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3.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99" r:id="rId3"/>
    <p:sldMasterId id="2147483711" r:id="rId4"/>
  </p:sldMasterIdLst>
  <p:notesMasterIdLst>
    <p:notesMasterId r:id="rId50"/>
  </p:notesMasterIdLst>
  <p:handoutMasterIdLst>
    <p:handoutMasterId r:id="rId51"/>
  </p:handoutMasterIdLst>
  <p:sldIdLst>
    <p:sldId id="257" r:id="rId5"/>
    <p:sldId id="256" r:id="rId6"/>
    <p:sldId id="258" r:id="rId7"/>
    <p:sldId id="259" r:id="rId8"/>
    <p:sldId id="260" r:id="rId9"/>
    <p:sldId id="261" r:id="rId10"/>
    <p:sldId id="262" r:id="rId11"/>
    <p:sldId id="263" r:id="rId12"/>
    <p:sldId id="264" r:id="rId13"/>
    <p:sldId id="265" r:id="rId14"/>
    <p:sldId id="266" r:id="rId15"/>
    <p:sldId id="2772" r:id="rId16"/>
    <p:sldId id="2775" r:id="rId17"/>
    <p:sldId id="2778" r:id="rId18"/>
    <p:sldId id="303" r:id="rId19"/>
    <p:sldId id="304" r:id="rId20"/>
    <p:sldId id="305" r:id="rId21"/>
    <p:sldId id="308" r:id="rId22"/>
    <p:sldId id="309" r:id="rId23"/>
    <p:sldId id="310" r:id="rId24"/>
    <p:sldId id="311" r:id="rId25"/>
    <p:sldId id="2757" r:id="rId26"/>
    <p:sldId id="2754" r:id="rId27"/>
    <p:sldId id="312" r:id="rId28"/>
    <p:sldId id="2758" r:id="rId29"/>
    <p:sldId id="2759" r:id="rId30"/>
    <p:sldId id="317" r:id="rId31"/>
    <p:sldId id="2760" r:id="rId32"/>
    <p:sldId id="2761" r:id="rId33"/>
    <p:sldId id="2762" r:id="rId34"/>
    <p:sldId id="2755" r:id="rId35"/>
    <p:sldId id="2756" r:id="rId36"/>
    <p:sldId id="2773" r:id="rId37"/>
    <p:sldId id="2774" r:id="rId38"/>
    <p:sldId id="2744" r:id="rId39"/>
    <p:sldId id="2745" r:id="rId40"/>
    <p:sldId id="2776" r:id="rId41"/>
    <p:sldId id="2783" r:id="rId42"/>
    <p:sldId id="2749" r:id="rId43"/>
    <p:sldId id="2779" r:id="rId44"/>
    <p:sldId id="2704" r:id="rId45"/>
    <p:sldId id="2703" r:id="rId46"/>
    <p:sldId id="2780" r:id="rId47"/>
    <p:sldId id="2781" r:id="rId48"/>
    <p:sldId id="2782" r:id="rId49"/>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67B55"/>
    <a:srgbClr val="4E9D8E"/>
    <a:srgbClr val="0CE683"/>
    <a:srgbClr val="4D887D"/>
    <a:srgbClr val="F0F0F0"/>
    <a:srgbClr val="E6EAED"/>
    <a:srgbClr val="04F784"/>
    <a:srgbClr val="69F7B7"/>
    <a:srgbClr val="0AB064"/>
    <a:srgbClr val="4AF94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560" autoAdjust="0"/>
    <p:restoredTop sz="94660"/>
  </p:normalViewPr>
  <p:slideViewPr>
    <p:cSldViewPr snapToGrid="0">
      <p:cViewPr varScale="1">
        <p:scale>
          <a:sx n="76" d="100"/>
          <a:sy n="76" d="100"/>
        </p:scale>
        <p:origin x="874" y="5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notesMaster" Target="notesMasters/notesMaster1.xml"/><Relationship Id="rId55" Type="http://schemas.openxmlformats.org/officeDocument/2006/relationships/tableStyles" Target="tableStyles.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viewProps" Target="viewProps.xml"/><Relationship Id="rId5" Type="http://schemas.openxmlformats.org/officeDocument/2006/relationships/slide" Target="slides/slid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microsoft.com/office/2016/11/relationships/changesInfo" Target="changesInfos/changesInfo1.xml"/><Relationship Id="rId8" Type="http://schemas.openxmlformats.org/officeDocument/2006/relationships/slide" Target="slides/slide4.xml"/><Relationship Id="rId51" Type="http://schemas.openxmlformats.org/officeDocument/2006/relationships/handoutMaster" Target="handoutMasters/handoutMaster1.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hmed A" userId="37cbb6571667a5a4" providerId="LiveId" clId="{A3ECA875-3A40-4BA9-BB9C-F27E79C2A69C}"/>
    <pc:docChg chg="undo redo custSel addSld delSld modSld sldOrd modMainMaster">
      <pc:chgData name="Ahmed A" userId="37cbb6571667a5a4" providerId="LiveId" clId="{A3ECA875-3A40-4BA9-BB9C-F27E79C2A69C}" dt="2024-05-09T10:58:57.836" v="5040" actId="20577"/>
      <pc:docMkLst>
        <pc:docMk/>
      </pc:docMkLst>
      <pc:sldChg chg="modSp mod setBg">
        <pc:chgData name="Ahmed A" userId="37cbb6571667a5a4" providerId="LiveId" clId="{A3ECA875-3A40-4BA9-BB9C-F27E79C2A69C}" dt="2024-05-09T04:23:55.395" v="3688"/>
        <pc:sldMkLst>
          <pc:docMk/>
          <pc:sldMk cId="3266890431" sldId="256"/>
        </pc:sldMkLst>
        <pc:spChg chg="mod">
          <ac:chgData name="Ahmed A" userId="37cbb6571667a5a4" providerId="LiveId" clId="{A3ECA875-3A40-4BA9-BB9C-F27E79C2A69C}" dt="2024-05-06T17:10:50.410" v="899" actId="14100"/>
          <ac:spMkLst>
            <pc:docMk/>
            <pc:sldMk cId="3266890431" sldId="256"/>
            <ac:spMk id="10" creationId="{54D23BE3-F96C-C1DA-C46A-3859172BC1C3}"/>
          </ac:spMkLst>
        </pc:spChg>
      </pc:sldChg>
      <pc:sldChg chg="addSp delSp mod setBg">
        <pc:chgData name="Ahmed A" userId="37cbb6571667a5a4" providerId="LiveId" clId="{A3ECA875-3A40-4BA9-BB9C-F27E79C2A69C}" dt="2024-05-09T04:24:16.337" v="3692"/>
        <pc:sldMkLst>
          <pc:docMk/>
          <pc:sldMk cId="259238685" sldId="257"/>
        </pc:sldMkLst>
        <pc:spChg chg="add del">
          <ac:chgData name="Ahmed A" userId="37cbb6571667a5a4" providerId="LiveId" clId="{A3ECA875-3A40-4BA9-BB9C-F27E79C2A69C}" dt="2024-05-09T04:24:12.919" v="3690" actId="478"/>
          <ac:spMkLst>
            <pc:docMk/>
            <pc:sldMk cId="259238685" sldId="257"/>
            <ac:spMk id="2" creationId="{035EF6F2-A0FD-C18E-3E66-C8A8E94BDAAC}"/>
          </ac:spMkLst>
        </pc:spChg>
      </pc:sldChg>
      <pc:sldChg chg="addSp delSp modSp mod setBg delAnim">
        <pc:chgData name="Ahmed A" userId="37cbb6571667a5a4" providerId="LiveId" clId="{A3ECA875-3A40-4BA9-BB9C-F27E79C2A69C}" dt="2024-05-09T04:23:55.395" v="3688"/>
        <pc:sldMkLst>
          <pc:docMk/>
          <pc:sldMk cId="4191182445" sldId="258"/>
        </pc:sldMkLst>
        <pc:spChg chg="add mod">
          <ac:chgData name="Ahmed A" userId="37cbb6571667a5a4" providerId="LiveId" clId="{A3ECA875-3A40-4BA9-BB9C-F27E79C2A69C}" dt="2024-05-09T04:16:45.796" v="3620"/>
          <ac:spMkLst>
            <pc:docMk/>
            <pc:sldMk cId="4191182445" sldId="258"/>
            <ac:spMk id="2" creationId="{7A4484DB-FC9C-8F49-5B13-6BBF902535B0}"/>
          </ac:spMkLst>
        </pc:spChg>
        <pc:spChg chg="add mod">
          <ac:chgData name="Ahmed A" userId="37cbb6571667a5a4" providerId="LiveId" clId="{A3ECA875-3A40-4BA9-BB9C-F27E79C2A69C}" dt="2024-05-09T04:16:59.907" v="3629" actId="1037"/>
          <ac:spMkLst>
            <pc:docMk/>
            <pc:sldMk cId="4191182445" sldId="258"/>
            <ac:spMk id="3" creationId="{505B231D-6168-BE44-5841-3A590AFF9B3A}"/>
          </ac:spMkLst>
        </pc:spChg>
        <pc:spChg chg="del">
          <ac:chgData name="Ahmed A" userId="37cbb6571667a5a4" providerId="LiveId" clId="{A3ECA875-3A40-4BA9-BB9C-F27E79C2A69C}" dt="2024-05-09T04:16:44.053" v="3618" actId="478"/>
          <ac:spMkLst>
            <pc:docMk/>
            <pc:sldMk cId="4191182445" sldId="258"/>
            <ac:spMk id="6" creationId="{7646A0DB-D7E9-B5F0-74CB-9C1F4BCD16E1}"/>
          </ac:spMkLst>
        </pc:spChg>
        <pc:spChg chg="mod">
          <ac:chgData name="Ahmed A" userId="37cbb6571667a5a4" providerId="LiveId" clId="{A3ECA875-3A40-4BA9-BB9C-F27E79C2A69C}" dt="2024-05-09T04:16:56.851" v="3624" actId="1076"/>
          <ac:spMkLst>
            <pc:docMk/>
            <pc:sldMk cId="4191182445" sldId="258"/>
            <ac:spMk id="7" creationId="{5B9C1B72-F81B-D46C-4209-95DFC9402C20}"/>
          </ac:spMkLst>
        </pc:spChg>
        <pc:spChg chg="mod">
          <ac:chgData name="Ahmed A" userId="37cbb6571667a5a4" providerId="LiveId" clId="{A3ECA875-3A40-4BA9-BB9C-F27E79C2A69C}" dt="2024-05-09T04:22:51.480" v="3677" actId="27803"/>
          <ac:spMkLst>
            <pc:docMk/>
            <pc:sldMk cId="4191182445" sldId="258"/>
            <ac:spMk id="18" creationId="{7B10B404-F520-F0EA-3468-9D587A9D4DEB}"/>
          </ac:spMkLst>
        </pc:spChg>
        <pc:spChg chg="mod">
          <ac:chgData name="Ahmed A" userId="37cbb6571667a5a4" providerId="LiveId" clId="{A3ECA875-3A40-4BA9-BB9C-F27E79C2A69C}" dt="2024-05-09T04:22:51.480" v="3677" actId="27803"/>
          <ac:spMkLst>
            <pc:docMk/>
            <pc:sldMk cId="4191182445" sldId="258"/>
            <ac:spMk id="19" creationId="{B932419C-A555-E1B3-4C89-C7FB971FC5AC}"/>
          </ac:spMkLst>
        </pc:spChg>
        <pc:grpChg chg="mod">
          <ac:chgData name="Ahmed A" userId="37cbb6571667a5a4" providerId="LiveId" clId="{A3ECA875-3A40-4BA9-BB9C-F27E79C2A69C}" dt="2024-05-09T04:22:51.480" v="3677" actId="27803"/>
          <ac:grpSpMkLst>
            <pc:docMk/>
            <pc:sldMk cId="4191182445" sldId="258"/>
            <ac:grpSpMk id="17" creationId="{3867DAD6-B1D3-A235-E580-9A6D69A82A88}"/>
          </ac:grpSpMkLst>
        </pc:grpChg>
        <pc:picChg chg="add del mod">
          <ac:chgData name="Ahmed A" userId="37cbb6571667a5a4" providerId="LiveId" clId="{A3ECA875-3A40-4BA9-BB9C-F27E79C2A69C}" dt="2024-05-09T04:20:58.142" v="3658" actId="22"/>
          <ac:picMkLst>
            <pc:docMk/>
            <pc:sldMk cId="4191182445" sldId="258"/>
            <ac:picMk id="5" creationId="{13066A94-AA49-1F65-81FB-1BE8C3AB6F66}"/>
          </ac:picMkLst>
        </pc:picChg>
        <pc:picChg chg="add del mod">
          <ac:chgData name="Ahmed A" userId="37cbb6571667a5a4" providerId="LiveId" clId="{A3ECA875-3A40-4BA9-BB9C-F27E79C2A69C}" dt="2024-05-09T04:21:18.046" v="3666" actId="22"/>
          <ac:picMkLst>
            <pc:docMk/>
            <pc:sldMk cId="4191182445" sldId="258"/>
            <ac:picMk id="11" creationId="{B94AAA46-CFF4-7300-AA74-3210A10B56E4}"/>
          </ac:picMkLst>
        </pc:picChg>
        <pc:picChg chg="add del mod ord modCrop">
          <ac:chgData name="Ahmed A" userId="37cbb6571667a5a4" providerId="LiveId" clId="{A3ECA875-3A40-4BA9-BB9C-F27E79C2A69C}" dt="2024-05-09T04:23:09.482" v="3679" actId="478"/>
          <ac:picMkLst>
            <pc:docMk/>
            <pc:sldMk cId="4191182445" sldId="258"/>
            <ac:picMk id="16" creationId="{C4C0C024-DB01-94A0-909D-540DF91F63DF}"/>
          </ac:picMkLst>
        </pc:picChg>
      </pc:sldChg>
      <pc:sldChg chg="setBg">
        <pc:chgData name="Ahmed A" userId="37cbb6571667a5a4" providerId="LiveId" clId="{A3ECA875-3A40-4BA9-BB9C-F27E79C2A69C}" dt="2024-05-09T04:23:55.395" v="3688"/>
        <pc:sldMkLst>
          <pc:docMk/>
          <pc:sldMk cId="362782096" sldId="259"/>
        </pc:sldMkLst>
      </pc:sldChg>
      <pc:sldChg chg="delSp mod setBg">
        <pc:chgData name="Ahmed A" userId="37cbb6571667a5a4" providerId="LiveId" clId="{A3ECA875-3A40-4BA9-BB9C-F27E79C2A69C}" dt="2024-05-09T04:28:16.023" v="3699" actId="478"/>
        <pc:sldMkLst>
          <pc:docMk/>
          <pc:sldMk cId="4223969138" sldId="260"/>
        </pc:sldMkLst>
        <pc:picChg chg="del">
          <ac:chgData name="Ahmed A" userId="37cbb6571667a5a4" providerId="LiveId" clId="{A3ECA875-3A40-4BA9-BB9C-F27E79C2A69C}" dt="2024-05-09T04:28:16.023" v="3699" actId="478"/>
          <ac:picMkLst>
            <pc:docMk/>
            <pc:sldMk cId="4223969138" sldId="260"/>
            <ac:picMk id="25" creationId="{4EF06F1E-848E-A5D9-33E4-AE3BF51CB5A0}"/>
          </ac:picMkLst>
        </pc:picChg>
      </pc:sldChg>
      <pc:sldChg chg="addSp modSp mod setBg">
        <pc:chgData name="Ahmed A" userId="37cbb6571667a5a4" providerId="LiveId" clId="{A3ECA875-3A40-4BA9-BB9C-F27E79C2A69C}" dt="2024-05-09T04:27:47.493" v="3697" actId="1076"/>
        <pc:sldMkLst>
          <pc:docMk/>
          <pc:sldMk cId="2801825035" sldId="261"/>
        </pc:sldMkLst>
        <pc:spChg chg="add mod">
          <ac:chgData name="Ahmed A" userId="37cbb6571667a5a4" providerId="LiveId" clId="{A3ECA875-3A40-4BA9-BB9C-F27E79C2A69C}" dt="2024-05-09T04:27:47.493" v="3697" actId="1076"/>
          <ac:spMkLst>
            <pc:docMk/>
            <pc:sldMk cId="2801825035" sldId="261"/>
            <ac:spMk id="2" creationId="{B9831FFA-AEB8-36E3-98A9-03F23B4A0210}"/>
          </ac:spMkLst>
        </pc:spChg>
        <pc:spChg chg="add mod">
          <ac:chgData name="Ahmed A" userId="37cbb6571667a5a4" providerId="LiveId" clId="{A3ECA875-3A40-4BA9-BB9C-F27E79C2A69C}" dt="2024-05-09T04:27:47.493" v="3697" actId="1076"/>
          <ac:spMkLst>
            <pc:docMk/>
            <pc:sldMk cId="2801825035" sldId="261"/>
            <ac:spMk id="3" creationId="{81DF7E9A-08FE-E377-0C2B-97BDAA095B55}"/>
          </ac:spMkLst>
        </pc:spChg>
      </pc:sldChg>
      <pc:sldChg chg="addSp delSp modSp mod setBg delAnim modAnim">
        <pc:chgData name="Ahmed A" userId="37cbb6571667a5a4" providerId="LiveId" clId="{A3ECA875-3A40-4BA9-BB9C-F27E79C2A69C}" dt="2024-05-09T04:28:03.616" v="3698" actId="478"/>
        <pc:sldMkLst>
          <pc:docMk/>
          <pc:sldMk cId="1509997421" sldId="262"/>
        </pc:sldMkLst>
        <pc:spChg chg="del">
          <ac:chgData name="Ahmed A" userId="37cbb6571667a5a4" providerId="LiveId" clId="{A3ECA875-3A40-4BA9-BB9C-F27E79C2A69C}" dt="2024-05-09T04:17:10.770" v="3630" actId="478"/>
          <ac:spMkLst>
            <pc:docMk/>
            <pc:sldMk cId="1509997421" sldId="262"/>
            <ac:spMk id="6" creationId="{7646A0DB-D7E9-B5F0-74CB-9C1F4BCD16E1}"/>
          </ac:spMkLst>
        </pc:spChg>
        <pc:spChg chg="del">
          <ac:chgData name="Ahmed A" userId="37cbb6571667a5a4" providerId="LiveId" clId="{A3ECA875-3A40-4BA9-BB9C-F27E79C2A69C}" dt="2024-05-09T04:17:10.770" v="3630" actId="478"/>
          <ac:spMkLst>
            <pc:docMk/>
            <pc:sldMk cId="1509997421" sldId="262"/>
            <ac:spMk id="7" creationId="{5B9C1B72-F81B-D46C-4209-95DFC9402C20}"/>
          </ac:spMkLst>
        </pc:spChg>
        <pc:spChg chg="add mod">
          <ac:chgData name="Ahmed A" userId="37cbb6571667a5a4" providerId="LiveId" clId="{A3ECA875-3A40-4BA9-BB9C-F27E79C2A69C}" dt="2024-05-09T04:17:11.231" v="3631"/>
          <ac:spMkLst>
            <pc:docMk/>
            <pc:sldMk cId="1509997421" sldId="262"/>
            <ac:spMk id="17" creationId="{D14FD458-44AB-9035-3F79-4E3D146AFA7C}"/>
          </ac:spMkLst>
        </pc:spChg>
        <pc:spChg chg="add mod">
          <ac:chgData name="Ahmed A" userId="37cbb6571667a5a4" providerId="LiveId" clId="{A3ECA875-3A40-4BA9-BB9C-F27E79C2A69C}" dt="2024-05-09T04:17:20.266" v="3654" actId="14100"/>
          <ac:spMkLst>
            <pc:docMk/>
            <pc:sldMk cId="1509997421" sldId="262"/>
            <ac:spMk id="18" creationId="{0C14182E-5100-2937-B824-F5FA4F743394}"/>
          </ac:spMkLst>
        </pc:spChg>
        <pc:picChg chg="add mod">
          <ac:chgData name="Ahmed A" userId="37cbb6571667a5a4" providerId="LiveId" clId="{A3ECA875-3A40-4BA9-BB9C-F27E79C2A69C}" dt="2024-05-09T04:13:37.985" v="3573" actId="1076"/>
          <ac:picMkLst>
            <pc:docMk/>
            <pc:sldMk cId="1509997421" sldId="262"/>
            <ac:picMk id="2" creationId="{3FADB274-A1D3-0970-C022-1BD1393FD9C2}"/>
          </ac:picMkLst>
        </pc:picChg>
        <pc:picChg chg="add mod">
          <ac:chgData name="Ahmed A" userId="37cbb6571667a5a4" providerId="LiveId" clId="{A3ECA875-3A40-4BA9-BB9C-F27E79C2A69C}" dt="2024-05-09T04:13:37.985" v="3573" actId="1076"/>
          <ac:picMkLst>
            <pc:docMk/>
            <pc:sldMk cId="1509997421" sldId="262"/>
            <ac:picMk id="3" creationId="{72CDFC3C-702E-8668-FA5A-E8C28D7CE630}"/>
          </ac:picMkLst>
        </pc:picChg>
        <pc:picChg chg="add mod">
          <ac:chgData name="Ahmed A" userId="37cbb6571667a5a4" providerId="LiveId" clId="{A3ECA875-3A40-4BA9-BB9C-F27E79C2A69C}" dt="2024-05-09T04:13:37.985" v="3573" actId="1076"/>
          <ac:picMkLst>
            <pc:docMk/>
            <pc:sldMk cId="1509997421" sldId="262"/>
            <ac:picMk id="4" creationId="{DFC29271-6E73-6F8B-AD93-DD50FB075B80}"/>
          </ac:picMkLst>
        </pc:picChg>
        <pc:picChg chg="add mod">
          <ac:chgData name="Ahmed A" userId="37cbb6571667a5a4" providerId="LiveId" clId="{A3ECA875-3A40-4BA9-BB9C-F27E79C2A69C}" dt="2024-05-09T04:13:37.985" v="3573" actId="1076"/>
          <ac:picMkLst>
            <pc:docMk/>
            <pc:sldMk cId="1509997421" sldId="262"/>
            <ac:picMk id="5" creationId="{123C55E3-1AED-E08B-1D0A-EA0E49922E11}"/>
          </ac:picMkLst>
        </pc:picChg>
        <pc:picChg chg="add mod">
          <ac:chgData name="Ahmed A" userId="37cbb6571667a5a4" providerId="LiveId" clId="{A3ECA875-3A40-4BA9-BB9C-F27E79C2A69C}" dt="2024-05-09T04:13:37.985" v="3573" actId="1076"/>
          <ac:picMkLst>
            <pc:docMk/>
            <pc:sldMk cId="1509997421" sldId="262"/>
            <ac:picMk id="10" creationId="{6F4B457C-5F36-44CA-780F-0B0D3F92EBF4}"/>
          </ac:picMkLst>
        </pc:picChg>
        <pc:picChg chg="add mod">
          <ac:chgData name="Ahmed A" userId="37cbb6571667a5a4" providerId="LiveId" clId="{A3ECA875-3A40-4BA9-BB9C-F27E79C2A69C}" dt="2024-05-09T04:13:37.985" v="3573" actId="1076"/>
          <ac:picMkLst>
            <pc:docMk/>
            <pc:sldMk cId="1509997421" sldId="262"/>
            <ac:picMk id="11" creationId="{FE8AB1C4-CCF7-41B0-0F9D-5D624F24552B}"/>
          </ac:picMkLst>
        </pc:picChg>
        <pc:picChg chg="add mod">
          <ac:chgData name="Ahmed A" userId="37cbb6571667a5a4" providerId="LiveId" clId="{A3ECA875-3A40-4BA9-BB9C-F27E79C2A69C}" dt="2024-05-09T04:13:37.985" v="3573" actId="1076"/>
          <ac:picMkLst>
            <pc:docMk/>
            <pc:sldMk cId="1509997421" sldId="262"/>
            <ac:picMk id="15" creationId="{3D7EA3D1-F7F2-EC78-C404-BB6AF8D6B9C8}"/>
          </ac:picMkLst>
        </pc:picChg>
        <pc:picChg chg="add mod">
          <ac:chgData name="Ahmed A" userId="37cbb6571667a5a4" providerId="LiveId" clId="{A3ECA875-3A40-4BA9-BB9C-F27E79C2A69C}" dt="2024-05-09T04:13:37.985" v="3573" actId="1076"/>
          <ac:picMkLst>
            <pc:docMk/>
            <pc:sldMk cId="1509997421" sldId="262"/>
            <ac:picMk id="16" creationId="{7161CF97-E1B8-7FD4-1EDC-D81362B67192}"/>
          </ac:picMkLst>
        </pc:picChg>
        <pc:picChg chg="del">
          <ac:chgData name="Ahmed A" userId="37cbb6571667a5a4" providerId="LiveId" clId="{A3ECA875-3A40-4BA9-BB9C-F27E79C2A69C}" dt="2024-05-09T04:28:03.616" v="3698" actId="478"/>
          <ac:picMkLst>
            <pc:docMk/>
            <pc:sldMk cId="1509997421" sldId="262"/>
            <ac:picMk id="25" creationId="{4EF06F1E-848E-A5D9-33E4-AE3BF51CB5A0}"/>
          </ac:picMkLst>
        </pc:picChg>
        <pc:picChg chg="del">
          <ac:chgData name="Ahmed A" userId="37cbb6571667a5a4" providerId="LiveId" clId="{A3ECA875-3A40-4BA9-BB9C-F27E79C2A69C}" dt="2024-05-09T04:28:03.616" v="3698" actId="478"/>
          <ac:picMkLst>
            <pc:docMk/>
            <pc:sldMk cId="1509997421" sldId="262"/>
            <ac:picMk id="26" creationId="{9066DCCD-5275-53D2-D870-1F734D50C037}"/>
          </ac:picMkLst>
        </pc:picChg>
        <pc:picChg chg="del">
          <ac:chgData name="Ahmed A" userId="37cbb6571667a5a4" providerId="LiveId" clId="{A3ECA875-3A40-4BA9-BB9C-F27E79C2A69C}" dt="2024-05-09T04:28:03.616" v="3698" actId="478"/>
          <ac:picMkLst>
            <pc:docMk/>
            <pc:sldMk cId="1509997421" sldId="262"/>
            <ac:picMk id="29" creationId="{B446DD42-A424-E3DF-6900-83218AA87514}"/>
          </ac:picMkLst>
        </pc:picChg>
        <pc:picChg chg="del">
          <ac:chgData name="Ahmed A" userId="37cbb6571667a5a4" providerId="LiveId" clId="{A3ECA875-3A40-4BA9-BB9C-F27E79C2A69C}" dt="2024-05-09T04:28:03.616" v="3698" actId="478"/>
          <ac:picMkLst>
            <pc:docMk/>
            <pc:sldMk cId="1509997421" sldId="262"/>
            <ac:picMk id="30" creationId="{53AE4A62-14B4-748A-5BF7-C525ABCA71AE}"/>
          </ac:picMkLst>
        </pc:picChg>
      </pc:sldChg>
      <pc:sldChg chg="addSp delSp modSp mod setBg">
        <pc:chgData name="Ahmed A" userId="37cbb6571667a5a4" providerId="LiveId" clId="{A3ECA875-3A40-4BA9-BB9C-F27E79C2A69C}" dt="2024-05-09T04:33:51.934" v="3802" actId="1076"/>
        <pc:sldMkLst>
          <pc:docMk/>
          <pc:sldMk cId="573641590" sldId="263"/>
        </pc:sldMkLst>
        <pc:spChg chg="mod">
          <ac:chgData name="Ahmed A" userId="37cbb6571667a5a4" providerId="LiveId" clId="{A3ECA875-3A40-4BA9-BB9C-F27E79C2A69C}" dt="2024-05-09T04:33:41.268" v="3797"/>
          <ac:spMkLst>
            <pc:docMk/>
            <pc:sldMk cId="573641590" sldId="263"/>
            <ac:spMk id="17" creationId="{F9073A89-CE0C-F127-4111-E111FC80322F}"/>
          </ac:spMkLst>
        </pc:spChg>
        <pc:spChg chg="mod">
          <ac:chgData name="Ahmed A" userId="37cbb6571667a5a4" providerId="LiveId" clId="{A3ECA875-3A40-4BA9-BB9C-F27E79C2A69C}" dt="2024-05-09T04:33:41.268" v="3797"/>
          <ac:spMkLst>
            <pc:docMk/>
            <pc:sldMk cId="573641590" sldId="263"/>
            <ac:spMk id="24" creationId="{F0892005-3EBF-FB32-AFC9-259D05118370}"/>
          </ac:spMkLst>
        </pc:spChg>
        <pc:spChg chg="mod">
          <ac:chgData name="Ahmed A" userId="37cbb6571667a5a4" providerId="LiveId" clId="{A3ECA875-3A40-4BA9-BB9C-F27E79C2A69C}" dt="2024-05-09T04:33:41.268" v="3797"/>
          <ac:spMkLst>
            <pc:docMk/>
            <pc:sldMk cId="573641590" sldId="263"/>
            <ac:spMk id="31" creationId="{DA8190B8-5D90-8D69-8974-ECE99932F699}"/>
          </ac:spMkLst>
        </pc:spChg>
        <pc:spChg chg="mod">
          <ac:chgData name="Ahmed A" userId="37cbb6571667a5a4" providerId="LiveId" clId="{A3ECA875-3A40-4BA9-BB9C-F27E79C2A69C}" dt="2024-05-09T04:33:41.268" v="3797"/>
          <ac:spMkLst>
            <pc:docMk/>
            <pc:sldMk cId="573641590" sldId="263"/>
            <ac:spMk id="32" creationId="{D4B0727C-78F3-E35E-0E29-E9865BB4CF75}"/>
          </ac:spMkLst>
        </pc:spChg>
        <pc:spChg chg="mod">
          <ac:chgData name="Ahmed A" userId="37cbb6571667a5a4" providerId="LiveId" clId="{A3ECA875-3A40-4BA9-BB9C-F27E79C2A69C}" dt="2024-05-09T04:33:41.268" v="3797"/>
          <ac:spMkLst>
            <pc:docMk/>
            <pc:sldMk cId="573641590" sldId="263"/>
            <ac:spMk id="33" creationId="{9D71CD70-73DC-A924-B9FF-F9C6346732A9}"/>
          </ac:spMkLst>
        </pc:spChg>
        <pc:spChg chg="mod">
          <ac:chgData name="Ahmed A" userId="37cbb6571667a5a4" providerId="LiveId" clId="{A3ECA875-3A40-4BA9-BB9C-F27E79C2A69C}" dt="2024-05-09T04:33:41.268" v="3797"/>
          <ac:spMkLst>
            <pc:docMk/>
            <pc:sldMk cId="573641590" sldId="263"/>
            <ac:spMk id="34" creationId="{8E1DCAFE-8A18-A4FC-103A-1E95359C07EC}"/>
          </ac:spMkLst>
        </pc:spChg>
        <pc:spChg chg="mod">
          <ac:chgData name="Ahmed A" userId="37cbb6571667a5a4" providerId="LiveId" clId="{A3ECA875-3A40-4BA9-BB9C-F27E79C2A69C}" dt="2024-05-09T04:33:41.268" v="3797"/>
          <ac:spMkLst>
            <pc:docMk/>
            <pc:sldMk cId="573641590" sldId="263"/>
            <ac:spMk id="35" creationId="{3261A462-D001-F395-1904-715F03A80D3A}"/>
          </ac:spMkLst>
        </pc:spChg>
        <pc:spChg chg="mod">
          <ac:chgData name="Ahmed A" userId="37cbb6571667a5a4" providerId="LiveId" clId="{A3ECA875-3A40-4BA9-BB9C-F27E79C2A69C}" dt="2024-05-09T04:33:41.268" v="3797"/>
          <ac:spMkLst>
            <pc:docMk/>
            <pc:sldMk cId="573641590" sldId="263"/>
            <ac:spMk id="36" creationId="{C1C610F3-F09B-21AB-DE17-F780C308A43D}"/>
          </ac:spMkLst>
        </pc:spChg>
        <pc:spChg chg="mod">
          <ac:chgData name="Ahmed A" userId="37cbb6571667a5a4" providerId="LiveId" clId="{A3ECA875-3A40-4BA9-BB9C-F27E79C2A69C}" dt="2024-05-09T04:33:41.268" v="3797"/>
          <ac:spMkLst>
            <pc:docMk/>
            <pc:sldMk cId="573641590" sldId="263"/>
            <ac:spMk id="37" creationId="{3F1E813F-30FC-7F5A-496D-E92F183B7CD9}"/>
          </ac:spMkLst>
        </pc:spChg>
        <pc:spChg chg="mod">
          <ac:chgData name="Ahmed A" userId="37cbb6571667a5a4" providerId="LiveId" clId="{A3ECA875-3A40-4BA9-BB9C-F27E79C2A69C}" dt="2024-05-09T04:33:41.268" v="3797"/>
          <ac:spMkLst>
            <pc:docMk/>
            <pc:sldMk cId="573641590" sldId="263"/>
            <ac:spMk id="38" creationId="{EE65355C-7CD1-BF52-2EC2-02BD8369353D}"/>
          </ac:spMkLst>
        </pc:spChg>
        <pc:spChg chg="mod">
          <ac:chgData name="Ahmed A" userId="37cbb6571667a5a4" providerId="LiveId" clId="{A3ECA875-3A40-4BA9-BB9C-F27E79C2A69C}" dt="2024-05-09T04:33:41.268" v="3797"/>
          <ac:spMkLst>
            <pc:docMk/>
            <pc:sldMk cId="573641590" sldId="263"/>
            <ac:spMk id="39" creationId="{0C7D0C33-3C98-C59F-06EE-E5CC6D829615}"/>
          </ac:spMkLst>
        </pc:spChg>
        <pc:spChg chg="mod">
          <ac:chgData name="Ahmed A" userId="37cbb6571667a5a4" providerId="LiveId" clId="{A3ECA875-3A40-4BA9-BB9C-F27E79C2A69C}" dt="2024-05-09T04:33:41.268" v="3797"/>
          <ac:spMkLst>
            <pc:docMk/>
            <pc:sldMk cId="573641590" sldId="263"/>
            <ac:spMk id="40" creationId="{8DD08DF5-8C15-E7CD-1165-A87BC0DFB60D}"/>
          </ac:spMkLst>
        </pc:spChg>
        <pc:spChg chg="mod">
          <ac:chgData name="Ahmed A" userId="37cbb6571667a5a4" providerId="LiveId" clId="{A3ECA875-3A40-4BA9-BB9C-F27E79C2A69C}" dt="2024-05-09T04:33:41.268" v="3797"/>
          <ac:spMkLst>
            <pc:docMk/>
            <pc:sldMk cId="573641590" sldId="263"/>
            <ac:spMk id="41" creationId="{5CA7D8DC-83E5-5CD8-BC7D-675940D46B7D}"/>
          </ac:spMkLst>
        </pc:spChg>
        <pc:spChg chg="mod">
          <ac:chgData name="Ahmed A" userId="37cbb6571667a5a4" providerId="LiveId" clId="{A3ECA875-3A40-4BA9-BB9C-F27E79C2A69C}" dt="2024-05-09T04:33:41.268" v="3797"/>
          <ac:spMkLst>
            <pc:docMk/>
            <pc:sldMk cId="573641590" sldId="263"/>
            <ac:spMk id="42" creationId="{C36B0312-E24D-7811-2FE1-C364F8F82543}"/>
          </ac:spMkLst>
        </pc:spChg>
        <pc:spChg chg="mod">
          <ac:chgData name="Ahmed A" userId="37cbb6571667a5a4" providerId="LiveId" clId="{A3ECA875-3A40-4BA9-BB9C-F27E79C2A69C}" dt="2024-05-09T04:33:41.268" v="3797"/>
          <ac:spMkLst>
            <pc:docMk/>
            <pc:sldMk cId="573641590" sldId="263"/>
            <ac:spMk id="43" creationId="{887F986A-F885-A147-3801-4277C979D5A0}"/>
          </ac:spMkLst>
        </pc:spChg>
        <pc:spChg chg="mod">
          <ac:chgData name="Ahmed A" userId="37cbb6571667a5a4" providerId="LiveId" clId="{A3ECA875-3A40-4BA9-BB9C-F27E79C2A69C}" dt="2024-05-09T04:33:41.268" v="3797"/>
          <ac:spMkLst>
            <pc:docMk/>
            <pc:sldMk cId="573641590" sldId="263"/>
            <ac:spMk id="44" creationId="{4EC3649B-52FC-4A11-2035-ECF6DEACA7B2}"/>
          </ac:spMkLst>
        </pc:spChg>
        <pc:spChg chg="mod">
          <ac:chgData name="Ahmed A" userId="37cbb6571667a5a4" providerId="LiveId" clId="{A3ECA875-3A40-4BA9-BB9C-F27E79C2A69C}" dt="2024-05-09T04:33:41.268" v="3797"/>
          <ac:spMkLst>
            <pc:docMk/>
            <pc:sldMk cId="573641590" sldId="263"/>
            <ac:spMk id="45" creationId="{246180B0-8ECE-120D-B5EB-81975418B8D5}"/>
          </ac:spMkLst>
        </pc:spChg>
        <pc:spChg chg="mod">
          <ac:chgData name="Ahmed A" userId="37cbb6571667a5a4" providerId="LiveId" clId="{A3ECA875-3A40-4BA9-BB9C-F27E79C2A69C}" dt="2024-05-09T04:33:41.268" v="3797"/>
          <ac:spMkLst>
            <pc:docMk/>
            <pc:sldMk cId="573641590" sldId="263"/>
            <ac:spMk id="46" creationId="{C4210CD4-0437-A25B-F16D-D59DDEED41E7}"/>
          </ac:spMkLst>
        </pc:spChg>
        <pc:spChg chg="mod">
          <ac:chgData name="Ahmed A" userId="37cbb6571667a5a4" providerId="LiveId" clId="{A3ECA875-3A40-4BA9-BB9C-F27E79C2A69C}" dt="2024-05-09T04:33:41.268" v="3797"/>
          <ac:spMkLst>
            <pc:docMk/>
            <pc:sldMk cId="573641590" sldId="263"/>
            <ac:spMk id="47" creationId="{B0C18BDB-550F-2534-3530-72274BCF8FD9}"/>
          </ac:spMkLst>
        </pc:spChg>
        <pc:spChg chg="mod">
          <ac:chgData name="Ahmed A" userId="37cbb6571667a5a4" providerId="LiveId" clId="{A3ECA875-3A40-4BA9-BB9C-F27E79C2A69C}" dt="2024-05-09T04:33:41.268" v="3797"/>
          <ac:spMkLst>
            <pc:docMk/>
            <pc:sldMk cId="573641590" sldId="263"/>
            <ac:spMk id="48" creationId="{EAFD2D2F-6F76-C49C-7A35-B0329858AA48}"/>
          </ac:spMkLst>
        </pc:spChg>
        <pc:spChg chg="mod">
          <ac:chgData name="Ahmed A" userId="37cbb6571667a5a4" providerId="LiveId" clId="{A3ECA875-3A40-4BA9-BB9C-F27E79C2A69C}" dt="2024-05-09T04:33:41.268" v="3797"/>
          <ac:spMkLst>
            <pc:docMk/>
            <pc:sldMk cId="573641590" sldId="263"/>
            <ac:spMk id="49" creationId="{B122EE40-301E-AA42-9F17-63B50EDA105F}"/>
          </ac:spMkLst>
        </pc:spChg>
        <pc:spChg chg="mod">
          <ac:chgData name="Ahmed A" userId="37cbb6571667a5a4" providerId="LiveId" clId="{A3ECA875-3A40-4BA9-BB9C-F27E79C2A69C}" dt="2024-05-09T04:33:41.268" v="3797"/>
          <ac:spMkLst>
            <pc:docMk/>
            <pc:sldMk cId="573641590" sldId="263"/>
            <ac:spMk id="50" creationId="{C9CE4F4A-CCD8-284B-7E60-0B3D2FAD3534}"/>
          </ac:spMkLst>
        </pc:spChg>
        <pc:spChg chg="mod">
          <ac:chgData name="Ahmed A" userId="37cbb6571667a5a4" providerId="LiveId" clId="{A3ECA875-3A40-4BA9-BB9C-F27E79C2A69C}" dt="2024-05-09T04:33:41.268" v="3797"/>
          <ac:spMkLst>
            <pc:docMk/>
            <pc:sldMk cId="573641590" sldId="263"/>
            <ac:spMk id="52" creationId="{161FC242-968D-1B30-99AA-6E3447A4337C}"/>
          </ac:spMkLst>
        </pc:spChg>
        <pc:spChg chg="mod">
          <ac:chgData name="Ahmed A" userId="37cbb6571667a5a4" providerId="LiveId" clId="{A3ECA875-3A40-4BA9-BB9C-F27E79C2A69C}" dt="2024-05-09T04:33:41.268" v="3797"/>
          <ac:spMkLst>
            <pc:docMk/>
            <pc:sldMk cId="573641590" sldId="263"/>
            <ac:spMk id="53" creationId="{207FB50E-6BBD-FFB4-442F-087310857BED}"/>
          </ac:spMkLst>
        </pc:spChg>
        <pc:spChg chg="mod">
          <ac:chgData name="Ahmed A" userId="37cbb6571667a5a4" providerId="LiveId" clId="{A3ECA875-3A40-4BA9-BB9C-F27E79C2A69C}" dt="2024-05-09T04:33:41.268" v="3797"/>
          <ac:spMkLst>
            <pc:docMk/>
            <pc:sldMk cId="573641590" sldId="263"/>
            <ac:spMk id="54" creationId="{42D0E2E5-E16F-348E-2246-0C304EB290C4}"/>
          </ac:spMkLst>
        </pc:spChg>
        <pc:spChg chg="mod">
          <ac:chgData name="Ahmed A" userId="37cbb6571667a5a4" providerId="LiveId" clId="{A3ECA875-3A40-4BA9-BB9C-F27E79C2A69C}" dt="2024-05-09T04:33:41.268" v="3797"/>
          <ac:spMkLst>
            <pc:docMk/>
            <pc:sldMk cId="573641590" sldId="263"/>
            <ac:spMk id="55" creationId="{580EA3B8-E44D-E4FB-8C09-A4549EAB1F77}"/>
          </ac:spMkLst>
        </pc:spChg>
        <pc:spChg chg="mod">
          <ac:chgData name="Ahmed A" userId="37cbb6571667a5a4" providerId="LiveId" clId="{A3ECA875-3A40-4BA9-BB9C-F27E79C2A69C}" dt="2024-05-09T04:33:41.268" v="3797"/>
          <ac:spMkLst>
            <pc:docMk/>
            <pc:sldMk cId="573641590" sldId="263"/>
            <ac:spMk id="56" creationId="{9334CCA0-54EA-B40B-F53A-10F1AD74233C}"/>
          </ac:spMkLst>
        </pc:spChg>
        <pc:spChg chg="mod">
          <ac:chgData name="Ahmed A" userId="37cbb6571667a5a4" providerId="LiveId" clId="{A3ECA875-3A40-4BA9-BB9C-F27E79C2A69C}" dt="2024-05-09T04:33:41.268" v="3797"/>
          <ac:spMkLst>
            <pc:docMk/>
            <pc:sldMk cId="573641590" sldId="263"/>
            <ac:spMk id="57" creationId="{5C7E594C-CF0C-03D1-AD22-4C2677A744B7}"/>
          </ac:spMkLst>
        </pc:spChg>
        <pc:spChg chg="mod">
          <ac:chgData name="Ahmed A" userId="37cbb6571667a5a4" providerId="LiveId" clId="{A3ECA875-3A40-4BA9-BB9C-F27E79C2A69C}" dt="2024-05-09T04:33:41.268" v="3797"/>
          <ac:spMkLst>
            <pc:docMk/>
            <pc:sldMk cId="573641590" sldId="263"/>
            <ac:spMk id="58" creationId="{C0229FBF-5B54-C71A-5DF5-46D419AE65F0}"/>
          </ac:spMkLst>
        </pc:spChg>
        <pc:spChg chg="mod">
          <ac:chgData name="Ahmed A" userId="37cbb6571667a5a4" providerId="LiveId" clId="{A3ECA875-3A40-4BA9-BB9C-F27E79C2A69C}" dt="2024-05-09T04:33:41.268" v="3797"/>
          <ac:spMkLst>
            <pc:docMk/>
            <pc:sldMk cId="573641590" sldId="263"/>
            <ac:spMk id="59" creationId="{38DB0582-13F5-FBA1-5667-BA98195346D9}"/>
          </ac:spMkLst>
        </pc:spChg>
        <pc:spChg chg="mod">
          <ac:chgData name="Ahmed A" userId="37cbb6571667a5a4" providerId="LiveId" clId="{A3ECA875-3A40-4BA9-BB9C-F27E79C2A69C}" dt="2024-05-09T04:33:41.268" v="3797"/>
          <ac:spMkLst>
            <pc:docMk/>
            <pc:sldMk cId="573641590" sldId="263"/>
            <ac:spMk id="60" creationId="{2FA71A74-47AB-D657-FAF8-277F85A63437}"/>
          </ac:spMkLst>
        </pc:spChg>
        <pc:spChg chg="mod">
          <ac:chgData name="Ahmed A" userId="37cbb6571667a5a4" providerId="LiveId" clId="{A3ECA875-3A40-4BA9-BB9C-F27E79C2A69C}" dt="2024-05-09T04:33:41.268" v="3797"/>
          <ac:spMkLst>
            <pc:docMk/>
            <pc:sldMk cId="573641590" sldId="263"/>
            <ac:spMk id="61" creationId="{76259D33-5528-A108-E71D-4768F611A30A}"/>
          </ac:spMkLst>
        </pc:spChg>
        <pc:spChg chg="mod">
          <ac:chgData name="Ahmed A" userId="37cbb6571667a5a4" providerId="LiveId" clId="{A3ECA875-3A40-4BA9-BB9C-F27E79C2A69C}" dt="2024-05-09T04:33:41.268" v="3797"/>
          <ac:spMkLst>
            <pc:docMk/>
            <pc:sldMk cId="573641590" sldId="263"/>
            <ac:spMk id="65" creationId="{E3D5CF8D-9ED8-2FA3-82BB-B2E77558A003}"/>
          </ac:spMkLst>
        </pc:spChg>
        <pc:spChg chg="mod">
          <ac:chgData name="Ahmed A" userId="37cbb6571667a5a4" providerId="LiveId" clId="{A3ECA875-3A40-4BA9-BB9C-F27E79C2A69C}" dt="2024-05-09T04:33:41.268" v="3797"/>
          <ac:spMkLst>
            <pc:docMk/>
            <pc:sldMk cId="573641590" sldId="263"/>
            <ac:spMk id="66" creationId="{9820795E-5E25-E637-2D51-DA9E4719D020}"/>
          </ac:spMkLst>
        </pc:spChg>
        <pc:spChg chg="mod">
          <ac:chgData name="Ahmed A" userId="37cbb6571667a5a4" providerId="LiveId" clId="{A3ECA875-3A40-4BA9-BB9C-F27E79C2A69C}" dt="2024-05-09T04:33:41.268" v="3797"/>
          <ac:spMkLst>
            <pc:docMk/>
            <pc:sldMk cId="573641590" sldId="263"/>
            <ac:spMk id="67" creationId="{7BC4F2B3-60F8-E5D9-3A6C-E575490831A6}"/>
          </ac:spMkLst>
        </pc:spChg>
        <pc:spChg chg="mod">
          <ac:chgData name="Ahmed A" userId="37cbb6571667a5a4" providerId="LiveId" clId="{A3ECA875-3A40-4BA9-BB9C-F27E79C2A69C}" dt="2024-05-09T04:33:41.268" v="3797"/>
          <ac:spMkLst>
            <pc:docMk/>
            <pc:sldMk cId="573641590" sldId="263"/>
            <ac:spMk id="68" creationId="{C8BA27B5-890E-A101-2FDB-114290F1DF92}"/>
          </ac:spMkLst>
        </pc:spChg>
        <pc:spChg chg="mod">
          <ac:chgData name="Ahmed A" userId="37cbb6571667a5a4" providerId="LiveId" clId="{A3ECA875-3A40-4BA9-BB9C-F27E79C2A69C}" dt="2024-05-09T04:33:41.268" v="3797"/>
          <ac:spMkLst>
            <pc:docMk/>
            <pc:sldMk cId="573641590" sldId="263"/>
            <ac:spMk id="69" creationId="{8EFD7072-DD1C-1407-7C2A-316FDD7845D2}"/>
          </ac:spMkLst>
        </pc:spChg>
        <pc:spChg chg="mod">
          <ac:chgData name="Ahmed A" userId="37cbb6571667a5a4" providerId="LiveId" clId="{A3ECA875-3A40-4BA9-BB9C-F27E79C2A69C}" dt="2024-05-09T04:33:41.268" v="3797"/>
          <ac:spMkLst>
            <pc:docMk/>
            <pc:sldMk cId="573641590" sldId="263"/>
            <ac:spMk id="71" creationId="{02DD738F-EFD7-662B-85DC-B495CE5DD0F5}"/>
          </ac:spMkLst>
        </pc:spChg>
        <pc:spChg chg="mod">
          <ac:chgData name="Ahmed A" userId="37cbb6571667a5a4" providerId="LiveId" clId="{A3ECA875-3A40-4BA9-BB9C-F27E79C2A69C}" dt="2024-05-09T04:33:41.268" v="3797"/>
          <ac:spMkLst>
            <pc:docMk/>
            <pc:sldMk cId="573641590" sldId="263"/>
            <ac:spMk id="72" creationId="{1710484C-C732-335D-E29F-B08417E82948}"/>
          </ac:spMkLst>
        </pc:spChg>
        <pc:spChg chg="mod">
          <ac:chgData name="Ahmed A" userId="37cbb6571667a5a4" providerId="LiveId" clId="{A3ECA875-3A40-4BA9-BB9C-F27E79C2A69C}" dt="2024-05-09T04:33:41.268" v="3797"/>
          <ac:spMkLst>
            <pc:docMk/>
            <pc:sldMk cId="573641590" sldId="263"/>
            <ac:spMk id="73" creationId="{21B294DB-14C7-5115-E9FA-6960A934421C}"/>
          </ac:spMkLst>
        </pc:spChg>
        <pc:spChg chg="mod">
          <ac:chgData name="Ahmed A" userId="37cbb6571667a5a4" providerId="LiveId" clId="{A3ECA875-3A40-4BA9-BB9C-F27E79C2A69C}" dt="2024-05-09T04:33:41.268" v="3797"/>
          <ac:spMkLst>
            <pc:docMk/>
            <pc:sldMk cId="573641590" sldId="263"/>
            <ac:spMk id="74" creationId="{73138B81-E320-9AE9-1A54-93A2BB18F0F2}"/>
          </ac:spMkLst>
        </pc:spChg>
        <pc:spChg chg="mod">
          <ac:chgData name="Ahmed A" userId="37cbb6571667a5a4" providerId="LiveId" clId="{A3ECA875-3A40-4BA9-BB9C-F27E79C2A69C}" dt="2024-05-09T04:33:41.268" v="3797"/>
          <ac:spMkLst>
            <pc:docMk/>
            <pc:sldMk cId="573641590" sldId="263"/>
            <ac:spMk id="75" creationId="{4BF4756D-8C1F-16DF-F35D-76D6EB12D2FE}"/>
          </ac:spMkLst>
        </pc:spChg>
        <pc:spChg chg="mod">
          <ac:chgData name="Ahmed A" userId="37cbb6571667a5a4" providerId="LiveId" clId="{A3ECA875-3A40-4BA9-BB9C-F27E79C2A69C}" dt="2024-05-09T04:33:41.268" v="3797"/>
          <ac:spMkLst>
            <pc:docMk/>
            <pc:sldMk cId="573641590" sldId="263"/>
            <ac:spMk id="76" creationId="{2FA5EC6F-0523-7268-35A5-AD2020BA3838}"/>
          </ac:spMkLst>
        </pc:spChg>
        <pc:spChg chg="mod">
          <ac:chgData name="Ahmed A" userId="37cbb6571667a5a4" providerId="LiveId" clId="{A3ECA875-3A40-4BA9-BB9C-F27E79C2A69C}" dt="2024-05-09T04:33:41.268" v="3797"/>
          <ac:spMkLst>
            <pc:docMk/>
            <pc:sldMk cId="573641590" sldId="263"/>
            <ac:spMk id="77" creationId="{38DCC25D-AD12-AF4D-2965-567F023C671F}"/>
          </ac:spMkLst>
        </pc:spChg>
        <pc:spChg chg="mod">
          <ac:chgData name="Ahmed A" userId="37cbb6571667a5a4" providerId="LiveId" clId="{A3ECA875-3A40-4BA9-BB9C-F27E79C2A69C}" dt="2024-05-09T04:33:41.268" v="3797"/>
          <ac:spMkLst>
            <pc:docMk/>
            <pc:sldMk cId="573641590" sldId="263"/>
            <ac:spMk id="78" creationId="{8B6A3E35-58DD-D75F-8696-435E79383630}"/>
          </ac:spMkLst>
        </pc:spChg>
        <pc:spChg chg="mod">
          <ac:chgData name="Ahmed A" userId="37cbb6571667a5a4" providerId="LiveId" clId="{A3ECA875-3A40-4BA9-BB9C-F27E79C2A69C}" dt="2024-05-09T04:33:41.268" v="3797"/>
          <ac:spMkLst>
            <pc:docMk/>
            <pc:sldMk cId="573641590" sldId="263"/>
            <ac:spMk id="79" creationId="{C6324457-7652-5989-321E-416E901437F8}"/>
          </ac:spMkLst>
        </pc:spChg>
        <pc:spChg chg="mod">
          <ac:chgData name="Ahmed A" userId="37cbb6571667a5a4" providerId="LiveId" clId="{A3ECA875-3A40-4BA9-BB9C-F27E79C2A69C}" dt="2024-05-09T04:33:41.268" v="3797"/>
          <ac:spMkLst>
            <pc:docMk/>
            <pc:sldMk cId="573641590" sldId="263"/>
            <ac:spMk id="82" creationId="{35F0765B-61C9-8204-0A4E-359FFE7CF675}"/>
          </ac:spMkLst>
        </pc:spChg>
        <pc:spChg chg="mod">
          <ac:chgData name="Ahmed A" userId="37cbb6571667a5a4" providerId="LiveId" clId="{A3ECA875-3A40-4BA9-BB9C-F27E79C2A69C}" dt="2024-05-09T04:33:41.268" v="3797"/>
          <ac:spMkLst>
            <pc:docMk/>
            <pc:sldMk cId="573641590" sldId="263"/>
            <ac:spMk id="83" creationId="{D0305904-13A7-3248-53D1-CC0C21EC75D4}"/>
          </ac:spMkLst>
        </pc:spChg>
        <pc:spChg chg="mod">
          <ac:chgData name="Ahmed A" userId="37cbb6571667a5a4" providerId="LiveId" clId="{A3ECA875-3A40-4BA9-BB9C-F27E79C2A69C}" dt="2024-05-09T04:33:41.268" v="3797"/>
          <ac:spMkLst>
            <pc:docMk/>
            <pc:sldMk cId="573641590" sldId="263"/>
            <ac:spMk id="84" creationId="{7CC3AE74-843A-5384-E34F-EF3AFEA537F4}"/>
          </ac:spMkLst>
        </pc:spChg>
        <pc:spChg chg="mod">
          <ac:chgData name="Ahmed A" userId="37cbb6571667a5a4" providerId="LiveId" clId="{A3ECA875-3A40-4BA9-BB9C-F27E79C2A69C}" dt="2024-05-09T04:33:41.268" v="3797"/>
          <ac:spMkLst>
            <pc:docMk/>
            <pc:sldMk cId="573641590" sldId="263"/>
            <ac:spMk id="85" creationId="{00597C75-3F73-5428-848F-BE426086C8C6}"/>
          </ac:spMkLst>
        </pc:spChg>
        <pc:spChg chg="mod">
          <ac:chgData name="Ahmed A" userId="37cbb6571667a5a4" providerId="LiveId" clId="{A3ECA875-3A40-4BA9-BB9C-F27E79C2A69C}" dt="2024-05-09T04:33:41.268" v="3797"/>
          <ac:spMkLst>
            <pc:docMk/>
            <pc:sldMk cId="573641590" sldId="263"/>
            <ac:spMk id="86" creationId="{9478CCE0-FAA9-E71F-68AF-5FD8F34ACC94}"/>
          </ac:spMkLst>
        </pc:spChg>
        <pc:spChg chg="mod">
          <ac:chgData name="Ahmed A" userId="37cbb6571667a5a4" providerId="LiveId" clId="{A3ECA875-3A40-4BA9-BB9C-F27E79C2A69C}" dt="2024-05-09T04:33:41.268" v="3797"/>
          <ac:spMkLst>
            <pc:docMk/>
            <pc:sldMk cId="573641590" sldId="263"/>
            <ac:spMk id="87" creationId="{6F783448-EF20-40A5-2E7F-B7CA2AF912BE}"/>
          </ac:spMkLst>
        </pc:spChg>
        <pc:spChg chg="mod">
          <ac:chgData name="Ahmed A" userId="37cbb6571667a5a4" providerId="LiveId" clId="{A3ECA875-3A40-4BA9-BB9C-F27E79C2A69C}" dt="2024-05-09T04:33:41.268" v="3797"/>
          <ac:spMkLst>
            <pc:docMk/>
            <pc:sldMk cId="573641590" sldId="263"/>
            <ac:spMk id="88" creationId="{35BB13A8-0653-ADA8-ECBE-15506C9AA2A6}"/>
          </ac:spMkLst>
        </pc:spChg>
        <pc:spChg chg="mod">
          <ac:chgData name="Ahmed A" userId="37cbb6571667a5a4" providerId="LiveId" clId="{A3ECA875-3A40-4BA9-BB9C-F27E79C2A69C}" dt="2024-05-09T04:33:41.268" v="3797"/>
          <ac:spMkLst>
            <pc:docMk/>
            <pc:sldMk cId="573641590" sldId="263"/>
            <ac:spMk id="89" creationId="{B64A696E-2AAF-14D9-F769-7324DF79EC07}"/>
          </ac:spMkLst>
        </pc:spChg>
        <pc:spChg chg="mod">
          <ac:chgData name="Ahmed A" userId="37cbb6571667a5a4" providerId="LiveId" clId="{A3ECA875-3A40-4BA9-BB9C-F27E79C2A69C}" dt="2024-05-09T04:33:41.268" v="3797"/>
          <ac:spMkLst>
            <pc:docMk/>
            <pc:sldMk cId="573641590" sldId="263"/>
            <ac:spMk id="90" creationId="{293BB783-861B-6AA9-B90C-F2EF5E9707A8}"/>
          </ac:spMkLst>
        </pc:spChg>
        <pc:spChg chg="mod">
          <ac:chgData name="Ahmed A" userId="37cbb6571667a5a4" providerId="LiveId" clId="{A3ECA875-3A40-4BA9-BB9C-F27E79C2A69C}" dt="2024-05-09T04:33:41.268" v="3797"/>
          <ac:spMkLst>
            <pc:docMk/>
            <pc:sldMk cId="573641590" sldId="263"/>
            <ac:spMk id="91" creationId="{06865C5A-401A-B952-9093-5C7EEAA49110}"/>
          </ac:spMkLst>
        </pc:spChg>
        <pc:spChg chg="mod">
          <ac:chgData name="Ahmed A" userId="37cbb6571667a5a4" providerId="LiveId" clId="{A3ECA875-3A40-4BA9-BB9C-F27E79C2A69C}" dt="2024-05-09T04:33:41.268" v="3797"/>
          <ac:spMkLst>
            <pc:docMk/>
            <pc:sldMk cId="573641590" sldId="263"/>
            <ac:spMk id="92" creationId="{1D3FBC2B-AD79-C6AB-35C5-651BA650A143}"/>
          </ac:spMkLst>
        </pc:spChg>
        <pc:spChg chg="mod">
          <ac:chgData name="Ahmed A" userId="37cbb6571667a5a4" providerId="LiveId" clId="{A3ECA875-3A40-4BA9-BB9C-F27E79C2A69C}" dt="2024-05-09T04:33:41.268" v="3797"/>
          <ac:spMkLst>
            <pc:docMk/>
            <pc:sldMk cId="573641590" sldId="263"/>
            <ac:spMk id="93" creationId="{D773A535-44FD-9586-92EA-501485BF4B31}"/>
          </ac:spMkLst>
        </pc:spChg>
        <pc:spChg chg="mod">
          <ac:chgData name="Ahmed A" userId="37cbb6571667a5a4" providerId="LiveId" clId="{A3ECA875-3A40-4BA9-BB9C-F27E79C2A69C}" dt="2024-05-09T04:33:41.268" v="3797"/>
          <ac:spMkLst>
            <pc:docMk/>
            <pc:sldMk cId="573641590" sldId="263"/>
            <ac:spMk id="94" creationId="{0C3ED677-4461-38A6-3D66-24E7D88E33E8}"/>
          </ac:spMkLst>
        </pc:spChg>
        <pc:spChg chg="mod">
          <ac:chgData name="Ahmed A" userId="37cbb6571667a5a4" providerId="LiveId" clId="{A3ECA875-3A40-4BA9-BB9C-F27E79C2A69C}" dt="2024-05-09T04:33:41.268" v="3797"/>
          <ac:spMkLst>
            <pc:docMk/>
            <pc:sldMk cId="573641590" sldId="263"/>
            <ac:spMk id="95" creationId="{9CE2C995-2ED5-53A4-B962-523C28329145}"/>
          </ac:spMkLst>
        </pc:spChg>
        <pc:spChg chg="mod">
          <ac:chgData name="Ahmed A" userId="37cbb6571667a5a4" providerId="LiveId" clId="{A3ECA875-3A40-4BA9-BB9C-F27E79C2A69C}" dt="2024-05-09T04:33:41.268" v="3797"/>
          <ac:spMkLst>
            <pc:docMk/>
            <pc:sldMk cId="573641590" sldId="263"/>
            <ac:spMk id="96" creationId="{95B38BB0-889F-43E6-C90E-A6CEFAF67E40}"/>
          </ac:spMkLst>
        </pc:spChg>
        <pc:spChg chg="mod">
          <ac:chgData name="Ahmed A" userId="37cbb6571667a5a4" providerId="LiveId" clId="{A3ECA875-3A40-4BA9-BB9C-F27E79C2A69C}" dt="2024-05-09T04:33:41.268" v="3797"/>
          <ac:spMkLst>
            <pc:docMk/>
            <pc:sldMk cId="573641590" sldId="263"/>
            <ac:spMk id="97" creationId="{09B0A218-835E-2E81-0D0D-FF158A3DEA4C}"/>
          </ac:spMkLst>
        </pc:spChg>
        <pc:spChg chg="mod">
          <ac:chgData name="Ahmed A" userId="37cbb6571667a5a4" providerId="LiveId" clId="{A3ECA875-3A40-4BA9-BB9C-F27E79C2A69C}" dt="2024-05-09T04:33:41.268" v="3797"/>
          <ac:spMkLst>
            <pc:docMk/>
            <pc:sldMk cId="573641590" sldId="263"/>
            <ac:spMk id="98" creationId="{57F6B857-20DB-B6D6-E874-F8FFC87EABAF}"/>
          </ac:spMkLst>
        </pc:spChg>
        <pc:spChg chg="mod">
          <ac:chgData name="Ahmed A" userId="37cbb6571667a5a4" providerId="LiveId" clId="{A3ECA875-3A40-4BA9-BB9C-F27E79C2A69C}" dt="2024-05-09T04:33:41.268" v="3797"/>
          <ac:spMkLst>
            <pc:docMk/>
            <pc:sldMk cId="573641590" sldId="263"/>
            <ac:spMk id="99" creationId="{20648233-0746-0DF1-8BEB-DDF5611AF7A9}"/>
          </ac:spMkLst>
        </pc:spChg>
        <pc:spChg chg="mod">
          <ac:chgData name="Ahmed A" userId="37cbb6571667a5a4" providerId="LiveId" clId="{A3ECA875-3A40-4BA9-BB9C-F27E79C2A69C}" dt="2024-05-09T04:33:41.268" v="3797"/>
          <ac:spMkLst>
            <pc:docMk/>
            <pc:sldMk cId="573641590" sldId="263"/>
            <ac:spMk id="100" creationId="{05EFC6F6-977F-461A-1F26-A40C83CDFD4F}"/>
          </ac:spMkLst>
        </pc:spChg>
        <pc:spChg chg="mod">
          <ac:chgData name="Ahmed A" userId="37cbb6571667a5a4" providerId="LiveId" clId="{A3ECA875-3A40-4BA9-BB9C-F27E79C2A69C}" dt="2024-05-09T04:33:41.268" v="3797"/>
          <ac:spMkLst>
            <pc:docMk/>
            <pc:sldMk cId="573641590" sldId="263"/>
            <ac:spMk id="102" creationId="{699B2A57-C108-BB93-B39F-2A1FE16B6132}"/>
          </ac:spMkLst>
        </pc:spChg>
        <pc:spChg chg="mod">
          <ac:chgData name="Ahmed A" userId="37cbb6571667a5a4" providerId="LiveId" clId="{A3ECA875-3A40-4BA9-BB9C-F27E79C2A69C}" dt="2024-05-09T04:33:41.268" v="3797"/>
          <ac:spMkLst>
            <pc:docMk/>
            <pc:sldMk cId="573641590" sldId="263"/>
            <ac:spMk id="103" creationId="{4806AB4A-ABE8-B555-5B0E-BD19225B8E7B}"/>
          </ac:spMkLst>
        </pc:spChg>
        <pc:spChg chg="mod">
          <ac:chgData name="Ahmed A" userId="37cbb6571667a5a4" providerId="LiveId" clId="{A3ECA875-3A40-4BA9-BB9C-F27E79C2A69C}" dt="2024-05-09T04:33:41.268" v="3797"/>
          <ac:spMkLst>
            <pc:docMk/>
            <pc:sldMk cId="573641590" sldId="263"/>
            <ac:spMk id="104" creationId="{B43DC1B3-0B13-B287-AF40-D1C5130454D2}"/>
          </ac:spMkLst>
        </pc:spChg>
        <pc:spChg chg="mod">
          <ac:chgData name="Ahmed A" userId="37cbb6571667a5a4" providerId="LiveId" clId="{A3ECA875-3A40-4BA9-BB9C-F27E79C2A69C}" dt="2024-05-09T04:33:41.268" v="3797"/>
          <ac:spMkLst>
            <pc:docMk/>
            <pc:sldMk cId="573641590" sldId="263"/>
            <ac:spMk id="105" creationId="{43BB4D6D-9CB5-9EA1-62D6-42C822C4061A}"/>
          </ac:spMkLst>
        </pc:spChg>
        <pc:spChg chg="mod">
          <ac:chgData name="Ahmed A" userId="37cbb6571667a5a4" providerId="LiveId" clId="{A3ECA875-3A40-4BA9-BB9C-F27E79C2A69C}" dt="2024-05-09T04:33:41.268" v="3797"/>
          <ac:spMkLst>
            <pc:docMk/>
            <pc:sldMk cId="573641590" sldId="263"/>
            <ac:spMk id="106" creationId="{98F7B22F-E0B2-7F12-9776-1C07A44248A7}"/>
          </ac:spMkLst>
        </pc:spChg>
        <pc:spChg chg="mod">
          <ac:chgData name="Ahmed A" userId="37cbb6571667a5a4" providerId="LiveId" clId="{A3ECA875-3A40-4BA9-BB9C-F27E79C2A69C}" dt="2024-05-09T04:33:41.268" v="3797"/>
          <ac:spMkLst>
            <pc:docMk/>
            <pc:sldMk cId="573641590" sldId="263"/>
            <ac:spMk id="107" creationId="{CE83CEC5-54FA-A812-A828-BD30FB5CB890}"/>
          </ac:spMkLst>
        </pc:spChg>
        <pc:spChg chg="mod">
          <ac:chgData name="Ahmed A" userId="37cbb6571667a5a4" providerId="LiveId" clId="{A3ECA875-3A40-4BA9-BB9C-F27E79C2A69C}" dt="2024-05-09T04:33:41.268" v="3797"/>
          <ac:spMkLst>
            <pc:docMk/>
            <pc:sldMk cId="573641590" sldId="263"/>
            <ac:spMk id="108" creationId="{643C22D8-0207-9CDB-E1C6-C0083EEC167F}"/>
          </ac:spMkLst>
        </pc:spChg>
        <pc:spChg chg="mod">
          <ac:chgData name="Ahmed A" userId="37cbb6571667a5a4" providerId="LiveId" clId="{A3ECA875-3A40-4BA9-BB9C-F27E79C2A69C}" dt="2024-05-09T04:33:41.268" v="3797"/>
          <ac:spMkLst>
            <pc:docMk/>
            <pc:sldMk cId="573641590" sldId="263"/>
            <ac:spMk id="109" creationId="{8622C8F2-F9FD-C0EC-B8AE-3E5E9E392C57}"/>
          </ac:spMkLst>
        </pc:spChg>
        <pc:spChg chg="mod">
          <ac:chgData name="Ahmed A" userId="37cbb6571667a5a4" providerId="LiveId" clId="{A3ECA875-3A40-4BA9-BB9C-F27E79C2A69C}" dt="2024-05-09T04:33:41.268" v="3797"/>
          <ac:spMkLst>
            <pc:docMk/>
            <pc:sldMk cId="573641590" sldId="263"/>
            <ac:spMk id="110" creationId="{47BC2E45-0C99-6E30-060B-94E951CA0515}"/>
          </ac:spMkLst>
        </pc:spChg>
        <pc:spChg chg="mod">
          <ac:chgData name="Ahmed A" userId="37cbb6571667a5a4" providerId="LiveId" clId="{A3ECA875-3A40-4BA9-BB9C-F27E79C2A69C}" dt="2024-05-09T04:33:41.268" v="3797"/>
          <ac:spMkLst>
            <pc:docMk/>
            <pc:sldMk cId="573641590" sldId="263"/>
            <ac:spMk id="111" creationId="{E4EE8219-1820-ECD3-3859-C4EC5C911196}"/>
          </ac:spMkLst>
        </pc:spChg>
        <pc:spChg chg="mod">
          <ac:chgData name="Ahmed A" userId="37cbb6571667a5a4" providerId="LiveId" clId="{A3ECA875-3A40-4BA9-BB9C-F27E79C2A69C}" dt="2024-05-09T04:33:41.268" v="3797"/>
          <ac:spMkLst>
            <pc:docMk/>
            <pc:sldMk cId="573641590" sldId="263"/>
            <ac:spMk id="113" creationId="{2AB9B826-1839-B24F-5E06-5F607689ABD9}"/>
          </ac:spMkLst>
        </pc:spChg>
        <pc:spChg chg="mod">
          <ac:chgData name="Ahmed A" userId="37cbb6571667a5a4" providerId="LiveId" clId="{A3ECA875-3A40-4BA9-BB9C-F27E79C2A69C}" dt="2024-05-09T04:33:41.268" v="3797"/>
          <ac:spMkLst>
            <pc:docMk/>
            <pc:sldMk cId="573641590" sldId="263"/>
            <ac:spMk id="114" creationId="{B4B7B7EE-2009-B4E3-4493-555229E17E1F}"/>
          </ac:spMkLst>
        </pc:spChg>
        <pc:spChg chg="mod">
          <ac:chgData name="Ahmed A" userId="37cbb6571667a5a4" providerId="LiveId" clId="{A3ECA875-3A40-4BA9-BB9C-F27E79C2A69C}" dt="2024-05-09T04:33:41.268" v="3797"/>
          <ac:spMkLst>
            <pc:docMk/>
            <pc:sldMk cId="573641590" sldId="263"/>
            <ac:spMk id="115" creationId="{5559C020-B4DC-EA06-A21B-153CECEA0E75}"/>
          </ac:spMkLst>
        </pc:spChg>
        <pc:spChg chg="mod">
          <ac:chgData name="Ahmed A" userId="37cbb6571667a5a4" providerId="LiveId" clId="{A3ECA875-3A40-4BA9-BB9C-F27E79C2A69C}" dt="2024-05-09T04:33:41.268" v="3797"/>
          <ac:spMkLst>
            <pc:docMk/>
            <pc:sldMk cId="573641590" sldId="263"/>
            <ac:spMk id="116" creationId="{72E69815-6922-8D14-A8CD-90A1D166D347}"/>
          </ac:spMkLst>
        </pc:spChg>
        <pc:spChg chg="mod">
          <ac:chgData name="Ahmed A" userId="37cbb6571667a5a4" providerId="LiveId" clId="{A3ECA875-3A40-4BA9-BB9C-F27E79C2A69C}" dt="2024-05-09T04:33:41.268" v="3797"/>
          <ac:spMkLst>
            <pc:docMk/>
            <pc:sldMk cId="573641590" sldId="263"/>
            <ac:spMk id="117" creationId="{3DDA90DE-CE17-03A4-04A6-DC95A54D4684}"/>
          </ac:spMkLst>
        </pc:spChg>
        <pc:spChg chg="mod">
          <ac:chgData name="Ahmed A" userId="37cbb6571667a5a4" providerId="LiveId" clId="{A3ECA875-3A40-4BA9-BB9C-F27E79C2A69C}" dt="2024-05-09T04:33:41.268" v="3797"/>
          <ac:spMkLst>
            <pc:docMk/>
            <pc:sldMk cId="573641590" sldId="263"/>
            <ac:spMk id="118" creationId="{354B49A1-BEB2-433B-BD32-A5D74CE3C7F8}"/>
          </ac:spMkLst>
        </pc:spChg>
        <pc:spChg chg="mod">
          <ac:chgData name="Ahmed A" userId="37cbb6571667a5a4" providerId="LiveId" clId="{A3ECA875-3A40-4BA9-BB9C-F27E79C2A69C}" dt="2024-05-09T04:33:41.268" v="3797"/>
          <ac:spMkLst>
            <pc:docMk/>
            <pc:sldMk cId="573641590" sldId="263"/>
            <ac:spMk id="119" creationId="{5A1F4338-FE2C-9149-F525-F6B30738808E}"/>
          </ac:spMkLst>
        </pc:spChg>
        <pc:spChg chg="mod">
          <ac:chgData name="Ahmed A" userId="37cbb6571667a5a4" providerId="LiveId" clId="{A3ECA875-3A40-4BA9-BB9C-F27E79C2A69C}" dt="2024-05-09T04:33:41.268" v="3797"/>
          <ac:spMkLst>
            <pc:docMk/>
            <pc:sldMk cId="573641590" sldId="263"/>
            <ac:spMk id="120" creationId="{9D13F534-DE43-F9FC-0238-E66040255665}"/>
          </ac:spMkLst>
        </pc:spChg>
        <pc:spChg chg="mod">
          <ac:chgData name="Ahmed A" userId="37cbb6571667a5a4" providerId="LiveId" clId="{A3ECA875-3A40-4BA9-BB9C-F27E79C2A69C}" dt="2024-05-09T04:33:41.268" v="3797"/>
          <ac:spMkLst>
            <pc:docMk/>
            <pc:sldMk cId="573641590" sldId="263"/>
            <ac:spMk id="121" creationId="{A73E17AD-9026-EB48-384C-E77D1668C2DD}"/>
          </ac:spMkLst>
        </pc:spChg>
        <pc:spChg chg="mod">
          <ac:chgData name="Ahmed A" userId="37cbb6571667a5a4" providerId="LiveId" clId="{A3ECA875-3A40-4BA9-BB9C-F27E79C2A69C}" dt="2024-05-09T04:33:41.268" v="3797"/>
          <ac:spMkLst>
            <pc:docMk/>
            <pc:sldMk cId="573641590" sldId="263"/>
            <ac:spMk id="122" creationId="{BB9885BC-FC85-E79D-73C4-CD394D0490E3}"/>
          </ac:spMkLst>
        </pc:spChg>
        <pc:spChg chg="mod">
          <ac:chgData name="Ahmed A" userId="37cbb6571667a5a4" providerId="LiveId" clId="{A3ECA875-3A40-4BA9-BB9C-F27E79C2A69C}" dt="2024-05-09T04:33:41.268" v="3797"/>
          <ac:spMkLst>
            <pc:docMk/>
            <pc:sldMk cId="573641590" sldId="263"/>
            <ac:spMk id="125" creationId="{1B742EDC-E560-01E3-D72A-A960378B045A}"/>
          </ac:spMkLst>
        </pc:spChg>
        <pc:spChg chg="mod">
          <ac:chgData name="Ahmed A" userId="37cbb6571667a5a4" providerId="LiveId" clId="{A3ECA875-3A40-4BA9-BB9C-F27E79C2A69C}" dt="2024-05-09T04:33:41.268" v="3797"/>
          <ac:spMkLst>
            <pc:docMk/>
            <pc:sldMk cId="573641590" sldId="263"/>
            <ac:spMk id="126" creationId="{6A70DCBD-E467-C75F-1D62-25BF854401A4}"/>
          </ac:spMkLst>
        </pc:spChg>
        <pc:spChg chg="mod">
          <ac:chgData name="Ahmed A" userId="37cbb6571667a5a4" providerId="LiveId" clId="{A3ECA875-3A40-4BA9-BB9C-F27E79C2A69C}" dt="2024-05-09T04:33:41.268" v="3797"/>
          <ac:spMkLst>
            <pc:docMk/>
            <pc:sldMk cId="573641590" sldId="263"/>
            <ac:spMk id="127" creationId="{D9970EAC-C3D7-730F-2C3E-E81366122AFD}"/>
          </ac:spMkLst>
        </pc:spChg>
        <pc:spChg chg="mod">
          <ac:chgData name="Ahmed A" userId="37cbb6571667a5a4" providerId="LiveId" clId="{A3ECA875-3A40-4BA9-BB9C-F27E79C2A69C}" dt="2024-05-09T04:33:41.268" v="3797"/>
          <ac:spMkLst>
            <pc:docMk/>
            <pc:sldMk cId="573641590" sldId="263"/>
            <ac:spMk id="128" creationId="{00F62A7E-36D5-B4FA-13AB-F8F6C0EA66CC}"/>
          </ac:spMkLst>
        </pc:spChg>
        <pc:spChg chg="mod">
          <ac:chgData name="Ahmed A" userId="37cbb6571667a5a4" providerId="LiveId" clId="{A3ECA875-3A40-4BA9-BB9C-F27E79C2A69C}" dt="2024-05-09T04:33:41.268" v="3797"/>
          <ac:spMkLst>
            <pc:docMk/>
            <pc:sldMk cId="573641590" sldId="263"/>
            <ac:spMk id="129" creationId="{4FB39282-D0D1-EC19-4D55-E76C048B50F2}"/>
          </ac:spMkLst>
        </pc:spChg>
        <pc:spChg chg="mod">
          <ac:chgData name="Ahmed A" userId="37cbb6571667a5a4" providerId="LiveId" clId="{A3ECA875-3A40-4BA9-BB9C-F27E79C2A69C}" dt="2024-05-09T04:33:41.268" v="3797"/>
          <ac:spMkLst>
            <pc:docMk/>
            <pc:sldMk cId="573641590" sldId="263"/>
            <ac:spMk id="130" creationId="{90F42146-E0D3-26DB-5728-510D71890B7E}"/>
          </ac:spMkLst>
        </pc:spChg>
        <pc:spChg chg="mod">
          <ac:chgData name="Ahmed A" userId="37cbb6571667a5a4" providerId="LiveId" clId="{A3ECA875-3A40-4BA9-BB9C-F27E79C2A69C}" dt="2024-05-09T04:33:41.268" v="3797"/>
          <ac:spMkLst>
            <pc:docMk/>
            <pc:sldMk cId="573641590" sldId="263"/>
            <ac:spMk id="131" creationId="{42DF7B10-9EAE-FD03-9E34-01BE08290C86}"/>
          </ac:spMkLst>
        </pc:spChg>
        <pc:spChg chg="mod">
          <ac:chgData name="Ahmed A" userId="37cbb6571667a5a4" providerId="LiveId" clId="{A3ECA875-3A40-4BA9-BB9C-F27E79C2A69C}" dt="2024-05-09T04:33:41.268" v="3797"/>
          <ac:spMkLst>
            <pc:docMk/>
            <pc:sldMk cId="573641590" sldId="263"/>
            <ac:spMk id="132" creationId="{CFDA805A-DBE4-2EDA-BD41-D86B9010CA27}"/>
          </ac:spMkLst>
        </pc:spChg>
        <pc:spChg chg="mod">
          <ac:chgData name="Ahmed A" userId="37cbb6571667a5a4" providerId="LiveId" clId="{A3ECA875-3A40-4BA9-BB9C-F27E79C2A69C}" dt="2024-05-09T04:33:41.268" v="3797"/>
          <ac:spMkLst>
            <pc:docMk/>
            <pc:sldMk cId="573641590" sldId="263"/>
            <ac:spMk id="134" creationId="{56411A51-AC79-E258-C622-8ACC032422BC}"/>
          </ac:spMkLst>
        </pc:spChg>
        <pc:spChg chg="mod">
          <ac:chgData name="Ahmed A" userId="37cbb6571667a5a4" providerId="LiveId" clId="{A3ECA875-3A40-4BA9-BB9C-F27E79C2A69C}" dt="2024-05-09T04:33:41.268" v="3797"/>
          <ac:spMkLst>
            <pc:docMk/>
            <pc:sldMk cId="573641590" sldId="263"/>
            <ac:spMk id="136" creationId="{EA3B83D6-EA45-144E-18FC-6DA5382E1AE3}"/>
          </ac:spMkLst>
        </pc:spChg>
        <pc:spChg chg="mod">
          <ac:chgData name="Ahmed A" userId="37cbb6571667a5a4" providerId="LiveId" clId="{A3ECA875-3A40-4BA9-BB9C-F27E79C2A69C}" dt="2024-05-09T04:33:41.268" v="3797"/>
          <ac:spMkLst>
            <pc:docMk/>
            <pc:sldMk cId="573641590" sldId="263"/>
            <ac:spMk id="137" creationId="{AF3A6CF6-C599-D293-B885-CDF16C991768}"/>
          </ac:spMkLst>
        </pc:spChg>
        <pc:spChg chg="mod">
          <ac:chgData name="Ahmed A" userId="37cbb6571667a5a4" providerId="LiveId" clId="{A3ECA875-3A40-4BA9-BB9C-F27E79C2A69C}" dt="2024-05-09T04:33:41.268" v="3797"/>
          <ac:spMkLst>
            <pc:docMk/>
            <pc:sldMk cId="573641590" sldId="263"/>
            <ac:spMk id="138" creationId="{88EEBF26-B9C7-D0B7-A11D-FDD91B66C38A}"/>
          </ac:spMkLst>
        </pc:spChg>
        <pc:spChg chg="mod">
          <ac:chgData name="Ahmed A" userId="37cbb6571667a5a4" providerId="LiveId" clId="{A3ECA875-3A40-4BA9-BB9C-F27E79C2A69C}" dt="2024-05-09T04:33:41.268" v="3797"/>
          <ac:spMkLst>
            <pc:docMk/>
            <pc:sldMk cId="573641590" sldId="263"/>
            <ac:spMk id="139" creationId="{D64BAFF5-3924-4393-BE52-DAD3056B3D65}"/>
          </ac:spMkLst>
        </pc:spChg>
        <pc:spChg chg="mod">
          <ac:chgData name="Ahmed A" userId="37cbb6571667a5a4" providerId="LiveId" clId="{A3ECA875-3A40-4BA9-BB9C-F27E79C2A69C}" dt="2024-05-09T04:33:41.268" v="3797"/>
          <ac:spMkLst>
            <pc:docMk/>
            <pc:sldMk cId="573641590" sldId="263"/>
            <ac:spMk id="140" creationId="{229430B3-59A7-F1EC-10AF-41A3331DF131}"/>
          </ac:spMkLst>
        </pc:spChg>
        <pc:spChg chg="mod">
          <ac:chgData name="Ahmed A" userId="37cbb6571667a5a4" providerId="LiveId" clId="{A3ECA875-3A40-4BA9-BB9C-F27E79C2A69C}" dt="2024-05-09T04:33:41.268" v="3797"/>
          <ac:spMkLst>
            <pc:docMk/>
            <pc:sldMk cId="573641590" sldId="263"/>
            <ac:spMk id="141" creationId="{54C7232C-7F14-168A-9C50-08CD9E8D7406}"/>
          </ac:spMkLst>
        </pc:spChg>
        <pc:spChg chg="mod">
          <ac:chgData name="Ahmed A" userId="37cbb6571667a5a4" providerId="LiveId" clId="{A3ECA875-3A40-4BA9-BB9C-F27E79C2A69C}" dt="2024-05-09T04:33:41.268" v="3797"/>
          <ac:spMkLst>
            <pc:docMk/>
            <pc:sldMk cId="573641590" sldId="263"/>
            <ac:spMk id="142" creationId="{E5AA25D2-4AC7-7AFF-8457-028F28C4541F}"/>
          </ac:spMkLst>
        </pc:spChg>
        <pc:spChg chg="mod">
          <ac:chgData name="Ahmed A" userId="37cbb6571667a5a4" providerId="LiveId" clId="{A3ECA875-3A40-4BA9-BB9C-F27E79C2A69C}" dt="2024-05-09T04:33:41.268" v="3797"/>
          <ac:spMkLst>
            <pc:docMk/>
            <pc:sldMk cId="573641590" sldId="263"/>
            <ac:spMk id="143" creationId="{64B1BA16-6E8D-81E2-D5BE-BCD0EAEB4118}"/>
          </ac:spMkLst>
        </pc:spChg>
        <pc:spChg chg="mod">
          <ac:chgData name="Ahmed A" userId="37cbb6571667a5a4" providerId="LiveId" clId="{A3ECA875-3A40-4BA9-BB9C-F27E79C2A69C}" dt="2024-05-09T04:33:41.268" v="3797"/>
          <ac:spMkLst>
            <pc:docMk/>
            <pc:sldMk cId="573641590" sldId="263"/>
            <ac:spMk id="144" creationId="{C5385CB1-BCB9-6894-7DFC-8EBF338E78BA}"/>
          </ac:spMkLst>
        </pc:spChg>
        <pc:spChg chg="mod">
          <ac:chgData name="Ahmed A" userId="37cbb6571667a5a4" providerId="LiveId" clId="{A3ECA875-3A40-4BA9-BB9C-F27E79C2A69C}" dt="2024-05-09T04:33:41.268" v="3797"/>
          <ac:spMkLst>
            <pc:docMk/>
            <pc:sldMk cId="573641590" sldId="263"/>
            <ac:spMk id="145" creationId="{2DD0C9B2-57FE-FFF1-A26C-0C6F97534229}"/>
          </ac:spMkLst>
        </pc:spChg>
        <pc:spChg chg="mod">
          <ac:chgData name="Ahmed A" userId="37cbb6571667a5a4" providerId="LiveId" clId="{A3ECA875-3A40-4BA9-BB9C-F27E79C2A69C}" dt="2024-05-09T04:33:41.268" v="3797"/>
          <ac:spMkLst>
            <pc:docMk/>
            <pc:sldMk cId="573641590" sldId="263"/>
            <ac:spMk id="146" creationId="{78A60C57-4016-3138-8634-8A06E13CFD59}"/>
          </ac:spMkLst>
        </pc:spChg>
        <pc:spChg chg="mod">
          <ac:chgData name="Ahmed A" userId="37cbb6571667a5a4" providerId="LiveId" clId="{A3ECA875-3A40-4BA9-BB9C-F27E79C2A69C}" dt="2024-05-09T04:33:41.268" v="3797"/>
          <ac:spMkLst>
            <pc:docMk/>
            <pc:sldMk cId="573641590" sldId="263"/>
            <ac:spMk id="147" creationId="{EDB91C78-7437-9499-433B-EC2D7BDE1F28}"/>
          </ac:spMkLst>
        </pc:spChg>
        <pc:spChg chg="mod">
          <ac:chgData name="Ahmed A" userId="37cbb6571667a5a4" providerId="LiveId" clId="{A3ECA875-3A40-4BA9-BB9C-F27E79C2A69C}" dt="2024-05-09T04:33:41.268" v="3797"/>
          <ac:spMkLst>
            <pc:docMk/>
            <pc:sldMk cId="573641590" sldId="263"/>
            <ac:spMk id="148" creationId="{2B04F233-E66E-8410-432C-10D252DB98AD}"/>
          </ac:spMkLst>
        </pc:spChg>
        <pc:spChg chg="mod">
          <ac:chgData name="Ahmed A" userId="37cbb6571667a5a4" providerId="LiveId" clId="{A3ECA875-3A40-4BA9-BB9C-F27E79C2A69C}" dt="2024-05-09T04:33:41.268" v="3797"/>
          <ac:spMkLst>
            <pc:docMk/>
            <pc:sldMk cId="573641590" sldId="263"/>
            <ac:spMk id="149" creationId="{9EAC399A-3F70-3DD9-4FE0-E10DFA38672B}"/>
          </ac:spMkLst>
        </pc:spChg>
        <pc:spChg chg="mod">
          <ac:chgData name="Ahmed A" userId="37cbb6571667a5a4" providerId="LiveId" clId="{A3ECA875-3A40-4BA9-BB9C-F27E79C2A69C}" dt="2024-05-09T04:33:41.268" v="3797"/>
          <ac:spMkLst>
            <pc:docMk/>
            <pc:sldMk cId="573641590" sldId="263"/>
            <ac:spMk id="150" creationId="{97FDFBEA-DA3B-1456-3515-DD3EAAD04BF6}"/>
          </ac:spMkLst>
        </pc:spChg>
        <pc:spChg chg="mod">
          <ac:chgData name="Ahmed A" userId="37cbb6571667a5a4" providerId="LiveId" clId="{A3ECA875-3A40-4BA9-BB9C-F27E79C2A69C}" dt="2024-05-09T04:33:41.268" v="3797"/>
          <ac:spMkLst>
            <pc:docMk/>
            <pc:sldMk cId="573641590" sldId="263"/>
            <ac:spMk id="151" creationId="{15B8AF77-D1B1-8C27-3D70-0299F7036071}"/>
          </ac:spMkLst>
        </pc:spChg>
        <pc:spChg chg="mod">
          <ac:chgData name="Ahmed A" userId="37cbb6571667a5a4" providerId="LiveId" clId="{A3ECA875-3A40-4BA9-BB9C-F27E79C2A69C}" dt="2024-05-09T04:33:41.268" v="3797"/>
          <ac:spMkLst>
            <pc:docMk/>
            <pc:sldMk cId="573641590" sldId="263"/>
            <ac:spMk id="152" creationId="{8629B255-AB34-EB4A-2411-41F14834762E}"/>
          </ac:spMkLst>
        </pc:spChg>
        <pc:spChg chg="mod">
          <ac:chgData name="Ahmed A" userId="37cbb6571667a5a4" providerId="LiveId" clId="{A3ECA875-3A40-4BA9-BB9C-F27E79C2A69C}" dt="2024-05-09T04:33:41.268" v="3797"/>
          <ac:spMkLst>
            <pc:docMk/>
            <pc:sldMk cId="573641590" sldId="263"/>
            <ac:spMk id="153" creationId="{120CD082-6AC8-41F2-6AD2-F7F8BAD19A13}"/>
          </ac:spMkLst>
        </pc:spChg>
        <pc:spChg chg="mod">
          <ac:chgData name="Ahmed A" userId="37cbb6571667a5a4" providerId="LiveId" clId="{A3ECA875-3A40-4BA9-BB9C-F27E79C2A69C}" dt="2024-05-09T04:33:41.268" v="3797"/>
          <ac:spMkLst>
            <pc:docMk/>
            <pc:sldMk cId="573641590" sldId="263"/>
            <ac:spMk id="155" creationId="{954E395A-ADCF-8007-7598-EF38C55FC0D3}"/>
          </ac:spMkLst>
        </pc:spChg>
        <pc:spChg chg="mod">
          <ac:chgData name="Ahmed A" userId="37cbb6571667a5a4" providerId="LiveId" clId="{A3ECA875-3A40-4BA9-BB9C-F27E79C2A69C}" dt="2024-05-09T04:33:41.268" v="3797"/>
          <ac:spMkLst>
            <pc:docMk/>
            <pc:sldMk cId="573641590" sldId="263"/>
            <ac:spMk id="157" creationId="{3858BE77-2D9A-6A1E-0965-D8A135128146}"/>
          </ac:spMkLst>
        </pc:spChg>
        <pc:spChg chg="mod">
          <ac:chgData name="Ahmed A" userId="37cbb6571667a5a4" providerId="LiveId" clId="{A3ECA875-3A40-4BA9-BB9C-F27E79C2A69C}" dt="2024-05-09T04:33:41.268" v="3797"/>
          <ac:spMkLst>
            <pc:docMk/>
            <pc:sldMk cId="573641590" sldId="263"/>
            <ac:spMk id="158" creationId="{B25A4E8C-1FE3-E798-C393-84F72B1AA84B}"/>
          </ac:spMkLst>
        </pc:spChg>
        <pc:spChg chg="mod">
          <ac:chgData name="Ahmed A" userId="37cbb6571667a5a4" providerId="LiveId" clId="{A3ECA875-3A40-4BA9-BB9C-F27E79C2A69C}" dt="2024-05-09T04:33:41.268" v="3797"/>
          <ac:spMkLst>
            <pc:docMk/>
            <pc:sldMk cId="573641590" sldId="263"/>
            <ac:spMk id="159" creationId="{EE645F8E-41AE-9D79-E7BF-6A2090BE6995}"/>
          </ac:spMkLst>
        </pc:spChg>
        <pc:spChg chg="mod">
          <ac:chgData name="Ahmed A" userId="37cbb6571667a5a4" providerId="LiveId" clId="{A3ECA875-3A40-4BA9-BB9C-F27E79C2A69C}" dt="2024-05-09T04:33:41.268" v="3797"/>
          <ac:spMkLst>
            <pc:docMk/>
            <pc:sldMk cId="573641590" sldId="263"/>
            <ac:spMk id="160" creationId="{E09FECB9-9F48-724C-C566-8311307C3605}"/>
          </ac:spMkLst>
        </pc:spChg>
        <pc:spChg chg="mod">
          <ac:chgData name="Ahmed A" userId="37cbb6571667a5a4" providerId="LiveId" clId="{A3ECA875-3A40-4BA9-BB9C-F27E79C2A69C}" dt="2024-05-09T04:33:41.268" v="3797"/>
          <ac:spMkLst>
            <pc:docMk/>
            <pc:sldMk cId="573641590" sldId="263"/>
            <ac:spMk id="161" creationId="{3D1A95D5-9CAF-76C9-00D3-466E65FE8C00}"/>
          </ac:spMkLst>
        </pc:spChg>
        <pc:spChg chg="mod">
          <ac:chgData name="Ahmed A" userId="37cbb6571667a5a4" providerId="LiveId" clId="{A3ECA875-3A40-4BA9-BB9C-F27E79C2A69C}" dt="2024-05-09T04:33:41.268" v="3797"/>
          <ac:spMkLst>
            <pc:docMk/>
            <pc:sldMk cId="573641590" sldId="263"/>
            <ac:spMk id="162" creationId="{9556F59F-9C4E-749E-48AA-C6FC45BF37CB}"/>
          </ac:spMkLst>
        </pc:spChg>
        <pc:spChg chg="mod">
          <ac:chgData name="Ahmed A" userId="37cbb6571667a5a4" providerId="LiveId" clId="{A3ECA875-3A40-4BA9-BB9C-F27E79C2A69C}" dt="2024-05-09T04:33:41.268" v="3797"/>
          <ac:spMkLst>
            <pc:docMk/>
            <pc:sldMk cId="573641590" sldId="263"/>
            <ac:spMk id="163" creationId="{8DAE78A4-7DDE-9C48-5589-E87CB267BD0F}"/>
          </ac:spMkLst>
        </pc:spChg>
        <pc:spChg chg="mod">
          <ac:chgData name="Ahmed A" userId="37cbb6571667a5a4" providerId="LiveId" clId="{A3ECA875-3A40-4BA9-BB9C-F27E79C2A69C}" dt="2024-05-09T04:33:41.268" v="3797"/>
          <ac:spMkLst>
            <pc:docMk/>
            <pc:sldMk cId="573641590" sldId="263"/>
            <ac:spMk id="164" creationId="{26B62FF7-27F2-20BC-9DDE-5BB585128380}"/>
          </ac:spMkLst>
        </pc:spChg>
        <pc:spChg chg="mod">
          <ac:chgData name="Ahmed A" userId="37cbb6571667a5a4" providerId="LiveId" clId="{A3ECA875-3A40-4BA9-BB9C-F27E79C2A69C}" dt="2024-05-09T04:33:41.268" v="3797"/>
          <ac:spMkLst>
            <pc:docMk/>
            <pc:sldMk cId="573641590" sldId="263"/>
            <ac:spMk id="165" creationId="{1088108F-B768-E9E8-49DF-08ECB4747D14}"/>
          </ac:spMkLst>
        </pc:spChg>
        <pc:spChg chg="mod">
          <ac:chgData name="Ahmed A" userId="37cbb6571667a5a4" providerId="LiveId" clId="{A3ECA875-3A40-4BA9-BB9C-F27E79C2A69C}" dt="2024-05-09T04:33:41.268" v="3797"/>
          <ac:spMkLst>
            <pc:docMk/>
            <pc:sldMk cId="573641590" sldId="263"/>
            <ac:spMk id="166" creationId="{652F2156-F3F0-8091-08C5-C733F14CB179}"/>
          </ac:spMkLst>
        </pc:spChg>
        <pc:spChg chg="mod">
          <ac:chgData name="Ahmed A" userId="37cbb6571667a5a4" providerId="LiveId" clId="{A3ECA875-3A40-4BA9-BB9C-F27E79C2A69C}" dt="2024-05-09T04:33:41.268" v="3797"/>
          <ac:spMkLst>
            <pc:docMk/>
            <pc:sldMk cId="573641590" sldId="263"/>
            <ac:spMk id="168" creationId="{2BB301D4-C116-6CDB-99BF-88CB93506A4A}"/>
          </ac:spMkLst>
        </pc:spChg>
        <pc:spChg chg="mod">
          <ac:chgData name="Ahmed A" userId="37cbb6571667a5a4" providerId="LiveId" clId="{A3ECA875-3A40-4BA9-BB9C-F27E79C2A69C}" dt="2024-05-09T04:33:41.268" v="3797"/>
          <ac:spMkLst>
            <pc:docMk/>
            <pc:sldMk cId="573641590" sldId="263"/>
            <ac:spMk id="169" creationId="{5A836D53-8A26-D94C-7D19-D3E6DD386601}"/>
          </ac:spMkLst>
        </pc:spChg>
        <pc:spChg chg="mod">
          <ac:chgData name="Ahmed A" userId="37cbb6571667a5a4" providerId="LiveId" clId="{A3ECA875-3A40-4BA9-BB9C-F27E79C2A69C}" dt="2024-05-09T04:33:41.268" v="3797"/>
          <ac:spMkLst>
            <pc:docMk/>
            <pc:sldMk cId="573641590" sldId="263"/>
            <ac:spMk id="170" creationId="{1964C04F-5EEE-CFBE-0AD9-D11AFD5C4292}"/>
          </ac:spMkLst>
        </pc:spChg>
        <pc:spChg chg="mod">
          <ac:chgData name="Ahmed A" userId="37cbb6571667a5a4" providerId="LiveId" clId="{A3ECA875-3A40-4BA9-BB9C-F27E79C2A69C}" dt="2024-05-09T04:33:41.268" v="3797"/>
          <ac:spMkLst>
            <pc:docMk/>
            <pc:sldMk cId="573641590" sldId="263"/>
            <ac:spMk id="171" creationId="{4B67E971-39BE-D272-3921-19241747CDB8}"/>
          </ac:spMkLst>
        </pc:spChg>
        <pc:spChg chg="mod">
          <ac:chgData name="Ahmed A" userId="37cbb6571667a5a4" providerId="LiveId" clId="{A3ECA875-3A40-4BA9-BB9C-F27E79C2A69C}" dt="2024-05-09T04:33:41.268" v="3797"/>
          <ac:spMkLst>
            <pc:docMk/>
            <pc:sldMk cId="573641590" sldId="263"/>
            <ac:spMk id="172" creationId="{DEFBA9B5-211D-DCEA-6137-0DEC414E4AA9}"/>
          </ac:spMkLst>
        </pc:spChg>
        <pc:spChg chg="mod">
          <ac:chgData name="Ahmed A" userId="37cbb6571667a5a4" providerId="LiveId" clId="{A3ECA875-3A40-4BA9-BB9C-F27E79C2A69C}" dt="2024-05-09T04:33:41.268" v="3797"/>
          <ac:spMkLst>
            <pc:docMk/>
            <pc:sldMk cId="573641590" sldId="263"/>
            <ac:spMk id="173" creationId="{C0A429D8-7805-BC46-87A0-A0A0722FEB38}"/>
          </ac:spMkLst>
        </pc:spChg>
        <pc:spChg chg="mod">
          <ac:chgData name="Ahmed A" userId="37cbb6571667a5a4" providerId="LiveId" clId="{A3ECA875-3A40-4BA9-BB9C-F27E79C2A69C}" dt="2024-05-09T04:33:41.268" v="3797"/>
          <ac:spMkLst>
            <pc:docMk/>
            <pc:sldMk cId="573641590" sldId="263"/>
            <ac:spMk id="174" creationId="{D1BAEBC0-688A-733E-46AA-DC8BC145F4B0}"/>
          </ac:spMkLst>
        </pc:spChg>
        <pc:spChg chg="mod">
          <ac:chgData name="Ahmed A" userId="37cbb6571667a5a4" providerId="LiveId" clId="{A3ECA875-3A40-4BA9-BB9C-F27E79C2A69C}" dt="2024-05-09T04:33:41.268" v="3797"/>
          <ac:spMkLst>
            <pc:docMk/>
            <pc:sldMk cId="573641590" sldId="263"/>
            <ac:spMk id="175" creationId="{A875C9AE-5FBA-EF51-0AEE-C0C21EB9BC2E}"/>
          </ac:spMkLst>
        </pc:spChg>
        <pc:spChg chg="mod">
          <ac:chgData name="Ahmed A" userId="37cbb6571667a5a4" providerId="LiveId" clId="{A3ECA875-3A40-4BA9-BB9C-F27E79C2A69C}" dt="2024-05-09T04:33:41.268" v="3797"/>
          <ac:spMkLst>
            <pc:docMk/>
            <pc:sldMk cId="573641590" sldId="263"/>
            <ac:spMk id="176" creationId="{EE922D59-8D3C-B4D9-8538-F90595AEF844}"/>
          </ac:spMkLst>
        </pc:spChg>
        <pc:spChg chg="mod">
          <ac:chgData name="Ahmed A" userId="37cbb6571667a5a4" providerId="LiveId" clId="{A3ECA875-3A40-4BA9-BB9C-F27E79C2A69C}" dt="2024-05-09T04:33:41.268" v="3797"/>
          <ac:spMkLst>
            <pc:docMk/>
            <pc:sldMk cId="573641590" sldId="263"/>
            <ac:spMk id="177" creationId="{EC2B239E-EF39-6E58-0DB0-CCDF27336235}"/>
          </ac:spMkLst>
        </pc:spChg>
        <pc:spChg chg="mod">
          <ac:chgData name="Ahmed A" userId="37cbb6571667a5a4" providerId="LiveId" clId="{A3ECA875-3A40-4BA9-BB9C-F27E79C2A69C}" dt="2024-05-09T04:33:41.268" v="3797"/>
          <ac:spMkLst>
            <pc:docMk/>
            <pc:sldMk cId="573641590" sldId="263"/>
            <ac:spMk id="178" creationId="{3E7A3CAA-6E99-2EF7-2A04-763C5DECA8F3}"/>
          </ac:spMkLst>
        </pc:spChg>
        <pc:grpChg chg="add mod">
          <ac:chgData name="Ahmed A" userId="37cbb6571667a5a4" providerId="LiveId" clId="{A3ECA875-3A40-4BA9-BB9C-F27E79C2A69C}" dt="2024-05-09T04:33:51.934" v="3802" actId="1076"/>
          <ac:grpSpMkLst>
            <pc:docMk/>
            <pc:sldMk cId="573641590" sldId="263"/>
            <ac:grpSpMk id="16" creationId="{5D86C351-FFC0-9D3C-0E4F-C107BA5D2A51}"/>
          </ac:grpSpMkLst>
        </pc:grpChg>
        <pc:grpChg chg="add mod">
          <ac:chgData name="Ahmed A" userId="37cbb6571667a5a4" providerId="LiveId" clId="{A3ECA875-3A40-4BA9-BB9C-F27E79C2A69C}" dt="2024-05-09T04:33:49.682" v="3801" actId="1076"/>
          <ac:grpSpMkLst>
            <pc:docMk/>
            <pc:sldMk cId="573641590" sldId="263"/>
            <ac:grpSpMk id="21" creationId="{472A74E9-205C-158D-3F1C-39A06F125A7E}"/>
          </ac:grpSpMkLst>
        </pc:grpChg>
        <pc:grpChg chg="mod">
          <ac:chgData name="Ahmed A" userId="37cbb6571667a5a4" providerId="LiveId" clId="{A3ECA875-3A40-4BA9-BB9C-F27E79C2A69C}" dt="2024-05-09T04:33:41.268" v="3797"/>
          <ac:grpSpMkLst>
            <pc:docMk/>
            <pc:sldMk cId="573641590" sldId="263"/>
            <ac:grpSpMk id="22" creationId="{2A168F00-BAE8-01DE-3272-3EB28E1ED6E2}"/>
          </ac:grpSpMkLst>
        </pc:grpChg>
        <pc:grpChg chg="mod">
          <ac:chgData name="Ahmed A" userId="37cbb6571667a5a4" providerId="LiveId" clId="{A3ECA875-3A40-4BA9-BB9C-F27E79C2A69C}" dt="2024-05-09T04:33:41.268" v="3797"/>
          <ac:grpSpMkLst>
            <pc:docMk/>
            <pc:sldMk cId="573641590" sldId="263"/>
            <ac:grpSpMk id="23" creationId="{9F043359-676E-650E-F21D-4A3FF4CA88A9}"/>
          </ac:grpSpMkLst>
        </pc:grpChg>
        <pc:grpChg chg="mod">
          <ac:chgData name="Ahmed A" userId="37cbb6571667a5a4" providerId="LiveId" clId="{A3ECA875-3A40-4BA9-BB9C-F27E79C2A69C}" dt="2024-05-09T04:33:41.268" v="3797"/>
          <ac:grpSpMkLst>
            <pc:docMk/>
            <pc:sldMk cId="573641590" sldId="263"/>
            <ac:grpSpMk id="27" creationId="{EF30BE56-BD85-2C68-882E-5F19B2F79414}"/>
          </ac:grpSpMkLst>
        </pc:grpChg>
        <pc:grpChg chg="mod">
          <ac:chgData name="Ahmed A" userId="37cbb6571667a5a4" providerId="LiveId" clId="{A3ECA875-3A40-4BA9-BB9C-F27E79C2A69C}" dt="2024-05-09T04:33:41.268" v="3797"/>
          <ac:grpSpMkLst>
            <pc:docMk/>
            <pc:sldMk cId="573641590" sldId="263"/>
            <ac:grpSpMk id="51" creationId="{87792685-98E8-6F63-1DFF-449363E4E0FB}"/>
          </ac:grpSpMkLst>
        </pc:grpChg>
        <pc:grpChg chg="mod">
          <ac:chgData name="Ahmed A" userId="37cbb6571667a5a4" providerId="LiveId" clId="{A3ECA875-3A40-4BA9-BB9C-F27E79C2A69C}" dt="2024-05-09T04:33:41.268" v="3797"/>
          <ac:grpSpMkLst>
            <pc:docMk/>
            <pc:sldMk cId="573641590" sldId="263"/>
            <ac:grpSpMk id="62" creationId="{9AB87CD9-6DD2-964D-C32B-F71DD96BCA54}"/>
          </ac:grpSpMkLst>
        </pc:grpChg>
        <pc:grpChg chg="mod">
          <ac:chgData name="Ahmed A" userId="37cbb6571667a5a4" providerId="LiveId" clId="{A3ECA875-3A40-4BA9-BB9C-F27E79C2A69C}" dt="2024-05-09T04:33:41.268" v="3797"/>
          <ac:grpSpMkLst>
            <pc:docMk/>
            <pc:sldMk cId="573641590" sldId="263"/>
            <ac:grpSpMk id="63" creationId="{947E96D4-8A39-CA5B-9C52-780CD905862C}"/>
          </ac:grpSpMkLst>
        </pc:grpChg>
        <pc:grpChg chg="mod">
          <ac:chgData name="Ahmed A" userId="37cbb6571667a5a4" providerId="LiveId" clId="{A3ECA875-3A40-4BA9-BB9C-F27E79C2A69C}" dt="2024-05-09T04:33:41.268" v="3797"/>
          <ac:grpSpMkLst>
            <pc:docMk/>
            <pc:sldMk cId="573641590" sldId="263"/>
            <ac:grpSpMk id="64" creationId="{A9DD3031-4355-507B-A4B8-2B8F434B3E3A}"/>
          </ac:grpSpMkLst>
        </pc:grpChg>
        <pc:grpChg chg="mod">
          <ac:chgData name="Ahmed A" userId="37cbb6571667a5a4" providerId="LiveId" clId="{A3ECA875-3A40-4BA9-BB9C-F27E79C2A69C}" dt="2024-05-09T04:33:41.268" v="3797"/>
          <ac:grpSpMkLst>
            <pc:docMk/>
            <pc:sldMk cId="573641590" sldId="263"/>
            <ac:grpSpMk id="70" creationId="{77D8F676-30A8-F01C-8905-779613EC8CBD}"/>
          </ac:grpSpMkLst>
        </pc:grpChg>
        <pc:grpChg chg="mod">
          <ac:chgData name="Ahmed A" userId="37cbb6571667a5a4" providerId="LiveId" clId="{A3ECA875-3A40-4BA9-BB9C-F27E79C2A69C}" dt="2024-05-09T04:33:41.268" v="3797"/>
          <ac:grpSpMkLst>
            <pc:docMk/>
            <pc:sldMk cId="573641590" sldId="263"/>
            <ac:grpSpMk id="80" creationId="{D211720B-473E-EDF0-E2D2-0EEB7586FD3C}"/>
          </ac:grpSpMkLst>
        </pc:grpChg>
        <pc:grpChg chg="mod">
          <ac:chgData name="Ahmed A" userId="37cbb6571667a5a4" providerId="LiveId" clId="{A3ECA875-3A40-4BA9-BB9C-F27E79C2A69C}" dt="2024-05-09T04:33:41.268" v="3797"/>
          <ac:grpSpMkLst>
            <pc:docMk/>
            <pc:sldMk cId="573641590" sldId="263"/>
            <ac:grpSpMk id="81" creationId="{35036412-345D-1DAB-3B21-C2E5999121A0}"/>
          </ac:grpSpMkLst>
        </pc:grpChg>
        <pc:grpChg chg="mod">
          <ac:chgData name="Ahmed A" userId="37cbb6571667a5a4" providerId="LiveId" clId="{A3ECA875-3A40-4BA9-BB9C-F27E79C2A69C}" dt="2024-05-09T04:33:41.268" v="3797"/>
          <ac:grpSpMkLst>
            <pc:docMk/>
            <pc:sldMk cId="573641590" sldId="263"/>
            <ac:grpSpMk id="101" creationId="{0D4F3BB6-EEC2-311B-4AAA-9F113D46EC53}"/>
          </ac:grpSpMkLst>
        </pc:grpChg>
        <pc:grpChg chg="mod">
          <ac:chgData name="Ahmed A" userId="37cbb6571667a5a4" providerId="LiveId" clId="{A3ECA875-3A40-4BA9-BB9C-F27E79C2A69C}" dt="2024-05-09T04:33:41.268" v="3797"/>
          <ac:grpSpMkLst>
            <pc:docMk/>
            <pc:sldMk cId="573641590" sldId="263"/>
            <ac:grpSpMk id="112" creationId="{FCC69DE0-F801-DA29-A2BC-2A8132AC713B}"/>
          </ac:grpSpMkLst>
        </pc:grpChg>
        <pc:grpChg chg="mod">
          <ac:chgData name="Ahmed A" userId="37cbb6571667a5a4" providerId="LiveId" clId="{A3ECA875-3A40-4BA9-BB9C-F27E79C2A69C}" dt="2024-05-09T04:33:41.268" v="3797"/>
          <ac:grpSpMkLst>
            <pc:docMk/>
            <pc:sldMk cId="573641590" sldId="263"/>
            <ac:grpSpMk id="123" creationId="{BADB410A-B39A-D859-2295-CA33FD13D153}"/>
          </ac:grpSpMkLst>
        </pc:grpChg>
        <pc:grpChg chg="mod">
          <ac:chgData name="Ahmed A" userId="37cbb6571667a5a4" providerId="LiveId" clId="{A3ECA875-3A40-4BA9-BB9C-F27E79C2A69C}" dt="2024-05-09T04:33:41.268" v="3797"/>
          <ac:grpSpMkLst>
            <pc:docMk/>
            <pc:sldMk cId="573641590" sldId="263"/>
            <ac:grpSpMk id="124" creationId="{0F173CE9-6E41-9285-577D-D173C6D3BAFE}"/>
          </ac:grpSpMkLst>
        </pc:grpChg>
        <pc:grpChg chg="add mod">
          <ac:chgData name="Ahmed A" userId="37cbb6571667a5a4" providerId="LiveId" clId="{A3ECA875-3A40-4BA9-BB9C-F27E79C2A69C}" dt="2024-05-09T04:33:49.682" v="3801" actId="1076"/>
          <ac:grpSpMkLst>
            <pc:docMk/>
            <pc:sldMk cId="573641590" sldId="263"/>
            <ac:grpSpMk id="133" creationId="{93A6D3B5-6043-8654-28E4-F73678EC904B}"/>
          </ac:grpSpMkLst>
        </pc:grpChg>
        <pc:grpChg chg="mod">
          <ac:chgData name="Ahmed A" userId="37cbb6571667a5a4" providerId="LiveId" clId="{A3ECA875-3A40-4BA9-BB9C-F27E79C2A69C}" dt="2024-05-09T04:33:41.268" v="3797"/>
          <ac:grpSpMkLst>
            <pc:docMk/>
            <pc:sldMk cId="573641590" sldId="263"/>
            <ac:grpSpMk id="135" creationId="{775A5B2C-494E-5C3C-202C-98D82B4E78A2}"/>
          </ac:grpSpMkLst>
        </pc:grpChg>
        <pc:grpChg chg="mod">
          <ac:chgData name="Ahmed A" userId="37cbb6571667a5a4" providerId="LiveId" clId="{A3ECA875-3A40-4BA9-BB9C-F27E79C2A69C}" dt="2024-05-09T04:33:41.268" v="3797"/>
          <ac:grpSpMkLst>
            <pc:docMk/>
            <pc:sldMk cId="573641590" sldId="263"/>
            <ac:grpSpMk id="154" creationId="{3E5516C9-70F7-DF8C-4EDD-153611F8A791}"/>
          </ac:grpSpMkLst>
        </pc:grpChg>
        <pc:grpChg chg="mod">
          <ac:chgData name="Ahmed A" userId="37cbb6571667a5a4" providerId="LiveId" clId="{A3ECA875-3A40-4BA9-BB9C-F27E79C2A69C}" dt="2024-05-09T04:33:41.268" v="3797"/>
          <ac:grpSpMkLst>
            <pc:docMk/>
            <pc:sldMk cId="573641590" sldId="263"/>
            <ac:grpSpMk id="156" creationId="{24B26FCC-EF18-EB09-7DE5-131437C48ABA}"/>
          </ac:grpSpMkLst>
        </pc:grpChg>
        <pc:grpChg chg="mod">
          <ac:chgData name="Ahmed A" userId="37cbb6571667a5a4" providerId="LiveId" clId="{A3ECA875-3A40-4BA9-BB9C-F27E79C2A69C}" dt="2024-05-09T04:33:41.268" v="3797"/>
          <ac:grpSpMkLst>
            <pc:docMk/>
            <pc:sldMk cId="573641590" sldId="263"/>
            <ac:grpSpMk id="167" creationId="{D4E3BC01-8C61-E8FD-62D0-8BAEC80B7C0C}"/>
          </ac:grpSpMkLst>
        </pc:grpChg>
        <pc:picChg chg="add mod">
          <ac:chgData name="Ahmed A" userId="37cbb6571667a5a4" providerId="LiveId" clId="{A3ECA875-3A40-4BA9-BB9C-F27E79C2A69C}" dt="2024-05-09T04:13:06.482" v="3567"/>
          <ac:picMkLst>
            <pc:docMk/>
            <pc:sldMk cId="573641590" sldId="263"/>
            <ac:picMk id="3" creationId="{F115EA33-22DB-4C1A-21C5-400C23362BC5}"/>
          </ac:picMkLst>
        </pc:picChg>
        <pc:picChg chg="add mod">
          <ac:chgData name="Ahmed A" userId="37cbb6571667a5a4" providerId="LiveId" clId="{A3ECA875-3A40-4BA9-BB9C-F27E79C2A69C}" dt="2024-05-09T04:13:06.482" v="3567"/>
          <ac:picMkLst>
            <pc:docMk/>
            <pc:sldMk cId="573641590" sldId="263"/>
            <ac:picMk id="4" creationId="{6080A9CA-C806-ED84-6919-09D9150C87C3}"/>
          </ac:picMkLst>
        </pc:picChg>
        <pc:picChg chg="add mod">
          <ac:chgData name="Ahmed A" userId="37cbb6571667a5a4" providerId="LiveId" clId="{A3ECA875-3A40-4BA9-BB9C-F27E79C2A69C}" dt="2024-05-09T04:13:06.482" v="3567"/>
          <ac:picMkLst>
            <pc:docMk/>
            <pc:sldMk cId="573641590" sldId="263"/>
            <ac:picMk id="5" creationId="{843020AA-82D5-16D8-59FF-E7A1454D1F86}"/>
          </ac:picMkLst>
        </pc:picChg>
        <pc:picChg chg="add mod">
          <ac:chgData name="Ahmed A" userId="37cbb6571667a5a4" providerId="LiveId" clId="{A3ECA875-3A40-4BA9-BB9C-F27E79C2A69C}" dt="2024-05-09T04:13:06.482" v="3567"/>
          <ac:picMkLst>
            <pc:docMk/>
            <pc:sldMk cId="573641590" sldId="263"/>
            <ac:picMk id="6" creationId="{E44F4EC7-4695-26F0-A744-C9A2C0A67B69}"/>
          </ac:picMkLst>
        </pc:picChg>
        <pc:picChg chg="add mod">
          <ac:chgData name="Ahmed A" userId="37cbb6571667a5a4" providerId="LiveId" clId="{A3ECA875-3A40-4BA9-BB9C-F27E79C2A69C}" dt="2024-05-09T04:13:09.804" v="3568" actId="571"/>
          <ac:picMkLst>
            <pc:docMk/>
            <pc:sldMk cId="573641590" sldId="263"/>
            <ac:picMk id="7" creationId="{D58FC946-B94E-9C01-DB4D-F8EBB06611E7}"/>
          </ac:picMkLst>
        </pc:picChg>
        <pc:picChg chg="del">
          <ac:chgData name="Ahmed A" userId="37cbb6571667a5a4" providerId="LiveId" clId="{A3ECA875-3A40-4BA9-BB9C-F27E79C2A69C}" dt="2024-05-09T04:13:16.234" v="3569" actId="478"/>
          <ac:picMkLst>
            <pc:docMk/>
            <pc:sldMk cId="573641590" sldId="263"/>
            <ac:picMk id="8" creationId="{FBEDFFBF-81EE-1EA1-A6DF-2FDEAC553C8B}"/>
          </ac:picMkLst>
        </pc:picChg>
        <pc:picChg chg="del">
          <ac:chgData name="Ahmed A" userId="37cbb6571667a5a4" providerId="LiveId" clId="{A3ECA875-3A40-4BA9-BB9C-F27E79C2A69C}" dt="2024-05-09T04:13:16.234" v="3569" actId="478"/>
          <ac:picMkLst>
            <pc:docMk/>
            <pc:sldMk cId="573641590" sldId="263"/>
            <ac:picMk id="9" creationId="{E817D41E-DFE0-C1BA-4C4E-BAF415C8BDB9}"/>
          </ac:picMkLst>
        </pc:picChg>
        <pc:picChg chg="add mod">
          <ac:chgData name="Ahmed A" userId="37cbb6571667a5a4" providerId="LiveId" clId="{A3ECA875-3A40-4BA9-BB9C-F27E79C2A69C}" dt="2024-05-09T04:13:09.804" v="3568" actId="571"/>
          <ac:picMkLst>
            <pc:docMk/>
            <pc:sldMk cId="573641590" sldId="263"/>
            <ac:picMk id="10" creationId="{D6C288EE-FD3B-6BC6-22A1-CD6484AEF986}"/>
          </ac:picMkLst>
        </pc:picChg>
        <pc:picChg chg="add mod">
          <ac:chgData name="Ahmed A" userId="37cbb6571667a5a4" providerId="LiveId" clId="{A3ECA875-3A40-4BA9-BB9C-F27E79C2A69C}" dt="2024-05-09T04:13:09.804" v="3568" actId="571"/>
          <ac:picMkLst>
            <pc:docMk/>
            <pc:sldMk cId="573641590" sldId="263"/>
            <ac:picMk id="11" creationId="{EC541EC7-C6FF-B3CC-647F-037F122C644C}"/>
          </ac:picMkLst>
        </pc:picChg>
        <pc:picChg chg="del">
          <ac:chgData name="Ahmed A" userId="37cbb6571667a5a4" providerId="LiveId" clId="{A3ECA875-3A40-4BA9-BB9C-F27E79C2A69C}" dt="2024-05-09T04:13:16.234" v="3569" actId="478"/>
          <ac:picMkLst>
            <pc:docMk/>
            <pc:sldMk cId="573641590" sldId="263"/>
            <ac:picMk id="12" creationId="{E9C532CF-5CCB-BB57-39CF-C8C7BA877B68}"/>
          </ac:picMkLst>
        </pc:picChg>
        <pc:picChg chg="del">
          <ac:chgData name="Ahmed A" userId="37cbb6571667a5a4" providerId="LiveId" clId="{A3ECA875-3A40-4BA9-BB9C-F27E79C2A69C}" dt="2024-05-09T04:13:16.234" v="3569" actId="478"/>
          <ac:picMkLst>
            <pc:docMk/>
            <pc:sldMk cId="573641590" sldId="263"/>
            <ac:picMk id="13" creationId="{F84E9D62-AF93-54BA-BFBB-0939249D2BFD}"/>
          </ac:picMkLst>
        </pc:picChg>
        <pc:picChg chg="del">
          <ac:chgData name="Ahmed A" userId="37cbb6571667a5a4" providerId="LiveId" clId="{A3ECA875-3A40-4BA9-BB9C-F27E79C2A69C}" dt="2024-05-09T04:13:16.234" v="3569" actId="478"/>
          <ac:picMkLst>
            <pc:docMk/>
            <pc:sldMk cId="573641590" sldId="263"/>
            <ac:picMk id="14" creationId="{93307782-D57A-6227-3DE1-006170C3A320}"/>
          </ac:picMkLst>
        </pc:picChg>
        <pc:picChg chg="add mod">
          <ac:chgData name="Ahmed A" userId="37cbb6571667a5a4" providerId="LiveId" clId="{A3ECA875-3A40-4BA9-BB9C-F27E79C2A69C}" dt="2024-05-09T04:13:09.804" v="3568" actId="571"/>
          <ac:picMkLst>
            <pc:docMk/>
            <pc:sldMk cId="573641590" sldId="263"/>
            <ac:picMk id="15" creationId="{974EFB79-E2E3-A641-C73D-B0484E520052}"/>
          </ac:picMkLst>
        </pc:picChg>
        <pc:picChg chg="mod">
          <ac:chgData name="Ahmed A" userId="37cbb6571667a5a4" providerId="LiveId" clId="{A3ECA875-3A40-4BA9-BB9C-F27E79C2A69C}" dt="2024-05-09T04:33:41.268" v="3797"/>
          <ac:picMkLst>
            <pc:docMk/>
            <pc:sldMk cId="573641590" sldId="263"/>
            <ac:picMk id="18" creationId="{9D2594E8-E8D0-CBC9-AF81-D5D3D153CF37}"/>
          </ac:picMkLst>
        </pc:picChg>
        <pc:picChg chg="add mod">
          <ac:chgData name="Ahmed A" userId="37cbb6571667a5a4" providerId="LiveId" clId="{A3ECA875-3A40-4BA9-BB9C-F27E79C2A69C}" dt="2024-05-09T04:33:49.682" v="3801" actId="1076"/>
          <ac:picMkLst>
            <pc:docMk/>
            <pc:sldMk cId="573641590" sldId="263"/>
            <ac:picMk id="19" creationId="{5ABD8AD0-A06E-B113-A364-B1EBC0A3C2F8}"/>
          </ac:picMkLst>
        </pc:picChg>
        <pc:picChg chg="add mod">
          <ac:chgData name="Ahmed A" userId="37cbb6571667a5a4" providerId="LiveId" clId="{A3ECA875-3A40-4BA9-BB9C-F27E79C2A69C}" dt="2024-05-09T04:33:49.682" v="3801" actId="1076"/>
          <ac:picMkLst>
            <pc:docMk/>
            <pc:sldMk cId="573641590" sldId="263"/>
            <ac:picMk id="20" creationId="{37E5020E-40F3-353C-47F8-1D925F2EEBEC}"/>
          </ac:picMkLst>
        </pc:picChg>
        <pc:picChg chg="del">
          <ac:chgData name="Ahmed A" userId="37cbb6571667a5a4" providerId="LiveId" clId="{A3ECA875-3A40-4BA9-BB9C-F27E79C2A69C}" dt="2024-05-09T04:28:26.386" v="3701" actId="478"/>
          <ac:picMkLst>
            <pc:docMk/>
            <pc:sldMk cId="573641590" sldId="263"/>
            <ac:picMk id="25" creationId="{4EF06F1E-848E-A5D9-33E4-AE3BF51CB5A0}"/>
          </ac:picMkLst>
        </pc:picChg>
        <pc:picChg chg="del">
          <ac:chgData name="Ahmed A" userId="37cbb6571667a5a4" providerId="LiveId" clId="{A3ECA875-3A40-4BA9-BB9C-F27E79C2A69C}" dt="2024-05-09T04:28:26.386" v="3701" actId="478"/>
          <ac:picMkLst>
            <pc:docMk/>
            <pc:sldMk cId="573641590" sldId="263"/>
            <ac:picMk id="26" creationId="{9066DCCD-5275-53D2-D870-1F734D50C037}"/>
          </ac:picMkLst>
        </pc:picChg>
        <pc:picChg chg="del">
          <ac:chgData name="Ahmed A" userId="37cbb6571667a5a4" providerId="LiveId" clId="{A3ECA875-3A40-4BA9-BB9C-F27E79C2A69C}" dt="2024-05-09T04:28:24.878" v="3700" actId="478"/>
          <ac:picMkLst>
            <pc:docMk/>
            <pc:sldMk cId="573641590" sldId="263"/>
            <ac:picMk id="28" creationId="{4F6D4C92-418B-CFF9-4B49-DD7594CCE2E7}"/>
          </ac:picMkLst>
        </pc:picChg>
        <pc:picChg chg="del">
          <ac:chgData name="Ahmed A" userId="37cbb6571667a5a4" providerId="LiveId" clId="{A3ECA875-3A40-4BA9-BB9C-F27E79C2A69C}" dt="2024-05-09T04:28:24.878" v="3700" actId="478"/>
          <ac:picMkLst>
            <pc:docMk/>
            <pc:sldMk cId="573641590" sldId="263"/>
            <ac:picMk id="29" creationId="{B446DD42-A424-E3DF-6900-83218AA87514}"/>
          </ac:picMkLst>
        </pc:picChg>
        <pc:picChg chg="del">
          <ac:chgData name="Ahmed A" userId="37cbb6571667a5a4" providerId="LiveId" clId="{A3ECA875-3A40-4BA9-BB9C-F27E79C2A69C}" dt="2024-05-09T04:28:24.878" v="3700" actId="478"/>
          <ac:picMkLst>
            <pc:docMk/>
            <pc:sldMk cId="573641590" sldId="263"/>
            <ac:picMk id="30" creationId="{53AE4A62-14B4-748A-5BF7-C525ABCA71AE}"/>
          </ac:picMkLst>
        </pc:picChg>
      </pc:sldChg>
      <pc:sldChg chg="addSp delSp modSp mod setBg">
        <pc:chgData name="Ahmed A" userId="37cbb6571667a5a4" providerId="LiveId" clId="{A3ECA875-3A40-4BA9-BB9C-F27E79C2A69C}" dt="2024-05-09T04:37:27.155" v="3850" actId="1076"/>
        <pc:sldMkLst>
          <pc:docMk/>
          <pc:sldMk cId="2962379682" sldId="264"/>
        </pc:sldMkLst>
        <pc:spChg chg="add mod ord">
          <ac:chgData name="Ahmed A" userId="37cbb6571667a5a4" providerId="LiveId" clId="{A3ECA875-3A40-4BA9-BB9C-F27E79C2A69C}" dt="2024-05-09T04:33:20.827" v="3796" actId="164"/>
          <ac:spMkLst>
            <pc:docMk/>
            <pc:sldMk cId="2962379682" sldId="264"/>
            <ac:spMk id="2" creationId="{8F3CF43E-2119-4652-2039-F05199C00539}"/>
          </ac:spMkLst>
        </pc:spChg>
        <pc:spChg chg="mod topLvl">
          <ac:chgData name="Ahmed A" userId="37cbb6571667a5a4" providerId="LiveId" clId="{A3ECA875-3A40-4BA9-BB9C-F27E79C2A69C}" dt="2024-05-09T04:34:15.037" v="3803" actId="165"/>
          <ac:spMkLst>
            <pc:docMk/>
            <pc:sldMk cId="2962379682" sldId="264"/>
            <ac:spMk id="171" creationId="{6D36B683-286B-29F5-2B17-9ACBE0B62DAD}"/>
          </ac:spMkLst>
        </pc:spChg>
        <pc:spChg chg="mod topLvl">
          <ac:chgData name="Ahmed A" userId="37cbb6571667a5a4" providerId="LiveId" clId="{A3ECA875-3A40-4BA9-BB9C-F27E79C2A69C}" dt="2024-05-09T04:34:48.724" v="3804" actId="14100"/>
          <ac:spMkLst>
            <pc:docMk/>
            <pc:sldMk cId="2962379682" sldId="264"/>
            <ac:spMk id="172" creationId="{5CD8FD74-BCF4-D63C-4CA0-F122465A4252}"/>
          </ac:spMkLst>
        </pc:spChg>
        <pc:grpChg chg="add mod">
          <ac:chgData name="Ahmed A" userId="37cbb6571667a5a4" providerId="LiveId" clId="{A3ECA875-3A40-4BA9-BB9C-F27E79C2A69C}" dt="2024-05-09T04:35:04.517" v="3812" actId="1076"/>
          <ac:grpSpMkLst>
            <pc:docMk/>
            <pc:sldMk cId="2962379682" sldId="264"/>
            <ac:grpSpMk id="3" creationId="{C2FB2291-5CBE-EBDC-9E2C-116D45DBBF2B}"/>
          </ac:grpSpMkLst>
        </pc:grpChg>
        <pc:grpChg chg="mod">
          <ac:chgData name="Ahmed A" userId="37cbb6571667a5a4" providerId="LiveId" clId="{A3ECA875-3A40-4BA9-BB9C-F27E79C2A69C}" dt="2024-05-09T04:34:59.685" v="3806" actId="1076"/>
          <ac:grpSpMkLst>
            <pc:docMk/>
            <pc:sldMk cId="2962379682" sldId="264"/>
            <ac:grpSpMk id="123" creationId="{89922AE8-F239-2EE6-3663-BF176CB13D89}"/>
          </ac:grpSpMkLst>
        </pc:grpChg>
        <pc:grpChg chg="del">
          <ac:chgData name="Ahmed A" userId="37cbb6571667a5a4" providerId="LiveId" clId="{A3ECA875-3A40-4BA9-BB9C-F27E79C2A69C}" dt="2024-05-09T04:34:15.037" v="3803" actId="165"/>
          <ac:grpSpMkLst>
            <pc:docMk/>
            <pc:sldMk cId="2962379682" sldId="264"/>
            <ac:grpSpMk id="170" creationId="{BF2AB7CA-08A9-FC62-B484-4566FEEE85D7}"/>
          </ac:grpSpMkLst>
        </pc:grpChg>
        <pc:picChg chg="mod">
          <ac:chgData name="Ahmed A" userId="37cbb6571667a5a4" providerId="LiveId" clId="{A3ECA875-3A40-4BA9-BB9C-F27E79C2A69C}" dt="2024-05-09T04:33:20.827" v="3796" actId="164"/>
          <ac:picMkLst>
            <pc:docMk/>
            <pc:sldMk cId="2962379682" sldId="264"/>
            <ac:picMk id="4" creationId="{37C0BE8E-DB38-913C-C7AC-4E5EBC64C9B0}"/>
          </ac:picMkLst>
        </pc:picChg>
        <pc:picChg chg="mod">
          <ac:chgData name="Ahmed A" userId="37cbb6571667a5a4" providerId="LiveId" clId="{A3ECA875-3A40-4BA9-BB9C-F27E79C2A69C}" dt="2024-05-09T04:35:01.141" v="3808" actId="1076"/>
          <ac:picMkLst>
            <pc:docMk/>
            <pc:sldMk cId="2962379682" sldId="264"/>
            <ac:picMk id="5" creationId="{7DEF8B66-7412-7778-0077-C0512B2B4130}"/>
          </ac:picMkLst>
        </pc:picChg>
        <pc:picChg chg="mod">
          <ac:chgData name="Ahmed A" userId="37cbb6571667a5a4" providerId="LiveId" clId="{A3ECA875-3A40-4BA9-BB9C-F27E79C2A69C}" dt="2024-05-09T04:35:39.227" v="3816" actId="1076"/>
          <ac:picMkLst>
            <pc:docMk/>
            <pc:sldMk cId="2962379682" sldId="264"/>
            <ac:picMk id="8" creationId="{FBEDFFBF-81EE-1EA1-A6DF-2FDEAC553C8B}"/>
          </ac:picMkLst>
        </pc:picChg>
        <pc:picChg chg="add mod">
          <ac:chgData name="Ahmed A" userId="37cbb6571667a5a4" providerId="LiveId" clId="{A3ECA875-3A40-4BA9-BB9C-F27E79C2A69C}" dt="2024-05-09T04:37:27.155" v="3850" actId="1076"/>
          <ac:picMkLst>
            <pc:docMk/>
            <pc:sldMk cId="2962379682" sldId="264"/>
            <ac:picMk id="25" creationId="{E40CC864-489A-C8CF-25E1-C5F97EA5AC2F}"/>
          </ac:picMkLst>
        </pc:picChg>
        <pc:picChg chg="add mod">
          <ac:chgData name="Ahmed A" userId="37cbb6571667a5a4" providerId="LiveId" clId="{A3ECA875-3A40-4BA9-BB9C-F27E79C2A69C}" dt="2024-05-09T04:37:27.155" v="3850" actId="1076"/>
          <ac:picMkLst>
            <pc:docMk/>
            <pc:sldMk cId="2962379682" sldId="264"/>
            <ac:picMk id="26" creationId="{8DC080C8-2C54-3C8A-BC86-948641C0B9D2}"/>
          </ac:picMkLst>
        </pc:picChg>
        <pc:picChg chg="add mod">
          <ac:chgData name="Ahmed A" userId="37cbb6571667a5a4" providerId="LiveId" clId="{A3ECA875-3A40-4BA9-BB9C-F27E79C2A69C}" dt="2024-05-09T04:37:27.155" v="3850" actId="1076"/>
          <ac:picMkLst>
            <pc:docMk/>
            <pc:sldMk cId="2962379682" sldId="264"/>
            <ac:picMk id="29" creationId="{358D0D86-BB9D-050B-A8A2-3FE1D8E20A3D}"/>
          </ac:picMkLst>
        </pc:picChg>
        <pc:picChg chg="add mod">
          <ac:chgData name="Ahmed A" userId="37cbb6571667a5a4" providerId="LiveId" clId="{A3ECA875-3A40-4BA9-BB9C-F27E79C2A69C}" dt="2024-05-09T04:37:27.155" v="3850" actId="1076"/>
          <ac:picMkLst>
            <pc:docMk/>
            <pc:sldMk cId="2962379682" sldId="264"/>
            <ac:picMk id="30" creationId="{BE789CB2-A3E1-1699-0C0C-FF074D4EF6D8}"/>
          </ac:picMkLst>
        </pc:picChg>
        <pc:picChg chg="mod">
          <ac:chgData name="Ahmed A" userId="37cbb6571667a5a4" providerId="LiveId" clId="{A3ECA875-3A40-4BA9-BB9C-F27E79C2A69C}" dt="2024-05-09T04:35:02.378" v="3810" actId="1076"/>
          <ac:picMkLst>
            <pc:docMk/>
            <pc:sldMk cId="2962379682" sldId="264"/>
            <ac:picMk id="169" creationId="{3D2DDA47-74A1-B78D-2C79-8AC8BF758619}"/>
          </ac:picMkLst>
        </pc:picChg>
        <pc:picChg chg="add mod">
          <ac:chgData name="Ahmed A" userId="37cbb6571667a5a4" providerId="LiveId" clId="{A3ECA875-3A40-4BA9-BB9C-F27E79C2A69C}" dt="2024-05-09T04:37:27.155" v="3850" actId="1076"/>
          <ac:picMkLst>
            <pc:docMk/>
            <pc:sldMk cId="2962379682" sldId="264"/>
            <ac:picMk id="173" creationId="{44192250-A6E8-80D1-4E2C-E91344F969EA}"/>
          </ac:picMkLst>
        </pc:picChg>
        <pc:picChg chg="add mod">
          <ac:chgData name="Ahmed A" userId="37cbb6571667a5a4" providerId="LiveId" clId="{A3ECA875-3A40-4BA9-BB9C-F27E79C2A69C}" dt="2024-05-09T04:37:27.155" v="3850" actId="1076"/>
          <ac:picMkLst>
            <pc:docMk/>
            <pc:sldMk cId="2962379682" sldId="264"/>
            <ac:picMk id="174" creationId="{585C7650-5130-133B-FCD1-789AE7C6C90B}"/>
          </ac:picMkLst>
        </pc:picChg>
        <pc:picChg chg="del">
          <ac:chgData name="Ahmed A" userId="37cbb6571667a5a4" providerId="LiveId" clId="{A3ECA875-3A40-4BA9-BB9C-F27E79C2A69C}" dt="2024-05-09T04:36:13.809" v="3825" actId="478"/>
          <ac:picMkLst>
            <pc:docMk/>
            <pc:sldMk cId="2962379682" sldId="264"/>
            <ac:picMk id="175" creationId="{A2E1BECC-758F-87CA-8596-E3AEB564DEC6}"/>
          </ac:picMkLst>
        </pc:picChg>
        <pc:picChg chg="del mod">
          <ac:chgData name="Ahmed A" userId="37cbb6571667a5a4" providerId="LiveId" clId="{A3ECA875-3A40-4BA9-BB9C-F27E79C2A69C}" dt="2024-05-09T04:36:11.883" v="3824" actId="478"/>
          <ac:picMkLst>
            <pc:docMk/>
            <pc:sldMk cId="2962379682" sldId="264"/>
            <ac:picMk id="176" creationId="{537C80FA-5BE5-9DFD-1954-AD4A4E6DCA93}"/>
          </ac:picMkLst>
        </pc:picChg>
        <pc:picChg chg="del">
          <ac:chgData name="Ahmed A" userId="37cbb6571667a5a4" providerId="LiveId" clId="{A3ECA875-3A40-4BA9-BB9C-F27E79C2A69C}" dt="2024-05-09T04:36:14.387" v="3826" actId="478"/>
          <ac:picMkLst>
            <pc:docMk/>
            <pc:sldMk cId="2962379682" sldId="264"/>
            <ac:picMk id="177" creationId="{5F78DE0A-BCAE-5B3A-FFF4-02524BF25472}"/>
          </ac:picMkLst>
        </pc:picChg>
      </pc:sldChg>
      <pc:sldChg chg="addSp delSp modSp mod setBg">
        <pc:chgData name="Ahmed A" userId="37cbb6571667a5a4" providerId="LiveId" clId="{A3ECA875-3A40-4BA9-BB9C-F27E79C2A69C}" dt="2024-05-09T04:38:04.456" v="3925" actId="20577"/>
        <pc:sldMkLst>
          <pc:docMk/>
          <pc:sldMk cId="59033186" sldId="265"/>
        </pc:sldMkLst>
        <pc:spChg chg="mod">
          <ac:chgData name="Ahmed A" userId="37cbb6571667a5a4" providerId="LiveId" clId="{A3ECA875-3A40-4BA9-BB9C-F27E79C2A69C}" dt="2024-05-09T04:38:04.456" v="3925" actId="20577"/>
          <ac:spMkLst>
            <pc:docMk/>
            <pc:sldMk cId="59033186" sldId="265"/>
            <ac:spMk id="173" creationId="{8B9818F6-28A6-AA6D-5F2C-69AF67439809}"/>
          </ac:spMkLst>
        </pc:spChg>
        <pc:grpChg chg="mod">
          <ac:chgData name="Ahmed A" userId="37cbb6571667a5a4" providerId="LiveId" clId="{A3ECA875-3A40-4BA9-BB9C-F27E79C2A69C}" dt="2024-05-09T04:35:50.127" v="3818" actId="1076"/>
          <ac:grpSpMkLst>
            <pc:docMk/>
            <pc:sldMk cId="59033186" sldId="265"/>
            <ac:grpSpMk id="198" creationId="{13E2C9B8-1F2B-FF4A-F106-0FCE839AACB8}"/>
          </ac:grpSpMkLst>
        </pc:grpChg>
        <pc:picChg chg="add mod">
          <ac:chgData name="Ahmed A" userId="37cbb6571667a5a4" providerId="LiveId" clId="{A3ECA875-3A40-4BA9-BB9C-F27E79C2A69C}" dt="2024-05-09T04:36:41.467" v="3830" actId="1076"/>
          <ac:picMkLst>
            <pc:docMk/>
            <pc:sldMk cId="59033186" sldId="265"/>
            <ac:picMk id="2" creationId="{FEC77440-3CC5-5DF0-2E9A-7F6AF71D4DAE}"/>
          </ac:picMkLst>
        </pc:picChg>
        <pc:picChg chg="add mod">
          <ac:chgData name="Ahmed A" userId="37cbb6571667a5a4" providerId="LiveId" clId="{A3ECA875-3A40-4BA9-BB9C-F27E79C2A69C}" dt="2024-05-09T04:36:46.854" v="3831" actId="1076"/>
          <ac:picMkLst>
            <pc:docMk/>
            <pc:sldMk cId="59033186" sldId="265"/>
            <ac:picMk id="4" creationId="{7E742495-92FF-995A-70B0-EC2A3FDBC4A9}"/>
          </ac:picMkLst>
        </pc:picChg>
        <pc:picChg chg="add mod">
          <ac:chgData name="Ahmed A" userId="37cbb6571667a5a4" providerId="LiveId" clId="{A3ECA875-3A40-4BA9-BB9C-F27E79C2A69C}" dt="2024-05-09T04:36:48.531" v="3832" actId="1076"/>
          <ac:picMkLst>
            <pc:docMk/>
            <pc:sldMk cId="59033186" sldId="265"/>
            <ac:picMk id="5" creationId="{CDAE19A0-9F28-CBE6-0124-62B3847FEA90}"/>
          </ac:picMkLst>
        </pc:picChg>
        <pc:picChg chg="mod ord">
          <ac:chgData name="Ahmed A" userId="37cbb6571667a5a4" providerId="LiveId" clId="{A3ECA875-3A40-4BA9-BB9C-F27E79C2A69C}" dt="2024-05-09T04:37:15.276" v="3847" actId="1076"/>
          <ac:picMkLst>
            <pc:docMk/>
            <pc:sldMk cId="59033186" sldId="265"/>
            <ac:picMk id="8" creationId="{FBEDFFBF-81EE-1EA1-A6DF-2FDEAC553C8B}"/>
          </ac:picMkLst>
        </pc:picChg>
        <pc:picChg chg="mod ord">
          <ac:chgData name="Ahmed A" userId="37cbb6571667a5a4" providerId="LiveId" clId="{A3ECA875-3A40-4BA9-BB9C-F27E79C2A69C}" dt="2024-05-09T04:37:15.276" v="3847" actId="1076"/>
          <ac:picMkLst>
            <pc:docMk/>
            <pc:sldMk cId="59033186" sldId="265"/>
            <ac:picMk id="9" creationId="{E817D41E-DFE0-C1BA-4C4E-BAF415C8BDB9}"/>
          </ac:picMkLst>
        </pc:picChg>
        <pc:picChg chg="mod ord">
          <ac:chgData name="Ahmed A" userId="37cbb6571667a5a4" providerId="LiveId" clId="{A3ECA875-3A40-4BA9-BB9C-F27E79C2A69C}" dt="2024-05-09T04:37:15.276" v="3847" actId="1076"/>
          <ac:picMkLst>
            <pc:docMk/>
            <pc:sldMk cId="59033186" sldId="265"/>
            <ac:picMk id="12" creationId="{E9C532CF-5CCB-BB57-39CF-C8C7BA877B68}"/>
          </ac:picMkLst>
        </pc:picChg>
        <pc:picChg chg="del mod">
          <ac:chgData name="Ahmed A" userId="37cbb6571667a5a4" providerId="LiveId" clId="{A3ECA875-3A40-4BA9-BB9C-F27E79C2A69C}" dt="2024-05-09T04:36:05.832" v="3823" actId="478"/>
          <ac:picMkLst>
            <pc:docMk/>
            <pc:sldMk cId="59033186" sldId="265"/>
            <ac:picMk id="25" creationId="{4EF06F1E-848E-A5D9-33E4-AE3BF51CB5A0}"/>
          </ac:picMkLst>
        </pc:picChg>
        <pc:picChg chg="del mod">
          <ac:chgData name="Ahmed A" userId="37cbb6571667a5a4" providerId="LiveId" clId="{A3ECA875-3A40-4BA9-BB9C-F27E79C2A69C}" dt="2024-05-09T04:36:00.678" v="3821" actId="478"/>
          <ac:picMkLst>
            <pc:docMk/>
            <pc:sldMk cId="59033186" sldId="265"/>
            <ac:picMk id="192" creationId="{F6227093-9636-22C6-F662-BEB8E0099240}"/>
          </ac:picMkLst>
        </pc:picChg>
        <pc:picChg chg="del mod">
          <ac:chgData name="Ahmed A" userId="37cbb6571667a5a4" providerId="LiveId" clId="{A3ECA875-3A40-4BA9-BB9C-F27E79C2A69C}" dt="2024-05-09T04:35:58.291" v="3820" actId="478"/>
          <ac:picMkLst>
            <pc:docMk/>
            <pc:sldMk cId="59033186" sldId="265"/>
            <ac:picMk id="197" creationId="{7384105B-EAC2-F2EA-92D7-9C46B5F00FCE}"/>
          </ac:picMkLst>
        </pc:picChg>
      </pc:sldChg>
      <pc:sldChg chg="addSp delSp modSp mod setBg">
        <pc:chgData name="Ahmed A" userId="37cbb6571667a5a4" providerId="LiveId" clId="{A3ECA875-3A40-4BA9-BB9C-F27E79C2A69C}" dt="2024-05-09T04:39:28.652" v="3961" actId="1076"/>
        <pc:sldMkLst>
          <pc:docMk/>
          <pc:sldMk cId="690031476" sldId="266"/>
        </pc:sldMkLst>
        <pc:spChg chg="mod">
          <ac:chgData name="Ahmed A" userId="37cbb6571667a5a4" providerId="LiveId" clId="{A3ECA875-3A40-4BA9-BB9C-F27E79C2A69C}" dt="2024-05-07T16:45:31.935" v="2559"/>
          <ac:spMkLst>
            <pc:docMk/>
            <pc:sldMk cId="690031476" sldId="266"/>
            <ac:spMk id="3" creationId="{3502E527-B9C0-FD53-F254-8429CB9FE2C2}"/>
          </ac:spMkLst>
        </pc:spChg>
        <pc:spChg chg="mod">
          <ac:chgData name="Ahmed A" userId="37cbb6571667a5a4" providerId="LiveId" clId="{A3ECA875-3A40-4BA9-BB9C-F27E79C2A69C}" dt="2024-05-07T16:45:31.935" v="2559"/>
          <ac:spMkLst>
            <pc:docMk/>
            <pc:sldMk cId="690031476" sldId="266"/>
            <ac:spMk id="5" creationId="{DDD0CBEB-C0A3-E499-DB9F-DA5D6EC32989}"/>
          </ac:spMkLst>
        </pc:spChg>
        <pc:spChg chg="mod">
          <ac:chgData name="Ahmed A" userId="37cbb6571667a5a4" providerId="LiveId" clId="{A3ECA875-3A40-4BA9-BB9C-F27E79C2A69C}" dt="2024-05-09T04:38:51.390" v="3954" actId="20577"/>
          <ac:spMkLst>
            <pc:docMk/>
            <pc:sldMk cId="690031476" sldId="266"/>
            <ac:spMk id="172" creationId="{5CD8FD74-BCF4-D63C-4CA0-F122465A4252}"/>
          </ac:spMkLst>
        </pc:spChg>
        <pc:grpChg chg="add del mod">
          <ac:chgData name="Ahmed A" userId="37cbb6571667a5a4" providerId="LiveId" clId="{A3ECA875-3A40-4BA9-BB9C-F27E79C2A69C}" dt="2024-05-09T04:39:22.593" v="3959" actId="478"/>
          <ac:grpSpMkLst>
            <pc:docMk/>
            <pc:sldMk cId="690031476" sldId="266"/>
            <ac:grpSpMk id="2" creationId="{EC2919E1-D654-0C55-E37D-B16D0C1653C9}"/>
          </ac:grpSpMkLst>
        </pc:grpChg>
        <pc:grpChg chg="add del mod">
          <ac:chgData name="Ahmed A" userId="37cbb6571667a5a4" providerId="LiveId" clId="{A3ECA875-3A40-4BA9-BB9C-F27E79C2A69C}" dt="2024-05-09T00:59:31.688" v="3425" actId="478"/>
          <ac:grpSpMkLst>
            <pc:docMk/>
            <pc:sldMk cId="690031476" sldId="266"/>
            <ac:grpSpMk id="6" creationId="{FB5307C1-0C88-07A5-7815-C382BB5D265D}"/>
          </ac:grpSpMkLst>
        </pc:grpChg>
        <pc:picChg chg="mod topLvl">
          <ac:chgData name="Ahmed A" userId="37cbb6571667a5a4" providerId="LiveId" clId="{A3ECA875-3A40-4BA9-BB9C-F27E79C2A69C}" dt="2024-05-09T04:39:28.652" v="3961" actId="1076"/>
          <ac:picMkLst>
            <pc:docMk/>
            <pc:sldMk cId="690031476" sldId="266"/>
            <ac:picMk id="7" creationId="{4FC96FD2-1728-BDF5-B867-960D6BC81741}"/>
          </ac:picMkLst>
        </pc:picChg>
        <pc:picChg chg="del mod topLvl">
          <ac:chgData name="Ahmed A" userId="37cbb6571667a5a4" providerId="LiveId" clId="{A3ECA875-3A40-4BA9-BB9C-F27E79C2A69C}" dt="2024-05-09T00:59:31.688" v="3425" actId="478"/>
          <ac:picMkLst>
            <pc:docMk/>
            <pc:sldMk cId="690031476" sldId="266"/>
            <ac:picMk id="10" creationId="{A2B3C1D2-BA42-D45F-3F62-27664759FA4B}"/>
          </ac:picMkLst>
        </pc:picChg>
        <pc:picChg chg="del">
          <ac:chgData name="Ahmed A" userId="37cbb6571667a5a4" providerId="LiveId" clId="{A3ECA875-3A40-4BA9-BB9C-F27E79C2A69C}" dt="2024-05-09T04:39:15.633" v="3957" actId="478"/>
          <ac:picMkLst>
            <pc:docMk/>
            <pc:sldMk cId="690031476" sldId="266"/>
            <ac:picMk id="175" creationId="{A2E1BECC-758F-87CA-8596-E3AEB564DEC6}"/>
          </ac:picMkLst>
        </pc:picChg>
        <pc:picChg chg="del">
          <ac:chgData name="Ahmed A" userId="37cbb6571667a5a4" providerId="LiveId" clId="{A3ECA875-3A40-4BA9-BB9C-F27E79C2A69C}" dt="2024-05-09T04:39:15.106" v="3956" actId="478"/>
          <ac:picMkLst>
            <pc:docMk/>
            <pc:sldMk cId="690031476" sldId="266"/>
            <ac:picMk id="176" creationId="{537C80FA-5BE5-9DFD-1954-AD4A4E6DCA93}"/>
          </ac:picMkLst>
        </pc:picChg>
        <pc:picChg chg="del mod">
          <ac:chgData name="Ahmed A" userId="37cbb6571667a5a4" providerId="LiveId" clId="{A3ECA875-3A40-4BA9-BB9C-F27E79C2A69C}" dt="2024-05-09T04:39:16.304" v="3958" actId="478"/>
          <ac:picMkLst>
            <pc:docMk/>
            <pc:sldMk cId="690031476" sldId="266"/>
            <ac:picMk id="177" creationId="{5F78DE0A-BCAE-5B3A-FFF4-02524BF25472}"/>
          </ac:picMkLst>
        </pc:picChg>
      </pc:sldChg>
      <pc:sldChg chg="addSp delSp modSp mod setBg">
        <pc:chgData name="Ahmed A" userId="37cbb6571667a5a4" providerId="LiveId" clId="{A3ECA875-3A40-4BA9-BB9C-F27E79C2A69C}" dt="2024-05-09T04:42:52.079" v="4030" actId="20577"/>
        <pc:sldMkLst>
          <pc:docMk/>
          <pc:sldMk cId="1606914925" sldId="304"/>
        </pc:sldMkLst>
        <pc:spChg chg="del">
          <ac:chgData name="Ahmed A" userId="37cbb6571667a5a4" providerId="LiveId" clId="{A3ECA875-3A40-4BA9-BB9C-F27E79C2A69C}" dt="2024-05-06T15:25:13.482" v="0" actId="478"/>
          <ac:spMkLst>
            <pc:docMk/>
            <pc:sldMk cId="1606914925" sldId="304"/>
            <ac:spMk id="2" creationId="{14B33450-D58E-C895-4D7B-CB5397FC65C7}"/>
          </ac:spMkLst>
        </pc:spChg>
        <pc:spChg chg="mod">
          <ac:chgData name="Ahmed A" userId="37cbb6571667a5a4" providerId="LiveId" clId="{A3ECA875-3A40-4BA9-BB9C-F27E79C2A69C}" dt="2024-05-06T15:25:19.070" v="1"/>
          <ac:spMkLst>
            <pc:docMk/>
            <pc:sldMk cId="1606914925" sldId="304"/>
            <ac:spMk id="5" creationId="{E8941E47-FCDA-7C5A-7898-6FB989494DC4}"/>
          </ac:spMkLst>
        </pc:spChg>
        <pc:spChg chg="mod">
          <ac:chgData name="Ahmed A" userId="37cbb6571667a5a4" providerId="LiveId" clId="{A3ECA875-3A40-4BA9-BB9C-F27E79C2A69C}" dt="2024-05-09T04:42:52.079" v="4030" actId="20577"/>
          <ac:spMkLst>
            <pc:docMk/>
            <pc:sldMk cId="1606914925" sldId="304"/>
            <ac:spMk id="6" creationId="{C7CA15CB-6441-ACBC-0E4C-B9E79B2B0983}"/>
          </ac:spMkLst>
        </pc:spChg>
        <pc:grpChg chg="add mod">
          <ac:chgData name="Ahmed A" userId="37cbb6571667a5a4" providerId="LiveId" clId="{A3ECA875-3A40-4BA9-BB9C-F27E79C2A69C}" dt="2024-05-06T15:25:19.070" v="1"/>
          <ac:grpSpMkLst>
            <pc:docMk/>
            <pc:sldMk cId="1606914925" sldId="304"/>
            <ac:grpSpMk id="4" creationId="{34C0A352-5C07-E112-6124-3924F4B21C8A}"/>
          </ac:grpSpMkLst>
        </pc:grpChg>
        <pc:picChg chg="add mod">
          <ac:chgData name="Ahmed A" userId="37cbb6571667a5a4" providerId="LiveId" clId="{A3ECA875-3A40-4BA9-BB9C-F27E79C2A69C}" dt="2024-05-06T15:25:19.070" v="1"/>
          <ac:picMkLst>
            <pc:docMk/>
            <pc:sldMk cId="1606914925" sldId="304"/>
            <ac:picMk id="3" creationId="{51511015-60CE-0D72-133C-71B050F7F5D6}"/>
          </ac:picMkLst>
        </pc:picChg>
        <pc:picChg chg="add mod">
          <ac:chgData name="Ahmed A" userId="37cbb6571667a5a4" providerId="LiveId" clId="{A3ECA875-3A40-4BA9-BB9C-F27E79C2A69C}" dt="2024-05-06T15:25:19.070" v="1"/>
          <ac:picMkLst>
            <pc:docMk/>
            <pc:sldMk cId="1606914925" sldId="304"/>
            <ac:picMk id="7" creationId="{87861CF4-4B01-43A1-C070-0F86C4D8849B}"/>
          </ac:picMkLst>
        </pc:picChg>
        <pc:picChg chg="del">
          <ac:chgData name="Ahmed A" userId="37cbb6571667a5a4" providerId="LiveId" clId="{A3ECA875-3A40-4BA9-BB9C-F27E79C2A69C}" dt="2024-05-06T15:27:40.747" v="9" actId="478"/>
          <ac:picMkLst>
            <pc:docMk/>
            <pc:sldMk cId="1606914925" sldId="304"/>
            <ac:picMk id="9" creationId="{E817D41E-DFE0-C1BA-4C4E-BAF415C8BDB9}"/>
          </ac:picMkLst>
        </pc:picChg>
        <pc:picChg chg="add mod">
          <ac:chgData name="Ahmed A" userId="37cbb6571667a5a4" providerId="LiveId" clId="{A3ECA875-3A40-4BA9-BB9C-F27E79C2A69C}" dt="2024-05-06T15:25:19.070" v="1"/>
          <ac:picMkLst>
            <pc:docMk/>
            <pc:sldMk cId="1606914925" sldId="304"/>
            <ac:picMk id="10" creationId="{A23352FF-3549-8DB4-EC76-0A3CD32C43FF}"/>
          </ac:picMkLst>
        </pc:picChg>
        <pc:picChg chg="add mod">
          <ac:chgData name="Ahmed A" userId="37cbb6571667a5a4" providerId="LiveId" clId="{A3ECA875-3A40-4BA9-BB9C-F27E79C2A69C}" dt="2024-05-06T15:25:19.070" v="1"/>
          <ac:picMkLst>
            <pc:docMk/>
            <pc:sldMk cId="1606914925" sldId="304"/>
            <ac:picMk id="11" creationId="{0DC0058E-8E86-304F-5BAE-88CDE9F5E122}"/>
          </ac:picMkLst>
        </pc:picChg>
        <pc:picChg chg="del">
          <ac:chgData name="Ahmed A" userId="37cbb6571667a5a4" providerId="LiveId" clId="{A3ECA875-3A40-4BA9-BB9C-F27E79C2A69C}" dt="2024-05-06T15:27:40.747" v="9" actId="478"/>
          <ac:picMkLst>
            <pc:docMk/>
            <pc:sldMk cId="1606914925" sldId="304"/>
            <ac:picMk id="12" creationId="{E9C532CF-5CCB-BB57-39CF-C8C7BA877B68}"/>
          </ac:picMkLst>
        </pc:picChg>
        <pc:picChg chg="del">
          <ac:chgData name="Ahmed A" userId="37cbb6571667a5a4" providerId="LiveId" clId="{A3ECA875-3A40-4BA9-BB9C-F27E79C2A69C}" dt="2024-05-06T15:27:40.747" v="9" actId="478"/>
          <ac:picMkLst>
            <pc:docMk/>
            <pc:sldMk cId="1606914925" sldId="304"/>
            <ac:picMk id="13" creationId="{F84E9D62-AF93-54BA-BFBB-0939249D2BFD}"/>
          </ac:picMkLst>
        </pc:picChg>
        <pc:picChg chg="del">
          <ac:chgData name="Ahmed A" userId="37cbb6571667a5a4" providerId="LiveId" clId="{A3ECA875-3A40-4BA9-BB9C-F27E79C2A69C}" dt="2024-05-06T15:27:40.747" v="9" actId="478"/>
          <ac:picMkLst>
            <pc:docMk/>
            <pc:sldMk cId="1606914925" sldId="304"/>
            <ac:picMk id="14" creationId="{93307782-D57A-6227-3DE1-006170C3A320}"/>
          </ac:picMkLst>
        </pc:picChg>
        <pc:picChg chg="del">
          <ac:chgData name="Ahmed A" userId="37cbb6571667a5a4" providerId="LiveId" clId="{A3ECA875-3A40-4BA9-BB9C-F27E79C2A69C}" dt="2024-05-06T15:27:36.718" v="6" actId="478"/>
          <ac:picMkLst>
            <pc:docMk/>
            <pc:sldMk cId="1606914925" sldId="304"/>
            <ac:picMk id="25" creationId="{4EF06F1E-848E-A5D9-33E4-AE3BF51CB5A0}"/>
          </ac:picMkLst>
        </pc:picChg>
        <pc:picChg chg="del">
          <ac:chgData name="Ahmed A" userId="37cbb6571667a5a4" providerId="LiveId" clId="{A3ECA875-3A40-4BA9-BB9C-F27E79C2A69C}" dt="2024-05-06T15:27:39.001" v="8" actId="478"/>
          <ac:picMkLst>
            <pc:docMk/>
            <pc:sldMk cId="1606914925" sldId="304"/>
            <ac:picMk id="26" creationId="{9066DCCD-5275-53D2-D870-1F734D50C037}"/>
          </ac:picMkLst>
        </pc:picChg>
        <pc:picChg chg="del">
          <ac:chgData name="Ahmed A" userId="37cbb6571667a5a4" providerId="LiveId" clId="{A3ECA875-3A40-4BA9-BB9C-F27E79C2A69C}" dt="2024-05-06T15:27:38.447" v="7" actId="478"/>
          <ac:picMkLst>
            <pc:docMk/>
            <pc:sldMk cId="1606914925" sldId="304"/>
            <ac:picMk id="29" creationId="{B446DD42-A424-E3DF-6900-83218AA87514}"/>
          </ac:picMkLst>
        </pc:picChg>
        <pc:picChg chg="del">
          <ac:chgData name="Ahmed A" userId="37cbb6571667a5a4" providerId="LiveId" clId="{A3ECA875-3A40-4BA9-BB9C-F27E79C2A69C}" dt="2024-05-06T15:27:36.718" v="6" actId="478"/>
          <ac:picMkLst>
            <pc:docMk/>
            <pc:sldMk cId="1606914925" sldId="304"/>
            <ac:picMk id="30" creationId="{53AE4A62-14B4-748A-5BF7-C525ABCA71AE}"/>
          </ac:picMkLst>
        </pc:picChg>
      </pc:sldChg>
      <pc:sldChg chg="addSp delSp modSp add mod ord setBg delAnim modAnim">
        <pc:chgData name="Ahmed A" userId="37cbb6571667a5a4" providerId="LiveId" clId="{A3ECA875-3A40-4BA9-BB9C-F27E79C2A69C}" dt="2024-05-09T04:45:09.012" v="4121" actId="1076"/>
        <pc:sldMkLst>
          <pc:docMk/>
          <pc:sldMk cId="814763618" sldId="311"/>
        </pc:sldMkLst>
        <pc:spChg chg="mod">
          <ac:chgData name="Ahmed A" userId="37cbb6571667a5a4" providerId="LiveId" clId="{A3ECA875-3A40-4BA9-BB9C-F27E79C2A69C}" dt="2024-05-06T15:27:51.651" v="10"/>
          <ac:spMkLst>
            <pc:docMk/>
            <pc:sldMk cId="814763618" sldId="311"/>
            <ac:spMk id="5" creationId="{68D6C821-F1D7-511D-64B8-6F79571DF19B}"/>
          </ac:spMkLst>
        </pc:spChg>
        <pc:spChg chg="mod">
          <ac:chgData name="Ahmed A" userId="37cbb6571667a5a4" providerId="LiveId" clId="{A3ECA875-3A40-4BA9-BB9C-F27E79C2A69C}" dt="2024-05-09T04:44:02.674" v="4104" actId="20577"/>
          <ac:spMkLst>
            <pc:docMk/>
            <pc:sldMk cId="814763618" sldId="311"/>
            <ac:spMk id="6" creationId="{C9C56025-5353-06A9-840E-C918F9213F49}"/>
          </ac:spMkLst>
        </pc:spChg>
        <pc:spChg chg="mod">
          <ac:chgData name="Ahmed A" userId="37cbb6571667a5a4" providerId="LiveId" clId="{A3ECA875-3A40-4BA9-BB9C-F27E79C2A69C}" dt="2024-05-06T15:28:15.783" v="13" actId="27803"/>
          <ac:spMkLst>
            <pc:docMk/>
            <pc:sldMk cId="814763618" sldId="311"/>
            <ac:spMk id="18" creationId="{40CC7CD2-434E-D8F1-9441-72191FC0E3DA}"/>
          </ac:spMkLst>
        </pc:spChg>
        <pc:spChg chg="mod">
          <ac:chgData name="Ahmed A" userId="37cbb6571667a5a4" providerId="LiveId" clId="{A3ECA875-3A40-4BA9-BB9C-F27E79C2A69C}" dt="2024-05-06T15:28:15.783" v="13" actId="27803"/>
          <ac:spMkLst>
            <pc:docMk/>
            <pc:sldMk cId="814763618" sldId="311"/>
            <ac:spMk id="19" creationId="{9DB3E1DA-A54D-1E50-C541-C3DFAB46437B}"/>
          </ac:spMkLst>
        </pc:spChg>
        <pc:spChg chg="mod">
          <ac:chgData name="Ahmed A" userId="37cbb6571667a5a4" providerId="LiveId" clId="{A3ECA875-3A40-4BA9-BB9C-F27E79C2A69C}" dt="2024-05-06T15:28:15.783" v="13" actId="27803"/>
          <ac:spMkLst>
            <pc:docMk/>
            <pc:sldMk cId="814763618" sldId="311"/>
            <ac:spMk id="20" creationId="{99C5CF3D-29D3-D58D-FAB8-3788BCEA26F4}"/>
          </ac:spMkLst>
        </pc:spChg>
        <pc:spChg chg="mod">
          <ac:chgData name="Ahmed A" userId="37cbb6571667a5a4" providerId="LiveId" clId="{A3ECA875-3A40-4BA9-BB9C-F27E79C2A69C}" dt="2024-05-06T15:28:15.783" v="13" actId="27803"/>
          <ac:spMkLst>
            <pc:docMk/>
            <pc:sldMk cId="814763618" sldId="311"/>
            <ac:spMk id="21" creationId="{A487FF01-7771-3248-D1FB-619FBCA4C739}"/>
          </ac:spMkLst>
        </pc:spChg>
        <pc:spChg chg="mod">
          <ac:chgData name="Ahmed A" userId="37cbb6571667a5a4" providerId="LiveId" clId="{A3ECA875-3A40-4BA9-BB9C-F27E79C2A69C}" dt="2024-05-06T15:28:15.783" v="13" actId="27803"/>
          <ac:spMkLst>
            <pc:docMk/>
            <pc:sldMk cId="814763618" sldId="311"/>
            <ac:spMk id="22" creationId="{985688FF-0CCC-D126-48AE-F5012E0A7492}"/>
          </ac:spMkLst>
        </pc:spChg>
        <pc:spChg chg="mod">
          <ac:chgData name="Ahmed A" userId="37cbb6571667a5a4" providerId="LiveId" clId="{A3ECA875-3A40-4BA9-BB9C-F27E79C2A69C}" dt="2024-05-06T15:28:15.783" v="13" actId="27803"/>
          <ac:spMkLst>
            <pc:docMk/>
            <pc:sldMk cId="814763618" sldId="311"/>
            <ac:spMk id="23" creationId="{BA501133-A35B-25E3-4CCF-64A1ED04F7FD}"/>
          </ac:spMkLst>
        </pc:spChg>
        <pc:spChg chg="mod">
          <ac:chgData name="Ahmed A" userId="37cbb6571667a5a4" providerId="LiveId" clId="{A3ECA875-3A40-4BA9-BB9C-F27E79C2A69C}" dt="2024-05-06T15:28:15.783" v="13" actId="27803"/>
          <ac:spMkLst>
            <pc:docMk/>
            <pc:sldMk cId="814763618" sldId="311"/>
            <ac:spMk id="24" creationId="{ADDFED39-3E3C-42B4-E833-1FA9497E4414}"/>
          </ac:spMkLst>
        </pc:spChg>
        <pc:spChg chg="mod">
          <ac:chgData name="Ahmed A" userId="37cbb6571667a5a4" providerId="LiveId" clId="{A3ECA875-3A40-4BA9-BB9C-F27E79C2A69C}" dt="2024-05-06T15:28:15.783" v="13" actId="27803"/>
          <ac:spMkLst>
            <pc:docMk/>
            <pc:sldMk cId="814763618" sldId="311"/>
            <ac:spMk id="25" creationId="{70BABF30-F5CD-65B7-660C-F9F0D15A67E0}"/>
          </ac:spMkLst>
        </pc:spChg>
        <pc:spChg chg="mod">
          <ac:chgData name="Ahmed A" userId="37cbb6571667a5a4" providerId="LiveId" clId="{A3ECA875-3A40-4BA9-BB9C-F27E79C2A69C}" dt="2024-05-06T15:28:15.783" v="13" actId="27803"/>
          <ac:spMkLst>
            <pc:docMk/>
            <pc:sldMk cId="814763618" sldId="311"/>
            <ac:spMk id="26" creationId="{0DEB2424-5EEC-2760-4FCF-AEFE10C4BEB4}"/>
          </ac:spMkLst>
        </pc:spChg>
        <pc:spChg chg="mod">
          <ac:chgData name="Ahmed A" userId="37cbb6571667a5a4" providerId="LiveId" clId="{A3ECA875-3A40-4BA9-BB9C-F27E79C2A69C}" dt="2024-05-06T15:28:15.783" v="13" actId="27803"/>
          <ac:spMkLst>
            <pc:docMk/>
            <pc:sldMk cId="814763618" sldId="311"/>
            <ac:spMk id="27" creationId="{7529FC6A-9FB3-0417-B82F-D2EF46D200AA}"/>
          </ac:spMkLst>
        </pc:spChg>
        <pc:spChg chg="mod">
          <ac:chgData name="Ahmed A" userId="37cbb6571667a5a4" providerId="LiveId" clId="{A3ECA875-3A40-4BA9-BB9C-F27E79C2A69C}" dt="2024-05-06T15:28:15.783" v="13" actId="27803"/>
          <ac:spMkLst>
            <pc:docMk/>
            <pc:sldMk cId="814763618" sldId="311"/>
            <ac:spMk id="29" creationId="{FB2F45CF-8ABD-F6CE-8C5E-A91242DED411}"/>
          </ac:spMkLst>
        </pc:spChg>
        <pc:spChg chg="mod">
          <ac:chgData name="Ahmed A" userId="37cbb6571667a5a4" providerId="LiveId" clId="{A3ECA875-3A40-4BA9-BB9C-F27E79C2A69C}" dt="2024-05-06T15:28:15.783" v="13" actId="27803"/>
          <ac:spMkLst>
            <pc:docMk/>
            <pc:sldMk cId="814763618" sldId="311"/>
            <ac:spMk id="30" creationId="{76E5A8EC-615F-1D24-C9F0-0C47C91CDD7D}"/>
          </ac:spMkLst>
        </pc:spChg>
        <pc:spChg chg="mod">
          <ac:chgData name="Ahmed A" userId="37cbb6571667a5a4" providerId="LiveId" clId="{A3ECA875-3A40-4BA9-BB9C-F27E79C2A69C}" dt="2024-05-06T15:28:15.783" v="13" actId="27803"/>
          <ac:spMkLst>
            <pc:docMk/>
            <pc:sldMk cId="814763618" sldId="311"/>
            <ac:spMk id="31" creationId="{F073F1D2-DFD0-1DF8-16CE-896DE20AF8FF}"/>
          </ac:spMkLst>
        </pc:spChg>
        <pc:spChg chg="mod">
          <ac:chgData name="Ahmed A" userId="37cbb6571667a5a4" providerId="LiveId" clId="{A3ECA875-3A40-4BA9-BB9C-F27E79C2A69C}" dt="2024-05-06T15:28:15.783" v="13" actId="27803"/>
          <ac:spMkLst>
            <pc:docMk/>
            <pc:sldMk cId="814763618" sldId="311"/>
            <ac:spMk id="32" creationId="{A8E26EFE-CEF0-3A77-31F7-B00672AF6ADD}"/>
          </ac:spMkLst>
        </pc:spChg>
        <pc:spChg chg="mod">
          <ac:chgData name="Ahmed A" userId="37cbb6571667a5a4" providerId="LiveId" clId="{A3ECA875-3A40-4BA9-BB9C-F27E79C2A69C}" dt="2024-05-06T15:28:15.783" v="13" actId="27803"/>
          <ac:spMkLst>
            <pc:docMk/>
            <pc:sldMk cId="814763618" sldId="311"/>
            <ac:spMk id="34" creationId="{D1028EDC-2050-60E7-955F-C1F42E28A1F8}"/>
          </ac:spMkLst>
        </pc:spChg>
        <pc:spChg chg="mod">
          <ac:chgData name="Ahmed A" userId="37cbb6571667a5a4" providerId="LiveId" clId="{A3ECA875-3A40-4BA9-BB9C-F27E79C2A69C}" dt="2024-05-06T15:28:15.783" v="13" actId="27803"/>
          <ac:spMkLst>
            <pc:docMk/>
            <pc:sldMk cId="814763618" sldId="311"/>
            <ac:spMk id="35" creationId="{545B1485-5F43-A603-5397-C792978049CC}"/>
          </ac:spMkLst>
        </pc:spChg>
        <pc:spChg chg="mod">
          <ac:chgData name="Ahmed A" userId="37cbb6571667a5a4" providerId="LiveId" clId="{A3ECA875-3A40-4BA9-BB9C-F27E79C2A69C}" dt="2024-05-06T15:28:15.783" v="13" actId="27803"/>
          <ac:spMkLst>
            <pc:docMk/>
            <pc:sldMk cId="814763618" sldId="311"/>
            <ac:spMk id="36" creationId="{AEF8D491-BA99-458B-2CBE-E886D8A15EDC}"/>
          </ac:spMkLst>
        </pc:spChg>
        <pc:spChg chg="mod">
          <ac:chgData name="Ahmed A" userId="37cbb6571667a5a4" providerId="LiveId" clId="{A3ECA875-3A40-4BA9-BB9C-F27E79C2A69C}" dt="2024-05-06T15:28:15.783" v="13" actId="27803"/>
          <ac:spMkLst>
            <pc:docMk/>
            <pc:sldMk cId="814763618" sldId="311"/>
            <ac:spMk id="37" creationId="{FED77788-6D6A-89FC-E4E4-7685E88368C4}"/>
          </ac:spMkLst>
        </pc:spChg>
        <pc:spChg chg="mod">
          <ac:chgData name="Ahmed A" userId="37cbb6571667a5a4" providerId="LiveId" clId="{A3ECA875-3A40-4BA9-BB9C-F27E79C2A69C}" dt="2024-05-06T15:28:15.783" v="13" actId="27803"/>
          <ac:spMkLst>
            <pc:docMk/>
            <pc:sldMk cId="814763618" sldId="311"/>
            <ac:spMk id="38" creationId="{75849278-94EF-540A-7670-B6429EB9D1A8}"/>
          </ac:spMkLst>
        </pc:spChg>
        <pc:spChg chg="mod">
          <ac:chgData name="Ahmed A" userId="37cbb6571667a5a4" providerId="LiveId" clId="{A3ECA875-3A40-4BA9-BB9C-F27E79C2A69C}" dt="2024-05-06T15:28:15.783" v="13" actId="27803"/>
          <ac:spMkLst>
            <pc:docMk/>
            <pc:sldMk cId="814763618" sldId="311"/>
            <ac:spMk id="39" creationId="{EC654435-80A1-E3BE-3438-22C15A77CF8D}"/>
          </ac:spMkLst>
        </pc:spChg>
        <pc:spChg chg="mod">
          <ac:chgData name="Ahmed A" userId="37cbb6571667a5a4" providerId="LiveId" clId="{A3ECA875-3A40-4BA9-BB9C-F27E79C2A69C}" dt="2024-05-06T15:28:15.783" v="13" actId="27803"/>
          <ac:spMkLst>
            <pc:docMk/>
            <pc:sldMk cId="814763618" sldId="311"/>
            <ac:spMk id="40" creationId="{19B55B72-0868-DAF7-3A1F-490CB25471C2}"/>
          </ac:spMkLst>
        </pc:spChg>
        <pc:spChg chg="mod">
          <ac:chgData name="Ahmed A" userId="37cbb6571667a5a4" providerId="LiveId" clId="{A3ECA875-3A40-4BA9-BB9C-F27E79C2A69C}" dt="2024-05-06T15:28:15.783" v="13" actId="27803"/>
          <ac:spMkLst>
            <pc:docMk/>
            <pc:sldMk cId="814763618" sldId="311"/>
            <ac:spMk id="43" creationId="{868FC4B3-5D97-338A-4369-9664D081617F}"/>
          </ac:spMkLst>
        </pc:spChg>
        <pc:spChg chg="mod">
          <ac:chgData name="Ahmed A" userId="37cbb6571667a5a4" providerId="LiveId" clId="{A3ECA875-3A40-4BA9-BB9C-F27E79C2A69C}" dt="2024-05-06T15:28:15.783" v="13" actId="27803"/>
          <ac:spMkLst>
            <pc:docMk/>
            <pc:sldMk cId="814763618" sldId="311"/>
            <ac:spMk id="44" creationId="{C386507D-2098-7BAE-0A18-492D13DED758}"/>
          </ac:spMkLst>
        </pc:spChg>
        <pc:spChg chg="mod">
          <ac:chgData name="Ahmed A" userId="37cbb6571667a5a4" providerId="LiveId" clId="{A3ECA875-3A40-4BA9-BB9C-F27E79C2A69C}" dt="2024-05-06T15:28:15.783" v="13" actId="27803"/>
          <ac:spMkLst>
            <pc:docMk/>
            <pc:sldMk cId="814763618" sldId="311"/>
            <ac:spMk id="45" creationId="{7C0FE1A7-81AF-7D1B-D2EC-F9ACD4BD420C}"/>
          </ac:spMkLst>
        </pc:spChg>
        <pc:spChg chg="mod">
          <ac:chgData name="Ahmed A" userId="37cbb6571667a5a4" providerId="LiveId" clId="{A3ECA875-3A40-4BA9-BB9C-F27E79C2A69C}" dt="2024-05-06T15:28:15.783" v="13" actId="27803"/>
          <ac:spMkLst>
            <pc:docMk/>
            <pc:sldMk cId="814763618" sldId="311"/>
            <ac:spMk id="46" creationId="{69E1FE93-190F-82A7-DE02-525A86147943}"/>
          </ac:spMkLst>
        </pc:spChg>
        <pc:spChg chg="mod">
          <ac:chgData name="Ahmed A" userId="37cbb6571667a5a4" providerId="LiveId" clId="{A3ECA875-3A40-4BA9-BB9C-F27E79C2A69C}" dt="2024-05-06T15:28:15.783" v="13" actId="27803"/>
          <ac:spMkLst>
            <pc:docMk/>
            <pc:sldMk cId="814763618" sldId="311"/>
            <ac:spMk id="47" creationId="{21CD92E7-538D-1C31-3CDD-14F62CFE88AF}"/>
          </ac:spMkLst>
        </pc:spChg>
        <pc:spChg chg="mod">
          <ac:chgData name="Ahmed A" userId="37cbb6571667a5a4" providerId="LiveId" clId="{A3ECA875-3A40-4BA9-BB9C-F27E79C2A69C}" dt="2024-05-06T15:28:15.783" v="13" actId="27803"/>
          <ac:spMkLst>
            <pc:docMk/>
            <pc:sldMk cId="814763618" sldId="311"/>
            <ac:spMk id="49" creationId="{16A66442-E3E7-FB96-2671-8EB380B66576}"/>
          </ac:spMkLst>
        </pc:spChg>
        <pc:spChg chg="mod">
          <ac:chgData name="Ahmed A" userId="37cbb6571667a5a4" providerId="LiveId" clId="{A3ECA875-3A40-4BA9-BB9C-F27E79C2A69C}" dt="2024-05-06T15:28:15.783" v="13" actId="27803"/>
          <ac:spMkLst>
            <pc:docMk/>
            <pc:sldMk cId="814763618" sldId="311"/>
            <ac:spMk id="50" creationId="{A00B4C32-7845-F9DB-FC58-5C7DF432DFAD}"/>
          </ac:spMkLst>
        </pc:spChg>
        <pc:spChg chg="mod">
          <ac:chgData name="Ahmed A" userId="37cbb6571667a5a4" providerId="LiveId" clId="{A3ECA875-3A40-4BA9-BB9C-F27E79C2A69C}" dt="2024-05-06T15:28:15.783" v="13" actId="27803"/>
          <ac:spMkLst>
            <pc:docMk/>
            <pc:sldMk cId="814763618" sldId="311"/>
            <ac:spMk id="51" creationId="{28A28039-6498-9126-C75E-58B64E4F3067}"/>
          </ac:spMkLst>
        </pc:spChg>
        <pc:spChg chg="mod">
          <ac:chgData name="Ahmed A" userId="37cbb6571667a5a4" providerId="LiveId" clId="{A3ECA875-3A40-4BA9-BB9C-F27E79C2A69C}" dt="2024-05-06T15:28:15.783" v="13" actId="27803"/>
          <ac:spMkLst>
            <pc:docMk/>
            <pc:sldMk cId="814763618" sldId="311"/>
            <ac:spMk id="53" creationId="{82779843-0726-234C-8509-8B8C1A68A9A4}"/>
          </ac:spMkLst>
        </pc:spChg>
        <pc:spChg chg="mod">
          <ac:chgData name="Ahmed A" userId="37cbb6571667a5a4" providerId="LiveId" clId="{A3ECA875-3A40-4BA9-BB9C-F27E79C2A69C}" dt="2024-05-06T15:28:15.783" v="13" actId="27803"/>
          <ac:spMkLst>
            <pc:docMk/>
            <pc:sldMk cId="814763618" sldId="311"/>
            <ac:spMk id="54" creationId="{972D73F5-7BE9-C250-AD2A-E4B8983B891C}"/>
          </ac:spMkLst>
        </pc:spChg>
        <pc:spChg chg="mod">
          <ac:chgData name="Ahmed A" userId="37cbb6571667a5a4" providerId="LiveId" clId="{A3ECA875-3A40-4BA9-BB9C-F27E79C2A69C}" dt="2024-05-06T15:28:15.783" v="13" actId="27803"/>
          <ac:spMkLst>
            <pc:docMk/>
            <pc:sldMk cId="814763618" sldId="311"/>
            <ac:spMk id="57" creationId="{A4D57F36-339E-E04D-FC97-226FA232F642}"/>
          </ac:spMkLst>
        </pc:spChg>
        <pc:spChg chg="mod">
          <ac:chgData name="Ahmed A" userId="37cbb6571667a5a4" providerId="LiveId" clId="{A3ECA875-3A40-4BA9-BB9C-F27E79C2A69C}" dt="2024-05-06T15:28:15.783" v="13" actId="27803"/>
          <ac:spMkLst>
            <pc:docMk/>
            <pc:sldMk cId="814763618" sldId="311"/>
            <ac:spMk id="58" creationId="{75EB56C5-B8EF-4E83-6242-F074C27AA416}"/>
          </ac:spMkLst>
        </pc:spChg>
        <pc:spChg chg="mod">
          <ac:chgData name="Ahmed A" userId="37cbb6571667a5a4" providerId="LiveId" clId="{A3ECA875-3A40-4BA9-BB9C-F27E79C2A69C}" dt="2024-05-06T15:28:15.783" v="13" actId="27803"/>
          <ac:spMkLst>
            <pc:docMk/>
            <pc:sldMk cId="814763618" sldId="311"/>
            <ac:spMk id="59" creationId="{579800C3-F266-7E20-BF03-7558084CECE1}"/>
          </ac:spMkLst>
        </pc:spChg>
        <pc:spChg chg="mod">
          <ac:chgData name="Ahmed A" userId="37cbb6571667a5a4" providerId="LiveId" clId="{A3ECA875-3A40-4BA9-BB9C-F27E79C2A69C}" dt="2024-05-06T15:28:15.783" v="13" actId="27803"/>
          <ac:spMkLst>
            <pc:docMk/>
            <pc:sldMk cId="814763618" sldId="311"/>
            <ac:spMk id="60" creationId="{AD70A9DB-44AC-EE00-E695-F320C712EC73}"/>
          </ac:spMkLst>
        </pc:spChg>
        <pc:spChg chg="mod">
          <ac:chgData name="Ahmed A" userId="37cbb6571667a5a4" providerId="LiveId" clId="{A3ECA875-3A40-4BA9-BB9C-F27E79C2A69C}" dt="2024-05-06T15:28:15.783" v="13" actId="27803"/>
          <ac:spMkLst>
            <pc:docMk/>
            <pc:sldMk cId="814763618" sldId="311"/>
            <ac:spMk id="61" creationId="{F0EB7A03-E433-EC85-16B7-2C38EADC8CCE}"/>
          </ac:spMkLst>
        </pc:spChg>
        <pc:spChg chg="mod">
          <ac:chgData name="Ahmed A" userId="37cbb6571667a5a4" providerId="LiveId" clId="{A3ECA875-3A40-4BA9-BB9C-F27E79C2A69C}" dt="2024-05-06T15:28:15.783" v="13" actId="27803"/>
          <ac:spMkLst>
            <pc:docMk/>
            <pc:sldMk cId="814763618" sldId="311"/>
            <ac:spMk id="62" creationId="{1592D432-E250-487E-140D-39D6685744F1}"/>
          </ac:spMkLst>
        </pc:spChg>
        <pc:spChg chg="mod">
          <ac:chgData name="Ahmed A" userId="37cbb6571667a5a4" providerId="LiveId" clId="{A3ECA875-3A40-4BA9-BB9C-F27E79C2A69C}" dt="2024-05-06T15:28:15.783" v="13" actId="27803"/>
          <ac:spMkLst>
            <pc:docMk/>
            <pc:sldMk cId="814763618" sldId="311"/>
            <ac:spMk id="63" creationId="{84708873-5870-2170-0D0D-9837E04EBAAA}"/>
          </ac:spMkLst>
        </pc:spChg>
        <pc:spChg chg="mod">
          <ac:chgData name="Ahmed A" userId="37cbb6571667a5a4" providerId="LiveId" clId="{A3ECA875-3A40-4BA9-BB9C-F27E79C2A69C}" dt="2024-05-06T15:28:15.783" v="13" actId="27803"/>
          <ac:spMkLst>
            <pc:docMk/>
            <pc:sldMk cId="814763618" sldId="311"/>
            <ac:spMk id="128" creationId="{4B284F87-F482-223B-43A4-0F226AC7C1FB}"/>
          </ac:spMkLst>
        </pc:spChg>
        <pc:spChg chg="mod">
          <ac:chgData name="Ahmed A" userId="37cbb6571667a5a4" providerId="LiveId" clId="{A3ECA875-3A40-4BA9-BB9C-F27E79C2A69C}" dt="2024-05-06T15:28:15.783" v="13" actId="27803"/>
          <ac:spMkLst>
            <pc:docMk/>
            <pc:sldMk cId="814763618" sldId="311"/>
            <ac:spMk id="129" creationId="{E091F5B4-FBEB-FFA6-8F62-B29CF3D655A6}"/>
          </ac:spMkLst>
        </pc:spChg>
        <pc:spChg chg="mod">
          <ac:chgData name="Ahmed A" userId="37cbb6571667a5a4" providerId="LiveId" clId="{A3ECA875-3A40-4BA9-BB9C-F27E79C2A69C}" dt="2024-05-06T15:28:15.783" v="13" actId="27803"/>
          <ac:spMkLst>
            <pc:docMk/>
            <pc:sldMk cId="814763618" sldId="311"/>
            <ac:spMk id="132" creationId="{AE8D5C4F-790E-3A22-407A-F204936DF6E5}"/>
          </ac:spMkLst>
        </pc:spChg>
        <pc:spChg chg="mod">
          <ac:chgData name="Ahmed A" userId="37cbb6571667a5a4" providerId="LiveId" clId="{A3ECA875-3A40-4BA9-BB9C-F27E79C2A69C}" dt="2024-05-06T15:28:15.783" v="13" actId="27803"/>
          <ac:spMkLst>
            <pc:docMk/>
            <pc:sldMk cId="814763618" sldId="311"/>
            <ac:spMk id="133" creationId="{142493C1-8955-7CE2-C634-F52CBA22E28A}"/>
          </ac:spMkLst>
        </pc:spChg>
        <pc:spChg chg="mod">
          <ac:chgData name="Ahmed A" userId="37cbb6571667a5a4" providerId="LiveId" clId="{A3ECA875-3A40-4BA9-BB9C-F27E79C2A69C}" dt="2024-05-06T15:28:15.783" v="13" actId="27803"/>
          <ac:spMkLst>
            <pc:docMk/>
            <pc:sldMk cId="814763618" sldId="311"/>
            <ac:spMk id="135" creationId="{33B23CBB-E40F-355C-2892-EBB0C779F39D}"/>
          </ac:spMkLst>
        </pc:spChg>
        <pc:spChg chg="mod">
          <ac:chgData name="Ahmed A" userId="37cbb6571667a5a4" providerId="LiveId" clId="{A3ECA875-3A40-4BA9-BB9C-F27E79C2A69C}" dt="2024-05-06T15:28:15.783" v="13" actId="27803"/>
          <ac:spMkLst>
            <pc:docMk/>
            <pc:sldMk cId="814763618" sldId="311"/>
            <ac:spMk id="136" creationId="{F918BC58-7AFE-4603-297C-09F3A66D06D9}"/>
          </ac:spMkLst>
        </pc:spChg>
        <pc:spChg chg="mod">
          <ac:chgData name="Ahmed A" userId="37cbb6571667a5a4" providerId="LiveId" clId="{A3ECA875-3A40-4BA9-BB9C-F27E79C2A69C}" dt="2024-05-06T15:28:15.783" v="13" actId="27803"/>
          <ac:spMkLst>
            <pc:docMk/>
            <pc:sldMk cId="814763618" sldId="311"/>
            <ac:spMk id="137" creationId="{E90F9A79-B5B3-407E-68D7-83C016C0D3FB}"/>
          </ac:spMkLst>
        </pc:spChg>
        <pc:spChg chg="mod">
          <ac:chgData name="Ahmed A" userId="37cbb6571667a5a4" providerId="LiveId" clId="{A3ECA875-3A40-4BA9-BB9C-F27E79C2A69C}" dt="2024-05-06T15:28:15.783" v="13" actId="27803"/>
          <ac:spMkLst>
            <pc:docMk/>
            <pc:sldMk cId="814763618" sldId="311"/>
            <ac:spMk id="138" creationId="{36B4783D-E7E5-91D6-D297-F6E46C62DC46}"/>
          </ac:spMkLst>
        </pc:spChg>
        <pc:spChg chg="mod">
          <ac:chgData name="Ahmed A" userId="37cbb6571667a5a4" providerId="LiveId" clId="{A3ECA875-3A40-4BA9-BB9C-F27E79C2A69C}" dt="2024-05-06T15:28:15.783" v="13" actId="27803"/>
          <ac:spMkLst>
            <pc:docMk/>
            <pc:sldMk cId="814763618" sldId="311"/>
            <ac:spMk id="139" creationId="{7C77E6D8-4438-0957-7236-488D07F8E3BD}"/>
          </ac:spMkLst>
        </pc:spChg>
        <pc:spChg chg="mod">
          <ac:chgData name="Ahmed A" userId="37cbb6571667a5a4" providerId="LiveId" clId="{A3ECA875-3A40-4BA9-BB9C-F27E79C2A69C}" dt="2024-05-06T15:28:15.783" v="13" actId="27803"/>
          <ac:spMkLst>
            <pc:docMk/>
            <pc:sldMk cId="814763618" sldId="311"/>
            <ac:spMk id="140" creationId="{E7AB8DBE-AC06-9D8E-4E8B-9605967CE3CC}"/>
          </ac:spMkLst>
        </pc:spChg>
        <pc:spChg chg="mod">
          <ac:chgData name="Ahmed A" userId="37cbb6571667a5a4" providerId="LiveId" clId="{A3ECA875-3A40-4BA9-BB9C-F27E79C2A69C}" dt="2024-05-06T15:28:15.783" v="13" actId="27803"/>
          <ac:spMkLst>
            <pc:docMk/>
            <pc:sldMk cId="814763618" sldId="311"/>
            <ac:spMk id="142" creationId="{BBAF0CA7-46F9-3894-48DF-94A72C4F3323}"/>
          </ac:spMkLst>
        </pc:spChg>
        <pc:spChg chg="mod">
          <ac:chgData name="Ahmed A" userId="37cbb6571667a5a4" providerId="LiveId" clId="{A3ECA875-3A40-4BA9-BB9C-F27E79C2A69C}" dt="2024-05-06T15:28:15.783" v="13" actId="27803"/>
          <ac:spMkLst>
            <pc:docMk/>
            <pc:sldMk cId="814763618" sldId="311"/>
            <ac:spMk id="143" creationId="{2DA9526D-7304-FB82-9A7C-05434446AC97}"/>
          </ac:spMkLst>
        </pc:spChg>
        <pc:spChg chg="mod">
          <ac:chgData name="Ahmed A" userId="37cbb6571667a5a4" providerId="LiveId" clId="{A3ECA875-3A40-4BA9-BB9C-F27E79C2A69C}" dt="2024-05-06T15:28:15.783" v="13" actId="27803"/>
          <ac:spMkLst>
            <pc:docMk/>
            <pc:sldMk cId="814763618" sldId="311"/>
            <ac:spMk id="144" creationId="{2458CA7C-898E-BA56-2077-EE19E35A9B38}"/>
          </ac:spMkLst>
        </pc:spChg>
        <pc:spChg chg="mod">
          <ac:chgData name="Ahmed A" userId="37cbb6571667a5a4" providerId="LiveId" clId="{A3ECA875-3A40-4BA9-BB9C-F27E79C2A69C}" dt="2024-05-06T15:28:15.783" v="13" actId="27803"/>
          <ac:spMkLst>
            <pc:docMk/>
            <pc:sldMk cId="814763618" sldId="311"/>
            <ac:spMk id="145" creationId="{CE579BE5-2552-E9FC-065F-8701B8B4080F}"/>
          </ac:spMkLst>
        </pc:spChg>
        <pc:spChg chg="mod">
          <ac:chgData name="Ahmed A" userId="37cbb6571667a5a4" providerId="LiveId" clId="{A3ECA875-3A40-4BA9-BB9C-F27E79C2A69C}" dt="2024-05-06T15:28:15.783" v="13" actId="27803"/>
          <ac:spMkLst>
            <pc:docMk/>
            <pc:sldMk cId="814763618" sldId="311"/>
            <ac:spMk id="146" creationId="{0C920052-BED3-83E3-5C8A-CCC8B44AB9B4}"/>
          </ac:spMkLst>
        </pc:spChg>
        <pc:spChg chg="mod">
          <ac:chgData name="Ahmed A" userId="37cbb6571667a5a4" providerId="LiveId" clId="{A3ECA875-3A40-4BA9-BB9C-F27E79C2A69C}" dt="2024-05-06T15:28:15.783" v="13" actId="27803"/>
          <ac:spMkLst>
            <pc:docMk/>
            <pc:sldMk cId="814763618" sldId="311"/>
            <ac:spMk id="147" creationId="{DB01AFBB-94A1-C24F-2F3C-EFF149CC8862}"/>
          </ac:spMkLst>
        </pc:spChg>
        <pc:spChg chg="mod">
          <ac:chgData name="Ahmed A" userId="37cbb6571667a5a4" providerId="LiveId" clId="{A3ECA875-3A40-4BA9-BB9C-F27E79C2A69C}" dt="2024-05-06T15:28:15.783" v="13" actId="27803"/>
          <ac:spMkLst>
            <pc:docMk/>
            <pc:sldMk cId="814763618" sldId="311"/>
            <ac:spMk id="148" creationId="{FFABF898-9895-51A7-4C32-72C301E775DB}"/>
          </ac:spMkLst>
        </pc:spChg>
        <pc:spChg chg="mod">
          <ac:chgData name="Ahmed A" userId="37cbb6571667a5a4" providerId="LiveId" clId="{A3ECA875-3A40-4BA9-BB9C-F27E79C2A69C}" dt="2024-05-06T15:28:15.783" v="13" actId="27803"/>
          <ac:spMkLst>
            <pc:docMk/>
            <pc:sldMk cId="814763618" sldId="311"/>
            <ac:spMk id="149" creationId="{0DDB64DF-11DE-738D-C0C9-79CEABFEDD3F}"/>
          </ac:spMkLst>
        </pc:spChg>
        <pc:spChg chg="mod">
          <ac:chgData name="Ahmed A" userId="37cbb6571667a5a4" providerId="LiveId" clId="{A3ECA875-3A40-4BA9-BB9C-F27E79C2A69C}" dt="2024-05-06T15:28:15.783" v="13" actId="27803"/>
          <ac:spMkLst>
            <pc:docMk/>
            <pc:sldMk cId="814763618" sldId="311"/>
            <ac:spMk id="150" creationId="{A5614EAA-0390-28E5-51F3-08DC91614571}"/>
          </ac:spMkLst>
        </pc:spChg>
        <pc:spChg chg="mod">
          <ac:chgData name="Ahmed A" userId="37cbb6571667a5a4" providerId="LiveId" clId="{A3ECA875-3A40-4BA9-BB9C-F27E79C2A69C}" dt="2024-05-06T15:28:15.783" v="13" actId="27803"/>
          <ac:spMkLst>
            <pc:docMk/>
            <pc:sldMk cId="814763618" sldId="311"/>
            <ac:spMk id="151" creationId="{F2209D2A-4342-8891-47BF-DE7A8542FBBD}"/>
          </ac:spMkLst>
        </pc:spChg>
        <pc:spChg chg="mod">
          <ac:chgData name="Ahmed A" userId="37cbb6571667a5a4" providerId="LiveId" clId="{A3ECA875-3A40-4BA9-BB9C-F27E79C2A69C}" dt="2024-05-06T15:28:15.783" v="13" actId="27803"/>
          <ac:spMkLst>
            <pc:docMk/>
            <pc:sldMk cId="814763618" sldId="311"/>
            <ac:spMk id="152" creationId="{61076E1B-B054-7CC1-AFC2-D1B55BD4C2CA}"/>
          </ac:spMkLst>
        </pc:spChg>
        <pc:spChg chg="mod">
          <ac:chgData name="Ahmed A" userId="37cbb6571667a5a4" providerId="LiveId" clId="{A3ECA875-3A40-4BA9-BB9C-F27E79C2A69C}" dt="2024-05-06T15:28:15.783" v="13" actId="27803"/>
          <ac:spMkLst>
            <pc:docMk/>
            <pc:sldMk cId="814763618" sldId="311"/>
            <ac:spMk id="153" creationId="{26676C5A-2F68-CAA4-338B-814377D70107}"/>
          </ac:spMkLst>
        </pc:spChg>
        <pc:spChg chg="mod">
          <ac:chgData name="Ahmed A" userId="37cbb6571667a5a4" providerId="LiveId" clId="{A3ECA875-3A40-4BA9-BB9C-F27E79C2A69C}" dt="2024-05-06T15:28:15.783" v="13" actId="27803"/>
          <ac:spMkLst>
            <pc:docMk/>
            <pc:sldMk cId="814763618" sldId="311"/>
            <ac:spMk id="156" creationId="{CB92079B-274A-1C07-0352-AFE9B12F0B92}"/>
          </ac:spMkLst>
        </pc:spChg>
        <pc:spChg chg="mod">
          <ac:chgData name="Ahmed A" userId="37cbb6571667a5a4" providerId="LiveId" clId="{A3ECA875-3A40-4BA9-BB9C-F27E79C2A69C}" dt="2024-05-06T15:28:15.783" v="13" actId="27803"/>
          <ac:spMkLst>
            <pc:docMk/>
            <pc:sldMk cId="814763618" sldId="311"/>
            <ac:spMk id="157" creationId="{5241FBBE-9565-4105-10B2-9F01C0CD56EC}"/>
          </ac:spMkLst>
        </pc:spChg>
        <pc:spChg chg="mod">
          <ac:chgData name="Ahmed A" userId="37cbb6571667a5a4" providerId="LiveId" clId="{A3ECA875-3A40-4BA9-BB9C-F27E79C2A69C}" dt="2024-05-06T15:28:15.783" v="13" actId="27803"/>
          <ac:spMkLst>
            <pc:docMk/>
            <pc:sldMk cId="814763618" sldId="311"/>
            <ac:spMk id="159" creationId="{7D4557E1-0A08-9505-54BF-AF9EA26ABC69}"/>
          </ac:spMkLst>
        </pc:spChg>
        <pc:spChg chg="mod">
          <ac:chgData name="Ahmed A" userId="37cbb6571667a5a4" providerId="LiveId" clId="{A3ECA875-3A40-4BA9-BB9C-F27E79C2A69C}" dt="2024-05-06T15:28:15.783" v="13" actId="27803"/>
          <ac:spMkLst>
            <pc:docMk/>
            <pc:sldMk cId="814763618" sldId="311"/>
            <ac:spMk id="160" creationId="{00E4A730-3EA3-8A6B-A58E-9F01AD734035}"/>
          </ac:spMkLst>
        </pc:spChg>
        <pc:spChg chg="mod">
          <ac:chgData name="Ahmed A" userId="37cbb6571667a5a4" providerId="LiveId" clId="{A3ECA875-3A40-4BA9-BB9C-F27E79C2A69C}" dt="2024-05-06T15:28:15.783" v="13" actId="27803"/>
          <ac:spMkLst>
            <pc:docMk/>
            <pc:sldMk cId="814763618" sldId="311"/>
            <ac:spMk id="161" creationId="{3B92BCA9-B968-1F4B-512B-147499F921E2}"/>
          </ac:spMkLst>
        </pc:spChg>
        <pc:spChg chg="mod">
          <ac:chgData name="Ahmed A" userId="37cbb6571667a5a4" providerId="LiveId" clId="{A3ECA875-3A40-4BA9-BB9C-F27E79C2A69C}" dt="2024-05-06T15:28:15.783" v="13" actId="27803"/>
          <ac:spMkLst>
            <pc:docMk/>
            <pc:sldMk cId="814763618" sldId="311"/>
            <ac:spMk id="162" creationId="{713CF29F-B441-89E2-9159-E21A8FBF0DAE}"/>
          </ac:spMkLst>
        </pc:spChg>
        <pc:spChg chg="mod">
          <ac:chgData name="Ahmed A" userId="37cbb6571667a5a4" providerId="LiveId" clId="{A3ECA875-3A40-4BA9-BB9C-F27E79C2A69C}" dt="2024-05-06T15:28:15.783" v="13" actId="27803"/>
          <ac:spMkLst>
            <pc:docMk/>
            <pc:sldMk cId="814763618" sldId="311"/>
            <ac:spMk id="163" creationId="{7C2F5848-A435-1A65-9A28-CC675A085EEE}"/>
          </ac:spMkLst>
        </pc:spChg>
        <pc:spChg chg="mod">
          <ac:chgData name="Ahmed A" userId="37cbb6571667a5a4" providerId="LiveId" clId="{A3ECA875-3A40-4BA9-BB9C-F27E79C2A69C}" dt="2024-05-06T15:28:15.783" v="13" actId="27803"/>
          <ac:spMkLst>
            <pc:docMk/>
            <pc:sldMk cId="814763618" sldId="311"/>
            <ac:spMk id="164" creationId="{624F8CCF-EDB4-DBB8-E148-3403D3CCA6FF}"/>
          </ac:spMkLst>
        </pc:spChg>
        <pc:spChg chg="mod">
          <ac:chgData name="Ahmed A" userId="37cbb6571667a5a4" providerId="LiveId" clId="{A3ECA875-3A40-4BA9-BB9C-F27E79C2A69C}" dt="2024-05-06T15:28:15.783" v="13" actId="27803"/>
          <ac:spMkLst>
            <pc:docMk/>
            <pc:sldMk cId="814763618" sldId="311"/>
            <ac:spMk id="165" creationId="{F9D693B0-9D7B-2DE2-6428-00538E5F78B0}"/>
          </ac:spMkLst>
        </pc:spChg>
        <pc:spChg chg="mod">
          <ac:chgData name="Ahmed A" userId="37cbb6571667a5a4" providerId="LiveId" clId="{A3ECA875-3A40-4BA9-BB9C-F27E79C2A69C}" dt="2024-05-06T15:28:15.783" v="13" actId="27803"/>
          <ac:spMkLst>
            <pc:docMk/>
            <pc:sldMk cId="814763618" sldId="311"/>
            <ac:spMk id="166" creationId="{D58A8573-E7BB-B54E-1226-FEA46120DB04}"/>
          </ac:spMkLst>
        </pc:spChg>
        <pc:spChg chg="del">
          <ac:chgData name="Ahmed A" userId="37cbb6571667a5a4" providerId="LiveId" clId="{A3ECA875-3A40-4BA9-BB9C-F27E79C2A69C}" dt="2024-05-06T15:27:28.740" v="5" actId="478"/>
          <ac:spMkLst>
            <pc:docMk/>
            <pc:sldMk cId="814763618" sldId="311"/>
            <ac:spMk id="171" creationId="{6D36B683-286B-29F5-2B17-9ACBE0B62DAD}"/>
          </ac:spMkLst>
        </pc:spChg>
        <pc:spChg chg="del">
          <ac:chgData name="Ahmed A" userId="37cbb6571667a5a4" providerId="LiveId" clId="{A3ECA875-3A40-4BA9-BB9C-F27E79C2A69C}" dt="2024-05-06T15:27:28.740" v="5" actId="478"/>
          <ac:spMkLst>
            <pc:docMk/>
            <pc:sldMk cId="814763618" sldId="311"/>
            <ac:spMk id="172" creationId="{5CD8FD74-BCF4-D63C-4CA0-F122465A4252}"/>
          </ac:spMkLst>
        </pc:spChg>
        <pc:grpChg chg="add mod">
          <ac:chgData name="Ahmed A" userId="37cbb6571667a5a4" providerId="LiveId" clId="{A3ECA875-3A40-4BA9-BB9C-F27E79C2A69C}" dt="2024-05-06T15:27:51.651" v="10"/>
          <ac:grpSpMkLst>
            <pc:docMk/>
            <pc:sldMk cId="814763618" sldId="311"/>
            <ac:grpSpMk id="3" creationId="{734973D1-1324-83D3-35D7-0C671FEBEE41}"/>
          </ac:grpSpMkLst>
        </pc:grpChg>
        <pc:grpChg chg="add del mod">
          <ac:chgData name="Ahmed A" userId="37cbb6571667a5a4" providerId="LiveId" clId="{A3ECA875-3A40-4BA9-BB9C-F27E79C2A69C}" dt="2024-05-06T15:28:15.783" v="13" actId="27803"/>
          <ac:grpSpMkLst>
            <pc:docMk/>
            <pc:sldMk cId="814763618" sldId="311"/>
            <ac:grpSpMk id="15" creationId="{5C32386F-F57B-A447-7472-690CE94D582D}"/>
          </ac:grpSpMkLst>
        </pc:grpChg>
        <pc:grpChg chg="mod">
          <ac:chgData name="Ahmed A" userId="37cbb6571667a5a4" providerId="LiveId" clId="{A3ECA875-3A40-4BA9-BB9C-F27E79C2A69C}" dt="2024-05-06T15:28:15.783" v="13" actId="27803"/>
          <ac:grpSpMkLst>
            <pc:docMk/>
            <pc:sldMk cId="814763618" sldId="311"/>
            <ac:grpSpMk id="16" creationId="{69755CED-292C-8D64-DC52-B911388694A5}"/>
          </ac:grpSpMkLst>
        </pc:grpChg>
        <pc:grpChg chg="mod">
          <ac:chgData name="Ahmed A" userId="37cbb6571667a5a4" providerId="LiveId" clId="{A3ECA875-3A40-4BA9-BB9C-F27E79C2A69C}" dt="2024-05-06T15:28:15.783" v="13" actId="27803"/>
          <ac:grpSpMkLst>
            <pc:docMk/>
            <pc:sldMk cId="814763618" sldId="311"/>
            <ac:grpSpMk id="17" creationId="{24905CA5-6FFF-2E12-D684-41D9EAC58821}"/>
          </ac:grpSpMkLst>
        </pc:grpChg>
        <pc:grpChg chg="mod">
          <ac:chgData name="Ahmed A" userId="37cbb6571667a5a4" providerId="LiveId" clId="{A3ECA875-3A40-4BA9-BB9C-F27E79C2A69C}" dt="2024-05-06T15:28:15.783" v="13" actId="27803"/>
          <ac:grpSpMkLst>
            <pc:docMk/>
            <pc:sldMk cId="814763618" sldId="311"/>
            <ac:grpSpMk id="33" creationId="{3B708537-08EF-3B03-BEA3-0B3B4D77078D}"/>
          </ac:grpSpMkLst>
        </pc:grpChg>
        <pc:grpChg chg="mod">
          <ac:chgData name="Ahmed A" userId="37cbb6571667a5a4" providerId="LiveId" clId="{A3ECA875-3A40-4BA9-BB9C-F27E79C2A69C}" dt="2024-05-06T15:28:15.783" v="13" actId="27803"/>
          <ac:grpSpMkLst>
            <pc:docMk/>
            <pc:sldMk cId="814763618" sldId="311"/>
            <ac:grpSpMk id="41" creationId="{3ADCD15E-EED0-FF48-02CE-9982C7EACB6D}"/>
          </ac:grpSpMkLst>
        </pc:grpChg>
        <pc:grpChg chg="mod">
          <ac:chgData name="Ahmed A" userId="37cbb6571667a5a4" providerId="LiveId" clId="{A3ECA875-3A40-4BA9-BB9C-F27E79C2A69C}" dt="2024-05-06T15:28:15.783" v="13" actId="27803"/>
          <ac:grpSpMkLst>
            <pc:docMk/>
            <pc:sldMk cId="814763618" sldId="311"/>
            <ac:grpSpMk id="42" creationId="{A8940D7F-E129-1E3D-FAB6-D4D40FFAF557}"/>
          </ac:grpSpMkLst>
        </pc:grpChg>
        <pc:grpChg chg="mod">
          <ac:chgData name="Ahmed A" userId="37cbb6571667a5a4" providerId="LiveId" clId="{A3ECA875-3A40-4BA9-BB9C-F27E79C2A69C}" dt="2024-05-06T15:28:15.783" v="13" actId="27803"/>
          <ac:grpSpMkLst>
            <pc:docMk/>
            <pc:sldMk cId="814763618" sldId="311"/>
            <ac:grpSpMk id="48" creationId="{4C876F09-2B3E-67D6-5F74-FE8B3284D5C9}"/>
          </ac:grpSpMkLst>
        </pc:grpChg>
        <pc:grpChg chg="mod">
          <ac:chgData name="Ahmed A" userId="37cbb6571667a5a4" providerId="LiveId" clId="{A3ECA875-3A40-4BA9-BB9C-F27E79C2A69C}" dt="2024-05-06T15:28:15.783" v="13" actId="27803"/>
          <ac:grpSpMkLst>
            <pc:docMk/>
            <pc:sldMk cId="814763618" sldId="311"/>
            <ac:grpSpMk id="52" creationId="{9865462C-7258-D918-85DB-16BEBFA64847}"/>
          </ac:grpSpMkLst>
        </pc:grpChg>
        <pc:grpChg chg="mod">
          <ac:chgData name="Ahmed A" userId="37cbb6571667a5a4" providerId="LiveId" clId="{A3ECA875-3A40-4BA9-BB9C-F27E79C2A69C}" dt="2024-05-06T15:28:15.783" v="13" actId="27803"/>
          <ac:grpSpMkLst>
            <pc:docMk/>
            <pc:sldMk cId="814763618" sldId="311"/>
            <ac:grpSpMk id="55" creationId="{251B315B-6818-11B1-A4F9-B683D437D35C}"/>
          </ac:grpSpMkLst>
        </pc:grpChg>
        <pc:grpChg chg="mod">
          <ac:chgData name="Ahmed A" userId="37cbb6571667a5a4" providerId="LiveId" clId="{A3ECA875-3A40-4BA9-BB9C-F27E79C2A69C}" dt="2024-05-06T15:28:15.783" v="13" actId="27803"/>
          <ac:grpSpMkLst>
            <pc:docMk/>
            <pc:sldMk cId="814763618" sldId="311"/>
            <ac:grpSpMk id="56" creationId="{5600C0C5-3336-84E2-B194-B7B113007B54}"/>
          </ac:grpSpMkLst>
        </pc:grpChg>
        <pc:grpChg chg="mod">
          <ac:chgData name="Ahmed A" userId="37cbb6571667a5a4" providerId="LiveId" clId="{A3ECA875-3A40-4BA9-BB9C-F27E79C2A69C}" dt="2024-05-06T15:28:15.783" v="13" actId="27803"/>
          <ac:grpSpMkLst>
            <pc:docMk/>
            <pc:sldMk cId="814763618" sldId="311"/>
            <ac:grpSpMk id="130" creationId="{CC4750A3-0A96-872C-4D99-D2E25CA1D537}"/>
          </ac:grpSpMkLst>
        </pc:grpChg>
        <pc:grpChg chg="mod">
          <ac:chgData name="Ahmed A" userId="37cbb6571667a5a4" providerId="LiveId" clId="{A3ECA875-3A40-4BA9-BB9C-F27E79C2A69C}" dt="2024-05-06T15:28:15.783" v="13" actId="27803"/>
          <ac:grpSpMkLst>
            <pc:docMk/>
            <pc:sldMk cId="814763618" sldId="311"/>
            <ac:grpSpMk id="131" creationId="{AA235E64-BE8D-F9F2-6426-66BB1FA030FE}"/>
          </ac:grpSpMkLst>
        </pc:grpChg>
        <pc:grpChg chg="mod">
          <ac:chgData name="Ahmed A" userId="37cbb6571667a5a4" providerId="LiveId" clId="{A3ECA875-3A40-4BA9-BB9C-F27E79C2A69C}" dt="2024-05-06T15:28:15.783" v="13" actId="27803"/>
          <ac:grpSpMkLst>
            <pc:docMk/>
            <pc:sldMk cId="814763618" sldId="311"/>
            <ac:grpSpMk id="134" creationId="{A2CC787E-F5B1-EB23-9DD3-55C112A4F8BB}"/>
          </ac:grpSpMkLst>
        </pc:grpChg>
        <pc:grpChg chg="mod">
          <ac:chgData name="Ahmed A" userId="37cbb6571667a5a4" providerId="LiveId" clId="{A3ECA875-3A40-4BA9-BB9C-F27E79C2A69C}" dt="2024-05-06T15:28:15.783" v="13" actId="27803"/>
          <ac:grpSpMkLst>
            <pc:docMk/>
            <pc:sldMk cId="814763618" sldId="311"/>
            <ac:grpSpMk id="141" creationId="{D0137026-61AE-0687-7617-BAD56E3B7762}"/>
          </ac:grpSpMkLst>
        </pc:grpChg>
        <pc:grpChg chg="mod">
          <ac:chgData name="Ahmed A" userId="37cbb6571667a5a4" providerId="LiveId" clId="{A3ECA875-3A40-4BA9-BB9C-F27E79C2A69C}" dt="2024-05-06T15:28:15.783" v="13" actId="27803"/>
          <ac:grpSpMkLst>
            <pc:docMk/>
            <pc:sldMk cId="814763618" sldId="311"/>
            <ac:grpSpMk id="154" creationId="{770DD22E-1DB9-F24E-9D9F-A99EDAABA0AC}"/>
          </ac:grpSpMkLst>
        </pc:grpChg>
        <pc:grpChg chg="mod">
          <ac:chgData name="Ahmed A" userId="37cbb6571667a5a4" providerId="LiveId" clId="{A3ECA875-3A40-4BA9-BB9C-F27E79C2A69C}" dt="2024-05-06T15:28:15.783" v="13" actId="27803"/>
          <ac:grpSpMkLst>
            <pc:docMk/>
            <pc:sldMk cId="814763618" sldId="311"/>
            <ac:grpSpMk id="155" creationId="{FD710B61-9C00-F2CC-EDB5-75D861C03D41}"/>
          </ac:grpSpMkLst>
        </pc:grpChg>
        <pc:grpChg chg="mod">
          <ac:chgData name="Ahmed A" userId="37cbb6571667a5a4" providerId="LiveId" clId="{A3ECA875-3A40-4BA9-BB9C-F27E79C2A69C}" dt="2024-05-06T15:28:15.783" v="13" actId="27803"/>
          <ac:grpSpMkLst>
            <pc:docMk/>
            <pc:sldMk cId="814763618" sldId="311"/>
            <ac:grpSpMk id="158" creationId="{DA86F6A5-E652-7456-CD38-7CD7971EFD6C}"/>
          </ac:grpSpMkLst>
        </pc:grpChg>
        <pc:grpChg chg="del">
          <ac:chgData name="Ahmed A" userId="37cbb6571667a5a4" providerId="LiveId" clId="{A3ECA875-3A40-4BA9-BB9C-F27E79C2A69C}" dt="2024-05-06T15:27:28.740" v="5" actId="478"/>
          <ac:grpSpMkLst>
            <pc:docMk/>
            <pc:sldMk cId="814763618" sldId="311"/>
            <ac:grpSpMk id="178" creationId="{ACE28416-E62C-8D81-8E16-D1A00B8A1147}"/>
          </ac:grpSpMkLst>
        </pc:grpChg>
        <pc:picChg chg="add mod">
          <ac:chgData name="Ahmed A" userId="37cbb6571667a5a4" providerId="LiveId" clId="{A3ECA875-3A40-4BA9-BB9C-F27E79C2A69C}" dt="2024-05-09T04:44:52.612" v="4115" actId="1076"/>
          <ac:picMkLst>
            <pc:docMk/>
            <pc:sldMk cId="814763618" sldId="311"/>
            <ac:picMk id="2" creationId="{07730A8F-8E73-0D1B-65D7-6E9C95492474}"/>
          </ac:picMkLst>
        </pc:picChg>
        <pc:picChg chg="add del mod">
          <ac:chgData name="Ahmed A" userId="37cbb6571667a5a4" providerId="LiveId" clId="{A3ECA875-3A40-4BA9-BB9C-F27E79C2A69C}" dt="2024-05-06T15:34:10.061" v="14" actId="478"/>
          <ac:picMkLst>
            <pc:docMk/>
            <pc:sldMk cId="814763618" sldId="311"/>
            <ac:picMk id="2" creationId="{A1A1B788-8DC5-31B9-9C8A-7B4F52C4BFF4}"/>
          </ac:picMkLst>
        </pc:picChg>
        <pc:picChg chg="del">
          <ac:chgData name="Ahmed A" userId="37cbb6571667a5a4" providerId="LiveId" clId="{A3ECA875-3A40-4BA9-BB9C-F27E79C2A69C}" dt="2024-05-06T15:27:28.740" v="5" actId="478"/>
          <ac:picMkLst>
            <pc:docMk/>
            <pc:sldMk cId="814763618" sldId="311"/>
            <ac:picMk id="4" creationId="{37C0BE8E-DB38-913C-C7AC-4E5EBC64C9B0}"/>
          </ac:picMkLst>
        </pc:picChg>
        <pc:picChg chg="add mod">
          <ac:chgData name="Ahmed A" userId="37cbb6571667a5a4" providerId="LiveId" clId="{A3ECA875-3A40-4BA9-BB9C-F27E79C2A69C}" dt="2024-05-09T04:44:52.612" v="4115" actId="1076"/>
          <ac:picMkLst>
            <pc:docMk/>
            <pc:sldMk cId="814763618" sldId="311"/>
            <ac:picMk id="4" creationId="{7C5FBECB-E0D3-B98C-652E-1F32DD672E19}"/>
          </ac:picMkLst>
        </pc:picChg>
        <pc:picChg chg="add del mod">
          <ac:chgData name="Ahmed A" userId="37cbb6571667a5a4" providerId="LiveId" clId="{A3ECA875-3A40-4BA9-BB9C-F27E79C2A69C}" dt="2024-05-06T15:34:10.061" v="14" actId="478"/>
          <ac:picMkLst>
            <pc:docMk/>
            <pc:sldMk cId="814763618" sldId="311"/>
            <ac:picMk id="7" creationId="{83EFF86E-1D42-17DD-365C-31C9903B7BEE}"/>
          </ac:picMkLst>
        </pc:picChg>
        <pc:picChg chg="add mod">
          <ac:chgData name="Ahmed A" userId="37cbb6571667a5a4" providerId="LiveId" clId="{A3ECA875-3A40-4BA9-BB9C-F27E79C2A69C}" dt="2024-05-09T04:44:52.612" v="4115" actId="1076"/>
          <ac:picMkLst>
            <pc:docMk/>
            <pc:sldMk cId="814763618" sldId="311"/>
            <ac:picMk id="7" creationId="{B2F88040-1EFD-8A0E-4CC7-AD98D7F25D4A}"/>
          </ac:picMkLst>
        </pc:picChg>
        <pc:picChg chg="add mod">
          <ac:chgData name="Ahmed A" userId="37cbb6571667a5a4" providerId="LiveId" clId="{A3ECA875-3A40-4BA9-BB9C-F27E79C2A69C}" dt="2024-05-09T04:45:02.512" v="4117" actId="1076"/>
          <ac:picMkLst>
            <pc:docMk/>
            <pc:sldMk cId="814763618" sldId="311"/>
            <ac:picMk id="8" creationId="{0429D39D-B69C-A7EF-7E4C-1C045A2F2457}"/>
          </ac:picMkLst>
        </pc:picChg>
        <pc:picChg chg="del">
          <ac:chgData name="Ahmed A" userId="37cbb6571667a5a4" providerId="LiveId" clId="{A3ECA875-3A40-4BA9-BB9C-F27E79C2A69C}" dt="2024-05-06T15:27:28.740" v="5" actId="478"/>
          <ac:picMkLst>
            <pc:docMk/>
            <pc:sldMk cId="814763618" sldId="311"/>
            <ac:picMk id="8" creationId="{FBEDFFBF-81EE-1EA1-A6DF-2FDEAC553C8B}"/>
          </ac:picMkLst>
        </pc:picChg>
        <pc:picChg chg="add mod">
          <ac:chgData name="Ahmed A" userId="37cbb6571667a5a4" providerId="LiveId" clId="{A3ECA875-3A40-4BA9-BB9C-F27E79C2A69C}" dt="2024-05-09T04:45:09.012" v="4121" actId="1076"/>
          <ac:picMkLst>
            <pc:docMk/>
            <pc:sldMk cId="814763618" sldId="311"/>
            <ac:picMk id="9" creationId="{B0C37F8B-414F-ABA6-0B46-4CB7A5CF2E6F}"/>
          </ac:picMkLst>
        </pc:picChg>
        <pc:picChg chg="del">
          <ac:chgData name="Ahmed A" userId="37cbb6571667a5a4" providerId="LiveId" clId="{A3ECA875-3A40-4BA9-BB9C-F27E79C2A69C}" dt="2024-05-06T15:27:28.740" v="5" actId="478"/>
          <ac:picMkLst>
            <pc:docMk/>
            <pc:sldMk cId="814763618" sldId="311"/>
            <ac:picMk id="9" creationId="{E817D41E-DFE0-C1BA-4C4E-BAF415C8BDB9}"/>
          </ac:picMkLst>
        </pc:picChg>
        <pc:picChg chg="add del mod">
          <ac:chgData name="Ahmed A" userId="37cbb6571667a5a4" providerId="LiveId" clId="{A3ECA875-3A40-4BA9-BB9C-F27E79C2A69C}" dt="2024-05-06T15:34:10.061" v="14" actId="478"/>
          <ac:picMkLst>
            <pc:docMk/>
            <pc:sldMk cId="814763618" sldId="311"/>
            <ac:picMk id="10" creationId="{9989D56F-611B-96C2-FF67-E13F4209D762}"/>
          </ac:picMkLst>
        </pc:picChg>
        <pc:picChg chg="add del mod">
          <ac:chgData name="Ahmed A" userId="37cbb6571667a5a4" providerId="LiveId" clId="{A3ECA875-3A40-4BA9-BB9C-F27E79C2A69C}" dt="2024-05-06T15:34:10.061" v="14" actId="478"/>
          <ac:picMkLst>
            <pc:docMk/>
            <pc:sldMk cId="814763618" sldId="311"/>
            <ac:picMk id="11" creationId="{B5B6E069-3775-0D27-69CF-B839C31B34DC}"/>
          </ac:picMkLst>
        </pc:picChg>
        <pc:picChg chg="del">
          <ac:chgData name="Ahmed A" userId="37cbb6571667a5a4" providerId="LiveId" clId="{A3ECA875-3A40-4BA9-BB9C-F27E79C2A69C}" dt="2024-05-06T15:27:28.740" v="5" actId="478"/>
          <ac:picMkLst>
            <pc:docMk/>
            <pc:sldMk cId="814763618" sldId="311"/>
            <ac:picMk id="12" creationId="{E9C532CF-5CCB-BB57-39CF-C8C7BA877B68}"/>
          </ac:picMkLst>
        </pc:picChg>
        <pc:picChg chg="del">
          <ac:chgData name="Ahmed A" userId="37cbb6571667a5a4" providerId="LiveId" clId="{A3ECA875-3A40-4BA9-BB9C-F27E79C2A69C}" dt="2024-05-06T15:27:28.740" v="5" actId="478"/>
          <ac:picMkLst>
            <pc:docMk/>
            <pc:sldMk cId="814763618" sldId="311"/>
            <ac:picMk id="13" creationId="{F84E9D62-AF93-54BA-BFBB-0939249D2BFD}"/>
          </ac:picMkLst>
        </pc:picChg>
        <pc:picChg chg="del">
          <ac:chgData name="Ahmed A" userId="37cbb6571667a5a4" providerId="LiveId" clId="{A3ECA875-3A40-4BA9-BB9C-F27E79C2A69C}" dt="2024-05-06T15:27:28.740" v="5" actId="478"/>
          <ac:picMkLst>
            <pc:docMk/>
            <pc:sldMk cId="814763618" sldId="311"/>
            <ac:picMk id="14" creationId="{93307782-D57A-6227-3DE1-006170C3A320}"/>
          </ac:picMkLst>
        </pc:picChg>
        <pc:picChg chg="del">
          <ac:chgData name="Ahmed A" userId="37cbb6571667a5a4" providerId="LiveId" clId="{A3ECA875-3A40-4BA9-BB9C-F27E79C2A69C}" dt="2024-05-06T15:27:28.740" v="5" actId="478"/>
          <ac:picMkLst>
            <pc:docMk/>
            <pc:sldMk cId="814763618" sldId="311"/>
            <ac:picMk id="28" creationId="{4F6D4C92-418B-CFF9-4B49-DD7594CCE2E7}"/>
          </ac:picMkLst>
        </pc:picChg>
        <pc:picChg chg="add mod">
          <ac:chgData name="Ahmed A" userId="37cbb6571667a5a4" providerId="LiveId" clId="{A3ECA875-3A40-4BA9-BB9C-F27E79C2A69C}" dt="2024-05-06T15:34:10.511" v="15"/>
          <ac:picMkLst>
            <pc:docMk/>
            <pc:sldMk cId="814763618" sldId="311"/>
            <ac:picMk id="167" creationId="{9C7DE57A-C0E8-21FB-C6B9-5EA23871F002}"/>
          </ac:picMkLst>
        </pc:picChg>
        <pc:picChg chg="add mod">
          <ac:chgData name="Ahmed A" userId="37cbb6571667a5a4" providerId="LiveId" clId="{A3ECA875-3A40-4BA9-BB9C-F27E79C2A69C}" dt="2024-05-06T15:34:10.511" v="15"/>
          <ac:picMkLst>
            <pc:docMk/>
            <pc:sldMk cId="814763618" sldId="311"/>
            <ac:picMk id="168" creationId="{5EA42828-AD30-69A5-D7D9-9ED8A6CFEEE8}"/>
          </ac:picMkLst>
        </pc:picChg>
        <pc:picChg chg="add mod">
          <ac:chgData name="Ahmed A" userId="37cbb6571667a5a4" providerId="LiveId" clId="{A3ECA875-3A40-4BA9-BB9C-F27E79C2A69C}" dt="2024-05-06T15:34:10.511" v="15"/>
          <ac:picMkLst>
            <pc:docMk/>
            <pc:sldMk cId="814763618" sldId="311"/>
            <ac:picMk id="169" creationId="{6C710770-C412-57AE-A0B1-FD34FDE118D9}"/>
          </ac:picMkLst>
        </pc:picChg>
        <pc:picChg chg="add mod">
          <ac:chgData name="Ahmed A" userId="37cbb6571667a5a4" providerId="LiveId" clId="{A3ECA875-3A40-4BA9-BB9C-F27E79C2A69C}" dt="2024-05-06T15:34:10.511" v="15"/>
          <ac:picMkLst>
            <pc:docMk/>
            <pc:sldMk cId="814763618" sldId="311"/>
            <ac:picMk id="170" creationId="{98370D16-AACA-C524-F75F-ECD5EF165F73}"/>
          </ac:picMkLst>
        </pc:picChg>
        <pc:picChg chg="del">
          <ac:chgData name="Ahmed A" userId="37cbb6571667a5a4" providerId="LiveId" clId="{A3ECA875-3A40-4BA9-BB9C-F27E79C2A69C}" dt="2024-05-06T15:27:28.740" v="5" actId="478"/>
          <ac:picMkLst>
            <pc:docMk/>
            <pc:sldMk cId="814763618" sldId="311"/>
            <ac:picMk id="175" creationId="{A2E1BECC-758F-87CA-8596-E3AEB564DEC6}"/>
          </ac:picMkLst>
        </pc:picChg>
        <pc:picChg chg="del">
          <ac:chgData name="Ahmed A" userId="37cbb6571667a5a4" providerId="LiveId" clId="{A3ECA875-3A40-4BA9-BB9C-F27E79C2A69C}" dt="2024-05-06T15:27:28.740" v="5" actId="478"/>
          <ac:picMkLst>
            <pc:docMk/>
            <pc:sldMk cId="814763618" sldId="311"/>
            <ac:picMk id="176" creationId="{537C80FA-5BE5-9DFD-1954-AD4A4E6DCA93}"/>
          </ac:picMkLst>
        </pc:picChg>
        <pc:picChg chg="del">
          <ac:chgData name="Ahmed A" userId="37cbb6571667a5a4" providerId="LiveId" clId="{A3ECA875-3A40-4BA9-BB9C-F27E79C2A69C}" dt="2024-05-06T15:27:28.740" v="5" actId="478"/>
          <ac:picMkLst>
            <pc:docMk/>
            <pc:sldMk cId="814763618" sldId="311"/>
            <ac:picMk id="177" creationId="{5F78DE0A-BCAE-5B3A-FFF4-02524BF25472}"/>
          </ac:picMkLst>
        </pc:picChg>
        <pc:picChg chg="del">
          <ac:chgData name="Ahmed A" userId="37cbb6571667a5a4" providerId="LiveId" clId="{A3ECA875-3A40-4BA9-BB9C-F27E79C2A69C}" dt="2024-05-06T15:27:28.740" v="5" actId="478"/>
          <ac:picMkLst>
            <pc:docMk/>
            <pc:sldMk cId="814763618" sldId="311"/>
            <ac:picMk id="325" creationId="{F8CE3BBC-2F71-6211-22B2-58E50FE27AC9}"/>
          </ac:picMkLst>
        </pc:picChg>
        <pc:picChg chg="del">
          <ac:chgData name="Ahmed A" userId="37cbb6571667a5a4" providerId="LiveId" clId="{A3ECA875-3A40-4BA9-BB9C-F27E79C2A69C}" dt="2024-05-06T15:27:28.740" v="5" actId="478"/>
          <ac:picMkLst>
            <pc:docMk/>
            <pc:sldMk cId="814763618" sldId="311"/>
            <ac:picMk id="327" creationId="{F2ED3130-48C7-4034-26AE-EE1D9B990D10}"/>
          </ac:picMkLst>
        </pc:picChg>
      </pc:sldChg>
      <pc:sldChg chg="addSp modSp mod">
        <pc:chgData name="Ahmed A" userId="37cbb6571667a5a4" providerId="LiveId" clId="{A3ECA875-3A40-4BA9-BB9C-F27E79C2A69C}" dt="2024-05-09T04:47:18.549" v="4272" actId="20577"/>
        <pc:sldMkLst>
          <pc:docMk/>
          <pc:sldMk cId="3656826810" sldId="312"/>
        </pc:sldMkLst>
        <pc:spChg chg="mod">
          <ac:chgData name="Ahmed A" userId="37cbb6571667a5a4" providerId="LiveId" clId="{A3ECA875-3A40-4BA9-BB9C-F27E79C2A69C}" dt="2024-05-06T15:45:21.984" v="81"/>
          <ac:spMkLst>
            <pc:docMk/>
            <pc:sldMk cId="3656826810" sldId="312"/>
            <ac:spMk id="9" creationId="{A0B63FFF-C9CB-E1BE-4E73-279C49BB6C3F}"/>
          </ac:spMkLst>
        </pc:spChg>
        <pc:spChg chg="mod">
          <ac:chgData name="Ahmed A" userId="37cbb6571667a5a4" providerId="LiveId" clId="{A3ECA875-3A40-4BA9-BB9C-F27E79C2A69C}" dt="2024-05-09T04:47:18.549" v="4272" actId="20577"/>
          <ac:spMkLst>
            <pc:docMk/>
            <pc:sldMk cId="3656826810" sldId="312"/>
            <ac:spMk id="73" creationId="{5CFAD63B-02D9-D6A7-B4B6-976960B865EF}"/>
          </ac:spMkLst>
        </pc:spChg>
        <pc:spChg chg="mod">
          <ac:chgData name="Ahmed A" userId="37cbb6571667a5a4" providerId="LiveId" clId="{A3ECA875-3A40-4BA9-BB9C-F27E79C2A69C}" dt="2024-05-06T15:45:21.984" v="81"/>
          <ac:spMkLst>
            <pc:docMk/>
            <pc:sldMk cId="3656826810" sldId="312"/>
            <ac:spMk id="177" creationId="{6A3838F9-8F40-1E03-E6FF-00D2F7217644}"/>
          </ac:spMkLst>
        </pc:spChg>
        <pc:spChg chg="mod">
          <ac:chgData name="Ahmed A" userId="37cbb6571667a5a4" providerId="LiveId" clId="{A3ECA875-3A40-4BA9-BB9C-F27E79C2A69C}" dt="2024-05-06T15:45:21.984" v="81"/>
          <ac:spMkLst>
            <pc:docMk/>
            <pc:sldMk cId="3656826810" sldId="312"/>
            <ac:spMk id="178" creationId="{AB66FE30-1339-B329-AE19-05331BD2747E}"/>
          </ac:spMkLst>
        </pc:spChg>
        <pc:spChg chg="mod">
          <ac:chgData name="Ahmed A" userId="37cbb6571667a5a4" providerId="LiveId" clId="{A3ECA875-3A40-4BA9-BB9C-F27E79C2A69C}" dt="2024-05-06T15:45:21.984" v="81"/>
          <ac:spMkLst>
            <pc:docMk/>
            <pc:sldMk cId="3656826810" sldId="312"/>
            <ac:spMk id="179" creationId="{D07EBE6E-FDF6-D58C-2302-D5BEBF091846}"/>
          </ac:spMkLst>
        </pc:spChg>
        <pc:spChg chg="mod">
          <ac:chgData name="Ahmed A" userId="37cbb6571667a5a4" providerId="LiveId" clId="{A3ECA875-3A40-4BA9-BB9C-F27E79C2A69C}" dt="2024-05-06T15:45:21.984" v="81"/>
          <ac:spMkLst>
            <pc:docMk/>
            <pc:sldMk cId="3656826810" sldId="312"/>
            <ac:spMk id="180" creationId="{EEF058CC-BFBC-0F38-8374-1F7B68768B52}"/>
          </ac:spMkLst>
        </pc:spChg>
        <pc:spChg chg="mod">
          <ac:chgData name="Ahmed A" userId="37cbb6571667a5a4" providerId="LiveId" clId="{A3ECA875-3A40-4BA9-BB9C-F27E79C2A69C}" dt="2024-05-06T15:45:21.984" v="81"/>
          <ac:spMkLst>
            <pc:docMk/>
            <pc:sldMk cId="3656826810" sldId="312"/>
            <ac:spMk id="181" creationId="{47446E9B-C51D-1157-231B-909CE1B6D5A6}"/>
          </ac:spMkLst>
        </pc:spChg>
        <pc:spChg chg="mod">
          <ac:chgData name="Ahmed A" userId="37cbb6571667a5a4" providerId="LiveId" clId="{A3ECA875-3A40-4BA9-BB9C-F27E79C2A69C}" dt="2024-05-06T15:45:21.984" v="81"/>
          <ac:spMkLst>
            <pc:docMk/>
            <pc:sldMk cId="3656826810" sldId="312"/>
            <ac:spMk id="182" creationId="{3DA3678B-90A6-E693-E598-6336DD0C4BCC}"/>
          </ac:spMkLst>
        </pc:spChg>
        <pc:spChg chg="mod">
          <ac:chgData name="Ahmed A" userId="37cbb6571667a5a4" providerId="LiveId" clId="{A3ECA875-3A40-4BA9-BB9C-F27E79C2A69C}" dt="2024-05-06T15:45:21.984" v="81"/>
          <ac:spMkLst>
            <pc:docMk/>
            <pc:sldMk cId="3656826810" sldId="312"/>
            <ac:spMk id="183" creationId="{B3382014-B15B-B171-7200-E77A35611294}"/>
          </ac:spMkLst>
        </pc:spChg>
        <pc:spChg chg="mod">
          <ac:chgData name="Ahmed A" userId="37cbb6571667a5a4" providerId="LiveId" clId="{A3ECA875-3A40-4BA9-BB9C-F27E79C2A69C}" dt="2024-05-06T15:45:21.984" v="81"/>
          <ac:spMkLst>
            <pc:docMk/>
            <pc:sldMk cId="3656826810" sldId="312"/>
            <ac:spMk id="184" creationId="{EC0312EF-A1D1-A7D7-86C6-A9D1DC390C7E}"/>
          </ac:spMkLst>
        </pc:spChg>
        <pc:spChg chg="mod">
          <ac:chgData name="Ahmed A" userId="37cbb6571667a5a4" providerId="LiveId" clId="{A3ECA875-3A40-4BA9-BB9C-F27E79C2A69C}" dt="2024-05-06T15:45:21.984" v="81"/>
          <ac:spMkLst>
            <pc:docMk/>
            <pc:sldMk cId="3656826810" sldId="312"/>
            <ac:spMk id="185" creationId="{03AA26D0-AFA4-90E5-99B9-8C4207304D21}"/>
          </ac:spMkLst>
        </pc:spChg>
        <pc:spChg chg="mod">
          <ac:chgData name="Ahmed A" userId="37cbb6571667a5a4" providerId="LiveId" clId="{A3ECA875-3A40-4BA9-BB9C-F27E79C2A69C}" dt="2024-05-06T15:45:21.984" v="81"/>
          <ac:spMkLst>
            <pc:docMk/>
            <pc:sldMk cId="3656826810" sldId="312"/>
            <ac:spMk id="186" creationId="{2FBCBCB7-565F-8837-B281-F3F169F511CA}"/>
          </ac:spMkLst>
        </pc:spChg>
        <pc:spChg chg="mod">
          <ac:chgData name="Ahmed A" userId="37cbb6571667a5a4" providerId="LiveId" clId="{A3ECA875-3A40-4BA9-BB9C-F27E79C2A69C}" dt="2024-05-06T15:45:21.984" v="81"/>
          <ac:spMkLst>
            <pc:docMk/>
            <pc:sldMk cId="3656826810" sldId="312"/>
            <ac:spMk id="187" creationId="{D2AC8D38-3F78-DC28-EA1D-576F1A8BD7B0}"/>
          </ac:spMkLst>
        </pc:spChg>
        <pc:spChg chg="mod">
          <ac:chgData name="Ahmed A" userId="37cbb6571667a5a4" providerId="LiveId" clId="{A3ECA875-3A40-4BA9-BB9C-F27E79C2A69C}" dt="2024-05-06T15:45:21.984" v="81"/>
          <ac:spMkLst>
            <pc:docMk/>
            <pc:sldMk cId="3656826810" sldId="312"/>
            <ac:spMk id="245" creationId="{D7D2673D-97AB-AAF8-5841-F731A6DDA3B1}"/>
          </ac:spMkLst>
        </pc:spChg>
        <pc:spChg chg="mod">
          <ac:chgData name="Ahmed A" userId="37cbb6571667a5a4" providerId="LiveId" clId="{A3ECA875-3A40-4BA9-BB9C-F27E79C2A69C}" dt="2024-05-06T15:45:21.984" v="81"/>
          <ac:spMkLst>
            <pc:docMk/>
            <pc:sldMk cId="3656826810" sldId="312"/>
            <ac:spMk id="247" creationId="{1EC81033-B521-0C54-25DD-33AC80E09209}"/>
          </ac:spMkLst>
        </pc:spChg>
        <pc:spChg chg="mod">
          <ac:chgData name="Ahmed A" userId="37cbb6571667a5a4" providerId="LiveId" clId="{A3ECA875-3A40-4BA9-BB9C-F27E79C2A69C}" dt="2024-05-06T15:45:21.984" v="81"/>
          <ac:spMkLst>
            <pc:docMk/>
            <pc:sldMk cId="3656826810" sldId="312"/>
            <ac:spMk id="388" creationId="{6760E3B0-229E-5F80-74B5-ED574F39A8D9}"/>
          </ac:spMkLst>
        </pc:spChg>
        <pc:spChg chg="mod">
          <ac:chgData name="Ahmed A" userId="37cbb6571667a5a4" providerId="LiveId" clId="{A3ECA875-3A40-4BA9-BB9C-F27E79C2A69C}" dt="2024-05-06T15:45:21.984" v="81"/>
          <ac:spMkLst>
            <pc:docMk/>
            <pc:sldMk cId="3656826810" sldId="312"/>
            <ac:spMk id="389" creationId="{3189808F-94EE-F030-5D69-A9786294BFA1}"/>
          </ac:spMkLst>
        </pc:spChg>
        <pc:spChg chg="mod">
          <ac:chgData name="Ahmed A" userId="37cbb6571667a5a4" providerId="LiveId" clId="{A3ECA875-3A40-4BA9-BB9C-F27E79C2A69C}" dt="2024-05-06T15:45:21.984" v="81"/>
          <ac:spMkLst>
            <pc:docMk/>
            <pc:sldMk cId="3656826810" sldId="312"/>
            <ac:spMk id="390" creationId="{EE756550-744D-09D5-7AC0-688E6B854936}"/>
          </ac:spMkLst>
        </pc:spChg>
        <pc:spChg chg="mod">
          <ac:chgData name="Ahmed A" userId="37cbb6571667a5a4" providerId="LiveId" clId="{A3ECA875-3A40-4BA9-BB9C-F27E79C2A69C}" dt="2024-05-06T15:45:21.984" v="81"/>
          <ac:spMkLst>
            <pc:docMk/>
            <pc:sldMk cId="3656826810" sldId="312"/>
            <ac:spMk id="391" creationId="{E582ECE3-60F0-9583-2331-6F64AA17C13F}"/>
          </ac:spMkLst>
        </pc:spChg>
        <pc:spChg chg="mod">
          <ac:chgData name="Ahmed A" userId="37cbb6571667a5a4" providerId="LiveId" clId="{A3ECA875-3A40-4BA9-BB9C-F27E79C2A69C}" dt="2024-05-06T15:45:21.984" v="81"/>
          <ac:spMkLst>
            <pc:docMk/>
            <pc:sldMk cId="3656826810" sldId="312"/>
            <ac:spMk id="392" creationId="{E2D32446-9C0F-CD50-9BD4-1D7DD4BEF85C}"/>
          </ac:spMkLst>
        </pc:spChg>
        <pc:spChg chg="mod">
          <ac:chgData name="Ahmed A" userId="37cbb6571667a5a4" providerId="LiveId" clId="{A3ECA875-3A40-4BA9-BB9C-F27E79C2A69C}" dt="2024-05-06T15:45:21.984" v="81"/>
          <ac:spMkLst>
            <pc:docMk/>
            <pc:sldMk cId="3656826810" sldId="312"/>
            <ac:spMk id="393" creationId="{B1425B0D-022B-3A35-0AF1-AAAB29DCDFB3}"/>
          </ac:spMkLst>
        </pc:spChg>
        <pc:spChg chg="mod">
          <ac:chgData name="Ahmed A" userId="37cbb6571667a5a4" providerId="LiveId" clId="{A3ECA875-3A40-4BA9-BB9C-F27E79C2A69C}" dt="2024-05-06T15:45:21.984" v="81"/>
          <ac:spMkLst>
            <pc:docMk/>
            <pc:sldMk cId="3656826810" sldId="312"/>
            <ac:spMk id="395" creationId="{61F3D3F5-263E-AE53-E3AB-38E9ED0130A2}"/>
          </ac:spMkLst>
        </pc:spChg>
        <pc:spChg chg="mod">
          <ac:chgData name="Ahmed A" userId="37cbb6571667a5a4" providerId="LiveId" clId="{A3ECA875-3A40-4BA9-BB9C-F27E79C2A69C}" dt="2024-05-06T15:45:21.984" v="81"/>
          <ac:spMkLst>
            <pc:docMk/>
            <pc:sldMk cId="3656826810" sldId="312"/>
            <ac:spMk id="397" creationId="{9DBF7554-60E2-04F6-6DF7-029AA4B729DE}"/>
          </ac:spMkLst>
        </pc:spChg>
        <pc:spChg chg="mod">
          <ac:chgData name="Ahmed A" userId="37cbb6571667a5a4" providerId="LiveId" clId="{A3ECA875-3A40-4BA9-BB9C-F27E79C2A69C}" dt="2024-05-06T15:45:21.984" v="81"/>
          <ac:spMkLst>
            <pc:docMk/>
            <pc:sldMk cId="3656826810" sldId="312"/>
            <ac:spMk id="399" creationId="{738008E8-7A98-F4AC-3704-06558B17164F}"/>
          </ac:spMkLst>
        </pc:spChg>
        <pc:spChg chg="mod">
          <ac:chgData name="Ahmed A" userId="37cbb6571667a5a4" providerId="LiveId" clId="{A3ECA875-3A40-4BA9-BB9C-F27E79C2A69C}" dt="2024-05-06T15:45:21.984" v="81"/>
          <ac:spMkLst>
            <pc:docMk/>
            <pc:sldMk cId="3656826810" sldId="312"/>
            <ac:spMk id="401" creationId="{11CCE9B8-BD54-B553-53F2-7AC05A493145}"/>
          </ac:spMkLst>
        </pc:spChg>
        <pc:spChg chg="mod">
          <ac:chgData name="Ahmed A" userId="37cbb6571667a5a4" providerId="LiveId" clId="{A3ECA875-3A40-4BA9-BB9C-F27E79C2A69C}" dt="2024-05-06T15:45:21.984" v="81"/>
          <ac:spMkLst>
            <pc:docMk/>
            <pc:sldMk cId="3656826810" sldId="312"/>
            <ac:spMk id="406" creationId="{F8F175B8-986E-BE1C-FF75-C06A846C0142}"/>
          </ac:spMkLst>
        </pc:spChg>
        <pc:spChg chg="mod">
          <ac:chgData name="Ahmed A" userId="37cbb6571667a5a4" providerId="LiveId" clId="{A3ECA875-3A40-4BA9-BB9C-F27E79C2A69C}" dt="2024-05-06T15:45:21.984" v="81"/>
          <ac:spMkLst>
            <pc:docMk/>
            <pc:sldMk cId="3656826810" sldId="312"/>
            <ac:spMk id="407" creationId="{4F51CA72-4CC9-58E8-90BA-201B67A49C49}"/>
          </ac:spMkLst>
        </pc:spChg>
        <pc:spChg chg="mod">
          <ac:chgData name="Ahmed A" userId="37cbb6571667a5a4" providerId="LiveId" clId="{A3ECA875-3A40-4BA9-BB9C-F27E79C2A69C}" dt="2024-05-06T15:45:21.984" v="81"/>
          <ac:spMkLst>
            <pc:docMk/>
            <pc:sldMk cId="3656826810" sldId="312"/>
            <ac:spMk id="408" creationId="{33845E05-E88C-059A-77ED-8453D2CBD1D5}"/>
          </ac:spMkLst>
        </pc:spChg>
        <pc:spChg chg="mod">
          <ac:chgData name="Ahmed A" userId="37cbb6571667a5a4" providerId="LiveId" clId="{A3ECA875-3A40-4BA9-BB9C-F27E79C2A69C}" dt="2024-05-06T15:45:21.984" v="81"/>
          <ac:spMkLst>
            <pc:docMk/>
            <pc:sldMk cId="3656826810" sldId="312"/>
            <ac:spMk id="409" creationId="{B978F36C-FC07-230A-73B2-00A85611180C}"/>
          </ac:spMkLst>
        </pc:spChg>
        <pc:spChg chg="mod">
          <ac:chgData name="Ahmed A" userId="37cbb6571667a5a4" providerId="LiveId" clId="{A3ECA875-3A40-4BA9-BB9C-F27E79C2A69C}" dt="2024-05-06T15:45:21.984" v="81"/>
          <ac:spMkLst>
            <pc:docMk/>
            <pc:sldMk cId="3656826810" sldId="312"/>
            <ac:spMk id="410" creationId="{FDB52B07-4F03-0D57-0623-68F22098A390}"/>
          </ac:spMkLst>
        </pc:spChg>
        <pc:spChg chg="mod">
          <ac:chgData name="Ahmed A" userId="37cbb6571667a5a4" providerId="LiveId" clId="{A3ECA875-3A40-4BA9-BB9C-F27E79C2A69C}" dt="2024-05-06T15:45:21.984" v="81"/>
          <ac:spMkLst>
            <pc:docMk/>
            <pc:sldMk cId="3656826810" sldId="312"/>
            <ac:spMk id="411" creationId="{50A33CC7-FAEB-9F3A-5A5D-76A81A50CFB8}"/>
          </ac:spMkLst>
        </pc:spChg>
        <pc:spChg chg="mod">
          <ac:chgData name="Ahmed A" userId="37cbb6571667a5a4" providerId="LiveId" clId="{A3ECA875-3A40-4BA9-BB9C-F27E79C2A69C}" dt="2024-05-06T15:45:21.984" v="81"/>
          <ac:spMkLst>
            <pc:docMk/>
            <pc:sldMk cId="3656826810" sldId="312"/>
            <ac:spMk id="412" creationId="{6D7E977D-BE74-0971-1C51-1B732BECE77E}"/>
          </ac:spMkLst>
        </pc:spChg>
        <pc:spChg chg="mod">
          <ac:chgData name="Ahmed A" userId="37cbb6571667a5a4" providerId="LiveId" clId="{A3ECA875-3A40-4BA9-BB9C-F27E79C2A69C}" dt="2024-05-06T15:45:21.984" v="81"/>
          <ac:spMkLst>
            <pc:docMk/>
            <pc:sldMk cId="3656826810" sldId="312"/>
            <ac:spMk id="413" creationId="{689D5AD0-768D-45A2-B05B-8C91A35C804A}"/>
          </ac:spMkLst>
        </pc:spChg>
        <pc:spChg chg="mod">
          <ac:chgData name="Ahmed A" userId="37cbb6571667a5a4" providerId="LiveId" clId="{A3ECA875-3A40-4BA9-BB9C-F27E79C2A69C}" dt="2024-05-06T15:45:21.984" v="81"/>
          <ac:spMkLst>
            <pc:docMk/>
            <pc:sldMk cId="3656826810" sldId="312"/>
            <ac:spMk id="414" creationId="{2DB5596E-CFE8-2768-23FE-6D3638EF823E}"/>
          </ac:spMkLst>
        </pc:spChg>
        <pc:spChg chg="mod">
          <ac:chgData name="Ahmed A" userId="37cbb6571667a5a4" providerId="LiveId" clId="{A3ECA875-3A40-4BA9-BB9C-F27E79C2A69C}" dt="2024-05-06T15:45:21.984" v="81"/>
          <ac:spMkLst>
            <pc:docMk/>
            <pc:sldMk cId="3656826810" sldId="312"/>
            <ac:spMk id="415" creationId="{BDFA0391-653F-F1EF-F415-53DD99E3BA6C}"/>
          </ac:spMkLst>
        </pc:spChg>
        <pc:spChg chg="mod">
          <ac:chgData name="Ahmed A" userId="37cbb6571667a5a4" providerId="LiveId" clId="{A3ECA875-3A40-4BA9-BB9C-F27E79C2A69C}" dt="2024-05-06T15:45:21.984" v="81"/>
          <ac:spMkLst>
            <pc:docMk/>
            <pc:sldMk cId="3656826810" sldId="312"/>
            <ac:spMk id="416" creationId="{C7FD6F0A-6BED-2CDF-FA57-C8D7360E6619}"/>
          </ac:spMkLst>
        </pc:spChg>
        <pc:spChg chg="mod">
          <ac:chgData name="Ahmed A" userId="37cbb6571667a5a4" providerId="LiveId" clId="{A3ECA875-3A40-4BA9-BB9C-F27E79C2A69C}" dt="2024-05-06T15:45:21.984" v="81"/>
          <ac:spMkLst>
            <pc:docMk/>
            <pc:sldMk cId="3656826810" sldId="312"/>
            <ac:spMk id="417" creationId="{A9E8242B-0E1A-254B-62F4-AC894B82505D}"/>
          </ac:spMkLst>
        </pc:spChg>
        <pc:spChg chg="mod">
          <ac:chgData name="Ahmed A" userId="37cbb6571667a5a4" providerId="LiveId" clId="{A3ECA875-3A40-4BA9-BB9C-F27E79C2A69C}" dt="2024-05-06T15:45:21.984" v="81"/>
          <ac:spMkLst>
            <pc:docMk/>
            <pc:sldMk cId="3656826810" sldId="312"/>
            <ac:spMk id="418" creationId="{0186CD75-6F2D-A55C-289B-228A453DB0E6}"/>
          </ac:spMkLst>
        </pc:spChg>
        <pc:spChg chg="mod">
          <ac:chgData name="Ahmed A" userId="37cbb6571667a5a4" providerId="LiveId" clId="{A3ECA875-3A40-4BA9-BB9C-F27E79C2A69C}" dt="2024-05-06T15:45:21.984" v="81"/>
          <ac:spMkLst>
            <pc:docMk/>
            <pc:sldMk cId="3656826810" sldId="312"/>
            <ac:spMk id="419" creationId="{099811AF-A01A-DC1C-0C7C-500D4107A335}"/>
          </ac:spMkLst>
        </pc:spChg>
        <pc:spChg chg="mod">
          <ac:chgData name="Ahmed A" userId="37cbb6571667a5a4" providerId="LiveId" clId="{A3ECA875-3A40-4BA9-BB9C-F27E79C2A69C}" dt="2024-05-06T15:45:21.984" v="81"/>
          <ac:spMkLst>
            <pc:docMk/>
            <pc:sldMk cId="3656826810" sldId="312"/>
            <ac:spMk id="420" creationId="{AF0863C9-6C4E-07E8-5511-7ABF79CA3EB2}"/>
          </ac:spMkLst>
        </pc:spChg>
        <pc:spChg chg="mod">
          <ac:chgData name="Ahmed A" userId="37cbb6571667a5a4" providerId="LiveId" clId="{A3ECA875-3A40-4BA9-BB9C-F27E79C2A69C}" dt="2024-05-06T15:45:21.984" v="81"/>
          <ac:spMkLst>
            <pc:docMk/>
            <pc:sldMk cId="3656826810" sldId="312"/>
            <ac:spMk id="421" creationId="{209823A7-FB71-250C-3C84-B60C688DD61A}"/>
          </ac:spMkLst>
        </pc:spChg>
        <pc:spChg chg="mod">
          <ac:chgData name="Ahmed A" userId="37cbb6571667a5a4" providerId="LiveId" clId="{A3ECA875-3A40-4BA9-BB9C-F27E79C2A69C}" dt="2024-05-06T15:45:21.984" v="81"/>
          <ac:spMkLst>
            <pc:docMk/>
            <pc:sldMk cId="3656826810" sldId="312"/>
            <ac:spMk id="422" creationId="{050CC023-EC6B-F965-7752-BF4590ACCB46}"/>
          </ac:spMkLst>
        </pc:spChg>
        <pc:spChg chg="mod">
          <ac:chgData name="Ahmed A" userId="37cbb6571667a5a4" providerId="LiveId" clId="{A3ECA875-3A40-4BA9-BB9C-F27E79C2A69C}" dt="2024-05-06T15:45:21.984" v="81"/>
          <ac:spMkLst>
            <pc:docMk/>
            <pc:sldMk cId="3656826810" sldId="312"/>
            <ac:spMk id="423" creationId="{6C35BD99-FA92-701C-5D00-5AF5C6320713}"/>
          </ac:spMkLst>
        </pc:spChg>
        <pc:spChg chg="mod">
          <ac:chgData name="Ahmed A" userId="37cbb6571667a5a4" providerId="LiveId" clId="{A3ECA875-3A40-4BA9-BB9C-F27E79C2A69C}" dt="2024-05-06T15:45:21.984" v="81"/>
          <ac:spMkLst>
            <pc:docMk/>
            <pc:sldMk cId="3656826810" sldId="312"/>
            <ac:spMk id="424" creationId="{1C1B7DCB-1374-75C0-EEBF-ED27A35E9CCA}"/>
          </ac:spMkLst>
        </pc:spChg>
        <pc:spChg chg="mod">
          <ac:chgData name="Ahmed A" userId="37cbb6571667a5a4" providerId="LiveId" clId="{A3ECA875-3A40-4BA9-BB9C-F27E79C2A69C}" dt="2024-05-06T15:45:21.984" v="81"/>
          <ac:spMkLst>
            <pc:docMk/>
            <pc:sldMk cId="3656826810" sldId="312"/>
            <ac:spMk id="425" creationId="{D58EE0CB-B22D-B458-58AF-CFB953F580DC}"/>
          </ac:spMkLst>
        </pc:spChg>
        <pc:spChg chg="mod">
          <ac:chgData name="Ahmed A" userId="37cbb6571667a5a4" providerId="LiveId" clId="{A3ECA875-3A40-4BA9-BB9C-F27E79C2A69C}" dt="2024-05-06T15:45:21.984" v="81"/>
          <ac:spMkLst>
            <pc:docMk/>
            <pc:sldMk cId="3656826810" sldId="312"/>
            <ac:spMk id="430" creationId="{7F9A22E3-9D69-DD47-A115-234EF78C93A1}"/>
          </ac:spMkLst>
        </pc:spChg>
        <pc:spChg chg="mod">
          <ac:chgData name="Ahmed A" userId="37cbb6571667a5a4" providerId="LiveId" clId="{A3ECA875-3A40-4BA9-BB9C-F27E79C2A69C}" dt="2024-05-06T15:45:21.984" v="81"/>
          <ac:spMkLst>
            <pc:docMk/>
            <pc:sldMk cId="3656826810" sldId="312"/>
            <ac:spMk id="432" creationId="{241F77AE-7DB9-0BBA-0DB0-19E0F21B6814}"/>
          </ac:spMkLst>
        </pc:spChg>
        <pc:spChg chg="mod">
          <ac:chgData name="Ahmed A" userId="37cbb6571667a5a4" providerId="LiveId" clId="{A3ECA875-3A40-4BA9-BB9C-F27E79C2A69C}" dt="2024-05-06T15:45:21.984" v="81"/>
          <ac:spMkLst>
            <pc:docMk/>
            <pc:sldMk cId="3656826810" sldId="312"/>
            <ac:spMk id="437" creationId="{5039F543-3785-E9C0-1066-9E0549945E64}"/>
          </ac:spMkLst>
        </pc:spChg>
        <pc:spChg chg="mod">
          <ac:chgData name="Ahmed A" userId="37cbb6571667a5a4" providerId="LiveId" clId="{A3ECA875-3A40-4BA9-BB9C-F27E79C2A69C}" dt="2024-05-06T15:45:21.984" v="81"/>
          <ac:spMkLst>
            <pc:docMk/>
            <pc:sldMk cId="3656826810" sldId="312"/>
            <ac:spMk id="438" creationId="{C851D778-39D0-F178-28B4-4F8C75D534D8}"/>
          </ac:spMkLst>
        </pc:spChg>
        <pc:spChg chg="mod">
          <ac:chgData name="Ahmed A" userId="37cbb6571667a5a4" providerId="LiveId" clId="{A3ECA875-3A40-4BA9-BB9C-F27E79C2A69C}" dt="2024-05-06T15:45:21.984" v="81"/>
          <ac:spMkLst>
            <pc:docMk/>
            <pc:sldMk cId="3656826810" sldId="312"/>
            <ac:spMk id="439" creationId="{8C965159-7B3B-3D33-7381-575E202EB514}"/>
          </ac:spMkLst>
        </pc:spChg>
        <pc:spChg chg="mod">
          <ac:chgData name="Ahmed A" userId="37cbb6571667a5a4" providerId="LiveId" clId="{A3ECA875-3A40-4BA9-BB9C-F27E79C2A69C}" dt="2024-05-06T15:45:21.984" v="81"/>
          <ac:spMkLst>
            <pc:docMk/>
            <pc:sldMk cId="3656826810" sldId="312"/>
            <ac:spMk id="440" creationId="{F154FCA6-AB94-6B20-D236-5832A24E61F2}"/>
          </ac:spMkLst>
        </pc:spChg>
        <pc:spChg chg="mod">
          <ac:chgData name="Ahmed A" userId="37cbb6571667a5a4" providerId="LiveId" clId="{A3ECA875-3A40-4BA9-BB9C-F27E79C2A69C}" dt="2024-05-06T15:45:21.984" v="81"/>
          <ac:spMkLst>
            <pc:docMk/>
            <pc:sldMk cId="3656826810" sldId="312"/>
            <ac:spMk id="441" creationId="{00C8939D-07A8-1FD5-FD79-0AC774C4A0FB}"/>
          </ac:spMkLst>
        </pc:spChg>
        <pc:spChg chg="mod">
          <ac:chgData name="Ahmed A" userId="37cbb6571667a5a4" providerId="LiveId" clId="{A3ECA875-3A40-4BA9-BB9C-F27E79C2A69C}" dt="2024-05-06T15:45:21.984" v="81"/>
          <ac:spMkLst>
            <pc:docMk/>
            <pc:sldMk cId="3656826810" sldId="312"/>
            <ac:spMk id="442" creationId="{B7DB6CE0-9A9E-EEB2-DEA0-6455CEA6F88F}"/>
          </ac:spMkLst>
        </pc:spChg>
        <pc:spChg chg="mod">
          <ac:chgData name="Ahmed A" userId="37cbb6571667a5a4" providerId="LiveId" clId="{A3ECA875-3A40-4BA9-BB9C-F27E79C2A69C}" dt="2024-05-06T15:45:21.984" v="81"/>
          <ac:spMkLst>
            <pc:docMk/>
            <pc:sldMk cId="3656826810" sldId="312"/>
            <ac:spMk id="443" creationId="{93EC57EA-2ECF-FFC0-27D9-63A445AC5496}"/>
          </ac:spMkLst>
        </pc:spChg>
        <pc:spChg chg="mod">
          <ac:chgData name="Ahmed A" userId="37cbb6571667a5a4" providerId="LiveId" clId="{A3ECA875-3A40-4BA9-BB9C-F27E79C2A69C}" dt="2024-05-06T15:45:21.984" v="81"/>
          <ac:spMkLst>
            <pc:docMk/>
            <pc:sldMk cId="3656826810" sldId="312"/>
            <ac:spMk id="444" creationId="{56C3EC3F-1F78-05F7-B644-2B7520BEEB76}"/>
          </ac:spMkLst>
        </pc:spChg>
        <pc:spChg chg="mod">
          <ac:chgData name="Ahmed A" userId="37cbb6571667a5a4" providerId="LiveId" clId="{A3ECA875-3A40-4BA9-BB9C-F27E79C2A69C}" dt="2024-05-06T15:45:21.984" v="81"/>
          <ac:spMkLst>
            <pc:docMk/>
            <pc:sldMk cId="3656826810" sldId="312"/>
            <ac:spMk id="446" creationId="{AE20FE59-D3EE-6052-5A9D-5AEA45A24C8A}"/>
          </ac:spMkLst>
        </pc:spChg>
        <pc:spChg chg="mod">
          <ac:chgData name="Ahmed A" userId="37cbb6571667a5a4" providerId="LiveId" clId="{A3ECA875-3A40-4BA9-BB9C-F27E79C2A69C}" dt="2024-05-06T15:45:21.984" v="81"/>
          <ac:spMkLst>
            <pc:docMk/>
            <pc:sldMk cId="3656826810" sldId="312"/>
            <ac:spMk id="448" creationId="{C341F3C4-74F3-ECEF-4F24-062B6CD5119B}"/>
          </ac:spMkLst>
        </pc:spChg>
        <pc:spChg chg="mod">
          <ac:chgData name="Ahmed A" userId="37cbb6571667a5a4" providerId="LiveId" clId="{A3ECA875-3A40-4BA9-BB9C-F27E79C2A69C}" dt="2024-05-06T15:45:38.469" v="84"/>
          <ac:spMkLst>
            <pc:docMk/>
            <pc:sldMk cId="3656826810" sldId="312"/>
            <ac:spMk id="453" creationId="{D2D2BD0E-1ED2-2957-E8F9-690FE395F5C9}"/>
          </ac:spMkLst>
        </pc:spChg>
        <pc:spChg chg="mod">
          <ac:chgData name="Ahmed A" userId="37cbb6571667a5a4" providerId="LiveId" clId="{A3ECA875-3A40-4BA9-BB9C-F27E79C2A69C}" dt="2024-05-06T15:45:38.469" v="84"/>
          <ac:spMkLst>
            <pc:docMk/>
            <pc:sldMk cId="3656826810" sldId="312"/>
            <ac:spMk id="454" creationId="{8D1827D6-CAF5-CEAF-BC51-3837AB625BDC}"/>
          </ac:spMkLst>
        </pc:spChg>
        <pc:spChg chg="mod">
          <ac:chgData name="Ahmed A" userId="37cbb6571667a5a4" providerId="LiveId" clId="{A3ECA875-3A40-4BA9-BB9C-F27E79C2A69C}" dt="2024-05-06T15:45:38.469" v="84"/>
          <ac:spMkLst>
            <pc:docMk/>
            <pc:sldMk cId="3656826810" sldId="312"/>
            <ac:spMk id="455" creationId="{68B168C3-2FC0-EC9C-9978-C989F660F15E}"/>
          </ac:spMkLst>
        </pc:spChg>
        <pc:spChg chg="mod">
          <ac:chgData name="Ahmed A" userId="37cbb6571667a5a4" providerId="LiveId" clId="{A3ECA875-3A40-4BA9-BB9C-F27E79C2A69C}" dt="2024-05-06T15:45:38.469" v="84"/>
          <ac:spMkLst>
            <pc:docMk/>
            <pc:sldMk cId="3656826810" sldId="312"/>
            <ac:spMk id="456" creationId="{151E9DDE-F586-CB94-30A4-FFFF926BB82B}"/>
          </ac:spMkLst>
        </pc:spChg>
        <pc:spChg chg="mod">
          <ac:chgData name="Ahmed A" userId="37cbb6571667a5a4" providerId="LiveId" clId="{A3ECA875-3A40-4BA9-BB9C-F27E79C2A69C}" dt="2024-05-06T15:45:38.469" v="84"/>
          <ac:spMkLst>
            <pc:docMk/>
            <pc:sldMk cId="3656826810" sldId="312"/>
            <ac:spMk id="457" creationId="{C6DFBBF8-AC3C-0CF0-2133-089536FAEE4A}"/>
          </ac:spMkLst>
        </pc:spChg>
        <pc:spChg chg="mod">
          <ac:chgData name="Ahmed A" userId="37cbb6571667a5a4" providerId="LiveId" clId="{A3ECA875-3A40-4BA9-BB9C-F27E79C2A69C}" dt="2024-05-06T15:45:38.469" v="84"/>
          <ac:spMkLst>
            <pc:docMk/>
            <pc:sldMk cId="3656826810" sldId="312"/>
            <ac:spMk id="458" creationId="{9048B2D0-D4D6-B879-FBB8-0CA0B3DDD3CF}"/>
          </ac:spMkLst>
        </pc:spChg>
        <pc:spChg chg="mod">
          <ac:chgData name="Ahmed A" userId="37cbb6571667a5a4" providerId="LiveId" clId="{A3ECA875-3A40-4BA9-BB9C-F27E79C2A69C}" dt="2024-05-06T15:45:38.469" v="84"/>
          <ac:spMkLst>
            <pc:docMk/>
            <pc:sldMk cId="3656826810" sldId="312"/>
            <ac:spMk id="459" creationId="{8814008B-6725-FE14-E725-84F66B45A223}"/>
          </ac:spMkLst>
        </pc:spChg>
        <pc:spChg chg="mod">
          <ac:chgData name="Ahmed A" userId="37cbb6571667a5a4" providerId="LiveId" clId="{A3ECA875-3A40-4BA9-BB9C-F27E79C2A69C}" dt="2024-05-06T15:45:38.469" v="84"/>
          <ac:spMkLst>
            <pc:docMk/>
            <pc:sldMk cId="3656826810" sldId="312"/>
            <ac:spMk id="460" creationId="{272275EF-BA50-789E-1D53-904F0A1BA207}"/>
          </ac:spMkLst>
        </pc:spChg>
        <pc:spChg chg="mod">
          <ac:chgData name="Ahmed A" userId="37cbb6571667a5a4" providerId="LiveId" clId="{A3ECA875-3A40-4BA9-BB9C-F27E79C2A69C}" dt="2024-05-06T15:45:38.469" v="84"/>
          <ac:spMkLst>
            <pc:docMk/>
            <pc:sldMk cId="3656826810" sldId="312"/>
            <ac:spMk id="461" creationId="{46ECDFFA-94B8-2531-AB89-80D746C7E34C}"/>
          </ac:spMkLst>
        </pc:spChg>
        <pc:spChg chg="mod">
          <ac:chgData name="Ahmed A" userId="37cbb6571667a5a4" providerId="LiveId" clId="{A3ECA875-3A40-4BA9-BB9C-F27E79C2A69C}" dt="2024-05-06T15:45:38.469" v="84"/>
          <ac:spMkLst>
            <pc:docMk/>
            <pc:sldMk cId="3656826810" sldId="312"/>
            <ac:spMk id="462" creationId="{13A8FC2F-2ED8-6047-CC65-A6C05B0ACADF}"/>
          </ac:spMkLst>
        </pc:spChg>
        <pc:spChg chg="mod">
          <ac:chgData name="Ahmed A" userId="37cbb6571667a5a4" providerId="LiveId" clId="{A3ECA875-3A40-4BA9-BB9C-F27E79C2A69C}" dt="2024-05-06T15:45:38.469" v="84"/>
          <ac:spMkLst>
            <pc:docMk/>
            <pc:sldMk cId="3656826810" sldId="312"/>
            <ac:spMk id="463" creationId="{C88D423D-766B-42DD-9DC7-9952CC424B55}"/>
          </ac:spMkLst>
        </pc:spChg>
        <pc:spChg chg="mod">
          <ac:chgData name="Ahmed A" userId="37cbb6571667a5a4" providerId="LiveId" clId="{A3ECA875-3A40-4BA9-BB9C-F27E79C2A69C}" dt="2024-05-06T15:45:38.469" v="84"/>
          <ac:spMkLst>
            <pc:docMk/>
            <pc:sldMk cId="3656826810" sldId="312"/>
            <ac:spMk id="464" creationId="{5918223C-D546-5BA0-F8CC-8D9B449F6D7D}"/>
          </ac:spMkLst>
        </pc:spChg>
        <pc:spChg chg="mod">
          <ac:chgData name="Ahmed A" userId="37cbb6571667a5a4" providerId="LiveId" clId="{A3ECA875-3A40-4BA9-BB9C-F27E79C2A69C}" dt="2024-05-06T15:45:38.469" v="84"/>
          <ac:spMkLst>
            <pc:docMk/>
            <pc:sldMk cId="3656826810" sldId="312"/>
            <ac:spMk id="466" creationId="{378A09C4-0B87-2450-CCFA-B10C5A96A922}"/>
          </ac:spMkLst>
        </pc:spChg>
        <pc:spChg chg="mod">
          <ac:chgData name="Ahmed A" userId="37cbb6571667a5a4" providerId="LiveId" clId="{A3ECA875-3A40-4BA9-BB9C-F27E79C2A69C}" dt="2024-05-06T15:45:38.469" v="84"/>
          <ac:spMkLst>
            <pc:docMk/>
            <pc:sldMk cId="3656826810" sldId="312"/>
            <ac:spMk id="468" creationId="{02E633CC-C040-5E03-E144-356267CF43D2}"/>
          </ac:spMkLst>
        </pc:spChg>
        <pc:spChg chg="mod">
          <ac:chgData name="Ahmed A" userId="37cbb6571667a5a4" providerId="LiveId" clId="{A3ECA875-3A40-4BA9-BB9C-F27E79C2A69C}" dt="2024-05-06T15:45:38.469" v="84"/>
          <ac:spMkLst>
            <pc:docMk/>
            <pc:sldMk cId="3656826810" sldId="312"/>
            <ac:spMk id="473" creationId="{F5CD4722-797B-C967-4EAD-3ECEB41E2A1E}"/>
          </ac:spMkLst>
        </pc:spChg>
        <pc:spChg chg="mod">
          <ac:chgData name="Ahmed A" userId="37cbb6571667a5a4" providerId="LiveId" clId="{A3ECA875-3A40-4BA9-BB9C-F27E79C2A69C}" dt="2024-05-06T15:45:38.469" v="84"/>
          <ac:spMkLst>
            <pc:docMk/>
            <pc:sldMk cId="3656826810" sldId="312"/>
            <ac:spMk id="474" creationId="{C2F4DC1F-FBB6-D7FD-00BC-285FB1E8C507}"/>
          </ac:spMkLst>
        </pc:spChg>
        <pc:spChg chg="mod">
          <ac:chgData name="Ahmed A" userId="37cbb6571667a5a4" providerId="LiveId" clId="{A3ECA875-3A40-4BA9-BB9C-F27E79C2A69C}" dt="2024-05-06T15:45:38.469" v="84"/>
          <ac:spMkLst>
            <pc:docMk/>
            <pc:sldMk cId="3656826810" sldId="312"/>
            <ac:spMk id="475" creationId="{36935AE2-2228-3E77-BB95-A00D95F1AA88}"/>
          </ac:spMkLst>
        </pc:spChg>
        <pc:spChg chg="mod">
          <ac:chgData name="Ahmed A" userId="37cbb6571667a5a4" providerId="LiveId" clId="{A3ECA875-3A40-4BA9-BB9C-F27E79C2A69C}" dt="2024-05-06T15:45:38.469" v="84"/>
          <ac:spMkLst>
            <pc:docMk/>
            <pc:sldMk cId="3656826810" sldId="312"/>
            <ac:spMk id="476" creationId="{90BBD443-FDF6-D06D-1A62-E177DF6EBBB7}"/>
          </ac:spMkLst>
        </pc:spChg>
        <pc:spChg chg="mod">
          <ac:chgData name="Ahmed A" userId="37cbb6571667a5a4" providerId="LiveId" clId="{A3ECA875-3A40-4BA9-BB9C-F27E79C2A69C}" dt="2024-05-06T15:45:38.469" v="84"/>
          <ac:spMkLst>
            <pc:docMk/>
            <pc:sldMk cId="3656826810" sldId="312"/>
            <ac:spMk id="477" creationId="{DE763844-5BA4-5876-96CA-CCAAD30FB7F9}"/>
          </ac:spMkLst>
        </pc:spChg>
        <pc:spChg chg="mod">
          <ac:chgData name="Ahmed A" userId="37cbb6571667a5a4" providerId="LiveId" clId="{A3ECA875-3A40-4BA9-BB9C-F27E79C2A69C}" dt="2024-05-06T15:45:38.469" v="84"/>
          <ac:spMkLst>
            <pc:docMk/>
            <pc:sldMk cId="3656826810" sldId="312"/>
            <ac:spMk id="478" creationId="{9967842D-E3C6-08F9-9E98-D335961E8914}"/>
          </ac:spMkLst>
        </pc:spChg>
        <pc:spChg chg="mod">
          <ac:chgData name="Ahmed A" userId="37cbb6571667a5a4" providerId="LiveId" clId="{A3ECA875-3A40-4BA9-BB9C-F27E79C2A69C}" dt="2024-05-06T15:45:38.469" v="84"/>
          <ac:spMkLst>
            <pc:docMk/>
            <pc:sldMk cId="3656826810" sldId="312"/>
            <ac:spMk id="480" creationId="{FD2F1157-128D-281A-5A42-00369D796B35}"/>
          </ac:spMkLst>
        </pc:spChg>
        <pc:spChg chg="mod">
          <ac:chgData name="Ahmed A" userId="37cbb6571667a5a4" providerId="LiveId" clId="{A3ECA875-3A40-4BA9-BB9C-F27E79C2A69C}" dt="2024-05-06T15:45:38.469" v="84"/>
          <ac:spMkLst>
            <pc:docMk/>
            <pc:sldMk cId="3656826810" sldId="312"/>
            <ac:spMk id="482" creationId="{50B9ABFE-4A15-67BE-DD81-623852A284F2}"/>
          </ac:spMkLst>
        </pc:spChg>
        <pc:spChg chg="mod">
          <ac:chgData name="Ahmed A" userId="37cbb6571667a5a4" providerId="LiveId" clId="{A3ECA875-3A40-4BA9-BB9C-F27E79C2A69C}" dt="2024-05-06T15:45:38.469" v="84"/>
          <ac:spMkLst>
            <pc:docMk/>
            <pc:sldMk cId="3656826810" sldId="312"/>
            <ac:spMk id="484" creationId="{550BE383-66BA-8D87-314C-3476679C333A}"/>
          </ac:spMkLst>
        </pc:spChg>
        <pc:spChg chg="mod">
          <ac:chgData name="Ahmed A" userId="37cbb6571667a5a4" providerId="LiveId" clId="{A3ECA875-3A40-4BA9-BB9C-F27E79C2A69C}" dt="2024-05-06T15:45:38.469" v="84"/>
          <ac:spMkLst>
            <pc:docMk/>
            <pc:sldMk cId="3656826810" sldId="312"/>
            <ac:spMk id="486" creationId="{C6175FB5-A0F5-A60C-FB48-32C66EF066A2}"/>
          </ac:spMkLst>
        </pc:spChg>
        <pc:spChg chg="mod">
          <ac:chgData name="Ahmed A" userId="37cbb6571667a5a4" providerId="LiveId" clId="{A3ECA875-3A40-4BA9-BB9C-F27E79C2A69C}" dt="2024-05-06T15:45:38.469" v="84"/>
          <ac:spMkLst>
            <pc:docMk/>
            <pc:sldMk cId="3656826810" sldId="312"/>
            <ac:spMk id="491" creationId="{1F6A3599-21F0-9DD1-D3B0-A70D3002040A}"/>
          </ac:spMkLst>
        </pc:spChg>
        <pc:spChg chg="mod">
          <ac:chgData name="Ahmed A" userId="37cbb6571667a5a4" providerId="LiveId" clId="{A3ECA875-3A40-4BA9-BB9C-F27E79C2A69C}" dt="2024-05-06T15:45:38.469" v="84"/>
          <ac:spMkLst>
            <pc:docMk/>
            <pc:sldMk cId="3656826810" sldId="312"/>
            <ac:spMk id="492" creationId="{12A53053-BD6F-2843-4F67-BCAB92571D20}"/>
          </ac:spMkLst>
        </pc:spChg>
        <pc:spChg chg="mod">
          <ac:chgData name="Ahmed A" userId="37cbb6571667a5a4" providerId="LiveId" clId="{A3ECA875-3A40-4BA9-BB9C-F27E79C2A69C}" dt="2024-05-06T15:45:38.469" v="84"/>
          <ac:spMkLst>
            <pc:docMk/>
            <pc:sldMk cId="3656826810" sldId="312"/>
            <ac:spMk id="493" creationId="{5ACE7535-7FCB-12EB-66B1-00E643827D51}"/>
          </ac:spMkLst>
        </pc:spChg>
        <pc:spChg chg="mod">
          <ac:chgData name="Ahmed A" userId="37cbb6571667a5a4" providerId="LiveId" clId="{A3ECA875-3A40-4BA9-BB9C-F27E79C2A69C}" dt="2024-05-06T15:45:38.469" v="84"/>
          <ac:spMkLst>
            <pc:docMk/>
            <pc:sldMk cId="3656826810" sldId="312"/>
            <ac:spMk id="494" creationId="{6D1FBE93-2953-113E-10B7-7929BF869559}"/>
          </ac:spMkLst>
        </pc:spChg>
        <pc:spChg chg="mod">
          <ac:chgData name="Ahmed A" userId="37cbb6571667a5a4" providerId="LiveId" clId="{A3ECA875-3A40-4BA9-BB9C-F27E79C2A69C}" dt="2024-05-06T15:45:38.469" v="84"/>
          <ac:spMkLst>
            <pc:docMk/>
            <pc:sldMk cId="3656826810" sldId="312"/>
            <ac:spMk id="495" creationId="{15CFE8FF-9F5C-6E64-BBA8-72D3A4506D3F}"/>
          </ac:spMkLst>
        </pc:spChg>
        <pc:spChg chg="mod">
          <ac:chgData name="Ahmed A" userId="37cbb6571667a5a4" providerId="LiveId" clId="{A3ECA875-3A40-4BA9-BB9C-F27E79C2A69C}" dt="2024-05-06T15:45:38.469" v="84"/>
          <ac:spMkLst>
            <pc:docMk/>
            <pc:sldMk cId="3656826810" sldId="312"/>
            <ac:spMk id="496" creationId="{D030E160-C28E-3A97-D6E2-BA33C7C05B0E}"/>
          </ac:spMkLst>
        </pc:spChg>
        <pc:spChg chg="mod">
          <ac:chgData name="Ahmed A" userId="37cbb6571667a5a4" providerId="LiveId" clId="{A3ECA875-3A40-4BA9-BB9C-F27E79C2A69C}" dt="2024-05-06T15:45:38.469" v="84"/>
          <ac:spMkLst>
            <pc:docMk/>
            <pc:sldMk cId="3656826810" sldId="312"/>
            <ac:spMk id="497" creationId="{A3EA8D4F-C6E0-53AF-E018-C58D4AF2448F}"/>
          </ac:spMkLst>
        </pc:spChg>
        <pc:spChg chg="mod">
          <ac:chgData name="Ahmed A" userId="37cbb6571667a5a4" providerId="LiveId" clId="{A3ECA875-3A40-4BA9-BB9C-F27E79C2A69C}" dt="2024-05-06T15:45:38.469" v="84"/>
          <ac:spMkLst>
            <pc:docMk/>
            <pc:sldMk cId="3656826810" sldId="312"/>
            <ac:spMk id="498" creationId="{87CC4DDB-FB3A-62DB-0B99-F1B3349596EA}"/>
          </ac:spMkLst>
        </pc:spChg>
        <pc:spChg chg="mod">
          <ac:chgData name="Ahmed A" userId="37cbb6571667a5a4" providerId="LiveId" clId="{A3ECA875-3A40-4BA9-BB9C-F27E79C2A69C}" dt="2024-05-06T15:45:38.469" v="84"/>
          <ac:spMkLst>
            <pc:docMk/>
            <pc:sldMk cId="3656826810" sldId="312"/>
            <ac:spMk id="499" creationId="{258A8043-7AF4-09F0-F55F-B21CD1A92D1B}"/>
          </ac:spMkLst>
        </pc:spChg>
        <pc:spChg chg="mod">
          <ac:chgData name="Ahmed A" userId="37cbb6571667a5a4" providerId="LiveId" clId="{A3ECA875-3A40-4BA9-BB9C-F27E79C2A69C}" dt="2024-05-06T15:45:38.469" v="84"/>
          <ac:spMkLst>
            <pc:docMk/>
            <pc:sldMk cId="3656826810" sldId="312"/>
            <ac:spMk id="500" creationId="{FA8E7444-91F1-87DD-F472-4A06DFE2BF1C}"/>
          </ac:spMkLst>
        </pc:spChg>
        <pc:spChg chg="mod">
          <ac:chgData name="Ahmed A" userId="37cbb6571667a5a4" providerId="LiveId" clId="{A3ECA875-3A40-4BA9-BB9C-F27E79C2A69C}" dt="2024-05-06T15:45:38.469" v="84"/>
          <ac:spMkLst>
            <pc:docMk/>
            <pc:sldMk cId="3656826810" sldId="312"/>
            <ac:spMk id="501" creationId="{276075F6-963E-4B6A-51CF-58B08BCB7A5B}"/>
          </ac:spMkLst>
        </pc:spChg>
        <pc:spChg chg="mod">
          <ac:chgData name="Ahmed A" userId="37cbb6571667a5a4" providerId="LiveId" clId="{A3ECA875-3A40-4BA9-BB9C-F27E79C2A69C}" dt="2024-05-06T15:45:38.469" v="84"/>
          <ac:spMkLst>
            <pc:docMk/>
            <pc:sldMk cId="3656826810" sldId="312"/>
            <ac:spMk id="502" creationId="{11CD847E-857E-62AC-AE60-D7EFAF76E565}"/>
          </ac:spMkLst>
        </pc:spChg>
        <pc:spChg chg="mod">
          <ac:chgData name="Ahmed A" userId="37cbb6571667a5a4" providerId="LiveId" clId="{A3ECA875-3A40-4BA9-BB9C-F27E79C2A69C}" dt="2024-05-06T15:45:38.469" v="84"/>
          <ac:spMkLst>
            <pc:docMk/>
            <pc:sldMk cId="3656826810" sldId="312"/>
            <ac:spMk id="503" creationId="{91787AC8-C37A-53D8-BF81-7D1F4A159A61}"/>
          </ac:spMkLst>
        </pc:spChg>
        <pc:spChg chg="mod">
          <ac:chgData name="Ahmed A" userId="37cbb6571667a5a4" providerId="LiveId" clId="{A3ECA875-3A40-4BA9-BB9C-F27E79C2A69C}" dt="2024-05-06T15:45:38.469" v="84"/>
          <ac:spMkLst>
            <pc:docMk/>
            <pc:sldMk cId="3656826810" sldId="312"/>
            <ac:spMk id="504" creationId="{71406755-5217-C49E-CCF5-6B2ED6B3AD42}"/>
          </ac:spMkLst>
        </pc:spChg>
        <pc:spChg chg="mod">
          <ac:chgData name="Ahmed A" userId="37cbb6571667a5a4" providerId="LiveId" clId="{A3ECA875-3A40-4BA9-BB9C-F27E79C2A69C}" dt="2024-05-06T15:45:38.469" v="84"/>
          <ac:spMkLst>
            <pc:docMk/>
            <pc:sldMk cId="3656826810" sldId="312"/>
            <ac:spMk id="505" creationId="{7F7AEA10-E397-7188-7FCF-C236B6AEB071}"/>
          </ac:spMkLst>
        </pc:spChg>
        <pc:spChg chg="mod">
          <ac:chgData name="Ahmed A" userId="37cbb6571667a5a4" providerId="LiveId" clId="{A3ECA875-3A40-4BA9-BB9C-F27E79C2A69C}" dt="2024-05-06T15:45:38.469" v="84"/>
          <ac:spMkLst>
            <pc:docMk/>
            <pc:sldMk cId="3656826810" sldId="312"/>
            <ac:spMk id="506" creationId="{510AB6A8-2BDD-7F2E-2595-0F7CE60215BE}"/>
          </ac:spMkLst>
        </pc:spChg>
        <pc:spChg chg="mod">
          <ac:chgData name="Ahmed A" userId="37cbb6571667a5a4" providerId="LiveId" clId="{A3ECA875-3A40-4BA9-BB9C-F27E79C2A69C}" dt="2024-05-06T15:45:38.469" v="84"/>
          <ac:spMkLst>
            <pc:docMk/>
            <pc:sldMk cId="3656826810" sldId="312"/>
            <ac:spMk id="507" creationId="{77225402-E319-DF25-5D8C-1AC94B635D4B}"/>
          </ac:spMkLst>
        </pc:spChg>
        <pc:spChg chg="mod">
          <ac:chgData name="Ahmed A" userId="37cbb6571667a5a4" providerId="LiveId" clId="{A3ECA875-3A40-4BA9-BB9C-F27E79C2A69C}" dt="2024-05-06T15:45:38.469" v="84"/>
          <ac:spMkLst>
            <pc:docMk/>
            <pc:sldMk cId="3656826810" sldId="312"/>
            <ac:spMk id="508" creationId="{A02B85EF-C408-92A5-EF66-3E1E6A16D1BF}"/>
          </ac:spMkLst>
        </pc:spChg>
        <pc:spChg chg="mod">
          <ac:chgData name="Ahmed A" userId="37cbb6571667a5a4" providerId="LiveId" clId="{A3ECA875-3A40-4BA9-BB9C-F27E79C2A69C}" dt="2024-05-06T15:45:38.469" v="84"/>
          <ac:spMkLst>
            <pc:docMk/>
            <pc:sldMk cId="3656826810" sldId="312"/>
            <ac:spMk id="509" creationId="{1B67DEC5-E338-13DB-7138-0B4137DD3140}"/>
          </ac:spMkLst>
        </pc:spChg>
        <pc:spChg chg="mod">
          <ac:chgData name="Ahmed A" userId="37cbb6571667a5a4" providerId="LiveId" clId="{A3ECA875-3A40-4BA9-BB9C-F27E79C2A69C}" dt="2024-05-06T15:45:38.469" v="84"/>
          <ac:spMkLst>
            <pc:docMk/>
            <pc:sldMk cId="3656826810" sldId="312"/>
            <ac:spMk id="510" creationId="{9C12FFA4-E644-DE2C-06B8-6643E419AD2D}"/>
          </ac:spMkLst>
        </pc:spChg>
        <pc:spChg chg="mod">
          <ac:chgData name="Ahmed A" userId="37cbb6571667a5a4" providerId="LiveId" clId="{A3ECA875-3A40-4BA9-BB9C-F27E79C2A69C}" dt="2024-05-06T15:45:38.469" v="84"/>
          <ac:spMkLst>
            <pc:docMk/>
            <pc:sldMk cId="3656826810" sldId="312"/>
            <ac:spMk id="512" creationId="{A7FEA9B5-F144-9905-F30B-5B9E10F0690A}"/>
          </ac:spMkLst>
        </pc:spChg>
        <pc:spChg chg="mod">
          <ac:chgData name="Ahmed A" userId="37cbb6571667a5a4" providerId="LiveId" clId="{A3ECA875-3A40-4BA9-BB9C-F27E79C2A69C}" dt="2024-05-06T15:45:38.469" v="84"/>
          <ac:spMkLst>
            <pc:docMk/>
            <pc:sldMk cId="3656826810" sldId="312"/>
            <ac:spMk id="514" creationId="{E3F08C50-C269-EC86-A059-BF69C0E1CC2E}"/>
          </ac:spMkLst>
        </pc:spChg>
        <pc:spChg chg="mod">
          <ac:chgData name="Ahmed A" userId="37cbb6571667a5a4" providerId="LiveId" clId="{A3ECA875-3A40-4BA9-BB9C-F27E79C2A69C}" dt="2024-05-06T15:45:38.469" v="84"/>
          <ac:spMkLst>
            <pc:docMk/>
            <pc:sldMk cId="3656826810" sldId="312"/>
            <ac:spMk id="519" creationId="{7317E746-51E6-CFDC-B909-9C341FF5D32A}"/>
          </ac:spMkLst>
        </pc:spChg>
        <pc:spChg chg="mod">
          <ac:chgData name="Ahmed A" userId="37cbb6571667a5a4" providerId="LiveId" clId="{A3ECA875-3A40-4BA9-BB9C-F27E79C2A69C}" dt="2024-05-06T15:45:38.469" v="84"/>
          <ac:spMkLst>
            <pc:docMk/>
            <pc:sldMk cId="3656826810" sldId="312"/>
            <ac:spMk id="521" creationId="{68B947A9-36BE-0671-05B9-0948E0F37CD8}"/>
          </ac:spMkLst>
        </pc:spChg>
        <pc:spChg chg="mod">
          <ac:chgData name="Ahmed A" userId="37cbb6571667a5a4" providerId="LiveId" clId="{A3ECA875-3A40-4BA9-BB9C-F27E79C2A69C}" dt="2024-05-06T15:45:38.469" v="84"/>
          <ac:spMkLst>
            <pc:docMk/>
            <pc:sldMk cId="3656826810" sldId="312"/>
            <ac:spMk id="526" creationId="{7A99C1DF-D760-F190-72A4-2F1489B10851}"/>
          </ac:spMkLst>
        </pc:spChg>
        <pc:spChg chg="mod">
          <ac:chgData name="Ahmed A" userId="37cbb6571667a5a4" providerId="LiveId" clId="{A3ECA875-3A40-4BA9-BB9C-F27E79C2A69C}" dt="2024-05-06T15:45:38.469" v="84"/>
          <ac:spMkLst>
            <pc:docMk/>
            <pc:sldMk cId="3656826810" sldId="312"/>
            <ac:spMk id="527" creationId="{0F34CB62-E9E4-3D86-C51D-8A15D19C1FC2}"/>
          </ac:spMkLst>
        </pc:spChg>
        <pc:spChg chg="mod">
          <ac:chgData name="Ahmed A" userId="37cbb6571667a5a4" providerId="LiveId" clId="{A3ECA875-3A40-4BA9-BB9C-F27E79C2A69C}" dt="2024-05-06T15:45:38.469" v="84"/>
          <ac:spMkLst>
            <pc:docMk/>
            <pc:sldMk cId="3656826810" sldId="312"/>
            <ac:spMk id="528" creationId="{2F34CFF1-EC58-7BD0-AD4E-EFB2A498027F}"/>
          </ac:spMkLst>
        </pc:spChg>
        <pc:spChg chg="mod">
          <ac:chgData name="Ahmed A" userId="37cbb6571667a5a4" providerId="LiveId" clId="{A3ECA875-3A40-4BA9-BB9C-F27E79C2A69C}" dt="2024-05-06T15:45:38.469" v="84"/>
          <ac:spMkLst>
            <pc:docMk/>
            <pc:sldMk cId="3656826810" sldId="312"/>
            <ac:spMk id="529" creationId="{B6AFC0C0-95D0-27A6-76B0-AC6482C0723F}"/>
          </ac:spMkLst>
        </pc:spChg>
        <pc:spChg chg="mod">
          <ac:chgData name="Ahmed A" userId="37cbb6571667a5a4" providerId="LiveId" clId="{A3ECA875-3A40-4BA9-BB9C-F27E79C2A69C}" dt="2024-05-06T15:45:38.469" v="84"/>
          <ac:spMkLst>
            <pc:docMk/>
            <pc:sldMk cId="3656826810" sldId="312"/>
            <ac:spMk id="530" creationId="{DF48ABFB-43CB-BAA8-1B1C-B73780365109}"/>
          </ac:spMkLst>
        </pc:spChg>
        <pc:spChg chg="mod">
          <ac:chgData name="Ahmed A" userId="37cbb6571667a5a4" providerId="LiveId" clId="{A3ECA875-3A40-4BA9-BB9C-F27E79C2A69C}" dt="2024-05-06T15:45:38.469" v="84"/>
          <ac:spMkLst>
            <pc:docMk/>
            <pc:sldMk cId="3656826810" sldId="312"/>
            <ac:spMk id="531" creationId="{3CDE551F-C9B6-46FB-9F2F-19E3634AE483}"/>
          </ac:spMkLst>
        </pc:spChg>
        <pc:spChg chg="mod">
          <ac:chgData name="Ahmed A" userId="37cbb6571667a5a4" providerId="LiveId" clId="{A3ECA875-3A40-4BA9-BB9C-F27E79C2A69C}" dt="2024-05-06T15:45:38.469" v="84"/>
          <ac:spMkLst>
            <pc:docMk/>
            <pc:sldMk cId="3656826810" sldId="312"/>
            <ac:spMk id="532" creationId="{A3E8496A-DB8A-C15F-740E-8DCF73567EC6}"/>
          </ac:spMkLst>
        </pc:spChg>
        <pc:spChg chg="mod">
          <ac:chgData name="Ahmed A" userId="37cbb6571667a5a4" providerId="LiveId" clId="{A3ECA875-3A40-4BA9-BB9C-F27E79C2A69C}" dt="2024-05-06T15:45:38.469" v="84"/>
          <ac:spMkLst>
            <pc:docMk/>
            <pc:sldMk cId="3656826810" sldId="312"/>
            <ac:spMk id="533" creationId="{EAECF87D-54D9-4F79-39C6-A6CCC171A53C}"/>
          </ac:spMkLst>
        </pc:spChg>
        <pc:spChg chg="mod">
          <ac:chgData name="Ahmed A" userId="37cbb6571667a5a4" providerId="LiveId" clId="{A3ECA875-3A40-4BA9-BB9C-F27E79C2A69C}" dt="2024-05-06T15:45:38.469" v="84"/>
          <ac:spMkLst>
            <pc:docMk/>
            <pc:sldMk cId="3656826810" sldId="312"/>
            <ac:spMk id="535" creationId="{C0C2621C-C0F8-E405-4174-A366DFEA20DE}"/>
          </ac:spMkLst>
        </pc:spChg>
        <pc:spChg chg="mod">
          <ac:chgData name="Ahmed A" userId="37cbb6571667a5a4" providerId="LiveId" clId="{A3ECA875-3A40-4BA9-BB9C-F27E79C2A69C}" dt="2024-05-06T15:45:38.469" v="84"/>
          <ac:spMkLst>
            <pc:docMk/>
            <pc:sldMk cId="3656826810" sldId="312"/>
            <ac:spMk id="537" creationId="{5EA7A465-9837-13B7-85F0-EA33F090D5DD}"/>
          </ac:spMkLst>
        </pc:spChg>
        <pc:spChg chg="mod">
          <ac:chgData name="Ahmed A" userId="37cbb6571667a5a4" providerId="LiveId" clId="{A3ECA875-3A40-4BA9-BB9C-F27E79C2A69C}" dt="2024-05-06T15:45:38.469" v="84"/>
          <ac:spMkLst>
            <pc:docMk/>
            <pc:sldMk cId="3656826810" sldId="312"/>
            <ac:spMk id="542" creationId="{FEDB12C5-AD57-6352-33DA-AADBDA2A2CA9}"/>
          </ac:spMkLst>
        </pc:spChg>
        <pc:spChg chg="mod">
          <ac:chgData name="Ahmed A" userId="37cbb6571667a5a4" providerId="LiveId" clId="{A3ECA875-3A40-4BA9-BB9C-F27E79C2A69C}" dt="2024-05-06T15:45:38.469" v="84"/>
          <ac:spMkLst>
            <pc:docMk/>
            <pc:sldMk cId="3656826810" sldId="312"/>
            <ac:spMk id="543" creationId="{54BE4FE5-24EB-59A6-FB3B-17E91EF3A1CA}"/>
          </ac:spMkLst>
        </pc:spChg>
        <pc:spChg chg="mod">
          <ac:chgData name="Ahmed A" userId="37cbb6571667a5a4" providerId="LiveId" clId="{A3ECA875-3A40-4BA9-BB9C-F27E79C2A69C}" dt="2024-05-06T15:45:38.469" v="84"/>
          <ac:spMkLst>
            <pc:docMk/>
            <pc:sldMk cId="3656826810" sldId="312"/>
            <ac:spMk id="544" creationId="{49EBF3FB-C729-833E-D65D-4016D6296264}"/>
          </ac:spMkLst>
        </pc:spChg>
        <pc:spChg chg="mod">
          <ac:chgData name="Ahmed A" userId="37cbb6571667a5a4" providerId="LiveId" clId="{A3ECA875-3A40-4BA9-BB9C-F27E79C2A69C}" dt="2024-05-06T15:45:38.469" v="84"/>
          <ac:spMkLst>
            <pc:docMk/>
            <pc:sldMk cId="3656826810" sldId="312"/>
            <ac:spMk id="545" creationId="{ED427E34-0AAB-B001-C0B2-5ABB8444D1C2}"/>
          </ac:spMkLst>
        </pc:spChg>
        <pc:spChg chg="mod">
          <ac:chgData name="Ahmed A" userId="37cbb6571667a5a4" providerId="LiveId" clId="{A3ECA875-3A40-4BA9-BB9C-F27E79C2A69C}" dt="2024-05-06T15:45:38.469" v="84"/>
          <ac:spMkLst>
            <pc:docMk/>
            <pc:sldMk cId="3656826810" sldId="312"/>
            <ac:spMk id="546" creationId="{02F523D7-1324-A74C-8F22-8FC1788688B3}"/>
          </ac:spMkLst>
        </pc:spChg>
        <pc:spChg chg="mod">
          <ac:chgData name="Ahmed A" userId="37cbb6571667a5a4" providerId="LiveId" clId="{A3ECA875-3A40-4BA9-BB9C-F27E79C2A69C}" dt="2024-05-06T15:45:38.469" v="84"/>
          <ac:spMkLst>
            <pc:docMk/>
            <pc:sldMk cId="3656826810" sldId="312"/>
            <ac:spMk id="547" creationId="{69FE9FBC-6D9C-A5D8-CBD6-05CB0322157E}"/>
          </ac:spMkLst>
        </pc:spChg>
        <pc:grpChg chg="add mod">
          <ac:chgData name="Ahmed A" userId="37cbb6571667a5a4" providerId="LiveId" clId="{A3ECA875-3A40-4BA9-BB9C-F27E79C2A69C}" dt="2024-05-06T15:45:32.865" v="83" actId="1076"/>
          <ac:grpSpMkLst>
            <pc:docMk/>
            <pc:sldMk cId="3656826810" sldId="312"/>
            <ac:grpSpMk id="5" creationId="{4554886D-22B5-5772-9DFE-878F03DBF685}"/>
          </ac:grpSpMkLst>
        </pc:grpChg>
        <pc:grpChg chg="mod">
          <ac:chgData name="Ahmed A" userId="37cbb6571667a5a4" providerId="LiveId" clId="{A3ECA875-3A40-4BA9-BB9C-F27E79C2A69C}" dt="2024-05-06T15:45:21.984" v="81"/>
          <ac:grpSpMkLst>
            <pc:docMk/>
            <pc:sldMk cId="3656826810" sldId="312"/>
            <ac:grpSpMk id="6" creationId="{D92DDD00-70BB-4738-513D-11014E66BA23}"/>
          </ac:grpSpMkLst>
        </pc:grpChg>
        <pc:grpChg chg="mod">
          <ac:chgData name="Ahmed A" userId="37cbb6571667a5a4" providerId="LiveId" clId="{A3ECA875-3A40-4BA9-BB9C-F27E79C2A69C}" dt="2024-05-06T15:45:21.984" v="81"/>
          <ac:grpSpMkLst>
            <pc:docMk/>
            <pc:sldMk cId="3656826810" sldId="312"/>
            <ac:grpSpMk id="8" creationId="{D567435A-76B2-E1BD-B924-08EB36E567BE}"/>
          </ac:grpSpMkLst>
        </pc:grpChg>
        <pc:grpChg chg="mod">
          <ac:chgData name="Ahmed A" userId="37cbb6571667a5a4" providerId="LiveId" clId="{A3ECA875-3A40-4BA9-BB9C-F27E79C2A69C}" dt="2024-05-09T04:47:05.729" v="4256" actId="1076"/>
          <ac:grpSpMkLst>
            <pc:docMk/>
            <pc:sldMk cId="3656826810" sldId="312"/>
            <ac:grpSpMk id="71" creationId="{1C6FCC42-4E9A-97A1-FD85-2011FDDE6848}"/>
          </ac:grpSpMkLst>
        </pc:grpChg>
        <pc:grpChg chg="add mod">
          <ac:chgData name="Ahmed A" userId="37cbb6571667a5a4" providerId="LiveId" clId="{A3ECA875-3A40-4BA9-BB9C-F27E79C2A69C}" dt="2024-05-06T15:45:32.865" v="83" actId="1076"/>
          <ac:grpSpMkLst>
            <pc:docMk/>
            <pc:sldMk cId="3656826810" sldId="312"/>
            <ac:grpSpMk id="244" creationId="{A6DFA0B2-5703-03E1-1B92-5F07AEE6F53B}"/>
          </ac:grpSpMkLst>
        </pc:grpChg>
        <pc:grpChg chg="add mod">
          <ac:chgData name="Ahmed A" userId="37cbb6571667a5a4" providerId="LiveId" clId="{A3ECA875-3A40-4BA9-BB9C-F27E79C2A69C}" dt="2024-05-06T15:45:32.865" v="83" actId="1076"/>
          <ac:grpSpMkLst>
            <pc:docMk/>
            <pc:sldMk cId="3656826810" sldId="312"/>
            <ac:grpSpMk id="248" creationId="{42322A97-E302-E3C8-74CD-5DB30C9ACF97}"/>
          </ac:grpSpMkLst>
        </pc:grpChg>
        <pc:grpChg chg="mod">
          <ac:chgData name="Ahmed A" userId="37cbb6571667a5a4" providerId="LiveId" clId="{A3ECA875-3A40-4BA9-BB9C-F27E79C2A69C}" dt="2024-05-06T15:45:21.984" v="81"/>
          <ac:grpSpMkLst>
            <pc:docMk/>
            <pc:sldMk cId="3656826810" sldId="312"/>
            <ac:grpSpMk id="249" creationId="{B398DEE0-CE45-6F8F-6DAA-1AF89E8874FC}"/>
          </ac:grpSpMkLst>
        </pc:grpChg>
        <pc:grpChg chg="mod">
          <ac:chgData name="Ahmed A" userId="37cbb6571667a5a4" providerId="LiveId" clId="{A3ECA875-3A40-4BA9-BB9C-F27E79C2A69C}" dt="2024-05-06T15:45:21.984" v="81"/>
          <ac:grpSpMkLst>
            <pc:docMk/>
            <pc:sldMk cId="3656826810" sldId="312"/>
            <ac:grpSpMk id="387" creationId="{019CB184-CD73-4930-BB1B-CAF30CC44EFA}"/>
          </ac:grpSpMkLst>
        </pc:grpChg>
        <pc:grpChg chg="add mod">
          <ac:chgData name="Ahmed A" userId="37cbb6571667a5a4" providerId="LiveId" clId="{A3ECA875-3A40-4BA9-BB9C-F27E79C2A69C}" dt="2024-05-06T15:45:32.865" v="83" actId="1076"/>
          <ac:grpSpMkLst>
            <pc:docMk/>
            <pc:sldMk cId="3656826810" sldId="312"/>
            <ac:grpSpMk id="394" creationId="{2C2BA7D8-2871-ABD5-8BED-B54D7F164EB1}"/>
          </ac:grpSpMkLst>
        </pc:grpChg>
        <pc:grpChg chg="add mod">
          <ac:chgData name="Ahmed A" userId="37cbb6571667a5a4" providerId="LiveId" clId="{A3ECA875-3A40-4BA9-BB9C-F27E79C2A69C}" dt="2024-05-06T15:45:32.865" v="83" actId="1076"/>
          <ac:grpSpMkLst>
            <pc:docMk/>
            <pc:sldMk cId="3656826810" sldId="312"/>
            <ac:grpSpMk id="398" creationId="{961DE242-0850-8F90-76CA-04F1C5F99181}"/>
          </ac:grpSpMkLst>
        </pc:grpChg>
        <pc:grpChg chg="add mod">
          <ac:chgData name="Ahmed A" userId="37cbb6571667a5a4" providerId="LiveId" clId="{A3ECA875-3A40-4BA9-BB9C-F27E79C2A69C}" dt="2024-05-06T15:45:32.865" v="83" actId="1076"/>
          <ac:grpSpMkLst>
            <pc:docMk/>
            <pc:sldMk cId="3656826810" sldId="312"/>
            <ac:grpSpMk id="402" creationId="{311B7D86-EE10-31ED-9FD5-BE83F83149B5}"/>
          </ac:grpSpMkLst>
        </pc:grpChg>
        <pc:grpChg chg="mod">
          <ac:chgData name="Ahmed A" userId="37cbb6571667a5a4" providerId="LiveId" clId="{A3ECA875-3A40-4BA9-BB9C-F27E79C2A69C}" dt="2024-05-06T15:45:21.984" v="81"/>
          <ac:grpSpMkLst>
            <pc:docMk/>
            <pc:sldMk cId="3656826810" sldId="312"/>
            <ac:grpSpMk id="403" creationId="{218899F9-EA33-82AE-9762-4BD5F9188888}"/>
          </ac:grpSpMkLst>
        </pc:grpChg>
        <pc:grpChg chg="mod">
          <ac:chgData name="Ahmed A" userId="37cbb6571667a5a4" providerId="LiveId" clId="{A3ECA875-3A40-4BA9-BB9C-F27E79C2A69C}" dt="2024-05-06T15:45:21.984" v="81"/>
          <ac:grpSpMkLst>
            <pc:docMk/>
            <pc:sldMk cId="3656826810" sldId="312"/>
            <ac:grpSpMk id="405" creationId="{D44E46EF-D596-E057-CF29-2233FA612F16}"/>
          </ac:grpSpMkLst>
        </pc:grpChg>
        <pc:grpChg chg="add mod">
          <ac:chgData name="Ahmed A" userId="37cbb6571667a5a4" providerId="LiveId" clId="{A3ECA875-3A40-4BA9-BB9C-F27E79C2A69C}" dt="2024-05-06T15:45:32.865" v="83" actId="1076"/>
          <ac:grpSpMkLst>
            <pc:docMk/>
            <pc:sldMk cId="3656826810" sldId="312"/>
            <ac:grpSpMk id="426" creationId="{948BD6EE-6646-07CC-B94B-6B9DB90FC98B}"/>
          </ac:grpSpMkLst>
        </pc:grpChg>
        <pc:grpChg chg="mod">
          <ac:chgData name="Ahmed A" userId="37cbb6571667a5a4" providerId="LiveId" clId="{A3ECA875-3A40-4BA9-BB9C-F27E79C2A69C}" dt="2024-05-06T15:45:21.984" v="81"/>
          <ac:grpSpMkLst>
            <pc:docMk/>
            <pc:sldMk cId="3656826810" sldId="312"/>
            <ac:grpSpMk id="427" creationId="{9E2C9659-3DA0-7AF8-2937-D2DCD1FD50F5}"/>
          </ac:grpSpMkLst>
        </pc:grpChg>
        <pc:grpChg chg="mod">
          <ac:chgData name="Ahmed A" userId="37cbb6571667a5a4" providerId="LiveId" clId="{A3ECA875-3A40-4BA9-BB9C-F27E79C2A69C}" dt="2024-05-06T15:45:21.984" v="81"/>
          <ac:grpSpMkLst>
            <pc:docMk/>
            <pc:sldMk cId="3656826810" sldId="312"/>
            <ac:grpSpMk id="428" creationId="{3A3039C9-8482-7838-D8E3-66A1A5F245D7}"/>
          </ac:grpSpMkLst>
        </pc:grpChg>
        <pc:grpChg chg="add mod">
          <ac:chgData name="Ahmed A" userId="37cbb6571667a5a4" providerId="LiveId" clId="{A3ECA875-3A40-4BA9-BB9C-F27E79C2A69C}" dt="2024-05-06T15:45:32.865" v="83" actId="1076"/>
          <ac:grpSpMkLst>
            <pc:docMk/>
            <pc:sldMk cId="3656826810" sldId="312"/>
            <ac:grpSpMk id="433" creationId="{1DF23148-2602-DF0C-F653-37809DAE8262}"/>
          </ac:grpSpMkLst>
        </pc:grpChg>
        <pc:grpChg chg="mod">
          <ac:chgData name="Ahmed A" userId="37cbb6571667a5a4" providerId="LiveId" clId="{A3ECA875-3A40-4BA9-BB9C-F27E79C2A69C}" dt="2024-05-06T15:45:21.984" v="81"/>
          <ac:grpSpMkLst>
            <pc:docMk/>
            <pc:sldMk cId="3656826810" sldId="312"/>
            <ac:grpSpMk id="434" creationId="{4406C47C-F7BC-F927-3DA3-C7C201A8176E}"/>
          </ac:grpSpMkLst>
        </pc:grpChg>
        <pc:grpChg chg="mod">
          <ac:chgData name="Ahmed A" userId="37cbb6571667a5a4" providerId="LiveId" clId="{A3ECA875-3A40-4BA9-BB9C-F27E79C2A69C}" dt="2024-05-06T15:45:21.984" v="81"/>
          <ac:grpSpMkLst>
            <pc:docMk/>
            <pc:sldMk cId="3656826810" sldId="312"/>
            <ac:grpSpMk id="436" creationId="{7892B733-081B-4BE6-0AFA-78C3EF96CE96}"/>
          </ac:grpSpMkLst>
        </pc:grpChg>
        <pc:grpChg chg="add mod">
          <ac:chgData name="Ahmed A" userId="37cbb6571667a5a4" providerId="LiveId" clId="{A3ECA875-3A40-4BA9-BB9C-F27E79C2A69C}" dt="2024-05-06T15:45:32.865" v="83" actId="1076"/>
          <ac:grpSpMkLst>
            <pc:docMk/>
            <pc:sldMk cId="3656826810" sldId="312"/>
            <ac:grpSpMk id="445" creationId="{655EC9FD-D0E8-CE05-E3B3-A0FA4B4B43B6}"/>
          </ac:grpSpMkLst>
        </pc:grpChg>
        <pc:grpChg chg="add mod">
          <ac:chgData name="Ahmed A" userId="37cbb6571667a5a4" providerId="LiveId" clId="{A3ECA875-3A40-4BA9-BB9C-F27E79C2A69C}" dt="2024-05-06T15:46:18.100" v="97" actId="1076"/>
          <ac:grpSpMkLst>
            <pc:docMk/>
            <pc:sldMk cId="3656826810" sldId="312"/>
            <ac:grpSpMk id="449" creationId="{21491146-599E-2D36-A6C0-A5DDBEFB58A7}"/>
          </ac:grpSpMkLst>
        </pc:grpChg>
        <pc:grpChg chg="mod">
          <ac:chgData name="Ahmed A" userId="37cbb6571667a5a4" providerId="LiveId" clId="{A3ECA875-3A40-4BA9-BB9C-F27E79C2A69C}" dt="2024-05-06T15:45:38.469" v="84"/>
          <ac:grpSpMkLst>
            <pc:docMk/>
            <pc:sldMk cId="3656826810" sldId="312"/>
            <ac:grpSpMk id="450" creationId="{85747052-A9C3-CD79-A561-F1CCAC48BC69}"/>
          </ac:grpSpMkLst>
        </pc:grpChg>
        <pc:grpChg chg="mod">
          <ac:chgData name="Ahmed A" userId="37cbb6571667a5a4" providerId="LiveId" clId="{A3ECA875-3A40-4BA9-BB9C-F27E79C2A69C}" dt="2024-05-06T15:45:38.469" v="84"/>
          <ac:grpSpMkLst>
            <pc:docMk/>
            <pc:sldMk cId="3656826810" sldId="312"/>
            <ac:grpSpMk id="452" creationId="{C3B8BF8C-5F55-1B4F-BF2E-32971CE8BAF5}"/>
          </ac:grpSpMkLst>
        </pc:grpChg>
        <pc:grpChg chg="add mod">
          <ac:chgData name="Ahmed A" userId="37cbb6571667a5a4" providerId="LiveId" clId="{A3ECA875-3A40-4BA9-BB9C-F27E79C2A69C}" dt="2024-05-06T15:46:30.883" v="103" actId="1076"/>
          <ac:grpSpMkLst>
            <pc:docMk/>
            <pc:sldMk cId="3656826810" sldId="312"/>
            <ac:grpSpMk id="465" creationId="{1CDD307B-984F-448A-FCDA-4C03582A031E}"/>
          </ac:grpSpMkLst>
        </pc:grpChg>
        <pc:grpChg chg="add mod">
          <ac:chgData name="Ahmed A" userId="37cbb6571667a5a4" providerId="LiveId" clId="{A3ECA875-3A40-4BA9-BB9C-F27E79C2A69C}" dt="2024-05-06T15:46:29.051" v="102" actId="1076"/>
          <ac:grpSpMkLst>
            <pc:docMk/>
            <pc:sldMk cId="3656826810" sldId="312"/>
            <ac:grpSpMk id="469" creationId="{ABF88D64-D27D-4EFF-1541-41DED9EBEFBE}"/>
          </ac:grpSpMkLst>
        </pc:grpChg>
        <pc:grpChg chg="mod">
          <ac:chgData name="Ahmed A" userId="37cbb6571667a5a4" providerId="LiveId" clId="{A3ECA875-3A40-4BA9-BB9C-F27E79C2A69C}" dt="2024-05-06T15:45:38.469" v="84"/>
          <ac:grpSpMkLst>
            <pc:docMk/>
            <pc:sldMk cId="3656826810" sldId="312"/>
            <ac:grpSpMk id="470" creationId="{A0102963-4CA1-544A-E012-504713E90D52}"/>
          </ac:grpSpMkLst>
        </pc:grpChg>
        <pc:grpChg chg="mod">
          <ac:chgData name="Ahmed A" userId="37cbb6571667a5a4" providerId="LiveId" clId="{A3ECA875-3A40-4BA9-BB9C-F27E79C2A69C}" dt="2024-05-06T15:45:38.469" v="84"/>
          <ac:grpSpMkLst>
            <pc:docMk/>
            <pc:sldMk cId="3656826810" sldId="312"/>
            <ac:grpSpMk id="472" creationId="{573E135E-79EC-3EDE-045B-296FEEAD2B6F}"/>
          </ac:grpSpMkLst>
        </pc:grpChg>
        <pc:grpChg chg="add mod">
          <ac:chgData name="Ahmed A" userId="37cbb6571667a5a4" providerId="LiveId" clId="{A3ECA875-3A40-4BA9-BB9C-F27E79C2A69C}" dt="2024-05-06T15:46:45.244" v="110" actId="1076"/>
          <ac:grpSpMkLst>
            <pc:docMk/>
            <pc:sldMk cId="3656826810" sldId="312"/>
            <ac:grpSpMk id="479" creationId="{3C0F0ABD-7C2D-9701-843E-0569A8BBBB9C}"/>
          </ac:grpSpMkLst>
        </pc:grpChg>
        <pc:grpChg chg="add mod">
          <ac:chgData name="Ahmed A" userId="37cbb6571667a5a4" providerId="LiveId" clId="{A3ECA875-3A40-4BA9-BB9C-F27E79C2A69C}" dt="2024-05-06T15:46:50.206" v="113" actId="1076"/>
          <ac:grpSpMkLst>
            <pc:docMk/>
            <pc:sldMk cId="3656826810" sldId="312"/>
            <ac:grpSpMk id="483" creationId="{46353EBC-6BE1-6F00-E676-32F1FC864AF0}"/>
          </ac:grpSpMkLst>
        </pc:grpChg>
        <pc:grpChg chg="add mod">
          <ac:chgData name="Ahmed A" userId="37cbb6571667a5a4" providerId="LiveId" clId="{A3ECA875-3A40-4BA9-BB9C-F27E79C2A69C}" dt="2024-05-06T15:46:37.967" v="107" actId="1076"/>
          <ac:grpSpMkLst>
            <pc:docMk/>
            <pc:sldMk cId="3656826810" sldId="312"/>
            <ac:grpSpMk id="487" creationId="{BE86D1AE-4024-A1CE-BDE8-B2E061192C45}"/>
          </ac:grpSpMkLst>
        </pc:grpChg>
        <pc:grpChg chg="mod">
          <ac:chgData name="Ahmed A" userId="37cbb6571667a5a4" providerId="LiveId" clId="{A3ECA875-3A40-4BA9-BB9C-F27E79C2A69C}" dt="2024-05-06T15:45:38.469" v="84"/>
          <ac:grpSpMkLst>
            <pc:docMk/>
            <pc:sldMk cId="3656826810" sldId="312"/>
            <ac:grpSpMk id="488" creationId="{C9BE3B03-D9D1-7D0C-BD7C-C05D81FB3F00}"/>
          </ac:grpSpMkLst>
        </pc:grpChg>
        <pc:grpChg chg="mod">
          <ac:chgData name="Ahmed A" userId="37cbb6571667a5a4" providerId="LiveId" clId="{A3ECA875-3A40-4BA9-BB9C-F27E79C2A69C}" dt="2024-05-06T15:45:38.469" v="84"/>
          <ac:grpSpMkLst>
            <pc:docMk/>
            <pc:sldMk cId="3656826810" sldId="312"/>
            <ac:grpSpMk id="490" creationId="{C6C8C132-9273-1712-3BE2-BDAF6F189A1D}"/>
          </ac:grpSpMkLst>
        </pc:grpChg>
        <pc:grpChg chg="add mod">
          <ac:chgData name="Ahmed A" userId="37cbb6571667a5a4" providerId="LiveId" clId="{A3ECA875-3A40-4BA9-BB9C-F27E79C2A69C}" dt="2024-05-06T15:46:48.148" v="112" actId="1076"/>
          <ac:grpSpMkLst>
            <pc:docMk/>
            <pc:sldMk cId="3656826810" sldId="312"/>
            <ac:grpSpMk id="511" creationId="{0C3CADFB-49FC-9127-6F2E-16E184CF8C7C}"/>
          </ac:grpSpMkLst>
        </pc:grpChg>
        <pc:grpChg chg="add mod">
          <ac:chgData name="Ahmed A" userId="37cbb6571667a5a4" providerId="LiveId" clId="{A3ECA875-3A40-4BA9-BB9C-F27E79C2A69C}" dt="2024-05-06T15:46:41.143" v="108" actId="1076"/>
          <ac:grpSpMkLst>
            <pc:docMk/>
            <pc:sldMk cId="3656826810" sldId="312"/>
            <ac:grpSpMk id="515" creationId="{08B8D766-F2F2-21A8-86A2-76FAA36C9F90}"/>
          </ac:grpSpMkLst>
        </pc:grpChg>
        <pc:grpChg chg="mod">
          <ac:chgData name="Ahmed A" userId="37cbb6571667a5a4" providerId="LiveId" clId="{A3ECA875-3A40-4BA9-BB9C-F27E79C2A69C}" dt="2024-05-06T15:45:38.469" v="84"/>
          <ac:grpSpMkLst>
            <pc:docMk/>
            <pc:sldMk cId="3656826810" sldId="312"/>
            <ac:grpSpMk id="516" creationId="{615AFE98-622F-CCB3-0060-940873AD967C}"/>
          </ac:grpSpMkLst>
        </pc:grpChg>
        <pc:grpChg chg="mod">
          <ac:chgData name="Ahmed A" userId="37cbb6571667a5a4" providerId="LiveId" clId="{A3ECA875-3A40-4BA9-BB9C-F27E79C2A69C}" dt="2024-05-06T15:45:38.469" v="84"/>
          <ac:grpSpMkLst>
            <pc:docMk/>
            <pc:sldMk cId="3656826810" sldId="312"/>
            <ac:grpSpMk id="517" creationId="{B31A5BD2-C220-229D-A897-9318A74A4023}"/>
          </ac:grpSpMkLst>
        </pc:grpChg>
        <pc:grpChg chg="add mod">
          <ac:chgData name="Ahmed A" userId="37cbb6571667a5a4" providerId="LiveId" clId="{A3ECA875-3A40-4BA9-BB9C-F27E79C2A69C}" dt="2024-05-06T15:46:42.767" v="109" actId="1076"/>
          <ac:grpSpMkLst>
            <pc:docMk/>
            <pc:sldMk cId="3656826810" sldId="312"/>
            <ac:grpSpMk id="522" creationId="{A3BDAF62-5A37-3646-B6CE-B7F1E04AAAB7}"/>
          </ac:grpSpMkLst>
        </pc:grpChg>
        <pc:grpChg chg="mod">
          <ac:chgData name="Ahmed A" userId="37cbb6571667a5a4" providerId="LiveId" clId="{A3ECA875-3A40-4BA9-BB9C-F27E79C2A69C}" dt="2024-05-06T15:45:38.469" v="84"/>
          <ac:grpSpMkLst>
            <pc:docMk/>
            <pc:sldMk cId="3656826810" sldId="312"/>
            <ac:grpSpMk id="523" creationId="{363F929F-2347-6D33-47C3-44509256AE67}"/>
          </ac:grpSpMkLst>
        </pc:grpChg>
        <pc:grpChg chg="mod">
          <ac:chgData name="Ahmed A" userId="37cbb6571667a5a4" providerId="LiveId" clId="{A3ECA875-3A40-4BA9-BB9C-F27E79C2A69C}" dt="2024-05-06T15:45:38.469" v="84"/>
          <ac:grpSpMkLst>
            <pc:docMk/>
            <pc:sldMk cId="3656826810" sldId="312"/>
            <ac:grpSpMk id="525" creationId="{071935EB-006B-DF40-A15A-7705D24D5893}"/>
          </ac:grpSpMkLst>
        </pc:grpChg>
        <pc:grpChg chg="add mod">
          <ac:chgData name="Ahmed A" userId="37cbb6571667a5a4" providerId="LiveId" clId="{A3ECA875-3A40-4BA9-BB9C-F27E79C2A69C}" dt="2024-05-06T15:46:33.078" v="104" actId="1076"/>
          <ac:grpSpMkLst>
            <pc:docMk/>
            <pc:sldMk cId="3656826810" sldId="312"/>
            <ac:grpSpMk id="534" creationId="{11D02A5F-5006-57AB-CC50-4B5779AF13A7}"/>
          </ac:grpSpMkLst>
        </pc:grpChg>
        <pc:grpChg chg="add mod">
          <ac:chgData name="Ahmed A" userId="37cbb6571667a5a4" providerId="LiveId" clId="{A3ECA875-3A40-4BA9-BB9C-F27E79C2A69C}" dt="2024-05-06T15:46:52.425" v="114" actId="1076"/>
          <ac:grpSpMkLst>
            <pc:docMk/>
            <pc:sldMk cId="3656826810" sldId="312"/>
            <ac:grpSpMk id="538" creationId="{41BE025F-580E-5B84-A4C4-FDFD5AA44C6A}"/>
          </ac:grpSpMkLst>
        </pc:grpChg>
        <pc:grpChg chg="mod">
          <ac:chgData name="Ahmed A" userId="37cbb6571667a5a4" providerId="LiveId" clId="{A3ECA875-3A40-4BA9-BB9C-F27E79C2A69C}" dt="2024-05-06T15:45:38.469" v="84"/>
          <ac:grpSpMkLst>
            <pc:docMk/>
            <pc:sldMk cId="3656826810" sldId="312"/>
            <ac:grpSpMk id="539" creationId="{98F03301-F6A1-2EFF-E9C0-4A73B3726C36}"/>
          </ac:grpSpMkLst>
        </pc:grpChg>
        <pc:grpChg chg="mod">
          <ac:chgData name="Ahmed A" userId="37cbb6571667a5a4" providerId="LiveId" clId="{A3ECA875-3A40-4BA9-BB9C-F27E79C2A69C}" dt="2024-05-06T15:45:38.469" v="84"/>
          <ac:grpSpMkLst>
            <pc:docMk/>
            <pc:sldMk cId="3656826810" sldId="312"/>
            <ac:grpSpMk id="541" creationId="{02D723EA-3EBE-E268-03C7-D29C56569B14}"/>
          </ac:grpSpMkLst>
        </pc:grpChg>
        <pc:picChg chg="mod">
          <ac:chgData name="Ahmed A" userId="37cbb6571667a5a4" providerId="LiveId" clId="{A3ECA875-3A40-4BA9-BB9C-F27E79C2A69C}" dt="2024-05-06T15:45:21.984" v="81"/>
          <ac:picMkLst>
            <pc:docMk/>
            <pc:sldMk cId="3656826810" sldId="312"/>
            <ac:picMk id="7" creationId="{F842B29D-4370-E67E-C707-74BF79E68183}"/>
          </ac:picMkLst>
        </pc:picChg>
        <pc:picChg chg="mod">
          <ac:chgData name="Ahmed A" userId="37cbb6571667a5a4" providerId="LiveId" clId="{A3ECA875-3A40-4BA9-BB9C-F27E79C2A69C}" dt="2024-05-06T15:45:21.984" v="81"/>
          <ac:picMkLst>
            <pc:docMk/>
            <pc:sldMk cId="3656826810" sldId="312"/>
            <ac:picMk id="246" creationId="{3ACDFF6C-B33F-10E0-5B15-731B0C34007C}"/>
          </ac:picMkLst>
        </pc:picChg>
        <pc:picChg chg="mod">
          <ac:chgData name="Ahmed A" userId="37cbb6571667a5a4" providerId="LiveId" clId="{A3ECA875-3A40-4BA9-BB9C-F27E79C2A69C}" dt="2024-05-06T15:45:21.984" v="81"/>
          <ac:picMkLst>
            <pc:docMk/>
            <pc:sldMk cId="3656826810" sldId="312"/>
            <ac:picMk id="250" creationId="{ED2996DC-C59A-2B4E-1F87-DD36E68524EF}"/>
          </ac:picMkLst>
        </pc:picChg>
        <pc:picChg chg="mod">
          <ac:chgData name="Ahmed A" userId="37cbb6571667a5a4" providerId="LiveId" clId="{A3ECA875-3A40-4BA9-BB9C-F27E79C2A69C}" dt="2024-05-06T15:45:21.984" v="81"/>
          <ac:picMkLst>
            <pc:docMk/>
            <pc:sldMk cId="3656826810" sldId="312"/>
            <ac:picMk id="396" creationId="{A2D5FD47-8211-B6DA-705F-F49369957F7F}"/>
          </ac:picMkLst>
        </pc:picChg>
        <pc:picChg chg="mod">
          <ac:chgData name="Ahmed A" userId="37cbb6571667a5a4" providerId="LiveId" clId="{A3ECA875-3A40-4BA9-BB9C-F27E79C2A69C}" dt="2024-05-06T15:45:21.984" v="81"/>
          <ac:picMkLst>
            <pc:docMk/>
            <pc:sldMk cId="3656826810" sldId="312"/>
            <ac:picMk id="400" creationId="{29A82702-FFE6-0108-E6B6-E143C17247AF}"/>
          </ac:picMkLst>
        </pc:picChg>
        <pc:picChg chg="mod">
          <ac:chgData name="Ahmed A" userId="37cbb6571667a5a4" providerId="LiveId" clId="{A3ECA875-3A40-4BA9-BB9C-F27E79C2A69C}" dt="2024-05-06T15:45:21.984" v="81"/>
          <ac:picMkLst>
            <pc:docMk/>
            <pc:sldMk cId="3656826810" sldId="312"/>
            <ac:picMk id="404" creationId="{FAC063F0-F8CE-BFA0-3D7A-78C6B27763A1}"/>
          </ac:picMkLst>
        </pc:picChg>
        <pc:picChg chg="mod">
          <ac:chgData name="Ahmed A" userId="37cbb6571667a5a4" providerId="LiveId" clId="{A3ECA875-3A40-4BA9-BB9C-F27E79C2A69C}" dt="2024-05-06T15:45:21.984" v="81"/>
          <ac:picMkLst>
            <pc:docMk/>
            <pc:sldMk cId="3656826810" sldId="312"/>
            <ac:picMk id="429" creationId="{FA14AB87-532B-0ADE-AEB1-8121A15A6396}"/>
          </ac:picMkLst>
        </pc:picChg>
        <pc:picChg chg="mod">
          <ac:chgData name="Ahmed A" userId="37cbb6571667a5a4" providerId="LiveId" clId="{A3ECA875-3A40-4BA9-BB9C-F27E79C2A69C}" dt="2024-05-06T15:45:21.984" v="81"/>
          <ac:picMkLst>
            <pc:docMk/>
            <pc:sldMk cId="3656826810" sldId="312"/>
            <ac:picMk id="431" creationId="{F163AED4-A2BA-2650-DE8F-DCCA62AA26EB}"/>
          </ac:picMkLst>
        </pc:picChg>
        <pc:picChg chg="mod">
          <ac:chgData name="Ahmed A" userId="37cbb6571667a5a4" providerId="LiveId" clId="{A3ECA875-3A40-4BA9-BB9C-F27E79C2A69C}" dt="2024-05-06T15:45:21.984" v="81"/>
          <ac:picMkLst>
            <pc:docMk/>
            <pc:sldMk cId="3656826810" sldId="312"/>
            <ac:picMk id="435" creationId="{13F182EF-648A-AAED-D7B4-56B873D69C67}"/>
          </ac:picMkLst>
        </pc:picChg>
        <pc:picChg chg="mod">
          <ac:chgData name="Ahmed A" userId="37cbb6571667a5a4" providerId="LiveId" clId="{A3ECA875-3A40-4BA9-BB9C-F27E79C2A69C}" dt="2024-05-06T15:45:21.984" v="81"/>
          <ac:picMkLst>
            <pc:docMk/>
            <pc:sldMk cId="3656826810" sldId="312"/>
            <ac:picMk id="447" creationId="{3EB37D1A-DAED-2DF2-29DB-C8BC9633383E}"/>
          </ac:picMkLst>
        </pc:picChg>
        <pc:picChg chg="mod">
          <ac:chgData name="Ahmed A" userId="37cbb6571667a5a4" providerId="LiveId" clId="{A3ECA875-3A40-4BA9-BB9C-F27E79C2A69C}" dt="2024-05-06T15:45:38.469" v="84"/>
          <ac:picMkLst>
            <pc:docMk/>
            <pc:sldMk cId="3656826810" sldId="312"/>
            <ac:picMk id="451" creationId="{8FDF16B3-CC20-7BEA-504E-695469E43750}"/>
          </ac:picMkLst>
        </pc:picChg>
        <pc:picChg chg="mod">
          <ac:chgData name="Ahmed A" userId="37cbb6571667a5a4" providerId="LiveId" clId="{A3ECA875-3A40-4BA9-BB9C-F27E79C2A69C}" dt="2024-05-06T15:45:38.469" v="84"/>
          <ac:picMkLst>
            <pc:docMk/>
            <pc:sldMk cId="3656826810" sldId="312"/>
            <ac:picMk id="467" creationId="{C138E7F9-B89F-742A-A0FC-5692B64C0EB6}"/>
          </ac:picMkLst>
        </pc:picChg>
        <pc:picChg chg="mod">
          <ac:chgData name="Ahmed A" userId="37cbb6571667a5a4" providerId="LiveId" clId="{A3ECA875-3A40-4BA9-BB9C-F27E79C2A69C}" dt="2024-05-06T15:45:38.469" v="84"/>
          <ac:picMkLst>
            <pc:docMk/>
            <pc:sldMk cId="3656826810" sldId="312"/>
            <ac:picMk id="471" creationId="{43A5C291-6B73-1A12-B1D6-B58901797CE6}"/>
          </ac:picMkLst>
        </pc:picChg>
        <pc:picChg chg="mod">
          <ac:chgData name="Ahmed A" userId="37cbb6571667a5a4" providerId="LiveId" clId="{A3ECA875-3A40-4BA9-BB9C-F27E79C2A69C}" dt="2024-05-06T15:45:38.469" v="84"/>
          <ac:picMkLst>
            <pc:docMk/>
            <pc:sldMk cId="3656826810" sldId="312"/>
            <ac:picMk id="481" creationId="{2295F274-9F83-9805-7A97-EDD3D10D7AE3}"/>
          </ac:picMkLst>
        </pc:picChg>
        <pc:picChg chg="mod">
          <ac:chgData name="Ahmed A" userId="37cbb6571667a5a4" providerId="LiveId" clId="{A3ECA875-3A40-4BA9-BB9C-F27E79C2A69C}" dt="2024-05-06T15:45:38.469" v="84"/>
          <ac:picMkLst>
            <pc:docMk/>
            <pc:sldMk cId="3656826810" sldId="312"/>
            <ac:picMk id="485" creationId="{75625F5B-503A-D478-E23A-CB4ACD462D48}"/>
          </ac:picMkLst>
        </pc:picChg>
        <pc:picChg chg="mod">
          <ac:chgData name="Ahmed A" userId="37cbb6571667a5a4" providerId="LiveId" clId="{A3ECA875-3A40-4BA9-BB9C-F27E79C2A69C}" dt="2024-05-06T15:45:38.469" v="84"/>
          <ac:picMkLst>
            <pc:docMk/>
            <pc:sldMk cId="3656826810" sldId="312"/>
            <ac:picMk id="489" creationId="{59DD34A6-3C13-34FE-10A2-B84F0C482E76}"/>
          </ac:picMkLst>
        </pc:picChg>
        <pc:picChg chg="mod">
          <ac:chgData name="Ahmed A" userId="37cbb6571667a5a4" providerId="LiveId" clId="{A3ECA875-3A40-4BA9-BB9C-F27E79C2A69C}" dt="2024-05-06T15:45:38.469" v="84"/>
          <ac:picMkLst>
            <pc:docMk/>
            <pc:sldMk cId="3656826810" sldId="312"/>
            <ac:picMk id="513" creationId="{BEFC4005-9516-DEF9-987A-6A14840BF227}"/>
          </ac:picMkLst>
        </pc:picChg>
        <pc:picChg chg="mod">
          <ac:chgData name="Ahmed A" userId="37cbb6571667a5a4" providerId="LiveId" clId="{A3ECA875-3A40-4BA9-BB9C-F27E79C2A69C}" dt="2024-05-06T15:45:38.469" v="84"/>
          <ac:picMkLst>
            <pc:docMk/>
            <pc:sldMk cId="3656826810" sldId="312"/>
            <ac:picMk id="518" creationId="{8F527FB3-7E14-1A12-5918-A7473FBB364B}"/>
          </ac:picMkLst>
        </pc:picChg>
        <pc:picChg chg="mod">
          <ac:chgData name="Ahmed A" userId="37cbb6571667a5a4" providerId="LiveId" clId="{A3ECA875-3A40-4BA9-BB9C-F27E79C2A69C}" dt="2024-05-06T15:45:38.469" v="84"/>
          <ac:picMkLst>
            <pc:docMk/>
            <pc:sldMk cId="3656826810" sldId="312"/>
            <ac:picMk id="520" creationId="{8B33A479-FE4D-B20E-4E27-7322FCA16AC1}"/>
          </ac:picMkLst>
        </pc:picChg>
        <pc:picChg chg="mod">
          <ac:chgData name="Ahmed A" userId="37cbb6571667a5a4" providerId="LiveId" clId="{A3ECA875-3A40-4BA9-BB9C-F27E79C2A69C}" dt="2024-05-06T15:45:38.469" v="84"/>
          <ac:picMkLst>
            <pc:docMk/>
            <pc:sldMk cId="3656826810" sldId="312"/>
            <ac:picMk id="524" creationId="{C8F1DAB5-CAC3-53A3-39FE-37C7C1C86221}"/>
          </ac:picMkLst>
        </pc:picChg>
        <pc:picChg chg="mod">
          <ac:chgData name="Ahmed A" userId="37cbb6571667a5a4" providerId="LiveId" clId="{A3ECA875-3A40-4BA9-BB9C-F27E79C2A69C}" dt="2024-05-06T15:45:38.469" v="84"/>
          <ac:picMkLst>
            <pc:docMk/>
            <pc:sldMk cId="3656826810" sldId="312"/>
            <ac:picMk id="536" creationId="{0B13F8A3-B446-E224-03E3-22A738093442}"/>
          </ac:picMkLst>
        </pc:picChg>
        <pc:picChg chg="mod">
          <ac:chgData name="Ahmed A" userId="37cbb6571667a5a4" providerId="LiveId" clId="{A3ECA875-3A40-4BA9-BB9C-F27E79C2A69C}" dt="2024-05-06T15:45:38.469" v="84"/>
          <ac:picMkLst>
            <pc:docMk/>
            <pc:sldMk cId="3656826810" sldId="312"/>
            <ac:picMk id="540" creationId="{66E5D16C-A31C-6962-E1AA-42B12F2124D7}"/>
          </ac:picMkLst>
        </pc:picChg>
        <pc:picChg chg="add mod">
          <ac:chgData name="Ahmed A" userId="37cbb6571667a5a4" providerId="LiveId" clId="{A3ECA875-3A40-4BA9-BB9C-F27E79C2A69C}" dt="2024-05-06T15:58:06.503" v="434" actId="1076"/>
          <ac:picMkLst>
            <pc:docMk/>
            <pc:sldMk cId="3656826810" sldId="312"/>
            <ac:picMk id="548" creationId="{822D80F4-C9B5-0FDE-4CBD-8576E10D8111}"/>
          </ac:picMkLst>
        </pc:picChg>
        <pc:picChg chg="add mod">
          <ac:chgData name="Ahmed A" userId="37cbb6571667a5a4" providerId="LiveId" clId="{A3ECA875-3A40-4BA9-BB9C-F27E79C2A69C}" dt="2024-05-06T15:58:06.503" v="434" actId="1076"/>
          <ac:picMkLst>
            <pc:docMk/>
            <pc:sldMk cId="3656826810" sldId="312"/>
            <ac:picMk id="549" creationId="{2A78EDBD-8A71-01F7-8331-573CC20927D5}"/>
          </ac:picMkLst>
        </pc:picChg>
        <pc:picChg chg="add mod">
          <ac:chgData name="Ahmed A" userId="37cbb6571667a5a4" providerId="LiveId" clId="{A3ECA875-3A40-4BA9-BB9C-F27E79C2A69C}" dt="2024-05-06T15:58:06.503" v="434" actId="1076"/>
          <ac:picMkLst>
            <pc:docMk/>
            <pc:sldMk cId="3656826810" sldId="312"/>
            <ac:picMk id="550" creationId="{3668AC6B-D8A0-DAD8-68D1-85B6E065E62F}"/>
          </ac:picMkLst>
        </pc:picChg>
      </pc:sldChg>
      <pc:sldChg chg="add del setBg">
        <pc:chgData name="Ahmed A" userId="37cbb6571667a5a4" providerId="LiveId" clId="{A3ECA875-3A40-4BA9-BB9C-F27E79C2A69C}" dt="2024-05-06T23:23:37.604" v="966" actId="47"/>
        <pc:sldMkLst>
          <pc:docMk/>
          <pc:sldMk cId="739140593" sldId="316"/>
        </pc:sldMkLst>
      </pc:sldChg>
      <pc:sldChg chg="modSp add mod">
        <pc:chgData name="Ahmed A" userId="37cbb6571667a5a4" providerId="LiveId" clId="{A3ECA875-3A40-4BA9-BB9C-F27E79C2A69C}" dt="2024-05-09T04:48:41.616" v="4288" actId="20577"/>
        <pc:sldMkLst>
          <pc:docMk/>
          <pc:sldMk cId="1505172320" sldId="317"/>
        </pc:sldMkLst>
        <pc:spChg chg="mod">
          <ac:chgData name="Ahmed A" userId="37cbb6571667a5a4" providerId="LiveId" clId="{A3ECA875-3A40-4BA9-BB9C-F27E79C2A69C}" dt="2024-05-09T04:48:41.616" v="4288" actId="20577"/>
          <ac:spMkLst>
            <pc:docMk/>
            <pc:sldMk cId="1505172320" sldId="317"/>
            <ac:spMk id="82" creationId="{D924BA94-6A5F-D97A-BF12-8043FCC243EB}"/>
          </ac:spMkLst>
        </pc:spChg>
      </pc:sldChg>
      <pc:sldChg chg="delSp add del mod">
        <pc:chgData name="Ahmed A" userId="37cbb6571667a5a4" providerId="LiveId" clId="{A3ECA875-3A40-4BA9-BB9C-F27E79C2A69C}" dt="2024-05-06T23:26:56.330" v="982" actId="47"/>
        <pc:sldMkLst>
          <pc:docMk/>
          <pc:sldMk cId="1791082207" sldId="319"/>
        </pc:sldMkLst>
        <pc:grpChg chg="del">
          <ac:chgData name="Ahmed A" userId="37cbb6571667a5a4" providerId="LiveId" clId="{A3ECA875-3A40-4BA9-BB9C-F27E79C2A69C}" dt="2024-05-06T23:26:45.705" v="978" actId="478"/>
          <ac:grpSpMkLst>
            <pc:docMk/>
            <pc:sldMk cId="1791082207" sldId="319"/>
            <ac:grpSpMk id="4" creationId="{4140E1A0-1C8B-56A0-D4F5-ACED58E28DAC}"/>
          </ac:grpSpMkLst>
        </pc:grpChg>
        <pc:grpChg chg="del">
          <ac:chgData name="Ahmed A" userId="37cbb6571667a5a4" providerId="LiveId" clId="{A3ECA875-3A40-4BA9-BB9C-F27E79C2A69C}" dt="2024-05-06T23:26:45.705" v="978" actId="478"/>
          <ac:grpSpMkLst>
            <pc:docMk/>
            <pc:sldMk cId="1791082207" sldId="319"/>
            <ac:grpSpMk id="46" creationId="{61F87D23-7318-71B5-BBBE-4FF1EC768484}"/>
          </ac:grpSpMkLst>
        </pc:grpChg>
        <pc:grpChg chg="del">
          <ac:chgData name="Ahmed A" userId="37cbb6571667a5a4" providerId="LiveId" clId="{A3ECA875-3A40-4BA9-BB9C-F27E79C2A69C}" dt="2024-05-06T23:26:45.705" v="978" actId="478"/>
          <ac:grpSpMkLst>
            <pc:docMk/>
            <pc:sldMk cId="1791082207" sldId="319"/>
            <ac:grpSpMk id="47" creationId="{1F3A9FDF-F6B5-0475-96E4-34F4B1257A4C}"/>
          </ac:grpSpMkLst>
        </pc:grpChg>
        <pc:grpChg chg="del">
          <ac:chgData name="Ahmed A" userId="37cbb6571667a5a4" providerId="LiveId" clId="{A3ECA875-3A40-4BA9-BB9C-F27E79C2A69C}" dt="2024-05-06T23:26:45.705" v="978" actId="478"/>
          <ac:grpSpMkLst>
            <pc:docMk/>
            <pc:sldMk cId="1791082207" sldId="319"/>
            <ac:grpSpMk id="48" creationId="{C80F2E0E-9B00-706F-ACF2-F11D77774294}"/>
          </ac:grpSpMkLst>
        </pc:grpChg>
        <pc:grpChg chg="del">
          <ac:chgData name="Ahmed A" userId="37cbb6571667a5a4" providerId="LiveId" clId="{A3ECA875-3A40-4BA9-BB9C-F27E79C2A69C}" dt="2024-05-06T23:26:45.705" v="978" actId="478"/>
          <ac:grpSpMkLst>
            <pc:docMk/>
            <pc:sldMk cId="1791082207" sldId="319"/>
            <ac:grpSpMk id="49" creationId="{700603CE-CB79-02F2-331E-02B04A9EFD5B}"/>
          </ac:grpSpMkLst>
        </pc:grpChg>
        <pc:picChg chg="del">
          <ac:chgData name="Ahmed A" userId="37cbb6571667a5a4" providerId="LiveId" clId="{A3ECA875-3A40-4BA9-BB9C-F27E79C2A69C}" dt="2024-05-06T23:26:45.705" v="978" actId="478"/>
          <ac:picMkLst>
            <pc:docMk/>
            <pc:sldMk cId="1791082207" sldId="319"/>
            <ac:picMk id="12" creationId="{053B0CB5-BC65-6CE8-A6A0-9EB5B9E47896}"/>
          </ac:picMkLst>
        </pc:picChg>
        <pc:picChg chg="del">
          <ac:chgData name="Ahmed A" userId="37cbb6571667a5a4" providerId="LiveId" clId="{A3ECA875-3A40-4BA9-BB9C-F27E79C2A69C}" dt="2024-05-06T23:26:45.705" v="978" actId="478"/>
          <ac:picMkLst>
            <pc:docMk/>
            <pc:sldMk cId="1791082207" sldId="319"/>
            <ac:picMk id="15" creationId="{B699205F-3DC1-C499-5CD2-417770F0F6CD}"/>
          </ac:picMkLst>
        </pc:picChg>
        <pc:picChg chg="del">
          <ac:chgData name="Ahmed A" userId="37cbb6571667a5a4" providerId="LiveId" clId="{A3ECA875-3A40-4BA9-BB9C-F27E79C2A69C}" dt="2024-05-06T23:26:45.705" v="978" actId="478"/>
          <ac:picMkLst>
            <pc:docMk/>
            <pc:sldMk cId="1791082207" sldId="319"/>
            <ac:picMk id="26" creationId="{77430E91-2128-8CAA-9472-EAD2AC00EBEF}"/>
          </ac:picMkLst>
        </pc:picChg>
        <pc:picChg chg="del">
          <ac:chgData name="Ahmed A" userId="37cbb6571667a5a4" providerId="LiveId" clId="{A3ECA875-3A40-4BA9-BB9C-F27E79C2A69C}" dt="2024-05-06T23:26:45.705" v="978" actId="478"/>
          <ac:picMkLst>
            <pc:docMk/>
            <pc:sldMk cId="1791082207" sldId="319"/>
            <ac:picMk id="27" creationId="{3C4014B8-E489-B06D-81E2-DAB620AA821D}"/>
          </ac:picMkLst>
        </pc:picChg>
        <pc:picChg chg="del">
          <ac:chgData name="Ahmed A" userId="37cbb6571667a5a4" providerId="LiveId" clId="{A3ECA875-3A40-4BA9-BB9C-F27E79C2A69C}" dt="2024-05-06T23:26:45.705" v="978" actId="478"/>
          <ac:picMkLst>
            <pc:docMk/>
            <pc:sldMk cId="1791082207" sldId="319"/>
            <ac:picMk id="29" creationId="{8E04164E-1E7C-E132-D0B2-29A4FBE1E84D}"/>
          </ac:picMkLst>
        </pc:picChg>
        <pc:picChg chg="del">
          <ac:chgData name="Ahmed A" userId="37cbb6571667a5a4" providerId="LiveId" clId="{A3ECA875-3A40-4BA9-BB9C-F27E79C2A69C}" dt="2024-05-06T23:26:45.705" v="978" actId="478"/>
          <ac:picMkLst>
            <pc:docMk/>
            <pc:sldMk cId="1791082207" sldId="319"/>
            <ac:picMk id="30" creationId="{2FE2EF2D-9A75-DE23-93D4-89D337DBF8F7}"/>
          </ac:picMkLst>
        </pc:picChg>
        <pc:picChg chg="del">
          <ac:chgData name="Ahmed A" userId="37cbb6571667a5a4" providerId="LiveId" clId="{A3ECA875-3A40-4BA9-BB9C-F27E79C2A69C}" dt="2024-05-06T23:26:45.705" v="978" actId="478"/>
          <ac:picMkLst>
            <pc:docMk/>
            <pc:sldMk cId="1791082207" sldId="319"/>
            <ac:picMk id="44" creationId="{CF7CA5AB-7105-1794-0B0F-88AE9F18B711}"/>
          </ac:picMkLst>
        </pc:picChg>
        <pc:picChg chg="del">
          <ac:chgData name="Ahmed A" userId="37cbb6571667a5a4" providerId="LiveId" clId="{A3ECA875-3A40-4BA9-BB9C-F27E79C2A69C}" dt="2024-05-06T23:26:45.705" v="978" actId="478"/>
          <ac:picMkLst>
            <pc:docMk/>
            <pc:sldMk cId="1791082207" sldId="319"/>
            <ac:picMk id="45" creationId="{DFCA3B0B-C7E7-81DA-AB18-7C785281FE5E}"/>
          </ac:picMkLst>
        </pc:picChg>
      </pc:sldChg>
      <pc:sldChg chg="delSp add del mod">
        <pc:chgData name="Ahmed A" userId="37cbb6571667a5a4" providerId="LiveId" clId="{A3ECA875-3A40-4BA9-BB9C-F27E79C2A69C}" dt="2024-05-06T23:27:31.058" v="991" actId="47"/>
        <pc:sldMkLst>
          <pc:docMk/>
          <pc:sldMk cId="1753700001" sldId="321"/>
        </pc:sldMkLst>
        <pc:spChg chg="del">
          <ac:chgData name="Ahmed A" userId="37cbb6571667a5a4" providerId="LiveId" clId="{A3ECA875-3A40-4BA9-BB9C-F27E79C2A69C}" dt="2024-05-06T23:27:13.528" v="987" actId="478"/>
          <ac:spMkLst>
            <pc:docMk/>
            <pc:sldMk cId="1753700001" sldId="321"/>
            <ac:spMk id="8" creationId="{88BE3F5C-8B46-E791-5779-EAC7A22FE0FF}"/>
          </ac:spMkLst>
        </pc:spChg>
        <pc:spChg chg="del">
          <ac:chgData name="Ahmed A" userId="37cbb6571667a5a4" providerId="LiveId" clId="{A3ECA875-3A40-4BA9-BB9C-F27E79C2A69C}" dt="2024-05-06T23:27:11.816" v="986" actId="478"/>
          <ac:spMkLst>
            <pc:docMk/>
            <pc:sldMk cId="1753700001" sldId="321"/>
            <ac:spMk id="9" creationId="{9D3BD554-CD0E-E143-1789-4380B66166F5}"/>
          </ac:spMkLst>
        </pc:spChg>
        <pc:spChg chg="del">
          <ac:chgData name="Ahmed A" userId="37cbb6571667a5a4" providerId="LiveId" clId="{A3ECA875-3A40-4BA9-BB9C-F27E79C2A69C}" dt="2024-05-06T23:27:11.816" v="986" actId="478"/>
          <ac:spMkLst>
            <pc:docMk/>
            <pc:sldMk cId="1753700001" sldId="321"/>
            <ac:spMk id="10" creationId="{830FB6BB-0E85-1328-AA80-BCF3C4F1B351}"/>
          </ac:spMkLst>
        </pc:spChg>
        <pc:spChg chg="del">
          <ac:chgData name="Ahmed A" userId="37cbb6571667a5a4" providerId="LiveId" clId="{A3ECA875-3A40-4BA9-BB9C-F27E79C2A69C}" dt="2024-05-06T23:27:13.528" v="987" actId="478"/>
          <ac:spMkLst>
            <pc:docMk/>
            <pc:sldMk cId="1753700001" sldId="321"/>
            <ac:spMk id="11" creationId="{63081F20-F58E-55C6-B950-9A9AB00FDBCE}"/>
          </ac:spMkLst>
        </pc:spChg>
        <pc:spChg chg="del">
          <ac:chgData name="Ahmed A" userId="37cbb6571667a5a4" providerId="LiveId" clId="{A3ECA875-3A40-4BA9-BB9C-F27E79C2A69C}" dt="2024-05-06T23:27:11.816" v="986" actId="478"/>
          <ac:spMkLst>
            <pc:docMk/>
            <pc:sldMk cId="1753700001" sldId="321"/>
            <ac:spMk id="12" creationId="{15A7F828-42DB-BF68-53D8-A04D979C21DA}"/>
          </ac:spMkLst>
        </pc:spChg>
        <pc:spChg chg="del">
          <ac:chgData name="Ahmed A" userId="37cbb6571667a5a4" providerId="LiveId" clId="{A3ECA875-3A40-4BA9-BB9C-F27E79C2A69C}" dt="2024-05-06T23:27:11.816" v="986" actId="478"/>
          <ac:spMkLst>
            <pc:docMk/>
            <pc:sldMk cId="1753700001" sldId="321"/>
            <ac:spMk id="13" creationId="{857D917A-AC7A-DB1A-B107-A7CC50D42AAD}"/>
          </ac:spMkLst>
        </pc:spChg>
        <pc:spChg chg="del">
          <ac:chgData name="Ahmed A" userId="37cbb6571667a5a4" providerId="LiveId" clId="{A3ECA875-3A40-4BA9-BB9C-F27E79C2A69C}" dt="2024-05-06T23:27:11.816" v="986" actId="478"/>
          <ac:spMkLst>
            <pc:docMk/>
            <pc:sldMk cId="1753700001" sldId="321"/>
            <ac:spMk id="14" creationId="{81467BC0-2FB0-E824-7258-277DB4588CBE}"/>
          </ac:spMkLst>
        </pc:spChg>
        <pc:spChg chg="del">
          <ac:chgData name="Ahmed A" userId="37cbb6571667a5a4" providerId="LiveId" clId="{A3ECA875-3A40-4BA9-BB9C-F27E79C2A69C}" dt="2024-05-06T23:27:13.528" v="987" actId="478"/>
          <ac:spMkLst>
            <pc:docMk/>
            <pc:sldMk cId="1753700001" sldId="321"/>
            <ac:spMk id="15" creationId="{C9C1C9A1-B07F-40A5-7260-868DD8D43E68}"/>
          </ac:spMkLst>
        </pc:spChg>
        <pc:spChg chg="del">
          <ac:chgData name="Ahmed A" userId="37cbb6571667a5a4" providerId="LiveId" clId="{A3ECA875-3A40-4BA9-BB9C-F27E79C2A69C}" dt="2024-05-06T23:27:13.528" v="987" actId="478"/>
          <ac:spMkLst>
            <pc:docMk/>
            <pc:sldMk cId="1753700001" sldId="321"/>
            <ac:spMk id="16" creationId="{88CA5E96-6F68-8BF6-7F1E-CE2D4A1E8064}"/>
          </ac:spMkLst>
        </pc:spChg>
        <pc:spChg chg="del">
          <ac:chgData name="Ahmed A" userId="37cbb6571667a5a4" providerId="LiveId" clId="{A3ECA875-3A40-4BA9-BB9C-F27E79C2A69C}" dt="2024-05-06T23:27:11.816" v="986" actId="478"/>
          <ac:spMkLst>
            <pc:docMk/>
            <pc:sldMk cId="1753700001" sldId="321"/>
            <ac:spMk id="17" creationId="{C610FFFC-4F7A-2922-5508-FB02DFB3AFC5}"/>
          </ac:spMkLst>
        </pc:spChg>
        <pc:spChg chg="del">
          <ac:chgData name="Ahmed A" userId="37cbb6571667a5a4" providerId="LiveId" clId="{A3ECA875-3A40-4BA9-BB9C-F27E79C2A69C}" dt="2024-05-06T23:27:13.528" v="987" actId="478"/>
          <ac:spMkLst>
            <pc:docMk/>
            <pc:sldMk cId="1753700001" sldId="321"/>
            <ac:spMk id="18" creationId="{06477EE4-BA94-3F1F-9089-00F7F4B64CDE}"/>
          </ac:spMkLst>
        </pc:spChg>
        <pc:spChg chg="del">
          <ac:chgData name="Ahmed A" userId="37cbb6571667a5a4" providerId="LiveId" clId="{A3ECA875-3A40-4BA9-BB9C-F27E79C2A69C}" dt="2024-05-06T23:27:13.528" v="987" actId="478"/>
          <ac:spMkLst>
            <pc:docMk/>
            <pc:sldMk cId="1753700001" sldId="321"/>
            <ac:spMk id="19" creationId="{2A551EA7-922D-8039-AC26-A3A7A9B7CD15}"/>
          </ac:spMkLst>
        </pc:spChg>
        <pc:spChg chg="del">
          <ac:chgData name="Ahmed A" userId="37cbb6571667a5a4" providerId="LiveId" clId="{A3ECA875-3A40-4BA9-BB9C-F27E79C2A69C}" dt="2024-05-06T23:27:11.816" v="986" actId="478"/>
          <ac:spMkLst>
            <pc:docMk/>
            <pc:sldMk cId="1753700001" sldId="321"/>
            <ac:spMk id="20" creationId="{D5213E8A-9027-D2DD-E858-4429ED33180E}"/>
          </ac:spMkLst>
        </pc:spChg>
        <pc:spChg chg="del">
          <ac:chgData name="Ahmed A" userId="37cbb6571667a5a4" providerId="LiveId" clId="{A3ECA875-3A40-4BA9-BB9C-F27E79C2A69C}" dt="2024-05-06T23:27:11.816" v="986" actId="478"/>
          <ac:spMkLst>
            <pc:docMk/>
            <pc:sldMk cId="1753700001" sldId="321"/>
            <ac:spMk id="21" creationId="{F7E2C8CA-7BF0-8BD7-B8E2-3D242180F0E8}"/>
          </ac:spMkLst>
        </pc:spChg>
        <pc:spChg chg="del">
          <ac:chgData name="Ahmed A" userId="37cbb6571667a5a4" providerId="LiveId" clId="{A3ECA875-3A40-4BA9-BB9C-F27E79C2A69C}" dt="2024-05-06T23:27:11.816" v="986" actId="478"/>
          <ac:spMkLst>
            <pc:docMk/>
            <pc:sldMk cId="1753700001" sldId="321"/>
            <ac:spMk id="23" creationId="{043CFA89-D118-FD65-9738-630999D5CAE4}"/>
          </ac:spMkLst>
        </pc:spChg>
        <pc:spChg chg="del">
          <ac:chgData name="Ahmed A" userId="37cbb6571667a5a4" providerId="LiveId" clId="{A3ECA875-3A40-4BA9-BB9C-F27E79C2A69C}" dt="2024-05-06T23:27:11.816" v="986" actId="478"/>
          <ac:spMkLst>
            <pc:docMk/>
            <pc:sldMk cId="1753700001" sldId="321"/>
            <ac:spMk id="25" creationId="{9BDB61E5-43AB-A85B-CF19-D78CAA7F68BF}"/>
          </ac:spMkLst>
        </pc:spChg>
        <pc:spChg chg="del">
          <ac:chgData name="Ahmed A" userId="37cbb6571667a5a4" providerId="LiveId" clId="{A3ECA875-3A40-4BA9-BB9C-F27E79C2A69C}" dt="2024-05-06T23:27:11.816" v="986" actId="478"/>
          <ac:spMkLst>
            <pc:docMk/>
            <pc:sldMk cId="1753700001" sldId="321"/>
            <ac:spMk id="26" creationId="{0F5D4406-D8AC-0C86-EE0F-9D49EF3DF569}"/>
          </ac:spMkLst>
        </pc:spChg>
        <pc:spChg chg="del">
          <ac:chgData name="Ahmed A" userId="37cbb6571667a5a4" providerId="LiveId" clId="{A3ECA875-3A40-4BA9-BB9C-F27E79C2A69C}" dt="2024-05-06T23:27:11.816" v="986" actId="478"/>
          <ac:spMkLst>
            <pc:docMk/>
            <pc:sldMk cId="1753700001" sldId="321"/>
            <ac:spMk id="27" creationId="{34394EFB-B434-2AEB-4F8A-4D6BAA4ADC3E}"/>
          </ac:spMkLst>
        </pc:spChg>
        <pc:spChg chg="del">
          <ac:chgData name="Ahmed A" userId="37cbb6571667a5a4" providerId="LiveId" clId="{A3ECA875-3A40-4BA9-BB9C-F27E79C2A69C}" dt="2024-05-06T23:27:11.816" v="986" actId="478"/>
          <ac:spMkLst>
            <pc:docMk/>
            <pc:sldMk cId="1753700001" sldId="321"/>
            <ac:spMk id="28" creationId="{F5D5093C-F8F2-4AA2-4A3A-2CC7CFB2AF87}"/>
          </ac:spMkLst>
        </pc:spChg>
        <pc:spChg chg="del">
          <ac:chgData name="Ahmed A" userId="37cbb6571667a5a4" providerId="LiveId" clId="{A3ECA875-3A40-4BA9-BB9C-F27E79C2A69C}" dt="2024-05-06T23:27:13.528" v="987" actId="478"/>
          <ac:spMkLst>
            <pc:docMk/>
            <pc:sldMk cId="1753700001" sldId="321"/>
            <ac:spMk id="29" creationId="{8C8E1DED-1AA0-DE3C-1DCB-10883152C96D}"/>
          </ac:spMkLst>
        </pc:spChg>
        <pc:spChg chg="del">
          <ac:chgData name="Ahmed A" userId="37cbb6571667a5a4" providerId="LiveId" clId="{A3ECA875-3A40-4BA9-BB9C-F27E79C2A69C}" dt="2024-05-06T23:27:11.816" v="986" actId="478"/>
          <ac:spMkLst>
            <pc:docMk/>
            <pc:sldMk cId="1753700001" sldId="321"/>
            <ac:spMk id="30" creationId="{C117A250-0EE2-11CB-0B0F-AB4CDAD8A0EE}"/>
          </ac:spMkLst>
        </pc:spChg>
        <pc:spChg chg="del">
          <ac:chgData name="Ahmed A" userId="37cbb6571667a5a4" providerId="LiveId" clId="{A3ECA875-3A40-4BA9-BB9C-F27E79C2A69C}" dt="2024-05-06T23:27:11.816" v="986" actId="478"/>
          <ac:spMkLst>
            <pc:docMk/>
            <pc:sldMk cId="1753700001" sldId="321"/>
            <ac:spMk id="31" creationId="{32A8F1F2-CF21-30E9-1D1F-0EF28BA07AB9}"/>
          </ac:spMkLst>
        </pc:spChg>
        <pc:spChg chg="del">
          <ac:chgData name="Ahmed A" userId="37cbb6571667a5a4" providerId="LiveId" clId="{A3ECA875-3A40-4BA9-BB9C-F27E79C2A69C}" dt="2024-05-06T23:27:11.816" v="986" actId="478"/>
          <ac:spMkLst>
            <pc:docMk/>
            <pc:sldMk cId="1753700001" sldId="321"/>
            <ac:spMk id="32" creationId="{19D50D8F-C8A3-5294-F2D3-10664BAA85BC}"/>
          </ac:spMkLst>
        </pc:spChg>
        <pc:spChg chg="del">
          <ac:chgData name="Ahmed A" userId="37cbb6571667a5a4" providerId="LiveId" clId="{A3ECA875-3A40-4BA9-BB9C-F27E79C2A69C}" dt="2024-05-06T23:27:13.528" v="987" actId="478"/>
          <ac:spMkLst>
            <pc:docMk/>
            <pc:sldMk cId="1753700001" sldId="321"/>
            <ac:spMk id="33" creationId="{67AE0CB7-1E3A-2075-16E2-AB557A31F4A9}"/>
          </ac:spMkLst>
        </pc:spChg>
        <pc:spChg chg="del">
          <ac:chgData name="Ahmed A" userId="37cbb6571667a5a4" providerId="LiveId" clId="{A3ECA875-3A40-4BA9-BB9C-F27E79C2A69C}" dt="2024-05-06T23:27:13.528" v="987" actId="478"/>
          <ac:spMkLst>
            <pc:docMk/>
            <pc:sldMk cId="1753700001" sldId="321"/>
            <ac:spMk id="34" creationId="{963D24DC-81A3-DEF3-6C70-C4BDADF70923}"/>
          </ac:spMkLst>
        </pc:spChg>
        <pc:spChg chg="del">
          <ac:chgData name="Ahmed A" userId="37cbb6571667a5a4" providerId="LiveId" clId="{A3ECA875-3A40-4BA9-BB9C-F27E79C2A69C}" dt="2024-05-06T23:27:11.816" v="986" actId="478"/>
          <ac:spMkLst>
            <pc:docMk/>
            <pc:sldMk cId="1753700001" sldId="321"/>
            <ac:spMk id="35" creationId="{BB22E8DF-F68B-E246-FCB3-F9AE4EE54546}"/>
          </ac:spMkLst>
        </pc:spChg>
        <pc:spChg chg="del">
          <ac:chgData name="Ahmed A" userId="37cbb6571667a5a4" providerId="LiveId" clId="{A3ECA875-3A40-4BA9-BB9C-F27E79C2A69C}" dt="2024-05-06T23:27:11.816" v="986" actId="478"/>
          <ac:spMkLst>
            <pc:docMk/>
            <pc:sldMk cId="1753700001" sldId="321"/>
            <ac:spMk id="36" creationId="{4B4C9698-005A-3C2B-6A65-15DAA9072980}"/>
          </ac:spMkLst>
        </pc:spChg>
        <pc:spChg chg="del">
          <ac:chgData name="Ahmed A" userId="37cbb6571667a5a4" providerId="LiveId" clId="{A3ECA875-3A40-4BA9-BB9C-F27E79C2A69C}" dt="2024-05-06T23:27:11.816" v="986" actId="478"/>
          <ac:spMkLst>
            <pc:docMk/>
            <pc:sldMk cId="1753700001" sldId="321"/>
            <ac:spMk id="37" creationId="{55F75E29-843C-D8FD-208E-BA47F4DB70D5}"/>
          </ac:spMkLst>
        </pc:spChg>
        <pc:spChg chg="del">
          <ac:chgData name="Ahmed A" userId="37cbb6571667a5a4" providerId="LiveId" clId="{A3ECA875-3A40-4BA9-BB9C-F27E79C2A69C}" dt="2024-05-06T23:27:11.816" v="986" actId="478"/>
          <ac:spMkLst>
            <pc:docMk/>
            <pc:sldMk cId="1753700001" sldId="321"/>
            <ac:spMk id="38" creationId="{158602E5-8532-CE55-25E6-7B489C240B6A}"/>
          </ac:spMkLst>
        </pc:spChg>
        <pc:spChg chg="del">
          <ac:chgData name="Ahmed A" userId="37cbb6571667a5a4" providerId="LiveId" clId="{A3ECA875-3A40-4BA9-BB9C-F27E79C2A69C}" dt="2024-05-06T23:27:13.528" v="987" actId="478"/>
          <ac:spMkLst>
            <pc:docMk/>
            <pc:sldMk cId="1753700001" sldId="321"/>
            <ac:spMk id="39" creationId="{DB311A50-42FA-DE9D-80FB-EA38BC8A5115}"/>
          </ac:spMkLst>
        </pc:spChg>
        <pc:spChg chg="del">
          <ac:chgData name="Ahmed A" userId="37cbb6571667a5a4" providerId="LiveId" clId="{A3ECA875-3A40-4BA9-BB9C-F27E79C2A69C}" dt="2024-05-06T23:27:11.816" v="986" actId="478"/>
          <ac:spMkLst>
            <pc:docMk/>
            <pc:sldMk cId="1753700001" sldId="321"/>
            <ac:spMk id="40" creationId="{961B87BA-8789-8AA8-4D7F-C8D1FAE8E7AF}"/>
          </ac:spMkLst>
        </pc:spChg>
        <pc:spChg chg="del">
          <ac:chgData name="Ahmed A" userId="37cbb6571667a5a4" providerId="LiveId" clId="{A3ECA875-3A40-4BA9-BB9C-F27E79C2A69C}" dt="2024-05-06T23:27:13.528" v="987" actId="478"/>
          <ac:spMkLst>
            <pc:docMk/>
            <pc:sldMk cId="1753700001" sldId="321"/>
            <ac:spMk id="41" creationId="{2382087E-CAB8-45D0-10A9-D68FE3A25D59}"/>
          </ac:spMkLst>
        </pc:spChg>
        <pc:spChg chg="del">
          <ac:chgData name="Ahmed A" userId="37cbb6571667a5a4" providerId="LiveId" clId="{A3ECA875-3A40-4BA9-BB9C-F27E79C2A69C}" dt="2024-05-06T23:27:13.528" v="987" actId="478"/>
          <ac:spMkLst>
            <pc:docMk/>
            <pc:sldMk cId="1753700001" sldId="321"/>
            <ac:spMk id="42" creationId="{329C0808-FD0E-FE50-2048-61D023865C33}"/>
          </ac:spMkLst>
        </pc:spChg>
        <pc:spChg chg="del">
          <ac:chgData name="Ahmed A" userId="37cbb6571667a5a4" providerId="LiveId" clId="{A3ECA875-3A40-4BA9-BB9C-F27E79C2A69C}" dt="2024-05-06T23:27:11.816" v="986" actId="478"/>
          <ac:spMkLst>
            <pc:docMk/>
            <pc:sldMk cId="1753700001" sldId="321"/>
            <ac:spMk id="43" creationId="{50C9D5EA-0AD3-2625-CD28-2448700A9AB3}"/>
          </ac:spMkLst>
        </pc:spChg>
        <pc:spChg chg="del">
          <ac:chgData name="Ahmed A" userId="37cbb6571667a5a4" providerId="LiveId" clId="{A3ECA875-3A40-4BA9-BB9C-F27E79C2A69C}" dt="2024-05-06T23:27:11.816" v="986" actId="478"/>
          <ac:spMkLst>
            <pc:docMk/>
            <pc:sldMk cId="1753700001" sldId="321"/>
            <ac:spMk id="44" creationId="{CB467B44-D0D2-6CA9-DEC9-0F15BB6A2EE4}"/>
          </ac:spMkLst>
        </pc:spChg>
        <pc:spChg chg="del">
          <ac:chgData name="Ahmed A" userId="37cbb6571667a5a4" providerId="LiveId" clId="{A3ECA875-3A40-4BA9-BB9C-F27E79C2A69C}" dt="2024-05-06T23:27:11.816" v="986" actId="478"/>
          <ac:spMkLst>
            <pc:docMk/>
            <pc:sldMk cId="1753700001" sldId="321"/>
            <ac:spMk id="45" creationId="{EAE69D2D-0E9E-1639-7323-59C47D9F13E3}"/>
          </ac:spMkLst>
        </pc:spChg>
        <pc:spChg chg="del">
          <ac:chgData name="Ahmed A" userId="37cbb6571667a5a4" providerId="LiveId" clId="{A3ECA875-3A40-4BA9-BB9C-F27E79C2A69C}" dt="2024-05-06T23:27:11.816" v="986" actId="478"/>
          <ac:spMkLst>
            <pc:docMk/>
            <pc:sldMk cId="1753700001" sldId="321"/>
            <ac:spMk id="46" creationId="{0BEB5EB8-E9A2-5736-AB88-BD2A78E3D835}"/>
          </ac:spMkLst>
        </pc:spChg>
        <pc:spChg chg="del">
          <ac:chgData name="Ahmed A" userId="37cbb6571667a5a4" providerId="LiveId" clId="{A3ECA875-3A40-4BA9-BB9C-F27E79C2A69C}" dt="2024-05-06T23:27:11.816" v="986" actId="478"/>
          <ac:spMkLst>
            <pc:docMk/>
            <pc:sldMk cId="1753700001" sldId="321"/>
            <ac:spMk id="47" creationId="{720A3354-0167-9A45-8E94-07160D909899}"/>
          </ac:spMkLst>
        </pc:spChg>
        <pc:spChg chg="del">
          <ac:chgData name="Ahmed A" userId="37cbb6571667a5a4" providerId="LiveId" clId="{A3ECA875-3A40-4BA9-BB9C-F27E79C2A69C}" dt="2024-05-06T23:27:11.816" v="986" actId="478"/>
          <ac:spMkLst>
            <pc:docMk/>
            <pc:sldMk cId="1753700001" sldId="321"/>
            <ac:spMk id="48" creationId="{979041CB-2409-24EC-0DA3-AF99D5494FA0}"/>
          </ac:spMkLst>
        </pc:spChg>
        <pc:spChg chg="del">
          <ac:chgData name="Ahmed A" userId="37cbb6571667a5a4" providerId="LiveId" clId="{A3ECA875-3A40-4BA9-BB9C-F27E79C2A69C}" dt="2024-05-06T23:27:13.528" v="987" actId="478"/>
          <ac:spMkLst>
            <pc:docMk/>
            <pc:sldMk cId="1753700001" sldId="321"/>
            <ac:spMk id="49" creationId="{23AD6077-E1EF-089D-E80A-C4757EEE8A22}"/>
          </ac:spMkLst>
        </pc:spChg>
        <pc:spChg chg="del">
          <ac:chgData name="Ahmed A" userId="37cbb6571667a5a4" providerId="LiveId" clId="{A3ECA875-3A40-4BA9-BB9C-F27E79C2A69C}" dt="2024-05-06T23:27:11.816" v="986" actId="478"/>
          <ac:spMkLst>
            <pc:docMk/>
            <pc:sldMk cId="1753700001" sldId="321"/>
            <ac:spMk id="50" creationId="{0AE00CDD-169C-74C5-2632-1EEF3982690C}"/>
          </ac:spMkLst>
        </pc:spChg>
        <pc:spChg chg="del">
          <ac:chgData name="Ahmed A" userId="37cbb6571667a5a4" providerId="LiveId" clId="{A3ECA875-3A40-4BA9-BB9C-F27E79C2A69C}" dt="2024-05-06T23:27:13.528" v="987" actId="478"/>
          <ac:spMkLst>
            <pc:docMk/>
            <pc:sldMk cId="1753700001" sldId="321"/>
            <ac:spMk id="51" creationId="{72E36184-E3FE-0404-9DE4-52FFEC1C819B}"/>
          </ac:spMkLst>
        </pc:spChg>
        <pc:spChg chg="del">
          <ac:chgData name="Ahmed A" userId="37cbb6571667a5a4" providerId="LiveId" clId="{A3ECA875-3A40-4BA9-BB9C-F27E79C2A69C}" dt="2024-05-06T23:27:13.528" v="987" actId="478"/>
          <ac:spMkLst>
            <pc:docMk/>
            <pc:sldMk cId="1753700001" sldId="321"/>
            <ac:spMk id="52" creationId="{2B7D1A6E-2821-91DC-6C1F-8AD4058D82F8}"/>
          </ac:spMkLst>
        </pc:spChg>
        <pc:spChg chg="del">
          <ac:chgData name="Ahmed A" userId="37cbb6571667a5a4" providerId="LiveId" clId="{A3ECA875-3A40-4BA9-BB9C-F27E79C2A69C}" dt="2024-05-06T23:27:13.528" v="987" actId="478"/>
          <ac:spMkLst>
            <pc:docMk/>
            <pc:sldMk cId="1753700001" sldId="321"/>
            <ac:spMk id="53" creationId="{426AE7A4-66E0-3623-01BF-3F2F358CEDA1}"/>
          </ac:spMkLst>
        </pc:spChg>
        <pc:spChg chg="del">
          <ac:chgData name="Ahmed A" userId="37cbb6571667a5a4" providerId="LiveId" clId="{A3ECA875-3A40-4BA9-BB9C-F27E79C2A69C}" dt="2024-05-06T23:27:11.816" v="986" actId="478"/>
          <ac:spMkLst>
            <pc:docMk/>
            <pc:sldMk cId="1753700001" sldId="321"/>
            <ac:spMk id="54" creationId="{C2F67D44-B372-172E-9B25-B077C85A1913}"/>
          </ac:spMkLst>
        </pc:spChg>
        <pc:spChg chg="del">
          <ac:chgData name="Ahmed A" userId="37cbb6571667a5a4" providerId="LiveId" clId="{A3ECA875-3A40-4BA9-BB9C-F27E79C2A69C}" dt="2024-05-06T23:27:11.816" v="986" actId="478"/>
          <ac:spMkLst>
            <pc:docMk/>
            <pc:sldMk cId="1753700001" sldId="321"/>
            <ac:spMk id="55" creationId="{BFE851E7-3963-3B02-E508-A1EDE230A827}"/>
          </ac:spMkLst>
        </pc:spChg>
        <pc:spChg chg="del">
          <ac:chgData name="Ahmed A" userId="37cbb6571667a5a4" providerId="LiveId" clId="{A3ECA875-3A40-4BA9-BB9C-F27E79C2A69C}" dt="2024-05-06T23:27:11.816" v="986" actId="478"/>
          <ac:spMkLst>
            <pc:docMk/>
            <pc:sldMk cId="1753700001" sldId="321"/>
            <ac:spMk id="56" creationId="{6E86C216-6463-C567-375D-15933420B9AA}"/>
          </ac:spMkLst>
        </pc:spChg>
        <pc:spChg chg="del">
          <ac:chgData name="Ahmed A" userId="37cbb6571667a5a4" providerId="LiveId" clId="{A3ECA875-3A40-4BA9-BB9C-F27E79C2A69C}" dt="2024-05-06T23:27:11.816" v="986" actId="478"/>
          <ac:spMkLst>
            <pc:docMk/>
            <pc:sldMk cId="1753700001" sldId="321"/>
            <ac:spMk id="57" creationId="{C4A05B1D-395E-E542-FFF1-E8DD0661BE65}"/>
          </ac:spMkLst>
        </pc:spChg>
        <pc:spChg chg="del">
          <ac:chgData name="Ahmed A" userId="37cbb6571667a5a4" providerId="LiveId" clId="{A3ECA875-3A40-4BA9-BB9C-F27E79C2A69C}" dt="2024-05-06T23:27:11.816" v="986" actId="478"/>
          <ac:spMkLst>
            <pc:docMk/>
            <pc:sldMk cId="1753700001" sldId="321"/>
            <ac:spMk id="58" creationId="{A2139ADA-5EF1-A29A-4CF5-80879D367E07}"/>
          </ac:spMkLst>
        </pc:spChg>
        <pc:spChg chg="del">
          <ac:chgData name="Ahmed A" userId="37cbb6571667a5a4" providerId="LiveId" clId="{A3ECA875-3A40-4BA9-BB9C-F27E79C2A69C}" dt="2024-05-06T23:27:11.816" v="986" actId="478"/>
          <ac:spMkLst>
            <pc:docMk/>
            <pc:sldMk cId="1753700001" sldId="321"/>
            <ac:spMk id="59" creationId="{3BCC7C68-4B01-6DF3-2ADD-EEB574BFF94F}"/>
          </ac:spMkLst>
        </pc:spChg>
        <pc:spChg chg="del">
          <ac:chgData name="Ahmed A" userId="37cbb6571667a5a4" providerId="LiveId" clId="{A3ECA875-3A40-4BA9-BB9C-F27E79C2A69C}" dt="2024-05-06T23:27:11.816" v="986" actId="478"/>
          <ac:spMkLst>
            <pc:docMk/>
            <pc:sldMk cId="1753700001" sldId="321"/>
            <ac:spMk id="60" creationId="{7C6543BF-1918-8113-D1CA-7E123C03B76E}"/>
          </ac:spMkLst>
        </pc:spChg>
        <pc:spChg chg="del">
          <ac:chgData name="Ahmed A" userId="37cbb6571667a5a4" providerId="LiveId" clId="{A3ECA875-3A40-4BA9-BB9C-F27E79C2A69C}" dt="2024-05-06T23:27:11.816" v="986" actId="478"/>
          <ac:spMkLst>
            <pc:docMk/>
            <pc:sldMk cId="1753700001" sldId="321"/>
            <ac:spMk id="61" creationId="{302D542B-AE13-B37C-2631-111FAD4FF637}"/>
          </ac:spMkLst>
        </pc:spChg>
        <pc:spChg chg="del">
          <ac:chgData name="Ahmed A" userId="37cbb6571667a5a4" providerId="LiveId" clId="{A3ECA875-3A40-4BA9-BB9C-F27E79C2A69C}" dt="2024-05-06T23:27:11.816" v="986" actId="478"/>
          <ac:spMkLst>
            <pc:docMk/>
            <pc:sldMk cId="1753700001" sldId="321"/>
            <ac:spMk id="62" creationId="{FB13A32A-14B0-D558-7CFA-E81149F0BC75}"/>
          </ac:spMkLst>
        </pc:spChg>
        <pc:spChg chg="del">
          <ac:chgData name="Ahmed A" userId="37cbb6571667a5a4" providerId="LiveId" clId="{A3ECA875-3A40-4BA9-BB9C-F27E79C2A69C}" dt="2024-05-06T23:27:11.816" v="986" actId="478"/>
          <ac:spMkLst>
            <pc:docMk/>
            <pc:sldMk cId="1753700001" sldId="321"/>
            <ac:spMk id="63" creationId="{708A69DB-4692-BA05-6C23-A0B0F400F181}"/>
          </ac:spMkLst>
        </pc:spChg>
        <pc:spChg chg="del">
          <ac:chgData name="Ahmed A" userId="37cbb6571667a5a4" providerId="LiveId" clId="{A3ECA875-3A40-4BA9-BB9C-F27E79C2A69C}" dt="2024-05-06T23:27:11.816" v="986" actId="478"/>
          <ac:spMkLst>
            <pc:docMk/>
            <pc:sldMk cId="1753700001" sldId="321"/>
            <ac:spMk id="64" creationId="{D8DEF25B-33AE-67B2-8378-054930A0619B}"/>
          </ac:spMkLst>
        </pc:spChg>
        <pc:spChg chg="del">
          <ac:chgData name="Ahmed A" userId="37cbb6571667a5a4" providerId="LiveId" clId="{A3ECA875-3A40-4BA9-BB9C-F27E79C2A69C}" dt="2024-05-06T23:27:13.528" v="987" actId="478"/>
          <ac:spMkLst>
            <pc:docMk/>
            <pc:sldMk cId="1753700001" sldId="321"/>
            <ac:spMk id="65" creationId="{33C13455-72AB-1722-EEF4-35DE293B08E2}"/>
          </ac:spMkLst>
        </pc:spChg>
        <pc:spChg chg="del">
          <ac:chgData name="Ahmed A" userId="37cbb6571667a5a4" providerId="LiveId" clId="{A3ECA875-3A40-4BA9-BB9C-F27E79C2A69C}" dt="2024-05-06T23:27:11.816" v="986" actId="478"/>
          <ac:spMkLst>
            <pc:docMk/>
            <pc:sldMk cId="1753700001" sldId="321"/>
            <ac:spMk id="66" creationId="{6FA94B51-2C24-566E-96F5-7062314C4150}"/>
          </ac:spMkLst>
        </pc:spChg>
        <pc:spChg chg="del">
          <ac:chgData name="Ahmed A" userId="37cbb6571667a5a4" providerId="LiveId" clId="{A3ECA875-3A40-4BA9-BB9C-F27E79C2A69C}" dt="2024-05-06T23:27:11.816" v="986" actId="478"/>
          <ac:spMkLst>
            <pc:docMk/>
            <pc:sldMk cId="1753700001" sldId="321"/>
            <ac:spMk id="67" creationId="{3C514AC7-E909-B499-0F1A-81464AE91031}"/>
          </ac:spMkLst>
        </pc:spChg>
        <pc:spChg chg="del">
          <ac:chgData name="Ahmed A" userId="37cbb6571667a5a4" providerId="LiveId" clId="{A3ECA875-3A40-4BA9-BB9C-F27E79C2A69C}" dt="2024-05-06T23:27:11.816" v="986" actId="478"/>
          <ac:spMkLst>
            <pc:docMk/>
            <pc:sldMk cId="1753700001" sldId="321"/>
            <ac:spMk id="68" creationId="{708031BE-B430-37F6-ABA7-CBE23E5FC481}"/>
          </ac:spMkLst>
        </pc:spChg>
        <pc:spChg chg="del">
          <ac:chgData name="Ahmed A" userId="37cbb6571667a5a4" providerId="LiveId" clId="{A3ECA875-3A40-4BA9-BB9C-F27E79C2A69C}" dt="2024-05-06T23:27:11.816" v="986" actId="478"/>
          <ac:spMkLst>
            <pc:docMk/>
            <pc:sldMk cId="1753700001" sldId="321"/>
            <ac:spMk id="69" creationId="{4727CF0A-ABFE-A998-28B6-8D9E1A0356A4}"/>
          </ac:spMkLst>
        </pc:spChg>
        <pc:spChg chg="del">
          <ac:chgData name="Ahmed A" userId="37cbb6571667a5a4" providerId="LiveId" clId="{A3ECA875-3A40-4BA9-BB9C-F27E79C2A69C}" dt="2024-05-06T23:27:13.528" v="987" actId="478"/>
          <ac:spMkLst>
            <pc:docMk/>
            <pc:sldMk cId="1753700001" sldId="321"/>
            <ac:spMk id="70" creationId="{0CE1652F-2985-B7F3-4E71-A9A6307F7F71}"/>
          </ac:spMkLst>
        </pc:spChg>
        <pc:spChg chg="del">
          <ac:chgData name="Ahmed A" userId="37cbb6571667a5a4" providerId="LiveId" clId="{A3ECA875-3A40-4BA9-BB9C-F27E79C2A69C}" dt="2024-05-06T23:27:11.816" v="986" actId="478"/>
          <ac:spMkLst>
            <pc:docMk/>
            <pc:sldMk cId="1753700001" sldId="321"/>
            <ac:spMk id="71" creationId="{51E51229-8BD4-82FD-10C5-5B1384EFA375}"/>
          </ac:spMkLst>
        </pc:spChg>
        <pc:spChg chg="del">
          <ac:chgData name="Ahmed A" userId="37cbb6571667a5a4" providerId="LiveId" clId="{A3ECA875-3A40-4BA9-BB9C-F27E79C2A69C}" dt="2024-05-06T23:27:11.816" v="986" actId="478"/>
          <ac:spMkLst>
            <pc:docMk/>
            <pc:sldMk cId="1753700001" sldId="321"/>
            <ac:spMk id="72" creationId="{59677CF6-5692-E082-C24E-093D82437F9D}"/>
          </ac:spMkLst>
        </pc:spChg>
        <pc:spChg chg="del">
          <ac:chgData name="Ahmed A" userId="37cbb6571667a5a4" providerId="LiveId" clId="{A3ECA875-3A40-4BA9-BB9C-F27E79C2A69C}" dt="2024-05-06T23:27:11.816" v="986" actId="478"/>
          <ac:spMkLst>
            <pc:docMk/>
            <pc:sldMk cId="1753700001" sldId="321"/>
            <ac:spMk id="73" creationId="{4BE4D9CC-9809-7C8B-7B78-37CBF1794D1F}"/>
          </ac:spMkLst>
        </pc:spChg>
        <pc:spChg chg="del">
          <ac:chgData name="Ahmed A" userId="37cbb6571667a5a4" providerId="LiveId" clId="{A3ECA875-3A40-4BA9-BB9C-F27E79C2A69C}" dt="2024-05-06T23:27:13.528" v="987" actId="478"/>
          <ac:spMkLst>
            <pc:docMk/>
            <pc:sldMk cId="1753700001" sldId="321"/>
            <ac:spMk id="74" creationId="{670CEAED-4091-7226-09CD-2DB45C70408A}"/>
          </ac:spMkLst>
        </pc:spChg>
        <pc:spChg chg="del">
          <ac:chgData name="Ahmed A" userId="37cbb6571667a5a4" providerId="LiveId" clId="{A3ECA875-3A40-4BA9-BB9C-F27E79C2A69C}" dt="2024-05-06T23:27:11.816" v="986" actId="478"/>
          <ac:spMkLst>
            <pc:docMk/>
            <pc:sldMk cId="1753700001" sldId="321"/>
            <ac:spMk id="75" creationId="{14F1C5A3-03C2-2050-DCB6-1670CBD0427D}"/>
          </ac:spMkLst>
        </pc:spChg>
        <pc:spChg chg="del">
          <ac:chgData name="Ahmed A" userId="37cbb6571667a5a4" providerId="LiveId" clId="{A3ECA875-3A40-4BA9-BB9C-F27E79C2A69C}" dt="2024-05-06T23:27:11.816" v="986" actId="478"/>
          <ac:spMkLst>
            <pc:docMk/>
            <pc:sldMk cId="1753700001" sldId="321"/>
            <ac:spMk id="76" creationId="{D1699F6B-E281-0360-DF34-26BB86640137}"/>
          </ac:spMkLst>
        </pc:spChg>
        <pc:spChg chg="del">
          <ac:chgData name="Ahmed A" userId="37cbb6571667a5a4" providerId="LiveId" clId="{A3ECA875-3A40-4BA9-BB9C-F27E79C2A69C}" dt="2024-05-06T23:27:11.816" v="986" actId="478"/>
          <ac:spMkLst>
            <pc:docMk/>
            <pc:sldMk cId="1753700001" sldId="321"/>
            <ac:spMk id="77" creationId="{E95D3C11-C74C-6219-50D4-AFCF5718B0B0}"/>
          </ac:spMkLst>
        </pc:spChg>
        <pc:spChg chg="del">
          <ac:chgData name="Ahmed A" userId="37cbb6571667a5a4" providerId="LiveId" clId="{A3ECA875-3A40-4BA9-BB9C-F27E79C2A69C}" dt="2024-05-06T23:27:11.816" v="986" actId="478"/>
          <ac:spMkLst>
            <pc:docMk/>
            <pc:sldMk cId="1753700001" sldId="321"/>
            <ac:spMk id="78" creationId="{1CBC9CCE-F058-D373-9992-7BB9F9EA8ABE}"/>
          </ac:spMkLst>
        </pc:spChg>
        <pc:spChg chg="del">
          <ac:chgData name="Ahmed A" userId="37cbb6571667a5a4" providerId="LiveId" clId="{A3ECA875-3A40-4BA9-BB9C-F27E79C2A69C}" dt="2024-05-06T23:27:13.528" v="987" actId="478"/>
          <ac:spMkLst>
            <pc:docMk/>
            <pc:sldMk cId="1753700001" sldId="321"/>
            <ac:spMk id="79" creationId="{ED83AB2F-F42F-39C0-7AC4-3A189A43FBC1}"/>
          </ac:spMkLst>
        </pc:spChg>
        <pc:spChg chg="del">
          <ac:chgData name="Ahmed A" userId="37cbb6571667a5a4" providerId="LiveId" clId="{A3ECA875-3A40-4BA9-BB9C-F27E79C2A69C}" dt="2024-05-06T23:27:13.528" v="987" actId="478"/>
          <ac:spMkLst>
            <pc:docMk/>
            <pc:sldMk cId="1753700001" sldId="321"/>
            <ac:spMk id="80" creationId="{05B27A84-494A-070A-C18C-8301133CD58D}"/>
          </ac:spMkLst>
        </pc:spChg>
        <pc:spChg chg="del">
          <ac:chgData name="Ahmed A" userId="37cbb6571667a5a4" providerId="LiveId" clId="{A3ECA875-3A40-4BA9-BB9C-F27E79C2A69C}" dt="2024-05-06T23:27:13.528" v="987" actId="478"/>
          <ac:spMkLst>
            <pc:docMk/>
            <pc:sldMk cId="1753700001" sldId="321"/>
            <ac:spMk id="81" creationId="{2B178328-6353-A7BE-9D44-F8768BFF3130}"/>
          </ac:spMkLst>
        </pc:spChg>
        <pc:spChg chg="del">
          <ac:chgData name="Ahmed A" userId="37cbb6571667a5a4" providerId="LiveId" clId="{A3ECA875-3A40-4BA9-BB9C-F27E79C2A69C}" dt="2024-05-06T23:27:11.816" v="986" actId="478"/>
          <ac:spMkLst>
            <pc:docMk/>
            <pc:sldMk cId="1753700001" sldId="321"/>
            <ac:spMk id="82" creationId="{A075190D-87B5-6B07-6CCD-540E58CEB98B}"/>
          </ac:spMkLst>
        </pc:spChg>
        <pc:spChg chg="del">
          <ac:chgData name="Ahmed A" userId="37cbb6571667a5a4" providerId="LiveId" clId="{A3ECA875-3A40-4BA9-BB9C-F27E79C2A69C}" dt="2024-05-06T23:27:11.816" v="986" actId="478"/>
          <ac:spMkLst>
            <pc:docMk/>
            <pc:sldMk cId="1753700001" sldId="321"/>
            <ac:spMk id="83" creationId="{52A05D9A-7C48-60E9-2049-4085E581C04E}"/>
          </ac:spMkLst>
        </pc:spChg>
        <pc:spChg chg="del">
          <ac:chgData name="Ahmed A" userId="37cbb6571667a5a4" providerId="LiveId" clId="{A3ECA875-3A40-4BA9-BB9C-F27E79C2A69C}" dt="2024-05-06T23:27:11.816" v="986" actId="478"/>
          <ac:spMkLst>
            <pc:docMk/>
            <pc:sldMk cId="1753700001" sldId="321"/>
            <ac:spMk id="84" creationId="{22FA3B43-DF2D-2422-DD40-22683FC28741}"/>
          </ac:spMkLst>
        </pc:spChg>
        <pc:spChg chg="del">
          <ac:chgData name="Ahmed A" userId="37cbb6571667a5a4" providerId="LiveId" clId="{A3ECA875-3A40-4BA9-BB9C-F27E79C2A69C}" dt="2024-05-06T23:27:11.816" v="986" actId="478"/>
          <ac:spMkLst>
            <pc:docMk/>
            <pc:sldMk cId="1753700001" sldId="321"/>
            <ac:spMk id="85" creationId="{DC8BC777-C8BF-EC76-5F64-85119EF039D0}"/>
          </ac:spMkLst>
        </pc:spChg>
        <pc:spChg chg="del">
          <ac:chgData name="Ahmed A" userId="37cbb6571667a5a4" providerId="LiveId" clId="{A3ECA875-3A40-4BA9-BB9C-F27E79C2A69C}" dt="2024-05-06T23:27:11.816" v="986" actId="478"/>
          <ac:spMkLst>
            <pc:docMk/>
            <pc:sldMk cId="1753700001" sldId="321"/>
            <ac:spMk id="86" creationId="{4D339BC3-5451-24F6-50B8-D267237A5F1E}"/>
          </ac:spMkLst>
        </pc:spChg>
        <pc:spChg chg="del">
          <ac:chgData name="Ahmed A" userId="37cbb6571667a5a4" providerId="LiveId" clId="{A3ECA875-3A40-4BA9-BB9C-F27E79C2A69C}" dt="2024-05-06T23:27:11.816" v="986" actId="478"/>
          <ac:spMkLst>
            <pc:docMk/>
            <pc:sldMk cId="1753700001" sldId="321"/>
            <ac:spMk id="87" creationId="{7DF65BEB-71CF-CF50-E604-414CC96F0743}"/>
          </ac:spMkLst>
        </pc:spChg>
        <pc:spChg chg="del">
          <ac:chgData name="Ahmed A" userId="37cbb6571667a5a4" providerId="LiveId" clId="{A3ECA875-3A40-4BA9-BB9C-F27E79C2A69C}" dt="2024-05-06T23:27:13.528" v="987" actId="478"/>
          <ac:spMkLst>
            <pc:docMk/>
            <pc:sldMk cId="1753700001" sldId="321"/>
            <ac:spMk id="88" creationId="{21462E84-70FE-C1E3-54ED-F79CB4A22B2F}"/>
          </ac:spMkLst>
        </pc:spChg>
        <pc:spChg chg="del">
          <ac:chgData name="Ahmed A" userId="37cbb6571667a5a4" providerId="LiveId" clId="{A3ECA875-3A40-4BA9-BB9C-F27E79C2A69C}" dt="2024-05-06T23:27:11.816" v="986" actId="478"/>
          <ac:spMkLst>
            <pc:docMk/>
            <pc:sldMk cId="1753700001" sldId="321"/>
            <ac:spMk id="89" creationId="{87A535B4-62E3-88B8-1235-DD01AD242CB2}"/>
          </ac:spMkLst>
        </pc:spChg>
        <pc:spChg chg="del">
          <ac:chgData name="Ahmed A" userId="37cbb6571667a5a4" providerId="LiveId" clId="{A3ECA875-3A40-4BA9-BB9C-F27E79C2A69C}" dt="2024-05-06T23:27:13.528" v="987" actId="478"/>
          <ac:spMkLst>
            <pc:docMk/>
            <pc:sldMk cId="1753700001" sldId="321"/>
            <ac:spMk id="90" creationId="{A76D39DE-C48C-DA50-201A-6D48390B461E}"/>
          </ac:spMkLst>
        </pc:spChg>
        <pc:spChg chg="del">
          <ac:chgData name="Ahmed A" userId="37cbb6571667a5a4" providerId="LiveId" clId="{A3ECA875-3A40-4BA9-BB9C-F27E79C2A69C}" dt="2024-05-06T23:27:13.528" v="987" actId="478"/>
          <ac:spMkLst>
            <pc:docMk/>
            <pc:sldMk cId="1753700001" sldId="321"/>
            <ac:spMk id="91" creationId="{714C999F-C864-9627-4735-D63BF30C81BE}"/>
          </ac:spMkLst>
        </pc:spChg>
        <pc:spChg chg="del">
          <ac:chgData name="Ahmed A" userId="37cbb6571667a5a4" providerId="LiveId" clId="{A3ECA875-3A40-4BA9-BB9C-F27E79C2A69C}" dt="2024-05-06T23:27:13.528" v="987" actId="478"/>
          <ac:spMkLst>
            <pc:docMk/>
            <pc:sldMk cId="1753700001" sldId="321"/>
            <ac:spMk id="92" creationId="{01AA2547-AA28-7432-CF67-F3718CBC1631}"/>
          </ac:spMkLst>
        </pc:spChg>
        <pc:spChg chg="del">
          <ac:chgData name="Ahmed A" userId="37cbb6571667a5a4" providerId="LiveId" clId="{A3ECA875-3A40-4BA9-BB9C-F27E79C2A69C}" dt="2024-05-06T23:27:13.528" v="987" actId="478"/>
          <ac:spMkLst>
            <pc:docMk/>
            <pc:sldMk cId="1753700001" sldId="321"/>
            <ac:spMk id="93" creationId="{A8D6E30F-3ED0-7992-7DE4-F0A1EA8DF7E5}"/>
          </ac:spMkLst>
        </pc:spChg>
        <pc:spChg chg="del">
          <ac:chgData name="Ahmed A" userId="37cbb6571667a5a4" providerId="LiveId" clId="{A3ECA875-3A40-4BA9-BB9C-F27E79C2A69C}" dt="2024-05-06T23:27:11.816" v="986" actId="478"/>
          <ac:spMkLst>
            <pc:docMk/>
            <pc:sldMk cId="1753700001" sldId="321"/>
            <ac:spMk id="94" creationId="{3EA99324-02E9-258A-F093-C788522FE743}"/>
          </ac:spMkLst>
        </pc:spChg>
        <pc:spChg chg="del">
          <ac:chgData name="Ahmed A" userId="37cbb6571667a5a4" providerId="LiveId" clId="{A3ECA875-3A40-4BA9-BB9C-F27E79C2A69C}" dt="2024-05-06T23:27:11.816" v="986" actId="478"/>
          <ac:spMkLst>
            <pc:docMk/>
            <pc:sldMk cId="1753700001" sldId="321"/>
            <ac:spMk id="95" creationId="{9186BFD8-A4D9-0F9B-7B1B-BFB604A61292}"/>
          </ac:spMkLst>
        </pc:spChg>
        <pc:spChg chg="del">
          <ac:chgData name="Ahmed A" userId="37cbb6571667a5a4" providerId="LiveId" clId="{A3ECA875-3A40-4BA9-BB9C-F27E79C2A69C}" dt="2024-05-06T23:27:11.816" v="986" actId="478"/>
          <ac:spMkLst>
            <pc:docMk/>
            <pc:sldMk cId="1753700001" sldId="321"/>
            <ac:spMk id="96" creationId="{60196608-12A1-3223-44EB-27DA0434F8A2}"/>
          </ac:spMkLst>
        </pc:spChg>
        <pc:spChg chg="del">
          <ac:chgData name="Ahmed A" userId="37cbb6571667a5a4" providerId="LiveId" clId="{A3ECA875-3A40-4BA9-BB9C-F27E79C2A69C}" dt="2024-05-06T23:27:11.816" v="986" actId="478"/>
          <ac:spMkLst>
            <pc:docMk/>
            <pc:sldMk cId="1753700001" sldId="321"/>
            <ac:spMk id="97" creationId="{59314BA4-9DFC-6857-B1D2-FA795FB94006}"/>
          </ac:spMkLst>
        </pc:spChg>
        <pc:spChg chg="del">
          <ac:chgData name="Ahmed A" userId="37cbb6571667a5a4" providerId="LiveId" clId="{A3ECA875-3A40-4BA9-BB9C-F27E79C2A69C}" dt="2024-05-06T23:27:11.816" v="986" actId="478"/>
          <ac:spMkLst>
            <pc:docMk/>
            <pc:sldMk cId="1753700001" sldId="321"/>
            <ac:spMk id="98" creationId="{B91DC17B-7E37-16A0-2BF7-E2ABF00BF9D2}"/>
          </ac:spMkLst>
        </pc:spChg>
        <pc:spChg chg="del">
          <ac:chgData name="Ahmed A" userId="37cbb6571667a5a4" providerId="LiveId" clId="{A3ECA875-3A40-4BA9-BB9C-F27E79C2A69C}" dt="2024-05-06T23:27:11.816" v="986" actId="478"/>
          <ac:spMkLst>
            <pc:docMk/>
            <pc:sldMk cId="1753700001" sldId="321"/>
            <ac:spMk id="99" creationId="{182E29D9-6AF6-5ADD-201A-FFE8E68DD288}"/>
          </ac:spMkLst>
        </pc:spChg>
        <pc:spChg chg="del">
          <ac:chgData name="Ahmed A" userId="37cbb6571667a5a4" providerId="LiveId" clId="{A3ECA875-3A40-4BA9-BB9C-F27E79C2A69C}" dt="2024-05-06T23:27:11.816" v="986" actId="478"/>
          <ac:spMkLst>
            <pc:docMk/>
            <pc:sldMk cId="1753700001" sldId="321"/>
            <ac:spMk id="100" creationId="{E30CD9CB-0823-4C53-A58A-A503AB9A77CB}"/>
          </ac:spMkLst>
        </pc:spChg>
        <pc:spChg chg="del">
          <ac:chgData name="Ahmed A" userId="37cbb6571667a5a4" providerId="LiveId" clId="{A3ECA875-3A40-4BA9-BB9C-F27E79C2A69C}" dt="2024-05-06T23:27:11.816" v="986" actId="478"/>
          <ac:spMkLst>
            <pc:docMk/>
            <pc:sldMk cId="1753700001" sldId="321"/>
            <ac:spMk id="101" creationId="{A74B2AB1-75A3-0EEE-88C3-7C2B906E7A16}"/>
          </ac:spMkLst>
        </pc:spChg>
        <pc:spChg chg="del">
          <ac:chgData name="Ahmed A" userId="37cbb6571667a5a4" providerId="LiveId" clId="{A3ECA875-3A40-4BA9-BB9C-F27E79C2A69C}" dt="2024-05-06T23:27:13.528" v="987" actId="478"/>
          <ac:spMkLst>
            <pc:docMk/>
            <pc:sldMk cId="1753700001" sldId="321"/>
            <ac:spMk id="102" creationId="{1C473753-10F5-FBF8-F932-C13BC9CEAAB9}"/>
          </ac:spMkLst>
        </pc:spChg>
        <pc:spChg chg="del">
          <ac:chgData name="Ahmed A" userId="37cbb6571667a5a4" providerId="LiveId" clId="{A3ECA875-3A40-4BA9-BB9C-F27E79C2A69C}" dt="2024-05-06T23:27:13.528" v="987" actId="478"/>
          <ac:spMkLst>
            <pc:docMk/>
            <pc:sldMk cId="1753700001" sldId="321"/>
            <ac:spMk id="103" creationId="{1C6AAB48-2FD9-9273-BA72-ABB249D2F26B}"/>
          </ac:spMkLst>
        </pc:spChg>
        <pc:spChg chg="del">
          <ac:chgData name="Ahmed A" userId="37cbb6571667a5a4" providerId="LiveId" clId="{A3ECA875-3A40-4BA9-BB9C-F27E79C2A69C}" dt="2024-05-06T23:27:11.816" v="986" actId="478"/>
          <ac:spMkLst>
            <pc:docMk/>
            <pc:sldMk cId="1753700001" sldId="321"/>
            <ac:spMk id="104" creationId="{154C48FE-DB1A-3AD7-C1AB-6EEA9D0D8735}"/>
          </ac:spMkLst>
        </pc:spChg>
        <pc:spChg chg="del">
          <ac:chgData name="Ahmed A" userId="37cbb6571667a5a4" providerId="LiveId" clId="{A3ECA875-3A40-4BA9-BB9C-F27E79C2A69C}" dt="2024-05-06T23:27:11.816" v="986" actId="478"/>
          <ac:spMkLst>
            <pc:docMk/>
            <pc:sldMk cId="1753700001" sldId="321"/>
            <ac:spMk id="105" creationId="{0B265D51-3D2F-7309-E250-77221106FA64}"/>
          </ac:spMkLst>
        </pc:spChg>
        <pc:spChg chg="del">
          <ac:chgData name="Ahmed A" userId="37cbb6571667a5a4" providerId="LiveId" clId="{A3ECA875-3A40-4BA9-BB9C-F27E79C2A69C}" dt="2024-05-06T23:27:11.816" v="986" actId="478"/>
          <ac:spMkLst>
            <pc:docMk/>
            <pc:sldMk cId="1753700001" sldId="321"/>
            <ac:spMk id="106" creationId="{AD6EF065-FB49-2F0C-8F56-3A2792F0B6E7}"/>
          </ac:spMkLst>
        </pc:spChg>
        <pc:spChg chg="del">
          <ac:chgData name="Ahmed A" userId="37cbb6571667a5a4" providerId="LiveId" clId="{A3ECA875-3A40-4BA9-BB9C-F27E79C2A69C}" dt="2024-05-06T23:27:11.816" v="986" actId="478"/>
          <ac:spMkLst>
            <pc:docMk/>
            <pc:sldMk cId="1753700001" sldId="321"/>
            <ac:spMk id="107" creationId="{94397109-5562-6FA2-E252-D63775835CF5}"/>
          </ac:spMkLst>
        </pc:spChg>
        <pc:spChg chg="del">
          <ac:chgData name="Ahmed A" userId="37cbb6571667a5a4" providerId="LiveId" clId="{A3ECA875-3A40-4BA9-BB9C-F27E79C2A69C}" dt="2024-05-06T23:27:11.816" v="986" actId="478"/>
          <ac:spMkLst>
            <pc:docMk/>
            <pc:sldMk cId="1753700001" sldId="321"/>
            <ac:spMk id="108" creationId="{0FC5D68E-49A1-7051-84D6-79F83CF83B88}"/>
          </ac:spMkLst>
        </pc:spChg>
        <pc:spChg chg="del">
          <ac:chgData name="Ahmed A" userId="37cbb6571667a5a4" providerId="LiveId" clId="{A3ECA875-3A40-4BA9-BB9C-F27E79C2A69C}" dt="2024-05-06T23:27:11.816" v="986" actId="478"/>
          <ac:spMkLst>
            <pc:docMk/>
            <pc:sldMk cId="1753700001" sldId="321"/>
            <ac:spMk id="109" creationId="{7B6BDB80-4F92-94FB-B76D-7C674B769F14}"/>
          </ac:spMkLst>
        </pc:spChg>
        <pc:spChg chg="del">
          <ac:chgData name="Ahmed A" userId="37cbb6571667a5a4" providerId="LiveId" clId="{A3ECA875-3A40-4BA9-BB9C-F27E79C2A69C}" dt="2024-05-06T23:27:11.816" v="986" actId="478"/>
          <ac:spMkLst>
            <pc:docMk/>
            <pc:sldMk cId="1753700001" sldId="321"/>
            <ac:spMk id="110" creationId="{298E7FDA-C72F-CE91-5C7F-DB16057B6CF0}"/>
          </ac:spMkLst>
        </pc:spChg>
        <pc:spChg chg="del">
          <ac:chgData name="Ahmed A" userId="37cbb6571667a5a4" providerId="LiveId" clId="{A3ECA875-3A40-4BA9-BB9C-F27E79C2A69C}" dt="2024-05-06T23:27:13.528" v="987" actId="478"/>
          <ac:spMkLst>
            <pc:docMk/>
            <pc:sldMk cId="1753700001" sldId="321"/>
            <ac:spMk id="111" creationId="{30D0C7C2-ABD9-B8C5-3A72-0814123D915F}"/>
          </ac:spMkLst>
        </pc:spChg>
        <pc:spChg chg="del">
          <ac:chgData name="Ahmed A" userId="37cbb6571667a5a4" providerId="LiveId" clId="{A3ECA875-3A40-4BA9-BB9C-F27E79C2A69C}" dt="2024-05-06T23:27:13.528" v="987" actId="478"/>
          <ac:spMkLst>
            <pc:docMk/>
            <pc:sldMk cId="1753700001" sldId="321"/>
            <ac:spMk id="112" creationId="{20DD6EB3-2DDE-FA98-5DE1-BC4F435FB653}"/>
          </ac:spMkLst>
        </pc:spChg>
        <pc:spChg chg="del">
          <ac:chgData name="Ahmed A" userId="37cbb6571667a5a4" providerId="LiveId" clId="{A3ECA875-3A40-4BA9-BB9C-F27E79C2A69C}" dt="2024-05-06T23:27:13.528" v="987" actId="478"/>
          <ac:spMkLst>
            <pc:docMk/>
            <pc:sldMk cId="1753700001" sldId="321"/>
            <ac:spMk id="113" creationId="{8CA3EF7E-D142-6CDF-898D-DD42805D8D96}"/>
          </ac:spMkLst>
        </pc:spChg>
        <pc:spChg chg="del">
          <ac:chgData name="Ahmed A" userId="37cbb6571667a5a4" providerId="LiveId" clId="{A3ECA875-3A40-4BA9-BB9C-F27E79C2A69C}" dt="2024-05-06T23:27:11.816" v="986" actId="478"/>
          <ac:spMkLst>
            <pc:docMk/>
            <pc:sldMk cId="1753700001" sldId="321"/>
            <ac:spMk id="114" creationId="{79239ED8-B8AD-55AC-62F2-A7EB5E9EFB12}"/>
          </ac:spMkLst>
        </pc:spChg>
        <pc:spChg chg="del">
          <ac:chgData name="Ahmed A" userId="37cbb6571667a5a4" providerId="LiveId" clId="{A3ECA875-3A40-4BA9-BB9C-F27E79C2A69C}" dt="2024-05-06T23:27:11.816" v="986" actId="478"/>
          <ac:spMkLst>
            <pc:docMk/>
            <pc:sldMk cId="1753700001" sldId="321"/>
            <ac:spMk id="115" creationId="{3194ACD6-8168-E8EA-41B6-85BFDB51BE7F}"/>
          </ac:spMkLst>
        </pc:spChg>
        <pc:spChg chg="del">
          <ac:chgData name="Ahmed A" userId="37cbb6571667a5a4" providerId="LiveId" clId="{A3ECA875-3A40-4BA9-BB9C-F27E79C2A69C}" dt="2024-05-06T23:27:11.816" v="986" actId="478"/>
          <ac:spMkLst>
            <pc:docMk/>
            <pc:sldMk cId="1753700001" sldId="321"/>
            <ac:spMk id="116" creationId="{59A801C9-E728-C0DA-9B32-7124F4A628CA}"/>
          </ac:spMkLst>
        </pc:spChg>
        <pc:spChg chg="del">
          <ac:chgData name="Ahmed A" userId="37cbb6571667a5a4" providerId="LiveId" clId="{A3ECA875-3A40-4BA9-BB9C-F27E79C2A69C}" dt="2024-05-06T23:27:11.816" v="986" actId="478"/>
          <ac:spMkLst>
            <pc:docMk/>
            <pc:sldMk cId="1753700001" sldId="321"/>
            <ac:spMk id="117" creationId="{9EE5E6AD-734A-EE6B-A06B-5F4FF2FC1554}"/>
          </ac:spMkLst>
        </pc:spChg>
        <pc:spChg chg="del">
          <ac:chgData name="Ahmed A" userId="37cbb6571667a5a4" providerId="LiveId" clId="{A3ECA875-3A40-4BA9-BB9C-F27E79C2A69C}" dt="2024-05-06T23:27:11.816" v="986" actId="478"/>
          <ac:spMkLst>
            <pc:docMk/>
            <pc:sldMk cId="1753700001" sldId="321"/>
            <ac:spMk id="118" creationId="{15118068-F8DD-8D99-69DE-D626F551D4C1}"/>
          </ac:spMkLst>
        </pc:spChg>
        <pc:spChg chg="del">
          <ac:chgData name="Ahmed A" userId="37cbb6571667a5a4" providerId="LiveId" clId="{A3ECA875-3A40-4BA9-BB9C-F27E79C2A69C}" dt="2024-05-06T23:27:11.816" v="986" actId="478"/>
          <ac:spMkLst>
            <pc:docMk/>
            <pc:sldMk cId="1753700001" sldId="321"/>
            <ac:spMk id="119" creationId="{6BAD00EF-35F0-A93E-D35B-BE10E8952DE6}"/>
          </ac:spMkLst>
        </pc:spChg>
        <pc:spChg chg="del">
          <ac:chgData name="Ahmed A" userId="37cbb6571667a5a4" providerId="LiveId" clId="{A3ECA875-3A40-4BA9-BB9C-F27E79C2A69C}" dt="2024-05-06T23:27:11.816" v="986" actId="478"/>
          <ac:spMkLst>
            <pc:docMk/>
            <pc:sldMk cId="1753700001" sldId="321"/>
            <ac:spMk id="120" creationId="{007B4445-0196-194F-5A97-9B595900AA5E}"/>
          </ac:spMkLst>
        </pc:spChg>
        <pc:spChg chg="del">
          <ac:chgData name="Ahmed A" userId="37cbb6571667a5a4" providerId="LiveId" clId="{A3ECA875-3A40-4BA9-BB9C-F27E79C2A69C}" dt="2024-05-06T23:27:11.816" v="986" actId="478"/>
          <ac:spMkLst>
            <pc:docMk/>
            <pc:sldMk cId="1753700001" sldId="321"/>
            <ac:spMk id="121" creationId="{D115D0EA-A83F-057D-A93F-61884EC8E4F5}"/>
          </ac:spMkLst>
        </pc:spChg>
        <pc:spChg chg="del">
          <ac:chgData name="Ahmed A" userId="37cbb6571667a5a4" providerId="LiveId" clId="{A3ECA875-3A40-4BA9-BB9C-F27E79C2A69C}" dt="2024-05-06T23:27:11.816" v="986" actId="478"/>
          <ac:spMkLst>
            <pc:docMk/>
            <pc:sldMk cId="1753700001" sldId="321"/>
            <ac:spMk id="122" creationId="{C4E4BF02-F49F-FA06-32FD-F13D44409F35}"/>
          </ac:spMkLst>
        </pc:spChg>
        <pc:spChg chg="del">
          <ac:chgData name="Ahmed A" userId="37cbb6571667a5a4" providerId="LiveId" clId="{A3ECA875-3A40-4BA9-BB9C-F27E79C2A69C}" dt="2024-05-06T23:27:11.816" v="986" actId="478"/>
          <ac:spMkLst>
            <pc:docMk/>
            <pc:sldMk cId="1753700001" sldId="321"/>
            <ac:spMk id="123" creationId="{E585620E-4278-1AE7-CD01-4B1F42FB9906}"/>
          </ac:spMkLst>
        </pc:spChg>
        <pc:spChg chg="del">
          <ac:chgData name="Ahmed A" userId="37cbb6571667a5a4" providerId="LiveId" clId="{A3ECA875-3A40-4BA9-BB9C-F27E79C2A69C}" dt="2024-05-06T23:27:11.816" v="986" actId="478"/>
          <ac:spMkLst>
            <pc:docMk/>
            <pc:sldMk cId="1753700001" sldId="321"/>
            <ac:spMk id="124" creationId="{BBBFFF76-0A10-CFB5-20FD-0DC863DCF410}"/>
          </ac:spMkLst>
        </pc:spChg>
        <pc:spChg chg="del">
          <ac:chgData name="Ahmed A" userId="37cbb6571667a5a4" providerId="LiveId" clId="{A3ECA875-3A40-4BA9-BB9C-F27E79C2A69C}" dt="2024-05-06T23:27:11.816" v="986" actId="478"/>
          <ac:spMkLst>
            <pc:docMk/>
            <pc:sldMk cId="1753700001" sldId="321"/>
            <ac:spMk id="125" creationId="{C3B5AB21-F11A-FED4-D5FE-4B7E73688975}"/>
          </ac:spMkLst>
        </pc:spChg>
        <pc:spChg chg="del">
          <ac:chgData name="Ahmed A" userId="37cbb6571667a5a4" providerId="LiveId" clId="{A3ECA875-3A40-4BA9-BB9C-F27E79C2A69C}" dt="2024-05-06T23:27:11.816" v="986" actId="478"/>
          <ac:spMkLst>
            <pc:docMk/>
            <pc:sldMk cId="1753700001" sldId="321"/>
            <ac:spMk id="126" creationId="{10B9D08E-F217-ED09-241E-8C310B61C6D7}"/>
          </ac:spMkLst>
        </pc:spChg>
        <pc:spChg chg="del">
          <ac:chgData name="Ahmed A" userId="37cbb6571667a5a4" providerId="LiveId" clId="{A3ECA875-3A40-4BA9-BB9C-F27E79C2A69C}" dt="2024-05-06T23:27:13.528" v="987" actId="478"/>
          <ac:spMkLst>
            <pc:docMk/>
            <pc:sldMk cId="1753700001" sldId="321"/>
            <ac:spMk id="127" creationId="{87084AED-75FC-86B1-8859-FF3C79444AEF}"/>
          </ac:spMkLst>
        </pc:spChg>
        <pc:spChg chg="del">
          <ac:chgData name="Ahmed A" userId="37cbb6571667a5a4" providerId="LiveId" clId="{A3ECA875-3A40-4BA9-BB9C-F27E79C2A69C}" dt="2024-05-06T23:27:13.528" v="987" actId="478"/>
          <ac:spMkLst>
            <pc:docMk/>
            <pc:sldMk cId="1753700001" sldId="321"/>
            <ac:spMk id="128" creationId="{6981CDA9-7263-AD00-0A2C-A29052C46023}"/>
          </ac:spMkLst>
        </pc:spChg>
        <pc:spChg chg="del">
          <ac:chgData name="Ahmed A" userId="37cbb6571667a5a4" providerId="LiveId" clId="{A3ECA875-3A40-4BA9-BB9C-F27E79C2A69C}" dt="2024-05-06T23:27:11.816" v="986" actId="478"/>
          <ac:spMkLst>
            <pc:docMk/>
            <pc:sldMk cId="1753700001" sldId="321"/>
            <ac:spMk id="129" creationId="{27C8FFA7-E16F-B1EA-6093-E7AB6960F975}"/>
          </ac:spMkLst>
        </pc:spChg>
        <pc:spChg chg="del">
          <ac:chgData name="Ahmed A" userId="37cbb6571667a5a4" providerId="LiveId" clId="{A3ECA875-3A40-4BA9-BB9C-F27E79C2A69C}" dt="2024-05-06T23:27:11.816" v="986" actId="478"/>
          <ac:spMkLst>
            <pc:docMk/>
            <pc:sldMk cId="1753700001" sldId="321"/>
            <ac:spMk id="130" creationId="{8662E419-D434-FF77-9921-BA13F1A4F491}"/>
          </ac:spMkLst>
        </pc:spChg>
        <pc:spChg chg="del">
          <ac:chgData name="Ahmed A" userId="37cbb6571667a5a4" providerId="LiveId" clId="{A3ECA875-3A40-4BA9-BB9C-F27E79C2A69C}" dt="2024-05-06T23:27:11.816" v="986" actId="478"/>
          <ac:spMkLst>
            <pc:docMk/>
            <pc:sldMk cId="1753700001" sldId="321"/>
            <ac:spMk id="131" creationId="{4776FD8F-DDD8-E43F-127A-7A5B58E3C7BE}"/>
          </ac:spMkLst>
        </pc:spChg>
        <pc:spChg chg="del">
          <ac:chgData name="Ahmed A" userId="37cbb6571667a5a4" providerId="LiveId" clId="{A3ECA875-3A40-4BA9-BB9C-F27E79C2A69C}" dt="2024-05-06T23:27:11.816" v="986" actId="478"/>
          <ac:spMkLst>
            <pc:docMk/>
            <pc:sldMk cId="1753700001" sldId="321"/>
            <ac:spMk id="132" creationId="{54E12C56-9532-7250-9F1B-7CF9BFAA3BFE}"/>
          </ac:spMkLst>
        </pc:spChg>
        <pc:spChg chg="del">
          <ac:chgData name="Ahmed A" userId="37cbb6571667a5a4" providerId="LiveId" clId="{A3ECA875-3A40-4BA9-BB9C-F27E79C2A69C}" dt="2024-05-06T23:27:13.528" v="987" actId="478"/>
          <ac:spMkLst>
            <pc:docMk/>
            <pc:sldMk cId="1753700001" sldId="321"/>
            <ac:spMk id="133" creationId="{ADBE6911-D0E8-5C25-10E6-28810558AA36}"/>
          </ac:spMkLst>
        </pc:spChg>
        <pc:spChg chg="del">
          <ac:chgData name="Ahmed A" userId="37cbb6571667a5a4" providerId="LiveId" clId="{A3ECA875-3A40-4BA9-BB9C-F27E79C2A69C}" dt="2024-05-06T23:27:11.816" v="986" actId="478"/>
          <ac:spMkLst>
            <pc:docMk/>
            <pc:sldMk cId="1753700001" sldId="321"/>
            <ac:spMk id="134" creationId="{BBFBAB61-28B5-AB59-679B-086A23E77F91}"/>
          </ac:spMkLst>
        </pc:spChg>
        <pc:spChg chg="del">
          <ac:chgData name="Ahmed A" userId="37cbb6571667a5a4" providerId="LiveId" clId="{A3ECA875-3A40-4BA9-BB9C-F27E79C2A69C}" dt="2024-05-06T23:27:11.816" v="986" actId="478"/>
          <ac:spMkLst>
            <pc:docMk/>
            <pc:sldMk cId="1753700001" sldId="321"/>
            <ac:spMk id="135" creationId="{DDCA1D37-2504-41CF-6267-AC5D6284FE26}"/>
          </ac:spMkLst>
        </pc:spChg>
        <pc:spChg chg="del">
          <ac:chgData name="Ahmed A" userId="37cbb6571667a5a4" providerId="LiveId" clId="{A3ECA875-3A40-4BA9-BB9C-F27E79C2A69C}" dt="2024-05-06T23:27:13.528" v="987" actId="478"/>
          <ac:spMkLst>
            <pc:docMk/>
            <pc:sldMk cId="1753700001" sldId="321"/>
            <ac:spMk id="136" creationId="{31F02AA9-DAE5-AA9A-23D0-4B478529B22A}"/>
          </ac:spMkLst>
        </pc:spChg>
        <pc:spChg chg="del">
          <ac:chgData name="Ahmed A" userId="37cbb6571667a5a4" providerId="LiveId" clId="{A3ECA875-3A40-4BA9-BB9C-F27E79C2A69C}" dt="2024-05-06T23:27:11.816" v="986" actId="478"/>
          <ac:spMkLst>
            <pc:docMk/>
            <pc:sldMk cId="1753700001" sldId="321"/>
            <ac:spMk id="137" creationId="{BC857644-1E79-0199-2E75-55BCDA7E09DD}"/>
          </ac:spMkLst>
        </pc:spChg>
        <pc:spChg chg="del">
          <ac:chgData name="Ahmed A" userId="37cbb6571667a5a4" providerId="LiveId" clId="{A3ECA875-3A40-4BA9-BB9C-F27E79C2A69C}" dt="2024-05-06T23:27:11.816" v="986" actId="478"/>
          <ac:spMkLst>
            <pc:docMk/>
            <pc:sldMk cId="1753700001" sldId="321"/>
            <ac:spMk id="138" creationId="{C61328D0-6C25-D4A2-616D-7B51CBB147AC}"/>
          </ac:spMkLst>
        </pc:spChg>
        <pc:spChg chg="del">
          <ac:chgData name="Ahmed A" userId="37cbb6571667a5a4" providerId="LiveId" clId="{A3ECA875-3A40-4BA9-BB9C-F27E79C2A69C}" dt="2024-05-06T23:27:11.816" v="986" actId="478"/>
          <ac:spMkLst>
            <pc:docMk/>
            <pc:sldMk cId="1753700001" sldId="321"/>
            <ac:spMk id="139" creationId="{D61D51E1-1657-5E8C-6F72-ADCA0400D639}"/>
          </ac:spMkLst>
        </pc:spChg>
        <pc:spChg chg="del">
          <ac:chgData name="Ahmed A" userId="37cbb6571667a5a4" providerId="LiveId" clId="{A3ECA875-3A40-4BA9-BB9C-F27E79C2A69C}" dt="2024-05-06T23:27:11.816" v="986" actId="478"/>
          <ac:spMkLst>
            <pc:docMk/>
            <pc:sldMk cId="1753700001" sldId="321"/>
            <ac:spMk id="140" creationId="{09055649-CF02-1659-9221-2011EFEEEF7A}"/>
          </ac:spMkLst>
        </pc:spChg>
        <pc:spChg chg="del">
          <ac:chgData name="Ahmed A" userId="37cbb6571667a5a4" providerId="LiveId" clId="{A3ECA875-3A40-4BA9-BB9C-F27E79C2A69C}" dt="2024-05-06T23:27:13.528" v="987" actId="478"/>
          <ac:spMkLst>
            <pc:docMk/>
            <pc:sldMk cId="1753700001" sldId="321"/>
            <ac:spMk id="141" creationId="{B6046734-8D98-4A73-4EF8-3AA63FF4EC88}"/>
          </ac:spMkLst>
        </pc:spChg>
        <pc:spChg chg="del">
          <ac:chgData name="Ahmed A" userId="37cbb6571667a5a4" providerId="LiveId" clId="{A3ECA875-3A40-4BA9-BB9C-F27E79C2A69C}" dt="2024-05-06T23:27:11.816" v="986" actId="478"/>
          <ac:spMkLst>
            <pc:docMk/>
            <pc:sldMk cId="1753700001" sldId="321"/>
            <ac:spMk id="142" creationId="{B1345CC1-3446-102D-9356-42AB4D0D99F6}"/>
          </ac:spMkLst>
        </pc:spChg>
        <pc:spChg chg="del">
          <ac:chgData name="Ahmed A" userId="37cbb6571667a5a4" providerId="LiveId" clId="{A3ECA875-3A40-4BA9-BB9C-F27E79C2A69C}" dt="2024-05-06T23:27:11.816" v="986" actId="478"/>
          <ac:spMkLst>
            <pc:docMk/>
            <pc:sldMk cId="1753700001" sldId="321"/>
            <ac:spMk id="143" creationId="{E299F9EC-FAA0-C9FA-A50A-BE82CA4887FB}"/>
          </ac:spMkLst>
        </pc:spChg>
        <pc:spChg chg="del">
          <ac:chgData name="Ahmed A" userId="37cbb6571667a5a4" providerId="LiveId" clId="{A3ECA875-3A40-4BA9-BB9C-F27E79C2A69C}" dt="2024-05-06T23:27:11.816" v="986" actId="478"/>
          <ac:spMkLst>
            <pc:docMk/>
            <pc:sldMk cId="1753700001" sldId="321"/>
            <ac:spMk id="144" creationId="{BA05CE53-3380-2C08-8C00-695C48CA199A}"/>
          </ac:spMkLst>
        </pc:spChg>
        <pc:spChg chg="del">
          <ac:chgData name="Ahmed A" userId="37cbb6571667a5a4" providerId="LiveId" clId="{A3ECA875-3A40-4BA9-BB9C-F27E79C2A69C}" dt="2024-05-06T23:27:11.816" v="986" actId="478"/>
          <ac:spMkLst>
            <pc:docMk/>
            <pc:sldMk cId="1753700001" sldId="321"/>
            <ac:spMk id="145" creationId="{7B5E6651-B661-2CD1-6AD4-EA19DE25D630}"/>
          </ac:spMkLst>
        </pc:spChg>
        <pc:spChg chg="del">
          <ac:chgData name="Ahmed A" userId="37cbb6571667a5a4" providerId="LiveId" clId="{A3ECA875-3A40-4BA9-BB9C-F27E79C2A69C}" dt="2024-05-06T23:27:11.816" v="986" actId="478"/>
          <ac:spMkLst>
            <pc:docMk/>
            <pc:sldMk cId="1753700001" sldId="321"/>
            <ac:spMk id="146" creationId="{05DB947B-14D0-7FB4-F7D2-414961AD2F0C}"/>
          </ac:spMkLst>
        </pc:spChg>
        <pc:spChg chg="del">
          <ac:chgData name="Ahmed A" userId="37cbb6571667a5a4" providerId="LiveId" clId="{A3ECA875-3A40-4BA9-BB9C-F27E79C2A69C}" dt="2024-05-06T23:27:11.816" v="986" actId="478"/>
          <ac:spMkLst>
            <pc:docMk/>
            <pc:sldMk cId="1753700001" sldId="321"/>
            <ac:spMk id="147" creationId="{48CF5178-0400-54F7-442E-77E0136932A2}"/>
          </ac:spMkLst>
        </pc:spChg>
        <pc:spChg chg="del">
          <ac:chgData name="Ahmed A" userId="37cbb6571667a5a4" providerId="LiveId" clId="{A3ECA875-3A40-4BA9-BB9C-F27E79C2A69C}" dt="2024-05-06T23:27:11.816" v="986" actId="478"/>
          <ac:spMkLst>
            <pc:docMk/>
            <pc:sldMk cId="1753700001" sldId="321"/>
            <ac:spMk id="148" creationId="{B891B2C3-B7CE-7CFF-7C91-14474079C420}"/>
          </ac:spMkLst>
        </pc:spChg>
        <pc:spChg chg="del">
          <ac:chgData name="Ahmed A" userId="37cbb6571667a5a4" providerId="LiveId" clId="{A3ECA875-3A40-4BA9-BB9C-F27E79C2A69C}" dt="2024-05-06T23:27:11.816" v="986" actId="478"/>
          <ac:spMkLst>
            <pc:docMk/>
            <pc:sldMk cId="1753700001" sldId="321"/>
            <ac:spMk id="149" creationId="{8105C2B1-0D9D-6001-E331-767AF14130BB}"/>
          </ac:spMkLst>
        </pc:spChg>
        <pc:spChg chg="del">
          <ac:chgData name="Ahmed A" userId="37cbb6571667a5a4" providerId="LiveId" clId="{A3ECA875-3A40-4BA9-BB9C-F27E79C2A69C}" dt="2024-05-06T23:27:11.816" v="986" actId="478"/>
          <ac:spMkLst>
            <pc:docMk/>
            <pc:sldMk cId="1753700001" sldId="321"/>
            <ac:spMk id="150" creationId="{F44B95B5-5033-0BDD-2E8B-F6E1B0212582}"/>
          </ac:spMkLst>
        </pc:spChg>
        <pc:spChg chg="del">
          <ac:chgData name="Ahmed A" userId="37cbb6571667a5a4" providerId="LiveId" clId="{A3ECA875-3A40-4BA9-BB9C-F27E79C2A69C}" dt="2024-05-06T23:27:11.816" v="986" actId="478"/>
          <ac:spMkLst>
            <pc:docMk/>
            <pc:sldMk cId="1753700001" sldId="321"/>
            <ac:spMk id="151" creationId="{60A9A7D0-94F2-CACC-A320-9C5815E3DD23}"/>
          </ac:spMkLst>
        </pc:spChg>
        <pc:spChg chg="del">
          <ac:chgData name="Ahmed A" userId="37cbb6571667a5a4" providerId="LiveId" clId="{A3ECA875-3A40-4BA9-BB9C-F27E79C2A69C}" dt="2024-05-06T23:27:13.528" v="987" actId="478"/>
          <ac:spMkLst>
            <pc:docMk/>
            <pc:sldMk cId="1753700001" sldId="321"/>
            <ac:spMk id="152" creationId="{C0CDE147-6893-3438-C403-76A2F39B69C1}"/>
          </ac:spMkLst>
        </pc:spChg>
        <pc:spChg chg="del">
          <ac:chgData name="Ahmed A" userId="37cbb6571667a5a4" providerId="LiveId" clId="{A3ECA875-3A40-4BA9-BB9C-F27E79C2A69C}" dt="2024-05-06T23:27:11.816" v="986" actId="478"/>
          <ac:spMkLst>
            <pc:docMk/>
            <pc:sldMk cId="1753700001" sldId="321"/>
            <ac:spMk id="153" creationId="{346A2C5C-E8AA-7BD8-666E-640AE290400B}"/>
          </ac:spMkLst>
        </pc:spChg>
        <pc:spChg chg="del">
          <ac:chgData name="Ahmed A" userId="37cbb6571667a5a4" providerId="LiveId" clId="{A3ECA875-3A40-4BA9-BB9C-F27E79C2A69C}" dt="2024-05-06T23:27:11.816" v="986" actId="478"/>
          <ac:spMkLst>
            <pc:docMk/>
            <pc:sldMk cId="1753700001" sldId="321"/>
            <ac:spMk id="154" creationId="{A79CC3C3-6357-AE42-412F-B183AB028523}"/>
          </ac:spMkLst>
        </pc:spChg>
        <pc:spChg chg="del">
          <ac:chgData name="Ahmed A" userId="37cbb6571667a5a4" providerId="LiveId" clId="{A3ECA875-3A40-4BA9-BB9C-F27E79C2A69C}" dt="2024-05-06T23:27:11.816" v="986" actId="478"/>
          <ac:spMkLst>
            <pc:docMk/>
            <pc:sldMk cId="1753700001" sldId="321"/>
            <ac:spMk id="155" creationId="{B5682EB9-BECD-DD68-E2E4-807AD0E3D13F}"/>
          </ac:spMkLst>
        </pc:spChg>
        <pc:spChg chg="del">
          <ac:chgData name="Ahmed A" userId="37cbb6571667a5a4" providerId="LiveId" clId="{A3ECA875-3A40-4BA9-BB9C-F27E79C2A69C}" dt="2024-05-06T23:27:13.528" v="987" actId="478"/>
          <ac:spMkLst>
            <pc:docMk/>
            <pc:sldMk cId="1753700001" sldId="321"/>
            <ac:spMk id="156" creationId="{4314D462-1772-938C-82C8-9D6053B64342}"/>
          </ac:spMkLst>
        </pc:spChg>
        <pc:spChg chg="del">
          <ac:chgData name="Ahmed A" userId="37cbb6571667a5a4" providerId="LiveId" clId="{A3ECA875-3A40-4BA9-BB9C-F27E79C2A69C}" dt="2024-05-06T23:27:13.528" v="987" actId="478"/>
          <ac:spMkLst>
            <pc:docMk/>
            <pc:sldMk cId="1753700001" sldId="321"/>
            <ac:spMk id="157" creationId="{FEE53152-7FA0-BCB4-9188-70EC1EFDB766}"/>
          </ac:spMkLst>
        </pc:spChg>
        <pc:spChg chg="del">
          <ac:chgData name="Ahmed A" userId="37cbb6571667a5a4" providerId="LiveId" clId="{A3ECA875-3A40-4BA9-BB9C-F27E79C2A69C}" dt="2024-05-06T23:27:11.816" v="986" actId="478"/>
          <ac:spMkLst>
            <pc:docMk/>
            <pc:sldMk cId="1753700001" sldId="321"/>
            <ac:spMk id="158" creationId="{85037E72-BCDF-B1A6-D608-03C8EE0B435C}"/>
          </ac:spMkLst>
        </pc:spChg>
        <pc:spChg chg="del">
          <ac:chgData name="Ahmed A" userId="37cbb6571667a5a4" providerId="LiveId" clId="{A3ECA875-3A40-4BA9-BB9C-F27E79C2A69C}" dt="2024-05-06T23:27:11.816" v="986" actId="478"/>
          <ac:spMkLst>
            <pc:docMk/>
            <pc:sldMk cId="1753700001" sldId="321"/>
            <ac:spMk id="159" creationId="{B3F423BE-C54C-6E23-90EA-8BCA7F5C3CA6}"/>
          </ac:spMkLst>
        </pc:spChg>
        <pc:spChg chg="del">
          <ac:chgData name="Ahmed A" userId="37cbb6571667a5a4" providerId="LiveId" clId="{A3ECA875-3A40-4BA9-BB9C-F27E79C2A69C}" dt="2024-05-06T23:27:11.816" v="986" actId="478"/>
          <ac:spMkLst>
            <pc:docMk/>
            <pc:sldMk cId="1753700001" sldId="321"/>
            <ac:spMk id="160" creationId="{8F57FBD7-0519-5E76-5A4C-28A5FE772437}"/>
          </ac:spMkLst>
        </pc:spChg>
        <pc:spChg chg="del">
          <ac:chgData name="Ahmed A" userId="37cbb6571667a5a4" providerId="LiveId" clId="{A3ECA875-3A40-4BA9-BB9C-F27E79C2A69C}" dt="2024-05-06T23:27:11.816" v="986" actId="478"/>
          <ac:spMkLst>
            <pc:docMk/>
            <pc:sldMk cId="1753700001" sldId="321"/>
            <ac:spMk id="161" creationId="{BBF47445-6CD3-E0F4-A774-44C7D8D6F9A2}"/>
          </ac:spMkLst>
        </pc:spChg>
        <pc:spChg chg="del">
          <ac:chgData name="Ahmed A" userId="37cbb6571667a5a4" providerId="LiveId" clId="{A3ECA875-3A40-4BA9-BB9C-F27E79C2A69C}" dt="2024-05-06T23:27:11.816" v="986" actId="478"/>
          <ac:spMkLst>
            <pc:docMk/>
            <pc:sldMk cId="1753700001" sldId="321"/>
            <ac:spMk id="162" creationId="{38761174-7773-5C1F-567E-280E8276DC57}"/>
          </ac:spMkLst>
        </pc:spChg>
        <pc:spChg chg="del">
          <ac:chgData name="Ahmed A" userId="37cbb6571667a5a4" providerId="LiveId" clId="{A3ECA875-3A40-4BA9-BB9C-F27E79C2A69C}" dt="2024-05-06T23:27:13.528" v="987" actId="478"/>
          <ac:spMkLst>
            <pc:docMk/>
            <pc:sldMk cId="1753700001" sldId="321"/>
            <ac:spMk id="163" creationId="{6C8AC848-5C91-C5BB-754D-D8F6133369BB}"/>
          </ac:spMkLst>
        </pc:spChg>
        <pc:spChg chg="del">
          <ac:chgData name="Ahmed A" userId="37cbb6571667a5a4" providerId="LiveId" clId="{A3ECA875-3A40-4BA9-BB9C-F27E79C2A69C}" dt="2024-05-06T23:27:13.528" v="987" actId="478"/>
          <ac:spMkLst>
            <pc:docMk/>
            <pc:sldMk cId="1753700001" sldId="321"/>
            <ac:spMk id="164" creationId="{F5005696-6165-248E-E3B8-7AC1E9F855E5}"/>
          </ac:spMkLst>
        </pc:spChg>
        <pc:spChg chg="del">
          <ac:chgData name="Ahmed A" userId="37cbb6571667a5a4" providerId="LiveId" clId="{A3ECA875-3A40-4BA9-BB9C-F27E79C2A69C}" dt="2024-05-06T23:27:11.816" v="986" actId="478"/>
          <ac:spMkLst>
            <pc:docMk/>
            <pc:sldMk cId="1753700001" sldId="321"/>
            <ac:spMk id="165" creationId="{EB981869-E8BE-0BE8-D82B-6CBA0FA65234}"/>
          </ac:spMkLst>
        </pc:spChg>
        <pc:spChg chg="del">
          <ac:chgData name="Ahmed A" userId="37cbb6571667a5a4" providerId="LiveId" clId="{A3ECA875-3A40-4BA9-BB9C-F27E79C2A69C}" dt="2024-05-06T23:27:13.528" v="987" actId="478"/>
          <ac:spMkLst>
            <pc:docMk/>
            <pc:sldMk cId="1753700001" sldId="321"/>
            <ac:spMk id="166" creationId="{71E0F61E-C2C9-4465-5F8B-F0DF50366D40}"/>
          </ac:spMkLst>
        </pc:spChg>
        <pc:spChg chg="del">
          <ac:chgData name="Ahmed A" userId="37cbb6571667a5a4" providerId="LiveId" clId="{A3ECA875-3A40-4BA9-BB9C-F27E79C2A69C}" dt="2024-05-06T23:27:11.816" v="986" actId="478"/>
          <ac:spMkLst>
            <pc:docMk/>
            <pc:sldMk cId="1753700001" sldId="321"/>
            <ac:spMk id="167" creationId="{F9730EE0-9F68-9E5D-1660-6802473516E1}"/>
          </ac:spMkLst>
        </pc:spChg>
        <pc:spChg chg="del">
          <ac:chgData name="Ahmed A" userId="37cbb6571667a5a4" providerId="LiveId" clId="{A3ECA875-3A40-4BA9-BB9C-F27E79C2A69C}" dt="2024-05-06T23:27:11.816" v="986" actId="478"/>
          <ac:spMkLst>
            <pc:docMk/>
            <pc:sldMk cId="1753700001" sldId="321"/>
            <ac:spMk id="168" creationId="{9A327790-09BF-3DB0-2CC2-51C95CACDB4C}"/>
          </ac:spMkLst>
        </pc:spChg>
        <pc:spChg chg="del">
          <ac:chgData name="Ahmed A" userId="37cbb6571667a5a4" providerId="LiveId" clId="{A3ECA875-3A40-4BA9-BB9C-F27E79C2A69C}" dt="2024-05-06T23:27:11.816" v="986" actId="478"/>
          <ac:spMkLst>
            <pc:docMk/>
            <pc:sldMk cId="1753700001" sldId="321"/>
            <ac:spMk id="169" creationId="{677E64AB-6B34-F248-6BF2-49151B4F4505}"/>
          </ac:spMkLst>
        </pc:spChg>
        <pc:spChg chg="del">
          <ac:chgData name="Ahmed A" userId="37cbb6571667a5a4" providerId="LiveId" clId="{A3ECA875-3A40-4BA9-BB9C-F27E79C2A69C}" dt="2024-05-06T23:27:11.816" v="986" actId="478"/>
          <ac:spMkLst>
            <pc:docMk/>
            <pc:sldMk cId="1753700001" sldId="321"/>
            <ac:spMk id="170" creationId="{B950DAC0-58D6-0312-FD98-EDCE08792902}"/>
          </ac:spMkLst>
        </pc:spChg>
        <pc:spChg chg="del">
          <ac:chgData name="Ahmed A" userId="37cbb6571667a5a4" providerId="LiveId" clId="{A3ECA875-3A40-4BA9-BB9C-F27E79C2A69C}" dt="2024-05-06T23:27:11.816" v="986" actId="478"/>
          <ac:spMkLst>
            <pc:docMk/>
            <pc:sldMk cId="1753700001" sldId="321"/>
            <ac:spMk id="171" creationId="{F62FC834-EFF6-45CD-2A62-F4B69EDC6EBF}"/>
          </ac:spMkLst>
        </pc:spChg>
        <pc:spChg chg="del">
          <ac:chgData name="Ahmed A" userId="37cbb6571667a5a4" providerId="LiveId" clId="{A3ECA875-3A40-4BA9-BB9C-F27E79C2A69C}" dt="2024-05-06T23:27:11.816" v="986" actId="478"/>
          <ac:spMkLst>
            <pc:docMk/>
            <pc:sldMk cId="1753700001" sldId="321"/>
            <ac:spMk id="172" creationId="{052247D6-EB36-CC34-07E9-3C6DBEBF7B2A}"/>
          </ac:spMkLst>
        </pc:spChg>
        <pc:spChg chg="del">
          <ac:chgData name="Ahmed A" userId="37cbb6571667a5a4" providerId="LiveId" clId="{A3ECA875-3A40-4BA9-BB9C-F27E79C2A69C}" dt="2024-05-06T23:27:11.816" v="986" actId="478"/>
          <ac:spMkLst>
            <pc:docMk/>
            <pc:sldMk cId="1753700001" sldId="321"/>
            <ac:spMk id="173" creationId="{34B50ED5-7FAA-4A14-4F44-1D640CFD49B8}"/>
          </ac:spMkLst>
        </pc:spChg>
        <pc:spChg chg="del">
          <ac:chgData name="Ahmed A" userId="37cbb6571667a5a4" providerId="LiveId" clId="{A3ECA875-3A40-4BA9-BB9C-F27E79C2A69C}" dt="2024-05-06T23:27:11.816" v="986" actId="478"/>
          <ac:spMkLst>
            <pc:docMk/>
            <pc:sldMk cId="1753700001" sldId="321"/>
            <ac:spMk id="174" creationId="{410A2EFD-2553-2353-47F0-DDF485A262C8}"/>
          </ac:spMkLst>
        </pc:spChg>
        <pc:spChg chg="del">
          <ac:chgData name="Ahmed A" userId="37cbb6571667a5a4" providerId="LiveId" clId="{A3ECA875-3A40-4BA9-BB9C-F27E79C2A69C}" dt="2024-05-06T23:27:11.816" v="986" actId="478"/>
          <ac:spMkLst>
            <pc:docMk/>
            <pc:sldMk cId="1753700001" sldId="321"/>
            <ac:spMk id="175" creationId="{D3372247-5238-FBE1-1873-896284D416FE}"/>
          </ac:spMkLst>
        </pc:spChg>
        <pc:spChg chg="del">
          <ac:chgData name="Ahmed A" userId="37cbb6571667a5a4" providerId="LiveId" clId="{A3ECA875-3A40-4BA9-BB9C-F27E79C2A69C}" dt="2024-05-06T23:27:11.816" v="986" actId="478"/>
          <ac:spMkLst>
            <pc:docMk/>
            <pc:sldMk cId="1753700001" sldId="321"/>
            <ac:spMk id="176" creationId="{F0A3CD1B-4992-5677-2960-E0ABF90A3A3A}"/>
          </ac:spMkLst>
        </pc:spChg>
        <pc:spChg chg="del">
          <ac:chgData name="Ahmed A" userId="37cbb6571667a5a4" providerId="LiveId" clId="{A3ECA875-3A40-4BA9-BB9C-F27E79C2A69C}" dt="2024-05-06T23:27:11.816" v="986" actId="478"/>
          <ac:spMkLst>
            <pc:docMk/>
            <pc:sldMk cId="1753700001" sldId="321"/>
            <ac:spMk id="177" creationId="{FB15DBFC-30CF-876B-6933-0420380E147A}"/>
          </ac:spMkLst>
        </pc:spChg>
        <pc:spChg chg="del">
          <ac:chgData name="Ahmed A" userId="37cbb6571667a5a4" providerId="LiveId" clId="{A3ECA875-3A40-4BA9-BB9C-F27E79C2A69C}" dt="2024-05-06T23:27:11.816" v="986" actId="478"/>
          <ac:spMkLst>
            <pc:docMk/>
            <pc:sldMk cId="1753700001" sldId="321"/>
            <ac:spMk id="178" creationId="{39362FF6-69E2-EC7B-B99D-E1381FC59038}"/>
          </ac:spMkLst>
        </pc:spChg>
        <pc:spChg chg="del">
          <ac:chgData name="Ahmed A" userId="37cbb6571667a5a4" providerId="LiveId" clId="{A3ECA875-3A40-4BA9-BB9C-F27E79C2A69C}" dt="2024-05-06T23:27:13.528" v="987" actId="478"/>
          <ac:spMkLst>
            <pc:docMk/>
            <pc:sldMk cId="1753700001" sldId="321"/>
            <ac:spMk id="179" creationId="{0C151F3B-C1C3-07F2-F835-5806A3D1903F}"/>
          </ac:spMkLst>
        </pc:spChg>
        <pc:spChg chg="del">
          <ac:chgData name="Ahmed A" userId="37cbb6571667a5a4" providerId="LiveId" clId="{A3ECA875-3A40-4BA9-BB9C-F27E79C2A69C}" dt="2024-05-06T23:27:13.528" v="987" actId="478"/>
          <ac:spMkLst>
            <pc:docMk/>
            <pc:sldMk cId="1753700001" sldId="321"/>
            <ac:spMk id="180" creationId="{FF4259BF-9BB0-52D9-89B9-AEC02B5198C2}"/>
          </ac:spMkLst>
        </pc:spChg>
        <pc:spChg chg="del">
          <ac:chgData name="Ahmed A" userId="37cbb6571667a5a4" providerId="LiveId" clId="{A3ECA875-3A40-4BA9-BB9C-F27E79C2A69C}" dt="2024-05-06T23:27:11.816" v="986" actId="478"/>
          <ac:spMkLst>
            <pc:docMk/>
            <pc:sldMk cId="1753700001" sldId="321"/>
            <ac:spMk id="181" creationId="{73815A52-6E30-0BAB-97E3-68E6F5420869}"/>
          </ac:spMkLst>
        </pc:spChg>
        <pc:spChg chg="del">
          <ac:chgData name="Ahmed A" userId="37cbb6571667a5a4" providerId="LiveId" clId="{A3ECA875-3A40-4BA9-BB9C-F27E79C2A69C}" dt="2024-05-06T23:27:11.816" v="986" actId="478"/>
          <ac:spMkLst>
            <pc:docMk/>
            <pc:sldMk cId="1753700001" sldId="321"/>
            <ac:spMk id="182" creationId="{6B763802-06AC-9B20-3807-3CE91DB8AF46}"/>
          </ac:spMkLst>
        </pc:spChg>
        <pc:spChg chg="del">
          <ac:chgData name="Ahmed A" userId="37cbb6571667a5a4" providerId="LiveId" clId="{A3ECA875-3A40-4BA9-BB9C-F27E79C2A69C}" dt="2024-05-06T23:27:11.816" v="986" actId="478"/>
          <ac:spMkLst>
            <pc:docMk/>
            <pc:sldMk cId="1753700001" sldId="321"/>
            <ac:spMk id="183" creationId="{1839E5E1-2E47-63D4-B9F6-C636EE65157A}"/>
          </ac:spMkLst>
        </pc:spChg>
        <pc:spChg chg="del">
          <ac:chgData name="Ahmed A" userId="37cbb6571667a5a4" providerId="LiveId" clId="{A3ECA875-3A40-4BA9-BB9C-F27E79C2A69C}" dt="2024-05-06T23:27:11.816" v="986" actId="478"/>
          <ac:spMkLst>
            <pc:docMk/>
            <pc:sldMk cId="1753700001" sldId="321"/>
            <ac:spMk id="184" creationId="{868776AF-A7EB-FA8D-BF54-04ADD51C250F}"/>
          </ac:spMkLst>
        </pc:spChg>
        <pc:spChg chg="del">
          <ac:chgData name="Ahmed A" userId="37cbb6571667a5a4" providerId="LiveId" clId="{A3ECA875-3A40-4BA9-BB9C-F27E79C2A69C}" dt="2024-05-06T23:27:11.816" v="986" actId="478"/>
          <ac:spMkLst>
            <pc:docMk/>
            <pc:sldMk cId="1753700001" sldId="321"/>
            <ac:spMk id="185" creationId="{1B4ACCD5-DC93-97F0-B98E-92FDCAA51FED}"/>
          </ac:spMkLst>
        </pc:spChg>
        <pc:spChg chg="del">
          <ac:chgData name="Ahmed A" userId="37cbb6571667a5a4" providerId="LiveId" clId="{A3ECA875-3A40-4BA9-BB9C-F27E79C2A69C}" dt="2024-05-06T23:27:11.816" v="986" actId="478"/>
          <ac:spMkLst>
            <pc:docMk/>
            <pc:sldMk cId="1753700001" sldId="321"/>
            <ac:spMk id="186" creationId="{836645BC-DB0E-B11C-7B22-C68569756805}"/>
          </ac:spMkLst>
        </pc:spChg>
        <pc:spChg chg="del">
          <ac:chgData name="Ahmed A" userId="37cbb6571667a5a4" providerId="LiveId" clId="{A3ECA875-3A40-4BA9-BB9C-F27E79C2A69C}" dt="2024-05-06T23:27:11.816" v="986" actId="478"/>
          <ac:spMkLst>
            <pc:docMk/>
            <pc:sldMk cId="1753700001" sldId="321"/>
            <ac:spMk id="187" creationId="{40FC7754-40BB-4FDD-0CE9-05D98BE0C29B}"/>
          </ac:spMkLst>
        </pc:spChg>
        <pc:spChg chg="del">
          <ac:chgData name="Ahmed A" userId="37cbb6571667a5a4" providerId="LiveId" clId="{A3ECA875-3A40-4BA9-BB9C-F27E79C2A69C}" dt="2024-05-06T23:27:11.816" v="986" actId="478"/>
          <ac:spMkLst>
            <pc:docMk/>
            <pc:sldMk cId="1753700001" sldId="321"/>
            <ac:spMk id="188" creationId="{E6D72A69-066B-ACD5-CC85-F29DF90C6729}"/>
          </ac:spMkLst>
        </pc:spChg>
        <pc:spChg chg="del">
          <ac:chgData name="Ahmed A" userId="37cbb6571667a5a4" providerId="LiveId" clId="{A3ECA875-3A40-4BA9-BB9C-F27E79C2A69C}" dt="2024-05-06T23:27:11.816" v="986" actId="478"/>
          <ac:spMkLst>
            <pc:docMk/>
            <pc:sldMk cId="1753700001" sldId="321"/>
            <ac:spMk id="189" creationId="{7C80D11F-57E2-0563-C4B9-02A02F43F34D}"/>
          </ac:spMkLst>
        </pc:spChg>
        <pc:spChg chg="del">
          <ac:chgData name="Ahmed A" userId="37cbb6571667a5a4" providerId="LiveId" clId="{A3ECA875-3A40-4BA9-BB9C-F27E79C2A69C}" dt="2024-05-06T23:27:11.816" v="986" actId="478"/>
          <ac:spMkLst>
            <pc:docMk/>
            <pc:sldMk cId="1753700001" sldId="321"/>
            <ac:spMk id="190" creationId="{39B8B4F0-3CBB-D342-4F0E-E34F209B3000}"/>
          </ac:spMkLst>
        </pc:spChg>
        <pc:spChg chg="del">
          <ac:chgData name="Ahmed A" userId="37cbb6571667a5a4" providerId="LiveId" clId="{A3ECA875-3A40-4BA9-BB9C-F27E79C2A69C}" dt="2024-05-06T23:27:11.816" v="986" actId="478"/>
          <ac:spMkLst>
            <pc:docMk/>
            <pc:sldMk cId="1753700001" sldId="321"/>
            <ac:spMk id="191" creationId="{A643C439-3A7F-B705-5B89-84716EDFB098}"/>
          </ac:spMkLst>
        </pc:spChg>
        <pc:spChg chg="del">
          <ac:chgData name="Ahmed A" userId="37cbb6571667a5a4" providerId="LiveId" clId="{A3ECA875-3A40-4BA9-BB9C-F27E79C2A69C}" dt="2024-05-06T23:27:11.816" v="986" actId="478"/>
          <ac:spMkLst>
            <pc:docMk/>
            <pc:sldMk cId="1753700001" sldId="321"/>
            <ac:spMk id="192" creationId="{861D89E0-D50C-81EB-9B31-A60D7C9EBC87}"/>
          </ac:spMkLst>
        </pc:spChg>
        <pc:spChg chg="del">
          <ac:chgData name="Ahmed A" userId="37cbb6571667a5a4" providerId="LiveId" clId="{A3ECA875-3A40-4BA9-BB9C-F27E79C2A69C}" dt="2024-05-06T23:27:11.816" v="986" actId="478"/>
          <ac:spMkLst>
            <pc:docMk/>
            <pc:sldMk cId="1753700001" sldId="321"/>
            <ac:spMk id="193" creationId="{31AF5CE5-1E17-99CC-5DF2-3DCD6483CADF}"/>
          </ac:spMkLst>
        </pc:spChg>
        <pc:spChg chg="del">
          <ac:chgData name="Ahmed A" userId="37cbb6571667a5a4" providerId="LiveId" clId="{A3ECA875-3A40-4BA9-BB9C-F27E79C2A69C}" dt="2024-05-06T23:27:11.816" v="986" actId="478"/>
          <ac:spMkLst>
            <pc:docMk/>
            <pc:sldMk cId="1753700001" sldId="321"/>
            <ac:spMk id="194" creationId="{592B6FAB-5C6D-8B10-75A5-8107331D563B}"/>
          </ac:spMkLst>
        </pc:spChg>
        <pc:spChg chg="del">
          <ac:chgData name="Ahmed A" userId="37cbb6571667a5a4" providerId="LiveId" clId="{A3ECA875-3A40-4BA9-BB9C-F27E79C2A69C}" dt="2024-05-06T23:27:11.816" v="986" actId="478"/>
          <ac:spMkLst>
            <pc:docMk/>
            <pc:sldMk cId="1753700001" sldId="321"/>
            <ac:spMk id="195" creationId="{271C55FD-DC1C-0D85-FF45-934BE5D412D9}"/>
          </ac:spMkLst>
        </pc:spChg>
        <pc:spChg chg="del">
          <ac:chgData name="Ahmed A" userId="37cbb6571667a5a4" providerId="LiveId" clId="{A3ECA875-3A40-4BA9-BB9C-F27E79C2A69C}" dt="2024-05-06T23:27:11.816" v="986" actId="478"/>
          <ac:spMkLst>
            <pc:docMk/>
            <pc:sldMk cId="1753700001" sldId="321"/>
            <ac:spMk id="196" creationId="{54A2CC6C-737E-9946-DAEA-AD50EB542261}"/>
          </ac:spMkLst>
        </pc:spChg>
        <pc:spChg chg="del">
          <ac:chgData name="Ahmed A" userId="37cbb6571667a5a4" providerId="LiveId" clId="{A3ECA875-3A40-4BA9-BB9C-F27E79C2A69C}" dt="2024-05-06T23:27:11.816" v="986" actId="478"/>
          <ac:spMkLst>
            <pc:docMk/>
            <pc:sldMk cId="1753700001" sldId="321"/>
            <ac:spMk id="197" creationId="{00509E24-1B75-E095-AEA5-BA321CECECA3}"/>
          </ac:spMkLst>
        </pc:spChg>
        <pc:spChg chg="del">
          <ac:chgData name="Ahmed A" userId="37cbb6571667a5a4" providerId="LiveId" clId="{A3ECA875-3A40-4BA9-BB9C-F27E79C2A69C}" dt="2024-05-06T23:27:11.816" v="986" actId="478"/>
          <ac:spMkLst>
            <pc:docMk/>
            <pc:sldMk cId="1753700001" sldId="321"/>
            <ac:spMk id="198" creationId="{DAB98F1B-A552-86DE-1B2F-72FDE000F433}"/>
          </ac:spMkLst>
        </pc:spChg>
        <pc:spChg chg="del">
          <ac:chgData name="Ahmed A" userId="37cbb6571667a5a4" providerId="LiveId" clId="{A3ECA875-3A40-4BA9-BB9C-F27E79C2A69C}" dt="2024-05-06T23:27:13.528" v="987" actId="478"/>
          <ac:spMkLst>
            <pc:docMk/>
            <pc:sldMk cId="1753700001" sldId="321"/>
            <ac:spMk id="199" creationId="{01E691F7-08AE-A4A8-45D6-04ED49C5A980}"/>
          </ac:spMkLst>
        </pc:spChg>
        <pc:spChg chg="del">
          <ac:chgData name="Ahmed A" userId="37cbb6571667a5a4" providerId="LiveId" clId="{A3ECA875-3A40-4BA9-BB9C-F27E79C2A69C}" dt="2024-05-06T23:27:13.528" v="987" actId="478"/>
          <ac:spMkLst>
            <pc:docMk/>
            <pc:sldMk cId="1753700001" sldId="321"/>
            <ac:spMk id="200" creationId="{1683A4B4-DBCE-E73B-4077-8196B60A233F}"/>
          </ac:spMkLst>
        </pc:spChg>
        <pc:spChg chg="del">
          <ac:chgData name="Ahmed A" userId="37cbb6571667a5a4" providerId="LiveId" clId="{A3ECA875-3A40-4BA9-BB9C-F27E79C2A69C}" dt="2024-05-06T23:27:11.816" v="986" actId="478"/>
          <ac:spMkLst>
            <pc:docMk/>
            <pc:sldMk cId="1753700001" sldId="321"/>
            <ac:spMk id="201" creationId="{EDE9DDED-2267-B9C2-67ED-228F7ADDBAF0}"/>
          </ac:spMkLst>
        </pc:spChg>
      </pc:sldChg>
      <pc:sldChg chg="addSp delSp modSp del mod addAnim delAnim">
        <pc:chgData name="Ahmed A" userId="37cbb6571667a5a4" providerId="LiveId" clId="{A3ECA875-3A40-4BA9-BB9C-F27E79C2A69C}" dt="2024-05-07T14:28:30.736" v="1136" actId="47"/>
        <pc:sldMkLst>
          <pc:docMk/>
          <pc:sldMk cId="1166641408" sldId="322"/>
        </pc:sldMkLst>
        <pc:spChg chg="add del mod">
          <ac:chgData name="Ahmed A" userId="37cbb6571667a5a4" providerId="LiveId" clId="{A3ECA875-3A40-4BA9-BB9C-F27E79C2A69C}" dt="2024-05-07T13:59:29.727" v="1052" actId="1076"/>
          <ac:spMkLst>
            <pc:docMk/>
            <pc:sldMk cId="1166641408" sldId="322"/>
            <ac:spMk id="20" creationId="{2B2842A7-992F-767A-05CF-8CBDB687A220}"/>
          </ac:spMkLst>
        </pc:spChg>
        <pc:grpChg chg="add del mod">
          <ac:chgData name="Ahmed A" userId="37cbb6571667a5a4" providerId="LiveId" clId="{A3ECA875-3A40-4BA9-BB9C-F27E79C2A69C}" dt="2024-05-07T13:59:29.727" v="1052" actId="1076"/>
          <ac:grpSpMkLst>
            <pc:docMk/>
            <pc:sldMk cId="1166641408" sldId="322"/>
            <ac:grpSpMk id="3" creationId="{BD301680-F6AC-F0AB-0822-4718C22CC2AB}"/>
          </ac:grpSpMkLst>
        </pc:grpChg>
        <pc:grpChg chg="add del mod">
          <ac:chgData name="Ahmed A" userId="37cbb6571667a5a4" providerId="LiveId" clId="{A3ECA875-3A40-4BA9-BB9C-F27E79C2A69C}" dt="2024-05-07T13:59:29.727" v="1052" actId="1076"/>
          <ac:grpSpMkLst>
            <pc:docMk/>
            <pc:sldMk cId="1166641408" sldId="322"/>
            <ac:grpSpMk id="4" creationId="{4140E1A0-1C8B-56A0-D4F5-ACED58E28DAC}"/>
          </ac:grpSpMkLst>
        </pc:grpChg>
        <pc:picChg chg="add del mod">
          <ac:chgData name="Ahmed A" userId="37cbb6571667a5a4" providerId="LiveId" clId="{A3ECA875-3A40-4BA9-BB9C-F27E79C2A69C}" dt="2024-05-07T13:59:29.727" v="1052" actId="1076"/>
          <ac:picMkLst>
            <pc:docMk/>
            <pc:sldMk cId="1166641408" sldId="322"/>
            <ac:picMk id="8" creationId="{CDD3DC96-4455-8718-B5BE-16EC851775F6}"/>
          </ac:picMkLst>
        </pc:picChg>
        <pc:picChg chg="add del mod">
          <ac:chgData name="Ahmed A" userId="37cbb6571667a5a4" providerId="LiveId" clId="{A3ECA875-3A40-4BA9-BB9C-F27E79C2A69C}" dt="2024-05-07T13:59:29.727" v="1052" actId="1076"/>
          <ac:picMkLst>
            <pc:docMk/>
            <pc:sldMk cId="1166641408" sldId="322"/>
            <ac:picMk id="11" creationId="{F95C99DB-2514-D40C-EA7A-0EAE95924EAF}"/>
          </ac:picMkLst>
        </pc:picChg>
        <pc:picChg chg="mod">
          <ac:chgData name="Ahmed A" userId="37cbb6571667a5a4" providerId="LiveId" clId="{A3ECA875-3A40-4BA9-BB9C-F27E79C2A69C}" dt="2024-05-07T13:59:21.015" v="1046" actId="1076"/>
          <ac:picMkLst>
            <pc:docMk/>
            <pc:sldMk cId="1166641408" sldId="322"/>
            <ac:picMk id="23" creationId="{28C45B96-7026-D695-8C16-F65181B1407A}"/>
          </ac:picMkLst>
        </pc:picChg>
        <pc:picChg chg="mod">
          <ac:chgData name="Ahmed A" userId="37cbb6571667a5a4" providerId="LiveId" clId="{A3ECA875-3A40-4BA9-BB9C-F27E79C2A69C}" dt="2024-05-07T13:59:21.015" v="1046" actId="1076"/>
          <ac:picMkLst>
            <pc:docMk/>
            <pc:sldMk cId="1166641408" sldId="322"/>
            <ac:picMk id="25" creationId="{366C7F60-B1AE-898A-42D6-CAB176576236}"/>
          </ac:picMkLst>
        </pc:picChg>
        <pc:cxnChg chg="add del mod">
          <ac:chgData name="Ahmed A" userId="37cbb6571667a5a4" providerId="LiveId" clId="{A3ECA875-3A40-4BA9-BB9C-F27E79C2A69C}" dt="2024-05-07T13:59:29.727" v="1052" actId="1076"/>
          <ac:cxnSpMkLst>
            <pc:docMk/>
            <pc:sldMk cId="1166641408" sldId="322"/>
            <ac:cxnSpMk id="2" creationId="{7EF1C251-963C-E9D6-DF2C-FA228DADA097}"/>
          </ac:cxnSpMkLst>
        </pc:cxnChg>
        <pc:cxnChg chg="add del mod">
          <ac:chgData name="Ahmed A" userId="37cbb6571667a5a4" providerId="LiveId" clId="{A3ECA875-3A40-4BA9-BB9C-F27E79C2A69C}" dt="2024-05-07T13:59:29.727" v="1052" actId="1076"/>
          <ac:cxnSpMkLst>
            <pc:docMk/>
            <pc:sldMk cId="1166641408" sldId="322"/>
            <ac:cxnSpMk id="9" creationId="{234D1D8D-5D7D-1015-846D-5150B4507D51}"/>
          </ac:cxnSpMkLst>
        </pc:cxnChg>
      </pc:sldChg>
      <pc:sldChg chg="addSp delSp modSp del mod">
        <pc:chgData name="Ahmed A" userId="37cbb6571667a5a4" providerId="LiveId" clId="{A3ECA875-3A40-4BA9-BB9C-F27E79C2A69C}" dt="2024-05-07T13:58:24.554" v="1041" actId="47"/>
        <pc:sldMkLst>
          <pc:docMk/>
          <pc:sldMk cId="2251046639" sldId="324"/>
        </pc:sldMkLst>
        <pc:spChg chg="mod">
          <ac:chgData name="Ahmed A" userId="37cbb6571667a5a4" providerId="LiveId" clId="{A3ECA875-3A40-4BA9-BB9C-F27E79C2A69C}" dt="2024-05-06T23:28:45.740" v="999" actId="27803"/>
          <ac:spMkLst>
            <pc:docMk/>
            <pc:sldMk cId="2251046639" sldId="324"/>
            <ac:spMk id="13" creationId="{D80B054C-406B-BB2C-D14A-774ECF4F2452}"/>
          </ac:spMkLst>
        </pc:spChg>
        <pc:spChg chg="mod">
          <ac:chgData name="Ahmed A" userId="37cbb6571667a5a4" providerId="LiveId" clId="{A3ECA875-3A40-4BA9-BB9C-F27E79C2A69C}" dt="2024-05-06T23:28:45.740" v="999" actId="27803"/>
          <ac:spMkLst>
            <pc:docMk/>
            <pc:sldMk cId="2251046639" sldId="324"/>
            <ac:spMk id="14" creationId="{3893AAB3-A1F9-E72E-BF21-A7E84971BE0B}"/>
          </ac:spMkLst>
        </pc:spChg>
        <pc:spChg chg="mod">
          <ac:chgData name="Ahmed A" userId="37cbb6571667a5a4" providerId="LiveId" clId="{A3ECA875-3A40-4BA9-BB9C-F27E79C2A69C}" dt="2024-05-06T23:28:45.740" v="999" actId="27803"/>
          <ac:spMkLst>
            <pc:docMk/>
            <pc:sldMk cId="2251046639" sldId="324"/>
            <ac:spMk id="15" creationId="{46F5B2E7-6230-8A21-78C6-CB55B74ED5ED}"/>
          </ac:spMkLst>
        </pc:spChg>
        <pc:spChg chg="mod">
          <ac:chgData name="Ahmed A" userId="37cbb6571667a5a4" providerId="LiveId" clId="{A3ECA875-3A40-4BA9-BB9C-F27E79C2A69C}" dt="2024-05-06T23:28:45.740" v="999" actId="27803"/>
          <ac:spMkLst>
            <pc:docMk/>
            <pc:sldMk cId="2251046639" sldId="324"/>
            <ac:spMk id="16" creationId="{D9321C94-989D-555F-0F3C-657D2386CA8F}"/>
          </ac:spMkLst>
        </pc:spChg>
        <pc:spChg chg="mod">
          <ac:chgData name="Ahmed A" userId="37cbb6571667a5a4" providerId="LiveId" clId="{A3ECA875-3A40-4BA9-BB9C-F27E79C2A69C}" dt="2024-05-06T23:28:45.740" v="999" actId="27803"/>
          <ac:spMkLst>
            <pc:docMk/>
            <pc:sldMk cId="2251046639" sldId="324"/>
            <ac:spMk id="17" creationId="{F730BE92-2A86-64A9-C2A9-623C5B6B7870}"/>
          </ac:spMkLst>
        </pc:spChg>
        <pc:spChg chg="mod">
          <ac:chgData name="Ahmed A" userId="37cbb6571667a5a4" providerId="LiveId" clId="{A3ECA875-3A40-4BA9-BB9C-F27E79C2A69C}" dt="2024-05-06T23:28:45.740" v="999" actId="27803"/>
          <ac:spMkLst>
            <pc:docMk/>
            <pc:sldMk cId="2251046639" sldId="324"/>
            <ac:spMk id="18" creationId="{B684FF41-DDEF-CDDC-6D27-C232DB8C5372}"/>
          </ac:spMkLst>
        </pc:spChg>
        <pc:spChg chg="mod">
          <ac:chgData name="Ahmed A" userId="37cbb6571667a5a4" providerId="LiveId" clId="{A3ECA875-3A40-4BA9-BB9C-F27E79C2A69C}" dt="2024-05-06T23:28:45.740" v="999" actId="27803"/>
          <ac:spMkLst>
            <pc:docMk/>
            <pc:sldMk cId="2251046639" sldId="324"/>
            <ac:spMk id="20" creationId="{9F112DCA-2533-4603-AE4D-39513637B6A5}"/>
          </ac:spMkLst>
        </pc:spChg>
        <pc:spChg chg="mod">
          <ac:chgData name="Ahmed A" userId="37cbb6571667a5a4" providerId="LiveId" clId="{A3ECA875-3A40-4BA9-BB9C-F27E79C2A69C}" dt="2024-05-06T23:28:45.740" v="999" actId="27803"/>
          <ac:spMkLst>
            <pc:docMk/>
            <pc:sldMk cId="2251046639" sldId="324"/>
            <ac:spMk id="21" creationId="{DF93BE2C-90A6-DF0F-38B9-4C4A39F43FFC}"/>
          </ac:spMkLst>
        </pc:spChg>
        <pc:spChg chg="mod">
          <ac:chgData name="Ahmed A" userId="37cbb6571667a5a4" providerId="LiveId" clId="{A3ECA875-3A40-4BA9-BB9C-F27E79C2A69C}" dt="2024-05-06T23:28:45.740" v="999" actId="27803"/>
          <ac:spMkLst>
            <pc:docMk/>
            <pc:sldMk cId="2251046639" sldId="324"/>
            <ac:spMk id="22" creationId="{E005864D-79F9-9ADD-3FD3-AB7ED7454A6B}"/>
          </ac:spMkLst>
        </pc:spChg>
        <pc:spChg chg="mod">
          <ac:chgData name="Ahmed A" userId="37cbb6571667a5a4" providerId="LiveId" clId="{A3ECA875-3A40-4BA9-BB9C-F27E79C2A69C}" dt="2024-05-06T23:28:45.740" v="999" actId="27803"/>
          <ac:spMkLst>
            <pc:docMk/>
            <pc:sldMk cId="2251046639" sldId="324"/>
            <ac:spMk id="23" creationId="{0365501F-5B92-C46C-6D6E-86CDE331B6F1}"/>
          </ac:spMkLst>
        </pc:spChg>
        <pc:spChg chg="mod">
          <ac:chgData name="Ahmed A" userId="37cbb6571667a5a4" providerId="LiveId" clId="{A3ECA875-3A40-4BA9-BB9C-F27E79C2A69C}" dt="2024-05-06T23:28:45.740" v="999" actId="27803"/>
          <ac:spMkLst>
            <pc:docMk/>
            <pc:sldMk cId="2251046639" sldId="324"/>
            <ac:spMk id="24" creationId="{2C5BE4F6-BF23-5944-CA93-2D801C560811}"/>
          </ac:spMkLst>
        </pc:spChg>
        <pc:spChg chg="mod">
          <ac:chgData name="Ahmed A" userId="37cbb6571667a5a4" providerId="LiveId" clId="{A3ECA875-3A40-4BA9-BB9C-F27E79C2A69C}" dt="2024-05-06T23:28:45.740" v="999" actId="27803"/>
          <ac:spMkLst>
            <pc:docMk/>
            <pc:sldMk cId="2251046639" sldId="324"/>
            <ac:spMk id="25" creationId="{1E9E73F8-4374-9E4A-7CA7-38E4BB764754}"/>
          </ac:spMkLst>
        </pc:spChg>
        <pc:spChg chg="mod">
          <ac:chgData name="Ahmed A" userId="37cbb6571667a5a4" providerId="LiveId" clId="{A3ECA875-3A40-4BA9-BB9C-F27E79C2A69C}" dt="2024-05-06T23:28:45.740" v="999" actId="27803"/>
          <ac:spMkLst>
            <pc:docMk/>
            <pc:sldMk cId="2251046639" sldId="324"/>
            <ac:spMk id="26" creationId="{AE694E5E-8B8C-8AC9-D70E-2597792945FE}"/>
          </ac:spMkLst>
        </pc:spChg>
        <pc:spChg chg="mod">
          <ac:chgData name="Ahmed A" userId="37cbb6571667a5a4" providerId="LiveId" clId="{A3ECA875-3A40-4BA9-BB9C-F27E79C2A69C}" dt="2024-05-06T23:28:45.740" v="999" actId="27803"/>
          <ac:spMkLst>
            <pc:docMk/>
            <pc:sldMk cId="2251046639" sldId="324"/>
            <ac:spMk id="27" creationId="{24D95AF7-D68B-1D21-13DD-1B3695F5FD42}"/>
          </ac:spMkLst>
        </pc:spChg>
        <pc:spChg chg="mod">
          <ac:chgData name="Ahmed A" userId="37cbb6571667a5a4" providerId="LiveId" clId="{A3ECA875-3A40-4BA9-BB9C-F27E79C2A69C}" dt="2024-05-06T23:28:45.740" v="999" actId="27803"/>
          <ac:spMkLst>
            <pc:docMk/>
            <pc:sldMk cId="2251046639" sldId="324"/>
            <ac:spMk id="28" creationId="{8F2DA59D-40CC-367A-E75F-4ABC2D6474A4}"/>
          </ac:spMkLst>
        </pc:spChg>
        <pc:spChg chg="mod">
          <ac:chgData name="Ahmed A" userId="37cbb6571667a5a4" providerId="LiveId" clId="{A3ECA875-3A40-4BA9-BB9C-F27E79C2A69C}" dt="2024-05-06T23:28:45.740" v="999" actId="27803"/>
          <ac:spMkLst>
            <pc:docMk/>
            <pc:sldMk cId="2251046639" sldId="324"/>
            <ac:spMk id="29" creationId="{6DADA30C-7E68-37E9-EF28-70C60B024BC1}"/>
          </ac:spMkLst>
        </pc:spChg>
        <pc:spChg chg="mod">
          <ac:chgData name="Ahmed A" userId="37cbb6571667a5a4" providerId="LiveId" clId="{A3ECA875-3A40-4BA9-BB9C-F27E79C2A69C}" dt="2024-05-06T23:28:45.740" v="999" actId="27803"/>
          <ac:spMkLst>
            <pc:docMk/>
            <pc:sldMk cId="2251046639" sldId="324"/>
            <ac:spMk id="30" creationId="{EB1B2A67-DFEE-3619-933B-B63A1374DD7B}"/>
          </ac:spMkLst>
        </pc:spChg>
        <pc:spChg chg="mod">
          <ac:chgData name="Ahmed A" userId="37cbb6571667a5a4" providerId="LiveId" clId="{A3ECA875-3A40-4BA9-BB9C-F27E79C2A69C}" dt="2024-05-06T23:28:45.740" v="999" actId="27803"/>
          <ac:spMkLst>
            <pc:docMk/>
            <pc:sldMk cId="2251046639" sldId="324"/>
            <ac:spMk id="31" creationId="{818D24B7-20CB-B84F-AA9B-52C087645FE6}"/>
          </ac:spMkLst>
        </pc:spChg>
        <pc:spChg chg="mod">
          <ac:chgData name="Ahmed A" userId="37cbb6571667a5a4" providerId="LiveId" clId="{A3ECA875-3A40-4BA9-BB9C-F27E79C2A69C}" dt="2024-05-06T23:28:45.740" v="999" actId="27803"/>
          <ac:spMkLst>
            <pc:docMk/>
            <pc:sldMk cId="2251046639" sldId="324"/>
            <ac:spMk id="32" creationId="{F9977CB9-AAB8-0B32-351F-3C36872F2E9A}"/>
          </ac:spMkLst>
        </pc:spChg>
        <pc:spChg chg="mod">
          <ac:chgData name="Ahmed A" userId="37cbb6571667a5a4" providerId="LiveId" clId="{A3ECA875-3A40-4BA9-BB9C-F27E79C2A69C}" dt="2024-05-06T23:28:45.740" v="999" actId="27803"/>
          <ac:spMkLst>
            <pc:docMk/>
            <pc:sldMk cId="2251046639" sldId="324"/>
            <ac:spMk id="33" creationId="{C7E34766-BBCF-37A3-A58B-D60F071C5690}"/>
          </ac:spMkLst>
        </pc:spChg>
        <pc:spChg chg="mod">
          <ac:chgData name="Ahmed A" userId="37cbb6571667a5a4" providerId="LiveId" clId="{A3ECA875-3A40-4BA9-BB9C-F27E79C2A69C}" dt="2024-05-06T23:28:45.740" v="999" actId="27803"/>
          <ac:spMkLst>
            <pc:docMk/>
            <pc:sldMk cId="2251046639" sldId="324"/>
            <ac:spMk id="34" creationId="{41883CD5-E6E4-016B-7031-FF086E87BF1B}"/>
          </ac:spMkLst>
        </pc:spChg>
        <pc:spChg chg="mod">
          <ac:chgData name="Ahmed A" userId="37cbb6571667a5a4" providerId="LiveId" clId="{A3ECA875-3A40-4BA9-BB9C-F27E79C2A69C}" dt="2024-05-06T23:28:45.740" v="999" actId="27803"/>
          <ac:spMkLst>
            <pc:docMk/>
            <pc:sldMk cId="2251046639" sldId="324"/>
            <ac:spMk id="35" creationId="{06A874F9-E10F-D2D3-D3EE-AA7CFF01655D}"/>
          </ac:spMkLst>
        </pc:spChg>
        <pc:spChg chg="mod">
          <ac:chgData name="Ahmed A" userId="37cbb6571667a5a4" providerId="LiveId" clId="{A3ECA875-3A40-4BA9-BB9C-F27E79C2A69C}" dt="2024-05-06T23:28:45.740" v="999" actId="27803"/>
          <ac:spMkLst>
            <pc:docMk/>
            <pc:sldMk cId="2251046639" sldId="324"/>
            <ac:spMk id="36" creationId="{5112E42A-B9BA-7070-760E-B8E5CA8735F9}"/>
          </ac:spMkLst>
        </pc:spChg>
        <pc:spChg chg="mod">
          <ac:chgData name="Ahmed A" userId="37cbb6571667a5a4" providerId="LiveId" clId="{A3ECA875-3A40-4BA9-BB9C-F27E79C2A69C}" dt="2024-05-06T23:28:45.740" v="999" actId="27803"/>
          <ac:spMkLst>
            <pc:docMk/>
            <pc:sldMk cId="2251046639" sldId="324"/>
            <ac:spMk id="37" creationId="{B29DD606-42C0-9F70-261A-395D11809E90}"/>
          </ac:spMkLst>
        </pc:spChg>
        <pc:spChg chg="mod">
          <ac:chgData name="Ahmed A" userId="37cbb6571667a5a4" providerId="LiveId" clId="{A3ECA875-3A40-4BA9-BB9C-F27E79C2A69C}" dt="2024-05-06T23:28:45.740" v="999" actId="27803"/>
          <ac:spMkLst>
            <pc:docMk/>
            <pc:sldMk cId="2251046639" sldId="324"/>
            <ac:spMk id="38" creationId="{CECB85A6-0081-C87E-B2B2-FBA18C1BB507}"/>
          </ac:spMkLst>
        </pc:spChg>
        <pc:spChg chg="mod">
          <ac:chgData name="Ahmed A" userId="37cbb6571667a5a4" providerId="LiveId" clId="{A3ECA875-3A40-4BA9-BB9C-F27E79C2A69C}" dt="2024-05-06T23:28:45.740" v="999" actId="27803"/>
          <ac:spMkLst>
            <pc:docMk/>
            <pc:sldMk cId="2251046639" sldId="324"/>
            <ac:spMk id="39" creationId="{33AD0D31-BE9E-4EAB-EE8F-DC7600E81544}"/>
          </ac:spMkLst>
        </pc:spChg>
        <pc:spChg chg="mod">
          <ac:chgData name="Ahmed A" userId="37cbb6571667a5a4" providerId="LiveId" clId="{A3ECA875-3A40-4BA9-BB9C-F27E79C2A69C}" dt="2024-05-06T23:28:45.740" v="999" actId="27803"/>
          <ac:spMkLst>
            <pc:docMk/>
            <pc:sldMk cId="2251046639" sldId="324"/>
            <ac:spMk id="40" creationId="{2D66B83E-32AB-9C5D-6468-F90EB0DAA407}"/>
          </ac:spMkLst>
        </pc:spChg>
        <pc:spChg chg="mod">
          <ac:chgData name="Ahmed A" userId="37cbb6571667a5a4" providerId="LiveId" clId="{A3ECA875-3A40-4BA9-BB9C-F27E79C2A69C}" dt="2024-05-06T23:28:45.740" v="999" actId="27803"/>
          <ac:spMkLst>
            <pc:docMk/>
            <pc:sldMk cId="2251046639" sldId="324"/>
            <ac:spMk id="41" creationId="{640425B1-9D4B-3B49-3F23-F2104790DBE5}"/>
          </ac:spMkLst>
        </pc:spChg>
        <pc:spChg chg="mod">
          <ac:chgData name="Ahmed A" userId="37cbb6571667a5a4" providerId="LiveId" clId="{A3ECA875-3A40-4BA9-BB9C-F27E79C2A69C}" dt="2024-05-06T23:28:45.740" v="999" actId="27803"/>
          <ac:spMkLst>
            <pc:docMk/>
            <pc:sldMk cId="2251046639" sldId="324"/>
            <ac:spMk id="42" creationId="{4F8B941C-C954-5A4A-BA3A-1FB6CF106CD8}"/>
          </ac:spMkLst>
        </pc:spChg>
        <pc:spChg chg="mod">
          <ac:chgData name="Ahmed A" userId="37cbb6571667a5a4" providerId="LiveId" clId="{A3ECA875-3A40-4BA9-BB9C-F27E79C2A69C}" dt="2024-05-06T23:28:45.740" v="999" actId="27803"/>
          <ac:spMkLst>
            <pc:docMk/>
            <pc:sldMk cId="2251046639" sldId="324"/>
            <ac:spMk id="43" creationId="{A1E68440-0D60-7245-C543-58F89F60D609}"/>
          </ac:spMkLst>
        </pc:spChg>
        <pc:spChg chg="mod">
          <ac:chgData name="Ahmed A" userId="37cbb6571667a5a4" providerId="LiveId" clId="{A3ECA875-3A40-4BA9-BB9C-F27E79C2A69C}" dt="2024-05-06T23:28:45.740" v="999" actId="27803"/>
          <ac:spMkLst>
            <pc:docMk/>
            <pc:sldMk cId="2251046639" sldId="324"/>
            <ac:spMk id="44" creationId="{1DEA6249-BDB3-F76B-7DAB-52BFD15938D4}"/>
          </ac:spMkLst>
        </pc:spChg>
        <pc:spChg chg="mod">
          <ac:chgData name="Ahmed A" userId="37cbb6571667a5a4" providerId="LiveId" clId="{A3ECA875-3A40-4BA9-BB9C-F27E79C2A69C}" dt="2024-05-06T23:28:45.740" v="999" actId="27803"/>
          <ac:spMkLst>
            <pc:docMk/>
            <pc:sldMk cId="2251046639" sldId="324"/>
            <ac:spMk id="45" creationId="{23390C99-5C4B-FBED-4DD0-2B5747547260}"/>
          </ac:spMkLst>
        </pc:spChg>
        <pc:spChg chg="mod">
          <ac:chgData name="Ahmed A" userId="37cbb6571667a5a4" providerId="LiveId" clId="{A3ECA875-3A40-4BA9-BB9C-F27E79C2A69C}" dt="2024-05-06T23:28:45.740" v="999" actId="27803"/>
          <ac:spMkLst>
            <pc:docMk/>
            <pc:sldMk cId="2251046639" sldId="324"/>
            <ac:spMk id="46" creationId="{A80904E5-1EC2-E6AE-7486-0FA27D017176}"/>
          </ac:spMkLst>
        </pc:spChg>
        <pc:spChg chg="mod">
          <ac:chgData name="Ahmed A" userId="37cbb6571667a5a4" providerId="LiveId" clId="{A3ECA875-3A40-4BA9-BB9C-F27E79C2A69C}" dt="2024-05-06T23:28:45.740" v="999" actId="27803"/>
          <ac:spMkLst>
            <pc:docMk/>
            <pc:sldMk cId="2251046639" sldId="324"/>
            <ac:spMk id="47" creationId="{C7EBC98F-D23F-2EED-25C3-510E3A87E7F5}"/>
          </ac:spMkLst>
        </pc:spChg>
        <pc:spChg chg="mod">
          <ac:chgData name="Ahmed A" userId="37cbb6571667a5a4" providerId="LiveId" clId="{A3ECA875-3A40-4BA9-BB9C-F27E79C2A69C}" dt="2024-05-06T23:28:45.740" v="999" actId="27803"/>
          <ac:spMkLst>
            <pc:docMk/>
            <pc:sldMk cId="2251046639" sldId="324"/>
            <ac:spMk id="48" creationId="{174EA6CC-0BDB-05A1-E378-FB3AE33AC9D2}"/>
          </ac:spMkLst>
        </pc:spChg>
        <pc:spChg chg="mod">
          <ac:chgData name="Ahmed A" userId="37cbb6571667a5a4" providerId="LiveId" clId="{A3ECA875-3A40-4BA9-BB9C-F27E79C2A69C}" dt="2024-05-06T23:28:45.740" v="999" actId="27803"/>
          <ac:spMkLst>
            <pc:docMk/>
            <pc:sldMk cId="2251046639" sldId="324"/>
            <ac:spMk id="49" creationId="{7445A543-976E-9D71-8EA4-A3CAFAFE0604}"/>
          </ac:spMkLst>
        </pc:spChg>
        <pc:spChg chg="mod">
          <ac:chgData name="Ahmed A" userId="37cbb6571667a5a4" providerId="LiveId" clId="{A3ECA875-3A40-4BA9-BB9C-F27E79C2A69C}" dt="2024-05-06T23:28:45.740" v="999" actId="27803"/>
          <ac:spMkLst>
            <pc:docMk/>
            <pc:sldMk cId="2251046639" sldId="324"/>
            <ac:spMk id="50" creationId="{5D24C86E-A42A-C0FE-9F93-2EF3D392DBDD}"/>
          </ac:spMkLst>
        </pc:spChg>
        <pc:spChg chg="del mod">
          <ac:chgData name="Ahmed A" userId="37cbb6571667a5a4" providerId="LiveId" clId="{A3ECA875-3A40-4BA9-BB9C-F27E79C2A69C}" dt="2024-05-07T13:57:51.094" v="1032" actId="478"/>
          <ac:spMkLst>
            <pc:docMk/>
            <pc:sldMk cId="2251046639" sldId="324"/>
            <ac:spMk id="51" creationId="{63EB3880-4C7C-BB9D-DB5D-31E5F8BFD4AB}"/>
          </ac:spMkLst>
        </pc:spChg>
        <pc:spChg chg="del mod">
          <ac:chgData name="Ahmed A" userId="37cbb6571667a5a4" providerId="LiveId" clId="{A3ECA875-3A40-4BA9-BB9C-F27E79C2A69C}" dt="2024-05-07T13:57:51.094" v="1032" actId="478"/>
          <ac:spMkLst>
            <pc:docMk/>
            <pc:sldMk cId="2251046639" sldId="324"/>
            <ac:spMk id="52" creationId="{745D6F46-6D39-4A72-5229-10A13D717BA7}"/>
          </ac:spMkLst>
        </pc:spChg>
        <pc:spChg chg="del mod">
          <ac:chgData name="Ahmed A" userId="37cbb6571667a5a4" providerId="LiveId" clId="{A3ECA875-3A40-4BA9-BB9C-F27E79C2A69C}" dt="2024-05-07T13:57:51.094" v="1032" actId="478"/>
          <ac:spMkLst>
            <pc:docMk/>
            <pc:sldMk cId="2251046639" sldId="324"/>
            <ac:spMk id="53" creationId="{C0438730-DC09-184B-ABB0-2343DFAE48C5}"/>
          </ac:spMkLst>
        </pc:spChg>
        <pc:spChg chg="del mod">
          <ac:chgData name="Ahmed A" userId="37cbb6571667a5a4" providerId="LiveId" clId="{A3ECA875-3A40-4BA9-BB9C-F27E79C2A69C}" dt="2024-05-07T13:57:51.094" v="1032" actId="478"/>
          <ac:spMkLst>
            <pc:docMk/>
            <pc:sldMk cId="2251046639" sldId="324"/>
            <ac:spMk id="54" creationId="{D47DFFFB-7CD7-6AAF-9750-F9AA80DBDA45}"/>
          </ac:spMkLst>
        </pc:spChg>
        <pc:spChg chg="del mod">
          <ac:chgData name="Ahmed A" userId="37cbb6571667a5a4" providerId="LiveId" clId="{A3ECA875-3A40-4BA9-BB9C-F27E79C2A69C}" dt="2024-05-07T13:57:51.094" v="1032" actId="478"/>
          <ac:spMkLst>
            <pc:docMk/>
            <pc:sldMk cId="2251046639" sldId="324"/>
            <ac:spMk id="55" creationId="{4568128C-2ACE-E66B-117B-6F4D2C6A9E09}"/>
          </ac:spMkLst>
        </pc:spChg>
        <pc:spChg chg="del mod">
          <ac:chgData name="Ahmed A" userId="37cbb6571667a5a4" providerId="LiveId" clId="{A3ECA875-3A40-4BA9-BB9C-F27E79C2A69C}" dt="2024-05-07T13:57:51.094" v="1032" actId="478"/>
          <ac:spMkLst>
            <pc:docMk/>
            <pc:sldMk cId="2251046639" sldId="324"/>
            <ac:spMk id="56" creationId="{5CFBCC1D-25DD-9DE6-94F2-5AD981619523}"/>
          </ac:spMkLst>
        </pc:spChg>
        <pc:spChg chg="del mod">
          <ac:chgData name="Ahmed A" userId="37cbb6571667a5a4" providerId="LiveId" clId="{A3ECA875-3A40-4BA9-BB9C-F27E79C2A69C}" dt="2024-05-07T13:57:51.094" v="1032" actId="478"/>
          <ac:spMkLst>
            <pc:docMk/>
            <pc:sldMk cId="2251046639" sldId="324"/>
            <ac:spMk id="57" creationId="{04C57CE9-AA25-4223-FD2B-8829CB24C10B}"/>
          </ac:spMkLst>
        </pc:spChg>
        <pc:spChg chg="del mod">
          <ac:chgData name="Ahmed A" userId="37cbb6571667a5a4" providerId="LiveId" clId="{A3ECA875-3A40-4BA9-BB9C-F27E79C2A69C}" dt="2024-05-07T13:57:51.094" v="1032" actId="478"/>
          <ac:spMkLst>
            <pc:docMk/>
            <pc:sldMk cId="2251046639" sldId="324"/>
            <ac:spMk id="58" creationId="{2F67C13E-E7AE-8CBD-DDFA-09A66276CF02}"/>
          </ac:spMkLst>
        </pc:spChg>
        <pc:spChg chg="del mod">
          <ac:chgData name="Ahmed A" userId="37cbb6571667a5a4" providerId="LiveId" clId="{A3ECA875-3A40-4BA9-BB9C-F27E79C2A69C}" dt="2024-05-07T13:57:51.094" v="1032" actId="478"/>
          <ac:spMkLst>
            <pc:docMk/>
            <pc:sldMk cId="2251046639" sldId="324"/>
            <ac:spMk id="59" creationId="{A6E3C966-958D-38AF-92C7-DD6490A6E292}"/>
          </ac:spMkLst>
        </pc:spChg>
        <pc:spChg chg="del mod">
          <ac:chgData name="Ahmed A" userId="37cbb6571667a5a4" providerId="LiveId" clId="{A3ECA875-3A40-4BA9-BB9C-F27E79C2A69C}" dt="2024-05-07T13:57:51.094" v="1032" actId="478"/>
          <ac:spMkLst>
            <pc:docMk/>
            <pc:sldMk cId="2251046639" sldId="324"/>
            <ac:spMk id="60" creationId="{00C922A4-E42F-B66D-9134-B2FBAD7AF884}"/>
          </ac:spMkLst>
        </pc:spChg>
        <pc:spChg chg="del mod">
          <ac:chgData name="Ahmed A" userId="37cbb6571667a5a4" providerId="LiveId" clId="{A3ECA875-3A40-4BA9-BB9C-F27E79C2A69C}" dt="2024-05-07T13:57:51.094" v="1032" actId="478"/>
          <ac:spMkLst>
            <pc:docMk/>
            <pc:sldMk cId="2251046639" sldId="324"/>
            <ac:spMk id="61" creationId="{5F1E75D2-1490-6283-4F6F-CA35E58151E8}"/>
          </ac:spMkLst>
        </pc:spChg>
        <pc:spChg chg="del mod">
          <ac:chgData name="Ahmed A" userId="37cbb6571667a5a4" providerId="LiveId" clId="{A3ECA875-3A40-4BA9-BB9C-F27E79C2A69C}" dt="2024-05-07T13:57:51.094" v="1032" actId="478"/>
          <ac:spMkLst>
            <pc:docMk/>
            <pc:sldMk cId="2251046639" sldId="324"/>
            <ac:spMk id="62" creationId="{A7445487-14DF-9454-FC89-4CC1DE1462C7}"/>
          </ac:spMkLst>
        </pc:spChg>
        <pc:spChg chg="del mod">
          <ac:chgData name="Ahmed A" userId="37cbb6571667a5a4" providerId="LiveId" clId="{A3ECA875-3A40-4BA9-BB9C-F27E79C2A69C}" dt="2024-05-07T13:57:51.094" v="1032" actId="478"/>
          <ac:spMkLst>
            <pc:docMk/>
            <pc:sldMk cId="2251046639" sldId="324"/>
            <ac:spMk id="63" creationId="{3B3DA0CE-69A6-55CE-0928-B1C2EC3C266B}"/>
          </ac:spMkLst>
        </pc:spChg>
        <pc:spChg chg="del mod">
          <ac:chgData name="Ahmed A" userId="37cbb6571667a5a4" providerId="LiveId" clId="{A3ECA875-3A40-4BA9-BB9C-F27E79C2A69C}" dt="2024-05-07T13:57:51.094" v="1032" actId="478"/>
          <ac:spMkLst>
            <pc:docMk/>
            <pc:sldMk cId="2251046639" sldId="324"/>
            <ac:spMk id="64" creationId="{4FA6EC68-0ACE-2D9F-6D1C-F23E7E90B326}"/>
          </ac:spMkLst>
        </pc:spChg>
        <pc:spChg chg="del mod">
          <ac:chgData name="Ahmed A" userId="37cbb6571667a5a4" providerId="LiveId" clId="{A3ECA875-3A40-4BA9-BB9C-F27E79C2A69C}" dt="2024-05-07T13:57:51.094" v="1032" actId="478"/>
          <ac:spMkLst>
            <pc:docMk/>
            <pc:sldMk cId="2251046639" sldId="324"/>
            <ac:spMk id="65" creationId="{34994686-A1A2-5EEF-673F-BB9D3A433E93}"/>
          </ac:spMkLst>
        </pc:spChg>
        <pc:spChg chg="del mod">
          <ac:chgData name="Ahmed A" userId="37cbb6571667a5a4" providerId="LiveId" clId="{A3ECA875-3A40-4BA9-BB9C-F27E79C2A69C}" dt="2024-05-07T13:57:51.094" v="1032" actId="478"/>
          <ac:spMkLst>
            <pc:docMk/>
            <pc:sldMk cId="2251046639" sldId="324"/>
            <ac:spMk id="66" creationId="{71AE2E0A-F94E-D0DA-9910-4F05135D5FBB}"/>
          </ac:spMkLst>
        </pc:spChg>
        <pc:spChg chg="del mod">
          <ac:chgData name="Ahmed A" userId="37cbb6571667a5a4" providerId="LiveId" clId="{A3ECA875-3A40-4BA9-BB9C-F27E79C2A69C}" dt="2024-05-07T13:57:51.094" v="1032" actId="478"/>
          <ac:spMkLst>
            <pc:docMk/>
            <pc:sldMk cId="2251046639" sldId="324"/>
            <ac:spMk id="67" creationId="{85354741-58D4-9FF9-B270-2FC22409874D}"/>
          </ac:spMkLst>
        </pc:spChg>
        <pc:spChg chg="del mod">
          <ac:chgData name="Ahmed A" userId="37cbb6571667a5a4" providerId="LiveId" clId="{A3ECA875-3A40-4BA9-BB9C-F27E79C2A69C}" dt="2024-05-07T13:57:51.094" v="1032" actId="478"/>
          <ac:spMkLst>
            <pc:docMk/>
            <pc:sldMk cId="2251046639" sldId="324"/>
            <ac:spMk id="68" creationId="{6A416445-7602-A33D-1912-26B75ADA18B6}"/>
          </ac:spMkLst>
        </pc:spChg>
        <pc:spChg chg="del mod">
          <ac:chgData name="Ahmed A" userId="37cbb6571667a5a4" providerId="LiveId" clId="{A3ECA875-3A40-4BA9-BB9C-F27E79C2A69C}" dt="2024-05-07T13:57:51.094" v="1032" actId="478"/>
          <ac:spMkLst>
            <pc:docMk/>
            <pc:sldMk cId="2251046639" sldId="324"/>
            <ac:spMk id="69" creationId="{39DE246D-0E7A-6252-2939-60423CC9AF2F}"/>
          </ac:spMkLst>
        </pc:spChg>
        <pc:spChg chg="del mod">
          <ac:chgData name="Ahmed A" userId="37cbb6571667a5a4" providerId="LiveId" clId="{A3ECA875-3A40-4BA9-BB9C-F27E79C2A69C}" dt="2024-05-07T13:57:51.094" v="1032" actId="478"/>
          <ac:spMkLst>
            <pc:docMk/>
            <pc:sldMk cId="2251046639" sldId="324"/>
            <ac:spMk id="70" creationId="{FB13842B-00C5-9ABC-873D-1E3AB8537D5E}"/>
          </ac:spMkLst>
        </pc:spChg>
        <pc:spChg chg="del mod">
          <ac:chgData name="Ahmed A" userId="37cbb6571667a5a4" providerId="LiveId" clId="{A3ECA875-3A40-4BA9-BB9C-F27E79C2A69C}" dt="2024-05-07T13:57:51.094" v="1032" actId="478"/>
          <ac:spMkLst>
            <pc:docMk/>
            <pc:sldMk cId="2251046639" sldId="324"/>
            <ac:spMk id="71" creationId="{14A08C06-A480-2ACF-A582-8151AD16B688}"/>
          </ac:spMkLst>
        </pc:spChg>
        <pc:spChg chg="del mod">
          <ac:chgData name="Ahmed A" userId="37cbb6571667a5a4" providerId="LiveId" clId="{A3ECA875-3A40-4BA9-BB9C-F27E79C2A69C}" dt="2024-05-07T13:57:51.094" v="1032" actId="478"/>
          <ac:spMkLst>
            <pc:docMk/>
            <pc:sldMk cId="2251046639" sldId="324"/>
            <ac:spMk id="72" creationId="{97E98855-57A4-6A21-8CED-241C9191DE32}"/>
          </ac:spMkLst>
        </pc:spChg>
        <pc:spChg chg="del mod">
          <ac:chgData name="Ahmed A" userId="37cbb6571667a5a4" providerId="LiveId" clId="{A3ECA875-3A40-4BA9-BB9C-F27E79C2A69C}" dt="2024-05-07T13:57:51.094" v="1032" actId="478"/>
          <ac:spMkLst>
            <pc:docMk/>
            <pc:sldMk cId="2251046639" sldId="324"/>
            <ac:spMk id="73" creationId="{EFADD264-7319-B0D1-93E4-DF777B3B6721}"/>
          </ac:spMkLst>
        </pc:spChg>
        <pc:spChg chg="del mod">
          <ac:chgData name="Ahmed A" userId="37cbb6571667a5a4" providerId="LiveId" clId="{A3ECA875-3A40-4BA9-BB9C-F27E79C2A69C}" dt="2024-05-07T13:57:51.094" v="1032" actId="478"/>
          <ac:spMkLst>
            <pc:docMk/>
            <pc:sldMk cId="2251046639" sldId="324"/>
            <ac:spMk id="74" creationId="{D3194A95-3FEF-838C-0CC7-F4B20C908BA1}"/>
          </ac:spMkLst>
        </pc:spChg>
        <pc:spChg chg="del mod">
          <ac:chgData name="Ahmed A" userId="37cbb6571667a5a4" providerId="LiveId" clId="{A3ECA875-3A40-4BA9-BB9C-F27E79C2A69C}" dt="2024-05-07T13:57:51.094" v="1032" actId="478"/>
          <ac:spMkLst>
            <pc:docMk/>
            <pc:sldMk cId="2251046639" sldId="324"/>
            <ac:spMk id="75" creationId="{DDE237E9-35BE-982C-73E3-CD0F356D66C2}"/>
          </ac:spMkLst>
        </pc:spChg>
        <pc:spChg chg="del mod">
          <ac:chgData name="Ahmed A" userId="37cbb6571667a5a4" providerId="LiveId" clId="{A3ECA875-3A40-4BA9-BB9C-F27E79C2A69C}" dt="2024-05-07T13:57:51.094" v="1032" actId="478"/>
          <ac:spMkLst>
            <pc:docMk/>
            <pc:sldMk cId="2251046639" sldId="324"/>
            <ac:spMk id="76" creationId="{5CDAE495-16F5-0111-6598-0A0A3E4400DA}"/>
          </ac:spMkLst>
        </pc:spChg>
        <pc:spChg chg="del mod">
          <ac:chgData name="Ahmed A" userId="37cbb6571667a5a4" providerId="LiveId" clId="{A3ECA875-3A40-4BA9-BB9C-F27E79C2A69C}" dt="2024-05-07T13:57:51.094" v="1032" actId="478"/>
          <ac:spMkLst>
            <pc:docMk/>
            <pc:sldMk cId="2251046639" sldId="324"/>
            <ac:spMk id="77" creationId="{8FEB6D24-25F6-9848-6501-EBB389C072CA}"/>
          </ac:spMkLst>
        </pc:spChg>
        <pc:spChg chg="del mod">
          <ac:chgData name="Ahmed A" userId="37cbb6571667a5a4" providerId="LiveId" clId="{A3ECA875-3A40-4BA9-BB9C-F27E79C2A69C}" dt="2024-05-07T13:57:51.094" v="1032" actId="478"/>
          <ac:spMkLst>
            <pc:docMk/>
            <pc:sldMk cId="2251046639" sldId="324"/>
            <ac:spMk id="78" creationId="{FF1DB82F-41FB-FA6E-4CAF-5F6AF33A53AE}"/>
          </ac:spMkLst>
        </pc:spChg>
        <pc:spChg chg="del mod">
          <ac:chgData name="Ahmed A" userId="37cbb6571667a5a4" providerId="LiveId" clId="{A3ECA875-3A40-4BA9-BB9C-F27E79C2A69C}" dt="2024-05-07T13:57:51.094" v="1032" actId="478"/>
          <ac:spMkLst>
            <pc:docMk/>
            <pc:sldMk cId="2251046639" sldId="324"/>
            <ac:spMk id="79" creationId="{203F1D3A-C449-4B12-4E34-324921048E0C}"/>
          </ac:spMkLst>
        </pc:spChg>
        <pc:spChg chg="del mod">
          <ac:chgData name="Ahmed A" userId="37cbb6571667a5a4" providerId="LiveId" clId="{A3ECA875-3A40-4BA9-BB9C-F27E79C2A69C}" dt="2024-05-07T13:57:51.094" v="1032" actId="478"/>
          <ac:spMkLst>
            <pc:docMk/>
            <pc:sldMk cId="2251046639" sldId="324"/>
            <ac:spMk id="80" creationId="{84BA6ED6-70AD-0E25-E170-E18ACA69ABBC}"/>
          </ac:spMkLst>
        </pc:spChg>
        <pc:spChg chg="del mod">
          <ac:chgData name="Ahmed A" userId="37cbb6571667a5a4" providerId="LiveId" clId="{A3ECA875-3A40-4BA9-BB9C-F27E79C2A69C}" dt="2024-05-07T13:57:51.094" v="1032" actId="478"/>
          <ac:spMkLst>
            <pc:docMk/>
            <pc:sldMk cId="2251046639" sldId="324"/>
            <ac:spMk id="81" creationId="{90DAA06A-4D97-DC56-4811-6F65C9226945}"/>
          </ac:spMkLst>
        </pc:spChg>
        <pc:spChg chg="del mod">
          <ac:chgData name="Ahmed A" userId="37cbb6571667a5a4" providerId="LiveId" clId="{A3ECA875-3A40-4BA9-BB9C-F27E79C2A69C}" dt="2024-05-07T13:57:51.094" v="1032" actId="478"/>
          <ac:spMkLst>
            <pc:docMk/>
            <pc:sldMk cId="2251046639" sldId="324"/>
            <ac:spMk id="82" creationId="{00D5B768-A858-545F-B284-7DE698441F5B}"/>
          </ac:spMkLst>
        </pc:spChg>
        <pc:spChg chg="del mod">
          <ac:chgData name="Ahmed A" userId="37cbb6571667a5a4" providerId="LiveId" clId="{A3ECA875-3A40-4BA9-BB9C-F27E79C2A69C}" dt="2024-05-07T13:57:51.094" v="1032" actId="478"/>
          <ac:spMkLst>
            <pc:docMk/>
            <pc:sldMk cId="2251046639" sldId="324"/>
            <ac:spMk id="83" creationId="{93B1C21B-BABA-2AD2-02B8-DC1653BC71EF}"/>
          </ac:spMkLst>
        </pc:spChg>
        <pc:spChg chg="del mod">
          <ac:chgData name="Ahmed A" userId="37cbb6571667a5a4" providerId="LiveId" clId="{A3ECA875-3A40-4BA9-BB9C-F27E79C2A69C}" dt="2024-05-07T13:57:51.094" v="1032" actId="478"/>
          <ac:spMkLst>
            <pc:docMk/>
            <pc:sldMk cId="2251046639" sldId="324"/>
            <ac:spMk id="84" creationId="{3E477739-9684-82F8-F5CC-14E10620DDA9}"/>
          </ac:spMkLst>
        </pc:spChg>
        <pc:spChg chg="del mod">
          <ac:chgData name="Ahmed A" userId="37cbb6571667a5a4" providerId="LiveId" clId="{A3ECA875-3A40-4BA9-BB9C-F27E79C2A69C}" dt="2024-05-07T13:57:51.094" v="1032" actId="478"/>
          <ac:spMkLst>
            <pc:docMk/>
            <pc:sldMk cId="2251046639" sldId="324"/>
            <ac:spMk id="85" creationId="{E973E1C5-A1ED-BBA6-1A40-42E4D8B27DD4}"/>
          </ac:spMkLst>
        </pc:spChg>
        <pc:spChg chg="del mod">
          <ac:chgData name="Ahmed A" userId="37cbb6571667a5a4" providerId="LiveId" clId="{A3ECA875-3A40-4BA9-BB9C-F27E79C2A69C}" dt="2024-05-07T13:57:51.094" v="1032" actId="478"/>
          <ac:spMkLst>
            <pc:docMk/>
            <pc:sldMk cId="2251046639" sldId="324"/>
            <ac:spMk id="86" creationId="{4A76FE5F-C309-70A8-4EAB-D94AE191303F}"/>
          </ac:spMkLst>
        </pc:spChg>
        <pc:spChg chg="del mod">
          <ac:chgData name="Ahmed A" userId="37cbb6571667a5a4" providerId="LiveId" clId="{A3ECA875-3A40-4BA9-BB9C-F27E79C2A69C}" dt="2024-05-07T13:57:51.094" v="1032" actId="478"/>
          <ac:spMkLst>
            <pc:docMk/>
            <pc:sldMk cId="2251046639" sldId="324"/>
            <ac:spMk id="87" creationId="{CB69DB14-FB60-8EA3-D9E4-A7B6F241CC4D}"/>
          </ac:spMkLst>
        </pc:spChg>
        <pc:spChg chg="del mod">
          <ac:chgData name="Ahmed A" userId="37cbb6571667a5a4" providerId="LiveId" clId="{A3ECA875-3A40-4BA9-BB9C-F27E79C2A69C}" dt="2024-05-07T13:57:51.094" v="1032" actId="478"/>
          <ac:spMkLst>
            <pc:docMk/>
            <pc:sldMk cId="2251046639" sldId="324"/>
            <ac:spMk id="88" creationId="{47A49A0F-55AD-99C4-A55B-44E731CE117F}"/>
          </ac:spMkLst>
        </pc:spChg>
        <pc:spChg chg="del mod">
          <ac:chgData name="Ahmed A" userId="37cbb6571667a5a4" providerId="LiveId" clId="{A3ECA875-3A40-4BA9-BB9C-F27E79C2A69C}" dt="2024-05-07T13:57:51.094" v="1032" actId="478"/>
          <ac:spMkLst>
            <pc:docMk/>
            <pc:sldMk cId="2251046639" sldId="324"/>
            <ac:spMk id="89" creationId="{F05D1364-813F-F713-7206-027946DD5093}"/>
          </ac:spMkLst>
        </pc:spChg>
        <pc:spChg chg="del mod">
          <ac:chgData name="Ahmed A" userId="37cbb6571667a5a4" providerId="LiveId" clId="{A3ECA875-3A40-4BA9-BB9C-F27E79C2A69C}" dt="2024-05-07T13:57:51.094" v="1032" actId="478"/>
          <ac:spMkLst>
            <pc:docMk/>
            <pc:sldMk cId="2251046639" sldId="324"/>
            <ac:spMk id="90" creationId="{E9795F87-D487-DAEC-2E7F-2E563D3940AC}"/>
          </ac:spMkLst>
        </pc:spChg>
        <pc:spChg chg="del mod">
          <ac:chgData name="Ahmed A" userId="37cbb6571667a5a4" providerId="LiveId" clId="{A3ECA875-3A40-4BA9-BB9C-F27E79C2A69C}" dt="2024-05-07T13:57:51.094" v="1032" actId="478"/>
          <ac:spMkLst>
            <pc:docMk/>
            <pc:sldMk cId="2251046639" sldId="324"/>
            <ac:spMk id="91" creationId="{47CEE0A2-4D11-C004-1B1C-C3DA8AE77A78}"/>
          </ac:spMkLst>
        </pc:spChg>
        <pc:spChg chg="del mod">
          <ac:chgData name="Ahmed A" userId="37cbb6571667a5a4" providerId="LiveId" clId="{A3ECA875-3A40-4BA9-BB9C-F27E79C2A69C}" dt="2024-05-07T13:57:51.094" v="1032" actId="478"/>
          <ac:spMkLst>
            <pc:docMk/>
            <pc:sldMk cId="2251046639" sldId="324"/>
            <ac:spMk id="92" creationId="{8F033734-B705-1EE7-8DAA-97CAF8A8865D}"/>
          </ac:spMkLst>
        </pc:spChg>
        <pc:spChg chg="del mod">
          <ac:chgData name="Ahmed A" userId="37cbb6571667a5a4" providerId="LiveId" clId="{A3ECA875-3A40-4BA9-BB9C-F27E79C2A69C}" dt="2024-05-07T13:57:51.094" v="1032" actId="478"/>
          <ac:spMkLst>
            <pc:docMk/>
            <pc:sldMk cId="2251046639" sldId="324"/>
            <ac:spMk id="93" creationId="{FC6EDCA0-FA4E-4CF5-8BC5-318D5290ACBB}"/>
          </ac:spMkLst>
        </pc:spChg>
        <pc:spChg chg="del mod">
          <ac:chgData name="Ahmed A" userId="37cbb6571667a5a4" providerId="LiveId" clId="{A3ECA875-3A40-4BA9-BB9C-F27E79C2A69C}" dt="2024-05-07T13:57:51.094" v="1032" actId="478"/>
          <ac:spMkLst>
            <pc:docMk/>
            <pc:sldMk cId="2251046639" sldId="324"/>
            <ac:spMk id="94" creationId="{EE0719D8-660C-E388-E7BA-FE5B2C08770C}"/>
          </ac:spMkLst>
        </pc:spChg>
        <pc:spChg chg="mod">
          <ac:chgData name="Ahmed A" userId="37cbb6571667a5a4" providerId="LiveId" clId="{A3ECA875-3A40-4BA9-BB9C-F27E79C2A69C}" dt="2024-05-06T23:28:45.740" v="999" actId="27803"/>
          <ac:spMkLst>
            <pc:docMk/>
            <pc:sldMk cId="2251046639" sldId="324"/>
            <ac:spMk id="96" creationId="{0419CB58-35DD-720E-21DD-B2A4D811C465}"/>
          </ac:spMkLst>
        </pc:spChg>
        <pc:spChg chg="mod">
          <ac:chgData name="Ahmed A" userId="37cbb6571667a5a4" providerId="LiveId" clId="{A3ECA875-3A40-4BA9-BB9C-F27E79C2A69C}" dt="2024-05-06T23:28:45.740" v="999" actId="27803"/>
          <ac:spMkLst>
            <pc:docMk/>
            <pc:sldMk cId="2251046639" sldId="324"/>
            <ac:spMk id="97" creationId="{545C90CF-C828-1A0F-B257-DFF8DA824271}"/>
          </ac:spMkLst>
        </pc:spChg>
        <pc:spChg chg="mod">
          <ac:chgData name="Ahmed A" userId="37cbb6571667a5a4" providerId="LiveId" clId="{A3ECA875-3A40-4BA9-BB9C-F27E79C2A69C}" dt="2024-05-06T23:28:45.740" v="999" actId="27803"/>
          <ac:spMkLst>
            <pc:docMk/>
            <pc:sldMk cId="2251046639" sldId="324"/>
            <ac:spMk id="98" creationId="{5686D8D9-9AE9-D36A-E08D-4A986E423162}"/>
          </ac:spMkLst>
        </pc:spChg>
        <pc:spChg chg="mod">
          <ac:chgData name="Ahmed A" userId="37cbb6571667a5a4" providerId="LiveId" clId="{A3ECA875-3A40-4BA9-BB9C-F27E79C2A69C}" dt="2024-05-06T23:28:45.740" v="999" actId="27803"/>
          <ac:spMkLst>
            <pc:docMk/>
            <pc:sldMk cId="2251046639" sldId="324"/>
            <ac:spMk id="99" creationId="{A7F87835-662A-A765-6284-46657DC04998}"/>
          </ac:spMkLst>
        </pc:spChg>
        <pc:grpChg chg="del mod">
          <ac:chgData name="Ahmed A" userId="37cbb6571667a5a4" providerId="LiveId" clId="{A3ECA875-3A40-4BA9-BB9C-F27E79C2A69C}" dt="2024-05-06T23:28:45.740" v="999" actId="27803"/>
          <ac:grpSpMkLst>
            <pc:docMk/>
            <pc:sldMk cId="2251046639" sldId="324"/>
            <ac:grpSpMk id="2" creationId="{92035291-8917-0D79-80DD-0DB466480971}"/>
          </ac:grpSpMkLst>
        </pc:grpChg>
        <pc:grpChg chg="del mod">
          <ac:chgData name="Ahmed A" userId="37cbb6571667a5a4" providerId="LiveId" clId="{A3ECA875-3A40-4BA9-BB9C-F27E79C2A69C}" dt="2024-05-07T13:57:47.782" v="1031" actId="478"/>
          <ac:grpSpMkLst>
            <pc:docMk/>
            <pc:sldMk cId="2251046639" sldId="324"/>
            <ac:grpSpMk id="12" creationId="{172AAD16-B81B-6DFF-55D0-CA8EECFEA079}"/>
          </ac:grpSpMkLst>
        </pc:grpChg>
        <pc:grpChg chg="del mod">
          <ac:chgData name="Ahmed A" userId="37cbb6571667a5a4" providerId="LiveId" clId="{A3ECA875-3A40-4BA9-BB9C-F27E79C2A69C}" dt="2024-05-07T13:57:51.094" v="1032" actId="478"/>
          <ac:grpSpMkLst>
            <pc:docMk/>
            <pc:sldMk cId="2251046639" sldId="324"/>
            <ac:grpSpMk id="19" creationId="{30E32A46-F099-0A94-44A2-A2E7689788F4}"/>
          </ac:grpSpMkLst>
        </pc:grpChg>
        <pc:grpChg chg="del mod">
          <ac:chgData name="Ahmed A" userId="37cbb6571667a5a4" providerId="LiveId" clId="{A3ECA875-3A40-4BA9-BB9C-F27E79C2A69C}" dt="2024-05-07T13:57:45.635" v="1030" actId="478"/>
          <ac:grpSpMkLst>
            <pc:docMk/>
            <pc:sldMk cId="2251046639" sldId="324"/>
            <ac:grpSpMk id="95" creationId="{43CC6965-FC18-22C0-9276-126C277F3F67}"/>
          </ac:grpSpMkLst>
        </pc:grpChg>
        <pc:picChg chg="add del">
          <ac:chgData name="Ahmed A" userId="37cbb6571667a5a4" providerId="LiveId" clId="{A3ECA875-3A40-4BA9-BB9C-F27E79C2A69C}" dt="2024-05-07T13:52:42.505" v="1001" actId="22"/>
          <ac:picMkLst>
            <pc:docMk/>
            <pc:sldMk cId="2251046639" sldId="324"/>
            <ac:picMk id="11" creationId="{168C5BC8-6074-C60C-D9CB-53E277788B1B}"/>
          </ac:picMkLst>
        </pc:picChg>
        <pc:picChg chg="del">
          <ac:chgData name="Ahmed A" userId="37cbb6571667a5a4" providerId="LiveId" clId="{A3ECA875-3A40-4BA9-BB9C-F27E79C2A69C}" dt="2024-05-06T23:28:45.740" v="999" actId="27803"/>
          <ac:picMkLst>
            <pc:docMk/>
            <pc:sldMk cId="2251046639" sldId="324"/>
            <ac:picMk id="11" creationId="{97D19B38-6B2F-D1ED-7411-AD671162256C}"/>
          </ac:picMkLst>
        </pc:picChg>
        <pc:picChg chg="add del">
          <ac:chgData name="Ahmed A" userId="37cbb6571667a5a4" providerId="LiveId" clId="{A3ECA875-3A40-4BA9-BB9C-F27E79C2A69C}" dt="2024-05-07T13:57:15.424" v="1003" actId="22"/>
          <ac:picMkLst>
            <pc:docMk/>
            <pc:sldMk cId="2251046639" sldId="324"/>
            <ac:picMk id="101" creationId="{E05643DB-BF6A-1081-F091-7DF8E1D5BB2A}"/>
          </ac:picMkLst>
        </pc:picChg>
        <pc:picChg chg="add mod ord">
          <ac:chgData name="Ahmed A" userId="37cbb6571667a5a4" providerId="LiveId" clId="{A3ECA875-3A40-4BA9-BB9C-F27E79C2A69C}" dt="2024-05-07T13:57:56.914" v="1034" actId="1076"/>
          <ac:picMkLst>
            <pc:docMk/>
            <pc:sldMk cId="2251046639" sldId="324"/>
            <ac:picMk id="103" creationId="{6BEEB1F5-7981-1F58-6B5F-EED7F3530166}"/>
          </ac:picMkLst>
        </pc:picChg>
      </pc:sldChg>
      <pc:sldChg chg="del">
        <pc:chgData name="Ahmed A" userId="37cbb6571667a5a4" providerId="LiveId" clId="{A3ECA875-3A40-4BA9-BB9C-F27E79C2A69C}" dt="2024-05-07T14:38:22.945" v="1211" actId="47"/>
        <pc:sldMkLst>
          <pc:docMk/>
          <pc:sldMk cId="1758280483" sldId="325"/>
        </pc:sldMkLst>
      </pc:sldChg>
      <pc:sldChg chg="modSp del mod">
        <pc:chgData name="Ahmed A" userId="37cbb6571667a5a4" providerId="LiveId" clId="{A3ECA875-3A40-4BA9-BB9C-F27E79C2A69C}" dt="2024-05-07T16:08:14.827" v="1217" actId="47"/>
        <pc:sldMkLst>
          <pc:docMk/>
          <pc:sldMk cId="2951845913" sldId="326"/>
        </pc:sldMkLst>
        <pc:spChg chg="mod">
          <ac:chgData name="Ahmed A" userId="37cbb6571667a5a4" providerId="LiveId" clId="{A3ECA875-3A40-4BA9-BB9C-F27E79C2A69C}" dt="2024-05-07T16:08:06.368" v="1215" actId="1076"/>
          <ac:spMkLst>
            <pc:docMk/>
            <pc:sldMk cId="2951845913" sldId="326"/>
            <ac:spMk id="175" creationId="{2164CD79-2538-2366-E7A9-51F07BC671C7}"/>
          </ac:spMkLst>
        </pc:spChg>
        <pc:grpChg chg="mod">
          <ac:chgData name="Ahmed A" userId="37cbb6571667a5a4" providerId="LiveId" clId="{A3ECA875-3A40-4BA9-BB9C-F27E79C2A69C}" dt="2024-05-07T16:08:06.368" v="1215" actId="1076"/>
          <ac:grpSpMkLst>
            <pc:docMk/>
            <pc:sldMk cId="2951845913" sldId="326"/>
            <ac:grpSpMk id="4" creationId="{4140E1A0-1C8B-56A0-D4F5-ACED58E28DAC}"/>
          </ac:grpSpMkLst>
        </pc:grpChg>
        <pc:picChg chg="mod">
          <ac:chgData name="Ahmed A" userId="37cbb6571667a5a4" providerId="LiveId" clId="{A3ECA875-3A40-4BA9-BB9C-F27E79C2A69C}" dt="2024-05-07T16:08:06.368" v="1215" actId="1076"/>
          <ac:picMkLst>
            <pc:docMk/>
            <pc:sldMk cId="2951845913" sldId="326"/>
            <ac:picMk id="8" creationId="{DCBF5FC7-6303-2B94-1730-420ED08D4859}"/>
          </ac:picMkLst>
        </pc:picChg>
        <pc:picChg chg="mod">
          <ac:chgData name="Ahmed A" userId="37cbb6571667a5a4" providerId="LiveId" clId="{A3ECA875-3A40-4BA9-BB9C-F27E79C2A69C}" dt="2024-05-07T16:08:06.368" v="1215" actId="1076"/>
          <ac:picMkLst>
            <pc:docMk/>
            <pc:sldMk cId="2951845913" sldId="326"/>
            <ac:picMk id="9" creationId="{54A8E21C-05A2-E6B8-112E-0A50C575DA0D}"/>
          </ac:picMkLst>
        </pc:picChg>
        <pc:picChg chg="mod">
          <ac:chgData name="Ahmed A" userId="37cbb6571667a5a4" providerId="LiveId" clId="{A3ECA875-3A40-4BA9-BB9C-F27E79C2A69C}" dt="2024-05-07T16:08:06.368" v="1215" actId="1076"/>
          <ac:picMkLst>
            <pc:docMk/>
            <pc:sldMk cId="2951845913" sldId="326"/>
            <ac:picMk id="11" creationId="{40D95698-1C02-0F3E-1226-914A8AD4591A}"/>
          </ac:picMkLst>
        </pc:picChg>
        <pc:picChg chg="mod">
          <ac:chgData name="Ahmed A" userId="37cbb6571667a5a4" providerId="LiveId" clId="{A3ECA875-3A40-4BA9-BB9C-F27E79C2A69C}" dt="2024-05-07T16:08:06.368" v="1215" actId="1076"/>
          <ac:picMkLst>
            <pc:docMk/>
            <pc:sldMk cId="2951845913" sldId="326"/>
            <ac:picMk id="12" creationId="{734C70D1-7EBF-7E2F-A283-FE31A01543B7}"/>
          </ac:picMkLst>
        </pc:picChg>
        <pc:picChg chg="mod">
          <ac:chgData name="Ahmed A" userId="37cbb6571667a5a4" providerId="LiveId" clId="{A3ECA875-3A40-4BA9-BB9C-F27E79C2A69C}" dt="2024-05-07T16:08:06.368" v="1215" actId="1076"/>
          <ac:picMkLst>
            <pc:docMk/>
            <pc:sldMk cId="2951845913" sldId="326"/>
            <ac:picMk id="176" creationId="{1C629D5F-8113-E688-C7B5-0FDB4B661097}"/>
          </ac:picMkLst>
        </pc:picChg>
        <pc:picChg chg="mod">
          <ac:chgData name="Ahmed A" userId="37cbb6571667a5a4" providerId="LiveId" clId="{A3ECA875-3A40-4BA9-BB9C-F27E79C2A69C}" dt="2024-05-07T16:08:06.368" v="1215" actId="1076"/>
          <ac:picMkLst>
            <pc:docMk/>
            <pc:sldMk cId="2951845913" sldId="326"/>
            <ac:picMk id="177" creationId="{1F4716C7-9847-B6DE-185C-898415387A89}"/>
          </ac:picMkLst>
        </pc:picChg>
        <pc:picChg chg="mod">
          <ac:chgData name="Ahmed A" userId="37cbb6571667a5a4" providerId="LiveId" clId="{A3ECA875-3A40-4BA9-BB9C-F27E79C2A69C}" dt="2024-05-07T16:08:06.368" v="1215" actId="1076"/>
          <ac:picMkLst>
            <pc:docMk/>
            <pc:sldMk cId="2951845913" sldId="326"/>
            <ac:picMk id="178" creationId="{01C6FBCE-83CD-AD11-1CF2-F8B0193EE0AD}"/>
          </ac:picMkLst>
        </pc:picChg>
        <pc:picChg chg="mod">
          <ac:chgData name="Ahmed A" userId="37cbb6571667a5a4" providerId="LiveId" clId="{A3ECA875-3A40-4BA9-BB9C-F27E79C2A69C}" dt="2024-05-07T16:08:06.368" v="1215" actId="1076"/>
          <ac:picMkLst>
            <pc:docMk/>
            <pc:sldMk cId="2951845913" sldId="326"/>
            <ac:picMk id="222" creationId="{0E78409D-6380-2032-5C61-2F75AFCCE9FA}"/>
          </ac:picMkLst>
        </pc:picChg>
        <pc:picChg chg="mod">
          <ac:chgData name="Ahmed A" userId="37cbb6571667a5a4" providerId="LiveId" clId="{A3ECA875-3A40-4BA9-BB9C-F27E79C2A69C}" dt="2024-05-07T16:08:06.368" v="1215" actId="1076"/>
          <ac:picMkLst>
            <pc:docMk/>
            <pc:sldMk cId="2951845913" sldId="326"/>
            <ac:picMk id="227" creationId="{6C85F661-0059-88AD-F510-6B80A98BD7C6}"/>
          </ac:picMkLst>
        </pc:picChg>
        <pc:picChg chg="mod">
          <ac:chgData name="Ahmed A" userId="37cbb6571667a5a4" providerId="LiveId" clId="{A3ECA875-3A40-4BA9-BB9C-F27E79C2A69C}" dt="2024-05-07T16:08:06.368" v="1215" actId="1076"/>
          <ac:picMkLst>
            <pc:docMk/>
            <pc:sldMk cId="2951845913" sldId="326"/>
            <ac:picMk id="228" creationId="{7ADEC21C-C108-5264-A59A-E4C396CD91FF}"/>
          </ac:picMkLst>
        </pc:picChg>
        <pc:picChg chg="mod">
          <ac:chgData name="Ahmed A" userId="37cbb6571667a5a4" providerId="LiveId" clId="{A3ECA875-3A40-4BA9-BB9C-F27E79C2A69C}" dt="2024-05-07T16:08:06.368" v="1215" actId="1076"/>
          <ac:picMkLst>
            <pc:docMk/>
            <pc:sldMk cId="2951845913" sldId="326"/>
            <ac:picMk id="229" creationId="{C82C429B-346B-2FC7-F6C7-7DC6004673F2}"/>
          </ac:picMkLst>
        </pc:picChg>
      </pc:sldChg>
      <pc:sldChg chg="modSp del mod">
        <pc:chgData name="Ahmed A" userId="37cbb6571667a5a4" providerId="LiveId" clId="{A3ECA875-3A40-4BA9-BB9C-F27E79C2A69C}" dt="2024-05-07T16:12:06.557" v="1227" actId="47"/>
        <pc:sldMkLst>
          <pc:docMk/>
          <pc:sldMk cId="1086527388" sldId="327"/>
        </pc:sldMkLst>
        <pc:grpChg chg="mod">
          <ac:chgData name="Ahmed A" userId="37cbb6571667a5a4" providerId="LiveId" clId="{A3ECA875-3A40-4BA9-BB9C-F27E79C2A69C}" dt="2024-05-07T16:11:54.631" v="1224" actId="1076"/>
          <ac:grpSpMkLst>
            <pc:docMk/>
            <pc:sldMk cId="1086527388" sldId="327"/>
            <ac:grpSpMk id="4" creationId="{4140E1A0-1C8B-56A0-D4F5-ACED58E28DAC}"/>
          </ac:grpSpMkLst>
        </pc:grpChg>
        <pc:grpChg chg="mod">
          <ac:chgData name="Ahmed A" userId="37cbb6571667a5a4" providerId="LiveId" clId="{A3ECA875-3A40-4BA9-BB9C-F27E79C2A69C}" dt="2024-05-07T16:11:54.631" v="1224" actId="1076"/>
          <ac:grpSpMkLst>
            <pc:docMk/>
            <pc:sldMk cId="1086527388" sldId="327"/>
            <ac:grpSpMk id="19" creationId="{F6C00EE5-28C3-DA94-E4A5-6E2931BC202B}"/>
          </ac:grpSpMkLst>
        </pc:grpChg>
        <pc:grpChg chg="mod">
          <ac:chgData name="Ahmed A" userId="37cbb6571667a5a4" providerId="LiveId" clId="{A3ECA875-3A40-4BA9-BB9C-F27E79C2A69C}" dt="2024-05-07T16:11:54.631" v="1224" actId="1076"/>
          <ac:grpSpMkLst>
            <pc:docMk/>
            <pc:sldMk cId="1086527388" sldId="327"/>
            <ac:grpSpMk id="21" creationId="{3141487C-3D15-FE89-CF98-587C0EE14107}"/>
          </ac:grpSpMkLst>
        </pc:grpChg>
        <pc:picChg chg="mod">
          <ac:chgData name="Ahmed A" userId="37cbb6571667a5a4" providerId="LiveId" clId="{A3ECA875-3A40-4BA9-BB9C-F27E79C2A69C}" dt="2024-05-07T16:11:54.631" v="1224" actId="1076"/>
          <ac:picMkLst>
            <pc:docMk/>
            <pc:sldMk cId="1086527388" sldId="327"/>
            <ac:picMk id="3" creationId="{BEF95797-B5C0-9680-9FD1-7EA3A139A929}"/>
          </ac:picMkLst>
        </pc:picChg>
        <pc:picChg chg="mod">
          <ac:chgData name="Ahmed A" userId="37cbb6571667a5a4" providerId="LiveId" clId="{A3ECA875-3A40-4BA9-BB9C-F27E79C2A69C}" dt="2024-05-07T16:11:54.631" v="1224" actId="1076"/>
          <ac:picMkLst>
            <pc:docMk/>
            <pc:sldMk cId="1086527388" sldId="327"/>
            <ac:picMk id="113" creationId="{DFB394B5-C6AA-3FB4-B65F-B70E078A1864}"/>
          </ac:picMkLst>
        </pc:picChg>
        <pc:picChg chg="mod">
          <ac:chgData name="Ahmed A" userId="37cbb6571667a5a4" providerId="LiveId" clId="{A3ECA875-3A40-4BA9-BB9C-F27E79C2A69C}" dt="2024-05-07T16:11:54.631" v="1224" actId="1076"/>
          <ac:picMkLst>
            <pc:docMk/>
            <pc:sldMk cId="1086527388" sldId="327"/>
            <ac:picMk id="168" creationId="{7367FBC6-6004-3E14-907D-65A5015BA18F}"/>
          </ac:picMkLst>
        </pc:picChg>
      </pc:sldChg>
      <pc:sldChg chg="del">
        <pc:chgData name="Ahmed A" userId="37cbb6571667a5a4" providerId="LiveId" clId="{A3ECA875-3A40-4BA9-BB9C-F27E79C2A69C}" dt="2024-05-07T16:12:44.862" v="1233" actId="47"/>
        <pc:sldMkLst>
          <pc:docMk/>
          <pc:sldMk cId="760928853" sldId="328"/>
        </pc:sldMkLst>
      </pc:sldChg>
      <pc:sldChg chg="add del">
        <pc:chgData name="Ahmed A" userId="37cbb6571667a5a4" providerId="LiveId" clId="{A3ECA875-3A40-4BA9-BB9C-F27E79C2A69C}" dt="2024-05-07T16:15:21.480" v="1276" actId="47"/>
        <pc:sldMkLst>
          <pc:docMk/>
          <pc:sldMk cId="3357420141" sldId="329"/>
        </pc:sldMkLst>
      </pc:sldChg>
      <pc:sldChg chg="addSp delSp modSp del mod">
        <pc:chgData name="Ahmed A" userId="37cbb6571667a5a4" providerId="LiveId" clId="{A3ECA875-3A40-4BA9-BB9C-F27E79C2A69C}" dt="2024-05-06T16:06:31.212" v="443" actId="47"/>
        <pc:sldMkLst>
          <pc:docMk/>
          <pc:sldMk cId="3055286199" sldId="331"/>
        </pc:sldMkLst>
        <pc:spChg chg="mod">
          <ac:chgData name="Ahmed A" userId="37cbb6571667a5a4" providerId="LiveId" clId="{A3ECA875-3A40-4BA9-BB9C-F27E79C2A69C}" dt="2024-05-06T15:42:42.936" v="32" actId="27803"/>
          <ac:spMkLst>
            <pc:docMk/>
            <pc:sldMk cId="3055286199" sldId="331"/>
            <ac:spMk id="11" creationId="{1D332B95-7349-7887-A1C2-EFA376EF212A}"/>
          </ac:spMkLst>
        </pc:spChg>
        <pc:spChg chg="mod">
          <ac:chgData name="Ahmed A" userId="37cbb6571667a5a4" providerId="LiveId" clId="{A3ECA875-3A40-4BA9-BB9C-F27E79C2A69C}" dt="2024-05-06T15:42:42.936" v="32" actId="27803"/>
          <ac:spMkLst>
            <pc:docMk/>
            <pc:sldMk cId="3055286199" sldId="331"/>
            <ac:spMk id="13" creationId="{B83E391A-8B5A-57A7-F890-2AB6B9951F21}"/>
          </ac:spMkLst>
        </pc:spChg>
        <pc:spChg chg="mod">
          <ac:chgData name="Ahmed A" userId="37cbb6571667a5a4" providerId="LiveId" clId="{A3ECA875-3A40-4BA9-BB9C-F27E79C2A69C}" dt="2024-05-06T15:42:42.936" v="32" actId="27803"/>
          <ac:spMkLst>
            <pc:docMk/>
            <pc:sldMk cId="3055286199" sldId="331"/>
            <ac:spMk id="14" creationId="{DEE46114-0649-44D5-5185-B29C34A7F4F7}"/>
          </ac:spMkLst>
        </pc:spChg>
        <pc:spChg chg="mod">
          <ac:chgData name="Ahmed A" userId="37cbb6571667a5a4" providerId="LiveId" clId="{A3ECA875-3A40-4BA9-BB9C-F27E79C2A69C}" dt="2024-05-06T15:42:42.936" v="32" actId="27803"/>
          <ac:spMkLst>
            <pc:docMk/>
            <pc:sldMk cId="3055286199" sldId="331"/>
            <ac:spMk id="15" creationId="{947CC245-08C3-D3FB-0FE6-CD14FE9A30F2}"/>
          </ac:spMkLst>
        </pc:spChg>
        <pc:spChg chg="mod">
          <ac:chgData name="Ahmed A" userId="37cbb6571667a5a4" providerId="LiveId" clId="{A3ECA875-3A40-4BA9-BB9C-F27E79C2A69C}" dt="2024-05-06T15:42:42.936" v="32" actId="27803"/>
          <ac:spMkLst>
            <pc:docMk/>
            <pc:sldMk cId="3055286199" sldId="331"/>
            <ac:spMk id="16" creationId="{D9CE7B4B-114B-A7A1-0FEC-2812FDE68302}"/>
          </ac:spMkLst>
        </pc:spChg>
        <pc:spChg chg="mod">
          <ac:chgData name="Ahmed A" userId="37cbb6571667a5a4" providerId="LiveId" clId="{A3ECA875-3A40-4BA9-BB9C-F27E79C2A69C}" dt="2024-05-06T15:42:42.936" v="32" actId="27803"/>
          <ac:spMkLst>
            <pc:docMk/>
            <pc:sldMk cId="3055286199" sldId="331"/>
            <ac:spMk id="17" creationId="{18F06E5A-7D5E-B234-58BD-FE487D459BFC}"/>
          </ac:spMkLst>
        </pc:spChg>
        <pc:spChg chg="mod">
          <ac:chgData name="Ahmed A" userId="37cbb6571667a5a4" providerId="LiveId" clId="{A3ECA875-3A40-4BA9-BB9C-F27E79C2A69C}" dt="2024-05-06T15:42:42.936" v="32" actId="27803"/>
          <ac:spMkLst>
            <pc:docMk/>
            <pc:sldMk cId="3055286199" sldId="331"/>
            <ac:spMk id="20" creationId="{99CC34C0-46A7-6F07-A1AA-964DEF6E5A09}"/>
          </ac:spMkLst>
        </pc:spChg>
        <pc:spChg chg="mod">
          <ac:chgData name="Ahmed A" userId="37cbb6571667a5a4" providerId="LiveId" clId="{A3ECA875-3A40-4BA9-BB9C-F27E79C2A69C}" dt="2024-05-06T15:42:42.936" v="32" actId="27803"/>
          <ac:spMkLst>
            <pc:docMk/>
            <pc:sldMk cId="3055286199" sldId="331"/>
            <ac:spMk id="21" creationId="{9A8CF42F-86F1-0416-A538-757A2713D5BE}"/>
          </ac:spMkLst>
        </pc:spChg>
        <pc:spChg chg="mod">
          <ac:chgData name="Ahmed A" userId="37cbb6571667a5a4" providerId="LiveId" clId="{A3ECA875-3A40-4BA9-BB9C-F27E79C2A69C}" dt="2024-05-06T15:42:42.936" v="32" actId="27803"/>
          <ac:spMkLst>
            <pc:docMk/>
            <pc:sldMk cId="3055286199" sldId="331"/>
            <ac:spMk id="22" creationId="{AB33B2D6-4122-9931-3603-E69CEC9BCB7A}"/>
          </ac:spMkLst>
        </pc:spChg>
        <pc:spChg chg="mod">
          <ac:chgData name="Ahmed A" userId="37cbb6571667a5a4" providerId="LiveId" clId="{A3ECA875-3A40-4BA9-BB9C-F27E79C2A69C}" dt="2024-05-06T15:42:42.936" v="32" actId="27803"/>
          <ac:spMkLst>
            <pc:docMk/>
            <pc:sldMk cId="3055286199" sldId="331"/>
            <ac:spMk id="23" creationId="{30E408B1-37DF-7685-E39A-CADABDA317A1}"/>
          </ac:spMkLst>
        </pc:spChg>
        <pc:spChg chg="mod">
          <ac:chgData name="Ahmed A" userId="37cbb6571667a5a4" providerId="LiveId" clId="{A3ECA875-3A40-4BA9-BB9C-F27E79C2A69C}" dt="2024-05-06T15:42:42.936" v="32" actId="27803"/>
          <ac:spMkLst>
            <pc:docMk/>
            <pc:sldMk cId="3055286199" sldId="331"/>
            <ac:spMk id="24" creationId="{EC3C6338-4677-946D-49E6-F15F6C1A4673}"/>
          </ac:spMkLst>
        </pc:spChg>
        <pc:spChg chg="mod">
          <ac:chgData name="Ahmed A" userId="37cbb6571667a5a4" providerId="LiveId" clId="{A3ECA875-3A40-4BA9-BB9C-F27E79C2A69C}" dt="2024-05-06T15:42:42.936" v="32" actId="27803"/>
          <ac:spMkLst>
            <pc:docMk/>
            <pc:sldMk cId="3055286199" sldId="331"/>
            <ac:spMk id="25" creationId="{B76B8E0E-EE27-2268-4F8C-2247D07E32EB}"/>
          </ac:spMkLst>
        </pc:spChg>
        <pc:spChg chg="mod">
          <ac:chgData name="Ahmed A" userId="37cbb6571667a5a4" providerId="LiveId" clId="{A3ECA875-3A40-4BA9-BB9C-F27E79C2A69C}" dt="2024-05-06T15:42:42.936" v="32" actId="27803"/>
          <ac:spMkLst>
            <pc:docMk/>
            <pc:sldMk cId="3055286199" sldId="331"/>
            <ac:spMk id="27" creationId="{03624BDD-9BE5-F2C0-539A-71F8E2CCE654}"/>
          </ac:spMkLst>
        </pc:spChg>
        <pc:spChg chg="mod">
          <ac:chgData name="Ahmed A" userId="37cbb6571667a5a4" providerId="LiveId" clId="{A3ECA875-3A40-4BA9-BB9C-F27E79C2A69C}" dt="2024-05-06T15:42:42.936" v="32" actId="27803"/>
          <ac:spMkLst>
            <pc:docMk/>
            <pc:sldMk cId="3055286199" sldId="331"/>
            <ac:spMk id="29" creationId="{1E20BB4B-5A2F-D0F0-A88D-8359FD39D923}"/>
          </ac:spMkLst>
        </pc:spChg>
        <pc:spChg chg="mod">
          <ac:chgData name="Ahmed A" userId="37cbb6571667a5a4" providerId="LiveId" clId="{A3ECA875-3A40-4BA9-BB9C-F27E79C2A69C}" dt="2024-05-06T15:42:42.936" v="32" actId="27803"/>
          <ac:spMkLst>
            <pc:docMk/>
            <pc:sldMk cId="3055286199" sldId="331"/>
            <ac:spMk id="32" creationId="{23F55180-B365-6430-F48A-552ACEDDAF3A}"/>
          </ac:spMkLst>
        </pc:spChg>
        <pc:spChg chg="mod">
          <ac:chgData name="Ahmed A" userId="37cbb6571667a5a4" providerId="LiveId" clId="{A3ECA875-3A40-4BA9-BB9C-F27E79C2A69C}" dt="2024-05-06T15:42:42.936" v="32" actId="27803"/>
          <ac:spMkLst>
            <pc:docMk/>
            <pc:sldMk cId="3055286199" sldId="331"/>
            <ac:spMk id="33" creationId="{80287D34-81DD-B45A-6D87-EE695418D01E}"/>
          </ac:spMkLst>
        </pc:spChg>
        <pc:spChg chg="mod">
          <ac:chgData name="Ahmed A" userId="37cbb6571667a5a4" providerId="LiveId" clId="{A3ECA875-3A40-4BA9-BB9C-F27E79C2A69C}" dt="2024-05-06T15:42:42.936" v="32" actId="27803"/>
          <ac:spMkLst>
            <pc:docMk/>
            <pc:sldMk cId="3055286199" sldId="331"/>
            <ac:spMk id="34" creationId="{210B9902-15B0-8C92-64B3-20D661E54D0E}"/>
          </ac:spMkLst>
        </pc:spChg>
        <pc:spChg chg="mod">
          <ac:chgData name="Ahmed A" userId="37cbb6571667a5a4" providerId="LiveId" clId="{A3ECA875-3A40-4BA9-BB9C-F27E79C2A69C}" dt="2024-05-06T15:42:42.936" v="32" actId="27803"/>
          <ac:spMkLst>
            <pc:docMk/>
            <pc:sldMk cId="3055286199" sldId="331"/>
            <ac:spMk id="37" creationId="{48C68EB7-E12F-2F71-F87D-8AF354559616}"/>
          </ac:spMkLst>
        </pc:spChg>
        <pc:spChg chg="mod">
          <ac:chgData name="Ahmed A" userId="37cbb6571667a5a4" providerId="LiveId" clId="{A3ECA875-3A40-4BA9-BB9C-F27E79C2A69C}" dt="2024-05-06T15:42:42.936" v="32" actId="27803"/>
          <ac:spMkLst>
            <pc:docMk/>
            <pc:sldMk cId="3055286199" sldId="331"/>
            <ac:spMk id="38" creationId="{D5C09DC3-E5F3-100C-0347-CB9793C88281}"/>
          </ac:spMkLst>
        </pc:spChg>
        <pc:spChg chg="mod">
          <ac:chgData name="Ahmed A" userId="37cbb6571667a5a4" providerId="LiveId" clId="{A3ECA875-3A40-4BA9-BB9C-F27E79C2A69C}" dt="2024-05-06T15:42:42.936" v="32" actId="27803"/>
          <ac:spMkLst>
            <pc:docMk/>
            <pc:sldMk cId="3055286199" sldId="331"/>
            <ac:spMk id="39" creationId="{8A7AA737-A793-4816-D615-1F31080D6BC1}"/>
          </ac:spMkLst>
        </pc:spChg>
        <pc:spChg chg="mod">
          <ac:chgData name="Ahmed A" userId="37cbb6571667a5a4" providerId="LiveId" clId="{A3ECA875-3A40-4BA9-BB9C-F27E79C2A69C}" dt="2024-05-06T15:42:42.936" v="32" actId="27803"/>
          <ac:spMkLst>
            <pc:docMk/>
            <pc:sldMk cId="3055286199" sldId="331"/>
            <ac:spMk id="41" creationId="{D6F12CF9-CA76-1876-246F-5ECF079A957F}"/>
          </ac:spMkLst>
        </pc:spChg>
        <pc:spChg chg="mod">
          <ac:chgData name="Ahmed A" userId="37cbb6571667a5a4" providerId="LiveId" clId="{A3ECA875-3A40-4BA9-BB9C-F27E79C2A69C}" dt="2024-05-06T15:42:42.936" v="32" actId="27803"/>
          <ac:spMkLst>
            <pc:docMk/>
            <pc:sldMk cId="3055286199" sldId="331"/>
            <ac:spMk id="43" creationId="{62BC88EE-A606-23F3-6519-130F5B3B2141}"/>
          </ac:spMkLst>
        </pc:spChg>
        <pc:spChg chg="mod">
          <ac:chgData name="Ahmed A" userId="37cbb6571667a5a4" providerId="LiveId" clId="{A3ECA875-3A40-4BA9-BB9C-F27E79C2A69C}" dt="2024-05-06T15:42:42.936" v="32" actId="27803"/>
          <ac:spMkLst>
            <pc:docMk/>
            <pc:sldMk cId="3055286199" sldId="331"/>
            <ac:spMk id="45" creationId="{C0F5D315-84B4-2448-BC1A-1543C9D65918}"/>
          </ac:spMkLst>
        </pc:spChg>
        <pc:spChg chg="mod">
          <ac:chgData name="Ahmed A" userId="37cbb6571667a5a4" providerId="LiveId" clId="{A3ECA875-3A40-4BA9-BB9C-F27E79C2A69C}" dt="2024-05-06T15:42:42.936" v="32" actId="27803"/>
          <ac:spMkLst>
            <pc:docMk/>
            <pc:sldMk cId="3055286199" sldId="331"/>
            <ac:spMk id="47" creationId="{C162E233-6B44-297F-E13F-66E3ED098585}"/>
          </ac:spMkLst>
        </pc:spChg>
        <pc:spChg chg="mod">
          <ac:chgData name="Ahmed A" userId="37cbb6571667a5a4" providerId="LiveId" clId="{A3ECA875-3A40-4BA9-BB9C-F27E79C2A69C}" dt="2024-05-06T15:42:42.936" v="32" actId="27803"/>
          <ac:spMkLst>
            <pc:docMk/>
            <pc:sldMk cId="3055286199" sldId="331"/>
            <ac:spMk id="50" creationId="{015B7038-DEC3-9A8C-42B1-E5C8711E4054}"/>
          </ac:spMkLst>
        </pc:spChg>
        <pc:spChg chg="mod">
          <ac:chgData name="Ahmed A" userId="37cbb6571667a5a4" providerId="LiveId" clId="{A3ECA875-3A40-4BA9-BB9C-F27E79C2A69C}" dt="2024-05-06T15:42:42.936" v="32" actId="27803"/>
          <ac:spMkLst>
            <pc:docMk/>
            <pc:sldMk cId="3055286199" sldId="331"/>
            <ac:spMk id="51" creationId="{80176110-951A-000E-E257-22C08133A10A}"/>
          </ac:spMkLst>
        </pc:spChg>
        <pc:spChg chg="mod">
          <ac:chgData name="Ahmed A" userId="37cbb6571667a5a4" providerId="LiveId" clId="{A3ECA875-3A40-4BA9-BB9C-F27E79C2A69C}" dt="2024-05-06T15:42:42.936" v="32" actId="27803"/>
          <ac:spMkLst>
            <pc:docMk/>
            <pc:sldMk cId="3055286199" sldId="331"/>
            <ac:spMk id="52" creationId="{25D941E3-AAC9-97A7-DFD2-6AF619A08614}"/>
          </ac:spMkLst>
        </pc:spChg>
        <pc:spChg chg="mod">
          <ac:chgData name="Ahmed A" userId="37cbb6571667a5a4" providerId="LiveId" clId="{A3ECA875-3A40-4BA9-BB9C-F27E79C2A69C}" dt="2024-05-06T15:42:42.936" v="32" actId="27803"/>
          <ac:spMkLst>
            <pc:docMk/>
            <pc:sldMk cId="3055286199" sldId="331"/>
            <ac:spMk id="53" creationId="{9D10DE42-F9A5-D9D2-C77B-B8167D57EBD4}"/>
          </ac:spMkLst>
        </pc:spChg>
        <pc:spChg chg="mod">
          <ac:chgData name="Ahmed A" userId="37cbb6571667a5a4" providerId="LiveId" clId="{A3ECA875-3A40-4BA9-BB9C-F27E79C2A69C}" dt="2024-05-06T15:42:42.936" v="32" actId="27803"/>
          <ac:spMkLst>
            <pc:docMk/>
            <pc:sldMk cId="3055286199" sldId="331"/>
            <ac:spMk id="54" creationId="{4F7EA2D0-973E-0A9A-8D2F-8FF7027F8BD4}"/>
          </ac:spMkLst>
        </pc:spChg>
        <pc:spChg chg="mod">
          <ac:chgData name="Ahmed A" userId="37cbb6571667a5a4" providerId="LiveId" clId="{A3ECA875-3A40-4BA9-BB9C-F27E79C2A69C}" dt="2024-05-06T15:42:42.936" v="32" actId="27803"/>
          <ac:spMkLst>
            <pc:docMk/>
            <pc:sldMk cId="3055286199" sldId="331"/>
            <ac:spMk id="55" creationId="{921BA547-198A-60E5-9370-B2E9C5AA0826}"/>
          </ac:spMkLst>
        </pc:spChg>
        <pc:spChg chg="mod">
          <ac:chgData name="Ahmed A" userId="37cbb6571667a5a4" providerId="LiveId" clId="{A3ECA875-3A40-4BA9-BB9C-F27E79C2A69C}" dt="2024-05-06T15:42:42.936" v="32" actId="27803"/>
          <ac:spMkLst>
            <pc:docMk/>
            <pc:sldMk cId="3055286199" sldId="331"/>
            <ac:spMk id="56" creationId="{90F0484D-B423-2B46-00DF-6DF09166B2F2}"/>
          </ac:spMkLst>
        </pc:spChg>
        <pc:spChg chg="mod">
          <ac:chgData name="Ahmed A" userId="37cbb6571667a5a4" providerId="LiveId" clId="{A3ECA875-3A40-4BA9-BB9C-F27E79C2A69C}" dt="2024-05-06T15:42:42.936" v="32" actId="27803"/>
          <ac:spMkLst>
            <pc:docMk/>
            <pc:sldMk cId="3055286199" sldId="331"/>
            <ac:spMk id="57" creationId="{E756BA81-917F-F096-FA09-09376F4E6E21}"/>
          </ac:spMkLst>
        </pc:spChg>
        <pc:spChg chg="mod">
          <ac:chgData name="Ahmed A" userId="37cbb6571667a5a4" providerId="LiveId" clId="{A3ECA875-3A40-4BA9-BB9C-F27E79C2A69C}" dt="2024-05-06T15:42:42.936" v="32" actId="27803"/>
          <ac:spMkLst>
            <pc:docMk/>
            <pc:sldMk cId="3055286199" sldId="331"/>
            <ac:spMk id="58" creationId="{2C0A7547-1273-59DE-D1AC-0DA6394F4A7E}"/>
          </ac:spMkLst>
        </pc:spChg>
        <pc:spChg chg="mod">
          <ac:chgData name="Ahmed A" userId="37cbb6571667a5a4" providerId="LiveId" clId="{A3ECA875-3A40-4BA9-BB9C-F27E79C2A69C}" dt="2024-05-06T15:42:42.936" v="32" actId="27803"/>
          <ac:spMkLst>
            <pc:docMk/>
            <pc:sldMk cId="3055286199" sldId="331"/>
            <ac:spMk id="59" creationId="{F2E78D30-7091-2697-7732-A79BBBFE9BF2}"/>
          </ac:spMkLst>
        </pc:spChg>
        <pc:spChg chg="mod">
          <ac:chgData name="Ahmed A" userId="37cbb6571667a5a4" providerId="LiveId" clId="{A3ECA875-3A40-4BA9-BB9C-F27E79C2A69C}" dt="2024-05-06T15:42:42.936" v="32" actId="27803"/>
          <ac:spMkLst>
            <pc:docMk/>
            <pc:sldMk cId="3055286199" sldId="331"/>
            <ac:spMk id="62" creationId="{B42D1DED-C952-6C32-01F5-E652F94641DD}"/>
          </ac:spMkLst>
        </pc:spChg>
        <pc:spChg chg="mod">
          <ac:chgData name="Ahmed A" userId="37cbb6571667a5a4" providerId="LiveId" clId="{A3ECA875-3A40-4BA9-BB9C-F27E79C2A69C}" dt="2024-05-06T15:42:42.936" v="32" actId="27803"/>
          <ac:spMkLst>
            <pc:docMk/>
            <pc:sldMk cId="3055286199" sldId="331"/>
            <ac:spMk id="63" creationId="{9C30D3F9-F4FF-A99A-38F2-55C1C0AB56B8}"/>
          </ac:spMkLst>
        </pc:spChg>
        <pc:spChg chg="mod">
          <ac:chgData name="Ahmed A" userId="37cbb6571667a5a4" providerId="LiveId" clId="{A3ECA875-3A40-4BA9-BB9C-F27E79C2A69C}" dt="2024-05-06T15:42:42.936" v="32" actId="27803"/>
          <ac:spMkLst>
            <pc:docMk/>
            <pc:sldMk cId="3055286199" sldId="331"/>
            <ac:spMk id="64" creationId="{BCE3387C-0E12-9EDB-20FE-CA72B74BFCF1}"/>
          </ac:spMkLst>
        </pc:spChg>
        <pc:spChg chg="mod">
          <ac:chgData name="Ahmed A" userId="37cbb6571667a5a4" providerId="LiveId" clId="{A3ECA875-3A40-4BA9-BB9C-F27E79C2A69C}" dt="2024-05-06T15:42:42.936" v="32" actId="27803"/>
          <ac:spMkLst>
            <pc:docMk/>
            <pc:sldMk cId="3055286199" sldId="331"/>
            <ac:spMk id="65" creationId="{E8423B66-F770-8155-62D2-232482637493}"/>
          </ac:spMkLst>
        </pc:spChg>
        <pc:spChg chg="mod">
          <ac:chgData name="Ahmed A" userId="37cbb6571667a5a4" providerId="LiveId" clId="{A3ECA875-3A40-4BA9-BB9C-F27E79C2A69C}" dt="2024-05-06T15:42:42.936" v="32" actId="27803"/>
          <ac:spMkLst>
            <pc:docMk/>
            <pc:sldMk cId="3055286199" sldId="331"/>
            <ac:spMk id="66" creationId="{3F766DC2-AC8E-2453-1915-E641C13CDB2B}"/>
          </ac:spMkLst>
        </pc:spChg>
        <pc:spChg chg="mod">
          <ac:chgData name="Ahmed A" userId="37cbb6571667a5a4" providerId="LiveId" clId="{A3ECA875-3A40-4BA9-BB9C-F27E79C2A69C}" dt="2024-05-06T15:42:42.936" v="32" actId="27803"/>
          <ac:spMkLst>
            <pc:docMk/>
            <pc:sldMk cId="3055286199" sldId="331"/>
            <ac:spMk id="67" creationId="{390B000F-6A26-735C-1B98-862CA6809D2D}"/>
          </ac:spMkLst>
        </pc:spChg>
        <pc:spChg chg="mod">
          <ac:chgData name="Ahmed A" userId="37cbb6571667a5a4" providerId="LiveId" clId="{A3ECA875-3A40-4BA9-BB9C-F27E79C2A69C}" dt="2024-05-06T15:42:42.936" v="32" actId="27803"/>
          <ac:spMkLst>
            <pc:docMk/>
            <pc:sldMk cId="3055286199" sldId="331"/>
            <ac:spMk id="68" creationId="{4AC65D3E-9000-570F-707E-EA43A49ED9AA}"/>
          </ac:spMkLst>
        </pc:spChg>
        <pc:spChg chg="mod">
          <ac:chgData name="Ahmed A" userId="37cbb6571667a5a4" providerId="LiveId" clId="{A3ECA875-3A40-4BA9-BB9C-F27E79C2A69C}" dt="2024-05-06T15:42:42.936" v="32" actId="27803"/>
          <ac:spMkLst>
            <pc:docMk/>
            <pc:sldMk cId="3055286199" sldId="331"/>
            <ac:spMk id="69" creationId="{7670EC78-8535-88BE-E628-D9B9FA45CFCF}"/>
          </ac:spMkLst>
        </pc:spChg>
        <pc:spChg chg="mod">
          <ac:chgData name="Ahmed A" userId="37cbb6571667a5a4" providerId="LiveId" clId="{A3ECA875-3A40-4BA9-BB9C-F27E79C2A69C}" dt="2024-05-06T15:42:42.936" v="32" actId="27803"/>
          <ac:spMkLst>
            <pc:docMk/>
            <pc:sldMk cId="3055286199" sldId="331"/>
            <ac:spMk id="70" creationId="{D3623822-3ADE-3C29-09F8-AC4BB4207D3A}"/>
          </ac:spMkLst>
        </pc:spChg>
        <pc:spChg chg="mod">
          <ac:chgData name="Ahmed A" userId="37cbb6571667a5a4" providerId="LiveId" clId="{A3ECA875-3A40-4BA9-BB9C-F27E79C2A69C}" dt="2024-05-06T15:42:42.936" v="32" actId="27803"/>
          <ac:spMkLst>
            <pc:docMk/>
            <pc:sldMk cId="3055286199" sldId="331"/>
            <ac:spMk id="71" creationId="{1001F684-8017-9788-42FF-894ED7EF05EE}"/>
          </ac:spMkLst>
        </pc:spChg>
        <pc:spChg chg="mod">
          <ac:chgData name="Ahmed A" userId="37cbb6571667a5a4" providerId="LiveId" clId="{A3ECA875-3A40-4BA9-BB9C-F27E79C2A69C}" dt="2024-05-06T15:42:42.936" v="32" actId="27803"/>
          <ac:spMkLst>
            <pc:docMk/>
            <pc:sldMk cId="3055286199" sldId="331"/>
            <ac:spMk id="73" creationId="{B9F124F2-2DF2-0691-F622-266F808F9C39}"/>
          </ac:spMkLst>
        </pc:spChg>
        <pc:spChg chg="mod">
          <ac:chgData name="Ahmed A" userId="37cbb6571667a5a4" providerId="LiveId" clId="{A3ECA875-3A40-4BA9-BB9C-F27E79C2A69C}" dt="2024-05-06T15:42:42.936" v="32" actId="27803"/>
          <ac:spMkLst>
            <pc:docMk/>
            <pc:sldMk cId="3055286199" sldId="331"/>
            <ac:spMk id="75" creationId="{6B28030D-EF42-FC06-6CE1-C2B2D1682232}"/>
          </ac:spMkLst>
        </pc:spChg>
        <pc:spChg chg="mod">
          <ac:chgData name="Ahmed A" userId="37cbb6571667a5a4" providerId="LiveId" clId="{A3ECA875-3A40-4BA9-BB9C-F27E79C2A69C}" dt="2024-05-06T15:42:42.936" v="32" actId="27803"/>
          <ac:spMkLst>
            <pc:docMk/>
            <pc:sldMk cId="3055286199" sldId="331"/>
            <ac:spMk id="79" creationId="{D9D9071B-503B-205C-E160-D96FF4568D13}"/>
          </ac:spMkLst>
        </pc:spChg>
        <pc:spChg chg="mod">
          <ac:chgData name="Ahmed A" userId="37cbb6571667a5a4" providerId="LiveId" clId="{A3ECA875-3A40-4BA9-BB9C-F27E79C2A69C}" dt="2024-05-06T15:42:42.936" v="32" actId="27803"/>
          <ac:spMkLst>
            <pc:docMk/>
            <pc:sldMk cId="3055286199" sldId="331"/>
            <ac:spMk id="82" creationId="{817F182F-99F0-8824-50CA-7E9E97A8BECB}"/>
          </ac:spMkLst>
        </pc:spChg>
        <pc:spChg chg="mod">
          <ac:chgData name="Ahmed A" userId="37cbb6571667a5a4" providerId="LiveId" clId="{A3ECA875-3A40-4BA9-BB9C-F27E79C2A69C}" dt="2024-05-06T15:42:42.936" v="32" actId="27803"/>
          <ac:spMkLst>
            <pc:docMk/>
            <pc:sldMk cId="3055286199" sldId="331"/>
            <ac:spMk id="85" creationId="{4DC22E39-CC4F-4C00-A552-4D356968DB90}"/>
          </ac:spMkLst>
        </pc:spChg>
        <pc:spChg chg="mod">
          <ac:chgData name="Ahmed A" userId="37cbb6571667a5a4" providerId="LiveId" clId="{A3ECA875-3A40-4BA9-BB9C-F27E79C2A69C}" dt="2024-05-06T15:42:42.936" v="32" actId="27803"/>
          <ac:spMkLst>
            <pc:docMk/>
            <pc:sldMk cId="3055286199" sldId="331"/>
            <ac:spMk id="86" creationId="{D4AFDB0B-005C-EF12-A820-034D26700B40}"/>
          </ac:spMkLst>
        </pc:spChg>
        <pc:spChg chg="mod">
          <ac:chgData name="Ahmed A" userId="37cbb6571667a5a4" providerId="LiveId" clId="{A3ECA875-3A40-4BA9-BB9C-F27E79C2A69C}" dt="2024-05-06T15:42:42.936" v="32" actId="27803"/>
          <ac:spMkLst>
            <pc:docMk/>
            <pc:sldMk cId="3055286199" sldId="331"/>
            <ac:spMk id="87" creationId="{441BC33C-3CE5-6D17-2422-704A3415709E}"/>
          </ac:spMkLst>
        </pc:spChg>
        <pc:spChg chg="mod">
          <ac:chgData name="Ahmed A" userId="37cbb6571667a5a4" providerId="LiveId" clId="{A3ECA875-3A40-4BA9-BB9C-F27E79C2A69C}" dt="2024-05-06T15:42:42.936" v="32" actId="27803"/>
          <ac:spMkLst>
            <pc:docMk/>
            <pc:sldMk cId="3055286199" sldId="331"/>
            <ac:spMk id="88" creationId="{4404545C-BFAC-864B-F60D-A6AA58A2F23C}"/>
          </ac:spMkLst>
        </pc:spChg>
        <pc:spChg chg="mod">
          <ac:chgData name="Ahmed A" userId="37cbb6571667a5a4" providerId="LiveId" clId="{A3ECA875-3A40-4BA9-BB9C-F27E79C2A69C}" dt="2024-05-06T15:42:42.936" v="32" actId="27803"/>
          <ac:spMkLst>
            <pc:docMk/>
            <pc:sldMk cId="3055286199" sldId="331"/>
            <ac:spMk id="91" creationId="{3FDA07E2-29F7-009C-634F-B958B65E87BF}"/>
          </ac:spMkLst>
        </pc:spChg>
        <pc:spChg chg="mod">
          <ac:chgData name="Ahmed A" userId="37cbb6571667a5a4" providerId="LiveId" clId="{A3ECA875-3A40-4BA9-BB9C-F27E79C2A69C}" dt="2024-05-06T15:42:42.936" v="32" actId="27803"/>
          <ac:spMkLst>
            <pc:docMk/>
            <pc:sldMk cId="3055286199" sldId="331"/>
            <ac:spMk id="92" creationId="{AE041B71-2C11-C392-5269-C0EF68C79404}"/>
          </ac:spMkLst>
        </pc:spChg>
        <pc:spChg chg="mod">
          <ac:chgData name="Ahmed A" userId="37cbb6571667a5a4" providerId="LiveId" clId="{A3ECA875-3A40-4BA9-BB9C-F27E79C2A69C}" dt="2024-05-06T15:42:42.936" v="32" actId="27803"/>
          <ac:spMkLst>
            <pc:docMk/>
            <pc:sldMk cId="3055286199" sldId="331"/>
            <ac:spMk id="93" creationId="{2898AA93-C3F4-45A3-777E-7DCFEF2F959E}"/>
          </ac:spMkLst>
        </pc:spChg>
        <pc:spChg chg="mod">
          <ac:chgData name="Ahmed A" userId="37cbb6571667a5a4" providerId="LiveId" clId="{A3ECA875-3A40-4BA9-BB9C-F27E79C2A69C}" dt="2024-05-06T15:42:42.936" v="32" actId="27803"/>
          <ac:spMkLst>
            <pc:docMk/>
            <pc:sldMk cId="3055286199" sldId="331"/>
            <ac:spMk id="94" creationId="{4434BB9B-46D3-70D5-7C00-4E66E4214532}"/>
          </ac:spMkLst>
        </pc:spChg>
        <pc:spChg chg="mod">
          <ac:chgData name="Ahmed A" userId="37cbb6571667a5a4" providerId="LiveId" clId="{A3ECA875-3A40-4BA9-BB9C-F27E79C2A69C}" dt="2024-05-06T15:42:42.936" v="32" actId="27803"/>
          <ac:spMkLst>
            <pc:docMk/>
            <pc:sldMk cId="3055286199" sldId="331"/>
            <ac:spMk id="96" creationId="{90E3C5DE-0C4A-10B2-63FC-C9FF827332CB}"/>
          </ac:spMkLst>
        </pc:spChg>
        <pc:spChg chg="mod">
          <ac:chgData name="Ahmed A" userId="37cbb6571667a5a4" providerId="LiveId" clId="{A3ECA875-3A40-4BA9-BB9C-F27E79C2A69C}" dt="2024-05-06T15:42:42.936" v="32" actId="27803"/>
          <ac:spMkLst>
            <pc:docMk/>
            <pc:sldMk cId="3055286199" sldId="331"/>
            <ac:spMk id="98" creationId="{817CB975-3F02-D7A2-3FA3-A1064B05C7E7}"/>
          </ac:spMkLst>
        </pc:spChg>
        <pc:spChg chg="mod">
          <ac:chgData name="Ahmed A" userId="37cbb6571667a5a4" providerId="LiveId" clId="{A3ECA875-3A40-4BA9-BB9C-F27E79C2A69C}" dt="2024-05-06T15:42:42.936" v="32" actId="27803"/>
          <ac:spMkLst>
            <pc:docMk/>
            <pc:sldMk cId="3055286199" sldId="331"/>
            <ac:spMk id="101" creationId="{210EAB4A-0579-CC08-EBD2-71F37E510EA4}"/>
          </ac:spMkLst>
        </pc:spChg>
        <pc:spChg chg="mod">
          <ac:chgData name="Ahmed A" userId="37cbb6571667a5a4" providerId="LiveId" clId="{A3ECA875-3A40-4BA9-BB9C-F27E79C2A69C}" dt="2024-05-06T15:42:42.936" v="32" actId="27803"/>
          <ac:spMkLst>
            <pc:docMk/>
            <pc:sldMk cId="3055286199" sldId="331"/>
            <ac:spMk id="102" creationId="{01C474B7-E737-D211-80FA-0D8125F75A30}"/>
          </ac:spMkLst>
        </pc:spChg>
        <pc:spChg chg="mod">
          <ac:chgData name="Ahmed A" userId="37cbb6571667a5a4" providerId="LiveId" clId="{A3ECA875-3A40-4BA9-BB9C-F27E79C2A69C}" dt="2024-05-06T15:42:42.936" v="32" actId="27803"/>
          <ac:spMkLst>
            <pc:docMk/>
            <pc:sldMk cId="3055286199" sldId="331"/>
            <ac:spMk id="103" creationId="{C29A7BCA-DCA5-67A5-4D1B-4BB3E6DCB06D}"/>
          </ac:spMkLst>
        </pc:spChg>
        <pc:spChg chg="mod">
          <ac:chgData name="Ahmed A" userId="37cbb6571667a5a4" providerId="LiveId" clId="{A3ECA875-3A40-4BA9-BB9C-F27E79C2A69C}" dt="2024-05-06T15:42:42.936" v="32" actId="27803"/>
          <ac:spMkLst>
            <pc:docMk/>
            <pc:sldMk cId="3055286199" sldId="331"/>
            <ac:spMk id="106" creationId="{08E0ED68-B757-DEBB-910E-C5056237483F}"/>
          </ac:spMkLst>
        </pc:spChg>
        <pc:spChg chg="mod">
          <ac:chgData name="Ahmed A" userId="37cbb6571667a5a4" providerId="LiveId" clId="{A3ECA875-3A40-4BA9-BB9C-F27E79C2A69C}" dt="2024-05-06T15:42:42.936" v="32" actId="27803"/>
          <ac:spMkLst>
            <pc:docMk/>
            <pc:sldMk cId="3055286199" sldId="331"/>
            <ac:spMk id="107" creationId="{A2CD44EC-A956-C2BC-F8F1-1CF17F0C5CB6}"/>
          </ac:spMkLst>
        </pc:spChg>
        <pc:spChg chg="mod">
          <ac:chgData name="Ahmed A" userId="37cbb6571667a5a4" providerId="LiveId" clId="{A3ECA875-3A40-4BA9-BB9C-F27E79C2A69C}" dt="2024-05-06T15:42:42.936" v="32" actId="27803"/>
          <ac:spMkLst>
            <pc:docMk/>
            <pc:sldMk cId="3055286199" sldId="331"/>
            <ac:spMk id="108" creationId="{E60B833B-814E-5620-40F9-FB44E057FF08}"/>
          </ac:spMkLst>
        </pc:spChg>
        <pc:grpChg chg="del mod">
          <ac:chgData name="Ahmed A" userId="37cbb6571667a5a4" providerId="LiveId" clId="{A3ECA875-3A40-4BA9-BB9C-F27E79C2A69C}" dt="2024-05-06T15:42:42.936" v="32" actId="27803"/>
          <ac:grpSpMkLst>
            <pc:docMk/>
            <pc:sldMk cId="3055286199" sldId="331"/>
            <ac:grpSpMk id="7" creationId="{74BE7980-A220-CAC8-F0F6-30A349882FEC}"/>
          </ac:grpSpMkLst>
        </pc:grpChg>
        <pc:grpChg chg="add del mod">
          <ac:chgData name="Ahmed A" userId="37cbb6571667a5a4" providerId="LiveId" clId="{A3ECA875-3A40-4BA9-BB9C-F27E79C2A69C}" dt="2024-05-06T15:50:03.090" v="117" actId="478"/>
          <ac:grpSpMkLst>
            <pc:docMk/>
            <pc:sldMk cId="3055286199" sldId="331"/>
            <ac:grpSpMk id="8" creationId="{9330F246-646D-8853-D646-CA8CBE61CCC7}"/>
          </ac:grpSpMkLst>
        </pc:grpChg>
        <pc:grpChg chg="mod">
          <ac:chgData name="Ahmed A" userId="37cbb6571667a5a4" providerId="LiveId" clId="{A3ECA875-3A40-4BA9-BB9C-F27E79C2A69C}" dt="2024-05-06T15:42:42.936" v="32" actId="27803"/>
          <ac:grpSpMkLst>
            <pc:docMk/>
            <pc:sldMk cId="3055286199" sldId="331"/>
            <ac:grpSpMk id="9" creationId="{83466E54-448F-0DE5-96DB-C9FCD2EA02E4}"/>
          </ac:grpSpMkLst>
        </pc:grpChg>
        <pc:grpChg chg="mod">
          <ac:chgData name="Ahmed A" userId="37cbb6571667a5a4" providerId="LiveId" clId="{A3ECA875-3A40-4BA9-BB9C-F27E79C2A69C}" dt="2024-05-06T15:42:42.936" v="32" actId="27803"/>
          <ac:grpSpMkLst>
            <pc:docMk/>
            <pc:sldMk cId="3055286199" sldId="331"/>
            <ac:grpSpMk id="19" creationId="{E2C3C7C9-EC94-00CF-DDE4-3D7C0DB0AAF8}"/>
          </ac:grpSpMkLst>
        </pc:grpChg>
        <pc:grpChg chg="add del mod">
          <ac:chgData name="Ahmed A" userId="37cbb6571667a5a4" providerId="LiveId" clId="{A3ECA875-3A40-4BA9-BB9C-F27E79C2A69C}" dt="2024-05-06T15:50:03.090" v="117" actId="478"/>
          <ac:grpSpMkLst>
            <pc:docMk/>
            <pc:sldMk cId="3055286199" sldId="331"/>
            <ac:grpSpMk id="26" creationId="{D84710C6-8FA7-90F4-D961-B1A9A01B38D6}"/>
          </ac:grpSpMkLst>
        </pc:grpChg>
        <pc:grpChg chg="add del mod">
          <ac:chgData name="Ahmed A" userId="37cbb6571667a5a4" providerId="LiveId" clId="{A3ECA875-3A40-4BA9-BB9C-F27E79C2A69C}" dt="2024-05-06T15:50:03.090" v="117" actId="478"/>
          <ac:grpSpMkLst>
            <pc:docMk/>
            <pc:sldMk cId="3055286199" sldId="331"/>
            <ac:grpSpMk id="30" creationId="{8BCC1389-D62E-CF48-896D-6F76A5F8C0DF}"/>
          </ac:grpSpMkLst>
        </pc:grpChg>
        <pc:grpChg chg="mod">
          <ac:chgData name="Ahmed A" userId="37cbb6571667a5a4" providerId="LiveId" clId="{A3ECA875-3A40-4BA9-BB9C-F27E79C2A69C}" dt="2024-05-06T15:42:42.936" v="32" actId="27803"/>
          <ac:grpSpMkLst>
            <pc:docMk/>
            <pc:sldMk cId="3055286199" sldId="331"/>
            <ac:grpSpMk id="31" creationId="{0DB297B7-2500-7E61-984D-6F5FAE86784F}"/>
          </ac:grpSpMkLst>
        </pc:grpChg>
        <pc:grpChg chg="mod">
          <ac:chgData name="Ahmed A" userId="37cbb6571667a5a4" providerId="LiveId" clId="{A3ECA875-3A40-4BA9-BB9C-F27E79C2A69C}" dt="2024-05-06T15:42:42.936" v="32" actId="27803"/>
          <ac:grpSpMkLst>
            <pc:docMk/>
            <pc:sldMk cId="3055286199" sldId="331"/>
            <ac:grpSpMk id="36" creationId="{81231354-4ECB-A9E4-5A85-1AC240EA3D08}"/>
          </ac:grpSpMkLst>
        </pc:grpChg>
        <pc:grpChg chg="add del mod">
          <ac:chgData name="Ahmed A" userId="37cbb6571667a5a4" providerId="LiveId" clId="{A3ECA875-3A40-4BA9-BB9C-F27E79C2A69C}" dt="2024-05-06T15:50:03.090" v="117" actId="478"/>
          <ac:grpSpMkLst>
            <pc:docMk/>
            <pc:sldMk cId="3055286199" sldId="331"/>
            <ac:grpSpMk id="40" creationId="{F1AD4190-FA89-4ABE-30FA-49EB525D72B6}"/>
          </ac:grpSpMkLst>
        </pc:grpChg>
        <pc:grpChg chg="add del mod">
          <ac:chgData name="Ahmed A" userId="37cbb6571667a5a4" providerId="LiveId" clId="{A3ECA875-3A40-4BA9-BB9C-F27E79C2A69C}" dt="2024-05-06T15:50:03.090" v="117" actId="478"/>
          <ac:grpSpMkLst>
            <pc:docMk/>
            <pc:sldMk cId="3055286199" sldId="331"/>
            <ac:grpSpMk id="44" creationId="{713D329E-C564-95E4-7A94-64996CF67CE8}"/>
          </ac:grpSpMkLst>
        </pc:grpChg>
        <pc:grpChg chg="add del mod">
          <ac:chgData name="Ahmed A" userId="37cbb6571667a5a4" providerId="LiveId" clId="{A3ECA875-3A40-4BA9-BB9C-F27E79C2A69C}" dt="2024-05-06T15:50:03.090" v="117" actId="478"/>
          <ac:grpSpMkLst>
            <pc:docMk/>
            <pc:sldMk cId="3055286199" sldId="331"/>
            <ac:grpSpMk id="48" creationId="{6EA36C03-A6BF-DA24-5F2D-63BDC823E064}"/>
          </ac:grpSpMkLst>
        </pc:grpChg>
        <pc:grpChg chg="mod">
          <ac:chgData name="Ahmed A" userId="37cbb6571667a5a4" providerId="LiveId" clId="{A3ECA875-3A40-4BA9-BB9C-F27E79C2A69C}" dt="2024-05-06T15:42:42.936" v="32" actId="27803"/>
          <ac:grpSpMkLst>
            <pc:docMk/>
            <pc:sldMk cId="3055286199" sldId="331"/>
            <ac:grpSpMk id="49" creationId="{218E8203-52BA-2707-7A9F-FB46DEC9C9D0}"/>
          </ac:grpSpMkLst>
        </pc:grpChg>
        <pc:grpChg chg="mod">
          <ac:chgData name="Ahmed A" userId="37cbb6571667a5a4" providerId="LiveId" clId="{A3ECA875-3A40-4BA9-BB9C-F27E79C2A69C}" dt="2024-05-06T15:42:42.936" v="32" actId="27803"/>
          <ac:grpSpMkLst>
            <pc:docMk/>
            <pc:sldMk cId="3055286199" sldId="331"/>
            <ac:grpSpMk id="61" creationId="{1C471410-7E43-1912-5688-6C1A561CBB36}"/>
          </ac:grpSpMkLst>
        </pc:grpChg>
        <pc:grpChg chg="add del mod">
          <ac:chgData name="Ahmed A" userId="37cbb6571667a5a4" providerId="LiveId" clId="{A3ECA875-3A40-4BA9-BB9C-F27E79C2A69C}" dt="2024-05-06T15:50:03.090" v="117" actId="478"/>
          <ac:grpSpMkLst>
            <pc:docMk/>
            <pc:sldMk cId="3055286199" sldId="331"/>
            <ac:grpSpMk id="72" creationId="{A653F7F4-56EE-1443-3764-9AE15455F6DF}"/>
          </ac:grpSpMkLst>
        </pc:grpChg>
        <pc:grpChg chg="add del mod">
          <ac:chgData name="Ahmed A" userId="37cbb6571667a5a4" providerId="LiveId" clId="{A3ECA875-3A40-4BA9-BB9C-F27E79C2A69C}" dt="2024-05-06T15:50:03.090" v="117" actId="478"/>
          <ac:grpSpMkLst>
            <pc:docMk/>
            <pc:sldMk cId="3055286199" sldId="331"/>
            <ac:grpSpMk id="76" creationId="{8E7A5FB9-50FB-B63D-7C5C-6E8999DF7679}"/>
          </ac:grpSpMkLst>
        </pc:grpChg>
        <pc:grpChg chg="mod">
          <ac:chgData name="Ahmed A" userId="37cbb6571667a5a4" providerId="LiveId" clId="{A3ECA875-3A40-4BA9-BB9C-F27E79C2A69C}" dt="2024-05-06T15:42:42.936" v="32" actId="27803"/>
          <ac:grpSpMkLst>
            <pc:docMk/>
            <pc:sldMk cId="3055286199" sldId="331"/>
            <ac:grpSpMk id="77" creationId="{482CEF67-54A0-0EE9-E73F-BC2ACC7C1F4C}"/>
          </ac:grpSpMkLst>
        </pc:grpChg>
        <pc:grpChg chg="mod">
          <ac:chgData name="Ahmed A" userId="37cbb6571667a5a4" providerId="LiveId" clId="{A3ECA875-3A40-4BA9-BB9C-F27E79C2A69C}" dt="2024-05-06T15:42:42.936" v="32" actId="27803"/>
          <ac:grpSpMkLst>
            <pc:docMk/>
            <pc:sldMk cId="3055286199" sldId="331"/>
            <ac:grpSpMk id="80" creationId="{9FC96C7B-C780-923A-D0F2-DDAF3E5769DA}"/>
          </ac:grpSpMkLst>
        </pc:grpChg>
        <pc:grpChg chg="add del mod">
          <ac:chgData name="Ahmed A" userId="37cbb6571667a5a4" providerId="LiveId" clId="{A3ECA875-3A40-4BA9-BB9C-F27E79C2A69C}" dt="2024-05-06T15:50:03.090" v="117" actId="478"/>
          <ac:grpSpMkLst>
            <pc:docMk/>
            <pc:sldMk cId="3055286199" sldId="331"/>
            <ac:grpSpMk id="83" creationId="{BCE3F7BF-AB4E-7A5A-9341-ACA17A25EB41}"/>
          </ac:grpSpMkLst>
        </pc:grpChg>
        <pc:grpChg chg="mod">
          <ac:chgData name="Ahmed A" userId="37cbb6571667a5a4" providerId="LiveId" clId="{A3ECA875-3A40-4BA9-BB9C-F27E79C2A69C}" dt="2024-05-06T15:42:42.936" v="32" actId="27803"/>
          <ac:grpSpMkLst>
            <pc:docMk/>
            <pc:sldMk cId="3055286199" sldId="331"/>
            <ac:grpSpMk id="84" creationId="{97B46823-C479-9E2E-00AB-02BB5F28B99B}"/>
          </ac:grpSpMkLst>
        </pc:grpChg>
        <pc:grpChg chg="mod">
          <ac:chgData name="Ahmed A" userId="37cbb6571667a5a4" providerId="LiveId" clId="{A3ECA875-3A40-4BA9-BB9C-F27E79C2A69C}" dt="2024-05-06T15:42:42.936" v="32" actId="27803"/>
          <ac:grpSpMkLst>
            <pc:docMk/>
            <pc:sldMk cId="3055286199" sldId="331"/>
            <ac:grpSpMk id="90" creationId="{38A9328D-32EA-06F5-EE11-2FFA6620F4FE}"/>
          </ac:grpSpMkLst>
        </pc:grpChg>
        <pc:grpChg chg="add del mod">
          <ac:chgData name="Ahmed A" userId="37cbb6571667a5a4" providerId="LiveId" clId="{A3ECA875-3A40-4BA9-BB9C-F27E79C2A69C}" dt="2024-05-06T15:50:03.090" v="117" actId="478"/>
          <ac:grpSpMkLst>
            <pc:docMk/>
            <pc:sldMk cId="3055286199" sldId="331"/>
            <ac:grpSpMk id="95" creationId="{9B8CFA09-7760-16BB-0294-25ED29B3EED0}"/>
          </ac:grpSpMkLst>
        </pc:grpChg>
        <pc:grpChg chg="add del mod">
          <ac:chgData name="Ahmed A" userId="37cbb6571667a5a4" providerId="LiveId" clId="{A3ECA875-3A40-4BA9-BB9C-F27E79C2A69C}" dt="2024-05-06T15:50:03.090" v="117" actId="478"/>
          <ac:grpSpMkLst>
            <pc:docMk/>
            <pc:sldMk cId="3055286199" sldId="331"/>
            <ac:grpSpMk id="99" creationId="{E4042C60-F6FB-BBCF-358A-AFF4E0B1CEFA}"/>
          </ac:grpSpMkLst>
        </pc:grpChg>
        <pc:grpChg chg="mod">
          <ac:chgData name="Ahmed A" userId="37cbb6571667a5a4" providerId="LiveId" clId="{A3ECA875-3A40-4BA9-BB9C-F27E79C2A69C}" dt="2024-05-06T15:42:42.936" v="32" actId="27803"/>
          <ac:grpSpMkLst>
            <pc:docMk/>
            <pc:sldMk cId="3055286199" sldId="331"/>
            <ac:grpSpMk id="100" creationId="{DFF11EEE-ACAE-3D62-769B-5DB2980A782C}"/>
          </ac:grpSpMkLst>
        </pc:grpChg>
        <pc:grpChg chg="mod">
          <ac:chgData name="Ahmed A" userId="37cbb6571667a5a4" providerId="LiveId" clId="{A3ECA875-3A40-4BA9-BB9C-F27E79C2A69C}" dt="2024-05-06T15:42:42.936" v="32" actId="27803"/>
          <ac:grpSpMkLst>
            <pc:docMk/>
            <pc:sldMk cId="3055286199" sldId="331"/>
            <ac:grpSpMk id="105" creationId="{679BE4DD-ABA3-A6D2-971E-C6E6FC8916A5}"/>
          </ac:grpSpMkLst>
        </pc:grpChg>
        <pc:picChg chg="add del mod">
          <ac:chgData name="Ahmed A" userId="37cbb6571667a5a4" providerId="LiveId" clId="{A3ECA875-3A40-4BA9-BB9C-F27E79C2A69C}" dt="2024-05-06T15:42:42.936" v="32" actId="27803"/>
          <ac:picMkLst>
            <pc:docMk/>
            <pc:sldMk cId="3055286199" sldId="331"/>
            <ac:picMk id="6" creationId="{40754BA9-F73C-B97A-FD84-13D1C8BE377A}"/>
          </ac:picMkLst>
        </pc:picChg>
        <pc:picChg chg="del">
          <ac:chgData name="Ahmed A" userId="37cbb6571667a5a4" providerId="LiveId" clId="{A3ECA875-3A40-4BA9-BB9C-F27E79C2A69C}" dt="2024-05-06T15:42:05.320" v="16" actId="478"/>
          <ac:picMkLst>
            <pc:docMk/>
            <pc:sldMk cId="3055286199" sldId="331"/>
            <ac:picMk id="10" creationId="{A75E9718-5D0F-A734-9E73-09DAE38CACE0}"/>
          </ac:picMkLst>
        </pc:picChg>
        <pc:picChg chg="del">
          <ac:chgData name="Ahmed A" userId="37cbb6571667a5a4" providerId="LiveId" clId="{A3ECA875-3A40-4BA9-BB9C-F27E79C2A69C}" dt="2024-05-06T15:42:06.911" v="17" actId="478"/>
          <ac:picMkLst>
            <pc:docMk/>
            <pc:sldMk cId="3055286199" sldId="331"/>
            <ac:picMk id="12" creationId="{C8FE2AB4-3CAF-CBE9-9A23-E8CCD9FD0368}"/>
          </ac:picMkLst>
        </pc:picChg>
        <pc:picChg chg="mod">
          <ac:chgData name="Ahmed A" userId="37cbb6571667a5a4" providerId="LiveId" clId="{A3ECA875-3A40-4BA9-BB9C-F27E79C2A69C}" dt="2024-05-06T15:42:42.936" v="32" actId="27803"/>
          <ac:picMkLst>
            <pc:docMk/>
            <pc:sldMk cId="3055286199" sldId="331"/>
            <ac:picMk id="18" creationId="{67F1F528-A825-777F-E26C-46A47688E832}"/>
          </ac:picMkLst>
        </pc:picChg>
        <pc:picChg chg="mod">
          <ac:chgData name="Ahmed A" userId="37cbb6571667a5a4" providerId="LiveId" clId="{A3ECA875-3A40-4BA9-BB9C-F27E79C2A69C}" dt="2024-05-06T15:42:42.936" v="32" actId="27803"/>
          <ac:picMkLst>
            <pc:docMk/>
            <pc:sldMk cId="3055286199" sldId="331"/>
            <ac:picMk id="28" creationId="{07DD3F8D-9193-7836-B47D-C44C4AAC3992}"/>
          </ac:picMkLst>
        </pc:picChg>
        <pc:picChg chg="mod">
          <ac:chgData name="Ahmed A" userId="37cbb6571667a5a4" providerId="LiveId" clId="{A3ECA875-3A40-4BA9-BB9C-F27E79C2A69C}" dt="2024-05-06T15:42:42.936" v="32" actId="27803"/>
          <ac:picMkLst>
            <pc:docMk/>
            <pc:sldMk cId="3055286199" sldId="331"/>
            <ac:picMk id="35" creationId="{3A0D137A-6E15-2211-F6C6-F3B36894E621}"/>
          </ac:picMkLst>
        </pc:picChg>
        <pc:picChg chg="mod">
          <ac:chgData name="Ahmed A" userId="37cbb6571667a5a4" providerId="LiveId" clId="{A3ECA875-3A40-4BA9-BB9C-F27E79C2A69C}" dt="2024-05-06T15:42:42.936" v="32" actId="27803"/>
          <ac:picMkLst>
            <pc:docMk/>
            <pc:sldMk cId="3055286199" sldId="331"/>
            <ac:picMk id="42" creationId="{AAA2067D-F6B9-8DB2-ED94-A1FD7EE86CEB}"/>
          </ac:picMkLst>
        </pc:picChg>
        <pc:picChg chg="mod">
          <ac:chgData name="Ahmed A" userId="37cbb6571667a5a4" providerId="LiveId" clId="{A3ECA875-3A40-4BA9-BB9C-F27E79C2A69C}" dt="2024-05-06T15:42:42.936" v="32" actId="27803"/>
          <ac:picMkLst>
            <pc:docMk/>
            <pc:sldMk cId="3055286199" sldId="331"/>
            <ac:picMk id="46" creationId="{4615FF68-D7E3-6DAB-B3C9-609CC87D5ED3}"/>
          </ac:picMkLst>
        </pc:picChg>
        <pc:picChg chg="mod">
          <ac:chgData name="Ahmed A" userId="37cbb6571667a5a4" providerId="LiveId" clId="{A3ECA875-3A40-4BA9-BB9C-F27E79C2A69C}" dt="2024-05-06T15:42:42.936" v="32" actId="27803"/>
          <ac:picMkLst>
            <pc:docMk/>
            <pc:sldMk cId="3055286199" sldId="331"/>
            <ac:picMk id="60" creationId="{6A30EF47-EBFD-EDCC-C56E-F3E26FCA359E}"/>
          </ac:picMkLst>
        </pc:picChg>
        <pc:picChg chg="mod">
          <ac:chgData name="Ahmed A" userId="37cbb6571667a5a4" providerId="LiveId" clId="{A3ECA875-3A40-4BA9-BB9C-F27E79C2A69C}" dt="2024-05-06T15:42:42.936" v="32" actId="27803"/>
          <ac:picMkLst>
            <pc:docMk/>
            <pc:sldMk cId="3055286199" sldId="331"/>
            <ac:picMk id="74" creationId="{2A5B2575-864E-5D69-C292-F8AA7AAAE189}"/>
          </ac:picMkLst>
        </pc:picChg>
        <pc:picChg chg="mod">
          <ac:chgData name="Ahmed A" userId="37cbb6571667a5a4" providerId="LiveId" clId="{A3ECA875-3A40-4BA9-BB9C-F27E79C2A69C}" dt="2024-05-06T15:42:42.936" v="32" actId="27803"/>
          <ac:picMkLst>
            <pc:docMk/>
            <pc:sldMk cId="3055286199" sldId="331"/>
            <ac:picMk id="78" creationId="{91E6CEED-8194-4DD1-BD00-1DDD50D39297}"/>
          </ac:picMkLst>
        </pc:picChg>
        <pc:picChg chg="mod">
          <ac:chgData name="Ahmed A" userId="37cbb6571667a5a4" providerId="LiveId" clId="{A3ECA875-3A40-4BA9-BB9C-F27E79C2A69C}" dt="2024-05-06T15:42:42.936" v="32" actId="27803"/>
          <ac:picMkLst>
            <pc:docMk/>
            <pc:sldMk cId="3055286199" sldId="331"/>
            <ac:picMk id="81" creationId="{B5A8F292-23F1-29F2-8017-D9EB7E37D945}"/>
          </ac:picMkLst>
        </pc:picChg>
        <pc:picChg chg="mod">
          <ac:chgData name="Ahmed A" userId="37cbb6571667a5a4" providerId="LiveId" clId="{A3ECA875-3A40-4BA9-BB9C-F27E79C2A69C}" dt="2024-05-06T15:42:42.936" v="32" actId="27803"/>
          <ac:picMkLst>
            <pc:docMk/>
            <pc:sldMk cId="3055286199" sldId="331"/>
            <ac:picMk id="89" creationId="{87CD4468-1BBC-CDAD-5E52-389B98C7AAF6}"/>
          </ac:picMkLst>
        </pc:picChg>
        <pc:picChg chg="mod">
          <ac:chgData name="Ahmed A" userId="37cbb6571667a5a4" providerId="LiveId" clId="{A3ECA875-3A40-4BA9-BB9C-F27E79C2A69C}" dt="2024-05-06T15:42:42.936" v="32" actId="27803"/>
          <ac:picMkLst>
            <pc:docMk/>
            <pc:sldMk cId="3055286199" sldId="331"/>
            <ac:picMk id="97" creationId="{C4881718-2BB5-6567-2D71-64DEF99EB1A6}"/>
          </ac:picMkLst>
        </pc:picChg>
        <pc:picChg chg="mod">
          <ac:chgData name="Ahmed A" userId="37cbb6571667a5a4" providerId="LiveId" clId="{A3ECA875-3A40-4BA9-BB9C-F27E79C2A69C}" dt="2024-05-06T15:42:42.936" v="32" actId="27803"/>
          <ac:picMkLst>
            <pc:docMk/>
            <pc:sldMk cId="3055286199" sldId="331"/>
            <ac:picMk id="104" creationId="{754AFA3B-759F-C2F1-6A5A-D7C5F6F8A8B1}"/>
          </ac:picMkLst>
        </pc:picChg>
      </pc:sldChg>
      <pc:sldChg chg="addSp delSp modSp mod modTransition">
        <pc:chgData name="Ahmed A" userId="37cbb6571667a5a4" providerId="LiveId" clId="{A3ECA875-3A40-4BA9-BB9C-F27E79C2A69C}" dt="2024-05-09T04:59:04.277" v="4711"/>
        <pc:sldMkLst>
          <pc:docMk/>
          <pc:sldMk cId="420378837" sldId="2703"/>
        </pc:sldMkLst>
        <pc:spChg chg="add del">
          <ac:chgData name="Ahmed A" userId="37cbb6571667a5a4" providerId="LiveId" clId="{A3ECA875-3A40-4BA9-BB9C-F27E79C2A69C}" dt="2024-05-09T00:52:02.530" v="3401" actId="478"/>
          <ac:spMkLst>
            <pc:docMk/>
            <pc:sldMk cId="420378837" sldId="2703"/>
            <ac:spMk id="5" creationId="{17A9584D-D281-012F-3E8E-8E0524FB27BF}"/>
          </ac:spMkLst>
        </pc:spChg>
        <pc:spChg chg="add del">
          <ac:chgData name="Ahmed A" userId="37cbb6571667a5a4" providerId="LiveId" clId="{A3ECA875-3A40-4BA9-BB9C-F27E79C2A69C}" dt="2024-05-09T00:52:02.530" v="3401" actId="478"/>
          <ac:spMkLst>
            <pc:docMk/>
            <pc:sldMk cId="420378837" sldId="2703"/>
            <ac:spMk id="6" creationId="{B216A48B-3DAE-1F2F-452F-48E95B3EFE96}"/>
          </ac:spMkLst>
        </pc:spChg>
        <pc:spChg chg="add del mod ord">
          <ac:chgData name="Ahmed A" userId="37cbb6571667a5a4" providerId="LiveId" clId="{A3ECA875-3A40-4BA9-BB9C-F27E79C2A69C}" dt="2024-05-09T00:51:51.559" v="3394" actId="14100"/>
          <ac:spMkLst>
            <pc:docMk/>
            <pc:sldMk cId="420378837" sldId="2703"/>
            <ac:spMk id="7" creationId="{1EE97453-9C05-79FD-AC1A-FA2973927651}"/>
          </ac:spMkLst>
        </pc:spChg>
        <pc:spChg chg="add mod">
          <ac:chgData name="Ahmed A" userId="37cbb6571667a5a4" providerId="LiveId" clId="{A3ECA875-3A40-4BA9-BB9C-F27E79C2A69C}" dt="2024-05-09T01:50:19.210" v="3452" actId="1076"/>
          <ac:spMkLst>
            <pc:docMk/>
            <pc:sldMk cId="420378837" sldId="2703"/>
            <ac:spMk id="10" creationId="{16D98B3F-EC9B-9492-F19B-61105A2F9DD6}"/>
          </ac:spMkLst>
        </pc:spChg>
        <pc:spChg chg="add mod">
          <ac:chgData name="Ahmed A" userId="37cbb6571667a5a4" providerId="LiveId" clId="{A3ECA875-3A40-4BA9-BB9C-F27E79C2A69C}" dt="2024-05-09T00:52:05.385" v="3404" actId="1076"/>
          <ac:spMkLst>
            <pc:docMk/>
            <pc:sldMk cId="420378837" sldId="2703"/>
            <ac:spMk id="11" creationId="{AD5E3F66-DE9E-48C0-7EE2-8A52B9B8D1B2}"/>
          </ac:spMkLst>
        </pc:spChg>
        <pc:spChg chg="add mod">
          <ac:chgData name="Ahmed A" userId="37cbb6571667a5a4" providerId="LiveId" clId="{A3ECA875-3A40-4BA9-BB9C-F27E79C2A69C}" dt="2024-05-09T00:52:05.385" v="3404" actId="1076"/>
          <ac:spMkLst>
            <pc:docMk/>
            <pc:sldMk cId="420378837" sldId="2703"/>
            <ac:spMk id="12" creationId="{33F0035B-7CF6-343D-5AB5-187765A963B1}"/>
          </ac:spMkLst>
        </pc:spChg>
        <pc:picChg chg="add del">
          <ac:chgData name="Ahmed A" userId="37cbb6571667a5a4" providerId="LiveId" clId="{A3ECA875-3A40-4BA9-BB9C-F27E79C2A69C}" dt="2024-05-09T00:51:56.345" v="3399" actId="478"/>
          <ac:picMkLst>
            <pc:docMk/>
            <pc:sldMk cId="420378837" sldId="2703"/>
            <ac:picMk id="2" creationId="{CDF61BA4-5906-9849-7035-38297241195D}"/>
          </ac:picMkLst>
        </pc:picChg>
        <pc:picChg chg="add del mod ord">
          <ac:chgData name="Ahmed A" userId="37cbb6571667a5a4" providerId="LiveId" clId="{A3ECA875-3A40-4BA9-BB9C-F27E79C2A69C}" dt="2024-05-09T00:51:52.467" v="3396" actId="14100"/>
          <ac:picMkLst>
            <pc:docMk/>
            <pc:sldMk cId="420378837" sldId="2703"/>
            <ac:picMk id="4" creationId="{8F0E73D8-0C35-A1BF-4AA8-56A61F6D040E}"/>
          </ac:picMkLst>
        </pc:picChg>
        <pc:picChg chg="add mod">
          <ac:chgData name="Ahmed A" userId="37cbb6571667a5a4" providerId="LiveId" clId="{A3ECA875-3A40-4BA9-BB9C-F27E79C2A69C}" dt="2024-05-09T00:52:05.385" v="3404" actId="1076"/>
          <ac:picMkLst>
            <pc:docMk/>
            <pc:sldMk cId="420378837" sldId="2703"/>
            <ac:picMk id="8" creationId="{B5098EBC-57BD-F776-44DA-86C7697812F4}"/>
          </ac:picMkLst>
        </pc:picChg>
        <pc:picChg chg="add del mod ord">
          <ac:chgData name="Ahmed A" userId="37cbb6571667a5a4" providerId="LiveId" clId="{A3ECA875-3A40-4BA9-BB9C-F27E79C2A69C}" dt="2024-05-09T00:52:56.099" v="3416" actId="478"/>
          <ac:picMkLst>
            <pc:docMk/>
            <pc:sldMk cId="420378837" sldId="2703"/>
            <ac:picMk id="9" creationId="{99F4B1B6-5B7E-E02A-E69F-D4F04D3771F4}"/>
          </ac:picMkLst>
        </pc:picChg>
        <pc:picChg chg="add del mod">
          <ac:chgData name="Ahmed A" userId="37cbb6571667a5a4" providerId="LiveId" clId="{A3ECA875-3A40-4BA9-BB9C-F27E79C2A69C}" dt="2024-05-09T00:58:57.339" v="3423" actId="478"/>
          <ac:picMkLst>
            <pc:docMk/>
            <pc:sldMk cId="420378837" sldId="2703"/>
            <ac:picMk id="33" creationId="{981A6B59-16A5-C5D7-F51A-08525D210D25}"/>
          </ac:picMkLst>
        </pc:picChg>
      </pc:sldChg>
      <pc:sldChg chg="addSp delSp modSp mod modTransition">
        <pc:chgData name="Ahmed A" userId="37cbb6571667a5a4" providerId="LiveId" clId="{A3ECA875-3A40-4BA9-BB9C-F27E79C2A69C}" dt="2024-05-09T04:58:57.076" v="4706"/>
        <pc:sldMkLst>
          <pc:docMk/>
          <pc:sldMk cId="4261613451" sldId="2704"/>
        </pc:sldMkLst>
        <pc:spChg chg="mod">
          <ac:chgData name="Ahmed A" userId="37cbb6571667a5a4" providerId="LiveId" clId="{A3ECA875-3A40-4BA9-BB9C-F27E79C2A69C}" dt="2024-05-09T00:47:55.264" v="3331" actId="1076"/>
          <ac:spMkLst>
            <pc:docMk/>
            <pc:sldMk cId="4261613451" sldId="2704"/>
            <ac:spMk id="7" creationId="{47D57E62-CA94-2A51-7771-04DC562C407D}"/>
          </ac:spMkLst>
        </pc:spChg>
        <pc:picChg chg="add del mod ord modCrop">
          <ac:chgData name="Ahmed A" userId="37cbb6571667a5a4" providerId="LiveId" clId="{A3ECA875-3A40-4BA9-BB9C-F27E79C2A69C}" dt="2024-05-09T00:56:34.109" v="3417" actId="478"/>
          <ac:picMkLst>
            <pc:docMk/>
            <pc:sldMk cId="4261613451" sldId="2704"/>
            <ac:picMk id="3" creationId="{76A240F4-C69D-7888-9243-0887AA7C624F}"/>
          </ac:picMkLst>
        </pc:picChg>
        <pc:picChg chg="del">
          <ac:chgData name="Ahmed A" userId="37cbb6571667a5a4" providerId="LiveId" clId="{A3ECA875-3A40-4BA9-BB9C-F27E79C2A69C}" dt="2024-05-09T00:47:18.365" v="3324" actId="478"/>
          <ac:picMkLst>
            <pc:docMk/>
            <pc:sldMk cId="4261613451" sldId="2704"/>
            <ac:picMk id="8" creationId="{5229CBFD-8932-0834-9DDE-352B552AAB14}"/>
          </ac:picMkLst>
        </pc:picChg>
        <pc:picChg chg="add mod ord">
          <ac:chgData name="Ahmed A" userId="37cbb6571667a5a4" providerId="LiveId" clId="{A3ECA875-3A40-4BA9-BB9C-F27E79C2A69C}" dt="2024-05-09T00:57:14.385" v="3420" actId="167"/>
          <ac:picMkLst>
            <pc:docMk/>
            <pc:sldMk cId="4261613451" sldId="2704"/>
            <ac:picMk id="9" creationId="{22CD820D-F5E5-CFFF-81E5-D9ED37EF0F33}"/>
          </ac:picMkLst>
        </pc:picChg>
      </pc:sldChg>
      <pc:sldChg chg="delSp del mod">
        <pc:chgData name="Ahmed A" userId="37cbb6571667a5a4" providerId="LiveId" clId="{A3ECA875-3A40-4BA9-BB9C-F27E79C2A69C}" dt="2024-05-07T14:37:57.011" v="1204" actId="47"/>
        <pc:sldMkLst>
          <pc:docMk/>
          <pc:sldMk cId="893161910" sldId="2719"/>
        </pc:sldMkLst>
        <pc:picChg chg="del">
          <ac:chgData name="Ahmed A" userId="37cbb6571667a5a4" providerId="LiveId" clId="{A3ECA875-3A40-4BA9-BB9C-F27E79C2A69C}" dt="2024-05-06T17:12:28.055" v="901" actId="478"/>
          <ac:picMkLst>
            <pc:docMk/>
            <pc:sldMk cId="893161910" sldId="2719"/>
            <ac:picMk id="22" creationId="{774EBA62-687C-D1FF-910B-46BD96515481}"/>
          </ac:picMkLst>
        </pc:picChg>
        <pc:picChg chg="del">
          <ac:chgData name="Ahmed A" userId="37cbb6571667a5a4" providerId="LiveId" clId="{A3ECA875-3A40-4BA9-BB9C-F27E79C2A69C}" dt="2024-05-06T17:12:27.519" v="900" actId="478"/>
          <ac:picMkLst>
            <pc:docMk/>
            <pc:sldMk cId="893161910" sldId="2719"/>
            <ac:picMk id="24" creationId="{48959B93-E29F-FDD8-527F-413AE569CCD1}"/>
          </ac:picMkLst>
        </pc:picChg>
        <pc:picChg chg="del">
          <ac:chgData name="Ahmed A" userId="37cbb6571667a5a4" providerId="LiveId" clId="{A3ECA875-3A40-4BA9-BB9C-F27E79C2A69C}" dt="2024-05-06T17:12:27.519" v="900" actId="478"/>
          <ac:picMkLst>
            <pc:docMk/>
            <pc:sldMk cId="893161910" sldId="2719"/>
            <ac:picMk id="25" creationId="{F20B5C34-2A1B-D227-CA4A-F2C9F2F05E9A}"/>
          </ac:picMkLst>
        </pc:picChg>
        <pc:picChg chg="del">
          <ac:chgData name="Ahmed A" userId="37cbb6571667a5a4" providerId="LiveId" clId="{A3ECA875-3A40-4BA9-BB9C-F27E79C2A69C}" dt="2024-05-06T17:12:27.519" v="900" actId="478"/>
          <ac:picMkLst>
            <pc:docMk/>
            <pc:sldMk cId="893161910" sldId="2719"/>
            <ac:picMk id="26" creationId="{6F464719-1718-0D62-A6AB-356A997B7980}"/>
          </ac:picMkLst>
        </pc:picChg>
        <pc:picChg chg="del">
          <ac:chgData name="Ahmed A" userId="37cbb6571667a5a4" providerId="LiveId" clId="{A3ECA875-3A40-4BA9-BB9C-F27E79C2A69C}" dt="2024-05-06T17:12:27.519" v="900" actId="478"/>
          <ac:picMkLst>
            <pc:docMk/>
            <pc:sldMk cId="893161910" sldId="2719"/>
            <ac:picMk id="27" creationId="{6BCB4465-6F0E-BB00-5D18-C1F3AB5B7753}"/>
          </ac:picMkLst>
        </pc:picChg>
        <pc:picChg chg="del">
          <ac:chgData name="Ahmed A" userId="37cbb6571667a5a4" providerId="LiveId" clId="{A3ECA875-3A40-4BA9-BB9C-F27E79C2A69C}" dt="2024-05-06T17:12:27.519" v="900" actId="478"/>
          <ac:picMkLst>
            <pc:docMk/>
            <pc:sldMk cId="893161910" sldId="2719"/>
            <ac:picMk id="28" creationId="{BC4B3BF5-1982-F364-2DA6-F3E1C1FD1346}"/>
          </ac:picMkLst>
        </pc:picChg>
        <pc:picChg chg="del">
          <ac:chgData name="Ahmed A" userId="37cbb6571667a5a4" providerId="LiveId" clId="{A3ECA875-3A40-4BA9-BB9C-F27E79C2A69C}" dt="2024-05-06T17:12:27.519" v="900" actId="478"/>
          <ac:picMkLst>
            <pc:docMk/>
            <pc:sldMk cId="893161910" sldId="2719"/>
            <ac:picMk id="29" creationId="{40C99B56-8023-3646-7F56-AC6A5548CC0C}"/>
          </ac:picMkLst>
        </pc:picChg>
        <pc:picChg chg="del">
          <ac:chgData name="Ahmed A" userId="37cbb6571667a5a4" providerId="LiveId" clId="{A3ECA875-3A40-4BA9-BB9C-F27E79C2A69C}" dt="2024-05-06T17:12:27.519" v="900" actId="478"/>
          <ac:picMkLst>
            <pc:docMk/>
            <pc:sldMk cId="893161910" sldId="2719"/>
            <ac:picMk id="30" creationId="{71A6E08C-198B-E1B1-5798-5AD23BB68081}"/>
          </ac:picMkLst>
        </pc:picChg>
        <pc:picChg chg="del">
          <ac:chgData name="Ahmed A" userId="37cbb6571667a5a4" providerId="LiveId" clId="{A3ECA875-3A40-4BA9-BB9C-F27E79C2A69C}" dt="2024-05-06T17:12:27.519" v="900" actId="478"/>
          <ac:picMkLst>
            <pc:docMk/>
            <pc:sldMk cId="893161910" sldId="2719"/>
            <ac:picMk id="31" creationId="{F4AED231-7F26-87BB-7528-600B17F90497}"/>
          </ac:picMkLst>
        </pc:picChg>
        <pc:picChg chg="del">
          <ac:chgData name="Ahmed A" userId="37cbb6571667a5a4" providerId="LiveId" clId="{A3ECA875-3A40-4BA9-BB9C-F27E79C2A69C}" dt="2024-05-06T17:12:27.519" v="900" actId="478"/>
          <ac:picMkLst>
            <pc:docMk/>
            <pc:sldMk cId="893161910" sldId="2719"/>
            <ac:picMk id="32" creationId="{5FAD0002-7290-2273-B1D9-CBD032054B59}"/>
          </ac:picMkLst>
        </pc:picChg>
      </pc:sldChg>
      <pc:sldChg chg="del">
        <pc:chgData name="Ahmed A" userId="37cbb6571667a5a4" providerId="LiveId" clId="{A3ECA875-3A40-4BA9-BB9C-F27E79C2A69C}" dt="2024-05-06T15:44:07.069" v="50" actId="47"/>
        <pc:sldMkLst>
          <pc:docMk/>
          <pc:sldMk cId="2781366296" sldId="2723"/>
        </pc:sldMkLst>
      </pc:sldChg>
      <pc:sldChg chg="del">
        <pc:chgData name="Ahmed A" userId="37cbb6571667a5a4" providerId="LiveId" clId="{A3ECA875-3A40-4BA9-BB9C-F27E79C2A69C}" dt="2024-05-06T15:44:07.069" v="50" actId="47"/>
        <pc:sldMkLst>
          <pc:docMk/>
          <pc:sldMk cId="3316987134" sldId="2724"/>
        </pc:sldMkLst>
      </pc:sldChg>
      <pc:sldChg chg="del">
        <pc:chgData name="Ahmed A" userId="37cbb6571667a5a4" providerId="LiveId" clId="{A3ECA875-3A40-4BA9-BB9C-F27E79C2A69C}" dt="2024-05-06T23:28:35.103" v="998" actId="47"/>
        <pc:sldMkLst>
          <pc:docMk/>
          <pc:sldMk cId="2257748136" sldId="2725"/>
        </pc:sldMkLst>
      </pc:sldChg>
      <pc:sldChg chg="add del">
        <pc:chgData name="Ahmed A" userId="37cbb6571667a5a4" providerId="LiveId" clId="{A3ECA875-3A40-4BA9-BB9C-F27E79C2A69C}" dt="2024-05-06T23:17:57.905" v="911" actId="47"/>
        <pc:sldMkLst>
          <pc:docMk/>
          <pc:sldMk cId="35881453" sldId="2726"/>
        </pc:sldMkLst>
      </pc:sldChg>
      <pc:sldChg chg="del">
        <pc:chgData name="Ahmed A" userId="37cbb6571667a5a4" providerId="LiveId" clId="{A3ECA875-3A40-4BA9-BB9C-F27E79C2A69C}" dt="2024-05-07T17:07:44.497" v="2645" actId="47"/>
        <pc:sldMkLst>
          <pc:docMk/>
          <pc:sldMk cId="1379512039" sldId="2730"/>
        </pc:sldMkLst>
      </pc:sldChg>
      <pc:sldChg chg="del">
        <pc:chgData name="Ahmed A" userId="37cbb6571667a5a4" providerId="LiveId" clId="{A3ECA875-3A40-4BA9-BB9C-F27E79C2A69C}" dt="2024-05-07T17:07:58.296" v="2649" actId="47"/>
        <pc:sldMkLst>
          <pc:docMk/>
          <pc:sldMk cId="33265184" sldId="2731"/>
        </pc:sldMkLst>
      </pc:sldChg>
      <pc:sldChg chg="modSp del mod modTransition">
        <pc:chgData name="Ahmed A" userId="37cbb6571667a5a4" providerId="LiveId" clId="{A3ECA875-3A40-4BA9-BB9C-F27E79C2A69C}" dt="2024-05-09T04:54:56.658" v="4627" actId="20577"/>
        <pc:sldMkLst>
          <pc:docMk/>
          <pc:sldMk cId="2034701072" sldId="2744"/>
        </pc:sldMkLst>
        <pc:spChg chg="mod">
          <ac:chgData name="Ahmed A" userId="37cbb6571667a5a4" providerId="LiveId" clId="{A3ECA875-3A40-4BA9-BB9C-F27E79C2A69C}" dt="2024-05-09T04:54:56.658" v="4627" actId="20577"/>
          <ac:spMkLst>
            <pc:docMk/>
            <pc:sldMk cId="2034701072" sldId="2744"/>
            <ac:spMk id="18" creationId="{74B18026-F98C-36D8-DC25-E40EF799B65E}"/>
          </ac:spMkLst>
        </pc:spChg>
      </pc:sldChg>
      <pc:sldChg chg="del">
        <pc:chgData name="Ahmed A" userId="37cbb6571667a5a4" providerId="LiveId" clId="{A3ECA875-3A40-4BA9-BB9C-F27E79C2A69C}" dt="2024-05-07T17:42:24.825" v="2851"/>
        <pc:sldMkLst>
          <pc:docMk/>
          <pc:sldMk cId="54251726" sldId="2745"/>
        </pc:sldMkLst>
      </pc:sldChg>
      <pc:sldChg chg="modSp add del mod">
        <pc:chgData name="Ahmed A" userId="37cbb6571667a5a4" providerId="LiveId" clId="{A3ECA875-3A40-4BA9-BB9C-F27E79C2A69C}" dt="2024-05-06T23:26:39.412" v="976" actId="47"/>
        <pc:sldMkLst>
          <pc:docMk/>
          <pc:sldMk cId="1455104395" sldId="2747"/>
        </pc:sldMkLst>
        <pc:spChg chg="mod">
          <ac:chgData name="Ahmed A" userId="37cbb6571667a5a4" providerId="LiveId" clId="{A3ECA875-3A40-4BA9-BB9C-F27E79C2A69C}" dt="2024-05-06T23:26:24.134" v="970" actId="948"/>
          <ac:spMkLst>
            <pc:docMk/>
            <pc:sldMk cId="1455104395" sldId="2747"/>
            <ac:spMk id="11" creationId="{B550D674-6FC9-AB13-9A47-7F3F3C254BB7}"/>
          </ac:spMkLst>
        </pc:spChg>
        <pc:spChg chg="mod">
          <ac:chgData name="Ahmed A" userId="37cbb6571667a5a4" providerId="LiveId" clId="{A3ECA875-3A40-4BA9-BB9C-F27E79C2A69C}" dt="2024-05-06T23:26:24.134" v="970" actId="948"/>
          <ac:spMkLst>
            <pc:docMk/>
            <pc:sldMk cId="1455104395" sldId="2747"/>
            <ac:spMk id="16" creationId="{757A827C-B160-1A72-BBB5-80ADCFCE2DAE}"/>
          </ac:spMkLst>
        </pc:spChg>
      </pc:sldChg>
      <pc:sldChg chg="delSp modSp mod delAnim">
        <pc:chgData name="Ahmed A" userId="37cbb6571667a5a4" providerId="LiveId" clId="{A3ECA875-3A40-4BA9-BB9C-F27E79C2A69C}" dt="2024-05-09T04:56:38.423" v="4697" actId="20577"/>
        <pc:sldMkLst>
          <pc:docMk/>
          <pc:sldMk cId="824634343" sldId="2749"/>
        </pc:sldMkLst>
        <pc:spChg chg="mod">
          <ac:chgData name="Ahmed A" userId="37cbb6571667a5a4" providerId="LiveId" clId="{A3ECA875-3A40-4BA9-BB9C-F27E79C2A69C}" dt="2024-05-09T04:56:38.423" v="4697" actId="20577"/>
          <ac:spMkLst>
            <pc:docMk/>
            <pc:sldMk cId="824634343" sldId="2749"/>
            <ac:spMk id="15" creationId="{E03F949E-E8E6-BC7C-1E67-F14263B1FFFD}"/>
          </ac:spMkLst>
        </pc:spChg>
        <pc:spChg chg="mod">
          <ac:chgData name="Ahmed A" userId="37cbb6571667a5a4" providerId="LiveId" clId="{A3ECA875-3A40-4BA9-BB9C-F27E79C2A69C}" dt="2024-05-09T04:56:24.548" v="4669" actId="20577"/>
          <ac:spMkLst>
            <pc:docMk/>
            <pc:sldMk cId="824634343" sldId="2749"/>
            <ac:spMk id="17" creationId="{541B0D58-7A66-7DEC-C987-211A9A3DAE72}"/>
          </ac:spMkLst>
        </pc:spChg>
        <pc:grpChg chg="del">
          <ac:chgData name="Ahmed A" userId="37cbb6571667a5a4" providerId="LiveId" clId="{A3ECA875-3A40-4BA9-BB9C-F27E79C2A69C}" dt="2024-05-09T04:55:31.282" v="4628" actId="478"/>
          <ac:grpSpMkLst>
            <pc:docMk/>
            <pc:sldMk cId="824634343" sldId="2749"/>
            <ac:grpSpMk id="2" creationId="{45FEAD9D-1102-C7C4-82A8-DA9514CD6549}"/>
          </ac:grpSpMkLst>
        </pc:grpChg>
        <pc:picChg chg="del">
          <ac:chgData name="Ahmed A" userId="37cbb6571667a5a4" providerId="LiveId" clId="{A3ECA875-3A40-4BA9-BB9C-F27E79C2A69C}" dt="2024-05-09T04:55:32.943" v="4630" actId="478"/>
          <ac:picMkLst>
            <pc:docMk/>
            <pc:sldMk cId="824634343" sldId="2749"/>
            <ac:picMk id="6" creationId="{119B1D11-84D2-5822-8DEA-2A73839D1F5D}"/>
          </ac:picMkLst>
        </pc:picChg>
        <pc:picChg chg="del">
          <ac:chgData name="Ahmed A" userId="37cbb6571667a5a4" providerId="LiveId" clId="{A3ECA875-3A40-4BA9-BB9C-F27E79C2A69C}" dt="2024-05-09T04:55:31.973" v="4629" actId="478"/>
          <ac:picMkLst>
            <pc:docMk/>
            <pc:sldMk cId="824634343" sldId="2749"/>
            <ac:picMk id="7" creationId="{1A40A002-CFB7-DD4F-A749-4092BA50B79E}"/>
          </ac:picMkLst>
        </pc:picChg>
      </pc:sldChg>
      <pc:sldChg chg="delSp del mod delAnim">
        <pc:chgData name="Ahmed A" userId="37cbb6571667a5a4" providerId="LiveId" clId="{A3ECA875-3A40-4BA9-BB9C-F27E79C2A69C}" dt="2024-05-09T02:05:57.250" v="3491" actId="47"/>
        <pc:sldMkLst>
          <pc:docMk/>
          <pc:sldMk cId="2049132946" sldId="2753"/>
        </pc:sldMkLst>
        <pc:spChg chg="del">
          <ac:chgData name="Ahmed A" userId="37cbb6571667a5a4" providerId="LiveId" clId="{A3ECA875-3A40-4BA9-BB9C-F27E79C2A69C}" dt="2024-05-09T02:05:51.034" v="3489" actId="21"/>
          <ac:spMkLst>
            <pc:docMk/>
            <pc:sldMk cId="2049132946" sldId="2753"/>
            <ac:spMk id="6" creationId="{C18945D5-24CB-AB2B-6F20-B42D9E27562B}"/>
          </ac:spMkLst>
        </pc:spChg>
        <pc:spChg chg="del">
          <ac:chgData name="Ahmed A" userId="37cbb6571667a5a4" providerId="LiveId" clId="{A3ECA875-3A40-4BA9-BB9C-F27E79C2A69C}" dt="2024-05-09T02:05:51.034" v="3489" actId="21"/>
          <ac:spMkLst>
            <pc:docMk/>
            <pc:sldMk cId="2049132946" sldId="2753"/>
            <ac:spMk id="7" creationId="{A723ED65-5969-2925-47E9-BCAE61FE6945}"/>
          </ac:spMkLst>
        </pc:spChg>
        <pc:spChg chg="del">
          <ac:chgData name="Ahmed A" userId="37cbb6571667a5a4" providerId="LiveId" clId="{A3ECA875-3A40-4BA9-BB9C-F27E79C2A69C}" dt="2024-05-09T02:05:51.034" v="3489" actId="21"/>
          <ac:spMkLst>
            <pc:docMk/>
            <pc:sldMk cId="2049132946" sldId="2753"/>
            <ac:spMk id="8" creationId="{A16DC2D2-1C64-FDAE-E558-FDE3B0ACF1CC}"/>
          </ac:spMkLst>
        </pc:spChg>
        <pc:spChg chg="del">
          <ac:chgData name="Ahmed A" userId="37cbb6571667a5a4" providerId="LiveId" clId="{A3ECA875-3A40-4BA9-BB9C-F27E79C2A69C}" dt="2024-05-09T02:05:51.034" v="3489" actId="21"/>
          <ac:spMkLst>
            <pc:docMk/>
            <pc:sldMk cId="2049132946" sldId="2753"/>
            <ac:spMk id="9" creationId="{B77A6A99-A9F1-5931-A0C0-3195CA8148A5}"/>
          </ac:spMkLst>
        </pc:spChg>
        <pc:spChg chg="del">
          <ac:chgData name="Ahmed A" userId="37cbb6571667a5a4" providerId="LiveId" clId="{A3ECA875-3A40-4BA9-BB9C-F27E79C2A69C}" dt="2024-05-09T02:05:51.034" v="3489" actId="21"/>
          <ac:spMkLst>
            <pc:docMk/>
            <pc:sldMk cId="2049132946" sldId="2753"/>
            <ac:spMk id="10" creationId="{47D3B1ED-6FDA-BB6E-479F-EEA3E28D464F}"/>
          </ac:spMkLst>
        </pc:spChg>
        <pc:spChg chg="del">
          <ac:chgData name="Ahmed A" userId="37cbb6571667a5a4" providerId="LiveId" clId="{A3ECA875-3A40-4BA9-BB9C-F27E79C2A69C}" dt="2024-05-09T02:05:51.034" v="3489" actId="21"/>
          <ac:spMkLst>
            <pc:docMk/>
            <pc:sldMk cId="2049132946" sldId="2753"/>
            <ac:spMk id="11" creationId="{0909609D-9459-D5AF-84E7-FD936F9A35E9}"/>
          </ac:spMkLst>
        </pc:spChg>
        <pc:spChg chg="del">
          <ac:chgData name="Ahmed A" userId="37cbb6571667a5a4" providerId="LiveId" clId="{A3ECA875-3A40-4BA9-BB9C-F27E79C2A69C}" dt="2024-05-09T02:05:51.034" v="3489" actId="21"/>
          <ac:spMkLst>
            <pc:docMk/>
            <pc:sldMk cId="2049132946" sldId="2753"/>
            <ac:spMk id="12" creationId="{AAE1E676-88A6-5970-BD15-A8A5230D38EE}"/>
          </ac:spMkLst>
        </pc:spChg>
        <pc:spChg chg="del">
          <ac:chgData name="Ahmed A" userId="37cbb6571667a5a4" providerId="LiveId" clId="{A3ECA875-3A40-4BA9-BB9C-F27E79C2A69C}" dt="2024-05-09T02:05:51.034" v="3489" actId="21"/>
          <ac:spMkLst>
            <pc:docMk/>
            <pc:sldMk cId="2049132946" sldId="2753"/>
            <ac:spMk id="13" creationId="{9C0D91E3-E803-52AB-03CA-5156EEEA6E35}"/>
          </ac:spMkLst>
        </pc:spChg>
        <pc:spChg chg="del">
          <ac:chgData name="Ahmed A" userId="37cbb6571667a5a4" providerId="LiveId" clId="{A3ECA875-3A40-4BA9-BB9C-F27E79C2A69C}" dt="2024-05-09T02:05:51.034" v="3489" actId="21"/>
          <ac:spMkLst>
            <pc:docMk/>
            <pc:sldMk cId="2049132946" sldId="2753"/>
            <ac:spMk id="14" creationId="{B134D14F-2E93-5632-37EE-FE041D166BDB}"/>
          </ac:spMkLst>
        </pc:spChg>
        <pc:spChg chg="del">
          <ac:chgData name="Ahmed A" userId="37cbb6571667a5a4" providerId="LiveId" clId="{A3ECA875-3A40-4BA9-BB9C-F27E79C2A69C}" dt="2024-05-09T02:05:51.034" v="3489" actId="21"/>
          <ac:spMkLst>
            <pc:docMk/>
            <pc:sldMk cId="2049132946" sldId="2753"/>
            <ac:spMk id="15" creationId="{4749FB16-04BC-466F-11CD-E03092D2DA4C}"/>
          </ac:spMkLst>
        </pc:spChg>
        <pc:spChg chg="del">
          <ac:chgData name="Ahmed A" userId="37cbb6571667a5a4" providerId="LiveId" clId="{A3ECA875-3A40-4BA9-BB9C-F27E79C2A69C}" dt="2024-05-09T02:05:51.034" v="3489" actId="21"/>
          <ac:spMkLst>
            <pc:docMk/>
            <pc:sldMk cId="2049132946" sldId="2753"/>
            <ac:spMk id="16" creationId="{4A99580B-110F-D5AC-9E32-F6C53F8E541C}"/>
          </ac:spMkLst>
        </pc:spChg>
        <pc:spChg chg="del">
          <ac:chgData name="Ahmed A" userId="37cbb6571667a5a4" providerId="LiveId" clId="{A3ECA875-3A40-4BA9-BB9C-F27E79C2A69C}" dt="2024-05-09T02:05:51.034" v="3489" actId="21"/>
          <ac:spMkLst>
            <pc:docMk/>
            <pc:sldMk cId="2049132946" sldId="2753"/>
            <ac:spMk id="17" creationId="{5F63174A-2D85-EEAE-FB49-591D4C9CCF5A}"/>
          </ac:spMkLst>
        </pc:spChg>
        <pc:spChg chg="del">
          <ac:chgData name="Ahmed A" userId="37cbb6571667a5a4" providerId="LiveId" clId="{A3ECA875-3A40-4BA9-BB9C-F27E79C2A69C}" dt="2024-05-09T02:05:51.034" v="3489" actId="21"/>
          <ac:spMkLst>
            <pc:docMk/>
            <pc:sldMk cId="2049132946" sldId="2753"/>
            <ac:spMk id="18" creationId="{59D84EFD-1BC8-739B-80C6-8E644B60857E}"/>
          </ac:spMkLst>
        </pc:spChg>
        <pc:spChg chg="del">
          <ac:chgData name="Ahmed A" userId="37cbb6571667a5a4" providerId="LiveId" clId="{A3ECA875-3A40-4BA9-BB9C-F27E79C2A69C}" dt="2024-05-09T02:05:51.034" v="3489" actId="21"/>
          <ac:spMkLst>
            <pc:docMk/>
            <pc:sldMk cId="2049132946" sldId="2753"/>
            <ac:spMk id="19" creationId="{B8C52716-486C-51B0-E555-D6BAD39736C7}"/>
          </ac:spMkLst>
        </pc:spChg>
        <pc:spChg chg="del">
          <ac:chgData name="Ahmed A" userId="37cbb6571667a5a4" providerId="LiveId" clId="{A3ECA875-3A40-4BA9-BB9C-F27E79C2A69C}" dt="2024-05-09T02:05:51.034" v="3489" actId="21"/>
          <ac:spMkLst>
            <pc:docMk/>
            <pc:sldMk cId="2049132946" sldId="2753"/>
            <ac:spMk id="20" creationId="{5548E198-4EBB-F281-025A-4AAF750B12FE}"/>
          </ac:spMkLst>
        </pc:spChg>
        <pc:spChg chg="del">
          <ac:chgData name="Ahmed A" userId="37cbb6571667a5a4" providerId="LiveId" clId="{A3ECA875-3A40-4BA9-BB9C-F27E79C2A69C}" dt="2024-05-09T02:05:51.034" v="3489" actId="21"/>
          <ac:spMkLst>
            <pc:docMk/>
            <pc:sldMk cId="2049132946" sldId="2753"/>
            <ac:spMk id="21" creationId="{80D47278-F393-26DF-59DB-E5F18B229882}"/>
          </ac:spMkLst>
        </pc:spChg>
        <pc:spChg chg="del">
          <ac:chgData name="Ahmed A" userId="37cbb6571667a5a4" providerId="LiveId" clId="{A3ECA875-3A40-4BA9-BB9C-F27E79C2A69C}" dt="2024-05-09T02:05:51.034" v="3489" actId="21"/>
          <ac:spMkLst>
            <pc:docMk/>
            <pc:sldMk cId="2049132946" sldId="2753"/>
            <ac:spMk id="22" creationId="{2C361B76-43AD-9757-34E5-2AC26C6679B2}"/>
          </ac:spMkLst>
        </pc:spChg>
        <pc:spChg chg="del">
          <ac:chgData name="Ahmed A" userId="37cbb6571667a5a4" providerId="LiveId" clId="{A3ECA875-3A40-4BA9-BB9C-F27E79C2A69C}" dt="2024-05-09T02:05:51.034" v="3489" actId="21"/>
          <ac:spMkLst>
            <pc:docMk/>
            <pc:sldMk cId="2049132946" sldId="2753"/>
            <ac:spMk id="23" creationId="{5F101577-358E-A3BD-0514-73CE153116DD}"/>
          </ac:spMkLst>
        </pc:spChg>
        <pc:spChg chg="del">
          <ac:chgData name="Ahmed A" userId="37cbb6571667a5a4" providerId="LiveId" clId="{A3ECA875-3A40-4BA9-BB9C-F27E79C2A69C}" dt="2024-05-09T02:05:51.034" v="3489" actId="21"/>
          <ac:spMkLst>
            <pc:docMk/>
            <pc:sldMk cId="2049132946" sldId="2753"/>
            <ac:spMk id="24" creationId="{9171C17F-E97A-EF7F-7A3C-18722754CA20}"/>
          </ac:spMkLst>
        </pc:spChg>
        <pc:spChg chg="del">
          <ac:chgData name="Ahmed A" userId="37cbb6571667a5a4" providerId="LiveId" clId="{A3ECA875-3A40-4BA9-BB9C-F27E79C2A69C}" dt="2024-05-09T02:05:51.034" v="3489" actId="21"/>
          <ac:spMkLst>
            <pc:docMk/>
            <pc:sldMk cId="2049132946" sldId="2753"/>
            <ac:spMk id="25" creationId="{A9F3804F-1CE9-66B3-5ED2-F6E0F443EA31}"/>
          </ac:spMkLst>
        </pc:spChg>
        <pc:spChg chg="del">
          <ac:chgData name="Ahmed A" userId="37cbb6571667a5a4" providerId="LiveId" clId="{A3ECA875-3A40-4BA9-BB9C-F27E79C2A69C}" dt="2024-05-09T02:05:51.034" v="3489" actId="21"/>
          <ac:spMkLst>
            <pc:docMk/>
            <pc:sldMk cId="2049132946" sldId="2753"/>
            <ac:spMk id="26" creationId="{2BB1604C-567E-737A-42A1-B7D4D873B186}"/>
          </ac:spMkLst>
        </pc:spChg>
        <pc:spChg chg="del">
          <ac:chgData name="Ahmed A" userId="37cbb6571667a5a4" providerId="LiveId" clId="{A3ECA875-3A40-4BA9-BB9C-F27E79C2A69C}" dt="2024-05-09T02:05:51.034" v="3489" actId="21"/>
          <ac:spMkLst>
            <pc:docMk/>
            <pc:sldMk cId="2049132946" sldId="2753"/>
            <ac:spMk id="27" creationId="{321A42F2-404C-5CBD-C90F-F2F72BB8750E}"/>
          </ac:spMkLst>
        </pc:spChg>
        <pc:spChg chg="del">
          <ac:chgData name="Ahmed A" userId="37cbb6571667a5a4" providerId="LiveId" clId="{A3ECA875-3A40-4BA9-BB9C-F27E79C2A69C}" dt="2024-05-09T02:05:51.034" v="3489" actId="21"/>
          <ac:spMkLst>
            <pc:docMk/>
            <pc:sldMk cId="2049132946" sldId="2753"/>
            <ac:spMk id="28" creationId="{AE46F5AB-2DFC-5434-8782-9341AF9A5F00}"/>
          </ac:spMkLst>
        </pc:spChg>
        <pc:spChg chg="del">
          <ac:chgData name="Ahmed A" userId="37cbb6571667a5a4" providerId="LiveId" clId="{A3ECA875-3A40-4BA9-BB9C-F27E79C2A69C}" dt="2024-05-09T02:05:51.034" v="3489" actId="21"/>
          <ac:spMkLst>
            <pc:docMk/>
            <pc:sldMk cId="2049132946" sldId="2753"/>
            <ac:spMk id="29" creationId="{EA231FB1-C7A6-F470-F54F-CD51AFBBC94E}"/>
          </ac:spMkLst>
        </pc:spChg>
        <pc:spChg chg="del">
          <ac:chgData name="Ahmed A" userId="37cbb6571667a5a4" providerId="LiveId" clId="{A3ECA875-3A40-4BA9-BB9C-F27E79C2A69C}" dt="2024-05-09T02:05:51.034" v="3489" actId="21"/>
          <ac:spMkLst>
            <pc:docMk/>
            <pc:sldMk cId="2049132946" sldId="2753"/>
            <ac:spMk id="30" creationId="{9532641A-1A3D-5DEF-61FA-40A6B0B5C1D1}"/>
          </ac:spMkLst>
        </pc:spChg>
        <pc:spChg chg="del">
          <ac:chgData name="Ahmed A" userId="37cbb6571667a5a4" providerId="LiveId" clId="{A3ECA875-3A40-4BA9-BB9C-F27E79C2A69C}" dt="2024-05-09T02:05:51.034" v="3489" actId="21"/>
          <ac:spMkLst>
            <pc:docMk/>
            <pc:sldMk cId="2049132946" sldId="2753"/>
            <ac:spMk id="31" creationId="{0CFC21B7-F18A-69DB-A3F2-C2F8DF899151}"/>
          </ac:spMkLst>
        </pc:spChg>
        <pc:spChg chg="del">
          <ac:chgData name="Ahmed A" userId="37cbb6571667a5a4" providerId="LiveId" clId="{A3ECA875-3A40-4BA9-BB9C-F27E79C2A69C}" dt="2024-05-09T02:05:51.034" v="3489" actId="21"/>
          <ac:spMkLst>
            <pc:docMk/>
            <pc:sldMk cId="2049132946" sldId="2753"/>
            <ac:spMk id="32" creationId="{09CE972D-9088-66C6-7AAE-CF7827E47730}"/>
          </ac:spMkLst>
        </pc:spChg>
        <pc:spChg chg="del">
          <ac:chgData name="Ahmed A" userId="37cbb6571667a5a4" providerId="LiveId" clId="{A3ECA875-3A40-4BA9-BB9C-F27E79C2A69C}" dt="2024-05-09T02:05:51.034" v="3489" actId="21"/>
          <ac:spMkLst>
            <pc:docMk/>
            <pc:sldMk cId="2049132946" sldId="2753"/>
            <ac:spMk id="33" creationId="{DB872F5F-1384-0F97-49E9-71ED56418FA3}"/>
          </ac:spMkLst>
        </pc:spChg>
        <pc:spChg chg="del">
          <ac:chgData name="Ahmed A" userId="37cbb6571667a5a4" providerId="LiveId" clId="{A3ECA875-3A40-4BA9-BB9C-F27E79C2A69C}" dt="2024-05-09T02:05:51.034" v="3489" actId="21"/>
          <ac:spMkLst>
            <pc:docMk/>
            <pc:sldMk cId="2049132946" sldId="2753"/>
            <ac:spMk id="34" creationId="{FD6A20A2-44A3-2B16-1827-F02A47828B48}"/>
          </ac:spMkLst>
        </pc:spChg>
        <pc:spChg chg="del">
          <ac:chgData name="Ahmed A" userId="37cbb6571667a5a4" providerId="LiveId" clId="{A3ECA875-3A40-4BA9-BB9C-F27E79C2A69C}" dt="2024-05-09T02:05:51.034" v="3489" actId="21"/>
          <ac:spMkLst>
            <pc:docMk/>
            <pc:sldMk cId="2049132946" sldId="2753"/>
            <ac:spMk id="35" creationId="{C11C6E51-1DA6-A332-AB5F-F3DF86DADAF6}"/>
          </ac:spMkLst>
        </pc:spChg>
        <pc:spChg chg="del">
          <ac:chgData name="Ahmed A" userId="37cbb6571667a5a4" providerId="LiveId" clId="{A3ECA875-3A40-4BA9-BB9C-F27E79C2A69C}" dt="2024-05-09T02:05:51.034" v="3489" actId="21"/>
          <ac:spMkLst>
            <pc:docMk/>
            <pc:sldMk cId="2049132946" sldId="2753"/>
            <ac:spMk id="36" creationId="{36A50EF9-D2B6-D588-4651-6982316CB8C1}"/>
          </ac:spMkLst>
        </pc:spChg>
        <pc:spChg chg="del">
          <ac:chgData name="Ahmed A" userId="37cbb6571667a5a4" providerId="LiveId" clId="{A3ECA875-3A40-4BA9-BB9C-F27E79C2A69C}" dt="2024-05-09T02:05:51.034" v="3489" actId="21"/>
          <ac:spMkLst>
            <pc:docMk/>
            <pc:sldMk cId="2049132946" sldId="2753"/>
            <ac:spMk id="37" creationId="{0BE7BB7F-0DE6-25FF-FFDC-E9E32D89A856}"/>
          </ac:spMkLst>
        </pc:spChg>
        <pc:spChg chg="del">
          <ac:chgData name="Ahmed A" userId="37cbb6571667a5a4" providerId="LiveId" clId="{A3ECA875-3A40-4BA9-BB9C-F27E79C2A69C}" dt="2024-05-09T02:05:51.034" v="3489" actId="21"/>
          <ac:spMkLst>
            <pc:docMk/>
            <pc:sldMk cId="2049132946" sldId="2753"/>
            <ac:spMk id="38" creationId="{9C8DC688-A552-4BE2-3586-AE626FE3C262}"/>
          </ac:spMkLst>
        </pc:spChg>
        <pc:spChg chg="del">
          <ac:chgData name="Ahmed A" userId="37cbb6571667a5a4" providerId="LiveId" clId="{A3ECA875-3A40-4BA9-BB9C-F27E79C2A69C}" dt="2024-05-09T02:05:51.034" v="3489" actId="21"/>
          <ac:spMkLst>
            <pc:docMk/>
            <pc:sldMk cId="2049132946" sldId="2753"/>
            <ac:spMk id="39" creationId="{0D36E2BF-ACA0-3FFA-60FF-E0C01772572B}"/>
          </ac:spMkLst>
        </pc:spChg>
        <pc:spChg chg="del">
          <ac:chgData name="Ahmed A" userId="37cbb6571667a5a4" providerId="LiveId" clId="{A3ECA875-3A40-4BA9-BB9C-F27E79C2A69C}" dt="2024-05-09T02:05:51.034" v="3489" actId="21"/>
          <ac:spMkLst>
            <pc:docMk/>
            <pc:sldMk cId="2049132946" sldId="2753"/>
            <ac:spMk id="40" creationId="{2FDEA161-2DDE-BBA3-2493-995AF87088A4}"/>
          </ac:spMkLst>
        </pc:spChg>
        <pc:spChg chg="del">
          <ac:chgData name="Ahmed A" userId="37cbb6571667a5a4" providerId="LiveId" clId="{A3ECA875-3A40-4BA9-BB9C-F27E79C2A69C}" dt="2024-05-09T02:05:51.034" v="3489" actId="21"/>
          <ac:spMkLst>
            <pc:docMk/>
            <pc:sldMk cId="2049132946" sldId="2753"/>
            <ac:spMk id="41" creationId="{DC017051-248D-563D-39A4-ED369F4505AA}"/>
          </ac:spMkLst>
        </pc:spChg>
        <pc:spChg chg="del">
          <ac:chgData name="Ahmed A" userId="37cbb6571667a5a4" providerId="LiveId" clId="{A3ECA875-3A40-4BA9-BB9C-F27E79C2A69C}" dt="2024-05-09T02:05:51.034" v="3489" actId="21"/>
          <ac:spMkLst>
            <pc:docMk/>
            <pc:sldMk cId="2049132946" sldId="2753"/>
            <ac:spMk id="42" creationId="{736E2050-4207-D209-D416-ED2E60CA619B}"/>
          </ac:spMkLst>
        </pc:spChg>
        <pc:spChg chg="del">
          <ac:chgData name="Ahmed A" userId="37cbb6571667a5a4" providerId="LiveId" clId="{A3ECA875-3A40-4BA9-BB9C-F27E79C2A69C}" dt="2024-05-09T02:05:51.034" v="3489" actId="21"/>
          <ac:spMkLst>
            <pc:docMk/>
            <pc:sldMk cId="2049132946" sldId="2753"/>
            <ac:spMk id="43" creationId="{3CE8C111-51C8-B244-06F3-6027D8FD6E01}"/>
          </ac:spMkLst>
        </pc:spChg>
        <pc:spChg chg="del">
          <ac:chgData name="Ahmed A" userId="37cbb6571667a5a4" providerId="LiveId" clId="{A3ECA875-3A40-4BA9-BB9C-F27E79C2A69C}" dt="2024-05-09T02:05:51.034" v="3489" actId="21"/>
          <ac:spMkLst>
            <pc:docMk/>
            <pc:sldMk cId="2049132946" sldId="2753"/>
            <ac:spMk id="44" creationId="{5CC85987-98FD-99DE-E1B6-546C47CD5404}"/>
          </ac:spMkLst>
        </pc:spChg>
        <pc:spChg chg="del">
          <ac:chgData name="Ahmed A" userId="37cbb6571667a5a4" providerId="LiveId" clId="{A3ECA875-3A40-4BA9-BB9C-F27E79C2A69C}" dt="2024-05-09T02:05:51.034" v="3489" actId="21"/>
          <ac:spMkLst>
            <pc:docMk/>
            <pc:sldMk cId="2049132946" sldId="2753"/>
            <ac:spMk id="45" creationId="{78ADEAD3-01B0-44DC-0989-5459931A5AE4}"/>
          </ac:spMkLst>
        </pc:spChg>
        <pc:spChg chg="del">
          <ac:chgData name="Ahmed A" userId="37cbb6571667a5a4" providerId="LiveId" clId="{A3ECA875-3A40-4BA9-BB9C-F27E79C2A69C}" dt="2024-05-09T02:05:51.034" v="3489" actId="21"/>
          <ac:spMkLst>
            <pc:docMk/>
            <pc:sldMk cId="2049132946" sldId="2753"/>
            <ac:spMk id="46" creationId="{6C98080E-5C11-AE9B-5521-19F98ADCC9B8}"/>
          </ac:spMkLst>
        </pc:spChg>
        <pc:spChg chg="del">
          <ac:chgData name="Ahmed A" userId="37cbb6571667a5a4" providerId="LiveId" clId="{A3ECA875-3A40-4BA9-BB9C-F27E79C2A69C}" dt="2024-05-09T02:05:51.034" v="3489" actId="21"/>
          <ac:spMkLst>
            <pc:docMk/>
            <pc:sldMk cId="2049132946" sldId="2753"/>
            <ac:spMk id="47" creationId="{92011D0C-70B3-4496-F152-91387860BB8E}"/>
          </ac:spMkLst>
        </pc:spChg>
        <pc:spChg chg="del">
          <ac:chgData name="Ahmed A" userId="37cbb6571667a5a4" providerId="LiveId" clId="{A3ECA875-3A40-4BA9-BB9C-F27E79C2A69C}" dt="2024-05-09T02:05:51.034" v="3489" actId="21"/>
          <ac:spMkLst>
            <pc:docMk/>
            <pc:sldMk cId="2049132946" sldId="2753"/>
            <ac:spMk id="48" creationId="{443412EF-0E85-AFB9-E015-974D46835A51}"/>
          </ac:spMkLst>
        </pc:spChg>
        <pc:spChg chg="del">
          <ac:chgData name="Ahmed A" userId="37cbb6571667a5a4" providerId="LiveId" clId="{A3ECA875-3A40-4BA9-BB9C-F27E79C2A69C}" dt="2024-05-09T02:05:51.034" v="3489" actId="21"/>
          <ac:spMkLst>
            <pc:docMk/>
            <pc:sldMk cId="2049132946" sldId="2753"/>
            <ac:spMk id="49" creationId="{BDB7DB87-A649-475C-A4A7-2600FA44CEA3}"/>
          </ac:spMkLst>
        </pc:spChg>
        <pc:spChg chg="del">
          <ac:chgData name="Ahmed A" userId="37cbb6571667a5a4" providerId="LiveId" clId="{A3ECA875-3A40-4BA9-BB9C-F27E79C2A69C}" dt="2024-05-09T02:05:51.034" v="3489" actId="21"/>
          <ac:spMkLst>
            <pc:docMk/>
            <pc:sldMk cId="2049132946" sldId="2753"/>
            <ac:spMk id="50" creationId="{F60929D9-1330-2917-2F70-09CA27172AF4}"/>
          </ac:spMkLst>
        </pc:spChg>
        <pc:spChg chg="del">
          <ac:chgData name="Ahmed A" userId="37cbb6571667a5a4" providerId="LiveId" clId="{A3ECA875-3A40-4BA9-BB9C-F27E79C2A69C}" dt="2024-05-09T02:05:51.034" v="3489" actId="21"/>
          <ac:spMkLst>
            <pc:docMk/>
            <pc:sldMk cId="2049132946" sldId="2753"/>
            <ac:spMk id="51" creationId="{F25678D4-3103-5BC6-2957-2B58BC7C544B}"/>
          </ac:spMkLst>
        </pc:spChg>
        <pc:spChg chg="del">
          <ac:chgData name="Ahmed A" userId="37cbb6571667a5a4" providerId="LiveId" clId="{A3ECA875-3A40-4BA9-BB9C-F27E79C2A69C}" dt="2024-05-09T02:05:51.034" v="3489" actId="21"/>
          <ac:spMkLst>
            <pc:docMk/>
            <pc:sldMk cId="2049132946" sldId="2753"/>
            <ac:spMk id="52" creationId="{504E3A7E-9EEE-2ABA-757D-002BD522BB4E}"/>
          </ac:spMkLst>
        </pc:spChg>
        <pc:spChg chg="del">
          <ac:chgData name="Ahmed A" userId="37cbb6571667a5a4" providerId="LiveId" clId="{A3ECA875-3A40-4BA9-BB9C-F27E79C2A69C}" dt="2024-05-09T02:05:51.034" v="3489" actId="21"/>
          <ac:spMkLst>
            <pc:docMk/>
            <pc:sldMk cId="2049132946" sldId="2753"/>
            <ac:spMk id="53" creationId="{C6EEA106-4E27-DB02-342F-C7D93B531DFA}"/>
          </ac:spMkLst>
        </pc:spChg>
        <pc:spChg chg="del">
          <ac:chgData name="Ahmed A" userId="37cbb6571667a5a4" providerId="LiveId" clId="{A3ECA875-3A40-4BA9-BB9C-F27E79C2A69C}" dt="2024-05-09T02:05:51.034" v="3489" actId="21"/>
          <ac:spMkLst>
            <pc:docMk/>
            <pc:sldMk cId="2049132946" sldId="2753"/>
            <ac:spMk id="54" creationId="{2A794A01-385B-8A8F-79E2-DECA1940F65F}"/>
          </ac:spMkLst>
        </pc:spChg>
        <pc:spChg chg="del">
          <ac:chgData name="Ahmed A" userId="37cbb6571667a5a4" providerId="LiveId" clId="{A3ECA875-3A40-4BA9-BB9C-F27E79C2A69C}" dt="2024-05-09T02:05:51.034" v="3489" actId="21"/>
          <ac:spMkLst>
            <pc:docMk/>
            <pc:sldMk cId="2049132946" sldId="2753"/>
            <ac:spMk id="55" creationId="{901FD99C-3B39-A0CE-16A2-CE17FC031D03}"/>
          </ac:spMkLst>
        </pc:spChg>
        <pc:spChg chg="del">
          <ac:chgData name="Ahmed A" userId="37cbb6571667a5a4" providerId="LiveId" clId="{A3ECA875-3A40-4BA9-BB9C-F27E79C2A69C}" dt="2024-05-09T02:05:51.034" v="3489" actId="21"/>
          <ac:spMkLst>
            <pc:docMk/>
            <pc:sldMk cId="2049132946" sldId="2753"/>
            <ac:spMk id="56" creationId="{A5E64B7F-8E5A-B01C-2D3B-BAA7443C41C6}"/>
          </ac:spMkLst>
        </pc:spChg>
        <pc:spChg chg="del">
          <ac:chgData name="Ahmed A" userId="37cbb6571667a5a4" providerId="LiveId" clId="{A3ECA875-3A40-4BA9-BB9C-F27E79C2A69C}" dt="2024-05-09T02:05:51.034" v="3489" actId="21"/>
          <ac:spMkLst>
            <pc:docMk/>
            <pc:sldMk cId="2049132946" sldId="2753"/>
            <ac:spMk id="57" creationId="{FCF28360-DC25-6A7F-E116-A88F99ED59BA}"/>
          </ac:spMkLst>
        </pc:spChg>
        <pc:spChg chg="del">
          <ac:chgData name="Ahmed A" userId="37cbb6571667a5a4" providerId="LiveId" clId="{A3ECA875-3A40-4BA9-BB9C-F27E79C2A69C}" dt="2024-05-09T02:05:51.034" v="3489" actId="21"/>
          <ac:spMkLst>
            <pc:docMk/>
            <pc:sldMk cId="2049132946" sldId="2753"/>
            <ac:spMk id="58" creationId="{0A13D401-E1D8-F447-2AF8-265F1E929F54}"/>
          </ac:spMkLst>
        </pc:spChg>
        <pc:spChg chg="del">
          <ac:chgData name="Ahmed A" userId="37cbb6571667a5a4" providerId="LiveId" clId="{A3ECA875-3A40-4BA9-BB9C-F27E79C2A69C}" dt="2024-05-09T02:05:51.034" v="3489" actId="21"/>
          <ac:spMkLst>
            <pc:docMk/>
            <pc:sldMk cId="2049132946" sldId="2753"/>
            <ac:spMk id="59" creationId="{B78C86C8-F7BD-EA20-6CE5-C58E2A6E5C5B}"/>
          </ac:spMkLst>
        </pc:spChg>
        <pc:spChg chg="del">
          <ac:chgData name="Ahmed A" userId="37cbb6571667a5a4" providerId="LiveId" clId="{A3ECA875-3A40-4BA9-BB9C-F27E79C2A69C}" dt="2024-05-09T02:05:51.034" v="3489" actId="21"/>
          <ac:spMkLst>
            <pc:docMk/>
            <pc:sldMk cId="2049132946" sldId="2753"/>
            <ac:spMk id="60" creationId="{331AAA0D-BEA5-0BC0-4CF5-5977109F72EB}"/>
          </ac:spMkLst>
        </pc:spChg>
        <pc:spChg chg="del">
          <ac:chgData name="Ahmed A" userId="37cbb6571667a5a4" providerId="LiveId" clId="{A3ECA875-3A40-4BA9-BB9C-F27E79C2A69C}" dt="2024-05-09T02:05:51.034" v="3489" actId="21"/>
          <ac:spMkLst>
            <pc:docMk/>
            <pc:sldMk cId="2049132946" sldId="2753"/>
            <ac:spMk id="61" creationId="{289B9188-0286-8DA2-37BD-795082C3A4B0}"/>
          </ac:spMkLst>
        </pc:spChg>
        <pc:spChg chg="del">
          <ac:chgData name="Ahmed A" userId="37cbb6571667a5a4" providerId="LiveId" clId="{A3ECA875-3A40-4BA9-BB9C-F27E79C2A69C}" dt="2024-05-09T02:05:51.034" v="3489" actId="21"/>
          <ac:spMkLst>
            <pc:docMk/>
            <pc:sldMk cId="2049132946" sldId="2753"/>
            <ac:spMk id="62" creationId="{D9DE005F-95AE-D6C2-E46D-84E9C1C99DE1}"/>
          </ac:spMkLst>
        </pc:spChg>
        <pc:spChg chg="del">
          <ac:chgData name="Ahmed A" userId="37cbb6571667a5a4" providerId="LiveId" clId="{A3ECA875-3A40-4BA9-BB9C-F27E79C2A69C}" dt="2024-05-09T02:05:51.034" v="3489" actId="21"/>
          <ac:spMkLst>
            <pc:docMk/>
            <pc:sldMk cId="2049132946" sldId="2753"/>
            <ac:spMk id="63" creationId="{7213951B-46D3-9F35-8A2E-C32A84C659EA}"/>
          </ac:spMkLst>
        </pc:spChg>
        <pc:spChg chg="del">
          <ac:chgData name="Ahmed A" userId="37cbb6571667a5a4" providerId="LiveId" clId="{A3ECA875-3A40-4BA9-BB9C-F27E79C2A69C}" dt="2024-05-09T02:05:51.034" v="3489" actId="21"/>
          <ac:spMkLst>
            <pc:docMk/>
            <pc:sldMk cId="2049132946" sldId="2753"/>
            <ac:spMk id="64" creationId="{D770C372-C1F8-9B3C-88AC-0C712DE2D6D0}"/>
          </ac:spMkLst>
        </pc:spChg>
        <pc:spChg chg="del">
          <ac:chgData name="Ahmed A" userId="37cbb6571667a5a4" providerId="LiveId" clId="{A3ECA875-3A40-4BA9-BB9C-F27E79C2A69C}" dt="2024-05-09T02:05:51.034" v="3489" actId="21"/>
          <ac:spMkLst>
            <pc:docMk/>
            <pc:sldMk cId="2049132946" sldId="2753"/>
            <ac:spMk id="65" creationId="{20283CFF-445D-F934-A121-C4B7420A58C1}"/>
          </ac:spMkLst>
        </pc:spChg>
        <pc:spChg chg="del">
          <ac:chgData name="Ahmed A" userId="37cbb6571667a5a4" providerId="LiveId" clId="{A3ECA875-3A40-4BA9-BB9C-F27E79C2A69C}" dt="2024-05-09T02:05:51.034" v="3489" actId="21"/>
          <ac:spMkLst>
            <pc:docMk/>
            <pc:sldMk cId="2049132946" sldId="2753"/>
            <ac:spMk id="66" creationId="{249D6551-4357-1003-CC9D-529D8FFB4528}"/>
          </ac:spMkLst>
        </pc:spChg>
        <pc:spChg chg="del">
          <ac:chgData name="Ahmed A" userId="37cbb6571667a5a4" providerId="LiveId" clId="{A3ECA875-3A40-4BA9-BB9C-F27E79C2A69C}" dt="2024-05-09T02:05:51.034" v="3489" actId="21"/>
          <ac:spMkLst>
            <pc:docMk/>
            <pc:sldMk cId="2049132946" sldId="2753"/>
            <ac:spMk id="67" creationId="{3254237F-A615-5293-311D-6E8FB3ABB165}"/>
          </ac:spMkLst>
        </pc:spChg>
        <pc:spChg chg="del">
          <ac:chgData name="Ahmed A" userId="37cbb6571667a5a4" providerId="LiveId" clId="{A3ECA875-3A40-4BA9-BB9C-F27E79C2A69C}" dt="2024-05-09T02:05:51.034" v="3489" actId="21"/>
          <ac:spMkLst>
            <pc:docMk/>
            <pc:sldMk cId="2049132946" sldId="2753"/>
            <ac:spMk id="68" creationId="{4F3AC4C9-AEFB-34C6-7DAE-9C1638D4EADF}"/>
          </ac:spMkLst>
        </pc:spChg>
        <pc:spChg chg="del">
          <ac:chgData name="Ahmed A" userId="37cbb6571667a5a4" providerId="LiveId" clId="{A3ECA875-3A40-4BA9-BB9C-F27E79C2A69C}" dt="2024-05-09T02:05:51.034" v="3489" actId="21"/>
          <ac:spMkLst>
            <pc:docMk/>
            <pc:sldMk cId="2049132946" sldId="2753"/>
            <ac:spMk id="69" creationId="{BD15FE7A-4155-38F8-DB7E-9384E851CD13}"/>
          </ac:spMkLst>
        </pc:spChg>
        <pc:spChg chg="del">
          <ac:chgData name="Ahmed A" userId="37cbb6571667a5a4" providerId="LiveId" clId="{A3ECA875-3A40-4BA9-BB9C-F27E79C2A69C}" dt="2024-05-09T02:05:51.034" v="3489" actId="21"/>
          <ac:spMkLst>
            <pc:docMk/>
            <pc:sldMk cId="2049132946" sldId="2753"/>
            <ac:spMk id="70" creationId="{AAF3B2FE-2798-56E8-DB92-E3F9AA94D478}"/>
          </ac:spMkLst>
        </pc:spChg>
        <pc:spChg chg="del">
          <ac:chgData name="Ahmed A" userId="37cbb6571667a5a4" providerId="LiveId" clId="{A3ECA875-3A40-4BA9-BB9C-F27E79C2A69C}" dt="2024-05-09T02:05:51.034" v="3489" actId="21"/>
          <ac:spMkLst>
            <pc:docMk/>
            <pc:sldMk cId="2049132946" sldId="2753"/>
            <ac:spMk id="71" creationId="{E73D2F7A-9890-99F6-2769-5F97E0C57198}"/>
          </ac:spMkLst>
        </pc:spChg>
        <pc:spChg chg="del">
          <ac:chgData name="Ahmed A" userId="37cbb6571667a5a4" providerId="LiveId" clId="{A3ECA875-3A40-4BA9-BB9C-F27E79C2A69C}" dt="2024-05-09T02:05:51.034" v="3489" actId="21"/>
          <ac:spMkLst>
            <pc:docMk/>
            <pc:sldMk cId="2049132946" sldId="2753"/>
            <ac:spMk id="72" creationId="{D0365CE3-957E-57C0-D6A4-3EA4537F8EDD}"/>
          </ac:spMkLst>
        </pc:spChg>
        <pc:spChg chg="del">
          <ac:chgData name="Ahmed A" userId="37cbb6571667a5a4" providerId="LiveId" clId="{A3ECA875-3A40-4BA9-BB9C-F27E79C2A69C}" dt="2024-05-09T02:05:51.034" v="3489" actId="21"/>
          <ac:spMkLst>
            <pc:docMk/>
            <pc:sldMk cId="2049132946" sldId="2753"/>
            <ac:spMk id="73" creationId="{E83A0E2E-449D-4D4E-E9CB-4EF4710F71E8}"/>
          </ac:spMkLst>
        </pc:spChg>
        <pc:spChg chg="del">
          <ac:chgData name="Ahmed A" userId="37cbb6571667a5a4" providerId="LiveId" clId="{A3ECA875-3A40-4BA9-BB9C-F27E79C2A69C}" dt="2024-05-09T02:05:51.034" v="3489" actId="21"/>
          <ac:spMkLst>
            <pc:docMk/>
            <pc:sldMk cId="2049132946" sldId="2753"/>
            <ac:spMk id="74" creationId="{29033863-893C-41D8-18C7-236B4F173894}"/>
          </ac:spMkLst>
        </pc:spChg>
        <pc:spChg chg="del">
          <ac:chgData name="Ahmed A" userId="37cbb6571667a5a4" providerId="LiveId" clId="{A3ECA875-3A40-4BA9-BB9C-F27E79C2A69C}" dt="2024-05-09T02:05:51.034" v="3489" actId="21"/>
          <ac:spMkLst>
            <pc:docMk/>
            <pc:sldMk cId="2049132946" sldId="2753"/>
            <ac:spMk id="75" creationId="{4C17C8E6-169A-CF07-58F8-D78700EA03D4}"/>
          </ac:spMkLst>
        </pc:spChg>
        <pc:spChg chg="del">
          <ac:chgData name="Ahmed A" userId="37cbb6571667a5a4" providerId="LiveId" clId="{A3ECA875-3A40-4BA9-BB9C-F27E79C2A69C}" dt="2024-05-09T02:05:51.034" v="3489" actId="21"/>
          <ac:spMkLst>
            <pc:docMk/>
            <pc:sldMk cId="2049132946" sldId="2753"/>
            <ac:spMk id="76" creationId="{E629787A-91EF-A70F-B499-4EF3507A13E4}"/>
          </ac:spMkLst>
        </pc:spChg>
        <pc:spChg chg="del">
          <ac:chgData name="Ahmed A" userId="37cbb6571667a5a4" providerId="LiveId" clId="{A3ECA875-3A40-4BA9-BB9C-F27E79C2A69C}" dt="2024-05-09T02:05:51.034" v="3489" actId="21"/>
          <ac:spMkLst>
            <pc:docMk/>
            <pc:sldMk cId="2049132946" sldId="2753"/>
            <ac:spMk id="77" creationId="{9E5B5F98-4B48-99C4-2116-DDD92A07A9F3}"/>
          </ac:spMkLst>
        </pc:spChg>
        <pc:spChg chg="del">
          <ac:chgData name="Ahmed A" userId="37cbb6571667a5a4" providerId="LiveId" clId="{A3ECA875-3A40-4BA9-BB9C-F27E79C2A69C}" dt="2024-05-09T02:05:51.034" v="3489" actId="21"/>
          <ac:spMkLst>
            <pc:docMk/>
            <pc:sldMk cId="2049132946" sldId="2753"/>
            <ac:spMk id="78" creationId="{3E7A782F-2CE4-5230-C4DF-571300E8D156}"/>
          </ac:spMkLst>
        </pc:spChg>
        <pc:spChg chg="del">
          <ac:chgData name="Ahmed A" userId="37cbb6571667a5a4" providerId="LiveId" clId="{A3ECA875-3A40-4BA9-BB9C-F27E79C2A69C}" dt="2024-05-09T02:05:51.034" v="3489" actId="21"/>
          <ac:spMkLst>
            <pc:docMk/>
            <pc:sldMk cId="2049132946" sldId="2753"/>
            <ac:spMk id="79" creationId="{C199C119-4B26-4F12-DD52-33528E9D9D8A}"/>
          </ac:spMkLst>
        </pc:spChg>
        <pc:spChg chg="del">
          <ac:chgData name="Ahmed A" userId="37cbb6571667a5a4" providerId="LiveId" clId="{A3ECA875-3A40-4BA9-BB9C-F27E79C2A69C}" dt="2024-05-09T02:05:51.034" v="3489" actId="21"/>
          <ac:spMkLst>
            <pc:docMk/>
            <pc:sldMk cId="2049132946" sldId="2753"/>
            <ac:spMk id="80" creationId="{AFD10473-D62D-0DF9-0A8C-8773153686D8}"/>
          </ac:spMkLst>
        </pc:spChg>
        <pc:spChg chg="del">
          <ac:chgData name="Ahmed A" userId="37cbb6571667a5a4" providerId="LiveId" clId="{A3ECA875-3A40-4BA9-BB9C-F27E79C2A69C}" dt="2024-05-09T02:05:51.034" v="3489" actId="21"/>
          <ac:spMkLst>
            <pc:docMk/>
            <pc:sldMk cId="2049132946" sldId="2753"/>
            <ac:spMk id="81" creationId="{B0BA8CB3-F159-6AE4-C15B-EB001C670A46}"/>
          </ac:spMkLst>
        </pc:spChg>
        <pc:spChg chg="del">
          <ac:chgData name="Ahmed A" userId="37cbb6571667a5a4" providerId="LiveId" clId="{A3ECA875-3A40-4BA9-BB9C-F27E79C2A69C}" dt="2024-05-09T02:05:51.034" v="3489" actId="21"/>
          <ac:spMkLst>
            <pc:docMk/>
            <pc:sldMk cId="2049132946" sldId="2753"/>
            <ac:spMk id="82" creationId="{562FBC83-580A-D929-BC81-5CDA44B1984A}"/>
          </ac:spMkLst>
        </pc:spChg>
        <pc:spChg chg="del">
          <ac:chgData name="Ahmed A" userId="37cbb6571667a5a4" providerId="LiveId" clId="{A3ECA875-3A40-4BA9-BB9C-F27E79C2A69C}" dt="2024-05-09T02:05:51.034" v="3489" actId="21"/>
          <ac:spMkLst>
            <pc:docMk/>
            <pc:sldMk cId="2049132946" sldId="2753"/>
            <ac:spMk id="83" creationId="{E274FB72-842F-5DA0-8390-23EAFFE1FA6A}"/>
          </ac:spMkLst>
        </pc:spChg>
        <pc:spChg chg="del">
          <ac:chgData name="Ahmed A" userId="37cbb6571667a5a4" providerId="LiveId" clId="{A3ECA875-3A40-4BA9-BB9C-F27E79C2A69C}" dt="2024-05-09T02:05:51.034" v="3489" actId="21"/>
          <ac:spMkLst>
            <pc:docMk/>
            <pc:sldMk cId="2049132946" sldId="2753"/>
            <ac:spMk id="84" creationId="{62AC8351-F70D-AE53-1D9C-5297D0EC2318}"/>
          </ac:spMkLst>
        </pc:spChg>
        <pc:spChg chg="del">
          <ac:chgData name="Ahmed A" userId="37cbb6571667a5a4" providerId="LiveId" clId="{A3ECA875-3A40-4BA9-BB9C-F27E79C2A69C}" dt="2024-05-09T02:05:51.034" v="3489" actId="21"/>
          <ac:spMkLst>
            <pc:docMk/>
            <pc:sldMk cId="2049132946" sldId="2753"/>
            <ac:spMk id="85" creationId="{0D1F7374-7210-1A6B-B1BA-2F868B7988E3}"/>
          </ac:spMkLst>
        </pc:spChg>
        <pc:spChg chg="del">
          <ac:chgData name="Ahmed A" userId="37cbb6571667a5a4" providerId="LiveId" clId="{A3ECA875-3A40-4BA9-BB9C-F27E79C2A69C}" dt="2024-05-09T02:05:51.034" v="3489" actId="21"/>
          <ac:spMkLst>
            <pc:docMk/>
            <pc:sldMk cId="2049132946" sldId="2753"/>
            <ac:spMk id="86" creationId="{C2FFED04-6EB8-2892-CD32-DAADF19DF030}"/>
          </ac:spMkLst>
        </pc:spChg>
        <pc:spChg chg="del">
          <ac:chgData name="Ahmed A" userId="37cbb6571667a5a4" providerId="LiveId" clId="{A3ECA875-3A40-4BA9-BB9C-F27E79C2A69C}" dt="2024-05-09T02:05:51.034" v="3489" actId="21"/>
          <ac:spMkLst>
            <pc:docMk/>
            <pc:sldMk cId="2049132946" sldId="2753"/>
            <ac:spMk id="87" creationId="{3183EB4F-C939-40F9-0125-BB7724A70568}"/>
          </ac:spMkLst>
        </pc:spChg>
        <pc:spChg chg="del">
          <ac:chgData name="Ahmed A" userId="37cbb6571667a5a4" providerId="LiveId" clId="{A3ECA875-3A40-4BA9-BB9C-F27E79C2A69C}" dt="2024-05-09T02:05:51.034" v="3489" actId="21"/>
          <ac:spMkLst>
            <pc:docMk/>
            <pc:sldMk cId="2049132946" sldId="2753"/>
            <ac:spMk id="88" creationId="{BDDC7B36-E3A6-E47F-0CCA-D19C99BDBD3A}"/>
          </ac:spMkLst>
        </pc:spChg>
        <pc:spChg chg="del">
          <ac:chgData name="Ahmed A" userId="37cbb6571667a5a4" providerId="LiveId" clId="{A3ECA875-3A40-4BA9-BB9C-F27E79C2A69C}" dt="2024-05-09T02:05:51.034" v="3489" actId="21"/>
          <ac:spMkLst>
            <pc:docMk/>
            <pc:sldMk cId="2049132946" sldId="2753"/>
            <ac:spMk id="89" creationId="{90E42CF8-9709-36E4-11A1-E8DE4B71092D}"/>
          </ac:spMkLst>
        </pc:spChg>
        <pc:spChg chg="del">
          <ac:chgData name="Ahmed A" userId="37cbb6571667a5a4" providerId="LiveId" clId="{A3ECA875-3A40-4BA9-BB9C-F27E79C2A69C}" dt="2024-05-09T02:05:51.034" v="3489" actId="21"/>
          <ac:spMkLst>
            <pc:docMk/>
            <pc:sldMk cId="2049132946" sldId="2753"/>
            <ac:spMk id="90" creationId="{4D3C165B-895B-F743-C9D6-AD408C63A8DB}"/>
          </ac:spMkLst>
        </pc:spChg>
        <pc:spChg chg="del">
          <ac:chgData name="Ahmed A" userId="37cbb6571667a5a4" providerId="LiveId" clId="{A3ECA875-3A40-4BA9-BB9C-F27E79C2A69C}" dt="2024-05-09T02:05:51.034" v="3489" actId="21"/>
          <ac:spMkLst>
            <pc:docMk/>
            <pc:sldMk cId="2049132946" sldId="2753"/>
            <ac:spMk id="91" creationId="{52F38980-6A8E-BECB-1E15-C03CF55713E2}"/>
          </ac:spMkLst>
        </pc:spChg>
        <pc:spChg chg="del">
          <ac:chgData name="Ahmed A" userId="37cbb6571667a5a4" providerId="LiveId" clId="{A3ECA875-3A40-4BA9-BB9C-F27E79C2A69C}" dt="2024-05-09T02:05:51.034" v="3489" actId="21"/>
          <ac:spMkLst>
            <pc:docMk/>
            <pc:sldMk cId="2049132946" sldId="2753"/>
            <ac:spMk id="92" creationId="{5E12FBA1-7139-2FDB-E765-F34EDE20A110}"/>
          </ac:spMkLst>
        </pc:spChg>
        <pc:spChg chg="del">
          <ac:chgData name="Ahmed A" userId="37cbb6571667a5a4" providerId="LiveId" clId="{A3ECA875-3A40-4BA9-BB9C-F27E79C2A69C}" dt="2024-05-09T02:05:51.034" v="3489" actId="21"/>
          <ac:spMkLst>
            <pc:docMk/>
            <pc:sldMk cId="2049132946" sldId="2753"/>
            <ac:spMk id="93" creationId="{C0FD43D4-AFD1-6DBB-9AC6-B62CC5E31690}"/>
          </ac:spMkLst>
        </pc:spChg>
        <pc:spChg chg="del">
          <ac:chgData name="Ahmed A" userId="37cbb6571667a5a4" providerId="LiveId" clId="{A3ECA875-3A40-4BA9-BB9C-F27E79C2A69C}" dt="2024-05-09T02:05:51.034" v="3489" actId="21"/>
          <ac:spMkLst>
            <pc:docMk/>
            <pc:sldMk cId="2049132946" sldId="2753"/>
            <ac:spMk id="94" creationId="{1811C6FE-90B1-D366-9FF5-C6EEB0C8AC43}"/>
          </ac:spMkLst>
        </pc:spChg>
        <pc:spChg chg="del">
          <ac:chgData name="Ahmed A" userId="37cbb6571667a5a4" providerId="LiveId" clId="{A3ECA875-3A40-4BA9-BB9C-F27E79C2A69C}" dt="2024-05-09T02:05:51.034" v="3489" actId="21"/>
          <ac:spMkLst>
            <pc:docMk/>
            <pc:sldMk cId="2049132946" sldId="2753"/>
            <ac:spMk id="95" creationId="{AC522336-BBB3-523A-E132-4F2FC3E76F40}"/>
          </ac:spMkLst>
        </pc:spChg>
        <pc:spChg chg="del">
          <ac:chgData name="Ahmed A" userId="37cbb6571667a5a4" providerId="LiveId" clId="{A3ECA875-3A40-4BA9-BB9C-F27E79C2A69C}" dt="2024-05-09T02:05:51.034" v="3489" actId="21"/>
          <ac:spMkLst>
            <pc:docMk/>
            <pc:sldMk cId="2049132946" sldId="2753"/>
            <ac:spMk id="96" creationId="{1803F0BD-40A1-4888-2013-526D40A9DFBC}"/>
          </ac:spMkLst>
        </pc:spChg>
        <pc:spChg chg="del">
          <ac:chgData name="Ahmed A" userId="37cbb6571667a5a4" providerId="LiveId" clId="{A3ECA875-3A40-4BA9-BB9C-F27E79C2A69C}" dt="2024-05-09T02:05:51.034" v="3489" actId="21"/>
          <ac:spMkLst>
            <pc:docMk/>
            <pc:sldMk cId="2049132946" sldId="2753"/>
            <ac:spMk id="97" creationId="{81E82FD3-64AC-72F0-9042-1211E5431830}"/>
          </ac:spMkLst>
        </pc:spChg>
        <pc:spChg chg="del">
          <ac:chgData name="Ahmed A" userId="37cbb6571667a5a4" providerId="LiveId" clId="{A3ECA875-3A40-4BA9-BB9C-F27E79C2A69C}" dt="2024-05-09T02:05:51.034" v="3489" actId="21"/>
          <ac:spMkLst>
            <pc:docMk/>
            <pc:sldMk cId="2049132946" sldId="2753"/>
            <ac:spMk id="98" creationId="{19D7F445-33F5-AB97-8DFA-4AB98D8FC819}"/>
          </ac:spMkLst>
        </pc:spChg>
        <pc:spChg chg="del">
          <ac:chgData name="Ahmed A" userId="37cbb6571667a5a4" providerId="LiveId" clId="{A3ECA875-3A40-4BA9-BB9C-F27E79C2A69C}" dt="2024-05-09T02:05:51.034" v="3489" actId="21"/>
          <ac:spMkLst>
            <pc:docMk/>
            <pc:sldMk cId="2049132946" sldId="2753"/>
            <ac:spMk id="99" creationId="{FE7299F2-2FDD-2174-1522-64E72A8D67A5}"/>
          </ac:spMkLst>
        </pc:spChg>
        <pc:spChg chg="del">
          <ac:chgData name="Ahmed A" userId="37cbb6571667a5a4" providerId="LiveId" clId="{A3ECA875-3A40-4BA9-BB9C-F27E79C2A69C}" dt="2024-05-09T02:05:51.034" v="3489" actId="21"/>
          <ac:spMkLst>
            <pc:docMk/>
            <pc:sldMk cId="2049132946" sldId="2753"/>
            <ac:spMk id="100" creationId="{63CD0EE0-DDFB-1A70-39D7-B4D3823B14A0}"/>
          </ac:spMkLst>
        </pc:spChg>
        <pc:spChg chg="del">
          <ac:chgData name="Ahmed A" userId="37cbb6571667a5a4" providerId="LiveId" clId="{A3ECA875-3A40-4BA9-BB9C-F27E79C2A69C}" dt="2024-05-09T02:05:51.034" v="3489" actId="21"/>
          <ac:spMkLst>
            <pc:docMk/>
            <pc:sldMk cId="2049132946" sldId="2753"/>
            <ac:spMk id="101" creationId="{CE88792F-57FC-D52B-46CE-204D040D5DC8}"/>
          </ac:spMkLst>
        </pc:spChg>
        <pc:spChg chg="del">
          <ac:chgData name="Ahmed A" userId="37cbb6571667a5a4" providerId="LiveId" clId="{A3ECA875-3A40-4BA9-BB9C-F27E79C2A69C}" dt="2024-05-09T02:05:51.034" v="3489" actId="21"/>
          <ac:spMkLst>
            <pc:docMk/>
            <pc:sldMk cId="2049132946" sldId="2753"/>
            <ac:spMk id="102" creationId="{920D4B9A-35BF-282B-A2B4-61534F2433D0}"/>
          </ac:spMkLst>
        </pc:spChg>
        <pc:spChg chg="del">
          <ac:chgData name="Ahmed A" userId="37cbb6571667a5a4" providerId="LiveId" clId="{A3ECA875-3A40-4BA9-BB9C-F27E79C2A69C}" dt="2024-05-09T02:05:51.034" v="3489" actId="21"/>
          <ac:spMkLst>
            <pc:docMk/>
            <pc:sldMk cId="2049132946" sldId="2753"/>
            <ac:spMk id="103" creationId="{617AF20F-C28F-DED8-8F7B-EB522CBEF727}"/>
          </ac:spMkLst>
        </pc:spChg>
        <pc:spChg chg="del">
          <ac:chgData name="Ahmed A" userId="37cbb6571667a5a4" providerId="LiveId" clId="{A3ECA875-3A40-4BA9-BB9C-F27E79C2A69C}" dt="2024-05-09T02:05:51.034" v="3489" actId="21"/>
          <ac:spMkLst>
            <pc:docMk/>
            <pc:sldMk cId="2049132946" sldId="2753"/>
            <ac:spMk id="104" creationId="{4F9FD787-1457-72AC-9D10-E2067508DD68}"/>
          </ac:spMkLst>
        </pc:spChg>
        <pc:spChg chg="del">
          <ac:chgData name="Ahmed A" userId="37cbb6571667a5a4" providerId="LiveId" clId="{A3ECA875-3A40-4BA9-BB9C-F27E79C2A69C}" dt="2024-05-09T02:05:51.034" v="3489" actId="21"/>
          <ac:spMkLst>
            <pc:docMk/>
            <pc:sldMk cId="2049132946" sldId="2753"/>
            <ac:spMk id="105" creationId="{6FBCE90A-3029-09F0-9F4C-3006C1830073}"/>
          </ac:spMkLst>
        </pc:spChg>
        <pc:spChg chg="del">
          <ac:chgData name="Ahmed A" userId="37cbb6571667a5a4" providerId="LiveId" clId="{A3ECA875-3A40-4BA9-BB9C-F27E79C2A69C}" dt="2024-05-09T02:05:51.034" v="3489" actId="21"/>
          <ac:spMkLst>
            <pc:docMk/>
            <pc:sldMk cId="2049132946" sldId="2753"/>
            <ac:spMk id="106" creationId="{1DF36D7B-4A00-F0C5-2F84-E27630876A20}"/>
          </ac:spMkLst>
        </pc:spChg>
        <pc:spChg chg="del">
          <ac:chgData name="Ahmed A" userId="37cbb6571667a5a4" providerId="LiveId" clId="{A3ECA875-3A40-4BA9-BB9C-F27E79C2A69C}" dt="2024-05-09T02:05:51.034" v="3489" actId="21"/>
          <ac:spMkLst>
            <pc:docMk/>
            <pc:sldMk cId="2049132946" sldId="2753"/>
            <ac:spMk id="107" creationId="{8D518FCA-A2CB-A310-8E02-BFE24A6FDD89}"/>
          </ac:spMkLst>
        </pc:spChg>
        <pc:spChg chg="del">
          <ac:chgData name="Ahmed A" userId="37cbb6571667a5a4" providerId="LiveId" clId="{A3ECA875-3A40-4BA9-BB9C-F27E79C2A69C}" dt="2024-05-09T02:05:51.034" v="3489" actId="21"/>
          <ac:spMkLst>
            <pc:docMk/>
            <pc:sldMk cId="2049132946" sldId="2753"/>
            <ac:spMk id="108" creationId="{F3464F93-44E5-F423-3771-CB0AD6BF2054}"/>
          </ac:spMkLst>
        </pc:spChg>
        <pc:spChg chg="del">
          <ac:chgData name="Ahmed A" userId="37cbb6571667a5a4" providerId="LiveId" clId="{A3ECA875-3A40-4BA9-BB9C-F27E79C2A69C}" dt="2024-05-09T02:05:51.034" v="3489" actId="21"/>
          <ac:spMkLst>
            <pc:docMk/>
            <pc:sldMk cId="2049132946" sldId="2753"/>
            <ac:spMk id="109" creationId="{FAFC2E16-84CE-A340-7D07-40E7F71BACC7}"/>
          </ac:spMkLst>
        </pc:spChg>
        <pc:spChg chg="del">
          <ac:chgData name="Ahmed A" userId="37cbb6571667a5a4" providerId="LiveId" clId="{A3ECA875-3A40-4BA9-BB9C-F27E79C2A69C}" dt="2024-05-09T02:05:51.034" v="3489" actId="21"/>
          <ac:spMkLst>
            <pc:docMk/>
            <pc:sldMk cId="2049132946" sldId="2753"/>
            <ac:spMk id="110" creationId="{825B7577-4BAF-E689-144D-AC9211531E50}"/>
          </ac:spMkLst>
        </pc:spChg>
        <pc:spChg chg="del">
          <ac:chgData name="Ahmed A" userId="37cbb6571667a5a4" providerId="LiveId" clId="{A3ECA875-3A40-4BA9-BB9C-F27E79C2A69C}" dt="2024-05-09T02:05:51.034" v="3489" actId="21"/>
          <ac:spMkLst>
            <pc:docMk/>
            <pc:sldMk cId="2049132946" sldId="2753"/>
            <ac:spMk id="111" creationId="{107A7C05-DD73-E270-C9C8-E6F6D38B05E6}"/>
          </ac:spMkLst>
        </pc:spChg>
        <pc:spChg chg="del">
          <ac:chgData name="Ahmed A" userId="37cbb6571667a5a4" providerId="LiveId" clId="{A3ECA875-3A40-4BA9-BB9C-F27E79C2A69C}" dt="2024-05-09T02:05:51.034" v="3489" actId="21"/>
          <ac:spMkLst>
            <pc:docMk/>
            <pc:sldMk cId="2049132946" sldId="2753"/>
            <ac:spMk id="112" creationId="{4CE18EE3-20F3-7FE3-F109-DB4BD4D000F0}"/>
          </ac:spMkLst>
        </pc:spChg>
        <pc:spChg chg="del">
          <ac:chgData name="Ahmed A" userId="37cbb6571667a5a4" providerId="LiveId" clId="{A3ECA875-3A40-4BA9-BB9C-F27E79C2A69C}" dt="2024-05-09T02:05:51.034" v="3489" actId="21"/>
          <ac:spMkLst>
            <pc:docMk/>
            <pc:sldMk cId="2049132946" sldId="2753"/>
            <ac:spMk id="113" creationId="{0AC17A87-9E3A-743B-2A2C-99A50A847D40}"/>
          </ac:spMkLst>
        </pc:spChg>
        <pc:spChg chg="del">
          <ac:chgData name="Ahmed A" userId="37cbb6571667a5a4" providerId="LiveId" clId="{A3ECA875-3A40-4BA9-BB9C-F27E79C2A69C}" dt="2024-05-09T02:05:51.034" v="3489" actId="21"/>
          <ac:spMkLst>
            <pc:docMk/>
            <pc:sldMk cId="2049132946" sldId="2753"/>
            <ac:spMk id="114" creationId="{BEAB3F73-2D01-C255-B4EF-7AF06C56E3D6}"/>
          </ac:spMkLst>
        </pc:spChg>
        <pc:spChg chg="del">
          <ac:chgData name="Ahmed A" userId="37cbb6571667a5a4" providerId="LiveId" clId="{A3ECA875-3A40-4BA9-BB9C-F27E79C2A69C}" dt="2024-05-09T02:05:51.034" v="3489" actId="21"/>
          <ac:spMkLst>
            <pc:docMk/>
            <pc:sldMk cId="2049132946" sldId="2753"/>
            <ac:spMk id="115" creationId="{0FCC3BB5-9C58-6399-9A1C-31382EBAD068}"/>
          </ac:spMkLst>
        </pc:spChg>
        <pc:spChg chg="del">
          <ac:chgData name="Ahmed A" userId="37cbb6571667a5a4" providerId="LiveId" clId="{A3ECA875-3A40-4BA9-BB9C-F27E79C2A69C}" dt="2024-05-09T02:05:51.034" v="3489" actId="21"/>
          <ac:spMkLst>
            <pc:docMk/>
            <pc:sldMk cId="2049132946" sldId="2753"/>
            <ac:spMk id="116" creationId="{72A0F720-084E-A9EE-EB65-654B9BC49000}"/>
          </ac:spMkLst>
        </pc:spChg>
        <pc:spChg chg="del">
          <ac:chgData name="Ahmed A" userId="37cbb6571667a5a4" providerId="LiveId" clId="{A3ECA875-3A40-4BA9-BB9C-F27E79C2A69C}" dt="2024-05-09T02:05:51.034" v="3489" actId="21"/>
          <ac:spMkLst>
            <pc:docMk/>
            <pc:sldMk cId="2049132946" sldId="2753"/>
            <ac:spMk id="117" creationId="{544DDE49-9F77-0CA3-1756-D0D32D1C548E}"/>
          </ac:spMkLst>
        </pc:spChg>
        <pc:spChg chg="del">
          <ac:chgData name="Ahmed A" userId="37cbb6571667a5a4" providerId="LiveId" clId="{A3ECA875-3A40-4BA9-BB9C-F27E79C2A69C}" dt="2024-05-09T02:05:51.034" v="3489" actId="21"/>
          <ac:spMkLst>
            <pc:docMk/>
            <pc:sldMk cId="2049132946" sldId="2753"/>
            <ac:spMk id="118" creationId="{A92B19EB-FFB5-D438-7F75-85AC2EADF2FC}"/>
          </ac:spMkLst>
        </pc:spChg>
        <pc:picChg chg="del">
          <ac:chgData name="Ahmed A" userId="37cbb6571667a5a4" providerId="LiveId" clId="{A3ECA875-3A40-4BA9-BB9C-F27E79C2A69C}" dt="2024-05-09T02:05:51.034" v="3489" actId="21"/>
          <ac:picMkLst>
            <pc:docMk/>
            <pc:sldMk cId="2049132946" sldId="2753"/>
            <ac:picMk id="5" creationId="{C4C4148C-3210-ADAC-B890-6B697FB03284}"/>
          </ac:picMkLst>
        </pc:picChg>
      </pc:sldChg>
      <pc:sldChg chg="modSp mod">
        <pc:chgData name="Ahmed A" userId="37cbb6571667a5a4" providerId="LiveId" clId="{A3ECA875-3A40-4BA9-BB9C-F27E79C2A69C}" dt="2024-05-09T04:46:30.857" v="4246" actId="20577"/>
        <pc:sldMkLst>
          <pc:docMk/>
          <pc:sldMk cId="4115533140" sldId="2754"/>
        </pc:sldMkLst>
        <pc:spChg chg="mod">
          <ac:chgData name="Ahmed A" userId="37cbb6571667a5a4" providerId="LiveId" clId="{A3ECA875-3A40-4BA9-BB9C-F27E79C2A69C}" dt="2024-05-09T04:46:30.857" v="4246" actId="20577"/>
          <ac:spMkLst>
            <pc:docMk/>
            <pc:sldMk cId="4115533140" sldId="2754"/>
            <ac:spMk id="7" creationId="{01F31931-7745-85C7-0879-F1B8C9D510F4}"/>
          </ac:spMkLst>
        </pc:spChg>
        <pc:picChg chg="mod">
          <ac:chgData name="Ahmed A" userId="37cbb6571667a5a4" providerId="LiveId" clId="{A3ECA875-3A40-4BA9-BB9C-F27E79C2A69C}" dt="2024-05-09T04:46:28.563" v="4242" actId="171"/>
          <ac:picMkLst>
            <pc:docMk/>
            <pc:sldMk cId="4115533140" sldId="2754"/>
            <ac:picMk id="9" creationId="{CF4E7836-9AD8-3192-0871-3AD2FFEB89DD}"/>
          </ac:picMkLst>
        </pc:picChg>
      </pc:sldChg>
      <pc:sldChg chg="addSp delSp modSp add mod ord setBg delAnim modAnim">
        <pc:chgData name="Ahmed A" userId="37cbb6571667a5a4" providerId="LiveId" clId="{A3ECA875-3A40-4BA9-BB9C-F27E79C2A69C}" dt="2024-05-09T04:51:34.632" v="4429" actId="1076"/>
        <pc:sldMkLst>
          <pc:docMk/>
          <pc:sldMk cId="2552947522" sldId="2755"/>
        </pc:sldMkLst>
        <pc:spChg chg="mod topLvl">
          <ac:chgData name="Ahmed A" userId="37cbb6571667a5a4" providerId="LiveId" clId="{A3ECA875-3A40-4BA9-BB9C-F27E79C2A69C}" dt="2024-05-06T15:57:17.136" v="425" actId="165"/>
          <ac:spMkLst>
            <pc:docMk/>
            <pc:sldMk cId="2552947522" sldId="2755"/>
            <ac:spMk id="4" creationId="{4F9AD404-B23A-914E-EAEC-83065154BFDD}"/>
          </ac:spMkLst>
        </pc:spChg>
        <pc:spChg chg="mod topLvl">
          <ac:chgData name="Ahmed A" userId="37cbb6571667a5a4" providerId="LiveId" clId="{A3ECA875-3A40-4BA9-BB9C-F27E79C2A69C}" dt="2024-05-06T15:57:21.533" v="426" actId="14100"/>
          <ac:spMkLst>
            <pc:docMk/>
            <pc:sldMk cId="2552947522" sldId="2755"/>
            <ac:spMk id="7" creationId="{98379B6B-C14F-D8D9-031D-09244D6350F6}"/>
          </ac:spMkLst>
        </pc:spChg>
        <pc:spChg chg="add del mod">
          <ac:chgData name="Ahmed A" userId="37cbb6571667a5a4" providerId="LiveId" clId="{A3ECA875-3A40-4BA9-BB9C-F27E79C2A69C}" dt="2024-05-06T15:44:16.563" v="53" actId="478"/>
          <ac:spMkLst>
            <pc:docMk/>
            <pc:sldMk cId="2552947522" sldId="2755"/>
            <ac:spMk id="8" creationId="{3E14C515-055C-E7F6-5728-CE9B0C561D77}"/>
          </ac:spMkLst>
        </pc:spChg>
        <pc:spChg chg="add del mod">
          <ac:chgData name="Ahmed A" userId="37cbb6571667a5a4" providerId="LiveId" clId="{A3ECA875-3A40-4BA9-BB9C-F27E79C2A69C}" dt="2024-05-06T15:44:16.563" v="53" actId="478"/>
          <ac:spMkLst>
            <pc:docMk/>
            <pc:sldMk cId="2552947522" sldId="2755"/>
            <ac:spMk id="9" creationId="{4C84D636-150B-0EF5-6D49-3E8FA89E2D60}"/>
          </ac:spMkLst>
        </pc:spChg>
        <pc:spChg chg="add del mod">
          <ac:chgData name="Ahmed A" userId="37cbb6571667a5a4" providerId="LiveId" clId="{A3ECA875-3A40-4BA9-BB9C-F27E79C2A69C}" dt="2024-05-06T15:44:16.563" v="53" actId="478"/>
          <ac:spMkLst>
            <pc:docMk/>
            <pc:sldMk cId="2552947522" sldId="2755"/>
            <ac:spMk id="10" creationId="{0D975D48-A0FB-1256-DA52-15FCAFFE0F63}"/>
          </ac:spMkLst>
        </pc:spChg>
        <pc:spChg chg="add del mod">
          <ac:chgData name="Ahmed A" userId="37cbb6571667a5a4" providerId="LiveId" clId="{A3ECA875-3A40-4BA9-BB9C-F27E79C2A69C}" dt="2024-05-06T15:44:16.563" v="53" actId="478"/>
          <ac:spMkLst>
            <pc:docMk/>
            <pc:sldMk cId="2552947522" sldId="2755"/>
            <ac:spMk id="11" creationId="{1F8AF396-9B38-49C6-B572-382AEB58D282}"/>
          </ac:spMkLst>
        </pc:spChg>
        <pc:spChg chg="add del mod">
          <ac:chgData name="Ahmed A" userId="37cbb6571667a5a4" providerId="LiveId" clId="{A3ECA875-3A40-4BA9-BB9C-F27E79C2A69C}" dt="2024-05-06T15:44:16.563" v="53" actId="478"/>
          <ac:spMkLst>
            <pc:docMk/>
            <pc:sldMk cId="2552947522" sldId="2755"/>
            <ac:spMk id="12" creationId="{0489337A-7F25-2970-B937-2C7F57B8EB99}"/>
          </ac:spMkLst>
        </pc:spChg>
        <pc:spChg chg="add del mod">
          <ac:chgData name="Ahmed A" userId="37cbb6571667a5a4" providerId="LiveId" clId="{A3ECA875-3A40-4BA9-BB9C-F27E79C2A69C}" dt="2024-05-06T15:44:16.563" v="53" actId="478"/>
          <ac:spMkLst>
            <pc:docMk/>
            <pc:sldMk cId="2552947522" sldId="2755"/>
            <ac:spMk id="13" creationId="{778A2C0F-B17D-9F6F-BE4E-17092A270DF0}"/>
          </ac:spMkLst>
        </pc:spChg>
        <pc:spChg chg="add del mod">
          <ac:chgData name="Ahmed A" userId="37cbb6571667a5a4" providerId="LiveId" clId="{A3ECA875-3A40-4BA9-BB9C-F27E79C2A69C}" dt="2024-05-06T15:44:16.563" v="53" actId="478"/>
          <ac:spMkLst>
            <pc:docMk/>
            <pc:sldMk cId="2552947522" sldId="2755"/>
            <ac:spMk id="14" creationId="{EFDC0B8A-5563-9459-0F4D-CA53EE429CBC}"/>
          </ac:spMkLst>
        </pc:spChg>
        <pc:spChg chg="add del mod">
          <ac:chgData name="Ahmed A" userId="37cbb6571667a5a4" providerId="LiveId" clId="{A3ECA875-3A40-4BA9-BB9C-F27E79C2A69C}" dt="2024-05-06T15:44:16.563" v="53" actId="478"/>
          <ac:spMkLst>
            <pc:docMk/>
            <pc:sldMk cId="2552947522" sldId="2755"/>
            <ac:spMk id="15" creationId="{F5F10781-94A0-BE08-AEB9-EAA80C672AF7}"/>
          </ac:spMkLst>
        </pc:spChg>
        <pc:spChg chg="add del mod">
          <ac:chgData name="Ahmed A" userId="37cbb6571667a5a4" providerId="LiveId" clId="{A3ECA875-3A40-4BA9-BB9C-F27E79C2A69C}" dt="2024-05-06T15:44:16.563" v="53" actId="478"/>
          <ac:spMkLst>
            <pc:docMk/>
            <pc:sldMk cId="2552947522" sldId="2755"/>
            <ac:spMk id="16" creationId="{D4A83DC0-2295-DF9B-087D-EBF100E5E0F1}"/>
          </ac:spMkLst>
        </pc:spChg>
        <pc:spChg chg="add del mod">
          <ac:chgData name="Ahmed A" userId="37cbb6571667a5a4" providerId="LiveId" clId="{A3ECA875-3A40-4BA9-BB9C-F27E79C2A69C}" dt="2024-05-06T15:44:16.563" v="53" actId="478"/>
          <ac:spMkLst>
            <pc:docMk/>
            <pc:sldMk cId="2552947522" sldId="2755"/>
            <ac:spMk id="17" creationId="{A6F95E3E-F81F-17AD-C059-F15EB088DD44}"/>
          </ac:spMkLst>
        </pc:spChg>
        <pc:spChg chg="add del mod">
          <ac:chgData name="Ahmed A" userId="37cbb6571667a5a4" providerId="LiveId" clId="{A3ECA875-3A40-4BA9-BB9C-F27E79C2A69C}" dt="2024-05-06T15:44:16.563" v="53" actId="478"/>
          <ac:spMkLst>
            <pc:docMk/>
            <pc:sldMk cId="2552947522" sldId="2755"/>
            <ac:spMk id="18" creationId="{3EC51C0A-7EDB-AE95-4BBB-9DBEACACE002}"/>
          </ac:spMkLst>
        </pc:spChg>
        <pc:spChg chg="add del mod">
          <ac:chgData name="Ahmed A" userId="37cbb6571667a5a4" providerId="LiveId" clId="{A3ECA875-3A40-4BA9-BB9C-F27E79C2A69C}" dt="2024-05-06T15:44:16.563" v="53" actId="478"/>
          <ac:spMkLst>
            <pc:docMk/>
            <pc:sldMk cId="2552947522" sldId="2755"/>
            <ac:spMk id="19" creationId="{181D97CE-F067-6100-906F-1F0A19F5555C}"/>
          </ac:spMkLst>
        </pc:spChg>
        <pc:spChg chg="add del mod">
          <ac:chgData name="Ahmed A" userId="37cbb6571667a5a4" providerId="LiveId" clId="{A3ECA875-3A40-4BA9-BB9C-F27E79C2A69C}" dt="2024-05-06T15:44:16.563" v="53" actId="478"/>
          <ac:spMkLst>
            <pc:docMk/>
            <pc:sldMk cId="2552947522" sldId="2755"/>
            <ac:spMk id="20" creationId="{28D2A158-F50B-ED90-F364-14F16341B7E8}"/>
          </ac:spMkLst>
        </pc:spChg>
        <pc:spChg chg="add del mod">
          <ac:chgData name="Ahmed A" userId="37cbb6571667a5a4" providerId="LiveId" clId="{A3ECA875-3A40-4BA9-BB9C-F27E79C2A69C}" dt="2024-05-06T15:44:16.563" v="53" actId="478"/>
          <ac:spMkLst>
            <pc:docMk/>
            <pc:sldMk cId="2552947522" sldId="2755"/>
            <ac:spMk id="21" creationId="{436B46CF-8FAB-8A87-B764-347058877C02}"/>
          </ac:spMkLst>
        </pc:spChg>
        <pc:spChg chg="add del mod">
          <ac:chgData name="Ahmed A" userId="37cbb6571667a5a4" providerId="LiveId" clId="{A3ECA875-3A40-4BA9-BB9C-F27E79C2A69C}" dt="2024-05-06T15:44:16.563" v="53" actId="478"/>
          <ac:spMkLst>
            <pc:docMk/>
            <pc:sldMk cId="2552947522" sldId="2755"/>
            <ac:spMk id="22" creationId="{6F4208C2-1A6D-AF08-8EC1-D495179855F5}"/>
          </ac:spMkLst>
        </pc:spChg>
        <pc:spChg chg="add del mod">
          <ac:chgData name="Ahmed A" userId="37cbb6571667a5a4" providerId="LiveId" clId="{A3ECA875-3A40-4BA9-BB9C-F27E79C2A69C}" dt="2024-05-06T15:44:16.563" v="53" actId="478"/>
          <ac:spMkLst>
            <pc:docMk/>
            <pc:sldMk cId="2552947522" sldId="2755"/>
            <ac:spMk id="23" creationId="{1C4A2091-4734-4C42-31C3-3041EEB9C071}"/>
          </ac:spMkLst>
        </pc:spChg>
        <pc:spChg chg="add del mod">
          <ac:chgData name="Ahmed A" userId="37cbb6571667a5a4" providerId="LiveId" clId="{A3ECA875-3A40-4BA9-BB9C-F27E79C2A69C}" dt="2024-05-06T15:44:16.563" v="53" actId="478"/>
          <ac:spMkLst>
            <pc:docMk/>
            <pc:sldMk cId="2552947522" sldId="2755"/>
            <ac:spMk id="24" creationId="{8DE0C571-A15C-A514-FD39-1994A12B59B2}"/>
          </ac:spMkLst>
        </pc:spChg>
        <pc:spChg chg="add del mod">
          <ac:chgData name="Ahmed A" userId="37cbb6571667a5a4" providerId="LiveId" clId="{A3ECA875-3A40-4BA9-BB9C-F27E79C2A69C}" dt="2024-05-06T15:44:16.563" v="53" actId="478"/>
          <ac:spMkLst>
            <pc:docMk/>
            <pc:sldMk cId="2552947522" sldId="2755"/>
            <ac:spMk id="25" creationId="{7AB47332-25A2-953C-0B48-4D518A1A645B}"/>
          </ac:spMkLst>
        </pc:spChg>
        <pc:spChg chg="add del mod">
          <ac:chgData name="Ahmed A" userId="37cbb6571667a5a4" providerId="LiveId" clId="{A3ECA875-3A40-4BA9-BB9C-F27E79C2A69C}" dt="2024-05-06T15:44:16.563" v="53" actId="478"/>
          <ac:spMkLst>
            <pc:docMk/>
            <pc:sldMk cId="2552947522" sldId="2755"/>
            <ac:spMk id="26" creationId="{D9F197B3-D09D-C4EA-0BB8-6000885E6146}"/>
          </ac:spMkLst>
        </pc:spChg>
        <pc:spChg chg="add del mod">
          <ac:chgData name="Ahmed A" userId="37cbb6571667a5a4" providerId="LiveId" clId="{A3ECA875-3A40-4BA9-BB9C-F27E79C2A69C}" dt="2024-05-06T15:44:16.563" v="53" actId="478"/>
          <ac:spMkLst>
            <pc:docMk/>
            <pc:sldMk cId="2552947522" sldId="2755"/>
            <ac:spMk id="27" creationId="{B767707F-7B1D-5C6D-934D-A6B70C686C43}"/>
          </ac:spMkLst>
        </pc:spChg>
        <pc:spChg chg="add del mod">
          <ac:chgData name="Ahmed A" userId="37cbb6571667a5a4" providerId="LiveId" clId="{A3ECA875-3A40-4BA9-BB9C-F27E79C2A69C}" dt="2024-05-06T15:44:16.563" v="53" actId="478"/>
          <ac:spMkLst>
            <pc:docMk/>
            <pc:sldMk cId="2552947522" sldId="2755"/>
            <ac:spMk id="28" creationId="{5AA6C758-FE20-4927-1BF1-0EB7E8A7689F}"/>
          </ac:spMkLst>
        </pc:spChg>
        <pc:spChg chg="add del mod">
          <ac:chgData name="Ahmed A" userId="37cbb6571667a5a4" providerId="LiveId" clId="{A3ECA875-3A40-4BA9-BB9C-F27E79C2A69C}" dt="2024-05-06T15:44:16.563" v="53" actId="478"/>
          <ac:spMkLst>
            <pc:docMk/>
            <pc:sldMk cId="2552947522" sldId="2755"/>
            <ac:spMk id="29" creationId="{BBA495A5-3174-5F17-2351-46D20A0A1492}"/>
          </ac:spMkLst>
        </pc:spChg>
        <pc:spChg chg="add del mod">
          <ac:chgData name="Ahmed A" userId="37cbb6571667a5a4" providerId="LiveId" clId="{A3ECA875-3A40-4BA9-BB9C-F27E79C2A69C}" dt="2024-05-06T15:44:16.563" v="53" actId="478"/>
          <ac:spMkLst>
            <pc:docMk/>
            <pc:sldMk cId="2552947522" sldId="2755"/>
            <ac:spMk id="30" creationId="{DF03233C-F2D8-20F6-8763-EA06587ECE6F}"/>
          </ac:spMkLst>
        </pc:spChg>
        <pc:spChg chg="add del mod">
          <ac:chgData name="Ahmed A" userId="37cbb6571667a5a4" providerId="LiveId" clId="{A3ECA875-3A40-4BA9-BB9C-F27E79C2A69C}" dt="2024-05-06T15:44:16.563" v="53" actId="478"/>
          <ac:spMkLst>
            <pc:docMk/>
            <pc:sldMk cId="2552947522" sldId="2755"/>
            <ac:spMk id="31" creationId="{C0462831-896F-9324-EEAC-6472F95E92C6}"/>
          </ac:spMkLst>
        </pc:spChg>
        <pc:spChg chg="add del mod">
          <ac:chgData name="Ahmed A" userId="37cbb6571667a5a4" providerId="LiveId" clId="{A3ECA875-3A40-4BA9-BB9C-F27E79C2A69C}" dt="2024-05-06T15:44:16.563" v="53" actId="478"/>
          <ac:spMkLst>
            <pc:docMk/>
            <pc:sldMk cId="2552947522" sldId="2755"/>
            <ac:spMk id="32" creationId="{9CBDE081-0F06-54F1-9FE4-49D344E9B824}"/>
          </ac:spMkLst>
        </pc:spChg>
        <pc:spChg chg="add del mod">
          <ac:chgData name="Ahmed A" userId="37cbb6571667a5a4" providerId="LiveId" clId="{A3ECA875-3A40-4BA9-BB9C-F27E79C2A69C}" dt="2024-05-06T15:44:16.563" v="53" actId="478"/>
          <ac:spMkLst>
            <pc:docMk/>
            <pc:sldMk cId="2552947522" sldId="2755"/>
            <ac:spMk id="33" creationId="{C05FA653-F058-7371-9FEF-C3A997BABC9D}"/>
          </ac:spMkLst>
        </pc:spChg>
        <pc:spChg chg="add del mod">
          <ac:chgData name="Ahmed A" userId="37cbb6571667a5a4" providerId="LiveId" clId="{A3ECA875-3A40-4BA9-BB9C-F27E79C2A69C}" dt="2024-05-06T15:44:16.563" v="53" actId="478"/>
          <ac:spMkLst>
            <pc:docMk/>
            <pc:sldMk cId="2552947522" sldId="2755"/>
            <ac:spMk id="34" creationId="{97F51C00-82CB-160E-637F-B7565F4168EB}"/>
          </ac:spMkLst>
        </pc:spChg>
        <pc:spChg chg="add del mod">
          <ac:chgData name="Ahmed A" userId="37cbb6571667a5a4" providerId="LiveId" clId="{A3ECA875-3A40-4BA9-BB9C-F27E79C2A69C}" dt="2024-05-06T15:44:16.563" v="53" actId="478"/>
          <ac:spMkLst>
            <pc:docMk/>
            <pc:sldMk cId="2552947522" sldId="2755"/>
            <ac:spMk id="35" creationId="{93D2A60F-CD68-4EF7-0560-33BA33D73FE0}"/>
          </ac:spMkLst>
        </pc:spChg>
        <pc:spChg chg="add del mod">
          <ac:chgData name="Ahmed A" userId="37cbb6571667a5a4" providerId="LiveId" clId="{A3ECA875-3A40-4BA9-BB9C-F27E79C2A69C}" dt="2024-05-06T15:44:16.563" v="53" actId="478"/>
          <ac:spMkLst>
            <pc:docMk/>
            <pc:sldMk cId="2552947522" sldId="2755"/>
            <ac:spMk id="36" creationId="{44BCB397-638D-96AF-3CEE-B6D20F544AFA}"/>
          </ac:spMkLst>
        </pc:spChg>
        <pc:spChg chg="add del mod">
          <ac:chgData name="Ahmed A" userId="37cbb6571667a5a4" providerId="LiveId" clId="{A3ECA875-3A40-4BA9-BB9C-F27E79C2A69C}" dt="2024-05-06T15:44:16.563" v="53" actId="478"/>
          <ac:spMkLst>
            <pc:docMk/>
            <pc:sldMk cId="2552947522" sldId="2755"/>
            <ac:spMk id="37" creationId="{042BDED8-C121-B776-77E1-DA45D4608AF8}"/>
          </ac:spMkLst>
        </pc:spChg>
        <pc:spChg chg="add del mod">
          <ac:chgData name="Ahmed A" userId="37cbb6571667a5a4" providerId="LiveId" clId="{A3ECA875-3A40-4BA9-BB9C-F27E79C2A69C}" dt="2024-05-06T15:44:16.563" v="53" actId="478"/>
          <ac:spMkLst>
            <pc:docMk/>
            <pc:sldMk cId="2552947522" sldId="2755"/>
            <ac:spMk id="38" creationId="{1FDF7646-0BFA-428A-6AF9-6F43D9439F46}"/>
          </ac:spMkLst>
        </pc:spChg>
        <pc:spChg chg="add del mod">
          <ac:chgData name="Ahmed A" userId="37cbb6571667a5a4" providerId="LiveId" clId="{A3ECA875-3A40-4BA9-BB9C-F27E79C2A69C}" dt="2024-05-06T15:44:16.563" v="53" actId="478"/>
          <ac:spMkLst>
            <pc:docMk/>
            <pc:sldMk cId="2552947522" sldId="2755"/>
            <ac:spMk id="39" creationId="{90AAAE83-FA83-38FD-2C44-0E5690F36293}"/>
          </ac:spMkLst>
        </pc:spChg>
        <pc:spChg chg="add del mod">
          <ac:chgData name="Ahmed A" userId="37cbb6571667a5a4" providerId="LiveId" clId="{A3ECA875-3A40-4BA9-BB9C-F27E79C2A69C}" dt="2024-05-06T15:44:16.563" v="53" actId="478"/>
          <ac:spMkLst>
            <pc:docMk/>
            <pc:sldMk cId="2552947522" sldId="2755"/>
            <ac:spMk id="40" creationId="{CB02AD46-411D-18BB-5472-EC5D0666DE14}"/>
          </ac:spMkLst>
        </pc:spChg>
        <pc:spChg chg="add del mod">
          <ac:chgData name="Ahmed A" userId="37cbb6571667a5a4" providerId="LiveId" clId="{A3ECA875-3A40-4BA9-BB9C-F27E79C2A69C}" dt="2024-05-06T15:44:16.563" v="53" actId="478"/>
          <ac:spMkLst>
            <pc:docMk/>
            <pc:sldMk cId="2552947522" sldId="2755"/>
            <ac:spMk id="41" creationId="{491462F2-F4AC-9800-E23C-CB31DC9BD455}"/>
          </ac:spMkLst>
        </pc:spChg>
        <pc:spChg chg="add del mod">
          <ac:chgData name="Ahmed A" userId="37cbb6571667a5a4" providerId="LiveId" clId="{A3ECA875-3A40-4BA9-BB9C-F27E79C2A69C}" dt="2024-05-06T15:44:16.563" v="53" actId="478"/>
          <ac:spMkLst>
            <pc:docMk/>
            <pc:sldMk cId="2552947522" sldId="2755"/>
            <ac:spMk id="42" creationId="{5B59F96F-0F22-C7F8-29B8-854DBF819D49}"/>
          </ac:spMkLst>
        </pc:spChg>
        <pc:spChg chg="add del mod">
          <ac:chgData name="Ahmed A" userId="37cbb6571667a5a4" providerId="LiveId" clId="{A3ECA875-3A40-4BA9-BB9C-F27E79C2A69C}" dt="2024-05-06T15:44:16.563" v="53" actId="478"/>
          <ac:spMkLst>
            <pc:docMk/>
            <pc:sldMk cId="2552947522" sldId="2755"/>
            <ac:spMk id="43" creationId="{2F526D0E-C3FB-A901-4B77-1436CBB11F87}"/>
          </ac:spMkLst>
        </pc:spChg>
        <pc:spChg chg="add del mod">
          <ac:chgData name="Ahmed A" userId="37cbb6571667a5a4" providerId="LiveId" clId="{A3ECA875-3A40-4BA9-BB9C-F27E79C2A69C}" dt="2024-05-06T15:44:16.563" v="53" actId="478"/>
          <ac:spMkLst>
            <pc:docMk/>
            <pc:sldMk cId="2552947522" sldId="2755"/>
            <ac:spMk id="44" creationId="{96874A47-8D3F-A69E-A6C9-D634D203F5B2}"/>
          </ac:spMkLst>
        </pc:spChg>
        <pc:spChg chg="add del mod">
          <ac:chgData name="Ahmed A" userId="37cbb6571667a5a4" providerId="LiveId" clId="{A3ECA875-3A40-4BA9-BB9C-F27E79C2A69C}" dt="2024-05-06T15:44:16.563" v="53" actId="478"/>
          <ac:spMkLst>
            <pc:docMk/>
            <pc:sldMk cId="2552947522" sldId="2755"/>
            <ac:spMk id="45" creationId="{70BF14CC-9334-919A-B2C1-14CCB3B84A1B}"/>
          </ac:spMkLst>
        </pc:spChg>
        <pc:spChg chg="add del mod">
          <ac:chgData name="Ahmed A" userId="37cbb6571667a5a4" providerId="LiveId" clId="{A3ECA875-3A40-4BA9-BB9C-F27E79C2A69C}" dt="2024-05-06T15:44:16.563" v="53" actId="478"/>
          <ac:spMkLst>
            <pc:docMk/>
            <pc:sldMk cId="2552947522" sldId="2755"/>
            <ac:spMk id="46" creationId="{83C42AD4-2429-2834-BB5C-0DD93E3CFDB9}"/>
          </ac:spMkLst>
        </pc:spChg>
        <pc:spChg chg="add del mod">
          <ac:chgData name="Ahmed A" userId="37cbb6571667a5a4" providerId="LiveId" clId="{A3ECA875-3A40-4BA9-BB9C-F27E79C2A69C}" dt="2024-05-06T15:44:16.563" v="53" actId="478"/>
          <ac:spMkLst>
            <pc:docMk/>
            <pc:sldMk cId="2552947522" sldId="2755"/>
            <ac:spMk id="47" creationId="{CDE7F51E-4FEA-1FE5-F490-E5E911776F42}"/>
          </ac:spMkLst>
        </pc:spChg>
        <pc:spChg chg="add del mod">
          <ac:chgData name="Ahmed A" userId="37cbb6571667a5a4" providerId="LiveId" clId="{A3ECA875-3A40-4BA9-BB9C-F27E79C2A69C}" dt="2024-05-06T15:44:16.563" v="53" actId="478"/>
          <ac:spMkLst>
            <pc:docMk/>
            <pc:sldMk cId="2552947522" sldId="2755"/>
            <ac:spMk id="48" creationId="{5D9B27C3-FFBA-BC0C-7844-2FEC12C1BC91}"/>
          </ac:spMkLst>
        </pc:spChg>
        <pc:spChg chg="add del mod">
          <ac:chgData name="Ahmed A" userId="37cbb6571667a5a4" providerId="LiveId" clId="{A3ECA875-3A40-4BA9-BB9C-F27E79C2A69C}" dt="2024-05-06T15:44:16.563" v="53" actId="478"/>
          <ac:spMkLst>
            <pc:docMk/>
            <pc:sldMk cId="2552947522" sldId="2755"/>
            <ac:spMk id="49" creationId="{8FE25D39-BA8C-D31C-A85B-1826D4C30651}"/>
          </ac:spMkLst>
        </pc:spChg>
        <pc:spChg chg="add del mod">
          <ac:chgData name="Ahmed A" userId="37cbb6571667a5a4" providerId="LiveId" clId="{A3ECA875-3A40-4BA9-BB9C-F27E79C2A69C}" dt="2024-05-06T15:44:16.563" v="53" actId="478"/>
          <ac:spMkLst>
            <pc:docMk/>
            <pc:sldMk cId="2552947522" sldId="2755"/>
            <ac:spMk id="50" creationId="{952987DE-F208-06CA-D904-CC37779726EB}"/>
          </ac:spMkLst>
        </pc:spChg>
        <pc:spChg chg="add del mod">
          <ac:chgData name="Ahmed A" userId="37cbb6571667a5a4" providerId="LiveId" clId="{A3ECA875-3A40-4BA9-BB9C-F27E79C2A69C}" dt="2024-05-06T15:44:16.563" v="53" actId="478"/>
          <ac:spMkLst>
            <pc:docMk/>
            <pc:sldMk cId="2552947522" sldId="2755"/>
            <ac:spMk id="51" creationId="{DF52CD00-BD3A-A9CE-A7E1-B2B92B420029}"/>
          </ac:spMkLst>
        </pc:spChg>
        <pc:spChg chg="add del mod">
          <ac:chgData name="Ahmed A" userId="37cbb6571667a5a4" providerId="LiveId" clId="{A3ECA875-3A40-4BA9-BB9C-F27E79C2A69C}" dt="2024-05-06T15:44:16.563" v="53" actId="478"/>
          <ac:spMkLst>
            <pc:docMk/>
            <pc:sldMk cId="2552947522" sldId="2755"/>
            <ac:spMk id="52" creationId="{7B9C6F17-4D55-2CD3-6474-174AE86FA39B}"/>
          </ac:spMkLst>
        </pc:spChg>
        <pc:spChg chg="add del mod">
          <ac:chgData name="Ahmed A" userId="37cbb6571667a5a4" providerId="LiveId" clId="{A3ECA875-3A40-4BA9-BB9C-F27E79C2A69C}" dt="2024-05-06T15:44:16.563" v="53" actId="478"/>
          <ac:spMkLst>
            <pc:docMk/>
            <pc:sldMk cId="2552947522" sldId="2755"/>
            <ac:spMk id="53" creationId="{C0A5AC40-074A-86A8-88D0-F60AB8D3F041}"/>
          </ac:spMkLst>
        </pc:spChg>
        <pc:spChg chg="add del mod">
          <ac:chgData name="Ahmed A" userId="37cbb6571667a5a4" providerId="LiveId" clId="{A3ECA875-3A40-4BA9-BB9C-F27E79C2A69C}" dt="2024-05-06T15:44:16.563" v="53" actId="478"/>
          <ac:spMkLst>
            <pc:docMk/>
            <pc:sldMk cId="2552947522" sldId="2755"/>
            <ac:spMk id="54" creationId="{A6C43F29-78F1-3A61-14BD-58EBB68FB700}"/>
          </ac:spMkLst>
        </pc:spChg>
        <pc:spChg chg="add del mod">
          <ac:chgData name="Ahmed A" userId="37cbb6571667a5a4" providerId="LiveId" clId="{A3ECA875-3A40-4BA9-BB9C-F27E79C2A69C}" dt="2024-05-06T15:44:16.563" v="53" actId="478"/>
          <ac:spMkLst>
            <pc:docMk/>
            <pc:sldMk cId="2552947522" sldId="2755"/>
            <ac:spMk id="55" creationId="{D3AF725A-FDF9-CDC5-3F7B-AA1BC393007D}"/>
          </ac:spMkLst>
        </pc:spChg>
        <pc:spChg chg="add del mod">
          <ac:chgData name="Ahmed A" userId="37cbb6571667a5a4" providerId="LiveId" clId="{A3ECA875-3A40-4BA9-BB9C-F27E79C2A69C}" dt="2024-05-06T15:44:16.563" v="53" actId="478"/>
          <ac:spMkLst>
            <pc:docMk/>
            <pc:sldMk cId="2552947522" sldId="2755"/>
            <ac:spMk id="56" creationId="{11E2567C-AD68-9EEB-BD2E-A31D7D2FBE5B}"/>
          </ac:spMkLst>
        </pc:spChg>
        <pc:spChg chg="add del mod">
          <ac:chgData name="Ahmed A" userId="37cbb6571667a5a4" providerId="LiveId" clId="{A3ECA875-3A40-4BA9-BB9C-F27E79C2A69C}" dt="2024-05-06T15:44:16.563" v="53" actId="478"/>
          <ac:spMkLst>
            <pc:docMk/>
            <pc:sldMk cId="2552947522" sldId="2755"/>
            <ac:spMk id="57" creationId="{E5537F08-FC60-6E88-7446-4E78A6466A74}"/>
          </ac:spMkLst>
        </pc:spChg>
        <pc:spChg chg="add del mod">
          <ac:chgData name="Ahmed A" userId="37cbb6571667a5a4" providerId="LiveId" clId="{A3ECA875-3A40-4BA9-BB9C-F27E79C2A69C}" dt="2024-05-06T15:44:16.563" v="53" actId="478"/>
          <ac:spMkLst>
            <pc:docMk/>
            <pc:sldMk cId="2552947522" sldId="2755"/>
            <ac:spMk id="58" creationId="{A1BB9DCF-D933-65EA-46F5-FDD4042B68C9}"/>
          </ac:spMkLst>
        </pc:spChg>
        <pc:spChg chg="add del mod">
          <ac:chgData name="Ahmed A" userId="37cbb6571667a5a4" providerId="LiveId" clId="{A3ECA875-3A40-4BA9-BB9C-F27E79C2A69C}" dt="2024-05-06T15:44:16.563" v="53" actId="478"/>
          <ac:spMkLst>
            <pc:docMk/>
            <pc:sldMk cId="2552947522" sldId="2755"/>
            <ac:spMk id="59" creationId="{80C36DE9-D7AC-86BB-FB91-FC1E81BE3DC4}"/>
          </ac:spMkLst>
        </pc:spChg>
        <pc:spChg chg="add del mod">
          <ac:chgData name="Ahmed A" userId="37cbb6571667a5a4" providerId="LiveId" clId="{A3ECA875-3A40-4BA9-BB9C-F27E79C2A69C}" dt="2024-05-06T15:44:16.563" v="53" actId="478"/>
          <ac:spMkLst>
            <pc:docMk/>
            <pc:sldMk cId="2552947522" sldId="2755"/>
            <ac:spMk id="60" creationId="{0A3548EC-FAF7-A20A-62A5-4BA9A8041F50}"/>
          </ac:spMkLst>
        </pc:spChg>
        <pc:spChg chg="add del mod">
          <ac:chgData name="Ahmed A" userId="37cbb6571667a5a4" providerId="LiveId" clId="{A3ECA875-3A40-4BA9-BB9C-F27E79C2A69C}" dt="2024-05-06T15:44:16.563" v="53" actId="478"/>
          <ac:spMkLst>
            <pc:docMk/>
            <pc:sldMk cId="2552947522" sldId="2755"/>
            <ac:spMk id="61" creationId="{6ED4614E-FFE0-4CF9-1501-DC0B362C08A6}"/>
          </ac:spMkLst>
        </pc:spChg>
        <pc:spChg chg="add del mod">
          <ac:chgData name="Ahmed A" userId="37cbb6571667a5a4" providerId="LiveId" clId="{A3ECA875-3A40-4BA9-BB9C-F27E79C2A69C}" dt="2024-05-06T15:44:16.563" v="53" actId="478"/>
          <ac:spMkLst>
            <pc:docMk/>
            <pc:sldMk cId="2552947522" sldId="2755"/>
            <ac:spMk id="62" creationId="{C4B79822-434C-5BC3-9000-533C6AA31225}"/>
          </ac:spMkLst>
        </pc:spChg>
        <pc:spChg chg="add del mod">
          <ac:chgData name="Ahmed A" userId="37cbb6571667a5a4" providerId="LiveId" clId="{A3ECA875-3A40-4BA9-BB9C-F27E79C2A69C}" dt="2024-05-06T15:44:16.563" v="53" actId="478"/>
          <ac:spMkLst>
            <pc:docMk/>
            <pc:sldMk cId="2552947522" sldId="2755"/>
            <ac:spMk id="63" creationId="{6663930C-A54F-DDE3-16C9-9384DAA6573E}"/>
          </ac:spMkLst>
        </pc:spChg>
        <pc:spChg chg="add del mod">
          <ac:chgData name="Ahmed A" userId="37cbb6571667a5a4" providerId="LiveId" clId="{A3ECA875-3A40-4BA9-BB9C-F27E79C2A69C}" dt="2024-05-06T15:44:16.563" v="53" actId="478"/>
          <ac:spMkLst>
            <pc:docMk/>
            <pc:sldMk cId="2552947522" sldId="2755"/>
            <ac:spMk id="128" creationId="{4583B6FF-3EC6-0555-801F-BC5B5E495A0D}"/>
          </ac:spMkLst>
        </pc:spChg>
        <pc:spChg chg="add del mod">
          <ac:chgData name="Ahmed A" userId="37cbb6571667a5a4" providerId="LiveId" clId="{A3ECA875-3A40-4BA9-BB9C-F27E79C2A69C}" dt="2024-05-06T15:44:16.563" v="53" actId="478"/>
          <ac:spMkLst>
            <pc:docMk/>
            <pc:sldMk cId="2552947522" sldId="2755"/>
            <ac:spMk id="129" creationId="{0A1BD2CB-D0D0-D60E-0211-031EA7A2AD43}"/>
          </ac:spMkLst>
        </pc:spChg>
        <pc:spChg chg="add del mod">
          <ac:chgData name="Ahmed A" userId="37cbb6571667a5a4" providerId="LiveId" clId="{A3ECA875-3A40-4BA9-BB9C-F27E79C2A69C}" dt="2024-05-06T15:44:16.563" v="53" actId="478"/>
          <ac:spMkLst>
            <pc:docMk/>
            <pc:sldMk cId="2552947522" sldId="2755"/>
            <ac:spMk id="130" creationId="{D7AC8393-6DBA-9B33-A98D-37DE26C55696}"/>
          </ac:spMkLst>
        </pc:spChg>
        <pc:spChg chg="add del mod">
          <ac:chgData name="Ahmed A" userId="37cbb6571667a5a4" providerId="LiveId" clId="{A3ECA875-3A40-4BA9-BB9C-F27E79C2A69C}" dt="2024-05-06T15:44:16.563" v="53" actId="478"/>
          <ac:spMkLst>
            <pc:docMk/>
            <pc:sldMk cId="2552947522" sldId="2755"/>
            <ac:spMk id="131" creationId="{70DF182E-F2CD-C56F-F9C1-202F5EF7D5BF}"/>
          </ac:spMkLst>
        </pc:spChg>
        <pc:spChg chg="add del mod">
          <ac:chgData name="Ahmed A" userId="37cbb6571667a5a4" providerId="LiveId" clId="{A3ECA875-3A40-4BA9-BB9C-F27E79C2A69C}" dt="2024-05-06T15:44:16.563" v="53" actId="478"/>
          <ac:spMkLst>
            <pc:docMk/>
            <pc:sldMk cId="2552947522" sldId="2755"/>
            <ac:spMk id="132" creationId="{9A5196D4-271E-67D9-5571-283ADCBC4954}"/>
          </ac:spMkLst>
        </pc:spChg>
        <pc:spChg chg="add del mod">
          <ac:chgData name="Ahmed A" userId="37cbb6571667a5a4" providerId="LiveId" clId="{A3ECA875-3A40-4BA9-BB9C-F27E79C2A69C}" dt="2024-05-06T15:44:16.563" v="53" actId="478"/>
          <ac:spMkLst>
            <pc:docMk/>
            <pc:sldMk cId="2552947522" sldId="2755"/>
            <ac:spMk id="133" creationId="{8EE0301B-3D40-9230-94B5-5D26C0D2E5CD}"/>
          </ac:spMkLst>
        </pc:spChg>
        <pc:spChg chg="add del mod">
          <ac:chgData name="Ahmed A" userId="37cbb6571667a5a4" providerId="LiveId" clId="{A3ECA875-3A40-4BA9-BB9C-F27E79C2A69C}" dt="2024-05-06T15:44:16.563" v="53" actId="478"/>
          <ac:spMkLst>
            <pc:docMk/>
            <pc:sldMk cId="2552947522" sldId="2755"/>
            <ac:spMk id="134" creationId="{AC0251B6-223F-B7EA-8D55-5F9FDD68B00C}"/>
          </ac:spMkLst>
        </pc:spChg>
        <pc:spChg chg="add del mod">
          <ac:chgData name="Ahmed A" userId="37cbb6571667a5a4" providerId="LiveId" clId="{A3ECA875-3A40-4BA9-BB9C-F27E79C2A69C}" dt="2024-05-06T15:44:16.563" v="53" actId="478"/>
          <ac:spMkLst>
            <pc:docMk/>
            <pc:sldMk cId="2552947522" sldId="2755"/>
            <ac:spMk id="135" creationId="{D3AE60B4-5D4C-94EE-77E8-775D14DD7395}"/>
          </ac:spMkLst>
        </pc:spChg>
        <pc:spChg chg="add del mod">
          <ac:chgData name="Ahmed A" userId="37cbb6571667a5a4" providerId="LiveId" clId="{A3ECA875-3A40-4BA9-BB9C-F27E79C2A69C}" dt="2024-05-06T15:44:16.563" v="53" actId="478"/>
          <ac:spMkLst>
            <pc:docMk/>
            <pc:sldMk cId="2552947522" sldId="2755"/>
            <ac:spMk id="136" creationId="{6219DB01-2638-4904-7932-B3026EC6BFA8}"/>
          </ac:spMkLst>
        </pc:spChg>
        <pc:spChg chg="add del mod">
          <ac:chgData name="Ahmed A" userId="37cbb6571667a5a4" providerId="LiveId" clId="{A3ECA875-3A40-4BA9-BB9C-F27E79C2A69C}" dt="2024-05-06T15:44:16.563" v="53" actId="478"/>
          <ac:spMkLst>
            <pc:docMk/>
            <pc:sldMk cId="2552947522" sldId="2755"/>
            <ac:spMk id="137" creationId="{49CCADFF-CA5C-8337-7411-D22FEA439A60}"/>
          </ac:spMkLst>
        </pc:spChg>
        <pc:spChg chg="add del mod">
          <ac:chgData name="Ahmed A" userId="37cbb6571667a5a4" providerId="LiveId" clId="{A3ECA875-3A40-4BA9-BB9C-F27E79C2A69C}" dt="2024-05-06T15:44:16.563" v="53" actId="478"/>
          <ac:spMkLst>
            <pc:docMk/>
            <pc:sldMk cId="2552947522" sldId="2755"/>
            <ac:spMk id="138" creationId="{542DDF83-4CE8-D5FF-F6CA-1EB3C747CFE0}"/>
          </ac:spMkLst>
        </pc:spChg>
        <pc:spChg chg="add del mod">
          <ac:chgData name="Ahmed A" userId="37cbb6571667a5a4" providerId="LiveId" clId="{A3ECA875-3A40-4BA9-BB9C-F27E79C2A69C}" dt="2024-05-06T15:44:16.563" v="53" actId="478"/>
          <ac:spMkLst>
            <pc:docMk/>
            <pc:sldMk cId="2552947522" sldId="2755"/>
            <ac:spMk id="139" creationId="{392FBB2E-6EB8-83AA-0528-D438732DFDFD}"/>
          </ac:spMkLst>
        </pc:spChg>
        <pc:spChg chg="add del mod">
          <ac:chgData name="Ahmed A" userId="37cbb6571667a5a4" providerId="LiveId" clId="{A3ECA875-3A40-4BA9-BB9C-F27E79C2A69C}" dt="2024-05-06T15:44:16.563" v="53" actId="478"/>
          <ac:spMkLst>
            <pc:docMk/>
            <pc:sldMk cId="2552947522" sldId="2755"/>
            <ac:spMk id="140" creationId="{3375032B-F2A1-9B69-69B5-D917E7348A4D}"/>
          </ac:spMkLst>
        </pc:spChg>
        <pc:spChg chg="add del mod">
          <ac:chgData name="Ahmed A" userId="37cbb6571667a5a4" providerId="LiveId" clId="{A3ECA875-3A40-4BA9-BB9C-F27E79C2A69C}" dt="2024-05-06T15:44:16.563" v="53" actId="478"/>
          <ac:spMkLst>
            <pc:docMk/>
            <pc:sldMk cId="2552947522" sldId="2755"/>
            <ac:spMk id="141" creationId="{D7BDE7DF-0F63-CC14-8779-50E6D30D96B2}"/>
          </ac:spMkLst>
        </pc:spChg>
        <pc:spChg chg="add del mod">
          <ac:chgData name="Ahmed A" userId="37cbb6571667a5a4" providerId="LiveId" clId="{A3ECA875-3A40-4BA9-BB9C-F27E79C2A69C}" dt="2024-05-06T15:44:16.563" v="53" actId="478"/>
          <ac:spMkLst>
            <pc:docMk/>
            <pc:sldMk cId="2552947522" sldId="2755"/>
            <ac:spMk id="142" creationId="{FC9D9A65-33AE-DD78-23A7-8C7520D01C61}"/>
          </ac:spMkLst>
        </pc:spChg>
        <pc:spChg chg="add del mod">
          <ac:chgData name="Ahmed A" userId="37cbb6571667a5a4" providerId="LiveId" clId="{A3ECA875-3A40-4BA9-BB9C-F27E79C2A69C}" dt="2024-05-06T15:44:16.563" v="53" actId="478"/>
          <ac:spMkLst>
            <pc:docMk/>
            <pc:sldMk cId="2552947522" sldId="2755"/>
            <ac:spMk id="143" creationId="{500544B8-1069-2215-4114-683ECCD0B4D2}"/>
          </ac:spMkLst>
        </pc:spChg>
        <pc:spChg chg="add del mod">
          <ac:chgData name="Ahmed A" userId="37cbb6571667a5a4" providerId="LiveId" clId="{A3ECA875-3A40-4BA9-BB9C-F27E79C2A69C}" dt="2024-05-06T15:44:16.563" v="53" actId="478"/>
          <ac:spMkLst>
            <pc:docMk/>
            <pc:sldMk cId="2552947522" sldId="2755"/>
            <ac:spMk id="144" creationId="{3448FB36-4142-67FB-9F09-992298C8C721}"/>
          </ac:spMkLst>
        </pc:spChg>
        <pc:spChg chg="add del mod">
          <ac:chgData name="Ahmed A" userId="37cbb6571667a5a4" providerId="LiveId" clId="{A3ECA875-3A40-4BA9-BB9C-F27E79C2A69C}" dt="2024-05-06T15:44:16.563" v="53" actId="478"/>
          <ac:spMkLst>
            <pc:docMk/>
            <pc:sldMk cId="2552947522" sldId="2755"/>
            <ac:spMk id="145" creationId="{875BC65D-F2DA-8A2F-FE68-B7B415E70E56}"/>
          </ac:spMkLst>
        </pc:spChg>
        <pc:spChg chg="add del mod">
          <ac:chgData name="Ahmed A" userId="37cbb6571667a5a4" providerId="LiveId" clId="{A3ECA875-3A40-4BA9-BB9C-F27E79C2A69C}" dt="2024-05-06T15:44:16.563" v="53" actId="478"/>
          <ac:spMkLst>
            <pc:docMk/>
            <pc:sldMk cId="2552947522" sldId="2755"/>
            <ac:spMk id="146" creationId="{18035F90-8087-F409-2F64-364BCD28F154}"/>
          </ac:spMkLst>
        </pc:spChg>
        <pc:spChg chg="add del mod">
          <ac:chgData name="Ahmed A" userId="37cbb6571667a5a4" providerId="LiveId" clId="{A3ECA875-3A40-4BA9-BB9C-F27E79C2A69C}" dt="2024-05-06T15:44:16.563" v="53" actId="478"/>
          <ac:spMkLst>
            <pc:docMk/>
            <pc:sldMk cId="2552947522" sldId="2755"/>
            <ac:spMk id="147" creationId="{73F00BF7-9CF3-2557-B80F-ED61BE9694A7}"/>
          </ac:spMkLst>
        </pc:spChg>
        <pc:spChg chg="add del mod">
          <ac:chgData name="Ahmed A" userId="37cbb6571667a5a4" providerId="LiveId" clId="{A3ECA875-3A40-4BA9-BB9C-F27E79C2A69C}" dt="2024-05-06T15:44:16.563" v="53" actId="478"/>
          <ac:spMkLst>
            <pc:docMk/>
            <pc:sldMk cId="2552947522" sldId="2755"/>
            <ac:spMk id="148" creationId="{234E5424-3D2D-374D-E12E-9DC8A9B9C9D5}"/>
          </ac:spMkLst>
        </pc:spChg>
        <pc:spChg chg="add del mod">
          <ac:chgData name="Ahmed A" userId="37cbb6571667a5a4" providerId="LiveId" clId="{A3ECA875-3A40-4BA9-BB9C-F27E79C2A69C}" dt="2024-05-06T15:44:16.563" v="53" actId="478"/>
          <ac:spMkLst>
            <pc:docMk/>
            <pc:sldMk cId="2552947522" sldId="2755"/>
            <ac:spMk id="149" creationId="{6144F430-C448-4208-1F27-860837801A2D}"/>
          </ac:spMkLst>
        </pc:spChg>
        <pc:spChg chg="add del mod">
          <ac:chgData name="Ahmed A" userId="37cbb6571667a5a4" providerId="LiveId" clId="{A3ECA875-3A40-4BA9-BB9C-F27E79C2A69C}" dt="2024-05-06T15:44:16.563" v="53" actId="478"/>
          <ac:spMkLst>
            <pc:docMk/>
            <pc:sldMk cId="2552947522" sldId="2755"/>
            <ac:spMk id="150" creationId="{1BAAAB4E-6708-6400-7118-FD1E1E740AA7}"/>
          </ac:spMkLst>
        </pc:spChg>
        <pc:spChg chg="add del mod">
          <ac:chgData name="Ahmed A" userId="37cbb6571667a5a4" providerId="LiveId" clId="{A3ECA875-3A40-4BA9-BB9C-F27E79C2A69C}" dt="2024-05-06T15:44:16.563" v="53" actId="478"/>
          <ac:spMkLst>
            <pc:docMk/>
            <pc:sldMk cId="2552947522" sldId="2755"/>
            <ac:spMk id="151" creationId="{43B571DE-2FE1-90C8-30FC-B8837394E302}"/>
          </ac:spMkLst>
        </pc:spChg>
        <pc:spChg chg="add del mod">
          <ac:chgData name="Ahmed A" userId="37cbb6571667a5a4" providerId="LiveId" clId="{A3ECA875-3A40-4BA9-BB9C-F27E79C2A69C}" dt="2024-05-06T15:44:16.563" v="53" actId="478"/>
          <ac:spMkLst>
            <pc:docMk/>
            <pc:sldMk cId="2552947522" sldId="2755"/>
            <ac:spMk id="152" creationId="{26D9C729-8482-46AA-BC85-5CA8C5C08B3F}"/>
          </ac:spMkLst>
        </pc:spChg>
        <pc:spChg chg="add del mod">
          <ac:chgData name="Ahmed A" userId="37cbb6571667a5a4" providerId="LiveId" clId="{A3ECA875-3A40-4BA9-BB9C-F27E79C2A69C}" dt="2024-05-06T15:44:16.563" v="53" actId="478"/>
          <ac:spMkLst>
            <pc:docMk/>
            <pc:sldMk cId="2552947522" sldId="2755"/>
            <ac:spMk id="153" creationId="{4E6F9DA3-4691-672D-DAA8-5664D27C7998}"/>
          </ac:spMkLst>
        </pc:spChg>
        <pc:spChg chg="add del mod">
          <ac:chgData name="Ahmed A" userId="37cbb6571667a5a4" providerId="LiveId" clId="{A3ECA875-3A40-4BA9-BB9C-F27E79C2A69C}" dt="2024-05-06T15:44:16.563" v="53" actId="478"/>
          <ac:spMkLst>
            <pc:docMk/>
            <pc:sldMk cId="2552947522" sldId="2755"/>
            <ac:spMk id="154" creationId="{95A0B4CD-44E3-230F-6955-A0FC26C71C82}"/>
          </ac:spMkLst>
        </pc:spChg>
        <pc:spChg chg="add del mod">
          <ac:chgData name="Ahmed A" userId="37cbb6571667a5a4" providerId="LiveId" clId="{A3ECA875-3A40-4BA9-BB9C-F27E79C2A69C}" dt="2024-05-06T15:44:16.563" v="53" actId="478"/>
          <ac:spMkLst>
            <pc:docMk/>
            <pc:sldMk cId="2552947522" sldId="2755"/>
            <ac:spMk id="155" creationId="{E9E4940C-3C54-6763-26E1-F4DAE48DBFBC}"/>
          </ac:spMkLst>
        </pc:spChg>
        <pc:spChg chg="add del mod">
          <ac:chgData name="Ahmed A" userId="37cbb6571667a5a4" providerId="LiveId" clId="{A3ECA875-3A40-4BA9-BB9C-F27E79C2A69C}" dt="2024-05-06T15:44:16.563" v="53" actId="478"/>
          <ac:spMkLst>
            <pc:docMk/>
            <pc:sldMk cId="2552947522" sldId="2755"/>
            <ac:spMk id="156" creationId="{8DC47747-621F-C8DE-0D84-555ABF37FD42}"/>
          </ac:spMkLst>
        </pc:spChg>
        <pc:spChg chg="add del mod">
          <ac:chgData name="Ahmed A" userId="37cbb6571667a5a4" providerId="LiveId" clId="{A3ECA875-3A40-4BA9-BB9C-F27E79C2A69C}" dt="2024-05-06T15:44:16.563" v="53" actId="478"/>
          <ac:spMkLst>
            <pc:docMk/>
            <pc:sldMk cId="2552947522" sldId="2755"/>
            <ac:spMk id="157" creationId="{0F1A45BD-F3F3-9122-69BF-8F047774A384}"/>
          </ac:spMkLst>
        </pc:spChg>
        <pc:spChg chg="add del mod">
          <ac:chgData name="Ahmed A" userId="37cbb6571667a5a4" providerId="LiveId" clId="{A3ECA875-3A40-4BA9-BB9C-F27E79C2A69C}" dt="2024-05-06T15:44:16.563" v="53" actId="478"/>
          <ac:spMkLst>
            <pc:docMk/>
            <pc:sldMk cId="2552947522" sldId="2755"/>
            <ac:spMk id="158" creationId="{65AD402A-57BA-1A61-6725-BC23BC4F51D5}"/>
          </ac:spMkLst>
        </pc:spChg>
        <pc:spChg chg="add del mod">
          <ac:chgData name="Ahmed A" userId="37cbb6571667a5a4" providerId="LiveId" clId="{A3ECA875-3A40-4BA9-BB9C-F27E79C2A69C}" dt="2024-05-06T15:44:16.563" v="53" actId="478"/>
          <ac:spMkLst>
            <pc:docMk/>
            <pc:sldMk cId="2552947522" sldId="2755"/>
            <ac:spMk id="159" creationId="{A205843B-051B-C1D2-6859-5BE053F16FD9}"/>
          </ac:spMkLst>
        </pc:spChg>
        <pc:spChg chg="add del mod">
          <ac:chgData name="Ahmed A" userId="37cbb6571667a5a4" providerId="LiveId" clId="{A3ECA875-3A40-4BA9-BB9C-F27E79C2A69C}" dt="2024-05-06T15:44:16.563" v="53" actId="478"/>
          <ac:spMkLst>
            <pc:docMk/>
            <pc:sldMk cId="2552947522" sldId="2755"/>
            <ac:spMk id="160" creationId="{4A2CC778-49E0-8DEE-5514-8B6CE2F0B891}"/>
          </ac:spMkLst>
        </pc:spChg>
        <pc:spChg chg="add del mod">
          <ac:chgData name="Ahmed A" userId="37cbb6571667a5a4" providerId="LiveId" clId="{A3ECA875-3A40-4BA9-BB9C-F27E79C2A69C}" dt="2024-05-06T15:44:16.563" v="53" actId="478"/>
          <ac:spMkLst>
            <pc:docMk/>
            <pc:sldMk cId="2552947522" sldId="2755"/>
            <ac:spMk id="161" creationId="{88A83E54-BAA0-7958-6301-38A666FC100A}"/>
          </ac:spMkLst>
        </pc:spChg>
        <pc:spChg chg="add del mod">
          <ac:chgData name="Ahmed A" userId="37cbb6571667a5a4" providerId="LiveId" clId="{A3ECA875-3A40-4BA9-BB9C-F27E79C2A69C}" dt="2024-05-06T15:44:16.563" v="53" actId="478"/>
          <ac:spMkLst>
            <pc:docMk/>
            <pc:sldMk cId="2552947522" sldId="2755"/>
            <ac:spMk id="162" creationId="{8D63DDEE-CF04-5C6D-A77D-1123366FA06F}"/>
          </ac:spMkLst>
        </pc:spChg>
        <pc:spChg chg="add del mod">
          <ac:chgData name="Ahmed A" userId="37cbb6571667a5a4" providerId="LiveId" clId="{A3ECA875-3A40-4BA9-BB9C-F27E79C2A69C}" dt="2024-05-06T15:44:16.563" v="53" actId="478"/>
          <ac:spMkLst>
            <pc:docMk/>
            <pc:sldMk cId="2552947522" sldId="2755"/>
            <ac:spMk id="163" creationId="{89CFFFD9-2C59-04CF-CCD3-7C2CDF4507B7}"/>
          </ac:spMkLst>
        </pc:spChg>
        <pc:spChg chg="add del mod">
          <ac:chgData name="Ahmed A" userId="37cbb6571667a5a4" providerId="LiveId" clId="{A3ECA875-3A40-4BA9-BB9C-F27E79C2A69C}" dt="2024-05-06T15:44:16.563" v="53" actId="478"/>
          <ac:spMkLst>
            <pc:docMk/>
            <pc:sldMk cId="2552947522" sldId="2755"/>
            <ac:spMk id="164" creationId="{B64DAB07-0FEC-D683-D6EA-F210AF8795B7}"/>
          </ac:spMkLst>
        </pc:spChg>
        <pc:spChg chg="add del mod">
          <ac:chgData name="Ahmed A" userId="37cbb6571667a5a4" providerId="LiveId" clId="{A3ECA875-3A40-4BA9-BB9C-F27E79C2A69C}" dt="2024-05-06T15:44:16.563" v="53" actId="478"/>
          <ac:spMkLst>
            <pc:docMk/>
            <pc:sldMk cId="2552947522" sldId="2755"/>
            <ac:spMk id="165" creationId="{5E4C03F4-4866-7DC3-093B-8A5BC628CC51}"/>
          </ac:spMkLst>
        </pc:spChg>
        <pc:spChg chg="add del mod">
          <ac:chgData name="Ahmed A" userId="37cbb6571667a5a4" providerId="LiveId" clId="{A3ECA875-3A40-4BA9-BB9C-F27E79C2A69C}" dt="2024-05-06T15:44:16.563" v="53" actId="478"/>
          <ac:spMkLst>
            <pc:docMk/>
            <pc:sldMk cId="2552947522" sldId="2755"/>
            <ac:spMk id="166" creationId="{F2C89EDB-5957-5136-95A4-2FE179AB800F}"/>
          </ac:spMkLst>
        </pc:spChg>
        <pc:spChg chg="add del mod">
          <ac:chgData name="Ahmed A" userId="37cbb6571667a5a4" providerId="LiveId" clId="{A3ECA875-3A40-4BA9-BB9C-F27E79C2A69C}" dt="2024-05-06T15:44:16.563" v="53" actId="478"/>
          <ac:spMkLst>
            <pc:docMk/>
            <pc:sldMk cId="2552947522" sldId="2755"/>
            <ac:spMk id="171" creationId="{D2F9595D-B019-24EF-DC3A-7C329CBE1BE6}"/>
          </ac:spMkLst>
        </pc:spChg>
        <pc:spChg chg="add del mod">
          <ac:chgData name="Ahmed A" userId="37cbb6571667a5a4" providerId="LiveId" clId="{A3ECA875-3A40-4BA9-BB9C-F27E79C2A69C}" dt="2024-05-06T15:44:16.563" v="53" actId="478"/>
          <ac:spMkLst>
            <pc:docMk/>
            <pc:sldMk cId="2552947522" sldId="2755"/>
            <ac:spMk id="172" creationId="{17A29C9F-7A6D-1E81-E2F8-42A871F3FFC1}"/>
          </ac:spMkLst>
        </pc:spChg>
        <pc:spChg chg="add del mod">
          <ac:chgData name="Ahmed A" userId="37cbb6571667a5a4" providerId="LiveId" clId="{A3ECA875-3A40-4BA9-BB9C-F27E79C2A69C}" dt="2024-05-06T15:44:16.563" v="53" actId="478"/>
          <ac:spMkLst>
            <pc:docMk/>
            <pc:sldMk cId="2552947522" sldId="2755"/>
            <ac:spMk id="173" creationId="{146DE066-E86F-365E-B481-41E9B17783A0}"/>
          </ac:spMkLst>
        </pc:spChg>
        <pc:spChg chg="add del mod">
          <ac:chgData name="Ahmed A" userId="37cbb6571667a5a4" providerId="LiveId" clId="{A3ECA875-3A40-4BA9-BB9C-F27E79C2A69C}" dt="2024-05-06T15:44:16.563" v="53" actId="478"/>
          <ac:spMkLst>
            <pc:docMk/>
            <pc:sldMk cId="2552947522" sldId="2755"/>
            <ac:spMk id="174" creationId="{A8406D49-9D1B-53F4-325C-0CEC408BE585}"/>
          </ac:spMkLst>
        </pc:spChg>
        <pc:spChg chg="add del mod">
          <ac:chgData name="Ahmed A" userId="37cbb6571667a5a4" providerId="LiveId" clId="{A3ECA875-3A40-4BA9-BB9C-F27E79C2A69C}" dt="2024-05-06T15:44:16.563" v="53" actId="478"/>
          <ac:spMkLst>
            <pc:docMk/>
            <pc:sldMk cId="2552947522" sldId="2755"/>
            <ac:spMk id="175" creationId="{7758A882-C2DB-314F-686C-9C520D49E010}"/>
          </ac:spMkLst>
        </pc:spChg>
        <pc:spChg chg="add del mod">
          <ac:chgData name="Ahmed A" userId="37cbb6571667a5a4" providerId="LiveId" clId="{A3ECA875-3A40-4BA9-BB9C-F27E79C2A69C}" dt="2024-05-06T15:44:16.563" v="53" actId="478"/>
          <ac:spMkLst>
            <pc:docMk/>
            <pc:sldMk cId="2552947522" sldId="2755"/>
            <ac:spMk id="176" creationId="{8C690499-50D5-36D2-00FC-68A432576218}"/>
          </ac:spMkLst>
        </pc:spChg>
        <pc:spChg chg="add del mod">
          <ac:chgData name="Ahmed A" userId="37cbb6571667a5a4" providerId="LiveId" clId="{A3ECA875-3A40-4BA9-BB9C-F27E79C2A69C}" dt="2024-05-06T15:44:16.563" v="53" actId="478"/>
          <ac:spMkLst>
            <pc:docMk/>
            <pc:sldMk cId="2552947522" sldId="2755"/>
            <ac:spMk id="177" creationId="{C0B240EA-05DF-BA3B-42FB-B58F58C7E199}"/>
          </ac:spMkLst>
        </pc:spChg>
        <pc:spChg chg="add del mod">
          <ac:chgData name="Ahmed A" userId="37cbb6571667a5a4" providerId="LiveId" clId="{A3ECA875-3A40-4BA9-BB9C-F27E79C2A69C}" dt="2024-05-06T15:44:16.563" v="53" actId="478"/>
          <ac:spMkLst>
            <pc:docMk/>
            <pc:sldMk cId="2552947522" sldId="2755"/>
            <ac:spMk id="178" creationId="{DB2E8344-B9D0-5A7A-0C7E-D80CE7B54623}"/>
          </ac:spMkLst>
        </pc:spChg>
        <pc:spChg chg="add del mod">
          <ac:chgData name="Ahmed A" userId="37cbb6571667a5a4" providerId="LiveId" clId="{A3ECA875-3A40-4BA9-BB9C-F27E79C2A69C}" dt="2024-05-06T15:44:16.563" v="53" actId="478"/>
          <ac:spMkLst>
            <pc:docMk/>
            <pc:sldMk cId="2552947522" sldId="2755"/>
            <ac:spMk id="179" creationId="{5F2C6217-8AD8-2D1F-EB25-364B99F2D373}"/>
          </ac:spMkLst>
        </pc:spChg>
        <pc:spChg chg="add del mod">
          <ac:chgData name="Ahmed A" userId="37cbb6571667a5a4" providerId="LiveId" clId="{A3ECA875-3A40-4BA9-BB9C-F27E79C2A69C}" dt="2024-05-06T15:44:16.563" v="53" actId="478"/>
          <ac:spMkLst>
            <pc:docMk/>
            <pc:sldMk cId="2552947522" sldId="2755"/>
            <ac:spMk id="180" creationId="{916B6C90-2EED-B559-03F6-B0809333E2F2}"/>
          </ac:spMkLst>
        </pc:spChg>
        <pc:spChg chg="add del mod">
          <ac:chgData name="Ahmed A" userId="37cbb6571667a5a4" providerId="LiveId" clId="{A3ECA875-3A40-4BA9-BB9C-F27E79C2A69C}" dt="2024-05-06T15:44:16.563" v="53" actId="478"/>
          <ac:spMkLst>
            <pc:docMk/>
            <pc:sldMk cId="2552947522" sldId="2755"/>
            <ac:spMk id="181" creationId="{D25D3D5D-2051-18AF-B86E-5CAFEC0EC056}"/>
          </ac:spMkLst>
        </pc:spChg>
        <pc:spChg chg="add del mod">
          <ac:chgData name="Ahmed A" userId="37cbb6571667a5a4" providerId="LiveId" clId="{A3ECA875-3A40-4BA9-BB9C-F27E79C2A69C}" dt="2024-05-06T15:44:16.563" v="53" actId="478"/>
          <ac:spMkLst>
            <pc:docMk/>
            <pc:sldMk cId="2552947522" sldId="2755"/>
            <ac:spMk id="182" creationId="{C5ECA9D0-683F-2155-D7D2-265284FFA1E8}"/>
          </ac:spMkLst>
        </pc:spChg>
        <pc:spChg chg="add del mod">
          <ac:chgData name="Ahmed A" userId="37cbb6571667a5a4" providerId="LiveId" clId="{A3ECA875-3A40-4BA9-BB9C-F27E79C2A69C}" dt="2024-05-06T15:44:16.563" v="53" actId="478"/>
          <ac:spMkLst>
            <pc:docMk/>
            <pc:sldMk cId="2552947522" sldId="2755"/>
            <ac:spMk id="183" creationId="{0C0453F1-CB66-1AB6-4025-F37FCCD0A89E}"/>
          </ac:spMkLst>
        </pc:spChg>
        <pc:spChg chg="add del mod">
          <ac:chgData name="Ahmed A" userId="37cbb6571667a5a4" providerId="LiveId" clId="{A3ECA875-3A40-4BA9-BB9C-F27E79C2A69C}" dt="2024-05-06T15:44:16.563" v="53" actId="478"/>
          <ac:spMkLst>
            <pc:docMk/>
            <pc:sldMk cId="2552947522" sldId="2755"/>
            <ac:spMk id="184" creationId="{036C21AB-C4F5-AC04-3475-CD416EA22258}"/>
          </ac:spMkLst>
        </pc:spChg>
        <pc:spChg chg="add del mod">
          <ac:chgData name="Ahmed A" userId="37cbb6571667a5a4" providerId="LiveId" clId="{A3ECA875-3A40-4BA9-BB9C-F27E79C2A69C}" dt="2024-05-06T15:44:16.563" v="53" actId="478"/>
          <ac:spMkLst>
            <pc:docMk/>
            <pc:sldMk cId="2552947522" sldId="2755"/>
            <ac:spMk id="185" creationId="{3189427F-E8EA-D75B-B568-5AADEEEBBFF4}"/>
          </ac:spMkLst>
        </pc:spChg>
        <pc:spChg chg="add del mod">
          <ac:chgData name="Ahmed A" userId="37cbb6571667a5a4" providerId="LiveId" clId="{A3ECA875-3A40-4BA9-BB9C-F27E79C2A69C}" dt="2024-05-06T15:44:16.563" v="53" actId="478"/>
          <ac:spMkLst>
            <pc:docMk/>
            <pc:sldMk cId="2552947522" sldId="2755"/>
            <ac:spMk id="186" creationId="{02A3D345-48B2-CE05-6502-DC15D73496AD}"/>
          </ac:spMkLst>
        </pc:spChg>
        <pc:spChg chg="add del mod">
          <ac:chgData name="Ahmed A" userId="37cbb6571667a5a4" providerId="LiveId" clId="{A3ECA875-3A40-4BA9-BB9C-F27E79C2A69C}" dt="2024-05-06T15:44:16.563" v="53" actId="478"/>
          <ac:spMkLst>
            <pc:docMk/>
            <pc:sldMk cId="2552947522" sldId="2755"/>
            <ac:spMk id="187" creationId="{5B47822E-ADB7-7465-02DA-55A29AB42531}"/>
          </ac:spMkLst>
        </pc:spChg>
        <pc:spChg chg="add del mod">
          <ac:chgData name="Ahmed A" userId="37cbb6571667a5a4" providerId="LiveId" clId="{A3ECA875-3A40-4BA9-BB9C-F27E79C2A69C}" dt="2024-05-06T15:44:16.563" v="53" actId="478"/>
          <ac:spMkLst>
            <pc:docMk/>
            <pc:sldMk cId="2552947522" sldId="2755"/>
            <ac:spMk id="188" creationId="{8526111B-6F87-4025-D29E-D7877E50150F}"/>
          </ac:spMkLst>
        </pc:spChg>
        <pc:spChg chg="add del mod">
          <ac:chgData name="Ahmed A" userId="37cbb6571667a5a4" providerId="LiveId" clId="{A3ECA875-3A40-4BA9-BB9C-F27E79C2A69C}" dt="2024-05-06T15:44:16.563" v="53" actId="478"/>
          <ac:spMkLst>
            <pc:docMk/>
            <pc:sldMk cId="2552947522" sldId="2755"/>
            <ac:spMk id="189" creationId="{E6FCAE9A-8F98-DB3C-4FDC-0EBBEA1EA1FF}"/>
          </ac:spMkLst>
        </pc:spChg>
        <pc:spChg chg="add del mod">
          <ac:chgData name="Ahmed A" userId="37cbb6571667a5a4" providerId="LiveId" clId="{A3ECA875-3A40-4BA9-BB9C-F27E79C2A69C}" dt="2024-05-06T15:44:16.563" v="53" actId="478"/>
          <ac:spMkLst>
            <pc:docMk/>
            <pc:sldMk cId="2552947522" sldId="2755"/>
            <ac:spMk id="190" creationId="{F400D872-DA36-3317-86C3-1FDC1F65549F}"/>
          </ac:spMkLst>
        </pc:spChg>
        <pc:spChg chg="add del mod">
          <ac:chgData name="Ahmed A" userId="37cbb6571667a5a4" providerId="LiveId" clId="{A3ECA875-3A40-4BA9-BB9C-F27E79C2A69C}" dt="2024-05-06T15:44:16.563" v="53" actId="478"/>
          <ac:spMkLst>
            <pc:docMk/>
            <pc:sldMk cId="2552947522" sldId="2755"/>
            <ac:spMk id="191" creationId="{670CFAFC-B2D8-FAD7-34B5-C9EA74FF5580}"/>
          </ac:spMkLst>
        </pc:spChg>
        <pc:spChg chg="add del mod">
          <ac:chgData name="Ahmed A" userId="37cbb6571667a5a4" providerId="LiveId" clId="{A3ECA875-3A40-4BA9-BB9C-F27E79C2A69C}" dt="2024-05-06T15:44:16.563" v="53" actId="478"/>
          <ac:spMkLst>
            <pc:docMk/>
            <pc:sldMk cId="2552947522" sldId="2755"/>
            <ac:spMk id="192" creationId="{120F8B82-939B-455F-54CB-FF233A91F49D}"/>
          </ac:spMkLst>
        </pc:spChg>
        <pc:spChg chg="add del mod">
          <ac:chgData name="Ahmed A" userId="37cbb6571667a5a4" providerId="LiveId" clId="{A3ECA875-3A40-4BA9-BB9C-F27E79C2A69C}" dt="2024-05-06T15:44:16.563" v="53" actId="478"/>
          <ac:spMkLst>
            <pc:docMk/>
            <pc:sldMk cId="2552947522" sldId="2755"/>
            <ac:spMk id="193" creationId="{E7B55552-52F4-2336-9F22-C5BAE1C39C5A}"/>
          </ac:spMkLst>
        </pc:spChg>
        <pc:spChg chg="add del mod">
          <ac:chgData name="Ahmed A" userId="37cbb6571667a5a4" providerId="LiveId" clId="{A3ECA875-3A40-4BA9-BB9C-F27E79C2A69C}" dt="2024-05-06T15:44:16.563" v="53" actId="478"/>
          <ac:spMkLst>
            <pc:docMk/>
            <pc:sldMk cId="2552947522" sldId="2755"/>
            <ac:spMk id="194" creationId="{D5919B58-BED6-A41A-3158-FDF113B534C8}"/>
          </ac:spMkLst>
        </pc:spChg>
        <pc:spChg chg="add del mod">
          <ac:chgData name="Ahmed A" userId="37cbb6571667a5a4" providerId="LiveId" clId="{A3ECA875-3A40-4BA9-BB9C-F27E79C2A69C}" dt="2024-05-06T15:44:16.563" v="53" actId="478"/>
          <ac:spMkLst>
            <pc:docMk/>
            <pc:sldMk cId="2552947522" sldId="2755"/>
            <ac:spMk id="195" creationId="{4DE338C9-5841-452F-94C9-7D739F22708D}"/>
          </ac:spMkLst>
        </pc:spChg>
        <pc:spChg chg="add del mod">
          <ac:chgData name="Ahmed A" userId="37cbb6571667a5a4" providerId="LiveId" clId="{A3ECA875-3A40-4BA9-BB9C-F27E79C2A69C}" dt="2024-05-06T15:44:16.563" v="53" actId="478"/>
          <ac:spMkLst>
            <pc:docMk/>
            <pc:sldMk cId="2552947522" sldId="2755"/>
            <ac:spMk id="196" creationId="{AD927DCC-BE56-D61F-10C1-A664E1EF8E86}"/>
          </ac:spMkLst>
        </pc:spChg>
        <pc:spChg chg="add del mod">
          <ac:chgData name="Ahmed A" userId="37cbb6571667a5a4" providerId="LiveId" clId="{A3ECA875-3A40-4BA9-BB9C-F27E79C2A69C}" dt="2024-05-06T15:44:16.563" v="53" actId="478"/>
          <ac:spMkLst>
            <pc:docMk/>
            <pc:sldMk cId="2552947522" sldId="2755"/>
            <ac:spMk id="197" creationId="{F9B632C6-A502-49BD-920B-181C5681CAD4}"/>
          </ac:spMkLst>
        </pc:spChg>
        <pc:spChg chg="add del mod">
          <ac:chgData name="Ahmed A" userId="37cbb6571667a5a4" providerId="LiveId" clId="{A3ECA875-3A40-4BA9-BB9C-F27E79C2A69C}" dt="2024-05-06T15:44:16.563" v="53" actId="478"/>
          <ac:spMkLst>
            <pc:docMk/>
            <pc:sldMk cId="2552947522" sldId="2755"/>
            <ac:spMk id="198" creationId="{1CD9C460-0988-EDC8-F9F4-3B8C9EB92A89}"/>
          </ac:spMkLst>
        </pc:spChg>
        <pc:spChg chg="add del mod">
          <ac:chgData name="Ahmed A" userId="37cbb6571667a5a4" providerId="LiveId" clId="{A3ECA875-3A40-4BA9-BB9C-F27E79C2A69C}" dt="2024-05-06T15:44:16.563" v="53" actId="478"/>
          <ac:spMkLst>
            <pc:docMk/>
            <pc:sldMk cId="2552947522" sldId="2755"/>
            <ac:spMk id="199" creationId="{FDF71D3D-79E2-C02D-BE04-5FB0CCD7D8E1}"/>
          </ac:spMkLst>
        </pc:spChg>
        <pc:spChg chg="add del mod">
          <ac:chgData name="Ahmed A" userId="37cbb6571667a5a4" providerId="LiveId" clId="{A3ECA875-3A40-4BA9-BB9C-F27E79C2A69C}" dt="2024-05-06T15:44:16.563" v="53" actId="478"/>
          <ac:spMkLst>
            <pc:docMk/>
            <pc:sldMk cId="2552947522" sldId="2755"/>
            <ac:spMk id="200" creationId="{A0C238BD-C2E4-172D-DBC0-F6AB362A703F}"/>
          </ac:spMkLst>
        </pc:spChg>
        <pc:spChg chg="add del mod">
          <ac:chgData name="Ahmed A" userId="37cbb6571667a5a4" providerId="LiveId" clId="{A3ECA875-3A40-4BA9-BB9C-F27E79C2A69C}" dt="2024-05-06T15:44:16.563" v="53" actId="478"/>
          <ac:spMkLst>
            <pc:docMk/>
            <pc:sldMk cId="2552947522" sldId="2755"/>
            <ac:spMk id="201" creationId="{1D4A9A2C-4013-7F79-93C8-9A92A25F7589}"/>
          </ac:spMkLst>
        </pc:spChg>
        <pc:spChg chg="add del mod">
          <ac:chgData name="Ahmed A" userId="37cbb6571667a5a4" providerId="LiveId" clId="{A3ECA875-3A40-4BA9-BB9C-F27E79C2A69C}" dt="2024-05-06T15:44:16.563" v="53" actId="478"/>
          <ac:spMkLst>
            <pc:docMk/>
            <pc:sldMk cId="2552947522" sldId="2755"/>
            <ac:spMk id="202" creationId="{E39159BB-DB26-4564-E673-FB62F1C92946}"/>
          </ac:spMkLst>
        </pc:spChg>
        <pc:spChg chg="add del mod">
          <ac:chgData name="Ahmed A" userId="37cbb6571667a5a4" providerId="LiveId" clId="{A3ECA875-3A40-4BA9-BB9C-F27E79C2A69C}" dt="2024-05-06T15:44:16.563" v="53" actId="478"/>
          <ac:spMkLst>
            <pc:docMk/>
            <pc:sldMk cId="2552947522" sldId="2755"/>
            <ac:spMk id="203" creationId="{346DCA12-A379-4783-DFAF-E2769095F205}"/>
          </ac:spMkLst>
        </pc:spChg>
        <pc:spChg chg="add del mod">
          <ac:chgData name="Ahmed A" userId="37cbb6571667a5a4" providerId="LiveId" clId="{A3ECA875-3A40-4BA9-BB9C-F27E79C2A69C}" dt="2024-05-06T15:44:16.563" v="53" actId="478"/>
          <ac:spMkLst>
            <pc:docMk/>
            <pc:sldMk cId="2552947522" sldId="2755"/>
            <ac:spMk id="204" creationId="{CF4612AF-9631-2EBC-0C0A-A5D27DFF45EF}"/>
          </ac:spMkLst>
        </pc:spChg>
        <pc:spChg chg="add del mod">
          <ac:chgData name="Ahmed A" userId="37cbb6571667a5a4" providerId="LiveId" clId="{A3ECA875-3A40-4BA9-BB9C-F27E79C2A69C}" dt="2024-05-06T15:44:16.563" v="53" actId="478"/>
          <ac:spMkLst>
            <pc:docMk/>
            <pc:sldMk cId="2552947522" sldId="2755"/>
            <ac:spMk id="205" creationId="{0C08DCC9-C234-2495-3207-DFADD1C231CF}"/>
          </ac:spMkLst>
        </pc:spChg>
        <pc:spChg chg="add del mod">
          <ac:chgData name="Ahmed A" userId="37cbb6571667a5a4" providerId="LiveId" clId="{A3ECA875-3A40-4BA9-BB9C-F27E79C2A69C}" dt="2024-05-06T15:44:16.563" v="53" actId="478"/>
          <ac:spMkLst>
            <pc:docMk/>
            <pc:sldMk cId="2552947522" sldId="2755"/>
            <ac:spMk id="206" creationId="{F8CA708F-B616-D334-EC94-127AF7ACCF1F}"/>
          </ac:spMkLst>
        </pc:spChg>
        <pc:spChg chg="add del mod">
          <ac:chgData name="Ahmed A" userId="37cbb6571667a5a4" providerId="LiveId" clId="{A3ECA875-3A40-4BA9-BB9C-F27E79C2A69C}" dt="2024-05-06T15:44:16.563" v="53" actId="478"/>
          <ac:spMkLst>
            <pc:docMk/>
            <pc:sldMk cId="2552947522" sldId="2755"/>
            <ac:spMk id="207" creationId="{EA35BE4C-E469-9F53-AEB1-99FFC8A6B8C1}"/>
          </ac:spMkLst>
        </pc:spChg>
        <pc:spChg chg="add del mod">
          <ac:chgData name="Ahmed A" userId="37cbb6571667a5a4" providerId="LiveId" clId="{A3ECA875-3A40-4BA9-BB9C-F27E79C2A69C}" dt="2024-05-06T15:44:16.563" v="53" actId="478"/>
          <ac:spMkLst>
            <pc:docMk/>
            <pc:sldMk cId="2552947522" sldId="2755"/>
            <ac:spMk id="208" creationId="{282CE90E-BBDC-B91B-9215-151FDCCAA0B8}"/>
          </ac:spMkLst>
        </pc:spChg>
        <pc:spChg chg="add del mod">
          <ac:chgData name="Ahmed A" userId="37cbb6571667a5a4" providerId="LiveId" clId="{A3ECA875-3A40-4BA9-BB9C-F27E79C2A69C}" dt="2024-05-06T15:44:16.563" v="53" actId="478"/>
          <ac:spMkLst>
            <pc:docMk/>
            <pc:sldMk cId="2552947522" sldId="2755"/>
            <ac:spMk id="209" creationId="{9F8D753D-8D57-E096-3BCE-BC8A67D64B9B}"/>
          </ac:spMkLst>
        </pc:spChg>
        <pc:spChg chg="add del mod">
          <ac:chgData name="Ahmed A" userId="37cbb6571667a5a4" providerId="LiveId" clId="{A3ECA875-3A40-4BA9-BB9C-F27E79C2A69C}" dt="2024-05-06T15:44:16.563" v="53" actId="478"/>
          <ac:spMkLst>
            <pc:docMk/>
            <pc:sldMk cId="2552947522" sldId="2755"/>
            <ac:spMk id="210" creationId="{378D0E8A-1B16-7FF9-42F5-7A44A8C38A47}"/>
          </ac:spMkLst>
        </pc:spChg>
        <pc:spChg chg="add del mod">
          <ac:chgData name="Ahmed A" userId="37cbb6571667a5a4" providerId="LiveId" clId="{A3ECA875-3A40-4BA9-BB9C-F27E79C2A69C}" dt="2024-05-06T15:44:16.563" v="53" actId="478"/>
          <ac:spMkLst>
            <pc:docMk/>
            <pc:sldMk cId="2552947522" sldId="2755"/>
            <ac:spMk id="211" creationId="{759985C7-7B65-E5C4-93F1-AEC1947B1341}"/>
          </ac:spMkLst>
        </pc:spChg>
        <pc:spChg chg="add del mod">
          <ac:chgData name="Ahmed A" userId="37cbb6571667a5a4" providerId="LiveId" clId="{A3ECA875-3A40-4BA9-BB9C-F27E79C2A69C}" dt="2024-05-06T15:44:16.563" v="53" actId="478"/>
          <ac:spMkLst>
            <pc:docMk/>
            <pc:sldMk cId="2552947522" sldId="2755"/>
            <ac:spMk id="212" creationId="{D57CADE2-F81B-7BCC-0907-1B3ADBC2863E}"/>
          </ac:spMkLst>
        </pc:spChg>
        <pc:spChg chg="add del mod">
          <ac:chgData name="Ahmed A" userId="37cbb6571667a5a4" providerId="LiveId" clId="{A3ECA875-3A40-4BA9-BB9C-F27E79C2A69C}" dt="2024-05-06T15:44:16.563" v="53" actId="478"/>
          <ac:spMkLst>
            <pc:docMk/>
            <pc:sldMk cId="2552947522" sldId="2755"/>
            <ac:spMk id="213" creationId="{A5FE8DAC-D12B-AF81-7ABE-0F0237E835C6}"/>
          </ac:spMkLst>
        </pc:spChg>
        <pc:spChg chg="add del mod">
          <ac:chgData name="Ahmed A" userId="37cbb6571667a5a4" providerId="LiveId" clId="{A3ECA875-3A40-4BA9-BB9C-F27E79C2A69C}" dt="2024-05-06T15:44:16.563" v="53" actId="478"/>
          <ac:spMkLst>
            <pc:docMk/>
            <pc:sldMk cId="2552947522" sldId="2755"/>
            <ac:spMk id="214" creationId="{081AAEAF-8CB7-7441-DB4A-B955C05B6A2B}"/>
          </ac:spMkLst>
        </pc:spChg>
        <pc:spChg chg="add del mod">
          <ac:chgData name="Ahmed A" userId="37cbb6571667a5a4" providerId="LiveId" clId="{A3ECA875-3A40-4BA9-BB9C-F27E79C2A69C}" dt="2024-05-06T15:44:16.563" v="53" actId="478"/>
          <ac:spMkLst>
            <pc:docMk/>
            <pc:sldMk cId="2552947522" sldId="2755"/>
            <ac:spMk id="215" creationId="{544F4ABB-86DB-D00B-E657-A8BB9185F347}"/>
          </ac:spMkLst>
        </pc:spChg>
        <pc:spChg chg="add del mod">
          <ac:chgData name="Ahmed A" userId="37cbb6571667a5a4" providerId="LiveId" clId="{A3ECA875-3A40-4BA9-BB9C-F27E79C2A69C}" dt="2024-05-06T15:44:16.563" v="53" actId="478"/>
          <ac:spMkLst>
            <pc:docMk/>
            <pc:sldMk cId="2552947522" sldId="2755"/>
            <ac:spMk id="216" creationId="{C5598BCB-FC42-520A-1C27-E4701F2CEB7E}"/>
          </ac:spMkLst>
        </pc:spChg>
        <pc:spChg chg="add del mod">
          <ac:chgData name="Ahmed A" userId="37cbb6571667a5a4" providerId="LiveId" clId="{A3ECA875-3A40-4BA9-BB9C-F27E79C2A69C}" dt="2024-05-06T15:44:16.563" v="53" actId="478"/>
          <ac:spMkLst>
            <pc:docMk/>
            <pc:sldMk cId="2552947522" sldId="2755"/>
            <ac:spMk id="217" creationId="{9606615C-3B86-F638-5C8C-BD53007E0135}"/>
          </ac:spMkLst>
        </pc:spChg>
        <pc:spChg chg="add del mod">
          <ac:chgData name="Ahmed A" userId="37cbb6571667a5a4" providerId="LiveId" clId="{A3ECA875-3A40-4BA9-BB9C-F27E79C2A69C}" dt="2024-05-06T15:44:16.563" v="53" actId="478"/>
          <ac:spMkLst>
            <pc:docMk/>
            <pc:sldMk cId="2552947522" sldId="2755"/>
            <ac:spMk id="218" creationId="{FD248415-A628-32A7-1C28-10E910F2BCB9}"/>
          </ac:spMkLst>
        </pc:spChg>
        <pc:spChg chg="add del mod">
          <ac:chgData name="Ahmed A" userId="37cbb6571667a5a4" providerId="LiveId" clId="{A3ECA875-3A40-4BA9-BB9C-F27E79C2A69C}" dt="2024-05-06T15:44:16.563" v="53" actId="478"/>
          <ac:spMkLst>
            <pc:docMk/>
            <pc:sldMk cId="2552947522" sldId="2755"/>
            <ac:spMk id="219" creationId="{F4E9A5ED-7F49-C343-2837-5B7CB66AC155}"/>
          </ac:spMkLst>
        </pc:spChg>
        <pc:spChg chg="add del mod">
          <ac:chgData name="Ahmed A" userId="37cbb6571667a5a4" providerId="LiveId" clId="{A3ECA875-3A40-4BA9-BB9C-F27E79C2A69C}" dt="2024-05-06T15:44:16.563" v="53" actId="478"/>
          <ac:spMkLst>
            <pc:docMk/>
            <pc:sldMk cId="2552947522" sldId="2755"/>
            <ac:spMk id="220" creationId="{073E567B-3B7E-9895-303E-96A309C27B03}"/>
          </ac:spMkLst>
        </pc:spChg>
        <pc:spChg chg="add del mod">
          <ac:chgData name="Ahmed A" userId="37cbb6571667a5a4" providerId="LiveId" clId="{A3ECA875-3A40-4BA9-BB9C-F27E79C2A69C}" dt="2024-05-06T15:44:16.563" v="53" actId="478"/>
          <ac:spMkLst>
            <pc:docMk/>
            <pc:sldMk cId="2552947522" sldId="2755"/>
            <ac:spMk id="221" creationId="{486583CB-8097-EFEE-C917-36EAF43C459C}"/>
          </ac:spMkLst>
        </pc:spChg>
        <pc:spChg chg="add del mod">
          <ac:chgData name="Ahmed A" userId="37cbb6571667a5a4" providerId="LiveId" clId="{A3ECA875-3A40-4BA9-BB9C-F27E79C2A69C}" dt="2024-05-06T15:44:16.563" v="53" actId="478"/>
          <ac:spMkLst>
            <pc:docMk/>
            <pc:sldMk cId="2552947522" sldId="2755"/>
            <ac:spMk id="222" creationId="{9D218240-5502-30B4-C1EB-58FC42885F57}"/>
          </ac:spMkLst>
        </pc:spChg>
        <pc:spChg chg="add del mod">
          <ac:chgData name="Ahmed A" userId="37cbb6571667a5a4" providerId="LiveId" clId="{A3ECA875-3A40-4BA9-BB9C-F27E79C2A69C}" dt="2024-05-06T15:44:16.563" v="53" actId="478"/>
          <ac:spMkLst>
            <pc:docMk/>
            <pc:sldMk cId="2552947522" sldId="2755"/>
            <ac:spMk id="223" creationId="{35C7D7C7-9521-FAD5-8EC7-68C111237A77}"/>
          </ac:spMkLst>
        </pc:spChg>
        <pc:spChg chg="add del mod">
          <ac:chgData name="Ahmed A" userId="37cbb6571667a5a4" providerId="LiveId" clId="{A3ECA875-3A40-4BA9-BB9C-F27E79C2A69C}" dt="2024-05-06T15:44:16.563" v="53" actId="478"/>
          <ac:spMkLst>
            <pc:docMk/>
            <pc:sldMk cId="2552947522" sldId="2755"/>
            <ac:spMk id="224" creationId="{9369E347-AA55-BE43-5742-B4005F0754AD}"/>
          </ac:spMkLst>
        </pc:spChg>
        <pc:spChg chg="add del mod">
          <ac:chgData name="Ahmed A" userId="37cbb6571667a5a4" providerId="LiveId" clId="{A3ECA875-3A40-4BA9-BB9C-F27E79C2A69C}" dt="2024-05-06T15:44:16.563" v="53" actId="478"/>
          <ac:spMkLst>
            <pc:docMk/>
            <pc:sldMk cId="2552947522" sldId="2755"/>
            <ac:spMk id="225" creationId="{CD82A9B2-4FC5-A47E-678F-EEA86A3A8C38}"/>
          </ac:spMkLst>
        </pc:spChg>
        <pc:spChg chg="add del mod">
          <ac:chgData name="Ahmed A" userId="37cbb6571667a5a4" providerId="LiveId" clId="{A3ECA875-3A40-4BA9-BB9C-F27E79C2A69C}" dt="2024-05-06T15:44:16.563" v="53" actId="478"/>
          <ac:spMkLst>
            <pc:docMk/>
            <pc:sldMk cId="2552947522" sldId="2755"/>
            <ac:spMk id="226" creationId="{144E4646-2780-E2AA-692F-C14AA3E94F9C}"/>
          </ac:spMkLst>
        </pc:spChg>
        <pc:spChg chg="add del mod">
          <ac:chgData name="Ahmed A" userId="37cbb6571667a5a4" providerId="LiveId" clId="{A3ECA875-3A40-4BA9-BB9C-F27E79C2A69C}" dt="2024-05-06T15:44:16.563" v="53" actId="478"/>
          <ac:spMkLst>
            <pc:docMk/>
            <pc:sldMk cId="2552947522" sldId="2755"/>
            <ac:spMk id="227" creationId="{076E010E-E722-85D8-596C-A2B75B6DBB65}"/>
          </ac:spMkLst>
        </pc:spChg>
        <pc:spChg chg="add del mod">
          <ac:chgData name="Ahmed A" userId="37cbb6571667a5a4" providerId="LiveId" clId="{A3ECA875-3A40-4BA9-BB9C-F27E79C2A69C}" dt="2024-05-06T15:44:16.563" v="53" actId="478"/>
          <ac:spMkLst>
            <pc:docMk/>
            <pc:sldMk cId="2552947522" sldId="2755"/>
            <ac:spMk id="228" creationId="{5069A593-F5A0-5167-4073-0631874D8F7D}"/>
          </ac:spMkLst>
        </pc:spChg>
        <pc:spChg chg="add del mod">
          <ac:chgData name="Ahmed A" userId="37cbb6571667a5a4" providerId="LiveId" clId="{A3ECA875-3A40-4BA9-BB9C-F27E79C2A69C}" dt="2024-05-06T15:44:16.563" v="53" actId="478"/>
          <ac:spMkLst>
            <pc:docMk/>
            <pc:sldMk cId="2552947522" sldId="2755"/>
            <ac:spMk id="229" creationId="{D0410FA1-3272-CAA9-1207-87F5716AB262}"/>
          </ac:spMkLst>
        </pc:spChg>
        <pc:spChg chg="add del mod">
          <ac:chgData name="Ahmed A" userId="37cbb6571667a5a4" providerId="LiveId" clId="{A3ECA875-3A40-4BA9-BB9C-F27E79C2A69C}" dt="2024-05-06T15:44:16.563" v="53" actId="478"/>
          <ac:spMkLst>
            <pc:docMk/>
            <pc:sldMk cId="2552947522" sldId="2755"/>
            <ac:spMk id="230" creationId="{3D41359A-2431-5342-06EB-5411037E9847}"/>
          </ac:spMkLst>
        </pc:spChg>
        <pc:spChg chg="add del mod">
          <ac:chgData name="Ahmed A" userId="37cbb6571667a5a4" providerId="LiveId" clId="{A3ECA875-3A40-4BA9-BB9C-F27E79C2A69C}" dt="2024-05-06T15:44:16.563" v="53" actId="478"/>
          <ac:spMkLst>
            <pc:docMk/>
            <pc:sldMk cId="2552947522" sldId="2755"/>
            <ac:spMk id="231" creationId="{A59C3107-FD8A-5BD3-6DCD-DC46320D4B85}"/>
          </ac:spMkLst>
        </pc:spChg>
        <pc:spChg chg="add del mod">
          <ac:chgData name="Ahmed A" userId="37cbb6571667a5a4" providerId="LiveId" clId="{A3ECA875-3A40-4BA9-BB9C-F27E79C2A69C}" dt="2024-05-06T15:44:16.563" v="53" actId="478"/>
          <ac:spMkLst>
            <pc:docMk/>
            <pc:sldMk cId="2552947522" sldId="2755"/>
            <ac:spMk id="232" creationId="{4673E543-6211-7FE2-C32E-49A1E32D9C56}"/>
          </ac:spMkLst>
        </pc:spChg>
        <pc:spChg chg="add del mod">
          <ac:chgData name="Ahmed A" userId="37cbb6571667a5a4" providerId="LiveId" clId="{A3ECA875-3A40-4BA9-BB9C-F27E79C2A69C}" dt="2024-05-06T15:44:16.563" v="53" actId="478"/>
          <ac:spMkLst>
            <pc:docMk/>
            <pc:sldMk cId="2552947522" sldId="2755"/>
            <ac:spMk id="233" creationId="{50D462F8-2B88-B6A8-C429-BC269243EB00}"/>
          </ac:spMkLst>
        </pc:spChg>
        <pc:spChg chg="add del mod">
          <ac:chgData name="Ahmed A" userId="37cbb6571667a5a4" providerId="LiveId" clId="{A3ECA875-3A40-4BA9-BB9C-F27E79C2A69C}" dt="2024-05-06T15:44:16.563" v="53" actId="478"/>
          <ac:spMkLst>
            <pc:docMk/>
            <pc:sldMk cId="2552947522" sldId="2755"/>
            <ac:spMk id="234" creationId="{D81CFD37-0884-CB0F-B61B-B0D0361EB6E2}"/>
          </ac:spMkLst>
        </pc:spChg>
        <pc:spChg chg="add del mod">
          <ac:chgData name="Ahmed A" userId="37cbb6571667a5a4" providerId="LiveId" clId="{A3ECA875-3A40-4BA9-BB9C-F27E79C2A69C}" dt="2024-05-06T15:44:16.563" v="53" actId="478"/>
          <ac:spMkLst>
            <pc:docMk/>
            <pc:sldMk cId="2552947522" sldId="2755"/>
            <ac:spMk id="235" creationId="{041F4CD3-9A81-5063-42AB-059F5F9CB2EC}"/>
          </ac:spMkLst>
        </pc:spChg>
        <pc:spChg chg="add del mod">
          <ac:chgData name="Ahmed A" userId="37cbb6571667a5a4" providerId="LiveId" clId="{A3ECA875-3A40-4BA9-BB9C-F27E79C2A69C}" dt="2024-05-06T15:44:16.563" v="53" actId="478"/>
          <ac:spMkLst>
            <pc:docMk/>
            <pc:sldMk cId="2552947522" sldId="2755"/>
            <ac:spMk id="236" creationId="{0109B1D0-1187-6BBB-B227-CA0BE27B9DEA}"/>
          </ac:spMkLst>
        </pc:spChg>
        <pc:spChg chg="add del mod">
          <ac:chgData name="Ahmed A" userId="37cbb6571667a5a4" providerId="LiveId" clId="{A3ECA875-3A40-4BA9-BB9C-F27E79C2A69C}" dt="2024-05-06T15:44:16.563" v="53" actId="478"/>
          <ac:spMkLst>
            <pc:docMk/>
            <pc:sldMk cId="2552947522" sldId="2755"/>
            <ac:spMk id="237" creationId="{1B09140F-7AEB-E99B-4BE9-4F184AEE0458}"/>
          </ac:spMkLst>
        </pc:spChg>
        <pc:spChg chg="add del mod">
          <ac:chgData name="Ahmed A" userId="37cbb6571667a5a4" providerId="LiveId" clId="{A3ECA875-3A40-4BA9-BB9C-F27E79C2A69C}" dt="2024-05-06T15:44:16.563" v="53" actId="478"/>
          <ac:spMkLst>
            <pc:docMk/>
            <pc:sldMk cId="2552947522" sldId="2755"/>
            <ac:spMk id="238" creationId="{05758CDD-B40D-1948-48AC-4FC9821006AC}"/>
          </ac:spMkLst>
        </pc:spChg>
        <pc:spChg chg="add del mod">
          <ac:chgData name="Ahmed A" userId="37cbb6571667a5a4" providerId="LiveId" clId="{A3ECA875-3A40-4BA9-BB9C-F27E79C2A69C}" dt="2024-05-06T15:44:16.563" v="53" actId="478"/>
          <ac:spMkLst>
            <pc:docMk/>
            <pc:sldMk cId="2552947522" sldId="2755"/>
            <ac:spMk id="239" creationId="{5C4532ED-2396-7CFD-ECC1-D89F07FECCE3}"/>
          </ac:spMkLst>
        </pc:spChg>
        <pc:spChg chg="add del mod">
          <ac:chgData name="Ahmed A" userId="37cbb6571667a5a4" providerId="LiveId" clId="{A3ECA875-3A40-4BA9-BB9C-F27E79C2A69C}" dt="2024-05-06T15:44:16.563" v="53" actId="478"/>
          <ac:spMkLst>
            <pc:docMk/>
            <pc:sldMk cId="2552947522" sldId="2755"/>
            <ac:spMk id="240" creationId="{BBC2AEA8-DA87-0555-B8B1-204D04A8D021}"/>
          </ac:spMkLst>
        </pc:spChg>
        <pc:spChg chg="add del mod">
          <ac:chgData name="Ahmed A" userId="37cbb6571667a5a4" providerId="LiveId" clId="{A3ECA875-3A40-4BA9-BB9C-F27E79C2A69C}" dt="2024-05-06T15:44:16.563" v="53" actId="478"/>
          <ac:spMkLst>
            <pc:docMk/>
            <pc:sldMk cId="2552947522" sldId="2755"/>
            <ac:spMk id="241" creationId="{3ADEAECD-5CE8-CC4C-B2FE-498C701DD60D}"/>
          </ac:spMkLst>
        </pc:spChg>
        <pc:spChg chg="add del mod">
          <ac:chgData name="Ahmed A" userId="37cbb6571667a5a4" providerId="LiveId" clId="{A3ECA875-3A40-4BA9-BB9C-F27E79C2A69C}" dt="2024-05-06T15:44:16.563" v="53" actId="478"/>
          <ac:spMkLst>
            <pc:docMk/>
            <pc:sldMk cId="2552947522" sldId="2755"/>
            <ac:spMk id="242" creationId="{17B9B2D5-E4F0-69D0-A4FC-55DCBF7032A9}"/>
          </ac:spMkLst>
        </pc:spChg>
        <pc:spChg chg="add del mod">
          <ac:chgData name="Ahmed A" userId="37cbb6571667a5a4" providerId="LiveId" clId="{A3ECA875-3A40-4BA9-BB9C-F27E79C2A69C}" dt="2024-05-06T15:44:16.563" v="53" actId="478"/>
          <ac:spMkLst>
            <pc:docMk/>
            <pc:sldMk cId="2552947522" sldId="2755"/>
            <ac:spMk id="243" creationId="{D4F62762-E99F-EC52-6B00-7DEE4A60A2FE}"/>
          </ac:spMkLst>
        </pc:spChg>
        <pc:spChg chg="add del mod">
          <ac:chgData name="Ahmed A" userId="37cbb6571667a5a4" providerId="LiveId" clId="{A3ECA875-3A40-4BA9-BB9C-F27E79C2A69C}" dt="2024-05-06T15:44:16.563" v="53" actId="478"/>
          <ac:spMkLst>
            <pc:docMk/>
            <pc:sldMk cId="2552947522" sldId="2755"/>
            <ac:spMk id="244" creationId="{74D234B1-2CF7-EDBE-1CF3-C3BDD217EEC6}"/>
          </ac:spMkLst>
        </pc:spChg>
        <pc:spChg chg="add del mod">
          <ac:chgData name="Ahmed A" userId="37cbb6571667a5a4" providerId="LiveId" clId="{A3ECA875-3A40-4BA9-BB9C-F27E79C2A69C}" dt="2024-05-06T15:44:16.563" v="53" actId="478"/>
          <ac:spMkLst>
            <pc:docMk/>
            <pc:sldMk cId="2552947522" sldId="2755"/>
            <ac:spMk id="245" creationId="{B8F04D1D-85EF-1392-35DD-A10F5A6447AC}"/>
          </ac:spMkLst>
        </pc:spChg>
        <pc:spChg chg="add del mod">
          <ac:chgData name="Ahmed A" userId="37cbb6571667a5a4" providerId="LiveId" clId="{A3ECA875-3A40-4BA9-BB9C-F27E79C2A69C}" dt="2024-05-06T15:44:16.563" v="53" actId="478"/>
          <ac:spMkLst>
            <pc:docMk/>
            <pc:sldMk cId="2552947522" sldId="2755"/>
            <ac:spMk id="246" creationId="{44D64379-C905-62A4-B3CF-495D62B41A5C}"/>
          </ac:spMkLst>
        </pc:spChg>
        <pc:spChg chg="add del mod">
          <ac:chgData name="Ahmed A" userId="37cbb6571667a5a4" providerId="LiveId" clId="{A3ECA875-3A40-4BA9-BB9C-F27E79C2A69C}" dt="2024-05-06T15:44:16.563" v="53" actId="478"/>
          <ac:spMkLst>
            <pc:docMk/>
            <pc:sldMk cId="2552947522" sldId="2755"/>
            <ac:spMk id="247" creationId="{8E63DC4D-5582-08A2-98AF-914DB3FD7511}"/>
          </ac:spMkLst>
        </pc:spChg>
        <pc:spChg chg="add del mod">
          <ac:chgData name="Ahmed A" userId="37cbb6571667a5a4" providerId="LiveId" clId="{A3ECA875-3A40-4BA9-BB9C-F27E79C2A69C}" dt="2024-05-06T15:44:16.563" v="53" actId="478"/>
          <ac:spMkLst>
            <pc:docMk/>
            <pc:sldMk cId="2552947522" sldId="2755"/>
            <ac:spMk id="248" creationId="{A7A020E4-42E3-AAD9-C4AC-0131EF4E0600}"/>
          </ac:spMkLst>
        </pc:spChg>
        <pc:spChg chg="add del mod">
          <ac:chgData name="Ahmed A" userId="37cbb6571667a5a4" providerId="LiveId" clId="{A3ECA875-3A40-4BA9-BB9C-F27E79C2A69C}" dt="2024-05-06T15:44:16.563" v="53" actId="478"/>
          <ac:spMkLst>
            <pc:docMk/>
            <pc:sldMk cId="2552947522" sldId="2755"/>
            <ac:spMk id="249" creationId="{1D407984-3D13-4E4B-852A-73081E1292E7}"/>
          </ac:spMkLst>
        </pc:spChg>
        <pc:spChg chg="add del mod">
          <ac:chgData name="Ahmed A" userId="37cbb6571667a5a4" providerId="LiveId" clId="{A3ECA875-3A40-4BA9-BB9C-F27E79C2A69C}" dt="2024-05-06T15:44:16.563" v="53" actId="478"/>
          <ac:spMkLst>
            <pc:docMk/>
            <pc:sldMk cId="2552947522" sldId="2755"/>
            <ac:spMk id="250" creationId="{5526F147-496F-C0E1-E376-DFFCBED71538}"/>
          </ac:spMkLst>
        </pc:spChg>
        <pc:spChg chg="add del mod">
          <ac:chgData name="Ahmed A" userId="37cbb6571667a5a4" providerId="LiveId" clId="{A3ECA875-3A40-4BA9-BB9C-F27E79C2A69C}" dt="2024-05-06T15:44:16.563" v="53" actId="478"/>
          <ac:spMkLst>
            <pc:docMk/>
            <pc:sldMk cId="2552947522" sldId="2755"/>
            <ac:spMk id="251" creationId="{6E4B3E2D-4224-357D-BBF6-A6A79EA36316}"/>
          </ac:spMkLst>
        </pc:spChg>
        <pc:spChg chg="add del mod">
          <ac:chgData name="Ahmed A" userId="37cbb6571667a5a4" providerId="LiveId" clId="{A3ECA875-3A40-4BA9-BB9C-F27E79C2A69C}" dt="2024-05-06T15:44:16.563" v="53" actId="478"/>
          <ac:spMkLst>
            <pc:docMk/>
            <pc:sldMk cId="2552947522" sldId="2755"/>
            <ac:spMk id="252" creationId="{D23A8A22-0D11-E974-366D-A198C312059D}"/>
          </ac:spMkLst>
        </pc:spChg>
        <pc:spChg chg="add del mod">
          <ac:chgData name="Ahmed A" userId="37cbb6571667a5a4" providerId="LiveId" clId="{A3ECA875-3A40-4BA9-BB9C-F27E79C2A69C}" dt="2024-05-06T15:44:16.563" v="53" actId="478"/>
          <ac:spMkLst>
            <pc:docMk/>
            <pc:sldMk cId="2552947522" sldId="2755"/>
            <ac:spMk id="253" creationId="{1CF206B6-E2EE-3B04-F181-798F25055311}"/>
          </ac:spMkLst>
        </pc:spChg>
        <pc:spChg chg="add del mod">
          <ac:chgData name="Ahmed A" userId="37cbb6571667a5a4" providerId="LiveId" clId="{A3ECA875-3A40-4BA9-BB9C-F27E79C2A69C}" dt="2024-05-06T15:44:16.563" v="53" actId="478"/>
          <ac:spMkLst>
            <pc:docMk/>
            <pc:sldMk cId="2552947522" sldId="2755"/>
            <ac:spMk id="254" creationId="{2CD41607-BADC-1CF4-8454-BFCFF31F79A3}"/>
          </ac:spMkLst>
        </pc:spChg>
        <pc:spChg chg="add del mod">
          <ac:chgData name="Ahmed A" userId="37cbb6571667a5a4" providerId="LiveId" clId="{A3ECA875-3A40-4BA9-BB9C-F27E79C2A69C}" dt="2024-05-06T15:44:16.563" v="53" actId="478"/>
          <ac:spMkLst>
            <pc:docMk/>
            <pc:sldMk cId="2552947522" sldId="2755"/>
            <ac:spMk id="255" creationId="{0834F715-D6C5-6C5E-DE20-A7FA54D65C8B}"/>
          </ac:spMkLst>
        </pc:spChg>
        <pc:spChg chg="add del mod">
          <ac:chgData name="Ahmed A" userId="37cbb6571667a5a4" providerId="LiveId" clId="{A3ECA875-3A40-4BA9-BB9C-F27E79C2A69C}" dt="2024-05-06T15:44:16.563" v="53" actId="478"/>
          <ac:spMkLst>
            <pc:docMk/>
            <pc:sldMk cId="2552947522" sldId="2755"/>
            <ac:spMk id="256" creationId="{2318AC3F-12E1-25A9-EC84-E20A41E249BC}"/>
          </ac:spMkLst>
        </pc:spChg>
        <pc:spChg chg="add del mod">
          <ac:chgData name="Ahmed A" userId="37cbb6571667a5a4" providerId="LiveId" clId="{A3ECA875-3A40-4BA9-BB9C-F27E79C2A69C}" dt="2024-05-06T15:44:16.563" v="53" actId="478"/>
          <ac:spMkLst>
            <pc:docMk/>
            <pc:sldMk cId="2552947522" sldId="2755"/>
            <ac:spMk id="257" creationId="{55F53727-C647-8082-1DD3-67FCA740D371}"/>
          </ac:spMkLst>
        </pc:spChg>
        <pc:spChg chg="add del mod">
          <ac:chgData name="Ahmed A" userId="37cbb6571667a5a4" providerId="LiveId" clId="{A3ECA875-3A40-4BA9-BB9C-F27E79C2A69C}" dt="2024-05-06T15:44:16.563" v="53" actId="478"/>
          <ac:spMkLst>
            <pc:docMk/>
            <pc:sldMk cId="2552947522" sldId="2755"/>
            <ac:spMk id="258" creationId="{3865C734-D593-08FB-DD0A-4D1EE853F0E9}"/>
          </ac:spMkLst>
        </pc:spChg>
        <pc:spChg chg="add del mod">
          <ac:chgData name="Ahmed A" userId="37cbb6571667a5a4" providerId="LiveId" clId="{A3ECA875-3A40-4BA9-BB9C-F27E79C2A69C}" dt="2024-05-06T15:44:16.563" v="53" actId="478"/>
          <ac:spMkLst>
            <pc:docMk/>
            <pc:sldMk cId="2552947522" sldId="2755"/>
            <ac:spMk id="259" creationId="{BA0FF216-986D-5593-1963-5774318CBE19}"/>
          </ac:spMkLst>
        </pc:spChg>
        <pc:spChg chg="add del mod">
          <ac:chgData name="Ahmed A" userId="37cbb6571667a5a4" providerId="LiveId" clId="{A3ECA875-3A40-4BA9-BB9C-F27E79C2A69C}" dt="2024-05-06T15:44:16.563" v="53" actId="478"/>
          <ac:spMkLst>
            <pc:docMk/>
            <pc:sldMk cId="2552947522" sldId="2755"/>
            <ac:spMk id="260" creationId="{98FE07B4-129D-BAFB-F282-7424718CED2E}"/>
          </ac:spMkLst>
        </pc:spChg>
        <pc:spChg chg="add del mod">
          <ac:chgData name="Ahmed A" userId="37cbb6571667a5a4" providerId="LiveId" clId="{A3ECA875-3A40-4BA9-BB9C-F27E79C2A69C}" dt="2024-05-06T15:44:16.563" v="53" actId="478"/>
          <ac:spMkLst>
            <pc:docMk/>
            <pc:sldMk cId="2552947522" sldId="2755"/>
            <ac:spMk id="261" creationId="{12C6D4FB-82C6-AF27-0DA5-14896F668A74}"/>
          </ac:spMkLst>
        </pc:spChg>
        <pc:spChg chg="add del mod">
          <ac:chgData name="Ahmed A" userId="37cbb6571667a5a4" providerId="LiveId" clId="{A3ECA875-3A40-4BA9-BB9C-F27E79C2A69C}" dt="2024-05-06T15:44:16.563" v="53" actId="478"/>
          <ac:spMkLst>
            <pc:docMk/>
            <pc:sldMk cId="2552947522" sldId="2755"/>
            <ac:spMk id="262" creationId="{8A56F8CE-0FED-9C74-AE72-0D21D1B60877}"/>
          </ac:spMkLst>
        </pc:spChg>
        <pc:spChg chg="add del mod">
          <ac:chgData name="Ahmed A" userId="37cbb6571667a5a4" providerId="LiveId" clId="{A3ECA875-3A40-4BA9-BB9C-F27E79C2A69C}" dt="2024-05-06T15:44:16.563" v="53" actId="478"/>
          <ac:spMkLst>
            <pc:docMk/>
            <pc:sldMk cId="2552947522" sldId="2755"/>
            <ac:spMk id="263" creationId="{163739CD-4B19-BC76-ABDC-098E5581A7A3}"/>
          </ac:spMkLst>
        </pc:spChg>
        <pc:spChg chg="add del mod">
          <ac:chgData name="Ahmed A" userId="37cbb6571667a5a4" providerId="LiveId" clId="{A3ECA875-3A40-4BA9-BB9C-F27E79C2A69C}" dt="2024-05-06T15:44:16.563" v="53" actId="478"/>
          <ac:spMkLst>
            <pc:docMk/>
            <pc:sldMk cId="2552947522" sldId="2755"/>
            <ac:spMk id="264" creationId="{D2ABBF03-6523-FA09-AC44-8D1FF324309E}"/>
          </ac:spMkLst>
        </pc:spChg>
        <pc:spChg chg="add del mod">
          <ac:chgData name="Ahmed A" userId="37cbb6571667a5a4" providerId="LiveId" clId="{A3ECA875-3A40-4BA9-BB9C-F27E79C2A69C}" dt="2024-05-06T15:44:16.563" v="53" actId="478"/>
          <ac:spMkLst>
            <pc:docMk/>
            <pc:sldMk cId="2552947522" sldId="2755"/>
            <ac:spMk id="265" creationId="{654CED42-0027-0ECB-E083-D1FDBD21A15C}"/>
          </ac:spMkLst>
        </pc:spChg>
        <pc:spChg chg="add del mod">
          <ac:chgData name="Ahmed A" userId="37cbb6571667a5a4" providerId="LiveId" clId="{A3ECA875-3A40-4BA9-BB9C-F27E79C2A69C}" dt="2024-05-06T15:44:16.563" v="53" actId="478"/>
          <ac:spMkLst>
            <pc:docMk/>
            <pc:sldMk cId="2552947522" sldId="2755"/>
            <ac:spMk id="266" creationId="{A664E65C-6198-4C48-FE06-89A4DABA23F4}"/>
          </ac:spMkLst>
        </pc:spChg>
        <pc:spChg chg="add del mod">
          <ac:chgData name="Ahmed A" userId="37cbb6571667a5a4" providerId="LiveId" clId="{A3ECA875-3A40-4BA9-BB9C-F27E79C2A69C}" dt="2024-05-06T15:44:16.563" v="53" actId="478"/>
          <ac:spMkLst>
            <pc:docMk/>
            <pc:sldMk cId="2552947522" sldId="2755"/>
            <ac:spMk id="267" creationId="{D4373F5F-43B0-9422-31E7-05168B534739}"/>
          </ac:spMkLst>
        </pc:spChg>
        <pc:spChg chg="mod">
          <ac:chgData name="Ahmed A" userId="37cbb6571667a5a4" providerId="LiveId" clId="{A3ECA875-3A40-4BA9-BB9C-F27E79C2A69C}" dt="2024-05-06T15:44:36.489" v="62" actId="165"/>
          <ac:spMkLst>
            <pc:docMk/>
            <pc:sldMk cId="2552947522" sldId="2755"/>
            <ac:spMk id="272" creationId="{C8C90210-A98B-AE2F-D375-0AC854B3868A}"/>
          </ac:spMkLst>
        </pc:spChg>
        <pc:spChg chg="mod">
          <ac:chgData name="Ahmed A" userId="37cbb6571667a5a4" providerId="LiveId" clId="{A3ECA875-3A40-4BA9-BB9C-F27E79C2A69C}" dt="2024-05-06T15:44:36.489" v="62" actId="165"/>
          <ac:spMkLst>
            <pc:docMk/>
            <pc:sldMk cId="2552947522" sldId="2755"/>
            <ac:spMk id="273" creationId="{7A285409-AC87-3925-0657-BB2E05C84708}"/>
          </ac:spMkLst>
        </pc:spChg>
        <pc:spChg chg="mod">
          <ac:chgData name="Ahmed A" userId="37cbb6571667a5a4" providerId="LiveId" clId="{A3ECA875-3A40-4BA9-BB9C-F27E79C2A69C}" dt="2024-05-06T15:44:36.489" v="62" actId="165"/>
          <ac:spMkLst>
            <pc:docMk/>
            <pc:sldMk cId="2552947522" sldId="2755"/>
            <ac:spMk id="274" creationId="{EBD5973E-9C47-17BA-0E37-296B1970195E}"/>
          </ac:spMkLst>
        </pc:spChg>
        <pc:spChg chg="mod">
          <ac:chgData name="Ahmed A" userId="37cbb6571667a5a4" providerId="LiveId" clId="{A3ECA875-3A40-4BA9-BB9C-F27E79C2A69C}" dt="2024-05-06T15:44:36.489" v="62" actId="165"/>
          <ac:spMkLst>
            <pc:docMk/>
            <pc:sldMk cId="2552947522" sldId="2755"/>
            <ac:spMk id="275" creationId="{F69C62AE-F9D8-6106-AAA1-6B7D747B6DD6}"/>
          </ac:spMkLst>
        </pc:spChg>
        <pc:spChg chg="mod">
          <ac:chgData name="Ahmed A" userId="37cbb6571667a5a4" providerId="LiveId" clId="{A3ECA875-3A40-4BA9-BB9C-F27E79C2A69C}" dt="2024-05-06T15:44:36.489" v="62" actId="165"/>
          <ac:spMkLst>
            <pc:docMk/>
            <pc:sldMk cId="2552947522" sldId="2755"/>
            <ac:spMk id="276" creationId="{57D3ED9D-5EE5-3E61-0589-7A57B9C0FAFD}"/>
          </ac:spMkLst>
        </pc:spChg>
        <pc:spChg chg="mod">
          <ac:chgData name="Ahmed A" userId="37cbb6571667a5a4" providerId="LiveId" clId="{A3ECA875-3A40-4BA9-BB9C-F27E79C2A69C}" dt="2024-05-06T15:44:36.489" v="62" actId="165"/>
          <ac:spMkLst>
            <pc:docMk/>
            <pc:sldMk cId="2552947522" sldId="2755"/>
            <ac:spMk id="277" creationId="{2D358C39-452E-537B-479C-A2BBFE8BCE39}"/>
          </ac:spMkLst>
        </pc:spChg>
        <pc:spChg chg="mod">
          <ac:chgData name="Ahmed A" userId="37cbb6571667a5a4" providerId="LiveId" clId="{A3ECA875-3A40-4BA9-BB9C-F27E79C2A69C}" dt="2024-05-06T15:44:36.489" v="62" actId="165"/>
          <ac:spMkLst>
            <pc:docMk/>
            <pc:sldMk cId="2552947522" sldId="2755"/>
            <ac:spMk id="278" creationId="{11C1BFD8-F478-2B9C-C825-F6546B600222}"/>
          </ac:spMkLst>
        </pc:spChg>
        <pc:spChg chg="mod">
          <ac:chgData name="Ahmed A" userId="37cbb6571667a5a4" providerId="LiveId" clId="{A3ECA875-3A40-4BA9-BB9C-F27E79C2A69C}" dt="2024-05-06T15:44:36.489" v="62" actId="165"/>
          <ac:spMkLst>
            <pc:docMk/>
            <pc:sldMk cId="2552947522" sldId="2755"/>
            <ac:spMk id="279" creationId="{66DF7F27-A500-C9D7-777C-60B19B02FD97}"/>
          </ac:spMkLst>
        </pc:spChg>
        <pc:spChg chg="mod">
          <ac:chgData name="Ahmed A" userId="37cbb6571667a5a4" providerId="LiveId" clId="{A3ECA875-3A40-4BA9-BB9C-F27E79C2A69C}" dt="2024-05-06T15:44:36.489" v="62" actId="165"/>
          <ac:spMkLst>
            <pc:docMk/>
            <pc:sldMk cId="2552947522" sldId="2755"/>
            <ac:spMk id="280" creationId="{33894A07-72C0-DCA8-2EA0-C0F792A692B2}"/>
          </ac:spMkLst>
        </pc:spChg>
        <pc:spChg chg="mod">
          <ac:chgData name="Ahmed A" userId="37cbb6571667a5a4" providerId="LiveId" clId="{A3ECA875-3A40-4BA9-BB9C-F27E79C2A69C}" dt="2024-05-06T15:44:36.489" v="62" actId="165"/>
          <ac:spMkLst>
            <pc:docMk/>
            <pc:sldMk cId="2552947522" sldId="2755"/>
            <ac:spMk id="281" creationId="{A9B5FB7E-D841-8D29-5083-8FE5C8F6C7C6}"/>
          </ac:spMkLst>
        </pc:spChg>
        <pc:spChg chg="mod">
          <ac:chgData name="Ahmed A" userId="37cbb6571667a5a4" providerId="LiveId" clId="{A3ECA875-3A40-4BA9-BB9C-F27E79C2A69C}" dt="2024-05-06T15:44:36.489" v="62" actId="165"/>
          <ac:spMkLst>
            <pc:docMk/>
            <pc:sldMk cId="2552947522" sldId="2755"/>
            <ac:spMk id="282" creationId="{58E5D4AB-7F7F-0619-A0DA-D5B40F65BC88}"/>
          </ac:spMkLst>
        </pc:spChg>
        <pc:spChg chg="mod">
          <ac:chgData name="Ahmed A" userId="37cbb6571667a5a4" providerId="LiveId" clId="{A3ECA875-3A40-4BA9-BB9C-F27E79C2A69C}" dt="2024-05-06T15:44:36.489" v="62" actId="165"/>
          <ac:spMkLst>
            <pc:docMk/>
            <pc:sldMk cId="2552947522" sldId="2755"/>
            <ac:spMk id="283" creationId="{17AF4E1B-632B-1D29-349D-C7D7B3054D0E}"/>
          </ac:spMkLst>
        </pc:spChg>
        <pc:spChg chg="mod topLvl">
          <ac:chgData name="Ahmed A" userId="37cbb6571667a5a4" providerId="LiveId" clId="{A3ECA875-3A40-4BA9-BB9C-F27E79C2A69C}" dt="2024-05-06T15:44:36.489" v="62" actId="165"/>
          <ac:spMkLst>
            <pc:docMk/>
            <pc:sldMk cId="2552947522" sldId="2755"/>
            <ac:spMk id="285" creationId="{61E0F7BF-3BD6-A8D9-62E0-5B4AAA6C08E3}"/>
          </ac:spMkLst>
        </pc:spChg>
        <pc:spChg chg="mod topLvl">
          <ac:chgData name="Ahmed A" userId="37cbb6571667a5a4" providerId="LiveId" clId="{A3ECA875-3A40-4BA9-BB9C-F27E79C2A69C}" dt="2024-05-06T15:44:36.489" v="62" actId="165"/>
          <ac:spMkLst>
            <pc:docMk/>
            <pc:sldMk cId="2552947522" sldId="2755"/>
            <ac:spMk id="287" creationId="{8424177F-DB86-6425-88B5-9AFE0793DB5F}"/>
          </ac:spMkLst>
        </pc:spChg>
        <pc:spChg chg="mod">
          <ac:chgData name="Ahmed A" userId="37cbb6571667a5a4" providerId="LiveId" clId="{A3ECA875-3A40-4BA9-BB9C-F27E79C2A69C}" dt="2024-05-06T15:44:36.489" v="62" actId="165"/>
          <ac:spMkLst>
            <pc:docMk/>
            <pc:sldMk cId="2552947522" sldId="2755"/>
            <ac:spMk id="292" creationId="{EC16A147-9751-A22E-1D9B-646FAD58BDEB}"/>
          </ac:spMkLst>
        </pc:spChg>
        <pc:spChg chg="mod">
          <ac:chgData name="Ahmed A" userId="37cbb6571667a5a4" providerId="LiveId" clId="{A3ECA875-3A40-4BA9-BB9C-F27E79C2A69C}" dt="2024-05-06T15:44:36.489" v="62" actId="165"/>
          <ac:spMkLst>
            <pc:docMk/>
            <pc:sldMk cId="2552947522" sldId="2755"/>
            <ac:spMk id="293" creationId="{0FAE2AD2-D763-5FD5-A8CD-E80F1B7E2DED}"/>
          </ac:spMkLst>
        </pc:spChg>
        <pc:spChg chg="mod">
          <ac:chgData name="Ahmed A" userId="37cbb6571667a5a4" providerId="LiveId" clId="{A3ECA875-3A40-4BA9-BB9C-F27E79C2A69C}" dt="2024-05-06T15:44:36.489" v="62" actId="165"/>
          <ac:spMkLst>
            <pc:docMk/>
            <pc:sldMk cId="2552947522" sldId="2755"/>
            <ac:spMk id="294" creationId="{8F2819B7-CD00-AC0B-90B9-C607B6F3C2D2}"/>
          </ac:spMkLst>
        </pc:spChg>
        <pc:spChg chg="mod">
          <ac:chgData name="Ahmed A" userId="37cbb6571667a5a4" providerId="LiveId" clId="{A3ECA875-3A40-4BA9-BB9C-F27E79C2A69C}" dt="2024-05-06T15:44:36.489" v="62" actId="165"/>
          <ac:spMkLst>
            <pc:docMk/>
            <pc:sldMk cId="2552947522" sldId="2755"/>
            <ac:spMk id="295" creationId="{B35D3FB2-7666-97F1-423A-6E15B154C95A}"/>
          </ac:spMkLst>
        </pc:spChg>
        <pc:spChg chg="mod">
          <ac:chgData name="Ahmed A" userId="37cbb6571667a5a4" providerId="LiveId" clId="{A3ECA875-3A40-4BA9-BB9C-F27E79C2A69C}" dt="2024-05-06T15:44:36.489" v="62" actId="165"/>
          <ac:spMkLst>
            <pc:docMk/>
            <pc:sldMk cId="2552947522" sldId="2755"/>
            <ac:spMk id="296" creationId="{B789A503-B572-67DF-0952-82B7E7723D8C}"/>
          </ac:spMkLst>
        </pc:spChg>
        <pc:spChg chg="mod">
          <ac:chgData name="Ahmed A" userId="37cbb6571667a5a4" providerId="LiveId" clId="{A3ECA875-3A40-4BA9-BB9C-F27E79C2A69C}" dt="2024-05-06T15:44:36.489" v="62" actId="165"/>
          <ac:spMkLst>
            <pc:docMk/>
            <pc:sldMk cId="2552947522" sldId="2755"/>
            <ac:spMk id="297" creationId="{8D2F19F2-04B2-8580-AB18-54A3A7F68880}"/>
          </ac:spMkLst>
        </pc:spChg>
        <pc:spChg chg="mod topLvl">
          <ac:chgData name="Ahmed A" userId="37cbb6571667a5a4" providerId="LiveId" clId="{A3ECA875-3A40-4BA9-BB9C-F27E79C2A69C}" dt="2024-05-06T15:44:36.489" v="62" actId="165"/>
          <ac:spMkLst>
            <pc:docMk/>
            <pc:sldMk cId="2552947522" sldId="2755"/>
            <ac:spMk id="299" creationId="{204E911D-EAA5-376E-9FE4-1ECF32A3FF27}"/>
          </ac:spMkLst>
        </pc:spChg>
        <pc:spChg chg="mod topLvl">
          <ac:chgData name="Ahmed A" userId="37cbb6571667a5a4" providerId="LiveId" clId="{A3ECA875-3A40-4BA9-BB9C-F27E79C2A69C}" dt="2024-05-06T15:44:36.489" v="62" actId="165"/>
          <ac:spMkLst>
            <pc:docMk/>
            <pc:sldMk cId="2552947522" sldId="2755"/>
            <ac:spMk id="301" creationId="{A0AF5286-F1DD-0C9A-CB8A-57A1750F97F2}"/>
          </ac:spMkLst>
        </pc:spChg>
        <pc:spChg chg="mod topLvl">
          <ac:chgData name="Ahmed A" userId="37cbb6571667a5a4" providerId="LiveId" clId="{A3ECA875-3A40-4BA9-BB9C-F27E79C2A69C}" dt="2024-05-06T15:44:36.489" v="62" actId="165"/>
          <ac:spMkLst>
            <pc:docMk/>
            <pc:sldMk cId="2552947522" sldId="2755"/>
            <ac:spMk id="303" creationId="{5881614F-FD23-48FC-793E-7688238C6429}"/>
          </ac:spMkLst>
        </pc:spChg>
        <pc:spChg chg="mod topLvl">
          <ac:chgData name="Ahmed A" userId="37cbb6571667a5a4" providerId="LiveId" clId="{A3ECA875-3A40-4BA9-BB9C-F27E79C2A69C}" dt="2024-05-06T15:44:36.489" v="62" actId="165"/>
          <ac:spMkLst>
            <pc:docMk/>
            <pc:sldMk cId="2552947522" sldId="2755"/>
            <ac:spMk id="305" creationId="{3D73294B-9465-E79E-F90E-F4C84E78A91E}"/>
          </ac:spMkLst>
        </pc:spChg>
        <pc:spChg chg="mod">
          <ac:chgData name="Ahmed A" userId="37cbb6571667a5a4" providerId="LiveId" clId="{A3ECA875-3A40-4BA9-BB9C-F27E79C2A69C}" dt="2024-05-06T15:44:36.489" v="62" actId="165"/>
          <ac:spMkLst>
            <pc:docMk/>
            <pc:sldMk cId="2552947522" sldId="2755"/>
            <ac:spMk id="310" creationId="{98EBE3C8-78BF-3879-9EEB-F1B3B5E1C21C}"/>
          </ac:spMkLst>
        </pc:spChg>
        <pc:spChg chg="mod">
          <ac:chgData name="Ahmed A" userId="37cbb6571667a5a4" providerId="LiveId" clId="{A3ECA875-3A40-4BA9-BB9C-F27E79C2A69C}" dt="2024-05-06T15:44:36.489" v="62" actId="165"/>
          <ac:spMkLst>
            <pc:docMk/>
            <pc:sldMk cId="2552947522" sldId="2755"/>
            <ac:spMk id="311" creationId="{61806E34-2C45-38AC-2A18-F89041B78EB6}"/>
          </ac:spMkLst>
        </pc:spChg>
        <pc:spChg chg="mod">
          <ac:chgData name="Ahmed A" userId="37cbb6571667a5a4" providerId="LiveId" clId="{A3ECA875-3A40-4BA9-BB9C-F27E79C2A69C}" dt="2024-05-06T15:44:36.489" v="62" actId="165"/>
          <ac:spMkLst>
            <pc:docMk/>
            <pc:sldMk cId="2552947522" sldId="2755"/>
            <ac:spMk id="312" creationId="{D8261C53-C65A-0ACA-ACBE-9F8FD37B9E12}"/>
          </ac:spMkLst>
        </pc:spChg>
        <pc:spChg chg="mod">
          <ac:chgData name="Ahmed A" userId="37cbb6571667a5a4" providerId="LiveId" clId="{A3ECA875-3A40-4BA9-BB9C-F27E79C2A69C}" dt="2024-05-06T15:44:36.489" v="62" actId="165"/>
          <ac:spMkLst>
            <pc:docMk/>
            <pc:sldMk cId="2552947522" sldId="2755"/>
            <ac:spMk id="313" creationId="{85E20144-B5E8-1BA3-F402-CECF2551EFC8}"/>
          </ac:spMkLst>
        </pc:spChg>
        <pc:spChg chg="mod">
          <ac:chgData name="Ahmed A" userId="37cbb6571667a5a4" providerId="LiveId" clId="{A3ECA875-3A40-4BA9-BB9C-F27E79C2A69C}" dt="2024-05-06T15:44:36.489" v="62" actId="165"/>
          <ac:spMkLst>
            <pc:docMk/>
            <pc:sldMk cId="2552947522" sldId="2755"/>
            <ac:spMk id="314" creationId="{A6524A8B-3345-5D1B-1F36-FA2E8F599698}"/>
          </ac:spMkLst>
        </pc:spChg>
        <pc:spChg chg="mod">
          <ac:chgData name="Ahmed A" userId="37cbb6571667a5a4" providerId="LiveId" clId="{A3ECA875-3A40-4BA9-BB9C-F27E79C2A69C}" dt="2024-05-06T15:44:36.489" v="62" actId="165"/>
          <ac:spMkLst>
            <pc:docMk/>
            <pc:sldMk cId="2552947522" sldId="2755"/>
            <ac:spMk id="315" creationId="{65BB592D-FC4F-8D3E-B7E3-CEE77D4AFE63}"/>
          </ac:spMkLst>
        </pc:spChg>
        <pc:spChg chg="mod">
          <ac:chgData name="Ahmed A" userId="37cbb6571667a5a4" providerId="LiveId" clId="{A3ECA875-3A40-4BA9-BB9C-F27E79C2A69C}" dt="2024-05-06T15:44:36.489" v="62" actId="165"/>
          <ac:spMkLst>
            <pc:docMk/>
            <pc:sldMk cId="2552947522" sldId="2755"/>
            <ac:spMk id="316" creationId="{9790D2F2-E9BA-3671-13D7-24000A957D89}"/>
          </ac:spMkLst>
        </pc:spChg>
        <pc:spChg chg="mod">
          <ac:chgData name="Ahmed A" userId="37cbb6571667a5a4" providerId="LiveId" clId="{A3ECA875-3A40-4BA9-BB9C-F27E79C2A69C}" dt="2024-05-06T15:44:36.489" v="62" actId="165"/>
          <ac:spMkLst>
            <pc:docMk/>
            <pc:sldMk cId="2552947522" sldId="2755"/>
            <ac:spMk id="317" creationId="{4A56FDD2-4623-3409-3924-2AC53457E5C6}"/>
          </ac:spMkLst>
        </pc:spChg>
        <pc:spChg chg="mod">
          <ac:chgData name="Ahmed A" userId="37cbb6571667a5a4" providerId="LiveId" clId="{A3ECA875-3A40-4BA9-BB9C-F27E79C2A69C}" dt="2024-05-06T15:44:36.489" v="62" actId="165"/>
          <ac:spMkLst>
            <pc:docMk/>
            <pc:sldMk cId="2552947522" sldId="2755"/>
            <ac:spMk id="318" creationId="{13A6E2F8-F609-7D86-F1D4-E211613C9CF5}"/>
          </ac:spMkLst>
        </pc:spChg>
        <pc:spChg chg="mod">
          <ac:chgData name="Ahmed A" userId="37cbb6571667a5a4" providerId="LiveId" clId="{A3ECA875-3A40-4BA9-BB9C-F27E79C2A69C}" dt="2024-05-06T15:44:36.489" v="62" actId="165"/>
          <ac:spMkLst>
            <pc:docMk/>
            <pc:sldMk cId="2552947522" sldId="2755"/>
            <ac:spMk id="319" creationId="{29BE2F88-CC4D-3C98-3952-640171F7B934}"/>
          </ac:spMkLst>
        </pc:spChg>
        <pc:spChg chg="mod">
          <ac:chgData name="Ahmed A" userId="37cbb6571667a5a4" providerId="LiveId" clId="{A3ECA875-3A40-4BA9-BB9C-F27E79C2A69C}" dt="2024-05-06T15:44:36.489" v="62" actId="165"/>
          <ac:spMkLst>
            <pc:docMk/>
            <pc:sldMk cId="2552947522" sldId="2755"/>
            <ac:spMk id="320" creationId="{E224CE50-7E37-B52B-EF2E-D20D86EACA40}"/>
          </ac:spMkLst>
        </pc:spChg>
        <pc:spChg chg="mod">
          <ac:chgData name="Ahmed A" userId="37cbb6571667a5a4" providerId="LiveId" clId="{A3ECA875-3A40-4BA9-BB9C-F27E79C2A69C}" dt="2024-05-06T15:44:36.489" v="62" actId="165"/>
          <ac:spMkLst>
            <pc:docMk/>
            <pc:sldMk cId="2552947522" sldId="2755"/>
            <ac:spMk id="321" creationId="{B6FDCC1A-5F16-F399-E4C6-2D70B8AF443A}"/>
          </ac:spMkLst>
        </pc:spChg>
        <pc:spChg chg="mod">
          <ac:chgData name="Ahmed A" userId="37cbb6571667a5a4" providerId="LiveId" clId="{A3ECA875-3A40-4BA9-BB9C-F27E79C2A69C}" dt="2024-05-06T15:44:36.489" v="62" actId="165"/>
          <ac:spMkLst>
            <pc:docMk/>
            <pc:sldMk cId="2552947522" sldId="2755"/>
            <ac:spMk id="322" creationId="{E19B1323-1BD3-FFEC-B479-357EEC59D6A3}"/>
          </ac:spMkLst>
        </pc:spChg>
        <pc:spChg chg="mod">
          <ac:chgData name="Ahmed A" userId="37cbb6571667a5a4" providerId="LiveId" clId="{A3ECA875-3A40-4BA9-BB9C-F27E79C2A69C}" dt="2024-05-06T15:44:36.489" v="62" actId="165"/>
          <ac:spMkLst>
            <pc:docMk/>
            <pc:sldMk cId="2552947522" sldId="2755"/>
            <ac:spMk id="323" creationId="{CDC7AF52-6CB1-2072-B9B4-A5272E44EE8A}"/>
          </ac:spMkLst>
        </pc:spChg>
        <pc:spChg chg="mod">
          <ac:chgData name="Ahmed A" userId="37cbb6571667a5a4" providerId="LiveId" clId="{A3ECA875-3A40-4BA9-BB9C-F27E79C2A69C}" dt="2024-05-06T15:44:36.489" v="62" actId="165"/>
          <ac:spMkLst>
            <pc:docMk/>
            <pc:sldMk cId="2552947522" sldId="2755"/>
            <ac:spMk id="324" creationId="{CCAFFEFF-F6EB-3F85-ECAD-1B40DB091DB7}"/>
          </ac:spMkLst>
        </pc:spChg>
        <pc:spChg chg="mod">
          <ac:chgData name="Ahmed A" userId="37cbb6571667a5a4" providerId="LiveId" clId="{A3ECA875-3A40-4BA9-BB9C-F27E79C2A69C}" dt="2024-05-06T15:44:36.489" v="62" actId="165"/>
          <ac:spMkLst>
            <pc:docMk/>
            <pc:sldMk cId="2552947522" sldId="2755"/>
            <ac:spMk id="325" creationId="{83D06428-0BA4-56BF-6235-D9E920A54223}"/>
          </ac:spMkLst>
        </pc:spChg>
        <pc:spChg chg="mod">
          <ac:chgData name="Ahmed A" userId="37cbb6571667a5a4" providerId="LiveId" clId="{A3ECA875-3A40-4BA9-BB9C-F27E79C2A69C}" dt="2024-05-06T15:44:36.489" v="62" actId="165"/>
          <ac:spMkLst>
            <pc:docMk/>
            <pc:sldMk cId="2552947522" sldId="2755"/>
            <ac:spMk id="326" creationId="{6D463617-AE2B-CA7B-5663-70DA95E39047}"/>
          </ac:spMkLst>
        </pc:spChg>
        <pc:spChg chg="mod">
          <ac:chgData name="Ahmed A" userId="37cbb6571667a5a4" providerId="LiveId" clId="{A3ECA875-3A40-4BA9-BB9C-F27E79C2A69C}" dt="2024-05-06T15:44:36.489" v="62" actId="165"/>
          <ac:spMkLst>
            <pc:docMk/>
            <pc:sldMk cId="2552947522" sldId="2755"/>
            <ac:spMk id="327" creationId="{151637EC-02F1-FC5B-AE38-816B13C2C20F}"/>
          </ac:spMkLst>
        </pc:spChg>
        <pc:spChg chg="mod">
          <ac:chgData name="Ahmed A" userId="37cbb6571667a5a4" providerId="LiveId" clId="{A3ECA875-3A40-4BA9-BB9C-F27E79C2A69C}" dt="2024-05-06T15:44:36.489" v="62" actId="165"/>
          <ac:spMkLst>
            <pc:docMk/>
            <pc:sldMk cId="2552947522" sldId="2755"/>
            <ac:spMk id="328" creationId="{FE0FFCB3-C179-6450-F120-5E98C794B04A}"/>
          </ac:spMkLst>
        </pc:spChg>
        <pc:spChg chg="mod">
          <ac:chgData name="Ahmed A" userId="37cbb6571667a5a4" providerId="LiveId" clId="{A3ECA875-3A40-4BA9-BB9C-F27E79C2A69C}" dt="2024-05-06T15:44:36.489" v="62" actId="165"/>
          <ac:spMkLst>
            <pc:docMk/>
            <pc:sldMk cId="2552947522" sldId="2755"/>
            <ac:spMk id="329" creationId="{34D424DB-2C9A-5A03-EEFD-AE28D40E7205}"/>
          </ac:spMkLst>
        </pc:spChg>
        <pc:spChg chg="mod topLvl">
          <ac:chgData name="Ahmed A" userId="37cbb6571667a5a4" providerId="LiveId" clId="{A3ECA875-3A40-4BA9-BB9C-F27E79C2A69C}" dt="2024-05-06T15:44:36.489" v="62" actId="165"/>
          <ac:spMkLst>
            <pc:docMk/>
            <pc:sldMk cId="2552947522" sldId="2755"/>
            <ac:spMk id="331" creationId="{5E11CA96-9057-5FA5-BF7A-CABB964937B0}"/>
          </ac:spMkLst>
        </pc:spChg>
        <pc:spChg chg="mod topLvl">
          <ac:chgData name="Ahmed A" userId="37cbb6571667a5a4" providerId="LiveId" clId="{A3ECA875-3A40-4BA9-BB9C-F27E79C2A69C}" dt="2024-05-06T15:44:36.489" v="62" actId="165"/>
          <ac:spMkLst>
            <pc:docMk/>
            <pc:sldMk cId="2552947522" sldId="2755"/>
            <ac:spMk id="333" creationId="{457EC09E-8667-7D94-C3BC-FB5CB6A65C96}"/>
          </ac:spMkLst>
        </pc:spChg>
        <pc:spChg chg="mod">
          <ac:chgData name="Ahmed A" userId="37cbb6571667a5a4" providerId="LiveId" clId="{A3ECA875-3A40-4BA9-BB9C-F27E79C2A69C}" dt="2024-05-06T15:44:36.489" v="62" actId="165"/>
          <ac:spMkLst>
            <pc:docMk/>
            <pc:sldMk cId="2552947522" sldId="2755"/>
            <ac:spMk id="338" creationId="{2A68B833-7682-DF7A-03C4-319EF410E5EC}"/>
          </ac:spMkLst>
        </pc:spChg>
        <pc:spChg chg="mod">
          <ac:chgData name="Ahmed A" userId="37cbb6571667a5a4" providerId="LiveId" clId="{A3ECA875-3A40-4BA9-BB9C-F27E79C2A69C}" dt="2024-05-06T15:44:36.489" v="62" actId="165"/>
          <ac:spMkLst>
            <pc:docMk/>
            <pc:sldMk cId="2552947522" sldId="2755"/>
            <ac:spMk id="340" creationId="{C191AF5A-B203-E7F2-C7F2-1DF84A29AD02}"/>
          </ac:spMkLst>
        </pc:spChg>
        <pc:spChg chg="mod">
          <ac:chgData name="Ahmed A" userId="37cbb6571667a5a4" providerId="LiveId" clId="{A3ECA875-3A40-4BA9-BB9C-F27E79C2A69C}" dt="2024-05-06T15:44:36.489" v="62" actId="165"/>
          <ac:spMkLst>
            <pc:docMk/>
            <pc:sldMk cId="2552947522" sldId="2755"/>
            <ac:spMk id="345" creationId="{C8DA5530-8B11-3479-C1FF-BACA02C883D7}"/>
          </ac:spMkLst>
        </pc:spChg>
        <pc:spChg chg="mod">
          <ac:chgData name="Ahmed A" userId="37cbb6571667a5a4" providerId="LiveId" clId="{A3ECA875-3A40-4BA9-BB9C-F27E79C2A69C}" dt="2024-05-06T15:44:36.489" v="62" actId="165"/>
          <ac:spMkLst>
            <pc:docMk/>
            <pc:sldMk cId="2552947522" sldId="2755"/>
            <ac:spMk id="346" creationId="{B09F046C-78CE-EF92-66E0-3E8F31D940EA}"/>
          </ac:spMkLst>
        </pc:spChg>
        <pc:spChg chg="mod">
          <ac:chgData name="Ahmed A" userId="37cbb6571667a5a4" providerId="LiveId" clId="{A3ECA875-3A40-4BA9-BB9C-F27E79C2A69C}" dt="2024-05-06T15:44:36.489" v="62" actId="165"/>
          <ac:spMkLst>
            <pc:docMk/>
            <pc:sldMk cId="2552947522" sldId="2755"/>
            <ac:spMk id="347" creationId="{25DBF81D-21D9-5FD2-DF83-44D9CE693162}"/>
          </ac:spMkLst>
        </pc:spChg>
        <pc:spChg chg="mod">
          <ac:chgData name="Ahmed A" userId="37cbb6571667a5a4" providerId="LiveId" clId="{A3ECA875-3A40-4BA9-BB9C-F27E79C2A69C}" dt="2024-05-06T15:44:36.489" v="62" actId="165"/>
          <ac:spMkLst>
            <pc:docMk/>
            <pc:sldMk cId="2552947522" sldId="2755"/>
            <ac:spMk id="348" creationId="{12DCA201-98F2-E6AE-F526-F92202CAE595}"/>
          </ac:spMkLst>
        </pc:spChg>
        <pc:spChg chg="mod">
          <ac:chgData name="Ahmed A" userId="37cbb6571667a5a4" providerId="LiveId" clId="{A3ECA875-3A40-4BA9-BB9C-F27E79C2A69C}" dt="2024-05-06T15:44:36.489" v="62" actId="165"/>
          <ac:spMkLst>
            <pc:docMk/>
            <pc:sldMk cId="2552947522" sldId="2755"/>
            <ac:spMk id="349" creationId="{EB46390E-1345-A649-B93B-CE88EF7BB3B7}"/>
          </ac:spMkLst>
        </pc:spChg>
        <pc:spChg chg="mod">
          <ac:chgData name="Ahmed A" userId="37cbb6571667a5a4" providerId="LiveId" clId="{A3ECA875-3A40-4BA9-BB9C-F27E79C2A69C}" dt="2024-05-06T15:44:36.489" v="62" actId="165"/>
          <ac:spMkLst>
            <pc:docMk/>
            <pc:sldMk cId="2552947522" sldId="2755"/>
            <ac:spMk id="350" creationId="{E355DB4F-5876-1AB9-986A-33D155E23ACC}"/>
          </ac:spMkLst>
        </pc:spChg>
        <pc:spChg chg="mod">
          <ac:chgData name="Ahmed A" userId="37cbb6571667a5a4" providerId="LiveId" clId="{A3ECA875-3A40-4BA9-BB9C-F27E79C2A69C}" dt="2024-05-06T15:44:36.489" v="62" actId="165"/>
          <ac:spMkLst>
            <pc:docMk/>
            <pc:sldMk cId="2552947522" sldId="2755"/>
            <ac:spMk id="351" creationId="{59A038E0-6B32-B110-54E8-63E6F071FF0C}"/>
          </ac:spMkLst>
        </pc:spChg>
        <pc:spChg chg="mod">
          <ac:chgData name="Ahmed A" userId="37cbb6571667a5a4" providerId="LiveId" clId="{A3ECA875-3A40-4BA9-BB9C-F27E79C2A69C}" dt="2024-05-06T15:44:36.489" v="62" actId="165"/>
          <ac:spMkLst>
            <pc:docMk/>
            <pc:sldMk cId="2552947522" sldId="2755"/>
            <ac:spMk id="352" creationId="{DECAE43F-D233-82E1-976F-D5B221A15711}"/>
          </ac:spMkLst>
        </pc:spChg>
        <pc:spChg chg="mod topLvl">
          <ac:chgData name="Ahmed A" userId="37cbb6571667a5a4" providerId="LiveId" clId="{A3ECA875-3A40-4BA9-BB9C-F27E79C2A69C}" dt="2024-05-06T15:44:36.489" v="62" actId="165"/>
          <ac:spMkLst>
            <pc:docMk/>
            <pc:sldMk cId="2552947522" sldId="2755"/>
            <ac:spMk id="354" creationId="{B538707E-2761-B30B-B0ED-4B56CF2405F5}"/>
          </ac:spMkLst>
        </pc:spChg>
        <pc:spChg chg="mod topLvl">
          <ac:chgData name="Ahmed A" userId="37cbb6571667a5a4" providerId="LiveId" clId="{A3ECA875-3A40-4BA9-BB9C-F27E79C2A69C}" dt="2024-05-06T15:44:36.489" v="62" actId="165"/>
          <ac:spMkLst>
            <pc:docMk/>
            <pc:sldMk cId="2552947522" sldId="2755"/>
            <ac:spMk id="356" creationId="{94ED692D-04B4-7161-07F7-3F4EBEADA741}"/>
          </ac:spMkLst>
        </pc:spChg>
        <pc:spChg chg="mod">
          <ac:chgData name="Ahmed A" userId="37cbb6571667a5a4" providerId="LiveId" clId="{A3ECA875-3A40-4BA9-BB9C-F27E79C2A69C}" dt="2024-05-06T15:44:36.489" v="62" actId="165"/>
          <ac:spMkLst>
            <pc:docMk/>
            <pc:sldMk cId="2552947522" sldId="2755"/>
            <ac:spMk id="361" creationId="{2A2B0060-2E2F-6699-3222-43A30C5F96DD}"/>
          </ac:spMkLst>
        </pc:spChg>
        <pc:spChg chg="mod">
          <ac:chgData name="Ahmed A" userId="37cbb6571667a5a4" providerId="LiveId" clId="{A3ECA875-3A40-4BA9-BB9C-F27E79C2A69C}" dt="2024-05-06T15:44:36.489" v="62" actId="165"/>
          <ac:spMkLst>
            <pc:docMk/>
            <pc:sldMk cId="2552947522" sldId="2755"/>
            <ac:spMk id="362" creationId="{C46D912B-1032-9218-AF56-9ED1DF6C9E93}"/>
          </ac:spMkLst>
        </pc:spChg>
        <pc:spChg chg="mod">
          <ac:chgData name="Ahmed A" userId="37cbb6571667a5a4" providerId="LiveId" clId="{A3ECA875-3A40-4BA9-BB9C-F27E79C2A69C}" dt="2024-05-06T15:44:36.489" v="62" actId="165"/>
          <ac:spMkLst>
            <pc:docMk/>
            <pc:sldMk cId="2552947522" sldId="2755"/>
            <ac:spMk id="363" creationId="{8ED95A97-0962-E326-4CD6-EEDEB36AD8D5}"/>
          </ac:spMkLst>
        </pc:spChg>
        <pc:spChg chg="mod">
          <ac:chgData name="Ahmed A" userId="37cbb6571667a5a4" providerId="LiveId" clId="{A3ECA875-3A40-4BA9-BB9C-F27E79C2A69C}" dt="2024-05-06T15:44:36.489" v="62" actId="165"/>
          <ac:spMkLst>
            <pc:docMk/>
            <pc:sldMk cId="2552947522" sldId="2755"/>
            <ac:spMk id="364" creationId="{24C757E0-0E3E-B1D1-4B0B-D83E8FE8EED6}"/>
          </ac:spMkLst>
        </pc:spChg>
        <pc:spChg chg="mod">
          <ac:chgData name="Ahmed A" userId="37cbb6571667a5a4" providerId="LiveId" clId="{A3ECA875-3A40-4BA9-BB9C-F27E79C2A69C}" dt="2024-05-06T15:44:36.489" v="62" actId="165"/>
          <ac:spMkLst>
            <pc:docMk/>
            <pc:sldMk cId="2552947522" sldId="2755"/>
            <ac:spMk id="365" creationId="{61C86565-ABD4-89DD-59DF-026819013054}"/>
          </ac:spMkLst>
        </pc:spChg>
        <pc:spChg chg="mod">
          <ac:chgData name="Ahmed A" userId="37cbb6571667a5a4" providerId="LiveId" clId="{A3ECA875-3A40-4BA9-BB9C-F27E79C2A69C}" dt="2024-05-06T15:44:36.489" v="62" actId="165"/>
          <ac:spMkLst>
            <pc:docMk/>
            <pc:sldMk cId="2552947522" sldId="2755"/>
            <ac:spMk id="366" creationId="{02AD23B4-1550-5D4D-F6B8-A313860967D8}"/>
          </ac:spMkLst>
        </pc:spChg>
        <pc:spChg chg="add del">
          <ac:chgData name="Ahmed A" userId="37cbb6571667a5a4" providerId="LiveId" clId="{A3ECA875-3A40-4BA9-BB9C-F27E79C2A69C}" dt="2024-05-06T15:50:47.021" v="119" actId="11529"/>
          <ac:spMkLst>
            <pc:docMk/>
            <pc:sldMk cId="2552947522" sldId="2755"/>
            <ac:spMk id="367" creationId="{02D08853-90C2-4225-1D08-5E7F340A036E}"/>
          </ac:spMkLst>
        </pc:spChg>
        <pc:spChg chg="add mod">
          <ac:chgData name="Ahmed A" userId="37cbb6571667a5a4" providerId="LiveId" clId="{A3ECA875-3A40-4BA9-BB9C-F27E79C2A69C}" dt="2024-05-09T04:49:44.813" v="4344" actId="1076"/>
          <ac:spMkLst>
            <pc:docMk/>
            <pc:sldMk cId="2552947522" sldId="2755"/>
            <ac:spMk id="368" creationId="{DDB40496-B2F7-1ADE-D649-4094882C8ACA}"/>
          </ac:spMkLst>
        </pc:spChg>
        <pc:spChg chg="add mod">
          <ac:chgData name="Ahmed A" userId="37cbb6571667a5a4" providerId="LiveId" clId="{A3ECA875-3A40-4BA9-BB9C-F27E79C2A69C}" dt="2024-05-09T04:49:44.813" v="4344" actId="1076"/>
          <ac:spMkLst>
            <pc:docMk/>
            <pc:sldMk cId="2552947522" sldId="2755"/>
            <ac:spMk id="369" creationId="{0A9083DA-41CC-1E4B-88E3-36A8BCD988B0}"/>
          </ac:spMkLst>
        </pc:spChg>
        <pc:spChg chg="add mod">
          <ac:chgData name="Ahmed A" userId="37cbb6571667a5a4" providerId="LiveId" clId="{A3ECA875-3A40-4BA9-BB9C-F27E79C2A69C}" dt="2024-05-09T04:49:44.813" v="4344" actId="1076"/>
          <ac:spMkLst>
            <pc:docMk/>
            <pc:sldMk cId="2552947522" sldId="2755"/>
            <ac:spMk id="370" creationId="{9A4FF427-2179-68BE-61AE-944FEF52F015}"/>
          </ac:spMkLst>
        </pc:spChg>
        <pc:spChg chg="add mod">
          <ac:chgData name="Ahmed A" userId="37cbb6571667a5a4" providerId="LiveId" clId="{A3ECA875-3A40-4BA9-BB9C-F27E79C2A69C}" dt="2024-05-09T04:49:44.813" v="4344" actId="1076"/>
          <ac:spMkLst>
            <pc:docMk/>
            <pc:sldMk cId="2552947522" sldId="2755"/>
            <ac:spMk id="371" creationId="{76526EC7-F6A3-8D63-BB55-10B3E33942C8}"/>
          </ac:spMkLst>
        </pc:spChg>
        <pc:spChg chg="add mod">
          <ac:chgData name="Ahmed A" userId="37cbb6571667a5a4" providerId="LiveId" clId="{A3ECA875-3A40-4BA9-BB9C-F27E79C2A69C}" dt="2024-05-09T04:49:44.813" v="4344" actId="1076"/>
          <ac:spMkLst>
            <pc:docMk/>
            <pc:sldMk cId="2552947522" sldId="2755"/>
            <ac:spMk id="372" creationId="{0D52D4E3-31B6-B6C9-8F78-806F337FF417}"/>
          </ac:spMkLst>
        </pc:spChg>
        <pc:spChg chg="add mod">
          <ac:chgData name="Ahmed A" userId="37cbb6571667a5a4" providerId="LiveId" clId="{A3ECA875-3A40-4BA9-BB9C-F27E79C2A69C}" dt="2024-05-06T15:53:16.275" v="386" actId="571"/>
          <ac:spMkLst>
            <pc:docMk/>
            <pc:sldMk cId="2552947522" sldId="2755"/>
            <ac:spMk id="373" creationId="{A6098818-7D53-6B85-D4D9-98EFE4D3FA01}"/>
          </ac:spMkLst>
        </pc:spChg>
        <pc:spChg chg="add mod">
          <ac:chgData name="Ahmed A" userId="37cbb6571667a5a4" providerId="LiveId" clId="{A3ECA875-3A40-4BA9-BB9C-F27E79C2A69C}" dt="2024-05-09T04:49:44.813" v="4344" actId="1076"/>
          <ac:spMkLst>
            <pc:docMk/>
            <pc:sldMk cId="2552947522" sldId="2755"/>
            <ac:spMk id="374" creationId="{CE952463-83F3-8818-2FE6-4AFC83807CF8}"/>
          </ac:spMkLst>
        </pc:spChg>
        <pc:grpChg chg="add del mod">
          <ac:chgData name="Ahmed A" userId="37cbb6571667a5a4" providerId="LiveId" clId="{A3ECA875-3A40-4BA9-BB9C-F27E79C2A69C}" dt="2024-05-06T15:57:17.136" v="425" actId="165"/>
          <ac:grpSpMkLst>
            <pc:docMk/>
            <pc:sldMk cId="2552947522" sldId="2755"/>
            <ac:grpSpMk id="2" creationId="{C24A7F29-265B-CEA1-7A41-E591DD4A6D43}"/>
          </ac:grpSpMkLst>
        </pc:grpChg>
        <pc:grpChg chg="del">
          <ac:chgData name="Ahmed A" userId="37cbb6571667a5a4" providerId="LiveId" clId="{A3ECA875-3A40-4BA9-BB9C-F27E79C2A69C}" dt="2024-05-06T15:43:37.633" v="44" actId="478"/>
          <ac:grpSpMkLst>
            <pc:docMk/>
            <pc:sldMk cId="2552947522" sldId="2755"/>
            <ac:grpSpMk id="3" creationId="{734973D1-1324-83D3-35D7-0C671FEBEE41}"/>
          </ac:grpSpMkLst>
        </pc:grpChg>
        <pc:grpChg chg="add del mod">
          <ac:chgData name="Ahmed A" userId="37cbb6571667a5a4" providerId="LiveId" clId="{A3ECA875-3A40-4BA9-BB9C-F27E79C2A69C}" dt="2024-05-09T04:49:44.813" v="4344" actId="1076"/>
          <ac:grpSpMkLst>
            <pc:docMk/>
            <pc:sldMk cId="2552947522" sldId="2755"/>
            <ac:grpSpMk id="268" creationId="{F2A55260-608B-877C-187B-0A877EC819BE}"/>
          </ac:grpSpMkLst>
        </pc:grpChg>
        <pc:grpChg chg="mod topLvl">
          <ac:chgData name="Ahmed A" userId="37cbb6571667a5a4" providerId="LiveId" clId="{A3ECA875-3A40-4BA9-BB9C-F27E79C2A69C}" dt="2024-05-06T15:44:36.489" v="62" actId="165"/>
          <ac:grpSpMkLst>
            <pc:docMk/>
            <pc:sldMk cId="2552947522" sldId="2755"/>
            <ac:grpSpMk id="269" creationId="{665518C7-EFDE-A2E8-1DCC-D53047978634}"/>
          </ac:grpSpMkLst>
        </pc:grpChg>
        <pc:grpChg chg="mod topLvl">
          <ac:chgData name="Ahmed A" userId="37cbb6571667a5a4" providerId="LiveId" clId="{A3ECA875-3A40-4BA9-BB9C-F27E79C2A69C}" dt="2024-05-06T15:44:36.489" v="62" actId="165"/>
          <ac:grpSpMkLst>
            <pc:docMk/>
            <pc:sldMk cId="2552947522" sldId="2755"/>
            <ac:grpSpMk id="271" creationId="{223A17E0-5D67-EF79-9457-8499F8C23C75}"/>
          </ac:grpSpMkLst>
        </pc:grpChg>
        <pc:grpChg chg="add del mod">
          <ac:chgData name="Ahmed A" userId="37cbb6571667a5a4" providerId="LiveId" clId="{A3ECA875-3A40-4BA9-BB9C-F27E79C2A69C}" dt="2024-05-09T04:49:44.813" v="4344" actId="1076"/>
          <ac:grpSpMkLst>
            <pc:docMk/>
            <pc:sldMk cId="2552947522" sldId="2755"/>
            <ac:grpSpMk id="284" creationId="{96866E60-15B9-35A6-3A11-D4F755888864}"/>
          </ac:grpSpMkLst>
        </pc:grpChg>
        <pc:grpChg chg="add del mod">
          <ac:chgData name="Ahmed A" userId="37cbb6571667a5a4" providerId="LiveId" clId="{A3ECA875-3A40-4BA9-BB9C-F27E79C2A69C}" dt="2024-05-09T04:49:44.813" v="4344" actId="1076"/>
          <ac:grpSpMkLst>
            <pc:docMk/>
            <pc:sldMk cId="2552947522" sldId="2755"/>
            <ac:grpSpMk id="288" creationId="{CE377692-A468-01FF-4C3A-3202A0FB4D98}"/>
          </ac:grpSpMkLst>
        </pc:grpChg>
        <pc:grpChg chg="mod topLvl">
          <ac:chgData name="Ahmed A" userId="37cbb6571667a5a4" providerId="LiveId" clId="{A3ECA875-3A40-4BA9-BB9C-F27E79C2A69C}" dt="2024-05-06T15:44:36.489" v="62" actId="165"/>
          <ac:grpSpMkLst>
            <pc:docMk/>
            <pc:sldMk cId="2552947522" sldId="2755"/>
            <ac:grpSpMk id="289" creationId="{88D04A96-0076-FFC9-29A5-BC3D1BFFC0B0}"/>
          </ac:grpSpMkLst>
        </pc:grpChg>
        <pc:grpChg chg="mod topLvl">
          <ac:chgData name="Ahmed A" userId="37cbb6571667a5a4" providerId="LiveId" clId="{A3ECA875-3A40-4BA9-BB9C-F27E79C2A69C}" dt="2024-05-06T15:44:36.489" v="62" actId="165"/>
          <ac:grpSpMkLst>
            <pc:docMk/>
            <pc:sldMk cId="2552947522" sldId="2755"/>
            <ac:grpSpMk id="291" creationId="{A7D49062-509E-06E0-A419-D1C356856D6A}"/>
          </ac:grpSpMkLst>
        </pc:grpChg>
        <pc:grpChg chg="add del mod">
          <ac:chgData name="Ahmed A" userId="37cbb6571667a5a4" providerId="LiveId" clId="{A3ECA875-3A40-4BA9-BB9C-F27E79C2A69C}" dt="2024-05-09T04:49:44.813" v="4344" actId="1076"/>
          <ac:grpSpMkLst>
            <pc:docMk/>
            <pc:sldMk cId="2552947522" sldId="2755"/>
            <ac:grpSpMk id="298" creationId="{18868125-9B1C-44AC-945B-703535976A8D}"/>
          </ac:grpSpMkLst>
        </pc:grpChg>
        <pc:grpChg chg="add del mod">
          <ac:chgData name="Ahmed A" userId="37cbb6571667a5a4" providerId="LiveId" clId="{A3ECA875-3A40-4BA9-BB9C-F27E79C2A69C}" dt="2024-05-09T04:49:44.813" v="4344" actId="1076"/>
          <ac:grpSpMkLst>
            <pc:docMk/>
            <pc:sldMk cId="2552947522" sldId="2755"/>
            <ac:grpSpMk id="302" creationId="{5BF950D8-B31C-A074-AB49-516B5245882B}"/>
          </ac:grpSpMkLst>
        </pc:grpChg>
        <pc:grpChg chg="add del mod">
          <ac:chgData name="Ahmed A" userId="37cbb6571667a5a4" providerId="LiveId" clId="{A3ECA875-3A40-4BA9-BB9C-F27E79C2A69C}" dt="2024-05-09T04:49:44.813" v="4344" actId="1076"/>
          <ac:grpSpMkLst>
            <pc:docMk/>
            <pc:sldMk cId="2552947522" sldId="2755"/>
            <ac:grpSpMk id="306" creationId="{465D27C0-340E-6873-A8BC-FCAAA5BB1E6B}"/>
          </ac:grpSpMkLst>
        </pc:grpChg>
        <pc:grpChg chg="mod topLvl">
          <ac:chgData name="Ahmed A" userId="37cbb6571667a5a4" providerId="LiveId" clId="{A3ECA875-3A40-4BA9-BB9C-F27E79C2A69C}" dt="2024-05-06T15:44:36.489" v="62" actId="165"/>
          <ac:grpSpMkLst>
            <pc:docMk/>
            <pc:sldMk cId="2552947522" sldId="2755"/>
            <ac:grpSpMk id="307" creationId="{247B8470-8E7F-9224-A961-98C86ABADE78}"/>
          </ac:grpSpMkLst>
        </pc:grpChg>
        <pc:grpChg chg="mod topLvl">
          <ac:chgData name="Ahmed A" userId="37cbb6571667a5a4" providerId="LiveId" clId="{A3ECA875-3A40-4BA9-BB9C-F27E79C2A69C}" dt="2024-05-06T15:44:36.489" v="62" actId="165"/>
          <ac:grpSpMkLst>
            <pc:docMk/>
            <pc:sldMk cId="2552947522" sldId="2755"/>
            <ac:grpSpMk id="309" creationId="{54076BE5-2E79-AFC7-EF9E-7E24F59455D4}"/>
          </ac:grpSpMkLst>
        </pc:grpChg>
        <pc:grpChg chg="add del mod">
          <ac:chgData name="Ahmed A" userId="37cbb6571667a5a4" providerId="LiveId" clId="{A3ECA875-3A40-4BA9-BB9C-F27E79C2A69C}" dt="2024-05-09T04:51:22.971" v="4425" actId="1076"/>
          <ac:grpSpMkLst>
            <pc:docMk/>
            <pc:sldMk cId="2552947522" sldId="2755"/>
            <ac:grpSpMk id="330" creationId="{31B67E5A-2A9B-9B57-9539-6A3A3273A485}"/>
          </ac:grpSpMkLst>
        </pc:grpChg>
        <pc:grpChg chg="add del mod">
          <ac:chgData name="Ahmed A" userId="37cbb6571667a5a4" providerId="LiveId" clId="{A3ECA875-3A40-4BA9-BB9C-F27E79C2A69C}" dt="2024-05-09T04:51:23.617" v="4426" actId="1076"/>
          <ac:grpSpMkLst>
            <pc:docMk/>
            <pc:sldMk cId="2552947522" sldId="2755"/>
            <ac:grpSpMk id="334" creationId="{A94CF3B5-E6D3-89F0-DF6F-CE83E519EDCC}"/>
          </ac:grpSpMkLst>
        </pc:grpChg>
        <pc:grpChg chg="mod topLvl">
          <ac:chgData name="Ahmed A" userId="37cbb6571667a5a4" providerId="LiveId" clId="{A3ECA875-3A40-4BA9-BB9C-F27E79C2A69C}" dt="2024-05-06T15:44:36.489" v="62" actId="165"/>
          <ac:grpSpMkLst>
            <pc:docMk/>
            <pc:sldMk cId="2552947522" sldId="2755"/>
            <ac:grpSpMk id="335" creationId="{5B5872C9-7166-0A19-6850-655B06D62E32}"/>
          </ac:grpSpMkLst>
        </pc:grpChg>
        <pc:grpChg chg="mod topLvl">
          <ac:chgData name="Ahmed A" userId="37cbb6571667a5a4" providerId="LiveId" clId="{A3ECA875-3A40-4BA9-BB9C-F27E79C2A69C}" dt="2024-05-06T15:44:36.489" v="62" actId="165"/>
          <ac:grpSpMkLst>
            <pc:docMk/>
            <pc:sldMk cId="2552947522" sldId="2755"/>
            <ac:grpSpMk id="336" creationId="{31B0EFFF-9C08-6747-6C88-25AA75F2D2B1}"/>
          </ac:grpSpMkLst>
        </pc:grpChg>
        <pc:grpChg chg="add del mod">
          <ac:chgData name="Ahmed A" userId="37cbb6571667a5a4" providerId="LiveId" clId="{A3ECA875-3A40-4BA9-BB9C-F27E79C2A69C}" dt="2024-05-09T04:49:44.813" v="4344" actId="1076"/>
          <ac:grpSpMkLst>
            <pc:docMk/>
            <pc:sldMk cId="2552947522" sldId="2755"/>
            <ac:grpSpMk id="341" creationId="{199D5B0D-A93B-A2DD-A978-051B30D1C1F4}"/>
          </ac:grpSpMkLst>
        </pc:grpChg>
        <pc:grpChg chg="mod topLvl">
          <ac:chgData name="Ahmed A" userId="37cbb6571667a5a4" providerId="LiveId" clId="{A3ECA875-3A40-4BA9-BB9C-F27E79C2A69C}" dt="2024-05-06T15:44:36.489" v="62" actId="165"/>
          <ac:grpSpMkLst>
            <pc:docMk/>
            <pc:sldMk cId="2552947522" sldId="2755"/>
            <ac:grpSpMk id="342" creationId="{4649C2BC-CFC9-B792-899F-FF252B05A258}"/>
          </ac:grpSpMkLst>
        </pc:grpChg>
        <pc:grpChg chg="mod topLvl">
          <ac:chgData name="Ahmed A" userId="37cbb6571667a5a4" providerId="LiveId" clId="{A3ECA875-3A40-4BA9-BB9C-F27E79C2A69C}" dt="2024-05-06T15:44:36.489" v="62" actId="165"/>
          <ac:grpSpMkLst>
            <pc:docMk/>
            <pc:sldMk cId="2552947522" sldId="2755"/>
            <ac:grpSpMk id="344" creationId="{73864F9F-E003-4C54-57F2-0C705C4B1FDA}"/>
          </ac:grpSpMkLst>
        </pc:grpChg>
        <pc:grpChg chg="add del mod">
          <ac:chgData name="Ahmed A" userId="37cbb6571667a5a4" providerId="LiveId" clId="{A3ECA875-3A40-4BA9-BB9C-F27E79C2A69C}" dt="2024-05-09T04:49:44.813" v="4344" actId="1076"/>
          <ac:grpSpMkLst>
            <pc:docMk/>
            <pc:sldMk cId="2552947522" sldId="2755"/>
            <ac:grpSpMk id="353" creationId="{4223857E-533F-CA60-9889-8585AF138EAA}"/>
          </ac:grpSpMkLst>
        </pc:grpChg>
        <pc:grpChg chg="add del mod">
          <ac:chgData name="Ahmed A" userId="37cbb6571667a5a4" providerId="LiveId" clId="{A3ECA875-3A40-4BA9-BB9C-F27E79C2A69C}" dt="2024-05-09T04:49:44.241" v="4342" actId="1076"/>
          <ac:grpSpMkLst>
            <pc:docMk/>
            <pc:sldMk cId="2552947522" sldId="2755"/>
            <ac:grpSpMk id="357" creationId="{AF1369FD-BDC3-8625-AEDC-1EADD78E677D}"/>
          </ac:grpSpMkLst>
        </pc:grpChg>
        <pc:grpChg chg="mod topLvl">
          <ac:chgData name="Ahmed A" userId="37cbb6571667a5a4" providerId="LiveId" clId="{A3ECA875-3A40-4BA9-BB9C-F27E79C2A69C}" dt="2024-05-06T15:44:36.489" v="62" actId="165"/>
          <ac:grpSpMkLst>
            <pc:docMk/>
            <pc:sldMk cId="2552947522" sldId="2755"/>
            <ac:grpSpMk id="358" creationId="{B1A97C4E-A52B-F476-F156-9C9206EEA08B}"/>
          </ac:grpSpMkLst>
        </pc:grpChg>
        <pc:grpChg chg="mod topLvl">
          <ac:chgData name="Ahmed A" userId="37cbb6571667a5a4" providerId="LiveId" clId="{A3ECA875-3A40-4BA9-BB9C-F27E79C2A69C}" dt="2024-05-06T15:44:36.489" v="62" actId="165"/>
          <ac:grpSpMkLst>
            <pc:docMk/>
            <pc:sldMk cId="2552947522" sldId="2755"/>
            <ac:grpSpMk id="360" creationId="{02BAE4EB-00B8-C18A-136A-A62E03826F0C}"/>
          </ac:grpSpMkLst>
        </pc:grpChg>
        <pc:picChg chg="del">
          <ac:chgData name="Ahmed A" userId="37cbb6571667a5a4" providerId="LiveId" clId="{A3ECA875-3A40-4BA9-BB9C-F27E79C2A69C}" dt="2024-05-06T15:43:37.633" v="44" actId="478"/>
          <ac:picMkLst>
            <pc:docMk/>
            <pc:sldMk cId="2552947522" sldId="2755"/>
            <ac:picMk id="167" creationId="{9C7DE57A-C0E8-21FB-C6B9-5EA23871F002}"/>
          </ac:picMkLst>
        </pc:picChg>
        <pc:picChg chg="del">
          <ac:chgData name="Ahmed A" userId="37cbb6571667a5a4" providerId="LiveId" clId="{A3ECA875-3A40-4BA9-BB9C-F27E79C2A69C}" dt="2024-05-06T15:43:37.633" v="44" actId="478"/>
          <ac:picMkLst>
            <pc:docMk/>
            <pc:sldMk cId="2552947522" sldId="2755"/>
            <ac:picMk id="168" creationId="{5EA42828-AD30-69A5-D7D9-9ED8A6CFEEE8}"/>
          </ac:picMkLst>
        </pc:picChg>
        <pc:picChg chg="del">
          <ac:chgData name="Ahmed A" userId="37cbb6571667a5a4" providerId="LiveId" clId="{A3ECA875-3A40-4BA9-BB9C-F27E79C2A69C}" dt="2024-05-06T15:43:37.633" v="44" actId="478"/>
          <ac:picMkLst>
            <pc:docMk/>
            <pc:sldMk cId="2552947522" sldId="2755"/>
            <ac:picMk id="169" creationId="{6C710770-C412-57AE-A0B1-FD34FDE118D9}"/>
          </ac:picMkLst>
        </pc:picChg>
        <pc:picChg chg="del">
          <ac:chgData name="Ahmed A" userId="37cbb6571667a5a4" providerId="LiveId" clId="{A3ECA875-3A40-4BA9-BB9C-F27E79C2A69C}" dt="2024-05-06T15:43:37.633" v="44" actId="478"/>
          <ac:picMkLst>
            <pc:docMk/>
            <pc:sldMk cId="2552947522" sldId="2755"/>
            <ac:picMk id="170" creationId="{98370D16-AACA-C524-F75F-ECD5EF165F73}"/>
          </ac:picMkLst>
        </pc:picChg>
        <pc:picChg chg="mod topLvl">
          <ac:chgData name="Ahmed A" userId="37cbb6571667a5a4" providerId="LiveId" clId="{A3ECA875-3A40-4BA9-BB9C-F27E79C2A69C}" dt="2024-05-06T15:44:36.489" v="62" actId="165"/>
          <ac:picMkLst>
            <pc:docMk/>
            <pc:sldMk cId="2552947522" sldId="2755"/>
            <ac:picMk id="270" creationId="{5F0224A9-3551-A7AD-1937-01900B41176B}"/>
          </ac:picMkLst>
        </pc:picChg>
        <pc:picChg chg="mod topLvl">
          <ac:chgData name="Ahmed A" userId="37cbb6571667a5a4" providerId="LiveId" clId="{A3ECA875-3A40-4BA9-BB9C-F27E79C2A69C}" dt="2024-05-06T15:44:36.489" v="62" actId="165"/>
          <ac:picMkLst>
            <pc:docMk/>
            <pc:sldMk cId="2552947522" sldId="2755"/>
            <ac:picMk id="286" creationId="{D0B5972A-228B-583A-AC75-A38436C5F118}"/>
          </ac:picMkLst>
        </pc:picChg>
        <pc:picChg chg="mod topLvl">
          <ac:chgData name="Ahmed A" userId="37cbb6571667a5a4" providerId="LiveId" clId="{A3ECA875-3A40-4BA9-BB9C-F27E79C2A69C}" dt="2024-05-06T15:44:36.489" v="62" actId="165"/>
          <ac:picMkLst>
            <pc:docMk/>
            <pc:sldMk cId="2552947522" sldId="2755"/>
            <ac:picMk id="290" creationId="{093BEB90-763F-1A13-DDD9-48B683FF00CE}"/>
          </ac:picMkLst>
        </pc:picChg>
        <pc:picChg chg="mod topLvl">
          <ac:chgData name="Ahmed A" userId="37cbb6571667a5a4" providerId="LiveId" clId="{A3ECA875-3A40-4BA9-BB9C-F27E79C2A69C}" dt="2024-05-06T15:44:36.489" v="62" actId="165"/>
          <ac:picMkLst>
            <pc:docMk/>
            <pc:sldMk cId="2552947522" sldId="2755"/>
            <ac:picMk id="300" creationId="{ABBBF7E1-59BD-E76D-AB4F-143A5DA63241}"/>
          </ac:picMkLst>
        </pc:picChg>
        <pc:picChg chg="mod topLvl">
          <ac:chgData name="Ahmed A" userId="37cbb6571667a5a4" providerId="LiveId" clId="{A3ECA875-3A40-4BA9-BB9C-F27E79C2A69C}" dt="2024-05-06T15:44:36.489" v="62" actId="165"/>
          <ac:picMkLst>
            <pc:docMk/>
            <pc:sldMk cId="2552947522" sldId="2755"/>
            <ac:picMk id="304" creationId="{C16359A2-FB20-5D76-178E-9119522805EB}"/>
          </ac:picMkLst>
        </pc:picChg>
        <pc:picChg chg="mod topLvl">
          <ac:chgData name="Ahmed A" userId="37cbb6571667a5a4" providerId="LiveId" clId="{A3ECA875-3A40-4BA9-BB9C-F27E79C2A69C}" dt="2024-05-06T15:44:36.489" v="62" actId="165"/>
          <ac:picMkLst>
            <pc:docMk/>
            <pc:sldMk cId="2552947522" sldId="2755"/>
            <ac:picMk id="308" creationId="{56C71C60-F3F8-97E1-6EC0-5B0F82A6B1F3}"/>
          </ac:picMkLst>
        </pc:picChg>
        <pc:picChg chg="mod topLvl">
          <ac:chgData name="Ahmed A" userId="37cbb6571667a5a4" providerId="LiveId" clId="{A3ECA875-3A40-4BA9-BB9C-F27E79C2A69C}" dt="2024-05-06T15:44:36.489" v="62" actId="165"/>
          <ac:picMkLst>
            <pc:docMk/>
            <pc:sldMk cId="2552947522" sldId="2755"/>
            <ac:picMk id="332" creationId="{64ABAA4C-73B2-4F2F-B197-6D4E0FF581C8}"/>
          </ac:picMkLst>
        </pc:picChg>
        <pc:picChg chg="mod">
          <ac:chgData name="Ahmed A" userId="37cbb6571667a5a4" providerId="LiveId" clId="{A3ECA875-3A40-4BA9-BB9C-F27E79C2A69C}" dt="2024-05-06T15:44:36.489" v="62" actId="165"/>
          <ac:picMkLst>
            <pc:docMk/>
            <pc:sldMk cId="2552947522" sldId="2755"/>
            <ac:picMk id="337" creationId="{FF28FFE0-222F-1B77-48DE-AA173FF7DDE1}"/>
          </ac:picMkLst>
        </pc:picChg>
        <pc:picChg chg="mod">
          <ac:chgData name="Ahmed A" userId="37cbb6571667a5a4" providerId="LiveId" clId="{A3ECA875-3A40-4BA9-BB9C-F27E79C2A69C}" dt="2024-05-06T15:44:36.489" v="62" actId="165"/>
          <ac:picMkLst>
            <pc:docMk/>
            <pc:sldMk cId="2552947522" sldId="2755"/>
            <ac:picMk id="339" creationId="{D2BBF830-3329-9D3C-2480-CA85BE53D0F7}"/>
          </ac:picMkLst>
        </pc:picChg>
        <pc:picChg chg="mod topLvl">
          <ac:chgData name="Ahmed A" userId="37cbb6571667a5a4" providerId="LiveId" clId="{A3ECA875-3A40-4BA9-BB9C-F27E79C2A69C}" dt="2024-05-06T15:44:36.489" v="62" actId="165"/>
          <ac:picMkLst>
            <pc:docMk/>
            <pc:sldMk cId="2552947522" sldId="2755"/>
            <ac:picMk id="343" creationId="{274A2568-F083-8F45-535F-195D6B7B677F}"/>
          </ac:picMkLst>
        </pc:picChg>
        <pc:picChg chg="mod topLvl">
          <ac:chgData name="Ahmed A" userId="37cbb6571667a5a4" providerId="LiveId" clId="{A3ECA875-3A40-4BA9-BB9C-F27E79C2A69C}" dt="2024-05-06T15:44:36.489" v="62" actId="165"/>
          <ac:picMkLst>
            <pc:docMk/>
            <pc:sldMk cId="2552947522" sldId="2755"/>
            <ac:picMk id="355" creationId="{3D7F452B-7D5C-1D4F-BA6D-2F502581F84F}"/>
          </ac:picMkLst>
        </pc:picChg>
        <pc:picChg chg="mod topLvl">
          <ac:chgData name="Ahmed A" userId="37cbb6571667a5a4" providerId="LiveId" clId="{A3ECA875-3A40-4BA9-BB9C-F27E79C2A69C}" dt="2024-05-06T15:44:36.489" v="62" actId="165"/>
          <ac:picMkLst>
            <pc:docMk/>
            <pc:sldMk cId="2552947522" sldId="2755"/>
            <ac:picMk id="359" creationId="{CC581482-2060-0C4E-35E5-8328B4175565}"/>
          </ac:picMkLst>
        </pc:picChg>
        <pc:picChg chg="add del mod">
          <ac:chgData name="Ahmed A" userId="37cbb6571667a5a4" providerId="LiveId" clId="{A3ECA875-3A40-4BA9-BB9C-F27E79C2A69C}" dt="2024-05-09T04:49:28.073" v="4336" actId="478"/>
          <ac:picMkLst>
            <pc:docMk/>
            <pc:sldMk cId="2552947522" sldId="2755"/>
            <ac:picMk id="375" creationId="{43BCB4A7-298F-C5BB-4ECD-C6D3B66A349D}"/>
          </ac:picMkLst>
        </pc:picChg>
        <pc:picChg chg="add del mod">
          <ac:chgData name="Ahmed A" userId="37cbb6571667a5a4" providerId="LiveId" clId="{A3ECA875-3A40-4BA9-BB9C-F27E79C2A69C}" dt="2024-05-09T04:49:27.383" v="4335" actId="478"/>
          <ac:picMkLst>
            <pc:docMk/>
            <pc:sldMk cId="2552947522" sldId="2755"/>
            <ac:picMk id="376" creationId="{9F7A3457-C73B-F6EC-2300-E718EEBAC655}"/>
          </ac:picMkLst>
        </pc:picChg>
        <pc:picChg chg="add del mod">
          <ac:chgData name="Ahmed A" userId="37cbb6571667a5a4" providerId="LiveId" clId="{A3ECA875-3A40-4BA9-BB9C-F27E79C2A69C}" dt="2024-05-09T04:49:28.863" v="4337" actId="478"/>
          <ac:picMkLst>
            <pc:docMk/>
            <pc:sldMk cId="2552947522" sldId="2755"/>
            <ac:picMk id="377" creationId="{31B32508-2FF1-A47E-E81D-BF6030D2797F}"/>
          </ac:picMkLst>
        </pc:picChg>
        <pc:picChg chg="add del mod">
          <ac:chgData name="Ahmed A" userId="37cbb6571667a5a4" providerId="LiveId" clId="{A3ECA875-3A40-4BA9-BB9C-F27E79C2A69C}" dt="2024-05-06T17:03:56.354" v="884" actId="22"/>
          <ac:picMkLst>
            <pc:docMk/>
            <pc:sldMk cId="2552947522" sldId="2755"/>
            <ac:picMk id="379" creationId="{35D515CD-B72D-6EE3-F403-ECDF6EDEE64E}"/>
          </ac:picMkLst>
        </pc:picChg>
        <pc:picChg chg="add mod">
          <ac:chgData name="Ahmed A" userId="37cbb6571667a5a4" providerId="LiveId" clId="{A3ECA875-3A40-4BA9-BB9C-F27E79C2A69C}" dt="2024-05-09T04:51:34.632" v="4429" actId="1076"/>
          <ac:picMkLst>
            <pc:docMk/>
            <pc:sldMk cId="2552947522" sldId="2755"/>
            <ac:picMk id="380" creationId="{E0A064C5-6F49-890A-6320-F0163D33D459}"/>
          </ac:picMkLst>
        </pc:picChg>
      </pc:sldChg>
      <pc:sldChg chg="addSp delSp modSp add mod setBg modAnim">
        <pc:chgData name="Ahmed A" userId="37cbb6571667a5a4" providerId="LiveId" clId="{A3ECA875-3A40-4BA9-BB9C-F27E79C2A69C}" dt="2024-05-09T04:51:53.151" v="4432" actId="478"/>
        <pc:sldMkLst>
          <pc:docMk/>
          <pc:sldMk cId="3999625911" sldId="2756"/>
        </pc:sldMkLst>
        <pc:spChg chg="add del mod">
          <ac:chgData name="Ahmed A" userId="37cbb6571667a5a4" providerId="LiveId" clId="{A3ECA875-3A40-4BA9-BB9C-F27E79C2A69C}" dt="2024-05-06T15:43:58.646" v="48" actId="478"/>
          <ac:spMkLst>
            <pc:docMk/>
            <pc:sldMk cId="3999625911" sldId="2756"/>
            <ac:spMk id="3" creationId="{AE39EDA3-00D1-AE54-A24F-A8C8087823A0}"/>
          </ac:spMkLst>
        </pc:spChg>
        <pc:spChg chg="add del mod">
          <ac:chgData name="Ahmed A" userId="37cbb6571667a5a4" providerId="LiveId" clId="{A3ECA875-3A40-4BA9-BB9C-F27E79C2A69C}" dt="2024-05-06T15:43:58.646" v="48" actId="478"/>
          <ac:spMkLst>
            <pc:docMk/>
            <pc:sldMk cId="3999625911" sldId="2756"/>
            <ac:spMk id="5" creationId="{71D12DA7-09AA-D8F8-C2A8-FD2B4C17B8F0}"/>
          </ac:spMkLst>
        </pc:spChg>
        <pc:spChg chg="add del mod">
          <ac:chgData name="Ahmed A" userId="37cbb6571667a5a4" providerId="LiveId" clId="{A3ECA875-3A40-4BA9-BB9C-F27E79C2A69C}" dt="2024-05-06T15:43:58.646" v="48" actId="478"/>
          <ac:spMkLst>
            <pc:docMk/>
            <pc:sldMk cId="3999625911" sldId="2756"/>
            <ac:spMk id="6" creationId="{B501426B-9408-8B98-8889-22A3BA2896F2}"/>
          </ac:spMkLst>
        </pc:spChg>
        <pc:spChg chg="del">
          <ac:chgData name="Ahmed A" userId="37cbb6571667a5a4" providerId="LiveId" clId="{A3ECA875-3A40-4BA9-BB9C-F27E79C2A69C}" dt="2024-05-06T15:43:58.646" v="48" actId="478"/>
          <ac:spMkLst>
            <pc:docMk/>
            <pc:sldMk cId="3999625911" sldId="2756"/>
            <ac:spMk id="8" creationId="{3E14C515-055C-E7F6-5728-CE9B0C561D77}"/>
          </ac:spMkLst>
        </pc:spChg>
        <pc:spChg chg="del">
          <ac:chgData name="Ahmed A" userId="37cbb6571667a5a4" providerId="LiveId" clId="{A3ECA875-3A40-4BA9-BB9C-F27E79C2A69C}" dt="2024-05-06T15:43:58.646" v="48" actId="478"/>
          <ac:spMkLst>
            <pc:docMk/>
            <pc:sldMk cId="3999625911" sldId="2756"/>
            <ac:spMk id="9" creationId="{4C84D636-150B-0EF5-6D49-3E8FA89E2D60}"/>
          </ac:spMkLst>
        </pc:spChg>
        <pc:spChg chg="del">
          <ac:chgData name="Ahmed A" userId="37cbb6571667a5a4" providerId="LiveId" clId="{A3ECA875-3A40-4BA9-BB9C-F27E79C2A69C}" dt="2024-05-06T15:43:58.646" v="48" actId="478"/>
          <ac:spMkLst>
            <pc:docMk/>
            <pc:sldMk cId="3999625911" sldId="2756"/>
            <ac:spMk id="10" creationId="{0D975D48-A0FB-1256-DA52-15FCAFFE0F63}"/>
          </ac:spMkLst>
        </pc:spChg>
        <pc:spChg chg="del">
          <ac:chgData name="Ahmed A" userId="37cbb6571667a5a4" providerId="LiveId" clId="{A3ECA875-3A40-4BA9-BB9C-F27E79C2A69C}" dt="2024-05-06T15:43:58.646" v="48" actId="478"/>
          <ac:spMkLst>
            <pc:docMk/>
            <pc:sldMk cId="3999625911" sldId="2756"/>
            <ac:spMk id="11" creationId="{1F8AF396-9B38-49C6-B572-382AEB58D282}"/>
          </ac:spMkLst>
        </pc:spChg>
        <pc:spChg chg="del">
          <ac:chgData name="Ahmed A" userId="37cbb6571667a5a4" providerId="LiveId" clId="{A3ECA875-3A40-4BA9-BB9C-F27E79C2A69C}" dt="2024-05-06T15:43:58.646" v="48" actId="478"/>
          <ac:spMkLst>
            <pc:docMk/>
            <pc:sldMk cId="3999625911" sldId="2756"/>
            <ac:spMk id="12" creationId="{0489337A-7F25-2970-B937-2C7F57B8EB99}"/>
          </ac:spMkLst>
        </pc:spChg>
        <pc:spChg chg="del">
          <ac:chgData name="Ahmed A" userId="37cbb6571667a5a4" providerId="LiveId" clId="{A3ECA875-3A40-4BA9-BB9C-F27E79C2A69C}" dt="2024-05-06T15:43:58.646" v="48" actId="478"/>
          <ac:spMkLst>
            <pc:docMk/>
            <pc:sldMk cId="3999625911" sldId="2756"/>
            <ac:spMk id="13" creationId="{778A2C0F-B17D-9F6F-BE4E-17092A270DF0}"/>
          </ac:spMkLst>
        </pc:spChg>
        <pc:spChg chg="del">
          <ac:chgData name="Ahmed A" userId="37cbb6571667a5a4" providerId="LiveId" clId="{A3ECA875-3A40-4BA9-BB9C-F27E79C2A69C}" dt="2024-05-06T15:43:58.646" v="48" actId="478"/>
          <ac:spMkLst>
            <pc:docMk/>
            <pc:sldMk cId="3999625911" sldId="2756"/>
            <ac:spMk id="14" creationId="{EFDC0B8A-5563-9459-0F4D-CA53EE429CBC}"/>
          </ac:spMkLst>
        </pc:spChg>
        <pc:spChg chg="del">
          <ac:chgData name="Ahmed A" userId="37cbb6571667a5a4" providerId="LiveId" clId="{A3ECA875-3A40-4BA9-BB9C-F27E79C2A69C}" dt="2024-05-06T15:43:58.646" v="48" actId="478"/>
          <ac:spMkLst>
            <pc:docMk/>
            <pc:sldMk cId="3999625911" sldId="2756"/>
            <ac:spMk id="15" creationId="{F5F10781-94A0-BE08-AEB9-EAA80C672AF7}"/>
          </ac:spMkLst>
        </pc:spChg>
        <pc:spChg chg="del">
          <ac:chgData name="Ahmed A" userId="37cbb6571667a5a4" providerId="LiveId" clId="{A3ECA875-3A40-4BA9-BB9C-F27E79C2A69C}" dt="2024-05-06T15:43:58.646" v="48" actId="478"/>
          <ac:spMkLst>
            <pc:docMk/>
            <pc:sldMk cId="3999625911" sldId="2756"/>
            <ac:spMk id="16" creationId="{D4A83DC0-2295-DF9B-087D-EBF100E5E0F1}"/>
          </ac:spMkLst>
        </pc:spChg>
        <pc:spChg chg="del">
          <ac:chgData name="Ahmed A" userId="37cbb6571667a5a4" providerId="LiveId" clId="{A3ECA875-3A40-4BA9-BB9C-F27E79C2A69C}" dt="2024-05-06T15:43:58.646" v="48" actId="478"/>
          <ac:spMkLst>
            <pc:docMk/>
            <pc:sldMk cId="3999625911" sldId="2756"/>
            <ac:spMk id="17" creationId="{A6F95E3E-F81F-17AD-C059-F15EB088DD44}"/>
          </ac:spMkLst>
        </pc:spChg>
        <pc:spChg chg="del">
          <ac:chgData name="Ahmed A" userId="37cbb6571667a5a4" providerId="LiveId" clId="{A3ECA875-3A40-4BA9-BB9C-F27E79C2A69C}" dt="2024-05-06T15:43:58.646" v="48" actId="478"/>
          <ac:spMkLst>
            <pc:docMk/>
            <pc:sldMk cId="3999625911" sldId="2756"/>
            <ac:spMk id="18" creationId="{3EC51C0A-7EDB-AE95-4BBB-9DBEACACE002}"/>
          </ac:spMkLst>
        </pc:spChg>
        <pc:spChg chg="del">
          <ac:chgData name="Ahmed A" userId="37cbb6571667a5a4" providerId="LiveId" clId="{A3ECA875-3A40-4BA9-BB9C-F27E79C2A69C}" dt="2024-05-06T15:43:58.646" v="48" actId="478"/>
          <ac:spMkLst>
            <pc:docMk/>
            <pc:sldMk cId="3999625911" sldId="2756"/>
            <ac:spMk id="19" creationId="{181D97CE-F067-6100-906F-1F0A19F5555C}"/>
          </ac:spMkLst>
        </pc:spChg>
        <pc:spChg chg="del">
          <ac:chgData name="Ahmed A" userId="37cbb6571667a5a4" providerId="LiveId" clId="{A3ECA875-3A40-4BA9-BB9C-F27E79C2A69C}" dt="2024-05-06T15:43:58.646" v="48" actId="478"/>
          <ac:spMkLst>
            <pc:docMk/>
            <pc:sldMk cId="3999625911" sldId="2756"/>
            <ac:spMk id="20" creationId="{28D2A158-F50B-ED90-F364-14F16341B7E8}"/>
          </ac:spMkLst>
        </pc:spChg>
        <pc:spChg chg="del">
          <ac:chgData name="Ahmed A" userId="37cbb6571667a5a4" providerId="LiveId" clId="{A3ECA875-3A40-4BA9-BB9C-F27E79C2A69C}" dt="2024-05-06T15:43:58.646" v="48" actId="478"/>
          <ac:spMkLst>
            <pc:docMk/>
            <pc:sldMk cId="3999625911" sldId="2756"/>
            <ac:spMk id="21" creationId="{436B46CF-8FAB-8A87-B764-347058877C02}"/>
          </ac:spMkLst>
        </pc:spChg>
        <pc:spChg chg="del">
          <ac:chgData name="Ahmed A" userId="37cbb6571667a5a4" providerId="LiveId" clId="{A3ECA875-3A40-4BA9-BB9C-F27E79C2A69C}" dt="2024-05-06T15:43:58.646" v="48" actId="478"/>
          <ac:spMkLst>
            <pc:docMk/>
            <pc:sldMk cId="3999625911" sldId="2756"/>
            <ac:spMk id="22" creationId="{6F4208C2-1A6D-AF08-8EC1-D495179855F5}"/>
          </ac:spMkLst>
        </pc:spChg>
        <pc:spChg chg="del">
          <ac:chgData name="Ahmed A" userId="37cbb6571667a5a4" providerId="LiveId" clId="{A3ECA875-3A40-4BA9-BB9C-F27E79C2A69C}" dt="2024-05-06T15:43:58.646" v="48" actId="478"/>
          <ac:spMkLst>
            <pc:docMk/>
            <pc:sldMk cId="3999625911" sldId="2756"/>
            <ac:spMk id="23" creationId="{1C4A2091-4734-4C42-31C3-3041EEB9C071}"/>
          </ac:spMkLst>
        </pc:spChg>
        <pc:spChg chg="del">
          <ac:chgData name="Ahmed A" userId="37cbb6571667a5a4" providerId="LiveId" clId="{A3ECA875-3A40-4BA9-BB9C-F27E79C2A69C}" dt="2024-05-06T15:43:58.646" v="48" actId="478"/>
          <ac:spMkLst>
            <pc:docMk/>
            <pc:sldMk cId="3999625911" sldId="2756"/>
            <ac:spMk id="24" creationId="{8DE0C571-A15C-A514-FD39-1994A12B59B2}"/>
          </ac:spMkLst>
        </pc:spChg>
        <pc:spChg chg="del">
          <ac:chgData name="Ahmed A" userId="37cbb6571667a5a4" providerId="LiveId" clId="{A3ECA875-3A40-4BA9-BB9C-F27E79C2A69C}" dt="2024-05-06T15:43:58.646" v="48" actId="478"/>
          <ac:spMkLst>
            <pc:docMk/>
            <pc:sldMk cId="3999625911" sldId="2756"/>
            <ac:spMk id="25" creationId="{7AB47332-25A2-953C-0B48-4D518A1A645B}"/>
          </ac:spMkLst>
        </pc:spChg>
        <pc:spChg chg="del">
          <ac:chgData name="Ahmed A" userId="37cbb6571667a5a4" providerId="LiveId" clId="{A3ECA875-3A40-4BA9-BB9C-F27E79C2A69C}" dt="2024-05-06T15:43:58.646" v="48" actId="478"/>
          <ac:spMkLst>
            <pc:docMk/>
            <pc:sldMk cId="3999625911" sldId="2756"/>
            <ac:spMk id="26" creationId="{D9F197B3-D09D-C4EA-0BB8-6000885E6146}"/>
          </ac:spMkLst>
        </pc:spChg>
        <pc:spChg chg="del">
          <ac:chgData name="Ahmed A" userId="37cbb6571667a5a4" providerId="LiveId" clId="{A3ECA875-3A40-4BA9-BB9C-F27E79C2A69C}" dt="2024-05-06T15:43:58.646" v="48" actId="478"/>
          <ac:spMkLst>
            <pc:docMk/>
            <pc:sldMk cId="3999625911" sldId="2756"/>
            <ac:spMk id="27" creationId="{B767707F-7B1D-5C6D-934D-A6B70C686C43}"/>
          </ac:spMkLst>
        </pc:spChg>
        <pc:spChg chg="del">
          <ac:chgData name="Ahmed A" userId="37cbb6571667a5a4" providerId="LiveId" clId="{A3ECA875-3A40-4BA9-BB9C-F27E79C2A69C}" dt="2024-05-06T15:43:58.646" v="48" actId="478"/>
          <ac:spMkLst>
            <pc:docMk/>
            <pc:sldMk cId="3999625911" sldId="2756"/>
            <ac:spMk id="28" creationId="{5AA6C758-FE20-4927-1BF1-0EB7E8A7689F}"/>
          </ac:spMkLst>
        </pc:spChg>
        <pc:spChg chg="del">
          <ac:chgData name="Ahmed A" userId="37cbb6571667a5a4" providerId="LiveId" clId="{A3ECA875-3A40-4BA9-BB9C-F27E79C2A69C}" dt="2024-05-06T15:43:58.646" v="48" actId="478"/>
          <ac:spMkLst>
            <pc:docMk/>
            <pc:sldMk cId="3999625911" sldId="2756"/>
            <ac:spMk id="29" creationId="{BBA495A5-3174-5F17-2351-46D20A0A1492}"/>
          </ac:spMkLst>
        </pc:spChg>
        <pc:spChg chg="del">
          <ac:chgData name="Ahmed A" userId="37cbb6571667a5a4" providerId="LiveId" clId="{A3ECA875-3A40-4BA9-BB9C-F27E79C2A69C}" dt="2024-05-06T15:43:58.646" v="48" actId="478"/>
          <ac:spMkLst>
            <pc:docMk/>
            <pc:sldMk cId="3999625911" sldId="2756"/>
            <ac:spMk id="30" creationId="{DF03233C-F2D8-20F6-8763-EA06587ECE6F}"/>
          </ac:spMkLst>
        </pc:spChg>
        <pc:spChg chg="del">
          <ac:chgData name="Ahmed A" userId="37cbb6571667a5a4" providerId="LiveId" clId="{A3ECA875-3A40-4BA9-BB9C-F27E79C2A69C}" dt="2024-05-06T15:43:58.646" v="48" actId="478"/>
          <ac:spMkLst>
            <pc:docMk/>
            <pc:sldMk cId="3999625911" sldId="2756"/>
            <ac:spMk id="31" creationId="{C0462831-896F-9324-EEAC-6472F95E92C6}"/>
          </ac:spMkLst>
        </pc:spChg>
        <pc:spChg chg="del">
          <ac:chgData name="Ahmed A" userId="37cbb6571667a5a4" providerId="LiveId" clId="{A3ECA875-3A40-4BA9-BB9C-F27E79C2A69C}" dt="2024-05-06T15:43:58.646" v="48" actId="478"/>
          <ac:spMkLst>
            <pc:docMk/>
            <pc:sldMk cId="3999625911" sldId="2756"/>
            <ac:spMk id="32" creationId="{9CBDE081-0F06-54F1-9FE4-49D344E9B824}"/>
          </ac:spMkLst>
        </pc:spChg>
        <pc:spChg chg="del">
          <ac:chgData name="Ahmed A" userId="37cbb6571667a5a4" providerId="LiveId" clId="{A3ECA875-3A40-4BA9-BB9C-F27E79C2A69C}" dt="2024-05-06T15:43:58.646" v="48" actId="478"/>
          <ac:spMkLst>
            <pc:docMk/>
            <pc:sldMk cId="3999625911" sldId="2756"/>
            <ac:spMk id="33" creationId="{C05FA653-F058-7371-9FEF-C3A997BABC9D}"/>
          </ac:spMkLst>
        </pc:spChg>
        <pc:spChg chg="del">
          <ac:chgData name="Ahmed A" userId="37cbb6571667a5a4" providerId="LiveId" clId="{A3ECA875-3A40-4BA9-BB9C-F27E79C2A69C}" dt="2024-05-06T15:43:58.646" v="48" actId="478"/>
          <ac:spMkLst>
            <pc:docMk/>
            <pc:sldMk cId="3999625911" sldId="2756"/>
            <ac:spMk id="34" creationId="{97F51C00-82CB-160E-637F-B7565F4168EB}"/>
          </ac:spMkLst>
        </pc:spChg>
        <pc:spChg chg="del">
          <ac:chgData name="Ahmed A" userId="37cbb6571667a5a4" providerId="LiveId" clId="{A3ECA875-3A40-4BA9-BB9C-F27E79C2A69C}" dt="2024-05-06T15:43:58.646" v="48" actId="478"/>
          <ac:spMkLst>
            <pc:docMk/>
            <pc:sldMk cId="3999625911" sldId="2756"/>
            <ac:spMk id="35" creationId="{93D2A60F-CD68-4EF7-0560-33BA33D73FE0}"/>
          </ac:spMkLst>
        </pc:spChg>
        <pc:spChg chg="del">
          <ac:chgData name="Ahmed A" userId="37cbb6571667a5a4" providerId="LiveId" clId="{A3ECA875-3A40-4BA9-BB9C-F27E79C2A69C}" dt="2024-05-06T15:43:58.646" v="48" actId="478"/>
          <ac:spMkLst>
            <pc:docMk/>
            <pc:sldMk cId="3999625911" sldId="2756"/>
            <ac:spMk id="36" creationId="{44BCB397-638D-96AF-3CEE-B6D20F544AFA}"/>
          </ac:spMkLst>
        </pc:spChg>
        <pc:spChg chg="del">
          <ac:chgData name="Ahmed A" userId="37cbb6571667a5a4" providerId="LiveId" clId="{A3ECA875-3A40-4BA9-BB9C-F27E79C2A69C}" dt="2024-05-06T15:43:58.646" v="48" actId="478"/>
          <ac:spMkLst>
            <pc:docMk/>
            <pc:sldMk cId="3999625911" sldId="2756"/>
            <ac:spMk id="37" creationId="{042BDED8-C121-B776-77E1-DA45D4608AF8}"/>
          </ac:spMkLst>
        </pc:spChg>
        <pc:spChg chg="del">
          <ac:chgData name="Ahmed A" userId="37cbb6571667a5a4" providerId="LiveId" clId="{A3ECA875-3A40-4BA9-BB9C-F27E79C2A69C}" dt="2024-05-06T15:43:58.646" v="48" actId="478"/>
          <ac:spMkLst>
            <pc:docMk/>
            <pc:sldMk cId="3999625911" sldId="2756"/>
            <ac:spMk id="38" creationId="{1FDF7646-0BFA-428A-6AF9-6F43D9439F46}"/>
          </ac:spMkLst>
        </pc:spChg>
        <pc:spChg chg="del">
          <ac:chgData name="Ahmed A" userId="37cbb6571667a5a4" providerId="LiveId" clId="{A3ECA875-3A40-4BA9-BB9C-F27E79C2A69C}" dt="2024-05-06T15:43:58.646" v="48" actId="478"/>
          <ac:spMkLst>
            <pc:docMk/>
            <pc:sldMk cId="3999625911" sldId="2756"/>
            <ac:spMk id="39" creationId="{90AAAE83-FA83-38FD-2C44-0E5690F36293}"/>
          </ac:spMkLst>
        </pc:spChg>
        <pc:spChg chg="del">
          <ac:chgData name="Ahmed A" userId="37cbb6571667a5a4" providerId="LiveId" clId="{A3ECA875-3A40-4BA9-BB9C-F27E79C2A69C}" dt="2024-05-06T15:43:58.646" v="48" actId="478"/>
          <ac:spMkLst>
            <pc:docMk/>
            <pc:sldMk cId="3999625911" sldId="2756"/>
            <ac:spMk id="40" creationId="{CB02AD46-411D-18BB-5472-EC5D0666DE14}"/>
          </ac:spMkLst>
        </pc:spChg>
        <pc:spChg chg="del">
          <ac:chgData name="Ahmed A" userId="37cbb6571667a5a4" providerId="LiveId" clId="{A3ECA875-3A40-4BA9-BB9C-F27E79C2A69C}" dt="2024-05-06T15:43:58.646" v="48" actId="478"/>
          <ac:spMkLst>
            <pc:docMk/>
            <pc:sldMk cId="3999625911" sldId="2756"/>
            <ac:spMk id="41" creationId="{491462F2-F4AC-9800-E23C-CB31DC9BD455}"/>
          </ac:spMkLst>
        </pc:spChg>
        <pc:spChg chg="del">
          <ac:chgData name="Ahmed A" userId="37cbb6571667a5a4" providerId="LiveId" clId="{A3ECA875-3A40-4BA9-BB9C-F27E79C2A69C}" dt="2024-05-06T15:43:58.646" v="48" actId="478"/>
          <ac:spMkLst>
            <pc:docMk/>
            <pc:sldMk cId="3999625911" sldId="2756"/>
            <ac:spMk id="42" creationId="{5B59F96F-0F22-C7F8-29B8-854DBF819D49}"/>
          </ac:spMkLst>
        </pc:spChg>
        <pc:spChg chg="del">
          <ac:chgData name="Ahmed A" userId="37cbb6571667a5a4" providerId="LiveId" clId="{A3ECA875-3A40-4BA9-BB9C-F27E79C2A69C}" dt="2024-05-06T15:43:58.646" v="48" actId="478"/>
          <ac:spMkLst>
            <pc:docMk/>
            <pc:sldMk cId="3999625911" sldId="2756"/>
            <ac:spMk id="43" creationId="{2F526D0E-C3FB-A901-4B77-1436CBB11F87}"/>
          </ac:spMkLst>
        </pc:spChg>
        <pc:spChg chg="del">
          <ac:chgData name="Ahmed A" userId="37cbb6571667a5a4" providerId="LiveId" clId="{A3ECA875-3A40-4BA9-BB9C-F27E79C2A69C}" dt="2024-05-06T15:43:58.646" v="48" actId="478"/>
          <ac:spMkLst>
            <pc:docMk/>
            <pc:sldMk cId="3999625911" sldId="2756"/>
            <ac:spMk id="44" creationId="{96874A47-8D3F-A69E-A6C9-D634D203F5B2}"/>
          </ac:spMkLst>
        </pc:spChg>
        <pc:spChg chg="del">
          <ac:chgData name="Ahmed A" userId="37cbb6571667a5a4" providerId="LiveId" clId="{A3ECA875-3A40-4BA9-BB9C-F27E79C2A69C}" dt="2024-05-06T15:43:58.646" v="48" actId="478"/>
          <ac:spMkLst>
            <pc:docMk/>
            <pc:sldMk cId="3999625911" sldId="2756"/>
            <ac:spMk id="45" creationId="{70BF14CC-9334-919A-B2C1-14CCB3B84A1B}"/>
          </ac:spMkLst>
        </pc:spChg>
        <pc:spChg chg="del">
          <ac:chgData name="Ahmed A" userId="37cbb6571667a5a4" providerId="LiveId" clId="{A3ECA875-3A40-4BA9-BB9C-F27E79C2A69C}" dt="2024-05-06T15:43:58.646" v="48" actId="478"/>
          <ac:spMkLst>
            <pc:docMk/>
            <pc:sldMk cId="3999625911" sldId="2756"/>
            <ac:spMk id="46" creationId="{83C42AD4-2429-2834-BB5C-0DD93E3CFDB9}"/>
          </ac:spMkLst>
        </pc:spChg>
        <pc:spChg chg="del">
          <ac:chgData name="Ahmed A" userId="37cbb6571667a5a4" providerId="LiveId" clId="{A3ECA875-3A40-4BA9-BB9C-F27E79C2A69C}" dt="2024-05-06T15:43:58.646" v="48" actId="478"/>
          <ac:spMkLst>
            <pc:docMk/>
            <pc:sldMk cId="3999625911" sldId="2756"/>
            <ac:spMk id="47" creationId="{CDE7F51E-4FEA-1FE5-F490-E5E911776F42}"/>
          </ac:spMkLst>
        </pc:spChg>
        <pc:spChg chg="del">
          <ac:chgData name="Ahmed A" userId="37cbb6571667a5a4" providerId="LiveId" clId="{A3ECA875-3A40-4BA9-BB9C-F27E79C2A69C}" dt="2024-05-06T15:43:58.646" v="48" actId="478"/>
          <ac:spMkLst>
            <pc:docMk/>
            <pc:sldMk cId="3999625911" sldId="2756"/>
            <ac:spMk id="48" creationId="{5D9B27C3-FFBA-BC0C-7844-2FEC12C1BC91}"/>
          </ac:spMkLst>
        </pc:spChg>
        <pc:spChg chg="del">
          <ac:chgData name="Ahmed A" userId="37cbb6571667a5a4" providerId="LiveId" clId="{A3ECA875-3A40-4BA9-BB9C-F27E79C2A69C}" dt="2024-05-06T15:43:58.646" v="48" actId="478"/>
          <ac:spMkLst>
            <pc:docMk/>
            <pc:sldMk cId="3999625911" sldId="2756"/>
            <ac:spMk id="49" creationId="{8FE25D39-BA8C-D31C-A85B-1826D4C30651}"/>
          </ac:spMkLst>
        </pc:spChg>
        <pc:spChg chg="del">
          <ac:chgData name="Ahmed A" userId="37cbb6571667a5a4" providerId="LiveId" clId="{A3ECA875-3A40-4BA9-BB9C-F27E79C2A69C}" dt="2024-05-06T15:43:58.646" v="48" actId="478"/>
          <ac:spMkLst>
            <pc:docMk/>
            <pc:sldMk cId="3999625911" sldId="2756"/>
            <ac:spMk id="50" creationId="{952987DE-F208-06CA-D904-CC37779726EB}"/>
          </ac:spMkLst>
        </pc:spChg>
        <pc:spChg chg="del">
          <ac:chgData name="Ahmed A" userId="37cbb6571667a5a4" providerId="LiveId" clId="{A3ECA875-3A40-4BA9-BB9C-F27E79C2A69C}" dt="2024-05-06T15:43:58.646" v="48" actId="478"/>
          <ac:spMkLst>
            <pc:docMk/>
            <pc:sldMk cId="3999625911" sldId="2756"/>
            <ac:spMk id="51" creationId="{DF52CD00-BD3A-A9CE-A7E1-B2B92B420029}"/>
          </ac:spMkLst>
        </pc:spChg>
        <pc:spChg chg="del">
          <ac:chgData name="Ahmed A" userId="37cbb6571667a5a4" providerId="LiveId" clId="{A3ECA875-3A40-4BA9-BB9C-F27E79C2A69C}" dt="2024-05-06T15:43:58.646" v="48" actId="478"/>
          <ac:spMkLst>
            <pc:docMk/>
            <pc:sldMk cId="3999625911" sldId="2756"/>
            <ac:spMk id="52" creationId="{7B9C6F17-4D55-2CD3-6474-174AE86FA39B}"/>
          </ac:spMkLst>
        </pc:spChg>
        <pc:spChg chg="del">
          <ac:chgData name="Ahmed A" userId="37cbb6571667a5a4" providerId="LiveId" clId="{A3ECA875-3A40-4BA9-BB9C-F27E79C2A69C}" dt="2024-05-06T15:43:58.646" v="48" actId="478"/>
          <ac:spMkLst>
            <pc:docMk/>
            <pc:sldMk cId="3999625911" sldId="2756"/>
            <ac:spMk id="53" creationId="{C0A5AC40-074A-86A8-88D0-F60AB8D3F041}"/>
          </ac:spMkLst>
        </pc:spChg>
        <pc:spChg chg="del">
          <ac:chgData name="Ahmed A" userId="37cbb6571667a5a4" providerId="LiveId" clId="{A3ECA875-3A40-4BA9-BB9C-F27E79C2A69C}" dt="2024-05-06T15:43:58.646" v="48" actId="478"/>
          <ac:spMkLst>
            <pc:docMk/>
            <pc:sldMk cId="3999625911" sldId="2756"/>
            <ac:spMk id="54" creationId="{A6C43F29-78F1-3A61-14BD-58EBB68FB700}"/>
          </ac:spMkLst>
        </pc:spChg>
        <pc:spChg chg="del">
          <ac:chgData name="Ahmed A" userId="37cbb6571667a5a4" providerId="LiveId" clId="{A3ECA875-3A40-4BA9-BB9C-F27E79C2A69C}" dt="2024-05-06T15:43:58.646" v="48" actId="478"/>
          <ac:spMkLst>
            <pc:docMk/>
            <pc:sldMk cId="3999625911" sldId="2756"/>
            <ac:spMk id="55" creationId="{D3AF725A-FDF9-CDC5-3F7B-AA1BC393007D}"/>
          </ac:spMkLst>
        </pc:spChg>
        <pc:spChg chg="del">
          <ac:chgData name="Ahmed A" userId="37cbb6571667a5a4" providerId="LiveId" clId="{A3ECA875-3A40-4BA9-BB9C-F27E79C2A69C}" dt="2024-05-06T15:43:58.646" v="48" actId="478"/>
          <ac:spMkLst>
            <pc:docMk/>
            <pc:sldMk cId="3999625911" sldId="2756"/>
            <ac:spMk id="56" creationId="{11E2567C-AD68-9EEB-BD2E-A31D7D2FBE5B}"/>
          </ac:spMkLst>
        </pc:spChg>
        <pc:spChg chg="del">
          <ac:chgData name="Ahmed A" userId="37cbb6571667a5a4" providerId="LiveId" clId="{A3ECA875-3A40-4BA9-BB9C-F27E79C2A69C}" dt="2024-05-06T15:43:58.646" v="48" actId="478"/>
          <ac:spMkLst>
            <pc:docMk/>
            <pc:sldMk cId="3999625911" sldId="2756"/>
            <ac:spMk id="57" creationId="{E5537F08-FC60-6E88-7446-4E78A6466A74}"/>
          </ac:spMkLst>
        </pc:spChg>
        <pc:spChg chg="del">
          <ac:chgData name="Ahmed A" userId="37cbb6571667a5a4" providerId="LiveId" clId="{A3ECA875-3A40-4BA9-BB9C-F27E79C2A69C}" dt="2024-05-06T15:43:58.646" v="48" actId="478"/>
          <ac:spMkLst>
            <pc:docMk/>
            <pc:sldMk cId="3999625911" sldId="2756"/>
            <ac:spMk id="58" creationId="{A1BB9DCF-D933-65EA-46F5-FDD4042B68C9}"/>
          </ac:spMkLst>
        </pc:spChg>
        <pc:spChg chg="del">
          <ac:chgData name="Ahmed A" userId="37cbb6571667a5a4" providerId="LiveId" clId="{A3ECA875-3A40-4BA9-BB9C-F27E79C2A69C}" dt="2024-05-06T15:43:58.646" v="48" actId="478"/>
          <ac:spMkLst>
            <pc:docMk/>
            <pc:sldMk cId="3999625911" sldId="2756"/>
            <ac:spMk id="59" creationId="{80C36DE9-D7AC-86BB-FB91-FC1E81BE3DC4}"/>
          </ac:spMkLst>
        </pc:spChg>
        <pc:spChg chg="del">
          <ac:chgData name="Ahmed A" userId="37cbb6571667a5a4" providerId="LiveId" clId="{A3ECA875-3A40-4BA9-BB9C-F27E79C2A69C}" dt="2024-05-06T15:43:58.646" v="48" actId="478"/>
          <ac:spMkLst>
            <pc:docMk/>
            <pc:sldMk cId="3999625911" sldId="2756"/>
            <ac:spMk id="60" creationId="{0A3548EC-FAF7-A20A-62A5-4BA9A8041F50}"/>
          </ac:spMkLst>
        </pc:spChg>
        <pc:spChg chg="del">
          <ac:chgData name="Ahmed A" userId="37cbb6571667a5a4" providerId="LiveId" clId="{A3ECA875-3A40-4BA9-BB9C-F27E79C2A69C}" dt="2024-05-06T15:43:58.646" v="48" actId="478"/>
          <ac:spMkLst>
            <pc:docMk/>
            <pc:sldMk cId="3999625911" sldId="2756"/>
            <ac:spMk id="61" creationId="{6ED4614E-FFE0-4CF9-1501-DC0B362C08A6}"/>
          </ac:spMkLst>
        </pc:spChg>
        <pc:spChg chg="del">
          <ac:chgData name="Ahmed A" userId="37cbb6571667a5a4" providerId="LiveId" clId="{A3ECA875-3A40-4BA9-BB9C-F27E79C2A69C}" dt="2024-05-06T15:43:58.646" v="48" actId="478"/>
          <ac:spMkLst>
            <pc:docMk/>
            <pc:sldMk cId="3999625911" sldId="2756"/>
            <ac:spMk id="62" creationId="{C4B79822-434C-5BC3-9000-533C6AA31225}"/>
          </ac:spMkLst>
        </pc:spChg>
        <pc:spChg chg="del">
          <ac:chgData name="Ahmed A" userId="37cbb6571667a5a4" providerId="LiveId" clId="{A3ECA875-3A40-4BA9-BB9C-F27E79C2A69C}" dt="2024-05-06T15:43:58.646" v="48" actId="478"/>
          <ac:spMkLst>
            <pc:docMk/>
            <pc:sldMk cId="3999625911" sldId="2756"/>
            <ac:spMk id="63" creationId="{6663930C-A54F-DDE3-16C9-9384DAA6573E}"/>
          </ac:spMkLst>
        </pc:spChg>
        <pc:spChg chg="del">
          <ac:chgData name="Ahmed A" userId="37cbb6571667a5a4" providerId="LiveId" clId="{A3ECA875-3A40-4BA9-BB9C-F27E79C2A69C}" dt="2024-05-06T15:43:58.646" v="48" actId="478"/>
          <ac:spMkLst>
            <pc:docMk/>
            <pc:sldMk cId="3999625911" sldId="2756"/>
            <ac:spMk id="128" creationId="{4583B6FF-3EC6-0555-801F-BC5B5E495A0D}"/>
          </ac:spMkLst>
        </pc:spChg>
        <pc:spChg chg="del">
          <ac:chgData name="Ahmed A" userId="37cbb6571667a5a4" providerId="LiveId" clId="{A3ECA875-3A40-4BA9-BB9C-F27E79C2A69C}" dt="2024-05-06T15:43:58.646" v="48" actId="478"/>
          <ac:spMkLst>
            <pc:docMk/>
            <pc:sldMk cId="3999625911" sldId="2756"/>
            <ac:spMk id="129" creationId="{0A1BD2CB-D0D0-D60E-0211-031EA7A2AD43}"/>
          </ac:spMkLst>
        </pc:spChg>
        <pc:spChg chg="del">
          <ac:chgData name="Ahmed A" userId="37cbb6571667a5a4" providerId="LiveId" clId="{A3ECA875-3A40-4BA9-BB9C-F27E79C2A69C}" dt="2024-05-06T15:43:58.646" v="48" actId="478"/>
          <ac:spMkLst>
            <pc:docMk/>
            <pc:sldMk cId="3999625911" sldId="2756"/>
            <ac:spMk id="130" creationId="{D7AC8393-6DBA-9B33-A98D-37DE26C55696}"/>
          </ac:spMkLst>
        </pc:spChg>
        <pc:spChg chg="del">
          <ac:chgData name="Ahmed A" userId="37cbb6571667a5a4" providerId="LiveId" clId="{A3ECA875-3A40-4BA9-BB9C-F27E79C2A69C}" dt="2024-05-06T15:43:58.646" v="48" actId="478"/>
          <ac:spMkLst>
            <pc:docMk/>
            <pc:sldMk cId="3999625911" sldId="2756"/>
            <ac:spMk id="131" creationId="{70DF182E-F2CD-C56F-F9C1-202F5EF7D5BF}"/>
          </ac:spMkLst>
        </pc:spChg>
        <pc:spChg chg="del">
          <ac:chgData name="Ahmed A" userId="37cbb6571667a5a4" providerId="LiveId" clId="{A3ECA875-3A40-4BA9-BB9C-F27E79C2A69C}" dt="2024-05-06T15:43:58.646" v="48" actId="478"/>
          <ac:spMkLst>
            <pc:docMk/>
            <pc:sldMk cId="3999625911" sldId="2756"/>
            <ac:spMk id="132" creationId="{9A5196D4-271E-67D9-5571-283ADCBC4954}"/>
          </ac:spMkLst>
        </pc:spChg>
        <pc:spChg chg="del">
          <ac:chgData name="Ahmed A" userId="37cbb6571667a5a4" providerId="LiveId" clId="{A3ECA875-3A40-4BA9-BB9C-F27E79C2A69C}" dt="2024-05-06T15:43:58.646" v="48" actId="478"/>
          <ac:spMkLst>
            <pc:docMk/>
            <pc:sldMk cId="3999625911" sldId="2756"/>
            <ac:spMk id="133" creationId="{8EE0301B-3D40-9230-94B5-5D26C0D2E5CD}"/>
          </ac:spMkLst>
        </pc:spChg>
        <pc:spChg chg="del">
          <ac:chgData name="Ahmed A" userId="37cbb6571667a5a4" providerId="LiveId" clId="{A3ECA875-3A40-4BA9-BB9C-F27E79C2A69C}" dt="2024-05-06T15:43:58.646" v="48" actId="478"/>
          <ac:spMkLst>
            <pc:docMk/>
            <pc:sldMk cId="3999625911" sldId="2756"/>
            <ac:spMk id="134" creationId="{AC0251B6-223F-B7EA-8D55-5F9FDD68B00C}"/>
          </ac:spMkLst>
        </pc:spChg>
        <pc:spChg chg="del">
          <ac:chgData name="Ahmed A" userId="37cbb6571667a5a4" providerId="LiveId" clId="{A3ECA875-3A40-4BA9-BB9C-F27E79C2A69C}" dt="2024-05-06T15:43:58.646" v="48" actId="478"/>
          <ac:spMkLst>
            <pc:docMk/>
            <pc:sldMk cId="3999625911" sldId="2756"/>
            <ac:spMk id="135" creationId="{D3AE60B4-5D4C-94EE-77E8-775D14DD7395}"/>
          </ac:spMkLst>
        </pc:spChg>
        <pc:spChg chg="del">
          <ac:chgData name="Ahmed A" userId="37cbb6571667a5a4" providerId="LiveId" clId="{A3ECA875-3A40-4BA9-BB9C-F27E79C2A69C}" dt="2024-05-06T15:43:58.646" v="48" actId="478"/>
          <ac:spMkLst>
            <pc:docMk/>
            <pc:sldMk cId="3999625911" sldId="2756"/>
            <ac:spMk id="136" creationId="{6219DB01-2638-4904-7932-B3026EC6BFA8}"/>
          </ac:spMkLst>
        </pc:spChg>
        <pc:spChg chg="del">
          <ac:chgData name="Ahmed A" userId="37cbb6571667a5a4" providerId="LiveId" clId="{A3ECA875-3A40-4BA9-BB9C-F27E79C2A69C}" dt="2024-05-06T15:43:58.646" v="48" actId="478"/>
          <ac:spMkLst>
            <pc:docMk/>
            <pc:sldMk cId="3999625911" sldId="2756"/>
            <ac:spMk id="137" creationId="{49CCADFF-CA5C-8337-7411-D22FEA439A60}"/>
          </ac:spMkLst>
        </pc:spChg>
        <pc:spChg chg="del">
          <ac:chgData name="Ahmed A" userId="37cbb6571667a5a4" providerId="LiveId" clId="{A3ECA875-3A40-4BA9-BB9C-F27E79C2A69C}" dt="2024-05-06T15:43:58.646" v="48" actId="478"/>
          <ac:spMkLst>
            <pc:docMk/>
            <pc:sldMk cId="3999625911" sldId="2756"/>
            <ac:spMk id="138" creationId="{542DDF83-4CE8-D5FF-F6CA-1EB3C747CFE0}"/>
          </ac:spMkLst>
        </pc:spChg>
        <pc:spChg chg="del">
          <ac:chgData name="Ahmed A" userId="37cbb6571667a5a4" providerId="LiveId" clId="{A3ECA875-3A40-4BA9-BB9C-F27E79C2A69C}" dt="2024-05-06T15:43:58.646" v="48" actId="478"/>
          <ac:spMkLst>
            <pc:docMk/>
            <pc:sldMk cId="3999625911" sldId="2756"/>
            <ac:spMk id="139" creationId="{392FBB2E-6EB8-83AA-0528-D438732DFDFD}"/>
          </ac:spMkLst>
        </pc:spChg>
        <pc:spChg chg="del">
          <ac:chgData name="Ahmed A" userId="37cbb6571667a5a4" providerId="LiveId" clId="{A3ECA875-3A40-4BA9-BB9C-F27E79C2A69C}" dt="2024-05-06T15:43:58.646" v="48" actId="478"/>
          <ac:spMkLst>
            <pc:docMk/>
            <pc:sldMk cId="3999625911" sldId="2756"/>
            <ac:spMk id="140" creationId="{3375032B-F2A1-9B69-69B5-D917E7348A4D}"/>
          </ac:spMkLst>
        </pc:spChg>
        <pc:spChg chg="del">
          <ac:chgData name="Ahmed A" userId="37cbb6571667a5a4" providerId="LiveId" clId="{A3ECA875-3A40-4BA9-BB9C-F27E79C2A69C}" dt="2024-05-06T15:43:58.646" v="48" actId="478"/>
          <ac:spMkLst>
            <pc:docMk/>
            <pc:sldMk cId="3999625911" sldId="2756"/>
            <ac:spMk id="141" creationId="{D7BDE7DF-0F63-CC14-8779-50E6D30D96B2}"/>
          </ac:spMkLst>
        </pc:spChg>
        <pc:spChg chg="del">
          <ac:chgData name="Ahmed A" userId="37cbb6571667a5a4" providerId="LiveId" clId="{A3ECA875-3A40-4BA9-BB9C-F27E79C2A69C}" dt="2024-05-06T15:43:58.646" v="48" actId="478"/>
          <ac:spMkLst>
            <pc:docMk/>
            <pc:sldMk cId="3999625911" sldId="2756"/>
            <ac:spMk id="142" creationId="{FC9D9A65-33AE-DD78-23A7-8C7520D01C61}"/>
          </ac:spMkLst>
        </pc:spChg>
        <pc:spChg chg="del">
          <ac:chgData name="Ahmed A" userId="37cbb6571667a5a4" providerId="LiveId" clId="{A3ECA875-3A40-4BA9-BB9C-F27E79C2A69C}" dt="2024-05-06T15:43:58.646" v="48" actId="478"/>
          <ac:spMkLst>
            <pc:docMk/>
            <pc:sldMk cId="3999625911" sldId="2756"/>
            <ac:spMk id="143" creationId="{500544B8-1069-2215-4114-683ECCD0B4D2}"/>
          </ac:spMkLst>
        </pc:spChg>
        <pc:spChg chg="del">
          <ac:chgData name="Ahmed A" userId="37cbb6571667a5a4" providerId="LiveId" clId="{A3ECA875-3A40-4BA9-BB9C-F27E79C2A69C}" dt="2024-05-06T15:43:58.646" v="48" actId="478"/>
          <ac:spMkLst>
            <pc:docMk/>
            <pc:sldMk cId="3999625911" sldId="2756"/>
            <ac:spMk id="144" creationId="{3448FB36-4142-67FB-9F09-992298C8C721}"/>
          </ac:spMkLst>
        </pc:spChg>
        <pc:spChg chg="del">
          <ac:chgData name="Ahmed A" userId="37cbb6571667a5a4" providerId="LiveId" clId="{A3ECA875-3A40-4BA9-BB9C-F27E79C2A69C}" dt="2024-05-06T15:43:58.646" v="48" actId="478"/>
          <ac:spMkLst>
            <pc:docMk/>
            <pc:sldMk cId="3999625911" sldId="2756"/>
            <ac:spMk id="145" creationId="{875BC65D-F2DA-8A2F-FE68-B7B415E70E56}"/>
          </ac:spMkLst>
        </pc:spChg>
        <pc:spChg chg="del">
          <ac:chgData name="Ahmed A" userId="37cbb6571667a5a4" providerId="LiveId" clId="{A3ECA875-3A40-4BA9-BB9C-F27E79C2A69C}" dt="2024-05-06T15:43:58.646" v="48" actId="478"/>
          <ac:spMkLst>
            <pc:docMk/>
            <pc:sldMk cId="3999625911" sldId="2756"/>
            <ac:spMk id="146" creationId="{18035F90-8087-F409-2F64-364BCD28F154}"/>
          </ac:spMkLst>
        </pc:spChg>
        <pc:spChg chg="del">
          <ac:chgData name="Ahmed A" userId="37cbb6571667a5a4" providerId="LiveId" clId="{A3ECA875-3A40-4BA9-BB9C-F27E79C2A69C}" dt="2024-05-06T15:43:58.646" v="48" actId="478"/>
          <ac:spMkLst>
            <pc:docMk/>
            <pc:sldMk cId="3999625911" sldId="2756"/>
            <ac:spMk id="147" creationId="{73F00BF7-9CF3-2557-B80F-ED61BE9694A7}"/>
          </ac:spMkLst>
        </pc:spChg>
        <pc:spChg chg="del">
          <ac:chgData name="Ahmed A" userId="37cbb6571667a5a4" providerId="LiveId" clId="{A3ECA875-3A40-4BA9-BB9C-F27E79C2A69C}" dt="2024-05-06T15:43:58.646" v="48" actId="478"/>
          <ac:spMkLst>
            <pc:docMk/>
            <pc:sldMk cId="3999625911" sldId="2756"/>
            <ac:spMk id="148" creationId="{234E5424-3D2D-374D-E12E-9DC8A9B9C9D5}"/>
          </ac:spMkLst>
        </pc:spChg>
        <pc:spChg chg="del">
          <ac:chgData name="Ahmed A" userId="37cbb6571667a5a4" providerId="LiveId" clId="{A3ECA875-3A40-4BA9-BB9C-F27E79C2A69C}" dt="2024-05-06T15:43:58.646" v="48" actId="478"/>
          <ac:spMkLst>
            <pc:docMk/>
            <pc:sldMk cId="3999625911" sldId="2756"/>
            <ac:spMk id="149" creationId="{6144F430-C448-4208-1F27-860837801A2D}"/>
          </ac:spMkLst>
        </pc:spChg>
        <pc:spChg chg="del">
          <ac:chgData name="Ahmed A" userId="37cbb6571667a5a4" providerId="LiveId" clId="{A3ECA875-3A40-4BA9-BB9C-F27E79C2A69C}" dt="2024-05-06T15:43:58.646" v="48" actId="478"/>
          <ac:spMkLst>
            <pc:docMk/>
            <pc:sldMk cId="3999625911" sldId="2756"/>
            <ac:spMk id="150" creationId="{1BAAAB4E-6708-6400-7118-FD1E1E740AA7}"/>
          </ac:spMkLst>
        </pc:spChg>
        <pc:spChg chg="del">
          <ac:chgData name="Ahmed A" userId="37cbb6571667a5a4" providerId="LiveId" clId="{A3ECA875-3A40-4BA9-BB9C-F27E79C2A69C}" dt="2024-05-06T15:43:58.646" v="48" actId="478"/>
          <ac:spMkLst>
            <pc:docMk/>
            <pc:sldMk cId="3999625911" sldId="2756"/>
            <ac:spMk id="151" creationId="{43B571DE-2FE1-90C8-30FC-B8837394E302}"/>
          </ac:spMkLst>
        </pc:spChg>
        <pc:spChg chg="del">
          <ac:chgData name="Ahmed A" userId="37cbb6571667a5a4" providerId="LiveId" clId="{A3ECA875-3A40-4BA9-BB9C-F27E79C2A69C}" dt="2024-05-06T15:43:58.646" v="48" actId="478"/>
          <ac:spMkLst>
            <pc:docMk/>
            <pc:sldMk cId="3999625911" sldId="2756"/>
            <ac:spMk id="152" creationId="{26D9C729-8482-46AA-BC85-5CA8C5C08B3F}"/>
          </ac:spMkLst>
        </pc:spChg>
        <pc:spChg chg="del">
          <ac:chgData name="Ahmed A" userId="37cbb6571667a5a4" providerId="LiveId" clId="{A3ECA875-3A40-4BA9-BB9C-F27E79C2A69C}" dt="2024-05-06T15:43:58.646" v="48" actId="478"/>
          <ac:spMkLst>
            <pc:docMk/>
            <pc:sldMk cId="3999625911" sldId="2756"/>
            <ac:spMk id="153" creationId="{4E6F9DA3-4691-672D-DAA8-5664D27C7998}"/>
          </ac:spMkLst>
        </pc:spChg>
        <pc:spChg chg="del">
          <ac:chgData name="Ahmed A" userId="37cbb6571667a5a4" providerId="LiveId" clId="{A3ECA875-3A40-4BA9-BB9C-F27E79C2A69C}" dt="2024-05-06T15:43:58.646" v="48" actId="478"/>
          <ac:spMkLst>
            <pc:docMk/>
            <pc:sldMk cId="3999625911" sldId="2756"/>
            <ac:spMk id="154" creationId="{95A0B4CD-44E3-230F-6955-A0FC26C71C82}"/>
          </ac:spMkLst>
        </pc:spChg>
        <pc:spChg chg="del">
          <ac:chgData name="Ahmed A" userId="37cbb6571667a5a4" providerId="LiveId" clId="{A3ECA875-3A40-4BA9-BB9C-F27E79C2A69C}" dt="2024-05-06T15:43:58.646" v="48" actId="478"/>
          <ac:spMkLst>
            <pc:docMk/>
            <pc:sldMk cId="3999625911" sldId="2756"/>
            <ac:spMk id="155" creationId="{E9E4940C-3C54-6763-26E1-F4DAE48DBFBC}"/>
          </ac:spMkLst>
        </pc:spChg>
        <pc:spChg chg="del">
          <ac:chgData name="Ahmed A" userId="37cbb6571667a5a4" providerId="LiveId" clId="{A3ECA875-3A40-4BA9-BB9C-F27E79C2A69C}" dt="2024-05-06T15:43:58.646" v="48" actId="478"/>
          <ac:spMkLst>
            <pc:docMk/>
            <pc:sldMk cId="3999625911" sldId="2756"/>
            <ac:spMk id="156" creationId="{8DC47747-621F-C8DE-0D84-555ABF37FD42}"/>
          </ac:spMkLst>
        </pc:spChg>
        <pc:spChg chg="del">
          <ac:chgData name="Ahmed A" userId="37cbb6571667a5a4" providerId="LiveId" clId="{A3ECA875-3A40-4BA9-BB9C-F27E79C2A69C}" dt="2024-05-06T15:43:58.646" v="48" actId="478"/>
          <ac:spMkLst>
            <pc:docMk/>
            <pc:sldMk cId="3999625911" sldId="2756"/>
            <ac:spMk id="157" creationId="{0F1A45BD-F3F3-9122-69BF-8F047774A384}"/>
          </ac:spMkLst>
        </pc:spChg>
        <pc:spChg chg="del">
          <ac:chgData name="Ahmed A" userId="37cbb6571667a5a4" providerId="LiveId" clId="{A3ECA875-3A40-4BA9-BB9C-F27E79C2A69C}" dt="2024-05-06T15:43:58.646" v="48" actId="478"/>
          <ac:spMkLst>
            <pc:docMk/>
            <pc:sldMk cId="3999625911" sldId="2756"/>
            <ac:spMk id="158" creationId="{65AD402A-57BA-1A61-6725-BC23BC4F51D5}"/>
          </ac:spMkLst>
        </pc:spChg>
        <pc:spChg chg="del">
          <ac:chgData name="Ahmed A" userId="37cbb6571667a5a4" providerId="LiveId" clId="{A3ECA875-3A40-4BA9-BB9C-F27E79C2A69C}" dt="2024-05-06T15:43:58.646" v="48" actId="478"/>
          <ac:spMkLst>
            <pc:docMk/>
            <pc:sldMk cId="3999625911" sldId="2756"/>
            <ac:spMk id="159" creationId="{A205843B-051B-C1D2-6859-5BE053F16FD9}"/>
          </ac:spMkLst>
        </pc:spChg>
        <pc:spChg chg="del">
          <ac:chgData name="Ahmed A" userId="37cbb6571667a5a4" providerId="LiveId" clId="{A3ECA875-3A40-4BA9-BB9C-F27E79C2A69C}" dt="2024-05-06T15:43:58.646" v="48" actId="478"/>
          <ac:spMkLst>
            <pc:docMk/>
            <pc:sldMk cId="3999625911" sldId="2756"/>
            <ac:spMk id="160" creationId="{4A2CC778-49E0-8DEE-5514-8B6CE2F0B891}"/>
          </ac:spMkLst>
        </pc:spChg>
        <pc:spChg chg="del">
          <ac:chgData name="Ahmed A" userId="37cbb6571667a5a4" providerId="LiveId" clId="{A3ECA875-3A40-4BA9-BB9C-F27E79C2A69C}" dt="2024-05-06T15:43:58.646" v="48" actId="478"/>
          <ac:spMkLst>
            <pc:docMk/>
            <pc:sldMk cId="3999625911" sldId="2756"/>
            <ac:spMk id="161" creationId="{88A83E54-BAA0-7958-6301-38A666FC100A}"/>
          </ac:spMkLst>
        </pc:spChg>
        <pc:spChg chg="del">
          <ac:chgData name="Ahmed A" userId="37cbb6571667a5a4" providerId="LiveId" clId="{A3ECA875-3A40-4BA9-BB9C-F27E79C2A69C}" dt="2024-05-06T15:43:58.646" v="48" actId="478"/>
          <ac:spMkLst>
            <pc:docMk/>
            <pc:sldMk cId="3999625911" sldId="2756"/>
            <ac:spMk id="162" creationId="{8D63DDEE-CF04-5C6D-A77D-1123366FA06F}"/>
          </ac:spMkLst>
        </pc:spChg>
        <pc:spChg chg="del">
          <ac:chgData name="Ahmed A" userId="37cbb6571667a5a4" providerId="LiveId" clId="{A3ECA875-3A40-4BA9-BB9C-F27E79C2A69C}" dt="2024-05-06T15:43:58.646" v="48" actId="478"/>
          <ac:spMkLst>
            <pc:docMk/>
            <pc:sldMk cId="3999625911" sldId="2756"/>
            <ac:spMk id="163" creationId="{89CFFFD9-2C59-04CF-CCD3-7C2CDF4507B7}"/>
          </ac:spMkLst>
        </pc:spChg>
        <pc:spChg chg="del">
          <ac:chgData name="Ahmed A" userId="37cbb6571667a5a4" providerId="LiveId" clId="{A3ECA875-3A40-4BA9-BB9C-F27E79C2A69C}" dt="2024-05-06T15:43:58.646" v="48" actId="478"/>
          <ac:spMkLst>
            <pc:docMk/>
            <pc:sldMk cId="3999625911" sldId="2756"/>
            <ac:spMk id="164" creationId="{B64DAB07-0FEC-D683-D6EA-F210AF8795B7}"/>
          </ac:spMkLst>
        </pc:spChg>
        <pc:spChg chg="del">
          <ac:chgData name="Ahmed A" userId="37cbb6571667a5a4" providerId="LiveId" clId="{A3ECA875-3A40-4BA9-BB9C-F27E79C2A69C}" dt="2024-05-06T15:43:58.646" v="48" actId="478"/>
          <ac:spMkLst>
            <pc:docMk/>
            <pc:sldMk cId="3999625911" sldId="2756"/>
            <ac:spMk id="165" creationId="{5E4C03F4-4866-7DC3-093B-8A5BC628CC51}"/>
          </ac:spMkLst>
        </pc:spChg>
        <pc:spChg chg="del">
          <ac:chgData name="Ahmed A" userId="37cbb6571667a5a4" providerId="LiveId" clId="{A3ECA875-3A40-4BA9-BB9C-F27E79C2A69C}" dt="2024-05-06T15:43:58.646" v="48" actId="478"/>
          <ac:spMkLst>
            <pc:docMk/>
            <pc:sldMk cId="3999625911" sldId="2756"/>
            <ac:spMk id="166" creationId="{F2C89EDB-5957-5136-95A4-2FE179AB800F}"/>
          </ac:spMkLst>
        </pc:spChg>
        <pc:spChg chg="add del mod">
          <ac:chgData name="Ahmed A" userId="37cbb6571667a5a4" providerId="LiveId" clId="{A3ECA875-3A40-4BA9-BB9C-F27E79C2A69C}" dt="2024-05-06T15:43:58.646" v="48" actId="478"/>
          <ac:spMkLst>
            <pc:docMk/>
            <pc:sldMk cId="3999625911" sldId="2756"/>
            <ac:spMk id="167" creationId="{9269FAE8-CBE4-7B07-1B3E-64C6D53B76AE}"/>
          </ac:spMkLst>
        </pc:spChg>
        <pc:spChg chg="add del mod">
          <ac:chgData name="Ahmed A" userId="37cbb6571667a5a4" providerId="LiveId" clId="{A3ECA875-3A40-4BA9-BB9C-F27E79C2A69C}" dt="2024-05-06T15:43:58.646" v="48" actId="478"/>
          <ac:spMkLst>
            <pc:docMk/>
            <pc:sldMk cId="3999625911" sldId="2756"/>
            <ac:spMk id="168" creationId="{67932A66-9108-B21D-745B-E42A333C2577}"/>
          </ac:spMkLst>
        </pc:spChg>
        <pc:spChg chg="add del mod">
          <ac:chgData name="Ahmed A" userId="37cbb6571667a5a4" providerId="LiveId" clId="{A3ECA875-3A40-4BA9-BB9C-F27E79C2A69C}" dt="2024-05-06T15:43:58.646" v="48" actId="478"/>
          <ac:spMkLst>
            <pc:docMk/>
            <pc:sldMk cId="3999625911" sldId="2756"/>
            <ac:spMk id="169" creationId="{B63F3BE6-1830-8A0D-8552-BDCF19FFCE74}"/>
          </ac:spMkLst>
        </pc:spChg>
        <pc:spChg chg="add del mod">
          <ac:chgData name="Ahmed A" userId="37cbb6571667a5a4" providerId="LiveId" clId="{A3ECA875-3A40-4BA9-BB9C-F27E79C2A69C}" dt="2024-05-06T15:43:58.646" v="48" actId="478"/>
          <ac:spMkLst>
            <pc:docMk/>
            <pc:sldMk cId="3999625911" sldId="2756"/>
            <ac:spMk id="170" creationId="{61526D47-327F-D29D-2B13-9A522C5D8F61}"/>
          </ac:spMkLst>
        </pc:spChg>
        <pc:spChg chg="del">
          <ac:chgData name="Ahmed A" userId="37cbb6571667a5a4" providerId="LiveId" clId="{A3ECA875-3A40-4BA9-BB9C-F27E79C2A69C}" dt="2024-05-06T15:43:58.646" v="48" actId="478"/>
          <ac:spMkLst>
            <pc:docMk/>
            <pc:sldMk cId="3999625911" sldId="2756"/>
            <ac:spMk id="171" creationId="{D2F9595D-B019-24EF-DC3A-7C329CBE1BE6}"/>
          </ac:spMkLst>
        </pc:spChg>
        <pc:spChg chg="del">
          <ac:chgData name="Ahmed A" userId="37cbb6571667a5a4" providerId="LiveId" clId="{A3ECA875-3A40-4BA9-BB9C-F27E79C2A69C}" dt="2024-05-06T15:43:58.646" v="48" actId="478"/>
          <ac:spMkLst>
            <pc:docMk/>
            <pc:sldMk cId="3999625911" sldId="2756"/>
            <ac:spMk id="172" creationId="{17A29C9F-7A6D-1E81-E2F8-42A871F3FFC1}"/>
          </ac:spMkLst>
        </pc:spChg>
        <pc:spChg chg="del">
          <ac:chgData name="Ahmed A" userId="37cbb6571667a5a4" providerId="LiveId" clId="{A3ECA875-3A40-4BA9-BB9C-F27E79C2A69C}" dt="2024-05-06T15:43:58.646" v="48" actId="478"/>
          <ac:spMkLst>
            <pc:docMk/>
            <pc:sldMk cId="3999625911" sldId="2756"/>
            <ac:spMk id="173" creationId="{146DE066-E86F-365E-B481-41E9B17783A0}"/>
          </ac:spMkLst>
        </pc:spChg>
        <pc:spChg chg="del">
          <ac:chgData name="Ahmed A" userId="37cbb6571667a5a4" providerId="LiveId" clId="{A3ECA875-3A40-4BA9-BB9C-F27E79C2A69C}" dt="2024-05-06T15:43:58.646" v="48" actId="478"/>
          <ac:spMkLst>
            <pc:docMk/>
            <pc:sldMk cId="3999625911" sldId="2756"/>
            <ac:spMk id="174" creationId="{A8406D49-9D1B-53F4-325C-0CEC408BE585}"/>
          </ac:spMkLst>
        </pc:spChg>
        <pc:spChg chg="del">
          <ac:chgData name="Ahmed A" userId="37cbb6571667a5a4" providerId="LiveId" clId="{A3ECA875-3A40-4BA9-BB9C-F27E79C2A69C}" dt="2024-05-06T15:43:58.646" v="48" actId="478"/>
          <ac:spMkLst>
            <pc:docMk/>
            <pc:sldMk cId="3999625911" sldId="2756"/>
            <ac:spMk id="175" creationId="{7758A882-C2DB-314F-686C-9C520D49E010}"/>
          </ac:spMkLst>
        </pc:spChg>
        <pc:spChg chg="del">
          <ac:chgData name="Ahmed A" userId="37cbb6571667a5a4" providerId="LiveId" clId="{A3ECA875-3A40-4BA9-BB9C-F27E79C2A69C}" dt="2024-05-06T15:43:58.646" v="48" actId="478"/>
          <ac:spMkLst>
            <pc:docMk/>
            <pc:sldMk cId="3999625911" sldId="2756"/>
            <ac:spMk id="176" creationId="{8C690499-50D5-36D2-00FC-68A432576218}"/>
          </ac:spMkLst>
        </pc:spChg>
        <pc:spChg chg="del">
          <ac:chgData name="Ahmed A" userId="37cbb6571667a5a4" providerId="LiveId" clId="{A3ECA875-3A40-4BA9-BB9C-F27E79C2A69C}" dt="2024-05-06T15:43:58.646" v="48" actId="478"/>
          <ac:spMkLst>
            <pc:docMk/>
            <pc:sldMk cId="3999625911" sldId="2756"/>
            <ac:spMk id="177" creationId="{C0B240EA-05DF-BA3B-42FB-B58F58C7E199}"/>
          </ac:spMkLst>
        </pc:spChg>
        <pc:spChg chg="del">
          <ac:chgData name="Ahmed A" userId="37cbb6571667a5a4" providerId="LiveId" clId="{A3ECA875-3A40-4BA9-BB9C-F27E79C2A69C}" dt="2024-05-06T15:43:58.646" v="48" actId="478"/>
          <ac:spMkLst>
            <pc:docMk/>
            <pc:sldMk cId="3999625911" sldId="2756"/>
            <ac:spMk id="178" creationId="{DB2E8344-B9D0-5A7A-0C7E-D80CE7B54623}"/>
          </ac:spMkLst>
        </pc:spChg>
        <pc:spChg chg="del">
          <ac:chgData name="Ahmed A" userId="37cbb6571667a5a4" providerId="LiveId" clId="{A3ECA875-3A40-4BA9-BB9C-F27E79C2A69C}" dt="2024-05-06T15:43:58.646" v="48" actId="478"/>
          <ac:spMkLst>
            <pc:docMk/>
            <pc:sldMk cId="3999625911" sldId="2756"/>
            <ac:spMk id="179" creationId="{5F2C6217-8AD8-2D1F-EB25-364B99F2D373}"/>
          </ac:spMkLst>
        </pc:spChg>
        <pc:spChg chg="del">
          <ac:chgData name="Ahmed A" userId="37cbb6571667a5a4" providerId="LiveId" clId="{A3ECA875-3A40-4BA9-BB9C-F27E79C2A69C}" dt="2024-05-06T15:43:58.646" v="48" actId="478"/>
          <ac:spMkLst>
            <pc:docMk/>
            <pc:sldMk cId="3999625911" sldId="2756"/>
            <ac:spMk id="180" creationId="{916B6C90-2EED-B559-03F6-B0809333E2F2}"/>
          </ac:spMkLst>
        </pc:spChg>
        <pc:spChg chg="del">
          <ac:chgData name="Ahmed A" userId="37cbb6571667a5a4" providerId="LiveId" clId="{A3ECA875-3A40-4BA9-BB9C-F27E79C2A69C}" dt="2024-05-06T15:43:58.646" v="48" actId="478"/>
          <ac:spMkLst>
            <pc:docMk/>
            <pc:sldMk cId="3999625911" sldId="2756"/>
            <ac:spMk id="181" creationId="{D25D3D5D-2051-18AF-B86E-5CAFEC0EC056}"/>
          </ac:spMkLst>
        </pc:spChg>
        <pc:spChg chg="del">
          <ac:chgData name="Ahmed A" userId="37cbb6571667a5a4" providerId="LiveId" clId="{A3ECA875-3A40-4BA9-BB9C-F27E79C2A69C}" dt="2024-05-06T15:43:58.646" v="48" actId="478"/>
          <ac:spMkLst>
            <pc:docMk/>
            <pc:sldMk cId="3999625911" sldId="2756"/>
            <ac:spMk id="182" creationId="{C5ECA9D0-683F-2155-D7D2-265284FFA1E8}"/>
          </ac:spMkLst>
        </pc:spChg>
        <pc:spChg chg="del">
          <ac:chgData name="Ahmed A" userId="37cbb6571667a5a4" providerId="LiveId" clId="{A3ECA875-3A40-4BA9-BB9C-F27E79C2A69C}" dt="2024-05-06T15:43:58.646" v="48" actId="478"/>
          <ac:spMkLst>
            <pc:docMk/>
            <pc:sldMk cId="3999625911" sldId="2756"/>
            <ac:spMk id="183" creationId="{0C0453F1-CB66-1AB6-4025-F37FCCD0A89E}"/>
          </ac:spMkLst>
        </pc:spChg>
        <pc:spChg chg="del">
          <ac:chgData name="Ahmed A" userId="37cbb6571667a5a4" providerId="LiveId" clId="{A3ECA875-3A40-4BA9-BB9C-F27E79C2A69C}" dt="2024-05-06T15:43:58.646" v="48" actId="478"/>
          <ac:spMkLst>
            <pc:docMk/>
            <pc:sldMk cId="3999625911" sldId="2756"/>
            <ac:spMk id="184" creationId="{036C21AB-C4F5-AC04-3475-CD416EA22258}"/>
          </ac:spMkLst>
        </pc:spChg>
        <pc:spChg chg="del">
          <ac:chgData name="Ahmed A" userId="37cbb6571667a5a4" providerId="LiveId" clId="{A3ECA875-3A40-4BA9-BB9C-F27E79C2A69C}" dt="2024-05-06T15:43:58.646" v="48" actId="478"/>
          <ac:spMkLst>
            <pc:docMk/>
            <pc:sldMk cId="3999625911" sldId="2756"/>
            <ac:spMk id="185" creationId="{3189427F-E8EA-D75B-B568-5AADEEEBBFF4}"/>
          </ac:spMkLst>
        </pc:spChg>
        <pc:spChg chg="del">
          <ac:chgData name="Ahmed A" userId="37cbb6571667a5a4" providerId="LiveId" clId="{A3ECA875-3A40-4BA9-BB9C-F27E79C2A69C}" dt="2024-05-06T15:43:58.646" v="48" actId="478"/>
          <ac:spMkLst>
            <pc:docMk/>
            <pc:sldMk cId="3999625911" sldId="2756"/>
            <ac:spMk id="186" creationId="{02A3D345-48B2-CE05-6502-DC15D73496AD}"/>
          </ac:spMkLst>
        </pc:spChg>
        <pc:spChg chg="del">
          <ac:chgData name="Ahmed A" userId="37cbb6571667a5a4" providerId="LiveId" clId="{A3ECA875-3A40-4BA9-BB9C-F27E79C2A69C}" dt="2024-05-06T15:43:58.646" v="48" actId="478"/>
          <ac:spMkLst>
            <pc:docMk/>
            <pc:sldMk cId="3999625911" sldId="2756"/>
            <ac:spMk id="187" creationId="{5B47822E-ADB7-7465-02DA-55A29AB42531}"/>
          </ac:spMkLst>
        </pc:spChg>
        <pc:spChg chg="del">
          <ac:chgData name="Ahmed A" userId="37cbb6571667a5a4" providerId="LiveId" clId="{A3ECA875-3A40-4BA9-BB9C-F27E79C2A69C}" dt="2024-05-06T15:43:58.646" v="48" actId="478"/>
          <ac:spMkLst>
            <pc:docMk/>
            <pc:sldMk cId="3999625911" sldId="2756"/>
            <ac:spMk id="188" creationId="{8526111B-6F87-4025-D29E-D7877E50150F}"/>
          </ac:spMkLst>
        </pc:spChg>
        <pc:spChg chg="del">
          <ac:chgData name="Ahmed A" userId="37cbb6571667a5a4" providerId="LiveId" clId="{A3ECA875-3A40-4BA9-BB9C-F27E79C2A69C}" dt="2024-05-06T15:43:58.646" v="48" actId="478"/>
          <ac:spMkLst>
            <pc:docMk/>
            <pc:sldMk cId="3999625911" sldId="2756"/>
            <ac:spMk id="189" creationId="{E6FCAE9A-8F98-DB3C-4FDC-0EBBEA1EA1FF}"/>
          </ac:spMkLst>
        </pc:spChg>
        <pc:spChg chg="del">
          <ac:chgData name="Ahmed A" userId="37cbb6571667a5a4" providerId="LiveId" clId="{A3ECA875-3A40-4BA9-BB9C-F27E79C2A69C}" dt="2024-05-06T15:43:58.646" v="48" actId="478"/>
          <ac:spMkLst>
            <pc:docMk/>
            <pc:sldMk cId="3999625911" sldId="2756"/>
            <ac:spMk id="190" creationId="{F400D872-DA36-3317-86C3-1FDC1F65549F}"/>
          </ac:spMkLst>
        </pc:spChg>
        <pc:spChg chg="del">
          <ac:chgData name="Ahmed A" userId="37cbb6571667a5a4" providerId="LiveId" clId="{A3ECA875-3A40-4BA9-BB9C-F27E79C2A69C}" dt="2024-05-06T15:43:58.646" v="48" actId="478"/>
          <ac:spMkLst>
            <pc:docMk/>
            <pc:sldMk cId="3999625911" sldId="2756"/>
            <ac:spMk id="191" creationId="{670CFAFC-B2D8-FAD7-34B5-C9EA74FF5580}"/>
          </ac:spMkLst>
        </pc:spChg>
        <pc:spChg chg="del">
          <ac:chgData name="Ahmed A" userId="37cbb6571667a5a4" providerId="LiveId" clId="{A3ECA875-3A40-4BA9-BB9C-F27E79C2A69C}" dt="2024-05-06T15:43:58.646" v="48" actId="478"/>
          <ac:spMkLst>
            <pc:docMk/>
            <pc:sldMk cId="3999625911" sldId="2756"/>
            <ac:spMk id="192" creationId="{120F8B82-939B-455F-54CB-FF233A91F49D}"/>
          </ac:spMkLst>
        </pc:spChg>
        <pc:spChg chg="del">
          <ac:chgData name="Ahmed A" userId="37cbb6571667a5a4" providerId="LiveId" clId="{A3ECA875-3A40-4BA9-BB9C-F27E79C2A69C}" dt="2024-05-06T15:43:58.646" v="48" actId="478"/>
          <ac:spMkLst>
            <pc:docMk/>
            <pc:sldMk cId="3999625911" sldId="2756"/>
            <ac:spMk id="193" creationId="{E7B55552-52F4-2336-9F22-C5BAE1C39C5A}"/>
          </ac:spMkLst>
        </pc:spChg>
        <pc:spChg chg="del">
          <ac:chgData name="Ahmed A" userId="37cbb6571667a5a4" providerId="LiveId" clId="{A3ECA875-3A40-4BA9-BB9C-F27E79C2A69C}" dt="2024-05-06T15:43:58.646" v="48" actId="478"/>
          <ac:spMkLst>
            <pc:docMk/>
            <pc:sldMk cId="3999625911" sldId="2756"/>
            <ac:spMk id="194" creationId="{D5919B58-BED6-A41A-3158-FDF113B534C8}"/>
          </ac:spMkLst>
        </pc:spChg>
        <pc:spChg chg="del">
          <ac:chgData name="Ahmed A" userId="37cbb6571667a5a4" providerId="LiveId" clId="{A3ECA875-3A40-4BA9-BB9C-F27E79C2A69C}" dt="2024-05-06T15:43:58.646" v="48" actId="478"/>
          <ac:spMkLst>
            <pc:docMk/>
            <pc:sldMk cId="3999625911" sldId="2756"/>
            <ac:spMk id="195" creationId="{4DE338C9-5841-452F-94C9-7D739F22708D}"/>
          </ac:spMkLst>
        </pc:spChg>
        <pc:spChg chg="del">
          <ac:chgData name="Ahmed A" userId="37cbb6571667a5a4" providerId="LiveId" clId="{A3ECA875-3A40-4BA9-BB9C-F27E79C2A69C}" dt="2024-05-06T15:43:58.646" v="48" actId="478"/>
          <ac:spMkLst>
            <pc:docMk/>
            <pc:sldMk cId="3999625911" sldId="2756"/>
            <ac:spMk id="196" creationId="{AD927DCC-BE56-D61F-10C1-A664E1EF8E86}"/>
          </ac:spMkLst>
        </pc:spChg>
        <pc:spChg chg="del">
          <ac:chgData name="Ahmed A" userId="37cbb6571667a5a4" providerId="LiveId" clId="{A3ECA875-3A40-4BA9-BB9C-F27E79C2A69C}" dt="2024-05-06T15:43:58.646" v="48" actId="478"/>
          <ac:spMkLst>
            <pc:docMk/>
            <pc:sldMk cId="3999625911" sldId="2756"/>
            <ac:spMk id="197" creationId="{F9B632C6-A502-49BD-920B-181C5681CAD4}"/>
          </ac:spMkLst>
        </pc:spChg>
        <pc:spChg chg="del">
          <ac:chgData name="Ahmed A" userId="37cbb6571667a5a4" providerId="LiveId" clId="{A3ECA875-3A40-4BA9-BB9C-F27E79C2A69C}" dt="2024-05-06T15:43:58.646" v="48" actId="478"/>
          <ac:spMkLst>
            <pc:docMk/>
            <pc:sldMk cId="3999625911" sldId="2756"/>
            <ac:spMk id="198" creationId="{1CD9C460-0988-EDC8-F9F4-3B8C9EB92A89}"/>
          </ac:spMkLst>
        </pc:spChg>
        <pc:spChg chg="del">
          <ac:chgData name="Ahmed A" userId="37cbb6571667a5a4" providerId="LiveId" clId="{A3ECA875-3A40-4BA9-BB9C-F27E79C2A69C}" dt="2024-05-06T15:43:58.646" v="48" actId="478"/>
          <ac:spMkLst>
            <pc:docMk/>
            <pc:sldMk cId="3999625911" sldId="2756"/>
            <ac:spMk id="199" creationId="{FDF71D3D-79E2-C02D-BE04-5FB0CCD7D8E1}"/>
          </ac:spMkLst>
        </pc:spChg>
        <pc:spChg chg="del">
          <ac:chgData name="Ahmed A" userId="37cbb6571667a5a4" providerId="LiveId" clId="{A3ECA875-3A40-4BA9-BB9C-F27E79C2A69C}" dt="2024-05-06T15:43:58.646" v="48" actId="478"/>
          <ac:spMkLst>
            <pc:docMk/>
            <pc:sldMk cId="3999625911" sldId="2756"/>
            <ac:spMk id="200" creationId="{A0C238BD-C2E4-172D-DBC0-F6AB362A703F}"/>
          </ac:spMkLst>
        </pc:spChg>
        <pc:spChg chg="del">
          <ac:chgData name="Ahmed A" userId="37cbb6571667a5a4" providerId="LiveId" clId="{A3ECA875-3A40-4BA9-BB9C-F27E79C2A69C}" dt="2024-05-06T15:43:58.646" v="48" actId="478"/>
          <ac:spMkLst>
            <pc:docMk/>
            <pc:sldMk cId="3999625911" sldId="2756"/>
            <ac:spMk id="201" creationId="{1D4A9A2C-4013-7F79-93C8-9A92A25F7589}"/>
          </ac:spMkLst>
        </pc:spChg>
        <pc:spChg chg="del">
          <ac:chgData name="Ahmed A" userId="37cbb6571667a5a4" providerId="LiveId" clId="{A3ECA875-3A40-4BA9-BB9C-F27E79C2A69C}" dt="2024-05-06T15:43:58.646" v="48" actId="478"/>
          <ac:spMkLst>
            <pc:docMk/>
            <pc:sldMk cId="3999625911" sldId="2756"/>
            <ac:spMk id="202" creationId="{E39159BB-DB26-4564-E673-FB62F1C92946}"/>
          </ac:spMkLst>
        </pc:spChg>
        <pc:spChg chg="del">
          <ac:chgData name="Ahmed A" userId="37cbb6571667a5a4" providerId="LiveId" clId="{A3ECA875-3A40-4BA9-BB9C-F27E79C2A69C}" dt="2024-05-06T15:43:58.646" v="48" actId="478"/>
          <ac:spMkLst>
            <pc:docMk/>
            <pc:sldMk cId="3999625911" sldId="2756"/>
            <ac:spMk id="203" creationId="{346DCA12-A379-4783-DFAF-E2769095F205}"/>
          </ac:spMkLst>
        </pc:spChg>
        <pc:spChg chg="del">
          <ac:chgData name="Ahmed A" userId="37cbb6571667a5a4" providerId="LiveId" clId="{A3ECA875-3A40-4BA9-BB9C-F27E79C2A69C}" dt="2024-05-06T15:43:58.646" v="48" actId="478"/>
          <ac:spMkLst>
            <pc:docMk/>
            <pc:sldMk cId="3999625911" sldId="2756"/>
            <ac:spMk id="204" creationId="{CF4612AF-9631-2EBC-0C0A-A5D27DFF45EF}"/>
          </ac:spMkLst>
        </pc:spChg>
        <pc:spChg chg="del">
          <ac:chgData name="Ahmed A" userId="37cbb6571667a5a4" providerId="LiveId" clId="{A3ECA875-3A40-4BA9-BB9C-F27E79C2A69C}" dt="2024-05-06T15:43:58.646" v="48" actId="478"/>
          <ac:spMkLst>
            <pc:docMk/>
            <pc:sldMk cId="3999625911" sldId="2756"/>
            <ac:spMk id="205" creationId="{0C08DCC9-C234-2495-3207-DFADD1C231CF}"/>
          </ac:spMkLst>
        </pc:spChg>
        <pc:spChg chg="del">
          <ac:chgData name="Ahmed A" userId="37cbb6571667a5a4" providerId="LiveId" clId="{A3ECA875-3A40-4BA9-BB9C-F27E79C2A69C}" dt="2024-05-06T15:43:58.646" v="48" actId="478"/>
          <ac:spMkLst>
            <pc:docMk/>
            <pc:sldMk cId="3999625911" sldId="2756"/>
            <ac:spMk id="206" creationId="{F8CA708F-B616-D334-EC94-127AF7ACCF1F}"/>
          </ac:spMkLst>
        </pc:spChg>
        <pc:spChg chg="del">
          <ac:chgData name="Ahmed A" userId="37cbb6571667a5a4" providerId="LiveId" clId="{A3ECA875-3A40-4BA9-BB9C-F27E79C2A69C}" dt="2024-05-06T15:43:58.646" v="48" actId="478"/>
          <ac:spMkLst>
            <pc:docMk/>
            <pc:sldMk cId="3999625911" sldId="2756"/>
            <ac:spMk id="207" creationId="{EA35BE4C-E469-9F53-AEB1-99FFC8A6B8C1}"/>
          </ac:spMkLst>
        </pc:spChg>
        <pc:spChg chg="del">
          <ac:chgData name="Ahmed A" userId="37cbb6571667a5a4" providerId="LiveId" clId="{A3ECA875-3A40-4BA9-BB9C-F27E79C2A69C}" dt="2024-05-06T15:43:58.646" v="48" actId="478"/>
          <ac:spMkLst>
            <pc:docMk/>
            <pc:sldMk cId="3999625911" sldId="2756"/>
            <ac:spMk id="208" creationId="{282CE90E-BBDC-B91B-9215-151FDCCAA0B8}"/>
          </ac:spMkLst>
        </pc:spChg>
        <pc:spChg chg="del">
          <ac:chgData name="Ahmed A" userId="37cbb6571667a5a4" providerId="LiveId" clId="{A3ECA875-3A40-4BA9-BB9C-F27E79C2A69C}" dt="2024-05-06T15:43:58.646" v="48" actId="478"/>
          <ac:spMkLst>
            <pc:docMk/>
            <pc:sldMk cId="3999625911" sldId="2756"/>
            <ac:spMk id="209" creationId="{9F8D753D-8D57-E096-3BCE-BC8A67D64B9B}"/>
          </ac:spMkLst>
        </pc:spChg>
        <pc:spChg chg="del">
          <ac:chgData name="Ahmed A" userId="37cbb6571667a5a4" providerId="LiveId" clId="{A3ECA875-3A40-4BA9-BB9C-F27E79C2A69C}" dt="2024-05-06T15:43:58.646" v="48" actId="478"/>
          <ac:spMkLst>
            <pc:docMk/>
            <pc:sldMk cId="3999625911" sldId="2756"/>
            <ac:spMk id="210" creationId="{378D0E8A-1B16-7FF9-42F5-7A44A8C38A47}"/>
          </ac:spMkLst>
        </pc:spChg>
        <pc:spChg chg="del">
          <ac:chgData name="Ahmed A" userId="37cbb6571667a5a4" providerId="LiveId" clId="{A3ECA875-3A40-4BA9-BB9C-F27E79C2A69C}" dt="2024-05-06T15:43:58.646" v="48" actId="478"/>
          <ac:spMkLst>
            <pc:docMk/>
            <pc:sldMk cId="3999625911" sldId="2756"/>
            <ac:spMk id="211" creationId="{759985C7-7B65-E5C4-93F1-AEC1947B1341}"/>
          </ac:spMkLst>
        </pc:spChg>
        <pc:spChg chg="del">
          <ac:chgData name="Ahmed A" userId="37cbb6571667a5a4" providerId="LiveId" clId="{A3ECA875-3A40-4BA9-BB9C-F27E79C2A69C}" dt="2024-05-06T15:43:58.646" v="48" actId="478"/>
          <ac:spMkLst>
            <pc:docMk/>
            <pc:sldMk cId="3999625911" sldId="2756"/>
            <ac:spMk id="212" creationId="{D57CADE2-F81B-7BCC-0907-1B3ADBC2863E}"/>
          </ac:spMkLst>
        </pc:spChg>
        <pc:spChg chg="del">
          <ac:chgData name="Ahmed A" userId="37cbb6571667a5a4" providerId="LiveId" clId="{A3ECA875-3A40-4BA9-BB9C-F27E79C2A69C}" dt="2024-05-06T15:43:58.646" v="48" actId="478"/>
          <ac:spMkLst>
            <pc:docMk/>
            <pc:sldMk cId="3999625911" sldId="2756"/>
            <ac:spMk id="213" creationId="{A5FE8DAC-D12B-AF81-7ABE-0F0237E835C6}"/>
          </ac:spMkLst>
        </pc:spChg>
        <pc:spChg chg="del">
          <ac:chgData name="Ahmed A" userId="37cbb6571667a5a4" providerId="LiveId" clId="{A3ECA875-3A40-4BA9-BB9C-F27E79C2A69C}" dt="2024-05-06T15:43:58.646" v="48" actId="478"/>
          <ac:spMkLst>
            <pc:docMk/>
            <pc:sldMk cId="3999625911" sldId="2756"/>
            <ac:spMk id="214" creationId="{081AAEAF-8CB7-7441-DB4A-B955C05B6A2B}"/>
          </ac:spMkLst>
        </pc:spChg>
        <pc:spChg chg="del">
          <ac:chgData name="Ahmed A" userId="37cbb6571667a5a4" providerId="LiveId" clId="{A3ECA875-3A40-4BA9-BB9C-F27E79C2A69C}" dt="2024-05-06T15:43:58.646" v="48" actId="478"/>
          <ac:spMkLst>
            <pc:docMk/>
            <pc:sldMk cId="3999625911" sldId="2756"/>
            <ac:spMk id="215" creationId="{544F4ABB-86DB-D00B-E657-A8BB9185F347}"/>
          </ac:spMkLst>
        </pc:spChg>
        <pc:spChg chg="del">
          <ac:chgData name="Ahmed A" userId="37cbb6571667a5a4" providerId="LiveId" clId="{A3ECA875-3A40-4BA9-BB9C-F27E79C2A69C}" dt="2024-05-06T15:43:58.646" v="48" actId="478"/>
          <ac:spMkLst>
            <pc:docMk/>
            <pc:sldMk cId="3999625911" sldId="2756"/>
            <ac:spMk id="216" creationId="{C5598BCB-FC42-520A-1C27-E4701F2CEB7E}"/>
          </ac:spMkLst>
        </pc:spChg>
        <pc:spChg chg="del">
          <ac:chgData name="Ahmed A" userId="37cbb6571667a5a4" providerId="LiveId" clId="{A3ECA875-3A40-4BA9-BB9C-F27E79C2A69C}" dt="2024-05-06T15:43:58.646" v="48" actId="478"/>
          <ac:spMkLst>
            <pc:docMk/>
            <pc:sldMk cId="3999625911" sldId="2756"/>
            <ac:spMk id="217" creationId="{9606615C-3B86-F638-5C8C-BD53007E0135}"/>
          </ac:spMkLst>
        </pc:spChg>
        <pc:spChg chg="del">
          <ac:chgData name="Ahmed A" userId="37cbb6571667a5a4" providerId="LiveId" clId="{A3ECA875-3A40-4BA9-BB9C-F27E79C2A69C}" dt="2024-05-06T15:43:58.646" v="48" actId="478"/>
          <ac:spMkLst>
            <pc:docMk/>
            <pc:sldMk cId="3999625911" sldId="2756"/>
            <ac:spMk id="218" creationId="{FD248415-A628-32A7-1C28-10E910F2BCB9}"/>
          </ac:spMkLst>
        </pc:spChg>
        <pc:spChg chg="del">
          <ac:chgData name="Ahmed A" userId="37cbb6571667a5a4" providerId="LiveId" clId="{A3ECA875-3A40-4BA9-BB9C-F27E79C2A69C}" dt="2024-05-06T15:43:58.646" v="48" actId="478"/>
          <ac:spMkLst>
            <pc:docMk/>
            <pc:sldMk cId="3999625911" sldId="2756"/>
            <ac:spMk id="219" creationId="{F4E9A5ED-7F49-C343-2837-5B7CB66AC155}"/>
          </ac:spMkLst>
        </pc:spChg>
        <pc:spChg chg="del">
          <ac:chgData name="Ahmed A" userId="37cbb6571667a5a4" providerId="LiveId" clId="{A3ECA875-3A40-4BA9-BB9C-F27E79C2A69C}" dt="2024-05-06T15:43:58.646" v="48" actId="478"/>
          <ac:spMkLst>
            <pc:docMk/>
            <pc:sldMk cId="3999625911" sldId="2756"/>
            <ac:spMk id="220" creationId="{073E567B-3B7E-9895-303E-96A309C27B03}"/>
          </ac:spMkLst>
        </pc:spChg>
        <pc:spChg chg="del">
          <ac:chgData name="Ahmed A" userId="37cbb6571667a5a4" providerId="LiveId" clId="{A3ECA875-3A40-4BA9-BB9C-F27E79C2A69C}" dt="2024-05-06T15:43:58.646" v="48" actId="478"/>
          <ac:spMkLst>
            <pc:docMk/>
            <pc:sldMk cId="3999625911" sldId="2756"/>
            <ac:spMk id="221" creationId="{486583CB-8097-EFEE-C917-36EAF43C459C}"/>
          </ac:spMkLst>
        </pc:spChg>
        <pc:spChg chg="del">
          <ac:chgData name="Ahmed A" userId="37cbb6571667a5a4" providerId="LiveId" clId="{A3ECA875-3A40-4BA9-BB9C-F27E79C2A69C}" dt="2024-05-06T15:43:58.646" v="48" actId="478"/>
          <ac:spMkLst>
            <pc:docMk/>
            <pc:sldMk cId="3999625911" sldId="2756"/>
            <ac:spMk id="222" creationId="{9D218240-5502-30B4-C1EB-58FC42885F57}"/>
          </ac:spMkLst>
        </pc:spChg>
        <pc:spChg chg="del">
          <ac:chgData name="Ahmed A" userId="37cbb6571667a5a4" providerId="LiveId" clId="{A3ECA875-3A40-4BA9-BB9C-F27E79C2A69C}" dt="2024-05-06T15:43:58.646" v="48" actId="478"/>
          <ac:spMkLst>
            <pc:docMk/>
            <pc:sldMk cId="3999625911" sldId="2756"/>
            <ac:spMk id="223" creationId="{35C7D7C7-9521-FAD5-8EC7-68C111237A77}"/>
          </ac:spMkLst>
        </pc:spChg>
        <pc:spChg chg="del">
          <ac:chgData name="Ahmed A" userId="37cbb6571667a5a4" providerId="LiveId" clId="{A3ECA875-3A40-4BA9-BB9C-F27E79C2A69C}" dt="2024-05-06T15:43:58.646" v="48" actId="478"/>
          <ac:spMkLst>
            <pc:docMk/>
            <pc:sldMk cId="3999625911" sldId="2756"/>
            <ac:spMk id="224" creationId="{9369E347-AA55-BE43-5742-B4005F0754AD}"/>
          </ac:spMkLst>
        </pc:spChg>
        <pc:spChg chg="del">
          <ac:chgData name="Ahmed A" userId="37cbb6571667a5a4" providerId="LiveId" clId="{A3ECA875-3A40-4BA9-BB9C-F27E79C2A69C}" dt="2024-05-06T15:43:58.646" v="48" actId="478"/>
          <ac:spMkLst>
            <pc:docMk/>
            <pc:sldMk cId="3999625911" sldId="2756"/>
            <ac:spMk id="225" creationId="{CD82A9B2-4FC5-A47E-678F-EEA86A3A8C38}"/>
          </ac:spMkLst>
        </pc:spChg>
        <pc:spChg chg="del">
          <ac:chgData name="Ahmed A" userId="37cbb6571667a5a4" providerId="LiveId" clId="{A3ECA875-3A40-4BA9-BB9C-F27E79C2A69C}" dt="2024-05-06T15:43:58.646" v="48" actId="478"/>
          <ac:spMkLst>
            <pc:docMk/>
            <pc:sldMk cId="3999625911" sldId="2756"/>
            <ac:spMk id="226" creationId="{144E4646-2780-E2AA-692F-C14AA3E94F9C}"/>
          </ac:spMkLst>
        </pc:spChg>
        <pc:spChg chg="del">
          <ac:chgData name="Ahmed A" userId="37cbb6571667a5a4" providerId="LiveId" clId="{A3ECA875-3A40-4BA9-BB9C-F27E79C2A69C}" dt="2024-05-06T15:43:58.646" v="48" actId="478"/>
          <ac:spMkLst>
            <pc:docMk/>
            <pc:sldMk cId="3999625911" sldId="2756"/>
            <ac:spMk id="227" creationId="{076E010E-E722-85D8-596C-A2B75B6DBB65}"/>
          </ac:spMkLst>
        </pc:spChg>
        <pc:spChg chg="del">
          <ac:chgData name="Ahmed A" userId="37cbb6571667a5a4" providerId="LiveId" clId="{A3ECA875-3A40-4BA9-BB9C-F27E79C2A69C}" dt="2024-05-06T15:43:58.646" v="48" actId="478"/>
          <ac:spMkLst>
            <pc:docMk/>
            <pc:sldMk cId="3999625911" sldId="2756"/>
            <ac:spMk id="228" creationId="{5069A593-F5A0-5167-4073-0631874D8F7D}"/>
          </ac:spMkLst>
        </pc:spChg>
        <pc:spChg chg="del">
          <ac:chgData name="Ahmed A" userId="37cbb6571667a5a4" providerId="LiveId" clId="{A3ECA875-3A40-4BA9-BB9C-F27E79C2A69C}" dt="2024-05-06T15:43:58.646" v="48" actId="478"/>
          <ac:spMkLst>
            <pc:docMk/>
            <pc:sldMk cId="3999625911" sldId="2756"/>
            <ac:spMk id="229" creationId="{D0410FA1-3272-CAA9-1207-87F5716AB262}"/>
          </ac:spMkLst>
        </pc:spChg>
        <pc:spChg chg="del">
          <ac:chgData name="Ahmed A" userId="37cbb6571667a5a4" providerId="LiveId" clId="{A3ECA875-3A40-4BA9-BB9C-F27E79C2A69C}" dt="2024-05-06T15:43:58.646" v="48" actId="478"/>
          <ac:spMkLst>
            <pc:docMk/>
            <pc:sldMk cId="3999625911" sldId="2756"/>
            <ac:spMk id="230" creationId="{3D41359A-2431-5342-06EB-5411037E9847}"/>
          </ac:spMkLst>
        </pc:spChg>
        <pc:spChg chg="del">
          <ac:chgData name="Ahmed A" userId="37cbb6571667a5a4" providerId="LiveId" clId="{A3ECA875-3A40-4BA9-BB9C-F27E79C2A69C}" dt="2024-05-06T15:43:58.646" v="48" actId="478"/>
          <ac:spMkLst>
            <pc:docMk/>
            <pc:sldMk cId="3999625911" sldId="2756"/>
            <ac:spMk id="231" creationId="{A59C3107-FD8A-5BD3-6DCD-DC46320D4B85}"/>
          </ac:spMkLst>
        </pc:spChg>
        <pc:spChg chg="del">
          <ac:chgData name="Ahmed A" userId="37cbb6571667a5a4" providerId="LiveId" clId="{A3ECA875-3A40-4BA9-BB9C-F27E79C2A69C}" dt="2024-05-06T15:43:58.646" v="48" actId="478"/>
          <ac:spMkLst>
            <pc:docMk/>
            <pc:sldMk cId="3999625911" sldId="2756"/>
            <ac:spMk id="232" creationId="{4673E543-6211-7FE2-C32E-49A1E32D9C56}"/>
          </ac:spMkLst>
        </pc:spChg>
        <pc:spChg chg="del">
          <ac:chgData name="Ahmed A" userId="37cbb6571667a5a4" providerId="LiveId" clId="{A3ECA875-3A40-4BA9-BB9C-F27E79C2A69C}" dt="2024-05-06T15:43:58.646" v="48" actId="478"/>
          <ac:spMkLst>
            <pc:docMk/>
            <pc:sldMk cId="3999625911" sldId="2756"/>
            <ac:spMk id="233" creationId="{50D462F8-2B88-B6A8-C429-BC269243EB00}"/>
          </ac:spMkLst>
        </pc:spChg>
        <pc:spChg chg="del">
          <ac:chgData name="Ahmed A" userId="37cbb6571667a5a4" providerId="LiveId" clId="{A3ECA875-3A40-4BA9-BB9C-F27E79C2A69C}" dt="2024-05-06T15:43:58.646" v="48" actId="478"/>
          <ac:spMkLst>
            <pc:docMk/>
            <pc:sldMk cId="3999625911" sldId="2756"/>
            <ac:spMk id="234" creationId="{D81CFD37-0884-CB0F-B61B-B0D0361EB6E2}"/>
          </ac:spMkLst>
        </pc:spChg>
        <pc:spChg chg="del">
          <ac:chgData name="Ahmed A" userId="37cbb6571667a5a4" providerId="LiveId" clId="{A3ECA875-3A40-4BA9-BB9C-F27E79C2A69C}" dt="2024-05-06T15:43:58.646" v="48" actId="478"/>
          <ac:spMkLst>
            <pc:docMk/>
            <pc:sldMk cId="3999625911" sldId="2756"/>
            <ac:spMk id="235" creationId="{041F4CD3-9A81-5063-42AB-059F5F9CB2EC}"/>
          </ac:spMkLst>
        </pc:spChg>
        <pc:spChg chg="del">
          <ac:chgData name="Ahmed A" userId="37cbb6571667a5a4" providerId="LiveId" clId="{A3ECA875-3A40-4BA9-BB9C-F27E79C2A69C}" dt="2024-05-06T15:43:58.646" v="48" actId="478"/>
          <ac:spMkLst>
            <pc:docMk/>
            <pc:sldMk cId="3999625911" sldId="2756"/>
            <ac:spMk id="236" creationId="{0109B1D0-1187-6BBB-B227-CA0BE27B9DEA}"/>
          </ac:spMkLst>
        </pc:spChg>
        <pc:spChg chg="del">
          <ac:chgData name="Ahmed A" userId="37cbb6571667a5a4" providerId="LiveId" clId="{A3ECA875-3A40-4BA9-BB9C-F27E79C2A69C}" dt="2024-05-06T15:43:58.646" v="48" actId="478"/>
          <ac:spMkLst>
            <pc:docMk/>
            <pc:sldMk cId="3999625911" sldId="2756"/>
            <ac:spMk id="237" creationId="{1B09140F-7AEB-E99B-4BE9-4F184AEE0458}"/>
          </ac:spMkLst>
        </pc:spChg>
        <pc:spChg chg="del">
          <ac:chgData name="Ahmed A" userId="37cbb6571667a5a4" providerId="LiveId" clId="{A3ECA875-3A40-4BA9-BB9C-F27E79C2A69C}" dt="2024-05-06T15:43:58.646" v="48" actId="478"/>
          <ac:spMkLst>
            <pc:docMk/>
            <pc:sldMk cId="3999625911" sldId="2756"/>
            <ac:spMk id="238" creationId="{05758CDD-B40D-1948-48AC-4FC9821006AC}"/>
          </ac:spMkLst>
        </pc:spChg>
        <pc:spChg chg="del">
          <ac:chgData name="Ahmed A" userId="37cbb6571667a5a4" providerId="LiveId" clId="{A3ECA875-3A40-4BA9-BB9C-F27E79C2A69C}" dt="2024-05-06T15:43:58.646" v="48" actId="478"/>
          <ac:spMkLst>
            <pc:docMk/>
            <pc:sldMk cId="3999625911" sldId="2756"/>
            <ac:spMk id="239" creationId="{5C4532ED-2396-7CFD-ECC1-D89F07FECCE3}"/>
          </ac:spMkLst>
        </pc:spChg>
        <pc:spChg chg="del">
          <ac:chgData name="Ahmed A" userId="37cbb6571667a5a4" providerId="LiveId" clId="{A3ECA875-3A40-4BA9-BB9C-F27E79C2A69C}" dt="2024-05-06T15:43:58.646" v="48" actId="478"/>
          <ac:spMkLst>
            <pc:docMk/>
            <pc:sldMk cId="3999625911" sldId="2756"/>
            <ac:spMk id="240" creationId="{BBC2AEA8-DA87-0555-B8B1-204D04A8D021}"/>
          </ac:spMkLst>
        </pc:spChg>
        <pc:spChg chg="del">
          <ac:chgData name="Ahmed A" userId="37cbb6571667a5a4" providerId="LiveId" clId="{A3ECA875-3A40-4BA9-BB9C-F27E79C2A69C}" dt="2024-05-06T15:43:58.646" v="48" actId="478"/>
          <ac:spMkLst>
            <pc:docMk/>
            <pc:sldMk cId="3999625911" sldId="2756"/>
            <ac:spMk id="241" creationId="{3ADEAECD-5CE8-CC4C-B2FE-498C701DD60D}"/>
          </ac:spMkLst>
        </pc:spChg>
        <pc:spChg chg="del">
          <ac:chgData name="Ahmed A" userId="37cbb6571667a5a4" providerId="LiveId" clId="{A3ECA875-3A40-4BA9-BB9C-F27E79C2A69C}" dt="2024-05-06T15:43:58.646" v="48" actId="478"/>
          <ac:spMkLst>
            <pc:docMk/>
            <pc:sldMk cId="3999625911" sldId="2756"/>
            <ac:spMk id="242" creationId="{17B9B2D5-E4F0-69D0-A4FC-55DCBF7032A9}"/>
          </ac:spMkLst>
        </pc:spChg>
        <pc:spChg chg="del">
          <ac:chgData name="Ahmed A" userId="37cbb6571667a5a4" providerId="LiveId" clId="{A3ECA875-3A40-4BA9-BB9C-F27E79C2A69C}" dt="2024-05-06T15:43:58.646" v="48" actId="478"/>
          <ac:spMkLst>
            <pc:docMk/>
            <pc:sldMk cId="3999625911" sldId="2756"/>
            <ac:spMk id="243" creationId="{D4F62762-E99F-EC52-6B00-7DEE4A60A2FE}"/>
          </ac:spMkLst>
        </pc:spChg>
        <pc:spChg chg="del">
          <ac:chgData name="Ahmed A" userId="37cbb6571667a5a4" providerId="LiveId" clId="{A3ECA875-3A40-4BA9-BB9C-F27E79C2A69C}" dt="2024-05-06T15:43:58.646" v="48" actId="478"/>
          <ac:spMkLst>
            <pc:docMk/>
            <pc:sldMk cId="3999625911" sldId="2756"/>
            <ac:spMk id="244" creationId="{74D234B1-2CF7-EDBE-1CF3-C3BDD217EEC6}"/>
          </ac:spMkLst>
        </pc:spChg>
        <pc:spChg chg="del">
          <ac:chgData name="Ahmed A" userId="37cbb6571667a5a4" providerId="LiveId" clId="{A3ECA875-3A40-4BA9-BB9C-F27E79C2A69C}" dt="2024-05-06T15:43:58.646" v="48" actId="478"/>
          <ac:spMkLst>
            <pc:docMk/>
            <pc:sldMk cId="3999625911" sldId="2756"/>
            <ac:spMk id="245" creationId="{B8F04D1D-85EF-1392-35DD-A10F5A6447AC}"/>
          </ac:spMkLst>
        </pc:spChg>
        <pc:spChg chg="del">
          <ac:chgData name="Ahmed A" userId="37cbb6571667a5a4" providerId="LiveId" clId="{A3ECA875-3A40-4BA9-BB9C-F27E79C2A69C}" dt="2024-05-06T15:43:58.646" v="48" actId="478"/>
          <ac:spMkLst>
            <pc:docMk/>
            <pc:sldMk cId="3999625911" sldId="2756"/>
            <ac:spMk id="246" creationId="{44D64379-C905-62A4-B3CF-495D62B41A5C}"/>
          </ac:spMkLst>
        </pc:spChg>
        <pc:spChg chg="del">
          <ac:chgData name="Ahmed A" userId="37cbb6571667a5a4" providerId="LiveId" clId="{A3ECA875-3A40-4BA9-BB9C-F27E79C2A69C}" dt="2024-05-06T15:43:58.646" v="48" actId="478"/>
          <ac:spMkLst>
            <pc:docMk/>
            <pc:sldMk cId="3999625911" sldId="2756"/>
            <ac:spMk id="247" creationId="{8E63DC4D-5582-08A2-98AF-914DB3FD7511}"/>
          </ac:spMkLst>
        </pc:spChg>
        <pc:spChg chg="del">
          <ac:chgData name="Ahmed A" userId="37cbb6571667a5a4" providerId="LiveId" clId="{A3ECA875-3A40-4BA9-BB9C-F27E79C2A69C}" dt="2024-05-06T15:43:58.646" v="48" actId="478"/>
          <ac:spMkLst>
            <pc:docMk/>
            <pc:sldMk cId="3999625911" sldId="2756"/>
            <ac:spMk id="248" creationId="{A7A020E4-42E3-AAD9-C4AC-0131EF4E0600}"/>
          </ac:spMkLst>
        </pc:spChg>
        <pc:spChg chg="del">
          <ac:chgData name="Ahmed A" userId="37cbb6571667a5a4" providerId="LiveId" clId="{A3ECA875-3A40-4BA9-BB9C-F27E79C2A69C}" dt="2024-05-06T15:43:58.646" v="48" actId="478"/>
          <ac:spMkLst>
            <pc:docMk/>
            <pc:sldMk cId="3999625911" sldId="2756"/>
            <ac:spMk id="249" creationId="{1D407984-3D13-4E4B-852A-73081E1292E7}"/>
          </ac:spMkLst>
        </pc:spChg>
        <pc:spChg chg="del">
          <ac:chgData name="Ahmed A" userId="37cbb6571667a5a4" providerId="LiveId" clId="{A3ECA875-3A40-4BA9-BB9C-F27E79C2A69C}" dt="2024-05-06T15:43:58.646" v="48" actId="478"/>
          <ac:spMkLst>
            <pc:docMk/>
            <pc:sldMk cId="3999625911" sldId="2756"/>
            <ac:spMk id="250" creationId="{5526F147-496F-C0E1-E376-DFFCBED71538}"/>
          </ac:spMkLst>
        </pc:spChg>
        <pc:spChg chg="del">
          <ac:chgData name="Ahmed A" userId="37cbb6571667a5a4" providerId="LiveId" clId="{A3ECA875-3A40-4BA9-BB9C-F27E79C2A69C}" dt="2024-05-06T15:43:58.646" v="48" actId="478"/>
          <ac:spMkLst>
            <pc:docMk/>
            <pc:sldMk cId="3999625911" sldId="2756"/>
            <ac:spMk id="251" creationId="{6E4B3E2D-4224-357D-BBF6-A6A79EA36316}"/>
          </ac:spMkLst>
        </pc:spChg>
        <pc:spChg chg="del">
          <ac:chgData name="Ahmed A" userId="37cbb6571667a5a4" providerId="LiveId" clId="{A3ECA875-3A40-4BA9-BB9C-F27E79C2A69C}" dt="2024-05-06T15:43:58.646" v="48" actId="478"/>
          <ac:spMkLst>
            <pc:docMk/>
            <pc:sldMk cId="3999625911" sldId="2756"/>
            <ac:spMk id="252" creationId="{D23A8A22-0D11-E974-366D-A198C312059D}"/>
          </ac:spMkLst>
        </pc:spChg>
        <pc:spChg chg="del">
          <ac:chgData name="Ahmed A" userId="37cbb6571667a5a4" providerId="LiveId" clId="{A3ECA875-3A40-4BA9-BB9C-F27E79C2A69C}" dt="2024-05-06T15:43:58.646" v="48" actId="478"/>
          <ac:spMkLst>
            <pc:docMk/>
            <pc:sldMk cId="3999625911" sldId="2756"/>
            <ac:spMk id="253" creationId="{1CF206B6-E2EE-3B04-F181-798F25055311}"/>
          </ac:spMkLst>
        </pc:spChg>
        <pc:spChg chg="del">
          <ac:chgData name="Ahmed A" userId="37cbb6571667a5a4" providerId="LiveId" clId="{A3ECA875-3A40-4BA9-BB9C-F27E79C2A69C}" dt="2024-05-06T15:43:58.646" v="48" actId="478"/>
          <ac:spMkLst>
            <pc:docMk/>
            <pc:sldMk cId="3999625911" sldId="2756"/>
            <ac:spMk id="254" creationId="{2CD41607-BADC-1CF4-8454-BFCFF31F79A3}"/>
          </ac:spMkLst>
        </pc:spChg>
        <pc:spChg chg="del">
          <ac:chgData name="Ahmed A" userId="37cbb6571667a5a4" providerId="LiveId" clId="{A3ECA875-3A40-4BA9-BB9C-F27E79C2A69C}" dt="2024-05-06T15:43:58.646" v="48" actId="478"/>
          <ac:spMkLst>
            <pc:docMk/>
            <pc:sldMk cId="3999625911" sldId="2756"/>
            <ac:spMk id="255" creationId="{0834F715-D6C5-6C5E-DE20-A7FA54D65C8B}"/>
          </ac:spMkLst>
        </pc:spChg>
        <pc:spChg chg="del">
          <ac:chgData name="Ahmed A" userId="37cbb6571667a5a4" providerId="LiveId" clId="{A3ECA875-3A40-4BA9-BB9C-F27E79C2A69C}" dt="2024-05-06T15:43:58.646" v="48" actId="478"/>
          <ac:spMkLst>
            <pc:docMk/>
            <pc:sldMk cId="3999625911" sldId="2756"/>
            <ac:spMk id="256" creationId="{2318AC3F-12E1-25A9-EC84-E20A41E249BC}"/>
          </ac:spMkLst>
        </pc:spChg>
        <pc:spChg chg="del">
          <ac:chgData name="Ahmed A" userId="37cbb6571667a5a4" providerId="LiveId" clId="{A3ECA875-3A40-4BA9-BB9C-F27E79C2A69C}" dt="2024-05-06T15:43:58.646" v="48" actId="478"/>
          <ac:spMkLst>
            <pc:docMk/>
            <pc:sldMk cId="3999625911" sldId="2756"/>
            <ac:spMk id="257" creationId="{55F53727-C647-8082-1DD3-67FCA740D371}"/>
          </ac:spMkLst>
        </pc:spChg>
        <pc:spChg chg="del">
          <ac:chgData name="Ahmed A" userId="37cbb6571667a5a4" providerId="LiveId" clId="{A3ECA875-3A40-4BA9-BB9C-F27E79C2A69C}" dt="2024-05-06T15:43:58.646" v="48" actId="478"/>
          <ac:spMkLst>
            <pc:docMk/>
            <pc:sldMk cId="3999625911" sldId="2756"/>
            <ac:spMk id="258" creationId="{3865C734-D593-08FB-DD0A-4D1EE853F0E9}"/>
          </ac:spMkLst>
        </pc:spChg>
        <pc:spChg chg="del">
          <ac:chgData name="Ahmed A" userId="37cbb6571667a5a4" providerId="LiveId" clId="{A3ECA875-3A40-4BA9-BB9C-F27E79C2A69C}" dt="2024-05-06T15:43:58.646" v="48" actId="478"/>
          <ac:spMkLst>
            <pc:docMk/>
            <pc:sldMk cId="3999625911" sldId="2756"/>
            <ac:spMk id="259" creationId="{BA0FF216-986D-5593-1963-5774318CBE19}"/>
          </ac:spMkLst>
        </pc:spChg>
        <pc:spChg chg="del">
          <ac:chgData name="Ahmed A" userId="37cbb6571667a5a4" providerId="LiveId" clId="{A3ECA875-3A40-4BA9-BB9C-F27E79C2A69C}" dt="2024-05-06T15:43:58.646" v="48" actId="478"/>
          <ac:spMkLst>
            <pc:docMk/>
            <pc:sldMk cId="3999625911" sldId="2756"/>
            <ac:spMk id="260" creationId="{98FE07B4-129D-BAFB-F282-7424718CED2E}"/>
          </ac:spMkLst>
        </pc:spChg>
        <pc:spChg chg="del">
          <ac:chgData name="Ahmed A" userId="37cbb6571667a5a4" providerId="LiveId" clId="{A3ECA875-3A40-4BA9-BB9C-F27E79C2A69C}" dt="2024-05-06T15:43:58.646" v="48" actId="478"/>
          <ac:spMkLst>
            <pc:docMk/>
            <pc:sldMk cId="3999625911" sldId="2756"/>
            <ac:spMk id="261" creationId="{12C6D4FB-82C6-AF27-0DA5-14896F668A74}"/>
          </ac:spMkLst>
        </pc:spChg>
        <pc:spChg chg="del">
          <ac:chgData name="Ahmed A" userId="37cbb6571667a5a4" providerId="LiveId" clId="{A3ECA875-3A40-4BA9-BB9C-F27E79C2A69C}" dt="2024-05-06T15:43:58.646" v="48" actId="478"/>
          <ac:spMkLst>
            <pc:docMk/>
            <pc:sldMk cId="3999625911" sldId="2756"/>
            <ac:spMk id="262" creationId="{8A56F8CE-0FED-9C74-AE72-0D21D1B60877}"/>
          </ac:spMkLst>
        </pc:spChg>
        <pc:spChg chg="del">
          <ac:chgData name="Ahmed A" userId="37cbb6571667a5a4" providerId="LiveId" clId="{A3ECA875-3A40-4BA9-BB9C-F27E79C2A69C}" dt="2024-05-06T15:43:58.646" v="48" actId="478"/>
          <ac:spMkLst>
            <pc:docMk/>
            <pc:sldMk cId="3999625911" sldId="2756"/>
            <ac:spMk id="263" creationId="{163739CD-4B19-BC76-ABDC-098E5581A7A3}"/>
          </ac:spMkLst>
        </pc:spChg>
        <pc:spChg chg="del">
          <ac:chgData name="Ahmed A" userId="37cbb6571667a5a4" providerId="LiveId" clId="{A3ECA875-3A40-4BA9-BB9C-F27E79C2A69C}" dt="2024-05-06T15:43:58.646" v="48" actId="478"/>
          <ac:spMkLst>
            <pc:docMk/>
            <pc:sldMk cId="3999625911" sldId="2756"/>
            <ac:spMk id="264" creationId="{D2ABBF03-6523-FA09-AC44-8D1FF324309E}"/>
          </ac:spMkLst>
        </pc:spChg>
        <pc:spChg chg="del">
          <ac:chgData name="Ahmed A" userId="37cbb6571667a5a4" providerId="LiveId" clId="{A3ECA875-3A40-4BA9-BB9C-F27E79C2A69C}" dt="2024-05-06T15:43:58.646" v="48" actId="478"/>
          <ac:spMkLst>
            <pc:docMk/>
            <pc:sldMk cId="3999625911" sldId="2756"/>
            <ac:spMk id="265" creationId="{654CED42-0027-0ECB-E083-D1FDBD21A15C}"/>
          </ac:spMkLst>
        </pc:spChg>
        <pc:spChg chg="del">
          <ac:chgData name="Ahmed A" userId="37cbb6571667a5a4" providerId="LiveId" clId="{A3ECA875-3A40-4BA9-BB9C-F27E79C2A69C}" dt="2024-05-06T15:43:58.646" v="48" actId="478"/>
          <ac:spMkLst>
            <pc:docMk/>
            <pc:sldMk cId="3999625911" sldId="2756"/>
            <ac:spMk id="266" creationId="{A664E65C-6198-4C48-FE06-89A4DABA23F4}"/>
          </ac:spMkLst>
        </pc:spChg>
        <pc:spChg chg="del">
          <ac:chgData name="Ahmed A" userId="37cbb6571667a5a4" providerId="LiveId" clId="{A3ECA875-3A40-4BA9-BB9C-F27E79C2A69C}" dt="2024-05-06T15:43:58.646" v="48" actId="478"/>
          <ac:spMkLst>
            <pc:docMk/>
            <pc:sldMk cId="3999625911" sldId="2756"/>
            <ac:spMk id="267" creationId="{D4373F5F-43B0-9422-31E7-05168B534739}"/>
          </ac:spMkLst>
        </pc:spChg>
        <pc:spChg chg="add del mod">
          <ac:chgData name="Ahmed A" userId="37cbb6571667a5a4" providerId="LiveId" clId="{A3ECA875-3A40-4BA9-BB9C-F27E79C2A69C}" dt="2024-05-06T15:43:58.646" v="48" actId="478"/>
          <ac:spMkLst>
            <pc:docMk/>
            <pc:sldMk cId="3999625911" sldId="2756"/>
            <ac:spMk id="268" creationId="{3ECADD55-8196-59A5-83C4-93504763E041}"/>
          </ac:spMkLst>
        </pc:spChg>
        <pc:spChg chg="add del mod">
          <ac:chgData name="Ahmed A" userId="37cbb6571667a5a4" providerId="LiveId" clId="{A3ECA875-3A40-4BA9-BB9C-F27E79C2A69C}" dt="2024-05-06T15:43:58.646" v="48" actId="478"/>
          <ac:spMkLst>
            <pc:docMk/>
            <pc:sldMk cId="3999625911" sldId="2756"/>
            <ac:spMk id="269" creationId="{09491EFF-167A-2845-F0CE-F951E921E532}"/>
          </ac:spMkLst>
        </pc:spChg>
        <pc:spChg chg="add del mod">
          <ac:chgData name="Ahmed A" userId="37cbb6571667a5a4" providerId="LiveId" clId="{A3ECA875-3A40-4BA9-BB9C-F27E79C2A69C}" dt="2024-05-06T15:43:58.646" v="48" actId="478"/>
          <ac:spMkLst>
            <pc:docMk/>
            <pc:sldMk cId="3999625911" sldId="2756"/>
            <ac:spMk id="270" creationId="{AAF15DB0-5FDF-1DB3-4CEF-30426E3A25CA}"/>
          </ac:spMkLst>
        </pc:spChg>
        <pc:spChg chg="add del mod">
          <ac:chgData name="Ahmed A" userId="37cbb6571667a5a4" providerId="LiveId" clId="{A3ECA875-3A40-4BA9-BB9C-F27E79C2A69C}" dt="2024-05-06T15:43:58.646" v="48" actId="478"/>
          <ac:spMkLst>
            <pc:docMk/>
            <pc:sldMk cId="3999625911" sldId="2756"/>
            <ac:spMk id="271" creationId="{788414FF-5457-677F-28BE-CA553A9CB2FB}"/>
          </ac:spMkLst>
        </pc:spChg>
        <pc:spChg chg="add del mod">
          <ac:chgData name="Ahmed A" userId="37cbb6571667a5a4" providerId="LiveId" clId="{A3ECA875-3A40-4BA9-BB9C-F27E79C2A69C}" dt="2024-05-06T15:43:58.646" v="48" actId="478"/>
          <ac:spMkLst>
            <pc:docMk/>
            <pc:sldMk cId="3999625911" sldId="2756"/>
            <ac:spMk id="272" creationId="{B3B45DB6-9FB6-58AA-F1A0-96098D937F23}"/>
          </ac:spMkLst>
        </pc:spChg>
        <pc:spChg chg="add del mod">
          <ac:chgData name="Ahmed A" userId="37cbb6571667a5a4" providerId="LiveId" clId="{A3ECA875-3A40-4BA9-BB9C-F27E79C2A69C}" dt="2024-05-06T15:43:58.646" v="48" actId="478"/>
          <ac:spMkLst>
            <pc:docMk/>
            <pc:sldMk cId="3999625911" sldId="2756"/>
            <ac:spMk id="273" creationId="{2B6D992A-F289-9CC7-AE64-B30AFB030566}"/>
          </ac:spMkLst>
        </pc:spChg>
        <pc:spChg chg="add del mod">
          <ac:chgData name="Ahmed A" userId="37cbb6571667a5a4" providerId="LiveId" clId="{A3ECA875-3A40-4BA9-BB9C-F27E79C2A69C}" dt="2024-05-06T15:43:58.646" v="48" actId="478"/>
          <ac:spMkLst>
            <pc:docMk/>
            <pc:sldMk cId="3999625911" sldId="2756"/>
            <ac:spMk id="274" creationId="{FEC35A45-87D4-220C-93ED-4AB519F496C4}"/>
          </ac:spMkLst>
        </pc:spChg>
        <pc:spChg chg="add del mod">
          <ac:chgData name="Ahmed A" userId="37cbb6571667a5a4" providerId="LiveId" clId="{A3ECA875-3A40-4BA9-BB9C-F27E79C2A69C}" dt="2024-05-06T15:43:58.646" v="48" actId="478"/>
          <ac:spMkLst>
            <pc:docMk/>
            <pc:sldMk cId="3999625911" sldId="2756"/>
            <ac:spMk id="275" creationId="{F6BCADFF-4E1C-BF0E-D045-FB8313ED0CD5}"/>
          </ac:spMkLst>
        </pc:spChg>
        <pc:spChg chg="add del mod">
          <ac:chgData name="Ahmed A" userId="37cbb6571667a5a4" providerId="LiveId" clId="{A3ECA875-3A40-4BA9-BB9C-F27E79C2A69C}" dt="2024-05-06T15:43:58.646" v="48" actId="478"/>
          <ac:spMkLst>
            <pc:docMk/>
            <pc:sldMk cId="3999625911" sldId="2756"/>
            <ac:spMk id="276" creationId="{32EF0BEB-B1C6-0408-6AD5-7D525E318784}"/>
          </ac:spMkLst>
        </pc:spChg>
        <pc:spChg chg="add del mod">
          <ac:chgData name="Ahmed A" userId="37cbb6571667a5a4" providerId="LiveId" clId="{A3ECA875-3A40-4BA9-BB9C-F27E79C2A69C}" dt="2024-05-06T15:43:58.646" v="48" actId="478"/>
          <ac:spMkLst>
            <pc:docMk/>
            <pc:sldMk cId="3999625911" sldId="2756"/>
            <ac:spMk id="277" creationId="{5EAF6A1D-4D05-1D4D-48E6-333F41CF5C83}"/>
          </ac:spMkLst>
        </pc:spChg>
        <pc:spChg chg="add del mod">
          <ac:chgData name="Ahmed A" userId="37cbb6571667a5a4" providerId="LiveId" clId="{A3ECA875-3A40-4BA9-BB9C-F27E79C2A69C}" dt="2024-05-06T15:43:58.646" v="48" actId="478"/>
          <ac:spMkLst>
            <pc:docMk/>
            <pc:sldMk cId="3999625911" sldId="2756"/>
            <ac:spMk id="278" creationId="{9D745CBA-AF1F-C90F-8D76-183176BC8B22}"/>
          </ac:spMkLst>
        </pc:spChg>
        <pc:spChg chg="add del mod">
          <ac:chgData name="Ahmed A" userId="37cbb6571667a5a4" providerId="LiveId" clId="{A3ECA875-3A40-4BA9-BB9C-F27E79C2A69C}" dt="2024-05-06T15:43:58.646" v="48" actId="478"/>
          <ac:spMkLst>
            <pc:docMk/>
            <pc:sldMk cId="3999625911" sldId="2756"/>
            <ac:spMk id="279" creationId="{DBCB5AE5-F86D-891B-7B6C-D0298250C5D6}"/>
          </ac:spMkLst>
        </pc:spChg>
        <pc:spChg chg="add del mod">
          <ac:chgData name="Ahmed A" userId="37cbb6571667a5a4" providerId="LiveId" clId="{A3ECA875-3A40-4BA9-BB9C-F27E79C2A69C}" dt="2024-05-06T15:43:58.646" v="48" actId="478"/>
          <ac:spMkLst>
            <pc:docMk/>
            <pc:sldMk cId="3999625911" sldId="2756"/>
            <ac:spMk id="280" creationId="{658987DD-114F-90D2-0DE8-69C276482487}"/>
          </ac:spMkLst>
        </pc:spChg>
        <pc:spChg chg="add del mod">
          <ac:chgData name="Ahmed A" userId="37cbb6571667a5a4" providerId="LiveId" clId="{A3ECA875-3A40-4BA9-BB9C-F27E79C2A69C}" dt="2024-05-06T15:43:58.646" v="48" actId="478"/>
          <ac:spMkLst>
            <pc:docMk/>
            <pc:sldMk cId="3999625911" sldId="2756"/>
            <ac:spMk id="281" creationId="{62D8897D-918B-6F95-BEC5-E2B9835B5FFB}"/>
          </ac:spMkLst>
        </pc:spChg>
        <pc:spChg chg="add del mod">
          <ac:chgData name="Ahmed A" userId="37cbb6571667a5a4" providerId="LiveId" clId="{A3ECA875-3A40-4BA9-BB9C-F27E79C2A69C}" dt="2024-05-06T15:43:58.646" v="48" actId="478"/>
          <ac:spMkLst>
            <pc:docMk/>
            <pc:sldMk cId="3999625911" sldId="2756"/>
            <ac:spMk id="282" creationId="{FB9CC7A0-C1B5-5FF0-442C-8353D4EA8372}"/>
          </ac:spMkLst>
        </pc:spChg>
        <pc:spChg chg="add del mod">
          <ac:chgData name="Ahmed A" userId="37cbb6571667a5a4" providerId="LiveId" clId="{A3ECA875-3A40-4BA9-BB9C-F27E79C2A69C}" dt="2024-05-06T15:43:58.646" v="48" actId="478"/>
          <ac:spMkLst>
            <pc:docMk/>
            <pc:sldMk cId="3999625911" sldId="2756"/>
            <ac:spMk id="283" creationId="{6DEC1768-80F9-5CCA-C3AE-0DB091388B62}"/>
          </ac:spMkLst>
        </pc:spChg>
        <pc:spChg chg="add del mod">
          <ac:chgData name="Ahmed A" userId="37cbb6571667a5a4" providerId="LiveId" clId="{A3ECA875-3A40-4BA9-BB9C-F27E79C2A69C}" dt="2024-05-06T15:43:58.646" v="48" actId="478"/>
          <ac:spMkLst>
            <pc:docMk/>
            <pc:sldMk cId="3999625911" sldId="2756"/>
            <ac:spMk id="284" creationId="{3BE4AAD0-786F-6A05-7405-CE9D29444CD9}"/>
          </ac:spMkLst>
        </pc:spChg>
        <pc:spChg chg="add del mod">
          <ac:chgData name="Ahmed A" userId="37cbb6571667a5a4" providerId="LiveId" clId="{A3ECA875-3A40-4BA9-BB9C-F27E79C2A69C}" dt="2024-05-06T15:43:58.646" v="48" actId="478"/>
          <ac:spMkLst>
            <pc:docMk/>
            <pc:sldMk cId="3999625911" sldId="2756"/>
            <ac:spMk id="285" creationId="{83C507F5-B03C-E4A8-A952-245AF0288671}"/>
          </ac:spMkLst>
        </pc:spChg>
        <pc:spChg chg="add del mod">
          <ac:chgData name="Ahmed A" userId="37cbb6571667a5a4" providerId="LiveId" clId="{A3ECA875-3A40-4BA9-BB9C-F27E79C2A69C}" dt="2024-05-06T15:43:58.646" v="48" actId="478"/>
          <ac:spMkLst>
            <pc:docMk/>
            <pc:sldMk cId="3999625911" sldId="2756"/>
            <ac:spMk id="286" creationId="{C676B2D4-D93E-2E26-AD61-45729B18926F}"/>
          </ac:spMkLst>
        </pc:spChg>
        <pc:spChg chg="add del mod">
          <ac:chgData name="Ahmed A" userId="37cbb6571667a5a4" providerId="LiveId" clId="{A3ECA875-3A40-4BA9-BB9C-F27E79C2A69C}" dt="2024-05-06T15:43:58.646" v="48" actId="478"/>
          <ac:spMkLst>
            <pc:docMk/>
            <pc:sldMk cId="3999625911" sldId="2756"/>
            <ac:spMk id="287" creationId="{4CD75080-E0A4-9310-D419-56758F30F2A8}"/>
          </ac:spMkLst>
        </pc:spChg>
        <pc:spChg chg="add del mod">
          <ac:chgData name="Ahmed A" userId="37cbb6571667a5a4" providerId="LiveId" clId="{A3ECA875-3A40-4BA9-BB9C-F27E79C2A69C}" dt="2024-05-06T15:43:58.646" v="48" actId="478"/>
          <ac:spMkLst>
            <pc:docMk/>
            <pc:sldMk cId="3999625911" sldId="2756"/>
            <ac:spMk id="288" creationId="{4AA40F6E-56E3-4F0A-1149-773BC0A66CF6}"/>
          </ac:spMkLst>
        </pc:spChg>
        <pc:spChg chg="add del mod">
          <ac:chgData name="Ahmed A" userId="37cbb6571667a5a4" providerId="LiveId" clId="{A3ECA875-3A40-4BA9-BB9C-F27E79C2A69C}" dt="2024-05-06T15:43:58.646" v="48" actId="478"/>
          <ac:spMkLst>
            <pc:docMk/>
            <pc:sldMk cId="3999625911" sldId="2756"/>
            <ac:spMk id="289" creationId="{2AB40005-5922-6E38-7C8A-3FBAEE268AA6}"/>
          </ac:spMkLst>
        </pc:spChg>
        <pc:spChg chg="add del mod">
          <ac:chgData name="Ahmed A" userId="37cbb6571667a5a4" providerId="LiveId" clId="{A3ECA875-3A40-4BA9-BB9C-F27E79C2A69C}" dt="2024-05-06T15:43:58.646" v="48" actId="478"/>
          <ac:spMkLst>
            <pc:docMk/>
            <pc:sldMk cId="3999625911" sldId="2756"/>
            <ac:spMk id="290" creationId="{CC303902-9007-1074-E2F7-C6C17A892E18}"/>
          </ac:spMkLst>
        </pc:spChg>
        <pc:spChg chg="add del mod">
          <ac:chgData name="Ahmed A" userId="37cbb6571667a5a4" providerId="LiveId" clId="{A3ECA875-3A40-4BA9-BB9C-F27E79C2A69C}" dt="2024-05-06T15:43:58.646" v="48" actId="478"/>
          <ac:spMkLst>
            <pc:docMk/>
            <pc:sldMk cId="3999625911" sldId="2756"/>
            <ac:spMk id="291" creationId="{F64D5FD4-D51B-9A82-7378-5EBF3B64C5D9}"/>
          </ac:spMkLst>
        </pc:spChg>
        <pc:spChg chg="add del mod">
          <ac:chgData name="Ahmed A" userId="37cbb6571667a5a4" providerId="LiveId" clId="{A3ECA875-3A40-4BA9-BB9C-F27E79C2A69C}" dt="2024-05-06T15:43:58.646" v="48" actId="478"/>
          <ac:spMkLst>
            <pc:docMk/>
            <pc:sldMk cId="3999625911" sldId="2756"/>
            <ac:spMk id="292" creationId="{3580C063-4383-6167-479B-491EC6595DC1}"/>
          </ac:spMkLst>
        </pc:spChg>
        <pc:spChg chg="add del mod">
          <ac:chgData name="Ahmed A" userId="37cbb6571667a5a4" providerId="LiveId" clId="{A3ECA875-3A40-4BA9-BB9C-F27E79C2A69C}" dt="2024-05-06T15:43:58.646" v="48" actId="478"/>
          <ac:spMkLst>
            <pc:docMk/>
            <pc:sldMk cId="3999625911" sldId="2756"/>
            <ac:spMk id="293" creationId="{1B6284BE-B183-22C0-9E58-F212A8B052EF}"/>
          </ac:spMkLst>
        </pc:spChg>
        <pc:spChg chg="add del mod">
          <ac:chgData name="Ahmed A" userId="37cbb6571667a5a4" providerId="LiveId" clId="{A3ECA875-3A40-4BA9-BB9C-F27E79C2A69C}" dt="2024-05-06T15:43:58.646" v="48" actId="478"/>
          <ac:spMkLst>
            <pc:docMk/>
            <pc:sldMk cId="3999625911" sldId="2756"/>
            <ac:spMk id="294" creationId="{0187909A-E9BD-2795-D3FA-51EF5C761F8E}"/>
          </ac:spMkLst>
        </pc:spChg>
        <pc:spChg chg="add del mod">
          <ac:chgData name="Ahmed A" userId="37cbb6571667a5a4" providerId="LiveId" clId="{A3ECA875-3A40-4BA9-BB9C-F27E79C2A69C}" dt="2024-05-06T15:43:58.646" v="48" actId="478"/>
          <ac:spMkLst>
            <pc:docMk/>
            <pc:sldMk cId="3999625911" sldId="2756"/>
            <ac:spMk id="295" creationId="{AACDF00A-0489-F9ED-DD6A-2AAD6BEE662E}"/>
          </ac:spMkLst>
        </pc:spChg>
        <pc:spChg chg="add del mod">
          <ac:chgData name="Ahmed A" userId="37cbb6571667a5a4" providerId="LiveId" clId="{A3ECA875-3A40-4BA9-BB9C-F27E79C2A69C}" dt="2024-05-06T15:43:58.646" v="48" actId="478"/>
          <ac:spMkLst>
            <pc:docMk/>
            <pc:sldMk cId="3999625911" sldId="2756"/>
            <ac:spMk id="296" creationId="{363C9C36-CA1B-D75B-1734-079716D49863}"/>
          </ac:spMkLst>
        </pc:spChg>
        <pc:spChg chg="add del mod">
          <ac:chgData name="Ahmed A" userId="37cbb6571667a5a4" providerId="LiveId" clId="{A3ECA875-3A40-4BA9-BB9C-F27E79C2A69C}" dt="2024-05-06T15:43:58.646" v="48" actId="478"/>
          <ac:spMkLst>
            <pc:docMk/>
            <pc:sldMk cId="3999625911" sldId="2756"/>
            <ac:spMk id="297" creationId="{FF9F97F9-F7BA-6D78-BB7B-990329388664}"/>
          </ac:spMkLst>
        </pc:spChg>
        <pc:spChg chg="add del mod">
          <ac:chgData name="Ahmed A" userId="37cbb6571667a5a4" providerId="LiveId" clId="{A3ECA875-3A40-4BA9-BB9C-F27E79C2A69C}" dt="2024-05-06T15:43:58.646" v="48" actId="478"/>
          <ac:spMkLst>
            <pc:docMk/>
            <pc:sldMk cId="3999625911" sldId="2756"/>
            <ac:spMk id="298" creationId="{B0F14A15-92FB-6B05-1B3A-23DDD5CCAFD3}"/>
          </ac:spMkLst>
        </pc:spChg>
        <pc:spChg chg="add del mod">
          <ac:chgData name="Ahmed A" userId="37cbb6571667a5a4" providerId="LiveId" clId="{A3ECA875-3A40-4BA9-BB9C-F27E79C2A69C}" dt="2024-05-06T15:43:58.646" v="48" actId="478"/>
          <ac:spMkLst>
            <pc:docMk/>
            <pc:sldMk cId="3999625911" sldId="2756"/>
            <ac:spMk id="299" creationId="{E8F02EFB-2A38-F934-45AB-A223E68AAF76}"/>
          </ac:spMkLst>
        </pc:spChg>
        <pc:spChg chg="add del mod">
          <ac:chgData name="Ahmed A" userId="37cbb6571667a5a4" providerId="LiveId" clId="{A3ECA875-3A40-4BA9-BB9C-F27E79C2A69C}" dt="2024-05-06T15:43:58.646" v="48" actId="478"/>
          <ac:spMkLst>
            <pc:docMk/>
            <pc:sldMk cId="3999625911" sldId="2756"/>
            <ac:spMk id="300" creationId="{9B8ABF7F-04C4-ED0B-CA63-702ACC71645F}"/>
          </ac:spMkLst>
        </pc:spChg>
        <pc:spChg chg="add del mod">
          <ac:chgData name="Ahmed A" userId="37cbb6571667a5a4" providerId="LiveId" clId="{A3ECA875-3A40-4BA9-BB9C-F27E79C2A69C}" dt="2024-05-06T15:43:58.646" v="48" actId="478"/>
          <ac:spMkLst>
            <pc:docMk/>
            <pc:sldMk cId="3999625911" sldId="2756"/>
            <ac:spMk id="301" creationId="{71C26F29-C63E-80C3-1E49-62FBF9F4819A}"/>
          </ac:spMkLst>
        </pc:spChg>
        <pc:spChg chg="add del mod">
          <ac:chgData name="Ahmed A" userId="37cbb6571667a5a4" providerId="LiveId" clId="{A3ECA875-3A40-4BA9-BB9C-F27E79C2A69C}" dt="2024-05-06T15:43:58.646" v="48" actId="478"/>
          <ac:spMkLst>
            <pc:docMk/>
            <pc:sldMk cId="3999625911" sldId="2756"/>
            <ac:spMk id="302" creationId="{7110B832-FE4D-DEE6-7E45-C70D1C9462AB}"/>
          </ac:spMkLst>
        </pc:spChg>
        <pc:spChg chg="add del mod">
          <ac:chgData name="Ahmed A" userId="37cbb6571667a5a4" providerId="LiveId" clId="{A3ECA875-3A40-4BA9-BB9C-F27E79C2A69C}" dt="2024-05-06T15:43:58.646" v="48" actId="478"/>
          <ac:spMkLst>
            <pc:docMk/>
            <pc:sldMk cId="3999625911" sldId="2756"/>
            <ac:spMk id="303" creationId="{5FBCF6FA-62DB-F8FB-88B9-08FB111A95C7}"/>
          </ac:spMkLst>
        </pc:spChg>
        <pc:spChg chg="add del mod">
          <ac:chgData name="Ahmed A" userId="37cbb6571667a5a4" providerId="LiveId" clId="{A3ECA875-3A40-4BA9-BB9C-F27E79C2A69C}" dt="2024-05-06T15:43:58.646" v="48" actId="478"/>
          <ac:spMkLst>
            <pc:docMk/>
            <pc:sldMk cId="3999625911" sldId="2756"/>
            <ac:spMk id="304" creationId="{CC2D0F7A-4B56-2F1B-A759-10B4A5AB6C93}"/>
          </ac:spMkLst>
        </pc:spChg>
        <pc:spChg chg="add del mod">
          <ac:chgData name="Ahmed A" userId="37cbb6571667a5a4" providerId="LiveId" clId="{A3ECA875-3A40-4BA9-BB9C-F27E79C2A69C}" dt="2024-05-06T15:43:58.646" v="48" actId="478"/>
          <ac:spMkLst>
            <pc:docMk/>
            <pc:sldMk cId="3999625911" sldId="2756"/>
            <ac:spMk id="305" creationId="{2D7BAC67-5EDE-DA5A-5900-6BC88B5DE12D}"/>
          </ac:spMkLst>
        </pc:spChg>
        <pc:spChg chg="add del mod">
          <ac:chgData name="Ahmed A" userId="37cbb6571667a5a4" providerId="LiveId" clId="{A3ECA875-3A40-4BA9-BB9C-F27E79C2A69C}" dt="2024-05-06T15:43:58.646" v="48" actId="478"/>
          <ac:spMkLst>
            <pc:docMk/>
            <pc:sldMk cId="3999625911" sldId="2756"/>
            <ac:spMk id="306" creationId="{8BDA9BFA-9F53-58EA-2CE4-C07B7532E797}"/>
          </ac:spMkLst>
        </pc:spChg>
        <pc:spChg chg="add del mod">
          <ac:chgData name="Ahmed A" userId="37cbb6571667a5a4" providerId="LiveId" clId="{A3ECA875-3A40-4BA9-BB9C-F27E79C2A69C}" dt="2024-05-06T15:43:58.646" v="48" actId="478"/>
          <ac:spMkLst>
            <pc:docMk/>
            <pc:sldMk cId="3999625911" sldId="2756"/>
            <ac:spMk id="307" creationId="{E34E8269-CA72-510A-ECA5-48E4A6257990}"/>
          </ac:spMkLst>
        </pc:spChg>
        <pc:spChg chg="add del mod">
          <ac:chgData name="Ahmed A" userId="37cbb6571667a5a4" providerId="LiveId" clId="{A3ECA875-3A40-4BA9-BB9C-F27E79C2A69C}" dt="2024-05-06T15:43:58.646" v="48" actId="478"/>
          <ac:spMkLst>
            <pc:docMk/>
            <pc:sldMk cId="3999625911" sldId="2756"/>
            <ac:spMk id="308" creationId="{0D00735E-64AD-39D1-8B07-627863D0186E}"/>
          </ac:spMkLst>
        </pc:spChg>
        <pc:spChg chg="add del mod">
          <ac:chgData name="Ahmed A" userId="37cbb6571667a5a4" providerId="LiveId" clId="{A3ECA875-3A40-4BA9-BB9C-F27E79C2A69C}" dt="2024-05-06T15:43:58.646" v="48" actId="478"/>
          <ac:spMkLst>
            <pc:docMk/>
            <pc:sldMk cId="3999625911" sldId="2756"/>
            <ac:spMk id="309" creationId="{8B118628-A497-2619-856C-7067F4A20C03}"/>
          </ac:spMkLst>
        </pc:spChg>
        <pc:spChg chg="add del mod">
          <ac:chgData name="Ahmed A" userId="37cbb6571667a5a4" providerId="LiveId" clId="{A3ECA875-3A40-4BA9-BB9C-F27E79C2A69C}" dt="2024-05-06T15:43:58.646" v="48" actId="478"/>
          <ac:spMkLst>
            <pc:docMk/>
            <pc:sldMk cId="3999625911" sldId="2756"/>
            <ac:spMk id="310" creationId="{FC0598A4-02C5-5EB4-305B-7EAF1E4452EF}"/>
          </ac:spMkLst>
        </pc:spChg>
        <pc:spChg chg="add del mod">
          <ac:chgData name="Ahmed A" userId="37cbb6571667a5a4" providerId="LiveId" clId="{A3ECA875-3A40-4BA9-BB9C-F27E79C2A69C}" dt="2024-05-06T15:43:58.646" v="48" actId="478"/>
          <ac:spMkLst>
            <pc:docMk/>
            <pc:sldMk cId="3999625911" sldId="2756"/>
            <ac:spMk id="311" creationId="{6D1E0DDD-7F59-7776-373A-87493722A163}"/>
          </ac:spMkLst>
        </pc:spChg>
        <pc:spChg chg="add del mod">
          <ac:chgData name="Ahmed A" userId="37cbb6571667a5a4" providerId="LiveId" clId="{A3ECA875-3A40-4BA9-BB9C-F27E79C2A69C}" dt="2024-05-06T15:43:58.646" v="48" actId="478"/>
          <ac:spMkLst>
            <pc:docMk/>
            <pc:sldMk cId="3999625911" sldId="2756"/>
            <ac:spMk id="312" creationId="{7B9FE839-4E5D-B102-9E0B-F84CA1D2C262}"/>
          </ac:spMkLst>
        </pc:spChg>
        <pc:spChg chg="add del mod">
          <ac:chgData name="Ahmed A" userId="37cbb6571667a5a4" providerId="LiveId" clId="{A3ECA875-3A40-4BA9-BB9C-F27E79C2A69C}" dt="2024-05-06T15:43:58.646" v="48" actId="478"/>
          <ac:spMkLst>
            <pc:docMk/>
            <pc:sldMk cId="3999625911" sldId="2756"/>
            <ac:spMk id="313" creationId="{CF9D125B-77CC-C6E9-A371-4FA6F4ECE78F}"/>
          </ac:spMkLst>
        </pc:spChg>
        <pc:spChg chg="add del mod">
          <ac:chgData name="Ahmed A" userId="37cbb6571667a5a4" providerId="LiveId" clId="{A3ECA875-3A40-4BA9-BB9C-F27E79C2A69C}" dt="2024-05-06T15:43:58.646" v="48" actId="478"/>
          <ac:spMkLst>
            <pc:docMk/>
            <pc:sldMk cId="3999625911" sldId="2756"/>
            <ac:spMk id="314" creationId="{B68CAA22-C622-8E58-B527-9CD7D301A034}"/>
          </ac:spMkLst>
        </pc:spChg>
        <pc:spChg chg="add del mod">
          <ac:chgData name="Ahmed A" userId="37cbb6571667a5a4" providerId="LiveId" clId="{A3ECA875-3A40-4BA9-BB9C-F27E79C2A69C}" dt="2024-05-06T15:43:58.646" v="48" actId="478"/>
          <ac:spMkLst>
            <pc:docMk/>
            <pc:sldMk cId="3999625911" sldId="2756"/>
            <ac:spMk id="315" creationId="{22942B5C-384A-476B-62BD-13EB0E69F0EA}"/>
          </ac:spMkLst>
        </pc:spChg>
        <pc:spChg chg="add del mod">
          <ac:chgData name="Ahmed A" userId="37cbb6571667a5a4" providerId="LiveId" clId="{A3ECA875-3A40-4BA9-BB9C-F27E79C2A69C}" dt="2024-05-06T15:43:58.646" v="48" actId="478"/>
          <ac:spMkLst>
            <pc:docMk/>
            <pc:sldMk cId="3999625911" sldId="2756"/>
            <ac:spMk id="316" creationId="{30E81883-DDF4-0551-224C-971D57AD72E5}"/>
          </ac:spMkLst>
        </pc:spChg>
        <pc:spChg chg="add del mod">
          <ac:chgData name="Ahmed A" userId="37cbb6571667a5a4" providerId="LiveId" clId="{A3ECA875-3A40-4BA9-BB9C-F27E79C2A69C}" dt="2024-05-06T15:43:58.646" v="48" actId="478"/>
          <ac:spMkLst>
            <pc:docMk/>
            <pc:sldMk cId="3999625911" sldId="2756"/>
            <ac:spMk id="317" creationId="{88D624C6-269D-5661-2D0B-D8B9FB8ADC01}"/>
          </ac:spMkLst>
        </pc:spChg>
        <pc:spChg chg="add del mod">
          <ac:chgData name="Ahmed A" userId="37cbb6571667a5a4" providerId="LiveId" clId="{A3ECA875-3A40-4BA9-BB9C-F27E79C2A69C}" dt="2024-05-06T15:43:58.646" v="48" actId="478"/>
          <ac:spMkLst>
            <pc:docMk/>
            <pc:sldMk cId="3999625911" sldId="2756"/>
            <ac:spMk id="318" creationId="{39A66A45-E80A-2178-A6A0-E770C2B4ADC8}"/>
          </ac:spMkLst>
        </pc:spChg>
        <pc:spChg chg="add del mod">
          <ac:chgData name="Ahmed A" userId="37cbb6571667a5a4" providerId="LiveId" clId="{A3ECA875-3A40-4BA9-BB9C-F27E79C2A69C}" dt="2024-05-06T15:43:58.646" v="48" actId="478"/>
          <ac:spMkLst>
            <pc:docMk/>
            <pc:sldMk cId="3999625911" sldId="2756"/>
            <ac:spMk id="319" creationId="{233E443C-CBF6-955C-988D-BEF1A3D60DEE}"/>
          </ac:spMkLst>
        </pc:spChg>
        <pc:spChg chg="add del mod">
          <ac:chgData name="Ahmed A" userId="37cbb6571667a5a4" providerId="LiveId" clId="{A3ECA875-3A40-4BA9-BB9C-F27E79C2A69C}" dt="2024-05-06T15:43:58.646" v="48" actId="478"/>
          <ac:spMkLst>
            <pc:docMk/>
            <pc:sldMk cId="3999625911" sldId="2756"/>
            <ac:spMk id="320" creationId="{96A79A7D-2836-5838-B445-B5A093B0D464}"/>
          </ac:spMkLst>
        </pc:spChg>
        <pc:spChg chg="add del mod">
          <ac:chgData name="Ahmed A" userId="37cbb6571667a5a4" providerId="LiveId" clId="{A3ECA875-3A40-4BA9-BB9C-F27E79C2A69C}" dt="2024-05-06T15:43:58.646" v="48" actId="478"/>
          <ac:spMkLst>
            <pc:docMk/>
            <pc:sldMk cId="3999625911" sldId="2756"/>
            <ac:spMk id="321" creationId="{BEC378ED-94EF-90C5-1157-4AEF17AEE851}"/>
          </ac:spMkLst>
        </pc:spChg>
        <pc:spChg chg="add del mod">
          <ac:chgData name="Ahmed A" userId="37cbb6571667a5a4" providerId="LiveId" clId="{A3ECA875-3A40-4BA9-BB9C-F27E79C2A69C}" dt="2024-05-06T15:43:58.646" v="48" actId="478"/>
          <ac:spMkLst>
            <pc:docMk/>
            <pc:sldMk cId="3999625911" sldId="2756"/>
            <ac:spMk id="322" creationId="{CDD36212-52B6-669F-62BA-9DE8C5D5FA61}"/>
          </ac:spMkLst>
        </pc:spChg>
        <pc:spChg chg="add del mod">
          <ac:chgData name="Ahmed A" userId="37cbb6571667a5a4" providerId="LiveId" clId="{A3ECA875-3A40-4BA9-BB9C-F27E79C2A69C}" dt="2024-05-06T15:43:58.646" v="48" actId="478"/>
          <ac:spMkLst>
            <pc:docMk/>
            <pc:sldMk cId="3999625911" sldId="2756"/>
            <ac:spMk id="323" creationId="{541506CA-2F7E-91AF-9CAD-E48A71F05221}"/>
          </ac:spMkLst>
        </pc:spChg>
        <pc:spChg chg="add del mod">
          <ac:chgData name="Ahmed A" userId="37cbb6571667a5a4" providerId="LiveId" clId="{A3ECA875-3A40-4BA9-BB9C-F27E79C2A69C}" dt="2024-05-06T15:43:58.646" v="48" actId="478"/>
          <ac:spMkLst>
            <pc:docMk/>
            <pc:sldMk cId="3999625911" sldId="2756"/>
            <ac:spMk id="324" creationId="{94D4BAD3-5795-F42C-597D-C983CAB11788}"/>
          </ac:spMkLst>
        </pc:spChg>
        <pc:spChg chg="add del mod">
          <ac:chgData name="Ahmed A" userId="37cbb6571667a5a4" providerId="LiveId" clId="{A3ECA875-3A40-4BA9-BB9C-F27E79C2A69C}" dt="2024-05-06T15:43:58.646" v="48" actId="478"/>
          <ac:spMkLst>
            <pc:docMk/>
            <pc:sldMk cId="3999625911" sldId="2756"/>
            <ac:spMk id="325" creationId="{B2968170-D58F-E382-6F8C-1669F86C61E5}"/>
          </ac:spMkLst>
        </pc:spChg>
        <pc:spChg chg="add del mod">
          <ac:chgData name="Ahmed A" userId="37cbb6571667a5a4" providerId="LiveId" clId="{A3ECA875-3A40-4BA9-BB9C-F27E79C2A69C}" dt="2024-05-06T15:43:58.646" v="48" actId="478"/>
          <ac:spMkLst>
            <pc:docMk/>
            <pc:sldMk cId="3999625911" sldId="2756"/>
            <ac:spMk id="326" creationId="{4D68F647-FF36-8D43-C374-DE1999F2F213}"/>
          </ac:spMkLst>
        </pc:spChg>
        <pc:spChg chg="add del mod">
          <ac:chgData name="Ahmed A" userId="37cbb6571667a5a4" providerId="LiveId" clId="{A3ECA875-3A40-4BA9-BB9C-F27E79C2A69C}" dt="2024-05-06T15:43:58.646" v="48" actId="478"/>
          <ac:spMkLst>
            <pc:docMk/>
            <pc:sldMk cId="3999625911" sldId="2756"/>
            <ac:spMk id="327" creationId="{E72703B5-AE67-385D-11B0-AB6217385413}"/>
          </ac:spMkLst>
        </pc:spChg>
        <pc:spChg chg="add del mod">
          <ac:chgData name="Ahmed A" userId="37cbb6571667a5a4" providerId="LiveId" clId="{A3ECA875-3A40-4BA9-BB9C-F27E79C2A69C}" dt="2024-05-06T15:43:58.646" v="48" actId="478"/>
          <ac:spMkLst>
            <pc:docMk/>
            <pc:sldMk cId="3999625911" sldId="2756"/>
            <ac:spMk id="328" creationId="{6B8F9313-B8DF-2FB5-9271-3E03ADB46A8F}"/>
          </ac:spMkLst>
        </pc:spChg>
        <pc:spChg chg="add del mod">
          <ac:chgData name="Ahmed A" userId="37cbb6571667a5a4" providerId="LiveId" clId="{A3ECA875-3A40-4BA9-BB9C-F27E79C2A69C}" dt="2024-05-06T15:43:58.646" v="48" actId="478"/>
          <ac:spMkLst>
            <pc:docMk/>
            <pc:sldMk cId="3999625911" sldId="2756"/>
            <ac:spMk id="329" creationId="{B8FBDF1C-A3D2-AC94-5EA7-F527474F389D}"/>
          </ac:spMkLst>
        </pc:spChg>
        <pc:spChg chg="add del mod">
          <ac:chgData name="Ahmed A" userId="37cbb6571667a5a4" providerId="LiveId" clId="{A3ECA875-3A40-4BA9-BB9C-F27E79C2A69C}" dt="2024-05-06T15:43:58.646" v="48" actId="478"/>
          <ac:spMkLst>
            <pc:docMk/>
            <pc:sldMk cId="3999625911" sldId="2756"/>
            <ac:spMk id="330" creationId="{721E4A3E-7A1E-417E-C6A8-0D584B07E420}"/>
          </ac:spMkLst>
        </pc:spChg>
        <pc:spChg chg="add del mod">
          <ac:chgData name="Ahmed A" userId="37cbb6571667a5a4" providerId="LiveId" clId="{A3ECA875-3A40-4BA9-BB9C-F27E79C2A69C}" dt="2024-05-06T15:43:58.646" v="48" actId="478"/>
          <ac:spMkLst>
            <pc:docMk/>
            <pc:sldMk cId="3999625911" sldId="2756"/>
            <ac:spMk id="331" creationId="{4D97E190-7576-744E-7BC2-4CBC04F148F5}"/>
          </ac:spMkLst>
        </pc:spChg>
        <pc:spChg chg="add del mod">
          <ac:chgData name="Ahmed A" userId="37cbb6571667a5a4" providerId="LiveId" clId="{A3ECA875-3A40-4BA9-BB9C-F27E79C2A69C}" dt="2024-05-06T15:43:58.646" v="48" actId="478"/>
          <ac:spMkLst>
            <pc:docMk/>
            <pc:sldMk cId="3999625911" sldId="2756"/>
            <ac:spMk id="332" creationId="{EE6BFB24-161E-436B-4167-4D5F26563793}"/>
          </ac:spMkLst>
        </pc:spChg>
        <pc:spChg chg="add del mod">
          <ac:chgData name="Ahmed A" userId="37cbb6571667a5a4" providerId="LiveId" clId="{A3ECA875-3A40-4BA9-BB9C-F27E79C2A69C}" dt="2024-05-06T15:43:58.646" v="48" actId="478"/>
          <ac:spMkLst>
            <pc:docMk/>
            <pc:sldMk cId="3999625911" sldId="2756"/>
            <ac:spMk id="333" creationId="{58F174F3-0B91-5DFF-56E8-0E3BF20F8C8D}"/>
          </ac:spMkLst>
        </pc:spChg>
        <pc:spChg chg="add del mod">
          <ac:chgData name="Ahmed A" userId="37cbb6571667a5a4" providerId="LiveId" clId="{A3ECA875-3A40-4BA9-BB9C-F27E79C2A69C}" dt="2024-05-06T15:43:58.646" v="48" actId="478"/>
          <ac:spMkLst>
            <pc:docMk/>
            <pc:sldMk cId="3999625911" sldId="2756"/>
            <ac:spMk id="334" creationId="{A8782C76-B89C-49FA-A9A1-26BDF2CDA2BC}"/>
          </ac:spMkLst>
        </pc:spChg>
        <pc:spChg chg="add del mod">
          <ac:chgData name="Ahmed A" userId="37cbb6571667a5a4" providerId="LiveId" clId="{A3ECA875-3A40-4BA9-BB9C-F27E79C2A69C}" dt="2024-05-06T15:43:58.646" v="48" actId="478"/>
          <ac:spMkLst>
            <pc:docMk/>
            <pc:sldMk cId="3999625911" sldId="2756"/>
            <ac:spMk id="335" creationId="{6676A725-1766-6A09-FFDE-F31CDDC02EA7}"/>
          </ac:spMkLst>
        </pc:spChg>
        <pc:spChg chg="add del mod">
          <ac:chgData name="Ahmed A" userId="37cbb6571667a5a4" providerId="LiveId" clId="{A3ECA875-3A40-4BA9-BB9C-F27E79C2A69C}" dt="2024-05-06T15:43:58.646" v="48" actId="478"/>
          <ac:spMkLst>
            <pc:docMk/>
            <pc:sldMk cId="3999625911" sldId="2756"/>
            <ac:spMk id="336" creationId="{E3791A24-412C-E953-CD38-C0DA354FCD22}"/>
          </ac:spMkLst>
        </pc:spChg>
        <pc:spChg chg="add del mod">
          <ac:chgData name="Ahmed A" userId="37cbb6571667a5a4" providerId="LiveId" clId="{A3ECA875-3A40-4BA9-BB9C-F27E79C2A69C}" dt="2024-05-06T15:43:58.646" v="48" actId="478"/>
          <ac:spMkLst>
            <pc:docMk/>
            <pc:sldMk cId="3999625911" sldId="2756"/>
            <ac:spMk id="337" creationId="{6EF7A5C9-DF87-EC6B-7D1D-BEBF2236F0B3}"/>
          </ac:spMkLst>
        </pc:spChg>
        <pc:spChg chg="add del mod">
          <ac:chgData name="Ahmed A" userId="37cbb6571667a5a4" providerId="LiveId" clId="{A3ECA875-3A40-4BA9-BB9C-F27E79C2A69C}" dt="2024-05-06T15:43:58.646" v="48" actId="478"/>
          <ac:spMkLst>
            <pc:docMk/>
            <pc:sldMk cId="3999625911" sldId="2756"/>
            <ac:spMk id="338" creationId="{EB59E8ED-9DBB-520E-513B-CCDA60169530}"/>
          </ac:spMkLst>
        </pc:spChg>
        <pc:spChg chg="add del mod">
          <ac:chgData name="Ahmed A" userId="37cbb6571667a5a4" providerId="LiveId" clId="{A3ECA875-3A40-4BA9-BB9C-F27E79C2A69C}" dt="2024-05-06T15:43:58.646" v="48" actId="478"/>
          <ac:spMkLst>
            <pc:docMk/>
            <pc:sldMk cId="3999625911" sldId="2756"/>
            <ac:spMk id="339" creationId="{5F50BAA1-FE0B-B863-B13D-1FDF92D535DD}"/>
          </ac:spMkLst>
        </pc:spChg>
        <pc:spChg chg="add del mod">
          <ac:chgData name="Ahmed A" userId="37cbb6571667a5a4" providerId="LiveId" clId="{A3ECA875-3A40-4BA9-BB9C-F27E79C2A69C}" dt="2024-05-06T15:43:58.646" v="48" actId="478"/>
          <ac:spMkLst>
            <pc:docMk/>
            <pc:sldMk cId="3999625911" sldId="2756"/>
            <ac:spMk id="340" creationId="{73A9B169-301F-AD1D-FA52-36C57E363D61}"/>
          </ac:spMkLst>
        </pc:spChg>
        <pc:spChg chg="add del mod">
          <ac:chgData name="Ahmed A" userId="37cbb6571667a5a4" providerId="LiveId" clId="{A3ECA875-3A40-4BA9-BB9C-F27E79C2A69C}" dt="2024-05-06T15:43:58.646" v="48" actId="478"/>
          <ac:spMkLst>
            <pc:docMk/>
            <pc:sldMk cId="3999625911" sldId="2756"/>
            <ac:spMk id="341" creationId="{AEECD645-D81F-A5FF-7680-AA7898B99F72}"/>
          </ac:spMkLst>
        </pc:spChg>
        <pc:spChg chg="add del mod">
          <ac:chgData name="Ahmed A" userId="37cbb6571667a5a4" providerId="LiveId" clId="{A3ECA875-3A40-4BA9-BB9C-F27E79C2A69C}" dt="2024-05-06T15:43:58.646" v="48" actId="478"/>
          <ac:spMkLst>
            <pc:docMk/>
            <pc:sldMk cId="3999625911" sldId="2756"/>
            <ac:spMk id="342" creationId="{99D7E0F1-D7CB-3EE8-2449-C808192DA09D}"/>
          </ac:spMkLst>
        </pc:spChg>
        <pc:spChg chg="add del mod">
          <ac:chgData name="Ahmed A" userId="37cbb6571667a5a4" providerId="LiveId" clId="{A3ECA875-3A40-4BA9-BB9C-F27E79C2A69C}" dt="2024-05-06T15:43:58.646" v="48" actId="478"/>
          <ac:spMkLst>
            <pc:docMk/>
            <pc:sldMk cId="3999625911" sldId="2756"/>
            <ac:spMk id="343" creationId="{8B7F4218-A77A-44BD-9367-9EB747CE1D5A}"/>
          </ac:spMkLst>
        </pc:spChg>
        <pc:spChg chg="add del mod">
          <ac:chgData name="Ahmed A" userId="37cbb6571667a5a4" providerId="LiveId" clId="{A3ECA875-3A40-4BA9-BB9C-F27E79C2A69C}" dt="2024-05-06T15:43:58.646" v="48" actId="478"/>
          <ac:spMkLst>
            <pc:docMk/>
            <pc:sldMk cId="3999625911" sldId="2756"/>
            <ac:spMk id="344" creationId="{CD3C8585-6D16-2B18-4B6B-1B9B985BEEAA}"/>
          </ac:spMkLst>
        </pc:spChg>
        <pc:spChg chg="add del mod">
          <ac:chgData name="Ahmed A" userId="37cbb6571667a5a4" providerId="LiveId" clId="{A3ECA875-3A40-4BA9-BB9C-F27E79C2A69C}" dt="2024-05-06T15:43:58.646" v="48" actId="478"/>
          <ac:spMkLst>
            <pc:docMk/>
            <pc:sldMk cId="3999625911" sldId="2756"/>
            <ac:spMk id="345" creationId="{D972C27E-40BB-B5B3-0FED-14253432F661}"/>
          </ac:spMkLst>
        </pc:spChg>
        <pc:spChg chg="add del mod">
          <ac:chgData name="Ahmed A" userId="37cbb6571667a5a4" providerId="LiveId" clId="{A3ECA875-3A40-4BA9-BB9C-F27E79C2A69C}" dt="2024-05-06T15:43:58.646" v="48" actId="478"/>
          <ac:spMkLst>
            <pc:docMk/>
            <pc:sldMk cId="3999625911" sldId="2756"/>
            <ac:spMk id="346" creationId="{7D6F9EDA-7373-0DF4-D698-FB63DCB50EFA}"/>
          </ac:spMkLst>
        </pc:spChg>
        <pc:spChg chg="add del mod">
          <ac:chgData name="Ahmed A" userId="37cbb6571667a5a4" providerId="LiveId" clId="{A3ECA875-3A40-4BA9-BB9C-F27E79C2A69C}" dt="2024-05-06T15:43:58.646" v="48" actId="478"/>
          <ac:spMkLst>
            <pc:docMk/>
            <pc:sldMk cId="3999625911" sldId="2756"/>
            <ac:spMk id="347" creationId="{738EC3B8-FBB2-49AA-C750-031520DC9031}"/>
          </ac:spMkLst>
        </pc:spChg>
        <pc:spChg chg="add del mod">
          <ac:chgData name="Ahmed A" userId="37cbb6571667a5a4" providerId="LiveId" clId="{A3ECA875-3A40-4BA9-BB9C-F27E79C2A69C}" dt="2024-05-06T15:43:58.646" v="48" actId="478"/>
          <ac:spMkLst>
            <pc:docMk/>
            <pc:sldMk cId="3999625911" sldId="2756"/>
            <ac:spMk id="348" creationId="{FA2AC617-F1E0-A884-F6A7-1D1E3C019662}"/>
          </ac:spMkLst>
        </pc:spChg>
        <pc:spChg chg="add del mod">
          <ac:chgData name="Ahmed A" userId="37cbb6571667a5a4" providerId="LiveId" clId="{A3ECA875-3A40-4BA9-BB9C-F27E79C2A69C}" dt="2024-05-06T15:43:58.646" v="48" actId="478"/>
          <ac:spMkLst>
            <pc:docMk/>
            <pc:sldMk cId="3999625911" sldId="2756"/>
            <ac:spMk id="349" creationId="{B6B16D0D-FEF0-D5F4-3C64-61C2B7A4A66E}"/>
          </ac:spMkLst>
        </pc:spChg>
        <pc:spChg chg="add del mod">
          <ac:chgData name="Ahmed A" userId="37cbb6571667a5a4" providerId="LiveId" clId="{A3ECA875-3A40-4BA9-BB9C-F27E79C2A69C}" dt="2024-05-06T15:43:58.646" v="48" actId="478"/>
          <ac:spMkLst>
            <pc:docMk/>
            <pc:sldMk cId="3999625911" sldId="2756"/>
            <ac:spMk id="350" creationId="{E9EFB069-1F3A-50F8-24FD-F0A8CA5BEFEA}"/>
          </ac:spMkLst>
        </pc:spChg>
        <pc:spChg chg="add del mod">
          <ac:chgData name="Ahmed A" userId="37cbb6571667a5a4" providerId="LiveId" clId="{A3ECA875-3A40-4BA9-BB9C-F27E79C2A69C}" dt="2024-05-06T15:43:58.646" v="48" actId="478"/>
          <ac:spMkLst>
            <pc:docMk/>
            <pc:sldMk cId="3999625911" sldId="2756"/>
            <ac:spMk id="351" creationId="{B4105C1F-FAF7-8347-6063-C24049431063}"/>
          </ac:spMkLst>
        </pc:spChg>
        <pc:spChg chg="add del mod">
          <ac:chgData name="Ahmed A" userId="37cbb6571667a5a4" providerId="LiveId" clId="{A3ECA875-3A40-4BA9-BB9C-F27E79C2A69C}" dt="2024-05-06T15:43:58.646" v="48" actId="478"/>
          <ac:spMkLst>
            <pc:docMk/>
            <pc:sldMk cId="3999625911" sldId="2756"/>
            <ac:spMk id="352" creationId="{565A40B3-C0B7-8BBC-D0D5-F6D84DC95F87}"/>
          </ac:spMkLst>
        </pc:spChg>
        <pc:spChg chg="add del mod">
          <ac:chgData name="Ahmed A" userId="37cbb6571667a5a4" providerId="LiveId" clId="{A3ECA875-3A40-4BA9-BB9C-F27E79C2A69C}" dt="2024-05-06T15:43:58.646" v="48" actId="478"/>
          <ac:spMkLst>
            <pc:docMk/>
            <pc:sldMk cId="3999625911" sldId="2756"/>
            <ac:spMk id="353" creationId="{8AF1AB1B-24E3-B54D-1A72-E7B2FA98344E}"/>
          </ac:spMkLst>
        </pc:spChg>
        <pc:spChg chg="add del mod">
          <ac:chgData name="Ahmed A" userId="37cbb6571667a5a4" providerId="LiveId" clId="{A3ECA875-3A40-4BA9-BB9C-F27E79C2A69C}" dt="2024-05-06T15:43:58.646" v="48" actId="478"/>
          <ac:spMkLst>
            <pc:docMk/>
            <pc:sldMk cId="3999625911" sldId="2756"/>
            <ac:spMk id="354" creationId="{5100D60B-621A-1316-1E38-59AE8BB2DA16}"/>
          </ac:spMkLst>
        </pc:spChg>
        <pc:spChg chg="add del mod">
          <ac:chgData name="Ahmed A" userId="37cbb6571667a5a4" providerId="LiveId" clId="{A3ECA875-3A40-4BA9-BB9C-F27E79C2A69C}" dt="2024-05-06T15:43:58.646" v="48" actId="478"/>
          <ac:spMkLst>
            <pc:docMk/>
            <pc:sldMk cId="3999625911" sldId="2756"/>
            <ac:spMk id="355" creationId="{016CD234-FF5E-945A-CC23-D423F0B7DF1C}"/>
          </ac:spMkLst>
        </pc:spChg>
        <pc:spChg chg="add del mod">
          <ac:chgData name="Ahmed A" userId="37cbb6571667a5a4" providerId="LiveId" clId="{A3ECA875-3A40-4BA9-BB9C-F27E79C2A69C}" dt="2024-05-06T15:43:58.646" v="48" actId="478"/>
          <ac:spMkLst>
            <pc:docMk/>
            <pc:sldMk cId="3999625911" sldId="2756"/>
            <ac:spMk id="356" creationId="{D248C6D4-C08C-EEB8-F375-17F36CF9ED21}"/>
          </ac:spMkLst>
        </pc:spChg>
        <pc:spChg chg="add del mod">
          <ac:chgData name="Ahmed A" userId="37cbb6571667a5a4" providerId="LiveId" clId="{A3ECA875-3A40-4BA9-BB9C-F27E79C2A69C}" dt="2024-05-06T15:43:58.646" v="48" actId="478"/>
          <ac:spMkLst>
            <pc:docMk/>
            <pc:sldMk cId="3999625911" sldId="2756"/>
            <ac:spMk id="357" creationId="{A313A2C3-E8A8-07C2-8A03-F853B135A468}"/>
          </ac:spMkLst>
        </pc:spChg>
        <pc:spChg chg="add del mod">
          <ac:chgData name="Ahmed A" userId="37cbb6571667a5a4" providerId="LiveId" clId="{A3ECA875-3A40-4BA9-BB9C-F27E79C2A69C}" dt="2024-05-06T15:43:58.646" v="48" actId="478"/>
          <ac:spMkLst>
            <pc:docMk/>
            <pc:sldMk cId="3999625911" sldId="2756"/>
            <ac:spMk id="358" creationId="{22AAA00F-65BD-4176-AC23-4A69A22A6936}"/>
          </ac:spMkLst>
        </pc:spChg>
        <pc:spChg chg="add del mod">
          <ac:chgData name="Ahmed A" userId="37cbb6571667a5a4" providerId="LiveId" clId="{A3ECA875-3A40-4BA9-BB9C-F27E79C2A69C}" dt="2024-05-06T15:43:58.646" v="48" actId="478"/>
          <ac:spMkLst>
            <pc:docMk/>
            <pc:sldMk cId="3999625911" sldId="2756"/>
            <ac:spMk id="359" creationId="{76E456D3-30EE-E911-45F4-C0F05651FF80}"/>
          </ac:spMkLst>
        </pc:spChg>
        <pc:spChg chg="add del mod">
          <ac:chgData name="Ahmed A" userId="37cbb6571667a5a4" providerId="LiveId" clId="{A3ECA875-3A40-4BA9-BB9C-F27E79C2A69C}" dt="2024-05-06T15:43:58.646" v="48" actId="478"/>
          <ac:spMkLst>
            <pc:docMk/>
            <pc:sldMk cId="3999625911" sldId="2756"/>
            <ac:spMk id="360" creationId="{86B10B98-FC82-3D29-E8ED-57B53530B8E4}"/>
          </ac:spMkLst>
        </pc:spChg>
        <pc:spChg chg="add del mod">
          <ac:chgData name="Ahmed A" userId="37cbb6571667a5a4" providerId="LiveId" clId="{A3ECA875-3A40-4BA9-BB9C-F27E79C2A69C}" dt="2024-05-06T15:43:58.646" v="48" actId="478"/>
          <ac:spMkLst>
            <pc:docMk/>
            <pc:sldMk cId="3999625911" sldId="2756"/>
            <ac:spMk id="361" creationId="{E3F15093-BC32-5D98-B298-F092E0C52829}"/>
          </ac:spMkLst>
        </pc:spChg>
        <pc:spChg chg="add del mod">
          <ac:chgData name="Ahmed A" userId="37cbb6571667a5a4" providerId="LiveId" clId="{A3ECA875-3A40-4BA9-BB9C-F27E79C2A69C}" dt="2024-05-06T15:43:58.646" v="48" actId="478"/>
          <ac:spMkLst>
            <pc:docMk/>
            <pc:sldMk cId="3999625911" sldId="2756"/>
            <ac:spMk id="362" creationId="{3BCB0172-EE88-467A-95BF-B6481C1DA332}"/>
          </ac:spMkLst>
        </pc:spChg>
        <pc:spChg chg="add del mod">
          <ac:chgData name="Ahmed A" userId="37cbb6571667a5a4" providerId="LiveId" clId="{A3ECA875-3A40-4BA9-BB9C-F27E79C2A69C}" dt="2024-05-06T15:43:58.646" v="48" actId="478"/>
          <ac:spMkLst>
            <pc:docMk/>
            <pc:sldMk cId="3999625911" sldId="2756"/>
            <ac:spMk id="363" creationId="{D872977B-2E69-426B-C8BD-CA6E19DBB127}"/>
          </ac:spMkLst>
        </pc:spChg>
        <pc:spChg chg="add del mod">
          <ac:chgData name="Ahmed A" userId="37cbb6571667a5a4" providerId="LiveId" clId="{A3ECA875-3A40-4BA9-BB9C-F27E79C2A69C}" dt="2024-05-06T15:43:58.646" v="48" actId="478"/>
          <ac:spMkLst>
            <pc:docMk/>
            <pc:sldMk cId="3999625911" sldId="2756"/>
            <ac:spMk id="364" creationId="{DAC56391-2647-A195-C728-91C0D510D07A}"/>
          </ac:spMkLst>
        </pc:spChg>
        <pc:spChg chg="add del mod">
          <ac:chgData name="Ahmed A" userId="37cbb6571667a5a4" providerId="LiveId" clId="{A3ECA875-3A40-4BA9-BB9C-F27E79C2A69C}" dt="2024-05-06T15:43:58.646" v="48" actId="478"/>
          <ac:spMkLst>
            <pc:docMk/>
            <pc:sldMk cId="3999625911" sldId="2756"/>
            <ac:spMk id="365" creationId="{17F2F877-DE3A-7898-1A3B-BFF50FBF70AE}"/>
          </ac:spMkLst>
        </pc:spChg>
        <pc:spChg chg="add del mod">
          <ac:chgData name="Ahmed A" userId="37cbb6571667a5a4" providerId="LiveId" clId="{A3ECA875-3A40-4BA9-BB9C-F27E79C2A69C}" dt="2024-05-06T15:43:58.646" v="48" actId="478"/>
          <ac:spMkLst>
            <pc:docMk/>
            <pc:sldMk cId="3999625911" sldId="2756"/>
            <ac:spMk id="366" creationId="{A4F9BE72-F6B7-8AA2-A20F-10669BCDEC23}"/>
          </ac:spMkLst>
        </pc:spChg>
        <pc:spChg chg="add del mod">
          <ac:chgData name="Ahmed A" userId="37cbb6571667a5a4" providerId="LiveId" clId="{A3ECA875-3A40-4BA9-BB9C-F27E79C2A69C}" dt="2024-05-06T15:43:58.646" v="48" actId="478"/>
          <ac:spMkLst>
            <pc:docMk/>
            <pc:sldMk cId="3999625911" sldId="2756"/>
            <ac:spMk id="367" creationId="{64E2E080-C182-CA37-9C64-2ED27D93C7A5}"/>
          </ac:spMkLst>
        </pc:spChg>
        <pc:spChg chg="add del mod">
          <ac:chgData name="Ahmed A" userId="37cbb6571667a5a4" providerId="LiveId" clId="{A3ECA875-3A40-4BA9-BB9C-F27E79C2A69C}" dt="2024-05-06T15:43:58.646" v="48" actId="478"/>
          <ac:spMkLst>
            <pc:docMk/>
            <pc:sldMk cId="3999625911" sldId="2756"/>
            <ac:spMk id="368" creationId="{20BFEB47-7023-7D87-5880-993A9DA7477D}"/>
          </ac:spMkLst>
        </pc:spChg>
        <pc:spChg chg="add del mod">
          <ac:chgData name="Ahmed A" userId="37cbb6571667a5a4" providerId="LiveId" clId="{A3ECA875-3A40-4BA9-BB9C-F27E79C2A69C}" dt="2024-05-06T15:43:58.646" v="48" actId="478"/>
          <ac:spMkLst>
            <pc:docMk/>
            <pc:sldMk cId="3999625911" sldId="2756"/>
            <ac:spMk id="369" creationId="{4A290598-B536-3167-ADA4-F3AB8A2333BB}"/>
          </ac:spMkLst>
        </pc:spChg>
        <pc:spChg chg="add del mod">
          <ac:chgData name="Ahmed A" userId="37cbb6571667a5a4" providerId="LiveId" clId="{A3ECA875-3A40-4BA9-BB9C-F27E79C2A69C}" dt="2024-05-06T15:43:58.646" v="48" actId="478"/>
          <ac:spMkLst>
            <pc:docMk/>
            <pc:sldMk cId="3999625911" sldId="2756"/>
            <ac:spMk id="370" creationId="{87B4D349-E47D-627D-19F5-89DD88E46433}"/>
          </ac:spMkLst>
        </pc:spChg>
        <pc:spChg chg="add del mod">
          <ac:chgData name="Ahmed A" userId="37cbb6571667a5a4" providerId="LiveId" clId="{A3ECA875-3A40-4BA9-BB9C-F27E79C2A69C}" dt="2024-05-06T15:43:58.646" v="48" actId="478"/>
          <ac:spMkLst>
            <pc:docMk/>
            <pc:sldMk cId="3999625911" sldId="2756"/>
            <ac:spMk id="371" creationId="{C4394B5E-542C-94D5-2782-F26F600462E2}"/>
          </ac:spMkLst>
        </pc:spChg>
        <pc:spChg chg="add del mod">
          <ac:chgData name="Ahmed A" userId="37cbb6571667a5a4" providerId="LiveId" clId="{A3ECA875-3A40-4BA9-BB9C-F27E79C2A69C}" dt="2024-05-06T15:43:58.646" v="48" actId="478"/>
          <ac:spMkLst>
            <pc:docMk/>
            <pc:sldMk cId="3999625911" sldId="2756"/>
            <ac:spMk id="372" creationId="{2871FB87-EC3A-0734-10B2-3061E17348DB}"/>
          </ac:spMkLst>
        </pc:spChg>
        <pc:spChg chg="add del mod">
          <ac:chgData name="Ahmed A" userId="37cbb6571667a5a4" providerId="LiveId" clId="{A3ECA875-3A40-4BA9-BB9C-F27E79C2A69C}" dt="2024-05-06T15:43:58.646" v="48" actId="478"/>
          <ac:spMkLst>
            <pc:docMk/>
            <pc:sldMk cId="3999625911" sldId="2756"/>
            <ac:spMk id="373" creationId="{4F9F7DA6-714C-576A-7569-87D58F1D63BB}"/>
          </ac:spMkLst>
        </pc:spChg>
        <pc:spChg chg="add del mod">
          <ac:chgData name="Ahmed A" userId="37cbb6571667a5a4" providerId="LiveId" clId="{A3ECA875-3A40-4BA9-BB9C-F27E79C2A69C}" dt="2024-05-06T15:43:58.646" v="48" actId="478"/>
          <ac:spMkLst>
            <pc:docMk/>
            <pc:sldMk cId="3999625911" sldId="2756"/>
            <ac:spMk id="374" creationId="{1829D527-22FA-6D33-5ACA-CE1A6F8317B9}"/>
          </ac:spMkLst>
        </pc:spChg>
        <pc:spChg chg="add del mod">
          <ac:chgData name="Ahmed A" userId="37cbb6571667a5a4" providerId="LiveId" clId="{A3ECA875-3A40-4BA9-BB9C-F27E79C2A69C}" dt="2024-05-06T15:43:58.646" v="48" actId="478"/>
          <ac:spMkLst>
            <pc:docMk/>
            <pc:sldMk cId="3999625911" sldId="2756"/>
            <ac:spMk id="375" creationId="{8B42E528-7604-0131-BA5F-DB13FB0D5837}"/>
          </ac:spMkLst>
        </pc:spChg>
        <pc:spChg chg="add del mod">
          <ac:chgData name="Ahmed A" userId="37cbb6571667a5a4" providerId="LiveId" clId="{A3ECA875-3A40-4BA9-BB9C-F27E79C2A69C}" dt="2024-05-06T15:43:58.646" v="48" actId="478"/>
          <ac:spMkLst>
            <pc:docMk/>
            <pc:sldMk cId="3999625911" sldId="2756"/>
            <ac:spMk id="376" creationId="{89D8CDA4-2581-4501-DC66-34C33C825D4B}"/>
          </ac:spMkLst>
        </pc:spChg>
        <pc:spChg chg="add del mod">
          <ac:chgData name="Ahmed A" userId="37cbb6571667a5a4" providerId="LiveId" clId="{A3ECA875-3A40-4BA9-BB9C-F27E79C2A69C}" dt="2024-05-06T15:43:58.646" v="48" actId="478"/>
          <ac:spMkLst>
            <pc:docMk/>
            <pc:sldMk cId="3999625911" sldId="2756"/>
            <ac:spMk id="377" creationId="{7028355C-1BAA-B8A2-61D3-F7418C9880E0}"/>
          </ac:spMkLst>
        </pc:spChg>
        <pc:spChg chg="add del mod">
          <ac:chgData name="Ahmed A" userId="37cbb6571667a5a4" providerId="LiveId" clId="{A3ECA875-3A40-4BA9-BB9C-F27E79C2A69C}" dt="2024-05-06T15:43:58.646" v="48" actId="478"/>
          <ac:spMkLst>
            <pc:docMk/>
            <pc:sldMk cId="3999625911" sldId="2756"/>
            <ac:spMk id="378" creationId="{DC287F67-52AF-B380-B1E0-6C7E74A01735}"/>
          </ac:spMkLst>
        </pc:spChg>
        <pc:spChg chg="add del mod">
          <ac:chgData name="Ahmed A" userId="37cbb6571667a5a4" providerId="LiveId" clId="{A3ECA875-3A40-4BA9-BB9C-F27E79C2A69C}" dt="2024-05-06T15:43:58.646" v="48" actId="478"/>
          <ac:spMkLst>
            <pc:docMk/>
            <pc:sldMk cId="3999625911" sldId="2756"/>
            <ac:spMk id="379" creationId="{0970B699-7853-0928-9B97-910BDB34A51E}"/>
          </ac:spMkLst>
        </pc:spChg>
        <pc:spChg chg="add del mod">
          <ac:chgData name="Ahmed A" userId="37cbb6571667a5a4" providerId="LiveId" clId="{A3ECA875-3A40-4BA9-BB9C-F27E79C2A69C}" dt="2024-05-06T15:43:58.646" v="48" actId="478"/>
          <ac:spMkLst>
            <pc:docMk/>
            <pc:sldMk cId="3999625911" sldId="2756"/>
            <ac:spMk id="380" creationId="{A343BD9A-9396-A416-99F1-68286FA3AD5A}"/>
          </ac:spMkLst>
        </pc:spChg>
        <pc:spChg chg="add del mod">
          <ac:chgData name="Ahmed A" userId="37cbb6571667a5a4" providerId="LiveId" clId="{A3ECA875-3A40-4BA9-BB9C-F27E79C2A69C}" dt="2024-05-06T15:43:58.646" v="48" actId="478"/>
          <ac:spMkLst>
            <pc:docMk/>
            <pc:sldMk cId="3999625911" sldId="2756"/>
            <ac:spMk id="381" creationId="{1758396A-6CF6-619F-02E6-89875115B5FD}"/>
          </ac:spMkLst>
        </pc:spChg>
        <pc:spChg chg="add del mod">
          <ac:chgData name="Ahmed A" userId="37cbb6571667a5a4" providerId="LiveId" clId="{A3ECA875-3A40-4BA9-BB9C-F27E79C2A69C}" dt="2024-05-06T15:43:58.646" v="48" actId="478"/>
          <ac:spMkLst>
            <pc:docMk/>
            <pc:sldMk cId="3999625911" sldId="2756"/>
            <ac:spMk id="382" creationId="{FE51DE66-56EF-1D59-85BC-C5E149A4F259}"/>
          </ac:spMkLst>
        </pc:spChg>
        <pc:spChg chg="add del mod">
          <ac:chgData name="Ahmed A" userId="37cbb6571667a5a4" providerId="LiveId" clId="{A3ECA875-3A40-4BA9-BB9C-F27E79C2A69C}" dt="2024-05-06T15:43:58.646" v="48" actId="478"/>
          <ac:spMkLst>
            <pc:docMk/>
            <pc:sldMk cId="3999625911" sldId="2756"/>
            <ac:spMk id="383" creationId="{30D6407A-866D-7809-1149-013DD9745E16}"/>
          </ac:spMkLst>
        </pc:spChg>
        <pc:spChg chg="add del mod">
          <ac:chgData name="Ahmed A" userId="37cbb6571667a5a4" providerId="LiveId" clId="{A3ECA875-3A40-4BA9-BB9C-F27E79C2A69C}" dt="2024-05-06T15:43:58.646" v="48" actId="478"/>
          <ac:spMkLst>
            <pc:docMk/>
            <pc:sldMk cId="3999625911" sldId="2756"/>
            <ac:spMk id="384" creationId="{AEF753B9-14B3-55AF-B090-5616F639A5DB}"/>
          </ac:spMkLst>
        </pc:spChg>
        <pc:spChg chg="add del mod">
          <ac:chgData name="Ahmed A" userId="37cbb6571667a5a4" providerId="LiveId" clId="{A3ECA875-3A40-4BA9-BB9C-F27E79C2A69C}" dt="2024-05-06T15:43:58.646" v="48" actId="478"/>
          <ac:spMkLst>
            <pc:docMk/>
            <pc:sldMk cId="3999625911" sldId="2756"/>
            <ac:spMk id="385" creationId="{7126276F-86B9-B137-DAF0-61FCE480657D}"/>
          </ac:spMkLst>
        </pc:spChg>
        <pc:spChg chg="add del mod">
          <ac:chgData name="Ahmed A" userId="37cbb6571667a5a4" providerId="LiveId" clId="{A3ECA875-3A40-4BA9-BB9C-F27E79C2A69C}" dt="2024-05-06T15:43:58.646" v="48" actId="478"/>
          <ac:spMkLst>
            <pc:docMk/>
            <pc:sldMk cId="3999625911" sldId="2756"/>
            <ac:spMk id="386" creationId="{CD0E5E84-F15C-4821-EB0B-FE549115C028}"/>
          </ac:spMkLst>
        </pc:spChg>
        <pc:spChg chg="add del mod">
          <ac:chgData name="Ahmed A" userId="37cbb6571667a5a4" providerId="LiveId" clId="{A3ECA875-3A40-4BA9-BB9C-F27E79C2A69C}" dt="2024-05-06T15:43:58.646" v="48" actId="478"/>
          <ac:spMkLst>
            <pc:docMk/>
            <pc:sldMk cId="3999625911" sldId="2756"/>
            <ac:spMk id="387" creationId="{B8F78D87-44C0-FD2F-81AE-17E0358169C8}"/>
          </ac:spMkLst>
        </pc:spChg>
        <pc:spChg chg="add del mod">
          <ac:chgData name="Ahmed A" userId="37cbb6571667a5a4" providerId="LiveId" clId="{A3ECA875-3A40-4BA9-BB9C-F27E79C2A69C}" dt="2024-05-06T15:43:58.646" v="48" actId="478"/>
          <ac:spMkLst>
            <pc:docMk/>
            <pc:sldMk cId="3999625911" sldId="2756"/>
            <ac:spMk id="388" creationId="{62A70107-34F9-DA5B-8807-18E77266E6DF}"/>
          </ac:spMkLst>
        </pc:spChg>
        <pc:spChg chg="add del mod">
          <ac:chgData name="Ahmed A" userId="37cbb6571667a5a4" providerId="LiveId" clId="{A3ECA875-3A40-4BA9-BB9C-F27E79C2A69C}" dt="2024-05-06T15:43:58.646" v="48" actId="478"/>
          <ac:spMkLst>
            <pc:docMk/>
            <pc:sldMk cId="3999625911" sldId="2756"/>
            <ac:spMk id="389" creationId="{72A8E50E-10B4-5BD3-65B4-E52303D9D6EC}"/>
          </ac:spMkLst>
        </pc:spChg>
        <pc:spChg chg="add del mod">
          <ac:chgData name="Ahmed A" userId="37cbb6571667a5a4" providerId="LiveId" clId="{A3ECA875-3A40-4BA9-BB9C-F27E79C2A69C}" dt="2024-05-06T15:43:58.646" v="48" actId="478"/>
          <ac:spMkLst>
            <pc:docMk/>
            <pc:sldMk cId="3999625911" sldId="2756"/>
            <ac:spMk id="390" creationId="{B6574DD8-AB26-C6B5-9C5E-F89E45AD41C7}"/>
          </ac:spMkLst>
        </pc:spChg>
        <pc:spChg chg="add del mod">
          <ac:chgData name="Ahmed A" userId="37cbb6571667a5a4" providerId="LiveId" clId="{A3ECA875-3A40-4BA9-BB9C-F27E79C2A69C}" dt="2024-05-06T15:43:58.646" v="48" actId="478"/>
          <ac:spMkLst>
            <pc:docMk/>
            <pc:sldMk cId="3999625911" sldId="2756"/>
            <ac:spMk id="391" creationId="{4F76DAF9-5997-C0E0-B1B2-A46D46010F3B}"/>
          </ac:spMkLst>
        </pc:spChg>
        <pc:spChg chg="add del mod">
          <ac:chgData name="Ahmed A" userId="37cbb6571667a5a4" providerId="LiveId" clId="{A3ECA875-3A40-4BA9-BB9C-F27E79C2A69C}" dt="2024-05-06T15:43:58.646" v="48" actId="478"/>
          <ac:spMkLst>
            <pc:docMk/>
            <pc:sldMk cId="3999625911" sldId="2756"/>
            <ac:spMk id="392" creationId="{83C0EF72-8DC5-4FD6-75A1-8E95B4C681BD}"/>
          </ac:spMkLst>
        </pc:spChg>
        <pc:spChg chg="add del mod">
          <ac:chgData name="Ahmed A" userId="37cbb6571667a5a4" providerId="LiveId" clId="{A3ECA875-3A40-4BA9-BB9C-F27E79C2A69C}" dt="2024-05-06T15:43:58.646" v="48" actId="478"/>
          <ac:spMkLst>
            <pc:docMk/>
            <pc:sldMk cId="3999625911" sldId="2756"/>
            <ac:spMk id="393" creationId="{9FFEDE9A-9090-65E4-210B-3BF06E19048A}"/>
          </ac:spMkLst>
        </pc:spChg>
        <pc:spChg chg="add del mod">
          <ac:chgData name="Ahmed A" userId="37cbb6571667a5a4" providerId="LiveId" clId="{A3ECA875-3A40-4BA9-BB9C-F27E79C2A69C}" dt="2024-05-06T15:43:58.646" v="48" actId="478"/>
          <ac:spMkLst>
            <pc:docMk/>
            <pc:sldMk cId="3999625911" sldId="2756"/>
            <ac:spMk id="394" creationId="{44EAD6F1-DEBF-F2A0-7944-C7EEDEBBB28C}"/>
          </ac:spMkLst>
        </pc:spChg>
        <pc:spChg chg="add del mod">
          <ac:chgData name="Ahmed A" userId="37cbb6571667a5a4" providerId="LiveId" clId="{A3ECA875-3A40-4BA9-BB9C-F27E79C2A69C}" dt="2024-05-06T15:43:58.646" v="48" actId="478"/>
          <ac:spMkLst>
            <pc:docMk/>
            <pc:sldMk cId="3999625911" sldId="2756"/>
            <ac:spMk id="395" creationId="{BA20A7A8-0529-28B0-DD5F-D8F50CCE36B2}"/>
          </ac:spMkLst>
        </pc:spChg>
        <pc:spChg chg="add del mod">
          <ac:chgData name="Ahmed A" userId="37cbb6571667a5a4" providerId="LiveId" clId="{A3ECA875-3A40-4BA9-BB9C-F27E79C2A69C}" dt="2024-05-06T15:43:58.646" v="48" actId="478"/>
          <ac:spMkLst>
            <pc:docMk/>
            <pc:sldMk cId="3999625911" sldId="2756"/>
            <ac:spMk id="396" creationId="{9790A22C-2985-01FF-5E70-812E473BDB7B}"/>
          </ac:spMkLst>
        </pc:spChg>
        <pc:spChg chg="add del mod">
          <ac:chgData name="Ahmed A" userId="37cbb6571667a5a4" providerId="LiveId" clId="{A3ECA875-3A40-4BA9-BB9C-F27E79C2A69C}" dt="2024-05-06T15:43:58.646" v="48" actId="478"/>
          <ac:spMkLst>
            <pc:docMk/>
            <pc:sldMk cId="3999625911" sldId="2756"/>
            <ac:spMk id="397" creationId="{29C27C99-AAB5-DD4F-9B01-8B1DC50EF7F6}"/>
          </ac:spMkLst>
        </pc:spChg>
        <pc:spChg chg="add del mod">
          <ac:chgData name="Ahmed A" userId="37cbb6571667a5a4" providerId="LiveId" clId="{A3ECA875-3A40-4BA9-BB9C-F27E79C2A69C}" dt="2024-05-06T15:43:58.646" v="48" actId="478"/>
          <ac:spMkLst>
            <pc:docMk/>
            <pc:sldMk cId="3999625911" sldId="2756"/>
            <ac:spMk id="398" creationId="{3964A086-6A3E-9226-5B15-15AC1E0666E4}"/>
          </ac:spMkLst>
        </pc:spChg>
        <pc:spChg chg="add del mod">
          <ac:chgData name="Ahmed A" userId="37cbb6571667a5a4" providerId="LiveId" clId="{A3ECA875-3A40-4BA9-BB9C-F27E79C2A69C}" dt="2024-05-06T15:43:58.646" v="48" actId="478"/>
          <ac:spMkLst>
            <pc:docMk/>
            <pc:sldMk cId="3999625911" sldId="2756"/>
            <ac:spMk id="399" creationId="{ACF354E3-989F-1180-63DF-4B97990E2351}"/>
          </ac:spMkLst>
        </pc:spChg>
        <pc:spChg chg="add del mod">
          <ac:chgData name="Ahmed A" userId="37cbb6571667a5a4" providerId="LiveId" clId="{A3ECA875-3A40-4BA9-BB9C-F27E79C2A69C}" dt="2024-05-06T15:43:58.646" v="48" actId="478"/>
          <ac:spMkLst>
            <pc:docMk/>
            <pc:sldMk cId="3999625911" sldId="2756"/>
            <ac:spMk id="400" creationId="{B53DFA3E-1826-4100-7451-8A87201EC2C5}"/>
          </ac:spMkLst>
        </pc:spChg>
        <pc:spChg chg="add del mod">
          <ac:chgData name="Ahmed A" userId="37cbb6571667a5a4" providerId="LiveId" clId="{A3ECA875-3A40-4BA9-BB9C-F27E79C2A69C}" dt="2024-05-06T15:43:58.646" v="48" actId="478"/>
          <ac:spMkLst>
            <pc:docMk/>
            <pc:sldMk cId="3999625911" sldId="2756"/>
            <ac:spMk id="401" creationId="{175C88D7-5869-8628-E257-7C592704CF66}"/>
          </ac:spMkLst>
        </pc:spChg>
        <pc:spChg chg="add del mod">
          <ac:chgData name="Ahmed A" userId="37cbb6571667a5a4" providerId="LiveId" clId="{A3ECA875-3A40-4BA9-BB9C-F27E79C2A69C}" dt="2024-05-06T15:43:58.646" v="48" actId="478"/>
          <ac:spMkLst>
            <pc:docMk/>
            <pc:sldMk cId="3999625911" sldId="2756"/>
            <ac:spMk id="402" creationId="{419BAA79-8618-78B5-60F2-9DC0B273B1F0}"/>
          </ac:spMkLst>
        </pc:spChg>
        <pc:spChg chg="add del mod">
          <ac:chgData name="Ahmed A" userId="37cbb6571667a5a4" providerId="LiveId" clId="{A3ECA875-3A40-4BA9-BB9C-F27E79C2A69C}" dt="2024-05-06T15:43:58.646" v="48" actId="478"/>
          <ac:spMkLst>
            <pc:docMk/>
            <pc:sldMk cId="3999625911" sldId="2756"/>
            <ac:spMk id="403" creationId="{75D32AAD-6771-BDB5-C06D-A865B6FE9468}"/>
          </ac:spMkLst>
        </pc:spChg>
        <pc:spChg chg="add del mod">
          <ac:chgData name="Ahmed A" userId="37cbb6571667a5a4" providerId="LiveId" clId="{A3ECA875-3A40-4BA9-BB9C-F27E79C2A69C}" dt="2024-05-06T15:43:58.646" v="48" actId="478"/>
          <ac:spMkLst>
            <pc:docMk/>
            <pc:sldMk cId="3999625911" sldId="2756"/>
            <ac:spMk id="404" creationId="{3BBCCD53-CD96-91EC-A91C-6B7FAABEB6E4}"/>
          </ac:spMkLst>
        </pc:spChg>
        <pc:spChg chg="add del mod">
          <ac:chgData name="Ahmed A" userId="37cbb6571667a5a4" providerId="LiveId" clId="{A3ECA875-3A40-4BA9-BB9C-F27E79C2A69C}" dt="2024-05-06T15:43:58.646" v="48" actId="478"/>
          <ac:spMkLst>
            <pc:docMk/>
            <pc:sldMk cId="3999625911" sldId="2756"/>
            <ac:spMk id="405" creationId="{34DD74F9-B8BF-A24D-70BA-08BABF809149}"/>
          </ac:spMkLst>
        </pc:spChg>
        <pc:spChg chg="add del mod">
          <ac:chgData name="Ahmed A" userId="37cbb6571667a5a4" providerId="LiveId" clId="{A3ECA875-3A40-4BA9-BB9C-F27E79C2A69C}" dt="2024-05-06T15:43:58.646" v="48" actId="478"/>
          <ac:spMkLst>
            <pc:docMk/>
            <pc:sldMk cId="3999625911" sldId="2756"/>
            <ac:spMk id="406" creationId="{34D8077E-4B58-1FCF-AEBC-EBC419CCC7C3}"/>
          </ac:spMkLst>
        </pc:spChg>
        <pc:spChg chg="add del mod">
          <ac:chgData name="Ahmed A" userId="37cbb6571667a5a4" providerId="LiveId" clId="{A3ECA875-3A40-4BA9-BB9C-F27E79C2A69C}" dt="2024-05-06T15:43:58.646" v="48" actId="478"/>
          <ac:spMkLst>
            <pc:docMk/>
            <pc:sldMk cId="3999625911" sldId="2756"/>
            <ac:spMk id="407" creationId="{191A1AC1-1CFE-4209-7217-A5F793EEE33A}"/>
          </ac:spMkLst>
        </pc:spChg>
        <pc:spChg chg="add del mod">
          <ac:chgData name="Ahmed A" userId="37cbb6571667a5a4" providerId="LiveId" clId="{A3ECA875-3A40-4BA9-BB9C-F27E79C2A69C}" dt="2024-05-06T15:43:58.646" v="48" actId="478"/>
          <ac:spMkLst>
            <pc:docMk/>
            <pc:sldMk cId="3999625911" sldId="2756"/>
            <ac:spMk id="408" creationId="{707D53C4-AB6C-611C-21B5-E8B32FD2FFF5}"/>
          </ac:spMkLst>
        </pc:spChg>
        <pc:spChg chg="add del mod">
          <ac:chgData name="Ahmed A" userId="37cbb6571667a5a4" providerId="LiveId" clId="{A3ECA875-3A40-4BA9-BB9C-F27E79C2A69C}" dt="2024-05-06T15:43:58.646" v="48" actId="478"/>
          <ac:spMkLst>
            <pc:docMk/>
            <pc:sldMk cId="3999625911" sldId="2756"/>
            <ac:spMk id="409" creationId="{B3EC9206-379C-BD6C-02FC-E9D67F259A68}"/>
          </ac:spMkLst>
        </pc:spChg>
        <pc:spChg chg="add del mod">
          <ac:chgData name="Ahmed A" userId="37cbb6571667a5a4" providerId="LiveId" clId="{A3ECA875-3A40-4BA9-BB9C-F27E79C2A69C}" dt="2024-05-06T15:43:58.646" v="48" actId="478"/>
          <ac:spMkLst>
            <pc:docMk/>
            <pc:sldMk cId="3999625911" sldId="2756"/>
            <ac:spMk id="410" creationId="{DFACF975-C669-0520-6780-A215BDA74BA2}"/>
          </ac:spMkLst>
        </pc:spChg>
        <pc:spChg chg="add del mod">
          <ac:chgData name="Ahmed A" userId="37cbb6571667a5a4" providerId="LiveId" clId="{A3ECA875-3A40-4BA9-BB9C-F27E79C2A69C}" dt="2024-05-06T15:43:58.646" v="48" actId="478"/>
          <ac:spMkLst>
            <pc:docMk/>
            <pc:sldMk cId="3999625911" sldId="2756"/>
            <ac:spMk id="411" creationId="{69E5E4A8-9C20-14D0-49F2-EF359D544837}"/>
          </ac:spMkLst>
        </pc:spChg>
        <pc:spChg chg="add del mod">
          <ac:chgData name="Ahmed A" userId="37cbb6571667a5a4" providerId="LiveId" clId="{A3ECA875-3A40-4BA9-BB9C-F27E79C2A69C}" dt="2024-05-06T15:43:58.646" v="48" actId="478"/>
          <ac:spMkLst>
            <pc:docMk/>
            <pc:sldMk cId="3999625911" sldId="2756"/>
            <ac:spMk id="412" creationId="{375C33BF-7391-9ED2-7BE2-CC431A30BEEF}"/>
          </ac:spMkLst>
        </pc:spChg>
        <pc:spChg chg="add del mod">
          <ac:chgData name="Ahmed A" userId="37cbb6571667a5a4" providerId="LiveId" clId="{A3ECA875-3A40-4BA9-BB9C-F27E79C2A69C}" dt="2024-05-06T15:43:58.646" v="48" actId="478"/>
          <ac:spMkLst>
            <pc:docMk/>
            <pc:sldMk cId="3999625911" sldId="2756"/>
            <ac:spMk id="413" creationId="{5641AA05-AB44-E73A-4B6A-814E7AF2B376}"/>
          </ac:spMkLst>
        </pc:spChg>
        <pc:spChg chg="add del mod">
          <ac:chgData name="Ahmed A" userId="37cbb6571667a5a4" providerId="LiveId" clId="{A3ECA875-3A40-4BA9-BB9C-F27E79C2A69C}" dt="2024-05-06T15:43:58.646" v="48" actId="478"/>
          <ac:spMkLst>
            <pc:docMk/>
            <pc:sldMk cId="3999625911" sldId="2756"/>
            <ac:spMk id="414" creationId="{4B974930-E0F8-379B-D267-BBA9A11F704B}"/>
          </ac:spMkLst>
        </pc:spChg>
        <pc:spChg chg="add del mod">
          <ac:chgData name="Ahmed A" userId="37cbb6571667a5a4" providerId="LiveId" clId="{A3ECA875-3A40-4BA9-BB9C-F27E79C2A69C}" dt="2024-05-06T15:43:58.646" v="48" actId="478"/>
          <ac:spMkLst>
            <pc:docMk/>
            <pc:sldMk cId="3999625911" sldId="2756"/>
            <ac:spMk id="415" creationId="{E5395BE2-6CB4-6EB1-7722-4027CE6B55A4}"/>
          </ac:spMkLst>
        </pc:spChg>
        <pc:spChg chg="add del mod">
          <ac:chgData name="Ahmed A" userId="37cbb6571667a5a4" providerId="LiveId" clId="{A3ECA875-3A40-4BA9-BB9C-F27E79C2A69C}" dt="2024-05-06T15:43:58.646" v="48" actId="478"/>
          <ac:spMkLst>
            <pc:docMk/>
            <pc:sldMk cId="3999625911" sldId="2756"/>
            <ac:spMk id="416" creationId="{2F33648F-170E-B2B8-CF52-1DC5DBBA9663}"/>
          </ac:spMkLst>
        </pc:spChg>
        <pc:spChg chg="add del mod">
          <ac:chgData name="Ahmed A" userId="37cbb6571667a5a4" providerId="LiveId" clId="{A3ECA875-3A40-4BA9-BB9C-F27E79C2A69C}" dt="2024-05-06T15:43:58.646" v="48" actId="478"/>
          <ac:spMkLst>
            <pc:docMk/>
            <pc:sldMk cId="3999625911" sldId="2756"/>
            <ac:spMk id="417" creationId="{1EDF9C5C-D726-F73F-190D-08D2688A5D6C}"/>
          </ac:spMkLst>
        </pc:spChg>
        <pc:spChg chg="add del mod">
          <ac:chgData name="Ahmed A" userId="37cbb6571667a5a4" providerId="LiveId" clId="{A3ECA875-3A40-4BA9-BB9C-F27E79C2A69C}" dt="2024-05-06T15:43:58.646" v="48" actId="478"/>
          <ac:spMkLst>
            <pc:docMk/>
            <pc:sldMk cId="3999625911" sldId="2756"/>
            <ac:spMk id="418" creationId="{94318E27-3131-5145-B3D8-C9EF8633905D}"/>
          </ac:spMkLst>
        </pc:spChg>
        <pc:spChg chg="add del mod">
          <ac:chgData name="Ahmed A" userId="37cbb6571667a5a4" providerId="LiveId" clId="{A3ECA875-3A40-4BA9-BB9C-F27E79C2A69C}" dt="2024-05-06T15:43:58.646" v="48" actId="478"/>
          <ac:spMkLst>
            <pc:docMk/>
            <pc:sldMk cId="3999625911" sldId="2756"/>
            <ac:spMk id="419" creationId="{63DB909B-73AC-6614-AEEC-DC9BB2D44F8A}"/>
          </ac:spMkLst>
        </pc:spChg>
        <pc:spChg chg="add del mod">
          <ac:chgData name="Ahmed A" userId="37cbb6571667a5a4" providerId="LiveId" clId="{A3ECA875-3A40-4BA9-BB9C-F27E79C2A69C}" dt="2024-05-06T15:43:58.646" v="48" actId="478"/>
          <ac:spMkLst>
            <pc:docMk/>
            <pc:sldMk cId="3999625911" sldId="2756"/>
            <ac:spMk id="420" creationId="{ADAB1027-1ACF-C017-F135-1B17260FEC6A}"/>
          </ac:spMkLst>
        </pc:spChg>
        <pc:spChg chg="add del mod">
          <ac:chgData name="Ahmed A" userId="37cbb6571667a5a4" providerId="LiveId" clId="{A3ECA875-3A40-4BA9-BB9C-F27E79C2A69C}" dt="2024-05-06T15:43:58.646" v="48" actId="478"/>
          <ac:spMkLst>
            <pc:docMk/>
            <pc:sldMk cId="3999625911" sldId="2756"/>
            <ac:spMk id="421" creationId="{40247771-4FBF-548F-6327-09B44D2493F0}"/>
          </ac:spMkLst>
        </pc:spChg>
        <pc:spChg chg="add del mod">
          <ac:chgData name="Ahmed A" userId="37cbb6571667a5a4" providerId="LiveId" clId="{A3ECA875-3A40-4BA9-BB9C-F27E79C2A69C}" dt="2024-05-06T15:43:58.646" v="48" actId="478"/>
          <ac:spMkLst>
            <pc:docMk/>
            <pc:sldMk cId="3999625911" sldId="2756"/>
            <ac:spMk id="422" creationId="{1793CF40-1924-EE56-3C47-09538F9E0575}"/>
          </ac:spMkLst>
        </pc:spChg>
        <pc:spChg chg="add del mod">
          <ac:chgData name="Ahmed A" userId="37cbb6571667a5a4" providerId="LiveId" clId="{A3ECA875-3A40-4BA9-BB9C-F27E79C2A69C}" dt="2024-05-06T15:43:58.646" v="48" actId="478"/>
          <ac:spMkLst>
            <pc:docMk/>
            <pc:sldMk cId="3999625911" sldId="2756"/>
            <ac:spMk id="423" creationId="{3B8CA9F3-5BD4-F3AE-B9EA-C769373A0B5C}"/>
          </ac:spMkLst>
        </pc:spChg>
        <pc:spChg chg="add del mod">
          <ac:chgData name="Ahmed A" userId="37cbb6571667a5a4" providerId="LiveId" clId="{A3ECA875-3A40-4BA9-BB9C-F27E79C2A69C}" dt="2024-05-06T15:43:58.646" v="48" actId="478"/>
          <ac:spMkLst>
            <pc:docMk/>
            <pc:sldMk cId="3999625911" sldId="2756"/>
            <ac:spMk id="424" creationId="{9B27B591-9F1D-9AB1-7846-F387DC4BDC2F}"/>
          </ac:spMkLst>
        </pc:spChg>
        <pc:spChg chg="add del mod">
          <ac:chgData name="Ahmed A" userId="37cbb6571667a5a4" providerId="LiveId" clId="{A3ECA875-3A40-4BA9-BB9C-F27E79C2A69C}" dt="2024-05-06T15:43:58.646" v="48" actId="478"/>
          <ac:spMkLst>
            <pc:docMk/>
            <pc:sldMk cId="3999625911" sldId="2756"/>
            <ac:spMk id="425" creationId="{92F58C2E-6E90-E4C0-1B38-38862D5E952A}"/>
          </ac:spMkLst>
        </pc:spChg>
        <pc:spChg chg="add del mod">
          <ac:chgData name="Ahmed A" userId="37cbb6571667a5a4" providerId="LiveId" clId="{A3ECA875-3A40-4BA9-BB9C-F27E79C2A69C}" dt="2024-05-06T15:43:58.646" v="48" actId="478"/>
          <ac:spMkLst>
            <pc:docMk/>
            <pc:sldMk cId="3999625911" sldId="2756"/>
            <ac:spMk id="426" creationId="{1A89603F-E58E-95CF-230C-34C642C365D6}"/>
          </ac:spMkLst>
        </pc:spChg>
        <pc:spChg chg="add del mod">
          <ac:chgData name="Ahmed A" userId="37cbb6571667a5a4" providerId="LiveId" clId="{A3ECA875-3A40-4BA9-BB9C-F27E79C2A69C}" dt="2024-05-06T15:43:58.646" v="48" actId="478"/>
          <ac:spMkLst>
            <pc:docMk/>
            <pc:sldMk cId="3999625911" sldId="2756"/>
            <ac:spMk id="427" creationId="{D3579183-25CD-39DD-4B01-B0BFD072B1E6}"/>
          </ac:spMkLst>
        </pc:spChg>
        <pc:spChg chg="add del mod">
          <ac:chgData name="Ahmed A" userId="37cbb6571667a5a4" providerId="LiveId" clId="{A3ECA875-3A40-4BA9-BB9C-F27E79C2A69C}" dt="2024-05-06T15:43:58.646" v="48" actId="478"/>
          <ac:spMkLst>
            <pc:docMk/>
            <pc:sldMk cId="3999625911" sldId="2756"/>
            <ac:spMk id="428" creationId="{80BF947E-91C2-EC5F-8462-7B80EB559C61}"/>
          </ac:spMkLst>
        </pc:spChg>
        <pc:spChg chg="add del mod">
          <ac:chgData name="Ahmed A" userId="37cbb6571667a5a4" providerId="LiveId" clId="{A3ECA875-3A40-4BA9-BB9C-F27E79C2A69C}" dt="2024-05-06T15:43:58.646" v="48" actId="478"/>
          <ac:spMkLst>
            <pc:docMk/>
            <pc:sldMk cId="3999625911" sldId="2756"/>
            <ac:spMk id="429" creationId="{395A8076-5302-7511-D3AD-0340530B97E9}"/>
          </ac:spMkLst>
        </pc:spChg>
        <pc:spChg chg="add del mod">
          <ac:chgData name="Ahmed A" userId="37cbb6571667a5a4" providerId="LiveId" clId="{A3ECA875-3A40-4BA9-BB9C-F27E79C2A69C}" dt="2024-05-06T15:43:58.646" v="48" actId="478"/>
          <ac:spMkLst>
            <pc:docMk/>
            <pc:sldMk cId="3999625911" sldId="2756"/>
            <ac:spMk id="430" creationId="{25CDEC3D-2868-D65A-2B91-66F994577C54}"/>
          </ac:spMkLst>
        </pc:spChg>
        <pc:spChg chg="add del mod">
          <ac:chgData name="Ahmed A" userId="37cbb6571667a5a4" providerId="LiveId" clId="{A3ECA875-3A40-4BA9-BB9C-F27E79C2A69C}" dt="2024-05-06T15:43:58.646" v="48" actId="478"/>
          <ac:spMkLst>
            <pc:docMk/>
            <pc:sldMk cId="3999625911" sldId="2756"/>
            <ac:spMk id="431" creationId="{2AA42813-70DF-778C-4238-69A1C9536D09}"/>
          </ac:spMkLst>
        </pc:spChg>
        <pc:spChg chg="add del mod">
          <ac:chgData name="Ahmed A" userId="37cbb6571667a5a4" providerId="LiveId" clId="{A3ECA875-3A40-4BA9-BB9C-F27E79C2A69C}" dt="2024-05-06T15:43:58.646" v="48" actId="478"/>
          <ac:spMkLst>
            <pc:docMk/>
            <pc:sldMk cId="3999625911" sldId="2756"/>
            <ac:spMk id="432" creationId="{0AFBB6FB-1C1D-E07C-0B64-0958E6BAA527}"/>
          </ac:spMkLst>
        </pc:spChg>
        <pc:spChg chg="add del mod">
          <ac:chgData name="Ahmed A" userId="37cbb6571667a5a4" providerId="LiveId" clId="{A3ECA875-3A40-4BA9-BB9C-F27E79C2A69C}" dt="2024-05-06T15:43:58.646" v="48" actId="478"/>
          <ac:spMkLst>
            <pc:docMk/>
            <pc:sldMk cId="3999625911" sldId="2756"/>
            <ac:spMk id="433" creationId="{E88CF074-C556-4905-87FA-3B6562504965}"/>
          </ac:spMkLst>
        </pc:spChg>
        <pc:spChg chg="add del mod">
          <ac:chgData name="Ahmed A" userId="37cbb6571667a5a4" providerId="LiveId" clId="{A3ECA875-3A40-4BA9-BB9C-F27E79C2A69C}" dt="2024-05-06T15:43:58.646" v="48" actId="478"/>
          <ac:spMkLst>
            <pc:docMk/>
            <pc:sldMk cId="3999625911" sldId="2756"/>
            <ac:spMk id="434" creationId="{DB48BBE1-A4AE-D8C0-B58E-E97D68079EB5}"/>
          </ac:spMkLst>
        </pc:spChg>
        <pc:spChg chg="add del mod">
          <ac:chgData name="Ahmed A" userId="37cbb6571667a5a4" providerId="LiveId" clId="{A3ECA875-3A40-4BA9-BB9C-F27E79C2A69C}" dt="2024-05-06T15:43:58.646" v="48" actId="478"/>
          <ac:spMkLst>
            <pc:docMk/>
            <pc:sldMk cId="3999625911" sldId="2756"/>
            <ac:spMk id="435" creationId="{27EADA45-EB7E-5398-15D1-042F841A1C64}"/>
          </ac:spMkLst>
        </pc:spChg>
        <pc:spChg chg="add del mod">
          <ac:chgData name="Ahmed A" userId="37cbb6571667a5a4" providerId="LiveId" clId="{A3ECA875-3A40-4BA9-BB9C-F27E79C2A69C}" dt="2024-05-06T15:43:58.646" v="48" actId="478"/>
          <ac:spMkLst>
            <pc:docMk/>
            <pc:sldMk cId="3999625911" sldId="2756"/>
            <ac:spMk id="436" creationId="{5610A877-5E5F-B52D-03D6-9CB2B948D0BC}"/>
          </ac:spMkLst>
        </pc:spChg>
        <pc:spChg chg="add del mod">
          <ac:chgData name="Ahmed A" userId="37cbb6571667a5a4" providerId="LiveId" clId="{A3ECA875-3A40-4BA9-BB9C-F27E79C2A69C}" dt="2024-05-06T15:43:58.646" v="48" actId="478"/>
          <ac:spMkLst>
            <pc:docMk/>
            <pc:sldMk cId="3999625911" sldId="2756"/>
            <ac:spMk id="437" creationId="{C89099D7-D5DF-DD36-1396-9E06769ED3DB}"/>
          </ac:spMkLst>
        </pc:spChg>
        <pc:spChg chg="add del mod">
          <ac:chgData name="Ahmed A" userId="37cbb6571667a5a4" providerId="LiveId" clId="{A3ECA875-3A40-4BA9-BB9C-F27E79C2A69C}" dt="2024-05-06T15:43:58.646" v="48" actId="478"/>
          <ac:spMkLst>
            <pc:docMk/>
            <pc:sldMk cId="3999625911" sldId="2756"/>
            <ac:spMk id="438" creationId="{1446549F-6284-637D-666F-D1476884C13A}"/>
          </ac:spMkLst>
        </pc:spChg>
        <pc:spChg chg="add del mod">
          <ac:chgData name="Ahmed A" userId="37cbb6571667a5a4" providerId="LiveId" clId="{A3ECA875-3A40-4BA9-BB9C-F27E79C2A69C}" dt="2024-05-06T15:43:58.646" v="48" actId="478"/>
          <ac:spMkLst>
            <pc:docMk/>
            <pc:sldMk cId="3999625911" sldId="2756"/>
            <ac:spMk id="439" creationId="{063D63AC-3B75-5218-52E5-E821B0404A23}"/>
          </ac:spMkLst>
        </pc:spChg>
        <pc:spChg chg="add del mod">
          <ac:chgData name="Ahmed A" userId="37cbb6571667a5a4" providerId="LiveId" clId="{A3ECA875-3A40-4BA9-BB9C-F27E79C2A69C}" dt="2024-05-06T15:43:58.646" v="48" actId="478"/>
          <ac:spMkLst>
            <pc:docMk/>
            <pc:sldMk cId="3999625911" sldId="2756"/>
            <ac:spMk id="440" creationId="{92C7AE55-748E-7460-5C05-FB5F82170466}"/>
          </ac:spMkLst>
        </pc:spChg>
        <pc:spChg chg="add del mod">
          <ac:chgData name="Ahmed A" userId="37cbb6571667a5a4" providerId="LiveId" clId="{A3ECA875-3A40-4BA9-BB9C-F27E79C2A69C}" dt="2024-05-06T15:43:58.646" v="48" actId="478"/>
          <ac:spMkLst>
            <pc:docMk/>
            <pc:sldMk cId="3999625911" sldId="2756"/>
            <ac:spMk id="441" creationId="{8148C7EF-BA64-66AA-B747-FAD93772E11A}"/>
          </ac:spMkLst>
        </pc:spChg>
        <pc:spChg chg="add del mod">
          <ac:chgData name="Ahmed A" userId="37cbb6571667a5a4" providerId="LiveId" clId="{A3ECA875-3A40-4BA9-BB9C-F27E79C2A69C}" dt="2024-05-06T15:43:58.646" v="48" actId="478"/>
          <ac:spMkLst>
            <pc:docMk/>
            <pc:sldMk cId="3999625911" sldId="2756"/>
            <ac:spMk id="442" creationId="{037BBE39-5826-04AA-7CF0-A20FE6095CC8}"/>
          </ac:spMkLst>
        </pc:spChg>
        <pc:spChg chg="add del mod">
          <ac:chgData name="Ahmed A" userId="37cbb6571667a5a4" providerId="LiveId" clId="{A3ECA875-3A40-4BA9-BB9C-F27E79C2A69C}" dt="2024-05-06T15:43:58.646" v="48" actId="478"/>
          <ac:spMkLst>
            <pc:docMk/>
            <pc:sldMk cId="3999625911" sldId="2756"/>
            <ac:spMk id="443" creationId="{EC675513-43BE-5810-B0FC-79049D436973}"/>
          </ac:spMkLst>
        </pc:spChg>
        <pc:spChg chg="add del mod">
          <ac:chgData name="Ahmed A" userId="37cbb6571667a5a4" providerId="LiveId" clId="{A3ECA875-3A40-4BA9-BB9C-F27E79C2A69C}" dt="2024-05-06T15:43:58.646" v="48" actId="478"/>
          <ac:spMkLst>
            <pc:docMk/>
            <pc:sldMk cId="3999625911" sldId="2756"/>
            <ac:spMk id="444" creationId="{E965DB0D-008A-45BF-7BE3-B0C7F52838C3}"/>
          </ac:spMkLst>
        </pc:spChg>
        <pc:spChg chg="add del mod">
          <ac:chgData name="Ahmed A" userId="37cbb6571667a5a4" providerId="LiveId" clId="{A3ECA875-3A40-4BA9-BB9C-F27E79C2A69C}" dt="2024-05-06T15:43:58.646" v="48" actId="478"/>
          <ac:spMkLst>
            <pc:docMk/>
            <pc:sldMk cId="3999625911" sldId="2756"/>
            <ac:spMk id="445" creationId="{6510F959-A628-A702-FAB9-9007FF55F42E}"/>
          </ac:spMkLst>
        </pc:spChg>
        <pc:spChg chg="add del mod">
          <ac:chgData name="Ahmed A" userId="37cbb6571667a5a4" providerId="LiveId" clId="{A3ECA875-3A40-4BA9-BB9C-F27E79C2A69C}" dt="2024-05-06T15:43:58.646" v="48" actId="478"/>
          <ac:spMkLst>
            <pc:docMk/>
            <pc:sldMk cId="3999625911" sldId="2756"/>
            <ac:spMk id="446" creationId="{5F673D07-EA52-1CF1-BD8A-79F1B6FE88F7}"/>
          </ac:spMkLst>
        </pc:spChg>
        <pc:spChg chg="add del mod">
          <ac:chgData name="Ahmed A" userId="37cbb6571667a5a4" providerId="LiveId" clId="{A3ECA875-3A40-4BA9-BB9C-F27E79C2A69C}" dt="2024-05-06T15:43:58.646" v="48" actId="478"/>
          <ac:spMkLst>
            <pc:docMk/>
            <pc:sldMk cId="3999625911" sldId="2756"/>
            <ac:spMk id="447" creationId="{0DCC210F-A41D-2923-4D9C-C8F2E1AE9889}"/>
          </ac:spMkLst>
        </pc:spChg>
        <pc:spChg chg="add del mod">
          <ac:chgData name="Ahmed A" userId="37cbb6571667a5a4" providerId="LiveId" clId="{A3ECA875-3A40-4BA9-BB9C-F27E79C2A69C}" dt="2024-05-06T15:43:58.646" v="48" actId="478"/>
          <ac:spMkLst>
            <pc:docMk/>
            <pc:sldMk cId="3999625911" sldId="2756"/>
            <ac:spMk id="448" creationId="{B087F5DE-0196-F394-0E9F-D270AD781C2A}"/>
          </ac:spMkLst>
        </pc:spChg>
        <pc:spChg chg="add del mod">
          <ac:chgData name="Ahmed A" userId="37cbb6571667a5a4" providerId="LiveId" clId="{A3ECA875-3A40-4BA9-BB9C-F27E79C2A69C}" dt="2024-05-06T15:43:58.646" v="48" actId="478"/>
          <ac:spMkLst>
            <pc:docMk/>
            <pc:sldMk cId="3999625911" sldId="2756"/>
            <ac:spMk id="449" creationId="{4FC92ABA-DC9A-1844-30AE-CF3793ED6226}"/>
          </ac:spMkLst>
        </pc:spChg>
        <pc:spChg chg="add del mod">
          <ac:chgData name="Ahmed A" userId="37cbb6571667a5a4" providerId="LiveId" clId="{A3ECA875-3A40-4BA9-BB9C-F27E79C2A69C}" dt="2024-05-06T15:43:58.646" v="48" actId="478"/>
          <ac:spMkLst>
            <pc:docMk/>
            <pc:sldMk cId="3999625911" sldId="2756"/>
            <ac:spMk id="450" creationId="{477E35C3-BF02-A11A-69A5-CD8EA72885F7}"/>
          </ac:spMkLst>
        </pc:spChg>
        <pc:spChg chg="add del mod">
          <ac:chgData name="Ahmed A" userId="37cbb6571667a5a4" providerId="LiveId" clId="{A3ECA875-3A40-4BA9-BB9C-F27E79C2A69C}" dt="2024-05-06T15:43:58.646" v="48" actId="478"/>
          <ac:spMkLst>
            <pc:docMk/>
            <pc:sldMk cId="3999625911" sldId="2756"/>
            <ac:spMk id="451" creationId="{E4D9CB11-6196-2AA2-519B-9C8E0651FDD7}"/>
          </ac:spMkLst>
        </pc:spChg>
        <pc:spChg chg="add del mod">
          <ac:chgData name="Ahmed A" userId="37cbb6571667a5a4" providerId="LiveId" clId="{A3ECA875-3A40-4BA9-BB9C-F27E79C2A69C}" dt="2024-05-06T15:43:58.646" v="48" actId="478"/>
          <ac:spMkLst>
            <pc:docMk/>
            <pc:sldMk cId="3999625911" sldId="2756"/>
            <ac:spMk id="452" creationId="{D43E7C0C-E709-D0C5-9567-72360D45FCC1}"/>
          </ac:spMkLst>
        </pc:spChg>
        <pc:spChg chg="add del mod">
          <ac:chgData name="Ahmed A" userId="37cbb6571667a5a4" providerId="LiveId" clId="{A3ECA875-3A40-4BA9-BB9C-F27E79C2A69C}" dt="2024-05-06T15:43:58.646" v="48" actId="478"/>
          <ac:spMkLst>
            <pc:docMk/>
            <pc:sldMk cId="3999625911" sldId="2756"/>
            <ac:spMk id="453" creationId="{952CFDD7-FF65-DE09-7184-A0B55A7642FD}"/>
          </ac:spMkLst>
        </pc:spChg>
        <pc:spChg chg="add del mod">
          <ac:chgData name="Ahmed A" userId="37cbb6571667a5a4" providerId="LiveId" clId="{A3ECA875-3A40-4BA9-BB9C-F27E79C2A69C}" dt="2024-05-06T15:43:58.646" v="48" actId="478"/>
          <ac:spMkLst>
            <pc:docMk/>
            <pc:sldMk cId="3999625911" sldId="2756"/>
            <ac:spMk id="454" creationId="{3E5FB798-AD4B-0F03-F3F2-932B2F3A8BA6}"/>
          </ac:spMkLst>
        </pc:spChg>
        <pc:spChg chg="add mod">
          <ac:chgData name="Ahmed A" userId="37cbb6571667a5a4" providerId="LiveId" clId="{A3ECA875-3A40-4BA9-BB9C-F27E79C2A69C}" dt="2024-05-06T15:43:59.715" v="49"/>
          <ac:spMkLst>
            <pc:docMk/>
            <pc:sldMk cId="3999625911" sldId="2756"/>
            <ac:spMk id="455" creationId="{DF6B7145-7146-6E30-8F14-4FE8AC45090B}"/>
          </ac:spMkLst>
        </pc:spChg>
        <pc:spChg chg="add del mod">
          <ac:chgData name="Ahmed A" userId="37cbb6571667a5a4" providerId="LiveId" clId="{A3ECA875-3A40-4BA9-BB9C-F27E79C2A69C}" dt="2024-05-06T15:47:05.456" v="115" actId="478"/>
          <ac:spMkLst>
            <pc:docMk/>
            <pc:sldMk cId="3999625911" sldId="2756"/>
            <ac:spMk id="456" creationId="{8D137562-A2CB-F3D7-FF52-CFC1F68FBB08}"/>
          </ac:spMkLst>
        </pc:spChg>
        <pc:spChg chg="add del mod">
          <ac:chgData name="Ahmed A" userId="37cbb6571667a5a4" providerId="LiveId" clId="{A3ECA875-3A40-4BA9-BB9C-F27E79C2A69C}" dt="2024-05-06T15:47:05.456" v="115" actId="478"/>
          <ac:spMkLst>
            <pc:docMk/>
            <pc:sldMk cId="3999625911" sldId="2756"/>
            <ac:spMk id="457" creationId="{E4E0BDFF-0ACA-0DF1-5D7A-A2C84BE1BC79}"/>
          </ac:spMkLst>
        </pc:spChg>
        <pc:spChg chg="add del mod">
          <ac:chgData name="Ahmed A" userId="37cbb6571667a5a4" providerId="LiveId" clId="{A3ECA875-3A40-4BA9-BB9C-F27E79C2A69C}" dt="2024-05-06T15:47:05.456" v="115" actId="478"/>
          <ac:spMkLst>
            <pc:docMk/>
            <pc:sldMk cId="3999625911" sldId="2756"/>
            <ac:spMk id="458" creationId="{87AB9B89-C570-3C7A-BFF7-1A1A38CA0916}"/>
          </ac:spMkLst>
        </pc:spChg>
        <pc:spChg chg="add del mod">
          <ac:chgData name="Ahmed A" userId="37cbb6571667a5a4" providerId="LiveId" clId="{A3ECA875-3A40-4BA9-BB9C-F27E79C2A69C}" dt="2024-05-06T15:47:05.456" v="115" actId="478"/>
          <ac:spMkLst>
            <pc:docMk/>
            <pc:sldMk cId="3999625911" sldId="2756"/>
            <ac:spMk id="459" creationId="{4BA9A4C0-B333-256A-FDD3-CC54D66E8BC3}"/>
          </ac:spMkLst>
        </pc:spChg>
        <pc:spChg chg="add del mod">
          <ac:chgData name="Ahmed A" userId="37cbb6571667a5a4" providerId="LiveId" clId="{A3ECA875-3A40-4BA9-BB9C-F27E79C2A69C}" dt="2024-05-06T15:47:05.456" v="115" actId="478"/>
          <ac:spMkLst>
            <pc:docMk/>
            <pc:sldMk cId="3999625911" sldId="2756"/>
            <ac:spMk id="460" creationId="{ED954936-8EDA-B2FF-9EBB-7A67586C35A1}"/>
          </ac:spMkLst>
        </pc:spChg>
        <pc:spChg chg="add del mod">
          <ac:chgData name="Ahmed A" userId="37cbb6571667a5a4" providerId="LiveId" clId="{A3ECA875-3A40-4BA9-BB9C-F27E79C2A69C}" dt="2024-05-06T15:47:05.456" v="115" actId="478"/>
          <ac:spMkLst>
            <pc:docMk/>
            <pc:sldMk cId="3999625911" sldId="2756"/>
            <ac:spMk id="461" creationId="{4AD3D8BA-B672-C454-0074-1AFD91D86236}"/>
          </ac:spMkLst>
        </pc:spChg>
        <pc:spChg chg="add del mod">
          <ac:chgData name="Ahmed A" userId="37cbb6571667a5a4" providerId="LiveId" clId="{A3ECA875-3A40-4BA9-BB9C-F27E79C2A69C}" dt="2024-05-06T15:47:05.456" v="115" actId="478"/>
          <ac:spMkLst>
            <pc:docMk/>
            <pc:sldMk cId="3999625911" sldId="2756"/>
            <ac:spMk id="462" creationId="{E4E9F38A-9A60-1658-ED62-C33FFFB298D1}"/>
          </ac:spMkLst>
        </pc:spChg>
        <pc:spChg chg="add del mod">
          <ac:chgData name="Ahmed A" userId="37cbb6571667a5a4" providerId="LiveId" clId="{A3ECA875-3A40-4BA9-BB9C-F27E79C2A69C}" dt="2024-05-06T15:47:05.456" v="115" actId="478"/>
          <ac:spMkLst>
            <pc:docMk/>
            <pc:sldMk cId="3999625911" sldId="2756"/>
            <ac:spMk id="463" creationId="{3FBA2993-4832-6835-DDF8-D5CF5CC9F3CD}"/>
          </ac:spMkLst>
        </pc:spChg>
        <pc:spChg chg="add del mod">
          <ac:chgData name="Ahmed A" userId="37cbb6571667a5a4" providerId="LiveId" clId="{A3ECA875-3A40-4BA9-BB9C-F27E79C2A69C}" dt="2024-05-06T15:47:05.456" v="115" actId="478"/>
          <ac:spMkLst>
            <pc:docMk/>
            <pc:sldMk cId="3999625911" sldId="2756"/>
            <ac:spMk id="464" creationId="{F4B7F169-F790-438E-E598-13DBDD3D9086}"/>
          </ac:spMkLst>
        </pc:spChg>
        <pc:spChg chg="add del mod">
          <ac:chgData name="Ahmed A" userId="37cbb6571667a5a4" providerId="LiveId" clId="{A3ECA875-3A40-4BA9-BB9C-F27E79C2A69C}" dt="2024-05-06T15:47:05.456" v="115" actId="478"/>
          <ac:spMkLst>
            <pc:docMk/>
            <pc:sldMk cId="3999625911" sldId="2756"/>
            <ac:spMk id="465" creationId="{6E874A0F-404F-3F80-B17D-8C607F510CE1}"/>
          </ac:spMkLst>
        </pc:spChg>
        <pc:spChg chg="add del mod">
          <ac:chgData name="Ahmed A" userId="37cbb6571667a5a4" providerId="LiveId" clId="{A3ECA875-3A40-4BA9-BB9C-F27E79C2A69C}" dt="2024-05-06T15:47:05.456" v="115" actId="478"/>
          <ac:spMkLst>
            <pc:docMk/>
            <pc:sldMk cId="3999625911" sldId="2756"/>
            <ac:spMk id="466" creationId="{479A04C8-E2B0-DAB2-1FEB-3AC028C8028E}"/>
          </ac:spMkLst>
        </pc:spChg>
        <pc:spChg chg="add del mod">
          <ac:chgData name="Ahmed A" userId="37cbb6571667a5a4" providerId="LiveId" clId="{A3ECA875-3A40-4BA9-BB9C-F27E79C2A69C}" dt="2024-05-06T15:47:05.456" v="115" actId="478"/>
          <ac:spMkLst>
            <pc:docMk/>
            <pc:sldMk cId="3999625911" sldId="2756"/>
            <ac:spMk id="467" creationId="{FB85B888-86D1-070E-CB9C-82098449D16A}"/>
          </ac:spMkLst>
        </pc:spChg>
        <pc:spChg chg="add del mod">
          <ac:chgData name="Ahmed A" userId="37cbb6571667a5a4" providerId="LiveId" clId="{A3ECA875-3A40-4BA9-BB9C-F27E79C2A69C}" dt="2024-05-06T15:47:05.456" v="115" actId="478"/>
          <ac:spMkLst>
            <pc:docMk/>
            <pc:sldMk cId="3999625911" sldId="2756"/>
            <ac:spMk id="468" creationId="{3E0053D6-D54E-1B31-9E5B-86CFB91EDB2E}"/>
          </ac:spMkLst>
        </pc:spChg>
        <pc:spChg chg="add del mod">
          <ac:chgData name="Ahmed A" userId="37cbb6571667a5a4" providerId="LiveId" clId="{A3ECA875-3A40-4BA9-BB9C-F27E79C2A69C}" dt="2024-05-06T15:47:05.456" v="115" actId="478"/>
          <ac:spMkLst>
            <pc:docMk/>
            <pc:sldMk cId="3999625911" sldId="2756"/>
            <ac:spMk id="469" creationId="{69231AC1-1068-47C3-12AF-6E00FF96B102}"/>
          </ac:spMkLst>
        </pc:spChg>
        <pc:spChg chg="add del mod">
          <ac:chgData name="Ahmed A" userId="37cbb6571667a5a4" providerId="LiveId" clId="{A3ECA875-3A40-4BA9-BB9C-F27E79C2A69C}" dt="2024-05-06T15:47:05.456" v="115" actId="478"/>
          <ac:spMkLst>
            <pc:docMk/>
            <pc:sldMk cId="3999625911" sldId="2756"/>
            <ac:spMk id="470" creationId="{D29F2444-40EE-6C11-9B41-9515D4F03830}"/>
          </ac:spMkLst>
        </pc:spChg>
        <pc:spChg chg="add del mod">
          <ac:chgData name="Ahmed A" userId="37cbb6571667a5a4" providerId="LiveId" clId="{A3ECA875-3A40-4BA9-BB9C-F27E79C2A69C}" dt="2024-05-06T15:47:05.456" v="115" actId="478"/>
          <ac:spMkLst>
            <pc:docMk/>
            <pc:sldMk cId="3999625911" sldId="2756"/>
            <ac:spMk id="471" creationId="{B9F8A2EB-6120-9416-65F5-27589FF63F0E}"/>
          </ac:spMkLst>
        </pc:spChg>
        <pc:spChg chg="add del mod">
          <ac:chgData name="Ahmed A" userId="37cbb6571667a5a4" providerId="LiveId" clId="{A3ECA875-3A40-4BA9-BB9C-F27E79C2A69C}" dt="2024-05-06T15:47:05.456" v="115" actId="478"/>
          <ac:spMkLst>
            <pc:docMk/>
            <pc:sldMk cId="3999625911" sldId="2756"/>
            <ac:spMk id="472" creationId="{AAEB24F0-D8AA-1E36-F535-C3FB144835B0}"/>
          </ac:spMkLst>
        </pc:spChg>
        <pc:spChg chg="add del mod">
          <ac:chgData name="Ahmed A" userId="37cbb6571667a5a4" providerId="LiveId" clId="{A3ECA875-3A40-4BA9-BB9C-F27E79C2A69C}" dt="2024-05-06T15:47:05.456" v="115" actId="478"/>
          <ac:spMkLst>
            <pc:docMk/>
            <pc:sldMk cId="3999625911" sldId="2756"/>
            <ac:spMk id="473" creationId="{2292FE87-A16D-096F-C073-302396433046}"/>
          </ac:spMkLst>
        </pc:spChg>
        <pc:spChg chg="add del mod">
          <ac:chgData name="Ahmed A" userId="37cbb6571667a5a4" providerId="LiveId" clId="{A3ECA875-3A40-4BA9-BB9C-F27E79C2A69C}" dt="2024-05-06T15:47:05.456" v="115" actId="478"/>
          <ac:spMkLst>
            <pc:docMk/>
            <pc:sldMk cId="3999625911" sldId="2756"/>
            <ac:spMk id="474" creationId="{836BBFC2-35B0-6FAF-76F2-87C75E6457CD}"/>
          </ac:spMkLst>
        </pc:spChg>
        <pc:spChg chg="add del mod">
          <ac:chgData name="Ahmed A" userId="37cbb6571667a5a4" providerId="LiveId" clId="{A3ECA875-3A40-4BA9-BB9C-F27E79C2A69C}" dt="2024-05-06T15:47:05.456" v="115" actId="478"/>
          <ac:spMkLst>
            <pc:docMk/>
            <pc:sldMk cId="3999625911" sldId="2756"/>
            <ac:spMk id="475" creationId="{4A4A056E-314A-AE58-994C-1878AC3F6638}"/>
          </ac:spMkLst>
        </pc:spChg>
        <pc:spChg chg="add del mod">
          <ac:chgData name="Ahmed A" userId="37cbb6571667a5a4" providerId="LiveId" clId="{A3ECA875-3A40-4BA9-BB9C-F27E79C2A69C}" dt="2024-05-06T15:47:05.456" v="115" actId="478"/>
          <ac:spMkLst>
            <pc:docMk/>
            <pc:sldMk cId="3999625911" sldId="2756"/>
            <ac:spMk id="476" creationId="{57CE2A7C-DDC1-8525-040B-0B0C50358935}"/>
          </ac:spMkLst>
        </pc:spChg>
        <pc:spChg chg="add del mod">
          <ac:chgData name="Ahmed A" userId="37cbb6571667a5a4" providerId="LiveId" clId="{A3ECA875-3A40-4BA9-BB9C-F27E79C2A69C}" dt="2024-05-06T15:47:05.456" v="115" actId="478"/>
          <ac:spMkLst>
            <pc:docMk/>
            <pc:sldMk cId="3999625911" sldId="2756"/>
            <ac:spMk id="477" creationId="{4480330A-5BDF-452B-5429-C5950F914BA0}"/>
          </ac:spMkLst>
        </pc:spChg>
        <pc:spChg chg="add del mod">
          <ac:chgData name="Ahmed A" userId="37cbb6571667a5a4" providerId="LiveId" clId="{A3ECA875-3A40-4BA9-BB9C-F27E79C2A69C}" dt="2024-05-06T15:47:05.456" v="115" actId="478"/>
          <ac:spMkLst>
            <pc:docMk/>
            <pc:sldMk cId="3999625911" sldId="2756"/>
            <ac:spMk id="478" creationId="{CCE5B3EA-E9A9-D39E-25AD-C7B45632DEF5}"/>
          </ac:spMkLst>
        </pc:spChg>
        <pc:spChg chg="add del mod">
          <ac:chgData name="Ahmed A" userId="37cbb6571667a5a4" providerId="LiveId" clId="{A3ECA875-3A40-4BA9-BB9C-F27E79C2A69C}" dt="2024-05-06T15:47:05.456" v="115" actId="478"/>
          <ac:spMkLst>
            <pc:docMk/>
            <pc:sldMk cId="3999625911" sldId="2756"/>
            <ac:spMk id="479" creationId="{97B4D6B4-DEC9-3115-7551-EDC4DC55B23D}"/>
          </ac:spMkLst>
        </pc:spChg>
        <pc:spChg chg="add del mod">
          <ac:chgData name="Ahmed A" userId="37cbb6571667a5a4" providerId="LiveId" clId="{A3ECA875-3A40-4BA9-BB9C-F27E79C2A69C}" dt="2024-05-06T15:47:05.456" v="115" actId="478"/>
          <ac:spMkLst>
            <pc:docMk/>
            <pc:sldMk cId="3999625911" sldId="2756"/>
            <ac:spMk id="480" creationId="{A5D56AE7-1700-34C7-BDE6-A3A9666A7E9D}"/>
          </ac:spMkLst>
        </pc:spChg>
        <pc:spChg chg="add del mod">
          <ac:chgData name="Ahmed A" userId="37cbb6571667a5a4" providerId="LiveId" clId="{A3ECA875-3A40-4BA9-BB9C-F27E79C2A69C}" dt="2024-05-06T15:47:05.456" v="115" actId="478"/>
          <ac:spMkLst>
            <pc:docMk/>
            <pc:sldMk cId="3999625911" sldId="2756"/>
            <ac:spMk id="481" creationId="{8FBF1BE5-1F69-4E9A-0BAD-8E9A9708F7D3}"/>
          </ac:spMkLst>
        </pc:spChg>
        <pc:spChg chg="add del mod">
          <ac:chgData name="Ahmed A" userId="37cbb6571667a5a4" providerId="LiveId" clId="{A3ECA875-3A40-4BA9-BB9C-F27E79C2A69C}" dt="2024-05-06T15:47:05.456" v="115" actId="478"/>
          <ac:spMkLst>
            <pc:docMk/>
            <pc:sldMk cId="3999625911" sldId="2756"/>
            <ac:spMk id="482" creationId="{2D42F60D-FFAB-0E3A-7819-E68AB48C8CCB}"/>
          </ac:spMkLst>
        </pc:spChg>
        <pc:spChg chg="add del mod">
          <ac:chgData name="Ahmed A" userId="37cbb6571667a5a4" providerId="LiveId" clId="{A3ECA875-3A40-4BA9-BB9C-F27E79C2A69C}" dt="2024-05-06T15:47:05.456" v="115" actId="478"/>
          <ac:spMkLst>
            <pc:docMk/>
            <pc:sldMk cId="3999625911" sldId="2756"/>
            <ac:spMk id="483" creationId="{E1FB4EA0-28DF-32B5-071C-791110D993B1}"/>
          </ac:spMkLst>
        </pc:spChg>
        <pc:spChg chg="add del mod">
          <ac:chgData name="Ahmed A" userId="37cbb6571667a5a4" providerId="LiveId" clId="{A3ECA875-3A40-4BA9-BB9C-F27E79C2A69C}" dt="2024-05-06T15:47:05.456" v="115" actId="478"/>
          <ac:spMkLst>
            <pc:docMk/>
            <pc:sldMk cId="3999625911" sldId="2756"/>
            <ac:spMk id="484" creationId="{3798BCAD-0424-6B35-56F9-2B446D620810}"/>
          </ac:spMkLst>
        </pc:spChg>
        <pc:spChg chg="add del mod">
          <ac:chgData name="Ahmed A" userId="37cbb6571667a5a4" providerId="LiveId" clId="{A3ECA875-3A40-4BA9-BB9C-F27E79C2A69C}" dt="2024-05-06T15:47:05.456" v="115" actId="478"/>
          <ac:spMkLst>
            <pc:docMk/>
            <pc:sldMk cId="3999625911" sldId="2756"/>
            <ac:spMk id="485" creationId="{A89652FC-3936-7906-A40D-42D0A7782AAA}"/>
          </ac:spMkLst>
        </pc:spChg>
        <pc:spChg chg="add del mod">
          <ac:chgData name="Ahmed A" userId="37cbb6571667a5a4" providerId="LiveId" clId="{A3ECA875-3A40-4BA9-BB9C-F27E79C2A69C}" dt="2024-05-06T15:47:05.456" v="115" actId="478"/>
          <ac:spMkLst>
            <pc:docMk/>
            <pc:sldMk cId="3999625911" sldId="2756"/>
            <ac:spMk id="486" creationId="{2D89EB72-A75B-B813-92B9-D25ABC47078D}"/>
          </ac:spMkLst>
        </pc:spChg>
        <pc:spChg chg="add del mod">
          <ac:chgData name="Ahmed A" userId="37cbb6571667a5a4" providerId="LiveId" clId="{A3ECA875-3A40-4BA9-BB9C-F27E79C2A69C}" dt="2024-05-06T15:47:05.456" v="115" actId="478"/>
          <ac:spMkLst>
            <pc:docMk/>
            <pc:sldMk cId="3999625911" sldId="2756"/>
            <ac:spMk id="487" creationId="{9D837D03-0FC1-6F68-4C5D-C78DB2018104}"/>
          </ac:spMkLst>
        </pc:spChg>
        <pc:spChg chg="add del mod">
          <ac:chgData name="Ahmed A" userId="37cbb6571667a5a4" providerId="LiveId" clId="{A3ECA875-3A40-4BA9-BB9C-F27E79C2A69C}" dt="2024-05-06T15:47:05.456" v="115" actId="478"/>
          <ac:spMkLst>
            <pc:docMk/>
            <pc:sldMk cId="3999625911" sldId="2756"/>
            <ac:spMk id="488" creationId="{5E1DB16D-1660-2C71-39EE-2D7BD02A99F7}"/>
          </ac:spMkLst>
        </pc:spChg>
        <pc:spChg chg="add del mod">
          <ac:chgData name="Ahmed A" userId="37cbb6571667a5a4" providerId="LiveId" clId="{A3ECA875-3A40-4BA9-BB9C-F27E79C2A69C}" dt="2024-05-06T15:47:05.456" v="115" actId="478"/>
          <ac:spMkLst>
            <pc:docMk/>
            <pc:sldMk cId="3999625911" sldId="2756"/>
            <ac:spMk id="489" creationId="{F4F0BC36-1687-C050-0BE9-DA96CB71A233}"/>
          </ac:spMkLst>
        </pc:spChg>
        <pc:spChg chg="add del mod">
          <ac:chgData name="Ahmed A" userId="37cbb6571667a5a4" providerId="LiveId" clId="{A3ECA875-3A40-4BA9-BB9C-F27E79C2A69C}" dt="2024-05-06T15:47:05.456" v="115" actId="478"/>
          <ac:spMkLst>
            <pc:docMk/>
            <pc:sldMk cId="3999625911" sldId="2756"/>
            <ac:spMk id="490" creationId="{01D84A1E-7DF5-1291-7D7B-74C7CC99932F}"/>
          </ac:spMkLst>
        </pc:spChg>
        <pc:spChg chg="add del mod">
          <ac:chgData name="Ahmed A" userId="37cbb6571667a5a4" providerId="LiveId" clId="{A3ECA875-3A40-4BA9-BB9C-F27E79C2A69C}" dt="2024-05-06T15:47:05.456" v="115" actId="478"/>
          <ac:spMkLst>
            <pc:docMk/>
            <pc:sldMk cId="3999625911" sldId="2756"/>
            <ac:spMk id="491" creationId="{5FBD804D-123C-9B70-FFC6-807977B902C7}"/>
          </ac:spMkLst>
        </pc:spChg>
        <pc:spChg chg="add del mod">
          <ac:chgData name="Ahmed A" userId="37cbb6571667a5a4" providerId="LiveId" clId="{A3ECA875-3A40-4BA9-BB9C-F27E79C2A69C}" dt="2024-05-06T15:47:05.456" v="115" actId="478"/>
          <ac:spMkLst>
            <pc:docMk/>
            <pc:sldMk cId="3999625911" sldId="2756"/>
            <ac:spMk id="492" creationId="{74A57675-B066-31C4-5520-3D7A59D971A1}"/>
          </ac:spMkLst>
        </pc:spChg>
        <pc:spChg chg="add del mod">
          <ac:chgData name="Ahmed A" userId="37cbb6571667a5a4" providerId="LiveId" clId="{A3ECA875-3A40-4BA9-BB9C-F27E79C2A69C}" dt="2024-05-06T15:47:05.456" v="115" actId="478"/>
          <ac:spMkLst>
            <pc:docMk/>
            <pc:sldMk cId="3999625911" sldId="2756"/>
            <ac:spMk id="493" creationId="{D333A328-5B65-BBB8-4454-8F6375D94C10}"/>
          </ac:spMkLst>
        </pc:spChg>
        <pc:spChg chg="add del mod">
          <ac:chgData name="Ahmed A" userId="37cbb6571667a5a4" providerId="LiveId" clId="{A3ECA875-3A40-4BA9-BB9C-F27E79C2A69C}" dt="2024-05-06T15:47:05.456" v="115" actId="478"/>
          <ac:spMkLst>
            <pc:docMk/>
            <pc:sldMk cId="3999625911" sldId="2756"/>
            <ac:spMk id="494" creationId="{0B769264-73B7-2ECC-79A0-0599E99CA5A1}"/>
          </ac:spMkLst>
        </pc:spChg>
        <pc:spChg chg="add del mod">
          <ac:chgData name="Ahmed A" userId="37cbb6571667a5a4" providerId="LiveId" clId="{A3ECA875-3A40-4BA9-BB9C-F27E79C2A69C}" dt="2024-05-06T15:47:05.456" v="115" actId="478"/>
          <ac:spMkLst>
            <pc:docMk/>
            <pc:sldMk cId="3999625911" sldId="2756"/>
            <ac:spMk id="495" creationId="{440CF5D1-B264-F1A7-4569-32761683ADD6}"/>
          </ac:spMkLst>
        </pc:spChg>
        <pc:spChg chg="add del mod">
          <ac:chgData name="Ahmed A" userId="37cbb6571667a5a4" providerId="LiveId" clId="{A3ECA875-3A40-4BA9-BB9C-F27E79C2A69C}" dt="2024-05-06T15:47:05.456" v="115" actId="478"/>
          <ac:spMkLst>
            <pc:docMk/>
            <pc:sldMk cId="3999625911" sldId="2756"/>
            <ac:spMk id="496" creationId="{2BF15846-6471-9A9D-BB4E-09381A3B3E44}"/>
          </ac:spMkLst>
        </pc:spChg>
        <pc:spChg chg="add del mod">
          <ac:chgData name="Ahmed A" userId="37cbb6571667a5a4" providerId="LiveId" clId="{A3ECA875-3A40-4BA9-BB9C-F27E79C2A69C}" dt="2024-05-06T15:47:05.456" v="115" actId="478"/>
          <ac:spMkLst>
            <pc:docMk/>
            <pc:sldMk cId="3999625911" sldId="2756"/>
            <ac:spMk id="497" creationId="{8575ECFE-5107-F5E2-0392-85AD769C6A62}"/>
          </ac:spMkLst>
        </pc:spChg>
        <pc:spChg chg="add del mod">
          <ac:chgData name="Ahmed A" userId="37cbb6571667a5a4" providerId="LiveId" clId="{A3ECA875-3A40-4BA9-BB9C-F27E79C2A69C}" dt="2024-05-06T15:47:05.456" v="115" actId="478"/>
          <ac:spMkLst>
            <pc:docMk/>
            <pc:sldMk cId="3999625911" sldId="2756"/>
            <ac:spMk id="498" creationId="{8B3499C7-BBA8-C60C-6DDF-A4D8123A92BC}"/>
          </ac:spMkLst>
        </pc:spChg>
        <pc:spChg chg="add del mod">
          <ac:chgData name="Ahmed A" userId="37cbb6571667a5a4" providerId="LiveId" clId="{A3ECA875-3A40-4BA9-BB9C-F27E79C2A69C}" dt="2024-05-06T15:47:05.456" v="115" actId="478"/>
          <ac:spMkLst>
            <pc:docMk/>
            <pc:sldMk cId="3999625911" sldId="2756"/>
            <ac:spMk id="499" creationId="{2D2C2B20-E44D-8566-646E-B7E72FF9B44E}"/>
          </ac:spMkLst>
        </pc:spChg>
        <pc:spChg chg="add del mod">
          <ac:chgData name="Ahmed A" userId="37cbb6571667a5a4" providerId="LiveId" clId="{A3ECA875-3A40-4BA9-BB9C-F27E79C2A69C}" dt="2024-05-06T15:47:05.456" v="115" actId="478"/>
          <ac:spMkLst>
            <pc:docMk/>
            <pc:sldMk cId="3999625911" sldId="2756"/>
            <ac:spMk id="500" creationId="{01D457D6-3427-EDA5-9A98-0D8A8ADB37C8}"/>
          </ac:spMkLst>
        </pc:spChg>
        <pc:spChg chg="add del mod">
          <ac:chgData name="Ahmed A" userId="37cbb6571667a5a4" providerId="LiveId" clId="{A3ECA875-3A40-4BA9-BB9C-F27E79C2A69C}" dt="2024-05-06T15:47:05.456" v="115" actId="478"/>
          <ac:spMkLst>
            <pc:docMk/>
            <pc:sldMk cId="3999625911" sldId="2756"/>
            <ac:spMk id="501" creationId="{4A0508A0-C754-CF69-F205-23F983E07E00}"/>
          </ac:spMkLst>
        </pc:spChg>
        <pc:spChg chg="add del mod">
          <ac:chgData name="Ahmed A" userId="37cbb6571667a5a4" providerId="LiveId" clId="{A3ECA875-3A40-4BA9-BB9C-F27E79C2A69C}" dt="2024-05-06T15:47:05.456" v="115" actId="478"/>
          <ac:spMkLst>
            <pc:docMk/>
            <pc:sldMk cId="3999625911" sldId="2756"/>
            <ac:spMk id="502" creationId="{C49BF23F-A4C5-0E66-68D9-290F392AD2AE}"/>
          </ac:spMkLst>
        </pc:spChg>
        <pc:spChg chg="add del mod">
          <ac:chgData name="Ahmed A" userId="37cbb6571667a5a4" providerId="LiveId" clId="{A3ECA875-3A40-4BA9-BB9C-F27E79C2A69C}" dt="2024-05-06T15:47:05.456" v="115" actId="478"/>
          <ac:spMkLst>
            <pc:docMk/>
            <pc:sldMk cId="3999625911" sldId="2756"/>
            <ac:spMk id="503" creationId="{4D0D0DFB-0A07-E9E0-2DB1-264AC0E032B8}"/>
          </ac:spMkLst>
        </pc:spChg>
        <pc:spChg chg="add del mod">
          <ac:chgData name="Ahmed A" userId="37cbb6571667a5a4" providerId="LiveId" clId="{A3ECA875-3A40-4BA9-BB9C-F27E79C2A69C}" dt="2024-05-06T15:47:05.456" v="115" actId="478"/>
          <ac:spMkLst>
            <pc:docMk/>
            <pc:sldMk cId="3999625911" sldId="2756"/>
            <ac:spMk id="504" creationId="{0A075AD8-EFDF-FC0F-E87A-6791401FE9C1}"/>
          </ac:spMkLst>
        </pc:spChg>
        <pc:spChg chg="add del mod">
          <ac:chgData name="Ahmed A" userId="37cbb6571667a5a4" providerId="LiveId" clId="{A3ECA875-3A40-4BA9-BB9C-F27E79C2A69C}" dt="2024-05-06T15:47:05.456" v="115" actId="478"/>
          <ac:spMkLst>
            <pc:docMk/>
            <pc:sldMk cId="3999625911" sldId="2756"/>
            <ac:spMk id="505" creationId="{B7C702F7-02F8-6557-D1A5-4BBF3A8B5C7E}"/>
          </ac:spMkLst>
        </pc:spChg>
        <pc:spChg chg="add del mod">
          <ac:chgData name="Ahmed A" userId="37cbb6571667a5a4" providerId="LiveId" clId="{A3ECA875-3A40-4BA9-BB9C-F27E79C2A69C}" dt="2024-05-06T15:47:05.456" v="115" actId="478"/>
          <ac:spMkLst>
            <pc:docMk/>
            <pc:sldMk cId="3999625911" sldId="2756"/>
            <ac:spMk id="506" creationId="{996E868A-C170-42B7-7301-25743EAE1CA2}"/>
          </ac:spMkLst>
        </pc:spChg>
        <pc:spChg chg="add del mod">
          <ac:chgData name="Ahmed A" userId="37cbb6571667a5a4" providerId="LiveId" clId="{A3ECA875-3A40-4BA9-BB9C-F27E79C2A69C}" dt="2024-05-06T15:47:05.456" v="115" actId="478"/>
          <ac:spMkLst>
            <pc:docMk/>
            <pc:sldMk cId="3999625911" sldId="2756"/>
            <ac:spMk id="507" creationId="{57CD8FFE-683C-0AE8-C79A-B45FD833E841}"/>
          </ac:spMkLst>
        </pc:spChg>
        <pc:spChg chg="add del mod">
          <ac:chgData name="Ahmed A" userId="37cbb6571667a5a4" providerId="LiveId" clId="{A3ECA875-3A40-4BA9-BB9C-F27E79C2A69C}" dt="2024-05-06T15:47:05.456" v="115" actId="478"/>
          <ac:spMkLst>
            <pc:docMk/>
            <pc:sldMk cId="3999625911" sldId="2756"/>
            <ac:spMk id="508" creationId="{366BD085-D484-8A23-3BAF-A6752F1632F9}"/>
          </ac:spMkLst>
        </pc:spChg>
        <pc:spChg chg="add del mod">
          <ac:chgData name="Ahmed A" userId="37cbb6571667a5a4" providerId="LiveId" clId="{A3ECA875-3A40-4BA9-BB9C-F27E79C2A69C}" dt="2024-05-06T15:47:05.456" v="115" actId="478"/>
          <ac:spMkLst>
            <pc:docMk/>
            <pc:sldMk cId="3999625911" sldId="2756"/>
            <ac:spMk id="509" creationId="{A58EFDFB-2E1F-B403-FB97-4709C724F0A0}"/>
          </ac:spMkLst>
        </pc:spChg>
        <pc:spChg chg="add del mod">
          <ac:chgData name="Ahmed A" userId="37cbb6571667a5a4" providerId="LiveId" clId="{A3ECA875-3A40-4BA9-BB9C-F27E79C2A69C}" dt="2024-05-06T15:47:05.456" v="115" actId="478"/>
          <ac:spMkLst>
            <pc:docMk/>
            <pc:sldMk cId="3999625911" sldId="2756"/>
            <ac:spMk id="510" creationId="{3779CEC6-2D59-C3B3-2300-57F479FF202C}"/>
          </ac:spMkLst>
        </pc:spChg>
        <pc:spChg chg="add del mod">
          <ac:chgData name="Ahmed A" userId="37cbb6571667a5a4" providerId="LiveId" clId="{A3ECA875-3A40-4BA9-BB9C-F27E79C2A69C}" dt="2024-05-06T15:47:05.456" v="115" actId="478"/>
          <ac:spMkLst>
            <pc:docMk/>
            <pc:sldMk cId="3999625911" sldId="2756"/>
            <ac:spMk id="511" creationId="{476DF1A3-17D4-A406-B942-7B5BBDF31DAC}"/>
          </ac:spMkLst>
        </pc:spChg>
        <pc:spChg chg="add del mod">
          <ac:chgData name="Ahmed A" userId="37cbb6571667a5a4" providerId="LiveId" clId="{A3ECA875-3A40-4BA9-BB9C-F27E79C2A69C}" dt="2024-05-06T15:47:05.456" v="115" actId="478"/>
          <ac:spMkLst>
            <pc:docMk/>
            <pc:sldMk cId="3999625911" sldId="2756"/>
            <ac:spMk id="512" creationId="{A5D685BD-FAD6-4DA4-2266-0889C69B627B}"/>
          </ac:spMkLst>
        </pc:spChg>
        <pc:spChg chg="add del mod">
          <ac:chgData name="Ahmed A" userId="37cbb6571667a5a4" providerId="LiveId" clId="{A3ECA875-3A40-4BA9-BB9C-F27E79C2A69C}" dt="2024-05-06T15:47:05.456" v="115" actId="478"/>
          <ac:spMkLst>
            <pc:docMk/>
            <pc:sldMk cId="3999625911" sldId="2756"/>
            <ac:spMk id="513" creationId="{5889DD3A-924B-77F9-F0DA-E0C0CFD915DB}"/>
          </ac:spMkLst>
        </pc:spChg>
        <pc:spChg chg="add del mod">
          <ac:chgData name="Ahmed A" userId="37cbb6571667a5a4" providerId="LiveId" clId="{A3ECA875-3A40-4BA9-BB9C-F27E79C2A69C}" dt="2024-05-06T15:47:05.456" v="115" actId="478"/>
          <ac:spMkLst>
            <pc:docMk/>
            <pc:sldMk cId="3999625911" sldId="2756"/>
            <ac:spMk id="514" creationId="{C48A9983-D86D-D2D6-B1E8-DE76A7E00588}"/>
          </ac:spMkLst>
        </pc:spChg>
        <pc:spChg chg="add del mod">
          <ac:chgData name="Ahmed A" userId="37cbb6571667a5a4" providerId="LiveId" clId="{A3ECA875-3A40-4BA9-BB9C-F27E79C2A69C}" dt="2024-05-06T15:47:05.456" v="115" actId="478"/>
          <ac:spMkLst>
            <pc:docMk/>
            <pc:sldMk cId="3999625911" sldId="2756"/>
            <ac:spMk id="515" creationId="{BADD89A5-F73D-CA2E-01C7-752267C29E13}"/>
          </ac:spMkLst>
        </pc:spChg>
        <pc:spChg chg="add del mod">
          <ac:chgData name="Ahmed A" userId="37cbb6571667a5a4" providerId="LiveId" clId="{A3ECA875-3A40-4BA9-BB9C-F27E79C2A69C}" dt="2024-05-06T15:47:05.456" v="115" actId="478"/>
          <ac:spMkLst>
            <pc:docMk/>
            <pc:sldMk cId="3999625911" sldId="2756"/>
            <ac:spMk id="516" creationId="{36D39F22-D58C-BCB4-09D2-595EDA374C68}"/>
          </ac:spMkLst>
        </pc:spChg>
        <pc:spChg chg="add del mod">
          <ac:chgData name="Ahmed A" userId="37cbb6571667a5a4" providerId="LiveId" clId="{A3ECA875-3A40-4BA9-BB9C-F27E79C2A69C}" dt="2024-05-06T15:47:05.456" v="115" actId="478"/>
          <ac:spMkLst>
            <pc:docMk/>
            <pc:sldMk cId="3999625911" sldId="2756"/>
            <ac:spMk id="517" creationId="{4B40979E-06F9-EE6E-1523-9B132D0BA4F5}"/>
          </ac:spMkLst>
        </pc:spChg>
        <pc:spChg chg="add del mod">
          <ac:chgData name="Ahmed A" userId="37cbb6571667a5a4" providerId="LiveId" clId="{A3ECA875-3A40-4BA9-BB9C-F27E79C2A69C}" dt="2024-05-06T15:47:05.456" v="115" actId="478"/>
          <ac:spMkLst>
            <pc:docMk/>
            <pc:sldMk cId="3999625911" sldId="2756"/>
            <ac:spMk id="518" creationId="{253AEDD1-8D0F-3F67-AC91-7D38D36717AB}"/>
          </ac:spMkLst>
        </pc:spChg>
        <pc:spChg chg="add del mod">
          <ac:chgData name="Ahmed A" userId="37cbb6571667a5a4" providerId="LiveId" clId="{A3ECA875-3A40-4BA9-BB9C-F27E79C2A69C}" dt="2024-05-06T15:47:05.456" v="115" actId="478"/>
          <ac:spMkLst>
            <pc:docMk/>
            <pc:sldMk cId="3999625911" sldId="2756"/>
            <ac:spMk id="519" creationId="{D91C0253-0E5F-737F-229D-AFD59F454674}"/>
          </ac:spMkLst>
        </pc:spChg>
        <pc:spChg chg="add del mod">
          <ac:chgData name="Ahmed A" userId="37cbb6571667a5a4" providerId="LiveId" clId="{A3ECA875-3A40-4BA9-BB9C-F27E79C2A69C}" dt="2024-05-06T15:47:05.456" v="115" actId="478"/>
          <ac:spMkLst>
            <pc:docMk/>
            <pc:sldMk cId="3999625911" sldId="2756"/>
            <ac:spMk id="520" creationId="{203E5211-3F69-A72E-D730-BF252B40067D}"/>
          </ac:spMkLst>
        </pc:spChg>
        <pc:spChg chg="add del mod">
          <ac:chgData name="Ahmed A" userId="37cbb6571667a5a4" providerId="LiveId" clId="{A3ECA875-3A40-4BA9-BB9C-F27E79C2A69C}" dt="2024-05-06T15:47:05.456" v="115" actId="478"/>
          <ac:spMkLst>
            <pc:docMk/>
            <pc:sldMk cId="3999625911" sldId="2756"/>
            <ac:spMk id="521" creationId="{7551896E-9B9B-C616-C659-8FEC92BC7431}"/>
          </ac:spMkLst>
        </pc:spChg>
        <pc:spChg chg="add del mod">
          <ac:chgData name="Ahmed A" userId="37cbb6571667a5a4" providerId="LiveId" clId="{A3ECA875-3A40-4BA9-BB9C-F27E79C2A69C}" dt="2024-05-06T15:47:05.456" v="115" actId="478"/>
          <ac:spMkLst>
            <pc:docMk/>
            <pc:sldMk cId="3999625911" sldId="2756"/>
            <ac:spMk id="522" creationId="{718BA871-4EA1-AE0E-F6B7-0C6A9367056E}"/>
          </ac:spMkLst>
        </pc:spChg>
        <pc:spChg chg="add del mod">
          <ac:chgData name="Ahmed A" userId="37cbb6571667a5a4" providerId="LiveId" clId="{A3ECA875-3A40-4BA9-BB9C-F27E79C2A69C}" dt="2024-05-06T15:47:05.456" v="115" actId="478"/>
          <ac:spMkLst>
            <pc:docMk/>
            <pc:sldMk cId="3999625911" sldId="2756"/>
            <ac:spMk id="523" creationId="{8943ADA5-FAE6-1841-BA05-899F10157468}"/>
          </ac:spMkLst>
        </pc:spChg>
        <pc:spChg chg="add del mod">
          <ac:chgData name="Ahmed A" userId="37cbb6571667a5a4" providerId="LiveId" clId="{A3ECA875-3A40-4BA9-BB9C-F27E79C2A69C}" dt="2024-05-06T15:47:05.456" v="115" actId="478"/>
          <ac:spMkLst>
            <pc:docMk/>
            <pc:sldMk cId="3999625911" sldId="2756"/>
            <ac:spMk id="524" creationId="{2B0FA664-7EA7-49F0-8D76-6161EE7DA061}"/>
          </ac:spMkLst>
        </pc:spChg>
        <pc:spChg chg="add del mod">
          <ac:chgData name="Ahmed A" userId="37cbb6571667a5a4" providerId="LiveId" clId="{A3ECA875-3A40-4BA9-BB9C-F27E79C2A69C}" dt="2024-05-06T15:47:05.456" v="115" actId="478"/>
          <ac:spMkLst>
            <pc:docMk/>
            <pc:sldMk cId="3999625911" sldId="2756"/>
            <ac:spMk id="525" creationId="{518FFA5D-6929-9C1E-654A-DC3D1F5BE685}"/>
          </ac:spMkLst>
        </pc:spChg>
        <pc:spChg chg="add del mod">
          <ac:chgData name="Ahmed A" userId="37cbb6571667a5a4" providerId="LiveId" clId="{A3ECA875-3A40-4BA9-BB9C-F27E79C2A69C}" dt="2024-05-06T15:47:05.456" v="115" actId="478"/>
          <ac:spMkLst>
            <pc:docMk/>
            <pc:sldMk cId="3999625911" sldId="2756"/>
            <ac:spMk id="526" creationId="{CB2BB069-8A89-8B67-550D-334F575E691E}"/>
          </ac:spMkLst>
        </pc:spChg>
        <pc:spChg chg="add del mod">
          <ac:chgData name="Ahmed A" userId="37cbb6571667a5a4" providerId="LiveId" clId="{A3ECA875-3A40-4BA9-BB9C-F27E79C2A69C}" dt="2024-05-06T15:47:05.456" v="115" actId="478"/>
          <ac:spMkLst>
            <pc:docMk/>
            <pc:sldMk cId="3999625911" sldId="2756"/>
            <ac:spMk id="527" creationId="{0C86CE22-FA03-7D74-CF68-04644722D305}"/>
          </ac:spMkLst>
        </pc:spChg>
        <pc:spChg chg="add del mod">
          <ac:chgData name="Ahmed A" userId="37cbb6571667a5a4" providerId="LiveId" clId="{A3ECA875-3A40-4BA9-BB9C-F27E79C2A69C}" dt="2024-05-06T15:47:05.456" v="115" actId="478"/>
          <ac:spMkLst>
            <pc:docMk/>
            <pc:sldMk cId="3999625911" sldId="2756"/>
            <ac:spMk id="528" creationId="{C57A95D0-372C-7679-D278-173A99F6E7ED}"/>
          </ac:spMkLst>
        </pc:spChg>
        <pc:spChg chg="add del mod">
          <ac:chgData name="Ahmed A" userId="37cbb6571667a5a4" providerId="LiveId" clId="{A3ECA875-3A40-4BA9-BB9C-F27E79C2A69C}" dt="2024-05-06T15:47:05.456" v="115" actId="478"/>
          <ac:spMkLst>
            <pc:docMk/>
            <pc:sldMk cId="3999625911" sldId="2756"/>
            <ac:spMk id="529" creationId="{C68C6C09-92B1-62C9-90D7-7803F838FF7C}"/>
          </ac:spMkLst>
        </pc:spChg>
        <pc:spChg chg="add del mod">
          <ac:chgData name="Ahmed A" userId="37cbb6571667a5a4" providerId="LiveId" clId="{A3ECA875-3A40-4BA9-BB9C-F27E79C2A69C}" dt="2024-05-06T15:47:05.456" v="115" actId="478"/>
          <ac:spMkLst>
            <pc:docMk/>
            <pc:sldMk cId="3999625911" sldId="2756"/>
            <ac:spMk id="530" creationId="{A05DCB31-D756-9A5D-359A-9A5CDC6ABEB1}"/>
          </ac:spMkLst>
        </pc:spChg>
        <pc:spChg chg="add del mod">
          <ac:chgData name="Ahmed A" userId="37cbb6571667a5a4" providerId="LiveId" clId="{A3ECA875-3A40-4BA9-BB9C-F27E79C2A69C}" dt="2024-05-06T15:47:05.456" v="115" actId="478"/>
          <ac:spMkLst>
            <pc:docMk/>
            <pc:sldMk cId="3999625911" sldId="2756"/>
            <ac:spMk id="531" creationId="{5EF4A32D-7B3F-7C34-2CC8-EF22C3C45B64}"/>
          </ac:spMkLst>
        </pc:spChg>
        <pc:spChg chg="add del mod">
          <ac:chgData name="Ahmed A" userId="37cbb6571667a5a4" providerId="LiveId" clId="{A3ECA875-3A40-4BA9-BB9C-F27E79C2A69C}" dt="2024-05-06T15:47:05.456" v="115" actId="478"/>
          <ac:spMkLst>
            <pc:docMk/>
            <pc:sldMk cId="3999625911" sldId="2756"/>
            <ac:spMk id="532" creationId="{2C791B6B-777D-0899-EC71-24A3FD1CCFBB}"/>
          </ac:spMkLst>
        </pc:spChg>
        <pc:spChg chg="add del mod">
          <ac:chgData name="Ahmed A" userId="37cbb6571667a5a4" providerId="LiveId" clId="{A3ECA875-3A40-4BA9-BB9C-F27E79C2A69C}" dt="2024-05-06T15:47:05.456" v="115" actId="478"/>
          <ac:spMkLst>
            <pc:docMk/>
            <pc:sldMk cId="3999625911" sldId="2756"/>
            <ac:spMk id="533" creationId="{2051A5EC-4B3D-3570-A450-23542A58B154}"/>
          </ac:spMkLst>
        </pc:spChg>
        <pc:spChg chg="add del mod">
          <ac:chgData name="Ahmed A" userId="37cbb6571667a5a4" providerId="LiveId" clId="{A3ECA875-3A40-4BA9-BB9C-F27E79C2A69C}" dt="2024-05-06T15:47:05.456" v="115" actId="478"/>
          <ac:spMkLst>
            <pc:docMk/>
            <pc:sldMk cId="3999625911" sldId="2756"/>
            <ac:spMk id="534" creationId="{4363C5F6-EC27-FD07-5308-2AE78065D871}"/>
          </ac:spMkLst>
        </pc:spChg>
        <pc:spChg chg="add del mod">
          <ac:chgData name="Ahmed A" userId="37cbb6571667a5a4" providerId="LiveId" clId="{A3ECA875-3A40-4BA9-BB9C-F27E79C2A69C}" dt="2024-05-06T15:47:05.456" v="115" actId="478"/>
          <ac:spMkLst>
            <pc:docMk/>
            <pc:sldMk cId="3999625911" sldId="2756"/>
            <ac:spMk id="535" creationId="{5867A83C-1A3F-B27B-B8E6-E5FB5A66E08D}"/>
          </ac:spMkLst>
        </pc:spChg>
        <pc:spChg chg="add del mod">
          <ac:chgData name="Ahmed A" userId="37cbb6571667a5a4" providerId="LiveId" clId="{A3ECA875-3A40-4BA9-BB9C-F27E79C2A69C}" dt="2024-05-06T15:47:05.456" v="115" actId="478"/>
          <ac:spMkLst>
            <pc:docMk/>
            <pc:sldMk cId="3999625911" sldId="2756"/>
            <ac:spMk id="536" creationId="{13157D29-C9FE-0C34-AB52-2F1C0D5C0CEC}"/>
          </ac:spMkLst>
        </pc:spChg>
        <pc:spChg chg="add del mod">
          <ac:chgData name="Ahmed A" userId="37cbb6571667a5a4" providerId="LiveId" clId="{A3ECA875-3A40-4BA9-BB9C-F27E79C2A69C}" dt="2024-05-06T15:47:05.456" v="115" actId="478"/>
          <ac:spMkLst>
            <pc:docMk/>
            <pc:sldMk cId="3999625911" sldId="2756"/>
            <ac:spMk id="537" creationId="{0DF043C2-8FC3-E2DF-D546-AC422D759ECC}"/>
          </ac:spMkLst>
        </pc:spChg>
        <pc:spChg chg="add del mod">
          <ac:chgData name="Ahmed A" userId="37cbb6571667a5a4" providerId="LiveId" clId="{A3ECA875-3A40-4BA9-BB9C-F27E79C2A69C}" dt="2024-05-06T15:47:05.456" v="115" actId="478"/>
          <ac:spMkLst>
            <pc:docMk/>
            <pc:sldMk cId="3999625911" sldId="2756"/>
            <ac:spMk id="538" creationId="{38D932A7-BE04-4801-DA1B-AC4776D0F2D0}"/>
          </ac:spMkLst>
        </pc:spChg>
        <pc:spChg chg="add del mod">
          <ac:chgData name="Ahmed A" userId="37cbb6571667a5a4" providerId="LiveId" clId="{A3ECA875-3A40-4BA9-BB9C-F27E79C2A69C}" dt="2024-05-06T15:47:05.456" v="115" actId="478"/>
          <ac:spMkLst>
            <pc:docMk/>
            <pc:sldMk cId="3999625911" sldId="2756"/>
            <ac:spMk id="539" creationId="{E530CD8F-AC45-BACA-B5B9-474ADBA4D692}"/>
          </ac:spMkLst>
        </pc:spChg>
        <pc:spChg chg="add del mod">
          <ac:chgData name="Ahmed A" userId="37cbb6571667a5a4" providerId="LiveId" clId="{A3ECA875-3A40-4BA9-BB9C-F27E79C2A69C}" dt="2024-05-06T15:47:05.456" v="115" actId="478"/>
          <ac:spMkLst>
            <pc:docMk/>
            <pc:sldMk cId="3999625911" sldId="2756"/>
            <ac:spMk id="540" creationId="{FE87C747-26A1-1EC6-E0D4-C9B8A9007422}"/>
          </ac:spMkLst>
        </pc:spChg>
        <pc:spChg chg="add del mod">
          <ac:chgData name="Ahmed A" userId="37cbb6571667a5a4" providerId="LiveId" clId="{A3ECA875-3A40-4BA9-BB9C-F27E79C2A69C}" dt="2024-05-06T15:47:05.456" v="115" actId="478"/>
          <ac:spMkLst>
            <pc:docMk/>
            <pc:sldMk cId="3999625911" sldId="2756"/>
            <ac:spMk id="541" creationId="{5D9AB2E3-2297-91C2-02EA-51DA18ECF12C}"/>
          </ac:spMkLst>
        </pc:spChg>
        <pc:spChg chg="add del mod">
          <ac:chgData name="Ahmed A" userId="37cbb6571667a5a4" providerId="LiveId" clId="{A3ECA875-3A40-4BA9-BB9C-F27E79C2A69C}" dt="2024-05-06T15:47:05.456" v="115" actId="478"/>
          <ac:spMkLst>
            <pc:docMk/>
            <pc:sldMk cId="3999625911" sldId="2756"/>
            <ac:spMk id="542" creationId="{B8EA9BE9-D0B8-DAC5-A0EA-A6EF84618209}"/>
          </ac:spMkLst>
        </pc:spChg>
        <pc:spChg chg="add del mod">
          <ac:chgData name="Ahmed A" userId="37cbb6571667a5a4" providerId="LiveId" clId="{A3ECA875-3A40-4BA9-BB9C-F27E79C2A69C}" dt="2024-05-06T15:47:05.456" v="115" actId="478"/>
          <ac:spMkLst>
            <pc:docMk/>
            <pc:sldMk cId="3999625911" sldId="2756"/>
            <ac:spMk id="543" creationId="{84E2756C-D640-44AA-73BB-1070F7E4698C}"/>
          </ac:spMkLst>
        </pc:spChg>
        <pc:spChg chg="add del mod">
          <ac:chgData name="Ahmed A" userId="37cbb6571667a5a4" providerId="LiveId" clId="{A3ECA875-3A40-4BA9-BB9C-F27E79C2A69C}" dt="2024-05-06T15:47:05.456" v="115" actId="478"/>
          <ac:spMkLst>
            <pc:docMk/>
            <pc:sldMk cId="3999625911" sldId="2756"/>
            <ac:spMk id="544" creationId="{F839A888-2E46-0017-4D57-F791990F3BE6}"/>
          </ac:spMkLst>
        </pc:spChg>
        <pc:spChg chg="add del mod">
          <ac:chgData name="Ahmed A" userId="37cbb6571667a5a4" providerId="LiveId" clId="{A3ECA875-3A40-4BA9-BB9C-F27E79C2A69C}" dt="2024-05-06T15:47:05.456" v="115" actId="478"/>
          <ac:spMkLst>
            <pc:docMk/>
            <pc:sldMk cId="3999625911" sldId="2756"/>
            <ac:spMk id="545" creationId="{7A59EC65-6CFA-959F-4DE0-62AD836EEE27}"/>
          </ac:spMkLst>
        </pc:spChg>
        <pc:spChg chg="add del mod">
          <ac:chgData name="Ahmed A" userId="37cbb6571667a5a4" providerId="LiveId" clId="{A3ECA875-3A40-4BA9-BB9C-F27E79C2A69C}" dt="2024-05-06T15:47:05.456" v="115" actId="478"/>
          <ac:spMkLst>
            <pc:docMk/>
            <pc:sldMk cId="3999625911" sldId="2756"/>
            <ac:spMk id="546" creationId="{C6BF0B03-7A88-C151-CDC2-5031D29EB62F}"/>
          </ac:spMkLst>
        </pc:spChg>
        <pc:spChg chg="add del mod">
          <ac:chgData name="Ahmed A" userId="37cbb6571667a5a4" providerId="LiveId" clId="{A3ECA875-3A40-4BA9-BB9C-F27E79C2A69C}" dt="2024-05-06T15:47:05.456" v="115" actId="478"/>
          <ac:spMkLst>
            <pc:docMk/>
            <pc:sldMk cId="3999625911" sldId="2756"/>
            <ac:spMk id="547" creationId="{B2494DE6-199A-03BA-B166-9D7DAF65EA0F}"/>
          </ac:spMkLst>
        </pc:spChg>
        <pc:spChg chg="add del mod">
          <ac:chgData name="Ahmed A" userId="37cbb6571667a5a4" providerId="LiveId" clId="{A3ECA875-3A40-4BA9-BB9C-F27E79C2A69C}" dt="2024-05-06T15:47:05.456" v="115" actId="478"/>
          <ac:spMkLst>
            <pc:docMk/>
            <pc:sldMk cId="3999625911" sldId="2756"/>
            <ac:spMk id="548" creationId="{B4A6E79A-8A22-DD5F-93E9-5834EB9AA020}"/>
          </ac:spMkLst>
        </pc:spChg>
        <pc:spChg chg="add del mod">
          <ac:chgData name="Ahmed A" userId="37cbb6571667a5a4" providerId="LiveId" clId="{A3ECA875-3A40-4BA9-BB9C-F27E79C2A69C}" dt="2024-05-06T15:47:05.456" v="115" actId="478"/>
          <ac:spMkLst>
            <pc:docMk/>
            <pc:sldMk cId="3999625911" sldId="2756"/>
            <ac:spMk id="549" creationId="{9308C1B4-151B-5422-2599-208766D783A8}"/>
          </ac:spMkLst>
        </pc:spChg>
        <pc:spChg chg="add del mod">
          <ac:chgData name="Ahmed A" userId="37cbb6571667a5a4" providerId="LiveId" clId="{A3ECA875-3A40-4BA9-BB9C-F27E79C2A69C}" dt="2024-05-06T15:47:05.456" v="115" actId="478"/>
          <ac:spMkLst>
            <pc:docMk/>
            <pc:sldMk cId="3999625911" sldId="2756"/>
            <ac:spMk id="550" creationId="{65F4D24A-3B65-E471-E264-111B83780D38}"/>
          </ac:spMkLst>
        </pc:spChg>
        <pc:spChg chg="add del mod">
          <ac:chgData name="Ahmed A" userId="37cbb6571667a5a4" providerId="LiveId" clId="{A3ECA875-3A40-4BA9-BB9C-F27E79C2A69C}" dt="2024-05-06T15:47:05.456" v="115" actId="478"/>
          <ac:spMkLst>
            <pc:docMk/>
            <pc:sldMk cId="3999625911" sldId="2756"/>
            <ac:spMk id="551" creationId="{F66E3796-18C6-21D4-0E2D-5F3E03531324}"/>
          </ac:spMkLst>
        </pc:spChg>
        <pc:spChg chg="add del mod">
          <ac:chgData name="Ahmed A" userId="37cbb6571667a5a4" providerId="LiveId" clId="{A3ECA875-3A40-4BA9-BB9C-F27E79C2A69C}" dt="2024-05-06T15:47:05.456" v="115" actId="478"/>
          <ac:spMkLst>
            <pc:docMk/>
            <pc:sldMk cId="3999625911" sldId="2756"/>
            <ac:spMk id="552" creationId="{5118DADA-792D-6C18-F267-5C0F8CE76050}"/>
          </ac:spMkLst>
        </pc:spChg>
        <pc:spChg chg="add del mod">
          <ac:chgData name="Ahmed A" userId="37cbb6571667a5a4" providerId="LiveId" clId="{A3ECA875-3A40-4BA9-BB9C-F27E79C2A69C}" dt="2024-05-06T15:47:05.456" v="115" actId="478"/>
          <ac:spMkLst>
            <pc:docMk/>
            <pc:sldMk cId="3999625911" sldId="2756"/>
            <ac:spMk id="553" creationId="{AA988695-1F0F-1357-853A-68B42D2D4D27}"/>
          </ac:spMkLst>
        </pc:spChg>
        <pc:spChg chg="add del mod">
          <ac:chgData name="Ahmed A" userId="37cbb6571667a5a4" providerId="LiveId" clId="{A3ECA875-3A40-4BA9-BB9C-F27E79C2A69C}" dt="2024-05-06T15:47:05.456" v="115" actId="478"/>
          <ac:spMkLst>
            <pc:docMk/>
            <pc:sldMk cId="3999625911" sldId="2756"/>
            <ac:spMk id="554" creationId="{B09B2936-8776-952D-AA23-174ACE778444}"/>
          </ac:spMkLst>
        </pc:spChg>
        <pc:spChg chg="add del mod">
          <ac:chgData name="Ahmed A" userId="37cbb6571667a5a4" providerId="LiveId" clId="{A3ECA875-3A40-4BA9-BB9C-F27E79C2A69C}" dt="2024-05-06T15:47:05.456" v="115" actId="478"/>
          <ac:spMkLst>
            <pc:docMk/>
            <pc:sldMk cId="3999625911" sldId="2756"/>
            <ac:spMk id="555" creationId="{C0AB5D38-C62C-4D81-DAF9-2CD879FA6F9D}"/>
          </ac:spMkLst>
        </pc:spChg>
        <pc:spChg chg="add del mod">
          <ac:chgData name="Ahmed A" userId="37cbb6571667a5a4" providerId="LiveId" clId="{A3ECA875-3A40-4BA9-BB9C-F27E79C2A69C}" dt="2024-05-06T15:47:05.456" v="115" actId="478"/>
          <ac:spMkLst>
            <pc:docMk/>
            <pc:sldMk cId="3999625911" sldId="2756"/>
            <ac:spMk id="556" creationId="{9FF6EA92-56D1-4680-49EF-C58EC4826218}"/>
          </ac:spMkLst>
        </pc:spChg>
        <pc:spChg chg="add del mod">
          <ac:chgData name="Ahmed A" userId="37cbb6571667a5a4" providerId="LiveId" clId="{A3ECA875-3A40-4BA9-BB9C-F27E79C2A69C}" dt="2024-05-06T15:47:05.456" v="115" actId="478"/>
          <ac:spMkLst>
            <pc:docMk/>
            <pc:sldMk cId="3999625911" sldId="2756"/>
            <ac:spMk id="557" creationId="{819B1A04-D994-D4EC-7B97-08AA3D57B186}"/>
          </ac:spMkLst>
        </pc:spChg>
        <pc:spChg chg="add del mod">
          <ac:chgData name="Ahmed A" userId="37cbb6571667a5a4" providerId="LiveId" clId="{A3ECA875-3A40-4BA9-BB9C-F27E79C2A69C}" dt="2024-05-06T15:47:05.456" v="115" actId="478"/>
          <ac:spMkLst>
            <pc:docMk/>
            <pc:sldMk cId="3999625911" sldId="2756"/>
            <ac:spMk id="558" creationId="{8A9A6486-7FE1-2A16-8EA7-5A5722FF77F6}"/>
          </ac:spMkLst>
        </pc:spChg>
        <pc:spChg chg="add del mod">
          <ac:chgData name="Ahmed A" userId="37cbb6571667a5a4" providerId="LiveId" clId="{A3ECA875-3A40-4BA9-BB9C-F27E79C2A69C}" dt="2024-05-06T15:47:05.456" v="115" actId="478"/>
          <ac:spMkLst>
            <pc:docMk/>
            <pc:sldMk cId="3999625911" sldId="2756"/>
            <ac:spMk id="559" creationId="{1D46AAE9-33A2-AEDC-C5CA-0F5E2E38873C}"/>
          </ac:spMkLst>
        </pc:spChg>
        <pc:spChg chg="add del mod">
          <ac:chgData name="Ahmed A" userId="37cbb6571667a5a4" providerId="LiveId" clId="{A3ECA875-3A40-4BA9-BB9C-F27E79C2A69C}" dt="2024-05-06T15:47:05.456" v="115" actId="478"/>
          <ac:spMkLst>
            <pc:docMk/>
            <pc:sldMk cId="3999625911" sldId="2756"/>
            <ac:spMk id="560" creationId="{6B9FDA17-5D91-5688-3A6A-5ACC60F898A2}"/>
          </ac:spMkLst>
        </pc:spChg>
        <pc:spChg chg="add del mod">
          <ac:chgData name="Ahmed A" userId="37cbb6571667a5a4" providerId="LiveId" clId="{A3ECA875-3A40-4BA9-BB9C-F27E79C2A69C}" dt="2024-05-06T15:47:05.456" v="115" actId="478"/>
          <ac:spMkLst>
            <pc:docMk/>
            <pc:sldMk cId="3999625911" sldId="2756"/>
            <ac:spMk id="561" creationId="{EE4CB4B8-5576-D547-2079-5CC5659682AE}"/>
          </ac:spMkLst>
        </pc:spChg>
        <pc:spChg chg="add del mod">
          <ac:chgData name="Ahmed A" userId="37cbb6571667a5a4" providerId="LiveId" clId="{A3ECA875-3A40-4BA9-BB9C-F27E79C2A69C}" dt="2024-05-06T15:47:05.456" v="115" actId="478"/>
          <ac:spMkLst>
            <pc:docMk/>
            <pc:sldMk cId="3999625911" sldId="2756"/>
            <ac:spMk id="562" creationId="{2AEA60FD-162E-9586-4B21-0EE40A416FBB}"/>
          </ac:spMkLst>
        </pc:spChg>
        <pc:spChg chg="add del mod">
          <ac:chgData name="Ahmed A" userId="37cbb6571667a5a4" providerId="LiveId" clId="{A3ECA875-3A40-4BA9-BB9C-F27E79C2A69C}" dt="2024-05-06T15:47:05.456" v="115" actId="478"/>
          <ac:spMkLst>
            <pc:docMk/>
            <pc:sldMk cId="3999625911" sldId="2756"/>
            <ac:spMk id="563" creationId="{8E9957D6-6AF3-68BF-3780-4707E0F68EEF}"/>
          </ac:spMkLst>
        </pc:spChg>
        <pc:spChg chg="add del mod">
          <ac:chgData name="Ahmed A" userId="37cbb6571667a5a4" providerId="LiveId" clId="{A3ECA875-3A40-4BA9-BB9C-F27E79C2A69C}" dt="2024-05-06T15:47:05.456" v="115" actId="478"/>
          <ac:spMkLst>
            <pc:docMk/>
            <pc:sldMk cId="3999625911" sldId="2756"/>
            <ac:spMk id="564" creationId="{B2321ABA-9EDD-AD10-7840-230BE768C6CC}"/>
          </ac:spMkLst>
        </pc:spChg>
        <pc:spChg chg="add del mod">
          <ac:chgData name="Ahmed A" userId="37cbb6571667a5a4" providerId="LiveId" clId="{A3ECA875-3A40-4BA9-BB9C-F27E79C2A69C}" dt="2024-05-06T15:47:05.456" v="115" actId="478"/>
          <ac:spMkLst>
            <pc:docMk/>
            <pc:sldMk cId="3999625911" sldId="2756"/>
            <ac:spMk id="565" creationId="{45E49027-416B-18CC-BFE6-B9F14DC6E5FA}"/>
          </ac:spMkLst>
        </pc:spChg>
        <pc:spChg chg="add del mod">
          <ac:chgData name="Ahmed A" userId="37cbb6571667a5a4" providerId="LiveId" clId="{A3ECA875-3A40-4BA9-BB9C-F27E79C2A69C}" dt="2024-05-06T15:47:05.456" v="115" actId="478"/>
          <ac:spMkLst>
            <pc:docMk/>
            <pc:sldMk cId="3999625911" sldId="2756"/>
            <ac:spMk id="566" creationId="{4DF83539-88A6-D335-11F0-7EA01BA595CD}"/>
          </ac:spMkLst>
        </pc:spChg>
        <pc:spChg chg="add del mod">
          <ac:chgData name="Ahmed A" userId="37cbb6571667a5a4" providerId="LiveId" clId="{A3ECA875-3A40-4BA9-BB9C-F27E79C2A69C}" dt="2024-05-06T15:47:05.456" v="115" actId="478"/>
          <ac:spMkLst>
            <pc:docMk/>
            <pc:sldMk cId="3999625911" sldId="2756"/>
            <ac:spMk id="567" creationId="{1B67173B-80CD-E208-757F-3BDE14C8DABB}"/>
          </ac:spMkLst>
        </pc:spChg>
        <pc:spChg chg="add del mod">
          <ac:chgData name="Ahmed A" userId="37cbb6571667a5a4" providerId="LiveId" clId="{A3ECA875-3A40-4BA9-BB9C-F27E79C2A69C}" dt="2024-05-06T15:47:05.456" v="115" actId="478"/>
          <ac:spMkLst>
            <pc:docMk/>
            <pc:sldMk cId="3999625911" sldId="2756"/>
            <ac:spMk id="568" creationId="{F54494B4-E193-4596-6B23-9D758AC83627}"/>
          </ac:spMkLst>
        </pc:spChg>
        <pc:spChg chg="add del mod">
          <ac:chgData name="Ahmed A" userId="37cbb6571667a5a4" providerId="LiveId" clId="{A3ECA875-3A40-4BA9-BB9C-F27E79C2A69C}" dt="2024-05-06T15:47:05.456" v="115" actId="478"/>
          <ac:spMkLst>
            <pc:docMk/>
            <pc:sldMk cId="3999625911" sldId="2756"/>
            <ac:spMk id="569" creationId="{B8785346-9221-69A0-FD70-E8333AD3D4C8}"/>
          </ac:spMkLst>
        </pc:spChg>
        <pc:spChg chg="add del mod">
          <ac:chgData name="Ahmed A" userId="37cbb6571667a5a4" providerId="LiveId" clId="{A3ECA875-3A40-4BA9-BB9C-F27E79C2A69C}" dt="2024-05-06T15:47:05.456" v="115" actId="478"/>
          <ac:spMkLst>
            <pc:docMk/>
            <pc:sldMk cId="3999625911" sldId="2756"/>
            <ac:spMk id="570" creationId="{78450160-AB77-8482-5106-73ED456A60E1}"/>
          </ac:spMkLst>
        </pc:spChg>
        <pc:spChg chg="add del mod">
          <ac:chgData name="Ahmed A" userId="37cbb6571667a5a4" providerId="LiveId" clId="{A3ECA875-3A40-4BA9-BB9C-F27E79C2A69C}" dt="2024-05-06T15:47:05.456" v="115" actId="478"/>
          <ac:spMkLst>
            <pc:docMk/>
            <pc:sldMk cId="3999625911" sldId="2756"/>
            <ac:spMk id="571" creationId="{E5468CC4-6914-C1F8-DA9B-FAE9913FD298}"/>
          </ac:spMkLst>
        </pc:spChg>
        <pc:spChg chg="add del mod">
          <ac:chgData name="Ahmed A" userId="37cbb6571667a5a4" providerId="LiveId" clId="{A3ECA875-3A40-4BA9-BB9C-F27E79C2A69C}" dt="2024-05-06T15:47:05.456" v="115" actId="478"/>
          <ac:spMkLst>
            <pc:docMk/>
            <pc:sldMk cId="3999625911" sldId="2756"/>
            <ac:spMk id="572" creationId="{BDB6693D-D2E5-47F1-9607-FD68E58A6DE1}"/>
          </ac:spMkLst>
        </pc:spChg>
        <pc:spChg chg="add del mod">
          <ac:chgData name="Ahmed A" userId="37cbb6571667a5a4" providerId="LiveId" clId="{A3ECA875-3A40-4BA9-BB9C-F27E79C2A69C}" dt="2024-05-06T15:47:05.456" v="115" actId="478"/>
          <ac:spMkLst>
            <pc:docMk/>
            <pc:sldMk cId="3999625911" sldId="2756"/>
            <ac:spMk id="573" creationId="{F7554E62-FB26-61F8-B441-1121CE10281D}"/>
          </ac:spMkLst>
        </pc:spChg>
        <pc:spChg chg="add del mod">
          <ac:chgData name="Ahmed A" userId="37cbb6571667a5a4" providerId="LiveId" clId="{A3ECA875-3A40-4BA9-BB9C-F27E79C2A69C}" dt="2024-05-06T15:47:05.456" v="115" actId="478"/>
          <ac:spMkLst>
            <pc:docMk/>
            <pc:sldMk cId="3999625911" sldId="2756"/>
            <ac:spMk id="574" creationId="{154BB06C-76C3-2C08-AF8C-F099ADD0EAF2}"/>
          </ac:spMkLst>
        </pc:spChg>
        <pc:spChg chg="add del mod">
          <ac:chgData name="Ahmed A" userId="37cbb6571667a5a4" providerId="LiveId" clId="{A3ECA875-3A40-4BA9-BB9C-F27E79C2A69C}" dt="2024-05-06T15:47:05.456" v="115" actId="478"/>
          <ac:spMkLst>
            <pc:docMk/>
            <pc:sldMk cId="3999625911" sldId="2756"/>
            <ac:spMk id="575" creationId="{42DC3C83-35BC-12F1-EAA6-F0D04509B694}"/>
          </ac:spMkLst>
        </pc:spChg>
        <pc:spChg chg="add del mod">
          <ac:chgData name="Ahmed A" userId="37cbb6571667a5a4" providerId="LiveId" clId="{A3ECA875-3A40-4BA9-BB9C-F27E79C2A69C}" dt="2024-05-06T15:47:05.456" v="115" actId="478"/>
          <ac:spMkLst>
            <pc:docMk/>
            <pc:sldMk cId="3999625911" sldId="2756"/>
            <ac:spMk id="576" creationId="{14A6EA8D-A7C2-5853-A506-8806A28A1303}"/>
          </ac:spMkLst>
        </pc:spChg>
        <pc:spChg chg="add del mod">
          <ac:chgData name="Ahmed A" userId="37cbb6571667a5a4" providerId="LiveId" clId="{A3ECA875-3A40-4BA9-BB9C-F27E79C2A69C}" dt="2024-05-06T15:47:05.456" v="115" actId="478"/>
          <ac:spMkLst>
            <pc:docMk/>
            <pc:sldMk cId="3999625911" sldId="2756"/>
            <ac:spMk id="577" creationId="{5F533EC3-9CC6-4A8C-BACD-D59626B997B5}"/>
          </ac:spMkLst>
        </pc:spChg>
        <pc:spChg chg="add del mod">
          <ac:chgData name="Ahmed A" userId="37cbb6571667a5a4" providerId="LiveId" clId="{A3ECA875-3A40-4BA9-BB9C-F27E79C2A69C}" dt="2024-05-06T15:47:05.456" v="115" actId="478"/>
          <ac:spMkLst>
            <pc:docMk/>
            <pc:sldMk cId="3999625911" sldId="2756"/>
            <ac:spMk id="578" creationId="{AE3BC6B0-1C5C-3E6B-CB57-00272793E908}"/>
          </ac:spMkLst>
        </pc:spChg>
        <pc:spChg chg="add del mod">
          <ac:chgData name="Ahmed A" userId="37cbb6571667a5a4" providerId="LiveId" clId="{A3ECA875-3A40-4BA9-BB9C-F27E79C2A69C}" dt="2024-05-06T15:47:05.456" v="115" actId="478"/>
          <ac:spMkLst>
            <pc:docMk/>
            <pc:sldMk cId="3999625911" sldId="2756"/>
            <ac:spMk id="579" creationId="{9672D2C0-8D3C-3BBF-E806-DAE10C0563DB}"/>
          </ac:spMkLst>
        </pc:spChg>
        <pc:spChg chg="add del mod">
          <ac:chgData name="Ahmed A" userId="37cbb6571667a5a4" providerId="LiveId" clId="{A3ECA875-3A40-4BA9-BB9C-F27E79C2A69C}" dt="2024-05-06T15:47:05.456" v="115" actId="478"/>
          <ac:spMkLst>
            <pc:docMk/>
            <pc:sldMk cId="3999625911" sldId="2756"/>
            <ac:spMk id="580" creationId="{257E2CC4-9585-57CF-BB0D-49C5B08B87C4}"/>
          </ac:spMkLst>
        </pc:spChg>
        <pc:spChg chg="add del mod">
          <ac:chgData name="Ahmed A" userId="37cbb6571667a5a4" providerId="LiveId" clId="{A3ECA875-3A40-4BA9-BB9C-F27E79C2A69C}" dt="2024-05-06T15:47:05.456" v="115" actId="478"/>
          <ac:spMkLst>
            <pc:docMk/>
            <pc:sldMk cId="3999625911" sldId="2756"/>
            <ac:spMk id="581" creationId="{184FF10D-9CED-419C-0AE6-376F9D949D15}"/>
          </ac:spMkLst>
        </pc:spChg>
        <pc:spChg chg="add del mod">
          <ac:chgData name="Ahmed A" userId="37cbb6571667a5a4" providerId="LiveId" clId="{A3ECA875-3A40-4BA9-BB9C-F27E79C2A69C}" dt="2024-05-06T15:47:05.456" v="115" actId="478"/>
          <ac:spMkLst>
            <pc:docMk/>
            <pc:sldMk cId="3999625911" sldId="2756"/>
            <ac:spMk id="582" creationId="{EDC283B5-BF3D-A1D1-1CDE-E08A5AF11F68}"/>
          </ac:spMkLst>
        </pc:spChg>
        <pc:spChg chg="add del mod">
          <ac:chgData name="Ahmed A" userId="37cbb6571667a5a4" providerId="LiveId" clId="{A3ECA875-3A40-4BA9-BB9C-F27E79C2A69C}" dt="2024-05-06T15:47:05.456" v="115" actId="478"/>
          <ac:spMkLst>
            <pc:docMk/>
            <pc:sldMk cId="3999625911" sldId="2756"/>
            <ac:spMk id="583" creationId="{703B2031-3C43-D2DF-5D35-9AC20B313F4A}"/>
          </ac:spMkLst>
        </pc:spChg>
        <pc:spChg chg="add del mod">
          <ac:chgData name="Ahmed A" userId="37cbb6571667a5a4" providerId="LiveId" clId="{A3ECA875-3A40-4BA9-BB9C-F27E79C2A69C}" dt="2024-05-06T15:47:05.456" v="115" actId="478"/>
          <ac:spMkLst>
            <pc:docMk/>
            <pc:sldMk cId="3999625911" sldId="2756"/>
            <ac:spMk id="584" creationId="{71F16BAF-BC88-A414-5A32-F20F3D89734B}"/>
          </ac:spMkLst>
        </pc:spChg>
        <pc:spChg chg="add del mod">
          <ac:chgData name="Ahmed A" userId="37cbb6571667a5a4" providerId="LiveId" clId="{A3ECA875-3A40-4BA9-BB9C-F27E79C2A69C}" dt="2024-05-06T15:47:05.456" v="115" actId="478"/>
          <ac:spMkLst>
            <pc:docMk/>
            <pc:sldMk cId="3999625911" sldId="2756"/>
            <ac:spMk id="585" creationId="{BCC732E3-2334-AFBC-FE85-2716DEABA375}"/>
          </ac:spMkLst>
        </pc:spChg>
        <pc:spChg chg="add del mod">
          <ac:chgData name="Ahmed A" userId="37cbb6571667a5a4" providerId="LiveId" clId="{A3ECA875-3A40-4BA9-BB9C-F27E79C2A69C}" dt="2024-05-06T15:47:05.456" v="115" actId="478"/>
          <ac:spMkLst>
            <pc:docMk/>
            <pc:sldMk cId="3999625911" sldId="2756"/>
            <ac:spMk id="586" creationId="{37F78BF9-16EE-F6CC-3CA0-1405B73DCBFB}"/>
          </ac:spMkLst>
        </pc:spChg>
        <pc:spChg chg="add del mod">
          <ac:chgData name="Ahmed A" userId="37cbb6571667a5a4" providerId="LiveId" clId="{A3ECA875-3A40-4BA9-BB9C-F27E79C2A69C}" dt="2024-05-06T15:47:05.456" v="115" actId="478"/>
          <ac:spMkLst>
            <pc:docMk/>
            <pc:sldMk cId="3999625911" sldId="2756"/>
            <ac:spMk id="587" creationId="{DB5EDF4A-9787-1527-FA59-FD30368155E0}"/>
          </ac:spMkLst>
        </pc:spChg>
        <pc:spChg chg="add del mod">
          <ac:chgData name="Ahmed A" userId="37cbb6571667a5a4" providerId="LiveId" clId="{A3ECA875-3A40-4BA9-BB9C-F27E79C2A69C}" dt="2024-05-06T15:47:05.456" v="115" actId="478"/>
          <ac:spMkLst>
            <pc:docMk/>
            <pc:sldMk cId="3999625911" sldId="2756"/>
            <ac:spMk id="588" creationId="{075B10BF-D4FA-75C8-4998-D625361E2D4D}"/>
          </ac:spMkLst>
        </pc:spChg>
        <pc:spChg chg="add del mod">
          <ac:chgData name="Ahmed A" userId="37cbb6571667a5a4" providerId="LiveId" clId="{A3ECA875-3A40-4BA9-BB9C-F27E79C2A69C}" dt="2024-05-06T15:47:05.456" v="115" actId="478"/>
          <ac:spMkLst>
            <pc:docMk/>
            <pc:sldMk cId="3999625911" sldId="2756"/>
            <ac:spMk id="589" creationId="{C4677398-9530-9341-820D-C4FF3EB18DCE}"/>
          </ac:spMkLst>
        </pc:spChg>
        <pc:spChg chg="add del mod">
          <ac:chgData name="Ahmed A" userId="37cbb6571667a5a4" providerId="LiveId" clId="{A3ECA875-3A40-4BA9-BB9C-F27E79C2A69C}" dt="2024-05-06T15:47:05.456" v="115" actId="478"/>
          <ac:spMkLst>
            <pc:docMk/>
            <pc:sldMk cId="3999625911" sldId="2756"/>
            <ac:spMk id="590" creationId="{59276B78-AACD-28EA-9882-CD1A6D8E4404}"/>
          </ac:spMkLst>
        </pc:spChg>
        <pc:spChg chg="add del mod">
          <ac:chgData name="Ahmed A" userId="37cbb6571667a5a4" providerId="LiveId" clId="{A3ECA875-3A40-4BA9-BB9C-F27E79C2A69C}" dt="2024-05-06T15:47:05.456" v="115" actId="478"/>
          <ac:spMkLst>
            <pc:docMk/>
            <pc:sldMk cId="3999625911" sldId="2756"/>
            <ac:spMk id="591" creationId="{4CDA4CCB-CBC0-60C3-21DC-E1EC2030EBF4}"/>
          </ac:spMkLst>
        </pc:spChg>
        <pc:spChg chg="add del mod">
          <ac:chgData name="Ahmed A" userId="37cbb6571667a5a4" providerId="LiveId" clId="{A3ECA875-3A40-4BA9-BB9C-F27E79C2A69C}" dt="2024-05-06T15:47:05.456" v="115" actId="478"/>
          <ac:spMkLst>
            <pc:docMk/>
            <pc:sldMk cId="3999625911" sldId="2756"/>
            <ac:spMk id="592" creationId="{FF452FC7-84D5-4976-6D46-0E11F444183E}"/>
          </ac:spMkLst>
        </pc:spChg>
        <pc:spChg chg="add del mod">
          <ac:chgData name="Ahmed A" userId="37cbb6571667a5a4" providerId="LiveId" clId="{A3ECA875-3A40-4BA9-BB9C-F27E79C2A69C}" dt="2024-05-06T15:47:05.456" v="115" actId="478"/>
          <ac:spMkLst>
            <pc:docMk/>
            <pc:sldMk cId="3999625911" sldId="2756"/>
            <ac:spMk id="593" creationId="{7C478B35-C9BB-A694-6384-CD02B753D35B}"/>
          </ac:spMkLst>
        </pc:spChg>
        <pc:spChg chg="add del mod">
          <ac:chgData name="Ahmed A" userId="37cbb6571667a5a4" providerId="LiveId" clId="{A3ECA875-3A40-4BA9-BB9C-F27E79C2A69C}" dt="2024-05-06T15:47:05.456" v="115" actId="478"/>
          <ac:spMkLst>
            <pc:docMk/>
            <pc:sldMk cId="3999625911" sldId="2756"/>
            <ac:spMk id="594" creationId="{3C444744-BCF9-DD74-7144-488F0316E836}"/>
          </ac:spMkLst>
        </pc:spChg>
        <pc:spChg chg="add del mod">
          <ac:chgData name="Ahmed A" userId="37cbb6571667a5a4" providerId="LiveId" clId="{A3ECA875-3A40-4BA9-BB9C-F27E79C2A69C}" dt="2024-05-06T15:47:05.456" v="115" actId="478"/>
          <ac:spMkLst>
            <pc:docMk/>
            <pc:sldMk cId="3999625911" sldId="2756"/>
            <ac:spMk id="595" creationId="{182E0B76-0B5E-A5BD-666A-6B097ABEFDAD}"/>
          </ac:spMkLst>
        </pc:spChg>
        <pc:spChg chg="add del mod">
          <ac:chgData name="Ahmed A" userId="37cbb6571667a5a4" providerId="LiveId" clId="{A3ECA875-3A40-4BA9-BB9C-F27E79C2A69C}" dt="2024-05-06T15:47:05.456" v="115" actId="478"/>
          <ac:spMkLst>
            <pc:docMk/>
            <pc:sldMk cId="3999625911" sldId="2756"/>
            <ac:spMk id="596" creationId="{F2718A92-A702-2B66-E77E-22B9598B1059}"/>
          </ac:spMkLst>
        </pc:spChg>
        <pc:spChg chg="add del mod">
          <ac:chgData name="Ahmed A" userId="37cbb6571667a5a4" providerId="LiveId" clId="{A3ECA875-3A40-4BA9-BB9C-F27E79C2A69C}" dt="2024-05-06T15:47:05.456" v="115" actId="478"/>
          <ac:spMkLst>
            <pc:docMk/>
            <pc:sldMk cId="3999625911" sldId="2756"/>
            <ac:spMk id="597" creationId="{D4970F8E-40E6-DC15-974F-B93AB5E49E06}"/>
          </ac:spMkLst>
        </pc:spChg>
        <pc:spChg chg="add del mod">
          <ac:chgData name="Ahmed A" userId="37cbb6571667a5a4" providerId="LiveId" clId="{A3ECA875-3A40-4BA9-BB9C-F27E79C2A69C}" dt="2024-05-06T15:47:05.456" v="115" actId="478"/>
          <ac:spMkLst>
            <pc:docMk/>
            <pc:sldMk cId="3999625911" sldId="2756"/>
            <ac:spMk id="598" creationId="{C33C098F-6EFB-2CF0-695F-1FBC0E88E24F}"/>
          </ac:spMkLst>
        </pc:spChg>
        <pc:spChg chg="add del mod">
          <ac:chgData name="Ahmed A" userId="37cbb6571667a5a4" providerId="LiveId" clId="{A3ECA875-3A40-4BA9-BB9C-F27E79C2A69C}" dt="2024-05-06T15:47:05.456" v="115" actId="478"/>
          <ac:spMkLst>
            <pc:docMk/>
            <pc:sldMk cId="3999625911" sldId="2756"/>
            <ac:spMk id="599" creationId="{F2F11A3F-EB31-09FA-5239-2CA7D4E6257F}"/>
          </ac:spMkLst>
        </pc:spChg>
        <pc:spChg chg="add del mod">
          <ac:chgData name="Ahmed A" userId="37cbb6571667a5a4" providerId="LiveId" clId="{A3ECA875-3A40-4BA9-BB9C-F27E79C2A69C}" dt="2024-05-06T15:47:05.456" v="115" actId="478"/>
          <ac:spMkLst>
            <pc:docMk/>
            <pc:sldMk cId="3999625911" sldId="2756"/>
            <ac:spMk id="600" creationId="{CA107F3F-4CC6-A972-7E7E-86DEE053EB7A}"/>
          </ac:spMkLst>
        </pc:spChg>
        <pc:spChg chg="add del mod">
          <ac:chgData name="Ahmed A" userId="37cbb6571667a5a4" providerId="LiveId" clId="{A3ECA875-3A40-4BA9-BB9C-F27E79C2A69C}" dt="2024-05-06T15:47:05.456" v="115" actId="478"/>
          <ac:spMkLst>
            <pc:docMk/>
            <pc:sldMk cId="3999625911" sldId="2756"/>
            <ac:spMk id="601" creationId="{ADC2984B-18B0-C60B-350D-192858575AA5}"/>
          </ac:spMkLst>
        </pc:spChg>
        <pc:spChg chg="add del mod">
          <ac:chgData name="Ahmed A" userId="37cbb6571667a5a4" providerId="LiveId" clId="{A3ECA875-3A40-4BA9-BB9C-F27E79C2A69C}" dt="2024-05-06T15:47:05.456" v="115" actId="478"/>
          <ac:spMkLst>
            <pc:docMk/>
            <pc:sldMk cId="3999625911" sldId="2756"/>
            <ac:spMk id="602" creationId="{DC0931F8-628B-2D6D-2947-3990DE787F88}"/>
          </ac:spMkLst>
        </pc:spChg>
        <pc:spChg chg="add del mod">
          <ac:chgData name="Ahmed A" userId="37cbb6571667a5a4" providerId="LiveId" clId="{A3ECA875-3A40-4BA9-BB9C-F27E79C2A69C}" dt="2024-05-06T15:47:05.456" v="115" actId="478"/>
          <ac:spMkLst>
            <pc:docMk/>
            <pc:sldMk cId="3999625911" sldId="2756"/>
            <ac:spMk id="603" creationId="{A8F877AB-93A2-DF3E-5BF6-A59AF7C05474}"/>
          </ac:spMkLst>
        </pc:spChg>
        <pc:spChg chg="add del mod">
          <ac:chgData name="Ahmed A" userId="37cbb6571667a5a4" providerId="LiveId" clId="{A3ECA875-3A40-4BA9-BB9C-F27E79C2A69C}" dt="2024-05-06T15:47:05.456" v="115" actId="478"/>
          <ac:spMkLst>
            <pc:docMk/>
            <pc:sldMk cId="3999625911" sldId="2756"/>
            <ac:spMk id="604" creationId="{A51CA524-77A3-E7F9-449A-98B70CCCBD9F}"/>
          </ac:spMkLst>
        </pc:spChg>
        <pc:spChg chg="add del mod">
          <ac:chgData name="Ahmed A" userId="37cbb6571667a5a4" providerId="LiveId" clId="{A3ECA875-3A40-4BA9-BB9C-F27E79C2A69C}" dt="2024-05-06T15:47:05.456" v="115" actId="478"/>
          <ac:spMkLst>
            <pc:docMk/>
            <pc:sldMk cId="3999625911" sldId="2756"/>
            <ac:spMk id="605" creationId="{8A7DD323-F459-BADA-81FD-4CCC59444693}"/>
          </ac:spMkLst>
        </pc:spChg>
        <pc:spChg chg="add del mod">
          <ac:chgData name="Ahmed A" userId="37cbb6571667a5a4" providerId="LiveId" clId="{A3ECA875-3A40-4BA9-BB9C-F27E79C2A69C}" dt="2024-05-06T15:47:05.456" v="115" actId="478"/>
          <ac:spMkLst>
            <pc:docMk/>
            <pc:sldMk cId="3999625911" sldId="2756"/>
            <ac:spMk id="606" creationId="{1C5FC413-A39A-73FD-1701-2AFEF32FCBCC}"/>
          </ac:spMkLst>
        </pc:spChg>
        <pc:spChg chg="add del mod">
          <ac:chgData name="Ahmed A" userId="37cbb6571667a5a4" providerId="LiveId" clId="{A3ECA875-3A40-4BA9-BB9C-F27E79C2A69C}" dt="2024-05-06T15:47:05.456" v="115" actId="478"/>
          <ac:spMkLst>
            <pc:docMk/>
            <pc:sldMk cId="3999625911" sldId="2756"/>
            <ac:spMk id="607" creationId="{593DC4A6-6685-9466-736B-62A445B58081}"/>
          </ac:spMkLst>
        </pc:spChg>
        <pc:spChg chg="add del mod">
          <ac:chgData name="Ahmed A" userId="37cbb6571667a5a4" providerId="LiveId" clId="{A3ECA875-3A40-4BA9-BB9C-F27E79C2A69C}" dt="2024-05-06T15:47:05.456" v="115" actId="478"/>
          <ac:spMkLst>
            <pc:docMk/>
            <pc:sldMk cId="3999625911" sldId="2756"/>
            <ac:spMk id="608" creationId="{805C4A43-FFDE-CCDA-D825-C4AA375CDD08}"/>
          </ac:spMkLst>
        </pc:spChg>
        <pc:spChg chg="add del mod">
          <ac:chgData name="Ahmed A" userId="37cbb6571667a5a4" providerId="LiveId" clId="{A3ECA875-3A40-4BA9-BB9C-F27E79C2A69C}" dt="2024-05-06T15:47:05.456" v="115" actId="478"/>
          <ac:spMkLst>
            <pc:docMk/>
            <pc:sldMk cId="3999625911" sldId="2756"/>
            <ac:spMk id="609" creationId="{5F371CC9-9AAD-8FAA-48C3-E1592E004BB0}"/>
          </ac:spMkLst>
        </pc:spChg>
        <pc:spChg chg="add del mod">
          <ac:chgData name="Ahmed A" userId="37cbb6571667a5a4" providerId="LiveId" clId="{A3ECA875-3A40-4BA9-BB9C-F27E79C2A69C}" dt="2024-05-06T15:47:05.456" v="115" actId="478"/>
          <ac:spMkLst>
            <pc:docMk/>
            <pc:sldMk cId="3999625911" sldId="2756"/>
            <ac:spMk id="610" creationId="{665D18E9-19FE-8FB5-A0AF-475379A41A4C}"/>
          </ac:spMkLst>
        </pc:spChg>
        <pc:spChg chg="add del mod">
          <ac:chgData name="Ahmed A" userId="37cbb6571667a5a4" providerId="LiveId" clId="{A3ECA875-3A40-4BA9-BB9C-F27E79C2A69C}" dt="2024-05-06T15:47:05.456" v="115" actId="478"/>
          <ac:spMkLst>
            <pc:docMk/>
            <pc:sldMk cId="3999625911" sldId="2756"/>
            <ac:spMk id="611" creationId="{1CA25F1E-4871-3813-A15F-D055B7777ECC}"/>
          </ac:spMkLst>
        </pc:spChg>
        <pc:spChg chg="add del mod">
          <ac:chgData name="Ahmed A" userId="37cbb6571667a5a4" providerId="LiveId" clId="{A3ECA875-3A40-4BA9-BB9C-F27E79C2A69C}" dt="2024-05-06T15:47:05.456" v="115" actId="478"/>
          <ac:spMkLst>
            <pc:docMk/>
            <pc:sldMk cId="3999625911" sldId="2756"/>
            <ac:spMk id="612" creationId="{900EDC07-2F21-5225-447B-4CE23258565B}"/>
          </ac:spMkLst>
        </pc:spChg>
        <pc:spChg chg="add del mod">
          <ac:chgData name="Ahmed A" userId="37cbb6571667a5a4" providerId="LiveId" clId="{A3ECA875-3A40-4BA9-BB9C-F27E79C2A69C}" dt="2024-05-06T15:47:05.456" v="115" actId="478"/>
          <ac:spMkLst>
            <pc:docMk/>
            <pc:sldMk cId="3999625911" sldId="2756"/>
            <ac:spMk id="613" creationId="{7FE30637-90E4-8507-DC60-AEB1A04A5077}"/>
          </ac:spMkLst>
        </pc:spChg>
        <pc:spChg chg="add del mod">
          <ac:chgData name="Ahmed A" userId="37cbb6571667a5a4" providerId="LiveId" clId="{A3ECA875-3A40-4BA9-BB9C-F27E79C2A69C}" dt="2024-05-06T15:47:05.456" v="115" actId="478"/>
          <ac:spMkLst>
            <pc:docMk/>
            <pc:sldMk cId="3999625911" sldId="2756"/>
            <ac:spMk id="614" creationId="{AC5D415A-6FC2-8B93-9F74-322EA00244DF}"/>
          </ac:spMkLst>
        </pc:spChg>
        <pc:spChg chg="add del mod">
          <ac:chgData name="Ahmed A" userId="37cbb6571667a5a4" providerId="LiveId" clId="{A3ECA875-3A40-4BA9-BB9C-F27E79C2A69C}" dt="2024-05-06T15:47:05.456" v="115" actId="478"/>
          <ac:spMkLst>
            <pc:docMk/>
            <pc:sldMk cId="3999625911" sldId="2756"/>
            <ac:spMk id="615" creationId="{51EB7A31-1FE2-2477-E9C9-E12448706E06}"/>
          </ac:spMkLst>
        </pc:spChg>
        <pc:spChg chg="add del mod">
          <ac:chgData name="Ahmed A" userId="37cbb6571667a5a4" providerId="LiveId" clId="{A3ECA875-3A40-4BA9-BB9C-F27E79C2A69C}" dt="2024-05-06T15:47:05.456" v="115" actId="478"/>
          <ac:spMkLst>
            <pc:docMk/>
            <pc:sldMk cId="3999625911" sldId="2756"/>
            <ac:spMk id="616" creationId="{57E77D17-13D4-E02C-A95D-38A15BCE199A}"/>
          </ac:spMkLst>
        </pc:spChg>
        <pc:spChg chg="add del mod">
          <ac:chgData name="Ahmed A" userId="37cbb6571667a5a4" providerId="LiveId" clId="{A3ECA875-3A40-4BA9-BB9C-F27E79C2A69C}" dt="2024-05-06T15:47:05.456" v="115" actId="478"/>
          <ac:spMkLst>
            <pc:docMk/>
            <pc:sldMk cId="3999625911" sldId="2756"/>
            <ac:spMk id="617" creationId="{BEC059F2-4FDC-5FBA-FCBB-E47B08B517D1}"/>
          </ac:spMkLst>
        </pc:spChg>
        <pc:spChg chg="add del mod">
          <ac:chgData name="Ahmed A" userId="37cbb6571667a5a4" providerId="LiveId" clId="{A3ECA875-3A40-4BA9-BB9C-F27E79C2A69C}" dt="2024-05-06T15:47:05.456" v="115" actId="478"/>
          <ac:spMkLst>
            <pc:docMk/>
            <pc:sldMk cId="3999625911" sldId="2756"/>
            <ac:spMk id="618" creationId="{A8790492-649D-7329-338D-FEE275B385BA}"/>
          </ac:spMkLst>
        </pc:spChg>
        <pc:spChg chg="add del mod">
          <ac:chgData name="Ahmed A" userId="37cbb6571667a5a4" providerId="LiveId" clId="{A3ECA875-3A40-4BA9-BB9C-F27E79C2A69C}" dt="2024-05-06T15:47:05.456" v="115" actId="478"/>
          <ac:spMkLst>
            <pc:docMk/>
            <pc:sldMk cId="3999625911" sldId="2756"/>
            <ac:spMk id="619" creationId="{5432D658-E34C-250E-2743-BD2B1BD6B761}"/>
          </ac:spMkLst>
        </pc:spChg>
        <pc:spChg chg="add del mod">
          <ac:chgData name="Ahmed A" userId="37cbb6571667a5a4" providerId="LiveId" clId="{A3ECA875-3A40-4BA9-BB9C-F27E79C2A69C}" dt="2024-05-06T15:47:05.456" v="115" actId="478"/>
          <ac:spMkLst>
            <pc:docMk/>
            <pc:sldMk cId="3999625911" sldId="2756"/>
            <ac:spMk id="620" creationId="{87D3B501-7EF1-19CF-CBB7-E8FF8D6A1EE7}"/>
          </ac:spMkLst>
        </pc:spChg>
        <pc:spChg chg="add del mod">
          <ac:chgData name="Ahmed A" userId="37cbb6571667a5a4" providerId="LiveId" clId="{A3ECA875-3A40-4BA9-BB9C-F27E79C2A69C}" dt="2024-05-06T15:47:05.456" v="115" actId="478"/>
          <ac:spMkLst>
            <pc:docMk/>
            <pc:sldMk cId="3999625911" sldId="2756"/>
            <ac:spMk id="621" creationId="{23AA9112-7224-63A2-64AC-9EC2E0DE8CAE}"/>
          </ac:spMkLst>
        </pc:spChg>
        <pc:spChg chg="add del mod">
          <ac:chgData name="Ahmed A" userId="37cbb6571667a5a4" providerId="LiveId" clId="{A3ECA875-3A40-4BA9-BB9C-F27E79C2A69C}" dt="2024-05-06T15:47:05.456" v="115" actId="478"/>
          <ac:spMkLst>
            <pc:docMk/>
            <pc:sldMk cId="3999625911" sldId="2756"/>
            <ac:spMk id="622" creationId="{923DE23E-D0BE-03BF-4254-5D798B504E8A}"/>
          </ac:spMkLst>
        </pc:spChg>
        <pc:spChg chg="add del mod">
          <ac:chgData name="Ahmed A" userId="37cbb6571667a5a4" providerId="LiveId" clId="{A3ECA875-3A40-4BA9-BB9C-F27E79C2A69C}" dt="2024-05-06T15:47:05.456" v="115" actId="478"/>
          <ac:spMkLst>
            <pc:docMk/>
            <pc:sldMk cId="3999625911" sldId="2756"/>
            <ac:spMk id="623" creationId="{7A85289B-A29B-CA05-A86D-8A4B4AFDBCED}"/>
          </ac:spMkLst>
        </pc:spChg>
        <pc:spChg chg="add del mod">
          <ac:chgData name="Ahmed A" userId="37cbb6571667a5a4" providerId="LiveId" clId="{A3ECA875-3A40-4BA9-BB9C-F27E79C2A69C}" dt="2024-05-06T15:47:05.456" v="115" actId="478"/>
          <ac:spMkLst>
            <pc:docMk/>
            <pc:sldMk cId="3999625911" sldId="2756"/>
            <ac:spMk id="624" creationId="{D1153C4D-0487-D899-0DD1-E6F4079826CA}"/>
          </ac:spMkLst>
        </pc:spChg>
        <pc:spChg chg="add del mod">
          <ac:chgData name="Ahmed A" userId="37cbb6571667a5a4" providerId="LiveId" clId="{A3ECA875-3A40-4BA9-BB9C-F27E79C2A69C}" dt="2024-05-06T15:47:05.456" v="115" actId="478"/>
          <ac:spMkLst>
            <pc:docMk/>
            <pc:sldMk cId="3999625911" sldId="2756"/>
            <ac:spMk id="625" creationId="{E67781D2-9BCB-0DA4-BAEE-4EBE3B9EB26F}"/>
          </ac:spMkLst>
        </pc:spChg>
        <pc:spChg chg="add del mod">
          <ac:chgData name="Ahmed A" userId="37cbb6571667a5a4" providerId="LiveId" clId="{A3ECA875-3A40-4BA9-BB9C-F27E79C2A69C}" dt="2024-05-06T15:47:05.456" v="115" actId="478"/>
          <ac:spMkLst>
            <pc:docMk/>
            <pc:sldMk cId="3999625911" sldId="2756"/>
            <ac:spMk id="626" creationId="{49B40C89-C066-FB3F-959A-8475F5FC0BEC}"/>
          </ac:spMkLst>
        </pc:spChg>
        <pc:spChg chg="add del mod">
          <ac:chgData name="Ahmed A" userId="37cbb6571667a5a4" providerId="LiveId" clId="{A3ECA875-3A40-4BA9-BB9C-F27E79C2A69C}" dt="2024-05-06T15:47:05.456" v="115" actId="478"/>
          <ac:spMkLst>
            <pc:docMk/>
            <pc:sldMk cId="3999625911" sldId="2756"/>
            <ac:spMk id="627" creationId="{BCC53E43-68FF-8FF1-A53E-F1642797CA2C}"/>
          </ac:spMkLst>
        </pc:spChg>
        <pc:spChg chg="add del mod">
          <ac:chgData name="Ahmed A" userId="37cbb6571667a5a4" providerId="LiveId" clId="{A3ECA875-3A40-4BA9-BB9C-F27E79C2A69C}" dt="2024-05-06T15:47:05.456" v="115" actId="478"/>
          <ac:spMkLst>
            <pc:docMk/>
            <pc:sldMk cId="3999625911" sldId="2756"/>
            <ac:spMk id="628" creationId="{E9E9A2EB-1D8C-8504-6ED6-536C3E29AFA7}"/>
          </ac:spMkLst>
        </pc:spChg>
        <pc:spChg chg="add del mod">
          <ac:chgData name="Ahmed A" userId="37cbb6571667a5a4" providerId="LiveId" clId="{A3ECA875-3A40-4BA9-BB9C-F27E79C2A69C}" dt="2024-05-06T15:47:05.456" v="115" actId="478"/>
          <ac:spMkLst>
            <pc:docMk/>
            <pc:sldMk cId="3999625911" sldId="2756"/>
            <ac:spMk id="629" creationId="{57F60816-CFCC-7816-F942-9F52D330E7BE}"/>
          </ac:spMkLst>
        </pc:spChg>
        <pc:spChg chg="add del mod">
          <ac:chgData name="Ahmed A" userId="37cbb6571667a5a4" providerId="LiveId" clId="{A3ECA875-3A40-4BA9-BB9C-F27E79C2A69C}" dt="2024-05-06T15:47:05.456" v="115" actId="478"/>
          <ac:spMkLst>
            <pc:docMk/>
            <pc:sldMk cId="3999625911" sldId="2756"/>
            <ac:spMk id="630" creationId="{DE1D5A8A-6CC9-0100-1C04-C1BE88B3B2E0}"/>
          </ac:spMkLst>
        </pc:spChg>
        <pc:spChg chg="add del mod">
          <ac:chgData name="Ahmed A" userId="37cbb6571667a5a4" providerId="LiveId" clId="{A3ECA875-3A40-4BA9-BB9C-F27E79C2A69C}" dt="2024-05-06T15:47:05.456" v="115" actId="478"/>
          <ac:spMkLst>
            <pc:docMk/>
            <pc:sldMk cId="3999625911" sldId="2756"/>
            <ac:spMk id="631" creationId="{98AB52B7-6867-5E00-D162-123CA885F0B8}"/>
          </ac:spMkLst>
        </pc:spChg>
        <pc:spChg chg="add del mod">
          <ac:chgData name="Ahmed A" userId="37cbb6571667a5a4" providerId="LiveId" clId="{A3ECA875-3A40-4BA9-BB9C-F27E79C2A69C}" dt="2024-05-06T15:47:05.456" v="115" actId="478"/>
          <ac:spMkLst>
            <pc:docMk/>
            <pc:sldMk cId="3999625911" sldId="2756"/>
            <ac:spMk id="632" creationId="{ADE363DD-C79B-AF02-1645-030FB615DF1D}"/>
          </ac:spMkLst>
        </pc:spChg>
        <pc:spChg chg="add del mod">
          <ac:chgData name="Ahmed A" userId="37cbb6571667a5a4" providerId="LiveId" clId="{A3ECA875-3A40-4BA9-BB9C-F27E79C2A69C}" dt="2024-05-06T15:47:05.456" v="115" actId="478"/>
          <ac:spMkLst>
            <pc:docMk/>
            <pc:sldMk cId="3999625911" sldId="2756"/>
            <ac:spMk id="633" creationId="{6F25F3BD-36A0-17BF-04B5-CDF183C49B6C}"/>
          </ac:spMkLst>
        </pc:spChg>
        <pc:spChg chg="add del mod">
          <ac:chgData name="Ahmed A" userId="37cbb6571667a5a4" providerId="LiveId" clId="{A3ECA875-3A40-4BA9-BB9C-F27E79C2A69C}" dt="2024-05-06T15:47:05.456" v="115" actId="478"/>
          <ac:spMkLst>
            <pc:docMk/>
            <pc:sldMk cId="3999625911" sldId="2756"/>
            <ac:spMk id="634" creationId="{53EF9DDC-6D4C-07FE-0F52-B04B46B8DF4C}"/>
          </ac:spMkLst>
        </pc:spChg>
        <pc:spChg chg="add del mod">
          <ac:chgData name="Ahmed A" userId="37cbb6571667a5a4" providerId="LiveId" clId="{A3ECA875-3A40-4BA9-BB9C-F27E79C2A69C}" dt="2024-05-06T15:47:05.456" v="115" actId="478"/>
          <ac:spMkLst>
            <pc:docMk/>
            <pc:sldMk cId="3999625911" sldId="2756"/>
            <ac:spMk id="635" creationId="{6F10FE6A-22EF-F502-7842-5A9FF7595E07}"/>
          </ac:spMkLst>
        </pc:spChg>
        <pc:spChg chg="add del mod">
          <ac:chgData name="Ahmed A" userId="37cbb6571667a5a4" providerId="LiveId" clId="{A3ECA875-3A40-4BA9-BB9C-F27E79C2A69C}" dt="2024-05-06T15:47:05.456" v="115" actId="478"/>
          <ac:spMkLst>
            <pc:docMk/>
            <pc:sldMk cId="3999625911" sldId="2756"/>
            <ac:spMk id="636" creationId="{78CB18BD-9E27-A3BB-DAFE-65C2043312CB}"/>
          </ac:spMkLst>
        </pc:spChg>
        <pc:spChg chg="add del mod">
          <ac:chgData name="Ahmed A" userId="37cbb6571667a5a4" providerId="LiveId" clId="{A3ECA875-3A40-4BA9-BB9C-F27E79C2A69C}" dt="2024-05-06T15:47:05.456" v="115" actId="478"/>
          <ac:spMkLst>
            <pc:docMk/>
            <pc:sldMk cId="3999625911" sldId="2756"/>
            <ac:spMk id="637" creationId="{344A8721-00F4-C70E-87A5-7B5755AEEC0C}"/>
          </ac:spMkLst>
        </pc:spChg>
        <pc:spChg chg="add del mod">
          <ac:chgData name="Ahmed A" userId="37cbb6571667a5a4" providerId="LiveId" clId="{A3ECA875-3A40-4BA9-BB9C-F27E79C2A69C}" dt="2024-05-06T15:47:05.456" v="115" actId="478"/>
          <ac:spMkLst>
            <pc:docMk/>
            <pc:sldMk cId="3999625911" sldId="2756"/>
            <ac:spMk id="638" creationId="{E22F2EC3-B30B-4F62-B334-6704BFEC934C}"/>
          </ac:spMkLst>
        </pc:spChg>
        <pc:spChg chg="add del mod">
          <ac:chgData name="Ahmed A" userId="37cbb6571667a5a4" providerId="LiveId" clId="{A3ECA875-3A40-4BA9-BB9C-F27E79C2A69C}" dt="2024-05-06T15:47:05.456" v="115" actId="478"/>
          <ac:spMkLst>
            <pc:docMk/>
            <pc:sldMk cId="3999625911" sldId="2756"/>
            <ac:spMk id="639" creationId="{4D37826E-B7B1-5948-66E6-4A666799501B}"/>
          </ac:spMkLst>
        </pc:spChg>
        <pc:spChg chg="add del mod">
          <ac:chgData name="Ahmed A" userId="37cbb6571667a5a4" providerId="LiveId" clId="{A3ECA875-3A40-4BA9-BB9C-F27E79C2A69C}" dt="2024-05-06T15:47:05.456" v="115" actId="478"/>
          <ac:spMkLst>
            <pc:docMk/>
            <pc:sldMk cId="3999625911" sldId="2756"/>
            <ac:spMk id="640" creationId="{C21ADDB9-F95A-84C4-4CB5-B5E1E7580A6B}"/>
          </ac:spMkLst>
        </pc:spChg>
        <pc:spChg chg="add del mod">
          <ac:chgData name="Ahmed A" userId="37cbb6571667a5a4" providerId="LiveId" clId="{A3ECA875-3A40-4BA9-BB9C-F27E79C2A69C}" dt="2024-05-06T15:47:05.456" v="115" actId="478"/>
          <ac:spMkLst>
            <pc:docMk/>
            <pc:sldMk cId="3999625911" sldId="2756"/>
            <ac:spMk id="641" creationId="{6E430095-5C9B-BA99-F004-BE7BD25916B3}"/>
          </ac:spMkLst>
        </pc:spChg>
        <pc:spChg chg="add del mod">
          <ac:chgData name="Ahmed A" userId="37cbb6571667a5a4" providerId="LiveId" clId="{A3ECA875-3A40-4BA9-BB9C-F27E79C2A69C}" dt="2024-05-06T15:47:05.456" v="115" actId="478"/>
          <ac:spMkLst>
            <pc:docMk/>
            <pc:sldMk cId="3999625911" sldId="2756"/>
            <ac:spMk id="642" creationId="{0CFFCF4D-2729-D79E-A41A-2C925700E443}"/>
          </ac:spMkLst>
        </pc:spChg>
        <pc:spChg chg="add del mod">
          <ac:chgData name="Ahmed A" userId="37cbb6571667a5a4" providerId="LiveId" clId="{A3ECA875-3A40-4BA9-BB9C-F27E79C2A69C}" dt="2024-05-06T15:47:05.456" v="115" actId="478"/>
          <ac:spMkLst>
            <pc:docMk/>
            <pc:sldMk cId="3999625911" sldId="2756"/>
            <ac:spMk id="643" creationId="{6947A1F3-2AA9-08E2-2224-09AF55DAE461}"/>
          </ac:spMkLst>
        </pc:spChg>
        <pc:spChg chg="add del mod">
          <ac:chgData name="Ahmed A" userId="37cbb6571667a5a4" providerId="LiveId" clId="{A3ECA875-3A40-4BA9-BB9C-F27E79C2A69C}" dt="2024-05-06T15:47:05.456" v="115" actId="478"/>
          <ac:spMkLst>
            <pc:docMk/>
            <pc:sldMk cId="3999625911" sldId="2756"/>
            <ac:spMk id="644" creationId="{539AFB40-5D8B-E3C4-E7C3-21B3EB781ECF}"/>
          </ac:spMkLst>
        </pc:spChg>
        <pc:spChg chg="add del mod">
          <ac:chgData name="Ahmed A" userId="37cbb6571667a5a4" providerId="LiveId" clId="{A3ECA875-3A40-4BA9-BB9C-F27E79C2A69C}" dt="2024-05-06T15:47:05.456" v="115" actId="478"/>
          <ac:spMkLst>
            <pc:docMk/>
            <pc:sldMk cId="3999625911" sldId="2756"/>
            <ac:spMk id="645" creationId="{70ACC017-FFD3-8072-BC65-02CDC560329A}"/>
          </ac:spMkLst>
        </pc:spChg>
        <pc:spChg chg="add del mod">
          <ac:chgData name="Ahmed A" userId="37cbb6571667a5a4" providerId="LiveId" clId="{A3ECA875-3A40-4BA9-BB9C-F27E79C2A69C}" dt="2024-05-06T15:47:05.456" v="115" actId="478"/>
          <ac:spMkLst>
            <pc:docMk/>
            <pc:sldMk cId="3999625911" sldId="2756"/>
            <ac:spMk id="646" creationId="{39426A67-6748-0F1A-381B-5F6C9CCEF41E}"/>
          </ac:spMkLst>
        </pc:spChg>
        <pc:spChg chg="add del mod">
          <ac:chgData name="Ahmed A" userId="37cbb6571667a5a4" providerId="LiveId" clId="{A3ECA875-3A40-4BA9-BB9C-F27E79C2A69C}" dt="2024-05-06T15:47:05.456" v="115" actId="478"/>
          <ac:spMkLst>
            <pc:docMk/>
            <pc:sldMk cId="3999625911" sldId="2756"/>
            <ac:spMk id="647" creationId="{0A9F671C-4981-DBBA-10AB-491FB83603A3}"/>
          </ac:spMkLst>
        </pc:spChg>
        <pc:spChg chg="add mod">
          <ac:chgData name="Ahmed A" userId="37cbb6571667a5a4" providerId="LiveId" clId="{A3ECA875-3A40-4BA9-BB9C-F27E79C2A69C}" dt="2024-05-06T15:43:59.715" v="49"/>
          <ac:spMkLst>
            <pc:docMk/>
            <pc:sldMk cId="3999625911" sldId="2756"/>
            <ac:spMk id="648" creationId="{3B92D785-7303-CD88-E093-6C80752725B9}"/>
          </ac:spMkLst>
        </pc:spChg>
        <pc:spChg chg="mod">
          <ac:chgData name="Ahmed A" userId="37cbb6571667a5a4" providerId="LiveId" clId="{A3ECA875-3A40-4BA9-BB9C-F27E79C2A69C}" dt="2024-05-06T15:47:05.781" v="116"/>
          <ac:spMkLst>
            <pc:docMk/>
            <pc:sldMk cId="3999625911" sldId="2756"/>
            <ac:spMk id="653" creationId="{2EA26F57-5A58-1E12-9040-6DD7195554BB}"/>
          </ac:spMkLst>
        </pc:spChg>
        <pc:spChg chg="mod">
          <ac:chgData name="Ahmed A" userId="37cbb6571667a5a4" providerId="LiveId" clId="{A3ECA875-3A40-4BA9-BB9C-F27E79C2A69C}" dt="2024-05-06T15:47:05.781" v="116"/>
          <ac:spMkLst>
            <pc:docMk/>
            <pc:sldMk cId="3999625911" sldId="2756"/>
            <ac:spMk id="654" creationId="{3FF8B4BF-1A26-D3E7-6F9C-1F894D7AAB57}"/>
          </ac:spMkLst>
        </pc:spChg>
        <pc:spChg chg="mod">
          <ac:chgData name="Ahmed A" userId="37cbb6571667a5a4" providerId="LiveId" clId="{A3ECA875-3A40-4BA9-BB9C-F27E79C2A69C}" dt="2024-05-06T15:47:05.781" v="116"/>
          <ac:spMkLst>
            <pc:docMk/>
            <pc:sldMk cId="3999625911" sldId="2756"/>
            <ac:spMk id="655" creationId="{0E03D3C2-61DE-6016-4E90-851BAFB34E5F}"/>
          </ac:spMkLst>
        </pc:spChg>
        <pc:spChg chg="mod">
          <ac:chgData name="Ahmed A" userId="37cbb6571667a5a4" providerId="LiveId" clId="{A3ECA875-3A40-4BA9-BB9C-F27E79C2A69C}" dt="2024-05-06T15:47:05.781" v="116"/>
          <ac:spMkLst>
            <pc:docMk/>
            <pc:sldMk cId="3999625911" sldId="2756"/>
            <ac:spMk id="656" creationId="{42B3917E-9AC9-FF48-F77F-253F9161BC98}"/>
          </ac:spMkLst>
        </pc:spChg>
        <pc:spChg chg="mod">
          <ac:chgData name="Ahmed A" userId="37cbb6571667a5a4" providerId="LiveId" clId="{A3ECA875-3A40-4BA9-BB9C-F27E79C2A69C}" dt="2024-05-06T15:47:05.781" v="116"/>
          <ac:spMkLst>
            <pc:docMk/>
            <pc:sldMk cId="3999625911" sldId="2756"/>
            <ac:spMk id="657" creationId="{B4A3D319-B804-D218-49B2-ABDC192772F3}"/>
          </ac:spMkLst>
        </pc:spChg>
        <pc:spChg chg="mod">
          <ac:chgData name="Ahmed A" userId="37cbb6571667a5a4" providerId="LiveId" clId="{A3ECA875-3A40-4BA9-BB9C-F27E79C2A69C}" dt="2024-05-06T15:47:05.781" v="116"/>
          <ac:spMkLst>
            <pc:docMk/>
            <pc:sldMk cId="3999625911" sldId="2756"/>
            <ac:spMk id="658" creationId="{B43413F2-76BC-A37A-2E93-9EE93F028351}"/>
          </ac:spMkLst>
        </pc:spChg>
        <pc:spChg chg="mod">
          <ac:chgData name="Ahmed A" userId="37cbb6571667a5a4" providerId="LiveId" clId="{A3ECA875-3A40-4BA9-BB9C-F27E79C2A69C}" dt="2024-05-06T15:47:05.781" v="116"/>
          <ac:spMkLst>
            <pc:docMk/>
            <pc:sldMk cId="3999625911" sldId="2756"/>
            <ac:spMk id="659" creationId="{01D4F615-A3D0-EB80-82A4-CF4ACA0C8030}"/>
          </ac:spMkLst>
        </pc:spChg>
        <pc:spChg chg="mod">
          <ac:chgData name="Ahmed A" userId="37cbb6571667a5a4" providerId="LiveId" clId="{A3ECA875-3A40-4BA9-BB9C-F27E79C2A69C}" dt="2024-05-06T15:47:05.781" v="116"/>
          <ac:spMkLst>
            <pc:docMk/>
            <pc:sldMk cId="3999625911" sldId="2756"/>
            <ac:spMk id="660" creationId="{A77A9C13-8C80-D88D-5542-3097F5457906}"/>
          </ac:spMkLst>
        </pc:spChg>
        <pc:spChg chg="mod">
          <ac:chgData name="Ahmed A" userId="37cbb6571667a5a4" providerId="LiveId" clId="{A3ECA875-3A40-4BA9-BB9C-F27E79C2A69C}" dt="2024-05-06T15:47:05.781" v="116"/>
          <ac:spMkLst>
            <pc:docMk/>
            <pc:sldMk cId="3999625911" sldId="2756"/>
            <ac:spMk id="661" creationId="{12FABCC3-DA25-E649-DF06-7454914EA62F}"/>
          </ac:spMkLst>
        </pc:spChg>
        <pc:spChg chg="mod">
          <ac:chgData name="Ahmed A" userId="37cbb6571667a5a4" providerId="LiveId" clId="{A3ECA875-3A40-4BA9-BB9C-F27E79C2A69C}" dt="2024-05-06T15:47:05.781" v="116"/>
          <ac:spMkLst>
            <pc:docMk/>
            <pc:sldMk cId="3999625911" sldId="2756"/>
            <ac:spMk id="662" creationId="{92239ADE-0162-3BBC-33BC-780EAF544F77}"/>
          </ac:spMkLst>
        </pc:spChg>
        <pc:spChg chg="mod">
          <ac:chgData name="Ahmed A" userId="37cbb6571667a5a4" providerId="LiveId" clId="{A3ECA875-3A40-4BA9-BB9C-F27E79C2A69C}" dt="2024-05-06T15:47:05.781" v="116"/>
          <ac:spMkLst>
            <pc:docMk/>
            <pc:sldMk cId="3999625911" sldId="2756"/>
            <ac:spMk id="663" creationId="{63F0F6EB-3B37-B636-5FA6-1863DDB0BA14}"/>
          </ac:spMkLst>
        </pc:spChg>
        <pc:spChg chg="mod">
          <ac:chgData name="Ahmed A" userId="37cbb6571667a5a4" providerId="LiveId" clId="{A3ECA875-3A40-4BA9-BB9C-F27E79C2A69C}" dt="2024-05-06T15:47:05.781" v="116"/>
          <ac:spMkLst>
            <pc:docMk/>
            <pc:sldMk cId="3999625911" sldId="2756"/>
            <ac:spMk id="664" creationId="{B47608DA-C2CC-1FEC-429A-64E16D0957E1}"/>
          </ac:spMkLst>
        </pc:spChg>
        <pc:spChg chg="mod">
          <ac:chgData name="Ahmed A" userId="37cbb6571667a5a4" providerId="LiveId" clId="{A3ECA875-3A40-4BA9-BB9C-F27E79C2A69C}" dt="2024-05-06T15:47:05.781" v="116"/>
          <ac:spMkLst>
            <pc:docMk/>
            <pc:sldMk cId="3999625911" sldId="2756"/>
            <ac:spMk id="666" creationId="{EE95F46D-3B89-DA28-FBE7-176DBFC6076B}"/>
          </ac:spMkLst>
        </pc:spChg>
        <pc:spChg chg="mod">
          <ac:chgData name="Ahmed A" userId="37cbb6571667a5a4" providerId="LiveId" clId="{A3ECA875-3A40-4BA9-BB9C-F27E79C2A69C}" dt="2024-05-06T15:47:05.781" v="116"/>
          <ac:spMkLst>
            <pc:docMk/>
            <pc:sldMk cId="3999625911" sldId="2756"/>
            <ac:spMk id="668" creationId="{F7C57C41-F432-0A53-EE65-F6E8F3A2A5C6}"/>
          </ac:spMkLst>
        </pc:spChg>
        <pc:spChg chg="mod">
          <ac:chgData name="Ahmed A" userId="37cbb6571667a5a4" providerId="LiveId" clId="{A3ECA875-3A40-4BA9-BB9C-F27E79C2A69C}" dt="2024-05-06T15:47:05.781" v="116"/>
          <ac:spMkLst>
            <pc:docMk/>
            <pc:sldMk cId="3999625911" sldId="2756"/>
            <ac:spMk id="673" creationId="{FE7DFE66-1AD6-BDD6-3DC0-08CD05F4045E}"/>
          </ac:spMkLst>
        </pc:spChg>
        <pc:spChg chg="mod">
          <ac:chgData name="Ahmed A" userId="37cbb6571667a5a4" providerId="LiveId" clId="{A3ECA875-3A40-4BA9-BB9C-F27E79C2A69C}" dt="2024-05-06T15:47:05.781" v="116"/>
          <ac:spMkLst>
            <pc:docMk/>
            <pc:sldMk cId="3999625911" sldId="2756"/>
            <ac:spMk id="674" creationId="{37408A98-28F6-3AC5-EFC3-9DBA9FF9629D}"/>
          </ac:spMkLst>
        </pc:spChg>
        <pc:spChg chg="mod">
          <ac:chgData name="Ahmed A" userId="37cbb6571667a5a4" providerId="LiveId" clId="{A3ECA875-3A40-4BA9-BB9C-F27E79C2A69C}" dt="2024-05-06T15:47:05.781" v="116"/>
          <ac:spMkLst>
            <pc:docMk/>
            <pc:sldMk cId="3999625911" sldId="2756"/>
            <ac:spMk id="675" creationId="{EC298D03-4CAB-D378-0D96-FE1A41156BBC}"/>
          </ac:spMkLst>
        </pc:spChg>
        <pc:spChg chg="mod">
          <ac:chgData name="Ahmed A" userId="37cbb6571667a5a4" providerId="LiveId" clId="{A3ECA875-3A40-4BA9-BB9C-F27E79C2A69C}" dt="2024-05-06T15:47:05.781" v="116"/>
          <ac:spMkLst>
            <pc:docMk/>
            <pc:sldMk cId="3999625911" sldId="2756"/>
            <ac:spMk id="676" creationId="{5C40050E-D1FD-21B5-AEC5-8CCF89DD3FA3}"/>
          </ac:spMkLst>
        </pc:spChg>
        <pc:spChg chg="mod">
          <ac:chgData name="Ahmed A" userId="37cbb6571667a5a4" providerId="LiveId" clId="{A3ECA875-3A40-4BA9-BB9C-F27E79C2A69C}" dt="2024-05-06T15:47:05.781" v="116"/>
          <ac:spMkLst>
            <pc:docMk/>
            <pc:sldMk cId="3999625911" sldId="2756"/>
            <ac:spMk id="677" creationId="{7999DF87-C550-D03E-AC70-EBAE25B0BA94}"/>
          </ac:spMkLst>
        </pc:spChg>
        <pc:spChg chg="mod">
          <ac:chgData name="Ahmed A" userId="37cbb6571667a5a4" providerId="LiveId" clId="{A3ECA875-3A40-4BA9-BB9C-F27E79C2A69C}" dt="2024-05-06T15:47:05.781" v="116"/>
          <ac:spMkLst>
            <pc:docMk/>
            <pc:sldMk cId="3999625911" sldId="2756"/>
            <ac:spMk id="678" creationId="{8D19FFC9-DC66-B776-9EFC-AB01EB47E53C}"/>
          </ac:spMkLst>
        </pc:spChg>
        <pc:spChg chg="mod">
          <ac:chgData name="Ahmed A" userId="37cbb6571667a5a4" providerId="LiveId" clId="{A3ECA875-3A40-4BA9-BB9C-F27E79C2A69C}" dt="2024-05-06T15:47:05.781" v="116"/>
          <ac:spMkLst>
            <pc:docMk/>
            <pc:sldMk cId="3999625911" sldId="2756"/>
            <ac:spMk id="680" creationId="{FBBD2C0D-C5E5-AA64-A2CB-F8FB027989FC}"/>
          </ac:spMkLst>
        </pc:spChg>
        <pc:spChg chg="mod">
          <ac:chgData name="Ahmed A" userId="37cbb6571667a5a4" providerId="LiveId" clId="{A3ECA875-3A40-4BA9-BB9C-F27E79C2A69C}" dt="2024-05-06T15:47:05.781" v="116"/>
          <ac:spMkLst>
            <pc:docMk/>
            <pc:sldMk cId="3999625911" sldId="2756"/>
            <ac:spMk id="682" creationId="{ED06B9AF-C38A-FD50-C802-27E83699B474}"/>
          </ac:spMkLst>
        </pc:spChg>
        <pc:spChg chg="mod">
          <ac:chgData name="Ahmed A" userId="37cbb6571667a5a4" providerId="LiveId" clId="{A3ECA875-3A40-4BA9-BB9C-F27E79C2A69C}" dt="2024-05-06T15:47:05.781" v="116"/>
          <ac:spMkLst>
            <pc:docMk/>
            <pc:sldMk cId="3999625911" sldId="2756"/>
            <ac:spMk id="684" creationId="{4EC01A39-2433-CE49-A20A-80B06FDEEB74}"/>
          </ac:spMkLst>
        </pc:spChg>
        <pc:spChg chg="mod">
          <ac:chgData name="Ahmed A" userId="37cbb6571667a5a4" providerId="LiveId" clId="{A3ECA875-3A40-4BA9-BB9C-F27E79C2A69C}" dt="2024-05-06T15:47:05.781" v="116"/>
          <ac:spMkLst>
            <pc:docMk/>
            <pc:sldMk cId="3999625911" sldId="2756"/>
            <ac:spMk id="686" creationId="{53811087-64EC-59D8-7DE7-24B32B45BE3F}"/>
          </ac:spMkLst>
        </pc:spChg>
        <pc:spChg chg="mod">
          <ac:chgData name="Ahmed A" userId="37cbb6571667a5a4" providerId="LiveId" clId="{A3ECA875-3A40-4BA9-BB9C-F27E79C2A69C}" dt="2024-05-06T15:47:05.781" v="116"/>
          <ac:spMkLst>
            <pc:docMk/>
            <pc:sldMk cId="3999625911" sldId="2756"/>
            <ac:spMk id="691" creationId="{9A5420BF-91C4-BF36-0DAA-258B0598975D}"/>
          </ac:spMkLst>
        </pc:spChg>
        <pc:spChg chg="mod">
          <ac:chgData name="Ahmed A" userId="37cbb6571667a5a4" providerId="LiveId" clId="{A3ECA875-3A40-4BA9-BB9C-F27E79C2A69C}" dt="2024-05-06T15:47:05.781" v="116"/>
          <ac:spMkLst>
            <pc:docMk/>
            <pc:sldMk cId="3999625911" sldId="2756"/>
            <ac:spMk id="692" creationId="{A44E4171-C79C-6381-F861-19FA54252045}"/>
          </ac:spMkLst>
        </pc:spChg>
        <pc:spChg chg="mod">
          <ac:chgData name="Ahmed A" userId="37cbb6571667a5a4" providerId="LiveId" clId="{A3ECA875-3A40-4BA9-BB9C-F27E79C2A69C}" dt="2024-05-06T15:47:05.781" v="116"/>
          <ac:spMkLst>
            <pc:docMk/>
            <pc:sldMk cId="3999625911" sldId="2756"/>
            <ac:spMk id="693" creationId="{B05608FA-4C9D-51CA-46AC-F1F07D4B7D13}"/>
          </ac:spMkLst>
        </pc:spChg>
        <pc:spChg chg="mod">
          <ac:chgData name="Ahmed A" userId="37cbb6571667a5a4" providerId="LiveId" clId="{A3ECA875-3A40-4BA9-BB9C-F27E79C2A69C}" dt="2024-05-06T15:47:05.781" v="116"/>
          <ac:spMkLst>
            <pc:docMk/>
            <pc:sldMk cId="3999625911" sldId="2756"/>
            <ac:spMk id="694" creationId="{215D317C-357A-7C47-E147-3F5E939921A9}"/>
          </ac:spMkLst>
        </pc:spChg>
        <pc:spChg chg="mod">
          <ac:chgData name="Ahmed A" userId="37cbb6571667a5a4" providerId="LiveId" clId="{A3ECA875-3A40-4BA9-BB9C-F27E79C2A69C}" dt="2024-05-06T15:47:05.781" v="116"/>
          <ac:spMkLst>
            <pc:docMk/>
            <pc:sldMk cId="3999625911" sldId="2756"/>
            <ac:spMk id="695" creationId="{A39E949F-B021-9656-B457-D81C20A57D38}"/>
          </ac:spMkLst>
        </pc:spChg>
        <pc:spChg chg="mod">
          <ac:chgData name="Ahmed A" userId="37cbb6571667a5a4" providerId="LiveId" clId="{A3ECA875-3A40-4BA9-BB9C-F27E79C2A69C}" dt="2024-05-06T15:47:05.781" v="116"/>
          <ac:spMkLst>
            <pc:docMk/>
            <pc:sldMk cId="3999625911" sldId="2756"/>
            <ac:spMk id="696" creationId="{86E245DC-9D67-7EF4-54DB-AA8CEF60665F}"/>
          </ac:spMkLst>
        </pc:spChg>
        <pc:spChg chg="mod">
          <ac:chgData name="Ahmed A" userId="37cbb6571667a5a4" providerId="LiveId" clId="{A3ECA875-3A40-4BA9-BB9C-F27E79C2A69C}" dt="2024-05-06T15:47:05.781" v="116"/>
          <ac:spMkLst>
            <pc:docMk/>
            <pc:sldMk cId="3999625911" sldId="2756"/>
            <ac:spMk id="697" creationId="{98F6424E-A1DB-FA8E-CA54-B09489880C91}"/>
          </ac:spMkLst>
        </pc:spChg>
        <pc:spChg chg="mod">
          <ac:chgData name="Ahmed A" userId="37cbb6571667a5a4" providerId="LiveId" clId="{A3ECA875-3A40-4BA9-BB9C-F27E79C2A69C}" dt="2024-05-06T15:47:05.781" v="116"/>
          <ac:spMkLst>
            <pc:docMk/>
            <pc:sldMk cId="3999625911" sldId="2756"/>
            <ac:spMk id="698" creationId="{2EDFBB79-F9AA-7EF0-31DC-549284252ECA}"/>
          </ac:spMkLst>
        </pc:spChg>
        <pc:spChg chg="mod">
          <ac:chgData name="Ahmed A" userId="37cbb6571667a5a4" providerId="LiveId" clId="{A3ECA875-3A40-4BA9-BB9C-F27E79C2A69C}" dt="2024-05-06T15:47:05.781" v="116"/>
          <ac:spMkLst>
            <pc:docMk/>
            <pc:sldMk cId="3999625911" sldId="2756"/>
            <ac:spMk id="699" creationId="{06571D2E-3EE4-EE24-7774-E4CEEC22C33A}"/>
          </ac:spMkLst>
        </pc:spChg>
        <pc:spChg chg="mod">
          <ac:chgData name="Ahmed A" userId="37cbb6571667a5a4" providerId="LiveId" clId="{A3ECA875-3A40-4BA9-BB9C-F27E79C2A69C}" dt="2024-05-06T15:47:05.781" v="116"/>
          <ac:spMkLst>
            <pc:docMk/>
            <pc:sldMk cId="3999625911" sldId="2756"/>
            <ac:spMk id="700" creationId="{4726E18A-AC65-DDFD-A937-B9AA000DF875}"/>
          </ac:spMkLst>
        </pc:spChg>
        <pc:spChg chg="mod">
          <ac:chgData name="Ahmed A" userId="37cbb6571667a5a4" providerId="LiveId" clId="{A3ECA875-3A40-4BA9-BB9C-F27E79C2A69C}" dt="2024-05-06T15:47:05.781" v="116"/>
          <ac:spMkLst>
            <pc:docMk/>
            <pc:sldMk cId="3999625911" sldId="2756"/>
            <ac:spMk id="701" creationId="{4ACF10DA-F8FB-F30C-6DEF-904A9C1B7034}"/>
          </ac:spMkLst>
        </pc:spChg>
        <pc:spChg chg="mod">
          <ac:chgData name="Ahmed A" userId="37cbb6571667a5a4" providerId="LiveId" clId="{A3ECA875-3A40-4BA9-BB9C-F27E79C2A69C}" dt="2024-05-06T15:47:05.781" v="116"/>
          <ac:spMkLst>
            <pc:docMk/>
            <pc:sldMk cId="3999625911" sldId="2756"/>
            <ac:spMk id="702" creationId="{15AC8523-6378-6A5C-252A-75AF48985B18}"/>
          </ac:spMkLst>
        </pc:spChg>
        <pc:spChg chg="mod">
          <ac:chgData name="Ahmed A" userId="37cbb6571667a5a4" providerId="LiveId" clId="{A3ECA875-3A40-4BA9-BB9C-F27E79C2A69C}" dt="2024-05-06T15:47:05.781" v="116"/>
          <ac:spMkLst>
            <pc:docMk/>
            <pc:sldMk cId="3999625911" sldId="2756"/>
            <ac:spMk id="703" creationId="{F0D6F0F0-BD80-D1C5-34BF-3965796D21DD}"/>
          </ac:spMkLst>
        </pc:spChg>
        <pc:spChg chg="mod">
          <ac:chgData name="Ahmed A" userId="37cbb6571667a5a4" providerId="LiveId" clId="{A3ECA875-3A40-4BA9-BB9C-F27E79C2A69C}" dt="2024-05-06T15:47:05.781" v="116"/>
          <ac:spMkLst>
            <pc:docMk/>
            <pc:sldMk cId="3999625911" sldId="2756"/>
            <ac:spMk id="704" creationId="{605FDD1E-7403-DE79-4A57-5334BF2B7375}"/>
          </ac:spMkLst>
        </pc:spChg>
        <pc:spChg chg="mod">
          <ac:chgData name="Ahmed A" userId="37cbb6571667a5a4" providerId="LiveId" clId="{A3ECA875-3A40-4BA9-BB9C-F27E79C2A69C}" dt="2024-05-06T15:47:05.781" v="116"/>
          <ac:spMkLst>
            <pc:docMk/>
            <pc:sldMk cId="3999625911" sldId="2756"/>
            <ac:spMk id="705" creationId="{44B4CE44-DAA9-3915-696A-4356D313824E}"/>
          </ac:spMkLst>
        </pc:spChg>
        <pc:spChg chg="mod">
          <ac:chgData name="Ahmed A" userId="37cbb6571667a5a4" providerId="LiveId" clId="{A3ECA875-3A40-4BA9-BB9C-F27E79C2A69C}" dt="2024-05-06T15:47:05.781" v="116"/>
          <ac:spMkLst>
            <pc:docMk/>
            <pc:sldMk cId="3999625911" sldId="2756"/>
            <ac:spMk id="706" creationId="{38FDFD02-7BBD-FDC5-BF94-6B9B6CF5D0CB}"/>
          </ac:spMkLst>
        </pc:spChg>
        <pc:spChg chg="mod">
          <ac:chgData name="Ahmed A" userId="37cbb6571667a5a4" providerId="LiveId" clId="{A3ECA875-3A40-4BA9-BB9C-F27E79C2A69C}" dt="2024-05-06T15:47:05.781" v="116"/>
          <ac:spMkLst>
            <pc:docMk/>
            <pc:sldMk cId="3999625911" sldId="2756"/>
            <ac:spMk id="707" creationId="{615FE6E2-E076-A47E-601D-D3FFA29A4975}"/>
          </ac:spMkLst>
        </pc:spChg>
        <pc:spChg chg="mod">
          <ac:chgData name="Ahmed A" userId="37cbb6571667a5a4" providerId="LiveId" clId="{A3ECA875-3A40-4BA9-BB9C-F27E79C2A69C}" dt="2024-05-06T15:47:05.781" v="116"/>
          <ac:spMkLst>
            <pc:docMk/>
            <pc:sldMk cId="3999625911" sldId="2756"/>
            <ac:spMk id="708" creationId="{F965909B-EC37-0DCF-1183-513957F47024}"/>
          </ac:spMkLst>
        </pc:spChg>
        <pc:spChg chg="mod">
          <ac:chgData name="Ahmed A" userId="37cbb6571667a5a4" providerId="LiveId" clId="{A3ECA875-3A40-4BA9-BB9C-F27E79C2A69C}" dt="2024-05-06T15:47:05.781" v="116"/>
          <ac:spMkLst>
            <pc:docMk/>
            <pc:sldMk cId="3999625911" sldId="2756"/>
            <ac:spMk id="709" creationId="{42B7D40D-7BCE-CFC6-7A3C-E37D453CFE50}"/>
          </ac:spMkLst>
        </pc:spChg>
        <pc:spChg chg="mod">
          <ac:chgData name="Ahmed A" userId="37cbb6571667a5a4" providerId="LiveId" clId="{A3ECA875-3A40-4BA9-BB9C-F27E79C2A69C}" dt="2024-05-06T15:47:05.781" v="116"/>
          <ac:spMkLst>
            <pc:docMk/>
            <pc:sldMk cId="3999625911" sldId="2756"/>
            <ac:spMk id="710" creationId="{C915BB5B-C73C-C88D-745A-CF584A842F74}"/>
          </ac:spMkLst>
        </pc:spChg>
        <pc:spChg chg="mod">
          <ac:chgData name="Ahmed A" userId="37cbb6571667a5a4" providerId="LiveId" clId="{A3ECA875-3A40-4BA9-BB9C-F27E79C2A69C}" dt="2024-05-06T15:47:05.781" v="116"/>
          <ac:spMkLst>
            <pc:docMk/>
            <pc:sldMk cId="3999625911" sldId="2756"/>
            <ac:spMk id="712" creationId="{30201D6F-C89D-EA9A-86FD-923711AC9E8E}"/>
          </ac:spMkLst>
        </pc:spChg>
        <pc:spChg chg="mod">
          <ac:chgData name="Ahmed A" userId="37cbb6571667a5a4" providerId="LiveId" clId="{A3ECA875-3A40-4BA9-BB9C-F27E79C2A69C}" dt="2024-05-06T15:47:05.781" v="116"/>
          <ac:spMkLst>
            <pc:docMk/>
            <pc:sldMk cId="3999625911" sldId="2756"/>
            <ac:spMk id="714" creationId="{C5B7A835-BCD6-833A-E42A-69D35F79E83B}"/>
          </ac:spMkLst>
        </pc:spChg>
        <pc:spChg chg="mod">
          <ac:chgData name="Ahmed A" userId="37cbb6571667a5a4" providerId="LiveId" clId="{A3ECA875-3A40-4BA9-BB9C-F27E79C2A69C}" dt="2024-05-06T15:47:05.781" v="116"/>
          <ac:spMkLst>
            <pc:docMk/>
            <pc:sldMk cId="3999625911" sldId="2756"/>
            <ac:spMk id="719" creationId="{4481AE95-7F77-E83A-1652-9A231158899C}"/>
          </ac:spMkLst>
        </pc:spChg>
        <pc:spChg chg="mod">
          <ac:chgData name="Ahmed A" userId="37cbb6571667a5a4" providerId="LiveId" clId="{A3ECA875-3A40-4BA9-BB9C-F27E79C2A69C}" dt="2024-05-06T15:47:05.781" v="116"/>
          <ac:spMkLst>
            <pc:docMk/>
            <pc:sldMk cId="3999625911" sldId="2756"/>
            <ac:spMk id="721" creationId="{B4E9398A-FA08-AE56-515E-B11864C33673}"/>
          </ac:spMkLst>
        </pc:spChg>
        <pc:spChg chg="mod">
          <ac:chgData name="Ahmed A" userId="37cbb6571667a5a4" providerId="LiveId" clId="{A3ECA875-3A40-4BA9-BB9C-F27E79C2A69C}" dt="2024-05-06T15:47:05.781" v="116"/>
          <ac:spMkLst>
            <pc:docMk/>
            <pc:sldMk cId="3999625911" sldId="2756"/>
            <ac:spMk id="726" creationId="{83DCA11E-660C-5732-CBF1-BB3581C03D9C}"/>
          </ac:spMkLst>
        </pc:spChg>
        <pc:spChg chg="mod">
          <ac:chgData name="Ahmed A" userId="37cbb6571667a5a4" providerId="LiveId" clId="{A3ECA875-3A40-4BA9-BB9C-F27E79C2A69C}" dt="2024-05-06T15:47:05.781" v="116"/>
          <ac:spMkLst>
            <pc:docMk/>
            <pc:sldMk cId="3999625911" sldId="2756"/>
            <ac:spMk id="727" creationId="{663BD87D-6578-34C0-6FF3-0F4A092AF088}"/>
          </ac:spMkLst>
        </pc:spChg>
        <pc:spChg chg="mod">
          <ac:chgData name="Ahmed A" userId="37cbb6571667a5a4" providerId="LiveId" clId="{A3ECA875-3A40-4BA9-BB9C-F27E79C2A69C}" dt="2024-05-06T15:47:05.781" v="116"/>
          <ac:spMkLst>
            <pc:docMk/>
            <pc:sldMk cId="3999625911" sldId="2756"/>
            <ac:spMk id="728" creationId="{17990F4F-CE4E-F57F-9156-D35A03D72F70}"/>
          </ac:spMkLst>
        </pc:spChg>
        <pc:spChg chg="mod">
          <ac:chgData name="Ahmed A" userId="37cbb6571667a5a4" providerId="LiveId" clId="{A3ECA875-3A40-4BA9-BB9C-F27E79C2A69C}" dt="2024-05-06T15:47:05.781" v="116"/>
          <ac:spMkLst>
            <pc:docMk/>
            <pc:sldMk cId="3999625911" sldId="2756"/>
            <ac:spMk id="729" creationId="{48360A34-9351-8ED1-3A39-F7B5B15B0D38}"/>
          </ac:spMkLst>
        </pc:spChg>
        <pc:spChg chg="mod">
          <ac:chgData name="Ahmed A" userId="37cbb6571667a5a4" providerId="LiveId" clId="{A3ECA875-3A40-4BA9-BB9C-F27E79C2A69C}" dt="2024-05-06T15:47:05.781" v="116"/>
          <ac:spMkLst>
            <pc:docMk/>
            <pc:sldMk cId="3999625911" sldId="2756"/>
            <ac:spMk id="730" creationId="{837676E8-E1E3-B5DB-C287-266B15834DE6}"/>
          </ac:spMkLst>
        </pc:spChg>
        <pc:spChg chg="mod">
          <ac:chgData name="Ahmed A" userId="37cbb6571667a5a4" providerId="LiveId" clId="{A3ECA875-3A40-4BA9-BB9C-F27E79C2A69C}" dt="2024-05-06T15:47:05.781" v="116"/>
          <ac:spMkLst>
            <pc:docMk/>
            <pc:sldMk cId="3999625911" sldId="2756"/>
            <ac:spMk id="731" creationId="{00D7046A-2ECC-EA03-1971-D839C63ACEE0}"/>
          </ac:spMkLst>
        </pc:spChg>
        <pc:spChg chg="mod">
          <ac:chgData name="Ahmed A" userId="37cbb6571667a5a4" providerId="LiveId" clId="{A3ECA875-3A40-4BA9-BB9C-F27E79C2A69C}" dt="2024-05-06T15:47:05.781" v="116"/>
          <ac:spMkLst>
            <pc:docMk/>
            <pc:sldMk cId="3999625911" sldId="2756"/>
            <ac:spMk id="732" creationId="{701B4E64-9088-E235-A620-79B13046944C}"/>
          </ac:spMkLst>
        </pc:spChg>
        <pc:spChg chg="mod">
          <ac:chgData name="Ahmed A" userId="37cbb6571667a5a4" providerId="LiveId" clId="{A3ECA875-3A40-4BA9-BB9C-F27E79C2A69C}" dt="2024-05-06T15:47:05.781" v="116"/>
          <ac:spMkLst>
            <pc:docMk/>
            <pc:sldMk cId="3999625911" sldId="2756"/>
            <ac:spMk id="733" creationId="{7B347ECE-770B-DFED-0AEA-B8B779834167}"/>
          </ac:spMkLst>
        </pc:spChg>
        <pc:spChg chg="mod">
          <ac:chgData name="Ahmed A" userId="37cbb6571667a5a4" providerId="LiveId" clId="{A3ECA875-3A40-4BA9-BB9C-F27E79C2A69C}" dt="2024-05-06T15:47:05.781" v="116"/>
          <ac:spMkLst>
            <pc:docMk/>
            <pc:sldMk cId="3999625911" sldId="2756"/>
            <ac:spMk id="735" creationId="{DCA20C8E-EBBB-B93C-C530-D449244C196F}"/>
          </ac:spMkLst>
        </pc:spChg>
        <pc:spChg chg="mod">
          <ac:chgData name="Ahmed A" userId="37cbb6571667a5a4" providerId="LiveId" clId="{A3ECA875-3A40-4BA9-BB9C-F27E79C2A69C}" dt="2024-05-06T15:47:05.781" v="116"/>
          <ac:spMkLst>
            <pc:docMk/>
            <pc:sldMk cId="3999625911" sldId="2756"/>
            <ac:spMk id="737" creationId="{08133825-FFAF-75C4-E744-228DCAE52C57}"/>
          </ac:spMkLst>
        </pc:spChg>
        <pc:spChg chg="mod">
          <ac:chgData name="Ahmed A" userId="37cbb6571667a5a4" providerId="LiveId" clId="{A3ECA875-3A40-4BA9-BB9C-F27E79C2A69C}" dt="2024-05-06T15:47:05.781" v="116"/>
          <ac:spMkLst>
            <pc:docMk/>
            <pc:sldMk cId="3999625911" sldId="2756"/>
            <ac:spMk id="742" creationId="{478F3CF9-26B0-BBCD-8921-B6AE884B23B5}"/>
          </ac:spMkLst>
        </pc:spChg>
        <pc:spChg chg="mod">
          <ac:chgData name="Ahmed A" userId="37cbb6571667a5a4" providerId="LiveId" clId="{A3ECA875-3A40-4BA9-BB9C-F27E79C2A69C}" dt="2024-05-06T15:47:05.781" v="116"/>
          <ac:spMkLst>
            <pc:docMk/>
            <pc:sldMk cId="3999625911" sldId="2756"/>
            <ac:spMk id="743" creationId="{1626CC6D-C0ED-BEC9-0C2F-BA6F5D0F54E1}"/>
          </ac:spMkLst>
        </pc:spChg>
        <pc:spChg chg="mod">
          <ac:chgData name="Ahmed A" userId="37cbb6571667a5a4" providerId="LiveId" clId="{A3ECA875-3A40-4BA9-BB9C-F27E79C2A69C}" dt="2024-05-06T15:47:05.781" v="116"/>
          <ac:spMkLst>
            <pc:docMk/>
            <pc:sldMk cId="3999625911" sldId="2756"/>
            <ac:spMk id="744" creationId="{015544EB-5D37-46DE-4B2D-B4783EF3DA68}"/>
          </ac:spMkLst>
        </pc:spChg>
        <pc:spChg chg="mod">
          <ac:chgData name="Ahmed A" userId="37cbb6571667a5a4" providerId="LiveId" clId="{A3ECA875-3A40-4BA9-BB9C-F27E79C2A69C}" dt="2024-05-06T15:47:05.781" v="116"/>
          <ac:spMkLst>
            <pc:docMk/>
            <pc:sldMk cId="3999625911" sldId="2756"/>
            <ac:spMk id="745" creationId="{0A8E9C7A-A53F-5C76-D71A-0A69729A3CDC}"/>
          </ac:spMkLst>
        </pc:spChg>
        <pc:spChg chg="mod">
          <ac:chgData name="Ahmed A" userId="37cbb6571667a5a4" providerId="LiveId" clId="{A3ECA875-3A40-4BA9-BB9C-F27E79C2A69C}" dt="2024-05-06T15:47:05.781" v="116"/>
          <ac:spMkLst>
            <pc:docMk/>
            <pc:sldMk cId="3999625911" sldId="2756"/>
            <ac:spMk id="746" creationId="{EC9EDD40-4604-26EE-825B-D868C3B9BBD6}"/>
          </ac:spMkLst>
        </pc:spChg>
        <pc:spChg chg="mod">
          <ac:chgData name="Ahmed A" userId="37cbb6571667a5a4" providerId="LiveId" clId="{A3ECA875-3A40-4BA9-BB9C-F27E79C2A69C}" dt="2024-05-06T15:47:05.781" v="116"/>
          <ac:spMkLst>
            <pc:docMk/>
            <pc:sldMk cId="3999625911" sldId="2756"/>
            <ac:spMk id="747" creationId="{0632AA16-D389-D8F0-1755-3FF2E20B42F7}"/>
          </ac:spMkLst>
        </pc:spChg>
        <pc:grpChg chg="del">
          <ac:chgData name="Ahmed A" userId="37cbb6571667a5a4" providerId="LiveId" clId="{A3ECA875-3A40-4BA9-BB9C-F27E79C2A69C}" dt="2024-05-06T15:43:58.646" v="48" actId="478"/>
          <ac:grpSpMkLst>
            <pc:docMk/>
            <pc:sldMk cId="3999625911" sldId="2756"/>
            <ac:grpSpMk id="2" creationId="{C24A7F29-265B-CEA1-7A41-E591DD4A6D43}"/>
          </ac:grpSpMkLst>
        </pc:grpChg>
        <pc:grpChg chg="add mod">
          <ac:chgData name="Ahmed A" userId="37cbb6571667a5a4" providerId="LiveId" clId="{A3ECA875-3A40-4BA9-BB9C-F27E79C2A69C}" dt="2024-05-06T15:47:05.781" v="116"/>
          <ac:grpSpMkLst>
            <pc:docMk/>
            <pc:sldMk cId="3999625911" sldId="2756"/>
            <ac:grpSpMk id="649" creationId="{82FD81BE-138C-E0C8-E1C3-E4843133F4F8}"/>
          </ac:grpSpMkLst>
        </pc:grpChg>
        <pc:grpChg chg="mod">
          <ac:chgData name="Ahmed A" userId="37cbb6571667a5a4" providerId="LiveId" clId="{A3ECA875-3A40-4BA9-BB9C-F27E79C2A69C}" dt="2024-05-06T15:47:05.781" v="116"/>
          <ac:grpSpMkLst>
            <pc:docMk/>
            <pc:sldMk cId="3999625911" sldId="2756"/>
            <ac:grpSpMk id="650" creationId="{55133432-4060-EC24-0362-021026A24519}"/>
          </ac:grpSpMkLst>
        </pc:grpChg>
        <pc:grpChg chg="mod">
          <ac:chgData name="Ahmed A" userId="37cbb6571667a5a4" providerId="LiveId" clId="{A3ECA875-3A40-4BA9-BB9C-F27E79C2A69C}" dt="2024-05-06T15:47:05.781" v="116"/>
          <ac:grpSpMkLst>
            <pc:docMk/>
            <pc:sldMk cId="3999625911" sldId="2756"/>
            <ac:grpSpMk id="652" creationId="{DEA4E5D6-02AB-61CC-5886-F90C81E1C862}"/>
          </ac:grpSpMkLst>
        </pc:grpChg>
        <pc:grpChg chg="add mod">
          <ac:chgData name="Ahmed A" userId="37cbb6571667a5a4" providerId="LiveId" clId="{A3ECA875-3A40-4BA9-BB9C-F27E79C2A69C}" dt="2024-05-06T15:47:05.781" v="116"/>
          <ac:grpSpMkLst>
            <pc:docMk/>
            <pc:sldMk cId="3999625911" sldId="2756"/>
            <ac:grpSpMk id="665" creationId="{0B57DDD2-541F-27EE-4D02-3A3FB6731C8E}"/>
          </ac:grpSpMkLst>
        </pc:grpChg>
        <pc:grpChg chg="add mod">
          <ac:chgData name="Ahmed A" userId="37cbb6571667a5a4" providerId="LiveId" clId="{A3ECA875-3A40-4BA9-BB9C-F27E79C2A69C}" dt="2024-05-06T15:47:05.781" v="116"/>
          <ac:grpSpMkLst>
            <pc:docMk/>
            <pc:sldMk cId="3999625911" sldId="2756"/>
            <ac:grpSpMk id="669" creationId="{CEE7B120-64D2-8A31-8625-76BD2940DD59}"/>
          </ac:grpSpMkLst>
        </pc:grpChg>
        <pc:grpChg chg="mod">
          <ac:chgData name="Ahmed A" userId="37cbb6571667a5a4" providerId="LiveId" clId="{A3ECA875-3A40-4BA9-BB9C-F27E79C2A69C}" dt="2024-05-06T15:47:05.781" v="116"/>
          <ac:grpSpMkLst>
            <pc:docMk/>
            <pc:sldMk cId="3999625911" sldId="2756"/>
            <ac:grpSpMk id="670" creationId="{BE12BD14-3CEA-A484-F2EF-3752AA5AF850}"/>
          </ac:grpSpMkLst>
        </pc:grpChg>
        <pc:grpChg chg="mod">
          <ac:chgData name="Ahmed A" userId="37cbb6571667a5a4" providerId="LiveId" clId="{A3ECA875-3A40-4BA9-BB9C-F27E79C2A69C}" dt="2024-05-06T15:47:05.781" v="116"/>
          <ac:grpSpMkLst>
            <pc:docMk/>
            <pc:sldMk cId="3999625911" sldId="2756"/>
            <ac:grpSpMk id="672" creationId="{1DF33CA7-1BEA-0E3A-50C5-E8C3D15FD1D8}"/>
          </ac:grpSpMkLst>
        </pc:grpChg>
        <pc:grpChg chg="add mod">
          <ac:chgData name="Ahmed A" userId="37cbb6571667a5a4" providerId="LiveId" clId="{A3ECA875-3A40-4BA9-BB9C-F27E79C2A69C}" dt="2024-05-06T15:47:05.781" v="116"/>
          <ac:grpSpMkLst>
            <pc:docMk/>
            <pc:sldMk cId="3999625911" sldId="2756"/>
            <ac:grpSpMk id="679" creationId="{6E59424A-5096-EB6A-ED7C-437B753AC6B4}"/>
          </ac:grpSpMkLst>
        </pc:grpChg>
        <pc:grpChg chg="add mod">
          <ac:chgData name="Ahmed A" userId="37cbb6571667a5a4" providerId="LiveId" clId="{A3ECA875-3A40-4BA9-BB9C-F27E79C2A69C}" dt="2024-05-06T15:47:05.781" v="116"/>
          <ac:grpSpMkLst>
            <pc:docMk/>
            <pc:sldMk cId="3999625911" sldId="2756"/>
            <ac:grpSpMk id="683" creationId="{1B00ECBA-E315-9FC5-17D7-1CE462799743}"/>
          </ac:grpSpMkLst>
        </pc:grpChg>
        <pc:grpChg chg="add mod">
          <ac:chgData name="Ahmed A" userId="37cbb6571667a5a4" providerId="LiveId" clId="{A3ECA875-3A40-4BA9-BB9C-F27E79C2A69C}" dt="2024-05-06T15:47:05.781" v="116"/>
          <ac:grpSpMkLst>
            <pc:docMk/>
            <pc:sldMk cId="3999625911" sldId="2756"/>
            <ac:grpSpMk id="687" creationId="{83A1A727-E6F2-9BCF-39DA-3C4E1FECF84F}"/>
          </ac:grpSpMkLst>
        </pc:grpChg>
        <pc:grpChg chg="mod">
          <ac:chgData name="Ahmed A" userId="37cbb6571667a5a4" providerId="LiveId" clId="{A3ECA875-3A40-4BA9-BB9C-F27E79C2A69C}" dt="2024-05-06T15:47:05.781" v="116"/>
          <ac:grpSpMkLst>
            <pc:docMk/>
            <pc:sldMk cId="3999625911" sldId="2756"/>
            <ac:grpSpMk id="688" creationId="{10670A64-B821-DE02-AB0A-6ED18373A255}"/>
          </ac:grpSpMkLst>
        </pc:grpChg>
        <pc:grpChg chg="mod">
          <ac:chgData name="Ahmed A" userId="37cbb6571667a5a4" providerId="LiveId" clId="{A3ECA875-3A40-4BA9-BB9C-F27E79C2A69C}" dt="2024-05-06T15:47:05.781" v="116"/>
          <ac:grpSpMkLst>
            <pc:docMk/>
            <pc:sldMk cId="3999625911" sldId="2756"/>
            <ac:grpSpMk id="690" creationId="{368CF06C-F630-4E78-40BB-975470074382}"/>
          </ac:grpSpMkLst>
        </pc:grpChg>
        <pc:grpChg chg="add mod">
          <ac:chgData name="Ahmed A" userId="37cbb6571667a5a4" providerId="LiveId" clId="{A3ECA875-3A40-4BA9-BB9C-F27E79C2A69C}" dt="2024-05-06T15:47:05.781" v="116"/>
          <ac:grpSpMkLst>
            <pc:docMk/>
            <pc:sldMk cId="3999625911" sldId="2756"/>
            <ac:grpSpMk id="711" creationId="{1611D96C-223A-274C-2C14-29368E446BDE}"/>
          </ac:grpSpMkLst>
        </pc:grpChg>
        <pc:grpChg chg="add mod">
          <ac:chgData name="Ahmed A" userId="37cbb6571667a5a4" providerId="LiveId" clId="{A3ECA875-3A40-4BA9-BB9C-F27E79C2A69C}" dt="2024-05-06T15:47:05.781" v="116"/>
          <ac:grpSpMkLst>
            <pc:docMk/>
            <pc:sldMk cId="3999625911" sldId="2756"/>
            <ac:grpSpMk id="715" creationId="{16AA4298-2861-5FAB-F75D-35DA96E72575}"/>
          </ac:grpSpMkLst>
        </pc:grpChg>
        <pc:grpChg chg="mod">
          <ac:chgData name="Ahmed A" userId="37cbb6571667a5a4" providerId="LiveId" clId="{A3ECA875-3A40-4BA9-BB9C-F27E79C2A69C}" dt="2024-05-06T15:47:05.781" v="116"/>
          <ac:grpSpMkLst>
            <pc:docMk/>
            <pc:sldMk cId="3999625911" sldId="2756"/>
            <ac:grpSpMk id="716" creationId="{477F0085-A03B-B633-5E70-65FED1A840AF}"/>
          </ac:grpSpMkLst>
        </pc:grpChg>
        <pc:grpChg chg="mod">
          <ac:chgData name="Ahmed A" userId="37cbb6571667a5a4" providerId="LiveId" clId="{A3ECA875-3A40-4BA9-BB9C-F27E79C2A69C}" dt="2024-05-06T15:47:05.781" v="116"/>
          <ac:grpSpMkLst>
            <pc:docMk/>
            <pc:sldMk cId="3999625911" sldId="2756"/>
            <ac:grpSpMk id="717" creationId="{64847D2E-74A3-B4C6-CDAD-E91DA1B9EE63}"/>
          </ac:grpSpMkLst>
        </pc:grpChg>
        <pc:grpChg chg="add mod">
          <ac:chgData name="Ahmed A" userId="37cbb6571667a5a4" providerId="LiveId" clId="{A3ECA875-3A40-4BA9-BB9C-F27E79C2A69C}" dt="2024-05-06T15:55:38.868" v="408" actId="1076"/>
          <ac:grpSpMkLst>
            <pc:docMk/>
            <pc:sldMk cId="3999625911" sldId="2756"/>
            <ac:grpSpMk id="722" creationId="{64EC2657-B0DE-9FB9-68AB-380B203C0A41}"/>
          </ac:grpSpMkLst>
        </pc:grpChg>
        <pc:grpChg chg="mod">
          <ac:chgData name="Ahmed A" userId="37cbb6571667a5a4" providerId="LiveId" clId="{A3ECA875-3A40-4BA9-BB9C-F27E79C2A69C}" dt="2024-05-06T15:47:05.781" v="116"/>
          <ac:grpSpMkLst>
            <pc:docMk/>
            <pc:sldMk cId="3999625911" sldId="2756"/>
            <ac:grpSpMk id="723" creationId="{7C99730F-1C85-EE28-E91B-1515D3E1EF0A}"/>
          </ac:grpSpMkLst>
        </pc:grpChg>
        <pc:grpChg chg="mod">
          <ac:chgData name="Ahmed A" userId="37cbb6571667a5a4" providerId="LiveId" clId="{A3ECA875-3A40-4BA9-BB9C-F27E79C2A69C}" dt="2024-05-06T15:47:05.781" v="116"/>
          <ac:grpSpMkLst>
            <pc:docMk/>
            <pc:sldMk cId="3999625911" sldId="2756"/>
            <ac:grpSpMk id="725" creationId="{622AAA42-4736-BBFE-E985-681FC41A24AA}"/>
          </ac:grpSpMkLst>
        </pc:grpChg>
        <pc:grpChg chg="add mod">
          <ac:chgData name="Ahmed A" userId="37cbb6571667a5a4" providerId="LiveId" clId="{A3ECA875-3A40-4BA9-BB9C-F27E79C2A69C}" dt="2024-05-06T15:47:05.781" v="116"/>
          <ac:grpSpMkLst>
            <pc:docMk/>
            <pc:sldMk cId="3999625911" sldId="2756"/>
            <ac:grpSpMk id="734" creationId="{8D264BA0-50F5-6489-9D30-AB1B5D07F819}"/>
          </ac:grpSpMkLst>
        </pc:grpChg>
        <pc:grpChg chg="add mod">
          <ac:chgData name="Ahmed A" userId="37cbb6571667a5a4" providerId="LiveId" clId="{A3ECA875-3A40-4BA9-BB9C-F27E79C2A69C}" dt="2024-05-06T15:47:05.781" v="116"/>
          <ac:grpSpMkLst>
            <pc:docMk/>
            <pc:sldMk cId="3999625911" sldId="2756"/>
            <ac:grpSpMk id="738" creationId="{A9427386-F1A2-1B71-365B-5DD82E8BBA46}"/>
          </ac:grpSpMkLst>
        </pc:grpChg>
        <pc:grpChg chg="mod">
          <ac:chgData name="Ahmed A" userId="37cbb6571667a5a4" providerId="LiveId" clId="{A3ECA875-3A40-4BA9-BB9C-F27E79C2A69C}" dt="2024-05-06T15:47:05.781" v="116"/>
          <ac:grpSpMkLst>
            <pc:docMk/>
            <pc:sldMk cId="3999625911" sldId="2756"/>
            <ac:grpSpMk id="739" creationId="{18CA069E-9D8A-6172-5399-54B863AAE0C3}"/>
          </ac:grpSpMkLst>
        </pc:grpChg>
        <pc:grpChg chg="mod">
          <ac:chgData name="Ahmed A" userId="37cbb6571667a5a4" providerId="LiveId" clId="{A3ECA875-3A40-4BA9-BB9C-F27E79C2A69C}" dt="2024-05-06T15:47:05.781" v="116"/>
          <ac:grpSpMkLst>
            <pc:docMk/>
            <pc:sldMk cId="3999625911" sldId="2756"/>
            <ac:grpSpMk id="741" creationId="{86FFCCDA-1CF2-CC0A-6D52-173C2F51E078}"/>
          </ac:grpSpMkLst>
        </pc:grpChg>
        <pc:picChg chg="mod">
          <ac:chgData name="Ahmed A" userId="37cbb6571667a5a4" providerId="LiveId" clId="{A3ECA875-3A40-4BA9-BB9C-F27E79C2A69C}" dt="2024-05-06T15:47:05.781" v="116"/>
          <ac:picMkLst>
            <pc:docMk/>
            <pc:sldMk cId="3999625911" sldId="2756"/>
            <ac:picMk id="651" creationId="{3B15194C-ADD4-5AF8-389E-FB7CAD54BC1E}"/>
          </ac:picMkLst>
        </pc:picChg>
        <pc:picChg chg="mod">
          <ac:chgData name="Ahmed A" userId="37cbb6571667a5a4" providerId="LiveId" clId="{A3ECA875-3A40-4BA9-BB9C-F27E79C2A69C}" dt="2024-05-06T15:47:05.781" v="116"/>
          <ac:picMkLst>
            <pc:docMk/>
            <pc:sldMk cId="3999625911" sldId="2756"/>
            <ac:picMk id="667" creationId="{C41E6603-FEE4-9829-2958-01B0E6342B13}"/>
          </ac:picMkLst>
        </pc:picChg>
        <pc:picChg chg="mod">
          <ac:chgData name="Ahmed A" userId="37cbb6571667a5a4" providerId="LiveId" clId="{A3ECA875-3A40-4BA9-BB9C-F27E79C2A69C}" dt="2024-05-06T15:47:05.781" v="116"/>
          <ac:picMkLst>
            <pc:docMk/>
            <pc:sldMk cId="3999625911" sldId="2756"/>
            <ac:picMk id="671" creationId="{A4C4DC68-D8DD-5888-C2F6-B9BEF50AC110}"/>
          </ac:picMkLst>
        </pc:picChg>
        <pc:picChg chg="mod">
          <ac:chgData name="Ahmed A" userId="37cbb6571667a5a4" providerId="LiveId" clId="{A3ECA875-3A40-4BA9-BB9C-F27E79C2A69C}" dt="2024-05-06T15:47:05.781" v="116"/>
          <ac:picMkLst>
            <pc:docMk/>
            <pc:sldMk cId="3999625911" sldId="2756"/>
            <ac:picMk id="681" creationId="{05A31F25-5122-06F6-4E90-D92321AB7E8A}"/>
          </ac:picMkLst>
        </pc:picChg>
        <pc:picChg chg="mod">
          <ac:chgData name="Ahmed A" userId="37cbb6571667a5a4" providerId="LiveId" clId="{A3ECA875-3A40-4BA9-BB9C-F27E79C2A69C}" dt="2024-05-06T15:47:05.781" v="116"/>
          <ac:picMkLst>
            <pc:docMk/>
            <pc:sldMk cId="3999625911" sldId="2756"/>
            <ac:picMk id="685" creationId="{0BA52BBD-6978-D9D3-D7A3-9EB07C537CEE}"/>
          </ac:picMkLst>
        </pc:picChg>
        <pc:picChg chg="mod">
          <ac:chgData name="Ahmed A" userId="37cbb6571667a5a4" providerId="LiveId" clId="{A3ECA875-3A40-4BA9-BB9C-F27E79C2A69C}" dt="2024-05-06T15:47:05.781" v="116"/>
          <ac:picMkLst>
            <pc:docMk/>
            <pc:sldMk cId="3999625911" sldId="2756"/>
            <ac:picMk id="689" creationId="{A7B3A936-5E9B-8D19-2C44-B84E0794C121}"/>
          </ac:picMkLst>
        </pc:picChg>
        <pc:picChg chg="mod">
          <ac:chgData name="Ahmed A" userId="37cbb6571667a5a4" providerId="LiveId" clId="{A3ECA875-3A40-4BA9-BB9C-F27E79C2A69C}" dt="2024-05-06T15:47:05.781" v="116"/>
          <ac:picMkLst>
            <pc:docMk/>
            <pc:sldMk cId="3999625911" sldId="2756"/>
            <ac:picMk id="713" creationId="{7F5487E4-7A6E-883A-3E7E-70D23F86FFAD}"/>
          </ac:picMkLst>
        </pc:picChg>
        <pc:picChg chg="mod">
          <ac:chgData name="Ahmed A" userId="37cbb6571667a5a4" providerId="LiveId" clId="{A3ECA875-3A40-4BA9-BB9C-F27E79C2A69C}" dt="2024-05-06T15:47:05.781" v="116"/>
          <ac:picMkLst>
            <pc:docMk/>
            <pc:sldMk cId="3999625911" sldId="2756"/>
            <ac:picMk id="718" creationId="{B726EE44-50BB-5104-E076-5B3F747E72DE}"/>
          </ac:picMkLst>
        </pc:picChg>
        <pc:picChg chg="mod">
          <ac:chgData name="Ahmed A" userId="37cbb6571667a5a4" providerId="LiveId" clId="{A3ECA875-3A40-4BA9-BB9C-F27E79C2A69C}" dt="2024-05-06T15:47:05.781" v="116"/>
          <ac:picMkLst>
            <pc:docMk/>
            <pc:sldMk cId="3999625911" sldId="2756"/>
            <ac:picMk id="720" creationId="{2574F00D-CB46-8ECF-7ADC-6C81EA447DB4}"/>
          </ac:picMkLst>
        </pc:picChg>
        <pc:picChg chg="mod">
          <ac:chgData name="Ahmed A" userId="37cbb6571667a5a4" providerId="LiveId" clId="{A3ECA875-3A40-4BA9-BB9C-F27E79C2A69C}" dt="2024-05-06T15:47:05.781" v="116"/>
          <ac:picMkLst>
            <pc:docMk/>
            <pc:sldMk cId="3999625911" sldId="2756"/>
            <ac:picMk id="724" creationId="{DE26BC6C-1A71-8C00-EC55-06D3309D14BB}"/>
          </ac:picMkLst>
        </pc:picChg>
        <pc:picChg chg="mod">
          <ac:chgData name="Ahmed A" userId="37cbb6571667a5a4" providerId="LiveId" clId="{A3ECA875-3A40-4BA9-BB9C-F27E79C2A69C}" dt="2024-05-06T15:47:05.781" v="116"/>
          <ac:picMkLst>
            <pc:docMk/>
            <pc:sldMk cId="3999625911" sldId="2756"/>
            <ac:picMk id="736" creationId="{5644D983-DDF2-0F7D-6AE9-819A939BA480}"/>
          </ac:picMkLst>
        </pc:picChg>
        <pc:picChg chg="mod">
          <ac:chgData name="Ahmed A" userId="37cbb6571667a5a4" providerId="LiveId" clId="{A3ECA875-3A40-4BA9-BB9C-F27E79C2A69C}" dt="2024-05-06T15:47:05.781" v="116"/>
          <ac:picMkLst>
            <pc:docMk/>
            <pc:sldMk cId="3999625911" sldId="2756"/>
            <ac:picMk id="740" creationId="{8367AA49-9441-C91F-316A-557FE87811BB}"/>
          </ac:picMkLst>
        </pc:picChg>
        <pc:picChg chg="add del mod">
          <ac:chgData name="Ahmed A" userId="37cbb6571667a5a4" providerId="LiveId" clId="{A3ECA875-3A40-4BA9-BB9C-F27E79C2A69C}" dt="2024-05-09T04:51:52.271" v="4431" actId="478"/>
          <ac:picMkLst>
            <pc:docMk/>
            <pc:sldMk cId="3999625911" sldId="2756"/>
            <ac:picMk id="748" creationId="{49CA2DD7-3B13-2285-E188-A745C12C165E}"/>
          </ac:picMkLst>
        </pc:picChg>
        <pc:picChg chg="add del mod">
          <ac:chgData name="Ahmed A" userId="37cbb6571667a5a4" providerId="LiveId" clId="{A3ECA875-3A40-4BA9-BB9C-F27E79C2A69C}" dt="2024-05-09T04:51:51.454" v="4430" actId="478"/>
          <ac:picMkLst>
            <pc:docMk/>
            <pc:sldMk cId="3999625911" sldId="2756"/>
            <ac:picMk id="749" creationId="{9287FE3E-52F5-22A2-8738-88772E7BA43F}"/>
          </ac:picMkLst>
        </pc:picChg>
        <pc:picChg chg="add del mod">
          <ac:chgData name="Ahmed A" userId="37cbb6571667a5a4" providerId="LiveId" clId="{A3ECA875-3A40-4BA9-BB9C-F27E79C2A69C}" dt="2024-05-09T04:51:53.151" v="4432" actId="478"/>
          <ac:picMkLst>
            <pc:docMk/>
            <pc:sldMk cId="3999625911" sldId="2756"/>
            <ac:picMk id="750" creationId="{AAD0224C-1957-46E7-837B-8012187A2456}"/>
          </ac:picMkLst>
        </pc:picChg>
        <pc:picChg chg="add mod">
          <ac:chgData name="Ahmed A" userId="37cbb6571667a5a4" providerId="LiveId" clId="{A3ECA875-3A40-4BA9-BB9C-F27E79C2A69C}" dt="2024-05-06T17:07:55.467" v="895"/>
          <ac:picMkLst>
            <pc:docMk/>
            <pc:sldMk cId="3999625911" sldId="2756"/>
            <ac:picMk id="751" creationId="{DCF52803-AD47-29AE-0926-63E0AF45C3EF}"/>
          </ac:picMkLst>
        </pc:picChg>
      </pc:sldChg>
      <pc:sldChg chg="addSp delSp modSp add mod ord setBg">
        <pc:chgData name="Ahmed A" userId="37cbb6571667a5a4" providerId="LiveId" clId="{A3ECA875-3A40-4BA9-BB9C-F27E79C2A69C}" dt="2024-05-09T04:46:11.832" v="4239" actId="20577"/>
        <pc:sldMkLst>
          <pc:docMk/>
          <pc:sldMk cId="952086196" sldId="2757"/>
        </pc:sldMkLst>
        <pc:spChg chg="mod">
          <ac:chgData name="Ahmed A" userId="37cbb6571667a5a4" providerId="LiveId" clId="{A3ECA875-3A40-4BA9-BB9C-F27E79C2A69C}" dt="2024-05-06T16:06:21.670" v="442"/>
          <ac:spMkLst>
            <pc:docMk/>
            <pc:sldMk cId="952086196" sldId="2757"/>
            <ac:spMk id="14" creationId="{B7392D89-8C2E-A184-B534-BFB6FB4DA7FD}"/>
          </ac:spMkLst>
        </pc:spChg>
        <pc:spChg chg="mod">
          <ac:chgData name="Ahmed A" userId="37cbb6571667a5a4" providerId="LiveId" clId="{A3ECA875-3A40-4BA9-BB9C-F27E79C2A69C}" dt="2024-05-09T04:46:11.832" v="4239" actId="20577"/>
          <ac:spMkLst>
            <pc:docMk/>
            <pc:sldMk cId="952086196" sldId="2757"/>
            <ac:spMk id="15" creationId="{8FE8764B-BD7B-F099-FA64-95AFCC571319}"/>
          </ac:spMkLst>
        </pc:spChg>
        <pc:grpChg chg="del">
          <ac:chgData name="Ahmed A" userId="37cbb6571667a5a4" providerId="LiveId" clId="{A3ECA875-3A40-4BA9-BB9C-F27E79C2A69C}" dt="2024-05-06T16:06:09.995" v="440" actId="478"/>
          <ac:grpSpMkLst>
            <pc:docMk/>
            <pc:sldMk cId="952086196" sldId="2757"/>
            <ac:grpSpMk id="4" creationId="{34C0A352-5C07-E112-6124-3924F4B21C8A}"/>
          </ac:grpSpMkLst>
        </pc:grpChg>
        <pc:grpChg chg="add mod">
          <ac:chgData name="Ahmed A" userId="37cbb6571667a5a4" providerId="LiveId" clId="{A3ECA875-3A40-4BA9-BB9C-F27E79C2A69C}" dt="2024-05-06T16:57:29.551" v="479" actId="1076"/>
          <ac:grpSpMkLst>
            <pc:docMk/>
            <pc:sldMk cId="952086196" sldId="2757"/>
            <ac:grpSpMk id="13" creationId="{DADDA232-F0BA-A0DF-EBE6-979EE19B56A7}"/>
          </ac:grpSpMkLst>
        </pc:grpChg>
        <pc:picChg chg="add del mod">
          <ac:chgData name="Ahmed A" userId="37cbb6571667a5a4" providerId="LiveId" clId="{A3ECA875-3A40-4BA9-BB9C-F27E79C2A69C}" dt="2024-05-09T04:44:18.008" v="4106" actId="478"/>
          <ac:picMkLst>
            <pc:docMk/>
            <pc:sldMk cId="952086196" sldId="2757"/>
            <ac:picMk id="2" creationId="{930441FC-EBD3-D271-271F-798F82EDF68C}"/>
          </ac:picMkLst>
        </pc:picChg>
        <pc:picChg chg="del">
          <ac:chgData name="Ahmed A" userId="37cbb6571667a5a4" providerId="LiveId" clId="{A3ECA875-3A40-4BA9-BB9C-F27E79C2A69C}" dt="2024-05-06T16:06:09.995" v="440" actId="478"/>
          <ac:picMkLst>
            <pc:docMk/>
            <pc:sldMk cId="952086196" sldId="2757"/>
            <ac:picMk id="3" creationId="{51511015-60CE-0D72-133C-71B050F7F5D6}"/>
          </ac:picMkLst>
        </pc:picChg>
        <pc:picChg chg="del">
          <ac:chgData name="Ahmed A" userId="37cbb6571667a5a4" providerId="LiveId" clId="{A3ECA875-3A40-4BA9-BB9C-F27E79C2A69C}" dt="2024-05-06T16:06:09.995" v="440" actId="478"/>
          <ac:picMkLst>
            <pc:docMk/>
            <pc:sldMk cId="952086196" sldId="2757"/>
            <ac:picMk id="7" creationId="{87861CF4-4B01-43A1-C070-0F86C4D8849B}"/>
          </ac:picMkLst>
        </pc:picChg>
        <pc:picChg chg="add del mod">
          <ac:chgData name="Ahmed A" userId="37cbb6571667a5a4" providerId="LiveId" clId="{A3ECA875-3A40-4BA9-BB9C-F27E79C2A69C}" dt="2024-05-09T04:44:16.404" v="4105" actId="478"/>
          <ac:picMkLst>
            <pc:docMk/>
            <pc:sldMk cId="952086196" sldId="2757"/>
            <ac:picMk id="9" creationId="{2A7FE9A0-11F8-077C-AE51-CE352F2D8B1B}"/>
          </ac:picMkLst>
        </pc:picChg>
        <pc:picChg chg="del">
          <ac:chgData name="Ahmed A" userId="37cbb6571667a5a4" providerId="LiveId" clId="{A3ECA875-3A40-4BA9-BB9C-F27E79C2A69C}" dt="2024-05-06T16:06:09.995" v="440" actId="478"/>
          <ac:picMkLst>
            <pc:docMk/>
            <pc:sldMk cId="952086196" sldId="2757"/>
            <ac:picMk id="10" creationId="{A23352FF-3549-8DB4-EC76-0A3CD32C43FF}"/>
          </ac:picMkLst>
        </pc:picChg>
        <pc:picChg chg="del">
          <ac:chgData name="Ahmed A" userId="37cbb6571667a5a4" providerId="LiveId" clId="{A3ECA875-3A40-4BA9-BB9C-F27E79C2A69C}" dt="2024-05-06T16:06:09.995" v="440" actId="478"/>
          <ac:picMkLst>
            <pc:docMk/>
            <pc:sldMk cId="952086196" sldId="2757"/>
            <ac:picMk id="11" creationId="{0DC0058E-8E86-304F-5BAE-88CDE9F5E122}"/>
          </ac:picMkLst>
        </pc:picChg>
        <pc:picChg chg="add del mod">
          <ac:chgData name="Ahmed A" userId="37cbb6571667a5a4" providerId="LiveId" clId="{A3ECA875-3A40-4BA9-BB9C-F27E79C2A69C}" dt="2024-05-09T04:44:19.363" v="4107" actId="478"/>
          <ac:picMkLst>
            <pc:docMk/>
            <pc:sldMk cId="952086196" sldId="2757"/>
            <ac:picMk id="12" creationId="{F26F27FB-0552-E7EC-164F-DF078355216B}"/>
          </ac:picMkLst>
        </pc:picChg>
        <pc:picChg chg="add del">
          <ac:chgData name="Ahmed A" userId="37cbb6571667a5a4" providerId="LiveId" clId="{A3ECA875-3A40-4BA9-BB9C-F27E79C2A69C}" dt="2024-05-06T16:53:51.569" v="445" actId="22"/>
          <ac:picMkLst>
            <pc:docMk/>
            <pc:sldMk cId="952086196" sldId="2757"/>
            <ac:picMk id="17" creationId="{D720A301-332B-74E2-EF5C-E3383397C1C9}"/>
          </ac:picMkLst>
        </pc:picChg>
        <pc:picChg chg="add del mod">
          <ac:chgData name="Ahmed A" userId="37cbb6571667a5a4" providerId="LiveId" clId="{A3ECA875-3A40-4BA9-BB9C-F27E79C2A69C}" dt="2024-05-06T16:54:12.485" v="448" actId="478"/>
          <ac:picMkLst>
            <pc:docMk/>
            <pc:sldMk cId="952086196" sldId="2757"/>
            <ac:picMk id="19" creationId="{CA54BD9C-FDFF-F44E-5AC6-A62E9D9714A1}"/>
          </ac:picMkLst>
        </pc:picChg>
        <pc:picChg chg="add mod ord">
          <ac:chgData name="Ahmed A" userId="37cbb6571667a5a4" providerId="LiveId" clId="{A3ECA875-3A40-4BA9-BB9C-F27E79C2A69C}" dt="2024-05-09T04:45:30.682" v="4122" actId="167"/>
          <ac:picMkLst>
            <pc:docMk/>
            <pc:sldMk cId="952086196" sldId="2757"/>
            <ac:picMk id="21" creationId="{4F618250-DBC6-91B3-877B-E08FACA94416}"/>
          </ac:picMkLst>
        </pc:picChg>
        <pc:picChg chg="add mod">
          <ac:chgData name="Ahmed A" userId="37cbb6571667a5a4" providerId="LiveId" clId="{A3ECA875-3A40-4BA9-BB9C-F27E79C2A69C}" dt="2024-05-06T16:55:59.278" v="456" actId="1076"/>
          <ac:picMkLst>
            <pc:docMk/>
            <pc:sldMk cId="952086196" sldId="2757"/>
            <ac:picMk id="23" creationId="{0382F3BB-91AA-334B-C87E-B6F553A2CEBE}"/>
          </ac:picMkLst>
        </pc:picChg>
        <pc:picChg chg="add mod">
          <ac:chgData name="Ahmed A" userId="37cbb6571667a5a4" providerId="LiveId" clId="{A3ECA875-3A40-4BA9-BB9C-F27E79C2A69C}" dt="2024-05-06T17:07:22.943" v="889" actId="1076"/>
          <ac:picMkLst>
            <pc:docMk/>
            <pc:sldMk cId="952086196" sldId="2757"/>
            <ac:picMk id="25" creationId="{964D447F-3CAA-1A9F-5ADA-0ADA9D42A411}"/>
          </ac:picMkLst>
        </pc:picChg>
        <pc:picChg chg="add mod">
          <ac:chgData name="Ahmed A" userId="37cbb6571667a5a4" providerId="LiveId" clId="{A3ECA875-3A40-4BA9-BB9C-F27E79C2A69C}" dt="2024-05-06T16:57:03.838" v="467" actId="1076"/>
          <ac:picMkLst>
            <pc:docMk/>
            <pc:sldMk cId="952086196" sldId="2757"/>
            <ac:picMk id="27" creationId="{E4A9358A-2D8C-DA68-54DC-FE7CD8F87EC7}"/>
          </ac:picMkLst>
        </pc:picChg>
        <pc:picChg chg="add del mod">
          <ac:chgData name="Ahmed A" userId="37cbb6571667a5a4" providerId="LiveId" clId="{A3ECA875-3A40-4BA9-BB9C-F27E79C2A69C}" dt="2024-05-06T16:57:19.223" v="473" actId="22"/>
          <ac:picMkLst>
            <pc:docMk/>
            <pc:sldMk cId="952086196" sldId="2757"/>
            <ac:picMk id="30" creationId="{C6A4036B-54E7-2DCC-C32E-D6F9F679E22A}"/>
          </ac:picMkLst>
        </pc:picChg>
        <pc:picChg chg="add del mod">
          <ac:chgData name="Ahmed A" userId="37cbb6571667a5a4" providerId="LiveId" clId="{A3ECA875-3A40-4BA9-BB9C-F27E79C2A69C}" dt="2024-05-09T04:44:48.568" v="4113" actId="1076"/>
          <ac:picMkLst>
            <pc:docMk/>
            <pc:sldMk cId="952086196" sldId="2757"/>
            <ac:picMk id="32" creationId="{5CA787E3-F4F0-EDE3-8C0A-F76FBB34C6C6}"/>
          </ac:picMkLst>
        </pc:picChg>
        <pc:picChg chg="add mod ord">
          <ac:chgData name="Ahmed A" userId="37cbb6571667a5a4" providerId="LiveId" clId="{A3ECA875-3A40-4BA9-BB9C-F27E79C2A69C}" dt="2024-05-06T16:58:56.988" v="493" actId="166"/>
          <ac:picMkLst>
            <pc:docMk/>
            <pc:sldMk cId="952086196" sldId="2757"/>
            <ac:picMk id="34" creationId="{68EF5920-EDCB-EB79-5B79-8CC574942B96}"/>
          </ac:picMkLst>
        </pc:picChg>
        <pc:picChg chg="add mod">
          <ac:chgData name="Ahmed A" userId="37cbb6571667a5a4" providerId="LiveId" clId="{A3ECA875-3A40-4BA9-BB9C-F27E79C2A69C}" dt="2024-05-06T16:59:36.470" v="769" actId="1076"/>
          <ac:picMkLst>
            <pc:docMk/>
            <pc:sldMk cId="952086196" sldId="2757"/>
            <ac:picMk id="36" creationId="{174E64B0-A2EC-81AA-8F9A-32AAC6351312}"/>
          </ac:picMkLst>
        </pc:picChg>
        <pc:picChg chg="add mod">
          <ac:chgData name="Ahmed A" userId="37cbb6571667a5a4" providerId="LiveId" clId="{A3ECA875-3A40-4BA9-BB9C-F27E79C2A69C}" dt="2024-05-06T17:00:20.571" v="880" actId="1076"/>
          <ac:picMkLst>
            <pc:docMk/>
            <pc:sldMk cId="952086196" sldId="2757"/>
            <ac:picMk id="38" creationId="{2C1D72FE-7761-A315-49D8-2A26015DA660}"/>
          </ac:picMkLst>
        </pc:picChg>
        <pc:picChg chg="add mod">
          <ac:chgData name="Ahmed A" userId="37cbb6571667a5a4" providerId="LiveId" clId="{A3ECA875-3A40-4BA9-BB9C-F27E79C2A69C}" dt="2024-05-06T17:07:28.672" v="892" actId="1076"/>
          <ac:picMkLst>
            <pc:docMk/>
            <pc:sldMk cId="952086196" sldId="2757"/>
            <ac:picMk id="40" creationId="{FB16B0A6-E60D-5454-2FDB-323AB507AD5D}"/>
          </ac:picMkLst>
        </pc:picChg>
      </pc:sldChg>
      <pc:sldChg chg="addSp delSp modSp mod setBg">
        <pc:chgData name="Ahmed A" userId="37cbb6571667a5a4" providerId="LiveId" clId="{A3ECA875-3A40-4BA9-BB9C-F27E79C2A69C}" dt="2024-05-09T04:48:00.390" v="4277" actId="478"/>
        <pc:sldMkLst>
          <pc:docMk/>
          <pc:sldMk cId="828845223" sldId="2758"/>
        </pc:sldMkLst>
        <pc:spChg chg="add mod">
          <ac:chgData name="Ahmed A" userId="37cbb6571667a5a4" providerId="LiveId" clId="{A3ECA875-3A40-4BA9-BB9C-F27E79C2A69C}" dt="2024-05-06T23:17:08.134" v="903"/>
          <ac:spMkLst>
            <pc:docMk/>
            <pc:sldMk cId="828845223" sldId="2758"/>
            <ac:spMk id="2" creationId="{4BD0A5FF-9660-98F0-3CA9-E04FD7489654}"/>
          </ac:spMkLst>
        </pc:spChg>
        <pc:grpChg chg="del">
          <ac:chgData name="Ahmed A" userId="37cbb6571667a5a4" providerId="LiveId" clId="{A3ECA875-3A40-4BA9-BB9C-F27E79C2A69C}" dt="2024-05-06T23:17:04.416" v="902" actId="478"/>
          <ac:grpSpMkLst>
            <pc:docMk/>
            <pc:sldMk cId="828845223" sldId="2758"/>
            <ac:grpSpMk id="4" creationId="{34C0A352-5C07-E112-6124-3924F4B21C8A}"/>
          </ac:grpSpMkLst>
        </pc:grpChg>
        <pc:grpChg chg="add del mod">
          <ac:chgData name="Ahmed A" userId="37cbb6571667a5a4" providerId="LiveId" clId="{A3ECA875-3A40-4BA9-BB9C-F27E79C2A69C}" dt="2024-05-09T04:48:00.390" v="4277" actId="478"/>
          <ac:grpSpMkLst>
            <pc:docMk/>
            <pc:sldMk cId="828845223" sldId="2758"/>
            <ac:grpSpMk id="13" creationId="{17703B45-FD5C-1A97-E1E5-7F5D6C23F9B1}"/>
          </ac:grpSpMkLst>
        </pc:grpChg>
        <pc:grpChg chg="add mod">
          <ac:chgData name="Ahmed A" userId="37cbb6571667a5a4" providerId="LiveId" clId="{A3ECA875-3A40-4BA9-BB9C-F27E79C2A69C}" dt="2024-05-06T23:21:36.054" v="948" actId="1076"/>
          <ac:grpSpMkLst>
            <pc:docMk/>
            <pc:sldMk cId="828845223" sldId="2758"/>
            <ac:grpSpMk id="16" creationId="{C1872379-EB13-F992-54D8-1D6889D7FCAC}"/>
          </ac:grpSpMkLst>
        </pc:grpChg>
        <pc:picChg chg="del">
          <ac:chgData name="Ahmed A" userId="37cbb6571667a5a4" providerId="LiveId" clId="{A3ECA875-3A40-4BA9-BB9C-F27E79C2A69C}" dt="2024-05-06T23:17:04.416" v="902" actId="478"/>
          <ac:picMkLst>
            <pc:docMk/>
            <pc:sldMk cId="828845223" sldId="2758"/>
            <ac:picMk id="3" creationId="{51511015-60CE-0D72-133C-71B050F7F5D6}"/>
          </ac:picMkLst>
        </pc:picChg>
        <pc:picChg chg="add mod">
          <ac:chgData name="Ahmed A" userId="37cbb6571667a5a4" providerId="LiveId" clId="{A3ECA875-3A40-4BA9-BB9C-F27E79C2A69C}" dt="2024-05-09T04:47:53.260" v="4274" actId="1076"/>
          <ac:picMkLst>
            <pc:docMk/>
            <pc:sldMk cId="828845223" sldId="2758"/>
            <ac:picMk id="3" creationId="{83F62692-2D80-53C7-C741-9B28BABC1C05}"/>
          </ac:picMkLst>
        </pc:picChg>
        <pc:picChg chg="add mod">
          <ac:chgData name="Ahmed A" userId="37cbb6571667a5a4" providerId="LiveId" clId="{A3ECA875-3A40-4BA9-BB9C-F27E79C2A69C}" dt="2024-05-09T04:47:53.260" v="4274" actId="1076"/>
          <ac:picMkLst>
            <pc:docMk/>
            <pc:sldMk cId="828845223" sldId="2758"/>
            <ac:picMk id="4" creationId="{D17CDDC9-2A4B-D3AA-729A-458DEB366D08}"/>
          </ac:picMkLst>
        </pc:picChg>
        <pc:picChg chg="add mod">
          <ac:chgData name="Ahmed A" userId="37cbb6571667a5a4" providerId="LiveId" clId="{A3ECA875-3A40-4BA9-BB9C-F27E79C2A69C}" dt="2024-05-09T04:47:53.260" v="4274" actId="1076"/>
          <ac:picMkLst>
            <pc:docMk/>
            <pc:sldMk cId="828845223" sldId="2758"/>
            <ac:picMk id="5" creationId="{66FB177F-A965-8721-4508-E14A1794929E}"/>
          </ac:picMkLst>
        </pc:picChg>
        <pc:picChg chg="add mod">
          <ac:chgData name="Ahmed A" userId="37cbb6571667a5a4" providerId="LiveId" clId="{A3ECA875-3A40-4BA9-BB9C-F27E79C2A69C}" dt="2024-05-09T04:47:46.999" v="4273"/>
          <ac:picMkLst>
            <pc:docMk/>
            <pc:sldMk cId="828845223" sldId="2758"/>
            <ac:picMk id="6" creationId="{A3F6B6EC-FD19-7737-05FB-CAA04B75A3CB}"/>
          </ac:picMkLst>
        </pc:picChg>
        <pc:picChg chg="add mod">
          <ac:chgData name="Ahmed A" userId="37cbb6571667a5a4" providerId="LiveId" clId="{A3ECA875-3A40-4BA9-BB9C-F27E79C2A69C}" dt="2024-05-09T04:47:46.999" v="4273"/>
          <ac:picMkLst>
            <pc:docMk/>
            <pc:sldMk cId="828845223" sldId="2758"/>
            <ac:picMk id="7" creationId="{0176B2D0-385D-C7A2-4675-7B142A8291A9}"/>
          </ac:picMkLst>
        </pc:picChg>
        <pc:picChg chg="del">
          <ac:chgData name="Ahmed A" userId="37cbb6571667a5a4" providerId="LiveId" clId="{A3ECA875-3A40-4BA9-BB9C-F27E79C2A69C}" dt="2024-05-06T23:17:04.416" v="902" actId="478"/>
          <ac:picMkLst>
            <pc:docMk/>
            <pc:sldMk cId="828845223" sldId="2758"/>
            <ac:picMk id="7" creationId="{87861CF4-4B01-43A1-C070-0F86C4D8849B}"/>
          </ac:picMkLst>
        </pc:picChg>
        <pc:picChg chg="add mod">
          <ac:chgData name="Ahmed A" userId="37cbb6571667a5a4" providerId="LiveId" clId="{A3ECA875-3A40-4BA9-BB9C-F27E79C2A69C}" dt="2024-05-06T23:17:48.021" v="910"/>
          <ac:picMkLst>
            <pc:docMk/>
            <pc:sldMk cId="828845223" sldId="2758"/>
            <ac:picMk id="9" creationId="{5B0A099A-4F5F-A8A0-127F-D33E5F6F3A2F}"/>
          </ac:picMkLst>
        </pc:picChg>
        <pc:picChg chg="del">
          <ac:chgData name="Ahmed A" userId="37cbb6571667a5a4" providerId="LiveId" clId="{A3ECA875-3A40-4BA9-BB9C-F27E79C2A69C}" dt="2024-05-06T23:17:04.416" v="902" actId="478"/>
          <ac:picMkLst>
            <pc:docMk/>
            <pc:sldMk cId="828845223" sldId="2758"/>
            <ac:picMk id="10" creationId="{A23352FF-3549-8DB4-EC76-0A3CD32C43FF}"/>
          </ac:picMkLst>
        </pc:picChg>
        <pc:picChg chg="add mod">
          <ac:chgData name="Ahmed A" userId="37cbb6571667a5a4" providerId="LiveId" clId="{A3ECA875-3A40-4BA9-BB9C-F27E79C2A69C}" dt="2024-05-09T04:47:46.999" v="4273"/>
          <ac:picMkLst>
            <pc:docMk/>
            <pc:sldMk cId="828845223" sldId="2758"/>
            <ac:picMk id="10" creationId="{C88A3FE4-6524-A03C-475E-65D654AD54BD}"/>
          </ac:picMkLst>
        </pc:picChg>
        <pc:picChg chg="del">
          <ac:chgData name="Ahmed A" userId="37cbb6571667a5a4" providerId="LiveId" clId="{A3ECA875-3A40-4BA9-BB9C-F27E79C2A69C}" dt="2024-05-06T23:17:04.416" v="902" actId="478"/>
          <ac:picMkLst>
            <pc:docMk/>
            <pc:sldMk cId="828845223" sldId="2758"/>
            <ac:picMk id="11" creationId="{0DC0058E-8E86-304F-5BAE-88CDE9F5E122}"/>
          </ac:picMkLst>
        </pc:picChg>
        <pc:picChg chg="add mod">
          <ac:chgData name="Ahmed A" userId="37cbb6571667a5a4" providerId="LiveId" clId="{A3ECA875-3A40-4BA9-BB9C-F27E79C2A69C}" dt="2024-05-06T23:17:48.021" v="910"/>
          <ac:picMkLst>
            <pc:docMk/>
            <pc:sldMk cId="828845223" sldId="2758"/>
            <ac:picMk id="12" creationId="{F9438779-8CE2-434C-257F-EA5E82AAA8F3}"/>
          </ac:picMkLst>
        </pc:picChg>
        <pc:picChg chg="mod">
          <ac:chgData name="Ahmed A" userId="37cbb6571667a5a4" providerId="LiveId" clId="{A3ECA875-3A40-4BA9-BB9C-F27E79C2A69C}" dt="2024-05-06T23:17:48.021" v="910"/>
          <ac:picMkLst>
            <pc:docMk/>
            <pc:sldMk cId="828845223" sldId="2758"/>
            <ac:picMk id="14" creationId="{6409B96A-A9B9-BBE8-F27C-6CC8A5FB5519}"/>
          </ac:picMkLst>
        </pc:picChg>
        <pc:picChg chg="mod">
          <ac:chgData name="Ahmed A" userId="37cbb6571667a5a4" providerId="LiveId" clId="{A3ECA875-3A40-4BA9-BB9C-F27E79C2A69C}" dt="2024-05-06T23:17:48.021" v="910"/>
          <ac:picMkLst>
            <pc:docMk/>
            <pc:sldMk cId="828845223" sldId="2758"/>
            <ac:picMk id="15" creationId="{BF23B568-A59C-F290-98E4-491D97E92E2A}"/>
          </ac:picMkLst>
        </pc:picChg>
        <pc:picChg chg="mod">
          <ac:chgData name="Ahmed A" userId="37cbb6571667a5a4" providerId="LiveId" clId="{A3ECA875-3A40-4BA9-BB9C-F27E79C2A69C}" dt="2024-05-06T23:21:34.378" v="947"/>
          <ac:picMkLst>
            <pc:docMk/>
            <pc:sldMk cId="828845223" sldId="2758"/>
            <ac:picMk id="17" creationId="{03FA3F77-98FE-172F-A8CB-31D5BD68159F}"/>
          </ac:picMkLst>
        </pc:picChg>
        <pc:picChg chg="mod">
          <ac:chgData name="Ahmed A" userId="37cbb6571667a5a4" providerId="LiveId" clId="{A3ECA875-3A40-4BA9-BB9C-F27E79C2A69C}" dt="2024-05-06T23:21:34.378" v="947"/>
          <ac:picMkLst>
            <pc:docMk/>
            <pc:sldMk cId="828845223" sldId="2758"/>
            <ac:picMk id="18" creationId="{1187F229-DEC1-FE28-0121-F9BF00546BC0}"/>
          </ac:picMkLst>
        </pc:picChg>
        <pc:picChg chg="add del mod">
          <ac:chgData name="Ahmed A" userId="37cbb6571667a5a4" providerId="LiveId" clId="{A3ECA875-3A40-4BA9-BB9C-F27E79C2A69C}" dt="2024-05-09T04:47:56.110" v="4275" actId="478"/>
          <ac:picMkLst>
            <pc:docMk/>
            <pc:sldMk cId="828845223" sldId="2758"/>
            <ac:picMk id="19" creationId="{C9E4B8AA-36CE-5D87-363A-A15F51E3BA61}"/>
          </ac:picMkLst>
        </pc:picChg>
      </pc:sldChg>
      <pc:sldChg chg="addSp delSp modSp add mod setBg modAnim">
        <pc:chgData name="Ahmed A" userId="37cbb6571667a5a4" providerId="LiveId" clId="{A3ECA875-3A40-4BA9-BB9C-F27E79C2A69C}" dt="2024-05-09T04:48:13.451" v="4279" actId="478"/>
        <pc:sldMkLst>
          <pc:docMk/>
          <pc:sldMk cId="1696937199" sldId="2759"/>
        </pc:sldMkLst>
        <pc:spChg chg="del">
          <ac:chgData name="Ahmed A" userId="37cbb6571667a5a4" providerId="LiveId" clId="{A3ECA875-3A40-4BA9-BB9C-F27E79C2A69C}" dt="2024-05-06T23:18:56.115" v="920" actId="478"/>
          <ac:spMkLst>
            <pc:docMk/>
            <pc:sldMk cId="1696937199" sldId="2759"/>
            <ac:spMk id="2" creationId="{4BD0A5FF-9660-98F0-3CA9-E04FD7489654}"/>
          </ac:spMkLst>
        </pc:spChg>
        <pc:spChg chg="add mod">
          <ac:chgData name="Ahmed A" userId="37cbb6571667a5a4" providerId="LiveId" clId="{A3ECA875-3A40-4BA9-BB9C-F27E79C2A69C}" dt="2024-05-06T23:19:12.867" v="925" actId="1076"/>
          <ac:spMkLst>
            <pc:docMk/>
            <pc:sldMk cId="1696937199" sldId="2759"/>
            <ac:spMk id="3" creationId="{296967C0-883D-939C-3DC5-3981525F321D}"/>
          </ac:spMkLst>
        </pc:spChg>
        <pc:spChg chg="add mod">
          <ac:chgData name="Ahmed A" userId="37cbb6571667a5a4" providerId="LiveId" clId="{A3ECA875-3A40-4BA9-BB9C-F27E79C2A69C}" dt="2024-05-06T23:19:12.867" v="925" actId="1076"/>
          <ac:spMkLst>
            <pc:docMk/>
            <pc:sldMk cId="1696937199" sldId="2759"/>
            <ac:spMk id="16" creationId="{CEAEB70C-E1AC-B45D-6480-11EB4C5E02B3}"/>
          </ac:spMkLst>
        </pc:spChg>
        <pc:spChg chg="add mod">
          <ac:chgData name="Ahmed A" userId="37cbb6571667a5a4" providerId="LiveId" clId="{A3ECA875-3A40-4BA9-BB9C-F27E79C2A69C}" dt="2024-05-06T23:21:59.447" v="950" actId="207"/>
          <ac:spMkLst>
            <pc:docMk/>
            <pc:sldMk cId="1696937199" sldId="2759"/>
            <ac:spMk id="22" creationId="{236C83AC-BEA2-F600-EA9C-0A424EC121C4}"/>
          </ac:spMkLst>
        </pc:spChg>
        <pc:spChg chg="add mod">
          <ac:chgData name="Ahmed A" userId="37cbb6571667a5a4" providerId="LiveId" clId="{A3ECA875-3A40-4BA9-BB9C-F27E79C2A69C}" dt="2024-05-06T23:22:42.688" v="962" actId="1076"/>
          <ac:spMkLst>
            <pc:docMk/>
            <pc:sldMk cId="1696937199" sldId="2759"/>
            <ac:spMk id="23" creationId="{67E22445-3AD5-A7DE-A3CD-94857C387C19}"/>
          </ac:spMkLst>
        </pc:spChg>
        <pc:grpChg chg="add mod">
          <ac:chgData name="Ahmed A" userId="37cbb6571667a5a4" providerId="LiveId" clId="{A3ECA875-3A40-4BA9-BB9C-F27E79C2A69C}" dt="2024-05-06T23:19:12.867" v="925" actId="1076"/>
          <ac:grpSpMkLst>
            <pc:docMk/>
            <pc:sldMk cId="1696937199" sldId="2759"/>
            <ac:grpSpMk id="4" creationId="{3B5FA931-1245-15D4-ABCB-30480AE6D814}"/>
          </ac:grpSpMkLst>
        </pc:grpChg>
        <pc:grpChg chg="add del mod">
          <ac:chgData name="Ahmed A" userId="37cbb6571667a5a4" providerId="LiveId" clId="{A3ECA875-3A40-4BA9-BB9C-F27E79C2A69C}" dt="2024-05-06T23:21:19.986" v="941" actId="478"/>
          <ac:grpSpMkLst>
            <pc:docMk/>
            <pc:sldMk cId="1696937199" sldId="2759"/>
            <ac:grpSpMk id="7" creationId="{F59C68F3-E29D-A6ED-C4A2-4B5CE6DD4913}"/>
          </ac:grpSpMkLst>
        </pc:grpChg>
        <pc:grpChg chg="del">
          <ac:chgData name="Ahmed A" userId="37cbb6571667a5a4" providerId="LiveId" clId="{A3ECA875-3A40-4BA9-BB9C-F27E79C2A69C}" dt="2024-05-06T23:19:00.286" v="921" actId="478"/>
          <ac:grpSpMkLst>
            <pc:docMk/>
            <pc:sldMk cId="1696937199" sldId="2759"/>
            <ac:grpSpMk id="13" creationId="{17703B45-FD5C-1A97-E1E5-7F5D6C23F9B1}"/>
          </ac:grpSpMkLst>
        </pc:grpChg>
        <pc:grpChg chg="add mod ord">
          <ac:chgData name="Ahmed A" userId="37cbb6571667a5a4" providerId="LiveId" clId="{A3ECA875-3A40-4BA9-BB9C-F27E79C2A69C}" dt="2024-05-06T23:21:26.863" v="946" actId="166"/>
          <ac:grpSpMkLst>
            <pc:docMk/>
            <pc:sldMk cId="1696937199" sldId="2759"/>
            <ac:grpSpMk id="19" creationId="{0CE0D8DF-D728-4569-BB91-72227DFED80E}"/>
          </ac:grpSpMkLst>
        </pc:grpChg>
        <pc:picChg chg="del">
          <ac:chgData name="Ahmed A" userId="37cbb6571667a5a4" providerId="LiveId" clId="{A3ECA875-3A40-4BA9-BB9C-F27E79C2A69C}" dt="2024-05-06T23:19:00.286" v="921" actId="478"/>
          <ac:picMkLst>
            <pc:docMk/>
            <pc:sldMk cId="1696937199" sldId="2759"/>
            <ac:picMk id="8" creationId="{FBEDFFBF-81EE-1EA1-A6DF-2FDEAC553C8B}"/>
          </ac:picMkLst>
        </pc:picChg>
        <pc:picChg chg="del">
          <ac:chgData name="Ahmed A" userId="37cbb6571667a5a4" providerId="LiveId" clId="{A3ECA875-3A40-4BA9-BB9C-F27E79C2A69C}" dt="2024-05-06T23:19:00.286" v="921" actId="478"/>
          <ac:picMkLst>
            <pc:docMk/>
            <pc:sldMk cId="1696937199" sldId="2759"/>
            <ac:picMk id="9" creationId="{5B0A099A-4F5F-A8A0-127F-D33E5F6F3A2F}"/>
          </ac:picMkLst>
        </pc:picChg>
        <pc:picChg chg="mod">
          <ac:chgData name="Ahmed A" userId="37cbb6571667a5a4" providerId="LiveId" clId="{A3ECA875-3A40-4BA9-BB9C-F27E79C2A69C}" dt="2024-05-06T23:19:01.960" v="922"/>
          <ac:picMkLst>
            <pc:docMk/>
            <pc:sldMk cId="1696937199" sldId="2759"/>
            <ac:picMk id="10" creationId="{24DE7BDB-8081-E29B-6D23-1C69820FD867}"/>
          </ac:picMkLst>
        </pc:picChg>
        <pc:picChg chg="mod">
          <ac:chgData name="Ahmed A" userId="37cbb6571667a5a4" providerId="LiveId" clId="{A3ECA875-3A40-4BA9-BB9C-F27E79C2A69C}" dt="2024-05-06T23:19:01.960" v="922"/>
          <ac:picMkLst>
            <pc:docMk/>
            <pc:sldMk cId="1696937199" sldId="2759"/>
            <ac:picMk id="11" creationId="{D44E4378-2C0E-9551-F185-75995EBD9157}"/>
          </ac:picMkLst>
        </pc:picChg>
        <pc:picChg chg="del">
          <ac:chgData name="Ahmed A" userId="37cbb6571667a5a4" providerId="LiveId" clId="{A3ECA875-3A40-4BA9-BB9C-F27E79C2A69C}" dt="2024-05-06T23:19:00.286" v="921" actId="478"/>
          <ac:picMkLst>
            <pc:docMk/>
            <pc:sldMk cId="1696937199" sldId="2759"/>
            <ac:picMk id="12" creationId="{F9438779-8CE2-434C-257F-EA5E82AAA8F3}"/>
          </ac:picMkLst>
        </pc:picChg>
        <pc:picChg chg="add mod">
          <ac:chgData name="Ahmed A" userId="37cbb6571667a5a4" providerId="LiveId" clId="{A3ECA875-3A40-4BA9-BB9C-F27E79C2A69C}" dt="2024-05-06T23:19:12.867" v="925" actId="1076"/>
          <ac:picMkLst>
            <pc:docMk/>
            <pc:sldMk cId="1696937199" sldId="2759"/>
            <ac:picMk id="17" creationId="{A33F0803-0949-6260-6582-E5F452782621}"/>
          </ac:picMkLst>
        </pc:picChg>
        <pc:picChg chg="add mod">
          <ac:chgData name="Ahmed A" userId="37cbb6571667a5a4" providerId="LiveId" clId="{A3ECA875-3A40-4BA9-BB9C-F27E79C2A69C}" dt="2024-05-06T23:19:12.867" v="925" actId="1076"/>
          <ac:picMkLst>
            <pc:docMk/>
            <pc:sldMk cId="1696937199" sldId="2759"/>
            <ac:picMk id="18" creationId="{34FC71F0-D2A8-50E9-BCFE-C4F5A4EF8C00}"/>
          </ac:picMkLst>
        </pc:picChg>
        <pc:picChg chg="mod">
          <ac:chgData name="Ahmed A" userId="37cbb6571667a5a4" providerId="LiveId" clId="{A3ECA875-3A40-4BA9-BB9C-F27E79C2A69C}" dt="2024-05-06T23:20:52.032" v="926"/>
          <ac:picMkLst>
            <pc:docMk/>
            <pc:sldMk cId="1696937199" sldId="2759"/>
            <ac:picMk id="20" creationId="{B5DB0369-8000-4CE3-8EA9-129173FFE5B3}"/>
          </ac:picMkLst>
        </pc:picChg>
        <pc:picChg chg="mod">
          <ac:chgData name="Ahmed A" userId="37cbb6571667a5a4" providerId="LiveId" clId="{A3ECA875-3A40-4BA9-BB9C-F27E79C2A69C}" dt="2024-05-06T23:20:52.032" v="926"/>
          <ac:picMkLst>
            <pc:docMk/>
            <pc:sldMk cId="1696937199" sldId="2759"/>
            <ac:picMk id="21" creationId="{2305A719-1216-3D63-16A7-8C69F410A303}"/>
          </ac:picMkLst>
        </pc:picChg>
        <pc:picChg chg="add del mod">
          <ac:chgData name="Ahmed A" userId="37cbb6571667a5a4" providerId="LiveId" clId="{A3ECA875-3A40-4BA9-BB9C-F27E79C2A69C}" dt="2024-05-06T23:22:10.338" v="952" actId="478"/>
          <ac:picMkLst>
            <pc:docMk/>
            <pc:sldMk cId="1696937199" sldId="2759"/>
            <ac:picMk id="24" creationId="{F3A7DF9F-6678-3761-CA02-823236EFECF2}"/>
          </ac:picMkLst>
        </pc:picChg>
        <pc:picChg chg="add del mod">
          <ac:chgData name="Ahmed A" userId="37cbb6571667a5a4" providerId="LiveId" clId="{A3ECA875-3A40-4BA9-BB9C-F27E79C2A69C}" dt="2024-05-09T04:48:13.451" v="4279" actId="478"/>
          <ac:picMkLst>
            <pc:docMk/>
            <pc:sldMk cId="1696937199" sldId="2759"/>
            <ac:picMk id="25" creationId="{89A9F18A-3707-0A68-8AFE-CCEDE7021DB8}"/>
          </ac:picMkLst>
        </pc:picChg>
        <pc:picChg chg="add del mod">
          <ac:chgData name="Ahmed A" userId="37cbb6571667a5a4" providerId="LiveId" clId="{A3ECA875-3A40-4BA9-BB9C-F27E79C2A69C}" dt="2024-05-06T23:22:36.602" v="959" actId="478"/>
          <ac:picMkLst>
            <pc:docMk/>
            <pc:sldMk cId="1696937199" sldId="2759"/>
            <ac:picMk id="26" creationId="{F4D73C5F-D240-E323-76B8-6E88826252A2}"/>
          </ac:picMkLst>
        </pc:picChg>
        <pc:cxnChg chg="mod">
          <ac:chgData name="Ahmed A" userId="37cbb6571667a5a4" providerId="LiveId" clId="{A3ECA875-3A40-4BA9-BB9C-F27E79C2A69C}" dt="2024-05-06T23:19:01.960" v="922"/>
          <ac:cxnSpMkLst>
            <pc:docMk/>
            <pc:sldMk cId="1696937199" sldId="2759"/>
            <ac:cxnSpMk id="5" creationId="{32A7D40D-B3AD-B2EA-9695-F4F2B6110DCF}"/>
          </ac:cxnSpMkLst>
        </pc:cxnChg>
        <pc:cxnChg chg="mod">
          <ac:chgData name="Ahmed A" userId="37cbb6571667a5a4" providerId="LiveId" clId="{A3ECA875-3A40-4BA9-BB9C-F27E79C2A69C}" dt="2024-05-06T23:19:01.960" v="922"/>
          <ac:cxnSpMkLst>
            <pc:docMk/>
            <pc:sldMk cId="1696937199" sldId="2759"/>
            <ac:cxnSpMk id="6" creationId="{91A99AB3-5BA6-24D7-4A88-EEBDE9B387ED}"/>
          </ac:cxnSpMkLst>
        </pc:cxnChg>
      </pc:sldChg>
      <pc:sldChg chg="add del">
        <pc:chgData name="Ahmed A" userId="37cbb6571667a5a4" providerId="LiveId" clId="{A3ECA875-3A40-4BA9-BB9C-F27E79C2A69C}" dt="2024-05-06T23:17:22.017" v="906" actId="2890"/>
        <pc:sldMkLst>
          <pc:docMk/>
          <pc:sldMk cId="2041825827" sldId="2759"/>
        </pc:sldMkLst>
      </pc:sldChg>
      <pc:sldChg chg="add del">
        <pc:chgData name="Ahmed A" userId="37cbb6571667a5a4" providerId="LiveId" clId="{A3ECA875-3A40-4BA9-BB9C-F27E79C2A69C}" dt="2024-05-06T23:17:34.985" v="909" actId="2890"/>
        <pc:sldMkLst>
          <pc:docMk/>
          <pc:sldMk cId="3108393382" sldId="2759"/>
        </pc:sldMkLst>
      </pc:sldChg>
      <pc:sldChg chg="addSp delSp modSp add mod ord setBg">
        <pc:chgData name="Ahmed A" userId="37cbb6571667a5a4" providerId="LiveId" clId="{A3ECA875-3A40-4BA9-BB9C-F27E79C2A69C}" dt="2024-05-09T04:23:55.395" v="3688"/>
        <pc:sldMkLst>
          <pc:docMk/>
          <pc:sldMk cId="1916914281" sldId="2760"/>
        </pc:sldMkLst>
        <pc:spChg chg="del">
          <ac:chgData name="Ahmed A" userId="37cbb6571667a5a4" providerId="LiveId" clId="{A3ECA875-3A40-4BA9-BB9C-F27E79C2A69C}" dt="2024-05-06T23:26:27.943" v="971" actId="478"/>
          <ac:spMkLst>
            <pc:docMk/>
            <pc:sldMk cId="1916914281" sldId="2760"/>
            <ac:spMk id="2" creationId="{4BD0A5FF-9660-98F0-3CA9-E04FD7489654}"/>
          </ac:spMkLst>
        </pc:spChg>
        <pc:spChg chg="add mod">
          <ac:chgData name="Ahmed A" userId="37cbb6571667a5a4" providerId="LiveId" clId="{A3ECA875-3A40-4BA9-BB9C-F27E79C2A69C}" dt="2024-05-06T23:26:28.275" v="972"/>
          <ac:spMkLst>
            <pc:docMk/>
            <pc:sldMk cId="1916914281" sldId="2760"/>
            <ac:spMk id="3" creationId="{3570D0C0-AB87-129A-B268-FC897D03C1FF}"/>
          </ac:spMkLst>
        </pc:spChg>
        <pc:spChg chg="add mod">
          <ac:chgData name="Ahmed A" userId="37cbb6571667a5a4" providerId="LiveId" clId="{A3ECA875-3A40-4BA9-BB9C-F27E79C2A69C}" dt="2024-05-06T23:26:28.275" v="972"/>
          <ac:spMkLst>
            <pc:docMk/>
            <pc:sldMk cId="1916914281" sldId="2760"/>
            <ac:spMk id="4" creationId="{DA78C14B-8812-5CDB-FD8D-1C750B71B449}"/>
          </ac:spMkLst>
        </pc:spChg>
        <pc:grpChg chg="del">
          <ac:chgData name="Ahmed A" userId="37cbb6571667a5a4" providerId="LiveId" clId="{A3ECA875-3A40-4BA9-BB9C-F27E79C2A69C}" dt="2024-05-06T23:26:34.172" v="973" actId="478"/>
          <ac:grpSpMkLst>
            <pc:docMk/>
            <pc:sldMk cId="1916914281" sldId="2760"/>
            <ac:grpSpMk id="13" creationId="{17703B45-FD5C-1A97-E1E5-7F5D6C23F9B1}"/>
          </ac:grpSpMkLst>
        </pc:grpChg>
        <pc:grpChg chg="del">
          <ac:chgData name="Ahmed A" userId="37cbb6571667a5a4" providerId="LiveId" clId="{A3ECA875-3A40-4BA9-BB9C-F27E79C2A69C}" dt="2024-05-06T23:26:34.172" v="973" actId="478"/>
          <ac:grpSpMkLst>
            <pc:docMk/>
            <pc:sldMk cId="1916914281" sldId="2760"/>
            <ac:grpSpMk id="16" creationId="{C1872379-EB13-F992-54D8-1D6889D7FCAC}"/>
          </ac:grpSpMkLst>
        </pc:grpChg>
        <pc:picChg chg="del">
          <ac:chgData name="Ahmed A" userId="37cbb6571667a5a4" providerId="LiveId" clId="{A3ECA875-3A40-4BA9-BB9C-F27E79C2A69C}" dt="2024-05-06T23:26:34.172" v="973" actId="478"/>
          <ac:picMkLst>
            <pc:docMk/>
            <pc:sldMk cId="1916914281" sldId="2760"/>
            <ac:picMk id="8" creationId="{FBEDFFBF-81EE-1EA1-A6DF-2FDEAC553C8B}"/>
          </ac:picMkLst>
        </pc:picChg>
        <pc:picChg chg="del">
          <ac:chgData name="Ahmed A" userId="37cbb6571667a5a4" providerId="LiveId" clId="{A3ECA875-3A40-4BA9-BB9C-F27E79C2A69C}" dt="2024-05-06T23:26:36.941" v="975" actId="478"/>
          <ac:picMkLst>
            <pc:docMk/>
            <pc:sldMk cId="1916914281" sldId="2760"/>
            <ac:picMk id="9" creationId="{5B0A099A-4F5F-A8A0-127F-D33E5F6F3A2F}"/>
          </ac:picMkLst>
        </pc:picChg>
        <pc:picChg chg="del">
          <ac:chgData name="Ahmed A" userId="37cbb6571667a5a4" providerId="LiveId" clId="{A3ECA875-3A40-4BA9-BB9C-F27E79C2A69C}" dt="2024-05-06T23:26:35.555" v="974" actId="478"/>
          <ac:picMkLst>
            <pc:docMk/>
            <pc:sldMk cId="1916914281" sldId="2760"/>
            <ac:picMk id="12" creationId="{F9438779-8CE2-434C-257F-EA5E82AAA8F3}"/>
          </ac:picMkLst>
        </pc:picChg>
        <pc:picChg chg="del">
          <ac:chgData name="Ahmed A" userId="37cbb6571667a5a4" providerId="LiveId" clId="{A3ECA875-3A40-4BA9-BB9C-F27E79C2A69C}" dt="2024-05-06T23:26:36.941" v="975" actId="478"/>
          <ac:picMkLst>
            <pc:docMk/>
            <pc:sldMk cId="1916914281" sldId="2760"/>
            <ac:picMk id="19" creationId="{C9E4B8AA-36CE-5D87-363A-A15F51E3BA61}"/>
          </ac:picMkLst>
        </pc:picChg>
      </pc:sldChg>
      <pc:sldChg chg="addSp delSp modSp add mod setBg">
        <pc:chgData name="Ahmed A" userId="37cbb6571667a5a4" providerId="LiveId" clId="{A3ECA875-3A40-4BA9-BB9C-F27E79C2A69C}" dt="2024-05-09T04:49:13.273" v="4334" actId="20577"/>
        <pc:sldMkLst>
          <pc:docMk/>
          <pc:sldMk cId="3859423232" sldId="2761"/>
        </pc:sldMkLst>
        <pc:spChg chg="del">
          <ac:chgData name="Ahmed A" userId="37cbb6571667a5a4" providerId="LiveId" clId="{A3ECA875-3A40-4BA9-BB9C-F27E79C2A69C}" dt="2024-05-06T23:26:48.422" v="979" actId="478"/>
          <ac:spMkLst>
            <pc:docMk/>
            <pc:sldMk cId="3859423232" sldId="2761"/>
            <ac:spMk id="3" creationId="{3570D0C0-AB87-129A-B268-FC897D03C1FF}"/>
          </ac:spMkLst>
        </pc:spChg>
        <pc:spChg chg="del">
          <ac:chgData name="Ahmed A" userId="37cbb6571667a5a4" providerId="LiveId" clId="{A3ECA875-3A40-4BA9-BB9C-F27E79C2A69C}" dt="2024-05-06T23:26:48.422" v="979" actId="478"/>
          <ac:spMkLst>
            <pc:docMk/>
            <pc:sldMk cId="3859423232" sldId="2761"/>
            <ac:spMk id="4" creationId="{DA78C14B-8812-5CDB-FD8D-1C750B71B449}"/>
          </ac:spMkLst>
        </pc:spChg>
        <pc:spChg chg="mod">
          <ac:chgData name="Ahmed A" userId="37cbb6571667a5a4" providerId="LiveId" clId="{A3ECA875-3A40-4BA9-BB9C-F27E79C2A69C}" dt="2024-05-06T23:26:53.527" v="981" actId="207"/>
          <ac:spMkLst>
            <pc:docMk/>
            <pc:sldMk cId="3859423232" sldId="2761"/>
            <ac:spMk id="7" creationId="{BC8C8AA6-57A0-0ED5-15EB-78E19CBFCFAF}"/>
          </ac:spMkLst>
        </pc:spChg>
        <pc:spChg chg="mod">
          <ac:chgData name="Ahmed A" userId="37cbb6571667a5a4" providerId="LiveId" clId="{A3ECA875-3A40-4BA9-BB9C-F27E79C2A69C}" dt="2024-05-09T04:49:13.273" v="4334" actId="20577"/>
          <ac:spMkLst>
            <pc:docMk/>
            <pc:sldMk cId="3859423232" sldId="2761"/>
            <ac:spMk id="8" creationId="{DE2DA38D-287B-9BCC-10C1-6F330EB41ECF}"/>
          </ac:spMkLst>
        </pc:spChg>
        <pc:grpChg chg="add mod">
          <ac:chgData name="Ahmed A" userId="37cbb6571667a5a4" providerId="LiveId" clId="{A3ECA875-3A40-4BA9-BB9C-F27E79C2A69C}" dt="2024-05-06T23:26:48.715" v="980"/>
          <ac:grpSpMkLst>
            <pc:docMk/>
            <pc:sldMk cId="3859423232" sldId="2761"/>
            <ac:grpSpMk id="6" creationId="{3F2B0AB6-D0E8-26E1-D344-DBDE84838482}"/>
          </ac:grpSpMkLst>
        </pc:grpChg>
        <pc:grpChg chg="add mod">
          <ac:chgData name="Ahmed A" userId="37cbb6571667a5a4" providerId="LiveId" clId="{A3ECA875-3A40-4BA9-BB9C-F27E79C2A69C}" dt="2024-05-06T23:26:48.715" v="980"/>
          <ac:grpSpMkLst>
            <pc:docMk/>
            <pc:sldMk cId="3859423232" sldId="2761"/>
            <ac:grpSpMk id="10" creationId="{21AE0C7C-75E7-6C9F-564B-2DE003E29578}"/>
          </ac:grpSpMkLst>
        </pc:grpChg>
        <pc:grpChg chg="add mod">
          <ac:chgData name="Ahmed A" userId="37cbb6571667a5a4" providerId="LiveId" clId="{A3ECA875-3A40-4BA9-BB9C-F27E79C2A69C}" dt="2024-05-06T23:26:48.715" v="980"/>
          <ac:grpSpMkLst>
            <pc:docMk/>
            <pc:sldMk cId="3859423232" sldId="2761"/>
            <ac:grpSpMk id="14" creationId="{C79732F8-B4B9-3033-BB16-14EFB93D1621}"/>
          </ac:grpSpMkLst>
        </pc:grpChg>
        <pc:grpChg chg="add mod">
          <ac:chgData name="Ahmed A" userId="37cbb6571667a5a4" providerId="LiveId" clId="{A3ECA875-3A40-4BA9-BB9C-F27E79C2A69C}" dt="2024-05-06T23:26:48.715" v="980"/>
          <ac:grpSpMkLst>
            <pc:docMk/>
            <pc:sldMk cId="3859423232" sldId="2761"/>
            <ac:grpSpMk id="18" creationId="{B9CEAC69-9224-1AE1-CD97-C0813E379D1C}"/>
          </ac:grpSpMkLst>
        </pc:grpChg>
        <pc:grpChg chg="add mod">
          <ac:chgData name="Ahmed A" userId="37cbb6571667a5a4" providerId="LiveId" clId="{A3ECA875-3A40-4BA9-BB9C-F27E79C2A69C}" dt="2024-05-06T23:26:48.715" v="980"/>
          <ac:grpSpMkLst>
            <pc:docMk/>
            <pc:sldMk cId="3859423232" sldId="2761"/>
            <ac:grpSpMk id="24" creationId="{C25FAF23-358F-C3D4-8519-8E0683170A66}"/>
          </ac:grpSpMkLst>
        </pc:grpChg>
        <pc:picChg chg="add mod">
          <ac:chgData name="Ahmed A" userId="37cbb6571667a5a4" providerId="LiveId" clId="{A3ECA875-3A40-4BA9-BB9C-F27E79C2A69C}" dt="2024-05-06T23:26:48.715" v="980"/>
          <ac:picMkLst>
            <pc:docMk/>
            <pc:sldMk cId="3859423232" sldId="2761"/>
            <ac:picMk id="2" creationId="{41EC6250-9FB4-3086-0BCC-497F323E852E}"/>
          </ac:picMkLst>
        </pc:picChg>
        <pc:picChg chg="add mod">
          <ac:chgData name="Ahmed A" userId="37cbb6571667a5a4" providerId="LiveId" clId="{A3ECA875-3A40-4BA9-BB9C-F27E79C2A69C}" dt="2024-05-06T23:26:48.715" v="980"/>
          <ac:picMkLst>
            <pc:docMk/>
            <pc:sldMk cId="3859423232" sldId="2761"/>
            <ac:picMk id="5" creationId="{ED55CBDB-A429-3F48-B91C-363F7BF69014}"/>
          </ac:picMkLst>
        </pc:picChg>
        <pc:picChg chg="add mod">
          <ac:chgData name="Ahmed A" userId="37cbb6571667a5a4" providerId="LiveId" clId="{A3ECA875-3A40-4BA9-BB9C-F27E79C2A69C}" dt="2024-05-06T23:26:48.715" v="980"/>
          <ac:picMkLst>
            <pc:docMk/>
            <pc:sldMk cId="3859423232" sldId="2761"/>
            <ac:picMk id="9" creationId="{24609DE3-E940-E2C2-DD5E-40F45D90CF52}"/>
          </ac:picMkLst>
        </pc:picChg>
        <pc:picChg chg="mod">
          <ac:chgData name="Ahmed A" userId="37cbb6571667a5a4" providerId="LiveId" clId="{A3ECA875-3A40-4BA9-BB9C-F27E79C2A69C}" dt="2024-05-06T23:26:48.715" v="980"/>
          <ac:picMkLst>
            <pc:docMk/>
            <pc:sldMk cId="3859423232" sldId="2761"/>
            <ac:picMk id="11" creationId="{EDCF6573-C989-A1E5-B549-B14DFD10E4F2}"/>
          </ac:picMkLst>
        </pc:picChg>
        <pc:picChg chg="mod">
          <ac:chgData name="Ahmed A" userId="37cbb6571667a5a4" providerId="LiveId" clId="{A3ECA875-3A40-4BA9-BB9C-F27E79C2A69C}" dt="2024-05-06T23:26:48.715" v="980"/>
          <ac:picMkLst>
            <pc:docMk/>
            <pc:sldMk cId="3859423232" sldId="2761"/>
            <ac:picMk id="12" creationId="{429988B1-D4A1-0479-1558-CA348EFDDA5A}"/>
          </ac:picMkLst>
        </pc:picChg>
        <pc:picChg chg="add mod">
          <ac:chgData name="Ahmed A" userId="37cbb6571667a5a4" providerId="LiveId" clId="{A3ECA875-3A40-4BA9-BB9C-F27E79C2A69C}" dt="2024-05-06T23:26:48.715" v="980"/>
          <ac:picMkLst>
            <pc:docMk/>
            <pc:sldMk cId="3859423232" sldId="2761"/>
            <ac:picMk id="13" creationId="{BDC498D1-E1C6-B196-C749-B174F6F3F6A2}"/>
          </ac:picMkLst>
        </pc:picChg>
        <pc:picChg chg="mod">
          <ac:chgData name="Ahmed A" userId="37cbb6571667a5a4" providerId="LiveId" clId="{A3ECA875-3A40-4BA9-BB9C-F27E79C2A69C}" dt="2024-05-06T23:26:48.715" v="980"/>
          <ac:picMkLst>
            <pc:docMk/>
            <pc:sldMk cId="3859423232" sldId="2761"/>
            <ac:picMk id="15" creationId="{CCF898E3-E44B-F9A4-9A47-C9D97970FA29}"/>
          </ac:picMkLst>
        </pc:picChg>
        <pc:picChg chg="mod">
          <ac:chgData name="Ahmed A" userId="37cbb6571667a5a4" providerId="LiveId" clId="{A3ECA875-3A40-4BA9-BB9C-F27E79C2A69C}" dt="2024-05-06T23:26:48.715" v="980"/>
          <ac:picMkLst>
            <pc:docMk/>
            <pc:sldMk cId="3859423232" sldId="2761"/>
            <ac:picMk id="16" creationId="{85BC7875-09D4-F30F-A94E-1EDC28DB41F9}"/>
          </ac:picMkLst>
        </pc:picChg>
        <pc:picChg chg="add mod">
          <ac:chgData name="Ahmed A" userId="37cbb6571667a5a4" providerId="LiveId" clId="{A3ECA875-3A40-4BA9-BB9C-F27E79C2A69C}" dt="2024-05-06T23:26:48.715" v="980"/>
          <ac:picMkLst>
            <pc:docMk/>
            <pc:sldMk cId="3859423232" sldId="2761"/>
            <ac:picMk id="17" creationId="{32671FF8-6769-1072-87BB-5D9DBB13751C}"/>
          </ac:picMkLst>
        </pc:picChg>
        <pc:picChg chg="mod">
          <ac:chgData name="Ahmed A" userId="37cbb6571667a5a4" providerId="LiveId" clId="{A3ECA875-3A40-4BA9-BB9C-F27E79C2A69C}" dt="2024-05-06T23:26:48.715" v="980"/>
          <ac:picMkLst>
            <pc:docMk/>
            <pc:sldMk cId="3859423232" sldId="2761"/>
            <ac:picMk id="19" creationId="{A4B4EDE2-6BC4-00B2-DF04-E7CD6C407FD2}"/>
          </ac:picMkLst>
        </pc:picChg>
        <pc:picChg chg="mod">
          <ac:chgData name="Ahmed A" userId="37cbb6571667a5a4" providerId="LiveId" clId="{A3ECA875-3A40-4BA9-BB9C-F27E79C2A69C}" dt="2024-05-06T23:26:48.715" v="980"/>
          <ac:picMkLst>
            <pc:docMk/>
            <pc:sldMk cId="3859423232" sldId="2761"/>
            <ac:picMk id="20" creationId="{E8E73344-B45F-2F98-4ABB-99873C342566}"/>
          </ac:picMkLst>
        </pc:picChg>
        <pc:picChg chg="add mod">
          <ac:chgData name="Ahmed A" userId="37cbb6571667a5a4" providerId="LiveId" clId="{A3ECA875-3A40-4BA9-BB9C-F27E79C2A69C}" dt="2024-05-06T23:26:48.715" v="980"/>
          <ac:picMkLst>
            <pc:docMk/>
            <pc:sldMk cId="3859423232" sldId="2761"/>
            <ac:picMk id="21" creationId="{6161C439-3906-D32C-7235-B3ED703BF6A7}"/>
          </ac:picMkLst>
        </pc:picChg>
        <pc:picChg chg="add mod">
          <ac:chgData name="Ahmed A" userId="37cbb6571667a5a4" providerId="LiveId" clId="{A3ECA875-3A40-4BA9-BB9C-F27E79C2A69C}" dt="2024-05-06T23:26:48.715" v="980"/>
          <ac:picMkLst>
            <pc:docMk/>
            <pc:sldMk cId="3859423232" sldId="2761"/>
            <ac:picMk id="22" creationId="{059875E3-018D-A0E9-D154-6FC26C333EE1}"/>
          </ac:picMkLst>
        </pc:picChg>
        <pc:picChg chg="add mod">
          <ac:chgData name="Ahmed A" userId="37cbb6571667a5a4" providerId="LiveId" clId="{A3ECA875-3A40-4BA9-BB9C-F27E79C2A69C}" dt="2024-05-06T23:26:48.715" v="980"/>
          <ac:picMkLst>
            <pc:docMk/>
            <pc:sldMk cId="3859423232" sldId="2761"/>
            <ac:picMk id="23" creationId="{A748483D-2335-2551-188A-2C799C586165}"/>
          </ac:picMkLst>
        </pc:picChg>
        <pc:picChg chg="mod">
          <ac:chgData name="Ahmed A" userId="37cbb6571667a5a4" providerId="LiveId" clId="{A3ECA875-3A40-4BA9-BB9C-F27E79C2A69C}" dt="2024-05-06T23:26:48.715" v="980"/>
          <ac:picMkLst>
            <pc:docMk/>
            <pc:sldMk cId="3859423232" sldId="2761"/>
            <ac:picMk id="25" creationId="{BA8DC6E5-A058-D417-3FE3-748EF06B17AF}"/>
          </ac:picMkLst>
        </pc:picChg>
        <pc:picChg chg="mod">
          <ac:chgData name="Ahmed A" userId="37cbb6571667a5a4" providerId="LiveId" clId="{A3ECA875-3A40-4BA9-BB9C-F27E79C2A69C}" dt="2024-05-06T23:26:48.715" v="980"/>
          <ac:picMkLst>
            <pc:docMk/>
            <pc:sldMk cId="3859423232" sldId="2761"/>
            <ac:picMk id="26" creationId="{5071CD47-B67E-CCEF-5250-8CB65ECD2436}"/>
          </ac:picMkLst>
        </pc:picChg>
      </pc:sldChg>
      <pc:sldChg chg="addSp delSp modSp add mod ord setBg addAnim delAnim modAnim">
        <pc:chgData name="Ahmed A" userId="37cbb6571667a5a4" providerId="LiveId" clId="{A3ECA875-3A40-4BA9-BB9C-F27E79C2A69C}" dt="2024-05-09T04:51:27.750" v="4428" actId="1076"/>
        <pc:sldMkLst>
          <pc:docMk/>
          <pc:sldMk cId="2615422798" sldId="2762"/>
        </pc:sldMkLst>
        <pc:spChg chg="del">
          <ac:chgData name="Ahmed A" userId="37cbb6571667a5a4" providerId="LiveId" clId="{A3ECA875-3A40-4BA9-BB9C-F27E79C2A69C}" dt="2024-05-06T23:27:24.228" v="988" actId="478"/>
          <ac:spMkLst>
            <pc:docMk/>
            <pc:sldMk cId="2615422798" sldId="2762"/>
            <ac:spMk id="3" creationId="{3570D0C0-AB87-129A-B268-FC897D03C1FF}"/>
          </ac:spMkLst>
        </pc:spChg>
        <pc:spChg chg="del">
          <ac:chgData name="Ahmed A" userId="37cbb6571667a5a4" providerId="LiveId" clId="{A3ECA875-3A40-4BA9-BB9C-F27E79C2A69C}" dt="2024-05-06T23:27:24.228" v="988" actId="478"/>
          <ac:spMkLst>
            <pc:docMk/>
            <pc:sldMk cId="2615422798" sldId="2762"/>
            <ac:spMk id="4" creationId="{DA78C14B-8812-5CDB-FD8D-1C750B71B449}"/>
          </ac:spMkLst>
        </pc:spChg>
        <pc:spChg chg="mod">
          <ac:chgData name="Ahmed A" userId="37cbb6571667a5a4" providerId="LiveId" clId="{A3ECA875-3A40-4BA9-BB9C-F27E79C2A69C}" dt="2024-05-06T23:27:28.923" v="990" actId="207"/>
          <ac:spMkLst>
            <pc:docMk/>
            <pc:sldMk cId="2615422798" sldId="2762"/>
            <ac:spMk id="5" creationId="{E8BACB62-3B95-47BC-95EB-613F09BF05D3}"/>
          </ac:spMkLst>
        </pc:spChg>
        <pc:spChg chg="mod">
          <ac:chgData name="Ahmed A" userId="37cbb6571667a5a4" providerId="LiveId" clId="{A3ECA875-3A40-4BA9-BB9C-F27E79C2A69C}" dt="2024-05-06T23:27:28.923" v="990" actId="207"/>
          <ac:spMkLst>
            <pc:docMk/>
            <pc:sldMk cId="2615422798" sldId="2762"/>
            <ac:spMk id="6" creationId="{8A178DC8-E4B1-454D-E43A-87DF77141890}"/>
          </ac:spMkLst>
        </pc:spChg>
        <pc:spChg chg="mod">
          <ac:chgData name="Ahmed A" userId="37cbb6571667a5a4" providerId="LiveId" clId="{A3ECA875-3A40-4BA9-BB9C-F27E79C2A69C}" dt="2024-05-09T04:50:36.214" v="4397" actId="165"/>
          <ac:spMkLst>
            <pc:docMk/>
            <pc:sldMk cId="2615422798" sldId="2762"/>
            <ac:spMk id="11" creationId="{3E1D9C0B-D850-5607-8303-2962D6171240}"/>
          </ac:spMkLst>
        </pc:spChg>
        <pc:spChg chg="mod">
          <ac:chgData name="Ahmed A" userId="37cbb6571667a5a4" providerId="LiveId" clId="{A3ECA875-3A40-4BA9-BB9C-F27E79C2A69C}" dt="2024-05-07T22:53:44.827" v="3201"/>
          <ac:spMkLst>
            <pc:docMk/>
            <pc:sldMk cId="2615422798" sldId="2762"/>
            <ac:spMk id="11" creationId="{4CA2FA86-86D3-93D9-C110-8A7F41CCAD5B}"/>
          </ac:spMkLst>
        </pc:spChg>
        <pc:spChg chg="mod">
          <ac:chgData name="Ahmed A" userId="37cbb6571667a5a4" providerId="LiveId" clId="{A3ECA875-3A40-4BA9-BB9C-F27E79C2A69C}" dt="2024-05-07T22:53:44.827" v="3201"/>
          <ac:spMkLst>
            <pc:docMk/>
            <pc:sldMk cId="2615422798" sldId="2762"/>
            <ac:spMk id="12" creationId="{8BDEC21A-01F8-76E8-5979-A42FB7E4D248}"/>
          </ac:spMkLst>
        </pc:spChg>
        <pc:spChg chg="mod">
          <ac:chgData name="Ahmed A" userId="37cbb6571667a5a4" providerId="LiveId" clId="{A3ECA875-3A40-4BA9-BB9C-F27E79C2A69C}" dt="2024-05-09T04:50:36.214" v="4397" actId="165"/>
          <ac:spMkLst>
            <pc:docMk/>
            <pc:sldMk cId="2615422798" sldId="2762"/>
            <ac:spMk id="12" creationId="{B2587713-A4DE-2DF7-BBBB-0EFBBCB0EB14}"/>
          </ac:spMkLst>
        </pc:spChg>
        <pc:spChg chg="mod">
          <ac:chgData name="Ahmed A" userId="37cbb6571667a5a4" providerId="LiveId" clId="{A3ECA875-3A40-4BA9-BB9C-F27E79C2A69C}" dt="2024-05-09T04:50:36.214" v="4397" actId="165"/>
          <ac:spMkLst>
            <pc:docMk/>
            <pc:sldMk cId="2615422798" sldId="2762"/>
            <ac:spMk id="13" creationId="{9625A691-4811-12EB-0FED-B2CF609C7F91}"/>
          </ac:spMkLst>
        </pc:spChg>
        <pc:spChg chg="mod">
          <ac:chgData name="Ahmed A" userId="37cbb6571667a5a4" providerId="LiveId" clId="{A3ECA875-3A40-4BA9-BB9C-F27E79C2A69C}" dt="2024-05-07T22:53:44.827" v="3201"/>
          <ac:spMkLst>
            <pc:docMk/>
            <pc:sldMk cId="2615422798" sldId="2762"/>
            <ac:spMk id="13" creationId="{D3B0F326-9F49-1159-550E-48ED0B30A059}"/>
          </ac:spMkLst>
        </pc:spChg>
        <pc:spChg chg="mod">
          <ac:chgData name="Ahmed A" userId="37cbb6571667a5a4" providerId="LiveId" clId="{A3ECA875-3A40-4BA9-BB9C-F27E79C2A69C}" dt="2024-05-07T22:53:44.827" v="3201"/>
          <ac:spMkLst>
            <pc:docMk/>
            <pc:sldMk cId="2615422798" sldId="2762"/>
            <ac:spMk id="14" creationId="{DBD8BC75-E3A6-97B1-18F0-BE6412B3B5DC}"/>
          </ac:spMkLst>
        </pc:spChg>
        <pc:spChg chg="mod">
          <ac:chgData name="Ahmed A" userId="37cbb6571667a5a4" providerId="LiveId" clId="{A3ECA875-3A40-4BA9-BB9C-F27E79C2A69C}" dt="2024-05-09T04:50:36.214" v="4397" actId="165"/>
          <ac:spMkLst>
            <pc:docMk/>
            <pc:sldMk cId="2615422798" sldId="2762"/>
            <ac:spMk id="14" creationId="{F4766381-D3A9-AF46-CD45-C160505E176B}"/>
          </ac:spMkLst>
        </pc:spChg>
        <pc:spChg chg="mod">
          <ac:chgData name="Ahmed A" userId="37cbb6571667a5a4" providerId="LiveId" clId="{A3ECA875-3A40-4BA9-BB9C-F27E79C2A69C}" dt="2024-05-09T04:50:36.214" v="4397" actId="165"/>
          <ac:spMkLst>
            <pc:docMk/>
            <pc:sldMk cId="2615422798" sldId="2762"/>
            <ac:spMk id="15" creationId="{1106E711-3591-1C18-5AD1-6CBF5E3FE278}"/>
          </ac:spMkLst>
        </pc:spChg>
        <pc:spChg chg="mod">
          <ac:chgData name="Ahmed A" userId="37cbb6571667a5a4" providerId="LiveId" clId="{A3ECA875-3A40-4BA9-BB9C-F27E79C2A69C}" dt="2024-05-07T22:53:44.827" v="3201"/>
          <ac:spMkLst>
            <pc:docMk/>
            <pc:sldMk cId="2615422798" sldId="2762"/>
            <ac:spMk id="15" creationId="{96BC7344-408F-627D-578C-AC99F66D5478}"/>
          </ac:spMkLst>
        </pc:spChg>
        <pc:spChg chg="mod">
          <ac:chgData name="Ahmed A" userId="37cbb6571667a5a4" providerId="LiveId" clId="{A3ECA875-3A40-4BA9-BB9C-F27E79C2A69C}" dt="2024-05-07T22:53:44.827" v="3201"/>
          <ac:spMkLst>
            <pc:docMk/>
            <pc:sldMk cId="2615422798" sldId="2762"/>
            <ac:spMk id="16" creationId="{AA1D1C20-9EBA-AE17-CF9A-DF19C60036B5}"/>
          </ac:spMkLst>
        </pc:spChg>
        <pc:spChg chg="mod">
          <ac:chgData name="Ahmed A" userId="37cbb6571667a5a4" providerId="LiveId" clId="{A3ECA875-3A40-4BA9-BB9C-F27E79C2A69C}" dt="2024-05-09T04:50:36.214" v="4397" actId="165"/>
          <ac:spMkLst>
            <pc:docMk/>
            <pc:sldMk cId="2615422798" sldId="2762"/>
            <ac:spMk id="16" creationId="{E256DD32-8994-CD52-654B-182ECF7EFC46}"/>
          </ac:spMkLst>
        </pc:spChg>
        <pc:spChg chg="mod">
          <ac:chgData name="Ahmed A" userId="37cbb6571667a5a4" providerId="LiveId" clId="{A3ECA875-3A40-4BA9-BB9C-F27E79C2A69C}" dt="2024-05-07T22:53:44.827" v="3201"/>
          <ac:spMkLst>
            <pc:docMk/>
            <pc:sldMk cId="2615422798" sldId="2762"/>
            <ac:spMk id="17" creationId="{12C026E0-46A3-B5E0-EBD8-60167A776C19}"/>
          </ac:spMkLst>
        </pc:spChg>
        <pc:spChg chg="mod">
          <ac:chgData name="Ahmed A" userId="37cbb6571667a5a4" providerId="LiveId" clId="{A3ECA875-3A40-4BA9-BB9C-F27E79C2A69C}" dt="2024-05-09T04:50:36.214" v="4397" actId="165"/>
          <ac:spMkLst>
            <pc:docMk/>
            <pc:sldMk cId="2615422798" sldId="2762"/>
            <ac:spMk id="17" creationId="{BF63F12D-D90C-DB33-2B40-D9BA2ED92A25}"/>
          </ac:spMkLst>
        </pc:spChg>
        <pc:spChg chg="mod">
          <ac:chgData name="Ahmed A" userId="37cbb6571667a5a4" providerId="LiveId" clId="{A3ECA875-3A40-4BA9-BB9C-F27E79C2A69C}" dt="2024-05-07T22:53:44.827" v="3201"/>
          <ac:spMkLst>
            <pc:docMk/>
            <pc:sldMk cId="2615422798" sldId="2762"/>
            <ac:spMk id="18" creationId="{168C958B-17EF-A726-E03B-D27D1C6A16A3}"/>
          </ac:spMkLst>
        </pc:spChg>
        <pc:spChg chg="mod">
          <ac:chgData name="Ahmed A" userId="37cbb6571667a5a4" providerId="LiveId" clId="{A3ECA875-3A40-4BA9-BB9C-F27E79C2A69C}" dt="2024-05-09T04:50:36.214" v="4397" actId="165"/>
          <ac:spMkLst>
            <pc:docMk/>
            <pc:sldMk cId="2615422798" sldId="2762"/>
            <ac:spMk id="18" creationId="{A345E7D0-6112-E1C8-36FD-20321D7BDD70}"/>
          </ac:spMkLst>
        </pc:spChg>
        <pc:spChg chg="mod">
          <ac:chgData name="Ahmed A" userId="37cbb6571667a5a4" providerId="LiveId" clId="{A3ECA875-3A40-4BA9-BB9C-F27E79C2A69C}" dt="2024-05-07T22:53:44.827" v="3201"/>
          <ac:spMkLst>
            <pc:docMk/>
            <pc:sldMk cId="2615422798" sldId="2762"/>
            <ac:spMk id="19" creationId="{41EF4C20-4C18-FAD9-7E41-0CA54E25D320}"/>
          </ac:spMkLst>
        </pc:spChg>
        <pc:spChg chg="mod">
          <ac:chgData name="Ahmed A" userId="37cbb6571667a5a4" providerId="LiveId" clId="{A3ECA875-3A40-4BA9-BB9C-F27E79C2A69C}" dt="2024-05-09T04:50:36.214" v="4397" actId="165"/>
          <ac:spMkLst>
            <pc:docMk/>
            <pc:sldMk cId="2615422798" sldId="2762"/>
            <ac:spMk id="19" creationId="{9B7527BB-5CC4-3342-976B-121CDFD304BD}"/>
          </ac:spMkLst>
        </pc:spChg>
        <pc:spChg chg="mod">
          <ac:chgData name="Ahmed A" userId="37cbb6571667a5a4" providerId="LiveId" clId="{A3ECA875-3A40-4BA9-BB9C-F27E79C2A69C}" dt="2024-05-09T04:50:36.214" v="4397" actId="165"/>
          <ac:spMkLst>
            <pc:docMk/>
            <pc:sldMk cId="2615422798" sldId="2762"/>
            <ac:spMk id="20" creationId="{A24AAF6F-A716-5F47-8DA7-24328CDDDCF9}"/>
          </ac:spMkLst>
        </pc:spChg>
        <pc:spChg chg="mod">
          <ac:chgData name="Ahmed A" userId="37cbb6571667a5a4" providerId="LiveId" clId="{A3ECA875-3A40-4BA9-BB9C-F27E79C2A69C}" dt="2024-05-07T22:53:44.827" v="3201"/>
          <ac:spMkLst>
            <pc:docMk/>
            <pc:sldMk cId="2615422798" sldId="2762"/>
            <ac:spMk id="20" creationId="{DBC2AA3E-182F-405E-A7DA-BC85E32009EA}"/>
          </ac:spMkLst>
        </pc:spChg>
        <pc:spChg chg="mod">
          <ac:chgData name="Ahmed A" userId="37cbb6571667a5a4" providerId="LiveId" clId="{A3ECA875-3A40-4BA9-BB9C-F27E79C2A69C}" dt="2024-05-09T04:50:36.214" v="4397" actId="165"/>
          <ac:spMkLst>
            <pc:docMk/>
            <pc:sldMk cId="2615422798" sldId="2762"/>
            <ac:spMk id="21" creationId="{C41F7B90-BF82-0E0B-8E4C-1660CA7FC902}"/>
          </ac:spMkLst>
        </pc:spChg>
        <pc:spChg chg="mod">
          <ac:chgData name="Ahmed A" userId="37cbb6571667a5a4" providerId="LiveId" clId="{A3ECA875-3A40-4BA9-BB9C-F27E79C2A69C}" dt="2024-05-07T22:53:44.827" v="3201"/>
          <ac:spMkLst>
            <pc:docMk/>
            <pc:sldMk cId="2615422798" sldId="2762"/>
            <ac:spMk id="21" creationId="{EDEDFDE8-568B-8B6B-4089-E664F00277D8}"/>
          </ac:spMkLst>
        </pc:spChg>
        <pc:spChg chg="mod">
          <ac:chgData name="Ahmed A" userId="37cbb6571667a5a4" providerId="LiveId" clId="{A3ECA875-3A40-4BA9-BB9C-F27E79C2A69C}" dt="2024-05-09T04:50:36.214" v="4397" actId="165"/>
          <ac:spMkLst>
            <pc:docMk/>
            <pc:sldMk cId="2615422798" sldId="2762"/>
            <ac:spMk id="22" creationId="{8D55A3FB-0B84-D76A-DDA9-22FE70F1FBD8}"/>
          </ac:spMkLst>
        </pc:spChg>
        <pc:spChg chg="mod">
          <ac:chgData name="Ahmed A" userId="37cbb6571667a5a4" providerId="LiveId" clId="{A3ECA875-3A40-4BA9-BB9C-F27E79C2A69C}" dt="2024-05-07T22:53:44.827" v="3201"/>
          <ac:spMkLst>
            <pc:docMk/>
            <pc:sldMk cId="2615422798" sldId="2762"/>
            <ac:spMk id="22" creationId="{971D1312-28F2-130D-90A8-79777AF18E2E}"/>
          </ac:spMkLst>
        </pc:spChg>
        <pc:spChg chg="mod">
          <ac:chgData name="Ahmed A" userId="37cbb6571667a5a4" providerId="LiveId" clId="{A3ECA875-3A40-4BA9-BB9C-F27E79C2A69C}" dt="2024-05-07T22:53:44.827" v="3201"/>
          <ac:spMkLst>
            <pc:docMk/>
            <pc:sldMk cId="2615422798" sldId="2762"/>
            <ac:spMk id="23" creationId="{164B8D12-8AF2-F2AE-18F6-BD45DDC4AD9A}"/>
          </ac:spMkLst>
        </pc:spChg>
        <pc:spChg chg="mod">
          <ac:chgData name="Ahmed A" userId="37cbb6571667a5a4" providerId="LiveId" clId="{A3ECA875-3A40-4BA9-BB9C-F27E79C2A69C}" dt="2024-05-07T22:53:44.827" v="3201"/>
          <ac:spMkLst>
            <pc:docMk/>
            <pc:sldMk cId="2615422798" sldId="2762"/>
            <ac:spMk id="24" creationId="{07A8DA73-CB13-0039-1396-7885A3FB92CA}"/>
          </ac:spMkLst>
        </pc:spChg>
        <pc:spChg chg="mod topLvl">
          <ac:chgData name="Ahmed A" userId="37cbb6571667a5a4" providerId="LiveId" clId="{A3ECA875-3A40-4BA9-BB9C-F27E79C2A69C}" dt="2024-05-09T04:50:36.214" v="4397" actId="165"/>
          <ac:spMkLst>
            <pc:docMk/>
            <pc:sldMk cId="2615422798" sldId="2762"/>
            <ac:spMk id="24" creationId="{6ABB409A-5073-FF83-6CF6-EE379ACAD375}"/>
          </ac:spMkLst>
        </pc:spChg>
        <pc:spChg chg="mod">
          <ac:chgData name="Ahmed A" userId="37cbb6571667a5a4" providerId="LiveId" clId="{A3ECA875-3A40-4BA9-BB9C-F27E79C2A69C}" dt="2024-05-07T22:53:44.827" v="3201"/>
          <ac:spMkLst>
            <pc:docMk/>
            <pc:sldMk cId="2615422798" sldId="2762"/>
            <ac:spMk id="25" creationId="{97FB6503-59F9-4EA5-1994-B310BFF2D15D}"/>
          </ac:spMkLst>
        </pc:spChg>
        <pc:spChg chg="mod">
          <ac:chgData name="Ahmed A" userId="37cbb6571667a5a4" providerId="LiveId" clId="{A3ECA875-3A40-4BA9-BB9C-F27E79C2A69C}" dt="2024-05-07T22:53:44.827" v="3201"/>
          <ac:spMkLst>
            <pc:docMk/>
            <pc:sldMk cId="2615422798" sldId="2762"/>
            <ac:spMk id="26" creationId="{5EFE7579-C431-1E3E-8CE7-40379A678AF3}"/>
          </ac:spMkLst>
        </pc:spChg>
        <pc:spChg chg="mod topLvl">
          <ac:chgData name="Ahmed A" userId="37cbb6571667a5a4" providerId="LiveId" clId="{A3ECA875-3A40-4BA9-BB9C-F27E79C2A69C}" dt="2024-05-09T04:50:36.214" v="4397" actId="165"/>
          <ac:spMkLst>
            <pc:docMk/>
            <pc:sldMk cId="2615422798" sldId="2762"/>
            <ac:spMk id="26" creationId="{EEDC3712-5026-541C-18AD-A20BC50906CD}"/>
          </ac:spMkLst>
        </pc:spChg>
        <pc:spChg chg="mod">
          <ac:chgData name="Ahmed A" userId="37cbb6571667a5a4" providerId="LiveId" clId="{A3ECA875-3A40-4BA9-BB9C-F27E79C2A69C}" dt="2024-05-07T22:53:44.827" v="3201"/>
          <ac:spMkLst>
            <pc:docMk/>
            <pc:sldMk cId="2615422798" sldId="2762"/>
            <ac:spMk id="27" creationId="{1402C863-615C-E649-DBB8-26812401B9C7}"/>
          </ac:spMkLst>
        </pc:spChg>
        <pc:spChg chg="mod">
          <ac:chgData name="Ahmed A" userId="37cbb6571667a5a4" providerId="LiveId" clId="{A3ECA875-3A40-4BA9-BB9C-F27E79C2A69C}" dt="2024-05-07T22:53:44.827" v="3201"/>
          <ac:spMkLst>
            <pc:docMk/>
            <pc:sldMk cId="2615422798" sldId="2762"/>
            <ac:spMk id="29" creationId="{3922A26A-E5C1-48E1-F431-DD9FE763DE05}"/>
          </ac:spMkLst>
        </pc:spChg>
        <pc:spChg chg="mod">
          <ac:chgData name="Ahmed A" userId="37cbb6571667a5a4" providerId="LiveId" clId="{A3ECA875-3A40-4BA9-BB9C-F27E79C2A69C}" dt="2024-05-07T22:53:44.827" v="3201"/>
          <ac:spMkLst>
            <pc:docMk/>
            <pc:sldMk cId="2615422798" sldId="2762"/>
            <ac:spMk id="30" creationId="{E4F17681-3756-3137-60F7-BBEB9882358E}"/>
          </ac:spMkLst>
        </pc:spChg>
        <pc:spChg chg="mod">
          <ac:chgData name="Ahmed A" userId="37cbb6571667a5a4" providerId="LiveId" clId="{A3ECA875-3A40-4BA9-BB9C-F27E79C2A69C}" dt="2024-05-07T22:53:44.827" v="3201"/>
          <ac:spMkLst>
            <pc:docMk/>
            <pc:sldMk cId="2615422798" sldId="2762"/>
            <ac:spMk id="31" creationId="{5E75E5D3-93E1-A8A8-5B9E-E6EB011ECAD5}"/>
          </ac:spMkLst>
        </pc:spChg>
        <pc:spChg chg="mod">
          <ac:chgData name="Ahmed A" userId="37cbb6571667a5a4" providerId="LiveId" clId="{A3ECA875-3A40-4BA9-BB9C-F27E79C2A69C}" dt="2024-05-09T04:50:36.214" v="4397" actId="165"/>
          <ac:spMkLst>
            <pc:docMk/>
            <pc:sldMk cId="2615422798" sldId="2762"/>
            <ac:spMk id="32" creationId="{9006BE43-988D-EBF6-DE6D-22D021A2D712}"/>
          </ac:spMkLst>
        </pc:spChg>
        <pc:spChg chg="mod">
          <ac:chgData name="Ahmed A" userId="37cbb6571667a5a4" providerId="LiveId" clId="{A3ECA875-3A40-4BA9-BB9C-F27E79C2A69C}" dt="2024-05-07T22:53:59.585" v="3205" actId="165"/>
          <ac:spMkLst>
            <pc:docMk/>
            <pc:sldMk cId="2615422798" sldId="2762"/>
            <ac:spMk id="36" creationId="{1E3E6983-0FAB-5799-DA93-9837642544C9}"/>
          </ac:spMkLst>
        </pc:spChg>
        <pc:spChg chg="mod">
          <ac:chgData name="Ahmed A" userId="37cbb6571667a5a4" providerId="LiveId" clId="{A3ECA875-3A40-4BA9-BB9C-F27E79C2A69C}" dt="2024-05-07T22:53:59.585" v="3205" actId="165"/>
          <ac:spMkLst>
            <pc:docMk/>
            <pc:sldMk cId="2615422798" sldId="2762"/>
            <ac:spMk id="37" creationId="{3948280D-C9C1-D97E-BC0F-D9071A081C9E}"/>
          </ac:spMkLst>
        </pc:spChg>
        <pc:spChg chg="mod">
          <ac:chgData name="Ahmed A" userId="37cbb6571667a5a4" providerId="LiveId" clId="{A3ECA875-3A40-4BA9-BB9C-F27E79C2A69C}" dt="2024-05-07T22:53:59.585" v="3205" actId="165"/>
          <ac:spMkLst>
            <pc:docMk/>
            <pc:sldMk cId="2615422798" sldId="2762"/>
            <ac:spMk id="38" creationId="{04B383DA-0716-3A8D-F3C8-1D82B1E801CB}"/>
          </ac:spMkLst>
        </pc:spChg>
        <pc:spChg chg="mod">
          <ac:chgData name="Ahmed A" userId="37cbb6571667a5a4" providerId="LiveId" clId="{A3ECA875-3A40-4BA9-BB9C-F27E79C2A69C}" dt="2024-05-07T22:53:59.585" v="3205" actId="165"/>
          <ac:spMkLst>
            <pc:docMk/>
            <pc:sldMk cId="2615422798" sldId="2762"/>
            <ac:spMk id="39" creationId="{5A6E6305-7A1E-4FD4-27A6-CD03906B9726}"/>
          </ac:spMkLst>
        </pc:spChg>
        <pc:spChg chg="mod">
          <ac:chgData name="Ahmed A" userId="37cbb6571667a5a4" providerId="LiveId" clId="{A3ECA875-3A40-4BA9-BB9C-F27E79C2A69C}" dt="2024-05-07T22:53:59.585" v="3205" actId="165"/>
          <ac:spMkLst>
            <pc:docMk/>
            <pc:sldMk cId="2615422798" sldId="2762"/>
            <ac:spMk id="40" creationId="{96672A53-F8DF-0556-4D4E-AAA31F9AB121}"/>
          </ac:spMkLst>
        </pc:spChg>
        <pc:spChg chg="mod">
          <ac:chgData name="Ahmed A" userId="37cbb6571667a5a4" providerId="LiveId" clId="{A3ECA875-3A40-4BA9-BB9C-F27E79C2A69C}" dt="2024-05-07T22:53:59.585" v="3205" actId="165"/>
          <ac:spMkLst>
            <pc:docMk/>
            <pc:sldMk cId="2615422798" sldId="2762"/>
            <ac:spMk id="41" creationId="{7D405477-2DEA-DB90-769B-56A213EEB723}"/>
          </ac:spMkLst>
        </pc:spChg>
        <pc:spChg chg="mod">
          <ac:chgData name="Ahmed A" userId="37cbb6571667a5a4" providerId="LiveId" clId="{A3ECA875-3A40-4BA9-BB9C-F27E79C2A69C}" dt="2024-05-07T22:53:59.585" v="3205" actId="165"/>
          <ac:spMkLst>
            <pc:docMk/>
            <pc:sldMk cId="2615422798" sldId="2762"/>
            <ac:spMk id="42" creationId="{192E316C-7CA1-5DD2-35E0-BCA1261A77CD}"/>
          </ac:spMkLst>
        </pc:spChg>
        <pc:spChg chg="mod">
          <ac:chgData name="Ahmed A" userId="37cbb6571667a5a4" providerId="LiveId" clId="{A3ECA875-3A40-4BA9-BB9C-F27E79C2A69C}" dt="2024-05-07T22:53:59.585" v="3205" actId="165"/>
          <ac:spMkLst>
            <pc:docMk/>
            <pc:sldMk cId="2615422798" sldId="2762"/>
            <ac:spMk id="43" creationId="{A1C8018C-E5E9-90E1-0673-030F05A9E9AE}"/>
          </ac:spMkLst>
        </pc:spChg>
        <pc:spChg chg="mod">
          <ac:chgData name="Ahmed A" userId="37cbb6571667a5a4" providerId="LiveId" clId="{A3ECA875-3A40-4BA9-BB9C-F27E79C2A69C}" dt="2024-05-07T22:53:59.585" v="3205" actId="165"/>
          <ac:spMkLst>
            <pc:docMk/>
            <pc:sldMk cId="2615422798" sldId="2762"/>
            <ac:spMk id="44" creationId="{4267E561-A28C-4BCA-D763-3F5948FD2239}"/>
          </ac:spMkLst>
        </pc:spChg>
        <pc:spChg chg="mod">
          <ac:chgData name="Ahmed A" userId="37cbb6571667a5a4" providerId="LiveId" clId="{A3ECA875-3A40-4BA9-BB9C-F27E79C2A69C}" dt="2024-05-07T22:53:59.585" v="3205" actId="165"/>
          <ac:spMkLst>
            <pc:docMk/>
            <pc:sldMk cId="2615422798" sldId="2762"/>
            <ac:spMk id="45" creationId="{0CE39B9E-9AAB-1774-E971-EBFCE26A3F11}"/>
          </ac:spMkLst>
        </pc:spChg>
        <pc:spChg chg="mod">
          <ac:chgData name="Ahmed A" userId="37cbb6571667a5a4" providerId="LiveId" clId="{A3ECA875-3A40-4BA9-BB9C-F27E79C2A69C}" dt="2024-05-07T22:53:59.585" v="3205" actId="165"/>
          <ac:spMkLst>
            <pc:docMk/>
            <pc:sldMk cId="2615422798" sldId="2762"/>
            <ac:spMk id="46" creationId="{29620032-F499-A1FE-F8B0-8A743F7DFF3B}"/>
          </ac:spMkLst>
        </pc:spChg>
        <pc:spChg chg="mod">
          <ac:chgData name="Ahmed A" userId="37cbb6571667a5a4" providerId="LiveId" clId="{A3ECA875-3A40-4BA9-BB9C-F27E79C2A69C}" dt="2024-05-07T22:53:59.585" v="3205" actId="165"/>
          <ac:spMkLst>
            <pc:docMk/>
            <pc:sldMk cId="2615422798" sldId="2762"/>
            <ac:spMk id="47" creationId="{52750117-4E44-D9D4-DA7F-036DF040C70C}"/>
          </ac:spMkLst>
        </pc:spChg>
        <pc:spChg chg="mod">
          <ac:chgData name="Ahmed A" userId="37cbb6571667a5a4" providerId="LiveId" clId="{A3ECA875-3A40-4BA9-BB9C-F27E79C2A69C}" dt="2024-05-09T04:50:36.214" v="4397" actId="165"/>
          <ac:spMkLst>
            <pc:docMk/>
            <pc:sldMk cId="2615422798" sldId="2762"/>
            <ac:spMk id="48" creationId="{3C305146-7C58-3266-FD67-BC0D25601A43}"/>
          </ac:spMkLst>
        </pc:spChg>
        <pc:spChg chg="del mod topLvl">
          <ac:chgData name="Ahmed A" userId="37cbb6571667a5a4" providerId="LiveId" clId="{A3ECA875-3A40-4BA9-BB9C-F27E79C2A69C}" dt="2024-05-09T04:49:52.860" v="4345" actId="478"/>
          <ac:spMkLst>
            <pc:docMk/>
            <pc:sldMk cId="2615422798" sldId="2762"/>
            <ac:spMk id="49" creationId="{D47A57B4-32E7-818C-9660-2DEE4DF17034}"/>
          </ac:spMkLst>
        </pc:spChg>
        <pc:spChg chg="del mod topLvl">
          <ac:chgData name="Ahmed A" userId="37cbb6571667a5a4" providerId="LiveId" clId="{A3ECA875-3A40-4BA9-BB9C-F27E79C2A69C}" dt="2024-05-09T04:49:52.860" v="4345" actId="478"/>
          <ac:spMkLst>
            <pc:docMk/>
            <pc:sldMk cId="2615422798" sldId="2762"/>
            <ac:spMk id="51" creationId="{E1BC725D-0C4E-BF63-FFD9-12DE69C81FE7}"/>
          </ac:spMkLst>
        </pc:spChg>
        <pc:spChg chg="mod">
          <ac:chgData name="Ahmed A" userId="37cbb6571667a5a4" providerId="LiveId" clId="{A3ECA875-3A40-4BA9-BB9C-F27E79C2A69C}" dt="2024-05-09T04:50:36.214" v="4397" actId="165"/>
          <ac:spMkLst>
            <pc:docMk/>
            <pc:sldMk cId="2615422798" sldId="2762"/>
            <ac:spMk id="52" creationId="{BD797FAE-20B9-45E3-91E3-11DE09CCB883}"/>
          </ac:spMkLst>
        </pc:spChg>
        <pc:spChg chg="mod">
          <ac:chgData name="Ahmed A" userId="37cbb6571667a5a4" providerId="LiveId" clId="{A3ECA875-3A40-4BA9-BB9C-F27E79C2A69C}" dt="2024-05-07T22:53:59.585" v="3205" actId="165"/>
          <ac:spMkLst>
            <pc:docMk/>
            <pc:sldMk cId="2615422798" sldId="2762"/>
            <ac:spMk id="56" creationId="{CF06DF4A-E5B9-1A7C-D58D-212270230F33}"/>
          </ac:spMkLst>
        </pc:spChg>
        <pc:spChg chg="mod">
          <ac:chgData name="Ahmed A" userId="37cbb6571667a5a4" providerId="LiveId" clId="{A3ECA875-3A40-4BA9-BB9C-F27E79C2A69C}" dt="2024-05-07T22:53:59.585" v="3205" actId="165"/>
          <ac:spMkLst>
            <pc:docMk/>
            <pc:sldMk cId="2615422798" sldId="2762"/>
            <ac:spMk id="57" creationId="{C66CD476-B42F-86ED-BA55-348875BD9F25}"/>
          </ac:spMkLst>
        </pc:spChg>
        <pc:spChg chg="mod">
          <ac:chgData name="Ahmed A" userId="37cbb6571667a5a4" providerId="LiveId" clId="{A3ECA875-3A40-4BA9-BB9C-F27E79C2A69C}" dt="2024-05-07T22:53:59.585" v="3205" actId="165"/>
          <ac:spMkLst>
            <pc:docMk/>
            <pc:sldMk cId="2615422798" sldId="2762"/>
            <ac:spMk id="58" creationId="{055A4799-C6C5-2B37-C19E-8083259F8324}"/>
          </ac:spMkLst>
        </pc:spChg>
        <pc:spChg chg="mod">
          <ac:chgData name="Ahmed A" userId="37cbb6571667a5a4" providerId="LiveId" clId="{A3ECA875-3A40-4BA9-BB9C-F27E79C2A69C}" dt="2024-05-07T22:53:59.585" v="3205" actId="165"/>
          <ac:spMkLst>
            <pc:docMk/>
            <pc:sldMk cId="2615422798" sldId="2762"/>
            <ac:spMk id="59" creationId="{7C882F7C-CC1E-6647-F72A-385F8A438C99}"/>
          </ac:spMkLst>
        </pc:spChg>
        <pc:spChg chg="mod">
          <ac:chgData name="Ahmed A" userId="37cbb6571667a5a4" providerId="LiveId" clId="{A3ECA875-3A40-4BA9-BB9C-F27E79C2A69C}" dt="2024-05-07T22:53:59.585" v="3205" actId="165"/>
          <ac:spMkLst>
            <pc:docMk/>
            <pc:sldMk cId="2615422798" sldId="2762"/>
            <ac:spMk id="60" creationId="{3410AFBC-D46A-5FCC-7285-FD949846A071}"/>
          </ac:spMkLst>
        </pc:spChg>
        <pc:spChg chg="mod">
          <ac:chgData name="Ahmed A" userId="37cbb6571667a5a4" providerId="LiveId" clId="{A3ECA875-3A40-4BA9-BB9C-F27E79C2A69C}" dt="2024-05-07T22:53:59.585" v="3205" actId="165"/>
          <ac:spMkLst>
            <pc:docMk/>
            <pc:sldMk cId="2615422798" sldId="2762"/>
            <ac:spMk id="61" creationId="{543152BD-3997-4720-C133-81312D8FECDB}"/>
          </ac:spMkLst>
        </pc:spChg>
        <pc:spChg chg="mod">
          <ac:chgData name="Ahmed A" userId="37cbb6571667a5a4" providerId="LiveId" clId="{A3ECA875-3A40-4BA9-BB9C-F27E79C2A69C}" dt="2024-05-09T04:50:36.214" v="4397" actId="165"/>
          <ac:spMkLst>
            <pc:docMk/>
            <pc:sldMk cId="2615422798" sldId="2762"/>
            <ac:spMk id="62" creationId="{9CB17600-0387-F9E2-03FE-5053438FB6BA}"/>
          </ac:spMkLst>
        </pc:spChg>
        <pc:spChg chg="del mod topLvl">
          <ac:chgData name="Ahmed A" userId="37cbb6571667a5a4" providerId="LiveId" clId="{A3ECA875-3A40-4BA9-BB9C-F27E79C2A69C}" dt="2024-05-09T04:49:52.860" v="4345" actId="478"/>
          <ac:spMkLst>
            <pc:docMk/>
            <pc:sldMk cId="2615422798" sldId="2762"/>
            <ac:spMk id="63" creationId="{AD8F167E-6D59-C25A-DC30-0B6402C6D7DA}"/>
          </ac:spMkLst>
        </pc:spChg>
        <pc:spChg chg="mod">
          <ac:chgData name="Ahmed A" userId="37cbb6571667a5a4" providerId="LiveId" clId="{A3ECA875-3A40-4BA9-BB9C-F27E79C2A69C}" dt="2024-05-09T04:50:36.214" v="4397" actId="165"/>
          <ac:spMkLst>
            <pc:docMk/>
            <pc:sldMk cId="2615422798" sldId="2762"/>
            <ac:spMk id="65" creationId="{176BA2A3-D73B-4550-B1A6-1AADA8815A0D}"/>
          </ac:spMkLst>
        </pc:spChg>
        <pc:spChg chg="del mod topLvl">
          <ac:chgData name="Ahmed A" userId="37cbb6571667a5a4" providerId="LiveId" clId="{A3ECA875-3A40-4BA9-BB9C-F27E79C2A69C}" dt="2024-05-07T22:54:14.518" v="3222" actId="478"/>
          <ac:spMkLst>
            <pc:docMk/>
            <pc:sldMk cId="2615422798" sldId="2762"/>
            <ac:spMk id="65" creationId="{C04BA76E-E2E5-A410-A23F-71609E3A395A}"/>
          </ac:spMkLst>
        </pc:spChg>
        <pc:spChg chg="mod">
          <ac:chgData name="Ahmed A" userId="37cbb6571667a5a4" providerId="LiveId" clId="{A3ECA875-3A40-4BA9-BB9C-F27E79C2A69C}" dt="2024-05-09T04:50:36.214" v="4397" actId="165"/>
          <ac:spMkLst>
            <pc:docMk/>
            <pc:sldMk cId="2615422798" sldId="2762"/>
            <ac:spMk id="66" creationId="{4D7E4716-1248-984B-1B6E-34DFC39B0F72}"/>
          </ac:spMkLst>
        </pc:spChg>
        <pc:spChg chg="del mod topLvl">
          <ac:chgData name="Ahmed A" userId="37cbb6571667a5a4" providerId="LiveId" clId="{A3ECA875-3A40-4BA9-BB9C-F27E79C2A69C}" dt="2024-05-09T04:49:52.860" v="4345" actId="478"/>
          <ac:spMkLst>
            <pc:docMk/>
            <pc:sldMk cId="2615422798" sldId="2762"/>
            <ac:spMk id="67" creationId="{0FAE1705-A7DE-2A43-315C-13622D484E20}"/>
          </ac:spMkLst>
        </pc:spChg>
        <pc:spChg chg="del mod topLvl">
          <ac:chgData name="Ahmed A" userId="37cbb6571667a5a4" providerId="LiveId" clId="{A3ECA875-3A40-4BA9-BB9C-F27E79C2A69C}" dt="2024-05-09T04:49:52.860" v="4345" actId="478"/>
          <ac:spMkLst>
            <pc:docMk/>
            <pc:sldMk cId="2615422798" sldId="2762"/>
            <ac:spMk id="69" creationId="{3047DF8E-5659-C55B-AD0D-3BF537005B83}"/>
          </ac:spMkLst>
        </pc:spChg>
        <pc:spChg chg="mod">
          <ac:chgData name="Ahmed A" userId="37cbb6571667a5a4" providerId="LiveId" clId="{A3ECA875-3A40-4BA9-BB9C-F27E79C2A69C}" dt="2024-05-07T22:53:59.585" v="3205" actId="165"/>
          <ac:spMkLst>
            <pc:docMk/>
            <pc:sldMk cId="2615422798" sldId="2762"/>
            <ac:spMk id="74" creationId="{9AB462B8-393E-7A01-21C5-D351A724365B}"/>
          </ac:spMkLst>
        </pc:spChg>
        <pc:spChg chg="mod">
          <ac:chgData name="Ahmed A" userId="37cbb6571667a5a4" providerId="LiveId" clId="{A3ECA875-3A40-4BA9-BB9C-F27E79C2A69C}" dt="2024-05-07T22:53:59.585" v="3205" actId="165"/>
          <ac:spMkLst>
            <pc:docMk/>
            <pc:sldMk cId="2615422798" sldId="2762"/>
            <ac:spMk id="75" creationId="{8139ED79-9C39-2CFC-8500-011133868C77}"/>
          </ac:spMkLst>
        </pc:spChg>
        <pc:spChg chg="mod">
          <ac:chgData name="Ahmed A" userId="37cbb6571667a5a4" providerId="LiveId" clId="{A3ECA875-3A40-4BA9-BB9C-F27E79C2A69C}" dt="2024-05-07T22:53:59.585" v="3205" actId="165"/>
          <ac:spMkLst>
            <pc:docMk/>
            <pc:sldMk cId="2615422798" sldId="2762"/>
            <ac:spMk id="76" creationId="{1201EC76-CC71-1BD6-E694-8163054B3F38}"/>
          </ac:spMkLst>
        </pc:spChg>
        <pc:spChg chg="mod">
          <ac:chgData name="Ahmed A" userId="37cbb6571667a5a4" providerId="LiveId" clId="{A3ECA875-3A40-4BA9-BB9C-F27E79C2A69C}" dt="2024-05-07T22:53:59.585" v="3205" actId="165"/>
          <ac:spMkLst>
            <pc:docMk/>
            <pc:sldMk cId="2615422798" sldId="2762"/>
            <ac:spMk id="77" creationId="{69AE1EB0-C9B8-AAF9-CCC0-40D755460644}"/>
          </ac:spMkLst>
        </pc:spChg>
        <pc:spChg chg="mod">
          <ac:chgData name="Ahmed A" userId="37cbb6571667a5a4" providerId="LiveId" clId="{A3ECA875-3A40-4BA9-BB9C-F27E79C2A69C}" dt="2024-05-07T22:53:59.585" v="3205" actId="165"/>
          <ac:spMkLst>
            <pc:docMk/>
            <pc:sldMk cId="2615422798" sldId="2762"/>
            <ac:spMk id="78" creationId="{E4EDFEA9-8F72-1DBB-70D4-3B4DEF032A45}"/>
          </ac:spMkLst>
        </pc:spChg>
        <pc:spChg chg="mod">
          <ac:chgData name="Ahmed A" userId="37cbb6571667a5a4" providerId="LiveId" clId="{A3ECA875-3A40-4BA9-BB9C-F27E79C2A69C}" dt="2024-05-07T22:53:59.585" v="3205" actId="165"/>
          <ac:spMkLst>
            <pc:docMk/>
            <pc:sldMk cId="2615422798" sldId="2762"/>
            <ac:spMk id="79" creationId="{7B31C9E1-4970-608E-5DC9-ED68B980A991}"/>
          </ac:spMkLst>
        </pc:spChg>
        <pc:spChg chg="mod">
          <ac:chgData name="Ahmed A" userId="37cbb6571667a5a4" providerId="LiveId" clId="{A3ECA875-3A40-4BA9-BB9C-F27E79C2A69C}" dt="2024-05-07T22:53:59.585" v="3205" actId="165"/>
          <ac:spMkLst>
            <pc:docMk/>
            <pc:sldMk cId="2615422798" sldId="2762"/>
            <ac:spMk id="80" creationId="{9AF545E6-3B30-6357-9725-B8157484F656}"/>
          </ac:spMkLst>
        </pc:spChg>
        <pc:spChg chg="mod">
          <ac:chgData name="Ahmed A" userId="37cbb6571667a5a4" providerId="LiveId" clId="{A3ECA875-3A40-4BA9-BB9C-F27E79C2A69C}" dt="2024-05-07T22:53:59.585" v="3205" actId="165"/>
          <ac:spMkLst>
            <pc:docMk/>
            <pc:sldMk cId="2615422798" sldId="2762"/>
            <ac:spMk id="81" creationId="{178331A5-53C9-EF02-A693-9454763F5A6B}"/>
          </ac:spMkLst>
        </pc:spChg>
        <pc:spChg chg="mod">
          <ac:chgData name="Ahmed A" userId="37cbb6571667a5a4" providerId="LiveId" clId="{A3ECA875-3A40-4BA9-BB9C-F27E79C2A69C}" dt="2024-05-07T22:53:59.585" v="3205" actId="165"/>
          <ac:spMkLst>
            <pc:docMk/>
            <pc:sldMk cId="2615422798" sldId="2762"/>
            <ac:spMk id="82" creationId="{9E474249-0A64-2203-5445-9AF026B567D5}"/>
          </ac:spMkLst>
        </pc:spChg>
        <pc:spChg chg="mod">
          <ac:chgData name="Ahmed A" userId="37cbb6571667a5a4" providerId="LiveId" clId="{A3ECA875-3A40-4BA9-BB9C-F27E79C2A69C}" dt="2024-05-07T22:53:59.585" v="3205" actId="165"/>
          <ac:spMkLst>
            <pc:docMk/>
            <pc:sldMk cId="2615422798" sldId="2762"/>
            <ac:spMk id="83" creationId="{3E9CCBC0-7B83-3C72-9057-658C5362CAA6}"/>
          </ac:spMkLst>
        </pc:spChg>
        <pc:spChg chg="mod">
          <ac:chgData name="Ahmed A" userId="37cbb6571667a5a4" providerId="LiveId" clId="{A3ECA875-3A40-4BA9-BB9C-F27E79C2A69C}" dt="2024-05-07T22:53:59.585" v="3205" actId="165"/>
          <ac:spMkLst>
            <pc:docMk/>
            <pc:sldMk cId="2615422798" sldId="2762"/>
            <ac:spMk id="84" creationId="{6C680644-A74C-6B4A-9A5A-28245F557ED3}"/>
          </ac:spMkLst>
        </pc:spChg>
        <pc:spChg chg="mod">
          <ac:chgData name="Ahmed A" userId="37cbb6571667a5a4" providerId="LiveId" clId="{A3ECA875-3A40-4BA9-BB9C-F27E79C2A69C}" dt="2024-05-07T22:53:59.585" v="3205" actId="165"/>
          <ac:spMkLst>
            <pc:docMk/>
            <pc:sldMk cId="2615422798" sldId="2762"/>
            <ac:spMk id="85" creationId="{0129861C-4171-78AB-844D-73A049066FB3}"/>
          </ac:spMkLst>
        </pc:spChg>
        <pc:spChg chg="mod">
          <ac:chgData name="Ahmed A" userId="37cbb6571667a5a4" providerId="LiveId" clId="{A3ECA875-3A40-4BA9-BB9C-F27E79C2A69C}" dt="2024-05-07T22:53:59.585" v="3205" actId="165"/>
          <ac:spMkLst>
            <pc:docMk/>
            <pc:sldMk cId="2615422798" sldId="2762"/>
            <ac:spMk id="86" creationId="{92BBFEE4-9454-EB1C-F6BB-685DEE60E8FF}"/>
          </ac:spMkLst>
        </pc:spChg>
        <pc:spChg chg="mod">
          <ac:chgData name="Ahmed A" userId="37cbb6571667a5a4" providerId="LiveId" clId="{A3ECA875-3A40-4BA9-BB9C-F27E79C2A69C}" dt="2024-05-07T22:53:59.585" v="3205" actId="165"/>
          <ac:spMkLst>
            <pc:docMk/>
            <pc:sldMk cId="2615422798" sldId="2762"/>
            <ac:spMk id="87" creationId="{0BBBB0FA-A625-3CD6-C079-D05D1D7B394A}"/>
          </ac:spMkLst>
        </pc:spChg>
        <pc:spChg chg="mod">
          <ac:chgData name="Ahmed A" userId="37cbb6571667a5a4" providerId="LiveId" clId="{A3ECA875-3A40-4BA9-BB9C-F27E79C2A69C}" dt="2024-05-07T22:53:59.585" v="3205" actId="165"/>
          <ac:spMkLst>
            <pc:docMk/>
            <pc:sldMk cId="2615422798" sldId="2762"/>
            <ac:spMk id="88" creationId="{ABAFCFA8-E636-FC2B-2080-375B4EC987AC}"/>
          </ac:spMkLst>
        </pc:spChg>
        <pc:spChg chg="mod">
          <ac:chgData name="Ahmed A" userId="37cbb6571667a5a4" providerId="LiveId" clId="{A3ECA875-3A40-4BA9-BB9C-F27E79C2A69C}" dt="2024-05-07T22:53:59.585" v="3205" actId="165"/>
          <ac:spMkLst>
            <pc:docMk/>
            <pc:sldMk cId="2615422798" sldId="2762"/>
            <ac:spMk id="89" creationId="{26EAA47C-49F8-B2E8-2130-3EE4BCA29753}"/>
          </ac:spMkLst>
        </pc:spChg>
        <pc:spChg chg="mod">
          <ac:chgData name="Ahmed A" userId="37cbb6571667a5a4" providerId="LiveId" clId="{A3ECA875-3A40-4BA9-BB9C-F27E79C2A69C}" dt="2024-05-07T22:53:59.585" v="3205" actId="165"/>
          <ac:spMkLst>
            <pc:docMk/>
            <pc:sldMk cId="2615422798" sldId="2762"/>
            <ac:spMk id="90" creationId="{C375B365-AB2F-8428-BA69-FF41C585C191}"/>
          </ac:spMkLst>
        </pc:spChg>
        <pc:spChg chg="mod">
          <ac:chgData name="Ahmed A" userId="37cbb6571667a5a4" providerId="LiveId" clId="{A3ECA875-3A40-4BA9-BB9C-F27E79C2A69C}" dt="2024-05-07T22:53:59.585" v="3205" actId="165"/>
          <ac:spMkLst>
            <pc:docMk/>
            <pc:sldMk cId="2615422798" sldId="2762"/>
            <ac:spMk id="91" creationId="{F13952F1-26FD-4533-FB5C-E3C005178C65}"/>
          </ac:spMkLst>
        </pc:spChg>
        <pc:spChg chg="mod">
          <ac:chgData name="Ahmed A" userId="37cbb6571667a5a4" providerId="LiveId" clId="{A3ECA875-3A40-4BA9-BB9C-F27E79C2A69C}" dt="2024-05-07T22:53:59.585" v="3205" actId="165"/>
          <ac:spMkLst>
            <pc:docMk/>
            <pc:sldMk cId="2615422798" sldId="2762"/>
            <ac:spMk id="92" creationId="{A9189293-E531-F8C6-F637-40B987CAFC8B}"/>
          </ac:spMkLst>
        </pc:spChg>
        <pc:spChg chg="mod">
          <ac:chgData name="Ahmed A" userId="37cbb6571667a5a4" providerId="LiveId" clId="{A3ECA875-3A40-4BA9-BB9C-F27E79C2A69C}" dt="2024-05-07T22:53:59.585" v="3205" actId="165"/>
          <ac:spMkLst>
            <pc:docMk/>
            <pc:sldMk cId="2615422798" sldId="2762"/>
            <ac:spMk id="93" creationId="{8938EBD4-3175-98FB-09D6-A9426CB9CE0D}"/>
          </ac:spMkLst>
        </pc:spChg>
        <pc:spChg chg="mod topLvl">
          <ac:chgData name="Ahmed A" userId="37cbb6571667a5a4" providerId="LiveId" clId="{A3ECA875-3A40-4BA9-BB9C-F27E79C2A69C}" dt="2024-05-09T04:50:36.214" v="4397" actId="165"/>
          <ac:spMkLst>
            <pc:docMk/>
            <pc:sldMk cId="2615422798" sldId="2762"/>
            <ac:spMk id="94" creationId="{C84CC1AD-0285-273B-F3E7-3D3B54BE2C25}"/>
          </ac:spMkLst>
        </pc:spChg>
        <pc:spChg chg="del mod topLvl">
          <ac:chgData name="Ahmed A" userId="37cbb6571667a5a4" providerId="LiveId" clId="{A3ECA875-3A40-4BA9-BB9C-F27E79C2A69C}" dt="2024-05-09T04:49:52.860" v="4345" actId="478"/>
          <ac:spMkLst>
            <pc:docMk/>
            <pc:sldMk cId="2615422798" sldId="2762"/>
            <ac:spMk id="95" creationId="{9024E79E-15D5-A6A0-D7F9-C22CB542AB9C}"/>
          </ac:spMkLst>
        </pc:spChg>
        <pc:spChg chg="del mod topLvl">
          <ac:chgData name="Ahmed A" userId="37cbb6571667a5a4" providerId="LiveId" clId="{A3ECA875-3A40-4BA9-BB9C-F27E79C2A69C}" dt="2024-05-09T04:49:52.860" v="4345" actId="478"/>
          <ac:spMkLst>
            <pc:docMk/>
            <pc:sldMk cId="2615422798" sldId="2762"/>
            <ac:spMk id="97" creationId="{B1EB2236-DFD0-6151-4A6E-4EBCBAF42841}"/>
          </ac:spMkLst>
        </pc:spChg>
        <pc:spChg chg="mod">
          <ac:chgData name="Ahmed A" userId="37cbb6571667a5a4" providerId="LiveId" clId="{A3ECA875-3A40-4BA9-BB9C-F27E79C2A69C}" dt="2024-05-07T22:53:59.585" v="3205" actId="165"/>
          <ac:spMkLst>
            <pc:docMk/>
            <pc:sldMk cId="2615422798" sldId="2762"/>
            <ac:spMk id="102" creationId="{54B88803-CEAA-AC8E-B465-892CE3181CC1}"/>
          </ac:spMkLst>
        </pc:spChg>
        <pc:spChg chg="mod">
          <ac:chgData name="Ahmed A" userId="37cbb6571667a5a4" providerId="LiveId" clId="{A3ECA875-3A40-4BA9-BB9C-F27E79C2A69C}" dt="2024-05-07T22:53:59.585" v="3205" actId="165"/>
          <ac:spMkLst>
            <pc:docMk/>
            <pc:sldMk cId="2615422798" sldId="2762"/>
            <ac:spMk id="104" creationId="{9927E9AC-09BD-73F8-44BF-BF4E662EDB95}"/>
          </ac:spMkLst>
        </pc:spChg>
        <pc:spChg chg="mod topLvl">
          <ac:chgData name="Ahmed A" userId="37cbb6571667a5a4" providerId="LiveId" clId="{A3ECA875-3A40-4BA9-BB9C-F27E79C2A69C}" dt="2024-05-09T04:50:36.214" v="4397" actId="165"/>
          <ac:spMkLst>
            <pc:docMk/>
            <pc:sldMk cId="2615422798" sldId="2762"/>
            <ac:spMk id="105" creationId="{307141A1-9572-F2E4-7738-FC98E1E40FBD}"/>
          </ac:spMkLst>
        </pc:spChg>
        <pc:spChg chg="mod">
          <ac:chgData name="Ahmed A" userId="37cbb6571667a5a4" providerId="LiveId" clId="{A3ECA875-3A40-4BA9-BB9C-F27E79C2A69C}" dt="2024-05-07T22:53:59.585" v="3205" actId="165"/>
          <ac:spMkLst>
            <pc:docMk/>
            <pc:sldMk cId="2615422798" sldId="2762"/>
            <ac:spMk id="109" creationId="{F6676297-8101-251F-C510-84F2BFEED013}"/>
          </ac:spMkLst>
        </pc:spChg>
        <pc:spChg chg="mod">
          <ac:chgData name="Ahmed A" userId="37cbb6571667a5a4" providerId="LiveId" clId="{A3ECA875-3A40-4BA9-BB9C-F27E79C2A69C}" dt="2024-05-07T22:53:59.585" v="3205" actId="165"/>
          <ac:spMkLst>
            <pc:docMk/>
            <pc:sldMk cId="2615422798" sldId="2762"/>
            <ac:spMk id="110" creationId="{DECCB93F-878D-48DE-3CF2-908C0B998D5D}"/>
          </ac:spMkLst>
        </pc:spChg>
        <pc:spChg chg="mod">
          <ac:chgData name="Ahmed A" userId="37cbb6571667a5a4" providerId="LiveId" clId="{A3ECA875-3A40-4BA9-BB9C-F27E79C2A69C}" dt="2024-05-07T22:53:59.585" v="3205" actId="165"/>
          <ac:spMkLst>
            <pc:docMk/>
            <pc:sldMk cId="2615422798" sldId="2762"/>
            <ac:spMk id="111" creationId="{20586D06-6826-7B8A-7685-4919DBB48F3E}"/>
          </ac:spMkLst>
        </pc:spChg>
        <pc:spChg chg="mod">
          <ac:chgData name="Ahmed A" userId="37cbb6571667a5a4" providerId="LiveId" clId="{A3ECA875-3A40-4BA9-BB9C-F27E79C2A69C}" dt="2024-05-07T22:53:59.585" v="3205" actId="165"/>
          <ac:spMkLst>
            <pc:docMk/>
            <pc:sldMk cId="2615422798" sldId="2762"/>
            <ac:spMk id="112" creationId="{E6E282F3-6B26-1AB8-D304-DBB38A2E82AF}"/>
          </ac:spMkLst>
        </pc:spChg>
        <pc:spChg chg="mod">
          <ac:chgData name="Ahmed A" userId="37cbb6571667a5a4" providerId="LiveId" clId="{A3ECA875-3A40-4BA9-BB9C-F27E79C2A69C}" dt="2024-05-07T22:53:59.585" v="3205" actId="165"/>
          <ac:spMkLst>
            <pc:docMk/>
            <pc:sldMk cId="2615422798" sldId="2762"/>
            <ac:spMk id="113" creationId="{98DE8A45-E85A-948E-BC23-D3145334CF30}"/>
          </ac:spMkLst>
        </pc:spChg>
        <pc:spChg chg="mod">
          <ac:chgData name="Ahmed A" userId="37cbb6571667a5a4" providerId="LiveId" clId="{A3ECA875-3A40-4BA9-BB9C-F27E79C2A69C}" dt="2024-05-07T22:53:59.585" v="3205" actId="165"/>
          <ac:spMkLst>
            <pc:docMk/>
            <pc:sldMk cId="2615422798" sldId="2762"/>
            <ac:spMk id="114" creationId="{7F278512-8CED-468E-D0B0-5D83306EEB08}"/>
          </ac:spMkLst>
        </pc:spChg>
        <pc:spChg chg="mod">
          <ac:chgData name="Ahmed A" userId="37cbb6571667a5a4" providerId="LiveId" clId="{A3ECA875-3A40-4BA9-BB9C-F27E79C2A69C}" dt="2024-05-07T22:53:59.585" v="3205" actId="165"/>
          <ac:spMkLst>
            <pc:docMk/>
            <pc:sldMk cId="2615422798" sldId="2762"/>
            <ac:spMk id="115" creationId="{52946A89-F90C-80B0-CB13-F9DB372E5406}"/>
          </ac:spMkLst>
        </pc:spChg>
        <pc:spChg chg="mod">
          <ac:chgData name="Ahmed A" userId="37cbb6571667a5a4" providerId="LiveId" clId="{A3ECA875-3A40-4BA9-BB9C-F27E79C2A69C}" dt="2024-05-07T22:53:59.585" v="3205" actId="165"/>
          <ac:spMkLst>
            <pc:docMk/>
            <pc:sldMk cId="2615422798" sldId="2762"/>
            <ac:spMk id="116" creationId="{1DD96BFB-4C45-6BD1-7B35-DD65395C26BB}"/>
          </ac:spMkLst>
        </pc:spChg>
        <pc:spChg chg="del mod topLvl">
          <ac:chgData name="Ahmed A" userId="37cbb6571667a5a4" providerId="LiveId" clId="{A3ECA875-3A40-4BA9-BB9C-F27E79C2A69C}" dt="2024-05-09T04:49:52.860" v="4345" actId="478"/>
          <ac:spMkLst>
            <pc:docMk/>
            <pc:sldMk cId="2615422798" sldId="2762"/>
            <ac:spMk id="118" creationId="{316594A6-EAE9-647E-A353-BA7434287265}"/>
          </ac:spMkLst>
        </pc:spChg>
        <pc:spChg chg="del mod topLvl">
          <ac:chgData name="Ahmed A" userId="37cbb6571667a5a4" providerId="LiveId" clId="{A3ECA875-3A40-4BA9-BB9C-F27E79C2A69C}" dt="2024-05-09T04:49:52.860" v="4345" actId="478"/>
          <ac:spMkLst>
            <pc:docMk/>
            <pc:sldMk cId="2615422798" sldId="2762"/>
            <ac:spMk id="120" creationId="{7D08A8CA-43EA-A46E-40CD-5818D9A39D93}"/>
          </ac:spMkLst>
        </pc:spChg>
        <pc:spChg chg="mod topLvl">
          <ac:chgData name="Ahmed A" userId="37cbb6571667a5a4" providerId="LiveId" clId="{A3ECA875-3A40-4BA9-BB9C-F27E79C2A69C}" dt="2024-05-09T04:50:36.214" v="4397" actId="165"/>
          <ac:spMkLst>
            <pc:docMk/>
            <pc:sldMk cId="2615422798" sldId="2762"/>
            <ac:spMk id="121" creationId="{21A8F8D1-37EC-7A7F-9A0A-CBF3D25DD6F0}"/>
          </ac:spMkLst>
        </pc:spChg>
        <pc:spChg chg="mod">
          <ac:chgData name="Ahmed A" userId="37cbb6571667a5a4" providerId="LiveId" clId="{A3ECA875-3A40-4BA9-BB9C-F27E79C2A69C}" dt="2024-05-07T22:53:59.585" v="3205" actId="165"/>
          <ac:spMkLst>
            <pc:docMk/>
            <pc:sldMk cId="2615422798" sldId="2762"/>
            <ac:spMk id="125" creationId="{58EA7A18-C4C6-2F34-8AED-1B0B043D30E0}"/>
          </ac:spMkLst>
        </pc:spChg>
        <pc:spChg chg="mod">
          <ac:chgData name="Ahmed A" userId="37cbb6571667a5a4" providerId="LiveId" clId="{A3ECA875-3A40-4BA9-BB9C-F27E79C2A69C}" dt="2024-05-07T22:53:59.585" v="3205" actId="165"/>
          <ac:spMkLst>
            <pc:docMk/>
            <pc:sldMk cId="2615422798" sldId="2762"/>
            <ac:spMk id="126" creationId="{F8735F8D-7964-1A1C-93CE-5F25E5D72A53}"/>
          </ac:spMkLst>
        </pc:spChg>
        <pc:spChg chg="mod">
          <ac:chgData name="Ahmed A" userId="37cbb6571667a5a4" providerId="LiveId" clId="{A3ECA875-3A40-4BA9-BB9C-F27E79C2A69C}" dt="2024-05-07T22:53:59.585" v="3205" actId="165"/>
          <ac:spMkLst>
            <pc:docMk/>
            <pc:sldMk cId="2615422798" sldId="2762"/>
            <ac:spMk id="127" creationId="{F09BD44D-44DC-8436-26C2-72119CC398E6}"/>
          </ac:spMkLst>
        </pc:spChg>
        <pc:spChg chg="mod">
          <ac:chgData name="Ahmed A" userId="37cbb6571667a5a4" providerId="LiveId" clId="{A3ECA875-3A40-4BA9-BB9C-F27E79C2A69C}" dt="2024-05-07T22:53:59.585" v="3205" actId="165"/>
          <ac:spMkLst>
            <pc:docMk/>
            <pc:sldMk cId="2615422798" sldId="2762"/>
            <ac:spMk id="128" creationId="{8819DEDD-24C7-1F29-7348-2751E89B76D9}"/>
          </ac:spMkLst>
        </pc:spChg>
        <pc:spChg chg="mod">
          <ac:chgData name="Ahmed A" userId="37cbb6571667a5a4" providerId="LiveId" clId="{A3ECA875-3A40-4BA9-BB9C-F27E79C2A69C}" dt="2024-05-07T22:53:59.585" v="3205" actId="165"/>
          <ac:spMkLst>
            <pc:docMk/>
            <pc:sldMk cId="2615422798" sldId="2762"/>
            <ac:spMk id="129" creationId="{272E83F2-9FAC-F9D7-C352-396D7DE1372B}"/>
          </ac:spMkLst>
        </pc:spChg>
        <pc:spChg chg="mod">
          <ac:chgData name="Ahmed A" userId="37cbb6571667a5a4" providerId="LiveId" clId="{A3ECA875-3A40-4BA9-BB9C-F27E79C2A69C}" dt="2024-05-07T22:53:59.585" v="3205" actId="165"/>
          <ac:spMkLst>
            <pc:docMk/>
            <pc:sldMk cId="2615422798" sldId="2762"/>
            <ac:spMk id="130" creationId="{FDE75ED7-F7A7-96F1-98E3-2012F8B746E5}"/>
          </ac:spMkLst>
        </pc:spChg>
        <pc:spChg chg="add del mod">
          <ac:chgData name="Ahmed A" userId="37cbb6571667a5a4" providerId="LiveId" clId="{A3ECA875-3A40-4BA9-BB9C-F27E79C2A69C}" dt="2024-05-07T22:54:27.239" v="3229" actId="478"/>
          <ac:spMkLst>
            <pc:docMk/>
            <pc:sldMk cId="2615422798" sldId="2762"/>
            <ac:spMk id="131" creationId="{37071F75-3552-5043-A93B-AA5791F102AF}"/>
          </ac:spMkLst>
        </pc:spChg>
        <pc:spChg chg="mod topLvl">
          <ac:chgData name="Ahmed A" userId="37cbb6571667a5a4" providerId="LiveId" clId="{A3ECA875-3A40-4BA9-BB9C-F27E79C2A69C}" dt="2024-05-09T04:50:36.214" v="4397" actId="165"/>
          <ac:spMkLst>
            <pc:docMk/>
            <pc:sldMk cId="2615422798" sldId="2762"/>
            <ac:spMk id="132" creationId="{37D305AA-A9D4-9BCD-B80D-32B3A3559559}"/>
          </ac:spMkLst>
        </pc:spChg>
        <pc:spChg chg="add del mod">
          <ac:chgData name="Ahmed A" userId="37cbb6571667a5a4" providerId="LiveId" clId="{A3ECA875-3A40-4BA9-BB9C-F27E79C2A69C}" dt="2024-05-07T22:54:22.953" v="3227" actId="478"/>
          <ac:spMkLst>
            <pc:docMk/>
            <pc:sldMk cId="2615422798" sldId="2762"/>
            <ac:spMk id="132" creationId="{D327C308-B103-1BD7-2BBB-EBF101EB861B}"/>
          </ac:spMkLst>
        </pc:spChg>
        <pc:spChg chg="add del mod">
          <ac:chgData name="Ahmed A" userId="37cbb6571667a5a4" providerId="LiveId" clId="{A3ECA875-3A40-4BA9-BB9C-F27E79C2A69C}" dt="2024-05-07T22:54:21.979" v="3226" actId="478"/>
          <ac:spMkLst>
            <pc:docMk/>
            <pc:sldMk cId="2615422798" sldId="2762"/>
            <ac:spMk id="133" creationId="{AF243CAB-6C57-5205-D1DF-B9227EFD78AC}"/>
          </ac:spMkLst>
        </pc:spChg>
        <pc:spChg chg="add del mod">
          <ac:chgData name="Ahmed A" userId="37cbb6571667a5a4" providerId="LiveId" clId="{A3ECA875-3A40-4BA9-BB9C-F27E79C2A69C}" dt="2024-05-07T22:54:24.133" v="3228" actId="478"/>
          <ac:spMkLst>
            <pc:docMk/>
            <pc:sldMk cId="2615422798" sldId="2762"/>
            <ac:spMk id="134" creationId="{28FBADDE-DA55-577D-D523-4ED354284C93}"/>
          </ac:spMkLst>
        </pc:spChg>
        <pc:spChg chg="add del mod">
          <ac:chgData name="Ahmed A" userId="37cbb6571667a5a4" providerId="LiveId" clId="{A3ECA875-3A40-4BA9-BB9C-F27E79C2A69C}" dt="2024-05-09T04:49:52.860" v="4345" actId="478"/>
          <ac:spMkLst>
            <pc:docMk/>
            <pc:sldMk cId="2615422798" sldId="2762"/>
            <ac:spMk id="135" creationId="{944BF1D7-7EE5-0FAB-3530-0C31663B6E86}"/>
          </ac:spMkLst>
        </pc:spChg>
        <pc:spChg chg="add del mod">
          <ac:chgData name="Ahmed A" userId="37cbb6571667a5a4" providerId="LiveId" clId="{A3ECA875-3A40-4BA9-BB9C-F27E79C2A69C}" dt="2024-05-09T04:49:52.860" v="4345" actId="478"/>
          <ac:spMkLst>
            <pc:docMk/>
            <pc:sldMk cId="2615422798" sldId="2762"/>
            <ac:spMk id="136" creationId="{AA6AD8BE-C711-2328-10BA-2109F632E89C}"/>
          </ac:spMkLst>
        </pc:spChg>
        <pc:spChg chg="mod">
          <ac:chgData name="Ahmed A" userId="37cbb6571667a5a4" providerId="LiveId" clId="{A3ECA875-3A40-4BA9-BB9C-F27E79C2A69C}" dt="2024-05-09T04:50:36.214" v="4397" actId="165"/>
          <ac:spMkLst>
            <pc:docMk/>
            <pc:sldMk cId="2615422798" sldId="2762"/>
            <ac:spMk id="139" creationId="{3756F704-167F-434E-5638-3A0612208E7D}"/>
          </ac:spMkLst>
        </pc:spChg>
        <pc:spChg chg="mod">
          <ac:chgData name="Ahmed A" userId="37cbb6571667a5a4" providerId="LiveId" clId="{A3ECA875-3A40-4BA9-BB9C-F27E79C2A69C}" dt="2024-05-09T04:50:36.214" v="4397" actId="165"/>
          <ac:spMkLst>
            <pc:docMk/>
            <pc:sldMk cId="2615422798" sldId="2762"/>
            <ac:spMk id="140" creationId="{BD6ED39B-C908-63A4-0E8F-19A720369DC9}"/>
          </ac:spMkLst>
        </pc:spChg>
        <pc:spChg chg="mod">
          <ac:chgData name="Ahmed A" userId="37cbb6571667a5a4" providerId="LiveId" clId="{A3ECA875-3A40-4BA9-BB9C-F27E79C2A69C}" dt="2024-05-09T04:50:36.214" v="4397" actId="165"/>
          <ac:spMkLst>
            <pc:docMk/>
            <pc:sldMk cId="2615422798" sldId="2762"/>
            <ac:spMk id="141" creationId="{9BB78F80-0FFD-EC9D-14E7-479E7FFE1C44}"/>
          </ac:spMkLst>
        </pc:spChg>
        <pc:spChg chg="mod">
          <ac:chgData name="Ahmed A" userId="37cbb6571667a5a4" providerId="LiveId" clId="{A3ECA875-3A40-4BA9-BB9C-F27E79C2A69C}" dt="2024-05-09T04:50:36.214" v="4397" actId="165"/>
          <ac:spMkLst>
            <pc:docMk/>
            <pc:sldMk cId="2615422798" sldId="2762"/>
            <ac:spMk id="142" creationId="{715273E3-CC4A-B8E5-1656-CCAD19BEB92C}"/>
          </ac:spMkLst>
        </pc:spChg>
        <pc:spChg chg="mod">
          <ac:chgData name="Ahmed A" userId="37cbb6571667a5a4" providerId="LiveId" clId="{A3ECA875-3A40-4BA9-BB9C-F27E79C2A69C}" dt="2024-05-09T04:50:36.214" v="4397" actId="165"/>
          <ac:spMkLst>
            <pc:docMk/>
            <pc:sldMk cId="2615422798" sldId="2762"/>
            <ac:spMk id="143" creationId="{95EC93C3-128C-BB3A-D809-AF7CF58A97A2}"/>
          </ac:spMkLst>
        </pc:spChg>
        <pc:spChg chg="mod">
          <ac:chgData name="Ahmed A" userId="37cbb6571667a5a4" providerId="LiveId" clId="{A3ECA875-3A40-4BA9-BB9C-F27E79C2A69C}" dt="2024-05-09T04:50:36.214" v="4397" actId="165"/>
          <ac:spMkLst>
            <pc:docMk/>
            <pc:sldMk cId="2615422798" sldId="2762"/>
            <ac:spMk id="144" creationId="{44246824-D096-A133-8702-7B0B94312EDF}"/>
          </ac:spMkLst>
        </pc:spChg>
        <pc:spChg chg="mod">
          <ac:chgData name="Ahmed A" userId="37cbb6571667a5a4" providerId="LiveId" clId="{A3ECA875-3A40-4BA9-BB9C-F27E79C2A69C}" dt="2024-05-09T04:50:36.214" v="4397" actId="165"/>
          <ac:spMkLst>
            <pc:docMk/>
            <pc:sldMk cId="2615422798" sldId="2762"/>
            <ac:spMk id="145" creationId="{0049BD3D-84CB-0604-FB7C-DA10FE94B933}"/>
          </ac:spMkLst>
        </pc:spChg>
        <pc:spChg chg="mod">
          <ac:chgData name="Ahmed A" userId="37cbb6571667a5a4" providerId="LiveId" clId="{A3ECA875-3A40-4BA9-BB9C-F27E79C2A69C}" dt="2024-05-09T04:50:36.214" v="4397" actId="165"/>
          <ac:spMkLst>
            <pc:docMk/>
            <pc:sldMk cId="2615422798" sldId="2762"/>
            <ac:spMk id="146" creationId="{AAC2D63D-7246-F973-7C80-BFA392637FA5}"/>
          </ac:spMkLst>
        </pc:spChg>
        <pc:spChg chg="mod">
          <ac:chgData name="Ahmed A" userId="37cbb6571667a5a4" providerId="LiveId" clId="{A3ECA875-3A40-4BA9-BB9C-F27E79C2A69C}" dt="2024-05-09T04:50:36.214" v="4397" actId="165"/>
          <ac:spMkLst>
            <pc:docMk/>
            <pc:sldMk cId="2615422798" sldId="2762"/>
            <ac:spMk id="147" creationId="{88DC9CE7-D20D-2EC5-DB7F-36779759FDEC}"/>
          </ac:spMkLst>
        </pc:spChg>
        <pc:spChg chg="mod">
          <ac:chgData name="Ahmed A" userId="37cbb6571667a5a4" providerId="LiveId" clId="{A3ECA875-3A40-4BA9-BB9C-F27E79C2A69C}" dt="2024-05-09T04:50:36.214" v="4397" actId="165"/>
          <ac:spMkLst>
            <pc:docMk/>
            <pc:sldMk cId="2615422798" sldId="2762"/>
            <ac:spMk id="148" creationId="{43E11968-B07D-C219-5EF4-82E278B64F7A}"/>
          </ac:spMkLst>
        </pc:spChg>
        <pc:spChg chg="mod">
          <ac:chgData name="Ahmed A" userId="37cbb6571667a5a4" providerId="LiveId" clId="{A3ECA875-3A40-4BA9-BB9C-F27E79C2A69C}" dt="2024-05-09T04:50:36.214" v="4397" actId="165"/>
          <ac:spMkLst>
            <pc:docMk/>
            <pc:sldMk cId="2615422798" sldId="2762"/>
            <ac:spMk id="149" creationId="{5381AB31-A4B2-7189-E7CB-A622A052B600}"/>
          </ac:spMkLst>
        </pc:spChg>
        <pc:spChg chg="mod">
          <ac:chgData name="Ahmed A" userId="37cbb6571667a5a4" providerId="LiveId" clId="{A3ECA875-3A40-4BA9-BB9C-F27E79C2A69C}" dt="2024-05-09T04:50:36.214" v="4397" actId="165"/>
          <ac:spMkLst>
            <pc:docMk/>
            <pc:sldMk cId="2615422798" sldId="2762"/>
            <ac:spMk id="150" creationId="{0F93601A-3231-676F-88EB-66279D982D23}"/>
          </ac:spMkLst>
        </pc:spChg>
        <pc:spChg chg="mod">
          <ac:chgData name="Ahmed A" userId="37cbb6571667a5a4" providerId="LiveId" clId="{A3ECA875-3A40-4BA9-BB9C-F27E79C2A69C}" dt="2024-05-09T04:50:36.214" v="4397" actId="165"/>
          <ac:spMkLst>
            <pc:docMk/>
            <pc:sldMk cId="2615422798" sldId="2762"/>
            <ac:spMk id="151" creationId="{E98471FA-DAF4-CD8C-759D-675C63A3EED9}"/>
          </ac:spMkLst>
        </pc:spChg>
        <pc:spChg chg="mod">
          <ac:chgData name="Ahmed A" userId="37cbb6571667a5a4" providerId="LiveId" clId="{A3ECA875-3A40-4BA9-BB9C-F27E79C2A69C}" dt="2024-05-09T04:50:36.214" v="4397" actId="165"/>
          <ac:spMkLst>
            <pc:docMk/>
            <pc:sldMk cId="2615422798" sldId="2762"/>
            <ac:spMk id="152" creationId="{61CAC759-D1CF-A710-EAD8-1E02325B2240}"/>
          </ac:spMkLst>
        </pc:spChg>
        <pc:spChg chg="mod">
          <ac:chgData name="Ahmed A" userId="37cbb6571667a5a4" providerId="LiveId" clId="{A3ECA875-3A40-4BA9-BB9C-F27E79C2A69C}" dt="2024-05-09T04:50:36.214" v="4397" actId="165"/>
          <ac:spMkLst>
            <pc:docMk/>
            <pc:sldMk cId="2615422798" sldId="2762"/>
            <ac:spMk id="153" creationId="{7D9A4A87-C97E-0AC1-20CD-FFE0D9C68A05}"/>
          </ac:spMkLst>
        </pc:spChg>
        <pc:spChg chg="mod">
          <ac:chgData name="Ahmed A" userId="37cbb6571667a5a4" providerId="LiveId" clId="{A3ECA875-3A40-4BA9-BB9C-F27E79C2A69C}" dt="2024-05-09T04:50:36.214" v="4397" actId="165"/>
          <ac:spMkLst>
            <pc:docMk/>
            <pc:sldMk cId="2615422798" sldId="2762"/>
            <ac:spMk id="154" creationId="{5B49CD27-392E-E605-D613-BF8FA9D123D8}"/>
          </ac:spMkLst>
        </pc:spChg>
        <pc:spChg chg="mod">
          <ac:chgData name="Ahmed A" userId="37cbb6571667a5a4" providerId="LiveId" clId="{A3ECA875-3A40-4BA9-BB9C-F27E79C2A69C}" dt="2024-05-09T04:50:36.214" v="4397" actId="165"/>
          <ac:spMkLst>
            <pc:docMk/>
            <pc:sldMk cId="2615422798" sldId="2762"/>
            <ac:spMk id="155" creationId="{CB0D8AEF-11EC-CE29-0E1C-4488E0E9966C}"/>
          </ac:spMkLst>
        </pc:spChg>
        <pc:spChg chg="mod">
          <ac:chgData name="Ahmed A" userId="37cbb6571667a5a4" providerId="LiveId" clId="{A3ECA875-3A40-4BA9-BB9C-F27E79C2A69C}" dt="2024-05-09T04:50:36.214" v="4397" actId="165"/>
          <ac:spMkLst>
            <pc:docMk/>
            <pc:sldMk cId="2615422798" sldId="2762"/>
            <ac:spMk id="156" creationId="{3B907B2F-0F79-F781-B42C-67ACA98547EA}"/>
          </ac:spMkLst>
        </pc:spChg>
        <pc:spChg chg="mod">
          <ac:chgData name="Ahmed A" userId="37cbb6571667a5a4" providerId="LiveId" clId="{A3ECA875-3A40-4BA9-BB9C-F27E79C2A69C}" dt="2024-05-09T04:50:36.214" v="4397" actId="165"/>
          <ac:spMkLst>
            <pc:docMk/>
            <pc:sldMk cId="2615422798" sldId="2762"/>
            <ac:spMk id="157" creationId="{3BB87B4E-E0AE-A5BC-9FB5-E6F21EA34A98}"/>
          </ac:spMkLst>
        </pc:spChg>
        <pc:spChg chg="mod">
          <ac:chgData name="Ahmed A" userId="37cbb6571667a5a4" providerId="LiveId" clId="{A3ECA875-3A40-4BA9-BB9C-F27E79C2A69C}" dt="2024-05-09T04:50:36.214" v="4397" actId="165"/>
          <ac:spMkLst>
            <pc:docMk/>
            <pc:sldMk cId="2615422798" sldId="2762"/>
            <ac:spMk id="158" creationId="{CF2CE10C-1F48-225E-C533-1865C99D6E61}"/>
          </ac:spMkLst>
        </pc:spChg>
        <pc:spChg chg="mod">
          <ac:chgData name="Ahmed A" userId="37cbb6571667a5a4" providerId="LiveId" clId="{A3ECA875-3A40-4BA9-BB9C-F27E79C2A69C}" dt="2024-05-09T04:50:36.214" v="4397" actId="165"/>
          <ac:spMkLst>
            <pc:docMk/>
            <pc:sldMk cId="2615422798" sldId="2762"/>
            <ac:spMk id="163" creationId="{9E241CD8-B19B-5D30-0DF8-1B8524F90336}"/>
          </ac:spMkLst>
        </pc:spChg>
        <pc:spChg chg="mod">
          <ac:chgData name="Ahmed A" userId="37cbb6571667a5a4" providerId="LiveId" clId="{A3ECA875-3A40-4BA9-BB9C-F27E79C2A69C}" dt="2024-05-09T04:50:36.214" v="4397" actId="165"/>
          <ac:spMkLst>
            <pc:docMk/>
            <pc:sldMk cId="2615422798" sldId="2762"/>
            <ac:spMk id="165" creationId="{E8C32E04-0E8D-5ECB-9E7F-96A783A42129}"/>
          </ac:spMkLst>
        </pc:spChg>
        <pc:spChg chg="mod">
          <ac:chgData name="Ahmed A" userId="37cbb6571667a5a4" providerId="LiveId" clId="{A3ECA875-3A40-4BA9-BB9C-F27E79C2A69C}" dt="2024-05-09T04:50:36.214" v="4397" actId="165"/>
          <ac:spMkLst>
            <pc:docMk/>
            <pc:sldMk cId="2615422798" sldId="2762"/>
            <ac:spMk id="170" creationId="{171309E0-7661-AB89-0706-ACBF7894221C}"/>
          </ac:spMkLst>
        </pc:spChg>
        <pc:spChg chg="mod">
          <ac:chgData name="Ahmed A" userId="37cbb6571667a5a4" providerId="LiveId" clId="{A3ECA875-3A40-4BA9-BB9C-F27E79C2A69C}" dt="2024-05-09T04:50:36.214" v="4397" actId="165"/>
          <ac:spMkLst>
            <pc:docMk/>
            <pc:sldMk cId="2615422798" sldId="2762"/>
            <ac:spMk id="171" creationId="{BE8020D1-FE58-8C88-7437-D77B99A66903}"/>
          </ac:spMkLst>
        </pc:spChg>
        <pc:spChg chg="mod">
          <ac:chgData name="Ahmed A" userId="37cbb6571667a5a4" providerId="LiveId" clId="{A3ECA875-3A40-4BA9-BB9C-F27E79C2A69C}" dt="2024-05-09T04:50:36.214" v="4397" actId="165"/>
          <ac:spMkLst>
            <pc:docMk/>
            <pc:sldMk cId="2615422798" sldId="2762"/>
            <ac:spMk id="172" creationId="{E26888FD-40EC-41E1-5722-422CDD02CB07}"/>
          </ac:spMkLst>
        </pc:spChg>
        <pc:spChg chg="mod">
          <ac:chgData name="Ahmed A" userId="37cbb6571667a5a4" providerId="LiveId" clId="{A3ECA875-3A40-4BA9-BB9C-F27E79C2A69C}" dt="2024-05-09T04:50:36.214" v="4397" actId="165"/>
          <ac:spMkLst>
            <pc:docMk/>
            <pc:sldMk cId="2615422798" sldId="2762"/>
            <ac:spMk id="173" creationId="{D0148F98-1570-3BCD-6B85-E12F36ECD06F}"/>
          </ac:spMkLst>
        </pc:spChg>
        <pc:spChg chg="mod">
          <ac:chgData name="Ahmed A" userId="37cbb6571667a5a4" providerId="LiveId" clId="{A3ECA875-3A40-4BA9-BB9C-F27E79C2A69C}" dt="2024-05-09T04:50:36.214" v="4397" actId="165"/>
          <ac:spMkLst>
            <pc:docMk/>
            <pc:sldMk cId="2615422798" sldId="2762"/>
            <ac:spMk id="174" creationId="{43BE7172-1DF6-1FC8-D281-BF3F2A7A697D}"/>
          </ac:spMkLst>
        </pc:spChg>
        <pc:spChg chg="mod">
          <ac:chgData name="Ahmed A" userId="37cbb6571667a5a4" providerId="LiveId" clId="{A3ECA875-3A40-4BA9-BB9C-F27E79C2A69C}" dt="2024-05-09T04:50:36.214" v="4397" actId="165"/>
          <ac:spMkLst>
            <pc:docMk/>
            <pc:sldMk cId="2615422798" sldId="2762"/>
            <ac:spMk id="175" creationId="{E7AD9C57-F0DD-14BE-9279-BD9B82CE5753}"/>
          </ac:spMkLst>
        </pc:spChg>
        <pc:spChg chg="mod">
          <ac:chgData name="Ahmed A" userId="37cbb6571667a5a4" providerId="LiveId" clId="{A3ECA875-3A40-4BA9-BB9C-F27E79C2A69C}" dt="2024-05-09T04:50:36.214" v="4397" actId="165"/>
          <ac:spMkLst>
            <pc:docMk/>
            <pc:sldMk cId="2615422798" sldId="2762"/>
            <ac:spMk id="176" creationId="{4EAE0DCE-2968-42F0-A5F2-2C841846EC01}"/>
          </ac:spMkLst>
        </pc:spChg>
        <pc:spChg chg="mod">
          <ac:chgData name="Ahmed A" userId="37cbb6571667a5a4" providerId="LiveId" clId="{A3ECA875-3A40-4BA9-BB9C-F27E79C2A69C}" dt="2024-05-09T04:50:36.214" v="4397" actId="165"/>
          <ac:spMkLst>
            <pc:docMk/>
            <pc:sldMk cId="2615422798" sldId="2762"/>
            <ac:spMk id="177" creationId="{52CCEE08-0EF5-EA69-8C96-F3988406042E}"/>
          </ac:spMkLst>
        </pc:spChg>
        <pc:spChg chg="mod topLvl">
          <ac:chgData name="Ahmed A" userId="37cbb6571667a5a4" providerId="LiveId" clId="{A3ECA875-3A40-4BA9-BB9C-F27E79C2A69C}" dt="2024-05-09T04:50:39.886" v="4400" actId="1076"/>
          <ac:spMkLst>
            <pc:docMk/>
            <pc:sldMk cId="2615422798" sldId="2762"/>
            <ac:spMk id="179" creationId="{F916932E-C8D8-F957-CD2B-FEA1E527B171}"/>
          </ac:spMkLst>
        </pc:spChg>
        <pc:spChg chg="mod topLvl">
          <ac:chgData name="Ahmed A" userId="37cbb6571667a5a4" providerId="LiveId" clId="{A3ECA875-3A40-4BA9-BB9C-F27E79C2A69C}" dt="2024-05-09T04:50:38.449" v="4398" actId="1076"/>
          <ac:spMkLst>
            <pc:docMk/>
            <pc:sldMk cId="2615422798" sldId="2762"/>
            <ac:spMk id="181" creationId="{1FD585B8-B089-031E-25AD-84484005F759}"/>
          </ac:spMkLst>
        </pc:spChg>
        <pc:spChg chg="add del mod">
          <ac:chgData name="Ahmed A" userId="37cbb6571667a5a4" providerId="LiveId" clId="{A3ECA875-3A40-4BA9-BB9C-F27E79C2A69C}" dt="2024-05-09T04:50:58.311" v="4419" actId="478"/>
          <ac:spMkLst>
            <pc:docMk/>
            <pc:sldMk cId="2615422798" sldId="2762"/>
            <ac:spMk id="182" creationId="{6D1B8179-9299-6507-1078-FA2A7550D876}"/>
          </ac:spMkLst>
        </pc:spChg>
        <pc:spChg chg="add del mod">
          <ac:chgData name="Ahmed A" userId="37cbb6571667a5a4" providerId="LiveId" clId="{A3ECA875-3A40-4BA9-BB9C-F27E79C2A69C}" dt="2024-05-09T04:50:31.212" v="4382" actId="478"/>
          <ac:spMkLst>
            <pc:docMk/>
            <pc:sldMk cId="2615422798" sldId="2762"/>
            <ac:spMk id="183" creationId="{7356BB65-600C-0C5E-AA08-A5C7D76EFFE0}"/>
          </ac:spMkLst>
        </pc:spChg>
        <pc:spChg chg="add del mod">
          <ac:chgData name="Ahmed A" userId="37cbb6571667a5a4" providerId="LiveId" clId="{A3ECA875-3A40-4BA9-BB9C-F27E79C2A69C}" dt="2024-05-09T04:50:31.020" v="4381" actId="478"/>
          <ac:spMkLst>
            <pc:docMk/>
            <pc:sldMk cId="2615422798" sldId="2762"/>
            <ac:spMk id="184" creationId="{4544ED4F-FFB3-8D4E-FA79-41D337D72C63}"/>
          </ac:spMkLst>
        </pc:spChg>
        <pc:spChg chg="add del mod">
          <ac:chgData name="Ahmed A" userId="37cbb6571667a5a4" providerId="LiveId" clId="{A3ECA875-3A40-4BA9-BB9C-F27E79C2A69C}" dt="2024-05-09T04:50:57.408" v="4418" actId="478"/>
          <ac:spMkLst>
            <pc:docMk/>
            <pc:sldMk cId="2615422798" sldId="2762"/>
            <ac:spMk id="185" creationId="{64C797DE-33B7-D88A-0163-115F801C9A19}"/>
          </ac:spMkLst>
        </pc:spChg>
        <pc:spChg chg="add del mod">
          <ac:chgData name="Ahmed A" userId="37cbb6571667a5a4" providerId="LiveId" clId="{A3ECA875-3A40-4BA9-BB9C-F27E79C2A69C}" dt="2024-05-09T04:50:50.166" v="4411" actId="478"/>
          <ac:spMkLst>
            <pc:docMk/>
            <pc:sldMk cId="2615422798" sldId="2762"/>
            <ac:spMk id="186" creationId="{98EFDA5A-3129-8054-9A82-9DBF72A2E389}"/>
          </ac:spMkLst>
        </pc:spChg>
        <pc:spChg chg="add del mod">
          <ac:chgData name="Ahmed A" userId="37cbb6571667a5a4" providerId="LiveId" clId="{A3ECA875-3A40-4BA9-BB9C-F27E79C2A69C}" dt="2024-05-09T04:50:49.503" v="4410" actId="478"/>
          <ac:spMkLst>
            <pc:docMk/>
            <pc:sldMk cId="2615422798" sldId="2762"/>
            <ac:spMk id="187" creationId="{BDE7DD47-06BE-2913-05C9-21BCD5808D26}"/>
          </ac:spMkLst>
        </pc:spChg>
        <pc:spChg chg="mod">
          <ac:chgData name="Ahmed A" userId="37cbb6571667a5a4" providerId="LiveId" clId="{A3ECA875-3A40-4BA9-BB9C-F27E79C2A69C}" dt="2024-05-09T04:51:08.777" v="4420"/>
          <ac:spMkLst>
            <pc:docMk/>
            <pc:sldMk cId="2615422798" sldId="2762"/>
            <ac:spMk id="189" creationId="{0F5A0804-F7BA-4C5D-5FD8-CC51B9A6F73B}"/>
          </ac:spMkLst>
        </pc:spChg>
        <pc:spChg chg="mod">
          <ac:chgData name="Ahmed A" userId="37cbb6571667a5a4" providerId="LiveId" clId="{A3ECA875-3A40-4BA9-BB9C-F27E79C2A69C}" dt="2024-05-09T04:51:08.777" v="4420"/>
          <ac:spMkLst>
            <pc:docMk/>
            <pc:sldMk cId="2615422798" sldId="2762"/>
            <ac:spMk id="191" creationId="{9763219E-7684-201C-9ACD-8921D021B33B}"/>
          </ac:spMkLst>
        </pc:spChg>
        <pc:spChg chg="mod">
          <ac:chgData name="Ahmed A" userId="37cbb6571667a5a4" providerId="LiveId" clId="{A3ECA875-3A40-4BA9-BB9C-F27E79C2A69C}" dt="2024-05-09T04:51:08.777" v="4420"/>
          <ac:spMkLst>
            <pc:docMk/>
            <pc:sldMk cId="2615422798" sldId="2762"/>
            <ac:spMk id="196" creationId="{B944B04A-F7A5-3E22-7789-FBCF5A746FE5}"/>
          </ac:spMkLst>
        </pc:spChg>
        <pc:spChg chg="mod">
          <ac:chgData name="Ahmed A" userId="37cbb6571667a5a4" providerId="LiveId" clId="{A3ECA875-3A40-4BA9-BB9C-F27E79C2A69C}" dt="2024-05-09T04:51:08.777" v="4420"/>
          <ac:spMkLst>
            <pc:docMk/>
            <pc:sldMk cId="2615422798" sldId="2762"/>
            <ac:spMk id="197" creationId="{B6F4FCF9-87C2-FAB2-2427-2CC017AE283F}"/>
          </ac:spMkLst>
        </pc:spChg>
        <pc:spChg chg="mod">
          <ac:chgData name="Ahmed A" userId="37cbb6571667a5a4" providerId="LiveId" clId="{A3ECA875-3A40-4BA9-BB9C-F27E79C2A69C}" dt="2024-05-09T04:51:08.777" v="4420"/>
          <ac:spMkLst>
            <pc:docMk/>
            <pc:sldMk cId="2615422798" sldId="2762"/>
            <ac:spMk id="198" creationId="{547E2991-882C-15E3-A3E4-A9D74E24E87C}"/>
          </ac:spMkLst>
        </pc:spChg>
        <pc:spChg chg="mod">
          <ac:chgData name="Ahmed A" userId="37cbb6571667a5a4" providerId="LiveId" clId="{A3ECA875-3A40-4BA9-BB9C-F27E79C2A69C}" dt="2024-05-09T04:51:08.777" v="4420"/>
          <ac:spMkLst>
            <pc:docMk/>
            <pc:sldMk cId="2615422798" sldId="2762"/>
            <ac:spMk id="199" creationId="{1E5AE7BA-80C9-07DF-A437-F699C9A61403}"/>
          </ac:spMkLst>
        </pc:spChg>
        <pc:spChg chg="mod">
          <ac:chgData name="Ahmed A" userId="37cbb6571667a5a4" providerId="LiveId" clId="{A3ECA875-3A40-4BA9-BB9C-F27E79C2A69C}" dt="2024-05-09T04:51:08.777" v="4420"/>
          <ac:spMkLst>
            <pc:docMk/>
            <pc:sldMk cId="2615422798" sldId="2762"/>
            <ac:spMk id="200" creationId="{4BF744EA-D0E5-9B79-78C3-F661962BF236}"/>
          </ac:spMkLst>
        </pc:spChg>
        <pc:spChg chg="mod">
          <ac:chgData name="Ahmed A" userId="37cbb6571667a5a4" providerId="LiveId" clId="{A3ECA875-3A40-4BA9-BB9C-F27E79C2A69C}" dt="2024-05-09T04:51:08.777" v="4420"/>
          <ac:spMkLst>
            <pc:docMk/>
            <pc:sldMk cId="2615422798" sldId="2762"/>
            <ac:spMk id="201" creationId="{81619D00-3D4E-5CE5-D45A-271F4AB1D3A0}"/>
          </ac:spMkLst>
        </pc:spChg>
        <pc:spChg chg="mod">
          <ac:chgData name="Ahmed A" userId="37cbb6571667a5a4" providerId="LiveId" clId="{A3ECA875-3A40-4BA9-BB9C-F27E79C2A69C}" dt="2024-05-09T04:51:25.683" v="4427"/>
          <ac:spMkLst>
            <pc:docMk/>
            <pc:sldMk cId="2615422798" sldId="2762"/>
            <ac:spMk id="203" creationId="{C48D81DB-6EB9-ACED-9DAD-B5CE138D4D29}"/>
          </ac:spMkLst>
        </pc:spChg>
        <pc:spChg chg="mod">
          <ac:chgData name="Ahmed A" userId="37cbb6571667a5a4" providerId="LiveId" clId="{A3ECA875-3A40-4BA9-BB9C-F27E79C2A69C}" dt="2024-05-09T04:51:25.683" v="4427"/>
          <ac:spMkLst>
            <pc:docMk/>
            <pc:sldMk cId="2615422798" sldId="2762"/>
            <ac:spMk id="205" creationId="{6B2D9A1C-D763-8715-B6AD-63DE1FA16EBD}"/>
          </ac:spMkLst>
        </pc:spChg>
        <pc:grpChg chg="add mod">
          <ac:chgData name="Ahmed A" userId="37cbb6571667a5a4" providerId="LiveId" clId="{A3ECA875-3A40-4BA9-BB9C-F27E79C2A69C}" dt="2024-05-06T23:27:24.498" v="989"/>
          <ac:grpSpMkLst>
            <pc:docMk/>
            <pc:sldMk cId="2615422798" sldId="2762"/>
            <ac:grpSpMk id="2" creationId="{3913D920-F928-6843-70CC-6B0DF69C48DB}"/>
          </ac:grpSpMkLst>
        </pc:grpChg>
        <pc:grpChg chg="add del mod">
          <ac:chgData name="Ahmed A" userId="37cbb6571667a5a4" providerId="LiveId" clId="{A3ECA875-3A40-4BA9-BB9C-F27E79C2A69C}" dt="2024-05-09T04:50:48.188" v="4409" actId="1076"/>
          <ac:grpSpMkLst>
            <pc:docMk/>
            <pc:sldMk cId="2615422798" sldId="2762"/>
            <ac:grpSpMk id="3" creationId="{371E0937-452F-45DB-3F56-3DE5A7148468}"/>
          </ac:grpSpMkLst>
        </pc:grpChg>
        <pc:grpChg chg="add mod">
          <ac:chgData name="Ahmed A" userId="37cbb6571667a5a4" providerId="LiveId" clId="{A3ECA875-3A40-4BA9-BB9C-F27E79C2A69C}" dt="2024-05-07T22:53:44.827" v="3201"/>
          <ac:grpSpMkLst>
            <pc:docMk/>
            <pc:sldMk cId="2615422798" sldId="2762"/>
            <ac:grpSpMk id="3" creationId="{9A111454-CD1A-8EF9-7AF9-A8348B155ACF}"/>
          </ac:grpSpMkLst>
        </pc:grpChg>
        <pc:grpChg chg="mod topLvl">
          <ac:chgData name="Ahmed A" userId="37cbb6571667a5a4" providerId="LiveId" clId="{A3ECA875-3A40-4BA9-BB9C-F27E79C2A69C}" dt="2024-05-09T04:50:36.214" v="4397" actId="165"/>
          <ac:grpSpMkLst>
            <pc:docMk/>
            <pc:sldMk cId="2615422798" sldId="2762"/>
            <ac:grpSpMk id="4" creationId="{2E541132-82DB-51A8-AB7E-980704103AA9}"/>
          </ac:grpSpMkLst>
        </pc:grpChg>
        <pc:grpChg chg="mod">
          <ac:chgData name="Ahmed A" userId="37cbb6571667a5a4" providerId="LiveId" clId="{A3ECA875-3A40-4BA9-BB9C-F27E79C2A69C}" dt="2024-05-07T22:53:44.827" v="3201"/>
          <ac:grpSpMkLst>
            <pc:docMk/>
            <pc:sldMk cId="2615422798" sldId="2762"/>
            <ac:grpSpMk id="4" creationId="{BDE9E343-1300-F8D5-4E26-A39E077E5420}"/>
          </ac:grpSpMkLst>
        </pc:grpChg>
        <pc:grpChg chg="mod">
          <ac:chgData name="Ahmed A" userId="37cbb6571667a5a4" providerId="LiveId" clId="{A3ECA875-3A40-4BA9-BB9C-F27E79C2A69C}" dt="2024-05-07T22:53:44.827" v="3201"/>
          <ac:grpSpMkLst>
            <pc:docMk/>
            <pc:sldMk cId="2615422798" sldId="2762"/>
            <ac:grpSpMk id="10" creationId="{3BC1B2C6-B319-9C50-913E-4798983D8990}"/>
          </ac:grpSpMkLst>
        </pc:grpChg>
        <pc:grpChg chg="mod topLvl">
          <ac:chgData name="Ahmed A" userId="37cbb6571667a5a4" providerId="LiveId" clId="{A3ECA875-3A40-4BA9-BB9C-F27E79C2A69C}" dt="2024-05-09T04:50:36.214" v="4397" actId="165"/>
          <ac:grpSpMkLst>
            <pc:docMk/>
            <pc:sldMk cId="2615422798" sldId="2762"/>
            <ac:grpSpMk id="10" creationId="{A23D4411-0A0E-CD3C-335D-54AFB2236252}"/>
          </ac:grpSpMkLst>
        </pc:grpChg>
        <pc:grpChg chg="add del mod">
          <ac:chgData name="Ahmed A" userId="37cbb6571667a5a4" providerId="LiveId" clId="{A3ECA875-3A40-4BA9-BB9C-F27E79C2A69C}" dt="2024-05-09T04:50:56.235" v="4417" actId="1076"/>
          <ac:grpSpMkLst>
            <pc:docMk/>
            <pc:sldMk cId="2615422798" sldId="2762"/>
            <ac:grpSpMk id="23" creationId="{FA30C6EC-1B6B-2A5F-65C4-A5C89B5F8C2E}"/>
          </ac:grpSpMkLst>
        </pc:grpChg>
        <pc:grpChg chg="add del mod">
          <ac:chgData name="Ahmed A" userId="37cbb6571667a5a4" providerId="LiveId" clId="{A3ECA875-3A40-4BA9-BB9C-F27E79C2A69C}" dt="2024-05-09T04:50:45.669" v="4407" actId="1076"/>
          <ac:grpSpMkLst>
            <pc:docMk/>
            <pc:sldMk cId="2615422798" sldId="2762"/>
            <ac:grpSpMk id="27" creationId="{E970A64C-D5C1-D7AF-877E-4C54C6D850AF}"/>
          </ac:grpSpMkLst>
        </pc:grpChg>
        <pc:grpChg chg="mod topLvl">
          <ac:chgData name="Ahmed A" userId="37cbb6571667a5a4" providerId="LiveId" clId="{A3ECA875-3A40-4BA9-BB9C-F27E79C2A69C}" dt="2024-05-09T04:50:36.214" v="4397" actId="165"/>
          <ac:grpSpMkLst>
            <pc:docMk/>
            <pc:sldMk cId="2615422798" sldId="2762"/>
            <ac:grpSpMk id="29" creationId="{73C51C1F-6F88-BE44-F22B-496F76BE3E3D}"/>
          </ac:grpSpMkLst>
        </pc:grpChg>
        <pc:grpChg chg="mod topLvl">
          <ac:chgData name="Ahmed A" userId="37cbb6571667a5a4" providerId="LiveId" clId="{A3ECA875-3A40-4BA9-BB9C-F27E79C2A69C}" dt="2024-05-09T04:50:36.214" v="4397" actId="165"/>
          <ac:grpSpMkLst>
            <pc:docMk/>
            <pc:sldMk cId="2615422798" sldId="2762"/>
            <ac:grpSpMk id="31" creationId="{AC96D59A-E98F-D073-FE07-DC59A224CD48}"/>
          </ac:grpSpMkLst>
        </pc:grpChg>
        <pc:grpChg chg="add del mod">
          <ac:chgData name="Ahmed A" userId="37cbb6571667a5a4" providerId="LiveId" clId="{A3ECA875-3A40-4BA9-BB9C-F27E79C2A69C}" dt="2024-05-07T22:53:59.585" v="3205" actId="165"/>
          <ac:grpSpMkLst>
            <pc:docMk/>
            <pc:sldMk cId="2615422798" sldId="2762"/>
            <ac:grpSpMk id="32" creationId="{02B96EDA-5210-73E4-4BAC-9DE65946CC7F}"/>
          </ac:grpSpMkLst>
        </pc:grpChg>
        <pc:grpChg chg="del mod topLvl">
          <ac:chgData name="Ahmed A" userId="37cbb6571667a5a4" providerId="LiveId" clId="{A3ECA875-3A40-4BA9-BB9C-F27E79C2A69C}" dt="2024-05-09T04:49:52.860" v="4345" actId="478"/>
          <ac:grpSpMkLst>
            <pc:docMk/>
            <pc:sldMk cId="2615422798" sldId="2762"/>
            <ac:grpSpMk id="33" creationId="{1D107035-A5C0-3EC9-9296-47ECA63099BD}"/>
          </ac:grpSpMkLst>
        </pc:grpChg>
        <pc:grpChg chg="del mod topLvl">
          <ac:chgData name="Ahmed A" userId="37cbb6571667a5a4" providerId="LiveId" clId="{A3ECA875-3A40-4BA9-BB9C-F27E79C2A69C}" dt="2024-05-09T04:49:52.860" v="4345" actId="478"/>
          <ac:grpSpMkLst>
            <pc:docMk/>
            <pc:sldMk cId="2615422798" sldId="2762"/>
            <ac:grpSpMk id="35" creationId="{9B432232-A55D-E130-057B-1807026637B3}"/>
          </ac:grpSpMkLst>
        </pc:grpChg>
        <pc:grpChg chg="add del mod">
          <ac:chgData name="Ahmed A" userId="37cbb6571667a5a4" providerId="LiveId" clId="{A3ECA875-3A40-4BA9-BB9C-F27E79C2A69C}" dt="2024-05-07T22:53:59.585" v="3205" actId="165"/>
          <ac:grpSpMkLst>
            <pc:docMk/>
            <pc:sldMk cId="2615422798" sldId="2762"/>
            <ac:grpSpMk id="48" creationId="{1C1A7CB4-F0AE-7665-DA20-90748F253E05}"/>
          </ac:grpSpMkLst>
        </pc:grpChg>
        <pc:grpChg chg="add del mod">
          <ac:chgData name="Ahmed A" userId="37cbb6571667a5a4" providerId="LiveId" clId="{A3ECA875-3A40-4BA9-BB9C-F27E79C2A69C}" dt="2024-05-07T22:53:59.585" v="3205" actId="165"/>
          <ac:grpSpMkLst>
            <pc:docMk/>
            <pc:sldMk cId="2615422798" sldId="2762"/>
            <ac:grpSpMk id="52" creationId="{33291407-8E3B-D0A6-34E4-20F7AC25FA08}"/>
          </ac:grpSpMkLst>
        </pc:grpChg>
        <pc:grpChg chg="del mod topLvl">
          <ac:chgData name="Ahmed A" userId="37cbb6571667a5a4" providerId="LiveId" clId="{A3ECA875-3A40-4BA9-BB9C-F27E79C2A69C}" dt="2024-05-09T04:49:52.860" v="4345" actId="478"/>
          <ac:grpSpMkLst>
            <pc:docMk/>
            <pc:sldMk cId="2615422798" sldId="2762"/>
            <ac:grpSpMk id="53" creationId="{4EC6313E-B7E7-D146-5A2F-C6092F6D4938}"/>
          </ac:grpSpMkLst>
        </pc:grpChg>
        <pc:grpChg chg="del mod topLvl">
          <ac:chgData name="Ahmed A" userId="37cbb6571667a5a4" providerId="LiveId" clId="{A3ECA875-3A40-4BA9-BB9C-F27E79C2A69C}" dt="2024-05-09T04:49:52.860" v="4345" actId="478"/>
          <ac:grpSpMkLst>
            <pc:docMk/>
            <pc:sldMk cId="2615422798" sldId="2762"/>
            <ac:grpSpMk id="55" creationId="{E6CF1757-DA94-309D-400B-DF95190B61F9}"/>
          </ac:grpSpMkLst>
        </pc:grpChg>
        <pc:grpChg chg="add del mod">
          <ac:chgData name="Ahmed A" userId="37cbb6571667a5a4" providerId="LiveId" clId="{A3ECA875-3A40-4BA9-BB9C-F27E79C2A69C}" dt="2024-05-07T22:53:59.585" v="3205" actId="165"/>
          <ac:grpSpMkLst>
            <pc:docMk/>
            <pc:sldMk cId="2615422798" sldId="2762"/>
            <ac:grpSpMk id="62" creationId="{907A8EB5-E7EA-EF17-2F60-094D41F9BA5E}"/>
          </ac:grpSpMkLst>
        </pc:grpChg>
        <pc:grpChg chg="add del mod">
          <ac:chgData name="Ahmed A" userId="37cbb6571667a5a4" providerId="LiveId" clId="{A3ECA875-3A40-4BA9-BB9C-F27E79C2A69C}" dt="2024-05-07T22:53:59.585" v="3205" actId="165"/>
          <ac:grpSpMkLst>
            <pc:docMk/>
            <pc:sldMk cId="2615422798" sldId="2762"/>
            <ac:grpSpMk id="66" creationId="{A8EAE406-9B01-14AB-6386-967F8FFBAAF9}"/>
          </ac:grpSpMkLst>
        </pc:grpChg>
        <pc:grpChg chg="add del mod">
          <ac:chgData name="Ahmed A" userId="37cbb6571667a5a4" providerId="LiveId" clId="{A3ECA875-3A40-4BA9-BB9C-F27E79C2A69C}" dt="2024-05-07T22:53:59.585" v="3205" actId="165"/>
          <ac:grpSpMkLst>
            <pc:docMk/>
            <pc:sldMk cId="2615422798" sldId="2762"/>
            <ac:grpSpMk id="70" creationId="{09AA0163-1C9D-C8D1-750D-8D4EAD6E535E}"/>
          </ac:grpSpMkLst>
        </pc:grpChg>
        <pc:grpChg chg="add del mod">
          <ac:chgData name="Ahmed A" userId="37cbb6571667a5a4" providerId="LiveId" clId="{A3ECA875-3A40-4BA9-BB9C-F27E79C2A69C}" dt="2024-05-09T04:50:44.050" v="4405" actId="1076"/>
          <ac:grpSpMkLst>
            <pc:docMk/>
            <pc:sldMk cId="2615422798" sldId="2762"/>
            <ac:grpSpMk id="70" creationId="{61D2CC6B-E0B6-435D-A451-13D9EF035D4A}"/>
          </ac:grpSpMkLst>
        </pc:grpChg>
        <pc:grpChg chg="del mod topLvl">
          <ac:chgData name="Ahmed A" userId="37cbb6571667a5a4" providerId="LiveId" clId="{A3ECA875-3A40-4BA9-BB9C-F27E79C2A69C}" dt="2024-05-09T04:49:52.860" v="4345" actId="478"/>
          <ac:grpSpMkLst>
            <pc:docMk/>
            <pc:sldMk cId="2615422798" sldId="2762"/>
            <ac:grpSpMk id="71" creationId="{AEF88722-081A-E968-01BC-77A1652CEA8A}"/>
          </ac:grpSpMkLst>
        </pc:grpChg>
        <pc:grpChg chg="del mod topLvl">
          <ac:chgData name="Ahmed A" userId="37cbb6571667a5a4" providerId="LiveId" clId="{A3ECA875-3A40-4BA9-BB9C-F27E79C2A69C}" dt="2024-05-09T04:49:52.860" v="4345" actId="478"/>
          <ac:grpSpMkLst>
            <pc:docMk/>
            <pc:sldMk cId="2615422798" sldId="2762"/>
            <ac:grpSpMk id="73" creationId="{708B208E-8743-46DD-F853-66C84A9A10E2}"/>
          </ac:grpSpMkLst>
        </pc:grpChg>
        <pc:grpChg chg="add del mod">
          <ac:chgData name="Ahmed A" userId="37cbb6571667a5a4" providerId="LiveId" clId="{A3ECA875-3A40-4BA9-BB9C-F27E79C2A69C}" dt="2024-05-07T22:53:59.585" v="3205" actId="165"/>
          <ac:grpSpMkLst>
            <pc:docMk/>
            <pc:sldMk cId="2615422798" sldId="2762"/>
            <ac:grpSpMk id="94" creationId="{C792B1D2-4E21-20BF-7F37-BE2A5FE176C0}"/>
          </ac:grpSpMkLst>
        </pc:grpChg>
        <pc:grpChg chg="add del mod">
          <ac:chgData name="Ahmed A" userId="37cbb6571667a5a4" providerId="LiveId" clId="{A3ECA875-3A40-4BA9-BB9C-F27E79C2A69C}" dt="2024-05-07T22:53:59.585" v="3205" actId="165"/>
          <ac:grpSpMkLst>
            <pc:docMk/>
            <pc:sldMk cId="2615422798" sldId="2762"/>
            <ac:grpSpMk id="98" creationId="{6F3B3BED-E8BD-5CCC-FC67-80287C66A03D}"/>
          </ac:grpSpMkLst>
        </pc:grpChg>
        <pc:grpChg chg="del mod topLvl">
          <ac:chgData name="Ahmed A" userId="37cbb6571667a5a4" providerId="LiveId" clId="{A3ECA875-3A40-4BA9-BB9C-F27E79C2A69C}" dt="2024-05-09T04:49:52.860" v="4345" actId="478"/>
          <ac:grpSpMkLst>
            <pc:docMk/>
            <pc:sldMk cId="2615422798" sldId="2762"/>
            <ac:grpSpMk id="99" creationId="{1E9CD5C7-9DA3-F169-8B87-9DC70AB6C2A8}"/>
          </ac:grpSpMkLst>
        </pc:grpChg>
        <pc:grpChg chg="del mod topLvl">
          <ac:chgData name="Ahmed A" userId="37cbb6571667a5a4" providerId="LiveId" clId="{A3ECA875-3A40-4BA9-BB9C-F27E79C2A69C}" dt="2024-05-09T04:49:52.860" v="4345" actId="478"/>
          <ac:grpSpMkLst>
            <pc:docMk/>
            <pc:sldMk cId="2615422798" sldId="2762"/>
            <ac:grpSpMk id="100" creationId="{6B76E0F2-F315-F973-833F-DA1FB573AC9B}"/>
          </ac:grpSpMkLst>
        </pc:grpChg>
        <pc:grpChg chg="add del mod">
          <ac:chgData name="Ahmed A" userId="37cbb6571667a5a4" providerId="LiveId" clId="{A3ECA875-3A40-4BA9-BB9C-F27E79C2A69C}" dt="2024-05-07T22:53:59.585" v="3205" actId="165"/>
          <ac:grpSpMkLst>
            <pc:docMk/>
            <pc:sldMk cId="2615422798" sldId="2762"/>
            <ac:grpSpMk id="105" creationId="{4752784B-641D-E9D7-9BD0-4CF715727F4C}"/>
          </ac:grpSpMkLst>
        </pc:grpChg>
        <pc:grpChg chg="del mod topLvl">
          <ac:chgData name="Ahmed A" userId="37cbb6571667a5a4" providerId="LiveId" clId="{A3ECA875-3A40-4BA9-BB9C-F27E79C2A69C}" dt="2024-05-09T04:49:52.860" v="4345" actId="478"/>
          <ac:grpSpMkLst>
            <pc:docMk/>
            <pc:sldMk cId="2615422798" sldId="2762"/>
            <ac:grpSpMk id="106" creationId="{BA0FD32B-14A1-F9F7-E5D5-3522E1D2C8A6}"/>
          </ac:grpSpMkLst>
        </pc:grpChg>
        <pc:grpChg chg="del mod topLvl">
          <ac:chgData name="Ahmed A" userId="37cbb6571667a5a4" providerId="LiveId" clId="{A3ECA875-3A40-4BA9-BB9C-F27E79C2A69C}" dt="2024-05-09T04:49:52.860" v="4345" actId="478"/>
          <ac:grpSpMkLst>
            <pc:docMk/>
            <pc:sldMk cId="2615422798" sldId="2762"/>
            <ac:grpSpMk id="108" creationId="{83638B05-BC7D-6AEB-27C7-33FA4AD73C55}"/>
          </ac:grpSpMkLst>
        </pc:grpChg>
        <pc:grpChg chg="add del mod">
          <ac:chgData name="Ahmed A" userId="37cbb6571667a5a4" providerId="LiveId" clId="{A3ECA875-3A40-4BA9-BB9C-F27E79C2A69C}" dt="2024-05-09T04:50:52.956" v="4414" actId="1076"/>
          <ac:grpSpMkLst>
            <pc:docMk/>
            <pc:sldMk cId="2615422798" sldId="2762"/>
            <ac:grpSpMk id="117" creationId="{52F4DA1C-7AFD-7AA2-5061-2B7D78E5C3BB}"/>
          </ac:grpSpMkLst>
        </pc:grpChg>
        <pc:grpChg chg="add del mod">
          <ac:chgData name="Ahmed A" userId="37cbb6571667a5a4" providerId="LiveId" clId="{A3ECA875-3A40-4BA9-BB9C-F27E79C2A69C}" dt="2024-05-07T22:53:59.585" v="3205" actId="165"/>
          <ac:grpSpMkLst>
            <pc:docMk/>
            <pc:sldMk cId="2615422798" sldId="2762"/>
            <ac:grpSpMk id="117" creationId="{AC7E4EE9-07AB-40A5-CEE6-D1389A70EB70}"/>
          </ac:grpSpMkLst>
        </pc:grpChg>
        <pc:grpChg chg="add del mod">
          <ac:chgData name="Ahmed A" userId="37cbb6571667a5a4" providerId="LiveId" clId="{A3ECA875-3A40-4BA9-BB9C-F27E79C2A69C}" dt="2024-05-07T22:53:59.585" v="3205" actId="165"/>
          <ac:grpSpMkLst>
            <pc:docMk/>
            <pc:sldMk cId="2615422798" sldId="2762"/>
            <ac:grpSpMk id="121" creationId="{71E28935-CB38-209A-5922-E9E8C0433EC1}"/>
          </ac:grpSpMkLst>
        </pc:grpChg>
        <pc:grpChg chg="del mod topLvl">
          <ac:chgData name="Ahmed A" userId="37cbb6571667a5a4" providerId="LiveId" clId="{A3ECA875-3A40-4BA9-BB9C-F27E79C2A69C}" dt="2024-05-09T04:49:52.860" v="4345" actId="478"/>
          <ac:grpSpMkLst>
            <pc:docMk/>
            <pc:sldMk cId="2615422798" sldId="2762"/>
            <ac:grpSpMk id="122" creationId="{58DE7F31-C8AA-9A19-9C3C-5BED85009DDE}"/>
          </ac:grpSpMkLst>
        </pc:grpChg>
        <pc:grpChg chg="del mod topLvl">
          <ac:chgData name="Ahmed A" userId="37cbb6571667a5a4" providerId="LiveId" clId="{A3ECA875-3A40-4BA9-BB9C-F27E79C2A69C}" dt="2024-05-09T04:49:52.860" v="4345" actId="478"/>
          <ac:grpSpMkLst>
            <pc:docMk/>
            <pc:sldMk cId="2615422798" sldId="2762"/>
            <ac:grpSpMk id="124" creationId="{8A9E4DE4-4299-4527-F8F0-8985CE83E957}"/>
          </ac:grpSpMkLst>
        </pc:grpChg>
        <pc:grpChg chg="add del mod">
          <ac:chgData name="Ahmed A" userId="37cbb6571667a5a4" providerId="LiveId" clId="{A3ECA875-3A40-4BA9-BB9C-F27E79C2A69C}" dt="2024-05-09T04:50:52.214" v="4413" actId="1076"/>
          <ac:grpSpMkLst>
            <pc:docMk/>
            <pc:sldMk cId="2615422798" sldId="2762"/>
            <ac:grpSpMk id="133" creationId="{E3735897-0998-D7AF-7EEB-669D0D70858D}"/>
          </ac:grpSpMkLst>
        </pc:grpChg>
        <pc:grpChg chg="mod topLvl">
          <ac:chgData name="Ahmed A" userId="37cbb6571667a5a4" providerId="LiveId" clId="{A3ECA875-3A40-4BA9-BB9C-F27E79C2A69C}" dt="2024-05-09T04:50:36.214" v="4397" actId="165"/>
          <ac:grpSpMkLst>
            <pc:docMk/>
            <pc:sldMk cId="2615422798" sldId="2762"/>
            <ac:grpSpMk id="134" creationId="{1721A518-1D4E-B6F6-C73C-D00D70F450D7}"/>
          </ac:grpSpMkLst>
        </pc:grpChg>
        <pc:grpChg chg="mod topLvl">
          <ac:chgData name="Ahmed A" userId="37cbb6571667a5a4" providerId="LiveId" clId="{A3ECA875-3A40-4BA9-BB9C-F27E79C2A69C}" dt="2024-05-09T04:50:36.214" v="4397" actId="165"/>
          <ac:grpSpMkLst>
            <pc:docMk/>
            <pc:sldMk cId="2615422798" sldId="2762"/>
            <ac:grpSpMk id="138" creationId="{305F869B-0245-199F-C4A3-555367FA914A}"/>
          </ac:grpSpMkLst>
        </pc:grpChg>
        <pc:grpChg chg="add del mod">
          <ac:chgData name="Ahmed A" userId="37cbb6571667a5a4" providerId="LiveId" clId="{A3ECA875-3A40-4BA9-BB9C-F27E79C2A69C}" dt="2024-05-09T04:50:41.592" v="4402" actId="1076"/>
          <ac:grpSpMkLst>
            <pc:docMk/>
            <pc:sldMk cId="2615422798" sldId="2762"/>
            <ac:grpSpMk id="159" creationId="{02093774-E8F5-7510-ED1B-381AEB386F5F}"/>
          </ac:grpSpMkLst>
        </pc:grpChg>
        <pc:grpChg chg="mod topLvl">
          <ac:chgData name="Ahmed A" userId="37cbb6571667a5a4" providerId="LiveId" clId="{A3ECA875-3A40-4BA9-BB9C-F27E79C2A69C}" dt="2024-05-09T04:50:36.214" v="4397" actId="165"/>
          <ac:grpSpMkLst>
            <pc:docMk/>
            <pc:sldMk cId="2615422798" sldId="2762"/>
            <ac:grpSpMk id="160" creationId="{81A4026A-EF31-67DB-07F3-AC60D91D93EF}"/>
          </ac:grpSpMkLst>
        </pc:grpChg>
        <pc:grpChg chg="mod topLvl">
          <ac:chgData name="Ahmed A" userId="37cbb6571667a5a4" providerId="LiveId" clId="{A3ECA875-3A40-4BA9-BB9C-F27E79C2A69C}" dt="2024-05-09T04:50:36.214" v="4397" actId="165"/>
          <ac:grpSpMkLst>
            <pc:docMk/>
            <pc:sldMk cId="2615422798" sldId="2762"/>
            <ac:grpSpMk id="161" creationId="{61F90DCF-09B3-C0E0-2117-408F1E5D89AB}"/>
          </ac:grpSpMkLst>
        </pc:grpChg>
        <pc:grpChg chg="add del mod">
          <ac:chgData name="Ahmed A" userId="37cbb6571667a5a4" providerId="LiveId" clId="{A3ECA875-3A40-4BA9-BB9C-F27E79C2A69C}" dt="2024-05-09T04:50:40.749" v="4401" actId="1076"/>
          <ac:grpSpMkLst>
            <pc:docMk/>
            <pc:sldMk cId="2615422798" sldId="2762"/>
            <ac:grpSpMk id="166" creationId="{8DD65E50-9BB4-F4BE-AB4D-DE73EFE5BD09}"/>
          </ac:grpSpMkLst>
        </pc:grpChg>
        <pc:grpChg chg="mod topLvl">
          <ac:chgData name="Ahmed A" userId="37cbb6571667a5a4" providerId="LiveId" clId="{A3ECA875-3A40-4BA9-BB9C-F27E79C2A69C}" dt="2024-05-09T04:50:36.214" v="4397" actId="165"/>
          <ac:grpSpMkLst>
            <pc:docMk/>
            <pc:sldMk cId="2615422798" sldId="2762"/>
            <ac:grpSpMk id="167" creationId="{1EDAF723-E394-EBE7-CD4C-B734F1BE115F}"/>
          </ac:grpSpMkLst>
        </pc:grpChg>
        <pc:grpChg chg="mod topLvl">
          <ac:chgData name="Ahmed A" userId="37cbb6571667a5a4" providerId="LiveId" clId="{A3ECA875-3A40-4BA9-BB9C-F27E79C2A69C}" dt="2024-05-09T04:50:36.214" v="4397" actId="165"/>
          <ac:grpSpMkLst>
            <pc:docMk/>
            <pc:sldMk cId="2615422798" sldId="2762"/>
            <ac:grpSpMk id="169" creationId="{DC8BE5AB-58CB-0077-8AB2-7D42E00565BE}"/>
          </ac:grpSpMkLst>
        </pc:grpChg>
        <pc:grpChg chg="add del mod">
          <ac:chgData name="Ahmed A" userId="37cbb6571667a5a4" providerId="LiveId" clId="{A3ECA875-3A40-4BA9-BB9C-F27E79C2A69C}" dt="2024-05-09T04:50:31.505" v="4383" actId="165"/>
          <ac:grpSpMkLst>
            <pc:docMk/>
            <pc:sldMk cId="2615422798" sldId="2762"/>
            <ac:grpSpMk id="178" creationId="{688E5900-62EF-186D-64F0-E28223ED48C1}"/>
          </ac:grpSpMkLst>
        </pc:grpChg>
        <pc:grpChg chg="add mod">
          <ac:chgData name="Ahmed A" userId="37cbb6571667a5a4" providerId="LiveId" clId="{A3ECA875-3A40-4BA9-BB9C-F27E79C2A69C}" dt="2024-05-09T04:51:12.501" v="4422" actId="1076"/>
          <ac:grpSpMkLst>
            <pc:docMk/>
            <pc:sldMk cId="2615422798" sldId="2762"/>
            <ac:grpSpMk id="188" creationId="{B32DF18C-36A2-1397-02CC-6E9F96D97047}"/>
          </ac:grpSpMkLst>
        </pc:grpChg>
        <pc:grpChg chg="add mod">
          <ac:chgData name="Ahmed A" userId="37cbb6571667a5a4" providerId="LiveId" clId="{A3ECA875-3A40-4BA9-BB9C-F27E79C2A69C}" dt="2024-05-09T04:51:10.601" v="4421" actId="1076"/>
          <ac:grpSpMkLst>
            <pc:docMk/>
            <pc:sldMk cId="2615422798" sldId="2762"/>
            <ac:grpSpMk id="192" creationId="{E2F0FDA2-552A-996D-4DC6-B62B6B69D766}"/>
          </ac:grpSpMkLst>
        </pc:grpChg>
        <pc:grpChg chg="mod">
          <ac:chgData name="Ahmed A" userId="37cbb6571667a5a4" providerId="LiveId" clId="{A3ECA875-3A40-4BA9-BB9C-F27E79C2A69C}" dt="2024-05-09T04:51:08.777" v="4420"/>
          <ac:grpSpMkLst>
            <pc:docMk/>
            <pc:sldMk cId="2615422798" sldId="2762"/>
            <ac:grpSpMk id="193" creationId="{CF627330-2832-C9BC-971A-8B11612D3621}"/>
          </ac:grpSpMkLst>
        </pc:grpChg>
        <pc:grpChg chg="mod">
          <ac:chgData name="Ahmed A" userId="37cbb6571667a5a4" providerId="LiveId" clId="{A3ECA875-3A40-4BA9-BB9C-F27E79C2A69C}" dt="2024-05-09T04:51:08.777" v="4420"/>
          <ac:grpSpMkLst>
            <pc:docMk/>
            <pc:sldMk cId="2615422798" sldId="2762"/>
            <ac:grpSpMk id="195" creationId="{C5DAEA73-04CD-421E-7224-70DC0A0E3B09}"/>
          </ac:grpSpMkLst>
        </pc:grpChg>
        <pc:grpChg chg="add mod">
          <ac:chgData name="Ahmed A" userId="37cbb6571667a5a4" providerId="LiveId" clId="{A3ECA875-3A40-4BA9-BB9C-F27E79C2A69C}" dt="2024-05-09T04:51:27.750" v="4428" actId="1076"/>
          <ac:grpSpMkLst>
            <pc:docMk/>
            <pc:sldMk cId="2615422798" sldId="2762"/>
            <ac:grpSpMk id="202" creationId="{10B06E5A-08DA-0241-7513-3B55704240D5}"/>
          </ac:grpSpMkLst>
        </pc:grpChg>
        <pc:picChg chg="add mod">
          <ac:chgData name="Ahmed A" userId="37cbb6571667a5a4" providerId="LiveId" clId="{A3ECA875-3A40-4BA9-BB9C-F27E79C2A69C}" dt="2024-05-06T23:27:24.498" v="989"/>
          <ac:picMkLst>
            <pc:docMk/>
            <pc:sldMk cId="2615422798" sldId="2762"/>
            <ac:picMk id="7" creationId="{AE74A635-F9F7-6661-ACF8-A844A36BA4E1}"/>
          </ac:picMkLst>
        </pc:picChg>
        <pc:picChg chg="add mod">
          <ac:chgData name="Ahmed A" userId="37cbb6571667a5a4" providerId="LiveId" clId="{A3ECA875-3A40-4BA9-BB9C-F27E79C2A69C}" dt="2024-05-06T23:27:24.498" v="989"/>
          <ac:picMkLst>
            <pc:docMk/>
            <pc:sldMk cId="2615422798" sldId="2762"/>
            <ac:picMk id="8" creationId="{F2D50FE9-4DC6-94CF-D06F-AA705D282B98}"/>
          </ac:picMkLst>
        </pc:picChg>
        <pc:picChg chg="mod topLvl">
          <ac:chgData name="Ahmed A" userId="37cbb6571667a5a4" providerId="LiveId" clId="{A3ECA875-3A40-4BA9-BB9C-F27E79C2A69C}" dt="2024-05-09T04:50:36.214" v="4397" actId="165"/>
          <ac:picMkLst>
            <pc:docMk/>
            <pc:sldMk cId="2615422798" sldId="2762"/>
            <ac:picMk id="9" creationId="{62F5901B-443C-B1AF-DC83-D8E3D00B0A81}"/>
          </ac:picMkLst>
        </pc:picChg>
        <pc:picChg chg="mod">
          <ac:chgData name="Ahmed A" userId="37cbb6571667a5a4" providerId="LiveId" clId="{A3ECA875-3A40-4BA9-BB9C-F27E79C2A69C}" dt="2024-05-07T22:53:44.827" v="3201"/>
          <ac:picMkLst>
            <pc:docMk/>
            <pc:sldMk cId="2615422798" sldId="2762"/>
            <ac:picMk id="9" creationId="{8CF5B053-E822-644C-E562-EE52A0E0B4A9}"/>
          </ac:picMkLst>
        </pc:picChg>
        <pc:picChg chg="mod topLvl">
          <ac:chgData name="Ahmed A" userId="37cbb6571667a5a4" providerId="LiveId" clId="{A3ECA875-3A40-4BA9-BB9C-F27E79C2A69C}" dt="2024-05-09T04:50:36.214" v="4397" actId="165"/>
          <ac:picMkLst>
            <pc:docMk/>
            <pc:sldMk cId="2615422798" sldId="2762"/>
            <ac:picMk id="25" creationId="{82AED163-3038-1269-130B-FEDF7D7062BC}"/>
          </ac:picMkLst>
        </pc:picChg>
        <pc:picChg chg="mod topLvl">
          <ac:chgData name="Ahmed A" userId="37cbb6571667a5a4" providerId="LiveId" clId="{A3ECA875-3A40-4BA9-BB9C-F27E79C2A69C}" dt="2024-05-09T04:50:36.214" v="4397" actId="165"/>
          <ac:picMkLst>
            <pc:docMk/>
            <pc:sldMk cId="2615422798" sldId="2762"/>
            <ac:picMk id="30" creationId="{9A356C0E-BC41-12BF-D822-67F65F8F0332}"/>
          </ac:picMkLst>
        </pc:picChg>
        <pc:picChg chg="del mod topLvl">
          <ac:chgData name="Ahmed A" userId="37cbb6571667a5a4" providerId="LiveId" clId="{A3ECA875-3A40-4BA9-BB9C-F27E79C2A69C}" dt="2024-05-09T04:49:52.860" v="4345" actId="478"/>
          <ac:picMkLst>
            <pc:docMk/>
            <pc:sldMk cId="2615422798" sldId="2762"/>
            <ac:picMk id="34" creationId="{4FCB9FE3-E7D3-80C3-4A06-2D57B273B22A}"/>
          </ac:picMkLst>
        </pc:picChg>
        <pc:picChg chg="del mod topLvl">
          <ac:chgData name="Ahmed A" userId="37cbb6571667a5a4" providerId="LiveId" clId="{A3ECA875-3A40-4BA9-BB9C-F27E79C2A69C}" dt="2024-05-09T04:49:52.860" v="4345" actId="478"/>
          <ac:picMkLst>
            <pc:docMk/>
            <pc:sldMk cId="2615422798" sldId="2762"/>
            <ac:picMk id="50" creationId="{D0E37246-CB2C-5AC9-BFF6-B29A511EC84E}"/>
          </ac:picMkLst>
        </pc:picChg>
        <pc:picChg chg="del mod topLvl">
          <ac:chgData name="Ahmed A" userId="37cbb6571667a5a4" providerId="LiveId" clId="{A3ECA875-3A40-4BA9-BB9C-F27E79C2A69C}" dt="2024-05-09T04:49:52.860" v="4345" actId="478"/>
          <ac:picMkLst>
            <pc:docMk/>
            <pc:sldMk cId="2615422798" sldId="2762"/>
            <ac:picMk id="54" creationId="{20836BC6-C7B7-03DB-21BD-D681A40BD83D}"/>
          </ac:picMkLst>
        </pc:picChg>
        <pc:picChg chg="del mod topLvl">
          <ac:chgData name="Ahmed A" userId="37cbb6571667a5a4" providerId="LiveId" clId="{A3ECA875-3A40-4BA9-BB9C-F27E79C2A69C}" dt="2024-05-09T04:49:52.860" v="4345" actId="478"/>
          <ac:picMkLst>
            <pc:docMk/>
            <pc:sldMk cId="2615422798" sldId="2762"/>
            <ac:picMk id="64" creationId="{B88AFACD-8BD6-50F7-F842-C921A9CA123B}"/>
          </ac:picMkLst>
        </pc:picChg>
        <pc:picChg chg="del mod topLvl">
          <ac:chgData name="Ahmed A" userId="37cbb6571667a5a4" providerId="LiveId" clId="{A3ECA875-3A40-4BA9-BB9C-F27E79C2A69C}" dt="2024-05-09T04:49:52.860" v="4345" actId="478"/>
          <ac:picMkLst>
            <pc:docMk/>
            <pc:sldMk cId="2615422798" sldId="2762"/>
            <ac:picMk id="68" creationId="{8ED59473-7535-977D-4CA3-8DE5D2EECC35}"/>
          </ac:picMkLst>
        </pc:picChg>
        <pc:picChg chg="del mod topLvl">
          <ac:chgData name="Ahmed A" userId="37cbb6571667a5a4" providerId="LiveId" clId="{A3ECA875-3A40-4BA9-BB9C-F27E79C2A69C}" dt="2024-05-09T04:49:52.860" v="4345" actId="478"/>
          <ac:picMkLst>
            <pc:docMk/>
            <pc:sldMk cId="2615422798" sldId="2762"/>
            <ac:picMk id="72" creationId="{B404B0E9-FD9A-3E5F-AC15-7AA74477B443}"/>
          </ac:picMkLst>
        </pc:picChg>
        <pc:picChg chg="del mod topLvl">
          <ac:chgData name="Ahmed A" userId="37cbb6571667a5a4" providerId="LiveId" clId="{A3ECA875-3A40-4BA9-BB9C-F27E79C2A69C}" dt="2024-05-09T04:49:52.860" v="4345" actId="478"/>
          <ac:picMkLst>
            <pc:docMk/>
            <pc:sldMk cId="2615422798" sldId="2762"/>
            <ac:picMk id="96" creationId="{968749A0-F512-A54A-7BB3-8929E8E8C7A7}"/>
          </ac:picMkLst>
        </pc:picChg>
        <pc:picChg chg="mod topLvl">
          <ac:chgData name="Ahmed A" userId="37cbb6571667a5a4" providerId="LiveId" clId="{A3ECA875-3A40-4BA9-BB9C-F27E79C2A69C}" dt="2024-05-09T04:50:36.214" v="4397" actId="165"/>
          <ac:picMkLst>
            <pc:docMk/>
            <pc:sldMk cId="2615422798" sldId="2762"/>
            <ac:picMk id="98" creationId="{7951B884-32F3-8700-33CD-51027D078B65}"/>
          </ac:picMkLst>
        </pc:picChg>
        <pc:picChg chg="mod">
          <ac:chgData name="Ahmed A" userId="37cbb6571667a5a4" providerId="LiveId" clId="{A3ECA875-3A40-4BA9-BB9C-F27E79C2A69C}" dt="2024-05-07T22:53:59.585" v="3205" actId="165"/>
          <ac:picMkLst>
            <pc:docMk/>
            <pc:sldMk cId="2615422798" sldId="2762"/>
            <ac:picMk id="101" creationId="{B941AA08-4388-6BBB-2C77-4A76590BF693}"/>
          </ac:picMkLst>
        </pc:picChg>
        <pc:picChg chg="mod">
          <ac:chgData name="Ahmed A" userId="37cbb6571667a5a4" providerId="LiveId" clId="{A3ECA875-3A40-4BA9-BB9C-F27E79C2A69C}" dt="2024-05-07T22:53:59.585" v="3205" actId="165"/>
          <ac:picMkLst>
            <pc:docMk/>
            <pc:sldMk cId="2615422798" sldId="2762"/>
            <ac:picMk id="103" creationId="{F34A80D1-7680-170E-F1B4-3B1AD056BA9D}"/>
          </ac:picMkLst>
        </pc:picChg>
        <pc:picChg chg="del mod topLvl">
          <ac:chgData name="Ahmed A" userId="37cbb6571667a5a4" providerId="LiveId" clId="{A3ECA875-3A40-4BA9-BB9C-F27E79C2A69C}" dt="2024-05-09T04:49:52.860" v="4345" actId="478"/>
          <ac:picMkLst>
            <pc:docMk/>
            <pc:sldMk cId="2615422798" sldId="2762"/>
            <ac:picMk id="107" creationId="{11BD6121-7321-BD0C-A9EC-6D12ED7BF6BF}"/>
          </ac:picMkLst>
        </pc:picChg>
        <pc:picChg chg="del mod topLvl">
          <ac:chgData name="Ahmed A" userId="37cbb6571667a5a4" providerId="LiveId" clId="{A3ECA875-3A40-4BA9-BB9C-F27E79C2A69C}" dt="2024-05-09T04:49:52.860" v="4345" actId="478"/>
          <ac:picMkLst>
            <pc:docMk/>
            <pc:sldMk cId="2615422798" sldId="2762"/>
            <ac:picMk id="119" creationId="{5E83A4DF-49BD-F8E7-BDA4-121179418953}"/>
          </ac:picMkLst>
        </pc:picChg>
        <pc:picChg chg="del mod topLvl">
          <ac:chgData name="Ahmed A" userId="37cbb6571667a5a4" providerId="LiveId" clId="{A3ECA875-3A40-4BA9-BB9C-F27E79C2A69C}" dt="2024-05-09T04:49:52.860" v="4345" actId="478"/>
          <ac:picMkLst>
            <pc:docMk/>
            <pc:sldMk cId="2615422798" sldId="2762"/>
            <ac:picMk id="123" creationId="{06630844-34AA-1C67-9722-FB77B9513580}"/>
          </ac:picMkLst>
        </pc:picChg>
        <pc:picChg chg="mod topLvl">
          <ac:chgData name="Ahmed A" userId="37cbb6571667a5a4" providerId="LiveId" clId="{A3ECA875-3A40-4BA9-BB9C-F27E79C2A69C}" dt="2024-05-09T04:50:36.214" v="4397" actId="165"/>
          <ac:picMkLst>
            <pc:docMk/>
            <pc:sldMk cId="2615422798" sldId="2762"/>
            <ac:picMk id="131" creationId="{66E08644-B00E-6482-EF17-5664F1727E49}"/>
          </ac:picMkLst>
        </pc:picChg>
        <pc:picChg chg="mod topLvl">
          <ac:chgData name="Ahmed A" userId="37cbb6571667a5a4" providerId="LiveId" clId="{A3ECA875-3A40-4BA9-BB9C-F27E79C2A69C}" dt="2024-05-09T04:50:36.214" v="4397" actId="165"/>
          <ac:picMkLst>
            <pc:docMk/>
            <pc:sldMk cId="2615422798" sldId="2762"/>
            <ac:picMk id="137" creationId="{7E9EBE09-CB42-201B-9810-30A2EE5A1DF8}"/>
          </ac:picMkLst>
        </pc:picChg>
        <pc:picChg chg="add del mod">
          <ac:chgData name="Ahmed A" userId="37cbb6571667a5a4" providerId="LiveId" clId="{A3ECA875-3A40-4BA9-BB9C-F27E79C2A69C}" dt="2024-05-07T22:53:56.112" v="3204" actId="478"/>
          <ac:picMkLst>
            <pc:docMk/>
            <pc:sldMk cId="2615422798" sldId="2762"/>
            <ac:picMk id="137" creationId="{A049207F-CE2F-4EB5-D802-D4DE03BD8855}"/>
          </ac:picMkLst>
        </pc:picChg>
        <pc:picChg chg="mod">
          <ac:chgData name="Ahmed A" userId="37cbb6571667a5a4" providerId="LiveId" clId="{A3ECA875-3A40-4BA9-BB9C-F27E79C2A69C}" dt="2024-05-09T04:50:36.214" v="4397" actId="165"/>
          <ac:picMkLst>
            <pc:docMk/>
            <pc:sldMk cId="2615422798" sldId="2762"/>
            <ac:picMk id="162" creationId="{16489170-CFF4-4BC9-F8F5-09F5827A7F4D}"/>
          </ac:picMkLst>
        </pc:picChg>
        <pc:picChg chg="mod">
          <ac:chgData name="Ahmed A" userId="37cbb6571667a5a4" providerId="LiveId" clId="{A3ECA875-3A40-4BA9-BB9C-F27E79C2A69C}" dt="2024-05-09T04:50:36.214" v="4397" actId="165"/>
          <ac:picMkLst>
            <pc:docMk/>
            <pc:sldMk cId="2615422798" sldId="2762"/>
            <ac:picMk id="164" creationId="{5220D742-4234-C206-FDEB-F53910E1AB15}"/>
          </ac:picMkLst>
        </pc:picChg>
        <pc:picChg chg="mod topLvl">
          <ac:chgData name="Ahmed A" userId="37cbb6571667a5a4" providerId="LiveId" clId="{A3ECA875-3A40-4BA9-BB9C-F27E79C2A69C}" dt="2024-05-09T04:50:36.214" v="4397" actId="165"/>
          <ac:picMkLst>
            <pc:docMk/>
            <pc:sldMk cId="2615422798" sldId="2762"/>
            <ac:picMk id="168" creationId="{4D850BF3-8CCB-1A25-B716-CF5B579403E1}"/>
          </ac:picMkLst>
        </pc:picChg>
        <pc:picChg chg="mod topLvl">
          <ac:chgData name="Ahmed A" userId="37cbb6571667a5a4" providerId="LiveId" clId="{A3ECA875-3A40-4BA9-BB9C-F27E79C2A69C}" dt="2024-05-09T04:50:39.198" v="4399" actId="1076"/>
          <ac:picMkLst>
            <pc:docMk/>
            <pc:sldMk cId="2615422798" sldId="2762"/>
            <ac:picMk id="180" creationId="{47A44AA4-69D2-392E-046C-270F8B462363}"/>
          </ac:picMkLst>
        </pc:picChg>
        <pc:picChg chg="mod">
          <ac:chgData name="Ahmed A" userId="37cbb6571667a5a4" providerId="LiveId" clId="{A3ECA875-3A40-4BA9-BB9C-F27E79C2A69C}" dt="2024-05-09T04:51:08.777" v="4420"/>
          <ac:picMkLst>
            <pc:docMk/>
            <pc:sldMk cId="2615422798" sldId="2762"/>
            <ac:picMk id="190" creationId="{3A9AD89B-C1CE-14DA-7EC2-0FB29A7158D4}"/>
          </ac:picMkLst>
        </pc:picChg>
        <pc:picChg chg="mod">
          <ac:chgData name="Ahmed A" userId="37cbb6571667a5a4" providerId="LiveId" clId="{A3ECA875-3A40-4BA9-BB9C-F27E79C2A69C}" dt="2024-05-09T04:51:08.777" v="4420"/>
          <ac:picMkLst>
            <pc:docMk/>
            <pc:sldMk cId="2615422798" sldId="2762"/>
            <ac:picMk id="194" creationId="{F4070993-71F5-B70E-205E-135214E30D45}"/>
          </ac:picMkLst>
        </pc:picChg>
        <pc:picChg chg="mod">
          <ac:chgData name="Ahmed A" userId="37cbb6571667a5a4" providerId="LiveId" clId="{A3ECA875-3A40-4BA9-BB9C-F27E79C2A69C}" dt="2024-05-09T04:51:25.683" v="4427"/>
          <ac:picMkLst>
            <pc:docMk/>
            <pc:sldMk cId="2615422798" sldId="2762"/>
            <ac:picMk id="204" creationId="{6FE0FC78-47B9-4AD4-5B21-4BD3BD9FC323}"/>
          </ac:picMkLst>
        </pc:picChg>
      </pc:sldChg>
      <pc:sldChg chg="addSp delSp modSp add del mod ord">
        <pc:chgData name="Ahmed A" userId="37cbb6571667a5a4" providerId="LiveId" clId="{A3ECA875-3A40-4BA9-BB9C-F27E79C2A69C}" dt="2024-05-08T13:18:10.822" v="3230" actId="47"/>
        <pc:sldMkLst>
          <pc:docMk/>
          <pc:sldMk cId="1368552677" sldId="2763"/>
        </pc:sldMkLst>
        <pc:spChg chg="add mod">
          <ac:chgData name="Ahmed A" userId="37cbb6571667a5a4" providerId="LiveId" clId="{A3ECA875-3A40-4BA9-BB9C-F27E79C2A69C}" dt="2024-05-06T23:28:26.295" v="996"/>
          <ac:spMkLst>
            <pc:docMk/>
            <pc:sldMk cId="1368552677" sldId="2763"/>
            <ac:spMk id="2" creationId="{99BB41F2-8C66-BB4F-50D6-4B9092FE6DF3}"/>
          </ac:spMkLst>
        </pc:spChg>
        <pc:spChg chg="del">
          <ac:chgData name="Ahmed A" userId="37cbb6571667a5a4" providerId="LiveId" clId="{A3ECA875-3A40-4BA9-BB9C-F27E79C2A69C}" dt="2024-05-06T23:28:26.022" v="995" actId="478"/>
          <ac:spMkLst>
            <pc:docMk/>
            <pc:sldMk cId="1368552677" sldId="2763"/>
            <ac:spMk id="3" creationId="{3570D0C0-AB87-129A-B268-FC897D03C1FF}"/>
          </ac:spMkLst>
        </pc:spChg>
        <pc:spChg chg="del">
          <ac:chgData name="Ahmed A" userId="37cbb6571667a5a4" providerId="LiveId" clId="{A3ECA875-3A40-4BA9-BB9C-F27E79C2A69C}" dt="2024-05-06T23:28:26.022" v="995" actId="478"/>
          <ac:spMkLst>
            <pc:docMk/>
            <pc:sldMk cId="1368552677" sldId="2763"/>
            <ac:spMk id="4" creationId="{DA78C14B-8812-5CDB-FD8D-1C750B71B449}"/>
          </ac:spMkLst>
        </pc:spChg>
        <pc:spChg chg="add mod">
          <ac:chgData name="Ahmed A" userId="37cbb6571667a5a4" providerId="LiveId" clId="{A3ECA875-3A40-4BA9-BB9C-F27E79C2A69C}" dt="2024-05-06T23:28:33.280" v="997"/>
          <ac:spMkLst>
            <pc:docMk/>
            <pc:sldMk cId="1368552677" sldId="2763"/>
            <ac:spMk id="5" creationId="{7E2DAA42-A2EB-DC0B-D98A-70461A98FB4C}"/>
          </ac:spMkLst>
        </pc:spChg>
        <pc:picChg chg="add mod">
          <ac:chgData name="Ahmed A" userId="37cbb6571667a5a4" providerId="LiveId" clId="{A3ECA875-3A40-4BA9-BB9C-F27E79C2A69C}" dt="2024-05-07T17:12:32.964" v="2678" actId="1076"/>
          <ac:picMkLst>
            <pc:docMk/>
            <pc:sldMk cId="1368552677" sldId="2763"/>
            <ac:picMk id="3" creationId="{194077A2-DB29-DD11-DCC8-675CD17EC90E}"/>
          </ac:picMkLst>
        </pc:picChg>
      </pc:sldChg>
      <pc:sldChg chg="addSp delSp modSp add del mod">
        <pc:chgData name="Ahmed A" userId="37cbb6571667a5a4" providerId="LiveId" clId="{A3ECA875-3A40-4BA9-BB9C-F27E79C2A69C}" dt="2024-05-08T13:18:10.822" v="3230" actId="47"/>
        <pc:sldMkLst>
          <pc:docMk/>
          <pc:sldMk cId="632503730" sldId="2764"/>
        </pc:sldMkLst>
        <pc:spChg chg="del">
          <ac:chgData name="Ahmed A" userId="37cbb6571667a5a4" providerId="LiveId" clId="{A3ECA875-3A40-4BA9-BB9C-F27E79C2A69C}" dt="2024-05-07T13:58:08.378" v="1037" actId="478"/>
          <ac:spMkLst>
            <pc:docMk/>
            <pc:sldMk cId="632503730" sldId="2764"/>
            <ac:spMk id="2" creationId="{99BB41F2-8C66-BB4F-50D6-4B9092FE6DF3}"/>
          </ac:spMkLst>
        </pc:spChg>
        <pc:spChg chg="add mod">
          <ac:chgData name="Ahmed A" userId="37cbb6571667a5a4" providerId="LiveId" clId="{A3ECA875-3A40-4BA9-BB9C-F27E79C2A69C}" dt="2024-05-07T13:58:22.153" v="1040"/>
          <ac:spMkLst>
            <pc:docMk/>
            <pc:sldMk cId="632503730" sldId="2764"/>
            <ac:spMk id="4" creationId="{9AB85120-8AAE-68ED-EA2B-BC3B84736FA0}"/>
          </ac:spMkLst>
        </pc:spChg>
        <pc:spChg chg="del">
          <ac:chgData name="Ahmed A" userId="37cbb6571667a5a4" providerId="LiveId" clId="{A3ECA875-3A40-4BA9-BB9C-F27E79C2A69C}" dt="2024-05-07T13:58:07.679" v="1036" actId="478"/>
          <ac:spMkLst>
            <pc:docMk/>
            <pc:sldMk cId="632503730" sldId="2764"/>
            <ac:spMk id="5" creationId="{7E2DAA42-A2EB-DC0B-D98A-70461A98FB4C}"/>
          </ac:spMkLst>
        </pc:spChg>
        <pc:spChg chg="add mod">
          <ac:chgData name="Ahmed A" userId="37cbb6571667a5a4" providerId="LiveId" clId="{A3ECA875-3A40-4BA9-BB9C-F27E79C2A69C}" dt="2024-05-07T13:58:22.153" v="1040"/>
          <ac:spMkLst>
            <pc:docMk/>
            <pc:sldMk cId="632503730" sldId="2764"/>
            <ac:spMk id="6" creationId="{13E069F8-2D17-9689-5F31-8850B3F16AC2}"/>
          </ac:spMkLst>
        </pc:spChg>
        <pc:grpChg chg="add mod">
          <ac:chgData name="Ahmed A" userId="37cbb6571667a5a4" providerId="LiveId" clId="{A3ECA875-3A40-4BA9-BB9C-F27E79C2A69C}" dt="2024-05-07T14:26:30.051" v="1120" actId="1076"/>
          <ac:grpSpMkLst>
            <pc:docMk/>
            <pc:sldMk cId="632503730" sldId="2764"/>
            <ac:grpSpMk id="7" creationId="{8614E27F-28B6-FBDD-3ABF-CADFA7B8F752}"/>
          </ac:grpSpMkLst>
        </pc:grpChg>
        <pc:picChg chg="add mod">
          <ac:chgData name="Ahmed A" userId="37cbb6571667a5a4" providerId="LiveId" clId="{A3ECA875-3A40-4BA9-BB9C-F27E79C2A69C}" dt="2024-05-07T13:58:17.185" v="1039" actId="1076"/>
          <ac:picMkLst>
            <pc:docMk/>
            <pc:sldMk cId="632503730" sldId="2764"/>
            <ac:picMk id="3" creationId="{AA32188C-04C4-9787-69A0-66A88A3F8955}"/>
          </ac:picMkLst>
        </pc:picChg>
        <pc:picChg chg="mod">
          <ac:chgData name="Ahmed A" userId="37cbb6571667a5a4" providerId="LiveId" clId="{A3ECA875-3A40-4BA9-BB9C-F27E79C2A69C}" dt="2024-05-07T14:26:28.374" v="1119"/>
          <ac:picMkLst>
            <pc:docMk/>
            <pc:sldMk cId="632503730" sldId="2764"/>
            <ac:picMk id="8" creationId="{DECB6CE6-A869-8555-FB03-4567B4AD3141}"/>
          </ac:picMkLst>
        </pc:picChg>
        <pc:picChg chg="mod">
          <ac:chgData name="Ahmed A" userId="37cbb6571667a5a4" providerId="LiveId" clId="{A3ECA875-3A40-4BA9-BB9C-F27E79C2A69C}" dt="2024-05-07T14:26:28.374" v="1119"/>
          <ac:picMkLst>
            <pc:docMk/>
            <pc:sldMk cId="632503730" sldId="2764"/>
            <ac:picMk id="9" creationId="{F31A4689-C877-9064-F3D1-110EAD80C552}"/>
          </ac:picMkLst>
        </pc:picChg>
        <pc:picChg chg="add mod">
          <ac:chgData name="Ahmed A" userId="37cbb6571667a5a4" providerId="LiveId" clId="{A3ECA875-3A40-4BA9-BB9C-F27E79C2A69C}" dt="2024-05-07T14:26:30.051" v="1120" actId="1076"/>
          <ac:picMkLst>
            <pc:docMk/>
            <pc:sldMk cId="632503730" sldId="2764"/>
            <ac:picMk id="10" creationId="{A1C3DBA8-26AC-5620-C6BD-CEED37596963}"/>
          </ac:picMkLst>
        </pc:picChg>
        <pc:picChg chg="add mod">
          <ac:chgData name="Ahmed A" userId="37cbb6571667a5a4" providerId="LiveId" clId="{A3ECA875-3A40-4BA9-BB9C-F27E79C2A69C}" dt="2024-05-07T14:27:10.186" v="1126" actId="1076"/>
          <ac:picMkLst>
            <pc:docMk/>
            <pc:sldMk cId="632503730" sldId="2764"/>
            <ac:picMk id="11" creationId="{C351B936-9F87-229E-1B9C-940336769F84}"/>
          </ac:picMkLst>
        </pc:picChg>
        <pc:picChg chg="del">
          <ac:chgData name="Ahmed A" userId="37cbb6571667a5a4" providerId="LiveId" clId="{A3ECA875-3A40-4BA9-BB9C-F27E79C2A69C}" dt="2024-05-07T13:58:08.378" v="1037" actId="478"/>
          <ac:picMkLst>
            <pc:docMk/>
            <pc:sldMk cId="632503730" sldId="2764"/>
            <ac:picMk id="28" creationId="{4F6D4C92-418B-CFF9-4B49-DD7594CCE2E7}"/>
          </ac:picMkLst>
        </pc:picChg>
      </pc:sldChg>
      <pc:sldChg chg="addSp delSp modSp add del mod ord modAnim">
        <pc:chgData name="Ahmed A" userId="37cbb6571667a5a4" providerId="LiveId" clId="{A3ECA875-3A40-4BA9-BB9C-F27E79C2A69C}" dt="2024-05-08T13:18:10.822" v="3230" actId="47"/>
        <pc:sldMkLst>
          <pc:docMk/>
          <pc:sldMk cId="3263454845" sldId="2765"/>
        </pc:sldMkLst>
        <pc:spChg chg="del">
          <ac:chgData name="Ahmed A" userId="37cbb6571667a5a4" providerId="LiveId" clId="{A3ECA875-3A40-4BA9-BB9C-F27E79C2A69C}" dt="2024-05-07T13:58:33.986" v="1045" actId="478"/>
          <ac:spMkLst>
            <pc:docMk/>
            <pc:sldMk cId="3263454845" sldId="2765"/>
            <ac:spMk id="2" creationId="{99BB41F2-8C66-BB4F-50D6-4B9092FE6DF3}"/>
          </ac:spMkLst>
        </pc:spChg>
        <pc:spChg chg="mod">
          <ac:chgData name="Ahmed A" userId="37cbb6571667a5a4" providerId="LiveId" clId="{A3ECA875-3A40-4BA9-BB9C-F27E79C2A69C}" dt="2024-05-07T13:59:32.881" v="1053"/>
          <ac:spMkLst>
            <pc:docMk/>
            <pc:sldMk cId="3263454845" sldId="2765"/>
            <ac:spMk id="4" creationId="{431633DB-1BB8-2E3B-3AD2-BF679478143F}"/>
          </ac:spMkLst>
        </pc:spChg>
        <pc:spChg chg="del">
          <ac:chgData name="Ahmed A" userId="37cbb6571667a5a4" providerId="LiveId" clId="{A3ECA875-3A40-4BA9-BB9C-F27E79C2A69C}" dt="2024-05-07T13:59:38.137" v="1054" actId="478"/>
          <ac:spMkLst>
            <pc:docMk/>
            <pc:sldMk cId="3263454845" sldId="2765"/>
            <ac:spMk id="5" creationId="{7E2DAA42-A2EB-DC0B-D98A-70461A98FB4C}"/>
          </ac:spMkLst>
        </pc:spChg>
        <pc:spChg chg="mod">
          <ac:chgData name="Ahmed A" userId="37cbb6571667a5a4" providerId="LiveId" clId="{A3ECA875-3A40-4BA9-BB9C-F27E79C2A69C}" dt="2024-05-07T13:59:32.881" v="1053"/>
          <ac:spMkLst>
            <pc:docMk/>
            <pc:sldMk cId="3263454845" sldId="2765"/>
            <ac:spMk id="6" creationId="{FC34D827-656A-307F-F33F-2BD7F0F22837}"/>
          </ac:spMkLst>
        </pc:spChg>
        <pc:spChg chg="add mod ord">
          <ac:chgData name="Ahmed A" userId="37cbb6571667a5a4" providerId="LiveId" clId="{A3ECA875-3A40-4BA9-BB9C-F27E79C2A69C}" dt="2024-05-07T14:00:47.556" v="1094" actId="171"/>
          <ac:spMkLst>
            <pc:docMk/>
            <pc:sldMk cId="3263454845" sldId="2765"/>
            <ac:spMk id="10" creationId="{9ACFC600-A9BA-8D37-1D93-956F57634215}"/>
          </ac:spMkLst>
        </pc:spChg>
        <pc:spChg chg="mod">
          <ac:chgData name="Ahmed A" userId="37cbb6571667a5a4" providerId="LiveId" clId="{A3ECA875-3A40-4BA9-BB9C-F27E79C2A69C}" dt="2024-05-07T14:01:07.507" v="1096" actId="27803"/>
          <ac:spMkLst>
            <pc:docMk/>
            <pc:sldMk cId="3263454845" sldId="2765"/>
            <ac:spMk id="22" creationId="{5453B8A3-916A-7976-7895-5B24E1C795E4}"/>
          </ac:spMkLst>
        </pc:spChg>
        <pc:spChg chg="mod">
          <ac:chgData name="Ahmed A" userId="37cbb6571667a5a4" providerId="LiveId" clId="{A3ECA875-3A40-4BA9-BB9C-F27E79C2A69C}" dt="2024-05-07T14:01:07.507" v="1096" actId="27803"/>
          <ac:spMkLst>
            <pc:docMk/>
            <pc:sldMk cId="3263454845" sldId="2765"/>
            <ac:spMk id="23" creationId="{6AEE30C0-5357-7B31-4F58-6BFD8DE02158}"/>
          </ac:spMkLst>
        </pc:spChg>
        <pc:spChg chg="mod">
          <ac:chgData name="Ahmed A" userId="37cbb6571667a5a4" providerId="LiveId" clId="{A3ECA875-3A40-4BA9-BB9C-F27E79C2A69C}" dt="2024-05-07T14:01:07.507" v="1096" actId="27803"/>
          <ac:spMkLst>
            <pc:docMk/>
            <pc:sldMk cId="3263454845" sldId="2765"/>
            <ac:spMk id="24" creationId="{37522D8D-E61C-406C-C15E-AD6E908A65FA}"/>
          </ac:spMkLst>
        </pc:spChg>
        <pc:spChg chg="mod">
          <ac:chgData name="Ahmed A" userId="37cbb6571667a5a4" providerId="LiveId" clId="{A3ECA875-3A40-4BA9-BB9C-F27E79C2A69C}" dt="2024-05-07T14:01:07.507" v="1096" actId="27803"/>
          <ac:spMkLst>
            <pc:docMk/>
            <pc:sldMk cId="3263454845" sldId="2765"/>
            <ac:spMk id="25" creationId="{04303962-A584-1F98-80B6-6D7DC44A6FD5}"/>
          </ac:spMkLst>
        </pc:spChg>
        <pc:spChg chg="mod">
          <ac:chgData name="Ahmed A" userId="37cbb6571667a5a4" providerId="LiveId" clId="{A3ECA875-3A40-4BA9-BB9C-F27E79C2A69C}" dt="2024-05-07T14:01:07.507" v="1096" actId="27803"/>
          <ac:spMkLst>
            <pc:docMk/>
            <pc:sldMk cId="3263454845" sldId="2765"/>
            <ac:spMk id="26" creationId="{4A918A0B-0814-A0F0-DB98-610C2D23E195}"/>
          </ac:spMkLst>
        </pc:spChg>
        <pc:spChg chg="mod">
          <ac:chgData name="Ahmed A" userId="37cbb6571667a5a4" providerId="LiveId" clId="{A3ECA875-3A40-4BA9-BB9C-F27E79C2A69C}" dt="2024-05-07T14:01:07.507" v="1096" actId="27803"/>
          <ac:spMkLst>
            <pc:docMk/>
            <pc:sldMk cId="3263454845" sldId="2765"/>
            <ac:spMk id="27" creationId="{761ADB8D-5EF2-B396-D2CE-9C14CBFA9F9B}"/>
          </ac:spMkLst>
        </pc:spChg>
        <pc:spChg chg="mod">
          <ac:chgData name="Ahmed A" userId="37cbb6571667a5a4" providerId="LiveId" clId="{A3ECA875-3A40-4BA9-BB9C-F27E79C2A69C}" dt="2024-05-07T14:01:07.507" v="1096" actId="27803"/>
          <ac:spMkLst>
            <pc:docMk/>
            <pc:sldMk cId="3263454845" sldId="2765"/>
            <ac:spMk id="29" creationId="{3315CF67-DD38-59A4-6BA2-06EB04138B59}"/>
          </ac:spMkLst>
        </pc:spChg>
        <pc:spChg chg="mod">
          <ac:chgData name="Ahmed A" userId="37cbb6571667a5a4" providerId="LiveId" clId="{A3ECA875-3A40-4BA9-BB9C-F27E79C2A69C}" dt="2024-05-07T14:01:07.507" v="1096" actId="27803"/>
          <ac:spMkLst>
            <pc:docMk/>
            <pc:sldMk cId="3263454845" sldId="2765"/>
            <ac:spMk id="30" creationId="{68A25ADC-A4A6-E831-3AB0-8D61B0B07EFD}"/>
          </ac:spMkLst>
        </pc:spChg>
        <pc:spChg chg="mod">
          <ac:chgData name="Ahmed A" userId="37cbb6571667a5a4" providerId="LiveId" clId="{A3ECA875-3A40-4BA9-BB9C-F27E79C2A69C}" dt="2024-05-07T14:01:07.507" v="1096" actId="27803"/>
          <ac:spMkLst>
            <pc:docMk/>
            <pc:sldMk cId="3263454845" sldId="2765"/>
            <ac:spMk id="31" creationId="{6538521D-6CE8-E26C-E8FF-FD92FB1B1D49}"/>
          </ac:spMkLst>
        </pc:spChg>
        <pc:spChg chg="mod">
          <ac:chgData name="Ahmed A" userId="37cbb6571667a5a4" providerId="LiveId" clId="{A3ECA875-3A40-4BA9-BB9C-F27E79C2A69C}" dt="2024-05-07T14:01:07.507" v="1096" actId="27803"/>
          <ac:spMkLst>
            <pc:docMk/>
            <pc:sldMk cId="3263454845" sldId="2765"/>
            <ac:spMk id="32" creationId="{20DF5DC6-69CF-2A85-2966-608D89477638}"/>
          </ac:spMkLst>
        </pc:spChg>
        <pc:spChg chg="mod">
          <ac:chgData name="Ahmed A" userId="37cbb6571667a5a4" providerId="LiveId" clId="{A3ECA875-3A40-4BA9-BB9C-F27E79C2A69C}" dt="2024-05-07T14:01:07.507" v="1096" actId="27803"/>
          <ac:spMkLst>
            <pc:docMk/>
            <pc:sldMk cId="3263454845" sldId="2765"/>
            <ac:spMk id="33" creationId="{6379D74E-BAB3-72E4-BD00-AEFB868F393E}"/>
          </ac:spMkLst>
        </pc:spChg>
        <pc:spChg chg="mod">
          <ac:chgData name="Ahmed A" userId="37cbb6571667a5a4" providerId="LiveId" clId="{A3ECA875-3A40-4BA9-BB9C-F27E79C2A69C}" dt="2024-05-07T14:01:07.507" v="1096" actId="27803"/>
          <ac:spMkLst>
            <pc:docMk/>
            <pc:sldMk cId="3263454845" sldId="2765"/>
            <ac:spMk id="34" creationId="{88729B9B-7A05-E47D-5666-0BD70FE08542}"/>
          </ac:spMkLst>
        </pc:spChg>
        <pc:spChg chg="mod">
          <ac:chgData name="Ahmed A" userId="37cbb6571667a5a4" providerId="LiveId" clId="{A3ECA875-3A40-4BA9-BB9C-F27E79C2A69C}" dt="2024-05-07T14:01:07.507" v="1096" actId="27803"/>
          <ac:spMkLst>
            <pc:docMk/>
            <pc:sldMk cId="3263454845" sldId="2765"/>
            <ac:spMk id="35" creationId="{319CE79B-DCC0-91E4-C282-5085E95B873C}"/>
          </ac:spMkLst>
        </pc:spChg>
        <pc:spChg chg="mod">
          <ac:chgData name="Ahmed A" userId="37cbb6571667a5a4" providerId="LiveId" clId="{A3ECA875-3A40-4BA9-BB9C-F27E79C2A69C}" dt="2024-05-07T14:01:07.507" v="1096" actId="27803"/>
          <ac:spMkLst>
            <pc:docMk/>
            <pc:sldMk cId="3263454845" sldId="2765"/>
            <ac:spMk id="36" creationId="{D557F92F-C3A7-975D-F1C3-41DAEF03DEA7}"/>
          </ac:spMkLst>
        </pc:spChg>
        <pc:spChg chg="mod">
          <ac:chgData name="Ahmed A" userId="37cbb6571667a5a4" providerId="LiveId" clId="{A3ECA875-3A40-4BA9-BB9C-F27E79C2A69C}" dt="2024-05-07T14:01:07.507" v="1096" actId="27803"/>
          <ac:spMkLst>
            <pc:docMk/>
            <pc:sldMk cId="3263454845" sldId="2765"/>
            <ac:spMk id="37" creationId="{933219A3-D4D4-C872-2EF1-4AD37532A487}"/>
          </ac:spMkLst>
        </pc:spChg>
        <pc:spChg chg="mod">
          <ac:chgData name="Ahmed A" userId="37cbb6571667a5a4" providerId="LiveId" clId="{A3ECA875-3A40-4BA9-BB9C-F27E79C2A69C}" dt="2024-05-07T14:01:07.507" v="1096" actId="27803"/>
          <ac:spMkLst>
            <pc:docMk/>
            <pc:sldMk cId="3263454845" sldId="2765"/>
            <ac:spMk id="38" creationId="{0878D212-532E-6680-DFFB-C7045DC3F8B3}"/>
          </ac:spMkLst>
        </pc:spChg>
        <pc:spChg chg="mod">
          <ac:chgData name="Ahmed A" userId="37cbb6571667a5a4" providerId="LiveId" clId="{A3ECA875-3A40-4BA9-BB9C-F27E79C2A69C}" dt="2024-05-07T14:01:07.507" v="1096" actId="27803"/>
          <ac:spMkLst>
            <pc:docMk/>
            <pc:sldMk cId="3263454845" sldId="2765"/>
            <ac:spMk id="39" creationId="{13482A48-8069-EF8C-501E-4BB43F42FFF0}"/>
          </ac:spMkLst>
        </pc:spChg>
        <pc:spChg chg="mod">
          <ac:chgData name="Ahmed A" userId="37cbb6571667a5a4" providerId="LiveId" clId="{A3ECA875-3A40-4BA9-BB9C-F27E79C2A69C}" dt="2024-05-07T14:01:07.507" v="1096" actId="27803"/>
          <ac:spMkLst>
            <pc:docMk/>
            <pc:sldMk cId="3263454845" sldId="2765"/>
            <ac:spMk id="40" creationId="{C4ADC476-7AE6-DF3A-80F2-C5142772E798}"/>
          </ac:spMkLst>
        </pc:spChg>
        <pc:spChg chg="mod">
          <ac:chgData name="Ahmed A" userId="37cbb6571667a5a4" providerId="LiveId" clId="{A3ECA875-3A40-4BA9-BB9C-F27E79C2A69C}" dt="2024-05-07T14:01:07.507" v="1096" actId="27803"/>
          <ac:spMkLst>
            <pc:docMk/>
            <pc:sldMk cId="3263454845" sldId="2765"/>
            <ac:spMk id="42" creationId="{A8703841-D722-1A4D-40F9-CE008B360F2D}"/>
          </ac:spMkLst>
        </pc:spChg>
        <pc:spChg chg="mod">
          <ac:chgData name="Ahmed A" userId="37cbb6571667a5a4" providerId="LiveId" clId="{A3ECA875-3A40-4BA9-BB9C-F27E79C2A69C}" dt="2024-05-07T14:01:07.507" v="1096" actId="27803"/>
          <ac:spMkLst>
            <pc:docMk/>
            <pc:sldMk cId="3263454845" sldId="2765"/>
            <ac:spMk id="43" creationId="{E0C573A2-4C66-AF00-6B02-B8179E850EDB}"/>
          </ac:spMkLst>
        </pc:spChg>
        <pc:spChg chg="mod">
          <ac:chgData name="Ahmed A" userId="37cbb6571667a5a4" providerId="LiveId" clId="{A3ECA875-3A40-4BA9-BB9C-F27E79C2A69C}" dt="2024-05-07T14:01:07.507" v="1096" actId="27803"/>
          <ac:spMkLst>
            <pc:docMk/>
            <pc:sldMk cId="3263454845" sldId="2765"/>
            <ac:spMk id="44" creationId="{08965251-4275-5263-305E-68ABEF760C57}"/>
          </ac:spMkLst>
        </pc:spChg>
        <pc:spChg chg="mod">
          <ac:chgData name="Ahmed A" userId="37cbb6571667a5a4" providerId="LiveId" clId="{A3ECA875-3A40-4BA9-BB9C-F27E79C2A69C}" dt="2024-05-07T14:01:07.507" v="1096" actId="27803"/>
          <ac:spMkLst>
            <pc:docMk/>
            <pc:sldMk cId="3263454845" sldId="2765"/>
            <ac:spMk id="45" creationId="{DE46A063-A983-641F-75BE-E81A1C5F77A6}"/>
          </ac:spMkLst>
        </pc:spChg>
        <pc:spChg chg="mod">
          <ac:chgData name="Ahmed A" userId="37cbb6571667a5a4" providerId="LiveId" clId="{A3ECA875-3A40-4BA9-BB9C-F27E79C2A69C}" dt="2024-05-07T14:01:07.507" v="1096" actId="27803"/>
          <ac:spMkLst>
            <pc:docMk/>
            <pc:sldMk cId="3263454845" sldId="2765"/>
            <ac:spMk id="46" creationId="{5BB9E025-E171-9559-3F6E-F45843BC3956}"/>
          </ac:spMkLst>
        </pc:spChg>
        <pc:spChg chg="mod">
          <ac:chgData name="Ahmed A" userId="37cbb6571667a5a4" providerId="LiveId" clId="{A3ECA875-3A40-4BA9-BB9C-F27E79C2A69C}" dt="2024-05-07T14:01:07.507" v="1096" actId="27803"/>
          <ac:spMkLst>
            <pc:docMk/>
            <pc:sldMk cId="3263454845" sldId="2765"/>
            <ac:spMk id="47" creationId="{84172CB2-AACC-C9CC-C709-780EFCF287B0}"/>
          </ac:spMkLst>
        </pc:spChg>
        <pc:spChg chg="mod">
          <ac:chgData name="Ahmed A" userId="37cbb6571667a5a4" providerId="LiveId" clId="{A3ECA875-3A40-4BA9-BB9C-F27E79C2A69C}" dt="2024-05-07T14:01:07.507" v="1096" actId="27803"/>
          <ac:spMkLst>
            <pc:docMk/>
            <pc:sldMk cId="3263454845" sldId="2765"/>
            <ac:spMk id="48" creationId="{86D4065E-06F6-6C8B-0AA3-7D19C7928326}"/>
          </ac:spMkLst>
        </pc:spChg>
        <pc:spChg chg="mod">
          <ac:chgData name="Ahmed A" userId="37cbb6571667a5a4" providerId="LiveId" clId="{A3ECA875-3A40-4BA9-BB9C-F27E79C2A69C}" dt="2024-05-07T14:01:07.507" v="1096" actId="27803"/>
          <ac:spMkLst>
            <pc:docMk/>
            <pc:sldMk cId="3263454845" sldId="2765"/>
            <ac:spMk id="49" creationId="{CD764DF8-5197-990F-1471-ABC1335F471F}"/>
          </ac:spMkLst>
        </pc:spChg>
        <pc:spChg chg="mod">
          <ac:chgData name="Ahmed A" userId="37cbb6571667a5a4" providerId="LiveId" clId="{A3ECA875-3A40-4BA9-BB9C-F27E79C2A69C}" dt="2024-05-07T14:01:07.507" v="1096" actId="27803"/>
          <ac:spMkLst>
            <pc:docMk/>
            <pc:sldMk cId="3263454845" sldId="2765"/>
            <ac:spMk id="50" creationId="{1FB0AA54-D690-CE3F-C114-E23568E4E9DA}"/>
          </ac:spMkLst>
        </pc:spChg>
        <pc:spChg chg="mod">
          <ac:chgData name="Ahmed A" userId="37cbb6571667a5a4" providerId="LiveId" clId="{A3ECA875-3A40-4BA9-BB9C-F27E79C2A69C}" dt="2024-05-07T14:01:07.507" v="1096" actId="27803"/>
          <ac:spMkLst>
            <pc:docMk/>
            <pc:sldMk cId="3263454845" sldId="2765"/>
            <ac:spMk id="51" creationId="{567B4E7C-F941-E91B-98C2-95AA29FD4639}"/>
          </ac:spMkLst>
        </pc:spChg>
        <pc:spChg chg="mod">
          <ac:chgData name="Ahmed A" userId="37cbb6571667a5a4" providerId="LiveId" clId="{A3ECA875-3A40-4BA9-BB9C-F27E79C2A69C}" dt="2024-05-07T14:01:07.507" v="1096" actId="27803"/>
          <ac:spMkLst>
            <pc:docMk/>
            <pc:sldMk cId="3263454845" sldId="2765"/>
            <ac:spMk id="52" creationId="{7B9963F7-698F-4C0F-3655-C0086BBC2AF9}"/>
          </ac:spMkLst>
        </pc:spChg>
        <pc:spChg chg="mod">
          <ac:chgData name="Ahmed A" userId="37cbb6571667a5a4" providerId="LiveId" clId="{A3ECA875-3A40-4BA9-BB9C-F27E79C2A69C}" dt="2024-05-07T14:01:07.507" v="1096" actId="27803"/>
          <ac:spMkLst>
            <pc:docMk/>
            <pc:sldMk cId="3263454845" sldId="2765"/>
            <ac:spMk id="53" creationId="{033C6B75-7AE5-2ED6-E05D-675A3E64C1AA}"/>
          </ac:spMkLst>
        </pc:spChg>
        <pc:spChg chg="mod">
          <ac:chgData name="Ahmed A" userId="37cbb6571667a5a4" providerId="LiveId" clId="{A3ECA875-3A40-4BA9-BB9C-F27E79C2A69C}" dt="2024-05-07T14:01:07.507" v="1096" actId="27803"/>
          <ac:spMkLst>
            <pc:docMk/>
            <pc:sldMk cId="3263454845" sldId="2765"/>
            <ac:spMk id="54" creationId="{B5DD2CAE-10F4-8A3B-184A-1E0D45DDE24A}"/>
          </ac:spMkLst>
        </pc:spChg>
        <pc:spChg chg="mod">
          <ac:chgData name="Ahmed A" userId="37cbb6571667a5a4" providerId="LiveId" clId="{A3ECA875-3A40-4BA9-BB9C-F27E79C2A69C}" dt="2024-05-07T14:01:07.507" v="1096" actId="27803"/>
          <ac:spMkLst>
            <pc:docMk/>
            <pc:sldMk cId="3263454845" sldId="2765"/>
            <ac:spMk id="55" creationId="{F4CF11EE-F174-B183-5922-57E5FC9C0E30}"/>
          </ac:spMkLst>
        </pc:spChg>
        <pc:spChg chg="mod">
          <ac:chgData name="Ahmed A" userId="37cbb6571667a5a4" providerId="LiveId" clId="{A3ECA875-3A40-4BA9-BB9C-F27E79C2A69C}" dt="2024-05-07T14:01:07.507" v="1096" actId="27803"/>
          <ac:spMkLst>
            <pc:docMk/>
            <pc:sldMk cId="3263454845" sldId="2765"/>
            <ac:spMk id="56" creationId="{27524A16-9F07-4EFC-D1F6-40CD8A58C926}"/>
          </ac:spMkLst>
        </pc:spChg>
        <pc:spChg chg="mod">
          <ac:chgData name="Ahmed A" userId="37cbb6571667a5a4" providerId="LiveId" clId="{A3ECA875-3A40-4BA9-BB9C-F27E79C2A69C}" dt="2024-05-07T14:01:07.507" v="1096" actId="27803"/>
          <ac:spMkLst>
            <pc:docMk/>
            <pc:sldMk cId="3263454845" sldId="2765"/>
            <ac:spMk id="57" creationId="{BF9D12A3-0F69-8728-DD28-6A69415F3460}"/>
          </ac:spMkLst>
        </pc:spChg>
        <pc:spChg chg="mod">
          <ac:chgData name="Ahmed A" userId="37cbb6571667a5a4" providerId="LiveId" clId="{A3ECA875-3A40-4BA9-BB9C-F27E79C2A69C}" dt="2024-05-07T14:01:07.507" v="1096" actId="27803"/>
          <ac:spMkLst>
            <pc:docMk/>
            <pc:sldMk cId="3263454845" sldId="2765"/>
            <ac:spMk id="58" creationId="{F412CAC8-74C1-F890-3A5F-32DFC5E332F0}"/>
          </ac:spMkLst>
        </pc:spChg>
        <pc:spChg chg="mod">
          <ac:chgData name="Ahmed A" userId="37cbb6571667a5a4" providerId="LiveId" clId="{A3ECA875-3A40-4BA9-BB9C-F27E79C2A69C}" dt="2024-05-07T14:01:07.507" v="1096" actId="27803"/>
          <ac:spMkLst>
            <pc:docMk/>
            <pc:sldMk cId="3263454845" sldId="2765"/>
            <ac:spMk id="59" creationId="{377351A0-7CFC-D372-0D6D-5705C9A98FE6}"/>
          </ac:spMkLst>
        </pc:spChg>
        <pc:spChg chg="mod">
          <ac:chgData name="Ahmed A" userId="37cbb6571667a5a4" providerId="LiveId" clId="{A3ECA875-3A40-4BA9-BB9C-F27E79C2A69C}" dt="2024-05-07T14:01:07.507" v="1096" actId="27803"/>
          <ac:spMkLst>
            <pc:docMk/>
            <pc:sldMk cId="3263454845" sldId="2765"/>
            <ac:spMk id="60" creationId="{C186198F-EF98-9D54-8F24-443C2F747C0C}"/>
          </ac:spMkLst>
        </pc:spChg>
        <pc:spChg chg="mod">
          <ac:chgData name="Ahmed A" userId="37cbb6571667a5a4" providerId="LiveId" clId="{A3ECA875-3A40-4BA9-BB9C-F27E79C2A69C}" dt="2024-05-07T14:01:07.507" v="1096" actId="27803"/>
          <ac:spMkLst>
            <pc:docMk/>
            <pc:sldMk cId="3263454845" sldId="2765"/>
            <ac:spMk id="61" creationId="{363F8E76-36BC-D751-6E3A-D98D38A6081B}"/>
          </ac:spMkLst>
        </pc:spChg>
        <pc:spChg chg="mod">
          <ac:chgData name="Ahmed A" userId="37cbb6571667a5a4" providerId="LiveId" clId="{A3ECA875-3A40-4BA9-BB9C-F27E79C2A69C}" dt="2024-05-07T14:01:07.507" v="1096" actId="27803"/>
          <ac:spMkLst>
            <pc:docMk/>
            <pc:sldMk cId="3263454845" sldId="2765"/>
            <ac:spMk id="62" creationId="{B884BBB2-7CD5-6D2E-EE8B-14EE47AFD471}"/>
          </ac:spMkLst>
        </pc:spChg>
        <pc:spChg chg="mod">
          <ac:chgData name="Ahmed A" userId="37cbb6571667a5a4" providerId="LiveId" clId="{A3ECA875-3A40-4BA9-BB9C-F27E79C2A69C}" dt="2024-05-07T14:01:07.507" v="1096" actId="27803"/>
          <ac:spMkLst>
            <pc:docMk/>
            <pc:sldMk cId="3263454845" sldId="2765"/>
            <ac:spMk id="64" creationId="{11C601AF-BE9E-95A5-A05F-8928900075DB}"/>
          </ac:spMkLst>
        </pc:spChg>
        <pc:spChg chg="mod">
          <ac:chgData name="Ahmed A" userId="37cbb6571667a5a4" providerId="LiveId" clId="{A3ECA875-3A40-4BA9-BB9C-F27E79C2A69C}" dt="2024-05-07T14:01:07.507" v="1096" actId="27803"/>
          <ac:spMkLst>
            <pc:docMk/>
            <pc:sldMk cId="3263454845" sldId="2765"/>
            <ac:spMk id="65" creationId="{DEBBA5DC-4864-1347-0369-24B9C7B6428D}"/>
          </ac:spMkLst>
        </pc:spChg>
        <pc:spChg chg="mod">
          <ac:chgData name="Ahmed A" userId="37cbb6571667a5a4" providerId="LiveId" clId="{A3ECA875-3A40-4BA9-BB9C-F27E79C2A69C}" dt="2024-05-07T14:01:07.507" v="1096" actId="27803"/>
          <ac:spMkLst>
            <pc:docMk/>
            <pc:sldMk cId="3263454845" sldId="2765"/>
            <ac:spMk id="66" creationId="{E6E5D9A8-6C3A-1EA2-C87B-8D5254DB2980}"/>
          </ac:spMkLst>
        </pc:spChg>
        <pc:spChg chg="mod">
          <ac:chgData name="Ahmed A" userId="37cbb6571667a5a4" providerId="LiveId" clId="{A3ECA875-3A40-4BA9-BB9C-F27E79C2A69C}" dt="2024-05-07T14:01:07.507" v="1096" actId="27803"/>
          <ac:spMkLst>
            <pc:docMk/>
            <pc:sldMk cId="3263454845" sldId="2765"/>
            <ac:spMk id="67" creationId="{0FC1DF50-077E-2D66-EEAD-2B49C75D8E94}"/>
          </ac:spMkLst>
        </pc:spChg>
        <pc:spChg chg="mod">
          <ac:chgData name="Ahmed A" userId="37cbb6571667a5a4" providerId="LiveId" clId="{A3ECA875-3A40-4BA9-BB9C-F27E79C2A69C}" dt="2024-05-07T14:01:07.507" v="1096" actId="27803"/>
          <ac:spMkLst>
            <pc:docMk/>
            <pc:sldMk cId="3263454845" sldId="2765"/>
            <ac:spMk id="69" creationId="{4C99D095-C96F-060D-2EE5-0AF762DD53BF}"/>
          </ac:spMkLst>
        </pc:spChg>
        <pc:spChg chg="mod">
          <ac:chgData name="Ahmed A" userId="37cbb6571667a5a4" providerId="LiveId" clId="{A3ECA875-3A40-4BA9-BB9C-F27E79C2A69C}" dt="2024-05-07T14:01:07.507" v="1096" actId="27803"/>
          <ac:spMkLst>
            <pc:docMk/>
            <pc:sldMk cId="3263454845" sldId="2765"/>
            <ac:spMk id="70" creationId="{3A089280-B518-7AE6-44F8-054D108EE666}"/>
          </ac:spMkLst>
        </pc:spChg>
        <pc:spChg chg="mod">
          <ac:chgData name="Ahmed A" userId="37cbb6571667a5a4" providerId="LiveId" clId="{A3ECA875-3A40-4BA9-BB9C-F27E79C2A69C}" dt="2024-05-07T14:01:07.507" v="1096" actId="27803"/>
          <ac:spMkLst>
            <pc:docMk/>
            <pc:sldMk cId="3263454845" sldId="2765"/>
            <ac:spMk id="71" creationId="{74A37782-750C-06AC-4084-AC90174D8DF7}"/>
          </ac:spMkLst>
        </pc:spChg>
        <pc:spChg chg="mod">
          <ac:chgData name="Ahmed A" userId="37cbb6571667a5a4" providerId="LiveId" clId="{A3ECA875-3A40-4BA9-BB9C-F27E79C2A69C}" dt="2024-05-07T14:01:07.507" v="1096" actId="27803"/>
          <ac:spMkLst>
            <pc:docMk/>
            <pc:sldMk cId="3263454845" sldId="2765"/>
            <ac:spMk id="72" creationId="{7E84BAA2-EC81-972F-F07A-3C858E422E57}"/>
          </ac:spMkLst>
        </pc:spChg>
        <pc:spChg chg="mod">
          <ac:chgData name="Ahmed A" userId="37cbb6571667a5a4" providerId="LiveId" clId="{A3ECA875-3A40-4BA9-BB9C-F27E79C2A69C}" dt="2024-05-07T14:01:07.507" v="1096" actId="27803"/>
          <ac:spMkLst>
            <pc:docMk/>
            <pc:sldMk cId="3263454845" sldId="2765"/>
            <ac:spMk id="73" creationId="{7BD6670D-3989-929E-52DE-8C5BD71F562B}"/>
          </ac:spMkLst>
        </pc:spChg>
        <pc:spChg chg="mod">
          <ac:chgData name="Ahmed A" userId="37cbb6571667a5a4" providerId="LiveId" clId="{A3ECA875-3A40-4BA9-BB9C-F27E79C2A69C}" dt="2024-05-07T14:01:07.507" v="1096" actId="27803"/>
          <ac:spMkLst>
            <pc:docMk/>
            <pc:sldMk cId="3263454845" sldId="2765"/>
            <ac:spMk id="74" creationId="{43D7C422-BA1E-2EE8-22DF-02A1B14E9563}"/>
          </ac:spMkLst>
        </pc:spChg>
        <pc:spChg chg="mod">
          <ac:chgData name="Ahmed A" userId="37cbb6571667a5a4" providerId="LiveId" clId="{A3ECA875-3A40-4BA9-BB9C-F27E79C2A69C}" dt="2024-05-07T14:01:07.507" v="1096" actId="27803"/>
          <ac:spMkLst>
            <pc:docMk/>
            <pc:sldMk cId="3263454845" sldId="2765"/>
            <ac:spMk id="75" creationId="{5331818A-3CE7-9440-A6CB-3B9AAD3B145E}"/>
          </ac:spMkLst>
        </pc:spChg>
        <pc:spChg chg="mod">
          <ac:chgData name="Ahmed A" userId="37cbb6571667a5a4" providerId="LiveId" clId="{A3ECA875-3A40-4BA9-BB9C-F27E79C2A69C}" dt="2024-05-07T14:01:07.507" v="1096" actId="27803"/>
          <ac:spMkLst>
            <pc:docMk/>
            <pc:sldMk cId="3263454845" sldId="2765"/>
            <ac:spMk id="76" creationId="{C11DC751-C5CF-AD6A-EE09-8C787786BEFA}"/>
          </ac:spMkLst>
        </pc:spChg>
        <pc:spChg chg="mod">
          <ac:chgData name="Ahmed A" userId="37cbb6571667a5a4" providerId="LiveId" clId="{A3ECA875-3A40-4BA9-BB9C-F27E79C2A69C}" dt="2024-05-07T14:01:07.507" v="1096" actId="27803"/>
          <ac:spMkLst>
            <pc:docMk/>
            <pc:sldMk cId="3263454845" sldId="2765"/>
            <ac:spMk id="77" creationId="{B2FB3415-DCFF-8700-BFE1-E0C9B7E56940}"/>
          </ac:spMkLst>
        </pc:spChg>
        <pc:spChg chg="mod">
          <ac:chgData name="Ahmed A" userId="37cbb6571667a5a4" providerId="LiveId" clId="{A3ECA875-3A40-4BA9-BB9C-F27E79C2A69C}" dt="2024-05-07T14:01:07.507" v="1096" actId="27803"/>
          <ac:spMkLst>
            <pc:docMk/>
            <pc:sldMk cId="3263454845" sldId="2765"/>
            <ac:spMk id="78" creationId="{BCDB9676-A320-0175-505D-B0D6B124F5B8}"/>
          </ac:spMkLst>
        </pc:spChg>
        <pc:spChg chg="mod">
          <ac:chgData name="Ahmed A" userId="37cbb6571667a5a4" providerId="LiveId" clId="{A3ECA875-3A40-4BA9-BB9C-F27E79C2A69C}" dt="2024-05-07T14:01:07.507" v="1096" actId="27803"/>
          <ac:spMkLst>
            <pc:docMk/>
            <pc:sldMk cId="3263454845" sldId="2765"/>
            <ac:spMk id="79" creationId="{87EA984E-2200-9C27-0935-2DE470732984}"/>
          </ac:spMkLst>
        </pc:spChg>
        <pc:spChg chg="mod">
          <ac:chgData name="Ahmed A" userId="37cbb6571667a5a4" providerId="LiveId" clId="{A3ECA875-3A40-4BA9-BB9C-F27E79C2A69C}" dt="2024-05-07T14:01:07.507" v="1096" actId="27803"/>
          <ac:spMkLst>
            <pc:docMk/>
            <pc:sldMk cId="3263454845" sldId="2765"/>
            <ac:spMk id="80" creationId="{4B3126E9-9049-872B-F9DD-EDF7454BBBED}"/>
          </ac:spMkLst>
        </pc:spChg>
        <pc:spChg chg="mod">
          <ac:chgData name="Ahmed A" userId="37cbb6571667a5a4" providerId="LiveId" clId="{A3ECA875-3A40-4BA9-BB9C-F27E79C2A69C}" dt="2024-05-07T14:01:07.507" v="1096" actId="27803"/>
          <ac:spMkLst>
            <pc:docMk/>
            <pc:sldMk cId="3263454845" sldId="2765"/>
            <ac:spMk id="81" creationId="{0CEC515C-DBF4-5F66-993A-BCA26626063A}"/>
          </ac:spMkLst>
        </pc:spChg>
        <pc:spChg chg="mod">
          <ac:chgData name="Ahmed A" userId="37cbb6571667a5a4" providerId="LiveId" clId="{A3ECA875-3A40-4BA9-BB9C-F27E79C2A69C}" dt="2024-05-07T14:01:07.507" v="1096" actId="27803"/>
          <ac:spMkLst>
            <pc:docMk/>
            <pc:sldMk cId="3263454845" sldId="2765"/>
            <ac:spMk id="82" creationId="{39E3217F-C86A-3C96-F09D-FF0ED4484710}"/>
          </ac:spMkLst>
        </pc:spChg>
        <pc:spChg chg="mod">
          <ac:chgData name="Ahmed A" userId="37cbb6571667a5a4" providerId="LiveId" clId="{A3ECA875-3A40-4BA9-BB9C-F27E79C2A69C}" dt="2024-05-07T14:01:07.507" v="1096" actId="27803"/>
          <ac:spMkLst>
            <pc:docMk/>
            <pc:sldMk cId="3263454845" sldId="2765"/>
            <ac:spMk id="83" creationId="{A0DECE4D-EDDA-5AD6-0CDE-3ACBEE232B22}"/>
          </ac:spMkLst>
        </pc:spChg>
        <pc:spChg chg="mod">
          <ac:chgData name="Ahmed A" userId="37cbb6571667a5a4" providerId="LiveId" clId="{A3ECA875-3A40-4BA9-BB9C-F27E79C2A69C}" dt="2024-05-07T14:01:07.507" v="1096" actId="27803"/>
          <ac:spMkLst>
            <pc:docMk/>
            <pc:sldMk cId="3263454845" sldId="2765"/>
            <ac:spMk id="84" creationId="{B8F9CA9E-7C5D-694C-CBC9-3D4EA3A8F88B}"/>
          </ac:spMkLst>
        </pc:spChg>
        <pc:spChg chg="mod">
          <ac:chgData name="Ahmed A" userId="37cbb6571667a5a4" providerId="LiveId" clId="{A3ECA875-3A40-4BA9-BB9C-F27E79C2A69C}" dt="2024-05-07T14:01:07.507" v="1096" actId="27803"/>
          <ac:spMkLst>
            <pc:docMk/>
            <pc:sldMk cId="3263454845" sldId="2765"/>
            <ac:spMk id="85" creationId="{254D9910-F0C2-D187-D253-B1F61F0DB517}"/>
          </ac:spMkLst>
        </pc:spChg>
        <pc:spChg chg="mod">
          <ac:chgData name="Ahmed A" userId="37cbb6571667a5a4" providerId="LiveId" clId="{A3ECA875-3A40-4BA9-BB9C-F27E79C2A69C}" dt="2024-05-07T14:01:07.507" v="1096" actId="27803"/>
          <ac:spMkLst>
            <pc:docMk/>
            <pc:sldMk cId="3263454845" sldId="2765"/>
            <ac:spMk id="86" creationId="{1AE3B8E5-5186-8309-228A-EE4F3F4779AE}"/>
          </ac:spMkLst>
        </pc:spChg>
        <pc:spChg chg="mod">
          <ac:chgData name="Ahmed A" userId="37cbb6571667a5a4" providerId="LiveId" clId="{A3ECA875-3A40-4BA9-BB9C-F27E79C2A69C}" dt="2024-05-07T14:01:07.507" v="1096" actId="27803"/>
          <ac:spMkLst>
            <pc:docMk/>
            <pc:sldMk cId="3263454845" sldId="2765"/>
            <ac:spMk id="87" creationId="{4B65689A-88C8-BD53-AAE3-3E8CA7B88CD1}"/>
          </ac:spMkLst>
        </pc:spChg>
        <pc:spChg chg="mod">
          <ac:chgData name="Ahmed A" userId="37cbb6571667a5a4" providerId="LiveId" clId="{A3ECA875-3A40-4BA9-BB9C-F27E79C2A69C}" dt="2024-05-07T14:01:07.507" v="1096" actId="27803"/>
          <ac:spMkLst>
            <pc:docMk/>
            <pc:sldMk cId="3263454845" sldId="2765"/>
            <ac:spMk id="88" creationId="{EF9E062F-9725-6BD0-1038-639DB3605CF4}"/>
          </ac:spMkLst>
        </pc:spChg>
        <pc:spChg chg="mod">
          <ac:chgData name="Ahmed A" userId="37cbb6571667a5a4" providerId="LiveId" clId="{A3ECA875-3A40-4BA9-BB9C-F27E79C2A69C}" dt="2024-05-07T14:01:07.507" v="1096" actId="27803"/>
          <ac:spMkLst>
            <pc:docMk/>
            <pc:sldMk cId="3263454845" sldId="2765"/>
            <ac:spMk id="89" creationId="{B562BDD8-31BD-7B79-38BB-4EFAA96E2379}"/>
          </ac:spMkLst>
        </pc:spChg>
        <pc:spChg chg="mod">
          <ac:chgData name="Ahmed A" userId="37cbb6571667a5a4" providerId="LiveId" clId="{A3ECA875-3A40-4BA9-BB9C-F27E79C2A69C}" dt="2024-05-07T14:01:07.507" v="1096" actId="27803"/>
          <ac:spMkLst>
            <pc:docMk/>
            <pc:sldMk cId="3263454845" sldId="2765"/>
            <ac:spMk id="90" creationId="{8B1AE9D2-0B1C-D69B-65E4-53223ACC3749}"/>
          </ac:spMkLst>
        </pc:spChg>
        <pc:spChg chg="mod">
          <ac:chgData name="Ahmed A" userId="37cbb6571667a5a4" providerId="LiveId" clId="{A3ECA875-3A40-4BA9-BB9C-F27E79C2A69C}" dt="2024-05-07T14:01:07.507" v="1096" actId="27803"/>
          <ac:spMkLst>
            <pc:docMk/>
            <pc:sldMk cId="3263454845" sldId="2765"/>
            <ac:spMk id="91" creationId="{397E605C-B889-DE6F-2007-DFD92342C870}"/>
          </ac:spMkLst>
        </pc:spChg>
        <pc:spChg chg="mod">
          <ac:chgData name="Ahmed A" userId="37cbb6571667a5a4" providerId="LiveId" clId="{A3ECA875-3A40-4BA9-BB9C-F27E79C2A69C}" dt="2024-05-07T14:01:07.507" v="1096" actId="27803"/>
          <ac:spMkLst>
            <pc:docMk/>
            <pc:sldMk cId="3263454845" sldId="2765"/>
            <ac:spMk id="92" creationId="{264B3350-CCEB-77D5-9DF0-EC768FA7BD7C}"/>
          </ac:spMkLst>
        </pc:spChg>
        <pc:spChg chg="mod">
          <ac:chgData name="Ahmed A" userId="37cbb6571667a5a4" providerId="LiveId" clId="{A3ECA875-3A40-4BA9-BB9C-F27E79C2A69C}" dt="2024-05-07T14:01:07.507" v="1096" actId="27803"/>
          <ac:spMkLst>
            <pc:docMk/>
            <pc:sldMk cId="3263454845" sldId="2765"/>
            <ac:spMk id="93" creationId="{03ABF921-4E04-ADC1-0BAA-2E2209AF251E}"/>
          </ac:spMkLst>
        </pc:spChg>
        <pc:spChg chg="mod">
          <ac:chgData name="Ahmed A" userId="37cbb6571667a5a4" providerId="LiveId" clId="{A3ECA875-3A40-4BA9-BB9C-F27E79C2A69C}" dt="2024-05-07T14:01:07.507" v="1096" actId="27803"/>
          <ac:spMkLst>
            <pc:docMk/>
            <pc:sldMk cId="3263454845" sldId="2765"/>
            <ac:spMk id="94" creationId="{2E9C0224-BADB-1418-81E4-5F9F4D944FF7}"/>
          </ac:spMkLst>
        </pc:spChg>
        <pc:spChg chg="mod">
          <ac:chgData name="Ahmed A" userId="37cbb6571667a5a4" providerId="LiveId" clId="{A3ECA875-3A40-4BA9-BB9C-F27E79C2A69C}" dt="2024-05-07T14:01:07.507" v="1096" actId="27803"/>
          <ac:spMkLst>
            <pc:docMk/>
            <pc:sldMk cId="3263454845" sldId="2765"/>
            <ac:spMk id="95" creationId="{1260E8E5-63B1-B013-6E73-DB8A503A492B}"/>
          </ac:spMkLst>
        </pc:spChg>
        <pc:spChg chg="mod">
          <ac:chgData name="Ahmed A" userId="37cbb6571667a5a4" providerId="LiveId" clId="{A3ECA875-3A40-4BA9-BB9C-F27E79C2A69C}" dt="2024-05-07T14:01:07.507" v="1096" actId="27803"/>
          <ac:spMkLst>
            <pc:docMk/>
            <pc:sldMk cId="3263454845" sldId="2765"/>
            <ac:spMk id="96" creationId="{F7D9BD8D-AF09-454C-9323-EF73A59F077F}"/>
          </ac:spMkLst>
        </pc:spChg>
        <pc:spChg chg="mod">
          <ac:chgData name="Ahmed A" userId="37cbb6571667a5a4" providerId="LiveId" clId="{A3ECA875-3A40-4BA9-BB9C-F27E79C2A69C}" dt="2024-05-07T14:01:07.507" v="1096" actId="27803"/>
          <ac:spMkLst>
            <pc:docMk/>
            <pc:sldMk cId="3263454845" sldId="2765"/>
            <ac:spMk id="97" creationId="{FA842D4E-0359-8943-622B-5218A06833DC}"/>
          </ac:spMkLst>
        </pc:spChg>
        <pc:spChg chg="mod">
          <ac:chgData name="Ahmed A" userId="37cbb6571667a5a4" providerId="LiveId" clId="{A3ECA875-3A40-4BA9-BB9C-F27E79C2A69C}" dt="2024-05-07T14:01:07.507" v="1096" actId="27803"/>
          <ac:spMkLst>
            <pc:docMk/>
            <pc:sldMk cId="3263454845" sldId="2765"/>
            <ac:spMk id="98" creationId="{4FF49A32-50A0-E940-9572-CC8EAC15B304}"/>
          </ac:spMkLst>
        </pc:spChg>
        <pc:spChg chg="mod">
          <ac:chgData name="Ahmed A" userId="37cbb6571667a5a4" providerId="LiveId" clId="{A3ECA875-3A40-4BA9-BB9C-F27E79C2A69C}" dt="2024-05-07T14:01:07.507" v="1096" actId="27803"/>
          <ac:spMkLst>
            <pc:docMk/>
            <pc:sldMk cId="3263454845" sldId="2765"/>
            <ac:spMk id="99" creationId="{F4C84F46-0C0F-E971-8542-950FDA4E234F}"/>
          </ac:spMkLst>
        </pc:spChg>
        <pc:spChg chg="mod">
          <ac:chgData name="Ahmed A" userId="37cbb6571667a5a4" providerId="LiveId" clId="{A3ECA875-3A40-4BA9-BB9C-F27E79C2A69C}" dt="2024-05-07T14:01:07.507" v="1096" actId="27803"/>
          <ac:spMkLst>
            <pc:docMk/>
            <pc:sldMk cId="3263454845" sldId="2765"/>
            <ac:spMk id="100" creationId="{DE32FEA4-BF28-4646-1B2C-93DF47F33483}"/>
          </ac:spMkLst>
        </pc:spChg>
        <pc:spChg chg="mod">
          <ac:chgData name="Ahmed A" userId="37cbb6571667a5a4" providerId="LiveId" clId="{A3ECA875-3A40-4BA9-BB9C-F27E79C2A69C}" dt="2024-05-07T14:01:07.507" v="1096" actId="27803"/>
          <ac:spMkLst>
            <pc:docMk/>
            <pc:sldMk cId="3263454845" sldId="2765"/>
            <ac:spMk id="101" creationId="{5365D786-75D3-16B3-CC76-A0E2C199B992}"/>
          </ac:spMkLst>
        </pc:spChg>
        <pc:spChg chg="mod">
          <ac:chgData name="Ahmed A" userId="37cbb6571667a5a4" providerId="LiveId" clId="{A3ECA875-3A40-4BA9-BB9C-F27E79C2A69C}" dt="2024-05-07T14:01:07.507" v="1096" actId="27803"/>
          <ac:spMkLst>
            <pc:docMk/>
            <pc:sldMk cId="3263454845" sldId="2765"/>
            <ac:spMk id="102" creationId="{141AFFF8-628F-C551-3991-441F0E42FF0F}"/>
          </ac:spMkLst>
        </pc:spChg>
        <pc:spChg chg="mod">
          <ac:chgData name="Ahmed A" userId="37cbb6571667a5a4" providerId="LiveId" clId="{A3ECA875-3A40-4BA9-BB9C-F27E79C2A69C}" dt="2024-05-07T14:01:07.507" v="1096" actId="27803"/>
          <ac:spMkLst>
            <pc:docMk/>
            <pc:sldMk cId="3263454845" sldId="2765"/>
            <ac:spMk id="103" creationId="{C89A0554-F8F6-A0DF-6702-D0E8DDEFDD1E}"/>
          </ac:spMkLst>
        </pc:spChg>
        <pc:spChg chg="mod">
          <ac:chgData name="Ahmed A" userId="37cbb6571667a5a4" providerId="LiveId" clId="{A3ECA875-3A40-4BA9-BB9C-F27E79C2A69C}" dt="2024-05-07T14:01:07.507" v="1096" actId="27803"/>
          <ac:spMkLst>
            <pc:docMk/>
            <pc:sldMk cId="3263454845" sldId="2765"/>
            <ac:spMk id="104" creationId="{8EEA610A-FBCD-05F6-CF94-2B3FE122F12F}"/>
          </ac:spMkLst>
        </pc:spChg>
        <pc:spChg chg="mod">
          <ac:chgData name="Ahmed A" userId="37cbb6571667a5a4" providerId="LiveId" clId="{A3ECA875-3A40-4BA9-BB9C-F27E79C2A69C}" dt="2024-05-07T14:01:07.507" v="1096" actId="27803"/>
          <ac:spMkLst>
            <pc:docMk/>
            <pc:sldMk cId="3263454845" sldId="2765"/>
            <ac:spMk id="105" creationId="{80D53710-5C36-BFA9-93AD-1FA013967EBD}"/>
          </ac:spMkLst>
        </pc:spChg>
        <pc:spChg chg="mod">
          <ac:chgData name="Ahmed A" userId="37cbb6571667a5a4" providerId="LiveId" clId="{A3ECA875-3A40-4BA9-BB9C-F27E79C2A69C}" dt="2024-05-07T14:01:07.507" v="1096" actId="27803"/>
          <ac:spMkLst>
            <pc:docMk/>
            <pc:sldMk cId="3263454845" sldId="2765"/>
            <ac:spMk id="106" creationId="{ABD323B4-A491-1629-1C77-1A4C4ABBD3C5}"/>
          </ac:spMkLst>
        </pc:spChg>
        <pc:spChg chg="mod">
          <ac:chgData name="Ahmed A" userId="37cbb6571667a5a4" providerId="LiveId" clId="{A3ECA875-3A40-4BA9-BB9C-F27E79C2A69C}" dt="2024-05-07T14:01:07.507" v="1096" actId="27803"/>
          <ac:spMkLst>
            <pc:docMk/>
            <pc:sldMk cId="3263454845" sldId="2765"/>
            <ac:spMk id="107" creationId="{992AC2D6-0878-C9F2-6E42-B601310752AB}"/>
          </ac:spMkLst>
        </pc:spChg>
        <pc:spChg chg="mod">
          <ac:chgData name="Ahmed A" userId="37cbb6571667a5a4" providerId="LiveId" clId="{A3ECA875-3A40-4BA9-BB9C-F27E79C2A69C}" dt="2024-05-07T14:01:07.507" v="1096" actId="27803"/>
          <ac:spMkLst>
            <pc:docMk/>
            <pc:sldMk cId="3263454845" sldId="2765"/>
            <ac:spMk id="108" creationId="{2572DE2A-CDFA-5363-9D03-C73CD1EB5C3A}"/>
          </ac:spMkLst>
        </pc:spChg>
        <pc:spChg chg="mod">
          <ac:chgData name="Ahmed A" userId="37cbb6571667a5a4" providerId="LiveId" clId="{A3ECA875-3A40-4BA9-BB9C-F27E79C2A69C}" dt="2024-05-07T14:01:07.507" v="1096" actId="27803"/>
          <ac:spMkLst>
            <pc:docMk/>
            <pc:sldMk cId="3263454845" sldId="2765"/>
            <ac:spMk id="109" creationId="{85D31F5F-245D-BCA1-5C97-99FA2FDEF4B1}"/>
          </ac:spMkLst>
        </pc:spChg>
        <pc:spChg chg="mod">
          <ac:chgData name="Ahmed A" userId="37cbb6571667a5a4" providerId="LiveId" clId="{A3ECA875-3A40-4BA9-BB9C-F27E79C2A69C}" dt="2024-05-07T14:01:07.507" v="1096" actId="27803"/>
          <ac:spMkLst>
            <pc:docMk/>
            <pc:sldMk cId="3263454845" sldId="2765"/>
            <ac:spMk id="110" creationId="{E915B80D-8D90-2142-EAEA-F2B7A3196C47}"/>
          </ac:spMkLst>
        </pc:spChg>
        <pc:spChg chg="mod">
          <ac:chgData name="Ahmed A" userId="37cbb6571667a5a4" providerId="LiveId" clId="{A3ECA875-3A40-4BA9-BB9C-F27E79C2A69C}" dt="2024-05-07T14:01:07.507" v="1096" actId="27803"/>
          <ac:spMkLst>
            <pc:docMk/>
            <pc:sldMk cId="3263454845" sldId="2765"/>
            <ac:spMk id="111" creationId="{A2FF7E53-7E12-AA89-8D13-F9CAFF44F3FB}"/>
          </ac:spMkLst>
        </pc:spChg>
        <pc:spChg chg="mod">
          <ac:chgData name="Ahmed A" userId="37cbb6571667a5a4" providerId="LiveId" clId="{A3ECA875-3A40-4BA9-BB9C-F27E79C2A69C}" dt="2024-05-07T14:01:07.507" v="1096" actId="27803"/>
          <ac:spMkLst>
            <pc:docMk/>
            <pc:sldMk cId="3263454845" sldId="2765"/>
            <ac:spMk id="112" creationId="{3AF04F6E-15D0-60F2-E3ED-6A9CF4476E6F}"/>
          </ac:spMkLst>
        </pc:spChg>
        <pc:spChg chg="mod">
          <ac:chgData name="Ahmed A" userId="37cbb6571667a5a4" providerId="LiveId" clId="{A3ECA875-3A40-4BA9-BB9C-F27E79C2A69C}" dt="2024-05-07T14:01:07.507" v="1096" actId="27803"/>
          <ac:spMkLst>
            <pc:docMk/>
            <pc:sldMk cId="3263454845" sldId="2765"/>
            <ac:spMk id="113" creationId="{D17AAA32-25CB-68D5-472E-6789673771A8}"/>
          </ac:spMkLst>
        </pc:spChg>
        <pc:spChg chg="mod">
          <ac:chgData name="Ahmed A" userId="37cbb6571667a5a4" providerId="LiveId" clId="{A3ECA875-3A40-4BA9-BB9C-F27E79C2A69C}" dt="2024-05-07T14:01:07.507" v="1096" actId="27803"/>
          <ac:spMkLst>
            <pc:docMk/>
            <pc:sldMk cId="3263454845" sldId="2765"/>
            <ac:spMk id="114" creationId="{41CF8179-1214-88EF-15EA-E70DB66C6FEB}"/>
          </ac:spMkLst>
        </pc:spChg>
        <pc:spChg chg="mod">
          <ac:chgData name="Ahmed A" userId="37cbb6571667a5a4" providerId="LiveId" clId="{A3ECA875-3A40-4BA9-BB9C-F27E79C2A69C}" dt="2024-05-07T14:01:07.507" v="1096" actId="27803"/>
          <ac:spMkLst>
            <pc:docMk/>
            <pc:sldMk cId="3263454845" sldId="2765"/>
            <ac:spMk id="115" creationId="{376A33F2-F060-1450-C05D-E196F6D54731}"/>
          </ac:spMkLst>
        </pc:spChg>
        <pc:spChg chg="mod">
          <ac:chgData name="Ahmed A" userId="37cbb6571667a5a4" providerId="LiveId" clId="{A3ECA875-3A40-4BA9-BB9C-F27E79C2A69C}" dt="2024-05-07T14:01:07.507" v="1096" actId="27803"/>
          <ac:spMkLst>
            <pc:docMk/>
            <pc:sldMk cId="3263454845" sldId="2765"/>
            <ac:spMk id="116" creationId="{7A859C51-D38F-1901-D5FF-F9D39D09F43D}"/>
          </ac:spMkLst>
        </pc:spChg>
        <pc:spChg chg="mod">
          <ac:chgData name="Ahmed A" userId="37cbb6571667a5a4" providerId="LiveId" clId="{A3ECA875-3A40-4BA9-BB9C-F27E79C2A69C}" dt="2024-05-07T14:01:07.507" v="1096" actId="27803"/>
          <ac:spMkLst>
            <pc:docMk/>
            <pc:sldMk cId="3263454845" sldId="2765"/>
            <ac:spMk id="117" creationId="{6DC9C594-CD05-2C45-D10E-5521C5649BEB}"/>
          </ac:spMkLst>
        </pc:spChg>
        <pc:spChg chg="mod">
          <ac:chgData name="Ahmed A" userId="37cbb6571667a5a4" providerId="LiveId" clId="{A3ECA875-3A40-4BA9-BB9C-F27E79C2A69C}" dt="2024-05-07T14:01:07.507" v="1096" actId="27803"/>
          <ac:spMkLst>
            <pc:docMk/>
            <pc:sldMk cId="3263454845" sldId="2765"/>
            <ac:spMk id="118" creationId="{52D9693D-DCC6-8FFC-009C-415F90218E87}"/>
          </ac:spMkLst>
        </pc:spChg>
        <pc:spChg chg="mod">
          <ac:chgData name="Ahmed A" userId="37cbb6571667a5a4" providerId="LiveId" clId="{A3ECA875-3A40-4BA9-BB9C-F27E79C2A69C}" dt="2024-05-07T14:01:07.507" v="1096" actId="27803"/>
          <ac:spMkLst>
            <pc:docMk/>
            <pc:sldMk cId="3263454845" sldId="2765"/>
            <ac:spMk id="119" creationId="{0E8AE447-2B68-0550-C11C-367BCE534DF0}"/>
          </ac:spMkLst>
        </pc:spChg>
        <pc:spChg chg="mod">
          <ac:chgData name="Ahmed A" userId="37cbb6571667a5a4" providerId="LiveId" clId="{A3ECA875-3A40-4BA9-BB9C-F27E79C2A69C}" dt="2024-05-07T14:01:07.507" v="1096" actId="27803"/>
          <ac:spMkLst>
            <pc:docMk/>
            <pc:sldMk cId="3263454845" sldId="2765"/>
            <ac:spMk id="120" creationId="{C157B0D0-94D2-924D-BBE3-89A0EE897931}"/>
          </ac:spMkLst>
        </pc:spChg>
        <pc:spChg chg="mod">
          <ac:chgData name="Ahmed A" userId="37cbb6571667a5a4" providerId="LiveId" clId="{A3ECA875-3A40-4BA9-BB9C-F27E79C2A69C}" dt="2024-05-07T14:01:07.507" v="1096" actId="27803"/>
          <ac:spMkLst>
            <pc:docMk/>
            <pc:sldMk cId="3263454845" sldId="2765"/>
            <ac:spMk id="121" creationId="{F32C78C5-2388-A106-9D22-2B2BA75DCE76}"/>
          </ac:spMkLst>
        </pc:spChg>
        <pc:spChg chg="mod">
          <ac:chgData name="Ahmed A" userId="37cbb6571667a5a4" providerId="LiveId" clId="{A3ECA875-3A40-4BA9-BB9C-F27E79C2A69C}" dt="2024-05-07T14:01:07.507" v="1096" actId="27803"/>
          <ac:spMkLst>
            <pc:docMk/>
            <pc:sldMk cId="3263454845" sldId="2765"/>
            <ac:spMk id="122" creationId="{4C4303DF-C121-12D4-19B3-96C2D0F4552D}"/>
          </ac:spMkLst>
        </pc:spChg>
        <pc:spChg chg="mod">
          <ac:chgData name="Ahmed A" userId="37cbb6571667a5a4" providerId="LiveId" clId="{A3ECA875-3A40-4BA9-BB9C-F27E79C2A69C}" dt="2024-05-07T14:01:07.507" v="1096" actId="27803"/>
          <ac:spMkLst>
            <pc:docMk/>
            <pc:sldMk cId="3263454845" sldId="2765"/>
            <ac:spMk id="123" creationId="{F1B4237C-E1B4-DE0B-5FD2-27E1C9795A83}"/>
          </ac:spMkLst>
        </pc:spChg>
        <pc:spChg chg="mod">
          <ac:chgData name="Ahmed A" userId="37cbb6571667a5a4" providerId="LiveId" clId="{A3ECA875-3A40-4BA9-BB9C-F27E79C2A69C}" dt="2024-05-07T14:01:07.507" v="1096" actId="27803"/>
          <ac:spMkLst>
            <pc:docMk/>
            <pc:sldMk cId="3263454845" sldId="2765"/>
            <ac:spMk id="124" creationId="{C0E14BC1-B766-A951-488A-F06365785863}"/>
          </ac:spMkLst>
        </pc:spChg>
        <pc:spChg chg="mod">
          <ac:chgData name="Ahmed A" userId="37cbb6571667a5a4" providerId="LiveId" clId="{A3ECA875-3A40-4BA9-BB9C-F27E79C2A69C}" dt="2024-05-07T14:01:07.507" v="1096" actId="27803"/>
          <ac:spMkLst>
            <pc:docMk/>
            <pc:sldMk cId="3263454845" sldId="2765"/>
            <ac:spMk id="125" creationId="{D164DB04-1601-5DC5-3207-AE913B44D22C}"/>
          </ac:spMkLst>
        </pc:spChg>
        <pc:spChg chg="mod">
          <ac:chgData name="Ahmed A" userId="37cbb6571667a5a4" providerId="LiveId" clId="{A3ECA875-3A40-4BA9-BB9C-F27E79C2A69C}" dt="2024-05-07T14:01:07.507" v="1096" actId="27803"/>
          <ac:spMkLst>
            <pc:docMk/>
            <pc:sldMk cId="3263454845" sldId="2765"/>
            <ac:spMk id="126" creationId="{D3A91D39-862B-F51A-431B-1FB8B888EE7C}"/>
          </ac:spMkLst>
        </pc:spChg>
        <pc:spChg chg="mod">
          <ac:chgData name="Ahmed A" userId="37cbb6571667a5a4" providerId="LiveId" clId="{A3ECA875-3A40-4BA9-BB9C-F27E79C2A69C}" dt="2024-05-07T14:01:07.507" v="1096" actId="27803"/>
          <ac:spMkLst>
            <pc:docMk/>
            <pc:sldMk cId="3263454845" sldId="2765"/>
            <ac:spMk id="127" creationId="{3B4A0509-05F1-EEC4-3F69-522E531B6F14}"/>
          </ac:spMkLst>
        </pc:spChg>
        <pc:spChg chg="mod">
          <ac:chgData name="Ahmed A" userId="37cbb6571667a5a4" providerId="LiveId" clId="{A3ECA875-3A40-4BA9-BB9C-F27E79C2A69C}" dt="2024-05-07T14:01:07.507" v="1096" actId="27803"/>
          <ac:spMkLst>
            <pc:docMk/>
            <pc:sldMk cId="3263454845" sldId="2765"/>
            <ac:spMk id="128" creationId="{B2B2BE5C-66D4-27F1-460F-C0C23372FECF}"/>
          </ac:spMkLst>
        </pc:spChg>
        <pc:spChg chg="mod">
          <ac:chgData name="Ahmed A" userId="37cbb6571667a5a4" providerId="LiveId" clId="{A3ECA875-3A40-4BA9-BB9C-F27E79C2A69C}" dt="2024-05-07T14:01:07.507" v="1096" actId="27803"/>
          <ac:spMkLst>
            <pc:docMk/>
            <pc:sldMk cId="3263454845" sldId="2765"/>
            <ac:spMk id="129" creationId="{8B7B6945-0354-CCF8-7DEB-135881CB0C43}"/>
          </ac:spMkLst>
        </pc:spChg>
        <pc:spChg chg="mod">
          <ac:chgData name="Ahmed A" userId="37cbb6571667a5a4" providerId="LiveId" clId="{A3ECA875-3A40-4BA9-BB9C-F27E79C2A69C}" dt="2024-05-07T14:01:07.507" v="1096" actId="27803"/>
          <ac:spMkLst>
            <pc:docMk/>
            <pc:sldMk cId="3263454845" sldId="2765"/>
            <ac:spMk id="130" creationId="{95BA9114-AC27-6179-065A-40B05C1D1F28}"/>
          </ac:spMkLst>
        </pc:spChg>
        <pc:spChg chg="mod">
          <ac:chgData name="Ahmed A" userId="37cbb6571667a5a4" providerId="LiveId" clId="{A3ECA875-3A40-4BA9-BB9C-F27E79C2A69C}" dt="2024-05-07T14:01:07.507" v="1096" actId="27803"/>
          <ac:spMkLst>
            <pc:docMk/>
            <pc:sldMk cId="3263454845" sldId="2765"/>
            <ac:spMk id="131" creationId="{DC5BE6B8-1434-702A-9FC0-31678243270E}"/>
          </ac:spMkLst>
        </pc:spChg>
        <pc:spChg chg="mod">
          <ac:chgData name="Ahmed A" userId="37cbb6571667a5a4" providerId="LiveId" clId="{A3ECA875-3A40-4BA9-BB9C-F27E79C2A69C}" dt="2024-05-07T14:01:07.507" v="1096" actId="27803"/>
          <ac:spMkLst>
            <pc:docMk/>
            <pc:sldMk cId="3263454845" sldId="2765"/>
            <ac:spMk id="132" creationId="{058106B1-1063-180D-20F6-4A30A91E3991}"/>
          </ac:spMkLst>
        </pc:spChg>
        <pc:spChg chg="mod">
          <ac:chgData name="Ahmed A" userId="37cbb6571667a5a4" providerId="LiveId" clId="{A3ECA875-3A40-4BA9-BB9C-F27E79C2A69C}" dt="2024-05-07T14:01:07.507" v="1096" actId="27803"/>
          <ac:spMkLst>
            <pc:docMk/>
            <pc:sldMk cId="3263454845" sldId="2765"/>
            <ac:spMk id="133" creationId="{8A812DE5-3ADB-7F21-600B-3F2690A2A1A8}"/>
          </ac:spMkLst>
        </pc:spChg>
        <pc:spChg chg="mod">
          <ac:chgData name="Ahmed A" userId="37cbb6571667a5a4" providerId="LiveId" clId="{A3ECA875-3A40-4BA9-BB9C-F27E79C2A69C}" dt="2024-05-07T14:01:07.507" v="1096" actId="27803"/>
          <ac:spMkLst>
            <pc:docMk/>
            <pc:sldMk cId="3263454845" sldId="2765"/>
            <ac:spMk id="134" creationId="{1FF279D0-F95E-E3B3-3795-9708BAB28C66}"/>
          </ac:spMkLst>
        </pc:spChg>
        <pc:spChg chg="mod">
          <ac:chgData name="Ahmed A" userId="37cbb6571667a5a4" providerId="LiveId" clId="{A3ECA875-3A40-4BA9-BB9C-F27E79C2A69C}" dt="2024-05-07T14:01:07.507" v="1096" actId="27803"/>
          <ac:spMkLst>
            <pc:docMk/>
            <pc:sldMk cId="3263454845" sldId="2765"/>
            <ac:spMk id="135" creationId="{3E313679-5BC7-3379-E4B6-6F902031EDCB}"/>
          </ac:spMkLst>
        </pc:spChg>
        <pc:spChg chg="mod">
          <ac:chgData name="Ahmed A" userId="37cbb6571667a5a4" providerId="LiveId" clId="{A3ECA875-3A40-4BA9-BB9C-F27E79C2A69C}" dt="2024-05-07T14:01:07.507" v="1096" actId="27803"/>
          <ac:spMkLst>
            <pc:docMk/>
            <pc:sldMk cId="3263454845" sldId="2765"/>
            <ac:spMk id="136" creationId="{5C80C170-B78E-5B99-06EA-70EB41A98F90}"/>
          </ac:spMkLst>
        </pc:spChg>
        <pc:spChg chg="mod">
          <ac:chgData name="Ahmed A" userId="37cbb6571667a5a4" providerId="LiveId" clId="{A3ECA875-3A40-4BA9-BB9C-F27E79C2A69C}" dt="2024-05-07T14:01:07.507" v="1096" actId="27803"/>
          <ac:spMkLst>
            <pc:docMk/>
            <pc:sldMk cId="3263454845" sldId="2765"/>
            <ac:spMk id="137" creationId="{A006414C-FED1-F2DB-CE05-AEA1CFCC46E0}"/>
          </ac:spMkLst>
        </pc:spChg>
        <pc:spChg chg="mod">
          <ac:chgData name="Ahmed A" userId="37cbb6571667a5a4" providerId="LiveId" clId="{A3ECA875-3A40-4BA9-BB9C-F27E79C2A69C}" dt="2024-05-07T14:01:07.507" v="1096" actId="27803"/>
          <ac:spMkLst>
            <pc:docMk/>
            <pc:sldMk cId="3263454845" sldId="2765"/>
            <ac:spMk id="138" creationId="{4F2BD116-B634-916C-7A68-BA1D8573F418}"/>
          </ac:spMkLst>
        </pc:spChg>
        <pc:spChg chg="mod">
          <ac:chgData name="Ahmed A" userId="37cbb6571667a5a4" providerId="LiveId" clId="{A3ECA875-3A40-4BA9-BB9C-F27E79C2A69C}" dt="2024-05-07T14:01:07.507" v="1096" actId="27803"/>
          <ac:spMkLst>
            <pc:docMk/>
            <pc:sldMk cId="3263454845" sldId="2765"/>
            <ac:spMk id="139" creationId="{ED210DC4-75C2-54E4-AF27-CDBB1C0500BA}"/>
          </ac:spMkLst>
        </pc:spChg>
        <pc:spChg chg="mod">
          <ac:chgData name="Ahmed A" userId="37cbb6571667a5a4" providerId="LiveId" clId="{A3ECA875-3A40-4BA9-BB9C-F27E79C2A69C}" dt="2024-05-07T14:01:07.507" v="1096" actId="27803"/>
          <ac:spMkLst>
            <pc:docMk/>
            <pc:sldMk cId="3263454845" sldId="2765"/>
            <ac:spMk id="140" creationId="{AF7594AC-1CA6-B59F-8406-526B0890CE11}"/>
          </ac:spMkLst>
        </pc:spChg>
        <pc:spChg chg="mod">
          <ac:chgData name="Ahmed A" userId="37cbb6571667a5a4" providerId="LiveId" clId="{A3ECA875-3A40-4BA9-BB9C-F27E79C2A69C}" dt="2024-05-07T14:01:07.507" v="1096" actId="27803"/>
          <ac:spMkLst>
            <pc:docMk/>
            <pc:sldMk cId="3263454845" sldId="2765"/>
            <ac:spMk id="141" creationId="{D8D565B4-E61A-0CEB-1ABC-E57FB65226A9}"/>
          </ac:spMkLst>
        </pc:spChg>
        <pc:spChg chg="mod">
          <ac:chgData name="Ahmed A" userId="37cbb6571667a5a4" providerId="LiveId" clId="{A3ECA875-3A40-4BA9-BB9C-F27E79C2A69C}" dt="2024-05-07T14:01:07.507" v="1096" actId="27803"/>
          <ac:spMkLst>
            <pc:docMk/>
            <pc:sldMk cId="3263454845" sldId="2765"/>
            <ac:spMk id="142" creationId="{15782923-0848-0402-43CA-CE94FA118671}"/>
          </ac:spMkLst>
        </pc:spChg>
        <pc:spChg chg="mod">
          <ac:chgData name="Ahmed A" userId="37cbb6571667a5a4" providerId="LiveId" clId="{A3ECA875-3A40-4BA9-BB9C-F27E79C2A69C}" dt="2024-05-07T14:01:07.507" v="1096" actId="27803"/>
          <ac:spMkLst>
            <pc:docMk/>
            <pc:sldMk cId="3263454845" sldId="2765"/>
            <ac:spMk id="143" creationId="{63995F6E-80BA-729F-17A1-CDDF9349EEA5}"/>
          </ac:spMkLst>
        </pc:spChg>
        <pc:spChg chg="mod">
          <ac:chgData name="Ahmed A" userId="37cbb6571667a5a4" providerId="LiveId" clId="{A3ECA875-3A40-4BA9-BB9C-F27E79C2A69C}" dt="2024-05-07T14:01:07.507" v="1096" actId="27803"/>
          <ac:spMkLst>
            <pc:docMk/>
            <pc:sldMk cId="3263454845" sldId="2765"/>
            <ac:spMk id="144" creationId="{6EA48037-FDF8-C84D-EB8E-5FF080FD34BF}"/>
          </ac:spMkLst>
        </pc:spChg>
        <pc:spChg chg="mod">
          <ac:chgData name="Ahmed A" userId="37cbb6571667a5a4" providerId="LiveId" clId="{A3ECA875-3A40-4BA9-BB9C-F27E79C2A69C}" dt="2024-05-07T14:01:07.507" v="1096" actId="27803"/>
          <ac:spMkLst>
            <pc:docMk/>
            <pc:sldMk cId="3263454845" sldId="2765"/>
            <ac:spMk id="145" creationId="{192AA86C-2E92-AB9B-3BA6-79FF73CA46FF}"/>
          </ac:spMkLst>
        </pc:spChg>
        <pc:spChg chg="mod">
          <ac:chgData name="Ahmed A" userId="37cbb6571667a5a4" providerId="LiveId" clId="{A3ECA875-3A40-4BA9-BB9C-F27E79C2A69C}" dt="2024-05-07T14:01:07.507" v="1096" actId="27803"/>
          <ac:spMkLst>
            <pc:docMk/>
            <pc:sldMk cId="3263454845" sldId="2765"/>
            <ac:spMk id="146" creationId="{1FFC36A3-5B80-0747-16E4-E66A7FC9DC31}"/>
          </ac:spMkLst>
        </pc:spChg>
        <pc:spChg chg="mod">
          <ac:chgData name="Ahmed A" userId="37cbb6571667a5a4" providerId="LiveId" clId="{A3ECA875-3A40-4BA9-BB9C-F27E79C2A69C}" dt="2024-05-07T14:01:07.507" v="1096" actId="27803"/>
          <ac:spMkLst>
            <pc:docMk/>
            <pc:sldMk cId="3263454845" sldId="2765"/>
            <ac:spMk id="147" creationId="{B4F84390-6EC2-0258-1108-D607279726FB}"/>
          </ac:spMkLst>
        </pc:spChg>
        <pc:spChg chg="mod">
          <ac:chgData name="Ahmed A" userId="37cbb6571667a5a4" providerId="LiveId" clId="{A3ECA875-3A40-4BA9-BB9C-F27E79C2A69C}" dt="2024-05-07T14:01:33.573" v="1097" actId="27803"/>
          <ac:spMkLst>
            <pc:docMk/>
            <pc:sldMk cId="3263454845" sldId="2765"/>
            <ac:spMk id="152" creationId="{35B70658-4708-DF04-2024-10B8E4930867}"/>
          </ac:spMkLst>
        </pc:spChg>
        <pc:spChg chg="mod">
          <ac:chgData name="Ahmed A" userId="37cbb6571667a5a4" providerId="LiveId" clId="{A3ECA875-3A40-4BA9-BB9C-F27E79C2A69C}" dt="2024-05-07T14:01:33.573" v="1097" actId="27803"/>
          <ac:spMkLst>
            <pc:docMk/>
            <pc:sldMk cId="3263454845" sldId="2765"/>
            <ac:spMk id="153" creationId="{9FD8BECF-CC5E-DB88-324B-DFFF6FA1F1B7}"/>
          </ac:spMkLst>
        </pc:spChg>
        <pc:spChg chg="mod">
          <ac:chgData name="Ahmed A" userId="37cbb6571667a5a4" providerId="LiveId" clId="{A3ECA875-3A40-4BA9-BB9C-F27E79C2A69C}" dt="2024-05-07T14:01:33.573" v="1097" actId="27803"/>
          <ac:spMkLst>
            <pc:docMk/>
            <pc:sldMk cId="3263454845" sldId="2765"/>
            <ac:spMk id="154" creationId="{4D744DD8-5B92-407A-6717-8F9F93C565AD}"/>
          </ac:spMkLst>
        </pc:spChg>
        <pc:spChg chg="mod">
          <ac:chgData name="Ahmed A" userId="37cbb6571667a5a4" providerId="LiveId" clId="{A3ECA875-3A40-4BA9-BB9C-F27E79C2A69C}" dt="2024-05-07T14:01:33.573" v="1097" actId="27803"/>
          <ac:spMkLst>
            <pc:docMk/>
            <pc:sldMk cId="3263454845" sldId="2765"/>
            <ac:spMk id="155" creationId="{6CBDA629-F6AD-6B1B-A662-3A2E66F0B1ED}"/>
          </ac:spMkLst>
        </pc:spChg>
        <pc:spChg chg="mod">
          <ac:chgData name="Ahmed A" userId="37cbb6571667a5a4" providerId="LiveId" clId="{A3ECA875-3A40-4BA9-BB9C-F27E79C2A69C}" dt="2024-05-07T14:01:33.573" v="1097" actId="27803"/>
          <ac:spMkLst>
            <pc:docMk/>
            <pc:sldMk cId="3263454845" sldId="2765"/>
            <ac:spMk id="156" creationId="{6E50F642-8DA9-E224-C8A4-B33FAA1CCA47}"/>
          </ac:spMkLst>
        </pc:spChg>
        <pc:spChg chg="mod">
          <ac:chgData name="Ahmed A" userId="37cbb6571667a5a4" providerId="LiveId" clId="{A3ECA875-3A40-4BA9-BB9C-F27E79C2A69C}" dt="2024-05-07T14:01:33.573" v="1097" actId="27803"/>
          <ac:spMkLst>
            <pc:docMk/>
            <pc:sldMk cId="3263454845" sldId="2765"/>
            <ac:spMk id="157" creationId="{11C46C81-4DEC-F4E4-6459-B0381F3B34D1}"/>
          </ac:spMkLst>
        </pc:spChg>
        <pc:spChg chg="mod">
          <ac:chgData name="Ahmed A" userId="37cbb6571667a5a4" providerId="LiveId" clId="{A3ECA875-3A40-4BA9-BB9C-F27E79C2A69C}" dt="2024-05-07T14:01:33.573" v="1097" actId="27803"/>
          <ac:spMkLst>
            <pc:docMk/>
            <pc:sldMk cId="3263454845" sldId="2765"/>
            <ac:spMk id="158" creationId="{D41296C6-A1B5-1F0B-9709-02ED5D2CE053}"/>
          </ac:spMkLst>
        </pc:spChg>
        <pc:spChg chg="mod">
          <ac:chgData name="Ahmed A" userId="37cbb6571667a5a4" providerId="LiveId" clId="{A3ECA875-3A40-4BA9-BB9C-F27E79C2A69C}" dt="2024-05-07T14:01:33.573" v="1097" actId="27803"/>
          <ac:spMkLst>
            <pc:docMk/>
            <pc:sldMk cId="3263454845" sldId="2765"/>
            <ac:spMk id="159" creationId="{232F2674-617B-449D-0B63-BF32CAEC33ED}"/>
          </ac:spMkLst>
        </pc:spChg>
        <pc:spChg chg="mod">
          <ac:chgData name="Ahmed A" userId="37cbb6571667a5a4" providerId="LiveId" clId="{A3ECA875-3A40-4BA9-BB9C-F27E79C2A69C}" dt="2024-05-07T14:01:33.573" v="1097" actId="27803"/>
          <ac:spMkLst>
            <pc:docMk/>
            <pc:sldMk cId="3263454845" sldId="2765"/>
            <ac:spMk id="160" creationId="{1707E869-47CD-5117-0CA3-25CA916AD4A0}"/>
          </ac:spMkLst>
        </pc:spChg>
        <pc:spChg chg="mod">
          <ac:chgData name="Ahmed A" userId="37cbb6571667a5a4" providerId="LiveId" clId="{A3ECA875-3A40-4BA9-BB9C-F27E79C2A69C}" dt="2024-05-07T14:01:33.573" v="1097" actId="27803"/>
          <ac:spMkLst>
            <pc:docMk/>
            <pc:sldMk cId="3263454845" sldId="2765"/>
            <ac:spMk id="161" creationId="{4A366C54-7AF4-DB94-48F1-E83468059438}"/>
          </ac:spMkLst>
        </pc:spChg>
        <pc:spChg chg="mod">
          <ac:chgData name="Ahmed A" userId="37cbb6571667a5a4" providerId="LiveId" clId="{A3ECA875-3A40-4BA9-BB9C-F27E79C2A69C}" dt="2024-05-07T14:01:33.573" v="1097" actId="27803"/>
          <ac:spMkLst>
            <pc:docMk/>
            <pc:sldMk cId="3263454845" sldId="2765"/>
            <ac:spMk id="162" creationId="{DACFB3A0-3091-2014-9F0B-7DE203708537}"/>
          </ac:spMkLst>
        </pc:spChg>
        <pc:spChg chg="mod">
          <ac:chgData name="Ahmed A" userId="37cbb6571667a5a4" providerId="LiveId" clId="{A3ECA875-3A40-4BA9-BB9C-F27E79C2A69C}" dt="2024-05-07T14:01:33.573" v="1097" actId="27803"/>
          <ac:spMkLst>
            <pc:docMk/>
            <pc:sldMk cId="3263454845" sldId="2765"/>
            <ac:spMk id="163" creationId="{F819FEBD-5DFD-D053-22BF-FF9174AB4719}"/>
          </ac:spMkLst>
        </pc:spChg>
        <pc:spChg chg="mod">
          <ac:chgData name="Ahmed A" userId="37cbb6571667a5a4" providerId="LiveId" clId="{A3ECA875-3A40-4BA9-BB9C-F27E79C2A69C}" dt="2024-05-07T14:01:33.573" v="1097" actId="27803"/>
          <ac:spMkLst>
            <pc:docMk/>
            <pc:sldMk cId="3263454845" sldId="2765"/>
            <ac:spMk id="164" creationId="{2A4A38D1-A283-4303-51DB-58975D725683}"/>
          </ac:spMkLst>
        </pc:spChg>
        <pc:spChg chg="mod">
          <ac:chgData name="Ahmed A" userId="37cbb6571667a5a4" providerId="LiveId" clId="{A3ECA875-3A40-4BA9-BB9C-F27E79C2A69C}" dt="2024-05-07T14:01:33.573" v="1097" actId="27803"/>
          <ac:spMkLst>
            <pc:docMk/>
            <pc:sldMk cId="3263454845" sldId="2765"/>
            <ac:spMk id="165" creationId="{923D35B7-E587-D287-271A-4B08F9906D29}"/>
          </ac:spMkLst>
        </pc:spChg>
        <pc:spChg chg="mod">
          <ac:chgData name="Ahmed A" userId="37cbb6571667a5a4" providerId="LiveId" clId="{A3ECA875-3A40-4BA9-BB9C-F27E79C2A69C}" dt="2024-05-07T14:01:33.573" v="1097" actId="27803"/>
          <ac:spMkLst>
            <pc:docMk/>
            <pc:sldMk cId="3263454845" sldId="2765"/>
            <ac:spMk id="166" creationId="{FCE37C62-3437-9461-B6AF-64CFB1F8D65E}"/>
          </ac:spMkLst>
        </pc:spChg>
        <pc:spChg chg="mod">
          <ac:chgData name="Ahmed A" userId="37cbb6571667a5a4" providerId="LiveId" clId="{A3ECA875-3A40-4BA9-BB9C-F27E79C2A69C}" dt="2024-05-07T14:01:33.573" v="1097" actId="27803"/>
          <ac:spMkLst>
            <pc:docMk/>
            <pc:sldMk cId="3263454845" sldId="2765"/>
            <ac:spMk id="167" creationId="{D51E0379-8D0C-34C5-D7CB-E7BEA7AC1589}"/>
          </ac:spMkLst>
        </pc:spChg>
        <pc:spChg chg="mod">
          <ac:chgData name="Ahmed A" userId="37cbb6571667a5a4" providerId="LiveId" clId="{A3ECA875-3A40-4BA9-BB9C-F27E79C2A69C}" dt="2024-05-07T14:01:33.573" v="1097" actId="27803"/>
          <ac:spMkLst>
            <pc:docMk/>
            <pc:sldMk cId="3263454845" sldId="2765"/>
            <ac:spMk id="168" creationId="{171004B9-A63D-491E-CECA-1C90D741FCAB}"/>
          </ac:spMkLst>
        </pc:spChg>
        <pc:spChg chg="mod">
          <ac:chgData name="Ahmed A" userId="37cbb6571667a5a4" providerId="LiveId" clId="{A3ECA875-3A40-4BA9-BB9C-F27E79C2A69C}" dt="2024-05-07T14:01:33.573" v="1097" actId="27803"/>
          <ac:spMkLst>
            <pc:docMk/>
            <pc:sldMk cId="3263454845" sldId="2765"/>
            <ac:spMk id="169" creationId="{DA3448E8-15AF-4FCE-CB59-819E743F15DD}"/>
          </ac:spMkLst>
        </pc:spChg>
        <pc:spChg chg="mod">
          <ac:chgData name="Ahmed A" userId="37cbb6571667a5a4" providerId="LiveId" clId="{A3ECA875-3A40-4BA9-BB9C-F27E79C2A69C}" dt="2024-05-07T14:01:33.573" v="1097" actId="27803"/>
          <ac:spMkLst>
            <pc:docMk/>
            <pc:sldMk cId="3263454845" sldId="2765"/>
            <ac:spMk id="171" creationId="{0A3C6E28-5897-EE3A-112F-734055320C76}"/>
          </ac:spMkLst>
        </pc:spChg>
        <pc:spChg chg="mod">
          <ac:chgData name="Ahmed A" userId="37cbb6571667a5a4" providerId="LiveId" clId="{A3ECA875-3A40-4BA9-BB9C-F27E79C2A69C}" dt="2024-05-07T14:01:33.573" v="1097" actId="27803"/>
          <ac:spMkLst>
            <pc:docMk/>
            <pc:sldMk cId="3263454845" sldId="2765"/>
            <ac:spMk id="172" creationId="{E40C5FED-E2E4-BD38-79D8-BE5A14EF699E}"/>
          </ac:spMkLst>
        </pc:spChg>
        <pc:spChg chg="mod">
          <ac:chgData name="Ahmed A" userId="37cbb6571667a5a4" providerId="LiveId" clId="{A3ECA875-3A40-4BA9-BB9C-F27E79C2A69C}" dt="2024-05-07T14:01:33.573" v="1097" actId="27803"/>
          <ac:spMkLst>
            <pc:docMk/>
            <pc:sldMk cId="3263454845" sldId="2765"/>
            <ac:spMk id="173" creationId="{6E9D223F-FAA0-BE9C-A6D9-12198371D829}"/>
          </ac:spMkLst>
        </pc:spChg>
        <pc:spChg chg="mod">
          <ac:chgData name="Ahmed A" userId="37cbb6571667a5a4" providerId="LiveId" clId="{A3ECA875-3A40-4BA9-BB9C-F27E79C2A69C}" dt="2024-05-07T14:01:33.573" v="1097" actId="27803"/>
          <ac:spMkLst>
            <pc:docMk/>
            <pc:sldMk cId="3263454845" sldId="2765"/>
            <ac:spMk id="174" creationId="{80825D5E-415B-24CA-CA25-99C2D3DFD79C}"/>
          </ac:spMkLst>
        </pc:spChg>
        <pc:spChg chg="mod">
          <ac:chgData name="Ahmed A" userId="37cbb6571667a5a4" providerId="LiveId" clId="{A3ECA875-3A40-4BA9-BB9C-F27E79C2A69C}" dt="2024-05-07T14:01:33.573" v="1097" actId="27803"/>
          <ac:spMkLst>
            <pc:docMk/>
            <pc:sldMk cId="3263454845" sldId="2765"/>
            <ac:spMk id="175" creationId="{FB589755-689C-6104-3AF2-00393F0EA461}"/>
          </ac:spMkLst>
        </pc:spChg>
        <pc:spChg chg="mod">
          <ac:chgData name="Ahmed A" userId="37cbb6571667a5a4" providerId="LiveId" clId="{A3ECA875-3A40-4BA9-BB9C-F27E79C2A69C}" dt="2024-05-07T14:01:33.573" v="1097" actId="27803"/>
          <ac:spMkLst>
            <pc:docMk/>
            <pc:sldMk cId="3263454845" sldId="2765"/>
            <ac:spMk id="176" creationId="{D6E8BB6E-044C-5313-0993-2478007CD0A7}"/>
          </ac:spMkLst>
        </pc:spChg>
        <pc:spChg chg="mod">
          <ac:chgData name="Ahmed A" userId="37cbb6571667a5a4" providerId="LiveId" clId="{A3ECA875-3A40-4BA9-BB9C-F27E79C2A69C}" dt="2024-05-07T14:01:33.573" v="1097" actId="27803"/>
          <ac:spMkLst>
            <pc:docMk/>
            <pc:sldMk cId="3263454845" sldId="2765"/>
            <ac:spMk id="177" creationId="{472985B4-9D52-3606-87CD-E83C8C438B5E}"/>
          </ac:spMkLst>
        </pc:spChg>
        <pc:spChg chg="mod">
          <ac:chgData name="Ahmed A" userId="37cbb6571667a5a4" providerId="LiveId" clId="{A3ECA875-3A40-4BA9-BB9C-F27E79C2A69C}" dt="2024-05-07T14:01:33.573" v="1097" actId="27803"/>
          <ac:spMkLst>
            <pc:docMk/>
            <pc:sldMk cId="3263454845" sldId="2765"/>
            <ac:spMk id="178" creationId="{33A9CFC5-6D17-8BDB-BF81-9924522A5C26}"/>
          </ac:spMkLst>
        </pc:spChg>
        <pc:spChg chg="mod">
          <ac:chgData name="Ahmed A" userId="37cbb6571667a5a4" providerId="LiveId" clId="{A3ECA875-3A40-4BA9-BB9C-F27E79C2A69C}" dt="2024-05-07T14:01:33.573" v="1097" actId="27803"/>
          <ac:spMkLst>
            <pc:docMk/>
            <pc:sldMk cId="3263454845" sldId="2765"/>
            <ac:spMk id="179" creationId="{B6AE4C92-74B1-58F6-896C-16BD61D9F43C}"/>
          </ac:spMkLst>
        </pc:spChg>
        <pc:spChg chg="mod">
          <ac:chgData name="Ahmed A" userId="37cbb6571667a5a4" providerId="LiveId" clId="{A3ECA875-3A40-4BA9-BB9C-F27E79C2A69C}" dt="2024-05-07T14:01:33.573" v="1097" actId="27803"/>
          <ac:spMkLst>
            <pc:docMk/>
            <pc:sldMk cId="3263454845" sldId="2765"/>
            <ac:spMk id="180" creationId="{31FD377E-8F16-44D1-4B7F-9BCA708D5111}"/>
          </ac:spMkLst>
        </pc:spChg>
        <pc:spChg chg="mod">
          <ac:chgData name="Ahmed A" userId="37cbb6571667a5a4" providerId="LiveId" clId="{A3ECA875-3A40-4BA9-BB9C-F27E79C2A69C}" dt="2024-05-07T14:01:33.573" v="1097" actId="27803"/>
          <ac:spMkLst>
            <pc:docMk/>
            <pc:sldMk cId="3263454845" sldId="2765"/>
            <ac:spMk id="181" creationId="{76053414-6726-BA5F-9D96-CED57BAD87BA}"/>
          </ac:spMkLst>
        </pc:spChg>
        <pc:spChg chg="mod">
          <ac:chgData name="Ahmed A" userId="37cbb6571667a5a4" providerId="LiveId" clId="{A3ECA875-3A40-4BA9-BB9C-F27E79C2A69C}" dt="2024-05-07T14:01:33.573" v="1097" actId="27803"/>
          <ac:spMkLst>
            <pc:docMk/>
            <pc:sldMk cId="3263454845" sldId="2765"/>
            <ac:spMk id="182" creationId="{6B7C0597-922F-7B74-7A79-B898A807A53E}"/>
          </ac:spMkLst>
        </pc:spChg>
        <pc:spChg chg="mod">
          <ac:chgData name="Ahmed A" userId="37cbb6571667a5a4" providerId="LiveId" clId="{A3ECA875-3A40-4BA9-BB9C-F27E79C2A69C}" dt="2024-05-07T14:01:33.573" v="1097" actId="27803"/>
          <ac:spMkLst>
            <pc:docMk/>
            <pc:sldMk cId="3263454845" sldId="2765"/>
            <ac:spMk id="183" creationId="{70C36018-C275-501E-995C-41902ADD52C2}"/>
          </ac:spMkLst>
        </pc:spChg>
        <pc:spChg chg="mod">
          <ac:chgData name="Ahmed A" userId="37cbb6571667a5a4" providerId="LiveId" clId="{A3ECA875-3A40-4BA9-BB9C-F27E79C2A69C}" dt="2024-05-07T14:01:33.573" v="1097" actId="27803"/>
          <ac:spMkLst>
            <pc:docMk/>
            <pc:sldMk cId="3263454845" sldId="2765"/>
            <ac:spMk id="184" creationId="{7D7A332F-D90E-5B3E-FB8A-0C9E604C6764}"/>
          </ac:spMkLst>
        </pc:spChg>
        <pc:spChg chg="mod">
          <ac:chgData name="Ahmed A" userId="37cbb6571667a5a4" providerId="LiveId" clId="{A3ECA875-3A40-4BA9-BB9C-F27E79C2A69C}" dt="2024-05-07T14:01:33.573" v="1097" actId="27803"/>
          <ac:spMkLst>
            <pc:docMk/>
            <pc:sldMk cId="3263454845" sldId="2765"/>
            <ac:spMk id="185" creationId="{3CC406C6-3AAE-8A59-3C48-97CFDBABFA81}"/>
          </ac:spMkLst>
        </pc:spChg>
        <pc:spChg chg="mod">
          <ac:chgData name="Ahmed A" userId="37cbb6571667a5a4" providerId="LiveId" clId="{A3ECA875-3A40-4BA9-BB9C-F27E79C2A69C}" dt="2024-05-07T14:01:33.573" v="1097" actId="27803"/>
          <ac:spMkLst>
            <pc:docMk/>
            <pc:sldMk cId="3263454845" sldId="2765"/>
            <ac:spMk id="186" creationId="{AA184D5C-2C27-4073-7B94-1B6C438861FE}"/>
          </ac:spMkLst>
        </pc:spChg>
        <pc:spChg chg="mod">
          <ac:chgData name="Ahmed A" userId="37cbb6571667a5a4" providerId="LiveId" clId="{A3ECA875-3A40-4BA9-BB9C-F27E79C2A69C}" dt="2024-05-07T14:01:33.573" v="1097" actId="27803"/>
          <ac:spMkLst>
            <pc:docMk/>
            <pc:sldMk cId="3263454845" sldId="2765"/>
            <ac:spMk id="187" creationId="{AE120880-8F52-EC2F-6C5A-8FB9BC8BC17E}"/>
          </ac:spMkLst>
        </pc:spChg>
        <pc:spChg chg="mod">
          <ac:chgData name="Ahmed A" userId="37cbb6571667a5a4" providerId="LiveId" clId="{A3ECA875-3A40-4BA9-BB9C-F27E79C2A69C}" dt="2024-05-07T14:01:33.573" v="1097" actId="27803"/>
          <ac:spMkLst>
            <pc:docMk/>
            <pc:sldMk cId="3263454845" sldId="2765"/>
            <ac:spMk id="188" creationId="{3142ED94-8E92-B88F-49C8-21B315B13D89}"/>
          </ac:spMkLst>
        </pc:spChg>
        <pc:spChg chg="mod">
          <ac:chgData name="Ahmed A" userId="37cbb6571667a5a4" providerId="LiveId" clId="{A3ECA875-3A40-4BA9-BB9C-F27E79C2A69C}" dt="2024-05-07T14:01:33.573" v="1097" actId="27803"/>
          <ac:spMkLst>
            <pc:docMk/>
            <pc:sldMk cId="3263454845" sldId="2765"/>
            <ac:spMk id="189" creationId="{77776263-2469-3B99-96EE-76AE5B01EBA5}"/>
          </ac:spMkLst>
        </pc:spChg>
        <pc:spChg chg="mod">
          <ac:chgData name="Ahmed A" userId="37cbb6571667a5a4" providerId="LiveId" clId="{A3ECA875-3A40-4BA9-BB9C-F27E79C2A69C}" dt="2024-05-07T14:01:33.573" v="1097" actId="27803"/>
          <ac:spMkLst>
            <pc:docMk/>
            <pc:sldMk cId="3263454845" sldId="2765"/>
            <ac:spMk id="190" creationId="{120ADAF1-6193-E044-8ECA-029CD49C6D8A}"/>
          </ac:spMkLst>
        </pc:spChg>
        <pc:spChg chg="mod">
          <ac:chgData name="Ahmed A" userId="37cbb6571667a5a4" providerId="LiveId" clId="{A3ECA875-3A40-4BA9-BB9C-F27E79C2A69C}" dt="2024-05-07T14:01:33.573" v="1097" actId="27803"/>
          <ac:spMkLst>
            <pc:docMk/>
            <pc:sldMk cId="3263454845" sldId="2765"/>
            <ac:spMk id="191" creationId="{6F9E2922-4506-5D7C-7070-840768E4E589}"/>
          </ac:spMkLst>
        </pc:spChg>
        <pc:spChg chg="mod">
          <ac:chgData name="Ahmed A" userId="37cbb6571667a5a4" providerId="LiveId" clId="{A3ECA875-3A40-4BA9-BB9C-F27E79C2A69C}" dt="2024-05-07T14:01:33.573" v="1097" actId="27803"/>
          <ac:spMkLst>
            <pc:docMk/>
            <pc:sldMk cId="3263454845" sldId="2765"/>
            <ac:spMk id="193" creationId="{324BF3BE-6A3B-A5F2-989F-F4D44D1B1931}"/>
          </ac:spMkLst>
        </pc:spChg>
        <pc:spChg chg="mod">
          <ac:chgData name="Ahmed A" userId="37cbb6571667a5a4" providerId="LiveId" clId="{A3ECA875-3A40-4BA9-BB9C-F27E79C2A69C}" dt="2024-05-07T14:01:33.573" v="1097" actId="27803"/>
          <ac:spMkLst>
            <pc:docMk/>
            <pc:sldMk cId="3263454845" sldId="2765"/>
            <ac:spMk id="194" creationId="{A8F824CB-27DC-4FFC-C493-2A21A28CF785}"/>
          </ac:spMkLst>
        </pc:spChg>
        <pc:spChg chg="mod">
          <ac:chgData name="Ahmed A" userId="37cbb6571667a5a4" providerId="LiveId" clId="{A3ECA875-3A40-4BA9-BB9C-F27E79C2A69C}" dt="2024-05-07T14:01:33.573" v="1097" actId="27803"/>
          <ac:spMkLst>
            <pc:docMk/>
            <pc:sldMk cId="3263454845" sldId="2765"/>
            <ac:spMk id="195" creationId="{CCD8C5DA-ABB9-2F57-09E4-F3BCA87A9FAE}"/>
          </ac:spMkLst>
        </pc:spChg>
        <pc:spChg chg="mod">
          <ac:chgData name="Ahmed A" userId="37cbb6571667a5a4" providerId="LiveId" clId="{A3ECA875-3A40-4BA9-BB9C-F27E79C2A69C}" dt="2024-05-07T14:01:33.573" v="1097" actId="27803"/>
          <ac:spMkLst>
            <pc:docMk/>
            <pc:sldMk cId="3263454845" sldId="2765"/>
            <ac:spMk id="196" creationId="{3DF13CD5-764B-54E8-E8AD-328B80AEE39B}"/>
          </ac:spMkLst>
        </pc:spChg>
        <pc:spChg chg="mod">
          <ac:chgData name="Ahmed A" userId="37cbb6571667a5a4" providerId="LiveId" clId="{A3ECA875-3A40-4BA9-BB9C-F27E79C2A69C}" dt="2024-05-07T14:01:33.573" v="1097" actId="27803"/>
          <ac:spMkLst>
            <pc:docMk/>
            <pc:sldMk cId="3263454845" sldId="2765"/>
            <ac:spMk id="198" creationId="{E3F78D4A-8C44-A3AF-D767-FBCE59E79AC3}"/>
          </ac:spMkLst>
        </pc:spChg>
        <pc:spChg chg="mod">
          <ac:chgData name="Ahmed A" userId="37cbb6571667a5a4" providerId="LiveId" clId="{A3ECA875-3A40-4BA9-BB9C-F27E79C2A69C}" dt="2024-05-07T14:01:33.573" v="1097" actId="27803"/>
          <ac:spMkLst>
            <pc:docMk/>
            <pc:sldMk cId="3263454845" sldId="2765"/>
            <ac:spMk id="199" creationId="{1012ACF4-2D71-F069-889F-81B12BD1B9EC}"/>
          </ac:spMkLst>
        </pc:spChg>
        <pc:spChg chg="mod">
          <ac:chgData name="Ahmed A" userId="37cbb6571667a5a4" providerId="LiveId" clId="{A3ECA875-3A40-4BA9-BB9C-F27E79C2A69C}" dt="2024-05-07T14:01:33.573" v="1097" actId="27803"/>
          <ac:spMkLst>
            <pc:docMk/>
            <pc:sldMk cId="3263454845" sldId="2765"/>
            <ac:spMk id="200" creationId="{877DEFE0-673E-6CCD-F017-86E421AF1D71}"/>
          </ac:spMkLst>
        </pc:spChg>
        <pc:spChg chg="mod">
          <ac:chgData name="Ahmed A" userId="37cbb6571667a5a4" providerId="LiveId" clId="{A3ECA875-3A40-4BA9-BB9C-F27E79C2A69C}" dt="2024-05-07T14:01:33.573" v="1097" actId="27803"/>
          <ac:spMkLst>
            <pc:docMk/>
            <pc:sldMk cId="3263454845" sldId="2765"/>
            <ac:spMk id="201" creationId="{082094E2-F90D-4348-E16D-DEB9F9F77BF6}"/>
          </ac:spMkLst>
        </pc:spChg>
        <pc:spChg chg="mod">
          <ac:chgData name="Ahmed A" userId="37cbb6571667a5a4" providerId="LiveId" clId="{A3ECA875-3A40-4BA9-BB9C-F27E79C2A69C}" dt="2024-05-07T14:01:33.573" v="1097" actId="27803"/>
          <ac:spMkLst>
            <pc:docMk/>
            <pc:sldMk cId="3263454845" sldId="2765"/>
            <ac:spMk id="202" creationId="{E2360D34-7FA7-169D-6512-12E4D98C4CDB}"/>
          </ac:spMkLst>
        </pc:spChg>
        <pc:spChg chg="mod">
          <ac:chgData name="Ahmed A" userId="37cbb6571667a5a4" providerId="LiveId" clId="{A3ECA875-3A40-4BA9-BB9C-F27E79C2A69C}" dt="2024-05-07T14:01:33.573" v="1097" actId="27803"/>
          <ac:spMkLst>
            <pc:docMk/>
            <pc:sldMk cId="3263454845" sldId="2765"/>
            <ac:spMk id="203" creationId="{7DE07923-94A5-8FFC-FADE-98D5489EF956}"/>
          </ac:spMkLst>
        </pc:spChg>
        <pc:spChg chg="mod">
          <ac:chgData name="Ahmed A" userId="37cbb6571667a5a4" providerId="LiveId" clId="{A3ECA875-3A40-4BA9-BB9C-F27E79C2A69C}" dt="2024-05-07T14:01:33.573" v="1097" actId="27803"/>
          <ac:spMkLst>
            <pc:docMk/>
            <pc:sldMk cId="3263454845" sldId="2765"/>
            <ac:spMk id="204" creationId="{E566CB3E-B332-9F2D-DBBA-FE3BBA51E4C6}"/>
          </ac:spMkLst>
        </pc:spChg>
        <pc:spChg chg="mod">
          <ac:chgData name="Ahmed A" userId="37cbb6571667a5a4" providerId="LiveId" clId="{A3ECA875-3A40-4BA9-BB9C-F27E79C2A69C}" dt="2024-05-07T14:01:33.573" v="1097" actId="27803"/>
          <ac:spMkLst>
            <pc:docMk/>
            <pc:sldMk cId="3263454845" sldId="2765"/>
            <ac:spMk id="205" creationId="{3FF64160-2818-B3CC-6AD7-18B1EE86B290}"/>
          </ac:spMkLst>
        </pc:spChg>
        <pc:spChg chg="mod">
          <ac:chgData name="Ahmed A" userId="37cbb6571667a5a4" providerId="LiveId" clId="{A3ECA875-3A40-4BA9-BB9C-F27E79C2A69C}" dt="2024-05-07T14:01:33.573" v="1097" actId="27803"/>
          <ac:spMkLst>
            <pc:docMk/>
            <pc:sldMk cId="3263454845" sldId="2765"/>
            <ac:spMk id="206" creationId="{D6D5E7EE-F56B-3C3D-0822-3FFBC91E03AC}"/>
          </ac:spMkLst>
        </pc:spChg>
        <pc:spChg chg="mod">
          <ac:chgData name="Ahmed A" userId="37cbb6571667a5a4" providerId="LiveId" clId="{A3ECA875-3A40-4BA9-BB9C-F27E79C2A69C}" dt="2024-05-07T14:01:33.573" v="1097" actId="27803"/>
          <ac:spMkLst>
            <pc:docMk/>
            <pc:sldMk cId="3263454845" sldId="2765"/>
            <ac:spMk id="207" creationId="{4B4772EE-7F56-E753-8822-CA4760C76431}"/>
          </ac:spMkLst>
        </pc:spChg>
        <pc:spChg chg="mod">
          <ac:chgData name="Ahmed A" userId="37cbb6571667a5a4" providerId="LiveId" clId="{A3ECA875-3A40-4BA9-BB9C-F27E79C2A69C}" dt="2024-05-07T14:01:33.573" v="1097" actId="27803"/>
          <ac:spMkLst>
            <pc:docMk/>
            <pc:sldMk cId="3263454845" sldId="2765"/>
            <ac:spMk id="208" creationId="{8297A022-B0C5-4824-69CA-30D2B33E2E45}"/>
          </ac:spMkLst>
        </pc:spChg>
        <pc:spChg chg="mod">
          <ac:chgData name="Ahmed A" userId="37cbb6571667a5a4" providerId="LiveId" clId="{A3ECA875-3A40-4BA9-BB9C-F27E79C2A69C}" dt="2024-05-07T14:01:33.573" v="1097" actId="27803"/>
          <ac:spMkLst>
            <pc:docMk/>
            <pc:sldMk cId="3263454845" sldId="2765"/>
            <ac:spMk id="209" creationId="{F25D443B-25C0-BD7B-AB93-0062B42B0418}"/>
          </ac:spMkLst>
        </pc:spChg>
        <pc:spChg chg="mod">
          <ac:chgData name="Ahmed A" userId="37cbb6571667a5a4" providerId="LiveId" clId="{A3ECA875-3A40-4BA9-BB9C-F27E79C2A69C}" dt="2024-05-07T14:01:33.573" v="1097" actId="27803"/>
          <ac:spMkLst>
            <pc:docMk/>
            <pc:sldMk cId="3263454845" sldId="2765"/>
            <ac:spMk id="210" creationId="{7686135A-CE65-26FA-AFB8-9DC0B05041B7}"/>
          </ac:spMkLst>
        </pc:spChg>
        <pc:spChg chg="mod">
          <ac:chgData name="Ahmed A" userId="37cbb6571667a5a4" providerId="LiveId" clId="{A3ECA875-3A40-4BA9-BB9C-F27E79C2A69C}" dt="2024-05-07T14:01:33.573" v="1097" actId="27803"/>
          <ac:spMkLst>
            <pc:docMk/>
            <pc:sldMk cId="3263454845" sldId="2765"/>
            <ac:spMk id="211" creationId="{228826D2-F317-0B31-A8EB-BA7AC58F1538}"/>
          </ac:spMkLst>
        </pc:spChg>
        <pc:spChg chg="mod">
          <ac:chgData name="Ahmed A" userId="37cbb6571667a5a4" providerId="LiveId" clId="{A3ECA875-3A40-4BA9-BB9C-F27E79C2A69C}" dt="2024-05-07T14:01:33.573" v="1097" actId="27803"/>
          <ac:spMkLst>
            <pc:docMk/>
            <pc:sldMk cId="3263454845" sldId="2765"/>
            <ac:spMk id="212" creationId="{D46AF531-40BB-BD4A-686F-2D46876223FF}"/>
          </ac:spMkLst>
        </pc:spChg>
        <pc:spChg chg="mod">
          <ac:chgData name="Ahmed A" userId="37cbb6571667a5a4" providerId="LiveId" clId="{A3ECA875-3A40-4BA9-BB9C-F27E79C2A69C}" dt="2024-05-07T14:01:33.573" v="1097" actId="27803"/>
          <ac:spMkLst>
            <pc:docMk/>
            <pc:sldMk cId="3263454845" sldId="2765"/>
            <ac:spMk id="213" creationId="{A906E8C6-9759-744F-053E-6C59BF6CBA70}"/>
          </ac:spMkLst>
        </pc:spChg>
        <pc:spChg chg="mod">
          <ac:chgData name="Ahmed A" userId="37cbb6571667a5a4" providerId="LiveId" clId="{A3ECA875-3A40-4BA9-BB9C-F27E79C2A69C}" dt="2024-05-07T14:01:33.573" v="1097" actId="27803"/>
          <ac:spMkLst>
            <pc:docMk/>
            <pc:sldMk cId="3263454845" sldId="2765"/>
            <ac:spMk id="214" creationId="{2C69E88D-ED62-B420-D6BD-BAD13479DF2A}"/>
          </ac:spMkLst>
        </pc:spChg>
        <pc:spChg chg="mod">
          <ac:chgData name="Ahmed A" userId="37cbb6571667a5a4" providerId="LiveId" clId="{A3ECA875-3A40-4BA9-BB9C-F27E79C2A69C}" dt="2024-05-07T14:01:33.573" v="1097" actId="27803"/>
          <ac:spMkLst>
            <pc:docMk/>
            <pc:sldMk cId="3263454845" sldId="2765"/>
            <ac:spMk id="215" creationId="{07486B96-DF6A-0534-F405-225BAB7F946F}"/>
          </ac:spMkLst>
        </pc:spChg>
        <pc:spChg chg="mod">
          <ac:chgData name="Ahmed A" userId="37cbb6571667a5a4" providerId="LiveId" clId="{A3ECA875-3A40-4BA9-BB9C-F27E79C2A69C}" dt="2024-05-07T14:01:33.573" v="1097" actId="27803"/>
          <ac:spMkLst>
            <pc:docMk/>
            <pc:sldMk cId="3263454845" sldId="2765"/>
            <ac:spMk id="216" creationId="{F72A8576-8330-8023-EEDF-C73E3F11211D}"/>
          </ac:spMkLst>
        </pc:spChg>
        <pc:spChg chg="mod">
          <ac:chgData name="Ahmed A" userId="37cbb6571667a5a4" providerId="LiveId" clId="{A3ECA875-3A40-4BA9-BB9C-F27E79C2A69C}" dt="2024-05-07T14:01:33.573" v="1097" actId="27803"/>
          <ac:spMkLst>
            <pc:docMk/>
            <pc:sldMk cId="3263454845" sldId="2765"/>
            <ac:spMk id="217" creationId="{D05D6E5F-A353-21D9-D17B-462804EF0F81}"/>
          </ac:spMkLst>
        </pc:spChg>
        <pc:spChg chg="mod">
          <ac:chgData name="Ahmed A" userId="37cbb6571667a5a4" providerId="LiveId" clId="{A3ECA875-3A40-4BA9-BB9C-F27E79C2A69C}" dt="2024-05-07T14:01:33.573" v="1097" actId="27803"/>
          <ac:spMkLst>
            <pc:docMk/>
            <pc:sldMk cId="3263454845" sldId="2765"/>
            <ac:spMk id="218" creationId="{4F38298B-A655-7EED-50E8-8FAD861E0819}"/>
          </ac:spMkLst>
        </pc:spChg>
        <pc:spChg chg="mod">
          <ac:chgData name="Ahmed A" userId="37cbb6571667a5a4" providerId="LiveId" clId="{A3ECA875-3A40-4BA9-BB9C-F27E79C2A69C}" dt="2024-05-07T14:01:33.573" v="1097" actId="27803"/>
          <ac:spMkLst>
            <pc:docMk/>
            <pc:sldMk cId="3263454845" sldId="2765"/>
            <ac:spMk id="219" creationId="{CA175055-5A60-A438-A4A2-EB74A5455714}"/>
          </ac:spMkLst>
        </pc:spChg>
        <pc:spChg chg="mod">
          <ac:chgData name="Ahmed A" userId="37cbb6571667a5a4" providerId="LiveId" clId="{A3ECA875-3A40-4BA9-BB9C-F27E79C2A69C}" dt="2024-05-07T14:01:33.573" v="1097" actId="27803"/>
          <ac:spMkLst>
            <pc:docMk/>
            <pc:sldMk cId="3263454845" sldId="2765"/>
            <ac:spMk id="220" creationId="{2CBFF6C4-4390-756C-15A3-C87358CF1555}"/>
          </ac:spMkLst>
        </pc:spChg>
        <pc:spChg chg="mod">
          <ac:chgData name="Ahmed A" userId="37cbb6571667a5a4" providerId="LiveId" clId="{A3ECA875-3A40-4BA9-BB9C-F27E79C2A69C}" dt="2024-05-07T14:01:33.573" v="1097" actId="27803"/>
          <ac:spMkLst>
            <pc:docMk/>
            <pc:sldMk cId="3263454845" sldId="2765"/>
            <ac:spMk id="221" creationId="{57AEEFD4-12B8-5099-F7FB-9C8CAB879C7B}"/>
          </ac:spMkLst>
        </pc:spChg>
        <pc:spChg chg="mod">
          <ac:chgData name="Ahmed A" userId="37cbb6571667a5a4" providerId="LiveId" clId="{A3ECA875-3A40-4BA9-BB9C-F27E79C2A69C}" dt="2024-05-07T14:01:33.573" v="1097" actId="27803"/>
          <ac:spMkLst>
            <pc:docMk/>
            <pc:sldMk cId="3263454845" sldId="2765"/>
            <ac:spMk id="222" creationId="{484E51A6-6C2D-1218-DA7C-771E366A0521}"/>
          </ac:spMkLst>
        </pc:spChg>
        <pc:spChg chg="mod">
          <ac:chgData name="Ahmed A" userId="37cbb6571667a5a4" providerId="LiveId" clId="{A3ECA875-3A40-4BA9-BB9C-F27E79C2A69C}" dt="2024-05-07T14:01:33.573" v="1097" actId="27803"/>
          <ac:spMkLst>
            <pc:docMk/>
            <pc:sldMk cId="3263454845" sldId="2765"/>
            <ac:spMk id="223" creationId="{403E4128-FA40-A4A9-1B6C-AC3B76B261AB}"/>
          </ac:spMkLst>
        </pc:spChg>
        <pc:spChg chg="mod">
          <ac:chgData name="Ahmed A" userId="37cbb6571667a5a4" providerId="LiveId" clId="{A3ECA875-3A40-4BA9-BB9C-F27E79C2A69C}" dt="2024-05-07T14:01:33.573" v="1097" actId="27803"/>
          <ac:spMkLst>
            <pc:docMk/>
            <pc:sldMk cId="3263454845" sldId="2765"/>
            <ac:spMk id="224" creationId="{24B8A95F-EFC3-0728-68A4-E1A4E515272C}"/>
          </ac:spMkLst>
        </pc:spChg>
        <pc:spChg chg="mod">
          <ac:chgData name="Ahmed A" userId="37cbb6571667a5a4" providerId="LiveId" clId="{A3ECA875-3A40-4BA9-BB9C-F27E79C2A69C}" dt="2024-05-07T14:01:33.573" v="1097" actId="27803"/>
          <ac:spMkLst>
            <pc:docMk/>
            <pc:sldMk cId="3263454845" sldId="2765"/>
            <ac:spMk id="225" creationId="{F79A49B1-F8FD-0522-F1EC-BF2263CD1F4C}"/>
          </ac:spMkLst>
        </pc:spChg>
        <pc:spChg chg="mod">
          <ac:chgData name="Ahmed A" userId="37cbb6571667a5a4" providerId="LiveId" clId="{A3ECA875-3A40-4BA9-BB9C-F27E79C2A69C}" dt="2024-05-07T14:01:33.573" v="1097" actId="27803"/>
          <ac:spMkLst>
            <pc:docMk/>
            <pc:sldMk cId="3263454845" sldId="2765"/>
            <ac:spMk id="226" creationId="{267AF2E2-03F8-38C5-F23C-91847192B15F}"/>
          </ac:spMkLst>
        </pc:spChg>
        <pc:spChg chg="mod">
          <ac:chgData name="Ahmed A" userId="37cbb6571667a5a4" providerId="LiveId" clId="{A3ECA875-3A40-4BA9-BB9C-F27E79C2A69C}" dt="2024-05-07T14:01:33.573" v="1097" actId="27803"/>
          <ac:spMkLst>
            <pc:docMk/>
            <pc:sldMk cId="3263454845" sldId="2765"/>
            <ac:spMk id="227" creationId="{AC8E3EA2-8E6F-CF15-EAEF-F0A42D179B6A}"/>
          </ac:spMkLst>
        </pc:spChg>
        <pc:spChg chg="mod">
          <ac:chgData name="Ahmed A" userId="37cbb6571667a5a4" providerId="LiveId" clId="{A3ECA875-3A40-4BA9-BB9C-F27E79C2A69C}" dt="2024-05-07T14:01:33.573" v="1097" actId="27803"/>
          <ac:spMkLst>
            <pc:docMk/>
            <pc:sldMk cId="3263454845" sldId="2765"/>
            <ac:spMk id="228" creationId="{345043A6-610D-7117-8AA1-D7A777DAACB6}"/>
          </ac:spMkLst>
        </pc:spChg>
        <pc:spChg chg="del mod">
          <ac:chgData name="Ahmed A" userId="37cbb6571667a5a4" providerId="LiveId" clId="{A3ECA875-3A40-4BA9-BB9C-F27E79C2A69C}" dt="2024-05-07T14:24:28.686" v="1101" actId="478"/>
          <ac:spMkLst>
            <pc:docMk/>
            <pc:sldMk cId="3263454845" sldId="2765"/>
            <ac:spMk id="229" creationId="{440EABE9-A17E-2C60-0E83-ED812E4C5210}"/>
          </ac:spMkLst>
        </pc:spChg>
        <pc:spChg chg="del mod">
          <ac:chgData name="Ahmed A" userId="37cbb6571667a5a4" providerId="LiveId" clId="{A3ECA875-3A40-4BA9-BB9C-F27E79C2A69C}" dt="2024-05-07T14:24:28.686" v="1101" actId="478"/>
          <ac:spMkLst>
            <pc:docMk/>
            <pc:sldMk cId="3263454845" sldId="2765"/>
            <ac:spMk id="230" creationId="{57399CB8-ECFD-5219-6F9B-9D98472B3391}"/>
          </ac:spMkLst>
        </pc:spChg>
        <pc:spChg chg="del mod">
          <ac:chgData name="Ahmed A" userId="37cbb6571667a5a4" providerId="LiveId" clId="{A3ECA875-3A40-4BA9-BB9C-F27E79C2A69C}" dt="2024-05-07T14:24:28.686" v="1101" actId="478"/>
          <ac:spMkLst>
            <pc:docMk/>
            <pc:sldMk cId="3263454845" sldId="2765"/>
            <ac:spMk id="231" creationId="{A3C8D45D-470F-DFE1-B8F5-C66C6F461269}"/>
          </ac:spMkLst>
        </pc:spChg>
        <pc:spChg chg="del mod">
          <ac:chgData name="Ahmed A" userId="37cbb6571667a5a4" providerId="LiveId" clId="{A3ECA875-3A40-4BA9-BB9C-F27E79C2A69C}" dt="2024-05-07T14:24:28.686" v="1101" actId="478"/>
          <ac:spMkLst>
            <pc:docMk/>
            <pc:sldMk cId="3263454845" sldId="2765"/>
            <ac:spMk id="232" creationId="{08E3BF4F-6543-98B0-7115-55776E9EFF6B}"/>
          </ac:spMkLst>
        </pc:spChg>
        <pc:spChg chg="del mod">
          <ac:chgData name="Ahmed A" userId="37cbb6571667a5a4" providerId="LiveId" clId="{A3ECA875-3A40-4BA9-BB9C-F27E79C2A69C}" dt="2024-05-07T14:24:28.686" v="1101" actId="478"/>
          <ac:spMkLst>
            <pc:docMk/>
            <pc:sldMk cId="3263454845" sldId="2765"/>
            <ac:spMk id="233" creationId="{99CAE98A-B081-D6E8-1403-E3E876B3A9E1}"/>
          </ac:spMkLst>
        </pc:spChg>
        <pc:spChg chg="del mod">
          <ac:chgData name="Ahmed A" userId="37cbb6571667a5a4" providerId="LiveId" clId="{A3ECA875-3A40-4BA9-BB9C-F27E79C2A69C}" dt="2024-05-07T14:24:28.686" v="1101" actId="478"/>
          <ac:spMkLst>
            <pc:docMk/>
            <pc:sldMk cId="3263454845" sldId="2765"/>
            <ac:spMk id="234" creationId="{6E28B6EB-F0B3-9E78-0CB2-A848B6B6E2FF}"/>
          </ac:spMkLst>
        </pc:spChg>
        <pc:spChg chg="del mod">
          <ac:chgData name="Ahmed A" userId="37cbb6571667a5a4" providerId="LiveId" clId="{A3ECA875-3A40-4BA9-BB9C-F27E79C2A69C}" dt="2024-05-07T14:24:28.686" v="1101" actId="478"/>
          <ac:spMkLst>
            <pc:docMk/>
            <pc:sldMk cId="3263454845" sldId="2765"/>
            <ac:spMk id="235" creationId="{87D0FE49-230E-E624-1F01-1F86726A57C6}"/>
          </ac:spMkLst>
        </pc:spChg>
        <pc:spChg chg="del mod">
          <ac:chgData name="Ahmed A" userId="37cbb6571667a5a4" providerId="LiveId" clId="{A3ECA875-3A40-4BA9-BB9C-F27E79C2A69C}" dt="2024-05-07T14:24:28.686" v="1101" actId="478"/>
          <ac:spMkLst>
            <pc:docMk/>
            <pc:sldMk cId="3263454845" sldId="2765"/>
            <ac:spMk id="236" creationId="{62F5C725-6D62-AF9C-B74B-DEDA42E9D660}"/>
          </ac:spMkLst>
        </pc:spChg>
        <pc:spChg chg="del mod">
          <ac:chgData name="Ahmed A" userId="37cbb6571667a5a4" providerId="LiveId" clId="{A3ECA875-3A40-4BA9-BB9C-F27E79C2A69C}" dt="2024-05-07T14:24:28.686" v="1101" actId="478"/>
          <ac:spMkLst>
            <pc:docMk/>
            <pc:sldMk cId="3263454845" sldId="2765"/>
            <ac:spMk id="237" creationId="{306DF14D-2651-D96B-7E43-8E7D59E35EBE}"/>
          </ac:spMkLst>
        </pc:spChg>
        <pc:spChg chg="del mod">
          <ac:chgData name="Ahmed A" userId="37cbb6571667a5a4" providerId="LiveId" clId="{A3ECA875-3A40-4BA9-BB9C-F27E79C2A69C}" dt="2024-05-07T14:24:28.686" v="1101" actId="478"/>
          <ac:spMkLst>
            <pc:docMk/>
            <pc:sldMk cId="3263454845" sldId="2765"/>
            <ac:spMk id="238" creationId="{9583286D-38C0-0362-D120-750E48679D19}"/>
          </ac:spMkLst>
        </pc:spChg>
        <pc:spChg chg="del mod">
          <ac:chgData name="Ahmed A" userId="37cbb6571667a5a4" providerId="LiveId" clId="{A3ECA875-3A40-4BA9-BB9C-F27E79C2A69C}" dt="2024-05-07T14:24:28.686" v="1101" actId="478"/>
          <ac:spMkLst>
            <pc:docMk/>
            <pc:sldMk cId="3263454845" sldId="2765"/>
            <ac:spMk id="239" creationId="{59323054-9D36-9844-9030-0E6205DE1001}"/>
          </ac:spMkLst>
        </pc:spChg>
        <pc:spChg chg="del mod">
          <ac:chgData name="Ahmed A" userId="37cbb6571667a5a4" providerId="LiveId" clId="{A3ECA875-3A40-4BA9-BB9C-F27E79C2A69C}" dt="2024-05-07T14:24:28.686" v="1101" actId="478"/>
          <ac:spMkLst>
            <pc:docMk/>
            <pc:sldMk cId="3263454845" sldId="2765"/>
            <ac:spMk id="240" creationId="{35E0FFA3-5C8F-1EBC-4B21-F969C52C07F2}"/>
          </ac:spMkLst>
        </pc:spChg>
        <pc:spChg chg="del mod">
          <ac:chgData name="Ahmed A" userId="37cbb6571667a5a4" providerId="LiveId" clId="{A3ECA875-3A40-4BA9-BB9C-F27E79C2A69C}" dt="2024-05-07T14:24:28.686" v="1101" actId="478"/>
          <ac:spMkLst>
            <pc:docMk/>
            <pc:sldMk cId="3263454845" sldId="2765"/>
            <ac:spMk id="241" creationId="{6CEEB706-AEA6-A566-7B42-53114738D35F}"/>
          </ac:spMkLst>
        </pc:spChg>
        <pc:spChg chg="del mod">
          <ac:chgData name="Ahmed A" userId="37cbb6571667a5a4" providerId="LiveId" clId="{A3ECA875-3A40-4BA9-BB9C-F27E79C2A69C}" dt="2024-05-07T14:24:28.686" v="1101" actId="478"/>
          <ac:spMkLst>
            <pc:docMk/>
            <pc:sldMk cId="3263454845" sldId="2765"/>
            <ac:spMk id="242" creationId="{98267E17-E3B0-78E9-36C5-67428B0312F8}"/>
          </ac:spMkLst>
        </pc:spChg>
        <pc:spChg chg="del mod">
          <ac:chgData name="Ahmed A" userId="37cbb6571667a5a4" providerId="LiveId" clId="{A3ECA875-3A40-4BA9-BB9C-F27E79C2A69C}" dt="2024-05-07T14:24:28.686" v="1101" actId="478"/>
          <ac:spMkLst>
            <pc:docMk/>
            <pc:sldMk cId="3263454845" sldId="2765"/>
            <ac:spMk id="243" creationId="{80076692-FF53-FA38-3FD6-2A79E6EE2E97}"/>
          </ac:spMkLst>
        </pc:spChg>
        <pc:spChg chg="del mod">
          <ac:chgData name="Ahmed A" userId="37cbb6571667a5a4" providerId="LiveId" clId="{A3ECA875-3A40-4BA9-BB9C-F27E79C2A69C}" dt="2024-05-07T14:24:28.686" v="1101" actId="478"/>
          <ac:spMkLst>
            <pc:docMk/>
            <pc:sldMk cId="3263454845" sldId="2765"/>
            <ac:spMk id="244" creationId="{52CD015E-A5B6-98B8-DE39-81A113B9817E}"/>
          </ac:spMkLst>
        </pc:spChg>
        <pc:spChg chg="del mod">
          <ac:chgData name="Ahmed A" userId="37cbb6571667a5a4" providerId="LiveId" clId="{A3ECA875-3A40-4BA9-BB9C-F27E79C2A69C}" dt="2024-05-07T14:24:28.686" v="1101" actId="478"/>
          <ac:spMkLst>
            <pc:docMk/>
            <pc:sldMk cId="3263454845" sldId="2765"/>
            <ac:spMk id="245" creationId="{E8A44986-76FF-9665-CDAB-13463C9E7D34}"/>
          </ac:spMkLst>
        </pc:spChg>
        <pc:spChg chg="del mod">
          <ac:chgData name="Ahmed A" userId="37cbb6571667a5a4" providerId="LiveId" clId="{A3ECA875-3A40-4BA9-BB9C-F27E79C2A69C}" dt="2024-05-07T14:24:28.686" v="1101" actId="478"/>
          <ac:spMkLst>
            <pc:docMk/>
            <pc:sldMk cId="3263454845" sldId="2765"/>
            <ac:spMk id="246" creationId="{92347B01-B3C4-1BD9-AE2E-CFCD25FA01E2}"/>
          </ac:spMkLst>
        </pc:spChg>
        <pc:spChg chg="del mod">
          <ac:chgData name="Ahmed A" userId="37cbb6571667a5a4" providerId="LiveId" clId="{A3ECA875-3A40-4BA9-BB9C-F27E79C2A69C}" dt="2024-05-07T14:24:28.686" v="1101" actId="478"/>
          <ac:spMkLst>
            <pc:docMk/>
            <pc:sldMk cId="3263454845" sldId="2765"/>
            <ac:spMk id="247" creationId="{DC7E990E-3DE4-C802-5A93-80E813F50C80}"/>
          </ac:spMkLst>
        </pc:spChg>
        <pc:spChg chg="del mod">
          <ac:chgData name="Ahmed A" userId="37cbb6571667a5a4" providerId="LiveId" clId="{A3ECA875-3A40-4BA9-BB9C-F27E79C2A69C}" dt="2024-05-07T14:24:28.686" v="1101" actId="478"/>
          <ac:spMkLst>
            <pc:docMk/>
            <pc:sldMk cId="3263454845" sldId="2765"/>
            <ac:spMk id="248" creationId="{4943547C-AD6C-EEF6-396E-94FC161CA51F}"/>
          </ac:spMkLst>
        </pc:spChg>
        <pc:spChg chg="del mod">
          <ac:chgData name="Ahmed A" userId="37cbb6571667a5a4" providerId="LiveId" clId="{A3ECA875-3A40-4BA9-BB9C-F27E79C2A69C}" dt="2024-05-07T14:24:28.686" v="1101" actId="478"/>
          <ac:spMkLst>
            <pc:docMk/>
            <pc:sldMk cId="3263454845" sldId="2765"/>
            <ac:spMk id="249" creationId="{515E9FAB-E6E4-5ED6-C01D-959CAF6F4A49}"/>
          </ac:spMkLst>
        </pc:spChg>
        <pc:spChg chg="del mod">
          <ac:chgData name="Ahmed A" userId="37cbb6571667a5a4" providerId="LiveId" clId="{A3ECA875-3A40-4BA9-BB9C-F27E79C2A69C}" dt="2024-05-07T14:24:28.686" v="1101" actId="478"/>
          <ac:spMkLst>
            <pc:docMk/>
            <pc:sldMk cId="3263454845" sldId="2765"/>
            <ac:spMk id="250" creationId="{D16D7D2F-36BA-C5E8-A44E-14EA3963A53D}"/>
          </ac:spMkLst>
        </pc:spChg>
        <pc:spChg chg="del mod">
          <ac:chgData name="Ahmed A" userId="37cbb6571667a5a4" providerId="LiveId" clId="{A3ECA875-3A40-4BA9-BB9C-F27E79C2A69C}" dt="2024-05-07T14:24:28.686" v="1101" actId="478"/>
          <ac:spMkLst>
            <pc:docMk/>
            <pc:sldMk cId="3263454845" sldId="2765"/>
            <ac:spMk id="251" creationId="{DA1F787F-A67C-6AB4-AF37-135376CFF5D7}"/>
          </ac:spMkLst>
        </pc:spChg>
        <pc:spChg chg="del mod">
          <ac:chgData name="Ahmed A" userId="37cbb6571667a5a4" providerId="LiveId" clId="{A3ECA875-3A40-4BA9-BB9C-F27E79C2A69C}" dt="2024-05-07T14:24:28.686" v="1101" actId="478"/>
          <ac:spMkLst>
            <pc:docMk/>
            <pc:sldMk cId="3263454845" sldId="2765"/>
            <ac:spMk id="252" creationId="{28010ED9-D223-6DB5-77ED-240A41B9C4DC}"/>
          </ac:spMkLst>
        </pc:spChg>
        <pc:spChg chg="del mod">
          <ac:chgData name="Ahmed A" userId="37cbb6571667a5a4" providerId="LiveId" clId="{A3ECA875-3A40-4BA9-BB9C-F27E79C2A69C}" dt="2024-05-07T14:24:28.686" v="1101" actId="478"/>
          <ac:spMkLst>
            <pc:docMk/>
            <pc:sldMk cId="3263454845" sldId="2765"/>
            <ac:spMk id="253" creationId="{2FB67B41-D264-B7CD-DFB3-8E82C73E7C85}"/>
          </ac:spMkLst>
        </pc:spChg>
        <pc:spChg chg="del mod">
          <ac:chgData name="Ahmed A" userId="37cbb6571667a5a4" providerId="LiveId" clId="{A3ECA875-3A40-4BA9-BB9C-F27E79C2A69C}" dt="2024-05-07T14:24:28.686" v="1101" actId="478"/>
          <ac:spMkLst>
            <pc:docMk/>
            <pc:sldMk cId="3263454845" sldId="2765"/>
            <ac:spMk id="254" creationId="{352BDE6A-D817-C7D3-944E-61249676569A}"/>
          </ac:spMkLst>
        </pc:spChg>
        <pc:spChg chg="del mod">
          <ac:chgData name="Ahmed A" userId="37cbb6571667a5a4" providerId="LiveId" clId="{A3ECA875-3A40-4BA9-BB9C-F27E79C2A69C}" dt="2024-05-07T14:24:28.686" v="1101" actId="478"/>
          <ac:spMkLst>
            <pc:docMk/>
            <pc:sldMk cId="3263454845" sldId="2765"/>
            <ac:spMk id="255" creationId="{784D30A4-F771-668C-3FD3-EB4AC7B7D535}"/>
          </ac:spMkLst>
        </pc:spChg>
        <pc:spChg chg="del mod">
          <ac:chgData name="Ahmed A" userId="37cbb6571667a5a4" providerId="LiveId" clId="{A3ECA875-3A40-4BA9-BB9C-F27E79C2A69C}" dt="2024-05-07T14:24:28.686" v="1101" actId="478"/>
          <ac:spMkLst>
            <pc:docMk/>
            <pc:sldMk cId="3263454845" sldId="2765"/>
            <ac:spMk id="256" creationId="{AF6CC082-5877-6172-43F0-7B534FB068B4}"/>
          </ac:spMkLst>
        </pc:spChg>
        <pc:spChg chg="del mod">
          <ac:chgData name="Ahmed A" userId="37cbb6571667a5a4" providerId="LiveId" clId="{A3ECA875-3A40-4BA9-BB9C-F27E79C2A69C}" dt="2024-05-07T14:24:28.686" v="1101" actId="478"/>
          <ac:spMkLst>
            <pc:docMk/>
            <pc:sldMk cId="3263454845" sldId="2765"/>
            <ac:spMk id="257" creationId="{DA9DB849-1E52-8F31-37D8-3E9007F67FD5}"/>
          </ac:spMkLst>
        </pc:spChg>
        <pc:spChg chg="del mod">
          <ac:chgData name="Ahmed A" userId="37cbb6571667a5a4" providerId="LiveId" clId="{A3ECA875-3A40-4BA9-BB9C-F27E79C2A69C}" dt="2024-05-07T14:24:28.686" v="1101" actId="478"/>
          <ac:spMkLst>
            <pc:docMk/>
            <pc:sldMk cId="3263454845" sldId="2765"/>
            <ac:spMk id="258" creationId="{2AEF6615-ABFF-7E40-416C-7063B3ABA556}"/>
          </ac:spMkLst>
        </pc:spChg>
        <pc:spChg chg="del mod">
          <ac:chgData name="Ahmed A" userId="37cbb6571667a5a4" providerId="LiveId" clId="{A3ECA875-3A40-4BA9-BB9C-F27E79C2A69C}" dt="2024-05-07T14:24:28.686" v="1101" actId="478"/>
          <ac:spMkLst>
            <pc:docMk/>
            <pc:sldMk cId="3263454845" sldId="2765"/>
            <ac:spMk id="259" creationId="{54CAF2FE-F046-291E-BFF1-75A454F44687}"/>
          </ac:spMkLst>
        </pc:spChg>
        <pc:spChg chg="del mod">
          <ac:chgData name="Ahmed A" userId="37cbb6571667a5a4" providerId="LiveId" clId="{A3ECA875-3A40-4BA9-BB9C-F27E79C2A69C}" dt="2024-05-07T14:24:28.686" v="1101" actId="478"/>
          <ac:spMkLst>
            <pc:docMk/>
            <pc:sldMk cId="3263454845" sldId="2765"/>
            <ac:spMk id="260" creationId="{FB2CD190-8578-5BC1-8327-876A00C1E31B}"/>
          </ac:spMkLst>
        </pc:spChg>
        <pc:spChg chg="del mod">
          <ac:chgData name="Ahmed A" userId="37cbb6571667a5a4" providerId="LiveId" clId="{A3ECA875-3A40-4BA9-BB9C-F27E79C2A69C}" dt="2024-05-07T14:24:28.686" v="1101" actId="478"/>
          <ac:spMkLst>
            <pc:docMk/>
            <pc:sldMk cId="3263454845" sldId="2765"/>
            <ac:spMk id="261" creationId="{3A9300C2-6393-BBD7-57AA-515A7820A5F7}"/>
          </ac:spMkLst>
        </pc:spChg>
        <pc:spChg chg="del mod">
          <ac:chgData name="Ahmed A" userId="37cbb6571667a5a4" providerId="LiveId" clId="{A3ECA875-3A40-4BA9-BB9C-F27E79C2A69C}" dt="2024-05-07T14:24:28.686" v="1101" actId="478"/>
          <ac:spMkLst>
            <pc:docMk/>
            <pc:sldMk cId="3263454845" sldId="2765"/>
            <ac:spMk id="262" creationId="{D1DF01A2-12B2-88D0-DFE1-66513E2C82D4}"/>
          </ac:spMkLst>
        </pc:spChg>
        <pc:spChg chg="del mod">
          <ac:chgData name="Ahmed A" userId="37cbb6571667a5a4" providerId="LiveId" clId="{A3ECA875-3A40-4BA9-BB9C-F27E79C2A69C}" dt="2024-05-07T14:24:28.686" v="1101" actId="478"/>
          <ac:spMkLst>
            <pc:docMk/>
            <pc:sldMk cId="3263454845" sldId="2765"/>
            <ac:spMk id="263" creationId="{EC480E34-7521-DCE9-6809-BAFFF6DAC0BB}"/>
          </ac:spMkLst>
        </pc:spChg>
        <pc:spChg chg="del mod">
          <ac:chgData name="Ahmed A" userId="37cbb6571667a5a4" providerId="LiveId" clId="{A3ECA875-3A40-4BA9-BB9C-F27E79C2A69C}" dt="2024-05-07T14:24:28.686" v="1101" actId="478"/>
          <ac:spMkLst>
            <pc:docMk/>
            <pc:sldMk cId="3263454845" sldId="2765"/>
            <ac:spMk id="264" creationId="{D88BF334-3D82-C895-8407-C1878088C0E5}"/>
          </ac:spMkLst>
        </pc:spChg>
        <pc:spChg chg="del mod">
          <ac:chgData name="Ahmed A" userId="37cbb6571667a5a4" providerId="LiveId" clId="{A3ECA875-3A40-4BA9-BB9C-F27E79C2A69C}" dt="2024-05-07T14:24:28.686" v="1101" actId="478"/>
          <ac:spMkLst>
            <pc:docMk/>
            <pc:sldMk cId="3263454845" sldId="2765"/>
            <ac:spMk id="265" creationId="{7F957637-3329-2E31-8C70-407DE1AA19D2}"/>
          </ac:spMkLst>
        </pc:spChg>
        <pc:spChg chg="del mod">
          <ac:chgData name="Ahmed A" userId="37cbb6571667a5a4" providerId="LiveId" clId="{A3ECA875-3A40-4BA9-BB9C-F27E79C2A69C}" dt="2024-05-07T14:24:28.686" v="1101" actId="478"/>
          <ac:spMkLst>
            <pc:docMk/>
            <pc:sldMk cId="3263454845" sldId="2765"/>
            <ac:spMk id="266" creationId="{3968E20E-7319-4591-27AA-A3D45FB1A8BE}"/>
          </ac:spMkLst>
        </pc:spChg>
        <pc:spChg chg="del mod">
          <ac:chgData name="Ahmed A" userId="37cbb6571667a5a4" providerId="LiveId" clId="{A3ECA875-3A40-4BA9-BB9C-F27E79C2A69C}" dt="2024-05-07T14:24:28.686" v="1101" actId="478"/>
          <ac:spMkLst>
            <pc:docMk/>
            <pc:sldMk cId="3263454845" sldId="2765"/>
            <ac:spMk id="267" creationId="{241EE132-CEFF-515E-A78A-5CC597ACFF24}"/>
          </ac:spMkLst>
        </pc:spChg>
        <pc:spChg chg="del mod">
          <ac:chgData name="Ahmed A" userId="37cbb6571667a5a4" providerId="LiveId" clId="{A3ECA875-3A40-4BA9-BB9C-F27E79C2A69C}" dt="2024-05-07T14:24:28.686" v="1101" actId="478"/>
          <ac:spMkLst>
            <pc:docMk/>
            <pc:sldMk cId="3263454845" sldId="2765"/>
            <ac:spMk id="268" creationId="{3C90BD9D-5DFC-C21E-67DB-1B03215EDFD0}"/>
          </ac:spMkLst>
        </pc:spChg>
        <pc:spChg chg="del mod">
          <ac:chgData name="Ahmed A" userId="37cbb6571667a5a4" providerId="LiveId" clId="{A3ECA875-3A40-4BA9-BB9C-F27E79C2A69C}" dt="2024-05-07T14:24:28.686" v="1101" actId="478"/>
          <ac:spMkLst>
            <pc:docMk/>
            <pc:sldMk cId="3263454845" sldId="2765"/>
            <ac:spMk id="269" creationId="{01AEA04F-3008-D521-1FC0-D313E9EFABD9}"/>
          </ac:spMkLst>
        </pc:spChg>
        <pc:spChg chg="del mod">
          <ac:chgData name="Ahmed A" userId="37cbb6571667a5a4" providerId="LiveId" clId="{A3ECA875-3A40-4BA9-BB9C-F27E79C2A69C}" dt="2024-05-07T14:24:28.686" v="1101" actId="478"/>
          <ac:spMkLst>
            <pc:docMk/>
            <pc:sldMk cId="3263454845" sldId="2765"/>
            <ac:spMk id="270" creationId="{D8DF77BC-1C6A-F2F4-D044-2D1A88D35BF7}"/>
          </ac:spMkLst>
        </pc:spChg>
        <pc:spChg chg="del mod">
          <ac:chgData name="Ahmed A" userId="37cbb6571667a5a4" providerId="LiveId" clId="{A3ECA875-3A40-4BA9-BB9C-F27E79C2A69C}" dt="2024-05-07T14:24:28.686" v="1101" actId="478"/>
          <ac:spMkLst>
            <pc:docMk/>
            <pc:sldMk cId="3263454845" sldId="2765"/>
            <ac:spMk id="271" creationId="{647D32A6-E6DF-7EC4-D1AB-7431BC66103E}"/>
          </ac:spMkLst>
        </pc:spChg>
        <pc:spChg chg="del mod">
          <ac:chgData name="Ahmed A" userId="37cbb6571667a5a4" providerId="LiveId" clId="{A3ECA875-3A40-4BA9-BB9C-F27E79C2A69C}" dt="2024-05-07T14:24:28.686" v="1101" actId="478"/>
          <ac:spMkLst>
            <pc:docMk/>
            <pc:sldMk cId="3263454845" sldId="2765"/>
            <ac:spMk id="272" creationId="{5AB205D9-8506-143E-C73C-E3449BF14C48}"/>
          </ac:spMkLst>
        </pc:spChg>
        <pc:spChg chg="del mod">
          <ac:chgData name="Ahmed A" userId="37cbb6571667a5a4" providerId="LiveId" clId="{A3ECA875-3A40-4BA9-BB9C-F27E79C2A69C}" dt="2024-05-07T14:24:28.686" v="1101" actId="478"/>
          <ac:spMkLst>
            <pc:docMk/>
            <pc:sldMk cId="3263454845" sldId="2765"/>
            <ac:spMk id="273" creationId="{4F107891-7024-20A5-0E86-A11543ECC058}"/>
          </ac:spMkLst>
        </pc:spChg>
        <pc:spChg chg="del mod">
          <ac:chgData name="Ahmed A" userId="37cbb6571667a5a4" providerId="LiveId" clId="{A3ECA875-3A40-4BA9-BB9C-F27E79C2A69C}" dt="2024-05-07T14:24:28.686" v="1101" actId="478"/>
          <ac:spMkLst>
            <pc:docMk/>
            <pc:sldMk cId="3263454845" sldId="2765"/>
            <ac:spMk id="274" creationId="{2E4029EF-735F-00CB-F073-846B4DB7E248}"/>
          </ac:spMkLst>
        </pc:spChg>
        <pc:spChg chg="del mod">
          <ac:chgData name="Ahmed A" userId="37cbb6571667a5a4" providerId="LiveId" clId="{A3ECA875-3A40-4BA9-BB9C-F27E79C2A69C}" dt="2024-05-07T14:24:28.686" v="1101" actId="478"/>
          <ac:spMkLst>
            <pc:docMk/>
            <pc:sldMk cId="3263454845" sldId="2765"/>
            <ac:spMk id="275" creationId="{ECC2192C-F35B-E581-58B2-02CD769B76F5}"/>
          </ac:spMkLst>
        </pc:spChg>
        <pc:spChg chg="del mod">
          <ac:chgData name="Ahmed A" userId="37cbb6571667a5a4" providerId="LiveId" clId="{A3ECA875-3A40-4BA9-BB9C-F27E79C2A69C}" dt="2024-05-07T14:24:28.686" v="1101" actId="478"/>
          <ac:spMkLst>
            <pc:docMk/>
            <pc:sldMk cId="3263454845" sldId="2765"/>
            <ac:spMk id="276" creationId="{5FE1A458-655C-2A22-AF3F-F590432E123A}"/>
          </ac:spMkLst>
        </pc:spChg>
        <pc:grpChg chg="add mod">
          <ac:chgData name="Ahmed A" userId="37cbb6571667a5a4" providerId="LiveId" clId="{A3ECA875-3A40-4BA9-BB9C-F27E79C2A69C}" dt="2024-05-07T13:59:32.881" v="1053"/>
          <ac:grpSpMkLst>
            <pc:docMk/>
            <pc:sldMk cId="3263454845" sldId="2765"/>
            <ac:grpSpMk id="3" creationId="{06BD7EC0-FEA3-7CE5-629B-C4E408BD0607}"/>
          </ac:grpSpMkLst>
        </pc:grpChg>
        <pc:grpChg chg="add del mod">
          <ac:chgData name="Ahmed A" userId="37cbb6571667a5a4" providerId="LiveId" clId="{A3ECA875-3A40-4BA9-BB9C-F27E79C2A69C}" dt="2024-05-07T14:00:43.829" v="1093" actId="478"/>
          <ac:grpSpMkLst>
            <pc:docMk/>
            <pc:sldMk cId="3263454845" sldId="2765"/>
            <ac:grpSpMk id="11" creationId="{8DC09333-A7DA-7AD9-A65F-8810BBC3B5B3}"/>
          </ac:grpSpMkLst>
        </pc:grpChg>
        <pc:grpChg chg="add mod ord">
          <ac:chgData name="Ahmed A" userId="37cbb6571667a5a4" providerId="LiveId" clId="{A3ECA875-3A40-4BA9-BB9C-F27E79C2A69C}" dt="2024-05-07T14:00:41.641" v="1091" actId="171"/>
          <ac:grpSpMkLst>
            <pc:docMk/>
            <pc:sldMk cId="3263454845" sldId="2765"/>
            <ac:grpSpMk id="15" creationId="{A5EB7AC3-CBB3-BC7F-72EC-CEE0358E5C88}"/>
          </ac:grpSpMkLst>
        </pc:grpChg>
        <pc:grpChg chg="add del mod">
          <ac:chgData name="Ahmed A" userId="37cbb6571667a5a4" providerId="LiveId" clId="{A3ECA875-3A40-4BA9-BB9C-F27E79C2A69C}" dt="2024-05-07T14:01:07.507" v="1096" actId="27803"/>
          <ac:grpSpMkLst>
            <pc:docMk/>
            <pc:sldMk cId="3263454845" sldId="2765"/>
            <ac:grpSpMk id="18" creationId="{FA4A1493-8BE9-3C66-FDB4-F0AF47D27F42}"/>
          </ac:grpSpMkLst>
        </pc:grpChg>
        <pc:grpChg chg="mod">
          <ac:chgData name="Ahmed A" userId="37cbb6571667a5a4" providerId="LiveId" clId="{A3ECA875-3A40-4BA9-BB9C-F27E79C2A69C}" dt="2024-05-07T14:01:07.507" v="1096" actId="27803"/>
          <ac:grpSpMkLst>
            <pc:docMk/>
            <pc:sldMk cId="3263454845" sldId="2765"/>
            <ac:grpSpMk id="19" creationId="{CC0CD7A3-DA83-7513-7E72-DFC6DAD32C54}"/>
          </ac:grpSpMkLst>
        </pc:grpChg>
        <pc:grpChg chg="mod">
          <ac:chgData name="Ahmed A" userId="37cbb6571667a5a4" providerId="LiveId" clId="{A3ECA875-3A40-4BA9-BB9C-F27E79C2A69C}" dt="2024-05-07T14:01:07.507" v="1096" actId="27803"/>
          <ac:grpSpMkLst>
            <pc:docMk/>
            <pc:sldMk cId="3263454845" sldId="2765"/>
            <ac:grpSpMk id="20" creationId="{AE31C43E-5223-6FE6-07AE-7A91112928E4}"/>
          </ac:grpSpMkLst>
        </pc:grpChg>
        <pc:grpChg chg="mod">
          <ac:chgData name="Ahmed A" userId="37cbb6571667a5a4" providerId="LiveId" clId="{A3ECA875-3A40-4BA9-BB9C-F27E79C2A69C}" dt="2024-05-07T14:01:07.507" v="1096" actId="27803"/>
          <ac:grpSpMkLst>
            <pc:docMk/>
            <pc:sldMk cId="3263454845" sldId="2765"/>
            <ac:grpSpMk id="21" creationId="{83611CD2-3827-DFA6-AC1D-919E5072314C}"/>
          </ac:grpSpMkLst>
        </pc:grpChg>
        <pc:grpChg chg="mod">
          <ac:chgData name="Ahmed A" userId="37cbb6571667a5a4" providerId="LiveId" clId="{A3ECA875-3A40-4BA9-BB9C-F27E79C2A69C}" dt="2024-05-07T14:01:07.507" v="1096" actId="27803"/>
          <ac:grpSpMkLst>
            <pc:docMk/>
            <pc:sldMk cId="3263454845" sldId="2765"/>
            <ac:grpSpMk id="41" creationId="{01DAE95D-D484-051F-CB60-AF7DC2937D35}"/>
          </ac:grpSpMkLst>
        </pc:grpChg>
        <pc:grpChg chg="mod">
          <ac:chgData name="Ahmed A" userId="37cbb6571667a5a4" providerId="LiveId" clId="{A3ECA875-3A40-4BA9-BB9C-F27E79C2A69C}" dt="2024-05-07T14:01:07.507" v="1096" actId="27803"/>
          <ac:grpSpMkLst>
            <pc:docMk/>
            <pc:sldMk cId="3263454845" sldId="2765"/>
            <ac:grpSpMk id="63" creationId="{F1CE80E5-36A5-12DB-FA86-71ADE24A12C6}"/>
          </ac:grpSpMkLst>
        </pc:grpChg>
        <pc:grpChg chg="mod">
          <ac:chgData name="Ahmed A" userId="37cbb6571667a5a4" providerId="LiveId" clId="{A3ECA875-3A40-4BA9-BB9C-F27E79C2A69C}" dt="2024-05-07T14:01:07.507" v="1096" actId="27803"/>
          <ac:grpSpMkLst>
            <pc:docMk/>
            <pc:sldMk cId="3263454845" sldId="2765"/>
            <ac:grpSpMk id="68" creationId="{1BB13A48-8A43-8D50-3B1B-C930C8F79FE2}"/>
          </ac:grpSpMkLst>
        </pc:grpChg>
        <pc:grpChg chg="del mod">
          <ac:chgData name="Ahmed A" userId="37cbb6571667a5a4" providerId="LiveId" clId="{A3ECA875-3A40-4BA9-BB9C-F27E79C2A69C}" dt="2024-05-07T14:01:33.573" v="1097" actId="27803"/>
          <ac:grpSpMkLst>
            <pc:docMk/>
            <pc:sldMk cId="3263454845" sldId="2765"/>
            <ac:grpSpMk id="148" creationId="{C2909865-6CCB-4546-1FEE-8429D507151A}"/>
          </ac:grpSpMkLst>
        </pc:grpChg>
        <pc:grpChg chg="del mod">
          <ac:chgData name="Ahmed A" userId="37cbb6571667a5a4" providerId="LiveId" clId="{A3ECA875-3A40-4BA9-BB9C-F27E79C2A69C}" dt="2024-05-07T14:24:25.233" v="1100" actId="478"/>
          <ac:grpSpMkLst>
            <pc:docMk/>
            <pc:sldMk cId="3263454845" sldId="2765"/>
            <ac:grpSpMk id="149" creationId="{D1141489-B46E-2878-D033-F2B0ED9244D3}"/>
          </ac:grpSpMkLst>
        </pc:grpChg>
        <pc:grpChg chg="mod">
          <ac:chgData name="Ahmed A" userId="37cbb6571667a5a4" providerId="LiveId" clId="{A3ECA875-3A40-4BA9-BB9C-F27E79C2A69C}" dt="2024-05-07T14:01:33.573" v="1097" actId="27803"/>
          <ac:grpSpMkLst>
            <pc:docMk/>
            <pc:sldMk cId="3263454845" sldId="2765"/>
            <ac:grpSpMk id="150" creationId="{E81EF8F6-63B8-0480-956B-B843812FB1FC}"/>
          </ac:grpSpMkLst>
        </pc:grpChg>
        <pc:grpChg chg="mod">
          <ac:chgData name="Ahmed A" userId="37cbb6571667a5a4" providerId="LiveId" clId="{A3ECA875-3A40-4BA9-BB9C-F27E79C2A69C}" dt="2024-05-07T14:01:33.573" v="1097" actId="27803"/>
          <ac:grpSpMkLst>
            <pc:docMk/>
            <pc:sldMk cId="3263454845" sldId="2765"/>
            <ac:grpSpMk id="151" creationId="{6CB1D907-D2B1-EF08-51FE-BC1D0B121184}"/>
          </ac:grpSpMkLst>
        </pc:grpChg>
        <pc:grpChg chg="mod">
          <ac:chgData name="Ahmed A" userId="37cbb6571667a5a4" providerId="LiveId" clId="{A3ECA875-3A40-4BA9-BB9C-F27E79C2A69C}" dt="2024-05-07T14:01:33.573" v="1097" actId="27803"/>
          <ac:grpSpMkLst>
            <pc:docMk/>
            <pc:sldMk cId="3263454845" sldId="2765"/>
            <ac:grpSpMk id="170" creationId="{2423C1BE-5680-2173-AF9F-9028F26BD59C}"/>
          </ac:grpSpMkLst>
        </pc:grpChg>
        <pc:grpChg chg="mod">
          <ac:chgData name="Ahmed A" userId="37cbb6571667a5a4" providerId="LiveId" clId="{A3ECA875-3A40-4BA9-BB9C-F27E79C2A69C}" dt="2024-05-07T14:01:33.573" v="1097" actId="27803"/>
          <ac:grpSpMkLst>
            <pc:docMk/>
            <pc:sldMk cId="3263454845" sldId="2765"/>
            <ac:grpSpMk id="192" creationId="{9ACE21CD-0BD7-37B0-2598-F4525C35564A}"/>
          </ac:grpSpMkLst>
        </pc:grpChg>
        <pc:grpChg chg="del mod">
          <ac:chgData name="Ahmed A" userId="37cbb6571667a5a4" providerId="LiveId" clId="{A3ECA875-3A40-4BA9-BB9C-F27E79C2A69C}" dt="2024-05-07T14:24:28.686" v="1101" actId="478"/>
          <ac:grpSpMkLst>
            <pc:docMk/>
            <pc:sldMk cId="3263454845" sldId="2765"/>
            <ac:grpSpMk id="197" creationId="{D191F2CA-C560-500E-B401-68F8B75D2145}"/>
          </ac:grpSpMkLst>
        </pc:grpChg>
        <pc:picChg chg="add mod">
          <ac:chgData name="Ahmed A" userId="37cbb6571667a5a4" providerId="LiveId" clId="{A3ECA875-3A40-4BA9-BB9C-F27E79C2A69C}" dt="2024-05-07T13:59:32.881" v="1053"/>
          <ac:picMkLst>
            <pc:docMk/>
            <pc:sldMk cId="3263454845" sldId="2765"/>
            <ac:picMk id="7" creationId="{EE255455-5067-630E-03DF-2D8CC9762248}"/>
          </ac:picMkLst>
        </pc:picChg>
        <pc:picChg chg="mod">
          <ac:chgData name="Ahmed A" userId="37cbb6571667a5a4" providerId="LiveId" clId="{A3ECA875-3A40-4BA9-BB9C-F27E79C2A69C}" dt="2024-05-07T13:59:32.881" v="1053"/>
          <ac:picMkLst>
            <pc:docMk/>
            <pc:sldMk cId="3263454845" sldId="2765"/>
            <ac:picMk id="12" creationId="{7D351620-33A4-7270-6EBE-A1ED739C3173}"/>
          </ac:picMkLst>
        </pc:picChg>
        <pc:picChg chg="mod">
          <ac:chgData name="Ahmed A" userId="37cbb6571667a5a4" providerId="LiveId" clId="{A3ECA875-3A40-4BA9-BB9C-F27E79C2A69C}" dt="2024-05-07T13:59:32.881" v="1053"/>
          <ac:picMkLst>
            <pc:docMk/>
            <pc:sldMk cId="3263454845" sldId="2765"/>
            <ac:picMk id="13" creationId="{1C6318D2-ECD3-B1EF-DE42-F1CC26DAFA71}"/>
          </ac:picMkLst>
        </pc:picChg>
        <pc:picChg chg="add del mod">
          <ac:chgData name="Ahmed A" userId="37cbb6571667a5a4" providerId="LiveId" clId="{A3ECA875-3A40-4BA9-BB9C-F27E79C2A69C}" dt="2024-05-07T14:01:33.573" v="1097" actId="27803"/>
          <ac:picMkLst>
            <pc:docMk/>
            <pc:sldMk cId="3263454845" sldId="2765"/>
            <ac:picMk id="14" creationId="{25CAED99-C20B-C5DA-DA57-0325A285D313}"/>
          </ac:picMkLst>
        </pc:picChg>
        <pc:picChg chg="mod">
          <ac:chgData name="Ahmed A" userId="37cbb6571667a5a4" providerId="LiveId" clId="{A3ECA875-3A40-4BA9-BB9C-F27E79C2A69C}" dt="2024-05-07T13:59:49.320" v="1055"/>
          <ac:picMkLst>
            <pc:docMk/>
            <pc:sldMk cId="3263454845" sldId="2765"/>
            <ac:picMk id="16" creationId="{9DF9D9D4-8FFF-061A-0754-C403E2B911B6}"/>
          </ac:picMkLst>
        </pc:picChg>
        <pc:picChg chg="mod">
          <ac:chgData name="Ahmed A" userId="37cbb6571667a5a4" providerId="LiveId" clId="{A3ECA875-3A40-4BA9-BB9C-F27E79C2A69C}" dt="2024-05-07T13:59:49.320" v="1055"/>
          <ac:picMkLst>
            <pc:docMk/>
            <pc:sldMk cId="3263454845" sldId="2765"/>
            <ac:picMk id="17" creationId="{2068230D-EFFD-65AE-E187-3E65E62C3702}"/>
          </ac:picMkLst>
        </pc:picChg>
        <pc:picChg chg="add mod">
          <ac:chgData name="Ahmed A" userId="37cbb6571667a5a4" providerId="LiveId" clId="{A3ECA875-3A40-4BA9-BB9C-F27E79C2A69C}" dt="2024-05-07T14:25:58.229" v="1118" actId="1076"/>
          <ac:picMkLst>
            <pc:docMk/>
            <pc:sldMk cId="3263454845" sldId="2765"/>
            <ac:picMk id="278" creationId="{F66703A6-7D17-530A-812D-D681328B22A4}"/>
          </ac:picMkLst>
        </pc:picChg>
        <pc:picChg chg="add mod">
          <ac:chgData name="Ahmed A" userId="37cbb6571667a5a4" providerId="LiveId" clId="{A3ECA875-3A40-4BA9-BB9C-F27E79C2A69C}" dt="2024-05-07T16:36:31.286" v="1774" actId="1076"/>
          <ac:picMkLst>
            <pc:docMk/>
            <pc:sldMk cId="3263454845" sldId="2765"/>
            <ac:picMk id="279" creationId="{FC943DDA-FFA9-1014-23D0-36A82AA37604}"/>
          </ac:picMkLst>
        </pc:picChg>
        <pc:picChg chg="add mod">
          <ac:chgData name="Ahmed A" userId="37cbb6571667a5a4" providerId="LiveId" clId="{A3ECA875-3A40-4BA9-BB9C-F27E79C2A69C}" dt="2024-05-07T16:36:43.708" v="1778" actId="1076"/>
          <ac:picMkLst>
            <pc:docMk/>
            <pc:sldMk cId="3263454845" sldId="2765"/>
            <ac:picMk id="280" creationId="{9C3D81E5-E720-9CE8-223B-B8930117658C}"/>
          </ac:picMkLst>
        </pc:picChg>
        <pc:cxnChg chg="add mod">
          <ac:chgData name="Ahmed A" userId="37cbb6571667a5a4" providerId="LiveId" clId="{A3ECA875-3A40-4BA9-BB9C-F27E79C2A69C}" dt="2024-05-07T13:59:32.881" v="1053"/>
          <ac:cxnSpMkLst>
            <pc:docMk/>
            <pc:sldMk cId="3263454845" sldId="2765"/>
            <ac:cxnSpMk id="8" creationId="{5B82CA56-013B-0055-35A6-18D933965BC6}"/>
          </ac:cxnSpMkLst>
        </pc:cxnChg>
        <pc:cxnChg chg="add mod">
          <ac:chgData name="Ahmed A" userId="37cbb6571667a5a4" providerId="LiveId" clId="{A3ECA875-3A40-4BA9-BB9C-F27E79C2A69C}" dt="2024-05-07T13:59:32.881" v="1053"/>
          <ac:cxnSpMkLst>
            <pc:docMk/>
            <pc:sldMk cId="3263454845" sldId="2765"/>
            <ac:cxnSpMk id="9" creationId="{CD2D474A-7BEE-B7B8-02DC-751135C54079}"/>
          </ac:cxnSpMkLst>
        </pc:cxnChg>
      </pc:sldChg>
      <pc:sldChg chg="addSp delSp modSp add del mod ord modAnim">
        <pc:chgData name="Ahmed A" userId="37cbb6571667a5a4" providerId="LiveId" clId="{A3ECA875-3A40-4BA9-BB9C-F27E79C2A69C}" dt="2024-05-08T13:18:10.822" v="3230" actId="47"/>
        <pc:sldMkLst>
          <pc:docMk/>
          <pc:sldMk cId="495822600" sldId="2766"/>
        </pc:sldMkLst>
        <pc:spChg chg="del">
          <ac:chgData name="Ahmed A" userId="37cbb6571667a5a4" providerId="LiveId" clId="{A3ECA875-3A40-4BA9-BB9C-F27E79C2A69C}" dt="2024-05-07T14:28:53.006" v="1140" actId="478"/>
          <ac:spMkLst>
            <pc:docMk/>
            <pc:sldMk cId="495822600" sldId="2766"/>
            <ac:spMk id="2" creationId="{99BB41F2-8C66-BB4F-50D6-4B9092FE6DF3}"/>
          </ac:spMkLst>
        </pc:spChg>
        <pc:spChg chg="mod">
          <ac:chgData name="Ahmed A" userId="37cbb6571667a5a4" providerId="LiveId" clId="{A3ECA875-3A40-4BA9-BB9C-F27E79C2A69C}" dt="2024-05-07T14:28:55.069" v="1142"/>
          <ac:spMkLst>
            <pc:docMk/>
            <pc:sldMk cId="495822600" sldId="2766"/>
            <ac:spMk id="4" creationId="{FF17CABF-DBC5-55A0-D1E2-9A22CC384D60}"/>
          </ac:spMkLst>
        </pc:spChg>
        <pc:spChg chg="del">
          <ac:chgData name="Ahmed A" userId="37cbb6571667a5a4" providerId="LiveId" clId="{A3ECA875-3A40-4BA9-BB9C-F27E79C2A69C}" dt="2024-05-07T14:28:54.034" v="1141" actId="478"/>
          <ac:spMkLst>
            <pc:docMk/>
            <pc:sldMk cId="495822600" sldId="2766"/>
            <ac:spMk id="5" creationId="{7E2DAA42-A2EB-DC0B-D98A-70461A98FB4C}"/>
          </ac:spMkLst>
        </pc:spChg>
        <pc:spChg chg="mod">
          <ac:chgData name="Ahmed A" userId="37cbb6571667a5a4" providerId="LiveId" clId="{A3ECA875-3A40-4BA9-BB9C-F27E79C2A69C}" dt="2024-05-07T14:28:55.069" v="1142"/>
          <ac:spMkLst>
            <pc:docMk/>
            <pc:sldMk cId="495822600" sldId="2766"/>
            <ac:spMk id="6" creationId="{B5F5D52D-7093-B2EA-E7E2-1C5F4581A83A}"/>
          </ac:spMkLst>
        </pc:spChg>
        <pc:spChg chg="add mod">
          <ac:chgData name="Ahmed A" userId="37cbb6571667a5a4" providerId="LiveId" clId="{A3ECA875-3A40-4BA9-BB9C-F27E79C2A69C}" dt="2024-05-07T16:35:20.899" v="1754" actId="14861"/>
          <ac:spMkLst>
            <pc:docMk/>
            <pc:sldMk cId="495822600" sldId="2766"/>
            <ac:spMk id="12" creationId="{B6D2F536-5C18-304D-3AED-684DC240E8E9}"/>
          </ac:spMkLst>
        </pc:spChg>
        <pc:spChg chg="add mod">
          <ac:chgData name="Ahmed A" userId="37cbb6571667a5a4" providerId="LiveId" clId="{A3ECA875-3A40-4BA9-BB9C-F27E79C2A69C}" dt="2024-05-07T16:40:02.598" v="2201" actId="14861"/>
          <ac:spMkLst>
            <pc:docMk/>
            <pc:sldMk cId="495822600" sldId="2766"/>
            <ac:spMk id="13" creationId="{C3C36541-B4C8-C1BD-F15B-3B8386C90377}"/>
          </ac:spMkLst>
        </pc:spChg>
        <pc:grpChg chg="add mod">
          <ac:chgData name="Ahmed A" userId="37cbb6571667a5a4" providerId="LiveId" clId="{A3ECA875-3A40-4BA9-BB9C-F27E79C2A69C}" dt="2024-05-07T14:28:55.069" v="1142"/>
          <ac:grpSpMkLst>
            <pc:docMk/>
            <pc:sldMk cId="495822600" sldId="2766"/>
            <ac:grpSpMk id="3" creationId="{1952A7D3-257D-24EE-D8FF-A87B25657768}"/>
          </ac:grpSpMkLst>
        </pc:grpChg>
        <pc:grpChg chg="add del mod">
          <ac:chgData name="Ahmed A" userId="37cbb6571667a5a4" providerId="LiveId" clId="{A3ECA875-3A40-4BA9-BB9C-F27E79C2A69C}" dt="2024-05-07T14:37:02.505" v="1167" actId="165"/>
          <ac:grpSpMkLst>
            <pc:docMk/>
            <pc:sldMk cId="495822600" sldId="2766"/>
            <ac:grpSpMk id="11" creationId="{495DC53F-4105-E134-BF3E-24F37999091F}"/>
          </ac:grpSpMkLst>
        </pc:grpChg>
        <pc:picChg chg="add mod topLvl">
          <ac:chgData name="Ahmed A" userId="37cbb6571667a5a4" providerId="LiveId" clId="{A3ECA875-3A40-4BA9-BB9C-F27E79C2A69C}" dt="2024-05-07T16:36:26.710" v="1772" actId="1076"/>
          <ac:picMkLst>
            <pc:docMk/>
            <pc:sldMk cId="495822600" sldId="2766"/>
            <ac:picMk id="8" creationId="{EBC95381-E28A-44B9-7CC8-7E37166846FA}"/>
          </ac:picMkLst>
        </pc:picChg>
        <pc:picChg chg="add mod topLvl">
          <ac:chgData name="Ahmed A" userId="37cbb6571667a5a4" providerId="LiveId" clId="{A3ECA875-3A40-4BA9-BB9C-F27E79C2A69C}" dt="2024-05-07T16:36:39.225" v="1776" actId="1076"/>
          <ac:picMkLst>
            <pc:docMk/>
            <pc:sldMk cId="495822600" sldId="2766"/>
            <ac:picMk id="10" creationId="{ACF7B2AC-0FFD-D014-727C-E0241B7BDF5E}"/>
          </ac:picMkLst>
        </pc:picChg>
        <pc:picChg chg="del">
          <ac:chgData name="Ahmed A" userId="37cbb6571667a5a4" providerId="LiveId" clId="{A3ECA875-3A40-4BA9-BB9C-F27E79C2A69C}" dt="2024-05-07T14:28:54.034" v="1141" actId="478"/>
          <ac:picMkLst>
            <pc:docMk/>
            <pc:sldMk cId="495822600" sldId="2766"/>
            <ac:picMk id="28" creationId="{4F6D4C92-418B-CFF9-4B49-DD7594CCE2E7}"/>
          </ac:picMkLst>
        </pc:picChg>
      </pc:sldChg>
      <pc:sldChg chg="addSp delSp modSp add del mod ord">
        <pc:chgData name="Ahmed A" userId="37cbb6571667a5a4" providerId="LiveId" clId="{A3ECA875-3A40-4BA9-BB9C-F27E79C2A69C}" dt="2024-05-08T13:18:10.822" v="3230" actId="47"/>
        <pc:sldMkLst>
          <pc:docMk/>
          <pc:sldMk cId="1946926296" sldId="2767"/>
        </pc:sldMkLst>
        <pc:spChg chg="del">
          <ac:chgData name="Ahmed A" userId="37cbb6571667a5a4" providerId="LiveId" clId="{A3ECA875-3A40-4BA9-BB9C-F27E79C2A69C}" dt="2024-05-07T14:38:17.484" v="1208" actId="478"/>
          <ac:spMkLst>
            <pc:docMk/>
            <pc:sldMk cId="1946926296" sldId="2767"/>
            <ac:spMk id="2" creationId="{99BB41F2-8C66-BB4F-50D6-4B9092FE6DF3}"/>
          </ac:spMkLst>
        </pc:spChg>
        <pc:spChg chg="add mod">
          <ac:chgData name="Ahmed A" userId="37cbb6571667a5a4" providerId="LiveId" clId="{A3ECA875-3A40-4BA9-BB9C-F27E79C2A69C}" dt="2024-05-07T14:38:17.773" v="1209"/>
          <ac:spMkLst>
            <pc:docMk/>
            <pc:sldMk cId="1946926296" sldId="2767"/>
            <ac:spMk id="3" creationId="{3386BABB-C836-BABE-854B-42B0CED119FA}"/>
          </ac:spMkLst>
        </pc:spChg>
        <pc:spChg chg="add mod">
          <ac:chgData name="Ahmed A" userId="37cbb6571667a5a4" providerId="LiveId" clId="{A3ECA875-3A40-4BA9-BB9C-F27E79C2A69C}" dt="2024-05-07T14:38:17.773" v="1209"/>
          <ac:spMkLst>
            <pc:docMk/>
            <pc:sldMk cId="1946926296" sldId="2767"/>
            <ac:spMk id="4" creationId="{F5ADF4F2-B575-163F-8F41-3E9B3B2CE133}"/>
          </ac:spMkLst>
        </pc:spChg>
        <pc:spChg chg="del">
          <ac:chgData name="Ahmed A" userId="37cbb6571667a5a4" providerId="LiveId" clId="{A3ECA875-3A40-4BA9-BB9C-F27E79C2A69C}" dt="2024-05-07T14:38:20.656" v="1210" actId="478"/>
          <ac:spMkLst>
            <pc:docMk/>
            <pc:sldMk cId="1946926296" sldId="2767"/>
            <ac:spMk id="5" creationId="{7E2DAA42-A2EB-DC0B-D98A-70461A98FB4C}"/>
          </ac:spMkLst>
        </pc:spChg>
      </pc:sldChg>
      <pc:sldChg chg="addSp delSp modSp add del mod delAnim modAnim">
        <pc:chgData name="Ahmed A" userId="37cbb6571667a5a4" providerId="LiveId" clId="{A3ECA875-3A40-4BA9-BB9C-F27E79C2A69C}" dt="2024-05-08T13:18:10.822" v="3230" actId="47"/>
        <pc:sldMkLst>
          <pc:docMk/>
          <pc:sldMk cId="1913148018" sldId="2768"/>
        </pc:sldMkLst>
        <pc:spChg chg="del">
          <ac:chgData name="Ahmed A" userId="37cbb6571667a5a4" providerId="LiveId" clId="{A3ECA875-3A40-4BA9-BB9C-F27E79C2A69C}" dt="2024-05-07T16:07:55.862" v="1213" actId="478"/>
          <ac:spMkLst>
            <pc:docMk/>
            <pc:sldMk cId="1913148018" sldId="2768"/>
            <ac:spMk id="3" creationId="{3386BABB-C836-BABE-854B-42B0CED119FA}"/>
          </ac:spMkLst>
        </pc:spChg>
        <pc:spChg chg="del">
          <ac:chgData name="Ahmed A" userId="37cbb6571667a5a4" providerId="LiveId" clId="{A3ECA875-3A40-4BA9-BB9C-F27E79C2A69C}" dt="2024-05-07T16:07:55.862" v="1213" actId="478"/>
          <ac:spMkLst>
            <pc:docMk/>
            <pc:sldMk cId="1913148018" sldId="2768"/>
            <ac:spMk id="4" creationId="{F5ADF4F2-B575-163F-8F41-3E9B3B2CE133}"/>
          </ac:spMkLst>
        </pc:spChg>
        <pc:spChg chg="mod">
          <ac:chgData name="Ahmed A" userId="37cbb6571667a5a4" providerId="LiveId" clId="{A3ECA875-3A40-4BA9-BB9C-F27E79C2A69C}" dt="2024-05-07T16:08:07.694" v="1216"/>
          <ac:spMkLst>
            <pc:docMk/>
            <pc:sldMk cId="1913148018" sldId="2768"/>
            <ac:spMk id="5" creationId="{C53FB691-31F2-F896-DAF0-307927BBAEDB}"/>
          </ac:spMkLst>
        </pc:spChg>
        <pc:spChg chg="mod">
          <ac:chgData name="Ahmed A" userId="37cbb6571667a5a4" providerId="LiveId" clId="{A3ECA875-3A40-4BA9-BB9C-F27E79C2A69C}" dt="2024-05-07T16:08:07.694" v="1216"/>
          <ac:spMkLst>
            <pc:docMk/>
            <pc:sldMk cId="1913148018" sldId="2768"/>
            <ac:spMk id="6" creationId="{5BFC8664-06E0-FA6A-D951-A610477F0795}"/>
          </ac:spMkLst>
        </pc:spChg>
        <pc:spChg chg="add mod">
          <ac:chgData name="Ahmed A" userId="37cbb6571667a5a4" providerId="LiveId" clId="{A3ECA875-3A40-4BA9-BB9C-F27E79C2A69C}" dt="2024-05-07T16:08:07.694" v="1216"/>
          <ac:spMkLst>
            <pc:docMk/>
            <pc:sldMk cId="1913148018" sldId="2768"/>
            <ac:spMk id="8" creationId="{C13888F4-8376-3279-6313-FC63427113C4}"/>
          </ac:spMkLst>
        </pc:spChg>
        <pc:grpChg chg="add mod">
          <ac:chgData name="Ahmed A" userId="37cbb6571667a5a4" providerId="LiveId" clId="{A3ECA875-3A40-4BA9-BB9C-F27E79C2A69C}" dt="2024-05-07T16:08:07.694" v="1216"/>
          <ac:grpSpMkLst>
            <pc:docMk/>
            <pc:sldMk cId="1913148018" sldId="2768"/>
            <ac:grpSpMk id="2" creationId="{7B542019-2F9F-9697-CB73-F6432E172EEA}"/>
          </ac:grpSpMkLst>
        </pc:grpChg>
        <pc:picChg chg="add mod">
          <ac:chgData name="Ahmed A" userId="37cbb6571667a5a4" providerId="LiveId" clId="{A3ECA875-3A40-4BA9-BB9C-F27E79C2A69C}" dt="2024-05-07T16:08:07.694" v="1216"/>
          <ac:picMkLst>
            <pc:docMk/>
            <pc:sldMk cId="1913148018" sldId="2768"/>
            <ac:picMk id="7" creationId="{2B6E7FFF-799C-32B3-261F-8AE3692CB4DB}"/>
          </ac:picMkLst>
        </pc:picChg>
        <pc:picChg chg="add mod">
          <ac:chgData name="Ahmed A" userId="37cbb6571667a5a4" providerId="LiveId" clId="{A3ECA875-3A40-4BA9-BB9C-F27E79C2A69C}" dt="2024-05-07T16:08:07.694" v="1216"/>
          <ac:picMkLst>
            <pc:docMk/>
            <pc:sldMk cId="1913148018" sldId="2768"/>
            <ac:picMk id="9" creationId="{B8FE8615-7F13-A78A-2368-1FC32B6FBE12}"/>
          </ac:picMkLst>
        </pc:picChg>
        <pc:picChg chg="add del mod">
          <ac:chgData name="Ahmed A" userId="37cbb6571667a5a4" providerId="LiveId" clId="{A3ECA875-3A40-4BA9-BB9C-F27E79C2A69C}" dt="2024-05-07T16:49:03.071" v="2597" actId="478"/>
          <ac:picMkLst>
            <pc:docMk/>
            <pc:sldMk cId="1913148018" sldId="2768"/>
            <ac:picMk id="10" creationId="{4F0B7048-FA3A-9A15-EBCD-A05639AA3122}"/>
          </ac:picMkLst>
        </pc:picChg>
        <pc:picChg chg="add del mod">
          <ac:chgData name="Ahmed A" userId="37cbb6571667a5a4" providerId="LiveId" clId="{A3ECA875-3A40-4BA9-BB9C-F27E79C2A69C}" dt="2024-05-07T16:49:56.270" v="2620" actId="478"/>
          <ac:picMkLst>
            <pc:docMk/>
            <pc:sldMk cId="1913148018" sldId="2768"/>
            <ac:picMk id="11" creationId="{1D6C688F-B002-CEBA-1D41-446CDFE10B45}"/>
          </ac:picMkLst>
        </pc:picChg>
        <pc:picChg chg="add mod">
          <ac:chgData name="Ahmed A" userId="37cbb6571667a5a4" providerId="LiveId" clId="{A3ECA875-3A40-4BA9-BB9C-F27E79C2A69C}" dt="2024-05-07T16:08:07.694" v="1216"/>
          <ac:picMkLst>
            <pc:docMk/>
            <pc:sldMk cId="1913148018" sldId="2768"/>
            <ac:picMk id="12" creationId="{BB14875D-D40C-BE35-8636-1960730509F0}"/>
          </ac:picMkLst>
        </pc:picChg>
        <pc:picChg chg="add mod">
          <ac:chgData name="Ahmed A" userId="37cbb6571667a5a4" providerId="LiveId" clId="{A3ECA875-3A40-4BA9-BB9C-F27E79C2A69C}" dt="2024-05-07T16:08:07.694" v="1216"/>
          <ac:picMkLst>
            <pc:docMk/>
            <pc:sldMk cId="1913148018" sldId="2768"/>
            <ac:picMk id="13" creationId="{996E988B-D92B-7AB2-D794-990035F34CAA}"/>
          </ac:picMkLst>
        </pc:picChg>
        <pc:picChg chg="add mod">
          <ac:chgData name="Ahmed A" userId="37cbb6571667a5a4" providerId="LiveId" clId="{A3ECA875-3A40-4BA9-BB9C-F27E79C2A69C}" dt="2024-05-07T16:49:59.596" v="2621" actId="1076"/>
          <ac:picMkLst>
            <pc:docMk/>
            <pc:sldMk cId="1913148018" sldId="2768"/>
            <ac:picMk id="14" creationId="{DFACD8A9-064D-AF82-0D90-6FD32D0FD1D2}"/>
          </ac:picMkLst>
        </pc:picChg>
        <pc:picChg chg="add del mod">
          <ac:chgData name="Ahmed A" userId="37cbb6571667a5a4" providerId="LiveId" clId="{A3ECA875-3A40-4BA9-BB9C-F27E79C2A69C}" dt="2024-05-07T16:49:06.619" v="2599" actId="478"/>
          <ac:picMkLst>
            <pc:docMk/>
            <pc:sldMk cId="1913148018" sldId="2768"/>
            <ac:picMk id="15" creationId="{5D193E08-5856-93C8-13E3-8ACD3F03B6FD}"/>
          </ac:picMkLst>
        </pc:picChg>
        <pc:picChg chg="add del mod">
          <ac:chgData name="Ahmed A" userId="37cbb6571667a5a4" providerId="LiveId" clId="{A3ECA875-3A40-4BA9-BB9C-F27E79C2A69C}" dt="2024-05-07T16:49:04.630" v="2598" actId="478"/>
          <ac:picMkLst>
            <pc:docMk/>
            <pc:sldMk cId="1913148018" sldId="2768"/>
            <ac:picMk id="16" creationId="{21C3A677-1DB3-F711-6B96-E7C06E2EF7CD}"/>
          </ac:picMkLst>
        </pc:picChg>
        <pc:picChg chg="add del mod">
          <ac:chgData name="Ahmed A" userId="37cbb6571667a5a4" providerId="LiveId" clId="{A3ECA875-3A40-4BA9-BB9C-F27E79C2A69C}" dt="2024-05-07T16:49:43.912" v="2613" actId="478"/>
          <ac:picMkLst>
            <pc:docMk/>
            <pc:sldMk cId="1913148018" sldId="2768"/>
            <ac:picMk id="17" creationId="{9EE507F5-589F-B700-884F-8936ABB08A34}"/>
          </ac:picMkLst>
        </pc:picChg>
        <pc:picChg chg="add del mod">
          <ac:chgData name="Ahmed A" userId="37cbb6571667a5a4" providerId="LiveId" clId="{A3ECA875-3A40-4BA9-BB9C-F27E79C2A69C}" dt="2024-05-07T16:49:45.721" v="2614" actId="478"/>
          <ac:picMkLst>
            <pc:docMk/>
            <pc:sldMk cId="1913148018" sldId="2768"/>
            <ac:picMk id="18" creationId="{CD819E4D-4908-2F7A-ADB3-F016F8DD0888}"/>
          </ac:picMkLst>
        </pc:picChg>
        <pc:picChg chg="add del mod ord">
          <ac:chgData name="Ahmed A" userId="37cbb6571667a5a4" providerId="LiveId" clId="{A3ECA875-3A40-4BA9-BB9C-F27E79C2A69C}" dt="2024-05-07T16:15:18.378" v="1274" actId="478"/>
          <ac:picMkLst>
            <pc:docMk/>
            <pc:sldMk cId="1913148018" sldId="2768"/>
            <ac:picMk id="19" creationId="{284986E5-A719-50E2-A3F2-F1AD9CD13102}"/>
          </ac:picMkLst>
        </pc:picChg>
        <pc:picChg chg="add mod ord">
          <ac:chgData name="Ahmed A" userId="37cbb6571667a5a4" providerId="LiveId" clId="{A3ECA875-3A40-4BA9-BB9C-F27E79C2A69C}" dt="2024-05-07T16:49:20.497" v="2603" actId="1076"/>
          <ac:picMkLst>
            <pc:docMk/>
            <pc:sldMk cId="1913148018" sldId="2768"/>
            <ac:picMk id="21" creationId="{90D6D682-7005-6D95-C82F-07A0CAE5C248}"/>
          </ac:picMkLst>
        </pc:picChg>
        <pc:picChg chg="add mod ord">
          <ac:chgData name="Ahmed A" userId="37cbb6571667a5a4" providerId="LiveId" clId="{A3ECA875-3A40-4BA9-BB9C-F27E79C2A69C}" dt="2024-05-07T16:49:54.129" v="2619" actId="171"/>
          <ac:picMkLst>
            <pc:docMk/>
            <pc:sldMk cId="1913148018" sldId="2768"/>
            <ac:picMk id="22" creationId="{D0587CF7-E0D7-B82C-BBF7-B0BE5A16DEE6}"/>
          </ac:picMkLst>
        </pc:picChg>
      </pc:sldChg>
      <pc:sldChg chg="addSp delSp modSp add del mod ord modAnim">
        <pc:chgData name="Ahmed A" userId="37cbb6571667a5a4" providerId="LiveId" clId="{A3ECA875-3A40-4BA9-BB9C-F27E79C2A69C}" dt="2024-05-07T17:07:28.615" v="2639" actId="47"/>
        <pc:sldMkLst>
          <pc:docMk/>
          <pc:sldMk cId="1838715947" sldId="2769"/>
        </pc:sldMkLst>
        <pc:spChg chg="del">
          <ac:chgData name="Ahmed A" userId="37cbb6571667a5a4" providerId="LiveId" clId="{A3ECA875-3A40-4BA9-BB9C-F27E79C2A69C}" dt="2024-05-07T16:11:58.390" v="1225" actId="478"/>
          <ac:spMkLst>
            <pc:docMk/>
            <pc:sldMk cId="1838715947" sldId="2769"/>
            <ac:spMk id="3" creationId="{3386BABB-C836-BABE-854B-42B0CED119FA}"/>
          </ac:spMkLst>
        </pc:spChg>
        <pc:spChg chg="del">
          <ac:chgData name="Ahmed A" userId="37cbb6571667a5a4" providerId="LiveId" clId="{A3ECA875-3A40-4BA9-BB9C-F27E79C2A69C}" dt="2024-05-07T16:11:58.390" v="1225" actId="478"/>
          <ac:spMkLst>
            <pc:docMk/>
            <pc:sldMk cId="1838715947" sldId="2769"/>
            <ac:spMk id="4" creationId="{F5ADF4F2-B575-163F-8F41-3E9B3B2CE133}"/>
          </ac:spMkLst>
        </pc:spChg>
        <pc:spChg chg="mod">
          <ac:chgData name="Ahmed A" userId="37cbb6571667a5a4" providerId="LiveId" clId="{A3ECA875-3A40-4BA9-BB9C-F27E79C2A69C}" dt="2024-05-07T16:11:58.653" v="1226"/>
          <ac:spMkLst>
            <pc:docMk/>
            <pc:sldMk cId="1838715947" sldId="2769"/>
            <ac:spMk id="5" creationId="{D3A206A8-8FCF-8E59-472F-527CB23BB8FE}"/>
          </ac:spMkLst>
        </pc:spChg>
        <pc:spChg chg="mod">
          <ac:chgData name="Ahmed A" userId="37cbb6571667a5a4" providerId="LiveId" clId="{A3ECA875-3A40-4BA9-BB9C-F27E79C2A69C}" dt="2024-05-07T16:11:58.653" v="1226"/>
          <ac:spMkLst>
            <pc:docMk/>
            <pc:sldMk cId="1838715947" sldId="2769"/>
            <ac:spMk id="6" creationId="{7A331FFD-4390-D2D3-1B8F-3DA8DD1AC5C1}"/>
          </ac:spMkLst>
        </pc:spChg>
        <pc:grpChg chg="add mod">
          <ac:chgData name="Ahmed A" userId="37cbb6571667a5a4" providerId="LiveId" clId="{A3ECA875-3A40-4BA9-BB9C-F27E79C2A69C}" dt="2024-05-07T16:11:58.653" v="1226"/>
          <ac:grpSpMkLst>
            <pc:docMk/>
            <pc:sldMk cId="1838715947" sldId="2769"/>
            <ac:grpSpMk id="2" creationId="{3266F7E2-EC94-51B0-C496-46BDE488D982}"/>
          </ac:grpSpMkLst>
        </pc:grpChg>
        <pc:grpChg chg="add mod">
          <ac:chgData name="Ahmed A" userId="37cbb6571667a5a4" providerId="LiveId" clId="{A3ECA875-3A40-4BA9-BB9C-F27E79C2A69C}" dt="2024-05-07T16:11:58.653" v="1226"/>
          <ac:grpSpMkLst>
            <pc:docMk/>
            <pc:sldMk cId="1838715947" sldId="2769"/>
            <ac:grpSpMk id="7" creationId="{22B34DC8-032C-BF31-D889-83817C7D48AA}"/>
          </ac:grpSpMkLst>
        </pc:grpChg>
        <pc:grpChg chg="mod">
          <ac:chgData name="Ahmed A" userId="37cbb6571667a5a4" providerId="LiveId" clId="{A3ECA875-3A40-4BA9-BB9C-F27E79C2A69C}" dt="2024-05-07T16:11:58.653" v="1226"/>
          <ac:grpSpMkLst>
            <pc:docMk/>
            <pc:sldMk cId="1838715947" sldId="2769"/>
            <ac:grpSpMk id="9" creationId="{C9C9F8CA-9252-26FF-170B-63BC2BD79C3C}"/>
          </ac:grpSpMkLst>
        </pc:grpChg>
        <pc:grpChg chg="add mod">
          <ac:chgData name="Ahmed A" userId="37cbb6571667a5a4" providerId="LiveId" clId="{A3ECA875-3A40-4BA9-BB9C-F27E79C2A69C}" dt="2024-05-07T16:11:58.653" v="1226"/>
          <ac:grpSpMkLst>
            <pc:docMk/>
            <pc:sldMk cId="1838715947" sldId="2769"/>
            <ac:grpSpMk id="12" creationId="{5C8FB9ED-D509-A027-6E6E-524958207808}"/>
          </ac:grpSpMkLst>
        </pc:grpChg>
        <pc:grpChg chg="mod">
          <ac:chgData name="Ahmed A" userId="37cbb6571667a5a4" providerId="LiveId" clId="{A3ECA875-3A40-4BA9-BB9C-F27E79C2A69C}" dt="2024-05-07T16:11:58.653" v="1226"/>
          <ac:grpSpMkLst>
            <pc:docMk/>
            <pc:sldMk cId="1838715947" sldId="2769"/>
            <ac:grpSpMk id="14" creationId="{B76764B0-0791-E3A5-6961-B7FB6B46056C}"/>
          </ac:grpSpMkLst>
        </pc:grpChg>
        <pc:picChg chg="mod">
          <ac:chgData name="Ahmed A" userId="37cbb6571667a5a4" providerId="LiveId" clId="{A3ECA875-3A40-4BA9-BB9C-F27E79C2A69C}" dt="2024-05-07T16:11:58.653" v="1226"/>
          <ac:picMkLst>
            <pc:docMk/>
            <pc:sldMk cId="1838715947" sldId="2769"/>
            <ac:picMk id="8" creationId="{6FF31B81-BA91-3943-2E1D-B703BB37AF07}"/>
          </ac:picMkLst>
        </pc:picChg>
        <pc:picChg chg="mod">
          <ac:chgData name="Ahmed A" userId="37cbb6571667a5a4" providerId="LiveId" clId="{A3ECA875-3A40-4BA9-BB9C-F27E79C2A69C}" dt="2024-05-07T16:11:58.653" v="1226"/>
          <ac:picMkLst>
            <pc:docMk/>
            <pc:sldMk cId="1838715947" sldId="2769"/>
            <ac:picMk id="10" creationId="{38452C53-04DA-AD2B-01EF-017F0FC512AB}"/>
          </ac:picMkLst>
        </pc:picChg>
        <pc:picChg chg="mod">
          <ac:chgData name="Ahmed A" userId="37cbb6571667a5a4" providerId="LiveId" clId="{A3ECA875-3A40-4BA9-BB9C-F27E79C2A69C}" dt="2024-05-07T16:11:58.653" v="1226"/>
          <ac:picMkLst>
            <pc:docMk/>
            <pc:sldMk cId="1838715947" sldId="2769"/>
            <ac:picMk id="11" creationId="{9FAB9A2E-9286-178D-BAD8-7CEEDFFF5ABB}"/>
          </ac:picMkLst>
        </pc:picChg>
        <pc:picChg chg="mod">
          <ac:chgData name="Ahmed A" userId="37cbb6571667a5a4" providerId="LiveId" clId="{A3ECA875-3A40-4BA9-BB9C-F27E79C2A69C}" dt="2024-05-07T16:11:58.653" v="1226"/>
          <ac:picMkLst>
            <pc:docMk/>
            <pc:sldMk cId="1838715947" sldId="2769"/>
            <ac:picMk id="13" creationId="{A042A320-8197-F9E3-EF71-DFA4DE496E6E}"/>
          </ac:picMkLst>
        </pc:picChg>
        <pc:picChg chg="mod">
          <ac:chgData name="Ahmed A" userId="37cbb6571667a5a4" providerId="LiveId" clId="{A3ECA875-3A40-4BA9-BB9C-F27E79C2A69C}" dt="2024-05-07T16:11:58.653" v="1226"/>
          <ac:picMkLst>
            <pc:docMk/>
            <pc:sldMk cId="1838715947" sldId="2769"/>
            <ac:picMk id="15" creationId="{8A0B45DE-F2FD-B864-78B2-0A93184B4FA1}"/>
          </ac:picMkLst>
        </pc:picChg>
        <pc:picChg chg="mod">
          <ac:chgData name="Ahmed A" userId="37cbb6571667a5a4" providerId="LiveId" clId="{A3ECA875-3A40-4BA9-BB9C-F27E79C2A69C}" dt="2024-05-07T16:11:58.653" v="1226"/>
          <ac:picMkLst>
            <pc:docMk/>
            <pc:sldMk cId="1838715947" sldId="2769"/>
            <ac:picMk id="16" creationId="{B30FC7BB-2798-9923-3C98-A9E63B29FC99}"/>
          </ac:picMkLst>
        </pc:picChg>
        <pc:picChg chg="add mod">
          <ac:chgData name="Ahmed A" userId="37cbb6571667a5a4" providerId="LiveId" clId="{A3ECA875-3A40-4BA9-BB9C-F27E79C2A69C}" dt="2024-05-07T16:11:58.653" v="1226"/>
          <ac:picMkLst>
            <pc:docMk/>
            <pc:sldMk cId="1838715947" sldId="2769"/>
            <ac:picMk id="17" creationId="{2738FC58-D06F-1436-BEBC-601BAF7B2F26}"/>
          </ac:picMkLst>
        </pc:picChg>
        <pc:picChg chg="add mod">
          <ac:chgData name="Ahmed A" userId="37cbb6571667a5a4" providerId="LiveId" clId="{A3ECA875-3A40-4BA9-BB9C-F27E79C2A69C}" dt="2024-05-07T16:11:58.653" v="1226"/>
          <ac:picMkLst>
            <pc:docMk/>
            <pc:sldMk cId="1838715947" sldId="2769"/>
            <ac:picMk id="18" creationId="{3B77D9B8-1CFE-182A-DDC0-491BF0AAF62B}"/>
          </ac:picMkLst>
        </pc:picChg>
        <pc:picChg chg="add mod">
          <ac:chgData name="Ahmed A" userId="37cbb6571667a5a4" providerId="LiveId" clId="{A3ECA875-3A40-4BA9-BB9C-F27E79C2A69C}" dt="2024-05-07T16:11:58.653" v="1226"/>
          <ac:picMkLst>
            <pc:docMk/>
            <pc:sldMk cId="1838715947" sldId="2769"/>
            <ac:picMk id="19" creationId="{38073D1A-16DB-01AC-8265-BFB6FB5D7A5B}"/>
          </ac:picMkLst>
        </pc:picChg>
      </pc:sldChg>
      <pc:sldChg chg="addSp delSp modSp add del mod delAnim modAnim">
        <pc:chgData name="Ahmed A" userId="37cbb6571667a5a4" providerId="LiveId" clId="{A3ECA875-3A40-4BA9-BB9C-F27E79C2A69C}" dt="2024-05-08T13:18:10.822" v="3230" actId="47"/>
        <pc:sldMkLst>
          <pc:docMk/>
          <pc:sldMk cId="3474039108" sldId="2770"/>
        </pc:sldMkLst>
        <pc:spChg chg="mod">
          <ac:chgData name="Ahmed A" userId="37cbb6571667a5a4" providerId="LiveId" clId="{A3ECA875-3A40-4BA9-BB9C-F27E79C2A69C}" dt="2024-05-07T16:12:20.593" v="1230"/>
          <ac:spMkLst>
            <pc:docMk/>
            <pc:sldMk cId="3474039108" sldId="2770"/>
            <ac:spMk id="20" creationId="{FD658F74-593E-F3C4-51C5-5C1D8773D924}"/>
          </ac:spMkLst>
        </pc:spChg>
        <pc:spChg chg="mod">
          <ac:chgData name="Ahmed A" userId="37cbb6571667a5a4" providerId="LiveId" clId="{A3ECA875-3A40-4BA9-BB9C-F27E79C2A69C}" dt="2024-05-07T16:12:20.593" v="1230"/>
          <ac:spMkLst>
            <pc:docMk/>
            <pc:sldMk cId="3474039108" sldId="2770"/>
            <ac:spMk id="21" creationId="{B04600BE-0EE5-8510-0E71-5EE43B9C4BDA}"/>
          </ac:spMkLst>
        </pc:spChg>
        <pc:spChg chg="mod">
          <ac:chgData name="Ahmed A" userId="37cbb6571667a5a4" providerId="LiveId" clId="{A3ECA875-3A40-4BA9-BB9C-F27E79C2A69C}" dt="2024-05-07T16:12:40.901" v="1232"/>
          <ac:spMkLst>
            <pc:docMk/>
            <pc:sldMk cId="3474039108" sldId="2770"/>
            <ac:spMk id="24" creationId="{C64FE8F4-36AB-6A05-DB0B-599EFDC38468}"/>
          </ac:spMkLst>
        </pc:spChg>
        <pc:spChg chg="mod">
          <ac:chgData name="Ahmed A" userId="37cbb6571667a5a4" providerId="LiveId" clId="{A3ECA875-3A40-4BA9-BB9C-F27E79C2A69C}" dt="2024-05-07T16:12:40.901" v="1232"/>
          <ac:spMkLst>
            <pc:docMk/>
            <pc:sldMk cId="3474039108" sldId="2770"/>
            <ac:spMk id="25" creationId="{FF16868A-5F10-65A4-D37D-E872D77D3C0E}"/>
          </ac:spMkLst>
        </pc:spChg>
        <pc:spChg chg="mod">
          <ac:chgData name="Ahmed A" userId="37cbb6571667a5a4" providerId="LiveId" clId="{A3ECA875-3A40-4BA9-BB9C-F27E79C2A69C}" dt="2024-05-07T16:51:04.936" v="2622" actId="27803"/>
          <ac:spMkLst>
            <pc:docMk/>
            <pc:sldMk cId="3474039108" sldId="2770"/>
            <ac:spMk id="35" creationId="{E729B8B5-1024-4633-9B2E-18E834A89464}"/>
          </ac:spMkLst>
        </pc:spChg>
        <pc:spChg chg="mod">
          <ac:chgData name="Ahmed A" userId="37cbb6571667a5a4" providerId="LiveId" clId="{A3ECA875-3A40-4BA9-BB9C-F27E79C2A69C}" dt="2024-05-07T16:51:04.936" v="2622" actId="27803"/>
          <ac:spMkLst>
            <pc:docMk/>
            <pc:sldMk cId="3474039108" sldId="2770"/>
            <ac:spMk id="37" creationId="{7AA1761B-5695-DD6F-2A66-0DB53508DEC2}"/>
          </ac:spMkLst>
        </pc:spChg>
        <pc:spChg chg="mod">
          <ac:chgData name="Ahmed A" userId="37cbb6571667a5a4" providerId="LiveId" clId="{A3ECA875-3A40-4BA9-BB9C-F27E79C2A69C}" dt="2024-05-07T16:51:04.936" v="2622" actId="27803"/>
          <ac:spMkLst>
            <pc:docMk/>
            <pc:sldMk cId="3474039108" sldId="2770"/>
            <ac:spMk id="38" creationId="{FB96FC4A-002C-453A-92CC-A8E6614A7790}"/>
          </ac:spMkLst>
        </pc:spChg>
        <pc:spChg chg="mod">
          <ac:chgData name="Ahmed A" userId="37cbb6571667a5a4" providerId="LiveId" clId="{A3ECA875-3A40-4BA9-BB9C-F27E79C2A69C}" dt="2024-05-07T16:51:04.936" v="2622" actId="27803"/>
          <ac:spMkLst>
            <pc:docMk/>
            <pc:sldMk cId="3474039108" sldId="2770"/>
            <ac:spMk id="39" creationId="{F309FFC3-2548-7FB6-7F1D-CB90376BEC38}"/>
          </ac:spMkLst>
        </pc:spChg>
        <pc:spChg chg="mod">
          <ac:chgData name="Ahmed A" userId="37cbb6571667a5a4" providerId="LiveId" clId="{A3ECA875-3A40-4BA9-BB9C-F27E79C2A69C}" dt="2024-05-07T16:51:04.936" v="2622" actId="27803"/>
          <ac:spMkLst>
            <pc:docMk/>
            <pc:sldMk cId="3474039108" sldId="2770"/>
            <ac:spMk id="40" creationId="{22688304-E80C-B5E2-FF5C-F5E8E711F175}"/>
          </ac:spMkLst>
        </pc:spChg>
        <pc:spChg chg="mod">
          <ac:chgData name="Ahmed A" userId="37cbb6571667a5a4" providerId="LiveId" clId="{A3ECA875-3A40-4BA9-BB9C-F27E79C2A69C}" dt="2024-05-07T16:51:04.936" v="2622" actId="27803"/>
          <ac:spMkLst>
            <pc:docMk/>
            <pc:sldMk cId="3474039108" sldId="2770"/>
            <ac:spMk id="41" creationId="{E2C99398-F031-E2C0-0213-7915717001CA}"/>
          </ac:spMkLst>
        </pc:spChg>
        <pc:spChg chg="mod">
          <ac:chgData name="Ahmed A" userId="37cbb6571667a5a4" providerId="LiveId" clId="{A3ECA875-3A40-4BA9-BB9C-F27E79C2A69C}" dt="2024-05-07T16:51:04.936" v="2622" actId="27803"/>
          <ac:spMkLst>
            <pc:docMk/>
            <pc:sldMk cId="3474039108" sldId="2770"/>
            <ac:spMk id="42" creationId="{4DD1728D-35D4-E55A-E22B-DE96CC7102B5}"/>
          </ac:spMkLst>
        </pc:spChg>
        <pc:spChg chg="mod">
          <ac:chgData name="Ahmed A" userId="37cbb6571667a5a4" providerId="LiveId" clId="{A3ECA875-3A40-4BA9-BB9C-F27E79C2A69C}" dt="2024-05-07T16:51:04.936" v="2622" actId="27803"/>
          <ac:spMkLst>
            <pc:docMk/>
            <pc:sldMk cId="3474039108" sldId="2770"/>
            <ac:spMk id="43" creationId="{B822C66D-3D82-733C-8C87-0B0287771014}"/>
          </ac:spMkLst>
        </pc:spChg>
        <pc:spChg chg="mod">
          <ac:chgData name="Ahmed A" userId="37cbb6571667a5a4" providerId="LiveId" clId="{A3ECA875-3A40-4BA9-BB9C-F27E79C2A69C}" dt="2024-05-07T16:51:04.936" v="2622" actId="27803"/>
          <ac:spMkLst>
            <pc:docMk/>
            <pc:sldMk cId="3474039108" sldId="2770"/>
            <ac:spMk id="44" creationId="{F71C030F-FC31-6EA5-2A7E-57A49008A9DC}"/>
          </ac:spMkLst>
        </pc:spChg>
        <pc:spChg chg="mod">
          <ac:chgData name="Ahmed A" userId="37cbb6571667a5a4" providerId="LiveId" clId="{A3ECA875-3A40-4BA9-BB9C-F27E79C2A69C}" dt="2024-05-07T16:51:04.936" v="2622" actId="27803"/>
          <ac:spMkLst>
            <pc:docMk/>
            <pc:sldMk cId="3474039108" sldId="2770"/>
            <ac:spMk id="46" creationId="{21FA6F79-78F4-1BF0-F431-6213A0FE0589}"/>
          </ac:spMkLst>
        </pc:spChg>
        <pc:spChg chg="mod">
          <ac:chgData name="Ahmed A" userId="37cbb6571667a5a4" providerId="LiveId" clId="{A3ECA875-3A40-4BA9-BB9C-F27E79C2A69C}" dt="2024-05-07T16:51:04.936" v="2622" actId="27803"/>
          <ac:spMkLst>
            <pc:docMk/>
            <pc:sldMk cId="3474039108" sldId="2770"/>
            <ac:spMk id="47" creationId="{1674B9F1-1172-6D73-2359-BDCFC2A9F69E}"/>
          </ac:spMkLst>
        </pc:spChg>
        <pc:spChg chg="mod">
          <ac:chgData name="Ahmed A" userId="37cbb6571667a5a4" providerId="LiveId" clId="{A3ECA875-3A40-4BA9-BB9C-F27E79C2A69C}" dt="2024-05-07T16:51:04.936" v="2622" actId="27803"/>
          <ac:spMkLst>
            <pc:docMk/>
            <pc:sldMk cId="3474039108" sldId="2770"/>
            <ac:spMk id="48" creationId="{8B9AA309-ECEF-5677-36EC-E2DFDE8BB4A0}"/>
          </ac:spMkLst>
        </pc:spChg>
        <pc:spChg chg="del mod">
          <ac:chgData name="Ahmed A" userId="37cbb6571667a5a4" providerId="LiveId" clId="{A3ECA875-3A40-4BA9-BB9C-F27E79C2A69C}" dt="2024-05-07T17:06:16.412" v="2624" actId="478"/>
          <ac:spMkLst>
            <pc:docMk/>
            <pc:sldMk cId="3474039108" sldId="2770"/>
            <ac:spMk id="49" creationId="{574C19B3-4546-F74C-E339-E097071B58A3}"/>
          </ac:spMkLst>
        </pc:spChg>
        <pc:spChg chg="del mod">
          <ac:chgData name="Ahmed A" userId="37cbb6571667a5a4" providerId="LiveId" clId="{A3ECA875-3A40-4BA9-BB9C-F27E79C2A69C}" dt="2024-05-07T17:06:16.412" v="2624" actId="478"/>
          <ac:spMkLst>
            <pc:docMk/>
            <pc:sldMk cId="3474039108" sldId="2770"/>
            <ac:spMk id="50" creationId="{CC6549BB-6E7B-3583-68FD-303E7AA52308}"/>
          </ac:spMkLst>
        </pc:spChg>
        <pc:spChg chg="del mod">
          <ac:chgData name="Ahmed A" userId="37cbb6571667a5a4" providerId="LiveId" clId="{A3ECA875-3A40-4BA9-BB9C-F27E79C2A69C}" dt="2024-05-07T17:06:16.412" v="2624" actId="478"/>
          <ac:spMkLst>
            <pc:docMk/>
            <pc:sldMk cId="3474039108" sldId="2770"/>
            <ac:spMk id="51" creationId="{650BCBEF-F4A0-185C-DC76-CA20CEC604B1}"/>
          </ac:spMkLst>
        </pc:spChg>
        <pc:spChg chg="del mod">
          <ac:chgData name="Ahmed A" userId="37cbb6571667a5a4" providerId="LiveId" clId="{A3ECA875-3A40-4BA9-BB9C-F27E79C2A69C}" dt="2024-05-07T17:06:16.412" v="2624" actId="478"/>
          <ac:spMkLst>
            <pc:docMk/>
            <pc:sldMk cId="3474039108" sldId="2770"/>
            <ac:spMk id="52" creationId="{AE601D6A-830C-5E06-BE3D-731AEC77BC83}"/>
          </ac:spMkLst>
        </pc:spChg>
        <pc:spChg chg="del mod">
          <ac:chgData name="Ahmed A" userId="37cbb6571667a5a4" providerId="LiveId" clId="{A3ECA875-3A40-4BA9-BB9C-F27E79C2A69C}" dt="2024-05-07T17:06:16.412" v="2624" actId="478"/>
          <ac:spMkLst>
            <pc:docMk/>
            <pc:sldMk cId="3474039108" sldId="2770"/>
            <ac:spMk id="53" creationId="{2E3A81D1-3DA5-C3D1-A488-716BE2B066EE}"/>
          </ac:spMkLst>
        </pc:spChg>
        <pc:spChg chg="mod">
          <ac:chgData name="Ahmed A" userId="37cbb6571667a5a4" providerId="LiveId" clId="{A3ECA875-3A40-4BA9-BB9C-F27E79C2A69C}" dt="2024-05-07T16:51:04.936" v="2622" actId="27803"/>
          <ac:spMkLst>
            <pc:docMk/>
            <pc:sldMk cId="3474039108" sldId="2770"/>
            <ac:spMk id="56" creationId="{EF99D6F5-9A25-608A-B8A7-024700E5FF3F}"/>
          </ac:spMkLst>
        </pc:spChg>
        <pc:spChg chg="mod">
          <ac:chgData name="Ahmed A" userId="37cbb6571667a5a4" providerId="LiveId" clId="{A3ECA875-3A40-4BA9-BB9C-F27E79C2A69C}" dt="2024-05-07T16:51:04.936" v="2622" actId="27803"/>
          <ac:spMkLst>
            <pc:docMk/>
            <pc:sldMk cId="3474039108" sldId="2770"/>
            <ac:spMk id="57" creationId="{A20756A9-4C74-6546-0DFD-4B000636BAE1}"/>
          </ac:spMkLst>
        </pc:spChg>
        <pc:spChg chg="mod">
          <ac:chgData name="Ahmed A" userId="37cbb6571667a5a4" providerId="LiveId" clId="{A3ECA875-3A40-4BA9-BB9C-F27E79C2A69C}" dt="2024-05-07T16:51:04.936" v="2622" actId="27803"/>
          <ac:spMkLst>
            <pc:docMk/>
            <pc:sldMk cId="3474039108" sldId="2770"/>
            <ac:spMk id="58" creationId="{FDDFB950-086E-4687-E6B3-AB6F6106926B}"/>
          </ac:spMkLst>
        </pc:spChg>
        <pc:spChg chg="mod">
          <ac:chgData name="Ahmed A" userId="37cbb6571667a5a4" providerId="LiveId" clId="{A3ECA875-3A40-4BA9-BB9C-F27E79C2A69C}" dt="2024-05-07T16:51:04.936" v="2622" actId="27803"/>
          <ac:spMkLst>
            <pc:docMk/>
            <pc:sldMk cId="3474039108" sldId="2770"/>
            <ac:spMk id="59" creationId="{996BCD23-1DB1-F5B0-B387-024AFA92CC8A}"/>
          </ac:spMkLst>
        </pc:spChg>
        <pc:grpChg chg="del">
          <ac:chgData name="Ahmed A" userId="37cbb6571667a5a4" providerId="LiveId" clId="{A3ECA875-3A40-4BA9-BB9C-F27E79C2A69C}" dt="2024-05-07T16:12:18.315" v="1229" actId="478"/>
          <ac:grpSpMkLst>
            <pc:docMk/>
            <pc:sldMk cId="3474039108" sldId="2770"/>
            <ac:grpSpMk id="2" creationId="{3266F7E2-EC94-51B0-C496-46BDE488D982}"/>
          </ac:grpSpMkLst>
        </pc:grpChg>
        <pc:grpChg chg="add del mod">
          <ac:chgData name="Ahmed A" userId="37cbb6571667a5a4" providerId="LiveId" clId="{A3ECA875-3A40-4BA9-BB9C-F27E79C2A69C}" dt="2024-05-07T16:12:40.580" v="1231" actId="478"/>
          <ac:grpSpMkLst>
            <pc:docMk/>
            <pc:sldMk cId="3474039108" sldId="2770"/>
            <ac:grpSpMk id="4" creationId="{23B19D1F-3BA7-0825-0595-0D57806A65D1}"/>
          </ac:grpSpMkLst>
        </pc:grpChg>
        <pc:grpChg chg="del">
          <ac:chgData name="Ahmed A" userId="37cbb6571667a5a4" providerId="LiveId" clId="{A3ECA875-3A40-4BA9-BB9C-F27E79C2A69C}" dt="2024-05-07T16:12:18.315" v="1229" actId="478"/>
          <ac:grpSpMkLst>
            <pc:docMk/>
            <pc:sldMk cId="3474039108" sldId="2770"/>
            <ac:grpSpMk id="7" creationId="{22B34DC8-032C-BF31-D889-83817C7D48AA}"/>
          </ac:grpSpMkLst>
        </pc:grpChg>
        <pc:grpChg chg="del">
          <ac:chgData name="Ahmed A" userId="37cbb6571667a5a4" providerId="LiveId" clId="{A3ECA875-3A40-4BA9-BB9C-F27E79C2A69C}" dt="2024-05-07T16:12:18.315" v="1229" actId="478"/>
          <ac:grpSpMkLst>
            <pc:docMk/>
            <pc:sldMk cId="3474039108" sldId="2770"/>
            <ac:grpSpMk id="12" creationId="{5C8FB9ED-D509-A027-6E6E-524958207808}"/>
          </ac:grpSpMkLst>
        </pc:grpChg>
        <pc:grpChg chg="add mod">
          <ac:chgData name="Ahmed A" userId="37cbb6571667a5a4" providerId="LiveId" clId="{A3ECA875-3A40-4BA9-BB9C-F27E79C2A69C}" dt="2024-05-07T16:12:40.901" v="1232"/>
          <ac:grpSpMkLst>
            <pc:docMk/>
            <pc:sldMk cId="3474039108" sldId="2770"/>
            <ac:grpSpMk id="23" creationId="{7207A459-CF3E-3EA3-9B79-715797BE8D56}"/>
          </ac:grpSpMkLst>
        </pc:grpChg>
        <pc:grpChg chg="del mod">
          <ac:chgData name="Ahmed A" userId="37cbb6571667a5a4" providerId="LiveId" clId="{A3ECA875-3A40-4BA9-BB9C-F27E79C2A69C}" dt="2024-05-07T16:51:04.936" v="2622" actId="27803"/>
          <ac:grpSpMkLst>
            <pc:docMk/>
            <pc:sldMk cId="3474039108" sldId="2770"/>
            <ac:grpSpMk id="33" creationId="{93B4E737-B7ED-76B8-56B8-D4F62CBE8F33}"/>
          </ac:grpSpMkLst>
        </pc:grpChg>
        <pc:grpChg chg="del mod">
          <ac:chgData name="Ahmed A" userId="37cbb6571667a5a4" providerId="LiveId" clId="{A3ECA875-3A40-4BA9-BB9C-F27E79C2A69C}" dt="2024-05-07T17:06:13.967" v="2623" actId="478"/>
          <ac:grpSpMkLst>
            <pc:docMk/>
            <pc:sldMk cId="3474039108" sldId="2770"/>
            <ac:grpSpMk id="34" creationId="{46E0BA18-C1BC-8ACB-8835-538C933E8939}"/>
          </ac:grpSpMkLst>
        </pc:grpChg>
        <pc:grpChg chg="mod">
          <ac:chgData name="Ahmed A" userId="37cbb6571667a5a4" providerId="LiveId" clId="{A3ECA875-3A40-4BA9-BB9C-F27E79C2A69C}" dt="2024-05-07T16:51:04.936" v="2622" actId="27803"/>
          <ac:grpSpMkLst>
            <pc:docMk/>
            <pc:sldMk cId="3474039108" sldId="2770"/>
            <ac:grpSpMk id="36" creationId="{90F76066-A49C-A11A-BD85-490FAD74BEB1}"/>
          </ac:grpSpMkLst>
        </pc:grpChg>
        <pc:grpChg chg="del mod">
          <ac:chgData name="Ahmed A" userId="37cbb6571667a5a4" providerId="LiveId" clId="{A3ECA875-3A40-4BA9-BB9C-F27E79C2A69C}" dt="2024-05-07T17:06:16.412" v="2624" actId="478"/>
          <ac:grpSpMkLst>
            <pc:docMk/>
            <pc:sldMk cId="3474039108" sldId="2770"/>
            <ac:grpSpMk id="45" creationId="{E176552E-6104-DB12-2203-A9449488B7AB}"/>
          </ac:grpSpMkLst>
        </pc:grpChg>
        <pc:grpChg chg="del mod">
          <ac:chgData name="Ahmed A" userId="37cbb6571667a5a4" providerId="LiveId" clId="{A3ECA875-3A40-4BA9-BB9C-F27E79C2A69C}" dt="2024-05-07T17:06:16.412" v="2624" actId="478"/>
          <ac:grpSpMkLst>
            <pc:docMk/>
            <pc:sldMk cId="3474039108" sldId="2770"/>
            <ac:grpSpMk id="54" creationId="{FCC91EA2-119B-2789-DE39-A29A79734D97}"/>
          </ac:grpSpMkLst>
        </pc:grpChg>
        <pc:grpChg chg="mod">
          <ac:chgData name="Ahmed A" userId="37cbb6571667a5a4" providerId="LiveId" clId="{A3ECA875-3A40-4BA9-BB9C-F27E79C2A69C}" dt="2024-05-07T16:51:04.936" v="2622" actId="27803"/>
          <ac:grpSpMkLst>
            <pc:docMk/>
            <pc:sldMk cId="3474039108" sldId="2770"/>
            <ac:grpSpMk id="55" creationId="{54FBBF02-3DE7-41B8-1120-60B7CD60ACC7}"/>
          </ac:grpSpMkLst>
        </pc:grpChg>
        <pc:picChg chg="add del mod">
          <ac:chgData name="Ahmed A" userId="37cbb6571667a5a4" providerId="LiveId" clId="{A3ECA875-3A40-4BA9-BB9C-F27E79C2A69C}" dt="2024-05-07T16:12:40.580" v="1231" actId="478"/>
          <ac:picMkLst>
            <pc:docMk/>
            <pc:sldMk cId="3474039108" sldId="2770"/>
            <ac:picMk id="3" creationId="{32ABD571-A18B-3221-D6E6-6FE7F0ABF98E}"/>
          </ac:picMkLst>
        </pc:picChg>
        <pc:picChg chg="del">
          <ac:chgData name="Ahmed A" userId="37cbb6571667a5a4" providerId="LiveId" clId="{A3ECA875-3A40-4BA9-BB9C-F27E79C2A69C}" dt="2024-05-07T16:12:18.315" v="1229" actId="478"/>
          <ac:picMkLst>
            <pc:docMk/>
            <pc:sldMk cId="3474039108" sldId="2770"/>
            <ac:picMk id="17" creationId="{2738FC58-D06F-1436-BEBC-601BAF7B2F26}"/>
          </ac:picMkLst>
        </pc:picChg>
        <pc:picChg chg="del">
          <ac:chgData name="Ahmed A" userId="37cbb6571667a5a4" providerId="LiveId" clId="{A3ECA875-3A40-4BA9-BB9C-F27E79C2A69C}" dt="2024-05-07T16:12:18.315" v="1229" actId="478"/>
          <ac:picMkLst>
            <pc:docMk/>
            <pc:sldMk cId="3474039108" sldId="2770"/>
            <ac:picMk id="18" creationId="{3B77D9B8-1CFE-182A-DDC0-491BF0AAF62B}"/>
          </ac:picMkLst>
        </pc:picChg>
        <pc:picChg chg="del">
          <ac:chgData name="Ahmed A" userId="37cbb6571667a5a4" providerId="LiveId" clId="{A3ECA875-3A40-4BA9-BB9C-F27E79C2A69C}" dt="2024-05-07T16:12:18.315" v="1229" actId="478"/>
          <ac:picMkLst>
            <pc:docMk/>
            <pc:sldMk cId="3474039108" sldId="2770"/>
            <ac:picMk id="19" creationId="{38073D1A-16DB-01AC-8265-BFB6FB5D7A5B}"/>
          </ac:picMkLst>
        </pc:picChg>
        <pc:picChg chg="add del mod">
          <ac:chgData name="Ahmed A" userId="37cbb6571667a5a4" providerId="LiveId" clId="{A3ECA875-3A40-4BA9-BB9C-F27E79C2A69C}" dt="2024-05-07T16:51:04.936" v="2622" actId="27803"/>
          <ac:picMkLst>
            <pc:docMk/>
            <pc:sldMk cId="3474039108" sldId="2770"/>
            <ac:picMk id="22" creationId="{877CF718-4460-AF52-BD1D-9ECF42621418}"/>
          </ac:picMkLst>
        </pc:picChg>
        <pc:picChg chg="add mod">
          <ac:chgData name="Ahmed A" userId="37cbb6571667a5a4" providerId="LiveId" clId="{A3ECA875-3A40-4BA9-BB9C-F27E79C2A69C}" dt="2024-05-07T16:12:40.901" v="1232"/>
          <ac:picMkLst>
            <pc:docMk/>
            <pc:sldMk cId="3474039108" sldId="2770"/>
            <ac:picMk id="26" creationId="{ACD4CAE6-C291-AEAD-8D03-D88CC9DA09CC}"/>
          </ac:picMkLst>
        </pc:picChg>
        <pc:picChg chg="add mod">
          <ac:chgData name="Ahmed A" userId="37cbb6571667a5a4" providerId="LiveId" clId="{A3ECA875-3A40-4BA9-BB9C-F27E79C2A69C}" dt="2024-05-07T16:12:40.901" v="1232"/>
          <ac:picMkLst>
            <pc:docMk/>
            <pc:sldMk cId="3474039108" sldId="2770"/>
            <ac:picMk id="27" creationId="{6BE85D58-2B5B-22DB-8B28-50DFEB88F89A}"/>
          </ac:picMkLst>
        </pc:picChg>
        <pc:picChg chg="del">
          <ac:chgData name="Ahmed A" userId="37cbb6571667a5a4" providerId="LiveId" clId="{A3ECA875-3A40-4BA9-BB9C-F27E79C2A69C}" dt="2024-05-07T16:12:18.315" v="1229" actId="478"/>
          <ac:picMkLst>
            <pc:docMk/>
            <pc:sldMk cId="3474039108" sldId="2770"/>
            <ac:picMk id="28" creationId="{4F6D4C92-418B-CFF9-4B49-DD7594CCE2E7}"/>
          </ac:picMkLst>
        </pc:picChg>
        <pc:picChg chg="add mod">
          <ac:chgData name="Ahmed A" userId="37cbb6571667a5a4" providerId="LiveId" clId="{A3ECA875-3A40-4BA9-BB9C-F27E79C2A69C}" dt="2024-05-07T16:12:40.901" v="1232"/>
          <ac:picMkLst>
            <pc:docMk/>
            <pc:sldMk cId="3474039108" sldId="2770"/>
            <ac:picMk id="29" creationId="{B0E40954-521A-7BE6-D4C8-6202C3C3ACB9}"/>
          </ac:picMkLst>
        </pc:picChg>
        <pc:picChg chg="add mod">
          <ac:chgData name="Ahmed A" userId="37cbb6571667a5a4" providerId="LiveId" clId="{A3ECA875-3A40-4BA9-BB9C-F27E79C2A69C}" dt="2024-05-07T16:12:40.901" v="1232"/>
          <ac:picMkLst>
            <pc:docMk/>
            <pc:sldMk cId="3474039108" sldId="2770"/>
            <ac:picMk id="30" creationId="{4E9D3155-9C0D-5340-C193-B557521BF5BD}"/>
          </ac:picMkLst>
        </pc:picChg>
        <pc:picChg chg="add mod">
          <ac:chgData name="Ahmed A" userId="37cbb6571667a5a4" providerId="LiveId" clId="{A3ECA875-3A40-4BA9-BB9C-F27E79C2A69C}" dt="2024-05-07T16:12:40.901" v="1232"/>
          <ac:picMkLst>
            <pc:docMk/>
            <pc:sldMk cId="3474039108" sldId="2770"/>
            <ac:picMk id="31" creationId="{E9BCFC65-BDC7-E869-D75A-B110070BFB10}"/>
          </ac:picMkLst>
        </pc:picChg>
        <pc:picChg chg="add mod">
          <ac:chgData name="Ahmed A" userId="37cbb6571667a5a4" providerId="LiveId" clId="{A3ECA875-3A40-4BA9-BB9C-F27E79C2A69C}" dt="2024-05-07T16:12:40.901" v="1232"/>
          <ac:picMkLst>
            <pc:docMk/>
            <pc:sldMk cId="3474039108" sldId="2770"/>
            <ac:picMk id="32" creationId="{44AD9B9A-94CB-64B7-4D8A-974375829611}"/>
          </ac:picMkLst>
        </pc:picChg>
        <pc:picChg chg="add del">
          <ac:chgData name="Ahmed A" userId="37cbb6571667a5a4" providerId="LiveId" clId="{A3ECA875-3A40-4BA9-BB9C-F27E79C2A69C}" dt="2024-05-07T17:06:19.096" v="2626" actId="22"/>
          <ac:picMkLst>
            <pc:docMk/>
            <pc:sldMk cId="3474039108" sldId="2770"/>
            <ac:picMk id="61" creationId="{E2DDA410-D3E7-826A-33D3-7B1D609BED1C}"/>
          </ac:picMkLst>
        </pc:picChg>
        <pc:picChg chg="add mod modCrop">
          <ac:chgData name="Ahmed A" userId="37cbb6571667a5a4" providerId="LiveId" clId="{A3ECA875-3A40-4BA9-BB9C-F27E79C2A69C}" dt="2024-05-07T17:07:06.196" v="2638" actId="1076"/>
          <ac:picMkLst>
            <pc:docMk/>
            <pc:sldMk cId="3474039108" sldId="2770"/>
            <ac:picMk id="63" creationId="{9A535FEF-68FA-9BE8-2427-09B6582D9648}"/>
          </ac:picMkLst>
        </pc:picChg>
      </pc:sldChg>
      <pc:sldChg chg="addSp delSp modSp add del mod delAnim modAnim">
        <pc:chgData name="Ahmed A" userId="37cbb6571667a5a4" providerId="LiveId" clId="{A3ECA875-3A40-4BA9-BB9C-F27E79C2A69C}" dt="2024-05-08T13:18:10.822" v="3230" actId="47"/>
        <pc:sldMkLst>
          <pc:docMk/>
          <pc:sldMk cId="2344402310" sldId="2771"/>
        </pc:sldMkLst>
        <pc:spChg chg="mod">
          <ac:chgData name="Ahmed A" userId="37cbb6571667a5a4" providerId="LiveId" clId="{A3ECA875-3A40-4BA9-BB9C-F27E79C2A69C}" dt="2024-05-07T16:12:54.465" v="1236"/>
          <ac:spMkLst>
            <pc:docMk/>
            <pc:sldMk cId="2344402310" sldId="2771"/>
            <ac:spMk id="3" creationId="{EA7AF2A6-E453-C022-3EF7-3ADB6C967AEE}"/>
          </ac:spMkLst>
        </pc:spChg>
        <pc:spChg chg="mod">
          <ac:chgData name="Ahmed A" userId="37cbb6571667a5a4" providerId="LiveId" clId="{A3ECA875-3A40-4BA9-BB9C-F27E79C2A69C}" dt="2024-05-07T16:12:54.465" v="1236"/>
          <ac:spMkLst>
            <pc:docMk/>
            <pc:sldMk cId="2344402310" sldId="2771"/>
            <ac:spMk id="4" creationId="{D7D158E8-3FB1-3FAD-AF09-F3D0A66473AA}"/>
          </ac:spMkLst>
        </pc:spChg>
        <pc:grpChg chg="add mod">
          <ac:chgData name="Ahmed A" userId="37cbb6571667a5a4" providerId="LiveId" clId="{A3ECA875-3A40-4BA9-BB9C-F27E79C2A69C}" dt="2024-05-07T16:12:54.465" v="1236"/>
          <ac:grpSpMkLst>
            <pc:docMk/>
            <pc:sldMk cId="2344402310" sldId="2771"/>
            <ac:grpSpMk id="2" creationId="{79C7C5A9-6AEC-EFB2-D3A2-1486907F4178}"/>
          </ac:grpSpMkLst>
        </pc:grpChg>
        <pc:grpChg chg="add mod">
          <ac:chgData name="Ahmed A" userId="37cbb6571667a5a4" providerId="LiveId" clId="{A3ECA875-3A40-4BA9-BB9C-F27E79C2A69C}" dt="2024-05-07T16:12:54.465" v="1236"/>
          <ac:grpSpMkLst>
            <pc:docMk/>
            <pc:sldMk cId="2344402310" sldId="2771"/>
            <ac:grpSpMk id="11" creationId="{5499719C-00E0-BC15-A713-E0C83A385588}"/>
          </ac:grpSpMkLst>
        </pc:grpChg>
        <pc:grpChg chg="del">
          <ac:chgData name="Ahmed A" userId="37cbb6571667a5a4" providerId="LiveId" clId="{A3ECA875-3A40-4BA9-BB9C-F27E79C2A69C}" dt="2024-05-07T16:12:54.020" v="1235" actId="478"/>
          <ac:grpSpMkLst>
            <pc:docMk/>
            <pc:sldMk cId="2344402310" sldId="2771"/>
            <ac:grpSpMk id="23" creationId="{7207A459-CF3E-3EA3-9B79-715797BE8D56}"/>
          </ac:grpSpMkLst>
        </pc:grpChg>
        <pc:picChg chg="add mod">
          <ac:chgData name="Ahmed A" userId="37cbb6571667a5a4" providerId="LiveId" clId="{A3ECA875-3A40-4BA9-BB9C-F27E79C2A69C}" dt="2024-05-07T16:12:54.465" v="1236"/>
          <ac:picMkLst>
            <pc:docMk/>
            <pc:sldMk cId="2344402310" sldId="2771"/>
            <ac:picMk id="5" creationId="{EA14C3C2-A3D2-0A0D-DBC9-0D6E4DC4CA61}"/>
          </ac:picMkLst>
        </pc:picChg>
        <pc:picChg chg="add mod">
          <ac:chgData name="Ahmed A" userId="37cbb6571667a5a4" providerId="LiveId" clId="{A3ECA875-3A40-4BA9-BB9C-F27E79C2A69C}" dt="2024-05-07T16:12:54.465" v="1236"/>
          <ac:picMkLst>
            <pc:docMk/>
            <pc:sldMk cId="2344402310" sldId="2771"/>
            <ac:picMk id="6" creationId="{D2D5C344-B8F5-8210-E9B4-EC9FF0C11B11}"/>
          </ac:picMkLst>
        </pc:picChg>
        <pc:picChg chg="add mod">
          <ac:chgData name="Ahmed A" userId="37cbb6571667a5a4" providerId="LiveId" clId="{A3ECA875-3A40-4BA9-BB9C-F27E79C2A69C}" dt="2024-05-07T16:12:54.465" v="1236"/>
          <ac:picMkLst>
            <pc:docMk/>
            <pc:sldMk cId="2344402310" sldId="2771"/>
            <ac:picMk id="7" creationId="{062A816D-028D-E7A7-8304-C47AAD444990}"/>
          </ac:picMkLst>
        </pc:picChg>
        <pc:picChg chg="add mod">
          <ac:chgData name="Ahmed A" userId="37cbb6571667a5a4" providerId="LiveId" clId="{A3ECA875-3A40-4BA9-BB9C-F27E79C2A69C}" dt="2024-05-07T16:12:54.465" v="1236"/>
          <ac:picMkLst>
            <pc:docMk/>
            <pc:sldMk cId="2344402310" sldId="2771"/>
            <ac:picMk id="8" creationId="{EBD42461-51D6-42E2-9847-891531648F75}"/>
          </ac:picMkLst>
        </pc:picChg>
        <pc:picChg chg="add mod">
          <ac:chgData name="Ahmed A" userId="37cbb6571667a5a4" providerId="LiveId" clId="{A3ECA875-3A40-4BA9-BB9C-F27E79C2A69C}" dt="2024-05-07T16:12:54.465" v="1236"/>
          <ac:picMkLst>
            <pc:docMk/>
            <pc:sldMk cId="2344402310" sldId="2771"/>
            <ac:picMk id="9" creationId="{491108AB-BFF2-EF64-2741-C4CE7619DD8F}"/>
          </ac:picMkLst>
        </pc:picChg>
        <pc:picChg chg="add mod">
          <ac:chgData name="Ahmed A" userId="37cbb6571667a5a4" providerId="LiveId" clId="{A3ECA875-3A40-4BA9-BB9C-F27E79C2A69C}" dt="2024-05-07T16:12:54.465" v="1236"/>
          <ac:picMkLst>
            <pc:docMk/>
            <pc:sldMk cId="2344402310" sldId="2771"/>
            <ac:picMk id="10" creationId="{D911FFB2-92B3-1790-76C9-1462D8094F24}"/>
          </ac:picMkLst>
        </pc:picChg>
        <pc:picChg chg="mod">
          <ac:chgData name="Ahmed A" userId="37cbb6571667a5a4" providerId="LiveId" clId="{A3ECA875-3A40-4BA9-BB9C-F27E79C2A69C}" dt="2024-05-07T16:12:54.465" v="1236"/>
          <ac:picMkLst>
            <pc:docMk/>
            <pc:sldMk cId="2344402310" sldId="2771"/>
            <ac:picMk id="12" creationId="{B033DEE4-B19C-5F1B-E506-5CDAC14070B6}"/>
          </ac:picMkLst>
        </pc:picChg>
        <pc:picChg chg="mod">
          <ac:chgData name="Ahmed A" userId="37cbb6571667a5a4" providerId="LiveId" clId="{A3ECA875-3A40-4BA9-BB9C-F27E79C2A69C}" dt="2024-05-07T16:12:54.465" v="1236"/>
          <ac:picMkLst>
            <pc:docMk/>
            <pc:sldMk cId="2344402310" sldId="2771"/>
            <ac:picMk id="13" creationId="{3B106B02-A8EC-4A97-DBC7-638F61F0296E}"/>
          </ac:picMkLst>
        </pc:picChg>
        <pc:picChg chg="add mod">
          <ac:chgData name="Ahmed A" userId="37cbb6571667a5a4" providerId="LiveId" clId="{A3ECA875-3A40-4BA9-BB9C-F27E79C2A69C}" dt="2024-05-07T16:12:54.465" v="1236"/>
          <ac:picMkLst>
            <pc:docMk/>
            <pc:sldMk cId="2344402310" sldId="2771"/>
            <ac:picMk id="14" creationId="{D14A1D27-1F75-0F1E-7675-1EF53AE737D3}"/>
          </ac:picMkLst>
        </pc:picChg>
        <pc:picChg chg="add mod">
          <ac:chgData name="Ahmed A" userId="37cbb6571667a5a4" providerId="LiveId" clId="{A3ECA875-3A40-4BA9-BB9C-F27E79C2A69C}" dt="2024-05-07T16:12:54.465" v="1236"/>
          <ac:picMkLst>
            <pc:docMk/>
            <pc:sldMk cId="2344402310" sldId="2771"/>
            <ac:picMk id="15" creationId="{04C7EF69-CA4E-BA12-0A15-118CCF0B810B}"/>
          </ac:picMkLst>
        </pc:picChg>
        <pc:picChg chg="del">
          <ac:chgData name="Ahmed A" userId="37cbb6571667a5a4" providerId="LiveId" clId="{A3ECA875-3A40-4BA9-BB9C-F27E79C2A69C}" dt="2024-05-07T16:12:54.020" v="1235" actId="478"/>
          <ac:picMkLst>
            <pc:docMk/>
            <pc:sldMk cId="2344402310" sldId="2771"/>
            <ac:picMk id="22" creationId="{877CF718-4460-AF52-BD1D-9ECF42621418}"/>
          </ac:picMkLst>
        </pc:picChg>
        <pc:picChg chg="del">
          <ac:chgData name="Ahmed A" userId="37cbb6571667a5a4" providerId="LiveId" clId="{A3ECA875-3A40-4BA9-BB9C-F27E79C2A69C}" dt="2024-05-07T16:12:54.020" v="1235" actId="478"/>
          <ac:picMkLst>
            <pc:docMk/>
            <pc:sldMk cId="2344402310" sldId="2771"/>
            <ac:picMk id="26" creationId="{ACD4CAE6-C291-AEAD-8D03-D88CC9DA09CC}"/>
          </ac:picMkLst>
        </pc:picChg>
        <pc:picChg chg="del">
          <ac:chgData name="Ahmed A" userId="37cbb6571667a5a4" providerId="LiveId" clId="{A3ECA875-3A40-4BA9-BB9C-F27E79C2A69C}" dt="2024-05-07T16:12:54.020" v="1235" actId="478"/>
          <ac:picMkLst>
            <pc:docMk/>
            <pc:sldMk cId="2344402310" sldId="2771"/>
            <ac:picMk id="27" creationId="{6BE85D58-2B5B-22DB-8B28-50DFEB88F89A}"/>
          </ac:picMkLst>
        </pc:picChg>
        <pc:picChg chg="del">
          <ac:chgData name="Ahmed A" userId="37cbb6571667a5a4" providerId="LiveId" clId="{A3ECA875-3A40-4BA9-BB9C-F27E79C2A69C}" dt="2024-05-07T16:12:54.020" v="1235" actId="478"/>
          <ac:picMkLst>
            <pc:docMk/>
            <pc:sldMk cId="2344402310" sldId="2771"/>
            <ac:picMk id="29" creationId="{B0E40954-521A-7BE6-D4C8-6202C3C3ACB9}"/>
          </ac:picMkLst>
        </pc:picChg>
        <pc:picChg chg="del">
          <ac:chgData name="Ahmed A" userId="37cbb6571667a5a4" providerId="LiveId" clId="{A3ECA875-3A40-4BA9-BB9C-F27E79C2A69C}" dt="2024-05-07T16:12:54.020" v="1235" actId="478"/>
          <ac:picMkLst>
            <pc:docMk/>
            <pc:sldMk cId="2344402310" sldId="2771"/>
            <ac:picMk id="30" creationId="{4E9D3155-9C0D-5340-C193-B557521BF5BD}"/>
          </ac:picMkLst>
        </pc:picChg>
        <pc:picChg chg="del">
          <ac:chgData name="Ahmed A" userId="37cbb6571667a5a4" providerId="LiveId" clId="{A3ECA875-3A40-4BA9-BB9C-F27E79C2A69C}" dt="2024-05-07T16:12:54.020" v="1235" actId="478"/>
          <ac:picMkLst>
            <pc:docMk/>
            <pc:sldMk cId="2344402310" sldId="2771"/>
            <ac:picMk id="31" creationId="{E9BCFC65-BDC7-E869-D75A-B110070BFB10}"/>
          </ac:picMkLst>
        </pc:picChg>
        <pc:picChg chg="del">
          <ac:chgData name="Ahmed A" userId="37cbb6571667a5a4" providerId="LiveId" clId="{A3ECA875-3A40-4BA9-BB9C-F27E79C2A69C}" dt="2024-05-07T16:12:54.020" v="1235" actId="478"/>
          <ac:picMkLst>
            <pc:docMk/>
            <pc:sldMk cId="2344402310" sldId="2771"/>
            <ac:picMk id="32" creationId="{44AD9B9A-94CB-64B7-4D8A-974375829611}"/>
          </ac:picMkLst>
        </pc:picChg>
      </pc:sldChg>
      <pc:sldChg chg="addSp delSp modSp new mod modTransition delAnim modAnim">
        <pc:chgData name="Ahmed A" userId="37cbb6571667a5a4" providerId="LiveId" clId="{A3ECA875-3A40-4BA9-BB9C-F27E79C2A69C}" dt="2024-05-09T04:40:13.126" v="3977"/>
        <pc:sldMkLst>
          <pc:docMk/>
          <pc:sldMk cId="1912616780" sldId="2772"/>
        </pc:sldMkLst>
        <pc:spChg chg="add mod ord topLvl">
          <ac:chgData name="Ahmed A" userId="37cbb6571667a5a4" providerId="LiveId" clId="{A3ECA875-3A40-4BA9-BB9C-F27E79C2A69C}" dt="2024-05-09T04:29:58.314" v="3726" actId="166"/>
          <ac:spMkLst>
            <pc:docMk/>
            <pc:sldMk cId="1912616780" sldId="2772"/>
            <ac:spMk id="12" creationId="{D55A1054-7681-6919-8D6C-BF9D90974153}"/>
          </ac:spMkLst>
        </pc:spChg>
        <pc:spChg chg="add mod ord topLvl">
          <ac:chgData name="Ahmed A" userId="37cbb6571667a5a4" providerId="LiveId" clId="{A3ECA875-3A40-4BA9-BB9C-F27E79C2A69C}" dt="2024-05-09T04:29:58.314" v="3726" actId="166"/>
          <ac:spMkLst>
            <pc:docMk/>
            <pc:sldMk cId="1912616780" sldId="2772"/>
            <ac:spMk id="13" creationId="{FFB6FE03-3FD6-707F-AA99-A40DE05AF540}"/>
          </ac:spMkLst>
        </pc:spChg>
        <pc:spChg chg="add mod ord">
          <ac:chgData name="Ahmed A" userId="37cbb6571667a5a4" providerId="LiveId" clId="{A3ECA875-3A40-4BA9-BB9C-F27E79C2A69C}" dt="2024-05-07T17:30:45.203" v="2757" actId="167"/>
          <ac:spMkLst>
            <pc:docMk/>
            <pc:sldMk cId="1912616780" sldId="2772"/>
            <ac:spMk id="15" creationId="{3EC91FF8-C030-45BF-0522-2E8754495964}"/>
          </ac:spMkLst>
        </pc:spChg>
        <pc:grpChg chg="add del mod ord">
          <ac:chgData name="Ahmed A" userId="37cbb6571667a5a4" providerId="LiveId" clId="{A3ECA875-3A40-4BA9-BB9C-F27E79C2A69C}" dt="2024-05-09T00:59:38.163" v="3426" actId="478"/>
          <ac:grpSpMkLst>
            <pc:docMk/>
            <pc:sldMk cId="1912616780" sldId="2772"/>
            <ac:grpSpMk id="8" creationId="{CDB79E9A-2BAB-BA5F-DF40-10E10E63D106}"/>
          </ac:grpSpMkLst>
        </pc:grpChg>
        <pc:grpChg chg="add del mod">
          <ac:chgData name="Ahmed A" userId="37cbb6571667a5a4" providerId="LiveId" clId="{A3ECA875-3A40-4BA9-BB9C-F27E79C2A69C}" dt="2024-05-07T16:43:43.141" v="2221" actId="478"/>
          <ac:grpSpMkLst>
            <pc:docMk/>
            <pc:sldMk cId="1912616780" sldId="2772"/>
            <ac:grpSpMk id="9" creationId="{9E127D39-B320-AA2E-241C-289B567F1F2E}"/>
          </ac:grpSpMkLst>
        </pc:grpChg>
        <pc:grpChg chg="add del mod ord">
          <ac:chgData name="Ahmed A" userId="37cbb6571667a5a4" providerId="LiveId" clId="{A3ECA875-3A40-4BA9-BB9C-F27E79C2A69C}" dt="2024-05-07T17:31:33.438" v="2761" actId="165"/>
          <ac:grpSpMkLst>
            <pc:docMk/>
            <pc:sldMk cId="1912616780" sldId="2772"/>
            <ac:grpSpMk id="14" creationId="{7708678C-0CFF-FA93-586B-1531D1767C83}"/>
          </ac:grpSpMkLst>
        </pc:grpChg>
        <pc:picChg chg="add del mod topLvl">
          <ac:chgData name="Ahmed A" userId="37cbb6571667a5a4" providerId="LiveId" clId="{A3ECA875-3A40-4BA9-BB9C-F27E79C2A69C}" dt="2024-05-09T04:29:10.070" v="3705" actId="478"/>
          <ac:picMkLst>
            <pc:docMk/>
            <pc:sldMk cId="1912616780" sldId="2772"/>
            <ac:picMk id="3" creationId="{1907D0F0-FA2F-C452-5EFD-26B59FBFABDC}"/>
          </ac:picMkLst>
        </pc:picChg>
        <pc:picChg chg="add mod">
          <ac:chgData name="Ahmed A" userId="37cbb6571667a5a4" providerId="LiveId" clId="{A3ECA875-3A40-4BA9-BB9C-F27E79C2A69C}" dt="2024-05-09T04:29:17.862" v="3708" actId="1076"/>
          <ac:picMkLst>
            <pc:docMk/>
            <pc:sldMk cId="1912616780" sldId="2772"/>
            <ac:picMk id="4" creationId="{5A122548-C51A-77A4-069C-6DEF41CBB17D}"/>
          </ac:picMkLst>
        </pc:picChg>
        <pc:picChg chg="add del mod">
          <ac:chgData name="Ahmed A" userId="37cbb6571667a5a4" providerId="LiveId" clId="{A3ECA875-3A40-4BA9-BB9C-F27E79C2A69C}" dt="2024-05-07T16:42:15.837" v="2207" actId="478"/>
          <ac:picMkLst>
            <pc:docMk/>
            <pc:sldMk cId="1912616780" sldId="2772"/>
            <ac:picMk id="5" creationId="{286337A6-5D72-45F7-54B0-239FAA507207}"/>
          </ac:picMkLst>
        </pc:picChg>
        <pc:picChg chg="add del mod topLvl modCrop">
          <ac:chgData name="Ahmed A" userId="37cbb6571667a5a4" providerId="LiveId" clId="{A3ECA875-3A40-4BA9-BB9C-F27E79C2A69C}" dt="2024-05-09T00:59:38.163" v="3426" actId="478"/>
          <ac:picMkLst>
            <pc:docMk/>
            <pc:sldMk cId="1912616780" sldId="2772"/>
            <ac:picMk id="6" creationId="{78E8E70C-CCED-8DB5-D398-D9EE239DC59C}"/>
          </ac:picMkLst>
        </pc:picChg>
        <pc:picChg chg="add del mod modCrop">
          <ac:chgData name="Ahmed A" userId="37cbb6571667a5a4" providerId="LiveId" clId="{A3ECA875-3A40-4BA9-BB9C-F27E79C2A69C}" dt="2024-05-07T16:42:53.577" v="2212" actId="478"/>
          <ac:picMkLst>
            <pc:docMk/>
            <pc:sldMk cId="1912616780" sldId="2772"/>
            <ac:picMk id="7" creationId="{A6373A91-FD25-E084-12E6-F2DEA5D147FC}"/>
          </ac:picMkLst>
        </pc:picChg>
        <pc:picChg chg="del mod topLvl">
          <ac:chgData name="Ahmed A" userId="37cbb6571667a5a4" providerId="LiveId" clId="{A3ECA875-3A40-4BA9-BB9C-F27E79C2A69C}" dt="2024-05-07T16:43:43.141" v="2221" actId="478"/>
          <ac:picMkLst>
            <pc:docMk/>
            <pc:sldMk cId="1912616780" sldId="2772"/>
            <ac:picMk id="10" creationId="{62FF24C8-10F6-8AEE-A4BD-2F8565633885}"/>
          </ac:picMkLst>
        </pc:picChg>
        <pc:picChg chg="del mod topLvl">
          <ac:chgData name="Ahmed A" userId="37cbb6571667a5a4" providerId="LiveId" clId="{A3ECA875-3A40-4BA9-BB9C-F27E79C2A69C}" dt="2024-05-07T17:30:15.890" v="2746" actId="478"/>
          <ac:picMkLst>
            <pc:docMk/>
            <pc:sldMk cId="1912616780" sldId="2772"/>
            <ac:picMk id="11" creationId="{18B527B2-22F9-871F-8B83-02B1E467F9AC}"/>
          </ac:picMkLst>
        </pc:picChg>
      </pc:sldChg>
      <pc:sldChg chg="addSp delSp modSp add mod ord setBg">
        <pc:chgData name="Ahmed A" userId="37cbb6571667a5a4" providerId="LiveId" clId="{A3ECA875-3A40-4BA9-BB9C-F27E79C2A69C}" dt="2024-05-09T04:53:49.536" v="4454" actId="20577"/>
        <pc:sldMkLst>
          <pc:docMk/>
          <pc:sldMk cId="635483304" sldId="2773"/>
        </pc:sldMkLst>
        <pc:spChg chg="add mod">
          <ac:chgData name="Ahmed A" userId="37cbb6571667a5a4" providerId="LiveId" clId="{A3ECA875-3A40-4BA9-BB9C-F27E79C2A69C}" dt="2024-05-09T04:53:49.536" v="4454" actId="20577"/>
          <ac:spMkLst>
            <pc:docMk/>
            <pc:sldMk cId="635483304" sldId="2773"/>
            <ac:spMk id="2" creationId="{860BE9BC-45A4-D558-F344-4387B9F6335A}"/>
          </ac:spMkLst>
        </pc:spChg>
        <pc:spChg chg="del">
          <ac:chgData name="Ahmed A" userId="37cbb6571667a5a4" providerId="LiveId" clId="{A3ECA875-3A40-4BA9-BB9C-F27E79C2A69C}" dt="2024-05-07T17:07:41.975" v="2643" actId="478"/>
          <ac:spMkLst>
            <pc:docMk/>
            <pc:sldMk cId="635483304" sldId="2773"/>
            <ac:spMk id="3" creationId="{3386BABB-C836-BABE-854B-42B0CED119FA}"/>
          </ac:spMkLst>
        </pc:spChg>
        <pc:spChg chg="del">
          <ac:chgData name="Ahmed A" userId="37cbb6571667a5a4" providerId="LiveId" clId="{A3ECA875-3A40-4BA9-BB9C-F27E79C2A69C}" dt="2024-05-07T17:07:41.975" v="2643" actId="478"/>
          <ac:spMkLst>
            <pc:docMk/>
            <pc:sldMk cId="635483304" sldId="2773"/>
            <ac:spMk id="4" creationId="{F5ADF4F2-B575-163F-8F41-3E9B3B2CE133}"/>
          </ac:spMkLst>
        </pc:spChg>
        <pc:spChg chg="mod">
          <ac:chgData name="Ahmed A" userId="37cbb6571667a5a4" providerId="LiveId" clId="{A3ECA875-3A40-4BA9-BB9C-F27E79C2A69C}" dt="2024-05-07T22:22:36.960" v="3160"/>
          <ac:spMkLst>
            <pc:docMk/>
            <pc:sldMk cId="635483304" sldId="2773"/>
            <ac:spMk id="14" creationId="{DA0B6812-E838-4F98-05DB-A6BDCCFFE234}"/>
          </ac:spMkLst>
        </pc:spChg>
        <pc:spChg chg="mod">
          <ac:chgData name="Ahmed A" userId="37cbb6571667a5a4" providerId="LiveId" clId="{A3ECA875-3A40-4BA9-BB9C-F27E79C2A69C}" dt="2024-05-07T22:22:36.960" v="3160"/>
          <ac:spMkLst>
            <pc:docMk/>
            <pc:sldMk cId="635483304" sldId="2773"/>
            <ac:spMk id="15" creationId="{8E6AED4D-8539-2D80-05B4-5234AC202E9B}"/>
          </ac:spMkLst>
        </pc:spChg>
        <pc:grpChg chg="add mod">
          <ac:chgData name="Ahmed A" userId="37cbb6571667a5a4" providerId="LiveId" clId="{A3ECA875-3A40-4BA9-BB9C-F27E79C2A69C}" dt="2024-05-07T22:22:38.944" v="3161" actId="1076"/>
          <ac:grpSpMkLst>
            <pc:docMk/>
            <pc:sldMk cId="635483304" sldId="2773"/>
            <ac:grpSpMk id="13" creationId="{66B4015B-3148-36CB-992A-70DEC12653B6}"/>
          </ac:grpSpMkLst>
        </pc:grpChg>
        <pc:picChg chg="add del">
          <ac:chgData name="Ahmed A" userId="37cbb6571667a5a4" providerId="LiveId" clId="{A3ECA875-3A40-4BA9-BB9C-F27E79C2A69C}" dt="2024-05-07T17:33:25.932" v="2767" actId="22"/>
          <ac:picMkLst>
            <pc:docMk/>
            <pc:sldMk cId="635483304" sldId="2773"/>
            <ac:picMk id="6" creationId="{2065D195-8190-77CB-47F0-65908C2C4A72}"/>
          </ac:picMkLst>
        </pc:picChg>
        <pc:picChg chg="add del">
          <ac:chgData name="Ahmed A" userId="37cbb6571667a5a4" providerId="LiveId" clId="{A3ECA875-3A40-4BA9-BB9C-F27E79C2A69C}" dt="2024-05-07T17:33:29.630" v="2769" actId="22"/>
          <ac:picMkLst>
            <pc:docMk/>
            <pc:sldMk cId="635483304" sldId="2773"/>
            <ac:picMk id="8" creationId="{B233B3E2-EA11-7AC2-4EDA-160559CE0A7A}"/>
          </ac:picMkLst>
        </pc:picChg>
        <pc:picChg chg="add del mod ord">
          <ac:chgData name="Ahmed A" userId="37cbb6571667a5a4" providerId="LiveId" clId="{A3ECA875-3A40-4BA9-BB9C-F27E79C2A69C}" dt="2024-05-07T17:34:46.904" v="2783" actId="27803"/>
          <ac:picMkLst>
            <pc:docMk/>
            <pc:sldMk cId="635483304" sldId="2773"/>
            <ac:picMk id="10" creationId="{2C690743-EB39-AE73-F7A4-9CEE4AD58551}"/>
          </ac:picMkLst>
        </pc:picChg>
        <pc:picChg chg="mod ord">
          <ac:chgData name="Ahmed A" userId="37cbb6571667a5a4" providerId="LiveId" clId="{A3ECA875-3A40-4BA9-BB9C-F27E79C2A69C}" dt="2024-05-07T17:34:57.101" v="2788" actId="14100"/>
          <ac:picMkLst>
            <pc:docMk/>
            <pc:sldMk cId="635483304" sldId="2773"/>
            <ac:picMk id="11" creationId="{2C690743-EB39-AE73-F7A4-9CEE4AD58551}"/>
          </ac:picMkLst>
        </pc:picChg>
        <pc:picChg chg="add mod">
          <ac:chgData name="Ahmed A" userId="37cbb6571667a5a4" providerId="LiveId" clId="{A3ECA875-3A40-4BA9-BB9C-F27E79C2A69C}" dt="2024-05-07T17:39:26.477" v="2849" actId="1076"/>
          <ac:picMkLst>
            <pc:docMk/>
            <pc:sldMk cId="635483304" sldId="2773"/>
            <ac:picMk id="12" creationId="{A22C7F14-F281-0F3E-101C-DBEC51BF20BA}"/>
          </ac:picMkLst>
        </pc:picChg>
      </pc:sldChg>
      <pc:sldChg chg="addSp delSp modSp add mod modTransition setBg delAnim modAnim">
        <pc:chgData name="Ahmed A" userId="37cbb6571667a5a4" providerId="LiveId" clId="{A3ECA875-3A40-4BA9-BB9C-F27E79C2A69C}" dt="2024-05-09T04:23:55.395" v="3688"/>
        <pc:sldMkLst>
          <pc:docMk/>
          <pc:sldMk cId="2621269182" sldId="2774"/>
        </pc:sldMkLst>
        <pc:spChg chg="del">
          <ac:chgData name="Ahmed A" userId="37cbb6571667a5a4" providerId="LiveId" clId="{A3ECA875-3A40-4BA9-BB9C-F27E79C2A69C}" dt="2024-05-07T17:07:50.746" v="2647" actId="478"/>
          <ac:spMkLst>
            <pc:docMk/>
            <pc:sldMk cId="2621269182" sldId="2774"/>
            <ac:spMk id="2" creationId="{860BE9BC-45A4-D558-F344-4387B9F6335A}"/>
          </ac:spMkLst>
        </pc:spChg>
        <pc:spChg chg="mod">
          <ac:chgData name="Ahmed A" userId="37cbb6571667a5a4" providerId="LiveId" clId="{A3ECA875-3A40-4BA9-BB9C-F27E79C2A69C}" dt="2024-05-07T17:07:56.480" v="2648"/>
          <ac:spMkLst>
            <pc:docMk/>
            <pc:sldMk cId="2621269182" sldId="2774"/>
            <ac:spMk id="4" creationId="{A7BAF91F-78DD-252A-B307-B1D9C60EDB29}"/>
          </ac:spMkLst>
        </pc:spChg>
        <pc:spChg chg="mod">
          <ac:chgData name="Ahmed A" userId="37cbb6571667a5a4" providerId="LiveId" clId="{A3ECA875-3A40-4BA9-BB9C-F27E79C2A69C}" dt="2024-05-07T17:07:56.480" v="2648"/>
          <ac:spMkLst>
            <pc:docMk/>
            <pc:sldMk cId="2621269182" sldId="2774"/>
            <ac:spMk id="5" creationId="{3B3DB2AC-9E64-07DE-BC28-E0ECE8DF0ECF}"/>
          </ac:spMkLst>
        </pc:spChg>
        <pc:spChg chg="add del mod">
          <ac:chgData name="Ahmed A" userId="37cbb6571667a5a4" providerId="LiveId" clId="{A3ECA875-3A40-4BA9-BB9C-F27E79C2A69C}" dt="2024-05-07T17:36:36.905" v="2802" actId="478"/>
          <ac:spMkLst>
            <pc:docMk/>
            <pc:sldMk cId="2621269182" sldId="2774"/>
            <ac:spMk id="8" creationId="{7897435B-AF92-78C9-4BD3-41A9EF55A87B}"/>
          </ac:spMkLst>
        </pc:spChg>
        <pc:grpChg chg="add mod">
          <ac:chgData name="Ahmed A" userId="37cbb6571667a5a4" providerId="LiveId" clId="{A3ECA875-3A40-4BA9-BB9C-F27E79C2A69C}" dt="2024-05-07T17:39:53.924" v="2850" actId="1076"/>
          <ac:grpSpMkLst>
            <pc:docMk/>
            <pc:sldMk cId="2621269182" sldId="2774"/>
            <ac:grpSpMk id="3" creationId="{7533E816-C169-9444-373D-A6286CEDE350}"/>
          </ac:grpSpMkLst>
        </pc:grpChg>
        <pc:picChg chg="add del mod">
          <ac:chgData name="Ahmed A" userId="37cbb6571667a5a4" providerId="LiveId" clId="{A3ECA875-3A40-4BA9-BB9C-F27E79C2A69C}" dt="2024-05-07T17:15:27.404" v="2679" actId="478"/>
          <ac:picMkLst>
            <pc:docMk/>
            <pc:sldMk cId="2621269182" sldId="2774"/>
            <ac:picMk id="6" creationId="{009CE526-1951-1FF7-F6D1-E9FAD9F11880}"/>
          </ac:picMkLst>
        </pc:picChg>
        <pc:picChg chg="add del mod">
          <ac:chgData name="Ahmed A" userId="37cbb6571667a5a4" providerId="LiveId" clId="{A3ECA875-3A40-4BA9-BB9C-F27E79C2A69C}" dt="2024-05-07T17:15:29.139" v="2680" actId="478"/>
          <ac:picMkLst>
            <pc:docMk/>
            <pc:sldMk cId="2621269182" sldId="2774"/>
            <ac:picMk id="7" creationId="{CD9BF926-EA74-77DB-16E3-A8E43FE024D9}"/>
          </ac:picMkLst>
        </pc:picChg>
        <pc:picChg chg="add del mod">
          <ac:chgData name="Ahmed A" userId="37cbb6571667a5a4" providerId="LiveId" clId="{A3ECA875-3A40-4BA9-BB9C-F27E79C2A69C}" dt="2024-05-07T17:16:01.742" v="2684" actId="478"/>
          <ac:picMkLst>
            <pc:docMk/>
            <pc:sldMk cId="2621269182" sldId="2774"/>
            <ac:picMk id="10" creationId="{936E861B-D331-5E75-BB8A-2086087F187A}"/>
          </ac:picMkLst>
        </pc:picChg>
        <pc:picChg chg="add del mod">
          <ac:chgData name="Ahmed A" userId="37cbb6571667a5a4" providerId="LiveId" clId="{A3ECA875-3A40-4BA9-BB9C-F27E79C2A69C}" dt="2024-05-07T17:25:42.757" v="2696" actId="478"/>
          <ac:picMkLst>
            <pc:docMk/>
            <pc:sldMk cId="2621269182" sldId="2774"/>
            <ac:picMk id="12" creationId="{43481785-958E-64D7-C988-84523F2646D0}"/>
          </ac:picMkLst>
        </pc:picChg>
        <pc:picChg chg="add del mod">
          <ac:chgData name="Ahmed A" userId="37cbb6571667a5a4" providerId="LiveId" clId="{A3ECA875-3A40-4BA9-BB9C-F27E79C2A69C}" dt="2024-05-07T17:26:27.654" v="2701" actId="478"/>
          <ac:picMkLst>
            <pc:docMk/>
            <pc:sldMk cId="2621269182" sldId="2774"/>
            <ac:picMk id="14" creationId="{AE96E49D-DF96-582F-22AD-D6E56D043B0F}"/>
          </ac:picMkLst>
        </pc:picChg>
        <pc:picChg chg="add mod ord">
          <ac:chgData name="Ahmed A" userId="37cbb6571667a5a4" providerId="LiveId" clId="{A3ECA875-3A40-4BA9-BB9C-F27E79C2A69C}" dt="2024-05-07T17:39:13.142" v="2845" actId="167"/>
          <ac:picMkLst>
            <pc:docMk/>
            <pc:sldMk cId="2621269182" sldId="2774"/>
            <ac:picMk id="16" creationId="{22343063-D8E3-B7D5-DAF8-100DFDA27C25}"/>
          </ac:picMkLst>
        </pc:picChg>
        <pc:picChg chg="add mod">
          <ac:chgData name="Ahmed A" userId="37cbb6571667a5a4" providerId="LiveId" clId="{A3ECA875-3A40-4BA9-BB9C-F27E79C2A69C}" dt="2024-05-07T17:35:16.215" v="2790" actId="1076"/>
          <ac:picMkLst>
            <pc:docMk/>
            <pc:sldMk cId="2621269182" sldId="2774"/>
            <ac:picMk id="18" creationId="{327E7B6E-646F-2197-F9A1-08BAF0D17C98}"/>
          </ac:picMkLst>
        </pc:picChg>
        <pc:picChg chg="add mod ord">
          <ac:chgData name="Ahmed A" userId="37cbb6571667a5a4" providerId="LiveId" clId="{A3ECA875-3A40-4BA9-BB9C-F27E79C2A69C}" dt="2024-05-07T17:39:19.881" v="2847" actId="167"/>
          <ac:picMkLst>
            <pc:docMk/>
            <pc:sldMk cId="2621269182" sldId="2774"/>
            <ac:picMk id="20" creationId="{E1CAF1D2-6C04-B1FC-0478-D94D3D0D1C85}"/>
          </ac:picMkLst>
        </pc:picChg>
        <pc:picChg chg="del">
          <ac:chgData name="Ahmed A" userId="37cbb6571667a5a4" providerId="LiveId" clId="{A3ECA875-3A40-4BA9-BB9C-F27E79C2A69C}" dt="2024-05-07T17:39:15.357" v="2846" actId="478"/>
          <ac:picMkLst>
            <pc:docMk/>
            <pc:sldMk cId="2621269182" sldId="2774"/>
            <ac:picMk id="28" creationId="{4F6D4C92-418B-CFF9-4B49-DD7594CCE2E7}"/>
          </ac:picMkLst>
        </pc:picChg>
      </pc:sldChg>
      <pc:sldChg chg="addSp delSp modSp add mod modTransition addAnim delAnim modAnim">
        <pc:chgData name="Ahmed A" userId="37cbb6571667a5a4" providerId="LiveId" clId="{A3ECA875-3A40-4BA9-BB9C-F27E79C2A69C}" dt="2024-05-09T04:41:47.422" v="3991"/>
        <pc:sldMkLst>
          <pc:docMk/>
          <pc:sldMk cId="1252096139" sldId="2775"/>
        </pc:sldMkLst>
        <pc:spChg chg="add mod">
          <ac:chgData name="Ahmed A" userId="37cbb6571667a5a4" providerId="LiveId" clId="{A3ECA875-3A40-4BA9-BB9C-F27E79C2A69C}" dt="2024-05-09T04:41:33.406" v="3983"/>
          <ac:spMkLst>
            <pc:docMk/>
            <pc:sldMk cId="1252096139" sldId="2775"/>
            <ac:spMk id="6" creationId="{37F51722-9D11-8662-716F-373FFC22793C}"/>
          </ac:spMkLst>
        </pc:spChg>
        <pc:spChg chg="add mod ord">
          <ac:chgData name="Ahmed A" userId="37cbb6571667a5a4" providerId="LiveId" clId="{A3ECA875-3A40-4BA9-BB9C-F27E79C2A69C}" dt="2024-05-07T17:30:42.260" v="2756" actId="167"/>
          <ac:spMkLst>
            <pc:docMk/>
            <pc:sldMk cId="1252096139" sldId="2775"/>
            <ac:spMk id="7" creationId="{157A862C-77DF-B10C-858F-579C40347068}"/>
          </ac:spMkLst>
        </pc:spChg>
        <pc:spChg chg="mod ord topLvl">
          <ac:chgData name="Ahmed A" userId="37cbb6571667a5a4" providerId="LiveId" clId="{A3ECA875-3A40-4BA9-BB9C-F27E79C2A69C}" dt="2024-05-09T04:31:01.597" v="3738" actId="166"/>
          <ac:spMkLst>
            <pc:docMk/>
            <pc:sldMk cId="1252096139" sldId="2775"/>
            <ac:spMk id="12" creationId="{D55A1054-7681-6919-8D6C-BF9D90974153}"/>
          </ac:spMkLst>
        </pc:spChg>
        <pc:spChg chg="mod ord topLvl">
          <ac:chgData name="Ahmed A" userId="37cbb6571667a5a4" providerId="LiveId" clId="{A3ECA875-3A40-4BA9-BB9C-F27E79C2A69C}" dt="2024-05-09T04:31:01.597" v="3738" actId="166"/>
          <ac:spMkLst>
            <pc:docMk/>
            <pc:sldMk cId="1252096139" sldId="2775"/>
            <ac:spMk id="13" creationId="{FFB6FE03-3FD6-707F-AA99-A40DE05AF540}"/>
          </ac:spMkLst>
        </pc:spChg>
        <pc:grpChg chg="del">
          <ac:chgData name="Ahmed A" userId="37cbb6571667a5a4" providerId="LiveId" clId="{A3ECA875-3A40-4BA9-BB9C-F27E79C2A69C}" dt="2024-05-07T17:09:56.752" v="2654" actId="478"/>
          <ac:grpSpMkLst>
            <pc:docMk/>
            <pc:sldMk cId="1252096139" sldId="2775"/>
            <ac:grpSpMk id="8" creationId="{CDB79E9A-2BAB-BA5F-DF40-10E10E63D106}"/>
          </ac:grpSpMkLst>
        </pc:grpChg>
        <pc:grpChg chg="del ord">
          <ac:chgData name="Ahmed A" userId="37cbb6571667a5a4" providerId="LiveId" clId="{A3ECA875-3A40-4BA9-BB9C-F27E79C2A69C}" dt="2024-05-07T17:31:26.968" v="2760" actId="165"/>
          <ac:grpSpMkLst>
            <pc:docMk/>
            <pc:sldMk cId="1252096139" sldId="2775"/>
            <ac:grpSpMk id="14" creationId="{7708678C-0CFF-FA93-586B-1531D1767C83}"/>
          </ac:grpSpMkLst>
        </pc:grpChg>
        <pc:picChg chg="add mod">
          <ac:chgData name="Ahmed A" userId="37cbb6571667a5a4" providerId="LiveId" clId="{A3ECA875-3A40-4BA9-BB9C-F27E79C2A69C}" dt="2024-05-09T04:30:36.014" v="3730" actId="1076"/>
          <ac:picMkLst>
            <pc:docMk/>
            <pc:sldMk cId="1252096139" sldId="2775"/>
            <ac:picMk id="3" creationId="{4E57F7FC-6D22-3294-5436-17F119C52965}"/>
          </ac:picMkLst>
        </pc:picChg>
        <pc:picChg chg="add del mod modCrop">
          <ac:chgData name="Ahmed A" userId="37cbb6571667a5a4" providerId="LiveId" clId="{A3ECA875-3A40-4BA9-BB9C-F27E79C2A69C}" dt="2024-05-09T04:30:29.693" v="3728" actId="478"/>
          <ac:picMkLst>
            <pc:docMk/>
            <pc:sldMk cId="1252096139" sldId="2775"/>
            <ac:picMk id="4" creationId="{67BE27A2-3388-07F6-6334-792C9EA153BD}"/>
          </ac:picMkLst>
        </pc:picChg>
        <pc:picChg chg="add del mod ord modCrop">
          <ac:chgData name="Ahmed A" userId="37cbb6571667a5a4" providerId="LiveId" clId="{A3ECA875-3A40-4BA9-BB9C-F27E79C2A69C}" dt="2024-05-07T17:30:37.019" v="2754" actId="478"/>
          <ac:picMkLst>
            <pc:docMk/>
            <pc:sldMk cId="1252096139" sldId="2775"/>
            <ac:picMk id="5" creationId="{03296EC6-937F-EC55-D9AE-FC8FDA6C3B60}"/>
          </ac:picMkLst>
        </pc:picChg>
        <pc:picChg chg="add del mod">
          <ac:chgData name="Ahmed A" userId="37cbb6571667a5a4" providerId="LiveId" clId="{A3ECA875-3A40-4BA9-BB9C-F27E79C2A69C}" dt="2024-05-09T04:41:46.740" v="3990" actId="1076"/>
          <ac:picMkLst>
            <pc:docMk/>
            <pc:sldMk cId="1252096139" sldId="2775"/>
            <ac:picMk id="5" creationId="{E1A09B5C-B883-82FE-BD2D-C60854D9CAB4}"/>
          </ac:picMkLst>
        </pc:picChg>
        <pc:picChg chg="del">
          <ac:chgData name="Ahmed A" userId="37cbb6571667a5a4" providerId="LiveId" clId="{A3ECA875-3A40-4BA9-BB9C-F27E79C2A69C}" dt="2024-05-07T17:10:17.937" v="2658" actId="478"/>
          <ac:picMkLst>
            <pc:docMk/>
            <pc:sldMk cId="1252096139" sldId="2775"/>
            <ac:picMk id="11" creationId="{18B527B2-22F9-871F-8B83-02B1E467F9AC}"/>
          </ac:picMkLst>
        </pc:picChg>
      </pc:sldChg>
      <pc:sldChg chg="modSp del mod">
        <pc:chgData name="Ahmed A" userId="37cbb6571667a5a4" providerId="LiveId" clId="{A3ECA875-3A40-4BA9-BB9C-F27E79C2A69C}" dt="2024-05-09T04:55:38.549" v="4632" actId="1076"/>
        <pc:sldMkLst>
          <pc:docMk/>
          <pc:sldMk cId="329514642" sldId="2776"/>
        </pc:sldMkLst>
        <pc:spChg chg="mod">
          <ac:chgData name="Ahmed A" userId="37cbb6571667a5a4" providerId="LiveId" clId="{A3ECA875-3A40-4BA9-BB9C-F27E79C2A69C}" dt="2024-05-09T04:55:38.549" v="4632" actId="1076"/>
          <ac:spMkLst>
            <pc:docMk/>
            <pc:sldMk cId="329514642" sldId="2776"/>
            <ac:spMk id="55" creationId="{28132DBC-619F-85F9-43D4-F53ECC04786E}"/>
          </ac:spMkLst>
        </pc:spChg>
      </pc:sldChg>
      <pc:sldChg chg="addSp delSp modSp add del mod ord modTransition setBg">
        <pc:chgData name="Ahmed A" userId="37cbb6571667a5a4" providerId="LiveId" clId="{A3ECA875-3A40-4BA9-BB9C-F27E79C2A69C}" dt="2024-05-09T10:52:44.892" v="4715" actId="47"/>
        <pc:sldMkLst>
          <pc:docMk/>
          <pc:sldMk cId="263369937" sldId="2777"/>
        </pc:sldMkLst>
        <pc:spChg chg="add mod">
          <ac:chgData name="Ahmed A" userId="37cbb6571667a5a4" providerId="LiveId" clId="{A3ECA875-3A40-4BA9-BB9C-F27E79C2A69C}" dt="2024-05-07T17:44:32.337" v="2898" actId="20577"/>
          <ac:spMkLst>
            <pc:docMk/>
            <pc:sldMk cId="263369937" sldId="2777"/>
            <ac:spMk id="2" creationId="{75D91314-2955-1170-A27F-2C297B93684C}"/>
          </ac:spMkLst>
        </pc:spChg>
        <pc:spChg chg="del">
          <ac:chgData name="Ahmed A" userId="37cbb6571667a5a4" providerId="LiveId" clId="{A3ECA875-3A40-4BA9-BB9C-F27E79C2A69C}" dt="2024-05-07T17:44:23.976" v="2871" actId="478"/>
          <ac:spMkLst>
            <pc:docMk/>
            <pc:sldMk cId="263369937" sldId="2777"/>
            <ac:spMk id="3" creationId="{3386BABB-C836-BABE-854B-42B0CED119FA}"/>
          </ac:spMkLst>
        </pc:spChg>
        <pc:spChg chg="add mod">
          <ac:chgData name="Ahmed A" userId="37cbb6571667a5a4" providerId="LiveId" clId="{A3ECA875-3A40-4BA9-BB9C-F27E79C2A69C}" dt="2024-05-08T15:44:50.250" v="3292"/>
          <ac:spMkLst>
            <pc:docMk/>
            <pc:sldMk cId="263369937" sldId="2777"/>
            <ac:spMk id="4" creationId="{561A8EC2-6CB4-E15C-EDFF-28F605F8BAA3}"/>
          </ac:spMkLst>
        </pc:spChg>
        <pc:spChg chg="del">
          <ac:chgData name="Ahmed A" userId="37cbb6571667a5a4" providerId="LiveId" clId="{A3ECA875-3A40-4BA9-BB9C-F27E79C2A69C}" dt="2024-05-07T17:44:23.976" v="2871" actId="478"/>
          <ac:spMkLst>
            <pc:docMk/>
            <pc:sldMk cId="263369937" sldId="2777"/>
            <ac:spMk id="4" creationId="{F5ADF4F2-B575-163F-8F41-3E9B3B2CE133}"/>
          </ac:spMkLst>
        </pc:spChg>
        <pc:picChg chg="add mod">
          <ac:chgData name="Ahmed A" userId="37cbb6571667a5a4" providerId="LiveId" clId="{A3ECA875-3A40-4BA9-BB9C-F27E79C2A69C}" dt="2024-05-08T15:44:50.250" v="3292"/>
          <ac:picMkLst>
            <pc:docMk/>
            <pc:sldMk cId="263369937" sldId="2777"/>
            <ac:picMk id="3" creationId="{78F3493B-A042-4EBA-8A96-BEF8D624EA0D}"/>
          </ac:picMkLst>
        </pc:picChg>
        <pc:picChg chg="add mod">
          <ac:chgData name="Ahmed A" userId="37cbb6571667a5a4" providerId="LiveId" clId="{A3ECA875-3A40-4BA9-BB9C-F27E79C2A69C}" dt="2024-05-08T15:44:50.250" v="3292"/>
          <ac:picMkLst>
            <pc:docMk/>
            <pc:sldMk cId="263369937" sldId="2777"/>
            <ac:picMk id="5" creationId="{60BC90BA-E4C1-8C39-0C00-10B8E2B9ADE1}"/>
          </ac:picMkLst>
        </pc:picChg>
        <pc:picChg chg="add mod">
          <ac:chgData name="Ahmed A" userId="37cbb6571667a5a4" providerId="LiveId" clId="{A3ECA875-3A40-4BA9-BB9C-F27E79C2A69C}" dt="2024-05-08T15:44:50.250" v="3292"/>
          <ac:picMkLst>
            <pc:docMk/>
            <pc:sldMk cId="263369937" sldId="2777"/>
            <ac:picMk id="6" creationId="{4F252724-368A-0435-79B7-B2C7C5EBC0EB}"/>
          </ac:picMkLst>
        </pc:picChg>
        <pc:picChg chg="add mod">
          <ac:chgData name="Ahmed A" userId="37cbb6571667a5a4" providerId="LiveId" clId="{A3ECA875-3A40-4BA9-BB9C-F27E79C2A69C}" dt="2024-05-08T15:44:50.250" v="3292"/>
          <ac:picMkLst>
            <pc:docMk/>
            <pc:sldMk cId="263369937" sldId="2777"/>
            <ac:picMk id="7" creationId="{3D3613DE-5DAC-4394-EC37-A1D65053D084}"/>
          </ac:picMkLst>
        </pc:picChg>
      </pc:sldChg>
      <pc:sldChg chg="addSp delSp modSp new del mod">
        <pc:chgData name="Ahmed A" userId="37cbb6571667a5a4" providerId="LiveId" clId="{A3ECA875-3A40-4BA9-BB9C-F27E79C2A69C}" dt="2024-05-07T18:10:16.914" v="3158" actId="47"/>
        <pc:sldMkLst>
          <pc:docMk/>
          <pc:sldMk cId="291964525" sldId="2778"/>
        </pc:sldMkLst>
        <pc:spChg chg="add del mod topLvl">
          <ac:chgData name="Ahmed A" userId="37cbb6571667a5a4" providerId="LiveId" clId="{A3ECA875-3A40-4BA9-BB9C-F27E79C2A69C}" dt="2024-05-07T18:04:03.407" v="2969" actId="164"/>
          <ac:spMkLst>
            <pc:docMk/>
            <pc:sldMk cId="291964525" sldId="2778"/>
            <ac:spMk id="5" creationId="{18AE3DB3-DC52-1344-01B4-676F81E197E4}"/>
          </ac:spMkLst>
        </pc:spChg>
        <pc:spChg chg="add del mod topLvl">
          <ac:chgData name="Ahmed A" userId="37cbb6571667a5a4" providerId="LiveId" clId="{A3ECA875-3A40-4BA9-BB9C-F27E79C2A69C}" dt="2024-05-07T18:04:03.407" v="2969" actId="164"/>
          <ac:spMkLst>
            <pc:docMk/>
            <pc:sldMk cId="291964525" sldId="2778"/>
            <ac:spMk id="6" creationId="{D15E6E5E-F2BC-4D3C-0144-FD1FB43694A9}"/>
          </ac:spMkLst>
        </pc:spChg>
        <pc:spChg chg="add del mod topLvl">
          <ac:chgData name="Ahmed A" userId="37cbb6571667a5a4" providerId="LiveId" clId="{A3ECA875-3A40-4BA9-BB9C-F27E79C2A69C}" dt="2024-05-07T18:04:03.407" v="2969" actId="164"/>
          <ac:spMkLst>
            <pc:docMk/>
            <pc:sldMk cId="291964525" sldId="2778"/>
            <ac:spMk id="7" creationId="{152D72FC-0D5A-9674-A482-705FBE714AC5}"/>
          </ac:spMkLst>
        </pc:spChg>
        <pc:spChg chg="mod topLvl">
          <ac:chgData name="Ahmed A" userId="37cbb6571667a5a4" providerId="LiveId" clId="{A3ECA875-3A40-4BA9-BB9C-F27E79C2A69C}" dt="2024-05-07T18:05:24.298" v="3011" actId="164"/>
          <ac:spMkLst>
            <pc:docMk/>
            <pc:sldMk cId="291964525" sldId="2778"/>
            <ac:spMk id="8" creationId="{9F1D3241-5A9A-26E0-50F7-3FD6F2AF19B7}"/>
          </ac:spMkLst>
        </pc:spChg>
        <pc:spChg chg="mod topLvl">
          <ac:chgData name="Ahmed A" userId="37cbb6571667a5a4" providerId="LiveId" clId="{A3ECA875-3A40-4BA9-BB9C-F27E79C2A69C}" dt="2024-05-07T18:05:24.298" v="3011" actId="164"/>
          <ac:spMkLst>
            <pc:docMk/>
            <pc:sldMk cId="291964525" sldId="2778"/>
            <ac:spMk id="9" creationId="{7910DD4C-3CFE-9CF2-C1F6-74C42F5B2656}"/>
          </ac:spMkLst>
        </pc:spChg>
        <pc:spChg chg="add del mod topLvl">
          <ac:chgData name="Ahmed A" userId="37cbb6571667a5a4" providerId="LiveId" clId="{A3ECA875-3A40-4BA9-BB9C-F27E79C2A69C}" dt="2024-05-07T18:04:03.407" v="2969" actId="164"/>
          <ac:spMkLst>
            <pc:docMk/>
            <pc:sldMk cId="291964525" sldId="2778"/>
            <ac:spMk id="10" creationId="{B61E8364-EBDC-9897-98F8-FCB3510D48BB}"/>
          </ac:spMkLst>
        </pc:spChg>
        <pc:spChg chg="add del mod topLvl">
          <ac:chgData name="Ahmed A" userId="37cbb6571667a5a4" providerId="LiveId" clId="{A3ECA875-3A40-4BA9-BB9C-F27E79C2A69C}" dt="2024-05-07T18:04:03.407" v="2969" actId="164"/>
          <ac:spMkLst>
            <pc:docMk/>
            <pc:sldMk cId="291964525" sldId="2778"/>
            <ac:spMk id="11" creationId="{E0C14809-033D-2BF8-E00A-AB4B2CFEDDA3}"/>
          </ac:spMkLst>
        </pc:spChg>
        <pc:spChg chg="add del mod topLvl">
          <ac:chgData name="Ahmed A" userId="37cbb6571667a5a4" providerId="LiveId" clId="{A3ECA875-3A40-4BA9-BB9C-F27E79C2A69C}" dt="2024-05-07T18:04:03.407" v="2969" actId="164"/>
          <ac:spMkLst>
            <pc:docMk/>
            <pc:sldMk cId="291964525" sldId="2778"/>
            <ac:spMk id="12" creationId="{59AE4184-7B8A-D45C-D633-D76E5C78F0F1}"/>
          </ac:spMkLst>
        </pc:spChg>
        <pc:spChg chg="mod topLvl">
          <ac:chgData name="Ahmed A" userId="37cbb6571667a5a4" providerId="LiveId" clId="{A3ECA875-3A40-4BA9-BB9C-F27E79C2A69C}" dt="2024-05-07T18:05:24.298" v="3011" actId="164"/>
          <ac:spMkLst>
            <pc:docMk/>
            <pc:sldMk cId="291964525" sldId="2778"/>
            <ac:spMk id="13" creationId="{96AFF544-E687-EE47-F22D-94D3D45DFE41}"/>
          </ac:spMkLst>
        </pc:spChg>
        <pc:spChg chg="add del mod topLvl">
          <ac:chgData name="Ahmed A" userId="37cbb6571667a5a4" providerId="LiveId" clId="{A3ECA875-3A40-4BA9-BB9C-F27E79C2A69C}" dt="2024-05-07T18:04:03.407" v="2969" actId="164"/>
          <ac:spMkLst>
            <pc:docMk/>
            <pc:sldMk cId="291964525" sldId="2778"/>
            <ac:spMk id="14" creationId="{87AF23D7-7239-76DD-199C-A2DFD93C1BAA}"/>
          </ac:spMkLst>
        </pc:spChg>
        <pc:spChg chg="add del mod topLvl">
          <ac:chgData name="Ahmed A" userId="37cbb6571667a5a4" providerId="LiveId" clId="{A3ECA875-3A40-4BA9-BB9C-F27E79C2A69C}" dt="2024-05-07T18:04:03.407" v="2969" actId="164"/>
          <ac:spMkLst>
            <pc:docMk/>
            <pc:sldMk cId="291964525" sldId="2778"/>
            <ac:spMk id="15" creationId="{B1554173-530F-5C09-C450-7F3731F6C776}"/>
          </ac:spMkLst>
        </pc:spChg>
        <pc:spChg chg="add del mod topLvl">
          <ac:chgData name="Ahmed A" userId="37cbb6571667a5a4" providerId="LiveId" clId="{A3ECA875-3A40-4BA9-BB9C-F27E79C2A69C}" dt="2024-05-07T18:04:03.407" v="2969" actId="164"/>
          <ac:spMkLst>
            <pc:docMk/>
            <pc:sldMk cId="291964525" sldId="2778"/>
            <ac:spMk id="16" creationId="{F646996F-5767-1460-2B44-27F7F8B93F45}"/>
          </ac:spMkLst>
        </pc:spChg>
        <pc:spChg chg="mod topLvl">
          <ac:chgData name="Ahmed A" userId="37cbb6571667a5a4" providerId="LiveId" clId="{A3ECA875-3A40-4BA9-BB9C-F27E79C2A69C}" dt="2024-05-07T18:05:24.298" v="3011" actId="164"/>
          <ac:spMkLst>
            <pc:docMk/>
            <pc:sldMk cId="291964525" sldId="2778"/>
            <ac:spMk id="17" creationId="{803E51E1-FF12-AA3C-B998-735431E51026}"/>
          </ac:spMkLst>
        </pc:spChg>
        <pc:spChg chg="add del mod topLvl">
          <ac:chgData name="Ahmed A" userId="37cbb6571667a5a4" providerId="LiveId" clId="{A3ECA875-3A40-4BA9-BB9C-F27E79C2A69C}" dt="2024-05-07T18:04:03.407" v="2969" actId="164"/>
          <ac:spMkLst>
            <pc:docMk/>
            <pc:sldMk cId="291964525" sldId="2778"/>
            <ac:spMk id="18" creationId="{952C254E-9A79-04D7-8312-BAE0753CF528}"/>
          </ac:spMkLst>
        </pc:spChg>
        <pc:spChg chg="add del mod topLvl">
          <ac:chgData name="Ahmed A" userId="37cbb6571667a5a4" providerId="LiveId" clId="{A3ECA875-3A40-4BA9-BB9C-F27E79C2A69C}" dt="2024-05-07T18:04:03.407" v="2969" actId="164"/>
          <ac:spMkLst>
            <pc:docMk/>
            <pc:sldMk cId="291964525" sldId="2778"/>
            <ac:spMk id="19" creationId="{3CAB4016-13AA-CA0B-1158-2AE29D7BD558}"/>
          </ac:spMkLst>
        </pc:spChg>
        <pc:spChg chg="add del mod topLvl">
          <ac:chgData name="Ahmed A" userId="37cbb6571667a5a4" providerId="LiveId" clId="{A3ECA875-3A40-4BA9-BB9C-F27E79C2A69C}" dt="2024-05-07T18:04:03.407" v="2969" actId="164"/>
          <ac:spMkLst>
            <pc:docMk/>
            <pc:sldMk cId="291964525" sldId="2778"/>
            <ac:spMk id="20" creationId="{52B661F7-6BA2-EFB8-96B1-CEA40520ECE8}"/>
          </ac:spMkLst>
        </pc:spChg>
        <pc:spChg chg="mod topLvl">
          <ac:chgData name="Ahmed A" userId="37cbb6571667a5a4" providerId="LiveId" clId="{A3ECA875-3A40-4BA9-BB9C-F27E79C2A69C}" dt="2024-05-07T18:05:24.298" v="3011" actId="164"/>
          <ac:spMkLst>
            <pc:docMk/>
            <pc:sldMk cId="291964525" sldId="2778"/>
            <ac:spMk id="21" creationId="{53B3AD85-CD51-598A-3D33-55E3A803F1E9}"/>
          </ac:spMkLst>
        </pc:spChg>
        <pc:spChg chg="add del mod topLvl">
          <ac:chgData name="Ahmed A" userId="37cbb6571667a5a4" providerId="LiveId" clId="{A3ECA875-3A40-4BA9-BB9C-F27E79C2A69C}" dt="2024-05-07T18:04:03.407" v="2969" actId="164"/>
          <ac:spMkLst>
            <pc:docMk/>
            <pc:sldMk cId="291964525" sldId="2778"/>
            <ac:spMk id="22" creationId="{95253F7C-34EB-4DD7-2DB5-EB8B04961ABE}"/>
          </ac:spMkLst>
        </pc:spChg>
        <pc:spChg chg="add del mod topLvl">
          <ac:chgData name="Ahmed A" userId="37cbb6571667a5a4" providerId="LiveId" clId="{A3ECA875-3A40-4BA9-BB9C-F27E79C2A69C}" dt="2024-05-07T18:04:03.407" v="2969" actId="164"/>
          <ac:spMkLst>
            <pc:docMk/>
            <pc:sldMk cId="291964525" sldId="2778"/>
            <ac:spMk id="23" creationId="{8F011D15-A4B9-0EF3-1B22-60334B432BEF}"/>
          </ac:spMkLst>
        </pc:spChg>
        <pc:spChg chg="add del mod topLvl">
          <ac:chgData name="Ahmed A" userId="37cbb6571667a5a4" providerId="LiveId" clId="{A3ECA875-3A40-4BA9-BB9C-F27E79C2A69C}" dt="2024-05-07T18:04:03.407" v="2969" actId="164"/>
          <ac:spMkLst>
            <pc:docMk/>
            <pc:sldMk cId="291964525" sldId="2778"/>
            <ac:spMk id="24" creationId="{8F142920-7C3F-3FE9-4BC7-4E2B97C2BF05}"/>
          </ac:spMkLst>
        </pc:spChg>
        <pc:spChg chg="add del mod topLvl">
          <ac:chgData name="Ahmed A" userId="37cbb6571667a5a4" providerId="LiveId" clId="{A3ECA875-3A40-4BA9-BB9C-F27E79C2A69C}" dt="2024-05-07T18:04:03.407" v="2969" actId="164"/>
          <ac:spMkLst>
            <pc:docMk/>
            <pc:sldMk cId="291964525" sldId="2778"/>
            <ac:spMk id="25" creationId="{31186834-AE2F-2842-DA0A-A43A37160E75}"/>
          </ac:spMkLst>
        </pc:spChg>
        <pc:spChg chg="add del mod topLvl">
          <ac:chgData name="Ahmed A" userId="37cbb6571667a5a4" providerId="LiveId" clId="{A3ECA875-3A40-4BA9-BB9C-F27E79C2A69C}" dt="2024-05-07T18:04:03.407" v="2969" actId="164"/>
          <ac:spMkLst>
            <pc:docMk/>
            <pc:sldMk cId="291964525" sldId="2778"/>
            <ac:spMk id="26" creationId="{2B9124F8-4AFC-2017-A580-953738588679}"/>
          </ac:spMkLst>
        </pc:spChg>
        <pc:spChg chg="add del mod topLvl">
          <ac:chgData name="Ahmed A" userId="37cbb6571667a5a4" providerId="LiveId" clId="{A3ECA875-3A40-4BA9-BB9C-F27E79C2A69C}" dt="2024-05-07T18:04:03.407" v="2969" actId="164"/>
          <ac:spMkLst>
            <pc:docMk/>
            <pc:sldMk cId="291964525" sldId="2778"/>
            <ac:spMk id="27" creationId="{245DBE43-DDCF-ED8F-E0E1-6FF781215C86}"/>
          </ac:spMkLst>
        </pc:spChg>
        <pc:spChg chg="add del mod topLvl">
          <ac:chgData name="Ahmed A" userId="37cbb6571667a5a4" providerId="LiveId" clId="{A3ECA875-3A40-4BA9-BB9C-F27E79C2A69C}" dt="2024-05-07T18:04:03.407" v="2969" actId="164"/>
          <ac:spMkLst>
            <pc:docMk/>
            <pc:sldMk cId="291964525" sldId="2778"/>
            <ac:spMk id="28" creationId="{87EA884B-DC09-82FB-2089-CE9F1D73626E}"/>
          </ac:spMkLst>
        </pc:spChg>
        <pc:spChg chg="mod topLvl">
          <ac:chgData name="Ahmed A" userId="37cbb6571667a5a4" providerId="LiveId" clId="{A3ECA875-3A40-4BA9-BB9C-F27E79C2A69C}" dt="2024-05-07T18:05:24.298" v="3011" actId="164"/>
          <ac:spMkLst>
            <pc:docMk/>
            <pc:sldMk cId="291964525" sldId="2778"/>
            <ac:spMk id="29" creationId="{6C92693A-2C20-B7DA-73D5-B97A493F9A43}"/>
          </ac:spMkLst>
        </pc:spChg>
        <pc:spChg chg="add del mod topLvl">
          <ac:chgData name="Ahmed A" userId="37cbb6571667a5a4" providerId="LiveId" clId="{A3ECA875-3A40-4BA9-BB9C-F27E79C2A69C}" dt="2024-05-07T18:04:03.407" v="2969" actId="164"/>
          <ac:spMkLst>
            <pc:docMk/>
            <pc:sldMk cId="291964525" sldId="2778"/>
            <ac:spMk id="30" creationId="{FACD85EB-F884-DC5D-C2FA-FAF2D79CCF78}"/>
          </ac:spMkLst>
        </pc:spChg>
        <pc:spChg chg="mod topLvl">
          <ac:chgData name="Ahmed A" userId="37cbb6571667a5a4" providerId="LiveId" clId="{A3ECA875-3A40-4BA9-BB9C-F27E79C2A69C}" dt="2024-05-07T18:05:24.298" v="3011" actId="164"/>
          <ac:spMkLst>
            <pc:docMk/>
            <pc:sldMk cId="291964525" sldId="2778"/>
            <ac:spMk id="31" creationId="{E6726948-8871-B16C-092F-CC08248C0298}"/>
          </ac:spMkLst>
        </pc:spChg>
        <pc:spChg chg="mod topLvl">
          <ac:chgData name="Ahmed A" userId="37cbb6571667a5a4" providerId="LiveId" clId="{A3ECA875-3A40-4BA9-BB9C-F27E79C2A69C}" dt="2024-05-07T18:05:24.298" v="3011" actId="164"/>
          <ac:spMkLst>
            <pc:docMk/>
            <pc:sldMk cId="291964525" sldId="2778"/>
            <ac:spMk id="32" creationId="{4E3B7364-D93B-3FEB-E0BD-6713D6A575A9}"/>
          </ac:spMkLst>
        </pc:spChg>
        <pc:spChg chg="mod topLvl">
          <ac:chgData name="Ahmed A" userId="37cbb6571667a5a4" providerId="LiveId" clId="{A3ECA875-3A40-4BA9-BB9C-F27E79C2A69C}" dt="2024-05-07T18:05:24.298" v="3011" actId="164"/>
          <ac:spMkLst>
            <pc:docMk/>
            <pc:sldMk cId="291964525" sldId="2778"/>
            <ac:spMk id="33" creationId="{98D10B20-6A79-02B0-7371-4BB11F3603F0}"/>
          </ac:spMkLst>
        </pc:spChg>
        <pc:spChg chg="mod topLvl">
          <ac:chgData name="Ahmed A" userId="37cbb6571667a5a4" providerId="LiveId" clId="{A3ECA875-3A40-4BA9-BB9C-F27E79C2A69C}" dt="2024-05-07T18:05:24.298" v="3011" actId="164"/>
          <ac:spMkLst>
            <pc:docMk/>
            <pc:sldMk cId="291964525" sldId="2778"/>
            <ac:spMk id="34" creationId="{0782C2B3-ECFB-E229-ADFB-EDFA5C08EAFD}"/>
          </ac:spMkLst>
        </pc:spChg>
        <pc:spChg chg="mod topLvl">
          <ac:chgData name="Ahmed A" userId="37cbb6571667a5a4" providerId="LiveId" clId="{A3ECA875-3A40-4BA9-BB9C-F27E79C2A69C}" dt="2024-05-07T18:05:24.298" v="3011" actId="164"/>
          <ac:spMkLst>
            <pc:docMk/>
            <pc:sldMk cId="291964525" sldId="2778"/>
            <ac:spMk id="35" creationId="{B3C00B26-AA09-C95D-2D45-B72F2F7EB1F7}"/>
          </ac:spMkLst>
        </pc:spChg>
        <pc:spChg chg="add del mod topLvl">
          <ac:chgData name="Ahmed A" userId="37cbb6571667a5a4" providerId="LiveId" clId="{A3ECA875-3A40-4BA9-BB9C-F27E79C2A69C}" dt="2024-05-07T18:04:03.407" v="2969" actId="164"/>
          <ac:spMkLst>
            <pc:docMk/>
            <pc:sldMk cId="291964525" sldId="2778"/>
            <ac:spMk id="36" creationId="{6C9767DF-618D-0F84-1080-454B7F355231}"/>
          </ac:spMkLst>
        </pc:spChg>
        <pc:spChg chg="add del mod topLvl">
          <ac:chgData name="Ahmed A" userId="37cbb6571667a5a4" providerId="LiveId" clId="{A3ECA875-3A40-4BA9-BB9C-F27E79C2A69C}" dt="2024-05-07T18:04:03.407" v="2969" actId="164"/>
          <ac:spMkLst>
            <pc:docMk/>
            <pc:sldMk cId="291964525" sldId="2778"/>
            <ac:spMk id="37" creationId="{05C748B9-7BA2-14CF-9DDA-8DE96B03CAEC}"/>
          </ac:spMkLst>
        </pc:spChg>
        <pc:spChg chg="add del mod topLvl">
          <ac:chgData name="Ahmed A" userId="37cbb6571667a5a4" providerId="LiveId" clId="{A3ECA875-3A40-4BA9-BB9C-F27E79C2A69C}" dt="2024-05-07T18:04:03.407" v="2969" actId="164"/>
          <ac:spMkLst>
            <pc:docMk/>
            <pc:sldMk cId="291964525" sldId="2778"/>
            <ac:spMk id="38" creationId="{5EAA9947-A0B5-8BC8-30B4-C57117847311}"/>
          </ac:spMkLst>
        </pc:spChg>
        <pc:spChg chg="add del mod topLvl">
          <ac:chgData name="Ahmed A" userId="37cbb6571667a5a4" providerId="LiveId" clId="{A3ECA875-3A40-4BA9-BB9C-F27E79C2A69C}" dt="2024-05-07T18:04:03.407" v="2969" actId="164"/>
          <ac:spMkLst>
            <pc:docMk/>
            <pc:sldMk cId="291964525" sldId="2778"/>
            <ac:spMk id="39" creationId="{2F1A9263-2F21-2138-175B-AE5BAAA2C02D}"/>
          </ac:spMkLst>
        </pc:spChg>
        <pc:spChg chg="mod topLvl">
          <ac:chgData name="Ahmed A" userId="37cbb6571667a5a4" providerId="LiveId" clId="{A3ECA875-3A40-4BA9-BB9C-F27E79C2A69C}" dt="2024-05-07T18:05:24.298" v="3011" actId="164"/>
          <ac:spMkLst>
            <pc:docMk/>
            <pc:sldMk cId="291964525" sldId="2778"/>
            <ac:spMk id="40" creationId="{6A45BE62-3C25-DD14-6AD9-4953FB56F6C3}"/>
          </ac:spMkLst>
        </pc:spChg>
        <pc:spChg chg="mod topLvl">
          <ac:chgData name="Ahmed A" userId="37cbb6571667a5a4" providerId="LiveId" clId="{A3ECA875-3A40-4BA9-BB9C-F27E79C2A69C}" dt="2024-05-07T18:05:24.298" v="3011" actId="164"/>
          <ac:spMkLst>
            <pc:docMk/>
            <pc:sldMk cId="291964525" sldId="2778"/>
            <ac:spMk id="41" creationId="{69260D91-90A8-6AD0-A224-97413E260E71}"/>
          </ac:spMkLst>
        </pc:spChg>
        <pc:spChg chg="add del mod topLvl">
          <ac:chgData name="Ahmed A" userId="37cbb6571667a5a4" providerId="LiveId" clId="{A3ECA875-3A40-4BA9-BB9C-F27E79C2A69C}" dt="2024-05-07T18:04:03.407" v="2969" actId="164"/>
          <ac:spMkLst>
            <pc:docMk/>
            <pc:sldMk cId="291964525" sldId="2778"/>
            <ac:spMk id="42" creationId="{D6485324-CC04-1D36-E6E1-851E08DF7501}"/>
          </ac:spMkLst>
        </pc:spChg>
        <pc:spChg chg="add del mod topLvl">
          <ac:chgData name="Ahmed A" userId="37cbb6571667a5a4" providerId="LiveId" clId="{A3ECA875-3A40-4BA9-BB9C-F27E79C2A69C}" dt="2024-05-07T18:04:03.407" v="2969" actId="164"/>
          <ac:spMkLst>
            <pc:docMk/>
            <pc:sldMk cId="291964525" sldId="2778"/>
            <ac:spMk id="43" creationId="{1800802B-AE8E-507B-8DD2-45E9156CC70C}"/>
          </ac:spMkLst>
        </pc:spChg>
        <pc:spChg chg="add del mod topLvl">
          <ac:chgData name="Ahmed A" userId="37cbb6571667a5a4" providerId="LiveId" clId="{A3ECA875-3A40-4BA9-BB9C-F27E79C2A69C}" dt="2024-05-07T18:04:03.407" v="2969" actId="164"/>
          <ac:spMkLst>
            <pc:docMk/>
            <pc:sldMk cId="291964525" sldId="2778"/>
            <ac:spMk id="44" creationId="{7B1274EA-00FE-8E31-7694-404B6A2C3939}"/>
          </ac:spMkLst>
        </pc:spChg>
        <pc:spChg chg="add del mod topLvl">
          <ac:chgData name="Ahmed A" userId="37cbb6571667a5a4" providerId="LiveId" clId="{A3ECA875-3A40-4BA9-BB9C-F27E79C2A69C}" dt="2024-05-07T18:04:03.407" v="2969" actId="164"/>
          <ac:spMkLst>
            <pc:docMk/>
            <pc:sldMk cId="291964525" sldId="2778"/>
            <ac:spMk id="45" creationId="{AE73ADF7-FD7D-7507-82E2-05ABA02D11A2}"/>
          </ac:spMkLst>
        </pc:spChg>
        <pc:spChg chg="add del mod topLvl">
          <ac:chgData name="Ahmed A" userId="37cbb6571667a5a4" providerId="LiveId" clId="{A3ECA875-3A40-4BA9-BB9C-F27E79C2A69C}" dt="2024-05-07T18:04:03.407" v="2969" actId="164"/>
          <ac:spMkLst>
            <pc:docMk/>
            <pc:sldMk cId="291964525" sldId="2778"/>
            <ac:spMk id="46" creationId="{36D01419-8380-F955-327A-D8FE43A86C3C}"/>
          </ac:spMkLst>
        </pc:spChg>
        <pc:spChg chg="add del mod topLvl">
          <ac:chgData name="Ahmed A" userId="37cbb6571667a5a4" providerId="LiveId" clId="{A3ECA875-3A40-4BA9-BB9C-F27E79C2A69C}" dt="2024-05-07T18:04:03.407" v="2969" actId="164"/>
          <ac:spMkLst>
            <pc:docMk/>
            <pc:sldMk cId="291964525" sldId="2778"/>
            <ac:spMk id="47" creationId="{FD869793-8C6A-1EB5-0B87-BF641AD61F98}"/>
          </ac:spMkLst>
        </pc:spChg>
        <pc:spChg chg="mod topLvl">
          <ac:chgData name="Ahmed A" userId="37cbb6571667a5a4" providerId="LiveId" clId="{A3ECA875-3A40-4BA9-BB9C-F27E79C2A69C}" dt="2024-05-07T18:05:24.298" v="3011" actId="164"/>
          <ac:spMkLst>
            <pc:docMk/>
            <pc:sldMk cId="291964525" sldId="2778"/>
            <ac:spMk id="48" creationId="{65008E14-EF5F-27B3-E001-FD22D777338C}"/>
          </ac:spMkLst>
        </pc:spChg>
        <pc:spChg chg="mod topLvl">
          <ac:chgData name="Ahmed A" userId="37cbb6571667a5a4" providerId="LiveId" clId="{A3ECA875-3A40-4BA9-BB9C-F27E79C2A69C}" dt="2024-05-07T18:05:24.298" v="3011" actId="164"/>
          <ac:spMkLst>
            <pc:docMk/>
            <pc:sldMk cId="291964525" sldId="2778"/>
            <ac:spMk id="49" creationId="{59973047-0C71-0204-EB3F-BB59F96E2E55}"/>
          </ac:spMkLst>
        </pc:spChg>
        <pc:spChg chg="add del mod topLvl">
          <ac:chgData name="Ahmed A" userId="37cbb6571667a5a4" providerId="LiveId" clId="{A3ECA875-3A40-4BA9-BB9C-F27E79C2A69C}" dt="2024-05-07T18:04:03.407" v="2969" actId="164"/>
          <ac:spMkLst>
            <pc:docMk/>
            <pc:sldMk cId="291964525" sldId="2778"/>
            <ac:spMk id="50" creationId="{59B756F8-A861-FB40-DE0C-BF5025E0C8CC}"/>
          </ac:spMkLst>
        </pc:spChg>
        <pc:spChg chg="add del mod topLvl">
          <ac:chgData name="Ahmed A" userId="37cbb6571667a5a4" providerId="LiveId" clId="{A3ECA875-3A40-4BA9-BB9C-F27E79C2A69C}" dt="2024-05-07T18:04:03.407" v="2969" actId="164"/>
          <ac:spMkLst>
            <pc:docMk/>
            <pc:sldMk cId="291964525" sldId="2778"/>
            <ac:spMk id="51" creationId="{AB9CA6EC-3D8E-571A-455C-C9C095A86D47}"/>
          </ac:spMkLst>
        </pc:spChg>
        <pc:spChg chg="mod topLvl">
          <ac:chgData name="Ahmed A" userId="37cbb6571667a5a4" providerId="LiveId" clId="{A3ECA875-3A40-4BA9-BB9C-F27E79C2A69C}" dt="2024-05-07T18:05:24.298" v="3011" actId="164"/>
          <ac:spMkLst>
            <pc:docMk/>
            <pc:sldMk cId="291964525" sldId="2778"/>
            <ac:spMk id="52" creationId="{200B3669-36AB-2D7F-BCBF-5527BCDBF254}"/>
          </ac:spMkLst>
        </pc:spChg>
        <pc:spChg chg="mod topLvl">
          <ac:chgData name="Ahmed A" userId="37cbb6571667a5a4" providerId="LiveId" clId="{A3ECA875-3A40-4BA9-BB9C-F27E79C2A69C}" dt="2024-05-07T18:05:24.298" v="3011" actId="164"/>
          <ac:spMkLst>
            <pc:docMk/>
            <pc:sldMk cId="291964525" sldId="2778"/>
            <ac:spMk id="53" creationId="{F09A10DB-8A89-22B8-B00C-D2EF4B236D01}"/>
          </ac:spMkLst>
        </pc:spChg>
        <pc:spChg chg="mod topLvl">
          <ac:chgData name="Ahmed A" userId="37cbb6571667a5a4" providerId="LiveId" clId="{A3ECA875-3A40-4BA9-BB9C-F27E79C2A69C}" dt="2024-05-07T18:05:24.298" v="3011" actId="164"/>
          <ac:spMkLst>
            <pc:docMk/>
            <pc:sldMk cId="291964525" sldId="2778"/>
            <ac:spMk id="54" creationId="{404802C3-C7D2-0371-3E10-6E57654DB7E9}"/>
          </ac:spMkLst>
        </pc:spChg>
        <pc:spChg chg="add del mod topLvl">
          <ac:chgData name="Ahmed A" userId="37cbb6571667a5a4" providerId="LiveId" clId="{A3ECA875-3A40-4BA9-BB9C-F27E79C2A69C}" dt="2024-05-07T18:04:03.407" v="2969" actId="164"/>
          <ac:spMkLst>
            <pc:docMk/>
            <pc:sldMk cId="291964525" sldId="2778"/>
            <ac:spMk id="55" creationId="{C3F46207-6399-64FA-7626-15E0A5B61C27}"/>
          </ac:spMkLst>
        </pc:spChg>
        <pc:spChg chg="mod topLvl">
          <ac:chgData name="Ahmed A" userId="37cbb6571667a5a4" providerId="LiveId" clId="{A3ECA875-3A40-4BA9-BB9C-F27E79C2A69C}" dt="2024-05-07T18:05:24.298" v="3011" actId="164"/>
          <ac:spMkLst>
            <pc:docMk/>
            <pc:sldMk cId="291964525" sldId="2778"/>
            <ac:spMk id="56" creationId="{9DEF9F5E-AE81-F8BC-566B-5536B737BDCB}"/>
          </ac:spMkLst>
        </pc:spChg>
        <pc:spChg chg="add del mod topLvl">
          <ac:chgData name="Ahmed A" userId="37cbb6571667a5a4" providerId="LiveId" clId="{A3ECA875-3A40-4BA9-BB9C-F27E79C2A69C}" dt="2024-05-07T18:04:03.407" v="2969" actId="164"/>
          <ac:spMkLst>
            <pc:docMk/>
            <pc:sldMk cId="291964525" sldId="2778"/>
            <ac:spMk id="57" creationId="{766273FD-D483-CAAD-C7E1-F1CA29B8AFD5}"/>
          </ac:spMkLst>
        </pc:spChg>
        <pc:spChg chg="add del mod topLvl">
          <ac:chgData name="Ahmed A" userId="37cbb6571667a5a4" providerId="LiveId" clId="{A3ECA875-3A40-4BA9-BB9C-F27E79C2A69C}" dt="2024-05-07T18:04:03.407" v="2969" actId="164"/>
          <ac:spMkLst>
            <pc:docMk/>
            <pc:sldMk cId="291964525" sldId="2778"/>
            <ac:spMk id="58" creationId="{2DB18809-89F8-6890-CB8C-497D6EB7CB57}"/>
          </ac:spMkLst>
        </pc:spChg>
        <pc:spChg chg="add del mod topLvl">
          <ac:chgData name="Ahmed A" userId="37cbb6571667a5a4" providerId="LiveId" clId="{A3ECA875-3A40-4BA9-BB9C-F27E79C2A69C}" dt="2024-05-07T18:04:03.407" v="2969" actId="164"/>
          <ac:spMkLst>
            <pc:docMk/>
            <pc:sldMk cId="291964525" sldId="2778"/>
            <ac:spMk id="59" creationId="{ABFC463A-375F-2120-B8D4-691E0B10FE38}"/>
          </ac:spMkLst>
        </pc:spChg>
        <pc:spChg chg="add del mod topLvl">
          <ac:chgData name="Ahmed A" userId="37cbb6571667a5a4" providerId="LiveId" clId="{A3ECA875-3A40-4BA9-BB9C-F27E79C2A69C}" dt="2024-05-07T18:04:03.407" v="2969" actId="164"/>
          <ac:spMkLst>
            <pc:docMk/>
            <pc:sldMk cId="291964525" sldId="2778"/>
            <ac:spMk id="60" creationId="{F3EFB81B-4421-036B-9D9D-7E634865D9EB}"/>
          </ac:spMkLst>
        </pc:spChg>
        <pc:spChg chg="add del mod topLvl">
          <ac:chgData name="Ahmed A" userId="37cbb6571667a5a4" providerId="LiveId" clId="{A3ECA875-3A40-4BA9-BB9C-F27E79C2A69C}" dt="2024-05-07T18:04:03.407" v="2969" actId="164"/>
          <ac:spMkLst>
            <pc:docMk/>
            <pc:sldMk cId="291964525" sldId="2778"/>
            <ac:spMk id="61" creationId="{8E4BD8E3-ABE4-34E9-146F-215F36026611}"/>
          </ac:spMkLst>
        </pc:spChg>
        <pc:spChg chg="add del mod topLvl">
          <ac:chgData name="Ahmed A" userId="37cbb6571667a5a4" providerId="LiveId" clId="{A3ECA875-3A40-4BA9-BB9C-F27E79C2A69C}" dt="2024-05-07T18:04:03.407" v="2969" actId="164"/>
          <ac:spMkLst>
            <pc:docMk/>
            <pc:sldMk cId="291964525" sldId="2778"/>
            <ac:spMk id="62" creationId="{4521F276-C06B-13E7-8850-18472368638F}"/>
          </ac:spMkLst>
        </pc:spChg>
        <pc:spChg chg="mod topLvl">
          <ac:chgData name="Ahmed A" userId="37cbb6571667a5a4" providerId="LiveId" clId="{A3ECA875-3A40-4BA9-BB9C-F27E79C2A69C}" dt="2024-05-07T18:05:24.298" v="3011" actId="164"/>
          <ac:spMkLst>
            <pc:docMk/>
            <pc:sldMk cId="291964525" sldId="2778"/>
            <ac:spMk id="63" creationId="{6EF5CEE0-96EF-5AC6-58C3-4FDDCC9B5830}"/>
          </ac:spMkLst>
        </pc:spChg>
        <pc:spChg chg="mod topLvl">
          <ac:chgData name="Ahmed A" userId="37cbb6571667a5a4" providerId="LiveId" clId="{A3ECA875-3A40-4BA9-BB9C-F27E79C2A69C}" dt="2024-05-07T18:05:24.298" v="3011" actId="164"/>
          <ac:spMkLst>
            <pc:docMk/>
            <pc:sldMk cId="291964525" sldId="2778"/>
            <ac:spMk id="64" creationId="{47A79B7D-011A-78DD-D753-496E31C9E0E1}"/>
          </ac:spMkLst>
        </pc:spChg>
        <pc:spChg chg="add del mod topLvl">
          <ac:chgData name="Ahmed A" userId="37cbb6571667a5a4" providerId="LiveId" clId="{A3ECA875-3A40-4BA9-BB9C-F27E79C2A69C}" dt="2024-05-07T18:04:03.407" v="2969" actId="164"/>
          <ac:spMkLst>
            <pc:docMk/>
            <pc:sldMk cId="291964525" sldId="2778"/>
            <ac:spMk id="65" creationId="{79C89682-E1E4-73B7-D4EE-A64500EDCA66}"/>
          </ac:spMkLst>
        </pc:spChg>
        <pc:spChg chg="mod topLvl">
          <ac:chgData name="Ahmed A" userId="37cbb6571667a5a4" providerId="LiveId" clId="{A3ECA875-3A40-4BA9-BB9C-F27E79C2A69C}" dt="2024-05-07T18:05:24.298" v="3011" actId="164"/>
          <ac:spMkLst>
            <pc:docMk/>
            <pc:sldMk cId="291964525" sldId="2778"/>
            <ac:spMk id="66" creationId="{01466B64-49FE-8892-3ED9-B4E79991B926}"/>
          </ac:spMkLst>
        </pc:spChg>
        <pc:spChg chg="add del mod topLvl">
          <ac:chgData name="Ahmed A" userId="37cbb6571667a5a4" providerId="LiveId" clId="{A3ECA875-3A40-4BA9-BB9C-F27E79C2A69C}" dt="2024-05-07T18:04:03.407" v="2969" actId="164"/>
          <ac:spMkLst>
            <pc:docMk/>
            <pc:sldMk cId="291964525" sldId="2778"/>
            <ac:spMk id="67" creationId="{E24E7283-23DC-6AF0-9A13-6B59F5BECF71}"/>
          </ac:spMkLst>
        </pc:spChg>
        <pc:spChg chg="add del mod topLvl">
          <ac:chgData name="Ahmed A" userId="37cbb6571667a5a4" providerId="LiveId" clId="{A3ECA875-3A40-4BA9-BB9C-F27E79C2A69C}" dt="2024-05-07T18:04:03.407" v="2969" actId="164"/>
          <ac:spMkLst>
            <pc:docMk/>
            <pc:sldMk cId="291964525" sldId="2778"/>
            <ac:spMk id="68" creationId="{4980D1DC-2512-C931-3D3A-7BC8B95F9564}"/>
          </ac:spMkLst>
        </pc:spChg>
        <pc:spChg chg="add del mod topLvl">
          <ac:chgData name="Ahmed A" userId="37cbb6571667a5a4" providerId="LiveId" clId="{A3ECA875-3A40-4BA9-BB9C-F27E79C2A69C}" dt="2024-05-07T18:04:03.407" v="2969" actId="164"/>
          <ac:spMkLst>
            <pc:docMk/>
            <pc:sldMk cId="291964525" sldId="2778"/>
            <ac:spMk id="69" creationId="{9EC511DD-0413-CA4E-92BA-32D73FD42B5B}"/>
          </ac:spMkLst>
        </pc:spChg>
        <pc:spChg chg="add del mod topLvl">
          <ac:chgData name="Ahmed A" userId="37cbb6571667a5a4" providerId="LiveId" clId="{A3ECA875-3A40-4BA9-BB9C-F27E79C2A69C}" dt="2024-05-07T18:04:03.407" v="2969" actId="164"/>
          <ac:spMkLst>
            <pc:docMk/>
            <pc:sldMk cId="291964525" sldId="2778"/>
            <ac:spMk id="70" creationId="{3AC37295-3A60-0580-0D9D-8311CF0E3BBB}"/>
          </ac:spMkLst>
        </pc:spChg>
        <pc:spChg chg="add del mod topLvl">
          <ac:chgData name="Ahmed A" userId="37cbb6571667a5a4" providerId="LiveId" clId="{A3ECA875-3A40-4BA9-BB9C-F27E79C2A69C}" dt="2024-05-07T18:04:03.407" v="2969" actId="164"/>
          <ac:spMkLst>
            <pc:docMk/>
            <pc:sldMk cId="291964525" sldId="2778"/>
            <ac:spMk id="71" creationId="{C5F21187-EA78-61E4-A531-A4081235E92B}"/>
          </ac:spMkLst>
        </pc:spChg>
        <pc:spChg chg="add del mod topLvl">
          <ac:chgData name="Ahmed A" userId="37cbb6571667a5a4" providerId="LiveId" clId="{A3ECA875-3A40-4BA9-BB9C-F27E79C2A69C}" dt="2024-05-07T18:04:03.407" v="2969" actId="164"/>
          <ac:spMkLst>
            <pc:docMk/>
            <pc:sldMk cId="291964525" sldId="2778"/>
            <ac:spMk id="72" creationId="{5D127B06-868A-E08F-11C5-A1F2F72051D4}"/>
          </ac:spMkLst>
        </pc:spChg>
        <pc:spChg chg="add del mod topLvl">
          <ac:chgData name="Ahmed A" userId="37cbb6571667a5a4" providerId="LiveId" clId="{A3ECA875-3A40-4BA9-BB9C-F27E79C2A69C}" dt="2024-05-07T18:04:03.407" v="2969" actId="164"/>
          <ac:spMkLst>
            <pc:docMk/>
            <pc:sldMk cId="291964525" sldId="2778"/>
            <ac:spMk id="73" creationId="{65725BF0-4F1F-4690-36BC-333DF6118813}"/>
          </ac:spMkLst>
        </pc:spChg>
        <pc:spChg chg="add del mod topLvl">
          <ac:chgData name="Ahmed A" userId="37cbb6571667a5a4" providerId="LiveId" clId="{A3ECA875-3A40-4BA9-BB9C-F27E79C2A69C}" dt="2024-05-07T18:04:03.407" v="2969" actId="164"/>
          <ac:spMkLst>
            <pc:docMk/>
            <pc:sldMk cId="291964525" sldId="2778"/>
            <ac:spMk id="74" creationId="{DEEF09A1-F4F7-98EA-F432-0A19FD130C18}"/>
          </ac:spMkLst>
        </pc:spChg>
        <pc:spChg chg="mod topLvl">
          <ac:chgData name="Ahmed A" userId="37cbb6571667a5a4" providerId="LiveId" clId="{A3ECA875-3A40-4BA9-BB9C-F27E79C2A69C}" dt="2024-05-07T18:05:24.298" v="3011" actId="164"/>
          <ac:spMkLst>
            <pc:docMk/>
            <pc:sldMk cId="291964525" sldId="2778"/>
            <ac:spMk id="75" creationId="{D58F8671-FB98-B69E-FBD2-E022C692134D}"/>
          </ac:spMkLst>
        </pc:spChg>
        <pc:spChg chg="add del mod topLvl">
          <ac:chgData name="Ahmed A" userId="37cbb6571667a5a4" providerId="LiveId" clId="{A3ECA875-3A40-4BA9-BB9C-F27E79C2A69C}" dt="2024-05-07T18:04:03.407" v="2969" actId="164"/>
          <ac:spMkLst>
            <pc:docMk/>
            <pc:sldMk cId="291964525" sldId="2778"/>
            <ac:spMk id="76" creationId="{3EDD5A54-FF62-A7A7-EF26-3240F544044F}"/>
          </ac:spMkLst>
        </pc:spChg>
        <pc:spChg chg="add del mod topLvl">
          <ac:chgData name="Ahmed A" userId="37cbb6571667a5a4" providerId="LiveId" clId="{A3ECA875-3A40-4BA9-BB9C-F27E79C2A69C}" dt="2024-05-07T18:04:03.407" v="2969" actId="164"/>
          <ac:spMkLst>
            <pc:docMk/>
            <pc:sldMk cId="291964525" sldId="2778"/>
            <ac:spMk id="77" creationId="{6B4FF524-4486-B9C4-BD95-F24F3349A989}"/>
          </ac:spMkLst>
        </pc:spChg>
        <pc:spChg chg="add del mod topLvl">
          <ac:chgData name="Ahmed A" userId="37cbb6571667a5a4" providerId="LiveId" clId="{A3ECA875-3A40-4BA9-BB9C-F27E79C2A69C}" dt="2024-05-07T18:04:03.407" v="2969" actId="164"/>
          <ac:spMkLst>
            <pc:docMk/>
            <pc:sldMk cId="291964525" sldId="2778"/>
            <ac:spMk id="78" creationId="{6275C76C-9170-2762-055C-610F0AEC971B}"/>
          </ac:spMkLst>
        </pc:spChg>
        <pc:spChg chg="add del mod topLvl">
          <ac:chgData name="Ahmed A" userId="37cbb6571667a5a4" providerId="LiveId" clId="{A3ECA875-3A40-4BA9-BB9C-F27E79C2A69C}" dt="2024-05-07T18:04:03.407" v="2969" actId="164"/>
          <ac:spMkLst>
            <pc:docMk/>
            <pc:sldMk cId="291964525" sldId="2778"/>
            <ac:spMk id="79" creationId="{F2F1E07B-3298-78EE-FB91-0ED4C48BA4F3}"/>
          </ac:spMkLst>
        </pc:spChg>
        <pc:spChg chg="add del mod topLvl">
          <ac:chgData name="Ahmed A" userId="37cbb6571667a5a4" providerId="LiveId" clId="{A3ECA875-3A40-4BA9-BB9C-F27E79C2A69C}" dt="2024-05-07T18:04:03.407" v="2969" actId="164"/>
          <ac:spMkLst>
            <pc:docMk/>
            <pc:sldMk cId="291964525" sldId="2778"/>
            <ac:spMk id="80" creationId="{A910F9B8-882C-EC1A-CA43-652F302DDB76}"/>
          </ac:spMkLst>
        </pc:spChg>
        <pc:spChg chg="add del mod topLvl">
          <ac:chgData name="Ahmed A" userId="37cbb6571667a5a4" providerId="LiveId" clId="{A3ECA875-3A40-4BA9-BB9C-F27E79C2A69C}" dt="2024-05-07T18:04:03.407" v="2969" actId="164"/>
          <ac:spMkLst>
            <pc:docMk/>
            <pc:sldMk cId="291964525" sldId="2778"/>
            <ac:spMk id="81" creationId="{B8E06A40-6F27-3202-1D7C-9D41DE1E85E9}"/>
          </ac:spMkLst>
        </pc:spChg>
        <pc:spChg chg="mod topLvl">
          <ac:chgData name="Ahmed A" userId="37cbb6571667a5a4" providerId="LiveId" clId="{A3ECA875-3A40-4BA9-BB9C-F27E79C2A69C}" dt="2024-05-07T18:05:24.298" v="3011" actId="164"/>
          <ac:spMkLst>
            <pc:docMk/>
            <pc:sldMk cId="291964525" sldId="2778"/>
            <ac:spMk id="82" creationId="{F384F6F3-2BC0-10F5-C769-96A40BEDF079}"/>
          </ac:spMkLst>
        </pc:spChg>
        <pc:spChg chg="mod topLvl">
          <ac:chgData name="Ahmed A" userId="37cbb6571667a5a4" providerId="LiveId" clId="{A3ECA875-3A40-4BA9-BB9C-F27E79C2A69C}" dt="2024-05-07T18:05:24.298" v="3011" actId="164"/>
          <ac:spMkLst>
            <pc:docMk/>
            <pc:sldMk cId="291964525" sldId="2778"/>
            <ac:spMk id="83" creationId="{1A0DF867-FA38-0185-0F80-E121FA791C51}"/>
          </ac:spMkLst>
        </pc:spChg>
        <pc:spChg chg="add del mod topLvl">
          <ac:chgData name="Ahmed A" userId="37cbb6571667a5a4" providerId="LiveId" clId="{A3ECA875-3A40-4BA9-BB9C-F27E79C2A69C}" dt="2024-05-07T18:04:03.407" v="2969" actId="164"/>
          <ac:spMkLst>
            <pc:docMk/>
            <pc:sldMk cId="291964525" sldId="2778"/>
            <ac:spMk id="84" creationId="{012CB3C2-32CD-6805-8E14-30298A65DD1D}"/>
          </ac:spMkLst>
        </pc:spChg>
        <pc:spChg chg="add del mod topLvl">
          <ac:chgData name="Ahmed A" userId="37cbb6571667a5a4" providerId="LiveId" clId="{A3ECA875-3A40-4BA9-BB9C-F27E79C2A69C}" dt="2024-05-07T18:04:03.407" v="2969" actId="164"/>
          <ac:spMkLst>
            <pc:docMk/>
            <pc:sldMk cId="291964525" sldId="2778"/>
            <ac:spMk id="85" creationId="{0410D891-2ADA-E66C-D94E-DB79020BC6E9}"/>
          </ac:spMkLst>
        </pc:spChg>
        <pc:spChg chg="add del mod topLvl">
          <ac:chgData name="Ahmed A" userId="37cbb6571667a5a4" providerId="LiveId" clId="{A3ECA875-3A40-4BA9-BB9C-F27E79C2A69C}" dt="2024-05-07T18:04:03.407" v="2969" actId="164"/>
          <ac:spMkLst>
            <pc:docMk/>
            <pc:sldMk cId="291964525" sldId="2778"/>
            <ac:spMk id="86" creationId="{E7E9EA25-6367-EF79-669B-C58258390D31}"/>
          </ac:spMkLst>
        </pc:spChg>
        <pc:spChg chg="mod topLvl">
          <ac:chgData name="Ahmed A" userId="37cbb6571667a5a4" providerId="LiveId" clId="{A3ECA875-3A40-4BA9-BB9C-F27E79C2A69C}" dt="2024-05-07T18:05:24.298" v="3011" actId="164"/>
          <ac:spMkLst>
            <pc:docMk/>
            <pc:sldMk cId="291964525" sldId="2778"/>
            <ac:spMk id="87" creationId="{CA01AF19-5353-CAD5-2775-24EF0C4EBA26}"/>
          </ac:spMkLst>
        </pc:spChg>
        <pc:spChg chg="add del mod topLvl">
          <ac:chgData name="Ahmed A" userId="37cbb6571667a5a4" providerId="LiveId" clId="{A3ECA875-3A40-4BA9-BB9C-F27E79C2A69C}" dt="2024-05-07T18:04:03.407" v="2969" actId="164"/>
          <ac:spMkLst>
            <pc:docMk/>
            <pc:sldMk cId="291964525" sldId="2778"/>
            <ac:spMk id="88" creationId="{D1095819-1888-924F-BD6A-CA34EBDC0B29}"/>
          </ac:spMkLst>
        </pc:spChg>
        <pc:spChg chg="add del mod topLvl">
          <ac:chgData name="Ahmed A" userId="37cbb6571667a5a4" providerId="LiveId" clId="{A3ECA875-3A40-4BA9-BB9C-F27E79C2A69C}" dt="2024-05-07T18:04:03.407" v="2969" actId="164"/>
          <ac:spMkLst>
            <pc:docMk/>
            <pc:sldMk cId="291964525" sldId="2778"/>
            <ac:spMk id="89" creationId="{C6196887-B6A6-1A3E-2241-FA61822585A1}"/>
          </ac:spMkLst>
        </pc:spChg>
        <pc:spChg chg="add del mod topLvl">
          <ac:chgData name="Ahmed A" userId="37cbb6571667a5a4" providerId="LiveId" clId="{A3ECA875-3A40-4BA9-BB9C-F27E79C2A69C}" dt="2024-05-07T18:04:03.407" v="2969" actId="164"/>
          <ac:spMkLst>
            <pc:docMk/>
            <pc:sldMk cId="291964525" sldId="2778"/>
            <ac:spMk id="90" creationId="{F9B72E24-6627-C7FF-763E-7472271D5801}"/>
          </ac:spMkLst>
        </pc:spChg>
        <pc:spChg chg="mod topLvl">
          <ac:chgData name="Ahmed A" userId="37cbb6571667a5a4" providerId="LiveId" clId="{A3ECA875-3A40-4BA9-BB9C-F27E79C2A69C}" dt="2024-05-07T18:05:24.298" v="3011" actId="164"/>
          <ac:spMkLst>
            <pc:docMk/>
            <pc:sldMk cId="291964525" sldId="2778"/>
            <ac:spMk id="91" creationId="{8C01C623-E511-8800-E8AF-077D109FD738}"/>
          </ac:spMkLst>
        </pc:spChg>
        <pc:spChg chg="add del mod topLvl">
          <ac:chgData name="Ahmed A" userId="37cbb6571667a5a4" providerId="LiveId" clId="{A3ECA875-3A40-4BA9-BB9C-F27E79C2A69C}" dt="2024-05-07T18:04:03.407" v="2969" actId="164"/>
          <ac:spMkLst>
            <pc:docMk/>
            <pc:sldMk cId="291964525" sldId="2778"/>
            <ac:spMk id="92" creationId="{3A7AFC6F-BC96-C2D7-B128-85BFEEE3ABBA}"/>
          </ac:spMkLst>
        </pc:spChg>
        <pc:spChg chg="add del mod topLvl">
          <ac:chgData name="Ahmed A" userId="37cbb6571667a5a4" providerId="LiveId" clId="{A3ECA875-3A40-4BA9-BB9C-F27E79C2A69C}" dt="2024-05-07T18:04:03.407" v="2969" actId="164"/>
          <ac:spMkLst>
            <pc:docMk/>
            <pc:sldMk cId="291964525" sldId="2778"/>
            <ac:spMk id="93" creationId="{55BB93FA-7BCB-23F4-C4EC-1C8913087EAC}"/>
          </ac:spMkLst>
        </pc:spChg>
        <pc:spChg chg="mod topLvl">
          <ac:chgData name="Ahmed A" userId="37cbb6571667a5a4" providerId="LiveId" clId="{A3ECA875-3A40-4BA9-BB9C-F27E79C2A69C}" dt="2024-05-07T18:04:03.407" v="2969" actId="164"/>
          <ac:spMkLst>
            <pc:docMk/>
            <pc:sldMk cId="291964525" sldId="2778"/>
            <ac:spMk id="94" creationId="{2DB7A1D5-2D13-CD13-FA4E-BA975A188CDF}"/>
          </ac:spMkLst>
        </pc:spChg>
        <pc:spChg chg="mod topLvl">
          <ac:chgData name="Ahmed A" userId="37cbb6571667a5a4" providerId="LiveId" clId="{A3ECA875-3A40-4BA9-BB9C-F27E79C2A69C}" dt="2024-05-07T18:05:24.298" v="3011" actId="164"/>
          <ac:spMkLst>
            <pc:docMk/>
            <pc:sldMk cId="291964525" sldId="2778"/>
            <ac:spMk id="95" creationId="{8D0C6F82-5F59-95ED-E21F-7AE5838CE73A}"/>
          </ac:spMkLst>
        </pc:spChg>
        <pc:spChg chg="add del mod topLvl">
          <ac:chgData name="Ahmed A" userId="37cbb6571667a5a4" providerId="LiveId" clId="{A3ECA875-3A40-4BA9-BB9C-F27E79C2A69C}" dt="2024-05-07T18:04:03.407" v="2969" actId="164"/>
          <ac:spMkLst>
            <pc:docMk/>
            <pc:sldMk cId="291964525" sldId="2778"/>
            <ac:spMk id="96" creationId="{0FAC690B-660E-9267-8556-F3E6CEB7FCCB}"/>
          </ac:spMkLst>
        </pc:spChg>
        <pc:spChg chg="add del mod topLvl">
          <ac:chgData name="Ahmed A" userId="37cbb6571667a5a4" providerId="LiveId" clId="{A3ECA875-3A40-4BA9-BB9C-F27E79C2A69C}" dt="2024-05-07T18:04:03.407" v="2969" actId="164"/>
          <ac:spMkLst>
            <pc:docMk/>
            <pc:sldMk cId="291964525" sldId="2778"/>
            <ac:spMk id="97" creationId="{FAD9D5D7-00F6-1F19-BD6D-F76DC19E123F}"/>
          </ac:spMkLst>
        </pc:spChg>
        <pc:spChg chg="mod topLvl">
          <ac:chgData name="Ahmed A" userId="37cbb6571667a5a4" providerId="LiveId" clId="{A3ECA875-3A40-4BA9-BB9C-F27E79C2A69C}" dt="2024-05-07T18:05:24.298" v="3011" actId="164"/>
          <ac:spMkLst>
            <pc:docMk/>
            <pc:sldMk cId="291964525" sldId="2778"/>
            <ac:spMk id="98" creationId="{40364D52-55D0-5E91-F5AC-E843CCA815AD}"/>
          </ac:spMkLst>
        </pc:spChg>
        <pc:spChg chg="add del mod topLvl">
          <ac:chgData name="Ahmed A" userId="37cbb6571667a5a4" providerId="LiveId" clId="{A3ECA875-3A40-4BA9-BB9C-F27E79C2A69C}" dt="2024-05-07T18:04:03.407" v="2969" actId="164"/>
          <ac:spMkLst>
            <pc:docMk/>
            <pc:sldMk cId="291964525" sldId="2778"/>
            <ac:spMk id="99" creationId="{34A70A0F-2208-E347-ECE6-FB776BEE41E8}"/>
          </ac:spMkLst>
        </pc:spChg>
        <pc:spChg chg="add del mod topLvl">
          <ac:chgData name="Ahmed A" userId="37cbb6571667a5a4" providerId="LiveId" clId="{A3ECA875-3A40-4BA9-BB9C-F27E79C2A69C}" dt="2024-05-07T18:04:03.407" v="2969" actId="164"/>
          <ac:spMkLst>
            <pc:docMk/>
            <pc:sldMk cId="291964525" sldId="2778"/>
            <ac:spMk id="100" creationId="{E4AABBDA-ABBA-2E5A-C828-3AFA1B4491A6}"/>
          </ac:spMkLst>
        </pc:spChg>
        <pc:spChg chg="mod topLvl">
          <ac:chgData name="Ahmed A" userId="37cbb6571667a5a4" providerId="LiveId" clId="{A3ECA875-3A40-4BA9-BB9C-F27E79C2A69C}" dt="2024-05-07T18:05:24.298" v="3011" actId="164"/>
          <ac:spMkLst>
            <pc:docMk/>
            <pc:sldMk cId="291964525" sldId="2778"/>
            <ac:spMk id="101" creationId="{2B093D71-F30E-1414-666F-101F3A83B1DD}"/>
          </ac:spMkLst>
        </pc:spChg>
        <pc:spChg chg="add del mod topLvl">
          <ac:chgData name="Ahmed A" userId="37cbb6571667a5a4" providerId="LiveId" clId="{A3ECA875-3A40-4BA9-BB9C-F27E79C2A69C}" dt="2024-05-07T18:04:03.407" v="2969" actId="164"/>
          <ac:spMkLst>
            <pc:docMk/>
            <pc:sldMk cId="291964525" sldId="2778"/>
            <ac:spMk id="102" creationId="{676395E7-A54F-9EEA-5507-49AE6D8DC7AA}"/>
          </ac:spMkLst>
        </pc:spChg>
        <pc:spChg chg="mod topLvl">
          <ac:chgData name="Ahmed A" userId="37cbb6571667a5a4" providerId="LiveId" clId="{A3ECA875-3A40-4BA9-BB9C-F27E79C2A69C}" dt="2024-05-07T18:05:24.298" v="3011" actId="164"/>
          <ac:spMkLst>
            <pc:docMk/>
            <pc:sldMk cId="291964525" sldId="2778"/>
            <ac:spMk id="103" creationId="{41AAAC12-CD80-92EA-AAF8-7110F6B858E7}"/>
          </ac:spMkLst>
        </pc:spChg>
        <pc:spChg chg="add del mod topLvl">
          <ac:chgData name="Ahmed A" userId="37cbb6571667a5a4" providerId="LiveId" clId="{A3ECA875-3A40-4BA9-BB9C-F27E79C2A69C}" dt="2024-05-07T18:04:03.407" v="2969" actId="164"/>
          <ac:spMkLst>
            <pc:docMk/>
            <pc:sldMk cId="291964525" sldId="2778"/>
            <ac:spMk id="104" creationId="{220B90F4-57CF-4ABE-7819-F055E41A0F6D}"/>
          </ac:spMkLst>
        </pc:spChg>
        <pc:spChg chg="add del mod topLvl">
          <ac:chgData name="Ahmed A" userId="37cbb6571667a5a4" providerId="LiveId" clId="{A3ECA875-3A40-4BA9-BB9C-F27E79C2A69C}" dt="2024-05-07T18:04:03.407" v="2969" actId="164"/>
          <ac:spMkLst>
            <pc:docMk/>
            <pc:sldMk cId="291964525" sldId="2778"/>
            <ac:spMk id="105" creationId="{044F8796-2CA6-AB4E-E42C-84281987BC4F}"/>
          </ac:spMkLst>
        </pc:spChg>
        <pc:spChg chg="add del mod topLvl">
          <ac:chgData name="Ahmed A" userId="37cbb6571667a5a4" providerId="LiveId" clId="{A3ECA875-3A40-4BA9-BB9C-F27E79C2A69C}" dt="2024-05-07T18:04:03.407" v="2969" actId="164"/>
          <ac:spMkLst>
            <pc:docMk/>
            <pc:sldMk cId="291964525" sldId="2778"/>
            <ac:spMk id="106" creationId="{1F4E1EDE-2953-C9A7-1D56-C3D4878B46DE}"/>
          </ac:spMkLst>
        </pc:spChg>
        <pc:spChg chg="add del mod topLvl">
          <ac:chgData name="Ahmed A" userId="37cbb6571667a5a4" providerId="LiveId" clId="{A3ECA875-3A40-4BA9-BB9C-F27E79C2A69C}" dt="2024-05-07T18:04:03.407" v="2969" actId="164"/>
          <ac:spMkLst>
            <pc:docMk/>
            <pc:sldMk cId="291964525" sldId="2778"/>
            <ac:spMk id="107" creationId="{E12E580D-9ADD-A8BA-B4B3-25F1A82A33C9}"/>
          </ac:spMkLst>
        </pc:spChg>
        <pc:spChg chg="add del mod topLvl">
          <ac:chgData name="Ahmed A" userId="37cbb6571667a5a4" providerId="LiveId" clId="{A3ECA875-3A40-4BA9-BB9C-F27E79C2A69C}" dt="2024-05-07T18:04:03.407" v="2969" actId="164"/>
          <ac:spMkLst>
            <pc:docMk/>
            <pc:sldMk cId="291964525" sldId="2778"/>
            <ac:spMk id="108" creationId="{98D291F6-8A0E-0726-ADA6-E4685095D510}"/>
          </ac:spMkLst>
        </pc:spChg>
        <pc:spChg chg="add del mod topLvl">
          <ac:chgData name="Ahmed A" userId="37cbb6571667a5a4" providerId="LiveId" clId="{A3ECA875-3A40-4BA9-BB9C-F27E79C2A69C}" dt="2024-05-07T18:04:03.407" v="2969" actId="164"/>
          <ac:spMkLst>
            <pc:docMk/>
            <pc:sldMk cId="291964525" sldId="2778"/>
            <ac:spMk id="109" creationId="{D3908EB2-96E6-A83A-0E43-556C414916AF}"/>
          </ac:spMkLst>
        </pc:spChg>
        <pc:spChg chg="add del mod topLvl">
          <ac:chgData name="Ahmed A" userId="37cbb6571667a5a4" providerId="LiveId" clId="{A3ECA875-3A40-4BA9-BB9C-F27E79C2A69C}" dt="2024-05-07T18:04:03.407" v="2969" actId="164"/>
          <ac:spMkLst>
            <pc:docMk/>
            <pc:sldMk cId="291964525" sldId="2778"/>
            <ac:spMk id="110" creationId="{5CE6C758-10F1-4918-4D84-C021B917A811}"/>
          </ac:spMkLst>
        </pc:spChg>
        <pc:spChg chg="add del mod topLvl">
          <ac:chgData name="Ahmed A" userId="37cbb6571667a5a4" providerId="LiveId" clId="{A3ECA875-3A40-4BA9-BB9C-F27E79C2A69C}" dt="2024-05-07T18:04:03.407" v="2969" actId="164"/>
          <ac:spMkLst>
            <pc:docMk/>
            <pc:sldMk cId="291964525" sldId="2778"/>
            <ac:spMk id="111" creationId="{576161DF-61E0-4BAF-21DE-FAC8F78B6FCD}"/>
          </ac:spMkLst>
        </pc:spChg>
        <pc:spChg chg="add del mod topLvl">
          <ac:chgData name="Ahmed A" userId="37cbb6571667a5a4" providerId="LiveId" clId="{A3ECA875-3A40-4BA9-BB9C-F27E79C2A69C}" dt="2024-05-07T18:04:03.407" v="2969" actId="164"/>
          <ac:spMkLst>
            <pc:docMk/>
            <pc:sldMk cId="291964525" sldId="2778"/>
            <ac:spMk id="112" creationId="{6566A226-4A39-2FA8-8622-E1DEBD6B2EC5}"/>
          </ac:spMkLst>
        </pc:spChg>
        <pc:spChg chg="add del mod topLvl">
          <ac:chgData name="Ahmed A" userId="37cbb6571667a5a4" providerId="LiveId" clId="{A3ECA875-3A40-4BA9-BB9C-F27E79C2A69C}" dt="2024-05-07T18:04:03.407" v="2969" actId="164"/>
          <ac:spMkLst>
            <pc:docMk/>
            <pc:sldMk cId="291964525" sldId="2778"/>
            <ac:spMk id="113" creationId="{1467565B-6A65-15FB-CCC2-51943FF9374B}"/>
          </ac:spMkLst>
        </pc:spChg>
        <pc:spChg chg="add del mod topLvl">
          <ac:chgData name="Ahmed A" userId="37cbb6571667a5a4" providerId="LiveId" clId="{A3ECA875-3A40-4BA9-BB9C-F27E79C2A69C}" dt="2024-05-07T18:04:03.407" v="2969" actId="164"/>
          <ac:spMkLst>
            <pc:docMk/>
            <pc:sldMk cId="291964525" sldId="2778"/>
            <ac:spMk id="114" creationId="{991C4C9A-D9FE-ED62-142B-839DA4C79898}"/>
          </ac:spMkLst>
        </pc:spChg>
        <pc:spChg chg="add del mod topLvl">
          <ac:chgData name="Ahmed A" userId="37cbb6571667a5a4" providerId="LiveId" clId="{A3ECA875-3A40-4BA9-BB9C-F27E79C2A69C}" dt="2024-05-07T18:04:03.407" v="2969" actId="164"/>
          <ac:spMkLst>
            <pc:docMk/>
            <pc:sldMk cId="291964525" sldId="2778"/>
            <ac:spMk id="115" creationId="{B794D536-654B-45F6-BCAC-F1972E662689}"/>
          </ac:spMkLst>
        </pc:spChg>
        <pc:spChg chg="mod topLvl">
          <ac:chgData name="Ahmed A" userId="37cbb6571667a5a4" providerId="LiveId" clId="{A3ECA875-3A40-4BA9-BB9C-F27E79C2A69C}" dt="2024-05-07T18:05:24.298" v="3011" actId="164"/>
          <ac:spMkLst>
            <pc:docMk/>
            <pc:sldMk cId="291964525" sldId="2778"/>
            <ac:spMk id="116" creationId="{C7F54244-5897-9DBA-AC2E-51C6B5B84B7D}"/>
          </ac:spMkLst>
        </pc:spChg>
        <pc:spChg chg="add del mod topLvl">
          <ac:chgData name="Ahmed A" userId="37cbb6571667a5a4" providerId="LiveId" clId="{A3ECA875-3A40-4BA9-BB9C-F27E79C2A69C}" dt="2024-05-07T18:04:03.407" v="2969" actId="164"/>
          <ac:spMkLst>
            <pc:docMk/>
            <pc:sldMk cId="291964525" sldId="2778"/>
            <ac:spMk id="117" creationId="{9E1EC0A1-2E79-30BD-C157-81928DFA3ED7}"/>
          </ac:spMkLst>
        </pc:spChg>
        <pc:spChg chg="add del mod topLvl">
          <ac:chgData name="Ahmed A" userId="37cbb6571667a5a4" providerId="LiveId" clId="{A3ECA875-3A40-4BA9-BB9C-F27E79C2A69C}" dt="2024-05-07T18:04:03.407" v="2969" actId="164"/>
          <ac:spMkLst>
            <pc:docMk/>
            <pc:sldMk cId="291964525" sldId="2778"/>
            <ac:spMk id="118" creationId="{0847BF7C-3323-2320-20D0-5D5B95B04F3F}"/>
          </ac:spMkLst>
        </pc:spChg>
        <pc:spChg chg="add del mod topLvl">
          <ac:chgData name="Ahmed A" userId="37cbb6571667a5a4" providerId="LiveId" clId="{A3ECA875-3A40-4BA9-BB9C-F27E79C2A69C}" dt="2024-05-07T18:04:03.407" v="2969" actId="164"/>
          <ac:spMkLst>
            <pc:docMk/>
            <pc:sldMk cId="291964525" sldId="2778"/>
            <ac:spMk id="119" creationId="{352D8E76-C8D1-9E5B-5185-7EAC46F7BD35}"/>
          </ac:spMkLst>
        </pc:spChg>
        <pc:spChg chg="add del mod topLvl">
          <ac:chgData name="Ahmed A" userId="37cbb6571667a5a4" providerId="LiveId" clId="{A3ECA875-3A40-4BA9-BB9C-F27E79C2A69C}" dt="2024-05-07T18:04:03.407" v="2969" actId="164"/>
          <ac:spMkLst>
            <pc:docMk/>
            <pc:sldMk cId="291964525" sldId="2778"/>
            <ac:spMk id="120" creationId="{46DA70C2-06E0-3B4A-AE83-F36C7EBD218D}"/>
          </ac:spMkLst>
        </pc:spChg>
        <pc:spChg chg="add del mod topLvl">
          <ac:chgData name="Ahmed A" userId="37cbb6571667a5a4" providerId="LiveId" clId="{A3ECA875-3A40-4BA9-BB9C-F27E79C2A69C}" dt="2024-05-07T18:04:03.407" v="2969" actId="164"/>
          <ac:spMkLst>
            <pc:docMk/>
            <pc:sldMk cId="291964525" sldId="2778"/>
            <ac:spMk id="121" creationId="{8EBCA118-9ACB-B968-D48C-FE8F318A3B28}"/>
          </ac:spMkLst>
        </pc:spChg>
        <pc:spChg chg="add del mod topLvl">
          <ac:chgData name="Ahmed A" userId="37cbb6571667a5a4" providerId="LiveId" clId="{A3ECA875-3A40-4BA9-BB9C-F27E79C2A69C}" dt="2024-05-07T18:04:03.407" v="2969" actId="164"/>
          <ac:spMkLst>
            <pc:docMk/>
            <pc:sldMk cId="291964525" sldId="2778"/>
            <ac:spMk id="122" creationId="{D799C18B-0E3D-EFEB-6C77-F71055310963}"/>
          </ac:spMkLst>
        </pc:spChg>
        <pc:spChg chg="mod topLvl">
          <ac:chgData name="Ahmed A" userId="37cbb6571667a5a4" providerId="LiveId" clId="{A3ECA875-3A40-4BA9-BB9C-F27E79C2A69C}" dt="2024-05-07T18:03:57.758" v="2966" actId="165"/>
          <ac:spMkLst>
            <pc:docMk/>
            <pc:sldMk cId="291964525" sldId="2778"/>
            <ac:spMk id="123" creationId="{AB78FBE4-1993-D14C-80C9-31F4D0D383EB}"/>
          </ac:spMkLst>
        </pc:spChg>
        <pc:spChg chg="add del mod topLvl">
          <ac:chgData name="Ahmed A" userId="37cbb6571667a5a4" providerId="LiveId" clId="{A3ECA875-3A40-4BA9-BB9C-F27E79C2A69C}" dt="2024-05-07T18:04:03.407" v="2969" actId="164"/>
          <ac:spMkLst>
            <pc:docMk/>
            <pc:sldMk cId="291964525" sldId="2778"/>
            <ac:spMk id="124" creationId="{5788A199-BA37-E9EA-88F5-37AE16FEFDAF}"/>
          </ac:spMkLst>
        </pc:spChg>
        <pc:spChg chg="mod topLvl">
          <ac:chgData name="Ahmed A" userId="37cbb6571667a5a4" providerId="LiveId" clId="{A3ECA875-3A40-4BA9-BB9C-F27E79C2A69C}" dt="2024-05-07T18:05:24.298" v="3011" actId="164"/>
          <ac:spMkLst>
            <pc:docMk/>
            <pc:sldMk cId="291964525" sldId="2778"/>
            <ac:spMk id="125" creationId="{F5D7983E-F34A-F1DC-796D-417183C07B07}"/>
          </ac:spMkLst>
        </pc:spChg>
        <pc:spChg chg="add del mod topLvl">
          <ac:chgData name="Ahmed A" userId="37cbb6571667a5a4" providerId="LiveId" clId="{A3ECA875-3A40-4BA9-BB9C-F27E79C2A69C}" dt="2024-05-07T18:04:03.407" v="2969" actId="164"/>
          <ac:spMkLst>
            <pc:docMk/>
            <pc:sldMk cId="291964525" sldId="2778"/>
            <ac:spMk id="126" creationId="{6808CC03-6B48-1292-9940-8D16BCE1EF41}"/>
          </ac:spMkLst>
        </pc:spChg>
        <pc:spChg chg="add del mod topLvl">
          <ac:chgData name="Ahmed A" userId="37cbb6571667a5a4" providerId="LiveId" clId="{A3ECA875-3A40-4BA9-BB9C-F27E79C2A69C}" dt="2024-05-07T18:04:03.407" v="2969" actId="164"/>
          <ac:spMkLst>
            <pc:docMk/>
            <pc:sldMk cId="291964525" sldId="2778"/>
            <ac:spMk id="127" creationId="{2615FFE5-B1D3-AB38-CE7A-26C55DACA8EF}"/>
          </ac:spMkLst>
        </pc:spChg>
        <pc:spChg chg="add del mod topLvl">
          <ac:chgData name="Ahmed A" userId="37cbb6571667a5a4" providerId="LiveId" clId="{A3ECA875-3A40-4BA9-BB9C-F27E79C2A69C}" dt="2024-05-07T18:04:03.407" v="2969" actId="164"/>
          <ac:spMkLst>
            <pc:docMk/>
            <pc:sldMk cId="291964525" sldId="2778"/>
            <ac:spMk id="128" creationId="{E2511884-1CA1-9E74-B10D-22E392C70737}"/>
          </ac:spMkLst>
        </pc:spChg>
        <pc:spChg chg="add del mod topLvl">
          <ac:chgData name="Ahmed A" userId="37cbb6571667a5a4" providerId="LiveId" clId="{A3ECA875-3A40-4BA9-BB9C-F27E79C2A69C}" dt="2024-05-07T18:04:03.407" v="2969" actId="164"/>
          <ac:spMkLst>
            <pc:docMk/>
            <pc:sldMk cId="291964525" sldId="2778"/>
            <ac:spMk id="129" creationId="{5A2F1B3B-2F3A-28CE-A64A-4C2679EE2BBD}"/>
          </ac:spMkLst>
        </pc:spChg>
        <pc:spChg chg="mod topLvl">
          <ac:chgData name="Ahmed A" userId="37cbb6571667a5a4" providerId="LiveId" clId="{A3ECA875-3A40-4BA9-BB9C-F27E79C2A69C}" dt="2024-05-07T18:05:24.298" v="3011" actId="164"/>
          <ac:spMkLst>
            <pc:docMk/>
            <pc:sldMk cId="291964525" sldId="2778"/>
            <ac:spMk id="130" creationId="{36D21B2C-A7D9-FD91-414B-878FC278C111}"/>
          </ac:spMkLst>
        </pc:spChg>
        <pc:spChg chg="add del mod topLvl">
          <ac:chgData name="Ahmed A" userId="37cbb6571667a5a4" providerId="LiveId" clId="{A3ECA875-3A40-4BA9-BB9C-F27E79C2A69C}" dt="2024-05-07T18:04:03.407" v="2969" actId="164"/>
          <ac:spMkLst>
            <pc:docMk/>
            <pc:sldMk cId="291964525" sldId="2778"/>
            <ac:spMk id="131" creationId="{9CBED309-3DF3-6683-98BE-25B05E84BCDF}"/>
          </ac:spMkLst>
        </pc:spChg>
        <pc:spChg chg="add del mod topLvl">
          <ac:chgData name="Ahmed A" userId="37cbb6571667a5a4" providerId="LiveId" clId="{A3ECA875-3A40-4BA9-BB9C-F27E79C2A69C}" dt="2024-05-07T18:04:03.407" v="2969" actId="164"/>
          <ac:spMkLst>
            <pc:docMk/>
            <pc:sldMk cId="291964525" sldId="2778"/>
            <ac:spMk id="132" creationId="{1E7C1450-A7AC-8AA8-F7C5-9E255CCC07A6}"/>
          </ac:spMkLst>
        </pc:spChg>
        <pc:spChg chg="add del mod topLvl">
          <ac:chgData name="Ahmed A" userId="37cbb6571667a5a4" providerId="LiveId" clId="{A3ECA875-3A40-4BA9-BB9C-F27E79C2A69C}" dt="2024-05-07T18:04:03.407" v="2969" actId="164"/>
          <ac:spMkLst>
            <pc:docMk/>
            <pc:sldMk cId="291964525" sldId="2778"/>
            <ac:spMk id="133" creationId="{58AFAEE4-C8AC-D405-5F5B-A8910681BC8B}"/>
          </ac:spMkLst>
        </pc:spChg>
        <pc:spChg chg="mod topLvl">
          <ac:chgData name="Ahmed A" userId="37cbb6571667a5a4" providerId="LiveId" clId="{A3ECA875-3A40-4BA9-BB9C-F27E79C2A69C}" dt="2024-05-07T18:05:24.298" v="3011" actId="164"/>
          <ac:spMkLst>
            <pc:docMk/>
            <pc:sldMk cId="291964525" sldId="2778"/>
            <ac:spMk id="134" creationId="{EBC80D21-EE1A-35B0-D2F5-4152CE8A8CB0}"/>
          </ac:spMkLst>
        </pc:spChg>
        <pc:spChg chg="add del mod topLvl">
          <ac:chgData name="Ahmed A" userId="37cbb6571667a5a4" providerId="LiveId" clId="{A3ECA875-3A40-4BA9-BB9C-F27E79C2A69C}" dt="2024-05-07T18:04:03.407" v="2969" actId="164"/>
          <ac:spMkLst>
            <pc:docMk/>
            <pc:sldMk cId="291964525" sldId="2778"/>
            <ac:spMk id="135" creationId="{61311888-DBD1-2AA5-9C64-108CAE60B716}"/>
          </ac:spMkLst>
        </pc:spChg>
        <pc:spChg chg="add del mod topLvl">
          <ac:chgData name="Ahmed A" userId="37cbb6571667a5a4" providerId="LiveId" clId="{A3ECA875-3A40-4BA9-BB9C-F27E79C2A69C}" dt="2024-05-07T18:04:03.407" v="2969" actId="164"/>
          <ac:spMkLst>
            <pc:docMk/>
            <pc:sldMk cId="291964525" sldId="2778"/>
            <ac:spMk id="136" creationId="{7BCEFA72-799C-142F-EE6F-DCCFEDCE5464}"/>
          </ac:spMkLst>
        </pc:spChg>
        <pc:spChg chg="add del mod topLvl">
          <ac:chgData name="Ahmed A" userId="37cbb6571667a5a4" providerId="LiveId" clId="{A3ECA875-3A40-4BA9-BB9C-F27E79C2A69C}" dt="2024-05-07T18:04:03.407" v="2969" actId="164"/>
          <ac:spMkLst>
            <pc:docMk/>
            <pc:sldMk cId="291964525" sldId="2778"/>
            <ac:spMk id="137" creationId="{CC542499-7095-008B-4FD1-CD76FD3BD548}"/>
          </ac:spMkLst>
        </pc:spChg>
        <pc:spChg chg="add del mod topLvl">
          <ac:chgData name="Ahmed A" userId="37cbb6571667a5a4" providerId="LiveId" clId="{A3ECA875-3A40-4BA9-BB9C-F27E79C2A69C}" dt="2024-05-07T18:04:03.407" v="2969" actId="164"/>
          <ac:spMkLst>
            <pc:docMk/>
            <pc:sldMk cId="291964525" sldId="2778"/>
            <ac:spMk id="138" creationId="{B9316BF8-D2C1-F72D-66F1-E514D3117615}"/>
          </ac:spMkLst>
        </pc:spChg>
        <pc:spChg chg="add del mod topLvl">
          <ac:chgData name="Ahmed A" userId="37cbb6571667a5a4" providerId="LiveId" clId="{A3ECA875-3A40-4BA9-BB9C-F27E79C2A69C}" dt="2024-05-07T18:04:03.407" v="2969" actId="164"/>
          <ac:spMkLst>
            <pc:docMk/>
            <pc:sldMk cId="291964525" sldId="2778"/>
            <ac:spMk id="139" creationId="{AFA63D8A-D551-0809-611C-748C7B7BABB3}"/>
          </ac:spMkLst>
        </pc:spChg>
        <pc:spChg chg="add del mod topLvl">
          <ac:chgData name="Ahmed A" userId="37cbb6571667a5a4" providerId="LiveId" clId="{A3ECA875-3A40-4BA9-BB9C-F27E79C2A69C}" dt="2024-05-07T18:04:03.407" v="2969" actId="164"/>
          <ac:spMkLst>
            <pc:docMk/>
            <pc:sldMk cId="291964525" sldId="2778"/>
            <ac:spMk id="140" creationId="{8E5737AF-F1AA-67FC-CFA5-B00ABBA83C6A}"/>
          </ac:spMkLst>
        </pc:spChg>
        <pc:spChg chg="add del mod topLvl">
          <ac:chgData name="Ahmed A" userId="37cbb6571667a5a4" providerId="LiveId" clId="{A3ECA875-3A40-4BA9-BB9C-F27E79C2A69C}" dt="2024-05-07T18:04:03.407" v="2969" actId="164"/>
          <ac:spMkLst>
            <pc:docMk/>
            <pc:sldMk cId="291964525" sldId="2778"/>
            <ac:spMk id="141" creationId="{7E30BB28-6A15-F454-E9C0-8EAF6B95A2EC}"/>
          </ac:spMkLst>
        </pc:spChg>
        <pc:spChg chg="add del mod topLvl">
          <ac:chgData name="Ahmed A" userId="37cbb6571667a5a4" providerId="LiveId" clId="{A3ECA875-3A40-4BA9-BB9C-F27E79C2A69C}" dt="2024-05-07T18:04:03.407" v="2969" actId="164"/>
          <ac:spMkLst>
            <pc:docMk/>
            <pc:sldMk cId="291964525" sldId="2778"/>
            <ac:spMk id="142" creationId="{F53662C0-2131-351D-DF94-9CBAA48E8B27}"/>
          </ac:spMkLst>
        </pc:spChg>
        <pc:spChg chg="add del mod topLvl">
          <ac:chgData name="Ahmed A" userId="37cbb6571667a5a4" providerId="LiveId" clId="{A3ECA875-3A40-4BA9-BB9C-F27E79C2A69C}" dt="2024-05-07T18:04:03.407" v="2969" actId="164"/>
          <ac:spMkLst>
            <pc:docMk/>
            <pc:sldMk cId="291964525" sldId="2778"/>
            <ac:spMk id="143" creationId="{AEC95819-3C04-3728-1C82-228CD11F2199}"/>
          </ac:spMkLst>
        </pc:spChg>
        <pc:spChg chg="add del mod topLvl">
          <ac:chgData name="Ahmed A" userId="37cbb6571667a5a4" providerId="LiveId" clId="{A3ECA875-3A40-4BA9-BB9C-F27E79C2A69C}" dt="2024-05-07T18:04:03.407" v="2969" actId="164"/>
          <ac:spMkLst>
            <pc:docMk/>
            <pc:sldMk cId="291964525" sldId="2778"/>
            <ac:spMk id="144" creationId="{2DCFBF50-DE8E-67BB-7A55-C0AAA52ED758}"/>
          </ac:spMkLst>
        </pc:spChg>
        <pc:spChg chg="add del mod topLvl">
          <ac:chgData name="Ahmed A" userId="37cbb6571667a5a4" providerId="LiveId" clId="{A3ECA875-3A40-4BA9-BB9C-F27E79C2A69C}" dt="2024-05-07T18:04:03.407" v="2969" actId="164"/>
          <ac:spMkLst>
            <pc:docMk/>
            <pc:sldMk cId="291964525" sldId="2778"/>
            <ac:spMk id="145" creationId="{9A422B4F-BF11-E88A-1D87-FF5399AEAA96}"/>
          </ac:spMkLst>
        </pc:spChg>
        <pc:spChg chg="add del mod topLvl">
          <ac:chgData name="Ahmed A" userId="37cbb6571667a5a4" providerId="LiveId" clId="{A3ECA875-3A40-4BA9-BB9C-F27E79C2A69C}" dt="2024-05-07T18:04:03.407" v="2969" actId="164"/>
          <ac:spMkLst>
            <pc:docMk/>
            <pc:sldMk cId="291964525" sldId="2778"/>
            <ac:spMk id="146" creationId="{841118DA-322C-17FB-26ED-0284C1844884}"/>
          </ac:spMkLst>
        </pc:spChg>
        <pc:spChg chg="add del mod topLvl">
          <ac:chgData name="Ahmed A" userId="37cbb6571667a5a4" providerId="LiveId" clId="{A3ECA875-3A40-4BA9-BB9C-F27E79C2A69C}" dt="2024-05-07T18:04:03.407" v="2969" actId="164"/>
          <ac:spMkLst>
            <pc:docMk/>
            <pc:sldMk cId="291964525" sldId="2778"/>
            <ac:spMk id="147" creationId="{E3272A7F-F544-4CE5-F1C2-197D54BB4636}"/>
          </ac:spMkLst>
        </pc:spChg>
        <pc:spChg chg="mod topLvl">
          <ac:chgData name="Ahmed A" userId="37cbb6571667a5a4" providerId="LiveId" clId="{A3ECA875-3A40-4BA9-BB9C-F27E79C2A69C}" dt="2024-05-07T18:05:24.298" v="3011" actId="164"/>
          <ac:spMkLst>
            <pc:docMk/>
            <pc:sldMk cId="291964525" sldId="2778"/>
            <ac:spMk id="148" creationId="{B5E0BF89-A6E8-2243-B0A4-8D45C2D1707E}"/>
          </ac:spMkLst>
        </pc:spChg>
        <pc:spChg chg="add del mod topLvl">
          <ac:chgData name="Ahmed A" userId="37cbb6571667a5a4" providerId="LiveId" clId="{A3ECA875-3A40-4BA9-BB9C-F27E79C2A69C}" dt="2024-05-07T18:04:03.407" v="2969" actId="164"/>
          <ac:spMkLst>
            <pc:docMk/>
            <pc:sldMk cId="291964525" sldId="2778"/>
            <ac:spMk id="149" creationId="{84CFA960-DC60-FACC-1F73-7AA180012EA7}"/>
          </ac:spMkLst>
        </pc:spChg>
        <pc:spChg chg="add del mod topLvl">
          <ac:chgData name="Ahmed A" userId="37cbb6571667a5a4" providerId="LiveId" clId="{A3ECA875-3A40-4BA9-BB9C-F27E79C2A69C}" dt="2024-05-07T18:04:03.407" v="2969" actId="164"/>
          <ac:spMkLst>
            <pc:docMk/>
            <pc:sldMk cId="291964525" sldId="2778"/>
            <ac:spMk id="150" creationId="{9B708D28-ADBD-542B-C127-B1FE9A087C9D}"/>
          </ac:spMkLst>
        </pc:spChg>
        <pc:spChg chg="add del mod topLvl">
          <ac:chgData name="Ahmed A" userId="37cbb6571667a5a4" providerId="LiveId" clId="{A3ECA875-3A40-4BA9-BB9C-F27E79C2A69C}" dt="2024-05-07T18:04:03.407" v="2969" actId="164"/>
          <ac:spMkLst>
            <pc:docMk/>
            <pc:sldMk cId="291964525" sldId="2778"/>
            <ac:spMk id="151" creationId="{960E4E77-D00B-8F3A-F8A1-3559D8D014DC}"/>
          </ac:spMkLst>
        </pc:spChg>
        <pc:spChg chg="add del mod topLvl">
          <ac:chgData name="Ahmed A" userId="37cbb6571667a5a4" providerId="LiveId" clId="{A3ECA875-3A40-4BA9-BB9C-F27E79C2A69C}" dt="2024-05-07T18:04:03.407" v="2969" actId="164"/>
          <ac:spMkLst>
            <pc:docMk/>
            <pc:sldMk cId="291964525" sldId="2778"/>
            <ac:spMk id="152" creationId="{0928FD9C-BEC8-B3F4-7185-6CA1F7C33AF4}"/>
          </ac:spMkLst>
        </pc:spChg>
        <pc:spChg chg="add del mod topLvl">
          <ac:chgData name="Ahmed A" userId="37cbb6571667a5a4" providerId="LiveId" clId="{A3ECA875-3A40-4BA9-BB9C-F27E79C2A69C}" dt="2024-05-07T18:04:03.407" v="2969" actId="164"/>
          <ac:spMkLst>
            <pc:docMk/>
            <pc:sldMk cId="291964525" sldId="2778"/>
            <ac:spMk id="153" creationId="{DBD73AF9-2B17-2B99-626C-5312F036A782}"/>
          </ac:spMkLst>
        </pc:spChg>
        <pc:spChg chg="add del mod topLvl">
          <ac:chgData name="Ahmed A" userId="37cbb6571667a5a4" providerId="LiveId" clId="{A3ECA875-3A40-4BA9-BB9C-F27E79C2A69C}" dt="2024-05-07T18:04:03.407" v="2969" actId="164"/>
          <ac:spMkLst>
            <pc:docMk/>
            <pc:sldMk cId="291964525" sldId="2778"/>
            <ac:spMk id="154" creationId="{C6687BD5-CBAD-05D1-217C-084C356FE7F3}"/>
          </ac:spMkLst>
        </pc:spChg>
        <pc:spChg chg="add del mod topLvl">
          <ac:chgData name="Ahmed A" userId="37cbb6571667a5a4" providerId="LiveId" clId="{A3ECA875-3A40-4BA9-BB9C-F27E79C2A69C}" dt="2024-05-07T18:04:03.407" v="2969" actId="164"/>
          <ac:spMkLst>
            <pc:docMk/>
            <pc:sldMk cId="291964525" sldId="2778"/>
            <ac:spMk id="155" creationId="{78452F49-A7B1-9FDB-066B-64EFFF89230C}"/>
          </ac:spMkLst>
        </pc:spChg>
        <pc:spChg chg="mod topLvl">
          <ac:chgData name="Ahmed A" userId="37cbb6571667a5a4" providerId="LiveId" clId="{A3ECA875-3A40-4BA9-BB9C-F27E79C2A69C}" dt="2024-05-07T18:05:24.298" v="3011" actId="164"/>
          <ac:spMkLst>
            <pc:docMk/>
            <pc:sldMk cId="291964525" sldId="2778"/>
            <ac:spMk id="156" creationId="{AD4359F4-1833-46E1-C041-688817B81979}"/>
          </ac:spMkLst>
        </pc:spChg>
        <pc:spChg chg="add del mod topLvl">
          <ac:chgData name="Ahmed A" userId="37cbb6571667a5a4" providerId="LiveId" clId="{A3ECA875-3A40-4BA9-BB9C-F27E79C2A69C}" dt="2024-05-07T18:04:03.407" v="2969" actId="164"/>
          <ac:spMkLst>
            <pc:docMk/>
            <pc:sldMk cId="291964525" sldId="2778"/>
            <ac:spMk id="157" creationId="{E668AEF7-5189-1C74-D9E5-D7A264D3FD00}"/>
          </ac:spMkLst>
        </pc:spChg>
        <pc:spChg chg="mod topLvl">
          <ac:chgData name="Ahmed A" userId="37cbb6571667a5a4" providerId="LiveId" clId="{A3ECA875-3A40-4BA9-BB9C-F27E79C2A69C}" dt="2024-05-07T18:05:24.298" v="3011" actId="164"/>
          <ac:spMkLst>
            <pc:docMk/>
            <pc:sldMk cId="291964525" sldId="2778"/>
            <ac:spMk id="158" creationId="{99EC1303-7FB4-8BFF-4422-DBBBFEC82A4A}"/>
          </ac:spMkLst>
        </pc:spChg>
        <pc:spChg chg="add del mod topLvl">
          <ac:chgData name="Ahmed A" userId="37cbb6571667a5a4" providerId="LiveId" clId="{A3ECA875-3A40-4BA9-BB9C-F27E79C2A69C}" dt="2024-05-07T18:04:03.407" v="2969" actId="164"/>
          <ac:spMkLst>
            <pc:docMk/>
            <pc:sldMk cId="291964525" sldId="2778"/>
            <ac:spMk id="159" creationId="{88D8BBF1-C2EB-2B96-91BC-CDC8325B0004}"/>
          </ac:spMkLst>
        </pc:spChg>
        <pc:spChg chg="add del mod topLvl">
          <ac:chgData name="Ahmed A" userId="37cbb6571667a5a4" providerId="LiveId" clId="{A3ECA875-3A40-4BA9-BB9C-F27E79C2A69C}" dt="2024-05-07T18:04:03.407" v="2969" actId="164"/>
          <ac:spMkLst>
            <pc:docMk/>
            <pc:sldMk cId="291964525" sldId="2778"/>
            <ac:spMk id="160" creationId="{9463FF56-DF51-505B-EC0D-E6C63B3AE910}"/>
          </ac:spMkLst>
        </pc:spChg>
        <pc:spChg chg="add del mod topLvl">
          <ac:chgData name="Ahmed A" userId="37cbb6571667a5a4" providerId="LiveId" clId="{A3ECA875-3A40-4BA9-BB9C-F27E79C2A69C}" dt="2024-05-07T18:04:03.407" v="2969" actId="164"/>
          <ac:spMkLst>
            <pc:docMk/>
            <pc:sldMk cId="291964525" sldId="2778"/>
            <ac:spMk id="161" creationId="{3705071F-BB9F-DA0F-BF6F-30BAF91FE8B0}"/>
          </ac:spMkLst>
        </pc:spChg>
        <pc:spChg chg="add del mod topLvl">
          <ac:chgData name="Ahmed A" userId="37cbb6571667a5a4" providerId="LiveId" clId="{A3ECA875-3A40-4BA9-BB9C-F27E79C2A69C}" dt="2024-05-07T18:04:03.407" v="2969" actId="164"/>
          <ac:spMkLst>
            <pc:docMk/>
            <pc:sldMk cId="291964525" sldId="2778"/>
            <ac:spMk id="162" creationId="{A1CA779C-C670-D13B-BBE5-73244CC7024C}"/>
          </ac:spMkLst>
        </pc:spChg>
        <pc:spChg chg="mod topLvl">
          <ac:chgData name="Ahmed A" userId="37cbb6571667a5a4" providerId="LiveId" clId="{A3ECA875-3A40-4BA9-BB9C-F27E79C2A69C}" dt="2024-05-07T18:05:24.298" v="3011" actId="164"/>
          <ac:spMkLst>
            <pc:docMk/>
            <pc:sldMk cId="291964525" sldId="2778"/>
            <ac:spMk id="163" creationId="{4E61B813-2EC9-CDF1-ACC8-00A44AC998F2}"/>
          </ac:spMkLst>
        </pc:spChg>
        <pc:spChg chg="add del mod topLvl">
          <ac:chgData name="Ahmed A" userId="37cbb6571667a5a4" providerId="LiveId" clId="{A3ECA875-3A40-4BA9-BB9C-F27E79C2A69C}" dt="2024-05-07T18:04:03.407" v="2969" actId="164"/>
          <ac:spMkLst>
            <pc:docMk/>
            <pc:sldMk cId="291964525" sldId="2778"/>
            <ac:spMk id="164" creationId="{972719AA-1C36-E14C-9F75-41DBE24F14FC}"/>
          </ac:spMkLst>
        </pc:spChg>
        <pc:spChg chg="add del mod topLvl">
          <ac:chgData name="Ahmed A" userId="37cbb6571667a5a4" providerId="LiveId" clId="{A3ECA875-3A40-4BA9-BB9C-F27E79C2A69C}" dt="2024-05-07T18:04:03.407" v="2969" actId="164"/>
          <ac:spMkLst>
            <pc:docMk/>
            <pc:sldMk cId="291964525" sldId="2778"/>
            <ac:spMk id="165" creationId="{C3F186FE-47BF-D0EE-6A16-1EEBCCD830DB}"/>
          </ac:spMkLst>
        </pc:spChg>
        <pc:spChg chg="add del mod topLvl">
          <ac:chgData name="Ahmed A" userId="37cbb6571667a5a4" providerId="LiveId" clId="{A3ECA875-3A40-4BA9-BB9C-F27E79C2A69C}" dt="2024-05-07T18:04:03.407" v="2969" actId="164"/>
          <ac:spMkLst>
            <pc:docMk/>
            <pc:sldMk cId="291964525" sldId="2778"/>
            <ac:spMk id="166" creationId="{D5B37B99-F734-6B3C-4923-07FF4B0E597A}"/>
          </ac:spMkLst>
        </pc:spChg>
        <pc:spChg chg="add del mod topLvl">
          <ac:chgData name="Ahmed A" userId="37cbb6571667a5a4" providerId="LiveId" clId="{A3ECA875-3A40-4BA9-BB9C-F27E79C2A69C}" dt="2024-05-07T18:04:03.407" v="2969" actId="164"/>
          <ac:spMkLst>
            <pc:docMk/>
            <pc:sldMk cId="291964525" sldId="2778"/>
            <ac:spMk id="167" creationId="{022A0A49-BAD7-05DB-1C02-28EE3EFB3454}"/>
          </ac:spMkLst>
        </pc:spChg>
        <pc:spChg chg="add del mod topLvl">
          <ac:chgData name="Ahmed A" userId="37cbb6571667a5a4" providerId="LiveId" clId="{A3ECA875-3A40-4BA9-BB9C-F27E79C2A69C}" dt="2024-05-07T18:04:03.407" v="2969" actId="164"/>
          <ac:spMkLst>
            <pc:docMk/>
            <pc:sldMk cId="291964525" sldId="2778"/>
            <ac:spMk id="168" creationId="{103CA297-7CEF-E4A7-2A02-7F92D963AC32}"/>
          </ac:spMkLst>
        </pc:spChg>
        <pc:spChg chg="add del mod topLvl">
          <ac:chgData name="Ahmed A" userId="37cbb6571667a5a4" providerId="LiveId" clId="{A3ECA875-3A40-4BA9-BB9C-F27E79C2A69C}" dt="2024-05-07T18:04:03.407" v="2969" actId="164"/>
          <ac:spMkLst>
            <pc:docMk/>
            <pc:sldMk cId="291964525" sldId="2778"/>
            <ac:spMk id="169" creationId="{9BA18DAC-054C-5BBE-D498-58DA937743BA}"/>
          </ac:spMkLst>
        </pc:spChg>
        <pc:spChg chg="add del mod topLvl">
          <ac:chgData name="Ahmed A" userId="37cbb6571667a5a4" providerId="LiveId" clId="{A3ECA875-3A40-4BA9-BB9C-F27E79C2A69C}" dt="2024-05-07T18:04:03.407" v="2969" actId="164"/>
          <ac:spMkLst>
            <pc:docMk/>
            <pc:sldMk cId="291964525" sldId="2778"/>
            <ac:spMk id="170" creationId="{2BE80297-B026-DA04-163F-41C6982C537E}"/>
          </ac:spMkLst>
        </pc:spChg>
        <pc:spChg chg="mod topLvl">
          <ac:chgData name="Ahmed A" userId="37cbb6571667a5a4" providerId="LiveId" clId="{A3ECA875-3A40-4BA9-BB9C-F27E79C2A69C}" dt="2024-05-07T18:05:24.298" v="3011" actId="164"/>
          <ac:spMkLst>
            <pc:docMk/>
            <pc:sldMk cId="291964525" sldId="2778"/>
            <ac:spMk id="171" creationId="{24D8A2AE-153D-C989-B1B3-00258A8A6BFA}"/>
          </ac:spMkLst>
        </pc:spChg>
        <pc:spChg chg="add del mod topLvl">
          <ac:chgData name="Ahmed A" userId="37cbb6571667a5a4" providerId="LiveId" clId="{A3ECA875-3A40-4BA9-BB9C-F27E79C2A69C}" dt="2024-05-07T18:04:03.407" v="2969" actId="164"/>
          <ac:spMkLst>
            <pc:docMk/>
            <pc:sldMk cId="291964525" sldId="2778"/>
            <ac:spMk id="172" creationId="{AE41068A-2450-778D-939E-91FE31AA68A5}"/>
          </ac:spMkLst>
        </pc:spChg>
        <pc:spChg chg="add del mod topLvl">
          <ac:chgData name="Ahmed A" userId="37cbb6571667a5a4" providerId="LiveId" clId="{A3ECA875-3A40-4BA9-BB9C-F27E79C2A69C}" dt="2024-05-07T18:04:03.407" v="2969" actId="164"/>
          <ac:spMkLst>
            <pc:docMk/>
            <pc:sldMk cId="291964525" sldId="2778"/>
            <ac:spMk id="173" creationId="{9430BD17-6DCA-6080-5E80-A25D37074396}"/>
          </ac:spMkLst>
        </pc:spChg>
        <pc:spChg chg="add del mod topLvl">
          <ac:chgData name="Ahmed A" userId="37cbb6571667a5a4" providerId="LiveId" clId="{A3ECA875-3A40-4BA9-BB9C-F27E79C2A69C}" dt="2024-05-07T18:04:03.407" v="2969" actId="164"/>
          <ac:spMkLst>
            <pc:docMk/>
            <pc:sldMk cId="291964525" sldId="2778"/>
            <ac:spMk id="174" creationId="{A9899CDD-CC61-4184-DEA7-636E34B69FB2}"/>
          </ac:spMkLst>
        </pc:spChg>
        <pc:spChg chg="add del mod topLvl">
          <ac:chgData name="Ahmed A" userId="37cbb6571667a5a4" providerId="LiveId" clId="{A3ECA875-3A40-4BA9-BB9C-F27E79C2A69C}" dt="2024-05-07T18:04:03.407" v="2969" actId="164"/>
          <ac:spMkLst>
            <pc:docMk/>
            <pc:sldMk cId="291964525" sldId="2778"/>
            <ac:spMk id="175" creationId="{EC083920-5719-F13D-EFAA-AD95119794F0}"/>
          </ac:spMkLst>
        </pc:spChg>
        <pc:spChg chg="add del mod topLvl">
          <ac:chgData name="Ahmed A" userId="37cbb6571667a5a4" providerId="LiveId" clId="{A3ECA875-3A40-4BA9-BB9C-F27E79C2A69C}" dt="2024-05-07T18:04:03.407" v="2969" actId="164"/>
          <ac:spMkLst>
            <pc:docMk/>
            <pc:sldMk cId="291964525" sldId="2778"/>
            <ac:spMk id="176" creationId="{6D41907A-3730-C163-0940-D9682D7C34AC}"/>
          </ac:spMkLst>
        </pc:spChg>
        <pc:spChg chg="add del mod topLvl">
          <ac:chgData name="Ahmed A" userId="37cbb6571667a5a4" providerId="LiveId" clId="{A3ECA875-3A40-4BA9-BB9C-F27E79C2A69C}" dt="2024-05-07T18:04:03.407" v="2969" actId="164"/>
          <ac:spMkLst>
            <pc:docMk/>
            <pc:sldMk cId="291964525" sldId="2778"/>
            <ac:spMk id="177" creationId="{BCB20940-C494-78F6-D3B9-56BD35D7D8FF}"/>
          </ac:spMkLst>
        </pc:spChg>
        <pc:spChg chg="add del mod topLvl">
          <ac:chgData name="Ahmed A" userId="37cbb6571667a5a4" providerId="LiveId" clId="{A3ECA875-3A40-4BA9-BB9C-F27E79C2A69C}" dt="2024-05-07T18:04:03.407" v="2969" actId="164"/>
          <ac:spMkLst>
            <pc:docMk/>
            <pc:sldMk cId="291964525" sldId="2778"/>
            <ac:spMk id="178" creationId="{69A6E55A-B13D-8954-7850-D07A76E82F54}"/>
          </ac:spMkLst>
        </pc:spChg>
        <pc:spChg chg="mod topLvl">
          <ac:chgData name="Ahmed A" userId="37cbb6571667a5a4" providerId="LiveId" clId="{A3ECA875-3A40-4BA9-BB9C-F27E79C2A69C}" dt="2024-05-07T18:05:24.298" v="3011" actId="164"/>
          <ac:spMkLst>
            <pc:docMk/>
            <pc:sldMk cId="291964525" sldId="2778"/>
            <ac:spMk id="179" creationId="{3DF31AE0-F204-E5A8-D8E6-90D97FE55CE5}"/>
          </ac:spMkLst>
        </pc:spChg>
        <pc:spChg chg="mod topLvl">
          <ac:chgData name="Ahmed A" userId="37cbb6571667a5a4" providerId="LiveId" clId="{A3ECA875-3A40-4BA9-BB9C-F27E79C2A69C}" dt="2024-05-07T18:05:24.298" v="3011" actId="164"/>
          <ac:spMkLst>
            <pc:docMk/>
            <pc:sldMk cId="291964525" sldId="2778"/>
            <ac:spMk id="180" creationId="{7BF5BAC3-0A8F-1AFE-D368-CE8D385A3D0E}"/>
          </ac:spMkLst>
        </pc:spChg>
        <pc:spChg chg="mod topLvl">
          <ac:chgData name="Ahmed A" userId="37cbb6571667a5a4" providerId="LiveId" clId="{A3ECA875-3A40-4BA9-BB9C-F27E79C2A69C}" dt="2024-05-07T18:05:24.298" v="3011" actId="164"/>
          <ac:spMkLst>
            <pc:docMk/>
            <pc:sldMk cId="291964525" sldId="2778"/>
            <ac:spMk id="181" creationId="{D279C8BB-6976-E03D-4553-3D682CEBF343}"/>
          </ac:spMkLst>
        </pc:spChg>
        <pc:spChg chg="add del mod topLvl">
          <ac:chgData name="Ahmed A" userId="37cbb6571667a5a4" providerId="LiveId" clId="{A3ECA875-3A40-4BA9-BB9C-F27E79C2A69C}" dt="2024-05-07T18:04:03.407" v="2969" actId="164"/>
          <ac:spMkLst>
            <pc:docMk/>
            <pc:sldMk cId="291964525" sldId="2778"/>
            <ac:spMk id="182" creationId="{AA69F788-FE52-BBE8-39AE-3EC10ED40DB0}"/>
          </ac:spMkLst>
        </pc:spChg>
        <pc:spChg chg="add del mod topLvl">
          <ac:chgData name="Ahmed A" userId="37cbb6571667a5a4" providerId="LiveId" clId="{A3ECA875-3A40-4BA9-BB9C-F27E79C2A69C}" dt="2024-05-07T18:04:03.407" v="2969" actId="164"/>
          <ac:spMkLst>
            <pc:docMk/>
            <pc:sldMk cId="291964525" sldId="2778"/>
            <ac:spMk id="183" creationId="{4CEA0034-BB7C-FB31-7AE0-65962EB0F4EB}"/>
          </ac:spMkLst>
        </pc:spChg>
        <pc:spChg chg="add del mod topLvl">
          <ac:chgData name="Ahmed A" userId="37cbb6571667a5a4" providerId="LiveId" clId="{A3ECA875-3A40-4BA9-BB9C-F27E79C2A69C}" dt="2024-05-07T18:04:03.407" v="2969" actId="164"/>
          <ac:spMkLst>
            <pc:docMk/>
            <pc:sldMk cId="291964525" sldId="2778"/>
            <ac:spMk id="184" creationId="{EFAC0E76-14B7-8AA5-3B95-C02A5D14F86C}"/>
          </ac:spMkLst>
        </pc:spChg>
        <pc:spChg chg="add del mod topLvl">
          <ac:chgData name="Ahmed A" userId="37cbb6571667a5a4" providerId="LiveId" clId="{A3ECA875-3A40-4BA9-BB9C-F27E79C2A69C}" dt="2024-05-07T18:04:03.407" v="2969" actId="164"/>
          <ac:spMkLst>
            <pc:docMk/>
            <pc:sldMk cId="291964525" sldId="2778"/>
            <ac:spMk id="185" creationId="{E7D2E87C-1B2C-A1CD-6D05-01C189AAD3ED}"/>
          </ac:spMkLst>
        </pc:spChg>
        <pc:spChg chg="mod topLvl">
          <ac:chgData name="Ahmed A" userId="37cbb6571667a5a4" providerId="LiveId" clId="{A3ECA875-3A40-4BA9-BB9C-F27E79C2A69C}" dt="2024-05-07T18:05:24.298" v="3011" actId="164"/>
          <ac:spMkLst>
            <pc:docMk/>
            <pc:sldMk cId="291964525" sldId="2778"/>
            <ac:spMk id="186" creationId="{A34C1B8A-5059-C374-9035-89A6DD4C23FD}"/>
          </ac:spMkLst>
        </pc:spChg>
        <pc:spChg chg="mod topLvl">
          <ac:chgData name="Ahmed A" userId="37cbb6571667a5a4" providerId="LiveId" clId="{A3ECA875-3A40-4BA9-BB9C-F27E79C2A69C}" dt="2024-05-07T18:05:24.298" v="3011" actId="164"/>
          <ac:spMkLst>
            <pc:docMk/>
            <pc:sldMk cId="291964525" sldId="2778"/>
            <ac:spMk id="187" creationId="{097460BF-6FF9-40C4-E9C7-5B5E8017CA4F}"/>
          </ac:spMkLst>
        </pc:spChg>
        <pc:spChg chg="mod topLvl">
          <ac:chgData name="Ahmed A" userId="37cbb6571667a5a4" providerId="LiveId" clId="{A3ECA875-3A40-4BA9-BB9C-F27E79C2A69C}" dt="2024-05-07T18:05:24.298" v="3011" actId="164"/>
          <ac:spMkLst>
            <pc:docMk/>
            <pc:sldMk cId="291964525" sldId="2778"/>
            <ac:spMk id="188" creationId="{DC8A3477-5521-F704-9E3A-6EF3A82726FC}"/>
          </ac:spMkLst>
        </pc:spChg>
        <pc:spChg chg="add del mod topLvl">
          <ac:chgData name="Ahmed A" userId="37cbb6571667a5a4" providerId="LiveId" clId="{A3ECA875-3A40-4BA9-BB9C-F27E79C2A69C}" dt="2024-05-07T18:04:03.407" v="2969" actId="164"/>
          <ac:spMkLst>
            <pc:docMk/>
            <pc:sldMk cId="291964525" sldId="2778"/>
            <ac:spMk id="189" creationId="{244EE402-6371-752A-4DDF-A0C4A1CACCC9}"/>
          </ac:spMkLst>
        </pc:spChg>
        <pc:spChg chg="add del mod topLvl">
          <ac:chgData name="Ahmed A" userId="37cbb6571667a5a4" providerId="LiveId" clId="{A3ECA875-3A40-4BA9-BB9C-F27E79C2A69C}" dt="2024-05-07T18:04:03.407" v="2969" actId="164"/>
          <ac:spMkLst>
            <pc:docMk/>
            <pc:sldMk cId="291964525" sldId="2778"/>
            <ac:spMk id="190" creationId="{D43CB34E-01F7-CA78-27CA-CCC6219BCC1E}"/>
          </ac:spMkLst>
        </pc:spChg>
        <pc:spChg chg="add del mod topLvl">
          <ac:chgData name="Ahmed A" userId="37cbb6571667a5a4" providerId="LiveId" clId="{A3ECA875-3A40-4BA9-BB9C-F27E79C2A69C}" dt="2024-05-07T18:04:03.407" v="2969" actId="164"/>
          <ac:spMkLst>
            <pc:docMk/>
            <pc:sldMk cId="291964525" sldId="2778"/>
            <ac:spMk id="191" creationId="{90AF2D57-04FA-FA7B-1E8B-2113F1794F2B}"/>
          </ac:spMkLst>
        </pc:spChg>
        <pc:spChg chg="mod topLvl">
          <ac:chgData name="Ahmed A" userId="37cbb6571667a5a4" providerId="LiveId" clId="{A3ECA875-3A40-4BA9-BB9C-F27E79C2A69C}" dt="2024-05-07T18:05:24.298" v="3011" actId="164"/>
          <ac:spMkLst>
            <pc:docMk/>
            <pc:sldMk cId="291964525" sldId="2778"/>
            <ac:spMk id="192" creationId="{B9F3FDD9-4FE0-7221-9617-E6FFE19AD081}"/>
          </ac:spMkLst>
        </pc:spChg>
        <pc:spChg chg="add del mod topLvl">
          <ac:chgData name="Ahmed A" userId="37cbb6571667a5a4" providerId="LiveId" clId="{A3ECA875-3A40-4BA9-BB9C-F27E79C2A69C}" dt="2024-05-07T18:04:03.407" v="2969" actId="164"/>
          <ac:spMkLst>
            <pc:docMk/>
            <pc:sldMk cId="291964525" sldId="2778"/>
            <ac:spMk id="193" creationId="{AD8051F2-E48C-AE93-B136-81790C1AC7B9}"/>
          </ac:spMkLst>
        </pc:spChg>
        <pc:spChg chg="add del mod topLvl">
          <ac:chgData name="Ahmed A" userId="37cbb6571667a5a4" providerId="LiveId" clId="{A3ECA875-3A40-4BA9-BB9C-F27E79C2A69C}" dt="2024-05-07T18:04:03.407" v="2969" actId="164"/>
          <ac:spMkLst>
            <pc:docMk/>
            <pc:sldMk cId="291964525" sldId="2778"/>
            <ac:spMk id="194" creationId="{8D6CD9B4-2D11-774F-47E5-8811396B13D4}"/>
          </ac:spMkLst>
        </pc:spChg>
        <pc:spChg chg="add del mod topLvl">
          <ac:chgData name="Ahmed A" userId="37cbb6571667a5a4" providerId="LiveId" clId="{A3ECA875-3A40-4BA9-BB9C-F27E79C2A69C}" dt="2024-05-07T18:04:03.407" v="2969" actId="164"/>
          <ac:spMkLst>
            <pc:docMk/>
            <pc:sldMk cId="291964525" sldId="2778"/>
            <ac:spMk id="195" creationId="{53D4B03B-0DFA-7ED7-380E-F24DE3E62018}"/>
          </ac:spMkLst>
        </pc:spChg>
        <pc:spChg chg="add del mod topLvl">
          <ac:chgData name="Ahmed A" userId="37cbb6571667a5a4" providerId="LiveId" clId="{A3ECA875-3A40-4BA9-BB9C-F27E79C2A69C}" dt="2024-05-07T18:04:03.407" v="2969" actId="164"/>
          <ac:spMkLst>
            <pc:docMk/>
            <pc:sldMk cId="291964525" sldId="2778"/>
            <ac:spMk id="196" creationId="{A893A971-C4FE-97AA-80F5-8D0551600542}"/>
          </ac:spMkLst>
        </pc:spChg>
        <pc:spChg chg="add del mod topLvl">
          <ac:chgData name="Ahmed A" userId="37cbb6571667a5a4" providerId="LiveId" clId="{A3ECA875-3A40-4BA9-BB9C-F27E79C2A69C}" dt="2024-05-07T18:04:03.407" v="2969" actId="164"/>
          <ac:spMkLst>
            <pc:docMk/>
            <pc:sldMk cId="291964525" sldId="2778"/>
            <ac:spMk id="197" creationId="{81AE1B68-8179-994D-1C22-13EF4DA4AD05}"/>
          </ac:spMkLst>
        </pc:spChg>
        <pc:spChg chg="add del mod topLvl">
          <ac:chgData name="Ahmed A" userId="37cbb6571667a5a4" providerId="LiveId" clId="{A3ECA875-3A40-4BA9-BB9C-F27E79C2A69C}" dt="2024-05-07T18:04:03.407" v="2969" actId="164"/>
          <ac:spMkLst>
            <pc:docMk/>
            <pc:sldMk cId="291964525" sldId="2778"/>
            <ac:spMk id="198" creationId="{F1BF95EA-A424-AE62-BBD4-A6BA804EBBCD}"/>
          </ac:spMkLst>
        </pc:spChg>
        <pc:spChg chg="add del mod topLvl">
          <ac:chgData name="Ahmed A" userId="37cbb6571667a5a4" providerId="LiveId" clId="{A3ECA875-3A40-4BA9-BB9C-F27E79C2A69C}" dt="2024-05-07T18:04:03.407" v="2969" actId="164"/>
          <ac:spMkLst>
            <pc:docMk/>
            <pc:sldMk cId="291964525" sldId="2778"/>
            <ac:spMk id="199" creationId="{DBF7F864-E494-6D11-C152-F50B3C22FDB9}"/>
          </ac:spMkLst>
        </pc:spChg>
        <pc:spChg chg="add del mod topLvl">
          <ac:chgData name="Ahmed A" userId="37cbb6571667a5a4" providerId="LiveId" clId="{A3ECA875-3A40-4BA9-BB9C-F27E79C2A69C}" dt="2024-05-07T18:04:03.407" v="2969" actId="164"/>
          <ac:spMkLst>
            <pc:docMk/>
            <pc:sldMk cId="291964525" sldId="2778"/>
            <ac:spMk id="200" creationId="{2B393E1B-2E08-FB5B-A161-97F32BC1DBA3}"/>
          </ac:spMkLst>
        </pc:spChg>
        <pc:spChg chg="add del mod topLvl">
          <ac:chgData name="Ahmed A" userId="37cbb6571667a5a4" providerId="LiveId" clId="{A3ECA875-3A40-4BA9-BB9C-F27E79C2A69C}" dt="2024-05-07T18:04:03.407" v="2969" actId="164"/>
          <ac:spMkLst>
            <pc:docMk/>
            <pc:sldMk cId="291964525" sldId="2778"/>
            <ac:spMk id="201" creationId="{6CE5F93C-928E-5A0A-CF0A-313531D0116D}"/>
          </ac:spMkLst>
        </pc:spChg>
        <pc:spChg chg="add del mod topLvl">
          <ac:chgData name="Ahmed A" userId="37cbb6571667a5a4" providerId="LiveId" clId="{A3ECA875-3A40-4BA9-BB9C-F27E79C2A69C}" dt="2024-05-07T18:04:03.407" v="2969" actId="164"/>
          <ac:spMkLst>
            <pc:docMk/>
            <pc:sldMk cId="291964525" sldId="2778"/>
            <ac:spMk id="202" creationId="{A53EA5D0-7346-8961-B5D1-B7268A24A942}"/>
          </ac:spMkLst>
        </pc:spChg>
        <pc:spChg chg="add del mod topLvl">
          <ac:chgData name="Ahmed A" userId="37cbb6571667a5a4" providerId="LiveId" clId="{A3ECA875-3A40-4BA9-BB9C-F27E79C2A69C}" dt="2024-05-07T18:04:03.407" v="2969" actId="164"/>
          <ac:spMkLst>
            <pc:docMk/>
            <pc:sldMk cId="291964525" sldId="2778"/>
            <ac:spMk id="203" creationId="{2377C08E-3BAB-4CB0-3230-4B940E6E0E67}"/>
          </ac:spMkLst>
        </pc:spChg>
        <pc:spChg chg="add del mod topLvl">
          <ac:chgData name="Ahmed A" userId="37cbb6571667a5a4" providerId="LiveId" clId="{A3ECA875-3A40-4BA9-BB9C-F27E79C2A69C}" dt="2024-05-07T18:04:03.407" v="2969" actId="164"/>
          <ac:spMkLst>
            <pc:docMk/>
            <pc:sldMk cId="291964525" sldId="2778"/>
            <ac:spMk id="204" creationId="{E50C7BE1-B2C7-0EF1-6812-B99ABE346C81}"/>
          </ac:spMkLst>
        </pc:spChg>
        <pc:spChg chg="add del mod topLvl">
          <ac:chgData name="Ahmed A" userId="37cbb6571667a5a4" providerId="LiveId" clId="{A3ECA875-3A40-4BA9-BB9C-F27E79C2A69C}" dt="2024-05-07T18:04:03.407" v="2969" actId="164"/>
          <ac:spMkLst>
            <pc:docMk/>
            <pc:sldMk cId="291964525" sldId="2778"/>
            <ac:spMk id="205" creationId="{86724B52-8677-8D29-B49A-73CD64D9FF61}"/>
          </ac:spMkLst>
        </pc:spChg>
        <pc:spChg chg="add del mod topLvl">
          <ac:chgData name="Ahmed A" userId="37cbb6571667a5a4" providerId="LiveId" clId="{A3ECA875-3A40-4BA9-BB9C-F27E79C2A69C}" dt="2024-05-07T18:04:03.407" v="2969" actId="164"/>
          <ac:spMkLst>
            <pc:docMk/>
            <pc:sldMk cId="291964525" sldId="2778"/>
            <ac:spMk id="206" creationId="{DF6BEFC7-8FAB-0949-0F60-54CF7686DDD7}"/>
          </ac:spMkLst>
        </pc:spChg>
        <pc:spChg chg="add del mod topLvl">
          <ac:chgData name="Ahmed A" userId="37cbb6571667a5a4" providerId="LiveId" clId="{A3ECA875-3A40-4BA9-BB9C-F27E79C2A69C}" dt="2024-05-07T18:04:03.407" v="2969" actId="164"/>
          <ac:spMkLst>
            <pc:docMk/>
            <pc:sldMk cId="291964525" sldId="2778"/>
            <ac:spMk id="207" creationId="{FD2FD09C-D4A8-AF47-F31A-52E3643422EF}"/>
          </ac:spMkLst>
        </pc:spChg>
        <pc:spChg chg="add del mod topLvl">
          <ac:chgData name="Ahmed A" userId="37cbb6571667a5a4" providerId="LiveId" clId="{A3ECA875-3A40-4BA9-BB9C-F27E79C2A69C}" dt="2024-05-07T18:04:03.407" v="2969" actId="164"/>
          <ac:spMkLst>
            <pc:docMk/>
            <pc:sldMk cId="291964525" sldId="2778"/>
            <ac:spMk id="208" creationId="{46598531-276C-B3FB-484C-9725A967245C}"/>
          </ac:spMkLst>
        </pc:spChg>
        <pc:spChg chg="add del mod topLvl">
          <ac:chgData name="Ahmed A" userId="37cbb6571667a5a4" providerId="LiveId" clId="{A3ECA875-3A40-4BA9-BB9C-F27E79C2A69C}" dt="2024-05-07T18:04:03.407" v="2969" actId="164"/>
          <ac:spMkLst>
            <pc:docMk/>
            <pc:sldMk cId="291964525" sldId="2778"/>
            <ac:spMk id="209" creationId="{C47F4DB1-A6E5-61ED-C38C-9FCB126B22DD}"/>
          </ac:spMkLst>
        </pc:spChg>
        <pc:spChg chg="add del mod topLvl">
          <ac:chgData name="Ahmed A" userId="37cbb6571667a5a4" providerId="LiveId" clId="{A3ECA875-3A40-4BA9-BB9C-F27E79C2A69C}" dt="2024-05-07T18:04:03.407" v="2969" actId="164"/>
          <ac:spMkLst>
            <pc:docMk/>
            <pc:sldMk cId="291964525" sldId="2778"/>
            <ac:spMk id="210" creationId="{1B1BBE52-FF67-9A0B-4FF4-DC2103A86432}"/>
          </ac:spMkLst>
        </pc:spChg>
        <pc:spChg chg="add del mod topLvl">
          <ac:chgData name="Ahmed A" userId="37cbb6571667a5a4" providerId="LiveId" clId="{A3ECA875-3A40-4BA9-BB9C-F27E79C2A69C}" dt="2024-05-07T18:04:03.407" v="2969" actId="164"/>
          <ac:spMkLst>
            <pc:docMk/>
            <pc:sldMk cId="291964525" sldId="2778"/>
            <ac:spMk id="211" creationId="{88BAB926-F0AD-8E58-880C-2782EC029F22}"/>
          </ac:spMkLst>
        </pc:spChg>
        <pc:spChg chg="add del mod topLvl">
          <ac:chgData name="Ahmed A" userId="37cbb6571667a5a4" providerId="LiveId" clId="{A3ECA875-3A40-4BA9-BB9C-F27E79C2A69C}" dt="2024-05-07T18:04:03.407" v="2969" actId="164"/>
          <ac:spMkLst>
            <pc:docMk/>
            <pc:sldMk cId="291964525" sldId="2778"/>
            <ac:spMk id="212" creationId="{5E5F54A8-3507-2058-21EC-DC293F3032AD}"/>
          </ac:spMkLst>
        </pc:spChg>
        <pc:spChg chg="mod topLvl">
          <ac:chgData name="Ahmed A" userId="37cbb6571667a5a4" providerId="LiveId" clId="{A3ECA875-3A40-4BA9-BB9C-F27E79C2A69C}" dt="2024-05-07T18:05:24.298" v="3011" actId="164"/>
          <ac:spMkLst>
            <pc:docMk/>
            <pc:sldMk cId="291964525" sldId="2778"/>
            <ac:spMk id="213" creationId="{01A8A7E3-E7F6-CC11-2EE8-D4D402F76606}"/>
          </ac:spMkLst>
        </pc:spChg>
        <pc:spChg chg="add del mod topLvl">
          <ac:chgData name="Ahmed A" userId="37cbb6571667a5a4" providerId="LiveId" clId="{A3ECA875-3A40-4BA9-BB9C-F27E79C2A69C}" dt="2024-05-07T18:04:03.407" v="2969" actId="164"/>
          <ac:spMkLst>
            <pc:docMk/>
            <pc:sldMk cId="291964525" sldId="2778"/>
            <ac:spMk id="214" creationId="{23E4DCCF-2B42-8917-5744-26F2313E2247}"/>
          </ac:spMkLst>
        </pc:spChg>
        <pc:spChg chg="add del mod topLvl">
          <ac:chgData name="Ahmed A" userId="37cbb6571667a5a4" providerId="LiveId" clId="{A3ECA875-3A40-4BA9-BB9C-F27E79C2A69C}" dt="2024-05-07T18:04:03.407" v="2969" actId="164"/>
          <ac:spMkLst>
            <pc:docMk/>
            <pc:sldMk cId="291964525" sldId="2778"/>
            <ac:spMk id="215" creationId="{53107650-BD89-9717-2A1B-84A62BFCBB0A}"/>
          </ac:spMkLst>
        </pc:spChg>
        <pc:spChg chg="mod topLvl">
          <ac:chgData name="Ahmed A" userId="37cbb6571667a5a4" providerId="LiveId" clId="{A3ECA875-3A40-4BA9-BB9C-F27E79C2A69C}" dt="2024-05-07T18:05:24.298" v="3011" actId="164"/>
          <ac:spMkLst>
            <pc:docMk/>
            <pc:sldMk cId="291964525" sldId="2778"/>
            <ac:spMk id="216" creationId="{AE24337E-8361-7E8E-E4DC-B4BCCE67CA78}"/>
          </ac:spMkLst>
        </pc:spChg>
        <pc:spChg chg="mod topLvl">
          <ac:chgData name="Ahmed A" userId="37cbb6571667a5a4" providerId="LiveId" clId="{A3ECA875-3A40-4BA9-BB9C-F27E79C2A69C}" dt="2024-05-07T18:05:24.298" v="3011" actId="164"/>
          <ac:spMkLst>
            <pc:docMk/>
            <pc:sldMk cId="291964525" sldId="2778"/>
            <ac:spMk id="217" creationId="{26236469-7C19-F1F0-5919-0EB872A1ADBC}"/>
          </ac:spMkLst>
        </pc:spChg>
        <pc:spChg chg="add del mod topLvl">
          <ac:chgData name="Ahmed A" userId="37cbb6571667a5a4" providerId="LiveId" clId="{A3ECA875-3A40-4BA9-BB9C-F27E79C2A69C}" dt="2024-05-07T18:04:03.407" v="2969" actId="164"/>
          <ac:spMkLst>
            <pc:docMk/>
            <pc:sldMk cId="291964525" sldId="2778"/>
            <ac:spMk id="218" creationId="{A89F972A-3B63-E9E2-317B-9128CDAE8D38}"/>
          </ac:spMkLst>
        </pc:spChg>
        <pc:spChg chg="add del mod topLvl">
          <ac:chgData name="Ahmed A" userId="37cbb6571667a5a4" providerId="LiveId" clId="{A3ECA875-3A40-4BA9-BB9C-F27E79C2A69C}" dt="2024-05-07T18:04:03.407" v="2969" actId="164"/>
          <ac:spMkLst>
            <pc:docMk/>
            <pc:sldMk cId="291964525" sldId="2778"/>
            <ac:spMk id="219" creationId="{6B965C30-6609-BE4C-2C37-A44C7C08BB72}"/>
          </ac:spMkLst>
        </pc:spChg>
        <pc:spChg chg="mod topLvl">
          <ac:chgData name="Ahmed A" userId="37cbb6571667a5a4" providerId="LiveId" clId="{A3ECA875-3A40-4BA9-BB9C-F27E79C2A69C}" dt="2024-05-07T18:05:24.298" v="3011" actId="164"/>
          <ac:spMkLst>
            <pc:docMk/>
            <pc:sldMk cId="291964525" sldId="2778"/>
            <ac:spMk id="220" creationId="{266843CC-78B5-CFE1-5883-C1AF4719B99A}"/>
          </ac:spMkLst>
        </pc:spChg>
        <pc:spChg chg="add del mod topLvl">
          <ac:chgData name="Ahmed A" userId="37cbb6571667a5a4" providerId="LiveId" clId="{A3ECA875-3A40-4BA9-BB9C-F27E79C2A69C}" dt="2024-05-07T18:04:03.407" v="2969" actId="164"/>
          <ac:spMkLst>
            <pc:docMk/>
            <pc:sldMk cId="291964525" sldId="2778"/>
            <ac:spMk id="221" creationId="{2E9E9621-7CF4-CC15-0229-2E9351A9B5FD}"/>
          </ac:spMkLst>
        </pc:spChg>
        <pc:spChg chg="add del mod topLvl">
          <ac:chgData name="Ahmed A" userId="37cbb6571667a5a4" providerId="LiveId" clId="{A3ECA875-3A40-4BA9-BB9C-F27E79C2A69C}" dt="2024-05-07T18:04:03.407" v="2969" actId="164"/>
          <ac:spMkLst>
            <pc:docMk/>
            <pc:sldMk cId="291964525" sldId="2778"/>
            <ac:spMk id="222" creationId="{7D17D341-75A7-DF5F-E316-F849E6CCC849}"/>
          </ac:spMkLst>
        </pc:spChg>
        <pc:spChg chg="add del mod topLvl">
          <ac:chgData name="Ahmed A" userId="37cbb6571667a5a4" providerId="LiveId" clId="{A3ECA875-3A40-4BA9-BB9C-F27E79C2A69C}" dt="2024-05-07T18:04:03.407" v="2969" actId="164"/>
          <ac:spMkLst>
            <pc:docMk/>
            <pc:sldMk cId="291964525" sldId="2778"/>
            <ac:spMk id="223" creationId="{878F793C-539C-6C83-5B91-E6294D4BA241}"/>
          </ac:spMkLst>
        </pc:spChg>
        <pc:spChg chg="add del mod topLvl">
          <ac:chgData name="Ahmed A" userId="37cbb6571667a5a4" providerId="LiveId" clId="{A3ECA875-3A40-4BA9-BB9C-F27E79C2A69C}" dt="2024-05-07T18:04:03.407" v="2969" actId="164"/>
          <ac:spMkLst>
            <pc:docMk/>
            <pc:sldMk cId="291964525" sldId="2778"/>
            <ac:spMk id="224" creationId="{41B58DC1-9DA3-EE64-BCA1-E1AD09B4701D}"/>
          </ac:spMkLst>
        </pc:spChg>
        <pc:spChg chg="add del mod topLvl">
          <ac:chgData name="Ahmed A" userId="37cbb6571667a5a4" providerId="LiveId" clId="{A3ECA875-3A40-4BA9-BB9C-F27E79C2A69C}" dt="2024-05-07T18:04:03.407" v="2969" actId="164"/>
          <ac:spMkLst>
            <pc:docMk/>
            <pc:sldMk cId="291964525" sldId="2778"/>
            <ac:spMk id="225" creationId="{F76A1B9D-04F0-3C5D-F11B-DC306516E4F7}"/>
          </ac:spMkLst>
        </pc:spChg>
        <pc:spChg chg="add del mod topLvl">
          <ac:chgData name="Ahmed A" userId="37cbb6571667a5a4" providerId="LiveId" clId="{A3ECA875-3A40-4BA9-BB9C-F27E79C2A69C}" dt="2024-05-07T18:04:03.407" v="2969" actId="164"/>
          <ac:spMkLst>
            <pc:docMk/>
            <pc:sldMk cId="291964525" sldId="2778"/>
            <ac:spMk id="226" creationId="{A8D376F6-18E7-19AA-DEA7-B8B607B89ED4}"/>
          </ac:spMkLst>
        </pc:spChg>
        <pc:spChg chg="add del mod topLvl">
          <ac:chgData name="Ahmed A" userId="37cbb6571667a5a4" providerId="LiveId" clId="{A3ECA875-3A40-4BA9-BB9C-F27E79C2A69C}" dt="2024-05-07T18:04:03.407" v="2969" actId="164"/>
          <ac:spMkLst>
            <pc:docMk/>
            <pc:sldMk cId="291964525" sldId="2778"/>
            <ac:spMk id="227" creationId="{2D26882B-2779-F728-4303-8A314397A3B3}"/>
          </ac:spMkLst>
        </pc:spChg>
        <pc:spChg chg="add del mod topLvl">
          <ac:chgData name="Ahmed A" userId="37cbb6571667a5a4" providerId="LiveId" clId="{A3ECA875-3A40-4BA9-BB9C-F27E79C2A69C}" dt="2024-05-07T18:04:03.407" v="2969" actId="164"/>
          <ac:spMkLst>
            <pc:docMk/>
            <pc:sldMk cId="291964525" sldId="2778"/>
            <ac:spMk id="228" creationId="{37529300-96BB-81AB-DFCD-64CE0E998372}"/>
          </ac:spMkLst>
        </pc:spChg>
        <pc:spChg chg="add del mod topLvl">
          <ac:chgData name="Ahmed A" userId="37cbb6571667a5a4" providerId="LiveId" clId="{A3ECA875-3A40-4BA9-BB9C-F27E79C2A69C}" dt="2024-05-07T18:04:03.407" v="2969" actId="164"/>
          <ac:spMkLst>
            <pc:docMk/>
            <pc:sldMk cId="291964525" sldId="2778"/>
            <ac:spMk id="229" creationId="{31A2CE4A-D691-1846-2E98-17C3FADBD580}"/>
          </ac:spMkLst>
        </pc:spChg>
        <pc:spChg chg="add del mod topLvl">
          <ac:chgData name="Ahmed A" userId="37cbb6571667a5a4" providerId="LiveId" clId="{A3ECA875-3A40-4BA9-BB9C-F27E79C2A69C}" dt="2024-05-07T18:04:03.407" v="2969" actId="164"/>
          <ac:spMkLst>
            <pc:docMk/>
            <pc:sldMk cId="291964525" sldId="2778"/>
            <ac:spMk id="230" creationId="{49EF8D37-C73D-8A98-623F-8385A4AC8DDA}"/>
          </ac:spMkLst>
        </pc:spChg>
        <pc:spChg chg="add del mod topLvl">
          <ac:chgData name="Ahmed A" userId="37cbb6571667a5a4" providerId="LiveId" clId="{A3ECA875-3A40-4BA9-BB9C-F27E79C2A69C}" dt="2024-05-07T18:04:03.407" v="2969" actId="164"/>
          <ac:spMkLst>
            <pc:docMk/>
            <pc:sldMk cId="291964525" sldId="2778"/>
            <ac:spMk id="231" creationId="{CB5AF394-1325-947C-DDAD-40FBCBC0ED32}"/>
          </ac:spMkLst>
        </pc:spChg>
        <pc:spChg chg="mod topLvl">
          <ac:chgData name="Ahmed A" userId="37cbb6571667a5a4" providerId="LiveId" clId="{A3ECA875-3A40-4BA9-BB9C-F27E79C2A69C}" dt="2024-05-07T18:05:24.298" v="3011" actId="164"/>
          <ac:spMkLst>
            <pc:docMk/>
            <pc:sldMk cId="291964525" sldId="2778"/>
            <ac:spMk id="232" creationId="{1CE1D25D-A516-C4C5-0C56-CF3814328CA6}"/>
          </ac:spMkLst>
        </pc:spChg>
        <pc:spChg chg="add del mod topLvl">
          <ac:chgData name="Ahmed A" userId="37cbb6571667a5a4" providerId="LiveId" clId="{A3ECA875-3A40-4BA9-BB9C-F27E79C2A69C}" dt="2024-05-07T18:04:03.407" v="2969" actId="164"/>
          <ac:spMkLst>
            <pc:docMk/>
            <pc:sldMk cId="291964525" sldId="2778"/>
            <ac:spMk id="233" creationId="{B9AABB9F-F4AE-1562-CD25-6500237A80C0}"/>
          </ac:spMkLst>
        </pc:spChg>
        <pc:spChg chg="add del mod topLvl">
          <ac:chgData name="Ahmed A" userId="37cbb6571667a5a4" providerId="LiveId" clId="{A3ECA875-3A40-4BA9-BB9C-F27E79C2A69C}" dt="2024-05-07T18:04:03.407" v="2969" actId="164"/>
          <ac:spMkLst>
            <pc:docMk/>
            <pc:sldMk cId="291964525" sldId="2778"/>
            <ac:spMk id="234" creationId="{8913D378-8749-50B1-7716-D9613CF441EA}"/>
          </ac:spMkLst>
        </pc:spChg>
        <pc:spChg chg="add del mod topLvl">
          <ac:chgData name="Ahmed A" userId="37cbb6571667a5a4" providerId="LiveId" clId="{A3ECA875-3A40-4BA9-BB9C-F27E79C2A69C}" dt="2024-05-07T18:04:03.407" v="2969" actId="164"/>
          <ac:spMkLst>
            <pc:docMk/>
            <pc:sldMk cId="291964525" sldId="2778"/>
            <ac:spMk id="235" creationId="{188FE14E-0FE0-49BA-C5F8-C548F605C64F}"/>
          </ac:spMkLst>
        </pc:spChg>
        <pc:spChg chg="add del mod topLvl">
          <ac:chgData name="Ahmed A" userId="37cbb6571667a5a4" providerId="LiveId" clId="{A3ECA875-3A40-4BA9-BB9C-F27E79C2A69C}" dt="2024-05-07T18:04:03.407" v="2969" actId="164"/>
          <ac:spMkLst>
            <pc:docMk/>
            <pc:sldMk cId="291964525" sldId="2778"/>
            <ac:spMk id="236" creationId="{3E727713-C610-04F8-8E44-48A72C7E60C2}"/>
          </ac:spMkLst>
        </pc:spChg>
        <pc:spChg chg="add del mod topLvl">
          <ac:chgData name="Ahmed A" userId="37cbb6571667a5a4" providerId="LiveId" clId="{A3ECA875-3A40-4BA9-BB9C-F27E79C2A69C}" dt="2024-05-07T18:04:03.407" v="2969" actId="164"/>
          <ac:spMkLst>
            <pc:docMk/>
            <pc:sldMk cId="291964525" sldId="2778"/>
            <ac:spMk id="237" creationId="{E074FA33-8829-BE60-5AA6-D69DC5E5DC1F}"/>
          </ac:spMkLst>
        </pc:spChg>
        <pc:spChg chg="mod topLvl">
          <ac:chgData name="Ahmed A" userId="37cbb6571667a5a4" providerId="LiveId" clId="{A3ECA875-3A40-4BA9-BB9C-F27E79C2A69C}" dt="2024-05-07T18:05:24.298" v="3011" actId="164"/>
          <ac:spMkLst>
            <pc:docMk/>
            <pc:sldMk cId="291964525" sldId="2778"/>
            <ac:spMk id="238" creationId="{6BAE0751-7E31-19D0-A79F-186001C33C4D}"/>
          </ac:spMkLst>
        </pc:spChg>
        <pc:spChg chg="add del mod topLvl">
          <ac:chgData name="Ahmed A" userId="37cbb6571667a5a4" providerId="LiveId" clId="{A3ECA875-3A40-4BA9-BB9C-F27E79C2A69C}" dt="2024-05-07T18:04:03.407" v="2969" actId="164"/>
          <ac:spMkLst>
            <pc:docMk/>
            <pc:sldMk cId="291964525" sldId="2778"/>
            <ac:spMk id="239" creationId="{FF16180E-B199-50A4-EF80-DB08CEAA1809}"/>
          </ac:spMkLst>
        </pc:spChg>
        <pc:spChg chg="add del mod topLvl">
          <ac:chgData name="Ahmed A" userId="37cbb6571667a5a4" providerId="LiveId" clId="{A3ECA875-3A40-4BA9-BB9C-F27E79C2A69C}" dt="2024-05-07T18:04:03.407" v="2969" actId="164"/>
          <ac:spMkLst>
            <pc:docMk/>
            <pc:sldMk cId="291964525" sldId="2778"/>
            <ac:spMk id="240" creationId="{F2AFC5F9-F3C6-92A6-D5B0-2B46E8760F42}"/>
          </ac:spMkLst>
        </pc:spChg>
        <pc:spChg chg="add del mod topLvl">
          <ac:chgData name="Ahmed A" userId="37cbb6571667a5a4" providerId="LiveId" clId="{A3ECA875-3A40-4BA9-BB9C-F27E79C2A69C}" dt="2024-05-07T18:04:03.407" v="2969" actId="164"/>
          <ac:spMkLst>
            <pc:docMk/>
            <pc:sldMk cId="291964525" sldId="2778"/>
            <ac:spMk id="241" creationId="{94CADB14-D14A-6F63-C07B-39ACB1208D67}"/>
          </ac:spMkLst>
        </pc:spChg>
        <pc:spChg chg="add del mod topLvl">
          <ac:chgData name="Ahmed A" userId="37cbb6571667a5a4" providerId="LiveId" clId="{A3ECA875-3A40-4BA9-BB9C-F27E79C2A69C}" dt="2024-05-07T18:04:03.407" v="2969" actId="164"/>
          <ac:spMkLst>
            <pc:docMk/>
            <pc:sldMk cId="291964525" sldId="2778"/>
            <ac:spMk id="242" creationId="{C3287D76-4F6E-BFE3-82C2-3691B66E9514}"/>
          </ac:spMkLst>
        </pc:spChg>
        <pc:spChg chg="add del mod topLvl">
          <ac:chgData name="Ahmed A" userId="37cbb6571667a5a4" providerId="LiveId" clId="{A3ECA875-3A40-4BA9-BB9C-F27E79C2A69C}" dt="2024-05-07T18:04:03.407" v="2969" actId="164"/>
          <ac:spMkLst>
            <pc:docMk/>
            <pc:sldMk cId="291964525" sldId="2778"/>
            <ac:spMk id="243" creationId="{359096C3-5B93-CAA0-0B98-21707A72A8AF}"/>
          </ac:spMkLst>
        </pc:spChg>
        <pc:spChg chg="mod topLvl">
          <ac:chgData name="Ahmed A" userId="37cbb6571667a5a4" providerId="LiveId" clId="{A3ECA875-3A40-4BA9-BB9C-F27E79C2A69C}" dt="2024-05-07T18:05:24.298" v="3011" actId="164"/>
          <ac:spMkLst>
            <pc:docMk/>
            <pc:sldMk cId="291964525" sldId="2778"/>
            <ac:spMk id="244" creationId="{2C3D7836-4B65-37E6-E733-3BE1DBD18912}"/>
          </ac:spMkLst>
        </pc:spChg>
        <pc:spChg chg="mod topLvl">
          <ac:chgData name="Ahmed A" userId="37cbb6571667a5a4" providerId="LiveId" clId="{A3ECA875-3A40-4BA9-BB9C-F27E79C2A69C}" dt="2024-05-07T18:05:24.298" v="3011" actId="164"/>
          <ac:spMkLst>
            <pc:docMk/>
            <pc:sldMk cId="291964525" sldId="2778"/>
            <ac:spMk id="245" creationId="{071E6887-8A91-F36B-A367-5D3997403785}"/>
          </ac:spMkLst>
        </pc:spChg>
        <pc:spChg chg="add del mod topLvl">
          <ac:chgData name="Ahmed A" userId="37cbb6571667a5a4" providerId="LiveId" clId="{A3ECA875-3A40-4BA9-BB9C-F27E79C2A69C}" dt="2024-05-07T18:04:03.407" v="2969" actId="164"/>
          <ac:spMkLst>
            <pc:docMk/>
            <pc:sldMk cId="291964525" sldId="2778"/>
            <ac:spMk id="246" creationId="{5ECD6376-9A74-1313-2C30-81D3B3F03D58}"/>
          </ac:spMkLst>
        </pc:spChg>
        <pc:spChg chg="add del mod topLvl">
          <ac:chgData name="Ahmed A" userId="37cbb6571667a5a4" providerId="LiveId" clId="{A3ECA875-3A40-4BA9-BB9C-F27E79C2A69C}" dt="2024-05-07T18:04:03.407" v="2969" actId="164"/>
          <ac:spMkLst>
            <pc:docMk/>
            <pc:sldMk cId="291964525" sldId="2778"/>
            <ac:spMk id="247" creationId="{23FF1838-3E33-183F-B821-2944A456BC2B}"/>
          </ac:spMkLst>
        </pc:spChg>
        <pc:spChg chg="mod topLvl">
          <ac:chgData name="Ahmed A" userId="37cbb6571667a5a4" providerId="LiveId" clId="{A3ECA875-3A40-4BA9-BB9C-F27E79C2A69C}" dt="2024-05-07T18:05:24.298" v="3011" actId="164"/>
          <ac:spMkLst>
            <pc:docMk/>
            <pc:sldMk cId="291964525" sldId="2778"/>
            <ac:spMk id="248" creationId="{EE1FC67B-8AD9-A348-60DB-9118B4FCF9A3}"/>
          </ac:spMkLst>
        </pc:spChg>
        <pc:spChg chg="mod topLvl">
          <ac:chgData name="Ahmed A" userId="37cbb6571667a5a4" providerId="LiveId" clId="{A3ECA875-3A40-4BA9-BB9C-F27E79C2A69C}" dt="2024-05-07T18:05:24.298" v="3011" actId="164"/>
          <ac:spMkLst>
            <pc:docMk/>
            <pc:sldMk cId="291964525" sldId="2778"/>
            <ac:spMk id="249" creationId="{5CEFB0AB-81C1-55CE-54C1-E92D3B78C933}"/>
          </ac:spMkLst>
        </pc:spChg>
        <pc:spChg chg="mod topLvl">
          <ac:chgData name="Ahmed A" userId="37cbb6571667a5a4" providerId="LiveId" clId="{A3ECA875-3A40-4BA9-BB9C-F27E79C2A69C}" dt="2024-05-07T18:05:24.298" v="3011" actId="164"/>
          <ac:spMkLst>
            <pc:docMk/>
            <pc:sldMk cId="291964525" sldId="2778"/>
            <ac:spMk id="250" creationId="{83359683-7F57-7BB1-BB7B-271FFBE094DD}"/>
          </ac:spMkLst>
        </pc:spChg>
        <pc:spChg chg="mod topLvl">
          <ac:chgData name="Ahmed A" userId="37cbb6571667a5a4" providerId="LiveId" clId="{A3ECA875-3A40-4BA9-BB9C-F27E79C2A69C}" dt="2024-05-07T18:05:24.298" v="3011" actId="164"/>
          <ac:spMkLst>
            <pc:docMk/>
            <pc:sldMk cId="291964525" sldId="2778"/>
            <ac:spMk id="251" creationId="{C9DE81F7-7D0D-DF0E-9D91-DDAF0B24E90C}"/>
          </ac:spMkLst>
        </pc:spChg>
        <pc:spChg chg="add del mod topLvl">
          <ac:chgData name="Ahmed A" userId="37cbb6571667a5a4" providerId="LiveId" clId="{A3ECA875-3A40-4BA9-BB9C-F27E79C2A69C}" dt="2024-05-07T18:04:03.407" v="2969" actId="164"/>
          <ac:spMkLst>
            <pc:docMk/>
            <pc:sldMk cId="291964525" sldId="2778"/>
            <ac:spMk id="252" creationId="{34A209AE-1DB2-04D0-976A-291F3EB5DD2D}"/>
          </ac:spMkLst>
        </pc:spChg>
        <pc:spChg chg="add del mod topLvl">
          <ac:chgData name="Ahmed A" userId="37cbb6571667a5a4" providerId="LiveId" clId="{A3ECA875-3A40-4BA9-BB9C-F27E79C2A69C}" dt="2024-05-07T18:04:03.407" v="2969" actId="164"/>
          <ac:spMkLst>
            <pc:docMk/>
            <pc:sldMk cId="291964525" sldId="2778"/>
            <ac:spMk id="253" creationId="{6211C4BE-12F7-495F-6A1D-EC0966E41CB3}"/>
          </ac:spMkLst>
        </pc:spChg>
        <pc:spChg chg="add del mod topLvl">
          <ac:chgData name="Ahmed A" userId="37cbb6571667a5a4" providerId="LiveId" clId="{A3ECA875-3A40-4BA9-BB9C-F27E79C2A69C}" dt="2024-05-07T18:04:03.407" v="2969" actId="164"/>
          <ac:spMkLst>
            <pc:docMk/>
            <pc:sldMk cId="291964525" sldId="2778"/>
            <ac:spMk id="254" creationId="{DE45AACB-BA72-455E-40FC-679D750DE63B}"/>
          </ac:spMkLst>
        </pc:spChg>
        <pc:spChg chg="add del mod topLvl">
          <ac:chgData name="Ahmed A" userId="37cbb6571667a5a4" providerId="LiveId" clId="{A3ECA875-3A40-4BA9-BB9C-F27E79C2A69C}" dt="2024-05-07T18:04:03.407" v="2969" actId="164"/>
          <ac:spMkLst>
            <pc:docMk/>
            <pc:sldMk cId="291964525" sldId="2778"/>
            <ac:spMk id="255" creationId="{24A113C8-9E5C-F43A-5A00-25C3525E8B6D}"/>
          </ac:spMkLst>
        </pc:spChg>
        <pc:spChg chg="add del mod topLvl">
          <ac:chgData name="Ahmed A" userId="37cbb6571667a5a4" providerId="LiveId" clId="{A3ECA875-3A40-4BA9-BB9C-F27E79C2A69C}" dt="2024-05-07T18:04:03.407" v="2969" actId="164"/>
          <ac:spMkLst>
            <pc:docMk/>
            <pc:sldMk cId="291964525" sldId="2778"/>
            <ac:spMk id="256" creationId="{5FBB0160-06E5-7714-E6B0-4981A87C9045}"/>
          </ac:spMkLst>
        </pc:spChg>
        <pc:spChg chg="add del mod topLvl">
          <ac:chgData name="Ahmed A" userId="37cbb6571667a5a4" providerId="LiveId" clId="{A3ECA875-3A40-4BA9-BB9C-F27E79C2A69C}" dt="2024-05-07T18:04:03.407" v="2969" actId="164"/>
          <ac:spMkLst>
            <pc:docMk/>
            <pc:sldMk cId="291964525" sldId="2778"/>
            <ac:spMk id="257" creationId="{5391686C-65CB-E250-B1BD-6C33A91E7C57}"/>
          </ac:spMkLst>
        </pc:spChg>
        <pc:spChg chg="add del mod topLvl">
          <ac:chgData name="Ahmed A" userId="37cbb6571667a5a4" providerId="LiveId" clId="{A3ECA875-3A40-4BA9-BB9C-F27E79C2A69C}" dt="2024-05-07T18:04:03.407" v="2969" actId="164"/>
          <ac:spMkLst>
            <pc:docMk/>
            <pc:sldMk cId="291964525" sldId="2778"/>
            <ac:spMk id="258" creationId="{0C58E4CE-8370-D310-D0B9-5614C00FC872}"/>
          </ac:spMkLst>
        </pc:spChg>
        <pc:spChg chg="add del mod topLvl">
          <ac:chgData name="Ahmed A" userId="37cbb6571667a5a4" providerId="LiveId" clId="{A3ECA875-3A40-4BA9-BB9C-F27E79C2A69C}" dt="2024-05-07T18:04:03.407" v="2969" actId="164"/>
          <ac:spMkLst>
            <pc:docMk/>
            <pc:sldMk cId="291964525" sldId="2778"/>
            <ac:spMk id="259" creationId="{8686CD14-6DCC-A2D7-4693-F6B9265FE3E7}"/>
          </ac:spMkLst>
        </pc:spChg>
        <pc:spChg chg="add del mod topLvl">
          <ac:chgData name="Ahmed A" userId="37cbb6571667a5a4" providerId="LiveId" clId="{A3ECA875-3A40-4BA9-BB9C-F27E79C2A69C}" dt="2024-05-07T18:04:03.407" v="2969" actId="164"/>
          <ac:spMkLst>
            <pc:docMk/>
            <pc:sldMk cId="291964525" sldId="2778"/>
            <ac:spMk id="260" creationId="{0F3D0000-CA8B-8191-7D04-240E2F813C6D}"/>
          </ac:spMkLst>
        </pc:spChg>
        <pc:grpChg chg="del mod">
          <ac:chgData name="Ahmed A" userId="37cbb6571667a5a4" providerId="LiveId" clId="{A3ECA875-3A40-4BA9-BB9C-F27E79C2A69C}" dt="2024-05-07T18:01:32.848" v="2906" actId="27803"/>
          <ac:grpSpMkLst>
            <pc:docMk/>
            <pc:sldMk cId="291964525" sldId="2778"/>
            <ac:grpSpMk id="4" creationId="{0BDCFB3A-3DC5-1790-E70A-55538F2AFE17}"/>
          </ac:grpSpMkLst>
        </pc:grpChg>
        <pc:grpChg chg="add mod">
          <ac:chgData name="Ahmed A" userId="37cbb6571667a5a4" providerId="LiveId" clId="{A3ECA875-3A40-4BA9-BB9C-F27E79C2A69C}" dt="2024-05-07T18:02:04.610" v="2917" actId="164"/>
          <ac:grpSpMkLst>
            <pc:docMk/>
            <pc:sldMk cId="291964525" sldId="2778"/>
            <ac:grpSpMk id="261" creationId="{47BAC50C-B772-95ED-90FF-49491BA0F738}"/>
          </ac:grpSpMkLst>
        </pc:grpChg>
        <pc:grpChg chg="add del mod">
          <ac:chgData name="Ahmed A" userId="37cbb6571667a5a4" providerId="LiveId" clId="{A3ECA875-3A40-4BA9-BB9C-F27E79C2A69C}" dt="2024-05-07T18:03:57.758" v="2966" actId="165"/>
          <ac:grpSpMkLst>
            <pc:docMk/>
            <pc:sldMk cId="291964525" sldId="2778"/>
            <ac:grpSpMk id="262" creationId="{70628AB9-6185-3AC1-7A8D-90A9F7FAFE99}"/>
          </ac:grpSpMkLst>
        </pc:grpChg>
        <pc:grpChg chg="add mod">
          <ac:chgData name="Ahmed A" userId="37cbb6571667a5a4" providerId="LiveId" clId="{A3ECA875-3A40-4BA9-BB9C-F27E79C2A69C}" dt="2024-05-07T18:04:03.407" v="2969" actId="164"/>
          <ac:grpSpMkLst>
            <pc:docMk/>
            <pc:sldMk cId="291964525" sldId="2778"/>
            <ac:grpSpMk id="263" creationId="{CB4BE428-AD5E-5C94-58EB-B0EE40ED9389}"/>
          </ac:grpSpMkLst>
        </pc:grpChg>
        <pc:grpChg chg="add mod">
          <ac:chgData name="Ahmed A" userId="37cbb6571667a5a4" providerId="LiveId" clId="{A3ECA875-3A40-4BA9-BB9C-F27E79C2A69C}" dt="2024-05-07T18:05:40.954" v="3018" actId="1076"/>
          <ac:grpSpMkLst>
            <pc:docMk/>
            <pc:sldMk cId="291964525" sldId="2778"/>
            <ac:grpSpMk id="264" creationId="{1D6D85BD-ED9D-2DD4-C77A-B01D192DFE8A}"/>
          </ac:grpSpMkLst>
        </pc:grpChg>
        <pc:picChg chg="add del mod modCrop">
          <ac:chgData name="Ahmed A" userId="37cbb6571667a5a4" providerId="LiveId" clId="{A3ECA875-3A40-4BA9-BB9C-F27E79C2A69C}" dt="2024-05-07T18:01:32.848" v="2906" actId="27803"/>
          <ac:picMkLst>
            <pc:docMk/>
            <pc:sldMk cId="291964525" sldId="2778"/>
            <ac:picMk id="3" creationId="{7E1B82B4-7284-FE5E-B1C0-E449317E005D}"/>
          </ac:picMkLst>
        </pc:picChg>
      </pc:sldChg>
      <pc:sldChg chg="addSp delSp modSp new mod modTransition">
        <pc:chgData name="Ahmed A" userId="37cbb6571667a5a4" providerId="LiveId" clId="{A3ECA875-3A40-4BA9-BB9C-F27E79C2A69C}" dt="2024-05-08T14:03:41.986" v="3262"/>
        <pc:sldMkLst>
          <pc:docMk/>
          <pc:sldMk cId="3458315100" sldId="2778"/>
        </pc:sldMkLst>
        <pc:spChg chg="add">
          <ac:chgData name="Ahmed A" userId="37cbb6571667a5a4" providerId="LiveId" clId="{A3ECA875-3A40-4BA9-BB9C-F27E79C2A69C}" dt="2024-05-08T13:58:30.208" v="3232"/>
          <ac:spMkLst>
            <pc:docMk/>
            <pc:sldMk cId="3458315100" sldId="2778"/>
            <ac:spMk id="2" creationId="{CCF8B1D8-AF03-BB0A-CC5C-256F7BF1A70B}"/>
          </ac:spMkLst>
        </pc:spChg>
        <pc:spChg chg="add mod ord">
          <ac:chgData name="Ahmed A" userId="37cbb6571667a5a4" providerId="LiveId" clId="{A3ECA875-3A40-4BA9-BB9C-F27E79C2A69C}" dt="2024-05-08T14:02:25.588" v="3256" actId="170"/>
          <ac:spMkLst>
            <pc:docMk/>
            <pc:sldMk cId="3458315100" sldId="2778"/>
            <ac:spMk id="7" creationId="{32CC8E37-7296-A8B1-1BEF-E2EC17718A3D}"/>
          </ac:spMkLst>
        </pc:spChg>
        <pc:spChg chg="add mod ord">
          <ac:chgData name="Ahmed A" userId="37cbb6571667a5a4" providerId="LiveId" clId="{A3ECA875-3A40-4BA9-BB9C-F27E79C2A69C}" dt="2024-05-08T14:02:25.588" v="3256" actId="170"/>
          <ac:spMkLst>
            <pc:docMk/>
            <pc:sldMk cId="3458315100" sldId="2778"/>
            <ac:spMk id="8" creationId="{9EE02708-C9F2-5CCC-B0DF-5A327022725C}"/>
          </ac:spMkLst>
        </pc:spChg>
        <pc:grpChg chg="add del mod">
          <ac:chgData name="Ahmed A" userId="37cbb6571667a5a4" providerId="LiveId" clId="{A3ECA875-3A40-4BA9-BB9C-F27E79C2A69C}" dt="2024-05-08T14:02:14.455" v="3253" actId="478"/>
          <ac:grpSpMkLst>
            <pc:docMk/>
            <pc:sldMk cId="3458315100" sldId="2778"/>
            <ac:grpSpMk id="6" creationId="{D0BF6505-67E8-DC5C-EF18-4DC9E7478EC0}"/>
          </ac:grpSpMkLst>
        </pc:grpChg>
        <pc:picChg chg="add del mod topLvl">
          <ac:chgData name="Ahmed A" userId="37cbb6571667a5a4" providerId="LiveId" clId="{A3ECA875-3A40-4BA9-BB9C-F27E79C2A69C}" dt="2024-05-08T14:02:14.455" v="3253" actId="478"/>
          <ac:picMkLst>
            <pc:docMk/>
            <pc:sldMk cId="3458315100" sldId="2778"/>
            <ac:picMk id="4" creationId="{8FB92E9D-1703-418A-12B1-ED24D3A5DA18}"/>
          </ac:picMkLst>
        </pc:picChg>
        <pc:picChg chg="add mod topLvl modCrop">
          <ac:chgData name="Ahmed A" userId="37cbb6571667a5a4" providerId="LiveId" clId="{A3ECA875-3A40-4BA9-BB9C-F27E79C2A69C}" dt="2024-05-08T14:02:14.455" v="3253" actId="478"/>
          <ac:picMkLst>
            <pc:docMk/>
            <pc:sldMk cId="3458315100" sldId="2778"/>
            <ac:picMk id="5" creationId="{8A65DB01-1BD4-762C-6386-BA8B0FBB0C05}"/>
          </ac:picMkLst>
        </pc:picChg>
        <pc:picChg chg="add mod">
          <ac:chgData name="Ahmed A" userId="37cbb6571667a5a4" providerId="LiveId" clId="{A3ECA875-3A40-4BA9-BB9C-F27E79C2A69C}" dt="2024-05-08T14:02:17.964" v="3255" actId="1076"/>
          <ac:picMkLst>
            <pc:docMk/>
            <pc:sldMk cId="3458315100" sldId="2778"/>
            <ac:picMk id="10" creationId="{8AC2C9AF-787B-3BBC-0CEA-596E9E5767C4}"/>
          </ac:picMkLst>
        </pc:picChg>
      </pc:sldChg>
      <pc:sldChg chg="addSp delSp modSp add del mod modTransition">
        <pc:chgData name="Ahmed A" userId="37cbb6571667a5a4" providerId="LiveId" clId="{A3ECA875-3A40-4BA9-BB9C-F27E79C2A69C}" dt="2024-05-07T18:10:15.682" v="3157" actId="47"/>
        <pc:sldMkLst>
          <pc:docMk/>
          <pc:sldMk cId="2042116055" sldId="2779"/>
        </pc:sldMkLst>
        <pc:spChg chg="del mod">
          <ac:chgData name="Ahmed A" userId="37cbb6571667a5a4" providerId="LiveId" clId="{A3ECA875-3A40-4BA9-BB9C-F27E79C2A69C}" dt="2024-05-07T18:02:43.249" v="2932" actId="478"/>
          <ac:spMkLst>
            <pc:docMk/>
            <pc:sldMk cId="2042116055" sldId="2779"/>
            <ac:spMk id="261" creationId="{509441AA-E3FB-6B5C-2305-29B9C3EA8227}"/>
          </ac:spMkLst>
        </pc:spChg>
        <pc:spChg chg="del mod">
          <ac:chgData name="Ahmed A" userId="37cbb6571667a5a4" providerId="LiveId" clId="{A3ECA875-3A40-4BA9-BB9C-F27E79C2A69C}" dt="2024-05-07T18:02:43.249" v="2932" actId="478"/>
          <ac:spMkLst>
            <pc:docMk/>
            <pc:sldMk cId="2042116055" sldId="2779"/>
            <ac:spMk id="263" creationId="{B9623D5F-BE5F-E83F-9423-50C3E757AD65}"/>
          </ac:spMkLst>
        </pc:spChg>
        <pc:spChg chg="del mod">
          <ac:chgData name="Ahmed A" userId="37cbb6571667a5a4" providerId="LiveId" clId="{A3ECA875-3A40-4BA9-BB9C-F27E79C2A69C}" dt="2024-05-07T18:02:43.249" v="2932" actId="478"/>
          <ac:spMkLst>
            <pc:docMk/>
            <pc:sldMk cId="2042116055" sldId="2779"/>
            <ac:spMk id="264" creationId="{418F939E-7C80-6E6A-9512-02FEBE1AC0E1}"/>
          </ac:spMkLst>
        </pc:spChg>
        <pc:spChg chg="mod topLvl">
          <ac:chgData name="Ahmed A" userId="37cbb6571667a5a4" providerId="LiveId" clId="{A3ECA875-3A40-4BA9-BB9C-F27E79C2A69C}" dt="2024-05-07T18:05:17.834" v="3008" actId="165"/>
          <ac:spMkLst>
            <pc:docMk/>
            <pc:sldMk cId="2042116055" sldId="2779"/>
            <ac:spMk id="265" creationId="{5C5D21A4-FFFC-626E-85FF-D9105DB2AF18}"/>
          </ac:spMkLst>
        </pc:spChg>
        <pc:spChg chg="mod topLvl">
          <ac:chgData name="Ahmed A" userId="37cbb6571667a5a4" providerId="LiveId" clId="{A3ECA875-3A40-4BA9-BB9C-F27E79C2A69C}" dt="2024-05-07T18:05:17.834" v="3008" actId="165"/>
          <ac:spMkLst>
            <pc:docMk/>
            <pc:sldMk cId="2042116055" sldId="2779"/>
            <ac:spMk id="266" creationId="{224DFCCC-2306-2550-AC2E-2F644191ACE7}"/>
          </ac:spMkLst>
        </pc:spChg>
        <pc:spChg chg="del mod">
          <ac:chgData name="Ahmed A" userId="37cbb6571667a5a4" providerId="LiveId" clId="{A3ECA875-3A40-4BA9-BB9C-F27E79C2A69C}" dt="2024-05-07T18:02:43.249" v="2932" actId="478"/>
          <ac:spMkLst>
            <pc:docMk/>
            <pc:sldMk cId="2042116055" sldId="2779"/>
            <ac:spMk id="267" creationId="{D9018680-C17B-6E53-5F51-89AEED4A6972}"/>
          </ac:spMkLst>
        </pc:spChg>
        <pc:spChg chg="del mod">
          <ac:chgData name="Ahmed A" userId="37cbb6571667a5a4" providerId="LiveId" clId="{A3ECA875-3A40-4BA9-BB9C-F27E79C2A69C}" dt="2024-05-07T18:02:43.249" v="2932" actId="478"/>
          <ac:spMkLst>
            <pc:docMk/>
            <pc:sldMk cId="2042116055" sldId="2779"/>
            <ac:spMk id="268" creationId="{6F47C20E-0364-C5C9-ECBC-843ABC701C4D}"/>
          </ac:spMkLst>
        </pc:spChg>
        <pc:spChg chg="del mod">
          <ac:chgData name="Ahmed A" userId="37cbb6571667a5a4" providerId="LiveId" clId="{A3ECA875-3A40-4BA9-BB9C-F27E79C2A69C}" dt="2024-05-07T18:02:43.249" v="2932" actId="478"/>
          <ac:spMkLst>
            <pc:docMk/>
            <pc:sldMk cId="2042116055" sldId="2779"/>
            <ac:spMk id="269" creationId="{9A75B8A4-BAD5-3F1C-253B-127BBDC90C45}"/>
          </ac:spMkLst>
        </pc:spChg>
        <pc:spChg chg="mod topLvl">
          <ac:chgData name="Ahmed A" userId="37cbb6571667a5a4" providerId="LiveId" clId="{A3ECA875-3A40-4BA9-BB9C-F27E79C2A69C}" dt="2024-05-07T18:05:17.834" v="3008" actId="165"/>
          <ac:spMkLst>
            <pc:docMk/>
            <pc:sldMk cId="2042116055" sldId="2779"/>
            <ac:spMk id="270" creationId="{F47DA2BE-7075-770F-8E1E-B850F06784EA}"/>
          </ac:spMkLst>
        </pc:spChg>
        <pc:spChg chg="del mod">
          <ac:chgData name="Ahmed A" userId="37cbb6571667a5a4" providerId="LiveId" clId="{A3ECA875-3A40-4BA9-BB9C-F27E79C2A69C}" dt="2024-05-07T18:02:43.249" v="2932" actId="478"/>
          <ac:spMkLst>
            <pc:docMk/>
            <pc:sldMk cId="2042116055" sldId="2779"/>
            <ac:spMk id="271" creationId="{E2665CA8-97C8-66D0-7B34-E894F19127D4}"/>
          </ac:spMkLst>
        </pc:spChg>
        <pc:spChg chg="del mod">
          <ac:chgData name="Ahmed A" userId="37cbb6571667a5a4" providerId="LiveId" clId="{A3ECA875-3A40-4BA9-BB9C-F27E79C2A69C}" dt="2024-05-07T18:02:43.249" v="2932" actId="478"/>
          <ac:spMkLst>
            <pc:docMk/>
            <pc:sldMk cId="2042116055" sldId="2779"/>
            <ac:spMk id="272" creationId="{181953C4-423C-42F6-499C-8B505E9BFAEB}"/>
          </ac:spMkLst>
        </pc:spChg>
        <pc:spChg chg="del mod">
          <ac:chgData name="Ahmed A" userId="37cbb6571667a5a4" providerId="LiveId" clId="{A3ECA875-3A40-4BA9-BB9C-F27E79C2A69C}" dt="2024-05-07T18:02:43.249" v="2932" actId="478"/>
          <ac:spMkLst>
            <pc:docMk/>
            <pc:sldMk cId="2042116055" sldId="2779"/>
            <ac:spMk id="273" creationId="{5FDF28BF-7E2B-C83B-8BAB-2B9769E09D64}"/>
          </ac:spMkLst>
        </pc:spChg>
        <pc:spChg chg="mod topLvl">
          <ac:chgData name="Ahmed A" userId="37cbb6571667a5a4" providerId="LiveId" clId="{A3ECA875-3A40-4BA9-BB9C-F27E79C2A69C}" dt="2024-05-07T18:05:17.834" v="3008" actId="165"/>
          <ac:spMkLst>
            <pc:docMk/>
            <pc:sldMk cId="2042116055" sldId="2779"/>
            <ac:spMk id="274" creationId="{29B270C3-35F8-BA8B-FA30-ED3D0658F47D}"/>
          </ac:spMkLst>
        </pc:spChg>
        <pc:spChg chg="del mod">
          <ac:chgData name="Ahmed A" userId="37cbb6571667a5a4" providerId="LiveId" clId="{A3ECA875-3A40-4BA9-BB9C-F27E79C2A69C}" dt="2024-05-07T18:02:43.249" v="2932" actId="478"/>
          <ac:spMkLst>
            <pc:docMk/>
            <pc:sldMk cId="2042116055" sldId="2779"/>
            <ac:spMk id="275" creationId="{59EAC3F8-CFA4-D1B6-4979-4AA70753C7E8}"/>
          </ac:spMkLst>
        </pc:spChg>
        <pc:spChg chg="del mod">
          <ac:chgData name="Ahmed A" userId="37cbb6571667a5a4" providerId="LiveId" clId="{A3ECA875-3A40-4BA9-BB9C-F27E79C2A69C}" dt="2024-05-07T18:02:43.249" v="2932" actId="478"/>
          <ac:spMkLst>
            <pc:docMk/>
            <pc:sldMk cId="2042116055" sldId="2779"/>
            <ac:spMk id="276" creationId="{626964B2-63F6-54AD-3DC7-CACD2F3B07AB}"/>
          </ac:spMkLst>
        </pc:spChg>
        <pc:spChg chg="del mod">
          <ac:chgData name="Ahmed A" userId="37cbb6571667a5a4" providerId="LiveId" clId="{A3ECA875-3A40-4BA9-BB9C-F27E79C2A69C}" dt="2024-05-07T18:02:43.249" v="2932" actId="478"/>
          <ac:spMkLst>
            <pc:docMk/>
            <pc:sldMk cId="2042116055" sldId="2779"/>
            <ac:spMk id="277" creationId="{8013D828-83D4-C8FA-17D3-99BFD3ACA13A}"/>
          </ac:spMkLst>
        </pc:spChg>
        <pc:spChg chg="mod topLvl">
          <ac:chgData name="Ahmed A" userId="37cbb6571667a5a4" providerId="LiveId" clId="{A3ECA875-3A40-4BA9-BB9C-F27E79C2A69C}" dt="2024-05-07T18:05:17.834" v="3008" actId="165"/>
          <ac:spMkLst>
            <pc:docMk/>
            <pc:sldMk cId="2042116055" sldId="2779"/>
            <ac:spMk id="278" creationId="{BFCE7422-99AC-AA29-0715-8ACEB675587B}"/>
          </ac:spMkLst>
        </pc:spChg>
        <pc:spChg chg="del mod">
          <ac:chgData name="Ahmed A" userId="37cbb6571667a5a4" providerId="LiveId" clId="{A3ECA875-3A40-4BA9-BB9C-F27E79C2A69C}" dt="2024-05-07T18:02:43.249" v="2932" actId="478"/>
          <ac:spMkLst>
            <pc:docMk/>
            <pc:sldMk cId="2042116055" sldId="2779"/>
            <ac:spMk id="279" creationId="{524487BC-A768-F098-766A-3AC1B29AC76A}"/>
          </ac:spMkLst>
        </pc:spChg>
        <pc:spChg chg="del mod">
          <ac:chgData name="Ahmed A" userId="37cbb6571667a5a4" providerId="LiveId" clId="{A3ECA875-3A40-4BA9-BB9C-F27E79C2A69C}" dt="2024-05-07T18:02:43.249" v="2932" actId="478"/>
          <ac:spMkLst>
            <pc:docMk/>
            <pc:sldMk cId="2042116055" sldId="2779"/>
            <ac:spMk id="280" creationId="{9473DB3F-1598-D507-4CC5-132F54884B11}"/>
          </ac:spMkLst>
        </pc:spChg>
        <pc:spChg chg="del mod">
          <ac:chgData name="Ahmed A" userId="37cbb6571667a5a4" providerId="LiveId" clId="{A3ECA875-3A40-4BA9-BB9C-F27E79C2A69C}" dt="2024-05-07T18:02:43.249" v="2932" actId="478"/>
          <ac:spMkLst>
            <pc:docMk/>
            <pc:sldMk cId="2042116055" sldId="2779"/>
            <ac:spMk id="281" creationId="{F33EE005-F140-53FA-2A0A-66C2B6F6028A}"/>
          </ac:spMkLst>
        </pc:spChg>
        <pc:spChg chg="del mod">
          <ac:chgData name="Ahmed A" userId="37cbb6571667a5a4" providerId="LiveId" clId="{A3ECA875-3A40-4BA9-BB9C-F27E79C2A69C}" dt="2024-05-07T18:02:43.249" v="2932" actId="478"/>
          <ac:spMkLst>
            <pc:docMk/>
            <pc:sldMk cId="2042116055" sldId="2779"/>
            <ac:spMk id="282" creationId="{D5D8B88C-44CA-A95F-185D-010E1E6A712C}"/>
          </ac:spMkLst>
        </pc:spChg>
        <pc:spChg chg="del mod">
          <ac:chgData name="Ahmed A" userId="37cbb6571667a5a4" providerId="LiveId" clId="{A3ECA875-3A40-4BA9-BB9C-F27E79C2A69C}" dt="2024-05-07T18:02:43.249" v="2932" actId="478"/>
          <ac:spMkLst>
            <pc:docMk/>
            <pc:sldMk cId="2042116055" sldId="2779"/>
            <ac:spMk id="283" creationId="{49521CC3-1102-54C8-0AD7-F8F62AE7816F}"/>
          </ac:spMkLst>
        </pc:spChg>
        <pc:spChg chg="del mod">
          <ac:chgData name="Ahmed A" userId="37cbb6571667a5a4" providerId="LiveId" clId="{A3ECA875-3A40-4BA9-BB9C-F27E79C2A69C}" dt="2024-05-07T18:02:43.249" v="2932" actId="478"/>
          <ac:spMkLst>
            <pc:docMk/>
            <pc:sldMk cId="2042116055" sldId="2779"/>
            <ac:spMk id="284" creationId="{59765024-B2EA-944B-9178-939F444F27D2}"/>
          </ac:spMkLst>
        </pc:spChg>
        <pc:spChg chg="del mod">
          <ac:chgData name="Ahmed A" userId="37cbb6571667a5a4" providerId="LiveId" clId="{A3ECA875-3A40-4BA9-BB9C-F27E79C2A69C}" dt="2024-05-07T18:02:43.249" v="2932" actId="478"/>
          <ac:spMkLst>
            <pc:docMk/>
            <pc:sldMk cId="2042116055" sldId="2779"/>
            <ac:spMk id="285" creationId="{5CAD937F-26DC-2623-C527-22A981C3B379}"/>
          </ac:spMkLst>
        </pc:spChg>
        <pc:spChg chg="mod topLvl">
          <ac:chgData name="Ahmed A" userId="37cbb6571667a5a4" providerId="LiveId" clId="{A3ECA875-3A40-4BA9-BB9C-F27E79C2A69C}" dt="2024-05-07T18:05:17.834" v="3008" actId="165"/>
          <ac:spMkLst>
            <pc:docMk/>
            <pc:sldMk cId="2042116055" sldId="2779"/>
            <ac:spMk id="286" creationId="{E68CA340-E788-2EC9-FBE5-0BE2D5CBB14E}"/>
          </ac:spMkLst>
        </pc:spChg>
        <pc:spChg chg="del mod">
          <ac:chgData name="Ahmed A" userId="37cbb6571667a5a4" providerId="LiveId" clId="{A3ECA875-3A40-4BA9-BB9C-F27E79C2A69C}" dt="2024-05-07T18:02:43.249" v="2932" actId="478"/>
          <ac:spMkLst>
            <pc:docMk/>
            <pc:sldMk cId="2042116055" sldId="2779"/>
            <ac:spMk id="287" creationId="{1DCA10CA-C219-67C1-435D-9587B2CDA95A}"/>
          </ac:spMkLst>
        </pc:spChg>
        <pc:spChg chg="mod topLvl">
          <ac:chgData name="Ahmed A" userId="37cbb6571667a5a4" providerId="LiveId" clId="{A3ECA875-3A40-4BA9-BB9C-F27E79C2A69C}" dt="2024-05-07T18:05:17.834" v="3008" actId="165"/>
          <ac:spMkLst>
            <pc:docMk/>
            <pc:sldMk cId="2042116055" sldId="2779"/>
            <ac:spMk id="288" creationId="{E7F5EB7F-D578-F9DA-1255-996B74935651}"/>
          </ac:spMkLst>
        </pc:spChg>
        <pc:spChg chg="mod topLvl">
          <ac:chgData name="Ahmed A" userId="37cbb6571667a5a4" providerId="LiveId" clId="{A3ECA875-3A40-4BA9-BB9C-F27E79C2A69C}" dt="2024-05-07T18:05:17.834" v="3008" actId="165"/>
          <ac:spMkLst>
            <pc:docMk/>
            <pc:sldMk cId="2042116055" sldId="2779"/>
            <ac:spMk id="289" creationId="{DFB049F2-5660-C38B-A8C6-CF3B70DAE4C5}"/>
          </ac:spMkLst>
        </pc:spChg>
        <pc:spChg chg="mod topLvl">
          <ac:chgData name="Ahmed A" userId="37cbb6571667a5a4" providerId="LiveId" clId="{A3ECA875-3A40-4BA9-BB9C-F27E79C2A69C}" dt="2024-05-07T18:05:17.834" v="3008" actId="165"/>
          <ac:spMkLst>
            <pc:docMk/>
            <pc:sldMk cId="2042116055" sldId="2779"/>
            <ac:spMk id="290" creationId="{BF8627B0-F196-2734-0EBB-FC25704E6B11}"/>
          </ac:spMkLst>
        </pc:spChg>
        <pc:spChg chg="mod topLvl">
          <ac:chgData name="Ahmed A" userId="37cbb6571667a5a4" providerId="LiveId" clId="{A3ECA875-3A40-4BA9-BB9C-F27E79C2A69C}" dt="2024-05-07T18:05:17.834" v="3008" actId="165"/>
          <ac:spMkLst>
            <pc:docMk/>
            <pc:sldMk cId="2042116055" sldId="2779"/>
            <ac:spMk id="291" creationId="{AEDEC820-1C25-DA13-4415-2F03443FFC67}"/>
          </ac:spMkLst>
        </pc:spChg>
        <pc:spChg chg="mod topLvl">
          <ac:chgData name="Ahmed A" userId="37cbb6571667a5a4" providerId="LiveId" clId="{A3ECA875-3A40-4BA9-BB9C-F27E79C2A69C}" dt="2024-05-07T18:05:17.834" v="3008" actId="165"/>
          <ac:spMkLst>
            <pc:docMk/>
            <pc:sldMk cId="2042116055" sldId="2779"/>
            <ac:spMk id="292" creationId="{23A4DA80-D836-88E9-820A-1FD4079BA010}"/>
          </ac:spMkLst>
        </pc:spChg>
        <pc:spChg chg="del mod">
          <ac:chgData name="Ahmed A" userId="37cbb6571667a5a4" providerId="LiveId" clId="{A3ECA875-3A40-4BA9-BB9C-F27E79C2A69C}" dt="2024-05-07T18:02:43.249" v="2932" actId="478"/>
          <ac:spMkLst>
            <pc:docMk/>
            <pc:sldMk cId="2042116055" sldId="2779"/>
            <ac:spMk id="293" creationId="{A2CC982D-6597-9542-136D-24CFB1E565D3}"/>
          </ac:spMkLst>
        </pc:spChg>
        <pc:spChg chg="del mod">
          <ac:chgData name="Ahmed A" userId="37cbb6571667a5a4" providerId="LiveId" clId="{A3ECA875-3A40-4BA9-BB9C-F27E79C2A69C}" dt="2024-05-07T18:02:43.249" v="2932" actId="478"/>
          <ac:spMkLst>
            <pc:docMk/>
            <pc:sldMk cId="2042116055" sldId="2779"/>
            <ac:spMk id="294" creationId="{03C92F69-349E-4A82-A1FB-A0AA3FBAE931}"/>
          </ac:spMkLst>
        </pc:spChg>
        <pc:spChg chg="del mod">
          <ac:chgData name="Ahmed A" userId="37cbb6571667a5a4" providerId="LiveId" clId="{A3ECA875-3A40-4BA9-BB9C-F27E79C2A69C}" dt="2024-05-07T18:02:43.249" v="2932" actId="478"/>
          <ac:spMkLst>
            <pc:docMk/>
            <pc:sldMk cId="2042116055" sldId="2779"/>
            <ac:spMk id="295" creationId="{C34C688F-7123-3536-7337-A5148240FF67}"/>
          </ac:spMkLst>
        </pc:spChg>
        <pc:spChg chg="del mod">
          <ac:chgData name="Ahmed A" userId="37cbb6571667a5a4" providerId="LiveId" clId="{A3ECA875-3A40-4BA9-BB9C-F27E79C2A69C}" dt="2024-05-07T18:02:43.249" v="2932" actId="478"/>
          <ac:spMkLst>
            <pc:docMk/>
            <pc:sldMk cId="2042116055" sldId="2779"/>
            <ac:spMk id="296" creationId="{1521AA7D-13F2-6B97-2E2F-F6903E361C56}"/>
          </ac:spMkLst>
        </pc:spChg>
        <pc:spChg chg="mod topLvl">
          <ac:chgData name="Ahmed A" userId="37cbb6571667a5a4" providerId="LiveId" clId="{A3ECA875-3A40-4BA9-BB9C-F27E79C2A69C}" dt="2024-05-07T18:05:17.834" v="3008" actId="165"/>
          <ac:spMkLst>
            <pc:docMk/>
            <pc:sldMk cId="2042116055" sldId="2779"/>
            <ac:spMk id="297" creationId="{EF2B26BB-F3B5-E4B7-2FEE-F75FDEDE8FB3}"/>
          </ac:spMkLst>
        </pc:spChg>
        <pc:spChg chg="mod topLvl">
          <ac:chgData name="Ahmed A" userId="37cbb6571667a5a4" providerId="LiveId" clId="{A3ECA875-3A40-4BA9-BB9C-F27E79C2A69C}" dt="2024-05-07T18:05:17.834" v="3008" actId="165"/>
          <ac:spMkLst>
            <pc:docMk/>
            <pc:sldMk cId="2042116055" sldId="2779"/>
            <ac:spMk id="298" creationId="{B6835FB7-4598-6401-771C-08F5B41368BA}"/>
          </ac:spMkLst>
        </pc:spChg>
        <pc:spChg chg="del mod">
          <ac:chgData name="Ahmed A" userId="37cbb6571667a5a4" providerId="LiveId" clId="{A3ECA875-3A40-4BA9-BB9C-F27E79C2A69C}" dt="2024-05-07T18:02:43.249" v="2932" actId="478"/>
          <ac:spMkLst>
            <pc:docMk/>
            <pc:sldMk cId="2042116055" sldId="2779"/>
            <ac:spMk id="299" creationId="{B0D310A9-3540-5303-47E9-94969CF0DD9D}"/>
          </ac:spMkLst>
        </pc:spChg>
        <pc:spChg chg="del mod">
          <ac:chgData name="Ahmed A" userId="37cbb6571667a5a4" providerId="LiveId" clId="{A3ECA875-3A40-4BA9-BB9C-F27E79C2A69C}" dt="2024-05-07T18:02:43.249" v="2932" actId="478"/>
          <ac:spMkLst>
            <pc:docMk/>
            <pc:sldMk cId="2042116055" sldId="2779"/>
            <ac:spMk id="300" creationId="{3637002D-4702-868F-739B-A667A601D89B}"/>
          </ac:spMkLst>
        </pc:spChg>
        <pc:spChg chg="del mod">
          <ac:chgData name="Ahmed A" userId="37cbb6571667a5a4" providerId="LiveId" clId="{A3ECA875-3A40-4BA9-BB9C-F27E79C2A69C}" dt="2024-05-07T18:02:43.249" v="2932" actId="478"/>
          <ac:spMkLst>
            <pc:docMk/>
            <pc:sldMk cId="2042116055" sldId="2779"/>
            <ac:spMk id="301" creationId="{221B4FC5-B9AC-6957-2482-A295E0CC5C2A}"/>
          </ac:spMkLst>
        </pc:spChg>
        <pc:spChg chg="del mod">
          <ac:chgData name="Ahmed A" userId="37cbb6571667a5a4" providerId="LiveId" clId="{A3ECA875-3A40-4BA9-BB9C-F27E79C2A69C}" dt="2024-05-07T18:02:43.249" v="2932" actId="478"/>
          <ac:spMkLst>
            <pc:docMk/>
            <pc:sldMk cId="2042116055" sldId="2779"/>
            <ac:spMk id="302" creationId="{455D20D5-F584-EDB1-A648-37D9DCADBF34}"/>
          </ac:spMkLst>
        </pc:spChg>
        <pc:spChg chg="del mod">
          <ac:chgData name="Ahmed A" userId="37cbb6571667a5a4" providerId="LiveId" clId="{A3ECA875-3A40-4BA9-BB9C-F27E79C2A69C}" dt="2024-05-07T18:02:43.249" v="2932" actId="478"/>
          <ac:spMkLst>
            <pc:docMk/>
            <pc:sldMk cId="2042116055" sldId="2779"/>
            <ac:spMk id="303" creationId="{323B628E-597A-319D-0FCB-496CF622444E}"/>
          </ac:spMkLst>
        </pc:spChg>
        <pc:spChg chg="del mod">
          <ac:chgData name="Ahmed A" userId="37cbb6571667a5a4" providerId="LiveId" clId="{A3ECA875-3A40-4BA9-BB9C-F27E79C2A69C}" dt="2024-05-07T18:02:43.249" v="2932" actId="478"/>
          <ac:spMkLst>
            <pc:docMk/>
            <pc:sldMk cId="2042116055" sldId="2779"/>
            <ac:spMk id="304" creationId="{E3421CA1-52D8-1F7A-CABA-6D075F8AEB48}"/>
          </ac:spMkLst>
        </pc:spChg>
        <pc:spChg chg="mod topLvl">
          <ac:chgData name="Ahmed A" userId="37cbb6571667a5a4" providerId="LiveId" clId="{A3ECA875-3A40-4BA9-BB9C-F27E79C2A69C}" dt="2024-05-07T18:05:17.834" v="3008" actId="165"/>
          <ac:spMkLst>
            <pc:docMk/>
            <pc:sldMk cId="2042116055" sldId="2779"/>
            <ac:spMk id="305" creationId="{FFBC6DBB-04A7-13D3-7389-432B21EBCF06}"/>
          </ac:spMkLst>
        </pc:spChg>
        <pc:spChg chg="mod topLvl">
          <ac:chgData name="Ahmed A" userId="37cbb6571667a5a4" providerId="LiveId" clId="{A3ECA875-3A40-4BA9-BB9C-F27E79C2A69C}" dt="2024-05-07T18:05:17.834" v="3008" actId="165"/>
          <ac:spMkLst>
            <pc:docMk/>
            <pc:sldMk cId="2042116055" sldId="2779"/>
            <ac:spMk id="306" creationId="{2BBCD175-E963-60C0-486D-F0113C61031C}"/>
          </ac:spMkLst>
        </pc:spChg>
        <pc:spChg chg="del mod">
          <ac:chgData name="Ahmed A" userId="37cbb6571667a5a4" providerId="LiveId" clId="{A3ECA875-3A40-4BA9-BB9C-F27E79C2A69C}" dt="2024-05-07T18:02:43.249" v="2932" actId="478"/>
          <ac:spMkLst>
            <pc:docMk/>
            <pc:sldMk cId="2042116055" sldId="2779"/>
            <ac:spMk id="307" creationId="{52C400AA-36A8-F71E-6648-A4140FC7B71B}"/>
          </ac:spMkLst>
        </pc:spChg>
        <pc:spChg chg="del mod">
          <ac:chgData name="Ahmed A" userId="37cbb6571667a5a4" providerId="LiveId" clId="{A3ECA875-3A40-4BA9-BB9C-F27E79C2A69C}" dt="2024-05-07T18:02:43.249" v="2932" actId="478"/>
          <ac:spMkLst>
            <pc:docMk/>
            <pc:sldMk cId="2042116055" sldId="2779"/>
            <ac:spMk id="308" creationId="{930C8740-5328-D95C-0CDC-C337CEB10612}"/>
          </ac:spMkLst>
        </pc:spChg>
        <pc:spChg chg="mod topLvl">
          <ac:chgData name="Ahmed A" userId="37cbb6571667a5a4" providerId="LiveId" clId="{A3ECA875-3A40-4BA9-BB9C-F27E79C2A69C}" dt="2024-05-07T18:05:17.834" v="3008" actId="165"/>
          <ac:spMkLst>
            <pc:docMk/>
            <pc:sldMk cId="2042116055" sldId="2779"/>
            <ac:spMk id="309" creationId="{0E5AB736-F9FF-FDAE-2AF8-DA33845C15EB}"/>
          </ac:spMkLst>
        </pc:spChg>
        <pc:spChg chg="mod topLvl">
          <ac:chgData name="Ahmed A" userId="37cbb6571667a5a4" providerId="LiveId" clId="{A3ECA875-3A40-4BA9-BB9C-F27E79C2A69C}" dt="2024-05-07T18:05:17.834" v="3008" actId="165"/>
          <ac:spMkLst>
            <pc:docMk/>
            <pc:sldMk cId="2042116055" sldId="2779"/>
            <ac:spMk id="310" creationId="{9B19159E-EB74-909D-C4D0-7EBC00ED1C54}"/>
          </ac:spMkLst>
        </pc:spChg>
        <pc:spChg chg="mod topLvl">
          <ac:chgData name="Ahmed A" userId="37cbb6571667a5a4" providerId="LiveId" clId="{A3ECA875-3A40-4BA9-BB9C-F27E79C2A69C}" dt="2024-05-07T18:05:17.834" v="3008" actId="165"/>
          <ac:spMkLst>
            <pc:docMk/>
            <pc:sldMk cId="2042116055" sldId="2779"/>
            <ac:spMk id="311" creationId="{83CD409F-4C09-2374-CC0E-64C5D7F3D47D}"/>
          </ac:spMkLst>
        </pc:spChg>
        <pc:spChg chg="mod topLvl">
          <ac:chgData name="Ahmed A" userId="37cbb6571667a5a4" providerId="LiveId" clId="{A3ECA875-3A40-4BA9-BB9C-F27E79C2A69C}" dt="2024-05-07T18:05:17.834" v="3008" actId="165"/>
          <ac:spMkLst>
            <pc:docMk/>
            <pc:sldMk cId="2042116055" sldId="2779"/>
            <ac:spMk id="312" creationId="{6CE6671E-D3DB-C93E-D429-16059A9AA1DD}"/>
          </ac:spMkLst>
        </pc:spChg>
        <pc:spChg chg="mod topLvl">
          <ac:chgData name="Ahmed A" userId="37cbb6571667a5a4" providerId="LiveId" clId="{A3ECA875-3A40-4BA9-BB9C-F27E79C2A69C}" dt="2024-05-07T18:05:17.834" v="3008" actId="165"/>
          <ac:spMkLst>
            <pc:docMk/>
            <pc:sldMk cId="2042116055" sldId="2779"/>
            <ac:spMk id="313" creationId="{6D037F5D-6A7F-03E0-7ACA-9249C3470BB6}"/>
          </ac:spMkLst>
        </pc:spChg>
        <pc:spChg chg="del mod">
          <ac:chgData name="Ahmed A" userId="37cbb6571667a5a4" providerId="LiveId" clId="{A3ECA875-3A40-4BA9-BB9C-F27E79C2A69C}" dt="2024-05-07T18:02:43.249" v="2932" actId="478"/>
          <ac:spMkLst>
            <pc:docMk/>
            <pc:sldMk cId="2042116055" sldId="2779"/>
            <ac:spMk id="314" creationId="{B6C494D4-9D2B-3B3A-1652-D2931A554EDD}"/>
          </ac:spMkLst>
        </pc:spChg>
        <pc:spChg chg="del mod">
          <ac:chgData name="Ahmed A" userId="37cbb6571667a5a4" providerId="LiveId" clId="{A3ECA875-3A40-4BA9-BB9C-F27E79C2A69C}" dt="2024-05-07T18:02:43.249" v="2932" actId="478"/>
          <ac:spMkLst>
            <pc:docMk/>
            <pc:sldMk cId="2042116055" sldId="2779"/>
            <ac:spMk id="315" creationId="{E9194361-548C-1843-904A-EF7E815F3402}"/>
          </ac:spMkLst>
        </pc:spChg>
        <pc:spChg chg="del mod">
          <ac:chgData name="Ahmed A" userId="37cbb6571667a5a4" providerId="LiveId" clId="{A3ECA875-3A40-4BA9-BB9C-F27E79C2A69C}" dt="2024-05-07T18:02:43.249" v="2932" actId="478"/>
          <ac:spMkLst>
            <pc:docMk/>
            <pc:sldMk cId="2042116055" sldId="2779"/>
            <ac:spMk id="316" creationId="{31DF000B-A9FD-8DA4-0CA0-90825C00CD88}"/>
          </ac:spMkLst>
        </pc:spChg>
        <pc:spChg chg="del mod">
          <ac:chgData name="Ahmed A" userId="37cbb6571667a5a4" providerId="LiveId" clId="{A3ECA875-3A40-4BA9-BB9C-F27E79C2A69C}" dt="2024-05-07T18:02:43.249" v="2932" actId="478"/>
          <ac:spMkLst>
            <pc:docMk/>
            <pc:sldMk cId="2042116055" sldId="2779"/>
            <ac:spMk id="317" creationId="{3DDB189F-1879-3446-B842-CAD5E02E49BC}"/>
          </ac:spMkLst>
        </pc:spChg>
        <pc:spChg chg="del mod">
          <ac:chgData name="Ahmed A" userId="37cbb6571667a5a4" providerId="LiveId" clId="{A3ECA875-3A40-4BA9-BB9C-F27E79C2A69C}" dt="2024-05-07T18:02:43.249" v="2932" actId="478"/>
          <ac:spMkLst>
            <pc:docMk/>
            <pc:sldMk cId="2042116055" sldId="2779"/>
            <ac:spMk id="318" creationId="{8234520B-0D79-A193-72AB-D85B682B89FA}"/>
          </ac:spMkLst>
        </pc:spChg>
        <pc:spChg chg="del mod">
          <ac:chgData name="Ahmed A" userId="37cbb6571667a5a4" providerId="LiveId" clId="{A3ECA875-3A40-4BA9-BB9C-F27E79C2A69C}" dt="2024-05-07T18:02:43.249" v="2932" actId="478"/>
          <ac:spMkLst>
            <pc:docMk/>
            <pc:sldMk cId="2042116055" sldId="2779"/>
            <ac:spMk id="319" creationId="{C6645410-9D8F-2B3A-3B8A-41CA55D6C354}"/>
          </ac:spMkLst>
        </pc:spChg>
        <pc:spChg chg="mod topLvl">
          <ac:chgData name="Ahmed A" userId="37cbb6571667a5a4" providerId="LiveId" clId="{A3ECA875-3A40-4BA9-BB9C-F27E79C2A69C}" dt="2024-05-07T18:05:17.834" v="3008" actId="165"/>
          <ac:spMkLst>
            <pc:docMk/>
            <pc:sldMk cId="2042116055" sldId="2779"/>
            <ac:spMk id="320" creationId="{E9D699C3-1A67-4A63-80F9-10F991D21DFF}"/>
          </ac:spMkLst>
        </pc:spChg>
        <pc:spChg chg="mod topLvl">
          <ac:chgData name="Ahmed A" userId="37cbb6571667a5a4" providerId="LiveId" clId="{A3ECA875-3A40-4BA9-BB9C-F27E79C2A69C}" dt="2024-05-07T18:05:17.834" v="3008" actId="165"/>
          <ac:spMkLst>
            <pc:docMk/>
            <pc:sldMk cId="2042116055" sldId="2779"/>
            <ac:spMk id="321" creationId="{4AAD844E-5136-0C7B-4ED5-19393BD0B5E2}"/>
          </ac:spMkLst>
        </pc:spChg>
        <pc:spChg chg="del mod">
          <ac:chgData name="Ahmed A" userId="37cbb6571667a5a4" providerId="LiveId" clId="{A3ECA875-3A40-4BA9-BB9C-F27E79C2A69C}" dt="2024-05-07T18:02:43.249" v="2932" actId="478"/>
          <ac:spMkLst>
            <pc:docMk/>
            <pc:sldMk cId="2042116055" sldId="2779"/>
            <ac:spMk id="322" creationId="{52AFBD0F-700F-2A6B-A585-134440D15E56}"/>
          </ac:spMkLst>
        </pc:spChg>
        <pc:spChg chg="mod topLvl">
          <ac:chgData name="Ahmed A" userId="37cbb6571667a5a4" providerId="LiveId" clId="{A3ECA875-3A40-4BA9-BB9C-F27E79C2A69C}" dt="2024-05-07T18:05:17.834" v="3008" actId="165"/>
          <ac:spMkLst>
            <pc:docMk/>
            <pc:sldMk cId="2042116055" sldId="2779"/>
            <ac:spMk id="323" creationId="{45415A9D-5610-ADE4-B674-6BD97113758C}"/>
          </ac:spMkLst>
        </pc:spChg>
        <pc:spChg chg="del mod">
          <ac:chgData name="Ahmed A" userId="37cbb6571667a5a4" providerId="LiveId" clId="{A3ECA875-3A40-4BA9-BB9C-F27E79C2A69C}" dt="2024-05-07T18:02:43.249" v="2932" actId="478"/>
          <ac:spMkLst>
            <pc:docMk/>
            <pc:sldMk cId="2042116055" sldId="2779"/>
            <ac:spMk id="324" creationId="{523FC73E-0630-A230-EF00-70F3D1141C76}"/>
          </ac:spMkLst>
        </pc:spChg>
        <pc:spChg chg="del mod">
          <ac:chgData name="Ahmed A" userId="37cbb6571667a5a4" providerId="LiveId" clId="{A3ECA875-3A40-4BA9-BB9C-F27E79C2A69C}" dt="2024-05-07T18:02:43.249" v="2932" actId="478"/>
          <ac:spMkLst>
            <pc:docMk/>
            <pc:sldMk cId="2042116055" sldId="2779"/>
            <ac:spMk id="325" creationId="{68061745-94C8-13D5-1DF4-FD351F454614}"/>
          </ac:spMkLst>
        </pc:spChg>
        <pc:spChg chg="del mod">
          <ac:chgData name="Ahmed A" userId="37cbb6571667a5a4" providerId="LiveId" clId="{A3ECA875-3A40-4BA9-BB9C-F27E79C2A69C}" dt="2024-05-07T18:02:46.480" v="2937" actId="478"/>
          <ac:spMkLst>
            <pc:docMk/>
            <pc:sldMk cId="2042116055" sldId="2779"/>
            <ac:spMk id="326" creationId="{4F0CAEB4-6978-6663-B845-F6D3A970F816}"/>
          </ac:spMkLst>
        </pc:spChg>
        <pc:spChg chg="del mod">
          <ac:chgData name="Ahmed A" userId="37cbb6571667a5a4" providerId="LiveId" clId="{A3ECA875-3A40-4BA9-BB9C-F27E79C2A69C}" dt="2024-05-07T18:02:43.249" v="2932" actId="478"/>
          <ac:spMkLst>
            <pc:docMk/>
            <pc:sldMk cId="2042116055" sldId="2779"/>
            <ac:spMk id="327" creationId="{E32E7764-1308-43DE-5835-0837A82F069C}"/>
          </ac:spMkLst>
        </pc:spChg>
        <pc:spChg chg="del mod">
          <ac:chgData name="Ahmed A" userId="37cbb6571667a5a4" providerId="LiveId" clId="{A3ECA875-3A40-4BA9-BB9C-F27E79C2A69C}" dt="2024-05-07T18:02:45.405" v="2935" actId="478"/>
          <ac:spMkLst>
            <pc:docMk/>
            <pc:sldMk cId="2042116055" sldId="2779"/>
            <ac:spMk id="328" creationId="{DE72FB20-030B-14D0-7A2A-ECBB35F873DF}"/>
          </ac:spMkLst>
        </pc:spChg>
        <pc:spChg chg="del mod">
          <ac:chgData name="Ahmed A" userId="37cbb6571667a5a4" providerId="LiveId" clId="{A3ECA875-3A40-4BA9-BB9C-F27E79C2A69C}" dt="2024-05-07T18:02:43.249" v="2932" actId="478"/>
          <ac:spMkLst>
            <pc:docMk/>
            <pc:sldMk cId="2042116055" sldId="2779"/>
            <ac:spMk id="329" creationId="{55993656-5994-832F-B4EF-8F662B88C8F9}"/>
          </ac:spMkLst>
        </pc:spChg>
        <pc:spChg chg="del mod">
          <ac:chgData name="Ahmed A" userId="37cbb6571667a5a4" providerId="LiveId" clId="{A3ECA875-3A40-4BA9-BB9C-F27E79C2A69C}" dt="2024-05-07T18:02:43.249" v="2932" actId="478"/>
          <ac:spMkLst>
            <pc:docMk/>
            <pc:sldMk cId="2042116055" sldId="2779"/>
            <ac:spMk id="330" creationId="{C98545FA-6EA8-30C5-9A4F-46B73FA485B4}"/>
          </ac:spMkLst>
        </pc:spChg>
        <pc:spChg chg="del mod">
          <ac:chgData name="Ahmed A" userId="37cbb6571667a5a4" providerId="LiveId" clId="{A3ECA875-3A40-4BA9-BB9C-F27E79C2A69C}" dt="2024-05-07T18:02:43.249" v="2932" actId="478"/>
          <ac:spMkLst>
            <pc:docMk/>
            <pc:sldMk cId="2042116055" sldId="2779"/>
            <ac:spMk id="331" creationId="{F1AF1306-FB34-9EBC-119E-651EDC54D7D9}"/>
          </ac:spMkLst>
        </pc:spChg>
        <pc:spChg chg="mod topLvl">
          <ac:chgData name="Ahmed A" userId="37cbb6571667a5a4" providerId="LiveId" clId="{A3ECA875-3A40-4BA9-BB9C-F27E79C2A69C}" dt="2024-05-07T18:05:17.834" v="3008" actId="165"/>
          <ac:spMkLst>
            <pc:docMk/>
            <pc:sldMk cId="2042116055" sldId="2779"/>
            <ac:spMk id="332" creationId="{833BDC01-73C5-A809-C2E4-E406584B8BB8}"/>
          </ac:spMkLst>
        </pc:spChg>
        <pc:spChg chg="del mod">
          <ac:chgData name="Ahmed A" userId="37cbb6571667a5a4" providerId="LiveId" clId="{A3ECA875-3A40-4BA9-BB9C-F27E79C2A69C}" dt="2024-05-07T18:02:43.249" v="2932" actId="478"/>
          <ac:spMkLst>
            <pc:docMk/>
            <pc:sldMk cId="2042116055" sldId="2779"/>
            <ac:spMk id="333" creationId="{E0FB028B-9838-AFD6-F895-4031B090EF67}"/>
          </ac:spMkLst>
        </pc:spChg>
        <pc:spChg chg="del mod">
          <ac:chgData name="Ahmed A" userId="37cbb6571667a5a4" providerId="LiveId" clId="{A3ECA875-3A40-4BA9-BB9C-F27E79C2A69C}" dt="2024-05-07T18:02:43.249" v="2932" actId="478"/>
          <ac:spMkLst>
            <pc:docMk/>
            <pc:sldMk cId="2042116055" sldId="2779"/>
            <ac:spMk id="334" creationId="{E3FB3E3D-FFAA-7E78-6507-2DFA2B72D2F9}"/>
          </ac:spMkLst>
        </pc:spChg>
        <pc:spChg chg="del mod">
          <ac:chgData name="Ahmed A" userId="37cbb6571667a5a4" providerId="LiveId" clId="{A3ECA875-3A40-4BA9-BB9C-F27E79C2A69C}" dt="2024-05-07T18:02:43.249" v="2932" actId="478"/>
          <ac:spMkLst>
            <pc:docMk/>
            <pc:sldMk cId="2042116055" sldId="2779"/>
            <ac:spMk id="335" creationId="{865C3365-7700-1C8D-1C19-56700EE054FB}"/>
          </ac:spMkLst>
        </pc:spChg>
        <pc:spChg chg="del mod">
          <ac:chgData name="Ahmed A" userId="37cbb6571667a5a4" providerId="LiveId" clId="{A3ECA875-3A40-4BA9-BB9C-F27E79C2A69C}" dt="2024-05-07T18:02:43.249" v="2932" actId="478"/>
          <ac:spMkLst>
            <pc:docMk/>
            <pc:sldMk cId="2042116055" sldId="2779"/>
            <ac:spMk id="336" creationId="{B32D428C-0AC7-C91E-FB73-CC3781CBF92F}"/>
          </ac:spMkLst>
        </pc:spChg>
        <pc:spChg chg="del mod">
          <ac:chgData name="Ahmed A" userId="37cbb6571667a5a4" providerId="LiveId" clId="{A3ECA875-3A40-4BA9-BB9C-F27E79C2A69C}" dt="2024-05-07T18:02:43.249" v="2932" actId="478"/>
          <ac:spMkLst>
            <pc:docMk/>
            <pc:sldMk cId="2042116055" sldId="2779"/>
            <ac:spMk id="337" creationId="{37CA2E21-010F-2D4C-BD38-5C0943FF6AA4}"/>
          </ac:spMkLst>
        </pc:spChg>
        <pc:spChg chg="del mod">
          <ac:chgData name="Ahmed A" userId="37cbb6571667a5a4" providerId="LiveId" clId="{A3ECA875-3A40-4BA9-BB9C-F27E79C2A69C}" dt="2024-05-07T18:02:43.249" v="2932" actId="478"/>
          <ac:spMkLst>
            <pc:docMk/>
            <pc:sldMk cId="2042116055" sldId="2779"/>
            <ac:spMk id="338" creationId="{06C16853-3B4A-5C61-DC4C-740C86C674DE}"/>
          </ac:spMkLst>
        </pc:spChg>
        <pc:spChg chg="mod topLvl">
          <ac:chgData name="Ahmed A" userId="37cbb6571667a5a4" providerId="LiveId" clId="{A3ECA875-3A40-4BA9-BB9C-F27E79C2A69C}" dt="2024-05-07T18:05:17.834" v="3008" actId="165"/>
          <ac:spMkLst>
            <pc:docMk/>
            <pc:sldMk cId="2042116055" sldId="2779"/>
            <ac:spMk id="339" creationId="{A8AE9A2F-3247-FD95-AE1D-BDF68471854A}"/>
          </ac:spMkLst>
        </pc:spChg>
        <pc:spChg chg="mod topLvl">
          <ac:chgData name="Ahmed A" userId="37cbb6571667a5a4" providerId="LiveId" clId="{A3ECA875-3A40-4BA9-BB9C-F27E79C2A69C}" dt="2024-05-07T18:05:17.834" v="3008" actId="165"/>
          <ac:spMkLst>
            <pc:docMk/>
            <pc:sldMk cId="2042116055" sldId="2779"/>
            <ac:spMk id="340" creationId="{141053BB-DD4A-DB64-9904-1326E6971EA3}"/>
          </ac:spMkLst>
        </pc:spChg>
        <pc:spChg chg="del mod">
          <ac:chgData name="Ahmed A" userId="37cbb6571667a5a4" providerId="LiveId" clId="{A3ECA875-3A40-4BA9-BB9C-F27E79C2A69C}" dt="2024-05-07T18:02:43.249" v="2932" actId="478"/>
          <ac:spMkLst>
            <pc:docMk/>
            <pc:sldMk cId="2042116055" sldId="2779"/>
            <ac:spMk id="341" creationId="{460856E1-C0CE-5BB5-10F1-B1FD0FF5CC49}"/>
          </ac:spMkLst>
        </pc:spChg>
        <pc:spChg chg="del mod">
          <ac:chgData name="Ahmed A" userId="37cbb6571667a5a4" providerId="LiveId" clId="{A3ECA875-3A40-4BA9-BB9C-F27E79C2A69C}" dt="2024-05-07T18:02:43.249" v="2932" actId="478"/>
          <ac:spMkLst>
            <pc:docMk/>
            <pc:sldMk cId="2042116055" sldId="2779"/>
            <ac:spMk id="342" creationId="{B4F45BD9-7337-87F1-0F39-44126FD62F5A}"/>
          </ac:spMkLst>
        </pc:spChg>
        <pc:spChg chg="del mod">
          <ac:chgData name="Ahmed A" userId="37cbb6571667a5a4" providerId="LiveId" clId="{A3ECA875-3A40-4BA9-BB9C-F27E79C2A69C}" dt="2024-05-07T18:02:43.249" v="2932" actId="478"/>
          <ac:spMkLst>
            <pc:docMk/>
            <pc:sldMk cId="2042116055" sldId="2779"/>
            <ac:spMk id="343" creationId="{15ABC435-92E9-248F-14A6-3A5567E8AA9F}"/>
          </ac:spMkLst>
        </pc:spChg>
        <pc:spChg chg="mod topLvl">
          <ac:chgData name="Ahmed A" userId="37cbb6571667a5a4" providerId="LiveId" clId="{A3ECA875-3A40-4BA9-BB9C-F27E79C2A69C}" dt="2024-05-07T18:05:17.834" v="3008" actId="165"/>
          <ac:spMkLst>
            <pc:docMk/>
            <pc:sldMk cId="2042116055" sldId="2779"/>
            <ac:spMk id="344" creationId="{E758F9E8-17E8-B14B-EE40-A258A952AA28}"/>
          </ac:spMkLst>
        </pc:spChg>
        <pc:spChg chg="mod topLvl">
          <ac:chgData name="Ahmed A" userId="37cbb6571667a5a4" providerId="LiveId" clId="{A3ECA875-3A40-4BA9-BB9C-F27E79C2A69C}" dt="2024-05-07T18:05:17.834" v="3008" actId="165"/>
          <ac:spMkLst>
            <pc:docMk/>
            <pc:sldMk cId="2042116055" sldId="2779"/>
            <ac:spMk id="345" creationId="{204831E0-DAAE-F1D7-5D07-EB39B425353E}"/>
          </ac:spMkLst>
        </pc:spChg>
        <pc:spChg chg="del mod">
          <ac:chgData name="Ahmed A" userId="37cbb6571667a5a4" providerId="LiveId" clId="{A3ECA875-3A40-4BA9-BB9C-F27E79C2A69C}" dt="2024-05-07T18:02:47.985" v="2939" actId="478"/>
          <ac:spMkLst>
            <pc:docMk/>
            <pc:sldMk cId="2042116055" sldId="2779"/>
            <ac:spMk id="346" creationId="{A2A86DB7-E8D6-2BF5-D422-D68690952661}"/>
          </ac:spMkLst>
        </pc:spChg>
        <pc:spChg chg="del mod">
          <ac:chgData name="Ahmed A" userId="37cbb6571667a5a4" providerId="LiveId" clId="{A3ECA875-3A40-4BA9-BB9C-F27E79C2A69C}" dt="2024-05-07T18:02:43.249" v="2932" actId="478"/>
          <ac:spMkLst>
            <pc:docMk/>
            <pc:sldMk cId="2042116055" sldId="2779"/>
            <ac:spMk id="347" creationId="{80A8DF99-F68F-356D-9B0B-F7E14CD508AC}"/>
          </ac:spMkLst>
        </pc:spChg>
        <pc:spChg chg="mod topLvl">
          <ac:chgData name="Ahmed A" userId="37cbb6571667a5a4" providerId="LiveId" clId="{A3ECA875-3A40-4BA9-BB9C-F27E79C2A69C}" dt="2024-05-07T18:05:17.834" v="3008" actId="165"/>
          <ac:spMkLst>
            <pc:docMk/>
            <pc:sldMk cId="2042116055" sldId="2779"/>
            <ac:spMk id="348" creationId="{91098480-ACB5-82FA-3067-A419114C0D99}"/>
          </ac:spMkLst>
        </pc:spChg>
        <pc:spChg chg="del mod">
          <ac:chgData name="Ahmed A" userId="37cbb6571667a5a4" providerId="LiveId" clId="{A3ECA875-3A40-4BA9-BB9C-F27E79C2A69C}" dt="2024-05-07T18:02:43.249" v="2932" actId="478"/>
          <ac:spMkLst>
            <pc:docMk/>
            <pc:sldMk cId="2042116055" sldId="2779"/>
            <ac:spMk id="349" creationId="{56BBE82E-ECDF-0D56-A74D-0E1E5F094609}"/>
          </ac:spMkLst>
        </pc:spChg>
        <pc:spChg chg="del mod">
          <ac:chgData name="Ahmed A" userId="37cbb6571667a5a4" providerId="LiveId" clId="{A3ECA875-3A40-4BA9-BB9C-F27E79C2A69C}" dt="2024-05-07T18:02:43.249" v="2932" actId="478"/>
          <ac:spMkLst>
            <pc:docMk/>
            <pc:sldMk cId="2042116055" sldId="2779"/>
            <ac:spMk id="350" creationId="{EA615BBC-AFE4-D2AE-6811-46AF5EC671DE}"/>
          </ac:spMkLst>
        </pc:spChg>
        <pc:spChg chg="mod topLvl">
          <ac:chgData name="Ahmed A" userId="37cbb6571667a5a4" providerId="LiveId" clId="{A3ECA875-3A40-4BA9-BB9C-F27E79C2A69C}" dt="2024-05-07T18:05:17.834" v="3008" actId="165"/>
          <ac:spMkLst>
            <pc:docMk/>
            <pc:sldMk cId="2042116055" sldId="2779"/>
            <ac:spMk id="351" creationId="{FBF86880-A80E-6616-1234-E373855DC2D2}"/>
          </ac:spMkLst>
        </pc:spChg>
        <pc:spChg chg="mod topLvl">
          <ac:chgData name="Ahmed A" userId="37cbb6571667a5a4" providerId="LiveId" clId="{A3ECA875-3A40-4BA9-BB9C-F27E79C2A69C}" dt="2024-05-07T18:05:17.834" v="3008" actId="165"/>
          <ac:spMkLst>
            <pc:docMk/>
            <pc:sldMk cId="2042116055" sldId="2779"/>
            <ac:spMk id="352" creationId="{E3C6E61C-E900-5ED8-4CF4-B184D58C49F8}"/>
          </ac:spMkLst>
        </pc:spChg>
        <pc:spChg chg="del mod">
          <ac:chgData name="Ahmed A" userId="37cbb6571667a5a4" providerId="LiveId" clId="{A3ECA875-3A40-4BA9-BB9C-F27E79C2A69C}" dt="2024-05-07T18:02:43.249" v="2932" actId="478"/>
          <ac:spMkLst>
            <pc:docMk/>
            <pc:sldMk cId="2042116055" sldId="2779"/>
            <ac:spMk id="353" creationId="{FF372FC1-DE6D-2B30-ED10-36703764FC8D}"/>
          </ac:spMkLst>
        </pc:spChg>
        <pc:spChg chg="mod topLvl">
          <ac:chgData name="Ahmed A" userId="37cbb6571667a5a4" providerId="LiveId" clId="{A3ECA875-3A40-4BA9-BB9C-F27E79C2A69C}" dt="2024-05-07T18:05:17.834" v="3008" actId="165"/>
          <ac:spMkLst>
            <pc:docMk/>
            <pc:sldMk cId="2042116055" sldId="2779"/>
            <ac:spMk id="354" creationId="{26139F61-1F7F-18F9-344B-78B6A903A44C}"/>
          </ac:spMkLst>
        </pc:spChg>
        <pc:spChg chg="mod topLvl">
          <ac:chgData name="Ahmed A" userId="37cbb6571667a5a4" providerId="LiveId" clId="{A3ECA875-3A40-4BA9-BB9C-F27E79C2A69C}" dt="2024-05-07T18:05:17.834" v="3008" actId="165"/>
          <ac:spMkLst>
            <pc:docMk/>
            <pc:sldMk cId="2042116055" sldId="2779"/>
            <ac:spMk id="355" creationId="{7C4C20F2-159C-9990-E8C2-1A903BAAC00A}"/>
          </ac:spMkLst>
        </pc:spChg>
        <pc:spChg chg="del mod">
          <ac:chgData name="Ahmed A" userId="37cbb6571667a5a4" providerId="LiveId" clId="{A3ECA875-3A40-4BA9-BB9C-F27E79C2A69C}" dt="2024-05-07T18:02:43.249" v="2932" actId="478"/>
          <ac:spMkLst>
            <pc:docMk/>
            <pc:sldMk cId="2042116055" sldId="2779"/>
            <ac:spMk id="356" creationId="{5D1EC0FC-F5B6-7285-B353-4B882DFFB35B}"/>
          </ac:spMkLst>
        </pc:spChg>
        <pc:spChg chg="del mod">
          <ac:chgData name="Ahmed A" userId="37cbb6571667a5a4" providerId="LiveId" clId="{A3ECA875-3A40-4BA9-BB9C-F27E79C2A69C}" dt="2024-05-07T18:02:43.249" v="2932" actId="478"/>
          <ac:spMkLst>
            <pc:docMk/>
            <pc:sldMk cId="2042116055" sldId="2779"/>
            <ac:spMk id="357" creationId="{330FFBA6-4E1A-28F6-E96C-CA5A0F35D42A}"/>
          </ac:spMkLst>
        </pc:spChg>
        <pc:spChg chg="mod topLvl">
          <ac:chgData name="Ahmed A" userId="37cbb6571667a5a4" providerId="LiveId" clId="{A3ECA875-3A40-4BA9-BB9C-F27E79C2A69C}" dt="2024-05-07T18:05:17.834" v="3008" actId="165"/>
          <ac:spMkLst>
            <pc:docMk/>
            <pc:sldMk cId="2042116055" sldId="2779"/>
            <ac:spMk id="358" creationId="{C7682D83-CD06-E59A-0331-0CBE6FD5690F}"/>
          </ac:spMkLst>
        </pc:spChg>
        <pc:spChg chg="del mod">
          <ac:chgData name="Ahmed A" userId="37cbb6571667a5a4" providerId="LiveId" clId="{A3ECA875-3A40-4BA9-BB9C-F27E79C2A69C}" dt="2024-05-07T18:02:43.249" v="2932" actId="478"/>
          <ac:spMkLst>
            <pc:docMk/>
            <pc:sldMk cId="2042116055" sldId="2779"/>
            <ac:spMk id="359" creationId="{6A06269E-4892-24BC-B7E2-352032893493}"/>
          </ac:spMkLst>
        </pc:spChg>
        <pc:spChg chg="mod topLvl">
          <ac:chgData name="Ahmed A" userId="37cbb6571667a5a4" providerId="LiveId" clId="{A3ECA875-3A40-4BA9-BB9C-F27E79C2A69C}" dt="2024-05-07T18:05:17.834" v="3008" actId="165"/>
          <ac:spMkLst>
            <pc:docMk/>
            <pc:sldMk cId="2042116055" sldId="2779"/>
            <ac:spMk id="360" creationId="{3AA65752-D287-49DA-7822-956453F7EC44}"/>
          </ac:spMkLst>
        </pc:spChg>
        <pc:spChg chg="del mod">
          <ac:chgData name="Ahmed A" userId="37cbb6571667a5a4" providerId="LiveId" clId="{A3ECA875-3A40-4BA9-BB9C-F27E79C2A69C}" dt="2024-05-07T18:02:43.249" v="2932" actId="478"/>
          <ac:spMkLst>
            <pc:docMk/>
            <pc:sldMk cId="2042116055" sldId="2779"/>
            <ac:spMk id="361" creationId="{D4CD98B2-BE34-B80C-983B-DCAFA23F2BAB}"/>
          </ac:spMkLst>
        </pc:spChg>
        <pc:spChg chg="del mod">
          <ac:chgData name="Ahmed A" userId="37cbb6571667a5a4" providerId="LiveId" clId="{A3ECA875-3A40-4BA9-BB9C-F27E79C2A69C}" dt="2024-05-07T18:02:43.249" v="2932" actId="478"/>
          <ac:spMkLst>
            <pc:docMk/>
            <pc:sldMk cId="2042116055" sldId="2779"/>
            <ac:spMk id="362" creationId="{7551B49A-BD2C-2A04-A4C9-D89E9534915F}"/>
          </ac:spMkLst>
        </pc:spChg>
        <pc:spChg chg="del mod">
          <ac:chgData name="Ahmed A" userId="37cbb6571667a5a4" providerId="LiveId" clId="{A3ECA875-3A40-4BA9-BB9C-F27E79C2A69C}" dt="2024-05-07T18:02:43.249" v="2932" actId="478"/>
          <ac:spMkLst>
            <pc:docMk/>
            <pc:sldMk cId="2042116055" sldId="2779"/>
            <ac:spMk id="363" creationId="{5A247ACF-2A95-6DC0-D3F4-00CFD6B8A75F}"/>
          </ac:spMkLst>
        </pc:spChg>
        <pc:spChg chg="del mod">
          <ac:chgData name="Ahmed A" userId="37cbb6571667a5a4" providerId="LiveId" clId="{A3ECA875-3A40-4BA9-BB9C-F27E79C2A69C}" dt="2024-05-07T18:02:43.249" v="2932" actId="478"/>
          <ac:spMkLst>
            <pc:docMk/>
            <pc:sldMk cId="2042116055" sldId="2779"/>
            <ac:spMk id="364" creationId="{5FB0CE79-E0D5-4135-CFE1-B2BFFE3F932F}"/>
          </ac:spMkLst>
        </pc:spChg>
        <pc:spChg chg="del mod">
          <ac:chgData name="Ahmed A" userId="37cbb6571667a5a4" providerId="LiveId" clId="{A3ECA875-3A40-4BA9-BB9C-F27E79C2A69C}" dt="2024-05-07T18:02:43.249" v="2932" actId="478"/>
          <ac:spMkLst>
            <pc:docMk/>
            <pc:sldMk cId="2042116055" sldId="2779"/>
            <ac:spMk id="365" creationId="{B3104A91-39EB-0AE2-035B-12742D7566C1}"/>
          </ac:spMkLst>
        </pc:spChg>
        <pc:spChg chg="del mod">
          <ac:chgData name="Ahmed A" userId="37cbb6571667a5a4" providerId="LiveId" clId="{A3ECA875-3A40-4BA9-BB9C-F27E79C2A69C}" dt="2024-05-07T18:02:43.249" v="2932" actId="478"/>
          <ac:spMkLst>
            <pc:docMk/>
            <pc:sldMk cId="2042116055" sldId="2779"/>
            <ac:spMk id="366" creationId="{30B8F0DD-34C6-4BE2-1C33-2482164A8B69}"/>
          </ac:spMkLst>
        </pc:spChg>
        <pc:spChg chg="del mod">
          <ac:chgData name="Ahmed A" userId="37cbb6571667a5a4" providerId="LiveId" clId="{A3ECA875-3A40-4BA9-BB9C-F27E79C2A69C}" dt="2024-05-07T18:02:43.249" v="2932" actId="478"/>
          <ac:spMkLst>
            <pc:docMk/>
            <pc:sldMk cId="2042116055" sldId="2779"/>
            <ac:spMk id="367" creationId="{6FB83577-1B79-9C2A-2A05-9437E5D48C87}"/>
          </ac:spMkLst>
        </pc:spChg>
        <pc:spChg chg="del mod">
          <ac:chgData name="Ahmed A" userId="37cbb6571667a5a4" providerId="LiveId" clId="{A3ECA875-3A40-4BA9-BB9C-F27E79C2A69C}" dt="2024-05-07T18:02:43.249" v="2932" actId="478"/>
          <ac:spMkLst>
            <pc:docMk/>
            <pc:sldMk cId="2042116055" sldId="2779"/>
            <ac:spMk id="368" creationId="{5D31B95F-E95B-0B11-15AE-5980FE0F66B6}"/>
          </ac:spMkLst>
        </pc:spChg>
        <pc:spChg chg="del mod">
          <ac:chgData name="Ahmed A" userId="37cbb6571667a5a4" providerId="LiveId" clId="{A3ECA875-3A40-4BA9-BB9C-F27E79C2A69C}" dt="2024-05-07T18:02:43.249" v="2932" actId="478"/>
          <ac:spMkLst>
            <pc:docMk/>
            <pc:sldMk cId="2042116055" sldId="2779"/>
            <ac:spMk id="369" creationId="{24BC7C97-F94C-81AE-3DC1-327C36B42237}"/>
          </ac:spMkLst>
        </pc:spChg>
        <pc:spChg chg="del mod">
          <ac:chgData name="Ahmed A" userId="37cbb6571667a5a4" providerId="LiveId" clId="{A3ECA875-3A40-4BA9-BB9C-F27E79C2A69C}" dt="2024-05-07T18:02:47.336" v="2938" actId="478"/>
          <ac:spMkLst>
            <pc:docMk/>
            <pc:sldMk cId="2042116055" sldId="2779"/>
            <ac:spMk id="370" creationId="{73491B35-A9AA-BDF9-CF69-D4CFCA431548}"/>
          </ac:spMkLst>
        </pc:spChg>
        <pc:spChg chg="del mod">
          <ac:chgData name="Ahmed A" userId="37cbb6571667a5a4" providerId="LiveId" clId="{A3ECA875-3A40-4BA9-BB9C-F27E79C2A69C}" dt="2024-05-07T18:02:43.249" v="2932" actId="478"/>
          <ac:spMkLst>
            <pc:docMk/>
            <pc:sldMk cId="2042116055" sldId="2779"/>
            <ac:spMk id="371" creationId="{65A57A59-3B9D-A6EA-4BA2-47C5FD826F2D}"/>
          </ac:spMkLst>
        </pc:spChg>
        <pc:spChg chg="del mod">
          <ac:chgData name="Ahmed A" userId="37cbb6571667a5a4" providerId="LiveId" clId="{A3ECA875-3A40-4BA9-BB9C-F27E79C2A69C}" dt="2024-05-07T18:02:43.249" v="2932" actId="478"/>
          <ac:spMkLst>
            <pc:docMk/>
            <pc:sldMk cId="2042116055" sldId="2779"/>
            <ac:spMk id="372" creationId="{383C6FB3-557F-B099-24C6-22F53A25008C}"/>
          </ac:spMkLst>
        </pc:spChg>
        <pc:spChg chg="mod topLvl">
          <ac:chgData name="Ahmed A" userId="37cbb6571667a5a4" providerId="LiveId" clId="{A3ECA875-3A40-4BA9-BB9C-F27E79C2A69C}" dt="2024-05-07T18:05:17.834" v="3008" actId="165"/>
          <ac:spMkLst>
            <pc:docMk/>
            <pc:sldMk cId="2042116055" sldId="2779"/>
            <ac:spMk id="373" creationId="{01F0F219-BAF1-74B4-2C83-D5A930B978DB}"/>
          </ac:spMkLst>
        </pc:spChg>
        <pc:spChg chg="del mod">
          <ac:chgData name="Ahmed A" userId="37cbb6571667a5a4" providerId="LiveId" clId="{A3ECA875-3A40-4BA9-BB9C-F27E79C2A69C}" dt="2024-05-07T18:02:43.249" v="2932" actId="478"/>
          <ac:spMkLst>
            <pc:docMk/>
            <pc:sldMk cId="2042116055" sldId="2779"/>
            <ac:spMk id="374" creationId="{2645FDD9-7E6B-E45F-91B2-0912A649BD5A}"/>
          </ac:spMkLst>
        </pc:spChg>
        <pc:spChg chg="del mod">
          <ac:chgData name="Ahmed A" userId="37cbb6571667a5a4" providerId="LiveId" clId="{A3ECA875-3A40-4BA9-BB9C-F27E79C2A69C}" dt="2024-05-07T18:02:43.249" v="2932" actId="478"/>
          <ac:spMkLst>
            <pc:docMk/>
            <pc:sldMk cId="2042116055" sldId="2779"/>
            <ac:spMk id="375" creationId="{DB04D0D0-FAE0-1B0D-2CB7-7DE3BF53C0FF}"/>
          </ac:spMkLst>
        </pc:spChg>
        <pc:spChg chg="del mod">
          <ac:chgData name="Ahmed A" userId="37cbb6571667a5a4" providerId="LiveId" clId="{A3ECA875-3A40-4BA9-BB9C-F27E79C2A69C}" dt="2024-05-07T18:02:43.249" v="2932" actId="478"/>
          <ac:spMkLst>
            <pc:docMk/>
            <pc:sldMk cId="2042116055" sldId="2779"/>
            <ac:spMk id="376" creationId="{7418E480-7336-BA27-A80B-6BFD654FBF53}"/>
          </ac:spMkLst>
        </pc:spChg>
        <pc:spChg chg="del mod">
          <ac:chgData name="Ahmed A" userId="37cbb6571667a5a4" providerId="LiveId" clId="{A3ECA875-3A40-4BA9-BB9C-F27E79C2A69C}" dt="2024-05-07T18:02:43.249" v="2932" actId="478"/>
          <ac:spMkLst>
            <pc:docMk/>
            <pc:sldMk cId="2042116055" sldId="2779"/>
            <ac:spMk id="377" creationId="{7B4E34E7-F8C7-AFD3-7FE3-1F49E970ADA8}"/>
          </ac:spMkLst>
        </pc:spChg>
        <pc:spChg chg="del mod">
          <ac:chgData name="Ahmed A" userId="37cbb6571667a5a4" providerId="LiveId" clId="{A3ECA875-3A40-4BA9-BB9C-F27E79C2A69C}" dt="2024-05-07T18:02:43.249" v="2932" actId="478"/>
          <ac:spMkLst>
            <pc:docMk/>
            <pc:sldMk cId="2042116055" sldId="2779"/>
            <ac:spMk id="378" creationId="{62822F05-47AF-8DA8-5C39-C9BCB0301112}"/>
          </ac:spMkLst>
        </pc:spChg>
        <pc:spChg chg="del mod">
          <ac:chgData name="Ahmed A" userId="37cbb6571667a5a4" providerId="LiveId" clId="{A3ECA875-3A40-4BA9-BB9C-F27E79C2A69C}" dt="2024-05-07T18:02:43.249" v="2932" actId="478"/>
          <ac:spMkLst>
            <pc:docMk/>
            <pc:sldMk cId="2042116055" sldId="2779"/>
            <ac:spMk id="379" creationId="{667DC409-6EC0-883D-3632-92A2E991B448}"/>
          </ac:spMkLst>
        </pc:spChg>
        <pc:spChg chg="mod">
          <ac:chgData name="Ahmed A" userId="37cbb6571667a5a4" providerId="LiveId" clId="{A3ECA875-3A40-4BA9-BB9C-F27E79C2A69C}" dt="2024-05-07T18:02:39.982" v="2931" actId="27803"/>
          <ac:spMkLst>
            <pc:docMk/>
            <pc:sldMk cId="2042116055" sldId="2779"/>
            <ac:spMk id="380" creationId="{575E9D4F-860D-C946-8819-C4D93F062E5D}"/>
          </ac:spMkLst>
        </pc:spChg>
        <pc:spChg chg="del mod">
          <ac:chgData name="Ahmed A" userId="37cbb6571667a5a4" providerId="LiveId" clId="{A3ECA875-3A40-4BA9-BB9C-F27E79C2A69C}" dt="2024-05-07T18:02:43.249" v="2932" actId="478"/>
          <ac:spMkLst>
            <pc:docMk/>
            <pc:sldMk cId="2042116055" sldId="2779"/>
            <ac:spMk id="381" creationId="{107BEA65-182E-E53D-5C6D-5CBAC9F5A67B}"/>
          </ac:spMkLst>
        </pc:spChg>
        <pc:spChg chg="mod topLvl">
          <ac:chgData name="Ahmed A" userId="37cbb6571667a5a4" providerId="LiveId" clId="{A3ECA875-3A40-4BA9-BB9C-F27E79C2A69C}" dt="2024-05-07T18:05:17.834" v="3008" actId="165"/>
          <ac:spMkLst>
            <pc:docMk/>
            <pc:sldMk cId="2042116055" sldId="2779"/>
            <ac:spMk id="382" creationId="{5BA82894-FE83-95AB-3F08-02E1BCE61555}"/>
          </ac:spMkLst>
        </pc:spChg>
        <pc:spChg chg="del mod">
          <ac:chgData name="Ahmed A" userId="37cbb6571667a5a4" providerId="LiveId" clId="{A3ECA875-3A40-4BA9-BB9C-F27E79C2A69C}" dt="2024-05-07T18:02:43.249" v="2932" actId="478"/>
          <ac:spMkLst>
            <pc:docMk/>
            <pc:sldMk cId="2042116055" sldId="2779"/>
            <ac:spMk id="383" creationId="{339898C2-D40B-6771-DD86-82A99979B623}"/>
          </ac:spMkLst>
        </pc:spChg>
        <pc:spChg chg="del mod">
          <ac:chgData name="Ahmed A" userId="37cbb6571667a5a4" providerId="LiveId" clId="{A3ECA875-3A40-4BA9-BB9C-F27E79C2A69C}" dt="2024-05-07T18:02:43.249" v="2932" actId="478"/>
          <ac:spMkLst>
            <pc:docMk/>
            <pc:sldMk cId="2042116055" sldId="2779"/>
            <ac:spMk id="384" creationId="{6155D29A-2AF1-710C-E267-E7174DD37F6B}"/>
          </ac:spMkLst>
        </pc:spChg>
        <pc:spChg chg="del mod">
          <ac:chgData name="Ahmed A" userId="37cbb6571667a5a4" providerId="LiveId" clId="{A3ECA875-3A40-4BA9-BB9C-F27E79C2A69C}" dt="2024-05-07T18:02:43.249" v="2932" actId="478"/>
          <ac:spMkLst>
            <pc:docMk/>
            <pc:sldMk cId="2042116055" sldId="2779"/>
            <ac:spMk id="385" creationId="{B4F89197-11B7-AFBF-8C28-42033E109540}"/>
          </ac:spMkLst>
        </pc:spChg>
        <pc:spChg chg="del mod">
          <ac:chgData name="Ahmed A" userId="37cbb6571667a5a4" providerId="LiveId" clId="{A3ECA875-3A40-4BA9-BB9C-F27E79C2A69C}" dt="2024-05-07T18:02:43.249" v="2932" actId="478"/>
          <ac:spMkLst>
            <pc:docMk/>
            <pc:sldMk cId="2042116055" sldId="2779"/>
            <ac:spMk id="386" creationId="{F2813FA0-137D-76BF-A138-694652E88284}"/>
          </ac:spMkLst>
        </pc:spChg>
        <pc:spChg chg="mod topLvl">
          <ac:chgData name="Ahmed A" userId="37cbb6571667a5a4" providerId="LiveId" clId="{A3ECA875-3A40-4BA9-BB9C-F27E79C2A69C}" dt="2024-05-07T18:05:17.834" v="3008" actId="165"/>
          <ac:spMkLst>
            <pc:docMk/>
            <pc:sldMk cId="2042116055" sldId="2779"/>
            <ac:spMk id="387" creationId="{7365713E-CF50-00B0-EA82-666AEB668B2E}"/>
          </ac:spMkLst>
        </pc:spChg>
        <pc:spChg chg="del mod">
          <ac:chgData name="Ahmed A" userId="37cbb6571667a5a4" providerId="LiveId" clId="{A3ECA875-3A40-4BA9-BB9C-F27E79C2A69C}" dt="2024-05-07T18:02:43.249" v="2932" actId="478"/>
          <ac:spMkLst>
            <pc:docMk/>
            <pc:sldMk cId="2042116055" sldId="2779"/>
            <ac:spMk id="388" creationId="{FB3C6393-3DC9-7619-CAB8-F370415164E8}"/>
          </ac:spMkLst>
        </pc:spChg>
        <pc:spChg chg="del mod">
          <ac:chgData name="Ahmed A" userId="37cbb6571667a5a4" providerId="LiveId" clId="{A3ECA875-3A40-4BA9-BB9C-F27E79C2A69C}" dt="2024-05-07T18:02:43.249" v="2932" actId="478"/>
          <ac:spMkLst>
            <pc:docMk/>
            <pc:sldMk cId="2042116055" sldId="2779"/>
            <ac:spMk id="389" creationId="{A4D1CE64-E942-96EF-2387-BFD5070E495E}"/>
          </ac:spMkLst>
        </pc:spChg>
        <pc:spChg chg="del mod">
          <ac:chgData name="Ahmed A" userId="37cbb6571667a5a4" providerId="LiveId" clId="{A3ECA875-3A40-4BA9-BB9C-F27E79C2A69C}" dt="2024-05-07T18:02:43.249" v="2932" actId="478"/>
          <ac:spMkLst>
            <pc:docMk/>
            <pc:sldMk cId="2042116055" sldId="2779"/>
            <ac:spMk id="390" creationId="{FFD4580C-00FF-34A9-FACB-95433A0C2FEC}"/>
          </ac:spMkLst>
        </pc:spChg>
        <pc:spChg chg="mod topLvl">
          <ac:chgData name="Ahmed A" userId="37cbb6571667a5a4" providerId="LiveId" clId="{A3ECA875-3A40-4BA9-BB9C-F27E79C2A69C}" dt="2024-05-07T18:05:17.834" v="3008" actId="165"/>
          <ac:spMkLst>
            <pc:docMk/>
            <pc:sldMk cId="2042116055" sldId="2779"/>
            <ac:spMk id="391" creationId="{090AD764-C54B-793C-EED5-A88D9BDAF523}"/>
          </ac:spMkLst>
        </pc:spChg>
        <pc:spChg chg="del mod">
          <ac:chgData name="Ahmed A" userId="37cbb6571667a5a4" providerId="LiveId" clId="{A3ECA875-3A40-4BA9-BB9C-F27E79C2A69C}" dt="2024-05-07T18:02:43.249" v="2932" actId="478"/>
          <ac:spMkLst>
            <pc:docMk/>
            <pc:sldMk cId="2042116055" sldId="2779"/>
            <ac:spMk id="392" creationId="{574BA6ED-7C75-0C6E-C10F-8A09A12DC7B9}"/>
          </ac:spMkLst>
        </pc:spChg>
        <pc:spChg chg="del mod">
          <ac:chgData name="Ahmed A" userId="37cbb6571667a5a4" providerId="LiveId" clId="{A3ECA875-3A40-4BA9-BB9C-F27E79C2A69C}" dt="2024-05-07T18:02:43.249" v="2932" actId="478"/>
          <ac:spMkLst>
            <pc:docMk/>
            <pc:sldMk cId="2042116055" sldId="2779"/>
            <ac:spMk id="393" creationId="{5FD241FF-8237-F16F-94C1-934B22520C5C}"/>
          </ac:spMkLst>
        </pc:spChg>
        <pc:spChg chg="del mod">
          <ac:chgData name="Ahmed A" userId="37cbb6571667a5a4" providerId="LiveId" clId="{A3ECA875-3A40-4BA9-BB9C-F27E79C2A69C}" dt="2024-05-07T18:02:43.249" v="2932" actId="478"/>
          <ac:spMkLst>
            <pc:docMk/>
            <pc:sldMk cId="2042116055" sldId="2779"/>
            <ac:spMk id="394" creationId="{6BB0BB85-5B3C-8FC3-B9B7-FA0A9BF46E62}"/>
          </ac:spMkLst>
        </pc:spChg>
        <pc:spChg chg="del mod">
          <ac:chgData name="Ahmed A" userId="37cbb6571667a5a4" providerId="LiveId" clId="{A3ECA875-3A40-4BA9-BB9C-F27E79C2A69C}" dt="2024-05-07T18:02:43.249" v="2932" actId="478"/>
          <ac:spMkLst>
            <pc:docMk/>
            <pc:sldMk cId="2042116055" sldId="2779"/>
            <ac:spMk id="395" creationId="{E3C27A14-B2D4-DDAE-8BDE-E784C951D154}"/>
          </ac:spMkLst>
        </pc:spChg>
        <pc:spChg chg="del mod">
          <ac:chgData name="Ahmed A" userId="37cbb6571667a5a4" providerId="LiveId" clId="{A3ECA875-3A40-4BA9-BB9C-F27E79C2A69C}" dt="2024-05-07T18:02:43.249" v="2932" actId="478"/>
          <ac:spMkLst>
            <pc:docMk/>
            <pc:sldMk cId="2042116055" sldId="2779"/>
            <ac:spMk id="396" creationId="{C0D3CC8D-5C3D-7218-EB06-C80B351D5E0E}"/>
          </ac:spMkLst>
        </pc:spChg>
        <pc:spChg chg="del mod">
          <ac:chgData name="Ahmed A" userId="37cbb6571667a5a4" providerId="LiveId" clId="{A3ECA875-3A40-4BA9-BB9C-F27E79C2A69C}" dt="2024-05-07T18:02:43.249" v="2932" actId="478"/>
          <ac:spMkLst>
            <pc:docMk/>
            <pc:sldMk cId="2042116055" sldId="2779"/>
            <ac:spMk id="397" creationId="{0A3EF42F-85A8-94C2-7F2C-372B898BCF5C}"/>
          </ac:spMkLst>
        </pc:spChg>
        <pc:spChg chg="del mod">
          <ac:chgData name="Ahmed A" userId="37cbb6571667a5a4" providerId="LiveId" clId="{A3ECA875-3A40-4BA9-BB9C-F27E79C2A69C}" dt="2024-05-07T18:02:43.249" v="2932" actId="478"/>
          <ac:spMkLst>
            <pc:docMk/>
            <pc:sldMk cId="2042116055" sldId="2779"/>
            <ac:spMk id="398" creationId="{C17AE2BE-3B41-3697-48C1-A94ABEC2BB7A}"/>
          </ac:spMkLst>
        </pc:spChg>
        <pc:spChg chg="del mod">
          <ac:chgData name="Ahmed A" userId="37cbb6571667a5a4" providerId="LiveId" clId="{A3ECA875-3A40-4BA9-BB9C-F27E79C2A69C}" dt="2024-05-07T18:02:43.249" v="2932" actId="478"/>
          <ac:spMkLst>
            <pc:docMk/>
            <pc:sldMk cId="2042116055" sldId="2779"/>
            <ac:spMk id="399" creationId="{4AD083D8-8298-4411-6A84-BB6766FCFA95}"/>
          </ac:spMkLst>
        </pc:spChg>
        <pc:spChg chg="del mod">
          <ac:chgData name="Ahmed A" userId="37cbb6571667a5a4" providerId="LiveId" clId="{A3ECA875-3A40-4BA9-BB9C-F27E79C2A69C}" dt="2024-05-07T18:02:43.249" v="2932" actId="478"/>
          <ac:spMkLst>
            <pc:docMk/>
            <pc:sldMk cId="2042116055" sldId="2779"/>
            <ac:spMk id="400" creationId="{8C112F1C-E77A-38AA-F64E-81DC811FA3E0}"/>
          </ac:spMkLst>
        </pc:spChg>
        <pc:spChg chg="del mod">
          <ac:chgData name="Ahmed A" userId="37cbb6571667a5a4" providerId="LiveId" clId="{A3ECA875-3A40-4BA9-BB9C-F27E79C2A69C}" dt="2024-05-07T18:02:43.249" v="2932" actId="478"/>
          <ac:spMkLst>
            <pc:docMk/>
            <pc:sldMk cId="2042116055" sldId="2779"/>
            <ac:spMk id="401" creationId="{923BE4B1-8EC0-73AF-83EF-05FA47CB29FB}"/>
          </ac:spMkLst>
        </pc:spChg>
        <pc:spChg chg="del mod">
          <ac:chgData name="Ahmed A" userId="37cbb6571667a5a4" providerId="LiveId" clId="{A3ECA875-3A40-4BA9-BB9C-F27E79C2A69C}" dt="2024-05-07T18:02:43.249" v="2932" actId="478"/>
          <ac:spMkLst>
            <pc:docMk/>
            <pc:sldMk cId="2042116055" sldId="2779"/>
            <ac:spMk id="402" creationId="{F7C9A273-F576-D60B-A26E-65A1AFB2D52C}"/>
          </ac:spMkLst>
        </pc:spChg>
        <pc:spChg chg="del mod">
          <ac:chgData name="Ahmed A" userId="37cbb6571667a5a4" providerId="LiveId" clId="{A3ECA875-3A40-4BA9-BB9C-F27E79C2A69C}" dt="2024-05-07T18:02:43.249" v="2932" actId="478"/>
          <ac:spMkLst>
            <pc:docMk/>
            <pc:sldMk cId="2042116055" sldId="2779"/>
            <ac:spMk id="403" creationId="{3B52237A-E984-3FBB-FB0C-566DBCDE7FCA}"/>
          </ac:spMkLst>
        </pc:spChg>
        <pc:spChg chg="del mod">
          <ac:chgData name="Ahmed A" userId="37cbb6571667a5a4" providerId="LiveId" clId="{A3ECA875-3A40-4BA9-BB9C-F27E79C2A69C}" dt="2024-05-07T18:02:43.249" v="2932" actId="478"/>
          <ac:spMkLst>
            <pc:docMk/>
            <pc:sldMk cId="2042116055" sldId="2779"/>
            <ac:spMk id="404" creationId="{3F12BCE4-D7A9-D457-3A7A-A876F0ECDF2F}"/>
          </ac:spMkLst>
        </pc:spChg>
        <pc:spChg chg="mod topLvl">
          <ac:chgData name="Ahmed A" userId="37cbb6571667a5a4" providerId="LiveId" clId="{A3ECA875-3A40-4BA9-BB9C-F27E79C2A69C}" dt="2024-05-07T18:05:17.834" v="3008" actId="165"/>
          <ac:spMkLst>
            <pc:docMk/>
            <pc:sldMk cId="2042116055" sldId="2779"/>
            <ac:spMk id="405" creationId="{AFDAFBF3-0913-597A-9CF7-EC361FF10698}"/>
          </ac:spMkLst>
        </pc:spChg>
        <pc:spChg chg="del mod">
          <ac:chgData name="Ahmed A" userId="37cbb6571667a5a4" providerId="LiveId" clId="{A3ECA875-3A40-4BA9-BB9C-F27E79C2A69C}" dt="2024-05-07T18:02:43.249" v="2932" actId="478"/>
          <ac:spMkLst>
            <pc:docMk/>
            <pc:sldMk cId="2042116055" sldId="2779"/>
            <ac:spMk id="406" creationId="{0D818A1B-F948-4D63-EE8A-5A692B53B831}"/>
          </ac:spMkLst>
        </pc:spChg>
        <pc:spChg chg="del mod">
          <ac:chgData name="Ahmed A" userId="37cbb6571667a5a4" providerId="LiveId" clId="{A3ECA875-3A40-4BA9-BB9C-F27E79C2A69C}" dt="2024-05-07T18:02:43.249" v="2932" actId="478"/>
          <ac:spMkLst>
            <pc:docMk/>
            <pc:sldMk cId="2042116055" sldId="2779"/>
            <ac:spMk id="407" creationId="{16CEFC09-4C3F-A371-2981-EABCDFD80128}"/>
          </ac:spMkLst>
        </pc:spChg>
        <pc:spChg chg="del mod">
          <ac:chgData name="Ahmed A" userId="37cbb6571667a5a4" providerId="LiveId" clId="{A3ECA875-3A40-4BA9-BB9C-F27E79C2A69C}" dt="2024-05-07T18:02:43.249" v="2932" actId="478"/>
          <ac:spMkLst>
            <pc:docMk/>
            <pc:sldMk cId="2042116055" sldId="2779"/>
            <ac:spMk id="408" creationId="{F433FF0C-7141-EDBB-9CD1-A384E396FC5B}"/>
          </ac:spMkLst>
        </pc:spChg>
        <pc:spChg chg="del mod">
          <ac:chgData name="Ahmed A" userId="37cbb6571667a5a4" providerId="LiveId" clId="{A3ECA875-3A40-4BA9-BB9C-F27E79C2A69C}" dt="2024-05-07T18:02:43.249" v="2932" actId="478"/>
          <ac:spMkLst>
            <pc:docMk/>
            <pc:sldMk cId="2042116055" sldId="2779"/>
            <ac:spMk id="409" creationId="{D7EBB1AB-6757-E20B-637B-715E8861CE76}"/>
          </ac:spMkLst>
        </pc:spChg>
        <pc:spChg chg="del mod">
          <ac:chgData name="Ahmed A" userId="37cbb6571667a5a4" providerId="LiveId" clId="{A3ECA875-3A40-4BA9-BB9C-F27E79C2A69C}" dt="2024-05-07T18:02:43.249" v="2932" actId="478"/>
          <ac:spMkLst>
            <pc:docMk/>
            <pc:sldMk cId="2042116055" sldId="2779"/>
            <ac:spMk id="410" creationId="{1C925091-A69E-8155-1B97-97375EF44292}"/>
          </ac:spMkLst>
        </pc:spChg>
        <pc:spChg chg="del mod">
          <ac:chgData name="Ahmed A" userId="37cbb6571667a5a4" providerId="LiveId" clId="{A3ECA875-3A40-4BA9-BB9C-F27E79C2A69C}" dt="2024-05-07T18:02:43.249" v="2932" actId="478"/>
          <ac:spMkLst>
            <pc:docMk/>
            <pc:sldMk cId="2042116055" sldId="2779"/>
            <ac:spMk id="411" creationId="{2D0321D0-B4F3-2AF8-F0C6-8E7687592D8A}"/>
          </ac:spMkLst>
        </pc:spChg>
        <pc:spChg chg="del mod">
          <ac:chgData name="Ahmed A" userId="37cbb6571667a5a4" providerId="LiveId" clId="{A3ECA875-3A40-4BA9-BB9C-F27E79C2A69C}" dt="2024-05-07T18:02:43.249" v="2932" actId="478"/>
          <ac:spMkLst>
            <pc:docMk/>
            <pc:sldMk cId="2042116055" sldId="2779"/>
            <ac:spMk id="412" creationId="{19444616-E692-0F78-04DB-4875E5A9FABD}"/>
          </ac:spMkLst>
        </pc:spChg>
        <pc:spChg chg="mod topLvl">
          <ac:chgData name="Ahmed A" userId="37cbb6571667a5a4" providerId="LiveId" clId="{A3ECA875-3A40-4BA9-BB9C-F27E79C2A69C}" dt="2024-05-07T18:05:17.834" v="3008" actId="165"/>
          <ac:spMkLst>
            <pc:docMk/>
            <pc:sldMk cId="2042116055" sldId="2779"/>
            <ac:spMk id="413" creationId="{EB3B0C54-9C31-5A42-034E-D4DB86A1E8F6}"/>
          </ac:spMkLst>
        </pc:spChg>
        <pc:spChg chg="del mod">
          <ac:chgData name="Ahmed A" userId="37cbb6571667a5a4" providerId="LiveId" clId="{A3ECA875-3A40-4BA9-BB9C-F27E79C2A69C}" dt="2024-05-07T18:02:44.944" v="2934" actId="478"/>
          <ac:spMkLst>
            <pc:docMk/>
            <pc:sldMk cId="2042116055" sldId="2779"/>
            <ac:spMk id="414" creationId="{7C209FDB-72A8-3676-CA5C-D2881E70ACC6}"/>
          </ac:spMkLst>
        </pc:spChg>
        <pc:spChg chg="mod topLvl">
          <ac:chgData name="Ahmed A" userId="37cbb6571667a5a4" providerId="LiveId" clId="{A3ECA875-3A40-4BA9-BB9C-F27E79C2A69C}" dt="2024-05-07T18:05:17.834" v="3008" actId="165"/>
          <ac:spMkLst>
            <pc:docMk/>
            <pc:sldMk cId="2042116055" sldId="2779"/>
            <ac:spMk id="415" creationId="{2D2855C4-5EA2-EBD0-586C-191CAD74D1EC}"/>
          </ac:spMkLst>
        </pc:spChg>
        <pc:spChg chg="del mod">
          <ac:chgData name="Ahmed A" userId="37cbb6571667a5a4" providerId="LiveId" clId="{A3ECA875-3A40-4BA9-BB9C-F27E79C2A69C}" dt="2024-05-07T18:02:43.249" v="2932" actId="478"/>
          <ac:spMkLst>
            <pc:docMk/>
            <pc:sldMk cId="2042116055" sldId="2779"/>
            <ac:spMk id="416" creationId="{6769969B-9F81-6CD3-E16C-368BBB563AC4}"/>
          </ac:spMkLst>
        </pc:spChg>
        <pc:spChg chg="del mod">
          <ac:chgData name="Ahmed A" userId="37cbb6571667a5a4" providerId="LiveId" clId="{A3ECA875-3A40-4BA9-BB9C-F27E79C2A69C}" dt="2024-05-07T18:02:43.249" v="2932" actId="478"/>
          <ac:spMkLst>
            <pc:docMk/>
            <pc:sldMk cId="2042116055" sldId="2779"/>
            <ac:spMk id="417" creationId="{FEA8C829-EAE8-6E86-F5B6-470554BC0D83}"/>
          </ac:spMkLst>
        </pc:spChg>
        <pc:spChg chg="del mod">
          <ac:chgData name="Ahmed A" userId="37cbb6571667a5a4" providerId="LiveId" clId="{A3ECA875-3A40-4BA9-BB9C-F27E79C2A69C}" dt="2024-05-07T18:02:43.249" v="2932" actId="478"/>
          <ac:spMkLst>
            <pc:docMk/>
            <pc:sldMk cId="2042116055" sldId="2779"/>
            <ac:spMk id="418" creationId="{5624D5F4-70AA-89EB-0835-41C6865C72B7}"/>
          </ac:spMkLst>
        </pc:spChg>
        <pc:spChg chg="del mod">
          <ac:chgData name="Ahmed A" userId="37cbb6571667a5a4" providerId="LiveId" clId="{A3ECA875-3A40-4BA9-BB9C-F27E79C2A69C}" dt="2024-05-07T18:02:43.249" v="2932" actId="478"/>
          <ac:spMkLst>
            <pc:docMk/>
            <pc:sldMk cId="2042116055" sldId="2779"/>
            <ac:spMk id="419" creationId="{71770783-8CBF-BDFA-D90D-4BCEADAE3181}"/>
          </ac:spMkLst>
        </pc:spChg>
        <pc:spChg chg="mod topLvl">
          <ac:chgData name="Ahmed A" userId="37cbb6571667a5a4" providerId="LiveId" clId="{A3ECA875-3A40-4BA9-BB9C-F27E79C2A69C}" dt="2024-05-07T18:05:17.834" v="3008" actId="165"/>
          <ac:spMkLst>
            <pc:docMk/>
            <pc:sldMk cId="2042116055" sldId="2779"/>
            <ac:spMk id="420" creationId="{795EF445-5757-ADE6-48D2-2C1DE2CB44A1}"/>
          </ac:spMkLst>
        </pc:spChg>
        <pc:spChg chg="del mod">
          <ac:chgData name="Ahmed A" userId="37cbb6571667a5a4" providerId="LiveId" clId="{A3ECA875-3A40-4BA9-BB9C-F27E79C2A69C}" dt="2024-05-07T18:02:43.249" v="2932" actId="478"/>
          <ac:spMkLst>
            <pc:docMk/>
            <pc:sldMk cId="2042116055" sldId="2779"/>
            <ac:spMk id="421" creationId="{DEA8B73C-A05F-B760-3339-2A5388DF5AAC}"/>
          </ac:spMkLst>
        </pc:spChg>
        <pc:spChg chg="del mod">
          <ac:chgData name="Ahmed A" userId="37cbb6571667a5a4" providerId="LiveId" clId="{A3ECA875-3A40-4BA9-BB9C-F27E79C2A69C}" dt="2024-05-07T18:02:43.249" v="2932" actId="478"/>
          <ac:spMkLst>
            <pc:docMk/>
            <pc:sldMk cId="2042116055" sldId="2779"/>
            <ac:spMk id="422" creationId="{5395794E-4EEB-C10E-F51F-914C612C37BF}"/>
          </ac:spMkLst>
        </pc:spChg>
        <pc:spChg chg="del mod">
          <ac:chgData name="Ahmed A" userId="37cbb6571667a5a4" providerId="LiveId" clId="{A3ECA875-3A40-4BA9-BB9C-F27E79C2A69C}" dt="2024-05-07T18:02:43.249" v="2932" actId="478"/>
          <ac:spMkLst>
            <pc:docMk/>
            <pc:sldMk cId="2042116055" sldId="2779"/>
            <ac:spMk id="423" creationId="{FBD097D0-36F9-993F-CE76-26FBE98A6F6D}"/>
          </ac:spMkLst>
        </pc:spChg>
        <pc:spChg chg="del mod">
          <ac:chgData name="Ahmed A" userId="37cbb6571667a5a4" providerId="LiveId" clId="{A3ECA875-3A40-4BA9-BB9C-F27E79C2A69C}" dt="2024-05-07T18:02:43.249" v="2932" actId="478"/>
          <ac:spMkLst>
            <pc:docMk/>
            <pc:sldMk cId="2042116055" sldId="2779"/>
            <ac:spMk id="424" creationId="{9296D26B-3011-3099-E8DB-49845F8716C9}"/>
          </ac:spMkLst>
        </pc:spChg>
        <pc:spChg chg="del mod">
          <ac:chgData name="Ahmed A" userId="37cbb6571667a5a4" providerId="LiveId" clId="{A3ECA875-3A40-4BA9-BB9C-F27E79C2A69C}" dt="2024-05-07T18:02:43.249" v="2932" actId="478"/>
          <ac:spMkLst>
            <pc:docMk/>
            <pc:sldMk cId="2042116055" sldId="2779"/>
            <ac:spMk id="425" creationId="{BBD0A08F-5F3E-21F9-08D1-45DD8EFA2DAE}"/>
          </ac:spMkLst>
        </pc:spChg>
        <pc:spChg chg="del mod">
          <ac:chgData name="Ahmed A" userId="37cbb6571667a5a4" providerId="LiveId" clId="{A3ECA875-3A40-4BA9-BB9C-F27E79C2A69C}" dt="2024-05-07T18:02:43.249" v="2932" actId="478"/>
          <ac:spMkLst>
            <pc:docMk/>
            <pc:sldMk cId="2042116055" sldId="2779"/>
            <ac:spMk id="426" creationId="{4BC94650-1940-F686-6718-5A5371619910}"/>
          </ac:spMkLst>
        </pc:spChg>
        <pc:spChg chg="del mod">
          <ac:chgData name="Ahmed A" userId="37cbb6571667a5a4" providerId="LiveId" clId="{A3ECA875-3A40-4BA9-BB9C-F27E79C2A69C}" dt="2024-05-07T18:02:43.249" v="2932" actId="478"/>
          <ac:spMkLst>
            <pc:docMk/>
            <pc:sldMk cId="2042116055" sldId="2779"/>
            <ac:spMk id="427" creationId="{695CABD6-1528-8897-9D76-E7513E7632AA}"/>
          </ac:spMkLst>
        </pc:spChg>
        <pc:spChg chg="mod topLvl">
          <ac:chgData name="Ahmed A" userId="37cbb6571667a5a4" providerId="LiveId" clId="{A3ECA875-3A40-4BA9-BB9C-F27E79C2A69C}" dt="2024-05-07T18:05:17.834" v="3008" actId="165"/>
          <ac:spMkLst>
            <pc:docMk/>
            <pc:sldMk cId="2042116055" sldId="2779"/>
            <ac:spMk id="428" creationId="{8BF71B42-05ED-667E-6F4A-5A3E1758F26E}"/>
          </ac:spMkLst>
        </pc:spChg>
        <pc:spChg chg="del mod">
          <ac:chgData name="Ahmed A" userId="37cbb6571667a5a4" providerId="LiveId" clId="{A3ECA875-3A40-4BA9-BB9C-F27E79C2A69C}" dt="2024-05-07T18:02:43.249" v="2932" actId="478"/>
          <ac:spMkLst>
            <pc:docMk/>
            <pc:sldMk cId="2042116055" sldId="2779"/>
            <ac:spMk id="429" creationId="{90856285-2BB7-080B-53AF-18E59DC99435}"/>
          </ac:spMkLst>
        </pc:spChg>
        <pc:spChg chg="del mod">
          <ac:chgData name="Ahmed A" userId="37cbb6571667a5a4" providerId="LiveId" clId="{A3ECA875-3A40-4BA9-BB9C-F27E79C2A69C}" dt="2024-05-07T18:02:43.249" v="2932" actId="478"/>
          <ac:spMkLst>
            <pc:docMk/>
            <pc:sldMk cId="2042116055" sldId="2779"/>
            <ac:spMk id="430" creationId="{70871246-4899-F9A9-9314-294C86CBD672}"/>
          </ac:spMkLst>
        </pc:spChg>
        <pc:spChg chg="del mod">
          <ac:chgData name="Ahmed A" userId="37cbb6571667a5a4" providerId="LiveId" clId="{A3ECA875-3A40-4BA9-BB9C-F27E79C2A69C}" dt="2024-05-07T18:02:43.249" v="2932" actId="478"/>
          <ac:spMkLst>
            <pc:docMk/>
            <pc:sldMk cId="2042116055" sldId="2779"/>
            <ac:spMk id="431" creationId="{1ADBAB7A-90DA-A1AE-6F4B-BAEF37604FDF}"/>
          </ac:spMkLst>
        </pc:spChg>
        <pc:spChg chg="del mod">
          <ac:chgData name="Ahmed A" userId="37cbb6571667a5a4" providerId="LiveId" clId="{A3ECA875-3A40-4BA9-BB9C-F27E79C2A69C}" dt="2024-05-07T18:02:43.249" v="2932" actId="478"/>
          <ac:spMkLst>
            <pc:docMk/>
            <pc:sldMk cId="2042116055" sldId="2779"/>
            <ac:spMk id="432" creationId="{60B15B7D-D9A6-B712-5E33-3FA41B282E9E}"/>
          </ac:spMkLst>
        </pc:spChg>
        <pc:spChg chg="del mod">
          <ac:chgData name="Ahmed A" userId="37cbb6571667a5a4" providerId="LiveId" clId="{A3ECA875-3A40-4BA9-BB9C-F27E79C2A69C}" dt="2024-05-07T18:02:43.249" v="2932" actId="478"/>
          <ac:spMkLst>
            <pc:docMk/>
            <pc:sldMk cId="2042116055" sldId="2779"/>
            <ac:spMk id="433" creationId="{02CAC392-3B40-457B-0EFF-4DA7F271E7BD}"/>
          </ac:spMkLst>
        </pc:spChg>
        <pc:spChg chg="del mod">
          <ac:chgData name="Ahmed A" userId="37cbb6571667a5a4" providerId="LiveId" clId="{A3ECA875-3A40-4BA9-BB9C-F27E79C2A69C}" dt="2024-05-07T18:02:43.249" v="2932" actId="478"/>
          <ac:spMkLst>
            <pc:docMk/>
            <pc:sldMk cId="2042116055" sldId="2779"/>
            <ac:spMk id="434" creationId="{BB910E54-92A2-BE35-DAD5-A80A4F6B4493}"/>
          </ac:spMkLst>
        </pc:spChg>
        <pc:spChg chg="del mod">
          <ac:chgData name="Ahmed A" userId="37cbb6571667a5a4" providerId="LiveId" clId="{A3ECA875-3A40-4BA9-BB9C-F27E79C2A69C}" dt="2024-05-07T18:02:43.249" v="2932" actId="478"/>
          <ac:spMkLst>
            <pc:docMk/>
            <pc:sldMk cId="2042116055" sldId="2779"/>
            <ac:spMk id="435" creationId="{2EF062CC-4E86-3B31-2CF6-4DBECE06DBD6}"/>
          </ac:spMkLst>
        </pc:spChg>
        <pc:spChg chg="mod topLvl">
          <ac:chgData name="Ahmed A" userId="37cbb6571667a5a4" providerId="LiveId" clId="{A3ECA875-3A40-4BA9-BB9C-F27E79C2A69C}" dt="2024-05-07T18:05:17.834" v="3008" actId="165"/>
          <ac:spMkLst>
            <pc:docMk/>
            <pc:sldMk cId="2042116055" sldId="2779"/>
            <ac:spMk id="436" creationId="{392C7ECD-9EFC-C569-358E-DFC3799EEABB}"/>
          </ac:spMkLst>
        </pc:spChg>
        <pc:spChg chg="mod topLvl">
          <ac:chgData name="Ahmed A" userId="37cbb6571667a5a4" providerId="LiveId" clId="{A3ECA875-3A40-4BA9-BB9C-F27E79C2A69C}" dt="2024-05-07T18:05:17.834" v="3008" actId="165"/>
          <ac:spMkLst>
            <pc:docMk/>
            <pc:sldMk cId="2042116055" sldId="2779"/>
            <ac:spMk id="437" creationId="{60C39397-1BB7-53B6-4879-5F9768230C91}"/>
          </ac:spMkLst>
        </pc:spChg>
        <pc:spChg chg="mod topLvl">
          <ac:chgData name="Ahmed A" userId="37cbb6571667a5a4" providerId="LiveId" clId="{A3ECA875-3A40-4BA9-BB9C-F27E79C2A69C}" dt="2024-05-07T18:05:17.834" v="3008" actId="165"/>
          <ac:spMkLst>
            <pc:docMk/>
            <pc:sldMk cId="2042116055" sldId="2779"/>
            <ac:spMk id="438" creationId="{5D640C30-1C7B-FFB9-D0DC-5D1199824D82}"/>
          </ac:spMkLst>
        </pc:spChg>
        <pc:spChg chg="del mod">
          <ac:chgData name="Ahmed A" userId="37cbb6571667a5a4" providerId="LiveId" clId="{A3ECA875-3A40-4BA9-BB9C-F27E79C2A69C}" dt="2024-05-07T18:02:43.249" v="2932" actId="478"/>
          <ac:spMkLst>
            <pc:docMk/>
            <pc:sldMk cId="2042116055" sldId="2779"/>
            <ac:spMk id="439" creationId="{7BA0E6DA-9114-25CD-A5A8-F52FF45A77CE}"/>
          </ac:spMkLst>
        </pc:spChg>
        <pc:spChg chg="del mod">
          <ac:chgData name="Ahmed A" userId="37cbb6571667a5a4" providerId="LiveId" clId="{A3ECA875-3A40-4BA9-BB9C-F27E79C2A69C}" dt="2024-05-07T18:02:43.249" v="2932" actId="478"/>
          <ac:spMkLst>
            <pc:docMk/>
            <pc:sldMk cId="2042116055" sldId="2779"/>
            <ac:spMk id="440" creationId="{1F1C6C12-E7B2-D6FB-1763-830ECFF967C2}"/>
          </ac:spMkLst>
        </pc:spChg>
        <pc:spChg chg="del mod">
          <ac:chgData name="Ahmed A" userId="37cbb6571667a5a4" providerId="LiveId" clId="{A3ECA875-3A40-4BA9-BB9C-F27E79C2A69C}" dt="2024-05-07T18:02:43.249" v="2932" actId="478"/>
          <ac:spMkLst>
            <pc:docMk/>
            <pc:sldMk cId="2042116055" sldId="2779"/>
            <ac:spMk id="441" creationId="{DDA3E00F-C267-234F-8B0E-B0E6FF01859C}"/>
          </ac:spMkLst>
        </pc:spChg>
        <pc:spChg chg="del mod">
          <ac:chgData name="Ahmed A" userId="37cbb6571667a5a4" providerId="LiveId" clId="{A3ECA875-3A40-4BA9-BB9C-F27E79C2A69C}" dt="2024-05-07T18:02:43.249" v="2932" actId="478"/>
          <ac:spMkLst>
            <pc:docMk/>
            <pc:sldMk cId="2042116055" sldId="2779"/>
            <ac:spMk id="442" creationId="{35F29CD3-4683-A8DB-DBA7-DA7F465F7F9D}"/>
          </ac:spMkLst>
        </pc:spChg>
        <pc:spChg chg="mod topLvl">
          <ac:chgData name="Ahmed A" userId="37cbb6571667a5a4" providerId="LiveId" clId="{A3ECA875-3A40-4BA9-BB9C-F27E79C2A69C}" dt="2024-05-07T18:05:17.834" v="3008" actId="165"/>
          <ac:spMkLst>
            <pc:docMk/>
            <pc:sldMk cId="2042116055" sldId="2779"/>
            <ac:spMk id="443" creationId="{FA8F4841-4A5A-4CAD-1A4A-66D319DA9494}"/>
          </ac:spMkLst>
        </pc:spChg>
        <pc:spChg chg="mod topLvl">
          <ac:chgData name="Ahmed A" userId="37cbb6571667a5a4" providerId="LiveId" clId="{A3ECA875-3A40-4BA9-BB9C-F27E79C2A69C}" dt="2024-05-07T18:05:17.834" v="3008" actId="165"/>
          <ac:spMkLst>
            <pc:docMk/>
            <pc:sldMk cId="2042116055" sldId="2779"/>
            <ac:spMk id="444" creationId="{10E6F06E-C1AD-09B8-7471-21EC0BB68B2B}"/>
          </ac:spMkLst>
        </pc:spChg>
        <pc:spChg chg="mod topLvl">
          <ac:chgData name="Ahmed A" userId="37cbb6571667a5a4" providerId="LiveId" clId="{A3ECA875-3A40-4BA9-BB9C-F27E79C2A69C}" dt="2024-05-07T18:05:17.834" v="3008" actId="165"/>
          <ac:spMkLst>
            <pc:docMk/>
            <pc:sldMk cId="2042116055" sldId="2779"/>
            <ac:spMk id="445" creationId="{0C67BF3C-BA27-FB28-5D32-4C113A7B56AB}"/>
          </ac:spMkLst>
        </pc:spChg>
        <pc:spChg chg="del mod">
          <ac:chgData name="Ahmed A" userId="37cbb6571667a5a4" providerId="LiveId" clId="{A3ECA875-3A40-4BA9-BB9C-F27E79C2A69C}" dt="2024-05-07T18:02:43.249" v="2932" actId="478"/>
          <ac:spMkLst>
            <pc:docMk/>
            <pc:sldMk cId="2042116055" sldId="2779"/>
            <ac:spMk id="446" creationId="{C0AE4489-90E7-2824-3F4E-1D486B0A5C06}"/>
          </ac:spMkLst>
        </pc:spChg>
        <pc:spChg chg="del mod">
          <ac:chgData name="Ahmed A" userId="37cbb6571667a5a4" providerId="LiveId" clId="{A3ECA875-3A40-4BA9-BB9C-F27E79C2A69C}" dt="2024-05-07T18:02:44.480" v="2933" actId="478"/>
          <ac:spMkLst>
            <pc:docMk/>
            <pc:sldMk cId="2042116055" sldId="2779"/>
            <ac:spMk id="447" creationId="{F6C28340-A881-F4E3-36D0-6CD9D4CA2912}"/>
          </ac:spMkLst>
        </pc:spChg>
        <pc:spChg chg="del mod">
          <ac:chgData name="Ahmed A" userId="37cbb6571667a5a4" providerId="LiveId" clId="{A3ECA875-3A40-4BA9-BB9C-F27E79C2A69C}" dt="2024-05-07T18:02:43.249" v="2932" actId="478"/>
          <ac:spMkLst>
            <pc:docMk/>
            <pc:sldMk cId="2042116055" sldId="2779"/>
            <ac:spMk id="448" creationId="{23A6CAB0-FABC-757B-A03E-6602A288565E}"/>
          </ac:spMkLst>
        </pc:spChg>
        <pc:spChg chg="mod topLvl">
          <ac:chgData name="Ahmed A" userId="37cbb6571667a5a4" providerId="LiveId" clId="{A3ECA875-3A40-4BA9-BB9C-F27E79C2A69C}" dt="2024-05-07T18:05:17.834" v="3008" actId="165"/>
          <ac:spMkLst>
            <pc:docMk/>
            <pc:sldMk cId="2042116055" sldId="2779"/>
            <ac:spMk id="449" creationId="{7400E6FD-9445-587C-943F-D3B42C8E964A}"/>
          </ac:spMkLst>
        </pc:spChg>
        <pc:spChg chg="del mod">
          <ac:chgData name="Ahmed A" userId="37cbb6571667a5a4" providerId="LiveId" clId="{A3ECA875-3A40-4BA9-BB9C-F27E79C2A69C}" dt="2024-05-07T18:02:43.249" v="2932" actId="478"/>
          <ac:spMkLst>
            <pc:docMk/>
            <pc:sldMk cId="2042116055" sldId="2779"/>
            <ac:spMk id="450" creationId="{05FBF844-D3DC-8391-D3B3-37EAD7F52408}"/>
          </ac:spMkLst>
        </pc:spChg>
        <pc:spChg chg="del mod">
          <ac:chgData name="Ahmed A" userId="37cbb6571667a5a4" providerId="LiveId" clId="{A3ECA875-3A40-4BA9-BB9C-F27E79C2A69C}" dt="2024-05-07T18:02:43.249" v="2932" actId="478"/>
          <ac:spMkLst>
            <pc:docMk/>
            <pc:sldMk cId="2042116055" sldId="2779"/>
            <ac:spMk id="451" creationId="{872B3D42-86AD-314D-E852-F810683E2CAA}"/>
          </ac:spMkLst>
        </pc:spChg>
        <pc:spChg chg="del mod">
          <ac:chgData name="Ahmed A" userId="37cbb6571667a5a4" providerId="LiveId" clId="{A3ECA875-3A40-4BA9-BB9C-F27E79C2A69C}" dt="2024-05-07T18:02:43.249" v="2932" actId="478"/>
          <ac:spMkLst>
            <pc:docMk/>
            <pc:sldMk cId="2042116055" sldId="2779"/>
            <ac:spMk id="452" creationId="{366EFCCE-5206-AF6A-DCEA-FBB2758F8339}"/>
          </ac:spMkLst>
        </pc:spChg>
        <pc:spChg chg="del mod">
          <ac:chgData name="Ahmed A" userId="37cbb6571667a5a4" providerId="LiveId" clId="{A3ECA875-3A40-4BA9-BB9C-F27E79C2A69C}" dt="2024-05-07T18:02:43.249" v="2932" actId="478"/>
          <ac:spMkLst>
            <pc:docMk/>
            <pc:sldMk cId="2042116055" sldId="2779"/>
            <ac:spMk id="453" creationId="{36F88FEE-E143-7DB2-1FEE-DFBAF34EDF47}"/>
          </ac:spMkLst>
        </pc:spChg>
        <pc:spChg chg="del mod">
          <ac:chgData name="Ahmed A" userId="37cbb6571667a5a4" providerId="LiveId" clId="{A3ECA875-3A40-4BA9-BB9C-F27E79C2A69C}" dt="2024-05-07T18:02:43.249" v="2932" actId="478"/>
          <ac:spMkLst>
            <pc:docMk/>
            <pc:sldMk cId="2042116055" sldId="2779"/>
            <ac:spMk id="454" creationId="{76101C06-B563-1346-F43C-FD3AD0174634}"/>
          </ac:spMkLst>
        </pc:spChg>
        <pc:spChg chg="del mod">
          <ac:chgData name="Ahmed A" userId="37cbb6571667a5a4" providerId="LiveId" clId="{A3ECA875-3A40-4BA9-BB9C-F27E79C2A69C}" dt="2024-05-07T18:02:43.249" v="2932" actId="478"/>
          <ac:spMkLst>
            <pc:docMk/>
            <pc:sldMk cId="2042116055" sldId="2779"/>
            <ac:spMk id="455" creationId="{720CEEFA-FB76-E27E-B78E-D5D1AEE6D5F9}"/>
          </ac:spMkLst>
        </pc:spChg>
        <pc:spChg chg="del mod">
          <ac:chgData name="Ahmed A" userId="37cbb6571667a5a4" providerId="LiveId" clId="{A3ECA875-3A40-4BA9-BB9C-F27E79C2A69C}" dt="2024-05-07T18:02:43.249" v="2932" actId="478"/>
          <ac:spMkLst>
            <pc:docMk/>
            <pc:sldMk cId="2042116055" sldId="2779"/>
            <ac:spMk id="456" creationId="{CF9A2469-AD88-0AAA-DB67-4BF6089884D6}"/>
          </ac:spMkLst>
        </pc:spChg>
        <pc:spChg chg="del mod">
          <ac:chgData name="Ahmed A" userId="37cbb6571667a5a4" providerId="LiveId" clId="{A3ECA875-3A40-4BA9-BB9C-F27E79C2A69C}" dt="2024-05-07T18:02:43.249" v="2932" actId="478"/>
          <ac:spMkLst>
            <pc:docMk/>
            <pc:sldMk cId="2042116055" sldId="2779"/>
            <ac:spMk id="457" creationId="{A033D509-62F2-2C02-6AB8-F4CE666C5E20}"/>
          </ac:spMkLst>
        </pc:spChg>
        <pc:spChg chg="del mod">
          <ac:chgData name="Ahmed A" userId="37cbb6571667a5a4" providerId="LiveId" clId="{A3ECA875-3A40-4BA9-BB9C-F27E79C2A69C}" dt="2024-05-07T18:02:43.249" v="2932" actId="478"/>
          <ac:spMkLst>
            <pc:docMk/>
            <pc:sldMk cId="2042116055" sldId="2779"/>
            <ac:spMk id="458" creationId="{22C44496-BE31-8A88-591C-FBEA84CB9776}"/>
          </ac:spMkLst>
        </pc:spChg>
        <pc:spChg chg="del mod">
          <ac:chgData name="Ahmed A" userId="37cbb6571667a5a4" providerId="LiveId" clId="{A3ECA875-3A40-4BA9-BB9C-F27E79C2A69C}" dt="2024-05-07T18:02:43.249" v="2932" actId="478"/>
          <ac:spMkLst>
            <pc:docMk/>
            <pc:sldMk cId="2042116055" sldId="2779"/>
            <ac:spMk id="459" creationId="{4BCA0908-46AB-B777-AE75-28499F85B040}"/>
          </ac:spMkLst>
        </pc:spChg>
        <pc:spChg chg="del mod">
          <ac:chgData name="Ahmed A" userId="37cbb6571667a5a4" providerId="LiveId" clId="{A3ECA875-3A40-4BA9-BB9C-F27E79C2A69C}" dt="2024-05-07T18:02:43.249" v="2932" actId="478"/>
          <ac:spMkLst>
            <pc:docMk/>
            <pc:sldMk cId="2042116055" sldId="2779"/>
            <ac:spMk id="460" creationId="{996D05FA-1BE1-0F0B-26F6-7F293FDCD301}"/>
          </ac:spMkLst>
        </pc:spChg>
        <pc:spChg chg="del mod">
          <ac:chgData name="Ahmed A" userId="37cbb6571667a5a4" providerId="LiveId" clId="{A3ECA875-3A40-4BA9-BB9C-F27E79C2A69C}" dt="2024-05-07T18:02:43.249" v="2932" actId="478"/>
          <ac:spMkLst>
            <pc:docMk/>
            <pc:sldMk cId="2042116055" sldId="2779"/>
            <ac:spMk id="461" creationId="{DC66AF84-3948-E296-A9B3-2FC77C98FB64}"/>
          </ac:spMkLst>
        </pc:spChg>
        <pc:spChg chg="mod topLvl">
          <ac:chgData name="Ahmed A" userId="37cbb6571667a5a4" providerId="LiveId" clId="{A3ECA875-3A40-4BA9-BB9C-F27E79C2A69C}" dt="2024-05-07T18:05:17.834" v="3008" actId="165"/>
          <ac:spMkLst>
            <pc:docMk/>
            <pc:sldMk cId="2042116055" sldId="2779"/>
            <ac:spMk id="462" creationId="{FBF62F1C-4D86-0DF8-A3FF-754BEA98A1B5}"/>
          </ac:spMkLst>
        </pc:spChg>
        <pc:spChg chg="del mod">
          <ac:chgData name="Ahmed A" userId="37cbb6571667a5a4" providerId="LiveId" clId="{A3ECA875-3A40-4BA9-BB9C-F27E79C2A69C}" dt="2024-05-07T18:02:43.249" v="2932" actId="478"/>
          <ac:spMkLst>
            <pc:docMk/>
            <pc:sldMk cId="2042116055" sldId="2779"/>
            <ac:spMk id="463" creationId="{57C81188-034D-2DF6-E17D-9BDE549DA5C2}"/>
          </ac:spMkLst>
        </pc:spChg>
        <pc:spChg chg="del mod">
          <ac:chgData name="Ahmed A" userId="37cbb6571667a5a4" providerId="LiveId" clId="{A3ECA875-3A40-4BA9-BB9C-F27E79C2A69C}" dt="2024-05-07T18:02:43.249" v="2932" actId="478"/>
          <ac:spMkLst>
            <pc:docMk/>
            <pc:sldMk cId="2042116055" sldId="2779"/>
            <ac:spMk id="464" creationId="{17B3ED90-AB28-5A90-3401-7D275772B05D}"/>
          </ac:spMkLst>
        </pc:spChg>
        <pc:spChg chg="del mod">
          <ac:chgData name="Ahmed A" userId="37cbb6571667a5a4" providerId="LiveId" clId="{A3ECA875-3A40-4BA9-BB9C-F27E79C2A69C}" dt="2024-05-07T18:02:43.249" v="2932" actId="478"/>
          <ac:spMkLst>
            <pc:docMk/>
            <pc:sldMk cId="2042116055" sldId="2779"/>
            <ac:spMk id="465" creationId="{DD01FFED-68E7-E890-63AD-5897F5633D3A}"/>
          </ac:spMkLst>
        </pc:spChg>
        <pc:spChg chg="del mod">
          <ac:chgData name="Ahmed A" userId="37cbb6571667a5a4" providerId="LiveId" clId="{A3ECA875-3A40-4BA9-BB9C-F27E79C2A69C}" dt="2024-05-07T18:02:43.249" v="2932" actId="478"/>
          <ac:spMkLst>
            <pc:docMk/>
            <pc:sldMk cId="2042116055" sldId="2779"/>
            <ac:spMk id="466" creationId="{D8D34EE0-9DAE-5B52-EF58-D0534C9001AB}"/>
          </ac:spMkLst>
        </pc:spChg>
        <pc:spChg chg="del mod">
          <ac:chgData name="Ahmed A" userId="37cbb6571667a5a4" providerId="LiveId" clId="{A3ECA875-3A40-4BA9-BB9C-F27E79C2A69C}" dt="2024-05-07T18:02:43.249" v="2932" actId="478"/>
          <ac:spMkLst>
            <pc:docMk/>
            <pc:sldMk cId="2042116055" sldId="2779"/>
            <ac:spMk id="467" creationId="{47AA86BB-290B-19A0-FE89-A592D6C834C6}"/>
          </ac:spMkLst>
        </pc:spChg>
        <pc:spChg chg="del mod">
          <ac:chgData name="Ahmed A" userId="37cbb6571667a5a4" providerId="LiveId" clId="{A3ECA875-3A40-4BA9-BB9C-F27E79C2A69C}" dt="2024-05-07T18:02:45.835" v="2936" actId="478"/>
          <ac:spMkLst>
            <pc:docMk/>
            <pc:sldMk cId="2042116055" sldId="2779"/>
            <ac:spMk id="468" creationId="{1505857B-80D9-387E-244C-D85D790C3176}"/>
          </ac:spMkLst>
        </pc:spChg>
        <pc:spChg chg="del mod">
          <ac:chgData name="Ahmed A" userId="37cbb6571667a5a4" providerId="LiveId" clId="{A3ECA875-3A40-4BA9-BB9C-F27E79C2A69C}" dt="2024-05-07T18:02:43.249" v="2932" actId="478"/>
          <ac:spMkLst>
            <pc:docMk/>
            <pc:sldMk cId="2042116055" sldId="2779"/>
            <ac:spMk id="469" creationId="{C435AF58-7F35-F6C4-B883-BEC74E8F2C99}"/>
          </ac:spMkLst>
        </pc:spChg>
        <pc:spChg chg="mod topLvl">
          <ac:chgData name="Ahmed A" userId="37cbb6571667a5a4" providerId="LiveId" clId="{A3ECA875-3A40-4BA9-BB9C-F27E79C2A69C}" dt="2024-05-07T18:05:17.834" v="3008" actId="165"/>
          <ac:spMkLst>
            <pc:docMk/>
            <pc:sldMk cId="2042116055" sldId="2779"/>
            <ac:spMk id="470" creationId="{6C75881C-F158-2B76-0F69-1F09B7A2627A}"/>
          </ac:spMkLst>
        </pc:spChg>
        <pc:spChg chg="del mod">
          <ac:chgData name="Ahmed A" userId="37cbb6571667a5a4" providerId="LiveId" clId="{A3ECA875-3A40-4BA9-BB9C-F27E79C2A69C}" dt="2024-05-07T18:02:43.249" v="2932" actId="478"/>
          <ac:spMkLst>
            <pc:docMk/>
            <pc:sldMk cId="2042116055" sldId="2779"/>
            <ac:spMk id="471" creationId="{6C3DC397-066C-5335-8933-A867BC89FCC8}"/>
          </ac:spMkLst>
        </pc:spChg>
        <pc:spChg chg="del mod">
          <ac:chgData name="Ahmed A" userId="37cbb6571667a5a4" providerId="LiveId" clId="{A3ECA875-3A40-4BA9-BB9C-F27E79C2A69C}" dt="2024-05-07T18:02:43.249" v="2932" actId="478"/>
          <ac:spMkLst>
            <pc:docMk/>
            <pc:sldMk cId="2042116055" sldId="2779"/>
            <ac:spMk id="472" creationId="{21E171C0-FE00-FA05-6A57-0FFBE76547AB}"/>
          </ac:spMkLst>
        </pc:spChg>
        <pc:spChg chg="mod topLvl">
          <ac:chgData name="Ahmed A" userId="37cbb6571667a5a4" providerId="LiveId" clId="{A3ECA875-3A40-4BA9-BB9C-F27E79C2A69C}" dt="2024-05-07T18:05:17.834" v="3008" actId="165"/>
          <ac:spMkLst>
            <pc:docMk/>
            <pc:sldMk cId="2042116055" sldId="2779"/>
            <ac:spMk id="473" creationId="{96C0BC48-FAA0-2B69-E268-E767E5E5AE4D}"/>
          </ac:spMkLst>
        </pc:spChg>
        <pc:spChg chg="mod topLvl">
          <ac:chgData name="Ahmed A" userId="37cbb6571667a5a4" providerId="LiveId" clId="{A3ECA875-3A40-4BA9-BB9C-F27E79C2A69C}" dt="2024-05-07T18:05:17.834" v="3008" actId="165"/>
          <ac:spMkLst>
            <pc:docMk/>
            <pc:sldMk cId="2042116055" sldId="2779"/>
            <ac:spMk id="474" creationId="{C4F171CD-0DAD-6AB0-AAA5-2E3D6184EAA7}"/>
          </ac:spMkLst>
        </pc:spChg>
        <pc:spChg chg="del mod">
          <ac:chgData name="Ahmed A" userId="37cbb6571667a5a4" providerId="LiveId" clId="{A3ECA875-3A40-4BA9-BB9C-F27E79C2A69C}" dt="2024-05-07T18:02:43.249" v="2932" actId="478"/>
          <ac:spMkLst>
            <pc:docMk/>
            <pc:sldMk cId="2042116055" sldId="2779"/>
            <ac:spMk id="475" creationId="{8AE1AD3D-0E99-6D57-A755-41587CB2DD47}"/>
          </ac:spMkLst>
        </pc:spChg>
        <pc:spChg chg="del mod">
          <ac:chgData name="Ahmed A" userId="37cbb6571667a5a4" providerId="LiveId" clId="{A3ECA875-3A40-4BA9-BB9C-F27E79C2A69C}" dt="2024-05-07T18:02:43.249" v="2932" actId="478"/>
          <ac:spMkLst>
            <pc:docMk/>
            <pc:sldMk cId="2042116055" sldId="2779"/>
            <ac:spMk id="476" creationId="{A195E3FE-E763-54E5-5DAE-2ADA36FD3E66}"/>
          </ac:spMkLst>
        </pc:spChg>
        <pc:spChg chg="mod topLvl">
          <ac:chgData name="Ahmed A" userId="37cbb6571667a5a4" providerId="LiveId" clId="{A3ECA875-3A40-4BA9-BB9C-F27E79C2A69C}" dt="2024-05-07T18:05:17.834" v="3008" actId="165"/>
          <ac:spMkLst>
            <pc:docMk/>
            <pc:sldMk cId="2042116055" sldId="2779"/>
            <ac:spMk id="477" creationId="{B457590A-7A76-06AF-4CC3-5CF057531606}"/>
          </ac:spMkLst>
        </pc:spChg>
        <pc:spChg chg="del mod">
          <ac:chgData name="Ahmed A" userId="37cbb6571667a5a4" providerId="LiveId" clId="{A3ECA875-3A40-4BA9-BB9C-F27E79C2A69C}" dt="2024-05-07T18:02:43.249" v="2932" actId="478"/>
          <ac:spMkLst>
            <pc:docMk/>
            <pc:sldMk cId="2042116055" sldId="2779"/>
            <ac:spMk id="478" creationId="{81FAE1AB-8F03-5BE7-7064-6AC9BC2EE804}"/>
          </ac:spMkLst>
        </pc:spChg>
        <pc:spChg chg="del mod">
          <ac:chgData name="Ahmed A" userId="37cbb6571667a5a4" providerId="LiveId" clId="{A3ECA875-3A40-4BA9-BB9C-F27E79C2A69C}" dt="2024-05-07T18:02:43.249" v="2932" actId="478"/>
          <ac:spMkLst>
            <pc:docMk/>
            <pc:sldMk cId="2042116055" sldId="2779"/>
            <ac:spMk id="479" creationId="{E4DB9841-86E9-6950-8E38-1B10D94B21A4}"/>
          </ac:spMkLst>
        </pc:spChg>
        <pc:spChg chg="del mod">
          <ac:chgData name="Ahmed A" userId="37cbb6571667a5a4" providerId="LiveId" clId="{A3ECA875-3A40-4BA9-BB9C-F27E79C2A69C}" dt="2024-05-07T18:02:43.249" v="2932" actId="478"/>
          <ac:spMkLst>
            <pc:docMk/>
            <pc:sldMk cId="2042116055" sldId="2779"/>
            <ac:spMk id="480" creationId="{F7582AF6-309D-7CD0-844F-FBF212E38EC5}"/>
          </ac:spMkLst>
        </pc:spChg>
        <pc:spChg chg="del mod">
          <ac:chgData name="Ahmed A" userId="37cbb6571667a5a4" providerId="LiveId" clId="{A3ECA875-3A40-4BA9-BB9C-F27E79C2A69C}" dt="2024-05-07T18:02:43.249" v="2932" actId="478"/>
          <ac:spMkLst>
            <pc:docMk/>
            <pc:sldMk cId="2042116055" sldId="2779"/>
            <ac:spMk id="481" creationId="{A07055F2-5DC6-E379-CE35-8B8879016484}"/>
          </ac:spMkLst>
        </pc:spChg>
        <pc:spChg chg="del mod">
          <ac:chgData name="Ahmed A" userId="37cbb6571667a5a4" providerId="LiveId" clId="{A3ECA875-3A40-4BA9-BB9C-F27E79C2A69C}" dt="2024-05-07T18:02:43.249" v="2932" actId="478"/>
          <ac:spMkLst>
            <pc:docMk/>
            <pc:sldMk cId="2042116055" sldId="2779"/>
            <ac:spMk id="482" creationId="{2BECE293-6149-BE82-2A16-BC969A05F59C}"/>
          </ac:spMkLst>
        </pc:spChg>
        <pc:spChg chg="del mod">
          <ac:chgData name="Ahmed A" userId="37cbb6571667a5a4" providerId="LiveId" clId="{A3ECA875-3A40-4BA9-BB9C-F27E79C2A69C}" dt="2024-05-07T18:02:43.249" v="2932" actId="478"/>
          <ac:spMkLst>
            <pc:docMk/>
            <pc:sldMk cId="2042116055" sldId="2779"/>
            <ac:spMk id="483" creationId="{885BF19B-097C-9E03-7B4A-36D8476B6B34}"/>
          </ac:spMkLst>
        </pc:spChg>
        <pc:spChg chg="del mod">
          <ac:chgData name="Ahmed A" userId="37cbb6571667a5a4" providerId="LiveId" clId="{A3ECA875-3A40-4BA9-BB9C-F27E79C2A69C}" dt="2024-05-07T18:02:43.249" v="2932" actId="478"/>
          <ac:spMkLst>
            <pc:docMk/>
            <pc:sldMk cId="2042116055" sldId="2779"/>
            <ac:spMk id="484" creationId="{808A7B8B-B9A1-FFC2-FA16-3B42B215C73B}"/>
          </ac:spMkLst>
        </pc:spChg>
        <pc:spChg chg="del mod">
          <ac:chgData name="Ahmed A" userId="37cbb6571667a5a4" providerId="LiveId" clId="{A3ECA875-3A40-4BA9-BB9C-F27E79C2A69C}" dt="2024-05-07T18:02:43.249" v="2932" actId="478"/>
          <ac:spMkLst>
            <pc:docMk/>
            <pc:sldMk cId="2042116055" sldId="2779"/>
            <ac:spMk id="485" creationId="{858EE3F8-E646-3ECB-78A3-A9E0374E5634}"/>
          </ac:spMkLst>
        </pc:spChg>
        <pc:spChg chg="del mod">
          <ac:chgData name="Ahmed A" userId="37cbb6571667a5a4" providerId="LiveId" clId="{A3ECA875-3A40-4BA9-BB9C-F27E79C2A69C}" dt="2024-05-07T18:02:43.249" v="2932" actId="478"/>
          <ac:spMkLst>
            <pc:docMk/>
            <pc:sldMk cId="2042116055" sldId="2779"/>
            <ac:spMk id="486" creationId="{BAD05AB4-A92D-2F07-D9B5-82413EAFC4B8}"/>
          </ac:spMkLst>
        </pc:spChg>
        <pc:spChg chg="del mod">
          <ac:chgData name="Ahmed A" userId="37cbb6571667a5a4" providerId="LiveId" clId="{A3ECA875-3A40-4BA9-BB9C-F27E79C2A69C}" dt="2024-05-07T18:02:43.249" v="2932" actId="478"/>
          <ac:spMkLst>
            <pc:docMk/>
            <pc:sldMk cId="2042116055" sldId="2779"/>
            <ac:spMk id="487" creationId="{304EB32E-D84A-F7D8-49A3-748A9014E95C}"/>
          </ac:spMkLst>
        </pc:spChg>
        <pc:spChg chg="del mod">
          <ac:chgData name="Ahmed A" userId="37cbb6571667a5a4" providerId="LiveId" clId="{A3ECA875-3A40-4BA9-BB9C-F27E79C2A69C}" dt="2024-05-07T18:02:43.249" v="2932" actId="478"/>
          <ac:spMkLst>
            <pc:docMk/>
            <pc:sldMk cId="2042116055" sldId="2779"/>
            <ac:spMk id="488" creationId="{7E0B247B-B67C-C7B2-0B2B-3A5FB3E1E120}"/>
          </ac:spMkLst>
        </pc:spChg>
        <pc:spChg chg="mod topLvl">
          <ac:chgData name="Ahmed A" userId="37cbb6571667a5a4" providerId="LiveId" clId="{A3ECA875-3A40-4BA9-BB9C-F27E79C2A69C}" dt="2024-05-07T18:05:17.834" v="3008" actId="165"/>
          <ac:spMkLst>
            <pc:docMk/>
            <pc:sldMk cId="2042116055" sldId="2779"/>
            <ac:spMk id="489" creationId="{C2227949-8EB2-FB2B-F6CD-8CB3B23962FD}"/>
          </ac:spMkLst>
        </pc:spChg>
        <pc:spChg chg="del mod">
          <ac:chgData name="Ahmed A" userId="37cbb6571667a5a4" providerId="LiveId" clId="{A3ECA875-3A40-4BA9-BB9C-F27E79C2A69C}" dt="2024-05-07T18:02:43.249" v="2932" actId="478"/>
          <ac:spMkLst>
            <pc:docMk/>
            <pc:sldMk cId="2042116055" sldId="2779"/>
            <ac:spMk id="490" creationId="{834F629C-0C4F-4AB5-8C8D-063AC6BB540F}"/>
          </ac:spMkLst>
        </pc:spChg>
        <pc:spChg chg="del mod">
          <ac:chgData name="Ahmed A" userId="37cbb6571667a5a4" providerId="LiveId" clId="{A3ECA875-3A40-4BA9-BB9C-F27E79C2A69C}" dt="2024-05-07T18:02:43.249" v="2932" actId="478"/>
          <ac:spMkLst>
            <pc:docMk/>
            <pc:sldMk cId="2042116055" sldId="2779"/>
            <ac:spMk id="491" creationId="{7E815FDB-A24B-2DE6-C262-7FA7B0B8552F}"/>
          </ac:spMkLst>
        </pc:spChg>
        <pc:spChg chg="del mod">
          <ac:chgData name="Ahmed A" userId="37cbb6571667a5a4" providerId="LiveId" clId="{A3ECA875-3A40-4BA9-BB9C-F27E79C2A69C}" dt="2024-05-07T18:02:43.249" v="2932" actId="478"/>
          <ac:spMkLst>
            <pc:docMk/>
            <pc:sldMk cId="2042116055" sldId="2779"/>
            <ac:spMk id="492" creationId="{9E1DF1A1-23AB-D898-EA2D-671D2595C9BC}"/>
          </ac:spMkLst>
        </pc:spChg>
        <pc:spChg chg="del mod">
          <ac:chgData name="Ahmed A" userId="37cbb6571667a5a4" providerId="LiveId" clId="{A3ECA875-3A40-4BA9-BB9C-F27E79C2A69C}" dt="2024-05-07T18:02:43.249" v="2932" actId="478"/>
          <ac:spMkLst>
            <pc:docMk/>
            <pc:sldMk cId="2042116055" sldId="2779"/>
            <ac:spMk id="493" creationId="{62F90FC6-7435-6C20-94E1-5F518EECEC86}"/>
          </ac:spMkLst>
        </pc:spChg>
        <pc:spChg chg="del mod">
          <ac:chgData name="Ahmed A" userId="37cbb6571667a5a4" providerId="LiveId" clId="{A3ECA875-3A40-4BA9-BB9C-F27E79C2A69C}" dt="2024-05-07T18:02:43.249" v="2932" actId="478"/>
          <ac:spMkLst>
            <pc:docMk/>
            <pc:sldMk cId="2042116055" sldId="2779"/>
            <ac:spMk id="494" creationId="{BD882799-7351-4BAB-3218-F990CE22681B}"/>
          </ac:spMkLst>
        </pc:spChg>
        <pc:spChg chg="mod topLvl">
          <ac:chgData name="Ahmed A" userId="37cbb6571667a5a4" providerId="LiveId" clId="{A3ECA875-3A40-4BA9-BB9C-F27E79C2A69C}" dt="2024-05-07T18:05:17.834" v="3008" actId="165"/>
          <ac:spMkLst>
            <pc:docMk/>
            <pc:sldMk cId="2042116055" sldId="2779"/>
            <ac:spMk id="495" creationId="{67D64286-C2B4-CB6A-3BB9-D9DFF35BC886}"/>
          </ac:spMkLst>
        </pc:spChg>
        <pc:spChg chg="del mod">
          <ac:chgData name="Ahmed A" userId="37cbb6571667a5a4" providerId="LiveId" clId="{A3ECA875-3A40-4BA9-BB9C-F27E79C2A69C}" dt="2024-05-07T18:02:43.249" v="2932" actId="478"/>
          <ac:spMkLst>
            <pc:docMk/>
            <pc:sldMk cId="2042116055" sldId="2779"/>
            <ac:spMk id="496" creationId="{90BFE622-45A3-9ED8-675A-FBDBB466F63B}"/>
          </ac:spMkLst>
        </pc:spChg>
        <pc:spChg chg="del mod">
          <ac:chgData name="Ahmed A" userId="37cbb6571667a5a4" providerId="LiveId" clId="{A3ECA875-3A40-4BA9-BB9C-F27E79C2A69C}" dt="2024-05-07T18:02:43.249" v="2932" actId="478"/>
          <ac:spMkLst>
            <pc:docMk/>
            <pc:sldMk cId="2042116055" sldId="2779"/>
            <ac:spMk id="497" creationId="{D7DB01F1-4E91-E5C0-6B97-5B9C8225201E}"/>
          </ac:spMkLst>
        </pc:spChg>
        <pc:spChg chg="del mod">
          <ac:chgData name="Ahmed A" userId="37cbb6571667a5a4" providerId="LiveId" clId="{A3ECA875-3A40-4BA9-BB9C-F27E79C2A69C}" dt="2024-05-07T18:02:43.249" v="2932" actId="478"/>
          <ac:spMkLst>
            <pc:docMk/>
            <pc:sldMk cId="2042116055" sldId="2779"/>
            <ac:spMk id="498" creationId="{A1A0BB95-0CAB-4DE2-F194-7018EC8F947C}"/>
          </ac:spMkLst>
        </pc:spChg>
        <pc:spChg chg="del mod">
          <ac:chgData name="Ahmed A" userId="37cbb6571667a5a4" providerId="LiveId" clId="{A3ECA875-3A40-4BA9-BB9C-F27E79C2A69C}" dt="2024-05-07T18:02:43.249" v="2932" actId="478"/>
          <ac:spMkLst>
            <pc:docMk/>
            <pc:sldMk cId="2042116055" sldId="2779"/>
            <ac:spMk id="499" creationId="{44AD5A43-E6AE-27CA-2BB7-2AC4B07D5116}"/>
          </ac:spMkLst>
        </pc:spChg>
        <pc:spChg chg="del mod">
          <ac:chgData name="Ahmed A" userId="37cbb6571667a5a4" providerId="LiveId" clId="{A3ECA875-3A40-4BA9-BB9C-F27E79C2A69C}" dt="2024-05-07T18:02:43.249" v="2932" actId="478"/>
          <ac:spMkLst>
            <pc:docMk/>
            <pc:sldMk cId="2042116055" sldId="2779"/>
            <ac:spMk id="500" creationId="{81D90C30-673A-F91E-4CEB-1F9078A2F86B}"/>
          </ac:spMkLst>
        </pc:spChg>
        <pc:spChg chg="mod topLvl">
          <ac:chgData name="Ahmed A" userId="37cbb6571667a5a4" providerId="LiveId" clId="{A3ECA875-3A40-4BA9-BB9C-F27E79C2A69C}" dt="2024-05-07T18:05:17.834" v="3008" actId="165"/>
          <ac:spMkLst>
            <pc:docMk/>
            <pc:sldMk cId="2042116055" sldId="2779"/>
            <ac:spMk id="501" creationId="{C4723EB5-E1A1-D018-3299-263B70A44A3F}"/>
          </ac:spMkLst>
        </pc:spChg>
        <pc:spChg chg="mod topLvl">
          <ac:chgData name="Ahmed A" userId="37cbb6571667a5a4" providerId="LiveId" clId="{A3ECA875-3A40-4BA9-BB9C-F27E79C2A69C}" dt="2024-05-07T18:05:17.834" v="3008" actId="165"/>
          <ac:spMkLst>
            <pc:docMk/>
            <pc:sldMk cId="2042116055" sldId="2779"/>
            <ac:spMk id="502" creationId="{3CF3B0F0-E566-ECA7-7FED-73475F2FA03A}"/>
          </ac:spMkLst>
        </pc:spChg>
        <pc:spChg chg="del mod">
          <ac:chgData name="Ahmed A" userId="37cbb6571667a5a4" providerId="LiveId" clId="{A3ECA875-3A40-4BA9-BB9C-F27E79C2A69C}" dt="2024-05-07T18:02:43.249" v="2932" actId="478"/>
          <ac:spMkLst>
            <pc:docMk/>
            <pc:sldMk cId="2042116055" sldId="2779"/>
            <ac:spMk id="503" creationId="{8918BD52-50FE-55E0-43D7-712BAF384695}"/>
          </ac:spMkLst>
        </pc:spChg>
        <pc:spChg chg="del mod">
          <ac:chgData name="Ahmed A" userId="37cbb6571667a5a4" providerId="LiveId" clId="{A3ECA875-3A40-4BA9-BB9C-F27E79C2A69C}" dt="2024-05-07T18:02:43.249" v="2932" actId="478"/>
          <ac:spMkLst>
            <pc:docMk/>
            <pc:sldMk cId="2042116055" sldId="2779"/>
            <ac:spMk id="504" creationId="{FA274951-E004-9F2A-75C1-C4332BC2B3E3}"/>
          </ac:spMkLst>
        </pc:spChg>
        <pc:spChg chg="mod topLvl">
          <ac:chgData name="Ahmed A" userId="37cbb6571667a5a4" providerId="LiveId" clId="{A3ECA875-3A40-4BA9-BB9C-F27E79C2A69C}" dt="2024-05-07T18:05:17.834" v="3008" actId="165"/>
          <ac:spMkLst>
            <pc:docMk/>
            <pc:sldMk cId="2042116055" sldId="2779"/>
            <ac:spMk id="505" creationId="{11EA7E3D-D157-5DF7-B721-77283FDB88BE}"/>
          </ac:spMkLst>
        </pc:spChg>
        <pc:spChg chg="mod topLvl">
          <ac:chgData name="Ahmed A" userId="37cbb6571667a5a4" providerId="LiveId" clId="{A3ECA875-3A40-4BA9-BB9C-F27E79C2A69C}" dt="2024-05-07T18:05:17.834" v="3008" actId="165"/>
          <ac:spMkLst>
            <pc:docMk/>
            <pc:sldMk cId="2042116055" sldId="2779"/>
            <ac:spMk id="506" creationId="{A88BF9A5-FBDE-A8AF-455B-F28666A3A4C3}"/>
          </ac:spMkLst>
        </pc:spChg>
        <pc:spChg chg="mod topLvl">
          <ac:chgData name="Ahmed A" userId="37cbb6571667a5a4" providerId="LiveId" clId="{A3ECA875-3A40-4BA9-BB9C-F27E79C2A69C}" dt="2024-05-07T18:05:17.834" v="3008" actId="165"/>
          <ac:spMkLst>
            <pc:docMk/>
            <pc:sldMk cId="2042116055" sldId="2779"/>
            <ac:spMk id="507" creationId="{D4431D0D-E6DC-C952-C19E-14BCA037E571}"/>
          </ac:spMkLst>
        </pc:spChg>
        <pc:spChg chg="mod topLvl">
          <ac:chgData name="Ahmed A" userId="37cbb6571667a5a4" providerId="LiveId" clId="{A3ECA875-3A40-4BA9-BB9C-F27E79C2A69C}" dt="2024-05-07T18:05:17.834" v="3008" actId="165"/>
          <ac:spMkLst>
            <pc:docMk/>
            <pc:sldMk cId="2042116055" sldId="2779"/>
            <ac:spMk id="508" creationId="{73DB8089-0422-481C-BA39-047FB229F5AF}"/>
          </ac:spMkLst>
        </pc:spChg>
        <pc:spChg chg="del mod">
          <ac:chgData name="Ahmed A" userId="37cbb6571667a5a4" providerId="LiveId" clId="{A3ECA875-3A40-4BA9-BB9C-F27E79C2A69C}" dt="2024-05-07T18:02:43.249" v="2932" actId="478"/>
          <ac:spMkLst>
            <pc:docMk/>
            <pc:sldMk cId="2042116055" sldId="2779"/>
            <ac:spMk id="509" creationId="{A3FDF2D9-867A-BC26-6242-73AD30B5B1DD}"/>
          </ac:spMkLst>
        </pc:spChg>
        <pc:spChg chg="del mod">
          <ac:chgData name="Ahmed A" userId="37cbb6571667a5a4" providerId="LiveId" clId="{A3ECA875-3A40-4BA9-BB9C-F27E79C2A69C}" dt="2024-05-07T18:02:43.249" v="2932" actId="478"/>
          <ac:spMkLst>
            <pc:docMk/>
            <pc:sldMk cId="2042116055" sldId="2779"/>
            <ac:spMk id="510" creationId="{6D5F0158-9668-9A56-7C4F-366F65DAEDF0}"/>
          </ac:spMkLst>
        </pc:spChg>
        <pc:spChg chg="del mod">
          <ac:chgData name="Ahmed A" userId="37cbb6571667a5a4" providerId="LiveId" clId="{A3ECA875-3A40-4BA9-BB9C-F27E79C2A69C}" dt="2024-05-07T18:02:43.249" v="2932" actId="478"/>
          <ac:spMkLst>
            <pc:docMk/>
            <pc:sldMk cId="2042116055" sldId="2779"/>
            <ac:spMk id="511" creationId="{B850067E-0141-50D5-7521-A0B5816B959F}"/>
          </ac:spMkLst>
        </pc:spChg>
        <pc:spChg chg="del mod">
          <ac:chgData name="Ahmed A" userId="37cbb6571667a5a4" providerId="LiveId" clId="{A3ECA875-3A40-4BA9-BB9C-F27E79C2A69C}" dt="2024-05-07T18:02:43.249" v="2932" actId="478"/>
          <ac:spMkLst>
            <pc:docMk/>
            <pc:sldMk cId="2042116055" sldId="2779"/>
            <ac:spMk id="512" creationId="{5CBD4CCC-5C86-40BA-FCA1-D3148810786C}"/>
          </ac:spMkLst>
        </pc:spChg>
        <pc:spChg chg="del mod">
          <ac:chgData name="Ahmed A" userId="37cbb6571667a5a4" providerId="LiveId" clId="{A3ECA875-3A40-4BA9-BB9C-F27E79C2A69C}" dt="2024-05-07T18:02:43.249" v="2932" actId="478"/>
          <ac:spMkLst>
            <pc:docMk/>
            <pc:sldMk cId="2042116055" sldId="2779"/>
            <ac:spMk id="513" creationId="{2C4EBFB9-3C40-AB82-EEDE-EC15412C96D0}"/>
          </ac:spMkLst>
        </pc:spChg>
        <pc:spChg chg="del mod">
          <ac:chgData name="Ahmed A" userId="37cbb6571667a5a4" providerId="LiveId" clId="{A3ECA875-3A40-4BA9-BB9C-F27E79C2A69C}" dt="2024-05-07T18:02:43.249" v="2932" actId="478"/>
          <ac:spMkLst>
            <pc:docMk/>
            <pc:sldMk cId="2042116055" sldId="2779"/>
            <ac:spMk id="514" creationId="{AC2AFE3B-4D1E-F4D3-BB93-DC06C4EE1FBF}"/>
          </ac:spMkLst>
        </pc:spChg>
        <pc:spChg chg="del mod">
          <ac:chgData name="Ahmed A" userId="37cbb6571667a5a4" providerId="LiveId" clId="{A3ECA875-3A40-4BA9-BB9C-F27E79C2A69C}" dt="2024-05-07T18:02:43.249" v="2932" actId="478"/>
          <ac:spMkLst>
            <pc:docMk/>
            <pc:sldMk cId="2042116055" sldId="2779"/>
            <ac:spMk id="515" creationId="{A9785F6A-43CB-AD18-6567-BEAC15145FF5}"/>
          </ac:spMkLst>
        </pc:spChg>
        <pc:spChg chg="del mod">
          <ac:chgData name="Ahmed A" userId="37cbb6571667a5a4" providerId="LiveId" clId="{A3ECA875-3A40-4BA9-BB9C-F27E79C2A69C}" dt="2024-05-07T18:02:43.249" v="2932" actId="478"/>
          <ac:spMkLst>
            <pc:docMk/>
            <pc:sldMk cId="2042116055" sldId="2779"/>
            <ac:spMk id="516" creationId="{BA5CDDF2-31E9-E94F-492F-97CF56626F7D}"/>
          </ac:spMkLst>
        </pc:spChg>
        <pc:spChg chg="del mod">
          <ac:chgData name="Ahmed A" userId="37cbb6571667a5a4" providerId="LiveId" clId="{A3ECA875-3A40-4BA9-BB9C-F27E79C2A69C}" dt="2024-05-07T18:02:43.249" v="2932" actId="478"/>
          <ac:spMkLst>
            <pc:docMk/>
            <pc:sldMk cId="2042116055" sldId="2779"/>
            <ac:spMk id="517" creationId="{67F56621-8080-874B-5C96-87DA65951557}"/>
          </ac:spMkLst>
        </pc:spChg>
        <pc:spChg chg="mod">
          <ac:chgData name="Ahmed A" userId="37cbb6571667a5a4" providerId="LiveId" clId="{A3ECA875-3A40-4BA9-BB9C-F27E79C2A69C}" dt="2024-05-07T18:04:08.668" v="2970"/>
          <ac:spMkLst>
            <pc:docMk/>
            <pc:sldMk cId="2042116055" sldId="2779"/>
            <ac:spMk id="520" creationId="{5FD6E865-B3A6-E70D-1AEA-9A39EAB06D48}"/>
          </ac:spMkLst>
        </pc:spChg>
        <pc:spChg chg="mod">
          <ac:chgData name="Ahmed A" userId="37cbb6571667a5a4" providerId="LiveId" clId="{A3ECA875-3A40-4BA9-BB9C-F27E79C2A69C}" dt="2024-05-07T18:04:08.668" v="2970"/>
          <ac:spMkLst>
            <pc:docMk/>
            <pc:sldMk cId="2042116055" sldId="2779"/>
            <ac:spMk id="521" creationId="{5E551D70-DC2E-91C0-6A4A-41BCE06F3FFF}"/>
          </ac:spMkLst>
        </pc:spChg>
        <pc:spChg chg="mod">
          <ac:chgData name="Ahmed A" userId="37cbb6571667a5a4" providerId="LiveId" clId="{A3ECA875-3A40-4BA9-BB9C-F27E79C2A69C}" dt="2024-05-07T18:04:08.668" v="2970"/>
          <ac:spMkLst>
            <pc:docMk/>
            <pc:sldMk cId="2042116055" sldId="2779"/>
            <ac:spMk id="522" creationId="{8758D418-E5A8-8045-9495-87DF8D5CFA1E}"/>
          </ac:spMkLst>
        </pc:spChg>
        <pc:spChg chg="mod">
          <ac:chgData name="Ahmed A" userId="37cbb6571667a5a4" providerId="LiveId" clId="{A3ECA875-3A40-4BA9-BB9C-F27E79C2A69C}" dt="2024-05-07T18:04:08.668" v="2970"/>
          <ac:spMkLst>
            <pc:docMk/>
            <pc:sldMk cId="2042116055" sldId="2779"/>
            <ac:spMk id="523" creationId="{FE955B9C-33C0-5C89-F0B8-1F9DE7266918}"/>
          </ac:spMkLst>
        </pc:spChg>
        <pc:spChg chg="mod">
          <ac:chgData name="Ahmed A" userId="37cbb6571667a5a4" providerId="LiveId" clId="{A3ECA875-3A40-4BA9-BB9C-F27E79C2A69C}" dt="2024-05-07T18:04:08.668" v="2970"/>
          <ac:spMkLst>
            <pc:docMk/>
            <pc:sldMk cId="2042116055" sldId="2779"/>
            <ac:spMk id="524" creationId="{99A2E39D-5E2B-0F40-D761-E29C8A855A0C}"/>
          </ac:spMkLst>
        </pc:spChg>
        <pc:spChg chg="mod">
          <ac:chgData name="Ahmed A" userId="37cbb6571667a5a4" providerId="LiveId" clId="{A3ECA875-3A40-4BA9-BB9C-F27E79C2A69C}" dt="2024-05-07T18:04:08.668" v="2970"/>
          <ac:spMkLst>
            <pc:docMk/>
            <pc:sldMk cId="2042116055" sldId="2779"/>
            <ac:spMk id="525" creationId="{DB9DDD9A-2BA1-9B1D-3EFC-9E9345B70505}"/>
          </ac:spMkLst>
        </pc:spChg>
        <pc:spChg chg="mod">
          <ac:chgData name="Ahmed A" userId="37cbb6571667a5a4" providerId="LiveId" clId="{A3ECA875-3A40-4BA9-BB9C-F27E79C2A69C}" dt="2024-05-07T18:04:08.668" v="2970"/>
          <ac:spMkLst>
            <pc:docMk/>
            <pc:sldMk cId="2042116055" sldId="2779"/>
            <ac:spMk id="526" creationId="{33E18142-5435-B1C9-82CC-C09BCA993AAE}"/>
          </ac:spMkLst>
        </pc:spChg>
        <pc:spChg chg="mod">
          <ac:chgData name="Ahmed A" userId="37cbb6571667a5a4" providerId="LiveId" clId="{A3ECA875-3A40-4BA9-BB9C-F27E79C2A69C}" dt="2024-05-07T18:04:08.668" v="2970"/>
          <ac:spMkLst>
            <pc:docMk/>
            <pc:sldMk cId="2042116055" sldId="2779"/>
            <ac:spMk id="527" creationId="{3F7255CF-9DAC-A30B-53C5-C34090457EFF}"/>
          </ac:spMkLst>
        </pc:spChg>
        <pc:spChg chg="mod">
          <ac:chgData name="Ahmed A" userId="37cbb6571667a5a4" providerId="LiveId" clId="{A3ECA875-3A40-4BA9-BB9C-F27E79C2A69C}" dt="2024-05-07T18:04:08.668" v="2970"/>
          <ac:spMkLst>
            <pc:docMk/>
            <pc:sldMk cId="2042116055" sldId="2779"/>
            <ac:spMk id="528" creationId="{965DA4B4-CA4F-30E6-99ED-15B2D0F35E78}"/>
          </ac:spMkLst>
        </pc:spChg>
        <pc:spChg chg="mod">
          <ac:chgData name="Ahmed A" userId="37cbb6571667a5a4" providerId="LiveId" clId="{A3ECA875-3A40-4BA9-BB9C-F27E79C2A69C}" dt="2024-05-07T18:04:08.668" v="2970"/>
          <ac:spMkLst>
            <pc:docMk/>
            <pc:sldMk cId="2042116055" sldId="2779"/>
            <ac:spMk id="529" creationId="{DD71EEF9-D706-B729-217F-AB20B903B4C5}"/>
          </ac:spMkLst>
        </pc:spChg>
        <pc:spChg chg="mod">
          <ac:chgData name="Ahmed A" userId="37cbb6571667a5a4" providerId="LiveId" clId="{A3ECA875-3A40-4BA9-BB9C-F27E79C2A69C}" dt="2024-05-07T18:04:08.668" v="2970"/>
          <ac:spMkLst>
            <pc:docMk/>
            <pc:sldMk cId="2042116055" sldId="2779"/>
            <ac:spMk id="530" creationId="{E939E2F8-E7A1-38CA-6D60-FFC3683C4277}"/>
          </ac:spMkLst>
        </pc:spChg>
        <pc:spChg chg="mod">
          <ac:chgData name="Ahmed A" userId="37cbb6571667a5a4" providerId="LiveId" clId="{A3ECA875-3A40-4BA9-BB9C-F27E79C2A69C}" dt="2024-05-07T18:04:08.668" v="2970"/>
          <ac:spMkLst>
            <pc:docMk/>
            <pc:sldMk cId="2042116055" sldId="2779"/>
            <ac:spMk id="531" creationId="{80CE3877-218D-43DD-2509-BD01F1BF3B4E}"/>
          </ac:spMkLst>
        </pc:spChg>
        <pc:spChg chg="mod">
          <ac:chgData name="Ahmed A" userId="37cbb6571667a5a4" providerId="LiveId" clId="{A3ECA875-3A40-4BA9-BB9C-F27E79C2A69C}" dt="2024-05-07T18:04:08.668" v="2970"/>
          <ac:spMkLst>
            <pc:docMk/>
            <pc:sldMk cId="2042116055" sldId="2779"/>
            <ac:spMk id="532" creationId="{2B9FAC0F-F8B8-0DA3-9778-213EE6CC2A76}"/>
          </ac:spMkLst>
        </pc:spChg>
        <pc:spChg chg="mod">
          <ac:chgData name="Ahmed A" userId="37cbb6571667a5a4" providerId="LiveId" clId="{A3ECA875-3A40-4BA9-BB9C-F27E79C2A69C}" dt="2024-05-07T18:04:08.668" v="2970"/>
          <ac:spMkLst>
            <pc:docMk/>
            <pc:sldMk cId="2042116055" sldId="2779"/>
            <ac:spMk id="533" creationId="{059D23A5-3A16-2170-EA19-228D006F6C4A}"/>
          </ac:spMkLst>
        </pc:spChg>
        <pc:spChg chg="mod">
          <ac:chgData name="Ahmed A" userId="37cbb6571667a5a4" providerId="LiveId" clId="{A3ECA875-3A40-4BA9-BB9C-F27E79C2A69C}" dt="2024-05-07T18:04:08.668" v="2970"/>
          <ac:spMkLst>
            <pc:docMk/>
            <pc:sldMk cId="2042116055" sldId="2779"/>
            <ac:spMk id="534" creationId="{8A364EBB-BBEE-1D87-E548-83BBFB047D1A}"/>
          </ac:spMkLst>
        </pc:spChg>
        <pc:spChg chg="mod">
          <ac:chgData name="Ahmed A" userId="37cbb6571667a5a4" providerId="LiveId" clId="{A3ECA875-3A40-4BA9-BB9C-F27E79C2A69C}" dt="2024-05-07T18:04:08.668" v="2970"/>
          <ac:spMkLst>
            <pc:docMk/>
            <pc:sldMk cId="2042116055" sldId="2779"/>
            <ac:spMk id="535" creationId="{368FE0DF-65AA-9C3A-611D-A39AECA9DB6A}"/>
          </ac:spMkLst>
        </pc:spChg>
        <pc:spChg chg="mod">
          <ac:chgData name="Ahmed A" userId="37cbb6571667a5a4" providerId="LiveId" clId="{A3ECA875-3A40-4BA9-BB9C-F27E79C2A69C}" dt="2024-05-07T18:04:08.668" v="2970"/>
          <ac:spMkLst>
            <pc:docMk/>
            <pc:sldMk cId="2042116055" sldId="2779"/>
            <ac:spMk id="536" creationId="{B16972C0-8471-1463-5538-AB37F6C6F813}"/>
          </ac:spMkLst>
        </pc:spChg>
        <pc:spChg chg="mod">
          <ac:chgData name="Ahmed A" userId="37cbb6571667a5a4" providerId="LiveId" clId="{A3ECA875-3A40-4BA9-BB9C-F27E79C2A69C}" dt="2024-05-07T18:04:08.668" v="2970"/>
          <ac:spMkLst>
            <pc:docMk/>
            <pc:sldMk cId="2042116055" sldId="2779"/>
            <ac:spMk id="537" creationId="{C34601DF-BA5B-35D8-46D2-EA3FCA43D6F4}"/>
          </ac:spMkLst>
        </pc:spChg>
        <pc:spChg chg="mod">
          <ac:chgData name="Ahmed A" userId="37cbb6571667a5a4" providerId="LiveId" clId="{A3ECA875-3A40-4BA9-BB9C-F27E79C2A69C}" dt="2024-05-07T18:04:08.668" v="2970"/>
          <ac:spMkLst>
            <pc:docMk/>
            <pc:sldMk cId="2042116055" sldId="2779"/>
            <ac:spMk id="538" creationId="{D4DAFB31-808E-23C2-BE6E-A6BA6346CD2C}"/>
          </ac:spMkLst>
        </pc:spChg>
        <pc:spChg chg="mod">
          <ac:chgData name="Ahmed A" userId="37cbb6571667a5a4" providerId="LiveId" clId="{A3ECA875-3A40-4BA9-BB9C-F27E79C2A69C}" dt="2024-05-07T18:04:08.668" v="2970"/>
          <ac:spMkLst>
            <pc:docMk/>
            <pc:sldMk cId="2042116055" sldId="2779"/>
            <ac:spMk id="539" creationId="{57FFC68D-D3A2-B810-64FB-0CC2C695E044}"/>
          </ac:spMkLst>
        </pc:spChg>
        <pc:spChg chg="mod">
          <ac:chgData name="Ahmed A" userId="37cbb6571667a5a4" providerId="LiveId" clId="{A3ECA875-3A40-4BA9-BB9C-F27E79C2A69C}" dt="2024-05-07T18:04:08.668" v="2970"/>
          <ac:spMkLst>
            <pc:docMk/>
            <pc:sldMk cId="2042116055" sldId="2779"/>
            <ac:spMk id="540" creationId="{DD83DA7A-4104-7782-A3D0-152BE8D3A5A2}"/>
          </ac:spMkLst>
        </pc:spChg>
        <pc:spChg chg="mod">
          <ac:chgData name="Ahmed A" userId="37cbb6571667a5a4" providerId="LiveId" clId="{A3ECA875-3A40-4BA9-BB9C-F27E79C2A69C}" dt="2024-05-07T18:04:08.668" v="2970"/>
          <ac:spMkLst>
            <pc:docMk/>
            <pc:sldMk cId="2042116055" sldId="2779"/>
            <ac:spMk id="541" creationId="{7E5436AF-BB8B-2F94-BFFB-C87819ED2BE6}"/>
          </ac:spMkLst>
        </pc:spChg>
        <pc:spChg chg="mod">
          <ac:chgData name="Ahmed A" userId="37cbb6571667a5a4" providerId="LiveId" clId="{A3ECA875-3A40-4BA9-BB9C-F27E79C2A69C}" dt="2024-05-07T18:04:08.668" v="2970"/>
          <ac:spMkLst>
            <pc:docMk/>
            <pc:sldMk cId="2042116055" sldId="2779"/>
            <ac:spMk id="542" creationId="{2EC6A1E2-F257-5820-ACE9-2A87C5F5BA64}"/>
          </ac:spMkLst>
        </pc:spChg>
        <pc:spChg chg="mod">
          <ac:chgData name="Ahmed A" userId="37cbb6571667a5a4" providerId="LiveId" clId="{A3ECA875-3A40-4BA9-BB9C-F27E79C2A69C}" dt="2024-05-07T18:04:08.668" v="2970"/>
          <ac:spMkLst>
            <pc:docMk/>
            <pc:sldMk cId="2042116055" sldId="2779"/>
            <ac:spMk id="543" creationId="{FD43BCB1-EE8F-BAC7-1CAC-A42C1B3D2009}"/>
          </ac:spMkLst>
        </pc:spChg>
        <pc:spChg chg="mod">
          <ac:chgData name="Ahmed A" userId="37cbb6571667a5a4" providerId="LiveId" clId="{A3ECA875-3A40-4BA9-BB9C-F27E79C2A69C}" dt="2024-05-07T18:04:08.668" v="2970"/>
          <ac:spMkLst>
            <pc:docMk/>
            <pc:sldMk cId="2042116055" sldId="2779"/>
            <ac:spMk id="544" creationId="{C07B1EFD-B08A-4B90-AB7D-326BC648EEA9}"/>
          </ac:spMkLst>
        </pc:spChg>
        <pc:spChg chg="mod">
          <ac:chgData name="Ahmed A" userId="37cbb6571667a5a4" providerId="LiveId" clId="{A3ECA875-3A40-4BA9-BB9C-F27E79C2A69C}" dt="2024-05-07T18:04:08.668" v="2970"/>
          <ac:spMkLst>
            <pc:docMk/>
            <pc:sldMk cId="2042116055" sldId="2779"/>
            <ac:spMk id="545" creationId="{D0506B86-EAF0-D3FA-271D-928458B3A62D}"/>
          </ac:spMkLst>
        </pc:spChg>
        <pc:spChg chg="mod">
          <ac:chgData name="Ahmed A" userId="37cbb6571667a5a4" providerId="LiveId" clId="{A3ECA875-3A40-4BA9-BB9C-F27E79C2A69C}" dt="2024-05-07T18:04:08.668" v="2970"/>
          <ac:spMkLst>
            <pc:docMk/>
            <pc:sldMk cId="2042116055" sldId="2779"/>
            <ac:spMk id="546" creationId="{0C3A2957-AC0A-1C48-EAD8-83A8FD31FEC0}"/>
          </ac:spMkLst>
        </pc:spChg>
        <pc:spChg chg="mod">
          <ac:chgData name="Ahmed A" userId="37cbb6571667a5a4" providerId="LiveId" clId="{A3ECA875-3A40-4BA9-BB9C-F27E79C2A69C}" dt="2024-05-07T18:04:08.668" v="2970"/>
          <ac:spMkLst>
            <pc:docMk/>
            <pc:sldMk cId="2042116055" sldId="2779"/>
            <ac:spMk id="547" creationId="{177C2EC8-1A94-6F1F-D429-F8382FA3D789}"/>
          </ac:spMkLst>
        </pc:spChg>
        <pc:spChg chg="mod">
          <ac:chgData name="Ahmed A" userId="37cbb6571667a5a4" providerId="LiveId" clId="{A3ECA875-3A40-4BA9-BB9C-F27E79C2A69C}" dt="2024-05-07T18:04:08.668" v="2970"/>
          <ac:spMkLst>
            <pc:docMk/>
            <pc:sldMk cId="2042116055" sldId="2779"/>
            <ac:spMk id="548" creationId="{717AA181-0991-E103-95E5-4089EC43D90A}"/>
          </ac:spMkLst>
        </pc:spChg>
        <pc:spChg chg="mod">
          <ac:chgData name="Ahmed A" userId="37cbb6571667a5a4" providerId="LiveId" clId="{A3ECA875-3A40-4BA9-BB9C-F27E79C2A69C}" dt="2024-05-07T18:04:08.668" v="2970"/>
          <ac:spMkLst>
            <pc:docMk/>
            <pc:sldMk cId="2042116055" sldId="2779"/>
            <ac:spMk id="549" creationId="{CF76CEEE-EC08-1D73-5689-3E89443DEDB4}"/>
          </ac:spMkLst>
        </pc:spChg>
        <pc:spChg chg="mod">
          <ac:chgData name="Ahmed A" userId="37cbb6571667a5a4" providerId="LiveId" clId="{A3ECA875-3A40-4BA9-BB9C-F27E79C2A69C}" dt="2024-05-07T18:04:08.668" v="2970"/>
          <ac:spMkLst>
            <pc:docMk/>
            <pc:sldMk cId="2042116055" sldId="2779"/>
            <ac:spMk id="550" creationId="{D4A622EF-604E-64C0-4340-3911424459B2}"/>
          </ac:spMkLst>
        </pc:spChg>
        <pc:spChg chg="mod">
          <ac:chgData name="Ahmed A" userId="37cbb6571667a5a4" providerId="LiveId" clId="{A3ECA875-3A40-4BA9-BB9C-F27E79C2A69C}" dt="2024-05-07T18:04:08.668" v="2970"/>
          <ac:spMkLst>
            <pc:docMk/>
            <pc:sldMk cId="2042116055" sldId="2779"/>
            <ac:spMk id="551" creationId="{596A7E08-B890-758C-BDD5-5DF54E7255DA}"/>
          </ac:spMkLst>
        </pc:spChg>
        <pc:spChg chg="mod">
          <ac:chgData name="Ahmed A" userId="37cbb6571667a5a4" providerId="LiveId" clId="{A3ECA875-3A40-4BA9-BB9C-F27E79C2A69C}" dt="2024-05-07T18:04:08.668" v="2970"/>
          <ac:spMkLst>
            <pc:docMk/>
            <pc:sldMk cId="2042116055" sldId="2779"/>
            <ac:spMk id="552" creationId="{215BB6E0-A067-1DFD-D47E-EAE4B0AAF886}"/>
          </ac:spMkLst>
        </pc:spChg>
        <pc:spChg chg="mod">
          <ac:chgData name="Ahmed A" userId="37cbb6571667a5a4" providerId="LiveId" clId="{A3ECA875-3A40-4BA9-BB9C-F27E79C2A69C}" dt="2024-05-07T18:04:08.668" v="2970"/>
          <ac:spMkLst>
            <pc:docMk/>
            <pc:sldMk cId="2042116055" sldId="2779"/>
            <ac:spMk id="553" creationId="{7057BC80-0A00-C467-0150-389994DE6623}"/>
          </ac:spMkLst>
        </pc:spChg>
        <pc:spChg chg="mod">
          <ac:chgData name="Ahmed A" userId="37cbb6571667a5a4" providerId="LiveId" clId="{A3ECA875-3A40-4BA9-BB9C-F27E79C2A69C}" dt="2024-05-07T18:04:08.668" v="2970"/>
          <ac:spMkLst>
            <pc:docMk/>
            <pc:sldMk cId="2042116055" sldId="2779"/>
            <ac:spMk id="554" creationId="{E5D5574A-FF8B-E85D-71B4-D5A9077F4A26}"/>
          </ac:spMkLst>
        </pc:spChg>
        <pc:spChg chg="mod">
          <ac:chgData name="Ahmed A" userId="37cbb6571667a5a4" providerId="LiveId" clId="{A3ECA875-3A40-4BA9-BB9C-F27E79C2A69C}" dt="2024-05-07T18:04:08.668" v="2970"/>
          <ac:spMkLst>
            <pc:docMk/>
            <pc:sldMk cId="2042116055" sldId="2779"/>
            <ac:spMk id="555" creationId="{3DDF79DE-180E-306A-CB8E-FD89BF550098}"/>
          </ac:spMkLst>
        </pc:spChg>
        <pc:spChg chg="mod">
          <ac:chgData name="Ahmed A" userId="37cbb6571667a5a4" providerId="LiveId" clId="{A3ECA875-3A40-4BA9-BB9C-F27E79C2A69C}" dt="2024-05-07T18:04:08.668" v="2970"/>
          <ac:spMkLst>
            <pc:docMk/>
            <pc:sldMk cId="2042116055" sldId="2779"/>
            <ac:spMk id="556" creationId="{BCE908CE-3272-9A3C-23D5-49837098B038}"/>
          </ac:spMkLst>
        </pc:spChg>
        <pc:spChg chg="mod">
          <ac:chgData name="Ahmed A" userId="37cbb6571667a5a4" providerId="LiveId" clId="{A3ECA875-3A40-4BA9-BB9C-F27E79C2A69C}" dt="2024-05-07T18:04:08.668" v="2970"/>
          <ac:spMkLst>
            <pc:docMk/>
            <pc:sldMk cId="2042116055" sldId="2779"/>
            <ac:spMk id="557" creationId="{AE54043C-14CB-1DF9-EA1E-C6072E5F9375}"/>
          </ac:spMkLst>
        </pc:spChg>
        <pc:spChg chg="mod">
          <ac:chgData name="Ahmed A" userId="37cbb6571667a5a4" providerId="LiveId" clId="{A3ECA875-3A40-4BA9-BB9C-F27E79C2A69C}" dt="2024-05-07T18:04:08.668" v="2970"/>
          <ac:spMkLst>
            <pc:docMk/>
            <pc:sldMk cId="2042116055" sldId="2779"/>
            <ac:spMk id="558" creationId="{ADEEEA1D-1C7B-23DE-E1BE-2D931B042776}"/>
          </ac:spMkLst>
        </pc:spChg>
        <pc:spChg chg="mod">
          <ac:chgData name="Ahmed A" userId="37cbb6571667a5a4" providerId="LiveId" clId="{A3ECA875-3A40-4BA9-BB9C-F27E79C2A69C}" dt="2024-05-07T18:04:08.668" v="2970"/>
          <ac:spMkLst>
            <pc:docMk/>
            <pc:sldMk cId="2042116055" sldId="2779"/>
            <ac:spMk id="559" creationId="{2B9BCF4F-FECC-0D0F-44E5-5F47B7FF3FC6}"/>
          </ac:spMkLst>
        </pc:spChg>
        <pc:spChg chg="mod">
          <ac:chgData name="Ahmed A" userId="37cbb6571667a5a4" providerId="LiveId" clId="{A3ECA875-3A40-4BA9-BB9C-F27E79C2A69C}" dt="2024-05-07T18:04:08.668" v="2970"/>
          <ac:spMkLst>
            <pc:docMk/>
            <pc:sldMk cId="2042116055" sldId="2779"/>
            <ac:spMk id="560" creationId="{D8BDEB96-9232-25BC-6A51-B1D1ABF279BD}"/>
          </ac:spMkLst>
        </pc:spChg>
        <pc:spChg chg="mod">
          <ac:chgData name="Ahmed A" userId="37cbb6571667a5a4" providerId="LiveId" clId="{A3ECA875-3A40-4BA9-BB9C-F27E79C2A69C}" dt="2024-05-07T18:04:08.668" v="2970"/>
          <ac:spMkLst>
            <pc:docMk/>
            <pc:sldMk cId="2042116055" sldId="2779"/>
            <ac:spMk id="561" creationId="{784E292C-9652-2032-52E5-8264355656BE}"/>
          </ac:spMkLst>
        </pc:spChg>
        <pc:spChg chg="mod">
          <ac:chgData name="Ahmed A" userId="37cbb6571667a5a4" providerId="LiveId" clId="{A3ECA875-3A40-4BA9-BB9C-F27E79C2A69C}" dt="2024-05-07T18:04:08.668" v="2970"/>
          <ac:spMkLst>
            <pc:docMk/>
            <pc:sldMk cId="2042116055" sldId="2779"/>
            <ac:spMk id="562" creationId="{93368322-E207-367E-2C3C-7F1E13C39F22}"/>
          </ac:spMkLst>
        </pc:spChg>
        <pc:spChg chg="mod">
          <ac:chgData name="Ahmed A" userId="37cbb6571667a5a4" providerId="LiveId" clId="{A3ECA875-3A40-4BA9-BB9C-F27E79C2A69C}" dt="2024-05-07T18:04:08.668" v="2970"/>
          <ac:spMkLst>
            <pc:docMk/>
            <pc:sldMk cId="2042116055" sldId="2779"/>
            <ac:spMk id="563" creationId="{9BD441A5-F72B-F9B8-CCC6-6DA64F9CC154}"/>
          </ac:spMkLst>
        </pc:spChg>
        <pc:spChg chg="mod">
          <ac:chgData name="Ahmed A" userId="37cbb6571667a5a4" providerId="LiveId" clId="{A3ECA875-3A40-4BA9-BB9C-F27E79C2A69C}" dt="2024-05-07T18:04:08.668" v="2970"/>
          <ac:spMkLst>
            <pc:docMk/>
            <pc:sldMk cId="2042116055" sldId="2779"/>
            <ac:spMk id="564" creationId="{5A2D5E3B-A85A-9B3E-D883-F8A7A107D93A}"/>
          </ac:spMkLst>
        </pc:spChg>
        <pc:spChg chg="mod">
          <ac:chgData name="Ahmed A" userId="37cbb6571667a5a4" providerId="LiveId" clId="{A3ECA875-3A40-4BA9-BB9C-F27E79C2A69C}" dt="2024-05-07T18:04:08.668" v="2970"/>
          <ac:spMkLst>
            <pc:docMk/>
            <pc:sldMk cId="2042116055" sldId="2779"/>
            <ac:spMk id="565" creationId="{2DCB092E-F5DE-A01F-5D53-4EB6FA2AB33C}"/>
          </ac:spMkLst>
        </pc:spChg>
        <pc:spChg chg="mod">
          <ac:chgData name="Ahmed A" userId="37cbb6571667a5a4" providerId="LiveId" clId="{A3ECA875-3A40-4BA9-BB9C-F27E79C2A69C}" dt="2024-05-07T18:04:08.668" v="2970"/>
          <ac:spMkLst>
            <pc:docMk/>
            <pc:sldMk cId="2042116055" sldId="2779"/>
            <ac:spMk id="566" creationId="{9C3B59DB-98AA-B7D0-2221-5DB47CB950B4}"/>
          </ac:spMkLst>
        </pc:spChg>
        <pc:spChg chg="mod">
          <ac:chgData name="Ahmed A" userId="37cbb6571667a5a4" providerId="LiveId" clId="{A3ECA875-3A40-4BA9-BB9C-F27E79C2A69C}" dt="2024-05-07T18:04:08.668" v="2970"/>
          <ac:spMkLst>
            <pc:docMk/>
            <pc:sldMk cId="2042116055" sldId="2779"/>
            <ac:spMk id="567" creationId="{C51504BB-3D64-AFA7-C098-47E80BBF7DE5}"/>
          </ac:spMkLst>
        </pc:spChg>
        <pc:spChg chg="mod">
          <ac:chgData name="Ahmed A" userId="37cbb6571667a5a4" providerId="LiveId" clId="{A3ECA875-3A40-4BA9-BB9C-F27E79C2A69C}" dt="2024-05-07T18:04:08.668" v="2970"/>
          <ac:spMkLst>
            <pc:docMk/>
            <pc:sldMk cId="2042116055" sldId="2779"/>
            <ac:spMk id="568" creationId="{67A0B7B7-50F5-1FEA-EA67-8C38DA4F5EC6}"/>
          </ac:spMkLst>
        </pc:spChg>
        <pc:spChg chg="mod">
          <ac:chgData name="Ahmed A" userId="37cbb6571667a5a4" providerId="LiveId" clId="{A3ECA875-3A40-4BA9-BB9C-F27E79C2A69C}" dt="2024-05-07T18:04:08.668" v="2970"/>
          <ac:spMkLst>
            <pc:docMk/>
            <pc:sldMk cId="2042116055" sldId="2779"/>
            <ac:spMk id="569" creationId="{16E6BABB-6A50-B45A-1FF5-60F8A9E923F9}"/>
          </ac:spMkLst>
        </pc:spChg>
        <pc:spChg chg="mod">
          <ac:chgData name="Ahmed A" userId="37cbb6571667a5a4" providerId="LiveId" clId="{A3ECA875-3A40-4BA9-BB9C-F27E79C2A69C}" dt="2024-05-07T18:04:08.668" v="2970"/>
          <ac:spMkLst>
            <pc:docMk/>
            <pc:sldMk cId="2042116055" sldId="2779"/>
            <ac:spMk id="570" creationId="{A2EB4036-E728-46B3-B228-1BB4DEA1FBFE}"/>
          </ac:spMkLst>
        </pc:spChg>
        <pc:spChg chg="mod">
          <ac:chgData name="Ahmed A" userId="37cbb6571667a5a4" providerId="LiveId" clId="{A3ECA875-3A40-4BA9-BB9C-F27E79C2A69C}" dt="2024-05-07T18:04:08.668" v="2970"/>
          <ac:spMkLst>
            <pc:docMk/>
            <pc:sldMk cId="2042116055" sldId="2779"/>
            <ac:spMk id="571" creationId="{B21A0226-5B96-A6BA-D26D-B08668F0A870}"/>
          </ac:spMkLst>
        </pc:spChg>
        <pc:spChg chg="mod">
          <ac:chgData name="Ahmed A" userId="37cbb6571667a5a4" providerId="LiveId" clId="{A3ECA875-3A40-4BA9-BB9C-F27E79C2A69C}" dt="2024-05-07T18:04:08.668" v="2970"/>
          <ac:spMkLst>
            <pc:docMk/>
            <pc:sldMk cId="2042116055" sldId="2779"/>
            <ac:spMk id="572" creationId="{EC58E5BF-9323-A695-71BF-0147E07DB10C}"/>
          </ac:spMkLst>
        </pc:spChg>
        <pc:spChg chg="mod">
          <ac:chgData name="Ahmed A" userId="37cbb6571667a5a4" providerId="LiveId" clId="{A3ECA875-3A40-4BA9-BB9C-F27E79C2A69C}" dt="2024-05-07T18:04:08.668" v="2970"/>
          <ac:spMkLst>
            <pc:docMk/>
            <pc:sldMk cId="2042116055" sldId="2779"/>
            <ac:spMk id="573" creationId="{FBCCA8D7-F742-1383-6E29-9174A813D50A}"/>
          </ac:spMkLst>
        </pc:spChg>
        <pc:spChg chg="mod">
          <ac:chgData name="Ahmed A" userId="37cbb6571667a5a4" providerId="LiveId" clId="{A3ECA875-3A40-4BA9-BB9C-F27E79C2A69C}" dt="2024-05-07T18:04:08.668" v="2970"/>
          <ac:spMkLst>
            <pc:docMk/>
            <pc:sldMk cId="2042116055" sldId="2779"/>
            <ac:spMk id="574" creationId="{BEDFA408-4D27-0BAA-4A72-51BBE28A596D}"/>
          </ac:spMkLst>
        </pc:spChg>
        <pc:spChg chg="mod">
          <ac:chgData name="Ahmed A" userId="37cbb6571667a5a4" providerId="LiveId" clId="{A3ECA875-3A40-4BA9-BB9C-F27E79C2A69C}" dt="2024-05-07T18:04:08.668" v="2970"/>
          <ac:spMkLst>
            <pc:docMk/>
            <pc:sldMk cId="2042116055" sldId="2779"/>
            <ac:spMk id="575" creationId="{1F66A8D7-2A74-5B5B-8204-5E8E86B2348F}"/>
          </ac:spMkLst>
        </pc:spChg>
        <pc:spChg chg="mod">
          <ac:chgData name="Ahmed A" userId="37cbb6571667a5a4" providerId="LiveId" clId="{A3ECA875-3A40-4BA9-BB9C-F27E79C2A69C}" dt="2024-05-07T18:04:08.668" v="2970"/>
          <ac:spMkLst>
            <pc:docMk/>
            <pc:sldMk cId="2042116055" sldId="2779"/>
            <ac:spMk id="576" creationId="{07AC7A27-AC4B-1952-2634-831647181F2F}"/>
          </ac:spMkLst>
        </pc:spChg>
        <pc:spChg chg="mod">
          <ac:chgData name="Ahmed A" userId="37cbb6571667a5a4" providerId="LiveId" clId="{A3ECA875-3A40-4BA9-BB9C-F27E79C2A69C}" dt="2024-05-07T18:04:08.668" v="2970"/>
          <ac:spMkLst>
            <pc:docMk/>
            <pc:sldMk cId="2042116055" sldId="2779"/>
            <ac:spMk id="577" creationId="{633455FB-6A33-F473-2ED9-9BBE5F613610}"/>
          </ac:spMkLst>
        </pc:spChg>
        <pc:spChg chg="mod">
          <ac:chgData name="Ahmed A" userId="37cbb6571667a5a4" providerId="LiveId" clId="{A3ECA875-3A40-4BA9-BB9C-F27E79C2A69C}" dt="2024-05-07T18:04:08.668" v="2970"/>
          <ac:spMkLst>
            <pc:docMk/>
            <pc:sldMk cId="2042116055" sldId="2779"/>
            <ac:spMk id="578" creationId="{54FDA49F-4B63-F463-1CEF-7728B8AF74FD}"/>
          </ac:spMkLst>
        </pc:spChg>
        <pc:spChg chg="mod">
          <ac:chgData name="Ahmed A" userId="37cbb6571667a5a4" providerId="LiveId" clId="{A3ECA875-3A40-4BA9-BB9C-F27E79C2A69C}" dt="2024-05-07T18:04:08.668" v="2970"/>
          <ac:spMkLst>
            <pc:docMk/>
            <pc:sldMk cId="2042116055" sldId="2779"/>
            <ac:spMk id="579" creationId="{E606E703-689D-9E51-D342-80D2F93A2AEA}"/>
          </ac:spMkLst>
        </pc:spChg>
        <pc:spChg chg="mod">
          <ac:chgData name="Ahmed A" userId="37cbb6571667a5a4" providerId="LiveId" clId="{A3ECA875-3A40-4BA9-BB9C-F27E79C2A69C}" dt="2024-05-07T18:04:08.668" v="2970"/>
          <ac:spMkLst>
            <pc:docMk/>
            <pc:sldMk cId="2042116055" sldId="2779"/>
            <ac:spMk id="580" creationId="{ADE83857-DBF3-C32D-B460-EDC763BBE934}"/>
          </ac:spMkLst>
        </pc:spChg>
        <pc:spChg chg="mod">
          <ac:chgData name="Ahmed A" userId="37cbb6571667a5a4" providerId="LiveId" clId="{A3ECA875-3A40-4BA9-BB9C-F27E79C2A69C}" dt="2024-05-07T18:04:08.668" v="2970"/>
          <ac:spMkLst>
            <pc:docMk/>
            <pc:sldMk cId="2042116055" sldId="2779"/>
            <ac:spMk id="581" creationId="{F440D69D-F2C5-E5C4-21CB-A02B65CA2F71}"/>
          </ac:spMkLst>
        </pc:spChg>
        <pc:spChg chg="mod">
          <ac:chgData name="Ahmed A" userId="37cbb6571667a5a4" providerId="LiveId" clId="{A3ECA875-3A40-4BA9-BB9C-F27E79C2A69C}" dt="2024-05-07T18:04:08.668" v="2970"/>
          <ac:spMkLst>
            <pc:docMk/>
            <pc:sldMk cId="2042116055" sldId="2779"/>
            <ac:spMk id="582" creationId="{86F5339E-F724-627D-F69A-1B3685396610}"/>
          </ac:spMkLst>
        </pc:spChg>
        <pc:spChg chg="mod">
          <ac:chgData name="Ahmed A" userId="37cbb6571667a5a4" providerId="LiveId" clId="{A3ECA875-3A40-4BA9-BB9C-F27E79C2A69C}" dt="2024-05-07T18:04:08.668" v="2970"/>
          <ac:spMkLst>
            <pc:docMk/>
            <pc:sldMk cId="2042116055" sldId="2779"/>
            <ac:spMk id="583" creationId="{1F61A13D-D0D5-E19E-ADAD-6C21EC632D2F}"/>
          </ac:spMkLst>
        </pc:spChg>
        <pc:spChg chg="mod">
          <ac:chgData name="Ahmed A" userId="37cbb6571667a5a4" providerId="LiveId" clId="{A3ECA875-3A40-4BA9-BB9C-F27E79C2A69C}" dt="2024-05-07T18:04:08.668" v="2970"/>
          <ac:spMkLst>
            <pc:docMk/>
            <pc:sldMk cId="2042116055" sldId="2779"/>
            <ac:spMk id="584" creationId="{D0BC32B4-61A1-89D0-4664-3C100F296B0F}"/>
          </ac:spMkLst>
        </pc:spChg>
        <pc:spChg chg="mod">
          <ac:chgData name="Ahmed A" userId="37cbb6571667a5a4" providerId="LiveId" clId="{A3ECA875-3A40-4BA9-BB9C-F27E79C2A69C}" dt="2024-05-07T18:04:08.668" v="2970"/>
          <ac:spMkLst>
            <pc:docMk/>
            <pc:sldMk cId="2042116055" sldId="2779"/>
            <ac:spMk id="585" creationId="{8EC5BA5B-9BD2-0513-43C1-1F90B19273D7}"/>
          </ac:spMkLst>
        </pc:spChg>
        <pc:spChg chg="mod">
          <ac:chgData name="Ahmed A" userId="37cbb6571667a5a4" providerId="LiveId" clId="{A3ECA875-3A40-4BA9-BB9C-F27E79C2A69C}" dt="2024-05-07T18:04:08.668" v="2970"/>
          <ac:spMkLst>
            <pc:docMk/>
            <pc:sldMk cId="2042116055" sldId="2779"/>
            <ac:spMk id="586" creationId="{54B77C3E-3964-89D7-2762-2F89D44C7B29}"/>
          </ac:spMkLst>
        </pc:spChg>
        <pc:spChg chg="mod">
          <ac:chgData name="Ahmed A" userId="37cbb6571667a5a4" providerId="LiveId" clId="{A3ECA875-3A40-4BA9-BB9C-F27E79C2A69C}" dt="2024-05-07T18:04:08.668" v="2970"/>
          <ac:spMkLst>
            <pc:docMk/>
            <pc:sldMk cId="2042116055" sldId="2779"/>
            <ac:spMk id="587" creationId="{3E686BC0-2ED2-BF25-1AB4-8C3F2F9BAE08}"/>
          </ac:spMkLst>
        </pc:spChg>
        <pc:spChg chg="mod">
          <ac:chgData name="Ahmed A" userId="37cbb6571667a5a4" providerId="LiveId" clId="{A3ECA875-3A40-4BA9-BB9C-F27E79C2A69C}" dt="2024-05-07T18:04:08.668" v="2970"/>
          <ac:spMkLst>
            <pc:docMk/>
            <pc:sldMk cId="2042116055" sldId="2779"/>
            <ac:spMk id="588" creationId="{2A457491-319A-3957-A7EA-755A7DB8D186}"/>
          </ac:spMkLst>
        </pc:spChg>
        <pc:spChg chg="mod">
          <ac:chgData name="Ahmed A" userId="37cbb6571667a5a4" providerId="LiveId" clId="{A3ECA875-3A40-4BA9-BB9C-F27E79C2A69C}" dt="2024-05-07T18:04:08.668" v="2970"/>
          <ac:spMkLst>
            <pc:docMk/>
            <pc:sldMk cId="2042116055" sldId="2779"/>
            <ac:spMk id="589" creationId="{D723F925-93DD-3A11-E8CE-44A594E3FB3D}"/>
          </ac:spMkLst>
        </pc:spChg>
        <pc:spChg chg="mod">
          <ac:chgData name="Ahmed A" userId="37cbb6571667a5a4" providerId="LiveId" clId="{A3ECA875-3A40-4BA9-BB9C-F27E79C2A69C}" dt="2024-05-07T18:04:08.668" v="2970"/>
          <ac:spMkLst>
            <pc:docMk/>
            <pc:sldMk cId="2042116055" sldId="2779"/>
            <ac:spMk id="590" creationId="{0C26CA19-E32E-36BA-B53C-E6A97D8DE5D5}"/>
          </ac:spMkLst>
        </pc:spChg>
        <pc:spChg chg="mod">
          <ac:chgData name="Ahmed A" userId="37cbb6571667a5a4" providerId="LiveId" clId="{A3ECA875-3A40-4BA9-BB9C-F27E79C2A69C}" dt="2024-05-07T18:04:08.668" v="2970"/>
          <ac:spMkLst>
            <pc:docMk/>
            <pc:sldMk cId="2042116055" sldId="2779"/>
            <ac:spMk id="591" creationId="{5E9F20B1-F553-70F3-0C35-AD05DEB1D9F0}"/>
          </ac:spMkLst>
        </pc:spChg>
        <pc:spChg chg="mod">
          <ac:chgData name="Ahmed A" userId="37cbb6571667a5a4" providerId="LiveId" clId="{A3ECA875-3A40-4BA9-BB9C-F27E79C2A69C}" dt="2024-05-07T18:04:08.668" v="2970"/>
          <ac:spMkLst>
            <pc:docMk/>
            <pc:sldMk cId="2042116055" sldId="2779"/>
            <ac:spMk id="592" creationId="{88BFC1D5-E3FC-7FFE-EC6B-544F95BFD3CD}"/>
          </ac:spMkLst>
        </pc:spChg>
        <pc:spChg chg="mod">
          <ac:chgData name="Ahmed A" userId="37cbb6571667a5a4" providerId="LiveId" clId="{A3ECA875-3A40-4BA9-BB9C-F27E79C2A69C}" dt="2024-05-07T18:04:08.668" v="2970"/>
          <ac:spMkLst>
            <pc:docMk/>
            <pc:sldMk cId="2042116055" sldId="2779"/>
            <ac:spMk id="593" creationId="{B38D5647-EB1C-5FBE-5086-8171D989782F}"/>
          </ac:spMkLst>
        </pc:spChg>
        <pc:spChg chg="mod">
          <ac:chgData name="Ahmed A" userId="37cbb6571667a5a4" providerId="LiveId" clId="{A3ECA875-3A40-4BA9-BB9C-F27E79C2A69C}" dt="2024-05-07T18:04:08.668" v="2970"/>
          <ac:spMkLst>
            <pc:docMk/>
            <pc:sldMk cId="2042116055" sldId="2779"/>
            <ac:spMk id="594" creationId="{15D45B4C-A419-21CB-C7E4-CD0B08714E36}"/>
          </ac:spMkLst>
        </pc:spChg>
        <pc:spChg chg="mod">
          <ac:chgData name="Ahmed A" userId="37cbb6571667a5a4" providerId="LiveId" clId="{A3ECA875-3A40-4BA9-BB9C-F27E79C2A69C}" dt="2024-05-07T18:04:08.668" v="2970"/>
          <ac:spMkLst>
            <pc:docMk/>
            <pc:sldMk cId="2042116055" sldId="2779"/>
            <ac:spMk id="595" creationId="{A75D3340-F280-7C46-268E-FF9BF066320A}"/>
          </ac:spMkLst>
        </pc:spChg>
        <pc:spChg chg="mod">
          <ac:chgData name="Ahmed A" userId="37cbb6571667a5a4" providerId="LiveId" clId="{A3ECA875-3A40-4BA9-BB9C-F27E79C2A69C}" dt="2024-05-07T18:04:08.668" v="2970"/>
          <ac:spMkLst>
            <pc:docMk/>
            <pc:sldMk cId="2042116055" sldId="2779"/>
            <ac:spMk id="596" creationId="{3BFB9CAC-DF20-AE05-5F37-C0967720681E}"/>
          </ac:spMkLst>
        </pc:spChg>
        <pc:spChg chg="mod">
          <ac:chgData name="Ahmed A" userId="37cbb6571667a5a4" providerId="LiveId" clId="{A3ECA875-3A40-4BA9-BB9C-F27E79C2A69C}" dt="2024-05-07T18:04:08.668" v="2970"/>
          <ac:spMkLst>
            <pc:docMk/>
            <pc:sldMk cId="2042116055" sldId="2779"/>
            <ac:spMk id="597" creationId="{43F00FBF-4F8E-1B53-1686-C5FF0573F0EE}"/>
          </ac:spMkLst>
        </pc:spChg>
        <pc:spChg chg="mod">
          <ac:chgData name="Ahmed A" userId="37cbb6571667a5a4" providerId="LiveId" clId="{A3ECA875-3A40-4BA9-BB9C-F27E79C2A69C}" dt="2024-05-07T18:04:08.668" v="2970"/>
          <ac:spMkLst>
            <pc:docMk/>
            <pc:sldMk cId="2042116055" sldId="2779"/>
            <ac:spMk id="598" creationId="{0A65E3B3-FC54-46BC-0802-515D3581D997}"/>
          </ac:spMkLst>
        </pc:spChg>
        <pc:spChg chg="mod">
          <ac:chgData name="Ahmed A" userId="37cbb6571667a5a4" providerId="LiveId" clId="{A3ECA875-3A40-4BA9-BB9C-F27E79C2A69C}" dt="2024-05-07T18:04:08.668" v="2970"/>
          <ac:spMkLst>
            <pc:docMk/>
            <pc:sldMk cId="2042116055" sldId="2779"/>
            <ac:spMk id="599" creationId="{FA04B942-C660-2106-A168-8C9F80A539E6}"/>
          </ac:spMkLst>
        </pc:spChg>
        <pc:spChg chg="mod">
          <ac:chgData name="Ahmed A" userId="37cbb6571667a5a4" providerId="LiveId" clId="{A3ECA875-3A40-4BA9-BB9C-F27E79C2A69C}" dt="2024-05-07T18:04:08.668" v="2970"/>
          <ac:spMkLst>
            <pc:docMk/>
            <pc:sldMk cId="2042116055" sldId="2779"/>
            <ac:spMk id="600" creationId="{60561CF0-C62C-2E35-974B-9A4234457D65}"/>
          </ac:spMkLst>
        </pc:spChg>
        <pc:spChg chg="mod">
          <ac:chgData name="Ahmed A" userId="37cbb6571667a5a4" providerId="LiveId" clId="{A3ECA875-3A40-4BA9-BB9C-F27E79C2A69C}" dt="2024-05-07T18:04:08.668" v="2970"/>
          <ac:spMkLst>
            <pc:docMk/>
            <pc:sldMk cId="2042116055" sldId="2779"/>
            <ac:spMk id="601" creationId="{410D1150-DE67-A49B-3B95-330E4F2990CA}"/>
          </ac:spMkLst>
        </pc:spChg>
        <pc:spChg chg="mod">
          <ac:chgData name="Ahmed A" userId="37cbb6571667a5a4" providerId="LiveId" clId="{A3ECA875-3A40-4BA9-BB9C-F27E79C2A69C}" dt="2024-05-07T18:04:08.668" v="2970"/>
          <ac:spMkLst>
            <pc:docMk/>
            <pc:sldMk cId="2042116055" sldId="2779"/>
            <ac:spMk id="602" creationId="{6E62D48F-40FC-B83E-9110-EE09864564C7}"/>
          </ac:spMkLst>
        </pc:spChg>
        <pc:spChg chg="mod">
          <ac:chgData name="Ahmed A" userId="37cbb6571667a5a4" providerId="LiveId" clId="{A3ECA875-3A40-4BA9-BB9C-F27E79C2A69C}" dt="2024-05-07T18:04:08.668" v="2970"/>
          <ac:spMkLst>
            <pc:docMk/>
            <pc:sldMk cId="2042116055" sldId="2779"/>
            <ac:spMk id="603" creationId="{6E45A706-7576-0C6E-398E-2599DFD5D804}"/>
          </ac:spMkLst>
        </pc:spChg>
        <pc:spChg chg="mod">
          <ac:chgData name="Ahmed A" userId="37cbb6571667a5a4" providerId="LiveId" clId="{A3ECA875-3A40-4BA9-BB9C-F27E79C2A69C}" dt="2024-05-07T18:04:08.668" v="2970"/>
          <ac:spMkLst>
            <pc:docMk/>
            <pc:sldMk cId="2042116055" sldId="2779"/>
            <ac:spMk id="604" creationId="{2607E10E-4770-F48E-274B-6990EF2706AA}"/>
          </ac:spMkLst>
        </pc:spChg>
        <pc:spChg chg="mod">
          <ac:chgData name="Ahmed A" userId="37cbb6571667a5a4" providerId="LiveId" clId="{A3ECA875-3A40-4BA9-BB9C-F27E79C2A69C}" dt="2024-05-07T18:04:08.668" v="2970"/>
          <ac:spMkLst>
            <pc:docMk/>
            <pc:sldMk cId="2042116055" sldId="2779"/>
            <ac:spMk id="605" creationId="{277BCA38-0CAC-FAEA-A8E2-67371ADEE18C}"/>
          </ac:spMkLst>
        </pc:spChg>
        <pc:spChg chg="mod">
          <ac:chgData name="Ahmed A" userId="37cbb6571667a5a4" providerId="LiveId" clId="{A3ECA875-3A40-4BA9-BB9C-F27E79C2A69C}" dt="2024-05-07T18:04:08.668" v="2970"/>
          <ac:spMkLst>
            <pc:docMk/>
            <pc:sldMk cId="2042116055" sldId="2779"/>
            <ac:spMk id="606" creationId="{1300AB3C-F577-594D-8315-B14CB6F0A97B}"/>
          </ac:spMkLst>
        </pc:spChg>
        <pc:spChg chg="mod">
          <ac:chgData name="Ahmed A" userId="37cbb6571667a5a4" providerId="LiveId" clId="{A3ECA875-3A40-4BA9-BB9C-F27E79C2A69C}" dt="2024-05-07T18:04:08.668" v="2970"/>
          <ac:spMkLst>
            <pc:docMk/>
            <pc:sldMk cId="2042116055" sldId="2779"/>
            <ac:spMk id="607" creationId="{EF8C0DF7-4905-6938-8756-D24406B33826}"/>
          </ac:spMkLst>
        </pc:spChg>
        <pc:spChg chg="mod">
          <ac:chgData name="Ahmed A" userId="37cbb6571667a5a4" providerId="LiveId" clId="{A3ECA875-3A40-4BA9-BB9C-F27E79C2A69C}" dt="2024-05-07T18:04:08.668" v="2970"/>
          <ac:spMkLst>
            <pc:docMk/>
            <pc:sldMk cId="2042116055" sldId="2779"/>
            <ac:spMk id="608" creationId="{257B2C27-C743-D462-C4B8-99426AF5EF30}"/>
          </ac:spMkLst>
        </pc:spChg>
        <pc:spChg chg="mod">
          <ac:chgData name="Ahmed A" userId="37cbb6571667a5a4" providerId="LiveId" clId="{A3ECA875-3A40-4BA9-BB9C-F27E79C2A69C}" dt="2024-05-07T18:04:08.668" v="2970"/>
          <ac:spMkLst>
            <pc:docMk/>
            <pc:sldMk cId="2042116055" sldId="2779"/>
            <ac:spMk id="609" creationId="{1AA5ECD0-26A5-702C-7267-4043AF6C3512}"/>
          </ac:spMkLst>
        </pc:spChg>
        <pc:spChg chg="mod">
          <ac:chgData name="Ahmed A" userId="37cbb6571667a5a4" providerId="LiveId" clId="{A3ECA875-3A40-4BA9-BB9C-F27E79C2A69C}" dt="2024-05-07T18:04:08.668" v="2970"/>
          <ac:spMkLst>
            <pc:docMk/>
            <pc:sldMk cId="2042116055" sldId="2779"/>
            <ac:spMk id="610" creationId="{BDA511E2-D9E5-A920-68BB-D3D3702C4225}"/>
          </ac:spMkLst>
        </pc:spChg>
        <pc:spChg chg="mod">
          <ac:chgData name="Ahmed A" userId="37cbb6571667a5a4" providerId="LiveId" clId="{A3ECA875-3A40-4BA9-BB9C-F27E79C2A69C}" dt="2024-05-07T18:04:08.668" v="2970"/>
          <ac:spMkLst>
            <pc:docMk/>
            <pc:sldMk cId="2042116055" sldId="2779"/>
            <ac:spMk id="611" creationId="{CAE3B1E2-981B-15B3-8ADD-ACC673171C7F}"/>
          </ac:spMkLst>
        </pc:spChg>
        <pc:spChg chg="mod">
          <ac:chgData name="Ahmed A" userId="37cbb6571667a5a4" providerId="LiveId" clId="{A3ECA875-3A40-4BA9-BB9C-F27E79C2A69C}" dt="2024-05-07T18:04:08.668" v="2970"/>
          <ac:spMkLst>
            <pc:docMk/>
            <pc:sldMk cId="2042116055" sldId="2779"/>
            <ac:spMk id="612" creationId="{69A0E3D8-0AFC-A5BB-CC17-BCC03EE513E4}"/>
          </ac:spMkLst>
        </pc:spChg>
        <pc:spChg chg="mod">
          <ac:chgData name="Ahmed A" userId="37cbb6571667a5a4" providerId="LiveId" clId="{A3ECA875-3A40-4BA9-BB9C-F27E79C2A69C}" dt="2024-05-07T18:04:08.668" v="2970"/>
          <ac:spMkLst>
            <pc:docMk/>
            <pc:sldMk cId="2042116055" sldId="2779"/>
            <ac:spMk id="613" creationId="{F3882E49-A25B-9BFE-4ECB-D14DD17E2AB5}"/>
          </ac:spMkLst>
        </pc:spChg>
        <pc:spChg chg="mod">
          <ac:chgData name="Ahmed A" userId="37cbb6571667a5a4" providerId="LiveId" clId="{A3ECA875-3A40-4BA9-BB9C-F27E79C2A69C}" dt="2024-05-07T18:04:08.668" v="2970"/>
          <ac:spMkLst>
            <pc:docMk/>
            <pc:sldMk cId="2042116055" sldId="2779"/>
            <ac:spMk id="614" creationId="{57EE5279-5B9D-CC77-1573-CA1C04F7357C}"/>
          </ac:spMkLst>
        </pc:spChg>
        <pc:spChg chg="mod">
          <ac:chgData name="Ahmed A" userId="37cbb6571667a5a4" providerId="LiveId" clId="{A3ECA875-3A40-4BA9-BB9C-F27E79C2A69C}" dt="2024-05-07T18:04:08.668" v="2970"/>
          <ac:spMkLst>
            <pc:docMk/>
            <pc:sldMk cId="2042116055" sldId="2779"/>
            <ac:spMk id="615" creationId="{2B499CA6-0696-DD62-C34D-D8D590739210}"/>
          </ac:spMkLst>
        </pc:spChg>
        <pc:spChg chg="mod">
          <ac:chgData name="Ahmed A" userId="37cbb6571667a5a4" providerId="LiveId" clId="{A3ECA875-3A40-4BA9-BB9C-F27E79C2A69C}" dt="2024-05-07T18:04:08.668" v="2970"/>
          <ac:spMkLst>
            <pc:docMk/>
            <pc:sldMk cId="2042116055" sldId="2779"/>
            <ac:spMk id="616" creationId="{85531D1C-A809-03A4-D023-E9B460E781C1}"/>
          </ac:spMkLst>
        </pc:spChg>
        <pc:spChg chg="mod">
          <ac:chgData name="Ahmed A" userId="37cbb6571667a5a4" providerId="LiveId" clId="{A3ECA875-3A40-4BA9-BB9C-F27E79C2A69C}" dt="2024-05-07T18:04:08.668" v="2970"/>
          <ac:spMkLst>
            <pc:docMk/>
            <pc:sldMk cId="2042116055" sldId="2779"/>
            <ac:spMk id="617" creationId="{B49D5B6F-322E-9250-A2E6-C4D6F0F5206C}"/>
          </ac:spMkLst>
        </pc:spChg>
        <pc:spChg chg="mod">
          <ac:chgData name="Ahmed A" userId="37cbb6571667a5a4" providerId="LiveId" clId="{A3ECA875-3A40-4BA9-BB9C-F27E79C2A69C}" dt="2024-05-07T18:04:08.668" v="2970"/>
          <ac:spMkLst>
            <pc:docMk/>
            <pc:sldMk cId="2042116055" sldId="2779"/>
            <ac:spMk id="618" creationId="{74AE0D2E-230D-28C0-C4FB-FC9376B23C55}"/>
          </ac:spMkLst>
        </pc:spChg>
        <pc:spChg chg="mod">
          <ac:chgData name="Ahmed A" userId="37cbb6571667a5a4" providerId="LiveId" clId="{A3ECA875-3A40-4BA9-BB9C-F27E79C2A69C}" dt="2024-05-07T18:04:08.668" v="2970"/>
          <ac:spMkLst>
            <pc:docMk/>
            <pc:sldMk cId="2042116055" sldId="2779"/>
            <ac:spMk id="619" creationId="{5E8C5794-D542-4BA6-20B1-5633DEDBD905}"/>
          </ac:spMkLst>
        </pc:spChg>
        <pc:spChg chg="mod">
          <ac:chgData name="Ahmed A" userId="37cbb6571667a5a4" providerId="LiveId" clId="{A3ECA875-3A40-4BA9-BB9C-F27E79C2A69C}" dt="2024-05-07T18:04:08.668" v="2970"/>
          <ac:spMkLst>
            <pc:docMk/>
            <pc:sldMk cId="2042116055" sldId="2779"/>
            <ac:spMk id="620" creationId="{A0407458-9C33-1754-1A96-3B7F384064B3}"/>
          </ac:spMkLst>
        </pc:spChg>
        <pc:spChg chg="mod">
          <ac:chgData name="Ahmed A" userId="37cbb6571667a5a4" providerId="LiveId" clId="{A3ECA875-3A40-4BA9-BB9C-F27E79C2A69C}" dt="2024-05-07T18:04:08.668" v="2970"/>
          <ac:spMkLst>
            <pc:docMk/>
            <pc:sldMk cId="2042116055" sldId="2779"/>
            <ac:spMk id="621" creationId="{75511F54-6808-9630-FFA0-EDC58A9978BE}"/>
          </ac:spMkLst>
        </pc:spChg>
        <pc:spChg chg="mod">
          <ac:chgData name="Ahmed A" userId="37cbb6571667a5a4" providerId="LiveId" clId="{A3ECA875-3A40-4BA9-BB9C-F27E79C2A69C}" dt="2024-05-07T18:04:08.668" v="2970"/>
          <ac:spMkLst>
            <pc:docMk/>
            <pc:sldMk cId="2042116055" sldId="2779"/>
            <ac:spMk id="622" creationId="{D3B1A8C5-0F74-4A1C-81EE-A1608B543C86}"/>
          </ac:spMkLst>
        </pc:spChg>
        <pc:spChg chg="mod">
          <ac:chgData name="Ahmed A" userId="37cbb6571667a5a4" providerId="LiveId" clId="{A3ECA875-3A40-4BA9-BB9C-F27E79C2A69C}" dt="2024-05-07T18:04:08.668" v="2970"/>
          <ac:spMkLst>
            <pc:docMk/>
            <pc:sldMk cId="2042116055" sldId="2779"/>
            <ac:spMk id="623" creationId="{4B1574AA-383D-30A2-FFFE-ED4176BEE83D}"/>
          </ac:spMkLst>
        </pc:spChg>
        <pc:spChg chg="mod">
          <ac:chgData name="Ahmed A" userId="37cbb6571667a5a4" providerId="LiveId" clId="{A3ECA875-3A40-4BA9-BB9C-F27E79C2A69C}" dt="2024-05-07T18:04:08.668" v="2970"/>
          <ac:spMkLst>
            <pc:docMk/>
            <pc:sldMk cId="2042116055" sldId="2779"/>
            <ac:spMk id="624" creationId="{C4BBF5A9-D685-DAF3-3D9D-E9E5CFB995CC}"/>
          </ac:spMkLst>
        </pc:spChg>
        <pc:spChg chg="mod">
          <ac:chgData name="Ahmed A" userId="37cbb6571667a5a4" providerId="LiveId" clId="{A3ECA875-3A40-4BA9-BB9C-F27E79C2A69C}" dt="2024-05-07T18:04:08.668" v="2970"/>
          <ac:spMkLst>
            <pc:docMk/>
            <pc:sldMk cId="2042116055" sldId="2779"/>
            <ac:spMk id="625" creationId="{CF0949BC-DDDD-D2B1-04E8-B7F98A4DAC40}"/>
          </ac:spMkLst>
        </pc:spChg>
        <pc:spChg chg="mod">
          <ac:chgData name="Ahmed A" userId="37cbb6571667a5a4" providerId="LiveId" clId="{A3ECA875-3A40-4BA9-BB9C-F27E79C2A69C}" dt="2024-05-07T18:04:08.668" v="2970"/>
          <ac:spMkLst>
            <pc:docMk/>
            <pc:sldMk cId="2042116055" sldId="2779"/>
            <ac:spMk id="626" creationId="{4801C0A3-4246-78CE-9CF2-1756779BD341}"/>
          </ac:spMkLst>
        </pc:spChg>
        <pc:spChg chg="mod">
          <ac:chgData name="Ahmed A" userId="37cbb6571667a5a4" providerId="LiveId" clId="{A3ECA875-3A40-4BA9-BB9C-F27E79C2A69C}" dt="2024-05-07T18:04:08.668" v="2970"/>
          <ac:spMkLst>
            <pc:docMk/>
            <pc:sldMk cId="2042116055" sldId="2779"/>
            <ac:spMk id="627" creationId="{66A7D1CD-E408-71B2-32A9-93E450C715DF}"/>
          </ac:spMkLst>
        </pc:spChg>
        <pc:spChg chg="mod">
          <ac:chgData name="Ahmed A" userId="37cbb6571667a5a4" providerId="LiveId" clId="{A3ECA875-3A40-4BA9-BB9C-F27E79C2A69C}" dt="2024-05-07T18:04:08.668" v="2970"/>
          <ac:spMkLst>
            <pc:docMk/>
            <pc:sldMk cId="2042116055" sldId="2779"/>
            <ac:spMk id="628" creationId="{53ACD384-F78F-622B-B9FF-4732C865C95A}"/>
          </ac:spMkLst>
        </pc:spChg>
        <pc:spChg chg="mod">
          <ac:chgData name="Ahmed A" userId="37cbb6571667a5a4" providerId="LiveId" clId="{A3ECA875-3A40-4BA9-BB9C-F27E79C2A69C}" dt="2024-05-07T18:04:08.668" v="2970"/>
          <ac:spMkLst>
            <pc:docMk/>
            <pc:sldMk cId="2042116055" sldId="2779"/>
            <ac:spMk id="629" creationId="{A948F5C1-D253-B6D5-2035-2CD4A732F634}"/>
          </ac:spMkLst>
        </pc:spChg>
        <pc:spChg chg="mod">
          <ac:chgData name="Ahmed A" userId="37cbb6571667a5a4" providerId="LiveId" clId="{A3ECA875-3A40-4BA9-BB9C-F27E79C2A69C}" dt="2024-05-07T18:04:08.668" v="2970"/>
          <ac:spMkLst>
            <pc:docMk/>
            <pc:sldMk cId="2042116055" sldId="2779"/>
            <ac:spMk id="630" creationId="{21AFD1F6-C2E2-CA8E-8D2F-07007433080B}"/>
          </ac:spMkLst>
        </pc:spChg>
        <pc:spChg chg="mod">
          <ac:chgData name="Ahmed A" userId="37cbb6571667a5a4" providerId="LiveId" clId="{A3ECA875-3A40-4BA9-BB9C-F27E79C2A69C}" dt="2024-05-07T18:04:08.668" v="2970"/>
          <ac:spMkLst>
            <pc:docMk/>
            <pc:sldMk cId="2042116055" sldId="2779"/>
            <ac:spMk id="631" creationId="{2BEA0BA8-F5EC-D62A-80E4-FDCFB4D02FDF}"/>
          </ac:spMkLst>
        </pc:spChg>
        <pc:spChg chg="mod">
          <ac:chgData name="Ahmed A" userId="37cbb6571667a5a4" providerId="LiveId" clId="{A3ECA875-3A40-4BA9-BB9C-F27E79C2A69C}" dt="2024-05-07T18:04:08.668" v="2970"/>
          <ac:spMkLst>
            <pc:docMk/>
            <pc:sldMk cId="2042116055" sldId="2779"/>
            <ac:spMk id="632" creationId="{E7CC8353-4F23-49B3-341E-07426F5BB22B}"/>
          </ac:spMkLst>
        </pc:spChg>
        <pc:spChg chg="mod">
          <ac:chgData name="Ahmed A" userId="37cbb6571667a5a4" providerId="LiveId" clId="{A3ECA875-3A40-4BA9-BB9C-F27E79C2A69C}" dt="2024-05-07T18:04:08.668" v="2970"/>
          <ac:spMkLst>
            <pc:docMk/>
            <pc:sldMk cId="2042116055" sldId="2779"/>
            <ac:spMk id="633" creationId="{FA06FB85-4D40-F384-CD21-EA92D7A7DA65}"/>
          </ac:spMkLst>
        </pc:spChg>
        <pc:spChg chg="mod">
          <ac:chgData name="Ahmed A" userId="37cbb6571667a5a4" providerId="LiveId" clId="{A3ECA875-3A40-4BA9-BB9C-F27E79C2A69C}" dt="2024-05-07T18:04:08.668" v="2970"/>
          <ac:spMkLst>
            <pc:docMk/>
            <pc:sldMk cId="2042116055" sldId="2779"/>
            <ac:spMk id="634" creationId="{E78FA5AB-0FD2-83CD-83A4-15C8E5B19BA1}"/>
          </ac:spMkLst>
        </pc:spChg>
        <pc:spChg chg="mod">
          <ac:chgData name="Ahmed A" userId="37cbb6571667a5a4" providerId="LiveId" clId="{A3ECA875-3A40-4BA9-BB9C-F27E79C2A69C}" dt="2024-05-07T18:04:08.668" v="2970"/>
          <ac:spMkLst>
            <pc:docMk/>
            <pc:sldMk cId="2042116055" sldId="2779"/>
            <ac:spMk id="635" creationId="{5B8F8761-CB4C-CA2F-1127-14C38B024CA3}"/>
          </ac:spMkLst>
        </pc:spChg>
        <pc:spChg chg="mod">
          <ac:chgData name="Ahmed A" userId="37cbb6571667a5a4" providerId="LiveId" clId="{A3ECA875-3A40-4BA9-BB9C-F27E79C2A69C}" dt="2024-05-07T18:04:08.668" v="2970"/>
          <ac:spMkLst>
            <pc:docMk/>
            <pc:sldMk cId="2042116055" sldId="2779"/>
            <ac:spMk id="636" creationId="{B7D0BFFA-8B60-12F3-1684-8EDAA0CD5155}"/>
          </ac:spMkLst>
        </pc:spChg>
        <pc:spChg chg="mod">
          <ac:chgData name="Ahmed A" userId="37cbb6571667a5a4" providerId="LiveId" clId="{A3ECA875-3A40-4BA9-BB9C-F27E79C2A69C}" dt="2024-05-07T18:04:08.668" v="2970"/>
          <ac:spMkLst>
            <pc:docMk/>
            <pc:sldMk cId="2042116055" sldId="2779"/>
            <ac:spMk id="637" creationId="{C84EDCF9-2C59-098C-9CE2-7373A4D7A01F}"/>
          </ac:spMkLst>
        </pc:spChg>
        <pc:spChg chg="mod">
          <ac:chgData name="Ahmed A" userId="37cbb6571667a5a4" providerId="LiveId" clId="{A3ECA875-3A40-4BA9-BB9C-F27E79C2A69C}" dt="2024-05-07T18:04:08.668" v="2970"/>
          <ac:spMkLst>
            <pc:docMk/>
            <pc:sldMk cId="2042116055" sldId="2779"/>
            <ac:spMk id="638" creationId="{8C3151E4-7D08-A284-F953-7E3934D8A8F4}"/>
          </ac:spMkLst>
        </pc:spChg>
        <pc:spChg chg="mod">
          <ac:chgData name="Ahmed A" userId="37cbb6571667a5a4" providerId="LiveId" clId="{A3ECA875-3A40-4BA9-BB9C-F27E79C2A69C}" dt="2024-05-07T18:04:08.668" v="2970"/>
          <ac:spMkLst>
            <pc:docMk/>
            <pc:sldMk cId="2042116055" sldId="2779"/>
            <ac:spMk id="639" creationId="{C78B75B5-3A91-91F7-0515-49F0FFE48B7B}"/>
          </ac:spMkLst>
        </pc:spChg>
        <pc:spChg chg="mod">
          <ac:chgData name="Ahmed A" userId="37cbb6571667a5a4" providerId="LiveId" clId="{A3ECA875-3A40-4BA9-BB9C-F27E79C2A69C}" dt="2024-05-07T18:04:08.668" v="2970"/>
          <ac:spMkLst>
            <pc:docMk/>
            <pc:sldMk cId="2042116055" sldId="2779"/>
            <ac:spMk id="640" creationId="{0EAC1BC7-B5F2-109F-B739-60D75D4D154D}"/>
          </ac:spMkLst>
        </pc:spChg>
        <pc:spChg chg="mod">
          <ac:chgData name="Ahmed A" userId="37cbb6571667a5a4" providerId="LiveId" clId="{A3ECA875-3A40-4BA9-BB9C-F27E79C2A69C}" dt="2024-05-07T18:04:08.668" v="2970"/>
          <ac:spMkLst>
            <pc:docMk/>
            <pc:sldMk cId="2042116055" sldId="2779"/>
            <ac:spMk id="641" creationId="{F0A569BA-0394-18F2-2C67-0E1DB000BAAE}"/>
          </ac:spMkLst>
        </pc:spChg>
        <pc:spChg chg="mod">
          <ac:chgData name="Ahmed A" userId="37cbb6571667a5a4" providerId="LiveId" clId="{A3ECA875-3A40-4BA9-BB9C-F27E79C2A69C}" dt="2024-05-07T18:04:08.668" v="2970"/>
          <ac:spMkLst>
            <pc:docMk/>
            <pc:sldMk cId="2042116055" sldId="2779"/>
            <ac:spMk id="642" creationId="{3CDCDEC1-A699-0086-6667-E8B966C6C15C}"/>
          </ac:spMkLst>
        </pc:spChg>
        <pc:spChg chg="mod">
          <ac:chgData name="Ahmed A" userId="37cbb6571667a5a4" providerId="LiveId" clId="{A3ECA875-3A40-4BA9-BB9C-F27E79C2A69C}" dt="2024-05-07T18:04:08.668" v="2970"/>
          <ac:spMkLst>
            <pc:docMk/>
            <pc:sldMk cId="2042116055" sldId="2779"/>
            <ac:spMk id="643" creationId="{D95824AD-3A86-0B38-A6E8-0729A2C9620F}"/>
          </ac:spMkLst>
        </pc:spChg>
        <pc:spChg chg="mod">
          <ac:chgData name="Ahmed A" userId="37cbb6571667a5a4" providerId="LiveId" clId="{A3ECA875-3A40-4BA9-BB9C-F27E79C2A69C}" dt="2024-05-07T18:04:08.668" v="2970"/>
          <ac:spMkLst>
            <pc:docMk/>
            <pc:sldMk cId="2042116055" sldId="2779"/>
            <ac:spMk id="644" creationId="{FEB694F0-FB49-CFF0-23B4-24AA75A8BC04}"/>
          </ac:spMkLst>
        </pc:spChg>
        <pc:spChg chg="mod">
          <ac:chgData name="Ahmed A" userId="37cbb6571667a5a4" providerId="LiveId" clId="{A3ECA875-3A40-4BA9-BB9C-F27E79C2A69C}" dt="2024-05-07T18:04:08.668" v="2970"/>
          <ac:spMkLst>
            <pc:docMk/>
            <pc:sldMk cId="2042116055" sldId="2779"/>
            <ac:spMk id="645" creationId="{55F12165-CA01-0AD1-1F47-5F52EBDB53A8}"/>
          </ac:spMkLst>
        </pc:spChg>
        <pc:spChg chg="mod">
          <ac:chgData name="Ahmed A" userId="37cbb6571667a5a4" providerId="LiveId" clId="{A3ECA875-3A40-4BA9-BB9C-F27E79C2A69C}" dt="2024-05-07T18:04:08.668" v="2970"/>
          <ac:spMkLst>
            <pc:docMk/>
            <pc:sldMk cId="2042116055" sldId="2779"/>
            <ac:spMk id="646" creationId="{65FCB1C2-A53E-2635-BE23-8E1DBDE83D31}"/>
          </ac:spMkLst>
        </pc:spChg>
        <pc:spChg chg="mod">
          <ac:chgData name="Ahmed A" userId="37cbb6571667a5a4" providerId="LiveId" clId="{A3ECA875-3A40-4BA9-BB9C-F27E79C2A69C}" dt="2024-05-07T18:04:08.668" v="2970"/>
          <ac:spMkLst>
            <pc:docMk/>
            <pc:sldMk cId="2042116055" sldId="2779"/>
            <ac:spMk id="647" creationId="{E7270726-9710-032E-2381-0993673E0942}"/>
          </ac:spMkLst>
        </pc:spChg>
        <pc:spChg chg="mod">
          <ac:chgData name="Ahmed A" userId="37cbb6571667a5a4" providerId="LiveId" clId="{A3ECA875-3A40-4BA9-BB9C-F27E79C2A69C}" dt="2024-05-07T18:04:08.668" v="2970"/>
          <ac:spMkLst>
            <pc:docMk/>
            <pc:sldMk cId="2042116055" sldId="2779"/>
            <ac:spMk id="648" creationId="{FE26A63F-F1EE-CB37-4ADA-4552E53BE64E}"/>
          </ac:spMkLst>
        </pc:spChg>
        <pc:spChg chg="mod">
          <ac:chgData name="Ahmed A" userId="37cbb6571667a5a4" providerId="LiveId" clId="{A3ECA875-3A40-4BA9-BB9C-F27E79C2A69C}" dt="2024-05-07T18:04:08.668" v="2970"/>
          <ac:spMkLst>
            <pc:docMk/>
            <pc:sldMk cId="2042116055" sldId="2779"/>
            <ac:spMk id="649" creationId="{BD27347C-AA2F-4EF9-E8B3-93B0C4FBD8A3}"/>
          </ac:spMkLst>
        </pc:spChg>
        <pc:spChg chg="mod">
          <ac:chgData name="Ahmed A" userId="37cbb6571667a5a4" providerId="LiveId" clId="{A3ECA875-3A40-4BA9-BB9C-F27E79C2A69C}" dt="2024-05-07T18:04:08.668" v="2970"/>
          <ac:spMkLst>
            <pc:docMk/>
            <pc:sldMk cId="2042116055" sldId="2779"/>
            <ac:spMk id="650" creationId="{55F27A3C-5077-9D5C-7EB2-DB07677B2F4B}"/>
          </ac:spMkLst>
        </pc:spChg>
        <pc:spChg chg="mod">
          <ac:chgData name="Ahmed A" userId="37cbb6571667a5a4" providerId="LiveId" clId="{A3ECA875-3A40-4BA9-BB9C-F27E79C2A69C}" dt="2024-05-07T18:04:08.668" v="2970"/>
          <ac:spMkLst>
            <pc:docMk/>
            <pc:sldMk cId="2042116055" sldId="2779"/>
            <ac:spMk id="651" creationId="{3EC98A9F-4A97-BFED-70E7-475AC4749F0A}"/>
          </ac:spMkLst>
        </pc:spChg>
        <pc:spChg chg="mod">
          <ac:chgData name="Ahmed A" userId="37cbb6571667a5a4" providerId="LiveId" clId="{A3ECA875-3A40-4BA9-BB9C-F27E79C2A69C}" dt="2024-05-07T18:04:08.668" v="2970"/>
          <ac:spMkLst>
            <pc:docMk/>
            <pc:sldMk cId="2042116055" sldId="2779"/>
            <ac:spMk id="652" creationId="{943BF54B-C053-BE22-6F36-19459E22F94D}"/>
          </ac:spMkLst>
        </pc:spChg>
        <pc:spChg chg="mod">
          <ac:chgData name="Ahmed A" userId="37cbb6571667a5a4" providerId="LiveId" clId="{A3ECA875-3A40-4BA9-BB9C-F27E79C2A69C}" dt="2024-05-07T18:04:08.668" v="2970"/>
          <ac:spMkLst>
            <pc:docMk/>
            <pc:sldMk cId="2042116055" sldId="2779"/>
            <ac:spMk id="653" creationId="{73DE870B-4182-83BC-12A4-64D3B7C7BB82}"/>
          </ac:spMkLst>
        </pc:spChg>
        <pc:spChg chg="mod">
          <ac:chgData name="Ahmed A" userId="37cbb6571667a5a4" providerId="LiveId" clId="{A3ECA875-3A40-4BA9-BB9C-F27E79C2A69C}" dt="2024-05-07T18:04:08.668" v="2970"/>
          <ac:spMkLst>
            <pc:docMk/>
            <pc:sldMk cId="2042116055" sldId="2779"/>
            <ac:spMk id="654" creationId="{C76E7BC4-2C9D-8D2B-2A20-687ECE4C026B}"/>
          </ac:spMkLst>
        </pc:spChg>
        <pc:spChg chg="mod">
          <ac:chgData name="Ahmed A" userId="37cbb6571667a5a4" providerId="LiveId" clId="{A3ECA875-3A40-4BA9-BB9C-F27E79C2A69C}" dt="2024-05-07T18:04:08.668" v="2970"/>
          <ac:spMkLst>
            <pc:docMk/>
            <pc:sldMk cId="2042116055" sldId="2779"/>
            <ac:spMk id="655" creationId="{D1FC5375-CF11-CA5E-987D-7B67B094BB46}"/>
          </ac:spMkLst>
        </pc:spChg>
        <pc:spChg chg="mod">
          <ac:chgData name="Ahmed A" userId="37cbb6571667a5a4" providerId="LiveId" clId="{A3ECA875-3A40-4BA9-BB9C-F27E79C2A69C}" dt="2024-05-07T18:04:08.668" v="2970"/>
          <ac:spMkLst>
            <pc:docMk/>
            <pc:sldMk cId="2042116055" sldId="2779"/>
            <ac:spMk id="656" creationId="{36480A60-4D7A-BF1E-5F5C-BF93CB9D53BA}"/>
          </ac:spMkLst>
        </pc:spChg>
        <pc:spChg chg="mod">
          <ac:chgData name="Ahmed A" userId="37cbb6571667a5a4" providerId="LiveId" clId="{A3ECA875-3A40-4BA9-BB9C-F27E79C2A69C}" dt="2024-05-07T18:04:08.668" v="2970"/>
          <ac:spMkLst>
            <pc:docMk/>
            <pc:sldMk cId="2042116055" sldId="2779"/>
            <ac:spMk id="657" creationId="{1D96B395-AFE7-D20D-C1CB-E3F44B01D681}"/>
          </ac:spMkLst>
        </pc:spChg>
        <pc:spChg chg="mod">
          <ac:chgData name="Ahmed A" userId="37cbb6571667a5a4" providerId="LiveId" clId="{A3ECA875-3A40-4BA9-BB9C-F27E79C2A69C}" dt="2024-05-07T18:04:08.668" v="2970"/>
          <ac:spMkLst>
            <pc:docMk/>
            <pc:sldMk cId="2042116055" sldId="2779"/>
            <ac:spMk id="658" creationId="{94541E8C-9C3B-630D-BBC4-936A696B8F43}"/>
          </ac:spMkLst>
        </pc:spChg>
        <pc:spChg chg="mod">
          <ac:chgData name="Ahmed A" userId="37cbb6571667a5a4" providerId="LiveId" clId="{A3ECA875-3A40-4BA9-BB9C-F27E79C2A69C}" dt="2024-05-07T18:04:08.668" v="2970"/>
          <ac:spMkLst>
            <pc:docMk/>
            <pc:sldMk cId="2042116055" sldId="2779"/>
            <ac:spMk id="659" creationId="{2646829C-2A56-AAF6-5C97-595D4AF4A9A2}"/>
          </ac:spMkLst>
        </pc:spChg>
        <pc:spChg chg="mod">
          <ac:chgData name="Ahmed A" userId="37cbb6571667a5a4" providerId="LiveId" clId="{A3ECA875-3A40-4BA9-BB9C-F27E79C2A69C}" dt="2024-05-07T18:04:08.668" v="2970"/>
          <ac:spMkLst>
            <pc:docMk/>
            <pc:sldMk cId="2042116055" sldId="2779"/>
            <ac:spMk id="660" creationId="{FA175F80-0169-73A6-439E-77A97D20ECC2}"/>
          </ac:spMkLst>
        </pc:spChg>
        <pc:spChg chg="mod">
          <ac:chgData name="Ahmed A" userId="37cbb6571667a5a4" providerId="LiveId" clId="{A3ECA875-3A40-4BA9-BB9C-F27E79C2A69C}" dt="2024-05-07T18:04:08.668" v="2970"/>
          <ac:spMkLst>
            <pc:docMk/>
            <pc:sldMk cId="2042116055" sldId="2779"/>
            <ac:spMk id="661" creationId="{CF01263E-8526-7406-B9F9-C3DCF64A49AB}"/>
          </ac:spMkLst>
        </pc:spChg>
        <pc:spChg chg="mod">
          <ac:chgData name="Ahmed A" userId="37cbb6571667a5a4" providerId="LiveId" clId="{A3ECA875-3A40-4BA9-BB9C-F27E79C2A69C}" dt="2024-05-07T18:04:08.668" v="2970"/>
          <ac:spMkLst>
            <pc:docMk/>
            <pc:sldMk cId="2042116055" sldId="2779"/>
            <ac:spMk id="662" creationId="{E237AC4E-D0F1-45FC-1C1E-7B4BFAB13253}"/>
          </ac:spMkLst>
        </pc:spChg>
        <pc:spChg chg="mod">
          <ac:chgData name="Ahmed A" userId="37cbb6571667a5a4" providerId="LiveId" clId="{A3ECA875-3A40-4BA9-BB9C-F27E79C2A69C}" dt="2024-05-07T18:04:08.668" v="2970"/>
          <ac:spMkLst>
            <pc:docMk/>
            <pc:sldMk cId="2042116055" sldId="2779"/>
            <ac:spMk id="663" creationId="{346203FB-2AE4-C021-07FB-D5B85F7E82B2}"/>
          </ac:spMkLst>
        </pc:spChg>
        <pc:spChg chg="mod">
          <ac:chgData name="Ahmed A" userId="37cbb6571667a5a4" providerId="LiveId" clId="{A3ECA875-3A40-4BA9-BB9C-F27E79C2A69C}" dt="2024-05-07T18:04:08.668" v="2970"/>
          <ac:spMkLst>
            <pc:docMk/>
            <pc:sldMk cId="2042116055" sldId="2779"/>
            <ac:spMk id="664" creationId="{DE0FC9B4-408F-8349-DC08-5A63514A1D7B}"/>
          </ac:spMkLst>
        </pc:spChg>
        <pc:spChg chg="mod">
          <ac:chgData name="Ahmed A" userId="37cbb6571667a5a4" providerId="LiveId" clId="{A3ECA875-3A40-4BA9-BB9C-F27E79C2A69C}" dt="2024-05-07T18:04:08.668" v="2970"/>
          <ac:spMkLst>
            <pc:docMk/>
            <pc:sldMk cId="2042116055" sldId="2779"/>
            <ac:spMk id="665" creationId="{8BC9028A-0B6A-D0F8-60FB-70518D287443}"/>
          </ac:spMkLst>
        </pc:spChg>
        <pc:spChg chg="mod">
          <ac:chgData name="Ahmed A" userId="37cbb6571667a5a4" providerId="LiveId" clId="{A3ECA875-3A40-4BA9-BB9C-F27E79C2A69C}" dt="2024-05-07T18:04:08.668" v="2970"/>
          <ac:spMkLst>
            <pc:docMk/>
            <pc:sldMk cId="2042116055" sldId="2779"/>
            <ac:spMk id="666" creationId="{1483CFE6-D335-70D4-627A-DD62B3CBAC2F}"/>
          </ac:spMkLst>
        </pc:spChg>
        <pc:spChg chg="mod">
          <ac:chgData name="Ahmed A" userId="37cbb6571667a5a4" providerId="LiveId" clId="{A3ECA875-3A40-4BA9-BB9C-F27E79C2A69C}" dt="2024-05-07T18:04:08.668" v="2970"/>
          <ac:spMkLst>
            <pc:docMk/>
            <pc:sldMk cId="2042116055" sldId="2779"/>
            <ac:spMk id="667" creationId="{37966A52-957D-1B3A-40A8-2F8E19732B85}"/>
          </ac:spMkLst>
        </pc:spChg>
        <pc:spChg chg="mod">
          <ac:chgData name="Ahmed A" userId="37cbb6571667a5a4" providerId="LiveId" clId="{A3ECA875-3A40-4BA9-BB9C-F27E79C2A69C}" dt="2024-05-07T18:04:08.668" v="2970"/>
          <ac:spMkLst>
            <pc:docMk/>
            <pc:sldMk cId="2042116055" sldId="2779"/>
            <ac:spMk id="668" creationId="{EAEB8322-8576-0E0C-4CB8-71C626D557C0}"/>
          </ac:spMkLst>
        </pc:spChg>
        <pc:spChg chg="mod">
          <ac:chgData name="Ahmed A" userId="37cbb6571667a5a4" providerId="LiveId" clId="{A3ECA875-3A40-4BA9-BB9C-F27E79C2A69C}" dt="2024-05-07T18:04:08.668" v="2970"/>
          <ac:spMkLst>
            <pc:docMk/>
            <pc:sldMk cId="2042116055" sldId="2779"/>
            <ac:spMk id="669" creationId="{54B7AA9B-0AEE-BE9E-A89E-B36D56543A79}"/>
          </ac:spMkLst>
        </pc:spChg>
        <pc:spChg chg="mod">
          <ac:chgData name="Ahmed A" userId="37cbb6571667a5a4" providerId="LiveId" clId="{A3ECA875-3A40-4BA9-BB9C-F27E79C2A69C}" dt="2024-05-07T18:04:08.668" v="2970"/>
          <ac:spMkLst>
            <pc:docMk/>
            <pc:sldMk cId="2042116055" sldId="2779"/>
            <ac:spMk id="670" creationId="{0C364FE6-7A9B-AA11-D623-EA99BBD4D1AD}"/>
          </ac:spMkLst>
        </pc:spChg>
        <pc:spChg chg="mod">
          <ac:chgData name="Ahmed A" userId="37cbb6571667a5a4" providerId="LiveId" clId="{A3ECA875-3A40-4BA9-BB9C-F27E79C2A69C}" dt="2024-05-07T18:04:08.668" v="2970"/>
          <ac:spMkLst>
            <pc:docMk/>
            <pc:sldMk cId="2042116055" sldId="2779"/>
            <ac:spMk id="671" creationId="{7E0B5932-F473-526F-B258-55997556D211}"/>
          </ac:spMkLst>
        </pc:spChg>
        <pc:spChg chg="mod">
          <ac:chgData name="Ahmed A" userId="37cbb6571667a5a4" providerId="LiveId" clId="{A3ECA875-3A40-4BA9-BB9C-F27E79C2A69C}" dt="2024-05-07T18:04:08.668" v="2970"/>
          <ac:spMkLst>
            <pc:docMk/>
            <pc:sldMk cId="2042116055" sldId="2779"/>
            <ac:spMk id="672" creationId="{AFB6C465-3D50-BA47-70E0-2781E339AB66}"/>
          </ac:spMkLst>
        </pc:spChg>
        <pc:spChg chg="mod">
          <ac:chgData name="Ahmed A" userId="37cbb6571667a5a4" providerId="LiveId" clId="{A3ECA875-3A40-4BA9-BB9C-F27E79C2A69C}" dt="2024-05-07T18:04:08.668" v="2970"/>
          <ac:spMkLst>
            <pc:docMk/>
            <pc:sldMk cId="2042116055" sldId="2779"/>
            <ac:spMk id="673" creationId="{611F7E67-B2E6-D778-506F-BC0ADE10AD18}"/>
          </ac:spMkLst>
        </pc:spChg>
        <pc:spChg chg="mod">
          <ac:chgData name="Ahmed A" userId="37cbb6571667a5a4" providerId="LiveId" clId="{A3ECA875-3A40-4BA9-BB9C-F27E79C2A69C}" dt="2024-05-07T18:04:08.668" v="2970"/>
          <ac:spMkLst>
            <pc:docMk/>
            <pc:sldMk cId="2042116055" sldId="2779"/>
            <ac:spMk id="674" creationId="{0CDD1930-A8FD-05FB-1039-B2834BF84D5D}"/>
          </ac:spMkLst>
        </pc:spChg>
        <pc:spChg chg="mod">
          <ac:chgData name="Ahmed A" userId="37cbb6571667a5a4" providerId="LiveId" clId="{A3ECA875-3A40-4BA9-BB9C-F27E79C2A69C}" dt="2024-05-07T18:04:08.668" v="2970"/>
          <ac:spMkLst>
            <pc:docMk/>
            <pc:sldMk cId="2042116055" sldId="2779"/>
            <ac:spMk id="675" creationId="{C1A497A0-4F75-1D59-231A-067A880EE35E}"/>
          </ac:spMkLst>
        </pc:spChg>
        <pc:spChg chg="mod">
          <ac:chgData name="Ahmed A" userId="37cbb6571667a5a4" providerId="LiveId" clId="{A3ECA875-3A40-4BA9-BB9C-F27E79C2A69C}" dt="2024-05-07T18:04:08.668" v="2970"/>
          <ac:spMkLst>
            <pc:docMk/>
            <pc:sldMk cId="2042116055" sldId="2779"/>
            <ac:spMk id="676" creationId="{DE7DDF32-19C1-8907-BAC8-409A63FDB7DD}"/>
          </ac:spMkLst>
        </pc:spChg>
        <pc:spChg chg="mod">
          <ac:chgData name="Ahmed A" userId="37cbb6571667a5a4" providerId="LiveId" clId="{A3ECA875-3A40-4BA9-BB9C-F27E79C2A69C}" dt="2024-05-07T18:04:08.668" v="2970"/>
          <ac:spMkLst>
            <pc:docMk/>
            <pc:sldMk cId="2042116055" sldId="2779"/>
            <ac:spMk id="677" creationId="{921FA487-D10C-3B81-F903-469630FAB08B}"/>
          </ac:spMkLst>
        </pc:spChg>
        <pc:spChg chg="mod">
          <ac:chgData name="Ahmed A" userId="37cbb6571667a5a4" providerId="LiveId" clId="{A3ECA875-3A40-4BA9-BB9C-F27E79C2A69C}" dt="2024-05-07T18:04:08.668" v="2970"/>
          <ac:spMkLst>
            <pc:docMk/>
            <pc:sldMk cId="2042116055" sldId="2779"/>
            <ac:spMk id="678" creationId="{8A15FD1A-9122-92F5-FBA3-D7E7B0D82AB9}"/>
          </ac:spMkLst>
        </pc:spChg>
        <pc:spChg chg="mod">
          <ac:chgData name="Ahmed A" userId="37cbb6571667a5a4" providerId="LiveId" clId="{A3ECA875-3A40-4BA9-BB9C-F27E79C2A69C}" dt="2024-05-07T18:04:08.668" v="2970"/>
          <ac:spMkLst>
            <pc:docMk/>
            <pc:sldMk cId="2042116055" sldId="2779"/>
            <ac:spMk id="679" creationId="{28C07BD6-9A1D-D294-FD53-16B89F96101E}"/>
          </ac:spMkLst>
        </pc:spChg>
        <pc:spChg chg="mod">
          <ac:chgData name="Ahmed A" userId="37cbb6571667a5a4" providerId="LiveId" clId="{A3ECA875-3A40-4BA9-BB9C-F27E79C2A69C}" dt="2024-05-07T18:04:08.668" v="2970"/>
          <ac:spMkLst>
            <pc:docMk/>
            <pc:sldMk cId="2042116055" sldId="2779"/>
            <ac:spMk id="680" creationId="{0DB4E8F8-3720-12AB-FBED-3107ED575A83}"/>
          </ac:spMkLst>
        </pc:spChg>
        <pc:spChg chg="mod">
          <ac:chgData name="Ahmed A" userId="37cbb6571667a5a4" providerId="LiveId" clId="{A3ECA875-3A40-4BA9-BB9C-F27E79C2A69C}" dt="2024-05-07T18:04:08.668" v="2970"/>
          <ac:spMkLst>
            <pc:docMk/>
            <pc:sldMk cId="2042116055" sldId="2779"/>
            <ac:spMk id="681" creationId="{B5BEF227-CF1E-56E8-7136-8DD299687EC1}"/>
          </ac:spMkLst>
        </pc:spChg>
        <pc:spChg chg="mod">
          <ac:chgData name="Ahmed A" userId="37cbb6571667a5a4" providerId="LiveId" clId="{A3ECA875-3A40-4BA9-BB9C-F27E79C2A69C}" dt="2024-05-07T18:04:08.668" v="2970"/>
          <ac:spMkLst>
            <pc:docMk/>
            <pc:sldMk cId="2042116055" sldId="2779"/>
            <ac:spMk id="682" creationId="{F3223A66-09FB-ED1F-A37B-3088F38AC6F3}"/>
          </ac:spMkLst>
        </pc:spChg>
        <pc:spChg chg="mod">
          <ac:chgData name="Ahmed A" userId="37cbb6571667a5a4" providerId="LiveId" clId="{A3ECA875-3A40-4BA9-BB9C-F27E79C2A69C}" dt="2024-05-07T18:04:08.668" v="2970"/>
          <ac:spMkLst>
            <pc:docMk/>
            <pc:sldMk cId="2042116055" sldId="2779"/>
            <ac:spMk id="683" creationId="{693147DE-BC77-D5E1-1EFD-3414DEDDC7DB}"/>
          </ac:spMkLst>
        </pc:spChg>
        <pc:spChg chg="mod">
          <ac:chgData name="Ahmed A" userId="37cbb6571667a5a4" providerId="LiveId" clId="{A3ECA875-3A40-4BA9-BB9C-F27E79C2A69C}" dt="2024-05-07T18:04:08.668" v="2970"/>
          <ac:spMkLst>
            <pc:docMk/>
            <pc:sldMk cId="2042116055" sldId="2779"/>
            <ac:spMk id="684" creationId="{E4561059-5C04-601A-FE57-AD318F7E2BE6}"/>
          </ac:spMkLst>
        </pc:spChg>
        <pc:spChg chg="mod">
          <ac:chgData name="Ahmed A" userId="37cbb6571667a5a4" providerId="LiveId" clId="{A3ECA875-3A40-4BA9-BB9C-F27E79C2A69C}" dt="2024-05-07T18:04:08.668" v="2970"/>
          <ac:spMkLst>
            <pc:docMk/>
            <pc:sldMk cId="2042116055" sldId="2779"/>
            <ac:spMk id="685" creationId="{29D31BAE-F176-4C9A-B00F-10667A0ED07E}"/>
          </ac:spMkLst>
        </pc:spChg>
        <pc:spChg chg="mod">
          <ac:chgData name="Ahmed A" userId="37cbb6571667a5a4" providerId="LiveId" clId="{A3ECA875-3A40-4BA9-BB9C-F27E79C2A69C}" dt="2024-05-07T18:04:08.668" v="2970"/>
          <ac:spMkLst>
            <pc:docMk/>
            <pc:sldMk cId="2042116055" sldId="2779"/>
            <ac:spMk id="686" creationId="{B5673894-AAAE-DE83-AC30-33F144084E10}"/>
          </ac:spMkLst>
        </pc:spChg>
        <pc:spChg chg="mod">
          <ac:chgData name="Ahmed A" userId="37cbb6571667a5a4" providerId="LiveId" clId="{A3ECA875-3A40-4BA9-BB9C-F27E79C2A69C}" dt="2024-05-07T18:04:08.668" v="2970"/>
          <ac:spMkLst>
            <pc:docMk/>
            <pc:sldMk cId="2042116055" sldId="2779"/>
            <ac:spMk id="687" creationId="{BB217259-751F-EF1F-B6B7-F6B215A0C006}"/>
          </ac:spMkLst>
        </pc:spChg>
        <pc:spChg chg="mod">
          <ac:chgData name="Ahmed A" userId="37cbb6571667a5a4" providerId="LiveId" clId="{A3ECA875-3A40-4BA9-BB9C-F27E79C2A69C}" dt="2024-05-07T18:04:08.668" v="2970"/>
          <ac:spMkLst>
            <pc:docMk/>
            <pc:sldMk cId="2042116055" sldId="2779"/>
            <ac:spMk id="688" creationId="{DBB473B2-CD61-DA49-35BE-0F0981A160B2}"/>
          </ac:spMkLst>
        </pc:spChg>
        <pc:spChg chg="mod">
          <ac:chgData name="Ahmed A" userId="37cbb6571667a5a4" providerId="LiveId" clId="{A3ECA875-3A40-4BA9-BB9C-F27E79C2A69C}" dt="2024-05-07T18:04:08.668" v="2970"/>
          <ac:spMkLst>
            <pc:docMk/>
            <pc:sldMk cId="2042116055" sldId="2779"/>
            <ac:spMk id="689" creationId="{0BFA01EF-9D5E-88D6-0846-8A2774643D77}"/>
          </ac:spMkLst>
        </pc:spChg>
        <pc:spChg chg="mod">
          <ac:chgData name="Ahmed A" userId="37cbb6571667a5a4" providerId="LiveId" clId="{A3ECA875-3A40-4BA9-BB9C-F27E79C2A69C}" dt="2024-05-07T18:04:08.668" v="2970"/>
          <ac:spMkLst>
            <pc:docMk/>
            <pc:sldMk cId="2042116055" sldId="2779"/>
            <ac:spMk id="690" creationId="{CA040E2E-7A92-9CAF-31FD-6B6BDB0103B8}"/>
          </ac:spMkLst>
        </pc:spChg>
        <pc:spChg chg="mod">
          <ac:chgData name="Ahmed A" userId="37cbb6571667a5a4" providerId="LiveId" clId="{A3ECA875-3A40-4BA9-BB9C-F27E79C2A69C}" dt="2024-05-07T18:04:08.668" v="2970"/>
          <ac:spMkLst>
            <pc:docMk/>
            <pc:sldMk cId="2042116055" sldId="2779"/>
            <ac:spMk id="691" creationId="{0BE426C0-F435-8FA6-16DC-F730AA78D21B}"/>
          </ac:spMkLst>
        </pc:spChg>
        <pc:spChg chg="mod">
          <ac:chgData name="Ahmed A" userId="37cbb6571667a5a4" providerId="LiveId" clId="{A3ECA875-3A40-4BA9-BB9C-F27E79C2A69C}" dt="2024-05-07T18:04:08.668" v="2970"/>
          <ac:spMkLst>
            <pc:docMk/>
            <pc:sldMk cId="2042116055" sldId="2779"/>
            <ac:spMk id="692" creationId="{12E79051-AA15-B858-52F6-5FAC61388C98}"/>
          </ac:spMkLst>
        </pc:spChg>
        <pc:spChg chg="mod">
          <ac:chgData name="Ahmed A" userId="37cbb6571667a5a4" providerId="LiveId" clId="{A3ECA875-3A40-4BA9-BB9C-F27E79C2A69C}" dt="2024-05-07T18:04:08.668" v="2970"/>
          <ac:spMkLst>
            <pc:docMk/>
            <pc:sldMk cId="2042116055" sldId="2779"/>
            <ac:spMk id="693" creationId="{72EBED88-2103-4E1B-ED07-0162EEEFEC74}"/>
          </ac:spMkLst>
        </pc:spChg>
        <pc:spChg chg="mod">
          <ac:chgData name="Ahmed A" userId="37cbb6571667a5a4" providerId="LiveId" clId="{A3ECA875-3A40-4BA9-BB9C-F27E79C2A69C}" dt="2024-05-07T18:04:08.668" v="2970"/>
          <ac:spMkLst>
            <pc:docMk/>
            <pc:sldMk cId="2042116055" sldId="2779"/>
            <ac:spMk id="694" creationId="{1EDE4BF8-5615-4BF5-FED5-5FFD050D39A7}"/>
          </ac:spMkLst>
        </pc:spChg>
        <pc:spChg chg="mod">
          <ac:chgData name="Ahmed A" userId="37cbb6571667a5a4" providerId="LiveId" clId="{A3ECA875-3A40-4BA9-BB9C-F27E79C2A69C}" dt="2024-05-07T18:04:08.668" v="2970"/>
          <ac:spMkLst>
            <pc:docMk/>
            <pc:sldMk cId="2042116055" sldId="2779"/>
            <ac:spMk id="695" creationId="{82FDE1AE-AA14-259B-ECA8-1D3E2395154A}"/>
          </ac:spMkLst>
        </pc:spChg>
        <pc:spChg chg="mod">
          <ac:chgData name="Ahmed A" userId="37cbb6571667a5a4" providerId="LiveId" clId="{A3ECA875-3A40-4BA9-BB9C-F27E79C2A69C}" dt="2024-05-07T18:04:08.668" v="2970"/>
          <ac:spMkLst>
            <pc:docMk/>
            <pc:sldMk cId="2042116055" sldId="2779"/>
            <ac:spMk id="696" creationId="{306301BD-8826-275A-BAF2-34739CD25DD9}"/>
          </ac:spMkLst>
        </pc:spChg>
        <pc:spChg chg="mod">
          <ac:chgData name="Ahmed A" userId="37cbb6571667a5a4" providerId="LiveId" clId="{A3ECA875-3A40-4BA9-BB9C-F27E79C2A69C}" dt="2024-05-07T18:04:08.668" v="2970"/>
          <ac:spMkLst>
            <pc:docMk/>
            <pc:sldMk cId="2042116055" sldId="2779"/>
            <ac:spMk id="697" creationId="{23BCFFF6-1212-A79C-8E33-E4CE830AF2E1}"/>
          </ac:spMkLst>
        </pc:spChg>
        <pc:spChg chg="mod">
          <ac:chgData name="Ahmed A" userId="37cbb6571667a5a4" providerId="LiveId" clId="{A3ECA875-3A40-4BA9-BB9C-F27E79C2A69C}" dt="2024-05-07T18:04:08.668" v="2970"/>
          <ac:spMkLst>
            <pc:docMk/>
            <pc:sldMk cId="2042116055" sldId="2779"/>
            <ac:spMk id="698" creationId="{75C63BE4-3819-89D7-28A8-B02FBF4D504B}"/>
          </ac:spMkLst>
        </pc:spChg>
        <pc:spChg chg="mod">
          <ac:chgData name="Ahmed A" userId="37cbb6571667a5a4" providerId="LiveId" clId="{A3ECA875-3A40-4BA9-BB9C-F27E79C2A69C}" dt="2024-05-07T18:04:08.668" v="2970"/>
          <ac:spMkLst>
            <pc:docMk/>
            <pc:sldMk cId="2042116055" sldId="2779"/>
            <ac:spMk id="699" creationId="{3BA3869F-2D86-7F06-A968-07AF608CE8A2}"/>
          </ac:spMkLst>
        </pc:spChg>
        <pc:spChg chg="mod">
          <ac:chgData name="Ahmed A" userId="37cbb6571667a5a4" providerId="LiveId" clId="{A3ECA875-3A40-4BA9-BB9C-F27E79C2A69C}" dt="2024-05-07T18:04:08.668" v="2970"/>
          <ac:spMkLst>
            <pc:docMk/>
            <pc:sldMk cId="2042116055" sldId="2779"/>
            <ac:spMk id="700" creationId="{52574E39-8608-14C6-1314-A9320EA7D2A6}"/>
          </ac:spMkLst>
        </pc:spChg>
        <pc:spChg chg="mod">
          <ac:chgData name="Ahmed A" userId="37cbb6571667a5a4" providerId="LiveId" clId="{A3ECA875-3A40-4BA9-BB9C-F27E79C2A69C}" dt="2024-05-07T18:04:08.668" v="2970"/>
          <ac:spMkLst>
            <pc:docMk/>
            <pc:sldMk cId="2042116055" sldId="2779"/>
            <ac:spMk id="701" creationId="{7EE27A3F-84E3-88CD-C3E9-9D4992E48062}"/>
          </ac:spMkLst>
        </pc:spChg>
        <pc:spChg chg="mod">
          <ac:chgData name="Ahmed A" userId="37cbb6571667a5a4" providerId="LiveId" clId="{A3ECA875-3A40-4BA9-BB9C-F27E79C2A69C}" dt="2024-05-07T18:04:08.668" v="2970"/>
          <ac:spMkLst>
            <pc:docMk/>
            <pc:sldMk cId="2042116055" sldId="2779"/>
            <ac:spMk id="702" creationId="{FA1AD72F-8B2C-6B8A-D758-4A4B67EEE2D2}"/>
          </ac:spMkLst>
        </pc:spChg>
        <pc:spChg chg="mod">
          <ac:chgData name="Ahmed A" userId="37cbb6571667a5a4" providerId="LiveId" clId="{A3ECA875-3A40-4BA9-BB9C-F27E79C2A69C}" dt="2024-05-07T18:04:08.668" v="2970"/>
          <ac:spMkLst>
            <pc:docMk/>
            <pc:sldMk cId="2042116055" sldId="2779"/>
            <ac:spMk id="703" creationId="{8AD40D10-43E7-7EC6-E4E7-A94460373D49}"/>
          </ac:spMkLst>
        </pc:spChg>
        <pc:spChg chg="mod">
          <ac:chgData name="Ahmed A" userId="37cbb6571667a5a4" providerId="LiveId" clId="{A3ECA875-3A40-4BA9-BB9C-F27E79C2A69C}" dt="2024-05-07T18:04:08.668" v="2970"/>
          <ac:spMkLst>
            <pc:docMk/>
            <pc:sldMk cId="2042116055" sldId="2779"/>
            <ac:spMk id="704" creationId="{263073E8-C264-1C89-682A-FC8B7BE4798E}"/>
          </ac:spMkLst>
        </pc:spChg>
        <pc:spChg chg="mod">
          <ac:chgData name="Ahmed A" userId="37cbb6571667a5a4" providerId="LiveId" clId="{A3ECA875-3A40-4BA9-BB9C-F27E79C2A69C}" dt="2024-05-07T18:04:08.668" v="2970"/>
          <ac:spMkLst>
            <pc:docMk/>
            <pc:sldMk cId="2042116055" sldId="2779"/>
            <ac:spMk id="705" creationId="{0FB352A3-5C31-2C3A-D474-488F3390BAC3}"/>
          </ac:spMkLst>
        </pc:spChg>
        <pc:spChg chg="mod">
          <ac:chgData name="Ahmed A" userId="37cbb6571667a5a4" providerId="LiveId" clId="{A3ECA875-3A40-4BA9-BB9C-F27E79C2A69C}" dt="2024-05-07T18:04:08.668" v="2970"/>
          <ac:spMkLst>
            <pc:docMk/>
            <pc:sldMk cId="2042116055" sldId="2779"/>
            <ac:spMk id="706" creationId="{94FF6784-63B9-44CD-0B0D-B8A0CECF1743}"/>
          </ac:spMkLst>
        </pc:spChg>
        <pc:spChg chg="mod">
          <ac:chgData name="Ahmed A" userId="37cbb6571667a5a4" providerId="LiveId" clId="{A3ECA875-3A40-4BA9-BB9C-F27E79C2A69C}" dt="2024-05-07T18:04:08.668" v="2970"/>
          <ac:spMkLst>
            <pc:docMk/>
            <pc:sldMk cId="2042116055" sldId="2779"/>
            <ac:spMk id="707" creationId="{E7EB9DA0-C1A6-7666-8E03-FC1F839B0606}"/>
          </ac:spMkLst>
        </pc:spChg>
        <pc:spChg chg="mod">
          <ac:chgData name="Ahmed A" userId="37cbb6571667a5a4" providerId="LiveId" clId="{A3ECA875-3A40-4BA9-BB9C-F27E79C2A69C}" dt="2024-05-07T18:04:08.668" v="2970"/>
          <ac:spMkLst>
            <pc:docMk/>
            <pc:sldMk cId="2042116055" sldId="2779"/>
            <ac:spMk id="708" creationId="{B6413823-059B-8431-518E-DD4AD5B37102}"/>
          </ac:spMkLst>
        </pc:spChg>
        <pc:spChg chg="mod">
          <ac:chgData name="Ahmed A" userId="37cbb6571667a5a4" providerId="LiveId" clId="{A3ECA875-3A40-4BA9-BB9C-F27E79C2A69C}" dt="2024-05-07T18:04:08.668" v="2970"/>
          <ac:spMkLst>
            <pc:docMk/>
            <pc:sldMk cId="2042116055" sldId="2779"/>
            <ac:spMk id="709" creationId="{E9ABF271-4543-80AF-8C76-649BAD01EF4C}"/>
          </ac:spMkLst>
        </pc:spChg>
        <pc:spChg chg="mod">
          <ac:chgData name="Ahmed A" userId="37cbb6571667a5a4" providerId="LiveId" clId="{A3ECA875-3A40-4BA9-BB9C-F27E79C2A69C}" dt="2024-05-07T18:04:08.668" v="2970"/>
          <ac:spMkLst>
            <pc:docMk/>
            <pc:sldMk cId="2042116055" sldId="2779"/>
            <ac:spMk id="710" creationId="{61CBE812-5E7D-4ECE-4F76-F5B9472E5CCE}"/>
          </ac:spMkLst>
        </pc:spChg>
        <pc:spChg chg="mod">
          <ac:chgData name="Ahmed A" userId="37cbb6571667a5a4" providerId="LiveId" clId="{A3ECA875-3A40-4BA9-BB9C-F27E79C2A69C}" dt="2024-05-07T18:04:08.668" v="2970"/>
          <ac:spMkLst>
            <pc:docMk/>
            <pc:sldMk cId="2042116055" sldId="2779"/>
            <ac:spMk id="711" creationId="{961936A9-59B3-9B89-30D0-9EEC53D8D069}"/>
          </ac:spMkLst>
        </pc:spChg>
        <pc:spChg chg="mod">
          <ac:chgData name="Ahmed A" userId="37cbb6571667a5a4" providerId="LiveId" clId="{A3ECA875-3A40-4BA9-BB9C-F27E79C2A69C}" dt="2024-05-07T18:04:08.668" v="2970"/>
          <ac:spMkLst>
            <pc:docMk/>
            <pc:sldMk cId="2042116055" sldId="2779"/>
            <ac:spMk id="712" creationId="{8C7F042F-D9FE-2876-6A65-0D09C6DDA3E9}"/>
          </ac:spMkLst>
        </pc:spChg>
        <pc:spChg chg="mod">
          <ac:chgData name="Ahmed A" userId="37cbb6571667a5a4" providerId="LiveId" clId="{A3ECA875-3A40-4BA9-BB9C-F27E79C2A69C}" dt="2024-05-07T18:04:08.668" v="2970"/>
          <ac:spMkLst>
            <pc:docMk/>
            <pc:sldMk cId="2042116055" sldId="2779"/>
            <ac:spMk id="713" creationId="{8D59123D-506E-76A5-7901-367EE1174190}"/>
          </ac:spMkLst>
        </pc:spChg>
        <pc:spChg chg="mod">
          <ac:chgData name="Ahmed A" userId="37cbb6571667a5a4" providerId="LiveId" clId="{A3ECA875-3A40-4BA9-BB9C-F27E79C2A69C}" dt="2024-05-07T18:04:08.668" v="2970"/>
          <ac:spMkLst>
            <pc:docMk/>
            <pc:sldMk cId="2042116055" sldId="2779"/>
            <ac:spMk id="714" creationId="{93BF1D46-72D5-33D5-64AF-1BB98DDC7CB8}"/>
          </ac:spMkLst>
        </pc:spChg>
        <pc:spChg chg="mod">
          <ac:chgData name="Ahmed A" userId="37cbb6571667a5a4" providerId="LiveId" clId="{A3ECA875-3A40-4BA9-BB9C-F27E79C2A69C}" dt="2024-05-07T18:04:08.668" v="2970"/>
          <ac:spMkLst>
            <pc:docMk/>
            <pc:sldMk cId="2042116055" sldId="2779"/>
            <ac:spMk id="715" creationId="{76280AC3-3CC2-AF67-0935-10AED48B1371}"/>
          </ac:spMkLst>
        </pc:spChg>
        <pc:spChg chg="mod">
          <ac:chgData name="Ahmed A" userId="37cbb6571667a5a4" providerId="LiveId" clId="{A3ECA875-3A40-4BA9-BB9C-F27E79C2A69C}" dt="2024-05-07T18:04:17.070" v="2971"/>
          <ac:spMkLst>
            <pc:docMk/>
            <pc:sldMk cId="2042116055" sldId="2779"/>
            <ac:spMk id="717" creationId="{1E821C21-D633-420E-109D-28B95B3C3AFE}"/>
          </ac:spMkLst>
        </pc:spChg>
        <pc:spChg chg="mod">
          <ac:chgData name="Ahmed A" userId="37cbb6571667a5a4" providerId="LiveId" clId="{A3ECA875-3A40-4BA9-BB9C-F27E79C2A69C}" dt="2024-05-07T18:04:17.070" v="2971"/>
          <ac:spMkLst>
            <pc:docMk/>
            <pc:sldMk cId="2042116055" sldId="2779"/>
            <ac:spMk id="718" creationId="{5D835EDF-7E18-824B-7C9A-A40BE39FE2F1}"/>
          </ac:spMkLst>
        </pc:spChg>
        <pc:spChg chg="mod">
          <ac:chgData name="Ahmed A" userId="37cbb6571667a5a4" providerId="LiveId" clId="{A3ECA875-3A40-4BA9-BB9C-F27E79C2A69C}" dt="2024-05-07T18:04:17.070" v="2971"/>
          <ac:spMkLst>
            <pc:docMk/>
            <pc:sldMk cId="2042116055" sldId="2779"/>
            <ac:spMk id="719" creationId="{2D19551C-4DFD-330B-E945-51004FCA1E4F}"/>
          </ac:spMkLst>
        </pc:spChg>
        <pc:spChg chg="mod">
          <ac:chgData name="Ahmed A" userId="37cbb6571667a5a4" providerId="LiveId" clId="{A3ECA875-3A40-4BA9-BB9C-F27E79C2A69C}" dt="2024-05-07T18:04:17.070" v="2971"/>
          <ac:spMkLst>
            <pc:docMk/>
            <pc:sldMk cId="2042116055" sldId="2779"/>
            <ac:spMk id="720" creationId="{E63A30A5-B2F2-3120-5586-A2A0D132FE4B}"/>
          </ac:spMkLst>
        </pc:spChg>
        <pc:spChg chg="mod">
          <ac:chgData name="Ahmed A" userId="37cbb6571667a5a4" providerId="LiveId" clId="{A3ECA875-3A40-4BA9-BB9C-F27E79C2A69C}" dt="2024-05-07T18:04:17.070" v="2971"/>
          <ac:spMkLst>
            <pc:docMk/>
            <pc:sldMk cId="2042116055" sldId="2779"/>
            <ac:spMk id="721" creationId="{CFE1E0C7-5B21-5066-D24E-66BF4A0F181B}"/>
          </ac:spMkLst>
        </pc:spChg>
        <pc:spChg chg="mod">
          <ac:chgData name="Ahmed A" userId="37cbb6571667a5a4" providerId="LiveId" clId="{A3ECA875-3A40-4BA9-BB9C-F27E79C2A69C}" dt="2024-05-07T18:04:17.070" v="2971"/>
          <ac:spMkLst>
            <pc:docMk/>
            <pc:sldMk cId="2042116055" sldId="2779"/>
            <ac:spMk id="722" creationId="{C3316295-A989-92C8-F767-B896B535C1E0}"/>
          </ac:spMkLst>
        </pc:spChg>
        <pc:spChg chg="mod">
          <ac:chgData name="Ahmed A" userId="37cbb6571667a5a4" providerId="LiveId" clId="{A3ECA875-3A40-4BA9-BB9C-F27E79C2A69C}" dt="2024-05-07T18:04:17.070" v="2971"/>
          <ac:spMkLst>
            <pc:docMk/>
            <pc:sldMk cId="2042116055" sldId="2779"/>
            <ac:spMk id="723" creationId="{CC91BABE-252C-D964-E196-D473ADF6E8FA}"/>
          </ac:spMkLst>
        </pc:spChg>
        <pc:spChg chg="mod">
          <ac:chgData name="Ahmed A" userId="37cbb6571667a5a4" providerId="LiveId" clId="{A3ECA875-3A40-4BA9-BB9C-F27E79C2A69C}" dt="2024-05-07T18:04:17.070" v="2971"/>
          <ac:spMkLst>
            <pc:docMk/>
            <pc:sldMk cId="2042116055" sldId="2779"/>
            <ac:spMk id="724" creationId="{299CD438-966E-1EDF-5D24-6946E1373B10}"/>
          </ac:spMkLst>
        </pc:spChg>
        <pc:spChg chg="mod">
          <ac:chgData name="Ahmed A" userId="37cbb6571667a5a4" providerId="LiveId" clId="{A3ECA875-3A40-4BA9-BB9C-F27E79C2A69C}" dt="2024-05-07T18:04:17.070" v="2971"/>
          <ac:spMkLst>
            <pc:docMk/>
            <pc:sldMk cId="2042116055" sldId="2779"/>
            <ac:spMk id="725" creationId="{006EF32B-208C-0855-1772-063F8F951EEB}"/>
          </ac:spMkLst>
        </pc:spChg>
        <pc:spChg chg="mod">
          <ac:chgData name="Ahmed A" userId="37cbb6571667a5a4" providerId="LiveId" clId="{A3ECA875-3A40-4BA9-BB9C-F27E79C2A69C}" dt="2024-05-07T18:04:17.070" v="2971"/>
          <ac:spMkLst>
            <pc:docMk/>
            <pc:sldMk cId="2042116055" sldId="2779"/>
            <ac:spMk id="726" creationId="{4578F8C4-D14B-E69A-03CB-DA3EE2CDCA12}"/>
          </ac:spMkLst>
        </pc:spChg>
        <pc:spChg chg="mod">
          <ac:chgData name="Ahmed A" userId="37cbb6571667a5a4" providerId="LiveId" clId="{A3ECA875-3A40-4BA9-BB9C-F27E79C2A69C}" dt="2024-05-07T18:04:17.070" v="2971"/>
          <ac:spMkLst>
            <pc:docMk/>
            <pc:sldMk cId="2042116055" sldId="2779"/>
            <ac:spMk id="727" creationId="{E29E56A2-A857-507B-C939-69D4BA805C93}"/>
          </ac:spMkLst>
        </pc:spChg>
        <pc:spChg chg="mod">
          <ac:chgData name="Ahmed A" userId="37cbb6571667a5a4" providerId="LiveId" clId="{A3ECA875-3A40-4BA9-BB9C-F27E79C2A69C}" dt="2024-05-07T18:04:17.070" v="2971"/>
          <ac:spMkLst>
            <pc:docMk/>
            <pc:sldMk cId="2042116055" sldId="2779"/>
            <ac:spMk id="728" creationId="{8997B0D2-86D7-3BB7-DB16-718F5F53D8CE}"/>
          </ac:spMkLst>
        </pc:spChg>
        <pc:spChg chg="mod">
          <ac:chgData name="Ahmed A" userId="37cbb6571667a5a4" providerId="LiveId" clId="{A3ECA875-3A40-4BA9-BB9C-F27E79C2A69C}" dt="2024-05-07T18:04:17.070" v="2971"/>
          <ac:spMkLst>
            <pc:docMk/>
            <pc:sldMk cId="2042116055" sldId="2779"/>
            <ac:spMk id="729" creationId="{03127306-E764-88A7-3F46-11E5A63B7253}"/>
          </ac:spMkLst>
        </pc:spChg>
        <pc:spChg chg="mod">
          <ac:chgData name="Ahmed A" userId="37cbb6571667a5a4" providerId="LiveId" clId="{A3ECA875-3A40-4BA9-BB9C-F27E79C2A69C}" dt="2024-05-07T18:04:17.070" v="2971"/>
          <ac:spMkLst>
            <pc:docMk/>
            <pc:sldMk cId="2042116055" sldId="2779"/>
            <ac:spMk id="730" creationId="{3789EBEC-6C80-B6FD-3C6F-76458B9F4492}"/>
          </ac:spMkLst>
        </pc:spChg>
        <pc:spChg chg="mod">
          <ac:chgData name="Ahmed A" userId="37cbb6571667a5a4" providerId="LiveId" clId="{A3ECA875-3A40-4BA9-BB9C-F27E79C2A69C}" dt="2024-05-07T18:04:17.070" v="2971"/>
          <ac:spMkLst>
            <pc:docMk/>
            <pc:sldMk cId="2042116055" sldId="2779"/>
            <ac:spMk id="731" creationId="{E5B06A18-6276-7858-DF3F-CAC1FA0B4181}"/>
          </ac:spMkLst>
        </pc:spChg>
        <pc:spChg chg="mod">
          <ac:chgData name="Ahmed A" userId="37cbb6571667a5a4" providerId="LiveId" clId="{A3ECA875-3A40-4BA9-BB9C-F27E79C2A69C}" dt="2024-05-07T18:04:17.070" v="2971"/>
          <ac:spMkLst>
            <pc:docMk/>
            <pc:sldMk cId="2042116055" sldId="2779"/>
            <ac:spMk id="732" creationId="{AB341B56-F6B9-347E-77C7-E9E0FE3D817A}"/>
          </ac:spMkLst>
        </pc:spChg>
        <pc:spChg chg="mod">
          <ac:chgData name="Ahmed A" userId="37cbb6571667a5a4" providerId="LiveId" clId="{A3ECA875-3A40-4BA9-BB9C-F27E79C2A69C}" dt="2024-05-07T18:04:17.070" v="2971"/>
          <ac:spMkLst>
            <pc:docMk/>
            <pc:sldMk cId="2042116055" sldId="2779"/>
            <ac:spMk id="733" creationId="{9D108E1B-EB9A-9226-6500-FA9119E24459}"/>
          </ac:spMkLst>
        </pc:spChg>
        <pc:spChg chg="mod">
          <ac:chgData name="Ahmed A" userId="37cbb6571667a5a4" providerId="LiveId" clId="{A3ECA875-3A40-4BA9-BB9C-F27E79C2A69C}" dt="2024-05-07T18:04:17.070" v="2971"/>
          <ac:spMkLst>
            <pc:docMk/>
            <pc:sldMk cId="2042116055" sldId="2779"/>
            <ac:spMk id="734" creationId="{648A8E5A-82B3-9EAE-3A83-23D6AD8A739A}"/>
          </ac:spMkLst>
        </pc:spChg>
        <pc:spChg chg="mod">
          <ac:chgData name="Ahmed A" userId="37cbb6571667a5a4" providerId="LiveId" clId="{A3ECA875-3A40-4BA9-BB9C-F27E79C2A69C}" dt="2024-05-07T18:04:17.070" v="2971"/>
          <ac:spMkLst>
            <pc:docMk/>
            <pc:sldMk cId="2042116055" sldId="2779"/>
            <ac:spMk id="735" creationId="{78C02CF8-09CD-2C5F-BE48-91E4121D0108}"/>
          </ac:spMkLst>
        </pc:spChg>
        <pc:spChg chg="mod">
          <ac:chgData name="Ahmed A" userId="37cbb6571667a5a4" providerId="LiveId" clId="{A3ECA875-3A40-4BA9-BB9C-F27E79C2A69C}" dt="2024-05-07T18:04:17.070" v="2971"/>
          <ac:spMkLst>
            <pc:docMk/>
            <pc:sldMk cId="2042116055" sldId="2779"/>
            <ac:spMk id="736" creationId="{3F424422-615C-2F94-0A9C-E8242D833308}"/>
          </ac:spMkLst>
        </pc:spChg>
        <pc:spChg chg="mod">
          <ac:chgData name="Ahmed A" userId="37cbb6571667a5a4" providerId="LiveId" clId="{A3ECA875-3A40-4BA9-BB9C-F27E79C2A69C}" dt="2024-05-07T18:04:17.070" v="2971"/>
          <ac:spMkLst>
            <pc:docMk/>
            <pc:sldMk cId="2042116055" sldId="2779"/>
            <ac:spMk id="737" creationId="{0A4AD8E0-E3A6-F0AA-2C83-50D6950C8C89}"/>
          </ac:spMkLst>
        </pc:spChg>
        <pc:spChg chg="mod">
          <ac:chgData name="Ahmed A" userId="37cbb6571667a5a4" providerId="LiveId" clId="{A3ECA875-3A40-4BA9-BB9C-F27E79C2A69C}" dt="2024-05-07T18:04:17.070" v="2971"/>
          <ac:spMkLst>
            <pc:docMk/>
            <pc:sldMk cId="2042116055" sldId="2779"/>
            <ac:spMk id="738" creationId="{53F21EC6-940C-B8BE-7B61-4BA6FA9CDBA0}"/>
          </ac:spMkLst>
        </pc:spChg>
        <pc:spChg chg="mod">
          <ac:chgData name="Ahmed A" userId="37cbb6571667a5a4" providerId="LiveId" clId="{A3ECA875-3A40-4BA9-BB9C-F27E79C2A69C}" dt="2024-05-07T18:04:17.070" v="2971"/>
          <ac:spMkLst>
            <pc:docMk/>
            <pc:sldMk cId="2042116055" sldId="2779"/>
            <ac:spMk id="739" creationId="{1BAEE16C-52D6-3A53-5E7F-E92CDB89CA4B}"/>
          </ac:spMkLst>
        </pc:spChg>
        <pc:spChg chg="mod">
          <ac:chgData name="Ahmed A" userId="37cbb6571667a5a4" providerId="LiveId" clId="{A3ECA875-3A40-4BA9-BB9C-F27E79C2A69C}" dt="2024-05-07T18:04:17.070" v="2971"/>
          <ac:spMkLst>
            <pc:docMk/>
            <pc:sldMk cId="2042116055" sldId="2779"/>
            <ac:spMk id="740" creationId="{64D56580-9D18-74AC-4926-31FC7C5F94BD}"/>
          </ac:spMkLst>
        </pc:spChg>
        <pc:spChg chg="mod">
          <ac:chgData name="Ahmed A" userId="37cbb6571667a5a4" providerId="LiveId" clId="{A3ECA875-3A40-4BA9-BB9C-F27E79C2A69C}" dt="2024-05-07T18:04:17.070" v="2971"/>
          <ac:spMkLst>
            <pc:docMk/>
            <pc:sldMk cId="2042116055" sldId="2779"/>
            <ac:spMk id="741" creationId="{A3796E53-E767-0BD8-F8DE-1261E8861274}"/>
          </ac:spMkLst>
        </pc:spChg>
        <pc:spChg chg="mod">
          <ac:chgData name="Ahmed A" userId="37cbb6571667a5a4" providerId="LiveId" clId="{A3ECA875-3A40-4BA9-BB9C-F27E79C2A69C}" dt="2024-05-07T18:04:17.070" v="2971"/>
          <ac:spMkLst>
            <pc:docMk/>
            <pc:sldMk cId="2042116055" sldId="2779"/>
            <ac:spMk id="742" creationId="{04F95B25-CD79-897B-BAF9-C1BC383E21FC}"/>
          </ac:spMkLst>
        </pc:spChg>
        <pc:spChg chg="mod">
          <ac:chgData name="Ahmed A" userId="37cbb6571667a5a4" providerId="LiveId" clId="{A3ECA875-3A40-4BA9-BB9C-F27E79C2A69C}" dt="2024-05-07T18:04:17.070" v="2971"/>
          <ac:spMkLst>
            <pc:docMk/>
            <pc:sldMk cId="2042116055" sldId="2779"/>
            <ac:spMk id="743" creationId="{5CED672C-B31C-4783-9CF0-F38916FAB7E2}"/>
          </ac:spMkLst>
        </pc:spChg>
        <pc:spChg chg="mod">
          <ac:chgData name="Ahmed A" userId="37cbb6571667a5a4" providerId="LiveId" clId="{A3ECA875-3A40-4BA9-BB9C-F27E79C2A69C}" dt="2024-05-07T18:04:17.070" v="2971"/>
          <ac:spMkLst>
            <pc:docMk/>
            <pc:sldMk cId="2042116055" sldId="2779"/>
            <ac:spMk id="744" creationId="{91775BAE-1E5F-0B9B-A588-7C3D090C34F0}"/>
          </ac:spMkLst>
        </pc:spChg>
        <pc:spChg chg="mod">
          <ac:chgData name="Ahmed A" userId="37cbb6571667a5a4" providerId="LiveId" clId="{A3ECA875-3A40-4BA9-BB9C-F27E79C2A69C}" dt="2024-05-07T18:04:17.070" v="2971"/>
          <ac:spMkLst>
            <pc:docMk/>
            <pc:sldMk cId="2042116055" sldId="2779"/>
            <ac:spMk id="745" creationId="{31DBD68D-60C0-8801-6454-EA861C1E26D8}"/>
          </ac:spMkLst>
        </pc:spChg>
        <pc:spChg chg="mod">
          <ac:chgData name="Ahmed A" userId="37cbb6571667a5a4" providerId="LiveId" clId="{A3ECA875-3A40-4BA9-BB9C-F27E79C2A69C}" dt="2024-05-07T18:04:17.070" v="2971"/>
          <ac:spMkLst>
            <pc:docMk/>
            <pc:sldMk cId="2042116055" sldId="2779"/>
            <ac:spMk id="746" creationId="{4C751954-6E20-8649-FE12-AA08F7C5C4DB}"/>
          </ac:spMkLst>
        </pc:spChg>
        <pc:spChg chg="mod">
          <ac:chgData name="Ahmed A" userId="37cbb6571667a5a4" providerId="LiveId" clId="{A3ECA875-3A40-4BA9-BB9C-F27E79C2A69C}" dt="2024-05-07T18:04:17.070" v="2971"/>
          <ac:spMkLst>
            <pc:docMk/>
            <pc:sldMk cId="2042116055" sldId="2779"/>
            <ac:spMk id="747" creationId="{B70A4EF7-128D-83D1-ED83-7DC2130B3F11}"/>
          </ac:spMkLst>
        </pc:spChg>
        <pc:spChg chg="mod">
          <ac:chgData name="Ahmed A" userId="37cbb6571667a5a4" providerId="LiveId" clId="{A3ECA875-3A40-4BA9-BB9C-F27E79C2A69C}" dt="2024-05-07T18:04:17.070" v="2971"/>
          <ac:spMkLst>
            <pc:docMk/>
            <pc:sldMk cId="2042116055" sldId="2779"/>
            <ac:spMk id="748" creationId="{3AE82D2E-DFC2-F72E-EEF3-D00893D29A71}"/>
          </ac:spMkLst>
        </pc:spChg>
        <pc:spChg chg="mod">
          <ac:chgData name="Ahmed A" userId="37cbb6571667a5a4" providerId="LiveId" clId="{A3ECA875-3A40-4BA9-BB9C-F27E79C2A69C}" dt="2024-05-07T18:04:17.070" v="2971"/>
          <ac:spMkLst>
            <pc:docMk/>
            <pc:sldMk cId="2042116055" sldId="2779"/>
            <ac:spMk id="749" creationId="{B16E0FEA-FFA4-78C0-AFD2-CBA5030E7C75}"/>
          </ac:spMkLst>
        </pc:spChg>
        <pc:spChg chg="mod">
          <ac:chgData name="Ahmed A" userId="37cbb6571667a5a4" providerId="LiveId" clId="{A3ECA875-3A40-4BA9-BB9C-F27E79C2A69C}" dt="2024-05-07T18:04:17.070" v="2971"/>
          <ac:spMkLst>
            <pc:docMk/>
            <pc:sldMk cId="2042116055" sldId="2779"/>
            <ac:spMk id="750" creationId="{FC46744F-9799-39A4-AD06-D6646A69021A}"/>
          </ac:spMkLst>
        </pc:spChg>
        <pc:spChg chg="mod">
          <ac:chgData name="Ahmed A" userId="37cbb6571667a5a4" providerId="LiveId" clId="{A3ECA875-3A40-4BA9-BB9C-F27E79C2A69C}" dt="2024-05-07T18:04:17.070" v="2971"/>
          <ac:spMkLst>
            <pc:docMk/>
            <pc:sldMk cId="2042116055" sldId="2779"/>
            <ac:spMk id="751" creationId="{76E916E7-0745-FBE5-6119-22094BFB2ED7}"/>
          </ac:spMkLst>
        </pc:spChg>
        <pc:spChg chg="mod">
          <ac:chgData name="Ahmed A" userId="37cbb6571667a5a4" providerId="LiveId" clId="{A3ECA875-3A40-4BA9-BB9C-F27E79C2A69C}" dt="2024-05-07T18:04:17.070" v="2971"/>
          <ac:spMkLst>
            <pc:docMk/>
            <pc:sldMk cId="2042116055" sldId="2779"/>
            <ac:spMk id="752" creationId="{EF40DEF7-FF04-4745-7B23-51FC17708414}"/>
          </ac:spMkLst>
        </pc:spChg>
        <pc:spChg chg="mod">
          <ac:chgData name="Ahmed A" userId="37cbb6571667a5a4" providerId="LiveId" clId="{A3ECA875-3A40-4BA9-BB9C-F27E79C2A69C}" dt="2024-05-07T18:04:17.070" v="2971"/>
          <ac:spMkLst>
            <pc:docMk/>
            <pc:sldMk cId="2042116055" sldId="2779"/>
            <ac:spMk id="753" creationId="{12AF2895-4884-8FC7-51DE-0AE94D9B334F}"/>
          </ac:spMkLst>
        </pc:spChg>
        <pc:spChg chg="mod">
          <ac:chgData name="Ahmed A" userId="37cbb6571667a5a4" providerId="LiveId" clId="{A3ECA875-3A40-4BA9-BB9C-F27E79C2A69C}" dt="2024-05-07T18:04:17.070" v="2971"/>
          <ac:spMkLst>
            <pc:docMk/>
            <pc:sldMk cId="2042116055" sldId="2779"/>
            <ac:spMk id="754" creationId="{164F6E87-79E4-3AF9-AD1E-991118B1BCD2}"/>
          </ac:spMkLst>
        </pc:spChg>
        <pc:spChg chg="mod">
          <ac:chgData name="Ahmed A" userId="37cbb6571667a5a4" providerId="LiveId" clId="{A3ECA875-3A40-4BA9-BB9C-F27E79C2A69C}" dt="2024-05-07T18:04:17.070" v="2971"/>
          <ac:spMkLst>
            <pc:docMk/>
            <pc:sldMk cId="2042116055" sldId="2779"/>
            <ac:spMk id="755" creationId="{6F1D87E5-332B-EB1B-A544-18F9136FDF76}"/>
          </ac:spMkLst>
        </pc:spChg>
        <pc:spChg chg="mod">
          <ac:chgData name="Ahmed A" userId="37cbb6571667a5a4" providerId="LiveId" clId="{A3ECA875-3A40-4BA9-BB9C-F27E79C2A69C}" dt="2024-05-07T18:04:17.070" v="2971"/>
          <ac:spMkLst>
            <pc:docMk/>
            <pc:sldMk cId="2042116055" sldId="2779"/>
            <ac:spMk id="756" creationId="{44979AB5-DA80-C38A-D241-BE2265D05467}"/>
          </ac:spMkLst>
        </pc:spChg>
        <pc:spChg chg="mod">
          <ac:chgData name="Ahmed A" userId="37cbb6571667a5a4" providerId="LiveId" clId="{A3ECA875-3A40-4BA9-BB9C-F27E79C2A69C}" dt="2024-05-07T18:04:17.070" v="2971"/>
          <ac:spMkLst>
            <pc:docMk/>
            <pc:sldMk cId="2042116055" sldId="2779"/>
            <ac:spMk id="757" creationId="{91D902B4-63FE-E44D-6D90-3BD868C1FDAC}"/>
          </ac:spMkLst>
        </pc:spChg>
        <pc:spChg chg="mod">
          <ac:chgData name="Ahmed A" userId="37cbb6571667a5a4" providerId="LiveId" clId="{A3ECA875-3A40-4BA9-BB9C-F27E79C2A69C}" dt="2024-05-07T18:04:17.070" v="2971"/>
          <ac:spMkLst>
            <pc:docMk/>
            <pc:sldMk cId="2042116055" sldId="2779"/>
            <ac:spMk id="758" creationId="{92E47C95-57B5-107F-3466-6499D2BBF000}"/>
          </ac:spMkLst>
        </pc:spChg>
        <pc:spChg chg="mod">
          <ac:chgData name="Ahmed A" userId="37cbb6571667a5a4" providerId="LiveId" clId="{A3ECA875-3A40-4BA9-BB9C-F27E79C2A69C}" dt="2024-05-07T18:04:17.070" v="2971"/>
          <ac:spMkLst>
            <pc:docMk/>
            <pc:sldMk cId="2042116055" sldId="2779"/>
            <ac:spMk id="759" creationId="{C0668ECF-BD7B-3433-3377-BA42B4E20EEF}"/>
          </ac:spMkLst>
        </pc:spChg>
        <pc:spChg chg="mod">
          <ac:chgData name="Ahmed A" userId="37cbb6571667a5a4" providerId="LiveId" clId="{A3ECA875-3A40-4BA9-BB9C-F27E79C2A69C}" dt="2024-05-07T18:04:17.070" v="2971"/>
          <ac:spMkLst>
            <pc:docMk/>
            <pc:sldMk cId="2042116055" sldId="2779"/>
            <ac:spMk id="760" creationId="{E5C691EB-64EB-0A53-B5F7-F7FF28BA5F70}"/>
          </ac:spMkLst>
        </pc:spChg>
        <pc:spChg chg="mod">
          <ac:chgData name="Ahmed A" userId="37cbb6571667a5a4" providerId="LiveId" clId="{A3ECA875-3A40-4BA9-BB9C-F27E79C2A69C}" dt="2024-05-07T18:04:17.070" v="2971"/>
          <ac:spMkLst>
            <pc:docMk/>
            <pc:sldMk cId="2042116055" sldId="2779"/>
            <ac:spMk id="761" creationId="{A2F2F807-EB1E-3429-0013-39F49B5929F7}"/>
          </ac:spMkLst>
        </pc:spChg>
        <pc:spChg chg="mod">
          <ac:chgData name="Ahmed A" userId="37cbb6571667a5a4" providerId="LiveId" clId="{A3ECA875-3A40-4BA9-BB9C-F27E79C2A69C}" dt="2024-05-07T18:04:17.070" v="2971"/>
          <ac:spMkLst>
            <pc:docMk/>
            <pc:sldMk cId="2042116055" sldId="2779"/>
            <ac:spMk id="762" creationId="{A1C61B6B-3FB3-B149-680C-2E030012051A}"/>
          </ac:spMkLst>
        </pc:spChg>
        <pc:spChg chg="mod">
          <ac:chgData name="Ahmed A" userId="37cbb6571667a5a4" providerId="LiveId" clId="{A3ECA875-3A40-4BA9-BB9C-F27E79C2A69C}" dt="2024-05-07T18:04:17.070" v="2971"/>
          <ac:spMkLst>
            <pc:docMk/>
            <pc:sldMk cId="2042116055" sldId="2779"/>
            <ac:spMk id="763" creationId="{8894DFA4-73DF-C5C6-B3F8-8D891BB7334A}"/>
          </ac:spMkLst>
        </pc:spChg>
        <pc:spChg chg="mod">
          <ac:chgData name="Ahmed A" userId="37cbb6571667a5a4" providerId="LiveId" clId="{A3ECA875-3A40-4BA9-BB9C-F27E79C2A69C}" dt="2024-05-07T18:04:17.070" v="2971"/>
          <ac:spMkLst>
            <pc:docMk/>
            <pc:sldMk cId="2042116055" sldId="2779"/>
            <ac:spMk id="764" creationId="{D2F59A33-915C-909B-B4D4-CB2F2015C2E1}"/>
          </ac:spMkLst>
        </pc:spChg>
        <pc:spChg chg="mod">
          <ac:chgData name="Ahmed A" userId="37cbb6571667a5a4" providerId="LiveId" clId="{A3ECA875-3A40-4BA9-BB9C-F27E79C2A69C}" dt="2024-05-07T18:04:17.070" v="2971"/>
          <ac:spMkLst>
            <pc:docMk/>
            <pc:sldMk cId="2042116055" sldId="2779"/>
            <ac:spMk id="765" creationId="{18C76167-9520-32EF-B5A7-078F1B1AC401}"/>
          </ac:spMkLst>
        </pc:spChg>
        <pc:spChg chg="mod">
          <ac:chgData name="Ahmed A" userId="37cbb6571667a5a4" providerId="LiveId" clId="{A3ECA875-3A40-4BA9-BB9C-F27E79C2A69C}" dt="2024-05-07T18:04:17.070" v="2971"/>
          <ac:spMkLst>
            <pc:docMk/>
            <pc:sldMk cId="2042116055" sldId="2779"/>
            <ac:spMk id="766" creationId="{8D5655C6-F3A1-C51F-B7D4-3C107956DCD8}"/>
          </ac:spMkLst>
        </pc:spChg>
        <pc:spChg chg="mod">
          <ac:chgData name="Ahmed A" userId="37cbb6571667a5a4" providerId="LiveId" clId="{A3ECA875-3A40-4BA9-BB9C-F27E79C2A69C}" dt="2024-05-07T18:04:17.070" v="2971"/>
          <ac:spMkLst>
            <pc:docMk/>
            <pc:sldMk cId="2042116055" sldId="2779"/>
            <ac:spMk id="767" creationId="{6F83D0DC-E43F-C5A9-B12E-D498BFF7A9AC}"/>
          </ac:spMkLst>
        </pc:spChg>
        <pc:spChg chg="mod">
          <ac:chgData name="Ahmed A" userId="37cbb6571667a5a4" providerId="LiveId" clId="{A3ECA875-3A40-4BA9-BB9C-F27E79C2A69C}" dt="2024-05-07T18:04:17.070" v="2971"/>
          <ac:spMkLst>
            <pc:docMk/>
            <pc:sldMk cId="2042116055" sldId="2779"/>
            <ac:spMk id="768" creationId="{70E61E07-441B-4A7C-369C-101DFED19F93}"/>
          </ac:spMkLst>
        </pc:spChg>
        <pc:spChg chg="mod">
          <ac:chgData name="Ahmed A" userId="37cbb6571667a5a4" providerId="LiveId" clId="{A3ECA875-3A40-4BA9-BB9C-F27E79C2A69C}" dt="2024-05-07T18:04:17.070" v="2971"/>
          <ac:spMkLst>
            <pc:docMk/>
            <pc:sldMk cId="2042116055" sldId="2779"/>
            <ac:spMk id="769" creationId="{8C11534C-B4FD-1639-F043-E8D1FDD137D4}"/>
          </ac:spMkLst>
        </pc:spChg>
        <pc:spChg chg="mod">
          <ac:chgData name="Ahmed A" userId="37cbb6571667a5a4" providerId="LiveId" clId="{A3ECA875-3A40-4BA9-BB9C-F27E79C2A69C}" dt="2024-05-07T18:04:17.070" v="2971"/>
          <ac:spMkLst>
            <pc:docMk/>
            <pc:sldMk cId="2042116055" sldId="2779"/>
            <ac:spMk id="770" creationId="{CBBACC8B-41E3-F4B0-253A-5117296A76AF}"/>
          </ac:spMkLst>
        </pc:spChg>
        <pc:spChg chg="mod">
          <ac:chgData name="Ahmed A" userId="37cbb6571667a5a4" providerId="LiveId" clId="{A3ECA875-3A40-4BA9-BB9C-F27E79C2A69C}" dt="2024-05-07T18:04:17.070" v="2971"/>
          <ac:spMkLst>
            <pc:docMk/>
            <pc:sldMk cId="2042116055" sldId="2779"/>
            <ac:spMk id="771" creationId="{ACCE4635-B761-A967-DC11-B686A41BE30A}"/>
          </ac:spMkLst>
        </pc:spChg>
        <pc:spChg chg="mod">
          <ac:chgData name="Ahmed A" userId="37cbb6571667a5a4" providerId="LiveId" clId="{A3ECA875-3A40-4BA9-BB9C-F27E79C2A69C}" dt="2024-05-07T18:04:17.070" v="2971"/>
          <ac:spMkLst>
            <pc:docMk/>
            <pc:sldMk cId="2042116055" sldId="2779"/>
            <ac:spMk id="772" creationId="{2F3302A0-0162-7EAD-EE69-23585CFCEE32}"/>
          </ac:spMkLst>
        </pc:spChg>
        <pc:spChg chg="mod">
          <ac:chgData name="Ahmed A" userId="37cbb6571667a5a4" providerId="LiveId" clId="{A3ECA875-3A40-4BA9-BB9C-F27E79C2A69C}" dt="2024-05-07T18:04:17.070" v="2971"/>
          <ac:spMkLst>
            <pc:docMk/>
            <pc:sldMk cId="2042116055" sldId="2779"/>
            <ac:spMk id="773" creationId="{D2758CEC-050F-E896-2799-743368180E0A}"/>
          </ac:spMkLst>
        </pc:spChg>
        <pc:spChg chg="mod">
          <ac:chgData name="Ahmed A" userId="37cbb6571667a5a4" providerId="LiveId" clId="{A3ECA875-3A40-4BA9-BB9C-F27E79C2A69C}" dt="2024-05-07T18:04:17.070" v="2971"/>
          <ac:spMkLst>
            <pc:docMk/>
            <pc:sldMk cId="2042116055" sldId="2779"/>
            <ac:spMk id="774" creationId="{D225A325-8147-FD80-1B32-4AF7AB75689D}"/>
          </ac:spMkLst>
        </pc:spChg>
        <pc:spChg chg="mod">
          <ac:chgData name="Ahmed A" userId="37cbb6571667a5a4" providerId="LiveId" clId="{A3ECA875-3A40-4BA9-BB9C-F27E79C2A69C}" dt="2024-05-07T18:04:17.070" v="2971"/>
          <ac:spMkLst>
            <pc:docMk/>
            <pc:sldMk cId="2042116055" sldId="2779"/>
            <ac:spMk id="775" creationId="{163C47BF-8CCA-3426-27F3-347688490A87}"/>
          </ac:spMkLst>
        </pc:spChg>
        <pc:spChg chg="mod">
          <ac:chgData name="Ahmed A" userId="37cbb6571667a5a4" providerId="LiveId" clId="{A3ECA875-3A40-4BA9-BB9C-F27E79C2A69C}" dt="2024-05-07T18:04:17.070" v="2971"/>
          <ac:spMkLst>
            <pc:docMk/>
            <pc:sldMk cId="2042116055" sldId="2779"/>
            <ac:spMk id="776" creationId="{BDAD14CD-DC4B-451B-AD8A-8ABBA0A03594}"/>
          </ac:spMkLst>
        </pc:spChg>
        <pc:spChg chg="mod">
          <ac:chgData name="Ahmed A" userId="37cbb6571667a5a4" providerId="LiveId" clId="{A3ECA875-3A40-4BA9-BB9C-F27E79C2A69C}" dt="2024-05-07T18:04:17.070" v="2971"/>
          <ac:spMkLst>
            <pc:docMk/>
            <pc:sldMk cId="2042116055" sldId="2779"/>
            <ac:spMk id="777" creationId="{C3FD6E72-7862-B173-F47C-74D96743E2F6}"/>
          </ac:spMkLst>
        </pc:spChg>
        <pc:spChg chg="mod">
          <ac:chgData name="Ahmed A" userId="37cbb6571667a5a4" providerId="LiveId" clId="{A3ECA875-3A40-4BA9-BB9C-F27E79C2A69C}" dt="2024-05-07T18:04:17.070" v="2971"/>
          <ac:spMkLst>
            <pc:docMk/>
            <pc:sldMk cId="2042116055" sldId="2779"/>
            <ac:spMk id="778" creationId="{08FE281D-D556-D858-BFD2-8E259BE47EF1}"/>
          </ac:spMkLst>
        </pc:spChg>
        <pc:spChg chg="mod">
          <ac:chgData name="Ahmed A" userId="37cbb6571667a5a4" providerId="LiveId" clId="{A3ECA875-3A40-4BA9-BB9C-F27E79C2A69C}" dt="2024-05-07T18:04:17.070" v="2971"/>
          <ac:spMkLst>
            <pc:docMk/>
            <pc:sldMk cId="2042116055" sldId="2779"/>
            <ac:spMk id="779" creationId="{E7C7C885-1B62-DEED-E1BF-2C7359EF2C14}"/>
          </ac:spMkLst>
        </pc:spChg>
        <pc:spChg chg="mod">
          <ac:chgData name="Ahmed A" userId="37cbb6571667a5a4" providerId="LiveId" clId="{A3ECA875-3A40-4BA9-BB9C-F27E79C2A69C}" dt="2024-05-07T18:04:17.070" v="2971"/>
          <ac:spMkLst>
            <pc:docMk/>
            <pc:sldMk cId="2042116055" sldId="2779"/>
            <ac:spMk id="780" creationId="{17ACE185-FEEC-D38F-6B10-49448C6251E1}"/>
          </ac:spMkLst>
        </pc:spChg>
        <pc:spChg chg="mod">
          <ac:chgData name="Ahmed A" userId="37cbb6571667a5a4" providerId="LiveId" clId="{A3ECA875-3A40-4BA9-BB9C-F27E79C2A69C}" dt="2024-05-07T18:04:17.070" v="2971"/>
          <ac:spMkLst>
            <pc:docMk/>
            <pc:sldMk cId="2042116055" sldId="2779"/>
            <ac:spMk id="781" creationId="{E3FFD99E-5CE5-3727-29DE-43AA140C03CE}"/>
          </ac:spMkLst>
        </pc:spChg>
        <pc:spChg chg="mod">
          <ac:chgData name="Ahmed A" userId="37cbb6571667a5a4" providerId="LiveId" clId="{A3ECA875-3A40-4BA9-BB9C-F27E79C2A69C}" dt="2024-05-07T18:04:17.070" v="2971"/>
          <ac:spMkLst>
            <pc:docMk/>
            <pc:sldMk cId="2042116055" sldId="2779"/>
            <ac:spMk id="782" creationId="{739F164A-B6DA-FC39-EE27-BA693A3BA2CC}"/>
          </ac:spMkLst>
        </pc:spChg>
        <pc:spChg chg="mod">
          <ac:chgData name="Ahmed A" userId="37cbb6571667a5a4" providerId="LiveId" clId="{A3ECA875-3A40-4BA9-BB9C-F27E79C2A69C}" dt="2024-05-07T18:04:17.070" v="2971"/>
          <ac:spMkLst>
            <pc:docMk/>
            <pc:sldMk cId="2042116055" sldId="2779"/>
            <ac:spMk id="783" creationId="{A7318B22-4134-B6C7-BADA-B4242EAB567D}"/>
          </ac:spMkLst>
        </pc:spChg>
        <pc:spChg chg="mod">
          <ac:chgData name="Ahmed A" userId="37cbb6571667a5a4" providerId="LiveId" clId="{A3ECA875-3A40-4BA9-BB9C-F27E79C2A69C}" dt="2024-05-07T18:04:17.070" v="2971"/>
          <ac:spMkLst>
            <pc:docMk/>
            <pc:sldMk cId="2042116055" sldId="2779"/>
            <ac:spMk id="784" creationId="{FF5426B1-ADB3-C3C8-0D40-A97C962E1C20}"/>
          </ac:spMkLst>
        </pc:spChg>
        <pc:spChg chg="mod">
          <ac:chgData name="Ahmed A" userId="37cbb6571667a5a4" providerId="LiveId" clId="{A3ECA875-3A40-4BA9-BB9C-F27E79C2A69C}" dt="2024-05-07T18:04:17.070" v="2971"/>
          <ac:spMkLst>
            <pc:docMk/>
            <pc:sldMk cId="2042116055" sldId="2779"/>
            <ac:spMk id="785" creationId="{95C40883-CE0E-92C9-F342-B3D4FA9B903F}"/>
          </ac:spMkLst>
        </pc:spChg>
        <pc:spChg chg="mod">
          <ac:chgData name="Ahmed A" userId="37cbb6571667a5a4" providerId="LiveId" clId="{A3ECA875-3A40-4BA9-BB9C-F27E79C2A69C}" dt="2024-05-07T18:04:17.070" v="2971"/>
          <ac:spMkLst>
            <pc:docMk/>
            <pc:sldMk cId="2042116055" sldId="2779"/>
            <ac:spMk id="786" creationId="{88BA0F7F-ECF1-6689-9689-C8F5F2382882}"/>
          </ac:spMkLst>
        </pc:spChg>
        <pc:spChg chg="mod">
          <ac:chgData name="Ahmed A" userId="37cbb6571667a5a4" providerId="LiveId" clId="{A3ECA875-3A40-4BA9-BB9C-F27E79C2A69C}" dt="2024-05-07T18:04:17.070" v="2971"/>
          <ac:spMkLst>
            <pc:docMk/>
            <pc:sldMk cId="2042116055" sldId="2779"/>
            <ac:spMk id="787" creationId="{D444ECD8-242C-9F77-272F-DC689AF49185}"/>
          </ac:spMkLst>
        </pc:spChg>
        <pc:spChg chg="mod">
          <ac:chgData name="Ahmed A" userId="37cbb6571667a5a4" providerId="LiveId" clId="{A3ECA875-3A40-4BA9-BB9C-F27E79C2A69C}" dt="2024-05-07T18:04:17.070" v="2971"/>
          <ac:spMkLst>
            <pc:docMk/>
            <pc:sldMk cId="2042116055" sldId="2779"/>
            <ac:spMk id="788" creationId="{DF26FE1D-B74B-9411-CFF3-933289FCA28E}"/>
          </ac:spMkLst>
        </pc:spChg>
        <pc:spChg chg="mod">
          <ac:chgData name="Ahmed A" userId="37cbb6571667a5a4" providerId="LiveId" clId="{A3ECA875-3A40-4BA9-BB9C-F27E79C2A69C}" dt="2024-05-07T18:04:17.070" v="2971"/>
          <ac:spMkLst>
            <pc:docMk/>
            <pc:sldMk cId="2042116055" sldId="2779"/>
            <ac:spMk id="789" creationId="{96709358-3AA8-A350-D3D3-0FE1C69E67C8}"/>
          </ac:spMkLst>
        </pc:spChg>
        <pc:spChg chg="mod">
          <ac:chgData name="Ahmed A" userId="37cbb6571667a5a4" providerId="LiveId" clId="{A3ECA875-3A40-4BA9-BB9C-F27E79C2A69C}" dt="2024-05-07T18:04:17.070" v="2971"/>
          <ac:spMkLst>
            <pc:docMk/>
            <pc:sldMk cId="2042116055" sldId="2779"/>
            <ac:spMk id="790" creationId="{EEA2105C-833A-095E-2663-A16E0A075F58}"/>
          </ac:spMkLst>
        </pc:spChg>
        <pc:spChg chg="mod">
          <ac:chgData name="Ahmed A" userId="37cbb6571667a5a4" providerId="LiveId" clId="{A3ECA875-3A40-4BA9-BB9C-F27E79C2A69C}" dt="2024-05-07T18:04:17.070" v="2971"/>
          <ac:spMkLst>
            <pc:docMk/>
            <pc:sldMk cId="2042116055" sldId="2779"/>
            <ac:spMk id="791" creationId="{978850D0-4598-2895-FCFE-AD5A2EBE4A32}"/>
          </ac:spMkLst>
        </pc:spChg>
        <pc:spChg chg="mod">
          <ac:chgData name="Ahmed A" userId="37cbb6571667a5a4" providerId="LiveId" clId="{A3ECA875-3A40-4BA9-BB9C-F27E79C2A69C}" dt="2024-05-07T18:04:17.070" v="2971"/>
          <ac:spMkLst>
            <pc:docMk/>
            <pc:sldMk cId="2042116055" sldId="2779"/>
            <ac:spMk id="792" creationId="{B33DB593-D76D-EB91-3E04-7F3FA2AC3E4D}"/>
          </ac:spMkLst>
        </pc:spChg>
        <pc:spChg chg="mod">
          <ac:chgData name="Ahmed A" userId="37cbb6571667a5a4" providerId="LiveId" clId="{A3ECA875-3A40-4BA9-BB9C-F27E79C2A69C}" dt="2024-05-07T18:04:17.070" v="2971"/>
          <ac:spMkLst>
            <pc:docMk/>
            <pc:sldMk cId="2042116055" sldId="2779"/>
            <ac:spMk id="793" creationId="{923A82D1-E2D7-6D08-9A06-A5775BFE5D2F}"/>
          </ac:spMkLst>
        </pc:spChg>
        <pc:spChg chg="mod">
          <ac:chgData name="Ahmed A" userId="37cbb6571667a5a4" providerId="LiveId" clId="{A3ECA875-3A40-4BA9-BB9C-F27E79C2A69C}" dt="2024-05-07T18:04:17.070" v="2971"/>
          <ac:spMkLst>
            <pc:docMk/>
            <pc:sldMk cId="2042116055" sldId="2779"/>
            <ac:spMk id="794" creationId="{CDAD136F-3D48-DD0D-2B08-BEC73ABACA02}"/>
          </ac:spMkLst>
        </pc:spChg>
        <pc:spChg chg="mod">
          <ac:chgData name="Ahmed A" userId="37cbb6571667a5a4" providerId="LiveId" clId="{A3ECA875-3A40-4BA9-BB9C-F27E79C2A69C}" dt="2024-05-07T18:04:17.070" v="2971"/>
          <ac:spMkLst>
            <pc:docMk/>
            <pc:sldMk cId="2042116055" sldId="2779"/>
            <ac:spMk id="795" creationId="{700E07CB-909C-58AA-6939-6642DE100443}"/>
          </ac:spMkLst>
        </pc:spChg>
        <pc:spChg chg="mod">
          <ac:chgData name="Ahmed A" userId="37cbb6571667a5a4" providerId="LiveId" clId="{A3ECA875-3A40-4BA9-BB9C-F27E79C2A69C}" dt="2024-05-07T18:04:17.070" v="2971"/>
          <ac:spMkLst>
            <pc:docMk/>
            <pc:sldMk cId="2042116055" sldId="2779"/>
            <ac:spMk id="796" creationId="{7747A694-D9C2-6CB8-9EF7-2E6813432155}"/>
          </ac:spMkLst>
        </pc:spChg>
        <pc:spChg chg="mod">
          <ac:chgData name="Ahmed A" userId="37cbb6571667a5a4" providerId="LiveId" clId="{A3ECA875-3A40-4BA9-BB9C-F27E79C2A69C}" dt="2024-05-07T18:04:17.070" v="2971"/>
          <ac:spMkLst>
            <pc:docMk/>
            <pc:sldMk cId="2042116055" sldId="2779"/>
            <ac:spMk id="797" creationId="{519EB74F-1ADE-9460-6E13-27011065F9E2}"/>
          </ac:spMkLst>
        </pc:spChg>
        <pc:spChg chg="mod">
          <ac:chgData name="Ahmed A" userId="37cbb6571667a5a4" providerId="LiveId" clId="{A3ECA875-3A40-4BA9-BB9C-F27E79C2A69C}" dt="2024-05-07T18:04:17.070" v="2971"/>
          <ac:spMkLst>
            <pc:docMk/>
            <pc:sldMk cId="2042116055" sldId="2779"/>
            <ac:spMk id="798" creationId="{39346DDA-1FB9-94B8-7E31-AE7F8FABB927}"/>
          </ac:spMkLst>
        </pc:spChg>
        <pc:spChg chg="mod">
          <ac:chgData name="Ahmed A" userId="37cbb6571667a5a4" providerId="LiveId" clId="{A3ECA875-3A40-4BA9-BB9C-F27E79C2A69C}" dt="2024-05-07T18:04:17.070" v="2971"/>
          <ac:spMkLst>
            <pc:docMk/>
            <pc:sldMk cId="2042116055" sldId="2779"/>
            <ac:spMk id="799" creationId="{1B45F34A-901E-A62E-8CFD-8F3EAC19DC7C}"/>
          </ac:spMkLst>
        </pc:spChg>
        <pc:spChg chg="mod">
          <ac:chgData name="Ahmed A" userId="37cbb6571667a5a4" providerId="LiveId" clId="{A3ECA875-3A40-4BA9-BB9C-F27E79C2A69C}" dt="2024-05-07T18:04:17.070" v="2971"/>
          <ac:spMkLst>
            <pc:docMk/>
            <pc:sldMk cId="2042116055" sldId="2779"/>
            <ac:spMk id="800" creationId="{BCC09251-81CD-110A-4189-3C449CF77A41}"/>
          </ac:spMkLst>
        </pc:spChg>
        <pc:spChg chg="mod">
          <ac:chgData name="Ahmed A" userId="37cbb6571667a5a4" providerId="LiveId" clId="{A3ECA875-3A40-4BA9-BB9C-F27E79C2A69C}" dt="2024-05-07T18:04:17.070" v="2971"/>
          <ac:spMkLst>
            <pc:docMk/>
            <pc:sldMk cId="2042116055" sldId="2779"/>
            <ac:spMk id="801" creationId="{D929DCA9-A2D8-94D4-4925-BE7ECE904943}"/>
          </ac:spMkLst>
        </pc:spChg>
        <pc:spChg chg="mod">
          <ac:chgData name="Ahmed A" userId="37cbb6571667a5a4" providerId="LiveId" clId="{A3ECA875-3A40-4BA9-BB9C-F27E79C2A69C}" dt="2024-05-07T18:04:17.070" v="2971"/>
          <ac:spMkLst>
            <pc:docMk/>
            <pc:sldMk cId="2042116055" sldId="2779"/>
            <ac:spMk id="802" creationId="{E6C5C135-9879-9ED8-D9C9-CF78EC50F180}"/>
          </ac:spMkLst>
        </pc:spChg>
        <pc:spChg chg="mod">
          <ac:chgData name="Ahmed A" userId="37cbb6571667a5a4" providerId="LiveId" clId="{A3ECA875-3A40-4BA9-BB9C-F27E79C2A69C}" dt="2024-05-07T18:04:17.070" v="2971"/>
          <ac:spMkLst>
            <pc:docMk/>
            <pc:sldMk cId="2042116055" sldId="2779"/>
            <ac:spMk id="803" creationId="{F8CE4BF0-CB4F-65C3-8D76-3FF59178CCA9}"/>
          </ac:spMkLst>
        </pc:spChg>
        <pc:spChg chg="mod">
          <ac:chgData name="Ahmed A" userId="37cbb6571667a5a4" providerId="LiveId" clId="{A3ECA875-3A40-4BA9-BB9C-F27E79C2A69C}" dt="2024-05-07T18:04:17.070" v="2971"/>
          <ac:spMkLst>
            <pc:docMk/>
            <pc:sldMk cId="2042116055" sldId="2779"/>
            <ac:spMk id="804" creationId="{22DCA2C2-3298-BEF6-D53E-7EA0E5D778D5}"/>
          </ac:spMkLst>
        </pc:spChg>
        <pc:spChg chg="mod">
          <ac:chgData name="Ahmed A" userId="37cbb6571667a5a4" providerId="LiveId" clId="{A3ECA875-3A40-4BA9-BB9C-F27E79C2A69C}" dt="2024-05-07T18:04:17.070" v="2971"/>
          <ac:spMkLst>
            <pc:docMk/>
            <pc:sldMk cId="2042116055" sldId="2779"/>
            <ac:spMk id="805" creationId="{781C91C7-1767-D40F-970A-1A335513D586}"/>
          </ac:spMkLst>
        </pc:spChg>
        <pc:spChg chg="mod">
          <ac:chgData name="Ahmed A" userId="37cbb6571667a5a4" providerId="LiveId" clId="{A3ECA875-3A40-4BA9-BB9C-F27E79C2A69C}" dt="2024-05-07T18:04:17.070" v="2971"/>
          <ac:spMkLst>
            <pc:docMk/>
            <pc:sldMk cId="2042116055" sldId="2779"/>
            <ac:spMk id="806" creationId="{A668A684-CC01-B4D2-8D9A-A5AE93549CE3}"/>
          </ac:spMkLst>
        </pc:spChg>
        <pc:spChg chg="mod">
          <ac:chgData name="Ahmed A" userId="37cbb6571667a5a4" providerId="LiveId" clId="{A3ECA875-3A40-4BA9-BB9C-F27E79C2A69C}" dt="2024-05-07T18:04:17.070" v="2971"/>
          <ac:spMkLst>
            <pc:docMk/>
            <pc:sldMk cId="2042116055" sldId="2779"/>
            <ac:spMk id="807" creationId="{7169B006-2DE6-32D1-07AD-B4199105A22F}"/>
          </ac:spMkLst>
        </pc:spChg>
        <pc:spChg chg="mod">
          <ac:chgData name="Ahmed A" userId="37cbb6571667a5a4" providerId="LiveId" clId="{A3ECA875-3A40-4BA9-BB9C-F27E79C2A69C}" dt="2024-05-07T18:04:17.070" v="2971"/>
          <ac:spMkLst>
            <pc:docMk/>
            <pc:sldMk cId="2042116055" sldId="2779"/>
            <ac:spMk id="808" creationId="{7704E902-D182-2A24-9705-9D7BFB0911B6}"/>
          </ac:spMkLst>
        </pc:spChg>
        <pc:spChg chg="mod">
          <ac:chgData name="Ahmed A" userId="37cbb6571667a5a4" providerId="LiveId" clId="{A3ECA875-3A40-4BA9-BB9C-F27E79C2A69C}" dt="2024-05-07T18:04:17.070" v="2971"/>
          <ac:spMkLst>
            <pc:docMk/>
            <pc:sldMk cId="2042116055" sldId="2779"/>
            <ac:spMk id="809" creationId="{433855C8-73E9-3D1D-559D-9D79D881CFD6}"/>
          </ac:spMkLst>
        </pc:spChg>
        <pc:spChg chg="mod">
          <ac:chgData name="Ahmed A" userId="37cbb6571667a5a4" providerId="LiveId" clId="{A3ECA875-3A40-4BA9-BB9C-F27E79C2A69C}" dt="2024-05-07T18:04:17.070" v="2971"/>
          <ac:spMkLst>
            <pc:docMk/>
            <pc:sldMk cId="2042116055" sldId="2779"/>
            <ac:spMk id="810" creationId="{577F68BC-A4CC-3E6B-83FC-D22E1C80803F}"/>
          </ac:spMkLst>
        </pc:spChg>
        <pc:spChg chg="mod">
          <ac:chgData name="Ahmed A" userId="37cbb6571667a5a4" providerId="LiveId" clId="{A3ECA875-3A40-4BA9-BB9C-F27E79C2A69C}" dt="2024-05-07T18:04:17.070" v="2971"/>
          <ac:spMkLst>
            <pc:docMk/>
            <pc:sldMk cId="2042116055" sldId="2779"/>
            <ac:spMk id="811" creationId="{AFB95153-3AC8-CC54-5139-B4AF58A22D48}"/>
          </ac:spMkLst>
        </pc:spChg>
        <pc:spChg chg="mod">
          <ac:chgData name="Ahmed A" userId="37cbb6571667a5a4" providerId="LiveId" clId="{A3ECA875-3A40-4BA9-BB9C-F27E79C2A69C}" dt="2024-05-07T18:04:17.070" v="2971"/>
          <ac:spMkLst>
            <pc:docMk/>
            <pc:sldMk cId="2042116055" sldId="2779"/>
            <ac:spMk id="812" creationId="{5CB489CC-EE89-3107-E36E-74675AF70A36}"/>
          </ac:spMkLst>
        </pc:spChg>
        <pc:spChg chg="mod">
          <ac:chgData name="Ahmed A" userId="37cbb6571667a5a4" providerId="LiveId" clId="{A3ECA875-3A40-4BA9-BB9C-F27E79C2A69C}" dt="2024-05-07T18:04:17.070" v="2971"/>
          <ac:spMkLst>
            <pc:docMk/>
            <pc:sldMk cId="2042116055" sldId="2779"/>
            <ac:spMk id="813" creationId="{E8031621-F54E-AF21-520E-B9D71E213843}"/>
          </ac:spMkLst>
        </pc:spChg>
        <pc:spChg chg="mod">
          <ac:chgData name="Ahmed A" userId="37cbb6571667a5a4" providerId="LiveId" clId="{A3ECA875-3A40-4BA9-BB9C-F27E79C2A69C}" dt="2024-05-07T18:04:17.070" v="2971"/>
          <ac:spMkLst>
            <pc:docMk/>
            <pc:sldMk cId="2042116055" sldId="2779"/>
            <ac:spMk id="814" creationId="{71F1F254-08FB-DF4A-D27D-F384B89E8AC6}"/>
          </ac:spMkLst>
        </pc:spChg>
        <pc:spChg chg="mod">
          <ac:chgData name="Ahmed A" userId="37cbb6571667a5a4" providerId="LiveId" clId="{A3ECA875-3A40-4BA9-BB9C-F27E79C2A69C}" dt="2024-05-07T18:04:17.070" v="2971"/>
          <ac:spMkLst>
            <pc:docMk/>
            <pc:sldMk cId="2042116055" sldId="2779"/>
            <ac:spMk id="815" creationId="{72BE46B9-A623-F877-7257-91BD878BB30B}"/>
          </ac:spMkLst>
        </pc:spChg>
        <pc:spChg chg="mod">
          <ac:chgData name="Ahmed A" userId="37cbb6571667a5a4" providerId="LiveId" clId="{A3ECA875-3A40-4BA9-BB9C-F27E79C2A69C}" dt="2024-05-07T18:04:17.070" v="2971"/>
          <ac:spMkLst>
            <pc:docMk/>
            <pc:sldMk cId="2042116055" sldId="2779"/>
            <ac:spMk id="816" creationId="{20FBB50B-C32D-C037-2095-8E9F1228F50C}"/>
          </ac:spMkLst>
        </pc:spChg>
        <pc:spChg chg="mod">
          <ac:chgData name="Ahmed A" userId="37cbb6571667a5a4" providerId="LiveId" clId="{A3ECA875-3A40-4BA9-BB9C-F27E79C2A69C}" dt="2024-05-07T18:04:17.070" v="2971"/>
          <ac:spMkLst>
            <pc:docMk/>
            <pc:sldMk cId="2042116055" sldId="2779"/>
            <ac:spMk id="817" creationId="{A6C132B7-F75F-A801-18D6-9AEC3F110F53}"/>
          </ac:spMkLst>
        </pc:spChg>
        <pc:spChg chg="mod">
          <ac:chgData name="Ahmed A" userId="37cbb6571667a5a4" providerId="LiveId" clId="{A3ECA875-3A40-4BA9-BB9C-F27E79C2A69C}" dt="2024-05-07T18:04:17.070" v="2971"/>
          <ac:spMkLst>
            <pc:docMk/>
            <pc:sldMk cId="2042116055" sldId="2779"/>
            <ac:spMk id="818" creationId="{DFEB2350-CBA3-2D68-0582-E958522889F4}"/>
          </ac:spMkLst>
        </pc:spChg>
        <pc:spChg chg="mod">
          <ac:chgData name="Ahmed A" userId="37cbb6571667a5a4" providerId="LiveId" clId="{A3ECA875-3A40-4BA9-BB9C-F27E79C2A69C}" dt="2024-05-07T18:04:17.070" v="2971"/>
          <ac:spMkLst>
            <pc:docMk/>
            <pc:sldMk cId="2042116055" sldId="2779"/>
            <ac:spMk id="819" creationId="{3C8BE1C0-DDA5-7140-7CC6-45D7B604D644}"/>
          </ac:spMkLst>
        </pc:spChg>
        <pc:spChg chg="mod">
          <ac:chgData name="Ahmed A" userId="37cbb6571667a5a4" providerId="LiveId" clId="{A3ECA875-3A40-4BA9-BB9C-F27E79C2A69C}" dt="2024-05-07T18:04:17.070" v="2971"/>
          <ac:spMkLst>
            <pc:docMk/>
            <pc:sldMk cId="2042116055" sldId="2779"/>
            <ac:spMk id="820" creationId="{6BF27593-E137-C8C3-259B-5254B1E569FB}"/>
          </ac:spMkLst>
        </pc:spChg>
        <pc:spChg chg="mod">
          <ac:chgData name="Ahmed A" userId="37cbb6571667a5a4" providerId="LiveId" clId="{A3ECA875-3A40-4BA9-BB9C-F27E79C2A69C}" dt="2024-05-07T18:04:17.070" v="2971"/>
          <ac:spMkLst>
            <pc:docMk/>
            <pc:sldMk cId="2042116055" sldId="2779"/>
            <ac:spMk id="821" creationId="{784DE18A-649B-21B7-F87D-5B73D65C92BE}"/>
          </ac:spMkLst>
        </pc:spChg>
        <pc:spChg chg="mod">
          <ac:chgData name="Ahmed A" userId="37cbb6571667a5a4" providerId="LiveId" clId="{A3ECA875-3A40-4BA9-BB9C-F27E79C2A69C}" dt="2024-05-07T18:04:17.070" v="2971"/>
          <ac:spMkLst>
            <pc:docMk/>
            <pc:sldMk cId="2042116055" sldId="2779"/>
            <ac:spMk id="822" creationId="{686629C5-2294-1898-80AC-645EE5A6C8CD}"/>
          </ac:spMkLst>
        </pc:spChg>
        <pc:spChg chg="mod">
          <ac:chgData name="Ahmed A" userId="37cbb6571667a5a4" providerId="LiveId" clId="{A3ECA875-3A40-4BA9-BB9C-F27E79C2A69C}" dt="2024-05-07T18:04:17.070" v="2971"/>
          <ac:spMkLst>
            <pc:docMk/>
            <pc:sldMk cId="2042116055" sldId="2779"/>
            <ac:spMk id="823" creationId="{78401170-45B0-7556-DDC1-2D2374BB2CE5}"/>
          </ac:spMkLst>
        </pc:spChg>
        <pc:spChg chg="mod">
          <ac:chgData name="Ahmed A" userId="37cbb6571667a5a4" providerId="LiveId" clId="{A3ECA875-3A40-4BA9-BB9C-F27E79C2A69C}" dt="2024-05-07T18:04:17.070" v="2971"/>
          <ac:spMkLst>
            <pc:docMk/>
            <pc:sldMk cId="2042116055" sldId="2779"/>
            <ac:spMk id="824" creationId="{CFBB5B51-5C2D-2465-ED9A-DA8EF8CC29C3}"/>
          </ac:spMkLst>
        </pc:spChg>
        <pc:spChg chg="mod">
          <ac:chgData name="Ahmed A" userId="37cbb6571667a5a4" providerId="LiveId" clId="{A3ECA875-3A40-4BA9-BB9C-F27E79C2A69C}" dt="2024-05-07T18:04:17.070" v="2971"/>
          <ac:spMkLst>
            <pc:docMk/>
            <pc:sldMk cId="2042116055" sldId="2779"/>
            <ac:spMk id="825" creationId="{13B6F294-CBCE-E620-1FD3-8C1772D08D0F}"/>
          </ac:spMkLst>
        </pc:spChg>
        <pc:spChg chg="mod">
          <ac:chgData name="Ahmed A" userId="37cbb6571667a5a4" providerId="LiveId" clId="{A3ECA875-3A40-4BA9-BB9C-F27E79C2A69C}" dt="2024-05-07T18:04:17.070" v="2971"/>
          <ac:spMkLst>
            <pc:docMk/>
            <pc:sldMk cId="2042116055" sldId="2779"/>
            <ac:spMk id="826" creationId="{2F54B23C-4313-83B7-DD9E-FC5AFF62C938}"/>
          </ac:spMkLst>
        </pc:spChg>
        <pc:spChg chg="mod">
          <ac:chgData name="Ahmed A" userId="37cbb6571667a5a4" providerId="LiveId" clId="{A3ECA875-3A40-4BA9-BB9C-F27E79C2A69C}" dt="2024-05-07T18:04:17.070" v="2971"/>
          <ac:spMkLst>
            <pc:docMk/>
            <pc:sldMk cId="2042116055" sldId="2779"/>
            <ac:spMk id="827" creationId="{7DA60583-C7C6-5584-5571-7A61B056A4EF}"/>
          </ac:spMkLst>
        </pc:spChg>
        <pc:spChg chg="mod">
          <ac:chgData name="Ahmed A" userId="37cbb6571667a5a4" providerId="LiveId" clId="{A3ECA875-3A40-4BA9-BB9C-F27E79C2A69C}" dt="2024-05-07T18:04:17.070" v="2971"/>
          <ac:spMkLst>
            <pc:docMk/>
            <pc:sldMk cId="2042116055" sldId="2779"/>
            <ac:spMk id="828" creationId="{DC98CBBD-7186-865A-B58C-5EA3267E1372}"/>
          </ac:spMkLst>
        </pc:spChg>
        <pc:spChg chg="mod">
          <ac:chgData name="Ahmed A" userId="37cbb6571667a5a4" providerId="LiveId" clId="{A3ECA875-3A40-4BA9-BB9C-F27E79C2A69C}" dt="2024-05-07T18:04:17.070" v="2971"/>
          <ac:spMkLst>
            <pc:docMk/>
            <pc:sldMk cId="2042116055" sldId="2779"/>
            <ac:spMk id="829" creationId="{E8D9D74D-7971-894D-F37D-CA3757C685B3}"/>
          </ac:spMkLst>
        </pc:spChg>
        <pc:spChg chg="mod">
          <ac:chgData name="Ahmed A" userId="37cbb6571667a5a4" providerId="LiveId" clId="{A3ECA875-3A40-4BA9-BB9C-F27E79C2A69C}" dt="2024-05-07T18:04:17.070" v="2971"/>
          <ac:spMkLst>
            <pc:docMk/>
            <pc:sldMk cId="2042116055" sldId="2779"/>
            <ac:spMk id="830" creationId="{5388FF37-BC7C-8D35-DFAF-59C611D9EAD7}"/>
          </ac:spMkLst>
        </pc:spChg>
        <pc:spChg chg="mod">
          <ac:chgData name="Ahmed A" userId="37cbb6571667a5a4" providerId="LiveId" clId="{A3ECA875-3A40-4BA9-BB9C-F27E79C2A69C}" dt="2024-05-07T18:04:17.070" v="2971"/>
          <ac:spMkLst>
            <pc:docMk/>
            <pc:sldMk cId="2042116055" sldId="2779"/>
            <ac:spMk id="831" creationId="{5E9EFB15-12A6-50AB-A1D5-6CB82C015787}"/>
          </ac:spMkLst>
        </pc:spChg>
        <pc:spChg chg="mod">
          <ac:chgData name="Ahmed A" userId="37cbb6571667a5a4" providerId="LiveId" clId="{A3ECA875-3A40-4BA9-BB9C-F27E79C2A69C}" dt="2024-05-07T18:04:17.070" v="2971"/>
          <ac:spMkLst>
            <pc:docMk/>
            <pc:sldMk cId="2042116055" sldId="2779"/>
            <ac:spMk id="832" creationId="{0BEAF40A-D053-31C3-046F-8779E44C5D5D}"/>
          </ac:spMkLst>
        </pc:spChg>
        <pc:spChg chg="mod">
          <ac:chgData name="Ahmed A" userId="37cbb6571667a5a4" providerId="LiveId" clId="{A3ECA875-3A40-4BA9-BB9C-F27E79C2A69C}" dt="2024-05-07T18:04:17.070" v="2971"/>
          <ac:spMkLst>
            <pc:docMk/>
            <pc:sldMk cId="2042116055" sldId="2779"/>
            <ac:spMk id="833" creationId="{8D39A655-713A-E556-9AFE-C665CC2FAE2A}"/>
          </ac:spMkLst>
        </pc:spChg>
        <pc:spChg chg="mod">
          <ac:chgData name="Ahmed A" userId="37cbb6571667a5a4" providerId="LiveId" clId="{A3ECA875-3A40-4BA9-BB9C-F27E79C2A69C}" dt="2024-05-07T18:04:17.070" v="2971"/>
          <ac:spMkLst>
            <pc:docMk/>
            <pc:sldMk cId="2042116055" sldId="2779"/>
            <ac:spMk id="834" creationId="{2D5853B9-970F-15DA-87C7-CF4BFEC874B1}"/>
          </ac:spMkLst>
        </pc:spChg>
        <pc:spChg chg="mod">
          <ac:chgData name="Ahmed A" userId="37cbb6571667a5a4" providerId="LiveId" clId="{A3ECA875-3A40-4BA9-BB9C-F27E79C2A69C}" dt="2024-05-07T18:04:17.070" v="2971"/>
          <ac:spMkLst>
            <pc:docMk/>
            <pc:sldMk cId="2042116055" sldId="2779"/>
            <ac:spMk id="835" creationId="{BA77B5B6-2934-10D9-F821-F807732DB325}"/>
          </ac:spMkLst>
        </pc:spChg>
        <pc:spChg chg="mod">
          <ac:chgData name="Ahmed A" userId="37cbb6571667a5a4" providerId="LiveId" clId="{A3ECA875-3A40-4BA9-BB9C-F27E79C2A69C}" dt="2024-05-07T18:04:17.070" v="2971"/>
          <ac:spMkLst>
            <pc:docMk/>
            <pc:sldMk cId="2042116055" sldId="2779"/>
            <ac:spMk id="836" creationId="{212E837E-370D-4DDC-A152-285CA36FA74A}"/>
          </ac:spMkLst>
        </pc:spChg>
        <pc:spChg chg="mod">
          <ac:chgData name="Ahmed A" userId="37cbb6571667a5a4" providerId="LiveId" clId="{A3ECA875-3A40-4BA9-BB9C-F27E79C2A69C}" dt="2024-05-07T18:04:17.070" v="2971"/>
          <ac:spMkLst>
            <pc:docMk/>
            <pc:sldMk cId="2042116055" sldId="2779"/>
            <ac:spMk id="837" creationId="{3FC6A03D-46CA-0561-60AB-FE03FC14D5E5}"/>
          </ac:spMkLst>
        </pc:spChg>
        <pc:spChg chg="mod">
          <ac:chgData name="Ahmed A" userId="37cbb6571667a5a4" providerId="LiveId" clId="{A3ECA875-3A40-4BA9-BB9C-F27E79C2A69C}" dt="2024-05-07T18:04:17.070" v="2971"/>
          <ac:spMkLst>
            <pc:docMk/>
            <pc:sldMk cId="2042116055" sldId="2779"/>
            <ac:spMk id="838" creationId="{363652B5-25E5-F066-8C1E-86C05835275A}"/>
          </ac:spMkLst>
        </pc:spChg>
        <pc:spChg chg="mod">
          <ac:chgData name="Ahmed A" userId="37cbb6571667a5a4" providerId="LiveId" clId="{A3ECA875-3A40-4BA9-BB9C-F27E79C2A69C}" dt="2024-05-07T18:04:17.070" v="2971"/>
          <ac:spMkLst>
            <pc:docMk/>
            <pc:sldMk cId="2042116055" sldId="2779"/>
            <ac:spMk id="839" creationId="{EF8EACAD-265F-C031-3B8C-B7EEF771833E}"/>
          </ac:spMkLst>
        </pc:spChg>
        <pc:spChg chg="mod">
          <ac:chgData name="Ahmed A" userId="37cbb6571667a5a4" providerId="LiveId" clId="{A3ECA875-3A40-4BA9-BB9C-F27E79C2A69C}" dt="2024-05-07T18:04:17.070" v="2971"/>
          <ac:spMkLst>
            <pc:docMk/>
            <pc:sldMk cId="2042116055" sldId="2779"/>
            <ac:spMk id="840" creationId="{683817E3-87A0-DC3E-4D27-DB5A1FB86C5C}"/>
          </ac:spMkLst>
        </pc:spChg>
        <pc:spChg chg="mod">
          <ac:chgData name="Ahmed A" userId="37cbb6571667a5a4" providerId="LiveId" clId="{A3ECA875-3A40-4BA9-BB9C-F27E79C2A69C}" dt="2024-05-07T18:04:17.070" v="2971"/>
          <ac:spMkLst>
            <pc:docMk/>
            <pc:sldMk cId="2042116055" sldId="2779"/>
            <ac:spMk id="841" creationId="{5EF87145-E3FF-56B8-507C-A4337DF99451}"/>
          </ac:spMkLst>
        </pc:spChg>
        <pc:spChg chg="mod">
          <ac:chgData name="Ahmed A" userId="37cbb6571667a5a4" providerId="LiveId" clId="{A3ECA875-3A40-4BA9-BB9C-F27E79C2A69C}" dt="2024-05-07T18:04:17.070" v="2971"/>
          <ac:spMkLst>
            <pc:docMk/>
            <pc:sldMk cId="2042116055" sldId="2779"/>
            <ac:spMk id="842" creationId="{76890ED8-5FE3-D2F9-1640-ACE32885ED4F}"/>
          </ac:spMkLst>
        </pc:spChg>
        <pc:spChg chg="mod">
          <ac:chgData name="Ahmed A" userId="37cbb6571667a5a4" providerId="LiveId" clId="{A3ECA875-3A40-4BA9-BB9C-F27E79C2A69C}" dt="2024-05-07T18:04:17.070" v="2971"/>
          <ac:spMkLst>
            <pc:docMk/>
            <pc:sldMk cId="2042116055" sldId="2779"/>
            <ac:spMk id="843" creationId="{A15434F2-EE27-7406-2911-7D6B2B04EDDF}"/>
          </ac:spMkLst>
        </pc:spChg>
        <pc:spChg chg="mod">
          <ac:chgData name="Ahmed A" userId="37cbb6571667a5a4" providerId="LiveId" clId="{A3ECA875-3A40-4BA9-BB9C-F27E79C2A69C}" dt="2024-05-07T18:04:17.070" v="2971"/>
          <ac:spMkLst>
            <pc:docMk/>
            <pc:sldMk cId="2042116055" sldId="2779"/>
            <ac:spMk id="844" creationId="{FBCF9C42-FCFD-4294-27FF-1C6D744BAEE7}"/>
          </ac:spMkLst>
        </pc:spChg>
        <pc:spChg chg="mod">
          <ac:chgData name="Ahmed A" userId="37cbb6571667a5a4" providerId="LiveId" clId="{A3ECA875-3A40-4BA9-BB9C-F27E79C2A69C}" dt="2024-05-07T18:04:17.070" v="2971"/>
          <ac:spMkLst>
            <pc:docMk/>
            <pc:sldMk cId="2042116055" sldId="2779"/>
            <ac:spMk id="845" creationId="{81602FD5-4708-EEC5-F7D1-5130F790684D}"/>
          </ac:spMkLst>
        </pc:spChg>
        <pc:spChg chg="mod">
          <ac:chgData name="Ahmed A" userId="37cbb6571667a5a4" providerId="LiveId" clId="{A3ECA875-3A40-4BA9-BB9C-F27E79C2A69C}" dt="2024-05-07T18:04:17.070" v="2971"/>
          <ac:spMkLst>
            <pc:docMk/>
            <pc:sldMk cId="2042116055" sldId="2779"/>
            <ac:spMk id="846" creationId="{82BE6190-25C6-59C4-707F-0DA6FA5F609E}"/>
          </ac:spMkLst>
        </pc:spChg>
        <pc:spChg chg="mod">
          <ac:chgData name="Ahmed A" userId="37cbb6571667a5a4" providerId="LiveId" clId="{A3ECA875-3A40-4BA9-BB9C-F27E79C2A69C}" dt="2024-05-07T18:04:17.070" v="2971"/>
          <ac:spMkLst>
            <pc:docMk/>
            <pc:sldMk cId="2042116055" sldId="2779"/>
            <ac:spMk id="847" creationId="{44FB6FA9-F1E7-F017-2A80-5881188BCC2D}"/>
          </ac:spMkLst>
        </pc:spChg>
        <pc:spChg chg="mod">
          <ac:chgData name="Ahmed A" userId="37cbb6571667a5a4" providerId="LiveId" clId="{A3ECA875-3A40-4BA9-BB9C-F27E79C2A69C}" dt="2024-05-07T18:04:17.070" v="2971"/>
          <ac:spMkLst>
            <pc:docMk/>
            <pc:sldMk cId="2042116055" sldId="2779"/>
            <ac:spMk id="848" creationId="{3E766FD3-5242-FEF9-80DE-2EA16CD79DA6}"/>
          </ac:spMkLst>
        </pc:spChg>
        <pc:spChg chg="mod">
          <ac:chgData name="Ahmed A" userId="37cbb6571667a5a4" providerId="LiveId" clId="{A3ECA875-3A40-4BA9-BB9C-F27E79C2A69C}" dt="2024-05-07T18:04:17.070" v="2971"/>
          <ac:spMkLst>
            <pc:docMk/>
            <pc:sldMk cId="2042116055" sldId="2779"/>
            <ac:spMk id="849" creationId="{0A1E793D-BC37-3388-8802-1746BE56524A}"/>
          </ac:spMkLst>
        </pc:spChg>
        <pc:spChg chg="mod">
          <ac:chgData name="Ahmed A" userId="37cbb6571667a5a4" providerId="LiveId" clId="{A3ECA875-3A40-4BA9-BB9C-F27E79C2A69C}" dt="2024-05-07T18:04:17.070" v="2971"/>
          <ac:spMkLst>
            <pc:docMk/>
            <pc:sldMk cId="2042116055" sldId="2779"/>
            <ac:spMk id="850" creationId="{A82851E3-DB9D-77DB-DB14-ABB853C1C774}"/>
          </ac:spMkLst>
        </pc:spChg>
        <pc:spChg chg="mod">
          <ac:chgData name="Ahmed A" userId="37cbb6571667a5a4" providerId="LiveId" clId="{A3ECA875-3A40-4BA9-BB9C-F27E79C2A69C}" dt="2024-05-07T18:04:17.070" v="2971"/>
          <ac:spMkLst>
            <pc:docMk/>
            <pc:sldMk cId="2042116055" sldId="2779"/>
            <ac:spMk id="851" creationId="{D7975138-06F2-56BB-279B-BD10E2BA26DF}"/>
          </ac:spMkLst>
        </pc:spChg>
        <pc:spChg chg="mod">
          <ac:chgData name="Ahmed A" userId="37cbb6571667a5a4" providerId="LiveId" clId="{A3ECA875-3A40-4BA9-BB9C-F27E79C2A69C}" dt="2024-05-07T18:04:17.070" v="2971"/>
          <ac:spMkLst>
            <pc:docMk/>
            <pc:sldMk cId="2042116055" sldId="2779"/>
            <ac:spMk id="852" creationId="{4F475195-8E9B-A696-72B9-033D1F585DC7}"/>
          </ac:spMkLst>
        </pc:spChg>
        <pc:spChg chg="mod">
          <ac:chgData name="Ahmed A" userId="37cbb6571667a5a4" providerId="LiveId" clId="{A3ECA875-3A40-4BA9-BB9C-F27E79C2A69C}" dt="2024-05-07T18:04:17.070" v="2971"/>
          <ac:spMkLst>
            <pc:docMk/>
            <pc:sldMk cId="2042116055" sldId="2779"/>
            <ac:spMk id="853" creationId="{104229F2-3E07-2AA5-33AB-D3F68F573D05}"/>
          </ac:spMkLst>
        </pc:spChg>
        <pc:spChg chg="mod">
          <ac:chgData name="Ahmed A" userId="37cbb6571667a5a4" providerId="LiveId" clId="{A3ECA875-3A40-4BA9-BB9C-F27E79C2A69C}" dt="2024-05-07T18:04:17.070" v="2971"/>
          <ac:spMkLst>
            <pc:docMk/>
            <pc:sldMk cId="2042116055" sldId="2779"/>
            <ac:spMk id="854" creationId="{9742AA0D-BFF8-806A-E405-3B638832AD71}"/>
          </ac:spMkLst>
        </pc:spChg>
        <pc:spChg chg="mod">
          <ac:chgData name="Ahmed A" userId="37cbb6571667a5a4" providerId="LiveId" clId="{A3ECA875-3A40-4BA9-BB9C-F27E79C2A69C}" dt="2024-05-07T18:04:17.070" v="2971"/>
          <ac:spMkLst>
            <pc:docMk/>
            <pc:sldMk cId="2042116055" sldId="2779"/>
            <ac:spMk id="855" creationId="{9B909338-3818-0736-F68A-55816722EBF9}"/>
          </ac:spMkLst>
        </pc:spChg>
        <pc:spChg chg="mod">
          <ac:chgData name="Ahmed A" userId="37cbb6571667a5a4" providerId="LiveId" clId="{A3ECA875-3A40-4BA9-BB9C-F27E79C2A69C}" dt="2024-05-07T18:04:17.070" v="2971"/>
          <ac:spMkLst>
            <pc:docMk/>
            <pc:sldMk cId="2042116055" sldId="2779"/>
            <ac:spMk id="856" creationId="{14CA9CDB-EF5F-F048-8AC1-15B5E202E808}"/>
          </ac:spMkLst>
        </pc:spChg>
        <pc:spChg chg="mod">
          <ac:chgData name="Ahmed A" userId="37cbb6571667a5a4" providerId="LiveId" clId="{A3ECA875-3A40-4BA9-BB9C-F27E79C2A69C}" dt="2024-05-07T18:04:17.070" v="2971"/>
          <ac:spMkLst>
            <pc:docMk/>
            <pc:sldMk cId="2042116055" sldId="2779"/>
            <ac:spMk id="857" creationId="{C0D9DBBF-4C49-7CDF-2FE5-0D4D8FE3DFFF}"/>
          </ac:spMkLst>
        </pc:spChg>
        <pc:spChg chg="mod">
          <ac:chgData name="Ahmed A" userId="37cbb6571667a5a4" providerId="LiveId" clId="{A3ECA875-3A40-4BA9-BB9C-F27E79C2A69C}" dt="2024-05-07T18:04:17.070" v="2971"/>
          <ac:spMkLst>
            <pc:docMk/>
            <pc:sldMk cId="2042116055" sldId="2779"/>
            <ac:spMk id="858" creationId="{288B878F-DF02-3E92-DBC4-85D5B131846C}"/>
          </ac:spMkLst>
        </pc:spChg>
        <pc:spChg chg="mod">
          <ac:chgData name="Ahmed A" userId="37cbb6571667a5a4" providerId="LiveId" clId="{A3ECA875-3A40-4BA9-BB9C-F27E79C2A69C}" dt="2024-05-07T18:04:17.070" v="2971"/>
          <ac:spMkLst>
            <pc:docMk/>
            <pc:sldMk cId="2042116055" sldId="2779"/>
            <ac:spMk id="859" creationId="{A5E2DF30-6666-8266-C4BD-163E8A500248}"/>
          </ac:spMkLst>
        </pc:spChg>
        <pc:spChg chg="mod">
          <ac:chgData name="Ahmed A" userId="37cbb6571667a5a4" providerId="LiveId" clId="{A3ECA875-3A40-4BA9-BB9C-F27E79C2A69C}" dt="2024-05-07T18:04:17.070" v="2971"/>
          <ac:spMkLst>
            <pc:docMk/>
            <pc:sldMk cId="2042116055" sldId="2779"/>
            <ac:spMk id="860" creationId="{7E8E6831-5C0D-B4E7-FAA4-106229BFB4F4}"/>
          </ac:spMkLst>
        </pc:spChg>
        <pc:spChg chg="mod">
          <ac:chgData name="Ahmed A" userId="37cbb6571667a5a4" providerId="LiveId" clId="{A3ECA875-3A40-4BA9-BB9C-F27E79C2A69C}" dt="2024-05-07T18:04:17.070" v="2971"/>
          <ac:spMkLst>
            <pc:docMk/>
            <pc:sldMk cId="2042116055" sldId="2779"/>
            <ac:spMk id="861" creationId="{A5C98DE1-69E9-884D-DBA3-80871FA96CA1}"/>
          </ac:spMkLst>
        </pc:spChg>
        <pc:spChg chg="mod">
          <ac:chgData name="Ahmed A" userId="37cbb6571667a5a4" providerId="LiveId" clId="{A3ECA875-3A40-4BA9-BB9C-F27E79C2A69C}" dt="2024-05-07T18:04:17.070" v="2971"/>
          <ac:spMkLst>
            <pc:docMk/>
            <pc:sldMk cId="2042116055" sldId="2779"/>
            <ac:spMk id="862" creationId="{A7A05EC0-B09A-9061-66FD-D025E71E8352}"/>
          </ac:spMkLst>
        </pc:spChg>
        <pc:spChg chg="mod">
          <ac:chgData name="Ahmed A" userId="37cbb6571667a5a4" providerId="LiveId" clId="{A3ECA875-3A40-4BA9-BB9C-F27E79C2A69C}" dt="2024-05-07T18:04:17.070" v="2971"/>
          <ac:spMkLst>
            <pc:docMk/>
            <pc:sldMk cId="2042116055" sldId="2779"/>
            <ac:spMk id="863" creationId="{FB321F5F-3F24-7490-64DC-ED4B58C3389E}"/>
          </ac:spMkLst>
        </pc:spChg>
        <pc:spChg chg="mod">
          <ac:chgData name="Ahmed A" userId="37cbb6571667a5a4" providerId="LiveId" clId="{A3ECA875-3A40-4BA9-BB9C-F27E79C2A69C}" dt="2024-05-07T18:04:17.070" v="2971"/>
          <ac:spMkLst>
            <pc:docMk/>
            <pc:sldMk cId="2042116055" sldId="2779"/>
            <ac:spMk id="864" creationId="{91E16DD7-F3AC-EA4A-0D63-9532BF4403FD}"/>
          </ac:spMkLst>
        </pc:spChg>
        <pc:spChg chg="mod">
          <ac:chgData name="Ahmed A" userId="37cbb6571667a5a4" providerId="LiveId" clId="{A3ECA875-3A40-4BA9-BB9C-F27E79C2A69C}" dt="2024-05-07T18:04:17.070" v="2971"/>
          <ac:spMkLst>
            <pc:docMk/>
            <pc:sldMk cId="2042116055" sldId="2779"/>
            <ac:spMk id="865" creationId="{3482324F-C028-204F-0699-E173D12A662E}"/>
          </ac:spMkLst>
        </pc:spChg>
        <pc:spChg chg="mod">
          <ac:chgData name="Ahmed A" userId="37cbb6571667a5a4" providerId="LiveId" clId="{A3ECA875-3A40-4BA9-BB9C-F27E79C2A69C}" dt="2024-05-07T18:04:17.070" v="2971"/>
          <ac:spMkLst>
            <pc:docMk/>
            <pc:sldMk cId="2042116055" sldId="2779"/>
            <ac:spMk id="866" creationId="{4A9BF4A5-B229-54A2-C20B-5CEDE9097362}"/>
          </ac:spMkLst>
        </pc:spChg>
        <pc:spChg chg="mod">
          <ac:chgData name="Ahmed A" userId="37cbb6571667a5a4" providerId="LiveId" clId="{A3ECA875-3A40-4BA9-BB9C-F27E79C2A69C}" dt="2024-05-07T18:04:17.070" v="2971"/>
          <ac:spMkLst>
            <pc:docMk/>
            <pc:sldMk cId="2042116055" sldId="2779"/>
            <ac:spMk id="867" creationId="{02C93260-7249-6688-9711-5885247F42D4}"/>
          </ac:spMkLst>
        </pc:spChg>
        <pc:spChg chg="mod">
          <ac:chgData name="Ahmed A" userId="37cbb6571667a5a4" providerId="LiveId" clId="{A3ECA875-3A40-4BA9-BB9C-F27E79C2A69C}" dt="2024-05-07T18:04:17.070" v="2971"/>
          <ac:spMkLst>
            <pc:docMk/>
            <pc:sldMk cId="2042116055" sldId="2779"/>
            <ac:spMk id="868" creationId="{B00F080E-40D8-F96B-0699-3B29357939CF}"/>
          </ac:spMkLst>
        </pc:spChg>
        <pc:spChg chg="mod">
          <ac:chgData name="Ahmed A" userId="37cbb6571667a5a4" providerId="LiveId" clId="{A3ECA875-3A40-4BA9-BB9C-F27E79C2A69C}" dt="2024-05-07T18:04:17.070" v="2971"/>
          <ac:spMkLst>
            <pc:docMk/>
            <pc:sldMk cId="2042116055" sldId="2779"/>
            <ac:spMk id="869" creationId="{CDDE0F36-7D26-B4CB-7BD9-80C373FFEF85}"/>
          </ac:spMkLst>
        </pc:spChg>
        <pc:spChg chg="mod">
          <ac:chgData name="Ahmed A" userId="37cbb6571667a5a4" providerId="LiveId" clId="{A3ECA875-3A40-4BA9-BB9C-F27E79C2A69C}" dt="2024-05-07T18:04:17.070" v="2971"/>
          <ac:spMkLst>
            <pc:docMk/>
            <pc:sldMk cId="2042116055" sldId="2779"/>
            <ac:spMk id="870" creationId="{1B1BBD0B-E085-800E-B14B-4D61E3686F8E}"/>
          </ac:spMkLst>
        </pc:spChg>
        <pc:spChg chg="mod">
          <ac:chgData name="Ahmed A" userId="37cbb6571667a5a4" providerId="LiveId" clId="{A3ECA875-3A40-4BA9-BB9C-F27E79C2A69C}" dt="2024-05-07T18:04:17.070" v="2971"/>
          <ac:spMkLst>
            <pc:docMk/>
            <pc:sldMk cId="2042116055" sldId="2779"/>
            <ac:spMk id="871" creationId="{F7AF57D3-2D38-8127-86E5-64693B21443B}"/>
          </ac:spMkLst>
        </pc:spChg>
        <pc:spChg chg="mod">
          <ac:chgData name="Ahmed A" userId="37cbb6571667a5a4" providerId="LiveId" clId="{A3ECA875-3A40-4BA9-BB9C-F27E79C2A69C}" dt="2024-05-07T18:04:17.070" v="2971"/>
          <ac:spMkLst>
            <pc:docMk/>
            <pc:sldMk cId="2042116055" sldId="2779"/>
            <ac:spMk id="872" creationId="{F5F0195E-D747-D25A-8D60-FE06CBFACF5D}"/>
          </ac:spMkLst>
        </pc:spChg>
        <pc:spChg chg="mod">
          <ac:chgData name="Ahmed A" userId="37cbb6571667a5a4" providerId="LiveId" clId="{A3ECA875-3A40-4BA9-BB9C-F27E79C2A69C}" dt="2024-05-07T18:04:17.070" v="2971"/>
          <ac:spMkLst>
            <pc:docMk/>
            <pc:sldMk cId="2042116055" sldId="2779"/>
            <ac:spMk id="873" creationId="{0CA39025-E003-6606-07EC-BD257D91A656}"/>
          </ac:spMkLst>
        </pc:spChg>
        <pc:spChg chg="mod">
          <ac:chgData name="Ahmed A" userId="37cbb6571667a5a4" providerId="LiveId" clId="{A3ECA875-3A40-4BA9-BB9C-F27E79C2A69C}" dt="2024-05-07T18:04:17.070" v="2971"/>
          <ac:spMkLst>
            <pc:docMk/>
            <pc:sldMk cId="2042116055" sldId="2779"/>
            <ac:spMk id="874" creationId="{BEC484C5-C893-CFB4-31C3-894B54AFD36E}"/>
          </ac:spMkLst>
        </pc:spChg>
        <pc:spChg chg="mod">
          <ac:chgData name="Ahmed A" userId="37cbb6571667a5a4" providerId="LiveId" clId="{A3ECA875-3A40-4BA9-BB9C-F27E79C2A69C}" dt="2024-05-07T18:04:17.070" v="2971"/>
          <ac:spMkLst>
            <pc:docMk/>
            <pc:sldMk cId="2042116055" sldId="2779"/>
            <ac:spMk id="875" creationId="{1CF97955-D44E-03A0-E658-39A546A70A27}"/>
          </ac:spMkLst>
        </pc:spChg>
        <pc:spChg chg="mod">
          <ac:chgData name="Ahmed A" userId="37cbb6571667a5a4" providerId="LiveId" clId="{A3ECA875-3A40-4BA9-BB9C-F27E79C2A69C}" dt="2024-05-07T18:04:17.070" v="2971"/>
          <ac:spMkLst>
            <pc:docMk/>
            <pc:sldMk cId="2042116055" sldId="2779"/>
            <ac:spMk id="876" creationId="{65B5762B-DA29-8094-01DD-1E20D0AEBAD6}"/>
          </ac:spMkLst>
        </pc:spChg>
        <pc:spChg chg="mod">
          <ac:chgData name="Ahmed A" userId="37cbb6571667a5a4" providerId="LiveId" clId="{A3ECA875-3A40-4BA9-BB9C-F27E79C2A69C}" dt="2024-05-07T18:04:17.070" v="2971"/>
          <ac:spMkLst>
            <pc:docMk/>
            <pc:sldMk cId="2042116055" sldId="2779"/>
            <ac:spMk id="877" creationId="{3AA597CB-ECCD-9282-BD5C-9179BF5E00BE}"/>
          </ac:spMkLst>
        </pc:spChg>
        <pc:spChg chg="mod">
          <ac:chgData name="Ahmed A" userId="37cbb6571667a5a4" providerId="LiveId" clId="{A3ECA875-3A40-4BA9-BB9C-F27E79C2A69C}" dt="2024-05-07T18:04:17.070" v="2971"/>
          <ac:spMkLst>
            <pc:docMk/>
            <pc:sldMk cId="2042116055" sldId="2779"/>
            <ac:spMk id="878" creationId="{E877734B-3C81-B0B2-04F2-EE958C2B5F09}"/>
          </ac:spMkLst>
        </pc:spChg>
        <pc:spChg chg="mod">
          <ac:chgData name="Ahmed A" userId="37cbb6571667a5a4" providerId="LiveId" clId="{A3ECA875-3A40-4BA9-BB9C-F27E79C2A69C}" dt="2024-05-07T18:04:17.070" v="2971"/>
          <ac:spMkLst>
            <pc:docMk/>
            <pc:sldMk cId="2042116055" sldId="2779"/>
            <ac:spMk id="879" creationId="{D43AC599-ACEB-644E-6155-E1187053252E}"/>
          </ac:spMkLst>
        </pc:spChg>
        <pc:spChg chg="mod">
          <ac:chgData name="Ahmed A" userId="37cbb6571667a5a4" providerId="LiveId" clId="{A3ECA875-3A40-4BA9-BB9C-F27E79C2A69C}" dt="2024-05-07T18:04:17.070" v="2971"/>
          <ac:spMkLst>
            <pc:docMk/>
            <pc:sldMk cId="2042116055" sldId="2779"/>
            <ac:spMk id="880" creationId="{2E277961-8529-9E51-CC6F-7FD51228319F}"/>
          </ac:spMkLst>
        </pc:spChg>
        <pc:spChg chg="mod">
          <ac:chgData name="Ahmed A" userId="37cbb6571667a5a4" providerId="LiveId" clId="{A3ECA875-3A40-4BA9-BB9C-F27E79C2A69C}" dt="2024-05-07T18:04:17.070" v="2971"/>
          <ac:spMkLst>
            <pc:docMk/>
            <pc:sldMk cId="2042116055" sldId="2779"/>
            <ac:spMk id="881" creationId="{EFDF9011-09DF-B700-9551-50EBC9BB299F}"/>
          </ac:spMkLst>
        </pc:spChg>
        <pc:spChg chg="mod">
          <ac:chgData name="Ahmed A" userId="37cbb6571667a5a4" providerId="LiveId" clId="{A3ECA875-3A40-4BA9-BB9C-F27E79C2A69C}" dt="2024-05-07T18:04:17.070" v="2971"/>
          <ac:spMkLst>
            <pc:docMk/>
            <pc:sldMk cId="2042116055" sldId="2779"/>
            <ac:spMk id="882" creationId="{B84055D2-24AB-07A5-27E4-59C616DB5710}"/>
          </ac:spMkLst>
        </pc:spChg>
        <pc:spChg chg="mod">
          <ac:chgData name="Ahmed A" userId="37cbb6571667a5a4" providerId="LiveId" clId="{A3ECA875-3A40-4BA9-BB9C-F27E79C2A69C}" dt="2024-05-07T18:04:17.070" v="2971"/>
          <ac:spMkLst>
            <pc:docMk/>
            <pc:sldMk cId="2042116055" sldId="2779"/>
            <ac:spMk id="883" creationId="{1256F8F8-DEEF-74FB-51D5-ED3752DB1349}"/>
          </ac:spMkLst>
        </pc:spChg>
        <pc:spChg chg="mod">
          <ac:chgData name="Ahmed A" userId="37cbb6571667a5a4" providerId="LiveId" clId="{A3ECA875-3A40-4BA9-BB9C-F27E79C2A69C}" dt="2024-05-07T18:04:17.070" v="2971"/>
          <ac:spMkLst>
            <pc:docMk/>
            <pc:sldMk cId="2042116055" sldId="2779"/>
            <ac:spMk id="884" creationId="{DA827F25-E130-7C6E-20A6-05A0C5A92AE1}"/>
          </ac:spMkLst>
        </pc:spChg>
        <pc:spChg chg="mod">
          <ac:chgData name="Ahmed A" userId="37cbb6571667a5a4" providerId="LiveId" clId="{A3ECA875-3A40-4BA9-BB9C-F27E79C2A69C}" dt="2024-05-07T18:04:17.070" v="2971"/>
          <ac:spMkLst>
            <pc:docMk/>
            <pc:sldMk cId="2042116055" sldId="2779"/>
            <ac:spMk id="885" creationId="{88FBC3EE-DD0B-65C7-0A92-0AC5C7D55F10}"/>
          </ac:spMkLst>
        </pc:spChg>
        <pc:spChg chg="mod">
          <ac:chgData name="Ahmed A" userId="37cbb6571667a5a4" providerId="LiveId" clId="{A3ECA875-3A40-4BA9-BB9C-F27E79C2A69C}" dt="2024-05-07T18:04:17.070" v="2971"/>
          <ac:spMkLst>
            <pc:docMk/>
            <pc:sldMk cId="2042116055" sldId="2779"/>
            <ac:spMk id="886" creationId="{4409309F-25E0-39B8-B173-A91FB4A459C3}"/>
          </ac:spMkLst>
        </pc:spChg>
        <pc:spChg chg="mod">
          <ac:chgData name="Ahmed A" userId="37cbb6571667a5a4" providerId="LiveId" clId="{A3ECA875-3A40-4BA9-BB9C-F27E79C2A69C}" dt="2024-05-07T18:04:17.070" v="2971"/>
          <ac:spMkLst>
            <pc:docMk/>
            <pc:sldMk cId="2042116055" sldId="2779"/>
            <ac:spMk id="887" creationId="{C659B653-DFB4-A193-8C3B-9505DF64B917}"/>
          </ac:spMkLst>
        </pc:spChg>
        <pc:spChg chg="mod">
          <ac:chgData name="Ahmed A" userId="37cbb6571667a5a4" providerId="LiveId" clId="{A3ECA875-3A40-4BA9-BB9C-F27E79C2A69C}" dt="2024-05-07T18:04:17.070" v="2971"/>
          <ac:spMkLst>
            <pc:docMk/>
            <pc:sldMk cId="2042116055" sldId="2779"/>
            <ac:spMk id="888" creationId="{0AC25C08-E016-3281-A672-9E880BEB17FA}"/>
          </ac:spMkLst>
        </pc:spChg>
        <pc:spChg chg="mod">
          <ac:chgData name="Ahmed A" userId="37cbb6571667a5a4" providerId="LiveId" clId="{A3ECA875-3A40-4BA9-BB9C-F27E79C2A69C}" dt="2024-05-07T18:04:17.070" v="2971"/>
          <ac:spMkLst>
            <pc:docMk/>
            <pc:sldMk cId="2042116055" sldId="2779"/>
            <ac:spMk id="889" creationId="{6A2900B8-5A1E-84A6-F299-60580AC2A1C0}"/>
          </ac:spMkLst>
        </pc:spChg>
        <pc:spChg chg="mod">
          <ac:chgData name="Ahmed A" userId="37cbb6571667a5a4" providerId="LiveId" clId="{A3ECA875-3A40-4BA9-BB9C-F27E79C2A69C}" dt="2024-05-07T18:04:17.070" v="2971"/>
          <ac:spMkLst>
            <pc:docMk/>
            <pc:sldMk cId="2042116055" sldId="2779"/>
            <ac:spMk id="890" creationId="{50E43E21-868E-DA67-39D7-627E07937964}"/>
          </ac:spMkLst>
        </pc:spChg>
        <pc:spChg chg="mod">
          <ac:chgData name="Ahmed A" userId="37cbb6571667a5a4" providerId="LiveId" clId="{A3ECA875-3A40-4BA9-BB9C-F27E79C2A69C}" dt="2024-05-07T18:04:17.070" v="2971"/>
          <ac:spMkLst>
            <pc:docMk/>
            <pc:sldMk cId="2042116055" sldId="2779"/>
            <ac:spMk id="891" creationId="{E33118E8-950A-1B6D-1B58-72ED533EDE3A}"/>
          </ac:spMkLst>
        </pc:spChg>
        <pc:spChg chg="mod">
          <ac:chgData name="Ahmed A" userId="37cbb6571667a5a4" providerId="LiveId" clId="{A3ECA875-3A40-4BA9-BB9C-F27E79C2A69C}" dt="2024-05-07T18:04:17.070" v="2971"/>
          <ac:spMkLst>
            <pc:docMk/>
            <pc:sldMk cId="2042116055" sldId="2779"/>
            <ac:spMk id="892" creationId="{C990DBC4-C802-53AD-F0F4-5F5190670F6A}"/>
          </ac:spMkLst>
        </pc:spChg>
        <pc:spChg chg="mod">
          <ac:chgData name="Ahmed A" userId="37cbb6571667a5a4" providerId="LiveId" clId="{A3ECA875-3A40-4BA9-BB9C-F27E79C2A69C}" dt="2024-05-07T18:04:17.070" v="2971"/>
          <ac:spMkLst>
            <pc:docMk/>
            <pc:sldMk cId="2042116055" sldId="2779"/>
            <ac:spMk id="893" creationId="{30CF7300-6C30-8C08-0CA3-B1184DF6AA9A}"/>
          </ac:spMkLst>
        </pc:spChg>
        <pc:spChg chg="mod">
          <ac:chgData name="Ahmed A" userId="37cbb6571667a5a4" providerId="LiveId" clId="{A3ECA875-3A40-4BA9-BB9C-F27E79C2A69C}" dt="2024-05-07T18:04:17.070" v="2971"/>
          <ac:spMkLst>
            <pc:docMk/>
            <pc:sldMk cId="2042116055" sldId="2779"/>
            <ac:spMk id="894" creationId="{4714F45E-0BFB-F644-237A-63CAA7001812}"/>
          </ac:spMkLst>
        </pc:spChg>
        <pc:spChg chg="mod">
          <ac:chgData name="Ahmed A" userId="37cbb6571667a5a4" providerId="LiveId" clId="{A3ECA875-3A40-4BA9-BB9C-F27E79C2A69C}" dt="2024-05-07T18:04:17.070" v="2971"/>
          <ac:spMkLst>
            <pc:docMk/>
            <pc:sldMk cId="2042116055" sldId="2779"/>
            <ac:spMk id="895" creationId="{84E8A9F6-14A5-2465-92D6-820D7252AFF7}"/>
          </ac:spMkLst>
        </pc:spChg>
        <pc:spChg chg="mod">
          <ac:chgData name="Ahmed A" userId="37cbb6571667a5a4" providerId="LiveId" clId="{A3ECA875-3A40-4BA9-BB9C-F27E79C2A69C}" dt="2024-05-07T18:04:17.070" v="2971"/>
          <ac:spMkLst>
            <pc:docMk/>
            <pc:sldMk cId="2042116055" sldId="2779"/>
            <ac:spMk id="896" creationId="{8C7DD6F1-E1A1-0567-474A-39282C97D2A3}"/>
          </ac:spMkLst>
        </pc:spChg>
        <pc:spChg chg="mod">
          <ac:chgData name="Ahmed A" userId="37cbb6571667a5a4" providerId="LiveId" clId="{A3ECA875-3A40-4BA9-BB9C-F27E79C2A69C}" dt="2024-05-07T18:04:17.070" v="2971"/>
          <ac:spMkLst>
            <pc:docMk/>
            <pc:sldMk cId="2042116055" sldId="2779"/>
            <ac:spMk id="897" creationId="{E77449C2-ABD7-6C65-F8E6-682340F58465}"/>
          </ac:spMkLst>
        </pc:spChg>
        <pc:spChg chg="mod">
          <ac:chgData name="Ahmed A" userId="37cbb6571667a5a4" providerId="LiveId" clId="{A3ECA875-3A40-4BA9-BB9C-F27E79C2A69C}" dt="2024-05-07T18:04:17.070" v="2971"/>
          <ac:spMkLst>
            <pc:docMk/>
            <pc:sldMk cId="2042116055" sldId="2779"/>
            <ac:spMk id="898" creationId="{C7E0C120-9716-25FA-39BB-585785068541}"/>
          </ac:spMkLst>
        </pc:spChg>
        <pc:spChg chg="mod">
          <ac:chgData name="Ahmed A" userId="37cbb6571667a5a4" providerId="LiveId" clId="{A3ECA875-3A40-4BA9-BB9C-F27E79C2A69C}" dt="2024-05-07T18:04:17.070" v="2971"/>
          <ac:spMkLst>
            <pc:docMk/>
            <pc:sldMk cId="2042116055" sldId="2779"/>
            <ac:spMk id="899" creationId="{EDB490D4-7CAA-D73B-44A4-0BB51C9DA723}"/>
          </ac:spMkLst>
        </pc:spChg>
        <pc:spChg chg="mod">
          <ac:chgData name="Ahmed A" userId="37cbb6571667a5a4" providerId="LiveId" clId="{A3ECA875-3A40-4BA9-BB9C-F27E79C2A69C}" dt="2024-05-07T18:04:17.070" v="2971"/>
          <ac:spMkLst>
            <pc:docMk/>
            <pc:sldMk cId="2042116055" sldId="2779"/>
            <ac:spMk id="900" creationId="{96AC6EBF-DD20-24AE-9B16-9433E8555E1B}"/>
          </ac:spMkLst>
        </pc:spChg>
        <pc:spChg chg="mod">
          <ac:chgData name="Ahmed A" userId="37cbb6571667a5a4" providerId="LiveId" clId="{A3ECA875-3A40-4BA9-BB9C-F27E79C2A69C}" dt="2024-05-07T18:04:17.070" v="2971"/>
          <ac:spMkLst>
            <pc:docMk/>
            <pc:sldMk cId="2042116055" sldId="2779"/>
            <ac:spMk id="901" creationId="{1A4BF406-6F2E-A5DE-D6EF-516F8915ED37}"/>
          </ac:spMkLst>
        </pc:spChg>
        <pc:spChg chg="mod">
          <ac:chgData name="Ahmed A" userId="37cbb6571667a5a4" providerId="LiveId" clId="{A3ECA875-3A40-4BA9-BB9C-F27E79C2A69C}" dt="2024-05-07T18:04:17.070" v="2971"/>
          <ac:spMkLst>
            <pc:docMk/>
            <pc:sldMk cId="2042116055" sldId="2779"/>
            <ac:spMk id="902" creationId="{7AAE03CE-9208-4E7C-63E9-76E71917F872}"/>
          </ac:spMkLst>
        </pc:spChg>
        <pc:spChg chg="mod">
          <ac:chgData name="Ahmed A" userId="37cbb6571667a5a4" providerId="LiveId" clId="{A3ECA875-3A40-4BA9-BB9C-F27E79C2A69C}" dt="2024-05-07T18:04:17.070" v="2971"/>
          <ac:spMkLst>
            <pc:docMk/>
            <pc:sldMk cId="2042116055" sldId="2779"/>
            <ac:spMk id="903" creationId="{FC2B86A6-D0B9-1FF2-3B60-36A9812EDADB}"/>
          </ac:spMkLst>
        </pc:spChg>
        <pc:spChg chg="mod">
          <ac:chgData name="Ahmed A" userId="37cbb6571667a5a4" providerId="LiveId" clId="{A3ECA875-3A40-4BA9-BB9C-F27E79C2A69C}" dt="2024-05-07T18:04:17.070" v="2971"/>
          <ac:spMkLst>
            <pc:docMk/>
            <pc:sldMk cId="2042116055" sldId="2779"/>
            <ac:spMk id="904" creationId="{31186621-182A-D579-B515-AEE15DDF81F6}"/>
          </ac:spMkLst>
        </pc:spChg>
        <pc:spChg chg="mod">
          <ac:chgData name="Ahmed A" userId="37cbb6571667a5a4" providerId="LiveId" clId="{A3ECA875-3A40-4BA9-BB9C-F27E79C2A69C}" dt="2024-05-07T18:04:17.070" v="2971"/>
          <ac:spMkLst>
            <pc:docMk/>
            <pc:sldMk cId="2042116055" sldId="2779"/>
            <ac:spMk id="905" creationId="{27C221C2-5228-49D6-7030-50D6E3DB8D24}"/>
          </ac:spMkLst>
        </pc:spChg>
        <pc:spChg chg="mod">
          <ac:chgData name="Ahmed A" userId="37cbb6571667a5a4" providerId="LiveId" clId="{A3ECA875-3A40-4BA9-BB9C-F27E79C2A69C}" dt="2024-05-07T18:04:17.070" v="2971"/>
          <ac:spMkLst>
            <pc:docMk/>
            <pc:sldMk cId="2042116055" sldId="2779"/>
            <ac:spMk id="906" creationId="{16B25FC0-B982-10B6-B7EE-3D89449F8209}"/>
          </ac:spMkLst>
        </pc:spChg>
        <pc:spChg chg="mod">
          <ac:chgData name="Ahmed A" userId="37cbb6571667a5a4" providerId="LiveId" clId="{A3ECA875-3A40-4BA9-BB9C-F27E79C2A69C}" dt="2024-05-07T18:04:17.070" v="2971"/>
          <ac:spMkLst>
            <pc:docMk/>
            <pc:sldMk cId="2042116055" sldId="2779"/>
            <ac:spMk id="907" creationId="{6F1B0238-C37E-D1DD-0A61-E5FA6C798678}"/>
          </ac:spMkLst>
        </pc:spChg>
        <pc:spChg chg="mod">
          <ac:chgData name="Ahmed A" userId="37cbb6571667a5a4" providerId="LiveId" clId="{A3ECA875-3A40-4BA9-BB9C-F27E79C2A69C}" dt="2024-05-07T18:04:17.070" v="2971"/>
          <ac:spMkLst>
            <pc:docMk/>
            <pc:sldMk cId="2042116055" sldId="2779"/>
            <ac:spMk id="908" creationId="{BB12DB1C-8382-6443-18A9-01107D055320}"/>
          </ac:spMkLst>
        </pc:spChg>
        <pc:spChg chg="mod">
          <ac:chgData name="Ahmed A" userId="37cbb6571667a5a4" providerId="LiveId" clId="{A3ECA875-3A40-4BA9-BB9C-F27E79C2A69C}" dt="2024-05-07T18:04:17.070" v="2971"/>
          <ac:spMkLst>
            <pc:docMk/>
            <pc:sldMk cId="2042116055" sldId="2779"/>
            <ac:spMk id="909" creationId="{CB0EA8EC-F50C-D0CC-7CCF-477328AF5310}"/>
          </ac:spMkLst>
        </pc:spChg>
        <pc:spChg chg="mod">
          <ac:chgData name="Ahmed A" userId="37cbb6571667a5a4" providerId="LiveId" clId="{A3ECA875-3A40-4BA9-BB9C-F27E79C2A69C}" dt="2024-05-07T18:04:17.070" v="2971"/>
          <ac:spMkLst>
            <pc:docMk/>
            <pc:sldMk cId="2042116055" sldId="2779"/>
            <ac:spMk id="910" creationId="{650A0572-E26A-D50D-D253-2E608D5F9378}"/>
          </ac:spMkLst>
        </pc:spChg>
        <pc:spChg chg="mod">
          <ac:chgData name="Ahmed A" userId="37cbb6571667a5a4" providerId="LiveId" clId="{A3ECA875-3A40-4BA9-BB9C-F27E79C2A69C}" dt="2024-05-07T18:04:17.070" v="2971"/>
          <ac:spMkLst>
            <pc:docMk/>
            <pc:sldMk cId="2042116055" sldId="2779"/>
            <ac:spMk id="911" creationId="{08348B8D-3CFA-35B3-4F63-513350DCA595}"/>
          </ac:spMkLst>
        </pc:spChg>
        <pc:spChg chg="mod">
          <ac:chgData name="Ahmed A" userId="37cbb6571667a5a4" providerId="LiveId" clId="{A3ECA875-3A40-4BA9-BB9C-F27E79C2A69C}" dt="2024-05-07T18:04:17.070" v="2971"/>
          <ac:spMkLst>
            <pc:docMk/>
            <pc:sldMk cId="2042116055" sldId="2779"/>
            <ac:spMk id="912" creationId="{6EBDCAA7-B5A1-C99F-2117-E47152A4DB63}"/>
          </ac:spMkLst>
        </pc:spChg>
        <pc:spChg chg="mod">
          <ac:chgData name="Ahmed A" userId="37cbb6571667a5a4" providerId="LiveId" clId="{A3ECA875-3A40-4BA9-BB9C-F27E79C2A69C}" dt="2024-05-07T18:05:44.148" v="3020"/>
          <ac:spMkLst>
            <pc:docMk/>
            <pc:sldMk cId="2042116055" sldId="2779"/>
            <ac:spMk id="914" creationId="{E96BBA1C-CBF1-9FC0-B0F3-D21F11CA5370}"/>
          </ac:spMkLst>
        </pc:spChg>
        <pc:spChg chg="mod">
          <ac:chgData name="Ahmed A" userId="37cbb6571667a5a4" providerId="LiveId" clId="{A3ECA875-3A40-4BA9-BB9C-F27E79C2A69C}" dt="2024-05-07T18:05:44.148" v="3020"/>
          <ac:spMkLst>
            <pc:docMk/>
            <pc:sldMk cId="2042116055" sldId="2779"/>
            <ac:spMk id="915" creationId="{2162B435-48FC-AACB-02F7-8A09C71DDC84}"/>
          </ac:spMkLst>
        </pc:spChg>
        <pc:spChg chg="mod">
          <ac:chgData name="Ahmed A" userId="37cbb6571667a5a4" providerId="LiveId" clId="{A3ECA875-3A40-4BA9-BB9C-F27E79C2A69C}" dt="2024-05-07T18:05:44.148" v="3020"/>
          <ac:spMkLst>
            <pc:docMk/>
            <pc:sldMk cId="2042116055" sldId="2779"/>
            <ac:spMk id="916" creationId="{B5BCBFB4-29DF-5763-A5B6-DE697D90F3C9}"/>
          </ac:spMkLst>
        </pc:spChg>
        <pc:spChg chg="mod">
          <ac:chgData name="Ahmed A" userId="37cbb6571667a5a4" providerId="LiveId" clId="{A3ECA875-3A40-4BA9-BB9C-F27E79C2A69C}" dt="2024-05-07T18:05:44.148" v="3020"/>
          <ac:spMkLst>
            <pc:docMk/>
            <pc:sldMk cId="2042116055" sldId="2779"/>
            <ac:spMk id="917" creationId="{F56D7EC3-E57B-EEEA-99E0-C891CD3EE415}"/>
          </ac:spMkLst>
        </pc:spChg>
        <pc:spChg chg="mod">
          <ac:chgData name="Ahmed A" userId="37cbb6571667a5a4" providerId="LiveId" clId="{A3ECA875-3A40-4BA9-BB9C-F27E79C2A69C}" dt="2024-05-07T18:05:44.148" v="3020"/>
          <ac:spMkLst>
            <pc:docMk/>
            <pc:sldMk cId="2042116055" sldId="2779"/>
            <ac:spMk id="918" creationId="{6A055EED-9B4B-4944-3E01-F91394D57AE6}"/>
          </ac:spMkLst>
        </pc:spChg>
        <pc:spChg chg="mod">
          <ac:chgData name="Ahmed A" userId="37cbb6571667a5a4" providerId="LiveId" clId="{A3ECA875-3A40-4BA9-BB9C-F27E79C2A69C}" dt="2024-05-07T18:05:44.148" v="3020"/>
          <ac:spMkLst>
            <pc:docMk/>
            <pc:sldMk cId="2042116055" sldId="2779"/>
            <ac:spMk id="919" creationId="{8196D0C5-30E2-59D5-C843-A2B969E0D5B6}"/>
          </ac:spMkLst>
        </pc:spChg>
        <pc:spChg chg="mod">
          <ac:chgData name="Ahmed A" userId="37cbb6571667a5a4" providerId="LiveId" clId="{A3ECA875-3A40-4BA9-BB9C-F27E79C2A69C}" dt="2024-05-07T18:05:44.148" v="3020"/>
          <ac:spMkLst>
            <pc:docMk/>
            <pc:sldMk cId="2042116055" sldId="2779"/>
            <ac:spMk id="920" creationId="{23CEA51F-44CF-4797-F156-5703F4ABBF12}"/>
          </ac:spMkLst>
        </pc:spChg>
        <pc:spChg chg="mod">
          <ac:chgData name="Ahmed A" userId="37cbb6571667a5a4" providerId="LiveId" clId="{A3ECA875-3A40-4BA9-BB9C-F27E79C2A69C}" dt="2024-05-07T18:05:44.148" v="3020"/>
          <ac:spMkLst>
            <pc:docMk/>
            <pc:sldMk cId="2042116055" sldId="2779"/>
            <ac:spMk id="921" creationId="{3A2FAA7A-6C71-4A48-98D3-E071A618073E}"/>
          </ac:spMkLst>
        </pc:spChg>
        <pc:spChg chg="mod">
          <ac:chgData name="Ahmed A" userId="37cbb6571667a5a4" providerId="LiveId" clId="{A3ECA875-3A40-4BA9-BB9C-F27E79C2A69C}" dt="2024-05-07T18:05:44.148" v="3020"/>
          <ac:spMkLst>
            <pc:docMk/>
            <pc:sldMk cId="2042116055" sldId="2779"/>
            <ac:spMk id="922" creationId="{106B02C7-B9D9-320E-A20A-423882D86DC9}"/>
          </ac:spMkLst>
        </pc:spChg>
        <pc:spChg chg="mod">
          <ac:chgData name="Ahmed A" userId="37cbb6571667a5a4" providerId="LiveId" clId="{A3ECA875-3A40-4BA9-BB9C-F27E79C2A69C}" dt="2024-05-07T18:05:44.148" v="3020"/>
          <ac:spMkLst>
            <pc:docMk/>
            <pc:sldMk cId="2042116055" sldId="2779"/>
            <ac:spMk id="923" creationId="{BCAF74E2-6F47-A46E-4D66-1B7EE6A9A3DA}"/>
          </ac:spMkLst>
        </pc:spChg>
        <pc:spChg chg="mod">
          <ac:chgData name="Ahmed A" userId="37cbb6571667a5a4" providerId="LiveId" clId="{A3ECA875-3A40-4BA9-BB9C-F27E79C2A69C}" dt="2024-05-07T18:05:44.148" v="3020"/>
          <ac:spMkLst>
            <pc:docMk/>
            <pc:sldMk cId="2042116055" sldId="2779"/>
            <ac:spMk id="924" creationId="{5370533D-A3F0-6E59-0A9A-A2BBD38AB075}"/>
          </ac:spMkLst>
        </pc:spChg>
        <pc:spChg chg="mod">
          <ac:chgData name="Ahmed A" userId="37cbb6571667a5a4" providerId="LiveId" clId="{A3ECA875-3A40-4BA9-BB9C-F27E79C2A69C}" dt="2024-05-07T18:05:44.148" v="3020"/>
          <ac:spMkLst>
            <pc:docMk/>
            <pc:sldMk cId="2042116055" sldId="2779"/>
            <ac:spMk id="925" creationId="{90213587-C52E-4E21-4053-35721FDF5B81}"/>
          </ac:spMkLst>
        </pc:spChg>
        <pc:spChg chg="mod">
          <ac:chgData name="Ahmed A" userId="37cbb6571667a5a4" providerId="LiveId" clId="{A3ECA875-3A40-4BA9-BB9C-F27E79C2A69C}" dt="2024-05-07T18:05:44.148" v="3020"/>
          <ac:spMkLst>
            <pc:docMk/>
            <pc:sldMk cId="2042116055" sldId="2779"/>
            <ac:spMk id="926" creationId="{7C1D8C52-5D6D-B4C3-0F08-36F8373526B0}"/>
          </ac:spMkLst>
        </pc:spChg>
        <pc:spChg chg="mod">
          <ac:chgData name="Ahmed A" userId="37cbb6571667a5a4" providerId="LiveId" clId="{A3ECA875-3A40-4BA9-BB9C-F27E79C2A69C}" dt="2024-05-07T18:05:44.148" v="3020"/>
          <ac:spMkLst>
            <pc:docMk/>
            <pc:sldMk cId="2042116055" sldId="2779"/>
            <ac:spMk id="927" creationId="{8BF7D841-B341-99C7-C178-C671955006BE}"/>
          </ac:spMkLst>
        </pc:spChg>
        <pc:spChg chg="mod">
          <ac:chgData name="Ahmed A" userId="37cbb6571667a5a4" providerId="LiveId" clId="{A3ECA875-3A40-4BA9-BB9C-F27E79C2A69C}" dt="2024-05-07T18:05:44.148" v="3020"/>
          <ac:spMkLst>
            <pc:docMk/>
            <pc:sldMk cId="2042116055" sldId="2779"/>
            <ac:spMk id="928" creationId="{3C94710D-DC9F-8D94-57CE-022EC02DB604}"/>
          </ac:spMkLst>
        </pc:spChg>
        <pc:spChg chg="mod">
          <ac:chgData name="Ahmed A" userId="37cbb6571667a5a4" providerId="LiveId" clId="{A3ECA875-3A40-4BA9-BB9C-F27E79C2A69C}" dt="2024-05-07T18:05:44.148" v="3020"/>
          <ac:spMkLst>
            <pc:docMk/>
            <pc:sldMk cId="2042116055" sldId="2779"/>
            <ac:spMk id="929" creationId="{A6FCBE6A-06A4-9D58-44D6-A9F970871A87}"/>
          </ac:spMkLst>
        </pc:spChg>
        <pc:spChg chg="mod">
          <ac:chgData name="Ahmed A" userId="37cbb6571667a5a4" providerId="LiveId" clId="{A3ECA875-3A40-4BA9-BB9C-F27E79C2A69C}" dt="2024-05-07T18:05:44.148" v="3020"/>
          <ac:spMkLst>
            <pc:docMk/>
            <pc:sldMk cId="2042116055" sldId="2779"/>
            <ac:spMk id="930" creationId="{4097022C-4BEF-8A47-2037-38560FB0DD95}"/>
          </ac:spMkLst>
        </pc:spChg>
        <pc:spChg chg="mod">
          <ac:chgData name="Ahmed A" userId="37cbb6571667a5a4" providerId="LiveId" clId="{A3ECA875-3A40-4BA9-BB9C-F27E79C2A69C}" dt="2024-05-07T18:05:44.148" v="3020"/>
          <ac:spMkLst>
            <pc:docMk/>
            <pc:sldMk cId="2042116055" sldId="2779"/>
            <ac:spMk id="931" creationId="{C75B3089-7271-E02E-E3FE-A2DBF0513116}"/>
          </ac:spMkLst>
        </pc:spChg>
        <pc:spChg chg="mod">
          <ac:chgData name="Ahmed A" userId="37cbb6571667a5a4" providerId="LiveId" clId="{A3ECA875-3A40-4BA9-BB9C-F27E79C2A69C}" dt="2024-05-07T18:05:44.148" v="3020"/>
          <ac:spMkLst>
            <pc:docMk/>
            <pc:sldMk cId="2042116055" sldId="2779"/>
            <ac:spMk id="932" creationId="{A4EEF439-7D34-7AFD-2C3B-5F147CB00E60}"/>
          </ac:spMkLst>
        </pc:spChg>
        <pc:spChg chg="mod">
          <ac:chgData name="Ahmed A" userId="37cbb6571667a5a4" providerId="LiveId" clId="{A3ECA875-3A40-4BA9-BB9C-F27E79C2A69C}" dt="2024-05-07T18:05:44.148" v="3020"/>
          <ac:spMkLst>
            <pc:docMk/>
            <pc:sldMk cId="2042116055" sldId="2779"/>
            <ac:spMk id="933" creationId="{D85F08D0-A785-099A-E8BA-4BD9022544ED}"/>
          </ac:spMkLst>
        </pc:spChg>
        <pc:spChg chg="mod">
          <ac:chgData name="Ahmed A" userId="37cbb6571667a5a4" providerId="LiveId" clId="{A3ECA875-3A40-4BA9-BB9C-F27E79C2A69C}" dt="2024-05-07T18:05:44.148" v="3020"/>
          <ac:spMkLst>
            <pc:docMk/>
            <pc:sldMk cId="2042116055" sldId="2779"/>
            <ac:spMk id="934" creationId="{4BA453A2-0A1F-5C58-43A3-9DF64124A54C}"/>
          </ac:spMkLst>
        </pc:spChg>
        <pc:spChg chg="mod">
          <ac:chgData name="Ahmed A" userId="37cbb6571667a5a4" providerId="LiveId" clId="{A3ECA875-3A40-4BA9-BB9C-F27E79C2A69C}" dt="2024-05-07T18:05:44.148" v="3020"/>
          <ac:spMkLst>
            <pc:docMk/>
            <pc:sldMk cId="2042116055" sldId="2779"/>
            <ac:spMk id="935" creationId="{70E9A611-EDED-3C36-D7E5-E75FCBE9FFEC}"/>
          </ac:spMkLst>
        </pc:spChg>
        <pc:spChg chg="mod">
          <ac:chgData name="Ahmed A" userId="37cbb6571667a5a4" providerId="LiveId" clId="{A3ECA875-3A40-4BA9-BB9C-F27E79C2A69C}" dt="2024-05-07T18:05:44.148" v="3020"/>
          <ac:spMkLst>
            <pc:docMk/>
            <pc:sldMk cId="2042116055" sldId="2779"/>
            <ac:spMk id="936" creationId="{EA6FD2AA-CA76-6CD0-6E7C-890DC4BF4078}"/>
          </ac:spMkLst>
        </pc:spChg>
        <pc:spChg chg="mod">
          <ac:chgData name="Ahmed A" userId="37cbb6571667a5a4" providerId="LiveId" clId="{A3ECA875-3A40-4BA9-BB9C-F27E79C2A69C}" dt="2024-05-07T18:05:44.148" v="3020"/>
          <ac:spMkLst>
            <pc:docMk/>
            <pc:sldMk cId="2042116055" sldId="2779"/>
            <ac:spMk id="937" creationId="{126D9375-F4A7-CB13-4CF5-43EFED055175}"/>
          </ac:spMkLst>
        </pc:spChg>
        <pc:spChg chg="mod">
          <ac:chgData name="Ahmed A" userId="37cbb6571667a5a4" providerId="LiveId" clId="{A3ECA875-3A40-4BA9-BB9C-F27E79C2A69C}" dt="2024-05-07T18:05:44.148" v="3020"/>
          <ac:spMkLst>
            <pc:docMk/>
            <pc:sldMk cId="2042116055" sldId="2779"/>
            <ac:spMk id="938" creationId="{BE6F6C13-A68E-C575-659E-CBF00E7CDE29}"/>
          </ac:spMkLst>
        </pc:spChg>
        <pc:spChg chg="mod">
          <ac:chgData name="Ahmed A" userId="37cbb6571667a5a4" providerId="LiveId" clId="{A3ECA875-3A40-4BA9-BB9C-F27E79C2A69C}" dt="2024-05-07T18:05:44.148" v="3020"/>
          <ac:spMkLst>
            <pc:docMk/>
            <pc:sldMk cId="2042116055" sldId="2779"/>
            <ac:spMk id="939" creationId="{B3ACD2BE-F556-7F87-3D50-7E74ABCDED27}"/>
          </ac:spMkLst>
        </pc:spChg>
        <pc:spChg chg="mod">
          <ac:chgData name="Ahmed A" userId="37cbb6571667a5a4" providerId="LiveId" clId="{A3ECA875-3A40-4BA9-BB9C-F27E79C2A69C}" dt="2024-05-07T18:05:44.148" v="3020"/>
          <ac:spMkLst>
            <pc:docMk/>
            <pc:sldMk cId="2042116055" sldId="2779"/>
            <ac:spMk id="940" creationId="{E4F54FD4-E1C8-78A6-01E2-07E97B97561E}"/>
          </ac:spMkLst>
        </pc:spChg>
        <pc:spChg chg="mod">
          <ac:chgData name="Ahmed A" userId="37cbb6571667a5a4" providerId="LiveId" clId="{A3ECA875-3A40-4BA9-BB9C-F27E79C2A69C}" dt="2024-05-07T18:05:44.148" v="3020"/>
          <ac:spMkLst>
            <pc:docMk/>
            <pc:sldMk cId="2042116055" sldId="2779"/>
            <ac:spMk id="941" creationId="{CF62BC91-D113-6BBC-E6BC-315B0144C09D}"/>
          </ac:spMkLst>
        </pc:spChg>
        <pc:spChg chg="mod">
          <ac:chgData name="Ahmed A" userId="37cbb6571667a5a4" providerId="LiveId" clId="{A3ECA875-3A40-4BA9-BB9C-F27E79C2A69C}" dt="2024-05-07T18:05:44.148" v="3020"/>
          <ac:spMkLst>
            <pc:docMk/>
            <pc:sldMk cId="2042116055" sldId="2779"/>
            <ac:spMk id="942" creationId="{1F5C03C4-DDAE-DE3C-F535-B719AD659BD9}"/>
          </ac:spMkLst>
        </pc:spChg>
        <pc:spChg chg="mod">
          <ac:chgData name="Ahmed A" userId="37cbb6571667a5a4" providerId="LiveId" clId="{A3ECA875-3A40-4BA9-BB9C-F27E79C2A69C}" dt="2024-05-07T18:05:44.148" v="3020"/>
          <ac:spMkLst>
            <pc:docMk/>
            <pc:sldMk cId="2042116055" sldId="2779"/>
            <ac:spMk id="943" creationId="{76A69252-C0F4-CBFD-0DC6-3FB10D57DC2E}"/>
          </ac:spMkLst>
        </pc:spChg>
        <pc:spChg chg="mod">
          <ac:chgData name="Ahmed A" userId="37cbb6571667a5a4" providerId="LiveId" clId="{A3ECA875-3A40-4BA9-BB9C-F27E79C2A69C}" dt="2024-05-07T18:05:44.148" v="3020"/>
          <ac:spMkLst>
            <pc:docMk/>
            <pc:sldMk cId="2042116055" sldId="2779"/>
            <ac:spMk id="944" creationId="{ADABE647-09E7-9419-9302-BADC5FA0B807}"/>
          </ac:spMkLst>
        </pc:spChg>
        <pc:spChg chg="mod">
          <ac:chgData name="Ahmed A" userId="37cbb6571667a5a4" providerId="LiveId" clId="{A3ECA875-3A40-4BA9-BB9C-F27E79C2A69C}" dt="2024-05-07T18:05:44.148" v="3020"/>
          <ac:spMkLst>
            <pc:docMk/>
            <pc:sldMk cId="2042116055" sldId="2779"/>
            <ac:spMk id="945" creationId="{FA3B6172-6419-C280-D484-2AECB7C5F28C}"/>
          </ac:spMkLst>
        </pc:spChg>
        <pc:spChg chg="mod">
          <ac:chgData name="Ahmed A" userId="37cbb6571667a5a4" providerId="LiveId" clId="{A3ECA875-3A40-4BA9-BB9C-F27E79C2A69C}" dt="2024-05-07T18:05:44.148" v="3020"/>
          <ac:spMkLst>
            <pc:docMk/>
            <pc:sldMk cId="2042116055" sldId="2779"/>
            <ac:spMk id="946" creationId="{49E205E4-589B-651D-9C2D-A5DE94FCD124}"/>
          </ac:spMkLst>
        </pc:spChg>
        <pc:spChg chg="mod">
          <ac:chgData name="Ahmed A" userId="37cbb6571667a5a4" providerId="LiveId" clId="{A3ECA875-3A40-4BA9-BB9C-F27E79C2A69C}" dt="2024-05-07T18:05:44.148" v="3020"/>
          <ac:spMkLst>
            <pc:docMk/>
            <pc:sldMk cId="2042116055" sldId="2779"/>
            <ac:spMk id="947" creationId="{CDC436AB-AC5F-AF11-A374-C5E1C36EFAF8}"/>
          </ac:spMkLst>
        </pc:spChg>
        <pc:spChg chg="mod">
          <ac:chgData name="Ahmed A" userId="37cbb6571667a5a4" providerId="LiveId" clId="{A3ECA875-3A40-4BA9-BB9C-F27E79C2A69C}" dt="2024-05-07T18:05:44.148" v="3020"/>
          <ac:spMkLst>
            <pc:docMk/>
            <pc:sldMk cId="2042116055" sldId="2779"/>
            <ac:spMk id="948" creationId="{A16F3268-39D5-1451-80AD-CBD5273C9B81}"/>
          </ac:spMkLst>
        </pc:spChg>
        <pc:spChg chg="mod">
          <ac:chgData name="Ahmed A" userId="37cbb6571667a5a4" providerId="LiveId" clId="{A3ECA875-3A40-4BA9-BB9C-F27E79C2A69C}" dt="2024-05-07T18:05:44.148" v="3020"/>
          <ac:spMkLst>
            <pc:docMk/>
            <pc:sldMk cId="2042116055" sldId="2779"/>
            <ac:spMk id="949" creationId="{923243B3-4299-917D-89B6-51F86213F74C}"/>
          </ac:spMkLst>
        </pc:spChg>
        <pc:spChg chg="mod">
          <ac:chgData name="Ahmed A" userId="37cbb6571667a5a4" providerId="LiveId" clId="{A3ECA875-3A40-4BA9-BB9C-F27E79C2A69C}" dt="2024-05-07T18:05:44.148" v="3020"/>
          <ac:spMkLst>
            <pc:docMk/>
            <pc:sldMk cId="2042116055" sldId="2779"/>
            <ac:spMk id="950" creationId="{7737C4BD-8146-23F2-BB61-1E406E53CF58}"/>
          </ac:spMkLst>
        </pc:spChg>
        <pc:spChg chg="mod">
          <ac:chgData name="Ahmed A" userId="37cbb6571667a5a4" providerId="LiveId" clId="{A3ECA875-3A40-4BA9-BB9C-F27E79C2A69C}" dt="2024-05-07T18:05:44.148" v="3020"/>
          <ac:spMkLst>
            <pc:docMk/>
            <pc:sldMk cId="2042116055" sldId="2779"/>
            <ac:spMk id="951" creationId="{91765821-75D3-1F9C-6867-FC38F3DFD431}"/>
          </ac:spMkLst>
        </pc:spChg>
        <pc:spChg chg="mod">
          <ac:chgData name="Ahmed A" userId="37cbb6571667a5a4" providerId="LiveId" clId="{A3ECA875-3A40-4BA9-BB9C-F27E79C2A69C}" dt="2024-05-07T18:05:44.148" v="3020"/>
          <ac:spMkLst>
            <pc:docMk/>
            <pc:sldMk cId="2042116055" sldId="2779"/>
            <ac:spMk id="952" creationId="{6608BE0C-498B-9C4F-E600-93ABA6CD0949}"/>
          </ac:spMkLst>
        </pc:spChg>
        <pc:spChg chg="mod">
          <ac:chgData name="Ahmed A" userId="37cbb6571667a5a4" providerId="LiveId" clId="{A3ECA875-3A40-4BA9-BB9C-F27E79C2A69C}" dt="2024-05-07T18:05:44.148" v="3020"/>
          <ac:spMkLst>
            <pc:docMk/>
            <pc:sldMk cId="2042116055" sldId="2779"/>
            <ac:spMk id="953" creationId="{92C347D1-8700-C7F9-5028-546C0EBA07A3}"/>
          </ac:spMkLst>
        </pc:spChg>
        <pc:spChg chg="mod">
          <ac:chgData name="Ahmed A" userId="37cbb6571667a5a4" providerId="LiveId" clId="{A3ECA875-3A40-4BA9-BB9C-F27E79C2A69C}" dt="2024-05-07T18:05:44.148" v="3020"/>
          <ac:spMkLst>
            <pc:docMk/>
            <pc:sldMk cId="2042116055" sldId="2779"/>
            <ac:spMk id="954" creationId="{4A4DEAB8-62D5-68C1-DC3E-D92E2580F359}"/>
          </ac:spMkLst>
        </pc:spChg>
        <pc:spChg chg="mod">
          <ac:chgData name="Ahmed A" userId="37cbb6571667a5a4" providerId="LiveId" clId="{A3ECA875-3A40-4BA9-BB9C-F27E79C2A69C}" dt="2024-05-07T18:05:44.148" v="3020"/>
          <ac:spMkLst>
            <pc:docMk/>
            <pc:sldMk cId="2042116055" sldId="2779"/>
            <ac:spMk id="955" creationId="{74A6BC5F-3E87-3710-BBD3-CCB3BEB92744}"/>
          </ac:spMkLst>
        </pc:spChg>
        <pc:spChg chg="mod">
          <ac:chgData name="Ahmed A" userId="37cbb6571667a5a4" providerId="LiveId" clId="{A3ECA875-3A40-4BA9-BB9C-F27E79C2A69C}" dt="2024-05-07T18:05:44.148" v="3020"/>
          <ac:spMkLst>
            <pc:docMk/>
            <pc:sldMk cId="2042116055" sldId="2779"/>
            <ac:spMk id="956" creationId="{64368D78-1ACB-9135-3C85-01CE153905AA}"/>
          </ac:spMkLst>
        </pc:spChg>
        <pc:spChg chg="mod">
          <ac:chgData name="Ahmed A" userId="37cbb6571667a5a4" providerId="LiveId" clId="{A3ECA875-3A40-4BA9-BB9C-F27E79C2A69C}" dt="2024-05-07T18:05:44.148" v="3020"/>
          <ac:spMkLst>
            <pc:docMk/>
            <pc:sldMk cId="2042116055" sldId="2779"/>
            <ac:spMk id="957" creationId="{DD9700E1-B0EA-6EBD-74FE-34C5F0BA143E}"/>
          </ac:spMkLst>
        </pc:spChg>
        <pc:spChg chg="mod">
          <ac:chgData name="Ahmed A" userId="37cbb6571667a5a4" providerId="LiveId" clId="{A3ECA875-3A40-4BA9-BB9C-F27E79C2A69C}" dt="2024-05-07T18:05:44.148" v="3020"/>
          <ac:spMkLst>
            <pc:docMk/>
            <pc:sldMk cId="2042116055" sldId="2779"/>
            <ac:spMk id="958" creationId="{BC4497B0-43A4-82C7-442F-ED021689952A}"/>
          </ac:spMkLst>
        </pc:spChg>
        <pc:spChg chg="mod">
          <ac:chgData name="Ahmed A" userId="37cbb6571667a5a4" providerId="LiveId" clId="{A3ECA875-3A40-4BA9-BB9C-F27E79C2A69C}" dt="2024-05-07T18:05:44.148" v="3020"/>
          <ac:spMkLst>
            <pc:docMk/>
            <pc:sldMk cId="2042116055" sldId="2779"/>
            <ac:spMk id="959" creationId="{46FE7486-D3BE-CD2F-661B-316E1A4004B1}"/>
          </ac:spMkLst>
        </pc:spChg>
        <pc:spChg chg="mod">
          <ac:chgData name="Ahmed A" userId="37cbb6571667a5a4" providerId="LiveId" clId="{A3ECA875-3A40-4BA9-BB9C-F27E79C2A69C}" dt="2024-05-07T18:05:44.148" v="3020"/>
          <ac:spMkLst>
            <pc:docMk/>
            <pc:sldMk cId="2042116055" sldId="2779"/>
            <ac:spMk id="960" creationId="{A5840076-B048-9DEB-D42C-E2E36044892D}"/>
          </ac:spMkLst>
        </pc:spChg>
        <pc:spChg chg="mod">
          <ac:chgData name="Ahmed A" userId="37cbb6571667a5a4" providerId="LiveId" clId="{A3ECA875-3A40-4BA9-BB9C-F27E79C2A69C}" dt="2024-05-07T18:05:44.148" v="3020"/>
          <ac:spMkLst>
            <pc:docMk/>
            <pc:sldMk cId="2042116055" sldId="2779"/>
            <ac:spMk id="961" creationId="{99379566-7071-2082-770A-91A302C2778E}"/>
          </ac:spMkLst>
        </pc:spChg>
        <pc:spChg chg="mod">
          <ac:chgData name="Ahmed A" userId="37cbb6571667a5a4" providerId="LiveId" clId="{A3ECA875-3A40-4BA9-BB9C-F27E79C2A69C}" dt="2024-05-07T18:05:44.148" v="3020"/>
          <ac:spMkLst>
            <pc:docMk/>
            <pc:sldMk cId="2042116055" sldId="2779"/>
            <ac:spMk id="962" creationId="{AFC70D4F-0218-8431-3FEC-48F10D7002AF}"/>
          </ac:spMkLst>
        </pc:spChg>
        <pc:spChg chg="mod">
          <ac:chgData name="Ahmed A" userId="37cbb6571667a5a4" providerId="LiveId" clId="{A3ECA875-3A40-4BA9-BB9C-F27E79C2A69C}" dt="2024-05-07T18:05:44.148" v="3020"/>
          <ac:spMkLst>
            <pc:docMk/>
            <pc:sldMk cId="2042116055" sldId="2779"/>
            <ac:spMk id="963" creationId="{566342B1-F31E-D06E-7D86-689315E3D4D5}"/>
          </ac:spMkLst>
        </pc:spChg>
        <pc:spChg chg="mod">
          <ac:chgData name="Ahmed A" userId="37cbb6571667a5a4" providerId="LiveId" clId="{A3ECA875-3A40-4BA9-BB9C-F27E79C2A69C}" dt="2024-05-07T18:05:44.148" v="3020"/>
          <ac:spMkLst>
            <pc:docMk/>
            <pc:sldMk cId="2042116055" sldId="2779"/>
            <ac:spMk id="964" creationId="{8DB6D23D-EB39-797B-04FF-95A5876EA3C3}"/>
          </ac:spMkLst>
        </pc:spChg>
        <pc:spChg chg="mod">
          <ac:chgData name="Ahmed A" userId="37cbb6571667a5a4" providerId="LiveId" clId="{A3ECA875-3A40-4BA9-BB9C-F27E79C2A69C}" dt="2024-05-07T18:05:44.148" v="3020"/>
          <ac:spMkLst>
            <pc:docMk/>
            <pc:sldMk cId="2042116055" sldId="2779"/>
            <ac:spMk id="965" creationId="{2D1ACAAD-BC50-DE8B-5D78-09AF186911BB}"/>
          </ac:spMkLst>
        </pc:spChg>
        <pc:spChg chg="mod">
          <ac:chgData name="Ahmed A" userId="37cbb6571667a5a4" providerId="LiveId" clId="{A3ECA875-3A40-4BA9-BB9C-F27E79C2A69C}" dt="2024-05-07T18:05:44.148" v="3020"/>
          <ac:spMkLst>
            <pc:docMk/>
            <pc:sldMk cId="2042116055" sldId="2779"/>
            <ac:spMk id="966" creationId="{40C03573-A0B5-9DDF-B8B4-6D05294FF0F3}"/>
          </ac:spMkLst>
        </pc:spChg>
        <pc:spChg chg="mod">
          <ac:chgData name="Ahmed A" userId="37cbb6571667a5a4" providerId="LiveId" clId="{A3ECA875-3A40-4BA9-BB9C-F27E79C2A69C}" dt="2024-05-07T18:05:44.148" v="3020"/>
          <ac:spMkLst>
            <pc:docMk/>
            <pc:sldMk cId="2042116055" sldId="2779"/>
            <ac:spMk id="967" creationId="{1D942DFE-ED8E-5646-5452-C873C41DF957}"/>
          </ac:spMkLst>
        </pc:spChg>
        <pc:spChg chg="mod">
          <ac:chgData name="Ahmed A" userId="37cbb6571667a5a4" providerId="LiveId" clId="{A3ECA875-3A40-4BA9-BB9C-F27E79C2A69C}" dt="2024-05-07T18:05:44.148" v="3020"/>
          <ac:spMkLst>
            <pc:docMk/>
            <pc:sldMk cId="2042116055" sldId="2779"/>
            <ac:spMk id="968" creationId="{D20468F0-971F-6E4C-80C4-63D36913903B}"/>
          </ac:spMkLst>
        </pc:spChg>
        <pc:spChg chg="mod">
          <ac:chgData name="Ahmed A" userId="37cbb6571667a5a4" providerId="LiveId" clId="{A3ECA875-3A40-4BA9-BB9C-F27E79C2A69C}" dt="2024-05-07T18:05:44.148" v="3020"/>
          <ac:spMkLst>
            <pc:docMk/>
            <pc:sldMk cId="2042116055" sldId="2779"/>
            <ac:spMk id="969" creationId="{38C5C398-7D3F-2EF9-ABEF-BFB1C24D4D6E}"/>
          </ac:spMkLst>
        </pc:spChg>
        <pc:spChg chg="mod">
          <ac:chgData name="Ahmed A" userId="37cbb6571667a5a4" providerId="LiveId" clId="{A3ECA875-3A40-4BA9-BB9C-F27E79C2A69C}" dt="2024-05-07T18:05:44.148" v="3020"/>
          <ac:spMkLst>
            <pc:docMk/>
            <pc:sldMk cId="2042116055" sldId="2779"/>
            <ac:spMk id="970" creationId="{91B8E74E-C164-0C1C-58D3-8CCAABAD350E}"/>
          </ac:spMkLst>
        </pc:spChg>
        <pc:spChg chg="mod">
          <ac:chgData name="Ahmed A" userId="37cbb6571667a5a4" providerId="LiveId" clId="{A3ECA875-3A40-4BA9-BB9C-F27E79C2A69C}" dt="2024-05-07T18:05:44.148" v="3020"/>
          <ac:spMkLst>
            <pc:docMk/>
            <pc:sldMk cId="2042116055" sldId="2779"/>
            <ac:spMk id="971" creationId="{C2F6CD88-C6F5-1469-6733-FC44CCCD08C8}"/>
          </ac:spMkLst>
        </pc:spChg>
        <pc:spChg chg="mod">
          <ac:chgData name="Ahmed A" userId="37cbb6571667a5a4" providerId="LiveId" clId="{A3ECA875-3A40-4BA9-BB9C-F27E79C2A69C}" dt="2024-05-07T18:05:44.148" v="3020"/>
          <ac:spMkLst>
            <pc:docMk/>
            <pc:sldMk cId="2042116055" sldId="2779"/>
            <ac:spMk id="972" creationId="{7F8A65F5-CAD8-5B23-E9B0-FF29DA6ADA43}"/>
          </ac:spMkLst>
        </pc:spChg>
        <pc:spChg chg="mod topLvl">
          <ac:chgData name="Ahmed A" userId="37cbb6571667a5a4" providerId="LiveId" clId="{A3ECA875-3A40-4BA9-BB9C-F27E79C2A69C}" dt="2024-05-07T18:07:07.117" v="3051" actId="165"/>
          <ac:spMkLst>
            <pc:docMk/>
            <pc:sldMk cId="2042116055" sldId="2779"/>
            <ac:spMk id="975" creationId="{64B11F5B-BBB9-4E4C-FC3A-F3D6E6412851}"/>
          </ac:spMkLst>
        </pc:spChg>
        <pc:spChg chg="mod topLvl">
          <ac:chgData name="Ahmed A" userId="37cbb6571667a5a4" providerId="LiveId" clId="{A3ECA875-3A40-4BA9-BB9C-F27E79C2A69C}" dt="2024-05-07T18:07:07.117" v="3051" actId="165"/>
          <ac:spMkLst>
            <pc:docMk/>
            <pc:sldMk cId="2042116055" sldId="2779"/>
            <ac:spMk id="976" creationId="{69F671ED-2CF4-506E-A01F-B149FEAD5E42}"/>
          </ac:spMkLst>
        </pc:spChg>
        <pc:spChg chg="mod topLvl">
          <ac:chgData name="Ahmed A" userId="37cbb6571667a5a4" providerId="LiveId" clId="{A3ECA875-3A40-4BA9-BB9C-F27E79C2A69C}" dt="2024-05-07T18:07:07.117" v="3051" actId="165"/>
          <ac:spMkLst>
            <pc:docMk/>
            <pc:sldMk cId="2042116055" sldId="2779"/>
            <ac:spMk id="977" creationId="{607D9A37-B764-777F-D74C-F71949699240}"/>
          </ac:spMkLst>
        </pc:spChg>
        <pc:spChg chg="mod topLvl">
          <ac:chgData name="Ahmed A" userId="37cbb6571667a5a4" providerId="LiveId" clId="{A3ECA875-3A40-4BA9-BB9C-F27E79C2A69C}" dt="2024-05-07T18:07:07.117" v="3051" actId="165"/>
          <ac:spMkLst>
            <pc:docMk/>
            <pc:sldMk cId="2042116055" sldId="2779"/>
            <ac:spMk id="978" creationId="{57EE5A0F-0209-EF0D-3E08-A9836B6CCC20}"/>
          </ac:spMkLst>
        </pc:spChg>
        <pc:spChg chg="mod topLvl">
          <ac:chgData name="Ahmed A" userId="37cbb6571667a5a4" providerId="LiveId" clId="{A3ECA875-3A40-4BA9-BB9C-F27E79C2A69C}" dt="2024-05-07T18:07:07.117" v="3051" actId="165"/>
          <ac:spMkLst>
            <pc:docMk/>
            <pc:sldMk cId="2042116055" sldId="2779"/>
            <ac:spMk id="979" creationId="{7403E758-706B-9ADD-4103-329637CF0BDF}"/>
          </ac:spMkLst>
        </pc:spChg>
        <pc:spChg chg="mod topLvl">
          <ac:chgData name="Ahmed A" userId="37cbb6571667a5a4" providerId="LiveId" clId="{A3ECA875-3A40-4BA9-BB9C-F27E79C2A69C}" dt="2024-05-07T18:07:07.117" v="3051" actId="165"/>
          <ac:spMkLst>
            <pc:docMk/>
            <pc:sldMk cId="2042116055" sldId="2779"/>
            <ac:spMk id="980" creationId="{793E26D7-9541-038F-40B5-DC1BFB7EC0D9}"/>
          </ac:spMkLst>
        </pc:spChg>
        <pc:spChg chg="mod topLvl">
          <ac:chgData name="Ahmed A" userId="37cbb6571667a5a4" providerId="LiveId" clId="{A3ECA875-3A40-4BA9-BB9C-F27E79C2A69C}" dt="2024-05-07T18:07:07.117" v="3051" actId="165"/>
          <ac:spMkLst>
            <pc:docMk/>
            <pc:sldMk cId="2042116055" sldId="2779"/>
            <ac:spMk id="981" creationId="{62000E9A-D2C8-3B71-272F-F71FEAC0A96C}"/>
          </ac:spMkLst>
        </pc:spChg>
        <pc:spChg chg="mod topLvl">
          <ac:chgData name="Ahmed A" userId="37cbb6571667a5a4" providerId="LiveId" clId="{A3ECA875-3A40-4BA9-BB9C-F27E79C2A69C}" dt="2024-05-07T18:07:07.117" v="3051" actId="165"/>
          <ac:spMkLst>
            <pc:docMk/>
            <pc:sldMk cId="2042116055" sldId="2779"/>
            <ac:spMk id="982" creationId="{A8D88D17-E884-E305-AC4F-719303728D3F}"/>
          </ac:spMkLst>
        </pc:spChg>
        <pc:spChg chg="mod topLvl">
          <ac:chgData name="Ahmed A" userId="37cbb6571667a5a4" providerId="LiveId" clId="{A3ECA875-3A40-4BA9-BB9C-F27E79C2A69C}" dt="2024-05-07T18:07:07.117" v="3051" actId="165"/>
          <ac:spMkLst>
            <pc:docMk/>
            <pc:sldMk cId="2042116055" sldId="2779"/>
            <ac:spMk id="983" creationId="{3E882B42-E425-2621-DD3D-41EDF8DBC6AE}"/>
          </ac:spMkLst>
        </pc:spChg>
        <pc:spChg chg="mod topLvl">
          <ac:chgData name="Ahmed A" userId="37cbb6571667a5a4" providerId="LiveId" clId="{A3ECA875-3A40-4BA9-BB9C-F27E79C2A69C}" dt="2024-05-07T18:07:07.117" v="3051" actId="165"/>
          <ac:spMkLst>
            <pc:docMk/>
            <pc:sldMk cId="2042116055" sldId="2779"/>
            <ac:spMk id="984" creationId="{2F7522FA-1658-96BF-E5A5-B835BD6266A6}"/>
          </ac:spMkLst>
        </pc:spChg>
        <pc:spChg chg="mod topLvl">
          <ac:chgData name="Ahmed A" userId="37cbb6571667a5a4" providerId="LiveId" clId="{A3ECA875-3A40-4BA9-BB9C-F27E79C2A69C}" dt="2024-05-07T18:07:07.117" v="3051" actId="165"/>
          <ac:spMkLst>
            <pc:docMk/>
            <pc:sldMk cId="2042116055" sldId="2779"/>
            <ac:spMk id="985" creationId="{EBDC8D69-F4AD-8D13-38DC-BF38BF5224AC}"/>
          </ac:spMkLst>
        </pc:spChg>
        <pc:spChg chg="mod topLvl">
          <ac:chgData name="Ahmed A" userId="37cbb6571667a5a4" providerId="LiveId" clId="{A3ECA875-3A40-4BA9-BB9C-F27E79C2A69C}" dt="2024-05-07T18:07:07.117" v="3051" actId="165"/>
          <ac:spMkLst>
            <pc:docMk/>
            <pc:sldMk cId="2042116055" sldId="2779"/>
            <ac:spMk id="986" creationId="{029CEE34-985A-315E-5EB2-728AFD58897C}"/>
          </ac:spMkLst>
        </pc:spChg>
        <pc:spChg chg="mod topLvl">
          <ac:chgData name="Ahmed A" userId="37cbb6571667a5a4" providerId="LiveId" clId="{A3ECA875-3A40-4BA9-BB9C-F27E79C2A69C}" dt="2024-05-07T18:07:07.117" v="3051" actId="165"/>
          <ac:spMkLst>
            <pc:docMk/>
            <pc:sldMk cId="2042116055" sldId="2779"/>
            <ac:spMk id="987" creationId="{10A2B045-2C47-C8C5-0D59-B671C4AFF988}"/>
          </ac:spMkLst>
        </pc:spChg>
        <pc:spChg chg="mod topLvl">
          <ac:chgData name="Ahmed A" userId="37cbb6571667a5a4" providerId="LiveId" clId="{A3ECA875-3A40-4BA9-BB9C-F27E79C2A69C}" dt="2024-05-07T18:07:07.117" v="3051" actId="165"/>
          <ac:spMkLst>
            <pc:docMk/>
            <pc:sldMk cId="2042116055" sldId="2779"/>
            <ac:spMk id="988" creationId="{B1C2D7E9-460B-1066-6003-A6F119136ECA}"/>
          </ac:spMkLst>
        </pc:spChg>
        <pc:spChg chg="mod topLvl">
          <ac:chgData name="Ahmed A" userId="37cbb6571667a5a4" providerId="LiveId" clId="{A3ECA875-3A40-4BA9-BB9C-F27E79C2A69C}" dt="2024-05-07T18:07:07.117" v="3051" actId="165"/>
          <ac:spMkLst>
            <pc:docMk/>
            <pc:sldMk cId="2042116055" sldId="2779"/>
            <ac:spMk id="989" creationId="{4598E7E1-BF0C-D3CC-87C5-7326E6443ED0}"/>
          </ac:spMkLst>
        </pc:spChg>
        <pc:spChg chg="mod topLvl">
          <ac:chgData name="Ahmed A" userId="37cbb6571667a5a4" providerId="LiveId" clId="{A3ECA875-3A40-4BA9-BB9C-F27E79C2A69C}" dt="2024-05-07T18:07:07.117" v="3051" actId="165"/>
          <ac:spMkLst>
            <pc:docMk/>
            <pc:sldMk cId="2042116055" sldId="2779"/>
            <ac:spMk id="990" creationId="{7FBA103D-7316-AF07-1AE4-B793CBF8E5FC}"/>
          </ac:spMkLst>
        </pc:spChg>
        <pc:spChg chg="mod topLvl">
          <ac:chgData name="Ahmed A" userId="37cbb6571667a5a4" providerId="LiveId" clId="{A3ECA875-3A40-4BA9-BB9C-F27E79C2A69C}" dt="2024-05-07T18:07:07.117" v="3051" actId="165"/>
          <ac:spMkLst>
            <pc:docMk/>
            <pc:sldMk cId="2042116055" sldId="2779"/>
            <ac:spMk id="991" creationId="{53E51828-75D9-7D0B-7978-6ABCA3564BDC}"/>
          </ac:spMkLst>
        </pc:spChg>
        <pc:spChg chg="mod topLvl">
          <ac:chgData name="Ahmed A" userId="37cbb6571667a5a4" providerId="LiveId" clId="{A3ECA875-3A40-4BA9-BB9C-F27E79C2A69C}" dt="2024-05-07T18:07:07.117" v="3051" actId="165"/>
          <ac:spMkLst>
            <pc:docMk/>
            <pc:sldMk cId="2042116055" sldId="2779"/>
            <ac:spMk id="992" creationId="{F1CAC599-C8B2-E99B-0537-2033656A263B}"/>
          </ac:spMkLst>
        </pc:spChg>
        <pc:spChg chg="mod topLvl">
          <ac:chgData name="Ahmed A" userId="37cbb6571667a5a4" providerId="LiveId" clId="{A3ECA875-3A40-4BA9-BB9C-F27E79C2A69C}" dt="2024-05-07T18:07:07.117" v="3051" actId="165"/>
          <ac:spMkLst>
            <pc:docMk/>
            <pc:sldMk cId="2042116055" sldId="2779"/>
            <ac:spMk id="993" creationId="{B3CA5F81-DCC0-5530-1148-72BAADFA24F8}"/>
          </ac:spMkLst>
        </pc:spChg>
        <pc:spChg chg="mod topLvl">
          <ac:chgData name="Ahmed A" userId="37cbb6571667a5a4" providerId="LiveId" clId="{A3ECA875-3A40-4BA9-BB9C-F27E79C2A69C}" dt="2024-05-07T18:07:07.117" v="3051" actId="165"/>
          <ac:spMkLst>
            <pc:docMk/>
            <pc:sldMk cId="2042116055" sldId="2779"/>
            <ac:spMk id="994" creationId="{0AED3863-9884-7682-654D-56F7A5AA97B0}"/>
          </ac:spMkLst>
        </pc:spChg>
        <pc:spChg chg="mod topLvl">
          <ac:chgData name="Ahmed A" userId="37cbb6571667a5a4" providerId="LiveId" clId="{A3ECA875-3A40-4BA9-BB9C-F27E79C2A69C}" dt="2024-05-07T18:07:07.117" v="3051" actId="165"/>
          <ac:spMkLst>
            <pc:docMk/>
            <pc:sldMk cId="2042116055" sldId="2779"/>
            <ac:spMk id="995" creationId="{D4522B23-290A-3101-0597-2C3384BBC0AB}"/>
          </ac:spMkLst>
        </pc:spChg>
        <pc:spChg chg="mod topLvl">
          <ac:chgData name="Ahmed A" userId="37cbb6571667a5a4" providerId="LiveId" clId="{A3ECA875-3A40-4BA9-BB9C-F27E79C2A69C}" dt="2024-05-07T18:07:07.117" v="3051" actId="165"/>
          <ac:spMkLst>
            <pc:docMk/>
            <pc:sldMk cId="2042116055" sldId="2779"/>
            <ac:spMk id="996" creationId="{94F59830-D563-FAE4-F40A-24055272CF34}"/>
          </ac:spMkLst>
        </pc:spChg>
        <pc:spChg chg="mod topLvl">
          <ac:chgData name="Ahmed A" userId="37cbb6571667a5a4" providerId="LiveId" clId="{A3ECA875-3A40-4BA9-BB9C-F27E79C2A69C}" dt="2024-05-07T18:07:07.117" v="3051" actId="165"/>
          <ac:spMkLst>
            <pc:docMk/>
            <pc:sldMk cId="2042116055" sldId="2779"/>
            <ac:spMk id="997" creationId="{DCAC1374-4DB2-6251-BF39-ACF4E33C953B}"/>
          </ac:spMkLst>
        </pc:spChg>
        <pc:spChg chg="mod topLvl">
          <ac:chgData name="Ahmed A" userId="37cbb6571667a5a4" providerId="LiveId" clId="{A3ECA875-3A40-4BA9-BB9C-F27E79C2A69C}" dt="2024-05-07T18:07:07.117" v="3051" actId="165"/>
          <ac:spMkLst>
            <pc:docMk/>
            <pc:sldMk cId="2042116055" sldId="2779"/>
            <ac:spMk id="998" creationId="{230176BD-C9B6-07A8-6D07-F8466C266588}"/>
          </ac:spMkLst>
        </pc:spChg>
        <pc:spChg chg="mod topLvl">
          <ac:chgData name="Ahmed A" userId="37cbb6571667a5a4" providerId="LiveId" clId="{A3ECA875-3A40-4BA9-BB9C-F27E79C2A69C}" dt="2024-05-07T18:07:07.117" v="3051" actId="165"/>
          <ac:spMkLst>
            <pc:docMk/>
            <pc:sldMk cId="2042116055" sldId="2779"/>
            <ac:spMk id="999" creationId="{627366E3-2DB0-9382-0E1F-36AD5EF49461}"/>
          </ac:spMkLst>
        </pc:spChg>
        <pc:spChg chg="mod topLvl">
          <ac:chgData name="Ahmed A" userId="37cbb6571667a5a4" providerId="LiveId" clId="{A3ECA875-3A40-4BA9-BB9C-F27E79C2A69C}" dt="2024-05-07T18:07:07.117" v="3051" actId="165"/>
          <ac:spMkLst>
            <pc:docMk/>
            <pc:sldMk cId="2042116055" sldId="2779"/>
            <ac:spMk id="1000" creationId="{30E722B6-330C-054B-386F-BC344A2D5B3B}"/>
          </ac:spMkLst>
        </pc:spChg>
        <pc:spChg chg="mod topLvl">
          <ac:chgData name="Ahmed A" userId="37cbb6571667a5a4" providerId="LiveId" clId="{A3ECA875-3A40-4BA9-BB9C-F27E79C2A69C}" dt="2024-05-07T18:07:07.117" v="3051" actId="165"/>
          <ac:spMkLst>
            <pc:docMk/>
            <pc:sldMk cId="2042116055" sldId="2779"/>
            <ac:spMk id="1001" creationId="{E5FEF03F-E4D0-4F57-870C-C825895AEC23}"/>
          </ac:spMkLst>
        </pc:spChg>
        <pc:spChg chg="mod topLvl">
          <ac:chgData name="Ahmed A" userId="37cbb6571667a5a4" providerId="LiveId" clId="{A3ECA875-3A40-4BA9-BB9C-F27E79C2A69C}" dt="2024-05-07T18:07:07.117" v="3051" actId="165"/>
          <ac:spMkLst>
            <pc:docMk/>
            <pc:sldMk cId="2042116055" sldId="2779"/>
            <ac:spMk id="1002" creationId="{E0459BC1-507E-F63B-3279-54E9C552F9B5}"/>
          </ac:spMkLst>
        </pc:spChg>
        <pc:spChg chg="mod topLvl">
          <ac:chgData name="Ahmed A" userId="37cbb6571667a5a4" providerId="LiveId" clId="{A3ECA875-3A40-4BA9-BB9C-F27E79C2A69C}" dt="2024-05-07T18:07:07.117" v="3051" actId="165"/>
          <ac:spMkLst>
            <pc:docMk/>
            <pc:sldMk cId="2042116055" sldId="2779"/>
            <ac:spMk id="1003" creationId="{959F547B-CCCE-EDB6-091E-FF1FB30CDD89}"/>
          </ac:spMkLst>
        </pc:spChg>
        <pc:spChg chg="mod topLvl">
          <ac:chgData name="Ahmed A" userId="37cbb6571667a5a4" providerId="LiveId" clId="{A3ECA875-3A40-4BA9-BB9C-F27E79C2A69C}" dt="2024-05-07T18:07:07.117" v="3051" actId="165"/>
          <ac:spMkLst>
            <pc:docMk/>
            <pc:sldMk cId="2042116055" sldId="2779"/>
            <ac:spMk id="1004" creationId="{7E969403-5ECF-57F2-6104-D42E26F14D80}"/>
          </ac:spMkLst>
        </pc:spChg>
        <pc:spChg chg="mod topLvl">
          <ac:chgData name="Ahmed A" userId="37cbb6571667a5a4" providerId="LiveId" clId="{A3ECA875-3A40-4BA9-BB9C-F27E79C2A69C}" dt="2024-05-07T18:07:07.117" v="3051" actId="165"/>
          <ac:spMkLst>
            <pc:docMk/>
            <pc:sldMk cId="2042116055" sldId="2779"/>
            <ac:spMk id="1005" creationId="{20733A82-B28E-823A-111D-7171773E110A}"/>
          </ac:spMkLst>
        </pc:spChg>
        <pc:spChg chg="mod topLvl">
          <ac:chgData name="Ahmed A" userId="37cbb6571667a5a4" providerId="LiveId" clId="{A3ECA875-3A40-4BA9-BB9C-F27E79C2A69C}" dt="2024-05-07T18:07:07.117" v="3051" actId="165"/>
          <ac:spMkLst>
            <pc:docMk/>
            <pc:sldMk cId="2042116055" sldId="2779"/>
            <ac:spMk id="1006" creationId="{5431E11D-5A0F-6FA2-AEC0-65402EC6C9E9}"/>
          </ac:spMkLst>
        </pc:spChg>
        <pc:spChg chg="mod topLvl">
          <ac:chgData name="Ahmed A" userId="37cbb6571667a5a4" providerId="LiveId" clId="{A3ECA875-3A40-4BA9-BB9C-F27E79C2A69C}" dt="2024-05-07T18:07:07.117" v="3051" actId="165"/>
          <ac:spMkLst>
            <pc:docMk/>
            <pc:sldMk cId="2042116055" sldId="2779"/>
            <ac:spMk id="1007" creationId="{8FF986EB-D20C-5810-F63E-6D542834656B}"/>
          </ac:spMkLst>
        </pc:spChg>
        <pc:spChg chg="mod topLvl">
          <ac:chgData name="Ahmed A" userId="37cbb6571667a5a4" providerId="LiveId" clId="{A3ECA875-3A40-4BA9-BB9C-F27E79C2A69C}" dt="2024-05-07T18:07:07.117" v="3051" actId="165"/>
          <ac:spMkLst>
            <pc:docMk/>
            <pc:sldMk cId="2042116055" sldId="2779"/>
            <ac:spMk id="1008" creationId="{8EC04363-45FD-0888-2FD1-2DCC8D5D9C8B}"/>
          </ac:spMkLst>
        </pc:spChg>
        <pc:spChg chg="mod topLvl">
          <ac:chgData name="Ahmed A" userId="37cbb6571667a5a4" providerId="LiveId" clId="{A3ECA875-3A40-4BA9-BB9C-F27E79C2A69C}" dt="2024-05-07T18:07:07.117" v="3051" actId="165"/>
          <ac:spMkLst>
            <pc:docMk/>
            <pc:sldMk cId="2042116055" sldId="2779"/>
            <ac:spMk id="1009" creationId="{D4767C3A-5B86-B0B8-B75B-25B5E9D5918B}"/>
          </ac:spMkLst>
        </pc:spChg>
        <pc:spChg chg="mod topLvl">
          <ac:chgData name="Ahmed A" userId="37cbb6571667a5a4" providerId="LiveId" clId="{A3ECA875-3A40-4BA9-BB9C-F27E79C2A69C}" dt="2024-05-07T18:07:07.117" v="3051" actId="165"/>
          <ac:spMkLst>
            <pc:docMk/>
            <pc:sldMk cId="2042116055" sldId="2779"/>
            <ac:spMk id="1010" creationId="{52A5470C-DF82-AF90-1782-89E7D5123F8B}"/>
          </ac:spMkLst>
        </pc:spChg>
        <pc:spChg chg="mod topLvl">
          <ac:chgData name="Ahmed A" userId="37cbb6571667a5a4" providerId="LiveId" clId="{A3ECA875-3A40-4BA9-BB9C-F27E79C2A69C}" dt="2024-05-07T18:07:07.117" v="3051" actId="165"/>
          <ac:spMkLst>
            <pc:docMk/>
            <pc:sldMk cId="2042116055" sldId="2779"/>
            <ac:spMk id="1011" creationId="{552184D9-0B6D-7376-0301-411A7148C9DF}"/>
          </ac:spMkLst>
        </pc:spChg>
        <pc:spChg chg="mod topLvl">
          <ac:chgData name="Ahmed A" userId="37cbb6571667a5a4" providerId="LiveId" clId="{A3ECA875-3A40-4BA9-BB9C-F27E79C2A69C}" dt="2024-05-07T18:07:07.117" v="3051" actId="165"/>
          <ac:spMkLst>
            <pc:docMk/>
            <pc:sldMk cId="2042116055" sldId="2779"/>
            <ac:spMk id="1012" creationId="{06D5793F-B984-2B04-15AB-D917F6E36716}"/>
          </ac:spMkLst>
        </pc:spChg>
        <pc:spChg chg="mod topLvl">
          <ac:chgData name="Ahmed A" userId="37cbb6571667a5a4" providerId="LiveId" clId="{A3ECA875-3A40-4BA9-BB9C-F27E79C2A69C}" dt="2024-05-07T18:07:07.117" v="3051" actId="165"/>
          <ac:spMkLst>
            <pc:docMk/>
            <pc:sldMk cId="2042116055" sldId="2779"/>
            <ac:spMk id="1013" creationId="{0F6F310E-75BD-C914-046D-EA1F18FC5440}"/>
          </ac:spMkLst>
        </pc:spChg>
        <pc:spChg chg="mod topLvl">
          <ac:chgData name="Ahmed A" userId="37cbb6571667a5a4" providerId="LiveId" clId="{A3ECA875-3A40-4BA9-BB9C-F27E79C2A69C}" dt="2024-05-07T18:07:07.117" v="3051" actId="165"/>
          <ac:spMkLst>
            <pc:docMk/>
            <pc:sldMk cId="2042116055" sldId="2779"/>
            <ac:spMk id="1014" creationId="{B1E671D2-43B3-2C43-54F3-E6F9FCAAA876}"/>
          </ac:spMkLst>
        </pc:spChg>
        <pc:spChg chg="mod topLvl">
          <ac:chgData name="Ahmed A" userId="37cbb6571667a5a4" providerId="LiveId" clId="{A3ECA875-3A40-4BA9-BB9C-F27E79C2A69C}" dt="2024-05-07T18:07:07.117" v="3051" actId="165"/>
          <ac:spMkLst>
            <pc:docMk/>
            <pc:sldMk cId="2042116055" sldId="2779"/>
            <ac:spMk id="1015" creationId="{00804CA9-4103-2285-5BFA-DB2D2A0DB825}"/>
          </ac:spMkLst>
        </pc:spChg>
        <pc:spChg chg="mod topLvl">
          <ac:chgData name="Ahmed A" userId="37cbb6571667a5a4" providerId="LiveId" clId="{A3ECA875-3A40-4BA9-BB9C-F27E79C2A69C}" dt="2024-05-07T18:07:07.117" v="3051" actId="165"/>
          <ac:spMkLst>
            <pc:docMk/>
            <pc:sldMk cId="2042116055" sldId="2779"/>
            <ac:spMk id="1016" creationId="{DF5310DF-0CFA-9906-E9F9-41CD3F35620D}"/>
          </ac:spMkLst>
        </pc:spChg>
        <pc:spChg chg="mod topLvl">
          <ac:chgData name="Ahmed A" userId="37cbb6571667a5a4" providerId="LiveId" clId="{A3ECA875-3A40-4BA9-BB9C-F27E79C2A69C}" dt="2024-05-07T18:07:07.117" v="3051" actId="165"/>
          <ac:spMkLst>
            <pc:docMk/>
            <pc:sldMk cId="2042116055" sldId="2779"/>
            <ac:spMk id="1017" creationId="{E787DA1D-7BA6-902B-F199-BAB0511DE824}"/>
          </ac:spMkLst>
        </pc:spChg>
        <pc:spChg chg="mod topLvl">
          <ac:chgData name="Ahmed A" userId="37cbb6571667a5a4" providerId="LiveId" clId="{A3ECA875-3A40-4BA9-BB9C-F27E79C2A69C}" dt="2024-05-07T18:07:07.117" v="3051" actId="165"/>
          <ac:spMkLst>
            <pc:docMk/>
            <pc:sldMk cId="2042116055" sldId="2779"/>
            <ac:spMk id="1018" creationId="{0AFB6149-53D6-19AB-DEA4-79599777F8C7}"/>
          </ac:spMkLst>
        </pc:spChg>
        <pc:spChg chg="mod topLvl">
          <ac:chgData name="Ahmed A" userId="37cbb6571667a5a4" providerId="LiveId" clId="{A3ECA875-3A40-4BA9-BB9C-F27E79C2A69C}" dt="2024-05-07T18:07:07.117" v="3051" actId="165"/>
          <ac:spMkLst>
            <pc:docMk/>
            <pc:sldMk cId="2042116055" sldId="2779"/>
            <ac:spMk id="1019" creationId="{B256E5DC-D08D-11A0-0AED-AF777B01F877}"/>
          </ac:spMkLst>
        </pc:spChg>
        <pc:spChg chg="mod topLvl">
          <ac:chgData name="Ahmed A" userId="37cbb6571667a5a4" providerId="LiveId" clId="{A3ECA875-3A40-4BA9-BB9C-F27E79C2A69C}" dt="2024-05-07T18:07:07.117" v="3051" actId="165"/>
          <ac:spMkLst>
            <pc:docMk/>
            <pc:sldMk cId="2042116055" sldId="2779"/>
            <ac:spMk id="1020" creationId="{34A7DA92-7744-668A-F914-B9B81A499DE6}"/>
          </ac:spMkLst>
        </pc:spChg>
        <pc:spChg chg="mod topLvl">
          <ac:chgData name="Ahmed A" userId="37cbb6571667a5a4" providerId="LiveId" clId="{A3ECA875-3A40-4BA9-BB9C-F27E79C2A69C}" dt="2024-05-07T18:07:07.117" v="3051" actId="165"/>
          <ac:spMkLst>
            <pc:docMk/>
            <pc:sldMk cId="2042116055" sldId="2779"/>
            <ac:spMk id="1021" creationId="{8E81D2AD-6AAC-934F-AE27-081C71F7BB35}"/>
          </ac:spMkLst>
        </pc:spChg>
        <pc:spChg chg="mod topLvl">
          <ac:chgData name="Ahmed A" userId="37cbb6571667a5a4" providerId="LiveId" clId="{A3ECA875-3A40-4BA9-BB9C-F27E79C2A69C}" dt="2024-05-07T18:07:07.117" v="3051" actId="165"/>
          <ac:spMkLst>
            <pc:docMk/>
            <pc:sldMk cId="2042116055" sldId="2779"/>
            <ac:spMk id="1022" creationId="{28DF82E6-9802-E952-17A4-C80B6EE82767}"/>
          </ac:spMkLst>
        </pc:spChg>
        <pc:spChg chg="mod topLvl">
          <ac:chgData name="Ahmed A" userId="37cbb6571667a5a4" providerId="LiveId" clId="{A3ECA875-3A40-4BA9-BB9C-F27E79C2A69C}" dt="2024-05-07T18:07:07.117" v="3051" actId="165"/>
          <ac:spMkLst>
            <pc:docMk/>
            <pc:sldMk cId="2042116055" sldId="2779"/>
            <ac:spMk id="1023" creationId="{03574505-269F-2B6A-AF4C-F487961B59BA}"/>
          </ac:spMkLst>
        </pc:spChg>
        <pc:spChg chg="mod topLvl">
          <ac:chgData name="Ahmed A" userId="37cbb6571667a5a4" providerId="LiveId" clId="{A3ECA875-3A40-4BA9-BB9C-F27E79C2A69C}" dt="2024-05-07T18:07:07.117" v="3051" actId="165"/>
          <ac:spMkLst>
            <pc:docMk/>
            <pc:sldMk cId="2042116055" sldId="2779"/>
            <ac:spMk id="1024" creationId="{495ADA18-79B0-B58A-AE60-7BBA77AFE337}"/>
          </ac:spMkLst>
        </pc:spChg>
        <pc:spChg chg="mod topLvl">
          <ac:chgData name="Ahmed A" userId="37cbb6571667a5a4" providerId="LiveId" clId="{A3ECA875-3A40-4BA9-BB9C-F27E79C2A69C}" dt="2024-05-07T18:07:07.117" v="3051" actId="165"/>
          <ac:spMkLst>
            <pc:docMk/>
            <pc:sldMk cId="2042116055" sldId="2779"/>
            <ac:spMk id="1025" creationId="{64AB6AF4-F4AC-4C34-17F3-EAC62363AA1D}"/>
          </ac:spMkLst>
        </pc:spChg>
        <pc:spChg chg="mod topLvl">
          <ac:chgData name="Ahmed A" userId="37cbb6571667a5a4" providerId="LiveId" clId="{A3ECA875-3A40-4BA9-BB9C-F27E79C2A69C}" dt="2024-05-07T18:07:07.117" v="3051" actId="165"/>
          <ac:spMkLst>
            <pc:docMk/>
            <pc:sldMk cId="2042116055" sldId="2779"/>
            <ac:spMk id="1026" creationId="{A5E669FF-F10E-ACED-E7A7-02B6F4B46AAE}"/>
          </ac:spMkLst>
        </pc:spChg>
        <pc:spChg chg="mod topLvl">
          <ac:chgData name="Ahmed A" userId="37cbb6571667a5a4" providerId="LiveId" clId="{A3ECA875-3A40-4BA9-BB9C-F27E79C2A69C}" dt="2024-05-07T18:07:07.117" v="3051" actId="165"/>
          <ac:spMkLst>
            <pc:docMk/>
            <pc:sldMk cId="2042116055" sldId="2779"/>
            <ac:spMk id="1027" creationId="{572A255A-F3B5-7AD3-DC72-3CB433D7CBD9}"/>
          </ac:spMkLst>
        </pc:spChg>
        <pc:spChg chg="mod topLvl">
          <ac:chgData name="Ahmed A" userId="37cbb6571667a5a4" providerId="LiveId" clId="{A3ECA875-3A40-4BA9-BB9C-F27E79C2A69C}" dt="2024-05-07T18:07:28.433" v="3055" actId="207"/>
          <ac:spMkLst>
            <pc:docMk/>
            <pc:sldMk cId="2042116055" sldId="2779"/>
            <ac:spMk id="1028" creationId="{BCC4946E-C45A-E678-3DBE-1570872BF6CC}"/>
          </ac:spMkLst>
        </pc:spChg>
        <pc:spChg chg="mod topLvl">
          <ac:chgData name="Ahmed A" userId="37cbb6571667a5a4" providerId="LiveId" clId="{A3ECA875-3A40-4BA9-BB9C-F27E79C2A69C}" dt="2024-05-07T18:07:07.117" v="3051" actId="165"/>
          <ac:spMkLst>
            <pc:docMk/>
            <pc:sldMk cId="2042116055" sldId="2779"/>
            <ac:spMk id="1029" creationId="{91436D32-7631-2A59-4BE1-A6B84AD07337}"/>
          </ac:spMkLst>
        </pc:spChg>
        <pc:spChg chg="mod topLvl">
          <ac:chgData name="Ahmed A" userId="37cbb6571667a5a4" providerId="LiveId" clId="{A3ECA875-3A40-4BA9-BB9C-F27E79C2A69C}" dt="2024-05-07T18:07:07.117" v="3051" actId="165"/>
          <ac:spMkLst>
            <pc:docMk/>
            <pc:sldMk cId="2042116055" sldId="2779"/>
            <ac:spMk id="1030" creationId="{4965E8BD-A9CF-E875-EC2C-87C651E06802}"/>
          </ac:spMkLst>
        </pc:spChg>
        <pc:spChg chg="mod topLvl">
          <ac:chgData name="Ahmed A" userId="37cbb6571667a5a4" providerId="LiveId" clId="{A3ECA875-3A40-4BA9-BB9C-F27E79C2A69C}" dt="2024-05-07T18:07:07.117" v="3051" actId="165"/>
          <ac:spMkLst>
            <pc:docMk/>
            <pc:sldMk cId="2042116055" sldId="2779"/>
            <ac:spMk id="1031" creationId="{5493DD75-285B-0C41-F468-52A1425EB887}"/>
          </ac:spMkLst>
        </pc:spChg>
        <pc:spChg chg="mod topLvl">
          <ac:chgData name="Ahmed A" userId="37cbb6571667a5a4" providerId="LiveId" clId="{A3ECA875-3A40-4BA9-BB9C-F27E79C2A69C}" dt="2024-05-07T18:07:07.117" v="3051" actId="165"/>
          <ac:spMkLst>
            <pc:docMk/>
            <pc:sldMk cId="2042116055" sldId="2779"/>
            <ac:spMk id="1032" creationId="{E02A879B-E630-CED5-7BC7-62D5E2E29441}"/>
          </ac:spMkLst>
        </pc:spChg>
        <pc:spChg chg="mod topLvl">
          <ac:chgData name="Ahmed A" userId="37cbb6571667a5a4" providerId="LiveId" clId="{A3ECA875-3A40-4BA9-BB9C-F27E79C2A69C}" dt="2024-05-07T18:07:07.117" v="3051" actId="165"/>
          <ac:spMkLst>
            <pc:docMk/>
            <pc:sldMk cId="2042116055" sldId="2779"/>
            <ac:spMk id="1033" creationId="{06CF2158-5571-E465-37C3-9C15CDC01508}"/>
          </ac:spMkLst>
        </pc:spChg>
        <pc:grpChg chg="del mod">
          <ac:chgData name="Ahmed A" userId="37cbb6571667a5a4" providerId="LiveId" clId="{A3ECA875-3A40-4BA9-BB9C-F27E79C2A69C}" dt="2024-05-07T18:02:39.982" v="2931" actId="27803"/>
          <ac:grpSpMkLst>
            <pc:docMk/>
            <pc:sldMk cId="2042116055" sldId="2779"/>
            <ac:grpSpMk id="4" creationId="{0C1203ED-371A-AEB9-55A7-038A9BC3F73A}"/>
          </ac:grpSpMkLst>
        </pc:grpChg>
        <pc:grpChg chg="del">
          <ac:chgData name="Ahmed A" userId="37cbb6571667a5a4" providerId="LiveId" clId="{A3ECA875-3A40-4BA9-BB9C-F27E79C2A69C}" dt="2024-05-07T18:02:34.190" v="2929" actId="478"/>
          <ac:grpSpMkLst>
            <pc:docMk/>
            <pc:sldMk cId="2042116055" sldId="2779"/>
            <ac:grpSpMk id="262" creationId="{70628AB9-6185-3AC1-7A8D-90A9F7FAFE99}"/>
          </ac:grpSpMkLst>
        </pc:grpChg>
        <pc:grpChg chg="add del mod">
          <ac:chgData name="Ahmed A" userId="37cbb6571667a5a4" providerId="LiveId" clId="{A3ECA875-3A40-4BA9-BB9C-F27E79C2A69C}" dt="2024-05-07T18:05:43.571" v="3019" actId="478"/>
          <ac:grpSpMkLst>
            <pc:docMk/>
            <pc:sldMk cId="2042116055" sldId="2779"/>
            <ac:grpSpMk id="518" creationId="{BB620717-6C23-6228-513A-B2880A84003C}"/>
          </ac:grpSpMkLst>
        </pc:grpChg>
        <pc:grpChg chg="add mod">
          <ac:chgData name="Ahmed A" userId="37cbb6571667a5a4" providerId="LiveId" clId="{A3ECA875-3A40-4BA9-BB9C-F27E79C2A69C}" dt="2024-05-07T18:04:08.668" v="2970"/>
          <ac:grpSpMkLst>
            <pc:docMk/>
            <pc:sldMk cId="2042116055" sldId="2779"/>
            <ac:grpSpMk id="519" creationId="{B4D1B632-3E47-305D-4160-5B5F4712366B}"/>
          </ac:grpSpMkLst>
        </pc:grpChg>
        <pc:grpChg chg="add mod">
          <ac:chgData name="Ahmed A" userId="37cbb6571667a5a4" providerId="LiveId" clId="{A3ECA875-3A40-4BA9-BB9C-F27E79C2A69C}" dt="2024-05-07T18:05:20.420" v="3010" actId="1076"/>
          <ac:grpSpMkLst>
            <pc:docMk/>
            <pc:sldMk cId="2042116055" sldId="2779"/>
            <ac:grpSpMk id="716" creationId="{42DAFB85-D02A-7493-6F7C-2F659F32FE7B}"/>
          </ac:grpSpMkLst>
        </pc:grpChg>
        <pc:grpChg chg="add mod">
          <ac:chgData name="Ahmed A" userId="37cbb6571667a5a4" providerId="LiveId" clId="{A3ECA875-3A40-4BA9-BB9C-F27E79C2A69C}" dt="2024-05-07T18:05:44.148" v="3020"/>
          <ac:grpSpMkLst>
            <pc:docMk/>
            <pc:sldMk cId="2042116055" sldId="2779"/>
            <ac:grpSpMk id="913" creationId="{1A2FAA88-2C63-074A-6BD2-29E331A80223}"/>
          </ac:grpSpMkLst>
        </pc:grpChg>
        <pc:grpChg chg="add del mod">
          <ac:chgData name="Ahmed A" userId="37cbb6571667a5a4" providerId="LiveId" clId="{A3ECA875-3A40-4BA9-BB9C-F27E79C2A69C}" dt="2024-05-07T18:07:10.378" v="3053" actId="1076"/>
          <ac:grpSpMkLst>
            <pc:docMk/>
            <pc:sldMk cId="2042116055" sldId="2779"/>
            <ac:grpSpMk id="974" creationId="{5F256945-7D85-D53F-A3E2-2E67AD40692F}"/>
          </ac:grpSpMkLst>
        </pc:grpChg>
        <pc:picChg chg="add del mod">
          <ac:chgData name="Ahmed A" userId="37cbb6571667a5a4" providerId="LiveId" clId="{A3ECA875-3A40-4BA9-BB9C-F27E79C2A69C}" dt="2024-05-07T18:02:39.982" v="2931" actId="27803"/>
          <ac:picMkLst>
            <pc:docMk/>
            <pc:sldMk cId="2042116055" sldId="2779"/>
            <ac:picMk id="3" creationId="{1D401B5E-A9F5-5342-FB32-38C67A08023C}"/>
          </ac:picMkLst>
        </pc:picChg>
        <pc:picChg chg="add">
          <ac:chgData name="Ahmed A" userId="37cbb6571667a5a4" providerId="LiveId" clId="{A3ECA875-3A40-4BA9-BB9C-F27E79C2A69C}" dt="2024-05-07T18:05:48.810" v="3021"/>
          <ac:picMkLst>
            <pc:docMk/>
            <pc:sldMk cId="2042116055" sldId="2779"/>
            <ac:picMk id="973" creationId="{8F5C9D85-33B9-C66C-4659-8A9EEE23B2FB}"/>
          </ac:picMkLst>
        </pc:picChg>
      </pc:sldChg>
      <pc:sldChg chg="addSp modSp new mod modTransition">
        <pc:chgData name="Ahmed A" userId="37cbb6571667a5a4" providerId="LiveId" clId="{A3ECA875-3A40-4BA9-BB9C-F27E79C2A69C}" dt="2024-05-09T10:56:54.212" v="4725" actId="20577"/>
        <pc:sldMkLst>
          <pc:docMk/>
          <pc:sldMk cId="3095849659" sldId="2779"/>
        </pc:sldMkLst>
        <pc:spChg chg="add mod">
          <ac:chgData name="Ahmed A" userId="37cbb6571667a5a4" providerId="LiveId" clId="{A3ECA875-3A40-4BA9-BB9C-F27E79C2A69C}" dt="2024-05-08T15:41:24.488" v="3277" actId="20577"/>
          <ac:spMkLst>
            <pc:docMk/>
            <pc:sldMk cId="3095849659" sldId="2779"/>
            <ac:spMk id="4" creationId="{6793FBB5-9E66-6A6F-E0F4-4354DEFEAE5B}"/>
          </ac:spMkLst>
        </pc:spChg>
        <pc:spChg chg="add mod">
          <ac:chgData name="Ahmed A" userId="37cbb6571667a5a4" providerId="LiveId" clId="{A3ECA875-3A40-4BA9-BB9C-F27E79C2A69C}" dt="2024-05-09T10:56:54.212" v="4725" actId="20577"/>
          <ac:spMkLst>
            <pc:docMk/>
            <pc:sldMk cId="3095849659" sldId="2779"/>
            <ac:spMk id="5" creationId="{0B873A82-5329-8457-301B-83E123A37B08}"/>
          </ac:spMkLst>
        </pc:spChg>
        <pc:spChg chg="add mod ord">
          <ac:chgData name="Ahmed A" userId="37cbb6571667a5a4" providerId="LiveId" clId="{A3ECA875-3A40-4BA9-BB9C-F27E79C2A69C}" dt="2024-05-08T15:41:21.740" v="3273" actId="171"/>
          <ac:spMkLst>
            <pc:docMk/>
            <pc:sldMk cId="3095849659" sldId="2779"/>
            <ac:spMk id="6" creationId="{B874A306-AFF8-3BF6-FFF3-651A6BE8B936}"/>
          </ac:spMkLst>
        </pc:spChg>
        <pc:picChg chg="add mod">
          <ac:chgData name="Ahmed A" userId="37cbb6571667a5a4" providerId="LiveId" clId="{A3ECA875-3A40-4BA9-BB9C-F27E79C2A69C}" dt="2024-05-08T15:41:11.035" v="3268" actId="196"/>
          <ac:picMkLst>
            <pc:docMk/>
            <pc:sldMk cId="3095849659" sldId="2779"/>
            <ac:picMk id="3" creationId="{F83D4DEF-0C45-0302-A115-CE80574873EA}"/>
          </ac:picMkLst>
        </pc:picChg>
      </pc:sldChg>
      <pc:sldChg chg="addSp delSp modSp del mod">
        <pc:chgData name="Ahmed A" userId="37cbb6571667a5a4" providerId="LiveId" clId="{A3ECA875-3A40-4BA9-BB9C-F27E79C2A69C}" dt="2024-05-07T18:10:14.235" v="3156" actId="47"/>
        <pc:sldMkLst>
          <pc:docMk/>
          <pc:sldMk cId="928229276" sldId="2780"/>
        </pc:sldMkLst>
        <pc:spChg chg="mod topLvl">
          <ac:chgData name="Ahmed A" userId="37cbb6571667a5a4" providerId="LiveId" clId="{A3ECA875-3A40-4BA9-BB9C-F27E79C2A69C}" dt="2024-05-07T18:08:54.403" v="3067" actId="165"/>
          <ac:spMkLst>
            <pc:docMk/>
            <pc:sldMk cId="928229276" sldId="2780"/>
            <ac:spMk id="5" creationId="{18AE3DB3-DC52-1344-01B4-676F81E197E4}"/>
          </ac:spMkLst>
        </pc:spChg>
        <pc:spChg chg="mod topLvl">
          <ac:chgData name="Ahmed A" userId="37cbb6571667a5a4" providerId="LiveId" clId="{A3ECA875-3A40-4BA9-BB9C-F27E79C2A69C}" dt="2024-05-07T18:08:54.403" v="3067" actId="165"/>
          <ac:spMkLst>
            <pc:docMk/>
            <pc:sldMk cId="928229276" sldId="2780"/>
            <ac:spMk id="6" creationId="{D15E6E5E-F2BC-4D3C-0144-FD1FB43694A9}"/>
          </ac:spMkLst>
        </pc:spChg>
        <pc:spChg chg="mod topLvl">
          <ac:chgData name="Ahmed A" userId="37cbb6571667a5a4" providerId="LiveId" clId="{A3ECA875-3A40-4BA9-BB9C-F27E79C2A69C}" dt="2024-05-07T18:08:54.403" v="3067" actId="165"/>
          <ac:spMkLst>
            <pc:docMk/>
            <pc:sldMk cId="928229276" sldId="2780"/>
            <ac:spMk id="7" creationId="{152D72FC-0D5A-9674-A482-705FBE714AC5}"/>
          </ac:spMkLst>
        </pc:spChg>
        <pc:spChg chg="mod topLvl">
          <ac:chgData name="Ahmed A" userId="37cbb6571667a5a4" providerId="LiveId" clId="{A3ECA875-3A40-4BA9-BB9C-F27E79C2A69C}" dt="2024-05-07T18:08:54.403" v="3067" actId="165"/>
          <ac:spMkLst>
            <pc:docMk/>
            <pc:sldMk cId="928229276" sldId="2780"/>
            <ac:spMk id="10" creationId="{B61E8364-EBDC-9897-98F8-FCB3510D48BB}"/>
          </ac:spMkLst>
        </pc:spChg>
        <pc:spChg chg="mod topLvl">
          <ac:chgData name="Ahmed A" userId="37cbb6571667a5a4" providerId="LiveId" clId="{A3ECA875-3A40-4BA9-BB9C-F27E79C2A69C}" dt="2024-05-07T18:08:54.403" v="3067" actId="165"/>
          <ac:spMkLst>
            <pc:docMk/>
            <pc:sldMk cId="928229276" sldId="2780"/>
            <ac:spMk id="11" creationId="{E0C14809-033D-2BF8-E00A-AB4B2CFEDDA3}"/>
          </ac:spMkLst>
        </pc:spChg>
        <pc:spChg chg="mod topLvl">
          <ac:chgData name="Ahmed A" userId="37cbb6571667a5a4" providerId="LiveId" clId="{A3ECA875-3A40-4BA9-BB9C-F27E79C2A69C}" dt="2024-05-07T18:08:54.403" v="3067" actId="165"/>
          <ac:spMkLst>
            <pc:docMk/>
            <pc:sldMk cId="928229276" sldId="2780"/>
            <ac:spMk id="12" creationId="{59AE4184-7B8A-D45C-D633-D76E5C78F0F1}"/>
          </ac:spMkLst>
        </pc:spChg>
        <pc:spChg chg="mod topLvl">
          <ac:chgData name="Ahmed A" userId="37cbb6571667a5a4" providerId="LiveId" clId="{A3ECA875-3A40-4BA9-BB9C-F27E79C2A69C}" dt="2024-05-07T18:08:54.403" v="3067" actId="165"/>
          <ac:spMkLst>
            <pc:docMk/>
            <pc:sldMk cId="928229276" sldId="2780"/>
            <ac:spMk id="14" creationId="{87AF23D7-7239-76DD-199C-A2DFD93C1BAA}"/>
          </ac:spMkLst>
        </pc:spChg>
        <pc:spChg chg="mod topLvl">
          <ac:chgData name="Ahmed A" userId="37cbb6571667a5a4" providerId="LiveId" clId="{A3ECA875-3A40-4BA9-BB9C-F27E79C2A69C}" dt="2024-05-07T18:08:54.403" v="3067" actId="165"/>
          <ac:spMkLst>
            <pc:docMk/>
            <pc:sldMk cId="928229276" sldId="2780"/>
            <ac:spMk id="15" creationId="{B1554173-530F-5C09-C450-7F3731F6C776}"/>
          </ac:spMkLst>
        </pc:spChg>
        <pc:spChg chg="mod topLvl">
          <ac:chgData name="Ahmed A" userId="37cbb6571667a5a4" providerId="LiveId" clId="{A3ECA875-3A40-4BA9-BB9C-F27E79C2A69C}" dt="2024-05-07T18:08:54.403" v="3067" actId="165"/>
          <ac:spMkLst>
            <pc:docMk/>
            <pc:sldMk cId="928229276" sldId="2780"/>
            <ac:spMk id="16" creationId="{F646996F-5767-1460-2B44-27F7F8B93F45}"/>
          </ac:spMkLst>
        </pc:spChg>
        <pc:spChg chg="mod topLvl">
          <ac:chgData name="Ahmed A" userId="37cbb6571667a5a4" providerId="LiveId" clId="{A3ECA875-3A40-4BA9-BB9C-F27E79C2A69C}" dt="2024-05-07T18:08:54.403" v="3067" actId="165"/>
          <ac:spMkLst>
            <pc:docMk/>
            <pc:sldMk cId="928229276" sldId="2780"/>
            <ac:spMk id="18" creationId="{952C254E-9A79-04D7-8312-BAE0753CF528}"/>
          </ac:spMkLst>
        </pc:spChg>
        <pc:spChg chg="mod topLvl">
          <ac:chgData name="Ahmed A" userId="37cbb6571667a5a4" providerId="LiveId" clId="{A3ECA875-3A40-4BA9-BB9C-F27E79C2A69C}" dt="2024-05-07T18:08:54.403" v="3067" actId="165"/>
          <ac:spMkLst>
            <pc:docMk/>
            <pc:sldMk cId="928229276" sldId="2780"/>
            <ac:spMk id="19" creationId="{3CAB4016-13AA-CA0B-1158-2AE29D7BD558}"/>
          </ac:spMkLst>
        </pc:spChg>
        <pc:spChg chg="mod topLvl">
          <ac:chgData name="Ahmed A" userId="37cbb6571667a5a4" providerId="LiveId" clId="{A3ECA875-3A40-4BA9-BB9C-F27E79C2A69C}" dt="2024-05-07T18:08:54.403" v="3067" actId="165"/>
          <ac:spMkLst>
            <pc:docMk/>
            <pc:sldMk cId="928229276" sldId="2780"/>
            <ac:spMk id="20" creationId="{52B661F7-6BA2-EFB8-96B1-CEA40520ECE8}"/>
          </ac:spMkLst>
        </pc:spChg>
        <pc:spChg chg="mod topLvl">
          <ac:chgData name="Ahmed A" userId="37cbb6571667a5a4" providerId="LiveId" clId="{A3ECA875-3A40-4BA9-BB9C-F27E79C2A69C}" dt="2024-05-07T18:08:54.403" v="3067" actId="165"/>
          <ac:spMkLst>
            <pc:docMk/>
            <pc:sldMk cId="928229276" sldId="2780"/>
            <ac:spMk id="22" creationId="{95253F7C-34EB-4DD7-2DB5-EB8B04961ABE}"/>
          </ac:spMkLst>
        </pc:spChg>
        <pc:spChg chg="mod topLvl">
          <ac:chgData name="Ahmed A" userId="37cbb6571667a5a4" providerId="LiveId" clId="{A3ECA875-3A40-4BA9-BB9C-F27E79C2A69C}" dt="2024-05-07T18:08:54.403" v="3067" actId="165"/>
          <ac:spMkLst>
            <pc:docMk/>
            <pc:sldMk cId="928229276" sldId="2780"/>
            <ac:spMk id="23" creationId="{8F011D15-A4B9-0EF3-1B22-60334B432BEF}"/>
          </ac:spMkLst>
        </pc:spChg>
        <pc:spChg chg="mod topLvl">
          <ac:chgData name="Ahmed A" userId="37cbb6571667a5a4" providerId="LiveId" clId="{A3ECA875-3A40-4BA9-BB9C-F27E79C2A69C}" dt="2024-05-07T18:08:54.403" v="3067" actId="165"/>
          <ac:spMkLst>
            <pc:docMk/>
            <pc:sldMk cId="928229276" sldId="2780"/>
            <ac:spMk id="24" creationId="{8F142920-7C3F-3FE9-4BC7-4E2B97C2BF05}"/>
          </ac:spMkLst>
        </pc:spChg>
        <pc:spChg chg="mod topLvl">
          <ac:chgData name="Ahmed A" userId="37cbb6571667a5a4" providerId="LiveId" clId="{A3ECA875-3A40-4BA9-BB9C-F27E79C2A69C}" dt="2024-05-07T18:08:54.403" v="3067" actId="165"/>
          <ac:spMkLst>
            <pc:docMk/>
            <pc:sldMk cId="928229276" sldId="2780"/>
            <ac:spMk id="25" creationId="{31186834-AE2F-2842-DA0A-A43A37160E75}"/>
          </ac:spMkLst>
        </pc:spChg>
        <pc:spChg chg="mod topLvl">
          <ac:chgData name="Ahmed A" userId="37cbb6571667a5a4" providerId="LiveId" clId="{A3ECA875-3A40-4BA9-BB9C-F27E79C2A69C}" dt="2024-05-07T18:08:54.403" v="3067" actId="165"/>
          <ac:spMkLst>
            <pc:docMk/>
            <pc:sldMk cId="928229276" sldId="2780"/>
            <ac:spMk id="26" creationId="{2B9124F8-4AFC-2017-A580-953738588679}"/>
          </ac:spMkLst>
        </pc:spChg>
        <pc:spChg chg="mod topLvl">
          <ac:chgData name="Ahmed A" userId="37cbb6571667a5a4" providerId="LiveId" clId="{A3ECA875-3A40-4BA9-BB9C-F27E79C2A69C}" dt="2024-05-07T18:08:54.403" v="3067" actId="165"/>
          <ac:spMkLst>
            <pc:docMk/>
            <pc:sldMk cId="928229276" sldId="2780"/>
            <ac:spMk id="27" creationId="{245DBE43-DDCF-ED8F-E0E1-6FF781215C86}"/>
          </ac:spMkLst>
        </pc:spChg>
        <pc:spChg chg="mod topLvl">
          <ac:chgData name="Ahmed A" userId="37cbb6571667a5a4" providerId="LiveId" clId="{A3ECA875-3A40-4BA9-BB9C-F27E79C2A69C}" dt="2024-05-07T18:08:54.403" v="3067" actId="165"/>
          <ac:spMkLst>
            <pc:docMk/>
            <pc:sldMk cId="928229276" sldId="2780"/>
            <ac:spMk id="28" creationId="{87EA884B-DC09-82FB-2089-CE9F1D73626E}"/>
          </ac:spMkLst>
        </pc:spChg>
        <pc:spChg chg="mod topLvl">
          <ac:chgData name="Ahmed A" userId="37cbb6571667a5a4" providerId="LiveId" clId="{A3ECA875-3A40-4BA9-BB9C-F27E79C2A69C}" dt="2024-05-07T18:08:54.403" v="3067" actId="165"/>
          <ac:spMkLst>
            <pc:docMk/>
            <pc:sldMk cId="928229276" sldId="2780"/>
            <ac:spMk id="30" creationId="{FACD85EB-F884-DC5D-C2FA-FAF2D79CCF78}"/>
          </ac:spMkLst>
        </pc:spChg>
        <pc:spChg chg="mod topLvl">
          <ac:chgData name="Ahmed A" userId="37cbb6571667a5a4" providerId="LiveId" clId="{A3ECA875-3A40-4BA9-BB9C-F27E79C2A69C}" dt="2024-05-07T18:08:54.403" v="3067" actId="165"/>
          <ac:spMkLst>
            <pc:docMk/>
            <pc:sldMk cId="928229276" sldId="2780"/>
            <ac:spMk id="36" creationId="{6C9767DF-618D-0F84-1080-454B7F355231}"/>
          </ac:spMkLst>
        </pc:spChg>
        <pc:spChg chg="mod topLvl">
          <ac:chgData name="Ahmed A" userId="37cbb6571667a5a4" providerId="LiveId" clId="{A3ECA875-3A40-4BA9-BB9C-F27E79C2A69C}" dt="2024-05-07T18:08:54.403" v="3067" actId="165"/>
          <ac:spMkLst>
            <pc:docMk/>
            <pc:sldMk cId="928229276" sldId="2780"/>
            <ac:spMk id="37" creationId="{05C748B9-7BA2-14CF-9DDA-8DE96B03CAEC}"/>
          </ac:spMkLst>
        </pc:spChg>
        <pc:spChg chg="mod topLvl">
          <ac:chgData name="Ahmed A" userId="37cbb6571667a5a4" providerId="LiveId" clId="{A3ECA875-3A40-4BA9-BB9C-F27E79C2A69C}" dt="2024-05-07T18:08:54.403" v="3067" actId="165"/>
          <ac:spMkLst>
            <pc:docMk/>
            <pc:sldMk cId="928229276" sldId="2780"/>
            <ac:spMk id="38" creationId="{5EAA9947-A0B5-8BC8-30B4-C57117847311}"/>
          </ac:spMkLst>
        </pc:spChg>
        <pc:spChg chg="mod topLvl">
          <ac:chgData name="Ahmed A" userId="37cbb6571667a5a4" providerId="LiveId" clId="{A3ECA875-3A40-4BA9-BB9C-F27E79C2A69C}" dt="2024-05-07T18:08:54.403" v="3067" actId="165"/>
          <ac:spMkLst>
            <pc:docMk/>
            <pc:sldMk cId="928229276" sldId="2780"/>
            <ac:spMk id="39" creationId="{2F1A9263-2F21-2138-175B-AE5BAAA2C02D}"/>
          </ac:spMkLst>
        </pc:spChg>
        <pc:spChg chg="mod topLvl">
          <ac:chgData name="Ahmed A" userId="37cbb6571667a5a4" providerId="LiveId" clId="{A3ECA875-3A40-4BA9-BB9C-F27E79C2A69C}" dt="2024-05-07T18:08:54.403" v="3067" actId="165"/>
          <ac:spMkLst>
            <pc:docMk/>
            <pc:sldMk cId="928229276" sldId="2780"/>
            <ac:spMk id="42" creationId="{D6485324-CC04-1D36-E6E1-851E08DF7501}"/>
          </ac:spMkLst>
        </pc:spChg>
        <pc:spChg chg="mod topLvl">
          <ac:chgData name="Ahmed A" userId="37cbb6571667a5a4" providerId="LiveId" clId="{A3ECA875-3A40-4BA9-BB9C-F27E79C2A69C}" dt="2024-05-07T18:08:54.403" v="3067" actId="165"/>
          <ac:spMkLst>
            <pc:docMk/>
            <pc:sldMk cId="928229276" sldId="2780"/>
            <ac:spMk id="43" creationId="{1800802B-AE8E-507B-8DD2-45E9156CC70C}"/>
          </ac:spMkLst>
        </pc:spChg>
        <pc:spChg chg="mod topLvl">
          <ac:chgData name="Ahmed A" userId="37cbb6571667a5a4" providerId="LiveId" clId="{A3ECA875-3A40-4BA9-BB9C-F27E79C2A69C}" dt="2024-05-07T18:08:54.403" v="3067" actId="165"/>
          <ac:spMkLst>
            <pc:docMk/>
            <pc:sldMk cId="928229276" sldId="2780"/>
            <ac:spMk id="44" creationId="{7B1274EA-00FE-8E31-7694-404B6A2C3939}"/>
          </ac:spMkLst>
        </pc:spChg>
        <pc:spChg chg="mod topLvl">
          <ac:chgData name="Ahmed A" userId="37cbb6571667a5a4" providerId="LiveId" clId="{A3ECA875-3A40-4BA9-BB9C-F27E79C2A69C}" dt="2024-05-07T18:08:54.403" v="3067" actId="165"/>
          <ac:spMkLst>
            <pc:docMk/>
            <pc:sldMk cId="928229276" sldId="2780"/>
            <ac:spMk id="45" creationId="{AE73ADF7-FD7D-7507-82E2-05ABA02D11A2}"/>
          </ac:spMkLst>
        </pc:spChg>
        <pc:spChg chg="mod topLvl">
          <ac:chgData name="Ahmed A" userId="37cbb6571667a5a4" providerId="LiveId" clId="{A3ECA875-3A40-4BA9-BB9C-F27E79C2A69C}" dt="2024-05-07T18:08:54.403" v="3067" actId="165"/>
          <ac:spMkLst>
            <pc:docMk/>
            <pc:sldMk cId="928229276" sldId="2780"/>
            <ac:spMk id="46" creationId="{36D01419-8380-F955-327A-D8FE43A86C3C}"/>
          </ac:spMkLst>
        </pc:spChg>
        <pc:spChg chg="mod topLvl">
          <ac:chgData name="Ahmed A" userId="37cbb6571667a5a4" providerId="LiveId" clId="{A3ECA875-3A40-4BA9-BB9C-F27E79C2A69C}" dt="2024-05-07T18:08:54.403" v="3067" actId="165"/>
          <ac:spMkLst>
            <pc:docMk/>
            <pc:sldMk cId="928229276" sldId="2780"/>
            <ac:spMk id="47" creationId="{FD869793-8C6A-1EB5-0B87-BF641AD61F98}"/>
          </ac:spMkLst>
        </pc:spChg>
        <pc:spChg chg="mod topLvl">
          <ac:chgData name="Ahmed A" userId="37cbb6571667a5a4" providerId="LiveId" clId="{A3ECA875-3A40-4BA9-BB9C-F27E79C2A69C}" dt="2024-05-07T18:08:54.403" v="3067" actId="165"/>
          <ac:spMkLst>
            <pc:docMk/>
            <pc:sldMk cId="928229276" sldId="2780"/>
            <ac:spMk id="50" creationId="{59B756F8-A861-FB40-DE0C-BF5025E0C8CC}"/>
          </ac:spMkLst>
        </pc:spChg>
        <pc:spChg chg="mod topLvl">
          <ac:chgData name="Ahmed A" userId="37cbb6571667a5a4" providerId="LiveId" clId="{A3ECA875-3A40-4BA9-BB9C-F27E79C2A69C}" dt="2024-05-07T18:08:54.403" v="3067" actId="165"/>
          <ac:spMkLst>
            <pc:docMk/>
            <pc:sldMk cId="928229276" sldId="2780"/>
            <ac:spMk id="51" creationId="{AB9CA6EC-3D8E-571A-455C-C9C095A86D47}"/>
          </ac:spMkLst>
        </pc:spChg>
        <pc:spChg chg="mod topLvl">
          <ac:chgData name="Ahmed A" userId="37cbb6571667a5a4" providerId="LiveId" clId="{A3ECA875-3A40-4BA9-BB9C-F27E79C2A69C}" dt="2024-05-07T18:08:54.403" v="3067" actId="165"/>
          <ac:spMkLst>
            <pc:docMk/>
            <pc:sldMk cId="928229276" sldId="2780"/>
            <ac:spMk id="55" creationId="{C3F46207-6399-64FA-7626-15E0A5B61C27}"/>
          </ac:spMkLst>
        </pc:spChg>
        <pc:spChg chg="mod topLvl">
          <ac:chgData name="Ahmed A" userId="37cbb6571667a5a4" providerId="LiveId" clId="{A3ECA875-3A40-4BA9-BB9C-F27E79C2A69C}" dt="2024-05-07T18:08:54.403" v="3067" actId="165"/>
          <ac:spMkLst>
            <pc:docMk/>
            <pc:sldMk cId="928229276" sldId="2780"/>
            <ac:spMk id="57" creationId="{766273FD-D483-CAAD-C7E1-F1CA29B8AFD5}"/>
          </ac:spMkLst>
        </pc:spChg>
        <pc:spChg chg="mod topLvl">
          <ac:chgData name="Ahmed A" userId="37cbb6571667a5a4" providerId="LiveId" clId="{A3ECA875-3A40-4BA9-BB9C-F27E79C2A69C}" dt="2024-05-07T18:08:54.403" v="3067" actId="165"/>
          <ac:spMkLst>
            <pc:docMk/>
            <pc:sldMk cId="928229276" sldId="2780"/>
            <ac:spMk id="58" creationId="{2DB18809-89F8-6890-CB8C-497D6EB7CB57}"/>
          </ac:spMkLst>
        </pc:spChg>
        <pc:spChg chg="mod topLvl">
          <ac:chgData name="Ahmed A" userId="37cbb6571667a5a4" providerId="LiveId" clId="{A3ECA875-3A40-4BA9-BB9C-F27E79C2A69C}" dt="2024-05-07T18:08:54.403" v="3067" actId="165"/>
          <ac:spMkLst>
            <pc:docMk/>
            <pc:sldMk cId="928229276" sldId="2780"/>
            <ac:spMk id="59" creationId="{ABFC463A-375F-2120-B8D4-691E0B10FE38}"/>
          </ac:spMkLst>
        </pc:spChg>
        <pc:spChg chg="mod topLvl">
          <ac:chgData name="Ahmed A" userId="37cbb6571667a5a4" providerId="LiveId" clId="{A3ECA875-3A40-4BA9-BB9C-F27E79C2A69C}" dt="2024-05-07T18:08:54.403" v="3067" actId="165"/>
          <ac:spMkLst>
            <pc:docMk/>
            <pc:sldMk cId="928229276" sldId="2780"/>
            <ac:spMk id="60" creationId="{F3EFB81B-4421-036B-9D9D-7E634865D9EB}"/>
          </ac:spMkLst>
        </pc:spChg>
        <pc:spChg chg="mod topLvl">
          <ac:chgData name="Ahmed A" userId="37cbb6571667a5a4" providerId="LiveId" clId="{A3ECA875-3A40-4BA9-BB9C-F27E79C2A69C}" dt="2024-05-07T18:08:54.403" v="3067" actId="165"/>
          <ac:spMkLst>
            <pc:docMk/>
            <pc:sldMk cId="928229276" sldId="2780"/>
            <ac:spMk id="61" creationId="{8E4BD8E3-ABE4-34E9-146F-215F36026611}"/>
          </ac:spMkLst>
        </pc:spChg>
        <pc:spChg chg="mod topLvl">
          <ac:chgData name="Ahmed A" userId="37cbb6571667a5a4" providerId="LiveId" clId="{A3ECA875-3A40-4BA9-BB9C-F27E79C2A69C}" dt="2024-05-07T18:08:54.403" v="3067" actId="165"/>
          <ac:spMkLst>
            <pc:docMk/>
            <pc:sldMk cId="928229276" sldId="2780"/>
            <ac:spMk id="62" creationId="{4521F276-C06B-13E7-8850-18472368638F}"/>
          </ac:spMkLst>
        </pc:spChg>
        <pc:spChg chg="mod topLvl">
          <ac:chgData name="Ahmed A" userId="37cbb6571667a5a4" providerId="LiveId" clId="{A3ECA875-3A40-4BA9-BB9C-F27E79C2A69C}" dt="2024-05-07T18:08:54.403" v="3067" actId="165"/>
          <ac:spMkLst>
            <pc:docMk/>
            <pc:sldMk cId="928229276" sldId="2780"/>
            <ac:spMk id="65" creationId="{79C89682-E1E4-73B7-D4EE-A64500EDCA66}"/>
          </ac:spMkLst>
        </pc:spChg>
        <pc:spChg chg="mod topLvl">
          <ac:chgData name="Ahmed A" userId="37cbb6571667a5a4" providerId="LiveId" clId="{A3ECA875-3A40-4BA9-BB9C-F27E79C2A69C}" dt="2024-05-07T18:08:54.403" v="3067" actId="165"/>
          <ac:spMkLst>
            <pc:docMk/>
            <pc:sldMk cId="928229276" sldId="2780"/>
            <ac:spMk id="67" creationId="{E24E7283-23DC-6AF0-9A13-6B59F5BECF71}"/>
          </ac:spMkLst>
        </pc:spChg>
        <pc:spChg chg="mod topLvl">
          <ac:chgData name="Ahmed A" userId="37cbb6571667a5a4" providerId="LiveId" clId="{A3ECA875-3A40-4BA9-BB9C-F27E79C2A69C}" dt="2024-05-07T18:08:54.403" v="3067" actId="165"/>
          <ac:spMkLst>
            <pc:docMk/>
            <pc:sldMk cId="928229276" sldId="2780"/>
            <ac:spMk id="68" creationId="{4980D1DC-2512-C931-3D3A-7BC8B95F9564}"/>
          </ac:spMkLst>
        </pc:spChg>
        <pc:spChg chg="mod topLvl">
          <ac:chgData name="Ahmed A" userId="37cbb6571667a5a4" providerId="LiveId" clId="{A3ECA875-3A40-4BA9-BB9C-F27E79C2A69C}" dt="2024-05-07T18:08:54.403" v="3067" actId="165"/>
          <ac:spMkLst>
            <pc:docMk/>
            <pc:sldMk cId="928229276" sldId="2780"/>
            <ac:spMk id="69" creationId="{9EC511DD-0413-CA4E-92BA-32D73FD42B5B}"/>
          </ac:spMkLst>
        </pc:spChg>
        <pc:spChg chg="mod topLvl">
          <ac:chgData name="Ahmed A" userId="37cbb6571667a5a4" providerId="LiveId" clId="{A3ECA875-3A40-4BA9-BB9C-F27E79C2A69C}" dt="2024-05-07T18:08:54.403" v="3067" actId="165"/>
          <ac:spMkLst>
            <pc:docMk/>
            <pc:sldMk cId="928229276" sldId="2780"/>
            <ac:spMk id="70" creationId="{3AC37295-3A60-0580-0D9D-8311CF0E3BBB}"/>
          </ac:spMkLst>
        </pc:spChg>
        <pc:spChg chg="mod topLvl">
          <ac:chgData name="Ahmed A" userId="37cbb6571667a5a4" providerId="LiveId" clId="{A3ECA875-3A40-4BA9-BB9C-F27E79C2A69C}" dt="2024-05-07T18:08:54.403" v="3067" actId="165"/>
          <ac:spMkLst>
            <pc:docMk/>
            <pc:sldMk cId="928229276" sldId="2780"/>
            <ac:spMk id="71" creationId="{C5F21187-EA78-61E4-A531-A4081235E92B}"/>
          </ac:spMkLst>
        </pc:spChg>
        <pc:spChg chg="mod topLvl">
          <ac:chgData name="Ahmed A" userId="37cbb6571667a5a4" providerId="LiveId" clId="{A3ECA875-3A40-4BA9-BB9C-F27E79C2A69C}" dt="2024-05-07T18:08:54.403" v="3067" actId="165"/>
          <ac:spMkLst>
            <pc:docMk/>
            <pc:sldMk cId="928229276" sldId="2780"/>
            <ac:spMk id="72" creationId="{5D127B06-868A-E08F-11C5-A1F2F72051D4}"/>
          </ac:spMkLst>
        </pc:spChg>
        <pc:spChg chg="mod topLvl">
          <ac:chgData name="Ahmed A" userId="37cbb6571667a5a4" providerId="LiveId" clId="{A3ECA875-3A40-4BA9-BB9C-F27E79C2A69C}" dt="2024-05-07T18:08:54.403" v="3067" actId="165"/>
          <ac:spMkLst>
            <pc:docMk/>
            <pc:sldMk cId="928229276" sldId="2780"/>
            <ac:spMk id="73" creationId="{65725BF0-4F1F-4690-36BC-333DF6118813}"/>
          </ac:spMkLst>
        </pc:spChg>
        <pc:spChg chg="mod topLvl">
          <ac:chgData name="Ahmed A" userId="37cbb6571667a5a4" providerId="LiveId" clId="{A3ECA875-3A40-4BA9-BB9C-F27E79C2A69C}" dt="2024-05-07T18:08:54.403" v="3067" actId="165"/>
          <ac:spMkLst>
            <pc:docMk/>
            <pc:sldMk cId="928229276" sldId="2780"/>
            <ac:spMk id="74" creationId="{DEEF09A1-F4F7-98EA-F432-0A19FD130C18}"/>
          </ac:spMkLst>
        </pc:spChg>
        <pc:spChg chg="mod topLvl">
          <ac:chgData name="Ahmed A" userId="37cbb6571667a5a4" providerId="LiveId" clId="{A3ECA875-3A40-4BA9-BB9C-F27E79C2A69C}" dt="2024-05-07T18:08:54.403" v="3067" actId="165"/>
          <ac:spMkLst>
            <pc:docMk/>
            <pc:sldMk cId="928229276" sldId="2780"/>
            <ac:spMk id="76" creationId="{3EDD5A54-FF62-A7A7-EF26-3240F544044F}"/>
          </ac:spMkLst>
        </pc:spChg>
        <pc:spChg chg="mod topLvl">
          <ac:chgData name="Ahmed A" userId="37cbb6571667a5a4" providerId="LiveId" clId="{A3ECA875-3A40-4BA9-BB9C-F27E79C2A69C}" dt="2024-05-07T18:08:54.403" v="3067" actId="165"/>
          <ac:spMkLst>
            <pc:docMk/>
            <pc:sldMk cId="928229276" sldId="2780"/>
            <ac:spMk id="77" creationId="{6B4FF524-4486-B9C4-BD95-F24F3349A989}"/>
          </ac:spMkLst>
        </pc:spChg>
        <pc:spChg chg="mod topLvl">
          <ac:chgData name="Ahmed A" userId="37cbb6571667a5a4" providerId="LiveId" clId="{A3ECA875-3A40-4BA9-BB9C-F27E79C2A69C}" dt="2024-05-07T18:08:54.403" v="3067" actId="165"/>
          <ac:spMkLst>
            <pc:docMk/>
            <pc:sldMk cId="928229276" sldId="2780"/>
            <ac:spMk id="78" creationId="{6275C76C-9170-2762-055C-610F0AEC971B}"/>
          </ac:spMkLst>
        </pc:spChg>
        <pc:spChg chg="mod topLvl">
          <ac:chgData name="Ahmed A" userId="37cbb6571667a5a4" providerId="LiveId" clId="{A3ECA875-3A40-4BA9-BB9C-F27E79C2A69C}" dt="2024-05-07T18:08:54.403" v="3067" actId="165"/>
          <ac:spMkLst>
            <pc:docMk/>
            <pc:sldMk cId="928229276" sldId="2780"/>
            <ac:spMk id="79" creationId="{F2F1E07B-3298-78EE-FB91-0ED4C48BA4F3}"/>
          </ac:spMkLst>
        </pc:spChg>
        <pc:spChg chg="mod topLvl">
          <ac:chgData name="Ahmed A" userId="37cbb6571667a5a4" providerId="LiveId" clId="{A3ECA875-3A40-4BA9-BB9C-F27E79C2A69C}" dt="2024-05-07T18:08:54.403" v="3067" actId="165"/>
          <ac:spMkLst>
            <pc:docMk/>
            <pc:sldMk cId="928229276" sldId="2780"/>
            <ac:spMk id="80" creationId="{A910F9B8-882C-EC1A-CA43-652F302DDB76}"/>
          </ac:spMkLst>
        </pc:spChg>
        <pc:spChg chg="mod topLvl">
          <ac:chgData name="Ahmed A" userId="37cbb6571667a5a4" providerId="LiveId" clId="{A3ECA875-3A40-4BA9-BB9C-F27E79C2A69C}" dt="2024-05-07T18:08:54.403" v="3067" actId="165"/>
          <ac:spMkLst>
            <pc:docMk/>
            <pc:sldMk cId="928229276" sldId="2780"/>
            <ac:spMk id="81" creationId="{B8E06A40-6F27-3202-1D7C-9D41DE1E85E9}"/>
          </ac:spMkLst>
        </pc:spChg>
        <pc:spChg chg="mod topLvl">
          <ac:chgData name="Ahmed A" userId="37cbb6571667a5a4" providerId="LiveId" clId="{A3ECA875-3A40-4BA9-BB9C-F27E79C2A69C}" dt="2024-05-07T18:08:54.403" v="3067" actId="165"/>
          <ac:spMkLst>
            <pc:docMk/>
            <pc:sldMk cId="928229276" sldId="2780"/>
            <ac:spMk id="84" creationId="{012CB3C2-32CD-6805-8E14-30298A65DD1D}"/>
          </ac:spMkLst>
        </pc:spChg>
        <pc:spChg chg="mod topLvl">
          <ac:chgData name="Ahmed A" userId="37cbb6571667a5a4" providerId="LiveId" clId="{A3ECA875-3A40-4BA9-BB9C-F27E79C2A69C}" dt="2024-05-07T18:08:54.403" v="3067" actId="165"/>
          <ac:spMkLst>
            <pc:docMk/>
            <pc:sldMk cId="928229276" sldId="2780"/>
            <ac:spMk id="85" creationId="{0410D891-2ADA-E66C-D94E-DB79020BC6E9}"/>
          </ac:spMkLst>
        </pc:spChg>
        <pc:spChg chg="mod topLvl">
          <ac:chgData name="Ahmed A" userId="37cbb6571667a5a4" providerId="LiveId" clId="{A3ECA875-3A40-4BA9-BB9C-F27E79C2A69C}" dt="2024-05-07T18:08:54.403" v="3067" actId="165"/>
          <ac:spMkLst>
            <pc:docMk/>
            <pc:sldMk cId="928229276" sldId="2780"/>
            <ac:spMk id="86" creationId="{E7E9EA25-6367-EF79-669B-C58258390D31}"/>
          </ac:spMkLst>
        </pc:spChg>
        <pc:spChg chg="mod topLvl">
          <ac:chgData name="Ahmed A" userId="37cbb6571667a5a4" providerId="LiveId" clId="{A3ECA875-3A40-4BA9-BB9C-F27E79C2A69C}" dt="2024-05-07T18:08:54.403" v="3067" actId="165"/>
          <ac:spMkLst>
            <pc:docMk/>
            <pc:sldMk cId="928229276" sldId="2780"/>
            <ac:spMk id="88" creationId="{D1095819-1888-924F-BD6A-CA34EBDC0B29}"/>
          </ac:spMkLst>
        </pc:spChg>
        <pc:spChg chg="mod topLvl">
          <ac:chgData name="Ahmed A" userId="37cbb6571667a5a4" providerId="LiveId" clId="{A3ECA875-3A40-4BA9-BB9C-F27E79C2A69C}" dt="2024-05-07T18:08:54.403" v="3067" actId="165"/>
          <ac:spMkLst>
            <pc:docMk/>
            <pc:sldMk cId="928229276" sldId="2780"/>
            <ac:spMk id="89" creationId="{C6196887-B6A6-1A3E-2241-FA61822585A1}"/>
          </ac:spMkLst>
        </pc:spChg>
        <pc:spChg chg="mod topLvl">
          <ac:chgData name="Ahmed A" userId="37cbb6571667a5a4" providerId="LiveId" clId="{A3ECA875-3A40-4BA9-BB9C-F27E79C2A69C}" dt="2024-05-07T18:08:54.403" v="3067" actId="165"/>
          <ac:spMkLst>
            <pc:docMk/>
            <pc:sldMk cId="928229276" sldId="2780"/>
            <ac:spMk id="90" creationId="{F9B72E24-6627-C7FF-763E-7472271D5801}"/>
          </ac:spMkLst>
        </pc:spChg>
        <pc:spChg chg="mod topLvl">
          <ac:chgData name="Ahmed A" userId="37cbb6571667a5a4" providerId="LiveId" clId="{A3ECA875-3A40-4BA9-BB9C-F27E79C2A69C}" dt="2024-05-07T18:08:54.403" v="3067" actId="165"/>
          <ac:spMkLst>
            <pc:docMk/>
            <pc:sldMk cId="928229276" sldId="2780"/>
            <ac:spMk id="92" creationId="{3A7AFC6F-BC96-C2D7-B128-85BFEEE3ABBA}"/>
          </ac:spMkLst>
        </pc:spChg>
        <pc:spChg chg="mod topLvl">
          <ac:chgData name="Ahmed A" userId="37cbb6571667a5a4" providerId="LiveId" clId="{A3ECA875-3A40-4BA9-BB9C-F27E79C2A69C}" dt="2024-05-07T18:08:54.403" v="3067" actId="165"/>
          <ac:spMkLst>
            <pc:docMk/>
            <pc:sldMk cId="928229276" sldId="2780"/>
            <ac:spMk id="93" creationId="{55BB93FA-7BCB-23F4-C4EC-1C8913087EAC}"/>
          </ac:spMkLst>
        </pc:spChg>
        <pc:spChg chg="mod topLvl">
          <ac:chgData name="Ahmed A" userId="37cbb6571667a5a4" providerId="LiveId" clId="{A3ECA875-3A40-4BA9-BB9C-F27E79C2A69C}" dt="2024-05-07T18:08:54.403" v="3067" actId="165"/>
          <ac:spMkLst>
            <pc:docMk/>
            <pc:sldMk cId="928229276" sldId="2780"/>
            <ac:spMk id="94" creationId="{2DB7A1D5-2D13-CD13-FA4E-BA975A188CDF}"/>
          </ac:spMkLst>
        </pc:spChg>
        <pc:spChg chg="mod topLvl">
          <ac:chgData name="Ahmed A" userId="37cbb6571667a5a4" providerId="LiveId" clId="{A3ECA875-3A40-4BA9-BB9C-F27E79C2A69C}" dt="2024-05-07T18:08:54.403" v="3067" actId="165"/>
          <ac:spMkLst>
            <pc:docMk/>
            <pc:sldMk cId="928229276" sldId="2780"/>
            <ac:spMk id="96" creationId="{0FAC690B-660E-9267-8556-F3E6CEB7FCCB}"/>
          </ac:spMkLst>
        </pc:spChg>
        <pc:spChg chg="mod topLvl">
          <ac:chgData name="Ahmed A" userId="37cbb6571667a5a4" providerId="LiveId" clId="{A3ECA875-3A40-4BA9-BB9C-F27E79C2A69C}" dt="2024-05-07T18:08:54.403" v="3067" actId="165"/>
          <ac:spMkLst>
            <pc:docMk/>
            <pc:sldMk cId="928229276" sldId="2780"/>
            <ac:spMk id="97" creationId="{FAD9D5D7-00F6-1F19-BD6D-F76DC19E123F}"/>
          </ac:spMkLst>
        </pc:spChg>
        <pc:spChg chg="mod topLvl">
          <ac:chgData name="Ahmed A" userId="37cbb6571667a5a4" providerId="LiveId" clId="{A3ECA875-3A40-4BA9-BB9C-F27E79C2A69C}" dt="2024-05-07T18:08:54.403" v="3067" actId="165"/>
          <ac:spMkLst>
            <pc:docMk/>
            <pc:sldMk cId="928229276" sldId="2780"/>
            <ac:spMk id="99" creationId="{34A70A0F-2208-E347-ECE6-FB776BEE41E8}"/>
          </ac:spMkLst>
        </pc:spChg>
        <pc:spChg chg="mod topLvl">
          <ac:chgData name="Ahmed A" userId="37cbb6571667a5a4" providerId="LiveId" clId="{A3ECA875-3A40-4BA9-BB9C-F27E79C2A69C}" dt="2024-05-07T18:08:54.403" v="3067" actId="165"/>
          <ac:spMkLst>
            <pc:docMk/>
            <pc:sldMk cId="928229276" sldId="2780"/>
            <ac:spMk id="100" creationId="{E4AABBDA-ABBA-2E5A-C828-3AFA1B4491A6}"/>
          </ac:spMkLst>
        </pc:spChg>
        <pc:spChg chg="mod topLvl">
          <ac:chgData name="Ahmed A" userId="37cbb6571667a5a4" providerId="LiveId" clId="{A3ECA875-3A40-4BA9-BB9C-F27E79C2A69C}" dt="2024-05-07T18:08:54.403" v="3067" actId="165"/>
          <ac:spMkLst>
            <pc:docMk/>
            <pc:sldMk cId="928229276" sldId="2780"/>
            <ac:spMk id="102" creationId="{676395E7-A54F-9EEA-5507-49AE6D8DC7AA}"/>
          </ac:spMkLst>
        </pc:spChg>
        <pc:spChg chg="mod topLvl">
          <ac:chgData name="Ahmed A" userId="37cbb6571667a5a4" providerId="LiveId" clId="{A3ECA875-3A40-4BA9-BB9C-F27E79C2A69C}" dt="2024-05-07T18:08:54.403" v="3067" actId="165"/>
          <ac:spMkLst>
            <pc:docMk/>
            <pc:sldMk cId="928229276" sldId="2780"/>
            <ac:spMk id="104" creationId="{220B90F4-57CF-4ABE-7819-F055E41A0F6D}"/>
          </ac:spMkLst>
        </pc:spChg>
        <pc:spChg chg="mod topLvl">
          <ac:chgData name="Ahmed A" userId="37cbb6571667a5a4" providerId="LiveId" clId="{A3ECA875-3A40-4BA9-BB9C-F27E79C2A69C}" dt="2024-05-07T18:08:54.403" v="3067" actId="165"/>
          <ac:spMkLst>
            <pc:docMk/>
            <pc:sldMk cId="928229276" sldId="2780"/>
            <ac:spMk id="105" creationId="{044F8796-2CA6-AB4E-E42C-84281987BC4F}"/>
          </ac:spMkLst>
        </pc:spChg>
        <pc:spChg chg="mod topLvl">
          <ac:chgData name="Ahmed A" userId="37cbb6571667a5a4" providerId="LiveId" clId="{A3ECA875-3A40-4BA9-BB9C-F27E79C2A69C}" dt="2024-05-07T18:08:54.403" v="3067" actId="165"/>
          <ac:spMkLst>
            <pc:docMk/>
            <pc:sldMk cId="928229276" sldId="2780"/>
            <ac:spMk id="106" creationId="{1F4E1EDE-2953-C9A7-1D56-C3D4878B46DE}"/>
          </ac:spMkLst>
        </pc:spChg>
        <pc:spChg chg="mod topLvl">
          <ac:chgData name="Ahmed A" userId="37cbb6571667a5a4" providerId="LiveId" clId="{A3ECA875-3A40-4BA9-BB9C-F27E79C2A69C}" dt="2024-05-07T18:08:54.403" v="3067" actId="165"/>
          <ac:spMkLst>
            <pc:docMk/>
            <pc:sldMk cId="928229276" sldId="2780"/>
            <ac:spMk id="107" creationId="{E12E580D-9ADD-A8BA-B4B3-25F1A82A33C9}"/>
          </ac:spMkLst>
        </pc:spChg>
        <pc:spChg chg="mod topLvl">
          <ac:chgData name="Ahmed A" userId="37cbb6571667a5a4" providerId="LiveId" clId="{A3ECA875-3A40-4BA9-BB9C-F27E79C2A69C}" dt="2024-05-07T18:08:54.403" v="3067" actId="165"/>
          <ac:spMkLst>
            <pc:docMk/>
            <pc:sldMk cId="928229276" sldId="2780"/>
            <ac:spMk id="108" creationId="{98D291F6-8A0E-0726-ADA6-E4685095D510}"/>
          </ac:spMkLst>
        </pc:spChg>
        <pc:spChg chg="mod topLvl">
          <ac:chgData name="Ahmed A" userId="37cbb6571667a5a4" providerId="LiveId" clId="{A3ECA875-3A40-4BA9-BB9C-F27E79C2A69C}" dt="2024-05-07T18:08:54.403" v="3067" actId="165"/>
          <ac:spMkLst>
            <pc:docMk/>
            <pc:sldMk cId="928229276" sldId="2780"/>
            <ac:spMk id="109" creationId="{D3908EB2-96E6-A83A-0E43-556C414916AF}"/>
          </ac:spMkLst>
        </pc:spChg>
        <pc:spChg chg="mod topLvl">
          <ac:chgData name="Ahmed A" userId="37cbb6571667a5a4" providerId="LiveId" clId="{A3ECA875-3A40-4BA9-BB9C-F27E79C2A69C}" dt="2024-05-07T18:08:54.403" v="3067" actId="165"/>
          <ac:spMkLst>
            <pc:docMk/>
            <pc:sldMk cId="928229276" sldId="2780"/>
            <ac:spMk id="110" creationId="{5CE6C758-10F1-4918-4D84-C021B917A811}"/>
          </ac:spMkLst>
        </pc:spChg>
        <pc:spChg chg="mod topLvl">
          <ac:chgData name="Ahmed A" userId="37cbb6571667a5a4" providerId="LiveId" clId="{A3ECA875-3A40-4BA9-BB9C-F27E79C2A69C}" dt="2024-05-07T18:08:54.403" v="3067" actId="165"/>
          <ac:spMkLst>
            <pc:docMk/>
            <pc:sldMk cId="928229276" sldId="2780"/>
            <ac:spMk id="111" creationId="{576161DF-61E0-4BAF-21DE-FAC8F78B6FCD}"/>
          </ac:spMkLst>
        </pc:spChg>
        <pc:spChg chg="mod topLvl">
          <ac:chgData name="Ahmed A" userId="37cbb6571667a5a4" providerId="LiveId" clId="{A3ECA875-3A40-4BA9-BB9C-F27E79C2A69C}" dt="2024-05-07T18:08:54.403" v="3067" actId="165"/>
          <ac:spMkLst>
            <pc:docMk/>
            <pc:sldMk cId="928229276" sldId="2780"/>
            <ac:spMk id="112" creationId="{6566A226-4A39-2FA8-8622-E1DEBD6B2EC5}"/>
          </ac:spMkLst>
        </pc:spChg>
        <pc:spChg chg="mod topLvl">
          <ac:chgData name="Ahmed A" userId="37cbb6571667a5a4" providerId="LiveId" clId="{A3ECA875-3A40-4BA9-BB9C-F27E79C2A69C}" dt="2024-05-07T18:08:54.403" v="3067" actId="165"/>
          <ac:spMkLst>
            <pc:docMk/>
            <pc:sldMk cId="928229276" sldId="2780"/>
            <ac:spMk id="113" creationId="{1467565B-6A65-15FB-CCC2-51943FF9374B}"/>
          </ac:spMkLst>
        </pc:spChg>
        <pc:spChg chg="mod topLvl">
          <ac:chgData name="Ahmed A" userId="37cbb6571667a5a4" providerId="LiveId" clId="{A3ECA875-3A40-4BA9-BB9C-F27E79C2A69C}" dt="2024-05-07T18:08:54.403" v="3067" actId="165"/>
          <ac:spMkLst>
            <pc:docMk/>
            <pc:sldMk cId="928229276" sldId="2780"/>
            <ac:spMk id="114" creationId="{991C4C9A-D9FE-ED62-142B-839DA4C79898}"/>
          </ac:spMkLst>
        </pc:spChg>
        <pc:spChg chg="mod topLvl">
          <ac:chgData name="Ahmed A" userId="37cbb6571667a5a4" providerId="LiveId" clId="{A3ECA875-3A40-4BA9-BB9C-F27E79C2A69C}" dt="2024-05-07T18:08:54.403" v="3067" actId="165"/>
          <ac:spMkLst>
            <pc:docMk/>
            <pc:sldMk cId="928229276" sldId="2780"/>
            <ac:spMk id="115" creationId="{B794D536-654B-45F6-BCAC-F1972E662689}"/>
          </ac:spMkLst>
        </pc:spChg>
        <pc:spChg chg="mod topLvl">
          <ac:chgData name="Ahmed A" userId="37cbb6571667a5a4" providerId="LiveId" clId="{A3ECA875-3A40-4BA9-BB9C-F27E79C2A69C}" dt="2024-05-07T18:08:54.403" v="3067" actId="165"/>
          <ac:spMkLst>
            <pc:docMk/>
            <pc:sldMk cId="928229276" sldId="2780"/>
            <ac:spMk id="117" creationId="{9E1EC0A1-2E79-30BD-C157-81928DFA3ED7}"/>
          </ac:spMkLst>
        </pc:spChg>
        <pc:spChg chg="mod topLvl">
          <ac:chgData name="Ahmed A" userId="37cbb6571667a5a4" providerId="LiveId" clId="{A3ECA875-3A40-4BA9-BB9C-F27E79C2A69C}" dt="2024-05-07T18:08:54.403" v="3067" actId="165"/>
          <ac:spMkLst>
            <pc:docMk/>
            <pc:sldMk cId="928229276" sldId="2780"/>
            <ac:spMk id="118" creationId="{0847BF7C-3323-2320-20D0-5D5B95B04F3F}"/>
          </ac:spMkLst>
        </pc:spChg>
        <pc:spChg chg="mod topLvl">
          <ac:chgData name="Ahmed A" userId="37cbb6571667a5a4" providerId="LiveId" clId="{A3ECA875-3A40-4BA9-BB9C-F27E79C2A69C}" dt="2024-05-07T18:08:54.403" v="3067" actId="165"/>
          <ac:spMkLst>
            <pc:docMk/>
            <pc:sldMk cId="928229276" sldId="2780"/>
            <ac:spMk id="119" creationId="{352D8E76-C8D1-9E5B-5185-7EAC46F7BD35}"/>
          </ac:spMkLst>
        </pc:spChg>
        <pc:spChg chg="mod topLvl">
          <ac:chgData name="Ahmed A" userId="37cbb6571667a5a4" providerId="LiveId" clId="{A3ECA875-3A40-4BA9-BB9C-F27E79C2A69C}" dt="2024-05-07T18:08:54.403" v="3067" actId="165"/>
          <ac:spMkLst>
            <pc:docMk/>
            <pc:sldMk cId="928229276" sldId="2780"/>
            <ac:spMk id="120" creationId="{46DA70C2-06E0-3B4A-AE83-F36C7EBD218D}"/>
          </ac:spMkLst>
        </pc:spChg>
        <pc:spChg chg="mod topLvl">
          <ac:chgData name="Ahmed A" userId="37cbb6571667a5a4" providerId="LiveId" clId="{A3ECA875-3A40-4BA9-BB9C-F27E79C2A69C}" dt="2024-05-07T18:08:54.403" v="3067" actId="165"/>
          <ac:spMkLst>
            <pc:docMk/>
            <pc:sldMk cId="928229276" sldId="2780"/>
            <ac:spMk id="121" creationId="{8EBCA118-9ACB-B968-D48C-FE8F318A3B28}"/>
          </ac:spMkLst>
        </pc:spChg>
        <pc:spChg chg="mod topLvl">
          <ac:chgData name="Ahmed A" userId="37cbb6571667a5a4" providerId="LiveId" clId="{A3ECA875-3A40-4BA9-BB9C-F27E79C2A69C}" dt="2024-05-07T18:08:54.403" v="3067" actId="165"/>
          <ac:spMkLst>
            <pc:docMk/>
            <pc:sldMk cId="928229276" sldId="2780"/>
            <ac:spMk id="122" creationId="{D799C18B-0E3D-EFEB-6C77-F71055310963}"/>
          </ac:spMkLst>
        </pc:spChg>
        <pc:spChg chg="mod topLvl">
          <ac:chgData name="Ahmed A" userId="37cbb6571667a5a4" providerId="LiveId" clId="{A3ECA875-3A40-4BA9-BB9C-F27E79C2A69C}" dt="2024-05-07T18:08:54.403" v="3067" actId="165"/>
          <ac:spMkLst>
            <pc:docMk/>
            <pc:sldMk cId="928229276" sldId="2780"/>
            <ac:spMk id="124" creationId="{5788A199-BA37-E9EA-88F5-37AE16FEFDAF}"/>
          </ac:spMkLst>
        </pc:spChg>
        <pc:spChg chg="mod topLvl">
          <ac:chgData name="Ahmed A" userId="37cbb6571667a5a4" providerId="LiveId" clId="{A3ECA875-3A40-4BA9-BB9C-F27E79C2A69C}" dt="2024-05-07T18:08:54.403" v="3067" actId="165"/>
          <ac:spMkLst>
            <pc:docMk/>
            <pc:sldMk cId="928229276" sldId="2780"/>
            <ac:spMk id="126" creationId="{6808CC03-6B48-1292-9940-8D16BCE1EF41}"/>
          </ac:spMkLst>
        </pc:spChg>
        <pc:spChg chg="mod topLvl">
          <ac:chgData name="Ahmed A" userId="37cbb6571667a5a4" providerId="LiveId" clId="{A3ECA875-3A40-4BA9-BB9C-F27E79C2A69C}" dt="2024-05-07T18:08:54.403" v="3067" actId="165"/>
          <ac:spMkLst>
            <pc:docMk/>
            <pc:sldMk cId="928229276" sldId="2780"/>
            <ac:spMk id="127" creationId="{2615FFE5-B1D3-AB38-CE7A-26C55DACA8EF}"/>
          </ac:spMkLst>
        </pc:spChg>
        <pc:spChg chg="mod topLvl">
          <ac:chgData name="Ahmed A" userId="37cbb6571667a5a4" providerId="LiveId" clId="{A3ECA875-3A40-4BA9-BB9C-F27E79C2A69C}" dt="2024-05-07T18:08:54.403" v="3067" actId="165"/>
          <ac:spMkLst>
            <pc:docMk/>
            <pc:sldMk cId="928229276" sldId="2780"/>
            <ac:spMk id="128" creationId="{E2511884-1CA1-9E74-B10D-22E392C70737}"/>
          </ac:spMkLst>
        </pc:spChg>
        <pc:spChg chg="mod topLvl">
          <ac:chgData name="Ahmed A" userId="37cbb6571667a5a4" providerId="LiveId" clId="{A3ECA875-3A40-4BA9-BB9C-F27E79C2A69C}" dt="2024-05-07T18:08:54.403" v="3067" actId="165"/>
          <ac:spMkLst>
            <pc:docMk/>
            <pc:sldMk cId="928229276" sldId="2780"/>
            <ac:spMk id="129" creationId="{5A2F1B3B-2F3A-28CE-A64A-4C2679EE2BBD}"/>
          </ac:spMkLst>
        </pc:spChg>
        <pc:spChg chg="mod topLvl">
          <ac:chgData name="Ahmed A" userId="37cbb6571667a5a4" providerId="LiveId" clId="{A3ECA875-3A40-4BA9-BB9C-F27E79C2A69C}" dt="2024-05-07T18:08:54.403" v="3067" actId="165"/>
          <ac:spMkLst>
            <pc:docMk/>
            <pc:sldMk cId="928229276" sldId="2780"/>
            <ac:spMk id="131" creationId="{9CBED309-3DF3-6683-98BE-25B05E84BCDF}"/>
          </ac:spMkLst>
        </pc:spChg>
        <pc:spChg chg="mod topLvl">
          <ac:chgData name="Ahmed A" userId="37cbb6571667a5a4" providerId="LiveId" clId="{A3ECA875-3A40-4BA9-BB9C-F27E79C2A69C}" dt="2024-05-07T18:08:54.403" v="3067" actId="165"/>
          <ac:spMkLst>
            <pc:docMk/>
            <pc:sldMk cId="928229276" sldId="2780"/>
            <ac:spMk id="132" creationId="{1E7C1450-A7AC-8AA8-F7C5-9E255CCC07A6}"/>
          </ac:spMkLst>
        </pc:spChg>
        <pc:spChg chg="mod topLvl">
          <ac:chgData name="Ahmed A" userId="37cbb6571667a5a4" providerId="LiveId" clId="{A3ECA875-3A40-4BA9-BB9C-F27E79C2A69C}" dt="2024-05-07T18:08:54.403" v="3067" actId="165"/>
          <ac:spMkLst>
            <pc:docMk/>
            <pc:sldMk cId="928229276" sldId="2780"/>
            <ac:spMk id="133" creationId="{58AFAEE4-C8AC-D405-5F5B-A8910681BC8B}"/>
          </ac:spMkLst>
        </pc:spChg>
        <pc:spChg chg="mod topLvl">
          <ac:chgData name="Ahmed A" userId="37cbb6571667a5a4" providerId="LiveId" clId="{A3ECA875-3A40-4BA9-BB9C-F27E79C2A69C}" dt="2024-05-07T18:08:54.403" v="3067" actId="165"/>
          <ac:spMkLst>
            <pc:docMk/>
            <pc:sldMk cId="928229276" sldId="2780"/>
            <ac:spMk id="135" creationId="{61311888-DBD1-2AA5-9C64-108CAE60B716}"/>
          </ac:spMkLst>
        </pc:spChg>
        <pc:spChg chg="mod topLvl">
          <ac:chgData name="Ahmed A" userId="37cbb6571667a5a4" providerId="LiveId" clId="{A3ECA875-3A40-4BA9-BB9C-F27E79C2A69C}" dt="2024-05-07T18:08:54.403" v="3067" actId="165"/>
          <ac:spMkLst>
            <pc:docMk/>
            <pc:sldMk cId="928229276" sldId="2780"/>
            <ac:spMk id="136" creationId="{7BCEFA72-799C-142F-EE6F-DCCFEDCE5464}"/>
          </ac:spMkLst>
        </pc:spChg>
        <pc:spChg chg="mod topLvl">
          <ac:chgData name="Ahmed A" userId="37cbb6571667a5a4" providerId="LiveId" clId="{A3ECA875-3A40-4BA9-BB9C-F27E79C2A69C}" dt="2024-05-07T18:08:54.403" v="3067" actId="165"/>
          <ac:spMkLst>
            <pc:docMk/>
            <pc:sldMk cId="928229276" sldId="2780"/>
            <ac:spMk id="137" creationId="{CC542499-7095-008B-4FD1-CD76FD3BD548}"/>
          </ac:spMkLst>
        </pc:spChg>
        <pc:spChg chg="mod topLvl">
          <ac:chgData name="Ahmed A" userId="37cbb6571667a5a4" providerId="LiveId" clId="{A3ECA875-3A40-4BA9-BB9C-F27E79C2A69C}" dt="2024-05-07T18:08:54.403" v="3067" actId="165"/>
          <ac:spMkLst>
            <pc:docMk/>
            <pc:sldMk cId="928229276" sldId="2780"/>
            <ac:spMk id="138" creationId="{B9316BF8-D2C1-F72D-66F1-E514D3117615}"/>
          </ac:spMkLst>
        </pc:spChg>
        <pc:spChg chg="mod topLvl">
          <ac:chgData name="Ahmed A" userId="37cbb6571667a5a4" providerId="LiveId" clId="{A3ECA875-3A40-4BA9-BB9C-F27E79C2A69C}" dt="2024-05-07T18:08:54.403" v="3067" actId="165"/>
          <ac:spMkLst>
            <pc:docMk/>
            <pc:sldMk cId="928229276" sldId="2780"/>
            <ac:spMk id="139" creationId="{AFA63D8A-D551-0809-611C-748C7B7BABB3}"/>
          </ac:spMkLst>
        </pc:spChg>
        <pc:spChg chg="mod topLvl">
          <ac:chgData name="Ahmed A" userId="37cbb6571667a5a4" providerId="LiveId" clId="{A3ECA875-3A40-4BA9-BB9C-F27E79C2A69C}" dt="2024-05-07T18:08:54.403" v="3067" actId="165"/>
          <ac:spMkLst>
            <pc:docMk/>
            <pc:sldMk cId="928229276" sldId="2780"/>
            <ac:spMk id="140" creationId="{8E5737AF-F1AA-67FC-CFA5-B00ABBA83C6A}"/>
          </ac:spMkLst>
        </pc:spChg>
        <pc:spChg chg="mod topLvl">
          <ac:chgData name="Ahmed A" userId="37cbb6571667a5a4" providerId="LiveId" clId="{A3ECA875-3A40-4BA9-BB9C-F27E79C2A69C}" dt="2024-05-07T18:08:54.403" v="3067" actId="165"/>
          <ac:spMkLst>
            <pc:docMk/>
            <pc:sldMk cId="928229276" sldId="2780"/>
            <ac:spMk id="141" creationId="{7E30BB28-6A15-F454-E9C0-8EAF6B95A2EC}"/>
          </ac:spMkLst>
        </pc:spChg>
        <pc:spChg chg="mod topLvl">
          <ac:chgData name="Ahmed A" userId="37cbb6571667a5a4" providerId="LiveId" clId="{A3ECA875-3A40-4BA9-BB9C-F27E79C2A69C}" dt="2024-05-07T18:08:54.403" v="3067" actId="165"/>
          <ac:spMkLst>
            <pc:docMk/>
            <pc:sldMk cId="928229276" sldId="2780"/>
            <ac:spMk id="142" creationId="{F53662C0-2131-351D-DF94-9CBAA48E8B27}"/>
          </ac:spMkLst>
        </pc:spChg>
        <pc:spChg chg="mod topLvl">
          <ac:chgData name="Ahmed A" userId="37cbb6571667a5a4" providerId="LiveId" clId="{A3ECA875-3A40-4BA9-BB9C-F27E79C2A69C}" dt="2024-05-07T18:08:54.403" v="3067" actId="165"/>
          <ac:spMkLst>
            <pc:docMk/>
            <pc:sldMk cId="928229276" sldId="2780"/>
            <ac:spMk id="143" creationId="{AEC95819-3C04-3728-1C82-228CD11F2199}"/>
          </ac:spMkLst>
        </pc:spChg>
        <pc:spChg chg="mod topLvl">
          <ac:chgData name="Ahmed A" userId="37cbb6571667a5a4" providerId="LiveId" clId="{A3ECA875-3A40-4BA9-BB9C-F27E79C2A69C}" dt="2024-05-07T18:08:54.403" v="3067" actId="165"/>
          <ac:spMkLst>
            <pc:docMk/>
            <pc:sldMk cId="928229276" sldId="2780"/>
            <ac:spMk id="144" creationId="{2DCFBF50-DE8E-67BB-7A55-C0AAA52ED758}"/>
          </ac:spMkLst>
        </pc:spChg>
        <pc:spChg chg="mod topLvl">
          <ac:chgData name="Ahmed A" userId="37cbb6571667a5a4" providerId="LiveId" clId="{A3ECA875-3A40-4BA9-BB9C-F27E79C2A69C}" dt="2024-05-07T18:08:54.403" v="3067" actId="165"/>
          <ac:spMkLst>
            <pc:docMk/>
            <pc:sldMk cId="928229276" sldId="2780"/>
            <ac:spMk id="145" creationId="{9A422B4F-BF11-E88A-1D87-FF5399AEAA96}"/>
          </ac:spMkLst>
        </pc:spChg>
        <pc:spChg chg="mod topLvl">
          <ac:chgData name="Ahmed A" userId="37cbb6571667a5a4" providerId="LiveId" clId="{A3ECA875-3A40-4BA9-BB9C-F27E79C2A69C}" dt="2024-05-07T18:08:54.403" v="3067" actId="165"/>
          <ac:spMkLst>
            <pc:docMk/>
            <pc:sldMk cId="928229276" sldId="2780"/>
            <ac:spMk id="146" creationId="{841118DA-322C-17FB-26ED-0284C1844884}"/>
          </ac:spMkLst>
        </pc:spChg>
        <pc:spChg chg="mod topLvl">
          <ac:chgData name="Ahmed A" userId="37cbb6571667a5a4" providerId="LiveId" clId="{A3ECA875-3A40-4BA9-BB9C-F27E79C2A69C}" dt="2024-05-07T18:08:54.403" v="3067" actId="165"/>
          <ac:spMkLst>
            <pc:docMk/>
            <pc:sldMk cId="928229276" sldId="2780"/>
            <ac:spMk id="147" creationId="{E3272A7F-F544-4CE5-F1C2-197D54BB4636}"/>
          </ac:spMkLst>
        </pc:spChg>
        <pc:spChg chg="mod topLvl">
          <ac:chgData name="Ahmed A" userId="37cbb6571667a5a4" providerId="LiveId" clId="{A3ECA875-3A40-4BA9-BB9C-F27E79C2A69C}" dt="2024-05-07T18:08:54.403" v="3067" actId="165"/>
          <ac:spMkLst>
            <pc:docMk/>
            <pc:sldMk cId="928229276" sldId="2780"/>
            <ac:spMk id="149" creationId="{84CFA960-DC60-FACC-1F73-7AA180012EA7}"/>
          </ac:spMkLst>
        </pc:spChg>
        <pc:spChg chg="mod topLvl">
          <ac:chgData name="Ahmed A" userId="37cbb6571667a5a4" providerId="LiveId" clId="{A3ECA875-3A40-4BA9-BB9C-F27E79C2A69C}" dt="2024-05-07T18:08:54.403" v="3067" actId="165"/>
          <ac:spMkLst>
            <pc:docMk/>
            <pc:sldMk cId="928229276" sldId="2780"/>
            <ac:spMk id="150" creationId="{9B708D28-ADBD-542B-C127-B1FE9A087C9D}"/>
          </ac:spMkLst>
        </pc:spChg>
        <pc:spChg chg="mod topLvl">
          <ac:chgData name="Ahmed A" userId="37cbb6571667a5a4" providerId="LiveId" clId="{A3ECA875-3A40-4BA9-BB9C-F27E79C2A69C}" dt="2024-05-07T18:08:54.403" v="3067" actId="165"/>
          <ac:spMkLst>
            <pc:docMk/>
            <pc:sldMk cId="928229276" sldId="2780"/>
            <ac:spMk id="151" creationId="{960E4E77-D00B-8F3A-F8A1-3559D8D014DC}"/>
          </ac:spMkLst>
        </pc:spChg>
        <pc:spChg chg="mod topLvl">
          <ac:chgData name="Ahmed A" userId="37cbb6571667a5a4" providerId="LiveId" clId="{A3ECA875-3A40-4BA9-BB9C-F27E79C2A69C}" dt="2024-05-07T18:08:54.403" v="3067" actId="165"/>
          <ac:spMkLst>
            <pc:docMk/>
            <pc:sldMk cId="928229276" sldId="2780"/>
            <ac:spMk id="152" creationId="{0928FD9C-BEC8-B3F4-7185-6CA1F7C33AF4}"/>
          </ac:spMkLst>
        </pc:spChg>
        <pc:spChg chg="mod topLvl">
          <ac:chgData name="Ahmed A" userId="37cbb6571667a5a4" providerId="LiveId" clId="{A3ECA875-3A40-4BA9-BB9C-F27E79C2A69C}" dt="2024-05-07T18:08:54.403" v="3067" actId="165"/>
          <ac:spMkLst>
            <pc:docMk/>
            <pc:sldMk cId="928229276" sldId="2780"/>
            <ac:spMk id="153" creationId="{DBD73AF9-2B17-2B99-626C-5312F036A782}"/>
          </ac:spMkLst>
        </pc:spChg>
        <pc:spChg chg="mod topLvl">
          <ac:chgData name="Ahmed A" userId="37cbb6571667a5a4" providerId="LiveId" clId="{A3ECA875-3A40-4BA9-BB9C-F27E79C2A69C}" dt="2024-05-07T18:08:54.403" v="3067" actId="165"/>
          <ac:spMkLst>
            <pc:docMk/>
            <pc:sldMk cId="928229276" sldId="2780"/>
            <ac:spMk id="154" creationId="{C6687BD5-CBAD-05D1-217C-084C356FE7F3}"/>
          </ac:spMkLst>
        </pc:spChg>
        <pc:spChg chg="mod topLvl">
          <ac:chgData name="Ahmed A" userId="37cbb6571667a5a4" providerId="LiveId" clId="{A3ECA875-3A40-4BA9-BB9C-F27E79C2A69C}" dt="2024-05-07T18:08:54.403" v="3067" actId="165"/>
          <ac:spMkLst>
            <pc:docMk/>
            <pc:sldMk cId="928229276" sldId="2780"/>
            <ac:spMk id="155" creationId="{78452F49-A7B1-9FDB-066B-64EFFF89230C}"/>
          </ac:spMkLst>
        </pc:spChg>
        <pc:spChg chg="mod topLvl">
          <ac:chgData name="Ahmed A" userId="37cbb6571667a5a4" providerId="LiveId" clId="{A3ECA875-3A40-4BA9-BB9C-F27E79C2A69C}" dt="2024-05-07T18:08:54.403" v="3067" actId="165"/>
          <ac:spMkLst>
            <pc:docMk/>
            <pc:sldMk cId="928229276" sldId="2780"/>
            <ac:spMk id="157" creationId="{E668AEF7-5189-1C74-D9E5-D7A264D3FD00}"/>
          </ac:spMkLst>
        </pc:spChg>
        <pc:spChg chg="mod topLvl">
          <ac:chgData name="Ahmed A" userId="37cbb6571667a5a4" providerId="LiveId" clId="{A3ECA875-3A40-4BA9-BB9C-F27E79C2A69C}" dt="2024-05-07T18:08:54.403" v="3067" actId="165"/>
          <ac:spMkLst>
            <pc:docMk/>
            <pc:sldMk cId="928229276" sldId="2780"/>
            <ac:spMk id="159" creationId="{88D8BBF1-C2EB-2B96-91BC-CDC8325B0004}"/>
          </ac:spMkLst>
        </pc:spChg>
        <pc:spChg chg="mod topLvl">
          <ac:chgData name="Ahmed A" userId="37cbb6571667a5a4" providerId="LiveId" clId="{A3ECA875-3A40-4BA9-BB9C-F27E79C2A69C}" dt="2024-05-07T18:08:54.403" v="3067" actId="165"/>
          <ac:spMkLst>
            <pc:docMk/>
            <pc:sldMk cId="928229276" sldId="2780"/>
            <ac:spMk id="160" creationId="{9463FF56-DF51-505B-EC0D-E6C63B3AE910}"/>
          </ac:spMkLst>
        </pc:spChg>
        <pc:spChg chg="mod topLvl">
          <ac:chgData name="Ahmed A" userId="37cbb6571667a5a4" providerId="LiveId" clId="{A3ECA875-3A40-4BA9-BB9C-F27E79C2A69C}" dt="2024-05-07T18:08:54.403" v="3067" actId="165"/>
          <ac:spMkLst>
            <pc:docMk/>
            <pc:sldMk cId="928229276" sldId="2780"/>
            <ac:spMk id="161" creationId="{3705071F-BB9F-DA0F-BF6F-30BAF91FE8B0}"/>
          </ac:spMkLst>
        </pc:spChg>
        <pc:spChg chg="mod topLvl">
          <ac:chgData name="Ahmed A" userId="37cbb6571667a5a4" providerId="LiveId" clId="{A3ECA875-3A40-4BA9-BB9C-F27E79C2A69C}" dt="2024-05-07T18:08:54.403" v="3067" actId="165"/>
          <ac:spMkLst>
            <pc:docMk/>
            <pc:sldMk cId="928229276" sldId="2780"/>
            <ac:spMk id="162" creationId="{A1CA779C-C670-D13B-BBE5-73244CC7024C}"/>
          </ac:spMkLst>
        </pc:spChg>
        <pc:spChg chg="mod topLvl">
          <ac:chgData name="Ahmed A" userId="37cbb6571667a5a4" providerId="LiveId" clId="{A3ECA875-3A40-4BA9-BB9C-F27E79C2A69C}" dt="2024-05-07T18:08:54.403" v="3067" actId="165"/>
          <ac:spMkLst>
            <pc:docMk/>
            <pc:sldMk cId="928229276" sldId="2780"/>
            <ac:spMk id="164" creationId="{972719AA-1C36-E14C-9F75-41DBE24F14FC}"/>
          </ac:spMkLst>
        </pc:spChg>
        <pc:spChg chg="mod topLvl">
          <ac:chgData name="Ahmed A" userId="37cbb6571667a5a4" providerId="LiveId" clId="{A3ECA875-3A40-4BA9-BB9C-F27E79C2A69C}" dt="2024-05-07T18:08:54.403" v="3067" actId="165"/>
          <ac:spMkLst>
            <pc:docMk/>
            <pc:sldMk cId="928229276" sldId="2780"/>
            <ac:spMk id="165" creationId="{C3F186FE-47BF-D0EE-6A16-1EEBCCD830DB}"/>
          </ac:spMkLst>
        </pc:spChg>
        <pc:spChg chg="mod topLvl">
          <ac:chgData name="Ahmed A" userId="37cbb6571667a5a4" providerId="LiveId" clId="{A3ECA875-3A40-4BA9-BB9C-F27E79C2A69C}" dt="2024-05-07T18:08:54.403" v="3067" actId="165"/>
          <ac:spMkLst>
            <pc:docMk/>
            <pc:sldMk cId="928229276" sldId="2780"/>
            <ac:spMk id="166" creationId="{D5B37B99-F734-6B3C-4923-07FF4B0E597A}"/>
          </ac:spMkLst>
        </pc:spChg>
        <pc:spChg chg="mod topLvl">
          <ac:chgData name="Ahmed A" userId="37cbb6571667a5a4" providerId="LiveId" clId="{A3ECA875-3A40-4BA9-BB9C-F27E79C2A69C}" dt="2024-05-07T18:08:54.403" v="3067" actId="165"/>
          <ac:spMkLst>
            <pc:docMk/>
            <pc:sldMk cId="928229276" sldId="2780"/>
            <ac:spMk id="167" creationId="{022A0A49-BAD7-05DB-1C02-28EE3EFB3454}"/>
          </ac:spMkLst>
        </pc:spChg>
        <pc:spChg chg="mod topLvl">
          <ac:chgData name="Ahmed A" userId="37cbb6571667a5a4" providerId="LiveId" clId="{A3ECA875-3A40-4BA9-BB9C-F27E79C2A69C}" dt="2024-05-07T18:08:54.403" v="3067" actId="165"/>
          <ac:spMkLst>
            <pc:docMk/>
            <pc:sldMk cId="928229276" sldId="2780"/>
            <ac:spMk id="168" creationId="{103CA297-7CEF-E4A7-2A02-7F92D963AC32}"/>
          </ac:spMkLst>
        </pc:spChg>
        <pc:spChg chg="mod topLvl">
          <ac:chgData name="Ahmed A" userId="37cbb6571667a5a4" providerId="LiveId" clId="{A3ECA875-3A40-4BA9-BB9C-F27E79C2A69C}" dt="2024-05-07T18:08:54.403" v="3067" actId="165"/>
          <ac:spMkLst>
            <pc:docMk/>
            <pc:sldMk cId="928229276" sldId="2780"/>
            <ac:spMk id="169" creationId="{9BA18DAC-054C-5BBE-D498-58DA937743BA}"/>
          </ac:spMkLst>
        </pc:spChg>
        <pc:spChg chg="mod topLvl">
          <ac:chgData name="Ahmed A" userId="37cbb6571667a5a4" providerId="LiveId" clId="{A3ECA875-3A40-4BA9-BB9C-F27E79C2A69C}" dt="2024-05-07T18:08:54.403" v="3067" actId="165"/>
          <ac:spMkLst>
            <pc:docMk/>
            <pc:sldMk cId="928229276" sldId="2780"/>
            <ac:spMk id="170" creationId="{2BE80297-B026-DA04-163F-41C6982C537E}"/>
          </ac:spMkLst>
        </pc:spChg>
        <pc:spChg chg="mod topLvl">
          <ac:chgData name="Ahmed A" userId="37cbb6571667a5a4" providerId="LiveId" clId="{A3ECA875-3A40-4BA9-BB9C-F27E79C2A69C}" dt="2024-05-07T18:08:54.403" v="3067" actId="165"/>
          <ac:spMkLst>
            <pc:docMk/>
            <pc:sldMk cId="928229276" sldId="2780"/>
            <ac:spMk id="172" creationId="{AE41068A-2450-778D-939E-91FE31AA68A5}"/>
          </ac:spMkLst>
        </pc:spChg>
        <pc:spChg chg="mod topLvl">
          <ac:chgData name="Ahmed A" userId="37cbb6571667a5a4" providerId="LiveId" clId="{A3ECA875-3A40-4BA9-BB9C-F27E79C2A69C}" dt="2024-05-07T18:08:54.403" v="3067" actId="165"/>
          <ac:spMkLst>
            <pc:docMk/>
            <pc:sldMk cId="928229276" sldId="2780"/>
            <ac:spMk id="173" creationId="{9430BD17-6DCA-6080-5E80-A25D37074396}"/>
          </ac:spMkLst>
        </pc:spChg>
        <pc:spChg chg="mod topLvl">
          <ac:chgData name="Ahmed A" userId="37cbb6571667a5a4" providerId="LiveId" clId="{A3ECA875-3A40-4BA9-BB9C-F27E79C2A69C}" dt="2024-05-07T18:08:54.403" v="3067" actId="165"/>
          <ac:spMkLst>
            <pc:docMk/>
            <pc:sldMk cId="928229276" sldId="2780"/>
            <ac:spMk id="174" creationId="{A9899CDD-CC61-4184-DEA7-636E34B69FB2}"/>
          </ac:spMkLst>
        </pc:spChg>
        <pc:spChg chg="mod topLvl">
          <ac:chgData name="Ahmed A" userId="37cbb6571667a5a4" providerId="LiveId" clId="{A3ECA875-3A40-4BA9-BB9C-F27E79C2A69C}" dt="2024-05-07T18:08:54.403" v="3067" actId="165"/>
          <ac:spMkLst>
            <pc:docMk/>
            <pc:sldMk cId="928229276" sldId="2780"/>
            <ac:spMk id="175" creationId="{EC083920-5719-F13D-EFAA-AD95119794F0}"/>
          </ac:spMkLst>
        </pc:spChg>
        <pc:spChg chg="mod topLvl">
          <ac:chgData name="Ahmed A" userId="37cbb6571667a5a4" providerId="LiveId" clId="{A3ECA875-3A40-4BA9-BB9C-F27E79C2A69C}" dt="2024-05-07T18:08:54.403" v="3067" actId="165"/>
          <ac:spMkLst>
            <pc:docMk/>
            <pc:sldMk cId="928229276" sldId="2780"/>
            <ac:spMk id="176" creationId="{6D41907A-3730-C163-0940-D9682D7C34AC}"/>
          </ac:spMkLst>
        </pc:spChg>
        <pc:spChg chg="mod topLvl">
          <ac:chgData name="Ahmed A" userId="37cbb6571667a5a4" providerId="LiveId" clId="{A3ECA875-3A40-4BA9-BB9C-F27E79C2A69C}" dt="2024-05-07T18:08:54.403" v="3067" actId="165"/>
          <ac:spMkLst>
            <pc:docMk/>
            <pc:sldMk cId="928229276" sldId="2780"/>
            <ac:spMk id="177" creationId="{BCB20940-C494-78F6-D3B9-56BD35D7D8FF}"/>
          </ac:spMkLst>
        </pc:spChg>
        <pc:spChg chg="mod topLvl">
          <ac:chgData name="Ahmed A" userId="37cbb6571667a5a4" providerId="LiveId" clId="{A3ECA875-3A40-4BA9-BB9C-F27E79C2A69C}" dt="2024-05-07T18:08:54.403" v="3067" actId="165"/>
          <ac:spMkLst>
            <pc:docMk/>
            <pc:sldMk cId="928229276" sldId="2780"/>
            <ac:spMk id="178" creationId="{69A6E55A-B13D-8954-7850-D07A76E82F54}"/>
          </ac:spMkLst>
        </pc:spChg>
        <pc:spChg chg="mod topLvl">
          <ac:chgData name="Ahmed A" userId="37cbb6571667a5a4" providerId="LiveId" clId="{A3ECA875-3A40-4BA9-BB9C-F27E79C2A69C}" dt="2024-05-07T18:08:54.403" v="3067" actId="165"/>
          <ac:spMkLst>
            <pc:docMk/>
            <pc:sldMk cId="928229276" sldId="2780"/>
            <ac:spMk id="182" creationId="{AA69F788-FE52-BBE8-39AE-3EC10ED40DB0}"/>
          </ac:spMkLst>
        </pc:spChg>
        <pc:spChg chg="mod topLvl">
          <ac:chgData name="Ahmed A" userId="37cbb6571667a5a4" providerId="LiveId" clId="{A3ECA875-3A40-4BA9-BB9C-F27E79C2A69C}" dt="2024-05-07T18:08:54.403" v="3067" actId="165"/>
          <ac:spMkLst>
            <pc:docMk/>
            <pc:sldMk cId="928229276" sldId="2780"/>
            <ac:spMk id="183" creationId="{4CEA0034-BB7C-FB31-7AE0-65962EB0F4EB}"/>
          </ac:spMkLst>
        </pc:spChg>
        <pc:spChg chg="mod topLvl">
          <ac:chgData name="Ahmed A" userId="37cbb6571667a5a4" providerId="LiveId" clId="{A3ECA875-3A40-4BA9-BB9C-F27E79C2A69C}" dt="2024-05-07T18:08:54.403" v="3067" actId="165"/>
          <ac:spMkLst>
            <pc:docMk/>
            <pc:sldMk cId="928229276" sldId="2780"/>
            <ac:spMk id="184" creationId="{EFAC0E76-14B7-8AA5-3B95-C02A5D14F86C}"/>
          </ac:spMkLst>
        </pc:spChg>
        <pc:spChg chg="mod topLvl">
          <ac:chgData name="Ahmed A" userId="37cbb6571667a5a4" providerId="LiveId" clId="{A3ECA875-3A40-4BA9-BB9C-F27E79C2A69C}" dt="2024-05-07T18:08:54.403" v="3067" actId="165"/>
          <ac:spMkLst>
            <pc:docMk/>
            <pc:sldMk cId="928229276" sldId="2780"/>
            <ac:spMk id="185" creationId="{E7D2E87C-1B2C-A1CD-6D05-01C189AAD3ED}"/>
          </ac:spMkLst>
        </pc:spChg>
        <pc:spChg chg="mod topLvl">
          <ac:chgData name="Ahmed A" userId="37cbb6571667a5a4" providerId="LiveId" clId="{A3ECA875-3A40-4BA9-BB9C-F27E79C2A69C}" dt="2024-05-07T18:08:54.403" v="3067" actId="165"/>
          <ac:spMkLst>
            <pc:docMk/>
            <pc:sldMk cId="928229276" sldId="2780"/>
            <ac:spMk id="189" creationId="{244EE402-6371-752A-4DDF-A0C4A1CACCC9}"/>
          </ac:spMkLst>
        </pc:spChg>
        <pc:spChg chg="mod topLvl">
          <ac:chgData name="Ahmed A" userId="37cbb6571667a5a4" providerId="LiveId" clId="{A3ECA875-3A40-4BA9-BB9C-F27E79C2A69C}" dt="2024-05-07T18:08:54.403" v="3067" actId="165"/>
          <ac:spMkLst>
            <pc:docMk/>
            <pc:sldMk cId="928229276" sldId="2780"/>
            <ac:spMk id="190" creationId="{D43CB34E-01F7-CA78-27CA-CCC6219BCC1E}"/>
          </ac:spMkLst>
        </pc:spChg>
        <pc:spChg chg="mod topLvl">
          <ac:chgData name="Ahmed A" userId="37cbb6571667a5a4" providerId="LiveId" clId="{A3ECA875-3A40-4BA9-BB9C-F27E79C2A69C}" dt="2024-05-07T18:08:54.403" v="3067" actId="165"/>
          <ac:spMkLst>
            <pc:docMk/>
            <pc:sldMk cId="928229276" sldId="2780"/>
            <ac:spMk id="191" creationId="{90AF2D57-04FA-FA7B-1E8B-2113F1794F2B}"/>
          </ac:spMkLst>
        </pc:spChg>
        <pc:spChg chg="mod topLvl">
          <ac:chgData name="Ahmed A" userId="37cbb6571667a5a4" providerId="LiveId" clId="{A3ECA875-3A40-4BA9-BB9C-F27E79C2A69C}" dt="2024-05-07T18:08:54.403" v="3067" actId="165"/>
          <ac:spMkLst>
            <pc:docMk/>
            <pc:sldMk cId="928229276" sldId="2780"/>
            <ac:spMk id="193" creationId="{AD8051F2-E48C-AE93-B136-81790C1AC7B9}"/>
          </ac:spMkLst>
        </pc:spChg>
        <pc:spChg chg="mod topLvl">
          <ac:chgData name="Ahmed A" userId="37cbb6571667a5a4" providerId="LiveId" clId="{A3ECA875-3A40-4BA9-BB9C-F27E79C2A69C}" dt="2024-05-07T18:08:54.403" v="3067" actId="165"/>
          <ac:spMkLst>
            <pc:docMk/>
            <pc:sldMk cId="928229276" sldId="2780"/>
            <ac:spMk id="194" creationId="{8D6CD9B4-2D11-774F-47E5-8811396B13D4}"/>
          </ac:spMkLst>
        </pc:spChg>
        <pc:spChg chg="mod topLvl">
          <ac:chgData name="Ahmed A" userId="37cbb6571667a5a4" providerId="LiveId" clId="{A3ECA875-3A40-4BA9-BB9C-F27E79C2A69C}" dt="2024-05-07T18:08:54.403" v="3067" actId="165"/>
          <ac:spMkLst>
            <pc:docMk/>
            <pc:sldMk cId="928229276" sldId="2780"/>
            <ac:spMk id="195" creationId="{53D4B03B-0DFA-7ED7-380E-F24DE3E62018}"/>
          </ac:spMkLst>
        </pc:spChg>
        <pc:spChg chg="mod topLvl">
          <ac:chgData name="Ahmed A" userId="37cbb6571667a5a4" providerId="LiveId" clId="{A3ECA875-3A40-4BA9-BB9C-F27E79C2A69C}" dt="2024-05-07T18:08:54.403" v="3067" actId="165"/>
          <ac:spMkLst>
            <pc:docMk/>
            <pc:sldMk cId="928229276" sldId="2780"/>
            <ac:spMk id="196" creationId="{A893A971-C4FE-97AA-80F5-8D0551600542}"/>
          </ac:spMkLst>
        </pc:spChg>
        <pc:spChg chg="mod topLvl">
          <ac:chgData name="Ahmed A" userId="37cbb6571667a5a4" providerId="LiveId" clId="{A3ECA875-3A40-4BA9-BB9C-F27E79C2A69C}" dt="2024-05-07T18:08:54.403" v="3067" actId="165"/>
          <ac:spMkLst>
            <pc:docMk/>
            <pc:sldMk cId="928229276" sldId="2780"/>
            <ac:spMk id="197" creationId="{81AE1B68-8179-994D-1C22-13EF4DA4AD05}"/>
          </ac:spMkLst>
        </pc:spChg>
        <pc:spChg chg="mod topLvl">
          <ac:chgData name="Ahmed A" userId="37cbb6571667a5a4" providerId="LiveId" clId="{A3ECA875-3A40-4BA9-BB9C-F27E79C2A69C}" dt="2024-05-07T18:08:54.403" v="3067" actId="165"/>
          <ac:spMkLst>
            <pc:docMk/>
            <pc:sldMk cId="928229276" sldId="2780"/>
            <ac:spMk id="198" creationId="{F1BF95EA-A424-AE62-BBD4-A6BA804EBBCD}"/>
          </ac:spMkLst>
        </pc:spChg>
        <pc:spChg chg="mod topLvl">
          <ac:chgData name="Ahmed A" userId="37cbb6571667a5a4" providerId="LiveId" clId="{A3ECA875-3A40-4BA9-BB9C-F27E79C2A69C}" dt="2024-05-07T18:08:54.403" v="3067" actId="165"/>
          <ac:spMkLst>
            <pc:docMk/>
            <pc:sldMk cId="928229276" sldId="2780"/>
            <ac:spMk id="199" creationId="{DBF7F864-E494-6D11-C152-F50B3C22FDB9}"/>
          </ac:spMkLst>
        </pc:spChg>
        <pc:spChg chg="mod topLvl">
          <ac:chgData name="Ahmed A" userId="37cbb6571667a5a4" providerId="LiveId" clId="{A3ECA875-3A40-4BA9-BB9C-F27E79C2A69C}" dt="2024-05-07T18:08:54.403" v="3067" actId="165"/>
          <ac:spMkLst>
            <pc:docMk/>
            <pc:sldMk cId="928229276" sldId="2780"/>
            <ac:spMk id="200" creationId="{2B393E1B-2E08-FB5B-A161-97F32BC1DBA3}"/>
          </ac:spMkLst>
        </pc:spChg>
        <pc:spChg chg="mod topLvl">
          <ac:chgData name="Ahmed A" userId="37cbb6571667a5a4" providerId="LiveId" clId="{A3ECA875-3A40-4BA9-BB9C-F27E79C2A69C}" dt="2024-05-07T18:08:54.403" v="3067" actId="165"/>
          <ac:spMkLst>
            <pc:docMk/>
            <pc:sldMk cId="928229276" sldId="2780"/>
            <ac:spMk id="201" creationId="{6CE5F93C-928E-5A0A-CF0A-313531D0116D}"/>
          </ac:spMkLst>
        </pc:spChg>
        <pc:spChg chg="mod topLvl">
          <ac:chgData name="Ahmed A" userId="37cbb6571667a5a4" providerId="LiveId" clId="{A3ECA875-3A40-4BA9-BB9C-F27E79C2A69C}" dt="2024-05-07T18:08:54.403" v="3067" actId="165"/>
          <ac:spMkLst>
            <pc:docMk/>
            <pc:sldMk cId="928229276" sldId="2780"/>
            <ac:spMk id="202" creationId="{A53EA5D0-7346-8961-B5D1-B7268A24A942}"/>
          </ac:spMkLst>
        </pc:spChg>
        <pc:spChg chg="mod topLvl">
          <ac:chgData name="Ahmed A" userId="37cbb6571667a5a4" providerId="LiveId" clId="{A3ECA875-3A40-4BA9-BB9C-F27E79C2A69C}" dt="2024-05-07T18:08:54.403" v="3067" actId="165"/>
          <ac:spMkLst>
            <pc:docMk/>
            <pc:sldMk cId="928229276" sldId="2780"/>
            <ac:spMk id="203" creationId="{2377C08E-3BAB-4CB0-3230-4B940E6E0E67}"/>
          </ac:spMkLst>
        </pc:spChg>
        <pc:spChg chg="mod topLvl">
          <ac:chgData name="Ahmed A" userId="37cbb6571667a5a4" providerId="LiveId" clId="{A3ECA875-3A40-4BA9-BB9C-F27E79C2A69C}" dt="2024-05-07T18:08:54.403" v="3067" actId="165"/>
          <ac:spMkLst>
            <pc:docMk/>
            <pc:sldMk cId="928229276" sldId="2780"/>
            <ac:spMk id="204" creationId="{E50C7BE1-B2C7-0EF1-6812-B99ABE346C81}"/>
          </ac:spMkLst>
        </pc:spChg>
        <pc:spChg chg="mod topLvl">
          <ac:chgData name="Ahmed A" userId="37cbb6571667a5a4" providerId="LiveId" clId="{A3ECA875-3A40-4BA9-BB9C-F27E79C2A69C}" dt="2024-05-07T18:08:54.403" v="3067" actId="165"/>
          <ac:spMkLst>
            <pc:docMk/>
            <pc:sldMk cId="928229276" sldId="2780"/>
            <ac:spMk id="205" creationId="{86724B52-8677-8D29-B49A-73CD64D9FF61}"/>
          </ac:spMkLst>
        </pc:spChg>
        <pc:spChg chg="mod topLvl">
          <ac:chgData name="Ahmed A" userId="37cbb6571667a5a4" providerId="LiveId" clId="{A3ECA875-3A40-4BA9-BB9C-F27E79C2A69C}" dt="2024-05-07T18:08:54.403" v="3067" actId="165"/>
          <ac:spMkLst>
            <pc:docMk/>
            <pc:sldMk cId="928229276" sldId="2780"/>
            <ac:spMk id="206" creationId="{DF6BEFC7-8FAB-0949-0F60-54CF7686DDD7}"/>
          </ac:spMkLst>
        </pc:spChg>
        <pc:spChg chg="mod topLvl">
          <ac:chgData name="Ahmed A" userId="37cbb6571667a5a4" providerId="LiveId" clId="{A3ECA875-3A40-4BA9-BB9C-F27E79C2A69C}" dt="2024-05-07T18:08:54.403" v="3067" actId="165"/>
          <ac:spMkLst>
            <pc:docMk/>
            <pc:sldMk cId="928229276" sldId="2780"/>
            <ac:spMk id="207" creationId="{FD2FD09C-D4A8-AF47-F31A-52E3643422EF}"/>
          </ac:spMkLst>
        </pc:spChg>
        <pc:spChg chg="mod topLvl">
          <ac:chgData name="Ahmed A" userId="37cbb6571667a5a4" providerId="LiveId" clId="{A3ECA875-3A40-4BA9-BB9C-F27E79C2A69C}" dt="2024-05-07T18:08:54.403" v="3067" actId="165"/>
          <ac:spMkLst>
            <pc:docMk/>
            <pc:sldMk cId="928229276" sldId="2780"/>
            <ac:spMk id="208" creationId="{46598531-276C-B3FB-484C-9725A967245C}"/>
          </ac:spMkLst>
        </pc:spChg>
        <pc:spChg chg="mod topLvl">
          <ac:chgData name="Ahmed A" userId="37cbb6571667a5a4" providerId="LiveId" clId="{A3ECA875-3A40-4BA9-BB9C-F27E79C2A69C}" dt="2024-05-07T18:08:54.403" v="3067" actId="165"/>
          <ac:spMkLst>
            <pc:docMk/>
            <pc:sldMk cId="928229276" sldId="2780"/>
            <ac:spMk id="209" creationId="{C47F4DB1-A6E5-61ED-C38C-9FCB126B22DD}"/>
          </ac:spMkLst>
        </pc:spChg>
        <pc:spChg chg="mod topLvl">
          <ac:chgData name="Ahmed A" userId="37cbb6571667a5a4" providerId="LiveId" clId="{A3ECA875-3A40-4BA9-BB9C-F27E79C2A69C}" dt="2024-05-07T18:08:54.403" v="3067" actId="165"/>
          <ac:spMkLst>
            <pc:docMk/>
            <pc:sldMk cId="928229276" sldId="2780"/>
            <ac:spMk id="210" creationId="{1B1BBE52-FF67-9A0B-4FF4-DC2103A86432}"/>
          </ac:spMkLst>
        </pc:spChg>
        <pc:spChg chg="mod topLvl">
          <ac:chgData name="Ahmed A" userId="37cbb6571667a5a4" providerId="LiveId" clId="{A3ECA875-3A40-4BA9-BB9C-F27E79C2A69C}" dt="2024-05-07T18:08:54.403" v="3067" actId="165"/>
          <ac:spMkLst>
            <pc:docMk/>
            <pc:sldMk cId="928229276" sldId="2780"/>
            <ac:spMk id="211" creationId="{88BAB926-F0AD-8E58-880C-2782EC029F22}"/>
          </ac:spMkLst>
        </pc:spChg>
        <pc:spChg chg="mod topLvl">
          <ac:chgData name="Ahmed A" userId="37cbb6571667a5a4" providerId="LiveId" clId="{A3ECA875-3A40-4BA9-BB9C-F27E79C2A69C}" dt="2024-05-07T18:08:54.403" v="3067" actId="165"/>
          <ac:spMkLst>
            <pc:docMk/>
            <pc:sldMk cId="928229276" sldId="2780"/>
            <ac:spMk id="212" creationId="{5E5F54A8-3507-2058-21EC-DC293F3032AD}"/>
          </ac:spMkLst>
        </pc:spChg>
        <pc:spChg chg="mod topLvl">
          <ac:chgData name="Ahmed A" userId="37cbb6571667a5a4" providerId="LiveId" clId="{A3ECA875-3A40-4BA9-BB9C-F27E79C2A69C}" dt="2024-05-07T18:08:54.403" v="3067" actId="165"/>
          <ac:spMkLst>
            <pc:docMk/>
            <pc:sldMk cId="928229276" sldId="2780"/>
            <ac:spMk id="214" creationId="{23E4DCCF-2B42-8917-5744-26F2313E2247}"/>
          </ac:spMkLst>
        </pc:spChg>
        <pc:spChg chg="mod topLvl">
          <ac:chgData name="Ahmed A" userId="37cbb6571667a5a4" providerId="LiveId" clId="{A3ECA875-3A40-4BA9-BB9C-F27E79C2A69C}" dt="2024-05-07T18:08:54.403" v="3067" actId="165"/>
          <ac:spMkLst>
            <pc:docMk/>
            <pc:sldMk cId="928229276" sldId="2780"/>
            <ac:spMk id="215" creationId="{53107650-BD89-9717-2A1B-84A62BFCBB0A}"/>
          </ac:spMkLst>
        </pc:spChg>
        <pc:spChg chg="mod topLvl">
          <ac:chgData name="Ahmed A" userId="37cbb6571667a5a4" providerId="LiveId" clId="{A3ECA875-3A40-4BA9-BB9C-F27E79C2A69C}" dt="2024-05-07T18:08:54.403" v="3067" actId="165"/>
          <ac:spMkLst>
            <pc:docMk/>
            <pc:sldMk cId="928229276" sldId="2780"/>
            <ac:spMk id="218" creationId="{A89F972A-3B63-E9E2-317B-9128CDAE8D38}"/>
          </ac:spMkLst>
        </pc:spChg>
        <pc:spChg chg="mod topLvl">
          <ac:chgData name="Ahmed A" userId="37cbb6571667a5a4" providerId="LiveId" clId="{A3ECA875-3A40-4BA9-BB9C-F27E79C2A69C}" dt="2024-05-07T18:08:54.403" v="3067" actId="165"/>
          <ac:spMkLst>
            <pc:docMk/>
            <pc:sldMk cId="928229276" sldId="2780"/>
            <ac:spMk id="219" creationId="{6B965C30-6609-BE4C-2C37-A44C7C08BB72}"/>
          </ac:spMkLst>
        </pc:spChg>
        <pc:spChg chg="mod topLvl">
          <ac:chgData name="Ahmed A" userId="37cbb6571667a5a4" providerId="LiveId" clId="{A3ECA875-3A40-4BA9-BB9C-F27E79C2A69C}" dt="2024-05-07T18:08:54.403" v="3067" actId="165"/>
          <ac:spMkLst>
            <pc:docMk/>
            <pc:sldMk cId="928229276" sldId="2780"/>
            <ac:spMk id="221" creationId="{2E9E9621-7CF4-CC15-0229-2E9351A9B5FD}"/>
          </ac:spMkLst>
        </pc:spChg>
        <pc:spChg chg="mod topLvl">
          <ac:chgData name="Ahmed A" userId="37cbb6571667a5a4" providerId="LiveId" clId="{A3ECA875-3A40-4BA9-BB9C-F27E79C2A69C}" dt="2024-05-07T18:08:54.403" v="3067" actId="165"/>
          <ac:spMkLst>
            <pc:docMk/>
            <pc:sldMk cId="928229276" sldId="2780"/>
            <ac:spMk id="222" creationId="{7D17D341-75A7-DF5F-E316-F849E6CCC849}"/>
          </ac:spMkLst>
        </pc:spChg>
        <pc:spChg chg="mod topLvl">
          <ac:chgData name="Ahmed A" userId="37cbb6571667a5a4" providerId="LiveId" clId="{A3ECA875-3A40-4BA9-BB9C-F27E79C2A69C}" dt="2024-05-07T18:08:54.403" v="3067" actId="165"/>
          <ac:spMkLst>
            <pc:docMk/>
            <pc:sldMk cId="928229276" sldId="2780"/>
            <ac:spMk id="223" creationId="{878F793C-539C-6C83-5B91-E6294D4BA241}"/>
          </ac:spMkLst>
        </pc:spChg>
        <pc:spChg chg="mod topLvl">
          <ac:chgData name="Ahmed A" userId="37cbb6571667a5a4" providerId="LiveId" clId="{A3ECA875-3A40-4BA9-BB9C-F27E79C2A69C}" dt="2024-05-07T18:08:54.403" v="3067" actId="165"/>
          <ac:spMkLst>
            <pc:docMk/>
            <pc:sldMk cId="928229276" sldId="2780"/>
            <ac:spMk id="224" creationId="{41B58DC1-9DA3-EE64-BCA1-E1AD09B4701D}"/>
          </ac:spMkLst>
        </pc:spChg>
        <pc:spChg chg="mod topLvl">
          <ac:chgData name="Ahmed A" userId="37cbb6571667a5a4" providerId="LiveId" clId="{A3ECA875-3A40-4BA9-BB9C-F27E79C2A69C}" dt="2024-05-07T18:08:54.403" v="3067" actId="165"/>
          <ac:spMkLst>
            <pc:docMk/>
            <pc:sldMk cId="928229276" sldId="2780"/>
            <ac:spMk id="225" creationId="{F76A1B9D-04F0-3C5D-F11B-DC306516E4F7}"/>
          </ac:spMkLst>
        </pc:spChg>
        <pc:spChg chg="mod topLvl">
          <ac:chgData name="Ahmed A" userId="37cbb6571667a5a4" providerId="LiveId" clId="{A3ECA875-3A40-4BA9-BB9C-F27E79C2A69C}" dt="2024-05-07T18:08:54.403" v="3067" actId="165"/>
          <ac:spMkLst>
            <pc:docMk/>
            <pc:sldMk cId="928229276" sldId="2780"/>
            <ac:spMk id="226" creationId="{A8D376F6-18E7-19AA-DEA7-B8B607B89ED4}"/>
          </ac:spMkLst>
        </pc:spChg>
        <pc:spChg chg="mod topLvl">
          <ac:chgData name="Ahmed A" userId="37cbb6571667a5a4" providerId="LiveId" clId="{A3ECA875-3A40-4BA9-BB9C-F27E79C2A69C}" dt="2024-05-07T18:08:54.403" v="3067" actId="165"/>
          <ac:spMkLst>
            <pc:docMk/>
            <pc:sldMk cId="928229276" sldId="2780"/>
            <ac:spMk id="227" creationId="{2D26882B-2779-F728-4303-8A314397A3B3}"/>
          </ac:spMkLst>
        </pc:spChg>
        <pc:spChg chg="mod topLvl">
          <ac:chgData name="Ahmed A" userId="37cbb6571667a5a4" providerId="LiveId" clId="{A3ECA875-3A40-4BA9-BB9C-F27E79C2A69C}" dt="2024-05-07T18:08:54.403" v="3067" actId="165"/>
          <ac:spMkLst>
            <pc:docMk/>
            <pc:sldMk cId="928229276" sldId="2780"/>
            <ac:spMk id="228" creationId="{37529300-96BB-81AB-DFCD-64CE0E998372}"/>
          </ac:spMkLst>
        </pc:spChg>
        <pc:spChg chg="mod topLvl">
          <ac:chgData name="Ahmed A" userId="37cbb6571667a5a4" providerId="LiveId" clId="{A3ECA875-3A40-4BA9-BB9C-F27E79C2A69C}" dt="2024-05-07T18:08:54.403" v="3067" actId="165"/>
          <ac:spMkLst>
            <pc:docMk/>
            <pc:sldMk cId="928229276" sldId="2780"/>
            <ac:spMk id="229" creationId="{31A2CE4A-D691-1846-2E98-17C3FADBD580}"/>
          </ac:spMkLst>
        </pc:spChg>
        <pc:spChg chg="mod topLvl">
          <ac:chgData name="Ahmed A" userId="37cbb6571667a5a4" providerId="LiveId" clId="{A3ECA875-3A40-4BA9-BB9C-F27E79C2A69C}" dt="2024-05-07T18:08:54.403" v="3067" actId="165"/>
          <ac:spMkLst>
            <pc:docMk/>
            <pc:sldMk cId="928229276" sldId="2780"/>
            <ac:spMk id="230" creationId="{49EF8D37-C73D-8A98-623F-8385A4AC8DDA}"/>
          </ac:spMkLst>
        </pc:spChg>
        <pc:spChg chg="mod topLvl">
          <ac:chgData name="Ahmed A" userId="37cbb6571667a5a4" providerId="LiveId" clId="{A3ECA875-3A40-4BA9-BB9C-F27E79C2A69C}" dt="2024-05-07T18:08:54.403" v="3067" actId="165"/>
          <ac:spMkLst>
            <pc:docMk/>
            <pc:sldMk cId="928229276" sldId="2780"/>
            <ac:spMk id="231" creationId="{CB5AF394-1325-947C-DDAD-40FBCBC0ED32}"/>
          </ac:spMkLst>
        </pc:spChg>
        <pc:spChg chg="mod topLvl">
          <ac:chgData name="Ahmed A" userId="37cbb6571667a5a4" providerId="LiveId" clId="{A3ECA875-3A40-4BA9-BB9C-F27E79C2A69C}" dt="2024-05-07T18:08:54.403" v="3067" actId="165"/>
          <ac:spMkLst>
            <pc:docMk/>
            <pc:sldMk cId="928229276" sldId="2780"/>
            <ac:spMk id="233" creationId="{B9AABB9F-F4AE-1562-CD25-6500237A80C0}"/>
          </ac:spMkLst>
        </pc:spChg>
        <pc:spChg chg="mod topLvl">
          <ac:chgData name="Ahmed A" userId="37cbb6571667a5a4" providerId="LiveId" clId="{A3ECA875-3A40-4BA9-BB9C-F27E79C2A69C}" dt="2024-05-07T18:08:54.403" v="3067" actId="165"/>
          <ac:spMkLst>
            <pc:docMk/>
            <pc:sldMk cId="928229276" sldId="2780"/>
            <ac:spMk id="234" creationId="{8913D378-8749-50B1-7716-D9613CF441EA}"/>
          </ac:spMkLst>
        </pc:spChg>
        <pc:spChg chg="mod topLvl">
          <ac:chgData name="Ahmed A" userId="37cbb6571667a5a4" providerId="LiveId" clId="{A3ECA875-3A40-4BA9-BB9C-F27E79C2A69C}" dt="2024-05-07T18:08:54.403" v="3067" actId="165"/>
          <ac:spMkLst>
            <pc:docMk/>
            <pc:sldMk cId="928229276" sldId="2780"/>
            <ac:spMk id="235" creationId="{188FE14E-0FE0-49BA-C5F8-C548F605C64F}"/>
          </ac:spMkLst>
        </pc:spChg>
        <pc:spChg chg="mod topLvl">
          <ac:chgData name="Ahmed A" userId="37cbb6571667a5a4" providerId="LiveId" clId="{A3ECA875-3A40-4BA9-BB9C-F27E79C2A69C}" dt="2024-05-07T18:08:54.403" v="3067" actId="165"/>
          <ac:spMkLst>
            <pc:docMk/>
            <pc:sldMk cId="928229276" sldId="2780"/>
            <ac:spMk id="236" creationId="{3E727713-C610-04F8-8E44-48A72C7E60C2}"/>
          </ac:spMkLst>
        </pc:spChg>
        <pc:spChg chg="mod topLvl">
          <ac:chgData name="Ahmed A" userId="37cbb6571667a5a4" providerId="LiveId" clId="{A3ECA875-3A40-4BA9-BB9C-F27E79C2A69C}" dt="2024-05-07T18:08:54.403" v="3067" actId="165"/>
          <ac:spMkLst>
            <pc:docMk/>
            <pc:sldMk cId="928229276" sldId="2780"/>
            <ac:spMk id="237" creationId="{E074FA33-8829-BE60-5AA6-D69DC5E5DC1F}"/>
          </ac:spMkLst>
        </pc:spChg>
        <pc:spChg chg="mod topLvl">
          <ac:chgData name="Ahmed A" userId="37cbb6571667a5a4" providerId="LiveId" clId="{A3ECA875-3A40-4BA9-BB9C-F27E79C2A69C}" dt="2024-05-07T18:08:54.403" v="3067" actId="165"/>
          <ac:spMkLst>
            <pc:docMk/>
            <pc:sldMk cId="928229276" sldId="2780"/>
            <ac:spMk id="239" creationId="{FF16180E-B199-50A4-EF80-DB08CEAA1809}"/>
          </ac:spMkLst>
        </pc:spChg>
        <pc:spChg chg="mod topLvl">
          <ac:chgData name="Ahmed A" userId="37cbb6571667a5a4" providerId="LiveId" clId="{A3ECA875-3A40-4BA9-BB9C-F27E79C2A69C}" dt="2024-05-07T18:08:54.403" v="3067" actId="165"/>
          <ac:spMkLst>
            <pc:docMk/>
            <pc:sldMk cId="928229276" sldId="2780"/>
            <ac:spMk id="240" creationId="{F2AFC5F9-F3C6-92A6-D5B0-2B46E8760F42}"/>
          </ac:spMkLst>
        </pc:spChg>
        <pc:spChg chg="mod topLvl">
          <ac:chgData name="Ahmed A" userId="37cbb6571667a5a4" providerId="LiveId" clId="{A3ECA875-3A40-4BA9-BB9C-F27E79C2A69C}" dt="2024-05-07T18:08:54.403" v="3067" actId="165"/>
          <ac:spMkLst>
            <pc:docMk/>
            <pc:sldMk cId="928229276" sldId="2780"/>
            <ac:spMk id="241" creationId="{94CADB14-D14A-6F63-C07B-39ACB1208D67}"/>
          </ac:spMkLst>
        </pc:spChg>
        <pc:spChg chg="mod topLvl">
          <ac:chgData name="Ahmed A" userId="37cbb6571667a5a4" providerId="LiveId" clId="{A3ECA875-3A40-4BA9-BB9C-F27E79C2A69C}" dt="2024-05-07T18:08:54.403" v="3067" actId="165"/>
          <ac:spMkLst>
            <pc:docMk/>
            <pc:sldMk cId="928229276" sldId="2780"/>
            <ac:spMk id="242" creationId="{C3287D76-4F6E-BFE3-82C2-3691B66E9514}"/>
          </ac:spMkLst>
        </pc:spChg>
        <pc:spChg chg="mod topLvl">
          <ac:chgData name="Ahmed A" userId="37cbb6571667a5a4" providerId="LiveId" clId="{A3ECA875-3A40-4BA9-BB9C-F27E79C2A69C}" dt="2024-05-07T18:08:54.403" v="3067" actId="165"/>
          <ac:spMkLst>
            <pc:docMk/>
            <pc:sldMk cId="928229276" sldId="2780"/>
            <ac:spMk id="243" creationId="{359096C3-5B93-CAA0-0B98-21707A72A8AF}"/>
          </ac:spMkLst>
        </pc:spChg>
        <pc:spChg chg="mod topLvl">
          <ac:chgData name="Ahmed A" userId="37cbb6571667a5a4" providerId="LiveId" clId="{A3ECA875-3A40-4BA9-BB9C-F27E79C2A69C}" dt="2024-05-07T18:08:54.403" v="3067" actId="165"/>
          <ac:spMkLst>
            <pc:docMk/>
            <pc:sldMk cId="928229276" sldId="2780"/>
            <ac:spMk id="246" creationId="{5ECD6376-9A74-1313-2C30-81D3B3F03D58}"/>
          </ac:spMkLst>
        </pc:spChg>
        <pc:spChg chg="mod topLvl">
          <ac:chgData name="Ahmed A" userId="37cbb6571667a5a4" providerId="LiveId" clId="{A3ECA875-3A40-4BA9-BB9C-F27E79C2A69C}" dt="2024-05-07T18:08:54.403" v="3067" actId="165"/>
          <ac:spMkLst>
            <pc:docMk/>
            <pc:sldMk cId="928229276" sldId="2780"/>
            <ac:spMk id="247" creationId="{23FF1838-3E33-183F-B821-2944A456BC2B}"/>
          </ac:spMkLst>
        </pc:spChg>
        <pc:spChg chg="mod topLvl">
          <ac:chgData name="Ahmed A" userId="37cbb6571667a5a4" providerId="LiveId" clId="{A3ECA875-3A40-4BA9-BB9C-F27E79C2A69C}" dt="2024-05-07T18:08:54.403" v="3067" actId="165"/>
          <ac:spMkLst>
            <pc:docMk/>
            <pc:sldMk cId="928229276" sldId="2780"/>
            <ac:spMk id="252" creationId="{34A209AE-1DB2-04D0-976A-291F3EB5DD2D}"/>
          </ac:spMkLst>
        </pc:spChg>
        <pc:spChg chg="mod topLvl">
          <ac:chgData name="Ahmed A" userId="37cbb6571667a5a4" providerId="LiveId" clId="{A3ECA875-3A40-4BA9-BB9C-F27E79C2A69C}" dt="2024-05-07T18:08:54.403" v="3067" actId="165"/>
          <ac:spMkLst>
            <pc:docMk/>
            <pc:sldMk cId="928229276" sldId="2780"/>
            <ac:spMk id="253" creationId="{6211C4BE-12F7-495F-6A1D-EC0966E41CB3}"/>
          </ac:spMkLst>
        </pc:spChg>
        <pc:spChg chg="mod topLvl">
          <ac:chgData name="Ahmed A" userId="37cbb6571667a5a4" providerId="LiveId" clId="{A3ECA875-3A40-4BA9-BB9C-F27E79C2A69C}" dt="2024-05-07T18:08:54.403" v="3067" actId="165"/>
          <ac:spMkLst>
            <pc:docMk/>
            <pc:sldMk cId="928229276" sldId="2780"/>
            <ac:spMk id="254" creationId="{DE45AACB-BA72-455E-40FC-679D750DE63B}"/>
          </ac:spMkLst>
        </pc:spChg>
        <pc:spChg chg="mod topLvl">
          <ac:chgData name="Ahmed A" userId="37cbb6571667a5a4" providerId="LiveId" clId="{A3ECA875-3A40-4BA9-BB9C-F27E79C2A69C}" dt="2024-05-07T18:08:54.403" v="3067" actId="165"/>
          <ac:spMkLst>
            <pc:docMk/>
            <pc:sldMk cId="928229276" sldId="2780"/>
            <ac:spMk id="255" creationId="{24A113C8-9E5C-F43A-5A00-25C3525E8B6D}"/>
          </ac:spMkLst>
        </pc:spChg>
        <pc:spChg chg="mod topLvl">
          <ac:chgData name="Ahmed A" userId="37cbb6571667a5a4" providerId="LiveId" clId="{A3ECA875-3A40-4BA9-BB9C-F27E79C2A69C}" dt="2024-05-07T18:08:54.403" v="3067" actId="165"/>
          <ac:spMkLst>
            <pc:docMk/>
            <pc:sldMk cId="928229276" sldId="2780"/>
            <ac:spMk id="256" creationId="{5FBB0160-06E5-7714-E6B0-4981A87C9045}"/>
          </ac:spMkLst>
        </pc:spChg>
        <pc:spChg chg="mod topLvl">
          <ac:chgData name="Ahmed A" userId="37cbb6571667a5a4" providerId="LiveId" clId="{A3ECA875-3A40-4BA9-BB9C-F27E79C2A69C}" dt="2024-05-07T18:08:54.403" v="3067" actId="165"/>
          <ac:spMkLst>
            <pc:docMk/>
            <pc:sldMk cId="928229276" sldId="2780"/>
            <ac:spMk id="257" creationId="{5391686C-65CB-E250-B1BD-6C33A91E7C57}"/>
          </ac:spMkLst>
        </pc:spChg>
        <pc:spChg chg="mod topLvl">
          <ac:chgData name="Ahmed A" userId="37cbb6571667a5a4" providerId="LiveId" clId="{A3ECA875-3A40-4BA9-BB9C-F27E79C2A69C}" dt="2024-05-07T18:08:54.403" v="3067" actId="165"/>
          <ac:spMkLst>
            <pc:docMk/>
            <pc:sldMk cId="928229276" sldId="2780"/>
            <ac:spMk id="258" creationId="{0C58E4CE-8370-D310-D0B9-5614C00FC872}"/>
          </ac:spMkLst>
        </pc:spChg>
        <pc:spChg chg="mod topLvl">
          <ac:chgData name="Ahmed A" userId="37cbb6571667a5a4" providerId="LiveId" clId="{A3ECA875-3A40-4BA9-BB9C-F27E79C2A69C}" dt="2024-05-07T18:08:54.403" v="3067" actId="165"/>
          <ac:spMkLst>
            <pc:docMk/>
            <pc:sldMk cId="928229276" sldId="2780"/>
            <ac:spMk id="259" creationId="{8686CD14-6DCC-A2D7-4693-F6B9265FE3E7}"/>
          </ac:spMkLst>
        </pc:spChg>
        <pc:spChg chg="mod topLvl">
          <ac:chgData name="Ahmed A" userId="37cbb6571667a5a4" providerId="LiveId" clId="{A3ECA875-3A40-4BA9-BB9C-F27E79C2A69C}" dt="2024-05-07T18:08:54.403" v="3067" actId="165"/>
          <ac:spMkLst>
            <pc:docMk/>
            <pc:sldMk cId="928229276" sldId="2780"/>
            <ac:spMk id="260" creationId="{0F3D0000-CA8B-8191-7D04-240E2F813C6D}"/>
          </ac:spMkLst>
        </pc:spChg>
        <pc:grpChg chg="add del mod">
          <ac:chgData name="Ahmed A" userId="37cbb6571667a5a4" providerId="LiveId" clId="{A3ECA875-3A40-4BA9-BB9C-F27E79C2A69C}" dt="2024-05-07T18:08:54.403" v="3067" actId="165"/>
          <ac:grpSpMkLst>
            <pc:docMk/>
            <pc:sldMk cId="928229276" sldId="2780"/>
            <ac:grpSpMk id="263" creationId="{CB4BE428-AD5E-5C94-58EB-B0EE40ED9389}"/>
          </ac:grpSpMkLst>
        </pc:grpChg>
      </pc:sldChg>
      <pc:sldChg chg="addSp delSp modSp new mod modTransition delAnim modAnim">
        <pc:chgData name="Ahmed A" userId="37cbb6571667a5a4" providerId="LiveId" clId="{A3ECA875-3A40-4BA9-BB9C-F27E79C2A69C}" dt="2024-05-09T10:58:31.297" v="4960" actId="20577"/>
        <pc:sldMkLst>
          <pc:docMk/>
          <pc:sldMk cId="2716712563" sldId="2780"/>
        </pc:sldMkLst>
        <pc:spChg chg="del mod topLvl">
          <ac:chgData name="Ahmed A" userId="37cbb6571667a5a4" providerId="LiveId" clId="{A3ECA875-3A40-4BA9-BB9C-F27E79C2A69C}" dt="2024-05-09T01:50:06.514" v="3450" actId="478"/>
          <ac:spMkLst>
            <pc:docMk/>
            <pc:sldMk cId="2716712563" sldId="2780"/>
            <ac:spMk id="7" creationId="{2E1223EC-19CB-5FCF-9EC9-603443FC61D7}"/>
          </ac:spMkLst>
        </pc:spChg>
        <pc:spChg chg="del mod topLvl">
          <ac:chgData name="Ahmed A" userId="37cbb6571667a5a4" providerId="LiveId" clId="{A3ECA875-3A40-4BA9-BB9C-F27E79C2A69C}" dt="2024-05-09T01:50:06.514" v="3450" actId="478"/>
          <ac:spMkLst>
            <pc:docMk/>
            <pc:sldMk cId="2716712563" sldId="2780"/>
            <ac:spMk id="8" creationId="{CFF373CD-0E07-7A07-5B15-5D2518F4F2CB}"/>
          </ac:spMkLst>
        </pc:spChg>
        <pc:spChg chg="del mod topLvl">
          <ac:chgData name="Ahmed A" userId="37cbb6571667a5a4" providerId="LiveId" clId="{A3ECA875-3A40-4BA9-BB9C-F27E79C2A69C}" dt="2024-05-09T01:50:06.514" v="3450" actId="478"/>
          <ac:spMkLst>
            <pc:docMk/>
            <pc:sldMk cId="2716712563" sldId="2780"/>
            <ac:spMk id="9" creationId="{DF002C8A-7D5B-A432-F6E6-8EE45B09500A}"/>
          </ac:spMkLst>
        </pc:spChg>
        <pc:spChg chg="del mod topLvl">
          <ac:chgData name="Ahmed A" userId="37cbb6571667a5a4" providerId="LiveId" clId="{A3ECA875-3A40-4BA9-BB9C-F27E79C2A69C}" dt="2024-05-09T01:50:06.514" v="3450" actId="478"/>
          <ac:spMkLst>
            <pc:docMk/>
            <pc:sldMk cId="2716712563" sldId="2780"/>
            <ac:spMk id="10" creationId="{FB1AC26D-2A60-4774-CB01-D94FDCFA553E}"/>
          </ac:spMkLst>
        </pc:spChg>
        <pc:spChg chg="del mod topLvl">
          <ac:chgData name="Ahmed A" userId="37cbb6571667a5a4" providerId="LiveId" clId="{A3ECA875-3A40-4BA9-BB9C-F27E79C2A69C}" dt="2024-05-09T01:50:06.514" v="3450" actId="478"/>
          <ac:spMkLst>
            <pc:docMk/>
            <pc:sldMk cId="2716712563" sldId="2780"/>
            <ac:spMk id="11" creationId="{19C2853E-C08E-3C60-3744-A32DBF9F9652}"/>
          </ac:spMkLst>
        </pc:spChg>
        <pc:spChg chg="del mod topLvl">
          <ac:chgData name="Ahmed A" userId="37cbb6571667a5a4" providerId="LiveId" clId="{A3ECA875-3A40-4BA9-BB9C-F27E79C2A69C}" dt="2024-05-09T01:50:06.514" v="3450" actId="478"/>
          <ac:spMkLst>
            <pc:docMk/>
            <pc:sldMk cId="2716712563" sldId="2780"/>
            <ac:spMk id="12" creationId="{E6C7FC02-8AC9-1DB2-70BE-163B620D989A}"/>
          </ac:spMkLst>
        </pc:spChg>
        <pc:spChg chg="del mod topLvl">
          <ac:chgData name="Ahmed A" userId="37cbb6571667a5a4" providerId="LiveId" clId="{A3ECA875-3A40-4BA9-BB9C-F27E79C2A69C}" dt="2024-05-09T01:50:06.514" v="3450" actId="478"/>
          <ac:spMkLst>
            <pc:docMk/>
            <pc:sldMk cId="2716712563" sldId="2780"/>
            <ac:spMk id="13" creationId="{5DC2D919-8714-4478-A9E1-C158A59DD1FB}"/>
          </ac:spMkLst>
        </pc:spChg>
        <pc:spChg chg="del mod topLvl">
          <ac:chgData name="Ahmed A" userId="37cbb6571667a5a4" providerId="LiveId" clId="{A3ECA875-3A40-4BA9-BB9C-F27E79C2A69C}" dt="2024-05-09T01:50:06.514" v="3450" actId="478"/>
          <ac:spMkLst>
            <pc:docMk/>
            <pc:sldMk cId="2716712563" sldId="2780"/>
            <ac:spMk id="14" creationId="{C2A5CF5A-74FD-0E07-1C69-ECB0E767843D}"/>
          </ac:spMkLst>
        </pc:spChg>
        <pc:spChg chg="add mod">
          <ac:chgData name="Ahmed A" userId="37cbb6571667a5a4" providerId="LiveId" clId="{A3ECA875-3A40-4BA9-BB9C-F27E79C2A69C}" dt="2024-05-09T01:51:51.099" v="3467" actId="14100"/>
          <ac:spMkLst>
            <pc:docMk/>
            <pc:sldMk cId="2716712563" sldId="2780"/>
            <ac:spMk id="15" creationId="{8769983F-162A-4207-8F4D-51494F88ECF8}"/>
          </ac:spMkLst>
        </pc:spChg>
        <pc:spChg chg="add mod">
          <ac:chgData name="Ahmed A" userId="37cbb6571667a5a4" providerId="LiveId" clId="{A3ECA875-3A40-4BA9-BB9C-F27E79C2A69C}" dt="2024-05-09T01:51:33.478" v="3462" actId="1076"/>
          <ac:spMkLst>
            <pc:docMk/>
            <pc:sldMk cId="2716712563" sldId="2780"/>
            <ac:spMk id="16" creationId="{A4FC74F8-6001-7B22-6C75-E20E037F1B0E}"/>
          </ac:spMkLst>
        </pc:spChg>
        <pc:spChg chg="add mod">
          <ac:chgData name="Ahmed A" userId="37cbb6571667a5a4" providerId="LiveId" clId="{A3ECA875-3A40-4BA9-BB9C-F27E79C2A69C}" dt="2024-05-09T10:58:31.297" v="4960" actId="20577"/>
          <ac:spMkLst>
            <pc:docMk/>
            <pc:sldMk cId="2716712563" sldId="2780"/>
            <ac:spMk id="17" creationId="{E91DD0D9-E701-4782-B690-23F1A379D777}"/>
          </ac:spMkLst>
        </pc:spChg>
        <pc:grpChg chg="del mod">
          <ac:chgData name="Ahmed A" userId="37cbb6571667a5a4" providerId="LiveId" clId="{A3ECA875-3A40-4BA9-BB9C-F27E79C2A69C}" dt="2024-05-09T01:48:56.748" v="3437" actId="165"/>
          <ac:grpSpMkLst>
            <pc:docMk/>
            <pc:sldMk cId="2716712563" sldId="2780"/>
            <ac:grpSpMk id="6" creationId="{56C9B408-A61B-994B-1FEE-F880B664B67B}"/>
          </ac:grpSpMkLst>
        </pc:grpChg>
        <pc:picChg chg="add mod modCrop">
          <ac:chgData name="Ahmed A" userId="37cbb6571667a5a4" providerId="LiveId" clId="{A3ECA875-3A40-4BA9-BB9C-F27E79C2A69C}" dt="2024-05-09T01:51:42.033" v="3464" actId="732"/>
          <ac:picMkLst>
            <pc:docMk/>
            <pc:sldMk cId="2716712563" sldId="2780"/>
            <ac:picMk id="3" creationId="{592A11A0-07BF-766D-2838-E99FA59F1878}"/>
          </ac:picMkLst>
        </pc:picChg>
        <pc:picChg chg="add del mod">
          <ac:chgData name="Ahmed A" userId="37cbb6571667a5a4" providerId="LiveId" clId="{A3ECA875-3A40-4BA9-BB9C-F27E79C2A69C}" dt="2024-05-09T01:48:39.372" v="3434" actId="27803"/>
          <ac:picMkLst>
            <pc:docMk/>
            <pc:sldMk cId="2716712563" sldId="2780"/>
            <ac:picMk id="5" creationId="{66B6255B-CAE0-83B1-32D6-5DAF13408E23}"/>
          </ac:picMkLst>
        </pc:picChg>
      </pc:sldChg>
      <pc:sldChg chg="addSp modSp new mod modTransition">
        <pc:chgData name="Ahmed A" userId="37cbb6571667a5a4" providerId="LiveId" clId="{A3ECA875-3A40-4BA9-BB9C-F27E79C2A69C}" dt="2024-05-09T10:58:57.836" v="5040" actId="20577"/>
        <pc:sldMkLst>
          <pc:docMk/>
          <pc:sldMk cId="975534512" sldId="2781"/>
        </pc:sldMkLst>
        <pc:spChg chg="add mod">
          <ac:chgData name="Ahmed A" userId="37cbb6571667a5a4" providerId="LiveId" clId="{A3ECA875-3A40-4BA9-BB9C-F27E79C2A69C}" dt="2024-05-09T01:52:46.482" v="3469"/>
          <ac:spMkLst>
            <pc:docMk/>
            <pc:sldMk cId="975534512" sldId="2781"/>
            <ac:spMk id="3" creationId="{55358FD2-DB91-0724-3A3D-BBBEBF488F5C}"/>
          </ac:spMkLst>
        </pc:spChg>
        <pc:spChg chg="add mod">
          <ac:chgData name="Ahmed A" userId="37cbb6571667a5a4" providerId="LiveId" clId="{A3ECA875-3A40-4BA9-BB9C-F27E79C2A69C}" dt="2024-05-09T01:52:46.482" v="3469"/>
          <ac:spMkLst>
            <pc:docMk/>
            <pc:sldMk cId="975534512" sldId="2781"/>
            <ac:spMk id="4" creationId="{624FA70F-EED5-7924-F3AF-1B34C492FB5E}"/>
          </ac:spMkLst>
        </pc:spChg>
        <pc:spChg chg="add mod">
          <ac:chgData name="Ahmed A" userId="37cbb6571667a5a4" providerId="LiveId" clId="{A3ECA875-3A40-4BA9-BB9C-F27E79C2A69C}" dt="2024-05-09T10:58:57.836" v="5040" actId="20577"/>
          <ac:spMkLst>
            <pc:docMk/>
            <pc:sldMk cId="975534512" sldId="2781"/>
            <ac:spMk id="5" creationId="{5DE4D2C4-B2C4-95FB-6886-1060F9E17FD7}"/>
          </ac:spMkLst>
        </pc:spChg>
        <pc:spChg chg="add mod">
          <ac:chgData name="Ahmed A" userId="37cbb6571667a5a4" providerId="LiveId" clId="{A3ECA875-3A40-4BA9-BB9C-F27E79C2A69C}" dt="2024-05-09T02:06:55.119" v="3500" actId="1076"/>
          <ac:spMkLst>
            <pc:docMk/>
            <pc:sldMk cId="975534512" sldId="2781"/>
            <ac:spMk id="6" creationId="{8809FE34-508C-C50B-AB8B-7EB09DED1FC7}"/>
          </ac:spMkLst>
        </pc:spChg>
        <pc:spChg chg="add mod">
          <ac:chgData name="Ahmed A" userId="37cbb6571667a5a4" providerId="LiveId" clId="{A3ECA875-3A40-4BA9-BB9C-F27E79C2A69C}" dt="2024-05-09T02:07:00.083" v="3501" actId="1076"/>
          <ac:spMkLst>
            <pc:docMk/>
            <pc:sldMk cId="975534512" sldId="2781"/>
            <ac:spMk id="7" creationId="{DF1689B6-54A8-4FF5-9FCA-2B739F36BBFA}"/>
          </ac:spMkLst>
        </pc:spChg>
        <pc:spChg chg="add mod">
          <ac:chgData name="Ahmed A" userId="37cbb6571667a5a4" providerId="LiveId" clId="{A3ECA875-3A40-4BA9-BB9C-F27E79C2A69C}" dt="2024-05-09T02:07:00.083" v="3501" actId="1076"/>
          <ac:spMkLst>
            <pc:docMk/>
            <pc:sldMk cId="975534512" sldId="2781"/>
            <ac:spMk id="8" creationId="{C218CCF4-5EE2-7EE6-BAC8-AC1076428EB5}"/>
          </ac:spMkLst>
        </pc:spChg>
        <pc:spChg chg="add mod">
          <ac:chgData name="Ahmed A" userId="37cbb6571667a5a4" providerId="LiveId" clId="{A3ECA875-3A40-4BA9-BB9C-F27E79C2A69C}" dt="2024-05-09T02:07:33.430" v="3533" actId="1076"/>
          <ac:spMkLst>
            <pc:docMk/>
            <pc:sldMk cId="975534512" sldId="2781"/>
            <ac:spMk id="9" creationId="{5C66ADFE-E81F-1F3F-A1DC-98938A56B6D0}"/>
          </ac:spMkLst>
        </pc:spChg>
        <pc:spChg chg="add mod">
          <ac:chgData name="Ahmed A" userId="37cbb6571667a5a4" providerId="LiveId" clId="{A3ECA875-3A40-4BA9-BB9C-F27E79C2A69C}" dt="2024-05-09T02:07:00.083" v="3501" actId="1076"/>
          <ac:spMkLst>
            <pc:docMk/>
            <pc:sldMk cId="975534512" sldId="2781"/>
            <ac:spMk id="10" creationId="{E37D78A5-957D-986F-2349-D4C3B4CF58A5}"/>
          </ac:spMkLst>
        </pc:spChg>
        <pc:spChg chg="add mod">
          <ac:chgData name="Ahmed A" userId="37cbb6571667a5a4" providerId="LiveId" clId="{A3ECA875-3A40-4BA9-BB9C-F27E79C2A69C}" dt="2024-05-09T02:07:00.083" v="3501" actId="1076"/>
          <ac:spMkLst>
            <pc:docMk/>
            <pc:sldMk cId="975534512" sldId="2781"/>
            <ac:spMk id="11" creationId="{B3F4E50F-F63E-137A-DA15-4981C3181A01}"/>
          </ac:spMkLst>
        </pc:spChg>
        <pc:spChg chg="add mod">
          <ac:chgData name="Ahmed A" userId="37cbb6571667a5a4" providerId="LiveId" clId="{A3ECA875-3A40-4BA9-BB9C-F27E79C2A69C}" dt="2024-05-09T02:07:00.083" v="3501" actId="1076"/>
          <ac:spMkLst>
            <pc:docMk/>
            <pc:sldMk cId="975534512" sldId="2781"/>
            <ac:spMk id="12" creationId="{ABB64213-6D7D-F0C7-6E65-0438EDCF5B4A}"/>
          </ac:spMkLst>
        </pc:spChg>
        <pc:spChg chg="add mod">
          <ac:chgData name="Ahmed A" userId="37cbb6571667a5a4" providerId="LiveId" clId="{A3ECA875-3A40-4BA9-BB9C-F27E79C2A69C}" dt="2024-05-09T02:07:00.083" v="3501" actId="1076"/>
          <ac:spMkLst>
            <pc:docMk/>
            <pc:sldMk cId="975534512" sldId="2781"/>
            <ac:spMk id="13" creationId="{039CB8B8-BD69-49A5-2E77-162B8E2BC354}"/>
          </ac:spMkLst>
        </pc:spChg>
        <pc:spChg chg="add mod">
          <ac:chgData name="Ahmed A" userId="37cbb6571667a5a4" providerId="LiveId" clId="{A3ECA875-3A40-4BA9-BB9C-F27E79C2A69C}" dt="2024-05-09T02:07:27.161" v="3527" actId="1076"/>
          <ac:spMkLst>
            <pc:docMk/>
            <pc:sldMk cId="975534512" sldId="2781"/>
            <ac:spMk id="14" creationId="{9228019A-B2F9-4867-C25D-11FE30A577ED}"/>
          </ac:spMkLst>
        </pc:spChg>
        <pc:spChg chg="add mod">
          <ac:chgData name="Ahmed A" userId="37cbb6571667a5a4" providerId="LiveId" clId="{A3ECA875-3A40-4BA9-BB9C-F27E79C2A69C}" dt="2024-05-09T02:07:41.795" v="3544" actId="1076"/>
          <ac:spMkLst>
            <pc:docMk/>
            <pc:sldMk cId="975534512" sldId="2781"/>
            <ac:spMk id="15" creationId="{878977AB-ABA2-7A1F-18C5-4EEB08EB274F}"/>
          </ac:spMkLst>
        </pc:spChg>
        <pc:spChg chg="add mod">
          <ac:chgData name="Ahmed A" userId="37cbb6571667a5a4" providerId="LiveId" clId="{A3ECA875-3A40-4BA9-BB9C-F27E79C2A69C}" dt="2024-05-09T02:07:27.709" v="3528" actId="1076"/>
          <ac:spMkLst>
            <pc:docMk/>
            <pc:sldMk cId="975534512" sldId="2781"/>
            <ac:spMk id="16" creationId="{59555095-9694-A297-9790-2EA7101377E1}"/>
          </ac:spMkLst>
        </pc:spChg>
        <pc:spChg chg="add mod">
          <ac:chgData name="Ahmed A" userId="37cbb6571667a5a4" providerId="LiveId" clId="{A3ECA875-3A40-4BA9-BB9C-F27E79C2A69C}" dt="2024-05-09T02:07:00.083" v="3501" actId="1076"/>
          <ac:spMkLst>
            <pc:docMk/>
            <pc:sldMk cId="975534512" sldId="2781"/>
            <ac:spMk id="17" creationId="{A5F0522D-219B-7392-B5E8-2E10D1A675B1}"/>
          </ac:spMkLst>
        </pc:spChg>
        <pc:spChg chg="add mod">
          <ac:chgData name="Ahmed A" userId="37cbb6571667a5a4" providerId="LiveId" clId="{A3ECA875-3A40-4BA9-BB9C-F27E79C2A69C}" dt="2024-05-09T02:07:41.045" v="3543" actId="1076"/>
          <ac:spMkLst>
            <pc:docMk/>
            <pc:sldMk cId="975534512" sldId="2781"/>
            <ac:spMk id="18" creationId="{7B67B0E2-5693-94FD-3C48-28F75DA30C67}"/>
          </ac:spMkLst>
        </pc:spChg>
        <pc:spChg chg="add mod">
          <ac:chgData name="Ahmed A" userId="37cbb6571667a5a4" providerId="LiveId" clId="{A3ECA875-3A40-4BA9-BB9C-F27E79C2A69C}" dt="2024-05-09T02:07:34.078" v="3534" actId="1076"/>
          <ac:spMkLst>
            <pc:docMk/>
            <pc:sldMk cId="975534512" sldId="2781"/>
            <ac:spMk id="19" creationId="{611B3DEE-A2CD-6578-34C9-E1517A7034A1}"/>
          </ac:spMkLst>
        </pc:spChg>
        <pc:spChg chg="add mod">
          <ac:chgData name="Ahmed A" userId="37cbb6571667a5a4" providerId="LiveId" clId="{A3ECA875-3A40-4BA9-BB9C-F27E79C2A69C}" dt="2024-05-09T02:07:32.714" v="3532" actId="1076"/>
          <ac:spMkLst>
            <pc:docMk/>
            <pc:sldMk cId="975534512" sldId="2781"/>
            <ac:spMk id="20" creationId="{8B01A0D5-5C47-AA0B-06DD-71212440F5DD}"/>
          </ac:spMkLst>
        </pc:spChg>
        <pc:spChg chg="add mod">
          <ac:chgData name="Ahmed A" userId="37cbb6571667a5a4" providerId="LiveId" clId="{A3ECA875-3A40-4BA9-BB9C-F27E79C2A69C}" dt="2024-05-09T02:07:35.822" v="3537" actId="1076"/>
          <ac:spMkLst>
            <pc:docMk/>
            <pc:sldMk cId="975534512" sldId="2781"/>
            <ac:spMk id="21" creationId="{A39BB7C6-7612-693E-2444-A35BA7173E2B}"/>
          </ac:spMkLst>
        </pc:spChg>
        <pc:spChg chg="add mod">
          <ac:chgData name="Ahmed A" userId="37cbb6571667a5a4" providerId="LiveId" clId="{A3ECA875-3A40-4BA9-BB9C-F27E79C2A69C}" dt="2024-05-09T02:07:37.560" v="3539" actId="1076"/>
          <ac:spMkLst>
            <pc:docMk/>
            <pc:sldMk cId="975534512" sldId="2781"/>
            <ac:spMk id="22" creationId="{805DA4EC-6722-3284-4EDE-D237E29FCCFE}"/>
          </ac:spMkLst>
        </pc:spChg>
        <pc:spChg chg="add mod">
          <ac:chgData name="Ahmed A" userId="37cbb6571667a5a4" providerId="LiveId" clId="{A3ECA875-3A40-4BA9-BB9C-F27E79C2A69C}" dt="2024-05-09T02:07:35.191" v="3536" actId="1076"/>
          <ac:spMkLst>
            <pc:docMk/>
            <pc:sldMk cId="975534512" sldId="2781"/>
            <ac:spMk id="23" creationId="{94997909-1C52-DDEB-753E-043C4E6437EC}"/>
          </ac:spMkLst>
        </pc:spChg>
        <pc:spChg chg="add mod">
          <ac:chgData name="Ahmed A" userId="37cbb6571667a5a4" providerId="LiveId" clId="{A3ECA875-3A40-4BA9-BB9C-F27E79C2A69C}" dt="2024-05-09T02:07:43.776" v="3545" actId="1076"/>
          <ac:spMkLst>
            <pc:docMk/>
            <pc:sldMk cId="975534512" sldId="2781"/>
            <ac:spMk id="24" creationId="{02737DA4-B9F1-B212-F9AB-6C56EBC78E22}"/>
          </ac:spMkLst>
        </pc:spChg>
        <pc:spChg chg="add mod">
          <ac:chgData name="Ahmed A" userId="37cbb6571667a5a4" providerId="LiveId" clId="{A3ECA875-3A40-4BA9-BB9C-F27E79C2A69C}" dt="2024-05-09T02:06:49.191" v="3498"/>
          <ac:spMkLst>
            <pc:docMk/>
            <pc:sldMk cId="975534512" sldId="2781"/>
            <ac:spMk id="25" creationId="{88AE3A10-9F4A-17A8-0836-B149727331FE}"/>
          </ac:spMkLst>
        </pc:spChg>
        <pc:spChg chg="add mod">
          <ac:chgData name="Ahmed A" userId="37cbb6571667a5a4" providerId="LiveId" clId="{A3ECA875-3A40-4BA9-BB9C-F27E79C2A69C}" dt="2024-05-09T02:07:00.083" v="3501" actId="1076"/>
          <ac:spMkLst>
            <pc:docMk/>
            <pc:sldMk cId="975534512" sldId="2781"/>
            <ac:spMk id="26" creationId="{DCA7FAC3-7062-D0A7-F62D-4242E9F3E6A0}"/>
          </ac:spMkLst>
        </pc:spChg>
        <pc:spChg chg="add mod">
          <ac:chgData name="Ahmed A" userId="37cbb6571667a5a4" providerId="LiveId" clId="{A3ECA875-3A40-4BA9-BB9C-F27E79C2A69C}" dt="2024-05-09T02:07:00.083" v="3501" actId="1076"/>
          <ac:spMkLst>
            <pc:docMk/>
            <pc:sldMk cId="975534512" sldId="2781"/>
            <ac:spMk id="27" creationId="{C02390B0-3C95-4B21-55F5-6F2BF2F12C6A}"/>
          </ac:spMkLst>
        </pc:spChg>
        <pc:spChg chg="add mod">
          <ac:chgData name="Ahmed A" userId="37cbb6571667a5a4" providerId="LiveId" clId="{A3ECA875-3A40-4BA9-BB9C-F27E79C2A69C}" dt="2024-05-09T02:07:00.083" v="3501" actId="1076"/>
          <ac:spMkLst>
            <pc:docMk/>
            <pc:sldMk cId="975534512" sldId="2781"/>
            <ac:spMk id="28" creationId="{3BE1B97F-E1DF-C02C-BAD7-5226624D7981}"/>
          </ac:spMkLst>
        </pc:spChg>
        <pc:spChg chg="add mod">
          <ac:chgData name="Ahmed A" userId="37cbb6571667a5a4" providerId="LiveId" clId="{A3ECA875-3A40-4BA9-BB9C-F27E79C2A69C}" dt="2024-05-09T02:07:00.083" v="3501" actId="1076"/>
          <ac:spMkLst>
            <pc:docMk/>
            <pc:sldMk cId="975534512" sldId="2781"/>
            <ac:spMk id="29" creationId="{08574050-4EFB-D306-EB05-2DF99F9EA5C8}"/>
          </ac:spMkLst>
        </pc:spChg>
        <pc:spChg chg="add mod">
          <ac:chgData name="Ahmed A" userId="37cbb6571667a5a4" providerId="LiveId" clId="{A3ECA875-3A40-4BA9-BB9C-F27E79C2A69C}" dt="2024-05-09T02:07:36.938" v="3538" actId="1076"/>
          <ac:spMkLst>
            <pc:docMk/>
            <pc:sldMk cId="975534512" sldId="2781"/>
            <ac:spMk id="30" creationId="{1C20CB2D-BB90-8DFE-D79D-436B25E56774}"/>
          </ac:spMkLst>
        </pc:spChg>
        <pc:spChg chg="add mod">
          <ac:chgData name="Ahmed A" userId="37cbb6571667a5a4" providerId="LiveId" clId="{A3ECA875-3A40-4BA9-BB9C-F27E79C2A69C}" dt="2024-05-09T02:07:34.605" v="3535" actId="1076"/>
          <ac:spMkLst>
            <pc:docMk/>
            <pc:sldMk cId="975534512" sldId="2781"/>
            <ac:spMk id="31" creationId="{D7D0397F-7CDA-B0E6-6199-B6FC5FFDD3E7}"/>
          </ac:spMkLst>
        </pc:spChg>
        <pc:spChg chg="add mod">
          <ac:chgData name="Ahmed A" userId="37cbb6571667a5a4" providerId="LiveId" clId="{A3ECA875-3A40-4BA9-BB9C-F27E79C2A69C}" dt="2024-05-09T02:07:00.083" v="3501" actId="1076"/>
          <ac:spMkLst>
            <pc:docMk/>
            <pc:sldMk cId="975534512" sldId="2781"/>
            <ac:spMk id="32" creationId="{58F02149-FB76-65AD-6A8A-240C220E2DAC}"/>
          </ac:spMkLst>
        </pc:spChg>
        <pc:spChg chg="add mod">
          <ac:chgData name="Ahmed A" userId="37cbb6571667a5a4" providerId="LiveId" clId="{A3ECA875-3A40-4BA9-BB9C-F27E79C2A69C}" dt="2024-05-09T02:07:00.083" v="3501" actId="1076"/>
          <ac:spMkLst>
            <pc:docMk/>
            <pc:sldMk cId="975534512" sldId="2781"/>
            <ac:spMk id="33" creationId="{7EECD70E-33B0-020B-1FE2-0E34FA05636C}"/>
          </ac:spMkLst>
        </pc:spChg>
        <pc:spChg chg="add mod">
          <ac:chgData name="Ahmed A" userId="37cbb6571667a5a4" providerId="LiveId" clId="{A3ECA875-3A40-4BA9-BB9C-F27E79C2A69C}" dt="2024-05-09T02:07:31.935" v="3531" actId="1076"/>
          <ac:spMkLst>
            <pc:docMk/>
            <pc:sldMk cId="975534512" sldId="2781"/>
            <ac:spMk id="34" creationId="{FBFC1BAC-9A2F-3BB7-5525-591ED1E174C7}"/>
          </ac:spMkLst>
        </pc:spChg>
        <pc:spChg chg="add mod">
          <ac:chgData name="Ahmed A" userId="37cbb6571667a5a4" providerId="LiveId" clId="{A3ECA875-3A40-4BA9-BB9C-F27E79C2A69C}" dt="2024-05-09T02:07:24.396" v="3524" actId="1076"/>
          <ac:spMkLst>
            <pc:docMk/>
            <pc:sldMk cId="975534512" sldId="2781"/>
            <ac:spMk id="35" creationId="{2D4F3012-8A25-2938-64B7-8E5E209C4741}"/>
          </ac:spMkLst>
        </pc:spChg>
        <pc:spChg chg="add mod">
          <ac:chgData name="Ahmed A" userId="37cbb6571667a5a4" providerId="LiveId" clId="{A3ECA875-3A40-4BA9-BB9C-F27E79C2A69C}" dt="2024-05-09T02:07:00.083" v="3501" actId="1076"/>
          <ac:spMkLst>
            <pc:docMk/>
            <pc:sldMk cId="975534512" sldId="2781"/>
            <ac:spMk id="36" creationId="{04DA5D80-0350-5937-193A-648BE976A8AD}"/>
          </ac:spMkLst>
        </pc:spChg>
        <pc:spChg chg="add mod">
          <ac:chgData name="Ahmed A" userId="37cbb6571667a5a4" providerId="LiveId" clId="{A3ECA875-3A40-4BA9-BB9C-F27E79C2A69C}" dt="2024-05-09T02:07:25.459" v="3525" actId="1076"/>
          <ac:spMkLst>
            <pc:docMk/>
            <pc:sldMk cId="975534512" sldId="2781"/>
            <ac:spMk id="37" creationId="{2740BA0D-4EBA-4426-A813-0BCD007E6F4B}"/>
          </ac:spMkLst>
        </pc:spChg>
        <pc:spChg chg="add mod">
          <ac:chgData name="Ahmed A" userId="37cbb6571667a5a4" providerId="LiveId" clId="{A3ECA875-3A40-4BA9-BB9C-F27E79C2A69C}" dt="2024-05-09T02:07:00.083" v="3501" actId="1076"/>
          <ac:spMkLst>
            <pc:docMk/>
            <pc:sldMk cId="975534512" sldId="2781"/>
            <ac:spMk id="38" creationId="{A57CF1AF-814A-95F4-CFC9-9909C16FF05F}"/>
          </ac:spMkLst>
        </pc:spChg>
        <pc:spChg chg="add mod">
          <ac:chgData name="Ahmed A" userId="37cbb6571667a5a4" providerId="LiveId" clId="{A3ECA875-3A40-4BA9-BB9C-F27E79C2A69C}" dt="2024-05-09T02:07:00.083" v="3501" actId="1076"/>
          <ac:spMkLst>
            <pc:docMk/>
            <pc:sldMk cId="975534512" sldId="2781"/>
            <ac:spMk id="39" creationId="{AD4AEDF8-35D1-DADF-D7D1-110013E3B91C}"/>
          </ac:spMkLst>
        </pc:spChg>
        <pc:spChg chg="add mod">
          <ac:chgData name="Ahmed A" userId="37cbb6571667a5a4" providerId="LiveId" clId="{A3ECA875-3A40-4BA9-BB9C-F27E79C2A69C}" dt="2024-05-09T02:07:00.083" v="3501" actId="1076"/>
          <ac:spMkLst>
            <pc:docMk/>
            <pc:sldMk cId="975534512" sldId="2781"/>
            <ac:spMk id="40" creationId="{AB631B32-98A6-784F-AAE9-DFDC983FFA0E}"/>
          </ac:spMkLst>
        </pc:spChg>
        <pc:spChg chg="add mod">
          <ac:chgData name="Ahmed A" userId="37cbb6571667a5a4" providerId="LiveId" clId="{A3ECA875-3A40-4BA9-BB9C-F27E79C2A69C}" dt="2024-05-09T02:07:00.083" v="3501" actId="1076"/>
          <ac:spMkLst>
            <pc:docMk/>
            <pc:sldMk cId="975534512" sldId="2781"/>
            <ac:spMk id="41" creationId="{59A08C83-45E2-85EE-B999-CBF4DD183E41}"/>
          </ac:spMkLst>
        </pc:spChg>
        <pc:spChg chg="add mod">
          <ac:chgData name="Ahmed A" userId="37cbb6571667a5a4" providerId="LiveId" clId="{A3ECA875-3A40-4BA9-BB9C-F27E79C2A69C}" dt="2024-05-09T02:07:19.037" v="3516" actId="1076"/>
          <ac:spMkLst>
            <pc:docMk/>
            <pc:sldMk cId="975534512" sldId="2781"/>
            <ac:spMk id="42" creationId="{5FC79B2B-DF77-70C3-98CF-873AB942CB9E}"/>
          </ac:spMkLst>
        </pc:spChg>
        <pc:spChg chg="add mod">
          <ac:chgData name="Ahmed A" userId="37cbb6571667a5a4" providerId="LiveId" clId="{A3ECA875-3A40-4BA9-BB9C-F27E79C2A69C}" dt="2024-05-09T02:07:17.159" v="3513" actId="1076"/>
          <ac:spMkLst>
            <pc:docMk/>
            <pc:sldMk cId="975534512" sldId="2781"/>
            <ac:spMk id="43" creationId="{7F5EBAE1-4238-BE03-57ED-469625F8AF48}"/>
          </ac:spMkLst>
        </pc:spChg>
        <pc:spChg chg="add mod">
          <ac:chgData name="Ahmed A" userId="37cbb6571667a5a4" providerId="LiveId" clId="{A3ECA875-3A40-4BA9-BB9C-F27E79C2A69C}" dt="2024-05-09T02:07:16.116" v="3511" actId="1076"/>
          <ac:spMkLst>
            <pc:docMk/>
            <pc:sldMk cId="975534512" sldId="2781"/>
            <ac:spMk id="44" creationId="{7F35693F-B80C-9E7A-4472-D57FE4D9C5FF}"/>
          </ac:spMkLst>
        </pc:spChg>
        <pc:spChg chg="add mod">
          <ac:chgData name="Ahmed A" userId="37cbb6571667a5a4" providerId="LiveId" clId="{A3ECA875-3A40-4BA9-BB9C-F27E79C2A69C}" dt="2024-05-09T02:07:00.083" v="3501" actId="1076"/>
          <ac:spMkLst>
            <pc:docMk/>
            <pc:sldMk cId="975534512" sldId="2781"/>
            <ac:spMk id="45" creationId="{C51C2786-6259-5CA1-7363-C166C199204B}"/>
          </ac:spMkLst>
        </pc:spChg>
        <pc:spChg chg="add mod">
          <ac:chgData name="Ahmed A" userId="37cbb6571667a5a4" providerId="LiveId" clId="{A3ECA875-3A40-4BA9-BB9C-F27E79C2A69C}" dt="2024-05-09T02:07:12.719" v="3506" actId="1076"/>
          <ac:spMkLst>
            <pc:docMk/>
            <pc:sldMk cId="975534512" sldId="2781"/>
            <ac:spMk id="46" creationId="{8F06F05A-CB57-793A-DA56-55AD68C3EFF0}"/>
          </ac:spMkLst>
        </pc:spChg>
        <pc:spChg chg="add mod">
          <ac:chgData name="Ahmed A" userId="37cbb6571667a5a4" providerId="LiveId" clId="{A3ECA875-3A40-4BA9-BB9C-F27E79C2A69C}" dt="2024-05-09T02:07:15.444" v="3510" actId="1076"/>
          <ac:spMkLst>
            <pc:docMk/>
            <pc:sldMk cId="975534512" sldId="2781"/>
            <ac:spMk id="47" creationId="{9097F88B-DFAA-EC96-12E3-66FAB2F26050}"/>
          </ac:spMkLst>
        </pc:spChg>
        <pc:spChg chg="add mod">
          <ac:chgData name="Ahmed A" userId="37cbb6571667a5a4" providerId="LiveId" clId="{A3ECA875-3A40-4BA9-BB9C-F27E79C2A69C}" dt="2024-05-09T02:07:22.402" v="3521" actId="1076"/>
          <ac:spMkLst>
            <pc:docMk/>
            <pc:sldMk cId="975534512" sldId="2781"/>
            <ac:spMk id="48" creationId="{AB791A50-CC80-EFA5-A43E-4EF0F39FFBEA}"/>
          </ac:spMkLst>
        </pc:spChg>
        <pc:spChg chg="add mod">
          <ac:chgData name="Ahmed A" userId="37cbb6571667a5a4" providerId="LiveId" clId="{A3ECA875-3A40-4BA9-BB9C-F27E79C2A69C}" dt="2024-05-09T02:07:21.833" v="3520" actId="1076"/>
          <ac:spMkLst>
            <pc:docMk/>
            <pc:sldMk cId="975534512" sldId="2781"/>
            <ac:spMk id="49" creationId="{E9BB6CBC-D650-3FC6-BBC3-FDBBA77D5529}"/>
          </ac:spMkLst>
        </pc:spChg>
        <pc:spChg chg="add mod">
          <ac:chgData name="Ahmed A" userId="37cbb6571667a5a4" providerId="LiveId" clId="{A3ECA875-3A40-4BA9-BB9C-F27E79C2A69C}" dt="2024-05-09T02:07:16.692" v="3512" actId="1076"/>
          <ac:spMkLst>
            <pc:docMk/>
            <pc:sldMk cId="975534512" sldId="2781"/>
            <ac:spMk id="50" creationId="{711C56BB-76F8-2DEF-AD5A-02F36C5C9D99}"/>
          </ac:spMkLst>
        </pc:spChg>
        <pc:spChg chg="add mod">
          <ac:chgData name="Ahmed A" userId="37cbb6571667a5a4" providerId="LiveId" clId="{A3ECA875-3A40-4BA9-BB9C-F27E79C2A69C}" dt="2024-05-09T02:07:26.068" v="3526" actId="1076"/>
          <ac:spMkLst>
            <pc:docMk/>
            <pc:sldMk cId="975534512" sldId="2781"/>
            <ac:spMk id="51" creationId="{A3943E2A-F875-0D1D-8FE6-2BE5D408C23A}"/>
          </ac:spMkLst>
        </pc:spChg>
        <pc:spChg chg="add mod">
          <ac:chgData name="Ahmed A" userId="37cbb6571667a5a4" providerId="LiveId" clId="{A3ECA875-3A40-4BA9-BB9C-F27E79C2A69C}" dt="2024-05-09T02:07:39.527" v="3541" actId="1076"/>
          <ac:spMkLst>
            <pc:docMk/>
            <pc:sldMk cId="975534512" sldId="2781"/>
            <ac:spMk id="52" creationId="{3E81AF75-F4EF-3C78-D548-BBC1951ED88D}"/>
          </ac:spMkLst>
        </pc:spChg>
        <pc:spChg chg="add mod">
          <ac:chgData name="Ahmed A" userId="37cbb6571667a5a4" providerId="LiveId" clId="{A3ECA875-3A40-4BA9-BB9C-F27E79C2A69C}" dt="2024-05-09T02:07:12.278" v="3505" actId="1076"/>
          <ac:spMkLst>
            <pc:docMk/>
            <pc:sldMk cId="975534512" sldId="2781"/>
            <ac:spMk id="53" creationId="{43EA5599-8B69-25B6-FD2F-4C950ECDB768}"/>
          </ac:spMkLst>
        </pc:spChg>
        <pc:spChg chg="add mod">
          <ac:chgData name="Ahmed A" userId="37cbb6571667a5a4" providerId="LiveId" clId="{A3ECA875-3A40-4BA9-BB9C-F27E79C2A69C}" dt="2024-05-09T02:06:49.191" v="3498"/>
          <ac:spMkLst>
            <pc:docMk/>
            <pc:sldMk cId="975534512" sldId="2781"/>
            <ac:spMk id="54" creationId="{ABF9816E-EBD5-F6CA-DF0F-F5DA670F1F9A}"/>
          </ac:spMkLst>
        </pc:spChg>
        <pc:spChg chg="add mod">
          <ac:chgData name="Ahmed A" userId="37cbb6571667a5a4" providerId="LiveId" clId="{A3ECA875-3A40-4BA9-BB9C-F27E79C2A69C}" dt="2024-05-09T02:06:49.191" v="3498"/>
          <ac:spMkLst>
            <pc:docMk/>
            <pc:sldMk cId="975534512" sldId="2781"/>
            <ac:spMk id="55" creationId="{3AC73A5C-447F-E9BA-88D3-5ADDAD84308A}"/>
          </ac:spMkLst>
        </pc:spChg>
        <pc:spChg chg="add mod">
          <ac:chgData name="Ahmed A" userId="37cbb6571667a5a4" providerId="LiveId" clId="{A3ECA875-3A40-4BA9-BB9C-F27E79C2A69C}" dt="2024-05-09T02:07:23.652" v="3523" actId="1076"/>
          <ac:spMkLst>
            <pc:docMk/>
            <pc:sldMk cId="975534512" sldId="2781"/>
            <ac:spMk id="56" creationId="{71C7B428-F749-FE00-8ED4-CA9675186711}"/>
          </ac:spMkLst>
        </pc:spChg>
        <pc:spChg chg="add mod">
          <ac:chgData name="Ahmed A" userId="37cbb6571667a5a4" providerId="LiveId" clId="{A3ECA875-3A40-4BA9-BB9C-F27E79C2A69C}" dt="2024-05-09T02:07:00.083" v="3501" actId="1076"/>
          <ac:spMkLst>
            <pc:docMk/>
            <pc:sldMk cId="975534512" sldId="2781"/>
            <ac:spMk id="57" creationId="{EA3E1F86-EB91-C12F-DC1E-44B455ED5324}"/>
          </ac:spMkLst>
        </pc:spChg>
        <pc:spChg chg="add mod">
          <ac:chgData name="Ahmed A" userId="37cbb6571667a5a4" providerId="LiveId" clId="{A3ECA875-3A40-4BA9-BB9C-F27E79C2A69C}" dt="2024-05-09T02:07:06.986" v="3503" actId="1076"/>
          <ac:spMkLst>
            <pc:docMk/>
            <pc:sldMk cId="975534512" sldId="2781"/>
            <ac:spMk id="58" creationId="{87CCB008-1927-A69E-BEE6-AED795F548B2}"/>
          </ac:spMkLst>
        </pc:spChg>
        <pc:spChg chg="add mod">
          <ac:chgData name="Ahmed A" userId="37cbb6571667a5a4" providerId="LiveId" clId="{A3ECA875-3A40-4BA9-BB9C-F27E79C2A69C}" dt="2024-05-09T02:07:21.125" v="3519" actId="1076"/>
          <ac:spMkLst>
            <pc:docMk/>
            <pc:sldMk cId="975534512" sldId="2781"/>
            <ac:spMk id="59" creationId="{A3277333-4DE8-8870-EF69-76B2DAD8B9A7}"/>
          </ac:spMkLst>
        </pc:spChg>
        <pc:spChg chg="add mod">
          <ac:chgData name="Ahmed A" userId="37cbb6571667a5a4" providerId="LiveId" clId="{A3ECA875-3A40-4BA9-BB9C-F27E79C2A69C}" dt="2024-05-09T02:07:23.062" v="3522" actId="1076"/>
          <ac:spMkLst>
            <pc:docMk/>
            <pc:sldMk cId="975534512" sldId="2781"/>
            <ac:spMk id="60" creationId="{552F1648-6A13-AF32-09E2-5C56653AFE8F}"/>
          </ac:spMkLst>
        </pc:spChg>
        <pc:spChg chg="add mod">
          <ac:chgData name="Ahmed A" userId="37cbb6571667a5a4" providerId="LiveId" clId="{A3ECA875-3A40-4BA9-BB9C-F27E79C2A69C}" dt="2024-05-09T02:07:18.454" v="3515" actId="1076"/>
          <ac:spMkLst>
            <pc:docMk/>
            <pc:sldMk cId="975534512" sldId="2781"/>
            <ac:spMk id="61" creationId="{47965090-E91F-4FB9-ED5F-770D55A7D07E}"/>
          </ac:spMkLst>
        </pc:spChg>
        <pc:spChg chg="add mod">
          <ac:chgData name="Ahmed A" userId="37cbb6571667a5a4" providerId="LiveId" clId="{A3ECA875-3A40-4BA9-BB9C-F27E79C2A69C}" dt="2024-05-09T02:07:19.756" v="3517" actId="1076"/>
          <ac:spMkLst>
            <pc:docMk/>
            <pc:sldMk cId="975534512" sldId="2781"/>
            <ac:spMk id="62" creationId="{A140A1B5-D0DE-0729-18E2-FB0B224A3B12}"/>
          </ac:spMkLst>
        </pc:spChg>
        <pc:spChg chg="add mod">
          <ac:chgData name="Ahmed A" userId="37cbb6571667a5a4" providerId="LiveId" clId="{A3ECA875-3A40-4BA9-BB9C-F27E79C2A69C}" dt="2024-05-09T02:07:00.083" v="3501" actId="1076"/>
          <ac:spMkLst>
            <pc:docMk/>
            <pc:sldMk cId="975534512" sldId="2781"/>
            <ac:spMk id="63" creationId="{A9BD09CC-13FA-4B9E-ADFA-BEB1AE01D95E}"/>
          </ac:spMkLst>
        </pc:spChg>
        <pc:spChg chg="add mod">
          <ac:chgData name="Ahmed A" userId="37cbb6571667a5a4" providerId="LiveId" clId="{A3ECA875-3A40-4BA9-BB9C-F27E79C2A69C}" dt="2024-05-09T02:07:14.125" v="3508" actId="1076"/>
          <ac:spMkLst>
            <pc:docMk/>
            <pc:sldMk cId="975534512" sldId="2781"/>
            <ac:spMk id="64" creationId="{9BEEB741-1C56-11B1-5C9A-DBE2888BBC50}"/>
          </ac:spMkLst>
        </pc:spChg>
        <pc:spChg chg="add mod">
          <ac:chgData name="Ahmed A" userId="37cbb6571667a5a4" providerId="LiveId" clId="{A3ECA875-3A40-4BA9-BB9C-F27E79C2A69C}" dt="2024-05-09T02:06:49.191" v="3498"/>
          <ac:spMkLst>
            <pc:docMk/>
            <pc:sldMk cId="975534512" sldId="2781"/>
            <ac:spMk id="65" creationId="{C63E0F03-5CF7-5938-D984-CF4ABFCA5A9A}"/>
          </ac:spMkLst>
        </pc:spChg>
        <pc:spChg chg="add mod">
          <ac:chgData name="Ahmed A" userId="37cbb6571667a5a4" providerId="LiveId" clId="{A3ECA875-3A40-4BA9-BB9C-F27E79C2A69C}" dt="2024-05-09T02:07:14.826" v="3509" actId="1076"/>
          <ac:spMkLst>
            <pc:docMk/>
            <pc:sldMk cId="975534512" sldId="2781"/>
            <ac:spMk id="66" creationId="{6D0ADE40-963C-BD66-B77B-391A01675826}"/>
          </ac:spMkLst>
        </pc:spChg>
        <pc:spChg chg="add mod">
          <ac:chgData name="Ahmed A" userId="37cbb6571667a5a4" providerId="LiveId" clId="{A3ECA875-3A40-4BA9-BB9C-F27E79C2A69C}" dt="2024-05-09T02:07:17.746" v="3514" actId="1076"/>
          <ac:spMkLst>
            <pc:docMk/>
            <pc:sldMk cId="975534512" sldId="2781"/>
            <ac:spMk id="67" creationId="{EEF8B463-24BC-26AD-D9AB-70E8B5179410}"/>
          </ac:spMkLst>
        </pc:spChg>
        <pc:spChg chg="add mod">
          <ac:chgData name="Ahmed A" userId="37cbb6571667a5a4" providerId="LiveId" clId="{A3ECA875-3A40-4BA9-BB9C-F27E79C2A69C}" dt="2024-05-09T02:07:11.702" v="3504" actId="1076"/>
          <ac:spMkLst>
            <pc:docMk/>
            <pc:sldMk cId="975534512" sldId="2781"/>
            <ac:spMk id="68" creationId="{73DAEDC9-D1B1-F2E0-F245-E67F685C7D7F}"/>
          </ac:spMkLst>
        </pc:spChg>
        <pc:spChg chg="add mod">
          <ac:chgData name="Ahmed A" userId="37cbb6571667a5a4" providerId="LiveId" clId="{A3ECA875-3A40-4BA9-BB9C-F27E79C2A69C}" dt="2024-05-09T02:06:49.191" v="3498"/>
          <ac:spMkLst>
            <pc:docMk/>
            <pc:sldMk cId="975534512" sldId="2781"/>
            <ac:spMk id="69" creationId="{5DA238F0-6CF8-479B-29AF-4B4E4C38B6E1}"/>
          </ac:spMkLst>
        </pc:spChg>
        <pc:spChg chg="add mod">
          <ac:chgData name="Ahmed A" userId="37cbb6571667a5a4" providerId="LiveId" clId="{A3ECA875-3A40-4BA9-BB9C-F27E79C2A69C}" dt="2024-05-09T02:07:00.083" v="3501" actId="1076"/>
          <ac:spMkLst>
            <pc:docMk/>
            <pc:sldMk cId="975534512" sldId="2781"/>
            <ac:spMk id="70" creationId="{FAD3C9B8-1971-E1A8-018D-783F48E243AB}"/>
          </ac:spMkLst>
        </pc:spChg>
        <pc:spChg chg="add mod">
          <ac:chgData name="Ahmed A" userId="37cbb6571667a5a4" providerId="LiveId" clId="{A3ECA875-3A40-4BA9-BB9C-F27E79C2A69C}" dt="2024-05-09T02:07:00.083" v="3501" actId="1076"/>
          <ac:spMkLst>
            <pc:docMk/>
            <pc:sldMk cId="975534512" sldId="2781"/>
            <ac:spMk id="71" creationId="{E52C5CF8-2B49-4B35-C6DF-1308CEF4CC0E}"/>
          </ac:spMkLst>
        </pc:spChg>
        <pc:spChg chg="add mod">
          <ac:chgData name="Ahmed A" userId="37cbb6571667a5a4" providerId="LiveId" clId="{A3ECA875-3A40-4BA9-BB9C-F27E79C2A69C}" dt="2024-05-09T02:07:00.083" v="3501" actId="1076"/>
          <ac:spMkLst>
            <pc:docMk/>
            <pc:sldMk cId="975534512" sldId="2781"/>
            <ac:spMk id="72" creationId="{8143C1E2-D13E-E0DC-308D-DBF501C56AFF}"/>
          </ac:spMkLst>
        </pc:spChg>
        <pc:spChg chg="add mod">
          <ac:chgData name="Ahmed A" userId="37cbb6571667a5a4" providerId="LiveId" clId="{A3ECA875-3A40-4BA9-BB9C-F27E79C2A69C}" dt="2024-05-09T02:07:20.414" v="3518" actId="1076"/>
          <ac:spMkLst>
            <pc:docMk/>
            <pc:sldMk cId="975534512" sldId="2781"/>
            <ac:spMk id="73" creationId="{0D4B73AC-4E84-5681-9DBB-62F34DA5910A}"/>
          </ac:spMkLst>
        </pc:spChg>
        <pc:spChg chg="add mod">
          <ac:chgData name="Ahmed A" userId="37cbb6571667a5a4" providerId="LiveId" clId="{A3ECA875-3A40-4BA9-BB9C-F27E79C2A69C}" dt="2024-05-09T02:07:45.971" v="3548" actId="1076"/>
          <ac:spMkLst>
            <pc:docMk/>
            <pc:sldMk cId="975534512" sldId="2781"/>
            <ac:spMk id="74" creationId="{17E65246-BC07-F057-A563-DE322C62C355}"/>
          </ac:spMkLst>
        </pc:spChg>
        <pc:spChg chg="add mod">
          <ac:chgData name="Ahmed A" userId="37cbb6571667a5a4" providerId="LiveId" clId="{A3ECA875-3A40-4BA9-BB9C-F27E79C2A69C}" dt="2024-05-09T02:07:00.083" v="3501" actId="1076"/>
          <ac:spMkLst>
            <pc:docMk/>
            <pc:sldMk cId="975534512" sldId="2781"/>
            <ac:spMk id="75" creationId="{129F63FF-CCD8-A7F4-BAB4-39602DDAF80A}"/>
          </ac:spMkLst>
        </pc:spChg>
        <pc:spChg chg="add mod">
          <ac:chgData name="Ahmed A" userId="37cbb6571667a5a4" providerId="LiveId" clId="{A3ECA875-3A40-4BA9-BB9C-F27E79C2A69C}" dt="2024-05-09T02:07:00.083" v="3501" actId="1076"/>
          <ac:spMkLst>
            <pc:docMk/>
            <pc:sldMk cId="975534512" sldId="2781"/>
            <ac:spMk id="76" creationId="{BC2D8538-A9B1-E2CF-818B-51D5F17FA1D8}"/>
          </ac:spMkLst>
        </pc:spChg>
        <pc:spChg chg="add mod">
          <ac:chgData name="Ahmed A" userId="37cbb6571667a5a4" providerId="LiveId" clId="{A3ECA875-3A40-4BA9-BB9C-F27E79C2A69C}" dt="2024-05-09T02:07:46.591" v="3549" actId="1076"/>
          <ac:spMkLst>
            <pc:docMk/>
            <pc:sldMk cId="975534512" sldId="2781"/>
            <ac:spMk id="77" creationId="{8811C7B5-975A-BE3F-90FD-49628183D272}"/>
          </ac:spMkLst>
        </pc:spChg>
        <pc:spChg chg="add mod">
          <ac:chgData name="Ahmed A" userId="37cbb6571667a5a4" providerId="LiveId" clId="{A3ECA875-3A40-4BA9-BB9C-F27E79C2A69C}" dt="2024-05-09T02:07:00.083" v="3501" actId="1076"/>
          <ac:spMkLst>
            <pc:docMk/>
            <pc:sldMk cId="975534512" sldId="2781"/>
            <ac:spMk id="78" creationId="{64A019BE-8AE1-9F53-94B5-B2AA790AEC8B}"/>
          </ac:spMkLst>
        </pc:spChg>
        <pc:spChg chg="add mod">
          <ac:chgData name="Ahmed A" userId="37cbb6571667a5a4" providerId="LiveId" clId="{A3ECA875-3A40-4BA9-BB9C-F27E79C2A69C}" dt="2024-05-09T02:07:00.083" v="3501" actId="1076"/>
          <ac:spMkLst>
            <pc:docMk/>
            <pc:sldMk cId="975534512" sldId="2781"/>
            <ac:spMk id="79" creationId="{9CA1182E-0285-2C39-9F05-208658E88543}"/>
          </ac:spMkLst>
        </pc:spChg>
        <pc:spChg chg="add mod">
          <ac:chgData name="Ahmed A" userId="37cbb6571667a5a4" providerId="LiveId" clId="{A3ECA875-3A40-4BA9-BB9C-F27E79C2A69C}" dt="2024-05-09T02:07:45.493" v="3547" actId="1076"/>
          <ac:spMkLst>
            <pc:docMk/>
            <pc:sldMk cId="975534512" sldId="2781"/>
            <ac:spMk id="80" creationId="{BDEB3ED2-66F8-C03D-C036-3F0FE2ACDE22}"/>
          </ac:spMkLst>
        </pc:spChg>
        <pc:spChg chg="add mod">
          <ac:chgData name="Ahmed A" userId="37cbb6571667a5a4" providerId="LiveId" clId="{A3ECA875-3A40-4BA9-BB9C-F27E79C2A69C}" dt="2024-05-09T02:07:00.083" v="3501" actId="1076"/>
          <ac:spMkLst>
            <pc:docMk/>
            <pc:sldMk cId="975534512" sldId="2781"/>
            <ac:spMk id="81" creationId="{845CD0D5-7E76-4D46-6DCA-DBD7C17361C3}"/>
          </ac:spMkLst>
        </pc:spChg>
        <pc:spChg chg="add mod">
          <ac:chgData name="Ahmed A" userId="37cbb6571667a5a4" providerId="LiveId" clId="{A3ECA875-3A40-4BA9-BB9C-F27E79C2A69C}" dt="2024-05-09T02:07:00.083" v="3501" actId="1076"/>
          <ac:spMkLst>
            <pc:docMk/>
            <pc:sldMk cId="975534512" sldId="2781"/>
            <ac:spMk id="82" creationId="{9F950476-0A6F-0901-EFC2-A37A74B40D94}"/>
          </ac:spMkLst>
        </pc:spChg>
        <pc:spChg chg="add mod">
          <ac:chgData name="Ahmed A" userId="37cbb6571667a5a4" providerId="LiveId" clId="{A3ECA875-3A40-4BA9-BB9C-F27E79C2A69C}" dt="2024-05-09T02:07:00.083" v="3501" actId="1076"/>
          <ac:spMkLst>
            <pc:docMk/>
            <pc:sldMk cId="975534512" sldId="2781"/>
            <ac:spMk id="83" creationId="{50A4613A-35CE-8625-8846-4E4FF1DE3EB8}"/>
          </ac:spMkLst>
        </pc:spChg>
        <pc:spChg chg="add mod">
          <ac:chgData name="Ahmed A" userId="37cbb6571667a5a4" providerId="LiveId" clId="{A3ECA875-3A40-4BA9-BB9C-F27E79C2A69C}" dt="2024-05-09T02:07:44.909" v="3546" actId="1076"/>
          <ac:spMkLst>
            <pc:docMk/>
            <pc:sldMk cId="975534512" sldId="2781"/>
            <ac:spMk id="84" creationId="{8B47E680-C71D-8AAD-7F47-4A3D248A8D11}"/>
          </ac:spMkLst>
        </pc:spChg>
        <pc:spChg chg="add mod">
          <ac:chgData name="Ahmed A" userId="37cbb6571667a5a4" providerId="LiveId" clId="{A3ECA875-3A40-4BA9-BB9C-F27E79C2A69C}" dt="2024-05-09T02:07:38.177" v="3540" actId="1076"/>
          <ac:spMkLst>
            <pc:docMk/>
            <pc:sldMk cId="975534512" sldId="2781"/>
            <ac:spMk id="85" creationId="{E17B13DA-8F9D-E375-40D2-1DCF0DE778E5}"/>
          </ac:spMkLst>
        </pc:spChg>
        <pc:spChg chg="add mod">
          <ac:chgData name="Ahmed A" userId="37cbb6571667a5a4" providerId="LiveId" clId="{A3ECA875-3A40-4BA9-BB9C-F27E79C2A69C}" dt="2024-05-09T02:07:51.326" v="3555" actId="1076"/>
          <ac:spMkLst>
            <pc:docMk/>
            <pc:sldMk cId="975534512" sldId="2781"/>
            <ac:spMk id="86" creationId="{A5563825-4125-299E-7122-371E44503227}"/>
          </ac:spMkLst>
        </pc:spChg>
        <pc:spChg chg="add mod">
          <ac:chgData name="Ahmed A" userId="37cbb6571667a5a4" providerId="LiveId" clId="{A3ECA875-3A40-4BA9-BB9C-F27E79C2A69C}" dt="2024-05-09T02:07:00.083" v="3501" actId="1076"/>
          <ac:spMkLst>
            <pc:docMk/>
            <pc:sldMk cId="975534512" sldId="2781"/>
            <ac:spMk id="87" creationId="{CF102B3F-5438-4137-5F45-579D943C75B4}"/>
          </ac:spMkLst>
        </pc:spChg>
        <pc:spChg chg="add mod">
          <ac:chgData name="Ahmed A" userId="37cbb6571667a5a4" providerId="LiveId" clId="{A3ECA875-3A40-4BA9-BB9C-F27E79C2A69C}" dt="2024-05-09T02:07:51.995" v="3556" actId="1076"/>
          <ac:spMkLst>
            <pc:docMk/>
            <pc:sldMk cId="975534512" sldId="2781"/>
            <ac:spMk id="88" creationId="{655816FD-5B35-8A12-178C-D3ADBA0172C6}"/>
          </ac:spMkLst>
        </pc:spChg>
        <pc:spChg chg="add mod">
          <ac:chgData name="Ahmed A" userId="37cbb6571667a5a4" providerId="LiveId" clId="{A3ECA875-3A40-4BA9-BB9C-F27E79C2A69C}" dt="2024-05-09T02:07:49.434" v="3552" actId="1076"/>
          <ac:spMkLst>
            <pc:docMk/>
            <pc:sldMk cId="975534512" sldId="2781"/>
            <ac:spMk id="89" creationId="{F15B7518-98B8-22FC-553E-3F6A3F18703D}"/>
          </ac:spMkLst>
        </pc:spChg>
        <pc:spChg chg="add mod">
          <ac:chgData name="Ahmed A" userId="37cbb6571667a5a4" providerId="LiveId" clId="{A3ECA875-3A40-4BA9-BB9C-F27E79C2A69C}" dt="2024-05-09T02:07:50.014" v="3553" actId="1076"/>
          <ac:spMkLst>
            <pc:docMk/>
            <pc:sldMk cId="975534512" sldId="2781"/>
            <ac:spMk id="90" creationId="{CB9F46BA-F86B-80C8-7437-3BCE50B97D73}"/>
          </ac:spMkLst>
        </pc:spChg>
        <pc:spChg chg="add mod">
          <ac:chgData name="Ahmed A" userId="37cbb6571667a5a4" providerId="LiveId" clId="{A3ECA875-3A40-4BA9-BB9C-F27E79C2A69C}" dt="2024-05-09T02:07:48.893" v="3551" actId="1076"/>
          <ac:spMkLst>
            <pc:docMk/>
            <pc:sldMk cId="975534512" sldId="2781"/>
            <ac:spMk id="91" creationId="{70B81FD1-0F77-9CCD-A46B-7066C7042086}"/>
          </ac:spMkLst>
        </pc:spChg>
        <pc:spChg chg="add mod">
          <ac:chgData name="Ahmed A" userId="37cbb6571667a5a4" providerId="LiveId" clId="{A3ECA875-3A40-4BA9-BB9C-F27E79C2A69C}" dt="2024-05-09T02:07:50.687" v="3554" actId="1076"/>
          <ac:spMkLst>
            <pc:docMk/>
            <pc:sldMk cId="975534512" sldId="2781"/>
            <ac:spMk id="92" creationId="{28933666-56C9-3EC7-A036-324B9046336C}"/>
          </ac:spMkLst>
        </pc:spChg>
        <pc:spChg chg="add mod">
          <ac:chgData name="Ahmed A" userId="37cbb6571667a5a4" providerId="LiveId" clId="{A3ECA875-3A40-4BA9-BB9C-F27E79C2A69C}" dt="2024-05-09T02:07:00.083" v="3501" actId="1076"/>
          <ac:spMkLst>
            <pc:docMk/>
            <pc:sldMk cId="975534512" sldId="2781"/>
            <ac:spMk id="93" creationId="{B0FD9565-7C59-4222-62F7-0BBEF8C01DE2}"/>
          </ac:spMkLst>
        </pc:spChg>
        <pc:spChg chg="add mod">
          <ac:chgData name="Ahmed A" userId="37cbb6571667a5a4" providerId="LiveId" clId="{A3ECA875-3A40-4BA9-BB9C-F27E79C2A69C}" dt="2024-05-09T02:07:40.275" v="3542" actId="1076"/>
          <ac:spMkLst>
            <pc:docMk/>
            <pc:sldMk cId="975534512" sldId="2781"/>
            <ac:spMk id="94" creationId="{6D4804E7-7AC5-29C1-FCBC-268E65483E49}"/>
          </ac:spMkLst>
        </pc:spChg>
        <pc:spChg chg="add mod">
          <ac:chgData name="Ahmed A" userId="37cbb6571667a5a4" providerId="LiveId" clId="{A3ECA875-3A40-4BA9-BB9C-F27E79C2A69C}" dt="2024-05-09T02:07:00.083" v="3501" actId="1076"/>
          <ac:spMkLst>
            <pc:docMk/>
            <pc:sldMk cId="975534512" sldId="2781"/>
            <ac:spMk id="95" creationId="{F851BA2F-F06D-D267-3485-689E93E70413}"/>
          </ac:spMkLst>
        </pc:spChg>
        <pc:spChg chg="add mod">
          <ac:chgData name="Ahmed A" userId="37cbb6571667a5a4" providerId="LiveId" clId="{A3ECA875-3A40-4BA9-BB9C-F27E79C2A69C}" dt="2024-05-09T02:07:48.142" v="3550" actId="1076"/>
          <ac:spMkLst>
            <pc:docMk/>
            <pc:sldMk cId="975534512" sldId="2781"/>
            <ac:spMk id="96" creationId="{4B69B6A0-03D9-FAFD-5957-B4931F2A4743}"/>
          </ac:spMkLst>
        </pc:spChg>
        <pc:spChg chg="add mod">
          <ac:chgData name="Ahmed A" userId="37cbb6571667a5a4" providerId="LiveId" clId="{A3ECA875-3A40-4BA9-BB9C-F27E79C2A69C}" dt="2024-05-09T02:07:53.767" v="3557" actId="1076"/>
          <ac:spMkLst>
            <pc:docMk/>
            <pc:sldMk cId="975534512" sldId="2781"/>
            <ac:spMk id="97" creationId="{02D562F6-A566-49D8-4687-61B3C0EBF6A8}"/>
          </ac:spMkLst>
        </pc:spChg>
        <pc:spChg chg="add mod">
          <ac:chgData name="Ahmed A" userId="37cbb6571667a5a4" providerId="LiveId" clId="{A3ECA875-3A40-4BA9-BB9C-F27E79C2A69C}" dt="2024-05-09T02:07:00.083" v="3501" actId="1076"/>
          <ac:spMkLst>
            <pc:docMk/>
            <pc:sldMk cId="975534512" sldId="2781"/>
            <ac:spMk id="98" creationId="{FEFD96B7-8782-06B0-439A-E44A202968DF}"/>
          </ac:spMkLst>
        </pc:spChg>
        <pc:spChg chg="add mod">
          <ac:chgData name="Ahmed A" userId="37cbb6571667a5a4" providerId="LiveId" clId="{A3ECA875-3A40-4BA9-BB9C-F27E79C2A69C}" dt="2024-05-09T02:07:06.986" v="3503" actId="1076"/>
          <ac:spMkLst>
            <pc:docMk/>
            <pc:sldMk cId="975534512" sldId="2781"/>
            <ac:spMk id="99" creationId="{5A7947BE-4A79-A863-3C3B-CD0D5BD0AF3B}"/>
          </ac:spMkLst>
        </pc:spChg>
        <pc:spChg chg="add mod">
          <ac:chgData name="Ahmed A" userId="37cbb6571667a5a4" providerId="LiveId" clId="{A3ECA875-3A40-4BA9-BB9C-F27E79C2A69C}" dt="2024-05-09T02:07:58.602" v="3563" actId="1076"/>
          <ac:spMkLst>
            <pc:docMk/>
            <pc:sldMk cId="975534512" sldId="2781"/>
            <ac:spMk id="100" creationId="{970DC322-9806-D68F-99BB-D7A3D977B2DE}"/>
          </ac:spMkLst>
        </pc:spChg>
        <pc:spChg chg="add mod">
          <ac:chgData name="Ahmed A" userId="37cbb6571667a5a4" providerId="LiveId" clId="{A3ECA875-3A40-4BA9-BB9C-F27E79C2A69C}" dt="2024-05-09T02:08:00.006" v="3565" actId="1076"/>
          <ac:spMkLst>
            <pc:docMk/>
            <pc:sldMk cId="975534512" sldId="2781"/>
            <ac:spMk id="101" creationId="{960CF616-A02C-49C8-8958-1ED73C1268A4}"/>
          </ac:spMkLst>
        </pc:spChg>
        <pc:spChg chg="add mod">
          <ac:chgData name="Ahmed A" userId="37cbb6571667a5a4" providerId="LiveId" clId="{A3ECA875-3A40-4BA9-BB9C-F27E79C2A69C}" dt="2024-05-09T02:07:55.290" v="3558" actId="1076"/>
          <ac:spMkLst>
            <pc:docMk/>
            <pc:sldMk cId="975534512" sldId="2781"/>
            <ac:spMk id="102" creationId="{1C6D1B99-D542-BF36-CEA8-37A9EC84373E}"/>
          </ac:spMkLst>
        </pc:spChg>
        <pc:spChg chg="add mod">
          <ac:chgData name="Ahmed A" userId="37cbb6571667a5a4" providerId="LiveId" clId="{A3ECA875-3A40-4BA9-BB9C-F27E79C2A69C}" dt="2024-05-09T02:07:06.986" v="3503" actId="1076"/>
          <ac:spMkLst>
            <pc:docMk/>
            <pc:sldMk cId="975534512" sldId="2781"/>
            <ac:spMk id="103" creationId="{3D244C56-20D0-1C61-2ADA-505FBA4C7EDA}"/>
          </ac:spMkLst>
        </pc:spChg>
        <pc:spChg chg="add mod">
          <ac:chgData name="Ahmed A" userId="37cbb6571667a5a4" providerId="LiveId" clId="{A3ECA875-3A40-4BA9-BB9C-F27E79C2A69C}" dt="2024-05-09T02:07:58.067" v="3562" actId="1076"/>
          <ac:spMkLst>
            <pc:docMk/>
            <pc:sldMk cId="975534512" sldId="2781"/>
            <ac:spMk id="104" creationId="{251ACABB-F2D3-3A12-BD9D-3EEB62597DC8}"/>
          </ac:spMkLst>
        </pc:spChg>
        <pc:spChg chg="add mod">
          <ac:chgData name="Ahmed A" userId="37cbb6571667a5a4" providerId="LiveId" clId="{A3ECA875-3A40-4BA9-BB9C-F27E79C2A69C}" dt="2024-05-09T02:07:06.986" v="3503" actId="1076"/>
          <ac:spMkLst>
            <pc:docMk/>
            <pc:sldMk cId="975534512" sldId="2781"/>
            <ac:spMk id="105" creationId="{76B75296-1ECF-0045-933F-4DEA7ADBF5C5}"/>
          </ac:spMkLst>
        </pc:spChg>
        <pc:spChg chg="add mod">
          <ac:chgData name="Ahmed A" userId="37cbb6571667a5a4" providerId="LiveId" clId="{A3ECA875-3A40-4BA9-BB9C-F27E79C2A69C}" dt="2024-05-09T02:07:59.355" v="3564" actId="1076"/>
          <ac:spMkLst>
            <pc:docMk/>
            <pc:sldMk cId="975534512" sldId="2781"/>
            <ac:spMk id="106" creationId="{B2A22AD4-E72F-8D99-0509-FF58463DA097}"/>
          </ac:spMkLst>
        </pc:spChg>
        <pc:spChg chg="add mod">
          <ac:chgData name="Ahmed A" userId="37cbb6571667a5a4" providerId="LiveId" clId="{A3ECA875-3A40-4BA9-BB9C-F27E79C2A69C}" dt="2024-05-09T02:07:55.959" v="3559" actId="1076"/>
          <ac:spMkLst>
            <pc:docMk/>
            <pc:sldMk cId="975534512" sldId="2781"/>
            <ac:spMk id="107" creationId="{79DACD84-D51F-E3D5-F49A-F6B42FE1CCB9}"/>
          </ac:spMkLst>
        </pc:spChg>
        <pc:spChg chg="add mod">
          <ac:chgData name="Ahmed A" userId="37cbb6571667a5a4" providerId="LiveId" clId="{A3ECA875-3A40-4BA9-BB9C-F27E79C2A69C}" dt="2024-05-09T02:07:00.083" v="3501" actId="1076"/>
          <ac:spMkLst>
            <pc:docMk/>
            <pc:sldMk cId="975534512" sldId="2781"/>
            <ac:spMk id="108" creationId="{83205C2A-67C3-ADEF-F020-4DDA8D00CB22}"/>
          </ac:spMkLst>
        </pc:spChg>
        <pc:spChg chg="add mod">
          <ac:chgData name="Ahmed A" userId="37cbb6571667a5a4" providerId="LiveId" clId="{A3ECA875-3A40-4BA9-BB9C-F27E79C2A69C}" dt="2024-05-09T02:07:06.986" v="3503" actId="1076"/>
          <ac:spMkLst>
            <pc:docMk/>
            <pc:sldMk cId="975534512" sldId="2781"/>
            <ac:spMk id="109" creationId="{0661AA2E-6079-46EE-8AF9-D78B953A793C}"/>
          </ac:spMkLst>
        </pc:spChg>
        <pc:spChg chg="add mod">
          <ac:chgData name="Ahmed A" userId="37cbb6571667a5a4" providerId="LiveId" clId="{A3ECA875-3A40-4BA9-BB9C-F27E79C2A69C}" dt="2024-05-09T02:07:06.986" v="3503" actId="1076"/>
          <ac:spMkLst>
            <pc:docMk/>
            <pc:sldMk cId="975534512" sldId="2781"/>
            <ac:spMk id="110" creationId="{B218978F-CE81-DE81-0F20-D54798D3E3CC}"/>
          </ac:spMkLst>
        </pc:spChg>
        <pc:spChg chg="add mod">
          <ac:chgData name="Ahmed A" userId="37cbb6571667a5a4" providerId="LiveId" clId="{A3ECA875-3A40-4BA9-BB9C-F27E79C2A69C}" dt="2024-05-09T02:07:06.986" v="3503" actId="1076"/>
          <ac:spMkLst>
            <pc:docMk/>
            <pc:sldMk cId="975534512" sldId="2781"/>
            <ac:spMk id="111" creationId="{4A565CEF-4116-9790-F683-8E6B9F6ABEAE}"/>
          </ac:spMkLst>
        </pc:spChg>
        <pc:spChg chg="add mod">
          <ac:chgData name="Ahmed A" userId="37cbb6571667a5a4" providerId="LiveId" clId="{A3ECA875-3A40-4BA9-BB9C-F27E79C2A69C}" dt="2024-05-09T02:07:06.986" v="3503" actId="1076"/>
          <ac:spMkLst>
            <pc:docMk/>
            <pc:sldMk cId="975534512" sldId="2781"/>
            <ac:spMk id="112" creationId="{A49C6176-9FCB-BCCC-8BFA-7E1243051F0B}"/>
          </ac:spMkLst>
        </pc:spChg>
        <pc:spChg chg="add mod">
          <ac:chgData name="Ahmed A" userId="37cbb6571667a5a4" providerId="LiveId" clId="{A3ECA875-3A40-4BA9-BB9C-F27E79C2A69C}" dt="2024-05-09T02:06:49.191" v="3498"/>
          <ac:spMkLst>
            <pc:docMk/>
            <pc:sldMk cId="975534512" sldId="2781"/>
            <ac:spMk id="113" creationId="{0DF7DD64-E83C-FBBA-B215-C892B5E2FFC5}"/>
          </ac:spMkLst>
        </pc:spChg>
        <pc:spChg chg="add mod">
          <ac:chgData name="Ahmed A" userId="37cbb6571667a5a4" providerId="LiveId" clId="{A3ECA875-3A40-4BA9-BB9C-F27E79C2A69C}" dt="2024-05-09T02:07:56.923" v="3560" actId="1076"/>
          <ac:spMkLst>
            <pc:docMk/>
            <pc:sldMk cId="975534512" sldId="2781"/>
            <ac:spMk id="114" creationId="{1AEA928B-A722-3D99-F2D2-C02F7D70EBF3}"/>
          </ac:spMkLst>
        </pc:spChg>
        <pc:spChg chg="add mod">
          <ac:chgData name="Ahmed A" userId="37cbb6571667a5a4" providerId="LiveId" clId="{A3ECA875-3A40-4BA9-BB9C-F27E79C2A69C}" dt="2024-05-09T02:07:57.406" v="3561" actId="1076"/>
          <ac:spMkLst>
            <pc:docMk/>
            <pc:sldMk cId="975534512" sldId="2781"/>
            <ac:spMk id="115" creationId="{C4B8599D-FB2E-771C-0673-17225257B80B}"/>
          </ac:spMkLst>
        </pc:spChg>
        <pc:spChg chg="add mod">
          <ac:chgData name="Ahmed A" userId="37cbb6571667a5a4" providerId="LiveId" clId="{A3ECA875-3A40-4BA9-BB9C-F27E79C2A69C}" dt="2024-05-09T02:06:49.191" v="3498"/>
          <ac:spMkLst>
            <pc:docMk/>
            <pc:sldMk cId="975534512" sldId="2781"/>
            <ac:spMk id="116" creationId="{F877D1AF-B9EF-3BBD-C4F1-8C565B6C88A9}"/>
          </ac:spMkLst>
        </pc:spChg>
        <pc:spChg chg="add mod">
          <ac:chgData name="Ahmed A" userId="37cbb6571667a5a4" providerId="LiveId" clId="{A3ECA875-3A40-4BA9-BB9C-F27E79C2A69C}" dt="2024-05-09T02:06:49.191" v="3498"/>
          <ac:spMkLst>
            <pc:docMk/>
            <pc:sldMk cId="975534512" sldId="2781"/>
            <ac:spMk id="117" creationId="{5DFBFDAB-AE4A-3722-EFDA-7F55C251CD96}"/>
          </ac:spMkLst>
        </pc:spChg>
        <pc:picChg chg="add mod">
          <ac:chgData name="Ahmed A" userId="37cbb6571667a5a4" providerId="LiveId" clId="{A3ECA875-3A40-4BA9-BB9C-F27E79C2A69C}" dt="2024-05-09T01:52:46.482" v="3469"/>
          <ac:picMkLst>
            <pc:docMk/>
            <pc:sldMk cId="975534512" sldId="2781"/>
            <ac:picMk id="2" creationId="{2DFB42FC-4E66-69E5-D562-CF3C8009CD73}"/>
          </ac:picMkLst>
        </pc:picChg>
      </pc:sldChg>
      <pc:sldChg chg="addSp delSp modSp del mod">
        <pc:chgData name="Ahmed A" userId="37cbb6571667a5a4" providerId="LiveId" clId="{A3ECA875-3A40-4BA9-BB9C-F27E79C2A69C}" dt="2024-05-07T18:10:12.568" v="3155" actId="47"/>
        <pc:sldMkLst>
          <pc:docMk/>
          <pc:sldMk cId="2352449901" sldId="2781"/>
        </pc:sldMkLst>
        <pc:spChg chg="mod">
          <ac:chgData name="Ahmed A" userId="37cbb6571667a5a4" providerId="LiveId" clId="{A3ECA875-3A40-4BA9-BB9C-F27E79C2A69C}" dt="2024-05-07T18:08:02.700" v="3057"/>
          <ac:spMkLst>
            <pc:docMk/>
            <pc:sldMk cId="2352449901" sldId="2781"/>
            <ac:spMk id="3" creationId="{861282B8-EC3D-B049-2EF4-6B093DBD5A8E}"/>
          </ac:spMkLst>
        </pc:spChg>
        <pc:spChg chg="mod">
          <ac:chgData name="Ahmed A" userId="37cbb6571667a5a4" providerId="LiveId" clId="{A3ECA875-3A40-4BA9-BB9C-F27E79C2A69C}" dt="2024-05-07T18:08:02.700" v="3057"/>
          <ac:spMkLst>
            <pc:docMk/>
            <pc:sldMk cId="2352449901" sldId="2781"/>
            <ac:spMk id="4" creationId="{93B255C4-5F14-656C-08FF-AD0ED2870B52}"/>
          </ac:spMkLst>
        </pc:spChg>
        <pc:spChg chg="mod">
          <ac:chgData name="Ahmed A" userId="37cbb6571667a5a4" providerId="LiveId" clId="{A3ECA875-3A40-4BA9-BB9C-F27E79C2A69C}" dt="2024-05-07T18:08:02.700" v="3057"/>
          <ac:spMkLst>
            <pc:docMk/>
            <pc:sldMk cId="2352449901" sldId="2781"/>
            <ac:spMk id="5" creationId="{EAB9A553-524E-EF43-61B6-55FBCBD78FCC}"/>
          </ac:spMkLst>
        </pc:spChg>
        <pc:spChg chg="mod">
          <ac:chgData name="Ahmed A" userId="37cbb6571667a5a4" providerId="LiveId" clId="{A3ECA875-3A40-4BA9-BB9C-F27E79C2A69C}" dt="2024-05-07T18:08:02.700" v="3057"/>
          <ac:spMkLst>
            <pc:docMk/>
            <pc:sldMk cId="2352449901" sldId="2781"/>
            <ac:spMk id="6" creationId="{FBDFEB6B-27F8-14D1-2B2B-CEA51807B52A}"/>
          </ac:spMkLst>
        </pc:spChg>
        <pc:spChg chg="mod">
          <ac:chgData name="Ahmed A" userId="37cbb6571667a5a4" providerId="LiveId" clId="{A3ECA875-3A40-4BA9-BB9C-F27E79C2A69C}" dt="2024-05-07T18:08:02.700" v="3057"/>
          <ac:spMkLst>
            <pc:docMk/>
            <pc:sldMk cId="2352449901" sldId="2781"/>
            <ac:spMk id="7" creationId="{8EE768C1-BD4C-D26B-2F06-90FA8C04743E}"/>
          </ac:spMkLst>
        </pc:spChg>
        <pc:spChg chg="mod">
          <ac:chgData name="Ahmed A" userId="37cbb6571667a5a4" providerId="LiveId" clId="{A3ECA875-3A40-4BA9-BB9C-F27E79C2A69C}" dt="2024-05-07T18:08:02.700" v="3057"/>
          <ac:spMkLst>
            <pc:docMk/>
            <pc:sldMk cId="2352449901" sldId="2781"/>
            <ac:spMk id="8" creationId="{FBB2206B-4BB1-C61B-E8D9-DF301B27B06F}"/>
          </ac:spMkLst>
        </pc:spChg>
        <pc:spChg chg="mod">
          <ac:chgData name="Ahmed A" userId="37cbb6571667a5a4" providerId="LiveId" clId="{A3ECA875-3A40-4BA9-BB9C-F27E79C2A69C}" dt="2024-05-07T18:08:02.700" v="3057"/>
          <ac:spMkLst>
            <pc:docMk/>
            <pc:sldMk cId="2352449901" sldId="2781"/>
            <ac:spMk id="9" creationId="{6EBA52BC-37EC-4030-6C3F-69F78603570B}"/>
          </ac:spMkLst>
        </pc:spChg>
        <pc:spChg chg="mod">
          <ac:chgData name="Ahmed A" userId="37cbb6571667a5a4" providerId="LiveId" clId="{A3ECA875-3A40-4BA9-BB9C-F27E79C2A69C}" dt="2024-05-07T18:08:02.700" v="3057"/>
          <ac:spMkLst>
            <pc:docMk/>
            <pc:sldMk cId="2352449901" sldId="2781"/>
            <ac:spMk id="10" creationId="{5238A4C9-DB22-D24D-EE8B-C6500E5E3B85}"/>
          </ac:spMkLst>
        </pc:spChg>
        <pc:spChg chg="mod">
          <ac:chgData name="Ahmed A" userId="37cbb6571667a5a4" providerId="LiveId" clId="{A3ECA875-3A40-4BA9-BB9C-F27E79C2A69C}" dt="2024-05-07T18:08:02.700" v="3057"/>
          <ac:spMkLst>
            <pc:docMk/>
            <pc:sldMk cId="2352449901" sldId="2781"/>
            <ac:spMk id="11" creationId="{5FE1CCC8-BA36-63D4-0F08-7F81D3DD41EB}"/>
          </ac:spMkLst>
        </pc:spChg>
        <pc:spChg chg="mod">
          <ac:chgData name="Ahmed A" userId="37cbb6571667a5a4" providerId="LiveId" clId="{A3ECA875-3A40-4BA9-BB9C-F27E79C2A69C}" dt="2024-05-07T18:08:02.700" v="3057"/>
          <ac:spMkLst>
            <pc:docMk/>
            <pc:sldMk cId="2352449901" sldId="2781"/>
            <ac:spMk id="12" creationId="{A4637320-0C23-6E1D-B98F-96CC30F2C388}"/>
          </ac:spMkLst>
        </pc:spChg>
        <pc:spChg chg="mod">
          <ac:chgData name="Ahmed A" userId="37cbb6571667a5a4" providerId="LiveId" clId="{A3ECA875-3A40-4BA9-BB9C-F27E79C2A69C}" dt="2024-05-07T18:08:02.700" v="3057"/>
          <ac:spMkLst>
            <pc:docMk/>
            <pc:sldMk cId="2352449901" sldId="2781"/>
            <ac:spMk id="13" creationId="{9BC7B967-F59F-0A84-DCC2-0974B767B150}"/>
          </ac:spMkLst>
        </pc:spChg>
        <pc:spChg chg="mod">
          <ac:chgData name="Ahmed A" userId="37cbb6571667a5a4" providerId="LiveId" clId="{A3ECA875-3A40-4BA9-BB9C-F27E79C2A69C}" dt="2024-05-07T18:08:02.700" v="3057"/>
          <ac:spMkLst>
            <pc:docMk/>
            <pc:sldMk cId="2352449901" sldId="2781"/>
            <ac:spMk id="14" creationId="{09F853AF-05B1-1A58-4078-57F387E3CC82}"/>
          </ac:spMkLst>
        </pc:spChg>
        <pc:spChg chg="mod">
          <ac:chgData name="Ahmed A" userId="37cbb6571667a5a4" providerId="LiveId" clId="{A3ECA875-3A40-4BA9-BB9C-F27E79C2A69C}" dt="2024-05-07T18:08:02.700" v="3057"/>
          <ac:spMkLst>
            <pc:docMk/>
            <pc:sldMk cId="2352449901" sldId="2781"/>
            <ac:spMk id="15" creationId="{C59D4E69-25B1-2466-FF14-F1EC87BCCBCD}"/>
          </ac:spMkLst>
        </pc:spChg>
        <pc:spChg chg="mod">
          <ac:chgData name="Ahmed A" userId="37cbb6571667a5a4" providerId="LiveId" clId="{A3ECA875-3A40-4BA9-BB9C-F27E79C2A69C}" dt="2024-05-07T18:08:02.700" v="3057"/>
          <ac:spMkLst>
            <pc:docMk/>
            <pc:sldMk cId="2352449901" sldId="2781"/>
            <ac:spMk id="16" creationId="{C9A1AE6D-5A34-335E-0A32-32A8AA5AEB23}"/>
          </ac:spMkLst>
        </pc:spChg>
        <pc:spChg chg="mod">
          <ac:chgData name="Ahmed A" userId="37cbb6571667a5a4" providerId="LiveId" clId="{A3ECA875-3A40-4BA9-BB9C-F27E79C2A69C}" dt="2024-05-07T18:08:02.700" v="3057"/>
          <ac:spMkLst>
            <pc:docMk/>
            <pc:sldMk cId="2352449901" sldId="2781"/>
            <ac:spMk id="17" creationId="{CA013E66-E089-41C7-658D-60D5E25EE00A}"/>
          </ac:spMkLst>
        </pc:spChg>
        <pc:spChg chg="mod">
          <ac:chgData name="Ahmed A" userId="37cbb6571667a5a4" providerId="LiveId" clId="{A3ECA875-3A40-4BA9-BB9C-F27E79C2A69C}" dt="2024-05-07T18:08:02.700" v="3057"/>
          <ac:spMkLst>
            <pc:docMk/>
            <pc:sldMk cId="2352449901" sldId="2781"/>
            <ac:spMk id="18" creationId="{F6F2C65A-CB00-EB3F-6C98-212763D4531D}"/>
          </ac:spMkLst>
        </pc:spChg>
        <pc:spChg chg="mod">
          <ac:chgData name="Ahmed A" userId="37cbb6571667a5a4" providerId="LiveId" clId="{A3ECA875-3A40-4BA9-BB9C-F27E79C2A69C}" dt="2024-05-07T18:08:02.700" v="3057"/>
          <ac:spMkLst>
            <pc:docMk/>
            <pc:sldMk cId="2352449901" sldId="2781"/>
            <ac:spMk id="19" creationId="{8908E246-3BEA-C246-32CB-F7A32FBEDC51}"/>
          </ac:spMkLst>
        </pc:spChg>
        <pc:spChg chg="mod">
          <ac:chgData name="Ahmed A" userId="37cbb6571667a5a4" providerId="LiveId" clId="{A3ECA875-3A40-4BA9-BB9C-F27E79C2A69C}" dt="2024-05-07T18:08:02.700" v="3057"/>
          <ac:spMkLst>
            <pc:docMk/>
            <pc:sldMk cId="2352449901" sldId="2781"/>
            <ac:spMk id="20" creationId="{EDA0FBCF-F6E9-10C6-59AF-79C6992F6503}"/>
          </ac:spMkLst>
        </pc:spChg>
        <pc:spChg chg="mod">
          <ac:chgData name="Ahmed A" userId="37cbb6571667a5a4" providerId="LiveId" clId="{A3ECA875-3A40-4BA9-BB9C-F27E79C2A69C}" dt="2024-05-07T18:08:02.700" v="3057"/>
          <ac:spMkLst>
            <pc:docMk/>
            <pc:sldMk cId="2352449901" sldId="2781"/>
            <ac:spMk id="21" creationId="{D42E3151-0341-067D-47F3-ECCA84618D15}"/>
          </ac:spMkLst>
        </pc:spChg>
        <pc:spChg chg="mod">
          <ac:chgData name="Ahmed A" userId="37cbb6571667a5a4" providerId="LiveId" clId="{A3ECA875-3A40-4BA9-BB9C-F27E79C2A69C}" dt="2024-05-07T18:08:02.700" v="3057"/>
          <ac:spMkLst>
            <pc:docMk/>
            <pc:sldMk cId="2352449901" sldId="2781"/>
            <ac:spMk id="22" creationId="{8B61CD68-A3D2-E196-B04C-B6A5D5CFA0BD}"/>
          </ac:spMkLst>
        </pc:spChg>
        <pc:spChg chg="mod">
          <ac:chgData name="Ahmed A" userId="37cbb6571667a5a4" providerId="LiveId" clId="{A3ECA875-3A40-4BA9-BB9C-F27E79C2A69C}" dt="2024-05-07T18:08:02.700" v="3057"/>
          <ac:spMkLst>
            <pc:docMk/>
            <pc:sldMk cId="2352449901" sldId="2781"/>
            <ac:spMk id="23" creationId="{3884E052-7DE1-7E18-B5FB-ADB08C2001C1}"/>
          </ac:spMkLst>
        </pc:spChg>
        <pc:spChg chg="mod">
          <ac:chgData name="Ahmed A" userId="37cbb6571667a5a4" providerId="LiveId" clId="{A3ECA875-3A40-4BA9-BB9C-F27E79C2A69C}" dt="2024-05-07T18:08:02.700" v="3057"/>
          <ac:spMkLst>
            <pc:docMk/>
            <pc:sldMk cId="2352449901" sldId="2781"/>
            <ac:spMk id="24" creationId="{E5D83EC2-5851-E424-1267-98AB6AE15212}"/>
          </ac:spMkLst>
        </pc:spChg>
        <pc:spChg chg="mod">
          <ac:chgData name="Ahmed A" userId="37cbb6571667a5a4" providerId="LiveId" clId="{A3ECA875-3A40-4BA9-BB9C-F27E79C2A69C}" dt="2024-05-07T18:08:02.700" v="3057"/>
          <ac:spMkLst>
            <pc:docMk/>
            <pc:sldMk cId="2352449901" sldId="2781"/>
            <ac:spMk id="25" creationId="{6BD4BB56-8171-9F01-634E-91F8508A46B0}"/>
          </ac:spMkLst>
        </pc:spChg>
        <pc:spChg chg="mod">
          <ac:chgData name="Ahmed A" userId="37cbb6571667a5a4" providerId="LiveId" clId="{A3ECA875-3A40-4BA9-BB9C-F27E79C2A69C}" dt="2024-05-07T18:08:02.700" v="3057"/>
          <ac:spMkLst>
            <pc:docMk/>
            <pc:sldMk cId="2352449901" sldId="2781"/>
            <ac:spMk id="26" creationId="{2F5BC50C-69B4-72AB-79C3-7AE0BA4EEC50}"/>
          </ac:spMkLst>
        </pc:spChg>
        <pc:spChg chg="mod">
          <ac:chgData name="Ahmed A" userId="37cbb6571667a5a4" providerId="LiveId" clId="{A3ECA875-3A40-4BA9-BB9C-F27E79C2A69C}" dt="2024-05-07T18:08:02.700" v="3057"/>
          <ac:spMkLst>
            <pc:docMk/>
            <pc:sldMk cId="2352449901" sldId="2781"/>
            <ac:spMk id="27" creationId="{B9AB370F-ED33-A111-B9DA-E58CDF7141D7}"/>
          </ac:spMkLst>
        </pc:spChg>
        <pc:spChg chg="mod">
          <ac:chgData name="Ahmed A" userId="37cbb6571667a5a4" providerId="LiveId" clId="{A3ECA875-3A40-4BA9-BB9C-F27E79C2A69C}" dt="2024-05-07T18:08:02.700" v="3057"/>
          <ac:spMkLst>
            <pc:docMk/>
            <pc:sldMk cId="2352449901" sldId="2781"/>
            <ac:spMk id="28" creationId="{B4B9CEC6-2D02-0197-F03A-B2C5C26905A8}"/>
          </ac:spMkLst>
        </pc:spChg>
        <pc:spChg chg="mod">
          <ac:chgData name="Ahmed A" userId="37cbb6571667a5a4" providerId="LiveId" clId="{A3ECA875-3A40-4BA9-BB9C-F27E79C2A69C}" dt="2024-05-07T18:08:02.700" v="3057"/>
          <ac:spMkLst>
            <pc:docMk/>
            <pc:sldMk cId="2352449901" sldId="2781"/>
            <ac:spMk id="29" creationId="{D09C305F-3911-9CE2-88F6-44F75BAD074D}"/>
          </ac:spMkLst>
        </pc:spChg>
        <pc:spChg chg="mod">
          <ac:chgData name="Ahmed A" userId="37cbb6571667a5a4" providerId="LiveId" clId="{A3ECA875-3A40-4BA9-BB9C-F27E79C2A69C}" dt="2024-05-07T18:08:02.700" v="3057"/>
          <ac:spMkLst>
            <pc:docMk/>
            <pc:sldMk cId="2352449901" sldId="2781"/>
            <ac:spMk id="30" creationId="{48BE0E7B-6EAE-D373-73CF-0A52D64F9D44}"/>
          </ac:spMkLst>
        </pc:spChg>
        <pc:spChg chg="mod">
          <ac:chgData name="Ahmed A" userId="37cbb6571667a5a4" providerId="LiveId" clId="{A3ECA875-3A40-4BA9-BB9C-F27E79C2A69C}" dt="2024-05-07T18:08:02.700" v="3057"/>
          <ac:spMkLst>
            <pc:docMk/>
            <pc:sldMk cId="2352449901" sldId="2781"/>
            <ac:spMk id="31" creationId="{C8C1BA28-CA6D-3EAF-01A2-307532928FA0}"/>
          </ac:spMkLst>
        </pc:spChg>
        <pc:spChg chg="mod">
          <ac:chgData name="Ahmed A" userId="37cbb6571667a5a4" providerId="LiveId" clId="{A3ECA875-3A40-4BA9-BB9C-F27E79C2A69C}" dt="2024-05-07T18:08:02.700" v="3057"/>
          <ac:spMkLst>
            <pc:docMk/>
            <pc:sldMk cId="2352449901" sldId="2781"/>
            <ac:spMk id="32" creationId="{276CE643-D7D6-598A-D63C-4AB9BEA7718D}"/>
          </ac:spMkLst>
        </pc:spChg>
        <pc:spChg chg="mod">
          <ac:chgData name="Ahmed A" userId="37cbb6571667a5a4" providerId="LiveId" clId="{A3ECA875-3A40-4BA9-BB9C-F27E79C2A69C}" dt="2024-05-07T18:08:02.700" v="3057"/>
          <ac:spMkLst>
            <pc:docMk/>
            <pc:sldMk cId="2352449901" sldId="2781"/>
            <ac:spMk id="33" creationId="{344421F6-8B37-6843-BE5B-B77C5B00DBD9}"/>
          </ac:spMkLst>
        </pc:spChg>
        <pc:spChg chg="mod">
          <ac:chgData name="Ahmed A" userId="37cbb6571667a5a4" providerId="LiveId" clId="{A3ECA875-3A40-4BA9-BB9C-F27E79C2A69C}" dt="2024-05-07T18:08:02.700" v="3057"/>
          <ac:spMkLst>
            <pc:docMk/>
            <pc:sldMk cId="2352449901" sldId="2781"/>
            <ac:spMk id="34" creationId="{E919C4AA-D8DA-710D-A5CB-D250E0FADF77}"/>
          </ac:spMkLst>
        </pc:spChg>
        <pc:spChg chg="mod">
          <ac:chgData name="Ahmed A" userId="37cbb6571667a5a4" providerId="LiveId" clId="{A3ECA875-3A40-4BA9-BB9C-F27E79C2A69C}" dt="2024-05-07T18:08:02.700" v="3057"/>
          <ac:spMkLst>
            <pc:docMk/>
            <pc:sldMk cId="2352449901" sldId="2781"/>
            <ac:spMk id="35" creationId="{D5BC5D60-C678-DF70-02A3-A3D84B7AD450}"/>
          </ac:spMkLst>
        </pc:spChg>
        <pc:spChg chg="mod">
          <ac:chgData name="Ahmed A" userId="37cbb6571667a5a4" providerId="LiveId" clId="{A3ECA875-3A40-4BA9-BB9C-F27E79C2A69C}" dt="2024-05-07T18:08:02.700" v="3057"/>
          <ac:spMkLst>
            <pc:docMk/>
            <pc:sldMk cId="2352449901" sldId="2781"/>
            <ac:spMk id="36" creationId="{593FA695-C03D-8EB4-F1AC-34690602DC87}"/>
          </ac:spMkLst>
        </pc:spChg>
        <pc:spChg chg="mod">
          <ac:chgData name="Ahmed A" userId="37cbb6571667a5a4" providerId="LiveId" clId="{A3ECA875-3A40-4BA9-BB9C-F27E79C2A69C}" dt="2024-05-07T18:08:02.700" v="3057"/>
          <ac:spMkLst>
            <pc:docMk/>
            <pc:sldMk cId="2352449901" sldId="2781"/>
            <ac:spMk id="37" creationId="{AA607915-D25A-03FF-D0C9-AD12969B6920}"/>
          </ac:spMkLst>
        </pc:spChg>
        <pc:spChg chg="mod">
          <ac:chgData name="Ahmed A" userId="37cbb6571667a5a4" providerId="LiveId" clId="{A3ECA875-3A40-4BA9-BB9C-F27E79C2A69C}" dt="2024-05-07T18:08:02.700" v="3057"/>
          <ac:spMkLst>
            <pc:docMk/>
            <pc:sldMk cId="2352449901" sldId="2781"/>
            <ac:spMk id="38" creationId="{799A1111-B19F-896D-4224-CA42E756B0ED}"/>
          </ac:spMkLst>
        </pc:spChg>
        <pc:spChg chg="mod">
          <ac:chgData name="Ahmed A" userId="37cbb6571667a5a4" providerId="LiveId" clId="{A3ECA875-3A40-4BA9-BB9C-F27E79C2A69C}" dt="2024-05-07T18:08:02.700" v="3057"/>
          <ac:spMkLst>
            <pc:docMk/>
            <pc:sldMk cId="2352449901" sldId="2781"/>
            <ac:spMk id="39" creationId="{052B3786-777E-D05A-7B14-E645C23D8CA6}"/>
          </ac:spMkLst>
        </pc:spChg>
        <pc:spChg chg="mod">
          <ac:chgData name="Ahmed A" userId="37cbb6571667a5a4" providerId="LiveId" clId="{A3ECA875-3A40-4BA9-BB9C-F27E79C2A69C}" dt="2024-05-07T18:08:02.700" v="3057"/>
          <ac:spMkLst>
            <pc:docMk/>
            <pc:sldMk cId="2352449901" sldId="2781"/>
            <ac:spMk id="40" creationId="{8D03F57B-C2B4-BD7B-0179-CFFBFC133567}"/>
          </ac:spMkLst>
        </pc:spChg>
        <pc:spChg chg="mod">
          <ac:chgData name="Ahmed A" userId="37cbb6571667a5a4" providerId="LiveId" clId="{A3ECA875-3A40-4BA9-BB9C-F27E79C2A69C}" dt="2024-05-07T18:08:02.700" v="3057"/>
          <ac:spMkLst>
            <pc:docMk/>
            <pc:sldMk cId="2352449901" sldId="2781"/>
            <ac:spMk id="41" creationId="{71280E31-74B9-D62D-1031-E919E7C5FC00}"/>
          </ac:spMkLst>
        </pc:spChg>
        <pc:spChg chg="mod">
          <ac:chgData name="Ahmed A" userId="37cbb6571667a5a4" providerId="LiveId" clId="{A3ECA875-3A40-4BA9-BB9C-F27E79C2A69C}" dt="2024-05-07T18:08:02.700" v="3057"/>
          <ac:spMkLst>
            <pc:docMk/>
            <pc:sldMk cId="2352449901" sldId="2781"/>
            <ac:spMk id="42" creationId="{1C7D429E-97CC-7E1A-DCB4-9B188793C390}"/>
          </ac:spMkLst>
        </pc:spChg>
        <pc:spChg chg="mod">
          <ac:chgData name="Ahmed A" userId="37cbb6571667a5a4" providerId="LiveId" clId="{A3ECA875-3A40-4BA9-BB9C-F27E79C2A69C}" dt="2024-05-07T18:08:02.700" v="3057"/>
          <ac:spMkLst>
            <pc:docMk/>
            <pc:sldMk cId="2352449901" sldId="2781"/>
            <ac:spMk id="43" creationId="{61415729-1983-7A06-0989-FF4E698BBBB3}"/>
          </ac:spMkLst>
        </pc:spChg>
        <pc:spChg chg="mod">
          <ac:chgData name="Ahmed A" userId="37cbb6571667a5a4" providerId="LiveId" clId="{A3ECA875-3A40-4BA9-BB9C-F27E79C2A69C}" dt="2024-05-07T18:08:02.700" v="3057"/>
          <ac:spMkLst>
            <pc:docMk/>
            <pc:sldMk cId="2352449901" sldId="2781"/>
            <ac:spMk id="44" creationId="{CC976824-68E0-5549-FF52-90A9BA2CF742}"/>
          </ac:spMkLst>
        </pc:spChg>
        <pc:spChg chg="mod">
          <ac:chgData name="Ahmed A" userId="37cbb6571667a5a4" providerId="LiveId" clId="{A3ECA875-3A40-4BA9-BB9C-F27E79C2A69C}" dt="2024-05-07T18:08:02.700" v="3057"/>
          <ac:spMkLst>
            <pc:docMk/>
            <pc:sldMk cId="2352449901" sldId="2781"/>
            <ac:spMk id="45" creationId="{C16DF5AE-64C9-E7F3-70F1-2917BF530D64}"/>
          </ac:spMkLst>
        </pc:spChg>
        <pc:spChg chg="mod">
          <ac:chgData name="Ahmed A" userId="37cbb6571667a5a4" providerId="LiveId" clId="{A3ECA875-3A40-4BA9-BB9C-F27E79C2A69C}" dt="2024-05-07T18:08:02.700" v="3057"/>
          <ac:spMkLst>
            <pc:docMk/>
            <pc:sldMk cId="2352449901" sldId="2781"/>
            <ac:spMk id="46" creationId="{B036EF94-4504-B3B2-DBB9-F53F0C3C808E}"/>
          </ac:spMkLst>
        </pc:spChg>
        <pc:spChg chg="mod">
          <ac:chgData name="Ahmed A" userId="37cbb6571667a5a4" providerId="LiveId" clId="{A3ECA875-3A40-4BA9-BB9C-F27E79C2A69C}" dt="2024-05-07T18:08:02.700" v="3057"/>
          <ac:spMkLst>
            <pc:docMk/>
            <pc:sldMk cId="2352449901" sldId="2781"/>
            <ac:spMk id="47" creationId="{53E23E31-DE88-9037-06ED-C280F8F96A50}"/>
          </ac:spMkLst>
        </pc:spChg>
        <pc:spChg chg="mod">
          <ac:chgData name="Ahmed A" userId="37cbb6571667a5a4" providerId="LiveId" clId="{A3ECA875-3A40-4BA9-BB9C-F27E79C2A69C}" dt="2024-05-07T18:08:02.700" v="3057"/>
          <ac:spMkLst>
            <pc:docMk/>
            <pc:sldMk cId="2352449901" sldId="2781"/>
            <ac:spMk id="48" creationId="{060FC9B9-F6C4-D33C-A879-2F38AEABF580}"/>
          </ac:spMkLst>
        </pc:spChg>
        <pc:spChg chg="mod">
          <ac:chgData name="Ahmed A" userId="37cbb6571667a5a4" providerId="LiveId" clId="{A3ECA875-3A40-4BA9-BB9C-F27E79C2A69C}" dt="2024-05-07T18:08:02.700" v="3057"/>
          <ac:spMkLst>
            <pc:docMk/>
            <pc:sldMk cId="2352449901" sldId="2781"/>
            <ac:spMk id="49" creationId="{37B43DE4-B11E-2B5E-DB44-F4AB15764D58}"/>
          </ac:spMkLst>
        </pc:spChg>
        <pc:spChg chg="mod">
          <ac:chgData name="Ahmed A" userId="37cbb6571667a5a4" providerId="LiveId" clId="{A3ECA875-3A40-4BA9-BB9C-F27E79C2A69C}" dt="2024-05-07T18:08:02.700" v="3057"/>
          <ac:spMkLst>
            <pc:docMk/>
            <pc:sldMk cId="2352449901" sldId="2781"/>
            <ac:spMk id="50" creationId="{88128A98-1CE4-BF09-E944-5AAF9A8442A0}"/>
          </ac:spMkLst>
        </pc:spChg>
        <pc:spChg chg="mod">
          <ac:chgData name="Ahmed A" userId="37cbb6571667a5a4" providerId="LiveId" clId="{A3ECA875-3A40-4BA9-BB9C-F27E79C2A69C}" dt="2024-05-07T18:08:02.700" v="3057"/>
          <ac:spMkLst>
            <pc:docMk/>
            <pc:sldMk cId="2352449901" sldId="2781"/>
            <ac:spMk id="51" creationId="{7D2A9220-7F4E-1A9A-F892-0E5A7137B4B3}"/>
          </ac:spMkLst>
        </pc:spChg>
        <pc:spChg chg="mod">
          <ac:chgData name="Ahmed A" userId="37cbb6571667a5a4" providerId="LiveId" clId="{A3ECA875-3A40-4BA9-BB9C-F27E79C2A69C}" dt="2024-05-07T18:08:02.700" v="3057"/>
          <ac:spMkLst>
            <pc:docMk/>
            <pc:sldMk cId="2352449901" sldId="2781"/>
            <ac:spMk id="52" creationId="{4961A0E2-7A20-9684-7991-00EBDF744F87}"/>
          </ac:spMkLst>
        </pc:spChg>
        <pc:spChg chg="mod">
          <ac:chgData name="Ahmed A" userId="37cbb6571667a5a4" providerId="LiveId" clId="{A3ECA875-3A40-4BA9-BB9C-F27E79C2A69C}" dt="2024-05-07T18:08:02.700" v="3057"/>
          <ac:spMkLst>
            <pc:docMk/>
            <pc:sldMk cId="2352449901" sldId="2781"/>
            <ac:spMk id="53" creationId="{5D5D0F48-A26A-E39E-D44A-0D4CB36FDEF1}"/>
          </ac:spMkLst>
        </pc:spChg>
        <pc:spChg chg="mod">
          <ac:chgData name="Ahmed A" userId="37cbb6571667a5a4" providerId="LiveId" clId="{A3ECA875-3A40-4BA9-BB9C-F27E79C2A69C}" dt="2024-05-07T18:08:02.700" v="3057"/>
          <ac:spMkLst>
            <pc:docMk/>
            <pc:sldMk cId="2352449901" sldId="2781"/>
            <ac:spMk id="54" creationId="{DB91DD9C-CF76-6333-3E7A-527EF7E985DB}"/>
          </ac:spMkLst>
        </pc:spChg>
        <pc:spChg chg="mod">
          <ac:chgData name="Ahmed A" userId="37cbb6571667a5a4" providerId="LiveId" clId="{A3ECA875-3A40-4BA9-BB9C-F27E79C2A69C}" dt="2024-05-07T18:08:02.700" v="3057"/>
          <ac:spMkLst>
            <pc:docMk/>
            <pc:sldMk cId="2352449901" sldId="2781"/>
            <ac:spMk id="55" creationId="{F5A830C0-022E-858B-38AE-4C11982C7E96}"/>
          </ac:spMkLst>
        </pc:spChg>
        <pc:spChg chg="mod">
          <ac:chgData name="Ahmed A" userId="37cbb6571667a5a4" providerId="LiveId" clId="{A3ECA875-3A40-4BA9-BB9C-F27E79C2A69C}" dt="2024-05-07T18:08:02.700" v="3057"/>
          <ac:spMkLst>
            <pc:docMk/>
            <pc:sldMk cId="2352449901" sldId="2781"/>
            <ac:spMk id="56" creationId="{C4A49254-4E4C-6851-9B09-0DCE2BD8842A}"/>
          </ac:spMkLst>
        </pc:spChg>
        <pc:spChg chg="mod">
          <ac:chgData name="Ahmed A" userId="37cbb6571667a5a4" providerId="LiveId" clId="{A3ECA875-3A40-4BA9-BB9C-F27E79C2A69C}" dt="2024-05-07T18:08:02.700" v="3057"/>
          <ac:spMkLst>
            <pc:docMk/>
            <pc:sldMk cId="2352449901" sldId="2781"/>
            <ac:spMk id="57" creationId="{7E2A52A7-4594-B647-1656-AFB36CEFE7B4}"/>
          </ac:spMkLst>
        </pc:spChg>
        <pc:spChg chg="mod">
          <ac:chgData name="Ahmed A" userId="37cbb6571667a5a4" providerId="LiveId" clId="{A3ECA875-3A40-4BA9-BB9C-F27E79C2A69C}" dt="2024-05-07T18:08:02.700" v="3057"/>
          <ac:spMkLst>
            <pc:docMk/>
            <pc:sldMk cId="2352449901" sldId="2781"/>
            <ac:spMk id="58" creationId="{F925576C-D0D6-2703-64F2-37048FD9210A}"/>
          </ac:spMkLst>
        </pc:spChg>
        <pc:spChg chg="mod">
          <ac:chgData name="Ahmed A" userId="37cbb6571667a5a4" providerId="LiveId" clId="{A3ECA875-3A40-4BA9-BB9C-F27E79C2A69C}" dt="2024-05-07T18:08:02.700" v="3057"/>
          <ac:spMkLst>
            <pc:docMk/>
            <pc:sldMk cId="2352449901" sldId="2781"/>
            <ac:spMk id="59" creationId="{1045E098-A8A6-C3D5-17D5-AAAD0640F2FB}"/>
          </ac:spMkLst>
        </pc:spChg>
        <pc:spChg chg="mod">
          <ac:chgData name="Ahmed A" userId="37cbb6571667a5a4" providerId="LiveId" clId="{A3ECA875-3A40-4BA9-BB9C-F27E79C2A69C}" dt="2024-05-07T18:08:02.700" v="3057"/>
          <ac:spMkLst>
            <pc:docMk/>
            <pc:sldMk cId="2352449901" sldId="2781"/>
            <ac:spMk id="60" creationId="{8D1A86B8-4CD6-C130-E30E-AA51746B0CAB}"/>
          </ac:spMkLst>
        </pc:spChg>
        <pc:spChg chg="mod">
          <ac:chgData name="Ahmed A" userId="37cbb6571667a5a4" providerId="LiveId" clId="{A3ECA875-3A40-4BA9-BB9C-F27E79C2A69C}" dt="2024-05-07T18:08:02.700" v="3057"/>
          <ac:spMkLst>
            <pc:docMk/>
            <pc:sldMk cId="2352449901" sldId="2781"/>
            <ac:spMk id="61" creationId="{C80ECFDC-A7F7-8214-2A01-A5E373229F3C}"/>
          </ac:spMkLst>
        </pc:spChg>
        <pc:spChg chg="mod topLvl">
          <ac:chgData name="Ahmed A" userId="37cbb6571667a5a4" providerId="LiveId" clId="{A3ECA875-3A40-4BA9-BB9C-F27E79C2A69C}" dt="2024-05-07T18:09:17.440" v="3091" actId="165"/>
          <ac:spMkLst>
            <pc:docMk/>
            <pc:sldMk cId="2352449901" sldId="2781"/>
            <ac:spMk id="63" creationId="{29114FA2-1989-86F6-7F80-E562684B13AC}"/>
          </ac:spMkLst>
        </pc:spChg>
        <pc:spChg chg="mod topLvl">
          <ac:chgData name="Ahmed A" userId="37cbb6571667a5a4" providerId="LiveId" clId="{A3ECA875-3A40-4BA9-BB9C-F27E79C2A69C}" dt="2024-05-07T18:09:17.440" v="3091" actId="165"/>
          <ac:spMkLst>
            <pc:docMk/>
            <pc:sldMk cId="2352449901" sldId="2781"/>
            <ac:spMk id="320" creationId="{E9C18C2B-8CF4-A5FE-E9A5-5A90B695308B}"/>
          </ac:spMkLst>
        </pc:spChg>
        <pc:spChg chg="mod topLvl">
          <ac:chgData name="Ahmed A" userId="37cbb6571667a5a4" providerId="LiveId" clId="{A3ECA875-3A40-4BA9-BB9C-F27E79C2A69C}" dt="2024-05-07T18:09:17.440" v="3091" actId="165"/>
          <ac:spMkLst>
            <pc:docMk/>
            <pc:sldMk cId="2352449901" sldId="2781"/>
            <ac:spMk id="321" creationId="{35E42668-5BFD-0DCB-3B4A-C97B8F18EA31}"/>
          </ac:spMkLst>
        </pc:spChg>
        <pc:spChg chg="mod topLvl">
          <ac:chgData name="Ahmed A" userId="37cbb6571667a5a4" providerId="LiveId" clId="{A3ECA875-3A40-4BA9-BB9C-F27E79C2A69C}" dt="2024-05-07T18:09:17.440" v="3091" actId="165"/>
          <ac:spMkLst>
            <pc:docMk/>
            <pc:sldMk cId="2352449901" sldId="2781"/>
            <ac:spMk id="322" creationId="{AAF29388-7F61-0FA2-5B17-7068C9E8ED65}"/>
          </ac:spMkLst>
        </pc:spChg>
        <pc:spChg chg="mod topLvl">
          <ac:chgData name="Ahmed A" userId="37cbb6571667a5a4" providerId="LiveId" clId="{A3ECA875-3A40-4BA9-BB9C-F27E79C2A69C}" dt="2024-05-07T18:09:17.440" v="3091" actId="165"/>
          <ac:spMkLst>
            <pc:docMk/>
            <pc:sldMk cId="2352449901" sldId="2781"/>
            <ac:spMk id="323" creationId="{4E12A4A1-B279-0DF9-51B9-5366142A9E14}"/>
          </ac:spMkLst>
        </pc:spChg>
        <pc:spChg chg="mod topLvl">
          <ac:chgData name="Ahmed A" userId="37cbb6571667a5a4" providerId="LiveId" clId="{A3ECA875-3A40-4BA9-BB9C-F27E79C2A69C}" dt="2024-05-07T18:09:17.440" v="3091" actId="165"/>
          <ac:spMkLst>
            <pc:docMk/>
            <pc:sldMk cId="2352449901" sldId="2781"/>
            <ac:spMk id="324" creationId="{7D212029-8DBA-3CFD-7CA2-9C25A89352C3}"/>
          </ac:spMkLst>
        </pc:spChg>
        <pc:spChg chg="mod topLvl">
          <ac:chgData name="Ahmed A" userId="37cbb6571667a5a4" providerId="LiveId" clId="{A3ECA875-3A40-4BA9-BB9C-F27E79C2A69C}" dt="2024-05-07T18:09:17.440" v="3091" actId="165"/>
          <ac:spMkLst>
            <pc:docMk/>
            <pc:sldMk cId="2352449901" sldId="2781"/>
            <ac:spMk id="325" creationId="{47BDF863-F603-D9E0-13E5-471816097189}"/>
          </ac:spMkLst>
        </pc:spChg>
        <pc:spChg chg="mod topLvl">
          <ac:chgData name="Ahmed A" userId="37cbb6571667a5a4" providerId="LiveId" clId="{A3ECA875-3A40-4BA9-BB9C-F27E79C2A69C}" dt="2024-05-07T18:09:17.440" v="3091" actId="165"/>
          <ac:spMkLst>
            <pc:docMk/>
            <pc:sldMk cId="2352449901" sldId="2781"/>
            <ac:spMk id="326" creationId="{CC591744-5307-605A-BC4A-49A736108DAB}"/>
          </ac:spMkLst>
        </pc:spChg>
        <pc:spChg chg="mod topLvl">
          <ac:chgData name="Ahmed A" userId="37cbb6571667a5a4" providerId="LiveId" clId="{A3ECA875-3A40-4BA9-BB9C-F27E79C2A69C}" dt="2024-05-07T18:09:17.440" v="3091" actId="165"/>
          <ac:spMkLst>
            <pc:docMk/>
            <pc:sldMk cId="2352449901" sldId="2781"/>
            <ac:spMk id="327" creationId="{FFA6AF86-02D8-A84C-0302-2C14837E256C}"/>
          </ac:spMkLst>
        </pc:spChg>
        <pc:spChg chg="mod topLvl">
          <ac:chgData name="Ahmed A" userId="37cbb6571667a5a4" providerId="LiveId" clId="{A3ECA875-3A40-4BA9-BB9C-F27E79C2A69C}" dt="2024-05-07T18:09:17.440" v="3091" actId="165"/>
          <ac:spMkLst>
            <pc:docMk/>
            <pc:sldMk cId="2352449901" sldId="2781"/>
            <ac:spMk id="328" creationId="{1D6A300C-7EB7-19CB-5CC4-FC77B05852CF}"/>
          </ac:spMkLst>
        </pc:spChg>
        <pc:spChg chg="mod topLvl">
          <ac:chgData name="Ahmed A" userId="37cbb6571667a5a4" providerId="LiveId" clId="{A3ECA875-3A40-4BA9-BB9C-F27E79C2A69C}" dt="2024-05-07T18:09:17.440" v="3091" actId="165"/>
          <ac:spMkLst>
            <pc:docMk/>
            <pc:sldMk cId="2352449901" sldId="2781"/>
            <ac:spMk id="329" creationId="{EDA049B5-C539-54D3-762F-3298255E8011}"/>
          </ac:spMkLst>
        </pc:spChg>
        <pc:spChg chg="mod topLvl">
          <ac:chgData name="Ahmed A" userId="37cbb6571667a5a4" providerId="LiveId" clId="{A3ECA875-3A40-4BA9-BB9C-F27E79C2A69C}" dt="2024-05-07T18:09:17.440" v="3091" actId="165"/>
          <ac:spMkLst>
            <pc:docMk/>
            <pc:sldMk cId="2352449901" sldId="2781"/>
            <ac:spMk id="330" creationId="{F83E4BE9-B9D0-D35B-A7EE-C6BDBE8E919E}"/>
          </ac:spMkLst>
        </pc:spChg>
        <pc:spChg chg="mod topLvl">
          <ac:chgData name="Ahmed A" userId="37cbb6571667a5a4" providerId="LiveId" clId="{A3ECA875-3A40-4BA9-BB9C-F27E79C2A69C}" dt="2024-05-07T18:09:17.440" v="3091" actId="165"/>
          <ac:spMkLst>
            <pc:docMk/>
            <pc:sldMk cId="2352449901" sldId="2781"/>
            <ac:spMk id="331" creationId="{A11FF579-FE97-CCF5-601A-31D27BD5EE83}"/>
          </ac:spMkLst>
        </pc:spChg>
        <pc:spChg chg="mod topLvl">
          <ac:chgData name="Ahmed A" userId="37cbb6571667a5a4" providerId="LiveId" clId="{A3ECA875-3A40-4BA9-BB9C-F27E79C2A69C}" dt="2024-05-07T18:09:17.440" v="3091" actId="165"/>
          <ac:spMkLst>
            <pc:docMk/>
            <pc:sldMk cId="2352449901" sldId="2781"/>
            <ac:spMk id="332" creationId="{77D6A021-6665-6E74-8FF1-4BFE68FA23E8}"/>
          </ac:spMkLst>
        </pc:spChg>
        <pc:spChg chg="mod topLvl">
          <ac:chgData name="Ahmed A" userId="37cbb6571667a5a4" providerId="LiveId" clId="{A3ECA875-3A40-4BA9-BB9C-F27E79C2A69C}" dt="2024-05-07T18:09:17.440" v="3091" actId="165"/>
          <ac:spMkLst>
            <pc:docMk/>
            <pc:sldMk cId="2352449901" sldId="2781"/>
            <ac:spMk id="333" creationId="{EA527CF9-585D-4B14-B956-D5998A101D10}"/>
          </ac:spMkLst>
        </pc:spChg>
        <pc:spChg chg="mod topLvl">
          <ac:chgData name="Ahmed A" userId="37cbb6571667a5a4" providerId="LiveId" clId="{A3ECA875-3A40-4BA9-BB9C-F27E79C2A69C}" dt="2024-05-07T18:09:17.440" v="3091" actId="165"/>
          <ac:spMkLst>
            <pc:docMk/>
            <pc:sldMk cId="2352449901" sldId="2781"/>
            <ac:spMk id="334" creationId="{B1708389-5FE2-14C2-9248-E7AB3752D575}"/>
          </ac:spMkLst>
        </pc:spChg>
        <pc:spChg chg="mod topLvl">
          <ac:chgData name="Ahmed A" userId="37cbb6571667a5a4" providerId="LiveId" clId="{A3ECA875-3A40-4BA9-BB9C-F27E79C2A69C}" dt="2024-05-07T18:09:17.440" v="3091" actId="165"/>
          <ac:spMkLst>
            <pc:docMk/>
            <pc:sldMk cId="2352449901" sldId="2781"/>
            <ac:spMk id="335" creationId="{A83301C6-604E-B055-FB9E-F471FE44772D}"/>
          </ac:spMkLst>
        </pc:spChg>
        <pc:spChg chg="mod topLvl">
          <ac:chgData name="Ahmed A" userId="37cbb6571667a5a4" providerId="LiveId" clId="{A3ECA875-3A40-4BA9-BB9C-F27E79C2A69C}" dt="2024-05-07T18:09:17.440" v="3091" actId="165"/>
          <ac:spMkLst>
            <pc:docMk/>
            <pc:sldMk cId="2352449901" sldId="2781"/>
            <ac:spMk id="336" creationId="{F2DB931A-E08F-D7AA-C5DF-3050B0948533}"/>
          </ac:spMkLst>
        </pc:spChg>
        <pc:spChg chg="mod topLvl">
          <ac:chgData name="Ahmed A" userId="37cbb6571667a5a4" providerId="LiveId" clId="{A3ECA875-3A40-4BA9-BB9C-F27E79C2A69C}" dt="2024-05-07T18:09:17.440" v="3091" actId="165"/>
          <ac:spMkLst>
            <pc:docMk/>
            <pc:sldMk cId="2352449901" sldId="2781"/>
            <ac:spMk id="337" creationId="{8605DB8E-092B-0AA3-3960-B342B0727194}"/>
          </ac:spMkLst>
        </pc:spChg>
        <pc:spChg chg="mod topLvl">
          <ac:chgData name="Ahmed A" userId="37cbb6571667a5a4" providerId="LiveId" clId="{A3ECA875-3A40-4BA9-BB9C-F27E79C2A69C}" dt="2024-05-07T18:09:17.440" v="3091" actId="165"/>
          <ac:spMkLst>
            <pc:docMk/>
            <pc:sldMk cId="2352449901" sldId="2781"/>
            <ac:spMk id="338" creationId="{46FB7290-D626-D492-0AB5-CE375BDFCDF8}"/>
          </ac:spMkLst>
        </pc:spChg>
        <pc:spChg chg="mod topLvl">
          <ac:chgData name="Ahmed A" userId="37cbb6571667a5a4" providerId="LiveId" clId="{A3ECA875-3A40-4BA9-BB9C-F27E79C2A69C}" dt="2024-05-07T18:09:17.440" v="3091" actId="165"/>
          <ac:spMkLst>
            <pc:docMk/>
            <pc:sldMk cId="2352449901" sldId="2781"/>
            <ac:spMk id="339" creationId="{D88E29FD-8A14-DB98-AED4-987FAE4595BA}"/>
          </ac:spMkLst>
        </pc:spChg>
        <pc:spChg chg="mod topLvl">
          <ac:chgData name="Ahmed A" userId="37cbb6571667a5a4" providerId="LiveId" clId="{A3ECA875-3A40-4BA9-BB9C-F27E79C2A69C}" dt="2024-05-07T18:09:17.440" v="3091" actId="165"/>
          <ac:spMkLst>
            <pc:docMk/>
            <pc:sldMk cId="2352449901" sldId="2781"/>
            <ac:spMk id="340" creationId="{FCC0A5A0-E455-0DEF-CE6E-597A3DE40E45}"/>
          </ac:spMkLst>
        </pc:spChg>
        <pc:spChg chg="mod topLvl">
          <ac:chgData name="Ahmed A" userId="37cbb6571667a5a4" providerId="LiveId" clId="{A3ECA875-3A40-4BA9-BB9C-F27E79C2A69C}" dt="2024-05-07T18:09:17.440" v="3091" actId="165"/>
          <ac:spMkLst>
            <pc:docMk/>
            <pc:sldMk cId="2352449901" sldId="2781"/>
            <ac:spMk id="341" creationId="{A9F36056-8D6A-B791-5910-E34810ACD6B6}"/>
          </ac:spMkLst>
        </pc:spChg>
        <pc:spChg chg="mod topLvl">
          <ac:chgData name="Ahmed A" userId="37cbb6571667a5a4" providerId="LiveId" clId="{A3ECA875-3A40-4BA9-BB9C-F27E79C2A69C}" dt="2024-05-07T18:09:17.440" v="3091" actId="165"/>
          <ac:spMkLst>
            <pc:docMk/>
            <pc:sldMk cId="2352449901" sldId="2781"/>
            <ac:spMk id="342" creationId="{9A80D45D-5AFC-34DA-3C31-5E3F2E910DE8}"/>
          </ac:spMkLst>
        </pc:spChg>
        <pc:spChg chg="mod topLvl">
          <ac:chgData name="Ahmed A" userId="37cbb6571667a5a4" providerId="LiveId" clId="{A3ECA875-3A40-4BA9-BB9C-F27E79C2A69C}" dt="2024-05-07T18:09:17.440" v="3091" actId="165"/>
          <ac:spMkLst>
            <pc:docMk/>
            <pc:sldMk cId="2352449901" sldId="2781"/>
            <ac:spMk id="343" creationId="{2CA4B253-D34A-F86A-5D0E-23DD6AA6178E}"/>
          </ac:spMkLst>
        </pc:spChg>
        <pc:spChg chg="mod topLvl">
          <ac:chgData name="Ahmed A" userId="37cbb6571667a5a4" providerId="LiveId" clId="{A3ECA875-3A40-4BA9-BB9C-F27E79C2A69C}" dt="2024-05-07T18:09:17.440" v="3091" actId="165"/>
          <ac:spMkLst>
            <pc:docMk/>
            <pc:sldMk cId="2352449901" sldId="2781"/>
            <ac:spMk id="344" creationId="{5600F974-A6FE-25FC-A0AA-0890D5AA1858}"/>
          </ac:spMkLst>
        </pc:spChg>
        <pc:spChg chg="mod topLvl">
          <ac:chgData name="Ahmed A" userId="37cbb6571667a5a4" providerId="LiveId" clId="{A3ECA875-3A40-4BA9-BB9C-F27E79C2A69C}" dt="2024-05-07T18:09:17.440" v="3091" actId="165"/>
          <ac:spMkLst>
            <pc:docMk/>
            <pc:sldMk cId="2352449901" sldId="2781"/>
            <ac:spMk id="345" creationId="{AA16ACCB-0FBE-9E94-3BDB-7E001DA6EB2C}"/>
          </ac:spMkLst>
        </pc:spChg>
        <pc:spChg chg="mod topLvl">
          <ac:chgData name="Ahmed A" userId="37cbb6571667a5a4" providerId="LiveId" clId="{A3ECA875-3A40-4BA9-BB9C-F27E79C2A69C}" dt="2024-05-07T18:09:17.440" v="3091" actId="165"/>
          <ac:spMkLst>
            <pc:docMk/>
            <pc:sldMk cId="2352449901" sldId="2781"/>
            <ac:spMk id="346" creationId="{D1F56088-8323-8032-C730-091356F084BC}"/>
          </ac:spMkLst>
        </pc:spChg>
        <pc:spChg chg="mod topLvl">
          <ac:chgData name="Ahmed A" userId="37cbb6571667a5a4" providerId="LiveId" clId="{A3ECA875-3A40-4BA9-BB9C-F27E79C2A69C}" dt="2024-05-07T18:09:17.440" v="3091" actId="165"/>
          <ac:spMkLst>
            <pc:docMk/>
            <pc:sldMk cId="2352449901" sldId="2781"/>
            <ac:spMk id="347" creationId="{B803AEB2-00AF-0426-D2E2-A9AA0F26BAF1}"/>
          </ac:spMkLst>
        </pc:spChg>
        <pc:spChg chg="mod topLvl">
          <ac:chgData name="Ahmed A" userId="37cbb6571667a5a4" providerId="LiveId" clId="{A3ECA875-3A40-4BA9-BB9C-F27E79C2A69C}" dt="2024-05-07T18:09:17.440" v="3091" actId="165"/>
          <ac:spMkLst>
            <pc:docMk/>
            <pc:sldMk cId="2352449901" sldId="2781"/>
            <ac:spMk id="348" creationId="{000AE9F5-75DB-4D65-6451-5158AC63E0B4}"/>
          </ac:spMkLst>
        </pc:spChg>
        <pc:spChg chg="mod topLvl">
          <ac:chgData name="Ahmed A" userId="37cbb6571667a5a4" providerId="LiveId" clId="{A3ECA875-3A40-4BA9-BB9C-F27E79C2A69C}" dt="2024-05-07T18:09:17.440" v="3091" actId="165"/>
          <ac:spMkLst>
            <pc:docMk/>
            <pc:sldMk cId="2352449901" sldId="2781"/>
            <ac:spMk id="349" creationId="{A9544D04-0C36-800E-1736-B1E0C85CC2D2}"/>
          </ac:spMkLst>
        </pc:spChg>
        <pc:spChg chg="mod topLvl">
          <ac:chgData name="Ahmed A" userId="37cbb6571667a5a4" providerId="LiveId" clId="{A3ECA875-3A40-4BA9-BB9C-F27E79C2A69C}" dt="2024-05-07T18:09:17.440" v="3091" actId="165"/>
          <ac:spMkLst>
            <pc:docMk/>
            <pc:sldMk cId="2352449901" sldId="2781"/>
            <ac:spMk id="350" creationId="{31BFC861-DBD8-A9C5-5E89-226FC94BBA92}"/>
          </ac:spMkLst>
        </pc:spChg>
        <pc:spChg chg="mod topLvl">
          <ac:chgData name="Ahmed A" userId="37cbb6571667a5a4" providerId="LiveId" clId="{A3ECA875-3A40-4BA9-BB9C-F27E79C2A69C}" dt="2024-05-07T18:09:17.440" v="3091" actId="165"/>
          <ac:spMkLst>
            <pc:docMk/>
            <pc:sldMk cId="2352449901" sldId="2781"/>
            <ac:spMk id="351" creationId="{70384D43-2E67-9A74-9346-19B074B07690}"/>
          </ac:spMkLst>
        </pc:spChg>
        <pc:spChg chg="mod topLvl">
          <ac:chgData name="Ahmed A" userId="37cbb6571667a5a4" providerId="LiveId" clId="{A3ECA875-3A40-4BA9-BB9C-F27E79C2A69C}" dt="2024-05-07T18:09:17.440" v="3091" actId="165"/>
          <ac:spMkLst>
            <pc:docMk/>
            <pc:sldMk cId="2352449901" sldId="2781"/>
            <ac:spMk id="352" creationId="{419E350F-1D0F-110B-183B-355A2F38D49F}"/>
          </ac:spMkLst>
        </pc:spChg>
        <pc:spChg chg="mod topLvl">
          <ac:chgData name="Ahmed A" userId="37cbb6571667a5a4" providerId="LiveId" clId="{A3ECA875-3A40-4BA9-BB9C-F27E79C2A69C}" dt="2024-05-07T18:09:17.440" v="3091" actId="165"/>
          <ac:spMkLst>
            <pc:docMk/>
            <pc:sldMk cId="2352449901" sldId="2781"/>
            <ac:spMk id="353" creationId="{4C77F76F-66E1-8420-8635-447E0C15D350}"/>
          </ac:spMkLst>
        </pc:spChg>
        <pc:spChg chg="mod topLvl">
          <ac:chgData name="Ahmed A" userId="37cbb6571667a5a4" providerId="LiveId" clId="{A3ECA875-3A40-4BA9-BB9C-F27E79C2A69C}" dt="2024-05-07T18:09:17.440" v="3091" actId="165"/>
          <ac:spMkLst>
            <pc:docMk/>
            <pc:sldMk cId="2352449901" sldId="2781"/>
            <ac:spMk id="354" creationId="{5B57ED31-089D-1860-C0BD-BD33645593DE}"/>
          </ac:spMkLst>
        </pc:spChg>
        <pc:spChg chg="mod topLvl">
          <ac:chgData name="Ahmed A" userId="37cbb6571667a5a4" providerId="LiveId" clId="{A3ECA875-3A40-4BA9-BB9C-F27E79C2A69C}" dt="2024-05-07T18:09:17.440" v="3091" actId="165"/>
          <ac:spMkLst>
            <pc:docMk/>
            <pc:sldMk cId="2352449901" sldId="2781"/>
            <ac:spMk id="355" creationId="{8EB2CF31-5791-1911-CD4B-DACCB792F4D6}"/>
          </ac:spMkLst>
        </pc:spChg>
        <pc:spChg chg="mod topLvl">
          <ac:chgData name="Ahmed A" userId="37cbb6571667a5a4" providerId="LiveId" clId="{A3ECA875-3A40-4BA9-BB9C-F27E79C2A69C}" dt="2024-05-07T18:09:17.440" v="3091" actId="165"/>
          <ac:spMkLst>
            <pc:docMk/>
            <pc:sldMk cId="2352449901" sldId="2781"/>
            <ac:spMk id="356" creationId="{D592D195-C0A6-D441-7B4E-B314F6E26CA3}"/>
          </ac:spMkLst>
        </pc:spChg>
        <pc:spChg chg="mod topLvl">
          <ac:chgData name="Ahmed A" userId="37cbb6571667a5a4" providerId="LiveId" clId="{A3ECA875-3A40-4BA9-BB9C-F27E79C2A69C}" dt="2024-05-07T18:09:17.440" v="3091" actId="165"/>
          <ac:spMkLst>
            <pc:docMk/>
            <pc:sldMk cId="2352449901" sldId="2781"/>
            <ac:spMk id="357" creationId="{E08F36FB-7D93-987F-504C-4EFEE9F12CCC}"/>
          </ac:spMkLst>
        </pc:spChg>
        <pc:spChg chg="mod topLvl">
          <ac:chgData name="Ahmed A" userId="37cbb6571667a5a4" providerId="LiveId" clId="{A3ECA875-3A40-4BA9-BB9C-F27E79C2A69C}" dt="2024-05-07T18:09:17.440" v="3091" actId="165"/>
          <ac:spMkLst>
            <pc:docMk/>
            <pc:sldMk cId="2352449901" sldId="2781"/>
            <ac:spMk id="358" creationId="{CB285D9F-B510-960A-7646-5B5620C4FBAB}"/>
          </ac:spMkLst>
        </pc:spChg>
        <pc:spChg chg="mod topLvl">
          <ac:chgData name="Ahmed A" userId="37cbb6571667a5a4" providerId="LiveId" clId="{A3ECA875-3A40-4BA9-BB9C-F27E79C2A69C}" dt="2024-05-07T18:09:17.440" v="3091" actId="165"/>
          <ac:spMkLst>
            <pc:docMk/>
            <pc:sldMk cId="2352449901" sldId="2781"/>
            <ac:spMk id="359" creationId="{B6400BC7-C91C-F1F3-0B99-EC46C0B7E072}"/>
          </ac:spMkLst>
        </pc:spChg>
        <pc:spChg chg="mod topLvl">
          <ac:chgData name="Ahmed A" userId="37cbb6571667a5a4" providerId="LiveId" clId="{A3ECA875-3A40-4BA9-BB9C-F27E79C2A69C}" dt="2024-05-07T18:09:17.440" v="3091" actId="165"/>
          <ac:spMkLst>
            <pc:docMk/>
            <pc:sldMk cId="2352449901" sldId="2781"/>
            <ac:spMk id="360" creationId="{E4610DAA-1F73-A11E-8BF5-23787CD20965}"/>
          </ac:spMkLst>
        </pc:spChg>
        <pc:spChg chg="mod topLvl">
          <ac:chgData name="Ahmed A" userId="37cbb6571667a5a4" providerId="LiveId" clId="{A3ECA875-3A40-4BA9-BB9C-F27E79C2A69C}" dt="2024-05-07T18:09:17.440" v="3091" actId="165"/>
          <ac:spMkLst>
            <pc:docMk/>
            <pc:sldMk cId="2352449901" sldId="2781"/>
            <ac:spMk id="361" creationId="{419A8A9E-22AA-9313-CA0C-04FA099C4ECB}"/>
          </ac:spMkLst>
        </pc:spChg>
        <pc:spChg chg="mod topLvl">
          <ac:chgData name="Ahmed A" userId="37cbb6571667a5a4" providerId="LiveId" clId="{A3ECA875-3A40-4BA9-BB9C-F27E79C2A69C}" dt="2024-05-07T18:09:17.440" v="3091" actId="165"/>
          <ac:spMkLst>
            <pc:docMk/>
            <pc:sldMk cId="2352449901" sldId="2781"/>
            <ac:spMk id="362" creationId="{A7AA3087-B0E5-7A20-C510-89B503117CD9}"/>
          </ac:spMkLst>
        </pc:spChg>
        <pc:spChg chg="mod topLvl">
          <ac:chgData name="Ahmed A" userId="37cbb6571667a5a4" providerId="LiveId" clId="{A3ECA875-3A40-4BA9-BB9C-F27E79C2A69C}" dt="2024-05-07T18:09:17.440" v="3091" actId="165"/>
          <ac:spMkLst>
            <pc:docMk/>
            <pc:sldMk cId="2352449901" sldId="2781"/>
            <ac:spMk id="363" creationId="{F00039BC-2E9E-8BC2-F313-FCF28FDA7884}"/>
          </ac:spMkLst>
        </pc:spChg>
        <pc:spChg chg="mod topLvl">
          <ac:chgData name="Ahmed A" userId="37cbb6571667a5a4" providerId="LiveId" clId="{A3ECA875-3A40-4BA9-BB9C-F27E79C2A69C}" dt="2024-05-07T18:09:17.440" v="3091" actId="165"/>
          <ac:spMkLst>
            <pc:docMk/>
            <pc:sldMk cId="2352449901" sldId="2781"/>
            <ac:spMk id="364" creationId="{9622769A-38B2-3D77-39C7-5A643EDF6534}"/>
          </ac:spMkLst>
        </pc:spChg>
        <pc:spChg chg="mod topLvl">
          <ac:chgData name="Ahmed A" userId="37cbb6571667a5a4" providerId="LiveId" clId="{A3ECA875-3A40-4BA9-BB9C-F27E79C2A69C}" dt="2024-05-07T18:09:17.440" v="3091" actId="165"/>
          <ac:spMkLst>
            <pc:docMk/>
            <pc:sldMk cId="2352449901" sldId="2781"/>
            <ac:spMk id="365" creationId="{9B85A073-7E84-2F6C-A344-E820B5D4E30A}"/>
          </ac:spMkLst>
        </pc:spChg>
        <pc:spChg chg="mod topLvl">
          <ac:chgData name="Ahmed A" userId="37cbb6571667a5a4" providerId="LiveId" clId="{A3ECA875-3A40-4BA9-BB9C-F27E79C2A69C}" dt="2024-05-07T18:09:17.440" v="3091" actId="165"/>
          <ac:spMkLst>
            <pc:docMk/>
            <pc:sldMk cId="2352449901" sldId="2781"/>
            <ac:spMk id="366" creationId="{9177056A-3D1D-9AD8-C814-95546BDE4DE0}"/>
          </ac:spMkLst>
        </pc:spChg>
        <pc:spChg chg="mod topLvl">
          <ac:chgData name="Ahmed A" userId="37cbb6571667a5a4" providerId="LiveId" clId="{A3ECA875-3A40-4BA9-BB9C-F27E79C2A69C}" dt="2024-05-07T18:09:17.440" v="3091" actId="165"/>
          <ac:spMkLst>
            <pc:docMk/>
            <pc:sldMk cId="2352449901" sldId="2781"/>
            <ac:spMk id="367" creationId="{F83CC315-DD7B-E861-BC42-45A1E7273504}"/>
          </ac:spMkLst>
        </pc:spChg>
        <pc:spChg chg="mod topLvl">
          <ac:chgData name="Ahmed A" userId="37cbb6571667a5a4" providerId="LiveId" clId="{A3ECA875-3A40-4BA9-BB9C-F27E79C2A69C}" dt="2024-05-07T18:09:17.440" v="3091" actId="165"/>
          <ac:spMkLst>
            <pc:docMk/>
            <pc:sldMk cId="2352449901" sldId="2781"/>
            <ac:spMk id="368" creationId="{27AD1ABA-1C1F-48C5-2899-C30179FA44AF}"/>
          </ac:spMkLst>
        </pc:spChg>
        <pc:spChg chg="mod topLvl">
          <ac:chgData name="Ahmed A" userId="37cbb6571667a5a4" providerId="LiveId" clId="{A3ECA875-3A40-4BA9-BB9C-F27E79C2A69C}" dt="2024-05-07T18:09:17.440" v="3091" actId="165"/>
          <ac:spMkLst>
            <pc:docMk/>
            <pc:sldMk cId="2352449901" sldId="2781"/>
            <ac:spMk id="369" creationId="{3F7D9BEA-5B33-2A2A-75C7-8BC21ED72C9E}"/>
          </ac:spMkLst>
        </pc:spChg>
        <pc:spChg chg="mod topLvl">
          <ac:chgData name="Ahmed A" userId="37cbb6571667a5a4" providerId="LiveId" clId="{A3ECA875-3A40-4BA9-BB9C-F27E79C2A69C}" dt="2024-05-07T18:09:17.440" v="3091" actId="165"/>
          <ac:spMkLst>
            <pc:docMk/>
            <pc:sldMk cId="2352449901" sldId="2781"/>
            <ac:spMk id="370" creationId="{CE7DBD5D-C0D4-8175-09F4-FF0723E6956C}"/>
          </ac:spMkLst>
        </pc:spChg>
        <pc:spChg chg="mod topLvl">
          <ac:chgData name="Ahmed A" userId="37cbb6571667a5a4" providerId="LiveId" clId="{A3ECA875-3A40-4BA9-BB9C-F27E79C2A69C}" dt="2024-05-07T18:09:17.440" v="3091" actId="165"/>
          <ac:spMkLst>
            <pc:docMk/>
            <pc:sldMk cId="2352449901" sldId="2781"/>
            <ac:spMk id="371" creationId="{3366499D-F69F-B79D-47B1-8D20F286068E}"/>
          </ac:spMkLst>
        </pc:spChg>
        <pc:spChg chg="mod topLvl">
          <ac:chgData name="Ahmed A" userId="37cbb6571667a5a4" providerId="LiveId" clId="{A3ECA875-3A40-4BA9-BB9C-F27E79C2A69C}" dt="2024-05-07T18:09:17.440" v="3091" actId="165"/>
          <ac:spMkLst>
            <pc:docMk/>
            <pc:sldMk cId="2352449901" sldId="2781"/>
            <ac:spMk id="372" creationId="{CE7325C9-AF0F-C132-F2ED-AF7098104507}"/>
          </ac:spMkLst>
        </pc:spChg>
        <pc:spChg chg="mod topLvl">
          <ac:chgData name="Ahmed A" userId="37cbb6571667a5a4" providerId="LiveId" clId="{A3ECA875-3A40-4BA9-BB9C-F27E79C2A69C}" dt="2024-05-07T18:09:17.440" v="3091" actId="165"/>
          <ac:spMkLst>
            <pc:docMk/>
            <pc:sldMk cId="2352449901" sldId="2781"/>
            <ac:spMk id="373" creationId="{C9B512D9-A748-1C3E-2533-FCB1154FC7B7}"/>
          </ac:spMkLst>
        </pc:spChg>
        <pc:spChg chg="mod topLvl">
          <ac:chgData name="Ahmed A" userId="37cbb6571667a5a4" providerId="LiveId" clId="{A3ECA875-3A40-4BA9-BB9C-F27E79C2A69C}" dt="2024-05-07T18:09:17.440" v="3091" actId="165"/>
          <ac:spMkLst>
            <pc:docMk/>
            <pc:sldMk cId="2352449901" sldId="2781"/>
            <ac:spMk id="374" creationId="{9A5734BC-6392-99E0-61F2-1746FD326226}"/>
          </ac:spMkLst>
        </pc:spChg>
        <pc:spChg chg="mod topLvl">
          <ac:chgData name="Ahmed A" userId="37cbb6571667a5a4" providerId="LiveId" clId="{A3ECA875-3A40-4BA9-BB9C-F27E79C2A69C}" dt="2024-05-07T18:09:17.440" v="3091" actId="165"/>
          <ac:spMkLst>
            <pc:docMk/>
            <pc:sldMk cId="2352449901" sldId="2781"/>
            <ac:spMk id="375" creationId="{8A05FC49-5188-530F-071E-45DABCB6E952}"/>
          </ac:spMkLst>
        </pc:spChg>
        <pc:spChg chg="mod topLvl">
          <ac:chgData name="Ahmed A" userId="37cbb6571667a5a4" providerId="LiveId" clId="{A3ECA875-3A40-4BA9-BB9C-F27E79C2A69C}" dt="2024-05-07T18:09:17.440" v="3091" actId="165"/>
          <ac:spMkLst>
            <pc:docMk/>
            <pc:sldMk cId="2352449901" sldId="2781"/>
            <ac:spMk id="376" creationId="{EEF04BDB-F665-A6C3-9242-984CB35E2AEB}"/>
          </ac:spMkLst>
        </pc:spChg>
        <pc:spChg chg="mod topLvl">
          <ac:chgData name="Ahmed A" userId="37cbb6571667a5a4" providerId="LiveId" clId="{A3ECA875-3A40-4BA9-BB9C-F27E79C2A69C}" dt="2024-05-07T18:09:17.440" v="3091" actId="165"/>
          <ac:spMkLst>
            <pc:docMk/>
            <pc:sldMk cId="2352449901" sldId="2781"/>
            <ac:spMk id="377" creationId="{6447276A-5B69-47E3-A336-06E4A30A892E}"/>
          </ac:spMkLst>
        </pc:spChg>
        <pc:spChg chg="mod topLvl">
          <ac:chgData name="Ahmed A" userId="37cbb6571667a5a4" providerId="LiveId" clId="{A3ECA875-3A40-4BA9-BB9C-F27E79C2A69C}" dt="2024-05-07T18:09:17.440" v="3091" actId="165"/>
          <ac:spMkLst>
            <pc:docMk/>
            <pc:sldMk cId="2352449901" sldId="2781"/>
            <ac:spMk id="378" creationId="{F891F2A1-6C62-F8A9-7868-15C819086C56}"/>
          </ac:spMkLst>
        </pc:spChg>
        <pc:spChg chg="mod topLvl">
          <ac:chgData name="Ahmed A" userId="37cbb6571667a5a4" providerId="LiveId" clId="{A3ECA875-3A40-4BA9-BB9C-F27E79C2A69C}" dt="2024-05-07T18:09:17.440" v="3091" actId="165"/>
          <ac:spMkLst>
            <pc:docMk/>
            <pc:sldMk cId="2352449901" sldId="2781"/>
            <ac:spMk id="379" creationId="{C46D6F97-4430-6EC8-8F6B-B684C0206885}"/>
          </ac:spMkLst>
        </pc:spChg>
        <pc:spChg chg="del">
          <ac:chgData name="Ahmed A" userId="37cbb6571667a5a4" providerId="LiveId" clId="{A3ECA875-3A40-4BA9-BB9C-F27E79C2A69C}" dt="2024-05-07T18:07:56.679" v="3056" actId="478"/>
          <ac:spMkLst>
            <pc:docMk/>
            <pc:sldMk cId="2352449901" sldId="2781"/>
            <ac:spMk id="380" creationId="{575E9D4F-860D-C946-8819-C4D93F062E5D}"/>
          </ac:spMkLst>
        </pc:spChg>
        <pc:spChg chg="mod topLvl">
          <ac:chgData name="Ahmed A" userId="37cbb6571667a5a4" providerId="LiveId" clId="{A3ECA875-3A40-4BA9-BB9C-F27E79C2A69C}" dt="2024-05-07T18:09:17.440" v="3091" actId="165"/>
          <ac:spMkLst>
            <pc:docMk/>
            <pc:sldMk cId="2352449901" sldId="2781"/>
            <ac:spMk id="381" creationId="{7F22A168-BAF4-F4FE-4D53-174CE8BC85EA}"/>
          </ac:spMkLst>
        </pc:spChg>
        <pc:spChg chg="mod topLvl">
          <ac:chgData name="Ahmed A" userId="37cbb6571667a5a4" providerId="LiveId" clId="{A3ECA875-3A40-4BA9-BB9C-F27E79C2A69C}" dt="2024-05-07T18:09:17.440" v="3091" actId="165"/>
          <ac:spMkLst>
            <pc:docMk/>
            <pc:sldMk cId="2352449901" sldId="2781"/>
            <ac:spMk id="382" creationId="{50EAB85A-B445-2A53-0E7A-A99F6B945B60}"/>
          </ac:spMkLst>
        </pc:spChg>
        <pc:spChg chg="mod topLvl">
          <ac:chgData name="Ahmed A" userId="37cbb6571667a5a4" providerId="LiveId" clId="{A3ECA875-3A40-4BA9-BB9C-F27E79C2A69C}" dt="2024-05-07T18:09:17.440" v="3091" actId="165"/>
          <ac:spMkLst>
            <pc:docMk/>
            <pc:sldMk cId="2352449901" sldId="2781"/>
            <ac:spMk id="383" creationId="{DEDB6662-DF06-C626-3FA0-A71AE61987ED}"/>
          </ac:spMkLst>
        </pc:spChg>
        <pc:spChg chg="mod topLvl">
          <ac:chgData name="Ahmed A" userId="37cbb6571667a5a4" providerId="LiveId" clId="{A3ECA875-3A40-4BA9-BB9C-F27E79C2A69C}" dt="2024-05-07T18:09:17.440" v="3091" actId="165"/>
          <ac:spMkLst>
            <pc:docMk/>
            <pc:sldMk cId="2352449901" sldId="2781"/>
            <ac:spMk id="704" creationId="{EC605ECA-6F83-8009-C2BA-501234F6FBEB}"/>
          </ac:spMkLst>
        </pc:spChg>
        <pc:spChg chg="mod topLvl">
          <ac:chgData name="Ahmed A" userId="37cbb6571667a5a4" providerId="LiveId" clId="{A3ECA875-3A40-4BA9-BB9C-F27E79C2A69C}" dt="2024-05-07T18:09:17.440" v="3091" actId="165"/>
          <ac:spMkLst>
            <pc:docMk/>
            <pc:sldMk cId="2352449901" sldId="2781"/>
            <ac:spMk id="705" creationId="{31EE10DC-B969-A0D5-58AD-FDE05F628A54}"/>
          </ac:spMkLst>
        </pc:spChg>
        <pc:spChg chg="mod topLvl">
          <ac:chgData name="Ahmed A" userId="37cbb6571667a5a4" providerId="LiveId" clId="{A3ECA875-3A40-4BA9-BB9C-F27E79C2A69C}" dt="2024-05-07T18:09:17.440" v="3091" actId="165"/>
          <ac:spMkLst>
            <pc:docMk/>
            <pc:sldMk cId="2352449901" sldId="2781"/>
            <ac:spMk id="706" creationId="{AA0F1F93-F672-4F99-043F-8023753AD71C}"/>
          </ac:spMkLst>
        </pc:spChg>
        <pc:spChg chg="mod topLvl">
          <ac:chgData name="Ahmed A" userId="37cbb6571667a5a4" providerId="LiveId" clId="{A3ECA875-3A40-4BA9-BB9C-F27E79C2A69C}" dt="2024-05-07T18:09:17.440" v="3091" actId="165"/>
          <ac:spMkLst>
            <pc:docMk/>
            <pc:sldMk cId="2352449901" sldId="2781"/>
            <ac:spMk id="707" creationId="{DFAD1182-E2AF-401C-D5DE-E943263B651D}"/>
          </ac:spMkLst>
        </pc:spChg>
        <pc:spChg chg="mod topLvl">
          <ac:chgData name="Ahmed A" userId="37cbb6571667a5a4" providerId="LiveId" clId="{A3ECA875-3A40-4BA9-BB9C-F27E79C2A69C}" dt="2024-05-07T18:09:17.440" v="3091" actId="165"/>
          <ac:spMkLst>
            <pc:docMk/>
            <pc:sldMk cId="2352449901" sldId="2781"/>
            <ac:spMk id="708" creationId="{15EA9922-55F4-90C4-C21C-49E8B6542125}"/>
          </ac:spMkLst>
        </pc:spChg>
        <pc:spChg chg="mod topLvl">
          <ac:chgData name="Ahmed A" userId="37cbb6571667a5a4" providerId="LiveId" clId="{A3ECA875-3A40-4BA9-BB9C-F27E79C2A69C}" dt="2024-05-07T18:09:17.440" v="3091" actId="165"/>
          <ac:spMkLst>
            <pc:docMk/>
            <pc:sldMk cId="2352449901" sldId="2781"/>
            <ac:spMk id="709" creationId="{E15FFFCA-3A8F-7112-69AA-5DA19110532B}"/>
          </ac:spMkLst>
        </pc:spChg>
        <pc:spChg chg="mod topLvl">
          <ac:chgData name="Ahmed A" userId="37cbb6571667a5a4" providerId="LiveId" clId="{A3ECA875-3A40-4BA9-BB9C-F27E79C2A69C}" dt="2024-05-07T18:09:17.440" v="3091" actId="165"/>
          <ac:spMkLst>
            <pc:docMk/>
            <pc:sldMk cId="2352449901" sldId="2781"/>
            <ac:spMk id="710" creationId="{B19B4630-5D51-C74D-9DB9-062DB3876C4F}"/>
          </ac:spMkLst>
        </pc:spChg>
        <pc:spChg chg="mod topLvl">
          <ac:chgData name="Ahmed A" userId="37cbb6571667a5a4" providerId="LiveId" clId="{A3ECA875-3A40-4BA9-BB9C-F27E79C2A69C}" dt="2024-05-07T18:09:17.440" v="3091" actId="165"/>
          <ac:spMkLst>
            <pc:docMk/>
            <pc:sldMk cId="2352449901" sldId="2781"/>
            <ac:spMk id="711" creationId="{40386267-DB03-588E-328C-CB80F023DDE9}"/>
          </ac:spMkLst>
        </pc:spChg>
        <pc:spChg chg="mod topLvl">
          <ac:chgData name="Ahmed A" userId="37cbb6571667a5a4" providerId="LiveId" clId="{A3ECA875-3A40-4BA9-BB9C-F27E79C2A69C}" dt="2024-05-07T18:09:17.440" v="3091" actId="165"/>
          <ac:spMkLst>
            <pc:docMk/>
            <pc:sldMk cId="2352449901" sldId="2781"/>
            <ac:spMk id="712" creationId="{9C3AE48B-FC4C-DD58-CEA6-F384AB5CE5D0}"/>
          </ac:spMkLst>
        </pc:spChg>
        <pc:spChg chg="mod topLvl">
          <ac:chgData name="Ahmed A" userId="37cbb6571667a5a4" providerId="LiveId" clId="{A3ECA875-3A40-4BA9-BB9C-F27E79C2A69C}" dt="2024-05-07T18:09:17.440" v="3091" actId="165"/>
          <ac:spMkLst>
            <pc:docMk/>
            <pc:sldMk cId="2352449901" sldId="2781"/>
            <ac:spMk id="713" creationId="{2B4FBA64-7ECC-8005-F6CC-6C2868619C39}"/>
          </ac:spMkLst>
        </pc:spChg>
        <pc:spChg chg="mod topLvl">
          <ac:chgData name="Ahmed A" userId="37cbb6571667a5a4" providerId="LiveId" clId="{A3ECA875-3A40-4BA9-BB9C-F27E79C2A69C}" dt="2024-05-07T18:09:17.440" v="3091" actId="165"/>
          <ac:spMkLst>
            <pc:docMk/>
            <pc:sldMk cId="2352449901" sldId="2781"/>
            <ac:spMk id="714" creationId="{EE639B1D-0335-7C38-410A-5F972D6D0D1A}"/>
          </ac:spMkLst>
        </pc:spChg>
        <pc:spChg chg="mod topLvl">
          <ac:chgData name="Ahmed A" userId="37cbb6571667a5a4" providerId="LiveId" clId="{A3ECA875-3A40-4BA9-BB9C-F27E79C2A69C}" dt="2024-05-07T18:09:17.440" v="3091" actId="165"/>
          <ac:spMkLst>
            <pc:docMk/>
            <pc:sldMk cId="2352449901" sldId="2781"/>
            <ac:spMk id="715" creationId="{0409A1CB-A6DA-881E-4167-4F92D41D99EE}"/>
          </ac:spMkLst>
        </pc:spChg>
        <pc:spChg chg="mod topLvl">
          <ac:chgData name="Ahmed A" userId="37cbb6571667a5a4" providerId="LiveId" clId="{A3ECA875-3A40-4BA9-BB9C-F27E79C2A69C}" dt="2024-05-07T18:09:17.440" v="3091" actId="165"/>
          <ac:spMkLst>
            <pc:docMk/>
            <pc:sldMk cId="2352449901" sldId="2781"/>
            <ac:spMk id="913" creationId="{369BA8A0-866C-D631-B991-A370A84DF31D}"/>
          </ac:spMkLst>
        </pc:spChg>
        <pc:spChg chg="mod topLvl">
          <ac:chgData name="Ahmed A" userId="37cbb6571667a5a4" providerId="LiveId" clId="{A3ECA875-3A40-4BA9-BB9C-F27E79C2A69C}" dt="2024-05-07T18:09:17.440" v="3091" actId="165"/>
          <ac:spMkLst>
            <pc:docMk/>
            <pc:sldMk cId="2352449901" sldId="2781"/>
            <ac:spMk id="914" creationId="{3BFF4EE2-E5E5-E0F0-FB22-DBEA5D5A6C12}"/>
          </ac:spMkLst>
        </pc:spChg>
        <pc:spChg chg="mod topLvl">
          <ac:chgData name="Ahmed A" userId="37cbb6571667a5a4" providerId="LiveId" clId="{A3ECA875-3A40-4BA9-BB9C-F27E79C2A69C}" dt="2024-05-07T18:09:17.440" v="3091" actId="165"/>
          <ac:spMkLst>
            <pc:docMk/>
            <pc:sldMk cId="2352449901" sldId="2781"/>
            <ac:spMk id="915" creationId="{6B95130D-D61B-8D3A-7CC5-6A790E90C422}"/>
          </ac:spMkLst>
        </pc:spChg>
        <pc:spChg chg="mod topLvl">
          <ac:chgData name="Ahmed A" userId="37cbb6571667a5a4" providerId="LiveId" clId="{A3ECA875-3A40-4BA9-BB9C-F27E79C2A69C}" dt="2024-05-07T18:09:17.440" v="3091" actId="165"/>
          <ac:spMkLst>
            <pc:docMk/>
            <pc:sldMk cId="2352449901" sldId="2781"/>
            <ac:spMk id="916" creationId="{72B12497-DCF2-2D00-1DAC-80B51AA31FE5}"/>
          </ac:spMkLst>
        </pc:spChg>
        <pc:spChg chg="mod topLvl">
          <ac:chgData name="Ahmed A" userId="37cbb6571667a5a4" providerId="LiveId" clId="{A3ECA875-3A40-4BA9-BB9C-F27E79C2A69C}" dt="2024-05-07T18:09:17.440" v="3091" actId="165"/>
          <ac:spMkLst>
            <pc:docMk/>
            <pc:sldMk cId="2352449901" sldId="2781"/>
            <ac:spMk id="917" creationId="{BCFAE23E-3E37-1D66-48C8-070F163F0746}"/>
          </ac:spMkLst>
        </pc:spChg>
        <pc:spChg chg="mod topLvl">
          <ac:chgData name="Ahmed A" userId="37cbb6571667a5a4" providerId="LiveId" clId="{A3ECA875-3A40-4BA9-BB9C-F27E79C2A69C}" dt="2024-05-07T18:09:17.440" v="3091" actId="165"/>
          <ac:spMkLst>
            <pc:docMk/>
            <pc:sldMk cId="2352449901" sldId="2781"/>
            <ac:spMk id="918" creationId="{1C8CB177-65DA-9500-5239-53EBCF518E51}"/>
          </ac:spMkLst>
        </pc:spChg>
        <pc:spChg chg="mod topLvl">
          <ac:chgData name="Ahmed A" userId="37cbb6571667a5a4" providerId="LiveId" clId="{A3ECA875-3A40-4BA9-BB9C-F27E79C2A69C}" dt="2024-05-07T18:09:17.440" v="3091" actId="165"/>
          <ac:spMkLst>
            <pc:docMk/>
            <pc:sldMk cId="2352449901" sldId="2781"/>
            <ac:spMk id="919" creationId="{2DFFC6E2-F375-7039-A197-C7FFF572AD0E}"/>
          </ac:spMkLst>
        </pc:spChg>
        <pc:spChg chg="mod topLvl">
          <ac:chgData name="Ahmed A" userId="37cbb6571667a5a4" providerId="LiveId" clId="{A3ECA875-3A40-4BA9-BB9C-F27E79C2A69C}" dt="2024-05-07T18:09:17.440" v="3091" actId="165"/>
          <ac:spMkLst>
            <pc:docMk/>
            <pc:sldMk cId="2352449901" sldId="2781"/>
            <ac:spMk id="920" creationId="{D14209CE-A752-441C-52A2-BB8134511655}"/>
          </ac:spMkLst>
        </pc:spChg>
        <pc:spChg chg="mod topLvl">
          <ac:chgData name="Ahmed A" userId="37cbb6571667a5a4" providerId="LiveId" clId="{A3ECA875-3A40-4BA9-BB9C-F27E79C2A69C}" dt="2024-05-07T18:09:17.440" v="3091" actId="165"/>
          <ac:spMkLst>
            <pc:docMk/>
            <pc:sldMk cId="2352449901" sldId="2781"/>
            <ac:spMk id="921" creationId="{A2776F55-CFD4-7B59-4F61-9B82AAD0DA50}"/>
          </ac:spMkLst>
        </pc:spChg>
        <pc:spChg chg="mod topLvl">
          <ac:chgData name="Ahmed A" userId="37cbb6571667a5a4" providerId="LiveId" clId="{A3ECA875-3A40-4BA9-BB9C-F27E79C2A69C}" dt="2024-05-07T18:09:17.440" v="3091" actId="165"/>
          <ac:spMkLst>
            <pc:docMk/>
            <pc:sldMk cId="2352449901" sldId="2781"/>
            <ac:spMk id="922" creationId="{ED72D94F-BDF3-5C48-C4FD-34B38379348E}"/>
          </ac:spMkLst>
        </pc:spChg>
        <pc:spChg chg="mod topLvl">
          <ac:chgData name="Ahmed A" userId="37cbb6571667a5a4" providerId="LiveId" clId="{A3ECA875-3A40-4BA9-BB9C-F27E79C2A69C}" dt="2024-05-07T18:09:17.440" v="3091" actId="165"/>
          <ac:spMkLst>
            <pc:docMk/>
            <pc:sldMk cId="2352449901" sldId="2781"/>
            <ac:spMk id="923" creationId="{39334D9A-8719-E123-7DC3-35A3068F1B3B}"/>
          </ac:spMkLst>
        </pc:spChg>
        <pc:spChg chg="mod topLvl">
          <ac:chgData name="Ahmed A" userId="37cbb6571667a5a4" providerId="LiveId" clId="{A3ECA875-3A40-4BA9-BB9C-F27E79C2A69C}" dt="2024-05-07T18:09:17.440" v="3091" actId="165"/>
          <ac:spMkLst>
            <pc:docMk/>
            <pc:sldMk cId="2352449901" sldId="2781"/>
            <ac:spMk id="924" creationId="{7E9927DA-FCA3-BFBB-3C08-D01B025EFE9E}"/>
          </ac:spMkLst>
        </pc:spChg>
        <pc:spChg chg="mod topLvl">
          <ac:chgData name="Ahmed A" userId="37cbb6571667a5a4" providerId="LiveId" clId="{A3ECA875-3A40-4BA9-BB9C-F27E79C2A69C}" dt="2024-05-07T18:09:17.440" v="3091" actId="165"/>
          <ac:spMkLst>
            <pc:docMk/>
            <pc:sldMk cId="2352449901" sldId="2781"/>
            <ac:spMk id="925" creationId="{5A2F7D82-7CE5-AA11-FEE8-DE484F0E81ED}"/>
          </ac:spMkLst>
        </pc:spChg>
        <pc:spChg chg="mod topLvl">
          <ac:chgData name="Ahmed A" userId="37cbb6571667a5a4" providerId="LiveId" clId="{A3ECA875-3A40-4BA9-BB9C-F27E79C2A69C}" dt="2024-05-07T18:09:17.440" v="3091" actId="165"/>
          <ac:spMkLst>
            <pc:docMk/>
            <pc:sldMk cId="2352449901" sldId="2781"/>
            <ac:spMk id="926" creationId="{4800CB11-5B2E-129B-EEC7-AA96ECFBAD0A}"/>
          </ac:spMkLst>
        </pc:spChg>
        <pc:spChg chg="mod topLvl">
          <ac:chgData name="Ahmed A" userId="37cbb6571667a5a4" providerId="LiveId" clId="{A3ECA875-3A40-4BA9-BB9C-F27E79C2A69C}" dt="2024-05-07T18:09:17.440" v="3091" actId="165"/>
          <ac:spMkLst>
            <pc:docMk/>
            <pc:sldMk cId="2352449901" sldId="2781"/>
            <ac:spMk id="927" creationId="{F7C28942-FA9C-3BAF-9E34-D7F6386374B2}"/>
          </ac:spMkLst>
        </pc:spChg>
        <pc:spChg chg="mod topLvl">
          <ac:chgData name="Ahmed A" userId="37cbb6571667a5a4" providerId="LiveId" clId="{A3ECA875-3A40-4BA9-BB9C-F27E79C2A69C}" dt="2024-05-07T18:09:17.440" v="3091" actId="165"/>
          <ac:spMkLst>
            <pc:docMk/>
            <pc:sldMk cId="2352449901" sldId="2781"/>
            <ac:spMk id="928" creationId="{06E2FEB3-636B-A2E2-684D-1CD0C62E32BC}"/>
          </ac:spMkLst>
        </pc:spChg>
        <pc:spChg chg="mod topLvl">
          <ac:chgData name="Ahmed A" userId="37cbb6571667a5a4" providerId="LiveId" clId="{A3ECA875-3A40-4BA9-BB9C-F27E79C2A69C}" dt="2024-05-07T18:09:17.440" v="3091" actId="165"/>
          <ac:spMkLst>
            <pc:docMk/>
            <pc:sldMk cId="2352449901" sldId="2781"/>
            <ac:spMk id="929" creationId="{3C86D2F7-5EF7-E7BC-9928-47699E6C38A5}"/>
          </ac:spMkLst>
        </pc:spChg>
        <pc:spChg chg="mod topLvl">
          <ac:chgData name="Ahmed A" userId="37cbb6571667a5a4" providerId="LiveId" clId="{A3ECA875-3A40-4BA9-BB9C-F27E79C2A69C}" dt="2024-05-07T18:09:17.440" v="3091" actId="165"/>
          <ac:spMkLst>
            <pc:docMk/>
            <pc:sldMk cId="2352449901" sldId="2781"/>
            <ac:spMk id="930" creationId="{6705363D-ABF6-AFE8-FDC3-69B08E2CD5EB}"/>
          </ac:spMkLst>
        </pc:spChg>
        <pc:spChg chg="mod topLvl">
          <ac:chgData name="Ahmed A" userId="37cbb6571667a5a4" providerId="LiveId" clId="{A3ECA875-3A40-4BA9-BB9C-F27E79C2A69C}" dt="2024-05-07T18:09:17.440" v="3091" actId="165"/>
          <ac:spMkLst>
            <pc:docMk/>
            <pc:sldMk cId="2352449901" sldId="2781"/>
            <ac:spMk id="931" creationId="{C347D356-72FD-3DB6-77B9-D89F15B15395}"/>
          </ac:spMkLst>
        </pc:spChg>
        <pc:spChg chg="mod topLvl">
          <ac:chgData name="Ahmed A" userId="37cbb6571667a5a4" providerId="LiveId" clId="{A3ECA875-3A40-4BA9-BB9C-F27E79C2A69C}" dt="2024-05-07T18:09:17.440" v="3091" actId="165"/>
          <ac:spMkLst>
            <pc:docMk/>
            <pc:sldMk cId="2352449901" sldId="2781"/>
            <ac:spMk id="932" creationId="{2AF28034-6523-8651-D201-74ED24054137}"/>
          </ac:spMkLst>
        </pc:spChg>
        <pc:spChg chg="mod topLvl">
          <ac:chgData name="Ahmed A" userId="37cbb6571667a5a4" providerId="LiveId" clId="{A3ECA875-3A40-4BA9-BB9C-F27E79C2A69C}" dt="2024-05-07T18:09:17.440" v="3091" actId="165"/>
          <ac:spMkLst>
            <pc:docMk/>
            <pc:sldMk cId="2352449901" sldId="2781"/>
            <ac:spMk id="933" creationId="{FEC1F57D-8FDF-908A-D9BD-B0315568FDFC}"/>
          </ac:spMkLst>
        </pc:spChg>
        <pc:spChg chg="mod topLvl">
          <ac:chgData name="Ahmed A" userId="37cbb6571667a5a4" providerId="LiveId" clId="{A3ECA875-3A40-4BA9-BB9C-F27E79C2A69C}" dt="2024-05-07T18:09:17.440" v="3091" actId="165"/>
          <ac:spMkLst>
            <pc:docMk/>
            <pc:sldMk cId="2352449901" sldId="2781"/>
            <ac:spMk id="934" creationId="{18D37C40-FB12-53D2-6E89-B1D00340D397}"/>
          </ac:spMkLst>
        </pc:spChg>
        <pc:spChg chg="mod topLvl">
          <ac:chgData name="Ahmed A" userId="37cbb6571667a5a4" providerId="LiveId" clId="{A3ECA875-3A40-4BA9-BB9C-F27E79C2A69C}" dt="2024-05-07T18:09:17.440" v="3091" actId="165"/>
          <ac:spMkLst>
            <pc:docMk/>
            <pc:sldMk cId="2352449901" sldId="2781"/>
            <ac:spMk id="935" creationId="{F42AD15A-8C04-E589-124B-C6F6C290A76C}"/>
          </ac:spMkLst>
        </pc:spChg>
        <pc:spChg chg="mod topLvl">
          <ac:chgData name="Ahmed A" userId="37cbb6571667a5a4" providerId="LiveId" clId="{A3ECA875-3A40-4BA9-BB9C-F27E79C2A69C}" dt="2024-05-07T18:09:17.440" v="3091" actId="165"/>
          <ac:spMkLst>
            <pc:docMk/>
            <pc:sldMk cId="2352449901" sldId="2781"/>
            <ac:spMk id="936" creationId="{62D7CF24-1600-2377-59F7-8E1190B87486}"/>
          </ac:spMkLst>
        </pc:spChg>
        <pc:spChg chg="mod topLvl">
          <ac:chgData name="Ahmed A" userId="37cbb6571667a5a4" providerId="LiveId" clId="{A3ECA875-3A40-4BA9-BB9C-F27E79C2A69C}" dt="2024-05-07T18:09:17.440" v="3091" actId="165"/>
          <ac:spMkLst>
            <pc:docMk/>
            <pc:sldMk cId="2352449901" sldId="2781"/>
            <ac:spMk id="937" creationId="{AFC061ED-9311-AAEC-3110-0F10EF3E364B}"/>
          </ac:spMkLst>
        </pc:spChg>
        <pc:spChg chg="mod topLvl">
          <ac:chgData name="Ahmed A" userId="37cbb6571667a5a4" providerId="LiveId" clId="{A3ECA875-3A40-4BA9-BB9C-F27E79C2A69C}" dt="2024-05-07T18:09:17.440" v="3091" actId="165"/>
          <ac:spMkLst>
            <pc:docMk/>
            <pc:sldMk cId="2352449901" sldId="2781"/>
            <ac:spMk id="938" creationId="{56D36E05-E1D1-53A3-A0C1-856EBC1D550A}"/>
          </ac:spMkLst>
        </pc:spChg>
        <pc:spChg chg="mod topLvl">
          <ac:chgData name="Ahmed A" userId="37cbb6571667a5a4" providerId="LiveId" clId="{A3ECA875-3A40-4BA9-BB9C-F27E79C2A69C}" dt="2024-05-07T18:09:17.440" v="3091" actId="165"/>
          <ac:spMkLst>
            <pc:docMk/>
            <pc:sldMk cId="2352449901" sldId="2781"/>
            <ac:spMk id="939" creationId="{F6065CA4-0AE2-0928-74D8-792E21F327E8}"/>
          </ac:spMkLst>
        </pc:spChg>
        <pc:spChg chg="mod topLvl">
          <ac:chgData name="Ahmed A" userId="37cbb6571667a5a4" providerId="LiveId" clId="{A3ECA875-3A40-4BA9-BB9C-F27E79C2A69C}" dt="2024-05-07T18:09:17.440" v="3091" actId="165"/>
          <ac:spMkLst>
            <pc:docMk/>
            <pc:sldMk cId="2352449901" sldId="2781"/>
            <ac:spMk id="940" creationId="{DF8D06EB-525E-600A-7043-3EFB0BB435A0}"/>
          </ac:spMkLst>
        </pc:spChg>
        <pc:spChg chg="mod topLvl">
          <ac:chgData name="Ahmed A" userId="37cbb6571667a5a4" providerId="LiveId" clId="{A3ECA875-3A40-4BA9-BB9C-F27E79C2A69C}" dt="2024-05-07T18:09:17.440" v="3091" actId="165"/>
          <ac:spMkLst>
            <pc:docMk/>
            <pc:sldMk cId="2352449901" sldId="2781"/>
            <ac:spMk id="941" creationId="{3754C42D-04E5-0D85-B5E2-C1C547930EDF}"/>
          </ac:spMkLst>
        </pc:spChg>
        <pc:spChg chg="mod topLvl">
          <ac:chgData name="Ahmed A" userId="37cbb6571667a5a4" providerId="LiveId" clId="{A3ECA875-3A40-4BA9-BB9C-F27E79C2A69C}" dt="2024-05-07T18:09:17.440" v="3091" actId="165"/>
          <ac:spMkLst>
            <pc:docMk/>
            <pc:sldMk cId="2352449901" sldId="2781"/>
            <ac:spMk id="942" creationId="{5CB734D2-6F7D-BE48-2A04-311017627D15}"/>
          </ac:spMkLst>
        </pc:spChg>
        <pc:spChg chg="mod topLvl">
          <ac:chgData name="Ahmed A" userId="37cbb6571667a5a4" providerId="LiveId" clId="{A3ECA875-3A40-4BA9-BB9C-F27E79C2A69C}" dt="2024-05-07T18:09:17.440" v="3091" actId="165"/>
          <ac:spMkLst>
            <pc:docMk/>
            <pc:sldMk cId="2352449901" sldId="2781"/>
            <ac:spMk id="943" creationId="{7C6B8CA4-7126-8E20-E496-00471C0BDB45}"/>
          </ac:spMkLst>
        </pc:spChg>
        <pc:spChg chg="mod topLvl">
          <ac:chgData name="Ahmed A" userId="37cbb6571667a5a4" providerId="LiveId" clId="{A3ECA875-3A40-4BA9-BB9C-F27E79C2A69C}" dt="2024-05-07T18:09:17.440" v="3091" actId="165"/>
          <ac:spMkLst>
            <pc:docMk/>
            <pc:sldMk cId="2352449901" sldId="2781"/>
            <ac:spMk id="944" creationId="{868F6649-9404-90E2-0473-6A54B91D46D3}"/>
          </ac:spMkLst>
        </pc:spChg>
        <pc:spChg chg="mod topLvl">
          <ac:chgData name="Ahmed A" userId="37cbb6571667a5a4" providerId="LiveId" clId="{A3ECA875-3A40-4BA9-BB9C-F27E79C2A69C}" dt="2024-05-07T18:09:17.440" v="3091" actId="165"/>
          <ac:spMkLst>
            <pc:docMk/>
            <pc:sldMk cId="2352449901" sldId="2781"/>
            <ac:spMk id="945" creationId="{6BE5F1F7-4CF8-ED63-EEE5-9CABF014ED1B}"/>
          </ac:spMkLst>
        </pc:spChg>
        <pc:spChg chg="mod topLvl">
          <ac:chgData name="Ahmed A" userId="37cbb6571667a5a4" providerId="LiveId" clId="{A3ECA875-3A40-4BA9-BB9C-F27E79C2A69C}" dt="2024-05-07T18:09:17.440" v="3091" actId="165"/>
          <ac:spMkLst>
            <pc:docMk/>
            <pc:sldMk cId="2352449901" sldId="2781"/>
            <ac:spMk id="946" creationId="{A90D53AB-B146-994E-F4E6-9779B7BB533A}"/>
          </ac:spMkLst>
        </pc:spChg>
        <pc:spChg chg="mod topLvl">
          <ac:chgData name="Ahmed A" userId="37cbb6571667a5a4" providerId="LiveId" clId="{A3ECA875-3A40-4BA9-BB9C-F27E79C2A69C}" dt="2024-05-07T18:09:17.440" v="3091" actId="165"/>
          <ac:spMkLst>
            <pc:docMk/>
            <pc:sldMk cId="2352449901" sldId="2781"/>
            <ac:spMk id="947" creationId="{8F22FAB9-631F-3285-3B07-8D66BECB0FB1}"/>
          </ac:spMkLst>
        </pc:spChg>
        <pc:spChg chg="mod topLvl">
          <ac:chgData name="Ahmed A" userId="37cbb6571667a5a4" providerId="LiveId" clId="{A3ECA875-3A40-4BA9-BB9C-F27E79C2A69C}" dt="2024-05-07T18:09:17.440" v="3091" actId="165"/>
          <ac:spMkLst>
            <pc:docMk/>
            <pc:sldMk cId="2352449901" sldId="2781"/>
            <ac:spMk id="948" creationId="{489479C0-440F-E4FA-98B8-BDAFF213512C}"/>
          </ac:spMkLst>
        </pc:spChg>
        <pc:spChg chg="mod topLvl">
          <ac:chgData name="Ahmed A" userId="37cbb6571667a5a4" providerId="LiveId" clId="{A3ECA875-3A40-4BA9-BB9C-F27E79C2A69C}" dt="2024-05-07T18:09:17.440" v="3091" actId="165"/>
          <ac:spMkLst>
            <pc:docMk/>
            <pc:sldMk cId="2352449901" sldId="2781"/>
            <ac:spMk id="949" creationId="{DD08A563-C1DB-0E31-C44E-2D86C4E22A6E}"/>
          </ac:spMkLst>
        </pc:spChg>
        <pc:spChg chg="mod topLvl">
          <ac:chgData name="Ahmed A" userId="37cbb6571667a5a4" providerId="LiveId" clId="{A3ECA875-3A40-4BA9-BB9C-F27E79C2A69C}" dt="2024-05-07T18:09:17.440" v="3091" actId="165"/>
          <ac:spMkLst>
            <pc:docMk/>
            <pc:sldMk cId="2352449901" sldId="2781"/>
            <ac:spMk id="950" creationId="{433040F2-A474-AB31-1BC9-B5E4B2A2D79D}"/>
          </ac:spMkLst>
        </pc:spChg>
        <pc:spChg chg="mod topLvl">
          <ac:chgData name="Ahmed A" userId="37cbb6571667a5a4" providerId="LiveId" clId="{A3ECA875-3A40-4BA9-BB9C-F27E79C2A69C}" dt="2024-05-07T18:09:17.440" v="3091" actId="165"/>
          <ac:spMkLst>
            <pc:docMk/>
            <pc:sldMk cId="2352449901" sldId="2781"/>
            <ac:spMk id="951" creationId="{563BC86F-C793-7C0F-24AB-C3D45DD71C94}"/>
          </ac:spMkLst>
        </pc:spChg>
        <pc:spChg chg="mod topLvl">
          <ac:chgData name="Ahmed A" userId="37cbb6571667a5a4" providerId="LiveId" clId="{A3ECA875-3A40-4BA9-BB9C-F27E79C2A69C}" dt="2024-05-07T18:09:17.440" v="3091" actId="165"/>
          <ac:spMkLst>
            <pc:docMk/>
            <pc:sldMk cId="2352449901" sldId="2781"/>
            <ac:spMk id="952" creationId="{C4EF8C64-574E-072B-9438-1C061A4889C3}"/>
          </ac:spMkLst>
        </pc:spChg>
        <pc:spChg chg="mod topLvl">
          <ac:chgData name="Ahmed A" userId="37cbb6571667a5a4" providerId="LiveId" clId="{A3ECA875-3A40-4BA9-BB9C-F27E79C2A69C}" dt="2024-05-07T18:09:17.440" v="3091" actId="165"/>
          <ac:spMkLst>
            <pc:docMk/>
            <pc:sldMk cId="2352449901" sldId="2781"/>
            <ac:spMk id="953" creationId="{C0560CED-2996-A8DC-DEC4-D06213A45208}"/>
          </ac:spMkLst>
        </pc:spChg>
        <pc:spChg chg="mod topLvl">
          <ac:chgData name="Ahmed A" userId="37cbb6571667a5a4" providerId="LiveId" clId="{A3ECA875-3A40-4BA9-BB9C-F27E79C2A69C}" dt="2024-05-07T18:09:17.440" v="3091" actId="165"/>
          <ac:spMkLst>
            <pc:docMk/>
            <pc:sldMk cId="2352449901" sldId="2781"/>
            <ac:spMk id="954" creationId="{07E97FF4-5D45-6F8B-C7B8-27C752B1EBEE}"/>
          </ac:spMkLst>
        </pc:spChg>
        <pc:spChg chg="mod topLvl">
          <ac:chgData name="Ahmed A" userId="37cbb6571667a5a4" providerId="LiveId" clId="{A3ECA875-3A40-4BA9-BB9C-F27E79C2A69C}" dt="2024-05-07T18:09:17.440" v="3091" actId="165"/>
          <ac:spMkLst>
            <pc:docMk/>
            <pc:sldMk cId="2352449901" sldId="2781"/>
            <ac:spMk id="955" creationId="{63EFCA1D-32C4-DA16-22E8-63D47154F6BC}"/>
          </ac:spMkLst>
        </pc:spChg>
        <pc:spChg chg="mod topLvl">
          <ac:chgData name="Ahmed A" userId="37cbb6571667a5a4" providerId="LiveId" clId="{A3ECA875-3A40-4BA9-BB9C-F27E79C2A69C}" dt="2024-05-07T18:09:17.440" v="3091" actId="165"/>
          <ac:spMkLst>
            <pc:docMk/>
            <pc:sldMk cId="2352449901" sldId="2781"/>
            <ac:spMk id="956" creationId="{7251E4B2-3D04-D716-7B2B-207C1E5BE269}"/>
          </ac:spMkLst>
        </pc:spChg>
        <pc:spChg chg="mod topLvl">
          <ac:chgData name="Ahmed A" userId="37cbb6571667a5a4" providerId="LiveId" clId="{A3ECA875-3A40-4BA9-BB9C-F27E79C2A69C}" dt="2024-05-07T18:09:17.440" v="3091" actId="165"/>
          <ac:spMkLst>
            <pc:docMk/>
            <pc:sldMk cId="2352449901" sldId="2781"/>
            <ac:spMk id="957" creationId="{02568765-661A-0ED8-FA64-4C19D04B65DB}"/>
          </ac:spMkLst>
        </pc:spChg>
        <pc:spChg chg="mod topLvl">
          <ac:chgData name="Ahmed A" userId="37cbb6571667a5a4" providerId="LiveId" clId="{A3ECA875-3A40-4BA9-BB9C-F27E79C2A69C}" dt="2024-05-07T18:09:17.440" v="3091" actId="165"/>
          <ac:spMkLst>
            <pc:docMk/>
            <pc:sldMk cId="2352449901" sldId="2781"/>
            <ac:spMk id="958" creationId="{7932862C-AE18-4EAA-6BC9-7883D750EECA}"/>
          </ac:spMkLst>
        </pc:spChg>
        <pc:spChg chg="mod topLvl">
          <ac:chgData name="Ahmed A" userId="37cbb6571667a5a4" providerId="LiveId" clId="{A3ECA875-3A40-4BA9-BB9C-F27E79C2A69C}" dt="2024-05-07T18:09:17.440" v="3091" actId="165"/>
          <ac:spMkLst>
            <pc:docMk/>
            <pc:sldMk cId="2352449901" sldId="2781"/>
            <ac:spMk id="959" creationId="{72C5C2A6-CBC2-B91E-C281-665109AE4B41}"/>
          </ac:spMkLst>
        </pc:spChg>
        <pc:spChg chg="mod topLvl">
          <ac:chgData name="Ahmed A" userId="37cbb6571667a5a4" providerId="LiveId" clId="{A3ECA875-3A40-4BA9-BB9C-F27E79C2A69C}" dt="2024-05-07T18:09:17.440" v="3091" actId="165"/>
          <ac:spMkLst>
            <pc:docMk/>
            <pc:sldMk cId="2352449901" sldId="2781"/>
            <ac:spMk id="960" creationId="{16059C96-05F1-34C0-F3F8-A2FA4F7DB052}"/>
          </ac:spMkLst>
        </pc:spChg>
        <pc:spChg chg="mod topLvl">
          <ac:chgData name="Ahmed A" userId="37cbb6571667a5a4" providerId="LiveId" clId="{A3ECA875-3A40-4BA9-BB9C-F27E79C2A69C}" dt="2024-05-07T18:09:17.440" v="3091" actId="165"/>
          <ac:spMkLst>
            <pc:docMk/>
            <pc:sldMk cId="2352449901" sldId="2781"/>
            <ac:spMk id="961" creationId="{3C2FBD1A-13D0-3510-C2F1-C67D9E6AF6DB}"/>
          </ac:spMkLst>
        </pc:spChg>
        <pc:spChg chg="mod topLvl">
          <ac:chgData name="Ahmed A" userId="37cbb6571667a5a4" providerId="LiveId" clId="{A3ECA875-3A40-4BA9-BB9C-F27E79C2A69C}" dt="2024-05-07T18:09:17.440" v="3091" actId="165"/>
          <ac:spMkLst>
            <pc:docMk/>
            <pc:sldMk cId="2352449901" sldId="2781"/>
            <ac:spMk id="962" creationId="{5EFC6773-B685-7AC9-F9BF-CFC27635C136}"/>
          </ac:spMkLst>
        </pc:spChg>
        <pc:spChg chg="mod topLvl">
          <ac:chgData name="Ahmed A" userId="37cbb6571667a5a4" providerId="LiveId" clId="{A3ECA875-3A40-4BA9-BB9C-F27E79C2A69C}" dt="2024-05-07T18:09:17.440" v="3091" actId="165"/>
          <ac:spMkLst>
            <pc:docMk/>
            <pc:sldMk cId="2352449901" sldId="2781"/>
            <ac:spMk id="963" creationId="{27327DC2-9CD8-DC9D-0DFE-55443FC1926B}"/>
          </ac:spMkLst>
        </pc:spChg>
        <pc:spChg chg="mod topLvl">
          <ac:chgData name="Ahmed A" userId="37cbb6571667a5a4" providerId="LiveId" clId="{A3ECA875-3A40-4BA9-BB9C-F27E79C2A69C}" dt="2024-05-07T18:09:17.440" v="3091" actId="165"/>
          <ac:spMkLst>
            <pc:docMk/>
            <pc:sldMk cId="2352449901" sldId="2781"/>
            <ac:spMk id="964" creationId="{7A56EF91-9C7A-3DBF-8503-6BDDFD1BF9A1}"/>
          </ac:spMkLst>
        </pc:spChg>
        <pc:spChg chg="mod topLvl">
          <ac:chgData name="Ahmed A" userId="37cbb6571667a5a4" providerId="LiveId" clId="{A3ECA875-3A40-4BA9-BB9C-F27E79C2A69C}" dt="2024-05-07T18:09:17.440" v="3091" actId="165"/>
          <ac:spMkLst>
            <pc:docMk/>
            <pc:sldMk cId="2352449901" sldId="2781"/>
            <ac:spMk id="965" creationId="{617E4A00-24A0-679D-2B4B-00CB2FDC9A09}"/>
          </ac:spMkLst>
        </pc:spChg>
        <pc:spChg chg="mod topLvl">
          <ac:chgData name="Ahmed A" userId="37cbb6571667a5a4" providerId="LiveId" clId="{A3ECA875-3A40-4BA9-BB9C-F27E79C2A69C}" dt="2024-05-07T18:09:17.440" v="3091" actId="165"/>
          <ac:spMkLst>
            <pc:docMk/>
            <pc:sldMk cId="2352449901" sldId="2781"/>
            <ac:spMk id="966" creationId="{B4E9F645-7F91-F4C5-77C7-9F2B67CA7A3A}"/>
          </ac:spMkLst>
        </pc:spChg>
        <pc:spChg chg="mod topLvl">
          <ac:chgData name="Ahmed A" userId="37cbb6571667a5a4" providerId="LiveId" clId="{A3ECA875-3A40-4BA9-BB9C-F27E79C2A69C}" dt="2024-05-07T18:09:17.440" v="3091" actId="165"/>
          <ac:spMkLst>
            <pc:docMk/>
            <pc:sldMk cId="2352449901" sldId="2781"/>
            <ac:spMk id="967" creationId="{04ADE2DE-BB86-015A-9141-86FE4CEDE989}"/>
          </ac:spMkLst>
        </pc:spChg>
        <pc:spChg chg="mod topLvl">
          <ac:chgData name="Ahmed A" userId="37cbb6571667a5a4" providerId="LiveId" clId="{A3ECA875-3A40-4BA9-BB9C-F27E79C2A69C}" dt="2024-05-07T18:09:17.440" v="3091" actId="165"/>
          <ac:spMkLst>
            <pc:docMk/>
            <pc:sldMk cId="2352449901" sldId="2781"/>
            <ac:spMk id="968" creationId="{5EE04489-8A3C-E2DD-2BE8-A95BC9640B50}"/>
          </ac:spMkLst>
        </pc:spChg>
        <pc:spChg chg="mod topLvl">
          <ac:chgData name="Ahmed A" userId="37cbb6571667a5a4" providerId="LiveId" clId="{A3ECA875-3A40-4BA9-BB9C-F27E79C2A69C}" dt="2024-05-07T18:09:17.440" v="3091" actId="165"/>
          <ac:spMkLst>
            <pc:docMk/>
            <pc:sldMk cId="2352449901" sldId="2781"/>
            <ac:spMk id="969" creationId="{E78A71AD-178A-A7C3-75C7-BBA828B7DB32}"/>
          </ac:spMkLst>
        </pc:spChg>
        <pc:spChg chg="mod topLvl">
          <ac:chgData name="Ahmed A" userId="37cbb6571667a5a4" providerId="LiveId" clId="{A3ECA875-3A40-4BA9-BB9C-F27E79C2A69C}" dt="2024-05-07T18:09:17.440" v="3091" actId="165"/>
          <ac:spMkLst>
            <pc:docMk/>
            <pc:sldMk cId="2352449901" sldId="2781"/>
            <ac:spMk id="970" creationId="{F5AC35BC-D3B3-94AB-86F7-5C99D39DD1CB}"/>
          </ac:spMkLst>
        </pc:spChg>
        <pc:spChg chg="mod topLvl">
          <ac:chgData name="Ahmed A" userId="37cbb6571667a5a4" providerId="LiveId" clId="{A3ECA875-3A40-4BA9-BB9C-F27E79C2A69C}" dt="2024-05-07T18:09:17.440" v="3091" actId="165"/>
          <ac:spMkLst>
            <pc:docMk/>
            <pc:sldMk cId="2352449901" sldId="2781"/>
            <ac:spMk id="971" creationId="{7A72514A-537A-10A0-D800-9B3FB8A282EF}"/>
          </ac:spMkLst>
        </pc:spChg>
        <pc:spChg chg="mod topLvl">
          <ac:chgData name="Ahmed A" userId="37cbb6571667a5a4" providerId="LiveId" clId="{A3ECA875-3A40-4BA9-BB9C-F27E79C2A69C}" dt="2024-05-07T18:09:17.440" v="3091" actId="165"/>
          <ac:spMkLst>
            <pc:docMk/>
            <pc:sldMk cId="2352449901" sldId="2781"/>
            <ac:spMk id="972" creationId="{5C03A8C1-79B4-0827-FFA5-F8FFF2CF1730}"/>
          </ac:spMkLst>
        </pc:spChg>
        <pc:spChg chg="mod topLvl">
          <ac:chgData name="Ahmed A" userId="37cbb6571667a5a4" providerId="LiveId" clId="{A3ECA875-3A40-4BA9-BB9C-F27E79C2A69C}" dt="2024-05-07T18:09:17.440" v="3091" actId="165"/>
          <ac:spMkLst>
            <pc:docMk/>
            <pc:sldMk cId="2352449901" sldId="2781"/>
            <ac:spMk id="973" creationId="{B55A58D7-018E-206C-6312-69F478DCD825}"/>
          </ac:spMkLst>
        </pc:spChg>
        <pc:spChg chg="mod topLvl">
          <ac:chgData name="Ahmed A" userId="37cbb6571667a5a4" providerId="LiveId" clId="{A3ECA875-3A40-4BA9-BB9C-F27E79C2A69C}" dt="2024-05-07T18:09:17.440" v="3091" actId="165"/>
          <ac:spMkLst>
            <pc:docMk/>
            <pc:sldMk cId="2352449901" sldId="2781"/>
            <ac:spMk id="1034" creationId="{F731A776-B7F5-4848-A261-6F4F339D7A19}"/>
          </ac:spMkLst>
        </pc:spChg>
        <pc:spChg chg="mod topLvl">
          <ac:chgData name="Ahmed A" userId="37cbb6571667a5a4" providerId="LiveId" clId="{A3ECA875-3A40-4BA9-BB9C-F27E79C2A69C}" dt="2024-05-07T18:09:17.440" v="3091" actId="165"/>
          <ac:spMkLst>
            <pc:docMk/>
            <pc:sldMk cId="2352449901" sldId="2781"/>
            <ac:spMk id="1035" creationId="{3AC7200A-8F04-52B0-23BD-5DE5A5C48506}"/>
          </ac:spMkLst>
        </pc:spChg>
        <pc:spChg chg="mod topLvl">
          <ac:chgData name="Ahmed A" userId="37cbb6571667a5a4" providerId="LiveId" clId="{A3ECA875-3A40-4BA9-BB9C-F27E79C2A69C}" dt="2024-05-07T18:09:17.440" v="3091" actId="165"/>
          <ac:spMkLst>
            <pc:docMk/>
            <pc:sldMk cId="2352449901" sldId="2781"/>
            <ac:spMk id="1036" creationId="{CE6585CC-65D1-C0AF-21F3-C0B260FC879E}"/>
          </ac:spMkLst>
        </pc:spChg>
        <pc:spChg chg="mod topLvl">
          <ac:chgData name="Ahmed A" userId="37cbb6571667a5a4" providerId="LiveId" clId="{A3ECA875-3A40-4BA9-BB9C-F27E79C2A69C}" dt="2024-05-07T18:09:17.440" v="3091" actId="165"/>
          <ac:spMkLst>
            <pc:docMk/>
            <pc:sldMk cId="2352449901" sldId="2781"/>
            <ac:spMk id="1037" creationId="{0C948A0F-4819-C037-7416-EFD8864EE495}"/>
          </ac:spMkLst>
        </pc:spChg>
        <pc:spChg chg="mod topLvl">
          <ac:chgData name="Ahmed A" userId="37cbb6571667a5a4" providerId="LiveId" clId="{A3ECA875-3A40-4BA9-BB9C-F27E79C2A69C}" dt="2024-05-07T18:09:17.440" v="3091" actId="165"/>
          <ac:spMkLst>
            <pc:docMk/>
            <pc:sldMk cId="2352449901" sldId="2781"/>
            <ac:spMk id="1038" creationId="{9B9179C2-0AB6-48F7-4DEE-F298EAABE91F}"/>
          </ac:spMkLst>
        </pc:spChg>
        <pc:spChg chg="mod topLvl">
          <ac:chgData name="Ahmed A" userId="37cbb6571667a5a4" providerId="LiveId" clId="{A3ECA875-3A40-4BA9-BB9C-F27E79C2A69C}" dt="2024-05-07T18:09:17.440" v="3091" actId="165"/>
          <ac:spMkLst>
            <pc:docMk/>
            <pc:sldMk cId="2352449901" sldId="2781"/>
            <ac:spMk id="1039" creationId="{F3A2A5DD-5683-D163-A10E-47795542862E}"/>
          </ac:spMkLst>
        </pc:spChg>
        <pc:spChg chg="mod topLvl">
          <ac:chgData name="Ahmed A" userId="37cbb6571667a5a4" providerId="LiveId" clId="{A3ECA875-3A40-4BA9-BB9C-F27E79C2A69C}" dt="2024-05-07T18:09:17.440" v="3091" actId="165"/>
          <ac:spMkLst>
            <pc:docMk/>
            <pc:sldMk cId="2352449901" sldId="2781"/>
            <ac:spMk id="1040" creationId="{D4436D29-5A47-C009-52F9-B2A48BD78047}"/>
          </ac:spMkLst>
        </pc:spChg>
        <pc:spChg chg="mod topLvl">
          <ac:chgData name="Ahmed A" userId="37cbb6571667a5a4" providerId="LiveId" clId="{A3ECA875-3A40-4BA9-BB9C-F27E79C2A69C}" dt="2024-05-07T18:09:17.440" v="3091" actId="165"/>
          <ac:spMkLst>
            <pc:docMk/>
            <pc:sldMk cId="2352449901" sldId="2781"/>
            <ac:spMk id="1041" creationId="{BE79FC64-613C-01B4-0A79-177FA23F0D02}"/>
          </ac:spMkLst>
        </pc:spChg>
        <pc:spChg chg="mod topLvl">
          <ac:chgData name="Ahmed A" userId="37cbb6571667a5a4" providerId="LiveId" clId="{A3ECA875-3A40-4BA9-BB9C-F27E79C2A69C}" dt="2024-05-07T18:09:17.440" v="3091" actId="165"/>
          <ac:spMkLst>
            <pc:docMk/>
            <pc:sldMk cId="2352449901" sldId="2781"/>
            <ac:spMk id="1042" creationId="{ADD71EC9-9EA9-06B1-157E-3AB2028C059B}"/>
          </ac:spMkLst>
        </pc:spChg>
        <pc:spChg chg="mod topLvl">
          <ac:chgData name="Ahmed A" userId="37cbb6571667a5a4" providerId="LiveId" clId="{A3ECA875-3A40-4BA9-BB9C-F27E79C2A69C}" dt="2024-05-07T18:09:17.440" v="3091" actId="165"/>
          <ac:spMkLst>
            <pc:docMk/>
            <pc:sldMk cId="2352449901" sldId="2781"/>
            <ac:spMk id="1043" creationId="{19F8CF4C-FD51-A5E9-4B26-8A75DC8B2CDF}"/>
          </ac:spMkLst>
        </pc:spChg>
        <pc:spChg chg="mod topLvl">
          <ac:chgData name="Ahmed A" userId="37cbb6571667a5a4" providerId="LiveId" clId="{A3ECA875-3A40-4BA9-BB9C-F27E79C2A69C}" dt="2024-05-07T18:09:17.440" v="3091" actId="165"/>
          <ac:spMkLst>
            <pc:docMk/>
            <pc:sldMk cId="2352449901" sldId="2781"/>
            <ac:spMk id="1044" creationId="{FEE2DED5-249E-42BD-5131-54DBC462B320}"/>
          </ac:spMkLst>
        </pc:spChg>
        <pc:spChg chg="mod topLvl">
          <ac:chgData name="Ahmed A" userId="37cbb6571667a5a4" providerId="LiveId" clId="{A3ECA875-3A40-4BA9-BB9C-F27E79C2A69C}" dt="2024-05-07T18:09:17.440" v="3091" actId="165"/>
          <ac:spMkLst>
            <pc:docMk/>
            <pc:sldMk cId="2352449901" sldId="2781"/>
            <ac:spMk id="1045" creationId="{1770180A-D66E-B66C-66D0-F72605AF1C86}"/>
          </ac:spMkLst>
        </pc:spChg>
        <pc:spChg chg="mod topLvl">
          <ac:chgData name="Ahmed A" userId="37cbb6571667a5a4" providerId="LiveId" clId="{A3ECA875-3A40-4BA9-BB9C-F27E79C2A69C}" dt="2024-05-07T18:09:17.440" v="3091" actId="165"/>
          <ac:spMkLst>
            <pc:docMk/>
            <pc:sldMk cId="2352449901" sldId="2781"/>
            <ac:spMk id="1046" creationId="{CD114B2D-1EED-EAD9-9BD6-281432DF9D0A}"/>
          </ac:spMkLst>
        </pc:spChg>
        <pc:spChg chg="mod topLvl">
          <ac:chgData name="Ahmed A" userId="37cbb6571667a5a4" providerId="LiveId" clId="{A3ECA875-3A40-4BA9-BB9C-F27E79C2A69C}" dt="2024-05-07T18:09:17.440" v="3091" actId="165"/>
          <ac:spMkLst>
            <pc:docMk/>
            <pc:sldMk cId="2352449901" sldId="2781"/>
            <ac:spMk id="1047" creationId="{628C020F-825E-A2A6-4473-E404321BCBE6}"/>
          </ac:spMkLst>
        </pc:spChg>
        <pc:spChg chg="mod topLvl">
          <ac:chgData name="Ahmed A" userId="37cbb6571667a5a4" providerId="LiveId" clId="{A3ECA875-3A40-4BA9-BB9C-F27E79C2A69C}" dt="2024-05-07T18:09:17.440" v="3091" actId="165"/>
          <ac:spMkLst>
            <pc:docMk/>
            <pc:sldMk cId="2352449901" sldId="2781"/>
            <ac:spMk id="1048" creationId="{A53A9537-55F5-F460-45FC-42A33CD66D3A}"/>
          </ac:spMkLst>
        </pc:spChg>
        <pc:spChg chg="mod topLvl">
          <ac:chgData name="Ahmed A" userId="37cbb6571667a5a4" providerId="LiveId" clId="{A3ECA875-3A40-4BA9-BB9C-F27E79C2A69C}" dt="2024-05-07T18:09:17.440" v="3091" actId="165"/>
          <ac:spMkLst>
            <pc:docMk/>
            <pc:sldMk cId="2352449901" sldId="2781"/>
            <ac:spMk id="1049" creationId="{DCBF5477-F8E8-DADE-CEA9-4B9A3E5A79C0}"/>
          </ac:spMkLst>
        </pc:spChg>
        <pc:spChg chg="mod topLvl">
          <ac:chgData name="Ahmed A" userId="37cbb6571667a5a4" providerId="LiveId" clId="{A3ECA875-3A40-4BA9-BB9C-F27E79C2A69C}" dt="2024-05-07T18:09:17.440" v="3091" actId="165"/>
          <ac:spMkLst>
            <pc:docMk/>
            <pc:sldMk cId="2352449901" sldId="2781"/>
            <ac:spMk id="1050" creationId="{0AAD0878-861F-C7DC-3630-2E7C50391049}"/>
          </ac:spMkLst>
        </pc:spChg>
        <pc:spChg chg="mod topLvl">
          <ac:chgData name="Ahmed A" userId="37cbb6571667a5a4" providerId="LiveId" clId="{A3ECA875-3A40-4BA9-BB9C-F27E79C2A69C}" dt="2024-05-07T18:09:17.440" v="3091" actId="165"/>
          <ac:spMkLst>
            <pc:docMk/>
            <pc:sldMk cId="2352449901" sldId="2781"/>
            <ac:spMk id="1051" creationId="{B30087A9-88F7-D907-A219-ED5E7E5A0F84}"/>
          </ac:spMkLst>
        </pc:spChg>
        <pc:spChg chg="mod topLvl">
          <ac:chgData name="Ahmed A" userId="37cbb6571667a5a4" providerId="LiveId" clId="{A3ECA875-3A40-4BA9-BB9C-F27E79C2A69C}" dt="2024-05-07T18:09:17.440" v="3091" actId="165"/>
          <ac:spMkLst>
            <pc:docMk/>
            <pc:sldMk cId="2352449901" sldId="2781"/>
            <ac:spMk id="1052" creationId="{62F6B8C6-9066-490A-92ED-B4DA72A03CE8}"/>
          </ac:spMkLst>
        </pc:spChg>
        <pc:spChg chg="mod topLvl">
          <ac:chgData name="Ahmed A" userId="37cbb6571667a5a4" providerId="LiveId" clId="{A3ECA875-3A40-4BA9-BB9C-F27E79C2A69C}" dt="2024-05-07T18:09:17.440" v="3091" actId="165"/>
          <ac:spMkLst>
            <pc:docMk/>
            <pc:sldMk cId="2352449901" sldId="2781"/>
            <ac:spMk id="1053" creationId="{E70B8417-CDAC-3C5A-53C9-D23C8050BAE2}"/>
          </ac:spMkLst>
        </pc:spChg>
        <pc:spChg chg="mod topLvl">
          <ac:chgData name="Ahmed A" userId="37cbb6571667a5a4" providerId="LiveId" clId="{A3ECA875-3A40-4BA9-BB9C-F27E79C2A69C}" dt="2024-05-07T18:09:17.440" v="3091" actId="165"/>
          <ac:spMkLst>
            <pc:docMk/>
            <pc:sldMk cId="2352449901" sldId="2781"/>
            <ac:spMk id="1054" creationId="{C31A1F12-B0D6-25FB-1618-05031961FF9D}"/>
          </ac:spMkLst>
        </pc:spChg>
        <pc:spChg chg="mod topLvl">
          <ac:chgData name="Ahmed A" userId="37cbb6571667a5a4" providerId="LiveId" clId="{A3ECA875-3A40-4BA9-BB9C-F27E79C2A69C}" dt="2024-05-07T18:09:17.440" v="3091" actId="165"/>
          <ac:spMkLst>
            <pc:docMk/>
            <pc:sldMk cId="2352449901" sldId="2781"/>
            <ac:spMk id="1055" creationId="{92504267-07CD-012E-CD87-46AC60A82CB7}"/>
          </ac:spMkLst>
        </pc:spChg>
        <pc:spChg chg="mod topLvl">
          <ac:chgData name="Ahmed A" userId="37cbb6571667a5a4" providerId="LiveId" clId="{A3ECA875-3A40-4BA9-BB9C-F27E79C2A69C}" dt="2024-05-07T18:09:17.440" v="3091" actId="165"/>
          <ac:spMkLst>
            <pc:docMk/>
            <pc:sldMk cId="2352449901" sldId="2781"/>
            <ac:spMk id="1056" creationId="{8C0615FC-41BD-42AC-12D5-0F8D72AD4092}"/>
          </ac:spMkLst>
        </pc:spChg>
        <pc:spChg chg="mod topLvl">
          <ac:chgData name="Ahmed A" userId="37cbb6571667a5a4" providerId="LiveId" clId="{A3ECA875-3A40-4BA9-BB9C-F27E79C2A69C}" dt="2024-05-07T18:09:17.440" v="3091" actId="165"/>
          <ac:spMkLst>
            <pc:docMk/>
            <pc:sldMk cId="2352449901" sldId="2781"/>
            <ac:spMk id="1057" creationId="{30BC73D0-9604-DFAC-4E28-0E9E63040156}"/>
          </ac:spMkLst>
        </pc:spChg>
        <pc:spChg chg="mod topLvl">
          <ac:chgData name="Ahmed A" userId="37cbb6571667a5a4" providerId="LiveId" clId="{A3ECA875-3A40-4BA9-BB9C-F27E79C2A69C}" dt="2024-05-07T18:09:17.440" v="3091" actId="165"/>
          <ac:spMkLst>
            <pc:docMk/>
            <pc:sldMk cId="2352449901" sldId="2781"/>
            <ac:spMk id="1058" creationId="{0C61DC52-1B63-796D-0EA5-F7F263BFFC91}"/>
          </ac:spMkLst>
        </pc:spChg>
        <pc:spChg chg="mod topLvl">
          <ac:chgData name="Ahmed A" userId="37cbb6571667a5a4" providerId="LiveId" clId="{A3ECA875-3A40-4BA9-BB9C-F27E79C2A69C}" dt="2024-05-07T18:09:17.440" v="3091" actId="165"/>
          <ac:spMkLst>
            <pc:docMk/>
            <pc:sldMk cId="2352449901" sldId="2781"/>
            <ac:spMk id="1059" creationId="{5EE960A2-01F2-FD78-800F-7E207B6E3570}"/>
          </ac:spMkLst>
        </pc:spChg>
        <pc:spChg chg="mod topLvl">
          <ac:chgData name="Ahmed A" userId="37cbb6571667a5a4" providerId="LiveId" clId="{A3ECA875-3A40-4BA9-BB9C-F27E79C2A69C}" dt="2024-05-07T18:09:17.440" v="3091" actId="165"/>
          <ac:spMkLst>
            <pc:docMk/>
            <pc:sldMk cId="2352449901" sldId="2781"/>
            <ac:spMk id="1060" creationId="{BC9DBE67-2330-BBF9-790A-9B5988C87862}"/>
          </ac:spMkLst>
        </pc:spChg>
        <pc:spChg chg="mod topLvl">
          <ac:chgData name="Ahmed A" userId="37cbb6571667a5a4" providerId="LiveId" clId="{A3ECA875-3A40-4BA9-BB9C-F27E79C2A69C}" dt="2024-05-07T18:09:17.440" v="3091" actId="165"/>
          <ac:spMkLst>
            <pc:docMk/>
            <pc:sldMk cId="2352449901" sldId="2781"/>
            <ac:spMk id="1061" creationId="{1AA60E0E-F7BB-A668-F744-5E305995FC12}"/>
          </ac:spMkLst>
        </pc:spChg>
        <pc:spChg chg="mod topLvl">
          <ac:chgData name="Ahmed A" userId="37cbb6571667a5a4" providerId="LiveId" clId="{A3ECA875-3A40-4BA9-BB9C-F27E79C2A69C}" dt="2024-05-07T18:09:17.440" v="3091" actId="165"/>
          <ac:spMkLst>
            <pc:docMk/>
            <pc:sldMk cId="2352449901" sldId="2781"/>
            <ac:spMk id="1062" creationId="{27A1E0B0-3970-F95A-7505-083930DAF251}"/>
          </ac:spMkLst>
        </pc:spChg>
        <pc:spChg chg="mod topLvl">
          <ac:chgData name="Ahmed A" userId="37cbb6571667a5a4" providerId="LiveId" clId="{A3ECA875-3A40-4BA9-BB9C-F27E79C2A69C}" dt="2024-05-07T18:09:17.440" v="3091" actId="165"/>
          <ac:spMkLst>
            <pc:docMk/>
            <pc:sldMk cId="2352449901" sldId="2781"/>
            <ac:spMk id="1063" creationId="{D42C2426-60C5-7D6D-88E7-5219EF750720}"/>
          </ac:spMkLst>
        </pc:spChg>
        <pc:spChg chg="mod topLvl">
          <ac:chgData name="Ahmed A" userId="37cbb6571667a5a4" providerId="LiveId" clId="{A3ECA875-3A40-4BA9-BB9C-F27E79C2A69C}" dt="2024-05-07T18:09:17.440" v="3091" actId="165"/>
          <ac:spMkLst>
            <pc:docMk/>
            <pc:sldMk cId="2352449901" sldId="2781"/>
            <ac:spMk id="1064" creationId="{EAF5EBF9-A4F7-23EA-2743-E704B5B27D2E}"/>
          </ac:spMkLst>
        </pc:spChg>
        <pc:spChg chg="mod topLvl">
          <ac:chgData name="Ahmed A" userId="37cbb6571667a5a4" providerId="LiveId" clId="{A3ECA875-3A40-4BA9-BB9C-F27E79C2A69C}" dt="2024-05-07T18:09:17.440" v="3091" actId="165"/>
          <ac:spMkLst>
            <pc:docMk/>
            <pc:sldMk cId="2352449901" sldId="2781"/>
            <ac:spMk id="1065" creationId="{5FDC4AFD-4E55-704D-7F3E-C2A99A90FC05}"/>
          </ac:spMkLst>
        </pc:spChg>
        <pc:spChg chg="mod topLvl">
          <ac:chgData name="Ahmed A" userId="37cbb6571667a5a4" providerId="LiveId" clId="{A3ECA875-3A40-4BA9-BB9C-F27E79C2A69C}" dt="2024-05-07T18:09:17.440" v="3091" actId="165"/>
          <ac:spMkLst>
            <pc:docMk/>
            <pc:sldMk cId="2352449901" sldId="2781"/>
            <ac:spMk id="1066" creationId="{8A77C0E2-877D-3D45-5990-66D63CB20EFC}"/>
          </ac:spMkLst>
        </pc:spChg>
        <pc:spChg chg="mod topLvl">
          <ac:chgData name="Ahmed A" userId="37cbb6571667a5a4" providerId="LiveId" clId="{A3ECA875-3A40-4BA9-BB9C-F27E79C2A69C}" dt="2024-05-07T18:09:17.440" v="3091" actId="165"/>
          <ac:spMkLst>
            <pc:docMk/>
            <pc:sldMk cId="2352449901" sldId="2781"/>
            <ac:spMk id="1067" creationId="{4B93B648-4C7C-C8F2-6A79-2D9F73DADC89}"/>
          </ac:spMkLst>
        </pc:spChg>
        <pc:spChg chg="mod topLvl">
          <ac:chgData name="Ahmed A" userId="37cbb6571667a5a4" providerId="LiveId" clId="{A3ECA875-3A40-4BA9-BB9C-F27E79C2A69C}" dt="2024-05-07T18:09:17.440" v="3091" actId="165"/>
          <ac:spMkLst>
            <pc:docMk/>
            <pc:sldMk cId="2352449901" sldId="2781"/>
            <ac:spMk id="1068" creationId="{BE4C3F13-97A8-71AB-589E-8B9492167F71}"/>
          </ac:spMkLst>
        </pc:spChg>
        <pc:spChg chg="mod topLvl">
          <ac:chgData name="Ahmed A" userId="37cbb6571667a5a4" providerId="LiveId" clId="{A3ECA875-3A40-4BA9-BB9C-F27E79C2A69C}" dt="2024-05-07T18:09:17.440" v="3091" actId="165"/>
          <ac:spMkLst>
            <pc:docMk/>
            <pc:sldMk cId="2352449901" sldId="2781"/>
            <ac:spMk id="1069" creationId="{B4791BAC-24F1-9F93-1AD0-C05411150DA5}"/>
          </ac:spMkLst>
        </pc:spChg>
        <pc:spChg chg="mod topLvl">
          <ac:chgData name="Ahmed A" userId="37cbb6571667a5a4" providerId="LiveId" clId="{A3ECA875-3A40-4BA9-BB9C-F27E79C2A69C}" dt="2024-05-07T18:09:17.440" v="3091" actId="165"/>
          <ac:spMkLst>
            <pc:docMk/>
            <pc:sldMk cId="2352449901" sldId="2781"/>
            <ac:spMk id="1070" creationId="{A8D3CBB7-314E-452B-F4E5-9B1BB44371B5}"/>
          </ac:spMkLst>
        </pc:spChg>
        <pc:spChg chg="mod topLvl">
          <ac:chgData name="Ahmed A" userId="37cbb6571667a5a4" providerId="LiveId" clId="{A3ECA875-3A40-4BA9-BB9C-F27E79C2A69C}" dt="2024-05-07T18:09:17.440" v="3091" actId="165"/>
          <ac:spMkLst>
            <pc:docMk/>
            <pc:sldMk cId="2352449901" sldId="2781"/>
            <ac:spMk id="1071" creationId="{E7E46EE1-87B8-12C0-E777-63C21360FA6F}"/>
          </ac:spMkLst>
        </pc:spChg>
        <pc:spChg chg="mod topLvl">
          <ac:chgData name="Ahmed A" userId="37cbb6571667a5a4" providerId="LiveId" clId="{A3ECA875-3A40-4BA9-BB9C-F27E79C2A69C}" dt="2024-05-07T18:09:17.440" v="3091" actId="165"/>
          <ac:spMkLst>
            <pc:docMk/>
            <pc:sldMk cId="2352449901" sldId="2781"/>
            <ac:spMk id="1072" creationId="{87791100-B059-596C-AE47-BD93C5ED151C}"/>
          </ac:spMkLst>
        </pc:spChg>
        <pc:spChg chg="mod topLvl">
          <ac:chgData name="Ahmed A" userId="37cbb6571667a5a4" providerId="LiveId" clId="{A3ECA875-3A40-4BA9-BB9C-F27E79C2A69C}" dt="2024-05-07T18:09:17.440" v="3091" actId="165"/>
          <ac:spMkLst>
            <pc:docMk/>
            <pc:sldMk cId="2352449901" sldId="2781"/>
            <ac:spMk id="1073" creationId="{C97348EB-38D6-9685-3BF3-2608FB765374}"/>
          </ac:spMkLst>
        </pc:spChg>
        <pc:spChg chg="mod topLvl">
          <ac:chgData name="Ahmed A" userId="37cbb6571667a5a4" providerId="LiveId" clId="{A3ECA875-3A40-4BA9-BB9C-F27E79C2A69C}" dt="2024-05-07T18:09:17.440" v="3091" actId="165"/>
          <ac:spMkLst>
            <pc:docMk/>
            <pc:sldMk cId="2352449901" sldId="2781"/>
            <ac:spMk id="1074" creationId="{0AE6AB11-4B6B-92EA-B87F-235E779110EA}"/>
          </ac:spMkLst>
        </pc:spChg>
        <pc:spChg chg="mod topLvl">
          <ac:chgData name="Ahmed A" userId="37cbb6571667a5a4" providerId="LiveId" clId="{A3ECA875-3A40-4BA9-BB9C-F27E79C2A69C}" dt="2024-05-07T18:09:17.440" v="3091" actId="165"/>
          <ac:spMkLst>
            <pc:docMk/>
            <pc:sldMk cId="2352449901" sldId="2781"/>
            <ac:spMk id="1075" creationId="{CD7890D5-B8AD-8BCE-9CC6-73C330725D56}"/>
          </ac:spMkLst>
        </pc:spChg>
        <pc:spChg chg="mod topLvl">
          <ac:chgData name="Ahmed A" userId="37cbb6571667a5a4" providerId="LiveId" clId="{A3ECA875-3A40-4BA9-BB9C-F27E79C2A69C}" dt="2024-05-07T18:09:17.440" v="3091" actId="165"/>
          <ac:spMkLst>
            <pc:docMk/>
            <pc:sldMk cId="2352449901" sldId="2781"/>
            <ac:spMk id="1076" creationId="{BFCB2A99-A7F8-6C23-3D0E-F28919BCD7DE}"/>
          </ac:spMkLst>
        </pc:spChg>
        <pc:spChg chg="mod topLvl">
          <ac:chgData name="Ahmed A" userId="37cbb6571667a5a4" providerId="LiveId" clId="{A3ECA875-3A40-4BA9-BB9C-F27E79C2A69C}" dt="2024-05-07T18:09:17.440" v="3091" actId="165"/>
          <ac:spMkLst>
            <pc:docMk/>
            <pc:sldMk cId="2352449901" sldId="2781"/>
            <ac:spMk id="1077" creationId="{BBCE481C-B24D-1C55-F271-8710D490EB98}"/>
          </ac:spMkLst>
        </pc:spChg>
        <pc:spChg chg="mod topLvl">
          <ac:chgData name="Ahmed A" userId="37cbb6571667a5a4" providerId="LiveId" clId="{A3ECA875-3A40-4BA9-BB9C-F27E79C2A69C}" dt="2024-05-07T18:09:17.440" v="3091" actId="165"/>
          <ac:spMkLst>
            <pc:docMk/>
            <pc:sldMk cId="2352449901" sldId="2781"/>
            <ac:spMk id="1078" creationId="{BB4B7C4A-0C86-8A95-C134-73D1D5466B25}"/>
          </ac:spMkLst>
        </pc:spChg>
        <pc:spChg chg="mod topLvl">
          <ac:chgData name="Ahmed A" userId="37cbb6571667a5a4" providerId="LiveId" clId="{A3ECA875-3A40-4BA9-BB9C-F27E79C2A69C}" dt="2024-05-07T18:09:17.440" v="3091" actId="165"/>
          <ac:spMkLst>
            <pc:docMk/>
            <pc:sldMk cId="2352449901" sldId="2781"/>
            <ac:spMk id="1079" creationId="{61D83F17-F48C-B1B8-EFF1-4F2D9EFA9468}"/>
          </ac:spMkLst>
        </pc:spChg>
        <pc:spChg chg="mod topLvl">
          <ac:chgData name="Ahmed A" userId="37cbb6571667a5a4" providerId="LiveId" clId="{A3ECA875-3A40-4BA9-BB9C-F27E79C2A69C}" dt="2024-05-07T18:09:17.440" v="3091" actId="165"/>
          <ac:spMkLst>
            <pc:docMk/>
            <pc:sldMk cId="2352449901" sldId="2781"/>
            <ac:spMk id="1080" creationId="{F92D70E7-E833-6F31-3509-5000C4B0A66B}"/>
          </ac:spMkLst>
        </pc:spChg>
        <pc:spChg chg="mod topLvl">
          <ac:chgData name="Ahmed A" userId="37cbb6571667a5a4" providerId="LiveId" clId="{A3ECA875-3A40-4BA9-BB9C-F27E79C2A69C}" dt="2024-05-07T18:09:17.440" v="3091" actId="165"/>
          <ac:spMkLst>
            <pc:docMk/>
            <pc:sldMk cId="2352449901" sldId="2781"/>
            <ac:spMk id="1081" creationId="{024A2072-7E4A-BC6F-C810-D8D5AE9BF3CB}"/>
          </ac:spMkLst>
        </pc:spChg>
        <pc:spChg chg="mod topLvl">
          <ac:chgData name="Ahmed A" userId="37cbb6571667a5a4" providerId="LiveId" clId="{A3ECA875-3A40-4BA9-BB9C-F27E79C2A69C}" dt="2024-05-07T18:09:17.440" v="3091" actId="165"/>
          <ac:spMkLst>
            <pc:docMk/>
            <pc:sldMk cId="2352449901" sldId="2781"/>
            <ac:spMk id="1082" creationId="{7F098FA1-F119-3F3D-F141-6C7568B49354}"/>
          </ac:spMkLst>
        </pc:spChg>
        <pc:spChg chg="mod topLvl">
          <ac:chgData name="Ahmed A" userId="37cbb6571667a5a4" providerId="LiveId" clId="{A3ECA875-3A40-4BA9-BB9C-F27E79C2A69C}" dt="2024-05-07T18:09:17.440" v="3091" actId="165"/>
          <ac:spMkLst>
            <pc:docMk/>
            <pc:sldMk cId="2352449901" sldId="2781"/>
            <ac:spMk id="1083" creationId="{4B22AC71-6F1B-4CF7-8601-581BBC0E40F0}"/>
          </ac:spMkLst>
        </pc:spChg>
        <pc:spChg chg="mod topLvl">
          <ac:chgData name="Ahmed A" userId="37cbb6571667a5a4" providerId="LiveId" clId="{A3ECA875-3A40-4BA9-BB9C-F27E79C2A69C}" dt="2024-05-07T18:09:17.440" v="3091" actId="165"/>
          <ac:spMkLst>
            <pc:docMk/>
            <pc:sldMk cId="2352449901" sldId="2781"/>
            <ac:spMk id="1084" creationId="{712B33A9-8EEA-3488-FFD1-0F433B8666A5}"/>
          </ac:spMkLst>
        </pc:spChg>
        <pc:spChg chg="mod topLvl">
          <ac:chgData name="Ahmed A" userId="37cbb6571667a5a4" providerId="LiveId" clId="{A3ECA875-3A40-4BA9-BB9C-F27E79C2A69C}" dt="2024-05-07T18:09:17.440" v="3091" actId="165"/>
          <ac:spMkLst>
            <pc:docMk/>
            <pc:sldMk cId="2352449901" sldId="2781"/>
            <ac:spMk id="1085" creationId="{7904F735-7386-2239-BC10-F8181D2B3E31}"/>
          </ac:spMkLst>
        </pc:spChg>
        <pc:spChg chg="mod topLvl">
          <ac:chgData name="Ahmed A" userId="37cbb6571667a5a4" providerId="LiveId" clId="{A3ECA875-3A40-4BA9-BB9C-F27E79C2A69C}" dt="2024-05-07T18:09:17.440" v="3091" actId="165"/>
          <ac:spMkLst>
            <pc:docMk/>
            <pc:sldMk cId="2352449901" sldId="2781"/>
            <ac:spMk id="1086" creationId="{2A4FA38A-7E8E-D7B8-57EB-94E3D6D4A238}"/>
          </ac:spMkLst>
        </pc:spChg>
        <pc:spChg chg="mod topLvl">
          <ac:chgData name="Ahmed A" userId="37cbb6571667a5a4" providerId="LiveId" clId="{A3ECA875-3A40-4BA9-BB9C-F27E79C2A69C}" dt="2024-05-07T18:09:17.440" v="3091" actId="165"/>
          <ac:spMkLst>
            <pc:docMk/>
            <pc:sldMk cId="2352449901" sldId="2781"/>
            <ac:spMk id="1087" creationId="{A3D3C9C5-650B-97E1-F014-EDAB49E50C17}"/>
          </ac:spMkLst>
        </pc:spChg>
        <pc:spChg chg="mod topLvl">
          <ac:chgData name="Ahmed A" userId="37cbb6571667a5a4" providerId="LiveId" clId="{A3ECA875-3A40-4BA9-BB9C-F27E79C2A69C}" dt="2024-05-07T18:09:17.440" v="3091" actId="165"/>
          <ac:spMkLst>
            <pc:docMk/>
            <pc:sldMk cId="2352449901" sldId="2781"/>
            <ac:spMk id="1088" creationId="{7235352D-4B43-49EC-E521-167AA12A742F}"/>
          </ac:spMkLst>
        </pc:spChg>
        <pc:spChg chg="mod topLvl">
          <ac:chgData name="Ahmed A" userId="37cbb6571667a5a4" providerId="LiveId" clId="{A3ECA875-3A40-4BA9-BB9C-F27E79C2A69C}" dt="2024-05-07T18:09:17.440" v="3091" actId="165"/>
          <ac:spMkLst>
            <pc:docMk/>
            <pc:sldMk cId="2352449901" sldId="2781"/>
            <ac:spMk id="1089" creationId="{514A5BE1-F002-5403-3629-1A793717A6B1}"/>
          </ac:spMkLst>
        </pc:spChg>
        <pc:spChg chg="mod topLvl">
          <ac:chgData name="Ahmed A" userId="37cbb6571667a5a4" providerId="LiveId" clId="{A3ECA875-3A40-4BA9-BB9C-F27E79C2A69C}" dt="2024-05-07T18:09:17.440" v="3091" actId="165"/>
          <ac:spMkLst>
            <pc:docMk/>
            <pc:sldMk cId="2352449901" sldId="2781"/>
            <ac:spMk id="1090" creationId="{93755E80-3076-5327-3255-3078F4C9C6A1}"/>
          </ac:spMkLst>
        </pc:spChg>
        <pc:spChg chg="mod topLvl">
          <ac:chgData name="Ahmed A" userId="37cbb6571667a5a4" providerId="LiveId" clId="{A3ECA875-3A40-4BA9-BB9C-F27E79C2A69C}" dt="2024-05-07T18:09:17.440" v="3091" actId="165"/>
          <ac:spMkLst>
            <pc:docMk/>
            <pc:sldMk cId="2352449901" sldId="2781"/>
            <ac:spMk id="1091" creationId="{24142265-8B51-6536-15F2-E772DEEA94EF}"/>
          </ac:spMkLst>
        </pc:spChg>
        <pc:spChg chg="mod topLvl">
          <ac:chgData name="Ahmed A" userId="37cbb6571667a5a4" providerId="LiveId" clId="{A3ECA875-3A40-4BA9-BB9C-F27E79C2A69C}" dt="2024-05-07T18:09:17.440" v="3091" actId="165"/>
          <ac:spMkLst>
            <pc:docMk/>
            <pc:sldMk cId="2352449901" sldId="2781"/>
            <ac:spMk id="1092" creationId="{4A19789D-969C-B31F-6C85-812FF6E4CE6E}"/>
          </ac:spMkLst>
        </pc:spChg>
        <pc:spChg chg="mod">
          <ac:chgData name="Ahmed A" userId="37cbb6571667a5a4" providerId="LiveId" clId="{A3ECA875-3A40-4BA9-BB9C-F27E79C2A69C}" dt="2024-05-07T18:09:41.296" v="3154" actId="948"/>
          <ac:spMkLst>
            <pc:docMk/>
            <pc:sldMk cId="2352449901" sldId="2781"/>
            <ac:spMk id="1094" creationId="{6C64A2E7-72BA-3358-6045-6E8C37721E4E}"/>
          </ac:spMkLst>
        </pc:spChg>
        <pc:spChg chg="mod">
          <ac:chgData name="Ahmed A" userId="37cbb6571667a5a4" providerId="LiveId" clId="{A3ECA875-3A40-4BA9-BB9C-F27E79C2A69C}" dt="2024-05-07T18:09:41.296" v="3154" actId="948"/>
          <ac:spMkLst>
            <pc:docMk/>
            <pc:sldMk cId="2352449901" sldId="2781"/>
            <ac:spMk id="1095" creationId="{B478D0F2-84C6-8E6B-7D1A-7D489FF98C77}"/>
          </ac:spMkLst>
        </pc:spChg>
        <pc:spChg chg="mod">
          <ac:chgData name="Ahmed A" userId="37cbb6571667a5a4" providerId="LiveId" clId="{A3ECA875-3A40-4BA9-BB9C-F27E79C2A69C}" dt="2024-05-07T18:09:41.296" v="3154" actId="948"/>
          <ac:spMkLst>
            <pc:docMk/>
            <pc:sldMk cId="2352449901" sldId="2781"/>
            <ac:spMk id="1096" creationId="{5A7C91C8-C28E-562C-6356-E8DA06ECBCCE}"/>
          </ac:spMkLst>
        </pc:spChg>
        <pc:spChg chg="mod">
          <ac:chgData name="Ahmed A" userId="37cbb6571667a5a4" providerId="LiveId" clId="{A3ECA875-3A40-4BA9-BB9C-F27E79C2A69C}" dt="2024-05-07T18:09:41.296" v="3154" actId="948"/>
          <ac:spMkLst>
            <pc:docMk/>
            <pc:sldMk cId="2352449901" sldId="2781"/>
            <ac:spMk id="1097" creationId="{C3B1FCFD-C3BE-D873-C7B3-FE985645E0CE}"/>
          </ac:spMkLst>
        </pc:spChg>
        <pc:spChg chg="mod">
          <ac:chgData name="Ahmed A" userId="37cbb6571667a5a4" providerId="LiveId" clId="{A3ECA875-3A40-4BA9-BB9C-F27E79C2A69C}" dt="2024-05-07T18:09:41.296" v="3154" actId="948"/>
          <ac:spMkLst>
            <pc:docMk/>
            <pc:sldMk cId="2352449901" sldId="2781"/>
            <ac:spMk id="1098" creationId="{97341F11-18D7-5998-3941-FAA15FE87F1B}"/>
          </ac:spMkLst>
        </pc:spChg>
        <pc:spChg chg="mod">
          <ac:chgData name="Ahmed A" userId="37cbb6571667a5a4" providerId="LiveId" clId="{A3ECA875-3A40-4BA9-BB9C-F27E79C2A69C}" dt="2024-05-07T18:09:41.296" v="3154" actId="948"/>
          <ac:spMkLst>
            <pc:docMk/>
            <pc:sldMk cId="2352449901" sldId="2781"/>
            <ac:spMk id="1099" creationId="{DFB58EC7-62D5-BB61-3CFC-101213572565}"/>
          </ac:spMkLst>
        </pc:spChg>
        <pc:spChg chg="mod">
          <ac:chgData name="Ahmed A" userId="37cbb6571667a5a4" providerId="LiveId" clId="{A3ECA875-3A40-4BA9-BB9C-F27E79C2A69C}" dt="2024-05-07T18:09:41.296" v="3154" actId="948"/>
          <ac:spMkLst>
            <pc:docMk/>
            <pc:sldMk cId="2352449901" sldId="2781"/>
            <ac:spMk id="1100" creationId="{4B45377E-7C1F-30C8-214D-8188DCB70E1E}"/>
          </ac:spMkLst>
        </pc:spChg>
        <pc:spChg chg="mod">
          <ac:chgData name="Ahmed A" userId="37cbb6571667a5a4" providerId="LiveId" clId="{A3ECA875-3A40-4BA9-BB9C-F27E79C2A69C}" dt="2024-05-07T18:09:41.296" v="3154" actId="948"/>
          <ac:spMkLst>
            <pc:docMk/>
            <pc:sldMk cId="2352449901" sldId="2781"/>
            <ac:spMk id="1101" creationId="{BCD3AD37-36A1-6C08-221C-0D3DD463B5B6}"/>
          </ac:spMkLst>
        </pc:spChg>
        <pc:spChg chg="mod">
          <ac:chgData name="Ahmed A" userId="37cbb6571667a5a4" providerId="LiveId" clId="{A3ECA875-3A40-4BA9-BB9C-F27E79C2A69C}" dt="2024-05-07T18:09:41.296" v="3154" actId="948"/>
          <ac:spMkLst>
            <pc:docMk/>
            <pc:sldMk cId="2352449901" sldId="2781"/>
            <ac:spMk id="1102" creationId="{C255F45D-3398-C5B5-490E-7C9FA1ECD84B}"/>
          </ac:spMkLst>
        </pc:spChg>
        <pc:spChg chg="mod">
          <ac:chgData name="Ahmed A" userId="37cbb6571667a5a4" providerId="LiveId" clId="{A3ECA875-3A40-4BA9-BB9C-F27E79C2A69C}" dt="2024-05-07T18:09:41.296" v="3154" actId="948"/>
          <ac:spMkLst>
            <pc:docMk/>
            <pc:sldMk cId="2352449901" sldId="2781"/>
            <ac:spMk id="1103" creationId="{5FB9B497-8081-51B2-6471-0C2BB6EEE75E}"/>
          </ac:spMkLst>
        </pc:spChg>
        <pc:spChg chg="mod">
          <ac:chgData name="Ahmed A" userId="37cbb6571667a5a4" providerId="LiveId" clId="{A3ECA875-3A40-4BA9-BB9C-F27E79C2A69C}" dt="2024-05-07T18:09:41.296" v="3154" actId="948"/>
          <ac:spMkLst>
            <pc:docMk/>
            <pc:sldMk cId="2352449901" sldId="2781"/>
            <ac:spMk id="1104" creationId="{541CB3BD-F1F4-C1AD-1E8D-3600050E565A}"/>
          </ac:spMkLst>
        </pc:spChg>
        <pc:spChg chg="mod">
          <ac:chgData name="Ahmed A" userId="37cbb6571667a5a4" providerId="LiveId" clId="{A3ECA875-3A40-4BA9-BB9C-F27E79C2A69C}" dt="2024-05-07T18:09:41.296" v="3154" actId="948"/>
          <ac:spMkLst>
            <pc:docMk/>
            <pc:sldMk cId="2352449901" sldId="2781"/>
            <ac:spMk id="1105" creationId="{C3D8B61C-650C-6903-B9A7-08A47EEB38BD}"/>
          </ac:spMkLst>
        </pc:spChg>
        <pc:spChg chg="mod">
          <ac:chgData name="Ahmed A" userId="37cbb6571667a5a4" providerId="LiveId" clId="{A3ECA875-3A40-4BA9-BB9C-F27E79C2A69C}" dt="2024-05-07T18:09:41.296" v="3154" actId="948"/>
          <ac:spMkLst>
            <pc:docMk/>
            <pc:sldMk cId="2352449901" sldId="2781"/>
            <ac:spMk id="1106" creationId="{74A02B2F-46BC-B661-C16D-701036B74EAE}"/>
          </ac:spMkLst>
        </pc:spChg>
        <pc:spChg chg="mod">
          <ac:chgData name="Ahmed A" userId="37cbb6571667a5a4" providerId="LiveId" clId="{A3ECA875-3A40-4BA9-BB9C-F27E79C2A69C}" dt="2024-05-07T18:09:41.296" v="3154" actId="948"/>
          <ac:spMkLst>
            <pc:docMk/>
            <pc:sldMk cId="2352449901" sldId="2781"/>
            <ac:spMk id="1107" creationId="{B7E490A3-1C90-48D9-DA81-44F8CD70E1B1}"/>
          </ac:spMkLst>
        </pc:spChg>
        <pc:spChg chg="mod">
          <ac:chgData name="Ahmed A" userId="37cbb6571667a5a4" providerId="LiveId" clId="{A3ECA875-3A40-4BA9-BB9C-F27E79C2A69C}" dt="2024-05-07T18:09:41.296" v="3154" actId="948"/>
          <ac:spMkLst>
            <pc:docMk/>
            <pc:sldMk cId="2352449901" sldId="2781"/>
            <ac:spMk id="1108" creationId="{AE5F178A-5FCF-9233-A02A-1418F81FE742}"/>
          </ac:spMkLst>
        </pc:spChg>
        <pc:spChg chg="mod">
          <ac:chgData name="Ahmed A" userId="37cbb6571667a5a4" providerId="LiveId" clId="{A3ECA875-3A40-4BA9-BB9C-F27E79C2A69C}" dt="2024-05-07T18:09:41.296" v="3154" actId="948"/>
          <ac:spMkLst>
            <pc:docMk/>
            <pc:sldMk cId="2352449901" sldId="2781"/>
            <ac:spMk id="1109" creationId="{23EB0667-BDD0-86A3-250A-98D5796D1F99}"/>
          </ac:spMkLst>
        </pc:spChg>
        <pc:spChg chg="mod">
          <ac:chgData name="Ahmed A" userId="37cbb6571667a5a4" providerId="LiveId" clId="{A3ECA875-3A40-4BA9-BB9C-F27E79C2A69C}" dt="2024-05-07T18:09:41.296" v="3154" actId="948"/>
          <ac:spMkLst>
            <pc:docMk/>
            <pc:sldMk cId="2352449901" sldId="2781"/>
            <ac:spMk id="1110" creationId="{1232A867-122B-D5C7-433A-AE7213613C0A}"/>
          </ac:spMkLst>
        </pc:spChg>
        <pc:spChg chg="mod">
          <ac:chgData name="Ahmed A" userId="37cbb6571667a5a4" providerId="LiveId" clId="{A3ECA875-3A40-4BA9-BB9C-F27E79C2A69C}" dt="2024-05-07T18:09:41.296" v="3154" actId="948"/>
          <ac:spMkLst>
            <pc:docMk/>
            <pc:sldMk cId="2352449901" sldId="2781"/>
            <ac:spMk id="1111" creationId="{02CE2B12-29F5-E4AB-999D-5B0042FDA784}"/>
          </ac:spMkLst>
        </pc:spChg>
        <pc:spChg chg="mod">
          <ac:chgData name="Ahmed A" userId="37cbb6571667a5a4" providerId="LiveId" clId="{A3ECA875-3A40-4BA9-BB9C-F27E79C2A69C}" dt="2024-05-07T18:09:41.296" v="3154" actId="948"/>
          <ac:spMkLst>
            <pc:docMk/>
            <pc:sldMk cId="2352449901" sldId="2781"/>
            <ac:spMk id="1112" creationId="{0A3B1FDF-2779-B039-9BBF-D0B1919F7C3C}"/>
          </ac:spMkLst>
        </pc:spChg>
        <pc:spChg chg="mod">
          <ac:chgData name="Ahmed A" userId="37cbb6571667a5a4" providerId="LiveId" clId="{A3ECA875-3A40-4BA9-BB9C-F27E79C2A69C}" dt="2024-05-07T18:09:41.296" v="3154" actId="948"/>
          <ac:spMkLst>
            <pc:docMk/>
            <pc:sldMk cId="2352449901" sldId="2781"/>
            <ac:spMk id="1113" creationId="{64D0E1BF-B8AE-2FEC-D2FE-1757C6B39BDE}"/>
          </ac:spMkLst>
        </pc:spChg>
        <pc:spChg chg="mod">
          <ac:chgData name="Ahmed A" userId="37cbb6571667a5a4" providerId="LiveId" clId="{A3ECA875-3A40-4BA9-BB9C-F27E79C2A69C}" dt="2024-05-07T18:09:41.296" v="3154" actId="948"/>
          <ac:spMkLst>
            <pc:docMk/>
            <pc:sldMk cId="2352449901" sldId="2781"/>
            <ac:spMk id="1114" creationId="{D07BEE51-F95D-CC1C-17A7-23B5C53203D1}"/>
          </ac:spMkLst>
        </pc:spChg>
        <pc:spChg chg="mod">
          <ac:chgData name="Ahmed A" userId="37cbb6571667a5a4" providerId="LiveId" clId="{A3ECA875-3A40-4BA9-BB9C-F27E79C2A69C}" dt="2024-05-07T18:09:41.296" v="3154" actId="948"/>
          <ac:spMkLst>
            <pc:docMk/>
            <pc:sldMk cId="2352449901" sldId="2781"/>
            <ac:spMk id="1115" creationId="{96DA0355-9476-378A-0D82-B160DA4E3DE3}"/>
          </ac:spMkLst>
        </pc:spChg>
        <pc:spChg chg="mod">
          <ac:chgData name="Ahmed A" userId="37cbb6571667a5a4" providerId="LiveId" clId="{A3ECA875-3A40-4BA9-BB9C-F27E79C2A69C}" dt="2024-05-07T18:09:41.296" v="3154" actId="948"/>
          <ac:spMkLst>
            <pc:docMk/>
            <pc:sldMk cId="2352449901" sldId="2781"/>
            <ac:spMk id="1116" creationId="{4F1853D7-8475-8496-4AF0-EE1B46D2AB1E}"/>
          </ac:spMkLst>
        </pc:spChg>
        <pc:spChg chg="mod">
          <ac:chgData name="Ahmed A" userId="37cbb6571667a5a4" providerId="LiveId" clId="{A3ECA875-3A40-4BA9-BB9C-F27E79C2A69C}" dt="2024-05-07T18:09:41.296" v="3154" actId="948"/>
          <ac:spMkLst>
            <pc:docMk/>
            <pc:sldMk cId="2352449901" sldId="2781"/>
            <ac:spMk id="1117" creationId="{46778D15-5248-963B-F952-ED4DB01E28E7}"/>
          </ac:spMkLst>
        </pc:spChg>
        <pc:spChg chg="mod">
          <ac:chgData name="Ahmed A" userId="37cbb6571667a5a4" providerId="LiveId" clId="{A3ECA875-3A40-4BA9-BB9C-F27E79C2A69C}" dt="2024-05-07T18:09:41.296" v="3154" actId="948"/>
          <ac:spMkLst>
            <pc:docMk/>
            <pc:sldMk cId="2352449901" sldId="2781"/>
            <ac:spMk id="1118" creationId="{90C59A43-F826-FA8E-03E1-2CFD62DD3DD5}"/>
          </ac:spMkLst>
        </pc:spChg>
        <pc:spChg chg="mod">
          <ac:chgData name="Ahmed A" userId="37cbb6571667a5a4" providerId="LiveId" clId="{A3ECA875-3A40-4BA9-BB9C-F27E79C2A69C}" dt="2024-05-07T18:09:41.296" v="3154" actId="948"/>
          <ac:spMkLst>
            <pc:docMk/>
            <pc:sldMk cId="2352449901" sldId="2781"/>
            <ac:spMk id="1119" creationId="{3B98E1CF-AE1B-DA9D-8034-27BD9C0BFE42}"/>
          </ac:spMkLst>
        </pc:spChg>
        <pc:spChg chg="mod">
          <ac:chgData name="Ahmed A" userId="37cbb6571667a5a4" providerId="LiveId" clId="{A3ECA875-3A40-4BA9-BB9C-F27E79C2A69C}" dt="2024-05-07T18:09:41.296" v="3154" actId="948"/>
          <ac:spMkLst>
            <pc:docMk/>
            <pc:sldMk cId="2352449901" sldId="2781"/>
            <ac:spMk id="1120" creationId="{626B9E4F-F95A-E3FC-83E4-2DE76F72D697}"/>
          </ac:spMkLst>
        </pc:spChg>
        <pc:spChg chg="mod">
          <ac:chgData name="Ahmed A" userId="37cbb6571667a5a4" providerId="LiveId" clId="{A3ECA875-3A40-4BA9-BB9C-F27E79C2A69C}" dt="2024-05-07T18:09:41.296" v="3154" actId="948"/>
          <ac:spMkLst>
            <pc:docMk/>
            <pc:sldMk cId="2352449901" sldId="2781"/>
            <ac:spMk id="1121" creationId="{9C68769C-00DD-2F35-2CF8-68B81A5A4C79}"/>
          </ac:spMkLst>
        </pc:spChg>
        <pc:spChg chg="mod">
          <ac:chgData name="Ahmed A" userId="37cbb6571667a5a4" providerId="LiveId" clId="{A3ECA875-3A40-4BA9-BB9C-F27E79C2A69C}" dt="2024-05-07T18:09:41.296" v="3154" actId="948"/>
          <ac:spMkLst>
            <pc:docMk/>
            <pc:sldMk cId="2352449901" sldId="2781"/>
            <ac:spMk id="1122" creationId="{79A73490-9690-4915-D887-983275AAD9B9}"/>
          </ac:spMkLst>
        </pc:spChg>
        <pc:spChg chg="mod">
          <ac:chgData name="Ahmed A" userId="37cbb6571667a5a4" providerId="LiveId" clId="{A3ECA875-3A40-4BA9-BB9C-F27E79C2A69C}" dt="2024-05-07T18:09:41.296" v="3154" actId="948"/>
          <ac:spMkLst>
            <pc:docMk/>
            <pc:sldMk cId="2352449901" sldId="2781"/>
            <ac:spMk id="1123" creationId="{2065C99B-7DD1-497B-CC38-5DC3BE7D33AD}"/>
          </ac:spMkLst>
        </pc:spChg>
        <pc:spChg chg="mod">
          <ac:chgData name="Ahmed A" userId="37cbb6571667a5a4" providerId="LiveId" clId="{A3ECA875-3A40-4BA9-BB9C-F27E79C2A69C}" dt="2024-05-07T18:09:41.296" v="3154" actId="948"/>
          <ac:spMkLst>
            <pc:docMk/>
            <pc:sldMk cId="2352449901" sldId="2781"/>
            <ac:spMk id="1124" creationId="{71FD617C-431C-4589-27C8-C514CADA93F2}"/>
          </ac:spMkLst>
        </pc:spChg>
        <pc:spChg chg="mod">
          <ac:chgData name="Ahmed A" userId="37cbb6571667a5a4" providerId="LiveId" clId="{A3ECA875-3A40-4BA9-BB9C-F27E79C2A69C}" dt="2024-05-07T18:09:41.296" v="3154" actId="948"/>
          <ac:spMkLst>
            <pc:docMk/>
            <pc:sldMk cId="2352449901" sldId="2781"/>
            <ac:spMk id="1125" creationId="{6F39AFCC-052E-6364-D3E0-0BFC327FDD52}"/>
          </ac:spMkLst>
        </pc:spChg>
        <pc:spChg chg="mod">
          <ac:chgData name="Ahmed A" userId="37cbb6571667a5a4" providerId="LiveId" clId="{A3ECA875-3A40-4BA9-BB9C-F27E79C2A69C}" dt="2024-05-07T18:09:41.296" v="3154" actId="948"/>
          <ac:spMkLst>
            <pc:docMk/>
            <pc:sldMk cId="2352449901" sldId="2781"/>
            <ac:spMk id="1126" creationId="{342439E4-4E9B-4C6E-8BA8-83B677A711A7}"/>
          </ac:spMkLst>
        </pc:spChg>
        <pc:spChg chg="mod">
          <ac:chgData name="Ahmed A" userId="37cbb6571667a5a4" providerId="LiveId" clId="{A3ECA875-3A40-4BA9-BB9C-F27E79C2A69C}" dt="2024-05-07T18:09:41.296" v="3154" actId="948"/>
          <ac:spMkLst>
            <pc:docMk/>
            <pc:sldMk cId="2352449901" sldId="2781"/>
            <ac:spMk id="1127" creationId="{80FE4CCB-8CE2-1F39-7378-893CA4B73419}"/>
          </ac:spMkLst>
        </pc:spChg>
        <pc:spChg chg="mod">
          <ac:chgData name="Ahmed A" userId="37cbb6571667a5a4" providerId="LiveId" clId="{A3ECA875-3A40-4BA9-BB9C-F27E79C2A69C}" dt="2024-05-07T18:09:41.296" v="3154" actId="948"/>
          <ac:spMkLst>
            <pc:docMk/>
            <pc:sldMk cId="2352449901" sldId="2781"/>
            <ac:spMk id="1128" creationId="{8A679225-6CC5-3B94-D8C9-E8603BFD624D}"/>
          </ac:spMkLst>
        </pc:spChg>
        <pc:spChg chg="mod">
          <ac:chgData name="Ahmed A" userId="37cbb6571667a5a4" providerId="LiveId" clId="{A3ECA875-3A40-4BA9-BB9C-F27E79C2A69C}" dt="2024-05-07T18:09:41.296" v="3154" actId="948"/>
          <ac:spMkLst>
            <pc:docMk/>
            <pc:sldMk cId="2352449901" sldId="2781"/>
            <ac:spMk id="1129" creationId="{D5AF7E5D-6703-985A-7731-F2F07697E3C9}"/>
          </ac:spMkLst>
        </pc:spChg>
        <pc:spChg chg="mod">
          <ac:chgData name="Ahmed A" userId="37cbb6571667a5a4" providerId="LiveId" clId="{A3ECA875-3A40-4BA9-BB9C-F27E79C2A69C}" dt="2024-05-07T18:09:41.296" v="3154" actId="948"/>
          <ac:spMkLst>
            <pc:docMk/>
            <pc:sldMk cId="2352449901" sldId="2781"/>
            <ac:spMk id="1130" creationId="{C1E355D4-BC58-85C8-81CD-14F8A0F50B90}"/>
          </ac:spMkLst>
        </pc:spChg>
        <pc:spChg chg="mod">
          <ac:chgData name="Ahmed A" userId="37cbb6571667a5a4" providerId="LiveId" clId="{A3ECA875-3A40-4BA9-BB9C-F27E79C2A69C}" dt="2024-05-07T18:09:41.296" v="3154" actId="948"/>
          <ac:spMkLst>
            <pc:docMk/>
            <pc:sldMk cId="2352449901" sldId="2781"/>
            <ac:spMk id="1131" creationId="{B5761E9B-AAD3-EB29-CC9D-A2E541996F20}"/>
          </ac:spMkLst>
        </pc:spChg>
        <pc:spChg chg="mod">
          <ac:chgData name="Ahmed A" userId="37cbb6571667a5a4" providerId="LiveId" clId="{A3ECA875-3A40-4BA9-BB9C-F27E79C2A69C}" dt="2024-05-07T18:09:41.296" v="3154" actId="948"/>
          <ac:spMkLst>
            <pc:docMk/>
            <pc:sldMk cId="2352449901" sldId="2781"/>
            <ac:spMk id="1132" creationId="{09AE4A19-5C4F-CD47-A2F6-5F5EFEEA9619}"/>
          </ac:spMkLst>
        </pc:spChg>
        <pc:spChg chg="mod">
          <ac:chgData name="Ahmed A" userId="37cbb6571667a5a4" providerId="LiveId" clId="{A3ECA875-3A40-4BA9-BB9C-F27E79C2A69C}" dt="2024-05-07T18:09:41.296" v="3154" actId="948"/>
          <ac:spMkLst>
            <pc:docMk/>
            <pc:sldMk cId="2352449901" sldId="2781"/>
            <ac:spMk id="1133" creationId="{B6937469-D8B5-46A1-666E-8781ECA1A97A}"/>
          </ac:spMkLst>
        </pc:spChg>
        <pc:spChg chg="mod">
          <ac:chgData name="Ahmed A" userId="37cbb6571667a5a4" providerId="LiveId" clId="{A3ECA875-3A40-4BA9-BB9C-F27E79C2A69C}" dt="2024-05-07T18:09:41.296" v="3154" actId="948"/>
          <ac:spMkLst>
            <pc:docMk/>
            <pc:sldMk cId="2352449901" sldId="2781"/>
            <ac:spMk id="1134" creationId="{51BC6D4C-4206-5AFA-A3AA-90AC05513FBF}"/>
          </ac:spMkLst>
        </pc:spChg>
        <pc:spChg chg="mod">
          <ac:chgData name="Ahmed A" userId="37cbb6571667a5a4" providerId="LiveId" clId="{A3ECA875-3A40-4BA9-BB9C-F27E79C2A69C}" dt="2024-05-07T18:09:41.296" v="3154" actId="948"/>
          <ac:spMkLst>
            <pc:docMk/>
            <pc:sldMk cId="2352449901" sldId="2781"/>
            <ac:spMk id="1135" creationId="{740A3A27-E504-B6A4-7D52-C2C040BE08A1}"/>
          </ac:spMkLst>
        </pc:spChg>
        <pc:spChg chg="mod">
          <ac:chgData name="Ahmed A" userId="37cbb6571667a5a4" providerId="LiveId" clId="{A3ECA875-3A40-4BA9-BB9C-F27E79C2A69C}" dt="2024-05-07T18:09:41.296" v="3154" actId="948"/>
          <ac:spMkLst>
            <pc:docMk/>
            <pc:sldMk cId="2352449901" sldId="2781"/>
            <ac:spMk id="1136" creationId="{6FF3311E-AD6C-3C52-232B-292EEE25BF99}"/>
          </ac:spMkLst>
        </pc:spChg>
        <pc:spChg chg="mod">
          <ac:chgData name="Ahmed A" userId="37cbb6571667a5a4" providerId="LiveId" clId="{A3ECA875-3A40-4BA9-BB9C-F27E79C2A69C}" dt="2024-05-07T18:09:41.296" v="3154" actId="948"/>
          <ac:spMkLst>
            <pc:docMk/>
            <pc:sldMk cId="2352449901" sldId="2781"/>
            <ac:spMk id="1137" creationId="{D9BDC97C-812D-59DA-A354-D38781CD4E2D}"/>
          </ac:spMkLst>
        </pc:spChg>
        <pc:spChg chg="mod">
          <ac:chgData name="Ahmed A" userId="37cbb6571667a5a4" providerId="LiveId" clId="{A3ECA875-3A40-4BA9-BB9C-F27E79C2A69C}" dt="2024-05-07T18:09:41.296" v="3154" actId="948"/>
          <ac:spMkLst>
            <pc:docMk/>
            <pc:sldMk cId="2352449901" sldId="2781"/>
            <ac:spMk id="1138" creationId="{1D538BD8-ED97-1BFB-5247-F8BC91279414}"/>
          </ac:spMkLst>
        </pc:spChg>
        <pc:spChg chg="mod">
          <ac:chgData name="Ahmed A" userId="37cbb6571667a5a4" providerId="LiveId" clId="{A3ECA875-3A40-4BA9-BB9C-F27E79C2A69C}" dt="2024-05-07T18:09:41.296" v="3154" actId="948"/>
          <ac:spMkLst>
            <pc:docMk/>
            <pc:sldMk cId="2352449901" sldId="2781"/>
            <ac:spMk id="1139" creationId="{7B3E6754-DF43-00BB-BCF2-F9AC72E89F3E}"/>
          </ac:spMkLst>
        </pc:spChg>
        <pc:spChg chg="mod">
          <ac:chgData name="Ahmed A" userId="37cbb6571667a5a4" providerId="LiveId" clId="{A3ECA875-3A40-4BA9-BB9C-F27E79C2A69C}" dt="2024-05-07T18:09:41.296" v="3154" actId="948"/>
          <ac:spMkLst>
            <pc:docMk/>
            <pc:sldMk cId="2352449901" sldId="2781"/>
            <ac:spMk id="1140" creationId="{1C79F5AE-6F71-AD0F-4F68-91A5FDC4091C}"/>
          </ac:spMkLst>
        </pc:spChg>
        <pc:spChg chg="mod">
          <ac:chgData name="Ahmed A" userId="37cbb6571667a5a4" providerId="LiveId" clId="{A3ECA875-3A40-4BA9-BB9C-F27E79C2A69C}" dt="2024-05-07T18:09:41.296" v="3154" actId="948"/>
          <ac:spMkLst>
            <pc:docMk/>
            <pc:sldMk cId="2352449901" sldId="2781"/>
            <ac:spMk id="1141" creationId="{B27E58DE-9CF7-8CAC-956F-85E934FBCCB6}"/>
          </ac:spMkLst>
        </pc:spChg>
        <pc:spChg chg="mod">
          <ac:chgData name="Ahmed A" userId="37cbb6571667a5a4" providerId="LiveId" clId="{A3ECA875-3A40-4BA9-BB9C-F27E79C2A69C}" dt="2024-05-07T18:09:41.296" v="3154" actId="948"/>
          <ac:spMkLst>
            <pc:docMk/>
            <pc:sldMk cId="2352449901" sldId="2781"/>
            <ac:spMk id="1142" creationId="{A76D6FFF-04BA-21E2-DEF8-25C233AC653F}"/>
          </ac:spMkLst>
        </pc:spChg>
        <pc:spChg chg="mod">
          <ac:chgData name="Ahmed A" userId="37cbb6571667a5a4" providerId="LiveId" clId="{A3ECA875-3A40-4BA9-BB9C-F27E79C2A69C}" dt="2024-05-07T18:09:41.296" v="3154" actId="948"/>
          <ac:spMkLst>
            <pc:docMk/>
            <pc:sldMk cId="2352449901" sldId="2781"/>
            <ac:spMk id="1143" creationId="{B2EB1D58-334A-6CF0-A1F9-6494689E3EBD}"/>
          </ac:spMkLst>
        </pc:spChg>
        <pc:spChg chg="mod">
          <ac:chgData name="Ahmed A" userId="37cbb6571667a5a4" providerId="LiveId" clId="{A3ECA875-3A40-4BA9-BB9C-F27E79C2A69C}" dt="2024-05-07T18:09:41.296" v="3154" actId="948"/>
          <ac:spMkLst>
            <pc:docMk/>
            <pc:sldMk cId="2352449901" sldId="2781"/>
            <ac:spMk id="1144" creationId="{4D39C841-AD73-FEA1-14A5-CDACBC0E62FE}"/>
          </ac:spMkLst>
        </pc:spChg>
        <pc:spChg chg="mod">
          <ac:chgData name="Ahmed A" userId="37cbb6571667a5a4" providerId="LiveId" clId="{A3ECA875-3A40-4BA9-BB9C-F27E79C2A69C}" dt="2024-05-07T18:09:41.296" v="3154" actId="948"/>
          <ac:spMkLst>
            <pc:docMk/>
            <pc:sldMk cId="2352449901" sldId="2781"/>
            <ac:spMk id="1145" creationId="{13D07BD9-75E1-556A-BBFE-F5500F484C11}"/>
          </ac:spMkLst>
        </pc:spChg>
        <pc:spChg chg="mod">
          <ac:chgData name="Ahmed A" userId="37cbb6571667a5a4" providerId="LiveId" clId="{A3ECA875-3A40-4BA9-BB9C-F27E79C2A69C}" dt="2024-05-07T18:09:41.296" v="3154" actId="948"/>
          <ac:spMkLst>
            <pc:docMk/>
            <pc:sldMk cId="2352449901" sldId="2781"/>
            <ac:spMk id="1146" creationId="{31B6DF7C-AF84-4048-02F5-84DC099FBDC9}"/>
          </ac:spMkLst>
        </pc:spChg>
        <pc:spChg chg="mod">
          <ac:chgData name="Ahmed A" userId="37cbb6571667a5a4" providerId="LiveId" clId="{A3ECA875-3A40-4BA9-BB9C-F27E79C2A69C}" dt="2024-05-07T18:09:41.296" v="3154" actId="948"/>
          <ac:spMkLst>
            <pc:docMk/>
            <pc:sldMk cId="2352449901" sldId="2781"/>
            <ac:spMk id="1147" creationId="{E240C093-DA18-2BDE-7DAA-4DD69FA687BB}"/>
          </ac:spMkLst>
        </pc:spChg>
        <pc:spChg chg="mod">
          <ac:chgData name="Ahmed A" userId="37cbb6571667a5a4" providerId="LiveId" clId="{A3ECA875-3A40-4BA9-BB9C-F27E79C2A69C}" dt="2024-05-07T18:09:41.296" v="3154" actId="948"/>
          <ac:spMkLst>
            <pc:docMk/>
            <pc:sldMk cId="2352449901" sldId="2781"/>
            <ac:spMk id="1148" creationId="{DB14230C-44D3-2994-63D0-9190FBD2D10B}"/>
          </ac:spMkLst>
        </pc:spChg>
        <pc:spChg chg="mod">
          <ac:chgData name="Ahmed A" userId="37cbb6571667a5a4" providerId="LiveId" clId="{A3ECA875-3A40-4BA9-BB9C-F27E79C2A69C}" dt="2024-05-07T18:09:41.296" v="3154" actId="948"/>
          <ac:spMkLst>
            <pc:docMk/>
            <pc:sldMk cId="2352449901" sldId="2781"/>
            <ac:spMk id="1149" creationId="{AE3A4A71-1DA5-20EC-DA89-A570F864B728}"/>
          </ac:spMkLst>
        </pc:spChg>
        <pc:spChg chg="mod">
          <ac:chgData name="Ahmed A" userId="37cbb6571667a5a4" providerId="LiveId" clId="{A3ECA875-3A40-4BA9-BB9C-F27E79C2A69C}" dt="2024-05-07T18:09:41.296" v="3154" actId="948"/>
          <ac:spMkLst>
            <pc:docMk/>
            <pc:sldMk cId="2352449901" sldId="2781"/>
            <ac:spMk id="1150" creationId="{9A23F05D-10E6-3E0E-17CD-114F2B6B783C}"/>
          </ac:spMkLst>
        </pc:spChg>
        <pc:spChg chg="mod">
          <ac:chgData name="Ahmed A" userId="37cbb6571667a5a4" providerId="LiveId" clId="{A3ECA875-3A40-4BA9-BB9C-F27E79C2A69C}" dt="2024-05-07T18:09:41.296" v="3154" actId="948"/>
          <ac:spMkLst>
            <pc:docMk/>
            <pc:sldMk cId="2352449901" sldId="2781"/>
            <ac:spMk id="1151" creationId="{D201FC9A-33C3-5BDE-4FDF-6491D946E45B}"/>
          </ac:spMkLst>
        </pc:spChg>
        <pc:spChg chg="mod">
          <ac:chgData name="Ahmed A" userId="37cbb6571667a5a4" providerId="LiveId" clId="{A3ECA875-3A40-4BA9-BB9C-F27E79C2A69C}" dt="2024-05-07T18:09:41.296" v="3154" actId="948"/>
          <ac:spMkLst>
            <pc:docMk/>
            <pc:sldMk cId="2352449901" sldId="2781"/>
            <ac:spMk id="1152" creationId="{9977FF96-446C-DA9C-4208-5D198C643379}"/>
          </ac:spMkLst>
        </pc:spChg>
        <pc:grpChg chg="add mod">
          <ac:chgData name="Ahmed A" userId="37cbb6571667a5a4" providerId="LiveId" clId="{A3ECA875-3A40-4BA9-BB9C-F27E79C2A69C}" dt="2024-05-07T18:08:14.494" v="3059" actId="1076"/>
          <ac:grpSpMkLst>
            <pc:docMk/>
            <pc:sldMk cId="2352449901" sldId="2781"/>
            <ac:grpSpMk id="2" creationId="{B305D251-6BA5-0E64-D06E-40F62DC283B1}"/>
          </ac:grpSpMkLst>
        </pc:grpChg>
        <pc:grpChg chg="add del mod">
          <ac:chgData name="Ahmed A" userId="37cbb6571667a5a4" providerId="LiveId" clId="{A3ECA875-3A40-4BA9-BB9C-F27E79C2A69C}" dt="2024-05-07T18:09:17.440" v="3091" actId="165"/>
          <ac:grpSpMkLst>
            <pc:docMk/>
            <pc:sldMk cId="2352449901" sldId="2781"/>
            <ac:grpSpMk id="62" creationId="{F847421B-E39B-35C2-0F8C-FC6D276F7543}"/>
          </ac:grpSpMkLst>
        </pc:grpChg>
        <pc:grpChg chg="del">
          <ac:chgData name="Ahmed A" userId="37cbb6571667a5a4" providerId="LiveId" clId="{A3ECA875-3A40-4BA9-BB9C-F27E79C2A69C}" dt="2024-05-07T18:07:56.679" v="3056" actId="478"/>
          <ac:grpSpMkLst>
            <pc:docMk/>
            <pc:sldMk cId="2352449901" sldId="2781"/>
            <ac:grpSpMk id="716" creationId="{42DAFB85-D02A-7493-6F7C-2F659F32FE7B}"/>
          </ac:grpSpMkLst>
        </pc:grpChg>
        <pc:grpChg chg="del">
          <ac:chgData name="Ahmed A" userId="37cbb6571667a5a4" providerId="LiveId" clId="{A3ECA875-3A40-4BA9-BB9C-F27E79C2A69C}" dt="2024-05-07T18:07:56.679" v="3056" actId="478"/>
          <ac:grpSpMkLst>
            <pc:docMk/>
            <pc:sldMk cId="2352449901" sldId="2781"/>
            <ac:grpSpMk id="974" creationId="{5F256945-7D85-D53F-A3E2-2E67AD40692F}"/>
          </ac:grpSpMkLst>
        </pc:grpChg>
        <pc:grpChg chg="add mod">
          <ac:chgData name="Ahmed A" userId="37cbb6571667a5a4" providerId="LiveId" clId="{A3ECA875-3A40-4BA9-BB9C-F27E79C2A69C}" dt="2024-05-07T18:09:41.183" v="3153" actId="14100"/>
          <ac:grpSpMkLst>
            <pc:docMk/>
            <pc:sldMk cId="2352449901" sldId="2781"/>
            <ac:grpSpMk id="1093" creationId="{3B8E993A-2EA1-C9BB-DA29-7B4E2BA1B5BA}"/>
          </ac:grpSpMkLst>
        </pc:grpChg>
      </pc:sldChg>
      <pc:sldChg chg="addSp modSp new modTransition setBg modAnim">
        <pc:chgData name="Ahmed A" userId="37cbb6571667a5a4" providerId="LiveId" clId="{A3ECA875-3A40-4BA9-BB9C-F27E79C2A69C}" dt="2024-05-09T04:26:51.712" v="3694"/>
        <pc:sldMkLst>
          <pc:docMk/>
          <pc:sldMk cId="2736281154" sldId="2782"/>
        </pc:sldMkLst>
        <pc:spChg chg="add mod">
          <ac:chgData name="Ahmed A" userId="37cbb6571667a5a4" providerId="LiveId" clId="{A3ECA875-3A40-4BA9-BB9C-F27E79C2A69C}" dt="2024-05-09T02:06:03.413" v="3492"/>
          <ac:spMkLst>
            <pc:docMk/>
            <pc:sldMk cId="2736281154" sldId="2782"/>
            <ac:spMk id="3" creationId="{F3EA1DE8-250B-F997-8A54-0D04F09903C8}"/>
          </ac:spMkLst>
        </pc:spChg>
        <pc:spChg chg="add mod">
          <ac:chgData name="Ahmed A" userId="37cbb6571667a5a4" providerId="LiveId" clId="{A3ECA875-3A40-4BA9-BB9C-F27E79C2A69C}" dt="2024-05-09T02:06:03.413" v="3492"/>
          <ac:spMkLst>
            <pc:docMk/>
            <pc:sldMk cId="2736281154" sldId="2782"/>
            <ac:spMk id="4" creationId="{629FD3C4-3B98-D330-2D4E-69922BE69F1D}"/>
          </ac:spMkLst>
        </pc:spChg>
        <pc:spChg chg="add mod">
          <ac:chgData name="Ahmed A" userId="37cbb6571667a5a4" providerId="LiveId" clId="{A3ECA875-3A40-4BA9-BB9C-F27E79C2A69C}" dt="2024-05-09T02:06:03.413" v="3492"/>
          <ac:spMkLst>
            <pc:docMk/>
            <pc:sldMk cId="2736281154" sldId="2782"/>
            <ac:spMk id="5" creationId="{ED35E08A-E443-2533-E3A6-26001FFBA125}"/>
          </ac:spMkLst>
        </pc:spChg>
        <pc:spChg chg="add mod">
          <ac:chgData name="Ahmed A" userId="37cbb6571667a5a4" providerId="LiveId" clId="{A3ECA875-3A40-4BA9-BB9C-F27E79C2A69C}" dt="2024-05-09T02:06:03.413" v="3492"/>
          <ac:spMkLst>
            <pc:docMk/>
            <pc:sldMk cId="2736281154" sldId="2782"/>
            <ac:spMk id="6" creationId="{608FFC9A-6C7E-5332-029E-D20AD6A6F620}"/>
          </ac:spMkLst>
        </pc:spChg>
        <pc:spChg chg="add mod">
          <ac:chgData name="Ahmed A" userId="37cbb6571667a5a4" providerId="LiveId" clId="{A3ECA875-3A40-4BA9-BB9C-F27E79C2A69C}" dt="2024-05-09T02:06:03.413" v="3492"/>
          <ac:spMkLst>
            <pc:docMk/>
            <pc:sldMk cId="2736281154" sldId="2782"/>
            <ac:spMk id="7" creationId="{5230E0A4-D284-6DA8-824A-ACF2C3A43A2E}"/>
          </ac:spMkLst>
        </pc:spChg>
        <pc:spChg chg="add mod">
          <ac:chgData name="Ahmed A" userId="37cbb6571667a5a4" providerId="LiveId" clId="{A3ECA875-3A40-4BA9-BB9C-F27E79C2A69C}" dt="2024-05-09T02:06:03.413" v="3492"/>
          <ac:spMkLst>
            <pc:docMk/>
            <pc:sldMk cId="2736281154" sldId="2782"/>
            <ac:spMk id="8" creationId="{A4132874-ABB5-A89B-534E-AC64D4ECB346}"/>
          </ac:spMkLst>
        </pc:spChg>
        <pc:spChg chg="add mod">
          <ac:chgData name="Ahmed A" userId="37cbb6571667a5a4" providerId="LiveId" clId="{A3ECA875-3A40-4BA9-BB9C-F27E79C2A69C}" dt="2024-05-09T02:06:03.413" v="3492"/>
          <ac:spMkLst>
            <pc:docMk/>
            <pc:sldMk cId="2736281154" sldId="2782"/>
            <ac:spMk id="9" creationId="{109856CC-3BC8-AF6D-E492-019D1D34B8BA}"/>
          </ac:spMkLst>
        </pc:spChg>
        <pc:spChg chg="add mod">
          <ac:chgData name="Ahmed A" userId="37cbb6571667a5a4" providerId="LiveId" clId="{A3ECA875-3A40-4BA9-BB9C-F27E79C2A69C}" dt="2024-05-09T02:06:03.413" v="3492"/>
          <ac:spMkLst>
            <pc:docMk/>
            <pc:sldMk cId="2736281154" sldId="2782"/>
            <ac:spMk id="10" creationId="{001F9CB7-D4CE-54BC-AD2E-6009F900D61C}"/>
          </ac:spMkLst>
        </pc:spChg>
        <pc:spChg chg="add mod">
          <ac:chgData name="Ahmed A" userId="37cbb6571667a5a4" providerId="LiveId" clId="{A3ECA875-3A40-4BA9-BB9C-F27E79C2A69C}" dt="2024-05-09T02:06:03.413" v="3492"/>
          <ac:spMkLst>
            <pc:docMk/>
            <pc:sldMk cId="2736281154" sldId="2782"/>
            <ac:spMk id="11" creationId="{63F6DB14-AB41-79B8-2AD8-857726619571}"/>
          </ac:spMkLst>
        </pc:spChg>
        <pc:spChg chg="add mod">
          <ac:chgData name="Ahmed A" userId="37cbb6571667a5a4" providerId="LiveId" clId="{A3ECA875-3A40-4BA9-BB9C-F27E79C2A69C}" dt="2024-05-09T02:06:03.413" v="3492"/>
          <ac:spMkLst>
            <pc:docMk/>
            <pc:sldMk cId="2736281154" sldId="2782"/>
            <ac:spMk id="12" creationId="{809F4ACA-171C-C207-C86D-99A24C9BB9CC}"/>
          </ac:spMkLst>
        </pc:spChg>
        <pc:spChg chg="add mod">
          <ac:chgData name="Ahmed A" userId="37cbb6571667a5a4" providerId="LiveId" clId="{A3ECA875-3A40-4BA9-BB9C-F27E79C2A69C}" dt="2024-05-09T02:06:03.413" v="3492"/>
          <ac:spMkLst>
            <pc:docMk/>
            <pc:sldMk cId="2736281154" sldId="2782"/>
            <ac:spMk id="13" creationId="{9B8A69CA-2267-5984-9952-ACCCF520BBD1}"/>
          </ac:spMkLst>
        </pc:spChg>
        <pc:spChg chg="add mod">
          <ac:chgData name="Ahmed A" userId="37cbb6571667a5a4" providerId="LiveId" clId="{A3ECA875-3A40-4BA9-BB9C-F27E79C2A69C}" dt="2024-05-09T02:06:03.413" v="3492"/>
          <ac:spMkLst>
            <pc:docMk/>
            <pc:sldMk cId="2736281154" sldId="2782"/>
            <ac:spMk id="14" creationId="{4FDDD568-66A0-41E9-ED3A-488A57CD59C5}"/>
          </ac:spMkLst>
        </pc:spChg>
        <pc:spChg chg="add mod">
          <ac:chgData name="Ahmed A" userId="37cbb6571667a5a4" providerId="LiveId" clId="{A3ECA875-3A40-4BA9-BB9C-F27E79C2A69C}" dt="2024-05-09T02:06:03.413" v="3492"/>
          <ac:spMkLst>
            <pc:docMk/>
            <pc:sldMk cId="2736281154" sldId="2782"/>
            <ac:spMk id="15" creationId="{F2FC508D-A591-C56F-6BBF-E513CB81D117}"/>
          </ac:spMkLst>
        </pc:spChg>
        <pc:spChg chg="add mod">
          <ac:chgData name="Ahmed A" userId="37cbb6571667a5a4" providerId="LiveId" clId="{A3ECA875-3A40-4BA9-BB9C-F27E79C2A69C}" dt="2024-05-09T02:06:03.413" v="3492"/>
          <ac:spMkLst>
            <pc:docMk/>
            <pc:sldMk cId="2736281154" sldId="2782"/>
            <ac:spMk id="16" creationId="{09245EFB-5023-8D18-7371-2AB4A0D1A63C}"/>
          </ac:spMkLst>
        </pc:spChg>
        <pc:spChg chg="add mod">
          <ac:chgData name="Ahmed A" userId="37cbb6571667a5a4" providerId="LiveId" clId="{A3ECA875-3A40-4BA9-BB9C-F27E79C2A69C}" dt="2024-05-09T02:06:03.413" v="3492"/>
          <ac:spMkLst>
            <pc:docMk/>
            <pc:sldMk cId="2736281154" sldId="2782"/>
            <ac:spMk id="17" creationId="{CD1D64E2-6A90-D56B-C40D-4DDC3EB959A3}"/>
          </ac:spMkLst>
        </pc:spChg>
        <pc:spChg chg="add mod">
          <ac:chgData name="Ahmed A" userId="37cbb6571667a5a4" providerId="LiveId" clId="{A3ECA875-3A40-4BA9-BB9C-F27E79C2A69C}" dt="2024-05-09T02:06:03.413" v="3492"/>
          <ac:spMkLst>
            <pc:docMk/>
            <pc:sldMk cId="2736281154" sldId="2782"/>
            <ac:spMk id="18" creationId="{6EC38666-BF49-6869-FE10-04856D05D383}"/>
          </ac:spMkLst>
        </pc:spChg>
        <pc:spChg chg="add mod">
          <ac:chgData name="Ahmed A" userId="37cbb6571667a5a4" providerId="LiveId" clId="{A3ECA875-3A40-4BA9-BB9C-F27E79C2A69C}" dt="2024-05-09T02:06:03.413" v="3492"/>
          <ac:spMkLst>
            <pc:docMk/>
            <pc:sldMk cId="2736281154" sldId="2782"/>
            <ac:spMk id="19" creationId="{E4AD0CD7-9E6B-9E23-0094-8E64FE94C968}"/>
          </ac:spMkLst>
        </pc:spChg>
        <pc:spChg chg="add mod">
          <ac:chgData name="Ahmed A" userId="37cbb6571667a5a4" providerId="LiveId" clId="{A3ECA875-3A40-4BA9-BB9C-F27E79C2A69C}" dt="2024-05-09T02:06:03.413" v="3492"/>
          <ac:spMkLst>
            <pc:docMk/>
            <pc:sldMk cId="2736281154" sldId="2782"/>
            <ac:spMk id="20" creationId="{AC73026F-AAE3-F1CB-F820-128F5456938D}"/>
          </ac:spMkLst>
        </pc:spChg>
        <pc:spChg chg="add mod">
          <ac:chgData name="Ahmed A" userId="37cbb6571667a5a4" providerId="LiveId" clId="{A3ECA875-3A40-4BA9-BB9C-F27E79C2A69C}" dt="2024-05-09T02:06:03.413" v="3492"/>
          <ac:spMkLst>
            <pc:docMk/>
            <pc:sldMk cId="2736281154" sldId="2782"/>
            <ac:spMk id="21" creationId="{B806024A-44EA-3540-1B55-87E60CEE0356}"/>
          </ac:spMkLst>
        </pc:spChg>
        <pc:spChg chg="add mod">
          <ac:chgData name="Ahmed A" userId="37cbb6571667a5a4" providerId="LiveId" clId="{A3ECA875-3A40-4BA9-BB9C-F27E79C2A69C}" dt="2024-05-09T02:06:03.413" v="3492"/>
          <ac:spMkLst>
            <pc:docMk/>
            <pc:sldMk cId="2736281154" sldId="2782"/>
            <ac:spMk id="22" creationId="{F8A7E2A6-51A2-2432-3B3A-6D55023F829A}"/>
          </ac:spMkLst>
        </pc:spChg>
        <pc:spChg chg="add mod">
          <ac:chgData name="Ahmed A" userId="37cbb6571667a5a4" providerId="LiveId" clId="{A3ECA875-3A40-4BA9-BB9C-F27E79C2A69C}" dt="2024-05-09T02:06:03.413" v="3492"/>
          <ac:spMkLst>
            <pc:docMk/>
            <pc:sldMk cId="2736281154" sldId="2782"/>
            <ac:spMk id="23" creationId="{28B0779F-CEE1-805C-F0A9-21037E01F67B}"/>
          </ac:spMkLst>
        </pc:spChg>
        <pc:spChg chg="add mod">
          <ac:chgData name="Ahmed A" userId="37cbb6571667a5a4" providerId="LiveId" clId="{A3ECA875-3A40-4BA9-BB9C-F27E79C2A69C}" dt="2024-05-09T02:06:03.413" v="3492"/>
          <ac:spMkLst>
            <pc:docMk/>
            <pc:sldMk cId="2736281154" sldId="2782"/>
            <ac:spMk id="24" creationId="{56D16419-5C1A-59FE-0A53-14B022E98DBE}"/>
          </ac:spMkLst>
        </pc:spChg>
        <pc:spChg chg="add mod">
          <ac:chgData name="Ahmed A" userId="37cbb6571667a5a4" providerId="LiveId" clId="{A3ECA875-3A40-4BA9-BB9C-F27E79C2A69C}" dt="2024-05-09T02:06:03.413" v="3492"/>
          <ac:spMkLst>
            <pc:docMk/>
            <pc:sldMk cId="2736281154" sldId="2782"/>
            <ac:spMk id="25" creationId="{0B0851F3-BB30-86BC-15B0-042E604DA2B5}"/>
          </ac:spMkLst>
        </pc:spChg>
        <pc:spChg chg="add mod">
          <ac:chgData name="Ahmed A" userId="37cbb6571667a5a4" providerId="LiveId" clId="{A3ECA875-3A40-4BA9-BB9C-F27E79C2A69C}" dt="2024-05-09T02:06:03.413" v="3492"/>
          <ac:spMkLst>
            <pc:docMk/>
            <pc:sldMk cId="2736281154" sldId="2782"/>
            <ac:spMk id="26" creationId="{60761E2B-81B1-EFB6-BED0-406D2913ACED}"/>
          </ac:spMkLst>
        </pc:spChg>
        <pc:spChg chg="add mod">
          <ac:chgData name="Ahmed A" userId="37cbb6571667a5a4" providerId="LiveId" clId="{A3ECA875-3A40-4BA9-BB9C-F27E79C2A69C}" dt="2024-05-09T02:06:03.413" v="3492"/>
          <ac:spMkLst>
            <pc:docMk/>
            <pc:sldMk cId="2736281154" sldId="2782"/>
            <ac:spMk id="27" creationId="{93B1F7CD-DAF5-3A34-2F10-070BDA01C62F}"/>
          </ac:spMkLst>
        </pc:spChg>
        <pc:spChg chg="add mod">
          <ac:chgData name="Ahmed A" userId="37cbb6571667a5a4" providerId="LiveId" clId="{A3ECA875-3A40-4BA9-BB9C-F27E79C2A69C}" dt="2024-05-09T02:06:03.413" v="3492"/>
          <ac:spMkLst>
            <pc:docMk/>
            <pc:sldMk cId="2736281154" sldId="2782"/>
            <ac:spMk id="28" creationId="{E7312F2B-0F65-E1C8-2C8C-EE8793FBD972}"/>
          </ac:spMkLst>
        </pc:spChg>
        <pc:spChg chg="add mod">
          <ac:chgData name="Ahmed A" userId="37cbb6571667a5a4" providerId="LiveId" clId="{A3ECA875-3A40-4BA9-BB9C-F27E79C2A69C}" dt="2024-05-09T02:06:03.413" v="3492"/>
          <ac:spMkLst>
            <pc:docMk/>
            <pc:sldMk cId="2736281154" sldId="2782"/>
            <ac:spMk id="29" creationId="{F82CD917-611C-C918-614B-4C4DED32E3A5}"/>
          </ac:spMkLst>
        </pc:spChg>
        <pc:spChg chg="add mod">
          <ac:chgData name="Ahmed A" userId="37cbb6571667a5a4" providerId="LiveId" clId="{A3ECA875-3A40-4BA9-BB9C-F27E79C2A69C}" dt="2024-05-09T02:06:03.413" v="3492"/>
          <ac:spMkLst>
            <pc:docMk/>
            <pc:sldMk cId="2736281154" sldId="2782"/>
            <ac:spMk id="30" creationId="{F1A2CCED-7CE7-BCA9-B676-2A6F4E3F49F2}"/>
          </ac:spMkLst>
        </pc:spChg>
        <pc:spChg chg="add mod">
          <ac:chgData name="Ahmed A" userId="37cbb6571667a5a4" providerId="LiveId" clId="{A3ECA875-3A40-4BA9-BB9C-F27E79C2A69C}" dt="2024-05-09T02:06:03.413" v="3492"/>
          <ac:spMkLst>
            <pc:docMk/>
            <pc:sldMk cId="2736281154" sldId="2782"/>
            <ac:spMk id="31" creationId="{E2F2F8C6-94DC-B36D-85ED-A3DA212EF37C}"/>
          </ac:spMkLst>
        </pc:spChg>
        <pc:spChg chg="add mod">
          <ac:chgData name="Ahmed A" userId="37cbb6571667a5a4" providerId="LiveId" clId="{A3ECA875-3A40-4BA9-BB9C-F27E79C2A69C}" dt="2024-05-09T02:06:03.413" v="3492"/>
          <ac:spMkLst>
            <pc:docMk/>
            <pc:sldMk cId="2736281154" sldId="2782"/>
            <ac:spMk id="32" creationId="{808C4D40-47B8-3920-129A-17D6EC081E6D}"/>
          </ac:spMkLst>
        </pc:spChg>
        <pc:spChg chg="add mod">
          <ac:chgData name="Ahmed A" userId="37cbb6571667a5a4" providerId="LiveId" clId="{A3ECA875-3A40-4BA9-BB9C-F27E79C2A69C}" dt="2024-05-09T02:06:03.413" v="3492"/>
          <ac:spMkLst>
            <pc:docMk/>
            <pc:sldMk cId="2736281154" sldId="2782"/>
            <ac:spMk id="33" creationId="{A282272D-EDE6-E791-3ABD-6FFF75E63CEA}"/>
          </ac:spMkLst>
        </pc:spChg>
        <pc:spChg chg="add mod">
          <ac:chgData name="Ahmed A" userId="37cbb6571667a5a4" providerId="LiveId" clId="{A3ECA875-3A40-4BA9-BB9C-F27E79C2A69C}" dt="2024-05-09T02:06:03.413" v="3492"/>
          <ac:spMkLst>
            <pc:docMk/>
            <pc:sldMk cId="2736281154" sldId="2782"/>
            <ac:spMk id="34" creationId="{EC92F6A1-7B0B-7110-730C-51F410E84582}"/>
          </ac:spMkLst>
        </pc:spChg>
        <pc:spChg chg="add mod">
          <ac:chgData name="Ahmed A" userId="37cbb6571667a5a4" providerId="LiveId" clId="{A3ECA875-3A40-4BA9-BB9C-F27E79C2A69C}" dt="2024-05-09T02:06:03.413" v="3492"/>
          <ac:spMkLst>
            <pc:docMk/>
            <pc:sldMk cId="2736281154" sldId="2782"/>
            <ac:spMk id="35" creationId="{B35CB9B8-8BA0-31C5-B299-BD96F87E39B4}"/>
          </ac:spMkLst>
        </pc:spChg>
        <pc:spChg chg="add mod">
          <ac:chgData name="Ahmed A" userId="37cbb6571667a5a4" providerId="LiveId" clId="{A3ECA875-3A40-4BA9-BB9C-F27E79C2A69C}" dt="2024-05-09T02:06:03.413" v="3492"/>
          <ac:spMkLst>
            <pc:docMk/>
            <pc:sldMk cId="2736281154" sldId="2782"/>
            <ac:spMk id="36" creationId="{3DD05FB7-C064-A349-3BE5-C00B943C170F}"/>
          </ac:spMkLst>
        </pc:spChg>
        <pc:spChg chg="add mod">
          <ac:chgData name="Ahmed A" userId="37cbb6571667a5a4" providerId="LiveId" clId="{A3ECA875-3A40-4BA9-BB9C-F27E79C2A69C}" dt="2024-05-09T02:06:03.413" v="3492"/>
          <ac:spMkLst>
            <pc:docMk/>
            <pc:sldMk cId="2736281154" sldId="2782"/>
            <ac:spMk id="37" creationId="{AA0FE62D-CCE2-DB7E-91A6-6D0CD1ABEA07}"/>
          </ac:spMkLst>
        </pc:spChg>
        <pc:spChg chg="add mod">
          <ac:chgData name="Ahmed A" userId="37cbb6571667a5a4" providerId="LiveId" clId="{A3ECA875-3A40-4BA9-BB9C-F27E79C2A69C}" dt="2024-05-09T02:06:03.413" v="3492"/>
          <ac:spMkLst>
            <pc:docMk/>
            <pc:sldMk cId="2736281154" sldId="2782"/>
            <ac:spMk id="38" creationId="{BCBC2280-6F77-CF0F-BAE3-F0C586CDE0B5}"/>
          </ac:spMkLst>
        </pc:spChg>
        <pc:spChg chg="add mod">
          <ac:chgData name="Ahmed A" userId="37cbb6571667a5a4" providerId="LiveId" clId="{A3ECA875-3A40-4BA9-BB9C-F27E79C2A69C}" dt="2024-05-09T02:06:03.413" v="3492"/>
          <ac:spMkLst>
            <pc:docMk/>
            <pc:sldMk cId="2736281154" sldId="2782"/>
            <ac:spMk id="39" creationId="{52B169E3-2861-80D8-8C69-6A70C9E24106}"/>
          </ac:spMkLst>
        </pc:spChg>
        <pc:spChg chg="add mod">
          <ac:chgData name="Ahmed A" userId="37cbb6571667a5a4" providerId="LiveId" clId="{A3ECA875-3A40-4BA9-BB9C-F27E79C2A69C}" dt="2024-05-09T02:06:03.413" v="3492"/>
          <ac:spMkLst>
            <pc:docMk/>
            <pc:sldMk cId="2736281154" sldId="2782"/>
            <ac:spMk id="40" creationId="{783769BD-7581-554D-006E-99CEDC7813F6}"/>
          </ac:spMkLst>
        </pc:spChg>
        <pc:spChg chg="add mod">
          <ac:chgData name="Ahmed A" userId="37cbb6571667a5a4" providerId="LiveId" clId="{A3ECA875-3A40-4BA9-BB9C-F27E79C2A69C}" dt="2024-05-09T02:06:03.413" v="3492"/>
          <ac:spMkLst>
            <pc:docMk/>
            <pc:sldMk cId="2736281154" sldId="2782"/>
            <ac:spMk id="41" creationId="{09C5F856-E272-D524-571E-7BB2DFCDF30E}"/>
          </ac:spMkLst>
        </pc:spChg>
        <pc:spChg chg="add mod">
          <ac:chgData name="Ahmed A" userId="37cbb6571667a5a4" providerId="LiveId" clId="{A3ECA875-3A40-4BA9-BB9C-F27E79C2A69C}" dt="2024-05-09T02:06:03.413" v="3492"/>
          <ac:spMkLst>
            <pc:docMk/>
            <pc:sldMk cId="2736281154" sldId="2782"/>
            <ac:spMk id="42" creationId="{61D092FF-77D6-903B-B878-976002801A19}"/>
          </ac:spMkLst>
        </pc:spChg>
        <pc:spChg chg="add mod">
          <ac:chgData name="Ahmed A" userId="37cbb6571667a5a4" providerId="LiveId" clId="{A3ECA875-3A40-4BA9-BB9C-F27E79C2A69C}" dt="2024-05-09T02:06:03.413" v="3492"/>
          <ac:spMkLst>
            <pc:docMk/>
            <pc:sldMk cId="2736281154" sldId="2782"/>
            <ac:spMk id="43" creationId="{B1407746-454C-5A4B-5F02-EA86D4105460}"/>
          </ac:spMkLst>
        </pc:spChg>
        <pc:spChg chg="add mod">
          <ac:chgData name="Ahmed A" userId="37cbb6571667a5a4" providerId="LiveId" clId="{A3ECA875-3A40-4BA9-BB9C-F27E79C2A69C}" dt="2024-05-09T02:06:03.413" v="3492"/>
          <ac:spMkLst>
            <pc:docMk/>
            <pc:sldMk cId="2736281154" sldId="2782"/>
            <ac:spMk id="44" creationId="{CA29709F-1EDB-322B-FCF8-A2F670E7395F}"/>
          </ac:spMkLst>
        </pc:spChg>
        <pc:spChg chg="add mod">
          <ac:chgData name="Ahmed A" userId="37cbb6571667a5a4" providerId="LiveId" clId="{A3ECA875-3A40-4BA9-BB9C-F27E79C2A69C}" dt="2024-05-09T02:06:03.413" v="3492"/>
          <ac:spMkLst>
            <pc:docMk/>
            <pc:sldMk cId="2736281154" sldId="2782"/>
            <ac:spMk id="45" creationId="{21CD1637-74A9-E4BF-7EC8-5F1A3972860D}"/>
          </ac:spMkLst>
        </pc:spChg>
        <pc:spChg chg="add mod">
          <ac:chgData name="Ahmed A" userId="37cbb6571667a5a4" providerId="LiveId" clId="{A3ECA875-3A40-4BA9-BB9C-F27E79C2A69C}" dt="2024-05-09T02:06:03.413" v="3492"/>
          <ac:spMkLst>
            <pc:docMk/>
            <pc:sldMk cId="2736281154" sldId="2782"/>
            <ac:spMk id="46" creationId="{A7FAA6B7-9156-24BB-D98A-DF0B77C21372}"/>
          </ac:spMkLst>
        </pc:spChg>
        <pc:spChg chg="add mod">
          <ac:chgData name="Ahmed A" userId="37cbb6571667a5a4" providerId="LiveId" clId="{A3ECA875-3A40-4BA9-BB9C-F27E79C2A69C}" dt="2024-05-09T02:06:03.413" v="3492"/>
          <ac:spMkLst>
            <pc:docMk/>
            <pc:sldMk cId="2736281154" sldId="2782"/>
            <ac:spMk id="47" creationId="{80CC8E21-EA92-7911-C236-ED5F6E407993}"/>
          </ac:spMkLst>
        </pc:spChg>
        <pc:spChg chg="add mod">
          <ac:chgData name="Ahmed A" userId="37cbb6571667a5a4" providerId="LiveId" clId="{A3ECA875-3A40-4BA9-BB9C-F27E79C2A69C}" dt="2024-05-09T02:06:03.413" v="3492"/>
          <ac:spMkLst>
            <pc:docMk/>
            <pc:sldMk cId="2736281154" sldId="2782"/>
            <ac:spMk id="48" creationId="{92585430-C111-1D12-EF9C-DE367CF5AFAB}"/>
          </ac:spMkLst>
        </pc:spChg>
        <pc:spChg chg="add mod">
          <ac:chgData name="Ahmed A" userId="37cbb6571667a5a4" providerId="LiveId" clId="{A3ECA875-3A40-4BA9-BB9C-F27E79C2A69C}" dt="2024-05-09T02:06:03.413" v="3492"/>
          <ac:spMkLst>
            <pc:docMk/>
            <pc:sldMk cId="2736281154" sldId="2782"/>
            <ac:spMk id="49" creationId="{CA459661-C471-57D3-0AE6-9787E13A07B1}"/>
          </ac:spMkLst>
        </pc:spChg>
        <pc:spChg chg="add mod">
          <ac:chgData name="Ahmed A" userId="37cbb6571667a5a4" providerId="LiveId" clId="{A3ECA875-3A40-4BA9-BB9C-F27E79C2A69C}" dt="2024-05-09T02:06:03.413" v="3492"/>
          <ac:spMkLst>
            <pc:docMk/>
            <pc:sldMk cId="2736281154" sldId="2782"/>
            <ac:spMk id="50" creationId="{496B8998-C6BE-B782-87CC-64B9BB400E68}"/>
          </ac:spMkLst>
        </pc:spChg>
        <pc:spChg chg="add mod">
          <ac:chgData name="Ahmed A" userId="37cbb6571667a5a4" providerId="LiveId" clId="{A3ECA875-3A40-4BA9-BB9C-F27E79C2A69C}" dt="2024-05-09T02:06:03.413" v="3492"/>
          <ac:spMkLst>
            <pc:docMk/>
            <pc:sldMk cId="2736281154" sldId="2782"/>
            <ac:spMk id="51" creationId="{FFBF9920-6002-118C-E8D5-4DFCA714DBD7}"/>
          </ac:spMkLst>
        </pc:spChg>
        <pc:spChg chg="add mod">
          <ac:chgData name="Ahmed A" userId="37cbb6571667a5a4" providerId="LiveId" clId="{A3ECA875-3A40-4BA9-BB9C-F27E79C2A69C}" dt="2024-05-09T02:06:03.413" v="3492"/>
          <ac:spMkLst>
            <pc:docMk/>
            <pc:sldMk cId="2736281154" sldId="2782"/>
            <ac:spMk id="52" creationId="{DA2FD196-8956-BE6A-E4FA-FD5655E674BD}"/>
          </ac:spMkLst>
        </pc:spChg>
        <pc:spChg chg="add mod">
          <ac:chgData name="Ahmed A" userId="37cbb6571667a5a4" providerId="LiveId" clId="{A3ECA875-3A40-4BA9-BB9C-F27E79C2A69C}" dt="2024-05-09T02:06:03.413" v="3492"/>
          <ac:spMkLst>
            <pc:docMk/>
            <pc:sldMk cId="2736281154" sldId="2782"/>
            <ac:spMk id="53" creationId="{084DA6DC-5C91-596E-5FEE-3E5371B58765}"/>
          </ac:spMkLst>
        </pc:spChg>
        <pc:spChg chg="add mod">
          <ac:chgData name="Ahmed A" userId="37cbb6571667a5a4" providerId="LiveId" clId="{A3ECA875-3A40-4BA9-BB9C-F27E79C2A69C}" dt="2024-05-09T02:06:03.413" v="3492"/>
          <ac:spMkLst>
            <pc:docMk/>
            <pc:sldMk cId="2736281154" sldId="2782"/>
            <ac:spMk id="54" creationId="{9C3D78E7-2006-C75F-C4B8-E9878B046F1B}"/>
          </ac:spMkLst>
        </pc:spChg>
        <pc:spChg chg="add mod">
          <ac:chgData name="Ahmed A" userId="37cbb6571667a5a4" providerId="LiveId" clId="{A3ECA875-3A40-4BA9-BB9C-F27E79C2A69C}" dt="2024-05-09T02:06:03.413" v="3492"/>
          <ac:spMkLst>
            <pc:docMk/>
            <pc:sldMk cId="2736281154" sldId="2782"/>
            <ac:spMk id="55" creationId="{043C881A-4C6D-870A-130D-53C6536DECFF}"/>
          </ac:spMkLst>
        </pc:spChg>
        <pc:spChg chg="add mod">
          <ac:chgData name="Ahmed A" userId="37cbb6571667a5a4" providerId="LiveId" clId="{A3ECA875-3A40-4BA9-BB9C-F27E79C2A69C}" dt="2024-05-09T02:06:03.413" v="3492"/>
          <ac:spMkLst>
            <pc:docMk/>
            <pc:sldMk cId="2736281154" sldId="2782"/>
            <ac:spMk id="56" creationId="{22894C34-CEE9-543C-239C-2AF65FD35A57}"/>
          </ac:spMkLst>
        </pc:spChg>
        <pc:spChg chg="add mod">
          <ac:chgData name="Ahmed A" userId="37cbb6571667a5a4" providerId="LiveId" clId="{A3ECA875-3A40-4BA9-BB9C-F27E79C2A69C}" dt="2024-05-09T02:06:03.413" v="3492"/>
          <ac:spMkLst>
            <pc:docMk/>
            <pc:sldMk cId="2736281154" sldId="2782"/>
            <ac:spMk id="57" creationId="{212A4562-0C61-69AF-6712-D511A170B323}"/>
          </ac:spMkLst>
        </pc:spChg>
        <pc:spChg chg="add mod">
          <ac:chgData name="Ahmed A" userId="37cbb6571667a5a4" providerId="LiveId" clId="{A3ECA875-3A40-4BA9-BB9C-F27E79C2A69C}" dt="2024-05-09T02:06:03.413" v="3492"/>
          <ac:spMkLst>
            <pc:docMk/>
            <pc:sldMk cId="2736281154" sldId="2782"/>
            <ac:spMk id="58" creationId="{80613C8A-5FBC-C151-7500-A629E8C57731}"/>
          </ac:spMkLst>
        </pc:spChg>
        <pc:spChg chg="add mod">
          <ac:chgData name="Ahmed A" userId="37cbb6571667a5a4" providerId="LiveId" clId="{A3ECA875-3A40-4BA9-BB9C-F27E79C2A69C}" dt="2024-05-09T02:06:03.413" v="3492"/>
          <ac:spMkLst>
            <pc:docMk/>
            <pc:sldMk cId="2736281154" sldId="2782"/>
            <ac:spMk id="59" creationId="{BA8C2FD4-BBE3-51A7-2299-07764509DC63}"/>
          </ac:spMkLst>
        </pc:spChg>
        <pc:spChg chg="add mod">
          <ac:chgData name="Ahmed A" userId="37cbb6571667a5a4" providerId="LiveId" clId="{A3ECA875-3A40-4BA9-BB9C-F27E79C2A69C}" dt="2024-05-09T02:06:03.413" v="3492"/>
          <ac:spMkLst>
            <pc:docMk/>
            <pc:sldMk cId="2736281154" sldId="2782"/>
            <ac:spMk id="60" creationId="{9B575DFB-C3C2-BDE2-BC80-D707EE040AF2}"/>
          </ac:spMkLst>
        </pc:spChg>
        <pc:spChg chg="add mod">
          <ac:chgData name="Ahmed A" userId="37cbb6571667a5a4" providerId="LiveId" clId="{A3ECA875-3A40-4BA9-BB9C-F27E79C2A69C}" dt="2024-05-09T02:06:03.413" v="3492"/>
          <ac:spMkLst>
            <pc:docMk/>
            <pc:sldMk cId="2736281154" sldId="2782"/>
            <ac:spMk id="61" creationId="{02809426-98D3-B7C8-3C07-BA77A99370D5}"/>
          </ac:spMkLst>
        </pc:spChg>
        <pc:spChg chg="add mod">
          <ac:chgData name="Ahmed A" userId="37cbb6571667a5a4" providerId="LiveId" clId="{A3ECA875-3A40-4BA9-BB9C-F27E79C2A69C}" dt="2024-05-09T02:06:03.413" v="3492"/>
          <ac:spMkLst>
            <pc:docMk/>
            <pc:sldMk cId="2736281154" sldId="2782"/>
            <ac:spMk id="62" creationId="{DB88CC3D-C620-8E35-A223-44FB0ADC5D7D}"/>
          </ac:spMkLst>
        </pc:spChg>
        <pc:spChg chg="add mod">
          <ac:chgData name="Ahmed A" userId="37cbb6571667a5a4" providerId="LiveId" clId="{A3ECA875-3A40-4BA9-BB9C-F27E79C2A69C}" dt="2024-05-09T02:06:03.413" v="3492"/>
          <ac:spMkLst>
            <pc:docMk/>
            <pc:sldMk cId="2736281154" sldId="2782"/>
            <ac:spMk id="63" creationId="{1777EBDD-CC67-1D61-8DBA-D9985EC845F6}"/>
          </ac:spMkLst>
        </pc:spChg>
        <pc:spChg chg="add mod">
          <ac:chgData name="Ahmed A" userId="37cbb6571667a5a4" providerId="LiveId" clId="{A3ECA875-3A40-4BA9-BB9C-F27E79C2A69C}" dt="2024-05-09T02:06:03.413" v="3492"/>
          <ac:spMkLst>
            <pc:docMk/>
            <pc:sldMk cId="2736281154" sldId="2782"/>
            <ac:spMk id="64" creationId="{2EE4DA1D-7DEB-BFDD-83AF-6DE48B9A9DCF}"/>
          </ac:spMkLst>
        </pc:spChg>
        <pc:spChg chg="add mod">
          <ac:chgData name="Ahmed A" userId="37cbb6571667a5a4" providerId="LiveId" clId="{A3ECA875-3A40-4BA9-BB9C-F27E79C2A69C}" dt="2024-05-09T02:06:03.413" v="3492"/>
          <ac:spMkLst>
            <pc:docMk/>
            <pc:sldMk cId="2736281154" sldId="2782"/>
            <ac:spMk id="65" creationId="{049580F6-B312-C797-AF0D-7BF6EAC708C2}"/>
          </ac:spMkLst>
        </pc:spChg>
        <pc:spChg chg="add mod">
          <ac:chgData name="Ahmed A" userId="37cbb6571667a5a4" providerId="LiveId" clId="{A3ECA875-3A40-4BA9-BB9C-F27E79C2A69C}" dt="2024-05-09T02:06:03.413" v="3492"/>
          <ac:spMkLst>
            <pc:docMk/>
            <pc:sldMk cId="2736281154" sldId="2782"/>
            <ac:spMk id="66" creationId="{ADD8C66D-3054-0050-7880-BEA6430C44DE}"/>
          </ac:spMkLst>
        </pc:spChg>
        <pc:spChg chg="add mod">
          <ac:chgData name="Ahmed A" userId="37cbb6571667a5a4" providerId="LiveId" clId="{A3ECA875-3A40-4BA9-BB9C-F27E79C2A69C}" dt="2024-05-09T02:06:03.413" v="3492"/>
          <ac:spMkLst>
            <pc:docMk/>
            <pc:sldMk cId="2736281154" sldId="2782"/>
            <ac:spMk id="67" creationId="{5B8B2B6D-530F-383D-596F-02B77CD8D07A}"/>
          </ac:spMkLst>
        </pc:spChg>
        <pc:spChg chg="add mod">
          <ac:chgData name="Ahmed A" userId="37cbb6571667a5a4" providerId="LiveId" clId="{A3ECA875-3A40-4BA9-BB9C-F27E79C2A69C}" dt="2024-05-09T02:06:03.413" v="3492"/>
          <ac:spMkLst>
            <pc:docMk/>
            <pc:sldMk cId="2736281154" sldId="2782"/>
            <ac:spMk id="68" creationId="{201B2BAF-8D23-54FD-39B2-DEC412A2D906}"/>
          </ac:spMkLst>
        </pc:spChg>
        <pc:spChg chg="add mod">
          <ac:chgData name="Ahmed A" userId="37cbb6571667a5a4" providerId="LiveId" clId="{A3ECA875-3A40-4BA9-BB9C-F27E79C2A69C}" dt="2024-05-09T02:06:03.413" v="3492"/>
          <ac:spMkLst>
            <pc:docMk/>
            <pc:sldMk cId="2736281154" sldId="2782"/>
            <ac:spMk id="69" creationId="{5A36E5C0-B08A-174D-1106-6B283B92454D}"/>
          </ac:spMkLst>
        </pc:spChg>
        <pc:spChg chg="add mod">
          <ac:chgData name="Ahmed A" userId="37cbb6571667a5a4" providerId="LiveId" clId="{A3ECA875-3A40-4BA9-BB9C-F27E79C2A69C}" dt="2024-05-09T02:06:03.413" v="3492"/>
          <ac:spMkLst>
            <pc:docMk/>
            <pc:sldMk cId="2736281154" sldId="2782"/>
            <ac:spMk id="70" creationId="{84EF4BD2-565E-EA1C-ADB0-AE04B7F0CF62}"/>
          </ac:spMkLst>
        </pc:spChg>
        <pc:spChg chg="add mod">
          <ac:chgData name="Ahmed A" userId="37cbb6571667a5a4" providerId="LiveId" clId="{A3ECA875-3A40-4BA9-BB9C-F27E79C2A69C}" dt="2024-05-09T02:06:03.413" v="3492"/>
          <ac:spMkLst>
            <pc:docMk/>
            <pc:sldMk cId="2736281154" sldId="2782"/>
            <ac:spMk id="71" creationId="{8BE446B0-67FD-B504-D2B1-FBC2965032A5}"/>
          </ac:spMkLst>
        </pc:spChg>
        <pc:spChg chg="add mod">
          <ac:chgData name="Ahmed A" userId="37cbb6571667a5a4" providerId="LiveId" clId="{A3ECA875-3A40-4BA9-BB9C-F27E79C2A69C}" dt="2024-05-09T02:06:03.413" v="3492"/>
          <ac:spMkLst>
            <pc:docMk/>
            <pc:sldMk cId="2736281154" sldId="2782"/>
            <ac:spMk id="72" creationId="{574745C7-16EC-132B-94C2-BDC69B7561C5}"/>
          </ac:spMkLst>
        </pc:spChg>
        <pc:spChg chg="add mod">
          <ac:chgData name="Ahmed A" userId="37cbb6571667a5a4" providerId="LiveId" clId="{A3ECA875-3A40-4BA9-BB9C-F27E79C2A69C}" dt="2024-05-09T02:06:03.413" v="3492"/>
          <ac:spMkLst>
            <pc:docMk/>
            <pc:sldMk cId="2736281154" sldId="2782"/>
            <ac:spMk id="73" creationId="{2AF5B6BE-1B9E-ECE2-7A41-0BAA9A12F5F6}"/>
          </ac:spMkLst>
        </pc:spChg>
        <pc:spChg chg="add mod">
          <ac:chgData name="Ahmed A" userId="37cbb6571667a5a4" providerId="LiveId" clId="{A3ECA875-3A40-4BA9-BB9C-F27E79C2A69C}" dt="2024-05-09T02:06:03.413" v="3492"/>
          <ac:spMkLst>
            <pc:docMk/>
            <pc:sldMk cId="2736281154" sldId="2782"/>
            <ac:spMk id="74" creationId="{6054A630-D587-0C0F-56DA-485F933D1E74}"/>
          </ac:spMkLst>
        </pc:spChg>
        <pc:spChg chg="add mod">
          <ac:chgData name="Ahmed A" userId="37cbb6571667a5a4" providerId="LiveId" clId="{A3ECA875-3A40-4BA9-BB9C-F27E79C2A69C}" dt="2024-05-09T02:06:03.413" v="3492"/>
          <ac:spMkLst>
            <pc:docMk/>
            <pc:sldMk cId="2736281154" sldId="2782"/>
            <ac:spMk id="75" creationId="{6E6B397E-D033-CFB7-60D6-09831E2F68C8}"/>
          </ac:spMkLst>
        </pc:spChg>
        <pc:spChg chg="add mod">
          <ac:chgData name="Ahmed A" userId="37cbb6571667a5a4" providerId="LiveId" clId="{A3ECA875-3A40-4BA9-BB9C-F27E79C2A69C}" dt="2024-05-09T02:06:03.413" v="3492"/>
          <ac:spMkLst>
            <pc:docMk/>
            <pc:sldMk cId="2736281154" sldId="2782"/>
            <ac:spMk id="76" creationId="{1258EE0D-BE6B-C9E0-7AA7-274C85880168}"/>
          </ac:spMkLst>
        </pc:spChg>
        <pc:spChg chg="add mod">
          <ac:chgData name="Ahmed A" userId="37cbb6571667a5a4" providerId="LiveId" clId="{A3ECA875-3A40-4BA9-BB9C-F27E79C2A69C}" dt="2024-05-09T02:06:03.413" v="3492"/>
          <ac:spMkLst>
            <pc:docMk/>
            <pc:sldMk cId="2736281154" sldId="2782"/>
            <ac:spMk id="77" creationId="{D5794023-834C-9C9E-0C2B-9A993C94013A}"/>
          </ac:spMkLst>
        </pc:spChg>
        <pc:spChg chg="add mod">
          <ac:chgData name="Ahmed A" userId="37cbb6571667a5a4" providerId="LiveId" clId="{A3ECA875-3A40-4BA9-BB9C-F27E79C2A69C}" dt="2024-05-09T02:06:03.413" v="3492"/>
          <ac:spMkLst>
            <pc:docMk/>
            <pc:sldMk cId="2736281154" sldId="2782"/>
            <ac:spMk id="78" creationId="{F9C638AE-4458-D54F-F03B-1AC91983237F}"/>
          </ac:spMkLst>
        </pc:spChg>
        <pc:spChg chg="add mod">
          <ac:chgData name="Ahmed A" userId="37cbb6571667a5a4" providerId="LiveId" clId="{A3ECA875-3A40-4BA9-BB9C-F27E79C2A69C}" dt="2024-05-09T02:06:03.413" v="3492"/>
          <ac:spMkLst>
            <pc:docMk/>
            <pc:sldMk cId="2736281154" sldId="2782"/>
            <ac:spMk id="79" creationId="{2985F1E4-1653-549E-E4DE-91B616D72C89}"/>
          </ac:spMkLst>
        </pc:spChg>
        <pc:spChg chg="add mod">
          <ac:chgData name="Ahmed A" userId="37cbb6571667a5a4" providerId="LiveId" clId="{A3ECA875-3A40-4BA9-BB9C-F27E79C2A69C}" dt="2024-05-09T02:06:03.413" v="3492"/>
          <ac:spMkLst>
            <pc:docMk/>
            <pc:sldMk cId="2736281154" sldId="2782"/>
            <ac:spMk id="80" creationId="{20F429B7-491E-0BA6-81FD-DF875EF46C9C}"/>
          </ac:spMkLst>
        </pc:spChg>
        <pc:spChg chg="add mod">
          <ac:chgData name="Ahmed A" userId="37cbb6571667a5a4" providerId="LiveId" clId="{A3ECA875-3A40-4BA9-BB9C-F27E79C2A69C}" dt="2024-05-09T02:06:03.413" v="3492"/>
          <ac:spMkLst>
            <pc:docMk/>
            <pc:sldMk cId="2736281154" sldId="2782"/>
            <ac:spMk id="81" creationId="{371F580A-8C45-F406-290E-AD52C996EFE3}"/>
          </ac:spMkLst>
        </pc:spChg>
        <pc:spChg chg="add mod">
          <ac:chgData name="Ahmed A" userId="37cbb6571667a5a4" providerId="LiveId" clId="{A3ECA875-3A40-4BA9-BB9C-F27E79C2A69C}" dt="2024-05-09T02:06:03.413" v="3492"/>
          <ac:spMkLst>
            <pc:docMk/>
            <pc:sldMk cId="2736281154" sldId="2782"/>
            <ac:spMk id="82" creationId="{DD1BF7C8-5C47-3149-F589-4638F0B315CB}"/>
          </ac:spMkLst>
        </pc:spChg>
        <pc:spChg chg="add mod">
          <ac:chgData name="Ahmed A" userId="37cbb6571667a5a4" providerId="LiveId" clId="{A3ECA875-3A40-4BA9-BB9C-F27E79C2A69C}" dt="2024-05-09T02:06:03.413" v="3492"/>
          <ac:spMkLst>
            <pc:docMk/>
            <pc:sldMk cId="2736281154" sldId="2782"/>
            <ac:spMk id="83" creationId="{72705B4B-D9B1-92D7-F0A2-9EC50757C5E2}"/>
          </ac:spMkLst>
        </pc:spChg>
        <pc:spChg chg="add mod">
          <ac:chgData name="Ahmed A" userId="37cbb6571667a5a4" providerId="LiveId" clId="{A3ECA875-3A40-4BA9-BB9C-F27E79C2A69C}" dt="2024-05-09T02:06:03.413" v="3492"/>
          <ac:spMkLst>
            <pc:docMk/>
            <pc:sldMk cId="2736281154" sldId="2782"/>
            <ac:spMk id="84" creationId="{6FB088C8-20D1-66E2-EF83-7B5727A0B745}"/>
          </ac:spMkLst>
        </pc:spChg>
        <pc:spChg chg="add mod">
          <ac:chgData name="Ahmed A" userId="37cbb6571667a5a4" providerId="LiveId" clId="{A3ECA875-3A40-4BA9-BB9C-F27E79C2A69C}" dt="2024-05-09T02:06:03.413" v="3492"/>
          <ac:spMkLst>
            <pc:docMk/>
            <pc:sldMk cId="2736281154" sldId="2782"/>
            <ac:spMk id="85" creationId="{9B32027F-31A1-D47F-0F1A-4C76DFCF6976}"/>
          </ac:spMkLst>
        </pc:spChg>
        <pc:spChg chg="add mod">
          <ac:chgData name="Ahmed A" userId="37cbb6571667a5a4" providerId="LiveId" clId="{A3ECA875-3A40-4BA9-BB9C-F27E79C2A69C}" dt="2024-05-09T02:06:03.413" v="3492"/>
          <ac:spMkLst>
            <pc:docMk/>
            <pc:sldMk cId="2736281154" sldId="2782"/>
            <ac:spMk id="86" creationId="{079C70C6-1FA1-48A0-F494-587692B41B4F}"/>
          </ac:spMkLst>
        </pc:spChg>
        <pc:spChg chg="add mod">
          <ac:chgData name="Ahmed A" userId="37cbb6571667a5a4" providerId="LiveId" clId="{A3ECA875-3A40-4BA9-BB9C-F27E79C2A69C}" dt="2024-05-09T02:06:03.413" v="3492"/>
          <ac:spMkLst>
            <pc:docMk/>
            <pc:sldMk cId="2736281154" sldId="2782"/>
            <ac:spMk id="87" creationId="{D2E48AA8-1111-770A-448C-4E38FFF488A3}"/>
          </ac:spMkLst>
        </pc:spChg>
        <pc:spChg chg="add mod">
          <ac:chgData name="Ahmed A" userId="37cbb6571667a5a4" providerId="LiveId" clId="{A3ECA875-3A40-4BA9-BB9C-F27E79C2A69C}" dt="2024-05-09T02:06:03.413" v="3492"/>
          <ac:spMkLst>
            <pc:docMk/>
            <pc:sldMk cId="2736281154" sldId="2782"/>
            <ac:spMk id="88" creationId="{AD8F102A-0387-DB30-7665-E43828AC99C4}"/>
          </ac:spMkLst>
        </pc:spChg>
        <pc:spChg chg="add mod">
          <ac:chgData name="Ahmed A" userId="37cbb6571667a5a4" providerId="LiveId" clId="{A3ECA875-3A40-4BA9-BB9C-F27E79C2A69C}" dt="2024-05-09T02:06:03.413" v="3492"/>
          <ac:spMkLst>
            <pc:docMk/>
            <pc:sldMk cId="2736281154" sldId="2782"/>
            <ac:spMk id="89" creationId="{7EEDEB46-49D7-7B5E-9D28-19005E01DE64}"/>
          </ac:spMkLst>
        </pc:spChg>
        <pc:spChg chg="add mod">
          <ac:chgData name="Ahmed A" userId="37cbb6571667a5a4" providerId="LiveId" clId="{A3ECA875-3A40-4BA9-BB9C-F27E79C2A69C}" dt="2024-05-09T02:06:03.413" v="3492"/>
          <ac:spMkLst>
            <pc:docMk/>
            <pc:sldMk cId="2736281154" sldId="2782"/>
            <ac:spMk id="90" creationId="{2EAD390F-6E77-A4DB-68C8-EB77A3D3AD7E}"/>
          </ac:spMkLst>
        </pc:spChg>
        <pc:spChg chg="add mod">
          <ac:chgData name="Ahmed A" userId="37cbb6571667a5a4" providerId="LiveId" clId="{A3ECA875-3A40-4BA9-BB9C-F27E79C2A69C}" dt="2024-05-09T02:06:03.413" v="3492"/>
          <ac:spMkLst>
            <pc:docMk/>
            <pc:sldMk cId="2736281154" sldId="2782"/>
            <ac:spMk id="91" creationId="{53C778B7-B367-B4DD-5E1D-9E8563B38AC2}"/>
          </ac:spMkLst>
        </pc:spChg>
        <pc:spChg chg="add mod">
          <ac:chgData name="Ahmed A" userId="37cbb6571667a5a4" providerId="LiveId" clId="{A3ECA875-3A40-4BA9-BB9C-F27E79C2A69C}" dt="2024-05-09T02:06:03.413" v="3492"/>
          <ac:spMkLst>
            <pc:docMk/>
            <pc:sldMk cId="2736281154" sldId="2782"/>
            <ac:spMk id="92" creationId="{CD76E5E8-42D7-AA46-27A9-14E73D782D72}"/>
          </ac:spMkLst>
        </pc:spChg>
        <pc:spChg chg="add mod">
          <ac:chgData name="Ahmed A" userId="37cbb6571667a5a4" providerId="LiveId" clId="{A3ECA875-3A40-4BA9-BB9C-F27E79C2A69C}" dt="2024-05-09T02:06:03.413" v="3492"/>
          <ac:spMkLst>
            <pc:docMk/>
            <pc:sldMk cId="2736281154" sldId="2782"/>
            <ac:spMk id="93" creationId="{04D13F7C-60AF-670A-2181-6D4364AE84AF}"/>
          </ac:spMkLst>
        </pc:spChg>
        <pc:spChg chg="add mod">
          <ac:chgData name="Ahmed A" userId="37cbb6571667a5a4" providerId="LiveId" clId="{A3ECA875-3A40-4BA9-BB9C-F27E79C2A69C}" dt="2024-05-09T02:06:03.413" v="3492"/>
          <ac:spMkLst>
            <pc:docMk/>
            <pc:sldMk cId="2736281154" sldId="2782"/>
            <ac:spMk id="94" creationId="{C6A1874E-E5FD-E890-6AD1-93D4B9836B1C}"/>
          </ac:spMkLst>
        </pc:spChg>
        <pc:spChg chg="add mod">
          <ac:chgData name="Ahmed A" userId="37cbb6571667a5a4" providerId="LiveId" clId="{A3ECA875-3A40-4BA9-BB9C-F27E79C2A69C}" dt="2024-05-09T02:06:03.413" v="3492"/>
          <ac:spMkLst>
            <pc:docMk/>
            <pc:sldMk cId="2736281154" sldId="2782"/>
            <ac:spMk id="95" creationId="{182449AB-36E2-5DD0-73FC-3676EF5D5B11}"/>
          </ac:spMkLst>
        </pc:spChg>
        <pc:spChg chg="add mod">
          <ac:chgData name="Ahmed A" userId="37cbb6571667a5a4" providerId="LiveId" clId="{A3ECA875-3A40-4BA9-BB9C-F27E79C2A69C}" dt="2024-05-09T02:06:03.413" v="3492"/>
          <ac:spMkLst>
            <pc:docMk/>
            <pc:sldMk cId="2736281154" sldId="2782"/>
            <ac:spMk id="96" creationId="{17A6EDFF-BFAD-C247-7CC7-8E04AA02EEDB}"/>
          </ac:spMkLst>
        </pc:spChg>
        <pc:spChg chg="add mod">
          <ac:chgData name="Ahmed A" userId="37cbb6571667a5a4" providerId="LiveId" clId="{A3ECA875-3A40-4BA9-BB9C-F27E79C2A69C}" dt="2024-05-09T02:06:03.413" v="3492"/>
          <ac:spMkLst>
            <pc:docMk/>
            <pc:sldMk cId="2736281154" sldId="2782"/>
            <ac:spMk id="97" creationId="{6AE20EA3-ADD5-98BE-97FF-6B5B099A33A3}"/>
          </ac:spMkLst>
        </pc:spChg>
        <pc:spChg chg="add mod">
          <ac:chgData name="Ahmed A" userId="37cbb6571667a5a4" providerId="LiveId" clId="{A3ECA875-3A40-4BA9-BB9C-F27E79C2A69C}" dt="2024-05-09T02:06:03.413" v="3492"/>
          <ac:spMkLst>
            <pc:docMk/>
            <pc:sldMk cId="2736281154" sldId="2782"/>
            <ac:spMk id="98" creationId="{8B866C54-F2C9-D1F0-34EB-73B6058DB052}"/>
          </ac:spMkLst>
        </pc:spChg>
        <pc:spChg chg="add mod">
          <ac:chgData name="Ahmed A" userId="37cbb6571667a5a4" providerId="LiveId" clId="{A3ECA875-3A40-4BA9-BB9C-F27E79C2A69C}" dt="2024-05-09T02:06:03.413" v="3492"/>
          <ac:spMkLst>
            <pc:docMk/>
            <pc:sldMk cId="2736281154" sldId="2782"/>
            <ac:spMk id="99" creationId="{DF47CDC6-BEDE-CF42-24D2-392F1A323FAD}"/>
          </ac:spMkLst>
        </pc:spChg>
        <pc:spChg chg="add mod">
          <ac:chgData name="Ahmed A" userId="37cbb6571667a5a4" providerId="LiveId" clId="{A3ECA875-3A40-4BA9-BB9C-F27E79C2A69C}" dt="2024-05-09T02:06:03.413" v="3492"/>
          <ac:spMkLst>
            <pc:docMk/>
            <pc:sldMk cId="2736281154" sldId="2782"/>
            <ac:spMk id="100" creationId="{C0EF35CF-4EA9-4D39-ACC7-AE77CACA0FB1}"/>
          </ac:spMkLst>
        </pc:spChg>
        <pc:spChg chg="add mod">
          <ac:chgData name="Ahmed A" userId="37cbb6571667a5a4" providerId="LiveId" clId="{A3ECA875-3A40-4BA9-BB9C-F27E79C2A69C}" dt="2024-05-09T02:06:03.413" v="3492"/>
          <ac:spMkLst>
            <pc:docMk/>
            <pc:sldMk cId="2736281154" sldId="2782"/>
            <ac:spMk id="101" creationId="{C9746417-FBA2-4876-C3EA-84CE4B6D9ED5}"/>
          </ac:spMkLst>
        </pc:spChg>
        <pc:spChg chg="add mod">
          <ac:chgData name="Ahmed A" userId="37cbb6571667a5a4" providerId="LiveId" clId="{A3ECA875-3A40-4BA9-BB9C-F27E79C2A69C}" dt="2024-05-09T02:06:03.413" v="3492"/>
          <ac:spMkLst>
            <pc:docMk/>
            <pc:sldMk cId="2736281154" sldId="2782"/>
            <ac:spMk id="102" creationId="{204264B3-3191-EADE-0293-8246A98B841E}"/>
          </ac:spMkLst>
        </pc:spChg>
        <pc:spChg chg="add mod">
          <ac:chgData name="Ahmed A" userId="37cbb6571667a5a4" providerId="LiveId" clId="{A3ECA875-3A40-4BA9-BB9C-F27E79C2A69C}" dt="2024-05-09T02:06:03.413" v="3492"/>
          <ac:spMkLst>
            <pc:docMk/>
            <pc:sldMk cId="2736281154" sldId="2782"/>
            <ac:spMk id="103" creationId="{6BB14E93-2823-FA33-F883-6BA2359A6B44}"/>
          </ac:spMkLst>
        </pc:spChg>
        <pc:spChg chg="add mod">
          <ac:chgData name="Ahmed A" userId="37cbb6571667a5a4" providerId="LiveId" clId="{A3ECA875-3A40-4BA9-BB9C-F27E79C2A69C}" dt="2024-05-09T02:06:03.413" v="3492"/>
          <ac:spMkLst>
            <pc:docMk/>
            <pc:sldMk cId="2736281154" sldId="2782"/>
            <ac:spMk id="104" creationId="{4CF77D73-232D-7AB1-940B-71874FA24C17}"/>
          </ac:spMkLst>
        </pc:spChg>
        <pc:spChg chg="add mod">
          <ac:chgData name="Ahmed A" userId="37cbb6571667a5a4" providerId="LiveId" clId="{A3ECA875-3A40-4BA9-BB9C-F27E79C2A69C}" dt="2024-05-09T02:06:03.413" v="3492"/>
          <ac:spMkLst>
            <pc:docMk/>
            <pc:sldMk cId="2736281154" sldId="2782"/>
            <ac:spMk id="105" creationId="{87D3EFCD-854F-5A04-1F28-57EAFF761E52}"/>
          </ac:spMkLst>
        </pc:spChg>
        <pc:spChg chg="add mod">
          <ac:chgData name="Ahmed A" userId="37cbb6571667a5a4" providerId="LiveId" clId="{A3ECA875-3A40-4BA9-BB9C-F27E79C2A69C}" dt="2024-05-09T02:06:03.413" v="3492"/>
          <ac:spMkLst>
            <pc:docMk/>
            <pc:sldMk cId="2736281154" sldId="2782"/>
            <ac:spMk id="106" creationId="{416050B5-0D53-0678-863F-048EA5CDC43C}"/>
          </ac:spMkLst>
        </pc:spChg>
        <pc:spChg chg="add mod">
          <ac:chgData name="Ahmed A" userId="37cbb6571667a5a4" providerId="LiveId" clId="{A3ECA875-3A40-4BA9-BB9C-F27E79C2A69C}" dt="2024-05-09T02:06:03.413" v="3492"/>
          <ac:spMkLst>
            <pc:docMk/>
            <pc:sldMk cId="2736281154" sldId="2782"/>
            <ac:spMk id="107" creationId="{C05DAC0A-06E7-80E0-6F11-202272D92281}"/>
          </ac:spMkLst>
        </pc:spChg>
        <pc:spChg chg="add mod">
          <ac:chgData name="Ahmed A" userId="37cbb6571667a5a4" providerId="LiveId" clId="{A3ECA875-3A40-4BA9-BB9C-F27E79C2A69C}" dt="2024-05-09T02:06:03.413" v="3492"/>
          <ac:spMkLst>
            <pc:docMk/>
            <pc:sldMk cId="2736281154" sldId="2782"/>
            <ac:spMk id="108" creationId="{1177DAA3-3F7C-E052-B90C-5EA3D1906692}"/>
          </ac:spMkLst>
        </pc:spChg>
        <pc:spChg chg="add mod">
          <ac:chgData name="Ahmed A" userId="37cbb6571667a5a4" providerId="LiveId" clId="{A3ECA875-3A40-4BA9-BB9C-F27E79C2A69C}" dt="2024-05-09T02:06:03.413" v="3492"/>
          <ac:spMkLst>
            <pc:docMk/>
            <pc:sldMk cId="2736281154" sldId="2782"/>
            <ac:spMk id="109" creationId="{07D90D04-02DA-8E09-4D94-6B0FCA1D0BA0}"/>
          </ac:spMkLst>
        </pc:spChg>
        <pc:spChg chg="add mod">
          <ac:chgData name="Ahmed A" userId="37cbb6571667a5a4" providerId="LiveId" clId="{A3ECA875-3A40-4BA9-BB9C-F27E79C2A69C}" dt="2024-05-09T02:06:03.413" v="3492"/>
          <ac:spMkLst>
            <pc:docMk/>
            <pc:sldMk cId="2736281154" sldId="2782"/>
            <ac:spMk id="110" creationId="{8F68E645-13D8-819E-A8E6-5B2E0D2A4FD3}"/>
          </ac:spMkLst>
        </pc:spChg>
        <pc:spChg chg="add mod">
          <ac:chgData name="Ahmed A" userId="37cbb6571667a5a4" providerId="LiveId" clId="{A3ECA875-3A40-4BA9-BB9C-F27E79C2A69C}" dt="2024-05-09T02:06:03.413" v="3492"/>
          <ac:spMkLst>
            <pc:docMk/>
            <pc:sldMk cId="2736281154" sldId="2782"/>
            <ac:spMk id="111" creationId="{B4C56A21-967E-AD91-EA18-3071B41729E7}"/>
          </ac:spMkLst>
        </pc:spChg>
        <pc:spChg chg="add mod">
          <ac:chgData name="Ahmed A" userId="37cbb6571667a5a4" providerId="LiveId" clId="{A3ECA875-3A40-4BA9-BB9C-F27E79C2A69C}" dt="2024-05-09T02:06:03.413" v="3492"/>
          <ac:spMkLst>
            <pc:docMk/>
            <pc:sldMk cId="2736281154" sldId="2782"/>
            <ac:spMk id="112" creationId="{6418C13C-8510-EC36-148B-D0288E942233}"/>
          </ac:spMkLst>
        </pc:spChg>
        <pc:spChg chg="add mod">
          <ac:chgData name="Ahmed A" userId="37cbb6571667a5a4" providerId="LiveId" clId="{A3ECA875-3A40-4BA9-BB9C-F27E79C2A69C}" dt="2024-05-09T02:06:03.413" v="3492"/>
          <ac:spMkLst>
            <pc:docMk/>
            <pc:sldMk cId="2736281154" sldId="2782"/>
            <ac:spMk id="113" creationId="{3BB96C63-8BE5-4810-C6B4-6BD4F1BAD3DF}"/>
          </ac:spMkLst>
        </pc:spChg>
        <pc:spChg chg="add mod">
          <ac:chgData name="Ahmed A" userId="37cbb6571667a5a4" providerId="LiveId" clId="{A3ECA875-3A40-4BA9-BB9C-F27E79C2A69C}" dt="2024-05-09T02:06:03.413" v="3492"/>
          <ac:spMkLst>
            <pc:docMk/>
            <pc:sldMk cId="2736281154" sldId="2782"/>
            <ac:spMk id="114" creationId="{F95F09BB-1C69-BF1C-B97C-1A0EF7549F11}"/>
          </ac:spMkLst>
        </pc:spChg>
        <pc:spChg chg="add mod">
          <ac:chgData name="Ahmed A" userId="37cbb6571667a5a4" providerId="LiveId" clId="{A3ECA875-3A40-4BA9-BB9C-F27E79C2A69C}" dt="2024-05-09T02:06:03.413" v="3492"/>
          <ac:spMkLst>
            <pc:docMk/>
            <pc:sldMk cId="2736281154" sldId="2782"/>
            <ac:spMk id="115" creationId="{91373CD7-2A61-B346-F50D-83CFEFEAA575}"/>
          </ac:spMkLst>
        </pc:spChg>
        <pc:picChg chg="add mod">
          <ac:chgData name="Ahmed A" userId="37cbb6571667a5a4" providerId="LiveId" clId="{A3ECA875-3A40-4BA9-BB9C-F27E79C2A69C}" dt="2024-05-09T02:06:03.413" v="3492"/>
          <ac:picMkLst>
            <pc:docMk/>
            <pc:sldMk cId="2736281154" sldId="2782"/>
            <ac:picMk id="2" creationId="{FE6C6BCB-8DB2-76E7-1D30-5C058FBD1432}"/>
          </ac:picMkLst>
        </pc:picChg>
      </pc:sldChg>
      <pc:sldChg chg="add ord">
        <pc:chgData name="Ahmed A" userId="37cbb6571667a5a4" providerId="LiveId" clId="{A3ECA875-3A40-4BA9-BB9C-F27E79C2A69C}" dt="2024-05-09T05:02:54.411" v="4714"/>
        <pc:sldMkLst>
          <pc:docMk/>
          <pc:sldMk cId="3344954525" sldId="2783"/>
        </pc:sldMkLst>
      </pc:sldChg>
      <pc:sldMasterChg chg="setBg delSldLayout modSldLayout">
        <pc:chgData name="Ahmed A" userId="37cbb6571667a5a4" providerId="LiveId" clId="{A3ECA875-3A40-4BA9-BB9C-F27E79C2A69C}" dt="2024-05-09T04:23:55.395" v="3688"/>
        <pc:sldMasterMkLst>
          <pc:docMk/>
          <pc:sldMasterMk cId="1593566930" sldId="2147483660"/>
        </pc:sldMasterMkLst>
        <pc:sldLayoutChg chg="setBg">
          <pc:chgData name="Ahmed A" userId="37cbb6571667a5a4" providerId="LiveId" clId="{A3ECA875-3A40-4BA9-BB9C-F27E79C2A69C}" dt="2024-05-09T04:23:55.395" v="3688"/>
          <pc:sldLayoutMkLst>
            <pc:docMk/>
            <pc:sldMasterMk cId="1593566930" sldId="2147483660"/>
            <pc:sldLayoutMk cId="3888344654" sldId="2147483661"/>
          </pc:sldLayoutMkLst>
        </pc:sldLayoutChg>
        <pc:sldLayoutChg chg="setBg">
          <pc:chgData name="Ahmed A" userId="37cbb6571667a5a4" providerId="LiveId" clId="{A3ECA875-3A40-4BA9-BB9C-F27E79C2A69C}" dt="2024-05-09T04:23:55.395" v="3688"/>
          <pc:sldLayoutMkLst>
            <pc:docMk/>
            <pc:sldMasterMk cId="1593566930" sldId="2147483660"/>
            <pc:sldLayoutMk cId="2112517952" sldId="2147483662"/>
          </pc:sldLayoutMkLst>
        </pc:sldLayoutChg>
        <pc:sldLayoutChg chg="setBg">
          <pc:chgData name="Ahmed A" userId="37cbb6571667a5a4" providerId="LiveId" clId="{A3ECA875-3A40-4BA9-BB9C-F27E79C2A69C}" dt="2024-05-09T04:23:55.395" v="3688"/>
          <pc:sldLayoutMkLst>
            <pc:docMk/>
            <pc:sldMasterMk cId="1593566930" sldId="2147483660"/>
            <pc:sldLayoutMk cId="941569282" sldId="2147483663"/>
          </pc:sldLayoutMkLst>
        </pc:sldLayoutChg>
        <pc:sldLayoutChg chg="setBg">
          <pc:chgData name="Ahmed A" userId="37cbb6571667a5a4" providerId="LiveId" clId="{A3ECA875-3A40-4BA9-BB9C-F27E79C2A69C}" dt="2024-05-09T04:23:55.395" v="3688"/>
          <pc:sldLayoutMkLst>
            <pc:docMk/>
            <pc:sldMasterMk cId="1593566930" sldId="2147483660"/>
            <pc:sldLayoutMk cId="436131068" sldId="2147483664"/>
          </pc:sldLayoutMkLst>
        </pc:sldLayoutChg>
        <pc:sldLayoutChg chg="setBg">
          <pc:chgData name="Ahmed A" userId="37cbb6571667a5a4" providerId="LiveId" clId="{A3ECA875-3A40-4BA9-BB9C-F27E79C2A69C}" dt="2024-05-09T04:23:55.395" v="3688"/>
          <pc:sldLayoutMkLst>
            <pc:docMk/>
            <pc:sldMasterMk cId="1593566930" sldId="2147483660"/>
            <pc:sldLayoutMk cId="2037185319" sldId="2147483665"/>
          </pc:sldLayoutMkLst>
        </pc:sldLayoutChg>
        <pc:sldLayoutChg chg="setBg">
          <pc:chgData name="Ahmed A" userId="37cbb6571667a5a4" providerId="LiveId" clId="{A3ECA875-3A40-4BA9-BB9C-F27E79C2A69C}" dt="2024-05-09T04:23:55.395" v="3688"/>
          <pc:sldLayoutMkLst>
            <pc:docMk/>
            <pc:sldMasterMk cId="1593566930" sldId="2147483660"/>
            <pc:sldLayoutMk cId="1615002337" sldId="2147483666"/>
          </pc:sldLayoutMkLst>
        </pc:sldLayoutChg>
        <pc:sldLayoutChg chg="setBg">
          <pc:chgData name="Ahmed A" userId="37cbb6571667a5a4" providerId="LiveId" clId="{A3ECA875-3A40-4BA9-BB9C-F27E79C2A69C}" dt="2024-05-09T04:23:55.395" v="3688"/>
          <pc:sldLayoutMkLst>
            <pc:docMk/>
            <pc:sldMasterMk cId="1593566930" sldId="2147483660"/>
            <pc:sldLayoutMk cId="69035723" sldId="2147483667"/>
          </pc:sldLayoutMkLst>
        </pc:sldLayoutChg>
        <pc:sldLayoutChg chg="setBg">
          <pc:chgData name="Ahmed A" userId="37cbb6571667a5a4" providerId="LiveId" clId="{A3ECA875-3A40-4BA9-BB9C-F27E79C2A69C}" dt="2024-05-09T04:23:55.395" v="3688"/>
          <pc:sldLayoutMkLst>
            <pc:docMk/>
            <pc:sldMasterMk cId="1593566930" sldId="2147483660"/>
            <pc:sldLayoutMk cId="353874227" sldId="2147483668"/>
          </pc:sldLayoutMkLst>
        </pc:sldLayoutChg>
        <pc:sldLayoutChg chg="setBg">
          <pc:chgData name="Ahmed A" userId="37cbb6571667a5a4" providerId="LiveId" clId="{A3ECA875-3A40-4BA9-BB9C-F27E79C2A69C}" dt="2024-05-09T04:23:55.395" v="3688"/>
          <pc:sldLayoutMkLst>
            <pc:docMk/>
            <pc:sldMasterMk cId="1593566930" sldId="2147483660"/>
            <pc:sldLayoutMk cId="3618715103" sldId="2147483669"/>
          </pc:sldLayoutMkLst>
        </pc:sldLayoutChg>
        <pc:sldLayoutChg chg="setBg">
          <pc:chgData name="Ahmed A" userId="37cbb6571667a5a4" providerId="LiveId" clId="{A3ECA875-3A40-4BA9-BB9C-F27E79C2A69C}" dt="2024-05-09T04:23:55.395" v="3688"/>
          <pc:sldLayoutMkLst>
            <pc:docMk/>
            <pc:sldMasterMk cId="1593566930" sldId="2147483660"/>
            <pc:sldLayoutMk cId="400348584" sldId="2147483670"/>
          </pc:sldLayoutMkLst>
        </pc:sldLayoutChg>
        <pc:sldLayoutChg chg="setBg">
          <pc:chgData name="Ahmed A" userId="37cbb6571667a5a4" providerId="LiveId" clId="{A3ECA875-3A40-4BA9-BB9C-F27E79C2A69C}" dt="2024-05-09T04:23:55.395" v="3688"/>
          <pc:sldLayoutMkLst>
            <pc:docMk/>
            <pc:sldMasterMk cId="1593566930" sldId="2147483660"/>
            <pc:sldLayoutMk cId="3389978348" sldId="2147483671"/>
          </pc:sldLayoutMkLst>
        </pc:sldLayoutChg>
        <pc:sldLayoutChg chg="del">
          <pc:chgData name="Ahmed A" userId="37cbb6571667a5a4" providerId="LiveId" clId="{A3ECA875-3A40-4BA9-BB9C-F27E79C2A69C}" dt="2024-05-06T16:06:31.212" v="443" actId="47"/>
          <pc:sldLayoutMkLst>
            <pc:docMk/>
            <pc:sldMasterMk cId="1593566930" sldId="2147483660"/>
            <pc:sldLayoutMk cId="3543710868" sldId="2147483699"/>
          </pc:sldLayoutMkLst>
        </pc:sldLayoutChg>
      </pc:sldMasterChg>
      <pc:sldMasterChg chg="setBg addSldLayout delSldLayout modSldLayout">
        <pc:chgData name="Ahmed A" userId="37cbb6571667a5a4" providerId="LiveId" clId="{A3ECA875-3A40-4BA9-BB9C-F27E79C2A69C}" dt="2024-05-09T04:23:55.395" v="3688"/>
        <pc:sldMasterMkLst>
          <pc:docMk/>
          <pc:sldMasterMk cId="3929098981" sldId="2147483672"/>
        </pc:sldMasterMkLst>
        <pc:sldLayoutChg chg="setBg">
          <pc:chgData name="Ahmed A" userId="37cbb6571667a5a4" providerId="LiveId" clId="{A3ECA875-3A40-4BA9-BB9C-F27E79C2A69C}" dt="2024-05-09T04:23:55.395" v="3688"/>
          <pc:sldLayoutMkLst>
            <pc:docMk/>
            <pc:sldMasterMk cId="3929098981" sldId="2147483672"/>
            <pc:sldLayoutMk cId="3863267002" sldId="2147483673"/>
          </pc:sldLayoutMkLst>
        </pc:sldLayoutChg>
        <pc:sldLayoutChg chg="del">
          <pc:chgData name="Ahmed A" userId="37cbb6571667a5a4" providerId="LiveId" clId="{A3ECA875-3A40-4BA9-BB9C-F27E79C2A69C}" dt="2024-05-07T17:07:58.296" v="2649" actId="47"/>
          <pc:sldLayoutMkLst>
            <pc:docMk/>
            <pc:sldMasterMk cId="3929098981" sldId="2147483672"/>
            <pc:sldLayoutMk cId="771288818" sldId="2147483674"/>
          </pc:sldLayoutMkLst>
        </pc:sldLayoutChg>
        <pc:sldLayoutChg chg="setBg">
          <pc:chgData name="Ahmed A" userId="37cbb6571667a5a4" providerId="LiveId" clId="{A3ECA875-3A40-4BA9-BB9C-F27E79C2A69C}" dt="2024-05-09T04:23:55.395" v="3688"/>
          <pc:sldLayoutMkLst>
            <pc:docMk/>
            <pc:sldMasterMk cId="3929098981" sldId="2147483672"/>
            <pc:sldLayoutMk cId="3233024748" sldId="2147483675"/>
          </pc:sldLayoutMkLst>
        </pc:sldLayoutChg>
        <pc:sldLayoutChg chg="setBg">
          <pc:chgData name="Ahmed A" userId="37cbb6571667a5a4" providerId="LiveId" clId="{A3ECA875-3A40-4BA9-BB9C-F27E79C2A69C}" dt="2024-05-09T04:23:55.395" v="3688"/>
          <pc:sldLayoutMkLst>
            <pc:docMk/>
            <pc:sldMasterMk cId="3929098981" sldId="2147483672"/>
            <pc:sldLayoutMk cId="667621790" sldId="2147483676"/>
          </pc:sldLayoutMkLst>
        </pc:sldLayoutChg>
        <pc:sldLayoutChg chg="setBg">
          <pc:chgData name="Ahmed A" userId="37cbb6571667a5a4" providerId="LiveId" clId="{A3ECA875-3A40-4BA9-BB9C-F27E79C2A69C}" dt="2024-05-09T04:23:55.395" v="3688"/>
          <pc:sldLayoutMkLst>
            <pc:docMk/>
            <pc:sldMasterMk cId="3929098981" sldId="2147483672"/>
            <pc:sldLayoutMk cId="358959600" sldId="2147483677"/>
          </pc:sldLayoutMkLst>
        </pc:sldLayoutChg>
        <pc:sldLayoutChg chg="del">
          <pc:chgData name="Ahmed A" userId="37cbb6571667a5a4" providerId="LiveId" clId="{A3ECA875-3A40-4BA9-BB9C-F27E79C2A69C}" dt="2024-05-07T14:37:57.011" v="1204" actId="47"/>
          <pc:sldLayoutMkLst>
            <pc:docMk/>
            <pc:sldMasterMk cId="3929098981" sldId="2147483672"/>
            <pc:sldLayoutMk cId="4221835496" sldId="2147483678"/>
          </pc:sldLayoutMkLst>
        </pc:sldLayoutChg>
        <pc:sldLayoutChg chg="setBg">
          <pc:chgData name="Ahmed A" userId="37cbb6571667a5a4" providerId="LiveId" clId="{A3ECA875-3A40-4BA9-BB9C-F27E79C2A69C}" dt="2024-05-09T04:23:55.395" v="3688"/>
          <pc:sldLayoutMkLst>
            <pc:docMk/>
            <pc:sldMasterMk cId="3929098981" sldId="2147483672"/>
            <pc:sldLayoutMk cId="390999086" sldId="2147483679"/>
          </pc:sldLayoutMkLst>
        </pc:sldLayoutChg>
        <pc:sldLayoutChg chg="del">
          <pc:chgData name="Ahmed A" userId="37cbb6571667a5a4" providerId="LiveId" clId="{A3ECA875-3A40-4BA9-BB9C-F27E79C2A69C}" dt="2024-05-06T15:44:07.069" v="50" actId="47"/>
          <pc:sldLayoutMkLst>
            <pc:docMk/>
            <pc:sldMasterMk cId="3929098981" sldId="2147483672"/>
            <pc:sldLayoutMk cId="1966300166" sldId="2147483680"/>
          </pc:sldLayoutMkLst>
        </pc:sldLayoutChg>
        <pc:sldLayoutChg chg="setBg">
          <pc:chgData name="Ahmed A" userId="37cbb6571667a5a4" providerId="LiveId" clId="{A3ECA875-3A40-4BA9-BB9C-F27E79C2A69C}" dt="2024-05-09T04:23:55.395" v="3688"/>
          <pc:sldLayoutMkLst>
            <pc:docMk/>
            <pc:sldMasterMk cId="3929098981" sldId="2147483672"/>
            <pc:sldLayoutMk cId="2164993030" sldId="2147483681"/>
          </pc:sldLayoutMkLst>
        </pc:sldLayoutChg>
        <pc:sldLayoutChg chg="setBg">
          <pc:chgData name="Ahmed A" userId="37cbb6571667a5a4" providerId="LiveId" clId="{A3ECA875-3A40-4BA9-BB9C-F27E79C2A69C}" dt="2024-05-09T04:23:55.395" v="3688"/>
          <pc:sldLayoutMkLst>
            <pc:docMk/>
            <pc:sldMasterMk cId="3929098981" sldId="2147483672"/>
            <pc:sldLayoutMk cId="3871548292" sldId="2147483682"/>
          </pc:sldLayoutMkLst>
        </pc:sldLayoutChg>
        <pc:sldLayoutChg chg="setBg">
          <pc:chgData name="Ahmed A" userId="37cbb6571667a5a4" providerId="LiveId" clId="{A3ECA875-3A40-4BA9-BB9C-F27E79C2A69C}" dt="2024-05-09T04:23:55.395" v="3688"/>
          <pc:sldLayoutMkLst>
            <pc:docMk/>
            <pc:sldMasterMk cId="3929098981" sldId="2147483672"/>
            <pc:sldLayoutMk cId="2834914820" sldId="2147483683"/>
          </pc:sldLayoutMkLst>
        </pc:sldLayoutChg>
        <pc:sldLayoutChg chg="setBg">
          <pc:chgData name="Ahmed A" userId="37cbb6571667a5a4" providerId="LiveId" clId="{A3ECA875-3A40-4BA9-BB9C-F27E79C2A69C}" dt="2024-05-09T04:23:55.395" v="3688"/>
          <pc:sldLayoutMkLst>
            <pc:docMk/>
            <pc:sldMasterMk cId="3929098981" sldId="2147483672"/>
            <pc:sldLayoutMk cId="4055071734" sldId="2147483684"/>
          </pc:sldLayoutMkLst>
        </pc:sldLayoutChg>
        <pc:sldLayoutChg chg="setBg">
          <pc:chgData name="Ahmed A" userId="37cbb6571667a5a4" providerId="LiveId" clId="{A3ECA875-3A40-4BA9-BB9C-F27E79C2A69C}" dt="2024-05-09T04:23:55.395" v="3688"/>
          <pc:sldLayoutMkLst>
            <pc:docMk/>
            <pc:sldMasterMk cId="3929098981" sldId="2147483672"/>
            <pc:sldLayoutMk cId="3004325098" sldId="2147483685"/>
          </pc:sldLayoutMkLst>
        </pc:sldLayoutChg>
        <pc:sldLayoutChg chg="setBg">
          <pc:chgData name="Ahmed A" userId="37cbb6571667a5a4" providerId="LiveId" clId="{A3ECA875-3A40-4BA9-BB9C-F27E79C2A69C}" dt="2024-05-09T04:23:55.395" v="3688"/>
          <pc:sldLayoutMkLst>
            <pc:docMk/>
            <pc:sldMasterMk cId="3929098981" sldId="2147483672"/>
            <pc:sldLayoutMk cId="3173380058" sldId="2147483686"/>
          </pc:sldLayoutMkLst>
        </pc:sldLayoutChg>
        <pc:sldLayoutChg chg="setBg">
          <pc:chgData name="Ahmed A" userId="37cbb6571667a5a4" providerId="LiveId" clId="{A3ECA875-3A40-4BA9-BB9C-F27E79C2A69C}" dt="2024-05-09T04:23:55.395" v="3688"/>
          <pc:sldLayoutMkLst>
            <pc:docMk/>
            <pc:sldMasterMk cId="3929098981" sldId="2147483672"/>
            <pc:sldLayoutMk cId="2523723622" sldId="2147483687"/>
          </pc:sldLayoutMkLst>
        </pc:sldLayoutChg>
        <pc:sldLayoutChg chg="add del">
          <pc:chgData name="Ahmed A" userId="37cbb6571667a5a4" providerId="LiveId" clId="{A3ECA875-3A40-4BA9-BB9C-F27E79C2A69C}" dt="2024-05-07T16:15:21.480" v="1276" actId="47"/>
          <pc:sldLayoutMkLst>
            <pc:docMk/>
            <pc:sldMasterMk cId="3929098981" sldId="2147483672"/>
            <pc:sldLayoutMk cId="3578482321" sldId="2147483688"/>
          </pc:sldLayoutMkLst>
        </pc:sldLayoutChg>
        <pc:sldLayoutChg chg="setBg">
          <pc:chgData name="Ahmed A" userId="37cbb6571667a5a4" providerId="LiveId" clId="{A3ECA875-3A40-4BA9-BB9C-F27E79C2A69C}" dt="2024-05-09T04:23:55.395" v="3688"/>
          <pc:sldLayoutMkLst>
            <pc:docMk/>
            <pc:sldMasterMk cId="3929098981" sldId="2147483672"/>
            <pc:sldLayoutMk cId="732748885" sldId="2147483689"/>
          </pc:sldLayoutMkLst>
        </pc:sldLayoutChg>
        <pc:sldLayoutChg chg="setBg">
          <pc:chgData name="Ahmed A" userId="37cbb6571667a5a4" providerId="LiveId" clId="{A3ECA875-3A40-4BA9-BB9C-F27E79C2A69C}" dt="2024-05-09T04:23:55.395" v="3688"/>
          <pc:sldLayoutMkLst>
            <pc:docMk/>
            <pc:sldMasterMk cId="3929098981" sldId="2147483672"/>
            <pc:sldLayoutMk cId="408460670" sldId="2147483690"/>
          </pc:sldLayoutMkLst>
        </pc:sldLayoutChg>
        <pc:sldLayoutChg chg="setBg">
          <pc:chgData name="Ahmed A" userId="37cbb6571667a5a4" providerId="LiveId" clId="{A3ECA875-3A40-4BA9-BB9C-F27E79C2A69C}" dt="2024-05-09T04:23:55.395" v="3688"/>
          <pc:sldLayoutMkLst>
            <pc:docMk/>
            <pc:sldMasterMk cId="3929098981" sldId="2147483672"/>
            <pc:sldLayoutMk cId="3308560710" sldId="2147483691"/>
          </pc:sldLayoutMkLst>
        </pc:sldLayoutChg>
        <pc:sldLayoutChg chg="setBg">
          <pc:chgData name="Ahmed A" userId="37cbb6571667a5a4" providerId="LiveId" clId="{A3ECA875-3A40-4BA9-BB9C-F27E79C2A69C}" dt="2024-05-09T04:23:55.395" v="3688"/>
          <pc:sldLayoutMkLst>
            <pc:docMk/>
            <pc:sldMasterMk cId="3929098981" sldId="2147483672"/>
            <pc:sldLayoutMk cId="627246982" sldId="2147483692"/>
          </pc:sldLayoutMkLst>
        </pc:sldLayoutChg>
        <pc:sldLayoutChg chg="setBg">
          <pc:chgData name="Ahmed A" userId="37cbb6571667a5a4" providerId="LiveId" clId="{A3ECA875-3A40-4BA9-BB9C-F27E79C2A69C}" dt="2024-05-09T04:23:55.395" v="3688"/>
          <pc:sldLayoutMkLst>
            <pc:docMk/>
            <pc:sldMasterMk cId="3929098981" sldId="2147483672"/>
            <pc:sldLayoutMk cId="2121485569" sldId="2147483693"/>
          </pc:sldLayoutMkLst>
        </pc:sldLayoutChg>
        <pc:sldLayoutChg chg="setBg">
          <pc:chgData name="Ahmed A" userId="37cbb6571667a5a4" providerId="LiveId" clId="{A3ECA875-3A40-4BA9-BB9C-F27E79C2A69C}" dt="2024-05-09T04:23:55.395" v="3688"/>
          <pc:sldLayoutMkLst>
            <pc:docMk/>
            <pc:sldMasterMk cId="3929098981" sldId="2147483672"/>
            <pc:sldLayoutMk cId="372265072" sldId="2147483694"/>
          </pc:sldLayoutMkLst>
        </pc:sldLayoutChg>
        <pc:sldLayoutChg chg="setBg">
          <pc:chgData name="Ahmed A" userId="37cbb6571667a5a4" providerId="LiveId" clId="{A3ECA875-3A40-4BA9-BB9C-F27E79C2A69C}" dt="2024-05-09T04:23:55.395" v="3688"/>
          <pc:sldLayoutMkLst>
            <pc:docMk/>
            <pc:sldMasterMk cId="3929098981" sldId="2147483672"/>
            <pc:sldLayoutMk cId="3736882536" sldId="2147483695"/>
          </pc:sldLayoutMkLst>
        </pc:sldLayoutChg>
        <pc:sldLayoutChg chg="setBg">
          <pc:chgData name="Ahmed A" userId="37cbb6571667a5a4" providerId="LiveId" clId="{A3ECA875-3A40-4BA9-BB9C-F27E79C2A69C}" dt="2024-05-09T04:23:55.395" v="3688"/>
          <pc:sldLayoutMkLst>
            <pc:docMk/>
            <pc:sldMasterMk cId="3929098981" sldId="2147483672"/>
            <pc:sldLayoutMk cId="1494568980" sldId="2147483696"/>
          </pc:sldLayoutMkLst>
        </pc:sldLayoutChg>
        <pc:sldLayoutChg chg="setBg">
          <pc:chgData name="Ahmed A" userId="37cbb6571667a5a4" providerId="LiveId" clId="{A3ECA875-3A40-4BA9-BB9C-F27E79C2A69C}" dt="2024-05-09T04:23:55.395" v="3688"/>
          <pc:sldLayoutMkLst>
            <pc:docMk/>
            <pc:sldMasterMk cId="3929098981" sldId="2147483672"/>
            <pc:sldLayoutMk cId="4289455111" sldId="2147483697"/>
          </pc:sldLayoutMkLst>
        </pc:sldLayoutChg>
        <pc:sldLayoutChg chg="setBg">
          <pc:chgData name="Ahmed A" userId="37cbb6571667a5a4" providerId="LiveId" clId="{A3ECA875-3A40-4BA9-BB9C-F27E79C2A69C}" dt="2024-05-09T04:23:55.395" v="3688"/>
          <pc:sldLayoutMkLst>
            <pc:docMk/>
            <pc:sldMasterMk cId="3929098981" sldId="2147483672"/>
            <pc:sldLayoutMk cId="2769364069" sldId="2147483698"/>
          </pc:sldLayoutMkLst>
        </pc:sldLayoutChg>
      </pc:sldMasterChg>
      <pc:sldMasterChg chg="setBg modSldLayout">
        <pc:chgData name="Ahmed A" userId="37cbb6571667a5a4" providerId="LiveId" clId="{A3ECA875-3A40-4BA9-BB9C-F27E79C2A69C}" dt="2024-05-09T04:23:55.395" v="3688"/>
        <pc:sldMasterMkLst>
          <pc:docMk/>
          <pc:sldMasterMk cId="3024893310" sldId="2147483699"/>
        </pc:sldMasterMkLst>
        <pc:sldLayoutChg chg="setBg">
          <pc:chgData name="Ahmed A" userId="37cbb6571667a5a4" providerId="LiveId" clId="{A3ECA875-3A40-4BA9-BB9C-F27E79C2A69C}" dt="2024-05-09T04:23:55.395" v="3688"/>
          <pc:sldLayoutMkLst>
            <pc:docMk/>
            <pc:sldMasterMk cId="3024893310" sldId="2147483699"/>
            <pc:sldLayoutMk cId="695997136" sldId="2147483700"/>
          </pc:sldLayoutMkLst>
        </pc:sldLayoutChg>
        <pc:sldLayoutChg chg="setBg">
          <pc:chgData name="Ahmed A" userId="37cbb6571667a5a4" providerId="LiveId" clId="{A3ECA875-3A40-4BA9-BB9C-F27E79C2A69C}" dt="2024-05-09T04:23:55.395" v="3688"/>
          <pc:sldLayoutMkLst>
            <pc:docMk/>
            <pc:sldMasterMk cId="3024893310" sldId="2147483699"/>
            <pc:sldLayoutMk cId="1895693211" sldId="2147483701"/>
          </pc:sldLayoutMkLst>
        </pc:sldLayoutChg>
        <pc:sldLayoutChg chg="setBg">
          <pc:chgData name="Ahmed A" userId="37cbb6571667a5a4" providerId="LiveId" clId="{A3ECA875-3A40-4BA9-BB9C-F27E79C2A69C}" dt="2024-05-09T04:23:55.395" v="3688"/>
          <pc:sldLayoutMkLst>
            <pc:docMk/>
            <pc:sldMasterMk cId="3024893310" sldId="2147483699"/>
            <pc:sldLayoutMk cId="3656213671" sldId="2147483702"/>
          </pc:sldLayoutMkLst>
        </pc:sldLayoutChg>
        <pc:sldLayoutChg chg="setBg">
          <pc:chgData name="Ahmed A" userId="37cbb6571667a5a4" providerId="LiveId" clId="{A3ECA875-3A40-4BA9-BB9C-F27E79C2A69C}" dt="2024-05-09T04:23:55.395" v="3688"/>
          <pc:sldLayoutMkLst>
            <pc:docMk/>
            <pc:sldMasterMk cId="3024893310" sldId="2147483699"/>
            <pc:sldLayoutMk cId="3213909216" sldId="2147483703"/>
          </pc:sldLayoutMkLst>
        </pc:sldLayoutChg>
        <pc:sldLayoutChg chg="setBg">
          <pc:chgData name="Ahmed A" userId="37cbb6571667a5a4" providerId="LiveId" clId="{A3ECA875-3A40-4BA9-BB9C-F27E79C2A69C}" dt="2024-05-09T04:23:55.395" v="3688"/>
          <pc:sldLayoutMkLst>
            <pc:docMk/>
            <pc:sldMasterMk cId="3024893310" sldId="2147483699"/>
            <pc:sldLayoutMk cId="4214000363" sldId="2147483704"/>
          </pc:sldLayoutMkLst>
        </pc:sldLayoutChg>
        <pc:sldLayoutChg chg="setBg">
          <pc:chgData name="Ahmed A" userId="37cbb6571667a5a4" providerId="LiveId" clId="{A3ECA875-3A40-4BA9-BB9C-F27E79C2A69C}" dt="2024-05-09T04:23:55.395" v="3688"/>
          <pc:sldLayoutMkLst>
            <pc:docMk/>
            <pc:sldMasterMk cId="3024893310" sldId="2147483699"/>
            <pc:sldLayoutMk cId="504449044" sldId="2147483705"/>
          </pc:sldLayoutMkLst>
        </pc:sldLayoutChg>
        <pc:sldLayoutChg chg="setBg">
          <pc:chgData name="Ahmed A" userId="37cbb6571667a5a4" providerId="LiveId" clId="{A3ECA875-3A40-4BA9-BB9C-F27E79C2A69C}" dt="2024-05-09T04:23:55.395" v="3688"/>
          <pc:sldLayoutMkLst>
            <pc:docMk/>
            <pc:sldMasterMk cId="3024893310" sldId="2147483699"/>
            <pc:sldLayoutMk cId="2254243082" sldId="2147483706"/>
          </pc:sldLayoutMkLst>
        </pc:sldLayoutChg>
        <pc:sldLayoutChg chg="setBg">
          <pc:chgData name="Ahmed A" userId="37cbb6571667a5a4" providerId="LiveId" clId="{A3ECA875-3A40-4BA9-BB9C-F27E79C2A69C}" dt="2024-05-09T04:23:55.395" v="3688"/>
          <pc:sldLayoutMkLst>
            <pc:docMk/>
            <pc:sldMasterMk cId="3024893310" sldId="2147483699"/>
            <pc:sldLayoutMk cId="4187650242" sldId="2147483707"/>
          </pc:sldLayoutMkLst>
        </pc:sldLayoutChg>
        <pc:sldLayoutChg chg="setBg">
          <pc:chgData name="Ahmed A" userId="37cbb6571667a5a4" providerId="LiveId" clId="{A3ECA875-3A40-4BA9-BB9C-F27E79C2A69C}" dt="2024-05-09T04:23:55.395" v="3688"/>
          <pc:sldLayoutMkLst>
            <pc:docMk/>
            <pc:sldMasterMk cId="3024893310" sldId="2147483699"/>
            <pc:sldLayoutMk cId="1648412649" sldId="2147483708"/>
          </pc:sldLayoutMkLst>
        </pc:sldLayoutChg>
        <pc:sldLayoutChg chg="setBg">
          <pc:chgData name="Ahmed A" userId="37cbb6571667a5a4" providerId="LiveId" clId="{A3ECA875-3A40-4BA9-BB9C-F27E79C2A69C}" dt="2024-05-09T04:23:55.395" v="3688"/>
          <pc:sldLayoutMkLst>
            <pc:docMk/>
            <pc:sldMasterMk cId="3024893310" sldId="2147483699"/>
            <pc:sldLayoutMk cId="1387423460" sldId="2147483709"/>
          </pc:sldLayoutMkLst>
        </pc:sldLayoutChg>
        <pc:sldLayoutChg chg="setBg">
          <pc:chgData name="Ahmed A" userId="37cbb6571667a5a4" providerId="LiveId" clId="{A3ECA875-3A40-4BA9-BB9C-F27E79C2A69C}" dt="2024-05-09T04:23:55.395" v="3688"/>
          <pc:sldLayoutMkLst>
            <pc:docMk/>
            <pc:sldMasterMk cId="3024893310" sldId="2147483699"/>
            <pc:sldLayoutMk cId="1573071037" sldId="2147483710"/>
          </pc:sldLayoutMkLst>
        </pc:sldLayoutChg>
      </pc:sldMasterChg>
      <pc:sldMasterChg chg="setBg modSldLayout">
        <pc:chgData name="Ahmed A" userId="37cbb6571667a5a4" providerId="LiveId" clId="{A3ECA875-3A40-4BA9-BB9C-F27E79C2A69C}" dt="2024-05-09T04:23:55.395" v="3688"/>
        <pc:sldMasterMkLst>
          <pc:docMk/>
          <pc:sldMasterMk cId="3935032865" sldId="2147483711"/>
        </pc:sldMasterMkLst>
        <pc:sldLayoutChg chg="setBg">
          <pc:chgData name="Ahmed A" userId="37cbb6571667a5a4" providerId="LiveId" clId="{A3ECA875-3A40-4BA9-BB9C-F27E79C2A69C}" dt="2024-05-09T04:23:55.395" v="3688"/>
          <pc:sldLayoutMkLst>
            <pc:docMk/>
            <pc:sldMasterMk cId="3935032865" sldId="2147483711"/>
            <pc:sldLayoutMk cId="747940436" sldId="2147483712"/>
          </pc:sldLayoutMkLst>
        </pc:sldLayoutChg>
        <pc:sldLayoutChg chg="setBg">
          <pc:chgData name="Ahmed A" userId="37cbb6571667a5a4" providerId="LiveId" clId="{A3ECA875-3A40-4BA9-BB9C-F27E79C2A69C}" dt="2024-05-09T04:23:55.395" v="3688"/>
          <pc:sldLayoutMkLst>
            <pc:docMk/>
            <pc:sldMasterMk cId="3935032865" sldId="2147483711"/>
            <pc:sldLayoutMk cId="3537017009" sldId="2147483713"/>
          </pc:sldLayoutMkLst>
        </pc:sldLayoutChg>
        <pc:sldLayoutChg chg="setBg">
          <pc:chgData name="Ahmed A" userId="37cbb6571667a5a4" providerId="LiveId" clId="{A3ECA875-3A40-4BA9-BB9C-F27E79C2A69C}" dt="2024-05-09T04:23:55.395" v="3688"/>
          <pc:sldLayoutMkLst>
            <pc:docMk/>
            <pc:sldMasterMk cId="3935032865" sldId="2147483711"/>
            <pc:sldLayoutMk cId="2717289696" sldId="2147483714"/>
          </pc:sldLayoutMkLst>
        </pc:sldLayoutChg>
        <pc:sldLayoutChg chg="setBg">
          <pc:chgData name="Ahmed A" userId="37cbb6571667a5a4" providerId="LiveId" clId="{A3ECA875-3A40-4BA9-BB9C-F27E79C2A69C}" dt="2024-05-09T04:23:55.395" v="3688"/>
          <pc:sldLayoutMkLst>
            <pc:docMk/>
            <pc:sldMasterMk cId="3935032865" sldId="2147483711"/>
            <pc:sldLayoutMk cId="607733951" sldId="2147483715"/>
          </pc:sldLayoutMkLst>
        </pc:sldLayoutChg>
        <pc:sldLayoutChg chg="setBg">
          <pc:chgData name="Ahmed A" userId="37cbb6571667a5a4" providerId="LiveId" clId="{A3ECA875-3A40-4BA9-BB9C-F27E79C2A69C}" dt="2024-05-09T04:23:55.395" v="3688"/>
          <pc:sldLayoutMkLst>
            <pc:docMk/>
            <pc:sldMasterMk cId="3935032865" sldId="2147483711"/>
            <pc:sldLayoutMk cId="1267333327" sldId="2147483716"/>
          </pc:sldLayoutMkLst>
        </pc:sldLayoutChg>
        <pc:sldLayoutChg chg="setBg">
          <pc:chgData name="Ahmed A" userId="37cbb6571667a5a4" providerId="LiveId" clId="{A3ECA875-3A40-4BA9-BB9C-F27E79C2A69C}" dt="2024-05-09T04:23:55.395" v="3688"/>
          <pc:sldLayoutMkLst>
            <pc:docMk/>
            <pc:sldMasterMk cId="3935032865" sldId="2147483711"/>
            <pc:sldLayoutMk cId="4134765832" sldId="2147483717"/>
          </pc:sldLayoutMkLst>
        </pc:sldLayoutChg>
        <pc:sldLayoutChg chg="setBg">
          <pc:chgData name="Ahmed A" userId="37cbb6571667a5a4" providerId="LiveId" clId="{A3ECA875-3A40-4BA9-BB9C-F27E79C2A69C}" dt="2024-05-09T04:23:55.395" v="3688"/>
          <pc:sldLayoutMkLst>
            <pc:docMk/>
            <pc:sldMasterMk cId="3935032865" sldId="2147483711"/>
            <pc:sldLayoutMk cId="1517025314" sldId="2147483718"/>
          </pc:sldLayoutMkLst>
        </pc:sldLayoutChg>
        <pc:sldLayoutChg chg="setBg">
          <pc:chgData name="Ahmed A" userId="37cbb6571667a5a4" providerId="LiveId" clId="{A3ECA875-3A40-4BA9-BB9C-F27E79C2A69C}" dt="2024-05-09T04:23:55.395" v="3688"/>
          <pc:sldLayoutMkLst>
            <pc:docMk/>
            <pc:sldMasterMk cId="3935032865" sldId="2147483711"/>
            <pc:sldLayoutMk cId="1369110362" sldId="2147483719"/>
          </pc:sldLayoutMkLst>
        </pc:sldLayoutChg>
        <pc:sldLayoutChg chg="setBg">
          <pc:chgData name="Ahmed A" userId="37cbb6571667a5a4" providerId="LiveId" clId="{A3ECA875-3A40-4BA9-BB9C-F27E79C2A69C}" dt="2024-05-09T04:23:55.395" v="3688"/>
          <pc:sldLayoutMkLst>
            <pc:docMk/>
            <pc:sldMasterMk cId="3935032865" sldId="2147483711"/>
            <pc:sldLayoutMk cId="2267428276" sldId="2147483720"/>
          </pc:sldLayoutMkLst>
        </pc:sldLayoutChg>
        <pc:sldLayoutChg chg="setBg">
          <pc:chgData name="Ahmed A" userId="37cbb6571667a5a4" providerId="LiveId" clId="{A3ECA875-3A40-4BA9-BB9C-F27E79C2A69C}" dt="2024-05-09T04:23:55.395" v="3688"/>
          <pc:sldLayoutMkLst>
            <pc:docMk/>
            <pc:sldMasterMk cId="3935032865" sldId="2147483711"/>
            <pc:sldLayoutMk cId="3556929675" sldId="2147483721"/>
          </pc:sldLayoutMkLst>
        </pc:sldLayoutChg>
        <pc:sldLayoutChg chg="setBg">
          <pc:chgData name="Ahmed A" userId="37cbb6571667a5a4" providerId="LiveId" clId="{A3ECA875-3A40-4BA9-BB9C-F27E79C2A69C}" dt="2024-05-09T04:23:55.395" v="3688"/>
          <pc:sldLayoutMkLst>
            <pc:docMk/>
            <pc:sldMasterMk cId="3935032865" sldId="2147483711"/>
            <pc:sldLayoutMk cId="820863610" sldId="2147483722"/>
          </pc:sldLayoutMkLst>
        </pc:sldLayoutChg>
        <pc:sldLayoutChg chg="setBg">
          <pc:chgData name="Ahmed A" userId="37cbb6571667a5a4" providerId="LiveId" clId="{A3ECA875-3A40-4BA9-BB9C-F27E79C2A69C}" dt="2024-05-09T04:23:55.395" v="3688"/>
          <pc:sldLayoutMkLst>
            <pc:docMk/>
            <pc:sldMasterMk cId="3935032865" sldId="2147483711"/>
            <pc:sldLayoutMk cId="304735381" sldId="2147483723"/>
          </pc:sldLayoutMkLst>
        </pc:sldLayoutChg>
        <pc:sldLayoutChg chg="setBg">
          <pc:chgData name="Ahmed A" userId="37cbb6571667a5a4" providerId="LiveId" clId="{A3ECA875-3A40-4BA9-BB9C-F27E79C2A69C}" dt="2024-05-09T04:23:55.395" v="3688"/>
          <pc:sldLayoutMkLst>
            <pc:docMk/>
            <pc:sldMasterMk cId="3935032865" sldId="2147483711"/>
            <pc:sldLayoutMk cId="1725611679" sldId="2147483724"/>
          </pc:sldLayoutMkLst>
        </pc:sldLayoutChg>
        <pc:sldLayoutChg chg="setBg">
          <pc:chgData name="Ahmed A" userId="37cbb6571667a5a4" providerId="LiveId" clId="{A3ECA875-3A40-4BA9-BB9C-F27E79C2A69C}" dt="2024-05-09T04:23:55.395" v="3688"/>
          <pc:sldLayoutMkLst>
            <pc:docMk/>
            <pc:sldMasterMk cId="3935032865" sldId="2147483711"/>
            <pc:sldLayoutMk cId="1413316816" sldId="2147483725"/>
          </pc:sldLayoutMkLst>
        </pc:sldLayoutChg>
        <pc:sldLayoutChg chg="setBg">
          <pc:chgData name="Ahmed A" userId="37cbb6571667a5a4" providerId="LiveId" clId="{A3ECA875-3A40-4BA9-BB9C-F27E79C2A69C}" dt="2024-05-09T04:23:55.395" v="3688"/>
          <pc:sldLayoutMkLst>
            <pc:docMk/>
            <pc:sldMasterMk cId="3935032865" sldId="2147483711"/>
            <pc:sldLayoutMk cId="1718243979" sldId="2147483726"/>
          </pc:sldLayoutMkLst>
        </pc:sldLayoutChg>
        <pc:sldLayoutChg chg="setBg">
          <pc:chgData name="Ahmed A" userId="37cbb6571667a5a4" providerId="LiveId" clId="{A3ECA875-3A40-4BA9-BB9C-F27E79C2A69C}" dt="2024-05-09T04:23:55.395" v="3688"/>
          <pc:sldLayoutMkLst>
            <pc:docMk/>
            <pc:sldMasterMk cId="3935032865" sldId="2147483711"/>
            <pc:sldLayoutMk cId="2259064567" sldId="2147483727"/>
          </pc:sldLayoutMkLst>
        </pc:sldLayoutChg>
        <pc:sldLayoutChg chg="setBg">
          <pc:chgData name="Ahmed A" userId="37cbb6571667a5a4" providerId="LiveId" clId="{A3ECA875-3A40-4BA9-BB9C-F27E79C2A69C}" dt="2024-05-09T04:23:55.395" v="3688"/>
          <pc:sldLayoutMkLst>
            <pc:docMk/>
            <pc:sldMasterMk cId="3935032865" sldId="2147483711"/>
            <pc:sldLayoutMk cId="2017233212" sldId="2147483728"/>
          </pc:sldLayoutMkLst>
        </pc:sldLayoutChg>
        <pc:sldLayoutChg chg="setBg">
          <pc:chgData name="Ahmed A" userId="37cbb6571667a5a4" providerId="LiveId" clId="{A3ECA875-3A40-4BA9-BB9C-F27E79C2A69C}" dt="2024-05-09T04:23:55.395" v="3688"/>
          <pc:sldLayoutMkLst>
            <pc:docMk/>
            <pc:sldMasterMk cId="3935032865" sldId="2147483711"/>
            <pc:sldLayoutMk cId="3361041809" sldId="2147483729"/>
          </pc:sldLayoutMkLst>
        </pc:sldLayoutChg>
        <pc:sldLayoutChg chg="setBg">
          <pc:chgData name="Ahmed A" userId="37cbb6571667a5a4" providerId="LiveId" clId="{A3ECA875-3A40-4BA9-BB9C-F27E79C2A69C}" dt="2024-05-09T04:23:55.395" v="3688"/>
          <pc:sldLayoutMkLst>
            <pc:docMk/>
            <pc:sldMasterMk cId="3935032865" sldId="2147483711"/>
            <pc:sldLayoutMk cId="541285803" sldId="2147483730"/>
          </pc:sldLayoutMkLst>
        </pc:sldLayoutChg>
        <pc:sldLayoutChg chg="setBg">
          <pc:chgData name="Ahmed A" userId="37cbb6571667a5a4" providerId="LiveId" clId="{A3ECA875-3A40-4BA9-BB9C-F27E79C2A69C}" dt="2024-05-09T04:23:55.395" v="3688"/>
          <pc:sldLayoutMkLst>
            <pc:docMk/>
            <pc:sldMasterMk cId="3935032865" sldId="2147483711"/>
            <pc:sldLayoutMk cId="983659020" sldId="2147483731"/>
          </pc:sldLayoutMkLst>
        </pc:sldLayoutChg>
        <pc:sldLayoutChg chg="setBg">
          <pc:chgData name="Ahmed A" userId="37cbb6571667a5a4" providerId="LiveId" clId="{A3ECA875-3A40-4BA9-BB9C-F27E79C2A69C}" dt="2024-05-09T04:23:55.395" v="3688"/>
          <pc:sldLayoutMkLst>
            <pc:docMk/>
            <pc:sldMasterMk cId="3935032865" sldId="2147483711"/>
            <pc:sldLayoutMk cId="739269604" sldId="2147483732"/>
          </pc:sldLayoutMkLst>
        </pc:sldLayoutChg>
        <pc:sldLayoutChg chg="setBg">
          <pc:chgData name="Ahmed A" userId="37cbb6571667a5a4" providerId="LiveId" clId="{A3ECA875-3A40-4BA9-BB9C-F27E79C2A69C}" dt="2024-05-09T04:23:55.395" v="3688"/>
          <pc:sldLayoutMkLst>
            <pc:docMk/>
            <pc:sldMasterMk cId="3935032865" sldId="2147483711"/>
            <pc:sldLayoutMk cId="1467265606" sldId="2147483733"/>
          </pc:sldLayoutMkLst>
        </pc:sldLayoutChg>
        <pc:sldLayoutChg chg="setBg">
          <pc:chgData name="Ahmed A" userId="37cbb6571667a5a4" providerId="LiveId" clId="{A3ECA875-3A40-4BA9-BB9C-F27E79C2A69C}" dt="2024-05-09T04:23:55.395" v="3688"/>
          <pc:sldLayoutMkLst>
            <pc:docMk/>
            <pc:sldMasterMk cId="3935032865" sldId="2147483711"/>
            <pc:sldLayoutMk cId="3285274142" sldId="2147483734"/>
          </pc:sldLayoutMkLst>
        </pc:sldLayoutChg>
        <pc:sldLayoutChg chg="setBg">
          <pc:chgData name="Ahmed A" userId="37cbb6571667a5a4" providerId="LiveId" clId="{A3ECA875-3A40-4BA9-BB9C-F27E79C2A69C}" dt="2024-05-09T04:23:55.395" v="3688"/>
          <pc:sldLayoutMkLst>
            <pc:docMk/>
            <pc:sldMasterMk cId="3935032865" sldId="2147483711"/>
            <pc:sldLayoutMk cId="2353391903" sldId="2147483735"/>
          </pc:sldLayoutMkLst>
        </pc:sldLayoutChg>
        <pc:sldLayoutChg chg="setBg">
          <pc:chgData name="Ahmed A" userId="37cbb6571667a5a4" providerId="LiveId" clId="{A3ECA875-3A40-4BA9-BB9C-F27E79C2A69C}" dt="2024-05-09T04:23:55.395" v="3688"/>
          <pc:sldLayoutMkLst>
            <pc:docMk/>
            <pc:sldMasterMk cId="3935032865" sldId="2147483711"/>
            <pc:sldLayoutMk cId="1323855985" sldId="2147483736"/>
          </pc:sldLayoutMkLst>
        </pc:sldLayoutChg>
        <pc:sldLayoutChg chg="setBg">
          <pc:chgData name="Ahmed A" userId="37cbb6571667a5a4" providerId="LiveId" clId="{A3ECA875-3A40-4BA9-BB9C-F27E79C2A69C}" dt="2024-05-09T04:23:55.395" v="3688"/>
          <pc:sldLayoutMkLst>
            <pc:docMk/>
            <pc:sldMasterMk cId="3935032865" sldId="2147483711"/>
            <pc:sldLayoutMk cId="205277628" sldId="2147483737"/>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1A5F1B3-9AB1-A19A-4B02-864E4930586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432D3926-AC5F-05BF-DEFA-C0BA93E435AE}"/>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427CCC5-0971-4B6E-A09A-B47A0489487F}" type="datetimeFigureOut">
              <a:rPr lang="en-US" smtClean="0"/>
              <a:t>5/8/2024</a:t>
            </a:fld>
            <a:endParaRPr lang="en-US"/>
          </a:p>
        </p:txBody>
      </p:sp>
      <p:sp>
        <p:nvSpPr>
          <p:cNvPr id="4" name="Footer Placeholder 3">
            <a:extLst>
              <a:ext uri="{FF2B5EF4-FFF2-40B4-BE49-F238E27FC236}">
                <a16:creationId xmlns:a16="http://schemas.microsoft.com/office/drawing/2014/main" id="{5B56ED2C-7FB9-C291-E0D2-F21DBEC4109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209D0813-B76E-8613-6908-6DDF36D29D2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25D70CD-4F5D-4534-93D5-1F846D0DE7C1}" type="slidenum">
              <a:rPr lang="en-US" smtClean="0"/>
              <a:t>‹#›</a:t>
            </a:fld>
            <a:endParaRPr lang="en-US"/>
          </a:p>
        </p:txBody>
      </p:sp>
    </p:spTree>
    <p:extLst>
      <p:ext uri="{BB962C8B-B14F-4D97-AF65-F5344CB8AC3E}">
        <p14:creationId xmlns:p14="http://schemas.microsoft.com/office/powerpoint/2010/main" val="158887400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3F2E81-465B-4601-B138-97DA12D05EE9}" type="datetimeFigureOut">
              <a:rPr lang="en-US" smtClean="0"/>
              <a:t>5/8/2024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54D9149-846F-4219-A752-73941171E0CB}" type="slidenum">
              <a:rPr lang="en-US" smtClean="0"/>
              <a:t>‹#›</a:t>
            </a:fld>
            <a:endParaRPr lang="en-US"/>
          </a:p>
        </p:txBody>
      </p:sp>
    </p:spTree>
    <p:extLst>
      <p:ext uri="{BB962C8B-B14F-4D97-AF65-F5344CB8AC3E}">
        <p14:creationId xmlns:p14="http://schemas.microsoft.com/office/powerpoint/2010/main" val="23017021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54D9149-846F-4219-A752-73941171E0CB}" type="slidenum">
              <a:rPr lang="en-US" smtClean="0"/>
              <a:t>12</a:t>
            </a:fld>
            <a:endParaRPr lang="en-US"/>
          </a:p>
        </p:txBody>
      </p:sp>
    </p:spTree>
    <p:extLst>
      <p:ext uri="{BB962C8B-B14F-4D97-AF65-F5344CB8AC3E}">
        <p14:creationId xmlns:p14="http://schemas.microsoft.com/office/powerpoint/2010/main" val="16367476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54D9149-846F-4219-A752-73941171E0CB}" type="slidenum">
              <a:rPr lang="en-US" smtClean="0"/>
              <a:t>13</a:t>
            </a:fld>
            <a:endParaRPr lang="en-US"/>
          </a:p>
        </p:txBody>
      </p:sp>
    </p:spTree>
    <p:extLst>
      <p:ext uri="{BB962C8B-B14F-4D97-AF65-F5344CB8AC3E}">
        <p14:creationId xmlns:p14="http://schemas.microsoft.com/office/powerpoint/2010/main" val="41299394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0C61DB-E339-47E1-AC6C-B195D3EFF12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97340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
        <p:cNvGrpSpPr/>
        <p:nvPr/>
      </p:nvGrpSpPr>
      <p:grpSpPr>
        <a:xfrm>
          <a:off x="0" y="0"/>
          <a:ext cx="0" cy="0"/>
          <a:chOff x="0" y="0"/>
          <a:chExt cx="0" cy="0"/>
        </a:xfrm>
      </p:grpSpPr>
      <p:sp>
        <p:nvSpPr>
          <p:cNvPr id="314" name="Google Shape;314;g13376c3136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 name="Google Shape;315;g13376c3136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7118279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14.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2.xml"/><Relationship Id="rId5" Type="http://schemas.openxmlformats.org/officeDocument/2006/relationships/image" Target="../media/image15.png"/><Relationship Id="rId4" Type="http://schemas.openxmlformats.org/officeDocument/2006/relationships/image" Target="../media/image14.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14.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9.pn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hyperlink" Target="http://bit.ly/2TtBDfr" TargetMode="External"/><Relationship Id="rId2" Type="http://schemas.openxmlformats.org/officeDocument/2006/relationships/image" Target="../media/image10.png"/><Relationship Id="rId1" Type="http://schemas.openxmlformats.org/officeDocument/2006/relationships/slideMaster" Target="../slideMasters/slideMaster2.xml"/><Relationship Id="rId6" Type="http://schemas.openxmlformats.org/officeDocument/2006/relationships/hyperlink" Target="http://bit.ly/2TyoMsr" TargetMode="External"/><Relationship Id="rId5" Type="http://schemas.openxmlformats.org/officeDocument/2006/relationships/hyperlink" Target="https://bit.ly/3A1uf1Q" TargetMode="External"/><Relationship Id="rId4" Type="http://schemas.openxmlformats.org/officeDocument/2006/relationships/image" Target="../media/image3.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14.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png"/><Relationship Id="rId1" Type="http://schemas.openxmlformats.org/officeDocument/2006/relationships/slideMaster" Target="../slideMasters/slideMaster4.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4.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14.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4.xml"/><Relationship Id="rId5" Type="http://schemas.openxmlformats.org/officeDocument/2006/relationships/image" Target="../media/image15.png"/><Relationship Id="rId4" Type="http://schemas.openxmlformats.org/officeDocument/2006/relationships/image" Target="../media/image14.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png"/><Relationship Id="rId1" Type="http://schemas.openxmlformats.org/officeDocument/2006/relationships/slideMaster" Target="../slideMasters/slideMaster4.xml"/><Relationship Id="rId5" Type="http://schemas.openxmlformats.org/officeDocument/2006/relationships/image" Target="../media/image3.png"/><Relationship Id="rId4" Type="http://schemas.openxmlformats.org/officeDocument/2006/relationships/image" Target="../media/image14.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9.pn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hyperlink" Target="http://bit.ly/2TtBDfr" TargetMode="External"/><Relationship Id="rId2" Type="http://schemas.openxmlformats.org/officeDocument/2006/relationships/image" Target="../media/image10.png"/><Relationship Id="rId1" Type="http://schemas.openxmlformats.org/officeDocument/2006/relationships/slideMaster" Target="../slideMasters/slideMaster4.xml"/><Relationship Id="rId6" Type="http://schemas.openxmlformats.org/officeDocument/2006/relationships/hyperlink" Target="http://bit.ly/2TyoMsr" TargetMode="External"/><Relationship Id="rId5" Type="http://schemas.openxmlformats.org/officeDocument/2006/relationships/hyperlink" Target="https://bit.ly/3A1uf1Q" TargetMode="External"/><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14.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C6DF018-A271-4383-AC2E-F06D27066EF7}" type="datetimeFigureOut">
              <a:rPr lang="en-US" smtClean="0"/>
              <a:t>5/8/2024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0206906-5D65-4EED-A6C7-64DCE41D83D9}" type="slidenum">
              <a:rPr lang="en-US" smtClean="0"/>
              <a:t>‹#›</a:t>
            </a:fld>
            <a:endParaRPr lang="en-US"/>
          </a:p>
        </p:txBody>
      </p:sp>
    </p:spTree>
    <p:extLst>
      <p:ext uri="{BB962C8B-B14F-4D97-AF65-F5344CB8AC3E}">
        <p14:creationId xmlns:p14="http://schemas.microsoft.com/office/powerpoint/2010/main" val="38883446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C6DF018-A271-4383-AC2E-F06D27066EF7}" type="datetimeFigureOut">
              <a:rPr lang="en-US" smtClean="0"/>
              <a:t>5/8/2024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0206906-5D65-4EED-A6C7-64DCE41D83D9}" type="slidenum">
              <a:rPr lang="en-US" smtClean="0"/>
              <a:t>‹#›</a:t>
            </a:fld>
            <a:endParaRPr lang="en-US"/>
          </a:p>
        </p:txBody>
      </p:sp>
    </p:spTree>
    <p:extLst>
      <p:ext uri="{BB962C8B-B14F-4D97-AF65-F5344CB8AC3E}">
        <p14:creationId xmlns:p14="http://schemas.microsoft.com/office/powerpoint/2010/main" val="4003485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C6DF018-A271-4383-AC2E-F06D27066EF7}" type="datetimeFigureOut">
              <a:rPr lang="en-US" smtClean="0"/>
              <a:t>5/8/2024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0206906-5D65-4EED-A6C7-64DCE41D83D9}" type="slidenum">
              <a:rPr lang="en-US" smtClean="0"/>
              <a:t>‹#›</a:t>
            </a:fld>
            <a:endParaRPr lang="en-US"/>
          </a:p>
        </p:txBody>
      </p:sp>
    </p:spTree>
    <p:extLst>
      <p:ext uri="{BB962C8B-B14F-4D97-AF65-F5344CB8AC3E}">
        <p14:creationId xmlns:p14="http://schemas.microsoft.com/office/powerpoint/2010/main" val="33899783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0" name="Google Shape;10;p2"/>
          <p:cNvSpPr txBox="1">
            <a:spLocks noGrp="1"/>
          </p:cNvSpPr>
          <p:nvPr>
            <p:ph type="ctrTitle"/>
          </p:nvPr>
        </p:nvSpPr>
        <p:spPr>
          <a:xfrm>
            <a:off x="1299867" y="1922317"/>
            <a:ext cx="9110800" cy="25564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rgbClr val="191919"/>
              </a:buClr>
              <a:buSzPts val="5200"/>
              <a:buNone/>
              <a:defRPr sz="6667"/>
            </a:lvl1pPr>
            <a:lvl2pPr lvl="1" algn="ctr">
              <a:lnSpc>
                <a:spcPct val="100000"/>
              </a:lnSpc>
              <a:spcBef>
                <a:spcPts val="0"/>
              </a:spcBef>
              <a:spcAft>
                <a:spcPts val="0"/>
              </a:spcAft>
              <a:buClr>
                <a:srgbClr val="191919"/>
              </a:buClr>
              <a:buSzPts val="5200"/>
              <a:buNone/>
              <a:defRPr sz="6933">
                <a:solidFill>
                  <a:srgbClr val="191919"/>
                </a:solidFill>
              </a:defRPr>
            </a:lvl2pPr>
            <a:lvl3pPr lvl="2" algn="ctr">
              <a:lnSpc>
                <a:spcPct val="100000"/>
              </a:lnSpc>
              <a:spcBef>
                <a:spcPts val="0"/>
              </a:spcBef>
              <a:spcAft>
                <a:spcPts val="0"/>
              </a:spcAft>
              <a:buClr>
                <a:srgbClr val="191919"/>
              </a:buClr>
              <a:buSzPts val="5200"/>
              <a:buNone/>
              <a:defRPr sz="6933">
                <a:solidFill>
                  <a:srgbClr val="191919"/>
                </a:solidFill>
              </a:defRPr>
            </a:lvl3pPr>
            <a:lvl4pPr lvl="3" algn="ctr">
              <a:lnSpc>
                <a:spcPct val="100000"/>
              </a:lnSpc>
              <a:spcBef>
                <a:spcPts val="0"/>
              </a:spcBef>
              <a:spcAft>
                <a:spcPts val="0"/>
              </a:spcAft>
              <a:buClr>
                <a:srgbClr val="191919"/>
              </a:buClr>
              <a:buSzPts val="5200"/>
              <a:buNone/>
              <a:defRPr sz="6933">
                <a:solidFill>
                  <a:srgbClr val="191919"/>
                </a:solidFill>
              </a:defRPr>
            </a:lvl4pPr>
            <a:lvl5pPr lvl="4" algn="ctr">
              <a:lnSpc>
                <a:spcPct val="100000"/>
              </a:lnSpc>
              <a:spcBef>
                <a:spcPts val="0"/>
              </a:spcBef>
              <a:spcAft>
                <a:spcPts val="0"/>
              </a:spcAft>
              <a:buClr>
                <a:srgbClr val="191919"/>
              </a:buClr>
              <a:buSzPts val="5200"/>
              <a:buNone/>
              <a:defRPr sz="6933">
                <a:solidFill>
                  <a:srgbClr val="191919"/>
                </a:solidFill>
              </a:defRPr>
            </a:lvl5pPr>
            <a:lvl6pPr lvl="5" algn="ctr">
              <a:lnSpc>
                <a:spcPct val="100000"/>
              </a:lnSpc>
              <a:spcBef>
                <a:spcPts val="0"/>
              </a:spcBef>
              <a:spcAft>
                <a:spcPts val="0"/>
              </a:spcAft>
              <a:buClr>
                <a:srgbClr val="191919"/>
              </a:buClr>
              <a:buSzPts val="5200"/>
              <a:buNone/>
              <a:defRPr sz="6933">
                <a:solidFill>
                  <a:srgbClr val="191919"/>
                </a:solidFill>
              </a:defRPr>
            </a:lvl6pPr>
            <a:lvl7pPr lvl="6" algn="ctr">
              <a:lnSpc>
                <a:spcPct val="100000"/>
              </a:lnSpc>
              <a:spcBef>
                <a:spcPts val="0"/>
              </a:spcBef>
              <a:spcAft>
                <a:spcPts val="0"/>
              </a:spcAft>
              <a:buClr>
                <a:srgbClr val="191919"/>
              </a:buClr>
              <a:buSzPts val="5200"/>
              <a:buNone/>
              <a:defRPr sz="6933">
                <a:solidFill>
                  <a:srgbClr val="191919"/>
                </a:solidFill>
              </a:defRPr>
            </a:lvl7pPr>
            <a:lvl8pPr lvl="7" algn="ctr">
              <a:lnSpc>
                <a:spcPct val="100000"/>
              </a:lnSpc>
              <a:spcBef>
                <a:spcPts val="0"/>
              </a:spcBef>
              <a:spcAft>
                <a:spcPts val="0"/>
              </a:spcAft>
              <a:buClr>
                <a:srgbClr val="191919"/>
              </a:buClr>
              <a:buSzPts val="5200"/>
              <a:buNone/>
              <a:defRPr sz="6933">
                <a:solidFill>
                  <a:srgbClr val="191919"/>
                </a:solidFill>
              </a:defRPr>
            </a:lvl8pPr>
            <a:lvl9pPr lvl="8" algn="ctr">
              <a:lnSpc>
                <a:spcPct val="100000"/>
              </a:lnSpc>
              <a:spcBef>
                <a:spcPts val="0"/>
              </a:spcBef>
              <a:spcAft>
                <a:spcPts val="0"/>
              </a:spcAft>
              <a:buClr>
                <a:srgbClr val="191919"/>
              </a:buClr>
              <a:buSzPts val="5200"/>
              <a:buNone/>
              <a:defRPr sz="6933">
                <a:solidFill>
                  <a:srgbClr val="191919"/>
                </a:solidFill>
              </a:defRPr>
            </a:lvl9pPr>
          </a:lstStyle>
          <a:p>
            <a:endParaRPr/>
          </a:p>
        </p:txBody>
      </p:sp>
      <p:sp>
        <p:nvSpPr>
          <p:cNvPr id="11" name="Google Shape;11;p2"/>
          <p:cNvSpPr txBox="1">
            <a:spLocks noGrp="1"/>
          </p:cNvSpPr>
          <p:nvPr>
            <p:ph type="subTitle" idx="1"/>
          </p:nvPr>
        </p:nvSpPr>
        <p:spPr>
          <a:xfrm>
            <a:off x="1299867" y="4533184"/>
            <a:ext cx="6028000" cy="546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2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3863267002"/>
      </p:ext>
    </p:extLst>
  </p:cSld>
  <p:clrMapOvr>
    <a:masterClrMapping/>
  </p:clrMapOvr>
  <p:extLst>
    <p:ext uri="{DCECCB84-F9BA-43D5-87BE-67443E8EF086}">
      <p15:sldGuideLst xmlns:p15="http://schemas.microsoft.com/office/powerpoint/2012/main">
        <p15:guide id="1" orient="horz" pos="1620">
          <p15:clr>
            <a:srgbClr val="E46962"/>
          </p15:clr>
        </p15:guide>
        <p15:guide id="2" pos="2880">
          <p15:clr>
            <a:srgbClr val="E46962"/>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1"/>
        <p:cNvGrpSpPr/>
        <p:nvPr/>
      </p:nvGrpSpPr>
      <p:grpSpPr>
        <a:xfrm>
          <a:off x="0" y="0"/>
          <a:ext cx="0" cy="0"/>
          <a:chOff x="0" y="0"/>
          <a:chExt cx="0" cy="0"/>
        </a:xfrm>
      </p:grpSpPr>
      <p:sp>
        <p:nvSpPr>
          <p:cNvPr id="32" name="Google Shape;32;p4"/>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33" name="Google Shape;33;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000"/>
              <a:buNone/>
              <a:defRPr/>
            </a:lvl1pPr>
            <a:lvl2pPr lvl="1" rtl="0">
              <a:lnSpc>
                <a:spcPct val="100000"/>
              </a:lnSpc>
              <a:spcBef>
                <a:spcPts val="0"/>
              </a:spcBef>
              <a:spcAft>
                <a:spcPts val="0"/>
              </a:spcAft>
              <a:buSzPts val="3000"/>
              <a:buNone/>
              <a:defRPr/>
            </a:lvl2pPr>
            <a:lvl3pPr lvl="2" rtl="0">
              <a:lnSpc>
                <a:spcPct val="100000"/>
              </a:lnSpc>
              <a:spcBef>
                <a:spcPts val="0"/>
              </a:spcBef>
              <a:spcAft>
                <a:spcPts val="0"/>
              </a:spcAft>
              <a:buSzPts val="3000"/>
              <a:buNone/>
              <a:defRPr/>
            </a:lvl3pPr>
            <a:lvl4pPr lvl="3" rtl="0">
              <a:lnSpc>
                <a:spcPct val="100000"/>
              </a:lnSpc>
              <a:spcBef>
                <a:spcPts val="0"/>
              </a:spcBef>
              <a:spcAft>
                <a:spcPts val="0"/>
              </a:spcAft>
              <a:buSzPts val="3000"/>
              <a:buNone/>
              <a:defRPr/>
            </a:lvl4pPr>
            <a:lvl5pPr lvl="4" rtl="0">
              <a:lnSpc>
                <a:spcPct val="100000"/>
              </a:lnSpc>
              <a:spcBef>
                <a:spcPts val="0"/>
              </a:spcBef>
              <a:spcAft>
                <a:spcPts val="0"/>
              </a:spcAft>
              <a:buSzPts val="3000"/>
              <a:buNone/>
              <a:defRPr/>
            </a:lvl5pPr>
            <a:lvl6pPr lvl="5" rtl="0">
              <a:lnSpc>
                <a:spcPct val="100000"/>
              </a:lnSpc>
              <a:spcBef>
                <a:spcPts val="0"/>
              </a:spcBef>
              <a:spcAft>
                <a:spcPts val="0"/>
              </a:spcAft>
              <a:buSzPts val="3000"/>
              <a:buNone/>
              <a:defRPr/>
            </a:lvl6pPr>
            <a:lvl7pPr lvl="6" rtl="0">
              <a:lnSpc>
                <a:spcPct val="100000"/>
              </a:lnSpc>
              <a:spcBef>
                <a:spcPts val="0"/>
              </a:spcBef>
              <a:spcAft>
                <a:spcPts val="0"/>
              </a:spcAft>
              <a:buSzPts val="3000"/>
              <a:buNone/>
              <a:defRPr/>
            </a:lvl7pPr>
            <a:lvl8pPr lvl="7" rtl="0">
              <a:lnSpc>
                <a:spcPct val="100000"/>
              </a:lnSpc>
              <a:spcBef>
                <a:spcPts val="0"/>
              </a:spcBef>
              <a:spcAft>
                <a:spcPts val="0"/>
              </a:spcAft>
              <a:buSzPts val="3000"/>
              <a:buNone/>
              <a:defRPr/>
            </a:lvl8pPr>
            <a:lvl9pPr lvl="8" rtl="0">
              <a:lnSpc>
                <a:spcPct val="100000"/>
              </a:lnSpc>
              <a:spcBef>
                <a:spcPts val="0"/>
              </a:spcBef>
              <a:spcAft>
                <a:spcPts val="0"/>
              </a:spcAft>
              <a:buSzPts val="3000"/>
              <a:buNone/>
              <a:defRPr/>
            </a:lvl9pPr>
          </a:lstStyle>
          <a:p>
            <a:endParaRPr/>
          </a:p>
        </p:txBody>
      </p:sp>
      <p:sp>
        <p:nvSpPr>
          <p:cNvPr id="34" name="Google Shape;34;p4"/>
          <p:cNvSpPr txBox="1">
            <a:spLocks noGrp="1"/>
          </p:cNvSpPr>
          <p:nvPr>
            <p:ph type="body" idx="1"/>
          </p:nvPr>
        </p:nvSpPr>
        <p:spPr>
          <a:xfrm>
            <a:off x="960000" y="1536633"/>
            <a:ext cx="10272000" cy="4555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06390" rtl="0">
              <a:lnSpc>
                <a:spcPct val="100000"/>
              </a:lnSpc>
              <a:spcBef>
                <a:spcPts val="0"/>
              </a:spcBef>
              <a:spcAft>
                <a:spcPts val="0"/>
              </a:spcAft>
              <a:buSzPts val="1200"/>
              <a:buChar char="○"/>
              <a:defRPr/>
            </a:lvl2pPr>
            <a:lvl3pPr marL="1828754" lvl="2" indent="-406390" rtl="0">
              <a:lnSpc>
                <a:spcPct val="100000"/>
              </a:lnSpc>
              <a:spcBef>
                <a:spcPts val="0"/>
              </a:spcBef>
              <a:spcAft>
                <a:spcPts val="0"/>
              </a:spcAft>
              <a:buSzPts val="1200"/>
              <a:buChar char="■"/>
              <a:defRPr/>
            </a:lvl3pPr>
            <a:lvl4pPr marL="2438339" lvl="3" indent="-406390" rtl="0">
              <a:lnSpc>
                <a:spcPct val="100000"/>
              </a:lnSpc>
              <a:spcBef>
                <a:spcPts val="0"/>
              </a:spcBef>
              <a:spcAft>
                <a:spcPts val="0"/>
              </a:spcAft>
              <a:buSzPts val="1200"/>
              <a:buChar char="●"/>
              <a:defRPr/>
            </a:lvl4pPr>
            <a:lvl5pPr marL="3047924" lvl="4" indent="-406390" rtl="0">
              <a:lnSpc>
                <a:spcPct val="100000"/>
              </a:lnSpc>
              <a:spcBef>
                <a:spcPts val="0"/>
              </a:spcBef>
              <a:spcAft>
                <a:spcPts val="0"/>
              </a:spcAft>
              <a:buSzPts val="1200"/>
              <a:buChar char="○"/>
              <a:defRPr/>
            </a:lvl5pPr>
            <a:lvl6pPr marL="3657509" lvl="5" indent="-406390" rtl="0">
              <a:lnSpc>
                <a:spcPct val="100000"/>
              </a:lnSpc>
              <a:spcBef>
                <a:spcPts val="0"/>
              </a:spcBef>
              <a:spcAft>
                <a:spcPts val="0"/>
              </a:spcAft>
              <a:buSzPts val="1200"/>
              <a:buChar char="■"/>
              <a:defRPr/>
            </a:lvl6pPr>
            <a:lvl7pPr marL="4267093" lvl="6" indent="-406390" rtl="0">
              <a:lnSpc>
                <a:spcPct val="100000"/>
              </a:lnSpc>
              <a:spcBef>
                <a:spcPts val="0"/>
              </a:spcBef>
              <a:spcAft>
                <a:spcPts val="0"/>
              </a:spcAft>
              <a:buSzPts val="1200"/>
              <a:buChar char="●"/>
              <a:defRPr/>
            </a:lvl7pPr>
            <a:lvl8pPr marL="4876678" lvl="7" indent="-406390" rtl="0">
              <a:lnSpc>
                <a:spcPct val="100000"/>
              </a:lnSpc>
              <a:spcBef>
                <a:spcPts val="0"/>
              </a:spcBef>
              <a:spcAft>
                <a:spcPts val="0"/>
              </a:spcAft>
              <a:buSzPts val="1200"/>
              <a:buChar char="○"/>
              <a:defRPr/>
            </a:lvl8pPr>
            <a:lvl9pPr marL="5486263" lvl="8" indent="-406390" rtl="0">
              <a:lnSpc>
                <a:spcPct val="100000"/>
              </a:lnSpc>
              <a:spcBef>
                <a:spcPts val="0"/>
              </a:spcBef>
              <a:spcAft>
                <a:spcPts val="0"/>
              </a:spcAft>
              <a:buSzPts val="1200"/>
              <a:buChar char="■"/>
              <a:defRPr/>
            </a:lvl9pPr>
          </a:lstStyle>
          <a:p>
            <a:endParaRPr/>
          </a:p>
        </p:txBody>
      </p:sp>
      <p:grpSp>
        <p:nvGrpSpPr>
          <p:cNvPr id="35" name="Google Shape;35;p4"/>
          <p:cNvGrpSpPr/>
          <p:nvPr/>
        </p:nvGrpSpPr>
        <p:grpSpPr>
          <a:xfrm rot="10800000" flipH="1">
            <a:off x="9616846" y="5516289"/>
            <a:ext cx="1785596" cy="1785596"/>
            <a:chOff x="3620002" y="1131752"/>
            <a:chExt cx="828301" cy="828301"/>
          </a:xfrm>
        </p:grpSpPr>
        <p:pic>
          <p:nvPicPr>
            <p:cNvPr id="36" name="Google Shape;36;p4"/>
            <p:cNvPicPr preferRelativeResize="0"/>
            <p:nvPr/>
          </p:nvPicPr>
          <p:blipFill>
            <a:blip r:embed="rId2">
              <a:alphaModFix/>
            </a:blip>
            <a:stretch>
              <a:fillRect/>
            </a:stretch>
          </p:blipFill>
          <p:spPr>
            <a:xfrm>
              <a:off x="3620002" y="1131752"/>
              <a:ext cx="828301" cy="828301"/>
            </a:xfrm>
            <a:prstGeom prst="rect">
              <a:avLst/>
            </a:prstGeom>
            <a:noFill/>
            <a:ln>
              <a:noFill/>
            </a:ln>
          </p:spPr>
        </p:pic>
        <p:pic>
          <p:nvPicPr>
            <p:cNvPr id="37" name="Google Shape;37;p4"/>
            <p:cNvPicPr preferRelativeResize="0"/>
            <p:nvPr/>
          </p:nvPicPr>
          <p:blipFill>
            <a:blip r:embed="rId3">
              <a:alphaModFix/>
            </a:blip>
            <a:stretch>
              <a:fillRect/>
            </a:stretch>
          </p:blipFill>
          <p:spPr>
            <a:xfrm>
              <a:off x="3720721" y="1231931"/>
              <a:ext cx="626858" cy="627938"/>
            </a:xfrm>
            <a:prstGeom prst="rect">
              <a:avLst/>
            </a:prstGeom>
            <a:noFill/>
            <a:ln>
              <a:noFill/>
            </a:ln>
          </p:spPr>
        </p:pic>
      </p:grpSp>
    </p:spTree>
    <p:extLst>
      <p:ext uri="{BB962C8B-B14F-4D97-AF65-F5344CB8AC3E}">
        <p14:creationId xmlns:p14="http://schemas.microsoft.com/office/powerpoint/2010/main" val="323302474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8"/>
        <p:cNvGrpSpPr/>
        <p:nvPr/>
      </p:nvGrpSpPr>
      <p:grpSpPr>
        <a:xfrm>
          <a:off x="0" y="0"/>
          <a:ext cx="0" cy="0"/>
          <a:chOff x="0" y="0"/>
          <a:chExt cx="0" cy="0"/>
        </a:xfrm>
      </p:grpSpPr>
      <p:sp>
        <p:nvSpPr>
          <p:cNvPr id="39" name="Google Shape;39;p5"/>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40" name="Google Shape;40;p5"/>
          <p:cNvSpPr txBox="1">
            <a:spLocks noGrp="1"/>
          </p:cNvSpPr>
          <p:nvPr>
            <p:ph type="subTitle" idx="1"/>
          </p:nvPr>
        </p:nvSpPr>
        <p:spPr>
          <a:xfrm>
            <a:off x="1955733" y="3124200"/>
            <a:ext cx="3488800" cy="6644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41" name="Google Shape;41;p5"/>
          <p:cNvSpPr txBox="1">
            <a:spLocks noGrp="1"/>
          </p:cNvSpPr>
          <p:nvPr>
            <p:ph type="subTitle" idx="2"/>
          </p:nvPr>
        </p:nvSpPr>
        <p:spPr>
          <a:xfrm>
            <a:off x="6747431" y="3124200"/>
            <a:ext cx="3488800" cy="664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42" name="Google Shape;42;p5"/>
          <p:cNvSpPr txBox="1">
            <a:spLocks noGrp="1"/>
          </p:cNvSpPr>
          <p:nvPr>
            <p:ph type="subTitle" idx="3"/>
          </p:nvPr>
        </p:nvSpPr>
        <p:spPr>
          <a:xfrm>
            <a:off x="1955748" y="3627233"/>
            <a:ext cx="3488800" cy="18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3" name="Google Shape;43;p5"/>
          <p:cNvSpPr txBox="1">
            <a:spLocks noGrp="1"/>
          </p:cNvSpPr>
          <p:nvPr>
            <p:ph type="subTitle" idx="4"/>
          </p:nvPr>
        </p:nvSpPr>
        <p:spPr>
          <a:xfrm>
            <a:off x="6747441" y="3627233"/>
            <a:ext cx="3488800" cy="18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4" name="Google Shape;44;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6676217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1"/>
        <p:cNvGrpSpPr/>
        <p:nvPr/>
      </p:nvGrpSpPr>
      <p:grpSpPr>
        <a:xfrm>
          <a:off x="0" y="0"/>
          <a:ext cx="0" cy="0"/>
          <a:chOff x="0" y="0"/>
          <a:chExt cx="0" cy="0"/>
        </a:xfrm>
      </p:grpSpPr>
      <p:sp>
        <p:nvSpPr>
          <p:cNvPr id="52" name="Google Shape;52;p6"/>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53" name="Google Shape;53;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54" name="Google Shape;54;p6"/>
          <p:cNvPicPr preferRelativeResize="0"/>
          <p:nvPr/>
        </p:nvPicPr>
        <p:blipFill>
          <a:blip r:embed="rId2">
            <a:alphaModFix/>
          </a:blip>
          <a:stretch>
            <a:fillRect/>
          </a:stretch>
        </p:blipFill>
        <p:spPr>
          <a:xfrm>
            <a:off x="11130373" y="593350"/>
            <a:ext cx="1648401" cy="1648401"/>
          </a:xfrm>
          <a:prstGeom prst="rect">
            <a:avLst/>
          </a:prstGeom>
          <a:noFill/>
          <a:ln>
            <a:noFill/>
          </a:ln>
        </p:spPr>
      </p:pic>
      <p:grpSp>
        <p:nvGrpSpPr>
          <p:cNvPr id="55" name="Google Shape;55;p6"/>
          <p:cNvGrpSpPr/>
          <p:nvPr/>
        </p:nvGrpSpPr>
        <p:grpSpPr>
          <a:xfrm>
            <a:off x="-277215" y="503534"/>
            <a:ext cx="11407616" cy="6228493"/>
            <a:chOff x="-207911" y="377650"/>
            <a:chExt cx="8555712" cy="4671370"/>
          </a:xfrm>
        </p:grpSpPr>
        <p:grpSp>
          <p:nvGrpSpPr>
            <p:cNvPr id="56" name="Google Shape;56;p6"/>
            <p:cNvGrpSpPr/>
            <p:nvPr/>
          </p:nvGrpSpPr>
          <p:grpSpPr>
            <a:xfrm>
              <a:off x="-207911" y="4158370"/>
              <a:ext cx="2788995" cy="890650"/>
              <a:chOff x="-207911" y="4158370"/>
              <a:chExt cx="2788995" cy="890650"/>
            </a:xfrm>
          </p:grpSpPr>
          <p:pic>
            <p:nvPicPr>
              <p:cNvPr id="57" name="Google Shape;57;p6"/>
              <p:cNvPicPr preferRelativeResize="0"/>
              <p:nvPr/>
            </p:nvPicPr>
            <p:blipFill>
              <a:blip r:embed="rId3">
                <a:alphaModFix/>
              </a:blip>
              <a:stretch>
                <a:fillRect/>
              </a:stretch>
            </p:blipFill>
            <p:spPr>
              <a:xfrm>
                <a:off x="-207911" y="4158370"/>
                <a:ext cx="1998420" cy="572700"/>
              </a:xfrm>
              <a:prstGeom prst="rect">
                <a:avLst/>
              </a:prstGeom>
              <a:noFill/>
              <a:ln>
                <a:noFill/>
              </a:ln>
            </p:spPr>
          </p:pic>
          <p:pic>
            <p:nvPicPr>
              <p:cNvPr id="58" name="Google Shape;58;p6"/>
              <p:cNvPicPr preferRelativeResize="0"/>
              <p:nvPr/>
            </p:nvPicPr>
            <p:blipFill>
              <a:blip r:embed="rId4">
                <a:alphaModFix/>
              </a:blip>
              <a:stretch>
                <a:fillRect/>
              </a:stretch>
            </p:blipFill>
            <p:spPr>
              <a:xfrm>
                <a:off x="582664" y="4476320"/>
                <a:ext cx="1998420" cy="572700"/>
              </a:xfrm>
              <a:prstGeom prst="rect">
                <a:avLst/>
              </a:prstGeom>
              <a:noFill/>
              <a:ln>
                <a:noFill/>
              </a:ln>
            </p:spPr>
          </p:pic>
        </p:grpSp>
        <p:pic>
          <p:nvPicPr>
            <p:cNvPr id="59" name="Google Shape;59;p6"/>
            <p:cNvPicPr preferRelativeResize="0"/>
            <p:nvPr/>
          </p:nvPicPr>
          <p:blipFill>
            <a:blip r:embed="rId5">
              <a:alphaModFix/>
            </a:blip>
            <a:stretch>
              <a:fillRect/>
            </a:stretch>
          </p:blipFill>
          <p:spPr>
            <a:xfrm>
              <a:off x="8033101" y="377650"/>
              <a:ext cx="314700" cy="314700"/>
            </a:xfrm>
            <a:prstGeom prst="rect">
              <a:avLst/>
            </a:prstGeom>
            <a:noFill/>
            <a:ln>
              <a:noFill/>
            </a:ln>
          </p:spPr>
        </p:pic>
      </p:grpSp>
    </p:spTree>
    <p:extLst>
      <p:ext uri="{BB962C8B-B14F-4D97-AF65-F5344CB8AC3E}">
        <p14:creationId xmlns:p14="http://schemas.microsoft.com/office/powerpoint/2010/main" val="3589596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9"/>
        <p:cNvGrpSpPr/>
        <p:nvPr/>
      </p:nvGrpSpPr>
      <p:grpSpPr>
        <a:xfrm>
          <a:off x="0" y="0"/>
          <a:ext cx="0" cy="0"/>
          <a:chOff x="0" y="0"/>
          <a:chExt cx="0" cy="0"/>
        </a:xfrm>
      </p:grpSpPr>
      <p:sp>
        <p:nvSpPr>
          <p:cNvPr id="70" name="Google Shape;70;p8"/>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71" name="Google Shape;71;p8"/>
          <p:cNvSpPr txBox="1">
            <a:spLocks noGrp="1"/>
          </p:cNvSpPr>
          <p:nvPr>
            <p:ph type="title"/>
          </p:nvPr>
        </p:nvSpPr>
        <p:spPr>
          <a:xfrm>
            <a:off x="1850800" y="1742800"/>
            <a:ext cx="8490400" cy="337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8000"/>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Tree>
    <p:extLst>
      <p:ext uri="{BB962C8B-B14F-4D97-AF65-F5344CB8AC3E}">
        <p14:creationId xmlns:p14="http://schemas.microsoft.com/office/powerpoint/2010/main" val="39099908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6"/>
        <p:cNvGrpSpPr/>
        <p:nvPr/>
      </p:nvGrpSpPr>
      <p:grpSpPr>
        <a:xfrm>
          <a:off x="0" y="0"/>
          <a:ext cx="0" cy="0"/>
          <a:chOff x="0" y="0"/>
          <a:chExt cx="0" cy="0"/>
        </a:xfrm>
      </p:grpSpPr>
      <p:sp>
        <p:nvSpPr>
          <p:cNvPr id="77" name="Google Shape;77;p10"/>
          <p:cNvSpPr txBox="1">
            <a:spLocks noGrp="1"/>
          </p:cNvSpPr>
          <p:nvPr>
            <p:ph type="title"/>
          </p:nvPr>
        </p:nvSpPr>
        <p:spPr>
          <a:xfrm>
            <a:off x="2372400" y="5384367"/>
            <a:ext cx="7447200" cy="5676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Clr>
                <a:schemeClr val="accent1"/>
              </a:buClr>
              <a:buSzPts val="1800"/>
              <a:buNone/>
              <a:defRPr sz="2400">
                <a:solidFill>
                  <a:schemeClr val="accent1"/>
                </a:solidFill>
              </a:defRPr>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Tree>
    <p:extLst>
      <p:ext uri="{BB962C8B-B14F-4D97-AF65-F5344CB8AC3E}">
        <p14:creationId xmlns:p14="http://schemas.microsoft.com/office/powerpoint/2010/main" val="216499303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78"/>
        <p:cNvGrpSpPr/>
        <p:nvPr/>
      </p:nvGrpSpPr>
      <p:grpSpPr>
        <a:xfrm>
          <a:off x="0" y="0"/>
          <a:ext cx="0" cy="0"/>
          <a:chOff x="0" y="0"/>
          <a:chExt cx="0" cy="0"/>
        </a:xfrm>
      </p:grpSpPr>
      <p:sp>
        <p:nvSpPr>
          <p:cNvPr id="79" name="Google Shape;79;p11"/>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80" name="Google Shape;80;p11"/>
          <p:cNvSpPr txBox="1">
            <a:spLocks noGrp="1"/>
          </p:cNvSpPr>
          <p:nvPr>
            <p:ph type="title" hasCustomPrompt="1"/>
          </p:nvPr>
        </p:nvSpPr>
        <p:spPr>
          <a:xfrm>
            <a:off x="953467" y="2397351"/>
            <a:ext cx="5334000" cy="16052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b="0">
                <a:solidFill>
                  <a:schemeClr val="lt1"/>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81" name="Google Shape;81;p11"/>
          <p:cNvSpPr txBox="1">
            <a:spLocks noGrp="1"/>
          </p:cNvSpPr>
          <p:nvPr>
            <p:ph type="subTitle" idx="1"/>
          </p:nvPr>
        </p:nvSpPr>
        <p:spPr>
          <a:xfrm>
            <a:off x="953467" y="3869849"/>
            <a:ext cx="5334000" cy="59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82" name="Google Shape;82;p11"/>
          <p:cNvGrpSpPr/>
          <p:nvPr/>
        </p:nvGrpSpPr>
        <p:grpSpPr>
          <a:xfrm>
            <a:off x="5308604" y="-1016000"/>
            <a:ext cx="7151931" cy="9079031"/>
            <a:chOff x="3981453" y="-762000"/>
            <a:chExt cx="5363948" cy="6809273"/>
          </a:xfrm>
        </p:grpSpPr>
        <p:pic>
          <p:nvPicPr>
            <p:cNvPr id="83" name="Google Shape;83;p11"/>
            <p:cNvPicPr preferRelativeResize="0"/>
            <p:nvPr/>
          </p:nvPicPr>
          <p:blipFill>
            <a:blip r:embed="rId2">
              <a:alphaModFix/>
            </a:blip>
            <a:stretch>
              <a:fillRect/>
            </a:stretch>
          </p:blipFill>
          <p:spPr>
            <a:xfrm>
              <a:off x="6333623" y="1827998"/>
              <a:ext cx="3011778" cy="1487500"/>
            </a:xfrm>
            <a:prstGeom prst="rect">
              <a:avLst/>
            </a:prstGeom>
            <a:noFill/>
            <a:ln>
              <a:noFill/>
            </a:ln>
          </p:spPr>
        </p:pic>
        <p:pic>
          <p:nvPicPr>
            <p:cNvPr id="84" name="Google Shape;84;p11"/>
            <p:cNvPicPr preferRelativeResize="0"/>
            <p:nvPr/>
          </p:nvPicPr>
          <p:blipFill>
            <a:blip r:embed="rId3">
              <a:alphaModFix/>
            </a:blip>
            <a:stretch>
              <a:fillRect/>
            </a:stretch>
          </p:blipFill>
          <p:spPr>
            <a:xfrm rot="10800000" flipH="1">
              <a:off x="3981453" y="-762000"/>
              <a:ext cx="1943098" cy="1943100"/>
            </a:xfrm>
            <a:prstGeom prst="rect">
              <a:avLst/>
            </a:prstGeom>
            <a:noFill/>
            <a:ln>
              <a:noFill/>
            </a:ln>
          </p:spPr>
        </p:pic>
        <p:pic>
          <p:nvPicPr>
            <p:cNvPr id="85" name="Google Shape;85;p11"/>
            <p:cNvPicPr preferRelativeResize="0"/>
            <p:nvPr/>
          </p:nvPicPr>
          <p:blipFill>
            <a:blip r:embed="rId4">
              <a:alphaModFix amt="44000"/>
            </a:blip>
            <a:stretch>
              <a:fillRect/>
            </a:stretch>
          </p:blipFill>
          <p:spPr>
            <a:xfrm flipH="1">
              <a:off x="5183801" y="4271273"/>
              <a:ext cx="1776000" cy="1776000"/>
            </a:xfrm>
            <a:prstGeom prst="rect">
              <a:avLst/>
            </a:prstGeom>
            <a:noFill/>
            <a:ln>
              <a:noFill/>
            </a:ln>
          </p:spPr>
        </p:pic>
        <p:pic>
          <p:nvPicPr>
            <p:cNvPr id="86" name="Google Shape;86;p11"/>
            <p:cNvPicPr preferRelativeResize="0"/>
            <p:nvPr/>
          </p:nvPicPr>
          <p:blipFill>
            <a:blip r:embed="rId5">
              <a:alphaModFix amt="26000"/>
            </a:blip>
            <a:stretch>
              <a:fillRect/>
            </a:stretch>
          </p:blipFill>
          <p:spPr>
            <a:xfrm flipH="1">
              <a:off x="5695325" y="4782156"/>
              <a:ext cx="753054" cy="754279"/>
            </a:xfrm>
            <a:prstGeom prst="rect">
              <a:avLst/>
            </a:prstGeom>
            <a:noFill/>
            <a:ln>
              <a:noFill/>
            </a:ln>
          </p:spPr>
        </p:pic>
      </p:grpSp>
    </p:spTree>
    <p:extLst>
      <p:ext uri="{BB962C8B-B14F-4D97-AF65-F5344CB8AC3E}">
        <p14:creationId xmlns:p14="http://schemas.microsoft.com/office/powerpoint/2010/main" val="38715482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7"/>
        <p:cNvGrpSpPr/>
        <p:nvPr/>
      </p:nvGrpSpPr>
      <p:grpSpPr>
        <a:xfrm>
          <a:off x="0" y="0"/>
          <a:ext cx="0" cy="0"/>
          <a:chOff x="0" y="0"/>
          <a:chExt cx="0" cy="0"/>
        </a:xfrm>
      </p:grpSpPr>
    </p:spTree>
    <p:extLst>
      <p:ext uri="{BB962C8B-B14F-4D97-AF65-F5344CB8AC3E}">
        <p14:creationId xmlns:p14="http://schemas.microsoft.com/office/powerpoint/2010/main" val="28349148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C6DF018-A271-4383-AC2E-F06D27066EF7}" type="datetimeFigureOut">
              <a:rPr lang="en-US" smtClean="0"/>
              <a:t>5/8/2024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0206906-5D65-4EED-A6C7-64DCE41D83D9}" type="slidenum">
              <a:rPr lang="en-US" smtClean="0"/>
              <a:t>‹#›</a:t>
            </a:fld>
            <a:endParaRPr lang="en-US"/>
          </a:p>
        </p:txBody>
      </p:sp>
    </p:spTree>
    <p:extLst>
      <p:ext uri="{BB962C8B-B14F-4D97-AF65-F5344CB8AC3E}">
        <p14:creationId xmlns:p14="http://schemas.microsoft.com/office/powerpoint/2010/main" val="21125179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1"/>
        <p:cNvGrpSpPr/>
        <p:nvPr/>
      </p:nvGrpSpPr>
      <p:grpSpPr>
        <a:xfrm>
          <a:off x="0" y="0"/>
          <a:ext cx="0" cy="0"/>
          <a:chOff x="0" y="0"/>
          <a:chExt cx="0" cy="0"/>
        </a:xfrm>
      </p:grpSpPr>
      <p:sp>
        <p:nvSpPr>
          <p:cNvPr id="112" name="Google Shape;112;p14"/>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13" name="Google Shape;113;p1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14" name="Google Shape;114;p14"/>
          <p:cNvGrpSpPr/>
          <p:nvPr/>
        </p:nvGrpSpPr>
        <p:grpSpPr>
          <a:xfrm>
            <a:off x="8216884" y="-922133"/>
            <a:ext cx="2368000" cy="2368000"/>
            <a:chOff x="6162663" y="-691600"/>
            <a:chExt cx="1776000" cy="1776000"/>
          </a:xfrm>
        </p:grpSpPr>
        <p:pic>
          <p:nvPicPr>
            <p:cNvPr id="115" name="Google Shape;115;p14"/>
            <p:cNvPicPr preferRelativeResize="0"/>
            <p:nvPr/>
          </p:nvPicPr>
          <p:blipFill>
            <a:blip r:embed="rId2">
              <a:alphaModFix amt="26000"/>
            </a:blip>
            <a:stretch>
              <a:fillRect/>
            </a:stretch>
          </p:blipFill>
          <p:spPr>
            <a:xfrm rot="10800000">
              <a:off x="6674187" y="-180761"/>
              <a:ext cx="753054" cy="754279"/>
            </a:xfrm>
            <a:prstGeom prst="rect">
              <a:avLst/>
            </a:prstGeom>
            <a:noFill/>
            <a:ln>
              <a:noFill/>
            </a:ln>
          </p:spPr>
        </p:pic>
        <p:pic>
          <p:nvPicPr>
            <p:cNvPr id="116" name="Google Shape;116;p14"/>
            <p:cNvPicPr preferRelativeResize="0"/>
            <p:nvPr/>
          </p:nvPicPr>
          <p:blipFill>
            <a:blip r:embed="rId3">
              <a:alphaModFix amt="44000"/>
            </a:blip>
            <a:stretch>
              <a:fillRect/>
            </a:stretch>
          </p:blipFill>
          <p:spPr>
            <a:xfrm rot="10800000">
              <a:off x="6162663" y="-691600"/>
              <a:ext cx="1776000" cy="1776000"/>
            </a:xfrm>
            <a:prstGeom prst="rect">
              <a:avLst/>
            </a:prstGeom>
            <a:noFill/>
            <a:ln>
              <a:noFill/>
            </a:ln>
          </p:spPr>
        </p:pic>
      </p:grpSp>
    </p:spTree>
    <p:extLst>
      <p:ext uri="{BB962C8B-B14F-4D97-AF65-F5344CB8AC3E}">
        <p14:creationId xmlns:p14="http://schemas.microsoft.com/office/powerpoint/2010/main" val="405507173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7"/>
        <p:cNvGrpSpPr/>
        <p:nvPr/>
      </p:nvGrpSpPr>
      <p:grpSpPr>
        <a:xfrm>
          <a:off x="0" y="0"/>
          <a:ext cx="0" cy="0"/>
          <a:chOff x="0" y="0"/>
          <a:chExt cx="0" cy="0"/>
        </a:xfrm>
      </p:grpSpPr>
      <p:sp>
        <p:nvSpPr>
          <p:cNvPr id="118" name="Google Shape;118;p15"/>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19" name="Google Shape;119;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20" name="Google Shape;120;p15"/>
          <p:cNvPicPr preferRelativeResize="0"/>
          <p:nvPr/>
        </p:nvPicPr>
        <p:blipFill>
          <a:blip r:embed="rId2">
            <a:alphaModFix/>
          </a:blip>
          <a:stretch>
            <a:fillRect/>
          </a:stretch>
        </p:blipFill>
        <p:spPr>
          <a:xfrm flipH="1">
            <a:off x="9728452" y="593360"/>
            <a:ext cx="2664560" cy="763600"/>
          </a:xfrm>
          <a:prstGeom prst="rect">
            <a:avLst/>
          </a:prstGeom>
          <a:noFill/>
          <a:ln>
            <a:noFill/>
          </a:ln>
        </p:spPr>
      </p:pic>
    </p:spTree>
    <p:extLst>
      <p:ext uri="{BB962C8B-B14F-4D97-AF65-F5344CB8AC3E}">
        <p14:creationId xmlns:p14="http://schemas.microsoft.com/office/powerpoint/2010/main" val="30043250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30"/>
        <p:cNvGrpSpPr/>
        <p:nvPr/>
      </p:nvGrpSpPr>
      <p:grpSpPr>
        <a:xfrm>
          <a:off x="0" y="0"/>
          <a:ext cx="0" cy="0"/>
          <a:chOff x="0" y="0"/>
          <a:chExt cx="0" cy="0"/>
        </a:xfrm>
      </p:grpSpPr>
      <p:sp>
        <p:nvSpPr>
          <p:cNvPr id="131" name="Google Shape;131;p17"/>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32" name="Google Shape;132;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33" name="Google Shape;133;p17"/>
          <p:cNvPicPr preferRelativeResize="0"/>
          <p:nvPr/>
        </p:nvPicPr>
        <p:blipFill>
          <a:blip r:embed="rId2">
            <a:alphaModFix/>
          </a:blip>
          <a:stretch>
            <a:fillRect/>
          </a:stretch>
        </p:blipFill>
        <p:spPr>
          <a:xfrm>
            <a:off x="76201" y="5921233"/>
            <a:ext cx="763572" cy="763600"/>
          </a:xfrm>
          <a:prstGeom prst="rect">
            <a:avLst/>
          </a:prstGeom>
          <a:noFill/>
          <a:ln>
            <a:noFill/>
          </a:ln>
        </p:spPr>
      </p:pic>
      <p:pic>
        <p:nvPicPr>
          <p:cNvPr id="134" name="Google Shape;134;p17"/>
          <p:cNvPicPr preferRelativeResize="0"/>
          <p:nvPr/>
        </p:nvPicPr>
        <p:blipFill>
          <a:blip r:embed="rId3">
            <a:alphaModFix/>
          </a:blip>
          <a:stretch>
            <a:fillRect/>
          </a:stretch>
        </p:blipFill>
        <p:spPr>
          <a:xfrm>
            <a:off x="-777198" y="4394808"/>
            <a:ext cx="1434067" cy="1434088"/>
          </a:xfrm>
          <a:prstGeom prst="rect">
            <a:avLst/>
          </a:prstGeom>
          <a:noFill/>
          <a:ln>
            <a:noFill/>
          </a:ln>
        </p:spPr>
      </p:pic>
    </p:spTree>
    <p:extLst>
      <p:ext uri="{BB962C8B-B14F-4D97-AF65-F5344CB8AC3E}">
        <p14:creationId xmlns:p14="http://schemas.microsoft.com/office/powerpoint/2010/main" val="317338005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35"/>
        <p:cNvGrpSpPr/>
        <p:nvPr/>
      </p:nvGrpSpPr>
      <p:grpSpPr>
        <a:xfrm>
          <a:off x="0" y="0"/>
          <a:ext cx="0" cy="0"/>
          <a:chOff x="0" y="0"/>
          <a:chExt cx="0" cy="0"/>
        </a:xfrm>
      </p:grpSpPr>
      <p:sp>
        <p:nvSpPr>
          <p:cNvPr id="136" name="Google Shape;136;p18"/>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grpSp>
        <p:nvGrpSpPr>
          <p:cNvPr id="137" name="Google Shape;137;p18"/>
          <p:cNvGrpSpPr/>
          <p:nvPr/>
        </p:nvGrpSpPr>
        <p:grpSpPr>
          <a:xfrm>
            <a:off x="-790283" y="514033"/>
            <a:ext cx="14116500" cy="6779867"/>
            <a:chOff x="-592713" y="385525"/>
            <a:chExt cx="10587375" cy="5084900"/>
          </a:xfrm>
        </p:grpSpPr>
        <p:pic>
          <p:nvPicPr>
            <p:cNvPr id="138" name="Google Shape;138;p18"/>
            <p:cNvPicPr preferRelativeResize="0"/>
            <p:nvPr/>
          </p:nvPicPr>
          <p:blipFill>
            <a:blip r:embed="rId2">
              <a:alphaModFix/>
            </a:blip>
            <a:stretch>
              <a:fillRect/>
            </a:stretch>
          </p:blipFill>
          <p:spPr>
            <a:xfrm>
              <a:off x="220525" y="4481275"/>
              <a:ext cx="989150" cy="989150"/>
            </a:xfrm>
            <a:prstGeom prst="rect">
              <a:avLst/>
            </a:prstGeom>
            <a:noFill/>
            <a:ln>
              <a:noFill/>
            </a:ln>
          </p:spPr>
        </p:pic>
        <p:pic>
          <p:nvPicPr>
            <p:cNvPr id="139" name="Google Shape;139;p18"/>
            <p:cNvPicPr preferRelativeResize="0"/>
            <p:nvPr/>
          </p:nvPicPr>
          <p:blipFill>
            <a:blip r:embed="rId3">
              <a:alphaModFix/>
            </a:blip>
            <a:stretch>
              <a:fillRect/>
            </a:stretch>
          </p:blipFill>
          <p:spPr>
            <a:xfrm>
              <a:off x="-592713" y="3366000"/>
              <a:ext cx="1354975" cy="1354975"/>
            </a:xfrm>
            <a:prstGeom prst="rect">
              <a:avLst/>
            </a:prstGeom>
            <a:noFill/>
            <a:ln>
              <a:noFill/>
            </a:ln>
          </p:spPr>
        </p:pic>
        <p:pic>
          <p:nvPicPr>
            <p:cNvPr id="140" name="Google Shape;140;p18"/>
            <p:cNvPicPr preferRelativeResize="0"/>
            <p:nvPr/>
          </p:nvPicPr>
          <p:blipFill>
            <a:blip r:embed="rId2">
              <a:alphaModFix/>
            </a:blip>
            <a:stretch>
              <a:fillRect/>
            </a:stretch>
          </p:blipFill>
          <p:spPr>
            <a:xfrm>
              <a:off x="8162200" y="385525"/>
              <a:ext cx="989150" cy="989150"/>
            </a:xfrm>
            <a:prstGeom prst="rect">
              <a:avLst/>
            </a:prstGeom>
            <a:noFill/>
            <a:ln>
              <a:noFill/>
            </a:ln>
          </p:spPr>
        </p:pic>
        <p:pic>
          <p:nvPicPr>
            <p:cNvPr id="141" name="Google Shape;141;p18"/>
            <p:cNvPicPr preferRelativeResize="0"/>
            <p:nvPr/>
          </p:nvPicPr>
          <p:blipFill>
            <a:blip r:embed="rId3">
              <a:alphaModFix/>
            </a:blip>
            <a:stretch>
              <a:fillRect/>
            </a:stretch>
          </p:blipFill>
          <p:spPr>
            <a:xfrm>
              <a:off x="8639687" y="1110162"/>
              <a:ext cx="1354975" cy="1354975"/>
            </a:xfrm>
            <a:prstGeom prst="rect">
              <a:avLst/>
            </a:prstGeom>
            <a:noFill/>
            <a:ln>
              <a:noFill/>
            </a:ln>
          </p:spPr>
        </p:pic>
      </p:grpSp>
      <p:sp>
        <p:nvSpPr>
          <p:cNvPr id="142" name="Google Shape;142;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43" name="Google Shape;143;p18"/>
          <p:cNvGrpSpPr/>
          <p:nvPr/>
        </p:nvGrpSpPr>
        <p:grpSpPr>
          <a:xfrm>
            <a:off x="655059" y="904834"/>
            <a:ext cx="11155941" cy="6028033"/>
            <a:chOff x="491294" y="678625"/>
            <a:chExt cx="8366956" cy="4521025"/>
          </a:xfrm>
        </p:grpSpPr>
        <p:pic>
          <p:nvPicPr>
            <p:cNvPr id="144" name="Google Shape;144;p18"/>
            <p:cNvPicPr preferRelativeResize="0"/>
            <p:nvPr/>
          </p:nvPicPr>
          <p:blipFill>
            <a:blip r:embed="rId4">
              <a:alphaModFix/>
            </a:blip>
            <a:stretch>
              <a:fillRect/>
            </a:stretch>
          </p:blipFill>
          <p:spPr>
            <a:xfrm>
              <a:off x="491294" y="4752050"/>
              <a:ext cx="447616" cy="447600"/>
            </a:xfrm>
            <a:prstGeom prst="rect">
              <a:avLst/>
            </a:prstGeom>
            <a:noFill/>
            <a:ln>
              <a:noFill/>
            </a:ln>
          </p:spPr>
        </p:pic>
        <p:pic>
          <p:nvPicPr>
            <p:cNvPr id="145" name="Google Shape;145;p18"/>
            <p:cNvPicPr preferRelativeResize="0"/>
            <p:nvPr/>
          </p:nvPicPr>
          <p:blipFill>
            <a:blip r:embed="rId4">
              <a:alphaModFix/>
            </a:blip>
            <a:stretch>
              <a:fillRect/>
            </a:stretch>
          </p:blipFill>
          <p:spPr>
            <a:xfrm>
              <a:off x="8455275" y="678625"/>
              <a:ext cx="402975" cy="402950"/>
            </a:xfrm>
            <a:prstGeom prst="rect">
              <a:avLst/>
            </a:prstGeom>
            <a:noFill/>
            <a:ln>
              <a:noFill/>
            </a:ln>
          </p:spPr>
        </p:pic>
      </p:grpSp>
    </p:spTree>
    <p:extLst>
      <p:ext uri="{BB962C8B-B14F-4D97-AF65-F5344CB8AC3E}">
        <p14:creationId xmlns:p14="http://schemas.microsoft.com/office/powerpoint/2010/main" val="252372362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153"/>
        <p:cNvGrpSpPr/>
        <p:nvPr/>
      </p:nvGrpSpPr>
      <p:grpSpPr>
        <a:xfrm>
          <a:off x="0" y="0"/>
          <a:ext cx="0" cy="0"/>
          <a:chOff x="0" y="0"/>
          <a:chExt cx="0" cy="0"/>
        </a:xfrm>
      </p:grpSpPr>
      <p:sp>
        <p:nvSpPr>
          <p:cNvPr id="154" name="Google Shape;154;p20"/>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55" name="Google Shape;155;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56" name="Google Shape;156;p20"/>
          <p:cNvGrpSpPr/>
          <p:nvPr/>
        </p:nvGrpSpPr>
        <p:grpSpPr>
          <a:xfrm>
            <a:off x="4288634" y="515409"/>
            <a:ext cx="7289879" cy="7583260"/>
            <a:chOff x="3216475" y="386556"/>
            <a:chExt cx="5467409" cy="5687445"/>
          </a:xfrm>
        </p:grpSpPr>
        <p:pic>
          <p:nvPicPr>
            <p:cNvPr id="157" name="Google Shape;157;p20"/>
            <p:cNvPicPr preferRelativeResize="0"/>
            <p:nvPr/>
          </p:nvPicPr>
          <p:blipFill>
            <a:blip r:embed="rId2">
              <a:alphaModFix/>
            </a:blip>
            <a:stretch>
              <a:fillRect/>
            </a:stretch>
          </p:blipFill>
          <p:spPr>
            <a:xfrm>
              <a:off x="7945310" y="386556"/>
              <a:ext cx="738575" cy="738587"/>
            </a:xfrm>
            <a:prstGeom prst="rect">
              <a:avLst/>
            </a:prstGeom>
            <a:noFill/>
            <a:ln>
              <a:noFill/>
            </a:ln>
          </p:spPr>
        </p:pic>
        <p:pic>
          <p:nvPicPr>
            <p:cNvPr id="158" name="Google Shape;158;p20"/>
            <p:cNvPicPr preferRelativeResize="0"/>
            <p:nvPr/>
          </p:nvPicPr>
          <p:blipFill>
            <a:blip r:embed="rId3">
              <a:alphaModFix/>
            </a:blip>
            <a:stretch>
              <a:fillRect/>
            </a:stretch>
          </p:blipFill>
          <p:spPr>
            <a:xfrm>
              <a:off x="3216475" y="4648200"/>
              <a:ext cx="1425801" cy="1425801"/>
            </a:xfrm>
            <a:prstGeom prst="rect">
              <a:avLst/>
            </a:prstGeom>
            <a:noFill/>
            <a:ln>
              <a:noFill/>
            </a:ln>
          </p:spPr>
        </p:pic>
      </p:grpSp>
      <p:grpSp>
        <p:nvGrpSpPr>
          <p:cNvPr id="159" name="Google Shape;159;p20"/>
          <p:cNvGrpSpPr/>
          <p:nvPr/>
        </p:nvGrpSpPr>
        <p:grpSpPr>
          <a:xfrm>
            <a:off x="3996133" y="254004"/>
            <a:ext cx="7843800" cy="6293595"/>
            <a:chOff x="2997100" y="190503"/>
            <a:chExt cx="5882850" cy="4720196"/>
          </a:xfrm>
        </p:grpSpPr>
        <p:pic>
          <p:nvPicPr>
            <p:cNvPr id="160" name="Google Shape;160;p20"/>
            <p:cNvPicPr preferRelativeResize="0"/>
            <p:nvPr/>
          </p:nvPicPr>
          <p:blipFill>
            <a:blip r:embed="rId4">
              <a:alphaModFix/>
            </a:blip>
            <a:stretch>
              <a:fillRect/>
            </a:stretch>
          </p:blipFill>
          <p:spPr>
            <a:xfrm>
              <a:off x="7749250" y="190503"/>
              <a:ext cx="1130700" cy="1130700"/>
            </a:xfrm>
            <a:prstGeom prst="rect">
              <a:avLst/>
            </a:prstGeom>
            <a:noFill/>
            <a:ln>
              <a:noFill/>
            </a:ln>
          </p:spPr>
        </p:pic>
        <p:pic>
          <p:nvPicPr>
            <p:cNvPr id="161" name="Google Shape;161;p20"/>
            <p:cNvPicPr preferRelativeResize="0"/>
            <p:nvPr/>
          </p:nvPicPr>
          <p:blipFill>
            <a:blip r:embed="rId5">
              <a:alphaModFix/>
            </a:blip>
            <a:stretch>
              <a:fillRect/>
            </a:stretch>
          </p:blipFill>
          <p:spPr>
            <a:xfrm>
              <a:off x="2997100" y="4753977"/>
              <a:ext cx="156475" cy="156722"/>
            </a:xfrm>
            <a:prstGeom prst="rect">
              <a:avLst/>
            </a:prstGeom>
            <a:noFill/>
            <a:ln>
              <a:noFill/>
            </a:ln>
          </p:spPr>
        </p:pic>
        <p:pic>
          <p:nvPicPr>
            <p:cNvPr id="162" name="Google Shape;162;p20"/>
            <p:cNvPicPr preferRelativeResize="0"/>
            <p:nvPr/>
          </p:nvPicPr>
          <p:blipFill>
            <a:blip r:embed="rId5">
              <a:alphaModFix/>
            </a:blip>
            <a:stretch>
              <a:fillRect/>
            </a:stretch>
          </p:blipFill>
          <p:spPr>
            <a:xfrm>
              <a:off x="8674000" y="1382127"/>
              <a:ext cx="156475" cy="156722"/>
            </a:xfrm>
            <a:prstGeom prst="rect">
              <a:avLst/>
            </a:prstGeom>
            <a:noFill/>
            <a:ln>
              <a:noFill/>
            </a:ln>
          </p:spPr>
        </p:pic>
      </p:grpSp>
    </p:spTree>
    <p:extLst>
      <p:ext uri="{BB962C8B-B14F-4D97-AF65-F5344CB8AC3E}">
        <p14:creationId xmlns:p14="http://schemas.microsoft.com/office/powerpoint/2010/main" val="73274888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63"/>
        <p:cNvGrpSpPr/>
        <p:nvPr/>
      </p:nvGrpSpPr>
      <p:grpSpPr>
        <a:xfrm>
          <a:off x="0" y="0"/>
          <a:ext cx="0" cy="0"/>
          <a:chOff x="0" y="0"/>
          <a:chExt cx="0" cy="0"/>
        </a:xfrm>
      </p:grpSpPr>
      <p:sp>
        <p:nvSpPr>
          <p:cNvPr id="164" name="Google Shape;164;p21"/>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65" name="Google Shape;165;p21"/>
          <p:cNvSpPr txBox="1">
            <a:spLocks noGrp="1"/>
          </p:cNvSpPr>
          <p:nvPr>
            <p:ph type="subTitle" idx="1"/>
          </p:nvPr>
        </p:nvSpPr>
        <p:spPr>
          <a:xfrm>
            <a:off x="5218933" y="2993251"/>
            <a:ext cx="6019600" cy="222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AutoNum type="arabicPeriod"/>
              <a:defRPr/>
            </a:lvl1pPr>
            <a:lvl2pPr lvl="1" rtl="0">
              <a:lnSpc>
                <a:spcPct val="100000"/>
              </a:lnSpc>
              <a:spcBef>
                <a:spcPts val="0"/>
              </a:spcBef>
              <a:spcAft>
                <a:spcPts val="0"/>
              </a:spcAft>
              <a:buSzPts val="1600"/>
              <a:buAutoNum type="alphaLcPeriod"/>
              <a:defRPr sz="2133"/>
            </a:lvl2pPr>
            <a:lvl3pPr lvl="2" rtl="0">
              <a:lnSpc>
                <a:spcPct val="100000"/>
              </a:lnSpc>
              <a:spcBef>
                <a:spcPts val="0"/>
              </a:spcBef>
              <a:spcAft>
                <a:spcPts val="0"/>
              </a:spcAft>
              <a:buSzPts val="1600"/>
              <a:buAutoNum type="romanLcPeriod"/>
              <a:defRPr sz="2133"/>
            </a:lvl3pPr>
            <a:lvl4pPr lvl="3" rtl="0">
              <a:lnSpc>
                <a:spcPct val="100000"/>
              </a:lnSpc>
              <a:spcBef>
                <a:spcPts val="0"/>
              </a:spcBef>
              <a:spcAft>
                <a:spcPts val="0"/>
              </a:spcAft>
              <a:buSzPts val="1600"/>
              <a:buAutoNum type="arabicPeriod"/>
              <a:defRPr sz="2133"/>
            </a:lvl4pPr>
            <a:lvl5pPr lvl="4" rtl="0">
              <a:lnSpc>
                <a:spcPct val="100000"/>
              </a:lnSpc>
              <a:spcBef>
                <a:spcPts val="0"/>
              </a:spcBef>
              <a:spcAft>
                <a:spcPts val="0"/>
              </a:spcAft>
              <a:buSzPts val="1600"/>
              <a:buAutoNum type="alphaLcPeriod"/>
              <a:defRPr sz="2133"/>
            </a:lvl5pPr>
            <a:lvl6pPr lvl="5" rtl="0">
              <a:lnSpc>
                <a:spcPct val="100000"/>
              </a:lnSpc>
              <a:spcBef>
                <a:spcPts val="0"/>
              </a:spcBef>
              <a:spcAft>
                <a:spcPts val="0"/>
              </a:spcAft>
              <a:buSzPts val="1600"/>
              <a:buAutoNum type="romanLcPeriod"/>
              <a:defRPr sz="2133"/>
            </a:lvl6pPr>
            <a:lvl7pPr lvl="6" rtl="0">
              <a:lnSpc>
                <a:spcPct val="100000"/>
              </a:lnSpc>
              <a:spcBef>
                <a:spcPts val="0"/>
              </a:spcBef>
              <a:spcAft>
                <a:spcPts val="0"/>
              </a:spcAft>
              <a:buSzPts val="1600"/>
              <a:buAutoNum type="arabicPeriod"/>
              <a:defRPr sz="2133"/>
            </a:lvl7pPr>
            <a:lvl8pPr lvl="7" rtl="0">
              <a:lnSpc>
                <a:spcPct val="100000"/>
              </a:lnSpc>
              <a:spcBef>
                <a:spcPts val="0"/>
              </a:spcBef>
              <a:spcAft>
                <a:spcPts val="0"/>
              </a:spcAft>
              <a:buSzPts val="1600"/>
              <a:buAutoNum type="alphaLcPeriod"/>
              <a:defRPr sz="2133"/>
            </a:lvl8pPr>
            <a:lvl9pPr lvl="8" rtl="0">
              <a:lnSpc>
                <a:spcPct val="100000"/>
              </a:lnSpc>
              <a:spcBef>
                <a:spcPts val="0"/>
              </a:spcBef>
              <a:spcAft>
                <a:spcPts val="0"/>
              </a:spcAft>
              <a:buSzPts val="1600"/>
              <a:buAutoNum type="romanLcPeriod"/>
              <a:defRPr sz="2133"/>
            </a:lvl9pPr>
          </a:lstStyle>
          <a:p>
            <a:endParaRPr/>
          </a:p>
        </p:txBody>
      </p:sp>
      <p:sp>
        <p:nvSpPr>
          <p:cNvPr id="166" name="Google Shape;166;p21"/>
          <p:cNvSpPr txBox="1">
            <a:spLocks noGrp="1"/>
          </p:cNvSpPr>
          <p:nvPr>
            <p:ph type="title"/>
          </p:nvPr>
        </p:nvSpPr>
        <p:spPr>
          <a:xfrm>
            <a:off x="5218933" y="1637117"/>
            <a:ext cx="6019600" cy="1398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7" name="Google Shape;167;p21"/>
          <p:cNvSpPr>
            <a:spLocks noGrp="1"/>
          </p:cNvSpPr>
          <p:nvPr>
            <p:ph type="pic" idx="2"/>
          </p:nvPr>
        </p:nvSpPr>
        <p:spPr>
          <a:xfrm>
            <a:off x="2282784" y="1441467"/>
            <a:ext cx="2256800" cy="3956000"/>
          </a:xfrm>
          <a:prstGeom prst="rect">
            <a:avLst/>
          </a:prstGeom>
          <a:noFill/>
          <a:ln>
            <a:noFill/>
          </a:ln>
        </p:spPr>
      </p:sp>
      <p:pic>
        <p:nvPicPr>
          <p:cNvPr id="168" name="Google Shape;168;p21"/>
          <p:cNvPicPr preferRelativeResize="0"/>
          <p:nvPr/>
        </p:nvPicPr>
        <p:blipFill>
          <a:blip r:embed="rId2">
            <a:alphaModFix amt="44000"/>
          </a:blip>
          <a:stretch>
            <a:fillRect/>
          </a:stretch>
        </p:blipFill>
        <p:spPr>
          <a:xfrm>
            <a:off x="5218933" y="5734333"/>
            <a:ext cx="1654700" cy="1654700"/>
          </a:xfrm>
          <a:prstGeom prst="rect">
            <a:avLst/>
          </a:prstGeom>
          <a:noFill/>
          <a:ln>
            <a:noFill/>
          </a:ln>
        </p:spPr>
      </p:pic>
      <p:grpSp>
        <p:nvGrpSpPr>
          <p:cNvPr id="169" name="Google Shape;169;p21"/>
          <p:cNvGrpSpPr/>
          <p:nvPr/>
        </p:nvGrpSpPr>
        <p:grpSpPr>
          <a:xfrm>
            <a:off x="-377833" y="-398936"/>
            <a:ext cx="12150733" cy="7291973"/>
            <a:chOff x="-283375" y="-299202"/>
            <a:chExt cx="9113050" cy="5468980"/>
          </a:xfrm>
        </p:grpSpPr>
        <p:pic>
          <p:nvPicPr>
            <p:cNvPr id="170" name="Google Shape;170;p21"/>
            <p:cNvPicPr preferRelativeResize="0"/>
            <p:nvPr/>
          </p:nvPicPr>
          <p:blipFill>
            <a:blip r:embed="rId3">
              <a:alphaModFix/>
            </a:blip>
            <a:stretch>
              <a:fillRect/>
            </a:stretch>
          </p:blipFill>
          <p:spPr>
            <a:xfrm>
              <a:off x="-283375" y="3529307"/>
              <a:ext cx="770100" cy="771437"/>
            </a:xfrm>
            <a:prstGeom prst="rect">
              <a:avLst/>
            </a:prstGeom>
            <a:noFill/>
            <a:ln>
              <a:noFill/>
            </a:ln>
          </p:spPr>
        </p:pic>
        <p:pic>
          <p:nvPicPr>
            <p:cNvPr id="171" name="Google Shape;171;p21"/>
            <p:cNvPicPr preferRelativeResize="0"/>
            <p:nvPr/>
          </p:nvPicPr>
          <p:blipFill>
            <a:blip r:embed="rId4">
              <a:alphaModFix/>
            </a:blip>
            <a:stretch>
              <a:fillRect/>
            </a:stretch>
          </p:blipFill>
          <p:spPr>
            <a:xfrm rot="5400000">
              <a:off x="4286191" y="4672736"/>
              <a:ext cx="497038" cy="497045"/>
            </a:xfrm>
            <a:prstGeom prst="rect">
              <a:avLst/>
            </a:prstGeom>
            <a:noFill/>
            <a:ln>
              <a:noFill/>
            </a:ln>
          </p:spPr>
        </p:pic>
        <p:pic>
          <p:nvPicPr>
            <p:cNvPr id="172" name="Google Shape;172;p21"/>
            <p:cNvPicPr preferRelativeResize="0"/>
            <p:nvPr/>
          </p:nvPicPr>
          <p:blipFill>
            <a:blip r:embed="rId5">
              <a:alphaModFix/>
            </a:blip>
            <a:stretch>
              <a:fillRect/>
            </a:stretch>
          </p:blipFill>
          <p:spPr>
            <a:xfrm rot="-5400000">
              <a:off x="7588650" y="-299202"/>
              <a:ext cx="1241025" cy="1241025"/>
            </a:xfrm>
            <a:prstGeom prst="rect">
              <a:avLst/>
            </a:prstGeom>
            <a:noFill/>
            <a:ln>
              <a:noFill/>
            </a:ln>
          </p:spPr>
        </p:pic>
      </p:grpSp>
    </p:spTree>
    <p:extLst>
      <p:ext uri="{BB962C8B-B14F-4D97-AF65-F5344CB8AC3E}">
        <p14:creationId xmlns:p14="http://schemas.microsoft.com/office/powerpoint/2010/main" val="40846067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73"/>
        <p:cNvGrpSpPr/>
        <p:nvPr/>
      </p:nvGrpSpPr>
      <p:grpSpPr>
        <a:xfrm>
          <a:off x="0" y="0"/>
          <a:ext cx="0" cy="0"/>
          <a:chOff x="0" y="0"/>
          <a:chExt cx="0" cy="0"/>
        </a:xfrm>
      </p:grpSpPr>
      <p:sp>
        <p:nvSpPr>
          <p:cNvPr id="174" name="Google Shape;174;p22"/>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75" name="Google Shape;175;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000"/>
              <a:buNone/>
              <a:defRPr/>
            </a:lvl1pPr>
            <a:lvl2pPr lvl="1" rtl="0">
              <a:lnSpc>
                <a:spcPct val="100000"/>
              </a:lnSpc>
              <a:spcBef>
                <a:spcPts val="0"/>
              </a:spcBef>
              <a:spcAft>
                <a:spcPts val="0"/>
              </a:spcAft>
              <a:buSzPts val="3000"/>
              <a:buNone/>
              <a:defRPr/>
            </a:lvl2pPr>
            <a:lvl3pPr lvl="2" rtl="0">
              <a:lnSpc>
                <a:spcPct val="100000"/>
              </a:lnSpc>
              <a:spcBef>
                <a:spcPts val="0"/>
              </a:spcBef>
              <a:spcAft>
                <a:spcPts val="0"/>
              </a:spcAft>
              <a:buSzPts val="3000"/>
              <a:buNone/>
              <a:defRPr/>
            </a:lvl3pPr>
            <a:lvl4pPr lvl="3" rtl="0">
              <a:lnSpc>
                <a:spcPct val="100000"/>
              </a:lnSpc>
              <a:spcBef>
                <a:spcPts val="0"/>
              </a:spcBef>
              <a:spcAft>
                <a:spcPts val="0"/>
              </a:spcAft>
              <a:buSzPts val="3000"/>
              <a:buNone/>
              <a:defRPr/>
            </a:lvl4pPr>
            <a:lvl5pPr lvl="4" rtl="0">
              <a:lnSpc>
                <a:spcPct val="100000"/>
              </a:lnSpc>
              <a:spcBef>
                <a:spcPts val="0"/>
              </a:spcBef>
              <a:spcAft>
                <a:spcPts val="0"/>
              </a:spcAft>
              <a:buSzPts val="3000"/>
              <a:buNone/>
              <a:defRPr/>
            </a:lvl5pPr>
            <a:lvl6pPr lvl="5" rtl="0">
              <a:lnSpc>
                <a:spcPct val="100000"/>
              </a:lnSpc>
              <a:spcBef>
                <a:spcPts val="0"/>
              </a:spcBef>
              <a:spcAft>
                <a:spcPts val="0"/>
              </a:spcAft>
              <a:buSzPts val="3000"/>
              <a:buNone/>
              <a:defRPr/>
            </a:lvl6pPr>
            <a:lvl7pPr lvl="6" rtl="0">
              <a:lnSpc>
                <a:spcPct val="100000"/>
              </a:lnSpc>
              <a:spcBef>
                <a:spcPts val="0"/>
              </a:spcBef>
              <a:spcAft>
                <a:spcPts val="0"/>
              </a:spcAft>
              <a:buSzPts val="3000"/>
              <a:buNone/>
              <a:defRPr/>
            </a:lvl7pPr>
            <a:lvl8pPr lvl="7" rtl="0">
              <a:lnSpc>
                <a:spcPct val="100000"/>
              </a:lnSpc>
              <a:spcBef>
                <a:spcPts val="0"/>
              </a:spcBef>
              <a:spcAft>
                <a:spcPts val="0"/>
              </a:spcAft>
              <a:buSzPts val="3000"/>
              <a:buNone/>
              <a:defRPr/>
            </a:lvl8pPr>
            <a:lvl9pPr lvl="8" rtl="0">
              <a:lnSpc>
                <a:spcPct val="100000"/>
              </a:lnSpc>
              <a:spcBef>
                <a:spcPts val="0"/>
              </a:spcBef>
              <a:spcAft>
                <a:spcPts val="0"/>
              </a:spcAft>
              <a:buSzPts val="3000"/>
              <a:buNone/>
              <a:defRPr/>
            </a:lvl9pPr>
          </a:lstStyle>
          <a:p>
            <a:endParaRPr/>
          </a:p>
        </p:txBody>
      </p:sp>
      <p:sp>
        <p:nvSpPr>
          <p:cNvPr id="176" name="Google Shape;176;p22"/>
          <p:cNvSpPr txBox="1">
            <a:spLocks noGrp="1"/>
          </p:cNvSpPr>
          <p:nvPr>
            <p:ph type="body" idx="1"/>
          </p:nvPr>
        </p:nvSpPr>
        <p:spPr>
          <a:xfrm>
            <a:off x="960000" y="1536633"/>
            <a:ext cx="10272000" cy="4555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sz="1867"/>
            </a:lvl1pPr>
            <a:lvl2pPr marL="1219170" lvl="1" indent="-406390" rtl="0">
              <a:lnSpc>
                <a:spcPct val="100000"/>
              </a:lnSpc>
              <a:spcBef>
                <a:spcPts val="0"/>
              </a:spcBef>
              <a:spcAft>
                <a:spcPts val="0"/>
              </a:spcAft>
              <a:buSzPts val="1200"/>
              <a:buChar char="○"/>
              <a:defRPr/>
            </a:lvl2pPr>
            <a:lvl3pPr marL="1828754" lvl="2" indent="-406390" rtl="0">
              <a:lnSpc>
                <a:spcPct val="100000"/>
              </a:lnSpc>
              <a:spcBef>
                <a:spcPts val="0"/>
              </a:spcBef>
              <a:spcAft>
                <a:spcPts val="0"/>
              </a:spcAft>
              <a:buSzPts val="1200"/>
              <a:buChar char="■"/>
              <a:defRPr/>
            </a:lvl3pPr>
            <a:lvl4pPr marL="2438339" lvl="3" indent="-406390" rtl="0">
              <a:lnSpc>
                <a:spcPct val="100000"/>
              </a:lnSpc>
              <a:spcBef>
                <a:spcPts val="0"/>
              </a:spcBef>
              <a:spcAft>
                <a:spcPts val="0"/>
              </a:spcAft>
              <a:buSzPts val="1200"/>
              <a:buChar char="●"/>
              <a:defRPr/>
            </a:lvl4pPr>
            <a:lvl5pPr marL="3047924" lvl="4" indent="-406390" rtl="0">
              <a:lnSpc>
                <a:spcPct val="100000"/>
              </a:lnSpc>
              <a:spcBef>
                <a:spcPts val="0"/>
              </a:spcBef>
              <a:spcAft>
                <a:spcPts val="0"/>
              </a:spcAft>
              <a:buSzPts val="1200"/>
              <a:buChar char="○"/>
              <a:defRPr/>
            </a:lvl5pPr>
            <a:lvl6pPr marL="3657509" lvl="5" indent="-406390" rtl="0">
              <a:lnSpc>
                <a:spcPct val="100000"/>
              </a:lnSpc>
              <a:spcBef>
                <a:spcPts val="0"/>
              </a:spcBef>
              <a:spcAft>
                <a:spcPts val="0"/>
              </a:spcAft>
              <a:buSzPts val="1200"/>
              <a:buChar char="■"/>
              <a:defRPr/>
            </a:lvl6pPr>
            <a:lvl7pPr marL="4267093" lvl="6" indent="-406390" rtl="0">
              <a:lnSpc>
                <a:spcPct val="100000"/>
              </a:lnSpc>
              <a:spcBef>
                <a:spcPts val="0"/>
              </a:spcBef>
              <a:spcAft>
                <a:spcPts val="0"/>
              </a:spcAft>
              <a:buSzPts val="1200"/>
              <a:buChar char="●"/>
              <a:defRPr/>
            </a:lvl7pPr>
            <a:lvl8pPr marL="4876678" lvl="7" indent="-406390" rtl="0">
              <a:lnSpc>
                <a:spcPct val="100000"/>
              </a:lnSpc>
              <a:spcBef>
                <a:spcPts val="0"/>
              </a:spcBef>
              <a:spcAft>
                <a:spcPts val="0"/>
              </a:spcAft>
              <a:buSzPts val="1200"/>
              <a:buChar char="○"/>
              <a:defRPr/>
            </a:lvl8pPr>
            <a:lvl9pPr marL="5486263" lvl="8" indent="-406390" rtl="0">
              <a:lnSpc>
                <a:spcPct val="100000"/>
              </a:lnSpc>
              <a:spcBef>
                <a:spcPts val="0"/>
              </a:spcBef>
              <a:spcAft>
                <a:spcPts val="0"/>
              </a:spcAft>
              <a:buSzPts val="1200"/>
              <a:buChar char="■"/>
              <a:defRPr/>
            </a:lvl9pPr>
          </a:lstStyle>
          <a:p>
            <a:endParaRPr/>
          </a:p>
        </p:txBody>
      </p:sp>
      <p:pic>
        <p:nvPicPr>
          <p:cNvPr id="177" name="Google Shape;177;p22"/>
          <p:cNvPicPr preferRelativeResize="0"/>
          <p:nvPr/>
        </p:nvPicPr>
        <p:blipFill>
          <a:blip r:embed="rId2">
            <a:alphaModFix/>
          </a:blip>
          <a:stretch>
            <a:fillRect/>
          </a:stretch>
        </p:blipFill>
        <p:spPr>
          <a:xfrm>
            <a:off x="7963733" y="4388268"/>
            <a:ext cx="4634665" cy="4634665"/>
          </a:xfrm>
          <a:prstGeom prst="rect">
            <a:avLst/>
          </a:prstGeom>
          <a:noFill/>
          <a:ln>
            <a:noFill/>
          </a:ln>
        </p:spPr>
      </p:pic>
      <p:pic>
        <p:nvPicPr>
          <p:cNvPr id="178" name="Google Shape;178;p22"/>
          <p:cNvPicPr preferRelativeResize="0"/>
          <p:nvPr/>
        </p:nvPicPr>
        <p:blipFill>
          <a:blip r:embed="rId3">
            <a:alphaModFix/>
          </a:blip>
          <a:stretch>
            <a:fillRect/>
          </a:stretch>
        </p:blipFill>
        <p:spPr>
          <a:xfrm>
            <a:off x="9780612" y="3662117"/>
            <a:ext cx="2096545" cy="2096548"/>
          </a:xfrm>
          <a:prstGeom prst="rect">
            <a:avLst/>
          </a:prstGeom>
          <a:noFill/>
          <a:ln>
            <a:noFill/>
          </a:ln>
        </p:spPr>
      </p:pic>
    </p:spTree>
    <p:extLst>
      <p:ext uri="{BB962C8B-B14F-4D97-AF65-F5344CB8AC3E}">
        <p14:creationId xmlns:p14="http://schemas.microsoft.com/office/powerpoint/2010/main" val="330856071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79"/>
        <p:cNvGrpSpPr/>
        <p:nvPr/>
      </p:nvGrpSpPr>
      <p:grpSpPr>
        <a:xfrm>
          <a:off x="0" y="0"/>
          <a:ext cx="0" cy="0"/>
          <a:chOff x="0" y="0"/>
          <a:chExt cx="0" cy="0"/>
        </a:xfrm>
      </p:grpSpPr>
      <p:sp>
        <p:nvSpPr>
          <p:cNvPr id="180" name="Google Shape;180;p23"/>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grpSp>
        <p:nvGrpSpPr>
          <p:cNvPr id="181" name="Google Shape;181;p23"/>
          <p:cNvGrpSpPr/>
          <p:nvPr/>
        </p:nvGrpSpPr>
        <p:grpSpPr>
          <a:xfrm>
            <a:off x="2356271" y="956906"/>
            <a:ext cx="9803431" cy="6967895"/>
            <a:chOff x="1767203" y="717679"/>
            <a:chExt cx="7352573" cy="5225921"/>
          </a:xfrm>
        </p:grpSpPr>
        <p:pic>
          <p:nvPicPr>
            <p:cNvPr id="182" name="Google Shape;182;p23"/>
            <p:cNvPicPr preferRelativeResize="0"/>
            <p:nvPr/>
          </p:nvPicPr>
          <p:blipFill>
            <a:blip r:embed="rId2">
              <a:alphaModFix/>
            </a:blip>
            <a:stretch>
              <a:fillRect/>
            </a:stretch>
          </p:blipFill>
          <p:spPr>
            <a:xfrm>
              <a:off x="1767203" y="4000500"/>
              <a:ext cx="1943098" cy="1943100"/>
            </a:xfrm>
            <a:prstGeom prst="rect">
              <a:avLst/>
            </a:prstGeom>
            <a:noFill/>
            <a:ln>
              <a:noFill/>
            </a:ln>
          </p:spPr>
        </p:pic>
        <p:pic>
          <p:nvPicPr>
            <p:cNvPr id="183" name="Google Shape;183;p23"/>
            <p:cNvPicPr preferRelativeResize="0"/>
            <p:nvPr/>
          </p:nvPicPr>
          <p:blipFill>
            <a:blip r:embed="rId3">
              <a:alphaModFix/>
            </a:blip>
            <a:stretch>
              <a:fillRect/>
            </a:stretch>
          </p:blipFill>
          <p:spPr>
            <a:xfrm>
              <a:off x="8092675" y="717679"/>
              <a:ext cx="1027100" cy="1027118"/>
            </a:xfrm>
            <a:prstGeom prst="rect">
              <a:avLst/>
            </a:prstGeom>
            <a:noFill/>
            <a:ln>
              <a:noFill/>
            </a:ln>
          </p:spPr>
        </p:pic>
      </p:grpSp>
      <p:sp>
        <p:nvSpPr>
          <p:cNvPr id="184" name="Google Shape;184;p2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5" name="Google Shape;185;p23"/>
          <p:cNvSpPr txBox="1">
            <a:spLocks noGrp="1"/>
          </p:cNvSpPr>
          <p:nvPr>
            <p:ph type="subTitle" idx="1"/>
          </p:nvPr>
        </p:nvSpPr>
        <p:spPr>
          <a:xfrm>
            <a:off x="1181900" y="3390900"/>
            <a:ext cx="2907200" cy="537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186" name="Google Shape;186;p23"/>
          <p:cNvSpPr txBox="1">
            <a:spLocks noGrp="1"/>
          </p:cNvSpPr>
          <p:nvPr>
            <p:ph type="subTitle" idx="2"/>
          </p:nvPr>
        </p:nvSpPr>
        <p:spPr>
          <a:xfrm>
            <a:off x="1181900" y="3771900"/>
            <a:ext cx="2907200" cy="118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7" name="Google Shape;187;p23"/>
          <p:cNvSpPr txBox="1">
            <a:spLocks noGrp="1"/>
          </p:cNvSpPr>
          <p:nvPr>
            <p:ph type="subTitle" idx="3"/>
          </p:nvPr>
        </p:nvSpPr>
        <p:spPr>
          <a:xfrm>
            <a:off x="4642384" y="3771900"/>
            <a:ext cx="2907200" cy="118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8" name="Google Shape;188;p23"/>
          <p:cNvSpPr txBox="1">
            <a:spLocks noGrp="1"/>
          </p:cNvSpPr>
          <p:nvPr>
            <p:ph type="subTitle" idx="4"/>
          </p:nvPr>
        </p:nvSpPr>
        <p:spPr>
          <a:xfrm>
            <a:off x="8102900" y="3771900"/>
            <a:ext cx="2907200" cy="118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9" name="Google Shape;189;p23"/>
          <p:cNvSpPr txBox="1">
            <a:spLocks noGrp="1"/>
          </p:cNvSpPr>
          <p:nvPr>
            <p:ph type="subTitle" idx="5"/>
          </p:nvPr>
        </p:nvSpPr>
        <p:spPr>
          <a:xfrm>
            <a:off x="4642384" y="3390900"/>
            <a:ext cx="2907200" cy="537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190" name="Google Shape;190;p23"/>
          <p:cNvSpPr txBox="1">
            <a:spLocks noGrp="1"/>
          </p:cNvSpPr>
          <p:nvPr>
            <p:ph type="subTitle" idx="6"/>
          </p:nvPr>
        </p:nvSpPr>
        <p:spPr>
          <a:xfrm>
            <a:off x="8102900" y="3390900"/>
            <a:ext cx="2907200" cy="537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grpSp>
        <p:nvGrpSpPr>
          <p:cNvPr id="191" name="Google Shape;191;p23"/>
          <p:cNvGrpSpPr/>
          <p:nvPr/>
        </p:nvGrpSpPr>
        <p:grpSpPr>
          <a:xfrm>
            <a:off x="3061023" y="593384"/>
            <a:ext cx="9462223" cy="6626617"/>
            <a:chOff x="2295767" y="445037"/>
            <a:chExt cx="7096667" cy="4969963"/>
          </a:xfrm>
        </p:grpSpPr>
        <p:pic>
          <p:nvPicPr>
            <p:cNvPr id="192" name="Google Shape;192;p23"/>
            <p:cNvPicPr preferRelativeResize="0"/>
            <p:nvPr/>
          </p:nvPicPr>
          <p:blipFill>
            <a:blip r:embed="rId4">
              <a:alphaModFix/>
            </a:blip>
            <a:stretch>
              <a:fillRect/>
            </a:stretch>
          </p:blipFill>
          <p:spPr>
            <a:xfrm>
              <a:off x="2295767" y="4529100"/>
              <a:ext cx="885943" cy="885900"/>
            </a:xfrm>
            <a:prstGeom prst="rect">
              <a:avLst/>
            </a:prstGeom>
            <a:noFill/>
            <a:ln>
              <a:noFill/>
            </a:ln>
          </p:spPr>
        </p:pic>
        <p:pic>
          <p:nvPicPr>
            <p:cNvPr id="193" name="Google Shape;193;p23"/>
            <p:cNvPicPr preferRelativeResize="0"/>
            <p:nvPr/>
          </p:nvPicPr>
          <p:blipFill>
            <a:blip r:embed="rId5">
              <a:alphaModFix/>
            </a:blip>
            <a:stretch>
              <a:fillRect/>
            </a:stretch>
          </p:blipFill>
          <p:spPr>
            <a:xfrm>
              <a:off x="7820025" y="445037"/>
              <a:ext cx="1572409" cy="1572411"/>
            </a:xfrm>
            <a:prstGeom prst="rect">
              <a:avLst/>
            </a:prstGeom>
            <a:noFill/>
            <a:ln>
              <a:noFill/>
            </a:ln>
          </p:spPr>
        </p:pic>
      </p:grpSp>
    </p:spTree>
    <p:extLst>
      <p:ext uri="{BB962C8B-B14F-4D97-AF65-F5344CB8AC3E}">
        <p14:creationId xmlns:p14="http://schemas.microsoft.com/office/powerpoint/2010/main" val="62724698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94"/>
        <p:cNvGrpSpPr/>
        <p:nvPr/>
      </p:nvGrpSpPr>
      <p:grpSpPr>
        <a:xfrm>
          <a:off x="0" y="0"/>
          <a:ext cx="0" cy="0"/>
          <a:chOff x="0" y="0"/>
          <a:chExt cx="0" cy="0"/>
        </a:xfrm>
      </p:grpSpPr>
      <p:sp>
        <p:nvSpPr>
          <p:cNvPr id="195" name="Google Shape;195;p24"/>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96" name="Google Shape;196;p2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7" name="Google Shape;197;p24"/>
          <p:cNvSpPr txBox="1">
            <a:spLocks noGrp="1"/>
          </p:cNvSpPr>
          <p:nvPr>
            <p:ph type="subTitle" idx="1"/>
          </p:nvPr>
        </p:nvSpPr>
        <p:spPr>
          <a:xfrm>
            <a:off x="1860283" y="1886921"/>
            <a:ext cx="3956000" cy="70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198" name="Google Shape;198;p24"/>
          <p:cNvSpPr txBox="1">
            <a:spLocks noGrp="1"/>
          </p:cNvSpPr>
          <p:nvPr>
            <p:ph type="subTitle" idx="2"/>
          </p:nvPr>
        </p:nvSpPr>
        <p:spPr>
          <a:xfrm>
            <a:off x="1860285" y="2438388"/>
            <a:ext cx="3956000" cy="1370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99" name="Google Shape;199;p24"/>
          <p:cNvSpPr txBox="1">
            <a:spLocks noGrp="1"/>
          </p:cNvSpPr>
          <p:nvPr>
            <p:ph type="subTitle" idx="3"/>
          </p:nvPr>
        </p:nvSpPr>
        <p:spPr>
          <a:xfrm>
            <a:off x="7076620" y="2438388"/>
            <a:ext cx="3956000" cy="1370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0" name="Google Shape;200;p24"/>
          <p:cNvSpPr txBox="1">
            <a:spLocks noGrp="1"/>
          </p:cNvSpPr>
          <p:nvPr>
            <p:ph type="subTitle" idx="4"/>
          </p:nvPr>
        </p:nvSpPr>
        <p:spPr>
          <a:xfrm>
            <a:off x="1860285" y="4614155"/>
            <a:ext cx="3956000" cy="1370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1" name="Google Shape;201;p24"/>
          <p:cNvSpPr txBox="1">
            <a:spLocks noGrp="1"/>
          </p:cNvSpPr>
          <p:nvPr>
            <p:ph type="subTitle" idx="5"/>
          </p:nvPr>
        </p:nvSpPr>
        <p:spPr>
          <a:xfrm>
            <a:off x="7076620" y="4614155"/>
            <a:ext cx="3956000" cy="1370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2" name="Google Shape;202;p24"/>
          <p:cNvSpPr txBox="1">
            <a:spLocks noGrp="1"/>
          </p:cNvSpPr>
          <p:nvPr>
            <p:ph type="subTitle" idx="6"/>
          </p:nvPr>
        </p:nvSpPr>
        <p:spPr>
          <a:xfrm>
            <a:off x="1860283" y="4062688"/>
            <a:ext cx="3956000" cy="70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03" name="Google Shape;203;p24"/>
          <p:cNvSpPr txBox="1">
            <a:spLocks noGrp="1"/>
          </p:cNvSpPr>
          <p:nvPr>
            <p:ph type="subTitle" idx="7"/>
          </p:nvPr>
        </p:nvSpPr>
        <p:spPr>
          <a:xfrm>
            <a:off x="7076617" y="1886921"/>
            <a:ext cx="3956000" cy="70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04" name="Google Shape;204;p24"/>
          <p:cNvSpPr txBox="1">
            <a:spLocks noGrp="1"/>
          </p:cNvSpPr>
          <p:nvPr>
            <p:ph type="subTitle" idx="8"/>
          </p:nvPr>
        </p:nvSpPr>
        <p:spPr>
          <a:xfrm>
            <a:off x="7076617" y="4062688"/>
            <a:ext cx="3956000" cy="70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pic>
        <p:nvPicPr>
          <p:cNvPr id="205" name="Google Shape;205;p24"/>
          <p:cNvPicPr preferRelativeResize="0"/>
          <p:nvPr/>
        </p:nvPicPr>
        <p:blipFill>
          <a:blip r:embed="rId2">
            <a:alphaModFix/>
          </a:blip>
          <a:stretch>
            <a:fillRect/>
          </a:stretch>
        </p:blipFill>
        <p:spPr>
          <a:xfrm>
            <a:off x="9845036" y="5992360"/>
            <a:ext cx="2664560" cy="763600"/>
          </a:xfrm>
          <a:prstGeom prst="rect">
            <a:avLst/>
          </a:prstGeom>
          <a:noFill/>
          <a:ln>
            <a:noFill/>
          </a:ln>
        </p:spPr>
      </p:pic>
      <p:pic>
        <p:nvPicPr>
          <p:cNvPr id="206" name="Google Shape;206;p24"/>
          <p:cNvPicPr preferRelativeResize="0"/>
          <p:nvPr/>
        </p:nvPicPr>
        <p:blipFill>
          <a:blip r:embed="rId3">
            <a:alphaModFix/>
          </a:blip>
          <a:stretch>
            <a:fillRect/>
          </a:stretch>
        </p:blipFill>
        <p:spPr>
          <a:xfrm>
            <a:off x="11844734" y="5864503"/>
            <a:ext cx="208633" cy="208963"/>
          </a:xfrm>
          <a:prstGeom prst="rect">
            <a:avLst/>
          </a:prstGeom>
          <a:noFill/>
          <a:ln>
            <a:noFill/>
          </a:ln>
        </p:spPr>
      </p:pic>
    </p:spTree>
    <p:extLst>
      <p:ext uri="{BB962C8B-B14F-4D97-AF65-F5344CB8AC3E}">
        <p14:creationId xmlns:p14="http://schemas.microsoft.com/office/powerpoint/2010/main" val="212148556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07"/>
        <p:cNvGrpSpPr/>
        <p:nvPr/>
      </p:nvGrpSpPr>
      <p:grpSpPr>
        <a:xfrm>
          <a:off x="0" y="0"/>
          <a:ext cx="0" cy="0"/>
          <a:chOff x="0" y="0"/>
          <a:chExt cx="0" cy="0"/>
        </a:xfrm>
      </p:grpSpPr>
      <p:sp>
        <p:nvSpPr>
          <p:cNvPr id="208" name="Google Shape;208;p25"/>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209" name="Google Shape;209;p2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0" name="Google Shape;210;p25"/>
          <p:cNvSpPr txBox="1">
            <a:spLocks noGrp="1"/>
          </p:cNvSpPr>
          <p:nvPr>
            <p:ph type="subTitle" idx="1"/>
          </p:nvPr>
        </p:nvSpPr>
        <p:spPr>
          <a:xfrm>
            <a:off x="963433" y="2974137"/>
            <a:ext cx="30732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1" name="Google Shape;211;p25"/>
          <p:cNvSpPr txBox="1">
            <a:spLocks noGrp="1"/>
          </p:cNvSpPr>
          <p:nvPr>
            <p:ph type="subTitle" idx="2"/>
          </p:nvPr>
        </p:nvSpPr>
        <p:spPr>
          <a:xfrm>
            <a:off x="4563771" y="2974137"/>
            <a:ext cx="30732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2" name="Google Shape;212;p25"/>
          <p:cNvSpPr txBox="1">
            <a:spLocks noGrp="1"/>
          </p:cNvSpPr>
          <p:nvPr>
            <p:ph type="subTitle" idx="3"/>
          </p:nvPr>
        </p:nvSpPr>
        <p:spPr>
          <a:xfrm>
            <a:off x="8157688" y="2974137"/>
            <a:ext cx="30744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3" name="Google Shape;213;p25"/>
          <p:cNvSpPr txBox="1">
            <a:spLocks noGrp="1"/>
          </p:cNvSpPr>
          <p:nvPr>
            <p:ph type="subTitle" idx="4"/>
          </p:nvPr>
        </p:nvSpPr>
        <p:spPr>
          <a:xfrm>
            <a:off x="963433" y="5428267"/>
            <a:ext cx="30732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4" name="Google Shape;214;p25"/>
          <p:cNvSpPr txBox="1">
            <a:spLocks noGrp="1"/>
          </p:cNvSpPr>
          <p:nvPr>
            <p:ph type="subTitle" idx="5"/>
          </p:nvPr>
        </p:nvSpPr>
        <p:spPr>
          <a:xfrm>
            <a:off x="4563771" y="5428267"/>
            <a:ext cx="30732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5" name="Google Shape;215;p25"/>
          <p:cNvSpPr txBox="1">
            <a:spLocks noGrp="1"/>
          </p:cNvSpPr>
          <p:nvPr>
            <p:ph type="subTitle" idx="6"/>
          </p:nvPr>
        </p:nvSpPr>
        <p:spPr>
          <a:xfrm>
            <a:off x="8157688" y="5428267"/>
            <a:ext cx="30744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6" name="Google Shape;216;p25"/>
          <p:cNvSpPr txBox="1">
            <a:spLocks noGrp="1"/>
          </p:cNvSpPr>
          <p:nvPr>
            <p:ph type="subTitle" idx="7"/>
          </p:nvPr>
        </p:nvSpPr>
        <p:spPr>
          <a:xfrm>
            <a:off x="963433" y="2421067"/>
            <a:ext cx="30732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17" name="Google Shape;217;p25"/>
          <p:cNvSpPr txBox="1">
            <a:spLocks noGrp="1"/>
          </p:cNvSpPr>
          <p:nvPr>
            <p:ph type="subTitle" idx="8"/>
          </p:nvPr>
        </p:nvSpPr>
        <p:spPr>
          <a:xfrm>
            <a:off x="4563780" y="2421067"/>
            <a:ext cx="30732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18" name="Google Shape;218;p25"/>
          <p:cNvSpPr txBox="1">
            <a:spLocks noGrp="1"/>
          </p:cNvSpPr>
          <p:nvPr>
            <p:ph type="subTitle" idx="9"/>
          </p:nvPr>
        </p:nvSpPr>
        <p:spPr>
          <a:xfrm>
            <a:off x="8164131" y="2421067"/>
            <a:ext cx="30744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19" name="Google Shape;219;p25"/>
          <p:cNvSpPr txBox="1">
            <a:spLocks noGrp="1"/>
          </p:cNvSpPr>
          <p:nvPr>
            <p:ph type="subTitle" idx="13"/>
          </p:nvPr>
        </p:nvSpPr>
        <p:spPr>
          <a:xfrm>
            <a:off x="963433" y="4880609"/>
            <a:ext cx="30732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20" name="Google Shape;220;p25"/>
          <p:cNvSpPr txBox="1">
            <a:spLocks noGrp="1"/>
          </p:cNvSpPr>
          <p:nvPr>
            <p:ph type="subTitle" idx="14"/>
          </p:nvPr>
        </p:nvSpPr>
        <p:spPr>
          <a:xfrm>
            <a:off x="4563780" y="4880608"/>
            <a:ext cx="30732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21" name="Google Shape;221;p25"/>
          <p:cNvSpPr txBox="1">
            <a:spLocks noGrp="1"/>
          </p:cNvSpPr>
          <p:nvPr>
            <p:ph type="subTitle" idx="15"/>
          </p:nvPr>
        </p:nvSpPr>
        <p:spPr>
          <a:xfrm>
            <a:off x="8160871" y="4880609"/>
            <a:ext cx="30732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pic>
        <p:nvPicPr>
          <p:cNvPr id="222" name="Google Shape;222;p25"/>
          <p:cNvPicPr preferRelativeResize="0"/>
          <p:nvPr/>
        </p:nvPicPr>
        <p:blipFill>
          <a:blip r:embed="rId2">
            <a:alphaModFix/>
          </a:blip>
          <a:stretch>
            <a:fillRect/>
          </a:stretch>
        </p:blipFill>
        <p:spPr>
          <a:xfrm>
            <a:off x="10678101" y="279609"/>
            <a:ext cx="1210367" cy="1210384"/>
          </a:xfrm>
          <a:prstGeom prst="rect">
            <a:avLst/>
          </a:prstGeom>
          <a:noFill/>
          <a:ln>
            <a:noFill/>
          </a:ln>
        </p:spPr>
      </p:pic>
      <p:grpSp>
        <p:nvGrpSpPr>
          <p:cNvPr id="223" name="Google Shape;223;p25"/>
          <p:cNvGrpSpPr/>
          <p:nvPr/>
        </p:nvGrpSpPr>
        <p:grpSpPr>
          <a:xfrm>
            <a:off x="11178968" y="977982"/>
            <a:ext cx="839033" cy="1015517"/>
            <a:chOff x="8384225" y="733486"/>
            <a:chExt cx="629275" cy="761638"/>
          </a:xfrm>
        </p:grpSpPr>
        <p:pic>
          <p:nvPicPr>
            <p:cNvPr id="224" name="Google Shape;224;p25"/>
            <p:cNvPicPr preferRelativeResize="0"/>
            <p:nvPr/>
          </p:nvPicPr>
          <p:blipFill>
            <a:blip r:embed="rId3">
              <a:alphaModFix/>
            </a:blip>
            <a:stretch>
              <a:fillRect/>
            </a:stretch>
          </p:blipFill>
          <p:spPr>
            <a:xfrm>
              <a:off x="8493900" y="733486"/>
              <a:ext cx="519600" cy="519564"/>
            </a:xfrm>
            <a:prstGeom prst="rect">
              <a:avLst/>
            </a:prstGeom>
            <a:noFill/>
            <a:ln>
              <a:noFill/>
            </a:ln>
          </p:spPr>
        </p:pic>
        <p:pic>
          <p:nvPicPr>
            <p:cNvPr id="225" name="Google Shape;225;p25"/>
            <p:cNvPicPr preferRelativeResize="0"/>
            <p:nvPr/>
          </p:nvPicPr>
          <p:blipFill>
            <a:blip r:embed="rId4">
              <a:alphaModFix/>
            </a:blip>
            <a:stretch>
              <a:fillRect/>
            </a:stretch>
          </p:blipFill>
          <p:spPr>
            <a:xfrm>
              <a:off x="8384225" y="1338402"/>
              <a:ext cx="156475" cy="156722"/>
            </a:xfrm>
            <a:prstGeom prst="rect">
              <a:avLst/>
            </a:prstGeom>
            <a:noFill/>
            <a:ln>
              <a:noFill/>
            </a:ln>
          </p:spPr>
        </p:pic>
      </p:grpSp>
    </p:spTree>
    <p:extLst>
      <p:ext uri="{BB962C8B-B14F-4D97-AF65-F5344CB8AC3E}">
        <p14:creationId xmlns:p14="http://schemas.microsoft.com/office/powerpoint/2010/main" val="37226507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C6DF018-A271-4383-AC2E-F06D27066EF7}" type="datetimeFigureOut">
              <a:rPr lang="en-US" smtClean="0"/>
              <a:t>5/8/2024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0206906-5D65-4EED-A6C7-64DCE41D83D9}" type="slidenum">
              <a:rPr lang="en-US" smtClean="0"/>
              <a:t>‹#›</a:t>
            </a:fld>
            <a:endParaRPr lang="en-US"/>
          </a:p>
        </p:txBody>
      </p:sp>
    </p:spTree>
    <p:extLst>
      <p:ext uri="{BB962C8B-B14F-4D97-AF65-F5344CB8AC3E}">
        <p14:creationId xmlns:p14="http://schemas.microsoft.com/office/powerpoint/2010/main" val="94156928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26"/>
        <p:cNvGrpSpPr/>
        <p:nvPr/>
      </p:nvGrpSpPr>
      <p:grpSpPr>
        <a:xfrm>
          <a:off x="0" y="0"/>
          <a:ext cx="0" cy="0"/>
          <a:chOff x="0" y="0"/>
          <a:chExt cx="0" cy="0"/>
        </a:xfrm>
      </p:grpSpPr>
      <p:sp>
        <p:nvSpPr>
          <p:cNvPr id="227" name="Google Shape;227;p26"/>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228" name="Google Shape;228;p26"/>
          <p:cNvSpPr txBox="1">
            <a:spLocks noGrp="1"/>
          </p:cNvSpPr>
          <p:nvPr>
            <p:ph type="title" hasCustomPrompt="1"/>
          </p:nvPr>
        </p:nvSpPr>
        <p:spPr>
          <a:xfrm>
            <a:off x="4482133" y="716667"/>
            <a:ext cx="6756400" cy="110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400" b="0">
                <a:solidFill>
                  <a:schemeClr val="lt1"/>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29" name="Google Shape;229;p26"/>
          <p:cNvSpPr txBox="1">
            <a:spLocks noGrp="1"/>
          </p:cNvSpPr>
          <p:nvPr>
            <p:ph type="subTitle" idx="1"/>
          </p:nvPr>
        </p:nvSpPr>
        <p:spPr>
          <a:xfrm>
            <a:off x="4482133" y="1757567"/>
            <a:ext cx="6756400" cy="59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0" name="Google Shape;230;p26"/>
          <p:cNvSpPr txBox="1">
            <a:spLocks noGrp="1"/>
          </p:cNvSpPr>
          <p:nvPr>
            <p:ph type="title" idx="2" hasCustomPrompt="1"/>
          </p:nvPr>
        </p:nvSpPr>
        <p:spPr>
          <a:xfrm>
            <a:off x="4482133" y="2613416"/>
            <a:ext cx="6756400" cy="110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400" b="0">
                <a:solidFill>
                  <a:schemeClr val="lt1"/>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1" name="Google Shape;231;p26"/>
          <p:cNvSpPr txBox="1">
            <a:spLocks noGrp="1"/>
          </p:cNvSpPr>
          <p:nvPr>
            <p:ph type="subTitle" idx="3"/>
          </p:nvPr>
        </p:nvSpPr>
        <p:spPr>
          <a:xfrm>
            <a:off x="4482133" y="3654317"/>
            <a:ext cx="6756400" cy="59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2" name="Google Shape;232;p26"/>
          <p:cNvSpPr txBox="1">
            <a:spLocks noGrp="1"/>
          </p:cNvSpPr>
          <p:nvPr>
            <p:ph type="title" idx="4" hasCustomPrompt="1"/>
          </p:nvPr>
        </p:nvSpPr>
        <p:spPr>
          <a:xfrm>
            <a:off x="4482133" y="4510165"/>
            <a:ext cx="6756400" cy="110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400" b="0">
                <a:solidFill>
                  <a:schemeClr val="lt1"/>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3" name="Google Shape;233;p26"/>
          <p:cNvSpPr txBox="1">
            <a:spLocks noGrp="1"/>
          </p:cNvSpPr>
          <p:nvPr>
            <p:ph type="subTitle" idx="5"/>
          </p:nvPr>
        </p:nvSpPr>
        <p:spPr>
          <a:xfrm>
            <a:off x="4482133" y="5551067"/>
            <a:ext cx="6756400" cy="59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pic>
        <p:nvPicPr>
          <p:cNvPr id="234" name="Google Shape;234;p26"/>
          <p:cNvPicPr preferRelativeResize="0"/>
          <p:nvPr/>
        </p:nvPicPr>
        <p:blipFill>
          <a:blip r:embed="rId2">
            <a:alphaModFix/>
          </a:blip>
          <a:stretch>
            <a:fillRect/>
          </a:stretch>
        </p:blipFill>
        <p:spPr>
          <a:xfrm>
            <a:off x="-1192967" y="3003968"/>
            <a:ext cx="4634665" cy="4634665"/>
          </a:xfrm>
          <a:prstGeom prst="rect">
            <a:avLst/>
          </a:prstGeom>
          <a:noFill/>
          <a:ln>
            <a:noFill/>
          </a:ln>
        </p:spPr>
      </p:pic>
      <p:grpSp>
        <p:nvGrpSpPr>
          <p:cNvPr id="235" name="Google Shape;235;p26"/>
          <p:cNvGrpSpPr/>
          <p:nvPr/>
        </p:nvGrpSpPr>
        <p:grpSpPr>
          <a:xfrm>
            <a:off x="623911" y="-565108"/>
            <a:ext cx="5825531" cy="4939471"/>
            <a:chOff x="467933" y="-423831"/>
            <a:chExt cx="4369148" cy="3704603"/>
          </a:xfrm>
        </p:grpSpPr>
        <p:pic>
          <p:nvPicPr>
            <p:cNvPr id="236" name="Google Shape;236;p26"/>
            <p:cNvPicPr preferRelativeResize="0"/>
            <p:nvPr/>
          </p:nvPicPr>
          <p:blipFill>
            <a:blip r:embed="rId3">
              <a:alphaModFix/>
            </a:blip>
            <a:stretch>
              <a:fillRect/>
            </a:stretch>
          </p:blipFill>
          <p:spPr>
            <a:xfrm>
              <a:off x="467933" y="1708362"/>
              <a:ext cx="1572409" cy="1572411"/>
            </a:xfrm>
            <a:prstGeom prst="rect">
              <a:avLst/>
            </a:prstGeom>
            <a:noFill/>
            <a:ln>
              <a:noFill/>
            </a:ln>
          </p:spPr>
        </p:pic>
        <p:grpSp>
          <p:nvGrpSpPr>
            <p:cNvPr id="237" name="Google Shape;237;p26"/>
            <p:cNvGrpSpPr/>
            <p:nvPr/>
          </p:nvGrpSpPr>
          <p:grpSpPr>
            <a:xfrm>
              <a:off x="3497884" y="-423831"/>
              <a:ext cx="1339197" cy="1339197"/>
              <a:chOff x="3620002" y="1131752"/>
              <a:chExt cx="828301" cy="828301"/>
            </a:xfrm>
          </p:grpSpPr>
          <p:pic>
            <p:nvPicPr>
              <p:cNvPr id="238" name="Google Shape;238;p26"/>
              <p:cNvPicPr preferRelativeResize="0"/>
              <p:nvPr/>
            </p:nvPicPr>
            <p:blipFill>
              <a:blip r:embed="rId4">
                <a:alphaModFix/>
              </a:blip>
              <a:stretch>
                <a:fillRect/>
              </a:stretch>
            </p:blipFill>
            <p:spPr>
              <a:xfrm>
                <a:off x="3620002" y="1131752"/>
                <a:ext cx="828301" cy="828301"/>
              </a:xfrm>
              <a:prstGeom prst="rect">
                <a:avLst/>
              </a:prstGeom>
              <a:noFill/>
              <a:ln>
                <a:noFill/>
              </a:ln>
            </p:spPr>
          </p:pic>
          <p:pic>
            <p:nvPicPr>
              <p:cNvPr id="239" name="Google Shape;239;p26"/>
              <p:cNvPicPr preferRelativeResize="0"/>
              <p:nvPr/>
            </p:nvPicPr>
            <p:blipFill>
              <a:blip r:embed="rId5">
                <a:alphaModFix/>
              </a:blip>
              <a:stretch>
                <a:fillRect/>
              </a:stretch>
            </p:blipFill>
            <p:spPr>
              <a:xfrm>
                <a:off x="3720721" y="1231931"/>
                <a:ext cx="626858" cy="627938"/>
              </a:xfrm>
              <a:prstGeom prst="rect">
                <a:avLst/>
              </a:prstGeom>
              <a:noFill/>
              <a:ln>
                <a:noFill/>
              </a:ln>
            </p:spPr>
          </p:pic>
        </p:grpSp>
      </p:grpSp>
    </p:spTree>
    <p:extLst>
      <p:ext uri="{BB962C8B-B14F-4D97-AF65-F5344CB8AC3E}">
        <p14:creationId xmlns:p14="http://schemas.microsoft.com/office/powerpoint/2010/main" val="37368825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40"/>
        <p:cNvGrpSpPr/>
        <p:nvPr/>
      </p:nvGrpSpPr>
      <p:grpSpPr>
        <a:xfrm>
          <a:off x="0" y="0"/>
          <a:ext cx="0" cy="0"/>
          <a:chOff x="0" y="0"/>
          <a:chExt cx="0" cy="0"/>
        </a:xfrm>
      </p:grpSpPr>
      <p:sp>
        <p:nvSpPr>
          <p:cNvPr id="241" name="Google Shape;241;p27"/>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242" name="Google Shape;242;p27"/>
          <p:cNvSpPr txBox="1">
            <a:spLocks noGrp="1"/>
          </p:cNvSpPr>
          <p:nvPr>
            <p:ph type="ctrTitle"/>
          </p:nvPr>
        </p:nvSpPr>
        <p:spPr>
          <a:xfrm>
            <a:off x="7289800" y="1007117"/>
            <a:ext cx="3948800" cy="140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5200"/>
              <a:buNone/>
              <a:defRPr sz="8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43" name="Google Shape;243;p27"/>
          <p:cNvSpPr txBox="1">
            <a:spLocks noGrp="1"/>
          </p:cNvSpPr>
          <p:nvPr>
            <p:ph type="subTitle" idx="1"/>
          </p:nvPr>
        </p:nvSpPr>
        <p:spPr>
          <a:xfrm>
            <a:off x="7289900" y="2355932"/>
            <a:ext cx="3948800" cy="1334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pic>
        <p:nvPicPr>
          <p:cNvPr id="244" name="Google Shape;244;p27"/>
          <p:cNvPicPr preferRelativeResize="0"/>
          <p:nvPr/>
        </p:nvPicPr>
        <p:blipFill>
          <a:blip r:embed="rId2">
            <a:alphaModFix amt="44000"/>
          </a:blip>
          <a:stretch>
            <a:fillRect/>
          </a:stretch>
        </p:blipFill>
        <p:spPr>
          <a:xfrm rot="10800000" flipH="1">
            <a:off x="-2282665" y="3612326"/>
            <a:ext cx="3118233" cy="3118317"/>
          </a:xfrm>
          <a:prstGeom prst="rect">
            <a:avLst/>
          </a:prstGeom>
          <a:noFill/>
          <a:ln>
            <a:noFill/>
          </a:ln>
        </p:spPr>
      </p:pic>
      <p:grpSp>
        <p:nvGrpSpPr>
          <p:cNvPr id="245" name="Google Shape;245;p27"/>
          <p:cNvGrpSpPr/>
          <p:nvPr/>
        </p:nvGrpSpPr>
        <p:grpSpPr>
          <a:xfrm>
            <a:off x="763071" y="7"/>
            <a:ext cx="1561035" cy="1561067"/>
            <a:chOff x="572303" y="5"/>
            <a:chExt cx="1170776" cy="1170800"/>
          </a:xfrm>
        </p:grpSpPr>
        <p:pic>
          <p:nvPicPr>
            <p:cNvPr id="246" name="Google Shape;246;p27"/>
            <p:cNvPicPr preferRelativeResize="0"/>
            <p:nvPr/>
          </p:nvPicPr>
          <p:blipFill>
            <a:blip r:embed="rId3">
              <a:alphaModFix/>
            </a:blip>
            <a:stretch>
              <a:fillRect/>
            </a:stretch>
          </p:blipFill>
          <p:spPr>
            <a:xfrm rot="10800000" flipH="1">
              <a:off x="911612" y="338937"/>
              <a:ext cx="492152" cy="492950"/>
            </a:xfrm>
            <a:prstGeom prst="rect">
              <a:avLst/>
            </a:prstGeom>
            <a:noFill/>
            <a:ln>
              <a:noFill/>
            </a:ln>
          </p:spPr>
        </p:pic>
        <p:pic>
          <p:nvPicPr>
            <p:cNvPr id="247" name="Google Shape;247;p27"/>
            <p:cNvPicPr preferRelativeResize="0"/>
            <p:nvPr/>
          </p:nvPicPr>
          <p:blipFill>
            <a:blip r:embed="rId4">
              <a:alphaModFix/>
            </a:blip>
            <a:stretch>
              <a:fillRect/>
            </a:stretch>
          </p:blipFill>
          <p:spPr>
            <a:xfrm rot="10800000" flipH="1">
              <a:off x="572303" y="5"/>
              <a:ext cx="1170776" cy="1170800"/>
            </a:xfrm>
            <a:prstGeom prst="rect">
              <a:avLst/>
            </a:prstGeom>
            <a:noFill/>
            <a:ln>
              <a:noFill/>
            </a:ln>
          </p:spPr>
        </p:pic>
      </p:grpSp>
      <p:sp>
        <p:nvSpPr>
          <p:cNvPr id="248" name="Google Shape;248;p27"/>
          <p:cNvSpPr txBox="1"/>
          <p:nvPr/>
        </p:nvSpPr>
        <p:spPr>
          <a:xfrm>
            <a:off x="7289868" y="4646084"/>
            <a:ext cx="3948800" cy="820800"/>
          </a:xfrm>
          <a:prstGeom prst="rect">
            <a:avLst/>
          </a:prstGeom>
          <a:noFill/>
          <a:ln>
            <a:noFill/>
          </a:ln>
        </p:spPr>
        <p:txBody>
          <a:bodyPr spcFirstLastPara="1" wrap="square" lIns="121900" tIns="121900" rIns="121900" bIns="121900" anchor="b" anchorCtr="0">
            <a:noAutofit/>
          </a:bodyPr>
          <a:lstStyle/>
          <a:p>
            <a:pPr marL="0" lvl="0" indent="0" algn="r" rtl="0">
              <a:lnSpc>
                <a:spcPct val="100000"/>
              </a:lnSpc>
              <a:spcBef>
                <a:spcPts val="400"/>
              </a:spcBef>
              <a:spcAft>
                <a:spcPts val="0"/>
              </a:spcAft>
              <a:buNone/>
            </a:pPr>
            <a:r>
              <a:rPr lang="en" sz="1333">
                <a:solidFill>
                  <a:schemeClr val="dk1"/>
                </a:solidFill>
                <a:latin typeface="Hind"/>
                <a:ea typeface="Hind"/>
                <a:cs typeface="Hind"/>
                <a:sym typeface="Hind"/>
              </a:rPr>
              <a:t>CREDITS: This presentation template was created by </a:t>
            </a:r>
            <a:r>
              <a:rPr lang="en" sz="1333" b="1">
                <a:solidFill>
                  <a:schemeClr val="lt1"/>
                </a:solidFill>
                <a:uFill>
                  <a:noFill/>
                </a:uFill>
                <a:latin typeface="Hind"/>
                <a:ea typeface="Hind"/>
                <a:cs typeface="Hind"/>
                <a:sym typeface="Hind"/>
                <a:hlinkClick r:id="rId5">
                  <a:extLst>
                    <a:ext uri="{A12FA001-AC4F-418D-AE19-62706E023703}">
                      <ahyp:hlinkClr xmlns:ahyp="http://schemas.microsoft.com/office/drawing/2018/hyperlinkcolor" val="tx"/>
                    </a:ext>
                  </a:extLst>
                </a:hlinkClick>
              </a:rPr>
              <a:t>Slidesgo</a:t>
            </a:r>
            <a:r>
              <a:rPr lang="en" sz="1333">
                <a:solidFill>
                  <a:schemeClr val="lt1"/>
                </a:solidFill>
                <a:latin typeface="Hind"/>
                <a:ea typeface="Hind"/>
                <a:cs typeface="Hind"/>
                <a:sym typeface="Hind"/>
              </a:rPr>
              <a:t>, </a:t>
            </a:r>
            <a:r>
              <a:rPr lang="en" sz="1333">
                <a:solidFill>
                  <a:schemeClr val="dk1"/>
                </a:solidFill>
                <a:latin typeface="Hind"/>
                <a:ea typeface="Hind"/>
                <a:cs typeface="Hind"/>
                <a:sym typeface="Hind"/>
              </a:rPr>
              <a:t>and includes icons by </a:t>
            </a:r>
            <a:r>
              <a:rPr lang="en" sz="1333" b="1">
                <a:solidFill>
                  <a:schemeClr val="lt1"/>
                </a:solidFill>
                <a:uFill>
                  <a:noFill/>
                </a:uFill>
                <a:latin typeface="Hind"/>
                <a:ea typeface="Hind"/>
                <a:cs typeface="Hind"/>
                <a:sym typeface="Hind"/>
                <a:hlinkClick r:id="rId6">
                  <a:extLst>
                    <a:ext uri="{A12FA001-AC4F-418D-AE19-62706E023703}">
                      <ahyp:hlinkClr xmlns:ahyp="http://schemas.microsoft.com/office/drawing/2018/hyperlinkcolor" val="tx"/>
                    </a:ext>
                  </a:extLst>
                </a:hlinkClick>
              </a:rPr>
              <a:t>Flaticon</a:t>
            </a:r>
            <a:r>
              <a:rPr lang="en" sz="1333">
                <a:solidFill>
                  <a:schemeClr val="lt1"/>
                </a:solidFill>
                <a:latin typeface="Hind"/>
                <a:ea typeface="Hind"/>
                <a:cs typeface="Hind"/>
                <a:sym typeface="Hind"/>
              </a:rPr>
              <a:t>,</a:t>
            </a:r>
            <a:r>
              <a:rPr lang="en" sz="1333">
                <a:solidFill>
                  <a:schemeClr val="dk1"/>
                </a:solidFill>
                <a:latin typeface="Hind"/>
                <a:ea typeface="Hind"/>
                <a:cs typeface="Hind"/>
                <a:sym typeface="Hind"/>
              </a:rPr>
              <a:t> and infographics &amp; images by </a:t>
            </a:r>
            <a:r>
              <a:rPr lang="en" sz="1333" b="1">
                <a:solidFill>
                  <a:schemeClr val="lt1"/>
                </a:solidFill>
                <a:uFill>
                  <a:noFill/>
                </a:uFill>
                <a:latin typeface="Hind"/>
                <a:ea typeface="Hind"/>
                <a:cs typeface="Hind"/>
                <a:sym typeface="Hind"/>
                <a:hlinkClick r:id="rId7">
                  <a:extLst>
                    <a:ext uri="{A12FA001-AC4F-418D-AE19-62706E023703}">
                      <ahyp:hlinkClr xmlns:ahyp="http://schemas.microsoft.com/office/drawing/2018/hyperlinkcolor" val="tx"/>
                    </a:ext>
                  </a:extLst>
                </a:hlinkClick>
              </a:rPr>
              <a:t>Freepik</a:t>
            </a:r>
            <a:endParaRPr sz="1333" b="1">
              <a:solidFill>
                <a:schemeClr val="lt1"/>
              </a:solidFill>
              <a:latin typeface="Hind"/>
              <a:ea typeface="Hind"/>
              <a:cs typeface="Hind"/>
              <a:sym typeface="Hind"/>
            </a:endParaRPr>
          </a:p>
        </p:txBody>
      </p:sp>
    </p:spTree>
    <p:extLst>
      <p:ext uri="{BB962C8B-B14F-4D97-AF65-F5344CB8AC3E}">
        <p14:creationId xmlns:p14="http://schemas.microsoft.com/office/powerpoint/2010/main" val="14945689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49"/>
        <p:cNvGrpSpPr/>
        <p:nvPr/>
      </p:nvGrpSpPr>
      <p:grpSpPr>
        <a:xfrm>
          <a:off x="0" y="0"/>
          <a:ext cx="0" cy="0"/>
          <a:chOff x="0" y="0"/>
          <a:chExt cx="0" cy="0"/>
        </a:xfrm>
      </p:grpSpPr>
      <p:sp>
        <p:nvSpPr>
          <p:cNvPr id="250" name="Google Shape;250;p28"/>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grpSp>
        <p:nvGrpSpPr>
          <p:cNvPr id="251" name="Google Shape;251;p28"/>
          <p:cNvGrpSpPr/>
          <p:nvPr/>
        </p:nvGrpSpPr>
        <p:grpSpPr>
          <a:xfrm>
            <a:off x="4288634" y="515409"/>
            <a:ext cx="7289879" cy="7583260"/>
            <a:chOff x="3216475" y="386556"/>
            <a:chExt cx="5467409" cy="5687445"/>
          </a:xfrm>
        </p:grpSpPr>
        <p:pic>
          <p:nvPicPr>
            <p:cNvPr id="252" name="Google Shape;252;p28"/>
            <p:cNvPicPr preferRelativeResize="0"/>
            <p:nvPr/>
          </p:nvPicPr>
          <p:blipFill>
            <a:blip r:embed="rId2">
              <a:alphaModFix/>
            </a:blip>
            <a:stretch>
              <a:fillRect/>
            </a:stretch>
          </p:blipFill>
          <p:spPr>
            <a:xfrm>
              <a:off x="7945310" y="386556"/>
              <a:ext cx="738575" cy="738587"/>
            </a:xfrm>
            <a:prstGeom prst="rect">
              <a:avLst/>
            </a:prstGeom>
            <a:noFill/>
            <a:ln>
              <a:noFill/>
            </a:ln>
          </p:spPr>
        </p:pic>
        <p:pic>
          <p:nvPicPr>
            <p:cNvPr id="253" name="Google Shape;253;p28"/>
            <p:cNvPicPr preferRelativeResize="0"/>
            <p:nvPr/>
          </p:nvPicPr>
          <p:blipFill>
            <a:blip r:embed="rId3">
              <a:alphaModFix/>
            </a:blip>
            <a:stretch>
              <a:fillRect/>
            </a:stretch>
          </p:blipFill>
          <p:spPr>
            <a:xfrm>
              <a:off x="3216475" y="4648200"/>
              <a:ext cx="1425801" cy="1425801"/>
            </a:xfrm>
            <a:prstGeom prst="rect">
              <a:avLst/>
            </a:prstGeom>
            <a:noFill/>
            <a:ln>
              <a:noFill/>
            </a:ln>
          </p:spPr>
        </p:pic>
      </p:grpSp>
      <p:grpSp>
        <p:nvGrpSpPr>
          <p:cNvPr id="254" name="Google Shape;254;p28"/>
          <p:cNvGrpSpPr/>
          <p:nvPr/>
        </p:nvGrpSpPr>
        <p:grpSpPr>
          <a:xfrm>
            <a:off x="3996133" y="254004"/>
            <a:ext cx="7843800" cy="6293595"/>
            <a:chOff x="2997100" y="190503"/>
            <a:chExt cx="5882850" cy="4720196"/>
          </a:xfrm>
        </p:grpSpPr>
        <p:pic>
          <p:nvPicPr>
            <p:cNvPr id="255" name="Google Shape;255;p28"/>
            <p:cNvPicPr preferRelativeResize="0"/>
            <p:nvPr/>
          </p:nvPicPr>
          <p:blipFill>
            <a:blip r:embed="rId4">
              <a:alphaModFix/>
            </a:blip>
            <a:stretch>
              <a:fillRect/>
            </a:stretch>
          </p:blipFill>
          <p:spPr>
            <a:xfrm>
              <a:off x="7749250" y="190503"/>
              <a:ext cx="1130700" cy="1130700"/>
            </a:xfrm>
            <a:prstGeom prst="rect">
              <a:avLst/>
            </a:prstGeom>
            <a:noFill/>
            <a:ln>
              <a:noFill/>
            </a:ln>
          </p:spPr>
        </p:pic>
        <p:pic>
          <p:nvPicPr>
            <p:cNvPr id="256" name="Google Shape;256;p28"/>
            <p:cNvPicPr preferRelativeResize="0"/>
            <p:nvPr/>
          </p:nvPicPr>
          <p:blipFill>
            <a:blip r:embed="rId5">
              <a:alphaModFix/>
            </a:blip>
            <a:stretch>
              <a:fillRect/>
            </a:stretch>
          </p:blipFill>
          <p:spPr>
            <a:xfrm>
              <a:off x="2997100" y="4753977"/>
              <a:ext cx="156475" cy="156722"/>
            </a:xfrm>
            <a:prstGeom prst="rect">
              <a:avLst/>
            </a:prstGeom>
            <a:noFill/>
            <a:ln>
              <a:noFill/>
            </a:ln>
          </p:spPr>
        </p:pic>
        <p:pic>
          <p:nvPicPr>
            <p:cNvPr id="257" name="Google Shape;257;p28"/>
            <p:cNvPicPr preferRelativeResize="0"/>
            <p:nvPr/>
          </p:nvPicPr>
          <p:blipFill>
            <a:blip r:embed="rId5">
              <a:alphaModFix/>
            </a:blip>
            <a:stretch>
              <a:fillRect/>
            </a:stretch>
          </p:blipFill>
          <p:spPr>
            <a:xfrm>
              <a:off x="8674000" y="1382127"/>
              <a:ext cx="156475" cy="156722"/>
            </a:xfrm>
            <a:prstGeom prst="rect">
              <a:avLst/>
            </a:prstGeom>
            <a:noFill/>
            <a:ln>
              <a:noFill/>
            </a:ln>
          </p:spPr>
        </p:pic>
      </p:grpSp>
    </p:spTree>
    <p:extLst>
      <p:ext uri="{BB962C8B-B14F-4D97-AF65-F5344CB8AC3E}">
        <p14:creationId xmlns:p14="http://schemas.microsoft.com/office/powerpoint/2010/main" val="428945511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58"/>
        <p:cNvGrpSpPr/>
        <p:nvPr/>
      </p:nvGrpSpPr>
      <p:grpSpPr>
        <a:xfrm>
          <a:off x="0" y="0"/>
          <a:ext cx="0" cy="0"/>
          <a:chOff x="0" y="0"/>
          <a:chExt cx="0" cy="0"/>
        </a:xfrm>
      </p:grpSpPr>
      <p:sp>
        <p:nvSpPr>
          <p:cNvPr id="259" name="Google Shape;259;p29"/>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grpSp>
        <p:nvGrpSpPr>
          <p:cNvPr id="260" name="Google Shape;260;p29"/>
          <p:cNvGrpSpPr/>
          <p:nvPr/>
        </p:nvGrpSpPr>
        <p:grpSpPr>
          <a:xfrm>
            <a:off x="2702536" y="2581743"/>
            <a:ext cx="8874367" cy="4963803"/>
            <a:chOff x="2026902" y="1936307"/>
            <a:chExt cx="6655775" cy="3722852"/>
          </a:xfrm>
        </p:grpSpPr>
        <p:pic>
          <p:nvPicPr>
            <p:cNvPr id="261" name="Google Shape;261;p29"/>
            <p:cNvPicPr preferRelativeResize="0"/>
            <p:nvPr/>
          </p:nvPicPr>
          <p:blipFill>
            <a:blip r:embed="rId2">
              <a:alphaModFix amt="44000"/>
            </a:blip>
            <a:stretch>
              <a:fillRect/>
            </a:stretch>
          </p:blipFill>
          <p:spPr>
            <a:xfrm>
              <a:off x="7774902" y="1936307"/>
              <a:ext cx="907775" cy="907790"/>
            </a:xfrm>
            <a:prstGeom prst="rect">
              <a:avLst/>
            </a:prstGeom>
            <a:noFill/>
            <a:ln>
              <a:noFill/>
            </a:ln>
          </p:spPr>
        </p:pic>
        <p:pic>
          <p:nvPicPr>
            <p:cNvPr id="262" name="Google Shape;262;p29"/>
            <p:cNvPicPr preferRelativeResize="0"/>
            <p:nvPr/>
          </p:nvPicPr>
          <p:blipFill>
            <a:blip r:embed="rId2">
              <a:alphaModFix amt="44000"/>
            </a:blip>
            <a:stretch>
              <a:fillRect/>
            </a:stretch>
          </p:blipFill>
          <p:spPr>
            <a:xfrm>
              <a:off x="2026902" y="4751370"/>
              <a:ext cx="907775" cy="907790"/>
            </a:xfrm>
            <a:prstGeom prst="rect">
              <a:avLst/>
            </a:prstGeom>
            <a:noFill/>
            <a:ln>
              <a:noFill/>
            </a:ln>
          </p:spPr>
        </p:pic>
      </p:grpSp>
      <p:grpSp>
        <p:nvGrpSpPr>
          <p:cNvPr id="263" name="Google Shape;263;p29"/>
          <p:cNvGrpSpPr/>
          <p:nvPr/>
        </p:nvGrpSpPr>
        <p:grpSpPr>
          <a:xfrm>
            <a:off x="3912902" y="2428951"/>
            <a:ext cx="8059169" cy="4339100"/>
            <a:chOff x="2934676" y="1821713"/>
            <a:chExt cx="6044377" cy="3254325"/>
          </a:xfrm>
        </p:grpSpPr>
        <p:pic>
          <p:nvPicPr>
            <p:cNvPr id="264" name="Google Shape;264;p29"/>
            <p:cNvPicPr preferRelativeResize="0"/>
            <p:nvPr/>
          </p:nvPicPr>
          <p:blipFill>
            <a:blip r:embed="rId3">
              <a:alphaModFix/>
            </a:blip>
            <a:stretch>
              <a:fillRect/>
            </a:stretch>
          </p:blipFill>
          <p:spPr>
            <a:xfrm>
              <a:off x="8407346" y="1821713"/>
              <a:ext cx="571707" cy="572700"/>
            </a:xfrm>
            <a:prstGeom prst="rect">
              <a:avLst/>
            </a:prstGeom>
            <a:noFill/>
            <a:ln>
              <a:noFill/>
            </a:ln>
          </p:spPr>
        </p:pic>
        <p:pic>
          <p:nvPicPr>
            <p:cNvPr id="265" name="Google Shape;265;p29"/>
            <p:cNvPicPr preferRelativeResize="0"/>
            <p:nvPr/>
          </p:nvPicPr>
          <p:blipFill>
            <a:blip r:embed="rId4">
              <a:alphaModFix/>
            </a:blip>
            <a:stretch>
              <a:fillRect/>
            </a:stretch>
          </p:blipFill>
          <p:spPr>
            <a:xfrm rot="5400000">
              <a:off x="2934676" y="4712462"/>
              <a:ext cx="363575" cy="363575"/>
            </a:xfrm>
            <a:prstGeom prst="rect">
              <a:avLst/>
            </a:prstGeom>
            <a:noFill/>
            <a:ln>
              <a:noFill/>
            </a:ln>
          </p:spPr>
        </p:pic>
      </p:grpSp>
    </p:spTree>
    <p:extLst>
      <p:ext uri="{BB962C8B-B14F-4D97-AF65-F5344CB8AC3E}">
        <p14:creationId xmlns:p14="http://schemas.microsoft.com/office/powerpoint/2010/main" val="27693640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1E62D7-6F01-E93D-BD65-F208C2667FE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EC5AA55-5F29-6529-2EE9-E3691564038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CE2821A-D38D-35BF-2150-3389A026DD3A}"/>
              </a:ext>
            </a:extLst>
          </p:cNvPr>
          <p:cNvSpPr>
            <a:spLocks noGrp="1"/>
          </p:cNvSpPr>
          <p:nvPr>
            <p:ph type="dt" sz="half" idx="10"/>
          </p:nvPr>
        </p:nvSpPr>
        <p:spPr/>
        <p:txBody>
          <a:bodyPr/>
          <a:lstStyle/>
          <a:p>
            <a:fld id="{8D8D465E-E44A-4751-84BA-EB00BC9C579A}" type="datetimeFigureOut">
              <a:rPr lang="en-US" smtClean="0"/>
              <a:t>5/8/2024</a:t>
            </a:fld>
            <a:endParaRPr lang="en-US"/>
          </a:p>
        </p:txBody>
      </p:sp>
      <p:sp>
        <p:nvSpPr>
          <p:cNvPr id="5" name="Footer Placeholder 4">
            <a:extLst>
              <a:ext uri="{FF2B5EF4-FFF2-40B4-BE49-F238E27FC236}">
                <a16:creationId xmlns:a16="http://schemas.microsoft.com/office/drawing/2014/main" id="{EAB17BF1-5AE0-A93F-113F-915C748AB1F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03A4BB9-8473-66A8-3EEA-3C185B600324}"/>
              </a:ext>
            </a:extLst>
          </p:cNvPr>
          <p:cNvSpPr>
            <a:spLocks noGrp="1"/>
          </p:cNvSpPr>
          <p:nvPr>
            <p:ph type="sldNum" sz="quarter" idx="12"/>
          </p:nvPr>
        </p:nvSpPr>
        <p:spPr/>
        <p:txBody>
          <a:bodyPr/>
          <a:lstStyle/>
          <a:p>
            <a:fld id="{0509DB2B-5D4E-4D63-B135-5CB430B212EA}" type="slidenum">
              <a:rPr lang="en-US" smtClean="0"/>
              <a:t>‹#›</a:t>
            </a:fld>
            <a:endParaRPr lang="en-US"/>
          </a:p>
        </p:txBody>
      </p:sp>
    </p:spTree>
    <p:extLst>
      <p:ext uri="{BB962C8B-B14F-4D97-AF65-F5344CB8AC3E}">
        <p14:creationId xmlns:p14="http://schemas.microsoft.com/office/powerpoint/2010/main" val="69599713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A7868B-9033-4094-705C-4F734D15647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3BB664-1A7B-BD1F-97F5-54F76F3CE60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C910752-6F99-160D-9BC2-FB02B79CD060}"/>
              </a:ext>
            </a:extLst>
          </p:cNvPr>
          <p:cNvSpPr>
            <a:spLocks noGrp="1"/>
          </p:cNvSpPr>
          <p:nvPr>
            <p:ph type="dt" sz="half" idx="10"/>
          </p:nvPr>
        </p:nvSpPr>
        <p:spPr/>
        <p:txBody>
          <a:bodyPr/>
          <a:lstStyle/>
          <a:p>
            <a:fld id="{8D8D465E-E44A-4751-84BA-EB00BC9C579A}" type="datetimeFigureOut">
              <a:rPr lang="en-US" smtClean="0"/>
              <a:t>5/8/2024</a:t>
            </a:fld>
            <a:endParaRPr lang="en-US"/>
          </a:p>
        </p:txBody>
      </p:sp>
      <p:sp>
        <p:nvSpPr>
          <p:cNvPr id="5" name="Footer Placeholder 4">
            <a:extLst>
              <a:ext uri="{FF2B5EF4-FFF2-40B4-BE49-F238E27FC236}">
                <a16:creationId xmlns:a16="http://schemas.microsoft.com/office/drawing/2014/main" id="{CED14CAF-BD25-3B3D-3FC1-60DA8CF545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5153B75-7AB7-5376-433A-9C172A4F5A5F}"/>
              </a:ext>
            </a:extLst>
          </p:cNvPr>
          <p:cNvSpPr>
            <a:spLocks noGrp="1"/>
          </p:cNvSpPr>
          <p:nvPr>
            <p:ph type="sldNum" sz="quarter" idx="12"/>
          </p:nvPr>
        </p:nvSpPr>
        <p:spPr/>
        <p:txBody>
          <a:bodyPr/>
          <a:lstStyle/>
          <a:p>
            <a:fld id="{0509DB2B-5D4E-4D63-B135-5CB430B212EA}" type="slidenum">
              <a:rPr lang="en-US" smtClean="0"/>
              <a:t>‹#›</a:t>
            </a:fld>
            <a:endParaRPr lang="en-US"/>
          </a:p>
        </p:txBody>
      </p:sp>
    </p:spTree>
    <p:extLst>
      <p:ext uri="{BB962C8B-B14F-4D97-AF65-F5344CB8AC3E}">
        <p14:creationId xmlns:p14="http://schemas.microsoft.com/office/powerpoint/2010/main" val="18956932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F6EE23-D4AA-1B15-47E1-0EBCEFBB389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28B51A2-8FFD-9BC8-8B29-ABF5DFFDA997}"/>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A60B0E4-E256-CF63-DA2C-9EFD77200AEB}"/>
              </a:ext>
            </a:extLst>
          </p:cNvPr>
          <p:cNvSpPr>
            <a:spLocks noGrp="1"/>
          </p:cNvSpPr>
          <p:nvPr>
            <p:ph type="dt" sz="half" idx="10"/>
          </p:nvPr>
        </p:nvSpPr>
        <p:spPr/>
        <p:txBody>
          <a:bodyPr/>
          <a:lstStyle/>
          <a:p>
            <a:fld id="{8D8D465E-E44A-4751-84BA-EB00BC9C579A}" type="datetimeFigureOut">
              <a:rPr lang="en-US" smtClean="0"/>
              <a:t>5/8/2024</a:t>
            </a:fld>
            <a:endParaRPr lang="en-US"/>
          </a:p>
        </p:txBody>
      </p:sp>
      <p:sp>
        <p:nvSpPr>
          <p:cNvPr id="5" name="Footer Placeholder 4">
            <a:extLst>
              <a:ext uri="{FF2B5EF4-FFF2-40B4-BE49-F238E27FC236}">
                <a16:creationId xmlns:a16="http://schemas.microsoft.com/office/drawing/2014/main" id="{41DA8452-7636-4E6B-162E-84C5A301580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3020AFE-F870-2F21-891A-6B29FB301005}"/>
              </a:ext>
            </a:extLst>
          </p:cNvPr>
          <p:cNvSpPr>
            <a:spLocks noGrp="1"/>
          </p:cNvSpPr>
          <p:nvPr>
            <p:ph type="sldNum" sz="quarter" idx="12"/>
          </p:nvPr>
        </p:nvSpPr>
        <p:spPr/>
        <p:txBody>
          <a:bodyPr/>
          <a:lstStyle/>
          <a:p>
            <a:fld id="{0509DB2B-5D4E-4D63-B135-5CB430B212EA}" type="slidenum">
              <a:rPr lang="en-US" smtClean="0"/>
              <a:t>‹#›</a:t>
            </a:fld>
            <a:endParaRPr lang="en-US"/>
          </a:p>
        </p:txBody>
      </p:sp>
    </p:spTree>
    <p:extLst>
      <p:ext uri="{BB962C8B-B14F-4D97-AF65-F5344CB8AC3E}">
        <p14:creationId xmlns:p14="http://schemas.microsoft.com/office/powerpoint/2010/main" val="365621367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C19FE9-FC1F-7DC7-29D9-DB4EC9B93A5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F32ADB5-9E17-C4E2-5FBD-CF71A22E7D8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80EA589-59A1-098E-1F51-CCB98BB55C1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47D1613-95AA-AEE8-4C0D-AAD52DB8F0B7}"/>
              </a:ext>
            </a:extLst>
          </p:cNvPr>
          <p:cNvSpPr>
            <a:spLocks noGrp="1"/>
          </p:cNvSpPr>
          <p:nvPr>
            <p:ph type="dt" sz="half" idx="10"/>
          </p:nvPr>
        </p:nvSpPr>
        <p:spPr/>
        <p:txBody>
          <a:bodyPr/>
          <a:lstStyle/>
          <a:p>
            <a:fld id="{8D8D465E-E44A-4751-84BA-EB00BC9C579A}" type="datetimeFigureOut">
              <a:rPr lang="en-US" smtClean="0"/>
              <a:t>5/8/2024</a:t>
            </a:fld>
            <a:endParaRPr lang="en-US"/>
          </a:p>
        </p:txBody>
      </p:sp>
      <p:sp>
        <p:nvSpPr>
          <p:cNvPr id="6" name="Footer Placeholder 5">
            <a:extLst>
              <a:ext uri="{FF2B5EF4-FFF2-40B4-BE49-F238E27FC236}">
                <a16:creationId xmlns:a16="http://schemas.microsoft.com/office/drawing/2014/main" id="{691E27C4-9163-79CE-223A-38F1C15BE53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C7A3517-2D92-D090-EA36-F7126A116EBD}"/>
              </a:ext>
            </a:extLst>
          </p:cNvPr>
          <p:cNvSpPr>
            <a:spLocks noGrp="1"/>
          </p:cNvSpPr>
          <p:nvPr>
            <p:ph type="sldNum" sz="quarter" idx="12"/>
          </p:nvPr>
        </p:nvSpPr>
        <p:spPr/>
        <p:txBody>
          <a:bodyPr/>
          <a:lstStyle/>
          <a:p>
            <a:fld id="{0509DB2B-5D4E-4D63-B135-5CB430B212EA}" type="slidenum">
              <a:rPr lang="en-US" smtClean="0"/>
              <a:t>‹#›</a:t>
            </a:fld>
            <a:endParaRPr lang="en-US"/>
          </a:p>
        </p:txBody>
      </p:sp>
    </p:spTree>
    <p:extLst>
      <p:ext uri="{BB962C8B-B14F-4D97-AF65-F5344CB8AC3E}">
        <p14:creationId xmlns:p14="http://schemas.microsoft.com/office/powerpoint/2010/main" val="321390921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47081A-1C53-1667-BACB-ED0C3AA62EE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ED7887D1-3E1B-6EE6-9AAE-18B40644783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52F8C05-FAFE-782E-7515-7B2ED029362E}"/>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482232D-F850-0B30-C374-5C721B8E1D2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CE52A4CC-C845-AC80-8F37-EF4732D44A9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678D764-4327-4810-467F-3C93BE917FBF}"/>
              </a:ext>
            </a:extLst>
          </p:cNvPr>
          <p:cNvSpPr>
            <a:spLocks noGrp="1"/>
          </p:cNvSpPr>
          <p:nvPr>
            <p:ph type="dt" sz="half" idx="10"/>
          </p:nvPr>
        </p:nvSpPr>
        <p:spPr/>
        <p:txBody>
          <a:bodyPr/>
          <a:lstStyle/>
          <a:p>
            <a:fld id="{8D8D465E-E44A-4751-84BA-EB00BC9C579A}" type="datetimeFigureOut">
              <a:rPr lang="en-US" smtClean="0"/>
              <a:t>5/8/2024</a:t>
            </a:fld>
            <a:endParaRPr lang="en-US"/>
          </a:p>
        </p:txBody>
      </p:sp>
      <p:sp>
        <p:nvSpPr>
          <p:cNvPr id="8" name="Footer Placeholder 7">
            <a:extLst>
              <a:ext uri="{FF2B5EF4-FFF2-40B4-BE49-F238E27FC236}">
                <a16:creationId xmlns:a16="http://schemas.microsoft.com/office/drawing/2014/main" id="{D030936F-867A-2384-9867-6EDE54906FE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569AB84E-8564-C6C7-BB5F-5AD65EB2D8D2}"/>
              </a:ext>
            </a:extLst>
          </p:cNvPr>
          <p:cNvSpPr>
            <a:spLocks noGrp="1"/>
          </p:cNvSpPr>
          <p:nvPr>
            <p:ph type="sldNum" sz="quarter" idx="12"/>
          </p:nvPr>
        </p:nvSpPr>
        <p:spPr/>
        <p:txBody>
          <a:bodyPr/>
          <a:lstStyle/>
          <a:p>
            <a:fld id="{0509DB2B-5D4E-4D63-B135-5CB430B212EA}" type="slidenum">
              <a:rPr lang="en-US" smtClean="0"/>
              <a:t>‹#›</a:t>
            </a:fld>
            <a:endParaRPr lang="en-US"/>
          </a:p>
        </p:txBody>
      </p:sp>
    </p:spTree>
    <p:extLst>
      <p:ext uri="{BB962C8B-B14F-4D97-AF65-F5344CB8AC3E}">
        <p14:creationId xmlns:p14="http://schemas.microsoft.com/office/powerpoint/2010/main" val="421400036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0DB6D1-75AE-463D-09A9-3B9AB290C21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92ED604-4F68-6B73-CE08-C77F08EB6105}"/>
              </a:ext>
            </a:extLst>
          </p:cNvPr>
          <p:cNvSpPr>
            <a:spLocks noGrp="1"/>
          </p:cNvSpPr>
          <p:nvPr>
            <p:ph type="dt" sz="half" idx="10"/>
          </p:nvPr>
        </p:nvSpPr>
        <p:spPr/>
        <p:txBody>
          <a:bodyPr/>
          <a:lstStyle/>
          <a:p>
            <a:fld id="{8D8D465E-E44A-4751-84BA-EB00BC9C579A}" type="datetimeFigureOut">
              <a:rPr lang="en-US" smtClean="0"/>
              <a:t>5/8/2024</a:t>
            </a:fld>
            <a:endParaRPr lang="en-US"/>
          </a:p>
        </p:txBody>
      </p:sp>
      <p:sp>
        <p:nvSpPr>
          <p:cNvPr id="4" name="Footer Placeholder 3">
            <a:extLst>
              <a:ext uri="{FF2B5EF4-FFF2-40B4-BE49-F238E27FC236}">
                <a16:creationId xmlns:a16="http://schemas.microsoft.com/office/drawing/2014/main" id="{EA5B59E9-222E-9048-227D-1617E0428AD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EB17A64-BBC9-1C98-8EA5-1A9479616A54}"/>
              </a:ext>
            </a:extLst>
          </p:cNvPr>
          <p:cNvSpPr>
            <a:spLocks noGrp="1"/>
          </p:cNvSpPr>
          <p:nvPr>
            <p:ph type="sldNum" sz="quarter" idx="12"/>
          </p:nvPr>
        </p:nvSpPr>
        <p:spPr/>
        <p:txBody>
          <a:bodyPr/>
          <a:lstStyle/>
          <a:p>
            <a:fld id="{0509DB2B-5D4E-4D63-B135-5CB430B212EA}" type="slidenum">
              <a:rPr lang="en-US" smtClean="0"/>
              <a:t>‹#›</a:t>
            </a:fld>
            <a:endParaRPr lang="en-US"/>
          </a:p>
        </p:txBody>
      </p:sp>
    </p:spTree>
    <p:extLst>
      <p:ext uri="{BB962C8B-B14F-4D97-AF65-F5344CB8AC3E}">
        <p14:creationId xmlns:p14="http://schemas.microsoft.com/office/powerpoint/2010/main" val="5044490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C6DF018-A271-4383-AC2E-F06D27066EF7}" type="datetimeFigureOut">
              <a:rPr lang="en-US" smtClean="0"/>
              <a:t>5/8/2024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0206906-5D65-4EED-A6C7-64DCE41D83D9}" type="slidenum">
              <a:rPr lang="en-US" smtClean="0"/>
              <a:t>‹#›</a:t>
            </a:fld>
            <a:endParaRPr lang="en-US"/>
          </a:p>
        </p:txBody>
      </p:sp>
    </p:spTree>
    <p:extLst>
      <p:ext uri="{BB962C8B-B14F-4D97-AF65-F5344CB8AC3E}">
        <p14:creationId xmlns:p14="http://schemas.microsoft.com/office/powerpoint/2010/main" val="43613106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FC1946E-CB88-B90F-9933-7C0EFEA3732D}"/>
              </a:ext>
            </a:extLst>
          </p:cNvPr>
          <p:cNvSpPr>
            <a:spLocks noGrp="1"/>
          </p:cNvSpPr>
          <p:nvPr>
            <p:ph type="dt" sz="half" idx="10"/>
          </p:nvPr>
        </p:nvSpPr>
        <p:spPr/>
        <p:txBody>
          <a:bodyPr/>
          <a:lstStyle/>
          <a:p>
            <a:fld id="{8D8D465E-E44A-4751-84BA-EB00BC9C579A}" type="datetimeFigureOut">
              <a:rPr lang="en-US" smtClean="0"/>
              <a:t>5/8/2024</a:t>
            </a:fld>
            <a:endParaRPr lang="en-US"/>
          </a:p>
        </p:txBody>
      </p:sp>
      <p:sp>
        <p:nvSpPr>
          <p:cNvPr id="3" name="Footer Placeholder 2">
            <a:extLst>
              <a:ext uri="{FF2B5EF4-FFF2-40B4-BE49-F238E27FC236}">
                <a16:creationId xmlns:a16="http://schemas.microsoft.com/office/drawing/2014/main" id="{29143EE5-D0D9-6607-0E2C-393DF61899A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FC0A316-1C92-C518-5F29-A057B1124609}"/>
              </a:ext>
            </a:extLst>
          </p:cNvPr>
          <p:cNvSpPr>
            <a:spLocks noGrp="1"/>
          </p:cNvSpPr>
          <p:nvPr>
            <p:ph type="sldNum" sz="quarter" idx="12"/>
          </p:nvPr>
        </p:nvSpPr>
        <p:spPr/>
        <p:txBody>
          <a:bodyPr/>
          <a:lstStyle/>
          <a:p>
            <a:fld id="{0509DB2B-5D4E-4D63-B135-5CB430B212EA}" type="slidenum">
              <a:rPr lang="en-US" smtClean="0"/>
              <a:t>‹#›</a:t>
            </a:fld>
            <a:endParaRPr lang="en-US"/>
          </a:p>
        </p:txBody>
      </p:sp>
    </p:spTree>
    <p:extLst>
      <p:ext uri="{BB962C8B-B14F-4D97-AF65-F5344CB8AC3E}">
        <p14:creationId xmlns:p14="http://schemas.microsoft.com/office/powerpoint/2010/main" val="225424308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9B71F0-120A-5892-05FF-D5C15B58C9F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79A68C8-E999-5B0B-C43C-B40198076964}"/>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F69462A-0F10-C5EC-6A6E-29F730B1437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99334B1-2F2C-F7E8-5E64-71BE9B4B362D}"/>
              </a:ext>
            </a:extLst>
          </p:cNvPr>
          <p:cNvSpPr>
            <a:spLocks noGrp="1"/>
          </p:cNvSpPr>
          <p:nvPr>
            <p:ph type="dt" sz="half" idx="10"/>
          </p:nvPr>
        </p:nvSpPr>
        <p:spPr/>
        <p:txBody>
          <a:bodyPr/>
          <a:lstStyle/>
          <a:p>
            <a:fld id="{8D8D465E-E44A-4751-84BA-EB00BC9C579A}" type="datetimeFigureOut">
              <a:rPr lang="en-US" smtClean="0"/>
              <a:t>5/8/2024</a:t>
            </a:fld>
            <a:endParaRPr lang="en-US"/>
          </a:p>
        </p:txBody>
      </p:sp>
      <p:sp>
        <p:nvSpPr>
          <p:cNvPr id="6" name="Footer Placeholder 5">
            <a:extLst>
              <a:ext uri="{FF2B5EF4-FFF2-40B4-BE49-F238E27FC236}">
                <a16:creationId xmlns:a16="http://schemas.microsoft.com/office/drawing/2014/main" id="{4AB4CDEF-E956-9223-4572-40D0F4CEC8E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95DA011-556E-A5B5-4D65-C7440513704F}"/>
              </a:ext>
            </a:extLst>
          </p:cNvPr>
          <p:cNvSpPr>
            <a:spLocks noGrp="1"/>
          </p:cNvSpPr>
          <p:nvPr>
            <p:ph type="sldNum" sz="quarter" idx="12"/>
          </p:nvPr>
        </p:nvSpPr>
        <p:spPr/>
        <p:txBody>
          <a:bodyPr/>
          <a:lstStyle/>
          <a:p>
            <a:fld id="{0509DB2B-5D4E-4D63-B135-5CB430B212EA}" type="slidenum">
              <a:rPr lang="en-US" smtClean="0"/>
              <a:t>‹#›</a:t>
            </a:fld>
            <a:endParaRPr lang="en-US"/>
          </a:p>
        </p:txBody>
      </p:sp>
    </p:spTree>
    <p:extLst>
      <p:ext uri="{BB962C8B-B14F-4D97-AF65-F5344CB8AC3E}">
        <p14:creationId xmlns:p14="http://schemas.microsoft.com/office/powerpoint/2010/main" val="418765024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D979F8-BDA2-166C-BFAC-88E24EAF25B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5DE9071-FB8A-45C8-A799-6C162A11FA6E}"/>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BB9480A-8065-7DC7-43E5-881CC088995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86843AD-5A20-1241-578E-BD49F90F123F}"/>
              </a:ext>
            </a:extLst>
          </p:cNvPr>
          <p:cNvSpPr>
            <a:spLocks noGrp="1"/>
          </p:cNvSpPr>
          <p:nvPr>
            <p:ph type="dt" sz="half" idx="10"/>
          </p:nvPr>
        </p:nvSpPr>
        <p:spPr/>
        <p:txBody>
          <a:bodyPr/>
          <a:lstStyle/>
          <a:p>
            <a:fld id="{8D8D465E-E44A-4751-84BA-EB00BC9C579A}" type="datetimeFigureOut">
              <a:rPr lang="en-US" smtClean="0"/>
              <a:t>5/8/2024</a:t>
            </a:fld>
            <a:endParaRPr lang="en-US"/>
          </a:p>
        </p:txBody>
      </p:sp>
      <p:sp>
        <p:nvSpPr>
          <p:cNvPr id="6" name="Footer Placeholder 5">
            <a:extLst>
              <a:ext uri="{FF2B5EF4-FFF2-40B4-BE49-F238E27FC236}">
                <a16:creationId xmlns:a16="http://schemas.microsoft.com/office/drawing/2014/main" id="{A1A6929C-02BA-97F3-32AF-89350B821C8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02AB823-5A7B-390B-6523-2EEEC2ABFC40}"/>
              </a:ext>
            </a:extLst>
          </p:cNvPr>
          <p:cNvSpPr>
            <a:spLocks noGrp="1"/>
          </p:cNvSpPr>
          <p:nvPr>
            <p:ph type="sldNum" sz="quarter" idx="12"/>
          </p:nvPr>
        </p:nvSpPr>
        <p:spPr/>
        <p:txBody>
          <a:bodyPr/>
          <a:lstStyle/>
          <a:p>
            <a:fld id="{0509DB2B-5D4E-4D63-B135-5CB430B212EA}" type="slidenum">
              <a:rPr lang="en-US" smtClean="0"/>
              <a:t>‹#›</a:t>
            </a:fld>
            <a:endParaRPr lang="en-US"/>
          </a:p>
        </p:txBody>
      </p:sp>
    </p:spTree>
    <p:extLst>
      <p:ext uri="{BB962C8B-B14F-4D97-AF65-F5344CB8AC3E}">
        <p14:creationId xmlns:p14="http://schemas.microsoft.com/office/powerpoint/2010/main" val="16484126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8B235-241B-0F34-45BD-E530C4DA63C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7D89D3F2-CFF9-5E04-BC0C-F4D38F6CACBB}"/>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FB13ABC-0120-880A-69D9-9EA689AB3116}"/>
              </a:ext>
            </a:extLst>
          </p:cNvPr>
          <p:cNvSpPr>
            <a:spLocks noGrp="1"/>
          </p:cNvSpPr>
          <p:nvPr>
            <p:ph type="dt" sz="half" idx="10"/>
          </p:nvPr>
        </p:nvSpPr>
        <p:spPr/>
        <p:txBody>
          <a:bodyPr/>
          <a:lstStyle/>
          <a:p>
            <a:fld id="{8D8D465E-E44A-4751-84BA-EB00BC9C579A}" type="datetimeFigureOut">
              <a:rPr lang="en-US" smtClean="0"/>
              <a:t>5/8/2024</a:t>
            </a:fld>
            <a:endParaRPr lang="en-US"/>
          </a:p>
        </p:txBody>
      </p:sp>
      <p:sp>
        <p:nvSpPr>
          <p:cNvPr id="5" name="Footer Placeholder 4">
            <a:extLst>
              <a:ext uri="{FF2B5EF4-FFF2-40B4-BE49-F238E27FC236}">
                <a16:creationId xmlns:a16="http://schemas.microsoft.com/office/drawing/2014/main" id="{25A92F8A-0602-B716-30C9-984FED37B0A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B79CBA6-86EA-B8FB-DFAC-637AD05C5C5D}"/>
              </a:ext>
            </a:extLst>
          </p:cNvPr>
          <p:cNvSpPr>
            <a:spLocks noGrp="1"/>
          </p:cNvSpPr>
          <p:nvPr>
            <p:ph type="sldNum" sz="quarter" idx="12"/>
          </p:nvPr>
        </p:nvSpPr>
        <p:spPr/>
        <p:txBody>
          <a:bodyPr/>
          <a:lstStyle/>
          <a:p>
            <a:fld id="{0509DB2B-5D4E-4D63-B135-5CB430B212EA}" type="slidenum">
              <a:rPr lang="en-US" smtClean="0"/>
              <a:t>‹#›</a:t>
            </a:fld>
            <a:endParaRPr lang="en-US"/>
          </a:p>
        </p:txBody>
      </p:sp>
    </p:spTree>
    <p:extLst>
      <p:ext uri="{BB962C8B-B14F-4D97-AF65-F5344CB8AC3E}">
        <p14:creationId xmlns:p14="http://schemas.microsoft.com/office/powerpoint/2010/main" val="138742346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ED6F1C0-A7DD-5FAC-5709-173936DA721C}"/>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861165D-CB34-BFAC-1C40-71FE3AC18638}"/>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EB7E72A-2E42-355E-FE1A-A59EE86207DC}"/>
              </a:ext>
            </a:extLst>
          </p:cNvPr>
          <p:cNvSpPr>
            <a:spLocks noGrp="1"/>
          </p:cNvSpPr>
          <p:nvPr>
            <p:ph type="dt" sz="half" idx="10"/>
          </p:nvPr>
        </p:nvSpPr>
        <p:spPr/>
        <p:txBody>
          <a:bodyPr/>
          <a:lstStyle/>
          <a:p>
            <a:fld id="{8D8D465E-E44A-4751-84BA-EB00BC9C579A}" type="datetimeFigureOut">
              <a:rPr lang="en-US" smtClean="0"/>
              <a:t>5/8/2024</a:t>
            </a:fld>
            <a:endParaRPr lang="en-US"/>
          </a:p>
        </p:txBody>
      </p:sp>
      <p:sp>
        <p:nvSpPr>
          <p:cNvPr id="5" name="Footer Placeholder 4">
            <a:extLst>
              <a:ext uri="{FF2B5EF4-FFF2-40B4-BE49-F238E27FC236}">
                <a16:creationId xmlns:a16="http://schemas.microsoft.com/office/drawing/2014/main" id="{A5F7692E-A11A-4477-992A-6F3C499C8CB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0124869-B6B5-73A1-2512-15B3FE2AC28C}"/>
              </a:ext>
            </a:extLst>
          </p:cNvPr>
          <p:cNvSpPr>
            <a:spLocks noGrp="1"/>
          </p:cNvSpPr>
          <p:nvPr>
            <p:ph type="sldNum" sz="quarter" idx="12"/>
          </p:nvPr>
        </p:nvSpPr>
        <p:spPr/>
        <p:txBody>
          <a:bodyPr/>
          <a:lstStyle/>
          <a:p>
            <a:fld id="{0509DB2B-5D4E-4D63-B135-5CB430B212EA}" type="slidenum">
              <a:rPr lang="en-US" smtClean="0"/>
              <a:t>‹#›</a:t>
            </a:fld>
            <a:endParaRPr lang="en-US"/>
          </a:p>
        </p:txBody>
      </p:sp>
    </p:spTree>
    <p:extLst>
      <p:ext uri="{BB962C8B-B14F-4D97-AF65-F5344CB8AC3E}">
        <p14:creationId xmlns:p14="http://schemas.microsoft.com/office/powerpoint/2010/main" val="157307103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0" name="Google Shape;10;p2"/>
          <p:cNvSpPr txBox="1">
            <a:spLocks noGrp="1"/>
          </p:cNvSpPr>
          <p:nvPr>
            <p:ph type="ctrTitle"/>
          </p:nvPr>
        </p:nvSpPr>
        <p:spPr>
          <a:xfrm>
            <a:off x="1299867" y="1922317"/>
            <a:ext cx="9110800" cy="25564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rgbClr val="191919"/>
              </a:buClr>
              <a:buSzPts val="5200"/>
              <a:buNone/>
              <a:defRPr sz="6667"/>
            </a:lvl1pPr>
            <a:lvl2pPr lvl="1" algn="ctr">
              <a:lnSpc>
                <a:spcPct val="100000"/>
              </a:lnSpc>
              <a:spcBef>
                <a:spcPts val="0"/>
              </a:spcBef>
              <a:spcAft>
                <a:spcPts val="0"/>
              </a:spcAft>
              <a:buClr>
                <a:srgbClr val="191919"/>
              </a:buClr>
              <a:buSzPts val="5200"/>
              <a:buNone/>
              <a:defRPr sz="6933">
                <a:solidFill>
                  <a:srgbClr val="191919"/>
                </a:solidFill>
              </a:defRPr>
            </a:lvl2pPr>
            <a:lvl3pPr lvl="2" algn="ctr">
              <a:lnSpc>
                <a:spcPct val="100000"/>
              </a:lnSpc>
              <a:spcBef>
                <a:spcPts val="0"/>
              </a:spcBef>
              <a:spcAft>
                <a:spcPts val="0"/>
              </a:spcAft>
              <a:buClr>
                <a:srgbClr val="191919"/>
              </a:buClr>
              <a:buSzPts val="5200"/>
              <a:buNone/>
              <a:defRPr sz="6933">
                <a:solidFill>
                  <a:srgbClr val="191919"/>
                </a:solidFill>
              </a:defRPr>
            </a:lvl3pPr>
            <a:lvl4pPr lvl="3" algn="ctr">
              <a:lnSpc>
                <a:spcPct val="100000"/>
              </a:lnSpc>
              <a:spcBef>
                <a:spcPts val="0"/>
              </a:spcBef>
              <a:spcAft>
                <a:spcPts val="0"/>
              </a:spcAft>
              <a:buClr>
                <a:srgbClr val="191919"/>
              </a:buClr>
              <a:buSzPts val="5200"/>
              <a:buNone/>
              <a:defRPr sz="6933">
                <a:solidFill>
                  <a:srgbClr val="191919"/>
                </a:solidFill>
              </a:defRPr>
            </a:lvl4pPr>
            <a:lvl5pPr lvl="4" algn="ctr">
              <a:lnSpc>
                <a:spcPct val="100000"/>
              </a:lnSpc>
              <a:spcBef>
                <a:spcPts val="0"/>
              </a:spcBef>
              <a:spcAft>
                <a:spcPts val="0"/>
              </a:spcAft>
              <a:buClr>
                <a:srgbClr val="191919"/>
              </a:buClr>
              <a:buSzPts val="5200"/>
              <a:buNone/>
              <a:defRPr sz="6933">
                <a:solidFill>
                  <a:srgbClr val="191919"/>
                </a:solidFill>
              </a:defRPr>
            </a:lvl5pPr>
            <a:lvl6pPr lvl="5" algn="ctr">
              <a:lnSpc>
                <a:spcPct val="100000"/>
              </a:lnSpc>
              <a:spcBef>
                <a:spcPts val="0"/>
              </a:spcBef>
              <a:spcAft>
                <a:spcPts val="0"/>
              </a:spcAft>
              <a:buClr>
                <a:srgbClr val="191919"/>
              </a:buClr>
              <a:buSzPts val="5200"/>
              <a:buNone/>
              <a:defRPr sz="6933">
                <a:solidFill>
                  <a:srgbClr val="191919"/>
                </a:solidFill>
              </a:defRPr>
            </a:lvl6pPr>
            <a:lvl7pPr lvl="6" algn="ctr">
              <a:lnSpc>
                <a:spcPct val="100000"/>
              </a:lnSpc>
              <a:spcBef>
                <a:spcPts val="0"/>
              </a:spcBef>
              <a:spcAft>
                <a:spcPts val="0"/>
              </a:spcAft>
              <a:buClr>
                <a:srgbClr val="191919"/>
              </a:buClr>
              <a:buSzPts val="5200"/>
              <a:buNone/>
              <a:defRPr sz="6933">
                <a:solidFill>
                  <a:srgbClr val="191919"/>
                </a:solidFill>
              </a:defRPr>
            </a:lvl7pPr>
            <a:lvl8pPr lvl="7" algn="ctr">
              <a:lnSpc>
                <a:spcPct val="100000"/>
              </a:lnSpc>
              <a:spcBef>
                <a:spcPts val="0"/>
              </a:spcBef>
              <a:spcAft>
                <a:spcPts val="0"/>
              </a:spcAft>
              <a:buClr>
                <a:srgbClr val="191919"/>
              </a:buClr>
              <a:buSzPts val="5200"/>
              <a:buNone/>
              <a:defRPr sz="6933">
                <a:solidFill>
                  <a:srgbClr val="191919"/>
                </a:solidFill>
              </a:defRPr>
            </a:lvl8pPr>
            <a:lvl9pPr lvl="8" algn="ctr">
              <a:lnSpc>
                <a:spcPct val="100000"/>
              </a:lnSpc>
              <a:spcBef>
                <a:spcPts val="0"/>
              </a:spcBef>
              <a:spcAft>
                <a:spcPts val="0"/>
              </a:spcAft>
              <a:buClr>
                <a:srgbClr val="191919"/>
              </a:buClr>
              <a:buSzPts val="5200"/>
              <a:buNone/>
              <a:defRPr sz="6933">
                <a:solidFill>
                  <a:srgbClr val="191919"/>
                </a:solidFill>
              </a:defRPr>
            </a:lvl9pPr>
          </a:lstStyle>
          <a:p>
            <a:endParaRPr/>
          </a:p>
        </p:txBody>
      </p:sp>
      <p:sp>
        <p:nvSpPr>
          <p:cNvPr id="11" name="Google Shape;11;p2"/>
          <p:cNvSpPr txBox="1">
            <a:spLocks noGrp="1"/>
          </p:cNvSpPr>
          <p:nvPr>
            <p:ph type="subTitle" idx="1"/>
          </p:nvPr>
        </p:nvSpPr>
        <p:spPr>
          <a:xfrm>
            <a:off x="1299867" y="4533184"/>
            <a:ext cx="6028000" cy="546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2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747940436"/>
      </p:ext>
    </p:extLst>
  </p:cSld>
  <p:clrMapOvr>
    <a:masterClrMapping/>
  </p:clrMapOvr>
  <p:extLst>
    <p:ext uri="{DCECCB84-F9BA-43D5-87BE-67443E8EF086}">
      <p15:sldGuideLst xmlns:p15="http://schemas.microsoft.com/office/powerpoint/2012/main">
        <p15:guide id="1" orient="horz" pos="1620">
          <p15:clr>
            <a:srgbClr val="E46962"/>
          </p15:clr>
        </p15:guide>
        <p15:guide id="2" pos="2880">
          <p15:clr>
            <a:srgbClr val="E46962"/>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0"/>
        <p:cNvGrpSpPr/>
        <p:nvPr/>
      </p:nvGrpSpPr>
      <p:grpSpPr>
        <a:xfrm>
          <a:off x="0" y="0"/>
          <a:ext cx="0" cy="0"/>
          <a:chOff x="0" y="0"/>
          <a:chExt cx="0" cy="0"/>
        </a:xfrm>
      </p:grpSpPr>
      <p:sp>
        <p:nvSpPr>
          <p:cNvPr id="21" name="Google Shape;21;p3"/>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22" name="Google Shape;22;p3"/>
          <p:cNvSpPr txBox="1">
            <a:spLocks noGrp="1"/>
          </p:cNvSpPr>
          <p:nvPr>
            <p:ph type="title"/>
          </p:nvPr>
        </p:nvSpPr>
        <p:spPr>
          <a:xfrm>
            <a:off x="2990867" y="3173100"/>
            <a:ext cx="4044800" cy="1350000"/>
          </a:xfrm>
          <a:prstGeom prst="rect">
            <a:avLst/>
          </a:prstGeom>
        </p:spPr>
        <p:txBody>
          <a:bodyPr spcFirstLastPara="1" wrap="square" lIns="91425" tIns="91425" rIns="91425" bIns="91425" anchor="ctr" anchorCtr="0">
            <a:noAutofit/>
          </a:bodyPr>
          <a:lstStyle>
            <a:lvl1pPr lvl="0">
              <a:spcBef>
                <a:spcPts val="0"/>
              </a:spcBef>
              <a:spcAft>
                <a:spcPts val="0"/>
              </a:spcAft>
              <a:buSzPts val="5000"/>
              <a:buNone/>
              <a:defRPr sz="6667"/>
            </a:lvl1pPr>
            <a:lvl2pPr lvl="1" algn="ctr">
              <a:spcBef>
                <a:spcPts val="0"/>
              </a:spcBef>
              <a:spcAft>
                <a:spcPts val="0"/>
              </a:spcAft>
              <a:buSzPts val="5000"/>
              <a:buNone/>
              <a:defRPr sz="6667"/>
            </a:lvl2pPr>
            <a:lvl3pPr lvl="2" algn="ctr">
              <a:spcBef>
                <a:spcPts val="0"/>
              </a:spcBef>
              <a:spcAft>
                <a:spcPts val="0"/>
              </a:spcAft>
              <a:buSzPts val="5000"/>
              <a:buNone/>
              <a:defRPr sz="6667"/>
            </a:lvl3pPr>
            <a:lvl4pPr lvl="3" algn="ctr">
              <a:spcBef>
                <a:spcPts val="0"/>
              </a:spcBef>
              <a:spcAft>
                <a:spcPts val="0"/>
              </a:spcAft>
              <a:buSzPts val="5000"/>
              <a:buNone/>
              <a:defRPr sz="6667"/>
            </a:lvl4pPr>
            <a:lvl5pPr lvl="4" algn="ctr">
              <a:spcBef>
                <a:spcPts val="0"/>
              </a:spcBef>
              <a:spcAft>
                <a:spcPts val="0"/>
              </a:spcAft>
              <a:buSzPts val="5000"/>
              <a:buNone/>
              <a:defRPr sz="6667"/>
            </a:lvl5pPr>
            <a:lvl6pPr lvl="5" algn="ctr">
              <a:spcBef>
                <a:spcPts val="0"/>
              </a:spcBef>
              <a:spcAft>
                <a:spcPts val="0"/>
              </a:spcAft>
              <a:buSzPts val="5000"/>
              <a:buNone/>
              <a:defRPr sz="6667"/>
            </a:lvl6pPr>
            <a:lvl7pPr lvl="6" algn="ctr">
              <a:spcBef>
                <a:spcPts val="0"/>
              </a:spcBef>
              <a:spcAft>
                <a:spcPts val="0"/>
              </a:spcAft>
              <a:buSzPts val="5000"/>
              <a:buNone/>
              <a:defRPr sz="6667"/>
            </a:lvl7pPr>
            <a:lvl8pPr lvl="7" algn="ctr">
              <a:spcBef>
                <a:spcPts val="0"/>
              </a:spcBef>
              <a:spcAft>
                <a:spcPts val="0"/>
              </a:spcAft>
              <a:buSzPts val="5000"/>
              <a:buNone/>
              <a:defRPr sz="6667"/>
            </a:lvl8pPr>
            <a:lvl9pPr lvl="8" algn="ctr">
              <a:spcBef>
                <a:spcPts val="0"/>
              </a:spcBef>
              <a:spcAft>
                <a:spcPts val="0"/>
              </a:spcAft>
              <a:buSzPts val="5000"/>
              <a:buNone/>
              <a:defRPr sz="6667"/>
            </a:lvl9pPr>
          </a:lstStyle>
          <a:p>
            <a:endParaRPr/>
          </a:p>
        </p:txBody>
      </p:sp>
      <p:sp>
        <p:nvSpPr>
          <p:cNvPr id="23" name="Google Shape;23;p3"/>
          <p:cNvSpPr txBox="1">
            <a:spLocks noGrp="1"/>
          </p:cNvSpPr>
          <p:nvPr>
            <p:ph type="title" idx="2" hasCustomPrompt="1"/>
          </p:nvPr>
        </p:nvSpPr>
        <p:spPr>
          <a:xfrm>
            <a:off x="1537667" y="3173100"/>
            <a:ext cx="1453200" cy="1350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6667" b="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353701700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1"/>
        <p:cNvGrpSpPr/>
        <p:nvPr/>
      </p:nvGrpSpPr>
      <p:grpSpPr>
        <a:xfrm>
          <a:off x="0" y="0"/>
          <a:ext cx="0" cy="0"/>
          <a:chOff x="0" y="0"/>
          <a:chExt cx="0" cy="0"/>
        </a:xfrm>
      </p:grpSpPr>
      <p:sp>
        <p:nvSpPr>
          <p:cNvPr id="32" name="Google Shape;32;p4"/>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33" name="Google Shape;33;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000"/>
              <a:buNone/>
              <a:defRPr/>
            </a:lvl1pPr>
            <a:lvl2pPr lvl="1" rtl="0">
              <a:lnSpc>
                <a:spcPct val="100000"/>
              </a:lnSpc>
              <a:spcBef>
                <a:spcPts val="0"/>
              </a:spcBef>
              <a:spcAft>
                <a:spcPts val="0"/>
              </a:spcAft>
              <a:buSzPts val="3000"/>
              <a:buNone/>
              <a:defRPr/>
            </a:lvl2pPr>
            <a:lvl3pPr lvl="2" rtl="0">
              <a:lnSpc>
                <a:spcPct val="100000"/>
              </a:lnSpc>
              <a:spcBef>
                <a:spcPts val="0"/>
              </a:spcBef>
              <a:spcAft>
                <a:spcPts val="0"/>
              </a:spcAft>
              <a:buSzPts val="3000"/>
              <a:buNone/>
              <a:defRPr/>
            </a:lvl3pPr>
            <a:lvl4pPr lvl="3" rtl="0">
              <a:lnSpc>
                <a:spcPct val="100000"/>
              </a:lnSpc>
              <a:spcBef>
                <a:spcPts val="0"/>
              </a:spcBef>
              <a:spcAft>
                <a:spcPts val="0"/>
              </a:spcAft>
              <a:buSzPts val="3000"/>
              <a:buNone/>
              <a:defRPr/>
            </a:lvl4pPr>
            <a:lvl5pPr lvl="4" rtl="0">
              <a:lnSpc>
                <a:spcPct val="100000"/>
              </a:lnSpc>
              <a:spcBef>
                <a:spcPts val="0"/>
              </a:spcBef>
              <a:spcAft>
                <a:spcPts val="0"/>
              </a:spcAft>
              <a:buSzPts val="3000"/>
              <a:buNone/>
              <a:defRPr/>
            </a:lvl5pPr>
            <a:lvl6pPr lvl="5" rtl="0">
              <a:lnSpc>
                <a:spcPct val="100000"/>
              </a:lnSpc>
              <a:spcBef>
                <a:spcPts val="0"/>
              </a:spcBef>
              <a:spcAft>
                <a:spcPts val="0"/>
              </a:spcAft>
              <a:buSzPts val="3000"/>
              <a:buNone/>
              <a:defRPr/>
            </a:lvl6pPr>
            <a:lvl7pPr lvl="6" rtl="0">
              <a:lnSpc>
                <a:spcPct val="100000"/>
              </a:lnSpc>
              <a:spcBef>
                <a:spcPts val="0"/>
              </a:spcBef>
              <a:spcAft>
                <a:spcPts val="0"/>
              </a:spcAft>
              <a:buSzPts val="3000"/>
              <a:buNone/>
              <a:defRPr/>
            </a:lvl7pPr>
            <a:lvl8pPr lvl="7" rtl="0">
              <a:lnSpc>
                <a:spcPct val="100000"/>
              </a:lnSpc>
              <a:spcBef>
                <a:spcPts val="0"/>
              </a:spcBef>
              <a:spcAft>
                <a:spcPts val="0"/>
              </a:spcAft>
              <a:buSzPts val="3000"/>
              <a:buNone/>
              <a:defRPr/>
            </a:lvl8pPr>
            <a:lvl9pPr lvl="8" rtl="0">
              <a:lnSpc>
                <a:spcPct val="100000"/>
              </a:lnSpc>
              <a:spcBef>
                <a:spcPts val="0"/>
              </a:spcBef>
              <a:spcAft>
                <a:spcPts val="0"/>
              </a:spcAft>
              <a:buSzPts val="3000"/>
              <a:buNone/>
              <a:defRPr/>
            </a:lvl9pPr>
          </a:lstStyle>
          <a:p>
            <a:endParaRPr/>
          </a:p>
        </p:txBody>
      </p:sp>
      <p:sp>
        <p:nvSpPr>
          <p:cNvPr id="34" name="Google Shape;34;p4"/>
          <p:cNvSpPr txBox="1">
            <a:spLocks noGrp="1"/>
          </p:cNvSpPr>
          <p:nvPr>
            <p:ph type="body" idx="1"/>
          </p:nvPr>
        </p:nvSpPr>
        <p:spPr>
          <a:xfrm>
            <a:off x="960000" y="1536633"/>
            <a:ext cx="10272000" cy="4555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06390" rtl="0">
              <a:lnSpc>
                <a:spcPct val="100000"/>
              </a:lnSpc>
              <a:spcBef>
                <a:spcPts val="0"/>
              </a:spcBef>
              <a:spcAft>
                <a:spcPts val="0"/>
              </a:spcAft>
              <a:buSzPts val="1200"/>
              <a:buChar char="○"/>
              <a:defRPr/>
            </a:lvl2pPr>
            <a:lvl3pPr marL="1828754" lvl="2" indent="-406390" rtl="0">
              <a:lnSpc>
                <a:spcPct val="100000"/>
              </a:lnSpc>
              <a:spcBef>
                <a:spcPts val="0"/>
              </a:spcBef>
              <a:spcAft>
                <a:spcPts val="0"/>
              </a:spcAft>
              <a:buSzPts val="1200"/>
              <a:buChar char="■"/>
              <a:defRPr/>
            </a:lvl3pPr>
            <a:lvl4pPr marL="2438339" lvl="3" indent="-406390" rtl="0">
              <a:lnSpc>
                <a:spcPct val="100000"/>
              </a:lnSpc>
              <a:spcBef>
                <a:spcPts val="0"/>
              </a:spcBef>
              <a:spcAft>
                <a:spcPts val="0"/>
              </a:spcAft>
              <a:buSzPts val="1200"/>
              <a:buChar char="●"/>
              <a:defRPr/>
            </a:lvl4pPr>
            <a:lvl5pPr marL="3047924" lvl="4" indent="-406390" rtl="0">
              <a:lnSpc>
                <a:spcPct val="100000"/>
              </a:lnSpc>
              <a:spcBef>
                <a:spcPts val="0"/>
              </a:spcBef>
              <a:spcAft>
                <a:spcPts val="0"/>
              </a:spcAft>
              <a:buSzPts val="1200"/>
              <a:buChar char="○"/>
              <a:defRPr/>
            </a:lvl5pPr>
            <a:lvl6pPr marL="3657509" lvl="5" indent="-406390" rtl="0">
              <a:lnSpc>
                <a:spcPct val="100000"/>
              </a:lnSpc>
              <a:spcBef>
                <a:spcPts val="0"/>
              </a:spcBef>
              <a:spcAft>
                <a:spcPts val="0"/>
              </a:spcAft>
              <a:buSzPts val="1200"/>
              <a:buChar char="■"/>
              <a:defRPr/>
            </a:lvl6pPr>
            <a:lvl7pPr marL="4267093" lvl="6" indent="-406390" rtl="0">
              <a:lnSpc>
                <a:spcPct val="100000"/>
              </a:lnSpc>
              <a:spcBef>
                <a:spcPts val="0"/>
              </a:spcBef>
              <a:spcAft>
                <a:spcPts val="0"/>
              </a:spcAft>
              <a:buSzPts val="1200"/>
              <a:buChar char="●"/>
              <a:defRPr/>
            </a:lvl7pPr>
            <a:lvl8pPr marL="4876678" lvl="7" indent="-406390" rtl="0">
              <a:lnSpc>
                <a:spcPct val="100000"/>
              </a:lnSpc>
              <a:spcBef>
                <a:spcPts val="0"/>
              </a:spcBef>
              <a:spcAft>
                <a:spcPts val="0"/>
              </a:spcAft>
              <a:buSzPts val="1200"/>
              <a:buChar char="○"/>
              <a:defRPr/>
            </a:lvl8pPr>
            <a:lvl9pPr marL="5486263" lvl="8" indent="-406390" rtl="0">
              <a:lnSpc>
                <a:spcPct val="100000"/>
              </a:lnSpc>
              <a:spcBef>
                <a:spcPts val="0"/>
              </a:spcBef>
              <a:spcAft>
                <a:spcPts val="0"/>
              </a:spcAft>
              <a:buSzPts val="1200"/>
              <a:buChar char="■"/>
              <a:defRPr/>
            </a:lvl9pPr>
          </a:lstStyle>
          <a:p>
            <a:endParaRPr/>
          </a:p>
        </p:txBody>
      </p:sp>
      <p:grpSp>
        <p:nvGrpSpPr>
          <p:cNvPr id="35" name="Google Shape;35;p4"/>
          <p:cNvGrpSpPr/>
          <p:nvPr/>
        </p:nvGrpSpPr>
        <p:grpSpPr>
          <a:xfrm rot="10800000" flipH="1">
            <a:off x="9616846" y="5516289"/>
            <a:ext cx="1785596" cy="1785596"/>
            <a:chOff x="3620002" y="1131752"/>
            <a:chExt cx="828301" cy="828301"/>
          </a:xfrm>
        </p:grpSpPr>
        <p:pic>
          <p:nvPicPr>
            <p:cNvPr id="36" name="Google Shape;36;p4"/>
            <p:cNvPicPr preferRelativeResize="0"/>
            <p:nvPr/>
          </p:nvPicPr>
          <p:blipFill>
            <a:blip r:embed="rId2">
              <a:alphaModFix/>
            </a:blip>
            <a:stretch>
              <a:fillRect/>
            </a:stretch>
          </p:blipFill>
          <p:spPr>
            <a:xfrm>
              <a:off x="3620002" y="1131752"/>
              <a:ext cx="828301" cy="828301"/>
            </a:xfrm>
            <a:prstGeom prst="rect">
              <a:avLst/>
            </a:prstGeom>
            <a:noFill/>
            <a:ln>
              <a:noFill/>
            </a:ln>
          </p:spPr>
        </p:pic>
        <p:pic>
          <p:nvPicPr>
            <p:cNvPr id="37" name="Google Shape;37;p4"/>
            <p:cNvPicPr preferRelativeResize="0"/>
            <p:nvPr/>
          </p:nvPicPr>
          <p:blipFill>
            <a:blip r:embed="rId3">
              <a:alphaModFix/>
            </a:blip>
            <a:stretch>
              <a:fillRect/>
            </a:stretch>
          </p:blipFill>
          <p:spPr>
            <a:xfrm>
              <a:off x="3720721" y="1231931"/>
              <a:ext cx="626858" cy="627938"/>
            </a:xfrm>
            <a:prstGeom prst="rect">
              <a:avLst/>
            </a:prstGeom>
            <a:noFill/>
            <a:ln>
              <a:noFill/>
            </a:ln>
          </p:spPr>
        </p:pic>
      </p:grpSp>
    </p:spTree>
    <p:extLst>
      <p:ext uri="{BB962C8B-B14F-4D97-AF65-F5344CB8AC3E}">
        <p14:creationId xmlns:p14="http://schemas.microsoft.com/office/powerpoint/2010/main" val="27172896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8"/>
        <p:cNvGrpSpPr/>
        <p:nvPr/>
      </p:nvGrpSpPr>
      <p:grpSpPr>
        <a:xfrm>
          <a:off x="0" y="0"/>
          <a:ext cx="0" cy="0"/>
          <a:chOff x="0" y="0"/>
          <a:chExt cx="0" cy="0"/>
        </a:xfrm>
      </p:grpSpPr>
      <p:sp>
        <p:nvSpPr>
          <p:cNvPr id="39" name="Google Shape;39;p5"/>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40" name="Google Shape;40;p5"/>
          <p:cNvSpPr txBox="1">
            <a:spLocks noGrp="1"/>
          </p:cNvSpPr>
          <p:nvPr>
            <p:ph type="subTitle" idx="1"/>
          </p:nvPr>
        </p:nvSpPr>
        <p:spPr>
          <a:xfrm>
            <a:off x="1955733" y="3124200"/>
            <a:ext cx="3488800" cy="6644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41" name="Google Shape;41;p5"/>
          <p:cNvSpPr txBox="1">
            <a:spLocks noGrp="1"/>
          </p:cNvSpPr>
          <p:nvPr>
            <p:ph type="subTitle" idx="2"/>
          </p:nvPr>
        </p:nvSpPr>
        <p:spPr>
          <a:xfrm>
            <a:off x="6747431" y="3124200"/>
            <a:ext cx="3488800" cy="664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42" name="Google Shape;42;p5"/>
          <p:cNvSpPr txBox="1">
            <a:spLocks noGrp="1"/>
          </p:cNvSpPr>
          <p:nvPr>
            <p:ph type="subTitle" idx="3"/>
          </p:nvPr>
        </p:nvSpPr>
        <p:spPr>
          <a:xfrm>
            <a:off x="1955748" y="3627233"/>
            <a:ext cx="3488800" cy="18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3" name="Google Shape;43;p5"/>
          <p:cNvSpPr txBox="1">
            <a:spLocks noGrp="1"/>
          </p:cNvSpPr>
          <p:nvPr>
            <p:ph type="subTitle" idx="4"/>
          </p:nvPr>
        </p:nvSpPr>
        <p:spPr>
          <a:xfrm>
            <a:off x="6747441" y="3627233"/>
            <a:ext cx="3488800" cy="18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4" name="Google Shape;44;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60773395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1"/>
        <p:cNvGrpSpPr/>
        <p:nvPr/>
      </p:nvGrpSpPr>
      <p:grpSpPr>
        <a:xfrm>
          <a:off x="0" y="0"/>
          <a:ext cx="0" cy="0"/>
          <a:chOff x="0" y="0"/>
          <a:chExt cx="0" cy="0"/>
        </a:xfrm>
      </p:grpSpPr>
      <p:sp>
        <p:nvSpPr>
          <p:cNvPr id="52" name="Google Shape;52;p6"/>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53" name="Google Shape;53;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54" name="Google Shape;54;p6"/>
          <p:cNvPicPr preferRelativeResize="0"/>
          <p:nvPr/>
        </p:nvPicPr>
        <p:blipFill>
          <a:blip r:embed="rId2">
            <a:alphaModFix/>
          </a:blip>
          <a:stretch>
            <a:fillRect/>
          </a:stretch>
        </p:blipFill>
        <p:spPr>
          <a:xfrm>
            <a:off x="11130373" y="593350"/>
            <a:ext cx="1648401" cy="1648401"/>
          </a:xfrm>
          <a:prstGeom prst="rect">
            <a:avLst/>
          </a:prstGeom>
          <a:noFill/>
          <a:ln>
            <a:noFill/>
          </a:ln>
        </p:spPr>
      </p:pic>
      <p:grpSp>
        <p:nvGrpSpPr>
          <p:cNvPr id="55" name="Google Shape;55;p6"/>
          <p:cNvGrpSpPr/>
          <p:nvPr/>
        </p:nvGrpSpPr>
        <p:grpSpPr>
          <a:xfrm>
            <a:off x="-277215" y="503534"/>
            <a:ext cx="11407616" cy="6228493"/>
            <a:chOff x="-207911" y="377650"/>
            <a:chExt cx="8555712" cy="4671370"/>
          </a:xfrm>
        </p:grpSpPr>
        <p:grpSp>
          <p:nvGrpSpPr>
            <p:cNvPr id="56" name="Google Shape;56;p6"/>
            <p:cNvGrpSpPr/>
            <p:nvPr/>
          </p:nvGrpSpPr>
          <p:grpSpPr>
            <a:xfrm>
              <a:off x="-207911" y="4158370"/>
              <a:ext cx="2788995" cy="890650"/>
              <a:chOff x="-207911" y="4158370"/>
              <a:chExt cx="2788995" cy="890650"/>
            </a:xfrm>
          </p:grpSpPr>
          <p:pic>
            <p:nvPicPr>
              <p:cNvPr id="57" name="Google Shape;57;p6"/>
              <p:cNvPicPr preferRelativeResize="0"/>
              <p:nvPr/>
            </p:nvPicPr>
            <p:blipFill>
              <a:blip r:embed="rId3">
                <a:alphaModFix/>
              </a:blip>
              <a:stretch>
                <a:fillRect/>
              </a:stretch>
            </p:blipFill>
            <p:spPr>
              <a:xfrm>
                <a:off x="-207911" y="4158370"/>
                <a:ext cx="1998420" cy="572700"/>
              </a:xfrm>
              <a:prstGeom prst="rect">
                <a:avLst/>
              </a:prstGeom>
              <a:noFill/>
              <a:ln>
                <a:noFill/>
              </a:ln>
            </p:spPr>
          </p:pic>
          <p:pic>
            <p:nvPicPr>
              <p:cNvPr id="58" name="Google Shape;58;p6"/>
              <p:cNvPicPr preferRelativeResize="0"/>
              <p:nvPr/>
            </p:nvPicPr>
            <p:blipFill>
              <a:blip r:embed="rId4">
                <a:alphaModFix/>
              </a:blip>
              <a:stretch>
                <a:fillRect/>
              </a:stretch>
            </p:blipFill>
            <p:spPr>
              <a:xfrm>
                <a:off x="582664" y="4476320"/>
                <a:ext cx="1998420" cy="572700"/>
              </a:xfrm>
              <a:prstGeom prst="rect">
                <a:avLst/>
              </a:prstGeom>
              <a:noFill/>
              <a:ln>
                <a:noFill/>
              </a:ln>
            </p:spPr>
          </p:pic>
        </p:grpSp>
        <p:pic>
          <p:nvPicPr>
            <p:cNvPr id="59" name="Google Shape;59;p6"/>
            <p:cNvPicPr preferRelativeResize="0"/>
            <p:nvPr/>
          </p:nvPicPr>
          <p:blipFill>
            <a:blip r:embed="rId5">
              <a:alphaModFix/>
            </a:blip>
            <a:stretch>
              <a:fillRect/>
            </a:stretch>
          </p:blipFill>
          <p:spPr>
            <a:xfrm>
              <a:off x="8033101" y="377650"/>
              <a:ext cx="314700" cy="314700"/>
            </a:xfrm>
            <a:prstGeom prst="rect">
              <a:avLst/>
            </a:prstGeom>
            <a:noFill/>
            <a:ln>
              <a:noFill/>
            </a:ln>
          </p:spPr>
        </p:pic>
      </p:grpSp>
    </p:spTree>
    <p:extLst>
      <p:ext uri="{BB962C8B-B14F-4D97-AF65-F5344CB8AC3E}">
        <p14:creationId xmlns:p14="http://schemas.microsoft.com/office/powerpoint/2010/main" val="12673333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C6DF018-A271-4383-AC2E-F06D27066EF7}" type="datetimeFigureOut">
              <a:rPr lang="en-US" smtClean="0"/>
              <a:t>5/8/2024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0206906-5D65-4EED-A6C7-64DCE41D83D9}" type="slidenum">
              <a:rPr lang="en-US" smtClean="0"/>
              <a:t>‹#›</a:t>
            </a:fld>
            <a:endParaRPr lang="en-US"/>
          </a:p>
        </p:txBody>
      </p:sp>
    </p:spTree>
    <p:extLst>
      <p:ext uri="{BB962C8B-B14F-4D97-AF65-F5344CB8AC3E}">
        <p14:creationId xmlns:p14="http://schemas.microsoft.com/office/powerpoint/2010/main" val="203718531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0"/>
        <p:cNvGrpSpPr/>
        <p:nvPr/>
      </p:nvGrpSpPr>
      <p:grpSpPr>
        <a:xfrm>
          <a:off x="0" y="0"/>
          <a:ext cx="0" cy="0"/>
          <a:chOff x="0" y="0"/>
          <a:chExt cx="0" cy="0"/>
        </a:xfrm>
      </p:grpSpPr>
      <p:sp>
        <p:nvSpPr>
          <p:cNvPr id="61" name="Google Shape;61;p7"/>
          <p:cNvSpPr/>
          <p:nvPr/>
        </p:nvSpPr>
        <p:spPr>
          <a:xfrm>
            <a:off x="10867" y="4500"/>
            <a:ext cx="12192000" cy="68580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62" name="Google Shape;62;p7"/>
          <p:cNvSpPr txBox="1">
            <a:spLocks noGrp="1"/>
          </p:cNvSpPr>
          <p:nvPr>
            <p:ph type="title"/>
          </p:nvPr>
        </p:nvSpPr>
        <p:spPr>
          <a:xfrm>
            <a:off x="953467" y="2208100"/>
            <a:ext cx="4286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000"/>
              <a:buNone/>
              <a:defRPr/>
            </a:lvl1pPr>
            <a:lvl2pPr lvl="1" rtl="0">
              <a:lnSpc>
                <a:spcPct val="100000"/>
              </a:lnSpc>
              <a:spcBef>
                <a:spcPts val="0"/>
              </a:spcBef>
              <a:spcAft>
                <a:spcPts val="0"/>
              </a:spcAft>
              <a:buSzPts val="3000"/>
              <a:buNone/>
              <a:defRPr/>
            </a:lvl2pPr>
            <a:lvl3pPr lvl="2" rtl="0">
              <a:lnSpc>
                <a:spcPct val="100000"/>
              </a:lnSpc>
              <a:spcBef>
                <a:spcPts val="0"/>
              </a:spcBef>
              <a:spcAft>
                <a:spcPts val="0"/>
              </a:spcAft>
              <a:buSzPts val="3000"/>
              <a:buNone/>
              <a:defRPr/>
            </a:lvl3pPr>
            <a:lvl4pPr lvl="3" rtl="0">
              <a:lnSpc>
                <a:spcPct val="100000"/>
              </a:lnSpc>
              <a:spcBef>
                <a:spcPts val="0"/>
              </a:spcBef>
              <a:spcAft>
                <a:spcPts val="0"/>
              </a:spcAft>
              <a:buSzPts val="3000"/>
              <a:buNone/>
              <a:defRPr/>
            </a:lvl4pPr>
            <a:lvl5pPr lvl="4" rtl="0">
              <a:lnSpc>
                <a:spcPct val="100000"/>
              </a:lnSpc>
              <a:spcBef>
                <a:spcPts val="0"/>
              </a:spcBef>
              <a:spcAft>
                <a:spcPts val="0"/>
              </a:spcAft>
              <a:buSzPts val="3000"/>
              <a:buNone/>
              <a:defRPr/>
            </a:lvl5pPr>
            <a:lvl6pPr lvl="5" rtl="0">
              <a:lnSpc>
                <a:spcPct val="100000"/>
              </a:lnSpc>
              <a:spcBef>
                <a:spcPts val="0"/>
              </a:spcBef>
              <a:spcAft>
                <a:spcPts val="0"/>
              </a:spcAft>
              <a:buSzPts val="3000"/>
              <a:buNone/>
              <a:defRPr/>
            </a:lvl6pPr>
            <a:lvl7pPr lvl="6" rtl="0">
              <a:lnSpc>
                <a:spcPct val="100000"/>
              </a:lnSpc>
              <a:spcBef>
                <a:spcPts val="0"/>
              </a:spcBef>
              <a:spcAft>
                <a:spcPts val="0"/>
              </a:spcAft>
              <a:buSzPts val="3000"/>
              <a:buNone/>
              <a:defRPr/>
            </a:lvl7pPr>
            <a:lvl8pPr lvl="7" rtl="0">
              <a:lnSpc>
                <a:spcPct val="100000"/>
              </a:lnSpc>
              <a:spcBef>
                <a:spcPts val="0"/>
              </a:spcBef>
              <a:spcAft>
                <a:spcPts val="0"/>
              </a:spcAft>
              <a:buSzPts val="3000"/>
              <a:buNone/>
              <a:defRPr/>
            </a:lvl8pPr>
            <a:lvl9pPr lvl="8" rtl="0">
              <a:lnSpc>
                <a:spcPct val="100000"/>
              </a:lnSpc>
              <a:spcBef>
                <a:spcPts val="0"/>
              </a:spcBef>
              <a:spcAft>
                <a:spcPts val="0"/>
              </a:spcAft>
              <a:buSzPts val="3000"/>
              <a:buNone/>
              <a:defRPr/>
            </a:lvl9pPr>
          </a:lstStyle>
          <a:p>
            <a:endParaRPr/>
          </a:p>
        </p:txBody>
      </p:sp>
      <p:sp>
        <p:nvSpPr>
          <p:cNvPr id="63" name="Google Shape;63;p7"/>
          <p:cNvSpPr txBox="1">
            <a:spLocks noGrp="1"/>
          </p:cNvSpPr>
          <p:nvPr>
            <p:ph type="body" idx="1"/>
          </p:nvPr>
        </p:nvSpPr>
        <p:spPr>
          <a:xfrm>
            <a:off x="953467" y="2895500"/>
            <a:ext cx="4286400" cy="1754400"/>
          </a:xfrm>
          <a:prstGeom prst="rect">
            <a:avLst/>
          </a:prstGeom>
        </p:spPr>
        <p:txBody>
          <a:bodyPr spcFirstLastPara="1" wrap="square" lIns="91425" tIns="91425" rIns="91425" bIns="91425" anchor="t" anchorCtr="0">
            <a:noAutofit/>
          </a:bodyPr>
          <a:lstStyle>
            <a:lvl1pPr marL="609585" lvl="0" indent="-406390" rtl="0">
              <a:lnSpc>
                <a:spcPct val="100000"/>
              </a:lnSpc>
              <a:spcBef>
                <a:spcPts val="0"/>
              </a:spcBef>
              <a:spcAft>
                <a:spcPts val="0"/>
              </a:spcAft>
              <a:buSzPts val="1200"/>
              <a:buFont typeface="Nunito Light"/>
              <a:buChar char="●"/>
              <a:defRPr/>
            </a:lvl1pPr>
            <a:lvl2pPr marL="1219170" lvl="1" indent="-406390" rtl="0">
              <a:lnSpc>
                <a:spcPct val="100000"/>
              </a:lnSpc>
              <a:spcBef>
                <a:spcPts val="0"/>
              </a:spcBef>
              <a:spcAft>
                <a:spcPts val="0"/>
              </a:spcAft>
              <a:buSzPts val="1200"/>
              <a:buFont typeface="Nunito Light"/>
              <a:buChar char="○"/>
              <a:defRPr/>
            </a:lvl2pPr>
            <a:lvl3pPr marL="1828754" lvl="2" indent="-406390" rtl="0">
              <a:lnSpc>
                <a:spcPct val="100000"/>
              </a:lnSpc>
              <a:spcBef>
                <a:spcPts val="0"/>
              </a:spcBef>
              <a:spcAft>
                <a:spcPts val="0"/>
              </a:spcAft>
              <a:buSzPts val="1200"/>
              <a:buFont typeface="Nunito Light"/>
              <a:buChar char="■"/>
              <a:defRPr/>
            </a:lvl3pPr>
            <a:lvl4pPr marL="2438339" lvl="3" indent="-406390" rtl="0">
              <a:lnSpc>
                <a:spcPct val="100000"/>
              </a:lnSpc>
              <a:spcBef>
                <a:spcPts val="0"/>
              </a:spcBef>
              <a:spcAft>
                <a:spcPts val="0"/>
              </a:spcAft>
              <a:buSzPts val="1200"/>
              <a:buFont typeface="Nunito Light"/>
              <a:buChar char="●"/>
              <a:defRPr/>
            </a:lvl4pPr>
            <a:lvl5pPr marL="3047924" lvl="4" indent="-406390" rtl="0">
              <a:lnSpc>
                <a:spcPct val="100000"/>
              </a:lnSpc>
              <a:spcBef>
                <a:spcPts val="0"/>
              </a:spcBef>
              <a:spcAft>
                <a:spcPts val="0"/>
              </a:spcAft>
              <a:buSzPts val="1200"/>
              <a:buFont typeface="Nunito Light"/>
              <a:buChar char="○"/>
              <a:defRPr/>
            </a:lvl5pPr>
            <a:lvl6pPr marL="3657509" lvl="5" indent="-406390" rtl="0">
              <a:lnSpc>
                <a:spcPct val="100000"/>
              </a:lnSpc>
              <a:spcBef>
                <a:spcPts val="0"/>
              </a:spcBef>
              <a:spcAft>
                <a:spcPts val="0"/>
              </a:spcAft>
              <a:buSzPts val="1200"/>
              <a:buFont typeface="Nunito Light"/>
              <a:buChar char="■"/>
              <a:defRPr/>
            </a:lvl6pPr>
            <a:lvl7pPr marL="4267093" lvl="6" indent="-406390" rtl="0">
              <a:lnSpc>
                <a:spcPct val="100000"/>
              </a:lnSpc>
              <a:spcBef>
                <a:spcPts val="0"/>
              </a:spcBef>
              <a:spcAft>
                <a:spcPts val="0"/>
              </a:spcAft>
              <a:buSzPts val="1200"/>
              <a:buFont typeface="Nunito Light"/>
              <a:buChar char="●"/>
              <a:defRPr/>
            </a:lvl7pPr>
            <a:lvl8pPr marL="4876678" lvl="7" indent="-406390" rtl="0">
              <a:lnSpc>
                <a:spcPct val="100000"/>
              </a:lnSpc>
              <a:spcBef>
                <a:spcPts val="0"/>
              </a:spcBef>
              <a:spcAft>
                <a:spcPts val="0"/>
              </a:spcAft>
              <a:buSzPts val="1200"/>
              <a:buFont typeface="Nunito Light"/>
              <a:buChar char="○"/>
              <a:defRPr/>
            </a:lvl8pPr>
            <a:lvl9pPr marL="5486263" lvl="8" indent="-406390" rtl="0">
              <a:lnSpc>
                <a:spcPct val="100000"/>
              </a:lnSpc>
              <a:spcBef>
                <a:spcPts val="0"/>
              </a:spcBef>
              <a:spcAft>
                <a:spcPts val="0"/>
              </a:spcAft>
              <a:buSzPts val="1200"/>
              <a:buFont typeface="Nunito Light"/>
              <a:buChar char="■"/>
              <a:defRPr/>
            </a:lvl9pPr>
          </a:lstStyle>
          <a:p>
            <a:endParaRPr/>
          </a:p>
        </p:txBody>
      </p:sp>
      <p:sp>
        <p:nvSpPr>
          <p:cNvPr id="64" name="Google Shape;64;p7"/>
          <p:cNvSpPr>
            <a:spLocks noGrp="1"/>
          </p:cNvSpPr>
          <p:nvPr>
            <p:ph type="pic" idx="2"/>
          </p:nvPr>
        </p:nvSpPr>
        <p:spPr>
          <a:xfrm>
            <a:off x="5905500" y="0"/>
            <a:ext cx="6286400" cy="6858000"/>
          </a:xfrm>
          <a:prstGeom prst="rect">
            <a:avLst/>
          </a:prstGeom>
          <a:noFill/>
          <a:ln>
            <a:noFill/>
          </a:ln>
        </p:spPr>
      </p:sp>
    </p:spTree>
    <p:extLst>
      <p:ext uri="{BB962C8B-B14F-4D97-AF65-F5344CB8AC3E}">
        <p14:creationId xmlns:p14="http://schemas.microsoft.com/office/powerpoint/2010/main" val="413476583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9"/>
        <p:cNvGrpSpPr/>
        <p:nvPr/>
      </p:nvGrpSpPr>
      <p:grpSpPr>
        <a:xfrm>
          <a:off x="0" y="0"/>
          <a:ext cx="0" cy="0"/>
          <a:chOff x="0" y="0"/>
          <a:chExt cx="0" cy="0"/>
        </a:xfrm>
      </p:grpSpPr>
      <p:sp>
        <p:nvSpPr>
          <p:cNvPr id="70" name="Google Shape;70;p8"/>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71" name="Google Shape;71;p8"/>
          <p:cNvSpPr txBox="1">
            <a:spLocks noGrp="1"/>
          </p:cNvSpPr>
          <p:nvPr>
            <p:ph type="title"/>
          </p:nvPr>
        </p:nvSpPr>
        <p:spPr>
          <a:xfrm>
            <a:off x="1850800" y="1742800"/>
            <a:ext cx="8490400" cy="337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8000"/>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Tree>
    <p:extLst>
      <p:ext uri="{BB962C8B-B14F-4D97-AF65-F5344CB8AC3E}">
        <p14:creationId xmlns:p14="http://schemas.microsoft.com/office/powerpoint/2010/main" val="151702531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2"/>
        <p:cNvGrpSpPr/>
        <p:nvPr/>
      </p:nvGrpSpPr>
      <p:grpSpPr>
        <a:xfrm>
          <a:off x="0" y="0"/>
          <a:ext cx="0" cy="0"/>
          <a:chOff x="0" y="0"/>
          <a:chExt cx="0" cy="0"/>
        </a:xfrm>
      </p:grpSpPr>
      <p:sp>
        <p:nvSpPr>
          <p:cNvPr id="73" name="Google Shape;73;p9"/>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74" name="Google Shape;74;p9"/>
          <p:cNvSpPr txBox="1">
            <a:spLocks noGrp="1"/>
          </p:cNvSpPr>
          <p:nvPr>
            <p:ph type="title"/>
          </p:nvPr>
        </p:nvSpPr>
        <p:spPr>
          <a:xfrm>
            <a:off x="2988567" y="2141733"/>
            <a:ext cx="6214800" cy="1122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75" name="Google Shape;75;p9"/>
          <p:cNvSpPr txBox="1">
            <a:spLocks noGrp="1"/>
          </p:cNvSpPr>
          <p:nvPr>
            <p:ph type="subTitle" idx="1"/>
          </p:nvPr>
        </p:nvSpPr>
        <p:spPr>
          <a:xfrm>
            <a:off x="2988633" y="3309067"/>
            <a:ext cx="6214800" cy="140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2133"/>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extLst>
      <p:ext uri="{BB962C8B-B14F-4D97-AF65-F5344CB8AC3E}">
        <p14:creationId xmlns:p14="http://schemas.microsoft.com/office/powerpoint/2010/main" val="136911036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6"/>
        <p:cNvGrpSpPr/>
        <p:nvPr/>
      </p:nvGrpSpPr>
      <p:grpSpPr>
        <a:xfrm>
          <a:off x="0" y="0"/>
          <a:ext cx="0" cy="0"/>
          <a:chOff x="0" y="0"/>
          <a:chExt cx="0" cy="0"/>
        </a:xfrm>
      </p:grpSpPr>
      <p:sp>
        <p:nvSpPr>
          <p:cNvPr id="77" name="Google Shape;77;p10"/>
          <p:cNvSpPr txBox="1">
            <a:spLocks noGrp="1"/>
          </p:cNvSpPr>
          <p:nvPr>
            <p:ph type="title"/>
          </p:nvPr>
        </p:nvSpPr>
        <p:spPr>
          <a:xfrm>
            <a:off x="2372400" y="5384367"/>
            <a:ext cx="7447200" cy="5676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Clr>
                <a:schemeClr val="accent1"/>
              </a:buClr>
              <a:buSzPts val="1800"/>
              <a:buNone/>
              <a:defRPr sz="2400">
                <a:solidFill>
                  <a:schemeClr val="accent1"/>
                </a:solidFill>
              </a:defRPr>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Tree>
    <p:extLst>
      <p:ext uri="{BB962C8B-B14F-4D97-AF65-F5344CB8AC3E}">
        <p14:creationId xmlns:p14="http://schemas.microsoft.com/office/powerpoint/2010/main" val="22674282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78"/>
        <p:cNvGrpSpPr/>
        <p:nvPr/>
      </p:nvGrpSpPr>
      <p:grpSpPr>
        <a:xfrm>
          <a:off x="0" y="0"/>
          <a:ext cx="0" cy="0"/>
          <a:chOff x="0" y="0"/>
          <a:chExt cx="0" cy="0"/>
        </a:xfrm>
      </p:grpSpPr>
      <p:sp>
        <p:nvSpPr>
          <p:cNvPr id="79" name="Google Shape;79;p11"/>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80" name="Google Shape;80;p11"/>
          <p:cNvSpPr txBox="1">
            <a:spLocks noGrp="1"/>
          </p:cNvSpPr>
          <p:nvPr>
            <p:ph type="title" hasCustomPrompt="1"/>
          </p:nvPr>
        </p:nvSpPr>
        <p:spPr>
          <a:xfrm>
            <a:off x="953467" y="2397351"/>
            <a:ext cx="5334000" cy="16052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b="0">
                <a:solidFill>
                  <a:schemeClr val="lt1"/>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81" name="Google Shape;81;p11"/>
          <p:cNvSpPr txBox="1">
            <a:spLocks noGrp="1"/>
          </p:cNvSpPr>
          <p:nvPr>
            <p:ph type="subTitle" idx="1"/>
          </p:nvPr>
        </p:nvSpPr>
        <p:spPr>
          <a:xfrm>
            <a:off x="953467" y="3869849"/>
            <a:ext cx="5334000" cy="59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82" name="Google Shape;82;p11"/>
          <p:cNvGrpSpPr/>
          <p:nvPr/>
        </p:nvGrpSpPr>
        <p:grpSpPr>
          <a:xfrm>
            <a:off x="5308604" y="-1016000"/>
            <a:ext cx="7151931" cy="9079031"/>
            <a:chOff x="3981453" y="-762000"/>
            <a:chExt cx="5363948" cy="6809273"/>
          </a:xfrm>
        </p:grpSpPr>
        <p:pic>
          <p:nvPicPr>
            <p:cNvPr id="83" name="Google Shape;83;p11"/>
            <p:cNvPicPr preferRelativeResize="0"/>
            <p:nvPr/>
          </p:nvPicPr>
          <p:blipFill>
            <a:blip r:embed="rId2">
              <a:alphaModFix/>
            </a:blip>
            <a:stretch>
              <a:fillRect/>
            </a:stretch>
          </p:blipFill>
          <p:spPr>
            <a:xfrm>
              <a:off x="6333623" y="1827998"/>
              <a:ext cx="3011778" cy="1487500"/>
            </a:xfrm>
            <a:prstGeom prst="rect">
              <a:avLst/>
            </a:prstGeom>
            <a:noFill/>
            <a:ln>
              <a:noFill/>
            </a:ln>
          </p:spPr>
        </p:pic>
        <p:pic>
          <p:nvPicPr>
            <p:cNvPr id="84" name="Google Shape;84;p11"/>
            <p:cNvPicPr preferRelativeResize="0"/>
            <p:nvPr/>
          </p:nvPicPr>
          <p:blipFill>
            <a:blip r:embed="rId3">
              <a:alphaModFix/>
            </a:blip>
            <a:stretch>
              <a:fillRect/>
            </a:stretch>
          </p:blipFill>
          <p:spPr>
            <a:xfrm rot="10800000" flipH="1">
              <a:off x="3981453" y="-762000"/>
              <a:ext cx="1943098" cy="1943100"/>
            </a:xfrm>
            <a:prstGeom prst="rect">
              <a:avLst/>
            </a:prstGeom>
            <a:noFill/>
            <a:ln>
              <a:noFill/>
            </a:ln>
          </p:spPr>
        </p:pic>
        <p:pic>
          <p:nvPicPr>
            <p:cNvPr id="85" name="Google Shape;85;p11"/>
            <p:cNvPicPr preferRelativeResize="0"/>
            <p:nvPr/>
          </p:nvPicPr>
          <p:blipFill>
            <a:blip r:embed="rId4">
              <a:alphaModFix amt="44000"/>
            </a:blip>
            <a:stretch>
              <a:fillRect/>
            </a:stretch>
          </p:blipFill>
          <p:spPr>
            <a:xfrm flipH="1">
              <a:off x="5183801" y="4271273"/>
              <a:ext cx="1776000" cy="1776000"/>
            </a:xfrm>
            <a:prstGeom prst="rect">
              <a:avLst/>
            </a:prstGeom>
            <a:noFill/>
            <a:ln>
              <a:noFill/>
            </a:ln>
          </p:spPr>
        </p:pic>
        <p:pic>
          <p:nvPicPr>
            <p:cNvPr id="86" name="Google Shape;86;p11"/>
            <p:cNvPicPr preferRelativeResize="0"/>
            <p:nvPr/>
          </p:nvPicPr>
          <p:blipFill>
            <a:blip r:embed="rId5">
              <a:alphaModFix amt="26000"/>
            </a:blip>
            <a:stretch>
              <a:fillRect/>
            </a:stretch>
          </p:blipFill>
          <p:spPr>
            <a:xfrm flipH="1">
              <a:off x="5695325" y="4782156"/>
              <a:ext cx="753054" cy="754279"/>
            </a:xfrm>
            <a:prstGeom prst="rect">
              <a:avLst/>
            </a:prstGeom>
            <a:noFill/>
            <a:ln>
              <a:noFill/>
            </a:ln>
          </p:spPr>
        </p:pic>
      </p:grpSp>
    </p:spTree>
    <p:extLst>
      <p:ext uri="{BB962C8B-B14F-4D97-AF65-F5344CB8AC3E}">
        <p14:creationId xmlns:p14="http://schemas.microsoft.com/office/powerpoint/2010/main" val="355692967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7"/>
        <p:cNvGrpSpPr/>
        <p:nvPr/>
      </p:nvGrpSpPr>
      <p:grpSpPr>
        <a:xfrm>
          <a:off x="0" y="0"/>
          <a:ext cx="0" cy="0"/>
          <a:chOff x="0" y="0"/>
          <a:chExt cx="0" cy="0"/>
        </a:xfrm>
      </p:grpSpPr>
    </p:spTree>
    <p:extLst>
      <p:ext uri="{BB962C8B-B14F-4D97-AF65-F5344CB8AC3E}">
        <p14:creationId xmlns:p14="http://schemas.microsoft.com/office/powerpoint/2010/main" val="8208636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1"/>
        <p:cNvGrpSpPr/>
        <p:nvPr/>
      </p:nvGrpSpPr>
      <p:grpSpPr>
        <a:xfrm>
          <a:off x="0" y="0"/>
          <a:ext cx="0" cy="0"/>
          <a:chOff x="0" y="0"/>
          <a:chExt cx="0" cy="0"/>
        </a:xfrm>
      </p:grpSpPr>
      <p:sp>
        <p:nvSpPr>
          <p:cNvPr id="112" name="Google Shape;112;p14"/>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13" name="Google Shape;113;p1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14" name="Google Shape;114;p14"/>
          <p:cNvGrpSpPr/>
          <p:nvPr/>
        </p:nvGrpSpPr>
        <p:grpSpPr>
          <a:xfrm>
            <a:off x="8216884" y="-922133"/>
            <a:ext cx="2368000" cy="2368000"/>
            <a:chOff x="6162663" y="-691600"/>
            <a:chExt cx="1776000" cy="1776000"/>
          </a:xfrm>
        </p:grpSpPr>
        <p:pic>
          <p:nvPicPr>
            <p:cNvPr id="115" name="Google Shape;115;p14"/>
            <p:cNvPicPr preferRelativeResize="0"/>
            <p:nvPr/>
          </p:nvPicPr>
          <p:blipFill>
            <a:blip r:embed="rId2">
              <a:alphaModFix amt="26000"/>
            </a:blip>
            <a:stretch>
              <a:fillRect/>
            </a:stretch>
          </p:blipFill>
          <p:spPr>
            <a:xfrm rot="10800000">
              <a:off x="6674187" y="-180761"/>
              <a:ext cx="753054" cy="754279"/>
            </a:xfrm>
            <a:prstGeom prst="rect">
              <a:avLst/>
            </a:prstGeom>
            <a:noFill/>
            <a:ln>
              <a:noFill/>
            </a:ln>
          </p:spPr>
        </p:pic>
        <p:pic>
          <p:nvPicPr>
            <p:cNvPr id="116" name="Google Shape;116;p14"/>
            <p:cNvPicPr preferRelativeResize="0"/>
            <p:nvPr/>
          </p:nvPicPr>
          <p:blipFill>
            <a:blip r:embed="rId3">
              <a:alphaModFix amt="44000"/>
            </a:blip>
            <a:stretch>
              <a:fillRect/>
            </a:stretch>
          </p:blipFill>
          <p:spPr>
            <a:xfrm rot="10800000">
              <a:off x="6162663" y="-691600"/>
              <a:ext cx="1776000" cy="1776000"/>
            </a:xfrm>
            <a:prstGeom prst="rect">
              <a:avLst/>
            </a:prstGeom>
            <a:noFill/>
            <a:ln>
              <a:noFill/>
            </a:ln>
          </p:spPr>
        </p:pic>
      </p:grpSp>
    </p:spTree>
    <p:extLst>
      <p:ext uri="{BB962C8B-B14F-4D97-AF65-F5344CB8AC3E}">
        <p14:creationId xmlns:p14="http://schemas.microsoft.com/office/powerpoint/2010/main" val="30473538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7"/>
        <p:cNvGrpSpPr/>
        <p:nvPr/>
      </p:nvGrpSpPr>
      <p:grpSpPr>
        <a:xfrm>
          <a:off x="0" y="0"/>
          <a:ext cx="0" cy="0"/>
          <a:chOff x="0" y="0"/>
          <a:chExt cx="0" cy="0"/>
        </a:xfrm>
      </p:grpSpPr>
      <p:sp>
        <p:nvSpPr>
          <p:cNvPr id="118" name="Google Shape;118;p15"/>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19" name="Google Shape;119;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20" name="Google Shape;120;p15"/>
          <p:cNvPicPr preferRelativeResize="0"/>
          <p:nvPr/>
        </p:nvPicPr>
        <p:blipFill>
          <a:blip r:embed="rId2">
            <a:alphaModFix/>
          </a:blip>
          <a:stretch>
            <a:fillRect/>
          </a:stretch>
        </p:blipFill>
        <p:spPr>
          <a:xfrm flipH="1">
            <a:off x="9728452" y="593360"/>
            <a:ext cx="2664560" cy="763600"/>
          </a:xfrm>
          <a:prstGeom prst="rect">
            <a:avLst/>
          </a:prstGeom>
          <a:noFill/>
          <a:ln>
            <a:noFill/>
          </a:ln>
        </p:spPr>
      </p:pic>
    </p:spTree>
    <p:extLst>
      <p:ext uri="{BB962C8B-B14F-4D97-AF65-F5344CB8AC3E}">
        <p14:creationId xmlns:p14="http://schemas.microsoft.com/office/powerpoint/2010/main" val="172561167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30"/>
        <p:cNvGrpSpPr/>
        <p:nvPr/>
      </p:nvGrpSpPr>
      <p:grpSpPr>
        <a:xfrm>
          <a:off x="0" y="0"/>
          <a:ext cx="0" cy="0"/>
          <a:chOff x="0" y="0"/>
          <a:chExt cx="0" cy="0"/>
        </a:xfrm>
      </p:grpSpPr>
      <p:sp>
        <p:nvSpPr>
          <p:cNvPr id="131" name="Google Shape;131;p17"/>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32" name="Google Shape;132;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33" name="Google Shape;133;p17"/>
          <p:cNvPicPr preferRelativeResize="0"/>
          <p:nvPr/>
        </p:nvPicPr>
        <p:blipFill>
          <a:blip r:embed="rId2">
            <a:alphaModFix/>
          </a:blip>
          <a:stretch>
            <a:fillRect/>
          </a:stretch>
        </p:blipFill>
        <p:spPr>
          <a:xfrm>
            <a:off x="76201" y="5921233"/>
            <a:ext cx="763572" cy="763600"/>
          </a:xfrm>
          <a:prstGeom prst="rect">
            <a:avLst/>
          </a:prstGeom>
          <a:noFill/>
          <a:ln>
            <a:noFill/>
          </a:ln>
        </p:spPr>
      </p:pic>
      <p:pic>
        <p:nvPicPr>
          <p:cNvPr id="134" name="Google Shape;134;p17"/>
          <p:cNvPicPr preferRelativeResize="0"/>
          <p:nvPr/>
        </p:nvPicPr>
        <p:blipFill>
          <a:blip r:embed="rId3">
            <a:alphaModFix/>
          </a:blip>
          <a:stretch>
            <a:fillRect/>
          </a:stretch>
        </p:blipFill>
        <p:spPr>
          <a:xfrm>
            <a:off x="-777198" y="4394808"/>
            <a:ext cx="1434067" cy="1434088"/>
          </a:xfrm>
          <a:prstGeom prst="rect">
            <a:avLst/>
          </a:prstGeom>
          <a:noFill/>
          <a:ln>
            <a:noFill/>
          </a:ln>
        </p:spPr>
      </p:pic>
    </p:spTree>
    <p:extLst>
      <p:ext uri="{BB962C8B-B14F-4D97-AF65-F5344CB8AC3E}">
        <p14:creationId xmlns:p14="http://schemas.microsoft.com/office/powerpoint/2010/main" val="141331681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35"/>
        <p:cNvGrpSpPr/>
        <p:nvPr/>
      </p:nvGrpSpPr>
      <p:grpSpPr>
        <a:xfrm>
          <a:off x="0" y="0"/>
          <a:ext cx="0" cy="0"/>
          <a:chOff x="0" y="0"/>
          <a:chExt cx="0" cy="0"/>
        </a:xfrm>
      </p:grpSpPr>
      <p:sp>
        <p:nvSpPr>
          <p:cNvPr id="136" name="Google Shape;136;p18"/>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grpSp>
        <p:nvGrpSpPr>
          <p:cNvPr id="137" name="Google Shape;137;p18"/>
          <p:cNvGrpSpPr/>
          <p:nvPr/>
        </p:nvGrpSpPr>
        <p:grpSpPr>
          <a:xfrm>
            <a:off x="-790283" y="514033"/>
            <a:ext cx="14116500" cy="6779867"/>
            <a:chOff x="-592713" y="385525"/>
            <a:chExt cx="10587375" cy="5084900"/>
          </a:xfrm>
        </p:grpSpPr>
        <p:pic>
          <p:nvPicPr>
            <p:cNvPr id="138" name="Google Shape;138;p18"/>
            <p:cNvPicPr preferRelativeResize="0"/>
            <p:nvPr/>
          </p:nvPicPr>
          <p:blipFill>
            <a:blip r:embed="rId2">
              <a:alphaModFix/>
            </a:blip>
            <a:stretch>
              <a:fillRect/>
            </a:stretch>
          </p:blipFill>
          <p:spPr>
            <a:xfrm>
              <a:off x="220525" y="4481275"/>
              <a:ext cx="989150" cy="989150"/>
            </a:xfrm>
            <a:prstGeom prst="rect">
              <a:avLst/>
            </a:prstGeom>
            <a:noFill/>
            <a:ln>
              <a:noFill/>
            </a:ln>
          </p:spPr>
        </p:pic>
        <p:pic>
          <p:nvPicPr>
            <p:cNvPr id="139" name="Google Shape;139;p18"/>
            <p:cNvPicPr preferRelativeResize="0"/>
            <p:nvPr/>
          </p:nvPicPr>
          <p:blipFill>
            <a:blip r:embed="rId3">
              <a:alphaModFix/>
            </a:blip>
            <a:stretch>
              <a:fillRect/>
            </a:stretch>
          </p:blipFill>
          <p:spPr>
            <a:xfrm>
              <a:off x="-592713" y="3366000"/>
              <a:ext cx="1354975" cy="1354975"/>
            </a:xfrm>
            <a:prstGeom prst="rect">
              <a:avLst/>
            </a:prstGeom>
            <a:noFill/>
            <a:ln>
              <a:noFill/>
            </a:ln>
          </p:spPr>
        </p:pic>
        <p:pic>
          <p:nvPicPr>
            <p:cNvPr id="140" name="Google Shape;140;p18"/>
            <p:cNvPicPr preferRelativeResize="0"/>
            <p:nvPr/>
          </p:nvPicPr>
          <p:blipFill>
            <a:blip r:embed="rId2">
              <a:alphaModFix/>
            </a:blip>
            <a:stretch>
              <a:fillRect/>
            </a:stretch>
          </p:blipFill>
          <p:spPr>
            <a:xfrm>
              <a:off x="8162200" y="385525"/>
              <a:ext cx="989150" cy="989150"/>
            </a:xfrm>
            <a:prstGeom prst="rect">
              <a:avLst/>
            </a:prstGeom>
            <a:noFill/>
            <a:ln>
              <a:noFill/>
            </a:ln>
          </p:spPr>
        </p:pic>
        <p:pic>
          <p:nvPicPr>
            <p:cNvPr id="141" name="Google Shape;141;p18"/>
            <p:cNvPicPr preferRelativeResize="0"/>
            <p:nvPr/>
          </p:nvPicPr>
          <p:blipFill>
            <a:blip r:embed="rId3">
              <a:alphaModFix/>
            </a:blip>
            <a:stretch>
              <a:fillRect/>
            </a:stretch>
          </p:blipFill>
          <p:spPr>
            <a:xfrm>
              <a:off x="8639687" y="1110162"/>
              <a:ext cx="1354975" cy="1354975"/>
            </a:xfrm>
            <a:prstGeom prst="rect">
              <a:avLst/>
            </a:prstGeom>
            <a:noFill/>
            <a:ln>
              <a:noFill/>
            </a:ln>
          </p:spPr>
        </p:pic>
      </p:grpSp>
      <p:sp>
        <p:nvSpPr>
          <p:cNvPr id="142" name="Google Shape;142;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43" name="Google Shape;143;p18"/>
          <p:cNvGrpSpPr/>
          <p:nvPr/>
        </p:nvGrpSpPr>
        <p:grpSpPr>
          <a:xfrm>
            <a:off x="655059" y="904834"/>
            <a:ext cx="11155941" cy="6028033"/>
            <a:chOff x="491294" y="678625"/>
            <a:chExt cx="8366956" cy="4521025"/>
          </a:xfrm>
        </p:grpSpPr>
        <p:pic>
          <p:nvPicPr>
            <p:cNvPr id="144" name="Google Shape;144;p18"/>
            <p:cNvPicPr preferRelativeResize="0"/>
            <p:nvPr/>
          </p:nvPicPr>
          <p:blipFill>
            <a:blip r:embed="rId4">
              <a:alphaModFix/>
            </a:blip>
            <a:stretch>
              <a:fillRect/>
            </a:stretch>
          </p:blipFill>
          <p:spPr>
            <a:xfrm>
              <a:off x="491294" y="4752050"/>
              <a:ext cx="447616" cy="447600"/>
            </a:xfrm>
            <a:prstGeom prst="rect">
              <a:avLst/>
            </a:prstGeom>
            <a:noFill/>
            <a:ln>
              <a:noFill/>
            </a:ln>
          </p:spPr>
        </p:pic>
        <p:pic>
          <p:nvPicPr>
            <p:cNvPr id="145" name="Google Shape;145;p18"/>
            <p:cNvPicPr preferRelativeResize="0"/>
            <p:nvPr/>
          </p:nvPicPr>
          <p:blipFill>
            <a:blip r:embed="rId4">
              <a:alphaModFix/>
            </a:blip>
            <a:stretch>
              <a:fillRect/>
            </a:stretch>
          </p:blipFill>
          <p:spPr>
            <a:xfrm>
              <a:off x="8455275" y="678625"/>
              <a:ext cx="402975" cy="402950"/>
            </a:xfrm>
            <a:prstGeom prst="rect">
              <a:avLst/>
            </a:prstGeom>
            <a:noFill/>
            <a:ln>
              <a:noFill/>
            </a:ln>
          </p:spPr>
        </p:pic>
      </p:grpSp>
    </p:spTree>
    <p:extLst>
      <p:ext uri="{BB962C8B-B14F-4D97-AF65-F5344CB8AC3E}">
        <p14:creationId xmlns:p14="http://schemas.microsoft.com/office/powerpoint/2010/main" val="17182439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C6DF018-A271-4383-AC2E-F06D27066EF7}" type="datetimeFigureOut">
              <a:rPr lang="en-US" smtClean="0"/>
              <a:t>5/8/2024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0206906-5D65-4EED-A6C7-64DCE41D83D9}" type="slidenum">
              <a:rPr lang="en-US" smtClean="0"/>
              <a:t>‹#›</a:t>
            </a:fld>
            <a:endParaRPr lang="en-US"/>
          </a:p>
        </p:txBody>
      </p:sp>
    </p:spTree>
    <p:extLst>
      <p:ext uri="{BB962C8B-B14F-4D97-AF65-F5344CB8AC3E}">
        <p14:creationId xmlns:p14="http://schemas.microsoft.com/office/powerpoint/2010/main" val="16150023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46"/>
        <p:cNvGrpSpPr/>
        <p:nvPr/>
      </p:nvGrpSpPr>
      <p:grpSpPr>
        <a:xfrm>
          <a:off x="0" y="0"/>
          <a:ext cx="0" cy="0"/>
          <a:chOff x="0" y="0"/>
          <a:chExt cx="0" cy="0"/>
        </a:xfrm>
      </p:grpSpPr>
      <p:sp>
        <p:nvSpPr>
          <p:cNvPr id="147" name="Google Shape;147;p19"/>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48" name="Google Shape;148;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49" name="Google Shape;149;p19"/>
          <p:cNvPicPr preferRelativeResize="0"/>
          <p:nvPr/>
        </p:nvPicPr>
        <p:blipFill>
          <a:blip r:embed="rId2">
            <a:alphaModFix/>
          </a:blip>
          <a:stretch>
            <a:fillRect/>
          </a:stretch>
        </p:blipFill>
        <p:spPr>
          <a:xfrm>
            <a:off x="10678101" y="279609"/>
            <a:ext cx="1210367" cy="1210384"/>
          </a:xfrm>
          <a:prstGeom prst="rect">
            <a:avLst/>
          </a:prstGeom>
          <a:noFill/>
          <a:ln>
            <a:noFill/>
          </a:ln>
        </p:spPr>
      </p:pic>
      <p:grpSp>
        <p:nvGrpSpPr>
          <p:cNvPr id="150" name="Google Shape;150;p19"/>
          <p:cNvGrpSpPr/>
          <p:nvPr userDrawn="1"/>
        </p:nvGrpSpPr>
        <p:grpSpPr>
          <a:xfrm>
            <a:off x="10378867" y="354537"/>
            <a:ext cx="1639133" cy="1316196"/>
            <a:chOff x="7784150" y="265902"/>
            <a:chExt cx="1229350" cy="987147"/>
          </a:xfrm>
        </p:grpSpPr>
        <p:pic>
          <p:nvPicPr>
            <p:cNvPr id="151" name="Google Shape;151;p19"/>
            <p:cNvPicPr preferRelativeResize="0"/>
            <p:nvPr/>
          </p:nvPicPr>
          <p:blipFill>
            <a:blip r:embed="rId3">
              <a:alphaModFix/>
            </a:blip>
            <a:stretch>
              <a:fillRect/>
            </a:stretch>
          </p:blipFill>
          <p:spPr>
            <a:xfrm>
              <a:off x="8493900" y="733486"/>
              <a:ext cx="519600" cy="519564"/>
            </a:xfrm>
            <a:prstGeom prst="rect">
              <a:avLst/>
            </a:prstGeom>
            <a:noFill/>
            <a:ln>
              <a:noFill/>
            </a:ln>
          </p:spPr>
        </p:pic>
        <p:pic>
          <p:nvPicPr>
            <p:cNvPr id="152" name="Google Shape;152;p19"/>
            <p:cNvPicPr preferRelativeResize="0"/>
            <p:nvPr/>
          </p:nvPicPr>
          <p:blipFill>
            <a:blip r:embed="rId4">
              <a:alphaModFix/>
            </a:blip>
            <a:stretch>
              <a:fillRect/>
            </a:stretch>
          </p:blipFill>
          <p:spPr>
            <a:xfrm>
              <a:off x="7784150" y="265902"/>
              <a:ext cx="156475" cy="156722"/>
            </a:xfrm>
            <a:prstGeom prst="rect">
              <a:avLst/>
            </a:prstGeom>
            <a:noFill/>
            <a:ln>
              <a:noFill/>
            </a:ln>
          </p:spPr>
        </p:pic>
      </p:grpSp>
    </p:spTree>
    <p:extLst>
      <p:ext uri="{BB962C8B-B14F-4D97-AF65-F5344CB8AC3E}">
        <p14:creationId xmlns:p14="http://schemas.microsoft.com/office/powerpoint/2010/main" val="225906456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153"/>
        <p:cNvGrpSpPr/>
        <p:nvPr/>
      </p:nvGrpSpPr>
      <p:grpSpPr>
        <a:xfrm>
          <a:off x="0" y="0"/>
          <a:ext cx="0" cy="0"/>
          <a:chOff x="0" y="0"/>
          <a:chExt cx="0" cy="0"/>
        </a:xfrm>
      </p:grpSpPr>
      <p:sp>
        <p:nvSpPr>
          <p:cNvPr id="154" name="Google Shape;154;p20"/>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55" name="Google Shape;155;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56" name="Google Shape;156;p20"/>
          <p:cNvGrpSpPr/>
          <p:nvPr/>
        </p:nvGrpSpPr>
        <p:grpSpPr>
          <a:xfrm>
            <a:off x="4288634" y="515409"/>
            <a:ext cx="7289879" cy="7583260"/>
            <a:chOff x="3216475" y="386556"/>
            <a:chExt cx="5467409" cy="5687445"/>
          </a:xfrm>
        </p:grpSpPr>
        <p:pic>
          <p:nvPicPr>
            <p:cNvPr id="157" name="Google Shape;157;p20"/>
            <p:cNvPicPr preferRelativeResize="0"/>
            <p:nvPr/>
          </p:nvPicPr>
          <p:blipFill>
            <a:blip r:embed="rId2">
              <a:alphaModFix/>
            </a:blip>
            <a:stretch>
              <a:fillRect/>
            </a:stretch>
          </p:blipFill>
          <p:spPr>
            <a:xfrm>
              <a:off x="7945310" y="386556"/>
              <a:ext cx="738575" cy="738587"/>
            </a:xfrm>
            <a:prstGeom prst="rect">
              <a:avLst/>
            </a:prstGeom>
            <a:noFill/>
            <a:ln>
              <a:noFill/>
            </a:ln>
          </p:spPr>
        </p:pic>
        <p:pic>
          <p:nvPicPr>
            <p:cNvPr id="158" name="Google Shape;158;p20"/>
            <p:cNvPicPr preferRelativeResize="0"/>
            <p:nvPr/>
          </p:nvPicPr>
          <p:blipFill>
            <a:blip r:embed="rId3">
              <a:alphaModFix/>
            </a:blip>
            <a:stretch>
              <a:fillRect/>
            </a:stretch>
          </p:blipFill>
          <p:spPr>
            <a:xfrm>
              <a:off x="3216475" y="4648200"/>
              <a:ext cx="1425801" cy="1425801"/>
            </a:xfrm>
            <a:prstGeom prst="rect">
              <a:avLst/>
            </a:prstGeom>
            <a:noFill/>
            <a:ln>
              <a:noFill/>
            </a:ln>
          </p:spPr>
        </p:pic>
      </p:grpSp>
      <p:grpSp>
        <p:nvGrpSpPr>
          <p:cNvPr id="159" name="Google Shape;159;p20"/>
          <p:cNvGrpSpPr/>
          <p:nvPr/>
        </p:nvGrpSpPr>
        <p:grpSpPr>
          <a:xfrm>
            <a:off x="3996133" y="254004"/>
            <a:ext cx="7843800" cy="6293595"/>
            <a:chOff x="2997100" y="190503"/>
            <a:chExt cx="5882850" cy="4720196"/>
          </a:xfrm>
        </p:grpSpPr>
        <p:pic>
          <p:nvPicPr>
            <p:cNvPr id="160" name="Google Shape;160;p20"/>
            <p:cNvPicPr preferRelativeResize="0"/>
            <p:nvPr/>
          </p:nvPicPr>
          <p:blipFill>
            <a:blip r:embed="rId4">
              <a:alphaModFix/>
            </a:blip>
            <a:stretch>
              <a:fillRect/>
            </a:stretch>
          </p:blipFill>
          <p:spPr>
            <a:xfrm>
              <a:off x="7749250" y="190503"/>
              <a:ext cx="1130700" cy="1130700"/>
            </a:xfrm>
            <a:prstGeom prst="rect">
              <a:avLst/>
            </a:prstGeom>
            <a:noFill/>
            <a:ln>
              <a:noFill/>
            </a:ln>
          </p:spPr>
        </p:pic>
        <p:pic>
          <p:nvPicPr>
            <p:cNvPr id="161" name="Google Shape;161;p20"/>
            <p:cNvPicPr preferRelativeResize="0"/>
            <p:nvPr/>
          </p:nvPicPr>
          <p:blipFill>
            <a:blip r:embed="rId5">
              <a:alphaModFix/>
            </a:blip>
            <a:stretch>
              <a:fillRect/>
            </a:stretch>
          </p:blipFill>
          <p:spPr>
            <a:xfrm>
              <a:off x="2997100" y="4753977"/>
              <a:ext cx="156475" cy="156722"/>
            </a:xfrm>
            <a:prstGeom prst="rect">
              <a:avLst/>
            </a:prstGeom>
            <a:noFill/>
            <a:ln>
              <a:noFill/>
            </a:ln>
          </p:spPr>
        </p:pic>
        <p:pic>
          <p:nvPicPr>
            <p:cNvPr id="162" name="Google Shape;162;p20"/>
            <p:cNvPicPr preferRelativeResize="0"/>
            <p:nvPr/>
          </p:nvPicPr>
          <p:blipFill>
            <a:blip r:embed="rId5">
              <a:alphaModFix/>
            </a:blip>
            <a:stretch>
              <a:fillRect/>
            </a:stretch>
          </p:blipFill>
          <p:spPr>
            <a:xfrm>
              <a:off x="8674000" y="1382127"/>
              <a:ext cx="156475" cy="156722"/>
            </a:xfrm>
            <a:prstGeom prst="rect">
              <a:avLst/>
            </a:prstGeom>
            <a:noFill/>
            <a:ln>
              <a:noFill/>
            </a:ln>
          </p:spPr>
        </p:pic>
      </p:grpSp>
    </p:spTree>
    <p:extLst>
      <p:ext uri="{BB962C8B-B14F-4D97-AF65-F5344CB8AC3E}">
        <p14:creationId xmlns:p14="http://schemas.microsoft.com/office/powerpoint/2010/main" val="201723321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63"/>
        <p:cNvGrpSpPr/>
        <p:nvPr/>
      </p:nvGrpSpPr>
      <p:grpSpPr>
        <a:xfrm>
          <a:off x="0" y="0"/>
          <a:ext cx="0" cy="0"/>
          <a:chOff x="0" y="0"/>
          <a:chExt cx="0" cy="0"/>
        </a:xfrm>
      </p:grpSpPr>
      <p:sp>
        <p:nvSpPr>
          <p:cNvPr id="164" name="Google Shape;164;p21"/>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65" name="Google Shape;165;p21"/>
          <p:cNvSpPr txBox="1">
            <a:spLocks noGrp="1"/>
          </p:cNvSpPr>
          <p:nvPr>
            <p:ph type="subTitle" idx="1"/>
          </p:nvPr>
        </p:nvSpPr>
        <p:spPr>
          <a:xfrm>
            <a:off x="5218933" y="2993251"/>
            <a:ext cx="6019600" cy="222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AutoNum type="arabicPeriod"/>
              <a:defRPr/>
            </a:lvl1pPr>
            <a:lvl2pPr lvl="1" rtl="0">
              <a:lnSpc>
                <a:spcPct val="100000"/>
              </a:lnSpc>
              <a:spcBef>
                <a:spcPts val="0"/>
              </a:spcBef>
              <a:spcAft>
                <a:spcPts val="0"/>
              </a:spcAft>
              <a:buSzPts val="1600"/>
              <a:buAutoNum type="alphaLcPeriod"/>
              <a:defRPr sz="2133"/>
            </a:lvl2pPr>
            <a:lvl3pPr lvl="2" rtl="0">
              <a:lnSpc>
                <a:spcPct val="100000"/>
              </a:lnSpc>
              <a:spcBef>
                <a:spcPts val="0"/>
              </a:spcBef>
              <a:spcAft>
                <a:spcPts val="0"/>
              </a:spcAft>
              <a:buSzPts val="1600"/>
              <a:buAutoNum type="romanLcPeriod"/>
              <a:defRPr sz="2133"/>
            </a:lvl3pPr>
            <a:lvl4pPr lvl="3" rtl="0">
              <a:lnSpc>
                <a:spcPct val="100000"/>
              </a:lnSpc>
              <a:spcBef>
                <a:spcPts val="0"/>
              </a:spcBef>
              <a:spcAft>
                <a:spcPts val="0"/>
              </a:spcAft>
              <a:buSzPts val="1600"/>
              <a:buAutoNum type="arabicPeriod"/>
              <a:defRPr sz="2133"/>
            </a:lvl4pPr>
            <a:lvl5pPr lvl="4" rtl="0">
              <a:lnSpc>
                <a:spcPct val="100000"/>
              </a:lnSpc>
              <a:spcBef>
                <a:spcPts val="0"/>
              </a:spcBef>
              <a:spcAft>
                <a:spcPts val="0"/>
              </a:spcAft>
              <a:buSzPts val="1600"/>
              <a:buAutoNum type="alphaLcPeriod"/>
              <a:defRPr sz="2133"/>
            </a:lvl5pPr>
            <a:lvl6pPr lvl="5" rtl="0">
              <a:lnSpc>
                <a:spcPct val="100000"/>
              </a:lnSpc>
              <a:spcBef>
                <a:spcPts val="0"/>
              </a:spcBef>
              <a:spcAft>
                <a:spcPts val="0"/>
              </a:spcAft>
              <a:buSzPts val="1600"/>
              <a:buAutoNum type="romanLcPeriod"/>
              <a:defRPr sz="2133"/>
            </a:lvl6pPr>
            <a:lvl7pPr lvl="6" rtl="0">
              <a:lnSpc>
                <a:spcPct val="100000"/>
              </a:lnSpc>
              <a:spcBef>
                <a:spcPts val="0"/>
              </a:spcBef>
              <a:spcAft>
                <a:spcPts val="0"/>
              </a:spcAft>
              <a:buSzPts val="1600"/>
              <a:buAutoNum type="arabicPeriod"/>
              <a:defRPr sz="2133"/>
            </a:lvl7pPr>
            <a:lvl8pPr lvl="7" rtl="0">
              <a:lnSpc>
                <a:spcPct val="100000"/>
              </a:lnSpc>
              <a:spcBef>
                <a:spcPts val="0"/>
              </a:spcBef>
              <a:spcAft>
                <a:spcPts val="0"/>
              </a:spcAft>
              <a:buSzPts val="1600"/>
              <a:buAutoNum type="alphaLcPeriod"/>
              <a:defRPr sz="2133"/>
            </a:lvl8pPr>
            <a:lvl9pPr lvl="8" rtl="0">
              <a:lnSpc>
                <a:spcPct val="100000"/>
              </a:lnSpc>
              <a:spcBef>
                <a:spcPts val="0"/>
              </a:spcBef>
              <a:spcAft>
                <a:spcPts val="0"/>
              </a:spcAft>
              <a:buSzPts val="1600"/>
              <a:buAutoNum type="romanLcPeriod"/>
              <a:defRPr sz="2133"/>
            </a:lvl9pPr>
          </a:lstStyle>
          <a:p>
            <a:endParaRPr/>
          </a:p>
        </p:txBody>
      </p:sp>
      <p:sp>
        <p:nvSpPr>
          <p:cNvPr id="166" name="Google Shape;166;p21"/>
          <p:cNvSpPr txBox="1">
            <a:spLocks noGrp="1"/>
          </p:cNvSpPr>
          <p:nvPr>
            <p:ph type="title"/>
          </p:nvPr>
        </p:nvSpPr>
        <p:spPr>
          <a:xfrm>
            <a:off x="5218933" y="1637117"/>
            <a:ext cx="6019600" cy="1398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7" name="Google Shape;167;p21"/>
          <p:cNvSpPr>
            <a:spLocks noGrp="1"/>
          </p:cNvSpPr>
          <p:nvPr>
            <p:ph type="pic" idx="2"/>
          </p:nvPr>
        </p:nvSpPr>
        <p:spPr>
          <a:xfrm>
            <a:off x="2282784" y="1441467"/>
            <a:ext cx="2256800" cy="3956000"/>
          </a:xfrm>
          <a:prstGeom prst="rect">
            <a:avLst/>
          </a:prstGeom>
          <a:noFill/>
          <a:ln>
            <a:noFill/>
          </a:ln>
        </p:spPr>
      </p:sp>
      <p:pic>
        <p:nvPicPr>
          <p:cNvPr id="168" name="Google Shape;168;p21"/>
          <p:cNvPicPr preferRelativeResize="0"/>
          <p:nvPr/>
        </p:nvPicPr>
        <p:blipFill>
          <a:blip r:embed="rId2">
            <a:alphaModFix amt="44000"/>
          </a:blip>
          <a:stretch>
            <a:fillRect/>
          </a:stretch>
        </p:blipFill>
        <p:spPr>
          <a:xfrm>
            <a:off x="5218933" y="5734333"/>
            <a:ext cx="1654700" cy="1654700"/>
          </a:xfrm>
          <a:prstGeom prst="rect">
            <a:avLst/>
          </a:prstGeom>
          <a:noFill/>
          <a:ln>
            <a:noFill/>
          </a:ln>
        </p:spPr>
      </p:pic>
      <p:grpSp>
        <p:nvGrpSpPr>
          <p:cNvPr id="169" name="Google Shape;169;p21"/>
          <p:cNvGrpSpPr/>
          <p:nvPr/>
        </p:nvGrpSpPr>
        <p:grpSpPr>
          <a:xfrm>
            <a:off x="-377833" y="-398936"/>
            <a:ext cx="12150733" cy="7291973"/>
            <a:chOff x="-283375" y="-299202"/>
            <a:chExt cx="9113050" cy="5468980"/>
          </a:xfrm>
        </p:grpSpPr>
        <p:pic>
          <p:nvPicPr>
            <p:cNvPr id="170" name="Google Shape;170;p21"/>
            <p:cNvPicPr preferRelativeResize="0"/>
            <p:nvPr/>
          </p:nvPicPr>
          <p:blipFill>
            <a:blip r:embed="rId3">
              <a:alphaModFix/>
            </a:blip>
            <a:stretch>
              <a:fillRect/>
            </a:stretch>
          </p:blipFill>
          <p:spPr>
            <a:xfrm>
              <a:off x="-283375" y="3529307"/>
              <a:ext cx="770100" cy="771437"/>
            </a:xfrm>
            <a:prstGeom prst="rect">
              <a:avLst/>
            </a:prstGeom>
            <a:noFill/>
            <a:ln>
              <a:noFill/>
            </a:ln>
          </p:spPr>
        </p:pic>
        <p:pic>
          <p:nvPicPr>
            <p:cNvPr id="171" name="Google Shape;171;p21"/>
            <p:cNvPicPr preferRelativeResize="0"/>
            <p:nvPr/>
          </p:nvPicPr>
          <p:blipFill>
            <a:blip r:embed="rId4">
              <a:alphaModFix/>
            </a:blip>
            <a:stretch>
              <a:fillRect/>
            </a:stretch>
          </p:blipFill>
          <p:spPr>
            <a:xfrm rot="5400000">
              <a:off x="4286191" y="4672736"/>
              <a:ext cx="497038" cy="497045"/>
            </a:xfrm>
            <a:prstGeom prst="rect">
              <a:avLst/>
            </a:prstGeom>
            <a:noFill/>
            <a:ln>
              <a:noFill/>
            </a:ln>
          </p:spPr>
        </p:pic>
        <p:pic>
          <p:nvPicPr>
            <p:cNvPr id="172" name="Google Shape;172;p21"/>
            <p:cNvPicPr preferRelativeResize="0"/>
            <p:nvPr/>
          </p:nvPicPr>
          <p:blipFill>
            <a:blip r:embed="rId5">
              <a:alphaModFix/>
            </a:blip>
            <a:stretch>
              <a:fillRect/>
            </a:stretch>
          </p:blipFill>
          <p:spPr>
            <a:xfrm rot="-5400000">
              <a:off x="7588650" y="-299202"/>
              <a:ext cx="1241025" cy="1241025"/>
            </a:xfrm>
            <a:prstGeom prst="rect">
              <a:avLst/>
            </a:prstGeom>
            <a:noFill/>
            <a:ln>
              <a:noFill/>
            </a:ln>
          </p:spPr>
        </p:pic>
      </p:grpSp>
    </p:spTree>
    <p:extLst>
      <p:ext uri="{BB962C8B-B14F-4D97-AF65-F5344CB8AC3E}">
        <p14:creationId xmlns:p14="http://schemas.microsoft.com/office/powerpoint/2010/main" val="336104180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73"/>
        <p:cNvGrpSpPr/>
        <p:nvPr/>
      </p:nvGrpSpPr>
      <p:grpSpPr>
        <a:xfrm>
          <a:off x="0" y="0"/>
          <a:ext cx="0" cy="0"/>
          <a:chOff x="0" y="0"/>
          <a:chExt cx="0" cy="0"/>
        </a:xfrm>
      </p:grpSpPr>
      <p:sp>
        <p:nvSpPr>
          <p:cNvPr id="174" name="Google Shape;174;p22"/>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75" name="Google Shape;175;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000"/>
              <a:buNone/>
              <a:defRPr/>
            </a:lvl1pPr>
            <a:lvl2pPr lvl="1" rtl="0">
              <a:lnSpc>
                <a:spcPct val="100000"/>
              </a:lnSpc>
              <a:spcBef>
                <a:spcPts val="0"/>
              </a:spcBef>
              <a:spcAft>
                <a:spcPts val="0"/>
              </a:spcAft>
              <a:buSzPts val="3000"/>
              <a:buNone/>
              <a:defRPr/>
            </a:lvl2pPr>
            <a:lvl3pPr lvl="2" rtl="0">
              <a:lnSpc>
                <a:spcPct val="100000"/>
              </a:lnSpc>
              <a:spcBef>
                <a:spcPts val="0"/>
              </a:spcBef>
              <a:spcAft>
                <a:spcPts val="0"/>
              </a:spcAft>
              <a:buSzPts val="3000"/>
              <a:buNone/>
              <a:defRPr/>
            </a:lvl3pPr>
            <a:lvl4pPr lvl="3" rtl="0">
              <a:lnSpc>
                <a:spcPct val="100000"/>
              </a:lnSpc>
              <a:spcBef>
                <a:spcPts val="0"/>
              </a:spcBef>
              <a:spcAft>
                <a:spcPts val="0"/>
              </a:spcAft>
              <a:buSzPts val="3000"/>
              <a:buNone/>
              <a:defRPr/>
            </a:lvl4pPr>
            <a:lvl5pPr lvl="4" rtl="0">
              <a:lnSpc>
                <a:spcPct val="100000"/>
              </a:lnSpc>
              <a:spcBef>
                <a:spcPts val="0"/>
              </a:spcBef>
              <a:spcAft>
                <a:spcPts val="0"/>
              </a:spcAft>
              <a:buSzPts val="3000"/>
              <a:buNone/>
              <a:defRPr/>
            </a:lvl5pPr>
            <a:lvl6pPr lvl="5" rtl="0">
              <a:lnSpc>
                <a:spcPct val="100000"/>
              </a:lnSpc>
              <a:spcBef>
                <a:spcPts val="0"/>
              </a:spcBef>
              <a:spcAft>
                <a:spcPts val="0"/>
              </a:spcAft>
              <a:buSzPts val="3000"/>
              <a:buNone/>
              <a:defRPr/>
            </a:lvl6pPr>
            <a:lvl7pPr lvl="6" rtl="0">
              <a:lnSpc>
                <a:spcPct val="100000"/>
              </a:lnSpc>
              <a:spcBef>
                <a:spcPts val="0"/>
              </a:spcBef>
              <a:spcAft>
                <a:spcPts val="0"/>
              </a:spcAft>
              <a:buSzPts val="3000"/>
              <a:buNone/>
              <a:defRPr/>
            </a:lvl7pPr>
            <a:lvl8pPr lvl="7" rtl="0">
              <a:lnSpc>
                <a:spcPct val="100000"/>
              </a:lnSpc>
              <a:spcBef>
                <a:spcPts val="0"/>
              </a:spcBef>
              <a:spcAft>
                <a:spcPts val="0"/>
              </a:spcAft>
              <a:buSzPts val="3000"/>
              <a:buNone/>
              <a:defRPr/>
            </a:lvl8pPr>
            <a:lvl9pPr lvl="8" rtl="0">
              <a:lnSpc>
                <a:spcPct val="100000"/>
              </a:lnSpc>
              <a:spcBef>
                <a:spcPts val="0"/>
              </a:spcBef>
              <a:spcAft>
                <a:spcPts val="0"/>
              </a:spcAft>
              <a:buSzPts val="3000"/>
              <a:buNone/>
              <a:defRPr/>
            </a:lvl9pPr>
          </a:lstStyle>
          <a:p>
            <a:endParaRPr/>
          </a:p>
        </p:txBody>
      </p:sp>
      <p:sp>
        <p:nvSpPr>
          <p:cNvPr id="176" name="Google Shape;176;p22"/>
          <p:cNvSpPr txBox="1">
            <a:spLocks noGrp="1"/>
          </p:cNvSpPr>
          <p:nvPr>
            <p:ph type="body" idx="1"/>
          </p:nvPr>
        </p:nvSpPr>
        <p:spPr>
          <a:xfrm>
            <a:off x="960000" y="1536633"/>
            <a:ext cx="10272000" cy="4555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sz="1867"/>
            </a:lvl1pPr>
            <a:lvl2pPr marL="1219170" lvl="1" indent="-406390" rtl="0">
              <a:lnSpc>
                <a:spcPct val="100000"/>
              </a:lnSpc>
              <a:spcBef>
                <a:spcPts val="0"/>
              </a:spcBef>
              <a:spcAft>
                <a:spcPts val="0"/>
              </a:spcAft>
              <a:buSzPts val="1200"/>
              <a:buChar char="○"/>
              <a:defRPr/>
            </a:lvl2pPr>
            <a:lvl3pPr marL="1828754" lvl="2" indent="-406390" rtl="0">
              <a:lnSpc>
                <a:spcPct val="100000"/>
              </a:lnSpc>
              <a:spcBef>
                <a:spcPts val="0"/>
              </a:spcBef>
              <a:spcAft>
                <a:spcPts val="0"/>
              </a:spcAft>
              <a:buSzPts val="1200"/>
              <a:buChar char="■"/>
              <a:defRPr/>
            </a:lvl3pPr>
            <a:lvl4pPr marL="2438339" lvl="3" indent="-406390" rtl="0">
              <a:lnSpc>
                <a:spcPct val="100000"/>
              </a:lnSpc>
              <a:spcBef>
                <a:spcPts val="0"/>
              </a:spcBef>
              <a:spcAft>
                <a:spcPts val="0"/>
              </a:spcAft>
              <a:buSzPts val="1200"/>
              <a:buChar char="●"/>
              <a:defRPr/>
            </a:lvl4pPr>
            <a:lvl5pPr marL="3047924" lvl="4" indent="-406390" rtl="0">
              <a:lnSpc>
                <a:spcPct val="100000"/>
              </a:lnSpc>
              <a:spcBef>
                <a:spcPts val="0"/>
              </a:spcBef>
              <a:spcAft>
                <a:spcPts val="0"/>
              </a:spcAft>
              <a:buSzPts val="1200"/>
              <a:buChar char="○"/>
              <a:defRPr/>
            </a:lvl5pPr>
            <a:lvl6pPr marL="3657509" lvl="5" indent="-406390" rtl="0">
              <a:lnSpc>
                <a:spcPct val="100000"/>
              </a:lnSpc>
              <a:spcBef>
                <a:spcPts val="0"/>
              </a:spcBef>
              <a:spcAft>
                <a:spcPts val="0"/>
              </a:spcAft>
              <a:buSzPts val="1200"/>
              <a:buChar char="■"/>
              <a:defRPr/>
            </a:lvl6pPr>
            <a:lvl7pPr marL="4267093" lvl="6" indent="-406390" rtl="0">
              <a:lnSpc>
                <a:spcPct val="100000"/>
              </a:lnSpc>
              <a:spcBef>
                <a:spcPts val="0"/>
              </a:spcBef>
              <a:spcAft>
                <a:spcPts val="0"/>
              </a:spcAft>
              <a:buSzPts val="1200"/>
              <a:buChar char="●"/>
              <a:defRPr/>
            </a:lvl7pPr>
            <a:lvl8pPr marL="4876678" lvl="7" indent="-406390" rtl="0">
              <a:lnSpc>
                <a:spcPct val="100000"/>
              </a:lnSpc>
              <a:spcBef>
                <a:spcPts val="0"/>
              </a:spcBef>
              <a:spcAft>
                <a:spcPts val="0"/>
              </a:spcAft>
              <a:buSzPts val="1200"/>
              <a:buChar char="○"/>
              <a:defRPr/>
            </a:lvl8pPr>
            <a:lvl9pPr marL="5486263" lvl="8" indent="-406390" rtl="0">
              <a:lnSpc>
                <a:spcPct val="100000"/>
              </a:lnSpc>
              <a:spcBef>
                <a:spcPts val="0"/>
              </a:spcBef>
              <a:spcAft>
                <a:spcPts val="0"/>
              </a:spcAft>
              <a:buSzPts val="1200"/>
              <a:buChar char="■"/>
              <a:defRPr/>
            </a:lvl9pPr>
          </a:lstStyle>
          <a:p>
            <a:endParaRPr/>
          </a:p>
        </p:txBody>
      </p:sp>
      <p:pic>
        <p:nvPicPr>
          <p:cNvPr id="177" name="Google Shape;177;p22"/>
          <p:cNvPicPr preferRelativeResize="0"/>
          <p:nvPr/>
        </p:nvPicPr>
        <p:blipFill>
          <a:blip r:embed="rId2">
            <a:alphaModFix/>
          </a:blip>
          <a:stretch>
            <a:fillRect/>
          </a:stretch>
        </p:blipFill>
        <p:spPr>
          <a:xfrm>
            <a:off x="7963733" y="4388268"/>
            <a:ext cx="4634665" cy="4634665"/>
          </a:xfrm>
          <a:prstGeom prst="rect">
            <a:avLst/>
          </a:prstGeom>
          <a:noFill/>
          <a:ln>
            <a:noFill/>
          </a:ln>
        </p:spPr>
      </p:pic>
      <p:pic>
        <p:nvPicPr>
          <p:cNvPr id="178" name="Google Shape;178;p22"/>
          <p:cNvPicPr preferRelativeResize="0"/>
          <p:nvPr/>
        </p:nvPicPr>
        <p:blipFill>
          <a:blip r:embed="rId3">
            <a:alphaModFix/>
          </a:blip>
          <a:stretch>
            <a:fillRect/>
          </a:stretch>
        </p:blipFill>
        <p:spPr>
          <a:xfrm>
            <a:off x="9780612" y="3662117"/>
            <a:ext cx="2096545" cy="2096548"/>
          </a:xfrm>
          <a:prstGeom prst="rect">
            <a:avLst/>
          </a:prstGeom>
          <a:noFill/>
          <a:ln>
            <a:noFill/>
          </a:ln>
        </p:spPr>
      </p:pic>
    </p:spTree>
    <p:extLst>
      <p:ext uri="{BB962C8B-B14F-4D97-AF65-F5344CB8AC3E}">
        <p14:creationId xmlns:p14="http://schemas.microsoft.com/office/powerpoint/2010/main" val="5412858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79"/>
        <p:cNvGrpSpPr/>
        <p:nvPr/>
      </p:nvGrpSpPr>
      <p:grpSpPr>
        <a:xfrm>
          <a:off x="0" y="0"/>
          <a:ext cx="0" cy="0"/>
          <a:chOff x="0" y="0"/>
          <a:chExt cx="0" cy="0"/>
        </a:xfrm>
      </p:grpSpPr>
      <p:sp>
        <p:nvSpPr>
          <p:cNvPr id="180" name="Google Shape;180;p23"/>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grpSp>
        <p:nvGrpSpPr>
          <p:cNvPr id="181" name="Google Shape;181;p23"/>
          <p:cNvGrpSpPr/>
          <p:nvPr/>
        </p:nvGrpSpPr>
        <p:grpSpPr>
          <a:xfrm>
            <a:off x="2356271" y="956906"/>
            <a:ext cx="9803431" cy="6967895"/>
            <a:chOff x="1767203" y="717679"/>
            <a:chExt cx="7352573" cy="5225921"/>
          </a:xfrm>
        </p:grpSpPr>
        <p:pic>
          <p:nvPicPr>
            <p:cNvPr id="182" name="Google Shape;182;p23"/>
            <p:cNvPicPr preferRelativeResize="0"/>
            <p:nvPr/>
          </p:nvPicPr>
          <p:blipFill>
            <a:blip r:embed="rId2">
              <a:alphaModFix/>
            </a:blip>
            <a:stretch>
              <a:fillRect/>
            </a:stretch>
          </p:blipFill>
          <p:spPr>
            <a:xfrm>
              <a:off x="1767203" y="4000500"/>
              <a:ext cx="1943098" cy="1943100"/>
            </a:xfrm>
            <a:prstGeom prst="rect">
              <a:avLst/>
            </a:prstGeom>
            <a:noFill/>
            <a:ln>
              <a:noFill/>
            </a:ln>
          </p:spPr>
        </p:pic>
        <p:pic>
          <p:nvPicPr>
            <p:cNvPr id="183" name="Google Shape;183;p23"/>
            <p:cNvPicPr preferRelativeResize="0"/>
            <p:nvPr/>
          </p:nvPicPr>
          <p:blipFill>
            <a:blip r:embed="rId3">
              <a:alphaModFix/>
            </a:blip>
            <a:stretch>
              <a:fillRect/>
            </a:stretch>
          </p:blipFill>
          <p:spPr>
            <a:xfrm>
              <a:off x="8092675" y="717679"/>
              <a:ext cx="1027100" cy="1027118"/>
            </a:xfrm>
            <a:prstGeom prst="rect">
              <a:avLst/>
            </a:prstGeom>
            <a:noFill/>
            <a:ln>
              <a:noFill/>
            </a:ln>
          </p:spPr>
        </p:pic>
      </p:grpSp>
      <p:sp>
        <p:nvSpPr>
          <p:cNvPr id="184" name="Google Shape;184;p2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5" name="Google Shape;185;p23"/>
          <p:cNvSpPr txBox="1">
            <a:spLocks noGrp="1"/>
          </p:cNvSpPr>
          <p:nvPr>
            <p:ph type="subTitle" idx="1"/>
          </p:nvPr>
        </p:nvSpPr>
        <p:spPr>
          <a:xfrm>
            <a:off x="1181900" y="3390900"/>
            <a:ext cx="2907200" cy="537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186" name="Google Shape;186;p23"/>
          <p:cNvSpPr txBox="1">
            <a:spLocks noGrp="1"/>
          </p:cNvSpPr>
          <p:nvPr>
            <p:ph type="subTitle" idx="2"/>
          </p:nvPr>
        </p:nvSpPr>
        <p:spPr>
          <a:xfrm>
            <a:off x="1181900" y="3771900"/>
            <a:ext cx="2907200" cy="118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7" name="Google Shape;187;p23"/>
          <p:cNvSpPr txBox="1">
            <a:spLocks noGrp="1"/>
          </p:cNvSpPr>
          <p:nvPr>
            <p:ph type="subTitle" idx="3"/>
          </p:nvPr>
        </p:nvSpPr>
        <p:spPr>
          <a:xfrm>
            <a:off x="4642384" y="3771900"/>
            <a:ext cx="2907200" cy="118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8" name="Google Shape;188;p23"/>
          <p:cNvSpPr txBox="1">
            <a:spLocks noGrp="1"/>
          </p:cNvSpPr>
          <p:nvPr>
            <p:ph type="subTitle" idx="4"/>
          </p:nvPr>
        </p:nvSpPr>
        <p:spPr>
          <a:xfrm>
            <a:off x="8102900" y="3771900"/>
            <a:ext cx="2907200" cy="118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9" name="Google Shape;189;p23"/>
          <p:cNvSpPr txBox="1">
            <a:spLocks noGrp="1"/>
          </p:cNvSpPr>
          <p:nvPr>
            <p:ph type="subTitle" idx="5"/>
          </p:nvPr>
        </p:nvSpPr>
        <p:spPr>
          <a:xfrm>
            <a:off x="4642384" y="3390900"/>
            <a:ext cx="2907200" cy="537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190" name="Google Shape;190;p23"/>
          <p:cNvSpPr txBox="1">
            <a:spLocks noGrp="1"/>
          </p:cNvSpPr>
          <p:nvPr>
            <p:ph type="subTitle" idx="6"/>
          </p:nvPr>
        </p:nvSpPr>
        <p:spPr>
          <a:xfrm>
            <a:off x="8102900" y="3390900"/>
            <a:ext cx="2907200" cy="537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grpSp>
        <p:nvGrpSpPr>
          <p:cNvPr id="191" name="Google Shape;191;p23"/>
          <p:cNvGrpSpPr/>
          <p:nvPr/>
        </p:nvGrpSpPr>
        <p:grpSpPr>
          <a:xfrm>
            <a:off x="3061023" y="593384"/>
            <a:ext cx="9462223" cy="6626617"/>
            <a:chOff x="2295767" y="445037"/>
            <a:chExt cx="7096667" cy="4969963"/>
          </a:xfrm>
        </p:grpSpPr>
        <p:pic>
          <p:nvPicPr>
            <p:cNvPr id="192" name="Google Shape;192;p23"/>
            <p:cNvPicPr preferRelativeResize="0"/>
            <p:nvPr/>
          </p:nvPicPr>
          <p:blipFill>
            <a:blip r:embed="rId4">
              <a:alphaModFix/>
            </a:blip>
            <a:stretch>
              <a:fillRect/>
            </a:stretch>
          </p:blipFill>
          <p:spPr>
            <a:xfrm>
              <a:off x="2295767" y="4529100"/>
              <a:ext cx="885943" cy="885900"/>
            </a:xfrm>
            <a:prstGeom prst="rect">
              <a:avLst/>
            </a:prstGeom>
            <a:noFill/>
            <a:ln>
              <a:noFill/>
            </a:ln>
          </p:spPr>
        </p:pic>
        <p:pic>
          <p:nvPicPr>
            <p:cNvPr id="193" name="Google Shape;193;p23"/>
            <p:cNvPicPr preferRelativeResize="0"/>
            <p:nvPr/>
          </p:nvPicPr>
          <p:blipFill>
            <a:blip r:embed="rId5">
              <a:alphaModFix/>
            </a:blip>
            <a:stretch>
              <a:fillRect/>
            </a:stretch>
          </p:blipFill>
          <p:spPr>
            <a:xfrm>
              <a:off x="7820025" y="445037"/>
              <a:ext cx="1572409" cy="1572411"/>
            </a:xfrm>
            <a:prstGeom prst="rect">
              <a:avLst/>
            </a:prstGeom>
            <a:noFill/>
            <a:ln>
              <a:noFill/>
            </a:ln>
          </p:spPr>
        </p:pic>
      </p:grpSp>
    </p:spTree>
    <p:extLst>
      <p:ext uri="{BB962C8B-B14F-4D97-AF65-F5344CB8AC3E}">
        <p14:creationId xmlns:p14="http://schemas.microsoft.com/office/powerpoint/2010/main" val="98365902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94"/>
        <p:cNvGrpSpPr/>
        <p:nvPr/>
      </p:nvGrpSpPr>
      <p:grpSpPr>
        <a:xfrm>
          <a:off x="0" y="0"/>
          <a:ext cx="0" cy="0"/>
          <a:chOff x="0" y="0"/>
          <a:chExt cx="0" cy="0"/>
        </a:xfrm>
      </p:grpSpPr>
      <p:sp>
        <p:nvSpPr>
          <p:cNvPr id="195" name="Google Shape;195;p24"/>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196" name="Google Shape;196;p2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7" name="Google Shape;197;p24"/>
          <p:cNvSpPr txBox="1">
            <a:spLocks noGrp="1"/>
          </p:cNvSpPr>
          <p:nvPr>
            <p:ph type="subTitle" idx="1"/>
          </p:nvPr>
        </p:nvSpPr>
        <p:spPr>
          <a:xfrm>
            <a:off x="1860283" y="1886921"/>
            <a:ext cx="3956000" cy="70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198" name="Google Shape;198;p24"/>
          <p:cNvSpPr txBox="1">
            <a:spLocks noGrp="1"/>
          </p:cNvSpPr>
          <p:nvPr>
            <p:ph type="subTitle" idx="2"/>
          </p:nvPr>
        </p:nvSpPr>
        <p:spPr>
          <a:xfrm>
            <a:off x="1860285" y="2438388"/>
            <a:ext cx="3956000" cy="1370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99" name="Google Shape;199;p24"/>
          <p:cNvSpPr txBox="1">
            <a:spLocks noGrp="1"/>
          </p:cNvSpPr>
          <p:nvPr>
            <p:ph type="subTitle" idx="3"/>
          </p:nvPr>
        </p:nvSpPr>
        <p:spPr>
          <a:xfrm>
            <a:off x="7076620" y="2438388"/>
            <a:ext cx="3956000" cy="1370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0" name="Google Shape;200;p24"/>
          <p:cNvSpPr txBox="1">
            <a:spLocks noGrp="1"/>
          </p:cNvSpPr>
          <p:nvPr>
            <p:ph type="subTitle" idx="4"/>
          </p:nvPr>
        </p:nvSpPr>
        <p:spPr>
          <a:xfrm>
            <a:off x="1860285" y="4614155"/>
            <a:ext cx="3956000" cy="1370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1" name="Google Shape;201;p24"/>
          <p:cNvSpPr txBox="1">
            <a:spLocks noGrp="1"/>
          </p:cNvSpPr>
          <p:nvPr>
            <p:ph type="subTitle" idx="5"/>
          </p:nvPr>
        </p:nvSpPr>
        <p:spPr>
          <a:xfrm>
            <a:off x="7076620" y="4614155"/>
            <a:ext cx="3956000" cy="1370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2" name="Google Shape;202;p24"/>
          <p:cNvSpPr txBox="1">
            <a:spLocks noGrp="1"/>
          </p:cNvSpPr>
          <p:nvPr>
            <p:ph type="subTitle" idx="6"/>
          </p:nvPr>
        </p:nvSpPr>
        <p:spPr>
          <a:xfrm>
            <a:off x="1860283" y="4062688"/>
            <a:ext cx="3956000" cy="70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03" name="Google Shape;203;p24"/>
          <p:cNvSpPr txBox="1">
            <a:spLocks noGrp="1"/>
          </p:cNvSpPr>
          <p:nvPr>
            <p:ph type="subTitle" idx="7"/>
          </p:nvPr>
        </p:nvSpPr>
        <p:spPr>
          <a:xfrm>
            <a:off x="7076617" y="1886921"/>
            <a:ext cx="3956000" cy="70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04" name="Google Shape;204;p24"/>
          <p:cNvSpPr txBox="1">
            <a:spLocks noGrp="1"/>
          </p:cNvSpPr>
          <p:nvPr>
            <p:ph type="subTitle" idx="8"/>
          </p:nvPr>
        </p:nvSpPr>
        <p:spPr>
          <a:xfrm>
            <a:off x="7076617" y="4062688"/>
            <a:ext cx="3956000" cy="70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pic>
        <p:nvPicPr>
          <p:cNvPr id="205" name="Google Shape;205;p24"/>
          <p:cNvPicPr preferRelativeResize="0"/>
          <p:nvPr/>
        </p:nvPicPr>
        <p:blipFill>
          <a:blip r:embed="rId2">
            <a:alphaModFix/>
          </a:blip>
          <a:stretch>
            <a:fillRect/>
          </a:stretch>
        </p:blipFill>
        <p:spPr>
          <a:xfrm>
            <a:off x="9845036" y="5992360"/>
            <a:ext cx="2664560" cy="763600"/>
          </a:xfrm>
          <a:prstGeom prst="rect">
            <a:avLst/>
          </a:prstGeom>
          <a:noFill/>
          <a:ln>
            <a:noFill/>
          </a:ln>
        </p:spPr>
      </p:pic>
      <p:pic>
        <p:nvPicPr>
          <p:cNvPr id="206" name="Google Shape;206;p24"/>
          <p:cNvPicPr preferRelativeResize="0"/>
          <p:nvPr/>
        </p:nvPicPr>
        <p:blipFill>
          <a:blip r:embed="rId3">
            <a:alphaModFix/>
          </a:blip>
          <a:stretch>
            <a:fillRect/>
          </a:stretch>
        </p:blipFill>
        <p:spPr>
          <a:xfrm>
            <a:off x="11844734" y="5864503"/>
            <a:ext cx="208633" cy="208963"/>
          </a:xfrm>
          <a:prstGeom prst="rect">
            <a:avLst/>
          </a:prstGeom>
          <a:noFill/>
          <a:ln>
            <a:noFill/>
          </a:ln>
        </p:spPr>
      </p:pic>
    </p:spTree>
    <p:extLst>
      <p:ext uri="{BB962C8B-B14F-4D97-AF65-F5344CB8AC3E}">
        <p14:creationId xmlns:p14="http://schemas.microsoft.com/office/powerpoint/2010/main" val="73926960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07"/>
        <p:cNvGrpSpPr/>
        <p:nvPr/>
      </p:nvGrpSpPr>
      <p:grpSpPr>
        <a:xfrm>
          <a:off x="0" y="0"/>
          <a:ext cx="0" cy="0"/>
          <a:chOff x="0" y="0"/>
          <a:chExt cx="0" cy="0"/>
        </a:xfrm>
      </p:grpSpPr>
      <p:sp>
        <p:nvSpPr>
          <p:cNvPr id="208" name="Google Shape;208;p25"/>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209" name="Google Shape;209;p2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0" name="Google Shape;210;p25"/>
          <p:cNvSpPr txBox="1">
            <a:spLocks noGrp="1"/>
          </p:cNvSpPr>
          <p:nvPr>
            <p:ph type="subTitle" idx="1"/>
          </p:nvPr>
        </p:nvSpPr>
        <p:spPr>
          <a:xfrm>
            <a:off x="963433" y="2974137"/>
            <a:ext cx="30732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1" name="Google Shape;211;p25"/>
          <p:cNvSpPr txBox="1">
            <a:spLocks noGrp="1"/>
          </p:cNvSpPr>
          <p:nvPr>
            <p:ph type="subTitle" idx="2"/>
          </p:nvPr>
        </p:nvSpPr>
        <p:spPr>
          <a:xfrm>
            <a:off x="4563771" y="2974137"/>
            <a:ext cx="30732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2" name="Google Shape;212;p25"/>
          <p:cNvSpPr txBox="1">
            <a:spLocks noGrp="1"/>
          </p:cNvSpPr>
          <p:nvPr>
            <p:ph type="subTitle" idx="3"/>
          </p:nvPr>
        </p:nvSpPr>
        <p:spPr>
          <a:xfrm>
            <a:off x="8157688" y="2974137"/>
            <a:ext cx="30744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3" name="Google Shape;213;p25"/>
          <p:cNvSpPr txBox="1">
            <a:spLocks noGrp="1"/>
          </p:cNvSpPr>
          <p:nvPr>
            <p:ph type="subTitle" idx="4"/>
          </p:nvPr>
        </p:nvSpPr>
        <p:spPr>
          <a:xfrm>
            <a:off x="963433" y="5428267"/>
            <a:ext cx="30732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4" name="Google Shape;214;p25"/>
          <p:cNvSpPr txBox="1">
            <a:spLocks noGrp="1"/>
          </p:cNvSpPr>
          <p:nvPr>
            <p:ph type="subTitle" idx="5"/>
          </p:nvPr>
        </p:nvSpPr>
        <p:spPr>
          <a:xfrm>
            <a:off x="4563771" y="5428267"/>
            <a:ext cx="30732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5" name="Google Shape;215;p25"/>
          <p:cNvSpPr txBox="1">
            <a:spLocks noGrp="1"/>
          </p:cNvSpPr>
          <p:nvPr>
            <p:ph type="subTitle" idx="6"/>
          </p:nvPr>
        </p:nvSpPr>
        <p:spPr>
          <a:xfrm>
            <a:off x="8157688" y="5428267"/>
            <a:ext cx="3074400" cy="716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6" name="Google Shape;216;p25"/>
          <p:cNvSpPr txBox="1">
            <a:spLocks noGrp="1"/>
          </p:cNvSpPr>
          <p:nvPr>
            <p:ph type="subTitle" idx="7"/>
          </p:nvPr>
        </p:nvSpPr>
        <p:spPr>
          <a:xfrm>
            <a:off x="963433" y="2421067"/>
            <a:ext cx="30732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17" name="Google Shape;217;p25"/>
          <p:cNvSpPr txBox="1">
            <a:spLocks noGrp="1"/>
          </p:cNvSpPr>
          <p:nvPr>
            <p:ph type="subTitle" idx="8"/>
          </p:nvPr>
        </p:nvSpPr>
        <p:spPr>
          <a:xfrm>
            <a:off x="4563780" y="2421067"/>
            <a:ext cx="30732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18" name="Google Shape;218;p25"/>
          <p:cNvSpPr txBox="1">
            <a:spLocks noGrp="1"/>
          </p:cNvSpPr>
          <p:nvPr>
            <p:ph type="subTitle" idx="9"/>
          </p:nvPr>
        </p:nvSpPr>
        <p:spPr>
          <a:xfrm>
            <a:off x="8164131" y="2421067"/>
            <a:ext cx="30744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19" name="Google Shape;219;p25"/>
          <p:cNvSpPr txBox="1">
            <a:spLocks noGrp="1"/>
          </p:cNvSpPr>
          <p:nvPr>
            <p:ph type="subTitle" idx="13"/>
          </p:nvPr>
        </p:nvSpPr>
        <p:spPr>
          <a:xfrm>
            <a:off x="963433" y="4880609"/>
            <a:ext cx="30732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20" name="Google Shape;220;p25"/>
          <p:cNvSpPr txBox="1">
            <a:spLocks noGrp="1"/>
          </p:cNvSpPr>
          <p:nvPr>
            <p:ph type="subTitle" idx="14"/>
          </p:nvPr>
        </p:nvSpPr>
        <p:spPr>
          <a:xfrm>
            <a:off x="4563780" y="4880608"/>
            <a:ext cx="30732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sp>
        <p:nvSpPr>
          <p:cNvPr id="221" name="Google Shape;221;p25"/>
          <p:cNvSpPr txBox="1">
            <a:spLocks noGrp="1"/>
          </p:cNvSpPr>
          <p:nvPr>
            <p:ph type="subTitle" idx="15"/>
          </p:nvPr>
        </p:nvSpPr>
        <p:spPr>
          <a:xfrm>
            <a:off x="8160871" y="4880609"/>
            <a:ext cx="3073200" cy="716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2400" b="1">
                <a:solidFill>
                  <a:schemeClr val="dk1"/>
                </a:solidFill>
                <a:latin typeface="Oxanium"/>
                <a:ea typeface="Oxanium"/>
                <a:cs typeface="Oxanium"/>
                <a:sym typeface="Oxanium"/>
              </a:defRPr>
            </a:lvl1pPr>
            <a:lvl2pPr lvl="1"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3200">
                <a:solidFill>
                  <a:schemeClr val="dk1"/>
                </a:solidFill>
                <a:latin typeface="Raleway"/>
                <a:ea typeface="Raleway"/>
                <a:cs typeface="Raleway"/>
                <a:sym typeface="Raleway"/>
              </a:defRPr>
            </a:lvl9pPr>
          </a:lstStyle>
          <a:p>
            <a:endParaRPr/>
          </a:p>
        </p:txBody>
      </p:sp>
      <p:pic>
        <p:nvPicPr>
          <p:cNvPr id="222" name="Google Shape;222;p25"/>
          <p:cNvPicPr preferRelativeResize="0"/>
          <p:nvPr/>
        </p:nvPicPr>
        <p:blipFill>
          <a:blip r:embed="rId2">
            <a:alphaModFix/>
          </a:blip>
          <a:stretch>
            <a:fillRect/>
          </a:stretch>
        </p:blipFill>
        <p:spPr>
          <a:xfrm>
            <a:off x="10678101" y="279609"/>
            <a:ext cx="1210367" cy="1210384"/>
          </a:xfrm>
          <a:prstGeom prst="rect">
            <a:avLst/>
          </a:prstGeom>
          <a:noFill/>
          <a:ln>
            <a:noFill/>
          </a:ln>
        </p:spPr>
      </p:pic>
      <p:grpSp>
        <p:nvGrpSpPr>
          <p:cNvPr id="223" name="Google Shape;223;p25"/>
          <p:cNvGrpSpPr/>
          <p:nvPr/>
        </p:nvGrpSpPr>
        <p:grpSpPr>
          <a:xfrm>
            <a:off x="11178968" y="977982"/>
            <a:ext cx="839033" cy="1015517"/>
            <a:chOff x="8384225" y="733486"/>
            <a:chExt cx="629275" cy="761638"/>
          </a:xfrm>
        </p:grpSpPr>
        <p:pic>
          <p:nvPicPr>
            <p:cNvPr id="224" name="Google Shape;224;p25"/>
            <p:cNvPicPr preferRelativeResize="0"/>
            <p:nvPr/>
          </p:nvPicPr>
          <p:blipFill>
            <a:blip r:embed="rId3">
              <a:alphaModFix/>
            </a:blip>
            <a:stretch>
              <a:fillRect/>
            </a:stretch>
          </p:blipFill>
          <p:spPr>
            <a:xfrm>
              <a:off x="8493900" y="733486"/>
              <a:ext cx="519600" cy="519564"/>
            </a:xfrm>
            <a:prstGeom prst="rect">
              <a:avLst/>
            </a:prstGeom>
            <a:noFill/>
            <a:ln>
              <a:noFill/>
            </a:ln>
          </p:spPr>
        </p:pic>
        <p:pic>
          <p:nvPicPr>
            <p:cNvPr id="225" name="Google Shape;225;p25"/>
            <p:cNvPicPr preferRelativeResize="0"/>
            <p:nvPr/>
          </p:nvPicPr>
          <p:blipFill>
            <a:blip r:embed="rId4">
              <a:alphaModFix/>
            </a:blip>
            <a:stretch>
              <a:fillRect/>
            </a:stretch>
          </p:blipFill>
          <p:spPr>
            <a:xfrm>
              <a:off x="8384225" y="1338402"/>
              <a:ext cx="156475" cy="156722"/>
            </a:xfrm>
            <a:prstGeom prst="rect">
              <a:avLst/>
            </a:prstGeom>
            <a:noFill/>
            <a:ln>
              <a:noFill/>
            </a:ln>
          </p:spPr>
        </p:pic>
      </p:grpSp>
    </p:spTree>
    <p:extLst>
      <p:ext uri="{BB962C8B-B14F-4D97-AF65-F5344CB8AC3E}">
        <p14:creationId xmlns:p14="http://schemas.microsoft.com/office/powerpoint/2010/main" val="146726560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26"/>
        <p:cNvGrpSpPr/>
        <p:nvPr/>
      </p:nvGrpSpPr>
      <p:grpSpPr>
        <a:xfrm>
          <a:off x="0" y="0"/>
          <a:ext cx="0" cy="0"/>
          <a:chOff x="0" y="0"/>
          <a:chExt cx="0" cy="0"/>
        </a:xfrm>
      </p:grpSpPr>
      <p:sp>
        <p:nvSpPr>
          <p:cNvPr id="227" name="Google Shape;227;p26"/>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228" name="Google Shape;228;p26"/>
          <p:cNvSpPr txBox="1">
            <a:spLocks noGrp="1"/>
          </p:cNvSpPr>
          <p:nvPr>
            <p:ph type="title" hasCustomPrompt="1"/>
          </p:nvPr>
        </p:nvSpPr>
        <p:spPr>
          <a:xfrm>
            <a:off x="4482133" y="716667"/>
            <a:ext cx="6756400" cy="110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400" b="0">
                <a:solidFill>
                  <a:schemeClr val="lt1"/>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29" name="Google Shape;229;p26"/>
          <p:cNvSpPr txBox="1">
            <a:spLocks noGrp="1"/>
          </p:cNvSpPr>
          <p:nvPr>
            <p:ph type="subTitle" idx="1"/>
          </p:nvPr>
        </p:nvSpPr>
        <p:spPr>
          <a:xfrm>
            <a:off x="4482133" y="1757567"/>
            <a:ext cx="6756400" cy="59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0" name="Google Shape;230;p26"/>
          <p:cNvSpPr txBox="1">
            <a:spLocks noGrp="1"/>
          </p:cNvSpPr>
          <p:nvPr>
            <p:ph type="title" idx="2" hasCustomPrompt="1"/>
          </p:nvPr>
        </p:nvSpPr>
        <p:spPr>
          <a:xfrm>
            <a:off x="4482133" y="2613416"/>
            <a:ext cx="6756400" cy="110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400" b="0">
                <a:solidFill>
                  <a:schemeClr val="lt1"/>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1" name="Google Shape;231;p26"/>
          <p:cNvSpPr txBox="1">
            <a:spLocks noGrp="1"/>
          </p:cNvSpPr>
          <p:nvPr>
            <p:ph type="subTitle" idx="3"/>
          </p:nvPr>
        </p:nvSpPr>
        <p:spPr>
          <a:xfrm>
            <a:off x="4482133" y="3654317"/>
            <a:ext cx="6756400" cy="59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2" name="Google Shape;232;p26"/>
          <p:cNvSpPr txBox="1">
            <a:spLocks noGrp="1"/>
          </p:cNvSpPr>
          <p:nvPr>
            <p:ph type="title" idx="4" hasCustomPrompt="1"/>
          </p:nvPr>
        </p:nvSpPr>
        <p:spPr>
          <a:xfrm>
            <a:off x="4482133" y="4510165"/>
            <a:ext cx="6756400" cy="110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400" b="0">
                <a:solidFill>
                  <a:schemeClr val="lt1"/>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3" name="Google Shape;233;p26"/>
          <p:cNvSpPr txBox="1">
            <a:spLocks noGrp="1"/>
          </p:cNvSpPr>
          <p:nvPr>
            <p:ph type="subTitle" idx="5"/>
          </p:nvPr>
        </p:nvSpPr>
        <p:spPr>
          <a:xfrm>
            <a:off x="4482133" y="5551067"/>
            <a:ext cx="6756400" cy="59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pic>
        <p:nvPicPr>
          <p:cNvPr id="234" name="Google Shape;234;p26"/>
          <p:cNvPicPr preferRelativeResize="0"/>
          <p:nvPr/>
        </p:nvPicPr>
        <p:blipFill>
          <a:blip r:embed="rId2">
            <a:alphaModFix/>
          </a:blip>
          <a:stretch>
            <a:fillRect/>
          </a:stretch>
        </p:blipFill>
        <p:spPr>
          <a:xfrm>
            <a:off x="-1192967" y="3003968"/>
            <a:ext cx="4634665" cy="4634665"/>
          </a:xfrm>
          <a:prstGeom prst="rect">
            <a:avLst/>
          </a:prstGeom>
          <a:noFill/>
          <a:ln>
            <a:noFill/>
          </a:ln>
        </p:spPr>
      </p:pic>
      <p:grpSp>
        <p:nvGrpSpPr>
          <p:cNvPr id="235" name="Google Shape;235;p26"/>
          <p:cNvGrpSpPr/>
          <p:nvPr/>
        </p:nvGrpSpPr>
        <p:grpSpPr>
          <a:xfrm>
            <a:off x="623911" y="-565108"/>
            <a:ext cx="5825531" cy="4939471"/>
            <a:chOff x="467933" y="-423831"/>
            <a:chExt cx="4369148" cy="3704603"/>
          </a:xfrm>
        </p:grpSpPr>
        <p:pic>
          <p:nvPicPr>
            <p:cNvPr id="236" name="Google Shape;236;p26"/>
            <p:cNvPicPr preferRelativeResize="0"/>
            <p:nvPr/>
          </p:nvPicPr>
          <p:blipFill>
            <a:blip r:embed="rId3">
              <a:alphaModFix/>
            </a:blip>
            <a:stretch>
              <a:fillRect/>
            </a:stretch>
          </p:blipFill>
          <p:spPr>
            <a:xfrm>
              <a:off x="467933" y="1708362"/>
              <a:ext cx="1572409" cy="1572411"/>
            </a:xfrm>
            <a:prstGeom prst="rect">
              <a:avLst/>
            </a:prstGeom>
            <a:noFill/>
            <a:ln>
              <a:noFill/>
            </a:ln>
          </p:spPr>
        </p:pic>
        <p:grpSp>
          <p:nvGrpSpPr>
            <p:cNvPr id="237" name="Google Shape;237;p26"/>
            <p:cNvGrpSpPr/>
            <p:nvPr/>
          </p:nvGrpSpPr>
          <p:grpSpPr>
            <a:xfrm>
              <a:off x="3497884" y="-423831"/>
              <a:ext cx="1339197" cy="1339197"/>
              <a:chOff x="3620002" y="1131752"/>
              <a:chExt cx="828301" cy="828301"/>
            </a:xfrm>
          </p:grpSpPr>
          <p:pic>
            <p:nvPicPr>
              <p:cNvPr id="238" name="Google Shape;238;p26"/>
              <p:cNvPicPr preferRelativeResize="0"/>
              <p:nvPr/>
            </p:nvPicPr>
            <p:blipFill>
              <a:blip r:embed="rId4">
                <a:alphaModFix/>
              </a:blip>
              <a:stretch>
                <a:fillRect/>
              </a:stretch>
            </p:blipFill>
            <p:spPr>
              <a:xfrm>
                <a:off x="3620002" y="1131752"/>
                <a:ext cx="828301" cy="828301"/>
              </a:xfrm>
              <a:prstGeom prst="rect">
                <a:avLst/>
              </a:prstGeom>
              <a:noFill/>
              <a:ln>
                <a:noFill/>
              </a:ln>
            </p:spPr>
          </p:pic>
          <p:pic>
            <p:nvPicPr>
              <p:cNvPr id="239" name="Google Shape;239;p26"/>
              <p:cNvPicPr preferRelativeResize="0"/>
              <p:nvPr/>
            </p:nvPicPr>
            <p:blipFill>
              <a:blip r:embed="rId5">
                <a:alphaModFix/>
              </a:blip>
              <a:stretch>
                <a:fillRect/>
              </a:stretch>
            </p:blipFill>
            <p:spPr>
              <a:xfrm>
                <a:off x="3720721" y="1231931"/>
                <a:ext cx="626858" cy="627938"/>
              </a:xfrm>
              <a:prstGeom prst="rect">
                <a:avLst/>
              </a:prstGeom>
              <a:noFill/>
              <a:ln>
                <a:noFill/>
              </a:ln>
            </p:spPr>
          </p:pic>
        </p:grpSp>
      </p:grpSp>
    </p:spTree>
    <p:extLst>
      <p:ext uri="{BB962C8B-B14F-4D97-AF65-F5344CB8AC3E}">
        <p14:creationId xmlns:p14="http://schemas.microsoft.com/office/powerpoint/2010/main" val="328527414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40"/>
        <p:cNvGrpSpPr/>
        <p:nvPr/>
      </p:nvGrpSpPr>
      <p:grpSpPr>
        <a:xfrm>
          <a:off x="0" y="0"/>
          <a:ext cx="0" cy="0"/>
          <a:chOff x="0" y="0"/>
          <a:chExt cx="0" cy="0"/>
        </a:xfrm>
      </p:grpSpPr>
      <p:sp>
        <p:nvSpPr>
          <p:cNvPr id="241" name="Google Shape;241;p27"/>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sp>
        <p:nvSpPr>
          <p:cNvPr id="242" name="Google Shape;242;p27"/>
          <p:cNvSpPr txBox="1">
            <a:spLocks noGrp="1"/>
          </p:cNvSpPr>
          <p:nvPr>
            <p:ph type="ctrTitle"/>
          </p:nvPr>
        </p:nvSpPr>
        <p:spPr>
          <a:xfrm>
            <a:off x="7289800" y="1007117"/>
            <a:ext cx="3948800" cy="140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5200"/>
              <a:buNone/>
              <a:defRPr sz="8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43" name="Google Shape;243;p27"/>
          <p:cNvSpPr txBox="1">
            <a:spLocks noGrp="1"/>
          </p:cNvSpPr>
          <p:nvPr>
            <p:ph type="subTitle" idx="1"/>
          </p:nvPr>
        </p:nvSpPr>
        <p:spPr>
          <a:xfrm>
            <a:off x="7289900" y="2355932"/>
            <a:ext cx="3948800" cy="1334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pic>
        <p:nvPicPr>
          <p:cNvPr id="244" name="Google Shape;244;p27"/>
          <p:cNvPicPr preferRelativeResize="0"/>
          <p:nvPr/>
        </p:nvPicPr>
        <p:blipFill>
          <a:blip r:embed="rId2">
            <a:alphaModFix amt="44000"/>
          </a:blip>
          <a:stretch>
            <a:fillRect/>
          </a:stretch>
        </p:blipFill>
        <p:spPr>
          <a:xfrm rot="10800000" flipH="1">
            <a:off x="-2282665" y="3612326"/>
            <a:ext cx="3118233" cy="3118317"/>
          </a:xfrm>
          <a:prstGeom prst="rect">
            <a:avLst/>
          </a:prstGeom>
          <a:noFill/>
          <a:ln>
            <a:noFill/>
          </a:ln>
        </p:spPr>
      </p:pic>
      <p:grpSp>
        <p:nvGrpSpPr>
          <p:cNvPr id="245" name="Google Shape;245;p27"/>
          <p:cNvGrpSpPr/>
          <p:nvPr/>
        </p:nvGrpSpPr>
        <p:grpSpPr>
          <a:xfrm>
            <a:off x="763071" y="7"/>
            <a:ext cx="1561035" cy="1561067"/>
            <a:chOff x="572303" y="5"/>
            <a:chExt cx="1170776" cy="1170800"/>
          </a:xfrm>
        </p:grpSpPr>
        <p:pic>
          <p:nvPicPr>
            <p:cNvPr id="246" name="Google Shape;246;p27"/>
            <p:cNvPicPr preferRelativeResize="0"/>
            <p:nvPr/>
          </p:nvPicPr>
          <p:blipFill>
            <a:blip r:embed="rId3">
              <a:alphaModFix/>
            </a:blip>
            <a:stretch>
              <a:fillRect/>
            </a:stretch>
          </p:blipFill>
          <p:spPr>
            <a:xfrm rot="10800000" flipH="1">
              <a:off x="911612" y="338937"/>
              <a:ext cx="492152" cy="492950"/>
            </a:xfrm>
            <a:prstGeom prst="rect">
              <a:avLst/>
            </a:prstGeom>
            <a:noFill/>
            <a:ln>
              <a:noFill/>
            </a:ln>
          </p:spPr>
        </p:pic>
        <p:pic>
          <p:nvPicPr>
            <p:cNvPr id="247" name="Google Shape;247;p27"/>
            <p:cNvPicPr preferRelativeResize="0"/>
            <p:nvPr/>
          </p:nvPicPr>
          <p:blipFill>
            <a:blip r:embed="rId4">
              <a:alphaModFix/>
            </a:blip>
            <a:stretch>
              <a:fillRect/>
            </a:stretch>
          </p:blipFill>
          <p:spPr>
            <a:xfrm rot="10800000" flipH="1">
              <a:off x="572303" y="5"/>
              <a:ext cx="1170776" cy="1170800"/>
            </a:xfrm>
            <a:prstGeom prst="rect">
              <a:avLst/>
            </a:prstGeom>
            <a:noFill/>
            <a:ln>
              <a:noFill/>
            </a:ln>
          </p:spPr>
        </p:pic>
      </p:grpSp>
      <p:sp>
        <p:nvSpPr>
          <p:cNvPr id="248" name="Google Shape;248;p27"/>
          <p:cNvSpPr txBox="1"/>
          <p:nvPr/>
        </p:nvSpPr>
        <p:spPr>
          <a:xfrm>
            <a:off x="7289868" y="4646084"/>
            <a:ext cx="3948800" cy="820800"/>
          </a:xfrm>
          <a:prstGeom prst="rect">
            <a:avLst/>
          </a:prstGeom>
          <a:noFill/>
          <a:ln>
            <a:noFill/>
          </a:ln>
        </p:spPr>
        <p:txBody>
          <a:bodyPr spcFirstLastPara="1" wrap="square" lIns="121900" tIns="121900" rIns="121900" bIns="121900" anchor="b" anchorCtr="0">
            <a:noAutofit/>
          </a:bodyPr>
          <a:lstStyle/>
          <a:p>
            <a:pPr marL="0" lvl="0" indent="0" algn="r" rtl="0">
              <a:lnSpc>
                <a:spcPct val="100000"/>
              </a:lnSpc>
              <a:spcBef>
                <a:spcPts val="400"/>
              </a:spcBef>
              <a:spcAft>
                <a:spcPts val="0"/>
              </a:spcAft>
              <a:buNone/>
            </a:pPr>
            <a:r>
              <a:rPr lang="en" sz="1333">
                <a:solidFill>
                  <a:schemeClr val="dk1"/>
                </a:solidFill>
                <a:latin typeface="Hind"/>
                <a:ea typeface="Hind"/>
                <a:cs typeface="Hind"/>
                <a:sym typeface="Hind"/>
              </a:rPr>
              <a:t>CREDITS: This presentation template was created by </a:t>
            </a:r>
            <a:r>
              <a:rPr lang="en" sz="1333" b="1">
                <a:solidFill>
                  <a:schemeClr val="lt1"/>
                </a:solidFill>
                <a:uFill>
                  <a:noFill/>
                </a:uFill>
                <a:latin typeface="Hind"/>
                <a:ea typeface="Hind"/>
                <a:cs typeface="Hind"/>
                <a:sym typeface="Hind"/>
                <a:hlinkClick r:id="rId5">
                  <a:extLst>
                    <a:ext uri="{A12FA001-AC4F-418D-AE19-62706E023703}">
                      <ahyp:hlinkClr xmlns:ahyp="http://schemas.microsoft.com/office/drawing/2018/hyperlinkcolor" val="tx"/>
                    </a:ext>
                  </a:extLst>
                </a:hlinkClick>
              </a:rPr>
              <a:t>Slidesgo</a:t>
            </a:r>
            <a:r>
              <a:rPr lang="en" sz="1333">
                <a:solidFill>
                  <a:schemeClr val="lt1"/>
                </a:solidFill>
                <a:latin typeface="Hind"/>
                <a:ea typeface="Hind"/>
                <a:cs typeface="Hind"/>
                <a:sym typeface="Hind"/>
              </a:rPr>
              <a:t>, </a:t>
            </a:r>
            <a:r>
              <a:rPr lang="en" sz="1333">
                <a:solidFill>
                  <a:schemeClr val="dk1"/>
                </a:solidFill>
                <a:latin typeface="Hind"/>
                <a:ea typeface="Hind"/>
                <a:cs typeface="Hind"/>
                <a:sym typeface="Hind"/>
              </a:rPr>
              <a:t>and includes icons by </a:t>
            </a:r>
            <a:r>
              <a:rPr lang="en" sz="1333" b="1">
                <a:solidFill>
                  <a:schemeClr val="lt1"/>
                </a:solidFill>
                <a:uFill>
                  <a:noFill/>
                </a:uFill>
                <a:latin typeface="Hind"/>
                <a:ea typeface="Hind"/>
                <a:cs typeface="Hind"/>
                <a:sym typeface="Hind"/>
                <a:hlinkClick r:id="rId6">
                  <a:extLst>
                    <a:ext uri="{A12FA001-AC4F-418D-AE19-62706E023703}">
                      <ahyp:hlinkClr xmlns:ahyp="http://schemas.microsoft.com/office/drawing/2018/hyperlinkcolor" val="tx"/>
                    </a:ext>
                  </a:extLst>
                </a:hlinkClick>
              </a:rPr>
              <a:t>Flaticon</a:t>
            </a:r>
            <a:r>
              <a:rPr lang="en" sz="1333">
                <a:solidFill>
                  <a:schemeClr val="lt1"/>
                </a:solidFill>
                <a:latin typeface="Hind"/>
                <a:ea typeface="Hind"/>
                <a:cs typeface="Hind"/>
                <a:sym typeface="Hind"/>
              </a:rPr>
              <a:t>,</a:t>
            </a:r>
            <a:r>
              <a:rPr lang="en" sz="1333">
                <a:solidFill>
                  <a:schemeClr val="dk1"/>
                </a:solidFill>
                <a:latin typeface="Hind"/>
                <a:ea typeface="Hind"/>
                <a:cs typeface="Hind"/>
                <a:sym typeface="Hind"/>
              </a:rPr>
              <a:t> and infographics &amp; images by </a:t>
            </a:r>
            <a:r>
              <a:rPr lang="en" sz="1333" b="1">
                <a:solidFill>
                  <a:schemeClr val="lt1"/>
                </a:solidFill>
                <a:uFill>
                  <a:noFill/>
                </a:uFill>
                <a:latin typeface="Hind"/>
                <a:ea typeface="Hind"/>
                <a:cs typeface="Hind"/>
                <a:sym typeface="Hind"/>
                <a:hlinkClick r:id="rId7">
                  <a:extLst>
                    <a:ext uri="{A12FA001-AC4F-418D-AE19-62706E023703}">
                      <ahyp:hlinkClr xmlns:ahyp="http://schemas.microsoft.com/office/drawing/2018/hyperlinkcolor" val="tx"/>
                    </a:ext>
                  </a:extLst>
                </a:hlinkClick>
              </a:rPr>
              <a:t>Freepik</a:t>
            </a:r>
            <a:endParaRPr sz="1333" b="1">
              <a:solidFill>
                <a:schemeClr val="lt1"/>
              </a:solidFill>
              <a:latin typeface="Hind"/>
              <a:ea typeface="Hind"/>
              <a:cs typeface="Hind"/>
              <a:sym typeface="Hind"/>
            </a:endParaRPr>
          </a:p>
        </p:txBody>
      </p:sp>
    </p:spTree>
    <p:extLst>
      <p:ext uri="{BB962C8B-B14F-4D97-AF65-F5344CB8AC3E}">
        <p14:creationId xmlns:p14="http://schemas.microsoft.com/office/powerpoint/2010/main" val="235339190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49"/>
        <p:cNvGrpSpPr/>
        <p:nvPr/>
      </p:nvGrpSpPr>
      <p:grpSpPr>
        <a:xfrm>
          <a:off x="0" y="0"/>
          <a:ext cx="0" cy="0"/>
          <a:chOff x="0" y="0"/>
          <a:chExt cx="0" cy="0"/>
        </a:xfrm>
      </p:grpSpPr>
      <p:sp>
        <p:nvSpPr>
          <p:cNvPr id="250" name="Google Shape;250;p28"/>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grpSp>
        <p:nvGrpSpPr>
          <p:cNvPr id="251" name="Google Shape;251;p28"/>
          <p:cNvGrpSpPr/>
          <p:nvPr/>
        </p:nvGrpSpPr>
        <p:grpSpPr>
          <a:xfrm>
            <a:off x="4288634" y="515409"/>
            <a:ext cx="7289879" cy="7583260"/>
            <a:chOff x="3216475" y="386556"/>
            <a:chExt cx="5467409" cy="5687445"/>
          </a:xfrm>
        </p:grpSpPr>
        <p:pic>
          <p:nvPicPr>
            <p:cNvPr id="252" name="Google Shape;252;p28"/>
            <p:cNvPicPr preferRelativeResize="0"/>
            <p:nvPr/>
          </p:nvPicPr>
          <p:blipFill>
            <a:blip r:embed="rId2">
              <a:alphaModFix/>
            </a:blip>
            <a:stretch>
              <a:fillRect/>
            </a:stretch>
          </p:blipFill>
          <p:spPr>
            <a:xfrm>
              <a:off x="7945310" y="386556"/>
              <a:ext cx="738575" cy="738587"/>
            </a:xfrm>
            <a:prstGeom prst="rect">
              <a:avLst/>
            </a:prstGeom>
            <a:noFill/>
            <a:ln>
              <a:noFill/>
            </a:ln>
          </p:spPr>
        </p:pic>
        <p:pic>
          <p:nvPicPr>
            <p:cNvPr id="253" name="Google Shape;253;p28"/>
            <p:cNvPicPr preferRelativeResize="0"/>
            <p:nvPr/>
          </p:nvPicPr>
          <p:blipFill>
            <a:blip r:embed="rId3">
              <a:alphaModFix/>
            </a:blip>
            <a:stretch>
              <a:fillRect/>
            </a:stretch>
          </p:blipFill>
          <p:spPr>
            <a:xfrm>
              <a:off x="3216475" y="4648200"/>
              <a:ext cx="1425801" cy="1425801"/>
            </a:xfrm>
            <a:prstGeom prst="rect">
              <a:avLst/>
            </a:prstGeom>
            <a:noFill/>
            <a:ln>
              <a:noFill/>
            </a:ln>
          </p:spPr>
        </p:pic>
      </p:grpSp>
      <p:grpSp>
        <p:nvGrpSpPr>
          <p:cNvPr id="254" name="Google Shape;254;p28"/>
          <p:cNvGrpSpPr/>
          <p:nvPr/>
        </p:nvGrpSpPr>
        <p:grpSpPr>
          <a:xfrm>
            <a:off x="3996133" y="254004"/>
            <a:ext cx="7843800" cy="6293595"/>
            <a:chOff x="2997100" y="190503"/>
            <a:chExt cx="5882850" cy="4720196"/>
          </a:xfrm>
        </p:grpSpPr>
        <p:pic>
          <p:nvPicPr>
            <p:cNvPr id="255" name="Google Shape;255;p28"/>
            <p:cNvPicPr preferRelativeResize="0"/>
            <p:nvPr/>
          </p:nvPicPr>
          <p:blipFill>
            <a:blip r:embed="rId4">
              <a:alphaModFix/>
            </a:blip>
            <a:stretch>
              <a:fillRect/>
            </a:stretch>
          </p:blipFill>
          <p:spPr>
            <a:xfrm>
              <a:off x="7749250" y="190503"/>
              <a:ext cx="1130700" cy="1130700"/>
            </a:xfrm>
            <a:prstGeom prst="rect">
              <a:avLst/>
            </a:prstGeom>
            <a:noFill/>
            <a:ln>
              <a:noFill/>
            </a:ln>
          </p:spPr>
        </p:pic>
        <p:pic>
          <p:nvPicPr>
            <p:cNvPr id="256" name="Google Shape;256;p28"/>
            <p:cNvPicPr preferRelativeResize="0"/>
            <p:nvPr/>
          </p:nvPicPr>
          <p:blipFill>
            <a:blip r:embed="rId5">
              <a:alphaModFix/>
            </a:blip>
            <a:stretch>
              <a:fillRect/>
            </a:stretch>
          </p:blipFill>
          <p:spPr>
            <a:xfrm>
              <a:off x="2997100" y="4753977"/>
              <a:ext cx="156475" cy="156722"/>
            </a:xfrm>
            <a:prstGeom prst="rect">
              <a:avLst/>
            </a:prstGeom>
            <a:noFill/>
            <a:ln>
              <a:noFill/>
            </a:ln>
          </p:spPr>
        </p:pic>
        <p:pic>
          <p:nvPicPr>
            <p:cNvPr id="257" name="Google Shape;257;p28"/>
            <p:cNvPicPr preferRelativeResize="0"/>
            <p:nvPr/>
          </p:nvPicPr>
          <p:blipFill>
            <a:blip r:embed="rId5">
              <a:alphaModFix/>
            </a:blip>
            <a:stretch>
              <a:fillRect/>
            </a:stretch>
          </p:blipFill>
          <p:spPr>
            <a:xfrm>
              <a:off x="8674000" y="1382127"/>
              <a:ext cx="156475" cy="156722"/>
            </a:xfrm>
            <a:prstGeom prst="rect">
              <a:avLst/>
            </a:prstGeom>
            <a:noFill/>
            <a:ln>
              <a:noFill/>
            </a:ln>
          </p:spPr>
        </p:pic>
      </p:grpSp>
    </p:spTree>
    <p:extLst>
      <p:ext uri="{BB962C8B-B14F-4D97-AF65-F5344CB8AC3E}">
        <p14:creationId xmlns:p14="http://schemas.microsoft.com/office/powerpoint/2010/main" val="132385598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C6DF018-A271-4383-AC2E-F06D27066EF7}" type="datetimeFigureOut">
              <a:rPr lang="en-US" smtClean="0"/>
              <a:t>5/8/2024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0206906-5D65-4EED-A6C7-64DCE41D83D9}" type="slidenum">
              <a:rPr lang="en-US" smtClean="0"/>
              <a:t>‹#›</a:t>
            </a:fld>
            <a:endParaRPr lang="en-US"/>
          </a:p>
        </p:txBody>
      </p:sp>
    </p:spTree>
    <p:extLst>
      <p:ext uri="{BB962C8B-B14F-4D97-AF65-F5344CB8AC3E}">
        <p14:creationId xmlns:p14="http://schemas.microsoft.com/office/powerpoint/2010/main" val="6903572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58"/>
        <p:cNvGrpSpPr/>
        <p:nvPr/>
      </p:nvGrpSpPr>
      <p:grpSpPr>
        <a:xfrm>
          <a:off x="0" y="0"/>
          <a:ext cx="0" cy="0"/>
          <a:chOff x="0" y="0"/>
          <a:chExt cx="0" cy="0"/>
        </a:xfrm>
      </p:grpSpPr>
      <p:sp>
        <p:nvSpPr>
          <p:cNvPr id="259" name="Google Shape;259;p29"/>
          <p:cNvSpPr/>
          <p:nvPr/>
        </p:nvSpPr>
        <p:spPr>
          <a:xfrm>
            <a:off x="-79533" y="-70700"/>
            <a:ext cx="12372800" cy="7008400"/>
          </a:xfrm>
          <a:prstGeom prst="rect">
            <a:avLst/>
          </a:prstGeom>
          <a:gradFill>
            <a:gsLst>
              <a:gs pos="0">
                <a:srgbClr val="7920B8"/>
              </a:gs>
              <a:gs pos="100000">
                <a:srgbClr val="2F1045"/>
              </a:gs>
            </a:gsLst>
            <a:path path="circle">
              <a:fillToRect l="50000" t="50000" r="50000" b="50000"/>
            </a:path>
            <a:tileRect/>
          </a:gra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2400">
              <a:latin typeface="Hind"/>
              <a:ea typeface="Hind"/>
              <a:cs typeface="Hind"/>
              <a:sym typeface="Hind"/>
            </a:endParaRPr>
          </a:p>
        </p:txBody>
      </p:sp>
      <p:grpSp>
        <p:nvGrpSpPr>
          <p:cNvPr id="260" name="Google Shape;260;p29"/>
          <p:cNvGrpSpPr/>
          <p:nvPr/>
        </p:nvGrpSpPr>
        <p:grpSpPr>
          <a:xfrm>
            <a:off x="2702536" y="2581743"/>
            <a:ext cx="8874367" cy="4963803"/>
            <a:chOff x="2026902" y="1936307"/>
            <a:chExt cx="6655775" cy="3722852"/>
          </a:xfrm>
        </p:grpSpPr>
        <p:pic>
          <p:nvPicPr>
            <p:cNvPr id="261" name="Google Shape;261;p29"/>
            <p:cNvPicPr preferRelativeResize="0"/>
            <p:nvPr/>
          </p:nvPicPr>
          <p:blipFill>
            <a:blip r:embed="rId2">
              <a:alphaModFix amt="44000"/>
            </a:blip>
            <a:stretch>
              <a:fillRect/>
            </a:stretch>
          </p:blipFill>
          <p:spPr>
            <a:xfrm>
              <a:off x="7774902" y="1936307"/>
              <a:ext cx="907775" cy="907790"/>
            </a:xfrm>
            <a:prstGeom prst="rect">
              <a:avLst/>
            </a:prstGeom>
            <a:noFill/>
            <a:ln>
              <a:noFill/>
            </a:ln>
          </p:spPr>
        </p:pic>
        <p:pic>
          <p:nvPicPr>
            <p:cNvPr id="262" name="Google Shape;262;p29"/>
            <p:cNvPicPr preferRelativeResize="0"/>
            <p:nvPr/>
          </p:nvPicPr>
          <p:blipFill>
            <a:blip r:embed="rId2">
              <a:alphaModFix amt="44000"/>
            </a:blip>
            <a:stretch>
              <a:fillRect/>
            </a:stretch>
          </p:blipFill>
          <p:spPr>
            <a:xfrm>
              <a:off x="2026902" y="4751370"/>
              <a:ext cx="907775" cy="907790"/>
            </a:xfrm>
            <a:prstGeom prst="rect">
              <a:avLst/>
            </a:prstGeom>
            <a:noFill/>
            <a:ln>
              <a:noFill/>
            </a:ln>
          </p:spPr>
        </p:pic>
      </p:grpSp>
      <p:grpSp>
        <p:nvGrpSpPr>
          <p:cNvPr id="263" name="Google Shape;263;p29"/>
          <p:cNvGrpSpPr/>
          <p:nvPr/>
        </p:nvGrpSpPr>
        <p:grpSpPr>
          <a:xfrm>
            <a:off x="3912902" y="2428951"/>
            <a:ext cx="8059169" cy="4339100"/>
            <a:chOff x="2934676" y="1821713"/>
            <a:chExt cx="6044377" cy="3254325"/>
          </a:xfrm>
        </p:grpSpPr>
        <p:pic>
          <p:nvPicPr>
            <p:cNvPr id="264" name="Google Shape;264;p29"/>
            <p:cNvPicPr preferRelativeResize="0"/>
            <p:nvPr/>
          </p:nvPicPr>
          <p:blipFill>
            <a:blip r:embed="rId3">
              <a:alphaModFix/>
            </a:blip>
            <a:stretch>
              <a:fillRect/>
            </a:stretch>
          </p:blipFill>
          <p:spPr>
            <a:xfrm>
              <a:off x="8407346" y="1821713"/>
              <a:ext cx="571707" cy="572700"/>
            </a:xfrm>
            <a:prstGeom prst="rect">
              <a:avLst/>
            </a:prstGeom>
            <a:noFill/>
            <a:ln>
              <a:noFill/>
            </a:ln>
          </p:spPr>
        </p:pic>
        <p:pic>
          <p:nvPicPr>
            <p:cNvPr id="265" name="Google Shape;265;p29"/>
            <p:cNvPicPr preferRelativeResize="0"/>
            <p:nvPr/>
          </p:nvPicPr>
          <p:blipFill>
            <a:blip r:embed="rId4">
              <a:alphaModFix/>
            </a:blip>
            <a:stretch>
              <a:fillRect/>
            </a:stretch>
          </p:blipFill>
          <p:spPr>
            <a:xfrm rot="5400000">
              <a:off x="2934676" y="4712462"/>
              <a:ext cx="363575" cy="363575"/>
            </a:xfrm>
            <a:prstGeom prst="rect">
              <a:avLst/>
            </a:prstGeom>
            <a:noFill/>
            <a:ln>
              <a:noFill/>
            </a:ln>
          </p:spPr>
        </p:pic>
      </p:grpSp>
    </p:spTree>
    <p:extLst>
      <p:ext uri="{BB962C8B-B14F-4D97-AF65-F5344CB8AC3E}">
        <p14:creationId xmlns:p14="http://schemas.microsoft.com/office/powerpoint/2010/main" val="20527762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C6DF018-A271-4383-AC2E-F06D27066EF7}" type="datetimeFigureOut">
              <a:rPr lang="en-US" smtClean="0"/>
              <a:t>5/8/2024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0206906-5D65-4EED-A6C7-64DCE41D83D9}" type="slidenum">
              <a:rPr lang="en-US" smtClean="0"/>
              <a:t>‹#›</a:t>
            </a:fld>
            <a:endParaRPr lang="en-US"/>
          </a:p>
        </p:txBody>
      </p:sp>
    </p:spTree>
    <p:extLst>
      <p:ext uri="{BB962C8B-B14F-4D97-AF65-F5344CB8AC3E}">
        <p14:creationId xmlns:p14="http://schemas.microsoft.com/office/powerpoint/2010/main" val="3538742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C6DF018-A271-4383-AC2E-F06D27066EF7}" type="datetimeFigureOut">
              <a:rPr lang="en-US" smtClean="0"/>
              <a:t>5/8/2024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0206906-5D65-4EED-A6C7-64DCE41D83D9}" type="slidenum">
              <a:rPr lang="en-US" smtClean="0"/>
              <a:t>‹#›</a:t>
            </a:fld>
            <a:endParaRPr lang="en-US"/>
          </a:p>
        </p:txBody>
      </p:sp>
    </p:spTree>
    <p:extLst>
      <p:ext uri="{BB962C8B-B14F-4D97-AF65-F5344CB8AC3E}">
        <p14:creationId xmlns:p14="http://schemas.microsoft.com/office/powerpoint/2010/main" val="36187151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sv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image" Target="../media/image2.svg"/><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image" Target="../media/image1.png"/><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theme" Target="../theme/theme2.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3.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image" Target="../media/image2.sv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slideLayout" Target="../slideLayouts/slideLayout57.xml"/><Relationship Id="rId18" Type="http://schemas.openxmlformats.org/officeDocument/2006/relationships/slideLayout" Target="../slideLayouts/slideLayout62.xml"/><Relationship Id="rId26" Type="http://schemas.openxmlformats.org/officeDocument/2006/relationships/slideLayout" Target="../slideLayouts/slideLayout70.xml"/><Relationship Id="rId3" Type="http://schemas.openxmlformats.org/officeDocument/2006/relationships/slideLayout" Target="../slideLayouts/slideLayout47.xml"/><Relationship Id="rId21" Type="http://schemas.openxmlformats.org/officeDocument/2006/relationships/slideLayout" Target="../slideLayouts/slideLayout65.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17" Type="http://schemas.openxmlformats.org/officeDocument/2006/relationships/slideLayout" Target="../slideLayouts/slideLayout61.xml"/><Relationship Id="rId25" Type="http://schemas.openxmlformats.org/officeDocument/2006/relationships/slideLayout" Target="../slideLayouts/slideLayout69.xml"/><Relationship Id="rId2" Type="http://schemas.openxmlformats.org/officeDocument/2006/relationships/slideLayout" Target="../slideLayouts/slideLayout46.xml"/><Relationship Id="rId16" Type="http://schemas.openxmlformats.org/officeDocument/2006/relationships/slideLayout" Target="../slideLayouts/slideLayout60.xml"/><Relationship Id="rId20" Type="http://schemas.openxmlformats.org/officeDocument/2006/relationships/slideLayout" Target="../slideLayouts/slideLayout64.xml"/><Relationship Id="rId29" Type="http://schemas.openxmlformats.org/officeDocument/2006/relationships/image" Target="../media/image2.svg"/><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24" Type="http://schemas.openxmlformats.org/officeDocument/2006/relationships/slideLayout" Target="../slideLayouts/slideLayout68.xml"/><Relationship Id="rId5" Type="http://schemas.openxmlformats.org/officeDocument/2006/relationships/slideLayout" Target="../slideLayouts/slideLayout49.xml"/><Relationship Id="rId15" Type="http://schemas.openxmlformats.org/officeDocument/2006/relationships/slideLayout" Target="../slideLayouts/slideLayout59.xml"/><Relationship Id="rId23" Type="http://schemas.openxmlformats.org/officeDocument/2006/relationships/slideLayout" Target="../slideLayouts/slideLayout67.xml"/><Relationship Id="rId28" Type="http://schemas.openxmlformats.org/officeDocument/2006/relationships/image" Target="../media/image1.png"/><Relationship Id="rId10" Type="http://schemas.openxmlformats.org/officeDocument/2006/relationships/slideLayout" Target="../slideLayouts/slideLayout54.xml"/><Relationship Id="rId19" Type="http://schemas.openxmlformats.org/officeDocument/2006/relationships/slideLayout" Target="../slideLayouts/slideLayout63.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slideLayout" Target="../slideLayouts/slideLayout58.xml"/><Relationship Id="rId22" Type="http://schemas.openxmlformats.org/officeDocument/2006/relationships/slideLayout" Target="../slideLayouts/slideLayout66.xml"/><Relationship Id="rId27"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extLst>
              <a:ext uri="{96DAC541-7B7A-43D3-8B79-37D633B846F1}">
                <asvg:svgBlip xmlns:asvg="http://schemas.microsoft.com/office/drawing/2016/SVG/main" r:embed="rId14"/>
              </a:ext>
            </a:extLst>
          </a:blip>
          <a:srcRect/>
          <a:stretch>
            <a:fillRect l="-1000" t="-7000" r="-1000" b="-7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C6DF018-A271-4383-AC2E-F06D27066EF7}" type="datetimeFigureOut">
              <a:rPr lang="en-US" smtClean="0"/>
              <a:t>5/8/2024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0206906-5D65-4EED-A6C7-64DCE41D83D9}" type="slidenum">
              <a:rPr lang="en-US" smtClean="0"/>
              <a:t>‹#›</a:t>
            </a:fld>
            <a:endParaRPr lang="en-US"/>
          </a:p>
        </p:txBody>
      </p:sp>
    </p:spTree>
    <p:extLst>
      <p:ext uri="{BB962C8B-B14F-4D97-AF65-F5344CB8AC3E}">
        <p14:creationId xmlns:p14="http://schemas.microsoft.com/office/powerpoint/2010/main" val="1593566930"/>
      </p:ext>
    </p:extLst>
  </p:cSld>
  <p:clrMap bg1="dk1" tx1="lt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4">
            <a:lum/>
            <a:extLst>
              <a:ext uri="{96DAC541-7B7A-43D3-8B79-37D633B846F1}">
                <asvg:svgBlip xmlns:asvg="http://schemas.microsoft.com/office/drawing/2016/SVG/main" r:embed="rId25"/>
              </a:ext>
            </a:extLst>
          </a:blip>
          <a:srcRect/>
          <a:stretch>
            <a:fillRect l="-1000" t="-7000" r="-1000" b="-7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3467" y="593367"/>
            <a:ext cx="102852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1pPr>
            <a:lvl2pPr lvl="1"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2pPr>
            <a:lvl3pPr lvl="2"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3pPr>
            <a:lvl4pPr lvl="3"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4pPr>
            <a:lvl5pPr lvl="4"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5pPr>
            <a:lvl6pPr lvl="5"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6pPr>
            <a:lvl7pPr lvl="6"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7pPr>
            <a:lvl8pPr lvl="7"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8pPr>
            <a:lvl9pPr lvl="8"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9pPr>
          </a:lstStyle>
          <a:p>
            <a:endParaRPr/>
          </a:p>
        </p:txBody>
      </p:sp>
      <p:sp>
        <p:nvSpPr>
          <p:cNvPr id="7" name="Google Shape;7;p1"/>
          <p:cNvSpPr txBox="1">
            <a:spLocks noGrp="1"/>
          </p:cNvSpPr>
          <p:nvPr>
            <p:ph type="body" idx="1"/>
          </p:nvPr>
        </p:nvSpPr>
        <p:spPr>
          <a:xfrm>
            <a:off x="953467" y="1536633"/>
            <a:ext cx="10285200" cy="45552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1pPr>
            <a:lvl2pPr marL="914400" lvl="1"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2pPr>
            <a:lvl3pPr marL="1371600" lvl="2"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3pPr>
            <a:lvl4pPr marL="1828800" lvl="3"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4pPr>
            <a:lvl5pPr marL="2286000" lvl="4"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5pPr>
            <a:lvl6pPr marL="2743200" lvl="5"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6pPr>
            <a:lvl7pPr marL="3200400" lvl="6"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7pPr>
            <a:lvl8pPr marL="3657600" lvl="7"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8pPr>
            <a:lvl9pPr marL="4114800" lvl="8"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9pPr>
          </a:lstStyle>
          <a:p>
            <a:endParaRPr/>
          </a:p>
        </p:txBody>
      </p:sp>
    </p:spTree>
    <p:extLst>
      <p:ext uri="{BB962C8B-B14F-4D97-AF65-F5344CB8AC3E}">
        <p14:creationId xmlns:p14="http://schemas.microsoft.com/office/powerpoint/2010/main" val="3929098981"/>
      </p:ext>
    </p:extLst>
  </p:cSld>
  <p:clrMap bg1="lt1" tx1="dk1" bg2="dk2" tx2="lt2" accent1="accent1" accent2="accent2" accent3="accent3" accent4="accent4" accent5="accent5" accent6="accent6" hlink="hlink" folHlink="folHlink"/>
  <p:sldLayoutIdLst>
    <p:sldLayoutId id="2147483673" r:id="rId1"/>
    <p:sldLayoutId id="2147483675" r:id="rId2"/>
    <p:sldLayoutId id="2147483676" r:id="rId3"/>
    <p:sldLayoutId id="2147483677" r:id="rId4"/>
    <p:sldLayoutId id="2147483679" r:id="rId5"/>
    <p:sldLayoutId id="2147483681" r:id="rId6"/>
    <p:sldLayoutId id="2147483682" r:id="rId7"/>
    <p:sldLayoutId id="2147483683" r:id="rId8"/>
    <p:sldLayoutId id="2147483684" r:id="rId9"/>
    <p:sldLayoutId id="2147483685" r:id="rId10"/>
    <p:sldLayoutId id="2147483686" r:id="rId11"/>
    <p:sldLayoutId id="2147483687"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extLst>
              <a:ext uri="{96DAC541-7B7A-43D3-8B79-37D633B846F1}">
                <asvg:svgBlip xmlns:asvg="http://schemas.microsoft.com/office/drawing/2016/SVG/main" r:embed="rId14"/>
              </a:ext>
            </a:extLst>
          </a:blip>
          <a:srcRect/>
          <a:stretch>
            <a:fillRect l="-1000" t="-7000" r="-1000" b="-7000"/>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A4DBD37-196F-D564-45E0-1CCCEA841D5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2B4A021-004A-F76B-3AF3-A57E3DE7C83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A2815D7-CD96-4982-AB03-F9678E57598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D8D465E-E44A-4751-84BA-EB00BC9C579A}" type="datetimeFigureOut">
              <a:rPr lang="en-US" smtClean="0"/>
              <a:t>5/8/2024</a:t>
            </a:fld>
            <a:endParaRPr lang="en-US"/>
          </a:p>
        </p:txBody>
      </p:sp>
      <p:sp>
        <p:nvSpPr>
          <p:cNvPr id="5" name="Footer Placeholder 4">
            <a:extLst>
              <a:ext uri="{FF2B5EF4-FFF2-40B4-BE49-F238E27FC236}">
                <a16:creationId xmlns:a16="http://schemas.microsoft.com/office/drawing/2014/main" id="{1F5C148D-C6AF-6A65-2871-7957C2C91D0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133129C9-70F9-840F-2B79-E419DC2558E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509DB2B-5D4E-4D63-B135-5CB430B212EA}" type="slidenum">
              <a:rPr lang="en-US" smtClean="0"/>
              <a:t>‹#›</a:t>
            </a:fld>
            <a:endParaRPr lang="en-US"/>
          </a:p>
        </p:txBody>
      </p:sp>
    </p:spTree>
    <p:extLst>
      <p:ext uri="{BB962C8B-B14F-4D97-AF65-F5344CB8AC3E}">
        <p14:creationId xmlns:p14="http://schemas.microsoft.com/office/powerpoint/2010/main" val="3024893310"/>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28">
            <a:lum/>
            <a:extLst>
              <a:ext uri="{96DAC541-7B7A-43D3-8B79-37D633B846F1}">
                <asvg:svgBlip xmlns:asvg="http://schemas.microsoft.com/office/drawing/2016/SVG/main" r:embed="rId29"/>
              </a:ext>
            </a:extLst>
          </a:blip>
          <a:srcRect/>
          <a:stretch>
            <a:fillRect l="-1000" t="-7000" r="-1000" b="-7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3467" y="593367"/>
            <a:ext cx="102852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1pPr>
            <a:lvl2pPr lvl="1"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2pPr>
            <a:lvl3pPr lvl="2"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3pPr>
            <a:lvl4pPr lvl="3"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4pPr>
            <a:lvl5pPr lvl="4"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5pPr>
            <a:lvl6pPr lvl="5"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6pPr>
            <a:lvl7pPr lvl="6"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7pPr>
            <a:lvl8pPr lvl="7"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8pPr>
            <a:lvl9pPr lvl="8" rtl="0">
              <a:spcBef>
                <a:spcPts val="0"/>
              </a:spcBef>
              <a:spcAft>
                <a:spcPts val="0"/>
              </a:spcAft>
              <a:buClr>
                <a:schemeClr val="dk1"/>
              </a:buClr>
              <a:buSzPts val="3000"/>
              <a:buFont typeface="Oxanium"/>
              <a:buNone/>
              <a:defRPr sz="3000" b="1">
                <a:solidFill>
                  <a:schemeClr val="dk1"/>
                </a:solidFill>
                <a:latin typeface="Oxanium"/>
                <a:ea typeface="Oxanium"/>
                <a:cs typeface="Oxanium"/>
                <a:sym typeface="Oxanium"/>
              </a:defRPr>
            </a:lvl9pPr>
          </a:lstStyle>
          <a:p>
            <a:endParaRPr/>
          </a:p>
        </p:txBody>
      </p:sp>
      <p:sp>
        <p:nvSpPr>
          <p:cNvPr id="7" name="Google Shape;7;p1"/>
          <p:cNvSpPr txBox="1">
            <a:spLocks noGrp="1"/>
          </p:cNvSpPr>
          <p:nvPr>
            <p:ph type="body" idx="1"/>
          </p:nvPr>
        </p:nvSpPr>
        <p:spPr>
          <a:xfrm>
            <a:off x="953467" y="1536633"/>
            <a:ext cx="10285200" cy="45552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1pPr>
            <a:lvl2pPr marL="914400" lvl="1"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2pPr>
            <a:lvl3pPr marL="1371600" lvl="2"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3pPr>
            <a:lvl4pPr marL="1828800" lvl="3"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4pPr>
            <a:lvl5pPr marL="2286000" lvl="4"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5pPr>
            <a:lvl6pPr marL="2743200" lvl="5"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6pPr>
            <a:lvl7pPr marL="3200400" lvl="6"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7pPr>
            <a:lvl8pPr marL="3657600" lvl="7"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8pPr>
            <a:lvl9pPr marL="4114800" lvl="8" indent="-304800">
              <a:lnSpc>
                <a:spcPct val="100000"/>
              </a:lnSpc>
              <a:spcBef>
                <a:spcPts val="0"/>
              </a:spcBef>
              <a:spcAft>
                <a:spcPts val="0"/>
              </a:spcAft>
              <a:buClr>
                <a:schemeClr val="dk1"/>
              </a:buClr>
              <a:buSzPts val="1200"/>
              <a:buFont typeface="Hind"/>
              <a:buChar char="■"/>
              <a:defRPr sz="1200">
                <a:solidFill>
                  <a:schemeClr val="dk1"/>
                </a:solidFill>
                <a:latin typeface="Hind"/>
                <a:ea typeface="Hind"/>
                <a:cs typeface="Hind"/>
                <a:sym typeface="Hind"/>
              </a:defRPr>
            </a:lvl9pPr>
          </a:lstStyle>
          <a:p>
            <a:endParaRPr/>
          </a:p>
        </p:txBody>
      </p:sp>
    </p:spTree>
    <p:extLst>
      <p:ext uri="{BB962C8B-B14F-4D97-AF65-F5344CB8AC3E}">
        <p14:creationId xmlns:p14="http://schemas.microsoft.com/office/powerpoint/2010/main" val="3935032865"/>
      </p:ext>
    </p:extLst>
  </p:cSld>
  <p:clrMap bg1="lt1" tx1="dk1" bg2="dk2" tx2="lt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 id="2147483723" r:id="rId12"/>
    <p:sldLayoutId id="2147483724" r:id="rId13"/>
    <p:sldLayoutId id="2147483725" r:id="rId14"/>
    <p:sldLayoutId id="2147483726" r:id="rId15"/>
    <p:sldLayoutId id="2147483727" r:id="rId16"/>
    <p:sldLayoutId id="2147483728" r:id="rId17"/>
    <p:sldLayoutId id="2147483729" r:id="rId18"/>
    <p:sldLayoutId id="2147483730" r:id="rId19"/>
    <p:sldLayoutId id="2147483731" r:id="rId20"/>
    <p:sldLayoutId id="2147483732" r:id="rId21"/>
    <p:sldLayoutId id="2147483733" r:id="rId22"/>
    <p:sldLayoutId id="2147483734" r:id="rId23"/>
    <p:sldLayoutId id="2147483735" r:id="rId24"/>
    <p:sldLayoutId id="2147483736" r:id="rId25"/>
    <p:sldLayoutId id="2147483737" r:id="rId2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Layout" Target="../slideLayouts/slideLayout7.xml"/><Relationship Id="rId5" Type="http://schemas.openxmlformats.org/officeDocument/2006/relationships/image" Target="../media/image20.svg"/><Relationship Id="rId4" Type="http://schemas.openxmlformats.org/officeDocument/2006/relationships/image" Target="../media/image19.png"/></Relationships>
</file>

<file path=ppt/slides/_rels/slide10.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image" Target="../media/image51.png"/><Relationship Id="rId3" Type="http://schemas.openxmlformats.org/officeDocument/2006/relationships/image" Target="../media/image20.svg"/><Relationship Id="rId7" Type="http://schemas.openxmlformats.org/officeDocument/2006/relationships/image" Target="../media/image26.svg"/><Relationship Id="rId12" Type="http://schemas.openxmlformats.org/officeDocument/2006/relationships/image" Target="../media/image50.svg"/><Relationship Id="rId2" Type="http://schemas.openxmlformats.org/officeDocument/2006/relationships/image" Target="../media/image19.png"/><Relationship Id="rId1" Type="http://schemas.openxmlformats.org/officeDocument/2006/relationships/slideLayout" Target="../slideLayouts/slideLayout1.xml"/><Relationship Id="rId6" Type="http://schemas.openxmlformats.org/officeDocument/2006/relationships/image" Target="../media/image25.png"/><Relationship Id="rId11" Type="http://schemas.openxmlformats.org/officeDocument/2006/relationships/image" Target="../media/image49.png"/><Relationship Id="rId5" Type="http://schemas.openxmlformats.org/officeDocument/2006/relationships/image" Target="../media/image18.svg"/><Relationship Id="rId10" Type="http://schemas.openxmlformats.org/officeDocument/2006/relationships/image" Target="../media/image48.png"/><Relationship Id="rId4" Type="http://schemas.openxmlformats.org/officeDocument/2006/relationships/image" Target="../media/image17.png"/><Relationship Id="rId9" Type="http://schemas.openxmlformats.org/officeDocument/2006/relationships/image" Target="../media/image47.svg"/><Relationship Id="rId14" Type="http://schemas.openxmlformats.org/officeDocument/2006/relationships/image" Target="../media/image52.svg"/></Relationships>
</file>

<file path=ppt/slides/_rels/slide11.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52.svg"/><Relationship Id="rId3" Type="http://schemas.openxmlformats.org/officeDocument/2006/relationships/image" Target="../media/image18.svg"/><Relationship Id="rId7" Type="http://schemas.openxmlformats.org/officeDocument/2006/relationships/image" Target="../media/image26.svg"/><Relationship Id="rId12" Type="http://schemas.openxmlformats.org/officeDocument/2006/relationships/image" Target="../media/image51.png"/><Relationship Id="rId17" Type="http://schemas.openxmlformats.org/officeDocument/2006/relationships/image" Target="../media/image53.png"/><Relationship Id="rId2" Type="http://schemas.openxmlformats.org/officeDocument/2006/relationships/image" Target="../media/image17.png"/><Relationship Id="rId16" Type="http://schemas.openxmlformats.org/officeDocument/2006/relationships/image" Target="../media/image48.png"/><Relationship Id="rId1" Type="http://schemas.openxmlformats.org/officeDocument/2006/relationships/slideLayout" Target="../slideLayouts/slideLayout1.xml"/><Relationship Id="rId6" Type="http://schemas.openxmlformats.org/officeDocument/2006/relationships/image" Target="../media/image25.png"/><Relationship Id="rId11" Type="http://schemas.openxmlformats.org/officeDocument/2006/relationships/image" Target="../media/image50.svg"/><Relationship Id="rId5" Type="http://schemas.openxmlformats.org/officeDocument/2006/relationships/image" Target="../media/image20.svg"/><Relationship Id="rId15" Type="http://schemas.openxmlformats.org/officeDocument/2006/relationships/image" Target="../media/image47.svg"/><Relationship Id="rId10" Type="http://schemas.openxmlformats.org/officeDocument/2006/relationships/image" Target="../media/image49.png"/><Relationship Id="rId4" Type="http://schemas.openxmlformats.org/officeDocument/2006/relationships/image" Target="../media/image19.png"/><Relationship Id="rId9" Type="http://schemas.openxmlformats.org/officeDocument/2006/relationships/image" Target="../media/image41.svg"/><Relationship Id="rId14" Type="http://schemas.openxmlformats.org/officeDocument/2006/relationships/image" Target="../media/image46.png"/></Relationships>
</file>

<file path=ppt/slides/_rels/slide1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59.png"/><Relationship Id="rId7" Type="http://schemas.openxmlformats.org/officeDocument/2006/relationships/image" Target="../media/image63.svg"/><Relationship Id="rId2" Type="http://schemas.openxmlformats.org/officeDocument/2006/relationships/image" Target="../media/image58.jpeg"/><Relationship Id="rId1" Type="http://schemas.openxmlformats.org/officeDocument/2006/relationships/slideLayout" Target="../slideLayouts/slideLayout19.xml"/><Relationship Id="rId6" Type="http://schemas.openxmlformats.org/officeDocument/2006/relationships/image" Target="../media/image62.png"/><Relationship Id="rId5" Type="http://schemas.openxmlformats.org/officeDocument/2006/relationships/image" Target="../media/image61.svg"/><Relationship Id="rId4" Type="http://schemas.openxmlformats.org/officeDocument/2006/relationships/image" Target="../media/image60.png"/><Relationship Id="rId9" Type="http://schemas.openxmlformats.org/officeDocument/2006/relationships/image" Target="../media/image65.svg"/></Relationships>
</file>

<file path=ppt/slides/_rels/slide16.xml.rels><?xml version="1.0" encoding="UTF-8" standalone="yes"?>
<Relationships xmlns="http://schemas.openxmlformats.org/package/2006/relationships"><Relationship Id="rId8" Type="http://schemas.openxmlformats.org/officeDocument/2006/relationships/image" Target="../media/image59.png"/><Relationship Id="rId3" Type="http://schemas.openxmlformats.org/officeDocument/2006/relationships/image" Target="../media/image18.svg"/><Relationship Id="rId7" Type="http://schemas.openxmlformats.org/officeDocument/2006/relationships/image" Target="../media/image61.svg"/><Relationship Id="rId12" Type="http://schemas.openxmlformats.org/officeDocument/2006/relationships/image" Target="../media/image65.svg"/><Relationship Id="rId2" Type="http://schemas.openxmlformats.org/officeDocument/2006/relationships/image" Target="../media/image17.png"/><Relationship Id="rId1" Type="http://schemas.openxmlformats.org/officeDocument/2006/relationships/slideLayout" Target="../slideLayouts/slideLayout1.xml"/><Relationship Id="rId6" Type="http://schemas.openxmlformats.org/officeDocument/2006/relationships/image" Target="../media/image60.png"/><Relationship Id="rId11" Type="http://schemas.openxmlformats.org/officeDocument/2006/relationships/image" Target="../media/image64.png"/><Relationship Id="rId5" Type="http://schemas.openxmlformats.org/officeDocument/2006/relationships/image" Target="../media/image26.svg"/><Relationship Id="rId10" Type="http://schemas.openxmlformats.org/officeDocument/2006/relationships/image" Target="../media/image63.svg"/><Relationship Id="rId4" Type="http://schemas.openxmlformats.org/officeDocument/2006/relationships/image" Target="../media/image25.png"/><Relationship Id="rId9" Type="http://schemas.openxmlformats.org/officeDocument/2006/relationships/image" Target="../media/image62.png"/></Relationships>
</file>

<file path=ppt/slides/_rels/slide1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58.jpeg"/><Relationship Id="rId1" Type="http://schemas.openxmlformats.org/officeDocument/2006/relationships/slideLayout" Target="../slideLayouts/slideLayout19.xml"/><Relationship Id="rId4" Type="http://schemas.openxmlformats.org/officeDocument/2006/relationships/image" Target="../media/image67.svg"/></Relationships>
</file>

<file path=ppt/slides/_rels/slide1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8.jpeg"/><Relationship Id="rId1" Type="http://schemas.openxmlformats.org/officeDocument/2006/relationships/slideLayout" Target="../slideLayouts/slideLayout19.xml"/><Relationship Id="rId6" Type="http://schemas.openxmlformats.org/officeDocument/2006/relationships/image" Target="../media/image67.svg"/><Relationship Id="rId5" Type="http://schemas.openxmlformats.org/officeDocument/2006/relationships/image" Target="../media/image66.png"/><Relationship Id="rId4" Type="http://schemas.openxmlformats.org/officeDocument/2006/relationships/image" Target="../media/image69.svg"/></Relationships>
</file>

<file path=ppt/slides/_rels/slide1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58.jpeg"/><Relationship Id="rId1" Type="http://schemas.openxmlformats.org/officeDocument/2006/relationships/slideLayout" Target="../slideLayouts/slideLayout19.xml"/><Relationship Id="rId4" Type="http://schemas.openxmlformats.org/officeDocument/2006/relationships/image" Target="../media/image67.svg"/></Relationships>
</file>

<file path=ppt/slides/_rels/slide2.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Layout" Target="../slideLayouts/slideLayout1.xml"/><Relationship Id="rId5" Type="http://schemas.openxmlformats.org/officeDocument/2006/relationships/image" Target="../media/image20.svg"/><Relationship Id="rId4" Type="http://schemas.openxmlformats.org/officeDocument/2006/relationships/image" Target="../media/image19.png"/></Relationships>
</file>

<file path=ppt/slides/_rels/slide2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8.jpeg"/><Relationship Id="rId1" Type="http://schemas.openxmlformats.org/officeDocument/2006/relationships/slideLayout" Target="../slideLayouts/slideLayout19.xml"/><Relationship Id="rId6" Type="http://schemas.openxmlformats.org/officeDocument/2006/relationships/image" Target="../media/image67.svg"/><Relationship Id="rId5" Type="http://schemas.openxmlformats.org/officeDocument/2006/relationships/image" Target="../media/image66.png"/><Relationship Id="rId4" Type="http://schemas.openxmlformats.org/officeDocument/2006/relationships/image" Target="../media/image69.svg"/></Relationships>
</file>

<file path=ppt/slides/_rels/slide21.xml.rels><?xml version="1.0" encoding="UTF-8" standalone="yes"?>
<Relationships xmlns="http://schemas.openxmlformats.org/package/2006/relationships"><Relationship Id="rId8" Type="http://schemas.openxmlformats.org/officeDocument/2006/relationships/image" Target="../media/image74.png"/><Relationship Id="rId13" Type="http://schemas.openxmlformats.org/officeDocument/2006/relationships/image" Target="../media/image79.svg"/><Relationship Id="rId3" Type="http://schemas.openxmlformats.org/officeDocument/2006/relationships/image" Target="../media/image71.svg"/><Relationship Id="rId7" Type="http://schemas.openxmlformats.org/officeDocument/2006/relationships/image" Target="../media/image73.svg"/><Relationship Id="rId12" Type="http://schemas.openxmlformats.org/officeDocument/2006/relationships/image" Target="../media/image78.png"/><Relationship Id="rId2" Type="http://schemas.openxmlformats.org/officeDocument/2006/relationships/image" Target="../media/image70.png"/><Relationship Id="rId1" Type="http://schemas.openxmlformats.org/officeDocument/2006/relationships/slideLayout" Target="../slideLayouts/slideLayout1.xml"/><Relationship Id="rId6" Type="http://schemas.openxmlformats.org/officeDocument/2006/relationships/image" Target="../media/image72.png"/><Relationship Id="rId11" Type="http://schemas.openxmlformats.org/officeDocument/2006/relationships/image" Target="../media/image77.svg"/><Relationship Id="rId5" Type="http://schemas.openxmlformats.org/officeDocument/2006/relationships/image" Target="../media/image69.svg"/><Relationship Id="rId10" Type="http://schemas.openxmlformats.org/officeDocument/2006/relationships/image" Target="../media/image76.png"/><Relationship Id="rId4" Type="http://schemas.openxmlformats.org/officeDocument/2006/relationships/image" Target="../media/image68.png"/><Relationship Id="rId9" Type="http://schemas.openxmlformats.org/officeDocument/2006/relationships/image" Target="../media/image75.svg"/><Relationship Id="rId14" Type="http://schemas.openxmlformats.org/officeDocument/2006/relationships/image" Target="../media/image80.png"/></Relationships>
</file>

<file path=ppt/slides/_rels/slide22.xml.rels><?xml version="1.0" encoding="UTF-8" standalone="yes"?>
<Relationships xmlns="http://schemas.openxmlformats.org/package/2006/relationships"><Relationship Id="rId8" Type="http://schemas.openxmlformats.org/officeDocument/2006/relationships/image" Target="../media/image75.svg"/><Relationship Id="rId13" Type="http://schemas.openxmlformats.org/officeDocument/2006/relationships/image" Target="../media/image83.png"/><Relationship Id="rId18" Type="http://schemas.openxmlformats.org/officeDocument/2006/relationships/image" Target="../media/image88.svg"/><Relationship Id="rId3" Type="http://schemas.openxmlformats.org/officeDocument/2006/relationships/image" Target="../media/image17.png"/><Relationship Id="rId7" Type="http://schemas.openxmlformats.org/officeDocument/2006/relationships/image" Target="../media/image74.png"/><Relationship Id="rId12" Type="http://schemas.openxmlformats.org/officeDocument/2006/relationships/image" Target="../media/image82.svg"/><Relationship Id="rId17" Type="http://schemas.openxmlformats.org/officeDocument/2006/relationships/image" Target="../media/image87.png"/><Relationship Id="rId2" Type="http://schemas.openxmlformats.org/officeDocument/2006/relationships/image" Target="../media/image80.png"/><Relationship Id="rId16" Type="http://schemas.openxmlformats.org/officeDocument/2006/relationships/image" Target="../media/image86.svg"/><Relationship Id="rId20" Type="http://schemas.openxmlformats.org/officeDocument/2006/relationships/image" Target="../media/image79.svg"/><Relationship Id="rId1" Type="http://schemas.openxmlformats.org/officeDocument/2006/relationships/slideLayout" Target="../slideLayouts/slideLayout1.xml"/><Relationship Id="rId6" Type="http://schemas.openxmlformats.org/officeDocument/2006/relationships/image" Target="../media/image26.svg"/><Relationship Id="rId11" Type="http://schemas.openxmlformats.org/officeDocument/2006/relationships/image" Target="../media/image81.png"/><Relationship Id="rId5" Type="http://schemas.openxmlformats.org/officeDocument/2006/relationships/image" Target="../media/image25.png"/><Relationship Id="rId15" Type="http://schemas.openxmlformats.org/officeDocument/2006/relationships/image" Target="../media/image85.png"/><Relationship Id="rId10" Type="http://schemas.openxmlformats.org/officeDocument/2006/relationships/image" Target="../media/image77.svg"/><Relationship Id="rId19" Type="http://schemas.openxmlformats.org/officeDocument/2006/relationships/image" Target="../media/image78.png"/><Relationship Id="rId4" Type="http://schemas.openxmlformats.org/officeDocument/2006/relationships/image" Target="../media/image18.svg"/><Relationship Id="rId9" Type="http://schemas.openxmlformats.org/officeDocument/2006/relationships/image" Target="../media/image76.png"/><Relationship Id="rId14" Type="http://schemas.openxmlformats.org/officeDocument/2006/relationships/image" Target="../media/image84.svg"/></Relationships>
</file>

<file path=ppt/slides/_rels/slide23.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89.png"/><Relationship Id="rId7" Type="http://schemas.openxmlformats.org/officeDocument/2006/relationships/image" Target="../media/image4.png"/><Relationship Id="rId2" Type="http://schemas.openxmlformats.org/officeDocument/2006/relationships/image" Target="../media/image58.jpeg"/><Relationship Id="rId1" Type="http://schemas.openxmlformats.org/officeDocument/2006/relationships/slideLayout" Target="../slideLayouts/slideLayout19.xml"/><Relationship Id="rId6" Type="http://schemas.openxmlformats.org/officeDocument/2006/relationships/image" Target="../media/image3.png"/><Relationship Id="rId5" Type="http://schemas.openxmlformats.org/officeDocument/2006/relationships/image" Target="../media/image91.svg"/><Relationship Id="rId4" Type="http://schemas.openxmlformats.org/officeDocument/2006/relationships/image" Target="../media/image90.png"/><Relationship Id="rId9" Type="http://schemas.openxmlformats.org/officeDocument/2006/relationships/image" Target="../media/image67.svg"/></Relationships>
</file>

<file path=ppt/slides/_rels/slide24.xml.rels><?xml version="1.0" encoding="UTF-8" standalone="yes"?>
<Relationships xmlns="http://schemas.openxmlformats.org/package/2006/relationships"><Relationship Id="rId8" Type="http://schemas.openxmlformats.org/officeDocument/2006/relationships/image" Target="../media/image67.svg"/><Relationship Id="rId13" Type="http://schemas.openxmlformats.org/officeDocument/2006/relationships/image" Target="../media/image96.png"/><Relationship Id="rId18" Type="http://schemas.openxmlformats.org/officeDocument/2006/relationships/image" Target="../media/image101.png"/><Relationship Id="rId3" Type="http://schemas.openxmlformats.org/officeDocument/2006/relationships/image" Target="../media/image90.png"/><Relationship Id="rId21" Type="http://schemas.openxmlformats.org/officeDocument/2006/relationships/image" Target="../media/image23.png"/><Relationship Id="rId7" Type="http://schemas.openxmlformats.org/officeDocument/2006/relationships/image" Target="../media/image66.png"/><Relationship Id="rId12" Type="http://schemas.openxmlformats.org/officeDocument/2006/relationships/image" Target="../media/image95.png"/><Relationship Id="rId17" Type="http://schemas.openxmlformats.org/officeDocument/2006/relationships/image" Target="../media/image100.png"/><Relationship Id="rId2" Type="http://schemas.openxmlformats.org/officeDocument/2006/relationships/image" Target="../media/image58.jpeg"/><Relationship Id="rId16" Type="http://schemas.openxmlformats.org/officeDocument/2006/relationships/image" Target="../media/image99.png"/><Relationship Id="rId20" Type="http://schemas.openxmlformats.org/officeDocument/2006/relationships/image" Target="../media/image103.png"/><Relationship Id="rId1" Type="http://schemas.openxmlformats.org/officeDocument/2006/relationships/slideLayout" Target="../slideLayouts/slideLayout19.xml"/><Relationship Id="rId6" Type="http://schemas.openxmlformats.org/officeDocument/2006/relationships/image" Target="../media/image4.png"/><Relationship Id="rId11" Type="http://schemas.openxmlformats.org/officeDocument/2006/relationships/image" Target="../media/image94.png"/><Relationship Id="rId24" Type="http://schemas.openxmlformats.org/officeDocument/2006/relationships/image" Target="../media/image22.svg"/><Relationship Id="rId5" Type="http://schemas.openxmlformats.org/officeDocument/2006/relationships/image" Target="../media/image3.png"/><Relationship Id="rId15" Type="http://schemas.openxmlformats.org/officeDocument/2006/relationships/image" Target="../media/image98.png"/><Relationship Id="rId23" Type="http://schemas.openxmlformats.org/officeDocument/2006/relationships/image" Target="../media/image21.png"/><Relationship Id="rId10" Type="http://schemas.openxmlformats.org/officeDocument/2006/relationships/image" Target="../media/image93.png"/><Relationship Id="rId19" Type="http://schemas.openxmlformats.org/officeDocument/2006/relationships/image" Target="../media/image102.png"/><Relationship Id="rId4" Type="http://schemas.openxmlformats.org/officeDocument/2006/relationships/image" Target="../media/image91.svg"/><Relationship Id="rId9" Type="http://schemas.openxmlformats.org/officeDocument/2006/relationships/image" Target="../media/image92.png"/><Relationship Id="rId14" Type="http://schemas.openxmlformats.org/officeDocument/2006/relationships/image" Target="../media/image97.png"/><Relationship Id="rId22" Type="http://schemas.openxmlformats.org/officeDocument/2006/relationships/image" Target="../media/image24.svg"/></Relationships>
</file>

<file path=ppt/slides/_rels/slide25.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image" Target="../media/image18.svg"/><Relationship Id="rId7" Type="http://schemas.openxmlformats.org/officeDocument/2006/relationships/image" Target="../media/image105.svg"/><Relationship Id="rId12" Type="http://schemas.openxmlformats.org/officeDocument/2006/relationships/image" Target="../media/image48.png"/><Relationship Id="rId2" Type="http://schemas.openxmlformats.org/officeDocument/2006/relationships/image" Target="../media/image17.png"/><Relationship Id="rId1" Type="http://schemas.openxmlformats.org/officeDocument/2006/relationships/slideLayout" Target="../slideLayouts/slideLayout1.xml"/><Relationship Id="rId6" Type="http://schemas.openxmlformats.org/officeDocument/2006/relationships/image" Target="../media/image104.png"/><Relationship Id="rId11" Type="http://schemas.openxmlformats.org/officeDocument/2006/relationships/image" Target="../media/image47.svg"/><Relationship Id="rId5" Type="http://schemas.openxmlformats.org/officeDocument/2006/relationships/image" Target="../media/image26.svg"/><Relationship Id="rId10" Type="http://schemas.openxmlformats.org/officeDocument/2006/relationships/image" Target="../media/image46.png"/><Relationship Id="rId4" Type="http://schemas.openxmlformats.org/officeDocument/2006/relationships/image" Target="../media/image25.png"/><Relationship Id="rId9" Type="http://schemas.openxmlformats.org/officeDocument/2006/relationships/image" Target="../media/image107.svg"/></Relationships>
</file>

<file path=ppt/slides/_rels/slide26.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image" Target="../media/image26.svg"/><Relationship Id="rId7" Type="http://schemas.openxmlformats.org/officeDocument/2006/relationships/image" Target="../media/image107.svg"/><Relationship Id="rId2" Type="http://schemas.openxmlformats.org/officeDocument/2006/relationships/image" Target="../media/image25.png"/><Relationship Id="rId1" Type="http://schemas.openxmlformats.org/officeDocument/2006/relationships/slideLayout" Target="../slideLayouts/slideLayout1.xml"/><Relationship Id="rId6" Type="http://schemas.openxmlformats.org/officeDocument/2006/relationships/image" Target="../media/image106.png"/><Relationship Id="rId5" Type="http://schemas.openxmlformats.org/officeDocument/2006/relationships/image" Target="../media/image105.svg"/><Relationship Id="rId10" Type="http://schemas.openxmlformats.org/officeDocument/2006/relationships/image" Target="../media/image48.png"/><Relationship Id="rId4" Type="http://schemas.openxmlformats.org/officeDocument/2006/relationships/image" Target="../media/image104.png"/><Relationship Id="rId9" Type="http://schemas.openxmlformats.org/officeDocument/2006/relationships/image" Target="../media/image47.svg"/></Relationships>
</file>

<file path=ppt/slides/_rels/slide2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58.jpeg"/><Relationship Id="rId1" Type="http://schemas.openxmlformats.org/officeDocument/2006/relationships/slideLayout" Target="../slideLayouts/slideLayout1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09.svg"/></Relationships>
</file>

<file path=ppt/slides/_rels/slide28.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8" Type="http://schemas.openxmlformats.org/officeDocument/2006/relationships/image" Target="../media/image108.png"/><Relationship Id="rId3" Type="http://schemas.openxmlformats.org/officeDocument/2006/relationships/image" Target="../media/image26.svg"/><Relationship Id="rId7" Type="http://schemas.openxmlformats.org/officeDocument/2006/relationships/image" Target="../media/image113.svg"/><Relationship Id="rId2" Type="http://schemas.openxmlformats.org/officeDocument/2006/relationships/image" Target="../media/image25.png"/><Relationship Id="rId1" Type="http://schemas.openxmlformats.org/officeDocument/2006/relationships/slideLayout" Target="../slideLayouts/slideLayout1.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10.png"/><Relationship Id="rId9" Type="http://schemas.openxmlformats.org/officeDocument/2006/relationships/image" Target="../media/image109.svg"/></Relationships>
</file>

<file path=ppt/slides/_rels/slide3.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image" Target="../media/image28.svg"/><Relationship Id="rId3" Type="http://schemas.openxmlformats.org/officeDocument/2006/relationships/image" Target="../media/image18.svg"/><Relationship Id="rId7" Type="http://schemas.openxmlformats.org/officeDocument/2006/relationships/image" Target="../media/image22.svg"/><Relationship Id="rId12" Type="http://schemas.openxmlformats.org/officeDocument/2006/relationships/image" Target="../media/image27.png"/><Relationship Id="rId2" Type="http://schemas.openxmlformats.org/officeDocument/2006/relationships/image" Target="../media/image17.png"/><Relationship Id="rId1" Type="http://schemas.openxmlformats.org/officeDocument/2006/relationships/slideLayout" Target="../slideLayouts/slideLayout1.xml"/><Relationship Id="rId6" Type="http://schemas.openxmlformats.org/officeDocument/2006/relationships/image" Target="../media/image21.png"/><Relationship Id="rId11" Type="http://schemas.openxmlformats.org/officeDocument/2006/relationships/image" Target="../media/image26.svg"/><Relationship Id="rId5" Type="http://schemas.openxmlformats.org/officeDocument/2006/relationships/image" Target="../media/image20.svg"/><Relationship Id="rId10" Type="http://schemas.openxmlformats.org/officeDocument/2006/relationships/image" Target="../media/image25.png"/><Relationship Id="rId4" Type="http://schemas.openxmlformats.org/officeDocument/2006/relationships/image" Target="../media/image19.png"/><Relationship Id="rId9" Type="http://schemas.openxmlformats.org/officeDocument/2006/relationships/image" Target="../media/image24.svg"/><Relationship Id="rId14" Type="http://schemas.openxmlformats.org/officeDocument/2006/relationships/image" Target="../media/image29.png"/></Relationships>
</file>

<file path=ppt/slides/_rels/slide30.xml.rels><?xml version="1.0" encoding="UTF-8" standalone="yes"?>
<Relationships xmlns="http://schemas.openxmlformats.org/package/2006/relationships"><Relationship Id="rId8" Type="http://schemas.openxmlformats.org/officeDocument/2006/relationships/image" Target="../media/image92.png"/><Relationship Id="rId13" Type="http://schemas.openxmlformats.org/officeDocument/2006/relationships/image" Target="../media/image97.png"/><Relationship Id="rId18" Type="http://schemas.openxmlformats.org/officeDocument/2006/relationships/image" Target="../media/image103.png"/><Relationship Id="rId3" Type="http://schemas.openxmlformats.org/officeDocument/2006/relationships/image" Target="../media/image26.svg"/><Relationship Id="rId7" Type="http://schemas.openxmlformats.org/officeDocument/2006/relationships/image" Target="../media/image117.svg"/><Relationship Id="rId12" Type="http://schemas.openxmlformats.org/officeDocument/2006/relationships/image" Target="../media/image96.png"/><Relationship Id="rId17" Type="http://schemas.openxmlformats.org/officeDocument/2006/relationships/image" Target="../media/image102.png"/><Relationship Id="rId2" Type="http://schemas.openxmlformats.org/officeDocument/2006/relationships/image" Target="../media/image25.png"/><Relationship Id="rId16" Type="http://schemas.openxmlformats.org/officeDocument/2006/relationships/image" Target="../media/image101.png"/><Relationship Id="rId1" Type="http://schemas.openxmlformats.org/officeDocument/2006/relationships/slideLayout" Target="../slideLayouts/slideLayout1.xml"/><Relationship Id="rId6" Type="http://schemas.openxmlformats.org/officeDocument/2006/relationships/image" Target="../media/image116.png"/><Relationship Id="rId11" Type="http://schemas.openxmlformats.org/officeDocument/2006/relationships/image" Target="../media/image95.png"/><Relationship Id="rId5" Type="http://schemas.openxmlformats.org/officeDocument/2006/relationships/image" Target="../media/image115.svg"/><Relationship Id="rId15" Type="http://schemas.openxmlformats.org/officeDocument/2006/relationships/image" Target="../media/image100.png"/><Relationship Id="rId10" Type="http://schemas.openxmlformats.org/officeDocument/2006/relationships/image" Target="../media/image94.png"/><Relationship Id="rId19" Type="http://schemas.openxmlformats.org/officeDocument/2006/relationships/image" Target="../media/image98.png"/><Relationship Id="rId4" Type="http://schemas.openxmlformats.org/officeDocument/2006/relationships/image" Target="../media/image114.png"/><Relationship Id="rId9" Type="http://schemas.openxmlformats.org/officeDocument/2006/relationships/image" Target="../media/image93.png"/><Relationship Id="rId14" Type="http://schemas.openxmlformats.org/officeDocument/2006/relationships/image" Target="../media/image99.png"/></Relationships>
</file>

<file path=ppt/slides/_rels/slide31.xml.rels><?xml version="1.0" encoding="UTF-8" standalone="yes"?>
<Relationships xmlns="http://schemas.openxmlformats.org/package/2006/relationships"><Relationship Id="rId8" Type="http://schemas.openxmlformats.org/officeDocument/2006/relationships/image" Target="../media/image98.png"/><Relationship Id="rId13" Type="http://schemas.openxmlformats.org/officeDocument/2006/relationships/image" Target="../media/image103.png"/><Relationship Id="rId3" Type="http://schemas.openxmlformats.org/officeDocument/2006/relationships/image" Target="../media/image93.png"/><Relationship Id="rId7" Type="http://schemas.openxmlformats.org/officeDocument/2006/relationships/image" Target="../media/image97.png"/><Relationship Id="rId12" Type="http://schemas.openxmlformats.org/officeDocument/2006/relationships/image" Target="../media/image102.png"/><Relationship Id="rId2" Type="http://schemas.openxmlformats.org/officeDocument/2006/relationships/image" Target="../media/image92.png"/><Relationship Id="rId1" Type="http://schemas.openxmlformats.org/officeDocument/2006/relationships/slideLayout" Target="../slideLayouts/slideLayout1.xml"/><Relationship Id="rId6" Type="http://schemas.openxmlformats.org/officeDocument/2006/relationships/image" Target="../media/image96.png"/><Relationship Id="rId11" Type="http://schemas.openxmlformats.org/officeDocument/2006/relationships/image" Target="../media/image101.png"/><Relationship Id="rId5" Type="http://schemas.openxmlformats.org/officeDocument/2006/relationships/image" Target="../media/image95.png"/><Relationship Id="rId15" Type="http://schemas.openxmlformats.org/officeDocument/2006/relationships/image" Target="../media/image79.svg"/><Relationship Id="rId10" Type="http://schemas.openxmlformats.org/officeDocument/2006/relationships/image" Target="../media/image100.png"/><Relationship Id="rId4" Type="http://schemas.openxmlformats.org/officeDocument/2006/relationships/image" Target="../media/image94.png"/><Relationship Id="rId9" Type="http://schemas.openxmlformats.org/officeDocument/2006/relationships/image" Target="../media/image99.png"/><Relationship Id="rId14" Type="http://schemas.openxmlformats.org/officeDocument/2006/relationships/image" Target="../media/image78.png"/></Relationships>
</file>

<file path=ppt/slides/_rels/slide32.xml.rels><?xml version="1.0" encoding="UTF-8" standalone="yes"?>
<Relationships xmlns="http://schemas.openxmlformats.org/package/2006/relationships"><Relationship Id="rId8" Type="http://schemas.openxmlformats.org/officeDocument/2006/relationships/image" Target="../media/image98.png"/><Relationship Id="rId13" Type="http://schemas.openxmlformats.org/officeDocument/2006/relationships/image" Target="../media/image103.png"/><Relationship Id="rId3" Type="http://schemas.openxmlformats.org/officeDocument/2006/relationships/image" Target="../media/image93.png"/><Relationship Id="rId7" Type="http://schemas.openxmlformats.org/officeDocument/2006/relationships/image" Target="../media/image97.png"/><Relationship Id="rId12" Type="http://schemas.openxmlformats.org/officeDocument/2006/relationships/image" Target="../media/image102.png"/><Relationship Id="rId2" Type="http://schemas.openxmlformats.org/officeDocument/2006/relationships/image" Target="../media/image92.png"/><Relationship Id="rId1" Type="http://schemas.openxmlformats.org/officeDocument/2006/relationships/slideLayout" Target="../slideLayouts/slideLayout1.xml"/><Relationship Id="rId6" Type="http://schemas.openxmlformats.org/officeDocument/2006/relationships/image" Target="../media/image96.png"/><Relationship Id="rId11" Type="http://schemas.openxmlformats.org/officeDocument/2006/relationships/image" Target="../media/image101.png"/><Relationship Id="rId5" Type="http://schemas.openxmlformats.org/officeDocument/2006/relationships/image" Target="../media/image95.png"/><Relationship Id="rId15" Type="http://schemas.openxmlformats.org/officeDocument/2006/relationships/image" Target="../media/image79.svg"/><Relationship Id="rId10" Type="http://schemas.openxmlformats.org/officeDocument/2006/relationships/image" Target="../media/image100.png"/><Relationship Id="rId4" Type="http://schemas.openxmlformats.org/officeDocument/2006/relationships/image" Target="../media/image94.png"/><Relationship Id="rId9" Type="http://schemas.openxmlformats.org/officeDocument/2006/relationships/image" Target="../media/image99.png"/><Relationship Id="rId14" Type="http://schemas.openxmlformats.org/officeDocument/2006/relationships/image" Target="../media/image78.png"/></Relationships>
</file>

<file path=ppt/slides/_rels/slide3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18.png"/><Relationship Id="rId1" Type="http://schemas.openxmlformats.org/officeDocument/2006/relationships/slideLayout" Target="../slideLayouts/slideLayout1.xml"/><Relationship Id="rId5" Type="http://schemas.openxmlformats.org/officeDocument/2006/relationships/image" Target="../media/image119.png"/><Relationship Id="rId4" Type="http://schemas.openxmlformats.org/officeDocument/2006/relationships/image" Target="../media/image26.svg"/></Relationships>
</file>

<file path=ppt/slides/_rels/slide3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0.png"/><Relationship Id="rId1" Type="http://schemas.openxmlformats.org/officeDocument/2006/relationships/slideLayout" Target="../slideLayouts/slideLayout1.xml"/><Relationship Id="rId5" Type="http://schemas.openxmlformats.org/officeDocument/2006/relationships/image" Target="../media/image122.svg"/><Relationship Id="rId4" Type="http://schemas.openxmlformats.org/officeDocument/2006/relationships/image" Target="../media/image121.png"/></Relationships>
</file>

<file path=ppt/slides/_rels/slide35.xml.rels><?xml version="1.0" encoding="UTF-8" standalone="yes"?>
<Relationships xmlns="http://schemas.openxmlformats.org/package/2006/relationships"><Relationship Id="rId3" Type="http://schemas.openxmlformats.org/officeDocument/2006/relationships/image" Target="../media/image123.png"/><Relationship Id="rId7" Type="http://schemas.openxmlformats.org/officeDocument/2006/relationships/image" Target="../media/image127.svg"/><Relationship Id="rId2" Type="http://schemas.openxmlformats.org/officeDocument/2006/relationships/notesSlide" Target="../notesSlides/notesSlide3.xml"/><Relationship Id="rId1" Type="http://schemas.openxmlformats.org/officeDocument/2006/relationships/slideLayout" Target="../slideLayouts/slideLayout19.xml"/><Relationship Id="rId6" Type="http://schemas.openxmlformats.org/officeDocument/2006/relationships/image" Target="../media/image126.png"/><Relationship Id="rId5" Type="http://schemas.openxmlformats.org/officeDocument/2006/relationships/image" Target="../media/image125.svg"/><Relationship Id="rId4" Type="http://schemas.openxmlformats.org/officeDocument/2006/relationships/image" Target="../media/image124.png"/></Relationships>
</file>

<file path=ppt/slides/_rels/slide36.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8" Type="http://schemas.openxmlformats.org/officeDocument/2006/relationships/image" Target="../media/image135.svg"/><Relationship Id="rId13" Type="http://schemas.openxmlformats.org/officeDocument/2006/relationships/image" Target="../media/image140.png"/><Relationship Id="rId18" Type="http://schemas.openxmlformats.org/officeDocument/2006/relationships/image" Target="../media/image145.svg"/><Relationship Id="rId26" Type="http://schemas.openxmlformats.org/officeDocument/2006/relationships/image" Target="../media/image4.png"/><Relationship Id="rId3" Type="http://schemas.openxmlformats.org/officeDocument/2006/relationships/image" Target="../media/image130.png"/><Relationship Id="rId21" Type="http://schemas.openxmlformats.org/officeDocument/2006/relationships/image" Target="../media/image148.png"/><Relationship Id="rId7" Type="http://schemas.openxmlformats.org/officeDocument/2006/relationships/image" Target="../media/image134.png"/><Relationship Id="rId12" Type="http://schemas.openxmlformats.org/officeDocument/2006/relationships/image" Target="../media/image139.svg"/><Relationship Id="rId17" Type="http://schemas.openxmlformats.org/officeDocument/2006/relationships/image" Target="../media/image144.png"/><Relationship Id="rId25" Type="http://schemas.openxmlformats.org/officeDocument/2006/relationships/image" Target="../media/image3.png"/><Relationship Id="rId2" Type="http://schemas.openxmlformats.org/officeDocument/2006/relationships/image" Target="../media/image129.jpg"/><Relationship Id="rId16" Type="http://schemas.openxmlformats.org/officeDocument/2006/relationships/image" Target="../media/image143.svg"/><Relationship Id="rId20" Type="http://schemas.openxmlformats.org/officeDocument/2006/relationships/image" Target="../media/image147.svg"/><Relationship Id="rId1" Type="http://schemas.openxmlformats.org/officeDocument/2006/relationships/slideLayout" Target="../slideLayouts/slideLayout40.xml"/><Relationship Id="rId6" Type="http://schemas.openxmlformats.org/officeDocument/2006/relationships/image" Target="../media/image133.svg"/><Relationship Id="rId11" Type="http://schemas.openxmlformats.org/officeDocument/2006/relationships/image" Target="../media/image138.png"/><Relationship Id="rId24" Type="http://schemas.openxmlformats.org/officeDocument/2006/relationships/image" Target="../media/image151.svg"/><Relationship Id="rId5" Type="http://schemas.openxmlformats.org/officeDocument/2006/relationships/image" Target="../media/image132.png"/><Relationship Id="rId15" Type="http://schemas.openxmlformats.org/officeDocument/2006/relationships/image" Target="../media/image142.png"/><Relationship Id="rId23" Type="http://schemas.openxmlformats.org/officeDocument/2006/relationships/image" Target="../media/image150.png"/><Relationship Id="rId10" Type="http://schemas.openxmlformats.org/officeDocument/2006/relationships/image" Target="../media/image137.svg"/><Relationship Id="rId19" Type="http://schemas.openxmlformats.org/officeDocument/2006/relationships/image" Target="../media/image146.png"/><Relationship Id="rId4" Type="http://schemas.openxmlformats.org/officeDocument/2006/relationships/image" Target="../media/image131.svg"/><Relationship Id="rId9" Type="http://schemas.openxmlformats.org/officeDocument/2006/relationships/image" Target="../media/image136.png"/><Relationship Id="rId14" Type="http://schemas.openxmlformats.org/officeDocument/2006/relationships/image" Target="../media/image141.svg"/><Relationship Id="rId22" Type="http://schemas.openxmlformats.org/officeDocument/2006/relationships/image" Target="../media/image149.svg"/></Relationships>
</file>

<file path=ppt/slides/_rels/slide38.xml.rels><?xml version="1.0" encoding="UTF-8" standalone="yes"?>
<Relationships xmlns="http://schemas.openxmlformats.org/package/2006/relationships"><Relationship Id="rId8" Type="http://schemas.openxmlformats.org/officeDocument/2006/relationships/image" Target="../media/image156.svg"/><Relationship Id="rId3" Type="http://schemas.openxmlformats.org/officeDocument/2006/relationships/image" Target="../media/image26.svg"/><Relationship Id="rId7" Type="http://schemas.openxmlformats.org/officeDocument/2006/relationships/image" Target="../media/image155.png"/><Relationship Id="rId2" Type="http://schemas.openxmlformats.org/officeDocument/2006/relationships/image" Target="../media/image25.png"/><Relationship Id="rId1" Type="http://schemas.openxmlformats.org/officeDocument/2006/relationships/slideLayout" Target="../slideLayouts/slideLayout1.xml"/><Relationship Id="rId6" Type="http://schemas.openxmlformats.org/officeDocument/2006/relationships/image" Target="../media/image154.svg"/><Relationship Id="rId5" Type="http://schemas.openxmlformats.org/officeDocument/2006/relationships/image" Target="../media/image153.png"/><Relationship Id="rId10" Type="http://schemas.openxmlformats.org/officeDocument/2006/relationships/image" Target="../media/image158.svg"/><Relationship Id="rId4" Type="http://schemas.openxmlformats.org/officeDocument/2006/relationships/image" Target="../media/image152.png"/><Relationship Id="rId9" Type="http://schemas.openxmlformats.org/officeDocument/2006/relationships/image" Target="../media/image157.png"/></Relationships>
</file>

<file path=ppt/slides/_rels/slide39.xml.rels><?xml version="1.0" encoding="UTF-8" standalone="yes"?>
<Relationships xmlns="http://schemas.openxmlformats.org/package/2006/relationships"><Relationship Id="rId8" Type="http://schemas.openxmlformats.org/officeDocument/2006/relationships/image" Target="../media/image155.png"/><Relationship Id="rId13" Type="http://schemas.openxmlformats.org/officeDocument/2006/relationships/image" Target="../media/image127.svg"/><Relationship Id="rId3" Type="http://schemas.openxmlformats.org/officeDocument/2006/relationships/image" Target="../media/image159.png"/><Relationship Id="rId7" Type="http://schemas.openxmlformats.org/officeDocument/2006/relationships/image" Target="../media/image154.svg"/><Relationship Id="rId12" Type="http://schemas.openxmlformats.org/officeDocument/2006/relationships/image" Target="../media/image126.png"/><Relationship Id="rId2" Type="http://schemas.openxmlformats.org/officeDocument/2006/relationships/notesSlide" Target="../notesSlides/notesSlide4.xml"/><Relationship Id="rId1" Type="http://schemas.openxmlformats.org/officeDocument/2006/relationships/slideLayout" Target="../slideLayouts/slideLayout46.xml"/><Relationship Id="rId6" Type="http://schemas.openxmlformats.org/officeDocument/2006/relationships/image" Target="../media/image153.png"/><Relationship Id="rId11" Type="http://schemas.openxmlformats.org/officeDocument/2006/relationships/image" Target="../media/image158.svg"/><Relationship Id="rId5" Type="http://schemas.openxmlformats.org/officeDocument/2006/relationships/image" Target="../media/image152.png"/><Relationship Id="rId10" Type="http://schemas.openxmlformats.org/officeDocument/2006/relationships/image" Target="../media/image157.png"/><Relationship Id="rId4" Type="http://schemas.openxmlformats.org/officeDocument/2006/relationships/image" Target="../media/image160.svg"/><Relationship Id="rId9" Type="http://schemas.openxmlformats.org/officeDocument/2006/relationships/image" Target="../media/image156.svg"/></Relationships>
</file>

<file path=ppt/slides/_rels/slide4.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image" Target="../media/image28.svg"/><Relationship Id="rId3" Type="http://schemas.openxmlformats.org/officeDocument/2006/relationships/image" Target="../media/image26.svg"/><Relationship Id="rId7" Type="http://schemas.openxmlformats.org/officeDocument/2006/relationships/image" Target="../media/image18.svg"/><Relationship Id="rId12" Type="http://schemas.openxmlformats.org/officeDocument/2006/relationships/image" Target="../media/image27.png"/><Relationship Id="rId2" Type="http://schemas.openxmlformats.org/officeDocument/2006/relationships/image" Target="../media/image25.png"/><Relationship Id="rId1" Type="http://schemas.openxmlformats.org/officeDocument/2006/relationships/slideLayout" Target="../slideLayouts/slideLayout1.xml"/><Relationship Id="rId6" Type="http://schemas.openxmlformats.org/officeDocument/2006/relationships/image" Target="../media/image17.png"/><Relationship Id="rId11" Type="http://schemas.openxmlformats.org/officeDocument/2006/relationships/image" Target="../media/image24.svg"/><Relationship Id="rId5" Type="http://schemas.openxmlformats.org/officeDocument/2006/relationships/image" Target="../media/image22.svg"/><Relationship Id="rId15" Type="http://schemas.openxmlformats.org/officeDocument/2006/relationships/image" Target="../media/image30.png"/><Relationship Id="rId10" Type="http://schemas.openxmlformats.org/officeDocument/2006/relationships/image" Target="../media/image23.png"/><Relationship Id="rId4" Type="http://schemas.openxmlformats.org/officeDocument/2006/relationships/image" Target="../media/image21.png"/><Relationship Id="rId9" Type="http://schemas.openxmlformats.org/officeDocument/2006/relationships/image" Target="../media/image20.svg"/><Relationship Id="rId14" Type="http://schemas.openxmlformats.org/officeDocument/2006/relationships/image" Target="../media/image29.png"/></Relationships>
</file>

<file path=ppt/slides/_rels/slide40.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55.xml"/></Relationships>
</file>

<file path=ppt/slides/_rels/slide41.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png"/><Relationship Id="rId1" Type="http://schemas.openxmlformats.org/officeDocument/2006/relationships/slideLayout" Target="../slideLayouts/slideLayout40.xml"/><Relationship Id="rId4" Type="http://schemas.openxmlformats.org/officeDocument/2006/relationships/image" Target="../media/image164.svg"/></Relationships>
</file>

<file path=ppt/slides/_rels/slide42.xml.rels><?xml version="1.0" encoding="UTF-8" standalone="yes"?>
<Relationships xmlns="http://schemas.openxmlformats.org/package/2006/relationships"><Relationship Id="rId8" Type="http://schemas.openxmlformats.org/officeDocument/2006/relationships/image" Target="../media/image171.png"/><Relationship Id="rId13" Type="http://schemas.openxmlformats.org/officeDocument/2006/relationships/image" Target="../media/image176.svg"/><Relationship Id="rId18" Type="http://schemas.openxmlformats.org/officeDocument/2006/relationships/image" Target="../media/image181.png"/><Relationship Id="rId3" Type="http://schemas.openxmlformats.org/officeDocument/2006/relationships/image" Target="../media/image166.png"/><Relationship Id="rId7" Type="http://schemas.openxmlformats.org/officeDocument/2006/relationships/image" Target="../media/image170.svg"/><Relationship Id="rId12" Type="http://schemas.openxmlformats.org/officeDocument/2006/relationships/image" Target="../media/image175.png"/><Relationship Id="rId17" Type="http://schemas.openxmlformats.org/officeDocument/2006/relationships/image" Target="../media/image180.svg"/><Relationship Id="rId2" Type="http://schemas.openxmlformats.org/officeDocument/2006/relationships/image" Target="../media/image165.png"/><Relationship Id="rId16" Type="http://schemas.openxmlformats.org/officeDocument/2006/relationships/image" Target="../media/image179.png"/><Relationship Id="rId20" Type="http://schemas.openxmlformats.org/officeDocument/2006/relationships/image" Target="../media/image183.png"/><Relationship Id="rId1" Type="http://schemas.openxmlformats.org/officeDocument/2006/relationships/slideLayout" Target="../slideLayouts/slideLayout40.xml"/><Relationship Id="rId6" Type="http://schemas.openxmlformats.org/officeDocument/2006/relationships/image" Target="../media/image169.png"/><Relationship Id="rId11" Type="http://schemas.openxmlformats.org/officeDocument/2006/relationships/image" Target="../media/image174.svg"/><Relationship Id="rId5" Type="http://schemas.openxmlformats.org/officeDocument/2006/relationships/image" Target="../media/image168.png"/><Relationship Id="rId15" Type="http://schemas.openxmlformats.org/officeDocument/2006/relationships/image" Target="../media/image178.svg"/><Relationship Id="rId10" Type="http://schemas.openxmlformats.org/officeDocument/2006/relationships/image" Target="../media/image173.png"/><Relationship Id="rId19" Type="http://schemas.openxmlformats.org/officeDocument/2006/relationships/image" Target="../media/image182.svg"/><Relationship Id="rId4" Type="http://schemas.openxmlformats.org/officeDocument/2006/relationships/image" Target="../media/image167.svg"/><Relationship Id="rId9" Type="http://schemas.openxmlformats.org/officeDocument/2006/relationships/image" Target="../media/image172.svg"/><Relationship Id="rId14" Type="http://schemas.openxmlformats.org/officeDocument/2006/relationships/image" Target="../media/image177.png"/></Relationships>
</file>

<file path=ppt/slides/_rels/slide43.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185.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187.svg"/><Relationship Id="rId2" Type="http://schemas.openxmlformats.org/officeDocument/2006/relationships/image" Target="../media/image186.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3" Type="http://schemas.openxmlformats.org/officeDocument/2006/relationships/image" Target="../media/image18.svg"/><Relationship Id="rId7" Type="http://schemas.openxmlformats.org/officeDocument/2006/relationships/image" Target="../media/image24.svg"/><Relationship Id="rId12" Type="http://schemas.openxmlformats.org/officeDocument/2006/relationships/image" Target="../media/image34.svg"/><Relationship Id="rId2" Type="http://schemas.openxmlformats.org/officeDocument/2006/relationships/image" Target="../media/image17.png"/><Relationship Id="rId1" Type="http://schemas.openxmlformats.org/officeDocument/2006/relationships/slideLayout" Target="../slideLayouts/slideLayout1.xml"/><Relationship Id="rId6" Type="http://schemas.openxmlformats.org/officeDocument/2006/relationships/image" Target="../media/image23.png"/><Relationship Id="rId11" Type="http://schemas.openxmlformats.org/officeDocument/2006/relationships/image" Target="../media/image33.png"/><Relationship Id="rId5" Type="http://schemas.openxmlformats.org/officeDocument/2006/relationships/image" Target="../media/image20.svg"/><Relationship Id="rId10" Type="http://schemas.openxmlformats.org/officeDocument/2006/relationships/image" Target="../media/image32.svg"/><Relationship Id="rId4" Type="http://schemas.openxmlformats.org/officeDocument/2006/relationships/image" Target="../media/image19.png"/><Relationship Id="rId9" Type="http://schemas.openxmlformats.org/officeDocument/2006/relationships/image" Target="../media/image31.png"/><Relationship Id="rId14" Type="http://schemas.openxmlformats.org/officeDocument/2006/relationships/image" Target="../media/image36.svg"/></Relationships>
</file>

<file path=ppt/slides/_rels/slide6.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18.svg"/><Relationship Id="rId7" Type="http://schemas.openxmlformats.org/officeDocument/2006/relationships/image" Target="../media/image37.svg"/><Relationship Id="rId12" Type="http://schemas.openxmlformats.org/officeDocument/2006/relationships/image" Target="../media/image30.png"/><Relationship Id="rId2" Type="http://schemas.openxmlformats.org/officeDocument/2006/relationships/image" Target="../media/image17.png"/><Relationship Id="rId1" Type="http://schemas.openxmlformats.org/officeDocument/2006/relationships/slideLayout" Target="../slideLayouts/slideLayout1.xml"/><Relationship Id="rId6" Type="http://schemas.openxmlformats.org/officeDocument/2006/relationships/image" Target="../media/image31.png"/><Relationship Id="rId11" Type="http://schemas.openxmlformats.org/officeDocument/2006/relationships/image" Target="../media/image39.svg"/><Relationship Id="rId5" Type="http://schemas.openxmlformats.org/officeDocument/2006/relationships/image" Target="../media/image20.svg"/><Relationship Id="rId10" Type="http://schemas.openxmlformats.org/officeDocument/2006/relationships/image" Target="../media/image35.png"/><Relationship Id="rId4" Type="http://schemas.openxmlformats.org/officeDocument/2006/relationships/image" Target="../media/image19.png"/><Relationship Id="rId9" Type="http://schemas.openxmlformats.org/officeDocument/2006/relationships/image" Target="../media/image38.svg"/></Relationships>
</file>

<file path=ppt/slides/_rels/slide7.xml.rels><?xml version="1.0" encoding="UTF-8" standalone="yes"?>
<Relationships xmlns="http://schemas.openxmlformats.org/package/2006/relationships"><Relationship Id="rId3" Type="http://schemas.openxmlformats.org/officeDocument/2006/relationships/image" Target="../media/image18.svg"/><Relationship Id="rId7" Type="http://schemas.openxmlformats.org/officeDocument/2006/relationships/image" Target="../media/image26.svg"/><Relationship Id="rId2" Type="http://schemas.openxmlformats.org/officeDocument/2006/relationships/image" Target="../media/image17.png"/><Relationship Id="rId1" Type="http://schemas.openxmlformats.org/officeDocument/2006/relationships/slideLayout" Target="../slideLayouts/slideLayout1.xml"/><Relationship Id="rId6" Type="http://schemas.openxmlformats.org/officeDocument/2006/relationships/image" Target="../media/image25.png"/><Relationship Id="rId5" Type="http://schemas.openxmlformats.org/officeDocument/2006/relationships/image" Target="../media/image20.svg"/><Relationship Id="rId4" Type="http://schemas.openxmlformats.org/officeDocument/2006/relationships/image" Target="../media/image19.png"/></Relationships>
</file>

<file path=ppt/slides/_rels/slide8.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18.svg"/><Relationship Id="rId7" Type="http://schemas.openxmlformats.org/officeDocument/2006/relationships/image" Target="../media/image41.svg"/><Relationship Id="rId2" Type="http://schemas.openxmlformats.org/officeDocument/2006/relationships/image" Target="../media/image17.png"/><Relationship Id="rId1" Type="http://schemas.openxmlformats.org/officeDocument/2006/relationships/slideLayout" Target="../slideLayouts/slideLayout1.xml"/><Relationship Id="rId6" Type="http://schemas.openxmlformats.org/officeDocument/2006/relationships/image" Target="../media/image40.png"/><Relationship Id="rId11" Type="http://schemas.openxmlformats.org/officeDocument/2006/relationships/image" Target="../media/image45.svg"/><Relationship Id="rId5" Type="http://schemas.openxmlformats.org/officeDocument/2006/relationships/image" Target="../media/image20.svg"/><Relationship Id="rId10" Type="http://schemas.openxmlformats.org/officeDocument/2006/relationships/image" Target="../media/image44.png"/><Relationship Id="rId4" Type="http://schemas.openxmlformats.org/officeDocument/2006/relationships/image" Target="../media/image19.png"/><Relationship Id="rId9" Type="http://schemas.openxmlformats.org/officeDocument/2006/relationships/image" Target="../media/image43.svg"/></Relationships>
</file>

<file path=ppt/slides/_rels/slide9.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45.svg"/><Relationship Id="rId3" Type="http://schemas.openxmlformats.org/officeDocument/2006/relationships/image" Target="../media/image18.svg"/><Relationship Id="rId7" Type="http://schemas.openxmlformats.org/officeDocument/2006/relationships/image" Target="../media/image26.svg"/><Relationship Id="rId12" Type="http://schemas.openxmlformats.org/officeDocument/2006/relationships/image" Target="../media/image44.png"/><Relationship Id="rId2" Type="http://schemas.openxmlformats.org/officeDocument/2006/relationships/image" Target="../media/image17.png"/><Relationship Id="rId16" Type="http://schemas.openxmlformats.org/officeDocument/2006/relationships/image" Target="../media/image48.png"/><Relationship Id="rId1" Type="http://schemas.openxmlformats.org/officeDocument/2006/relationships/slideLayout" Target="../slideLayouts/slideLayout1.xml"/><Relationship Id="rId6" Type="http://schemas.openxmlformats.org/officeDocument/2006/relationships/image" Target="../media/image25.png"/><Relationship Id="rId11" Type="http://schemas.openxmlformats.org/officeDocument/2006/relationships/image" Target="../media/image43.svg"/><Relationship Id="rId5" Type="http://schemas.openxmlformats.org/officeDocument/2006/relationships/image" Target="../media/image20.svg"/><Relationship Id="rId15" Type="http://schemas.openxmlformats.org/officeDocument/2006/relationships/image" Target="../media/image47.svg"/><Relationship Id="rId10" Type="http://schemas.openxmlformats.org/officeDocument/2006/relationships/image" Target="../media/image42.png"/><Relationship Id="rId4" Type="http://schemas.openxmlformats.org/officeDocument/2006/relationships/image" Target="../media/image19.png"/><Relationship Id="rId9" Type="http://schemas.openxmlformats.org/officeDocument/2006/relationships/image" Target="../media/image41.svg"/><Relationship Id="rId14" Type="http://schemas.openxmlformats.org/officeDocument/2006/relationships/image" Target="../media/image46.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D55BA70-628F-84A1-1AB1-D1494B8E2AC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37671" y="9007065"/>
            <a:ext cx="153699" cy="4935446"/>
          </a:xfrm>
          <a:prstGeom prst="rect">
            <a:avLst/>
          </a:prstGeom>
        </p:spPr>
      </p:pic>
      <p:pic>
        <p:nvPicPr>
          <p:cNvPr id="6" name="Graphic 5">
            <a:extLst>
              <a:ext uri="{FF2B5EF4-FFF2-40B4-BE49-F238E27FC236}">
                <a16:creationId xmlns:a16="http://schemas.microsoft.com/office/drawing/2014/main" id="{EEF7F617-3ED9-89A2-31E1-98E1186D75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892133" y="7359825"/>
            <a:ext cx="424152" cy="5529685"/>
          </a:xfrm>
          <a:prstGeom prst="rect">
            <a:avLst/>
          </a:prstGeom>
        </p:spPr>
      </p:pic>
      <p:pic>
        <p:nvPicPr>
          <p:cNvPr id="7" name="Graphic 6">
            <a:extLst>
              <a:ext uri="{FF2B5EF4-FFF2-40B4-BE49-F238E27FC236}">
                <a16:creationId xmlns:a16="http://schemas.microsoft.com/office/drawing/2014/main" id="{235AC0D9-7471-4C29-3D52-CE4DF23A6C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287027" y="7359825"/>
            <a:ext cx="424152" cy="5529685"/>
          </a:xfrm>
          <a:prstGeom prst="rect">
            <a:avLst/>
          </a:prstGeom>
        </p:spPr>
      </p:pic>
      <p:pic>
        <p:nvPicPr>
          <p:cNvPr id="8" name="Graphic 7">
            <a:extLst>
              <a:ext uri="{FF2B5EF4-FFF2-40B4-BE49-F238E27FC236}">
                <a16:creationId xmlns:a16="http://schemas.microsoft.com/office/drawing/2014/main" id="{A0573814-5CE8-1C2B-CBBF-F409DC22054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166505" y="8801100"/>
            <a:ext cx="153699" cy="4935446"/>
          </a:xfrm>
          <a:prstGeom prst="rect">
            <a:avLst/>
          </a:prstGeom>
        </p:spPr>
      </p:pic>
      <p:pic>
        <p:nvPicPr>
          <p:cNvPr id="9" name="Graphic 8">
            <a:extLst>
              <a:ext uri="{FF2B5EF4-FFF2-40B4-BE49-F238E27FC236}">
                <a16:creationId xmlns:a16="http://schemas.microsoft.com/office/drawing/2014/main" id="{C8964651-31C3-D382-F4B2-6F9150A335B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332103" y="8562565"/>
            <a:ext cx="153699" cy="4935446"/>
          </a:xfrm>
          <a:prstGeom prst="rect">
            <a:avLst/>
          </a:prstGeom>
        </p:spPr>
      </p:pic>
    </p:spTree>
    <p:extLst>
      <p:ext uri="{BB962C8B-B14F-4D97-AF65-F5344CB8AC3E}">
        <p14:creationId xmlns:p14="http://schemas.microsoft.com/office/powerpoint/2010/main" val="25923868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F84E9D62-AF93-54BA-BFBB-0939249D2BF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044533" y="-7623483"/>
            <a:ext cx="424152" cy="5529685"/>
          </a:xfrm>
          <a:prstGeom prst="rect">
            <a:avLst/>
          </a:prstGeom>
        </p:spPr>
      </p:pic>
      <p:pic>
        <p:nvPicPr>
          <p:cNvPr id="8" name="Graphic 7">
            <a:extLst>
              <a:ext uri="{FF2B5EF4-FFF2-40B4-BE49-F238E27FC236}">
                <a16:creationId xmlns:a16="http://schemas.microsoft.com/office/drawing/2014/main" id="{FBEDFFBF-81EE-1EA1-A6DF-2FDEAC553C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84081" y="739999"/>
            <a:ext cx="153699" cy="4935446"/>
          </a:xfrm>
          <a:prstGeom prst="rect">
            <a:avLst/>
          </a:prstGeom>
        </p:spPr>
      </p:pic>
      <p:pic>
        <p:nvPicPr>
          <p:cNvPr id="9" name="Graphic 8">
            <a:extLst>
              <a:ext uri="{FF2B5EF4-FFF2-40B4-BE49-F238E27FC236}">
                <a16:creationId xmlns:a16="http://schemas.microsoft.com/office/drawing/2014/main" id="{E817D41E-DFE0-C1BA-4C4E-BAF415C8B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37780" y="333744"/>
            <a:ext cx="153699" cy="4935446"/>
          </a:xfrm>
          <a:prstGeom prst="rect">
            <a:avLst/>
          </a:prstGeom>
        </p:spPr>
      </p:pic>
      <p:pic>
        <p:nvPicPr>
          <p:cNvPr id="12" name="Graphic 11">
            <a:extLst>
              <a:ext uri="{FF2B5EF4-FFF2-40B4-BE49-F238E27FC236}">
                <a16:creationId xmlns:a16="http://schemas.microsoft.com/office/drawing/2014/main" id="{E9C532CF-5CCB-BB57-39CF-C8C7BA877B6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03378" y="95209"/>
            <a:ext cx="153699" cy="4935446"/>
          </a:xfrm>
          <a:prstGeom prst="rect">
            <a:avLst/>
          </a:prstGeom>
        </p:spPr>
      </p:pic>
      <p:pic>
        <p:nvPicPr>
          <p:cNvPr id="14" name="Graphic 13">
            <a:extLst>
              <a:ext uri="{FF2B5EF4-FFF2-40B4-BE49-F238E27FC236}">
                <a16:creationId xmlns:a16="http://schemas.microsoft.com/office/drawing/2014/main" id="{93307782-D57A-6227-3DE1-006170C3A32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H="1">
            <a:off x="439427" y="-7623483"/>
            <a:ext cx="424152" cy="5529685"/>
          </a:xfrm>
          <a:prstGeom prst="rect">
            <a:avLst/>
          </a:prstGeom>
        </p:spPr>
      </p:pic>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324036" y="11053483"/>
            <a:ext cx="5888284" cy="5858018"/>
          </a:xfrm>
          <a:prstGeom prst="rect">
            <a:avLst/>
          </a:prstGeom>
        </p:spPr>
      </p:pic>
      <p:sp>
        <p:nvSpPr>
          <p:cNvPr id="3" name="Google Shape;792;p69">
            <a:extLst>
              <a:ext uri="{FF2B5EF4-FFF2-40B4-BE49-F238E27FC236}">
                <a16:creationId xmlns:a16="http://schemas.microsoft.com/office/drawing/2014/main" id="{15122DF1-1870-D514-CB88-35566A4AFA6A}"/>
              </a:ext>
            </a:extLst>
          </p:cNvPr>
          <p:cNvSpPr txBox="1">
            <a:spLocks/>
          </p:cNvSpPr>
          <p:nvPr/>
        </p:nvSpPr>
        <p:spPr>
          <a:xfrm>
            <a:off x="719999" y="2230694"/>
            <a:ext cx="5024544" cy="75965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r>
              <a:rPr lang="en-US" sz="3600" kern="0" dirty="0">
                <a:solidFill>
                  <a:schemeClr val="tx1"/>
                </a:solidFill>
              </a:rPr>
              <a:t>Wearable RFID Tags</a:t>
            </a:r>
          </a:p>
        </p:txBody>
      </p:sp>
      <p:sp>
        <p:nvSpPr>
          <p:cNvPr id="173" name="Google Shape;793;p69">
            <a:extLst>
              <a:ext uri="{FF2B5EF4-FFF2-40B4-BE49-F238E27FC236}">
                <a16:creationId xmlns:a16="http://schemas.microsoft.com/office/drawing/2014/main" id="{8B9818F6-28A6-AA6D-5F2C-69AF67439809}"/>
              </a:ext>
            </a:extLst>
          </p:cNvPr>
          <p:cNvSpPr txBox="1">
            <a:spLocks/>
          </p:cNvSpPr>
          <p:nvPr/>
        </p:nvSpPr>
        <p:spPr>
          <a:xfrm>
            <a:off x="719999" y="3237356"/>
            <a:ext cx="5024544" cy="68150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indent="0">
              <a:buFont typeface="Hind"/>
              <a:buNone/>
            </a:pPr>
            <a:r>
              <a:rPr lang="en-US" sz="1300" kern="0" dirty="0">
                <a:solidFill>
                  <a:schemeClr val="tx1"/>
                </a:solidFill>
              </a:rPr>
              <a:t>Individuals will wear RFID tags, which will essentially keep track of them at all times within the covered area in real time.</a:t>
            </a:r>
          </a:p>
        </p:txBody>
      </p:sp>
      <p:grpSp>
        <p:nvGrpSpPr>
          <p:cNvPr id="198" name="Group 197">
            <a:extLst>
              <a:ext uri="{FF2B5EF4-FFF2-40B4-BE49-F238E27FC236}">
                <a16:creationId xmlns:a16="http://schemas.microsoft.com/office/drawing/2014/main" id="{13E2C9B8-1F2B-FF4A-F106-0FCE839AACB8}"/>
              </a:ext>
            </a:extLst>
          </p:cNvPr>
          <p:cNvGrpSpPr/>
          <p:nvPr/>
        </p:nvGrpSpPr>
        <p:grpSpPr>
          <a:xfrm>
            <a:off x="4162409" y="3429000"/>
            <a:ext cx="7444308" cy="3004495"/>
            <a:chOff x="4162409" y="3429000"/>
            <a:chExt cx="7444308" cy="3004495"/>
          </a:xfrm>
        </p:grpSpPr>
        <p:pic>
          <p:nvPicPr>
            <p:cNvPr id="190" name="Graphic 189">
              <a:extLst>
                <a:ext uri="{FF2B5EF4-FFF2-40B4-BE49-F238E27FC236}">
                  <a16:creationId xmlns:a16="http://schemas.microsoft.com/office/drawing/2014/main" id="{17D15FFC-F602-85DB-2CEC-37873EAEDB2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162409" y="3631233"/>
              <a:ext cx="7444308" cy="2802262"/>
            </a:xfrm>
            <a:prstGeom prst="rect">
              <a:avLst/>
            </a:prstGeom>
          </p:spPr>
        </p:pic>
        <p:pic>
          <p:nvPicPr>
            <p:cNvPr id="191" name="Picture 190">
              <a:extLst>
                <a:ext uri="{FF2B5EF4-FFF2-40B4-BE49-F238E27FC236}">
                  <a16:creationId xmlns:a16="http://schemas.microsoft.com/office/drawing/2014/main" id="{C6FDD5CF-0DDB-48CB-F08A-39CF49F89CA9}"/>
                </a:ext>
              </a:extLst>
            </p:cNvPr>
            <p:cNvPicPr>
              <a:picLocks noChangeAspect="1"/>
            </p:cNvPicPr>
            <p:nvPr/>
          </p:nvPicPr>
          <p:blipFill>
            <a:blip r:embed="rId10">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911312" y="3429000"/>
              <a:ext cx="1951438" cy="1300959"/>
            </a:xfrm>
            <a:prstGeom prst="rect">
              <a:avLst/>
            </a:prstGeom>
          </p:spPr>
        </p:pic>
      </p:grpSp>
      <p:pic>
        <p:nvPicPr>
          <p:cNvPr id="199" name="Graphic 198">
            <a:extLst>
              <a:ext uri="{FF2B5EF4-FFF2-40B4-BE49-F238E27FC236}">
                <a16:creationId xmlns:a16="http://schemas.microsoft.com/office/drawing/2014/main" id="{9AE84672-6042-72CC-0BAF-EA7A81E8C81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743365" y="8868367"/>
            <a:ext cx="3302060" cy="8907678"/>
          </a:xfrm>
          <a:prstGeom prst="rect">
            <a:avLst/>
          </a:prstGeom>
        </p:spPr>
      </p:pic>
      <p:pic>
        <p:nvPicPr>
          <p:cNvPr id="200" name="Graphic 199">
            <a:extLst>
              <a:ext uri="{FF2B5EF4-FFF2-40B4-BE49-F238E27FC236}">
                <a16:creationId xmlns:a16="http://schemas.microsoft.com/office/drawing/2014/main" id="{D4C41006-C191-7BDF-C9D7-E1AA62A4599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384273" y="8590889"/>
            <a:ext cx="3989410" cy="9069198"/>
          </a:xfrm>
          <a:prstGeom prst="rect">
            <a:avLst/>
          </a:prstGeom>
        </p:spPr>
      </p:pic>
      <p:pic>
        <p:nvPicPr>
          <p:cNvPr id="2" name="Graphic 1">
            <a:extLst>
              <a:ext uri="{FF2B5EF4-FFF2-40B4-BE49-F238E27FC236}">
                <a16:creationId xmlns:a16="http://schemas.microsoft.com/office/drawing/2014/main" id="{FEC77440-3CC5-5DF0-2E9A-7F6AF71D4D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3174" y="2741412"/>
            <a:ext cx="153699" cy="4935446"/>
          </a:xfrm>
          <a:prstGeom prst="rect">
            <a:avLst/>
          </a:prstGeom>
        </p:spPr>
      </p:pic>
      <p:pic>
        <p:nvPicPr>
          <p:cNvPr id="4" name="Graphic 3">
            <a:extLst>
              <a:ext uri="{FF2B5EF4-FFF2-40B4-BE49-F238E27FC236}">
                <a16:creationId xmlns:a16="http://schemas.microsoft.com/office/drawing/2014/main" id="{7E742495-92FF-995A-70B0-EC2A3FDBC4A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166920" y="3965772"/>
            <a:ext cx="153699" cy="4935446"/>
          </a:xfrm>
          <a:prstGeom prst="rect">
            <a:avLst/>
          </a:prstGeom>
        </p:spPr>
      </p:pic>
      <p:pic>
        <p:nvPicPr>
          <p:cNvPr id="5" name="Graphic 4">
            <a:extLst>
              <a:ext uri="{FF2B5EF4-FFF2-40B4-BE49-F238E27FC236}">
                <a16:creationId xmlns:a16="http://schemas.microsoft.com/office/drawing/2014/main" id="{CDAE19A0-9F28-CBE6-0124-62B3847FEA9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566222" y="2081382"/>
            <a:ext cx="153699" cy="4935446"/>
          </a:xfrm>
          <a:prstGeom prst="rect">
            <a:avLst/>
          </a:prstGeom>
        </p:spPr>
      </p:pic>
    </p:spTree>
    <p:extLst>
      <p:ext uri="{BB962C8B-B14F-4D97-AF65-F5344CB8AC3E}">
        <p14:creationId xmlns:p14="http://schemas.microsoft.com/office/powerpoint/2010/main" val="590331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FBEDFFBF-81EE-1EA1-A6DF-2FDEAC553C8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70774" y="-5331453"/>
            <a:ext cx="153699" cy="4935446"/>
          </a:xfrm>
          <a:prstGeom prst="rect">
            <a:avLst/>
          </a:prstGeom>
        </p:spPr>
      </p:pic>
      <p:pic>
        <p:nvPicPr>
          <p:cNvPr id="9" name="Graphic 8">
            <a:extLst>
              <a:ext uri="{FF2B5EF4-FFF2-40B4-BE49-F238E27FC236}">
                <a16:creationId xmlns:a16="http://schemas.microsoft.com/office/drawing/2014/main" id="{E817D41E-DFE0-C1BA-4C4E-BAF415C8BDB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24473" y="-5737708"/>
            <a:ext cx="153699" cy="4935446"/>
          </a:xfrm>
          <a:prstGeom prst="rect">
            <a:avLst/>
          </a:prstGeom>
        </p:spPr>
      </p:pic>
      <p:pic>
        <p:nvPicPr>
          <p:cNvPr id="12" name="Graphic 11">
            <a:extLst>
              <a:ext uri="{FF2B5EF4-FFF2-40B4-BE49-F238E27FC236}">
                <a16:creationId xmlns:a16="http://schemas.microsoft.com/office/drawing/2014/main" id="{E9C532CF-5CCB-BB57-39CF-C8C7BA877B6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090071" y="-5976243"/>
            <a:ext cx="153699" cy="4935446"/>
          </a:xfrm>
          <a:prstGeom prst="rect">
            <a:avLst/>
          </a:prstGeom>
        </p:spPr>
      </p:pic>
      <p:pic>
        <p:nvPicPr>
          <p:cNvPr id="13" name="Graphic 12">
            <a:extLst>
              <a:ext uri="{FF2B5EF4-FFF2-40B4-BE49-F238E27FC236}">
                <a16:creationId xmlns:a16="http://schemas.microsoft.com/office/drawing/2014/main" id="{F84E9D62-AF93-54BA-BFBB-0939249D2B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044533" y="-7623483"/>
            <a:ext cx="424152" cy="5529685"/>
          </a:xfrm>
          <a:prstGeom prst="rect">
            <a:avLst/>
          </a:prstGeom>
        </p:spPr>
      </p:pic>
      <p:pic>
        <p:nvPicPr>
          <p:cNvPr id="14" name="Graphic 13">
            <a:extLst>
              <a:ext uri="{FF2B5EF4-FFF2-40B4-BE49-F238E27FC236}">
                <a16:creationId xmlns:a16="http://schemas.microsoft.com/office/drawing/2014/main" id="{93307782-D57A-6227-3DE1-006170C3A3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439427" y="-7623483"/>
            <a:ext cx="424152" cy="5529685"/>
          </a:xfrm>
          <a:prstGeom prst="rect">
            <a:avLst/>
          </a:prstGeom>
        </p:spPr>
      </p:pic>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324036" y="11053483"/>
            <a:ext cx="5888284" cy="5858018"/>
          </a:xfrm>
          <a:prstGeom prst="rect">
            <a:avLst/>
          </a:prstGeom>
        </p:spPr>
      </p:pic>
      <p:pic>
        <p:nvPicPr>
          <p:cNvPr id="4" name="Graphic 3">
            <a:extLst>
              <a:ext uri="{FF2B5EF4-FFF2-40B4-BE49-F238E27FC236}">
                <a16:creationId xmlns:a16="http://schemas.microsoft.com/office/drawing/2014/main" id="{37C0BE8E-DB38-913C-C7AC-4E5EBC64C9B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0" y="5403669"/>
            <a:ext cx="12192000" cy="1454331"/>
          </a:xfrm>
          <a:prstGeom prst="rect">
            <a:avLst/>
          </a:prstGeom>
        </p:spPr>
      </p:pic>
      <p:sp>
        <p:nvSpPr>
          <p:cNvPr id="171" name="Google Shape;792;p69">
            <a:extLst>
              <a:ext uri="{FF2B5EF4-FFF2-40B4-BE49-F238E27FC236}">
                <a16:creationId xmlns:a16="http://schemas.microsoft.com/office/drawing/2014/main" id="{6D36B683-286B-29F5-2B17-9ACBE0B62DAD}"/>
              </a:ext>
            </a:extLst>
          </p:cNvPr>
          <p:cNvSpPr txBox="1">
            <a:spLocks/>
          </p:cNvSpPr>
          <p:nvPr/>
        </p:nvSpPr>
        <p:spPr>
          <a:xfrm>
            <a:off x="719999" y="2230694"/>
            <a:ext cx="5024544" cy="75965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r>
              <a:rPr lang="en-US" sz="3600" kern="0" dirty="0">
                <a:solidFill>
                  <a:schemeClr val="tx1"/>
                </a:solidFill>
              </a:rPr>
              <a:t>Phase 1</a:t>
            </a:r>
          </a:p>
        </p:txBody>
      </p:sp>
      <p:sp>
        <p:nvSpPr>
          <p:cNvPr id="172" name="Google Shape;793;p69">
            <a:extLst>
              <a:ext uri="{FF2B5EF4-FFF2-40B4-BE49-F238E27FC236}">
                <a16:creationId xmlns:a16="http://schemas.microsoft.com/office/drawing/2014/main" id="{5CD8FD74-BCF4-D63C-4CA0-F122465A4252}"/>
              </a:ext>
            </a:extLst>
          </p:cNvPr>
          <p:cNvSpPr txBox="1">
            <a:spLocks/>
          </p:cNvSpPr>
          <p:nvPr/>
        </p:nvSpPr>
        <p:spPr>
          <a:xfrm>
            <a:off x="719999" y="3237356"/>
            <a:ext cx="5024544" cy="6871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indent="0">
              <a:buFont typeface="Hind"/>
              <a:buNone/>
            </a:pPr>
            <a:r>
              <a:rPr lang="en-US" sz="1300" kern="0" dirty="0">
                <a:solidFill>
                  <a:schemeClr val="tx1"/>
                </a:solidFill>
              </a:rPr>
              <a:t>These tags are disposable RFID tags, and will allow for anonymous tracking of each individual throughout the covered area.</a:t>
            </a:r>
          </a:p>
        </p:txBody>
      </p:sp>
      <p:pic>
        <p:nvPicPr>
          <p:cNvPr id="325" name="Graphic 324">
            <a:extLst>
              <a:ext uri="{FF2B5EF4-FFF2-40B4-BE49-F238E27FC236}">
                <a16:creationId xmlns:a16="http://schemas.microsoft.com/office/drawing/2014/main" id="{F8CE3BBC-2F71-6211-22B2-58E50FE27AC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743365" y="589379"/>
            <a:ext cx="3302060" cy="8907678"/>
          </a:xfrm>
          <a:prstGeom prst="rect">
            <a:avLst/>
          </a:prstGeom>
        </p:spPr>
      </p:pic>
      <p:pic>
        <p:nvPicPr>
          <p:cNvPr id="327" name="Graphic 326">
            <a:extLst>
              <a:ext uri="{FF2B5EF4-FFF2-40B4-BE49-F238E27FC236}">
                <a16:creationId xmlns:a16="http://schemas.microsoft.com/office/drawing/2014/main" id="{F2ED3130-48C7-4034-26AE-EE1D9B990D1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384273" y="311901"/>
            <a:ext cx="3989410" cy="9069198"/>
          </a:xfrm>
          <a:prstGeom prst="rect">
            <a:avLst/>
          </a:prstGeom>
        </p:spPr>
      </p:pic>
      <p:grpSp>
        <p:nvGrpSpPr>
          <p:cNvPr id="178" name="Group 177">
            <a:extLst>
              <a:ext uri="{FF2B5EF4-FFF2-40B4-BE49-F238E27FC236}">
                <a16:creationId xmlns:a16="http://schemas.microsoft.com/office/drawing/2014/main" id="{ACE28416-E62C-8D81-8E16-D1A00B8A1147}"/>
              </a:ext>
            </a:extLst>
          </p:cNvPr>
          <p:cNvGrpSpPr/>
          <p:nvPr/>
        </p:nvGrpSpPr>
        <p:grpSpPr>
          <a:xfrm>
            <a:off x="13166024" y="2492976"/>
            <a:ext cx="7444308" cy="3004495"/>
            <a:chOff x="4162409" y="3429000"/>
            <a:chExt cx="7444308" cy="3004495"/>
          </a:xfrm>
        </p:grpSpPr>
        <p:pic>
          <p:nvPicPr>
            <p:cNvPr id="179" name="Graphic 178">
              <a:extLst>
                <a:ext uri="{FF2B5EF4-FFF2-40B4-BE49-F238E27FC236}">
                  <a16:creationId xmlns:a16="http://schemas.microsoft.com/office/drawing/2014/main" id="{93E886C8-B778-A6C4-16C7-FC22795AE25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162409" y="3631233"/>
              <a:ext cx="7444308" cy="2802262"/>
            </a:xfrm>
            <a:prstGeom prst="rect">
              <a:avLst/>
            </a:prstGeom>
          </p:spPr>
        </p:pic>
        <p:pic>
          <p:nvPicPr>
            <p:cNvPr id="180" name="Picture 179">
              <a:extLst>
                <a:ext uri="{FF2B5EF4-FFF2-40B4-BE49-F238E27FC236}">
                  <a16:creationId xmlns:a16="http://schemas.microsoft.com/office/drawing/2014/main" id="{FC7A06C5-74EB-42F4-6E4F-D129130F3A8D}"/>
                </a:ext>
              </a:extLst>
            </p:cNvPr>
            <p:cNvPicPr>
              <a:picLocks noChangeAspect="1"/>
            </p:cNvPicPr>
            <p:nvPr/>
          </p:nvPicPr>
          <p:blipFill>
            <a:blip r:embed="rId1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911312" y="3429000"/>
              <a:ext cx="1951438" cy="1300959"/>
            </a:xfrm>
            <a:prstGeom prst="rect">
              <a:avLst/>
            </a:prstGeom>
          </p:spPr>
        </p:pic>
      </p:grpSp>
      <p:pic>
        <p:nvPicPr>
          <p:cNvPr id="7" name="Picture 6">
            <a:extLst>
              <a:ext uri="{FF2B5EF4-FFF2-40B4-BE49-F238E27FC236}">
                <a16:creationId xmlns:a16="http://schemas.microsoft.com/office/drawing/2014/main" id="{4FC96FD2-1728-BDF5-B867-960D6BC8174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13471627" y="0"/>
            <a:ext cx="6858000" cy="6858000"/>
          </a:xfrm>
          <a:prstGeom prst="rect">
            <a:avLst/>
          </a:prstGeom>
        </p:spPr>
      </p:pic>
    </p:spTree>
    <p:extLst>
      <p:ext uri="{BB962C8B-B14F-4D97-AF65-F5344CB8AC3E}">
        <p14:creationId xmlns:p14="http://schemas.microsoft.com/office/powerpoint/2010/main" val="6900314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3EC91FF8-C030-45BF-0522-2E8754495964}"/>
              </a:ext>
            </a:extLst>
          </p:cNvPr>
          <p:cNvSpPr/>
          <p:nvPr/>
        </p:nvSpPr>
        <p:spPr>
          <a:xfrm>
            <a:off x="16747" y="0"/>
            <a:ext cx="12192000" cy="6858000"/>
          </a:xfrm>
          <a:prstGeom prst="rect">
            <a:avLst/>
          </a:prstGeom>
          <a:solidFill>
            <a:srgbClr val="E6EAE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5A122548-C51A-77A4-069C-6DEF41CBB17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175253" y="0"/>
            <a:ext cx="6858000" cy="6858000"/>
          </a:xfrm>
          <a:prstGeom prst="rect">
            <a:avLst/>
          </a:prstGeom>
        </p:spPr>
      </p:pic>
      <p:sp>
        <p:nvSpPr>
          <p:cNvPr id="12" name="Google Shape;792;p69">
            <a:extLst>
              <a:ext uri="{FF2B5EF4-FFF2-40B4-BE49-F238E27FC236}">
                <a16:creationId xmlns:a16="http://schemas.microsoft.com/office/drawing/2014/main" id="{D55A1054-7681-6919-8D6C-BF9D90974153}"/>
              </a:ext>
            </a:extLst>
          </p:cNvPr>
          <p:cNvSpPr txBox="1">
            <a:spLocks/>
          </p:cNvSpPr>
          <p:nvPr/>
        </p:nvSpPr>
        <p:spPr>
          <a:xfrm>
            <a:off x="719999" y="2195970"/>
            <a:ext cx="5024544" cy="75965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r>
              <a:rPr lang="en-US" sz="3600" kern="0" dirty="0">
                <a:solidFill>
                  <a:sysClr val="windowText" lastClr="000000"/>
                </a:solidFill>
              </a:rPr>
              <a:t>Concept Illustration 1</a:t>
            </a:r>
          </a:p>
        </p:txBody>
      </p:sp>
      <p:sp>
        <p:nvSpPr>
          <p:cNvPr id="13" name="Google Shape;793;p69">
            <a:extLst>
              <a:ext uri="{FF2B5EF4-FFF2-40B4-BE49-F238E27FC236}">
                <a16:creationId xmlns:a16="http://schemas.microsoft.com/office/drawing/2014/main" id="{FFB6FE03-3FD6-707F-AA99-A40DE05AF540}"/>
              </a:ext>
            </a:extLst>
          </p:cNvPr>
          <p:cNvSpPr txBox="1">
            <a:spLocks/>
          </p:cNvSpPr>
          <p:nvPr/>
        </p:nvSpPr>
        <p:spPr>
          <a:xfrm>
            <a:off x="719999" y="3237356"/>
            <a:ext cx="5024544" cy="6871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indent="0">
              <a:buFont typeface="Hind"/>
              <a:buNone/>
            </a:pPr>
            <a:r>
              <a:rPr lang="en-US" sz="1300" kern="0" dirty="0">
                <a:solidFill>
                  <a:sysClr val="windowText" lastClr="000000"/>
                </a:solidFill>
              </a:rPr>
              <a:t>Here is artistic illustration on how the disposable RFID bracelet could be used, the material this bracelet made of is rubber</a:t>
            </a:r>
          </a:p>
        </p:txBody>
      </p:sp>
    </p:spTree>
    <p:extLst>
      <p:ext uri="{BB962C8B-B14F-4D97-AF65-F5344CB8AC3E}">
        <p14:creationId xmlns:p14="http://schemas.microsoft.com/office/powerpoint/2010/main" val="19126167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250"/>
                                  </p:stCondLst>
                                  <p:childTnLst>
                                    <p:animMotion origin="layout" path="M 2.29167E-6 0 L -0.55612 0 " pathEditMode="relative" rAng="0" ptsTypes="AA">
                                      <p:cBhvr>
                                        <p:cTn id="6" dur="4000" fill="hold"/>
                                        <p:tgtEl>
                                          <p:spTgt spid="4"/>
                                        </p:tgtEl>
                                        <p:attrNameLst>
                                          <p:attrName>ppt_x</p:attrName>
                                          <p:attrName>ppt_y</p:attrName>
                                        </p:attrNameLst>
                                      </p:cBhvr>
                                      <p:rCtr x="-2781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157A862C-77DF-B10C-858F-579C40347068}"/>
              </a:ext>
            </a:extLst>
          </p:cNvPr>
          <p:cNvSpPr/>
          <p:nvPr/>
        </p:nvSpPr>
        <p:spPr>
          <a:xfrm>
            <a:off x="0" y="0"/>
            <a:ext cx="12192000" cy="6858000"/>
          </a:xfrm>
          <a:prstGeom prst="rect">
            <a:avLst/>
          </a:prstGeom>
          <a:solidFill>
            <a:srgbClr val="F0F0F0"/>
          </a:solidFill>
          <a:ln>
            <a:solidFill>
              <a:srgbClr val="F0F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4E57F7FC-6D22-3294-5436-17F119C5296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618720" y="0"/>
            <a:ext cx="6858000" cy="6858000"/>
          </a:xfrm>
          <a:prstGeom prst="rect">
            <a:avLst/>
          </a:prstGeom>
        </p:spPr>
      </p:pic>
      <p:sp>
        <p:nvSpPr>
          <p:cNvPr id="12" name="Google Shape;792;p69">
            <a:extLst>
              <a:ext uri="{FF2B5EF4-FFF2-40B4-BE49-F238E27FC236}">
                <a16:creationId xmlns:a16="http://schemas.microsoft.com/office/drawing/2014/main" id="{D55A1054-7681-6919-8D6C-BF9D90974153}"/>
              </a:ext>
            </a:extLst>
          </p:cNvPr>
          <p:cNvSpPr txBox="1">
            <a:spLocks/>
          </p:cNvSpPr>
          <p:nvPr/>
        </p:nvSpPr>
        <p:spPr>
          <a:xfrm>
            <a:off x="719999" y="2195970"/>
            <a:ext cx="5024544" cy="75965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r>
              <a:rPr lang="en-US" sz="3600" kern="0" dirty="0">
                <a:solidFill>
                  <a:sysClr val="windowText" lastClr="000000"/>
                </a:solidFill>
              </a:rPr>
              <a:t>Concept Illustration 2</a:t>
            </a:r>
          </a:p>
        </p:txBody>
      </p:sp>
      <p:sp>
        <p:nvSpPr>
          <p:cNvPr id="13" name="Google Shape;793;p69">
            <a:extLst>
              <a:ext uri="{FF2B5EF4-FFF2-40B4-BE49-F238E27FC236}">
                <a16:creationId xmlns:a16="http://schemas.microsoft.com/office/drawing/2014/main" id="{FFB6FE03-3FD6-707F-AA99-A40DE05AF540}"/>
              </a:ext>
            </a:extLst>
          </p:cNvPr>
          <p:cNvSpPr txBox="1">
            <a:spLocks/>
          </p:cNvSpPr>
          <p:nvPr/>
        </p:nvSpPr>
        <p:spPr>
          <a:xfrm>
            <a:off x="719999" y="3237356"/>
            <a:ext cx="5024544" cy="6871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indent="0">
              <a:buFont typeface="Hind"/>
              <a:buNone/>
            </a:pPr>
            <a:r>
              <a:rPr lang="en-US" sz="1300" kern="0" dirty="0">
                <a:solidFill>
                  <a:sysClr val="windowText" lastClr="000000"/>
                </a:solidFill>
              </a:rPr>
              <a:t>Here is artistic illustration on how the disposable RFID bracelet could be used, the material this bracelet made of is rubber</a:t>
            </a:r>
          </a:p>
        </p:txBody>
      </p:sp>
    </p:spTree>
    <p:extLst>
      <p:ext uri="{BB962C8B-B14F-4D97-AF65-F5344CB8AC3E}">
        <p14:creationId xmlns:p14="http://schemas.microsoft.com/office/powerpoint/2010/main" val="12520961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500"/>
                                  </p:stCondLst>
                                  <p:childTnLst>
                                    <p:animMotion origin="layout" path="M 3.95833E-6 0 L -0.59506 0 " pathEditMode="relative" rAng="0" ptsTypes="AA">
                                      <p:cBhvr>
                                        <p:cTn id="6" dur="4000" fill="hold"/>
                                        <p:tgtEl>
                                          <p:spTgt spid="3"/>
                                        </p:tgtEl>
                                        <p:attrNameLst>
                                          <p:attrName>ppt_x</p:attrName>
                                          <p:attrName>ppt_y</p:attrName>
                                        </p:attrNameLst>
                                      </p:cBhvr>
                                      <p:rCtr x="-2975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A65DB01-1BD4-762C-6386-BA8B0FBB0C05}"/>
              </a:ext>
            </a:extLst>
          </p:cNvPr>
          <p:cNvPicPr>
            <a:picLocks noChangeAspect="1"/>
          </p:cNvPicPr>
          <p:nvPr/>
        </p:nvPicPr>
        <p:blipFill rotWithShape="1">
          <a:blip r:embed="rId2">
            <a:extLst>
              <a:ext uri="{28A0092B-C50C-407E-A947-70E740481C1C}">
                <a14:useLocalDpi xmlns:a14="http://schemas.microsoft.com/office/drawing/2010/main" val="0"/>
              </a:ext>
            </a:extLst>
          </a:blip>
          <a:srcRect r="78639"/>
          <a:stretch/>
        </p:blipFill>
        <p:spPr>
          <a:xfrm flipH="1">
            <a:off x="0" y="-54429"/>
            <a:ext cx="2604304" cy="6966857"/>
          </a:xfrm>
          <a:prstGeom prst="rect">
            <a:avLst/>
          </a:prstGeom>
        </p:spPr>
      </p:pic>
      <p:pic>
        <p:nvPicPr>
          <p:cNvPr id="10" name="Picture 9">
            <a:extLst>
              <a:ext uri="{FF2B5EF4-FFF2-40B4-BE49-F238E27FC236}">
                <a16:creationId xmlns:a16="http://schemas.microsoft.com/office/drawing/2014/main" id="{8AC2C9AF-787B-3BBC-0CEA-596E9E5767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04304" y="-54430"/>
            <a:ext cx="12192000" cy="6966857"/>
          </a:xfrm>
          <a:prstGeom prst="rect">
            <a:avLst/>
          </a:prstGeom>
        </p:spPr>
      </p:pic>
      <p:sp>
        <p:nvSpPr>
          <p:cNvPr id="7" name="Google Shape;792;p69">
            <a:extLst>
              <a:ext uri="{FF2B5EF4-FFF2-40B4-BE49-F238E27FC236}">
                <a16:creationId xmlns:a16="http://schemas.microsoft.com/office/drawing/2014/main" id="{32CC8E37-7296-A8B1-1BEF-E2EC17718A3D}"/>
              </a:ext>
            </a:extLst>
          </p:cNvPr>
          <p:cNvSpPr txBox="1">
            <a:spLocks/>
          </p:cNvSpPr>
          <p:nvPr/>
        </p:nvSpPr>
        <p:spPr>
          <a:xfrm>
            <a:off x="719999" y="2195970"/>
            <a:ext cx="5024544" cy="75965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r>
              <a:rPr lang="en-US" sz="3600" kern="0" dirty="0">
                <a:solidFill>
                  <a:sysClr val="windowText" lastClr="000000"/>
                </a:solidFill>
              </a:rPr>
              <a:t>Concept Illustration 3</a:t>
            </a:r>
          </a:p>
        </p:txBody>
      </p:sp>
      <p:sp>
        <p:nvSpPr>
          <p:cNvPr id="8" name="Google Shape;793;p69">
            <a:extLst>
              <a:ext uri="{FF2B5EF4-FFF2-40B4-BE49-F238E27FC236}">
                <a16:creationId xmlns:a16="http://schemas.microsoft.com/office/drawing/2014/main" id="{9EE02708-C9F2-5CCC-B0DF-5A327022725C}"/>
              </a:ext>
            </a:extLst>
          </p:cNvPr>
          <p:cNvSpPr txBox="1">
            <a:spLocks/>
          </p:cNvSpPr>
          <p:nvPr/>
        </p:nvSpPr>
        <p:spPr>
          <a:xfrm>
            <a:off x="719999" y="3237356"/>
            <a:ext cx="5024544" cy="6871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indent="0">
              <a:buFont typeface="Hind"/>
              <a:buNone/>
            </a:pPr>
            <a:r>
              <a:rPr lang="en-US" sz="1300" kern="0" dirty="0">
                <a:solidFill>
                  <a:sysClr val="windowText" lastClr="000000"/>
                </a:solidFill>
              </a:rPr>
              <a:t>Here is artistic illustration on how the disposable RFID bracelet could be used, the material this bracelet made of is rubber</a:t>
            </a:r>
          </a:p>
        </p:txBody>
      </p:sp>
    </p:spTree>
    <p:extLst>
      <p:ext uri="{BB962C8B-B14F-4D97-AF65-F5344CB8AC3E}">
        <p14:creationId xmlns:p14="http://schemas.microsoft.com/office/powerpoint/2010/main" val="3458315100"/>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31C32F-37E2-66BA-1BCD-53FA8B2640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7143"/>
          </a:xfrm>
          <a:prstGeom prst="rect">
            <a:avLst/>
          </a:prstGeom>
        </p:spPr>
      </p:pic>
      <p:sp>
        <p:nvSpPr>
          <p:cNvPr id="4" name="Oval 3">
            <a:extLst>
              <a:ext uri="{FF2B5EF4-FFF2-40B4-BE49-F238E27FC236}">
                <a16:creationId xmlns:a16="http://schemas.microsoft.com/office/drawing/2014/main" id="{0B9669B1-962B-D039-1A65-8BB88F564B94}"/>
              </a:ext>
            </a:extLst>
          </p:cNvPr>
          <p:cNvSpPr/>
          <p:nvPr/>
        </p:nvSpPr>
        <p:spPr>
          <a:xfrm>
            <a:off x="6764655" y="168592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5" name="Oval 4">
            <a:extLst>
              <a:ext uri="{FF2B5EF4-FFF2-40B4-BE49-F238E27FC236}">
                <a16:creationId xmlns:a16="http://schemas.microsoft.com/office/drawing/2014/main" id="{C57718B1-06BD-0D3A-E64D-D64C7B4FEFD0}"/>
              </a:ext>
            </a:extLst>
          </p:cNvPr>
          <p:cNvSpPr/>
          <p:nvPr/>
        </p:nvSpPr>
        <p:spPr>
          <a:xfrm>
            <a:off x="6873240" y="1828800"/>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6" name="Oval 5">
            <a:extLst>
              <a:ext uri="{FF2B5EF4-FFF2-40B4-BE49-F238E27FC236}">
                <a16:creationId xmlns:a16="http://schemas.microsoft.com/office/drawing/2014/main" id="{88CD5EEA-EC93-2578-0075-6A8F01987944}"/>
              </a:ext>
            </a:extLst>
          </p:cNvPr>
          <p:cNvSpPr/>
          <p:nvPr/>
        </p:nvSpPr>
        <p:spPr>
          <a:xfrm>
            <a:off x="6787514" y="1874519"/>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 name="Oval 6">
            <a:extLst>
              <a:ext uri="{FF2B5EF4-FFF2-40B4-BE49-F238E27FC236}">
                <a16:creationId xmlns:a16="http://schemas.microsoft.com/office/drawing/2014/main" id="{4FACC197-6D5C-7BC0-C752-B390E81CEE9C}"/>
              </a:ext>
            </a:extLst>
          </p:cNvPr>
          <p:cNvSpPr/>
          <p:nvPr/>
        </p:nvSpPr>
        <p:spPr>
          <a:xfrm>
            <a:off x="7134224" y="225361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8" name="Oval 7">
            <a:extLst>
              <a:ext uri="{FF2B5EF4-FFF2-40B4-BE49-F238E27FC236}">
                <a16:creationId xmlns:a16="http://schemas.microsoft.com/office/drawing/2014/main" id="{1630A86B-7EB0-1317-90A8-A5F98CF938EB}"/>
              </a:ext>
            </a:extLst>
          </p:cNvPr>
          <p:cNvSpPr/>
          <p:nvPr/>
        </p:nvSpPr>
        <p:spPr>
          <a:xfrm>
            <a:off x="7614284" y="1851659"/>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9" name="Oval 8">
            <a:extLst>
              <a:ext uri="{FF2B5EF4-FFF2-40B4-BE49-F238E27FC236}">
                <a16:creationId xmlns:a16="http://schemas.microsoft.com/office/drawing/2014/main" id="{1C27994E-8FDC-F05F-ACBA-534D86FADF57}"/>
              </a:ext>
            </a:extLst>
          </p:cNvPr>
          <p:cNvSpPr/>
          <p:nvPr/>
        </p:nvSpPr>
        <p:spPr>
          <a:xfrm>
            <a:off x="8002904" y="206311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0" name="Oval 9">
            <a:extLst>
              <a:ext uri="{FF2B5EF4-FFF2-40B4-BE49-F238E27FC236}">
                <a16:creationId xmlns:a16="http://schemas.microsoft.com/office/drawing/2014/main" id="{530736C3-93B1-6136-BB1D-44086BC10FBF}"/>
              </a:ext>
            </a:extLst>
          </p:cNvPr>
          <p:cNvSpPr/>
          <p:nvPr/>
        </p:nvSpPr>
        <p:spPr>
          <a:xfrm>
            <a:off x="8389619" y="173164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1" name="Oval 10">
            <a:extLst>
              <a:ext uri="{FF2B5EF4-FFF2-40B4-BE49-F238E27FC236}">
                <a16:creationId xmlns:a16="http://schemas.microsoft.com/office/drawing/2014/main" id="{307F693D-9E8F-41B5-1AB3-784A3DF39026}"/>
              </a:ext>
            </a:extLst>
          </p:cNvPr>
          <p:cNvSpPr/>
          <p:nvPr/>
        </p:nvSpPr>
        <p:spPr>
          <a:xfrm>
            <a:off x="9260204" y="175513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2" name="Oval 11">
            <a:extLst>
              <a:ext uri="{FF2B5EF4-FFF2-40B4-BE49-F238E27FC236}">
                <a16:creationId xmlns:a16="http://schemas.microsoft.com/office/drawing/2014/main" id="{8A8555C2-FC48-7E76-2253-6480A023ECDF}"/>
              </a:ext>
            </a:extLst>
          </p:cNvPr>
          <p:cNvSpPr/>
          <p:nvPr/>
        </p:nvSpPr>
        <p:spPr>
          <a:xfrm>
            <a:off x="8980804" y="13309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3" name="Oval 12">
            <a:extLst>
              <a:ext uri="{FF2B5EF4-FFF2-40B4-BE49-F238E27FC236}">
                <a16:creationId xmlns:a16="http://schemas.microsoft.com/office/drawing/2014/main" id="{70A62AEA-1D15-9575-085D-BD7F42AEFB94}"/>
              </a:ext>
            </a:extLst>
          </p:cNvPr>
          <p:cNvSpPr/>
          <p:nvPr/>
        </p:nvSpPr>
        <p:spPr>
          <a:xfrm>
            <a:off x="9138284" y="156717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4" name="Oval 13">
            <a:extLst>
              <a:ext uri="{FF2B5EF4-FFF2-40B4-BE49-F238E27FC236}">
                <a16:creationId xmlns:a16="http://schemas.microsoft.com/office/drawing/2014/main" id="{4088FA46-8921-B0C6-3BBA-3C487E759A20}"/>
              </a:ext>
            </a:extLst>
          </p:cNvPr>
          <p:cNvSpPr/>
          <p:nvPr/>
        </p:nvSpPr>
        <p:spPr>
          <a:xfrm>
            <a:off x="9600564" y="240029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5" name="Oval 14">
            <a:extLst>
              <a:ext uri="{FF2B5EF4-FFF2-40B4-BE49-F238E27FC236}">
                <a16:creationId xmlns:a16="http://schemas.microsoft.com/office/drawing/2014/main" id="{4D7E489E-E55A-A8A2-C0BC-B8EF184AA13C}"/>
              </a:ext>
            </a:extLst>
          </p:cNvPr>
          <p:cNvSpPr/>
          <p:nvPr/>
        </p:nvSpPr>
        <p:spPr>
          <a:xfrm>
            <a:off x="10260964" y="117093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6" name="Oval 15">
            <a:extLst>
              <a:ext uri="{FF2B5EF4-FFF2-40B4-BE49-F238E27FC236}">
                <a16:creationId xmlns:a16="http://schemas.microsoft.com/office/drawing/2014/main" id="{A9893DE5-7D41-FEC3-9A61-804BC4F6539E}"/>
              </a:ext>
            </a:extLst>
          </p:cNvPr>
          <p:cNvSpPr/>
          <p:nvPr/>
        </p:nvSpPr>
        <p:spPr>
          <a:xfrm>
            <a:off x="9786619" y="8737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7" name="Oval 16">
            <a:extLst>
              <a:ext uri="{FF2B5EF4-FFF2-40B4-BE49-F238E27FC236}">
                <a16:creationId xmlns:a16="http://schemas.microsoft.com/office/drawing/2014/main" id="{198649AA-5C6A-CAFE-5FF7-EEDAA4024528}"/>
              </a:ext>
            </a:extLst>
          </p:cNvPr>
          <p:cNvSpPr/>
          <p:nvPr/>
        </p:nvSpPr>
        <p:spPr>
          <a:xfrm>
            <a:off x="9990454" y="772791"/>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8" name="Oval 17">
            <a:extLst>
              <a:ext uri="{FF2B5EF4-FFF2-40B4-BE49-F238E27FC236}">
                <a16:creationId xmlns:a16="http://schemas.microsoft.com/office/drawing/2014/main" id="{6A5C7CB7-1CB1-BD6A-4791-55342546DDC3}"/>
              </a:ext>
            </a:extLst>
          </p:cNvPr>
          <p:cNvSpPr/>
          <p:nvPr/>
        </p:nvSpPr>
        <p:spPr>
          <a:xfrm>
            <a:off x="10158094" y="6451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9" name="Oval 18">
            <a:extLst>
              <a:ext uri="{FF2B5EF4-FFF2-40B4-BE49-F238E27FC236}">
                <a16:creationId xmlns:a16="http://schemas.microsoft.com/office/drawing/2014/main" id="{FDB22A46-F7F8-6E83-8BE6-1ED472551B5A}"/>
              </a:ext>
            </a:extLst>
          </p:cNvPr>
          <p:cNvSpPr/>
          <p:nvPr/>
        </p:nvSpPr>
        <p:spPr>
          <a:xfrm>
            <a:off x="9944735" y="346071"/>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0" name="Oval 19">
            <a:extLst>
              <a:ext uri="{FF2B5EF4-FFF2-40B4-BE49-F238E27FC236}">
                <a16:creationId xmlns:a16="http://schemas.microsoft.com/office/drawing/2014/main" id="{5E1A0734-A310-8ECE-8E43-31D7E02CC532}"/>
              </a:ext>
            </a:extLst>
          </p:cNvPr>
          <p:cNvSpPr/>
          <p:nvPr/>
        </p:nvSpPr>
        <p:spPr>
          <a:xfrm>
            <a:off x="9740900" y="417938"/>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1" name="Oval 20">
            <a:extLst>
              <a:ext uri="{FF2B5EF4-FFF2-40B4-BE49-F238E27FC236}">
                <a16:creationId xmlns:a16="http://schemas.microsoft.com/office/drawing/2014/main" id="{27736792-846B-429D-0798-AA5E2D8E5C85}"/>
              </a:ext>
            </a:extLst>
          </p:cNvPr>
          <p:cNvSpPr/>
          <p:nvPr/>
        </p:nvSpPr>
        <p:spPr>
          <a:xfrm>
            <a:off x="9554845" y="515093"/>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2" name="Oval 21">
            <a:extLst>
              <a:ext uri="{FF2B5EF4-FFF2-40B4-BE49-F238E27FC236}">
                <a16:creationId xmlns:a16="http://schemas.microsoft.com/office/drawing/2014/main" id="{0B5117B1-F4A7-D598-502E-DB85DDB73E25}"/>
              </a:ext>
            </a:extLst>
          </p:cNvPr>
          <p:cNvSpPr/>
          <p:nvPr/>
        </p:nvSpPr>
        <p:spPr>
          <a:xfrm>
            <a:off x="9510395" y="95993"/>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3" name="Oval 22">
            <a:extLst>
              <a:ext uri="{FF2B5EF4-FFF2-40B4-BE49-F238E27FC236}">
                <a16:creationId xmlns:a16="http://schemas.microsoft.com/office/drawing/2014/main" id="{A485CF93-6148-6676-54AA-BB49A80862BB}"/>
              </a:ext>
            </a:extLst>
          </p:cNvPr>
          <p:cNvSpPr/>
          <p:nvPr/>
        </p:nvSpPr>
        <p:spPr>
          <a:xfrm>
            <a:off x="5149215" y="1777363"/>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4" name="Oval 23">
            <a:extLst>
              <a:ext uri="{FF2B5EF4-FFF2-40B4-BE49-F238E27FC236}">
                <a16:creationId xmlns:a16="http://schemas.microsoft.com/office/drawing/2014/main" id="{1175D71B-3BF6-6802-391D-863FF2E500E8}"/>
              </a:ext>
            </a:extLst>
          </p:cNvPr>
          <p:cNvSpPr/>
          <p:nvPr/>
        </p:nvSpPr>
        <p:spPr>
          <a:xfrm>
            <a:off x="5410201" y="2191382"/>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5" name="Oval 24">
            <a:extLst>
              <a:ext uri="{FF2B5EF4-FFF2-40B4-BE49-F238E27FC236}">
                <a16:creationId xmlns:a16="http://schemas.microsoft.com/office/drawing/2014/main" id="{7AB104A2-2760-150D-7ED4-3D705EB542AA}"/>
              </a:ext>
            </a:extLst>
          </p:cNvPr>
          <p:cNvSpPr/>
          <p:nvPr/>
        </p:nvSpPr>
        <p:spPr>
          <a:xfrm>
            <a:off x="7530464" y="283527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6" name="Oval 25">
            <a:extLst>
              <a:ext uri="{FF2B5EF4-FFF2-40B4-BE49-F238E27FC236}">
                <a16:creationId xmlns:a16="http://schemas.microsoft.com/office/drawing/2014/main" id="{7BD994AB-5615-6950-1AB1-C563E3054905}"/>
              </a:ext>
            </a:extLst>
          </p:cNvPr>
          <p:cNvSpPr/>
          <p:nvPr/>
        </p:nvSpPr>
        <p:spPr>
          <a:xfrm>
            <a:off x="7753984" y="363537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7" name="Oval 26">
            <a:extLst>
              <a:ext uri="{FF2B5EF4-FFF2-40B4-BE49-F238E27FC236}">
                <a16:creationId xmlns:a16="http://schemas.microsoft.com/office/drawing/2014/main" id="{8F24C8A9-7777-F750-4E9E-49F9D9E22B4E}"/>
              </a:ext>
            </a:extLst>
          </p:cNvPr>
          <p:cNvSpPr/>
          <p:nvPr/>
        </p:nvSpPr>
        <p:spPr>
          <a:xfrm>
            <a:off x="5861686" y="2054221"/>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8" name="Oval 27">
            <a:extLst>
              <a:ext uri="{FF2B5EF4-FFF2-40B4-BE49-F238E27FC236}">
                <a16:creationId xmlns:a16="http://schemas.microsoft.com/office/drawing/2014/main" id="{16D3C242-401F-8835-EF0F-7F602A99E05E}"/>
              </a:ext>
            </a:extLst>
          </p:cNvPr>
          <p:cNvSpPr/>
          <p:nvPr/>
        </p:nvSpPr>
        <p:spPr>
          <a:xfrm>
            <a:off x="5756911" y="209866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9" name="Oval 28">
            <a:extLst>
              <a:ext uri="{FF2B5EF4-FFF2-40B4-BE49-F238E27FC236}">
                <a16:creationId xmlns:a16="http://schemas.microsoft.com/office/drawing/2014/main" id="{8DAA66E9-5CDD-7179-D997-A70C45202167}"/>
              </a:ext>
            </a:extLst>
          </p:cNvPr>
          <p:cNvSpPr/>
          <p:nvPr/>
        </p:nvSpPr>
        <p:spPr>
          <a:xfrm>
            <a:off x="3795395" y="2191382"/>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0" name="Oval 29">
            <a:extLst>
              <a:ext uri="{FF2B5EF4-FFF2-40B4-BE49-F238E27FC236}">
                <a16:creationId xmlns:a16="http://schemas.microsoft.com/office/drawing/2014/main" id="{2E62EA54-6697-DCF6-60A3-8455ACA0A626}"/>
              </a:ext>
            </a:extLst>
          </p:cNvPr>
          <p:cNvSpPr/>
          <p:nvPr/>
        </p:nvSpPr>
        <p:spPr>
          <a:xfrm>
            <a:off x="4590415" y="237743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1" name="Oval 30">
            <a:extLst>
              <a:ext uri="{FF2B5EF4-FFF2-40B4-BE49-F238E27FC236}">
                <a16:creationId xmlns:a16="http://schemas.microsoft.com/office/drawing/2014/main" id="{FDC92381-0CD1-E94E-A6A6-5510280761CB}"/>
              </a:ext>
            </a:extLst>
          </p:cNvPr>
          <p:cNvSpPr/>
          <p:nvPr/>
        </p:nvSpPr>
        <p:spPr>
          <a:xfrm>
            <a:off x="3681095" y="119379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2" name="Oval 31">
            <a:extLst>
              <a:ext uri="{FF2B5EF4-FFF2-40B4-BE49-F238E27FC236}">
                <a16:creationId xmlns:a16="http://schemas.microsoft.com/office/drawing/2014/main" id="{79D699E3-86C6-E1F1-E78B-C39CAC29BDD3}"/>
              </a:ext>
            </a:extLst>
          </p:cNvPr>
          <p:cNvSpPr/>
          <p:nvPr/>
        </p:nvSpPr>
        <p:spPr>
          <a:xfrm>
            <a:off x="4460875" y="375919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3" name="Oval 32">
            <a:extLst>
              <a:ext uri="{FF2B5EF4-FFF2-40B4-BE49-F238E27FC236}">
                <a16:creationId xmlns:a16="http://schemas.microsoft.com/office/drawing/2014/main" id="{0C83B34F-B167-73B1-E8A6-F895D56A6494}"/>
              </a:ext>
            </a:extLst>
          </p:cNvPr>
          <p:cNvSpPr/>
          <p:nvPr/>
        </p:nvSpPr>
        <p:spPr>
          <a:xfrm>
            <a:off x="5172074" y="450214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4" name="Oval 33">
            <a:extLst>
              <a:ext uri="{FF2B5EF4-FFF2-40B4-BE49-F238E27FC236}">
                <a16:creationId xmlns:a16="http://schemas.microsoft.com/office/drawing/2014/main" id="{8D2A507B-3426-4AD7-17FC-82B0C38FA6E6}"/>
              </a:ext>
            </a:extLst>
          </p:cNvPr>
          <p:cNvSpPr/>
          <p:nvPr/>
        </p:nvSpPr>
        <p:spPr>
          <a:xfrm>
            <a:off x="4438015" y="46202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5" name="Oval 34">
            <a:extLst>
              <a:ext uri="{FF2B5EF4-FFF2-40B4-BE49-F238E27FC236}">
                <a16:creationId xmlns:a16="http://schemas.microsoft.com/office/drawing/2014/main" id="{FCEB54DE-5E66-9CAD-8F21-46C907C28E4B}"/>
              </a:ext>
            </a:extLst>
          </p:cNvPr>
          <p:cNvSpPr/>
          <p:nvPr/>
        </p:nvSpPr>
        <p:spPr>
          <a:xfrm>
            <a:off x="6332219" y="434974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6" name="Oval 35">
            <a:extLst>
              <a:ext uri="{FF2B5EF4-FFF2-40B4-BE49-F238E27FC236}">
                <a16:creationId xmlns:a16="http://schemas.microsoft.com/office/drawing/2014/main" id="{8B814336-8BCF-7402-0EEF-469EEA736734}"/>
              </a:ext>
            </a:extLst>
          </p:cNvPr>
          <p:cNvSpPr/>
          <p:nvPr/>
        </p:nvSpPr>
        <p:spPr>
          <a:xfrm>
            <a:off x="5706110" y="375919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7" name="Oval 36">
            <a:extLst>
              <a:ext uri="{FF2B5EF4-FFF2-40B4-BE49-F238E27FC236}">
                <a16:creationId xmlns:a16="http://schemas.microsoft.com/office/drawing/2014/main" id="{F75A0332-F0CA-428A-44D5-84AFC09264BB}"/>
              </a:ext>
            </a:extLst>
          </p:cNvPr>
          <p:cNvSpPr/>
          <p:nvPr/>
        </p:nvSpPr>
        <p:spPr>
          <a:xfrm>
            <a:off x="5884545" y="302767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8" name="Oval 37">
            <a:extLst>
              <a:ext uri="{FF2B5EF4-FFF2-40B4-BE49-F238E27FC236}">
                <a16:creationId xmlns:a16="http://schemas.microsoft.com/office/drawing/2014/main" id="{FC9B3A12-3D99-34E8-AC0E-AD93373C3981}"/>
              </a:ext>
            </a:extLst>
          </p:cNvPr>
          <p:cNvSpPr/>
          <p:nvPr/>
        </p:nvSpPr>
        <p:spPr>
          <a:xfrm>
            <a:off x="6355078" y="347725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9" name="Oval 38">
            <a:extLst>
              <a:ext uri="{FF2B5EF4-FFF2-40B4-BE49-F238E27FC236}">
                <a16:creationId xmlns:a16="http://schemas.microsoft.com/office/drawing/2014/main" id="{33047639-F890-50B9-7889-786AF483B90F}"/>
              </a:ext>
            </a:extLst>
          </p:cNvPr>
          <p:cNvSpPr/>
          <p:nvPr/>
        </p:nvSpPr>
        <p:spPr>
          <a:xfrm>
            <a:off x="8444861" y="443293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pic>
        <p:nvPicPr>
          <p:cNvPr id="107" name="Picture 106">
            <a:extLst>
              <a:ext uri="{FF2B5EF4-FFF2-40B4-BE49-F238E27FC236}">
                <a16:creationId xmlns:a16="http://schemas.microsoft.com/office/drawing/2014/main" id="{31688481-B163-F319-276F-CF3EF9367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63528" y="-6255208"/>
            <a:ext cx="2727118" cy="5657921"/>
          </a:xfrm>
          <a:prstGeom prst="rect">
            <a:avLst/>
          </a:prstGeom>
        </p:spPr>
      </p:pic>
      <p:pic>
        <p:nvPicPr>
          <p:cNvPr id="108" name="Graphic 107">
            <a:extLst>
              <a:ext uri="{FF2B5EF4-FFF2-40B4-BE49-F238E27FC236}">
                <a16:creationId xmlns:a16="http://schemas.microsoft.com/office/drawing/2014/main" id="{76D16AE2-DC02-E8E2-93A3-B21E4764EEC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344479" y="3429000"/>
            <a:ext cx="1219200" cy="1752600"/>
          </a:xfrm>
          <a:prstGeom prst="rect">
            <a:avLst/>
          </a:prstGeom>
        </p:spPr>
      </p:pic>
      <p:pic>
        <p:nvPicPr>
          <p:cNvPr id="109" name="Graphic 108">
            <a:extLst>
              <a:ext uri="{FF2B5EF4-FFF2-40B4-BE49-F238E27FC236}">
                <a16:creationId xmlns:a16="http://schemas.microsoft.com/office/drawing/2014/main" id="{C63DCF72-804E-371D-63DB-B517D01971B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2873281" y="4836023"/>
            <a:ext cx="1178648" cy="1839097"/>
          </a:xfrm>
          <a:prstGeom prst="rect">
            <a:avLst/>
          </a:prstGeom>
        </p:spPr>
      </p:pic>
      <p:pic>
        <p:nvPicPr>
          <p:cNvPr id="110" name="Graphic 109">
            <a:extLst>
              <a:ext uri="{FF2B5EF4-FFF2-40B4-BE49-F238E27FC236}">
                <a16:creationId xmlns:a16="http://schemas.microsoft.com/office/drawing/2014/main" id="{C7689869-907F-C9B7-AD2A-ED209A01E7F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019980" y="3172178"/>
            <a:ext cx="736023" cy="1584614"/>
          </a:xfrm>
          <a:prstGeom prst="rect">
            <a:avLst/>
          </a:prstGeom>
        </p:spPr>
      </p:pic>
      <p:sp>
        <p:nvSpPr>
          <p:cNvPr id="2" name="Google Shape;793;p69">
            <a:extLst>
              <a:ext uri="{FF2B5EF4-FFF2-40B4-BE49-F238E27FC236}">
                <a16:creationId xmlns:a16="http://schemas.microsoft.com/office/drawing/2014/main" id="{FB96F425-8369-974A-6FCB-12D8FC17CB73}"/>
              </a:ext>
            </a:extLst>
          </p:cNvPr>
          <p:cNvSpPr txBox="1">
            <a:spLocks/>
          </p:cNvSpPr>
          <p:nvPr/>
        </p:nvSpPr>
        <p:spPr>
          <a:xfrm>
            <a:off x="719999" y="1222511"/>
            <a:ext cx="4212046" cy="258303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000000"/>
                </a:solidFill>
                <a:effectLst/>
                <a:uLnTx/>
                <a:uFillTx/>
                <a:latin typeface="Hind"/>
                <a:cs typeface="Hind"/>
                <a:sym typeface="Hind"/>
              </a:rPr>
              <a:t>Events, particularly large ones, can be quite chaotic. Maintaining complete transparency about all activities as they occur in real-time is a significant challenge</a:t>
            </a:r>
          </a:p>
        </p:txBody>
      </p:sp>
    </p:spTree>
    <p:extLst>
      <p:ext uri="{BB962C8B-B14F-4D97-AF65-F5344CB8AC3E}">
        <p14:creationId xmlns:p14="http://schemas.microsoft.com/office/powerpoint/2010/main" val="3475233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autoRev="1" fill="hold" grpId="0" nodeType="withEffect">
                                  <p:stCondLst>
                                    <p:cond delay="0"/>
                                  </p:stCondLst>
                                  <p:childTnLst>
                                    <p:animMotion origin="layout" path="M -0.00052 0.00023 L -0.00052 0.00023 C -0.00013 0.00047 0.00039 0.00093 0.00078 0.00139 C 0.0013 0.00209 0.00221 0.00324 0.00221 0.00324 C 0.00273 0.00486 0.0026 0.00371 0.00234 0.00556 C 0.00234 0.00672 0.00247 0.00764 0.00221 0.0088 C 0.00221 0.00903 0.0013 0.01088 0.00104 0.01111 C 0.00039 0.01204 -0.00065 0.01343 -0.00065 0.01343 C -0.00052 0.01713 -0.00079 0.01505 -0.00013 0.01759 C 0.00013 0.01806 0.00013 0.01875 0.00039 0.01922 C 0.00078 0.01991 0.00117 0.01991 0.00156 0.02037 C 0.00195 0.0206 0.0026 0.02153 0.0026 0.02153 C 0.00273 0.02199 0.00286 0.02246 0.00299 0.02292 C 0.00364 0.02384 0.00377 0.02338 0.00429 0.02315 C 0.00468 0.02292 0.0052 0.02292 0.00573 0.02269 C 0.00612 0.02246 0.00638 0.02199 0.00677 0.02176 C 0.01145 0.01922 0.00664 0.02222 0.01002 0.02014 C 0.01132 0.02037 0.01263 0.0206 0.0138 0.0213 C 0.01419 0.0213 0.01458 0.02176 0.01484 0.02222 C 0.01757 0.0257 0.01562 0.02408 0.01718 0.02547 L 0.02213 0.02431 " pathEditMode="relative" ptsTypes="AAAAAAAAAAAAAAAAAAAAA">
                                      <p:cBhvr>
                                        <p:cTn id="6" dur="2000" fill="hold"/>
                                        <p:tgtEl>
                                          <p:spTgt spid="18"/>
                                        </p:tgtEl>
                                        <p:attrNameLst>
                                          <p:attrName>ppt_x</p:attrName>
                                          <p:attrName>ppt_y</p:attrName>
                                        </p:attrNameLst>
                                      </p:cBhvr>
                                    </p:animMotion>
                                  </p:childTnLst>
                                </p:cTn>
                              </p:par>
                              <p:par>
                                <p:cTn id="7" presetID="0" presetClass="path" presetSubtype="0" repeatCount="indefinite" accel="50000" decel="50000" autoRev="1" fill="hold" grpId="0" nodeType="withEffect">
                                  <p:stCondLst>
                                    <p:cond delay="1000"/>
                                  </p:stCondLst>
                                  <p:childTnLst>
                                    <p:animMotion origin="layout" path="M -3.95833E-6 0.00209 L -3.95833E-6 0.00209 C 0.00052 0.0007 0.00105 -0.00046 0.00157 -0.00185 C 0.0017 -0.00231 0.00222 -0.00463 0.00235 -0.00486 C 0.00248 -0.00555 0.00261 -0.00602 0.00274 -0.00648 C 0.00326 -0.00949 0.00261 -0.00833 0.00365 -0.00926 C 0.0043 -0.00926 0.00482 -0.00926 0.00547 -0.00903 C 0.00612 -0.00879 0.00651 -0.00833 0.00704 -0.00764 C 0.00743 -0.00602 0.00808 -0.00532 0.0073 -0.00347 C 0.00704 -0.00301 0.00638 -0.00231 0.00638 -0.00231 C 0.00651 -0.00185 0.00664 -0.00139 0.00677 -0.00069 C 0.00691 -0.00046 0.00691 -0.00023 0.00704 -2.22222E-6 C 0.0073 0.0007 0.00795 0.00093 0.00821 0.00139 C 0.00886 0.00255 0.0086 0.00209 0.00925 0.00347 C 0.00912 0.00509 0.00912 0.00648 0.00886 0.0081 C 0.00886 0.00834 0.00847 0.00834 0.00834 0.0088 C 0.00677 0.01227 0.00964 0.00695 0.00795 0.01019 L 0.00795 0.01019 " pathEditMode="relative" ptsTypes="AAAAAAAAAAAAAAAAAA">
                                      <p:cBhvr>
                                        <p:cTn id="8" dur="2000" fill="hold"/>
                                        <p:tgtEl>
                                          <p:spTgt spid="17"/>
                                        </p:tgtEl>
                                        <p:attrNameLst>
                                          <p:attrName>ppt_x</p:attrName>
                                          <p:attrName>ppt_y</p:attrName>
                                        </p:attrNameLst>
                                      </p:cBhvr>
                                    </p:animMotion>
                                  </p:childTnLst>
                                </p:cTn>
                              </p:par>
                              <p:par>
                                <p:cTn id="9" presetID="0" presetClass="path" presetSubtype="0" repeatCount="indefinite" accel="50000" decel="50000" autoRev="1" fill="hold" grpId="0" nodeType="withEffect">
                                  <p:stCondLst>
                                    <p:cond delay="0"/>
                                  </p:stCondLst>
                                  <p:childTnLst>
                                    <p:animMotion origin="layout" path="M 2.70833E-6 0.00162 L 2.70833E-6 0.00162 C 0.00013 0.00023 0.00026 -0.00093 0.00039 -0.00209 C 0.00052 -0.00255 0.00052 -0.00301 0.00052 -0.00348 C 0.00065 -0.00602 0.00065 -0.00857 0.00091 -0.01088 C 0.00091 -0.01135 0.00117 -0.01181 0.0013 -0.01204 C 0.00156 -0.0125 0.00273 -0.01343 0.00299 -0.01366 C 0.0039 -0.01621 0.00403 -0.01621 0.00429 -0.01899 C 0.00429 -0.02014 0.00429 -0.02385 0.00468 -0.02547 C 0.00482 -0.0257 0.00508 -0.0257 0.00521 -0.02593 C 0.00547 -0.02616 0.00625 -0.02732 0.00638 -0.02778 C 0.00651 -0.02801 0.00638 -0.02801 0.00638 -0.02801 L 0.00638 -0.02801 " pathEditMode="relative" ptsTypes="AAAAAAAAAAAAA">
                                      <p:cBhvr>
                                        <p:cTn id="10" dur="2000" fill="hold"/>
                                        <p:tgtEl>
                                          <p:spTgt spid="16"/>
                                        </p:tgtEl>
                                        <p:attrNameLst>
                                          <p:attrName>ppt_x</p:attrName>
                                          <p:attrName>ppt_y</p:attrName>
                                        </p:attrNameLst>
                                      </p:cBhvr>
                                    </p:animMotion>
                                  </p:childTnLst>
                                </p:cTn>
                              </p:par>
                              <p:par>
                                <p:cTn id="11" presetID="0" presetClass="path" presetSubtype="0" repeatCount="indefinite" accel="50000" decel="50000" autoRev="1" fill="hold" grpId="0" nodeType="withEffect">
                                  <p:stCondLst>
                                    <p:cond delay="0"/>
                                  </p:stCondLst>
                                  <p:childTnLst>
                                    <p:animMotion origin="layout" path="M 0.00039 -0.00023 L 0.00039 -0.00023 C -0.00169 -0.00486 -0.0013 -0.00254 -0.00156 -0.00648 C -0.00143 -0.00763 -0.0013 -0.00879 -0.00104 -0.00995 C -0.00104 -0.01041 -0.00078 -0.01064 -0.00065 -0.01088 C -0.00039 -0.01134 -0.00026 -0.01157 -0.00013 -0.01203 C -0.00039 -0.01296 -0.00052 -0.01388 -0.00078 -0.01481 C -0.00091 -0.01504 -0.00104 -0.01481 -0.00117 -0.01504 C -0.00182 -0.01551 -0.00208 -0.01597 -0.0026 -0.0162 C -0.00326 -0.01643 -0.00378 -0.01643 -0.0043 -0.01666 C -0.00482 -0.01736 -0.00534 -0.01782 -0.00573 -0.01828 C -0.00651 -0.01921 -0.0069 -0.01944 -0.00742 -0.0199 L -0.00742 -0.0199 " pathEditMode="relative" ptsTypes="AAAAAAAAAAAAA">
                                      <p:cBhvr>
                                        <p:cTn id="12" dur="2000" fill="hold"/>
                                        <p:tgtEl>
                                          <p:spTgt spid="15"/>
                                        </p:tgtEl>
                                        <p:attrNameLst>
                                          <p:attrName>ppt_x</p:attrName>
                                          <p:attrName>ppt_y</p:attrName>
                                        </p:attrNameLst>
                                      </p:cBhvr>
                                    </p:animMotion>
                                  </p:childTnLst>
                                </p:cTn>
                              </p:par>
                              <p:par>
                                <p:cTn id="13" presetID="0" presetClass="path" presetSubtype="0" repeatCount="indefinite" accel="50000" decel="50000" autoRev="1" fill="hold" grpId="0" nodeType="withEffect">
                                  <p:stCondLst>
                                    <p:cond delay="500"/>
                                  </p:stCondLst>
                                  <p:childTnLst>
                                    <p:animMotion origin="layout" path="M 0.00039 -0.00069 L 0.00039 -0.00069 C 0.00104 -3.7037E-6 0.00156 0.00116 0.00234 0.00162 C 0.00377 0.00301 0.00599 0.00348 0.00742 0.00417 C 0.0082 0.00463 0.00898 0.0051 0.00989 0.00556 C 0.01002 0.00602 0.01041 0.00649 0.01028 0.00695 C 0.01028 0.00857 0.01002 0.01019 0.0095 0.01181 C 0.00937 0.01227 0.00911 0.01227 0.00872 0.0125 C 0.00794 0.01343 0.00794 0.01297 0.00703 0.01389 C 0.0069 0.01412 0.00677 0.01459 0.00664 0.01482 C 0.00612 0.01713 0.00534 0.01875 0.00586 0.02107 C 0.00586 0.02153 0.00612 0.02176 0.00625 0.02223 L 0.00625 0.02223 " pathEditMode="relative" ptsTypes="AAAAAAAAAAAAA">
                                      <p:cBhvr>
                                        <p:cTn id="14" dur="2000" fill="hold"/>
                                        <p:tgtEl>
                                          <p:spTgt spid="19"/>
                                        </p:tgtEl>
                                        <p:attrNameLst>
                                          <p:attrName>ppt_x</p:attrName>
                                          <p:attrName>ppt_y</p:attrName>
                                        </p:attrNameLst>
                                      </p:cBhvr>
                                    </p:animMotion>
                                  </p:childTnLst>
                                </p:cTn>
                              </p:par>
                              <p:par>
                                <p:cTn id="15" presetID="0" presetClass="path" presetSubtype="0" repeatCount="indefinite" accel="50000" decel="50000" autoRev="1" fill="hold" grpId="0" nodeType="withEffect">
                                  <p:stCondLst>
                                    <p:cond delay="0"/>
                                  </p:stCondLst>
                                  <p:childTnLst>
                                    <p:animMotion origin="layout" path="M 0.00065 -3.7037E-7 L 0.00065 -3.7037E-7 C 0.00156 -3.7037E-7 0.00261 -3.7037E-7 0.00352 0.00046 C 0.00612 0.00185 0.0069 0.00347 0.00886 0.00602 C 0.00899 0.00648 0.00925 0.00718 0.00912 0.00764 C 0.00899 0.0088 0.0086 0.00949 0.00833 0.01042 C 0.00781 0.01227 0.00768 0.01273 0.00716 0.01412 C 0.00729 0.01458 0.00755 0.01505 0.00781 0.01551 C 0.0082 0.0162 0.00899 0.01713 0.00951 0.01759 C 0.00951 0.01829 0.00951 0.01875 0.00964 0.01944 C 0.00977 0.02014 0.01016 0.02199 0.01016 0.02199 L 0.01016 0.02199 " pathEditMode="relative" ptsTypes="AAAAAAAAAAAA">
                                      <p:cBhvr>
                                        <p:cTn id="16" dur="2000" fill="hold"/>
                                        <p:tgtEl>
                                          <p:spTgt spid="20"/>
                                        </p:tgtEl>
                                        <p:attrNameLst>
                                          <p:attrName>ppt_x</p:attrName>
                                          <p:attrName>ppt_y</p:attrName>
                                        </p:attrNameLst>
                                      </p:cBhvr>
                                    </p:animMotion>
                                  </p:childTnLst>
                                </p:cTn>
                              </p:par>
                              <p:par>
                                <p:cTn id="17" presetID="0" presetClass="path" presetSubtype="0" repeatCount="indefinite" accel="50000" decel="50000" autoRev="1" fill="hold" grpId="0" nodeType="withEffect">
                                  <p:stCondLst>
                                    <p:cond delay="250"/>
                                  </p:stCondLst>
                                  <p:childTnLst>
                                    <p:animMotion origin="layout" path="M 3.125E-6 -0.00069 L 3.125E-6 -0.00069 C 0.00052 -0.00023 0.00104 -0.00023 0.00156 0.00023 C 0.00195 0.0007 0.00299 0.00347 0.00312 0.00347 C 0.00351 0.00417 0.0039 0.00486 0.00416 0.00556 C 0.00494 0.00695 0.00494 0.00833 0.00534 0.01019 C 0.00521 0.01134 0.00494 0.01273 0.00521 0.01389 C 0.00521 0.01435 0.00573 0.01435 0.00599 0.01435 C 0.00664 0.01458 0.00729 0.01482 0.00794 0.01482 C 0.00833 0.01482 0.00885 0.01482 0.00924 0.01435 C 0.01015 0.01366 0.01146 0.01181 0.0125 0.01111 C 0.01276 0.01088 0.01289 0.01088 0.01315 0.01088 C 0.01536 0.01157 0.01393 0.01088 0.01575 0.01227 C 0.01614 0.0125 0.01666 0.01273 0.01705 0.01296 C 0.01731 0.0132 0.01744 0.01343 0.01771 0.01389 C 0.0181 0.01458 0.01784 0.01482 0.01849 0.01528 C 0.01914 0.01574 0.01914 0.01528 0.01966 0.01574 C 0.01979 0.01574 0.01979 0.01597 0.01992 0.01597 L 0.01041 0.02963 L 0.00755 0.03009 C 0.00716 0.03032 0.00677 0.03032 0.00638 0.03056 C 0.00573 0.03009 0.00468 0.02986 0.00403 0.0294 C 0.00364 0.02894 0.00325 0.0287 0.00299 0.02824 C 0.00273 0.02801 0.00273 0.02755 0.00247 0.02732 C 0.00221 0.02708 0.00182 0.02708 0.00156 0.02685 C 0.0013 0.02639 0.00117 0.02616 0.00091 0.0257 C 0.00078 0.02546 0.00065 0.025 0.00052 0.02454 C 0.00013 0.02407 -0.00013 0.02361 -0.00052 0.02315 C -0.00104 0.02245 -0.00104 0.02292 -0.00157 0.02245 C -0.00196 0.02199 -0.00248 0.02176 -0.00287 0.0213 C -0.003 0.02107 -0.00313 0.02083 -0.00326 0.02083 C -0.00365 0.02014 -0.00417 0.01968 -0.00456 0.01898 C -0.00508 0.01829 -0.00573 0.01759 -0.00612 0.0162 C -0.00625 0.01574 -0.00651 0.01528 -0.00651 0.01458 C -0.0069 0.01273 -0.00729 0.01065 -0.00756 0.00857 C -0.00769 0.00671 -0.00769 0.00509 -0.00782 0.00324 C -0.00756 -0.00347 -0.00729 -0.01042 -0.00795 -0.01713 C -0.00808 -0.01759 -0.00834 -0.01759 -0.00847 -0.01782 C -0.00886 -0.01829 -0.00912 -0.01898 -0.00951 -0.01944 L -0.01042 -0.02014 L -0.01042 -0.02014 " pathEditMode="relative" ptsTypes="AAAAAAAAAAAAAAAAAAAAAAAAAAAAAAAAAAAAAAAAA">
                                      <p:cBhvr>
                                        <p:cTn id="18" dur="2000" fill="hold"/>
                                        <p:tgtEl>
                                          <p:spTgt spid="21"/>
                                        </p:tgtEl>
                                        <p:attrNameLst>
                                          <p:attrName>ppt_x</p:attrName>
                                          <p:attrName>ppt_y</p:attrName>
                                        </p:attrNameLst>
                                      </p:cBhvr>
                                    </p:animMotion>
                                  </p:childTnLst>
                                </p:cTn>
                              </p:par>
                              <p:par>
                                <p:cTn id="19" presetID="0" presetClass="path" presetSubtype="0" repeatCount="indefinite" accel="50000" decel="50000" autoRev="1" fill="hold" grpId="0" nodeType="withEffect">
                                  <p:stCondLst>
                                    <p:cond delay="250"/>
                                  </p:stCondLst>
                                  <p:childTnLst>
                                    <p:animMotion origin="layout" path="M -0.00039 0.00139 L -0.00039 0.00139 C 0.00039 0.00185 0.00117 0.00231 0.00208 0.00278 C 0.003 0.00301 0.003 0.00255 0.00378 0.00347 C 0.0043 0.00393 0.00469 0.00463 0.00521 0.00509 C 0.00586 0.00579 0.00664 0.00602 0.00703 0.00694 C 0.00886 0.00995 0.00794 0.00903 0.00964 0.01042 C 0.01042 0.01018 0.0112 0.01018 0.01198 0.00995 C 0.01471 0.00856 0.01276 0.00903 0.01393 0.00787 C 0.01484 0.00718 0.01563 0.00671 0.01654 0.00602 C 0.02096 0.00278 0.01849 0.00486 0.02044 0.00324 C 0.02175 0.00324 0.02305 0.00278 0.02435 0.00347 C 0.02487 0.0037 0.02565 0.00579 0.02565 0.00579 C 0.02552 0.00694 0.02565 0.0081 0.02539 0.00926 C 0.02539 0.00995 0.02435 0.01088 0.02422 0.01111 C 0.02383 0.01134 0.02357 0.01181 0.02318 0.0125 C 0.02292 0.01273 0.02279 0.01343 0.0224 0.01389 C 0.02214 0.01412 0.02188 0.01435 0.02149 0.01458 C 0.02083 0.0169 0.02136 0.01481 0.02109 0.01898 C 0.02096 0.02014 0.02109 0.0213 0.0207 0.02222 C 0.02018 0.02315 0.01927 0.02292 0.01849 0.02361 C 0.0181 0.02384 0.01758 0.02431 0.01706 0.02454 C 0.01654 0.025 0.01589 0.02523 0.01524 0.02546 C 0.01458 0.02593 0.0138 0.02616 0.01315 0.02662 C 0.01094 0.02801 0.01302 0.02708 0.01146 0.02778 C 0.01094 0.02917 0.01133 0.02778 0.01094 0.03056 C 0.01081 0.03241 0.01068 0.03449 0.01016 0.03634 C 0.00977 0.03796 0.00768 0.03819 0.00703 0.03819 C 0.00612 0.03819 0.00508 0.03866 0.00404 0.03796 C 0.00378 0.03773 0.00391 0.03681 0.00378 0.03634 C 0.00365 0.03518 0.00352 0.03403 0.00352 0.0331 C 0.00339 0.02917 0.00339 0.02546 0.00313 0.02176 C 0.00313 0.02153 0.00287 0.02106 0.00287 0.02083 C 0.00274 0.02037 0.00274 0.01944 0.00274 0.01944 L 0.00274 0.01944 " pathEditMode="relative" ptsTypes="AAAAAAAAAAAAAAAAAAAAAAAAAAAAAAAAAAA">
                                      <p:cBhvr>
                                        <p:cTn id="20" dur="2000" fill="hold"/>
                                        <p:tgtEl>
                                          <p:spTgt spid="22"/>
                                        </p:tgtEl>
                                        <p:attrNameLst>
                                          <p:attrName>ppt_x</p:attrName>
                                          <p:attrName>ppt_y</p:attrName>
                                        </p:attrNameLst>
                                      </p:cBhvr>
                                    </p:animMotion>
                                  </p:childTnLst>
                                </p:cTn>
                              </p:par>
                              <p:par>
                                <p:cTn id="21" presetID="0" presetClass="path" presetSubtype="0" repeatCount="indefinite" accel="50000" decel="50000" autoRev="1" fill="hold" grpId="0" nodeType="withEffect">
                                  <p:stCondLst>
                                    <p:cond delay="250"/>
                                  </p:stCondLst>
                                  <p:childTnLst>
                                    <p:animMotion origin="layout" path="M -0.00065 0.00023 L -0.00065 0.00023 C -0.00495 -0.01041 0.00248 0.00834 -0.00755 -0.025 C -0.00924 -0.03055 -0.0112 -0.03565 -0.01328 -0.04074 C -0.01536 -0.04583 -0.01653 -0.04838 -0.01888 -0.05509 C -0.0194 -0.05671 -0.01992 -0.05833 -0.02057 -0.05995 C -0.02265 -0.06528 -0.02474 -0.07037 -0.02695 -0.07546 C -0.03099 -0.08472 -0.03216 -0.08588 -0.03515 -0.09444 C -0.03724 -0.10046 -0.03945 -0.1081 -0.04101 -0.11481 C -0.04127 -0.1162 -0.04167 -0.11759 -0.04206 -0.11921 C -0.04206 -0.11967 -0.04206 -0.12014 -0.04219 -0.1206 C -0.04323 -0.12361 -0.04427 -0.12639 -0.04531 -0.12916 C -0.04596 -0.13078 -0.04635 -0.13241 -0.047 -0.13356 C -0.04909 -0.13796 -0.0513 -0.14213 -0.05325 -0.14653 C -0.0543 -0.14884 -0.05547 -0.15092 -0.05625 -0.15324 L -0.05729 -0.15671 C -0.05768 -0.16111 -0.05755 -0.15903 -0.05729 -0.1669 C -0.05716 -0.16875 -0.05703 -0.1706 -0.05677 -0.17222 C -0.05677 -0.17291 -0.05573 -0.17778 -0.0556 -0.17847 C -0.05547 -0.17916 -0.05495 -0.18032 -0.05495 -0.18032 L -0.08138 -0.18171 L -0.075 -0.14398 " pathEditMode="relative" ptsTypes="AAAAAAAAAAAAAAAAAAAAAA">
                                      <p:cBhvr>
                                        <p:cTn id="22" dur="11000" fill="hold"/>
                                        <p:tgtEl>
                                          <p:spTgt spid="12"/>
                                        </p:tgtEl>
                                        <p:attrNameLst>
                                          <p:attrName>ppt_x</p:attrName>
                                          <p:attrName>ppt_y</p:attrName>
                                        </p:attrNameLst>
                                      </p:cBhvr>
                                    </p:animMotion>
                                  </p:childTnLst>
                                </p:cTn>
                              </p:par>
                              <p:par>
                                <p:cTn id="23" presetID="0" presetClass="path" presetSubtype="0" repeatCount="indefinite" accel="50000" decel="50000" autoRev="1" fill="hold" grpId="0" nodeType="withEffect">
                                  <p:stCondLst>
                                    <p:cond delay="250"/>
                                  </p:stCondLst>
                                  <p:childTnLst>
                                    <p:animMotion origin="layout" path="M -0.00026 0.00116 L 0.03867 0.07778 L 0.1556 -0.04768 L 0.1556 0.00116 L 0.18164 -0.03426 L 0.17761 -0.07963 L 0.2017 -0.11782 L 0.18516 -0.18542 L 0.15716 -0.25555 " pathEditMode="relative" ptsTypes="AAAAAAAAA">
                                      <p:cBhvr>
                                        <p:cTn id="24" dur="20000" fill="hold"/>
                                        <p:tgtEl>
                                          <p:spTgt spid="14"/>
                                        </p:tgtEl>
                                        <p:attrNameLst>
                                          <p:attrName>ppt_x</p:attrName>
                                          <p:attrName>ppt_y</p:attrName>
                                        </p:attrNameLst>
                                      </p:cBhvr>
                                    </p:animMotion>
                                  </p:childTnLst>
                                </p:cTn>
                              </p:par>
                              <p:par>
                                <p:cTn id="25" presetID="0" presetClass="path" presetSubtype="0" repeatCount="indefinite" accel="50000" decel="50000" autoRev="1" fill="hold" grpId="0" nodeType="withEffect">
                                  <p:stCondLst>
                                    <p:cond delay="250"/>
                                  </p:stCondLst>
                                  <p:childTnLst>
                                    <p:animMotion origin="layout" path="M 0.00065 0.00023 L 0.11666 0.32731 L 0.06107 0.39838 L 0.02357 0.3993 L -0.18386 -0.18195 " pathEditMode="relative" ptsTypes="AAAAA">
                                      <p:cBhvr>
                                        <p:cTn id="26" dur="20750" fill="hold"/>
                                        <p:tgtEl>
                                          <p:spTgt spid="11"/>
                                        </p:tgtEl>
                                        <p:attrNameLst>
                                          <p:attrName>ppt_x</p:attrName>
                                          <p:attrName>ppt_y</p:attrName>
                                        </p:attrNameLst>
                                      </p:cBhvr>
                                    </p:animMotion>
                                  </p:childTnLst>
                                </p:cTn>
                              </p:par>
                              <p:par>
                                <p:cTn id="27" presetID="0" presetClass="path" presetSubtype="0" repeatCount="indefinite" accel="50000" decel="50000" autoRev="1" fill="hold" grpId="0" nodeType="withEffect">
                                  <p:stCondLst>
                                    <p:cond delay="250"/>
                                  </p:stCondLst>
                                  <p:childTnLst>
                                    <p:animMotion origin="layout" path="M -0.00013 -0.00185 L -0.03073 0.03356 L 0.04427 -0.05209 " pathEditMode="relative" ptsTypes="AAA">
                                      <p:cBhvr>
                                        <p:cTn id="28" dur="6000" fill="hold"/>
                                        <p:tgtEl>
                                          <p:spTgt spid="10"/>
                                        </p:tgtEl>
                                        <p:attrNameLst>
                                          <p:attrName>ppt_x</p:attrName>
                                          <p:attrName>ppt_y</p:attrName>
                                        </p:attrNameLst>
                                      </p:cBhvr>
                                    </p:animMotion>
                                  </p:childTnLst>
                                </p:cTn>
                              </p:par>
                              <p:par>
                                <p:cTn id="29" presetID="0" presetClass="path" presetSubtype="0" repeatCount="indefinite" accel="50000" decel="50000" autoRev="1" fill="hold" grpId="0" nodeType="withEffect">
                                  <p:stCondLst>
                                    <p:cond delay="250"/>
                                  </p:stCondLst>
                                  <p:childTnLst>
                                    <p:animMotion origin="layout" path="M 0.00091 0.00023 L 0.07435 0.18935 L 0.09596 0.20023 L 0.1125 0.17338 L 0.1125 0.14051 L 0.08047 0.05532 " pathEditMode="relative" ptsTypes="AAAAAA">
                                      <p:cBhvr>
                                        <p:cTn id="30" dur="17000" fill="hold"/>
                                        <p:tgtEl>
                                          <p:spTgt spid="25"/>
                                        </p:tgtEl>
                                        <p:attrNameLst>
                                          <p:attrName>ppt_x</p:attrName>
                                          <p:attrName>ppt_y</p:attrName>
                                        </p:attrNameLst>
                                      </p:cBhvr>
                                    </p:animMotion>
                                  </p:childTnLst>
                                </p:cTn>
                              </p:par>
                              <p:par>
                                <p:cTn id="31" presetID="0" presetClass="path" presetSubtype="0" repeatCount="indefinite" accel="50000" decel="50000" autoRev="1" fill="hold" grpId="0" nodeType="withEffect">
                                  <p:stCondLst>
                                    <p:cond delay="250"/>
                                  </p:stCondLst>
                                  <p:childTnLst>
                                    <p:animMotion origin="layout" path="M -0.00078 0.00093 L 0.03516 0.0426 L 0.08815 0.21065 L 0.13372 0.18125 L 0.07461 0.28797 L 0.04063 0.28334 L 0.1987 0.11551 L 0.20872 0.04607 L 0.24974 0.0382 L 0.24323 0.07269 " pathEditMode="relative" ptsTypes="AAAAAAAAAA">
                                      <p:cBhvr>
                                        <p:cTn id="32" dur="27000" fill="hold"/>
                                        <p:tgtEl>
                                          <p:spTgt spid="26"/>
                                        </p:tgtEl>
                                        <p:attrNameLst>
                                          <p:attrName>ppt_x</p:attrName>
                                          <p:attrName>ppt_y</p:attrName>
                                        </p:attrNameLst>
                                      </p:cBhvr>
                                    </p:animMotion>
                                  </p:childTnLst>
                                </p:cTn>
                              </p:par>
                              <p:par>
                                <p:cTn id="33" presetID="0" presetClass="path" presetSubtype="0" repeatCount="indefinite" accel="50000" decel="50000" autoRev="1" fill="hold" grpId="0" nodeType="withEffect">
                                  <p:stCondLst>
                                    <p:cond delay="250"/>
                                  </p:stCondLst>
                                  <p:childTnLst>
                                    <p:animMotion origin="layout" path="M -3.95833E-6 0.00023 L -3.95833E-6 0.00023 C 0.00365 0.00255 0.00235 0.00139 0.00404 0.00301 L 0.0181 0.01574 L 0.0237 0.05741 L 0.03151 0.11968 L 0.03907 0.1419 L 0.04336 0.12963 L 0.04961 0.12454 L 0.0612 0.13009 L 0.07084 0.12731 L 0.07683 0.10671 L 0.08711 0.1162 L 0.12084 0.20347 L 0.26276 0.19676 L 0.27774 0.23588 L 0.30625 0.21806 L 0.29467 0.13519 " pathEditMode="relative" ptsTypes="AAAAAAAAAAAAAAAAAA">
                                      <p:cBhvr>
                                        <p:cTn id="34" dur="25000" fill="hold"/>
                                        <p:tgtEl>
                                          <p:spTgt spid="35"/>
                                        </p:tgtEl>
                                        <p:attrNameLst>
                                          <p:attrName>ppt_x</p:attrName>
                                          <p:attrName>ppt_y</p:attrName>
                                        </p:attrNameLst>
                                      </p:cBhvr>
                                    </p:animMotion>
                                  </p:childTnLst>
                                </p:cTn>
                              </p:par>
                              <p:par>
                                <p:cTn id="35" presetID="0" presetClass="path" presetSubtype="0" repeatCount="indefinite" accel="50000" decel="50000" autoRev="1" fill="hold" grpId="0" nodeType="withEffect">
                                  <p:stCondLst>
                                    <p:cond delay="250"/>
                                  </p:stCondLst>
                                  <p:childTnLst>
                                    <p:animMotion origin="layout" path="M -0.00013 -0.00046 L -0.0345 0.03565 L -0.02513 0.09306 L 0.05143 0.28912 L 0.02292 0.30741 L -0.03828 0.13472 L -0.06354 0.19514 L -0.02799 0.29584 L -0.03646 0.02292 L 0.0405 -0.04861 L 0.08268 -0.03866 L 0.07487 -0.00694 L 0.15677 0.21621 L 0.24714 0.23357 L 0.1724 0.31088 " pathEditMode="relative" ptsTypes="AAAAAAAAAAAAAAA">
                                      <p:cBhvr>
                                        <p:cTn id="36" dur="24000" fill="hold"/>
                                        <p:tgtEl>
                                          <p:spTgt spid="33"/>
                                        </p:tgtEl>
                                        <p:attrNameLst>
                                          <p:attrName>ppt_x</p:attrName>
                                          <p:attrName>ppt_y</p:attrName>
                                        </p:attrNameLst>
                                      </p:cBhvr>
                                    </p:animMotion>
                                  </p:childTnLst>
                                </p:cTn>
                              </p:par>
                              <p:par>
                                <p:cTn id="37" presetID="0" presetClass="path" presetSubtype="0" repeatCount="indefinite" accel="50000" decel="50000" autoRev="1" fill="hold" grpId="0" nodeType="withEffect">
                                  <p:stCondLst>
                                    <p:cond delay="250"/>
                                  </p:stCondLst>
                                  <p:childTnLst>
                                    <p:animMotion origin="layout" path="M -0.00092 0.00209 L -0.00196 -0.04537 L 0.03281 -0.02592 L 0.11276 -0.06366 L 0.12565 -0.06805 L 0.10742 -0.13356 L 0.08281 -0.1081 L 0.07434 -0.10254 L 0.06158 -0.12477 L 0.06809 -0.16296 L 0.06315 -0.18426 L 0.05221 -0.19074 L 0.04218 -0.18912 L 0.025 -0.1537 L 0.01875 -0.14143 L -0.00808 -0.17523 L 0.00625 -0.18518 " pathEditMode="relative" ptsTypes="AAAAAAAAAAAAAAAAA">
                                      <p:cBhvr>
                                        <p:cTn id="38" dur="23000" fill="hold"/>
                                        <p:tgtEl>
                                          <p:spTgt spid="34"/>
                                        </p:tgtEl>
                                        <p:attrNameLst>
                                          <p:attrName>ppt_x</p:attrName>
                                          <p:attrName>ppt_y</p:attrName>
                                        </p:attrNameLst>
                                      </p:cBhvr>
                                    </p:animMotion>
                                  </p:childTnLst>
                                </p:cTn>
                              </p:par>
                              <p:par>
                                <p:cTn id="39" presetID="0" presetClass="path" presetSubtype="0" repeatCount="indefinite" accel="50000" decel="50000" autoRev="1" fill="hold" grpId="0" nodeType="withEffect">
                                  <p:stCondLst>
                                    <p:cond delay="250"/>
                                  </p:stCondLst>
                                  <p:childTnLst>
                                    <p:animMotion origin="layout" path="M 0.00039 0.00139 L 0.00247 -0.07037 L 0.02409 -0.08472 L 0.04466 -0.11713 L 0.06289 -0.11806 L 0.07318 -0.09537 L 0.09062 -0.09375 L 0.1056 -0.10533 L 0.11133 -0.05764 L 0.11966 -0.07431 L 0.1263 -0.10208 L 0.14323 -0.07199 " pathEditMode="relative" ptsTypes="AAAAAAAAAAAA">
                                      <p:cBhvr>
                                        <p:cTn id="40" dur="18000" fill="hold"/>
                                        <p:tgtEl>
                                          <p:spTgt spid="32"/>
                                        </p:tgtEl>
                                        <p:attrNameLst>
                                          <p:attrName>ppt_x</p:attrName>
                                          <p:attrName>ppt_y</p:attrName>
                                        </p:attrNameLst>
                                      </p:cBhvr>
                                    </p:animMotion>
                                  </p:childTnLst>
                                </p:cTn>
                              </p:par>
                              <p:par>
                                <p:cTn id="41" presetID="0" presetClass="path" presetSubtype="0" repeatCount="indefinite" accel="50000" decel="50000" autoRev="1" fill="hold" grpId="0" nodeType="withEffect">
                                  <p:stCondLst>
                                    <p:cond delay="250"/>
                                  </p:stCondLst>
                                  <p:childTnLst>
                                    <p:animMotion origin="layout" path="M 0.00078 0.00278 L -0.02148 0.01898 L -0.03359 0.01944 L -0.03867 0.00903 L -0.03984 -0.00162 L -0.03581 -0.0382 L -0.04271 -0.05995 L -0.05117 -0.06366 L -0.06575 -0.05995 L -0.08021 -0.01991 L -0.09323 -0.01389 L -0.10195 -0.00556 L -0.10234 0.05463 L -0.12448 0.03125 L -0.12786 0.03518 " pathEditMode="relative" ptsTypes="AAAAAAAAAAAAAAA">
                                      <p:cBhvr>
                                        <p:cTn id="42" dur="18000" fill="hold"/>
                                        <p:tgtEl>
                                          <p:spTgt spid="36"/>
                                        </p:tgtEl>
                                        <p:attrNameLst>
                                          <p:attrName>ppt_x</p:attrName>
                                          <p:attrName>ppt_y</p:attrName>
                                        </p:attrNameLst>
                                      </p:cBhvr>
                                    </p:animMotion>
                                  </p:childTnLst>
                                </p:cTn>
                              </p:par>
                              <p:par>
                                <p:cTn id="43" presetID="0" presetClass="path" presetSubtype="0" repeatCount="indefinite" accel="50000" decel="50000" autoRev="1" fill="hold" grpId="0" nodeType="withEffect">
                                  <p:stCondLst>
                                    <p:cond delay="250"/>
                                  </p:stCondLst>
                                  <p:childTnLst>
                                    <p:animMotion origin="layout" path="M -0.00013 0.00162 L 0.13528 0.38611 L 0.21406 0.26666 L 0.13437 0.02962 L 0.17695 0.1037 L 0.19023 0.10092 L 0.20442 0.0905 L 0.20729 0.06157 L 0.20521 0.03333 L 0.17356 -0.04792 L 0.15104 -0.02431 " pathEditMode="relative" ptsTypes="AAAAAAAAAAA">
                                      <p:cBhvr>
                                        <p:cTn id="44" dur="20000" fill="hold"/>
                                        <p:tgtEl>
                                          <p:spTgt spid="38"/>
                                        </p:tgtEl>
                                        <p:attrNameLst>
                                          <p:attrName>ppt_x</p:attrName>
                                          <p:attrName>ppt_y</p:attrName>
                                        </p:attrNameLst>
                                      </p:cBhvr>
                                    </p:animMotion>
                                  </p:childTnLst>
                                </p:cTn>
                              </p:par>
                              <p:par>
                                <p:cTn id="45" presetID="0" presetClass="path" presetSubtype="0" repeatCount="indefinite" accel="50000" decel="50000" autoRev="1" fill="hold" grpId="0" nodeType="withEffect">
                                  <p:stCondLst>
                                    <p:cond delay="250"/>
                                  </p:stCondLst>
                                  <p:childTnLst>
                                    <p:animMotion origin="layout" path="M -0.00079 0.00347 L 0.01757 -0.04468 L 0.01289 -0.07223 L -0.00248 -0.10024 L -0.02748 -0.12315 L -0.04623 -0.11598 L -0.05079 -0.09283 C -0.05066 -0.07408 -0.05053 -0.05533 -0.0504 -0.03658 L -0.05196 0.00625 L -0.03204 0.01828 L -0.00079 0.00347 Z " pathEditMode="relative" ptsTypes="AAAAAAAAAAA">
                                      <p:cBhvr>
                                        <p:cTn id="46" dur="16000" fill="hold"/>
                                        <p:tgtEl>
                                          <p:spTgt spid="37"/>
                                        </p:tgtEl>
                                        <p:attrNameLst>
                                          <p:attrName>ppt_x</p:attrName>
                                          <p:attrName>ppt_y</p:attrName>
                                        </p:attrNameLst>
                                      </p:cBhvr>
                                    </p:animMotion>
                                  </p:childTnLst>
                                </p:cTn>
                              </p:par>
                              <p:par>
                                <p:cTn id="47" presetID="0" presetClass="path" presetSubtype="0" repeatCount="indefinite" accel="50000" decel="50000" autoRev="1" fill="hold" grpId="0" nodeType="withEffect">
                                  <p:stCondLst>
                                    <p:cond delay="250"/>
                                  </p:stCondLst>
                                  <p:childTnLst>
                                    <p:animMotion origin="layout" path="M 0.00027 2.59259E-6 L 0.00027 2.59259E-6 C 0.00248 0.01504 -0.00027 -0.00255 0.0026 0.01273 C 0.003 0.01528 0.00326 0.01782 0.00377 0.02037 C 0.00404 0.02199 0.00455 0.02361 0.00494 0.02523 C 0.00585 0.0294 0.00612 0.03194 0.0073 0.03541 C 0.00768 0.0368 0.0095 0.04352 0.01093 0.04514 C 0.01133 0.0456 0.01185 0.0456 0.01224 0.04583 C 0.0142 0.04537 0.01393 0.0456 0.01563 0.0449 C 0.01628 0.04467 0.01693 0.04467 0.01758 0.04398 C 0.01771 0.04398 0.01797 0.04375 0.01823 0.04352 C 0.01876 0.04282 0.01928 0.04166 0.01993 0.0412 C 0.02175 0.04004 0.02383 0.04004 0.02566 0.03981 C 0.02748 0.04028 0.02917 0.04028 0.03086 0.04074 C 0.03112 0.04074 0.03243 0.0419 0.03295 0.04236 C 0.03607 0.04166 0.03959 0.04166 0.04232 0.03796 C 0.04283 0.03727 0.04271 0.03565 0.04297 0.03426 C 0.04245 0.03078 0.04232 0.02731 0.04167 0.02384 C 0.04115 0.0206 0.03855 0.01203 0.03685 0.01065 L 0.03542 0.00972 C 0.03425 0.00717 0.03334 0.00555 0.03243 0.00278 C 0.03191 0.00115 0.03139 -0.00047 0.03086 -0.00209 C 0.03034 -0.00347 0.02969 -0.0051 0.02917 -0.00648 C 0.02891 -0.00718 0.02865 -0.00787 0.02839 -0.0088 C 0.02787 -0.00972 0.02735 -0.01088 0.02695 -0.01204 C 0.02605 -0.01435 0.02514 -0.0169 0.02435 -0.01922 C 0.02201 -0.0257 0.02214 -0.02477 0.02032 -0.03102 C 0.01954 -0.0338 0.02019 -0.03264 0.01954 -0.03357 L 0.01954 -0.03357 " pathEditMode="relative" ptsTypes="AAAAAAAAAAAAAAAAAAAAAAAAAAAAA">
                                      <p:cBhvr>
                                        <p:cTn id="48" dur="12000" fill="hold"/>
                                        <p:tgtEl>
                                          <p:spTgt spid="5"/>
                                        </p:tgtEl>
                                        <p:attrNameLst>
                                          <p:attrName>ppt_x</p:attrName>
                                          <p:attrName>ppt_y</p:attrName>
                                        </p:attrNameLst>
                                      </p:cBhvr>
                                    </p:animMotion>
                                  </p:childTnLst>
                                </p:cTn>
                              </p:par>
                              <p:par>
                                <p:cTn id="49" presetID="0" presetClass="path" presetSubtype="0" repeatCount="indefinite" accel="50000" decel="50000" autoRev="1" fill="hold" grpId="0" nodeType="withEffect">
                                  <p:stCondLst>
                                    <p:cond delay="250"/>
                                  </p:stCondLst>
                                  <p:childTnLst>
                                    <p:animMotion origin="layout" path="M 0.00104 0.00186 L 0.00104 0.00186 L 0.01836 0.06158 L 0.05703 0.03843 L 0.07031 0.02454 L 0.08724 0.0669 L 0.04154 -0.05254 " pathEditMode="relative" ptsTypes="AAAAAAA">
                                      <p:cBhvr>
                                        <p:cTn id="50" dur="12000" fill="hold"/>
                                        <p:tgtEl>
                                          <p:spTgt spid="7"/>
                                        </p:tgtEl>
                                        <p:attrNameLst>
                                          <p:attrName>ppt_x</p:attrName>
                                          <p:attrName>ppt_y</p:attrName>
                                        </p:attrNameLst>
                                      </p:cBhvr>
                                    </p:animMotion>
                                  </p:childTnLst>
                                </p:cTn>
                              </p:par>
                              <p:par>
                                <p:cTn id="51" presetID="0" presetClass="path" presetSubtype="0" repeatCount="indefinite" accel="50000" decel="50000" autoRev="1" fill="hold" grpId="0" nodeType="withEffect">
                                  <p:stCondLst>
                                    <p:cond delay="250"/>
                                  </p:stCondLst>
                                  <p:childTnLst>
                                    <p:animMotion origin="layout" path="M -0.00013 -4.07407E-6 L -0.03659 -0.06944 L -0.07721 -0.04421 L -0.06536 -0.02268 L -0.04453 -0.02685 L -0.01133 -0.01111 L -0.01758 -0.08819 L -0.11888 0.01042 L -0.10742 0.06459 L -0.10482 0.04908 L -0.09453 0.04005 L -0.08984 0.02061 L -0.08424 0.00556 L -0.07799 0.00209 L -0.06927 0.0088 L -0.06536 0.02061 L -0.06224 0.03959 L -0.06211 0.05162 L -0.05859 0.05718 L -0.05065 0.06274 L -0.04687 0.07107 L -0.0457 0.07778 L -0.0694 0.09005 L -0.08476 0.08658 L -0.10755 0.06436 " pathEditMode="relative" ptsTypes="AAAAAAAAAAAAAAAAAAAAAAAAA">
                                      <p:cBhvr>
                                        <p:cTn id="52" dur="12000" fill="hold"/>
                                        <p:tgtEl>
                                          <p:spTgt spid="4"/>
                                        </p:tgtEl>
                                        <p:attrNameLst>
                                          <p:attrName>ppt_x</p:attrName>
                                          <p:attrName>ppt_y</p:attrName>
                                        </p:attrNameLst>
                                      </p:cBhvr>
                                    </p:animMotion>
                                  </p:childTnLst>
                                </p:cTn>
                              </p:par>
                              <p:par>
                                <p:cTn id="53" presetID="0" presetClass="path" presetSubtype="0" repeatCount="indefinite" accel="50000" decel="50000" autoRev="1" fill="hold" grpId="0" nodeType="withEffect">
                                  <p:stCondLst>
                                    <p:cond delay="250"/>
                                  </p:stCondLst>
                                  <p:childTnLst>
                                    <p:animMotion origin="layout" path="M -0.00013 -3.7037E-7 L -0.00013 -3.7037E-7 C 0.00183 0.00671 0.00508 0.01273 0.00573 0.02014 L 0.00599 0.02199 L 0.00391 0.075 L 0.00065 0.13009 L -0.05208 -0.02662 L -0.06588 -0.04745 L -0.08815 -0.05023 L -0.11875 -0.01667 L -0.11588 0.0088 L -0.11588 0.0088 L -0.11588 0.0088 " pathEditMode="relative" ptsTypes="AAAAAAAAAAAAA">
                                      <p:cBhvr>
                                        <p:cTn id="54" dur="12000" fill="hold"/>
                                        <p:tgtEl>
                                          <p:spTgt spid="6"/>
                                        </p:tgtEl>
                                        <p:attrNameLst>
                                          <p:attrName>ppt_x</p:attrName>
                                          <p:attrName>ppt_y</p:attrName>
                                        </p:attrNameLst>
                                      </p:cBhvr>
                                    </p:animMotion>
                                  </p:childTnLst>
                                </p:cTn>
                              </p:par>
                              <p:par>
                                <p:cTn id="55" presetID="0" presetClass="path" presetSubtype="0" repeatCount="indefinite" accel="50000" decel="50000" autoRev="1" fill="hold" grpId="0" nodeType="withEffect">
                                  <p:stCondLst>
                                    <p:cond delay="250"/>
                                  </p:stCondLst>
                                  <p:childTnLst>
                                    <p:animMotion origin="layout" path="M 0.00039 -0.00046 L -0.05846 -0.16459 L -0.07174 -0.13588 L -0.1013 -0.12014 L -0.1681 -0.24977 L -0.23216 -0.17477 L -0.2332 -0.15509 " pathEditMode="relative" ptsTypes="AAAAAAA">
                                      <p:cBhvr>
                                        <p:cTn id="56" dur="12000" fill="hold"/>
                                        <p:tgtEl>
                                          <p:spTgt spid="8"/>
                                        </p:tgtEl>
                                        <p:attrNameLst>
                                          <p:attrName>ppt_x</p:attrName>
                                          <p:attrName>ppt_y</p:attrName>
                                        </p:attrNameLst>
                                      </p:cBhvr>
                                    </p:animMotion>
                                  </p:childTnLst>
                                </p:cTn>
                              </p:par>
                              <p:par>
                                <p:cTn id="57" presetID="0" presetClass="path" presetSubtype="0" repeatCount="indefinite" accel="50000" decel="50000" autoRev="1" fill="hold" grpId="0" nodeType="withEffect">
                                  <p:stCondLst>
                                    <p:cond delay="250"/>
                                  </p:stCondLst>
                                  <p:childTnLst>
                                    <p:animMotion origin="layout" path="M 0.00052 0.00162 L 0.01992 0.02106 C 0.01992 0.03264 0.02005 0.04421 0.02018 0.05602 L 0.00885 0.08102 L 0.00768 0.175 L -0.00612 0.1706 L -0.01524 0.17662 L -0.04232 0.21875 L -0.05508 0.22593 L -0.04492 0.06667 L -0.09688 0.06042 " pathEditMode="relative" ptsTypes="AAAAAAAAAAA">
                                      <p:cBhvr>
                                        <p:cTn id="58" dur="12000" fill="hold"/>
                                        <p:tgtEl>
                                          <p:spTgt spid="23"/>
                                        </p:tgtEl>
                                        <p:attrNameLst>
                                          <p:attrName>ppt_x</p:attrName>
                                          <p:attrName>ppt_y</p:attrName>
                                        </p:attrNameLst>
                                      </p:cBhvr>
                                    </p:animMotion>
                                  </p:childTnLst>
                                </p:cTn>
                              </p:par>
                              <p:par>
                                <p:cTn id="59" presetID="0" presetClass="path" presetSubtype="0" repeatCount="indefinite" accel="50000" decel="50000" autoRev="1" fill="hold" grpId="0" nodeType="withEffect">
                                  <p:stCondLst>
                                    <p:cond delay="250"/>
                                  </p:stCondLst>
                                  <p:childTnLst>
                                    <p:animMotion origin="layout" path="M 0.00039 -0.00162 L 0.0276 -0.05903 L 0.05325 -0.07824 L 0.06536 -0.07014 L 0.06862 -0.02986 L 0.10742 -0.00532 L 0.13112 -0.02801 L 0.14218 -0.02083 L 0.14739 -0.00532 L 0.14987 0.00694 L 0.13906 0.03102 L 0.12174 0.04468 L 0.09934 0.08472 L 0.09726 0.13125 L 0.12031 0.10069 L 0.1358 0.13704 L 0.15572 0.09282 L 0.1832 0.0588 L 0.18515 -0.00463 L 0.22643 0.11019 L 0.20742 0.07616 L 0.17408 0.1125 " pathEditMode="relative" ptsTypes="AAAAAAAAAAAAAAAAAAAAAA">
                                      <p:cBhvr>
                                        <p:cTn id="60" dur="19000" fill="hold"/>
                                        <p:tgtEl>
                                          <p:spTgt spid="30"/>
                                        </p:tgtEl>
                                        <p:attrNameLst>
                                          <p:attrName>ppt_x</p:attrName>
                                          <p:attrName>ppt_y</p:attrName>
                                        </p:attrNameLst>
                                      </p:cBhvr>
                                    </p:animMotion>
                                  </p:childTnLst>
                                </p:cTn>
                              </p:par>
                              <p:par>
                                <p:cTn id="61" presetID="0" presetClass="path" presetSubtype="0" repeatCount="indefinite" accel="50000" decel="50000" autoRev="1" fill="hold" grpId="0" nodeType="withEffect">
                                  <p:stCondLst>
                                    <p:cond delay="250"/>
                                  </p:stCondLst>
                                  <p:childTnLst>
                                    <p:animMotion origin="layout" path="M -1.04167E-6 0.00069 L -0.03437 -0.01274 L -0.02448 -0.14167 L 0.14688 -0.31482 L 0.41992 0.42847 L 0.63373 0.20949 L 0.56498 0.2405 L 0.56432 0.10277 L 0.5625 0.05509 L 0.67813 -0.07385 L 0.6668 -0.14051 L 0.60248 -0.30602 " pathEditMode="relative" ptsTypes="AAAAAAAAAAAA">
                                      <p:cBhvr>
                                        <p:cTn id="62" dur="20000" fill="hold"/>
                                        <p:tgtEl>
                                          <p:spTgt spid="29"/>
                                        </p:tgtEl>
                                        <p:attrNameLst>
                                          <p:attrName>ppt_x</p:attrName>
                                          <p:attrName>ppt_y</p:attrName>
                                        </p:attrNameLst>
                                      </p:cBhvr>
                                    </p:animMotion>
                                  </p:childTnLst>
                                </p:cTn>
                              </p:par>
                              <p:par>
                                <p:cTn id="63" presetID="0" presetClass="path" presetSubtype="0" repeatCount="indefinite" accel="50000" decel="50000" autoRev="1" fill="hold" grpId="0" nodeType="withEffect">
                                  <p:stCondLst>
                                    <p:cond delay="250"/>
                                  </p:stCondLst>
                                  <p:childTnLst>
                                    <p:animMotion origin="layout" path="M -0.00013 -0.00069 L -0.0194 0.04723 L 0.01367 0.15278 L 0.06484 0.14815 L 0.07682 0.15718 L 0.06302 0.46274 L 0.08359 0.47593 L 0.17109 0.43149 L 0.19921 0.44815 L 0.23177 0.47153 L 0.25481 0.475 L 0.26484 0.49167 L 0.26054 0.5294 L 0.27617 0.54491 L 0.29296 0.55834 L 0.21054 0.30602 L 0.24049 0.25602 L 0.25742 0.21042 L 0.26302 0.11042 L 0.23177 -0.00949 L 0.23984 -0.03726 L 0.27109 -0.05277 L 0.41054 0.33264 " pathEditMode="relative" ptsTypes="AAAAAAAAAAAAAAAAAAAAAAA">
                                      <p:cBhvr>
                                        <p:cTn id="64" dur="22000" fill="hold"/>
                                        <p:tgtEl>
                                          <p:spTgt spid="31"/>
                                        </p:tgtEl>
                                        <p:attrNameLst>
                                          <p:attrName>ppt_x</p:attrName>
                                          <p:attrName>ppt_y</p:attrName>
                                        </p:attrNameLst>
                                      </p:cBhvr>
                                    </p:animMotion>
                                  </p:childTnLst>
                                </p:cTn>
                              </p:par>
                              <p:par>
                                <p:cTn id="65" presetID="0" presetClass="path" presetSubtype="0" repeatCount="indefinite" accel="50000" decel="50000" autoRev="1" fill="hold" grpId="0" nodeType="withEffect">
                                  <p:stCondLst>
                                    <p:cond delay="250"/>
                                  </p:stCondLst>
                                  <p:childTnLst>
                                    <p:animMotion origin="layout" path="M -0.00039 -0.00139 L -0.00651 -0.06575 L 0.1293 -0.19167 L 0.21966 0.05486 L 0.20795 0.04976 L 0.19675 0.05277 L 0.18633 0.06666 L 0.17136 0.09259 L 0.12097 -0.02593 L 0.11966 0.03263 L 0.19506 0.23055 L 0.20886 0.20902 L 0.17839 0.0875 L 0.20131 0.03796 L 0.22591 0.06458 L 0.28763 0.23425 " pathEditMode="relative" rAng="0" ptsTypes="AAAAAAAAAAAAAAAA">
                                      <p:cBhvr>
                                        <p:cTn id="66" dur="22000" fill="hold"/>
                                        <p:tgtEl>
                                          <p:spTgt spid="24"/>
                                        </p:tgtEl>
                                        <p:attrNameLst>
                                          <p:attrName>ppt_x</p:attrName>
                                          <p:attrName>ppt_y</p:attrName>
                                        </p:attrNameLst>
                                      </p:cBhvr>
                                      <p:rCtr x="14089" y="2269"/>
                                    </p:animMotion>
                                  </p:childTnLst>
                                </p:cTn>
                              </p:par>
                              <p:par>
                                <p:cTn id="67" presetID="0" presetClass="path" presetSubtype="0" repeatCount="indefinite" accel="50000" decel="50000" autoRev="1" fill="hold" grpId="0" nodeType="withEffect">
                                  <p:stCondLst>
                                    <p:cond delay="250"/>
                                  </p:stCondLst>
                                  <p:childTnLst>
                                    <p:animMotion origin="layout" path="M 0.00052 0.00092 L -0.06823 -0.19236 L 0.08008 0.22546 L -0.00325 -0.00811 L 0.07969 -0.10579 L 0.17136 0.13564 L 0.13711 0.05115 L 0.1267 0.0706 L 0.14792 0.0787 L 0.19597 0.19352 " pathEditMode="relative" ptsTypes="AAAAAAAAAA">
                                      <p:cBhvr>
                                        <p:cTn id="68" dur="30000" fill="hold"/>
                                        <p:tgtEl>
                                          <p:spTgt spid="9"/>
                                        </p:tgtEl>
                                        <p:attrNameLst>
                                          <p:attrName>ppt_x</p:attrName>
                                          <p:attrName>ppt_y</p:attrName>
                                        </p:attrNameLst>
                                      </p:cBhvr>
                                    </p:animMotion>
                                  </p:childTnLst>
                                </p:cTn>
                              </p:par>
                              <p:par>
                                <p:cTn id="69" presetID="0" presetClass="path" presetSubtype="0" repeatCount="indefinite" accel="50000" decel="50000" autoRev="1" fill="hold" grpId="0" nodeType="withEffect">
                                  <p:stCondLst>
                                    <p:cond delay="250"/>
                                  </p:stCondLst>
                                  <p:childTnLst>
                                    <p:animMotion origin="layout" path="M -0.00052 0.0037 L -0.0276 -0.09098 L 0.00664 -0.03264 L 0.02826 -0.04213 L 0.03998 -0.08218 L -0.04635 -0.32361 L -0.03958 -0.28218 L -0.06758 -0.27176 L -0.08372 -0.25787 L -0.03919 -0.1007 L -0.05716 -0.08889 L 0.02617 0.12315 L 0.16042 -0.03334 L 0.16042 -0.15047 L 0.13451 -0.22292 " pathEditMode="relative" ptsTypes="AAAAAAAAAAAAAAA">
                                      <p:cBhvr>
                                        <p:cTn id="70" dur="19000" fill="hold"/>
                                        <p:tgtEl>
                                          <p:spTgt spid="39"/>
                                        </p:tgtEl>
                                        <p:attrNameLst>
                                          <p:attrName>ppt_x</p:attrName>
                                          <p:attrName>ppt_y</p:attrName>
                                        </p:attrNameLst>
                                      </p:cBhvr>
                                    </p:animMotion>
                                  </p:childTnLst>
                                </p:cTn>
                              </p:par>
                              <p:par>
                                <p:cTn id="71" presetID="10" presetClass="entr" presetSubtype="0" fill="hold" grpId="0" nodeType="withEffect">
                                  <p:stCondLst>
                                    <p:cond delay="250"/>
                                  </p:stCondLst>
                                  <p:childTnLst>
                                    <p:set>
                                      <p:cBhvr>
                                        <p:cTn id="72" dur="1" fill="hold">
                                          <p:stCondLst>
                                            <p:cond delay="0"/>
                                          </p:stCondLst>
                                        </p:cTn>
                                        <p:tgtEl>
                                          <p:spTgt spid="2"/>
                                        </p:tgtEl>
                                        <p:attrNameLst>
                                          <p:attrName>style.visibility</p:attrName>
                                        </p:attrNameLst>
                                      </p:cBhvr>
                                      <p:to>
                                        <p:strVal val="visible"/>
                                      </p:to>
                                    </p:set>
                                    <p:animEffect transition="in" filter="fade">
                                      <p:cBhvr>
                                        <p:cTn id="73"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FBEDFFBF-81EE-1EA1-A6DF-2FDEAC553C8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70774" y="-5331453"/>
            <a:ext cx="153699" cy="4935446"/>
          </a:xfrm>
          <a:prstGeom prst="rect">
            <a:avLst/>
          </a:prstGeom>
        </p:spPr>
      </p:pic>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24036" y="11053483"/>
            <a:ext cx="5888284" cy="5858018"/>
          </a:xfrm>
          <a:prstGeom prst="rect">
            <a:avLst/>
          </a:prstGeom>
        </p:spPr>
      </p:pic>
      <p:pic>
        <p:nvPicPr>
          <p:cNvPr id="3" name="Graphic 2">
            <a:extLst>
              <a:ext uri="{FF2B5EF4-FFF2-40B4-BE49-F238E27FC236}">
                <a16:creationId xmlns:a16="http://schemas.microsoft.com/office/drawing/2014/main" id="{51511015-60CE-0D72-133C-71B050F7F5D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891692" y="3429000"/>
            <a:ext cx="1219200" cy="1752600"/>
          </a:xfrm>
          <a:prstGeom prst="rect">
            <a:avLst/>
          </a:prstGeom>
        </p:spPr>
      </p:pic>
      <p:grpSp>
        <p:nvGrpSpPr>
          <p:cNvPr id="4" name="Group 3">
            <a:extLst>
              <a:ext uri="{FF2B5EF4-FFF2-40B4-BE49-F238E27FC236}">
                <a16:creationId xmlns:a16="http://schemas.microsoft.com/office/drawing/2014/main" id="{34C0A352-5C07-E112-6124-3924F4B21C8A}"/>
              </a:ext>
            </a:extLst>
          </p:cNvPr>
          <p:cNvGrpSpPr/>
          <p:nvPr/>
        </p:nvGrpSpPr>
        <p:grpSpPr>
          <a:xfrm>
            <a:off x="6096000" y="2865120"/>
            <a:ext cx="5944765" cy="1465287"/>
            <a:chOff x="4103475" y="1870650"/>
            <a:chExt cx="3474600" cy="1920870"/>
          </a:xfrm>
        </p:grpSpPr>
        <p:sp>
          <p:nvSpPr>
            <p:cNvPr id="5" name="Google Shape;730;p68">
              <a:extLst>
                <a:ext uri="{FF2B5EF4-FFF2-40B4-BE49-F238E27FC236}">
                  <a16:creationId xmlns:a16="http://schemas.microsoft.com/office/drawing/2014/main" id="{E8941E47-FCDA-7C5A-7898-6FB989494DC4}"/>
                </a:ext>
              </a:extLst>
            </p:cNvPr>
            <p:cNvSpPr txBox="1">
              <a:spLocks/>
            </p:cNvSpPr>
            <p:nvPr/>
          </p:nvSpPr>
          <p:spPr>
            <a:xfrm>
              <a:off x="4103475" y="1870650"/>
              <a:ext cx="3474600" cy="64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3500"/>
                <a:buFont typeface="Archivo"/>
                <a:buNone/>
                <a:tabLst/>
                <a:defRPr/>
              </a:pPr>
              <a:r>
                <a:rPr kumimoji="0" lang="en-US" sz="3500" b="1" i="0" u="none" strike="noStrike" kern="0" cap="none" spc="0" normalizeH="0" baseline="0" noProof="0" dirty="0">
                  <a:ln>
                    <a:noFill/>
                  </a:ln>
                  <a:solidFill>
                    <a:srgbClr val="FFFFFF"/>
                  </a:solidFill>
                  <a:effectLst/>
                  <a:uLnTx/>
                  <a:uFillTx/>
                  <a:latin typeface="Archivo"/>
                  <a:sym typeface="Archivo"/>
                </a:rPr>
                <a:t>Radial RFID Scanners</a:t>
              </a:r>
            </a:p>
          </p:txBody>
        </p:sp>
        <p:sp>
          <p:nvSpPr>
            <p:cNvPr id="6" name="Google Shape;731;p68">
              <a:extLst>
                <a:ext uri="{FF2B5EF4-FFF2-40B4-BE49-F238E27FC236}">
                  <a16:creationId xmlns:a16="http://schemas.microsoft.com/office/drawing/2014/main" id="{C7CA15CB-6441-ACBC-0E4C-B9E79B2B0983}"/>
                </a:ext>
              </a:extLst>
            </p:cNvPr>
            <p:cNvSpPr txBox="1">
              <a:spLocks/>
            </p:cNvSpPr>
            <p:nvPr/>
          </p:nvSpPr>
          <p:spPr>
            <a:xfrm>
              <a:off x="4103475" y="2877120"/>
              <a:ext cx="3474600" cy="91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ctr" rtl="0">
                <a:lnSpc>
                  <a:spcPct val="100000"/>
                </a:lnSpc>
                <a:spcBef>
                  <a:spcPts val="160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160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Archivo"/>
                  <a:sym typeface="Archivo"/>
                </a:rPr>
                <a:t>Radial UHF RFID scanners will be placed to mark individual zones across the KAFD district, these scanners are developed by Autonera. The range of these UHF RFID scanners can be controlled directly and remotely from the Zonizer dashboard!</a:t>
              </a:r>
            </a:p>
          </p:txBody>
        </p:sp>
      </p:grpSp>
      <p:pic>
        <p:nvPicPr>
          <p:cNvPr id="7" name="Picture 6">
            <a:extLst>
              <a:ext uri="{FF2B5EF4-FFF2-40B4-BE49-F238E27FC236}">
                <a16:creationId xmlns:a16="http://schemas.microsoft.com/office/drawing/2014/main" id="{87861CF4-4B01-43A1-C070-0F86C4D8849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362890" y="182880"/>
            <a:ext cx="2963118" cy="6147548"/>
          </a:xfrm>
          <a:prstGeom prst="rect">
            <a:avLst/>
          </a:prstGeom>
        </p:spPr>
      </p:pic>
      <p:pic>
        <p:nvPicPr>
          <p:cNvPr id="10" name="Graphic 9">
            <a:extLst>
              <a:ext uri="{FF2B5EF4-FFF2-40B4-BE49-F238E27FC236}">
                <a16:creationId xmlns:a16="http://schemas.microsoft.com/office/drawing/2014/main" id="{A23352FF-3549-8DB4-EC76-0A3CD32C43F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flipH="1">
            <a:off x="1362890" y="4836023"/>
            <a:ext cx="1178648" cy="1839097"/>
          </a:xfrm>
          <a:prstGeom prst="rect">
            <a:avLst/>
          </a:prstGeom>
        </p:spPr>
      </p:pic>
      <p:pic>
        <p:nvPicPr>
          <p:cNvPr id="11" name="Graphic 10">
            <a:extLst>
              <a:ext uri="{FF2B5EF4-FFF2-40B4-BE49-F238E27FC236}">
                <a16:creationId xmlns:a16="http://schemas.microsoft.com/office/drawing/2014/main" id="{0DC0058E-8E86-304F-5BAE-88CDE9F5E12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216191" y="3172178"/>
            <a:ext cx="736023" cy="1584614"/>
          </a:xfrm>
          <a:prstGeom prst="rect">
            <a:avLst/>
          </a:prstGeom>
        </p:spPr>
      </p:pic>
    </p:spTree>
    <p:extLst>
      <p:ext uri="{BB962C8B-B14F-4D97-AF65-F5344CB8AC3E}">
        <p14:creationId xmlns:p14="http://schemas.microsoft.com/office/powerpoint/2010/main" val="16069149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31C32F-37E2-66BA-1BCD-53FA8B2640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7143"/>
          </a:xfrm>
          <a:prstGeom prst="rect">
            <a:avLst/>
          </a:prstGeom>
        </p:spPr>
      </p:pic>
      <p:sp>
        <p:nvSpPr>
          <p:cNvPr id="4" name="Oval 3">
            <a:extLst>
              <a:ext uri="{FF2B5EF4-FFF2-40B4-BE49-F238E27FC236}">
                <a16:creationId xmlns:a16="http://schemas.microsoft.com/office/drawing/2014/main" id="{0B9669B1-962B-D039-1A65-8BB88F564B94}"/>
              </a:ext>
            </a:extLst>
          </p:cNvPr>
          <p:cNvSpPr/>
          <p:nvPr/>
        </p:nvSpPr>
        <p:spPr>
          <a:xfrm>
            <a:off x="6764655" y="168592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5" name="Oval 4">
            <a:extLst>
              <a:ext uri="{FF2B5EF4-FFF2-40B4-BE49-F238E27FC236}">
                <a16:creationId xmlns:a16="http://schemas.microsoft.com/office/drawing/2014/main" id="{C57718B1-06BD-0D3A-E64D-D64C7B4FEFD0}"/>
              </a:ext>
            </a:extLst>
          </p:cNvPr>
          <p:cNvSpPr/>
          <p:nvPr/>
        </p:nvSpPr>
        <p:spPr>
          <a:xfrm>
            <a:off x="6873240" y="1828800"/>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6" name="Oval 5">
            <a:extLst>
              <a:ext uri="{FF2B5EF4-FFF2-40B4-BE49-F238E27FC236}">
                <a16:creationId xmlns:a16="http://schemas.microsoft.com/office/drawing/2014/main" id="{88CD5EEA-EC93-2578-0075-6A8F01987944}"/>
              </a:ext>
            </a:extLst>
          </p:cNvPr>
          <p:cNvSpPr/>
          <p:nvPr/>
        </p:nvSpPr>
        <p:spPr>
          <a:xfrm>
            <a:off x="6787514" y="1874519"/>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 name="Oval 6">
            <a:extLst>
              <a:ext uri="{FF2B5EF4-FFF2-40B4-BE49-F238E27FC236}">
                <a16:creationId xmlns:a16="http://schemas.microsoft.com/office/drawing/2014/main" id="{4FACC197-6D5C-7BC0-C752-B390E81CEE9C}"/>
              </a:ext>
            </a:extLst>
          </p:cNvPr>
          <p:cNvSpPr/>
          <p:nvPr/>
        </p:nvSpPr>
        <p:spPr>
          <a:xfrm>
            <a:off x="7134224" y="225361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8" name="Oval 7">
            <a:extLst>
              <a:ext uri="{FF2B5EF4-FFF2-40B4-BE49-F238E27FC236}">
                <a16:creationId xmlns:a16="http://schemas.microsoft.com/office/drawing/2014/main" id="{1630A86B-7EB0-1317-90A8-A5F98CF938EB}"/>
              </a:ext>
            </a:extLst>
          </p:cNvPr>
          <p:cNvSpPr/>
          <p:nvPr/>
        </p:nvSpPr>
        <p:spPr>
          <a:xfrm>
            <a:off x="7614284" y="1851659"/>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9" name="Oval 8">
            <a:extLst>
              <a:ext uri="{FF2B5EF4-FFF2-40B4-BE49-F238E27FC236}">
                <a16:creationId xmlns:a16="http://schemas.microsoft.com/office/drawing/2014/main" id="{1C27994E-8FDC-F05F-ACBA-534D86FADF57}"/>
              </a:ext>
            </a:extLst>
          </p:cNvPr>
          <p:cNvSpPr/>
          <p:nvPr/>
        </p:nvSpPr>
        <p:spPr>
          <a:xfrm>
            <a:off x="8002904" y="206311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0" name="Oval 9">
            <a:extLst>
              <a:ext uri="{FF2B5EF4-FFF2-40B4-BE49-F238E27FC236}">
                <a16:creationId xmlns:a16="http://schemas.microsoft.com/office/drawing/2014/main" id="{530736C3-93B1-6136-BB1D-44086BC10FBF}"/>
              </a:ext>
            </a:extLst>
          </p:cNvPr>
          <p:cNvSpPr/>
          <p:nvPr/>
        </p:nvSpPr>
        <p:spPr>
          <a:xfrm>
            <a:off x="8389619" y="173164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1" name="Oval 10">
            <a:extLst>
              <a:ext uri="{FF2B5EF4-FFF2-40B4-BE49-F238E27FC236}">
                <a16:creationId xmlns:a16="http://schemas.microsoft.com/office/drawing/2014/main" id="{307F693D-9E8F-41B5-1AB3-784A3DF39026}"/>
              </a:ext>
            </a:extLst>
          </p:cNvPr>
          <p:cNvSpPr/>
          <p:nvPr/>
        </p:nvSpPr>
        <p:spPr>
          <a:xfrm>
            <a:off x="9260204" y="175513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2" name="Oval 11">
            <a:extLst>
              <a:ext uri="{FF2B5EF4-FFF2-40B4-BE49-F238E27FC236}">
                <a16:creationId xmlns:a16="http://schemas.microsoft.com/office/drawing/2014/main" id="{8A8555C2-FC48-7E76-2253-6480A023ECDF}"/>
              </a:ext>
            </a:extLst>
          </p:cNvPr>
          <p:cNvSpPr/>
          <p:nvPr/>
        </p:nvSpPr>
        <p:spPr>
          <a:xfrm>
            <a:off x="8980804" y="13309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3" name="Oval 12">
            <a:extLst>
              <a:ext uri="{FF2B5EF4-FFF2-40B4-BE49-F238E27FC236}">
                <a16:creationId xmlns:a16="http://schemas.microsoft.com/office/drawing/2014/main" id="{70A62AEA-1D15-9575-085D-BD7F42AEFB94}"/>
              </a:ext>
            </a:extLst>
          </p:cNvPr>
          <p:cNvSpPr/>
          <p:nvPr/>
        </p:nvSpPr>
        <p:spPr>
          <a:xfrm>
            <a:off x="9138284" y="156717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4" name="Oval 13">
            <a:extLst>
              <a:ext uri="{FF2B5EF4-FFF2-40B4-BE49-F238E27FC236}">
                <a16:creationId xmlns:a16="http://schemas.microsoft.com/office/drawing/2014/main" id="{4088FA46-8921-B0C6-3BBA-3C487E759A20}"/>
              </a:ext>
            </a:extLst>
          </p:cNvPr>
          <p:cNvSpPr/>
          <p:nvPr/>
        </p:nvSpPr>
        <p:spPr>
          <a:xfrm>
            <a:off x="9600564" y="240029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5" name="Oval 14">
            <a:extLst>
              <a:ext uri="{FF2B5EF4-FFF2-40B4-BE49-F238E27FC236}">
                <a16:creationId xmlns:a16="http://schemas.microsoft.com/office/drawing/2014/main" id="{4D7E489E-E55A-A8A2-C0BC-B8EF184AA13C}"/>
              </a:ext>
            </a:extLst>
          </p:cNvPr>
          <p:cNvSpPr/>
          <p:nvPr/>
        </p:nvSpPr>
        <p:spPr>
          <a:xfrm>
            <a:off x="10260964" y="117093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6" name="Oval 15">
            <a:extLst>
              <a:ext uri="{FF2B5EF4-FFF2-40B4-BE49-F238E27FC236}">
                <a16:creationId xmlns:a16="http://schemas.microsoft.com/office/drawing/2014/main" id="{A9893DE5-7D41-FEC3-9A61-804BC4F6539E}"/>
              </a:ext>
            </a:extLst>
          </p:cNvPr>
          <p:cNvSpPr/>
          <p:nvPr/>
        </p:nvSpPr>
        <p:spPr>
          <a:xfrm>
            <a:off x="9786619" y="8737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7" name="Oval 16">
            <a:extLst>
              <a:ext uri="{FF2B5EF4-FFF2-40B4-BE49-F238E27FC236}">
                <a16:creationId xmlns:a16="http://schemas.microsoft.com/office/drawing/2014/main" id="{198649AA-5C6A-CAFE-5FF7-EEDAA4024528}"/>
              </a:ext>
            </a:extLst>
          </p:cNvPr>
          <p:cNvSpPr/>
          <p:nvPr/>
        </p:nvSpPr>
        <p:spPr>
          <a:xfrm>
            <a:off x="9990454" y="772791"/>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8" name="Oval 17">
            <a:extLst>
              <a:ext uri="{FF2B5EF4-FFF2-40B4-BE49-F238E27FC236}">
                <a16:creationId xmlns:a16="http://schemas.microsoft.com/office/drawing/2014/main" id="{6A5C7CB7-1CB1-BD6A-4791-55342546DDC3}"/>
              </a:ext>
            </a:extLst>
          </p:cNvPr>
          <p:cNvSpPr/>
          <p:nvPr/>
        </p:nvSpPr>
        <p:spPr>
          <a:xfrm>
            <a:off x="10158094" y="6451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9" name="Oval 18">
            <a:extLst>
              <a:ext uri="{FF2B5EF4-FFF2-40B4-BE49-F238E27FC236}">
                <a16:creationId xmlns:a16="http://schemas.microsoft.com/office/drawing/2014/main" id="{FDB22A46-F7F8-6E83-8BE6-1ED472551B5A}"/>
              </a:ext>
            </a:extLst>
          </p:cNvPr>
          <p:cNvSpPr/>
          <p:nvPr/>
        </p:nvSpPr>
        <p:spPr>
          <a:xfrm>
            <a:off x="9944735" y="346071"/>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0" name="Oval 19">
            <a:extLst>
              <a:ext uri="{FF2B5EF4-FFF2-40B4-BE49-F238E27FC236}">
                <a16:creationId xmlns:a16="http://schemas.microsoft.com/office/drawing/2014/main" id="{5E1A0734-A310-8ECE-8E43-31D7E02CC532}"/>
              </a:ext>
            </a:extLst>
          </p:cNvPr>
          <p:cNvSpPr/>
          <p:nvPr/>
        </p:nvSpPr>
        <p:spPr>
          <a:xfrm>
            <a:off x="9740900" y="417938"/>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1" name="Oval 20">
            <a:extLst>
              <a:ext uri="{FF2B5EF4-FFF2-40B4-BE49-F238E27FC236}">
                <a16:creationId xmlns:a16="http://schemas.microsoft.com/office/drawing/2014/main" id="{27736792-846B-429D-0798-AA5E2D8E5C85}"/>
              </a:ext>
            </a:extLst>
          </p:cNvPr>
          <p:cNvSpPr/>
          <p:nvPr/>
        </p:nvSpPr>
        <p:spPr>
          <a:xfrm>
            <a:off x="9554845" y="515093"/>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2" name="Oval 21">
            <a:extLst>
              <a:ext uri="{FF2B5EF4-FFF2-40B4-BE49-F238E27FC236}">
                <a16:creationId xmlns:a16="http://schemas.microsoft.com/office/drawing/2014/main" id="{0B5117B1-F4A7-D598-502E-DB85DDB73E25}"/>
              </a:ext>
            </a:extLst>
          </p:cNvPr>
          <p:cNvSpPr/>
          <p:nvPr/>
        </p:nvSpPr>
        <p:spPr>
          <a:xfrm>
            <a:off x="9510395" y="95993"/>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3" name="Oval 22">
            <a:extLst>
              <a:ext uri="{FF2B5EF4-FFF2-40B4-BE49-F238E27FC236}">
                <a16:creationId xmlns:a16="http://schemas.microsoft.com/office/drawing/2014/main" id="{A485CF93-6148-6676-54AA-BB49A80862BB}"/>
              </a:ext>
            </a:extLst>
          </p:cNvPr>
          <p:cNvSpPr/>
          <p:nvPr/>
        </p:nvSpPr>
        <p:spPr>
          <a:xfrm>
            <a:off x="5149215" y="1777363"/>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4" name="Oval 23">
            <a:extLst>
              <a:ext uri="{FF2B5EF4-FFF2-40B4-BE49-F238E27FC236}">
                <a16:creationId xmlns:a16="http://schemas.microsoft.com/office/drawing/2014/main" id="{1175D71B-3BF6-6802-391D-863FF2E500E8}"/>
              </a:ext>
            </a:extLst>
          </p:cNvPr>
          <p:cNvSpPr/>
          <p:nvPr/>
        </p:nvSpPr>
        <p:spPr>
          <a:xfrm>
            <a:off x="5410201" y="2191382"/>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5" name="Oval 24">
            <a:extLst>
              <a:ext uri="{FF2B5EF4-FFF2-40B4-BE49-F238E27FC236}">
                <a16:creationId xmlns:a16="http://schemas.microsoft.com/office/drawing/2014/main" id="{7AB104A2-2760-150D-7ED4-3D705EB542AA}"/>
              </a:ext>
            </a:extLst>
          </p:cNvPr>
          <p:cNvSpPr/>
          <p:nvPr/>
        </p:nvSpPr>
        <p:spPr>
          <a:xfrm>
            <a:off x="7530464" y="283527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6" name="Oval 25">
            <a:extLst>
              <a:ext uri="{FF2B5EF4-FFF2-40B4-BE49-F238E27FC236}">
                <a16:creationId xmlns:a16="http://schemas.microsoft.com/office/drawing/2014/main" id="{7BD994AB-5615-6950-1AB1-C563E3054905}"/>
              </a:ext>
            </a:extLst>
          </p:cNvPr>
          <p:cNvSpPr/>
          <p:nvPr/>
        </p:nvSpPr>
        <p:spPr>
          <a:xfrm>
            <a:off x="7753984" y="363537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7" name="Oval 26">
            <a:extLst>
              <a:ext uri="{FF2B5EF4-FFF2-40B4-BE49-F238E27FC236}">
                <a16:creationId xmlns:a16="http://schemas.microsoft.com/office/drawing/2014/main" id="{8F24C8A9-7777-F750-4E9E-49F9D9E22B4E}"/>
              </a:ext>
            </a:extLst>
          </p:cNvPr>
          <p:cNvSpPr/>
          <p:nvPr/>
        </p:nvSpPr>
        <p:spPr>
          <a:xfrm>
            <a:off x="5861686" y="2054221"/>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8" name="Oval 27">
            <a:extLst>
              <a:ext uri="{FF2B5EF4-FFF2-40B4-BE49-F238E27FC236}">
                <a16:creationId xmlns:a16="http://schemas.microsoft.com/office/drawing/2014/main" id="{16D3C242-401F-8835-EF0F-7F602A99E05E}"/>
              </a:ext>
            </a:extLst>
          </p:cNvPr>
          <p:cNvSpPr/>
          <p:nvPr/>
        </p:nvSpPr>
        <p:spPr>
          <a:xfrm>
            <a:off x="5756911" y="209866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29" name="Oval 28">
            <a:extLst>
              <a:ext uri="{FF2B5EF4-FFF2-40B4-BE49-F238E27FC236}">
                <a16:creationId xmlns:a16="http://schemas.microsoft.com/office/drawing/2014/main" id="{8DAA66E9-5CDD-7179-D997-A70C45202167}"/>
              </a:ext>
            </a:extLst>
          </p:cNvPr>
          <p:cNvSpPr/>
          <p:nvPr/>
        </p:nvSpPr>
        <p:spPr>
          <a:xfrm>
            <a:off x="3795395" y="2191382"/>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0" name="Oval 29">
            <a:extLst>
              <a:ext uri="{FF2B5EF4-FFF2-40B4-BE49-F238E27FC236}">
                <a16:creationId xmlns:a16="http://schemas.microsoft.com/office/drawing/2014/main" id="{2E62EA54-6697-DCF6-60A3-8455ACA0A626}"/>
              </a:ext>
            </a:extLst>
          </p:cNvPr>
          <p:cNvSpPr/>
          <p:nvPr/>
        </p:nvSpPr>
        <p:spPr>
          <a:xfrm>
            <a:off x="4590415" y="237743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1" name="Oval 30">
            <a:extLst>
              <a:ext uri="{FF2B5EF4-FFF2-40B4-BE49-F238E27FC236}">
                <a16:creationId xmlns:a16="http://schemas.microsoft.com/office/drawing/2014/main" id="{FDC92381-0CD1-E94E-A6A6-5510280761CB}"/>
              </a:ext>
            </a:extLst>
          </p:cNvPr>
          <p:cNvSpPr/>
          <p:nvPr/>
        </p:nvSpPr>
        <p:spPr>
          <a:xfrm>
            <a:off x="3681095" y="119379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2" name="Oval 31">
            <a:extLst>
              <a:ext uri="{FF2B5EF4-FFF2-40B4-BE49-F238E27FC236}">
                <a16:creationId xmlns:a16="http://schemas.microsoft.com/office/drawing/2014/main" id="{79D699E3-86C6-E1F1-E78B-C39CAC29BDD3}"/>
              </a:ext>
            </a:extLst>
          </p:cNvPr>
          <p:cNvSpPr/>
          <p:nvPr/>
        </p:nvSpPr>
        <p:spPr>
          <a:xfrm>
            <a:off x="4460875" y="375919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3" name="Oval 32">
            <a:extLst>
              <a:ext uri="{FF2B5EF4-FFF2-40B4-BE49-F238E27FC236}">
                <a16:creationId xmlns:a16="http://schemas.microsoft.com/office/drawing/2014/main" id="{0C83B34F-B167-73B1-E8A6-F895D56A6494}"/>
              </a:ext>
            </a:extLst>
          </p:cNvPr>
          <p:cNvSpPr/>
          <p:nvPr/>
        </p:nvSpPr>
        <p:spPr>
          <a:xfrm>
            <a:off x="5172074" y="450214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4" name="Oval 33">
            <a:extLst>
              <a:ext uri="{FF2B5EF4-FFF2-40B4-BE49-F238E27FC236}">
                <a16:creationId xmlns:a16="http://schemas.microsoft.com/office/drawing/2014/main" id="{8D2A507B-3426-4AD7-17FC-82B0C38FA6E6}"/>
              </a:ext>
            </a:extLst>
          </p:cNvPr>
          <p:cNvSpPr/>
          <p:nvPr/>
        </p:nvSpPr>
        <p:spPr>
          <a:xfrm>
            <a:off x="4438015" y="46202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5" name="Oval 34">
            <a:extLst>
              <a:ext uri="{FF2B5EF4-FFF2-40B4-BE49-F238E27FC236}">
                <a16:creationId xmlns:a16="http://schemas.microsoft.com/office/drawing/2014/main" id="{FCEB54DE-5E66-9CAD-8F21-46C907C28E4B}"/>
              </a:ext>
            </a:extLst>
          </p:cNvPr>
          <p:cNvSpPr/>
          <p:nvPr/>
        </p:nvSpPr>
        <p:spPr>
          <a:xfrm>
            <a:off x="6332219" y="434974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6" name="Oval 35">
            <a:extLst>
              <a:ext uri="{FF2B5EF4-FFF2-40B4-BE49-F238E27FC236}">
                <a16:creationId xmlns:a16="http://schemas.microsoft.com/office/drawing/2014/main" id="{8B814336-8BCF-7402-0EEF-469EEA736734}"/>
              </a:ext>
            </a:extLst>
          </p:cNvPr>
          <p:cNvSpPr/>
          <p:nvPr/>
        </p:nvSpPr>
        <p:spPr>
          <a:xfrm>
            <a:off x="5706110" y="375919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7" name="Oval 36">
            <a:extLst>
              <a:ext uri="{FF2B5EF4-FFF2-40B4-BE49-F238E27FC236}">
                <a16:creationId xmlns:a16="http://schemas.microsoft.com/office/drawing/2014/main" id="{F75A0332-F0CA-428A-44D5-84AFC09264BB}"/>
              </a:ext>
            </a:extLst>
          </p:cNvPr>
          <p:cNvSpPr/>
          <p:nvPr/>
        </p:nvSpPr>
        <p:spPr>
          <a:xfrm>
            <a:off x="5884545" y="302767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8" name="Oval 37">
            <a:extLst>
              <a:ext uri="{FF2B5EF4-FFF2-40B4-BE49-F238E27FC236}">
                <a16:creationId xmlns:a16="http://schemas.microsoft.com/office/drawing/2014/main" id="{FC9B3A12-3D99-34E8-AC0E-AD93373C3981}"/>
              </a:ext>
            </a:extLst>
          </p:cNvPr>
          <p:cNvSpPr/>
          <p:nvPr/>
        </p:nvSpPr>
        <p:spPr>
          <a:xfrm>
            <a:off x="6355078" y="347725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39" name="Oval 38">
            <a:extLst>
              <a:ext uri="{FF2B5EF4-FFF2-40B4-BE49-F238E27FC236}">
                <a16:creationId xmlns:a16="http://schemas.microsoft.com/office/drawing/2014/main" id="{33047639-F890-50B9-7889-786AF483B90F}"/>
              </a:ext>
            </a:extLst>
          </p:cNvPr>
          <p:cNvSpPr/>
          <p:nvPr/>
        </p:nvSpPr>
        <p:spPr>
          <a:xfrm>
            <a:off x="8444861" y="443293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nvGrpSpPr>
          <p:cNvPr id="50" name="Group 49">
            <a:extLst>
              <a:ext uri="{FF2B5EF4-FFF2-40B4-BE49-F238E27FC236}">
                <a16:creationId xmlns:a16="http://schemas.microsoft.com/office/drawing/2014/main" id="{55AB1A52-F132-85D2-BEBD-E741C6285C96}"/>
              </a:ext>
            </a:extLst>
          </p:cNvPr>
          <p:cNvGrpSpPr/>
          <p:nvPr/>
        </p:nvGrpSpPr>
        <p:grpSpPr>
          <a:xfrm>
            <a:off x="6894193" y="4735830"/>
            <a:ext cx="2411730" cy="2411730"/>
            <a:chOff x="7319012" y="5160649"/>
            <a:chExt cx="1562092" cy="1562092"/>
          </a:xfrm>
          <a:solidFill>
            <a:srgbClr val="00B050">
              <a:alpha val="40000"/>
            </a:srgbClr>
          </a:solidFill>
        </p:grpSpPr>
        <p:sp>
          <p:nvSpPr>
            <p:cNvPr id="40" name="Oval 39">
              <a:extLst>
                <a:ext uri="{FF2B5EF4-FFF2-40B4-BE49-F238E27FC236}">
                  <a16:creationId xmlns:a16="http://schemas.microsoft.com/office/drawing/2014/main" id="{B9A64E96-69A4-8C15-97AC-5EDD390A2B27}"/>
                </a:ext>
              </a:extLst>
            </p:cNvPr>
            <p:cNvSpPr/>
            <p:nvPr/>
          </p:nvSpPr>
          <p:spPr>
            <a:xfrm>
              <a:off x="7319012" y="5160649"/>
              <a:ext cx="1562092" cy="1562092"/>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 name="Oval 1">
              <a:extLst>
                <a:ext uri="{FF2B5EF4-FFF2-40B4-BE49-F238E27FC236}">
                  <a16:creationId xmlns:a16="http://schemas.microsoft.com/office/drawing/2014/main" id="{F54B01AD-2A62-BCB9-06A7-944A139ABBA2}"/>
                </a:ext>
              </a:extLst>
            </p:cNvPr>
            <p:cNvSpPr/>
            <p:nvPr/>
          </p:nvSpPr>
          <p:spPr>
            <a:xfrm>
              <a:off x="8064927" y="5906564"/>
              <a:ext cx="70262" cy="70262"/>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grpSp>
        <p:nvGrpSpPr>
          <p:cNvPr id="49" name="Group 48">
            <a:extLst>
              <a:ext uri="{FF2B5EF4-FFF2-40B4-BE49-F238E27FC236}">
                <a16:creationId xmlns:a16="http://schemas.microsoft.com/office/drawing/2014/main" id="{FAE7CFAC-B600-A34C-1B6F-BA285995DD12}"/>
              </a:ext>
            </a:extLst>
          </p:cNvPr>
          <p:cNvGrpSpPr/>
          <p:nvPr/>
        </p:nvGrpSpPr>
        <p:grpSpPr>
          <a:xfrm>
            <a:off x="9924424" y="3250137"/>
            <a:ext cx="1562092" cy="1562092"/>
            <a:chOff x="9924424" y="3250137"/>
            <a:chExt cx="1562092" cy="1562092"/>
          </a:xfrm>
          <a:solidFill>
            <a:srgbClr val="00B050">
              <a:alpha val="40000"/>
            </a:srgbClr>
          </a:solidFill>
        </p:grpSpPr>
        <p:sp>
          <p:nvSpPr>
            <p:cNvPr id="42" name="Oval 41">
              <a:extLst>
                <a:ext uri="{FF2B5EF4-FFF2-40B4-BE49-F238E27FC236}">
                  <a16:creationId xmlns:a16="http://schemas.microsoft.com/office/drawing/2014/main" id="{831A464A-7AEF-E82A-D29F-16478688308C}"/>
                </a:ext>
              </a:extLst>
            </p:cNvPr>
            <p:cNvSpPr/>
            <p:nvPr/>
          </p:nvSpPr>
          <p:spPr>
            <a:xfrm>
              <a:off x="9924424" y="3250137"/>
              <a:ext cx="1562092" cy="1562092"/>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3" name="Oval 42">
              <a:extLst>
                <a:ext uri="{FF2B5EF4-FFF2-40B4-BE49-F238E27FC236}">
                  <a16:creationId xmlns:a16="http://schemas.microsoft.com/office/drawing/2014/main" id="{C9563A4B-1F8D-DBB3-F3B9-8640E95E027B}"/>
                </a:ext>
              </a:extLst>
            </p:cNvPr>
            <p:cNvSpPr/>
            <p:nvPr/>
          </p:nvSpPr>
          <p:spPr>
            <a:xfrm>
              <a:off x="10654035" y="3979748"/>
              <a:ext cx="102870" cy="102870"/>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grpSp>
        <p:nvGrpSpPr>
          <p:cNvPr id="51" name="Group 50">
            <a:extLst>
              <a:ext uri="{FF2B5EF4-FFF2-40B4-BE49-F238E27FC236}">
                <a16:creationId xmlns:a16="http://schemas.microsoft.com/office/drawing/2014/main" id="{2A144064-C803-4F48-E5B5-2083F30B911B}"/>
              </a:ext>
            </a:extLst>
          </p:cNvPr>
          <p:cNvGrpSpPr/>
          <p:nvPr/>
        </p:nvGrpSpPr>
        <p:grpSpPr>
          <a:xfrm>
            <a:off x="3673671" y="2520526"/>
            <a:ext cx="1562092" cy="1562092"/>
            <a:chOff x="4156080" y="2423155"/>
            <a:chExt cx="1562092" cy="1562092"/>
          </a:xfrm>
          <a:solidFill>
            <a:srgbClr val="00B050">
              <a:alpha val="40000"/>
            </a:srgbClr>
          </a:solidFill>
        </p:grpSpPr>
        <p:sp>
          <p:nvSpPr>
            <p:cNvPr id="44" name="Oval 43">
              <a:extLst>
                <a:ext uri="{FF2B5EF4-FFF2-40B4-BE49-F238E27FC236}">
                  <a16:creationId xmlns:a16="http://schemas.microsoft.com/office/drawing/2014/main" id="{32AF133E-2FD7-81C2-5727-838FB673A5A8}"/>
                </a:ext>
              </a:extLst>
            </p:cNvPr>
            <p:cNvSpPr/>
            <p:nvPr/>
          </p:nvSpPr>
          <p:spPr>
            <a:xfrm>
              <a:off x="4156080" y="2423155"/>
              <a:ext cx="1562092" cy="1562092"/>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5" name="Oval 44">
              <a:extLst>
                <a:ext uri="{FF2B5EF4-FFF2-40B4-BE49-F238E27FC236}">
                  <a16:creationId xmlns:a16="http://schemas.microsoft.com/office/drawing/2014/main" id="{29DE3F48-4F6F-7614-D9AB-A017C57E2C4E}"/>
                </a:ext>
              </a:extLst>
            </p:cNvPr>
            <p:cNvSpPr/>
            <p:nvPr/>
          </p:nvSpPr>
          <p:spPr>
            <a:xfrm>
              <a:off x="4885691" y="3152766"/>
              <a:ext cx="102870" cy="102870"/>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grpSp>
        <p:nvGrpSpPr>
          <p:cNvPr id="48" name="Group 47">
            <a:extLst>
              <a:ext uri="{FF2B5EF4-FFF2-40B4-BE49-F238E27FC236}">
                <a16:creationId xmlns:a16="http://schemas.microsoft.com/office/drawing/2014/main" id="{44A2597A-1189-CC85-5533-973D65954945}"/>
              </a:ext>
            </a:extLst>
          </p:cNvPr>
          <p:cNvGrpSpPr/>
          <p:nvPr/>
        </p:nvGrpSpPr>
        <p:grpSpPr>
          <a:xfrm>
            <a:off x="8706427" y="727347"/>
            <a:ext cx="2645408" cy="2645408"/>
            <a:chOff x="8215630" y="844230"/>
            <a:chExt cx="2645408" cy="2645408"/>
          </a:xfrm>
          <a:solidFill>
            <a:srgbClr val="00B050">
              <a:alpha val="40000"/>
            </a:srgbClr>
          </a:solidFill>
        </p:grpSpPr>
        <p:sp>
          <p:nvSpPr>
            <p:cNvPr id="46" name="Oval 45">
              <a:extLst>
                <a:ext uri="{FF2B5EF4-FFF2-40B4-BE49-F238E27FC236}">
                  <a16:creationId xmlns:a16="http://schemas.microsoft.com/office/drawing/2014/main" id="{7C720613-6E30-5FF5-DBFB-125538033DB9}"/>
                </a:ext>
              </a:extLst>
            </p:cNvPr>
            <p:cNvSpPr/>
            <p:nvPr/>
          </p:nvSpPr>
          <p:spPr>
            <a:xfrm>
              <a:off x="8215630" y="844230"/>
              <a:ext cx="2645408" cy="2645408"/>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7" name="Oval 46">
              <a:extLst>
                <a:ext uri="{FF2B5EF4-FFF2-40B4-BE49-F238E27FC236}">
                  <a16:creationId xmlns:a16="http://schemas.microsoft.com/office/drawing/2014/main" id="{127BE936-C8C7-7F20-F36C-6897F1CE29BA}"/>
                </a:ext>
              </a:extLst>
            </p:cNvPr>
            <p:cNvSpPr/>
            <p:nvPr/>
          </p:nvSpPr>
          <p:spPr>
            <a:xfrm>
              <a:off x="9486899" y="2115499"/>
              <a:ext cx="102870" cy="102870"/>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grpSp>
        <p:nvGrpSpPr>
          <p:cNvPr id="53" name="Group 52">
            <a:extLst>
              <a:ext uri="{FF2B5EF4-FFF2-40B4-BE49-F238E27FC236}">
                <a16:creationId xmlns:a16="http://schemas.microsoft.com/office/drawing/2014/main" id="{1EE9B35B-A1C8-6903-F102-14CB4EBAE5F7}"/>
              </a:ext>
            </a:extLst>
          </p:cNvPr>
          <p:cNvGrpSpPr/>
          <p:nvPr/>
        </p:nvGrpSpPr>
        <p:grpSpPr>
          <a:xfrm>
            <a:off x="5129521" y="801990"/>
            <a:ext cx="3629676" cy="3629676"/>
            <a:chOff x="8215630" y="844230"/>
            <a:chExt cx="2645408" cy="2645408"/>
          </a:xfrm>
          <a:solidFill>
            <a:srgbClr val="00B050">
              <a:alpha val="40000"/>
            </a:srgbClr>
          </a:solidFill>
        </p:grpSpPr>
        <p:sp>
          <p:nvSpPr>
            <p:cNvPr id="54" name="Oval 53">
              <a:extLst>
                <a:ext uri="{FF2B5EF4-FFF2-40B4-BE49-F238E27FC236}">
                  <a16:creationId xmlns:a16="http://schemas.microsoft.com/office/drawing/2014/main" id="{2D3CDD29-C74C-4E4D-DF5B-CC993BFD1F4C}"/>
                </a:ext>
              </a:extLst>
            </p:cNvPr>
            <p:cNvSpPr/>
            <p:nvPr/>
          </p:nvSpPr>
          <p:spPr>
            <a:xfrm>
              <a:off x="8215630" y="844230"/>
              <a:ext cx="2645408" cy="2645408"/>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5" name="Oval 54">
              <a:extLst>
                <a:ext uri="{FF2B5EF4-FFF2-40B4-BE49-F238E27FC236}">
                  <a16:creationId xmlns:a16="http://schemas.microsoft.com/office/drawing/2014/main" id="{6A000719-43F1-7B16-E4BF-6A28DEE6B372}"/>
                </a:ext>
              </a:extLst>
            </p:cNvPr>
            <p:cNvSpPr/>
            <p:nvPr/>
          </p:nvSpPr>
          <p:spPr>
            <a:xfrm>
              <a:off x="9499690" y="2128290"/>
              <a:ext cx="77288" cy="77288"/>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grpSp>
        <p:nvGrpSpPr>
          <p:cNvPr id="56" name="Group 55">
            <a:extLst>
              <a:ext uri="{FF2B5EF4-FFF2-40B4-BE49-F238E27FC236}">
                <a16:creationId xmlns:a16="http://schemas.microsoft.com/office/drawing/2014/main" id="{DDEB9816-6735-7A37-C158-3869E9A2B5B7}"/>
              </a:ext>
            </a:extLst>
          </p:cNvPr>
          <p:cNvGrpSpPr/>
          <p:nvPr/>
        </p:nvGrpSpPr>
        <p:grpSpPr>
          <a:xfrm>
            <a:off x="8098689" y="2918795"/>
            <a:ext cx="2079190" cy="2079190"/>
            <a:chOff x="8215630" y="844230"/>
            <a:chExt cx="2645408" cy="2645408"/>
          </a:xfrm>
          <a:solidFill>
            <a:srgbClr val="00B050">
              <a:alpha val="40000"/>
            </a:srgbClr>
          </a:solidFill>
        </p:grpSpPr>
        <p:sp>
          <p:nvSpPr>
            <p:cNvPr id="57" name="Oval 56">
              <a:extLst>
                <a:ext uri="{FF2B5EF4-FFF2-40B4-BE49-F238E27FC236}">
                  <a16:creationId xmlns:a16="http://schemas.microsoft.com/office/drawing/2014/main" id="{E0D3C48C-186F-0C49-9AB2-9BB074C0B4AC}"/>
                </a:ext>
              </a:extLst>
            </p:cNvPr>
            <p:cNvSpPr/>
            <p:nvPr/>
          </p:nvSpPr>
          <p:spPr>
            <a:xfrm>
              <a:off x="8215630" y="844230"/>
              <a:ext cx="2645408" cy="2645408"/>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8" name="Oval 57">
              <a:extLst>
                <a:ext uri="{FF2B5EF4-FFF2-40B4-BE49-F238E27FC236}">
                  <a16:creationId xmlns:a16="http://schemas.microsoft.com/office/drawing/2014/main" id="{A24004A5-39E1-8691-4ED9-3ACF11A5DCAE}"/>
                </a:ext>
              </a:extLst>
            </p:cNvPr>
            <p:cNvSpPr/>
            <p:nvPr/>
          </p:nvSpPr>
          <p:spPr>
            <a:xfrm>
              <a:off x="9486899" y="2115499"/>
              <a:ext cx="102870" cy="102870"/>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grpSp>
        <p:nvGrpSpPr>
          <p:cNvPr id="60" name="Group 59">
            <a:extLst>
              <a:ext uri="{FF2B5EF4-FFF2-40B4-BE49-F238E27FC236}">
                <a16:creationId xmlns:a16="http://schemas.microsoft.com/office/drawing/2014/main" id="{06DC414B-410D-D5E8-600C-499C72A1E79A}"/>
              </a:ext>
            </a:extLst>
          </p:cNvPr>
          <p:cNvGrpSpPr/>
          <p:nvPr/>
        </p:nvGrpSpPr>
        <p:grpSpPr>
          <a:xfrm>
            <a:off x="719999" y="4617430"/>
            <a:ext cx="3916135" cy="2540051"/>
            <a:chOff x="720000" y="1825075"/>
            <a:chExt cx="2377500" cy="2160459"/>
          </a:xfrm>
        </p:grpSpPr>
        <p:sp>
          <p:nvSpPr>
            <p:cNvPr id="61" name="Google Shape;792;p69">
              <a:extLst>
                <a:ext uri="{FF2B5EF4-FFF2-40B4-BE49-F238E27FC236}">
                  <a16:creationId xmlns:a16="http://schemas.microsoft.com/office/drawing/2014/main" id="{92DD3B77-E3B2-AB36-54F3-4D8754F8E695}"/>
                </a:ext>
              </a:extLst>
            </p:cNvPr>
            <p:cNvSpPr txBox="1">
              <a:spLocks/>
            </p:cNvSpPr>
            <p:nvPr/>
          </p:nvSpPr>
          <p:spPr>
            <a:xfrm>
              <a:off x="720000" y="1825075"/>
              <a:ext cx="2377500"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000000"/>
                  </a:solidFill>
                  <a:effectLst/>
                  <a:uLnTx/>
                  <a:uFillTx/>
                  <a:latin typeface="Oxanium"/>
                  <a:sym typeface="Oxanium"/>
                </a:rPr>
                <a:t>Zone Breakdown</a:t>
              </a:r>
            </a:p>
          </p:txBody>
        </p:sp>
        <p:sp>
          <p:nvSpPr>
            <p:cNvPr id="62" name="Google Shape;793;p69">
              <a:extLst>
                <a:ext uri="{FF2B5EF4-FFF2-40B4-BE49-F238E27FC236}">
                  <a16:creationId xmlns:a16="http://schemas.microsoft.com/office/drawing/2014/main" id="{5451F4DD-B8E0-23CE-5A42-0CE633CBD2DF}"/>
                </a:ext>
              </a:extLst>
            </p:cNvPr>
            <p:cNvSpPr txBox="1">
              <a:spLocks/>
            </p:cNvSpPr>
            <p:nvPr/>
          </p:nvSpPr>
          <p:spPr>
            <a:xfrm>
              <a:off x="720000" y="2430934"/>
              <a:ext cx="2377500" cy="1554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000000"/>
                  </a:solidFill>
                  <a:effectLst/>
                  <a:uLnTx/>
                  <a:uFillTx/>
                  <a:latin typeface="Hind"/>
                  <a:cs typeface="Hind"/>
                  <a:sym typeface="Hind"/>
                </a:rPr>
                <a:t>These Radial RFID scanners will allow you to break down your event into zones, which will allow real time tracking of all individuals wearing their RFID tags</a:t>
              </a:r>
            </a:p>
          </p:txBody>
        </p:sp>
      </p:grpSp>
      <p:pic>
        <p:nvPicPr>
          <p:cNvPr id="41" name="Graphic 40">
            <a:extLst>
              <a:ext uri="{FF2B5EF4-FFF2-40B4-BE49-F238E27FC236}">
                <a16:creationId xmlns:a16="http://schemas.microsoft.com/office/drawing/2014/main" id="{81111632-E440-EBD8-157C-6A6EA816E7A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215749" y="135499"/>
            <a:ext cx="814350" cy="848140"/>
          </a:xfrm>
          <a:prstGeom prst="rect">
            <a:avLst/>
          </a:prstGeom>
        </p:spPr>
      </p:pic>
    </p:spTree>
    <p:extLst>
      <p:ext uri="{BB962C8B-B14F-4D97-AF65-F5344CB8AC3E}">
        <p14:creationId xmlns:p14="http://schemas.microsoft.com/office/powerpoint/2010/main" val="482237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autoRev="1" fill="hold" grpId="0" nodeType="withEffect">
                                  <p:stCondLst>
                                    <p:cond delay="0"/>
                                  </p:stCondLst>
                                  <p:childTnLst>
                                    <p:animMotion origin="layout" path="M -0.00052 0.00023 L -0.00052 0.00023 C -0.00013 0.00047 0.00039 0.00093 0.00078 0.00139 C 0.0013 0.00209 0.00221 0.00324 0.00221 0.00324 C 0.00273 0.00486 0.0026 0.00371 0.00234 0.00556 C 0.00234 0.00672 0.00247 0.00764 0.00221 0.0088 C 0.00221 0.00903 0.0013 0.01088 0.00104 0.01111 C 0.00039 0.01204 -0.00065 0.01343 -0.00065 0.01343 C -0.00052 0.01713 -0.00079 0.01505 -0.00013 0.01759 C 0.00013 0.01806 0.00013 0.01875 0.00039 0.01922 C 0.00078 0.01991 0.00117 0.01991 0.00156 0.02037 C 0.00195 0.0206 0.0026 0.02153 0.0026 0.02153 C 0.00273 0.02199 0.00286 0.02246 0.00299 0.02292 C 0.00364 0.02384 0.00377 0.02338 0.00429 0.02315 C 0.00468 0.02292 0.0052 0.02292 0.00573 0.02269 C 0.00612 0.02246 0.00638 0.02199 0.00677 0.02176 C 0.01145 0.01922 0.00664 0.02222 0.01002 0.02014 C 0.01132 0.02037 0.01263 0.0206 0.0138 0.0213 C 0.01419 0.0213 0.01458 0.02176 0.01484 0.02222 C 0.01757 0.0257 0.01562 0.02408 0.01718 0.02547 L 0.02213 0.02431 " pathEditMode="relative" ptsTypes="AAAAAAAAAAAAAAAAAAAAA">
                                      <p:cBhvr>
                                        <p:cTn id="6" dur="2000" fill="hold"/>
                                        <p:tgtEl>
                                          <p:spTgt spid="18"/>
                                        </p:tgtEl>
                                        <p:attrNameLst>
                                          <p:attrName>ppt_x</p:attrName>
                                          <p:attrName>ppt_y</p:attrName>
                                        </p:attrNameLst>
                                      </p:cBhvr>
                                    </p:animMotion>
                                  </p:childTnLst>
                                </p:cTn>
                              </p:par>
                              <p:par>
                                <p:cTn id="7" presetID="0" presetClass="path" presetSubtype="0" repeatCount="indefinite" accel="50000" decel="50000" autoRev="1" fill="hold" grpId="0" nodeType="withEffect">
                                  <p:stCondLst>
                                    <p:cond delay="1000"/>
                                  </p:stCondLst>
                                  <p:childTnLst>
                                    <p:animMotion origin="layout" path="M -3.95833E-6 0.00209 L -3.95833E-6 0.00209 C 0.00052 0.0007 0.00105 -0.00046 0.00157 -0.00185 C 0.0017 -0.00231 0.00222 -0.00463 0.00235 -0.00486 C 0.00248 -0.00555 0.00261 -0.00602 0.00274 -0.00648 C 0.00326 -0.00949 0.00261 -0.00833 0.00365 -0.00926 C 0.0043 -0.00926 0.00482 -0.00926 0.00547 -0.00903 C 0.00612 -0.00879 0.00651 -0.00833 0.00704 -0.00764 C 0.00743 -0.00602 0.00808 -0.00532 0.0073 -0.00347 C 0.00704 -0.00301 0.00638 -0.00231 0.00638 -0.00231 C 0.00651 -0.00185 0.00664 -0.00139 0.00677 -0.00069 C 0.00691 -0.00046 0.00691 -0.00023 0.00704 -2.22222E-6 C 0.0073 0.0007 0.00795 0.00093 0.00821 0.00139 C 0.00886 0.00255 0.0086 0.00209 0.00925 0.00347 C 0.00912 0.00509 0.00912 0.00648 0.00886 0.0081 C 0.00886 0.00834 0.00847 0.00834 0.00834 0.0088 C 0.00677 0.01227 0.00964 0.00695 0.00795 0.01019 L 0.00795 0.01019 " pathEditMode="relative" ptsTypes="AAAAAAAAAAAAAAAAAA">
                                      <p:cBhvr>
                                        <p:cTn id="8" dur="2000" fill="hold"/>
                                        <p:tgtEl>
                                          <p:spTgt spid="17"/>
                                        </p:tgtEl>
                                        <p:attrNameLst>
                                          <p:attrName>ppt_x</p:attrName>
                                          <p:attrName>ppt_y</p:attrName>
                                        </p:attrNameLst>
                                      </p:cBhvr>
                                    </p:animMotion>
                                  </p:childTnLst>
                                </p:cTn>
                              </p:par>
                              <p:par>
                                <p:cTn id="9" presetID="0" presetClass="path" presetSubtype="0" repeatCount="indefinite" accel="50000" decel="50000" autoRev="1" fill="hold" grpId="0" nodeType="withEffect">
                                  <p:stCondLst>
                                    <p:cond delay="0"/>
                                  </p:stCondLst>
                                  <p:childTnLst>
                                    <p:animMotion origin="layout" path="M 2.70833E-6 0.00162 L 2.70833E-6 0.00162 C 0.00013 0.00023 0.00026 -0.00093 0.00039 -0.00209 C 0.00052 -0.00255 0.00052 -0.00301 0.00052 -0.00348 C 0.00065 -0.00602 0.00065 -0.00857 0.00091 -0.01088 C 0.00091 -0.01135 0.00117 -0.01181 0.0013 -0.01204 C 0.00156 -0.0125 0.00273 -0.01343 0.00299 -0.01366 C 0.0039 -0.01621 0.00403 -0.01621 0.00429 -0.01899 C 0.00429 -0.02014 0.00429 -0.02385 0.00468 -0.02547 C 0.00482 -0.0257 0.00508 -0.0257 0.00521 -0.02593 C 0.00547 -0.02616 0.00625 -0.02732 0.00638 -0.02778 C 0.00651 -0.02801 0.00638 -0.02801 0.00638 -0.02801 L 0.00638 -0.02801 " pathEditMode="relative" ptsTypes="AAAAAAAAAAAAA">
                                      <p:cBhvr>
                                        <p:cTn id="10" dur="2000" fill="hold"/>
                                        <p:tgtEl>
                                          <p:spTgt spid="16"/>
                                        </p:tgtEl>
                                        <p:attrNameLst>
                                          <p:attrName>ppt_x</p:attrName>
                                          <p:attrName>ppt_y</p:attrName>
                                        </p:attrNameLst>
                                      </p:cBhvr>
                                    </p:animMotion>
                                  </p:childTnLst>
                                </p:cTn>
                              </p:par>
                              <p:par>
                                <p:cTn id="11" presetID="0" presetClass="path" presetSubtype="0" repeatCount="indefinite" accel="50000" decel="50000" autoRev="1" fill="hold" grpId="0" nodeType="withEffect">
                                  <p:stCondLst>
                                    <p:cond delay="0"/>
                                  </p:stCondLst>
                                  <p:childTnLst>
                                    <p:animMotion origin="layout" path="M 0.00039 -0.00023 L 0.00039 -0.00023 C -0.00169 -0.00486 -0.0013 -0.00254 -0.00156 -0.00648 C -0.00143 -0.00763 -0.0013 -0.00879 -0.00104 -0.00995 C -0.00104 -0.01041 -0.00078 -0.01064 -0.00065 -0.01088 C -0.00039 -0.01134 -0.00026 -0.01157 -0.00013 -0.01203 C -0.00039 -0.01296 -0.00052 -0.01388 -0.00078 -0.01481 C -0.00091 -0.01504 -0.00104 -0.01481 -0.00117 -0.01504 C -0.00182 -0.01551 -0.00208 -0.01597 -0.0026 -0.0162 C -0.00326 -0.01643 -0.00378 -0.01643 -0.0043 -0.01666 C -0.00482 -0.01736 -0.00534 -0.01782 -0.00573 -0.01828 C -0.00651 -0.01921 -0.0069 -0.01944 -0.00742 -0.0199 L -0.00742 -0.0199 " pathEditMode="relative" ptsTypes="AAAAAAAAAAAAA">
                                      <p:cBhvr>
                                        <p:cTn id="12" dur="2000" fill="hold"/>
                                        <p:tgtEl>
                                          <p:spTgt spid="15"/>
                                        </p:tgtEl>
                                        <p:attrNameLst>
                                          <p:attrName>ppt_x</p:attrName>
                                          <p:attrName>ppt_y</p:attrName>
                                        </p:attrNameLst>
                                      </p:cBhvr>
                                    </p:animMotion>
                                  </p:childTnLst>
                                </p:cTn>
                              </p:par>
                              <p:par>
                                <p:cTn id="13" presetID="0" presetClass="path" presetSubtype="0" repeatCount="indefinite" accel="50000" decel="50000" autoRev="1" fill="hold" grpId="0" nodeType="withEffect">
                                  <p:stCondLst>
                                    <p:cond delay="500"/>
                                  </p:stCondLst>
                                  <p:childTnLst>
                                    <p:animMotion origin="layout" path="M 0.00039 -0.00069 L 0.00039 -0.00069 C 0.00104 -3.7037E-6 0.00156 0.00116 0.00234 0.00162 C 0.00377 0.00301 0.00599 0.00348 0.00742 0.00417 C 0.0082 0.00463 0.00898 0.0051 0.00989 0.00556 C 0.01002 0.00602 0.01041 0.00649 0.01028 0.00695 C 0.01028 0.00857 0.01002 0.01019 0.0095 0.01181 C 0.00937 0.01227 0.00911 0.01227 0.00872 0.0125 C 0.00794 0.01343 0.00794 0.01297 0.00703 0.01389 C 0.0069 0.01412 0.00677 0.01459 0.00664 0.01482 C 0.00612 0.01713 0.00534 0.01875 0.00586 0.02107 C 0.00586 0.02153 0.00612 0.02176 0.00625 0.02223 L 0.00625 0.02223 " pathEditMode="relative" ptsTypes="AAAAAAAAAAAAA">
                                      <p:cBhvr>
                                        <p:cTn id="14" dur="2000" fill="hold"/>
                                        <p:tgtEl>
                                          <p:spTgt spid="19"/>
                                        </p:tgtEl>
                                        <p:attrNameLst>
                                          <p:attrName>ppt_x</p:attrName>
                                          <p:attrName>ppt_y</p:attrName>
                                        </p:attrNameLst>
                                      </p:cBhvr>
                                    </p:animMotion>
                                  </p:childTnLst>
                                </p:cTn>
                              </p:par>
                              <p:par>
                                <p:cTn id="15" presetID="0" presetClass="path" presetSubtype="0" repeatCount="indefinite" accel="50000" decel="50000" autoRev="1" fill="hold" grpId="0" nodeType="withEffect">
                                  <p:stCondLst>
                                    <p:cond delay="0"/>
                                  </p:stCondLst>
                                  <p:childTnLst>
                                    <p:animMotion origin="layout" path="M 0.00065 -3.7037E-7 L 0.00065 -3.7037E-7 C 0.00156 -3.7037E-7 0.00261 -3.7037E-7 0.00352 0.00046 C 0.00612 0.00185 0.0069 0.00347 0.00886 0.00602 C 0.00899 0.00648 0.00925 0.00718 0.00912 0.00764 C 0.00899 0.0088 0.0086 0.00949 0.00833 0.01042 C 0.00781 0.01227 0.00768 0.01273 0.00716 0.01412 C 0.00729 0.01458 0.00755 0.01505 0.00781 0.01551 C 0.0082 0.0162 0.00899 0.01713 0.00951 0.01759 C 0.00951 0.01829 0.00951 0.01875 0.00964 0.01944 C 0.00977 0.02014 0.01016 0.02199 0.01016 0.02199 L 0.01016 0.02199 " pathEditMode="relative" ptsTypes="AAAAAAAAAAAA">
                                      <p:cBhvr>
                                        <p:cTn id="16" dur="2000" fill="hold"/>
                                        <p:tgtEl>
                                          <p:spTgt spid="20"/>
                                        </p:tgtEl>
                                        <p:attrNameLst>
                                          <p:attrName>ppt_x</p:attrName>
                                          <p:attrName>ppt_y</p:attrName>
                                        </p:attrNameLst>
                                      </p:cBhvr>
                                    </p:animMotion>
                                  </p:childTnLst>
                                </p:cTn>
                              </p:par>
                              <p:par>
                                <p:cTn id="17" presetID="0" presetClass="path" presetSubtype="0" repeatCount="indefinite" accel="50000" decel="50000" autoRev="1" fill="hold" grpId="0" nodeType="withEffect">
                                  <p:stCondLst>
                                    <p:cond delay="250"/>
                                  </p:stCondLst>
                                  <p:childTnLst>
                                    <p:animMotion origin="layout" path="M 3.125E-6 -0.00069 L 3.125E-6 -0.00069 C 0.00052 -0.00023 0.00104 -0.00023 0.00156 0.00023 C 0.00195 0.0007 0.00299 0.00347 0.00312 0.00347 C 0.00351 0.00417 0.0039 0.00486 0.00416 0.00556 C 0.00494 0.00695 0.00494 0.00833 0.00534 0.01019 C 0.00521 0.01134 0.00494 0.01273 0.00521 0.01389 C 0.00521 0.01435 0.00573 0.01435 0.00599 0.01435 C 0.00664 0.01458 0.00729 0.01482 0.00794 0.01482 C 0.00833 0.01482 0.00885 0.01482 0.00924 0.01435 C 0.01015 0.01366 0.01146 0.01181 0.0125 0.01111 C 0.01276 0.01088 0.01289 0.01088 0.01315 0.01088 C 0.01536 0.01157 0.01393 0.01088 0.01575 0.01227 C 0.01614 0.0125 0.01666 0.01273 0.01705 0.01296 C 0.01731 0.0132 0.01744 0.01343 0.01771 0.01389 C 0.0181 0.01458 0.01784 0.01482 0.01849 0.01528 C 0.01914 0.01574 0.01914 0.01528 0.01966 0.01574 C 0.01979 0.01574 0.01979 0.01597 0.01992 0.01597 L 0.01041 0.02963 L 0.00755 0.03009 C 0.00716 0.03032 0.00677 0.03032 0.00638 0.03056 C 0.00573 0.03009 0.00468 0.02986 0.00403 0.0294 C 0.00364 0.02894 0.00325 0.0287 0.00299 0.02824 C 0.00273 0.02801 0.00273 0.02755 0.00247 0.02732 C 0.00221 0.02708 0.00182 0.02708 0.00156 0.02685 C 0.0013 0.02639 0.00117 0.02616 0.00091 0.0257 C 0.00078 0.02546 0.00065 0.025 0.00052 0.02454 C 0.00013 0.02407 -0.00013 0.02361 -0.00052 0.02315 C -0.00104 0.02245 -0.00104 0.02292 -0.00157 0.02245 C -0.00196 0.02199 -0.00248 0.02176 -0.00287 0.0213 C -0.003 0.02107 -0.00313 0.02083 -0.00326 0.02083 C -0.00365 0.02014 -0.00417 0.01968 -0.00456 0.01898 C -0.00508 0.01829 -0.00573 0.01759 -0.00612 0.0162 C -0.00625 0.01574 -0.00651 0.01528 -0.00651 0.01458 C -0.0069 0.01273 -0.00729 0.01065 -0.00756 0.00857 C -0.00769 0.00671 -0.00769 0.00509 -0.00782 0.00324 C -0.00756 -0.00347 -0.00729 -0.01042 -0.00795 -0.01713 C -0.00808 -0.01759 -0.00834 -0.01759 -0.00847 -0.01782 C -0.00886 -0.01829 -0.00912 -0.01898 -0.00951 -0.01944 L -0.01042 -0.02014 L -0.01042 -0.02014 " pathEditMode="relative" ptsTypes="AAAAAAAAAAAAAAAAAAAAAAAAAAAAAAAAAAAAAAAAA">
                                      <p:cBhvr>
                                        <p:cTn id="18" dur="2000" fill="hold"/>
                                        <p:tgtEl>
                                          <p:spTgt spid="21"/>
                                        </p:tgtEl>
                                        <p:attrNameLst>
                                          <p:attrName>ppt_x</p:attrName>
                                          <p:attrName>ppt_y</p:attrName>
                                        </p:attrNameLst>
                                      </p:cBhvr>
                                    </p:animMotion>
                                  </p:childTnLst>
                                </p:cTn>
                              </p:par>
                              <p:par>
                                <p:cTn id="19" presetID="0" presetClass="path" presetSubtype="0" repeatCount="indefinite" accel="50000" decel="50000" autoRev="1" fill="hold" grpId="0" nodeType="withEffect">
                                  <p:stCondLst>
                                    <p:cond delay="250"/>
                                  </p:stCondLst>
                                  <p:childTnLst>
                                    <p:animMotion origin="layout" path="M -0.00039 0.00139 L -0.00039 0.00139 C 0.00039 0.00185 0.00117 0.00231 0.00208 0.00278 C 0.003 0.00301 0.003 0.00255 0.00378 0.00347 C 0.0043 0.00393 0.00469 0.00463 0.00521 0.00509 C 0.00586 0.00579 0.00664 0.00602 0.00703 0.00694 C 0.00886 0.00995 0.00794 0.00903 0.00964 0.01042 C 0.01042 0.01018 0.0112 0.01018 0.01198 0.00995 C 0.01471 0.00856 0.01276 0.00903 0.01393 0.00787 C 0.01484 0.00718 0.01563 0.00671 0.01654 0.00602 C 0.02096 0.00278 0.01849 0.00486 0.02044 0.00324 C 0.02175 0.00324 0.02305 0.00278 0.02435 0.00347 C 0.02487 0.0037 0.02565 0.00579 0.02565 0.00579 C 0.02552 0.00694 0.02565 0.0081 0.02539 0.00926 C 0.02539 0.00995 0.02435 0.01088 0.02422 0.01111 C 0.02383 0.01134 0.02357 0.01181 0.02318 0.0125 C 0.02292 0.01273 0.02279 0.01343 0.0224 0.01389 C 0.02214 0.01412 0.02188 0.01435 0.02149 0.01458 C 0.02083 0.0169 0.02136 0.01481 0.02109 0.01898 C 0.02096 0.02014 0.02109 0.0213 0.0207 0.02222 C 0.02018 0.02315 0.01927 0.02292 0.01849 0.02361 C 0.0181 0.02384 0.01758 0.02431 0.01706 0.02454 C 0.01654 0.025 0.01589 0.02523 0.01524 0.02546 C 0.01458 0.02593 0.0138 0.02616 0.01315 0.02662 C 0.01094 0.02801 0.01302 0.02708 0.01146 0.02778 C 0.01094 0.02917 0.01133 0.02778 0.01094 0.03056 C 0.01081 0.03241 0.01068 0.03449 0.01016 0.03634 C 0.00977 0.03796 0.00768 0.03819 0.00703 0.03819 C 0.00612 0.03819 0.00508 0.03866 0.00404 0.03796 C 0.00378 0.03773 0.00391 0.03681 0.00378 0.03634 C 0.00365 0.03518 0.00352 0.03403 0.00352 0.0331 C 0.00339 0.02917 0.00339 0.02546 0.00313 0.02176 C 0.00313 0.02153 0.00287 0.02106 0.00287 0.02083 C 0.00274 0.02037 0.00274 0.01944 0.00274 0.01944 L 0.00274 0.01944 " pathEditMode="relative" ptsTypes="AAAAAAAAAAAAAAAAAAAAAAAAAAAAAAAAAAA">
                                      <p:cBhvr>
                                        <p:cTn id="20" dur="2000" fill="hold"/>
                                        <p:tgtEl>
                                          <p:spTgt spid="22"/>
                                        </p:tgtEl>
                                        <p:attrNameLst>
                                          <p:attrName>ppt_x</p:attrName>
                                          <p:attrName>ppt_y</p:attrName>
                                        </p:attrNameLst>
                                      </p:cBhvr>
                                    </p:animMotion>
                                  </p:childTnLst>
                                </p:cTn>
                              </p:par>
                              <p:par>
                                <p:cTn id="21" presetID="0" presetClass="path" presetSubtype="0" repeatCount="indefinite" accel="50000" decel="50000" autoRev="1" fill="hold" grpId="0" nodeType="withEffect">
                                  <p:stCondLst>
                                    <p:cond delay="250"/>
                                  </p:stCondLst>
                                  <p:childTnLst>
                                    <p:animMotion origin="layout" path="M -0.00065 0.00023 L -0.00065 0.00023 C -0.00495 -0.01041 0.00248 0.00834 -0.00755 -0.025 C -0.00924 -0.03055 -0.0112 -0.03565 -0.01328 -0.04074 C -0.01536 -0.04583 -0.01653 -0.04838 -0.01888 -0.05509 C -0.0194 -0.05671 -0.01992 -0.05833 -0.02057 -0.05995 C -0.02265 -0.06528 -0.02474 -0.07037 -0.02695 -0.07546 C -0.03099 -0.08472 -0.03216 -0.08588 -0.03515 -0.09444 C -0.03724 -0.10046 -0.03945 -0.1081 -0.04101 -0.11481 C -0.04127 -0.1162 -0.04167 -0.11759 -0.04206 -0.11921 C -0.04206 -0.11967 -0.04206 -0.12014 -0.04219 -0.1206 C -0.04323 -0.12361 -0.04427 -0.12639 -0.04531 -0.12916 C -0.04596 -0.13078 -0.04635 -0.13241 -0.047 -0.13356 C -0.04909 -0.13796 -0.0513 -0.14213 -0.05325 -0.14653 C -0.0543 -0.14884 -0.05547 -0.15092 -0.05625 -0.15324 L -0.05729 -0.15671 C -0.05768 -0.16111 -0.05755 -0.15903 -0.05729 -0.1669 C -0.05716 -0.16875 -0.05703 -0.1706 -0.05677 -0.17222 C -0.05677 -0.17291 -0.05573 -0.17778 -0.0556 -0.17847 C -0.05547 -0.17916 -0.05495 -0.18032 -0.05495 -0.18032 L -0.08138 -0.18171 L -0.075 -0.14398 " pathEditMode="relative" ptsTypes="AAAAAAAAAAAAAAAAAAAAAA">
                                      <p:cBhvr>
                                        <p:cTn id="22" dur="11000" fill="hold"/>
                                        <p:tgtEl>
                                          <p:spTgt spid="12"/>
                                        </p:tgtEl>
                                        <p:attrNameLst>
                                          <p:attrName>ppt_x</p:attrName>
                                          <p:attrName>ppt_y</p:attrName>
                                        </p:attrNameLst>
                                      </p:cBhvr>
                                    </p:animMotion>
                                  </p:childTnLst>
                                </p:cTn>
                              </p:par>
                              <p:par>
                                <p:cTn id="23" presetID="0" presetClass="path" presetSubtype="0" repeatCount="indefinite" accel="50000" decel="50000" autoRev="1" fill="hold" grpId="0" nodeType="withEffect">
                                  <p:stCondLst>
                                    <p:cond delay="250"/>
                                  </p:stCondLst>
                                  <p:childTnLst>
                                    <p:animMotion origin="layout" path="M -0.00026 0.00116 L 0.03867 0.07778 L 0.1556 -0.04768 L 0.1556 0.00116 L 0.18164 -0.03426 L 0.17761 -0.07963 L 0.2017 -0.11782 L 0.18516 -0.18542 L 0.15716 -0.25555 " pathEditMode="relative" ptsTypes="AAAAAAAAA">
                                      <p:cBhvr>
                                        <p:cTn id="24" dur="20000" fill="hold"/>
                                        <p:tgtEl>
                                          <p:spTgt spid="14"/>
                                        </p:tgtEl>
                                        <p:attrNameLst>
                                          <p:attrName>ppt_x</p:attrName>
                                          <p:attrName>ppt_y</p:attrName>
                                        </p:attrNameLst>
                                      </p:cBhvr>
                                    </p:animMotion>
                                  </p:childTnLst>
                                </p:cTn>
                              </p:par>
                              <p:par>
                                <p:cTn id="25" presetID="0" presetClass="path" presetSubtype="0" repeatCount="indefinite" accel="50000" decel="50000" autoRev="1" fill="hold" grpId="0" nodeType="withEffect">
                                  <p:stCondLst>
                                    <p:cond delay="250"/>
                                  </p:stCondLst>
                                  <p:childTnLst>
                                    <p:animMotion origin="layout" path="M 0.00065 0.00023 L 0.11666 0.32731 L 0.06107 0.39838 L 0.02357 0.3993 L -0.18386 -0.18195 " pathEditMode="relative" ptsTypes="AAAAA">
                                      <p:cBhvr>
                                        <p:cTn id="26" dur="20750" fill="hold"/>
                                        <p:tgtEl>
                                          <p:spTgt spid="11"/>
                                        </p:tgtEl>
                                        <p:attrNameLst>
                                          <p:attrName>ppt_x</p:attrName>
                                          <p:attrName>ppt_y</p:attrName>
                                        </p:attrNameLst>
                                      </p:cBhvr>
                                    </p:animMotion>
                                  </p:childTnLst>
                                </p:cTn>
                              </p:par>
                              <p:par>
                                <p:cTn id="27" presetID="0" presetClass="path" presetSubtype="0" repeatCount="indefinite" accel="50000" decel="50000" autoRev="1" fill="hold" grpId="0" nodeType="withEffect">
                                  <p:stCondLst>
                                    <p:cond delay="250"/>
                                  </p:stCondLst>
                                  <p:childTnLst>
                                    <p:animMotion origin="layout" path="M -0.00013 -0.00185 L -0.03073 0.03356 L 0.04427 -0.05209 " pathEditMode="relative" ptsTypes="AAA">
                                      <p:cBhvr>
                                        <p:cTn id="28" dur="6000" fill="hold"/>
                                        <p:tgtEl>
                                          <p:spTgt spid="10"/>
                                        </p:tgtEl>
                                        <p:attrNameLst>
                                          <p:attrName>ppt_x</p:attrName>
                                          <p:attrName>ppt_y</p:attrName>
                                        </p:attrNameLst>
                                      </p:cBhvr>
                                    </p:animMotion>
                                  </p:childTnLst>
                                </p:cTn>
                              </p:par>
                              <p:par>
                                <p:cTn id="29" presetID="0" presetClass="path" presetSubtype="0" repeatCount="indefinite" accel="50000" decel="50000" autoRev="1" fill="hold" grpId="0" nodeType="withEffect">
                                  <p:stCondLst>
                                    <p:cond delay="250"/>
                                  </p:stCondLst>
                                  <p:childTnLst>
                                    <p:animMotion origin="layout" path="M 0.00091 0.00023 L 0.07435 0.18935 L 0.09596 0.20023 L 0.1125 0.17338 L 0.1125 0.14051 L 0.08047 0.05532 " pathEditMode="relative" ptsTypes="AAAAAA">
                                      <p:cBhvr>
                                        <p:cTn id="30" dur="17000" fill="hold"/>
                                        <p:tgtEl>
                                          <p:spTgt spid="25"/>
                                        </p:tgtEl>
                                        <p:attrNameLst>
                                          <p:attrName>ppt_x</p:attrName>
                                          <p:attrName>ppt_y</p:attrName>
                                        </p:attrNameLst>
                                      </p:cBhvr>
                                    </p:animMotion>
                                  </p:childTnLst>
                                </p:cTn>
                              </p:par>
                              <p:par>
                                <p:cTn id="31" presetID="0" presetClass="path" presetSubtype="0" repeatCount="indefinite" accel="50000" decel="50000" autoRev="1" fill="hold" grpId="0" nodeType="withEffect">
                                  <p:stCondLst>
                                    <p:cond delay="250"/>
                                  </p:stCondLst>
                                  <p:childTnLst>
                                    <p:animMotion origin="layout" path="M -0.00078 0.00093 L 0.03516 0.0426 L 0.08815 0.21065 L 0.13372 0.18125 L 0.07461 0.28797 L 0.04063 0.28334 L 0.1987 0.11551 L 0.20872 0.04607 L 0.24974 0.0382 L 0.24323 0.07269 " pathEditMode="relative" ptsTypes="AAAAAAAAAA">
                                      <p:cBhvr>
                                        <p:cTn id="32" dur="27000" fill="hold"/>
                                        <p:tgtEl>
                                          <p:spTgt spid="26"/>
                                        </p:tgtEl>
                                        <p:attrNameLst>
                                          <p:attrName>ppt_x</p:attrName>
                                          <p:attrName>ppt_y</p:attrName>
                                        </p:attrNameLst>
                                      </p:cBhvr>
                                    </p:animMotion>
                                  </p:childTnLst>
                                </p:cTn>
                              </p:par>
                              <p:par>
                                <p:cTn id="33" presetID="0" presetClass="path" presetSubtype="0" repeatCount="indefinite" accel="50000" decel="50000" autoRev="1" fill="hold" grpId="0" nodeType="withEffect">
                                  <p:stCondLst>
                                    <p:cond delay="250"/>
                                  </p:stCondLst>
                                  <p:childTnLst>
                                    <p:animMotion origin="layout" path="M -3.95833E-6 0.00023 L -3.95833E-6 0.00023 C 0.00365 0.00255 0.00235 0.00139 0.00404 0.00301 L 0.0181 0.01574 L 0.0237 0.05741 L 0.03151 0.11968 L 0.03907 0.1419 L 0.04336 0.12963 L 0.04961 0.12454 L 0.0612 0.13009 L 0.07084 0.12731 L 0.07683 0.10671 L 0.08711 0.1162 L 0.12084 0.20347 L 0.26276 0.19676 L 0.27774 0.23588 L 0.30625 0.21806 L 0.29467 0.13519 " pathEditMode="relative" ptsTypes="AAAAAAAAAAAAAAAAAA">
                                      <p:cBhvr>
                                        <p:cTn id="34" dur="25000" fill="hold"/>
                                        <p:tgtEl>
                                          <p:spTgt spid="35"/>
                                        </p:tgtEl>
                                        <p:attrNameLst>
                                          <p:attrName>ppt_x</p:attrName>
                                          <p:attrName>ppt_y</p:attrName>
                                        </p:attrNameLst>
                                      </p:cBhvr>
                                    </p:animMotion>
                                  </p:childTnLst>
                                </p:cTn>
                              </p:par>
                              <p:par>
                                <p:cTn id="35" presetID="0" presetClass="path" presetSubtype="0" repeatCount="indefinite" accel="50000" decel="50000" autoRev="1" fill="hold" grpId="0" nodeType="withEffect">
                                  <p:stCondLst>
                                    <p:cond delay="250"/>
                                  </p:stCondLst>
                                  <p:childTnLst>
                                    <p:animMotion origin="layout" path="M -0.00013 -0.00046 L -0.0345 0.03565 L -0.02513 0.09306 L 0.05143 0.28912 L 0.02292 0.30741 L -0.03828 0.13472 L -0.06354 0.19514 L -0.02799 0.29584 L -0.03646 0.02292 L 0.0405 -0.04861 L 0.08268 -0.03866 L 0.07487 -0.00694 L 0.15677 0.21621 L 0.24714 0.23357 L 0.1724 0.31088 " pathEditMode="relative" ptsTypes="AAAAAAAAAAAAAAA">
                                      <p:cBhvr>
                                        <p:cTn id="36" dur="24000" fill="hold"/>
                                        <p:tgtEl>
                                          <p:spTgt spid="33"/>
                                        </p:tgtEl>
                                        <p:attrNameLst>
                                          <p:attrName>ppt_x</p:attrName>
                                          <p:attrName>ppt_y</p:attrName>
                                        </p:attrNameLst>
                                      </p:cBhvr>
                                    </p:animMotion>
                                  </p:childTnLst>
                                </p:cTn>
                              </p:par>
                              <p:par>
                                <p:cTn id="37" presetID="0" presetClass="path" presetSubtype="0" repeatCount="indefinite" accel="50000" decel="50000" autoRev="1" fill="hold" grpId="0" nodeType="withEffect">
                                  <p:stCondLst>
                                    <p:cond delay="250"/>
                                  </p:stCondLst>
                                  <p:childTnLst>
                                    <p:animMotion origin="layout" path="M -0.00092 0.00209 L -0.00196 -0.04537 L 0.03281 -0.02592 L 0.11276 -0.06366 L 0.12565 -0.06805 L 0.10742 -0.13356 L 0.08281 -0.1081 L 0.07434 -0.10254 L 0.06158 -0.12477 L 0.06809 -0.16296 L 0.06315 -0.18426 L 0.05221 -0.19074 L 0.04218 -0.18912 L 0.025 -0.1537 L 0.01875 -0.14143 L -0.00808 -0.17523 L 0.00625 -0.18518 " pathEditMode="relative" ptsTypes="AAAAAAAAAAAAAAAAA">
                                      <p:cBhvr>
                                        <p:cTn id="38" dur="23000" fill="hold"/>
                                        <p:tgtEl>
                                          <p:spTgt spid="34"/>
                                        </p:tgtEl>
                                        <p:attrNameLst>
                                          <p:attrName>ppt_x</p:attrName>
                                          <p:attrName>ppt_y</p:attrName>
                                        </p:attrNameLst>
                                      </p:cBhvr>
                                    </p:animMotion>
                                  </p:childTnLst>
                                </p:cTn>
                              </p:par>
                              <p:par>
                                <p:cTn id="39" presetID="0" presetClass="path" presetSubtype="0" repeatCount="indefinite" accel="50000" decel="50000" autoRev="1" fill="hold" grpId="0" nodeType="withEffect">
                                  <p:stCondLst>
                                    <p:cond delay="250"/>
                                  </p:stCondLst>
                                  <p:childTnLst>
                                    <p:animMotion origin="layout" path="M 0.00039 0.00139 L 0.00247 -0.07037 L 0.02409 -0.08472 L 0.04466 -0.11713 L 0.06289 -0.11806 L 0.07318 -0.09537 L 0.09062 -0.09375 L 0.1056 -0.10533 L 0.11133 -0.05764 L 0.11966 -0.07431 L 0.1263 -0.10208 L 0.14323 -0.07199 " pathEditMode="relative" ptsTypes="AAAAAAAAAAAA">
                                      <p:cBhvr>
                                        <p:cTn id="40" dur="18000" fill="hold"/>
                                        <p:tgtEl>
                                          <p:spTgt spid="32"/>
                                        </p:tgtEl>
                                        <p:attrNameLst>
                                          <p:attrName>ppt_x</p:attrName>
                                          <p:attrName>ppt_y</p:attrName>
                                        </p:attrNameLst>
                                      </p:cBhvr>
                                    </p:animMotion>
                                  </p:childTnLst>
                                </p:cTn>
                              </p:par>
                              <p:par>
                                <p:cTn id="41" presetID="0" presetClass="path" presetSubtype="0" repeatCount="indefinite" accel="50000" decel="50000" autoRev="1" fill="hold" grpId="0" nodeType="withEffect">
                                  <p:stCondLst>
                                    <p:cond delay="250"/>
                                  </p:stCondLst>
                                  <p:childTnLst>
                                    <p:animMotion origin="layout" path="M 0.00078 0.00278 L -0.02148 0.01898 L -0.03359 0.01944 L -0.03867 0.00903 L -0.03984 -0.00162 L -0.03581 -0.0382 L -0.04271 -0.05995 L -0.05117 -0.06366 L -0.06575 -0.05995 L -0.08021 -0.01991 L -0.09323 -0.01389 L -0.10195 -0.00556 L -0.10234 0.05463 L -0.12448 0.03125 L -0.12786 0.03518 " pathEditMode="relative" ptsTypes="AAAAAAAAAAAAAAA">
                                      <p:cBhvr>
                                        <p:cTn id="42" dur="18000" fill="hold"/>
                                        <p:tgtEl>
                                          <p:spTgt spid="36"/>
                                        </p:tgtEl>
                                        <p:attrNameLst>
                                          <p:attrName>ppt_x</p:attrName>
                                          <p:attrName>ppt_y</p:attrName>
                                        </p:attrNameLst>
                                      </p:cBhvr>
                                    </p:animMotion>
                                  </p:childTnLst>
                                </p:cTn>
                              </p:par>
                              <p:par>
                                <p:cTn id="43" presetID="0" presetClass="path" presetSubtype="0" repeatCount="indefinite" accel="50000" decel="50000" autoRev="1" fill="hold" grpId="0" nodeType="withEffect">
                                  <p:stCondLst>
                                    <p:cond delay="250"/>
                                  </p:stCondLst>
                                  <p:childTnLst>
                                    <p:animMotion origin="layout" path="M -0.00013 0.00162 L 0.13528 0.38611 L 0.21406 0.26666 L 0.13437 0.02962 L 0.17695 0.1037 L 0.19023 0.10092 L 0.20442 0.0905 L 0.20729 0.06157 L 0.20521 0.03333 L 0.17356 -0.04792 L 0.15104 -0.02431 " pathEditMode="relative" ptsTypes="AAAAAAAAAAA">
                                      <p:cBhvr>
                                        <p:cTn id="44" dur="20000" fill="hold"/>
                                        <p:tgtEl>
                                          <p:spTgt spid="38"/>
                                        </p:tgtEl>
                                        <p:attrNameLst>
                                          <p:attrName>ppt_x</p:attrName>
                                          <p:attrName>ppt_y</p:attrName>
                                        </p:attrNameLst>
                                      </p:cBhvr>
                                    </p:animMotion>
                                  </p:childTnLst>
                                </p:cTn>
                              </p:par>
                              <p:par>
                                <p:cTn id="45" presetID="0" presetClass="path" presetSubtype="0" repeatCount="indefinite" accel="50000" decel="50000" autoRev="1" fill="hold" grpId="0" nodeType="withEffect">
                                  <p:stCondLst>
                                    <p:cond delay="250"/>
                                  </p:stCondLst>
                                  <p:childTnLst>
                                    <p:animMotion origin="layout" path="M -0.00079 0.00347 L 0.01757 -0.04468 L 0.01289 -0.07223 L -0.00248 -0.10024 L -0.02748 -0.12315 L -0.04623 -0.11598 L -0.05079 -0.09283 C -0.05066 -0.07408 -0.05053 -0.05533 -0.0504 -0.03658 L -0.05196 0.00625 L -0.03204 0.01828 L -0.00079 0.00347 Z " pathEditMode="relative" ptsTypes="AAAAAAAAAAA">
                                      <p:cBhvr>
                                        <p:cTn id="46" dur="16000" fill="hold"/>
                                        <p:tgtEl>
                                          <p:spTgt spid="37"/>
                                        </p:tgtEl>
                                        <p:attrNameLst>
                                          <p:attrName>ppt_x</p:attrName>
                                          <p:attrName>ppt_y</p:attrName>
                                        </p:attrNameLst>
                                      </p:cBhvr>
                                    </p:animMotion>
                                  </p:childTnLst>
                                </p:cTn>
                              </p:par>
                              <p:par>
                                <p:cTn id="47" presetID="0" presetClass="path" presetSubtype="0" repeatCount="indefinite" accel="50000" decel="50000" autoRev="1" fill="hold" grpId="0" nodeType="withEffect">
                                  <p:stCondLst>
                                    <p:cond delay="250"/>
                                  </p:stCondLst>
                                  <p:childTnLst>
                                    <p:animMotion origin="layout" path="M 0.00027 2.59259E-6 L 0.00027 2.59259E-6 C 0.00248 0.01504 -0.00027 -0.00255 0.0026 0.01273 C 0.003 0.01528 0.00326 0.01782 0.00377 0.02037 C 0.00404 0.02199 0.00455 0.02361 0.00494 0.02523 C 0.00585 0.0294 0.00612 0.03194 0.0073 0.03541 C 0.00768 0.0368 0.0095 0.04352 0.01093 0.04514 C 0.01133 0.0456 0.01185 0.0456 0.01224 0.04583 C 0.0142 0.04537 0.01393 0.0456 0.01563 0.0449 C 0.01628 0.04467 0.01693 0.04467 0.01758 0.04398 C 0.01771 0.04398 0.01797 0.04375 0.01823 0.04352 C 0.01876 0.04282 0.01928 0.04166 0.01993 0.0412 C 0.02175 0.04004 0.02383 0.04004 0.02566 0.03981 C 0.02748 0.04028 0.02917 0.04028 0.03086 0.04074 C 0.03112 0.04074 0.03243 0.0419 0.03295 0.04236 C 0.03607 0.04166 0.03959 0.04166 0.04232 0.03796 C 0.04283 0.03727 0.04271 0.03565 0.04297 0.03426 C 0.04245 0.03078 0.04232 0.02731 0.04167 0.02384 C 0.04115 0.0206 0.03855 0.01203 0.03685 0.01065 L 0.03542 0.00972 C 0.03425 0.00717 0.03334 0.00555 0.03243 0.00278 C 0.03191 0.00115 0.03139 -0.00047 0.03086 -0.00209 C 0.03034 -0.00347 0.02969 -0.0051 0.02917 -0.00648 C 0.02891 -0.00718 0.02865 -0.00787 0.02839 -0.0088 C 0.02787 -0.00972 0.02735 -0.01088 0.02695 -0.01204 C 0.02605 -0.01435 0.02514 -0.0169 0.02435 -0.01922 C 0.02201 -0.0257 0.02214 -0.02477 0.02032 -0.03102 C 0.01954 -0.0338 0.02019 -0.03264 0.01954 -0.03357 L 0.01954 -0.03357 " pathEditMode="relative" ptsTypes="AAAAAAAAAAAAAAAAAAAAAAAAAAAAA">
                                      <p:cBhvr>
                                        <p:cTn id="48" dur="12000" fill="hold"/>
                                        <p:tgtEl>
                                          <p:spTgt spid="5"/>
                                        </p:tgtEl>
                                        <p:attrNameLst>
                                          <p:attrName>ppt_x</p:attrName>
                                          <p:attrName>ppt_y</p:attrName>
                                        </p:attrNameLst>
                                      </p:cBhvr>
                                    </p:animMotion>
                                  </p:childTnLst>
                                </p:cTn>
                              </p:par>
                              <p:par>
                                <p:cTn id="49" presetID="0" presetClass="path" presetSubtype="0" repeatCount="indefinite" accel="50000" decel="50000" autoRev="1" fill="hold" grpId="0" nodeType="withEffect">
                                  <p:stCondLst>
                                    <p:cond delay="250"/>
                                  </p:stCondLst>
                                  <p:childTnLst>
                                    <p:animMotion origin="layout" path="M 0.00104 0.00186 L 0.00104 0.00186 L 0.01836 0.06158 L 0.05703 0.03843 L 0.07031 0.02454 L 0.08724 0.0669 L 0.04154 -0.05254 " pathEditMode="relative" ptsTypes="AAAAAAA">
                                      <p:cBhvr>
                                        <p:cTn id="50" dur="12000" fill="hold"/>
                                        <p:tgtEl>
                                          <p:spTgt spid="7"/>
                                        </p:tgtEl>
                                        <p:attrNameLst>
                                          <p:attrName>ppt_x</p:attrName>
                                          <p:attrName>ppt_y</p:attrName>
                                        </p:attrNameLst>
                                      </p:cBhvr>
                                    </p:animMotion>
                                  </p:childTnLst>
                                </p:cTn>
                              </p:par>
                              <p:par>
                                <p:cTn id="51" presetID="0" presetClass="path" presetSubtype="0" repeatCount="indefinite" accel="50000" decel="50000" autoRev="1" fill="hold" grpId="0" nodeType="withEffect">
                                  <p:stCondLst>
                                    <p:cond delay="250"/>
                                  </p:stCondLst>
                                  <p:childTnLst>
                                    <p:animMotion origin="layout" path="M -0.00013 -4.07407E-6 L -0.03659 -0.06944 L -0.07721 -0.04421 L -0.06536 -0.02268 L -0.04453 -0.02685 L -0.01133 -0.01111 L -0.01758 -0.08819 L -0.11888 0.01042 L -0.10742 0.06459 L -0.10482 0.04908 L -0.09453 0.04005 L -0.08984 0.02061 L -0.08424 0.00556 L -0.07799 0.00209 L -0.06927 0.0088 L -0.06536 0.02061 L -0.06224 0.03959 L -0.06211 0.05162 L -0.05859 0.05718 L -0.05065 0.06274 L -0.04687 0.07107 L -0.0457 0.07778 L -0.0694 0.09005 L -0.08476 0.08658 L -0.10755 0.06436 " pathEditMode="relative" ptsTypes="AAAAAAAAAAAAAAAAAAAAAAAAA">
                                      <p:cBhvr>
                                        <p:cTn id="52" dur="12000" fill="hold"/>
                                        <p:tgtEl>
                                          <p:spTgt spid="4"/>
                                        </p:tgtEl>
                                        <p:attrNameLst>
                                          <p:attrName>ppt_x</p:attrName>
                                          <p:attrName>ppt_y</p:attrName>
                                        </p:attrNameLst>
                                      </p:cBhvr>
                                    </p:animMotion>
                                  </p:childTnLst>
                                </p:cTn>
                              </p:par>
                              <p:par>
                                <p:cTn id="53" presetID="0" presetClass="path" presetSubtype="0" repeatCount="indefinite" accel="50000" decel="50000" autoRev="1" fill="hold" grpId="0" nodeType="withEffect">
                                  <p:stCondLst>
                                    <p:cond delay="250"/>
                                  </p:stCondLst>
                                  <p:childTnLst>
                                    <p:animMotion origin="layout" path="M -0.00013 -3.7037E-7 L -0.00013 -3.7037E-7 C 0.00183 0.00671 0.00508 0.01273 0.00573 0.02014 L 0.00599 0.02199 L 0.00391 0.075 L 0.00065 0.13009 L -0.05208 -0.02662 L -0.06588 -0.04745 L -0.08815 -0.05023 L -0.11875 -0.01667 L -0.11588 0.0088 L -0.11588 0.0088 L -0.11588 0.0088 " pathEditMode="relative" ptsTypes="AAAAAAAAAAAAA">
                                      <p:cBhvr>
                                        <p:cTn id="54" dur="12000" fill="hold"/>
                                        <p:tgtEl>
                                          <p:spTgt spid="6"/>
                                        </p:tgtEl>
                                        <p:attrNameLst>
                                          <p:attrName>ppt_x</p:attrName>
                                          <p:attrName>ppt_y</p:attrName>
                                        </p:attrNameLst>
                                      </p:cBhvr>
                                    </p:animMotion>
                                  </p:childTnLst>
                                </p:cTn>
                              </p:par>
                              <p:par>
                                <p:cTn id="55" presetID="0" presetClass="path" presetSubtype="0" repeatCount="indefinite" accel="50000" decel="50000" autoRev="1" fill="hold" grpId="0" nodeType="withEffect">
                                  <p:stCondLst>
                                    <p:cond delay="250"/>
                                  </p:stCondLst>
                                  <p:childTnLst>
                                    <p:animMotion origin="layout" path="M 0.00039 -0.00046 L -0.05846 -0.16459 L -0.07174 -0.13588 L -0.1013 -0.12014 L -0.1681 -0.24977 L -0.23216 -0.17477 L -0.2332 -0.15509 " pathEditMode="relative" ptsTypes="AAAAAAA">
                                      <p:cBhvr>
                                        <p:cTn id="56" dur="12000" fill="hold"/>
                                        <p:tgtEl>
                                          <p:spTgt spid="8"/>
                                        </p:tgtEl>
                                        <p:attrNameLst>
                                          <p:attrName>ppt_x</p:attrName>
                                          <p:attrName>ppt_y</p:attrName>
                                        </p:attrNameLst>
                                      </p:cBhvr>
                                    </p:animMotion>
                                  </p:childTnLst>
                                </p:cTn>
                              </p:par>
                              <p:par>
                                <p:cTn id="57" presetID="0" presetClass="path" presetSubtype="0" repeatCount="indefinite" accel="50000" decel="50000" autoRev="1" fill="hold" grpId="0" nodeType="withEffect">
                                  <p:stCondLst>
                                    <p:cond delay="250"/>
                                  </p:stCondLst>
                                  <p:childTnLst>
                                    <p:animMotion origin="layout" path="M 0.00052 0.00162 L 0.01992 0.02106 C 0.01992 0.03264 0.02005 0.04421 0.02018 0.05602 L 0.00885 0.08102 L 0.00768 0.175 L -0.00612 0.1706 L -0.01524 0.17662 L -0.04232 0.21875 L -0.05508 0.22593 L -0.04492 0.06667 L -0.09688 0.06042 " pathEditMode="relative" ptsTypes="AAAAAAAAAAA">
                                      <p:cBhvr>
                                        <p:cTn id="58" dur="12000" fill="hold"/>
                                        <p:tgtEl>
                                          <p:spTgt spid="23"/>
                                        </p:tgtEl>
                                        <p:attrNameLst>
                                          <p:attrName>ppt_x</p:attrName>
                                          <p:attrName>ppt_y</p:attrName>
                                        </p:attrNameLst>
                                      </p:cBhvr>
                                    </p:animMotion>
                                  </p:childTnLst>
                                </p:cTn>
                              </p:par>
                              <p:par>
                                <p:cTn id="59" presetID="0" presetClass="path" presetSubtype="0" repeatCount="indefinite" accel="50000" decel="50000" autoRev="1" fill="hold" grpId="0" nodeType="withEffect">
                                  <p:stCondLst>
                                    <p:cond delay="250"/>
                                  </p:stCondLst>
                                  <p:childTnLst>
                                    <p:animMotion origin="layout" path="M 0.00039 -0.00162 L 0.0276 -0.05903 L 0.05325 -0.07824 L 0.06536 -0.07014 L 0.06862 -0.02986 L 0.10742 -0.00532 L 0.13112 -0.02801 L 0.14218 -0.02083 L 0.14739 -0.00532 L 0.14987 0.00694 L 0.13906 0.03102 L 0.12174 0.04468 L 0.09934 0.08472 L 0.09726 0.13125 L 0.12031 0.10069 L 0.1358 0.13704 L 0.15572 0.09282 L 0.1832 0.0588 L 0.18515 -0.00463 L 0.22643 0.11019 L 0.20742 0.07616 L 0.17408 0.1125 " pathEditMode="relative" ptsTypes="AAAAAAAAAAAAAAAAAAAAAA">
                                      <p:cBhvr>
                                        <p:cTn id="60" dur="19000" fill="hold"/>
                                        <p:tgtEl>
                                          <p:spTgt spid="30"/>
                                        </p:tgtEl>
                                        <p:attrNameLst>
                                          <p:attrName>ppt_x</p:attrName>
                                          <p:attrName>ppt_y</p:attrName>
                                        </p:attrNameLst>
                                      </p:cBhvr>
                                    </p:animMotion>
                                  </p:childTnLst>
                                </p:cTn>
                              </p:par>
                              <p:par>
                                <p:cTn id="61" presetID="0" presetClass="path" presetSubtype="0" repeatCount="indefinite" accel="50000" decel="50000" autoRev="1" fill="hold" grpId="0" nodeType="withEffect">
                                  <p:stCondLst>
                                    <p:cond delay="250"/>
                                  </p:stCondLst>
                                  <p:childTnLst>
                                    <p:animMotion origin="layout" path="M -1.04167E-6 0.00069 L -0.03437 -0.01274 L -0.02448 -0.14167 L 0.14688 -0.31482 L 0.41992 0.42847 L 0.63373 0.20949 L 0.56498 0.2405 L 0.56432 0.10277 L 0.5625 0.05509 L 0.67813 -0.07385 L 0.6668 -0.14051 L 0.60248 -0.30602 " pathEditMode="relative" ptsTypes="AAAAAAAAAAAA">
                                      <p:cBhvr>
                                        <p:cTn id="62" dur="20000" fill="hold"/>
                                        <p:tgtEl>
                                          <p:spTgt spid="29"/>
                                        </p:tgtEl>
                                        <p:attrNameLst>
                                          <p:attrName>ppt_x</p:attrName>
                                          <p:attrName>ppt_y</p:attrName>
                                        </p:attrNameLst>
                                      </p:cBhvr>
                                    </p:animMotion>
                                  </p:childTnLst>
                                </p:cTn>
                              </p:par>
                              <p:par>
                                <p:cTn id="63" presetID="0" presetClass="path" presetSubtype="0" repeatCount="indefinite" accel="50000" decel="50000" autoRev="1" fill="hold" grpId="0" nodeType="withEffect">
                                  <p:stCondLst>
                                    <p:cond delay="250"/>
                                  </p:stCondLst>
                                  <p:childTnLst>
                                    <p:animMotion origin="layout" path="M -0.00013 -0.00069 L -0.0194 0.04723 L 0.01367 0.15278 L 0.06484 0.14815 L 0.07682 0.15718 L 0.06302 0.46274 L 0.08359 0.47593 L 0.17109 0.43149 L 0.19921 0.44815 L 0.23177 0.47153 L 0.25481 0.475 L 0.26484 0.49167 L 0.26054 0.5294 L 0.27617 0.54491 L 0.29296 0.55834 L 0.21054 0.30602 L 0.24049 0.25602 L 0.25742 0.21042 L 0.26302 0.11042 L 0.23177 -0.00949 L 0.23984 -0.03726 L 0.27109 -0.05277 L 0.41054 0.33264 " pathEditMode="relative" ptsTypes="AAAAAAAAAAAAAAAAAAAAAAA">
                                      <p:cBhvr>
                                        <p:cTn id="64" dur="22000" fill="hold"/>
                                        <p:tgtEl>
                                          <p:spTgt spid="31"/>
                                        </p:tgtEl>
                                        <p:attrNameLst>
                                          <p:attrName>ppt_x</p:attrName>
                                          <p:attrName>ppt_y</p:attrName>
                                        </p:attrNameLst>
                                      </p:cBhvr>
                                    </p:animMotion>
                                  </p:childTnLst>
                                </p:cTn>
                              </p:par>
                              <p:par>
                                <p:cTn id="65" presetID="0" presetClass="path" presetSubtype="0" repeatCount="indefinite" accel="50000" decel="50000" autoRev="1" fill="hold" grpId="0" nodeType="withEffect">
                                  <p:stCondLst>
                                    <p:cond delay="250"/>
                                  </p:stCondLst>
                                  <p:childTnLst>
                                    <p:animMotion origin="layout" path="M -0.00039 -0.00139 L -0.00651 -0.06575 L 0.1293 -0.19167 L 0.21966 0.05486 L 0.20795 0.04976 L 0.19675 0.05277 L 0.18633 0.06666 L 0.17136 0.09259 L 0.12097 -0.02593 L 0.11966 0.03263 L 0.19506 0.23055 L 0.20886 0.20902 L 0.17839 0.0875 L 0.20131 0.03796 L 0.22591 0.06458 L 0.28763 0.23425 " pathEditMode="relative" rAng="0" ptsTypes="AAAAAAAAAAAAAAAA">
                                      <p:cBhvr>
                                        <p:cTn id="66" dur="22000" fill="hold"/>
                                        <p:tgtEl>
                                          <p:spTgt spid="24"/>
                                        </p:tgtEl>
                                        <p:attrNameLst>
                                          <p:attrName>ppt_x</p:attrName>
                                          <p:attrName>ppt_y</p:attrName>
                                        </p:attrNameLst>
                                      </p:cBhvr>
                                      <p:rCtr x="14089" y="2269"/>
                                    </p:animMotion>
                                  </p:childTnLst>
                                </p:cTn>
                              </p:par>
                              <p:par>
                                <p:cTn id="67" presetID="0" presetClass="path" presetSubtype="0" repeatCount="indefinite" accel="50000" decel="50000" autoRev="1" fill="hold" grpId="0" nodeType="withEffect">
                                  <p:stCondLst>
                                    <p:cond delay="250"/>
                                  </p:stCondLst>
                                  <p:childTnLst>
                                    <p:animMotion origin="layout" path="M 0.00052 0.00092 L -0.06823 -0.19236 L 0.08008 0.22546 L -0.00325 -0.00811 L 0.07969 -0.10579 L 0.17136 0.13564 L 0.13711 0.05115 L 0.1267 0.0706 L 0.14792 0.0787 L 0.19597 0.19352 " pathEditMode="relative" ptsTypes="AAAAAAAAAA">
                                      <p:cBhvr>
                                        <p:cTn id="68" dur="30000" fill="hold"/>
                                        <p:tgtEl>
                                          <p:spTgt spid="9"/>
                                        </p:tgtEl>
                                        <p:attrNameLst>
                                          <p:attrName>ppt_x</p:attrName>
                                          <p:attrName>ppt_y</p:attrName>
                                        </p:attrNameLst>
                                      </p:cBhvr>
                                    </p:animMotion>
                                  </p:childTnLst>
                                </p:cTn>
                              </p:par>
                              <p:par>
                                <p:cTn id="69" presetID="0" presetClass="path" presetSubtype="0" repeatCount="indefinite" accel="50000" decel="50000" autoRev="1" fill="hold" grpId="0" nodeType="withEffect">
                                  <p:stCondLst>
                                    <p:cond delay="250"/>
                                  </p:stCondLst>
                                  <p:childTnLst>
                                    <p:animMotion origin="layout" path="M -0.00052 0.0037 L -0.0276 -0.09098 L 0.00664 -0.03264 L 0.02826 -0.04213 L 0.03998 -0.08218 L -0.04635 -0.32361 L -0.03958 -0.28218 L -0.06758 -0.27176 L -0.08372 -0.25787 L -0.03919 -0.1007 L -0.05716 -0.08889 L 0.02617 0.12315 L 0.16042 -0.03334 L 0.16042 -0.15047 L 0.13451 -0.22292 " pathEditMode="relative" ptsTypes="AAAAAAAAAAAAAAA">
                                      <p:cBhvr>
                                        <p:cTn id="70" dur="19000" fill="hold"/>
                                        <p:tgtEl>
                                          <p:spTgt spid="39"/>
                                        </p:tgtEl>
                                        <p:attrNameLst>
                                          <p:attrName>ppt_x</p:attrName>
                                          <p:attrName>ppt_y</p:attrName>
                                        </p:attrNameLst>
                                      </p:cBhvr>
                                    </p:animMotion>
                                  </p:childTnLst>
                                </p:cTn>
                              </p:par>
                            </p:childTnLst>
                          </p:cTn>
                        </p:par>
                      </p:childTnLst>
                    </p:cTn>
                  </p:par>
                  <p:par>
                    <p:cTn id="71" fill="hold">
                      <p:stCondLst>
                        <p:cond delay="indefinite"/>
                      </p:stCondLst>
                      <p:childTnLst>
                        <p:par>
                          <p:cTn id="72" fill="hold">
                            <p:stCondLst>
                              <p:cond delay="0"/>
                            </p:stCondLst>
                            <p:childTnLst>
                              <p:par>
                                <p:cTn id="73" presetID="6" presetClass="entr" presetSubtype="32" fill="hold" nodeType="clickEffect">
                                  <p:stCondLst>
                                    <p:cond delay="0"/>
                                  </p:stCondLst>
                                  <p:childTnLst>
                                    <p:set>
                                      <p:cBhvr>
                                        <p:cTn id="74" dur="1" fill="hold">
                                          <p:stCondLst>
                                            <p:cond delay="0"/>
                                          </p:stCondLst>
                                        </p:cTn>
                                        <p:tgtEl>
                                          <p:spTgt spid="50"/>
                                        </p:tgtEl>
                                        <p:attrNameLst>
                                          <p:attrName>style.visibility</p:attrName>
                                        </p:attrNameLst>
                                      </p:cBhvr>
                                      <p:to>
                                        <p:strVal val="visible"/>
                                      </p:to>
                                    </p:set>
                                    <p:animEffect transition="in" filter="circle(out)">
                                      <p:cBhvr>
                                        <p:cTn id="75" dur="2000"/>
                                        <p:tgtEl>
                                          <p:spTgt spid="50"/>
                                        </p:tgtEl>
                                      </p:cBhvr>
                                    </p:animEffect>
                                  </p:childTnLst>
                                </p:cTn>
                              </p:par>
                              <p:par>
                                <p:cTn id="76" presetID="6" presetClass="entr" presetSubtype="32" fill="hold" nodeType="withEffect">
                                  <p:stCondLst>
                                    <p:cond delay="0"/>
                                  </p:stCondLst>
                                  <p:childTnLst>
                                    <p:set>
                                      <p:cBhvr>
                                        <p:cTn id="77" dur="1" fill="hold">
                                          <p:stCondLst>
                                            <p:cond delay="0"/>
                                          </p:stCondLst>
                                        </p:cTn>
                                        <p:tgtEl>
                                          <p:spTgt spid="49"/>
                                        </p:tgtEl>
                                        <p:attrNameLst>
                                          <p:attrName>style.visibility</p:attrName>
                                        </p:attrNameLst>
                                      </p:cBhvr>
                                      <p:to>
                                        <p:strVal val="visible"/>
                                      </p:to>
                                    </p:set>
                                    <p:animEffect transition="in" filter="circle(out)">
                                      <p:cBhvr>
                                        <p:cTn id="78" dur="2000"/>
                                        <p:tgtEl>
                                          <p:spTgt spid="49"/>
                                        </p:tgtEl>
                                      </p:cBhvr>
                                    </p:animEffect>
                                  </p:childTnLst>
                                </p:cTn>
                              </p:par>
                              <p:par>
                                <p:cTn id="79" presetID="6" presetClass="entr" presetSubtype="32" fill="hold" nodeType="withEffect">
                                  <p:stCondLst>
                                    <p:cond delay="0"/>
                                  </p:stCondLst>
                                  <p:childTnLst>
                                    <p:set>
                                      <p:cBhvr>
                                        <p:cTn id="80" dur="1" fill="hold">
                                          <p:stCondLst>
                                            <p:cond delay="0"/>
                                          </p:stCondLst>
                                        </p:cTn>
                                        <p:tgtEl>
                                          <p:spTgt spid="51"/>
                                        </p:tgtEl>
                                        <p:attrNameLst>
                                          <p:attrName>style.visibility</p:attrName>
                                        </p:attrNameLst>
                                      </p:cBhvr>
                                      <p:to>
                                        <p:strVal val="visible"/>
                                      </p:to>
                                    </p:set>
                                    <p:animEffect transition="in" filter="circle(out)">
                                      <p:cBhvr>
                                        <p:cTn id="81" dur="2000"/>
                                        <p:tgtEl>
                                          <p:spTgt spid="51"/>
                                        </p:tgtEl>
                                      </p:cBhvr>
                                    </p:animEffect>
                                  </p:childTnLst>
                                </p:cTn>
                              </p:par>
                              <p:par>
                                <p:cTn id="82" presetID="6" presetClass="entr" presetSubtype="32" fill="hold" nodeType="withEffect">
                                  <p:stCondLst>
                                    <p:cond delay="0"/>
                                  </p:stCondLst>
                                  <p:childTnLst>
                                    <p:set>
                                      <p:cBhvr>
                                        <p:cTn id="83" dur="1" fill="hold">
                                          <p:stCondLst>
                                            <p:cond delay="0"/>
                                          </p:stCondLst>
                                        </p:cTn>
                                        <p:tgtEl>
                                          <p:spTgt spid="48"/>
                                        </p:tgtEl>
                                        <p:attrNameLst>
                                          <p:attrName>style.visibility</p:attrName>
                                        </p:attrNameLst>
                                      </p:cBhvr>
                                      <p:to>
                                        <p:strVal val="visible"/>
                                      </p:to>
                                    </p:set>
                                    <p:animEffect transition="in" filter="circle(out)">
                                      <p:cBhvr>
                                        <p:cTn id="84" dur="2000"/>
                                        <p:tgtEl>
                                          <p:spTgt spid="48"/>
                                        </p:tgtEl>
                                      </p:cBhvr>
                                    </p:animEffect>
                                  </p:childTnLst>
                                </p:cTn>
                              </p:par>
                              <p:par>
                                <p:cTn id="85" presetID="6" presetClass="entr" presetSubtype="32" fill="hold" nodeType="withEffect">
                                  <p:stCondLst>
                                    <p:cond delay="0"/>
                                  </p:stCondLst>
                                  <p:childTnLst>
                                    <p:set>
                                      <p:cBhvr>
                                        <p:cTn id="86" dur="1" fill="hold">
                                          <p:stCondLst>
                                            <p:cond delay="0"/>
                                          </p:stCondLst>
                                        </p:cTn>
                                        <p:tgtEl>
                                          <p:spTgt spid="53"/>
                                        </p:tgtEl>
                                        <p:attrNameLst>
                                          <p:attrName>style.visibility</p:attrName>
                                        </p:attrNameLst>
                                      </p:cBhvr>
                                      <p:to>
                                        <p:strVal val="visible"/>
                                      </p:to>
                                    </p:set>
                                    <p:animEffect transition="in" filter="circle(out)">
                                      <p:cBhvr>
                                        <p:cTn id="87" dur="2000"/>
                                        <p:tgtEl>
                                          <p:spTgt spid="53"/>
                                        </p:tgtEl>
                                      </p:cBhvr>
                                    </p:animEffect>
                                  </p:childTnLst>
                                </p:cTn>
                              </p:par>
                              <p:par>
                                <p:cTn id="88" presetID="42" presetClass="entr" presetSubtype="0" fill="hold" nodeType="withEffect">
                                  <p:stCondLst>
                                    <p:cond delay="0"/>
                                  </p:stCondLst>
                                  <p:childTnLst>
                                    <p:set>
                                      <p:cBhvr>
                                        <p:cTn id="89" dur="1" fill="hold">
                                          <p:stCondLst>
                                            <p:cond delay="0"/>
                                          </p:stCondLst>
                                        </p:cTn>
                                        <p:tgtEl>
                                          <p:spTgt spid="60"/>
                                        </p:tgtEl>
                                        <p:attrNameLst>
                                          <p:attrName>style.visibility</p:attrName>
                                        </p:attrNameLst>
                                      </p:cBhvr>
                                      <p:to>
                                        <p:strVal val="visible"/>
                                      </p:to>
                                    </p:set>
                                    <p:animEffect transition="in" filter="fade">
                                      <p:cBhvr>
                                        <p:cTn id="90" dur="1000"/>
                                        <p:tgtEl>
                                          <p:spTgt spid="60"/>
                                        </p:tgtEl>
                                      </p:cBhvr>
                                    </p:animEffect>
                                    <p:anim calcmode="lin" valueType="num">
                                      <p:cBhvr>
                                        <p:cTn id="91" dur="1000" fill="hold"/>
                                        <p:tgtEl>
                                          <p:spTgt spid="60"/>
                                        </p:tgtEl>
                                        <p:attrNameLst>
                                          <p:attrName>ppt_x</p:attrName>
                                        </p:attrNameLst>
                                      </p:cBhvr>
                                      <p:tavLst>
                                        <p:tav tm="0">
                                          <p:val>
                                            <p:strVal val="#ppt_x"/>
                                          </p:val>
                                        </p:tav>
                                        <p:tav tm="100000">
                                          <p:val>
                                            <p:strVal val="#ppt_x"/>
                                          </p:val>
                                        </p:tav>
                                      </p:tavLst>
                                    </p:anim>
                                    <p:anim calcmode="lin" valueType="num">
                                      <p:cBhvr>
                                        <p:cTn id="92" dur="1000" fill="hold"/>
                                        <p:tgtEl>
                                          <p:spTgt spid="60"/>
                                        </p:tgtEl>
                                        <p:attrNameLst>
                                          <p:attrName>ppt_y</p:attrName>
                                        </p:attrNameLst>
                                      </p:cBhvr>
                                      <p:tavLst>
                                        <p:tav tm="0">
                                          <p:val>
                                            <p:strVal val="#ppt_y+.1"/>
                                          </p:val>
                                        </p:tav>
                                        <p:tav tm="100000">
                                          <p:val>
                                            <p:strVal val="#ppt_y"/>
                                          </p:val>
                                        </p:tav>
                                      </p:tavLst>
                                    </p:anim>
                                  </p:childTnLst>
                                </p:cTn>
                              </p:par>
                              <p:par>
                                <p:cTn id="93" presetID="6" presetClass="entr" presetSubtype="32" fill="hold" nodeType="withEffect">
                                  <p:stCondLst>
                                    <p:cond delay="0"/>
                                  </p:stCondLst>
                                  <p:childTnLst>
                                    <p:set>
                                      <p:cBhvr>
                                        <p:cTn id="94" dur="1" fill="hold">
                                          <p:stCondLst>
                                            <p:cond delay="0"/>
                                          </p:stCondLst>
                                        </p:cTn>
                                        <p:tgtEl>
                                          <p:spTgt spid="56"/>
                                        </p:tgtEl>
                                        <p:attrNameLst>
                                          <p:attrName>style.visibility</p:attrName>
                                        </p:attrNameLst>
                                      </p:cBhvr>
                                      <p:to>
                                        <p:strVal val="visible"/>
                                      </p:to>
                                    </p:set>
                                    <p:animEffect transition="in" filter="circle(out)">
                                      <p:cBhvr>
                                        <p:cTn id="95" dur="2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31C32F-37E2-66BA-1BCD-53FA8B2640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83379" y="-3252745"/>
            <a:ext cx="23758759" cy="13362632"/>
          </a:xfrm>
          <a:prstGeom prst="rect">
            <a:avLst/>
          </a:prstGeom>
        </p:spPr>
      </p:pic>
      <p:grpSp>
        <p:nvGrpSpPr>
          <p:cNvPr id="52" name="Group 51">
            <a:extLst>
              <a:ext uri="{FF2B5EF4-FFF2-40B4-BE49-F238E27FC236}">
                <a16:creationId xmlns:a16="http://schemas.microsoft.com/office/drawing/2014/main" id="{E7E86C6F-C1EF-DCD5-532D-4461B2AFB882}"/>
              </a:ext>
            </a:extLst>
          </p:cNvPr>
          <p:cNvGrpSpPr/>
          <p:nvPr/>
        </p:nvGrpSpPr>
        <p:grpSpPr>
          <a:xfrm>
            <a:off x="-1469208" y="-485265"/>
            <a:ext cx="5799580" cy="5799580"/>
            <a:chOff x="8215630" y="844230"/>
            <a:chExt cx="2645408" cy="2645408"/>
          </a:xfrm>
        </p:grpSpPr>
        <p:sp>
          <p:nvSpPr>
            <p:cNvPr id="59" name="Oval 58">
              <a:extLst>
                <a:ext uri="{FF2B5EF4-FFF2-40B4-BE49-F238E27FC236}">
                  <a16:creationId xmlns:a16="http://schemas.microsoft.com/office/drawing/2014/main" id="{260C4BBC-BC82-8724-AB32-2DF9072593FB}"/>
                </a:ext>
              </a:extLst>
            </p:cNvPr>
            <p:cNvSpPr/>
            <p:nvPr/>
          </p:nvSpPr>
          <p:spPr>
            <a:xfrm>
              <a:off x="8215630" y="844230"/>
              <a:ext cx="2645408" cy="2645408"/>
            </a:xfrm>
            <a:prstGeom prst="ellipse">
              <a:avLst/>
            </a:prstGeom>
            <a:solidFill>
              <a:srgbClr val="00B050">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60" name="Oval 59">
              <a:extLst>
                <a:ext uri="{FF2B5EF4-FFF2-40B4-BE49-F238E27FC236}">
                  <a16:creationId xmlns:a16="http://schemas.microsoft.com/office/drawing/2014/main" id="{A3F3634B-1798-845C-FB3C-AD7CB15A1BA3}"/>
                </a:ext>
              </a:extLst>
            </p:cNvPr>
            <p:cNvSpPr/>
            <p:nvPr/>
          </p:nvSpPr>
          <p:spPr>
            <a:xfrm>
              <a:off x="9507308" y="2135908"/>
              <a:ext cx="62051" cy="62051"/>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grpSp>
        <p:nvGrpSpPr>
          <p:cNvPr id="64" name="Group 63">
            <a:extLst>
              <a:ext uri="{FF2B5EF4-FFF2-40B4-BE49-F238E27FC236}">
                <a16:creationId xmlns:a16="http://schemas.microsoft.com/office/drawing/2014/main" id="{96CF268C-11F1-3097-9334-F428192A4922}"/>
              </a:ext>
            </a:extLst>
          </p:cNvPr>
          <p:cNvGrpSpPr/>
          <p:nvPr/>
        </p:nvGrpSpPr>
        <p:grpSpPr>
          <a:xfrm>
            <a:off x="4210743" y="-82751"/>
            <a:ext cx="4721292" cy="4721292"/>
            <a:chOff x="8215630" y="844230"/>
            <a:chExt cx="2645408" cy="2645408"/>
          </a:xfrm>
        </p:grpSpPr>
        <p:sp>
          <p:nvSpPr>
            <p:cNvPr id="65" name="Oval 64">
              <a:extLst>
                <a:ext uri="{FF2B5EF4-FFF2-40B4-BE49-F238E27FC236}">
                  <a16:creationId xmlns:a16="http://schemas.microsoft.com/office/drawing/2014/main" id="{6C52694D-9E6A-CD94-0403-44D636F0BEBD}"/>
                </a:ext>
              </a:extLst>
            </p:cNvPr>
            <p:cNvSpPr/>
            <p:nvPr/>
          </p:nvSpPr>
          <p:spPr>
            <a:xfrm>
              <a:off x="8215630" y="844230"/>
              <a:ext cx="2645408" cy="2645408"/>
            </a:xfrm>
            <a:prstGeom prst="ellipse">
              <a:avLst/>
            </a:prstGeom>
            <a:solidFill>
              <a:srgbClr val="00B050">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66" name="Oval 65">
              <a:extLst>
                <a:ext uri="{FF2B5EF4-FFF2-40B4-BE49-F238E27FC236}">
                  <a16:creationId xmlns:a16="http://schemas.microsoft.com/office/drawing/2014/main" id="{5A0B2455-433A-EF7C-9EAE-EB873A88DACE}"/>
                </a:ext>
              </a:extLst>
            </p:cNvPr>
            <p:cNvSpPr/>
            <p:nvPr/>
          </p:nvSpPr>
          <p:spPr>
            <a:xfrm>
              <a:off x="9508719" y="2137320"/>
              <a:ext cx="59230" cy="59229"/>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grpSp>
        <p:nvGrpSpPr>
          <p:cNvPr id="61" name="Group 60">
            <a:extLst>
              <a:ext uri="{FF2B5EF4-FFF2-40B4-BE49-F238E27FC236}">
                <a16:creationId xmlns:a16="http://schemas.microsoft.com/office/drawing/2014/main" id="{C5FBC0DA-09BC-74F4-C240-03514054BE84}"/>
              </a:ext>
            </a:extLst>
          </p:cNvPr>
          <p:cNvGrpSpPr/>
          <p:nvPr/>
        </p:nvGrpSpPr>
        <p:grpSpPr>
          <a:xfrm>
            <a:off x="2507847" y="3884307"/>
            <a:ext cx="3404629" cy="3404629"/>
            <a:chOff x="8215630" y="844230"/>
            <a:chExt cx="2645408" cy="2645408"/>
          </a:xfrm>
        </p:grpSpPr>
        <p:sp>
          <p:nvSpPr>
            <p:cNvPr id="62" name="Oval 61">
              <a:extLst>
                <a:ext uri="{FF2B5EF4-FFF2-40B4-BE49-F238E27FC236}">
                  <a16:creationId xmlns:a16="http://schemas.microsoft.com/office/drawing/2014/main" id="{47C8F8CD-FF05-B70A-7B4E-086C2B5C36BC}"/>
                </a:ext>
              </a:extLst>
            </p:cNvPr>
            <p:cNvSpPr/>
            <p:nvPr/>
          </p:nvSpPr>
          <p:spPr>
            <a:xfrm>
              <a:off x="8215630" y="844230"/>
              <a:ext cx="2645408" cy="2645408"/>
            </a:xfrm>
            <a:prstGeom prst="ellipse">
              <a:avLst/>
            </a:prstGeom>
            <a:solidFill>
              <a:srgbClr val="FF0000">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63" name="Oval 62">
              <a:extLst>
                <a:ext uri="{FF2B5EF4-FFF2-40B4-BE49-F238E27FC236}">
                  <a16:creationId xmlns:a16="http://schemas.microsoft.com/office/drawing/2014/main" id="{6AFB9449-DCEB-1DAC-2D0D-63239D5A2872}"/>
                </a:ext>
              </a:extLst>
            </p:cNvPr>
            <p:cNvSpPr/>
            <p:nvPr/>
          </p:nvSpPr>
          <p:spPr>
            <a:xfrm>
              <a:off x="9486899" y="2115499"/>
              <a:ext cx="102870" cy="102870"/>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sp>
        <p:nvSpPr>
          <p:cNvPr id="69" name="Oval 68">
            <a:extLst>
              <a:ext uri="{FF2B5EF4-FFF2-40B4-BE49-F238E27FC236}">
                <a16:creationId xmlns:a16="http://schemas.microsoft.com/office/drawing/2014/main" id="{6F1D065B-F3D7-BF36-4659-E5E9D51CFC50}"/>
              </a:ext>
            </a:extLst>
          </p:cNvPr>
          <p:cNvSpPr/>
          <p:nvPr/>
        </p:nvSpPr>
        <p:spPr>
          <a:xfrm>
            <a:off x="3132455" y="3017516"/>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0" name="Oval 69">
            <a:extLst>
              <a:ext uri="{FF2B5EF4-FFF2-40B4-BE49-F238E27FC236}">
                <a16:creationId xmlns:a16="http://schemas.microsoft.com/office/drawing/2014/main" id="{FC122C34-95E7-60E0-0060-64331BCE19FB}"/>
              </a:ext>
            </a:extLst>
          </p:cNvPr>
          <p:cNvSpPr/>
          <p:nvPr/>
        </p:nvSpPr>
        <p:spPr>
          <a:xfrm>
            <a:off x="3039110" y="2061251"/>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1" name="Oval 70">
            <a:extLst>
              <a:ext uri="{FF2B5EF4-FFF2-40B4-BE49-F238E27FC236}">
                <a16:creationId xmlns:a16="http://schemas.microsoft.com/office/drawing/2014/main" id="{99319689-5DB9-E6F6-4F21-B10815063179}"/>
              </a:ext>
            </a:extLst>
          </p:cNvPr>
          <p:cNvSpPr/>
          <p:nvPr/>
        </p:nvSpPr>
        <p:spPr>
          <a:xfrm>
            <a:off x="2461174" y="3335226"/>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2" name="Oval 71">
            <a:extLst>
              <a:ext uri="{FF2B5EF4-FFF2-40B4-BE49-F238E27FC236}">
                <a16:creationId xmlns:a16="http://schemas.microsoft.com/office/drawing/2014/main" id="{A10F84D8-53DD-0DC9-AAAB-38AA52BED9EC}"/>
              </a:ext>
            </a:extLst>
          </p:cNvPr>
          <p:cNvSpPr/>
          <p:nvPr/>
        </p:nvSpPr>
        <p:spPr>
          <a:xfrm>
            <a:off x="2945765" y="3678197"/>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3" name="Oval 72">
            <a:extLst>
              <a:ext uri="{FF2B5EF4-FFF2-40B4-BE49-F238E27FC236}">
                <a16:creationId xmlns:a16="http://schemas.microsoft.com/office/drawing/2014/main" id="{1CEF7A85-4FAD-8472-3DC9-DB47EEBAE383}"/>
              </a:ext>
            </a:extLst>
          </p:cNvPr>
          <p:cNvSpPr/>
          <p:nvPr/>
        </p:nvSpPr>
        <p:spPr>
          <a:xfrm>
            <a:off x="4097292" y="2480614"/>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4" name="Oval 73">
            <a:extLst>
              <a:ext uri="{FF2B5EF4-FFF2-40B4-BE49-F238E27FC236}">
                <a16:creationId xmlns:a16="http://schemas.microsoft.com/office/drawing/2014/main" id="{F23E74FB-6C50-D738-F32E-121209BCD9D3}"/>
              </a:ext>
            </a:extLst>
          </p:cNvPr>
          <p:cNvSpPr/>
          <p:nvPr/>
        </p:nvSpPr>
        <p:spPr>
          <a:xfrm>
            <a:off x="4762772" y="2880348"/>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5" name="Oval 74">
            <a:extLst>
              <a:ext uri="{FF2B5EF4-FFF2-40B4-BE49-F238E27FC236}">
                <a16:creationId xmlns:a16="http://schemas.microsoft.com/office/drawing/2014/main" id="{9376915A-36CC-B632-24B2-2E1FCE3B7635}"/>
              </a:ext>
            </a:extLst>
          </p:cNvPr>
          <p:cNvSpPr/>
          <p:nvPr/>
        </p:nvSpPr>
        <p:spPr>
          <a:xfrm>
            <a:off x="5849124" y="2527286"/>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6" name="Oval 75">
            <a:extLst>
              <a:ext uri="{FF2B5EF4-FFF2-40B4-BE49-F238E27FC236}">
                <a16:creationId xmlns:a16="http://schemas.microsoft.com/office/drawing/2014/main" id="{AA4E6324-8E2B-7BA8-88B7-F27560E283DB}"/>
              </a:ext>
            </a:extLst>
          </p:cNvPr>
          <p:cNvSpPr/>
          <p:nvPr/>
        </p:nvSpPr>
        <p:spPr>
          <a:xfrm>
            <a:off x="6448564" y="3416809"/>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7" name="Oval 76">
            <a:extLst>
              <a:ext uri="{FF2B5EF4-FFF2-40B4-BE49-F238E27FC236}">
                <a16:creationId xmlns:a16="http://schemas.microsoft.com/office/drawing/2014/main" id="{5D232DCF-FEF3-52B5-F38F-C31B260CD63A}"/>
              </a:ext>
            </a:extLst>
          </p:cNvPr>
          <p:cNvSpPr/>
          <p:nvPr/>
        </p:nvSpPr>
        <p:spPr>
          <a:xfrm>
            <a:off x="7545344" y="1967906"/>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8" name="Oval 77">
            <a:extLst>
              <a:ext uri="{FF2B5EF4-FFF2-40B4-BE49-F238E27FC236}">
                <a16:creationId xmlns:a16="http://schemas.microsoft.com/office/drawing/2014/main" id="{63902CF3-6496-2498-5879-22B1A19BB9A3}"/>
              </a:ext>
            </a:extLst>
          </p:cNvPr>
          <p:cNvSpPr/>
          <p:nvPr/>
        </p:nvSpPr>
        <p:spPr>
          <a:xfrm>
            <a:off x="7137802" y="2527285"/>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9" name="Oval 78">
            <a:extLst>
              <a:ext uri="{FF2B5EF4-FFF2-40B4-BE49-F238E27FC236}">
                <a16:creationId xmlns:a16="http://schemas.microsoft.com/office/drawing/2014/main" id="{FC24B953-9178-BDB0-30CC-0A8E3702F02F}"/>
              </a:ext>
            </a:extLst>
          </p:cNvPr>
          <p:cNvSpPr/>
          <p:nvPr/>
        </p:nvSpPr>
        <p:spPr>
          <a:xfrm>
            <a:off x="8738002" y="3352341"/>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nvGrpSpPr>
          <p:cNvPr id="84" name="Group 83">
            <a:extLst>
              <a:ext uri="{FF2B5EF4-FFF2-40B4-BE49-F238E27FC236}">
                <a16:creationId xmlns:a16="http://schemas.microsoft.com/office/drawing/2014/main" id="{F062C1E2-94C0-274D-A9ED-585EE1F30C0D}"/>
              </a:ext>
            </a:extLst>
          </p:cNvPr>
          <p:cNvGrpSpPr/>
          <p:nvPr/>
        </p:nvGrpSpPr>
        <p:grpSpPr>
          <a:xfrm>
            <a:off x="6136881" y="1524207"/>
            <a:ext cx="712900" cy="1892602"/>
            <a:chOff x="6136881" y="1524207"/>
            <a:chExt cx="712900" cy="1892602"/>
          </a:xfrm>
        </p:grpSpPr>
        <p:pic>
          <p:nvPicPr>
            <p:cNvPr id="81" name="Graphic 80">
              <a:extLst>
                <a:ext uri="{FF2B5EF4-FFF2-40B4-BE49-F238E27FC236}">
                  <a16:creationId xmlns:a16="http://schemas.microsoft.com/office/drawing/2014/main" id="{703FC9DC-5EBA-CC6C-D764-9F6C8CE74BA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136881" y="1524207"/>
              <a:ext cx="712900" cy="630389"/>
            </a:xfrm>
            <a:prstGeom prst="rect">
              <a:avLst/>
            </a:prstGeom>
          </p:spPr>
        </p:pic>
        <p:cxnSp>
          <p:nvCxnSpPr>
            <p:cNvPr id="83" name="Straight Connector 82">
              <a:extLst>
                <a:ext uri="{FF2B5EF4-FFF2-40B4-BE49-F238E27FC236}">
                  <a16:creationId xmlns:a16="http://schemas.microsoft.com/office/drawing/2014/main" id="{FF9C20E8-F679-A74B-406F-2FA83496DF2E}"/>
                </a:ext>
              </a:extLst>
            </p:cNvPr>
            <p:cNvCxnSpPr/>
            <p:nvPr/>
          </p:nvCxnSpPr>
          <p:spPr>
            <a:xfrm flipV="1">
              <a:off x="6493331" y="2154596"/>
              <a:ext cx="0" cy="1262213"/>
            </a:xfrm>
            <a:prstGeom prst="line">
              <a:avLst/>
            </a:prstGeom>
            <a:ln>
              <a:solidFill>
                <a:srgbClr val="000000"/>
              </a:solidFill>
              <a:prstDash val="dashDot"/>
            </a:ln>
          </p:spPr>
          <p:style>
            <a:lnRef idx="1">
              <a:schemeClr val="accent1"/>
            </a:lnRef>
            <a:fillRef idx="0">
              <a:schemeClr val="accent1"/>
            </a:fillRef>
            <a:effectRef idx="0">
              <a:schemeClr val="accent1"/>
            </a:effectRef>
            <a:fontRef idx="minor">
              <a:schemeClr val="tx1"/>
            </a:fontRef>
          </p:style>
        </p:cxnSp>
      </p:grpSp>
      <p:grpSp>
        <p:nvGrpSpPr>
          <p:cNvPr id="85" name="Group 84">
            <a:extLst>
              <a:ext uri="{FF2B5EF4-FFF2-40B4-BE49-F238E27FC236}">
                <a16:creationId xmlns:a16="http://schemas.microsoft.com/office/drawing/2014/main" id="{EE412796-E5BA-75BA-82CB-8AD4B2A1A2AB}"/>
              </a:ext>
            </a:extLst>
          </p:cNvPr>
          <p:cNvGrpSpPr/>
          <p:nvPr/>
        </p:nvGrpSpPr>
        <p:grpSpPr>
          <a:xfrm>
            <a:off x="5942469" y="4557272"/>
            <a:ext cx="3947062" cy="1772003"/>
            <a:chOff x="720000" y="1825075"/>
            <a:chExt cx="2396276" cy="1066479"/>
          </a:xfrm>
        </p:grpSpPr>
        <p:sp>
          <p:nvSpPr>
            <p:cNvPr id="86" name="Google Shape;792;p69">
              <a:extLst>
                <a:ext uri="{FF2B5EF4-FFF2-40B4-BE49-F238E27FC236}">
                  <a16:creationId xmlns:a16="http://schemas.microsoft.com/office/drawing/2014/main" id="{67F256DC-A348-760E-C31E-C5A4C7914C89}"/>
                </a:ext>
              </a:extLst>
            </p:cNvPr>
            <p:cNvSpPr txBox="1">
              <a:spLocks/>
            </p:cNvSpPr>
            <p:nvPr/>
          </p:nvSpPr>
          <p:spPr>
            <a:xfrm>
              <a:off x="720000" y="1825075"/>
              <a:ext cx="2377500"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000000"/>
                  </a:solidFill>
                  <a:effectLst/>
                  <a:uLnTx/>
                  <a:uFillTx/>
                  <a:latin typeface="Oxanium"/>
                  <a:sym typeface="Oxanium"/>
                </a:rPr>
                <a:t>Abnormal Activity</a:t>
              </a:r>
            </a:p>
          </p:txBody>
        </p:sp>
        <p:sp>
          <p:nvSpPr>
            <p:cNvPr id="87" name="Google Shape;793;p69">
              <a:extLst>
                <a:ext uri="{FF2B5EF4-FFF2-40B4-BE49-F238E27FC236}">
                  <a16:creationId xmlns:a16="http://schemas.microsoft.com/office/drawing/2014/main" id="{6E570721-D4DF-53DB-DAFA-323C68A77E0F}"/>
                </a:ext>
              </a:extLst>
            </p:cNvPr>
            <p:cNvSpPr txBox="1">
              <a:spLocks/>
            </p:cNvSpPr>
            <p:nvPr/>
          </p:nvSpPr>
          <p:spPr>
            <a:xfrm>
              <a:off x="738776" y="2282935"/>
              <a:ext cx="2377500" cy="6086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000000"/>
                  </a:solidFill>
                  <a:effectLst/>
                  <a:uLnTx/>
                  <a:uFillTx/>
                  <a:latin typeface="Hind"/>
                  <a:cs typeface="Hind"/>
                  <a:sym typeface="Hind"/>
                </a:rPr>
                <a:t>Can be detected through our systems, particularly in cases where individuals have removed their RFID bracelets during the event, or other abnormal behavior</a:t>
              </a:r>
            </a:p>
          </p:txBody>
        </p:sp>
      </p:grpSp>
      <p:pic>
        <p:nvPicPr>
          <p:cNvPr id="4" name="Graphic 3">
            <a:extLst>
              <a:ext uri="{FF2B5EF4-FFF2-40B4-BE49-F238E27FC236}">
                <a16:creationId xmlns:a16="http://schemas.microsoft.com/office/drawing/2014/main" id="{DAE16AB3-5EA9-4A7C-502A-A94A2D4DD83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1215749" y="135499"/>
            <a:ext cx="814350" cy="848140"/>
          </a:xfrm>
          <a:prstGeom prst="rect">
            <a:avLst/>
          </a:prstGeom>
        </p:spPr>
      </p:pic>
    </p:spTree>
    <p:extLst>
      <p:ext uri="{BB962C8B-B14F-4D97-AF65-F5344CB8AC3E}">
        <p14:creationId xmlns:p14="http://schemas.microsoft.com/office/powerpoint/2010/main" val="20074934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circle(out)">
                                      <p:cBhvr>
                                        <p:cTn id="7" dur="2000"/>
                                        <p:tgtEl>
                                          <p:spTgt spid="52"/>
                                        </p:tgtEl>
                                      </p:cBhvr>
                                    </p:animEffect>
                                  </p:childTnLst>
                                </p:cTn>
                              </p:par>
                              <p:par>
                                <p:cTn id="8" presetID="6" presetClass="entr" presetSubtype="32" fill="hold" nodeType="withEffect">
                                  <p:stCondLst>
                                    <p:cond delay="0"/>
                                  </p:stCondLst>
                                  <p:childTnLst>
                                    <p:set>
                                      <p:cBhvr>
                                        <p:cTn id="9" dur="1" fill="hold">
                                          <p:stCondLst>
                                            <p:cond delay="0"/>
                                          </p:stCondLst>
                                        </p:cTn>
                                        <p:tgtEl>
                                          <p:spTgt spid="64"/>
                                        </p:tgtEl>
                                        <p:attrNameLst>
                                          <p:attrName>style.visibility</p:attrName>
                                        </p:attrNameLst>
                                      </p:cBhvr>
                                      <p:to>
                                        <p:strVal val="visible"/>
                                      </p:to>
                                    </p:set>
                                    <p:animEffect transition="in" filter="circle(out)">
                                      <p:cBhvr>
                                        <p:cTn id="10" dur="2000"/>
                                        <p:tgtEl>
                                          <p:spTgt spid="64"/>
                                        </p:tgtEl>
                                      </p:cBhvr>
                                    </p:animEffect>
                                  </p:childTnLst>
                                </p:cTn>
                              </p:par>
                              <p:par>
                                <p:cTn id="11" presetID="0" presetClass="path" presetSubtype="0" repeatCount="indefinite" accel="50000" decel="50000" autoRev="1" fill="hold" grpId="0" nodeType="withEffect">
                                  <p:stCondLst>
                                    <p:cond delay="0"/>
                                  </p:stCondLst>
                                  <p:childTnLst>
                                    <p:animMotion origin="layout" path="M -0.00013 -0.0007 L -0.00013 -0.0007 C 0.00182 -0.00116 0.00391 -0.00232 0.00599 -0.00209 C 0.0082 -0.00209 0.01016 -0.00047 0.01224 4.44444E-6 C 0.01341 0.00046 0.01458 0.00046 0.01562 0.00092 C 0.01693 0.00185 0.01823 0.00254 0.0194 0.0037 C 0.0207 0.00509 0.02187 0.00694 0.02318 0.00833 C 0.0237 0.00879 0.02435 0.00902 0.02474 0.00972 C 0.02565 0.01088 0.02643 0.01226 0.02734 0.01342 C 0.02799 0.01435 0.02864 0.01481 0.02943 0.01574 C 0.02982 0.0162 0.03021 0.01666 0.0306 0.01713 C 0.03086 0.01828 0.03112 0.01967 0.03151 0.02083 C 0.03164 0.02152 0.03203 0.02222 0.03229 0.02314 C 0.03242 0.02384 0.03255 0.02453 0.03268 0.02523 C 0.03294 0.02708 0.0332 0.0287 0.03359 0.03055 C 0.0332 0.04143 0.03294 0.05231 0.03268 0.06319 C 0.03242 0.07314 0.03177 0.08263 0.03268 0.09282 C 0.03281 0.09351 0.03359 0.09328 0.03398 0.09351 C 0.03763 0.09537 0.03385 0.09328 0.03685 0.09513 C 0.03776 0.09398 0.0388 0.09351 0.03932 0.09213 C 0.03984 0.09097 0.0401 0.08981 0.04062 0.08912 C 0.04128 0.08819 0.04206 0.08819 0.04271 0.0875 C 0.0431 0.0868 0.04362 0.08611 0.04401 0.08541 C 0.0444 0.08449 0.04466 0.08333 0.04518 0.0824 C 0.04609 0.08078 0.04713 0.07939 0.04818 0.078 C 0.04922 0.07662 0.05013 0.07476 0.05143 0.0743 C 0.05378 0.07361 0.06979 0.07222 0.07357 0.07199 C 0.07591 0.06782 0.0763 0.06713 0.07851 0.0625 C 0.07878 0.06157 0.07904 0.06088 0.0793 0.06018 C 0.08268 0.05416 0.07943 0.06319 0.08307 0.05277 C 0.08463 0.04838 0.08333 0.05138 0.08437 0.04675 C 0.08463 0.04537 0.08516 0.04375 0.08555 0.04236 C 0.08607 0.04074 0.08672 0.03935 0.08724 0.03796 C 0.0901 0.02986 0.08646 0.03912 0.09062 0.02893 C 0.09206 0.02083 0.09036 0.02777 0.09349 0.02083 C 0.09505 0.01759 0.0957 0.01273 0.09766 0.01041 L 0.10273 0.00463 C 0.10286 0.0037 0.10286 0.003 0.10312 0.00231 C 0.10417 -0.00047 0.10521 -0.00116 0.1069 -0.00278 L 0.10638 -0.00278 " pathEditMode="relative" ptsTypes="AAAAAAAAAAAAAAAAAAAAAAAAAAAAAAAAAAAAAAAA">
                                      <p:cBhvr>
                                        <p:cTn id="12" dur="12000" fill="hold"/>
                                        <p:tgtEl>
                                          <p:spTgt spid="71"/>
                                        </p:tgtEl>
                                        <p:attrNameLst>
                                          <p:attrName>ppt_x</p:attrName>
                                          <p:attrName>ppt_y</p:attrName>
                                        </p:attrNameLst>
                                      </p:cBhvr>
                                    </p:animMotion>
                                  </p:childTnLst>
                                </p:cTn>
                              </p:par>
                              <p:par>
                                <p:cTn id="13" presetID="0" presetClass="path" presetSubtype="0" repeatCount="indefinite" accel="50000" decel="50000" autoRev="1" fill="hold" grpId="0" nodeType="withEffect">
                                  <p:stCondLst>
                                    <p:cond delay="0"/>
                                  </p:stCondLst>
                                  <p:childTnLst>
                                    <p:animMotion origin="layout" path="M -0.00039 0.00069 L -0.00039 0.00069 C -0.00065 0.00833 -0.00065 0.01597 -0.00091 0.02361 C -0.00091 0.025 -0.00104 0.02662 -0.0013 0.028 C -0.00182 0.03171 -0.00299 0.03379 -0.00377 0.03773 C -0.00416 0.03958 -0.00429 0.04166 -0.00468 0.04351 C -0.00495 0.04861 -0.00495 0.05347 -0.00547 0.05833 C -0.00573 0.06041 -0.00638 0.06226 -0.00677 0.06435 C -0.00833 0.07291 -0.00664 0.0662 -0.00885 0.07384 C -0.00911 0.07662 -0.00911 0.07939 -0.00963 0.08217 C -0.00989 0.08356 -0.01054 0.08449 -0.01093 0.08588 C -0.0112 0.08726 -0.01133 0.08888 -0.01172 0.09027 C -0.01211 0.09166 -0.01263 0.09305 -0.01302 0.09467 C -0.01328 0.09606 -0.01354 0.09768 -0.0138 0.09907 C -0.01406 0.10115 -0.01367 0.1037 -0.01458 0.10509 C -0.01588 0.10671 -0.01692 0.10925 -0.01836 0.11018 C -0.01875 0.11041 -0.01927 0.11064 -0.01966 0.11088 C -0.02057 0.1118 -0.02174 0.11388 -0.02252 0.11458 C -0.02396 0.1162 -0.02435 0.1162 -0.02591 0.11689 C -0.02656 0.11759 -0.02721 0.11875 -0.02799 0.11921 C -0.02864 0.11944 -0.03359 0.1206 -0.03385 0.1206 C -0.03476 0.12083 -0.0358 0.12129 -0.03672 0.12129 C -0.04479 0.12222 -0.04583 0.12199 -0.05169 0.12199 L -0.05169 0.12199 " pathEditMode="relative" ptsTypes="AAAAAAAAAAAAAAAAAAAAAAAA">
                                      <p:cBhvr>
                                        <p:cTn id="14" dur="12000" fill="hold"/>
                                        <p:tgtEl>
                                          <p:spTgt spid="72"/>
                                        </p:tgtEl>
                                        <p:attrNameLst>
                                          <p:attrName>ppt_x</p:attrName>
                                          <p:attrName>ppt_y</p:attrName>
                                        </p:attrNameLst>
                                      </p:cBhvr>
                                    </p:animMotion>
                                  </p:childTnLst>
                                </p:cTn>
                              </p:par>
                              <p:par>
                                <p:cTn id="15" presetID="0" presetClass="path" presetSubtype="0" repeatCount="indefinite" accel="50000" decel="50000" autoRev="1" fill="hold" grpId="0" nodeType="withEffect">
                                  <p:stCondLst>
                                    <p:cond delay="0"/>
                                  </p:stCondLst>
                                  <p:childTnLst>
                                    <p:animMotion origin="layout" path="M -0.00078 0.00116 L -0.00078 0.00116 C -0.00274 0.00278 -0.00469 0.00417 -0.00664 0.00579 C -0.00729 0.00625 -0.00821 0.00671 -0.00873 0.00787 C -0.00938 0.00926 -0.00951 0.01134 -0.0099 0.01319 C -0.01081 0.01736 -0.01159 0.02153 -0.0125 0.02569 C -0.01224 0.03449 -0.01224 0.04352 -0.01198 0.05231 C -0.01198 0.05324 -0.01172 0.0537 -0.01159 0.05463 C -0.01146 0.05602 -0.01133 0.05764 -0.0112 0.05903 C -0.01081 0.0625 -0.01081 0.0625 -0.01042 0.06574 C -0.01068 0.06643 -0.01068 0.06782 -0.0112 0.06782 C -0.01198 0.06805 -0.01263 0.06713 -0.01328 0.06643 C -0.0142 0.06528 -0.01654 0.05995 -0.01706 0.05903 C -0.01706 0.05856 -0.01914 0.0375 -0.01914 0.03542 C -0.01914 0.02407 -0.01797 0.02315 -0.01615 0.01319 C -0.01563 0.00972 -0.01511 0.00602 -0.01459 0.00278 C -0.01367 -0.00232 -0.0125 -0.00718 -0.01159 -0.01204 C -0.01055 -0.01852 -0.00977 -0.025 -0.00873 -0.03148 C -0.00834 -0.03333 -0.00769 -0.03519 -0.00742 -0.03727 C -0.00664 -0.04329 -0.00599 -0.04907 -0.00534 -0.05509 C -0.00495 -0.06227 -0.00469 -0.06945 -0.00417 -0.07662 C -0.00157 -0.10625 -0.003 -0.09954 0.00013 -0.11296 C -0.00052 -0.11343 -0.00104 -0.11389 -0.00157 -0.11435 C -0.00313 -0.11528 -0.00651 -0.11736 -0.00834 -0.11806 C -0.00951 -0.11852 -0.01081 -0.11898 -0.01198 -0.11945 C -0.01602 -0.12153 -0.01563 -0.12245 -0.01992 -0.12315 C -0.0224 -0.12361 -0.025 -0.12384 -0.02748 -0.12407 C -0.028 -0.12431 -0.02852 -0.12454 -0.02917 -0.12477 C -0.02956 -0.125 -0.0306 -0.12477 -0.03034 -0.12546 C -0.02969 -0.12732 -0.02839 -0.12778 -0.02748 -0.12917 C -0.02657 -0.13032 -0.02578 -0.13171 -0.025 -0.13287 C -0.02383 -0.13449 -0.02266 -0.13565 -0.02162 -0.13727 C -0.01706 -0.14514 -0.01276 -0.1537 -0.00834 -0.16181 C -0.00742 -0.1632 -0.00638 -0.16435 -0.00573 -0.1662 C -0.00495 -0.16875 -0.003 -0.17361 -0.00248 -0.17662 C -0.00209 -0.17847 -0.00196 -0.18056 -0.00157 -0.18241 C -0.00065 -0.18727 -0.00078 -0.18403 -0.00078 -0.18611 L -0.00078 -0.18611 " pathEditMode="relative" ptsTypes="AAAAAAAAAAAAAAAAAAAAAAAAAAAAAAAAAAAAAA">
                                      <p:cBhvr>
                                        <p:cTn id="16" dur="18000" fill="hold"/>
                                        <p:tgtEl>
                                          <p:spTgt spid="69"/>
                                        </p:tgtEl>
                                        <p:attrNameLst>
                                          <p:attrName>ppt_x</p:attrName>
                                          <p:attrName>ppt_y</p:attrName>
                                        </p:attrNameLst>
                                      </p:cBhvr>
                                    </p:animMotion>
                                  </p:childTnLst>
                                </p:cTn>
                              </p:par>
                              <p:par>
                                <p:cTn id="17" presetID="0" presetClass="path" presetSubtype="0" repeatCount="indefinite" accel="50000" decel="50000" autoRev="1" fill="hold" grpId="0" nodeType="withEffect">
                                  <p:stCondLst>
                                    <p:cond delay="0"/>
                                  </p:stCondLst>
                                  <p:childTnLst>
                                    <p:animMotion origin="layout" path="M -0.00013 -0.00417 L -0.00013 -0.00417 C 0.00014 0.00879 0.00027 0.02199 0.00066 0.03495 C 0.00092 0.04375 0.00196 0.06342 0.00274 0.0743 C 0.00365 0.08703 0.00365 0.08333 0.00443 0.09722 C 0.00456 0.10092 0.00456 0.10463 0.00482 0.10833 C 0.00534 0.11713 0.00508 0.125 0.0073 0.13263 C 0.00756 0.13379 0.00808 0.13472 0.0086 0.13564 C 0.00899 0.13657 0.00925 0.13726 0.00977 0.13796 C 0.01029 0.13842 0.01094 0.13842 0.01146 0.13865 C 0.01602 0.14328 0.01654 0.14513 0.02188 0.14606 C 0.02292 0.14629 0.02383 0.1456 0.02487 0.14537 C 0.03217 0.13819 0.03086 0.14051 0.03777 0.12986 C 0.03907 0.12777 0.04024 0.12523 0.04154 0.12314 L 0.0448 0.11713 C 0.04519 0.11643 0.04558 0.11551 0.0461 0.11504 C 0.05118 0.10995 0.05378 0.10833 0.05821 0.10023 C 0.06732 0.08287 0.06368 0.08402 0.07071 0.07569 C 0.07201 0.07407 0.07331 0.07245 0.07487 0.07129 C 0.07787 0.06875 0.08125 0.06782 0.08438 0.06597 C 0.09297 0.06134 0.0862 0.06435 0.09063 0.06226 C 0.09167 0.06134 0.09245 0.05995 0.09362 0.05949 C 0.09779 0.0574 0.09896 0.05856 0.10274 0.06018 C 0.1043 0.06157 0.10599 0.0625 0.1073 0.06458 C 0.11029 0.06921 0.1125 0.07523 0.11524 0.08009 C 0.11602 0.08171 0.11693 0.0831 0.11771 0.08449 C 0.11836 0.08564 0.11875 0.08726 0.11941 0.08819 C 0.12071 0.09004 0.12214 0.0912 0.12357 0.09282 C 0.12435 0.09375 0.12527 0.09467 0.12605 0.0956 C 0.12657 0.09629 0.12722 0.09652 0.12774 0.09722 C 0.12865 0.09814 0.1293 0.0993 0.13021 0.10023 C 0.13152 0.10115 0.13308 0.10162 0.13438 0.10231 C 0.13959 0.10532 0.13998 0.10625 0.14571 0.10763 C 0.14883 0.10833 0.15209 0.10856 0.15521 0.10902 C 0.16237 0.10787 0.16954 0.10787 0.17644 0.10532 C 0.18165 0.10347 0.18803 0.09282 0.19193 0.08819 C 0.19493 0.08472 0.19805 0.08194 0.20105 0.0787 C 0.20912 0.06967 0.20352 0.07384 0.20977 0.06967 C 0.2129 0.07037 0.21602 0.06967 0.21902 0.07129 C 0.22279 0.07314 0.22631 0.07685 0.22982 0.08009 C 0.23308 0.08333 0.24558 0.09676 0.24987 0.10301 C 0.25079 0.10463 0.25144 0.10671 0.25235 0.10833 C 0.25326 0.10995 0.25417 0.1118 0.25521 0.11342 C 0.25639 0.11527 0.25795 0.11643 0.25899 0.11875 C 0.26146 0.12407 0.26329 0.13009 0.26563 0.13564 C 0.26902 0.14351 0.27136 0.14838 0.27396 0.15648 C 0.27487 0.15926 0.27553 0.1625 0.27644 0.16527 C 0.27748 0.16805 0.27878 0.17013 0.27982 0.17268 C 0.28086 0.17523 0.28412 0.18402 0.28477 0.1868 C 0.28633 0.19189 0.28842 0.20208 0.28946 0.2074 C 0.29024 0.2118 0.29063 0.21643 0.29154 0.22083 C 0.29245 0.22523 0.29389 0.22916 0.2948 0.23333 C 0.29649 0.24097 0.30053 0.26273 0.30313 0.27199 C 0.30599 0.28171 0.30795 0.29305 0.31237 0.30092 C 0.31342 0.30277 0.31472 0.30463 0.31563 0.30671 C 0.31784 0.31203 0.31902 0.31944 0.32227 0.32222 C 0.32396 0.32384 0.32474 0.3243 0.32605 0.32592 C 0.32631 0.32615 0.32631 0.32638 0.32657 0.32685 L 0.32657 0.32685 " pathEditMode="relative" ptsTypes="AAAAAAAAAAAAAAAAAAAAAAAAAAAAAAAAAAAAAAAAAAAAAAAAAAAAAAAAAAA">
                                      <p:cBhvr>
                                        <p:cTn id="18" dur="26000" fill="hold"/>
                                        <p:tgtEl>
                                          <p:spTgt spid="70"/>
                                        </p:tgtEl>
                                        <p:attrNameLst>
                                          <p:attrName>ppt_x</p:attrName>
                                          <p:attrName>ppt_y</p:attrName>
                                        </p:attrNameLst>
                                      </p:cBhvr>
                                    </p:animMotion>
                                  </p:childTnLst>
                                </p:cTn>
                              </p:par>
                              <p:par>
                                <p:cTn id="19" presetID="0" presetClass="path" presetSubtype="0" repeatCount="indefinite" accel="50000" decel="50000" autoRev="1" fill="hold" grpId="0" nodeType="withEffect">
                                  <p:stCondLst>
                                    <p:cond delay="0"/>
                                  </p:stCondLst>
                                  <p:childTnLst>
                                    <p:animMotion origin="layout" path="M -0.00104 -0.0007 L -0.00104 -0.0007 C 0.00026 -0.00116 0.00482 -0.00255 0.00638 -0.00347 C 0.00808 -0.00463 0.00977 -0.00579 0.01133 -0.00718 C 0.0142 -0.00996 0.01719 -0.01273 0.01967 -0.01621 C 0.02461 -0.02269 0.02422 -0.02315 0.02644 -0.0294 C 0.02761 -0.0331 0.02839 -0.03403 0.02969 -0.03912 C 0.0306 -0.04236 0.03295 -0.05533 0.03347 -0.05903 C 0.03373 -0.06042 0.03373 -0.06204 0.03386 -0.06343 C 0.03412 -0.06574 0.03451 -0.06806 0.03477 -0.07014 C 0.03451 -0.07824 0.03438 -0.09051 0.03386 -0.09908 C 0.03256 -0.12246 0.03321 -0.09861 0.03217 -0.13079 C 0.03204 -0.13727 0.0319 -0.14375 0.03177 -0.15023 C 0.03204 -0.15996 0.03217 -0.16667 0.03308 -0.17616 C 0.03412 -0.18658 0.03425 -0.1831 0.03594 -0.19306 C 0.03646 -0.19607 0.03672 -0.19908 0.03724 -0.20208 C 0.0375 -0.20394 0.03959 -0.21181 0.04011 -0.2132 C 0.04076 -0.21482 0.04141 -0.21621 0.04219 -0.21759 C 0.04467 -0.22199 0.04688 -0.22431 0.05013 -0.22708 C 0.05065 -0.22755 0.05131 -0.22755 0.05183 -0.22801 C 0.05378 -0.22755 0.05573 -0.22801 0.05769 -0.22708 C 0.05808 -0.22708 0.06797 -0.22083 0.07019 -0.21898 C 0.07097 -0.21829 0.07175 -0.2169 0.07266 -0.21597 C 0.07357 -0.21528 0.07461 -0.21482 0.07552 -0.21389 C 0.07592 -0.21343 0.08373 -0.20556 0.08516 -0.20417 C 0.0862 -0.20324 0.08737 -0.20232 0.08842 -0.20116 C 0.09375 -0.1963 0.0961 -0.19283 0.103 -0.18866 C 0.10651 -0.18658 0.10886 -0.18542 0.11263 -0.18125 C 0.11888 -0.17454 0.10899 -0.18496 0.11849 -0.17616 C 0.12865 -0.16667 0.11706 -0.17593 0.12631 -0.16875 C 0.12969 -0.16273 0.12644 -0.16806 0.13217 -0.16134 C 0.13646 -0.15625 0.13256 -0.16042 0.13555 -0.15602 C 0.13646 -0.15486 0.13763 -0.15394 0.13842 -0.15232 C 0.13998 -0.14931 0.14089 -0.14491 0.14258 -0.1419 L 0.14388 -0.13982 C 0.14532 -0.13195 0.14375 -0.1382 0.14766 -0.1294 C 0.14805 -0.12824 0.14844 -0.12685 0.14883 -0.1257 C 0.14922 -0.12477 0.14974 -0.12384 0.15013 -0.12269 C 0.15352 -0.11412 0.14987 -0.12222 0.15547 -0.11019 C 0.15834 -0.10417 0.15704 -0.10602 0.16016 -0.10278 C 0.16055 -0.10162 0.16081 -0.10023 0.16133 -0.09908 C 0.16329 -0.09491 0.16342 -0.09583 0.1655 -0.09236 C 0.16693 -0.09005 0.16836 -0.0875 0.16967 -0.08496 C 0.17071 -0.08333 0.17136 -0.08079 0.17266 -0.07986 L 0.17552 -0.07755 C 0.17683 -0.07847 0.17813 -0.07917 0.1793 -0.08056 C 0.17969 -0.08102 0.17982 -0.08218 0.18008 -0.08287 C 0.1806 -0.0838 0.18125 -0.08472 0.18177 -0.08565 C 0.1823 -0.08681 0.18269 -0.08843 0.18347 -0.08935 C 0.18672 -0.09375 0.18855 -0.09491 0.19219 -0.09676 C 0.19375 -0.09769 0.19532 -0.09815 0.19675 -0.09908 C 0.19792 -0.09977 0.19896 -0.10046 0.20013 -0.10139 C 0.20209 -0.10556 0.20508 -0.10857 0.20599 -0.11389 C 0.20782 -0.12546 0.20586 -0.11273 0.20717 -0.12431 C 0.20873 -0.1382 0.2073 -0.12338 0.20886 -0.13449 C 0.20899 -0.13611 0.20912 -0.1375 0.20925 -0.13912 C 0.20938 -0.14121 0.20951 -0.14352 0.20964 -0.1456 C 0.20977 -0.14722 0.21003 -0.14861 0.21016 -0.15023 C 0.21029 -0.15208 0.21016 -0.15417 0.21055 -0.15602 C 0.21081 -0.15787 0.21133 -0.15949 0.21172 -0.16134 C 0.21224 -0.16343 0.21263 -0.16574 0.21302 -0.16783 C 0.21315 -0.16921 0.21329 -0.17037 0.21342 -0.17153 C 0.21459 -0.18102 0.21302 -0.16713 0.21433 -0.17824 C 0.21394 -0.17894 0.21368 -0.17986 0.21342 -0.18056 C 0.21302 -0.18171 0.21263 -0.1831 0.21224 -0.18426 C 0.21185 -0.18496 0.21133 -0.18565 0.21094 -0.18634 C 0.21042 -0.18727 0.21016 -0.18866 0.20964 -0.18935 C 0.20873 -0.19097 0.20743 -0.19167 0.20638 -0.19306 C 0.20573 -0.19398 0.20534 -0.19514 0.20469 -0.19607 C 0.20391 -0.19722 0.203 -0.19792 0.20222 -0.19908 C 0.20026 -0.20162 0.19662 -0.20741 0.19427 -0.20949 C 0.19323 -0.21019 0.19206 -0.21042 0.19089 -0.21088 C 0.18802 -0.21227 0.18568 -0.21343 0.18256 -0.21389 L 0.17761 -0.21458 C 0.17592 -0.21435 0.17422 -0.21412 0.17266 -0.21389 C 0.17175 -0.21366 0.17058 -0.21273 0.16967 -0.21227 C 0.16849 -0.21042 0.1668 -0.20764 0.16589 -0.20486 C 0.16459 -0.2007 0.16667 -0.20463 0.16472 -0.20046 C 0.16394 -0.19884 0.16224 -0.19653 0.16133 -0.19537 C 0.16068 -0.19445 0.16003 -0.19375 0.15925 -0.19306 C 0.15873 -0.19259 0.15821 -0.19259 0.15756 -0.19236 C 0.15651 -0.19121 0.15417 -0.18843 0.153 -0.18796 C 0.15209 -0.1875 0.15105 -0.1875 0.15013 -0.18727 C 0.14883 -0.18588 0.14779 -0.18449 0.14636 -0.18357 C 0.14597 -0.1831 0.14558 -0.1831 0.14506 -0.18264 C 0.1444 -0.18218 0.14375 -0.18148 0.14297 -0.18125 C 0.14167 -0.18056 0.14024 -0.18033 0.13881 -0.17986 C 0.13789 -0.1794 0.13698 -0.17847 0.13594 -0.17824 C 0.13347 -0.17778 0.13099 -0.17778 0.12839 -0.17755 C 0.12331 -0.17801 0.12045 -0.17685 0.11641 -0.17894 C 0.11524 -0.17963 0.11289 -0.18102 0.11172 -0.18195 C 0.10925 -0.18403 0.10677 -0.18634 0.1043 -0.18866 C 0.10287 -0.18982 0.10144 -0.19097 0.10013 -0.19236 C 0.09857 -0.19375 0.09714 -0.19583 0.09558 -0.19676 C 0.09388 -0.19769 0.09011 -0.2 0.08842 -0.20116 C 0.08672 -0.20255 0.08529 -0.20463 0.08347 -0.20579 C 0.08217 -0.20648 0.08086 -0.20695 0.07969 -0.20787 C 0.07631 -0.21065 0.0681 -0.21875 0.06602 -0.2213 C 0.06446 -0.22292 0.06276 -0.22431 0.06133 -0.22639 C 0.05287 -0.23912 0.06094 -0.22871 0.05677 -0.23611 C 0.05625 -0.23681 0.05573 -0.2375 0.05508 -0.2382 C 0.05378 -0.2456 0.05573 -0.23565 0.05013 -0.25232 C 0.04935 -0.25486 0.04831 -0.25718 0.04766 -0.25972 C 0.04688 -0.26227 0.04662 -0.26528 0.04597 -0.26783 C 0.04532 -0.27083 0.0444 -0.27361 0.04388 -0.27685 C 0.04336 -0.27986 0.04323 -0.28333 0.04258 -0.28634 C 0.04232 -0.2882 0.04167 -0.28982 0.04141 -0.29167 C 0.0405 -0.29676 0.03946 -0.30185 0.03894 -0.30718 C 0.03855 -0.30949 0.03855 -0.31204 0.03802 -0.31458 C 0.03698 -0.32014 0.03724 -0.31736 0.03724 -0.32269 L 0.01472 -0.37292 " pathEditMode="relative" ptsTypes="AAAAAAAAAAAAAAAAAAAAAAAAAAAAAAAAAAAAAAAAAAAAAAAAAAAAAAAAAAAAAAAAAAAAAAAAAAAAAAAAAAAAAAAAAAAAAAAAAAAAAAAAAAAAAAA">
                                      <p:cBhvr>
                                        <p:cTn id="20" dur="22000" fill="hold"/>
                                        <p:tgtEl>
                                          <p:spTgt spid="73"/>
                                        </p:tgtEl>
                                        <p:attrNameLst>
                                          <p:attrName>ppt_x</p:attrName>
                                          <p:attrName>ppt_y</p:attrName>
                                        </p:attrNameLst>
                                      </p:cBhvr>
                                    </p:animMotion>
                                  </p:childTnLst>
                                </p:cTn>
                              </p:par>
                              <p:par>
                                <p:cTn id="21" presetID="0" presetClass="path" presetSubtype="0" repeatCount="indefinite" accel="50000" decel="50000" autoRev="1" fill="hold" grpId="0" nodeType="withEffect">
                                  <p:stCondLst>
                                    <p:cond delay="0"/>
                                  </p:stCondLst>
                                  <p:childTnLst>
                                    <p:animMotion origin="layout" path="M -0.00104 -0.00162 L 0.03633 -0.01944 L 0.09089 -0.08681 L 0.08633 0.01181 L 0.0655 0.07546 L 0.04844 0.03264 L 0.04766 -0.04676 L 0.10846 -0.12824 L 0.14596 -0.17407 L 0.10677 -0.10671 L 0.15794 -0.08079 L 0.103 -0.09931 L 0.11302 0.0206 L 0.18555 0.20232 " pathEditMode="relative" ptsTypes="AAAAAAAAAAAAAA">
                                      <p:cBhvr>
                                        <p:cTn id="22" dur="22000" fill="hold"/>
                                        <p:tgtEl>
                                          <p:spTgt spid="74"/>
                                        </p:tgtEl>
                                        <p:attrNameLst>
                                          <p:attrName>ppt_x</p:attrName>
                                          <p:attrName>ppt_y</p:attrName>
                                        </p:attrNameLst>
                                      </p:cBhvr>
                                    </p:animMotion>
                                  </p:childTnLst>
                                </p:cTn>
                              </p:par>
                              <p:par>
                                <p:cTn id="23" presetID="0" presetClass="path" presetSubtype="0" repeatCount="indefinite" accel="50000" decel="50000" autoRev="1" fill="hold" grpId="0" nodeType="withEffect">
                                  <p:stCondLst>
                                    <p:cond delay="0"/>
                                  </p:stCondLst>
                                  <p:childTnLst>
                                    <p:animMotion origin="layout" path="M -0.00013 -0.00278 L 0.04271 0.10764 L 0.06901 0.03357 L 0.12644 -0.03241 L 0.13477 -0.07245 L 0.09102 -0.19004 L 0.1323 -0.08426 L 0.14024 -0.14051 L 0.13815 -0.17754 L 0.25443 0.14259 " pathEditMode="relative" ptsTypes="AAAAAAAAAA">
                                      <p:cBhvr>
                                        <p:cTn id="24" dur="22000" fill="hold"/>
                                        <p:tgtEl>
                                          <p:spTgt spid="75"/>
                                        </p:tgtEl>
                                        <p:attrNameLst>
                                          <p:attrName>ppt_x</p:attrName>
                                          <p:attrName>ppt_y</p:attrName>
                                        </p:attrNameLst>
                                      </p:cBhvr>
                                    </p:animMotion>
                                  </p:childTnLst>
                                </p:cTn>
                              </p:par>
                              <p:par>
                                <p:cTn id="25" presetID="0" presetClass="path" presetSubtype="0" repeatCount="indefinite" accel="50000" decel="50000" autoRev="1" fill="hold" grpId="0" nodeType="withEffect">
                                  <p:stCondLst>
                                    <p:cond delay="0"/>
                                  </p:stCondLst>
                                  <p:childTnLst>
                                    <p:animMotion origin="layout" path="M -0.00013 -0.00116 L 0.02748 -0.05231 L -0.05716 -0.32639 L -0.09166 -0.42477 L 0.00326 -0.39282 L 0.14115 -0.05301 L 0.20495 -0.14792 " pathEditMode="relative" ptsTypes="AAAAAAA">
                                      <p:cBhvr>
                                        <p:cTn id="26" dur="22000" fill="hold"/>
                                        <p:tgtEl>
                                          <p:spTgt spid="78"/>
                                        </p:tgtEl>
                                        <p:attrNameLst>
                                          <p:attrName>ppt_x</p:attrName>
                                          <p:attrName>ppt_y</p:attrName>
                                        </p:attrNameLst>
                                      </p:cBhvr>
                                    </p:animMotion>
                                  </p:childTnLst>
                                </p:cTn>
                              </p:par>
                              <p:par>
                                <p:cTn id="27" presetID="0" presetClass="path" presetSubtype="0" repeatCount="indefinite" accel="50000" decel="50000" autoRev="1" fill="hold" grpId="0" nodeType="withEffect">
                                  <p:stCondLst>
                                    <p:cond delay="0"/>
                                  </p:stCondLst>
                                  <p:childTnLst>
                                    <p:animMotion origin="layout" path="M 0.00013 0.00209 L -0.05247 -0.17801 L -0.0987 -0.29907 L -0.09362 -0.43889 L -0.13685 -0.54653 L -0.17174 -0.52754 L -0.23554 -0.54884 L -0.10495 -0.18009 L -0.1056 -0.14907 L -0.19804 -0.04907 L -0.22617 -0.09467 L -0.22864 -0.18912 L -0.21862 -0.21898 L -0.25052 -0.2912 L -0.28932 -0.3368 L -0.32435 -0.35347 L -0.32617 -0.38449 L -0.29739 -0.40231 L -0.28554 -0.4412 L -0.27617 -0.47129 L -0.26054 -0.48241 L -0.23932 -0.44907 L -0.2306 -0.39004 L -0.22682 -0.37685 L -0.21302 -0.37129 L -0.20364 -0.34791 L -0.18685 -0.32801 L -0.17122 -0.30787 L -0.16992 -0.27454 L -0.17747 -0.24791 L -0.19492 -0.22014 L -0.22747 -0.18912 L -0.29427 -0.08796 L -0.33554 -0.07477 L -0.35547 -0.10463 L -0.35547 -0.14236 L -0.34935 -0.22014 L -0.34987 -0.30903 L -0.33685 -0.35023 L -0.32929 -0.38912 " pathEditMode="relative" ptsTypes="AAAAAAAAAAAAAAAAAAAAAAAAAAAAAAAAAAAAAAAA">
                                      <p:cBhvr>
                                        <p:cTn id="28" dur="32000" fill="hold"/>
                                        <p:tgtEl>
                                          <p:spTgt spid="79"/>
                                        </p:tgtEl>
                                        <p:attrNameLst>
                                          <p:attrName>ppt_x</p:attrName>
                                          <p:attrName>ppt_y</p:attrName>
                                        </p:attrNameLst>
                                      </p:cBhvr>
                                    </p:animMotion>
                                  </p:childTnLst>
                                </p:cTn>
                              </p:par>
                              <p:par>
                                <p:cTn id="29" presetID="0" presetClass="path" presetSubtype="0" repeatCount="indefinite" accel="50000" decel="50000" autoRev="1" fill="hold" grpId="0" nodeType="withEffect">
                                  <p:stCondLst>
                                    <p:cond delay="0"/>
                                  </p:stCondLst>
                                  <p:childTnLst>
                                    <p:animMotion origin="layout" path="M -0.00078 0.00278 L -0.00013 -0.09398 L 0.13606 0.28843 L 0.15612 0.23495 L 0.15416 0.17616 L 0.11172 0.06273 L -0.04961 -0.37708 L -0.05391 -0.3169 L -0.13828 -0.34583 L -0.00456 0.02176 L -0.02019 0.06273 L -0.08894 0.13611 L -0.10144 0.1662 L -0.14584 0.06065 L -0.22084 0.12616 L -0.27266 0.07731 L -0.27956 0.0706 L -0.31771 0.1162 L -0.36511 0.16944 L -0.36211 -0.11944 L -0.32084 -0.1838 " pathEditMode="relative" ptsTypes="AAAAAAAAAAAAAAAAAAAAA">
                                      <p:cBhvr>
                                        <p:cTn id="30" dur="22000" fill="hold"/>
                                        <p:tgtEl>
                                          <p:spTgt spid="77"/>
                                        </p:tgtEl>
                                        <p:attrNameLst>
                                          <p:attrName>ppt_x</p:attrName>
                                          <p:attrName>ppt_y</p:attrName>
                                        </p:attrNameLst>
                                      </p:cBhvr>
                                    </p:animMotion>
                                  </p:childTnLst>
                                </p:cTn>
                              </p:par>
                              <p:par>
                                <p:cTn id="31" presetID="6" presetClass="entr" presetSubtype="32" fill="hold" nodeType="with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circle(out)">
                                      <p:cBhvr>
                                        <p:cTn id="33" dur="2000"/>
                                        <p:tgtEl>
                                          <p:spTgt spid="6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wipe(down)">
                                      <p:cBhvr>
                                        <p:cTn id="38" dur="500"/>
                                        <p:tgtEl>
                                          <p:spTgt spid="84"/>
                                        </p:tgtEl>
                                      </p:cBhvr>
                                    </p:animEffect>
                                  </p:childTnLst>
                                </p:cTn>
                              </p:par>
                              <p:par>
                                <p:cTn id="39" presetID="42" presetClass="entr" presetSubtype="0" fill="hold" nodeType="withEffect">
                                  <p:stCondLst>
                                    <p:cond delay="0"/>
                                  </p:stCondLst>
                                  <p:childTnLst>
                                    <p:set>
                                      <p:cBhvr>
                                        <p:cTn id="40" dur="1" fill="hold">
                                          <p:stCondLst>
                                            <p:cond delay="0"/>
                                          </p:stCondLst>
                                        </p:cTn>
                                        <p:tgtEl>
                                          <p:spTgt spid="85"/>
                                        </p:tgtEl>
                                        <p:attrNameLst>
                                          <p:attrName>style.visibility</p:attrName>
                                        </p:attrNameLst>
                                      </p:cBhvr>
                                      <p:to>
                                        <p:strVal val="visible"/>
                                      </p:to>
                                    </p:set>
                                    <p:animEffect transition="in" filter="fade">
                                      <p:cBhvr>
                                        <p:cTn id="41" dur="1000"/>
                                        <p:tgtEl>
                                          <p:spTgt spid="85"/>
                                        </p:tgtEl>
                                      </p:cBhvr>
                                    </p:animEffect>
                                    <p:anim calcmode="lin" valueType="num">
                                      <p:cBhvr>
                                        <p:cTn id="42" dur="1000" fill="hold"/>
                                        <p:tgtEl>
                                          <p:spTgt spid="85"/>
                                        </p:tgtEl>
                                        <p:attrNameLst>
                                          <p:attrName>ppt_x</p:attrName>
                                        </p:attrNameLst>
                                      </p:cBhvr>
                                      <p:tavLst>
                                        <p:tav tm="0">
                                          <p:val>
                                            <p:strVal val="#ppt_x"/>
                                          </p:val>
                                        </p:tav>
                                        <p:tav tm="100000">
                                          <p:val>
                                            <p:strVal val="#ppt_x"/>
                                          </p:val>
                                        </p:tav>
                                      </p:tavLst>
                                    </p:anim>
                                    <p:anim calcmode="lin" valueType="num">
                                      <p:cBhvr>
                                        <p:cTn id="43" dur="1000" fill="hold"/>
                                        <p:tgtEl>
                                          <p:spTgt spid="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0" grpId="0" animBg="1"/>
      <p:bldP spid="71" grpId="0" animBg="1"/>
      <p:bldP spid="72" grpId="0" animBg="1"/>
      <p:bldP spid="73" grpId="0" animBg="1"/>
      <p:bldP spid="74" grpId="0" animBg="1"/>
      <p:bldP spid="75" grpId="0" animBg="1"/>
      <p:bldP spid="77" grpId="0" animBg="1"/>
      <p:bldP spid="78" grpId="0" animBg="1"/>
      <p:bldP spid="7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31C32F-37E2-66BA-1BCD-53FA8B2640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83379" y="-3252745"/>
            <a:ext cx="23758759" cy="13362632"/>
          </a:xfrm>
          <a:prstGeom prst="rect">
            <a:avLst/>
          </a:prstGeom>
        </p:spPr>
      </p:pic>
      <p:grpSp>
        <p:nvGrpSpPr>
          <p:cNvPr id="52" name="Group 51">
            <a:extLst>
              <a:ext uri="{FF2B5EF4-FFF2-40B4-BE49-F238E27FC236}">
                <a16:creationId xmlns:a16="http://schemas.microsoft.com/office/drawing/2014/main" id="{E7E86C6F-C1EF-DCD5-532D-4461B2AFB882}"/>
              </a:ext>
            </a:extLst>
          </p:cNvPr>
          <p:cNvGrpSpPr/>
          <p:nvPr/>
        </p:nvGrpSpPr>
        <p:grpSpPr>
          <a:xfrm>
            <a:off x="-1469208" y="-485265"/>
            <a:ext cx="5799580" cy="5799580"/>
            <a:chOff x="8215630" y="844230"/>
            <a:chExt cx="2645408" cy="2645408"/>
          </a:xfrm>
        </p:grpSpPr>
        <p:sp>
          <p:nvSpPr>
            <p:cNvPr id="59" name="Oval 58">
              <a:extLst>
                <a:ext uri="{FF2B5EF4-FFF2-40B4-BE49-F238E27FC236}">
                  <a16:creationId xmlns:a16="http://schemas.microsoft.com/office/drawing/2014/main" id="{260C4BBC-BC82-8724-AB32-2DF9072593FB}"/>
                </a:ext>
              </a:extLst>
            </p:cNvPr>
            <p:cNvSpPr/>
            <p:nvPr/>
          </p:nvSpPr>
          <p:spPr>
            <a:xfrm>
              <a:off x="8215630" y="844230"/>
              <a:ext cx="2645408" cy="2645408"/>
            </a:xfrm>
            <a:prstGeom prst="ellipse">
              <a:avLst/>
            </a:prstGeom>
            <a:solidFill>
              <a:srgbClr val="00B050">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60" name="Oval 59">
              <a:extLst>
                <a:ext uri="{FF2B5EF4-FFF2-40B4-BE49-F238E27FC236}">
                  <a16:creationId xmlns:a16="http://schemas.microsoft.com/office/drawing/2014/main" id="{A3F3634B-1798-845C-FB3C-AD7CB15A1BA3}"/>
                </a:ext>
              </a:extLst>
            </p:cNvPr>
            <p:cNvSpPr/>
            <p:nvPr/>
          </p:nvSpPr>
          <p:spPr>
            <a:xfrm>
              <a:off x="9486899" y="2115499"/>
              <a:ext cx="102870" cy="102870"/>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grpSp>
        <p:nvGrpSpPr>
          <p:cNvPr id="61" name="Group 60">
            <a:extLst>
              <a:ext uri="{FF2B5EF4-FFF2-40B4-BE49-F238E27FC236}">
                <a16:creationId xmlns:a16="http://schemas.microsoft.com/office/drawing/2014/main" id="{C5FBC0DA-09BC-74F4-C240-03514054BE84}"/>
              </a:ext>
            </a:extLst>
          </p:cNvPr>
          <p:cNvGrpSpPr/>
          <p:nvPr/>
        </p:nvGrpSpPr>
        <p:grpSpPr>
          <a:xfrm>
            <a:off x="2507847" y="3884307"/>
            <a:ext cx="3404629" cy="3404629"/>
            <a:chOff x="8215630" y="844230"/>
            <a:chExt cx="2645408" cy="2645408"/>
          </a:xfrm>
        </p:grpSpPr>
        <p:sp>
          <p:nvSpPr>
            <p:cNvPr id="62" name="Oval 61">
              <a:extLst>
                <a:ext uri="{FF2B5EF4-FFF2-40B4-BE49-F238E27FC236}">
                  <a16:creationId xmlns:a16="http://schemas.microsoft.com/office/drawing/2014/main" id="{47C8F8CD-FF05-B70A-7B4E-086C2B5C36BC}"/>
                </a:ext>
              </a:extLst>
            </p:cNvPr>
            <p:cNvSpPr/>
            <p:nvPr/>
          </p:nvSpPr>
          <p:spPr>
            <a:xfrm>
              <a:off x="8215630" y="844230"/>
              <a:ext cx="2645408" cy="2645408"/>
            </a:xfrm>
            <a:prstGeom prst="ellipse">
              <a:avLst/>
            </a:prstGeom>
            <a:solidFill>
              <a:srgbClr val="FF0000">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63" name="Oval 62">
              <a:extLst>
                <a:ext uri="{FF2B5EF4-FFF2-40B4-BE49-F238E27FC236}">
                  <a16:creationId xmlns:a16="http://schemas.microsoft.com/office/drawing/2014/main" id="{6AFB9449-DCEB-1DAC-2D0D-63239D5A2872}"/>
                </a:ext>
              </a:extLst>
            </p:cNvPr>
            <p:cNvSpPr/>
            <p:nvPr/>
          </p:nvSpPr>
          <p:spPr>
            <a:xfrm>
              <a:off x="9486899" y="2115499"/>
              <a:ext cx="102870" cy="102870"/>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sp>
        <p:nvSpPr>
          <p:cNvPr id="69" name="Oval 68">
            <a:extLst>
              <a:ext uri="{FF2B5EF4-FFF2-40B4-BE49-F238E27FC236}">
                <a16:creationId xmlns:a16="http://schemas.microsoft.com/office/drawing/2014/main" id="{6F1D065B-F3D7-BF36-4659-E5E9D51CFC50}"/>
              </a:ext>
            </a:extLst>
          </p:cNvPr>
          <p:cNvSpPr/>
          <p:nvPr/>
        </p:nvSpPr>
        <p:spPr>
          <a:xfrm>
            <a:off x="3132455" y="3017516"/>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0" name="Oval 69">
            <a:extLst>
              <a:ext uri="{FF2B5EF4-FFF2-40B4-BE49-F238E27FC236}">
                <a16:creationId xmlns:a16="http://schemas.microsoft.com/office/drawing/2014/main" id="{FC122C34-95E7-60E0-0060-64331BCE19FB}"/>
              </a:ext>
            </a:extLst>
          </p:cNvPr>
          <p:cNvSpPr/>
          <p:nvPr/>
        </p:nvSpPr>
        <p:spPr>
          <a:xfrm>
            <a:off x="3039110" y="2061251"/>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1" name="Oval 70">
            <a:extLst>
              <a:ext uri="{FF2B5EF4-FFF2-40B4-BE49-F238E27FC236}">
                <a16:creationId xmlns:a16="http://schemas.microsoft.com/office/drawing/2014/main" id="{99319689-5DB9-E6F6-4F21-B10815063179}"/>
              </a:ext>
            </a:extLst>
          </p:cNvPr>
          <p:cNvSpPr/>
          <p:nvPr/>
        </p:nvSpPr>
        <p:spPr>
          <a:xfrm>
            <a:off x="2461174" y="3335226"/>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2" name="Oval 71">
            <a:extLst>
              <a:ext uri="{FF2B5EF4-FFF2-40B4-BE49-F238E27FC236}">
                <a16:creationId xmlns:a16="http://schemas.microsoft.com/office/drawing/2014/main" id="{A10F84D8-53DD-0DC9-AAAB-38AA52BED9EC}"/>
              </a:ext>
            </a:extLst>
          </p:cNvPr>
          <p:cNvSpPr/>
          <p:nvPr/>
        </p:nvSpPr>
        <p:spPr>
          <a:xfrm>
            <a:off x="2945765" y="3678197"/>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3" name="Oval 72">
            <a:extLst>
              <a:ext uri="{FF2B5EF4-FFF2-40B4-BE49-F238E27FC236}">
                <a16:creationId xmlns:a16="http://schemas.microsoft.com/office/drawing/2014/main" id="{1CEF7A85-4FAD-8472-3DC9-DB47EEBAE383}"/>
              </a:ext>
            </a:extLst>
          </p:cNvPr>
          <p:cNvSpPr/>
          <p:nvPr/>
        </p:nvSpPr>
        <p:spPr>
          <a:xfrm>
            <a:off x="4097292" y="2480614"/>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4" name="Oval 73">
            <a:extLst>
              <a:ext uri="{FF2B5EF4-FFF2-40B4-BE49-F238E27FC236}">
                <a16:creationId xmlns:a16="http://schemas.microsoft.com/office/drawing/2014/main" id="{F23E74FB-6C50-D738-F32E-121209BCD9D3}"/>
              </a:ext>
            </a:extLst>
          </p:cNvPr>
          <p:cNvSpPr/>
          <p:nvPr/>
        </p:nvSpPr>
        <p:spPr>
          <a:xfrm>
            <a:off x="4762772" y="2880348"/>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5" name="Oval 74">
            <a:extLst>
              <a:ext uri="{FF2B5EF4-FFF2-40B4-BE49-F238E27FC236}">
                <a16:creationId xmlns:a16="http://schemas.microsoft.com/office/drawing/2014/main" id="{9376915A-36CC-B632-24B2-2E1FCE3B7635}"/>
              </a:ext>
            </a:extLst>
          </p:cNvPr>
          <p:cNvSpPr/>
          <p:nvPr/>
        </p:nvSpPr>
        <p:spPr>
          <a:xfrm>
            <a:off x="5849124" y="2527286"/>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6" name="Oval 75">
            <a:extLst>
              <a:ext uri="{FF2B5EF4-FFF2-40B4-BE49-F238E27FC236}">
                <a16:creationId xmlns:a16="http://schemas.microsoft.com/office/drawing/2014/main" id="{AA4E6324-8E2B-7BA8-88B7-F27560E283DB}"/>
              </a:ext>
            </a:extLst>
          </p:cNvPr>
          <p:cNvSpPr/>
          <p:nvPr/>
        </p:nvSpPr>
        <p:spPr>
          <a:xfrm>
            <a:off x="6448564" y="3416809"/>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7" name="Oval 76">
            <a:extLst>
              <a:ext uri="{FF2B5EF4-FFF2-40B4-BE49-F238E27FC236}">
                <a16:creationId xmlns:a16="http://schemas.microsoft.com/office/drawing/2014/main" id="{5D232DCF-FEF3-52B5-F38F-C31B260CD63A}"/>
              </a:ext>
            </a:extLst>
          </p:cNvPr>
          <p:cNvSpPr/>
          <p:nvPr/>
        </p:nvSpPr>
        <p:spPr>
          <a:xfrm>
            <a:off x="7545344" y="1967906"/>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8" name="Oval 77">
            <a:extLst>
              <a:ext uri="{FF2B5EF4-FFF2-40B4-BE49-F238E27FC236}">
                <a16:creationId xmlns:a16="http://schemas.microsoft.com/office/drawing/2014/main" id="{63902CF3-6496-2498-5879-22B1A19BB9A3}"/>
              </a:ext>
            </a:extLst>
          </p:cNvPr>
          <p:cNvSpPr/>
          <p:nvPr/>
        </p:nvSpPr>
        <p:spPr>
          <a:xfrm>
            <a:off x="7137802" y="2527285"/>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9" name="Oval 78">
            <a:extLst>
              <a:ext uri="{FF2B5EF4-FFF2-40B4-BE49-F238E27FC236}">
                <a16:creationId xmlns:a16="http://schemas.microsoft.com/office/drawing/2014/main" id="{FC24B953-9178-BDB0-30CC-0A8E3702F02F}"/>
              </a:ext>
            </a:extLst>
          </p:cNvPr>
          <p:cNvSpPr/>
          <p:nvPr/>
        </p:nvSpPr>
        <p:spPr>
          <a:xfrm>
            <a:off x="8738002" y="3352341"/>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nvGrpSpPr>
          <p:cNvPr id="9" name="Group 8">
            <a:extLst>
              <a:ext uri="{FF2B5EF4-FFF2-40B4-BE49-F238E27FC236}">
                <a16:creationId xmlns:a16="http://schemas.microsoft.com/office/drawing/2014/main" id="{576D6612-987D-B963-6892-1A45AB76480E}"/>
              </a:ext>
            </a:extLst>
          </p:cNvPr>
          <p:cNvGrpSpPr/>
          <p:nvPr/>
        </p:nvGrpSpPr>
        <p:grpSpPr>
          <a:xfrm>
            <a:off x="3245512" y="-408566"/>
            <a:ext cx="4489239" cy="4489239"/>
            <a:chOff x="7720785" y="1019068"/>
            <a:chExt cx="2047712" cy="2047712"/>
          </a:xfrm>
        </p:grpSpPr>
        <p:sp>
          <p:nvSpPr>
            <p:cNvPr id="10" name="Oval 9">
              <a:extLst>
                <a:ext uri="{FF2B5EF4-FFF2-40B4-BE49-F238E27FC236}">
                  <a16:creationId xmlns:a16="http://schemas.microsoft.com/office/drawing/2014/main" id="{68F01F06-2A93-E8F6-5A36-DE433949EF0E}"/>
                </a:ext>
              </a:extLst>
            </p:cNvPr>
            <p:cNvSpPr/>
            <p:nvPr/>
          </p:nvSpPr>
          <p:spPr>
            <a:xfrm>
              <a:off x="7720785" y="1019068"/>
              <a:ext cx="2047712" cy="2047712"/>
            </a:xfrm>
            <a:prstGeom prst="ellipse">
              <a:avLst/>
            </a:prstGeom>
            <a:solidFill>
              <a:srgbClr val="00B050">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1" name="Oval 10">
              <a:extLst>
                <a:ext uri="{FF2B5EF4-FFF2-40B4-BE49-F238E27FC236}">
                  <a16:creationId xmlns:a16="http://schemas.microsoft.com/office/drawing/2014/main" id="{35F7F175-2AE3-1E01-0041-3172EDAF2D14}"/>
                </a:ext>
              </a:extLst>
            </p:cNvPr>
            <p:cNvSpPr/>
            <p:nvPr/>
          </p:nvSpPr>
          <p:spPr>
            <a:xfrm>
              <a:off x="8711413" y="2009696"/>
              <a:ext cx="66456" cy="6645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grpSp>
        <p:nvGrpSpPr>
          <p:cNvPr id="12" name="Group 11">
            <a:extLst>
              <a:ext uri="{FF2B5EF4-FFF2-40B4-BE49-F238E27FC236}">
                <a16:creationId xmlns:a16="http://schemas.microsoft.com/office/drawing/2014/main" id="{9CA8BB03-A498-4696-DE04-C51253A7DCA1}"/>
              </a:ext>
            </a:extLst>
          </p:cNvPr>
          <p:cNvGrpSpPr/>
          <p:nvPr/>
        </p:nvGrpSpPr>
        <p:grpSpPr>
          <a:xfrm>
            <a:off x="5942469" y="4437723"/>
            <a:ext cx="5542776" cy="1715286"/>
            <a:chOff x="720000" y="2007209"/>
            <a:chExt cx="3365040" cy="1032344"/>
          </a:xfrm>
        </p:grpSpPr>
        <p:sp>
          <p:nvSpPr>
            <p:cNvPr id="13" name="Google Shape;792;p69">
              <a:extLst>
                <a:ext uri="{FF2B5EF4-FFF2-40B4-BE49-F238E27FC236}">
                  <a16:creationId xmlns:a16="http://schemas.microsoft.com/office/drawing/2014/main" id="{62380573-E6D3-6F77-A8B9-EE49531043FF}"/>
                </a:ext>
              </a:extLst>
            </p:cNvPr>
            <p:cNvSpPr txBox="1">
              <a:spLocks/>
            </p:cNvSpPr>
            <p:nvPr/>
          </p:nvSpPr>
          <p:spPr>
            <a:xfrm>
              <a:off x="720000" y="2007209"/>
              <a:ext cx="3365040"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000000"/>
                  </a:solidFill>
                  <a:effectLst/>
                  <a:uLnTx/>
                  <a:uFillTx/>
                  <a:latin typeface="Oxanium"/>
                  <a:sym typeface="Oxanium"/>
                </a:rPr>
                <a:t>Detect Unauthorized Access</a:t>
              </a:r>
            </a:p>
          </p:txBody>
        </p:sp>
        <p:sp>
          <p:nvSpPr>
            <p:cNvPr id="14" name="Google Shape;793;p69">
              <a:extLst>
                <a:ext uri="{FF2B5EF4-FFF2-40B4-BE49-F238E27FC236}">
                  <a16:creationId xmlns:a16="http://schemas.microsoft.com/office/drawing/2014/main" id="{10CC42E1-7B71-07C0-0971-23940E9B5C26}"/>
                </a:ext>
              </a:extLst>
            </p:cNvPr>
            <p:cNvSpPr txBox="1">
              <a:spLocks/>
            </p:cNvSpPr>
            <p:nvPr/>
          </p:nvSpPr>
          <p:spPr>
            <a:xfrm>
              <a:off x="720000" y="2430934"/>
              <a:ext cx="3288323" cy="6086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000000"/>
                  </a:solidFill>
                  <a:effectLst/>
                  <a:uLnTx/>
                  <a:uFillTx/>
                  <a:latin typeface="Hind"/>
                  <a:cs typeface="Hind"/>
                  <a:sym typeface="Hind"/>
                </a:rPr>
                <a:t>Through RFID, Zonizer will detect unauthorized access to restricted areas and alert the admin immediately of any suspicious activity.</a:t>
              </a:r>
            </a:p>
          </p:txBody>
        </p:sp>
      </p:grpSp>
      <p:pic>
        <p:nvPicPr>
          <p:cNvPr id="2" name="Graphic 1">
            <a:extLst>
              <a:ext uri="{FF2B5EF4-FFF2-40B4-BE49-F238E27FC236}">
                <a16:creationId xmlns:a16="http://schemas.microsoft.com/office/drawing/2014/main" id="{21EC9163-A0A5-2BA3-72BF-E46CA417CAA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215749" y="135499"/>
            <a:ext cx="814350" cy="848140"/>
          </a:xfrm>
          <a:prstGeom prst="rect">
            <a:avLst/>
          </a:prstGeom>
        </p:spPr>
      </p:pic>
    </p:spTree>
    <p:extLst>
      <p:ext uri="{BB962C8B-B14F-4D97-AF65-F5344CB8AC3E}">
        <p14:creationId xmlns:p14="http://schemas.microsoft.com/office/powerpoint/2010/main" val="12872463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0.00143 -0.00047 L 0.0444 0.03726 L 0.03476 0.2581 C 0.03489 0.29213 0.03503 0.32615 0.03516 0.36018 L 0.07721 0.37222 L 0.12851 0.34699 L 0.17604 0.35208 L 0.18099 0.25347 L 0.21029 0.22685 " pathEditMode="relative" ptsTypes="AAAAAAAAA">
                                      <p:cBhvr>
                                        <p:cTn id="6" dur="12000" fill="hold"/>
                                        <p:tgtEl>
                                          <p:spTgt spid="71"/>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00052 -0.00232 L -0.00208 0.19675 L 0.02071 0.24791 L 0.07943 0.24583 L 0.08451 0.29166 L 0.06237 0.3162 " pathEditMode="relative" ptsTypes="AAAAAA">
                                      <p:cBhvr>
                                        <p:cTn id="8" dur="12000" fill="hold"/>
                                        <p:tgtEl>
                                          <p:spTgt spid="72"/>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00026 -0.00463 L -0.01068 0.11157 L -0.01901 0.28194 L 0.00846 0.34583 L 0.06471 0.33032 L 0.11093 0.32569 L 0.11224 0.3963 " pathEditMode="relative" ptsTypes="AAAAAAA">
                                      <p:cBhvr>
                                        <p:cTn id="10" dur="12000" fill="hold"/>
                                        <p:tgtEl>
                                          <p:spTgt spid="69"/>
                                        </p:tgtEl>
                                        <p:attrNameLst>
                                          <p:attrName>ppt_x</p:attrName>
                                          <p:attrName>ppt_y</p:attrName>
                                        </p:attrNameLst>
                                      </p:cBhvr>
                                    </p:animMotion>
                                  </p:childTnLst>
                                </p:cTn>
                              </p:par>
                              <p:par>
                                <p:cTn id="11" presetID="0" presetClass="path" presetSubtype="0" repeatCount="indefinite" accel="50000" decel="50000" autoRev="1" fill="hold" grpId="0" nodeType="withEffect">
                                  <p:stCondLst>
                                    <p:cond delay="0"/>
                                  </p:stCondLst>
                                  <p:childTnLst>
                                    <p:animMotion origin="layout" path="M -0.00013 -0.00417 L -0.00013 -0.00417 C 0.00014 0.00879 0.00027 0.02199 0.00066 0.03495 C 0.00092 0.04375 0.00196 0.06342 0.00274 0.0743 C 0.00365 0.08703 0.00365 0.08333 0.00443 0.09722 C 0.00456 0.10092 0.00456 0.10463 0.00482 0.10833 C 0.00534 0.11713 0.00508 0.125 0.0073 0.13263 C 0.00756 0.13379 0.00808 0.13472 0.0086 0.13564 C 0.00899 0.13657 0.00925 0.13726 0.00977 0.13796 C 0.01029 0.13842 0.01094 0.13842 0.01146 0.13865 C 0.01602 0.14328 0.01654 0.14513 0.02188 0.14606 C 0.02292 0.14629 0.02383 0.1456 0.02487 0.14537 C 0.03217 0.13819 0.03086 0.14051 0.03777 0.12986 C 0.03907 0.12777 0.04024 0.12523 0.04154 0.12314 L 0.0448 0.11713 C 0.04519 0.11643 0.04558 0.11551 0.0461 0.11504 C 0.05118 0.10995 0.05378 0.10833 0.05821 0.10023 C 0.06732 0.08287 0.06368 0.08402 0.07071 0.07569 C 0.07201 0.07407 0.07331 0.07245 0.07487 0.07129 C 0.07787 0.06875 0.08125 0.06782 0.08438 0.06597 C 0.09297 0.06134 0.0862 0.06435 0.09063 0.06226 C 0.09167 0.06134 0.09245 0.05995 0.09362 0.05949 C 0.09779 0.0574 0.09896 0.05856 0.10274 0.06018 C 0.1043 0.06157 0.10599 0.0625 0.1073 0.06458 C 0.11029 0.06921 0.1125 0.07523 0.11524 0.08009 C 0.11602 0.08171 0.11693 0.0831 0.11771 0.08449 C 0.11836 0.08564 0.11875 0.08726 0.11941 0.08819 C 0.12071 0.09004 0.12214 0.0912 0.12357 0.09282 C 0.12435 0.09375 0.12527 0.09467 0.12605 0.0956 C 0.12657 0.09629 0.12722 0.09652 0.12774 0.09722 C 0.12865 0.09814 0.1293 0.0993 0.13021 0.10023 C 0.13152 0.10115 0.13308 0.10162 0.13438 0.10231 C 0.13959 0.10532 0.13998 0.10625 0.14571 0.10763 C 0.14883 0.10833 0.15209 0.10856 0.15521 0.10902 C 0.16237 0.10787 0.16954 0.10787 0.17644 0.10532 C 0.18165 0.10347 0.18803 0.09282 0.19193 0.08819 C 0.19493 0.08472 0.19805 0.08194 0.20105 0.0787 C 0.20912 0.06967 0.20352 0.07384 0.20977 0.06967 C 0.2129 0.07037 0.21602 0.06967 0.21902 0.07129 C 0.22279 0.07314 0.22631 0.07685 0.22982 0.08009 C 0.23308 0.08333 0.24558 0.09676 0.24987 0.10301 C 0.25079 0.10463 0.25144 0.10671 0.25235 0.10833 C 0.25326 0.10995 0.25417 0.1118 0.25521 0.11342 C 0.25639 0.11527 0.25795 0.11643 0.25899 0.11875 C 0.26146 0.12407 0.26329 0.13009 0.26563 0.13564 C 0.26902 0.14351 0.27136 0.14838 0.27396 0.15648 C 0.27487 0.15926 0.27553 0.1625 0.27644 0.16527 C 0.27748 0.16805 0.27878 0.17013 0.27982 0.17268 C 0.28086 0.17523 0.28412 0.18402 0.28477 0.1868 C 0.28633 0.19189 0.28842 0.20208 0.28946 0.2074 C 0.29024 0.2118 0.29063 0.21643 0.29154 0.22083 C 0.29245 0.22523 0.29389 0.22916 0.2948 0.23333 C 0.29649 0.24097 0.30053 0.26273 0.30313 0.27199 C 0.30599 0.28171 0.30795 0.29305 0.31237 0.30092 C 0.31342 0.30277 0.31472 0.30463 0.31563 0.30671 C 0.31784 0.31203 0.31902 0.31944 0.32227 0.32222 C 0.32396 0.32384 0.32474 0.3243 0.32605 0.32592 C 0.32631 0.32615 0.32631 0.32638 0.32657 0.32685 L 0.32657 0.32685 " pathEditMode="relative" ptsTypes="AAAAAAAAAAAAAAAAAAAAAAAAAAAAAAAAAAAAAAAAAAAAAAAAAAAAAAAAAAA">
                                      <p:cBhvr>
                                        <p:cTn id="12" dur="26000" fill="hold"/>
                                        <p:tgtEl>
                                          <p:spTgt spid="70"/>
                                        </p:tgtEl>
                                        <p:attrNameLst>
                                          <p:attrName>ppt_x</p:attrName>
                                          <p:attrName>ppt_y</p:attrName>
                                        </p:attrNameLst>
                                      </p:cBhvr>
                                    </p:animMotion>
                                  </p:childTnLst>
                                </p:cTn>
                              </p:par>
                              <p:par>
                                <p:cTn id="13" presetID="0" presetClass="path" presetSubtype="0" repeatCount="indefinite" accel="50000" decel="50000" autoRev="1" fill="hold" grpId="0" nodeType="withEffect">
                                  <p:stCondLst>
                                    <p:cond delay="0"/>
                                  </p:stCondLst>
                                  <p:childTnLst>
                                    <p:animMotion origin="layout" path="M -0.00104 -0.0007 L -0.00104 -0.0007 C 0.00026 -0.00116 0.00482 -0.00255 0.00638 -0.00347 C 0.00808 -0.00463 0.00977 -0.00579 0.01133 -0.00718 C 0.0142 -0.00996 0.01719 -0.01273 0.01967 -0.01621 C 0.02461 -0.02269 0.02422 -0.02315 0.02644 -0.0294 C 0.02761 -0.0331 0.02839 -0.03403 0.02969 -0.03912 C 0.0306 -0.04236 0.03295 -0.05533 0.03347 -0.05903 C 0.03373 -0.06042 0.03373 -0.06204 0.03386 -0.06343 C 0.03412 -0.06574 0.03451 -0.06806 0.03477 -0.07014 C 0.03451 -0.07824 0.03438 -0.09051 0.03386 -0.09908 C 0.03256 -0.12246 0.03321 -0.09861 0.03217 -0.13079 C 0.03204 -0.13727 0.0319 -0.14375 0.03177 -0.15023 C 0.03204 -0.15996 0.03217 -0.16667 0.03308 -0.17616 C 0.03412 -0.18658 0.03425 -0.1831 0.03594 -0.19306 C 0.03646 -0.19607 0.03672 -0.19908 0.03724 -0.20208 C 0.0375 -0.20394 0.03959 -0.21181 0.04011 -0.2132 C 0.04076 -0.21482 0.04141 -0.21621 0.04219 -0.21759 C 0.04467 -0.22199 0.04688 -0.22431 0.05013 -0.22708 C 0.05065 -0.22755 0.05131 -0.22755 0.05183 -0.22801 C 0.05378 -0.22755 0.05573 -0.22801 0.05769 -0.22708 C 0.05808 -0.22708 0.06797 -0.22083 0.07019 -0.21898 C 0.07097 -0.21829 0.07175 -0.2169 0.07266 -0.21597 C 0.07357 -0.21528 0.07461 -0.21482 0.07552 -0.21389 C 0.07592 -0.21343 0.08373 -0.20556 0.08516 -0.20417 C 0.0862 -0.20324 0.08737 -0.20232 0.08842 -0.20116 C 0.09375 -0.1963 0.0961 -0.19283 0.103 -0.18866 C 0.10651 -0.18658 0.10886 -0.18542 0.11263 -0.18125 C 0.11888 -0.17454 0.10899 -0.18496 0.11849 -0.17616 C 0.12865 -0.16667 0.11706 -0.17593 0.12631 -0.16875 C 0.12969 -0.16273 0.12644 -0.16806 0.13217 -0.16134 C 0.13646 -0.15625 0.13256 -0.16042 0.13555 -0.15602 C 0.13646 -0.15486 0.13763 -0.15394 0.13842 -0.15232 C 0.13998 -0.14931 0.14089 -0.14491 0.14258 -0.1419 L 0.14388 -0.13982 C 0.14532 -0.13195 0.14375 -0.1382 0.14766 -0.1294 C 0.14805 -0.12824 0.14844 -0.12685 0.14883 -0.1257 C 0.14922 -0.12477 0.14974 -0.12384 0.15013 -0.12269 C 0.15352 -0.11412 0.14987 -0.12222 0.15547 -0.11019 C 0.15834 -0.10417 0.15704 -0.10602 0.16016 -0.10278 C 0.16055 -0.10162 0.16081 -0.10023 0.16133 -0.09908 C 0.16329 -0.09491 0.16342 -0.09583 0.1655 -0.09236 C 0.16693 -0.09005 0.16836 -0.0875 0.16967 -0.08496 C 0.17071 -0.08333 0.17136 -0.08079 0.17266 -0.07986 L 0.17552 -0.07755 C 0.17683 -0.07847 0.17813 -0.07917 0.1793 -0.08056 C 0.17969 -0.08102 0.17982 -0.08218 0.18008 -0.08287 C 0.1806 -0.0838 0.18125 -0.08472 0.18177 -0.08565 C 0.1823 -0.08681 0.18269 -0.08843 0.18347 -0.08935 C 0.18672 -0.09375 0.18855 -0.09491 0.19219 -0.09676 C 0.19375 -0.09769 0.19532 -0.09815 0.19675 -0.09908 C 0.19792 -0.09977 0.19896 -0.10046 0.20013 -0.10139 C 0.20209 -0.10556 0.20508 -0.10857 0.20599 -0.11389 C 0.20782 -0.12546 0.20586 -0.11273 0.20717 -0.12431 C 0.20873 -0.1382 0.2073 -0.12338 0.20886 -0.13449 C 0.20899 -0.13611 0.20912 -0.1375 0.20925 -0.13912 C 0.20938 -0.14121 0.20951 -0.14352 0.20964 -0.1456 C 0.20977 -0.14722 0.21003 -0.14861 0.21016 -0.15023 C 0.21029 -0.15208 0.21016 -0.15417 0.21055 -0.15602 C 0.21081 -0.15787 0.21133 -0.15949 0.21172 -0.16134 C 0.21224 -0.16343 0.21263 -0.16574 0.21302 -0.16783 C 0.21315 -0.16921 0.21329 -0.17037 0.21342 -0.17153 C 0.21459 -0.18102 0.21302 -0.16713 0.21433 -0.17824 C 0.21394 -0.17894 0.21368 -0.17986 0.21342 -0.18056 C 0.21302 -0.18171 0.21263 -0.1831 0.21224 -0.18426 C 0.21185 -0.18496 0.21133 -0.18565 0.21094 -0.18634 C 0.21042 -0.18727 0.21016 -0.18866 0.20964 -0.18935 C 0.20873 -0.19097 0.20743 -0.19167 0.20638 -0.19306 C 0.20573 -0.19398 0.20534 -0.19514 0.20469 -0.19607 C 0.20391 -0.19722 0.203 -0.19792 0.20222 -0.19908 C 0.20026 -0.20162 0.19662 -0.20741 0.19427 -0.20949 C 0.19323 -0.21019 0.19206 -0.21042 0.19089 -0.21088 C 0.18802 -0.21227 0.18568 -0.21343 0.18256 -0.21389 L 0.17761 -0.21458 C 0.17592 -0.21435 0.17422 -0.21412 0.17266 -0.21389 C 0.17175 -0.21366 0.17058 -0.21273 0.16967 -0.21227 C 0.16849 -0.21042 0.1668 -0.20764 0.16589 -0.20486 C 0.16459 -0.2007 0.16667 -0.20463 0.16472 -0.20046 C 0.16394 -0.19884 0.16224 -0.19653 0.16133 -0.19537 C 0.16068 -0.19445 0.16003 -0.19375 0.15925 -0.19306 C 0.15873 -0.19259 0.15821 -0.19259 0.15756 -0.19236 C 0.15651 -0.19121 0.15417 -0.18843 0.153 -0.18796 C 0.15209 -0.1875 0.15105 -0.1875 0.15013 -0.18727 C 0.14883 -0.18588 0.14779 -0.18449 0.14636 -0.18357 C 0.14597 -0.1831 0.14558 -0.1831 0.14506 -0.18264 C 0.1444 -0.18218 0.14375 -0.18148 0.14297 -0.18125 C 0.14167 -0.18056 0.14024 -0.18033 0.13881 -0.17986 C 0.13789 -0.1794 0.13698 -0.17847 0.13594 -0.17824 C 0.13347 -0.17778 0.13099 -0.17778 0.12839 -0.17755 C 0.12331 -0.17801 0.12045 -0.17685 0.11641 -0.17894 C 0.11524 -0.17963 0.11289 -0.18102 0.11172 -0.18195 C 0.10925 -0.18403 0.10677 -0.18634 0.1043 -0.18866 C 0.10287 -0.18982 0.10144 -0.19097 0.10013 -0.19236 C 0.09857 -0.19375 0.09714 -0.19583 0.09558 -0.19676 C 0.09388 -0.19769 0.09011 -0.2 0.08842 -0.20116 C 0.08672 -0.20255 0.08529 -0.20463 0.08347 -0.20579 C 0.08217 -0.20648 0.08086 -0.20695 0.07969 -0.20787 C 0.07631 -0.21065 0.0681 -0.21875 0.06602 -0.2213 C 0.06446 -0.22292 0.06276 -0.22431 0.06133 -0.22639 C 0.05287 -0.23912 0.06094 -0.22871 0.05677 -0.23611 C 0.05625 -0.23681 0.05573 -0.2375 0.05508 -0.2382 C 0.05378 -0.2456 0.05573 -0.23565 0.05013 -0.25232 C 0.04935 -0.25486 0.04831 -0.25718 0.04766 -0.25972 C 0.04688 -0.26227 0.04662 -0.26528 0.04597 -0.26783 C 0.04532 -0.27083 0.0444 -0.27361 0.04388 -0.27685 C 0.04336 -0.27986 0.04323 -0.28333 0.04258 -0.28634 C 0.04232 -0.2882 0.04167 -0.28982 0.04141 -0.29167 C 0.0405 -0.29676 0.03946 -0.30185 0.03894 -0.30718 C 0.03855 -0.30949 0.03855 -0.31204 0.03802 -0.31458 C 0.03698 -0.32014 0.03724 -0.31736 0.03724 -0.32269 L 0.01472 -0.37292 " pathEditMode="relative" ptsTypes="AAAAAAAAAAAAAAAAAAAAAAAAAAAAAAAAAAAAAAAAAAAAAAAAAAAAAAAAAAAAAAAAAAAAAAAAAAAAAAAAAAAAAAAAAAAAAAAAAAAAAAAAAAAAAAA">
                                      <p:cBhvr>
                                        <p:cTn id="14" dur="22000" fill="hold"/>
                                        <p:tgtEl>
                                          <p:spTgt spid="73"/>
                                        </p:tgtEl>
                                        <p:attrNameLst>
                                          <p:attrName>ppt_x</p:attrName>
                                          <p:attrName>ppt_y</p:attrName>
                                        </p:attrNameLst>
                                      </p:cBhvr>
                                    </p:animMotion>
                                  </p:childTnLst>
                                </p:cTn>
                              </p:par>
                              <p:par>
                                <p:cTn id="15" presetID="0" presetClass="path" presetSubtype="0" repeatCount="indefinite" accel="50000" decel="50000" autoRev="1" fill="hold" grpId="0" nodeType="withEffect">
                                  <p:stCondLst>
                                    <p:cond delay="0"/>
                                  </p:stCondLst>
                                  <p:childTnLst>
                                    <p:animMotion origin="layout" path="M -0.00104 -0.00162 L 0.03633 -0.01944 L 0.09089 -0.08681 L 0.08633 0.01181 L 0.0655 0.07546 L 0.04844 0.03264 L 0.04766 -0.04676 L 0.10846 -0.12824 L 0.14596 -0.17407 L 0.10677 -0.10671 L 0.15794 -0.08079 L 0.103 -0.09931 L 0.11302 0.0206 L 0.18555 0.20232 " pathEditMode="relative" ptsTypes="AAAAAAAAAAAAAA">
                                      <p:cBhvr>
                                        <p:cTn id="16" dur="22000" fill="hold"/>
                                        <p:tgtEl>
                                          <p:spTgt spid="74"/>
                                        </p:tgtEl>
                                        <p:attrNameLst>
                                          <p:attrName>ppt_x</p:attrName>
                                          <p:attrName>ppt_y</p:attrName>
                                        </p:attrNameLst>
                                      </p:cBhvr>
                                    </p:animMotion>
                                  </p:childTnLst>
                                </p:cTn>
                              </p:par>
                              <p:par>
                                <p:cTn id="17" presetID="0" presetClass="path" presetSubtype="0" repeatCount="indefinite" accel="50000" decel="50000" autoRev="1" fill="hold" grpId="0" nodeType="withEffect">
                                  <p:stCondLst>
                                    <p:cond delay="0"/>
                                  </p:stCondLst>
                                  <p:childTnLst>
                                    <p:animMotion origin="layout" path="M -0.00013 -0.00278 L 0.04271 0.10764 L 0.06901 0.03357 L 0.12644 -0.03241 L 0.13477 -0.07245 L 0.09102 -0.19004 L 0.1323 -0.08426 L 0.14024 -0.14051 L 0.13815 -0.17754 L 0.25443 0.14259 " pathEditMode="relative" ptsTypes="AAAAAAAAAA">
                                      <p:cBhvr>
                                        <p:cTn id="18" dur="22000" fill="hold"/>
                                        <p:tgtEl>
                                          <p:spTgt spid="75"/>
                                        </p:tgtEl>
                                        <p:attrNameLst>
                                          <p:attrName>ppt_x</p:attrName>
                                          <p:attrName>ppt_y</p:attrName>
                                        </p:attrNameLst>
                                      </p:cBhvr>
                                    </p:animMotion>
                                  </p:childTnLst>
                                </p:cTn>
                              </p:par>
                              <p:par>
                                <p:cTn id="19" presetID="0" presetClass="path" presetSubtype="0" repeatCount="indefinite" accel="50000" decel="50000" autoRev="1" fill="hold" grpId="0" nodeType="withEffect">
                                  <p:stCondLst>
                                    <p:cond delay="0"/>
                                  </p:stCondLst>
                                  <p:childTnLst>
                                    <p:animMotion origin="layout" path="M -0.00013 -0.00116 L 0.02748 -0.05231 L -0.05716 -0.32639 L -0.09166 -0.42477 L 0.00326 -0.39282 L 0.14115 -0.05301 L 0.20495 -0.14792 " pathEditMode="relative" ptsTypes="AAAAAAA">
                                      <p:cBhvr>
                                        <p:cTn id="20" dur="22000" fill="hold"/>
                                        <p:tgtEl>
                                          <p:spTgt spid="78"/>
                                        </p:tgtEl>
                                        <p:attrNameLst>
                                          <p:attrName>ppt_x</p:attrName>
                                          <p:attrName>ppt_y</p:attrName>
                                        </p:attrNameLst>
                                      </p:cBhvr>
                                    </p:animMotion>
                                  </p:childTnLst>
                                </p:cTn>
                              </p:par>
                              <p:par>
                                <p:cTn id="21" presetID="0" presetClass="path" presetSubtype="0" repeatCount="indefinite" accel="50000" decel="50000" autoRev="1" fill="hold" grpId="0" nodeType="withEffect">
                                  <p:stCondLst>
                                    <p:cond delay="0"/>
                                  </p:stCondLst>
                                  <p:childTnLst>
                                    <p:animMotion origin="layout" path="M 0.00013 0.00209 L -0.05247 -0.17801 L -0.0987 -0.29907 L -0.09362 -0.43889 L -0.13685 -0.54653 L -0.17174 -0.52754 L -0.23554 -0.54884 L -0.10495 -0.18009 L -0.1056 -0.14907 L -0.19804 -0.04907 L -0.22617 -0.09467 L -0.22864 -0.18912 L -0.21862 -0.21898 L -0.25052 -0.2912 L -0.28932 -0.3368 L -0.32435 -0.35347 L -0.32617 -0.38449 L -0.29739 -0.40231 L -0.28554 -0.4412 L -0.27617 -0.47129 L -0.26054 -0.48241 L -0.23932 -0.44907 L -0.2306 -0.39004 L -0.22682 -0.37685 L -0.21302 -0.37129 L -0.20364 -0.34791 L -0.18685 -0.32801 L -0.17122 -0.30787 L -0.16992 -0.27454 L -0.17747 -0.24791 L -0.19492 -0.22014 L -0.22747 -0.18912 L -0.29427 -0.08796 L -0.33554 -0.07477 L -0.35547 -0.10463 L -0.35547 -0.14236 L -0.34935 -0.22014 L -0.34987 -0.30903 L -0.33685 -0.35023 L -0.32929 -0.38912 " pathEditMode="relative" ptsTypes="AAAAAAAAAAAAAAAAAAAAAAAAAAAAAAAAAAAAAAAA">
                                      <p:cBhvr>
                                        <p:cTn id="22" dur="32000" fill="hold"/>
                                        <p:tgtEl>
                                          <p:spTgt spid="79"/>
                                        </p:tgtEl>
                                        <p:attrNameLst>
                                          <p:attrName>ppt_x</p:attrName>
                                          <p:attrName>ppt_y</p:attrName>
                                        </p:attrNameLst>
                                      </p:cBhvr>
                                    </p:animMotion>
                                  </p:childTnLst>
                                </p:cTn>
                              </p:par>
                              <p:par>
                                <p:cTn id="23" presetID="0" presetClass="path" presetSubtype="0" repeatCount="indefinite" accel="50000" decel="50000" autoRev="1" fill="hold" grpId="0" nodeType="withEffect">
                                  <p:stCondLst>
                                    <p:cond delay="0"/>
                                  </p:stCondLst>
                                  <p:childTnLst>
                                    <p:animMotion origin="layout" path="M -0.00078 0.00278 L -0.00013 -0.09398 L 0.13606 0.28843 L 0.15612 0.23495 L 0.15416 0.17616 L 0.11172 0.06273 L -0.04961 -0.37708 L -0.05391 -0.3169 L -0.13828 -0.34583 L -0.00456 0.02176 L -0.02019 0.06273 L -0.08894 0.13611 L -0.10144 0.1662 L -0.14584 0.06065 L -0.22084 0.12616 L -0.27266 0.07731 L -0.27956 0.0706 L -0.31771 0.1162 L -0.36511 0.16944 L -0.36211 -0.11944 L -0.32084 -0.1838 " pathEditMode="relative" ptsTypes="AAAAAAAAAAAAAAAAAAAAA">
                                      <p:cBhvr>
                                        <p:cTn id="24" dur="22000" fill="hold"/>
                                        <p:tgtEl>
                                          <p:spTgt spid="77"/>
                                        </p:tgtEl>
                                        <p:attrNameLst>
                                          <p:attrName>ppt_x</p:attrName>
                                          <p:attrName>ppt_y</p:attrName>
                                        </p:attrNameLst>
                                      </p:cBhvr>
                                    </p:animMotion>
                                  </p:childTnLst>
                                </p:cTn>
                              </p:par>
                              <p:par>
                                <p:cTn id="25" presetID="0" presetClass="path" presetSubtype="0" repeatCount="indefinite" accel="50000" decel="50000" autoRev="1" fill="hold" grpId="0" nodeType="withEffect">
                                  <p:stCondLst>
                                    <p:cond delay="0"/>
                                  </p:stCondLst>
                                  <p:childTnLst>
                                    <p:animMotion origin="layout" path="M 0.00143 0.00023 L -0.02851 -0.08565 L -0.04388 -0.18866 L -0.00221 -0.23958 L -0.0306 -0.18704 L 0.00196 -0.15764 " pathEditMode="relative" ptsTypes="AAAAAA">
                                      <p:cBhvr>
                                        <p:cTn id="26" dur="22000" fill="hold"/>
                                        <p:tgtEl>
                                          <p:spTgt spid="76"/>
                                        </p:tgtEl>
                                        <p:attrNameLst>
                                          <p:attrName>ppt_x</p:attrName>
                                          <p:attrName>ppt_y</p:attrName>
                                        </p:attrNameLst>
                                      </p:cBhvr>
                                    </p:animMotion>
                                  </p:childTnLst>
                                </p:cTn>
                              </p:par>
                              <p:par>
                                <p:cTn id="27" presetID="1" presetClass="emph" presetSubtype="2" fill="hold" nodeType="withEffect">
                                  <p:stCondLst>
                                    <p:cond delay="4000"/>
                                  </p:stCondLst>
                                  <p:childTnLst>
                                    <p:animClr clrSpc="rgb" dir="cw">
                                      <p:cBhvr>
                                        <p:cTn id="28" dur="900" fill="hold"/>
                                        <p:tgtEl>
                                          <p:spTgt spid="71"/>
                                        </p:tgtEl>
                                        <p:attrNameLst>
                                          <p:attrName>fillcolor</p:attrName>
                                        </p:attrNameLst>
                                      </p:cBhvr>
                                      <p:to>
                                        <a:schemeClr val="accent2"/>
                                      </p:to>
                                    </p:animClr>
                                    <p:set>
                                      <p:cBhvr>
                                        <p:cTn id="29" dur="900" fill="hold"/>
                                        <p:tgtEl>
                                          <p:spTgt spid="71"/>
                                        </p:tgtEl>
                                        <p:attrNameLst>
                                          <p:attrName>fill.type</p:attrName>
                                        </p:attrNameLst>
                                      </p:cBhvr>
                                      <p:to>
                                        <p:strVal val="solid"/>
                                      </p:to>
                                    </p:set>
                                    <p:set>
                                      <p:cBhvr>
                                        <p:cTn id="30" dur="900" fill="hold"/>
                                        <p:tgtEl>
                                          <p:spTgt spid="71"/>
                                        </p:tgtEl>
                                        <p:attrNameLst>
                                          <p:attrName>fill.on</p:attrName>
                                        </p:attrNameLst>
                                      </p:cBhvr>
                                      <p:to>
                                        <p:strVal val="true"/>
                                      </p:to>
                                    </p:set>
                                  </p:childTnLst>
                                </p:cTn>
                              </p:par>
                              <p:par>
                                <p:cTn id="31" presetID="1" presetClass="emph" presetSubtype="2" fill="hold" nodeType="withEffect">
                                  <p:stCondLst>
                                    <p:cond delay="4000"/>
                                  </p:stCondLst>
                                  <p:childTnLst>
                                    <p:animClr clrSpc="rgb" dir="cw">
                                      <p:cBhvr>
                                        <p:cTn id="32" dur="2000" fill="hold"/>
                                        <p:tgtEl>
                                          <p:spTgt spid="72"/>
                                        </p:tgtEl>
                                        <p:attrNameLst>
                                          <p:attrName>fillcolor</p:attrName>
                                        </p:attrNameLst>
                                      </p:cBhvr>
                                      <p:to>
                                        <a:schemeClr val="accent2"/>
                                      </p:to>
                                    </p:animClr>
                                    <p:set>
                                      <p:cBhvr>
                                        <p:cTn id="33" dur="2000" fill="hold"/>
                                        <p:tgtEl>
                                          <p:spTgt spid="72"/>
                                        </p:tgtEl>
                                        <p:attrNameLst>
                                          <p:attrName>fill.type</p:attrName>
                                        </p:attrNameLst>
                                      </p:cBhvr>
                                      <p:to>
                                        <p:strVal val="solid"/>
                                      </p:to>
                                    </p:set>
                                    <p:set>
                                      <p:cBhvr>
                                        <p:cTn id="34" dur="2000" fill="hold"/>
                                        <p:tgtEl>
                                          <p:spTgt spid="72"/>
                                        </p:tgtEl>
                                        <p:attrNameLst>
                                          <p:attrName>fill.on</p:attrName>
                                        </p:attrNameLst>
                                      </p:cBhvr>
                                      <p:to>
                                        <p:strVal val="true"/>
                                      </p:to>
                                    </p:set>
                                  </p:childTnLst>
                                </p:cTn>
                              </p:par>
                              <p:par>
                                <p:cTn id="35" presetID="1" presetClass="emph" presetSubtype="2" fill="hold" nodeType="withEffect">
                                  <p:stCondLst>
                                    <p:cond delay="4000"/>
                                  </p:stCondLst>
                                  <p:childTnLst>
                                    <p:animClr clrSpc="rgb" dir="cw">
                                      <p:cBhvr>
                                        <p:cTn id="36" dur="2700" fill="hold"/>
                                        <p:tgtEl>
                                          <p:spTgt spid="69"/>
                                        </p:tgtEl>
                                        <p:attrNameLst>
                                          <p:attrName>fillcolor</p:attrName>
                                        </p:attrNameLst>
                                      </p:cBhvr>
                                      <p:to>
                                        <a:schemeClr val="accent2"/>
                                      </p:to>
                                    </p:animClr>
                                    <p:set>
                                      <p:cBhvr>
                                        <p:cTn id="37" dur="2700" fill="hold"/>
                                        <p:tgtEl>
                                          <p:spTgt spid="69"/>
                                        </p:tgtEl>
                                        <p:attrNameLst>
                                          <p:attrName>fill.type</p:attrName>
                                        </p:attrNameLst>
                                      </p:cBhvr>
                                      <p:to>
                                        <p:strVal val="solid"/>
                                      </p:to>
                                    </p:set>
                                    <p:set>
                                      <p:cBhvr>
                                        <p:cTn id="38" dur="2700" fill="hold"/>
                                        <p:tgtEl>
                                          <p:spTgt spid="69"/>
                                        </p:tgtEl>
                                        <p:attrNameLst>
                                          <p:attrName>fill.on</p:attrName>
                                        </p:attrNameLst>
                                      </p:cBhvr>
                                      <p:to>
                                        <p:strVal val="true"/>
                                      </p:to>
                                    </p:set>
                                  </p:childTnLst>
                                </p:cTn>
                              </p:par>
                              <p:par>
                                <p:cTn id="39" presetID="42" presetClass="entr" presetSubtype="0"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Google Shape;276;p33">
            <a:extLst>
              <a:ext uri="{FF2B5EF4-FFF2-40B4-BE49-F238E27FC236}">
                <a16:creationId xmlns:a16="http://schemas.microsoft.com/office/drawing/2014/main" id="{54D23BE3-F96C-C1DA-C46A-3859172BC1C3}"/>
              </a:ext>
            </a:extLst>
          </p:cNvPr>
          <p:cNvSpPr txBox="1">
            <a:spLocks/>
          </p:cNvSpPr>
          <p:nvPr/>
        </p:nvSpPr>
        <p:spPr>
          <a:xfrm>
            <a:off x="1299867" y="1922317"/>
            <a:ext cx="8625906" cy="255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91919"/>
              </a:buClr>
              <a:buSzPts val="5200"/>
              <a:buFont typeface="Oxanium"/>
              <a:buNone/>
              <a:defRPr sz="6667" b="1" i="0" u="none" strike="noStrike" cap="none">
                <a:solidFill>
                  <a:schemeClr val="dk1"/>
                </a:solidFill>
                <a:latin typeface="Oxanium"/>
                <a:ea typeface="Oxanium"/>
                <a:cs typeface="Oxanium"/>
                <a:sym typeface="Oxanium"/>
              </a:defRPr>
            </a:lvl1pPr>
            <a:lvl2pPr marR="0" lvl="1" algn="ctr" rtl="0">
              <a:lnSpc>
                <a:spcPct val="100000"/>
              </a:lnSpc>
              <a:spcBef>
                <a:spcPts val="0"/>
              </a:spcBef>
              <a:spcAft>
                <a:spcPts val="0"/>
              </a:spcAft>
              <a:buClr>
                <a:srgbClr val="191919"/>
              </a:buClr>
              <a:buSzPts val="5200"/>
              <a:buFont typeface="Oxanium"/>
              <a:buNone/>
              <a:defRPr sz="6933" b="1" i="0" u="none" strike="noStrike" cap="none">
                <a:solidFill>
                  <a:srgbClr val="191919"/>
                </a:solidFill>
                <a:latin typeface="Oxanium"/>
                <a:ea typeface="Oxanium"/>
                <a:cs typeface="Oxanium"/>
                <a:sym typeface="Oxanium"/>
              </a:defRPr>
            </a:lvl2pPr>
            <a:lvl3pPr marR="0" lvl="2" algn="ctr" rtl="0">
              <a:lnSpc>
                <a:spcPct val="100000"/>
              </a:lnSpc>
              <a:spcBef>
                <a:spcPts val="0"/>
              </a:spcBef>
              <a:spcAft>
                <a:spcPts val="0"/>
              </a:spcAft>
              <a:buClr>
                <a:srgbClr val="191919"/>
              </a:buClr>
              <a:buSzPts val="5200"/>
              <a:buFont typeface="Oxanium"/>
              <a:buNone/>
              <a:defRPr sz="6933" b="1" i="0" u="none" strike="noStrike" cap="none">
                <a:solidFill>
                  <a:srgbClr val="191919"/>
                </a:solidFill>
                <a:latin typeface="Oxanium"/>
                <a:ea typeface="Oxanium"/>
                <a:cs typeface="Oxanium"/>
                <a:sym typeface="Oxanium"/>
              </a:defRPr>
            </a:lvl3pPr>
            <a:lvl4pPr marR="0" lvl="3" algn="ctr" rtl="0">
              <a:lnSpc>
                <a:spcPct val="100000"/>
              </a:lnSpc>
              <a:spcBef>
                <a:spcPts val="0"/>
              </a:spcBef>
              <a:spcAft>
                <a:spcPts val="0"/>
              </a:spcAft>
              <a:buClr>
                <a:srgbClr val="191919"/>
              </a:buClr>
              <a:buSzPts val="5200"/>
              <a:buFont typeface="Oxanium"/>
              <a:buNone/>
              <a:defRPr sz="6933" b="1" i="0" u="none" strike="noStrike" cap="none">
                <a:solidFill>
                  <a:srgbClr val="191919"/>
                </a:solidFill>
                <a:latin typeface="Oxanium"/>
                <a:ea typeface="Oxanium"/>
                <a:cs typeface="Oxanium"/>
                <a:sym typeface="Oxanium"/>
              </a:defRPr>
            </a:lvl4pPr>
            <a:lvl5pPr marR="0" lvl="4" algn="ctr" rtl="0">
              <a:lnSpc>
                <a:spcPct val="100000"/>
              </a:lnSpc>
              <a:spcBef>
                <a:spcPts val="0"/>
              </a:spcBef>
              <a:spcAft>
                <a:spcPts val="0"/>
              </a:spcAft>
              <a:buClr>
                <a:srgbClr val="191919"/>
              </a:buClr>
              <a:buSzPts val="5200"/>
              <a:buFont typeface="Oxanium"/>
              <a:buNone/>
              <a:defRPr sz="6933" b="1" i="0" u="none" strike="noStrike" cap="none">
                <a:solidFill>
                  <a:srgbClr val="191919"/>
                </a:solidFill>
                <a:latin typeface="Oxanium"/>
                <a:ea typeface="Oxanium"/>
                <a:cs typeface="Oxanium"/>
                <a:sym typeface="Oxanium"/>
              </a:defRPr>
            </a:lvl5pPr>
            <a:lvl6pPr marR="0" lvl="5" algn="ctr" rtl="0">
              <a:lnSpc>
                <a:spcPct val="100000"/>
              </a:lnSpc>
              <a:spcBef>
                <a:spcPts val="0"/>
              </a:spcBef>
              <a:spcAft>
                <a:spcPts val="0"/>
              </a:spcAft>
              <a:buClr>
                <a:srgbClr val="191919"/>
              </a:buClr>
              <a:buSzPts val="5200"/>
              <a:buFont typeface="Oxanium"/>
              <a:buNone/>
              <a:defRPr sz="6933" b="1" i="0" u="none" strike="noStrike" cap="none">
                <a:solidFill>
                  <a:srgbClr val="191919"/>
                </a:solidFill>
                <a:latin typeface="Oxanium"/>
                <a:ea typeface="Oxanium"/>
                <a:cs typeface="Oxanium"/>
                <a:sym typeface="Oxanium"/>
              </a:defRPr>
            </a:lvl6pPr>
            <a:lvl7pPr marR="0" lvl="6" algn="ctr" rtl="0">
              <a:lnSpc>
                <a:spcPct val="100000"/>
              </a:lnSpc>
              <a:spcBef>
                <a:spcPts val="0"/>
              </a:spcBef>
              <a:spcAft>
                <a:spcPts val="0"/>
              </a:spcAft>
              <a:buClr>
                <a:srgbClr val="191919"/>
              </a:buClr>
              <a:buSzPts val="5200"/>
              <a:buFont typeface="Oxanium"/>
              <a:buNone/>
              <a:defRPr sz="6933" b="1" i="0" u="none" strike="noStrike" cap="none">
                <a:solidFill>
                  <a:srgbClr val="191919"/>
                </a:solidFill>
                <a:latin typeface="Oxanium"/>
                <a:ea typeface="Oxanium"/>
                <a:cs typeface="Oxanium"/>
                <a:sym typeface="Oxanium"/>
              </a:defRPr>
            </a:lvl7pPr>
            <a:lvl8pPr marR="0" lvl="7" algn="ctr" rtl="0">
              <a:lnSpc>
                <a:spcPct val="100000"/>
              </a:lnSpc>
              <a:spcBef>
                <a:spcPts val="0"/>
              </a:spcBef>
              <a:spcAft>
                <a:spcPts val="0"/>
              </a:spcAft>
              <a:buClr>
                <a:srgbClr val="191919"/>
              </a:buClr>
              <a:buSzPts val="5200"/>
              <a:buFont typeface="Oxanium"/>
              <a:buNone/>
              <a:defRPr sz="6933" b="1" i="0" u="none" strike="noStrike" cap="none">
                <a:solidFill>
                  <a:srgbClr val="191919"/>
                </a:solidFill>
                <a:latin typeface="Oxanium"/>
                <a:ea typeface="Oxanium"/>
                <a:cs typeface="Oxanium"/>
                <a:sym typeface="Oxanium"/>
              </a:defRPr>
            </a:lvl8pPr>
            <a:lvl9pPr marR="0" lvl="8" algn="ctr" rtl="0">
              <a:lnSpc>
                <a:spcPct val="100000"/>
              </a:lnSpc>
              <a:spcBef>
                <a:spcPts val="0"/>
              </a:spcBef>
              <a:spcAft>
                <a:spcPts val="0"/>
              </a:spcAft>
              <a:buClr>
                <a:srgbClr val="191919"/>
              </a:buClr>
              <a:buSzPts val="5200"/>
              <a:buFont typeface="Oxanium"/>
              <a:buNone/>
              <a:defRPr sz="6933" b="1" i="0" u="none" strike="noStrike" cap="none">
                <a:solidFill>
                  <a:srgbClr val="191919"/>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191919"/>
              </a:buClr>
              <a:buSzPts val="5200"/>
              <a:buFont typeface="Oxanium"/>
              <a:buNone/>
              <a:tabLst/>
              <a:defRPr/>
            </a:pPr>
            <a:r>
              <a:rPr lang="en-US" sz="5400" kern="0" dirty="0">
                <a:solidFill>
                  <a:srgbClr val="FFFFFF"/>
                </a:solidFill>
              </a:rPr>
              <a:t>Powering The Next-Generation Events</a:t>
            </a:r>
            <a:endParaRPr kumimoji="0" lang="en-US" sz="5400" b="0" i="0" u="none" strike="noStrike" kern="0" cap="none" spc="0" normalizeH="0" baseline="0" noProof="0" dirty="0">
              <a:ln>
                <a:noFill/>
              </a:ln>
              <a:solidFill>
                <a:srgbClr val="FFFFFF"/>
              </a:solidFill>
              <a:effectLst/>
              <a:uLnTx/>
              <a:uFillTx/>
              <a:latin typeface="Oxanium"/>
              <a:sym typeface="Oxanium"/>
            </a:endParaRPr>
          </a:p>
        </p:txBody>
      </p:sp>
      <p:sp>
        <p:nvSpPr>
          <p:cNvPr id="11" name="Google Shape;277;p33">
            <a:extLst>
              <a:ext uri="{FF2B5EF4-FFF2-40B4-BE49-F238E27FC236}">
                <a16:creationId xmlns:a16="http://schemas.microsoft.com/office/drawing/2014/main" id="{A9DF10AA-0BC2-4299-E820-B8801F1858D0}"/>
              </a:ext>
            </a:extLst>
          </p:cNvPr>
          <p:cNvSpPr txBox="1">
            <a:spLocks/>
          </p:cNvSpPr>
          <p:nvPr/>
        </p:nvSpPr>
        <p:spPr>
          <a:xfrm>
            <a:off x="1299866" y="4533184"/>
            <a:ext cx="6706213" cy="5460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None/>
              <a:defRPr sz="2133" b="0" i="0" u="none" strike="noStrike" cap="none">
                <a:solidFill>
                  <a:schemeClr val="dk1"/>
                </a:solidFill>
                <a:latin typeface="Hind"/>
                <a:ea typeface="Hind"/>
                <a:cs typeface="Hind"/>
                <a:sym typeface="Hind"/>
              </a:defRPr>
            </a:lvl1pPr>
            <a:lvl2pPr marL="914400" marR="0" lvl="1" indent="-304800" algn="ctr" rtl="0">
              <a:lnSpc>
                <a:spcPct val="100000"/>
              </a:lnSpc>
              <a:spcBef>
                <a:spcPts val="0"/>
              </a:spcBef>
              <a:spcAft>
                <a:spcPts val="0"/>
              </a:spcAft>
              <a:buClr>
                <a:schemeClr val="dk1"/>
              </a:buClr>
              <a:buSzPts val="1800"/>
              <a:buFont typeface="Hind"/>
              <a:buNone/>
              <a:defRPr sz="2400" b="0" i="0" u="none" strike="noStrike" cap="none">
                <a:solidFill>
                  <a:schemeClr val="dk1"/>
                </a:solidFill>
                <a:latin typeface="Hind"/>
                <a:ea typeface="Hind"/>
                <a:cs typeface="Hind"/>
                <a:sym typeface="Hind"/>
              </a:defRPr>
            </a:lvl2pPr>
            <a:lvl3pPr marL="1371600" marR="0" lvl="2" indent="-304800" algn="ctr" rtl="0">
              <a:lnSpc>
                <a:spcPct val="100000"/>
              </a:lnSpc>
              <a:spcBef>
                <a:spcPts val="0"/>
              </a:spcBef>
              <a:spcAft>
                <a:spcPts val="0"/>
              </a:spcAft>
              <a:buClr>
                <a:schemeClr val="dk1"/>
              </a:buClr>
              <a:buSzPts val="1800"/>
              <a:buFont typeface="Hind"/>
              <a:buNone/>
              <a:defRPr sz="2400" b="0" i="0" u="none" strike="noStrike" cap="none">
                <a:solidFill>
                  <a:schemeClr val="dk1"/>
                </a:solidFill>
                <a:latin typeface="Hind"/>
                <a:ea typeface="Hind"/>
                <a:cs typeface="Hind"/>
                <a:sym typeface="Hind"/>
              </a:defRPr>
            </a:lvl3pPr>
            <a:lvl4pPr marL="1828800" marR="0" lvl="3" indent="-304800" algn="ctr" rtl="0">
              <a:lnSpc>
                <a:spcPct val="100000"/>
              </a:lnSpc>
              <a:spcBef>
                <a:spcPts val="0"/>
              </a:spcBef>
              <a:spcAft>
                <a:spcPts val="0"/>
              </a:spcAft>
              <a:buClr>
                <a:schemeClr val="dk1"/>
              </a:buClr>
              <a:buSzPts val="1800"/>
              <a:buFont typeface="Hind"/>
              <a:buNone/>
              <a:defRPr sz="2400" b="0" i="0" u="none" strike="noStrike" cap="none">
                <a:solidFill>
                  <a:schemeClr val="dk1"/>
                </a:solidFill>
                <a:latin typeface="Hind"/>
                <a:ea typeface="Hind"/>
                <a:cs typeface="Hind"/>
                <a:sym typeface="Hind"/>
              </a:defRPr>
            </a:lvl4pPr>
            <a:lvl5pPr marL="2286000" marR="0" lvl="4" indent="-304800" algn="ctr" rtl="0">
              <a:lnSpc>
                <a:spcPct val="100000"/>
              </a:lnSpc>
              <a:spcBef>
                <a:spcPts val="0"/>
              </a:spcBef>
              <a:spcAft>
                <a:spcPts val="0"/>
              </a:spcAft>
              <a:buClr>
                <a:schemeClr val="dk1"/>
              </a:buClr>
              <a:buSzPts val="1800"/>
              <a:buFont typeface="Hind"/>
              <a:buNone/>
              <a:defRPr sz="2400" b="0" i="0" u="none" strike="noStrike" cap="none">
                <a:solidFill>
                  <a:schemeClr val="dk1"/>
                </a:solidFill>
                <a:latin typeface="Hind"/>
                <a:ea typeface="Hind"/>
                <a:cs typeface="Hind"/>
                <a:sym typeface="Hind"/>
              </a:defRPr>
            </a:lvl5pPr>
            <a:lvl6pPr marL="2743200" marR="0" lvl="5" indent="-304800" algn="ctr" rtl="0">
              <a:lnSpc>
                <a:spcPct val="100000"/>
              </a:lnSpc>
              <a:spcBef>
                <a:spcPts val="0"/>
              </a:spcBef>
              <a:spcAft>
                <a:spcPts val="0"/>
              </a:spcAft>
              <a:buClr>
                <a:schemeClr val="dk1"/>
              </a:buClr>
              <a:buSzPts val="1800"/>
              <a:buFont typeface="Hind"/>
              <a:buNone/>
              <a:defRPr sz="2400" b="0" i="0" u="none" strike="noStrike" cap="none">
                <a:solidFill>
                  <a:schemeClr val="dk1"/>
                </a:solidFill>
                <a:latin typeface="Hind"/>
                <a:ea typeface="Hind"/>
                <a:cs typeface="Hind"/>
                <a:sym typeface="Hind"/>
              </a:defRPr>
            </a:lvl6pPr>
            <a:lvl7pPr marL="3200400" marR="0" lvl="6" indent="-304800" algn="ctr" rtl="0">
              <a:lnSpc>
                <a:spcPct val="100000"/>
              </a:lnSpc>
              <a:spcBef>
                <a:spcPts val="0"/>
              </a:spcBef>
              <a:spcAft>
                <a:spcPts val="0"/>
              </a:spcAft>
              <a:buClr>
                <a:schemeClr val="dk1"/>
              </a:buClr>
              <a:buSzPts val="1800"/>
              <a:buFont typeface="Hind"/>
              <a:buNone/>
              <a:defRPr sz="2400" b="0" i="0" u="none" strike="noStrike" cap="none">
                <a:solidFill>
                  <a:schemeClr val="dk1"/>
                </a:solidFill>
                <a:latin typeface="Hind"/>
                <a:ea typeface="Hind"/>
                <a:cs typeface="Hind"/>
                <a:sym typeface="Hind"/>
              </a:defRPr>
            </a:lvl7pPr>
            <a:lvl8pPr marL="3657600" marR="0" lvl="7" indent="-304800" algn="ctr" rtl="0">
              <a:lnSpc>
                <a:spcPct val="100000"/>
              </a:lnSpc>
              <a:spcBef>
                <a:spcPts val="0"/>
              </a:spcBef>
              <a:spcAft>
                <a:spcPts val="0"/>
              </a:spcAft>
              <a:buClr>
                <a:schemeClr val="dk1"/>
              </a:buClr>
              <a:buSzPts val="1800"/>
              <a:buFont typeface="Hind"/>
              <a:buNone/>
              <a:defRPr sz="2400" b="0" i="0" u="none" strike="noStrike" cap="none">
                <a:solidFill>
                  <a:schemeClr val="dk1"/>
                </a:solidFill>
                <a:latin typeface="Hind"/>
                <a:ea typeface="Hind"/>
                <a:cs typeface="Hind"/>
                <a:sym typeface="Hind"/>
              </a:defRPr>
            </a:lvl8pPr>
            <a:lvl9pPr marL="4114800" marR="0" lvl="8" indent="-304800" algn="ctr" rtl="0">
              <a:lnSpc>
                <a:spcPct val="100000"/>
              </a:lnSpc>
              <a:spcBef>
                <a:spcPts val="0"/>
              </a:spcBef>
              <a:spcAft>
                <a:spcPts val="0"/>
              </a:spcAft>
              <a:buClr>
                <a:schemeClr val="dk1"/>
              </a:buClr>
              <a:buSzPts val="1800"/>
              <a:buFont typeface="Hind"/>
              <a:buNone/>
              <a:defRPr sz="24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800" b="0" i="0" u="none" strike="noStrike" kern="0" cap="none" spc="0" normalizeH="0" baseline="0" noProof="0" dirty="0">
                <a:ln>
                  <a:noFill/>
                </a:ln>
                <a:solidFill>
                  <a:srgbClr val="FFFFFF"/>
                </a:solidFill>
                <a:effectLst/>
                <a:uLnTx/>
                <a:uFillTx/>
                <a:latin typeface="Hind"/>
                <a:cs typeface="Hind"/>
                <a:sym typeface="Hind"/>
              </a:rPr>
              <a:t>A New Era For Events In The Kingdom and the world</a:t>
            </a:r>
          </a:p>
        </p:txBody>
      </p:sp>
      <p:pic>
        <p:nvPicPr>
          <p:cNvPr id="19" name="Graphic 18">
            <a:extLst>
              <a:ext uri="{FF2B5EF4-FFF2-40B4-BE49-F238E27FC236}">
                <a16:creationId xmlns:a16="http://schemas.microsoft.com/office/drawing/2014/main" id="{1E71120F-39C4-9765-6DAE-ACC9E97B719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618374" y="3835255"/>
            <a:ext cx="153699" cy="4935446"/>
          </a:xfrm>
          <a:prstGeom prst="rect">
            <a:avLst/>
          </a:prstGeom>
        </p:spPr>
      </p:pic>
      <p:pic>
        <p:nvPicPr>
          <p:cNvPr id="20" name="Graphic 19">
            <a:extLst>
              <a:ext uri="{FF2B5EF4-FFF2-40B4-BE49-F238E27FC236}">
                <a16:creationId xmlns:a16="http://schemas.microsoft.com/office/drawing/2014/main" id="{877930C6-C8B9-2C33-55D3-C1A63563E56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72073" y="3429000"/>
            <a:ext cx="153699" cy="4935446"/>
          </a:xfrm>
          <a:prstGeom prst="rect">
            <a:avLst/>
          </a:prstGeom>
        </p:spPr>
      </p:pic>
      <p:pic>
        <p:nvPicPr>
          <p:cNvPr id="21" name="Graphic 20">
            <a:extLst>
              <a:ext uri="{FF2B5EF4-FFF2-40B4-BE49-F238E27FC236}">
                <a16:creationId xmlns:a16="http://schemas.microsoft.com/office/drawing/2014/main" id="{8FA95CC8-245A-8C5C-A663-A096B7C4CC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37671" y="3190465"/>
            <a:ext cx="153699" cy="4935446"/>
          </a:xfrm>
          <a:prstGeom prst="rect">
            <a:avLst/>
          </a:prstGeom>
        </p:spPr>
      </p:pic>
      <p:pic>
        <p:nvPicPr>
          <p:cNvPr id="23" name="Graphic 22">
            <a:extLst>
              <a:ext uri="{FF2B5EF4-FFF2-40B4-BE49-F238E27FC236}">
                <a16:creationId xmlns:a16="http://schemas.microsoft.com/office/drawing/2014/main" id="{727CB817-7DDF-549C-8FCB-94DE350A5A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892133" y="1543225"/>
            <a:ext cx="424152" cy="5529685"/>
          </a:xfrm>
          <a:prstGeom prst="rect">
            <a:avLst/>
          </a:prstGeom>
        </p:spPr>
      </p:pic>
      <p:pic>
        <p:nvPicPr>
          <p:cNvPr id="24" name="Graphic 23">
            <a:extLst>
              <a:ext uri="{FF2B5EF4-FFF2-40B4-BE49-F238E27FC236}">
                <a16:creationId xmlns:a16="http://schemas.microsoft.com/office/drawing/2014/main" id="{E7BB4C2D-C96A-1D9B-5A87-64203CA3D7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287027" y="1543225"/>
            <a:ext cx="424152" cy="5529685"/>
          </a:xfrm>
          <a:prstGeom prst="rect">
            <a:avLst/>
          </a:prstGeom>
        </p:spPr>
      </p:pic>
    </p:spTree>
    <p:extLst>
      <p:ext uri="{BB962C8B-B14F-4D97-AF65-F5344CB8AC3E}">
        <p14:creationId xmlns:p14="http://schemas.microsoft.com/office/powerpoint/2010/main" val="32668904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31C32F-37E2-66BA-1BCD-53FA8B2640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83379" y="-3252745"/>
            <a:ext cx="23758759" cy="13362632"/>
          </a:xfrm>
          <a:prstGeom prst="rect">
            <a:avLst/>
          </a:prstGeom>
        </p:spPr>
      </p:pic>
      <p:grpSp>
        <p:nvGrpSpPr>
          <p:cNvPr id="64" name="Group 63">
            <a:extLst>
              <a:ext uri="{FF2B5EF4-FFF2-40B4-BE49-F238E27FC236}">
                <a16:creationId xmlns:a16="http://schemas.microsoft.com/office/drawing/2014/main" id="{96CF268C-11F1-3097-9334-F428192A4922}"/>
              </a:ext>
            </a:extLst>
          </p:cNvPr>
          <p:cNvGrpSpPr/>
          <p:nvPr/>
        </p:nvGrpSpPr>
        <p:grpSpPr>
          <a:xfrm>
            <a:off x="3245512" y="-408566"/>
            <a:ext cx="4489239" cy="4489239"/>
            <a:chOff x="7720785" y="1019068"/>
            <a:chExt cx="2047712" cy="2047712"/>
          </a:xfrm>
        </p:grpSpPr>
        <p:sp>
          <p:nvSpPr>
            <p:cNvPr id="65" name="Oval 64">
              <a:extLst>
                <a:ext uri="{FF2B5EF4-FFF2-40B4-BE49-F238E27FC236}">
                  <a16:creationId xmlns:a16="http://schemas.microsoft.com/office/drawing/2014/main" id="{6C52694D-9E6A-CD94-0403-44D636F0BEBD}"/>
                </a:ext>
              </a:extLst>
            </p:cNvPr>
            <p:cNvSpPr/>
            <p:nvPr/>
          </p:nvSpPr>
          <p:spPr>
            <a:xfrm>
              <a:off x="7720785" y="1019068"/>
              <a:ext cx="2047712" cy="2047712"/>
            </a:xfrm>
            <a:prstGeom prst="ellipse">
              <a:avLst/>
            </a:prstGeom>
            <a:solidFill>
              <a:srgbClr val="00B050">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66" name="Oval 65">
              <a:extLst>
                <a:ext uri="{FF2B5EF4-FFF2-40B4-BE49-F238E27FC236}">
                  <a16:creationId xmlns:a16="http://schemas.microsoft.com/office/drawing/2014/main" id="{5A0B2455-433A-EF7C-9EAE-EB873A88DACE}"/>
                </a:ext>
              </a:extLst>
            </p:cNvPr>
            <p:cNvSpPr/>
            <p:nvPr/>
          </p:nvSpPr>
          <p:spPr>
            <a:xfrm>
              <a:off x="8711413" y="2009696"/>
              <a:ext cx="66456" cy="6645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grpSp>
        <p:nvGrpSpPr>
          <p:cNvPr id="61" name="Group 60">
            <a:extLst>
              <a:ext uri="{FF2B5EF4-FFF2-40B4-BE49-F238E27FC236}">
                <a16:creationId xmlns:a16="http://schemas.microsoft.com/office/drawing/2014/main" id="{C5FBC0DA-09BC-74F4-C240-03514054BE84}"/>
              </a:ext>
            </a:extLst>
          </p:cNvPr>
          <p:cNvGrpSpPr/>
          <p:nvPr/>
        </p:nvGrpSpPr>
        <p:grpSpPr>
          <a:xfrm>
            <a:off x="2507847" y="3884307"/>
            <a:ext cx="3404629" cy="3404629"/>
            <a:chOff x="8215630" y="844230"/>
            <a:chExt cx="2645408" cy="2645408"/>
          </a:xfrm>
        </p:grpSpPr>
        <p:sp>
          <p:nvSpPr>
            <p:cNvPr id="62" name="Oval 61">
              <a:extLst>
                <a:ext uri="{FF2B5EF4-FFF2-40B4-BE49-F238E27FC236}">
                  <a16:creationId xmlns:a16="http://schemas.microsoft.com/office/drawing/2014/main" id="{47C8F8CD-FF05-B70A-7B4E-086C2B5C36BC}"/>
                </a:ext>
              </a:extLst>
            </p:cNvPr>
            <p:cNvSpPr/>
            <p:nvPr/>
          </p:nvSpPr>
          <p:spPr>
            <a:xfrm>
              <a:off x="8215630" y="844230"/>
              <a:ext cx="2645408" cy="2645408"/>
            </a:xfrm>
            <a:prstGeom prst="ellipse">
              <a:avLst/>
            </a:prstGeom>
            <a:solidFill>
              <a:srgbClr val="FF0000">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63" name="Oval 62">
              <a:extLst>
                <a:ext uri="{FF2B5EF4-FFF2-40B4-BE49-F238E27FC236}">
                  <a16:creationId xmlns:a16="http://schemas.microsoft.com/office/drawing/2014/main" id="{6AFB9449-DCEB-1DAC-2D0D-63239D5A2872}"/>
                </a:ext>
              </a:extLst>
            </p:cNvPr>
            <p:cNvSpPr/>
            <p:nvPr/>
          </p:nvSpPr>
          <p:spPr>
            <a:xfrm>
              <a:off x="9486899" y="2115499"/>
              <a:ext cx="102870" cy="102870"/>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sp>
        <p:nvSpPr>
          <p:cNvPr id="70" name="Oval 69">
            <a:extLst>
              <a:ext uri="{FF2B5EF4-FFF2-40B4-BE49-F238E27FC236}">
                <a16:creationId xmlns:a16="http://schemas.microsoft.com/office/drawing/2014/main" id="{FC122C34-95E7-60E0-0060-64331BCE19FB}"/>
              </a:ext>
            </a:extLst>
          </p:cNvPr>
          <p:cNvSpPr/>
          <p:nvPr/>
        </p:nvSpPr>
        <p:spPr>
          <a:xfrm>
            <a:off x="3039110" y="2061251"/>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3" name="Oval 72">
            <a:extLst>
              <a:ext uri="{FF2B5EF4-FFF2-40B4-BE49-F238E27FC236}">
                <a16:creationId xmlns:a16="http://schemas.microsoft.com/office/drawing/2014/main" id="{1CEF7A85-4FAD-8472-3DC9-DB47EEBAE383}"/>
              </a:ext>
            </a:extLst>
          </p:cNvPr>
          <p:cNvSpPr/>
          <p:nvPr/>
        </p:nvSpPr>
        <p:spPr>
          <a:xfrm>
            <a:off x="4097292" y="2480614"/>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4" name="Oval 73">
            <a:extLst>
              <a:ext uri="{FF2B5EF4-FFF2-40B4-BE49-F238E27FC236}">
                <a16:creationId xmlns:a16="http://schemas.microsoft.com/office/drawing/2014/main" id="{F23E74FB-6C50-D738-F32E-121209BCD9D3}"/>
              </a:ext>
            </a:extLst>
          </p:cNvPr>
          <p:cNvSpPr/>
          <p:nvPr/>
        </p:nvSpPr>
        <p:spPr>
          <a:xfrm>
            <a:off x="4762772" y="2880348"/>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5" name="Oval 74">
            <a:extLst>
              <a:ext uri="{FF2B5EF4-FFF2-40B4-BE49-F238E27FC236}">
                <a16:creationId xmlns:a16="http://schemas.microsoft.com/office/drawing/2014/main" id="{9376915A-36CC-B632-24B2-2E1FCE3B7635}"/>
              </a:ext>
            </a:extLst>
          </p:cNvPr>
          <p:cNvSpPr/>
          <p:nvPr/>
        </p:nvSpPr>
        <p:spPr>
          <a:xfrm>
            <a:off x="5849124" y="2527286"/>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6" name="Oval 75">
            <a:extLst>
              <a:ext uri="{FF2B5EF4-FFF2-40B4-BE49-F238E27FC236}">
                <a16:creationId xmlns:a16="http://schemas.microsoft.com/office/drawing/2014/main" id="{AA4E6324-8E2B-7BA8-88B7-F27560E283DB}"/>
              </a:ext>
            </a:extLst>
          </p:cNvPr>
          <p:cNvSpPr/>
          <p:nvPr/>
        </p:nvSpPr>
        <p:spPr>
          <a:xfrm>
            <a:off x="6448564" y="3416809"/>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7" name="Oval 76">
            <a:extLst>
              <a:ext uri="{FF2B5EF4-FFF2-40B4-BE49-F238E27FC236}">
                <a16:creationId xmlns:a16="http://schemas.microsoft.com/office/drawing/2014/main" id="{5D232DCF-FEF3-52B5-F38F-C31B260CD63A}"/>
              </a:ext>
            </a:extLst>
          </p:cNvPr>
          <p:cNvSpPr/>
          <p:nvPr/>
        </p:nvSpPr>
        <p:spPr>
          <a:xfrm>
            <a:off x="7545344" y="1967906"/>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nvGrpSpPr>
          <p:cNvPr id="17" name="Group 16">
            <a:extLst>
              <a:ext uri="{FF2B5EF4-FFF2-40B4-BE49-F238E27FC236}">
                <a16:creationId xmlns:a16="http://schemas.microsoft.com/office/drawing/2014/main" id="{E9CEC7FA-2D26-5D85-147B-B38CC4FCB120}"/>
              </a:ext>
            </a:extLst>
          </p:cNvPr>
          <p:cNvGrpSpPr/>
          <p:nvPr/>
        </p:nvGrpSpPr>
        <p:grpSpPr>
          <a:xfrm>
            <a:off x="-1469208" y="-485265"/>
            <a:ext cx="5799580" cy="5799580"/>
            <a:chOff x="8215630" y="844230"/>
            <a:chExt cx="2645408" cy="2645408"/>
          </a:xfrm>
        </p:grpSpPr>
        <p:sp>
          <p:nvSpPr>
            <p:cNvPr id="18" name="Oval 17">
              <a:extLst>
                <a:ext uri="{FF2B5EF4-FFF2-40B4-BE49-F238E27FC236}">
                  <a16:creationId xmlns:a16="http://schemas.microsoft.com/office/drawing/2014/main" id="{71F8FB94-5F82-7236-82A8-0E47F97698E0}"/>
                </a:ext>
              </a:extLst>
            </p:cNvPr>
            <p:cNvSpPr/>
            <p:nvPr/>
          </p:nvSpPr>
          <p:spPr>
            <a:xfrm>
              <a:off x="8215630" y="844230"/>
              <a:ext cx="2645408" cy="2645408"/>
            </a:xfrm>
            <a:prstGeom prst="ellipse">
              <a:avLst/>
            </a:prstGeom>
            <a:solidFill>
              <a:srgbClr val="00B050">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19" name="Oval 18">
              <a:extLst>
                <a:ext uri="{FF2B5EF4-FFF2-40B4-BE49-F238E27FC236}">
                  <a16:creationId xmlns:a16="http://schemas.microsoft.com/office/drawing/2014/main" id="{57CB623B-662D-29C9-C8C8-794D772A6E68}"/>
                </a:ext>
              </a:extLst>
            </p:cNvPr>
            <p:cNvSpPr/>
            <p:nvPr/>
          </p:nvSpPr>
          <p:spPr>
            <a:xfrm>
              <a:off x="9486899" y="2115499"/>
              <a:ext cx="102870" cy="102870"/>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sp>
        <p:nvSpPr>
          <p:cNvPr id="78" name="Oval 77">
            <a:extLst>
              <a:ext uri="{FF2B5EF4-FFF2-40B4-BE49-F238E27FC236}">
                <a16:creationId xmlns:a16="http://schemas.microsoft.com/office/drawing/2014/main" id="{63902CF3-6496-2498-5879-22B1A19BB9A3}"/>
              </a:ext>
            </a:extLst>
          </p:cNvPr>
          <p:cNvSpPr/>
          <p:nvPr/>
        </p:nvSpPr>
        <p:spPr>
          <a:xfrm>
            <a:off x="7137802" y="2527285"/>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sp>
        <p:nvSpPr>
          <p:cNvPr id="79" name="Oval 78">
            <a:extLst>
              <a:ext uri="{FF2B5EF4-FFF2-40B4-BE49-F238E27FC236}">
                <a16:creationId xmlns:a16="http://schemas.microsoft.com/office/drawing/2014/main" id="{FC24B953-9178-BDB0-30CC-0A8E3702F02F}"/>
              </a:ext>
            </a:extLst>
          </p:cNvPr>
          <p:cNvSpPr/>
          <p:nvPr/>
        </p:nvSpPr>
        <p:spPr>
          <a:xfrm>
            <a:off x="8738002" y="3352341"/>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nvGrpSpPr>
          <p:cNvPr id="14" name="Group 13">
            <a:extLst>
              <a:ext uri="{FF2B5EF4-FFF2-40B4-BE49-F238E27FC236}">
                <a16:creationId xmlns:a16="http://schemas.microsoft.com/office/drawing/2014/main" id="{D37B2631-48C5-F59A-18FE-51E196E8AD00}"/>
              </a:ext>
            </a:extLst>
          </p:cNvPr>
          <p:cNvGrpSpPr/>
          <p:nvPr/>
        </p:nvGrpSpPr>
        <p:grpSpPr>
          <a:xfrm>
            <a:off x="4642228" y="3176015"/>
            <a:ext cx="712900" cy="1939275"/>
            <a:chOff x="4642228" y="3176015"/>
            <a:chExt cx="712900" cy="1939275"/>
          </a:xfrm>
        </p:grpSpPr>
        <p:sp>
          <p:nvSpPr>
            <p:cNvPr id="69" name="Oval 68">
              <a:extLst>
                <a:ext uri="{FF2B5EF4-FFF2-40B4-BE49-F238E27FC236}">
                  <a16:creationId xmlns:a16="http://schemas.microsoft.com/office/drawing/2014/main" id="{6F1D065B-F3D7-BF36-4659-E5E9D51CFC50}"/>
                </a:ext>
              </a:extLst>
            </p:cNvPr>
            <p:cNvSpPr/>
            <p:nvPr/>
          </p:nvSpPr>
          <p:spPr>
            <a:xfrm>
              <a:off x="4949730" y="5021945"/>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BDD896DF-5DD5-4BA5-DD47-5375DC577584}"/>
                </a:ext>
              </a:extLst>
            </p:cNvPr>
            <p:cNvGrpSpPr/>
            <p:nvPr/>
          </p:nvGrpSpPr>
          <p:grpSpPr>
            <a:xfrm>
              <a:off x="4642228" y="3176015"/>
              <a:ext cx="712900" cy="1892602"/>
              <a:chOff x="6136881" y="1524207"/>
              <a:chExt cx="712900" cy="1892602"/>
            </a:xfrm>
          </p:grpSpPr>
          <p:pic>
            <p:nvPicPr>
              <p:cNvPr id="4" name="Graphic 3">
                <a:extLst>
                  <a:ext uri="{FF2B5EF4-FFF2-40B4-BE49-F238E27FC236}">
                    <a16:creationId xmlns:a16="http://schemas.microsoft.com/office/drawing/2014/main" id="{7C2FEDA6-9E0D-3EAC-A6B9-FF7022DA242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136881" y="1524207"/>
                <a:ext cx="712900" cy="630389"/>
              </a:xfrm>
              <a:prstGeom prst="rect">
                <a:avLst/>
              </a:prstGeom>
            </p:spPr>
          </p:pic>
          <p:cxnSp>
            <p:nvCxnSpPr>
              <p:cNvPr id="5" name="Straight Connector 4">
                <a:extLst>
                  <a:ext uri="{FF2B5EF4-FFF2-40B4-BE49-F238E27FC236}">
                    <a16:creationId xmlns:a16="http://schemas.microsoft.com/office/drawing/2014/main" id="{1E5CC334-1BA6-4B14-E1B9-B57C9CE1155C}"/>
                  </a:ext>
                </a:extLst>
              </p:cNvPr>
              <p:cNvCxnSpPr/>
              <p:nvPr/>
            </p:nvCxnSpPr>
            <p:spPr>
              <a:xfrm flipV="1">
                <a:off x="6493331" y="2154596"/>
                <a:ext cx="0" cy="1262213"/>
              </a:xfrm>
              <a:prstGeom prst="line">
                <a:avLst/>
              </a:prstGeom>
              <a:ln>
                <a:solidFill>
                  <a:srgbClr val="000000"/>
                </a:solidFill>
                <a:prstDash val="dashDot"/>
              </a:ln>
            </p:spPr>
            <p:style>
              <a:lnRef idx="1">
                <a:schemeClr val="accent1"/>
              </a:lnRef>
              <a:fillRef idx="0">
                <a:schemeClr val="accent1"/>
              </a:fillRef>
              <a:effectRef idx="0">
                <a:schemeClr val="accent1"/>
              </a:effectRef>
              <a:fontRef idx="minor">
                <a:schemeClr val="tx1"/>
              </a:fontRef>
            </p:style>
          </p:cxnSp>
        </p:grpSp>
      </p:grpSp>
      <p:grpSp>
        <p:nvGrpSpPr>
          <p:cNvPr id="13" name="Group 12">
            <a:extLst>
              <a:ext uri="{FF2B5EF4-FFF2-40B4-BE49-F238E27FC236}">
                <a16:creationId xmlns:a16="http://schemas.microsoft.com/office/drawing/2014/main" id="{6FAEE8E7-87D6-8A6F-6F67-1FD087040136}"/>
              </a:ext>
            </a:extLst>
          </p:cNvPr>
          <p:cNvGrpSpPr/>
          <p:nvPr/>
        </p:nvGrpSpPr>
        <p:grpSpPr>
          <a:xfrm>
            <a:off x="3853710" y="3390239"/>
            <a:ext cx="712900" cy="1940452"/>
            <a:chOff x="3853710" y="3390239"/>
            <a:chExt cx="712900" cy="1940452"/>
          </a:xfrm>
        </p:grpSpPr>
        <p:sp>
          <p:nvSpPr>
            <p:cNvPr id="71" name="Oval 70">
              <a:extLst>
                <a:ext uri="{FF2B5EF4-FFF2-40B4-BE49-F238E27FC236}">
                  <a16:creationId xmlns:a16="http://schemas.microsoft.com/office/drawing/2014/main" id="{99319689-5DB9-E6F6-4F21-B10815063179}"/>
                </a:ext>
              </a:extLst>
            </p:cNvPr>
            <p:cNvSpPr/>
            <p:nvPr/>
          </p:nvSpPr>
          <p:spPr>
            <a:xfrm>
              <a:off x="4163488" y="5237346"/>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pic>
          <p:nvPicPr>
            <p:cNvPr id="7" name="Graphic 6">
              <a:extLst>
                <a:ext uri="{FF2B5EF4-FFF2-40B4-BE49-F238E27FC236}">
                  <a16:creationId xmlns:a16="http://schemas.microsoft.com/office/drawing/2014/main" id="{94D4A05E-B812-A06F-FC31-9C48151BBE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3710" y="3390239"/>
              <a:ext cx="712900" cy="630389"/>
            </a:xfrm>
            <a:prstGeom prst="rect">
              <a:avLst/>
            </a:prstGeom>
          </p:spPr>
        </p:pic>
        <p:cxnSp>
          <p:nvCxnSpPr>
            <p:cNvPr id="8" name="Straight Connector 7">
              <a:extLst>
                <a:ext uri="{FF2B5EF4-FFF2-40B4-BE49-F238E27FC236}">
                  <a16:creationId xmlns:a16="http://schemas.microsoft.com/office/drawing/2014/main" id="{69A5C259-E6DA-E17E-51E2-42D41CB0DDD8}"/>
                </a:ext>
              </a:extLst>
            </p:cNvPr>
            <p:cNvCxnSpPr/>
            <p:nvPr/>
          </p:nvCxnSpPr>
          <p:spPr>
            <a:xfrm flipV="1">
              <a:off x="4210160" y="4020628"/>
              <a:ext cx="0" cy="1262213"/>
            </a:xfrm>
            <a:prstGeom prst="line">
              <a:avLst/>
            </a:prstGeom>
            <a:ln>
              <a:solidFill>
                <a:srgbClr val="000000"/>
              </a:solidFill>
              <a:prstDash val="dashDot"/>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663CFA6A-1BA7-37E2-6868-ACB22A232F45}"/>
              </a:ext>
            </a:extLst>
          </p:cNvPr>
          <p:cNvGrpSpPr/>
          <p:nvPr/>
        </p:nvGrpSpPr>
        <p:grpSpPr>
          <a:xfrm>
            <a:off x="3498579" y="3877448"/>
            <a:ext cx="712900" cy="1939275"/>
            <a:chOff x="3498579" y="3877448"/>
            <a:chExt cx="712900" cy="1939275"/>
          </a:xfrm>
        </p:grpSpPr>
        <p:sp>
          <p:nvSpPr>
            <p:cNvPr id="72" name="Oval 71">
              <a:extLst>
                <a:ext uri="{FF2B5EF4-FFF2-40B4-BE49-F238E27FC236}">
                  <a16:creationId xmlns:a16="http://schemas.microsoft.com/office/drawing/2014/main" id="{A10F84D8-53DD-0DC9-AAAB-38AA52BED9EC}"/>
                </a:ext>
              </a:extLst>
            </p:cNvPr>
            <p:cNvSpPr/>
            <p:nvPr/>
          </p:nvSpPr>
          <p:spPr>
            <a:xfrm>
              <a:off x="3804285" y="5723378"/>
              <a:ext cx="93345" cy="93345"/>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nvGrpSpPr>
            <p:cNvPr id="9" name="Group 8">
              <a:extLst>
                <a:ext uri="{FF2B5EF4-FFF2-40B4-BE49-F238E27FC236}">
                  <a16:creationId xmlns:a16="http://schemas.microsoft.com/office/drawing/2014/main" id="{BEDF8C8C-8710-C16E-9249-310DD66EBE2D}"/>
                </a:ext>
              </a:extLst>
            </p:cNvPr>
            <p:cNvGrpSpPr/>
            <p:nvPr/>
          </p:nvGrpSpPr>
          <p:grpSpPr>
            <a:xfrm>
              <a:off x="3498579" y="3877448"/>
              <a:ext cx="712900" cy="1892602"/>
              <a:chOff x="6136881" y="1524207"/>
              <a:chExt cx="712900" cy="1892602"/>
            </a:xfrm>
          </p:grpSpPr>
          <p:pic>
            <p:nvPicPr>
              <p:cNvPr id="10" name="Graphic 9">
                <a:extLst>
                  <a:ext uri="{FF2B5EF4-FFF2-40B4-BE49-F238E27FC236}">
                    <a16:creationId xmlns:a16="http://schemas.microsoft.com/office/drawing/2014/main" id="{D6BFA6F7-0F7A-9E20-F517-FAB49081C4C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136881" y="1524207"/>
                <a:ext cx="712900" cy="630389"/>
              </a:xfrm>
              <a:prstGeom prst="rect">
                <a:avLst/>
              </a:prstGeom>
            </p:spPr>
          </p:pic>
          <p:cxnSp>
            <p:nvCxnSpPr>
              <p:cNvPr id="11" name="Straight Connector 10">
                <a:extLst>
                  <a:ext uri="{FF2B5EF4-FFF2-40B4-BE49-F238E27FC236}">
                    <a16:creationId xmlns:a16="http://schemas.microsoft.com/office/drawing/2014/main" id="{96CFE34D-968E-97AD-DE69-CF1607190D1D}"/>
                  </a:ext>
                </a:extLst>
              </p:cNvPr>
              <p:cNvCxnSpPr/>
              <p:nvPr/>
            </p:nvCxnSpPr>
            <p:spPr>
              <a:xfrm flipV="1">
                <a:off x="6493331" y="2154596"/>
                <a:ext cx="0" cy="1262213"/>
              </a:xfrm>
              <a:prstGeom prst="line">
                <a:avLst/>
              </a:prstGeom>
              <a:ln>
                <a:solidFill>
                  <a:srgbClr val="000000"/>
                </a:solidFill>
                <a:prstDash val="dashDot"/>
              </a:ln>
            </p:spPr>
            <p:style>
              <a:lnRef idx="1">
                <a:schemeClr val="accent1"/>
              </a:lnRef>
              <a:fillRef idx="0">
                <a:schemeClr val="accent1"/>
              </a:fillRef>
              <a:effectRef idx="0">
                <a:schemeClr val="accent1"/>
              </a:effectRef>
              <a:fontRef idx="minor">
                <a:schemeClr val="tx1"/>
              </a:fontRef>
            </p:style>
          </p:cxnSp>
        </p:grpSp>
      </p:grpSp>
      <p:grpSp>
        <p:nvGrpSpPr>
          <p:cNvPr id="21" name="Group 20">
            <a:extLst>
              <a:ext uri="{FF2B5EF4-FFF2-40B4-BE49-F238E27FC236}">
                <a16:creationId xmlns:a16="http://schemas.microsoft.com/office/drawing/2014/main" id="{7669E2CE-F620-9A77-4926-D2B814A5D845}"/>
              </a:ext>
            </a:extLst>
          </p:cNvPr>
          <p:cNvGrpSpPr/>
          <p:nvPr/>
        </p:nvGrpSpPr>
        <p:grpSpPr>
          <a:xfrm>
            <a:off x="7988720" y="3877448"/>
            <a:ext cx="4115931" cy="2017910"/>
            <a:chOff x="720000" y="1825075"/>
            <a:chExt cx="2498797" cy="1214478"/>
          </a:xfrm>
        </p:grpSpPr>
        <p:sp>
          <p:nvSpPr>
            <p:cNvPr id="22" name="Google Shape;792;p69">
              <a:extLst>
                <a:ext uri="{FF2B5EF4-FFF2-40B4-BE49-F238E27FC236}">
                  <a16:creationId xmlns:a16="http://schemas.microsoft.com/office/drawing/2014/main" id="{DFF07C34-056C-8B80-E13A-CFD182B0DCE1}"/>
                </a:ext>
              </a:extLst>
            </p:cNvPr>
            <p:cNvSpPr txBox="1">
              <a:spLocks/>
            </p:cNvSpPr>
            <p:nvPr/>
          </p:nvSpPr>
          <p:spPr>
            <a:xfrm>
              <a:off x="720000" y="1825075"/>
              <a:ext cx="2498797"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000000"/>
                  </a:solidFill>
                  <a:effectLst/>
                  <a:uLnTx/>
                  <a:uFillTx/>
                  <a:latin typeface="Oxanium"/>
                  <a:sym typeface="Oxanium"/>
                </a:rPr>
                <a:t>Track Individuals </a:t>
              </a:r>
            </a:p>
          </p:txBody>
        </p:sp>
        <p:sp>
          <p:nvSpPr>
            <p:cNvPr id="23" name="Google Shape;793;p69">
              <a:extLst>
                <a:ext uri="{FF2B5EF4-FFF2-40B4-BE49-F238E27FC236}">
                  <a16:creationId xmlns:a16="http://schemas.microsoft.com/office/drawing/2014/main" id="{71AD43C2-D69A-539E-C5F0-D6551180AD0D}"/>
                </a:ext>
              </a:extLst>
            </p:cNvPr>
            <p:cNvSpPr txBox="1">
              <a:spLocks/>
            </p:cNvSpPr>
            <p:nvPr/>
          </p:nvSpPr>
          <p:spPr>
            <a:xfrm>
              <a:off x="720000" y="2430934"/>
              <a:ext cx="2377500" cy="6086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000000"/>
                  </a:solidFill>
                  <a:effectLst/>
                  <a:uLnTx/>
                  <a:uFillTx/>
                  <a:latin typeface="Hind"/>
                  <a:cs typeface="Hind"/>
                  <a:sym typeface="Hind"/>
                </a:rPr>
                <a:t>The system will allow you to track down unauthorized individuals throughout the event, with pin-point real time accuracy.</a:t>
              </a:r>
            </a:p>
          </p:txBody>
        </p:sp>
      </p:grpSp>
      <p:pic>
        <p:nvPicPr>
          <p:cNvPr id="6" name="Graphic 5">
            <a:extLst>
              <a:ext uri="{FF2B5EF4-FFF2-40B4-BE49-F238E27FC236}">
                <a16:creationId xmlns:a16="http://schemas.microsoft.com/office/drawing/2014/main" id="{EE49D4F4-77BE-4775-4C1F-E7E4E42DD3C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1215749" y="135499"/>
            <a:ext cx="814350" cy="848140"/>
          </a:xfrm>
          <a:prstGeom prst="rect">
            <a:avLst/>
          </a:prstGeom>
        </p:spPr>
      </p:pic>
    </p:spTree>
    <p:extLst>
      <p:ext uri="{BB962C8B-B14F-4D97-AF65-F5344CB8AC3E}">
        <p14:creationId xmlns:p14="http://schemas.microsoft.com/office/powerpoint/2010/main" val="558370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autoRev="1" fill="hold" grpId="0" nodeType="withEffect">
                                  <p:stCondLst>
                                    <p:cond delay="0"/>
                                  </p:stCondLst>
                                  <p:childTnLst>
                                    <p:animMotion origin="layout" path="M -0.00013 -0.00417 L -0.00013 -0.00417 C 0.00014 0.00879 0.00027 0.02199 0.00066 0.03495 C 0.00092 0.04375 0.00196 0.06342 0.00274 0.0743 C 0.00365 0.08703 0.00365 0.08333 0.00443 0.09722 C 0.00456 0.10092 0.00456 0.10463 0.00482 0.10833 C 0.00534 0.11713 0.00508 0.125 0.0073 0.13263 C 0.00756 0.13379 0.00808 0.13472 0.0086 0.13564 C 0.00899 0.13657 0.00925 0.13726 0.00977 0.13796 C 0.01029 0.13842 0.01094 0.13842 0.01146 0.13865 C 0.01602 0.14328 0.01654 0.14513 0.02188 0.14606 C 0.02292 0.14629 0.02383 0.1456 0.02487 0.14537 C 0.03217 0.13819 0.03086 0.14051 0.03777 0.12986 C 0.03907 0.12777 0.04024 0.12523 0.04154 0.12314 L 0.0448 0.11713 C 0.04519 0.11643 0.04558 0.11551 0.0461 0.11504 C 0.05118 0.10995 0.05378 0.10833 0.05821 0.10023 C 0.06732 0.08287 0.06368 0.08402 0.07071 0.07569 C 0.07201 0.07407 0.07331 0.07245 0.07487 0.07129 C 0.07787 0.06875 0.08125 0.06782 0.08438 0.06597 C 0.09297 0.06134 0.0862 0.06435 0.09063 0.06226 C 0.09167 0.06134 0.09245 0.05995 0.09362 0.05949 C 0.09779 0.0574 0.09896 0.05856 0.10274 0.06018 C 0.1043 0.06157 0.10599 0.0625 0.1073 0.06458 C 0.11029 0.06921 0.1125 0.07523 0.11524 0.08009 C 0.11602 0.08171 0.11693 0.0831 0.11771 0.08449 C 0.11836 0.08564 0.11875 0.08726 0.11941 0.08819 C 0.12071 0.09004 0.12214 0.0912 0.12357 0.09282 C 0.12435 0.09375 0.12527 0.09467 0.12605 0.0956 C 0.12657 0.09629 0.12722 0.09652 0.12774 0.09722 C 0.12865 0.09814 0.1293 0.0993 0.13021 0.10023 C 0.13152 0.10115 0.13308 0.10162 0.13438 0.10231 C 0.13959 0.10532 0.13998 0.10625 0.14571 0.10763 C 0.14883 0.10833 0.15209 0.10856 0.15521 0.10902 C 0.16237 0.10787 0.16954 0.10787 0.17644 0.10532 C 0.18165 0.10347 0.18803 0.09282 0.19193 0.08819 C 0.19493 0.08472 0.19805 0.08194 0.20105 0.0787 C 0.20912 0.06967 0.20352 0.07384 0.20977 0.06967 C 0.2129 0.07037 0.21602 0.06967 0.21902 0.07129 C 0.22279 0.07314 0.22631 0.07685 0.22982 0.08009 C 0.23308 0.08333 0.24558 0.09676 0.24987 0.10301 C 0.25079 0.10463 0.25144 0.10671 0.25235 0.10833 C 0.25326 0.10995 0.25417 0.1118 0.25521 0.11342 C 0.25639 0.11527 0.25795 0.11643 0.25899 0.11875 C 0.26146 0.12407 0.26329 0.13009 0.26563 0.13564 C 0.26902 0.14351 0.27136 0.14838 0.27396 0.15648 C 0.27487 0.15926 0.27553 0.1625 0.27644 0.16527 C 0.27748 0.16805 0.27878 0.17013 0.27982 0.17268 C 0.28086 0.17523 0.28412 0.18402 0.28477 0.1868 C 0.28633 0.19189 0.28842 0.20208 0.28946 0.2074 C 0.29024 0.2118 0.29063 0.21643 0.29154 0.22083 C 0.29245 0.22523 0.29389 0.22916 0.2948 0.23333 C 0.29649 0.24097 0.30053 0.26273 0.30313 0.27199 C 0.30599 0.28171 0.30795 0.29305 0.31237 0.30092 C 0.31342 0.30277 0.31472 0.30463 0.31563 0.30671 C 0.31784 0.31203 0.31902 0.31944 0.32227 0.32222 C 0.32396 0.32384 0.32474 0.3243 0.32605 0.32592 C 0.32631 0.32615 0.32631 0.32638 0.32657 0.32685 L 0.32657 0.32685 " pathEditMode="relative" ptsTypes="AAAAAAAAAAAAAAAAAAAAAAAAAAAAAAAAAAAAAAAAAAAAAAAAAAAAAAAAAAA">
                                      <p:cBhvr>
                                        <p:cTn id="6" dur="26000" fill="hold"/>
                                        <p:tgtEl>
                                          <p:spTgt spid="70"/>
                                        </p:tgtEl>
                                        <p:attrNameLst>
                                          <p:attrName>ppt_x</p:attrName>
                                          <p:attrName>ppt_y</p:attrName>
                                        </p:attrNameLst>
                                      </p:cBhvr>
                                    </p:animMotion>
                                  </p:childTnLst>
                                </p:cTn>
                              </p:par>
                              <p:par>
                                <p:cTn id="7" presetID="0" presetClass="path" presetSubtype="0" repeatCount="indefinite" accel="50000" decel="50000" autoRev="1" fill="hold" grpId="0" nodeType="withEffect">
                                  <p:stCondLst>
                                    <p:cond delay="0"/>
                                  </p:stCondLst>
                                  <p:childTnLst>
                                    <p:animMotion origin="layout" path="M -0.00104 -0.0007 L -0.00104 -0.0007 C 0.00026 -0.00116 0.00482 -0.00255 0.00638 -0.00347 C 0.00808 -0.00463 0.00977 -0.00579 0.01133 -0.00718 C 0.0142 -0.00996 0.01719 -0.01273 0.01967 -0.01621 C 0.02461 -0.02269 0.02422 -0.02315 0.02644 -0.0294 C 0.02761 -0.0331 0.02839 -0.03403 0.02969 -0.03912 C 0.0306 -0.04236 0.03295 -0.05533 0.03347 -0.05903 C 0.03373 -0.06042 0.03373 -0.06204 0.03386 -0.06343 C 0.03412 -0.06574 0.03451 -0.06806 0.03477 -0.07014 C 0.03451 -0.07824 0.03438 -0.09051 0.03386 -0.09908 C 0.03256 -0.12246 0.03321 -0.09861 0.03217 -0.13079 C 0.03204 -0.13727 0.0319 -0.14375 0.03177 -0.15023 C 0.03204 -0.15996 0.03217 -0.16667 0.03308 -0.17616 C 0.03412 -0.18658 0.03425 -0.1831 0.03594 -0.19306 C 0.03646 -0.19607 0.03672 -0.19908 0.03724 -0.20208 C 0.0375 -0.20394 0.03959 -0.21181 0.04011 -0.2132 C 0.04076 -0.21482 0.04141 -0.21621 0.04219 -0.21759 C 0.04467 -0.22199 0.04688 -0.22431 0.05013 -0.22708 C 0.05065 -0.22755 0.05131 -0.22755 0.05183 -0.22801 C 0.05378 -0.22755 0.05573 -0.22801 0.05769 -0.22708 C 0.05808 -0.22708 0.06797 -0.22083 0.07019 -0.21898 C 0.07097 -0.21829 0.07175 -0.2169 0.07266 -0.21597 C 0.07357 -0.21528 0.07461 -0.21482 0.07552 -0.21389 C 0.07592 -0.21343 0.08373 -0.20556 0.08516 -0.20417 C 0.0862 -0.20324 0.08737 -0.20232 0.08842 -0.20116 C 0.09375 -0.1963 0.0961 -0.19283 0.103 -0.18866 C 0.10651 -0.18658 0.10886 -0.18542 0.11263 -0.18125 C 0.11888 -0.17454 0.10899 -0.18496 0.11849 -0.17616 C 0.12865 -0.16667 0.11706 -0.17593 0.12631 -0.16875 C 0.12969 -0.16273 0.12644 -0.16806 0.13217 -0.16134 C 0.13646 -0.15625 0.13256 -0.16042 0.13555 -0.15602 C 0.13646 -0.15486 0.13763 -0.15394 0.13842 -0.15232 C 0.13998 -0.14931 0.14089 -0.14491 0.14258 -0.1419 L 0.14388 -0.13982 C 0.14532 -0.13195 0.14375 -0.1382 0.14766 -0.1294 C 0.14805 -0.12824 0.14844 -0.12685 0.14883 -0.1257 C 0.14922 -0.12477 0.14974 -0.12384 0.15013 -0.12269 C 0.15352 -0.11412 0.14987 -0.12222 0.15547 -0.11019 C 0.15834 -0.10417 0.15704 -0.10602 0.16016 -0.10278 C 0.16055 -0.10162 0.16081 -0.10023 0.16133 -0.09908 C 0.16329 -0.09491 0.16342 -0.09583 0.1655 -0.09236 C 0.16693 -0.09005 0.16836 -0.0875 0.16967 -0.08496 C 0.17071 -0.08333 0.17136 -0.08079 0.17266 -0.07986 L 0.17552 -0.07755 C 0.17683 -0.07847 0.17813 -0.07917 0.1793 -0.08056 C 0.17969 -0.08102 0.17982 -0.08218 0.18008 -0.08287 C 0.1806 -0.0838 0.18125 -0.08472 0.18177 -0.08565 C 0.1823 -0.08681 0.18269 -0.08843 0.18347 -0.08935 C 0.18672 -0.09375 0.18855 -0.09491 0.19219 -0.09676 C 0.19375 -0.09769 0.19532 -0.09815 0.19675 -0.09908 C 0.19792 -0.09977 0.19896 -0.10046 0.20013 -0.10139 C 0.20209 -0.10556 0.20508 -0.10857 0.20599 -0.11389 C 0.20782 -0.12546 0.20586 -0.11273 0.20717 -0.12431 C 0.20873 -0.1382 0.2073 -0.12338 0.20886 -0.13449 C 0.20899 -0.13611 0.20912 -0.1375 0.20925 -0.13912 C 0.20938 -0.14121 0.20951 -0.14352 0.20964 -0.1456 C 0.20977 -0.14722 0.21003 -0.14861 0.21016 -0.15023 C 0.21029 -0.15208 0.21016 -0.15417 0.21055 -0.15602 C 0.21081 -0.15787 0.21133 -0.15949 0.21172 -0.16134 C 0.21224 -0.16343 0.21263 -0.16574 0.21302 -0.16783 C 0.21315 -0.16921 0.21329 -0.17037 0.21342 -0.17153 C 0.21459 -0.18102 0.21302 -0.16713 0.21433 -0.17824 C 0.21394 -0.17894 0.21368 -0.17986 0.21342 -0.18056 C 0.21302 -0.18171 0.21263 -0.1831 0.21224 -0.18426 C 0.21185 -0.18496 0.21133 -0.18565 0.21094 -0.18634 C 0.21042 -0.18727 0.21016 -0.18866 0.20964 -0.18935 C 0.20873 -0.19097 0.20743 -0.19167 0.20638 -0.19306 C 0.20573 -0.19398 0.20534 -0.19514 0.20469 -0.19607 C 0.20391 -0.19722 0.203 -0.19792 0.20222 -0.19908 C 0.20026 -0.20162 0.19662 -0.20741 0.19427 -0.20949 C 0.19323 -0.21019 0.19206 -0.21042 0.19089 -0.21088 C 0.18802 -0.21227 0.18568 -0.21343 0.18256 -0.21389 L 0.17761 -0.21458 C 0.17592 -0.21435 0.17422 -0.21412 0.17266 -0.21389 C 0.17175 -0.21366 0.17058 -0.21273 0.16967 -0.21227 C 0.16849 -0.21042 0.1668 -0.20764 0.16589 -0.20486 C 0.16459 -0.2007 0.16667 -0.20463 0.16472 -0.20046 C 0.16394 -0.19884 0.16224 -0.19653 0.16133 -0.19537 C 0.16068 -0.19445 0.16003 -0.19375 0.15925 -0.19306 C 0.15873 -0.19259 0.15821 -0.19259 0.15756 -0.19236 C 0.15651 -0.19121 0.15417 -0.18843 0.153 -0.18796 C 0.15209 -0.1875 0.15105 -0.1875 0.15013 -0.18727 C 0.14883 -0.18588 0.14779 -0.18449 0.14636 -0.18357 C 0.14597 -0.1831 0.14558 -0.1831 0.14506 -0.18264 C 0.1444 -0.18218 0.14375 -0.18148 0.14297 -0.18125 C 0.14167 -0.18056 0.14024 -0.18033 0.13881 -0.17986 C 0.13789 -0.1794 0.13698 -0.17847 0.13594 -0.17824 C 0.13347 -0.17778 0.13099 -0.17778 0.12839 -0.17755 C 0.12331 -0.17801 0.12045 -0.17685 0.11641 -0.17894 C 0.11524 -0.17963 0.11289 -0.18102 0.11172 -0.18195 C 0.10925 -0.18403 0.10677 -0.18634 0.1043 -0.18866 C 0.10287 -0.18982 0.10144 -0.19097 0.10013 -0.19236 C 0.09857 -0.19375 0.09714 -0.19583 0.09558 -0.19676 C 0.09388 -0.19769 0.09011 -0.2 0.08842 -0.20116 C 0.08672 -0.20255 0.08529 -0.20463 0.08347 -0.20579 C 0.08217 -0.20648 0.08086 -0.20695 0.07969 -0.20787 C 0.07631 -0.21065 0.0681 -0.21875 0.06602 -0.2213 C 0.06446 -0.22292 0.06276 -0.22431 0.06133 -0.22639 C 0.05287 -0.23912 0.06094 -0.22871 0.05677 -0.23611 C 0.05625 -0.23681 0.05573 -0.2375 0.05508 -0.2382 C 0.05378 -0.2456 0.05573 -0.23565 0.05013 -0.25232 C 0.04935 -0.25486 0.04831 -0.25718 0.04766 -0.25972 C 0.04688 -0.26227 0.04662 -0.26528 0.04597 -0.26783 C 0.04532 -0.27083 0.0444 -0.27361 0.04388 -0.27685 C 0.04336 -0.27986 0.04323 -0.28333 0.04258 -0.28634 C 0.04232 -0.2882 0.04167 -0.28982 0.04141 -0.29167 C 0.0405 -0.29676 0.03946 -0.30185 0.03894 -0.30718 C 0.03855 -0.30949 0.03855 -0.31204 0.03802 -0.31458 C 0.03698 -0.32014 0.03724 -0.31736 0.03724 -0.32269 L 0.01472 -0.37292 " pathEditMode="relative" ptsTypes="AAAAAAAAAAAAAAAAAAAAAAAAAAAAAAAAAAAAAAAAAAAAAAAAAAAAAAAAAAAAAAAAAAAAAAAAAAAAAAAAAAAAAAAAAAAAAAAAAAAAAAAAAAAAAAA">
                                      <p:cBhvr>
                                        <p:cTn id="8" dur="22000" fill="hold"/>
                                        <p:tgtEl>
                                          <p:spTgt spid="73"/>
                                        </p:tgtEl>
                                        <p:attrNameLst>
                                          <p:attrName>ppt_x</p:attrName>
                                          <p:attrName>ppt_y</p:attrName>
                                        </p:attrNameLst>
                                      </p:cBhvr>
                                    </p:animMotion>
                                  </p:childTnLst>
                                </p:cTn>
                              </p:par>
                              <p:par>
                                <p:cTn id="9" presetID="0" presetClass="path" presetSubtype="0" repeatCount="indefinite" accel="50000" decel="50000" autoRev="1" fill="hold" grpId="0" nodeType="withEffect">
                                  <p:stCondLst>
                                    <p:cond delay="0"/>
                                  </p:stCondLst>
                                  <p:childTnLst>
                                    <p:animMotion origin="layout" path="M -0.00104 -0.00162 L 0.03633 -0.01944 L 0.09089 -0.08681 L 0.08633 0.01181 L 0.0655 0.07546 L 0.04844 0.03264 L 0.04766 -0.04676 L 0.10846 -0.12824 L 0.14596 -0.17407 L 0.10677 -0.10671 L 0.15794 -0.08079 L 0.103 -0.09931 L 0.11302 0.0206 L 0.18555 0.20232 " pathEditMode="relative" ptsTypes="AAAAAAAAAAAAAA">
                                      <p:cBhvr>
                                        <p:cTn id="10" dur="22000" fill="hold"/>
                                        <p:tgtEl>
                                          <p:spTgt spid="74"/>
                                        </p:tgtEl>
                                        <p:attrNameLst>
                                          <p:attrName>ppt_x</p:attrName>
                                          <p:attrName>ppt_y</p:attrName>
                                        </p:attrNameLst>
                                      </p:cBhvr>
                                    </p:animMotion>
                                  </p:childTnLst>
                                </p:cTn>
                              </p:par>
                              <p:par>
                                <p:cTn id="11" presetID="0" presetClass="path" presetSubtype="0" repeatCount="indefinite" accel="50000" decel="50000" autoRev="1" fill="hold" grpId="0" nodeType="withEffect">
                                  <p:stCondLst>
                                    <p:cond delay="0"/>
                                  </p:stCondLst>
                                  <p:childTnLst>
                                    <p:animMotion origin="layout" path="M -0.00013 -0.00278 L 0.04271 0.10764 L 0.06901 0.03357 L 0.12644 -0.03241 L 0.13477 -0.07245 L 0.09102 -0.19004 L 0.1323 -0.08426 L 0.14024 -0.14051 L 0.13815 -0.17754 L 0.25443 0.14259 " pathEditMode="relative" ptsTypes="AAAAAAAAAA">
                                      <p:cBhvr>
                                        <p:cTn id="12" dur="22000" fill="hold"/>
                                        <p:tgtEl>
                                          <p:spTgt spid="75"/>
                                        </p:tgtEl>
                                        <p:attrNameLst>
                                          <p:attrName>ppt_x</p:attrName>
                                          <p:attrName>ppt_y</p:attrName>
                                        </p:attrNameLst>
                                      </p:cBhvr>
                                    </p:animMotion>
                                  </p:childTnLst>
                                </p:cTn>
                              </p:par>
                              <p:par>
                                <p:cTn id="13" presetID="0" presetClass="path" presetSubtype="0" repeatCount="indefinite" accel="50000" decel="50000" autoRev="1" fill="hold" grpId="0" nodeType="withEffect">
                                  <p:stCondLst>
                                    <p:cond delay="0"/>
                                  </p:stCondLst>
                                  <p:childTnLst>
                                    <p:animMotion origin="layout" path="M -0.00013 -0.00116 L 0.02748 -0.05231 L -0.05716 -0.32639 L -0.09166 -0.42477 L 0.00326 -0.39282 L 0.14115 -0.05301 L 0.20495 -0.14792 " pathEditMode="relative" ptsTypes="AAAAAAA">
                                      <p:cBhvr>
                                        <p:cTn id="14" dur="22000" fill="hold"/>
                                        <p:tgtEl>
                                          <p:spTgt spid="78"/>
                                        </p:tgtEl>
                                        <p:attrNameLst>
                                          <p:attrName>ppt_x</p:attrName>
                                          <p:attrName>ppt_y</p:attrName>
                                        </p:attrNameLst>
                                      </p:cBhvr>
                                    </p:animMotion>
                                  </p:childTnLst>
                                </p:cTn>
                              </p:par>
                              <p:par>
                                <p:cTn id="15" presetID="0" presetClass="path" presetSubtype="0" repeatCount="indefinite" accel="50000" decel="50000" autoRev="1" fill="hold" grpId="0" nodeType="withEffect">
                                  <p:stCondLst>
                                    <p:cond delay="0"/>
                                  </p:stCondLst>
                                  <p:childTnLst>
                                    <p:animMotion origin="layout" path="M 0.00013 0.00209 L -0.05247 -0.17801 L -0.0987 -0.29907 L -0.09362 -0.43889 L -0.13685 -0.54653 L -0.17174 -0.52754 L -0.23554 -0.54884 L -0.10495 -0.18009 L -0.1056 -0.14907 L -0.19804 -0.04907 L -0.22617 -0.09467 L -0.22864 -0.18912 L -0.21862 -0.21898 L -0.25052 -0.2912 L -0.28932 -0.3368 L -0.32435 -0.35347 L -0.32617 -0.38449 L -0.29739 -0.40231 L -0.28554 -0.4412 L -0.27617 -0.47129 L -0.26054 -0.48241 L -0.23932 -0.44907 L -0.2306 -0.39004 L -0.22682 -0.37685 L -0.21302 -0.37129 L -0.20364 -0.34791 L -0.18685 -0.32801 L -0.17122 -0.30787 L -0.16992 -0.27454 L -0.17747 -0.24791 L -0.19492 -0.22014 L -0.22747 -0.18912 L -0.29427 -0.08796 L -0.33554 -0.07477 L -0.35547 -0.10463 L -0.35547 -0.14236 L -0.34935 -0.22014 L -0.34987 -0.30903 L -0.33685 -0.35023 L -0.32929 -0.38912 " pathEditMode="relative" ptsTypes="AAAAAAAAAAAAAAAAAAAAAAAAAAAAAAAAAAAAAAAA">
                                      <p:cBhvr>
                                        <p:cTn id="16" dur="32000" fill="hold"/>
                                        <p:tgtEl>
                                          <p:spTgt spid="79"/>
                                        </p:tgtEl>
                                        <p:attrNameLst>
                                          <p:attrName>ppt_x</p:attrName>
                                          <p:attrName>ppt_y</p:attrName>
                                        </p:attrNameLst>
                                      </p:cBhvr>
                                    </p:animMotion>
                                  </p:childTnLst>
                                </p:cTn>
                              </p:par>
                              <p:par>
                                <p:cTn id="17" presetID="0" presetClass="path" presetSubtype="0" repeatCount="indefinite" accel="50000" decel="50000" autoRev="1" fill="hold" grpId="0" nodeType="withEffect">
                                  <p:stCondLst>
                                    <p:cond delay="0"/>
                                  </p:stCondLst>
                                  <p:childTnLst>
                                    <p:animMotion origin="layout" path="M -0.00078 0.00278 L -0.00013 -0.09398 L 0.13606 0.28843 L 0.15612 0.23495 L 0.15416 0.17616 L 0.11172 0.06273 L -0.04961 -0.37708 L -0.05391 -0.3169 L -0.13828 -0.34583 L -0.00456 0.02176 L -0.02019 0.06273 L -0.08894 0.13611 L -0.10144 0.1662 L -0.14584 0.06065 L -0.22084 0.12616 L -0.27266 0.07731 L -0.27956 0.0706 L -0.31771 0.1162 L -0.36511 0.16944 L -0.36211 -0.11944 L -0.32084 -0.1838 " pathEditMode="relative" ptsTypes="AAAAAAAAAAAAAAAAAAAAA">
                                      <p:cBhvr>
                                        <p:cTn id="18" dur="22000" fill="hold"/>
                                        <p:tgtEl>
                                          <p:spTgt spid="77"/>
                                        </p:tgtEl>
                                        <p:attrNameLst>
                                          <p:attrName>ppt_x</p:attrName>
                                          <p:attrName>ppt_y</p:attrName>
                                        </p:attrNameLst>
                                      </p:cBhvr>
                                    </p:animMotion>
                                  </p:childTnLst>
                                </p:cTn>
                              </p:par>
                              <p:par>
                                <p:cTn id="19" presetID="0" presetClass="path" presetSubtype="0" repeatCount="indefinite" accel="50000" decel="50000" autoRev="1" fill="hold" grpId="0" nodeType="withEffect">
                                  <p:stCondLst>
                                    <p:cond delay="0"/>
                                  </p:stCondLst>
                                  <p:childTnLst>
                                    <p:animMotion origin="layout" path="M 0.00143 0.00023 L -0.02851 -0.08565 L -0.04388 -0.18866 L -0.00221 -0.23958 L -0.0306 -0.18704 L 0.00196 -0.15764 " pathEditMode="relative" ptsTypes="AAAAAA">
                                      <p:cBhvr>
                                        <p:cTn id="20" dur="22000" fill="hold"/>
                                        <p:tgtEl>
                                          <p:spTgt spid="76"/>
                                        </p:tgtEl>
                                        <p:attrNameLst>
                                          <p:attrName>ppt_x</p:attrName>
                                          <p:attrName>ppt_y</p:attrName>
                                        </p:attrNameLst>
                                      </p:cBhvr>
                                    </p:animMotion>
                                  </p:childTnLst>
                                </p:cTn>
                              </p:par>
                            </p:childTnLst>
                          </p:cTn>
                        </p:par>
                      </p:childTnLst>
                    </p:cTn>
                  </p:par>
                  <p:par>
                    <p:cTn id="21" fill="hold">
                      <p:stCondLst>
                        <p:cond delay="indefinite"/>
                      </p:stCondLst>
                      <p:childTnLst>
                        <p:par>
                          <p:cTn id="22" fill="hold">
                            <p:stCondLst>
                              <p:cond delay="0"/>
                            </p:stCondLst>
                            <p:childTnLst>
                              <p:par>
                                <p:cTn id="23" presetID="0" presetClass="path" presetSubtype="0" accel="50000" decel="50000" fill="hold" nodeType="clickEffect">
                                  <p:stCondLst>
                                    <p:cond delay="0"/>
                                  </p:stCondLst>
                                  <p:childTnLst>
                                    <p:animMotion origin="layout" path="M 0.00013 -0.00162 L 0.0289 -0.05717 L 0.06015 -0.04259 L 0.06458 -0.08703 L 0.07448 -0.10602 L 0.06575 -0.13264 L 0.0651 -0.15926 L 0.08203 -0.18819 L 0.09583 -0.20602 L 0.09518 -0.24606 L 0.10455 -0.28495 L 0.14323 -0.30926 L 0.16705 -0.35486 L 0.19895 -0.36157 L 0.22018 -0.3949 L 0.27083 -0.41157 L 0.28151 -0.4581 L 0.20143 -0.47592 L 0.15078 -0.45602 L 0.14518 -0.4037 L 0.08268 -0.47152 L 0.05885 -0.50254 L 0.03073 -0.44699 L -0.00365 -0.38703 L -0.07357 -0.4037 L -0.0599 -0.48148 L -0.0599 -0.48703 " pathEditMode="relative" rAng="0" ptsTypes="AAAAAAAAAAAAAAAAAAAAAAAAAAA">
                                      <p:cBhvr>
                                        <p:cTn id="24" dur="32000" fill="hold"/>
                                        <p:tgtEl>
                                          <p:spTgt spid="12"/>
                                        </p:tgtEl>
                                        <p:attrNameLst>
                                          <p:attrName>ppt_x</p:attrName>
                                          <p:attrName>ppt_y</p:attrName>
                                        </p:attrNameLst>
                                      </p:cBhvr>
                                      <p:rCtr x="10378" y="-25046"/>
                                    </p:animMotion>
                                  </p:childTnLst>
                                </p:cTn>
                              </p:par>
                              <p:par>
                                <p:cTn id="25" presetID="0" presetClass="path" presetSubtype="0" accel="50000" decel="50000" fill="hold" nodeType="withEffect">
                                  <p:stCondLst>
                                    <p:cond delay="0"/>
                                  </p:stCondLst>
                                  <p:childTnLst>
                                    <p:animMotion origin="layout" path="M -2.5E-6 3.33333E-6 L 0.02565 -0.01343 L 0.05625 -0.03797 L 0.08815 -0.05903 L 0.11875 -0.04792 L 0.125 -0.09352 L 0.12435 -0.09561 L 0.11068 -0.14908 L 0.11068 -0.14885 L 0.11185 -0.19445 L 0.1194 -0.21667 L 0.13568 -0.27454 L 0.13568 -0.27431 L 0.14193 -0.33565 L 0.1513 -0.33449 L 0.22005 -0.32107 L 0.27005 -0.41783 L 0.29948 -0.5 L 0.25625 -0.55764 L 0.125 -0.5301 L 0.06433 -0.42107 L -0.05 -0.48334 L -0.08997 -0.33449 " pathEditMode="relative" rAng="0" ptsTypes="AAAAAAAAAAAAAAAAAAAAAAA">
                                      <p:cBhvr>
                                        <p:cTn id="26" dur="42000" fill="hold"/>
                                        <p:tgtEl>
                                          <p:spTgt spid="13"/>
                                        </p:tgtEl>
                                        <p:attrNameLst>
                                          <p:attrName>ppt_x</p:attrName>
                                          <p:attrName>ppt_y</p:attrName>
                                        </p:attrNameLst>
                                      </p:cBhvr>
                                      <p:rCtr x="10469" y="-27894"/>
                                    </p:animMotion>
                                  </p:childTnLst>
                                </p:cTn>
                              </p:par>
                              <p:par>
                                <p:cTn id="27" presetID="0" presetClass="path" presetSubtype="0" accel="50000" decel="50000" fill="hold" nodeType="withEffect">
                                  <p:stCondLst>
                                    <p:cond delay="0"/>
                                  </p:stCondLst>
                                  <p:childTnLst>
                                    <p:animMotion origin="layout" path="M 0.00013 0.00023 L 0.06888 -0.00764 L 0.06823 -0.04445 L 0.0513 -0.10093 L 0.02825 -0.15556 L 0.047 -0.20556 L 0.0345 -0.27986 L 0.05638 -0.33102 L 0.07252 -0.42222 L 0.1026 -0.44097 L 0.13138 -0.49097 L 0.1444 -0.55764 L 0.1957 -0.5 L 0.2194 -0.38449 L 0.222 -0.64884 L 0.26888 -0.65209 L 0.29765 -0.64769 " pathEditMode="relative" rAng="0" ptsTypes="AAAAAAAAAAAAAAAAA">
                                      <p:cBhvr>
                                        <p:cTn id="28" dur="32000" fill="hold"/>
                                        <p:tgtEl>
                                          <p:spTgt spid="14"/>
                                        </p:tgtEl>
                                        <p:attrNameLst>
                                          <p:attrName>ppt_x</p:attrName>
                                          <p:attrName>ppt_y</p:attrName>
                                        </p:attrNameLst>
                                      </p:cBhvr>
                                      <p:rCtr x="14870" y="-32616"/>
                                    </p:animMotion>
                                  </p:childTnLst>
                                </p:cTn>
                              </p:par>
                              <p:par>
                                <p:cTn id="29" presetID="42" presetClass="entr" presetSubtype="0" fill="hold"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1000"/>
                                        <p:tgtEl>
                                          <p:spTgt spid="21"/>
                                        </p:tgtEl>
                                      </p:cBhvr>
                                    </p:animEffect>
                                    <p:anim calcmode="lin" valueType="num">
                                      <p:cBhvr>
                                        <p:cTn id="32" dur="1000" fill="hold"/>
                                        <p:tgtEl>
                                          <p:spTgt spid="21"/>
                                        </p:tgtEl>
                                        <p:attrNameLst>
                                          <p:attrName>ppt_x</p:attrName>
                                        </p:attrNameLst>
                                      </p:cBhvr>
                                      <p:tavLst>
                                        <p:tav tm="0">
                                          <p:val>
                                            <p:strVal val="#ppt_x"/>
                                          </p:val>
                                        </p:tav>
                                        <p:tav tm="100000">
                                          <p:val>
                                            <p:strVal val="#ppt_x"/>
                                          </p:val>
                                        </p:tav>
                                      </p:tavLst>
                                    </p:anim>
                                    <p:anim calcmode="lin" valueType="num">
                                      <p:cBhvr>
                                        <p:cTn id="33"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3" grpId="0" animBg="1"/>
      <p:bldP spid="74" grpId="0" animBg="1"/>
      <p:bldP spid="75" grpId="0" animBg="1"/>
      <p:bldP spid="76" grpId="0" animBg="1"/>
      <p:bldP spid="77" grpId="0" animBg="1"/>
      <p:bldP spid="78" grpId="0" animBg="1"/>
      <p:bldP spid="7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34973D1-1324-83D3-35D7-0C671FEBEE41}"/>
              </a:ext>
            </a:extLst>
          </p:cNvPr>
          <p:cNvGrpSpPr/>
          <p:nvPr/>
        </p:nvGrpSpPr>
        <p:grpSpPr>
          <a:xfrm>
            <a:off x="6096000" y="2865120"/>
            <a:ext cx="5944765" cy="1465287"/>
            <a:chOff x="4103475" y="1870650"/>
            <a:chExt cx="3474600" cy="1920870"/>
          </a:xfrm>
        </p:grpSpPr>
        <p:sp>
          <p:nvSpPr>
            <p:cNvPr id="5" name="Google Shape;730;p68">
              <a:extLst>
                <a:ext uri="{FF2B5EF4-FFF2-40B4-BE49-F238E27FC236}">
                  <a16:creationId xmlns:a16="http://schemas.microsoft.com/office/drawing/2014/main" id="{68D6C821-F1D7-511D-64B8-6F79571DF19B}"/>
                </a:ext>
              </a:extLst>
            </p:cNvPr>
            <p:cNvSpPr txBox="1">
              <a:spLocks/>
            </p:cNvSpPr>
            <p:nvPr/>
          </p:nvSpPr>
          <p:spPr>
            <a:xfrm>
              <a:off x="4103475" y="1870650"/>
              <a:ext cx="3474600" cy="64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3500"/>
                <a:buFont typeface="Archivo"/>
                <a:buNone/>
                <a:tabLst/>
                <a:defRPr/>
              </a:pPr>
              <a:r>
                <a:rPr kumimoji="0" lang="en-US" sz="3500" b="1" i="0" u="none" strike="noStrike" kern="0" cap="none" spc="0" normalizeH="0" baseline="0" noProof="0" dirty="0">
                  <a:ln>
                    <a:noFill/>
                  </a:ln>
                  <a:solidFill>
                    <a:srgbClr val="FFFFFF"/>
                  </a:solidFill>
                  <a:effectLst/>
                  <a:uLnTx/>
                  <a:uFillTx/>
                  <a:latin typeface="Archivo"/>
                  <a:sym typeface="Archivo"/>
                </a:rPr>
                <a:t>Pin-Point Tracking</a:t>
              </a:r>
            </a:p>
          </p:txBody>
        </p:sp>
        <p:sp>
          <p:nvSpPr>
            <p:cNvPr id="6" name="Google Shape;731;p68">
              <a:extLst>
                <a:ext uri="{FF2B5EF4-FFF2-40B4-BE49-F238E27FC236}">
                  <a16:creationId xmlns:a16="http://schemas.microsoft.com/office/drawing/2014/main" id="{C9C56025-5353-06A9-840E-C918F9213F49}"/>
                </a:ext>
              </a:extLst>
            </p:cNvPr>
            <p:cNvSpPr txBox="1">
              <a:spLocks/>
            </p:cNvSpPr>
            <p:nvPr/>
          </p:nvSpPr>
          <p:spPr>
            <a:xfrm>
              <a:off x="4103475" y="2877120"/>
              <a:ext cx="3474600" cy="91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ctr" rtl="0">
                <a:lnSpc>
                  <a:spcPct val="100000"/>
                </a:lnSpc>
                <a:spcBef>
                  <a:spcPts val="160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160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Archivo"/>
                  <a:sym typeface="Archivo"/>
                </a:rPr>
                <a:t>To find these intrusive individuals, handheld RFID readers will enable the identification of these specific individuals within a large crowd, particularly those who have entered restricted zones, as long as they remain within the event's boundaries.</a:t>
              </a:r>
            </a:p>
          </p:txBody>
        </p:sp>
      </p:grpSp>
      <p:pic>
        <p:nvPicPr>
          <p:cNvPr id="167" name="Graphic 166">
            <a:extLst>
              <a:ext uri="{FF2B5EF4-FFF2-40B4-BE49-F238E27FC236}">
                <a16:creationId xmlns:a16="http://schemas.microsoft.com/office/drawing/2014/main" id="{9C7DE57A-C0E8-21FB-C6B9-5EA23871F00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H="1">
            <a:off x="-6666098" y="-3157064"/>
            <a:ext cx="10345176" cy="8448561"/>
          </a:xfrm>
          <a:prstGeom prst="rect">
            <a:avLst/>
          </a:prstGeom>
        </p:spPr>
      </p:pic>
      <p:pic>
        <p:nvPicPr>
          <p:cNvPr id="168" name="Graphic 167">
            <a:extLst>
              <a:ext uri="{FF2B5EF4-FFF2-40B4-BE49-F238E27FC236}">
                <a16:creationId xmlns:a16="http://schemas.microsoft.com/office/drawing/2014/main" id="{5EA42828-AD30-69A5-D7D9-9ED8A6CFEE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679078" y="1189135"/>
            <a:ext cx="412862" cy="361389"/>
          </a:xfrm>
          <a:prstGeom prst="rect">
            <a:avLst/>
          </a:prstGeom>
        </p:spPr>
      </p:pic>
      <p:pic>
        <p:nvPicPr>
          <p:cNvPr id="169" name="Graphic 168">
            <a:extLst>
              <a:ext uri="{FF2B5EF4-FFF2-40B4-BE49-F238E27FC236}">
                <a16:creationId xmlns:a16="http://schemas.microsoft.com/office/drawing/2014/main" id="{6C710770-C412-57AE-A0B1-FD34FDE118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486648" y="1369830"/>
            <a:ext cx="3062936" cy="4479019"/>
          </a:xfrm>
          <a:prstGeom prst="rect">
            <a:avLst/>
          </a:prstGeom>
        </p:spPr>
      </p:pic>
      <p:pic>
        <p:nvPicPr>
          <p:cNvPr id="170" name="Graphic 169">
            <a:extLst>
              <a:ext uri="{FF2B5EF4-FFF2-40B4-BE49-F238E27FC236}">
                <a16:creationId xmlns:a16="http://schemas.microsoft.com/office/drawing/2014/main" id="{98370D16-AACA-C524-F75F-ECD5EF165F7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H="1">
            <a:off x="-7427116" y="903359"/>
            <a:ext cx="10345176" cy="8448561"/>
          </a:xfrm>
          <a:prstGeom prst="rect">
            <a:avLst/>
          </a:prstGeom>
        </p:spPr>
      </p:pic>
      <p:pic>
        <p:nvPicPr>
          <p:cNvPr id="2" name="Graphic 1">
            <a:extLst>
              <a:ext uri="{FF2B5EF4-FFF2-40B4-BE49-F238E27FC236}">
                <a16:creationId xmlns:a16="http://schemas.microsoft.com/office/drawing/2014/main" id="{07730A8F-8E73-0D1B-65D7-6E9C9549247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252169" y="-4272408"/>
            <a:ext cx="561754" cy="655380"/>
          </a:xfrm>
          <a:prstGeom prst="rect">
            <a:avLst/>
          </a:prstGeom>
        </p:spPr>
      </p:pic>
      <p:pic>
        <p:nvPicPr>
          <p:cNvPr id="4" name="Graphic 3">
            <a:extLst>
              <a:ext uri="{FF2B5EF4-FFF2-40B4-BE49-F238E27FC236}">
                <a16:creationId xmlns:a16="http://schemas.microsoft.com/office/drawing/2014/main" id="{7C5FBECB-E0D3-B98C-652E-1F32DD672E1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844758" y="-1235991"/>
            <a:ext cx="535195" cy="624395"/>
          </a:xfrm>
          <a:prstGeom prst="rect">
            <a:avLst/>
          </a:prstGeom>
        </p:spPr>
      </p:pic>
      <p:pic>
        <p:nvPicPr>
          <p:cNvPr id="7" name="Graphic 6">
            <a:extLst>
              <a:ext uri="{FF2B5EF4-FFF2-40B4-BE49-F238E27FC236}">
                <a16:creationId xmlns:a16="http://schemas.microsoft.com/office/drawing/2014/main" id="{B2F88040-1EFD-8A0E-4CC7-AD98D7F25D4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76789" y="-1772897"/>
            <a:ext cx="570698" cy="624200"/>
          </a:xfrm>
          <a:prstGeom prst="rect">
            <a:avLst/>
          </a:prstGeom>
        </p:spPr>
      </p:pic>
      <p:pic>
        <p:nvPicPr>
          <p:cNvPr id="8" name="Graphic 7">
            <a:extLst>
              <a:ext uri="{FF2B5EF4-FFF2-40B4-BE49-F238E27FC236}">
                <a16:creationId xmlns:a16="http://schemas.microsoft.com/office/drawing/2014/main" id="{0429D39D-B69C-A7EF-7E4C-1C045A2F245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848949" y="7890348"/>
            <a:ext cx="684097" cy="2166306"/>
          </a:xfrm>
          <a:prstGeom prst="rect">
            <a:avLst/>
          </a:prstGeom>
        </p:spPr>
      </p:pic>
      <p:pic>
        <p:nvPicPr>
          <p:cNvPr id="9" name="Picture 8">
            <a:extLst>
              <a:ext uri="{FF2B5EF4-FFF2-40B4-BE49-F238E27FC236}">
                <a16:creationId xmlns:a16="http://schemas.microsoft.com/office/drawing/2014/main" id="{B0C37F8B-414F-ABA6-0B46-4CB7A5CF2E6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3829902" y="1254205"/>
            <a:ext cx="4982260" cy="4349590"/>
          </a:xfrm>
          <a:prstGeom prst="rect">
            <a:avLst/>
          </a:prstGeom>
        </p:spPr>
      </p:pic>
    </p:spTree>
    <p:extLst>
      <p:ext uri="{BB962C8B-B14F-4D97-AF65-F5344CB8AC3E}">
        <p14:creationId xmlns:p14="http://schemas.microsoft.com/office/powerpoint/2010/main" val="8147636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accel="50000" decel="50000" autoRev="1" fill="hold" nodeType="withEffect">
                                  <p:stCondLst>
                                    <p:cond delay="0"/>
                                  </p:stCondLst>
                                  <p:childTnLst>
                                    <p:animMotion origin="layout" path="M 5.55112E-17 1.48148E-6 L 5.55112E-17 -0.05741 " pathEditMode="relative" rAng="0" ptsTypes="AA">
                                      <p:cBhvr>
                                        <p:cTn id="6" dur="2000" fill="hold"/>
                                        <p:tgtEl>
                                          <p:spTgt spid="168"/>
                                        </p:tgtEl>
                                        <p:attrNameLst>
                                          <p:attrName>ppt_x</p:attrName>
                                          <p:attrName>ppt_y</p:attrName>
                                        </p:attrNameLst>
                                      </p:cBhvr>
                                      <p:rCtr x="0" y="-28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F618250-DBC6-91B3-877B-E08FACA9441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78825" y="1254205"/>
            <a:ext cx="4982260" cy="4349590"/>
          </a:xfrm>
          <a:prstGeom prst="rect">
            <a:avLst/>
          </a:prstGeom>
        </p:spPr>
      </p:pic>
      <p:pic>
        <p:nvPicPr>
          <p:cNvPr id="8" name="Graphic 7">
            <a:extLst>
              <a:ext uri="{FF2B5EF4-FFF2-40B4-BE49-F238E27FC236}">
                <a16:creationId xmlns:a16="http://schemas.microsoft.com/office/drawing/2014/main" id="{FBEDFFBF-81EE-1EA1-A6DF-2FDEAC553C8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770774" y="-5331453"/>
            <a:ext cx="153699" cy="4935446"/>
          </a:xfrm>
          <a:prstGeom prst="rect">
            <a:avLst/>
          </a:prstGeom>
        </p:spPr>
      </p:pic>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324036" y="11053483"/>
            <a:ext cx="5888284" cy="5858018"/>
          </a:xfrm>
          <a:prstGeom prst="rect">
            <a:avLst/>
          </a:prstGeom>
        </p:spPr>
      </p:pic>
      <p:grpSp>
        <p:nvGrpSpPr>
          <p:cNvPr id="13" name="Group 12">
            <a:extLst>
              <a:ext uri="{FF2B5EF4-FFF2-40B4-BE49-F238E27FC236}">
                <a16:creationId xmlns:a16="http://schemas.microsoft.com/office/drawing/2014/main" id="{DADDA232-F0BA-A0DF-EBE6-979EE19B56A7}"/>
              </a:ext>
            </a:extLst>
          </p:cNvPr>
          <p:cNvGrpSpPr/>
          <p:nvPr/>
        </p:nvGrpSpPr>
        <p:grpSpPr>
          <a:xfrm>
            <a:off x="910541" y="2865120"/>
            <a:ext cx="5944765" cy="1465287"/>
            <a:chOff x="4103475" y="1870650"/>
            <a:chExt cx="3474600" cy="1920870"/>
          </a:xfrm>
        </p:grpSpPr>
        <p:sp>
          <p:nvSpPr>
            <p:cNvPr id="14" name="Google Shape;730;p68">
              <a:extLst>
                <a:ext uri="{FF2B5EF4-FFF2-40B4-BE49-F238E27FC236}">
                  <a16:creationId xmlns:a16="http://schemas.microsoft.com/office/drawing/2014/main" id="{B7392D89-8C2E-A184-B534-BFB6FB4DA7FD}"/>
                </a:ext>
              </a:extLst>
            </p:cNvPr>
            <p:cNvSpPr txBox="1">
              <a:spLocks/>
            </p:cNvSpPr>
            <p:nvPr/>
          </p:nvSpPr>
          <p:spPr>
            <a:xfrm>
              <a:off x="4103475" y="1870650"/>
              <a:ext cx="3474600" cy="64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3500"/>
                <a:buFont typeface="Archivo"/>
                <a:buNone/>
                <a:tabLst/>
                <a:defRPr/>
              </a:pPr>
              <a:r>
                <a:rPr kumimoji="0" lang="en-US" sz="3500" b="1" i="0" u="none" strike="noStrike" kern="0" cap="none" spc="0" normalizeH="0" baseline="0" noProof="0" dirty="0">
                  <a:ln>
                    <a:noFill/>
                  </a:ln>
                  <a:solidFill>
                    <a:srgbClr val="FFFFFF"/>
                  </a:solidFill>
                  <a:effectLst/>
                  <a:uLnTx/>
                  <a:uFillTx/>
                  <a:latin typeface="Archivo"/>
                  <a:cs typeface="Archivo"/>
                  <a:sym typeface="Archivo"/>
                </a:rPr>
                <a:t>Data Anal</a:t>
              </a:r>
              <a:r>
                <a:rPr lang="en-US" kern="0" dirty="0" err="1">
                  <a:solidFill>
                    <a:srgbClr val="FFFFFF"/>
                  </a:solidFill>
                </a:rPr>
                <a:t>ytics</a:t>
              </a:r>
              <a:r>
                <a:rPr lang="en-US" kern="0" dirty="0">
                  <a:solidFill>
                    <a:srgbClr val="FFFFFF"/>
                  </a:solidFill>
                </a:rPr>
                <a:t> </a:t>
              </a:r>
              <a:endParaRPr kumimoji="0" lang="en-US" sz="3500" b="1" i="0" u="none" strike="noStrike" kern="0" cap="none" spc="0" normalizeH="0" baseline="0" noProof="0" dirty="0">
                <a:ln>
                  <a:noFill/>
                </a:ln>
                <a:solidFill>
                  <a:srgbClr val="FFFFFF"/>
                </a:solidFill>
                <a:effectLst/>
                <a:uLnTx/>
                <a:uFillTx/>
                <a:latin typeface="Archivo"/>
                <a:cs typeface="Archivo"/>
                <a:sym typeface="Archivo"/>
              </a:endParaRPr>
            </a:p>
          </p:txBody>
        </p:sp>
        <p:sp>
          <p:nvSpPr>
            <p:cNvPr id="15" name="Google Shape;731;p68">
              <a:extLst>
                <a:ext uri="{FF2B5EF4-FFF2-40B4-BE49-F238E27FC236}">
                  <a16:creationId xmlns:a16="http://schemas.microsoft.com/office/drawing/2014/main" id="{8FE8764B-BD7B-F099-FA64-95AFCC571319}"/>
                </a:ext>
              </a:extLst>
            </p:cNvPr>
            <p:cNvSpPr txBox="1">
              <a:spLocks/>
            </p:cNvSpPr>
            <p:nvPr/>
          </p:nvSpPr>
          <p:spPr>
            <a:xfrm>
              <a:off x="4103475" y="2877120"/>
              <a:ext cx="3474600" cy="91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ctr" rtl="0">
                <a:lnSpc>
                  <a:spcPct val="100000"/>
                </a:lnSpc>
                <a:spcBef>
                  <a:spcPts val="160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160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Archivo"/>
                  <a:cs typeface="Archivo"/>
                  <a:sym typeface="Archivo"/>
                </a:rPr>
                <a:t>With the data collected from these RFID tags, </a:t>
              </a:r>
              <a:r>
                <a:rPr lang="en-US" kern="0" dirty="0">
                  <a:solidFill>
                    <a:srgbClr val="FFFFFF"/>
                  </a:solidFill>
                </a:rPr>
                <a:t>PIF and other respective entities involved in crowd management</a:t>
              </a:r>
              <a:r>
                <a:rPr kumimoji="0" lang="en-US" sz="1300" b="0" i="0" u="none" strike="noStrike" kern="0" cap="none" spc="0" normalizeH="0" baseline="0" noProof="0" dirty="0">
                  <a:ln>
                    <a:noFill/>
                  </a:ln>
                  <a:solidFill>
                    <a:srgbClr val="FFFFFF"/>
                  </a:solidFill>
                  <a:effectLst/>
                  <a:uLnTx/>
                  <a:uFillTx/>
                  <a:latin typeface="Archivo"/>
                  <a:cs typeface="Archivo"/>
                  <a:sym typeface="Archivo"/>
                </a:rPr>
                <a:t>will be able to </a:t>
              </a:r>
              <a:r>
                <a:rPr lang="en-US" kern="0" dirty="0">
                  <a:solidFill>
                    <a:srgbClr val="FFFFFF"/>
                  </a:solidFill>
                </a:rPr>
                <a:t>see</a:t>
              </a:r>
              <a:r>
                <a:rPr kumimoji="0" lang="en-US" sz="1300" b="0" i="0" u="none" strike="noStrike" kern="0" cap="none" spc="0" normalizeH="0" baseline="0" noProof="0" dirty="0">
                  <a:ln>
                    <a:noFill/>
                  </a:ln>
                  <a:solidFill>
                    <a:srgbClr val="FFFFFF"/>
                  </a:solidFill>
                  <a:effectLst/>
                  <a:uLnTx/>
                  <a:uFillTx/>
                  <a:latin typeface="Archivo"/>
                  <a:cs typeface="Archivo"/>
                  <a:sym typeface="Archivo"/>
                </a:rPr>
                <a:t> real time analytics, in multiple formats.</a:t>
              </a:r>
            </a:p>
          </p:txBody>
        </p:sp>
      </p:grpSp>
      <p:pic>
        <p:nvPicPr>
          <p:cNvPr id="23" name="Graphic 22">
            <a:extLst>
              <a:ext uri="{FF2B5EF4-FFF2-40B4-BE49-F238E27FC236}">
                <a16:creationId xmlns:a16="http://schemas.microsoft.com/office/drawing/2014/main" id="{0382F3BB-91AA-334B-C87E-B6F553A2CE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252169" y="2480084"/>
            <a:ext cx="561754" cy="655380"/>
          </a:xfrm>
          <a:prstGeom prst="rect">
            <a:avLst/>
          </a:prstGeom>
        </p:spPr>
      </p:pic>
      <p:pic>
        <p:nvPicPr>
          <p:cNvPr id="25" name="Graphic 24">
            <a:extLst>
              <a:ext uri="{FF2B5EF4-FFF2-40B4-BE49-F238E27FC236}">
                <a16:creationId xmlns:a16="http://schemas.microsoft.com/office/drawing/2014/main" id="{964D447F-3CAA-1A9F-5ADA-0ADA9D42A41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844758" y="5516501"/>
            <a:ext cx="535195" cy="624395"/>
          </a:xfrm>
          <a:prstGeom prst="rect">
            <a:avLst/>
          </a:prstGeom>
        </p:spPr>
      </p:pic>
      <p:pic>
        <p:nvPicPr>
          <p:cNvPr id="27" name="Graphic 26">
            <a:extLst>
              <a:ext uri="{FF2B5EF4-FFF2-40B4-BE49-F238E27FC236}">
                <a16:creationId xmlns:a16="http://schemas.microsoft.com/office/drawing/2014/main" id="{E4A9358A-2D8C-DA68-54DC-FE7CD8F87EC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0976789" y="4979595"/>
            <a:ext cx="570698" cy="624200"/>
          </a:xfrm>
          <a:prstGeom prst="rect">
            <a:avLst/>
          </a:prstGeom>
        </p:spPr>
      </p:pic>
      <p:pic>
        <p:nvPicPr>
          <p:cNvPr id="32" name="Graphic 31">
            <a:extLst>
              <a:ext uri="{FF2B5EF4-FFF2-40B4-BE49-F238E27FC236}">
                <a16:creationId xmlns:a16="http://schemas.microsoft.com/office/drawing/2014/main" id="{5CA787E3-F4F0-EDE3-8C0A-F76FBB34C6C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310886" y="4892965"/>
            <a:ext cx="1902504" cy="1095376"/>
          </a:xfrm>
          <a:prstGeom prst="rect">
            <a:avLst/>
          </a:prstGeom>
        </p:spPr>
      </p:pic>
      <p:pic>
        <p:nvPicPr>
          <p:cNvPr id="34" name="Graphic 33">
            <a:extLst>
              <a:ext uri="{FF2B5EF4-FFF2-40B4-BE49-F238E27FC236}">
                <a16:creationId xmlns:a16="http://schemas.microsoft.com/office/drawing/2014/main" id="{68EF5920-EDCB-EB79-5B79-8CC574942B96}"/>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0764801" y="5607410"/>
            <a:ext cx="57150" cy="57150"/>
          </a:xfrm>
          <a:prstGeom prst="rect">
            <a:avLst/>
          </a:prstGeom>
        </p:spPr>
      </p:pic>
      <p:pic>
        <p:nvPicPr>
          <p:cNvPr id="36" name="Graphic 35">
            <a:extLst>
              <a:ext uri="{FF2B5EF4-FFF2-40B4-BE49-F238E27FC236}">
                <a16:creationId xmlns:a16="http://schemas.microsoft.com/office/drawing/2014/main" id="{174E64B0-A2EC-81AA-8F9A-32AAC6351312}"/>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0557722" y="5584745"/>
            <a:ext cx="38100" cy="38100"/>
          </a:xfrm>
          <a:prstGeom prst="rect">
            <a:avLst/>
          </a:prstGeom>
        </p:spPr>
      </p:pic>
      <p:pic>
        <p:nvPicPr>
          <p:cNvPr id="38" name="Graphic 37">
            <a:extLst>
              <a:ext uri="{FF2B5EF4-FFF2-40B4-BE49-F238E27FC236}">
                <a16:creationId xmlns:a16="http://schemas.microsoft.com/office/drawing/2014/main" id="{2C1D72FE-7761-A315-49D8-2A26015DA66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12042052" y="5118396"/>
            <a:ext cx="38100" cy="38100"/>
          </a:xfrm>
          <a:prstGeom prst="rect">
            <a:avLst/>
          </a:prstGeom>
        </p:spPr>
      </p:pic>
      <p:pic>
        <p:nvPicPr>
          <p:cNvPr id="40" name="Graphic 39">
            <a:extLst>
              <a:ext uri="{FF2B5EF4-FFF2-40B4-BE49-F238E27FC236}">
                <a16:creationId xmlns:a16="http://schemas.microsoft.com/office/drawing/2014/main" id="{FB16B0A6-E60D-5454-2FDB-323AB507AD5D}"/>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7554925" y="3177671"/>
            <a:ext cx="684097" cy="2166306"/>
          </a:xfrm>
          <a:prstGeom prst="rect">
            <a:avLst/>
          </a:prstGeom>
        </p:spPr>
      </p:pic>
    </p:spTree>
    <p:extLst>
      <p:ext uri="{BB962C8B-B14F-4D97-AF65-F5344CB8AC3E}">
        <p14:creationId xmlns:p14="http://schemas.microsoft.com/office/powerpoint/2010/main" val="952086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31C32F-37E2-66BA-1BCD-53FA8B2640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7143"/>
          </a:xfrm>
          <a:prstGeom prst="rect">
            <a:avLst/>
          </a:prstGeom>
        </p:spPr>
      </p:pic>
      <p:pic>
        <p:nvPicPr>
          <p:cNvPr id="245" name="Picture 2" descr="Heatmaps: 5 ways you could be screwing them up | by Chris Callaghan | UX  Collective">
            <a:extLst>
              <a:ext uri="{FF2B5EF4-FFF2-40B4-BE49-F238E27FC236}">
                <a16:creationId xmlns:a16="http://schemas.microsoft.com/office/drawing/2014/main" id="{80FA2AC9-E064-1739-7C4D-2CE2A1A15CB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367" t="86897" r="63525" b="8854"/>
          <a:stretch/>
        </p:blipFill>
        <p:spPr bwMode="auto">
          <a:xfrm rot="5400000">
            <a:off x="-602887" y="-7679027"/>
            <a:ext cx="14629605" cy="23174003"/>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2" name="Oval 1">
            <a:extLst>
              <a:ext uri="{FF2B5EF4-FFF2-40B4-BE49-F238E27FC236}">
                <a16:creationId xmlns:a16="http://schemas.microsoft.com/office/drawing/2014/main" id="{BE887887-2F20-CBC3-DBE4-60E155896F1F}"/>
              </a:ext>
            </a:extLst>
          </p:cNvPr>
          <p:cNvSpPr/>
          <p:nvPr/>
        </p:nvSpPr>
        <p:spPr>
          <a:xfrm>
            <a:off x="6364605" y="31508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 name="Oval 9">
            <a:extLst>
              <a:ext uri="{FF2B5EF4-FFF2-40B4-BE49-F238E27FC236}">
                <a16:creationId xmlns:a16="http://schemas.microsoft.com/office/drawing/2014/main" id="{144FE114-A8B2-76DE-0667-1F0AE1F0B413}"/>
              </a:ext>
            </a:extLst>
          </p:cNvPr>
          <p:cNvSpPr/>
          <p:nvPr/>
        </p:nvSpPr>
        <p:spPr>
          <a:xfrm>
            <a:off x="6248329" y="327031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 name="Oval 10">
            <a:extLst>
              <a:ext uri="{FF2B5EF4-FFF2-40B4-BE49-F238E27FC236}">
                <a16:creationId xmlns:a16="http://schemas.microsoft.com/office/drawing/2014/main" id="{9CCD2D1C-A4B3-0601-D769-BB956781B8D8}"/>
              </a:ext>
            </a:extLst>
          </p:cNvPr>
          <p:cNvSpPr/>
          <p:nvPr/>
        </p:nvSpPr>
        <p:spPr>
          <a:xfrm>
            <a:off x="6033062" y="299424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 name="Oval 11">
            <a:extLst>
              <a:ext uri="{FF2B5EF4-FFF2-40B4-BE49-F238E27FC236}">
                <a16:creationId xmlns:a16="http://schemas.microsoft.com/office/drawing/2014/main" id="{BE2DD285-AE97-C9A7-23D8-935866599B1E}"/>
              </a:ext>
            </a:extLst>
          </p:cNvPr>
          <p:cNvSpPr/>
          <p:nvPr/>
        </p:nvSpPr>
        <p:spPr>
          <a:xfrm>
            <a:off x="5862637" y="309741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 name="Oval 12">
            <a:extLst>
              <a:ext uri="{FF2B5EF4-FFF2-40B4-BE49-F238E27FC236}">
                <a16:creationId xmlns:a16="http://schemas.microsoft.com/office/drawing/2014/main" id="{0E259653-2CAC-1DFA-BB02-5A28BCAC1487}"/>
              </a:ext>
            </a:extLst>
          </p:cNvPr>
          <p:cNvSpPr/>
          <p:nvPr/>
        </p:nvSpPr>
        <p:spPr>
          <a:xfrm>
            <a:off x="5478960" y="31126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 name="Oval 13">
            <a:extLst>
              <a:ext uri="{FF2B5EF4-FFF2-40B4-BE49-F238E27FC236}">
                <a16:creationId xmlns:a16="http://schemas.microsoft.com/office/drawing/2014/main" id="{6C5649CD-8589-6B50-0279-5EF9F2C5D487}"/>
              </a:ext>
            </a:extLst>
          </p:cNvPr>
          <p:cNvSpPr/>
          <p:nvPr/>
        </p:nvSpPr>
        <p:spPr>
          <a:xfrm>
            <a:off x="5838158" y="325763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 name="Oval 14">
            <a:extLst>
              <a:ext uri="{FF2B5EF4-FFF2-40B4-BE49-F238E27FC236}">
                <a16:creationId xmlns:a16="http://schemas.microsoft.com/office/drawing/2014/main" id="{6DE93F7C-CBF5-E8EC-154C-E191FC71992D}"/>
              </a:ext>
            </a:extLst>
          </p:cNvPr>
          <p:cNvSpPr/>
          <p:nvPr/>
        </p:nvSpPr>
        <p:spPr>
          <a:xfrm>
            <a:off x="5899384" y="287995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 name="Oval 15">
            <a:extLst>
              <a:ext uri="{FF2B5EF4-FFF2-40B4-BE49-F238E27FC236}">
                <a16:creationId xmlns:a16="http://schemas.microsoft.com/office/drawing/2014/main" id="{8CB579B7-0D04-F23C-1387-DD28C83F5747}"/>
              </a:ext>
            </a:extLst>
          </p:cNvPr>
          <p:cNvSpPr/>
          <p:nvPr/>
        </p:nvSpPr>
        <p:spPr>
          <a:xfrm>
            <a:off x="6078781" y="27038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 name="Oval 16">
            <a:extLst>
              <a:ext uri="{FF2B5EF4-FFF2-40B4-BE49-F238E27FC236}">
                <a16:creationId xmlns:a16="http://schemas.microsoft.com/office/drawing/2014/main" id="{CD938FDE-8E5E-6434-2BB1-3DD6B4AAD6B3}"/>
              </a:ext>
            </a:extLst>
          </p:cNvPr>
          <p:cNvSpPr/>
          <p:nvPr/>
        </p:nvSpPr>
        <p:spPr>
          <a:xfrm>
            <a:off x="6336030" y="34679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8" name="Oval 17">
            <a:extLst>
              <a:ext uri="{FF2B5EF4-FFF2-40B4-BE49-F238E27FC236}">
                <a16:creationId xmlns:a16="http://schemas.microsoft.com/office/drawing/2014/main" id="{8C92168B-ECF4-4148-1120-9BAEA2CA78CA}"/>
              </a:ext>
            </a:extLst>
          </p:cNvPr>
          <p:cNvSpPr/>
          <p:nvPr/>
        </p:nvSpPr>
        <p:spPr>
          <a:xfrm>
            <a:off x="6311264" y="328655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 name="Oval 18">
            <a:extLst>
              <a:ext uri="{FF2B5EF4-FFF2-40B4-BE49-F238E27FC236}">
                <a16:creationId xmlns:a16="http://schemas.microsoft.com/office/drawing/2014/main" id="{DCDCA385-1DCB-5856-6B65-189D247434EA}"/>
              </a:ext>
            </a:extLst>
          </p:cNvPr>
          <p:cNvSpPr/>
          <p:nvPr/>
        </p:nvSpPr>
        <p:spPr>
          <a:xfrm>
            <a:off x="6202610" y="333551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 name="Oval 19">
            <a:extLst>
              <a:ext uri="{FF2B5EF4-FFF2-40B4-BE49-F238E27FC236}">
                <a16:creationId xmlns:a16="http://schemas.microsoft.com/office/drawing/2014/main" id="{10A7B507-6387-3FDD-15AC-A623C557E4FE}"/>
              </a:ext>
            </a:extLst>
          </p:cNvPr>
          <p:cNvSpPr/>
          <p:nvPr/>
        </p:nvSpPr>
        <p:spPr>
          <a:xfrm>
            <a:off x="6078781" y="31601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 name="Oval 20">
            <a:extLst>
              <a:ext uri="{FF2B5EF4-FFF2-40B4-BE49-F238E27FC236}">
                <a16:creationId xmlns:a16="http://schemas.microsoft.com/office/drawing/2014/main" id="{C6E42138-3AA0-5D0B-DE1C-4D296BDE3E1A}"/>
              </a:ext>
            </a:extLst>
          </p:cNvPr>
          <p:cNvSpPr/>
          <p:nvPr/>
        </p:nvSpPr>
        <p:spPr>
          <a:xfrm>
            <a:off x="5913009" y="320810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 name="Oval 21">
            <a:extLst>
              <a:ext uri="{FF2B5EF4-FFF2-40B4-BE49-F238E27FC236}">
                <a16:creationId xmlns:a16="http://schemas.microsoft.com/office/drawing/2014/main" id="{05D8003B-F76A-2615-DF59-2D90BF08017D}"/>
              </a:ext>
            </a:extLst>
          </p:cNvPr>
          <p:cNvSpPr/>
          <p:nvPr/>
        </p:nvSpPr>
        <p:spPr>
          <a:xfrm>
            <a:off x="5789865" y="31829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 name="Oval 22">
            <a:extLst>
              <a:ext uri="{FF2B5EF4-FFF2-40B4-BE49-F238E27FC236}">
                <a16:creationId xmlns:a16="http://schemas.microsoft.com/office/drawing/2014/main" id="{D3CFB0D6-21B3-3FAD-3792-6B5BD415D591}"/>
              </a:ext>
            </a:extLst>
          </p:cNvPr>
          <p:cNvSpPr/>
          <p:nvPr/>
        </p:nvSpPr>
        <p:spPr>
          <a:xfrm>
            <a:off x="5751289" y="308598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4" name="Oval 23">
            <a:extLst>
              <a:ext uri="{FF2B5EF4-FFF2-40B4-BE49-F238E27FC236}">
                <a16:creationId xmlns:a16="http://schemas.microsoft.com/office/drawing/2014/main" id="{3368FE60-1AE3-8E64-0122-E3CBF2076C22}"/>
              </a:ext>
            </a:extLst>
          </p:cNvPr>
          <p:cNvSpPr/>
          <p:nvPr/>
        </p:nvSpPr>
        <p:spPr>
          <a:xfrm>
            <a:off x="5853665" y="299793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 name="Oval 24">
            <a:extLst>
              <a:ext uri="{FF2B5EF4-FFF2-40B4-BE49-F238E27FC236}">
                <a16:creationId xmlns:a16="http://schemas.microsoft.com/office/drawing/2014/main" id="{8771E808-9863-B0E2-C043-BF874537B233}"/>
              </a:ext>
            </a:extLst>
          </p:cNvPr>
          <p:cNvSpPr/>
          <p:nvPr/>
        </p:nvSpPr>
        <p:spPr>
          <a:xfrm>
            <a:off x="6142969" y="326369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 name="Oval 25">
            <a:extLst>
              <a:ext uri="{FF2B5EF4-FFF2-40B4-BE49-F238E27FC236}">
                <a16:creationId xmlns:a16="http://schemas.microsoft.com/office/drawing/2014/main" id="{687F8164-F7D9-F3E7-5F34-E22144A969D0}"/>
              </a:ext>
            </a:extLst>
          </p:cNvPr>
          <p:cNvSpPr/>
          <p:nvPr/>
        </p:nvSpPr>
        <p:spPr>
          <a:xfrm>
            <a:off x="6504901" y="304418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 name="Oval 26">
            <a:extLst>
              <a:ext uri="{FF2B5EF4-FFF2-40B4-BE49-F238E27FC236}">
                <a16:creationId xmlns:a16="http://schemas.microsoft.com/office/drawing/2014/main" id="{298C801C-F62A-86C5-A115-AB451EEBE4BB}"/>
              </a:ext>
            </a:extLst>
          </p:cNvPr>
          <p:cNvSpPr/>
          <p:nvPr/>
        </p:nvSpPr>
        <p:spPr>
          <a:xfrm>
            <a:off x="6673823" y="297709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 name="Oval 27">
            <a:extLst>
              <a:ext uri="{FF2B5EF4-FFF2-40B4-BE49-F238E27FC236}">
                <a16:creationId xmlns:a16="http://schemas.microsoft.com/office/drawing/2014/main" id="{E66F122D-E2F9-3125-C53A-A256238730B9}"/>
              </a:ext>
            </a:extLst>
          </p:cNvPr>
          <p:cNvSpPr/>
          <p:nvPr/>
        </p:nvSpPr>
        <p:spPr>
          <a:xfrm>
            <a:off x="6820042" y="26246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 name="Oval 28">
            <a:extLst>
              <a:ext uri="{FF2B5EF4-FFF2-40B4-BE49-F238E27FC236}">
                <a16:creationId xmlns:a16="http://schemas.microsoft.com/office/drawing/2014/main" id="{0B455B2D-C56E-E02F-D0CA-C6A2AB7AFDB6}"/>
              </a:ext>
            </a:extLst>
          </p:cNvPr>
          <p:cNvSpPr/>
          <p:nvPr/>
        </p:nvSpPr>
        <p:spPr>
          <a:xfrm>
            <a:off x="7079122" y="22103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 name="Oval 29">
            <a:extLst>
              <a:ext uri="{FF2B5EF4-FFF2-40B4-BE49-F238E27FC236}">
                <a16:creationId xmlns:a16="http://schemas.microsoft.com/office/drawing/2014/main" id="{F9C02D8A-FFB8-1088-070A-4671BA47C437}"/>
              </a:ext>
            </a:extLst>
          </p:cNvPr>
          <p:cNvSpPr/>
          <p:nvPr/>
        </p:nvSpPr>
        <p:spPr>
          <a:xfrm>
            <a:off x="7138177" y="232844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 name="Oval 30">
            <a:extLst>
              <a:ext uri="{FF2B5EF4-FFF2-40B4-BE49-F238E27FC236}">
                <a16:creationId xmlns:a16="http://schemas.microsoft.com/office/drawing/2014/main" id="{190E95EA-0FE8-9F92-2460-08FF9809D769}"/>
              </a:ext>
            </a:extLst>
          </p:cNvPr>
          <p:cNvSpPr/>
          <p:nvPr/>
        </p:nvSpPr>
        <p:spPr>
          <a:xfrm>
            <a:off x="7140223" y="21874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 name="Oval 31">
            <a:extLst>
              <a:ext uri="{FF2B5EF4-FFF2-40B4-BE49-F238E27FC236}">
                <a16:creationId xmlns:a16="http://schemas.microsoft.com/office/drawing/2014/main" id="{7219BCA1-A122-5A24-5089-2EDE388EF4DC}"/>
              </a:ext>
            </a:extLst>
          </p:cNvPr>
          <p:cNvSpPr/>
          <p:nvPr/>
        </p:nvSpPr>
        <p:spPr>
          <a:xfrm>
            <a:off x="7027829" y="212561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 name="Oval 32">
            <a:extLst>
              <a:ext uri="{FF2B5EF4-FFF2-40B4-BE49-F238E27FC236}">
                <a16:creationId xmlns:a16="http://schemas.microsoft.com/office/drawing/2014/main" id="{77303E9F-9CE5-740B-5850-5246E6594CCE}"/>
              </a:ext>
            </a:extLst>
          </p:cNvPr>
          <p:cNvSpPr/>
          <p:nvPr/>
        </p:nvSpPr>
        <p:spPr>
          <a:xfrm>
            <a:off x="6973500" y="211380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 name="Oval 33">
            <a:extLst>
              <a:ext uri="{FF2B5EF4-FFF2-40B4-BE49-F238E27FC236}">
                <a16:creationId xmlns:a16="http://schemas.microsoft.com/office/drawing/2014/main" id="{FE6D24A2-DD9A-120B-ACFB-0D9ACF408DCD}"/>
              </a:ext>
            </a:extLst>
          </p:cNvPr>
          <p:cNvSpPr/>
          <p:nvPr/>
        </p:nvSpPr>
        <p:spPr>
          <a:xfrm>
            <a:off x="6857293" y="2202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 name="Oval 34">
            <a:extLst>
              <a:ext uri="{FF2B5EF4-FFF2-40B4-BE49-F238E27FC236}">
                <a16:creationId xmlns:a16="http://schemas.microsoft.com/office/drawing/2014/main" id="{45E22063-0239-C1BA-C704-7CB15C9E4B41}"/>
              </a:ext>
            </a:extLst>
          </p:cNvPr>
          <p:cNvSpPr/>
          <p:nvPr/>
        </p:nvSpPr>
        <p:spPr>
          <a:xfrm>
            <a:off x="6973499" y="200385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 name="Oval 35">
            <a:extLst>
              <a:ext uri="{FF2B5EF4-FFF2-40B4-BE49-F238E27FC236}">
                <a16:creationId xmlns:a16="http://schemas.microsoft.com/office/drawing/2014/main" id="{0FE04F47-3D1F-AE8E-57DC-775749406E4C}"/>
              </a:ext>
            </a:extLst>
          </p:cNvPr>
          <p:cNvSpPr/>
          <p:nvPr/>
        </p:nvSpPr>
        <p:spPr>
          <a:xfrm>
            <a:off x="6648351" y="163635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 name="Oval 36">
            <a:extLst>
              <a:ext uri="{FF2B5EF4-FFF2-40B4-BE49-F238E27FC236}">
                <a16:creationId xmlns:a16="http://schemas.microsoft.com/office/drawing/2014/main" id="{6E6654F7-AE07-869C-2681-A2BB0D121E78}"/>
              </a:ext>
            </a:extLst>
          </p:cNvPr>
          <p:cNvSpPr/>
          <p:nvPr/>
        </p:nvSpPr>
        <p:spPr>
          <a:xfrm>
            <a:off x="6769168" y="177136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8" name="Oval 37">
            <a:extLst>
              <a:ext uri="{FF2B5EF4-FFF2-40B4-BE49-F238E27FC236}">
                <a16:creationId xmlns:a16="http://schemas.microsoft.com/office/drawing/2014/main" id="{66881DFA-3C9D-6562-E7CD-3B0D0BEDC5B0}"/>
              </a:ext>
            </a:extLst>
          </p:cNvPr>
          <p:cNvSpPr/>
          <p:nvPr/>
        </p:nvSpPr>
        <p:spPr>
          <a:xfrm>
            <a:off x="6689057" y="17150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9" name="Oval 38">
            <a:extLst>
              <a:ext uri="{FF2B5EF4-FFF2-40B4-BE49-F238E27FC236}">
                <a16:creationId xmlns:a16="http://schemas.microsoft.com/office/drawing/2014/main" id="{21248043-1D8E-F57F-A0FD-0D7D89C13EA8}"/>
              </a:ext>
            </a:extLst>
          </p:cNvPr>
          <p:cNvSpPr/>
          <p:nvPr/>
        </p:nvSpPr>
        <p:spPr>
          <a:xfrm>
            <a:off x="6792027" y="168553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3" name="Oval 42">
            <a:extLst>
              <a:ext uri="{FF2B5EF4-FFF2-40B4-BE49-F238E27FC236}">
                <a16:creationId xmlns:a16="http://schemas.microsoft.com/office/drawing/2014/main" id="{81D13A5D-6789-70DD-BDAD-711C14E94D75}"/>
              </a:ext>
            </a:extLst>
          </p:cNvPr>
          <p:cNvSpPr/>
          <p:nvPr/>
        </p:nvSpPr>
        <p:spPr>
          <a:xfrm>
            <a:off x="6648350" y="155357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5" name="Oval 44">
            <a:extLst>
              <a:ext uri="{FF2B5EF4-FFF2-40B4-BE49-F238E27FC236}">
                <a16:creationId xmlns:a16="http://schemas.microsoft.com/office/drawing/2014/main" id="{602FB2F4-43C3-5890-3CF3-3C42046EC5A5}"/>
              </a:ext>
            </a:extLst>
          </p:cNvPr>
          <p:cNvSpPr/>
          <p:nvPr/>
        </p:nvSpPr>
        <p:spPr>
          <a:xfrm>
            <a:off x="6575960" y="143784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7" name="Oval 46">
            <a:extLst>
              <a:ext uri="{FF2B5EF4-FFF2-40B4-BE49-F238E27FC236}">
                <a16:creationId xmlns:a16="http://schemas.microsoft.com/office/drawing/2014/main" id="{FAC895CC-F540-B979-30ED-CCE4F8537437}"/>
              </a:ext>
            </a:extLst>
          </p:cNvPr>
          <p:cNvSpPr/>
          <p:nvPr/>
        </p:nvSpPr>
        <p:spPr>
          <a:xfrm>
            <a:off x="6454964" y="152457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8" name="Oval 47">
            <a:extLst>
              <a:ext uri="{FF2B5EF4-FFF2-40B4-BE49-F238E27FC236}">
                <a16:creationId xmlns:a16="http://schemas.microsoft.com/office/drawing/2014/main" id="{DAF006F2-0746-A696-52FC-F3DBF2EFC299}"/>
              </a:ext>
            </a:extLst>
          </p:cNvPr>
          <p:cNvSpPr/>
          <p:nvPr/>
        </p:nvSpPr>
        <p:spPr>
          <a:xfrm>
            <a:off x="6202610" y="149657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9" name="Oval 48">
            <a:extLst>
              <a:ext uri="{FF2B5EF4-FFF2-40B4-BE49-F238E27FC236}">
                <a16:creationId xmlns:a16="http://schemas.microsoft.com/office/drawing/2014/main" id="{F7436B47-9FEA-92E3-266A-3CF7E6939678}"/>
              </a:ext>
            </a:extLst>
          </p:cNvPr>
          <p:cNvSpPr/>
          <p:nvPr/>
        </p:nvSpPr>
        <p:spPr>
          <a:xfrm>
            <a:off x="6053945" y="152457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0" name="Oval 49">
            <a:extLst>
              <a:ext uri="{FF2B5EF4-FFF2-40B4-BE49-F238E27FC236}">
                <a16:creationId xmlns:a16="http://schemas.microsoft.com/office/drawing/2014/main" id="{F97FF640-95A2-C36B-E912-EE6455E1793E}"/>
              </a:ext>
            </a:extLst>
          </p:cNvPr>
          <p:cNvSpPr/>
          <p:nvPr/>
        </p:nvSpPr>
        <p:spPr>
          <a:xfrm>
            <a:off x="6163553" y="177241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1" name="Oval 50">
            <a:extLst>
              <a:ext uri="{FF2B5EF4-FFF2-40B4-BE49-F238E27FC236}">
                <a16:creationId xmlns:a16="http://schemas.microsoft.com/office/drawing/2014/main" id="{AB88DA64-F35C-2523-843C-B80405FCA9CD}"/>
              </a:ext>
            </a:extLst>
          </p:cNvPr>
          <p:cNvSpPr/>
          <p:nvPr/>
        </p:nvSpPr>
        <p:spPr>
          <a:xfrm>
            <a:off x="6338812" y="191457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3" name="Oval 52">
            <a:extLst>
              <a:ext uri="{FF2B5EF4-FFF2-40B4-BE49-F238E27FC236}">
                <a16:creationId xmlns:a16="http://schemas.microsoft.com/office/drawing/2014/main" id="{651C6A28-C316-2B72-B81F-46BAB054276F}"/>
              </a:ext>
            </a:extLst>
          </p:cNvPr>
          <p:cNvSpPr/>
          <p:nvPr/>
        </p:nvSpPr>
        <p:spPr>
          <a:xfrm>
            <a:off x="6238510" y="18524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5" name="Oval 54">
            <a:extLst>
              <a:ext uri="{FF2B5EF4-FFF2-40B4-BE49-F238E27FC236}">
                <a16:creationId xmlns:a16="http://schemas.microsoft.com/office/drawing/2014/main" id="{CC372AF2-1A61-7F7A-99ED-D566654C1FFC}"/>
              </a:ext>
            </a:extLst>
          </p:cNvPr>
          <p:cNvSpPr/>
          <p:nvPr/>
        </p:nvSpPr>
        <p:spPr>
          <a:xfrm>
            <a:off x="6372594" y="203334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6" name="Oval 55">
            <a:extLst>
              <a:ext uri="{FF2B5EF4-FFF2-40B4-BE49-F238E27FC236}">
                <a16:creationId xmlns:a16="http://schemas.microsoft.com/office/drawing/2014/main" id="{6844EAD2-7E89-3B12-5C90-390E49C7FD9F}"/>
              </a:ext>
            </a:extLst>
          </p:cNvPr>
          <p:cNvSpPr/>
          <p:nvPr/>
        </p:nvSpPr>
        <p:spPr>
          <a:xfrm>
            <a:off x="6461866" y="217638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8" name="Oval 57">
            <a:extLst>
              <a:ext uri="{FF2B5EF4-FFF2-40B4-BE49-F238E27FC236}">
                <a16:creationId xmlns:a16="http://schemas.microsoft.com/office/drawing/2014/main" id="{F834B402-F66B-C72B-48A8-BEDBDE6AE11F}"/>
              </a:ext>
            </a:extLst>
          </p:cNvPr>
          <p:cNvSpPr/>
          <p:nvPr/>
        </p:nvSpPr>
        <p:spPr>
          <a:xfrm>
            <a:off x="6609218" y="23555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9" name="Oval 58">
            <a:extLst>
              <a:ext uri="{FF2B5EF4-FFF2-40B4-BE49-F238E27FC236}">
                <a16:creationId xmlns:a16="http://schemas.microsoft.com/office/drawing/2014/main" id="{02664F80-59CC-DB04-CEC4-F48E8763C42C}"/>
              </a:ext>
            </a:extLst>
          </p:cNvPr>
          <p:cNvSpPr/>
          <p:nvPr/>
        </p:nvSpPr>
        <p:spPr>
          <a:xfrm>
            <a:off x="6209272" y="21894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60" name="Oval 59">
            <a:extLst>
              <a:ext uri="{FF2B5EF4-FFF2-40B4-BE49-F238E27FC236}">
                <a16:creationId xmlns:a16="http://schemas.microsoft.com/office/drawing/2014/main" id="{60920829-D87F-4DE3-38BB-76E8CECFB388}"/>
              </a:ext>
            </a:extLst>
          </p:cNvPr>
          <p:cNvSpPr/>
          <p:nvPr/>
        </p:nvSpPr>
        <p:spPr>
          <a:xfrm>
            <a:off x="6090929" y="225604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4" name="Oval 73">
            <a:extLst>
              <a:ext uri="{FF2B5EF4-FFF2-40B4-BE49-F238E27FC236}">
                <a16:creationId xmlns:a16="http://schemas.microsoft.com/office/drawing/2014/main" id="{134EACFA-07B4-1E8E-D773-BC4596721863}"/>
              </a:ext>
            </a:extLst>
          </p:cNvPr>
          <p:cNvSpPr/>
          <p:nvPr/>
        </p:nvSpPr>
        <p:spPr>
          <a:xfrm>
            <a:off x="5890792" y="23118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5" name="Oval 74">
            <a:extLst>
              <a:ext uri="{FF2B5EF4-FFF2-40B4-BE49-F238E27FC236}">
                <a16:creationId xmlns:a16="http://schemas.microsoft.com/office/drawing/2014/main" id="{810EB704-A9F8-CC63-C0E2-64150926B3AF}"/>
              </a:ext>
            </a:extLst>
          </p:cNvPr>
          <p:cNvSpPr/>
          <p:nvPr/>
        </p:nvSpPr>
        <p:spPr>
          <a:xfrm>
            <a:off x="5694648" y="22737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6" name="Oval 75">
            <a:extLst>
              <a:ext uri="{FF2B5EF4-FFF2-40B4-BE49-F238E27FC236}">
                <a16:creationId xmlns:a16="http://schemas.microsoft.com/office/drawing/2014/main" id="{B2763638-AD2F-C2D5-43C0-4BBB30317DB1}"/>
              </a:ext>
            </a:extLst>
          </p:cNvPr>
          <p:cNvSpPr/>
          <p:nvPr/>
        </p:nvSpPr>
        <p:spPr>
          <a:xfrm>
            <a:off x="5580054" y="218852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7" name="Oval 76">
            <a:extLst>
              <a:ext uri="{FF2B5EF4-FFF2-40B4-BE49-F238E27FC236}">
                <a16:creationId xmlns:a16="http://schemas.microsoft.com/office/drawing/2014/main" id="{84C76B07-4651-B9D6-1F01-166BA32A420B}"/>
              </a:ext>
            </a:extLst>
          </p:cNvPr>
          <p:cNvSpPr/>
          <p:nvPr/>
        </p:nvSpPr>
        <p:spPr>
          <a:xfrm>
            <a:off x="5435628" y="218228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8" name="Oval 77">
            <a:extLst>
              <a:ext uri="{FF2B5EF4-FFF2-40B4-BE49-F238E27FC236}">
                <a16:creationId xmlns:a16="http://schemas.microsoft.com/office/drawing/2014/main" id="{8BB52714-2DA9-A59D-4977-CC02BC8DF362}"/>
              </a:ext>
            </a:extLst>
          </p:cNvPr>
          <p:cNvSpPr/>
          <p:nvPr/>
        </p:nvSpPr>
        <p:spPr>
          <a:xfrm>
            <a:off x="5310414" y="222800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9" name="Oval 78">
            <a:extLst>
              <a:ext uri="{FF2B5EF4-FFF2-40B4-BE49-F238E27FC236}">
                <a16:creationId xmlns:a16="http://schemas.microsoft.com/office/drawing/2014/main" id="{66FD50D6-3F7B-465C-7AF6-164541CDCAB0}"/>
              </a:ext>
            </a:extLst>
          </p:cNvPr>
          <p:cNvSpPr/>
          <p:nvPr/>
        </p:nvSpPr>
        <p:spPr>
          <a:xfrm>
            <a:off x="5379395" y="207989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0" name="Oval 79">
            <a:extLst>
              <a:ext uri="{FF2B5EF4-FFF2-40B4-BE49-F238E27FC236}">
                <a16:creationId xmlns:a16="http://schemas.microsoft.com/office/drawing/2014/main" id="{18F4F069-E07B-D327-467A-216B9E6C32C7}"/>
              </a:ext>
            </a:extLst>
          </p:cNvPr>
          <p:cNvSpPr/>
          <p:nvPr/>
        </p:nvSpPr>
        <p:spPr>
          <a:xfrm>
            <a:off x="5578661" y="161465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1" name="Oval 80">
            <a:extLst>
              <a:ext uri="{FF2B5EF4-FFF2-40B4-BE49-F238E27FC236}">
                <a16:creationId xmlns:a16="http://schemas.microsoft.com/office/drawing/2014/main" id="{31E88489-4F8C-DC42-69AD-F7909A85475E}"/>
              </a:ext>
            </a:extLst>
          </p:cNvPr>
          <p:cNvSpPr/>
          <p:nvPr/>
        </p:nvSpPr>
        <p:spPr>
          <a:xfrm>
            <a:off x="5788521" y="152457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2" name="Oval 81">
            <a:extLst>
              <a:ext uri="{FF2B5EF4-FFF2-40B4-BE49-F238E27FC236}">
                <a16:creationId xmlns:a16="http://schemas.microsoft.com/office/drawing/2014/main" id="{4C404971-29DD-BA28-E0C3-69747F3891F4}"/>
              </a:ext>
            </a:extLst>
          </p:cNvPr>
          <p:cNvSpPr/>
          <p:nvPr/>
        </p:nvSpPr>
        <p:spPr>
          <a:xfrm>
            <a:off x="5899384" y="142243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3" name="Oval 82">
            <a:extLst>
              <a:ext uri="{FF2B5EF4-FFF2-40B4-BE49-F238E27FC236}">
                <a16:creationId xmlns:a16="http://schemas.microsoft.com/office/drawing/2014/main" id="{533F71E5-4FB1-D2F9-EADA-05550185EA6A}"/>
              </a:ext>
            </a:extLst>
          </p:cNvPr>
          <p:cNvSpPr/>
          <p:nvPr/>
        </p:nvSpPr>
        <p:spPr>
          <a:xfrm>
            <a:off x="5956382" y="15403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4" name="Oval 83">
            <a:extLst>
              <a:ext uri="{FF2B5EF4-FFF2-40B4-BE49-F238E27FC236}">
                <a16:creationId xmlns:a16="http://schemas.microsoft.com/office/drawing/2014/main" id="{DA302381-2E59-E6E5-CCC0-25F2854AB4B5}"/>
              </a:ext>
            </a:extLst>
          </p:cNvPr>
          <p:cNvSpPr/>
          <p:nvPr/>
        </p:nvSpPr>
        <p:spPr>
          <a:xfrm>
            <a:off x="6142968" y="167423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5" name="Oval 84">
            <a:extLst>
              <a:ext uri="{FF2B5EF4-FFF2-40B4-BE49-F238E27FC236}">
                <a16:creationId xmlns:a16="http://schemas.microsoft.com/office/drawing/2014/main" id="{27F11AAA-FD6F-E4A0-D573-E89F7C2F81AC}"/>
              </a:ext>
            </a:extLst>
          </p:cNvPr>
          <p:cNvSpPr/>
          <p:nvPr/>
        </p:nvSpPr>
        <p:spPr>
          <a:xfrm>
            <a:off x="6723449" y="155745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6" name="Oval 85">
            <a:extLst>
              <a:ext uri="{FF2B5EF4-FFF2-40B4-BE49-F238E27FC236}">
                <a16:creationId xmlns:a16="http://schemas.microsoft.com/office/drawing/2014/main" id="{97509D76-5746-EFF0-7055-1B0E4F1C23EA}"/>
              </a:ext>
            </a:extLst>
          </p:cNvPr>
          <p:cNvSpPr/>
          <p:nvPr/>
        </p:nvSpPr>
        <p:spPr>
          <a:xfrm>
            <a:off x="7161344" y="179370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7" name="Oval 86">
            <a:extLst>
              <a:ext uri="{FF2B5EF4-FFF2-40B4-BE49-F238E27FC236}">
                <a16:creationId xmlns:a16="http://schemas.microsoft.com/office/drawing/2014/main" id="{5E61E199-EC3E-62C0-5BC4-FDBB0C1CA331}"/>
              </a:ext>
            </a:extLst>
          </p:cNvPr>
          <p:cNvSpPr/>
          <p:nvPr/>
        </p:nvSpPr>
        <p:spPr>
          <a:xfrm>
            <a:off x="7294934" y="18554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8" name="Oval 87">
            <a:extLst>
              <a:ext uri="{FF2B5EF4-FFF2-40B4-BE49-F238E27FC236}">
                <a16:creationId xmlns:a16="http://schemas.microsoft.com/office/drawing/2014/main" id="{695A37E0-1883-0F24-E95C-8F04E67EA98C}"/>
              </a:ext>
            </a:extLst>
          </p:cNvPr>
          <p:cNvSpPr/>
          <p:nvPr/>
        </p:nvSpPr>
        <p:spPr>
          <a:xfrm>
            <a:off x="7204708" y="191534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9" name="Oval 88">
            <a:extLst>
              <a:ext uri="{FF2B5EF4-FFF2-40B4-BE49-F238E27FC236}">
                <a16:creationId xmlns:a16="http://schemas.microsoft.com/office/drawing/2014/main" id="{3D27730E-8F4A-1B11-3CF0-A289C0CD1CC7}"/>
              </a:ext>
            </a:extLst>
          </p:cNvPr>
          <p:cNvSpPr/>
          <p:nvPr/>
        </p:nvSpPr>
        <p:spPr>
          <a:xfrm>
            <a:off x="7212325" y="173603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0" name="Oval 89">
            <a:extLst>
              <a:ext uri="{FF2B5EF4-FFF2-40B4-BE49-F238E27FC236}">
                <a16:creationId xmlns:a16="http://schemas.microsoft.com/office/drawing/2014/main" id="{91EC7529-EC74-3836-1BC2-1529980C3512}"/>
              </a:ext>
            </a:extLst>
          </p:cNvPr>
          <p:cNvSpPr/>
          <p:nvPr/>
        </p:nvSpPr>
        <p:spPr>
          <a:xfrm>
            <a:off x="7308459" y="174798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1" name="Oval 90">
            <a:extLst>
              <a:ext uri="{FF2B5EF4-FFF2-40B4-BE49-F238E27FC236}">
                <a16:creationId xmlns:a16="http://schemas.microsoft.com/office/drawing/2014/main" id="{07D0B5FC-5BE0-5621-EBF8-7738795C87B1}"/>
              </a:ext>
            </a:extLst>
          </p:cNvPr>
          <p:cNvSpPr/>
          <p:nvPr/>
        </p:nvSpPr>
        <p:spPr>
          <a:xfrm>
            <a:off x="7402853" y="184959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2" name="Oval 91">
            <a:extLst>
              <a:ext uri="{FF2B5EF4-FFF2-40B4-BE49-F238E27FC236}">
                <a16:creationId xmlns:a16="http://schemas.microsoft.com/office/drawing/2014/main" id="{2E4140E7-B3A5-2D86-B671-850C479397FA}"/>
              </a:ext>
            </a:extLst>
          </p:cNvPr>
          <p:cNvSpPr/>
          <p:nvPr/>
        </p:nvSpPr>
        <p:spPr>
          <a:xfrm>
            <a:off x="7329442" y="200385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3" name="Oval 92">
            <a:extLst>
              <a:ext uri="{FF2B5EF4-FFF2-40B4-BE49-F238E27FC236}">
                <a16:creationId xmlns:a16="http://schemas.microsoft.com/office/drawing/2014/main" id="{9425FF4A-422E-B087-935D-DA1DB1FDDC5C}"/>
              </a:ext>
            </a:extLst>
          </p:cNvPr>
          <p:cNvSpPr/>
          <p:nvPr/>
        </p:nvSpPr>
        <p:spPr>
          <a:xfrm>
            <a:off x="7190286" y="199768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4" name="Oval 93">
            <a:extLst>
              <a:ext uri="{FF2B5EF4-FFF2-40B4-BE49-F238E27FC236}">
                <a16:creationId xmlns:a16="http://schemas.microsoft.com/office/drawing/2014/main" id="{8ED3F104-6B99-5C04-3190-2121205BAB6A}"/>
              </a:ext>
            </a:extLst>
          </p:cNvPr>
          <p:cNvSpPr/>
          <p:nvPr/>
        </p:nvSpPr>
        <p:spPr>
          <a:xfrm>
            <a:off x="7052236" y="171997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5" name="Oval 94">
            <a:extLst>
              <a:ext uri="{FF2B5EF4-FFF2-40B4-BE49-F238E27FC236}">
                <a16:creationId xmlns:a16="http://schemas.microsoft.com/office/drawing/2014/main" id="{F18CA841-4E99-FA0B-473E-5E60222583A8}"/>
              </a:ext>
            </a:extLst>
          </p:cNvPr>
          <p:cNvSpPr/>
          <p:nvPr/>
        </p:nvSpPr>
        <p:spPr>
          <a:xfrm>
            <a:off x="7135556" y="163011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6" name="Oval 95">
            <a:extLst>
              <a:ext uri="{FF2B5EF4-FFF2-40B4-BE49-F238E27FC236}">
                <a16:creationId xmlns:a16="http://schemas.microsoft.com/office/drawing/2014/main" id="{BD2F35B3-E072-4EF9-B1CA-ACDC63EBB76F}"/>
              </a:ext>
            </a:extLst>
          </p:cNvPr>
          <p:cNvSpPr/>
          <p:nvPr/>
        </p:nvSpPr>
        <p:spPr>
          <a:xfrm>
            <a:off x="7034960" y="16436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7" name="Oval 96">
            <a:extLst>
              <a:ext uri="{FF2B5EF4-FFF2-40B4-BE49-F238E27FC236}">
                <a16:creationId xmlns:a16="http://schemas.microsoft.com/office/drawing/2014/main" id="{FBE9D07A-B2F3-D0EE-8E95-3A0E91716FFB}"/>
              </a:ext>
            </a:extLst>
          </p:cNvPr>
          <p:cNvSpPr/>
          <p:nvPr/>
        </p:nvSpPr>
        <p:spPr>
          <a:xfrm>
            <a:off x="7012100" y="153969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8" name="Oval 97">
            <a:extLst>
              <a:ext uri="{FF2B5EF4-FFF2-40B4-BE49-F238E27FC236}">
                <a16:creationId xmlns:a16="http://schemas.microsoft.com/office/drawing/2014/main" id="{952BF492-8462-838D-7667-17C4E4D30026}"/>
              </a:ext>
            </a:extLst>
          </p:cNvPr>
          <p:cNvSpPr/>
          <p:nvPr/>
        </p:nvSpPr>
        <p:spPr>
          <a:xfrm>
            <a:off x="7146266" y="154240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9" name="Oval 98">
            <a:extLst>
              <a:ext uri="{FF2B5EF4-FFF2-40B4-BE49-F238E27FC236}">
                <a16:creationId xmlns:a16="http://schemas.microsoft.com/office/drawing/2014/main" id="{A5295BBB-9A41-A263-BFA2-C22C27F37445}"/>
              </a:ext>
            </a:extLst>
          </p:cNvPr>
          <p:cNvSpPr/>
          <p:nvPr/>
        </p:nvSpPr>
        <p:spPr>
          <a:xfrm>
            <a:off x="7160748" y="14768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0" name="Oval 99">
            <a:extLst>
              <a:ext uri="{FF2B5EF4-FFF2-40B4-BE49-F238E27FC236}">
                <a16:creationId xmlns:a16="http://schemas.microsoft.com/office/drawing/2014/main" id="{E30357EE-AA3F-E509-F543-26AB8CC2B2B8}"/>
              </a:ext>
            </a:extLst>
          </p:cNvPr>
          <p:cNvSpPr/>
          <p:nvPr/>
        </p:nvSpPr>
        <p:spPr>
          <a:xfrm>
            <a:off x="7027828" y="1465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1" name="Oval 100">
            <a:extLst>
              <a:ext uri="{FF2B5EF4-FFF2-40B4-BE49-F238E27FC236}">
                <a16:creationId xmlns:a16="http://schemas.microsoft.com/office/drawing/2014/main" id="{1A749BD9-80FE-143C-84BA-28A69B0BEDF2}"/>
              </a:ext>
            </a:extLst>
          </p:cNvPr>
          <p:cNvSpPr/>
          <p:nvPr/>
        </p:nvSpPr>
        <p:spPr>
          <a:xfrm>
            <a:off x="7080679" y="137620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2" name="Oval 101">
            <a:extLst>
              <a:ext uri="{FF2B5EF4-FFF2-40B4-BE49-F238E27FC236}">
                <a16:creationId xmlns:a16="http://schemas.microsoft.com/office/drawing/2014/main" id="{EE1911F2-ED5E-5E20-C9F4-A24FD75516A9}"/>
              </a:ext>
            </a:extLst>
          </p:cNvPr>
          <p:cNvSpPr/>
          <p:nvPr/>
        </p:nvSpPr>
        <p:spPr>
          <a:xfrm>
            <a:off x="6921669" y="143784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3" name="Oval 102">
            <a:extLst>
              <a:ext uri="{FF2B5EF4-FFF2-40B4-BE49-F238E27FC236}">
                <a16:creationId xmlns:a16="http://schemas.microsoft.com/office/drawing/2014/main" id="{39B970B1-E7AE-0873-8DCF-049B133B388B}"/>
              </a:ext>
            </a:extLst>
          </p:cNvPr>
          <p:cNvSpPr/>
          <p:nvPr/>
        </p:nvSpPr>
        <p:spPr>
          <a:xfrm>
            <a:off x="7368880" y="194949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4" name="Oval 103">
            <a:extLst>
              <a:ext uri="{FF2B5EF4-FFF2-40B4-BE49-F238E27FC236}">
                <a16:creationId xmlns:a16="http://schemas.microsoft.com/office/drawing/2014/main" id="{170B95B2-E0A9-6DF6-9DC7-7A863803A8E5}"/>
              </a:ext>
            </a:extLst>
          </p:cNvPr>
          <p:cNvSpPr/>
          <p:nvPr/>
        </p:nvSpPr>
        <p:spPr>
          <a:xfrm>
            <a:off x="7398638" y="207118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5" name="Oval 104">
            <a:extLst>
              <a:ext uri="{FF2B5EF4-FFF2-40B4-BE49-F238E27FC236}">
                <a16:creationId xmlns:a16="http://schemas.microsoft.com/office/drawing/2014/main" id="{B7703964-D9ED-1D01-97A7-44D851CAE710}"/>
              </a:ext>
            </a:extLst>
          </p:cNvPr>
          <p:cNvSpPr/>
          <p:nvPr/>
        </p:nvSpPr>
        <p:spPr>
          <a:xfrm>
            <a:off x="7514129" y="198064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6" name="Oval 105">
            <a:extLst>
              <a:ext uri="{FF2B5EF4-FFF2-40B4-BE49-F238E27FC236}">
                <a16:creationId xmlns:a16="http://schemas.microsoft.com/office/drawing/2014/main" id="{178BDFFF-DFD7-61C8-8918-554F4B954C88}"/>
              </a:ext>
            </a:extLst>
          </p:cNvPr>
          <p:cNvSpPr/>
          <p:nvPr/>
        </p:nvSpPr>
        <p:spPr>
          <a:xfrm>
            <a:off x="7845633" y="2202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7" name="Oval 106">
            <a:extLst>
              <a:ext uri="{FF2B5EF4-FFF2-40B4-BE49-F238E27FC236}">
                <a16:creationId xmlns:a16="http://schemas.microsoft.com/office/drawing/2014/main" id="{95257B34-38C8-5792-6D23-D59F95F19B5F}"/>
              </a:ext>
            </a:extLst>
          </p:cNvPr>
          <p:cNvSpPr/>
          <p:nvPr/>
        </p:nvSpPr>
        <p:spPr>
          <a:xfrm>
            <a:off x="7923468" y="235129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8" name="Oval 107">
            <a:extLst>
              <a:ext uri="{FF2B5EF4-FFF2-40B4-BE49-F238E27FC236}">
                <a16:creationId xmlns:a16="http://schemas.microsoft.com/office/drawing/2014/main" id="{018004FF-1BB6-9C18-7E30-79C7846765DA}"/>
              </a:ext>
            </a:extLst>
          </p:cNvPr>
          <p:cNvSpPr/>
          <p:nvPr/>
        </p:nvSpPr>
        <p:spPr>
          <a:xfrm>
            <a:off x="8011956" y="247480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9" name="Oval 108">
            <a:extLst>
              <a:ext uri="{FF2B5EF4-FFF2-40B4-BE49-F238E27FC236}">
                <a16:creationId xmlns:a16="http://schemas.microsoft.com/office/drawing/2014/main" id="{D4D14500-3B24-10D3-6A8E-23D652E6E638}"/>
              </a:ext>
            </a:extLst>
          </p:cNvPr>
          <p:cNvSpPr/>
          <p:nvPr/>
        </p:nvSpPr>
        <p:spPr>
          <a:xfrm>
            <a:off x="7774857" y="248736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0" name="Oval 109">
            <a:extLst>
              <a:ext uri="{FF2B5EF4-FFF2-40B4-BE49-F238E27FC236}">
                <a16:creationId xmlns:a16="http://schemas.microsoft.com/office/drawing/2014/main" id="{0D0464A4-358E-9096-EA60-C659776A3689}"/>
              </a:ext>
            </a:extLst>
          </p:cNvPr>
          <p:cNvSpPr/>
          <p:nvPr/>
        </p:nvSpPr>
        <p:spPr>
          <a:xfrm>
            <a:off x="7605628" y="261464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1" name="Oval 110">
            <a:extLst>
              <a:ext uri="{FF2B5EF4-FFF2-40B4-BE49-F238E27FC236}">
                <a16:creationId xmlns:a16="http://schemas.microsoft.com/office/drawing/2014/main" id="{661E7E9B-BBC7-F2EA-9495-8457206F4FDC}"/>
              </a:ext>
            </a:extLst>
          </p:cNvPr>
          <p:cNvSpPr/>
          <p:nvPr/>
        </p:nvSpPr>
        <p:spPr>
          <a:xfrm>
            <a:off x="7660532" y="255515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2" name="Oval 111">
            <a:extLst>
              <a:ext uri="{FF2B5EF4-FFF2-40B4-BE49-F238E27FC236}">
                <a16:creationId xmlns:a16="http://schemas.microsoft.com/office/drawing/2014/main" id="{8F0B035A-8F35-0DB4-55E3-E5CB05A49D22}"/>
              </a:ext>
            </a:extLst>
          </p:cNvPr>
          <p:cNvSpPr/>
          <p:nvPr/>
        </p:nvSpPr>
        <p:spPr>
          <a:xfrm>
            <a:off x="7909580" y="249630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3" name="Oval 112">
            <a:extLst>
              <a:ext uri="{FF2B5EF4-FFF2-40B4-BE49-F238E27FC236}">
                <a16:creationId xmlns:a16="http://schemas.microsoft.com/office/drawing/2014/main" id="{6A8F45D1-DD8A-7199-FE54-F4ED262D774F}"/>
              </a:ext>
            </a:extLst>
          </p:cNvPr>
          <p:cNvSpPr/>
          <p:nvPr/>
        </p:nvSpPr>
        <p:spPr>
          <a:xfrm>
            <a:off x="7591291" y="28957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4" name="Oval 113">
            <a:extLst>
              <a:ext uri="{FF2B5EF4-FFF2-40B4-BE49-F238E27FC236}">
                <a16:creationId xmlns:a16="http://schemas.microsoft.com/office/drawing/2014/main" id="{F0C1B7F4-5ADB-B89E-3810-D97632DA44C9}"/>
              </a:ext>
            </a:extLst>
          </p:cNvPr>
          <p:cNvSpPr/>
          <p:nvPr/>
        </p:nvSpPr>
        <p:spPr>
          <a:xfrm>
            <a:off x="7811169" y="29285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5" name="Oval 114">
            <a:extLst>
              <a:ext uri="{FF2B5EF4-FFF2-40B4-BE49-F238E27FC236}">
                <a16:creationId xmlns:a16="http://schemas.microsoft.com/office/drawing/2014/main" id="{1B4016F2-26A5-65FD-44BD-2C835183CF28}"/>
              </a:ext>
            </a:extLst>
          </p:cNvPr>
          <p:cNvSpPr/>
          <p:nvPr/>
        </p:nvSpPr>
        <p:spPr>
          <a:xfrm>
            <a:off x="7635167" y="30820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6" name="Oval 115">
            <a:extLst>
              <a:ext uri="{FF2B5EF4-FFF2-40B4-BE49-F238E27FC236}">
                <a16:creationId xmlns:a16="http://schemas.microsoft.com/office/drawing/2014/main" id="{39E06268-8719-9BB7-03E1-A5743ACA4962}"/>
              </a:ext>
            </a:extLst>
          </p:cNvPr>
          <p:cNvSpPr/>
          <p:nvPr/>
        </p:nvSpPr>
        <p:spPr>
          <a:xfrm>
            <a:off x="8052970" y="28198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7" name="Oval 116">
            <a:extLst>
              <a:ext uri="{FF2B5EF4-FFF2-40B4-BE49-F238E27FC236}">
                <a16:creationId xmlns:a16="http://schemas.microsoft.com/office/drawing/2014/main" id="{B707D017-0941-F29D-BB91-5EA3E273C842}"/>
              </a:ext>
            </a:extLst>
          </p:cNvPr>
          <p:cNvSpPr/>
          <p:nvPr/>
        </p:nvSpPr>
        <p:spPr>
          <a:xfrm>
            <a:off x="8236135" y="28198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8" name="Oval 117">
            <a:extLst>
              <a:ext uri="{FF2B5EF4-FFF2-40B4-BE49-F238E27FC236}">
                <a16:creationId xmlns:a16="http://schemas.microsoft.com/office/drawing/2014/main" id="{2CF80070-F95F-6A7B-BCC1-DC76E2821300}"/>
              </a:ext>
            </a:extLst>
          </p:cNvPr>
          <p:cNvSpPr/>
          <p:nvPr/>
        </p:nvSpPr>
        <p:spPr>
          <a:xfrm>
            <a:off x="8163056" y="263750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9" name="Oval 118">
            <a:extLst>
              <a:ext uri="{FF2B5EF4-FFF2-40B4-BE49-F238E27FC236}">
                <a16:creationId xmlns:a16="http://schemas.microsoft.com/office/drawing/2014/main" id="{B0FB977E-C688-B749-066D-E8CC67F66514}"/>
              </a:ext>
            </a:extLst>
          </p:cNvPr>
          <p:cNvSpPr/>
          <p:nvPr/>
        </p:nvSpPr>
        <p:spPr>
          <a:xfrm>
            <a:off x="7558790" y="27640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0" name="Oval 119">
            <a:extLst>
              <a:ext uri="{FF2B5EF4-FFF2-40B4-BE49-F238E27FC236}">
                <a16:creationId xmlns:a16="http://schemas.microsoft.com/office/drawing/2014/main" id="{A50FBBAE-F94C-CE03-C974-6356180289BA}"/>
              </a:ext>
            </a:extLst>
          </p:cNvPr>
          <p:cNvSpPr/>
          <p:nvPr/>
        </p:nvSpPr>
        <p:spPr>
          <a:xfrm>
            <a:off x="7252582" y="257574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1" name="Oval 120">
            <a:extLst>
              <a:ext uri="{FF2B5EF4-FFF2-40B4-BE49-F238E27FC236}">
                <a16:creationId xmlns:a16="http://schemas.microsoft.com/office/drawing/2014/main" id="{A3B6377C-ACE5-F131-CD46-87C54499B030}"/>
              </a:ext>
            </a:extLst>
          </p:cNvPr>
          <p:cNvSpPr/>
          <p:nvPr/>
        </p:nvSpPr>
        <p:spPr>
          <a:xfrm>
            <a:off x="7647093" y="357313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2" name="Oval 121">
            <a:extLst>
              <a:ext uri="{FF2B5EF4-FFF2-40B4-BE49-F238E27FC236}">
                <a16:creationId xmlns:a16="http://schemas.microsoft.com/office/drawing/2014/main" id="{9EF33B89-41A9-6C76-B6E5-5205B0E88AA5}"/>
              </a:ext>
            </a:extLst>
          </p:cNvPr>
          <p:cNvSpPr/>
          <p:nvPr/>
        </p:nvSpPr>
        <p:spPr>
          <a:xfrm>
            <a:off x="7264508" y="306681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3" name="Oval 122">
            <a:extLst>
              <a:ext uri="{FF2B5EF4-FFF2-40B4-BE49-F238E27FC236}">
                <a16:creationId xmlns:a16="http://schemas.microsoft.com/office/drawing/2014/main" id="{8B269961-B313-8E69-75D2-F76360B3642E}"/>
              </a:ext>
            </a:extLst>
          </p:cNvPr>
          <p:cNvSpPr/>
          <p:nvPr/>
        </p:nvSpPr>
        <p:spPr>
          <a:xfrm>
            <a:off x="7884251" y="344968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4" name="Oval 123">
            <a:extLst>
              <a:ext uri="{FF2B5EF4-FFF2-40B4-BE49-F238E27FC236}">
                <a16:creationId xmlns:a16="http://schemas.microsoft.com/office/drawing/2014/main" id="{6CDDEC7A-8F00-6C53-B32C-A2DD000E921B}"/>
              </a:ext>
            </a:extLst>
          </p:cNvPr>
          <p:cNvSpPr/>
          <p:nvPr/>
        </p:nvSpPr>
        <p:spPr>
          <a:xfrm>
            <a:off x="7971952" y="364732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5" name="Oval 124">
            <a:extLst>
              <a:ext uri="{FF2B5EF4-FFF2-40B4-BE49-F238E27FC236}">
                <a16:creationId xmlns:a16="http://schemas.microsoft.com/office/drawing/2014/main" id="{A85BF619-B50C-6A9C-B650-080287D14F51}"/>
              </a:ext>
            </a:extLst>
          </p:cNvPr>
          <p:cNvSpPr/>
          <p:nvPr/>
        </p:nvSpPr>
        <p:spPr>
          <a:xfrm>
            <a:off x="7947186" y="346592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6" name="Oval 125">
            <a:extLst>
              <a:ext uri="{FF2B5EF4-FFF2-40B4-BE49-F238E27FC236}">
                <a16:creationId xmlns:a16="http://schemas.microsoft.com/office/drawing/2014/main" id="{539F31A2-A16D-4653-0AF3-79D3D7CAD6C3}"/>
              </a:ext>
            </a:extLst>
          </p:cNvPr>
          <p:cNvSpPr/>
          <p:nvPr/>
        </p:nvSpPr>
        <p:spPr>
          <a:xfrm>
            <a:off x="7838532" y="351488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7" name="Oval 126">
            <a:extLst>
              <a:ext uri="{FF2B5EF4-FFF2-40B4-BE49-F238E27FC236}">
                <a16:creationId xmlns:a16="http://schemas.microsoft.com/office/drawing/2014/main" id="{76D93DC5-BAE9-7464-B83E-A3D23D0F1457}"/>
              </a:ext>
            </a:extLst>
          </p:cNvPr>
          <p:cNvSpPr/>
          <p:nvPr/>
        </p:nvSpPr>
        <p:spPr>
          <a:xfrm>
            <a:off x="7714703" y="333947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8" name="Oval 127">
            <a:extLst>
              <a:ext uri="{FF2B5EF4-FFF2-40B4-BE49-F238E27FC236}">
                <a16:creationId xmlns:a16="http://schemas.microsoft.com/office/drawing/2014/main" id="{4E410021-8E0C-A85E-5050-A6530BC5CDB3}"/>
              </a:ext>
            </a:extLst>
          </p:cNvPr>
          <p:cNvSpPr/>
          <p:nvPr/>
        </p:nvSpPr>
        <p:spPr>
          <a:xfrm>
            <a:off x="7778891" y="34430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9" name="Oval 128">
            <a:extLst>
              <a:ext uri="{FF2B5EF4-FFF2-40B4-BE49-F238E27FC236}">
                <a16:creationId xmlns:a16="http://schemas.microsoft.com/office/drawing/2014/main" id="{EB45B6C9-2CF3-525B-18A1-59CB140FDB79}"/>
              </a:ext>
            </a:extLst>
          </p:cNvPr>
          <p:cNvSpPr/>
          <p:nvPr/>
        </p:nvSpPr>
        <p:spPr>
          <a:xfrm>
            <a:off x="8098356" y="31210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0" name="Oval 129">
            <a:extLst>
              <a:ext uri="{FF2B5EF4-FFF2-40B4-BE49-F238E27FC236}">
                <a16:creationId xmlns:a16="http://schemas.microsoft.com/office/drawing/2014/main" id="{DBC8BE5B-1FE0-A7EE-A23D-725D8C57C86A}"/>
              </a:ext>
            </a:extLst>
          </p:cNvPr>
          <p:cNvSpPr/>
          <p:nvPr/>
        </p:nvSpPr>
        <p:spPr>
          <a:xfrm>
            <a:off x="8186057" y="331865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1" name="Oval 130">
            <a:extLst>
              <a:ext uri="{FF2B5EF4-FFF2-40B4-BE49-F238E27FC236}">
                <a16:creationId xmlns:a16="http://schemas.microsoft.com/office/drawing/2014/main" id="{41050C23-8F29-CA6E-3AD9-A9EF35DB3B2D}"/>
              </a:ext>
            </a:extLst>
          </p:cNvPr>
          <p:cNvSpPr/>
          <p:nvPr/>
        </p:nvSpPr>
        <p:spPr>
          <a:xfrm>
            <a:off x="8161291" y="313725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2" name="Oval 131">
            <a:extLst>
              <a:ext uri="{FF2B5EF4-FFF2-40B4-BE49-F238E27FC236}">
                <a16:creationId xmlns:a16="http://schemas.microsoft.com/office/drawing/2014/main" id="{5D543906-CFDA-197E-25B0-502D330DB0D2}"/>
              </a:ext>
            </a:extLst>
          </p:cNvPr>
          <p:cNvSpPr/>
          <p:nvPr/>
        </p:nvSpPr>
        <p:spPr>
          <a:xfrm>
            <a:off x="8052637" y="318621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3" name="Oval 132">
            <a:extLst>
              <a:ext uri="{FF2B5EF4-FFF2-40B4-BE49-F238E27FC236}">
                <a16:creationId xmlns:a16="http://schemas.microsoft.com/office/drawing/2014/main" id="{7F57D64C-5B9D-C772-4ADB-027186C0FA82}"/>
              </a:ext>
            </a:extLst>
          </p:cNvPr>
          <p:cNvSpPr/>
          <p:nvPr/>
        </p:nvSpPr>
        <p:spPr>
          <a:xfrm>
            <a:off x="7928808" y="301080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4" name="Oval 133">
            <a:extLst>
              <a:ext uri="{FF2B5EF4-FFF2-40B4-BE49-F238E27FC236}">
                <a16:creationId xmlns:a16="http://schemas.microsoft.com/office/drawing/2014/main" id="{6B3C2D44-7BC7-CA32-7617-3518FFAC2B7D}"/>
              </a:ext>
            </a:extLst>
          </p:cNvPr>
          <p:cNvSpPr/>
          <p:nvPr/>
        </p:nvSpPr>
        <p:spPr>
          <a:xfrm>
            <a:off x="7992996" y="311439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5" name="Oval 134">
            <a:extLst>
              <a:ext uri="{FF2B5EF4-FFF2-40B4-BE49-F238E27FC236}">
                <a16:creationId xmlns:a16="http://schemas.microsoft.com/office/drawing/2014/main" id="{85AFDF4F-053F-2E0D-5A9B-37C9552C4ED7}"/>
              </a:ext>
            </a:extLst>
          </p:cNvPr>
          <p:cNvSpPr/>
          <p:nvPr/>
        </p:nvSpPr>
        <p:spPr>
          <a:xfrm>
            <a:off x="6503719" y="367998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6" name="Oval 135">
            <a:extLst>
              <a:ext uri="{FF2B5EF4-FFF2-40B4-BE49-F238E27FC236}">
                <a16:creationId xmlns:a16="http://schemas.microsoft.com/office/drawing/2014/main" id="{BEA1CEDA-45F5-72AE-592C-1E3B52580954}"/>
              </a:ext>
            </a:extLst>
          </p:cNvPr>
          <p:cNvSpPr/>
          <p:nvPr/>
        </p:nvSpPr>
        <p:spPr>
          <a:xfrm>
            <a:off x="6591420" y="387763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7" name="Oval 136">
            <a:extLst>
              <a:ext uri="{FF2B5EF4-FFF2-40B4-BE49-F238E27FC236}">
                <a16:creationId xmlns:a16="http://schemas.microsoft.com/office/drawing/2014/main" id="{0757A3C4-698E-6A62-A361-97A3E0169A97}"/>
              </a:ext>
            </a:extLst>
          </p:cNvPr>
          <p:cNvSpPr/>
          <p:nvPr/>
        </p:nvSpPr>
        <p:spPr>
          <a:xfrm>
            <a:off x="6540833" y="377799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8" name="Oval 137">
            <a:extLst>
              <a:ext uri="{FF2B5EF4-FFF2-40B4-BE49-F238E27FC236}">
                <a16:creationId xmlns:a16="http://schemas.microsoft.com/office/drawing/2014/main" id="{108C6E8F-A832-EFDE-6261-DE6DA65C4F43}"/>
              </a:ext>
            </a:extLst>
          </p:cNvPr>
          <p:cNvSpPr/>
          <p:nvPr/>
        </p:nvSpPr>
        <p:spPr>
          <a:xfrm>
            <a:off x="6458000" y="374518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9" name="Oval 138">
            <a:extLst>
              <a:ext uri="{FF2B5EF4-FFF2-40B4-BE49-F238E27FC236}">
                <a16:creationId xmlns:a16="http://schemas.microsoft.com/office/drawing/2014/main" id="{BA131192-EF77-D763-5047-0D33F6CA6CDE}"/>
              </a:ext>
            </a:extLst>
          </p:cNvPr>
          <p:cNvSpPr/>
          <p:nvPr/>
        </p:nvSpPr>
        <p:spPr>
          <a:xfrm>
            <a:off x="6334171" y="356978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0" name="Oval 139">
            <a:extLst>
              <a:ext uri="{FF2B5EF4-FFF2-40B4-BE49-F238E27FC236}">
                <a16:creationId xmlns:a16="http://schemas.microsoft.com/office/drawing/2014/main" id="{2BAB26B5-270E-4699-3751-75D286CFC75F}"/>
              </a:ext>
            </a:extLst>
          </p:cNvPr>
          <p:cNvSpPr/>
          <p:nvPr/>
        </p:nvSpPr>
        <p:spPr>
          <a:xfrm>
            <a:off x="6398359" y="36733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1" name="Oval 140">
            <a:extLst>
              <a:ext uri="{FF2B5EF4-FFF2-40B4-BE49-F238E27FC236}">
                <a16:creationId xmlns:a16="http://schemas.microsoft.com/office/drawing/2014/main" id="{D0EE9D01-1279-12C3-CE10-9CBCBD6B5C62}"/>
              </a:ext>
            </a:extLst>
          </p:cNvPr>
          <p:cNvSpPr/>
          <p:nvPr/>
        </p:nvSpPr>
        <p:spPr>
          <a:xfrm>
            <a:off x="5785392" y="324364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2" name="Oval 141">
            <a:extLst>
              <a:ext uri="{FF2B5EF4-FFF2-40B4-BE49-F238E27FC236}">
                <a16:creationId xmlns:a16="http://schemas.microsoft.com/office/drawing/2014/main" id="{FBE0D160-D1AB-CC99-3295-780255C6CC8C}"/>
              </a:ext>
            </a:extLst>
          </p:cNvPr>
          <p:cNvSpPr/>
          <p:nvPr/>
        </p:nvSpPr>
        <p:spPr>
          <a:xfrm>
            <a:off x="5760913" y="340387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3" name="Oval 142">
            <a:extLst>
              <a:ext uri="{FF2B5EF4-FFF2-40B4-BE49-F238E27FC236}">
                <a16:creationId xmlns:a16="http://schemas.microsoft.com/office/drawing/2014/main" id="{2649615C-5560-99A1-8F40-2C39FA6F4EEC}"/>
              </a:ext>
            </a:extLst>
          </p:cNvPr>
          <p:cNvSpPr/>
          <p:nvPr/>
        </p:nvSpPr>
        <p:spPr>
          <a:xfrm>
            <a:off x="5835764" y="335434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4" name="Oval 143">
            <a:extLst>
              <a:ext uri="{FF2B5EF4-FFF2-40B4-BE49-F238E27FC236}">
                <a16:creationId xmlns:a16="http://schemas.microsoft.com/office/drawing/2014/main" id="{B306B575-CC9C-D736-EAAD-C8ABD46FCF18}"/>
              </a:ext>
            </a:extLst>
          </p:cNvPr>
          <p:cNvSpPr/>
          <p:nvPr/>
        </p:nvSpPr>
        <p:spPr>
          <a:xfrm>
            <a:off x="5712620" y="332920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5" name="Oval 144">
            <a:extLst>
              <a:ext uri="{FF2B5EF4-FFF2-40B4-BE49-F238E27FC236}">
                <a16:creationId xmlns:a16="http://schemas.microsoft.com/office/drawing/2014/main" id="{7C5C376D-407C-8EBA-4EB3-CABD47F34F9B}"/>
              </a:ext>
            </a:extLst>
          </p:cNvPr>
          <p:cNvSpPr/>
          <p:nvPr/>
        </p:nvSpPr>
        <p:spPr>
          <a:xfrm>
            <a:off x="5678901" y="322869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6" name="Oval 145">
            <a:extLst>
              <a:ext uri="{FF2B5EF4-FFF2-40B4-BE49-F238E27FC236}">
                <a16:creationId xmlns:a16="http://schemas.microsoft.com/office/drawing/2014/main" id="{47D5B489-84A1-69F1-CD40-A42CD9C1D9D0}"/>
              </a:ext>
            </a:extLst>
          </p:cNvPr>
          <p:cNvSpPr/>
          <p:nvPr/>
        </p:nvSpPr>
        <p:spPr>
          <a:xfrm>
            <a:off x="5917521" y="312121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7" name="Oval 146">
            <a:extLst>
              <a:ext uri="{FF2B5EF4-FFF2-40B4-BE49-F238E27FC236}">
                <a16:creationId xmlns:a16="http://schemas.microsoft.com/office/drawing/2014/main" id="{8379FD57-3967-63ED-9512-0FB7B548CCE4}"/>
              </a:ext>
            </a:extLst>
          </p:cNvPr>
          <p:cNvSpPr/>
          <p:nvPr/>
        </p:nvSpPr>
        <p:spPr>
          <a:xfrm>
            <a:off x="5296201" y="307368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8" name="Oval 147">
            <a:extLst>
              <a:ext uri="{FF2B5EF4-FFF2-40B4-BE49-F238E27FC236}">
                <a16:creationId xmlns:a16="http://schemas.microsoft.com/office/drawing/2014/main" id="{89FC9475-3D62-38E4-96BC-0F76F417E9DC}"/>
              </a:ext>
            </a:extLst>
          </p:cNvPr>
          <p:cNvSpPr/>
          <p:nvPr/>
        </p:nvSpPr>
        <p:spPr>
          <a:xfrm>
            <a:off x="5243360" y="28816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9" name="Oval 148">
            <a:extLst>
              <a:ext uri="{FF2B5EF4-FFF2-40B4-BE49-F238E27FC236}">
                <a16:creationId xmlns:a16="http://schemas.microsoft.com/office/drawing/2014/main" id="{0B84F83B-2D95-BADE-53A1-30FBBE3DFA80}"/>
              </a:ext>
            </a:extLst>
          </p:cNvPr>
          <p:cNvSpPr/>
          <p:nvPr/>
        </p:nvSpPr>
        <p:spPr>
          <a:xfrm>
            <a:off x="5273341" y="262158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0" name="Oval 149">
            <a:extLst>
              <a:ext uri="{FF2B5EF4-FFF2-40B4-BE49-F238E27FC236}">
                <a16:creationId xmlns:a16="http://schemas.microsoft.com/office/drawing/2014/main" id="{2102DB2A-E8F1-8F3B-196F-2A1FF30E19E5}"/>
              </a:ext>
            </a:extLst>
          </p:cNvPr>
          <p:cNvSpPr/>
          <p:nvPr/>
        </p:nvSpPr>
        <p:spPr>
          <a:xfrm>
            <a:off x="5262476" y="238767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1" name="Oval 150">
            <a:extLst>
              <a:ext uri="{FF2B5EF4-FFF2-40B4-BE49-F238E27FC236}">
                <a16:creationId xmlns:a16="http://schemas.microsoft.com/office/drawing/2014/main" id="{D19CFC99-9C16-A68D-8ED8-518F673BAEBC}"/>
              </a:ext>
            </a:extLst>
          </p:cNvPr>
          <p:cNvSpPr/>
          <p:nvPr/>
        </p:nvSpPr>
        <p:spPr>
          <a:xfrm>
            <a:off x="5822930" y="170915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2" name="Oval 151">
            <a:extLst>
              <a:ext uri="{FF2B5EF4-FFF2-40B4-BE49-F238E27FC236}">
                <a16:creationId xmlns:a16="http://schemas.microsoft.com/office/drawing/2014/main" id="{265C5085-507A-D094-75C2-687560C4FE11}"/>
              </a:ext>
            </a:extLst>
          </p:cNvPr>
          <p:cNvSpPr/>
          <p:nvPr/>
        </p:nvSpPr>
        <p:spPr>
          <a:xfrm>
            <a:off x="5595695" y="195337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3" name="Oval 152">
            <a:extLst>
              <a:ext uri="{FF2B5EF4-FFF2-40B4-BE49-F238E27FC236}">
                <a16:creationId xmlns:a16="http://schemas.microsoft.com/office/drawing/2014/main" id="{D1C13C4E-ACAD-40AD-C7DB-1565E1C5E889}"/>
              </a:ext>
            </a:extLst>
          </p:cNvPr>
          <p:cNvSpPr/>
          <p:nvPr/>
        </p:nvSpPr>
        <p:spPr>
          <a:xfrm>
            <a:off x="5971669" y="183942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4" name="Oval 153">
            <a:extLst>
              <a:ext uri="{FF2B5EF4-FFF2-40B4-BE49-F238E27FC236}">
                <a16:creationId xmlns:a16="http://schemas.microsoft.com/office/drawing/2014/main" id="{A3B71745-DF97-55D1-5CD9-E847439306BE}"/>
              </a:ext>
            </a:extLst>
          </p:cNvPr>
          <p:cNvSpPr/>
          <p:nvPr/>
        </p:nvSpPr>
        <p:spPr>
          <a:xfrm>
            <a:off x="6073140" y="20790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5" name="Oval 154">
            <a:extLst>
              <a:ext uri="{FF2B5EF4-FFF2-40B4-BE49-F238E27FC236}">
                <a16:creationId xmlns:a16="http://schemas.microsoft.com/office/drawing/2014/main" id="{B14DA3F3-2BE9-2E37-E981-1C7B5F6F89BD}"/>
              </a:ext>
            </a:extLst>
          </p:cNvPr>
          <p:cNvSpPr/>
          <p:nvPr/>
        </p:nvSpPr>
        <p:spPr>
          <a:xfrm>
            <a:off x="10205012" y="66633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6" name="Oval 155">
            <a:extLst>
              <a:ext uri="{FF2B5EF4-FFF2-40B4-BE49-F238E27FC236}">
                <a16:creationId xmlns:a16="http://schemas.microsoft.com/office/drawing/2014/main" id="{66ACF9C6-F031-0C08-020B-7FFC527AB033}"/>
              </a:ext>
            </a:extLst>
          </p:cNvPr>
          <p:cNvSpPr/>
          <p:nvPr/>
        </p:nvSpPr>
        <p:spPr>
          <a:xfrm>
            <a:off x="10034587" y="76950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7" name="Oval 156">
            <a:extLst>
              <a:ext uri="{FF2B5EF4-FFF2-40B4-BE49-F238E27FC236}">
                <a16:creationId xmlns:a16="http://schemas.microsoft.com/office/drawing/2014/main" id="{FD5407F5-25C3-EDF0-1466-62072EA80AC3}"/>
              </a:ext>
            </a:extLst>
          </p:cNvPr>
          <p:cNvSpPr/>
          <p:nvPr/>
        </p:nvSpPr>
        <p:spPr>
          <a:xfrm>
            <a:off x="10010108" y="92972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8" name="Oval 157">
            <a:extLst>
              <a:ext uri="{FF2B5EF4-FFF2-40B4-BE49-F238E27FC236}">
                <a16:creationId xmlns:a16="http://schemas.microsoft.com/office/drawing/2014/main" id="{46B7FCF6-35AC-5D72-3A3C-5F690094DA9B}"/>
              </a:ext>
            </a:extLst>
          </p:cNvPr>
          <p:cNvSpPr/>
          <p:nvPr/>
        </p:nvSpPr>
        <p:spPr>
          <a:xfrm>
            <a:off x="10071334" y="55204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9" name="Oval 158">
            <a:extLst>
              <a:ext uri="{FF2B5EF4-FFF2-40B4-BE49-F238E27FC236}">
                <a16:creationId xmlns:a16="http://schemas.microsoft.com/office/drawing/2014/main" id="{1896E3C4-B3D9-C20F-E241-73A1D3A11A75}"/>
              </a:ext>
            </a:extLst>
          </p:cNvPr>
          <p:cNvSpPr/>
          <p:nvPr/>
        </p:nvSpPr>
        <p:spPr>
          <a:xfrm>
            <a:off x="10084959" y="88019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0" name="Oval 159">
            <a:extLst>
              <a:ext uri="{FF2B5EF4-FFF2-40B4-BE49-F238E27FC236}">
                <a16:creationId xmlns:a16="http://schemas.microsoft.com/office/drawing/2014/main" id="{B8E5681E-AB2B-85D8-776C-8D8EBE5EECB7}"/>
              </a:ext>
            </a:extLst>
          </p:cNvPr>
          <p:cNvSpPr/>
          <p:nvPr/>
        </p:nvSpPr>
        <p:spPr>
          <a:xfrm>
            <a:off x="9961815" y="8550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1" name="Oval 160">
            <a:extLst>
              <a:ext uri="{FF2B5EF4-FFF2-40B4-BE49-F238E27FC236}">
                <a16:creationId xmlns:a16="http://schemas.microsoft.com/office/drawing/2014/main" id="{53677540-6464-A250-602A-164B0F4C05D8}"/>
              </a:ext>
            </a:extLst>
          </p:cNvPr>
          <p:cNvSpPr/>
          <p:nvPr/>
        </p:nvSpPr>
        <p:spPr>
          <a:xfrm>
            <a:off x="9923239" y="7580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2" name="Oval 161">
            <a:extLst>
              <a:ext uri="{FF2B5EF4-FFF2-40B4-BE49-F238E27FC236}">
                <a16:creationId xmlns:a16="http://schemas.microsoft.com/office/drawing/2014/main" id="{B441AA0C-9DB5-76D6-7E36-D2CEFBF8458D}"/>
              </a:ext>
            </a:extLst>
          </p:cNvPr>
          <p:cNvSpPr/>
          <p:nvPr/>
        </p:nvSpPr>
        <p:spPr>
          <a:xfrm>
            <a:off x="9957342" y="91573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3" name="Oval 162">
            <a:extLst>
              <a:ext uri="{FF2B5EF4-FFF2-40B4-BE49-F238E27FC236}">
                <a16:creationId xmlns:a16="http://schemas.microsoft.com/office/drawing/2014/main" id="{21088EF5-CF3B-BA28-54D2-F1F28D4043ED}"/>
              </a:ext>
            </a:extLst>
          </p:cNvPr>
          <p:cNvSpPr/>
          <p:nvPr/>
        </p:nvSpPr>
        <p:spPr>
          <a:xfrm>
            <a:off x="9932863" y="107596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4" name="Oval 163">
            <a:extLst>
              <a:ext uri="{FF2B5EF4-FFF2-40B4-BE49-F238E27FC236}">
                <a16:creationId xmlns:a16="http://schemas.microsoft.com/office/drawing/2014/main" id="{410C6B3D-0BC6-6647-67F1-553F06FBC63E}"/>
              </a:ext>
            </a:extLst>
          </p:cNvPr>
          <p:cNvSpPr/>
          <p:nvPr/>
        </p:nvSpPr>
        <p:spPr>
          <a:xfrm>
            <a:off x="9884570" y="100129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5" name="Oval 164">
            <a:extLst>
              <a:ext uri="{FF2B5EF4-FFF2-40B4-BE49-F238E27FC236}">
                <a16:creationId xmlns:a16="http://schemas.microsoft.com/office/drawing/2014/main" id="{6BFF51B0-FF7D-BBE4-FC8F-1B47F8526837}"/>
              </a:ext>
            </a:extLst>
          </p:cNvPr>
          <p:cNvSpPr/>
          <p:nvPr/>
        </p:nvSpPr>
        <p:spPr>
          <a:xfrm>
            <a:off x="9850851" y="90078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6" name="Oval 165">
            <a:extLst>
              <a:ext uri="{FF2B5EF4-FFF2-40B4-BE49-F238E27FC236}">
                <a16:creationId xmlns:a16="http://schemas.microsoft.com/office/drawing/2014/main" id="{5D6057E2-91CC-D6C9-8EC2-36B9CBD0F116}"/>
              </a:ext>
            </a:extLst>
          </p:cNvPr>
          <p:cNvSpPr/>
          <p:nvPr/>
        </p:nvSpPr>
        <p:spPr>
          <a:xfrm>
            <a:off x="9811891" y="30272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7" name="Oval 166">
            <a:extLst>
              <a:ext uri="{FF2B5EF4-FFF2-40B4-BE49-F238E27FC236}">
                <a16:creationId xmlns:a16="http://schemas.microsoft.com/office/drawing/2014/main" id="{AF71AEBA-64F6-5994-B14B-17C42326EC7C}"/>
              </a:ext>
            </a:extLst>
          </p:cNvPr>
          <p:cNvSpPr/>
          <p:nvPr/>
        </p:nvSpPr>
        <p:spPr>
          <a:xfrm>
            <a:off x="9641466" y="40588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8" name="Oval 167">
            <a:extLst>
              <a:ext uri="{FF2B5EF4-FFF2-40B4-BE49-F238E27FC236}">
                <a16:creationId xmlns:a16="http://schemas.microsoft.com/office/drawing/2014/main" id="{6EDDE2FC-A867-D451-0192-03254D8F1B82}"/>
              </a:ext>
            </a:extLst>
          </p:cNvPr>
          <p:cNvSpPr/>
          <p:nvPr/>
        </p:nvSpPr>
        <p:spPr>
          <a:xfrm>
            <a:off x="9616987" y="56611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9" name="Oval 168">
            <a:extLst>
              <a:ext uri="{FF2B5EF4-FFF2-40B4-BE49-F238E27FC236}">
                <a16:creationId xmlns:a16="http://schemas.microsoft.com/office/drawing/2014/main" id="{5C36AEF8-9291-2055-03A8-E3C36AD13E99}"/>
              </a:ext>
            </a:extLst>
          </p:cNvPr>
          <p:cNvSpPr/>
          <p:nvPr/>
        </p:nvSpPr>
        <p:spPr>
          <a:xfrm>
            <a:off x="9678213" y="18843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0" name="Oval 169">
            <a:extLst>
              <a:ext uri="{FF2B5EF4-FFF2-40B4-BE49-F238E27FC236}">
                <a16:creationId xmlns:a16="http://schemas.microsoft.com/office/drawing/2014/main" id="{69E7D345-7CEA-33D5-23CE-D258A7970548}"/>
              </a:ext>
            </a:extLst>
          </p:cNvPr>
          <p:cNvSpPr/>
          <p:nvPr/>
        </p:nvSpPr>
        <p:spPr>
          <a:xfrm>
            <a:off x="9691838" y="5165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1" name="Oval 170">
            <a:extLst>
              <a:ext uri="{FF2B5EF4-FFF2-40B4-BE49-F238E27FC236}">
                <a16:creationId xmlns:a16="http://schemas.microsoft.com/office/drawing/2014/main" id="{2239F08D-E25C-BC32-F9F6-3C5CA65A5F60}"/>
              </a:ext>
            </a:extLst>
          </p:cNvPr>
          <p:cNvSpPr/>
          <p:nvPr/>
        </p:nvSpPr>
        <p:spPr>
          <a:xfrm>
            <a:off x="9568694" y="49144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2" name="Oval 171">
            <a:extLst>
              <a:ext uri="{FF2B5EF4-FFF2-40B4-BE49-F238E27FC236}">
                <a16:creationId xmlns:a16="http://schemas.microsoft.com/office/drawing/2014/main" id="{5ECC83A7-1508-7912-F811-F81682A43BC4}"/>
              </a:ext>
            </a:extLst>
          </p:cNvPr>
          <p:cNvSpPr/>
          <p:nvPr/>
        </p:nvSpPr>
        <p:spPr>
          <a:xfrm>
            <a:off x="9530118" y="39445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3" name="Oval 172">
            <a:extLst>
              <a:ext uri="{FF2B5EF4-FFF2-40B4-BE49-F238E27FC236}">
                <a16:creationId xmlns:a16="http://schemas.microsoft.com/office/drawing/2014/main" id="{2F26A85E-3724-6498-A73B-A0D458E3E653}"/>
              </a:ext>
            </a:extLst>
          </p:cNvPr>
          <p:cNvSpPr/>
          <p:nvPr/>
        </p:nvSpPr>
        <p:spPr>
          <a:xfrm>
            <a:off x="9564221" y="5521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4" name="Oval 173">
            <a:extLst>
              <a:ext uri="{FF2B5EF4-FFF2-40B4-BE49-F238E27FC236}">
                <a16:creationId xmlns:a16="http://schemas.microsoft.com/office/drawing/2014/main" id="{9E8C90DF-11E0-FE90-0B20-3A5F38587240}"/>
              </a:ext>
            </a:extLst>
          </p:cNvPr>
          <p:cNvSpPr/>
          <p:nvPr/>
        </p:nvSpPr>
        <p:spPr>
          <a:xfrm>
            <a:off x="9539742" y="712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5" name="Oval 174">
            <a:extLst>
              <a:ext uri="{FF2B5EF4-FFF2-40B4-BE49-F238E27FC236}">
                <a16:creationId xmlns:a16="http://schemas.microsoft.com/office/drawing/2014/main" id="{B9BAE547-D560-7940-03D6-F3361528E73D}"/>
              </a:ext>
            </a:extLst>
          </p:cNvPr>
          <p:cNvSpPr/>
          <p:nvPr/>
        </p:nvSpPr>
        <p:spPr>
          <a:xfrm>
            <a:off x="9491449" y="6376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6" name="Oval 175">
            <a:extLst>
              <a:ext uri="{FF2B5EF4-FFF2-40B4-BE49-F238E27FC236}">
                <a16:creationId xmlns:a16="http://schemas.microsoft.com/office/drawing/2014/main" id="{5BB5702A-F181-13D8-53A0-EC90A8337165}"/>
              </a:ext>
            </a:extLst>
          </p:cNvPr>
          <p:cNvSpPr/>
          <p:nvPr/>
        </p:nvSpPr>
        <p:spPr>
          <a:xfrm>
            <a:off x="9457730" y="53716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88" name="Oval 187">
            <a:extLst>
              <a:ext uri="{FF2B5EF4-FFF2-40B4-BE49-F238E27FC236}">
                <a16:creationId xmlns:a16="http://schemas.microsoft.com/office/drawing/2014/main" id="{E7139E30-5D35-F110-59E5-C750F039D59A}"/>
              </a:ext>
            </a:extLst>
          </p:cNvPr>
          <p:cNvSpPr/>
          <p:nvPr/>
        </p:nvSpPr>
        <p:spPr>
          <a:xfrm>
            <a:off x="10891760" y="12528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89" name="Oval 188">
            <a:extLst>
              <a:ext uri="{FF2B5EF4-FFF2-40B4-BE49-F238E27FC236}">
                <a16:creationId xmlns:a16="http://schemas.microsoft.com/office/drawing/2014/main" id="{D9F938D3-5467-7DF9-5F2C-717344A4703F}"/>
              </a:ext>
            </a:extLst>
          </p:cNvPr>
          <p:cNvSpPr/>
          <p:nvPr/>
        </p:nvSpPr>
        <p:spPr>
          <a:xfrm>
            <a:off x="10966611" y="120329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0" name="Oval 189">
            <a:extLst>
              <a:ext uri="{FF2B5EF4-FFF2-40B4-BE49-F238E27FC236}">
                <a16:creationId xmlns:a16="http://schemas.microsoft.com/office/drawing/2014/main" id="{03602AEE-E701-9126-861D-04C2BAE08900}"/>
              </a:ext>
            </a:extLst>
          </p:cNvPr>
          <p:cNvSpPr/>
          <p:nvPr/>
        </p:nvSpPr>
        <p:spPr>
          <a:xfrm>
            <a:off x="10838994" y="123883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1" name="Oval 190">
            <a:extLst>
              <a:ext uri="{FF2B5EF4-FFF2-40B4-BE49-F238E27FC236}">
                <a16:creationId xmlns:a16="http://schemas.microsoft.com/office/drawing/2014/main" id="{EC571C54-C0BC-8FC3-7305-136DAEA17877}"/>
              </a:ext>
            </a:extLst>
          </p:cNvPr>
          <p:cNvSpPr/>
          <p:nvPr/>
        </p:nvSpPr>
        <p:spPr>
          <a:xfrm>
            <a:off x="10814515" y="13990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2" name="Oval 191">
            <a:extLst>
              <a:ext uri="{FF2B5EF4-FFF2-40B4-BE49-F238E27FC236}">
                <a16:creationId xmlns:a16="http://schemas.microsoft.com/office/drawing/2014/main" id="{FCFFABF7-47FB-DBC4-41B6-E748587F791C}"/>
              </a:ext>
            </a:extLst>
          </p:cNvPr>
          <p:cNvSpPr/>
          <p:nvPr/>
        </p:nvSpPr>
        <p:spPr>
          <a:xfrm>
            <a:off x="10766222" y="132439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3" name="Oval 192">
            <a:extLst>
              <a:ext uri="{FF2B5EF4-FFF2-40B4-BE49-F238E27FC236}">
                <a16:creationId xmlns:a16="http://schemas.microsoft.com/office/drawing/2014/main" id="{B2782EB1-9DDD-2E3B-2A21-B27D1A01134E}"/>
              </a:ext>
            </a:extLst>
          </p:cNvPr>
          <p:cNvSpPr/>
          <p:nvPr/>
        </p:nvSpPr>
        <p:spPr>
          <a:xfrm>
            <a:off x="10256667" y="154610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4" name="Oval 193">
            <a:extLst>
              <a:ext uri="{FF2B5EF4-FFF2-40B4-BE49-F238E27FC236}">
                <a16:creationId xmlns:a16="http://schemas.microsoft.com/office/drawing/2014/main" id="{8EE69DFA-C2F2-C384-93CE-02D2C41A48B6}"/>
              </a:ext>
            </a:extLst>
          </p:cNvPr>
          <p:cNvSpPr/>
          <p:nvPr/>
        </p:nvSpPr>
        <p:spPr>
          <a:xfrm>
            <a:off x="10331518" y="149657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5" name="Oval 194">
            <a:extLst>
              <a:ext uri="{FF2B5EF4-FFF2-40B4-BE49-F238E27FC236}">
                <a16:creationId xmlns:a16="http://schemas.microsoft.com/office/drawing/2014/main" id="{CDE1B2D4-5626-7A08-01A3-9EC5A4015133}"/>
              </a:ext>
            </a:extLst>
          </p:cNvPr>
          <p:cNvSpPr/>
          <p:nvPr/>
        </p:nvSpPr>
        <p:spPr>
          <a:xfrm>
            <a:off x="10203901" y="15321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6" name="Oval 195">
            <a:extLst>
              <a:ext uri="{FF2B5EF4-FFF2-40B4-BE49-F238E27FC236}">
                <a16:creationId xmlns:a16="http://schemas.microsoft.com/office/drawing/2014/main" id="{9BA0056C-A0A0-78A0-981C-00A67C9BFC42}"/>
              </a:ext>
            </a:extLst>
          </p:cNvPr>
          <p:cNvSpPr/>
          <p:nvPr/>
        </p:nvSpPr>
        <p:spPr>
          <a:xfrm>
            <a:off x="10179422" y="169233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7" name="Oval 196">
            <a:extLst>
              <a:ext uri="{FF2B5EF4-FFF2-40B4-BE49-F238E27FC236}">
                <a16:creationId xmlns:a16="http://schemas.microsoft.com/office/drawing/2014/main" id="{6C98A377-AE4F-AF7B-EE73-FEE11AE4341B}"/>
              </a:ext>
            </a:extLst>
          </p:cNvPr>
          <p:cNvSpPr/>
          <p:nvPr/>
        </p:nvSpPr>
        <p:spPr>
          <a:xfrm>
            <a:off x="10131129" y="161767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8" name="Oval 197">
            <a:extLst>
              <a:ext uri="{FF2B5EF4-FFF2-40B4-BE49-F238E27FC236}">
                <a16:creationId xmlns:a16="http://schemas.microsoft.com/office/drawing/2014/main" id="{707F94A9-4387-151C-C65D-2A95A793432A}"/>
              </a:ext>
            </a:extLst>
          </p:cNvPr>
          <p:cNvSpPr/>
          <p:nvPr/>
        </p:nvSpPr>
        <p:spPr>
          <a:xfrm>
            <a:off x="10438590" y="17855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9" name="Oval 198">
            <a:extLst>
              <a:ext uri="{FF2B5EF4-FFF2-40B4-BE49-F238E27FC236}">
                <a16:creationId xmlns:a16="http://schemas.microsoft.com/office/drawing/2014/main" id="{FE3A2AEB-4B5E-07EF-C8F4-5754670115C7}"/>
              </a:ext>
            </a:extLst>
          </p:cNvPr>
          <p:cNvSpPr/>
          <p:nvPr/>
        </p:nvSpPr>
        <p:spPr>
          <a:xfrm>
            <a:off x="10513441" y="173603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0" name="Oval 199">
            <a:extLst>
              <a:ext uri="{FF2B5EF4-FFF2-40B4-BE49-F238E27FC236}">
                <a16:creationId xmlns:a16="http://schemas.microsoft.com/office/drawing/2014/main" id="{270D67B2-B5D1-C733-0259-DAB739C12237}"/>
              </a:ext>
            </a:extLst>
          </p:cNvPr>
          <p:cNvSpPr/>
          <p:nvPr/>
        </p:nvSpPr>
        <p:spPr>
          <a:xfrm>
            <a:off x="10385824" y="17715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1" name="Oval 200">
            <a:extLst>
              <a:ext uri="{FF2B5EF4-FFF2-40B4-BE49-F238E27FC236}">
                <a16:creationId xmlns:a16="http://schemas.microsoft.com/office/drawing/2014/main" id="{AC4A9C09-0B66-3C25-5116-88930BD1312F}"/>
              </a:ext>
            </a:extLst>
          </p:cNvPr>
          <p:cNvSpPr/>
          <p:nvPr/>
        </p:nvSpPr>
        <p:spPr>
          <a:xfrm>
            <a:off x="10361345" y="193179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2" name="Oval 201">
            <a:extLst>
              <a:ext uri="{FF2B5EF4-FFF2-40B4-BE49-F238E27FC236}">
                <a16:creationId xmlns:a16="http://schemas.microsoft.com/office/drawing/2014/main" id="{8C28F7E6-F8CE-CC0C-5894-172BCAD40B87}"/>
              </a:ext>
            </a:extLst>
          </p:cNvPr>
          <p:cNvSpPr/>
          <p:nvPr/>
        </p:nvSpPr>
        <p:spPr>
          <a:xfrm>
            <a:off x="10313052" y="185713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3" name="Oval 202">
            <a:extLst>
              <a:ext uri="{FF2B5EF4-FFF2-40B4-BE49-F238E27FC236}">
                <a16:creationId xmlns:a16="http://schemas.microsoft.com/office/drawing/2014/main" id="{D27722DD-EE06-F247-2C6B-888B374FDFB7}"/>
              </a:ext>
            </a:extLst>
          </p:cNvPr>
          <p:cNvSpPr/>
          <p:nvPr/>
        </p:nvSpPr>
        <p:spPr>
          <a:xfrm>
            <a:off x="10473023" y="187316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4" name="Oval 203">
            <a:extLst>
              <a:ext uri="{FF2B5EF4-FFF2-40B4-BE49-F238E27FC236}">
                <a16:creationId xmlns:a16="http://schemas.microsoft.com/office/drawing/2014/main" id="{7E75A63B-4B18-D3F8-E412-F79890EBE95B}"/>
              </a:ext>
            </a:extLst>
          </p:cNvPr>
          <p:cNvSpPr/>
          <p:nvPr/>
        </p:nvSpPr>
        <p:spPr>
          <a:xfrm>
            <a:off x="10375715" y="184874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5" name="Oval 204">
            <a:extLst>
              <a:ext uri="{FF2B5EF4-FFF2-40B4-BE49-F238E27FC236}">
                <a16:creationId xmlns:a16="http://schemas.microsoft.com/office/drawing/2014/main" id="{967E67F5-DE98-5EEE-1617-D4709714E7B6}"/>
              </a:ext>
            </a:extLst>
          </p:cNvPr>
          <p:cNvSpPr/>
          <p:nvPr/>
        </p:nvSpPr>
        <p:spPr>
          <a:xfrm>
            <a:off x="10431543" y="84035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6" name="Oval 205">
            <a:extLst>
              <a:ext uri="{FF2B5EF4-FFF2-40B4-BE49-F238E27FC236}">
                <a16:creationId xmlns:a16="http://schemas.microsoft.com/office/drawing/2014/main" id="{8BDEC1B8-51CC-F5BE-7EA1-3C23B05CD82E}"/>
              </a:ext>
            </a:extLst>
          </p:cNvPr>
          <p:cNvSpPr/>
          <p:nvPr/>
        </p:nvSpPr>
        <p:spPr>
          <a:xfrm>
            <a:off x="10407064" y="100058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7" name="Oval 206">
            <a:extLst>
              <a:ext uri="{FF2B5EF4-FFF2-40B4-BE49-F238E27FC236}">
                <a16:creationId xmlns:a16="http://schemas.microsoft.com/office/drawing/2014/main" id="{B7E16E4C-97A2-4DA1-EA01-27796AE70101}"/>
              </a:ext>
            </a:extLst>
          </p:cNvPr>
          <p:cNvSpPr/>
          <p:nvPr/>
        </p:nvSpPr>
        <p:spPr>
          <a:xfrm>
            <a:off x="10481915" y="95105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8" name="Oval 207">
            <a:extLst>
              <a:ext uri="{FF2B5EF4-FFF2-40B4-BE49-F238E27FC236}">
                <a16:creationId xmlns:a16="http://schemas.microsoft.com/office/drawing/2014/main" id="{A58AB752-2311-6F16-17C3-E35DB23791F8}"/>
              </a:ext>
            </a:extLst>
          </p:cNvPr>
          <p:cNvSpPr/>
          <p:nvPr/>
        </p:nvSpPr>
        <p:spPr>
          <a:xfrm>
            <a:off x="10358771" y="92591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9" name="Oval 208">
            <a:extLst>
              <a:ext uri="{FF2B5EF4-FFF2-40B4-BE49-F238E27FC236}">
                <a16:creationId xmlns:a16="http://schemas.microsoft.com/office/drawing/2014/main" id="{80F2FB23-ECAA-8C27-79A6-2D847BB8041A}"/>
              </a:ext>
            </a:extLst>
          </p:cNvPr>
          <p:cNvSpPr/>
          <p:nvPr/>
        </p:nvSpPr>
        <p:spPr>
          <a:xfrm>
            <a:off x="10320195" y="8289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0" name="Oval 209">
            <a:extLst>
              <a:ext uri="{FF2B5EF4-FFF2-40B4-BE49-F238E27FC236}">
                <a16:creationId xmlns:a16="http://schemas.microsoft.com/office/drawing/2014/main" id="{2B24A760-B494-8BE0-AB57-837CB182EDA6}"/>
              </a:ext>
            </a:extLst>
          </p:cNvPr>
          <p:cNvSpPr/>
          <p:nvPr/>
        </p:nvSpPr>
        <p:spPr>
          <a:xfrm>
            <a:off x="10354298" y="98659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1" name="Oval 210">
            <a:extLst>
              <a:ext uri="{FF2B5EF4-FFF2-40B4-BE49-F238E27FC236}">
                <a16:creationId xmlns:a16="http://schemas.microsoft.com/office/drawing/2014/main" id="{83860ECD-E670-D70E-BAA7-31404349FD37}"/>
              </a:ext>
            </a:extLst>
          </p:cNvPr>
          <p:cNvSpPr/>
          <p:nvPr/>
        </p:nvSpPr>
        <p:spPr>
          <a:xfrm>
            <a:off x="10577382" y="26941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2" name="Oval 211">
            <a:extLst>
              <a:ext uri="{FF2B5EF4-FFF2-40B4-BE49-F238E27FC236}">
                <a16:creationId xmlns:a16="http://schemas.microsoft.com/office/drawing/2014/main" id="{029B2BF3-BCD1-7C4E-FDD0-27A024997EEA}"/>
              </a:ext>
            </a:extLst>
          </p:cNvPr>
          <p:cNvSpPr/>
          <p:nvPr/>
        </p:nvSpPr>
        <p:spPr>
          <a:xfrm>
            <a:off x="10552903" y="42963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3" name="Oval 212">
            <a:extLst>
              <a:ext uri="{FF2B5EF4-FFF2-40B4-BE49-F238E27FC236}">
                <a16:creationId xmlns:a16="http://schemas.microsoft.com/office/drawing/2014/main" id="{D450C76F-3A48-A181-5E9C-40EEA5D4A0C8}"/>
              </a:ext>
            </a:extLst>
          </p:cNvPr>
          <p:cNvSpPr/>
          <p:nvPr/>
        </p:nvSpPr>
        <p:spPr>
          <a:xfrm>
            <a:off x="10627754" y="38010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4" name="Oval 213">
            <a:extLst>
              <a:ext uri="{FF2B5EF4-FFF2-40B4-BE49-F238E27FC236}">
                <a16:creationId xmlns:a16="http://schemas.microsoft.com/office/drawing/2014/main" id="{62D7FB2D-393B-C8B1-4A40-4705B4D044AE}"/>
              </a:ext>
            </a:extLst>
          </p:cNvPr>
          <p:cNvSpPr/>
          <p:nvPr/>
        </p:nvSpPr>
        <p:spPr>
          <a:xfrm>
            <a:off x="10504610" y="35497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5" name="Oval 214">
            <a:extLst>
              <a:ext uri="{FF2B5EF4-FFF2-40B4-BE49-F238E27FC236}">
                <a16:creationId xmlns:a16="http://schemas.microsoft.com/office/drawing/2014/main" id="{2C8488B0-E80B-F7B2-47EF-E3FDBFE747AF}"/>
              </a:ext>
            </a:extLst>
          </p:cNvPr>
          <p:cNvSpPr/>
          <p:nvPr/>
        </p:nvSpPr>
        <p:spPr>
          <a:xfrm>
            <a:off x="10466034" y="25798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6" name="Oval 215">
            <a:extLst>
              <a:ext uri="{FF2B5EF4-FFF2-40B4-BE49-F238E27FC236}">
                <a16:creationId xmlns:a16="http://schemas.microsoft.com/office/drawing/2014/main" id="{D7F019F7-8F45-0B97-48EB-87E8E6DAB0A1}"/>
              </a:ext>
            </a:extLst>
          </p:cNvPr>
          <p:cNvSpPr/>
          <p:nvPr/>
        </p:nvSpPr>
        <p:spPr>
          <a:xfrm>
            <a:off x="10500137" y="41564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7" name="Oval 216">
            <a:extLst>
              <a:ext uri="{FF2B5EF4-FFF2-40B4-BE49-F238E27FC236}">
                <a16:creationId xmlns:a16="http://schemas.microsoft.com/office/drawing/2014/main" id="{247CE5BA-7574-0FEF-CDA6-17EF12E9E62D}"/>
              </a:ext>
            </a:extLst>
          </p:cNvPr>
          <p:cNvSpPr/>
          <p:nvPr/>
        </p:nvSpPr>
        <p:spPr>
          <a:xfrm>
            <a:off x="10360170" y="362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8" name="Oval 217">
            <a:extLst>
              <a:ext uri="{FF2B5EF4-FFF2-40B4-BE49-F238E27FC236}">
                <a16:creationId xmlns:a16="http://schemas.microsoft.com/office/drawing/2014/main" id="{0990CAEF-3566-D230-C111-1BE4A3D798E2}"/>
              </a:ext>
            </a:extLst>
          </p:cNvPr>
          <p:cNvSpPr/>
          <p:nvPr/>
        </p:nvSpPr>
        <p:spPr>
          <a:xfrm>
            <a:off x="10335691" y="19649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9" name="Oval 218">
            <a:extLst>
              <a:ext uri="{FF2B5EF4-FFF2-40B4-BE49-F238E27FC236}">
                <a16:creationId xmlns:a16="http://schemas.microsoft.com/office/drawing/2014/main" id="{CAB1B9A6-0CE0-DFAF-ABF9-E0FF6BB3923A}"/>
              </a:ext>
            </a:extLst>
          </p:cNvPr>
          <p:cNvSpPr/>
          <p:nvPr/>
        </p:nvSpPr>
        <p:spPr>
          <a:xfrm>
            <a:off x="10410542" y="1469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0" name="Oval 219">
            <a:extLst>
              <a:ext uri="{FF2B5EF4-FFF2-40B4-BE49-F238E27FC236}">
                <a16:creationId xmlns:a16="http://schemas.microsoft.com/office/drawing/2014/main" id="{25544396-1E69-23D1-0AC2-603B40F5712B}"/>
              </a:ext>
            </a:extLst>
          </p:cNvPr>
          <p:cNvSpPr/>
          <p:nvPr/>
        </p:nvSpPr>
        <p:spPr>
          <a:xfrm>
            <a:off x="10287398" y="1218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1" name="Oval 220">
            <a:extLst>
              <a:ext uri="{FF2B5EF4-FFF2-40B4-BE49-F238E27FC236}">
                <a16:creationId xmlns:a16="http://schemas.microsoft.com/office/drawing/2014/main" id="{28FA4389-7587-59F3-7B97-CDB1CB44032D}"/>
              </a:ext>
            </a:extLst>
          </p:cNvPr>
          <p:cNvSpPr/>
          <p:nvPr/>
        </p:nvSpPr>
        <p:spPr>
          <a:xfrm>
            <a:off x="10248822" y="2483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2" name="Oval 221">
            <a:extLst>
              <a:ext uri="{FF2B5EF4-FFF2-40B4-BE49-F238E27FC236}">
                <a16:creationId xmlns:a16="http://schemas.microsoft.com/office/drawing/2014/main" id="{EFE6B3A4-6A08-5125-D95C-E395B8D14CC9}"/>
              </a:ext>
            </a:extLst>
          </p:cNvPr>
          <p:cNvSpPr/>
          <p:nvPr/>
        </p:nvSpPr>
        <p:spPr>
          <a:xfrm>
            <a:off x="10282925" y="18250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5" name="Oval 224">
            <a:extLst>
              <a:ext uri="{FF2B5EF4-FFF2-40B4-BE49-F238E27FC236}">
                <a16:creationId xmlns:a16="http://schemas.microsoft.com/office/drawing/2014/main" id="{CA737549-A8DD-CD74-4062-D881FD3D6CFE}"/>
              </a:ext>
            </a:extLst>
          </p:cNvPr>
          <p:cNvSpPr/>
          <p:nvPr/>
        </p:nvSpPr>
        <p:spPr>
          <a:xfrm>
            <a:off x="9282748" y="460788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6" name="Oval 225">
            <a:extLst>
              <a:ext uri="{FF2B5EF4-FFF2-40B4-BE49-F238E27FC236}">
                <a16:creationId xmlns:a16="http://schemas.microsoft.com/office/drawing/2014/main" id="{EC0F846E-2D23-8BB8-FBEC-BA9557B2223F}"/>
              </a:ext>
            </a:extLst>
          </p:cNvPr>
          <p:cNvSpPr/>
          <p:nvPr/>
        </p:nvSpPr>
        <p:spPr>
          <a:xfrm>
            <a:off x="9881396" y="453220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7" name="Oval 226">
            <a:extLst>
              <a:ext uri="{FF2B5EF4-FFF2-40B4-BE49-F238E27FC236}">
                <a16:creationId xmlns:a16="http://schemas.microsoft.com/office/drawing/2014/main" id="{C0561975-E12C-8541-8E01-E6C199B1F486}"/>
              </a:ext>
            </a:extLst>
          </p:cNvPr>
          <p:cNvSpPr/>
          <p:nvPr/>
        </p:nvSpPr>
        <p:spPr>
          <a:xfrm>
            <a:off x="9644297" y="454476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8" name="Oval 227">
            <a:extLst>
              <a:ext uri="{FF2B5EF4-FFF2-40B4-BE49-F238E27FC236}">
                <a16:creationId xmlns:a16="http://schemas.microsoft.com/office/drawing/2014/main" id="{E012AFE2-4DF1-625E-577F-78B161F165C0}"/>
              </a:ext>
            </a:extLst>
          </p:cNvPr>
          <p:cNvSpPr/>
          <p:nvPr/>
        </p:nvSpPr>
        <p:spPr>
          <a:xfrm>
            <a:off x="9529972" y="461255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9" name="Oval 228">
            <a:extLst>
              <a:ext uri="{FF2B5EF4-FFF2-40B4-BE49-F238E27FC236}">
                <a16:creationId xmlns:a16="http://schemas.microsoft.com/office/drawing/2014/main" id="{B0BD4178-57E0-1826-FB29-45013DFDCF31}"/>
              </a:ext>
            </a:extLst>
          </p:cNvPr>
          <p:cNvSpPr/>
          <p:nvPr/>
        </p:nvSpPr>
        <p:spPr>
          <a:xfrm>
            <a:off x="9779020" y="455370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0" name="Oval 229">
            <a:extLst>
              <a:ext uri="{FF2B5EF4-FFF2-40B4-BE49-F238E27FC236}">
                <a16:creationId xmlns:a16="http://schemas.microsoft.com/office/drawing/2014/main" id="{0977B9B1-4F6D-24D0-B4E0-5DE226B760A5}"/>
              </a:ext>
            </a:extLst>
          </p:cNvPr>
          <p:cNvSpPr/>
          <p:nvPr/>
        </p:nvSpPr>
        <p:spPr>
          <a:xfrm>
            <a:off x="9428230" y="48214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1" name="Oval 230">
            <a:extLst>
              <a:ext uri="{FF2B5EF4-FFF2-40B4-BE49-F238E27FC236}">
                <a16:creationId xmlns:a16="http://schemas.microsoft.com/office/drawing/2014/main" id="{06712CB1-79AB-3824-F557-CB3D7A12CB7B}"/>
              </a:ext>
            </a:extLst>
          </p:cNvPr>
          <p:cNvSpPr/>
          <p:nvPr/>
        </p:nvSpPr>
        <p:spPr>
          <a:xfrm>
            <a:off x="9260204" y="47358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2" name="Oval 231">
            <a:extLst>
              <a:ext uri="{FF2B5EF4-FFF2-40B4-BE49-F238E27FC236}">
                <a16:creationId xmlns:a16="http://schemas.microsoft.com/office/drawing/2014/main" id="{D252EE9D-5EFA-5367-3E67-361177D0BE6D}"/>
              </a:ext>
            </a:extLst>
          </p:cNvPr>
          <p:cNvSpPr/>
          <p:nvPr/>
        </p:nvSpPr>
        <p:spPr>
          <a:xfrm>
            <a:off x="9391763" y="450347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3" name="Oval 232">
            <a:extLst>
              <a:ext uri="{FF2B5EF4-FFF2-40B4-BE49-F238E27FC236}">
                <a16:creationId xmlns:a16="http://schemas.microsoft.com/office/drawing/2014/main" id="{ABB00A67-172A-E8F3-EF3B-44D06589BECB}"/>
              </a:ext>
            </a:extLst>
          </p:cNvPr>
          <p:cNvSpPr/>
          <p:nvPr/>
        </p:nvSpPr>
        <p:spPr>
          <a:xfrm>
            <a:off x="9877520" y="45406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4" name="Oval 233">
            <a:extLst>
              <a:ext uri="{FF2B5EF4-FFF2-40B4-BE49-F238E27FC236}">
                <a16:creationId xmlns:a16="http://schemas.microsoft.com/office/drawing/2014/main" id="{CFA6DCEF-F75F-A44C-E7DF-D36D78ABEA50}"/>
              </a:ext>
            </a:extLst>
          </p:cNvPr>
          <p:cNvSpPr/>
          <p:nvPr/>
        </p:nvSpPr>
        <p:spPr>
          <a:xfrm>
            <a:off x="9606839" y="472483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5" name="Oval 234">
            <a:extLst>
              <a:ext uri="{FF2B5EF4-FFF2-40B4-BE49-F238E27FC236}">
                <a16:creationId xmlns:a16="http://schemas.microsoft.com/office/drawing/2014/main" id="{A5CBF9B3-422A-244C-B13D-E2B1372F2485}"/>
              </a:ext>
            </a:extLst>
          </p:cNvPr>
          <p:cNvSpPr/>
          <p:nvPr/>
        </p:nvSpPr>
        <p:spPr>
          <a:xfrm>
            <a:off x="9496323" y="45277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6" name="Oval 235">
            <a:extLst>
              <a:ext uri="{FF2B5EF4-FFF2-40B4-BE49-F238E27FC236}">
                <a16:creationId xmlns:a16="http://schemas.microsoft.com/office/drawing/2014/main" id="{D4BC4C9E-1C15-F2C7-A15F-46B14AA40475}"/>
              </a:ext>
            </a:extLst>
          </p:cNvPr>
          <p:cNvSpPr/>
          <p:nvPr/>
        </p:nvSpPr>
        <p:spPr>
          <a:xfrm>
            <a:off x="9775144" y="45621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7" name="Oval 236">
            <a:extLst>
              <a:ext uri="{FF2B5EF4-FFF2-40B4-BE49-F238E27FC236}">
                <a16:creationId xmlns:a16="http://schemas.microsoft.com/office/drawing/2014/main" id="{19EED09E-7382-5029-8E5C-0EF5B743F207}"/>
              </a:ext>
            </a:extLst>
          </p:cNvPr>
          <p:cNvSpPr/>
          <p:nvPr/>
        </p:nvSpPr>
        <p:spPr>
          <a:xfrm>
            <a:off x="9386309" y="46239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8" name="Oval 237">
            <a:extLst>
              <a:ext uri="{FF2B5EF4-FFF2-40B4-BE49-F238E27FC236}">
                <a16:creationId xmlns:a16="http://schemas.microsoft.com/office/drawing/2014/main" id="{DB7CD115-7AD3-E85A-4D79-7032E2AA62CB}"/>
              </a:ext>
            </a:extLst>
          </p:cNvPr>
          <p:cNvSpPr/>
          <p:nvPr/>
        </p:nvSpPr>
        <p:spPr>
          <a:xfrm>
            <a:off x="9218283" y="45383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9" name="Oval 238">
            <a:extLst>
              <a:ext uri="{FF2B5EF4-FFF2-40B4-BE49-F238E27FC236}">
                <a16:creationId xmlns:a16="http://schemas.microsoft.com/office/drawing/2014/main" id="{E21B1617-B681-AA09-416A-B2839120D2F6}"/>
              </a:ext>
            </a:extLst>
          </p:cNvPr>
          <p:cNvSpPr/>
          <p:nvPr/>
        </p:nvSpPr>
        <p:spPr>
          <a:xfrm>
            <a:off x="9214406" y="43557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40" name="Oval 239">
            <a:extLst>
              <a:ext uri="{FF2B5EF4-FFF2-40B4-BE49-F238E27FC236}">
                <a16:creationId xmlns:a16="http://schemas.microsoft.com/office/drawing/2014/main" id="{47083046-66B1-9DC4-8EDF-F11CD5203999}"/>
              </a:ext>
            </a:extLst>
          </p:cNvPr>
          <p:cNvSpPr/>
          <p:nvPr/>
        </p:nvSpPr>
        <p:spPr>
          <a:xfrm>
            <a:off x="9835599" y="43431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41" name="Oval 240">
            <a:extLst>
              <a:ext uri="{FF2B5EF4-FFF2-40B4-BE49-F238E27FC236}">
                <a16:creationId xmlns:a16="http://schemas.microsoft.com/office/drawing/2014/main" id="{E2197F37-B83C-472A-A00A-7E0E78A3BA10}"/>
              </a:ext>
            </a:extLst>
          </p:cNvPr>
          <p:cNvSpPr/>
          <p:nvPr/>
        </p:nvSpPr>
        <p:spPr>
          <a:xfrm>
            <a:off x="9598500" y="43557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42" name="Oval 241">
            <a:extLst>
              <a:ext uri="{FF2B5EF4-FFF2-40B4-BE49-F238E27FC236}">
                <a16:creationId xmlns:a16="http://schemas.microsoft.com/office/drawing/2014/main" id="{2E56057D-3FDE-9BB8-9374-4585A12E2A10}"/>
              </a:ext>
            </a:extLst>
          </p:cNvPr>
          <p:cNvSpPr/>
          <p:nvPr/>
        </p:nvSpPr>
        <p:spPr>
          <a:xfrm>
            <a:off x="9484175" y="44235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43" name="Oval 242">
            <a:extLst>
              <a:ext uri="{FF2B5EF4-FFF2-40B4-BE49-F238E27FC236}">
                <a16:creationId xmlns:a16="http://schemas.microsoft.com/office/drawing/2014/main" id="{757A48EA-1DA7-2956-D24D-5791E72EA35F}"/>
              </a:ext>
            </a:extLst>
          </p:cNvPr>
          <p:cNvSpPr/>
          <p:nvPr/>
        </p:nvSpPr>
        <p:spPr>
          <a:xfrm>
            <a:off x="9733223" y="43646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1" name="Oval 250">
            <a:extLst>
              <a:ext uri="{FF2B5EF4-FFF2-40B4-BE49-F238E27FC236}">
                <a16:creationId xmlns:a16="http://schemas.microsoft.com/office/drawing/2014/main" id="{1C838154-BE5E-4B41-5E82-D85E075903C0}"/>
              </a:ext>
            </a:extLst>
          </p:cNvPr>
          <p:cNvSpPr/>
          <p:nvPr/>
        </p:nvSpPr>
        <p:spPr>
          <a:xfrm>
            <a:off x="8813843" y="37180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2" name="Oval 251">
            <a:extLst>
              <a:ext uri="{FF2B5EF4-FFF2-40B4-BE49-F238E27FC236}">
                <a16:creationId xmlns:a16="http://schemas.microsoft.com/office/drawing/2014/main" id="{A2356E75-D074-578D-BBEF-90AFB3C571D6}"/>
              </a:ext>
            </a:extLst>
          </p:cNvPr>
          <p:cNvSpPr/>
          <p:nvPr/>
        </p:nvSpPr>
        <p:spPr>
          <a:xfrm>
            <a:off x="9061067" y="372275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3" name="Oval 252">
            <a:extLst>
              <a:ext uri="{FF2B5EF4-FFF2-40B4-BE49-F238E27FC236}">
                <a16:creationId xmlns:a16="http://schemas.microsoft.com/office/drawing/2014/main" id="{7DF42218-6724-C727-7FDE-080BE38E0609}"/>
              </a:ext>
            </a:extLst>
          </p:cNvPr>
          <p:cNvSpPr/>
          <p:nvPr/>
        </p:nvSpPr>
        <p:spPr>
          <a:xfrm>
            <a:off x="8922858" y="361367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4" name="Oval 253">
            <a:extLst>
              <a:ext uri="{FF2B5EF4-FFF2-40B4-BE49-F238E27FC236}">
                <a16:creationId xmlns:a16="http://schemas.microsoft.com/office/drawing/2014/main" id="{A32CFF49-272B-9417-63DE-E1FE0DA8618F}"/>
              </a:ext>
            </a:extLst>
          </p:cNvPr>
          <p:cNvSpPr/>
          <p:nvPr/>
        </p:nvSpPr>
        <p:spPr>
          <a:xfrm>
            <a:off x="9137934" y="383503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5" name="Oval 254">
            <a:extLst>
              <a:ext uri="{FF2B5EF4-FFF2-40B4-BE49-F238E27FC236}">
                <a16:creationId xmlns:a16="http://schemas.microsoft.com/office/drawing/2014/main" id="{53D1EC5A-2DAB-5F96-25E9-AA9D82C0758A}"/>
              </a:ext>
            </a:extLst>
          </p:cNvPr>
          <p:cNvSpPr/>
          <p:nvPr/>
        </p:nvSpPr>
        <p:spPr>
          <a:xfrm>
            <a:off x="9027418" y="36379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6" name="Oval 255">
            <a:extLst>
              <a:ext uri="{FF2B5EF4-FFF2-40B4-BE49-F238E27FC236}">
                <a16:creationId xmlns:a16="http://schemas.microsoft.com/office/drawing/2014/main" id="{3BAB88F2-3DDF-2241-02D6-ED384006C79F}"/>
              </a:ext>
            </a:extLst>
          </p:cNvPr>
          <p:cNvSpPr/>
          <p:nvPr/>
        </p:nvSpPr>
        <p:spPr>
          <a:xfrm>
            <a:off x="8917404" y="373415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7" name="Oval 256">
            <a:extLst>
              <a:ext uri="{FF2B5EF4-FFF2-40B4-BE49-F238E27FC236}">
                <a16:creationId xmlns:a16="http://schemas.microsoft.com/office/drawing/2014/main" id="{308DEC2A-10D9-D09D-6779-05D43D80F475}"/>
              </a:ext>
            </a:extLst>
          </p:cNvPr>
          <p:cNvSpPr/>
          <p:nvPr/>
        </p:nvSpPr>
        <p:spPr>
          <a:xfrm>
            <a:off x="8717307" y="350520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9" name="Oval 258">
            <a:extLst>
              <a:ext uri="{FF2B5EF4-FFF2-40B4-BE49-F238E27FC236}">
                <a16:creationId xmlns:a16="http://schemas.microsoft.com/office/drawing/2014/main" id="{886AAA38-9FAD-9CCF-D785-F4D2FC32ECA2}"/>
              </a:ext>
            </a:extLst>
          </p:cNvPr>
          <p:cNvSpPr/>
          <p:nvPr/>
        </p:nvSpPr>
        <p:spPr>
          <a:xfrm>
            <a:off x="8649614" y="55257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0" name="Oval 259">
            <a:extLst>
              <a:ext uri="{FF2B5EF4-FFF2-40B4-BE49-F238E27FC236}">
                <a16:creationId xmlns:a16="http://schemas.microsoft.com/office/drawing/2014/main" id="{BF90E96A-B385-88E5-A715-C50026B2FE72}"/>
              </a:ext>
            </a:extLst>
          </p:cNvPr>
          <p:cNvSpPr/>
          <p:nvPr/>
        </p:nvSpPr>
        <p:spPr>
          <a:xfrm>
            <a:off x="8433547" y="580241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1" name="Oval 260">
            <a:extLst>
              <a:ext uri="{FF2B5EF4-FFF2-40B4-BE49-F238E27FC236}">
                <a16:creationId xmlns:a16="http://schemas.microsoft.com/office/drawing/2014/main" id="{99202995-AA98-814A-41E4-9D9F0B1616C1}"/>
              </a:ext>
            </a:extLst>
          </p:cNvPr>
          <p:cNvSpPr/>
          <p:nvPr/>
        </p:nvSpPr>
        <p:spPr>
          <a:xfrm>
            <a:off x="8265521" y="571678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2" name="Oval 261">
            <a:extLst>
              <a:ext uri="{FF2B5EF4-FFF2-40B4-BE49-F238E27FC236}">
                <a16:creationId xmlns:a16="http://schemas.microsoft.com/office/drawing/2014/main" id="{84B65742-3EA1-3056-D065-2A15D27C1DEB}"/>
              </a:ext>
            </a:extLst>
          </p:cNvPr>
          <p:cNvSpPr/>
          <p:nvPr/>
        </p:nvSpPr>
        <p:spPr>
          <a:xfrm>
            <a:off x="8882837" y="55216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3" name="Oval 262">
            <a:extLst>
              <a:ext uri="{FF2B5EF4-FFF2-40B4-BE49-F238E27FC236}">
                <a16:creationId xmlns:a16="http://schemas.microsoft.com/office/drawing/2014/main" id="{70F78EA4-73BD-D14A-347F-AF09973F499E}"/>
              </a:ext>
            </a:extLst>
          </p:cNvPr>
          <p:cNvSpPr/>
          <p:nvPr/>
        </p:nvSpPr>
        <p:spPr>
          <a:xfrm>
            <a:off x="8501640" y="550868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4" name="Oval 263">
            <a:extLst>
              <a:ext uri="{FF2B5EF4-FFF2-40B4-BE49-F238E27FC236}">
                <a16:creationId xmlns:a16="http://schemas.microsoft.com/office/drawing/2014/main" id="{A527EAD6-8516-779E-B514-5833C184D023}"/>
              </a:ext>
            </a:extLst>
          </p:cNvPr>
          <p:cNvSpPr/>
          <p:nvPr/>
        </p:nvSpPr>
        <p:spPr>
          <a:xfrm>
            <a:off x="8780461" y="55431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5" name="Oval 264">
            <a:extLst>
              <a:ext uri="{FF2B5EF4-FFF2-40B4-BE49-F238E27FC236}">
                <a16:creationId xmlns:a16="http://schemas.microsoft.com/office/drawing/2014/main" id="{4B34316F-D92A-8BFF-076D-9E3BA693CBAB}"/>
              </a:ext>
            </a:extLst>
          </p:cNvPr>
          <p:cNvSpPr/>
          <p:nvPr/>
        </p:nvSpPr>
        <p:spPr>
          <a:xfrm>
            <a:off x="8391626" y="560491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6" name="Oval 265">
            <a:extLst>
              <a:ext uri="{FF2B5EF4-FFF2-40B4-BE49-F238E27FC236}">
                <a16:creationId xmlns:a16="http://schemas.microsoft.com/office/drawing/2014/main" id="{FB03DC55-193E-4850-4D80-5BC0F11016DC}"/>
              </a:ext>
            </a:extLst>
          </p:cNvPr>
          <p:cNvSpPr/>
          <p:nvPr/>
        </p:nvSpPr>
        <p:spPr>
          <a:xfrm>
            <a:off x="8223600" y="551928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7" name="Oval 266">
            <a:extLst>
              <a:ext uri="{FF2B5EF4-FFF2-40B4-BE49-F238E27FC236}">
                <a16:creationId xmlns:a16="http://schemas.microsoft.com/office/drawing/2014/main" id="{4DB2B24C-C703-5D6E-5457-00C225798A75}"/>
              </a:ext>
            </a:extLst>
          </p:cNvPr>
          <p:cNvSpPr/>
          <p:nvPr/>
        </p:nvSpPr>
        <p:spPr>
          <a:xfrm>
            <a:off x="8219723" y="533668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8" name="Oval 267">
            <a:extLst>
              <a:ext uri="{FF2B5EF4-FFF2-40B4-BE49-F238E27FC236}">
                <a16:creationId xmlns:a16="http://schemas.microsoft.com/office/drawing/2014/main" id="{2F9B3281-0DFE-4F72-70F7-0655DD1DB9F1}"/>
              </a:ext>
            </a:extLst>
          </p:cNvPr>
          <p:cNvSpPr/>
          <p:nvPr/>
        </p:nvSpPr>
        <p:spPr>
          <a:xfrm>
            <a:off x="8840916" y="53241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9" name="Oval 268">
            <a:extLst>
              <a:ext uri="{FF2B5EF4-FFF2-40B4-BE49-F238E27FC236}">
                <a16:creationId xmlns:a16="http://schemas.microsoft.com/office/drawing/2014/main" id="{ADD55FBE-5C06-B6D3-4BA8-5BD563DA74AB}"/>
              </a:ext>
            </a:extLst>
          </p:cNvPr>
          <p:cNvSpPr/>
          <p:nvPr/>
        </p:nvSpPr>
        <p:spPr>
          <a:xfrm>
            <a:off x="8603817" y="533668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0" name="Oval 269">
            <a:extLst>
              <a:ext uri="{FF2B5EF4-FFF2-40B4-BE49-F238E27FC236}">
                <a16:creationId xmlns:a16="http://schemas.microsoft.com/office/drawing/2014/main" id="{A41FA33B-9128-FAF9-C28E-3D2DF3B0B6A7}"/>
              </a:ext>
            </a:extLst>
          </p:cNvPr>
          <p:cNvSpPr/>
          <p:nvPr/>
        </p:nvSpPr>
        <p:spPr>
          <a:xfrm>
            <a:off x="8489492" y="54044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1" name="Oval 270">
            <a:extLst>
              <a:ext uri="{FF2B5EF4-FFF2-40B4-BE49-F238E27FC236}">
                <a16:creationId xmlns:a16="http://schemas.microsoft.com/office/drawing/2014/main" id="{BA0B0AF0-AE48-C561-0FE2-29D8E7A0377D}"/>
              </a:ext>
            </a:extLst>
          </p:cNvPr>
          <p:cNvSpPr/>
          <p:nvPr/>
        </p:nvSpPr>
        <p:spPr>
          <a:xfrm>
            <a:off x="8738540" y="53456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2" name="Oval 271">
            <a:extLst>
              <a:ext uri="{FF2B5EF4-FFF2-40B4-BE49-F238E27FC236}">
                <a16:creationId xmlns:a16="http://schemas.microsoft.com/office/drawing/2014/main" id="{34407A62-729D-E548-3242-F7075AE51936}"/>
              </a:ext>
            </a:extLst>
          </p:cNvPr>
          <p:cNvSpPr/>
          <p:nvPr/>
        </p:nvSpPr>
        <p:spPr>
          <a:xfrm>
            <a:off x="8481078" y="591908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3" name="Oval 272">
            <a:extLst>
              <a:ext uri="{FF2B5EF4-FFF2-40B4-BE49-F238E27FC236}">
                <a16:creationId xmlns:a16="http://schemas.microsoft.com/office/drawing/2014/main" id="{49698735-6DCD-B74B-75A7-82D60115283A}"/>
              </a:ext>
            </a:extLst>
          </p:cNvPr>
          <p:cNvSpPr/>
          <p:nvPr/>
        </p:nvSpPr>
        <p:spPr>
          <a:xfrm>
            <a:off x="8265011" y="61957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4" name="Oval 273">
            <a:extLst>
              <a:ext uri="{FF2B5EF4-FFF2-40B4-BE49-F238E27FC236}">
                <a16:creationId xmlns:a16="http://schemas.microsoft.com/office/drawing/2014/main" id="{79185D9D-2EDA-DA85-C53B-66CCB791A01A}"/>
              </a:ext>
            </a:extLst>
          </p:cNvPr>
          <p:cNvSpPr/>
          <p:nvPr/>
        </p:nvSpPr>
        <p:spPr>
          <a:xfrm>
            <a:off x="8096985" y="611014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5" name="Oval 274">
            <a:extLst>
              <a:ext uri="{FF2B5EF4-FFF2-40B4-BE49-F238E27FC236}">
                <a16:creationId xmlns:a16="http://schemas.microsoft.com/office/drawing/2014/main" id="{5CD2FADE-13E4-D55E-DD09-AE3ADB27582C}"/>
              </a:ext>
            </a:extLst>
          </p:cNvPr>
          <p:cNvSpPr/>
          <p:nvPr/>
        </p:nvSpPr>
        <p:spPr>
          <a:xfrm>
            <a:off x="8714301" y="59149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6" name="Oval 275">
            <a:extLst>
              <a:ext uri="{FF2B5EF4-FFF2-40B4-BE49-F238E27FC236}">
                <a16:creationId xmlns:a16="http://schemas.microsoft.com/office/drawing/2014/main" id="{EA1F0C84-8FFE-4E1E-C426-7FCC1D74E261}"/>
              </a:ext>
            </a:extLst>
          </p:cNvPr>
          <p:cNvSpPr/>
          <p:nvPr/>
        </p:nvSpPr>
        <p:spPr>
          <a:xfrm>
            <a:off x="8333104" y="590204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7" name="Oval 276">
            <a:extLst>
              <a:ext uri="{FF2B5EF4-FFF2-40B4-BE49-F238E27FC236}">
                <a16:creationId xmlns:a16="http://schemas.microsoft.com/office/drawing/2014/main" id="{AD8FE996-91B0-3DC6-6000-5EDC87E78335}"/>
              </a:ext>
            </a:extLst>
          </p:cNvPr>
          <p:cNvSpPr/>
          <p:nvPr/>
        </p:nvSpPr>
        <p:spPr>
          <a:xfrm>
            <a:off x="8611925" y="593648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8" name="Oval 277">
            <a:extLst>
              <a:ext uri="{FF2B5EF4-FFF2-40B4-BE49-F238E27FC236}">
                <a16:creationId xmlns:a16="http://schemas.microsoft.com/office/drawing/2014/main" id="{C81B3405-2E88-0028-1B93-5881A0197E9E}"/>
              </a:ext>
            </a:extLst>
          </p:cNvPr>
          <p:cNvSpPr/>
          <p:nvPr/>
        </p:nvSpPr>
        <p:spPr>
          <a:xfrm>
            <a:off x="8223090" y="59982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9" name="Oval 278">
            <a:extLst>
              <a:ext uri="{FF2B5EF4-FFF2-40B4-BE49-F238E27FC236}">
                <a16:creationId xmlns:a16="http://schemas.microsoft.com/office/drawing/2014/main" id="{2336ACE7-1285-8355-FE75-52113DB6E48F}"/>
              </a:ext>
            </a:extLst>
          </p:cNvPr>
          <p:cNvSpPr/>
          <p:nvPr/>
        </p:nvSpPr>
        <p:spPr>
          <a:xfrm>
            <a:off x="8055064" y="591264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0" name="Oval 279">
            <a:extLst>
              <a:ext uri="{FF2B5EF4-FFF2-40B4-BE49-F238E27FC236}">
                <a16:creationId xmlns:a16="http://schemas.microsoft.com/office/drawing/2014/main" id="{CDDE8F9E-40F5-6D23-C291-0497973026F6}"/>
              </a:ext>
            </a:extLst>
          </p:cNvPr>
          <p:cNvSpPr/>
          <p:nvPr/>
        </p:nvSpPr>
        <p:spPr>
          <a:xfrm>
            <a:off x="8051187" y="573004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1" name="Oval 280">
            <a:extLst>
              <a:ext uri="{FF2B5EF4-FFF2-40B4-BE49-F238E27FC236}">
                <a16:creationId xmlns:a16="http://schemas.microsoft.com/office/drawing/2014/main" id="{6448FE28-DD76-EF8B-2988-BA71249A1FEA}"/>
              </a:ext>
            </a:extLst>
          </p:cNvPr>
          <p:cNvSpPr/>
          <p:nvPr/>
        </p:nvSpPr>
        <p:spPr>
          <a:xfrm>
            <a:off x="8672380" y="57174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2" name="Oval 281">
            <a:extLst>
              <a:ext uri="{FF2B5EF4-FFF2-40B4-BE49-F238E27FC236}">
                <a16:creationId xmlns:a16="http://schemas.microsoft.com/office/drawing/2014/main" id="{9ABA5B95-E646-107B-AC5D-AE81C2503077}"/>
              </a:ext>
            </a:extLst>
          </p:cNvPr>
          <p:cNvSpPr/>
          <p:nvPr/>
        </p:nvSpPr>
        <p:spPr>
          <a:xfrm>
            <a:off x="8435281" y="573004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3" name="Oval 282">
            <a:extLst>
              <a:ext uri="{FF2B5EF4-FFF2-40B4-BE49-F238E27FC236}">
                <a16:creationId xmlns:a16="http://schemas.microsoft.com/office/drawing/2014/main" id="{1DC59999-EBDA-4C70-4227-9E43AA2608CD}"/>
              </a:ext>
            </a:extLst>
          </p:cNvPr>
          <p:cNvSpPr/>
          <p:nvPr/>
        </p:nvSpPr>
        <p:spPr>
          <a:xfrm>
            <a:off x="8320956" y="579783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4" name="Oval 283">
            <a:extLst>
              <a:ext uri="{FF2B5EF4-FFF2-40B4-BE49-F238E27FC236}">
                <a16:creationId xmlns:a16="http://schemas.microsoft.com/office/drawing/2014/main" id="{BBB0253F-73D2-3E22-DF36-12719F5C1B09}"/>
              </a:ext>
            </a:extLst>
          </p:cNvPr>
          <p:cNvSpPr/>
          <p:nvPr/>
        </p:nvSpPr>
        <p:spPr>
          <a:xfrm>
            <a:off x="8570004" y="573898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5" name="Oval 284">
            <a:extLst>
              <a:ext uri="{FF2B5EF4-FFF2-40B4-BE49-F238E27FC236}">
                <a16:creationId xmlns:a16="http://schemas.microsoft.com/office/drawing/2014/main" id="{EE63ABD2-0AB5-1D09-DA1F-C83D1D051D15}"/>
              </a:ext>
            </a:extLst>
          </p:cNvPr>
          <p:cNvSpPr/>
          <p:nvPr/>
        </p:nvSpPr>
        <p:spPr>
          <a:xfrm>
            <a:off x="7998556" y="59959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6" name="Oval 285">
            <a:extLst>
              <a:ext uri="{FF2B5EF4-FFF2-40B4-BE49-F238E27FC236}">
                <a16:creationId xmlns:a16="http://schemas.microsoft.com/office/drawing/2014/main" id="{73419043-3129-09B1-A225-91439BC8E7C2}"/>
              </a:ext>
            </a:extLst>
          </p:cNvPr>
          <p:cNvSpPr/>
          <p:nvPr/>
        </p:nvSpPr>
        <p:spPr>
          <a:xfrm>
            <a:off x="7782489" y="627264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7" name="Oval 286">
            <a:extLst>
              <a:ext uri="{FF2B5EF4-FFF2-40B4-BE49-F238E27FC236}">
                <a16:creationId xmlns:a16="http://schemas.microsoft.com/office/drawing/2014/main" id="{C5028440-318C-8ED2-1B5D-F3713AAA1764}"/>
              </a:ext>
            </a:extLst>
          </p:cNvPr>
          <p:cNvSpPr/>
          <p:nvPr/>
        </p:nvSpPr>
        <p:spPr>
          <a:xfrm>
            <a:off x="7614463" y="61870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8" name="Oval 287">
            <a:extLst>
              <a:ext uri="{FF2B5EF4-FFF2-40B4-BE49-F238E27FC236}">
                <a16:creationId xmlns:a16="http://schemas.microsoft.com/office/drawing/2014/main" id="{87D2C9AE-16B2-60A4-503D-DE72A24A18DC}"/>
              </a:ext>
            </a:extLst>
          </p:cNvPr>
          <p:cNvSpPr/>
          <p:nvPr/>
        </p:nvSpPr>
        <p:spPr>
          <a:xfrm>
            <a:off x="8231779" y="59918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9" name="Oval 288">
            <a:extLst>
              <a:ext uri="{FF2B5EF4-FFF2-40B4-BE49-F238E27FC236}">
                <a16:creationId xmlns:a16="http://schemas.microsoft.com/office/drawing/2014/main" id="{15B993D9-50E3-A2B5-8E3C-6D0C93B6601A}"/>
              </a:ext>
            </a:extLst>
          </p:cNvPr>
          <p:cNvSpPr/>
          <p:nvPr/>
        </p:nvSpPr>
        <p:spPr>
          <a:xfrm>
            <a:off x="7850582" y="597892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0" name="Oval 289">
            <a:extLst>
              <a:ext uri="{FF2B5EF4-FFF2-40B4-BE49-F238E27FC236}">
                <a16:creationId xmlns:a16="http://schemas.microsoft.com/office/drawing/2014/main" id="{8E59AF50-6D80-2A6A-25D9-8963ADE223F0}"/>
              </a:ext>
            </a:extLst>
          </p:cNvPr>
          <p:cNvSpPr/>
          <p:nvPr/>
        </p:nvSpPr>
        <p:spPr>
          <a:xfrm>
            <a:off x="8129403" y="601336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1" name="Oval 290">
            <a:extLst>
              <a:ext uri="{FF2B5EF4-FFF2-40B4-BE49-F238E27FC236}">
                <a16:creationId xmlns:a16="http://schemas.microsoft.com/office/drawing/2014/main" id="{BEFB25C0-C6DE-35EA-E312-CA0E2E37BE4D}"/>
              </a:ext>
            </a:extLst>
          </p:cNvPr>
          <p:cNvSpPr/>
          <p:nvPr/>
        </p:nvSpPr>
        <p:spPr>
          <a:xfrm>
            <a:off x="7740568" y="607514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2" name="Oval 291">
            <a:extLst>
              <a:ext uri="{FF2B5EF4-FFF2-40B4-BE49-F238E27FC236}">
                <a16:creationId xmlns:a16="http://schemas.microsoft.com/office/drawing/2014/main" id="{0D679751-656F-92A0-D55B-C889703E63B1}"/>
              </a:ext>
            </a:extLst>
          </p:cNvPr>
          <p:cNvSpPr/>
          <p:nvPr/>
        </p:nvSpPr>
        <p:spPr>
          <a:xfrm>
            <a:off x="7572542" y="59895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3" name="Oval 292">
            <a:extLst>
              <a:ext uri="{FF2B5EF4-FFF2-40B4-BE49-F238E27FC236}">
                <a16:creationId xmlns:a16="http://schemas.microsoft.com/office/drawing/2014/main" id="{C675B6FE-E302-11CC-6268-A8503C7A3C70}"/>
              </a:ext>
            </a:extLst>
          </p:cNvPr>
          <p:cNvSpPr/>
          <p:nvPr/>
        </p:nvSpPr>
        <p:spPr>
          <a:xfrm>
            <a:off x="7568665" y="580691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4" name="Oval 293">
            <a:extLst>
              <a:ext uri="{FF2B5EF4-FFF2-40B4-BE49-F238E27FC236}">
                <a16:creationId xmlns:a16="http://schemas.microsoft.com/office/drawing/2014/main" id="{E6CC0C70-DCA6-472F-209E-D2297D88EB2D}"/>
              </a:ext>
            </a:extLst>
          </p:cNvPr>
          <p:cNvSpPr/>
          <p:nvPr/>
        </p:nvSpPr>
        <p:spPr>
          <a:xfrm>
            <a:off x="8189858" y="57943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5" name="Oval 294">
            <a:extLst>
              <a:ext uri="{FF2B5EF4-FFF2-40B4-BE49-F238E27FC236}">
                <a16:creationId xmlns:a16="http://schemas.microsoft.com/office/drawing/2014/main" id="{2D229901-68FC-414D-4F3C-D6F2BAF504CC}"/>
              </a:ext>
            </a:extLst>
          </p:cNvPr>
          <p:cNvSpPr/>
          <p:nvPr/>
        </p:nvSpPr>
        <p:spPr>
          <a:xfrm>
            <a:off x="7952759" y="580692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6" name="Oval 295">
            <a:extLst>
              <a:ext uri="{FF2B5EF4-FFF2-40B4-BE49-F238E27FC236}">
                <a16:creationId xmlns:a16="http://schemas.microsoft.com/office/drawing/2014/main" id="{AD2A865E-A868-E4F0-07B2-8BAC5FEE89A3}"/>
              </a:ext>
            </a:extLst>
          </p:cNvPr>
          <p:cNvSpPr/>
          <p:nvPr/>
        </p:nvSpPr>
        <p:spPr>
          <a:xfrm>
            <a:off x="7838434" y="587470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7" name="Oval 296">
            <a:extLst>
              <a:ext uri="{FF2B5EF4-FFF2-40B4-BE49-F238E27FC236}">
                <a16:creationId xmlns:a16="http://schemas.microsoft.com/office/drawing/2014/main" id="{72B49692-0E9E-6EA1-1392-4451D0297343}"/>
              </a:ext>
            </a:extLst>
          </p:cNvPr>
          <p:cNvSpPr/>
          <p:nvPr/>
        </p:nvSpPr>
        <p:spPr>
          <a:xfrm>
            <a:off x="8087482" y="581586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8" name="Oval 297">
            <a:extLst>
              <a:ext uri="{FF2B5EF4-FFF2-40B4-BE49-F238E27FC236}">
                <a16:creationId xmlns:a16="http://schemas.microsoft.com/office/drawing/2014/main" id="{C4F7A3B9-9D87-38C2-6EEE-EDABED21A1C4}"/>
              </a:ext>
            </a:extLst>
          </p:cNvPr>
          <p:cNvSpPr/>
          <p:nvPr/>
        </p:nvSpPr>
        <p:spPr>
          <a:xfrm>
            <a:off x="7678718" y="61581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9" name="Oval 298">
            <a:extLst>
              <a:ext uri="{FF2B5EF4-FFF2-40B4-BE49-F238E27FC236}">
                <a16:creationId xmlns:a16="http://schemas.microsoft.com/office/drawing/2014/main" id="{A4F3F315-31A5-7A1B-E582-8BCDF8B1F0CB}"/>
              </a:ext>
            </a:extLst>
          </p:cNvPr>
          <p:cNvSpPr/>
          <p:nvPr/>
        </p:nvSpPr>
        <p:spPr>
          <a:xfrm>
            <a:off x="7462651" y="643485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0" name="Oval 299">
            <a:extLst>
              <a:ext uri="{FF2B5EF4-FFF2-40B4-BE49-F238E27FC236}">
                <a16:creationId xmlns:a16="http://schemas.microsoft.com/office/drawing/2014/main" id="{1CAF3147-417C-AD90-2EF9-F7AB54FC9237}"/>
              </a:ext>
            </a:extLst>
          </p:cNvPr>
          <p:cNvSpPr/>
          <p:nvPr/>
        </p:nvSpPr>
        <p:spPr>
          <a:xfrm>
            <a:off x="7294625" y="634923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1" name="Oval 300">
            <a:extLst>
              <a:ext uri="{FF2B5EF4-FFF2-40B4-BE49-F238E27FC236}">
                <a16:creationId xmlns:a16="http://schemas.microsoft.com/office/drawing/2014/main" id="{911A1BEC-CA48-939C-84EB-E280F21A07F0}"/>
              </a:ext>
            </a:extLst>
          </p:cNvPr>
          <p:cNvSpPr/>
          <p:nvPr/>
        </p:nvSpPr>
        <p:spPr>
          <a:xfrm>
            <a:off x="7911941" y="61540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2" name="Oval 301">
            <a:extLst>
              <a:ext uri="{FF2B5EF4-FFF2-40B4-BE49-F238E27FC236}">
                <a16:creationId xmlns:a16="http://schemas.microsoft.com/office/drawing/2014/main" id="{A2E80C36-E8BB-3F36-87A9-934EA42F502C}"/>
              </a:ext>
            </a:extLst>
          </p:cNvPr>
          <p:cNvSpPr/>
          <p:nvPr/>
        </p:nvSpPr>
        <p:spPr>
          <a:xfrm>
            <a:off x="7530744" y="614112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3" name="Oval 302">
            <a:extLst>
              <a:ext uri="{FF2B5EF4-FFF2-40B4-BE49-F238E27FC236}">
                <a16:creationId xmlns:a16="http://schemas.microsoft.com/office/drawing/2014/main" id="{8CEADF1F-471B-54E4-DA96-F253F65935E8}"/>
              </a:ext>
            </a:extLst>
          </p:cNvPr>
          <p:cNvSpPr/>
          <p:nvPr/>
        </p:nvSpPr>
        <p:spPr>
          <a:xfrm>
            <a:off x="7809565" y="617557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4" name="Oval 303">
            <a:extLst>
              <a:ext uri="{FF2B5EF4-FFF2-40B4-BE49-F238E27FC236}">
                <a16:creationId xmlns:a16="http://schemas.microsoft.com/office/drawing/2014/main" id="{61107CE3-CFBC-A3C0-CC3A-F75571D1F301}"/>
              </a:ext>
            </a:extLst>
          </p:cNvPr>
          <p:cNvSpPr/>
          <p:nvPr/>
        </p:nvSpPr>
        <p:spPr>
          <a:xfrm>
            <a:off x="7420730" y="623735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5" name="Oval 304">
            <a:extLst>
              <a:ext uri="{FF2B5EF4-FFF2-40B4-BE49-F238E27FC236}">
                <a16:creationId xmlns:a16="http://schemas.microsoft.com/office/drawing/2014/main" id="{22EB73B2-185A-0384-506D-0C916E6FA17B}"/>
              </a:ext>
            </a:extLst>
          </p:cNvPr>
          <p:cNvSpPr/>
          <p:nvPr/>
        </p:nvSpPr>
        <p:spPr>
          <a:xfrm>
            <a:off x="7252704" y="615173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6" name="Oval 305">
            <a:extLst>
              <a:ext uri="{FF2B5EF4-FFF2-40B4-BE49-F238E27FC236}">
                <a16:creationId xmlns:a16="http://schemas.microsoft.com/office/drawing/2014/main" id="{4406EA01-2FBE-5B34-9941-F31C221F5DDC}"/>
              </a:ext>
            </a:extLst>
          </p:cNvPr>
          <p:cNvSpPr/>
          <p:nvPr/>
        </p:nvSpPr>
        <p:spPr>
          <a:xfrm>
            <a:off x="7248827" y="596912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7" name="Oval 306">
            <a:extLst>
              <a:ext uri="{FF2B5EF4-FFF2-40B4-BE49-F238E27FC236}">
                <a16:creationId xmlns:a16="http://schemas.microsoft.com/office/drawing/2014/main" id="{E879ED67-D89C-6100-1781-1EE70C5F277B}"/>
              </a:ext>
            </a:extLst>
          </p:cNvPr>
          <p:cNvSpPr/>
          <p:nvPr/>
        </p:nvSpPr>
        <p:spPr>
          <a:xfrm>
            <a:off x="7870020" y="59565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8" name="Oval 307">
            <a:extLst>
              <a:ext uri="{FF2B5EF4-FFF2-40B4-BE49-F238E27FC236}">
                <a16:creationId xmlns:a16="http://schemas.microsoft.com/office/drawing/2014/main" id="{FAD0FDCD-E04B-954A-0AF9-1DA0594B6384}"/>
              </a:ext>
            </a:extLst>
          </p:cNvPr>
          <p:cNvSpPr/>
          <p:nvPr/>
        </p:nvSpPr>
        <p:spPr>
          <a:xfrm>
            <a:off x="7632921" y="596912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9" name="Oval 308">
            <a:extLst>
              <a:ext uri="{FF2B5EF4-FFF2-40B4-BE49-F238E27FC236}">
                <a16:creationId xmlns:a16="http://schemas.microsoft.com/office/drawing/2014/main" id="{69914971-233C-2882-0208-06E1ADA5A6F8}"/>
              </a:ext>
            </a:extLst>
          </p:cNvPr>
          <p:cNvSpPr/>
          <p:nvPr/>
        </p:nvSpPr>
        <p:spPr>
          <a:xfrm>
            <a:off x="7518596" y="603691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0" name="Oval 309">
            <a:extLst>
              <a:ext uri="{FF2B5EF4-FFF2-40B4-BE49-F238E27FC236}">
                <a16:creationId xmlns:a16="http://schemas.microsoft.com/office/drawing/2014/main" id="{09108934-B8A9-6B8F-676B-A0F0D8EEAE9E}"/>
              </a:ext>
            </a:extLst>
          </p:cNvPr>
          <p:cNvSpPr/>
          <p:nvPr/>
        </p:nvSpPr>
        <p:spPr>
          <a:xfrm>
            <a:off x="7767644" y="597807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1" name="Oval 310">
            <a:extLst>
              <a:ext uri="{FF2B5EF4-FFF2-40B4-BE49-F238E27FC236}">
                <a16:creationId xmlns:a16="http://schemas.microsoft.com/office/drawing/2014/main" id="{86F299C6-9745-01DB-7455-47182F419616}"/>
              </a:ext>
            </a:extLst>
          </p:cNvPr>
          <p:cNvSpPr/>
          <p:nvPr/>
        </p:nvSpPr>
        <p:spPr>
          <a:xfrm>
            <a:off x="8295237" y="62735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2" name="Oval 311">
            <a:extLst>
              <a:ext uri="{FF2B5EF4-FFF2-40B4-BE49-F238E27FC236}">
                <a16:creationId xmlns:a16="http://schemas.microsoft.com/office/drawing/2014/main" id="{1D127510-55A0-CD6F-7D77-82450B083097}"/>
              </a:ext>
            </a:extLst>
          </p:cNvPr>
          <p:cNvSpPr/>
          <p:nvPr/>
        </p:nvSpPr>
        <p:spPr>
          <a:xfrm>
            <a:off x="8079170" y="655024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3" name="Oval 312">
            <a:extLst>
              <a:ext uri="{FF2B5EF4-FFF2-40B4-BE49-F238E27FC236}">
                <a16:creationId xmlns:a16="http://schemas.microsoft.com/office/drawing/2014/main" id="{FFF9A68E-26D1-8FC1-DC24-80F9035A648C}"/>
              </a:ext>
            </a:extLst>
          </p:cNvPr>
          <p:cNvSpPr/>
          <p:nvPr/>
        </p:nvSpPr>
        <p:spPr>
          <a:xfrm>
            <a:off x="7911144" y="64646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4" name="Oval 313">
            <a:extLst>
              <a:ext uri="{FF2B5EF4-FFF2-40B4-BE49-F238E27FC236}">
                <a16:creationId xmlns:a16="http://schemas.microsoft.com/office/drawing/2014/main" id="{B10A226E-4294-B96C-BDC8-2275BA32E7FE}"/>
              </a:ext>
            </a:extLst>
          </p:cNvPr>
          <p:cNvSpPr/>
          <p:nvPr/>
        </p:nvSpPr>
        <p:spPr>
          <a:xfrm>
            <a:off x="8528460" y="62694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5" name="Oval 314">
            <a:extLst>
              <a:ext uri="{FF2B5EF4-FFF2-40B4-BE49-F238E27FC236}">
                <a16:creationId xmlns:a16="http://schemas.microsoft.com/office/drawing/2014/main" id="{770C9893-2BB9-F14E-DAB3-7B7F720509C9}"/>
              </a:ext>
            </a:extLst>
          </p:cNvPr>
          <p:cNvSpPr/>
          <p:nvPr/>
        </p:nvSpPr>
        <p:spPr>
          <a:xfrm>
            <a:off x="8147263" y="625651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6" name="Oval 315">
            <a:extLst>
              <a:ext uri="{FF2B5EF4-FFF2-40B4-BE49-F238E27FC236}">
                <a16:creationId xmlns:a16="http://schemas.microsoft.com/office/drawing/2014/main" id="{7C65BE13-E0C5-2150-32B0-726144234CC4}"/>
              </a:ext>
            </a:extLst>
          </p:cNvPr>
          <p:cNvSpPr/>
          <p:nvPr/>
        </p:nvSpPr>
        <p:spPr>
          <a:xfrm>
            <a:off x="8426084" y="62909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7" name="Oval 316">
            <a:extLst>
              <a:ext uri="{FF2B5EF4-FFF2-40B4-BE49-F238E27FC236}">
                <a16:creationId xmlns:a16="http://schemas.microsoft.com/office/drawing/2014/main" id="{CDA71D0A-0896-260E-D433-5D174A385166}"/>
              </a:ext>
            </a:extLst>
          </p:cNvPr>
          <p:cNvSpPr/>
          <p:nvPr/>
        </p:nvSpPr>
        <p:spPr>
          <a:xfrm>
            <a:off x="8037249" y="635274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8" name="Oval 317">
            <a:extLst>
              <a:ext uri="{FF2B5EF4-FFF2-40B4-BE49-F238E27FC236}">
                <a16:creationId xmlns:a16="http://schemas.microsoft.com/office/drawing/2014/main" id="{CB41A358-5D78-8391-DB72-A39999D30586}"/>
              </a:ext>
            </a:extLst>
          </p:cNvPr>
          <p:cNvSpPr/>
          <p:nvPr/>
        </p:nvSpPr>
        <p:spPr>
          <a:xfrm>
            <a:off x="7869223" y="62671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9" name="Oval 318">
            <a:extLst>
              <a:ext uri="{FF2B5EF4-FFF2-40B4-BE49-F238E27FC236}">
                <a16:creationId xmlns:a16="http://schemas.microsoft.com/office/drawing/2014/main" id="{48510079-2971-8C30-9952-450A88D974BA}"/>
              </a:ext>
            </a:extLst>
          </p:cNvPr>
          <p:cNvSpPr/>
          <p:nvPr/>
        </p:nvSpPr>
        <p:spPr>
          <a:xfrm>
            <a:off x="7865346" y="608451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0" name="Oval 319">
            <a:extLst>
              <a:ext uri="{FF2B5EF4-FFF2-40B4-BE49-F238E27FC236}">
                <a16:creationId xmlns:a16="http://schemas.microsoft.com/office/drawing/2014/main" id="{BB742BF0-9FEF-7426-531C-9D8BD624716F}"/>
              </a:ext>
            </a:extLst>
          </p:cNvPr>
          <p:cNvSpPr/>
          <p:nvPr/>
        </p:nvSpPr>
        <p:spPr>
          <a:xfrm>
            <a:off x="8486539" y="60719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1" name="Oval 320">
            <a:extLst>
              <a:ext uri="{FF2B5EF4-FFF2-40B4-BE49-F238E27FC236}">
                <a16:creationId xmlns:a16="http://schemas.microsoft.com/office/drawing/2014/main" id="{6D615FD8-D5DE-A332-0568-08D0A8115820}"/>
              </a:ext>
            </a:extLst>
          </p:cNvPr>
          <p:cNvSpPr/>
          <p:nvPr/>
        </p:nvSpPr>
        <p:spPr>
          <a:xfrm>
            <a:off x="8249440" y="608451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2" name="Oval 321">
            <a:extLst>
              <a:ext uri="{FF2B5EF4-FFF2-40B4-BE49-F238E27FC236}">
                <a16:creationId xmlns:a16="http://schemas.microsoft.com/office/drawing/2014/main" id="{9858FEF9-C17D-44F7-6353-0BBF6C4275E8}"/>
              </a:ext>
            </a:extLst>
          </p:cNvPr>
          <p:cNvSpPr/>
          <p:nvPr/>
        </p:nvSpPr>
        <p:spPr>
          <a:xfrm>
            <a:off x="8135115" y="615230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3" name="Oval 322">
            <a:extLst>
              <a:ext uri="{FF2B5EF4-FFF2-40B4-BE49-F238E27FC236}">
                <a16:creationId xmlns:a16="http://schemas.microsoft.com/office/drawing/2014/main" id="{D4147FA5-C662-6C94-AF48-C627E3CF47FC}"/>
              </a:ext>
            </a:extLst>
          </p:cNvPr>
          <p:cNvSpPr/>
          <p:nvPr/>
        </p:nvSpPr>
        <p:spPr>
          <a:xfrm>
            <a:off x="8384163" y="60934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nvGrpSpPr>
          <p:cNvPr id="324" name="Group 323">
            <a:extLst>
              <a:ext uri="{FF2B5EF4-FFF2-40B4-BE49-F238E27FC236}">
                <a16:creationId xmlns:a16="http://schemas.microsoft.com/office/drawing/2014/main" id="{7E1280E9-7647-D1DE-2E9E-32E61DE1C762}"/>
              </a:ext>
            </a:extLst>
          </p:cNvPr>
          <p:cNvGrpSpPr/>
          <p:nvPr/>
        </p:nvGrpSpPr>
        <p:grpSpPr>
          <a:xfrm>
            <a:off x="7529766" y="5297310"/>
            <a:ext cx="1119770" cy="1031596"/>
            <a:chOff x="7529766" y="5297310"/>
            <a:chExt cx="1119770" cy="1031596"/>
          </a:xfrm>
        </p:grpSpPr>
        <p:sp>
          <p:nvSpPr>
            <p:cNvPr id="63" name="TextBox 62">
              <a:extLst>
                <a:ext uri="{FF2B5EF4-FFF2-40B4-BE49-F238E27FC236}">
                  <a16:creationId xmlns:a16="http://schemas.microsoft.com/office/drawing/2014/main" id="{2B16F69D-CB8A-E35D-8444-B28F80AB63C1}"/>
                </a:ext>
              </a:extLst>
            </p:cNvPr>
            <p:cNvSpPr txBox="1"/>
            <p:nvPr/>
          </p:nvSpPr>
          <p:spPr>
            <a:xfrm>
              <a:off x="7529766" y="5559465"/>
              <a:ext cx="1119770"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FFFFFF"/>
                  </a:solidFill>
                  <a:effectLst/>
                  <a:uLnTx/>
                  <a:uFillTx/>
                  <a:latin typeface="Arial"/>
                  <a:ea typeface="+mn-ea"/>
                  <a:cs typeface="+mn-cs"/>
                </a:rPr>
                <a:t>31</a:t>
              </a:r>
            </a:p>
          </p:txBody>
        </p:sp>
        <p:pic>
          <p:nvPicPr>
            <p:cNvPr id="64" name="Graphic 63">
              <a:extLst>
                <a:ext uri="{FF2B5EF4-FFF2-40B4-BE49-F238E27FC236}">
                  <a16:creationId xmlns:a16="http://schemas.microsoft.com/office/drawing/2014/main" id="{738AE8C3-689F-F0AF-FD26-8621CAF13845}"/>
                </a:ext>
              </a:extLst>
            </p:cNvPr>
            <p:cNvPicPr>
              <a:picLocks noChangeAspect="1"/>
            </p:cNvPicPr>
            <p:nvPr/>
          </p:nvPicPr>
          <p:blipFill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l="33758" t="8321" r="35461" b="19185"/>
            <a:stretch/>
          </p:blipFill>
          <p:spPr>
            <a:xfrm>
              <a:off x="8047398" y="5297310"/>
              <a:ext cx="102582" cy="296504"/>
            </a:xfrm>
            <a:prstGeom prst="rect">
              <a:avLst/>
            </a:prstGeom>
          </p:spPr>
        </p:pic>
      </p:grpSp>
      <p:sp>
        <p:nvSpPr>
          <p:cNvPr id="325" name="Oval 324">
            <a:extLst>
              <a:ext uri="{FF2B5EF4-FFF2-40B4-BE49-F238E27FC236}">
                <a16:creationId xmlns:a16="http://schemas.microsoft.com/office/drawing/2014/main" id="{C8414965-D3F4-5DC0-B52B-936EFD74FC8C}"/>
              </a:ext>
            </a:extLst>
          </p:cNvPr>
          <p:cNvSpPr/>
          <p:nvPr/>
        </p:nvSpPr>
        <p:spPr>
          <a:xfrm>
            <a:off x="10682891" y="407415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6" name="Oval 325">
            <a:extLst>
              <a:ext uri="{FF2B5EF4-FFF2-40B4-BE49-F238E27FC236}">
                <a16:creationId xmlns:a16="http://schemas.microsoft.com/office/drawing/2014/main" id="{F073F16A-784D-DE57-7AE3-A0AE78050535}"/>
              </a:ext>
            </a:extLst>
          </p:cNvPr>
          <p:cNvSpPr/>
          <p:nvPr/>
        </p:nvSpPr>
        <p:spPr>
          <a:xfrm>
            <a:off x="10466824" y="435084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7" name="Oval 326">
            <a:extLst>
              <a:ext uri="{FF2B5EF4-FFF2-40B4-BE49-F238E27FC236}">
                <a16:creationId xmlns:a16="http://schemas.microsoft.com/office/drawing/2014/main" id="{A166A357-0878-430A-4918-D13FB91EE889}"/>
              </a:ext>
            </a:extLst>
          </p:cNvPr>
          <p:cNvSpPr/>
          <p:nvPr/>
        </p:nvSpPr>
        <p:spPr>
          <a:xfrm>
            <a:off x="10298798" y="42652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8" name="Oval 327">
            <a:extLst>
              <a:ext uri="{FF2B5EF4-FFF2-40B4-BE49-F238E27FC236}">
                <a16:creationId xmlns:a16="http://schemas.microsoft.com/office/drawing/2014/main" id="{692A6193-9A4C-1CEF-F525-1B1E54EA48E4}"/>
              </a:ext>
            </a:extLst>
          </p:cNvPr>
          <p:cNvSpPr/>
          <p:nvPr/>
        </p:nvSpPr>
        <p:spPr>
          <a:xfrm>
            <a:off x="10916114" y="407005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9" name="Oval 328">
            <a:extLst>
              <a:ext uri="{FF2B5EF4-FFF2-40B4-BE49-F238E27FC236}">
                <a16:creationId xmlns:a16="http://schemas.microsoft.com/office/drawing/2014/main" id="{E67C4CC9-9C0E-F304-542D-D0F876A0CF92}"/>
              </a:ext>
            </a:extLst>
          </p:cNvPr>
          <p:cNvSpPr/>
          <p:nvPr/>
        </p:nvSpPr>
        <p:spPr>
          <a:xfrm>
            <a:off x="10534917" y="405711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nvGrpSpPr>
          <p:cNvPr id="380" name="Group 379">
            <a:extLst>
              <a:ext uri="{FF2B5EF4-FFF2-40B4-BE49-F238E27FC236}">
                <a16:creationId xmlns:a16="http://schemas.microsoft.com/office/drawing/2014/main" id="{0EDE9386-A1EE-9EDD-7AAA-C758F8346C6D}"/>
              </a:ext>
            </a:extLst>
          </p:cNvPr>
          <p:cNvGrpSpPr/>
          <p:nvPr/>
        </p:nvGrpSpPr>
        <p:grpSpPr>
          <a:xfrm>
            <a:off x="3930498" y="2995926"/>
            <a:ext cx="876313" cy="968921"/>
            <a:chOff x="3930498" y="2995926"/>
            <a:chExt cx="876313" cy="968921"/>
          </a:xfrm>
        </p:grpSpPr>
        <p:grpSp>
          <p:nvGrpSpPr>
            <p:cNvPr id="365" name="Group 364">
              <a:extLst>
                <a:ext uri="{FF2B5EF4-FFF2-40B4-BE49-F238E27FC236}">
                  <a16:creationId xmlns:a16="http://schemas.microsoft.com/office/drawing/2014/main" id="{B1E17342-164C-D3E0-A893-DC60369D6232}"/>
                </a:ext>
              </a:extLst>
            </p:cNvPr>
            <p:cNvGrpSpPr/>
            <p:nvPr/>
          </p:nvGrpSpPr>
          <p:grpSpPr>
            <a:xfrm>
              <a:off x="3930498" y="2995926"/>
              <a:ext cx="708833" cy="524004"/>
              <a:chOff x="9366806" y="4495566"/>
              <a:chExt cx="708833" cy="524004"/>
            </a:xfrm>
          </p:grpSpPr>
          <p:sp>
            <p:nvSpPr>
              <p:cNvPr id="352" name="Oval 351">
                <a:extLst>
                  <a:ext uri="{FF2B5EF4-FFF2-40B4-BE49-F238E27FC236}">
                    <a16:creationId xmlns:a16="http://schemas.microsoft.com/office/drawing/2014/main" id="{0D1CAB4D-BF8A-120B-04C8-54A6982D6D73}"/>
                  </a:ext>
                </a:extLst>
              </p:cNvPr>
              <p:cNvSpPr/>
              <p:nvPr/>
            </p:nvSpPr>
            <p:spPr>
              <a:xfrm>
                <a:off x="9796697" y="469716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3" name="Oval 352">
                <a:extLst>
                  <a:ext uri="{FF2B5EF4-FFF2-40B4-BE49-F238E27FC236}">
                    <a16:creationId xmlns:a16="http://schemas.microsoft.com/office/drawing/2014/main" id="{A27382B8-3F80-2865-BCC3-CD5A30EF6A76}"/>
                  </a:ext>
                </a:extLst>
              </p:cNvPr>
              <p:cNvSpPr/>
              <p:nvPr/>
            </p:nvSpPr>
            <p:spPr>
              <a:xfrm>
                <a:off x="9580630" y="49738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4" name="Oval 353">
                <a:extLst>
                  <a:ext uri="{FF2B5EF4-FFF2-40B4-BE49-F238E27FC236}">
                    <a16:creationId xmlns:a16="http://schemas.microsoft.com/office/drawing/2014/main" id="{C049A0A6-AAAA-3074-E82C-357A796805F0}"/>
                  </a:ext>
                </a:extLst>
              </p:cNvPr>
              <p:cNvSpPr/>
              <p:nvPr/>
            </p:nvSpPr>
            <p:spPr>
              <a:xfrm>
                <a:off x="9412604" y="48882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5" name="Oval 354">
                <a:extLst>
                  <a:ext uri="{FF2B5EF4-FFF2-40B4-BE49-F238E27FC236}">
                    <a16:creationId xmlns:a16="http://schemas.microsoft.com/office/drawing/2014/main" id="{1C216CB5-5A36-E68D-DDE4-7512A2A930B8}"/>
                  </a:ext>
                </a:extLst>
              </p:cNvPr>
              <p:cNvSpPr/>
              <p:nvPr/>
            </p:nvSpPr>
            <p:spPr>
              <a:xfrm>
                <a:off x="10029920" y="46930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6" name="Oval 355">
                <a:extLst>
                  <a:ext uri="{FF2B5EF4-FFF2-40B4-BE49-F238E27FC236}">
                    <a16:creationId xmlns:a16="http://schemas.microsoft.com/office/drawing/2014/main" id="{5D4559F8-E81E-AA3B-79AC-77CB0F83B590}"/>
                  </a:ext>
                </a:extLst>
              </p:cNvPr>
              <p:cNvSpPr/>
              <p:nvPr/>
            </p:nvSpPr>
            <p:spPr>
              <a:xfrm>
                <a:off x="9648723" y="46801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7" name="Oval 356">
                <a:extLst>
                  <a:ext uri="{FF2B5EF4-FFF2-40B4-BE49-F238E27FC236}">
                    <a16:creationId xmlns:a16="http://schemas.microsoft.com/office/drawing/2014/main" id="{8653F6C4-D455-A0F8-44BE-FE93C1D23DE0}"/>
                  </a:ext>
                </a:extLst>
              </p:cNvPr>
              <p:cNvSpPr/>
              <p:nvPr/>
            </p:nvSpPr>
            <p:spPr>
              <a:xfrm>
                <a:off x="9927544" y="47145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8" name="Oval 357">
                <a:extLst>
                  <a:ext uri="{FF2B5EF4-FFF2-40B4-BE49-F238E27FC236}">
                    <a16:creationId xmlns:a16="http://schemas.microsoft.com/office/drawing/2014/main" id="{43EE58A8-96E4-1463-B204-E003F6C9A499}"/>
                  </a:ext>
                </a:extLst>
              </p:cNvPr>
              <p:cNvSpPr/>
              <p:nvPr/>
            </p:nvSpPr>
            <p:spPr>
              <a:xfrm>
                <a:off x="9538709" y="4776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9" name="Oval 358">
                <a:extLst>
                  <a:ext uri="{FF2B5EF4-FFF2-40B4-BE49-F238E27FC236}">
                    <a16:creationId xmlns:a16="http://schemas.microsoft.com/office/drawing/2014/main" id="{F023B06B-E36C-9B5C-6BEF-7526F19231C8}"/>
                  </a:ext>
                </a:extLst>
              </p:cNvPr>
              <p:cNvSpPr/>
              <p:nvPr/>
            </p:nvSpPr>
            <p:spPr>
              <a:xfrm>
                <a:off x="9370683" y="46907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0" name="Oval 359">
                <a:extLst>
                  <a:ext uri="{FF2B5EF4-FFF2-40B4-BE49-F238E27FC236}">
                    <a16:creationId xmlns:a16="http://schemas.microsoft.com/office/drawing/2014/main" id="{06AA8D39-DB96-DE79-66D0-DE37C3200CCB}"/>
                  </a:ext>
                </a:extLst>
              </p:cNvPr>
              <p:cNvSpPr/>
              <p:nvPr/>
            </p:nvSpPr>
            <p:spPr>
              <a:xfrm>
                <a:off x="9366806" y="45081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1" name="Oval 360">
                <a:extLst>
                  <a:ext uri="{FF2B5EF4-FFF2-40B4-BE49-F238E27FC236}">
                    <a16:creationId xmlns:a16="http://schemas.microsoft.com/office/drawing/2014/main" id="{C1190D8A-811D-32A3-88D5-65B09F898A33}"/>
                  </a:ext>
                </a:extLst>
              </p:cNvPr>
              <p:cNvSpPr/>
              <p:nvPr/>
            </p:nvSpPr>
            <p:spPr>
              <a:xfrm>
                <a:off x="9987999" y="44955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2" name="Oval 361">
                <a:extLst>
                  <a:ext uri="{FF2B5EF4-FFF2-40B4-BE49-F238E27FC236}">
                    <a16:creationId xmlns:a16="http://schemas.microsoft.com/office/drawing/2014/main" id="{CAEAEC2E-7FC2-FD74-9D96-9B3110DED16C}"/>
                  </a:ext>
                </a:extLst>
              </p:cNvPr>
              <p:cNvSpPr/>
              <p:nvPr/>
            </p:nvSpPr>
            <p:spPr>
              <a:xfrm>
                <a:off x="9750900" y="45081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3" name="Oval 362">
                <a:extLst>
                  <a:ext uri="{FF2B5EF4-FFF2-40B4-BE49-F238E27FC236}">
                    <a16:creationId xmlns:a16="http://schemas.microsoft.com/office/drawing/2014/main" id="{15264D40-43BE-DC4A-D48B-D52E650ADF5B}"/>
                  </a:ext>
                </a:extLst>
              </p:cNvPr>
              <p:cNvSpPr/>
              <p:nvPr/>
            </p:nvSpPr>
            <p:spPr>
              <a:xfrm>
                <a:off x="9636575" y="45759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4" name="Oval 363">
                <a:extLst>
                  <a:ext uri="{FF2B5EF4-FFF2-40B4-BE49-F238E27FC236}">
                    <a16:creationId xmlns:a16="http://schemas.microsoft.com/office/drawing/2014/main" id="{EF2536D9-4BE1-83F9-D355-C86C3D6D2D0F}"/>
                  </a:ext>
                </a:extLst>
              </p:cNvPr>
              <p:cNvSpPr/>
              <p:nvPr/>
            </p:nvSpPr>
            <p:spPr>
              <a:xfrm>
                <a:off x="9885623" y="45170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grpSp>
          <p:nvGrpSpPr>
            <p:cNvPr id="366" name="Group 365">
              <a:extLst>
                <a:ext uri="{FF2B5EF4-FFF2-40B4-BE49-F238E27FC236}">
                  <a16:creationId xmlns:a16="http://schemas.microsoft.com/office/drawing/2014/main" id="{208A83DA-746C-BF4F-B274-AA98D684C24B}"/>
                </a:ext>
              </a:extLst>
            </p:cNvPr>
            <p:cNvGrpSpPr/>
            <p:nvPr/>
          </p:nvGrpSpPr>
          <p:grpSpPr>
            <a:xfrm>
              <a:off x="4097978" y="3440843"/>
              <a:ext cx="708833" cy="524004"/>
              <a:chOff x="9366806" y="4495566"/>
              <a:chExt cx="708833" cy="524004"/>
            </a:xfrm>
          </p:grpSpPr>
          <p:sp>
            <p:nvSpPr>
              <p:cNvPr id="367" name="Oval 366">
                <a:extLst>
                  <a:ext uri="{FF2B5EF4-FFF2-40B4-BE49-F238E27FC236}">
                    <a16:creationId xmlns:a16="http://schemas.microsoft.com/office/drawing/2014/main" id="{0ABAD250-21E6-6C1D-4D29-A82EC6CB9758}"/>
                  </a:ext>
                </a:extLst>
              </p:cNvPr>
              <p:cNvSpPr/>
              <p:nvPr/>
            </p:nvSpPr>
            <p:spPr>
              <a:xfrm>
                <a:off x="9796697" y="469716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8" name="Oval 367">
                <a:extLst>
                  <a:ext uri="{FF2B5EF4-FFF2-40B4-BE49-F238E27FC236}">
                    <a16:creationId xmlns:a16="http://schemas.microsoft.com/office/drawing/2014/main" id="{B657C553-5059-74D2-2F61-450A5AC72761}"/>
                  </a:ext>
                </a:extLst>
              </p:cNvPr>
              <p:cNvSpPr/>
              <p:nvPr/>
            </p:nvSpPr>
            <p:spPr>
              <a:xfrm>
                <a:off x="9580630" y="49738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9" name="Oval 368">
                <a:extLst>
                  <a:ext uri="{FF2B5EF4-FFF2-40B4-BE49-F238E27FC236}">
                    <a16:creationId xmlns:a16="http://schemas.microsoft.com/office/drawing/2014/main" id="{8D9FBFA5-BB43-40AC-FBA7-63976682E7BC}"/>
                  </a:ext>
                </a:extLst>
              </p:cNvPr>
              <p:cNvSpPr/>
              <p:nvPr/>
            </p:nvSpPr>
            <p:spPr>
              <a:xfrm>
                <a:off x="9412604" y="48882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0" name="Oval 369">
                <a:extLst>
                  <a:ext uri="{FF2B5EF4-FFF2-40B4-BE49-F238E27FC236}">
                    <a16:creationId xmlns:a16="http://schemas.microsoft.com/office/drawing/2014/main" id="{E2F9C65F-CF48-7DE3-4719-4FF7B0098166}"/>
                  </a:ext>
                </a:extLst>
              </p:cNvPr>
              <p:cNvSpPr/>
              <p:nvPr/>
            </p:nvSpPr>
            <p:spPr>
              <a:xfrm>
                <a:off x="10029920" y="46930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1" name="Oval 370">
                <a:extLst>
                  <a:ext uri="{FF2B5EF4-FFF2-40B4-BE49-F238E27FC236}">
                    <a16:creationId xmlns:a16="http://schemas.microsoft.com/office/drawing/2014/main" id="{CBE56BF5-115E-D9F1-60EC-5954C7863A46}"/>
                  </a:ext>
                </a:extLst>
              </p:cNvPr>
              <p:cNvSpPr/>
              <p:nvPr/>
            </p:nvSpPr>
            <p:spPr>
              <a:xfrm>
                <a:off x="9648723" y="46801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2" name="Oval 371">
                <a:extLst>
                  <a:ext uri="{FF2B5EF4-FFF2-40B4-BE49-F238E27FC236}">
                    <a16:creationId xmlns:a16="http://schemas.microsoft.com/office/drawing/2014/main" id="{3D294BBE-1569-0D86-C019-1F1CE7A8EAC7}"/>
                  </a:ext>
                </a:extLst>
              </p:cNvPr>
              <p:cNvSpPr/>
              <p:nvPr/>
            </p:nvSpPr>
            <p:spPr>
              <a:xfrm>
                <a:off x="9927544" y="47145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3" name="Oval 372">
                <a:extLst>
                  <a:ext uri="{FF2B5EF4-FFF2-40B4-BE49-F238E27FC236}">
                    <a16:creationId xmlns:a16="http://schemas.microsoft.com/office/drawing/2014/main" id="{5EC89BD2-6BF7-C6BF-CE85-08802A8D2F51}"/>
                  </a:ext>
                </a:extLst>
              </p:cNvPr>
              <p:cNvSpPr/>
              <p:nvPr/>
            </p:nvSpPr>
            <p:spPr>
              <a:xfrm>
                <a:off x="9538709" y="4776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4" name="Oval 373">
                <a:extLst>
                  <a:ext uri="{FF2B5EF4-FFF2-40B4-BE49-F238E27FC236}">
                    <a16:creationId xmlns:a16="http://schemas.microsoft.com/office/drawing/2014/main" id="{EBCCA86B-9FD9-EB9E-413F-5EFC905A8417}"/>
                  </a:ext>
                </a:extLst>
              </p:cNvPr>
              <p:cNvSpPr/>
              <p:nvPr/>
            </p:nvSpPr>
            <p:spPr>
              <a:xfrm>
                <a:off x="9370683" y="46907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5" name="Oval 374">
                <a:extLst>
                  <a:ext uri="{FF2B5EF4-FFF2-40B4-BE49-F238E27FC236}">
                    <a16:creationId xmlns:a16="http://schemas.microsoft.com/office/drawing/2014/main" id="{4660E21B-8849-F49C-7DBB-695874F59980}"/>
                  </a:ext>
                </a:extLst>
              </p:cNvPr>
              <p:cNvSpPr/>
              <p:nvPr/>
            </p:nvSpPr>
            <p:spPr>
              <a:xfrm>
                <a:off x="9366806" y="45081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6" name="Oval 375">
                <a:extLst>
                  <a:ext uri="{FF2B5EF4-FFF2-40B4-BE49-F238E27FC236}">
                    <a16:creationId xmlns:a16="http://schemas.microsoft.com/office/drawing/2014/main" id="{EA692C10-4139-869E-97E0-B81D2EA9E489}"/>
                  </a:ext>
                </a:extLst>
              </p:cNvPr>
              <p:cNvSpPr/>
              <p:nvPr/>
            </p:nvSpPr>
            <p:spPr>
              <a:xfrm>
                <a:off x="9987999" y="44955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7" name="Oval 376">
                <a:extLst>
                  <a:ext uri="{FF2B5EF4-FFF2-40B4-BE49-F238E27FC236}">
                    <a16:creationId xmlns:a16="http://schemas.microsoft.com/office/drawing/2014/main" id="{81959B48-4370-8EAB-E14F-7819271902B9}"/>
                  </a:ext>
                </a:extLst>
              </p:cNvPr>
              <p:cNvSpPr/>
              <p:nvPr/>
            </p:nvSpPr>
            <p:spPr>
              <a:xfrm>
                <a:off x="9750900" y="45081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8" name="Oval 377">
                <a:extLst>
                  <a:ext uri="{FF2B5EF4-FFF2-40B4-BE49-F238E27FC236}">
                    <a16:creationId xmlns:a16="http://schemas.microsoft.com/office/drawing/2014/main" id="{2E13849A-CAAD-98F0-646C-670FDA3EC7AA}"/>
                  </a:ext>
                </a:extLst>
              </p:cNvPr>
              <p:cNvSpPr/>
              <p:nvPr/>
            </p:nvSpPr>
            <p:spPr>
              <a:xfrm>
                <a:off x="9636575" y="45759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9" name="Oval 378">
                <a:extLst>
                  <a:ext uri="{FF2B5EF4-FFF2-40B4-BE49-F238E27FC236}">
                    <a16:creationId xmlns:a16="http://schemas.microsoft.com/office/drawing/2014/main" id="{2C24ED8D-A9BE-5272-A79A-B49D2F6FE4AF}"/>
                  </a:ext>
                </a:extLst>
              </p:cNvPr>
              <p:cNvSpPr/>
              <p:nvPr/>
            </p:nvSpPr>
            <p:spPr>
              <a:xfrm>
                <a:off x="9885623" y="45170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grpSp>
      <p:sp>
        <p:nvSpPr>
          <p:cNvPr id="330" name="Oval 329">
            <a:extLst>
              <a:ext uri="{FF2B5EF4-FFF2-40B4-BE49-F238E27FC236}">
                <a16:creationId xmlns:a16="http://schemas.microsoft.com/office/drawing/2014/main" id="{842217E3-753A-6F37-1F1B-62B6A2F26EAF}"/>
              </a:ext>
            </a:extLst>
          </p:cNvPr>
          <p:cNvSpPr/>
          <p:nvPr/>
        </p:nvSpPr>
        <p:spPr>
          <a:xfrm>
            <a:off x="10813738" y="40915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1" name="Oval 330">
            <a:extLst>
              <a:ext uri="{FF2B5EF4-FFF2-40B4-BE49-F238E27FC236}">
                <a16:creationId xmlns:a16="http://schemas.microsoft.com/office/drawing/2014/main" id="{668FD5B3-1378-1062-92D5-316DB86394DD}"/>
              </a:ext>
            </a:extLst>
          </p:cNvPr>
          <p:cNvSpPr/>
          <p:nvPr/>
        </p:nvSpPr>
        <p:spPr>
          <a:xfrm>
            <a:off x="10424903" y="415334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2" name="Oval 331">
            <a:extLst>
              <a:ext uri="{FF2B5EF4-FFF2-40B4-BE49-F238E27FC236}">
                <a16:creationId xmlns:a16="http://schemas.microsoft.com/office/drawing/2014/main" id="{04EDD113-8561-71BF-C749-D990B0C1E469}"/>
              </a:ext>
            </a:extLst>
          </p:cNvPr>
          <p:cNvSpPr/>
          <p:nvPr/>
        </p:nvSpPr>
        <p:spPr>
          <a:xfrm>
            <a:off x="10256877" y="40677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3" name="Oval 332">
            <a:extLst>
              <a:ext uri="{FF2B5EF4-FFF2-40B4-BE49-F238E27FC236}">
                <a16:creationId xmlns:a16="http://schemas.microsoft.com/office/drawing/2014/main" id="{344A3F8F-750F-E4CB-AB58-F16B3562EFD6}"/>
              </a:ext>
            </a:extLst>
          </p:cNvPr>
          <p:cNvSpPr/>
          <p:nvPr/>
        </p:nvSpPr>
        <p:spPr>
          <a:xfrm>
            <a:off x="10253000" y="388511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4" name="Oval 333">
            <a:extLst>
              <a:ext uri="{FF2B5EF4-FFF2-40B4-BE49-F238E27FC236}">
                <a16:creationId xmlns:a16="http://schemas.microsoft.com/office/drawing/2014/main" id="{619503A1-10DE-F606-7365-92C7EF2BA317}"/>
              </a:ext>
            </a:extLst>
          </p:cNvPr>
          <p:cNvSpPr/>
          <p:nvPr/>
        </p:nvSpPr>
        <p:spPr>
          <a:xfrm>
            <a:off x="10874193" y="387255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5" name="Oval 334">
            <a:extLst>
              <a:ext uri="{FF2B5EF4-FFF2-40B4-BE49-F238E27FC236}">
                <a16:creationId xmlns:a16="http://schemas.microsoft.com/office/drawing/2014/main" id="{7F49B5B2-D93A-C25A-9F60-89BF5FA72108}"/>
              </a:ext>
            </a:extLst>
          </p:cNvPr>
          <p:cNvSpPr/>
          <p:nvPr/>
        </p:nvSpPr>
        <p:spPr>
          <a:xfrm>
            <a:off x="10637094" y="388511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6" name="Oval 335">
            <a:extLst>
              <a:ext uri="{FF2B5EF4-FFF2-40B4-BE49-F238E27FC236}">
                <a16:creationId xmlns:a16="http://schemas.microsoft.com/office/drawing/2014/main" id="{2EE21131-A5C5-B7DC-746D-6931F85E7DA7}"/>
              </a:ext>
            </a:extLst>
          </p:cNvPr>
          <p:cNvSpPr/>
          <p:nvPr/>
        </p:nvSpPr>
        <p:spPr>
          <a:xfrm>
            <a:off x="10522769" y="395290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7" name="Oval 336">
            <a:extLst>
              <a:ext uri="{FF2B5EF4-FFF2-40B4-BE49-F238E27FC236}">
                <a16:creationId xmlns:a16="http://schemas.microsoft.com/office/drawing/2014/main" id="{5EAE9E42-01B2-DCAB-4690-946189FA06ED}"/>
              </a:ext>
            </a:extLst>
          </p:cNvPr>
          <p:cNvSpPr/>
          <p:nvPr/>
        </p:nvSpPr>
        <p:spPr>
          <a:xfrm>
            <a:off x="10771817" y="38940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8" name="Oval 337">
            <a:extLst>
              <a:ext uri="{FF2B5EF4-FFF2-40B4-BE49-F238E27FC236}">
                <a16:creationId xmlns:a16="http://schemas.microsoft.com/office/drawing/2014/main" id="{52413BF0-85C1-51E3-8A28-FD2D558852D9}"/>
              </a:ext>
            </a:extLst>
          </p:cNvPr>
          <p:cNvSpPr/>
          <p:nvPr/>
        </p:nvSpPr>
        <p:spPr>
          <a:xfrm>
            <a:off x="10835473" y="380463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9" name="Oval 338">
            <a:extLst>
              <a:ext uri="{FF2B5EF4-FFF2-40B4-BE49-F238E27FC236}">
                <a16:creationId xmlns:a16="http://schemas.microsoft.com/office/drawing/2014/main" id="{58796729-DCEA-E8BD-314C-47E21267501E}"/>
              </a:ext>
            </a:extLst>
          </p:cNvPr>
          <p:cNvSpPr/>
          <p:nvPr/>
        </p:nvSpPr>
        <p:spPr>
          <a:xfrm>
            <a:off x="10619406" y="408132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0" name="Oval 339">
            <a:extLst>
              <a:ext uri="{FF2B5EF4-FFF2-40B4-BE49-F238E27FC236}">
                <a16:creationId xmlns:a16="http://schemas.microsoft.com/office/drawing/2014/main" id="{F671BE3C-9E4C-AAC7-F68A-473C96ED5C89}"/>
              </a:ext>
            </a:extLst>
          </p:cNvPr>
          <p:cNvSpPr/>
          <p:nvPr/>
        </p:nvSpPr>
        <p:spPr>
          <a:xfrm>
            <a:off x="10451380" y="399569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1" name="Oval 340">
            <a:extLst>
              <a:ext uri="{FF2B5EF4-FFF2-40B4-BE49-F238E27FC236}">
                <a16:creationId xmlns:a16="http://schemas.microsoft.com/office/drawing/2014/main" id="{5DCF8EBF-1687-8365-0912-B07F71F7CE11}"/>
              </a:ext>
            </a:extLst>
          </p:cNvPr>
          <p:cNvSpPr/>
          <p:nvPr/>
        </p:nvSpPr>
        <p:spPr>
          <a:xfrm>
            <a:off x="11068696" y="380053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2" name="Oval 341">
            <a:extLst>
              <a:ext uri="{FF2B5EF4-FFF2-40B4-BE49-F238E27FC236}">
                <a16:creationId xmlns:a16="http://schemas.microsoft.com/office/drawing/2014/main" id="{05721167-A688-FE25-3821-78800E01FD58}"/>
              </a:ext>
            </a:extLst>
          </p:cNvPr>
          <p:cNvSpPr/>
          <p:nvPr/>
        </p:nvSpPr>
        <p:spPr>
          <a:xfrm>
            <a:off x="10687499" y="378759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3" name="Oval 342">
            <a:extLst>
              <a:ext uri="{FF2B5EF4-FFF2-40B4-BE49-F238E27FC236}">
                <a16:creationId xmlns:a16="http://schemas.microsoft.com/office/drawing/2014/main" id="{5392488D-34C2-FCF0-58D0-F716394B3380}"/>
              </a:ext>
            </a:extLst>
          </p:cNvPr>
          <p:cNvSpPr/>
          <p:nvPr/>
        </p:nvSpPr>
        <p:spPr>
          <a:xfrm>
            <a:off x="10966320" y="382203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4" name="Oval 343">
            <a:extLst>
              <a:ext uri="{FF2B5EF4-FFF2-40B4-BE49-F238E27FC236}">
                <a16:creationId xmlns:a16="http://schemas.microsoft.com/office/drawing/2014/main" id="{A6938704-4B82-F7A2-BC3A-B59FB56AE304}"/>
              </a:ext>
            </a:extLst>
          </p:cNvPr>
          <p:cNvSpPr/>
          <p:nvPr/>
        </p:nvSpPr>
        <p:spPr>
          <a:xfrm>
            <a:off x="10577485" y="388382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5" name="Oval 344">
            <a:extLst>
              <a:ext uri="{FF2B5EF4-FFF2-40B4-BE49-F238E27FC236}">
                <a16:creationId xmlns:a16="http://schemas.microsoft.com/office/drawing/2014/main" id="{877F8D28-D2E8-FD3C-498A-537F3D5BC5C0}"/>
              </a:ext>
            </a:extLst>
          </p:cNvPr>
          <p:cNvSpPr/>
          <p:nvPr/>
        </p:nvSpPr>
        <p:spPr>
          <a:xfrm>
            <a:off x="10409459" y="379819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6" name="Oval 345">
            <a:extLst>
              <a:ext uri="{FF2B5EF4-FFF2-40B4-BE49-F238E27FC236}">
                <a16:creationId xmlns:a16="http://schemas.microsoft.com/office/drawing/2014/main" id="{BD8C0007-B124-1CB8-BF61-4F546C91539E}"/>
              </a:ext>
            </a:extLst>
          </p:cNvPr>
          <p:cNvSpPr/>
          <p:nvPr/>
        </p:nvSpPr>
        <p:spPr>
          <a:xfrm>
            <a:off x="10405582" y="361559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7" name="Oval 346">
            <a:extLst>
              <a:ext uri="{FF2B5EF4-FFF2-40B4-BE49-F238E27FC236}">
                <a16:creationId xmlns:a16="http://schemas.microsoft.com/office/drawing/2014/main" id="{7B884CA7-3C72-5D92-90F4-59BD6E1C4856}"/>
              </a:ext>
            </a:extLst>
          </p:cNvPr>
          <p:cNvSpPr/>
          <p:nvPr/>
        </p:nvSpPr>
        <p:spPr>
          <a:xfrm>
            <a:off x="11026775" y="360303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8" name="Oval 347">
            <a:extLst>
              <a:ext uri="{FF2B5EF4-FFF2-40B4-BE49-F238E27FC236}">
                <a16:creationId xmlns:a16="http://schemas.microsoft.com/office/drawing/2014/main" id="{350601A9-EB9F-C78C-E5E3-CAECBDB68C73}"/>
              </a:ext>
            </a:extLst>
          </p:cNvPr>
          <p:cNvSpPr/>
          <p:nvPr/>
        </p:nvSpPr>
        <p:spPr>
          <a:xfrm>
            <a:off x="10789676" y="361559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9" name="Oval 348">
            <a:extLst>
              <a:ext uri="{FF2B5EF4-FFF2-40B4-BE49-F238E27FC236}">
                <a16:creationId xmlns:a16="http://schemas.microsoft.com/office/drawing/2014/main" id="{2AD56AEE-52DC-E329-941A-E5DD069AEDBA}"/>
              </a:ext>
            </a:extLst>
          </p:cNvPr>
          <p:cNvSpPr/>
          <p:nvPr/>
        </p:nvSpPr>
        <p:spPr>
          <a:xfrm>
            <a:off x="10675351" y="368338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0" name="Oval 349">
            <a:extLst>
              <a:ext uri="{FF2B5EF4-FFF2-40B4-BE49-F238E27FC236}">
                <a16:creationId xmlns:a16="http://schemas.microsoft.com/office/drawing/2014/main" id="{64247D2F-EEF6-5991-EC9E-732114E183B1}"/>
              </a:ext>
            </a:extLst>
          </p:cNvPr>
          <p:cNvSpPr/>
          <p:nvPr/>
        </p:nvSpPr>
        <p:spPr>
          <a:xfrm>
            <a:off x="10924399" y="362453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nvGrpSpPr>
          <p:cNvPr id="382" name="Group 381">
            <a:extLst>
              <a:ext uri="{FF2B5EF4-FFF2-40B4-BE49-F238E27FC236}">
                <a16:creationId xmlns:a16="http://schemas.microsoft.com/office/drawing/2014/main" id="{B3F9C91F-6465-FA8C-B5C4-CB9342A42A48}"/>
              </a:ext>
            </a:extLst>
          </p:cNvPr>
          <p:cNvGrpSpPr/>
          <p:nvPr/>
        </p:nvGrpSpPr>
        <p:grpSpPr>
          <a:xfrm>
            <a:off x="-2442239" y="-2155750"/>
            <a:ext cx="2458471" cy="2458471"/>
            <a:chOff x="-223815" y="-223271"/>
            <a:chExt cx="1103833" cy="1103833"/>
          </a:xfrm>
        </p:grpSpPr>
        <p:pic>
          <p:nvPicPr>
            <p:cNvPr id="383" name="Google Shape;320;p37">
              <a:extLst>
                <a:ext uri="{FF2B5EF4-FFF2-40B4-BE49-F238E27FC236}">
                  <a16:creationId xmlns:a16="http://schemas.microsoft.com/office/drawing/2014/main" id="{FC122CF2-11D9-7E19-203A-A8CC6D3AA3CC}"/>
                </a:ext>
              </a:extLst>
            </p:cNvPr>
            <p:cNvPicPr preferRelativeResize="0"/>
            <p:nvPr/>
          </p:nvPicPr>
          <p:blipFill>
            <a:blip r:embed="rId6">
              <a:alphaModFix/>
            </a:blip>
            <a:stretch>
              <a:fillRect/>
            </a:stretch>
          </p:blipFill>
          <p:spPr>
            <a:xfrm>
              <a:off x="-223815" y="-223271"/>
              <a:ext cx="1103833" cy="1103833"/>
            </a:xfrm>
            <a:prstGeom prst="rect">
              <a:avLst/>
            </a:prstGeom>
            <a:noFill/>
            <a:ln>
              <a:noFill/>
            </a:ln>
          </p:spPr>
        </p:pic>
        <p:pic>
          <p:nvPicPr>
            <p:cNvPr id="384" name="Google Shape;321;p37">
              <a:extLst>
                <a:ext uri="{FF2B5EF4-FFF2-40B4-BE49-F238E27FC236}">
                  <a16:creationId xmlns:a16="http://schemas.microsoft.com/office/drawing/2014/main" id="{32E3E459-C7A1-9E1F-5A8A-6CE04ACE8371}"/>
                </a:ext>
              </a:extLst>
            </p:cNvPr>
            <p:cNvPicPr preferRelativeResize="0"/>
            <p:nvPr/>
          </p:nvPicPr>
          <p:blipFill>
            <a:blip r:embed="rId7">
              <a:alphaModFix/>
            </a:blip>
            <a:stretch>
              <a:fillRect/>
            </a:stretch>
          </p:blipFill>
          <p:spPr>
            <a:xfrm>
              <a:off x="0" y="0"/>
              <a:ext cx="656203" cy="657267"/>
            </a:xfrm>
            <a:prstGeom prst="rect">
              <a:avLst/>
            </a:prstGeom>
            <a:noFill/>
            <a:ln>
              <a:noFill/>
            </a:ln>
          </p:spPr>
        </p:pic>
      </p:grpSp>
      <p:pic>
        <p:nvPicPr>
          <p:cNvPr id="385" name="Google Shape;322;p37">
            <a:extLst>
              <a:ext uri="{FF2B5EF4-FFF2-40B4-BE49-F238E27FC236}">
                <a16:creationId xmlns:a16="http://schemas.microsoft.com/office/drawing/2014/main" id="{F85C62FB-8695-B509-4B39-BC5976EC5F42}"/>
              </a:ext>
            </a:extLst>
          </p:cNvPr>
          <p:cNvPicPr preferRelativeResize="0"/>
          <p:nvPr/>
        </p:nvPicPr>
        <p:blipFill>
          <a:blip r:embed="rId7">
            <a:alphaModFix/>
          </a:blip>
          <a:stretch>
            <a:fillRect/>
          </a:stretch>
        </p:blipFill>
        <p:spPr>
          <a:xfrm>
            <a:off x="12967165" y="5616918"/>
            <a:ext cx="656203" cy="657267"/>
          </a:xfrm>
          <a:prstGeom prst="rect">
            <a:avLst/>
          </a:prstGeom>
          <a:noFill/>
          <a:ln>
            <a:noFill/>
          </a:ln>
        </p:spPr>
      </p:pic>
      <p:pic>
        <p:nvPicPr>
          <p:cNvPr id="9" name="Picture 2" descr="Heatmaps: 5 ways you could be screwing them up | by Chris Callaghan | UX  Collective">
            <a:extLst>
              <a:ext uri="{FF2B5EF4-FFF2-40B4-BE49-F238E27FC236}">
                <a16:creationId xmlns:a16="http://schemas.microsoft.com/office/drawing/2014/main" id="{CF4E7836-9AD8-3192-0871-3AD2FFEB89D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3118" t="25962" r="68232" b="57209"/>
          <a:stretch/>
        </p:blipFill>
        <p:spPr bwMode="auto">
          <a:xfrm rot="13129964">
            <a:off x="1488657" y="2040888"/>
            <a:ext cx="6243064" cy="3167294"/>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386" name="Google Shape;323;p37">
            <a:extLst>
              <a:ext uri="{FF2B5EF4-FFF2-40B4-BE49-F238E27FC236}">
                <a16:creationId xmlns:a16="http://schemas.microsoft.com/office/drawing/2014/main" id="{59ED08F9-A206-3DD3-8C07-26DA0B448540}"/>
              </a:ext>
            </a:extLst>
          </p:cNvPr>
          <p:cNvPicPr preferRelativeResize="0"/>
          <p:nvPr/>
        </p:nvPicPr>
        <p:blipFill>
          <a:blip r:embed="rId7">
            <a:alphaModFix/>
          </a:blip>
          <a:stretch>
            <a:fillRect/>
          </a:stretch>
        </p:blipFill>
        <p:spPr>
          <a:xfrm>
            <a:off x="14470196" y="776080"/>
            <a:ext cx="208633" cy="208963"/>
          </a:xfrm>
          <a:prstGeom prst="rect">
            <a:avLst/>
          </a:prstGeom>
          <a:noFill/>
          <a:ln>
            <a:noFill/>
          </a:ln>
        </p:spPr>
      </p:pic>
      <p:pic>
        <p:nvPicPr>
          <p:cNvPr id="4" name="Graphic 3">
            <a:extLst>
              <a:ext uri="{FF2B5EF4-FFF2-40B4-BE49-F238E27FC236}">
                <a16:creationId xmlns:a16="http://schemas.microsoft.com/office/drawing/2014/main" id="{3C84811E-104F-D143-6333-650B3B47A25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215749" y="135499"/>
            <a:ext cx="814350" cy="848140"/>
          </a:xfrm>
          <a:prstGeom prst="rect">
            <a:avLst/>
          </a:prstGeom>
        </p:spPr>
      </p:pic>
      <p:grpSp>
        <p:nvGrpSpPr>
          <p:cNvPr id="5" name="Group 4">
            <a:extLst>
              <a:ext uri="{FF2B5EF4-FFF2-40B4-BE49-F238E27FC236}">
                <a16:creationId xmlns:a16="http://schemas.microsoft.com/office/drawing/2014/main" id="{F1C417EA-3E76-CBCA-0EDC-CB6F3FF546F6}"/>
              </a:ext>
            </a:extLst>
          </p:cNvPr>
          <p:cNvGrpSpPr/>
          <p:nvPr/>
        </p:nvGrpSpPr>
        <p:grpSpPr>
          <a:xfrm>
            <a:off x="537092" y="1109871"/>
            <a:ext cx="3916135" cy="2017910"/>
            <a:chOff x="720000" y="1825075"/>
            <a:chExt cx="2377500" cy="1214478"/>
          </a:xfrm>
        </p:grpSpPr>
        <p:sp>
          <p:nvSpPr>
            <p:cNvPr id="6" name="Google Shape;792;p69">
              <a:extLst>
                <a:ext uri="{FF2B5EF4-FFF2-40B4-BE49-F238E27FC236}">
                  <a16:creationId xmlns:a16="http://schemas.microsoft.com/office/drawing/2014/main" id="{9674E1B5-4444-F3F0-F133-3F8B287C394C}"/>
                </a:ext>
              </a:extLst>
            </p:cNvPr>
            <p:cNvSpPr txBox="1">
              <a:spLocks/>
            </p:cNvSpPr>
            <p:nvPr/>
          </p:nvSpPr>
          <p:spPr>
            <a:xfrm>
              <a:off x="720000" y="1825075"/>
              <a:ext cx="2377500"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FFFFFF"/>
                  </a:solidFill>
                  <a:effectLst/>
                  <a:uLnTx/>
                  <a:uFillTx/>
                  <a:latin typeface="Oxanium"/>
                  <a:sym typeface="Oxanium"/>
                </a:rPr>
                <a:t>Heat Maps</a:t>
              </a:r>
            </a:p>
          </p:txBody>
        </p:sp>
        <p:sp>
          <p:nvSpPr>
            <p:cNvPr id="7" name="Google Shape;793;p69">
              <a:extLst>
                <a:ext uri="{FF2B5EF4-FFF2-40B4-BE49-F238E27FC236}">
                  <a16:creationId xmlns:a16="http://schemas.microsoft.com/office/drawing/2014/main" id="{01F31931-7745-85C7-0879-F1B8C9D510F4}"/>
                </a:ext>
              </a:extLst>
            </p:cNvPr>
            <p:cNvSpPr txBox="1">
              <a:spLocks/>
            </p:cNvSpPr>
            <p:nvPr/>
          </p:nvSpPr>
          <p:spPr>
            <a:xfrm>
              <a:off x="720000" y="2430934"/>
              <a:ext cx="1962821" cy="6086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FFFFFF"/>
                  </a:solidFill>
                  <a:effectLst/>
                  <a:uLnTx/>
                  <a:uFillTx/>
                  <a:latin typeface="Hind"/>
                  <a:cs typeface="Hind"/>
                  <a:sym typeface="Hind"/>
                </a:rPr>
                <a:t>View crowd flow in zones and specific regions around the area through the representation of heat maps</a:t>
              </a:r>
            </a:p>
          </p:txBody>
        </p:sp>
      </p:grpSp>
      <p:pic>
        <p:nvPicPr>
          <p:cNvPr id="8" name="Picture 2" descr="Heatmaps: 5 ways you could be screwing them up | by Chris Callaghan | UX  Collective">
            <a:extLst>
              <a:ext uri="{FF2B5EF4-FFF2-40B4-BE49-F238E27FC236}">
                <a16:creationId xmlns:a16="http://schemas.microsoft.com/office/drawing/2014/main" id="{334F51B9-B1F7-EF66-7134-5AA44199084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4872" t="55817" r="66478" b="27354"/>
          <a:stretch/>
        </p:blipFill>
        <p:spPr bwMode="auto">
          <a:xfrm rot="1670639">
            <a:off x="4744347" y="881283"/>
            <a:ext cx="4784711" cy="303193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77" name="Picture 2" descr="Heatmaps: 5 ways you could be screwing them up | by Chris Callaghan | UX  Collective">
            <a:extLst>
              <a:ext uri="{FF2B5EF4-FFF2-40B4-BE49-F238E27FC236}">
                <a16:creationId xmlns:a16="http://schemas.microsoft.com/office/drawing/2014/main" id="{08877BA0-8560-8B10-7AA9-1E6798D0918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7825" t="78085" r="63525" b="5086"/>
          <a:stretch/>
        </p:blipFill>
        <p:spPr bwMode="auto">
          <a:xfrm rot="8906418">
            <a:off x="4715181" y="3361727"/>
            <a:ext cx="8761649" cy="3266273"/>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79" name="Picture 2" descr="Heatmaps: 5 ways you could be screwing them up | by Chris Callaghan | UX  Collective">
            <a:extLst>
              <a:ext uri="{FF2B5EF4-FFF2-40B4-BE49-F238E27FC236}">
                <a16:creationId xmlns:a16="http://schemas.microsoft.com/office/drawing/2014/main" id="{939EAA01-FA33-51A9-5AE4-D2C7340469E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8618" t="39045" r="32732" b="44126"/>
          <a:stretch/>
        </p:blipFill>
        <p:spPr bwMode="auto">
          <a:xfrm rot="13129964">
            <a:off x="8552523" y="160917"/>
            <a:ext cx="2686847" cy="1363118"/>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80" name="Picture 2" descr="Heatmaps: 5 ways you could be screwing them up | by Chris Callaghan | UX  Collective">
            <a:extLst>
              <a:ext uri="{FF2B5EF4-FFF2-40B4-BE49-F238E27FC236}">
                <a16:creationId xmlns:a16="http://schemas.microsoft.com/office/drawing/2014/main" id="{075EA2D3-A98F-B1E7-DDB1-0B2342FE5EC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8618" t="39045" r="32732" b="44126"/>
          <a:stretch/>
        </p:blipFill>
        <p:spPr bwMode="auto">
          <a:xfrm rot="9603066">
            <a:off x="9409262" y="1294124"/>
            <a:ext cx="1890072" cy="95889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81" name="Picture 2" descr="Heatmaps: 5 ways you could be screwing them up | by Chris Callaghan | UX  Collective">
            <a:extLst>
              <a:ext uri="{FF2B5EF4-FFF2-40B4-BE49-F238E27FC236}">
                <a16:creationId xmlns:a16="http://schemas.microsoft.com/office/drawing/2014/main" id="{072966D4-FCB7-369F-6906-490FE00B5A5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70" t="91262" r="45680" b="-8091"/>
          <a:stretch/>
        </p:blipFill>
        <p:spPr bwMode="auto">
          <a:xfrm rot="14377441">
            <a:off x="9804003" y="-189940"/>
            <a:ext cx="1890072" cy="95889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82" name="Picture 2" descr="Heatmaps: 5 ways you could be screwing them up | by Chris Callaghan | UX  Collective">
            <a:extLst>
              <a:ext uri="{FF2B5EF4-FFF2-40B4-BE49-F238E27FC236}">
                <a16:creationId xmlns:a16="http://schemas.microsoft.com/office/drawing/2014/main" id="{7061FB6F-3DC8-1C2F-9E86-141390E5905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70" t="91262" r="45680" b="-8091"/>
          <a:stretch/>
        </p:blipFill>
        <p:spPr bwMode="auto">
          <a:xfrm rot="8655765">
            <a:off x="10069847" y="630396"/>
            <a:ext cx="1706433" cy="865724"/>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84" name="Picture 2" descr="Heatmaps: 5 ways you could be screwing them up | by Chris Callaghan | UX  Collective">
            <a:extLst>
              <a:ext uri="{FF2B5EF4-FFF2-40B4-BE49-F238E27FC236}">
                <a16:creationId xmlns:a16="http://schemas.microsoft.com/office/drawing/2014/main" id="{C59417F5-B902-B77F-D7CD-FA25A0F70AC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6450" t="4613" r="54900" b="78558"/>
          <a:stretch/>
        </p:blipFill>
        <p:spPr bwMode="auto">
          <a:xfrm rot="20683450" flipV="1">
            <a:off x="5581190" y="3179381"/>
            <a:ext cx="1947390" cy="98797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83" name="Picture 2" descr="Heatmaps: 5 ways you could be screwing them up | by Chris Callaghan | UX  Collective">
            <a:extLst>
              <a:ext uri="{FF2B5EF4-FFF2-40B4-BE49-F238E27FC236}">
                <a16:creationId xmlns:a16="http://schemas.microsoft.com/office/drawing/2014/main" id="{44BD0674-A810-40E7-5C66-FED4910D054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6450" t="4613" r="54900" b="78558"/>
          <a:stretch/>
        </p:blipFill>
        <p:spPr bwMode="auto">
          <a:xfrm rot="13129964" flipV="1">
            <a:off x="4862914" y="2867824"/>
            <a:ext cx="1947390" cy="98797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85" name="Picture 2" descr="Heatmaps: 5 ways you could be screwing them up | by Chris Callaghan | UX  Collective">
            <a:extLst>
              <a:ext uri="{FF2B5EF4-FFF2-40B4-BE49-F238E27FC236}">
                <a16:creationId xmlns:a16="http://schemas.microsoft.com/office/drawing/2014/main" id="{355F840A-E2A5-3C96-280A-1C1C37855CD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6450" t="4613" r="54900" b="78558"/>
          <a:stretch/>
        </p:blipFill>
        <p:spPr bwMode="auto">
          <a:xfrm rot="18562373" flipV="1">
            <a:off x="4301369" y="1981516"/>
            <a:ext cx="1947390" cy="98797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86" name="Picture 2" descr="Heatmaps: 5 ways you could be screwing them up | by Chris Callaghan | UX  Collective">
            <a:extLst>
              <a:ext uri="{FF2B5EF4-FFF2-40B4-BE49-F238E27FC236}">
                <a16:creationId xmlns:a16="http://schemas.microsoft.com/office/drawing/2014/main" id="{3643C5AB-6AF9-6621-5A82-07CF48B421E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70" t="91262" r="45680" b="-8091"/>
          <a:stretch/>
        </p:blipFill>
        <p:spPr bwMode="auto">
          <a:xfrm rot="8655765">
            <a:off x="9682539" y="213921"/>
            <a:ext cx="1706433" cy="865724"/>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87" name="Picture 2" descr="Heatmaps: 5 ways you could be screwing them up | by Chris Callaghan | UX  Collective">
            <a:extLst>
              <a:ext uri="{FF2B5EF4-FFF2-40B4-BE49-F238E27FC236}">
                <a16:creationId xmlns:a16="http://schemas.microsoft.com/office/drawing/2014/main" id="{41663633-B184-78CD-4BD1-C7CF41E7615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6450" t="4613" r="54900" b="78558"/>
          <a:stretch/>
        </p:blipFill>
        <p:spPr bwMode="auto">
          <a:xfrm rot="20683450" flipV="1">
            <a:off x="7229438" y="5811746"/>
            <a:ext cx="1947390" cy="98797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155331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31C32F-37E2-66BA-1BCD-53FA8B2640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7143"/>
          </a:xfrm>
          <a:prstGeom prst="rect">
            <a:avLst/>
          </a:prstGeom>
        </p:spPr>
      </p:pic>
      <p:sp>
        <p:nvSpPr>
          <p:cNvPr id="2" name="Oval 1">
            <a:extLst>
              <a:ext uri="{FF2B5EF4-FFF2-40B4-BE49-F238E27FC236}">
                <a16:creationId xmlns:a16="http://schemas.microsoft.com/office/drawing/2014/main" id="{BE887887-2F20-CBC3-DBE4-60E155896F1F}"/>
              </a:ext>
            </a:extLst>
          </p:cNvPr>
          <p:cNvSpPr/>
          <p:nvPr/>
        </p:nvSpPr>
        <p:spPr>
          <a:xfrm>
            <a:off x="6364605" y="31508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nvGrpSpPr>
          <p:cNvPr id="71" name="Group 70">
            <a:extLst>
              <a:ext uri="{FF2B5EF4-FFF2-40B4-BE49-F238E27FC236}">
                <a16:creationId xmlns:a16="http://schemas.microsoft.com/office/drawing/2014/main" id="{1C6FCC42-4E9A-97A1-FD85-2011FDDE6848}"/>
              </a:ext>
            </a:extLst>
          </p:cNvPr>
          <p:cNvGrpSpPr/>
          <p:nvPr/>
        </p:nvGrpSpPr>
        <p:grpSpPr>
          <a:xfrm>
            <a:off x="537093" y="940538"/>
            <a:ext cx="3370886" cy="2017910"/>
            <a:chOff x="720000" y="1825075"/>
            <a:chExt cx="2377500" cy="1214478"/>
          </a:xfrm>
        </p:grpSpPr>
        <p:sp>
          <p:nvSpPr>
            <p:cNvPr id="72" name="Google Shape;792;p69">
              <a:extLst>
                <a:ext uri="{FF2B5EF4-FFF2-40B4-BE49-F238E27FC236}">
                  <a16:creationId xmlns:a16="http://schemas.microsoft.com/office/drawing/2014/main" id="{F3CB3C05-C1BA-1237-6FD6-BF38FF437AB3}"/>
                </a:ext>
              </a:extLst>
            </p:cNvPr>
            <p:cNvSpPr txBox="1">
              <a:spLocks/>
            </p:cNvSpPr>
            <p:nvPr/>
          </p:nvSpPr>
          <p:spPr>
            <a:xfrm>
              <a:off x="720000" y="1825075"/>
              <a:ext cx="2377500"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000000"/>
                  </a:solidFill>
                  <a:effectLst/>
                  <a:uLnTx/>
                  <a:uFillTx/>
                  <a:latin typeface="Oxanium"/>
                  <a:sym typeface="Oxanium"/>
                </a:rPr>
                <a:t>Zone Density</a:t>
              </a:r>
            </a:p>
          </p:txBody>
        </p:sp>
        <p:sp>
          <p:nvSpPr>
            <p:cNvPr id="73" name="Google Shape;793;p69">
              <a:extLst>
                <a:ext uri="{FF2B5EF4-FFF2-40B4-BE49-F238E27FC236}">
                  <a16:creationId xmlns:a16="http://schemas.microsoft.com/office/drawing/2014/main" id="{5CFAD63B-02D9-D6A7-B4B6-976960B865EF}"/>
                </a:ext>
              </a:extLst>
            </p:cNvPr>
            <p:cNvSpPr txBox="1">
              <a:spLocks/>
            </p:cNvSpPr>
            <p:nvPr/>
          </p:nvSpPr>
          <p:spPr>
            <a:xfrm>
              <a:off x="720000" y="2430934"/>
              <a:ext cx="2377500" cy="6086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000000"/>
                  </a:solidFill>
                  <a:effectLst/>
                  <a:uLnTx/>
                  <a:uFillTx/>
                  <a:latin typeface="Hind"/>
                  <a:cs typeface="Hind"/>
                  <a:sym typeface="Hind"/>
                </a:rPr>
                <a:t>View the density of the crowd in each zone In real time as well as relevant statistics to help </a:t>
              </a:r>
              <a:r>
                <a:rPr lang="en-US" sz="1300" kern="0" dirty="0">
                  <a:solidFill>
                    <a:srgbClr val="000000"/>
                  </a:solidFill>
                </a:rPr>
                <a:t>PIF </a:t>
              </a:r>
              <a:r>
                <a:rPr kumimoji="0" lang="en-US" sz="1300" b="0" i="0" u="none" strike="noStrike" kern="0" cap="none" spc="0" normalizeH="0" baseline="0" noProof="0" dirty="0">
                  <a:ln>
                    <a:noFill/>
                  </a:ln>
                  <a:solidFill>
                    <a:srgbClr val="000000"/>
                  </a:solidFill>
                  <a:effectLst/>
                  <a:uLnTx/>
                  <a:uFillTx/>
                  <a:latin typeface="Hind"/>
                  <a:cs typeface="Hind"/>
                  <a:sym typeface="Hind"/>
                </a:rPr>
                <a:t>make better informed decisions</a:t>
              </a:r>
            </a:p>
          </p:txBody>
        </p:sp>
      </p:grpSp>
      <p:sp>
        <p:nvSpPr>
          <p:cNvPr id="10" name="Oval 9">
            <a:extLst>
              <a:ext uri="{FF2B5EF4-FFF2-40B4-BE49-F238E27FC236}">
                <a16:creationId xmlns:a16="http://schemas.microsoft.com/office/drawing/2014/main" id="{144FE114-A8B2-76DE-0667-1F0AE1F0B413}"/>
              </a:ext>
            </a:extLst>
          </p:cNvPr>
          <p:cNvSpPr/>
          <p:nvPr/>
        </p:nvSpPr>
        <p:spPr>
          <a:xfrm>
            <a:off x="6248329" y="327031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 name="Oval 10">
            <a:extLst>
              <a:ext uri="{FF2B5EF4-FFF2-40B4-BE49-F238E27FC236}">
                <a16:creationId xmlns:a16="http://schemas.microsoft.com/office/drawing/2014/main" id="{9CCD2D1C-A4B3-0601-D769-BB956781B8D8}"/>
              </a:ext>
            </a:extLst>
          </p:cNvPr>
          <p:cNvSpPr/>
          <p:nvPr/>
        </p:nvSpPr>
        <p:spPr>
          <a:xfrm>
            <a:off x="6033062" y="299424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 name="Oval 11">
            <a:extLst>
              <a:ext uri="{FF2B5EF4-FFF2-40B4-BE49-F238E27FC236}">
                <a16:creationId xmlns:a16="http://schemas.microsoft.com/office/drawing/2014/main" id="{BE2DD285-AE97-C9A7-23D8-935866599B1E}"/>
              </a:ext>
            </a:extLst>
          </p:cNvPr>
          <p:cNvSpPr/>
          <p:nvPr/>
        </p:nvSpPr>
        <p:spPr>
          <a:xfrm>
            <a:off x="5862637" y="309741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 name="Oval 12">
            <a:extLst>
              <a:ext uri="{FF2B5EF4-FFF2-40B4-BE49-F238E27FC236}">
                <a16:creationId xmlns:a16="http://schemas.microsoft.com/office/drawing/2014/main" id="{0E259653-2CAC-1DFA-BB02-5A28BCAC1487}"/>
              </a:ext>
            </a:extLst>
          </p:cNvPr>
          <p:cNvSpPr/>
          <p:nvPr/>
        </p:nvSpPr>
        <p:spPr>
          <a:xfrm>
            <a:off x="5478960" y="31126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 name="Oval 13">
            <a:extLst>
              <a:ext uri="{FF2B5EF4-FFF2-40B4-BE49-F238E27FC236}">
                <a16:creationId xmlns:a16="http://schemas.microsoft.com/office/drawing/2014/main" id="{6C5649CD-8589-6B50-0279-5EF9F2C5D487}"/>
              </a:ext>
            </a:extLst>
          </p:cNvPr>
          <p:cNvSpPr/>
          <p:nvPr/>
        </p:nvSpPr>
        <p:spPr>
          <a:xfrm>
            <a:off x="5838158" y="325763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 name="Oval 14">
            <a:extLst>
              <a:ext uri="{FF2B5EF4-FFF2-40B4-BE49-F238E27FC236}">
                <a16:creationId xmlns:a16="http://schemas.microsoft.com/office/drawing/2014/main" id="{6DE93F7C-CBF5-E8EC-154C-E191FC71992D}"/>
              </a:ext>
            </a:extLst>
          </p:cNvPr>
          <p:cNvSpPr/>
          <p:nvPr/>
        </p:nvSpPr>
        <p:spPr>
          <a:xfrm>
            <a:off x="5899384" y="287995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 name="Oval 15">
            <a:extLst>
              <a:ext uri="{FF2B5EF4-FFF2-40B4-BE49-F238E27FC236}">
                <a16:creationId xmlns:a16="http://schemas.microsoft.com/office/drawing/2014/main" id="{8CB579B7-0D04-F23C-1387-DD28C83F5747}"/>
              </a:ext>
            </a:extLst>
          </p:cNvPr>
          <p:cNvSpPr/>
          <p:nvPr/>
        </p:nvSpPr>
        <p:spPr>
          <a:xfrm>
            <a:off x="6078781" y="27038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 name="Oval 16">
            <a:extLst>
              <a:ext uri="{FF2B5EF4-FFF2-40B4-BE49-F238E27FC236}">
                <a16:creationId xmlns:a16="http://schemas.microsoft.com/office/drawing/2014/main" id="{CD938FDE-8E5E-6434-2BB1-3DD6B4AAD6B3}"/>
              </a:ext>
            </a:extLst>
          </p:cNvPr>
          <p:cNvSpPr/>
          <p:nvPr/>
        </p:nvSpPr>
        <p:spPr>
          <a:xfrm>
            <a:off x="6336030" y="34679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8" name="Oval 17">
            <a:extLst>
              <a:ext uri="{FF2B5EF4-FFF2-40B4-BE49-F238E27FC236}">
                <a16:creationId xmlns:a16="http://schemas.microsoft.com/office/drawing/2014/main" id="{8C92168B-ECF4-4148-1120-9BAEA2CA78CA}"/>
              </a:ext>
            </a:extLst>
          </p:cNvPr>
          <p:cNvSpPr/>
          <p:nvPr/>
        </p:nvSpPr>
        <p:spPr>
          <a:xfrm>
            <a:off x="6311264" y="328655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 name="Oval 18">
            <a:extLst>
              <a:ext uri="{FF2B5EF4-FFF2-40B4-BE49-F238E27FC236}">
                <a16:creationId xmlns:a16="http://schemas.microsoft.com/office/drawing/2014/main" id="{DCDCA385-1DCB-5856-6B65-189D247434EA}"/>
              </a:ext>
            </a:extLst>
          </p:cNvPr>
          <p:cNvSpPr/>
          <p:nvPr/>
        </p:nvSpPr>
        <p:spPr>
          <a:xfrm>
            <a:off x="6202610" y="333551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 name="Oval 19">
            <a:extLst>
              <a:ext uri="{FF2B5EF4-FFF2-40B4-BE49-F238E27FC236}">
                <a16:creationId xmlns:a16="http://schemas.microsoft.com/office/drawing/2014/main" id="{10A7B507-6387-3FDD-15AC-A623C557E4FE}"/>
              </a:ext>
            </a:extLst>
          </p:cNvPr>
          <p:cNvSpPr/>
          <p:nvPr/>
        </p:nvSpPr>
        <p:spPr>
          <a:xfrm>
            <a:off x="6078781" y="31601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 name="Oval 20">
            <a:extLst>
              <a:ext uri="{FF2B5EF4-FFF2-40B4-BE49-F238E27FC236}">
                <a16:creationId xmlns:a16="http://schemas.microsoft.com/office/drawing/2014/main" id="{C6E42138-3AA0-5D0B-DE1C-4D296BDE3E1A}"/>
              </a:ext>
            </a:extLst>
          </p:cNvPr>
          <p:cNvSpPr/>
          <p:nvPr/>
        </p:nvSpPr>
        <p:spPr>
          <a:xfrm>
            <a:off x="5913009" y="320810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 name="Oval 21">
            <a:extLst>
              <a:ext uri="{FF2B5EF4-FFF2-40B4-BE49-F238E27FC236}">
                <a16:creationId xmlns:a16="http://schemas.microsoft.com/office/drawing/2014/main" id="{05D8003B-F76A-2615-DF59-2D90BF08017D}"/>
              </a:ext>
            </a:extLst>
          </p:cNvPr>
          <p:cNvSpPr/>
          <p:nvPr/>
        </p:nvSpPr>
        <p:spPr>
          <a:xfrm>
            <a:off x="5789865" y="31829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 name="Oval 22">
            <a:extLst>
              <a:ext uri="{FF2B5EF4-FFF2-40B4-BE49-F238E27FC236}">
                <a16:creationId xmlns:a16="http://schemas.microsoft.com/office/drawing/2014/main" id="{D3CFB0D6-21B3-3FAD-3792-6B5BD415D591}"/>
              </a:ext>
            </a:extLst>
          </p:cNvPr>
          <p:cNvSpPr/>
          <p:nvPr/>
        </p:nvSpPr>
        <p:spPr>
          <a:xfrm>
            <a:off x="5751289" y="308598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4" name="Oval 23">
            <a:extLst>
              <a:ext uri="{FF2B5EF4-FFF2-40B4-BE49-F238E27FC236}">
                <a16:creationId xmlns:a16="http://schemas.microsoft.com/office/drawing/2014/main" id="{3368FE60-1AE3-8E64-0122-E3CBF2076C22}"/>
              </a:ext>
            </a:extLst>
          </p:cNvPr>
          <p:cNvSpPr/>
          <p:nvPr/>
        </p:nvSpPr>
        <p:spPr>
          <a:xfrm>
            <a:off x="5853665" y="299793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 name="Oval 24">
            <a:extLst>
              <a:ext uri="{FF2B5EF4-FFF2-40B4-BE49-F238E27FC236}">
                <a16:creationId xmlns:a16="http://schemas.microsoft.com/office/drawing/2014/main" id="{8771E808-9863-B0E2-C043-BF874537B233}"/>
              </a:ext>
            </a:extLst>
          </p:cNvPr>
          <p:cNvSpPr/>
          <p:nvPr/>
        </p:nvSpPr>
        <p:spPr>
          <a:xfrm>
            <a:off x="6142969" y="326369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 name="Oval 25">
            <a:extLst>
              <a:ext uri="{FF2B5EF4-FFF2-40B4-BE49-F238E27FC236}">
                <a16:creationId xmlns:a16="http://schemas.microsoft.com/office/drawing/2014/main" id="{687F8164-F7D9-F3E7-5F34-E22144A969D0}"/>
              </a:ext>
            </a:extLst>
          </p:cNvPr>
          <p:cNvSpPr/>
          <p:nvPr/>
        </p:nvSpPr>
        <p:spPr>
          <a:xfrm>
            <a:off x="6504901" y="304418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 name="Oval 26">
            <a:extLst>
              <a:ext uri="{FF2B5EF4-FFF2-40B4-BE49-F238E27FC236}">
                <a16:creationId xmlns:a16="http://schemas.microsoft.com/office/drawing/2014/main" id="{298C801C-F62A-86C5-A115-AB451EEBE4BB}"/>
              </a:ext>
            </a:extLst>
          </p:cNvPr>
          <p:cNvSpPr/>
          <p:nvPr/>
        </p:nvSpPr>
        <p:spPr>
          <a:xfrm>
            <a:off x="6673823" y="297709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 name="Oval 27">
            <a:extLst>
              <a:ext uri="{FF2B5EF4-FFF2-40B4-BE49-F238E27FC236}">
                <a16:creationId xmlns:a16="http://schemas.microsoft.com/office/drawing/2014/main" id="{E66F122D-E2F9-3125-C53A-A256238730B9}"/>
              </a:ext>
            </a:extLst>
          </p:cNvPr>
          <p:cNvSpPr/>
          <p:nvPr/>
        </p:nvSpPr>
        <p:spPr>
          <a:xfrm>
            <a:off x="6820042" y="26246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 name="Oval 28">
            <a:extLst>
              <a:ext uri="{FF2B5EF4-FFF2-40B4-BE49-F238E27FC236}">
                <a16:creationId xmlns:a16="http://schemas.microsoft.com/office/drawing/2014/main" id="{0B455B2D-C56E-E02F-D0CA-C6A2AB7AFDB6}"/>
              </a:ext>
            </a:extLst>
          </p:cNvPr>
          <p:cNvSpPr/>
          <p:nvPr/>
        </p:nvSpPr>
        <p:spPr>
          <a:xfrm>
            <a:off x="7079122" y="22103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 name="Oval 29">
            <a:extLst>
              <a:ext uri="{FF2B5EF4-FFF2-40B4-BE49-F238E27FC236}">
                <a16:creationId xmlns:a16="http://schemas.microsoft.com/office/drawing/2014/main" id="{F9C02D8A-FFB8-1088-070A-4671BA47C437}"/>
              </a:ext>
            </a:extLst>
          </p:cNvPr>
          <p:cNvSpPr/>
          <p:nvPr/>
        </p:nvSpPr>
        <p:spPr>
          <a:xfrm>
            <a:off x="7138177" y="232844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 name="Oval 30">
            <a:extLst>
              <a:ext uri="{FF2B5EF4-FFF2-40B4-BE49-F238E27FC236}">
                <a16:creationId xmlns:a16="http://schemas.microsoft.com/office/drawing/2014/main" id="{190E95EA-0FE8-9F92-2460-08FF9809D769}"/>
              </a:ext>
            </a:extLst>
          </p:cNvPr>
          <p:cNvSpPr/>
          <p:nvPr/>
        </p:nvSpPr>
        <p:spPr>
          <a:xfrm>
            <a:off x="7140223" y="21874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 name="Oval 31">
            <a:extLst>
              <a:ext uri="{FF2B5EF4-FFF2-40B4-BE49-F238E27FC236}">
                <a16:creationId xmlns:a16="http://schemas.microsoft.com/office/drawing/2014/main" id="{7219BCA1-A122-5A24-5089-2EDE388EF4DC}"/>
              </a:ext>
            </a:extLst>
          </p:cNvPr>
          <p:cNvSpPr/>
          <p:nvPr/>
        </p:nvSpPr>
        <p:spPr>
          <a:xfrm>
            <a:off x="7027829" y="212561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 name="Oval 32">
            <a:extLst>
              <a:ext uri="{FF2B5EF4-FFF2-40B4-BE49-F238E27FC236}">
                <a16:creationId xmlns:a16="http://schemas.microsoft.com/office/drawing/2014/main" id="{77303E9F-9CE5-740B-5850-5246E6594CCE}"/>
              </a:ext>
            </a:extLst>
          </p:cNvPr>
          <p:cNvSpPr/>
          <p:nvPr/>
        </p:nvSpPr>
        <p:spPr>
          <a:xfrm>
            <a:off x="6973500" y="211380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 name="Oval 33">
            <a:extLst>
              <a:ext uri="{FF2B5EF4-FFF2-40B4-BE49-F238E27FC236}">
                <a16:creationId xmlns:a16="http://schemas.microsoft.com/office/drawing/2014/main" id="{FE6D24A2-DD9A-120B-ACFB-0D9ACF408DCD}"/>
              </a:ext>
            </a:extLst>
          </p:cNvPr>
          <p:cNvSpPr/>
          <p:nvPr/>
        </p:nvSpPr>
        <p:spPr>
          <a:xfrm>
            <a:off x="6857293" y="2202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 name="Oval 34">
            <a:extLst>
              <a:ext uri="{FF2B5EF4-FFF2-40B4-BE49-F238E27FC236}">
                <a16:creationId xmlns:a16="http://schemas.microsoft.com/office/drawing/2014/main" id="{45E22063-0239-C1BA-C704-7CB15C9E4B41}"/>
              </a:ext>
            </a:extLst>
          </p:cNvPr>
          <p:cNvSpPr/>
          <p:nvPr/>
        </p:nvSpPr>
        <p:spPr>
          <a:xfrm>
            <a:off x="6973499" y="200385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 name="Oval 35">
            <a:extLst>
              <a:ext uri="{FF2B5EF4-FFF2-40B4-BE49-F238E27FC236}">
                <a16:creationId xmlns:a16="http://schemas.microsoft.com/office/drawing/2014/main" id="{0FE04F47-3D1F-AE8E-57DC-775749406E4C}"/>
              </a:ext>
            </a:extLst>
          </p:cNvPr>
          <p:cNvSpPr/>
          <p:nvPr/>
        </p:nvSpPr>
        <p:spPr>
          <a:xfrm>
            <a:off x="6648351" y="163635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 name="Oval 36">
            <a:extLst>
              <a:ext uri="{FF2B5EF4-FFF2-40B4-BE49-F238E27FC236}">
                <a16:creationId xmlns:a16="http://schemas.microsoft.com/office/drawing/2014/main" id="{6E6654F7-AE07-869C-2681-A2BB0D121E78}"/>
              </a:ext>
            </a:extLst>
          </p:cNvPr>
          <p:cNvSpPr/>
          <p:nvPr/>
        </p:nvSpPr>
        <p:spPr>
          <a:xfrm>
            <a:off x="6769168" y="177136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8" name="Oval 37">
            <a:extLst>
              <a:ext uri="{FF2B5EF4-FFF2-40B4-BE49-F238E27FC236}">
                <a16:creationId xmlns:a16="http://schemas.microsoft.com/office/drawing/2014/main" id="{66881DFA-3C9D-6562-E7CD-3B0D0BEDC5B0}"/>
              </a:ext>
            </a:extLst>
          </p:cNvPr>
          <p:cNvSpPr/>
          <p:nvPr/>
        </p:nvSpPr>
        <p:spPr>
          <a:xfrm>
            <a:off x="6689057" y="17150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9" name="Oval 38">
            <a:extLst>
              <a:ext uri="{FF2B5EF4-FFF2-40B4-BE49-F238E27FC236}">
                <a16:creationId xmlns:a16="http://schemas.microsoft.com/office/drawing/2014/main" id="{21248043-1D8E-F57F-A0FD-0D7D89C13EA8}"/>
              </a:ext>
            </a:extLst>
          </p:cNvPr>
          <p:cNvSpPr/>
          <p:nvPr/>
        </p:nvSpPr>
        <p:spPr>
          <a:xfrm>
            <a:off x="6792027" y="168553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3" name="Oval 42">
            <a:extLst>
              <a:ext uri="{FF2B5EF4-FFF2-40B4-BE49-F238E27FC236}">
                <a16:creationId xmlns:a16="http://schemas.microsoft.com/office/drawing/2014/main" id="{81D13A5D-6789-70DD-BDAD-711C14E94D75}"/>
              </a:ext>
            </a:extLst>
          </p:cNvPr>
          <p:cNvSpPr/>
          <p:nvPr/>
        </p:nvSpPr>
        <p:spPr>
          <a:xfrm>
            <a:off x="6648350" y="155357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5" name="Oval 44">
            <a:extLst>
              <a:ext uri="{FF2B5EF4-FFF2-40B4-BE49-F238E27FC236}">
                <a16:creationId xmlns:a16="http://schemas.microsoft.com/office/drawing/2014/main" id="{602FB2F4-43C3-5890-3CF3-3C42046EC5A5}"/>
              </a:ext>
            </a:extLst>
          </p:cNvPr>
          <p:cNvSpPr/>
          <p:nvPr/>
        </p:nvSpPr>
        <p:spPr>
          <a:xfrm>
            <a:off x="6575960" y="143784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7" name="Oval 46">
            <a:extLst>
              <a:ext uri="{FF2B5EF4-FFF2-40B4-BE49-F238E27FC236}">
                <a16:creationId xmlns:a16="http://schemas.microsoft.com/office/drawing/2014/main" id="{FAC895CC-F540-B979-30ED-CCE4F8537437}"/>
              </a:ext>
            </a:extLst>
          </p:cNvPr>
          <p:cNvSpPr/>
          <p:nvPr/>
        </p:nvSpPr>
        <p:spPr>
          <a:xfrm>
            <a:off x="6454964" y="152457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8" name="Oval 47">
            <a:extLst>
              <a:ext uri="{FF2B5EF4-FFF2-40B4-BE49-F238E27FC236}">
                <a16:creationId xmlns:a16="http://schemas.microsoft.com/office/drawing/2014/main" id="{DAF006F2-0746-A696-52FC-F3DBF2EFC299}"/>
              </a:ext>
            </a:extLst>
          </p:cNvPr>
          <p:cNvSpPr/>
          <p:nvPr/>
        </p:nvSpPr>
        <p:spPr>
          <a:xfrm>
            <a:off x="6202610" y="149657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9" name="Oval 48">
            <a:extLst>
              <a:ext uri="{FF2B5EF4-FFF2-40B4-BE49-F238E27FC236}">
                <a16:creationId xmlns:a16="http://schemas.microsoft.com/office/drawing/2014/main" id="{F7436B47-9FEA-92E3-266A-3CF7E6939678}"/>
              </a:ext>
            </a:extLst>
          </p:cNvPr>
          <p:cNvSpPr/>
          <p:nvPr/>
        </p:nvSpPr>
        <p:spPr>
          <a:xfrm>
            <a:off x="6053945" y="152457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0" name="Oval 49">
            <a:extLst>
              <a:ext uri="{FF2B5EF4-FFF2-40B4-BE49-F238E27FC236}">
                <a16:creationId xmlns:a16="http://schemas.microsoft.com/office/drawing/2014/main" id="{F97FF640-95A2-C36B-E912-EE6455E1793E}"/>
              </a:ext>
            </a:extLst>
          </p:cNvPr>
          <p:cNvSpPr/>
          <p:nvPr/>
        </p:nvSpPr>
        <p:spPr>
          <a:xfrm>
            <a:off x="6163553" y="177241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1" name="Oval 50">
            <a:extLst>
              <a:ext uri="{FF2B5EF4-FFF2-40B4-BE49-F238E27FC236}">
                <a16:creationId xmlns:a16="http://schemas.microsoft.com/office/drawing/2014/main" id="{AB88DA64-F35C-2523-843C-B80405FCA9CD}"/>
              </a:ext>
            </a:extLst>
          </p:cNvPr>
          <p:cNvSpPr/>
          <p:nvPr/>
        </p:nvSpPr>
        <p:spPr>
          <a:xfrm>
            <a:off x="6338812" y="191457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3" name="Oval 52">
            <a:extLst>
              <a:ext uri="{FF2B5EF4-FFF2-40B4-BE49-F238E27FC236}">
                <a16:creationId xmlns:a16="http://schemas.microsoft.com/office/drawing/2014/main" id="{651C6A28-C316-2B72-B81F-46BAB054276F}"/>
              </a:ext>
            </a:extLst>
          </p:cNvPr>
          <p:cNvSpPr/>
          <p:nvPr/>
        </p:nvSpPr>
        <p:spPr>
          <a:xfrm>
            <a:off x="6238510" y="18524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5" name="Oval 54">
            <a:extLst>
              <a:ext uri="{FF2B5EF4-FFF2-40B4-BE49-F238E27FC236}">
                <a16:creationId xmlns:a16="http://schemas.microsoft.com/office/drawing/2014/main" id="{CC372AF2-1A61-7F7A-99ED-D566654C1FFC}"/>
              </a:ext>
            </a:extLst>
          </p:cNvPr>
          <p:cNvSpPr/>
          <p:nvPr/>
        </p:nvSpPr>
        <p:spPr>
          <a:xfrm>
            <a:off x="6372594" y="203334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6" name="Oval 55">
            <a:extLst>
              <a:ext uri="{FF2B5EF4-FFF2-40B4-BE49-F238E27FC236}">
                <a16:creationId xmlns:a16="http://schemas.microsoft.com/office/drawing/2014/main" id="{6844EAD2-7E89-3B12-5C90-390E49C7FD9F}"/>
              </a:ext>
            </a:extLst>
          </p:cNvPr>
          <p:cNvSpPr/>
          <p:nvPr/>
        </p:nvSpPr>
        <p:spPr>
          <a:xfrm>
            <a:off x="6461866" y="217638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8" name="Oval 57">
            <a:extLst>
              <a:ext uri="{FF2B5EF4-FFF2-40B4-BE49-F238E27FC236}">
                <a16:creationId xmlns:a16="http://schemas.microsoft.com/office/drawing/2014/main" id="{F834B402-F66B-C72B-48A8-BEDBDE6AE11F}"/>
              </a:ext>
            </a:extLst>
          </p:cNvPr>
          <p:cNvSpPr/>
          <p:nvPr/>
        </p:nvSpPr>
        <p:spPr>
          <a:xfrm>
            <a:off x="6609218" y="23555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9" name="Oval 58">
            <a:extLst>
              <a:ext uri="{FF2B5EF4-FFF2-40B4-BE49-F238E27FC236}">
                <a16:creationId xmlns:a16="http://schemas.microsoft.com/office/drawing/2014/main" id="{02664F80-59CC-DB04-CEC4-F48E8763C42C}"/>
              </a:ext>
            </a:extLst>
          </p:cNvPr>
          <p:cNvSpPr/>
          <p:nvPr/>
        </p:nvSpPr>
        <p:spPr>
          <a:xfrm>
            <a:off x="6209272" y="21894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60" name="Oval 59">
            <a:extLst>
              <a:ext uri="{FF2B5EF4-FFF2-40B4-BE49-F238E27FC236}">
                <a16:creationId xmlns:a16="http://schemas.microsoft.com/office/drawing/2014/main" id="{60920829-D87F-4DE3-38BB-76E8CECFB388}"/>
              </a:ext>
            </a:extLst>
          </p:cNvPr>
          <p:cNvSpPr/>
          <p:nvPr/>
        </p:nvSpPr>
        <p:spPr>
          <a:xfrm>
            <a:off x="6090929" y="225604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4" name="Oval 73">
            <a:extLst>
              <a:ext uri="{FF2B5EF4-FFF2-40B4-BE49-F238E27FC236}">
                <a16:creationId xmlns:a16="http://schemas.microsoft.com/office/drawing/2014/main" id="{134EACFA-07B4-1E8E-D773-BC4596721863}"/>
              </a:ext>
            </a:extLst>
          </p:cNvPr>
          <p:cNvSpPr/>
          <p:nvPr/>
        </p:nvSpPr>
        <p:spPr>
          <a:xfrm>
            <a:off x="5890792" y="23118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5" name="Oval 74">
            <a:extLst>
              <a:ext uri="{FF2B5EF4-FFF2-40B4-BE49-F238E27FC236}">
                <a16:creationId xmlns:a16="http://schemas.microsoft.com/office/drawing/2014/main" id="{810EB704-A9F8-CC63-C0E2-64150926B3AF}"/>
              </a:ext>
            </a:extLst>
          </p:cNvPr>
          <p:cNvSpPr/>
          <p:nvPr/>
        </p:nvSpPr>
        <p:spPr>
          <a:xfrm>
            <a:off x="5694648" y="22737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6" name="Oval 75">
            <a:extLst>
              <a:ext uri="{FF2B5EF4-FFF2-40B4-BE49-F238E27FC236}">
                <a16:creationId xmlns:a16="http://schemas.microsoft.com/office/drawing/2014/main" id="{B2763638-AD2F-C2D5-43C0-4BBB30317DB1}"/>
              </a:ext>
            </a:extLst>
          </p:cNvPr>
          <p:cNvSpPr/>
          <p:nvPr/>
        </p:nvSpPr>
        <p:spPr>
          <a:xfrm>
            <a:off x="5580054" y="218852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7" name="Oval 76">
            <a:extLst>
              <a:ext uri="{FF2B5EF4-FFF2-40B4-BE49-F238E27FC236}">
                <a16:creationId xmlns:a16="http://schemas.microsoft.com/office/drawing/2014/main" id="{84C76B07-4651-B9D6-1F01-166BA32A420B}"/>
              </a:ext>
            </a:extLst>
          </p:cNvPr>
          <p:cNvSpPr/>
          <p:nvPr/>
        </p:nvSpPr>
        <p:spPr>
          <a:xfrm>
            <a:off x="5435628" y="218228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8" name="Oval 77">
            <a:extLst>
              <a:ext uri="{FF2B5EF4-FFF2-40B4-BE49-F238E27FC236}">
                <a16:creationId xmlns:a16="http://schemas.microsoft.com/office/drawing/2014/main" id="{8BB52714-2DA9-A59D-4977-CC02BC8DF362}"/>
              </a:ext>
            </a:extLst>
          </p:cNvPr>
          <p:cNvSpPr/>
          <p:nvPr/>
        </p:nvSpPr>
        <p:spPr>
          <a:xfrm>
            <a:off x="5310414" y="222800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79" name="Oval 78">
            <a:extLst>
              <a:ext uri="{FF2B5EF4-FFF2-40B4-BE49-F238E27FC236}">
                <a16:creationId xmlns:a16="http://schemas.microsoft.com/office/drawing/2014/main" id="{66FD50D6-3F7B-465C-7AF6-164541CDCAB0}"/>
              </a:ext>
            </a:extLst>
          </p:cNvPr>
          <p:cNvSpPr/>
          <p:nvPr/>
        </p:nvSpPr>
        <p:spPr>
          <a:xfrm>
            <a:off x="5379395" y="207989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0" name="Oval 79">
            <a:extLst>
              <a:ext uri="{FF2B5EF4-FFF2-40B4-BE49-F238E27FC236}">
                <a16:creationId xmlns:a16="http://schemas.microsoft.com/office/drawing/2014/main" id="{18F4F069-E07B-D327-467A-216B9E6C32C7}"/>
              </a:ext>
            </a:extLst>
          </p:cNvPr>
          <p:cNvSpPr/>
          <p:nvPr/>
        </p:nvSpPr>
        <p:spPr>
          <a:xfrm>
            <a:off x="5578661" y="161465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1" name="Oval 80">
            <a:extLst>
              <a:ext uri="{FF2B5EF4-FFF2-40B4-BE49-F238E27FC236}">
                <a16:creationId xmlns:a16="http://schemas.microsoft.com/office/drawing/2014/main" id="{31E88489-4F8C-DC42-69AD-F7909A85475E}"/>
              </a:ext>
            </a:extLst>
          </p:cNvPr>
          <p:cNvSpPr/>
          <p:nvPr/>
        </p:nvSpPr>
        <p:spPr>
          <a:xfrm>
            <a:off x="5788521" y="152457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2" name="Oval 81">
            <a:extLst>
              <a:ext uri="{FF2B5EF4-FFF2-40B4-BE49-F238E27FC236}">
                <a16:creationId xmlns:a16="http://schemas.microsoft.com/office/drawing/2014/main" id="{4C404971-29DD-BA28-E0C3-69747F3891F4}"/>
              </a:ext>
            </a:extLst>
          </p:cNvPr>
          <p:cNvSpPr/>
          <p:nvPr/>
        </p:nvSpPr>
        <p:spPr>
          <a:xfrm>
            <a:off x="5899384" y="142243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3" name="Oval 82">
            <a:extLst>
              <a:ext uri="{FF2B5EF4-FFF2-40B4-BE49-F238E27FC236}">
                <a16:creationId xmlns:a16="http://schemas.microsoft.com/office/drawing/2014/main" id="{533F71E5-4FB1-D2F9-EADA-05550185EA6A}"/>
              </a:ext>
            </a:extLst>
          </p:cNvPr>
          <p:cNvSpPr/>
          <p:nvPr/>
        </p:nvSpPr>
        <p:spPr>
          <a:xfrm>
            <a:off x="5956382" y="15403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4" name="Oval 83">
            <a:extLst>
              <a:ext uri="{FF2B5EF4-FFF2-40B4-BE49-F238E27FC236}">
                <a16:creationId xmlns:a16="http://schemas.microsoft.com/office/drawing/2014/main" id="{DA302381-2E59-E6E5-CCC0-25F2854AB4B5}"/>
              </a:ext>
            </a:extLst>
          </p:cNvPr>
          <p:cNvSpPr/>
          <p:nvPr/>
        </p:nvSpPr>
        <p:spPr>
          <a:xfrm>
            <a:off x="6142968" y="167423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5" name="Oval 84">
            <a:extLst>
              <a:ext uri="{FF2B5EF4-FFF2-40B4-BE49-F238E27FC236}">
                <a16:creationId xmlns:a16="http://schemas.microsoft.com/office/drawing/2014/main" id="{27F11AAA-FD6F-E4A0-D573-E89F7C2F81AC}"/>
              </a:ext>
            </a:extLst>
          </p:cNvPr>
          <p:cNvSpPr/>
          <p:nvPr/>
        </p:nvSpPr>
        <p:spPr>
          <a:xfrm>
            <a:off x="6723449" y="155745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6" name="Oval 85">
            <a:extLst>
              <a:ext uri="{FF2B5EF4-FFF2-40B4-BE49-F238E27FC236}">
                <a16:creationId xmlns:a16="http://schemas.microsoft.com/office/drawing/2014/main" id="{97509D76-5746-EFF0-7055-1B0E4F1C23EA}"/>
              </a:ext>
            </a:extLst>
          </p:cNvPr>
          <p:cNvSpPr/>
          <p:nvPr/>
        </p:nvSpPr>
        <p:spPr>
          <a:xfrm>
            <a:off x="7161344" y="179370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7" name="Oval 86">
            <a:extLst>
              <a:ext uri="{FF2B5EF4-FFF2-40B4-BE49-F238E27FC236}">
                <a16:creationId xmlns:a16="http://schemas.microsoft.com/office/drawing/2014/main" id="{5E61E199-EC3E-62C0-5BC4-FDBB0C1CA331}"/>
              </a:ext>
            </a:extLst>
          </p:cNvPr>
          <p:cNvSpPr/>
          <p:nvPr/>
        </p:nvSpPr>
        <p:spPr>
          <a:xfrm>
            <a:off x="7294934" y="18554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8" name="Oval 87">
            <a:extLst>
              <a:ext uri="{FF2B5EF4-FFF2-40B4-BE49-F238E27FC236}">
                <a16:creationId xmlns:a16="http://schemas.microsoft.com/office/drawing/2014/main" id="{695A37E0-1883-0F24-E95C-8F04E67EA98C}"/>
              </a:ext>
            </a:extLst>
          </p:cNvPr>
          <p:cNvSpPr/>
          <p:nvPr/>
        </p:nvSpPr>
        <p:spPr>
          <a:xfrm>
            <a:off x="7204708" y="191534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89" name="Oval 88">
            <a:extLst>
              <a:ext uri="{FF2B5EF4-FFF2-40B4-BE49-F238E27FC236}">
                <a16:creationId xmlns:a16="http://schemas.microsoft.com/office/drawing/2014/main" id="{3D27730E-8F4A-1B11-3CF0-A289C0CD1CC7}"/>
              </a:ext>
            </a:extLst>
          </p:cNvPr>
          <p:cNvSpPr/>
          <p:nvPr/>
        </p:nvSpPr>
        <p:spPr>
          <a:xfrm>
            <a:off x="7212325" y="173603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0" name="Oval 89">
            <a:extLst>
              <a:ext uri="{FF2B5EF4-FFF2-40B4-BE49-F238E27FC236}">
                <a16:creationId xmlns:a16="http://schemas.microsoft.com/office/drawing/2014/main" id="{91EC7529-EC74-3836-1BC2-1529980C3512}"/>
              </a:ext>
            </a:extLst>
          </p:cNvPr>
          <p:cNvSpPr/>
          <p:nvPr/>
        </p:nvSpPr>
        <p:spPr>
          <a:xfrm>
            <a:off x="7308459" y="174798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1" name="Oval 90">
            <a:extLst>
              <a:ext uri="{FF2B5EF4-FFF2-40B4-BE49-F238E27FC236}">
                <a16:creationId xmlns:a16="http://schemas.microsoft.com/office/drawing/2014/main" id="{07D0B5FC-5BE0-5621-EBF8-7738795C87B1}"/>
              </a:ext>
            </a:extLst>
          </p:cNvPr>
          <p:cNvSpPr/>
          <p:nvPr/>
        </p:nvSpPr>
        <p:spPr>
          <a:xfrm>
            <a:off x="7402853" y="184959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2" name="Oval 91">
            <a:extLst>
              <a:ext uri="{FF2B5EF4-FFF2-40B4-BE49-F238E27FC236}">
                <a16:creationId xmlns:a16="http://schemas.microsoft.com/office/drawing/2014/main" id="{2E4140E7-B3A5-2D86-B671-850C479397FA}"/>
              </a:ext>
            </a:extLst>
          </p:cNvPr>
          <p:cNvSpPr/>
          <p:nvPr/>
        </p:nvSpPr>
        <p:spPr>
          <a:xfrm>
            <a:off x="7329442" y="200385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3" name="Oval 92">
            <a:extLst>
              <a:ext uri="{FF2B5EF4-FFF2-40B4-BE49-F238E27FC236}">
                <a16:creationId xmlns:a16="http://schemas.microsoft.com/office/drawing/2014/main" id="{9425FF4A-422E-B087-935D-DA1DB1FDDC5C}"/>
              </a:ext>
            </a:extLst>
          </p:cNvPr>
          <p:cNvSpPr/>
          <p:nvPr/>
        </p:nvSpPr>
        <p:spPr>
          <a:xfrm>
            <a:off x="7190286" y="199768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4" name="Oval 93">
            <a:extLst>
              <a:ext uri="{FF2B5EF4-FFF2-40B4-BE49-F238E27FC236}">
                <a16:creationId xmlns:a16="http://schemas.microsoft.com/office/drawing/2014/main" id="{8ED3F104-6B99-5C04-3190-2121205BAB6A}"/>
              </a:ext>
            </a:extLst>
          </p:cNvPr>
          <p:cNvSpPr/>
          <p:nvPr/>
        </p:nvSpPr>
        <p:spPr>
          <a:xfrm>
            <a:off x="7052236" y="171997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5" name="Oval 94">
            <a:extLst>
              <a:ext uri="{FF2B5EF4-FFF2-40B4-BE49-F238E27FC236}">
                <a16:creationId xmlns:a16="http://schemas.microsoft.com/office/drawing/2014/main" id="{F18CA841-4E99-FA0B-473E-5E60222583A8}"/>
              </a:ext>
            </a:extLst>
          </p:cNvPr>
          <p:cNvSpPr/>
          <p:nvPr/>
        </p:nvSpPr>
        <p:spPr>
          <a:xfrm>
            <a:off x="7135556" y="163011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6" name="Oval 95">
            <a:extLst>
              <a:ext uri="{FF2B5EF4-FFF2-40B4-BE49-F238E27FC236}">
                <a16:creationId xmlns:a16="http://schemas.microsoft.com/office/drawing/2014/main" id="{BD2F35B3-E072-4EF9-B1CA-ACDC63EBB76F}"/>
              </a:ext>
            </a:extLst>
          </p:cNvPr>
          <p:cNvSpPr/>
          <p:nvPr/>
        </p:nvSpPr>
        <p:spPr>
          <a:xfrm>
            <a:off x="7034960" y="16436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7" name="Oval 96">
            <a:extLst>
              <a:ext uri="{FF2B5EF4-FFF2-40B4-BE49-F238E27FC236}">
                <a16:creationId xmlns:a16="http://schemas.microsoft.com/office/drawing/2014/main" id="{FBE9D07A-B2F3-D0EE-8E95-3A0E91716FFB}"/>
              </a:ext>
            </a:extLst>
          </p:cNvPr>
          <p:cNvSpPr/>
          <p:nvPr/>
        </p:nvSpPr>
        <p:spPr>
          <a:xfrm>
            <a:off x="7012100" y="153969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8" name="Oval 97">
            <a:extLst>
              <a:ext uri="{FF2B5EF4-FFF2-40B4-BE49-F238E27FC236}">
                <a16:creationId xmlns:a16="http://schemas.microsoft.com/office/drawing/2014/main" id="{952BF492-8462-838D-7667-17C4E4D30026}"/>
              </a:ext>
            </a:extLst>
          </p:cNvPr>
          <p:cNvSpPr/>
          <p:nvPr/>
        </p:nvSpPr>
        <p:spPr>
          <a:xfrm>
            <a:off x="7146266" y="154240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99" name="Oval 98">
            <a:extLst>
              <a:ext uri="{FF2B5EF4-FFF2-40B4-BE49-F238E27FC236}">
                <a16:creationId xmlns:a16="http://schemas.microsoft.com/office/drawing/2014/main" id="{A5295BBB-9A41-A263-BFA2-C22C27F37445}"/>
              </a:ext>
            </a:extLst>
          </p:cNvPr>
          <p:cNvSpPr/>
          <p:nvPr/>
        </p:nvSpPr>
        <p:spPr>
          <a:xfrm>
            <a:off x="7160748" y="14768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0" name="Oval 99">
            <a:extLst>
              <a:ext uri="{FF2B5EF4-FFF2-40B4-BE49-F238E27FC236}">
                <a16:creationId xmlns:a16="http://schemas.microsoft.com/office/drawing/2014/main" id="{E30357EE-AA3F-E509-F543-26AB8CC2B2B8}"/>
              </a:ext>
            </a:extLst>
          </p:cNvPr>
          <p:cNvSpPr/>
          <p:nvPr/>
        </p:nvSpPr>
        <p:spPr>
          <a:xfrm>
            <a:off x="7027828" y="1465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1" name="Oval 100">
            <a:extLst>
              <a:ext uri="{FF2B5EF4-FFF2-40B4-BE49-F238E27FC236}">
                <a16:creationId xmlns:a16="http://schemas.microsoft.com/office/drawing/2014/main" id="{1A749BD9-80FE-143C-84BA-28A69B0BEDF2}"/>
              </a:ext>
            </a:extLst>
          </p:cNvPr>
          <p:cNvSpPr/>
          <p:nvPr/>
        </p:nvSpPr>
        <p:spPr>
          <a:xfrm>
            <a:off x="7080679" y="137620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2" name="Oval 101">
            <a:extLst>
              <a:ext uri="{FF2B5EF4-FFF2-40B4-BE49-F238E27FC236}">
                <a16:creationId xmlns:a16="http://schemas.microsoft.com/office/drawing/2014/main" id="{EE1911F2-ED5E-5E20-C9F4-A24FD75516A9}"/>
              </a:ext>
            </a:extLst>
          </p:cNvPr>
          <p:cNvSpPr/>
          <p:nvPr/>
        </p:nvSpPr>
        <p:spPr>
          <a:xfrm>
            <a:off x="6921669" y="143784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3" name="Oval 102">
            <a:extLst>
              <a:ext uri="{FF2B5EF4-FFF2-40B4-BE49-F238E27FC236}">
                <a16:creationId xmlns:a16="http://schemas.microsoft.com/office/drawing/2014/main" id="{39B970B1-E7AE-0873-8DCF-049B133B388B}"/>
              </a:ext>
            </a:extLst>
          </p:cNvPr>
          <p:cNvSpPr/>
          <p:nvPr/>
        </p:nvSpPr>
        <p:spPr>
          <a:xfrm>
            <a:off x="7368880" y="194949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4" name="Oval 103">
            <a:extLst>
              <a:ext uri="{FF2B5EF4-FFF2-40B4-BE49-F238E27FC236}">
                <a16:creationId xmlns:a16="http://schemas.microsoft.com/office/drawing/2014/main" id="{170B95B2-E0A9-6DF6-9DC7-7A863803A8E5}"/>
              </a:ext>
            </a:extLst>
          </p:cNvPr>
          <p:cNvSpPr/>
          <p:nvPr/>
        </p:nvSpPr>
        <p:spPr>
          <a:xfrm>
            <a:off x="7398638" y="207118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5" name="Oval 104">
            <a:extLst>
              <a:ext uri="{FF2B5EF4-FFF2-40B4-BE49-F238E27FC236}">
                <a16:creationId xmlns:a16="http://schemas.microsoft.com/office/drawing/2014/main" id="{B7703964-D9ED-1D01-97A7-44D851CAE710}"/>
              </a:ext>
            </a:extLst>
          </p:cNvPr>
          <p:cNvSpPr/>
          <p:nvPr/>
        </p:nvSpPr>
        <p:spPr>
          <a:xfrm>
            <a:off x="7514129" y="198064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6" name="Oval 105">
            <a:extLst>
              <a:ext uri="{FF2B5EF4-FFF2-40B4-BE49-F238E27FC236}">
                <a16:creationId xmlns:a16="http://schemas.microsoft.com/office/drawing/2014/main" id="{178BDFFF-DFD7-61C8-8918-554F4B954C88}"/>
              </a:ext>
            </a:extLst>
          </p:cNvPr>
          <p:cNvSpPr/>
          <p:nvPr/>
        </p:nvSpPr>
        <p:spPr>
          <a:xfrm>
            <a:off x="7845633" y="2202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7" name="Oval 106">
            <a:extLst>
              <a:ext uri="{FF2B5EF4-FFF2-40B4-BE49-F238E27FC236}">
                <a16:creationId xmlns:a16="http://schemas.microsoft.com/office/drawing/2014/main" id="{95257B34-38C8-5792-6D23-D59F95F19B5F}"/>
              </a:ext>
            </a:extLst>
          </p:cNvPr>
          <p:cNvSpPr/>
          <p:nvPr/>
        </p:nvSpPr>
        <p:spPr>
          <a:xfrm>
            <a:off x="7923468" y="235129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8" name="Oval 107">
            <a:extLst>
              <a:ext uri="{FF2B5EF4-FFF2-40B4-BE49-F238E27FC236}">
                <a16:creationId xmlns:a16="http://schemas.microsoft.com/office/drawing/2014/main" id="{018004FF-1BB6-9C18-7E30-79C7846765DA}"/>
              </a:ext>
            </a:extLst>
          </p:cNvPr>
          <p:cNvSpPr/>
          <p:nvPr/>
        </p:nvSpPr>
        <p:spPr>
          <a:xfrm>
            <a:off x="8011956" y="247480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09" name="Oval 108">
            <a:extLst>
              <a:ext uri="{FF2B5EF4-FFF2-40B4-BE49-F238E27FC236}">
                <a16:creationId xmlns:a16="http://schemas.microsoft.com/office/drawing/2014/main" id="{D4D14500-3B24-10D3-6A8E-23D652E6E638}"/>
              </a:ext>
            </a:extLst>
          </p:cNvPr>
          <p:cNvSpPr/>
          <p:nvPr/>
        </p:nvSpPr>
        <p:spPr>
          <a:xfrm>
            <a:off x="7774857" y="248736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0" name="Oval 109">
            <a:extLst>
              <a:ext uri="{FF2B5EF4-FFF2-40B4-BE49-F238E27FC236}">
                <a16:creationId xmlns:a16="http://schemas.microsoft.com/office/drawing/2014/main" id="{0D0464A4-358E-9096-EA60-C659776A3689}"/>
              </a:ext>
            </a:extLst>
          </p:cNvPr>
          <p:cNvSpPr/>
          <p:nvPr/>
        </p:nvSpPr>
        <p:spPr>
          <a:xfrm>
            <a:off x="7605628" y="261464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1" name="Oval 110">
            <a:extLst>
              <a:ext uri="{FF2B5EF4-FFF2-40B4-BE49-F238E27FC236}">
                <a16:creationId xmlns:a16="http://schemas.microsoft.com/office/drawing/2014/main" id="{661E7E9B-BBC7-F2EA-9495-8457206F4FDC}"/>
              </a:ext>
            </a:extLst>
          </p:cNvPr>
          <p:cNvSpPr/>
          <p:nvPr/>
        </p:nvSpPr>
        <p:spPr>
          <a:xfrm>
            <a:off x="7660532" y="255515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2" name="Oval 111">
            <a:extLst>
              <a:ext uri="{FF2B5EF4-FFF2-40B4-BE49-F238E27FC236}">
                <a16:creationId xmlns:a16="http://schemas.microsoft.com/office/drawing/2014/main" id="{8F0B035A-8F35-0DB4-55E3-E5CB05A49D22}"/>
              </a:ext>
            </a:extLst>
          </p:cNvPr>
          <p:cNvSpPr/>
          <p:nvPr/>
        </p:nvSpPr>
        <p:spPr>
          <a:xfrm>
            <a:off x="7909580" y="249630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3" name="Oval 112">
            <a:extLst>
              <a:ext uri="{FF2B5EF4-FFF2-40B4-BE49-F238E27FC236}">
                <a16:creationId xmlns:a16="http://schemas.microsoft.com/office/drawing/2014/main" id="{6A8F45D1-DD8A-7199-FE54-F4ED262D774F}"/>
              </a:ext>
            </a:extLst>
          </p:cNvPr>
          <p:cNvSpPr/>
          <p:nvPr/>
        </p:nvSpPr>
        <p:spPr>
          <a:xfrm>
            <a:off x="7591291" y="28957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4" name="Oval 113">
            <a:extLst>
              <a:ext uri="{FF2B5EF4-FFF2-40B4-BE49-F238E27FC236}">
                <a16:creationId xmlns:a16="http://schemas.microsoft.com/office/drawing/2014/main" id="{F0C1B7F4-5ADB-B89E-3810-D97632DA44C9}"/>
              </a:ext>
            </a:extLst>
          </p:cNvPr>
          <p:cNvSpPr/>
          <p:nvPr/>
        </p:nvSpPr>
        <p:spPr>
          <a:xfrm>
            <a:off x="7811169" y="29285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5" name="Oval 114">
            <a:extLst>
              <a:ext uri="{FF2B5EF4-FFF2-40B4-BE49-F238E27FC236}">
                <a16:creationId xmlns:a16="http://schemas.microsoft.com/office/drawing/2014/main" id="{1B4016F2-26A5-65FD-44BD-2C835183CF28}"/>
              </a:ext>
            </a:extLst>
          </p:cNvPr>
          <p:cNvSpPr/>
          <p:nvPr/>
        </p:nvSpPr>
        <p:spPr>
          <a:xfrm>
            <a:off x="7635167" y="30820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6" name="Oval 115">
            <a:extLst>
              <a:ext uri="{FF2B5EF4-FFF2-40B4-BE49-F238E27FC236}">
                <a16:creationId xmlns:a16="http://schemas.microsoft.com/office/drawing/2014/main" id="{39E06268-8719-9BB7-03E1-A5743ACA4962}"/>
              </a:ext>
            </a:extLst>
          </p:cNvPr>
          <p:cNvSpPr/>
          <p:nvPr/>
        </p:nvSpPr>
        <p:spPr>
          <a:xfrm>
            <a:off x="8052970" y="28198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7" name="Oval 116">
            <a:extLst>
              <a:ext uri="{FF2B5EF4-FFF2-40B4-BE49-F238E27FC236}">
                <a16:creationId xmlns:a16="http://schemas.microsoft.com/office/drawing/2014/main" id="{B707D017-0941-F29D-BB91-5EA3E273C842}"/>
              </a:ext>
            </a:extLst>
          </p:cNvPr>
          <p:cNvSpPr/>
          <p:nvPr/>
        </p:nvSpPr>
        <p:spPr>
          <a:xfrm>
            <a:off x="8236135" y="28198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8" name="Oval 117">
            <a:extLst>
              <a:ext uri="{FF2B5EF4-FFF2-40B4-BE49-F238E27FC236}">
                <a16:creationId xmlns:a16="http://schemas.microsoft.com/office/drawing/2014/main" id="{2CF80070-F95F-6A7B-BCC1-DC76E2821300}"/>
              </a:ext>
            </a:extLst>
          </p:cNvPr>
          <p:cNvSpPr/>
          <p:nvPr/>
        </p:nvSpPr>
        <p:spPr>
          <a:xfrm>
            <a:off x="8163056" y="263750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19" name="Oval 118">
            <a:extLst>
              <a:ext uri="{FF2B5EF4-FFF2-40B4-BE49-F238E27FC236}">
                <a16:creationId xmlns:a16="http://schemas.microsoft.com/office/drawing/2014/main" id="{B0FB977E-C688-B749-066D-E8CC67F66514}"/>
              </a:ext>
            </a:extLst>
          </p:cNvPr>
          <p:cNvSpPr/>
          <p:nvPr/>
        </p:nvSpPr>
        <p:spPr>
          <a:xfrm>
            <a:off x="7558790" y="27640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0" name="Oval 119">
            <a:extLst>
              <a:ext uri="{FF2B5EF4-FFF2-40B4-BE49-F238E27FC236}">
                <a16:creationId xmlns:a16="http://schemas.microsoft.com/office/drawing/2014/main" id="{A50FBBAE-F94C-CE03-C974-6356180289BA}"/>
              </a:ext>
            </a:extLst>
          </p:cNvPr>
          <p:cNvSpPr/>
          <p:nvPr/>
        </p:nvSpPr>
        <p:spPr>
          <a:xfrm>
            <a:off x="7252582" y="257574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1" name="Oval 120">
            <a:extLst>
              <a:ext uri="{FF2B5EF4-FFF2-40B4-BE49-F238E27FC236}">
                <a16:creationId xmlns:a16="http://schemas.microsoft.com/office/drawing/2014/main" id="{A3B6377C-ACE5-F131-CD46-87C54499B030}"/>
              </a:ext>
            </a:extLst>
          </p:cNvPr>
          <p:cNvSpPr/>
          <p:nvPr/>
        </p:nvSpPr>
        <p:spPr>
          <a:xfrm>
            <a:off x="7647093" y="357313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2" name="Oval 121">
            <a:extLst>
              <a:ext uri="{FF2B5EF4-FFF2-40B4-BE49-F238E27FC236}">
                <a16:creationId xmlns:a16="http://schemas.microsoft.com/office/drawing/2014/main" id="{9EF33B89-41A9-6C76-B6E5-5205B0E88AA5}"/>
              </a:ext>
            </a:extLst>
          </p:cNvPr>
          <p:cNvSpPr/>
          <p:nvPr/>
        </p:nvSpPr>
        <p:spPr>
          <a:xfrm>
            <a:off x="7264508" y="306681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3" name="Oval 122">
            <a:extLst>
              <a:ext uri="{FF2B5EF4-FFF2-40B4-BE49-F238E27FC236}">
                <a16:creationId xmlns:a16="http://schemas.microsoft.com/office/drawing/2014/main" id="{8B269961-B313-8E69-75D2-F76360B3642E}"/>
              </a:ext>
            </a:extLst>
          </p:cNvPr>
          <p:cNvSpPr/>
          <p:nvPr/>
        </p:nvSpPr>
        <p:spPr>
          <a:xfrm>
            <a:off x="7884251" y="344968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4" name="Oval 123">
            <a:extLst>
              <a:ext uri="{FF2B5EF4-FFF2-40B4-BE49-F238E27FC236}">
                <a16:creationId xmlns:a16="http://schemas.microsoft.com/office/drawing/2014/main" id="{6CDDEC7A-8F00-6C53-B32C-A2DD000E921B}"/>
              </a:ext>
            </a:extLst>
          </p:cNvPr>
          <p:cNvSpPr/>
          <p:nvPr/>
        </p:nvSpPr>
        <p:spPr>
          <a:xfrm>
            <a:off x="7971952" y="364732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5" name="Oval 124">
            <a:extLst>
              <a:ext uri="{FF2B5EF4-FFF2-40B4-BE49-F238E27FC236}">
                <a16:creationId xmlns:a16="http://schemas.microsoft.com/office/drawing/2014/main" id="{A85BF619-B50C-6A9C-B650-080287D14F51}"/>
              </a:ext>
            </a:extLst>
          </p:cNvPr>
          <p:cNvSpPr/>
          <p:nvPr/>
        </p:nvSpPr>
        <p:spPr>
          <a:xfrm>
            <a:off x="7947186" y="346592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6" name="Oval 125">
            <a:extLst>
              <a:ext uri="{FF2B5EF4-FFF2-40B4-BE49-F238E27FC236}">
                <a16:creationId xmlns:a16="http://schemas.microsoft.com/office/drawing/2014/main" id="{539F31A2-A16D-4653-0AF3-79D3D7CAD6C3}"/>
              </a:ext>
            </a:extLst>
          </p:cNvPr>
          <p:cNvSpPr/>
          <p:nvPr/>
        </p:nvSpPr>
        <p:spPr>
          <a:xfrm>
            <a:off x="7838532" y="351488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7" name="Oval 126">
            <a:extLst>
              <a:ext uri="{FF2B5EF4-FFF2-40B4-BE49-F238E27FC236}">
                <a16:creationId xmlns:a16="http://schemas.microsoft.com/office/drawing/2014/main" id="{76D93DC5-BAE9-7464-B83E-A3D23D0F1457}"/>
              </a:ext>
            </a:extLst>
          </p:cNvPr>
          <p:cNvSpPr/>
          <p:nvPr/>
        </p:nvSpPr>
        <p:spPr>
          <a:xfrm>
            <a:off x="7714703" y="333947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8" name="Oval 127">
            <a:extLst>
              <a:ext uri="{FF2B5EF4-FFF2-40B4-BE49-F238E27FC236}">
                <a16:creationId xmlns:a16="http://schemas.microsoft.com/office/drawing/2014/main" id="{4E410021-8E0C-A85E-5050-A6530BC5CDB3}"/>
              </a:ext>
            </a:extLst>
          </p:cNvPr>
          <p:cNvSpPr/>
          <p:nvPr/>
        </p:nvSpPr>
        <p:spPr>
          <a:xfrm>
            <a:off x="7778891" y="34430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29" name="Oval 128">
            <a:extLst>
              <a:ext uri="{FF2B5EF4-FFF2-40B4-BE49-F238E27FC236}">
                <a16:creationId xmlns:a16="http://schemas.microsoft.com/office/drawing/2014/main" id="{EB45B6C9-2CF3-525B-18A1-59CB140FDB79}"/>
              </a:ext>
            </a:extLst>
          </p:cNvPr>
          <p:cNvSpPr/>
          <p:nvPr/>
        </p:nvSpPr>
        <p:spPr>
          <a:xfrm>
            <a:off x="8098356" y="31210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0" name="Oval 129">
            <a:extLst>
              <a:ext uri="{FF2B5EF4-FFF2-40B4-BE49-F238E27FC236}">
                <a16:creationId xmlns:a16="http://schemas.microsoft.com/office/drawing/2014/main" id="{DBC8BE5B-1FE0-A7EE-A23D-725D8C57C86A}"/>
              </a:ext>
            </a:extLst>
          </p:cNvPr>
          <p:cNvSpPr/>
          <p:nvPr/>
        </p:nvSpPr>
        <p:spPr>
          <a:xfrm>
            <a:off x="8186057" y="331865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1" name="Oval 130">
            <a:extLst>
              <a:ext uri="{FF2B5EF4-FFF2-40B4-BE49-F238E27FC236}">
                <a16:creationId xmlns:a16="http://schemas.microsoft.com/office/drawing/2014/main" id="{41050C23-8F29-CA6E-3AD9-A9EF35DB3B2D}"/>
              </a:ext>
            </a:extLst>
          </p:cNvPr>
          <p:cNvSpPr/>
          <p:nvPr/>
        </p:nvSpPr>
        <p:spPr>
          <a:xfrm>
            <a:off x="8161291" y="313725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2" name="Oval 131">
            <a:extLst>
              <a:ext uri="{FF2B5EF4-FFF2-40B4-BE49-F238E27FC236}">
                <a16:creationId xmlns:a16="http://schemas.microsoft.com/office/drawing/2014/main" id="{5D543906-CFDA-197E-25B0-502D330DB0D2}"/>
              </a:ext>
            </a:extLst>
          </p:cNvPr>
          <p:cNvSpPr/>
          <p:nvPr/>
        </p:nvSpPr>
        <p:spPr>
          <a:xfrm>
            <a:off x="8052637" y="318621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3" name="Oval 132">
            <a:extLst>
              <a:ext uri="{FF2B5EF4-FFF2-40B4-BE49-F238E27FC236}">
                <a16:creationId xmlns:a16="http://schemas.microsoft.com/office/drawing/2014/main" id="{7F57D64C-5B9D-C772-4ADB-027186C0FA82}"/>
              </a:ext>
            </a:extLst>
          </p:cNvPr>
          <p:cNvSpPr/>
          <p:nvPr/>
        </p:nvSpPr>
        <p:spPr>
          <a:xfrm>
            <a:off x="7928808" y="301080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4" name="Oval 133">
            <a:extLst>
              <a:ext uri="{FF2B5EF4-FFF2-40B4-BE49-F238E27FC236}">
                <a16:creationId xmlns:a16="http://schemas.microsoft.com/office/drawing/2014/main" id="{6B3C2D44-7BC7-CA32-7617-3518FFAC2B7D}"/>
              </a:ext>
            </a:extLst>
          </p:cNvPr>
          <p:cNvSpPr/>
          <p:nvPr/>
        </p:nvSpPr>
        <p:spPr>
          <a:xfrm>
            <a:off x="7992996" y="311439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5" name="Oval 134">
            <a:extLst>
              <a:ext uri="{FF2B5EF4-FFF2-40B4-BE49-F238E27FC236}">
                <a16:creationId xmlns:a16="http://schemas.microsoft.com/office/drawing/2014/main" id="{85AFDF4F-053F-2E0D-5A9B-37C9552C4ED7}"/>
              </a:ext>
            </a:extLst>
          </p:cNvPr>
          <p:cNvSpPr/>
          <p:nvPr/>
        </p:nvSpPr>
        <p:spPr>
          <a:xfrm>
            <a:off x="6503719" y="367998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6" name="Oval 135">
            <a:extLst>
              <a:ext uri="{FF2B5EF4-FFF2-40B4-BE49-F238E27FC236}">
                <a16:creationId xmlns:a16="http://schemas.microsoft.com/office/drawing/2014/main" id="{BEA1CEDA-45F5-72AE-592C-1E3B52580954}"/>
              </a:ext>
            </a:extLst>
          </p:cNvPr>
          <p:cNvSpPr/>
          <p:nvPr/>
        </p:nvSpPr>
        <p:spPr>
          <a:xfrm>
            <a:off x="6591420" y="387763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7" name="Oval 136">
            <a:extLst>
              <a:ext uri="{FF2B5EF4-FFF2-40B4-BE49-F238E27FC236}">
                <a16:creationId xmlns:a16="http://schemas.microsoft.com/office/drawing/2014/main" id="{0757A3C4-698E-6A62-A361-97A3E0169A97}"/>
              </a:ext>
            </a:extLst>
          </p:cNvPr>
          <p:cNvSpPr/>
          <p:nvPr/>
        </p:nvSpPr>
        <p:spPr>
          <a:xfrm>
            <a:off x="6540833" y="377799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8" name="Oval 137">
            <a:extLst>
              <a:ext uri="{FF2B5EF4-FFF2-40B4-BE49-F238E27FC236}">
                <a16:creationId xmlns:a16="http://schemas.microsoft.com/office/drawing/2014/main" id="{108C6E8F-A832-EFDE-6261-DE6DA65C4F43}"/>
              </a:ext>
            </a:extLst>
          </p:cNvPr>
          <p:cNvSpPr/>
          <p:nvPr/>
        </p:nvSpPr>
        <p:spPr>
          <a:xfrm>
            <a:off x="6458000" y="374518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39" name="Oval 138">
            <a:extLst>
              <a:ext uri="{FF2B5EF4-FFF2-40B4-BE49-F238E27FC236}">
                <a16:creationId xmlns:a16="http://schemas.microsoft.com/office/drawing/2014/main" id="{BA131192-EF77-D763-5047-0D33F6CA6CDE}"/>
              </a:ext>
            </a:extLst>
          </p:cNvPr>
          <p:cNvSpPr/>
          <p:nvPr/>
        </p:nvSpPr>
        <p:spPr>
          <a:xfrm>
            <a:off x="6334171" y="356978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0" name="Oval 139">
            <a:extLst>
              <a:ext uri="{FF2B5EF4-FFF2-40B4-BE49-F238E27FC236}">
                <a16:creationId xmlns:a16="http://schemas.microsoft.com/office/drawing/2014/main" id="{2BAB26B5-270E-4699-3751-75D286CFC75F}"/>
              </a:ext>
            </a:extLst>
          </p:cNvPr>
          <p:cNvSpPr/>
          <p:nvPr/>
        </p:nvSpPr>
        <p:spPr>
          <a:xfrm>
            <a:off x="6398359" y="36733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1" name="Oval 140">
            <a:extLst>
              <a:ext uri="{FF2B5EF4-FFF2-40B4-BE49-F238E27FC236}">
                <a16:creationId xmlns:a16="http://schemas.microsoft.com/office/drawing/2014/main" id="{D0EE9D01-1279-12C3-CE10-9CBCBD6B5C62}"/>
              </a:ext>
            </a:extLst>
          </p:cNvPr>
          <p:cNvSpPr/>
          <p:nvPr/>
        </p:nvSpPr>
        <p:spPr>
          <a:xfrm>
            <a:off x="5785392" y="324364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2" name="Oval 141">
            <a:extLst>
              <a:ext uri="{FF2B5EF4-FFF2-40B4-BE49-F238E27FC236}">
                <a16:creationId xmlns:a16="http://schemas.microsoft.com/office/drawing/2014/main" id="{FBE0D160-D1AB-CC99-3295-780255C6CC8C}"/>
              </a:ext>
            </a:extLst>
          </p:cNvPr>
          <p:cNvSpPr/>
          <p:nvPr/>
        </p:nvSpPr>
        <p:spPr>
          <a:xfrm>
            <a:off x="5760913" y="340387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3" name="Oval 142">
            <a:extLst>
              <a:ext uri="{FF2B5EF4-FFF2-40B4-BE49-F238E27FC236}">
                <a16:creationId xmlns:a16="http://schemas.microsoft.com/office/drawing/2014/main" id="{2649615C-5560-99A1-8F40-2C39FA6F4EEC}"/>
              </a:ext>
            </a:extLst>
          </p:cNvPr>
          <p:cNvSpPr/>
          <p:nvPr/>
        </p:nvSpPr>
        <p:spPr>
          <a:xfrm>
            <a:off x="5835764" y="335434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4" name="Oval 143">
            <a:extLst>
              <a:ext uri="{FF2B5EF4-FFF2-40B4-BE49-F238E27FC236}">
                <a16:creationId xmlns:a16="http://schemas.microsoft.com/office/drawing/2014/main" id="{B306B575-CC9C-D736-EAAD-C8ABD46FCF18}"/>
              </a:ext>
            </a:extLst>
          </p:cNvPr>
          <p:cNvSpPr/>
          <p:nvPr/>
        </p:nvSpPr>
        <p:spPr>
          <a:xfrm>
            <a:off x="5712620" y="332920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5" name="Oval 144">
            <a:extLst>
              <a:ext uri="{FF2B5EF4-FFF2-40B4-BE49-F238E27FC236}">
                <a16:creationId xmlns:a16="http://schemas.microsoft.com/office/drawing/2014/main" id="{7C5C376D-407C-8EBA-4EB3-CABD47F34F9B}"/>
              </a:ext>
            </a:extLst>
          </p:cNvPr>
          <p:cNvSpPr/>
          <p:nvPr/>
        </p:nvSpPr>
        <p:spPr>
          <a:xfrm>
            <a:off x="5678901" y="322869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6" name="Oval 145">
            <a:extLst>
              <a:ext uri="{FF2B5EF4-FFF2-40B4-BE49-F238E27FC236}">
                <a16:creationId xmlns:a16="http://schemas.microsoft.com/office/drawing/2014/main" id="{47D5B489-84A1-69F1-CD40-A42CD9C1D9D0}"/>
              </a:ext>
            </a:extLst>
          </p:cNvPr>
          <p:cNvSpPr/>
          <p:nvPr/>
        </p:nvSpPr>
        <p:spPr>
          <a:xfrm>
            <a:off x="5917521" y="312121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7" name="Oval 146">
            <a:extLst>
              <a:ext uri="{FF2B5EF4-FFF2-40B4-BE49-F238E27FC236}">
                <a16:creationId xmlns:a16="http://schemas.microsoft.com/office/drawing/2014/main" id="{8379FD57-3967-63ED-9512-0FB7B548CCE4}"/>
              </a:ext>
            </a:extLst>
          </p:cNvPr>
          <p:cNvSpPr/>
          <p:nvPr/>
        </p:nvSpPr>
        <p:spPr>
          <a:xfrm>
            <a:off x="5296201" y="307368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8" name="Oval 147">
            <a:extLst>
              <a:ext uri="{FF2B5EF4-FFF2-40B4-BE49-F238E27FC236}">
                <a16:creationId xmlns:a16="http://schemas.microsoft.com/office/drawing/2014/main" id="{89FC9475-3D62-38E4-96BC-0F76F417E9DC}"/>
              </a:ext>
            </a:extLst>
          </p:cNvPr>
          <p:cNvSpPr/>
          <p:nvPr/>
        </p:nvSpPr>
        <p:spPr>
          <a:xfrm>
            <a:off x="5243360" y="28816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49" name="Oval 148">
            <a:extLst>
              <a:ext uri="{FF2B5EF4-FFF2-40B4-BE49-F238E27FC236}">
                <a16:creationId xmlns:a16="http://schemas.microsoft.com/office/drawing/2014/main" id="{0B84F83B-2D95-BADE-53A1-30FBBE3DFA80}"/>
              </a:ext>
            </a:extLst>
          </p:cNvPr>
          <p:cNvSpPr/>
          <p:nvPr/>
        </p:nvSpPr>
        <p:spPr>
          <a:xfrm>
            <a:off x="5273341" y="262158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0" name="Oval 149">
            <a:extLst>
              <a:ext uri="{FF2B5EF4-FFF2-40B4-BE49-F238E27FC236}">
                <a16:creationId xmlns:a16="http://schemas.microsoft.com/office/drawing/2014/main" id="{2102DB2A-E8F1-8F3B-196F-2A1FF30E19E5}"/>
              </a:ext>
            </a:extLst>
          </p:cNvPr>
          <p:cNvSpPr/>
          <p:nvPr/>
        </p:nvSpPr>
        <p:spPr>
          <a:xfrm>
            <a:off x="5262476" y="238767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1" name="Oval 150">
            <a:extLst>
              <a:ext uri="{FF2B5EF4-FFF2-40B4-BE49-F238E27FC236}">
                <a16:creationId xmlns:a16="http://schemas.microsoft.com/office/drawing/2014/main" id="{D19CFC99-9C16-A68D-8ED8-518F673BAEBC}"/>
              </a:ext>
            </a:extLst>
          </p:cNvPr>
          <p:cNvSpPr/>
          <p:nvPr/>
        </p:nvSpPr>
        <p:spPr>
          <a:xfrm>
            <a:off x="5822930" y="170915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2" name="Oval 151">
            <a:extLst>
              <a:ext uri="{FF2B5EF4-FFF2-40B4-BE49-F238E27FC236}">
                <a16:creationId xmlns:a16="http://schemas.microsoft.com/office/drawing/2014/main" id="{265C5085-507A-D094-75C2-687560C4FE11}"/>
              </a:ext>
            </a:extLst>
          </p:cNvPr>
          <p:cNvSpPr/>
          <p:nvPr/>
        </p:nvSpPr>
        <p:spPr>
          <a:xfrm>
            <a:off x="5595695" y="195337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3" name="Oval 152">
            <a:extLst>
              <a:ext uri="{FF2B5EF4-FFF2-40B4-BE49-F238E27FC236}">
                <a16:creationId xmlns:a16="http://schemas.microsoft.com/office/drawing/2014/main" id="{D1C13C4E-ACAD-40AD-C7DB-1565E1C5E889}"/>
              </a:ext>
            </a:extLst>
          </p:cNvPr>
          <p:cNvSpPr/>
          <p:nvPr/>
        </p:nvSpPr>
        <p:spPr>
          <a:xfrm>
            <a:off x="5971669" y="183942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4" name="Oval 153">
            <a:extLst>
              <a:ext uri="{FF2B5EF4-FFF2-40B4-BE49-F238E27FC236}">
                <a16:creationId xmlns:a16="http://schemas.microsoft.com/office/drawing/2014/main" id="{A3B71745-DF97-55D1-5CD9-E847439306BE}"/>
              </a:ext>
            </a:extLst>
          </p:cNvPr>
          <p:cNvSpPr/>
          <p:nvPr/>
        </p:nvSpPr>
        <p:spPr>
          <a:xfrm>
            <a:off x="6073140" y="20790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5" name="Oval 154">
            <a:extLst>
              <a:ext uri="{FF2B5EF4-FFF2-40B4-BE49-F238E27FC236}">
                <a16:creationId xmlns:a16="http://schemas.microsoft.com/office/drawing/2014/main" id="{B14DA3F3-2BE9-2E37-E981-1C7B5F6F89BD}"/>
              </a:ext>
            </a:extLst>
          </p:cNvPr>
          <p:cNvSpPr/>
          <p:nvPr/>
        </p:nvSpPr>
        <p:spPr>
          <a:xfrm>
            <a:off x="10205012" y="66633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6" name="Oval 155">
            <a:extLst>
              <a:ext uri="{FF2B5EF4-FFF2-40B4-BE49-F238E27FC236}">
                <a16:creationId xmlns:a16="http://schemas.microsoft.com/office/drawing/2014/main" id="{66ACF9C6-F031-0C08-020B-7FFC527AB033}"/>
              </a:ext>
            </a:extLst>
          </p:cNvPr>
          <p:cNvSpPr/>
          <p:nvPr/>
        </p:nvSpPr>
        <p:spPr>
          <a:xfrm>
            <a:off x="10034587" y="76950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7" name="Oval 156">
            <a:extLst>
              <a:ext uri="{FF2B5EF4-FFF2-40B4-BE49-F238E27FC236}">
                <a16:creationId xmlns:a16="http://schemas.microsoft.com/office/drawing/2014/main" id="{FD5407F5-25C3-EDF0-1466-62072EA80AC3}"/>
              </a:ext>
            </a:extLst>
          </p:cNvPr>
          <p:cNvSpPr/>
          <p:nvPr/>
        </p:nvSpPr>
        <p:spPr>
          <a:xfrm>
            <a:off x="10010108" y="92972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8" name="Oval 157">
            <a:extLst>
              <a:ext uri="{FF2B5EF4-FFF2-40B4-BE49-F238E27FC236}">
                <a16:creationId xmlns:a16="http://schemas.microsoft.com/office/drawing/2014/main" id="{46B7FCF6-35AC-5D72-3A3C-5F690094DA9B}"/>
              </a:ext>
            </a:extLst>
          </p:cNvPr>
          <p:cNvSpPr/>
          <p:nvPr/>
        </p:nvSpPr>
        <p:spPr>
          <a:xfrm>
            <a:off x="10071334" y="55204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59" name="Oval 158">
            <a:extLst>
              <a:ext uri="{FF2B5EF4-FFF2-40B4-BE49-F238E27FC236}">
                <a16:creationId xmlns:a16="http://schemas.microsoft.com/office/drawing/2014/main" id="{1896E3C4-B3D9-C20F-E241-73A1D3A11A75}"/>
              </a:ext>
            </a:extLst>
          </p:cNvPr>
          <p:cNvSpPr/>
          <p:nvPr/>
        </p:nvSpPr>
        <p:spPr>
          <a:xfrm>
            <a:off x="10084959" y="88019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0" name="Oval 159">
            <a:extLst>
              <a:ext uri="{FF2B5EF4-FFF2-40B4-BE49-F238E27FC236}">
                <a16:creationId xmlns:a16="http://schemas.microsoft.com/office/drawing/2014/main" id="{B8E5681E-AB2B-85D8-776C-8D8EBE5EECB7}"/>
              </a:ext>
            </a:extLst>
          </p:cNvPr>
          <p:cNvSpPr/>
          <p:nvPr/>
        </p:nvSpPr>
        <p:spPr>
          <a:xfrm>
            <a:off x="9961815" y="8550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1" name="Oval 160">
            <a:extLst>
              <a:ext uri="{FF2B5EF4-FFF2-40B4-BE49-F238E27FC236}">
                <a16:creationId xmlns:a16="http://schemas.microsoft.com/office/drawing/2014/main" id="{53677540-6464-A250-602A-164B0F4C05D8}"/>
              </a:ext>
            </a:extLst>
          </p:cNvPr>
          <p:cNvSpPr/>
          <p:nvPr/>
        </p:nvSpPr>
        <p:spPr>
          <a:xfrm>
            <a:off x="9923239" y="7580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2" name="Oval 161">
            <a:extLst>
              <a:ext uri="{FF2B5EF4-FFF2-40B4-BE49-F238E27FC236}">
                <a16:creationId xmlns:a16="http://schemas.microsoft.com/office/drawing/2014/main" id="{B441AA0C-9DB5-76D6-7E36-D2CEFBF8458D}"/>
              </a:ext>
            </a:extLst>
          </p:cNvPr>
          <p:cNvSpPr/>
          <p:nvPr/>
        </p:nvSpPr>
        <p:spPr>
          <a:xfrm>
            <a:off x="9957342" y="91573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3" name="Oval 162">
            <a:extLst>
              <a:ext uri="{FF2B5EF4-FFF2-40B4-BE49-F238E27FC236}">
                <a16:creationId xmlns:a16="http://schemas.microsoft.com/office/drawing/2014/main" id="{21088EF5-CF3B-BA28-54D2-F1F28D4043ED}"/>
              </a:ext>
            </a:extLst>
          </p:cNvPr>
          <p:cNvSpPr/>
          <p:nvPr/>
        </p:nvSpPr>
        <p:spPr>
          <a:xfrm>
            <a:off x="9932863" y="107596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4" name="Oval 163">
            <a:extLst>
              <a:ext uri="{FF2B5EF4-FFF2-40B4-BE49-F238E27FC236}">
                <a16:creationId xmlns:a16="http://schemas.microsoft.com/office/drawing/2014/main" id="{410C6B3D-0BC6-6647-67F1-553F06FBC63E}"/>
              </a:ext>
            </a:extLst>
          </p:cNvPr>
          <p:cNvSpPr/>
          <p:nvPr/>
        </p:nvSpPr>
        <p:spPr>
          <a:xfrm>
            <a:off x="9884570" y="100129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5" name="Oval 164">
            <a:extLst>
              <a:ext uri="{FF2B5EF4-FFF2-40B4-BE49-F238E27FC236}">
                <a16:creationId xmlns:a16="http://schemas.microsoft.com/office/drawing/2014/main" id="{6BFF51B0-FF7D-BBE4-FC8F-1B47F8526837}"/>
              </a:ext>
            </a:extLst>
          </p:cNvPr>
          <p:cNvSpPr/>
          <p:nvPr/>
        </p:nvSpPr>
        <p:spPr>
          <a:xfrm>
            <a:off x="9850851" y="90078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6" name="Oval 165">
            <a:extLst>
              <a:ext uri="{FF2B5EF4-FFF2-40B4-BE49-F238E27FC236}">
                <a16:creationId xmlns:a16="http://schemas.microsoft.com/office/drawing/2014/main" id="{5D6057E2-91CC-D6C9-8EC2-36B9CBD0F116}"/>
              </a:ext>
            </a:extLst>
          </p:cNvPr>
          <p:cNvSpPr/>
          <p:nvPr/>
        </p:nvSpPr>
        <p:spPr>
          <a:xfrm>
            <a:off x="9811891" y="30272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7" name="Oval 166">
            <a:extLst>
              <a:ext uri="{FF2B5EF4-FFF2-40B4-BE49-F238E27FC236}">
                <a16:creationId xmlns:a16="http://schemas.microsoft.com/office/drawing/2014/main" id="{AF71AEBA-64F6-5994-B14B-17C42326EC7C}"/>
              </a:ext>
            </a:extLst>
          </p:cNvPr>
          <p:cNvSpPr/>
          <p:nvPr/>
        </p:nvSpPr>
        <p:spPr>
          <a:xfrm>
            <a:off x="9641466" y="40588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8" name="Oval 167">
            <a:extLst>
              <a:ext uri="{FF2B5EF4-FFF2-40B4-BE49-F238E27FC236}">
                <a16:creationId xmlns:a16="http://schemas.microsoft.com/office/drawing/2014/main" id="{6EDDE2FC-A867-D451-0192-03254D8F1B82}"/>
              </a:ext>
            </a:extLst>
          </p:cNvPr>
          <p:cNvSpPr/>
          <p:nvPr/>
        </p:nvSpPr>
        <p:spPr>
          <a:xfrm>
            <a:off x="9616987" y="56611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69" name="Oval 168">
            <a:extLst>
              <a:ext uri="{FF2B5EF4-FFF2-40B4-BE49-F238E27FC236}">
                <a16:creationId xmlns:a16="http://schemas.microsoft.com/office/drawing/2014/main" id="{5C36AEF8-9291-2055-03A8-E3C36AD13E99}"/>
              </a:ext>
            </a:extLst>
          </p:cNvPr>
          <p:cNvSpPr/>
          <p:nvPr/>
        </p:nvSpPr>
        <p:spPr>
          <a:xfrm>
            <a:off x="9678213" y="18843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0" name="Oval 169">
            <a:extLst>
              <a:ext uri="{FF2B5EF4-FFF2-40B4-BE49-F238E27FC236}">
                <a16:creationId xmlns:a16="http://schemas.microsoft.com/office/drawing/2014/main" id="{69E7D345-7CEA-33D5-23CE-D258A7970548}"/>
              </a:ext>
            </a:extLst>
          </p:cNvPr>
          <p:cNvSpPr/>
          <p:nvPr/>
        </p:nvSpPr>
        <p:spPr>
          <a:xfrm>
            <a:off x="9691838" y="5165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1" name="Oval 170">
            <a:extLst>
              <a:ext uri="{FF2B5EF4-FFF2-40B4-BE49-F238E27FC236}">
                <a16:creationId xmlns:a16="http://schemas.microsoft.com/office/drawing/2014/main" id="{2239F08D-E25C-BC32-F9F6-3C5CA65A5F60}"/>
              </a:ext>
            </a:extLst>
          </p:cNvPr>
          <p:cNvSpPr/>
          <p:nvPr/>
        </p:nvSpPr>
        <p:spPr>
          <a:xfrm>
            <a:off x="9568694" y="49144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2" name="Oval 171">
            <a:extLst>
              <a:ext uri="{FF2B5EF4-FFF2-40B4-BE49-F238E27FC236}">
                <a16:creationId xmlns:a16="http://schemas.microsoft.com/office/drawing/2014/main" id="{5ECC83A7-1508-7912-F811-F81682A43BC4}"/>
              </a:ext>
            </a:extLst>
          </p:cNvPr>
          <p:cNvSpPr/>
          <p:nvPr/>
        </p:nvSpPr>
        <p:spPr>
          <a:xfrm>
            <a:off x="9530118" y="39445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3" name="Oval 172">
            <a:extLst>
              <a:ext uri="{FF2B5EF4-FFF2-40B4-BE49-F238E27FC236}">
                <a16:creationId xmlns:a16="http://schemas.microsoft.com/office/drawing/2014/main" id="{2F26A85E-3724-6498-A73B-A0D458E3E653}"/>
              </a:ext>
            </a:extLst>
          </p:cNvPr>
          <p:cNvSpPr/>
          <p:nvPr/>
        </p:nvSpPr>
        <p:spPr>
          <a:xfrm>
            <a:off x="9564221" y="5521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4" name="Oval 173">
            <a:extLst>
              <a:ext uri="{FF2B5EF4-FFF2-40B4-BE49-F238E27FC236}">
                <a16:creationId xmlns:a16="http://schemas.microsoft.com/office/drawing/2014/main" id="{9E8C90DF-11E0-FE90-0B20-3A5F38587240}"/>
              </a:ext>
            </a:extLst>
          </p:cNvPr>
          <p:cNvSpPr/>
          <p:nvPr/>
        </p:nvSpPr>
        <p:spPr>
          <a:xfrm>
            <a:off x="9539742" y="712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5" name="Oval 174">
            <a:extLst>
              <a:ext uri="{FF2B5EF4-FFF2-40B4-BE49-F238E27FC236}">
                <a16:creationId xmlns:a16="http://schemas.microsoft.com/office/drawing/2014/main" id="{B9BAE547-D560-7940-03D6-F3361528E73D}"/>
              </a:ext>
            </a:extLst>
          </p:cNvPr>
          <p:cNvSpPr/>
          <p:nvPr/>
        </p:nvSpPr>
        <p:spPr>
          <a:xfrm>
            <a:off x="9491449" y="6376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76" name="Oval 175">
            <a:extLst>
              <a:ext uri="{FF2B5EF4-FFF2-40B4-BE49-F238E27FC236}">
                <a16:creationId xmlns:a16="http://schemas.microsoft.com/office/drawing/2014/main" id="{5BB5702A-F181-13D8-53A0-EC90A8337165}"/>
              </a:ext>
            </a:extLst>
          </p:cNvPr>
          <p:cNvSpPr/>
          <p:nvPr/>
        </p:nvSpPr>
        <p:spPr>
          <a:xfrm>
            <a:off x="9457730" y="53716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88" name="Oval 187">
            <a:extLst>
              <a:ext uri="{FF2B5EF4-FFF2-40B4-BE49-F238E27FC236}">
                <a16:creationId xmlns:a16="http://schemas.microsoft.com/office/drawing/2014/main" id="{E7139E30-5D35-F110-59E5-C750F039D59A}"/>
              </a:ext>
            </a:extLst>
          </p:cNvPr>
          <p:cNvSpPr/>
          <p:nvPr/>
        </p:nvSpPr>
        <p:spPr>
          <a:xfrm>
            <a:off x="10891760" y="12528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89" name="Oval 188">
            <a:extLst>
              <a:ext uri="{FF2B5EF4-FFF2-40B4-BE49-F238E27FC236}">
                <a16:creationId xmlns:a16="http://schemas.microsoft.com/office/drawing/2014/main" id="{D9F938D3-5467-7DF9-5F2C-717344A4703F}"/>
              </a:ext>
            </a:extLst>
          </p:cNvPr>
          <p:cNvSpPr/>
          <p:nvPr/>
        </p:nvSpPr>
        <p:spPr>
          <a:xfrm>
            <a:off x="10966611" y="120329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0" name="Oval 189">
            <a:extLst>
              <a:ext uri="{FF2B5EF4-FFF2-40B4-BE49-F238E27FC236}">
                <a16:creationId xmlns:a16="http://schemas.microsoft.com/office/drawing/2014/main" id="{03602AEE-E701-9126-861D-04C2BAE08900}"/>
              </a:ext>
            </a:extLst>
          </p:cNvPr>
          <p:cNvSpPr/>
          <p:nvPr/>
        </p:nvSpPr>
        <p:spPr>
          <a:xfrm>
            <a:off x="10838994" y="123883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1" name="Oval 190">
            <a:extLst>
              <a:ext uri="{FF2B5EF4-FFF2-40B4-BE49-F238E27FC236}">
                <a16:creationId xmlns:a16="http://schemas.microsoft.com/office/drawing/2014/main" id="{EC571C54-C0BC-8FC3-7305-136DAEA17877}"/>
              </a:ext>
            </a:extLst>
          </p:cNvPr>
          <p:cNvSpPr/>
          <p:nvPr/>
        </p:nvSpPr>
        <p:spPr>
          <a:xfrm>
            <a:off x="10814515" y="13990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2" name="Oval 191">
            <a:extLst>
              <a:ext uri="{FF2B5EF4-FFF2-40B4-BE49-F238E27FC236}">
                <a16:creationId xmlns:a16="http://schemas.microsoft.com/office/drawing/2014/main" id="{FCFFABF7-47FB-DBC4-41B6-E748587F791C}"/>
              </a:ext>
            </a:extLst>
          </p:cNvPr>
          <p:cNvSpPr/>
          <p:nvPr/>
        </p:nvSpPr>
        <p:spPr>
          <a:xfrm>
            <a:off x="10766222" y="132439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3" name="Oval 192">
            <a:extLst>
              <a:ext uri="{FF2B5EF4-FFF2-40B4-BE49-F238E27FC236}">
                <a16:creationId xmlns:a16="http://schemas.microsoft.com/office/drawing/2014/main" id="{B2782EB1-9DDD-2E3B-2A21-B27D1A01134E}"/>
              </a:ext>
            </a:extLst>
          </p:cNvPr>
          <p:cNvSpPr/>
          <p:nvPr/>
        </p:nvSpPr>
        <p:spPr>
          <a:xfrm>
            <a:off x="10256667" y="154610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4" name="Oval 193">
            <a:extLst>
              <a:ext uri="{FF2B5EF4-FFF2-40B4-BE49-F238E27FC236}">
                <a16:creationId xmlns:a16="http://schemas.microsoft.com/office/drawing/2014/main" id="{8EE69DFA-C2F2-C384-93CE-02D2C41A48B6}"/>
              </a:ext>
            </a:extLst>
          </p:cNvPr>
          <p:cNvSpPr/>
          <p:nvPr/>
        </p:nvSpPr>
        <p:spPr>
          <a:xfrm>
            <a:off x="10331518" y="149657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5" name="Oval 194">
            <a:extLst>
              <a:ext uri="{FF2B5EF4-FFF2-40B4-BE49-F238E27FC236}">
                <a16:creationId xmlns:a16="http://schemas.microsoft.com/office/drawing/2014/main" id="{CDE1B2D4-5626-7A08-01A3-9EC5A4015133}"/>
              </a:ext>
            </a:extLst>
          </p:cNvPr>
          <p:cNvSpPr/>
          <p:nvPr/>
        </p:nvSpPr>
        <p:spPr>
          <a:xfrm>
            <a:off x="10203901" y="15321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6" name="Oval 195">
            <a:extLst>
              <a:ext uri="{FF2B5EF4-FFF2-40B4-BE49-F238E27FC236}">
                <a16:creationId xmlns:a16="http://schemas.microsoft.com/office/drawing/2014/main" id="{9BA0056C-A0A0-78A0-981C-00A67C9BFC42}"/>
              </a:ext>
            </a:extLst>
          </p:cNvPr>
          <p:cNvSpPr/>
          <p:nvPr/>
        </p:nvSpPr>
        <p:spPr>
          <a:xfrm>
            <a:off x="10179422" y="169233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7" name="Oval 196">
            <a:extLst>
              <a:ext uri="{FF2B5EF4-FFF2-40B4-BE49-F238E27FC236}">
                <a16:creationId xmlns:a16="http://schemas.microsoft.com/office/drawing/2014/main" id="{6C98A377-AE4F-AF7B-EE73-FEE11AE4341B}"/>
              </a:ext>
            </a:extLst>
          </p:cNvPr>
          <p:cNvSpPr/>
          <p:nvPr/>
        </p:nvSpPr>
        <p:spPr>
          <a:xfrm>
            <a:off x="10131129" y="161767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8" name="Oval 197">
            <a:extLst>
              <a:ext uri="{FF2B5EF4-FFF2-40B4-BE49-F238E27FC236}">
                <a16:creationId xmlns:a16="http://schemas.microsoft.com/office/drawing/2014/main" id="{707F94A9-4387-151C-C65D-2A95A793432A}"/>
              </a:ext>
            </a:extLst>
          </p:cNvPr>
          <p:cNvSpPr/>
          <p:nvPr/>
        </p:nvSpPr>
        <p:spPr>
          <a:xfrm>
            <a:off x="10438590" y="17855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199" name="Oval 198">
            <a:extLst>
              <a:ext uri="{FF2B5EF4-FFF2-40B4-BE49-F238E27FC236}">
                <a16:creationId xmlns:a16="http://schemas.microsoft.com/office/drawing/2014/main" id="{FE3A2AEB-4B5E-07EF-C8F4-5754670115C7}"/>
              </a:ext>
            </a:extLst>
          </p:cNvPr>
          <p:cNvSpPr/>
          <p:nvPr/>
        </p:nvSpPr>
        <p:spPr>
          <a:xfrm>
            <a:off x="10513441" y="173603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0" name="Oval 199">
            <a:extLst>
              <a:ext uri="{FF2B5EF4-FFF2-40B4-BE49-F238E27FC236}">
                <a16:creationId xmlns:a16="http://schemas.microsoft.com/office/drawing/2014/main" id="{270D67B2-B5D1-C733-0259-DAB739C12237}"/>
              </a:ext>
            </a:extLst>
          </p:cNvPr>
          <p:cNvSpPr/>
          <p:nvPr/>
        </p:nvSpPr>
        <p:spPr>
          <a:xfrm>
            <a:off x="10385824" y="17715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1" name="Oval 200">
            <a:extLst>
              <a:ext uri="{FF2B5EF4-FFF2-40B4-BE49-F238E27FC236}">
                <a16:creationId xmlns:a16="http://schemas.microsoft.com/office/drawing/2014/main" id="{AC4A9C09-0B66-3C25-5116-88930BD1312F}"/>
              </a:ext>
            </a:extLst>
          </p:cNvPr>
          <p:cNvSpPr/>
          <p:nvPr/>
        </p:nvSpPr>
        <p:spPr>
          <a:xfrm>
            <a:off x="10361345" y="193179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2" name="Oval 201">
            <a:extLst>
              <a:ext uri="{FF2B5EF4-FFF2-40B4-BE49-F238E27FC236}">
                <a16:creationId xmlns:a16="http://schemas.microsoft.com/office/drawing/2014/main" id="{8C28F7E6-F8CE-CC0C-5894-172BCAD40B87}"/>
              </a:ext>
            </a:extLst>
          </p:cNvPr>
          <p:cNvSpPr/>
          <p:nvPr/>
        </p:nvSpPr>
        <p:spPr>
          <a:xfrm>
            <a:off x="10313052" y="185713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3" name="Oval 202">
            <a:extLst>
              <a:ext uri="{FF2B5EF4-FFF2-40B4-BE49-F238E27FC236}">
                <a16:creationId xmlns:a16="http://schemas.microsoft.com/office/drawing/2014/main" id="{D27722DD-EE06-F247-2C6B-888B374FDFB7}"/>
              </a:ext>
            </a:extLst>
          </p:cNvPr>
          <p:cNvSpPr/>
          <p:nvPr/>
        </p:nvSpPr>
        <p:spPr>
          <a:xfrm>
            <a:off x="10473023" y="187316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nvGrpSpPr>
          <p:cNvPr id="224" name="Group 223">
            <a:extLst>
              <a:ext uri="{FF2B5EF4-FFF2-40B4-BE49-F238E27FC236}">
                <a16:creationId xmlns:a16="http://schemas.microsoft.com/office/drawing/2014/main" id="{B2DA6212-D046-826C-58FC-084D6393AFFE}"/>
              </a:ext>
            </a:extLst>
          </p:cNvPr>
          <p:cNvGrpSpPr/>
          <p:nvPr/>
        </p:nvGrpSpPr>
        <p:grpSpPr>
          <a:xfrm>
            <a:off x="5129521" y="801990"/>
            <a:ext cx="3629676" cy="3629676"/>
            <a:chOff x="5129521" y="801990"/>
            <a:chExt cx="3629676" cy="3629676"/>
          </a:xfrm>
        </p:grpSpPr>
        <p:sp>
          <p:nvSpPr>
            <p:cNvPr id="54" name="Oval 53">
              <a:extLst>
                <a:ext uri="{FF2B5EF4-FFF2-40B4-BE49-F238E27FC236}">
                  <a16:creationId xmlns:a16="http://schemas.microsoft.com/office/drawing/2014/main" id="{2D3CDD29-C74C-4E4D-DF5B-CC993BFD1F4C}"/>
                </a:ext>
              </a:extLst>
            </p:cNvPr>
            <p:cNvSpPr/>
            <p:nvPr/>
          </p:nvSpPr>
          <p:spPr>
            <a:xfrm>
              <a:off x="5129521" y="801990"/>
              <a:ext cx="3629676" cy="3629676"/>
            </a:xfrm>
            <a:prstGeom prst="ellipse">
              <a:avLst/>
            </a:prstGeom>
            <a:solidFill>
              <a:srgbClr val="CB4335">
                <a:alpha val="6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41" name="TextBox 40">
              <a:extLst>
                <a:ext uri="{FF2B5EF4-FFF2-40B4-BE49-F238E27FC236}">
                  <a16:creationId xmlns:a16="http://schemas.microsoft.com/office/drawing/2014/main" id="{9E739FFC-7799-4245-7612-A175E0FCAAE4}"/>
                </a:ext>
              </a:extLst>
            </p:cNvPr>
            <p:cNvSpPr txBox="1"/>
            <p:nvPr/>
          </p:nvSpPr>
          <p:spPr>
            <a:xfrm>
              <a:off x="6096000" y="2062830"/>
              <a:ext cx="163982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a:ln>
                    <a:noFill/>
                  </a:ln>
                  <a:solidFill>
                    <a:srgbClr val="FFFFFF"/>
                  </a:solidFill>
                  <a:effectLst/>
                  <a:uLnTx/>
                  <a:uFillTx/>
                  <a:latin typeface="Arial"/>
                  <a:ea typeface="+mn-ea"/>
                  <a:cs typeface="+mn-cs"/>
                </a:rPr>
                <a:t>502</a:t>
              </a:r>
            </a:p>
          </p:txBody>
        </p:sp>
        <p:pic>
          <p:nvPicPr>
            <p:cNvPr id="62" name="Graphic 61">
              <a:extLst>
                <a:ext uri="{FF2B5EF4-FFF2-40B4-BE49-F238E27FC236}">
                  <a16:creationId xmlns:a16="http://schemas.microsoft.com/office/drawing/2014/main" id="{099C8B2C-87A1-B661-82D5-8E4C876E5AD8}"/>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33758" t="8321" r="35461" b="19185"/>
            <a:stretch/>
          </p:blipFill>
          <p:spPr>
            <a:xfrm>
              <a:off x="6842902" y="1766326"/>
              <a:ext cx="102582" cy="296504"/>
            </a:xfrm>
            <a:prstGeom prst="rect">
              <a:avLst/>
            </a:prstGeom>
          </p:spPr>
        </p:pic>
      </p:grpSp>
      <p:sp>
        <p:nvSpPr>
          <p:cNvPr id="204" name="Oval 203">
            <a:extLst>
              <a:ext uri="{FF2B5EF4-FFF2-40B4-BE49-F238E27FC236}">
                <a16:creationId xmlns:a16="http://schemas.microsoft.com/office/drawing/2014/main" id="{7E75A63B-4B18-D3F8-E412-F79890EBE95B}"/>
              </a:ext>
            </a:extLst>
          </p:cNvPr>
          <p:cNvSpPr/>
          <p:nvPr/>
        </p:nvSpPr>
        <p:spPr>
          <a:xfrm>
            <a:off x="10375715" y="184874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5" name="Oval 204">
            <a:extLst>
              <a:ext uri="{FF2B5EF4-FFF2-40B4-BE49-F238E27FC236}">
                <a16:creationId xmlns:a16="http://schemas.microsoft.com/office/drawing/2014/main" id="{967E67F5-DE98-5EEE-1617-D4709714E7B6}"/>
              </a:ext>
            </a:extLst>
          </p:cNvPr>
          <p:cNvSpPr/>
          <p:nvPr/>
        </p:nvSpPr>
        <p:spPr>
          <a:xfrm>
            <a:off x="10431543" y="84035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6" name="Oval 205">
            <a:extLst>
              <a:ext uri="{FF2B5EF4-FFF2-40B4-BE49-F238E27FC236}">
                <a16:creationId xmlns:a16="http://schemas.microsoft.com/office/drawing/2014/main" id="{8BDEC1B8-51CC-F5BE-7EA1-3C23B05CD82E}"/>
              </a:ext>
            </a:extLst>
          </p:cNvPr>
          <p:cNvSpPr/>
          <p:nvPr/>
        </p:nvSpPr>
        <p:spPr>
          <a:xfrm>
            <a:off x="10407064" y="100058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7" name="Oval 206">
            <a:extLst>
              <a:ext uri="{FF2B5EF4-FFF2-40B4-BE49-F238E27FC236}">
                <a16:creationId xmlns:a16="http://schemas.microsoft.com/office/drawing/2014/main" id="{B7E16E4C-97A2-4DA1-EA01-27796AE70101}"/>
              </a:ext>
            </a:extLst>
          </p:cNvPr>
          <p:cNvSpPr/>
          <p:nvPr/>
        </p:nvSpPr>
        <p:spPr>
          <a:xfrm>
            <a:off x="10481915" y="95105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8" name="Oval 207">
            <a:extLst>
              <a:ext uri="{FF2B5EF4-FFF2-40B4-BE49-F238E27FC236}">
                <a16:creationId xmlns:a16="http://schemas.microsoft.com/office/drawing/2014/main" id="{A58AB752-2311-6F16-17C3-E35DB23791F8}"/>
              </a:ext>
            </a:extLst>
          </p:cNvPr>
          <p:cNvSpPr/>
          <p:nvPr/>
        </p:nvSpPr>
        <p:spPr>
          <a:xfrm>
            <a:off x="10358771" y="92591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09" name="Oval 208">
            <a:extLst>
              <a:ext uri="{FF2B5EF4-FFF2-40B4-BE49-F238E27FC236}">
                <a16:creationId xmlns:a16="http://schemas.microsoft.com/office/drawing/2014/main" id="{80F2FB23-ECAA-8C27-79A6-2D847BB8041A}"/>
              </a:ext>
            </a:extLst>
          </p:cNvPr>
          <p:cNvSpPr/>
          <p:nvPr/>
        </p:nvSpPr>
        <p:spPr>
          <a:xfrm>
            <a:off x="10320195" y="8289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0" name="Oval 209">
            <a:extLst>
              <a:ext uri="{FF2B5EF4-FFF2-40B4-BE49-F238E27FC236}">
                <a16:creationId xmlns:a16="http://schemas.microsoft.com/office/drawing/2014/main" id="{2B24A760-B494-8BE0-AB57-837CB182EDA6}"/>
              </a:ext>
            </a:extLst>
          </p:cNvPr>
          <p:cNvSpPr/>
          <p:nvPr/>
        </p:nvSpPr>
        <p:spPr>
          <a:xfrm>
            <a:off x="10354298" y="98659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1" name="Oval 210">
            <a:extLst>
              <a:ext uri="{FF2B5EF4-FFF2-40B4-BE49-F238E27FC236}">
                <a16:creationId xmlns:a16="http://schemas.microsoft.com/office/drawing/2014/main" id="{83860ECD-E670-D70E-BAA7-31404349FD37}"/>
              </a:ext>
            </a:extLst>
          </p:cNvPr>
          <p:cNvSpPr/>
          <p:nvPr/>
        </p:nvSpPr>
        <p:spPr>
          <a:xfrm>
            <a:off x="10577382" y="26941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2" name="Oval 211">
            <a:extLst>
              <a:ext uri="{FF2B5EF4-FFF2-40B4-BE49-F238E27FC236}">
                <a16:creationId xmlns:a16="http://schemas.microsoft.com/office/drawing/2014/main" id="{029B2BF3-BCD1-7C4E-FDD0-27A024997EEA}"/>
              </a:ext>
            </a:extLst>
          </p:cNvPr>
          <p:cNvSpPr/>
          <p:nvPr/>
        </p:nvSpPr>
        <p:spPr>
          <a:xfrm>
            <a:off x="10552903" y="42963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3" name="Oval 212">
            <a:extLst>
              <a:ext uri="{FF2B5EF4-FFF2-40B4-BE49-F238E27FC236}">
                <a16:creationId xmlns:a16="http://schemas.microsoft.com/office/drawing/2014/main" id="{D450C76F-3A48-A181-5E9C-40EEA5D4A0C8}"/>
              </a:ext>
            </a:extLst>
          </p:cNvPr>
          <p:cNvSpPr/>
          <p:nvPr/>
        </p:nvSpPr>
        <p:spPr>
          <a:xfrm>
            <a:off x="10627754" y="38010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4" name="Oval 213">
            <a:extLst>
              <a:ext uri="{FF2B5EF4-FFF2-40B4-BE49-F238E27FC236}">
                <a16:creationId xmlns:a16="http://schemas.microsoft.com/office/drawing/2014/main" id="{62D7FB2D-393B-C8B1-4A40-4705B4D044AE}"/>
              </a:ext>
            </a:extLst>
          </p:cNvPr>
          <p:cNvSpPr/>
          <p:nvPr/>
        </p:nvSpPr>
        <p:spPr>
          <a:xfrm>
            <a:off x="10504610" y="35497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5" name="Oval 214">
            <a:extLst>
              <a:ext uri="{FF2B5EF4-FFF2-40B4-BE49-F238E27FC236}">
                <a16:creationId xmlns:a16="http://schemas.microsoft.com/office/drawing/2014/main" id="{2C8488B0-E80B-F7B2-47EF-E3FDBFE747AF}"/>
              </a:ext>
            </a:extLst>
          </p:cNvPr>
          <p:cNvSpPr/>
          <p:nvPr/>
        </p:nvSpPr>
        <p:spPr>
          <a:xfrm>
            <a:off x="10466034" y="25798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6" name="Oval 215">
            <a:extLst>
              <a:ext uri="{FF2B5EF4-FFF2-40B4-BE49-F238E27FC236}">
                <a16:creationId xmlns:a16="http://schemas.microsoft.com/office/drawing/2014/main" id="{D7F019F7-8F45-0B97-48EB-87E8E6DAB0A1}"/>
              </a:ext>
            </a:extLst>
          </p:cNvPr>
          <p:cNvSpPr/>
          <p:nvPr/>
        </p:nvSpPr>
        <p:spPr>
          <a:xfrm>
            <a:off x="10500137" y="41564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7" name="Oval 216">
            <a:extLst>
              <a:ext uri="{FF2B5EF4-FFF2-40B4-BE49-F238E27FC236}">
                <a16:creationId xmlns:a16="http://schemas.microsoft.com/office/drawing/2014/main" id="{247CE5BA-7574-0FEF-CDA6-17EF12E9E62D}"/>
              </a:ext>
            </a:extLst>
          </p:cNvPr>
          <p:cNvSpPr/>
          <p:nvPr/>
        </p:nvSpPr>
        <p:spPr>
          <a:xfrm>
            <a:off x="10360170" y="362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8" name="Oval 217">
            <a:extLst>
              <a:ext uri="{FF2B5EF4-FFF2-40B4-BE49-F238E27FC236}">
                <a16:creationId xmlns:a16="http://schemas.microsoft.com/office/drawing/2014/main" id="{0990CAEF-3566-D230-C111-1BE4A3D798E2}"/>
              </a:ext>
            </a:extLst>
          </p:cNvPr>
          <p:cNvSpPr/>
          <p:nvPr/>
        </p:nvSpPr>
        <p:spPr>
          <a:xfrm>
            <a:off x="10335691" y="19649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19" name="Oval 218">
            <a:extLst>
              <a:ext uri="{FF2B5EF4-FFF2-40B4-BE49-F238E27FC236}">
                <a16:creationId xmlns:a16="http://schemas.microsoft.com/office/drawing/2014/main" id="{CAB1B9A6-0CE0-DFAF-ABF9-E0FF6BB3923A}"/>
              </a:ext>
            </a:extLst>
          </p:cNvPr>
          <p:cNvSpPr/>
          <p:nvPr/>
        </p:nvSpPr>
        <p:spPr>
          <a:xfrm>
            <a:off x="10410542" y="1469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0" name="Oval 219">
            <a:extLst>
              <a:ext uri="{FF2B5EF4-FFF2-40B4-BE49-F238E27FC236}">
                <a16:creationId xmlns:a16="http://schemas.microsoft.com/office/drawing/2014/main" id="{25544396-1E69-23D1-0AC2-603B40F5712B}"/>
              </a:ext>
            </a:extLst>
          </p:cNvPr>
          <p:cNvSpPr/>
          <p:nvPr/>
        </p:nvSpPr>
        <p:spPr>
          <a:xfrm>
            <a:off x="10287398" y="1218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1" name="Oval 220">
            <a:extLst>
              <a:ext uri="{FF2B5EF4-FFF2-40B4-BE49-F238E27FC236}">
                <a16:creationId xmlns:a16="http://schemas.microsoft.com/office/drawing/2014/main" id="{28FA4389-7587-59F3-7B97-CDB1CB44032D}"/>
              </a:ext>
            </a:extLst>
          </p:cNvPr>
          <p:cNvSpPr/>
          <p:nvPr/>
        </p:nvSpPr>
        <p:spPr>
          <a:xfrm>
            <a:off x="10248822" y="2483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2" name="Oval 221">
            <a:extLst>
              <a:ext uri="{FF2B5EF4-FFF2-40B4-BE49-F238E27FC236}">
                <a16:creationId xmlns:a16="http://schemas.microsoft.com/office/drawing/2014/main" id="{EFE6B3A4-6A08-5125-D95C-E395B8D14CC9}"/>
              </a:ext>
            </a:extLst>
          </p:cNvPr>
          <p:cNvSpPr/>
          <p:nvPr/>
        </p:nvSpPr>
        <p:spPr>
          <a:xfrm>
            <a:off x="10282925" y="18250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nvGrpSpPr>
          <p:cNvPr id="223" name="Group 222">
            <a:extLst>
              <a:ext uri="{FF2B5EF4-FFF2-40B4-BE49-F238E27FC236}">
                <a16:creationId xmlns:a16="http://schemas.microsoft.com/office/drawing/2014/main" id="{AE173A3E-4EE0-61DB-4969-080C93D2DC16}"/>
              </a:ext>
            </a:extLst>
          </p:cNvPr>
          <p:cNvGrpSpPr/>
          <p:nvPr/>
        </p:nvGrpSpPr>
        <p:grpSpPr>
          <a:xfrm>
            <a:off x="8601720" y="-389359"/>
            <a:ext cx="2645408" cy="2645408"/>
            <a:chOff x="8601720" y="-389359"/>
            <a:chExt cx="2645408" cy="2645408"/>
          </a:xfrm>
        </p:grpSpPr>
        <p:sp>
          <p:nvSpPr>
            <p:cNvPr id="46" name="Oval 45">
              <a:extLst>
                <a:ext uri="{FF2B5EF4-FFF2-40B4-BE49-F238E27FC236}">
                  <a16:creationId xmlns:a16="http://schemas.microsoft.com/office/drawing/2014/main" id="{7C720613-6E30-5FF5-DBFB-125538033DB9}"/>
                </a:ext>
              </a:extLst>
            </p:cNvPr>
            <p:cNvSpPr/>
            <p:nvPr/>
          </p:nvSpPr>
          <p:spPr>
            <a:xfrm>
              <a:off x="8601720" y="-389359"/>
              <a:ext cx="2645408" cy="2645408"/>
            </a:xfrm>
            <a:prstGeom prst="ellipse">
              <a:avLst/>
            </a:prstGeom>
            <a:solidFill>
              <a:srgbClr val="E67E22">
                <a:alpha val="6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67" name="TextBox 66">
              <a:extLst>
                <a:ext uri="{FF2B5EF4-FFF2-40B4-BE49-F238E27FC236}">
                  <a16:creationId xmlns:a16="http://schemas.microsoft.com/office/drawing/2014/main" id="{DDE1941D-E984-A292-9445-4881B448B872}"/>
                </a:ext>
              </a:extLst>
            </p:cNvPr>
            <p:cNvSpPr txBox="1"/>
            <p:nvPr/>
          </p:nvSpPr>
          <p:spPr>
            <a:xfrm>
              <a:off x="9314383" y="575154"/>
              <a:ext cx="1119770"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FFFFFF"/>
                  </a:solidFill>
                  <a:effectLst/>
                  <a:uLnTx/>
                  <a:uFillTx/>
                  <a:latin typeface="Arial"/>
                  <a:ea typeface="+mn-ea"/>
                  <a:cs typeface="+mn-cs"/>
                </a:rPr>
                <a:t>432</a:t>
              </a:r>
            </a:p>
          </p:txBody>
        </p:sp>
        <p:pic>
          <p:nvPicPr>
            <p:cNvPr id="68" name="Graphic 67">
              <a:extLst>
                <a:ext uri="{FF2B5EF4-FFF2-40B4-BE49-F238E27FC236}">
                  <a16:creationId xmlns:a16="http://schemas.microsoft.com/office/drawing/2014/main" id="{8271E5E6-65C6-6C79-61D9-1D08BE8F8EB3}"/>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33758" t="8321" r="35461" b="19185"/>
            <a:stretch/>
          </p:blipFill>
          <p:spPr>
            <a:xfrm>
              <a:off x="9832015" y="312999"/>
              <a:ext cx="102582" cy="296504"/>
            </a:xfrm>
            <a:prstGeom prst="rect">
              <a:avLst/>
            </a:prstGeom>
          </p:spPr>
        </p:pic>
      </p:grpSp>
      <p:sp>
        <p:nvSpPr>
          <p:cNvPr id="225" name="Oval 224">
            <a:extLst>
              <a:ext uri="{FF2B5EF4-FFF2-40B4-BE49-F238E27FC236}">
                <a16:creationId xmlns:a16="http://schemas.microsoft.com/office/drawing/2014/main" id="{CA737549-A8DD-CD74-4062-D881FD3D6CFE}"/>
              </a:ext>
            </a:extLst>
          </p:cNvPr>
          <p:cNvSpPr/>
          <p:nvPr/>
        </p:nvSpPr>
        <p:spPr>
          <a:xfrm>
            <a:off x="9282748" y="460788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6" name="Oval 225">
            <a:extLst>
              <a:ext uri="{FF2B5EF4-FFF2-40B4-BE49-F238E27FC236}">
                <a16:creationId xmlns:a16="http://schemas.microsoft.com/office/drawing/2014/main" id="{EC0F846E-2D23-8BB8-FBEC-BA9557B2223F}"/>
              </a:ext>
            </a:extLst>
          </p:cNvPr>
          <p:cNvSpPr/>
          <p:nvPr/>
        </p:nvSpPr>
        <p:spPr>
          <a:xfrm>
            <a:off x="9881396" y="453220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7" name="Oval 226">
            <a:extLst>
              <a:ext uri="{FF2B5EF4-FFF2-40B4-BE49-F238E27FC236}">
                <a16:creationId xmlns:a16="http://schemas.microsoft.com/office/drawing/2014/main" id="{C0561975-E12C-8541-8E01-E6C199B1F486}"/>
              </a:ext>
            </a:extLst>
          </p:cNvPr>
          <p:cNvSpPr/>
          <p:nvPr/>
        </p:nvSpPr>
        <p:spPr>
          <a:xfrm>
            <a:off x="9644297" y="454476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8" name="Oval 227">
            <a:extLst>
              <a:ext uri="{FF2B5EF4-FFF2-40B4-BE49-F238E27FC236}">
                <a16:creationId xmlns:a16="http://schemas.microsoft.com/office/drawing/2014/main" id="{E012AFE2-4DF1-625E-577F-78B161F165C0}"/>
              </a:ext>
            </a:extLst>
          </p:cNvPr>
          <p:cNvSpPr/>
          <p:nvPr/>
        </p:nvSpPr>
        <p:spPr>
          <a:xfrm>
            <a:off x="9529972" y="461255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29" name="Oval 228">
            <a:extLst>
              <a:ext uri="{FF2B5EF4-FFF2-40B4-BE49-F238E27FC236}">
                <a16:creationId xmlns:a16="http://schemas.microsoft.com/office/drawing/2014/main" id="{B0BD4178-57E0-1826-FB29-45013DFDCF31}"/>
              </a:ext>
            </a:extLst>
          </p:cNvPr>
          <p:cNvSpPr/>
          <p:nvPr/>
        </p:nvSpPr>
        <p:spPr>
          <a:xfrm>
            <a:off x="9779020" y="455370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0" name="Oval 229">
            <a:extLst>
              <a:ext uri="{FF2B5EF4-FFF2-40B4-BE49-F238E27FC236}">
                <a16:creationId xmlns:a16="http://schemas.microsoft.com/office/drawing/2014/main" id="{0977B9B1-4F6D-24D0-B4E0-5DE226B760A5}"/>
              </a:ext>
            </a:extLst>
          </p:cNvPr>
          <p:cNvSpPr/>
          <p:nvPr/>
        </p:nvSpPr>
        <p:spPr>
          <a:xfrm>
            <a:off x="9428230" y="48214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1" name="Oval 230">
            <a:extLst>
              <a:ext uri="{FF2B5EF4-FFF2-40B4-BE49-F238E27FC236}">
                <a16:creationId xmlns:a16="http://schemas.microsoft.com/office/drawing/2014/main" id="{06712CB1-79AB-3824-F557-CB3D7A12CB7B}"/>
              </a:ext>
            </a:extLst>
          </p:cNvPr>
          <p:cNvSpPr/>
          <p:nvPr/>
        </p:nvSpPr>
        <p:spPr>
          <a:xfrm>
            <a:off x="9260204" y="47358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2" name="Oval 231">
            <a:extLst>
              <a:ext uri="{FF2B5EF4-FFF2-40B4-BE49-F238E27FC236}">
                <a16:creationId xmlns:a16="http://schemas.microsoft.com/office/drawing/2014/main" id="{D252EE9D-5EFA-5367-3E67-361177D0BE6D}"/>
              </a:ext>
            </a:extLst>
          </p:cNvPr>
          <p:cNvSpPr/>
          <p:nvPr/>
        </p:nvSpPr>
        <p:spPr>
          <a:xfrm>
            <a:off x="9391763" y="450347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3" name="Oval 232">
            <a:extLst>
              <a:ext uri="{FF2B5EF4-FFF2-40B4-BE49-F238E27FC236}">
                <a16:creationId xmlns:a16="http://schemas.microsoft.com/office/drawing/2014/main" id="{ABB00A67-172A-E8F3-EF3B-44D06589BECB}"/>
              </a:ext>
            </a:extLst>
          </p:cNvPr>
          <p:cNvSpPr/>
          <p:nvPr/>
        </p:nvSpPr>
        <p:spPr>
          <a:xfrm>
            <a:off x="9877520" y="45406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4" name="Oval 233">
            <a:extLst>
              <a:ext uri="{FF2B5EF4-FFF2-40B4-BE49-F238E27FC236}">
                <a16:creationId xmlns:a16="http://schemas.microsoft.com/office/drawing/2014/main" id="{CFA6DCEF-F75F-A44C-E7DF-D36D78ABEA50}"/>
              </a:ext>
            </a:extLst>
          </p:cNvPr>
          <p:cNvSpPr/>
          <p:nvPr/>
        </p:nvSpPr>
        <p:spPr>
          <a:xfrm>
            <a:off x="9606839" y="472483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5" name="Oval 234">
            <a:extLst>
              <a:ext uri="{FF2B5EF4-FFF2-40B4-BE49-F238E27FC236}">
                <a16:creationId xmlns:a16="http://schemas.microsoft.com/office/drawing/2014/main" id="{A5CBF9B3-422A-244C-B13D-E2B1372F2485}"/>
              </a:ext>
            </a:extLst>
          </p:cNvPr>
          <p:cNvSpPr/>
          <p:nvPr/>
        </p:nvSpPr>
        <p:spPr>
          <a:xfrm>
            <a:off x="9496323" y="45277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6" name="Oval 235">
            <a:extLst>
              <a:ext uri="{FF2B5EF4-FFF2-40B4-BE49-F238E27FC236}">
                <a16:creationId xmlns:a16="http://schemas.microsoft.com/office/drawing/2014/main" id="{D4BC4C9E-1C15-F2C7-A15F-46B14AA40475}"/>
              </a:ext>
            </a:extLst>
          </p:cNvPr>
          <p:cNvSpPr/>
          <p:nvPr/>
        </p:nvSpPr>
        <p:spPr>
          <a:xfrm>
            <a:off x="9775144" y="45621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7" name="Oval 236">
            <a:extLst>
              <a:ext uri="{FF2B5EF4-FFF2-40B4-BE49-F238E27FC236}">
                <a16:creationId xmlns:a16="http://schemas.microsoft.com/office/drawing/2014/main" id="{19EED09E-7382-5029-8E5C-0EF5B743F207}"/>
              </a:ext>
            </a:extLst>
          </p:cNvPr>
          <p:cNvSpPr/>
          <p:nvPr/>
        </p:nvSpPr>
        <p:spPr>
          <a:xfrm>
            <a:off x="9386309" y="46239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8" name="Oval 237">
            <a:extLst>
              <a:ext uri="{FF2B5EF4-FFF2-40B4-BE49-F238E27FC236}">
                <a16:creationId xmlns:a16="http://schemas.microsoft.com/office/drawing/2014/main" id="{DB7CD115-7AD3-E85A-4D79-7032E2AA62CB}"/>
              </a:ext>
            </a:extLst>
          </p:cNvPr>
          <p:cNvSpPr/>
          <p:nvPr/>
        </p:nvSpPr>
        <p:spPr>
          <a:xfrm>
            <a:off x="9218283" y="45383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39" name="Oval 238">
            <a:extLst>
              <a:ext uri="{FF2B5EF4-FFF2-40B4-BE49-F238E27FC236}">
                <a16:creationId xmlns:a16="http://schemas.microsoft.com/office/drawing/2014/main" id="{E21B1617-B681-AA09-416A-B2839120D2F6}"/>
              </a:ext>
            </a:extLst>
          </p:cNvPr>
          <p:cNvSpPr/>
          <p:nvPr/>
        </p:nvSpPr>
        <p:spPr>
          <a:xfrm>
            <a:off x="9214406" y="43557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40" name="Oval 239">
            <a:extLst>
              <a:ext uri="{FF2B5EF4-FFF2-40B4-BE49-F238E27FC236}">
                <a16:creationId xmlns:a16="http://schemas.microsoft.com/office/drawing/2014/main" id="{47083046-66B1-9DC4-8EDF-F11CD5203999}"/>
              </a:ext>
            </a:extLst>
          </p:cNvPr>
          <p:cNvSpPr/>
          <p:nvPr/>
        </p:nvSpPr>
        <p:spPr>
          <a:xfrm>
            <a:off x="9835599" y="43431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41" name="Oval 240">
            <a:extLst>
              <a:ext uri="{FF2B5EF4-FFF2-40B4-BE49-F238E27FC236}">
                <a16:creationId xmlns:a16="http://schemas.microsoft.com/office/drawing/2014/main" id="{E2197F37-B83C-472A-A00A-7E0E78A3BA10}"/>
              </a:ext>
            </a:extLst>
          </p:cNvPr>
          <p:cNvSpPr/>
          <p:nvPr/>
        </p:nvSpPr>
        <p:spPr>
          <a:xfrm>
            <a:off x="9598500" y="43557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42" name="Oval 241">
            <a:extLst>
              <a:ext uri="{FF2B5EF4-FFF2-40B4-BE49-F238E27FC236}">
                <a16:creationId xmlns:a16="http://schemas.microsoft.com/office/drawing/2014/main" id="{2E56057D-3FDE-9BB8-9374-4585A12E2A10}"/>
              </a:ext>
            </a:extLst>
          </p:cNvPr>
          <p:cNvSpPr/>
          <p:nvPr/>
        </p:nvSpPr>
        <p:spPr>
          <a:xfrm>
            <a:off x="9484175" y="44235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43" name="Oval 242">
            <a:extLst>
              <a:ext uri="{FF2B5EF4-FFF2-40B4-BE49-F238E27FC236}">
                <a16:creationId xmlns:a16="http://schemas.microsoft.com/office/drawing/2014/main" id="{757A48EA-1DA7-2956-D24D-5791E72EA35F}"/>
              </a:ext>
            </a:extLst>
          </p:cNvPr>
          <p:cNvSpPr/>
          <p:nvPr/>
        </p:nvSpPr>
        <p:spPr>
          <a:xfrm>
            <a:off x="9733223" y="43646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1" name="Oval 250">
            <a:extLst>
              <a:ext uri="{FF2B5EF4-FFF2-40B4-BE49-F238E27FC236}">
                <a16:creationId xmlns:a16="http://schemas.microsoft.com/office/drawing/2014/main" id="{1C838154-BE5E-4B41-5E82-D85E075903C0}"/>
              </a:ext>
            </a:extLst>
          </p:cNvPr>
          <p:cNvSpPr/>
          <p:nvPr/>
        </p:nvSpPr>
        <p:spPr>
          <a:xfrm>
            <a:off x="8813843" y="37180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2" name="Oval 251">
            <a:extLst>
              <a:ext uri="{FF2B5EF4-FFF2-40B4-BE49-F238E27FC236}">
                <a16:creationId xmlns:a16="http://schemas.microsoft.com/office/drawing/2014/main" id="{A2356E75-D074-578D-BBEF-90AFB3C571D6}"/>
              </a:ext>
            </a:extLst>
          </p:cNvPr>
          <p:cNvSpPr/>
          <p:nvPr/>
        </p:nvSpPr>
        <p:spPr>
          <a:xfrm>
            <a:off x="9061067" y="372275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3" name="Oval 252">
            <a:extLst>
              <a:ext uri="{FF2B5EF4-FFF2-40B4-BE49-F238E27FC236}">
                <a16:creationId xmlns:a16="http://schemas.microsoft.com/office/drawing/2014/main" id="{7DF42218-6724-C727-7FDE-080BE38E0609}"/>
              </a:ext>
            </a:extLst>
          </p:cNvPr>
          <p:cNvSpPr/>
          <p:nvPr/>
        </p:nvSpPr>
        <p:spPr>
          <a:xfrm>
            <a:off x="8922858" y="361367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4" name="Oval 253">
            <a:extLst>
              <a:ext uri="{FF2B5EF4-FFF2-40B4-BE49-F238E27FC236}">
                <a16:creationId xmlns:a16="http://schemas.microsoft.com/office/drawing/2014/main" id="{A32CFF49-272B-9417-63DE-E1FE0DA8618F}"/>
              </a:ext>
            </a:extLst>
          </p:cNvPr>
          <p:cNvSpPr/>
          <p:nvPr/>
        </p:nvSpPr>
        <p:spPr>
          <a:xfrm>
            <a:off x="9137934" y="383503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5" name="Oval 254">
            <a:extLst>
              <a:ext uri="{FF2B5EF4-FFF2-40B4-BE49-F238E27FC236}">
                <a16:creationId xmlns:a16="http://schemas.microsoft.com/office/drawing/2014/main" id="{53D1EC5A-2DAB-5F96-25E9-AA9D82C0758A}"/>
              </a:ext>
            </a:extLst>
          </p:cNvPr>
          <p:cNvSpPr/>
          <p:nvPr/>
        </p:nvSpPr>
        <p:spPr>
          <a:xfrm>
            <a:off x="9027418" y="36379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6" name="Oval 255">
            <a:extLst>
              <a:ext uri="{FF2B5EF4-FFF2-40B4-BE49-F238E27FC236}">
                <a16:creationId xmlns:a16="http://schemas.microsoft.com/office/drawing/2014/main" id="{3BAB88F2-3DDF-2241-02D6-ED384006C79F}"/>
              </a:ext>
            </a:extLst>
          </p:cNvPr>
          <p:cNvSpPr/>
          <p:nvPr/>
        </p:nvSpPr>
        <p:spPr>
          <a:xfrm>
            <a:off x="8917404" y="373415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7" name="Oval 256">
            <a:extLst>
              <a:ext uri="{FF2B5EF4-FFF2-40B4-BE49-F238E27FC236}">
                <a16:creationId xmlns:a16="http://schemas.microsoft.com/office/drawing/2014/main" id="{308DEC2A-10D9-D09D-6779-05D43D80F475}"/>
              </a:ext>
            </a:extLst>
          </p:cNvPr>
          <p:cNvSpPr/>
          <p:nvPr/>
        </p:nvSpPr>
        <p:spPr>
          <a:xfrm>
            <a:off x="8717307" y="350520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59" name="Oval 258">
            <a:extLst>
              <a:ext uri="{FF2B5EF4-FFF2-40B4-BE49-F238E27FC236}">
                <a16:creationId xmlns:a16="http://schemas.microsoft.com/office/drawing/2014/main" id="{886AAA38-9FAD-9CCF-D785-F4D2FC32ECA2}"/>
              </a:ext>
            </a:extLst>
          </p:cNvPr>
          <p:cNvSpPr/>
          <p:nvPr/>
        </p:nvSpPr>
        <p:spPr>
          <a:xfrm>
            <a:off x="8649614" y="55257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0" name="Oval 259">
            <a:extLst>
              <a:ext uri="{FF2B5EF4-FFF2-40B4-BE49-F238E27FC236}">
                <a16:creationId xmlns:a16="http://schemas.microsoft.com/office/drawing/2014/main" id="{BF90E96A-B385-88E5-A715-C50026B2FE72}"/>
              </a:ext>
            </a:extLst>
          </p:cNvPr>
          <p:cNvSpPr/>
          <p:nvPr/>
        </p:nvSpPr>
        <p:spPr>
          <a:xfrm>
            <a:off x="8433547" y="580241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1" name="Oval 260">
            <a:extLst>
              <a:ext uri="{FF2B5EF4-FFF2-40B4-BE49-F238E27FC236}">
                <a16:creationId xmlns:a16="http://schemas.microsoft.com/office/drawing/2014/main" id="{99202995-AA98-814A-41E4-9D9F0B1616C1}"/>
              </a:ext>
            </a:extLst>
          </p:cNvPr>
          <p:cNvSpPr/>
          <p:nvPr/>
        </p:nvSpPr>
        <p:spPr>
          <a:xfrm>
            <a:off x="8265521" y="571678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2" name="Oval 261">
            <a:extLst>
              <a:ext uri="{FF2B5EF4-FFF2-40B4-BE49-F238E27FC236}">
                <a16:creationId xmlns:a16="http://schemas.microsoft.com/office/drawing/2014/main" id="{84B65742-3EA1-3056-D065-2A15D27C1DEB}"/>
              </a:ext>
            </a:extLst>
          </p:cNvPr>
          <p:cNvSpPr/>
          <p:nvPr/>
        </p:nvSpPr>
        <p:spPr>
          <a:xfrm>
            <a:off x="8882837" y="55216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3" name="Oval 262">
            <a:extLst>
              <a:ext uri="{FF2B5EF4-FFF2-40B4-BE49-F238E27FC236}">
                <a16:creationId xmlns:a16="http://schemas.microsoft.com/office/drawing/2014/main" id="{70F78EA4-73BD-D14A-347F-AF09973F499E}"/>
              </a:ext>
            </a:extLst>
          </p:cNvPr>
          <p:cNvSpPr/>
          <p:nvPr/>
        </p:nvSpPr>
        <p:spPr>
          <a:xfrm>
            <a:off x="8501640" y="550868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4" name="Oval 263">
            <a:extLst>
              <a:ext uri="{FF2B5EF4-FFF2-40B4-BE49-F238E27FC236}">
                <a16:creationId xmlns:a16="http://schemas.microsoft.com/office/drawing/2014/main" id="{A527EAD6-8516-779E-B514-5833C184D023}"/>
              </a:ext>
            </a:extLst>
          </p:cNvPr>
          <p:cNvSpPr/>
          <p:nvPr/>
        </p:nvSpPr>
        <p:spPr>
          <a:xfrm>
            <a:off x="8780461" y="55431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5" name="Oval 264">
            <a:extLst>
              <a:ext uri="{FF2B5EF4-FFF2-40B4-BE49-F238E27FC236}">
                <a16:creationId xmlns:a16="http://schemas.microsoft.com/office/drawing/2014/main" id="{4B34316F-D92A-8BFF-076D-9E3BA693CBAB}"/>
              </a:ext>
            </a:extLst>
          </p:cNvPr>
          <p:cNvSpPr/>
          <p:nvPr/>
        </p:nvSpPr>
        <p:spPr>
          <a:xfrm>
            <a:off x="8391626" y="560491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6" name="Oval 265">
            <a:extLst>
              <a:ext uri="{FF2B5EF4-FFF2-40B4-BE49-F238E27FC236}">
                <a16:creationId xmlns:a16="http://schemas.microsoft.com/office/drawing/2014/main" id="{FB03DC55-193E-4850-4D80-5BC0F11016DC}"/>
              </a:ext>
            </a:extLst>
          </p:cNvPr>
          <p:cNvSpPr/>
          <p:nvPr/>
        </p:nvSpPr>
        <p:spPr>
          <a:xfrm>
            <a:off x="8223600" y="551928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7" name="Oval 266">
            <a:extLst>
              <a:ext uri="{FF2B5EF4-FFF2-40B4-BE49-F238E27FC236}">
                <a16:creationId xmlns:a16="http://schemas.microsoft.com/office/drawing/2014/main" id="{4DB2B24C-C703-5D6E-5457-00C225798A75}"/>
              </a:ext>
            </a:extLst>
          </p:cNvPr>
          <p:cNvSpPr/>
          <p:nvPr/>
        </p:nvSpPr>
        <p:spPr>
          <a:xfrm>
            <a:off x="8219723" y="533668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8" name="Oval 267">
            <a:extLst>
              <a:ext uri="{FF2B5EF4-FFF2-40B4-BE49-F238E27FC236}">
                <a16:creationId xmlns:a16="http://schemas.microsoft.com/office/drawing/2014/main" id="{2F9B3281-0DFE-4F72-70F7-0655DD1DB9F1}"/>
              </a:ext>
            </a:extLst>
          </p:cNvPr>
          <p:cNvSpPr/>
          <p:nvPr/>
        </p:nvSpPr>
        <p:spPr>
          <a:xfrm>
            <a:off x="8840916" y="53241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69" name="Oval 268">
            <a:extLst>
              <a:ext uri="{FF2B5EF4-FFF2-40B4-BE49-F238E27FC236}">
                <a16:creationId xmlns:a16="http://schemas.microsoft.com/office/drawing/2014/main" id="{ADD55FBE-5C06-B6D3-4BA8-5BD563DA74AB}"/>
              </a:ext>
            </a:extLst>
          </p:cNvPr>
          <p:cNvSpPr/>
          <p:nvPr/>
        </p:nvSpPr>
        <p:spPr>
          <a:xfrm>
            <a:off x="8603817" y="533668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0" name="Oval 269">
            <a:extLst>
              <a:ext uri="{FF2B5EF4-FFF2-40B4-BE49-F238E27FC236}">
                <a16:creationId xmlns:a16="http://schemas.microsoft.com/office/drawing/2014/main" id="{A41FA33B-9128-FAF9-C28E-3D2DF3B0B6A7}"/>
              </a:ext>
            </a:extLst>
          </p:cNvPr>
          <p:cNvSpPr/>
          <p:nvPr/>
        </p:nvSpPr>
        <p:spPr>
          <a:xfrm>
            <a:off x="8489492" y="54044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1" name="Oval 270">
            <a:extLst>
              <a:ext uri="{FF2B5EF4-FFF2-40B4-BE49-F238E27FC236}">
                <a16:creationId xmlns:a16="http://schemas.microsoft.com/office/drawing/2014/main" id="{BA0B0AF0-AE48-C561-0FE2-29D8E7A0377D}"/>
              </a:ext>
            </a:extLst>
          </p:cNvPr>
          <p:cNvSpPr/>
          <p:nvPr/>
        </p:nvSpPr>
        <p:spPr>
          <a:xfrm>
            <a:off x="8738540" y="53456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2" name="Oval 271">
            <a:extLst>
              <a:ext uri="{FF2B5EF4-FFF2-40B4-BE49-F238E27FC236}">
                <a16:creationId xmlns:a16="http://schemas.microsoft.com/office/drawing/2014/main" id="{34407A62-729D-E548-3242-F7075AE51936}"/>
              </a:ext>
            </a:extLst>
          </p:cNvPr>
          <p:cNvSpPr/>
          <p:nvPr/>
        </p:nvSpPr>
        <p:spPr>
          <a:xfrm>
            <a:off x="8481078" y="591908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3" name="Oval 272">
            <a:extLst>
              <a:ext uri="{FF2B5EF4-FFF2-40B4-BE49-F238E27FC236}">
                <a16:creationId xmlns:a16="http://schemas.microsoft.com/office/drawing/2014/main" id="{49698735-6DCD-B74B-75A7-82D60115283A}"/>
              </a:ext>
            </a:extLst>
          </p:cNvPr>
          <p:cNvSpPr/>
          <p:nvPr/>
        </p:nvSpPr>
        <p:spPr>
          <a:xfrm>
            <a:off x="8265011" y="61957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4" name="Oval 273">
            <a:extLst>
              <a:ext uri="{FF2B5EF4-FFF2-40B4-BE49-F238E27FC236}">
                <a16:creationId xmlns:a16="http://schemas.microsoft.com/office/drawing/2014/main" id="{79185D9D-2EDA-DA85-C53B-66CCB791A01A}"/>
              </a:ext>
            </a:extLst>
          </p:cNvPr>
          <p:cNvSpPr/>
          <p:nvPr/>
        </p:nvSpPr>
        <p:spPr>
          <a:xfrm>
            <a:off x="8096985" y="611014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5" name="Oval 274">
            <a:extLst>
              <a:ext uri="{FF2B5EF4-FFF2-40B4-BE49-F238E27FC236}">
                <a16:creationId xmlns:a16="http://schemas.microsoft.com/office/drawing/2014/main" id="{5CD2FADE-13E4-D55E-DD09-AE3ADB27582C}"/>
              </a:ext>
            </a:extLst>
          </p:cNvPr>
          <p:cNvSpPr/>
          <p:nvPr/>
        </p:nvSpPr>
        <p:spPr>
          <a:xfrm>
            <a:off x="8714301" y="59149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6" name="Oval 275">
            <a:extLst>
              <a:ext uri="{FF2B5EF4-FFF2-40B4-BE49-F238E27FC236}">
                <a16:creationId xmlns:a16="http://schemas.microsoft.com/office/drawing/2014/main" id="{EA1F0C84-8FFE-4E1E-C426-7FCC1D74E261}"/>
              </a:ext>
            </a:extLst>
          </p:cNvPr>
          <p:cNvSpPr/>
          <p:nvPr/>
        </p:nvSpPr>
        <p:spPr>
          <a:xfrm>
            <a:off x="8333104" y="590204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7" name="Oval 276">
            <a:extLst>
              <a:ext uri="{FF2B5EF4-FFF2-40B4-BE49-F238E27FC236}">
                <a16:creationId xmlns:a16="http://schemas.microsoft.com/office/drawing/2014/main" id="{AD8FE996-91B0-3DC6-6000-5EDC87E78335}"/>
              </a:ext>
            </a:extLst>
          </p:cNvPr>
          <p:cNvSpPr/>
          <p:nvPr/>
        </p:nvSpPr>
        <p:spPr>
          <a:xfrm>
            <a:off x="8611925" y="593648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8" name="Oval 277">
            <a:extLst>
              <a:ext uri="{FF2B5EF4-FFF2-40B4-BE49-F238E27FC236}">
                <a16:creationId xmlns:a16="http://schemas.microsoft.com/office/drawing/2014/main" id="{C81B3405-2E88-0028-1B93-5881A0197E9E}"/>
              </a:ext>
            </a:extLst>
          </p:cNvPr>
          <p:cNvSpPr/>
          <p:nvPr/>
        </p:nvSpPr>
        <p:spPr>
          <a:xfrm>
            <a:off x="8223090" y="59982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79" name="Oval 278">
            <a:extLst>
              <a:ext uri="{FF2B5EF4-FFF2-40B4-BE49-F238E27FC236}">
                <a16:creationId xmlns:a16="http://schemas.microsoft.com/office/drawing/2014/main" id="{2336ACE7-1285-8355-FE75-52113DB6E48F}"/>
              </a:ext>
            </a:extLst>
          </p:cNvPr>
          <p:cNvSpPr/>
          <p:nvPr/>
        </p:nvSpPr>
        <p:spPr>
          <a:xfrm>
            <a:off x="8055064" y="591264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0" name="Oval 279">
            <a:extLst>
              <a:ext uri="{FF2B5EF4-FFF2-40B4-BE49-F238E27FC236}">
                <a16:creationId xmlns:a16="http://schemas.microsoft.com/office/drawing/2014/main" id="{CDDE8F9E-40F5-6D23-C291-0497973026F6}"/>
              </a:ext>
            </a:extLst>
          </p:cNvPr>
          <p:cNvSpPr/>
          <p:nvPr/>
        </p:nvSpPr>
        <p:spPr>
          <a:xfrm>
            <a:off x="8051187" y="573004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1" name="Oval 280">
            <a:extLst>
              <a:ext uri="{FF2B5EF4-FFF2-40B4-BE49-F238E27FC236}">
                <a16:creationId xmlns:a16="http://schemas.microsoft.com/office/drawing/2014/main" id="{6448FE28-DD76-EF8B-2988-BA71249A1FEA}"/>
              </a:ext>
            </a:extLst>
          </p:cNvPr>
          <p:cNvSpPr/>
          <p:nvPr/>
        </p:nvSpPr>
        <p:spPr>
          <a:xfrm>
            <a:off x="8672380" y="571748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2" name="Oval 281">
            <a:extLst>
              <a:ext uri="{FF2B5EF4-FFF2-40B4-BE49-F238E27FC236}">
                <a16:creationId xmlns:a16="http://schemas.microsoft.com/office/drawing/2014/main" id="{9ABA5B95-E646-107B-AC5D-AE81C2503077}"/>
              </a:ext>
            </a:extLst>
          </p:cNvPr>
          <p:cNvSpPr/>
          <p:nvPr/>
        </p:nvSpPr>
        <p:spPr>
          <a:xfrm>
            <a:off x="8435281" y="573004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3" name="Oval 282">
            <a:extLst>
              <a:ext uri="{FF2B5EF4-FFF2-40B4-BE49-F238E27FC236}">
                <a16:creationId xmlns:a16="http://schemas.microsoft.com/office/drawing/2014/main" id="{1DC59999-EBDA-4C70-4227-9E43AA2608CD}"/>
              </a:ext>
            </a:extLst>
          </p:cNvPr>
          <p:cNvSpPr/>
          <p:nvPr/>
        </p:nvSpPr>
        <p:spPr>
          <a:xfrm>
            <a:off x="8320956" y="579783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4" name="Oval 283">
            <a:extLst>
              <a:ext uri="{FF2B5EF4-FFF2-40B4-BE49-F238E27FC236}">
                <a16:creationId xmlns:a16="http://schemas.microsoft.com/office/drawing/2014/main" id="{BBB0253F-73D2-3E22-DF36-12719F5C1B09}"/>
              </a:ext>
            </a:extLst>
          </p:cNvPr>
          <p:cNvSpPr/>
          <p:nvPr/>
        </p:nvSpPr>
        <p:spPr>
          <a:xfrm>
            <a:off x="8570004" y="573898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5" name="Oval 284">
            <a:extLst>
              <a:ext uri="{FF2B5EF4-FFF2-40B4-BE49-F238E27FC236}">
                <a16:creationId xmlns:a16="http://schemas.microsoft.com/office/drawing/2014/main" id="{EE63ABD2-0AB5-1D09-DA1F-C83D1D051D15}"/>
              </a:ext>
            </a:extLst>
          </p:cNvPr>
          <p:cNvSpPr/>
          <p:nvPr/>
        </p:nvSpPr>
        <p:spPr>
          <a:xfrm>
            <a:off x="7998556" y="59959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6" name="Oval 285">
            <a:extLst>
              <a:ext uri="{FF2B5EF4-FFF2-40B4-BE49-F238E27FC236}">
                <a16:creationId xmlns:a16="http://schemas.microsoft.com/office/drawing/2014/main" id="{73419043-3129-09B1-A225-91439BC8E7C2}"/>
              </a:ext>
            </a:extLst>
          </p:cNvPr>
          <p:cNvSpPr/>
          <p:nvPr/>
        </p:nvSpPr>
        <p:spPr>
          <a:xfrm>
            <a:off x="7782489" y="627264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7" name="Oval 286">
            <a:extLst>
              <a:ext uri="{FF2B5EF4-FFF2-40B4-BE49-F238E27FC236}">
                <a16:creationId xmlns:a16="http://schemas.microsoft.com/office/drawing/2014/main" id="{C5028440-318C-8ED2-1B5D-F3713AAA1764}"/>
              </a:ext>
            </a:extLst>
          </p:cNvPr>
          <p:cNvSpPr/>
          <p:nvPr/>
        </p:nvSpPr>
        <p:spPr>
          <a:xfrm>
            <a:off x="7614463" y="61870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8" name="Oval 287">
            <a:extLst>
              <a:ext uri="{FF2B5EF4-FFF2-40B4-BE49-F238E27FC236}">
                <a16:creationId xmlns:a16="http://schemas.microsoft.com/office/drawing/2014/main" id="{87D2C9AE-16B2-60A4-503D-DE72A24A18DC}"/>
              </a:ext>
            </a:extLst>
          </p:cNvPr>
          <p:cNvSpPr/>
          <p:nvPr/>
        </p:nvSpPr>
        <p:spPr>
          <a:xfrm>
            <a:off x="8231779" y="59918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89" name="Oval 288">
            <a:extLst>
              <a:ext uri="{FF2B5EF4-FFF2-40B4-BE49-F238E27FC236}">
                <a16:creationId xmlns:a16="http://schemas.microsoft.com/office/drawing/2014/main" id="{15B993D9-50E3-A2B5-8E3C-6D0C93B6601A}"/>
              </a:ext>
            </a:extLst>
          </p:cNvPr>
          <p:cNvSpPr/>
          <p:nvPr/>
        </p:nvSpPr>
        <p:spPr>
          <a:xfrm>
            <a:off x="7850582" y="597892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0" name="Oval 289">
            <a:extLst>
              <a:ext uri="{FF2B5EF4-FFF2-40B4-BE49-F238E27FC236}">
                <a16:creationId xmlns:a16="http://schemas.microsoft.com/office/drawing/2014/main" id="{8E59AF50-6D80-2A6A-25D9-8963ADE223F0}"/>
              </a:ext>
            </a:extLst>
          </p:cNvPr>
          <p:cNvSpPr/>
          <p:nvPr/>
        </p:nvSpPr>
        <p:spPr>
          <a:xfrm>
            <a:off x="8129403" y="601336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1" name="Oval 290">
            <a:extLst>
              <a:ext uri="{FF2B5EF4-FFF2-40B4-BE49-F238E27FC236}">
                <a16:creationId xmlns:a16="http://schemas.microsoft.com/office/drawing/2014/main" id="{BEFB25C0-C6DE-35EA-E312-CA0E2E37BE4D}"/>
              </a:ext>
            </a:extLst>
          </p:cNvPr>
          <p:cNvSpPr/>
          <p:nvPr/>
        </p:nvSpPr>
        <p:spPr>
          <a:xfrm>
            <a:off x="7740568" y="607514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2" name="Oval 291">
            <a:extLst>
              <a:ext uri="{FF2B5EF4-FFF2-40B4-BE49-F238E27FC236}">
                <a16:creationId xmlns:a16="http://schemas.microsoft.com/office/drawing/2014/main" id="{0D679751-656F-92A0-D55B-C889703E63B1}"/>
              </a:ext>
            </a:extLst>
          </p:cNvPr>
          <p:cNvSpPr/>
          <p:nvPr/>
        </p:nvSpPr>
        <p:spPr>
          <a:xfrm>
            <a:off x="7572542" y="598952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3" name="Oval 292">
            <a:extLst>
              <a:ext uri="{FF2B5EF4-FFF2-40B4-BE49-F238E27FC236}">
                <a16:creationId xmlns:a16="http://schemas.microsoft.com/office/drawing/2014/main" id="{C675B6FE-E302-11CC-6268-A8503C7A3C70}"/>
              </a:ext>
            </a:extLst>
          </p:cNvPr>
          <p:cNvSpPr/>
          <p:nvPr/>
        </p:nvSpPr>
        <p:spPr>
          <a:xfrm>
            <a:off x="7568665" y="580691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4" name="Oval 293">
            <a:extLst>
              <a:ext uri="{FF2B5EF4-FFF2-40B4-BE49-F238E27FC236}">
                <a16:creationId xmlns:a16="http://schemas.microsoft.com/office/drawing/2014/main" id="{E6CC0C70-DCA6-472F-209E-D2297D88EB2D}"/>
              </a:ext>
            </a:extLst>
          </p:cNvPr>
          <p:cNvSpPr/>
          <p:nvPr/>
        </p:nvSpPr>
        <p:spPr>
          <a:xfrm>
            <a:off x="8189858" y="57943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5" name="Oval 294">
            <a:extLst>
              <a:ext uri="{FF2B5EF4-FFF2-40B4-BE49-F238E27FC236}">
                <a16:creationId xmlns:a16="http://schemas.microsoft.com/office/drawing/2014/main" id="{2D229901-68FC-414D-4F3C-D6F2BAF504CC}"/>
              </a:ext>
            </a:extLst>
          </p:cNvPr>
          <p:cNvSpPr/>
          <p:nvPr/>
        </p:nvSpPr>
        <p:spPr>
          <a:xfrm>
            <a:off x="7952759" y="580692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6" name="Oval 295">
            <a:extLst>
              <a:ext uri="{FF2B5EF4-FFF2-40B4-BE49-F238E27FC236}">
                <a16:creationId xmlns:a16="http://schemas.microsoft.com/office/drawing/2014/main" id="{AD2A865E-A868-E4F0-07B2-8BAC5FEE89A3}"/>
              </a:ext>
            </a:extLst>
          </p:cNvPr>
          <p:cNvSpPr/>
          <p:nvPr/>
        </p:nvSpPr>
        <p:spPr>
          <a:xfrm>
            <a:off x="7838434" y="587470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7" name="Oval 296">
            <a:extLst>
              <a:ext uri="{FF2B5EF4-FFF2-40B4-BE49-F238E27FC236}">
                <a16:creationId xmlns:a16="http://schemas.microsoft.com/office/drawing/2014/main" id="{72B49692-0E9E-6EA1-1392-4451D0297343}"/>
              </a:ext>
            </a:extLst>
          </p:cNvPr>
          <p:cNvSpPr/>
          <p:nvPr/>
        </p:nvSpPr>
        <p:spPr>
          <a:xfrm>
            <a:off x="8087482" y="581586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8" name="Oval 297">
            <a:extLst>
              <a:ext uri="{FF2B5EF4-FFF2-40B4-BE49-F238E27FC236}">
                <a16:creationId xmlns:a16="http://schemas.microsoft.com/office/drawing/2014/main" id="{C4F7A3B9-9D87-38C2-6EEE-EDABED21A1C4}"/>
              </a:ext>
            </a:extLst>
          </p:cNvPr>
          <p:cNvSpPr/>
          <p:nvPr/>
        </p:nvSpPr>
        <p:spPr>
          <a:xfrm>
            <a:off x="7678718" y="615817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299" name="Oval 298">
            <a:extLst>
              <a:ext uri="{FF2B5EF4-FFF2-40B4-BE49-F238E27FC236}">
                <a16:creationId xmlns:a16="http://schemas.microsoft.com/office/drawing/2014/main" id="{A4F3F315-31A5-7A1B-E582-8BCDF8B1F0CB}"/>
              </a:ext>
            </a:extLst>
          </p:cNvPr>
          <p:cNvSpPr/>
          <p:nvPr/>
        </p:nvSpPr>
        <p:spPr>
          <a:xfrm>
            <a:off x="7462651" y="643485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0" name="Oval 299">
            <a:extLst>
              <a:ext uri="{FF2B5EF4-FFF2-40B4-BE49-F238E27FC236}">
                <a16:creationId xmlns:a16="http://schemas.microsoft.com/office/drawing/2014/main" id="{1CAF3147-417C-AD90-2EF9-F7AB54FC9237}"/>
              </a:ext>
            </a:extLst>
          </p:cNvPr>
          <p:cNvSpPr/>
          <p:nvPr/>
        </p:nvSpPr>
        <p:spPr>
          <a:xfrm>
            <a:off x="7294625" y="634923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1" name="Oval 300">
            <a:extLst>
              <a:ext uri="{FF2B5EF4-FFF2-40B4-BE49-F238E27FC236}">
                <a16:creationId xmlns:a16="http://schemas.microsoft.com/office/drawing/2014/main" id="{911A1BEC-CA48-939C-84EB-E280F21A07F0}"/>
              </a:ext>
            </a:extLst>
          </p:cNvPr>
          <p:cNvSpPr/>
          <p:nvPr/>
        </p:nvSpPr>
        <p:spPr>
          <a:xfrm>
            <a:off x="7911941" y="61540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2" name="Oval 301">
            <a:extLst>
              <a:ext uri="{FF2B5EF4-FFF2-40B4-BE49-F238E27FC236}">
                <a16:creationId xmlns:a16="http://schemas.microsoft.com/office/drawing/2014/main" id="{A2E80C36-E8BB-3F36-87A9-934EA42F502C}"/>
              </a:ext>
            </a:extLst>
          </p:cNvPr>
          <p:cNvSpPr/>
          <p:nvPr/>
        </p:nvSpPr>
        <p:spPr>
          <a:xfrm>
            <a:off x="7530744" y="614112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3" name="Oval 302">
            <a:extLst>
              <a:ext uri="{FF2B5EF4-FFF2-40B4-BE49-F238E27FC236}">
                <a16:creationId xmlns:a16="http://schemas.microsoft.com/office/drawing/2014/main" id="{8CEADF1F-471B-54E4-DA96-F253F65935E8}"/>
              </a:ext>
            </a:extLst>
          </p:cNvPr>
          <p:cNvSpPr/>
          <p:nvPr/>
        </p:nvSpPr>
        <p:spPr>
          <a:xfrm>
            <a:off x="7809565" y="617557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4" name="Oval 303">
            <a:extLst>
              <a:ext uri="{FF2B5EF4-FFF2-40B4-BE49-F238E27FC236}">
                <a16:creationId xmlns:a16="http://schemas.microsoft.com/office/drawing/2014/main" id="{61107CE3-CFBC-A3C0-CC3A-F75571D1F301}"/>
              </a:ext>
            </a:extLst>
          </p:cNvPr>
          <p:cNvSpPr/>
          <p:nvPr/>
        </p:nvSpPr>
        <p:spPr>
          <a:xfrm>
            <a:off x="7420730" y="623735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5" name="Oval 304">
            <a:extLst>
              <a:ext uri="{FF2B5EF4-FFF2-40B4-BE49-F238E27FC236}">
                <a16:creationId xmlns:a16="http://schemas.microsoft.com/office/drawing/2014/main" id="{22EB73B2-185A-0384-506D-0C916E6FA17B}"/>
              </a:ext>
            </a:extLst>
          </p:cNvPr>
          <p:cNvSpPr/>
          <p:nvPr/>
        </p:nvSpPr>
        <p:spPr>
          <a:xfrm>
            <a:off x="7252704" y="615173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6" name="Oval 305">
            <a:extLst>
              <a:ext uri="{FF2B5EF4-FFF2-40B4-BE49-F238E27FC236}">
                <a16:creationId xmlns:a16="http://schemas.microsoft.com/office/drawing/2014/main" id="{4406EA01-2FBE-5B34-9941-F31C221F5DDC}"/>
              </a:ext>
            </a:extLst>
          </p:cNvPr>
          <p:cNvSpPr/>
          <p:nvPr/>
        </p:nvSpPr>
        <p:spPr>
          <a:xfrm>
            <a:off x="7248827" y="596912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7" name="Oval 306">
            <a:extLst>
              <a:ext uri="{FF2B5EF4-FFF2-40B4-BE49-F238E27FC236}">
                <a16:creationId xmlns:a16="http://schemas.microsoft.com/office/drawing/2014/main" id="{E879ED67-D89C-6100-1781-1EE70C5F277B}"/>
              </a:ext>
            </a:extLst>
          </p:cNvPr>
          <p:cNvSpPr/>
          <p:nvPr/>
        </p:nvSpPr>
        <p:spPr>
          <a:xfrm>
            <a:off x="7870020" y="595657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8" name="Oval 307">
            <a:extLst>
              <a:ext uri="{FF2B5EF4-FFF2-40B4-BE49-F238E27FC236}">
                <a16:creationId xmlns:a16="http://schemas.microsoft.com/office/drawing/2014/main" id="{FAD0FDCD-E04B-954A-0AF9-1DA0594B6384}"/>
              </a:ext>
            </a:extLst>
          </p:cNvPr>
          <p:cNvSpPr/>
          <p:nvPr/>
        </p:nvSpPr>
        <p:spPr>
          <a:xfrm>
            <a:off x="7632921" y="596912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09" name="Oval 308">
            <a:extLst>
              <a:ext uri="{FF2B5EF4-FFF2-40B4-BE49-F238E27FC236}">
                <a16:creationId xmlns:a16="http://schemas.microsoft.com/office/drawing/2014/main" id="{69914971-233C-2882-0208-06E1ADA5A6F8}"/>
              </a:ext>
            </a:extLst>
          </p:cNvPr>
          <p:cNvSpPr/>
          <p:nvPr/>
        </p:nvSpPr>
        <p:spPr>
          <a:xfrm>
            <a:off x="7518596" y="603691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0" name="Oval 309">
            <a:extLst>
              <a:ext uri="{FF2B5EF4-FFF2-40B4-BE49-F238E27FC236}">
                <a16:creationId xmlns:a16="http://schemas.microsoft.com/office/drawing/2014/main" id="{09108934-B8A9-6B8F-676B-A0F0D8EEAE9E}"/>
              </a:ext>
            </a:extLst>
          </p:cNvPr>
          <p:cNvSpPr/>
          <p:nvPr/>
        </p:nvSpPr>
        <p:spPr>
          <a:xfrm>
            <a:off x="7767644" y="597807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1" name="Oval 310">
            <a:extLst>
              <a:ext uri="{FF2B5EF4-FFF2-40B4-BE49-F238E27FC236}">
                <a16:creationId xmlns:a16="http://schemas.microsoft.com/office/drawing/2014/main" id="{86F299C6-9745-01DB-7455-47182F419616}"/>
              </a:ext>
            </a:extLst>
          </p:cNvPr>
          <p:cNvSpPr/>
          <p:nvPr/>
        </p:nvSpPr>
        <p:spPr>
          <a:xfrm>
            <a:off x="8295237" y="62735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2" name="Oval 311">
            <a:extLst>
              <a:ext uri="{FF2B5EF4-FFF2-40B4-BE49-F238E27FC236}">
                <a16:creationId xmlns:a16="http://schemas.microsoft.com/office/drawing/2014/main" id="{1D127510-55A0-CD6F-7D77-82450B083097}"/>
              </a:ext>
            </a:extLst>
          </p:cNvPr>
          <p:cNvSpPr/>
          <p:nvPr/>
        </p:nvSpPr>
        <p:spPr>
          <a:xfrm>
            <a:off x="8079170" y="655024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3" name="Oval 312">
            <a:extLst>
              <a:ext uri="{FF2B5EF4-FFF2-40B4-BE49-F238E27FC236}">
                <a16:creationId xmlns:a16="http://schemas.microsoft.com/office/drawing/2014/main" id="{FFF9A68E-26D1-8FC1-DC24-80F9035A648C}"/>
              </a:ext>
            </a:extLst>
          </p:cNvPr>
          <p:cNvSpPr/>
          <p:nvPr/>
        </p:nvSpPr>
        <p:spPr>
          <a:xfrm>
            <a:off x="7911144" y="64646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4" name="Oval 313">
            <a:extLst>
              <a:ext uri="{FF2B5EF4-FFF2-40B4-BE49-F238E27FC236}">
                <a16:creationId xmlns:a16="http://schemas.microsoft.com/office/drawing/2014/main" id="{B10A226E-4294-B96C-BDC8-2275BA32E7FE}"/>
              </a:ext>
            </a:extLst>
          </p:cNvPr>
          <p:cNvSpPr/>
          <p:nvPr/>
        </p:nvSpPr>
        <p:spPr>
          <a:xfrm>
            <a:off x="8528460" y="62694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5" name="Oval 314">
            <a:extLst>
              <a:ext uri="{FF2B5EF4-FFF2-40B4-BE49-F238E27FC236}">
                <a16:creationId xmlns:a16="http://schemas.microsoft.com/office/drawing/2014/main" id="{770C9893-2BB9-F14E-DAB3-7B7F720509C9}"/>
              </a:ext>
            </a:extLst>
          </p:cNvPr>
          <p:cNvSpPr/>
          <p:nvPr/>
        </p:nvSpPr>
        <p:spPr>
          <a:xfrm>
            <a:off x="8147263" y="625651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6" name="Oval 315">
            <a:extLst>
              <a:ext uri="{FF2B5EF4-FFF2-40B4-BE49-F238E27FC236}">
                <a16:creationId xmlns:a16="http://schemas.microsoft.com/office/drawing/2014/main" id="{7C65BE13-E0C5-2150-32B0-726144234CC4}"/>
              </a:ext>
            </a:extLst>
          </p:cNvPr>
          <p:cNvSpPr/>
          <p:nvPr/>
        </p:nvSpPr>
        <p:spPr>
          <a:xfrm>
            <a:off x="8426084" y="62909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7" name="Oval 316">
            <a:extLst>
              <a:ext uri="{FF2B5EF4-FFF2-40B4-BE49-F238E27FC236}">
                <a16:creationId xmlns:a16="http://schemas.microsoft.com/office/drawing/2014/main" id="{CDA71D0A-0896-260E-D433-5D174A385166}"/>
              </a:ext>
            </a:extLst>
          </p:cNvPr>
          <p:cNvSpPr/>
          <p:nvPr/>
        </p:nvSpPr>
        <p:spPr>
          <a:xfrm>
            <a:off x="8037249" y="635274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8" name="Oval 317">
            <a:extLst>
              <a:ext uri="{FF2B5EF4-FFF2-40B4-BE49-F238E27FC236}">
                <a16:creationId xmlns:a16="http://schemas.microsoft.com/office/drawing/2014/main" id="{CB41A358-5D78-8391-DB72-A39999D30586}"/>
              </a:ext>
            </a:extLst>
          </p:cNvPr>
          <p:cNvSpPr/>
          <p:nvPr/>
        </p:nvSpPr>
        <p:spPr>
          <a:xfrm>
            <a:off x="7869223" y="626712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19" name="Oval 318">
            <a:extLst>
              <a:ext uri="{FF2B5EF4-FFF2-40B4-BE49-F238E27FC236}">
                <a16:creationId xmlns:a16="http://schemas.microsoft.com/office/drawing/2014/main" id="{48510079-2971-8C30-9952-450A88D974BA}"/>
              </a:ext>
            </a:extLst>
          </p:cNvPr>
          <p:cNvSpPr/>
          <p:nvPr/>
        </p:nvSpPr>
        <p:spPr>
          <a:xfrm>
            <a:off x="7865346" y="608451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0" name="Oval 319">
            <a:extLst>
              <a:ext uri="{FF2B5EF4-FFF2-40B4-BE49-F238E27FC236}">
                <a16:creationId xmlns:a16="http://schemas.microsoft.com/office/drawing/2014/main" id="{BB742BF0-9FEF-7426-531C-9D8BD624716F}"/>
              </a:ext>
            </a:extLst>
          </p:cNvPr>
          <p:cNvSpPr/>
          <p:nvPr/>
        </p:nvSpPr>
        <p:spPr>
          <a:xfrm>
            <a:off x="8486539" y="607196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1" name="Oval 320">
            <a:extLst>
              <a:ext uri="{FF2B5EF4-FFF2-40B4-BE49-F238E27FC236}">
                <a16:creationId xmlns:a16="http://schemas.microsoft.com/office/drawing/2014/main" id="{6D615FD8-D5DE-A332-0568-08D0A8115820}"/>
              </a:ext>
            </a:extLst>
          </p:cNvPr>
          <p:cNvSpPr/>
          <p:nvPr/>
        </p:nvSpPr>
        <p:spPr>
          <a:xfrm>
            <a:off x="8249440" y="608451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2" name="Oval 321">
            <a:extLst>
              <a:ext uri="{FF2B5EF4-FFF2-40B4-BE49-F238E27FC236}">
                <a16:creationId xmlns:a16="http://schemas.microsoft.com/office/drawing/2014/main" id="{9858FEF9-C17D-44F7-6353-0BBF6C4275E8}"/>
              </a:ext>
            </a:extLst>
          </p:cNvPr>
          <p:cNvSpPr/>
          <p:nvPr/>
        </p:nvSpPr>
        <p:spPr>
          <a:xfrm>
            <a:off x="8135115" y="615230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3" name="Oval 322">
            <a:extLst>
              <a:ext uri="{FF2B5EF4-FFF2-40B4-BE49-F238E27FC236}">
                <a16:creationId xmlns:a16="http://schemas.microsoft.com/office/drawing/2014/main" id="{D4147FA5-C662-6C94-AF48-C627E3CF47FC}"/>
              </a:ext>
            </a:extLst>
          </p:cNvPr>
          <p:cNvSpPr/>
          <p:nvPr/>
        </p:nvSpPr>
        <p:spPr>
          <a:xfrm>
            <a:off x="8384163" y="609346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nvGrpSpPr>
          <p:cNvPr id="324" name="Group 323">
            <a:extLst>
              <a:ext uri="{FF2B5EF4-FFF2-40B4-BE49-F238E27FC236}">
                <a16:creationId xmlns:a16="http://schemas.microsoft.com/office/drawing/2014/main" id="{7E1280E9-7647-D1DE-2E9E-32E61DE1C762}"/>
              </a:ext>
            </a:extLst>
          </p:cNvPr>
          <p:cNvGrpSpPr/>
          <p:nvPr/>
        </p:nvGrpSpPr>
        <p:grpSpPr>
          <a:xfrm>
            <a:off x="6894193" y="4735830"/>
            <a:ext cx="2411730" cy="2411730"/>
            <a:chOff x="6894193" y="4735830"/>
            <a:chExt cx="2411730" cy="2411730"/>
          </a:xfrm>
        </p:grpSpPr>
        <p:sp>
          <p:nvSpPr>
            <p:cNvPr id="40" name="Oval 39">
              <a:extLst>
                <a:ext uri="{FF2B5EF4-FFF2-40B4-BE49-F238E27FC236}">
                  <a16:creationId xmlns:a16="http://schemas.microsoft.com/office/drawing/2014/main" id="{B9A64E96-69A4-8C15-97AC-5EDD390A2B27}"/>
                </a:ext>
              </a:extLst>
            </p:cNvPr>
            <p:cNvSpPr/>
            <p:nvPr/>
          </p:nvSpPr>
          <p:spPr>
            <a:xfrm>
              <a:off x="6894193" y="4735830"/>
              <a:ext cx="2411730" cy="2411730"/>
            </a:xfrm>
            <a:prstGeom prst="ellipse">
              <a:avLst/>
            </a:prstGeom>
            <a:solidFill>
              <a:srgbClr val="D4AC0D">
                <a:alpha val="6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63" name="TextBox 62">
              <a:extLst>
                <a:ext uri="{FF2B5EF4-FFF2-40B4-BE49-F238E27FC236}">
                  <a16:creationId xmlns:a16="http://schemas.microsoft.com/office/drawing/2014/main" id="{2B16F69D-CB8A-E35D-8444-B28F80AB63C1}"/>
                </a:ext>
              </a:extLst>
            </p:cNvPr>
            <p:cNvSpPr txBox="1"/>
            <p:nvPr/>
          </p:nvSpPr>
          <p:spPr>
            <a:xfrm>
              <a:off x="7529766" y="5559465"/>
              <a:ext cx="1119770"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FFFFFF"/>
                  </a:solidFill>
                  <a:effectLst/>
                  <a:uLnTx/>
                  <a:uFillTx/>
                  <a:latin typeface="Arial"/>
                  <a:ea typeface="+mn-ea"/>
                  <a:cs typeface="+mn-cs"/>
                </a:rPr>
                <a:t>312</a:t>
              </a:r>
            </a:p>
          </p:txBody>
        </p:sp>
        <p:pic>
          <p:nvPicPr>
            <p:cNvPr id="64" name="Graphic 63">
              <a:extLst>
                <a:ext uri="{FF2B5EF4-FFF2-40B4-BE49-F238E27FC236}">
                  <a16:creationId xmlns:a16="http://schemas.microsoft.com/office/drawing/2014/main" id="{738AE8C3-689F-F0AF-FD26-8621CAF13845}"/>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33758" t="8321" r="35461" b="19185"/>
            <a:stretch/>
          </p:blipFill>
          <p:spPr>
            <a:xfrm>
              <a:off x="8047398" y="5297310"/>
              <a:ext cx="102582" cy="296504"/>
            </a:xfrm>
            <a:prstGeom prst="rect">
              <a:avLst/>
            </a:prstGeom>
          </p:spPr>
        </p:pic>
      </p:grpSp>
      <p:grpSp>
        <p:nvGrpSpPr>
          <p:cNvPr id="258" name="Group 257">
            <a:extLst>
              <a:ext uri="{FF2B5EF4-FFF2-40B4-BE49-F238E27FC236}">
                <a16:creationId xmlns:a16="http://schemas.microsoft.com/office/drawing/2014/main" id="{8345A3DB-6E75-1BF1-41FA-5F082291727E}"/>
              </a:ext>
            </a:extLst>
          </p:cNvPr>
          <p:cNvGrpSpPr/>
          <p:nvPr/>
        </p:nvGrpSpPr>
        <p:grpSpPr>
          <a:xfrm>
            <a:off x="8098689" y="2918795"/>
            <a:ext cx="2079190" cy="2079190"/>
            <a:chOff x="8098689" y="2918795"/>
            <a:chExt cx="2079190" cy="2079190"/>
          </a:xfrm>
        </p:grpSpPr>
        <p:sp>
          <p:nvSpPr>
            <p:cNvPr id="57" name="Oval 56">
              <a:extLst>
                <a:ext uri="{FF2B5EF4-FFF2-40B4-BE49-F238E27FC236}">
                  <a16:creationId xmlns:a16="http://schemas.microsoft.com/office/drawing/2014/main" id="{E0D3C48C-186F-0C49-9AB2-9BB074C0B4AC}"/>
                </a:ext>
              </a:extLst>
            </p:cNvPr>
            <p:cNvSpPr/>
            <p:nvPr/>
          </p:nvSpPr>
          <p:spPr>
            <a:xfrm>
              <a:off x="8098689" y="2918795"/>
              <a:ext cx="2079190" cy="2079190"/>
            </a:xfrm>
            <a:prstGeom prst="ellipse">
              <a:avLst/>
            </a:prstGeom>
            <a:solidFill>
              <a:srgbClr val="F7DC6F">
                <a:alpha val="6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65" name="TextBox 64">
              <a:extLst>
                <a:ext uri="{FF2B5EF4-FFF2-40B4-BE49-F238E27FC236}">
                  <a16:creationId xmlns:a16="http://schemas.microsoft.com/office/drawing/2014/main" id="{1F0C1530-B2A7-6BB4-EDC7-182C18F568C2}"/>
                </a:ext>
              </a:extLst>
            </p:cNvPr>
            <p:cNvSpPr txBox="1"/>
            <p:nvPr/>
          </p:nvSpPr>
          <p:spPr>
            <a:xfrm>
              <a:off x="8562177" y="3662225"/>
              <a:ext cx="1119770"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FFFFFF"/>
                  </a:solidFill>
                  <a:effectLst/>
                  <a:uLnTx/>
                  <a:uFillTx/>
                  <a:latin typeface="Arial"/>
                  <a:ea typeface="+mn-ea"/>
                  <a:cs typeface="+mn-cs"/>
                </a:rPr>
                <a:t>202</a:t>
              </a:r>
            </a:p>
          </p:txBody>
        </p:sp>
        <p:pic>
          <p:nvPicPr>
            <p:cNvPr id="66" name="Graphic 65">
              <a:extLst>
                <a:ext uri="{FF2B5EF4-FFF2-40B4-BE49-F238E27FC236}">
                  <a16:creationId xmlns:a16="http://schemas.microsoft.com/office/drawing/2014/main" id="{C2B33885-C3C4-C7B4-007F-FAF252CE6A4F}"/>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33758" t="8321" r="35461" b="19185"/>
            <a:stretch/>
          </p:blipFill>
          <p:spPr>
            <a:xfrm>
              <a:off x="9079809" y="3400070"/>
              <a:ext cx="102582" cy="296504"/>
            </a:xfrm>
            <a:prstGeom prst="rect">
              <a:avLst/>
            </a:prstGeom>
          </p:spPr>
        </p:pic>
      </p:grpSp>
      <p:sp>
        <p:nvSpPr>
          <p:cNvPr id="325" name="Oval 324">
            <a:extLst>
              <a:ext uri="{FF2B5EF4-FFF2-40B4-BE49-F238E27FC236}">
                <a16:creationId xmlns:a16="http://schemas.microsoft.com/office/drawing/2014/main" id="{C8414965-D3F4-5DC0-B52B-936EFD74FC8C}"/>
              </a:ext>
            </a:extLst>
          </p:cNvPr>
          <p:cNvSpPr/>
          <p:nvPr/>
        </p:nvSpPr>
        <p:spPr>
          <a:xfrm>
            <a:off x="10682891" y="4074158"/>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6" name="Oval 325">
            <a:extLst>
              <a:ext uri="{FF2B5EF4-FFF2-40B4-BE49-F238E27FC236}">
                <a16:creationId xmlns:a16="http://schemas.microsoft.com/office/drawing/2014/main" id="{F073F16A-784D-DE57-7AE3-A0AE78050535}"/>
              </a:ext>
            </a:extLst>
          </p:cNvPr>
          <p:cNvSpPr/>
          <p:nvPr/>
        </p:nvSpPr>
        <p:spPr>
          <a:xfrm>
            <a:off x="10466824" y="435084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7" name="Oval 326">
            <a:extLst>
              <a:ext uri="{FF2B5EF4-FFF2-40B4-BE49-F238E27FC236}">
                <a16:creationId xmlns:a16="http://schemas.microsoft.com/office/drawing/2014/main" id="{A166A357-0878-430A-4918-D13FB91EE889}"/>
              </a:ext>
            </a:extLst>
          </p:cNvPr>
          <p:cNvSpPr/>
          <p:nvPr/>
        </p:nvSpPr>
        <p:spPr>
          <a:xfrm>
            <a:off x="10298798" y="42652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8" name="Oval 327">
            <a:extLst>
              <a:ext uri="{FF2B5EF4-FFF2-40B4-BE49-F238E27FC236}">
                <a16:creationId xmlns:a16="http://schemas.microsoft.com/office/drawing/2014/main" id="{692A6193-9A4C-1CEF-F525-1B1E54EA48E4}"/>
              </a:ext>
            </a:extLst>
          </p:cNvPr>
          <p:cNvSpPr/>
          <p:nvPr/>
        </p:nvSpPr>
        <p:spPr>
          <a:xfrm>
            <a:off x="10916114" y="407005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29" name="Oval 328">
            <a:extLst>
              <a:ext uri="{FF2B5EF4-FFF2-40B4-BE49-F238E27FC236}">
                <a16:creationId xmlns:a16="http://schemas.microsoft.com/office/drawing/2014/main" id="{E67C4CC9-9C0E-F304-542D-D0F876A0CF92}"/>
              </a:ext>
            </a:extLst>
          </p:cNvPr>
          <p:cNvSpPr/>
          <p:nvPr/>
        </p:nvSpPr>
        <p:spPr>
          <a:xfrm>
            <a:off x="10534917" y="405711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nvGrpSpPr>
          <p:cNvPr id="380" name="Group 379">
            <a:extLst>
              <a:ext uri="{FF2B5EF4-FFF2-40B4-BE49-F238E27FC236}">
                <a16:creationId xmlns:a16="http://schemas.microsoft.com/office/drawing/2014/main" id="{0EDE9386-A1EE-9EDD-7AAA-C758F8346C6D}"/>
              </a:ext>
            </a:extLst>
          </p:cNvPr>
          <p:cNvGrpSpPr/>
          <p:nvPr/>
        </p:nvGrpSpPr>
        <p:grpSpPr>
          <a:xfrm>
            <a:off x="3930498" y="2995926"/>
            <a:ext cx="876313" cy="968921"/>
            <a:chOff x="3930498" y="2995926"/>
            <a:chExt cx="876313" cy="968921"/>
          </a:xfrm>
        </p:grpSpPr>
        <p:grpSp>
          <p:nvGrpSpPr>
            <p:cNvPr id="365" name="Group 364">
              <a:extLst>
                <a:ext uri="{FF2B5EF4-FFF2-40B4-BE49-F238E27FC236}">
                  <a16:creationId xmlns:a16="http://schemas.microsoft.com/office/drawing/2014/main" id="{B1E17342-164C-D3E0-A893-DC60369D6232}"/>
                </a:ext>
              </a:extLst>
            </p:cNvPr>
            <p:cNvGrpSpPr/>
            <p:nvPr/>
          </p:nvGrpSpPr>
          <p:grpSpPr>
            <a:xfrm>
              <a:off x="3930498" y="2995926"/>
              <a:ext cx="708833" cy="524004"/>
              <a:chOff x="9366806" y="4495566"/>
              <a:chExt cx="708833" cy="524004"/>
            </a:xfrm>
          </p:grpSpPr>
          <p:sp>
            <p:nvSpPr>
              <p:cNvPr id="352" name="Oval 351">
                <a:extLst>
                  <a:ext uri="{FF2B5EF4-FFF2-40B4-BE49-F238E27FC236}">
                    <a16:creationId xmlns:a16="http://schemas.microsoft.com/office/drawing/2014/main" id="{0D1CAB4D-BF8A-120B-04C8-54A6982D6D73}"/>
                  </a:ext>
                </a:extLst>
              </p:cNvPr>
              <p:cNvSpPr/>
              <p:nvPr/>
            </p:nvSpPr>
            <p:spPr>
              <a:xfrm>
                <a:off x="9796697" y="469716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3" name="Oval 352">
                <a:extLst>
                  <a:ext uri="{FF2B5EF4-FFF2-40B4-BE49-F238E27FC236}">
                    <a16:creationId xmlns:a16="http://schemas.microsoft.com/office/drawing/2014/main" id="{A27382B8-3F80-2865-BCC3-CD5A30EF6A76}"/>
                  </a:ext>
                </a:extLst>
              </p:cNvPr>
              <p:cNvSpPr/>
              <p:nvPr/>
            </p:nvSpPr>
            <p:spPr>
              <a:xfrm>
                <a:off x="9580630" y="49738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4" name="Oval 353">
                <a:extLst>
                  <a:ext uri="{FF2B5EF4-FFF2-40B4-BE49-F238E27FC236}">
                    <a16:creationId xmlns:a16="http://schemas.microsoft.com/office/drawing/2014/main" id="{C049A0A6-AAAA-3074-E82C-357A796805F0}"/>
                  </a:ext>
                </a:extLst>
              </p:cNvPr>
              <p:cNvSpPr/>
              <p:nvPr/>
            </p:nvSpPr>
            <p:spPr>
              <a:xfrm>
                <a:off x="9412604" y="48882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5" name="Oval 354">
                <a:extLst>
                  <a:ext uri="{FF2B5EF4-FFF2-40B4-BE49-F238E27FC236}">
                    <a16:creationId xmlns:a16="http://schemas.microsoft.com/office/drawing/2014/main" id="{1C216CB5-5A36-E68D-DDE4-7512A2A930B8}"/>
                  </a:ext>
                </a:extLst>
              </p:cNvPr>
              <p:cNvSpPr/>
              <p:nvPr/>
            </p:nvSpPr>
            <p:spPr>
              <a:xfrm>
                <a:off x="10029920" y="46930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6" name="Oval 355">
                <a:extLst>
                  <a:ext uri="{FF2B5EF4-FFF2-40B4-BE49-F238E27FC236}">
                    <a16:creationId xmlns:a16="http://schemas.microsoft.com/office/drawing/2014/main" id="{5D4559F8-E81E-AA3B-79AC-77CB0F83B590}"/>
                  </a:ext>
                </a:extLst>
              </p:cNvPr>
              <p:cNvSpPr/>
              <p:nvPr/>
            </p:nvSpPr>
            <p:spPr>
              <a:xfrm>
                <a:off x="9648723" y="46801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7" name="Oval 356">
                <a:extLst>
                  <a:ext uri="{FF2B5EF4-FFF2-40B4-BE49-F238E27FC236}">
                    <a16:creationId xmlns:a16="http://schemas.microsoft.com/office/drawing/2014/main" id="{8653F6C4-D455-A0F8-44BE-FE93C1D23DE0}"/>
                  </a:ext>
                </a:extLst>
              </p:cNvPr>
              <p:cNvSpPr/>
              <p:nvPr/>
            </p:nvSpPr>
            <p:spPr>
              <a:xfrm>
                <a:off x="9927544" y="47145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8" name="Oval 357">
                <a:extLst>
                  <a:ext uri="{FF2B5EF4-FFF2-40B4-BE49-F238E27FC236}">
                    <a16:creationId xmlns:a16="http://schemas.microsoft.com/office/drawing/2014/main" id="{43EE58A8-96E4-1463-B204-E003F6C9A499}"/>
                  </a:ext>
                </a:extLst>
              </p:cNvPr>
              <p:cNvSpPr/>
              <p:nvPr/>
            </p:nvSpPr>
            <p:spPr>
              <a:xfrm>
                <a:off x="9538709" y="4776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9" name="Oval 358">
                <a:extLst>
                  <a:ext uri="{FF2B5EF4-FFF2-40B4-BE49-F238E27FC236}">
                    <a16:creationId xmlns:a16="http://schemas.microsoft.com/office/drawing/2014/main" id="{F023B06B-E36C-9B5C-6BEF-7526F19231C8}"/>
                  </a:ext>
                </a:extLst>
              </p:cNvPr>
              <p:cNvSpPr/>
              <p:nvPr/>
            </p:nvSpPr>
            <p:spPr>
              <a:xfrm>
                <a:off x="9370683" y="46907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0" name="Oval 359">
                <a:extLst>
                  <a:ext uri="{FF2B5EF4-FFF2-40B4-BE49-F238E27FC236}">
                    <a16:creationId xmlns:a16="http://schemas.microsoft.com/office/drawing/2014/main" id="{06AA8D39-DB96-DE79-66D0-DE37C3200CCB}"/>
                  </a:ext>
                </a:extLst>
              </p:cNvPr>
              <p:cNvSpPr/>
              <p:nvPr/>
            </p:nvSpPr>
            <p:spPr>
              <a:xfrm>
                <a:off x="9366806" y="45081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1" name="Oval 360">
                <a:extLst>
                  <a:ext uri="{FF2B5EF4-FFF2-40B4-BE49-F238E27FC236}">
                    <a16:creationId xmlns:a16="http://schemas.microsoft.com/office/drawing/2014/main" id="{C1190D8A-811D-32A3-88D5-65B09F898A33}"/>
                  </a:ext>
                </a:extLst>
              </p:cNvPr>
              <p:cNvSpPr/>
              <p:nvPr/>
            </p:nvSpPr>
            <p:spPr>
              <a:xfrm>
                <a:off x="9987999" y="44955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2" name="Oval 361">
                <a:extLst>
                  <a:ext uri="{FF2B5EF4-FFF2-40B4-BE49-F238E27FC236}">
                    <a16:creationId xmlns:a16="http://schemas.microsoft.com/office/drawing/2014/main" id="{CAEAEC2E-7FC2-FD74-9D96-9B3110DED16C}"/>
                  </a:ext>
                </a:extLst>
              </p:cNvPr>
              <p:cNvSpPr/>
              <p:nvPr/>
            </p:nvSpPr>
            <p:spPr>
              <a:xfrm>
                <a:off x="9750900" y="45081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3" name="Oval 362">
                <a:extLst>
                  <a:ext uri="{FF2B5EF4-FFF2-40B4-BE49-F238E27FC236}">
                    <a16:creationId xmlns:a16="http://schemas.microsoft.com/office/drawing/2014/main" id="{15264D40-43BE-DC4A-D48B-D52E650ADF5B}"/>
                  </a:ext>
                </a:extLst>
              </p:cNvPr>
              <p:cNvSpPr/>
              <p:nvPr/>
            </p:nvSpPr>
            <p:spPr>
              <a:xfrm>
                <a:off x="9636575" y="45759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4" name="Oval 363">
                <a:extLst>
                  <a:ext uri="{FF2B5EF4-FFF2-40B4-BE49-F238E27FC236}">
                    <a16:creationId xmlns:a16="http://schemas.microsoft.com/office/drawing/2014/main" id="{EF2536D9-4BE1-83F9-D355-C86C3D6D2D0F}"/>
                  </a:ext>
                </a:extLst>
              </p:cNvPr>
              <p:cNvSpPr/>
              <p:nvPr/>
            </p:nvSpPr>
            <p:spPr>
              <a:xfrm>
                <a:off x="9885623" y="45170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grpSp>
          <p:nvGrpSpPr>
            <p:cNvPr id="366" name="Group 365">
              <a:extLst>
                <a:ext uri="{FF2B5EF4-FFF2-40B4-BE49-F238E27FC236}">
                  <a16:creationId xmlns:a16="http://schemas.microsoft.com/office/drawing/2014/main" id="{208A83DA-746C-BF4F-B274-AA98D684C24B}"/>
                </a:ext>
              </a:extLst>
            </p:cNvPr>
            <p:cNvGrpSpPr/>
            <p:nvPr/>
          </p:nvGrpSpPr>
          <p:grpSpPr>
            <a:xfrm>
              <a:off x="4097978" y="3440843"/>
              <a:ext cx="708833" cy="524004"/>
              <a:chOff x="9366806" y="4495566"/>
              <a:chExt cx="708833" cy="524004"/>
            </a:xfrm>
          </p:grpSpPr>
          <p:sp>
            <p:nvSpPr>
              <p:cNvPr id="367" name="Oval 366">
                <a:extLst>
                  <a:ext uri="{FF2B5EF4-FFF2-40B4-BE49-F238E27FC236}">
                    <a16:creationId xmlns:a16="http://schemas.microsoft.com/office/drawing/2014/main" id="{0ABAD250-21E6-6C1D-4D29-A82EC6CB9758}"/>
                  </a:ext>
                </a:extLst>
              </p:cNvPr>
              <p:cNvSpPr/>
              <p:nvPr/>
            </p:nvSpPr>
            <p:spPr>
              <a:xfrm>
                <a:off x="9796697" y="469716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8" name="Oval 367">
                <a:extLst>
                  <a:ext uri="{FF2B5EF4-FFF2-40B4-BE49-F238E27FC236}">
                    <a16:creationId xmlns:a16="http://schemas.microsoft.com/office/drawing/2014/main" id="{B657C553-5059-74D2-2F61-450A5AC72761}"/>
                  </a:ext>
                </a:extLst>
              </p:cNvPr>
              <p:cNvSpPr/>
              <p:nvPr/>
            </p:nvSpPr>
            <p:spPr>
              <a:xfrm>
                <a:off x="9580630" y="49738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69" name="Oval 368">
                <a:extLst>
                  <a:ext uri="{FF2B5EF4-FFF2-40B4-BE49-F238E27FC236}">
                    <a16:creationId xmlns:a16="http://schemas.microsoft.com/office/drawing/2014/main" id="{8D9FBFA5-BB43-40AC-FBA7-63976682E7BC}"/>
                  </a:ext>
                </a:extLst>
              </p:cNvPr>
              <p:cNvSpPr/>
              <p:nvPr/>
            </p:nvSpPr>
            <p:spPr>
              <a:xfrm>
                <a:off x="9412604" y="48882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0" name="Oval 369">
                <a:extLst>
                  <a:ext uri="{FF2B5EF4-FFF2-40B4-BE49-F238E27FC236}">
                    <a16:creationId xmlns:a16="http://schemas.microsoft.com/office/drawing/2014/main" id="{E2F9C65F-CF48-7DE3-4719-4FF7B0098166}"/>
                  </a:ext>
                </a:extLst>
              </p:cNvPr>
              <p:cNvSpPr/>
              <p:nvPr/>
            </p:nvSpPr>
            <p:spPr>
              <a:xfrm>
                <a:off x="10029920" y="46930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1" name="Oval 370">
                <a:extLst>
                  <a:ext uri="{FF2B5EF4-FFF2-40B4-BE49-F238E27FC236}">
                    <a16:creationId xmlns:a16="http://schemas.microsoft.com/office/drawing/2014/main" id="{CBE56BF5-115E-D9F1-60EC-5954C7863A46}"/>
                  </a:ext>
                </a:extLst>
              </p:cNvPr>
              <p:cNvSpPr/>
              <p:nvPr/>
            </p:nvSpPr>
            <p:spPr>
              <a:xfrm>
                <a:off x="9648723" y="46801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2" name="Oval 371">
                <a:extLst>
                  <a:ext uri="{FF2B5EF4-FFF2-40B4-BE49-F238E27FC236}">
                    <a16:creationId xmlns:a16="http://schemas.microsoft.com/office/drawing/2014/main" id="{3D294BBE-1569-0D86-C019-1F1CE7A8EAC7}"/>
                  </a:ext>
                </a:extLst>
              </p:cNvPr>
              <p:cNvSpPr/>
              <p:nvPr/>
            </p:nvSpPr>
            <p:spPr>
              <a:xfrm>
                <a:off x="9927544" y="47145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3" name="Oval 372">
                <a:extLst>
                  <a:ext uri="{FF2B5EF4-FFF2-40B4-BE49-F238E27FC236}">
                    <a16:creationId xmlns:a16="http://schemas.microsoft.com/office/drawing/2014/main" id="{5EC89BD2-6BF7-C6BF-CE85-08802A8D2F51}"/>
                  </a:ext>
                </a:extLst>
              </p:cNvPr>
              <p:cNvSpPr/>
              <p:nvPr/>
            </p:nvSpPr>
            <p:spPr>
              <a:xfrm>
                <a:off x="9538709" y="477635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4" name="Oval 373">
                <a:extLst>
                  <a:ext uri="{FF2B5EF4-FFF2-40B4-BE49-F238E27FC236}">
                    <a16:creationId xmlns:a16="http://schemas.microsoft.com/office/drawing/2014/main" id="{EBCCA86B-9FD9-EB9E-413F-5EFC905A8417}"/>
                  </a:ext>
                </a:extLst>
              </p:cNvPr>
              <p:cNvSpPr/>
              <p:nvPr/>
            </p:nvSpPr>
            <p:spPr>
              <a:xfrm>
                <a:off x="9370683" y="469073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5" name="Oval 374">
                <a:extLst>
                  <a:ext uri="{FF2B5EF4-FFF2-40B4-BE49-F238E27FC236}">
                    <a16:creationId xmlns:a16="http://schemas.microsoft.com/office/drawing/2014/main" id="{4660E21B-8849-F49C-7DBB-695874F59980}"/>
                  </a:ext>
                </a:extLst>
              </p:cNvPr>
              <p:cNvSpPr/>
              <p:nvPr/>
            </p:nvSpPr>
            <p:spPr>
              <a:xfrm>
                <a:off x="9366806" y="45081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6" name="Oval 375">
                <a:extLst>
                  <a:ext uri="{FF2B5EF4-FFF2-40B4-BE49-F238E27FC236}">
                    <a16:creationId xmlns:a16="http://schemas.microsoft.com/office/drawing/2014/main" id="{EA692C10-4139-869E-97E0-B81D2EA9E489}"/>
                  </a:ext>
                </a:extLst>
              </p:cNvPr>
              <p:cNvSpPr/>
              <p:nvPr/>
            </p:nvSpPr>
            <p:spPr>
              <a:xfrm>
                <a:off x="9987999" y="449556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7" name="Oval 376">
                <a:extLst>
                  <a:ext uri="{FF2B5EF4-FFF2-40B4-BE49-F238E27FC236}">
                    <a16:creationId xmlns:a16="http://schemas.microsoft.com/office/drawing/2014/main" id="{81959B48-4370-8EAB-E14F-7819271902B9}"/>
                  </a:ext>
                </a:extLst>
              </p:cNvPr>
              <p:cNvSpPr/>
              <p:nvPr/>
            </p:nvSpPr>
            <p:spPr>
              <a:xfrm>
                <a:off x="9750900" y="450812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8" name="Oval 377">
                <a:extLst>
                  <a:ext uri="{FF2B5EF4-FFF2-40B4-BE49-F238E27FC236}">
                    <a16:creationId xmlns:a16="http://schemas.microsoft.com/office/drawing/2014/main" id="{2E13849A-CAAD-98F0-646C-670FDA3EC7AA}"/>
                  </a:ext>
                </a:extLst>
              </p:cNvPr>
              <p:cNvSpPr/>
              <p:nvPr/>
            </p:nvSpPr>
            <p:spPr>
              <a:xfrm>
                <a:off x="9636575" y="457591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79" name="Oval 378">
                <a:extLst>
                  <a:ext uri="{FF2B5EF4-FFF2-40B4-BE49-F238E27FC236}">
                    <a16:creationId xmlns:a16="http://schemas.microsoft.com/office/drawing/2014/main" id="{2C24ED8D-A9BE-5272-A79A-B49D2F6FE4AF}"/>
                  </a:ext>
                </a:extLst>
              </p:cNvPr>
              <p:cNvSpPr/>
              <p:nvPr/>
            </p:nvSpPr>
            <p:spPr>
              <a:xfrm>
                <a:off x="9885623" y="451706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grpSp>
      <p:sp>
        <p:nvSpPr>
          <p:cNvPr id="330" name="Oval 329">
            <a:extLst>
              <a:ext uri="{FF2B5EF4-FFF2-40B4-BE49-F238E27FC236}">
                <a16:creationId xmlns:a16="http://schemas.microsoft.com/office/drawing/2014/main" id="{842217E3-753A-6F37-1F1B-62B6A2F26EAF}"/>
              </a:ext>
            </a:extLst>
          </p:cNvPr>
          <p:cNvSpPr/>
          <p:nvPr/>
        </p:nvSpPr>
        <p:spPr>
          <a:xfrm>
            <a:off x="10813738" y="40915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1" name="Oval 330">
            <a:extLst>
              <a:ext uri="{FF2B5EF4-FFF2-40B4-BE49-F238E27FC236}">
                <a16:creationId xmlns:a16="http://schemas.microsoft.com/office/drawing/2014/main" id="{668FD5B3-1378-1062-92D5-316DB86394DD}"/>
              </a:ext>
            </a:extLst>
          </p:cNvPr>
          <p:cNvSpPr/>
          <p:nvPr/>
        </p:nvSpPr>
        <p:spPr>
          <a:xfrm>
            <a:off x="10424903" y="415334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2" name="Oval 331">
            <a:extLst>
              <a:ext uri="{FF2B5EF4-FFF2-40B4-BE49-F238E27FC236}">
                <a16:creationId xmlns:a16="http://schemas.microsoft.com/office/drawing/2014/main" id="{04EDD113-8561-71BF-C749-D990B0C1E469}"/>
              </a:ext>
            </a:extLst>
          </p:cNvPr>
          <p:cNvSpPr/>
          <p:nvPr/>
        </p:nvSpPr>
        <p:spPr>
          <a:xfrm>
            <a:off x="10256877" y="406772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3" name="Oval 332">
            <a:extLst>
              <a:ext uri="{FF2B5EF4-FFF2-40B4-BE49-F238E27FC236}">
                <a16:creationId xmlns:a16="http://schemas.microsoft.com/office/drawing/2014/main" id="{344A3F8F-750F-E4CB-AB58-F16B3562EFD6}"/>
              </a:ext>
            </a:extLst>
          </p:cNvPr>
          <p:cNvSpPr/>
          <p:nvPr/>
        </p:nvSpPr>
        <p:spPr>
          <a:xfrm>
            <a:off x="10253000" y="388511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4" name="Oval 333">
            <a:extLst>
              <a:ext uri="{FF2B5EF4-FFF2-40B4-BE49-F238E27FC236}">
                <a16:creationId xmlns:a16="http://schemas.microsoft.com/office/drawing/2014/main" id="{619503A1-10DE-F606-7365-92C7EF2BA317}"/>
              </a:ext>
            </a:extLst>
          </p:cNvPr>
          <p:cNvSpPr/>
          <p:nvPr/>
        </p:nvSpPr>
        <p:spPr>
          <a:xfrm>
            <a:off x="10874193" y="387255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5" name="Oval 334">
            <a:extLst>
              <a:ext uri="{FF2B5EF4-FFF2-40B4-BE49-F238E27FC236}">
                <a16:creationId xmlns:a16="http://schemas.microsoft.com/office/drawing/2014/main" id="{7F49B5B2-D93A-C25A-9F60-89BF5FA72108}"/>
              </a:ext>
            </a:extLst>
          </p:cNvPr>
          <p:cNvSpPr/>
          <p:nvPr/>
        </p:nvSpPr>
        <p:spPr>
          <a:xfrm>
            <a:off x="10637094" y="3885117"/>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6" name="Oval 335">
            <a:extLst>
              <a:ext uri="{FF2B5EF4-FFF2-40B4-BE49-F238E27FC236}">
                <a16:creationId xmlns:a16="http://schemas.microsoft.com/office/drawing/2014/main" id="{2EE21131-A5C5-B7DC-746D-6931F85E7DA7}"/>
              </a:ext>
            </a:extLst>
          </p:cNvPr>
          <p:cNvSpPr/>
          <p:nvPr/>
        </p:nvSpPr>
        <p:spPr>
          <a:xfrm>
            <a:off x="10522769" y="395290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7" name="Oval 336">
            <a:extLst>
              <a:ext uri="{FF2B5EF4-FFF2-40B4-BE49-F238E27FC236}">
                <a16:creationId xmlns:a16="http://schemas.microsoft.com/office/drawing/2014/main" id="{5EAE9E42-01B2-DCAB-4690-946189FA06ED}"/>
              </a:ext>
            </a:extLst>
          </p:cNvPr>
          <p:cNvSpPr/>
          <p:nvPr/>
        </p:nvSpPr>
        <p:spPr>
          <a:xfrm>
            <a:off x="10771817" y="389406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8" name="Oval 337">
            <a:extLst>
              <a:ext uri="{FF2B5EF4-FFF2-40B4-BE49-F238E27FC236}">
                <a16:creationId xmlns:a16="http://schemas.microsoft.com/office/drawing/2014/main" id="{52413BF0-85C1-51E3-8A28-FD2D558852D9}"/>
              </a:ext>
            </a:extLst>
          </p:cNvPr>
          <p:cNvSpPr/>
          <p:nvPr/>
        </p:nvSpPr>
        <p:spPr>
          <a:xfrm>
            <a:off x="10835473" y="3804634"/>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39" name="Oval 338">
            <a:extLst>
              <a:ext uri="{FF2B5EF4-FFF2-40B4-BE49-F238E27FC236}">
                <a16:creationId xmlns:a16="http://schemas.microsoft.com/office/drawing/2014/main" id="{58796729-DCEA-E8BD-314C-47E21267501E}"/>
              </a:ext>
            </a:extLst>
          </p:cNvPr>
          <p:cNvSpPr/>
          <p:nvPr/>
        </p:nvSpPr>
        <p:spPr>
          <a:xfrm>
            <a:off x="10619406" y="408132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0" name="Oval 339">
            <a:extLst>
              <a:ext uri="{FF2B5EF4-FFF2-40B4-BE49-F238E27FC236}">
                <a16:creationId xmlns:a16="http://schemas.microsoft.com/office/drawing/2014/main" id="{F671BE3C-9E4C-AAC7-F68A-473C96ED5C89}"/>
              </a:ext>
            </a:extLst>
          </p:cNvPr>
          <p:cNvSpPr/>
          <p:nvPr/>
        </p:nvSpPr>
        <p:spPr>
          <a:xfrm>
            <a:off x="10451380" y="399569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1" name="Oval 340">
            <a:extLst>
              <a:ext uri="{FF2B5EF4-FFF2-40B4-BE49-F238E27FC236}">
                <a16:creationId xmlns:a16="http://schemas.microsoft.com/office/drawing/2014/main" id="{5DCF8EBF-1687-8365-0912-B07F71F7CE11}"/>
              </a:ext>
            </a:extLst>
          </p:cNvPr>
          <p:cNvSpPr/>
          <p:nvPr/>
        </p:nvSpPr>
        <p:spPr>
          <a:xfrm>
            <a:off x="11068696" y="380053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2" name="Oval 341">
            <a:extLst>
              <a:ext uri="{FF2B5EF4-FFF2-40B4-BE49-F238E27FC236}">
                <a16:creationId xmlns:a16="http://schemas.microsoft.com/office/drawing/2014/main" id="{05721167-A688-FE25-3821-78800E01FD58}"/>
              </a:ext>
            </a:extLst>
          </p:cNvPr>
          <p:cNvSpPr/>
          <p:nvPr/>
        </p:nvSpPr>
        <p:spPr>
          <a:xfrm>
            <a:off x="10687499" y="378759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3" name="Oval 342">
            <a:extLst>
              <a:ext uri="{FF2B5EF4-FFF2-40B4-BE49-F238E27FC236}">
                <a16:creationId xmlns:a16="http://schemas.microsoft.com/office/drawing/2014/main" id="{5392488D-34C2-FCF0-58D0-F716394B3380}"/>
              </a:ext>
            </a:extLst>
          </p:cNvPr>
          <p:cNvSpPr/>
          <p:nvPr/>
        </p:nvSpPr>
        <p:spPr>
          <a:xfrm>
            <a:off x="10966320" y="382203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4" name="Oval 343">
            <a:extLst>
              <a:ext uri="{FF2B5EF4-FFF2-40B4-BE49-F238E27FC236}">
                <a16:creationId xmlns:a16="http://schemas.microsoft.com/office/drawing/2014/main" id="{A6938704-4B82-F7A2-BC3A-B59FB56AE304}"/>
              </a:ext>
            </a:extLst>
          </p:cNvPr>
          <p:cNvSpPr/>
          <p:nvPr/>
        </p:nvSpPr>
        <p:spPr>
          <a:xfrm>
            <a:off x="10577485" y="3883820"/>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5" name="Oval 344">
            <a:extLst>
              <a:ext uri="{FF2B5EF4-FFF2-40B4-BE49-F238E27FC236}">
                <a16:creationId xmlns:a16="http://schemas.microsoft.com/office/drawing/2014/main" id="{877F8D28-D2E8-FD3C-498A-537F3D5BC5C0}"/>
              </a:ext>
            </a:extLst>
          </p:cNvPr>
          <p:cNvSpPr/>
          <p:nvPr/>
        </p:nvSpPr>
        <p:spPr>
          <a:xfrm>
            <a:off x="10409459" y="3798199"/>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6" name="Oval 345">
            <a:extLst>
              <a:ext uri="{FF2B5EF4-FFF2-40B4-BE49-F238E27FC236}">
                <a16:creationId xmlns:a16="http://schemas.microsoft.com/office/drawing/2014/main" id="{BD8C0007-B124-1CB8-BF61-4F546C91539E}"/>
              </a:ext>
            </a:extLst>
          </p:cNvPr>
          <p:cNvSpPr/>
          <p:nvPr/>
        </p:nvSpPr>
        <p:spPr>
          <a:xfrm>
            <a:off x="10405582" y="3615592"/>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7" name="Oval 346">
            <a:extLst>
              <a:ext uri="{FF2B5EF4-FFF2-40B4-BE49-F238E27FC236}">
                <a16:creationId xmlns:a16="http://schemas.microsoft.com/office/drawing/2014/main" id="{7B884CA7-3C72-5D92-90F4-59BD6E1C4856}"/>
              </a:ext>
            </a:extLst>
          </p:cNvPr>
          <p:cNvSpPr/>
          <p:nvPr/>
        </p:nvSpPr>
        <p:spPr>
          <a:xfrm>
            <a:off x="11026775" y="3603035"/>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8" name="Oval 347">
            <a:extLst>
              <a:ext uri="{FF2B5EF4-FFF2-40B4-BE49-F238E27FC236}">
                <a16:creationId xmlns:a16="http://schemas.microsoft.com/office/drawing/2014/main" id="{350601A9-EB9F-C78C-E5E3-CAECBDB68C73}"/>
              </a:ext>
            </a:extLst>
          </p:cNvPr>
          <p:cNvSpPr/>
          <p:nvPr/>
        </p:nvSpPr>
        <p:spPr>
          <a:xfrm>
            <a:off x="10789676" y="3615593"/>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49" name="Oval 348">
            <a:extLst>
              <a:ext uri="{FF2B5EF4-FFF2-40B4-BE49-F238E27FC236}">
                <a16:creationId xmlns:a16="http://schemas.microsoft.com/office/drawing/2014/main" id="{2AD56AEE-52DC-E329-941A-E5DD069AEDBA}"/>
              </a:ext>
            </a:extLst>
          </p:cNvPr>
          <p:cNvSpPr/>
          <p:nvPr/>
        </p:nvSpPr>
        <p:spPr>
          <a:xfrm>
            <a:off x="10675351" y="3683381"/>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350" name="Oval 349">
            <a:extLst>
              <a:ext uri="{FF2B5EF4-FFF2-40B4-BE49-F238E27FC236}">
                <a16:creationId xmlns:a16="http://schemas.microsoft.com/office/drawing/2014/main" id="{64247D2F-EEF6-5991-EC9E-732114E183B1}"/>
              </a:ext>
            </a:extLst>
          </p:cNvPr>
          <p:cNvSpPr/>
          <p:nvPr/>
        </p:nvSpPr>
        <p:spPr>
          <a:xfrm>
            <a:off x="10924399" y="3624536"/>
            <a:ext cx="45719" cy="45719"/>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nvGrpSpPr>
          <p:cNvPr id="351" name="Group 350">
            <a:extLst>
              <a:ext uri="{FF2B5EF4-FFF2-40B4-BE49-F238E27FC236}">
                <a16:creationId xmlns:a16="http://schemas.microsoft.com/office/drawing/2014/main" id="{345BD729-FA52-FB69-6925-3CF668F2F91D}"/>
              </a:ext>
            </a:extLst>
          </p:cNvPr>
          <p:cNvGrpSpPr/>
          <p:nvPr/>
        </p:nvGrpSpPr>
        <p:grpSpPr>
          <a:xfrm>
            <a:off x="9924424" y="3250137"/>
            <a:ext cx="1562092" cy="1562092"/>
            <a:chOff x="9924424" y="3250137"/>
            <a:chExt cx="1562092" cy="1562092"/>
          </a:xfrm>
        </p:grpSpPr>
        <p:sp>
          <p:nvSpPr>
            <p:cNvPr id="42" name="Oval 41">
              <a:extLst>
                <a:ext uri="{FF2B5EF4-FFF2-40B4-BE49-F238E27FC236}">
                  <a16:creationId xmlns:a16="http://schemas.microsoft.com/office/drawing/2014/main" id="{831A464A-7AEF-E82A-D29F-16478688308C}"/>
                </a:ext>
              </a:extLst>
            </p:cNvPr>
            <p:cNvSpPr/>
            <p:nvPr/>
          </p:nvSpPr>
          <p:spPr>
            <a:xfrm>
              <a:off x="9924424" y="3250137"/>
              <a:ext cx="1562092" cy="1562092"/>
            </a:xfrm>
            <a:prstGeom prst="ellipse">
              <a:avLst/>
            </a:prstGeom>
            <a:solidFill>
              <a:srgbClr val="DAF7A6">
                <a:alpha val="6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69" name="TextBox 68">
              <a:extLst>
                <a:ext uri="{FF2B5EF4-FFF2-40B4-BE49-F238E27FC236}">
                  <a16:creationId xmlns:a16="http://schemas.microsoft.com/office/drawing/2014/main" id="{8CD176C9-1ABA-4176-7782-42D47F465764}"/>
                </a:ext>
              </a:extLst>
            </p:cNvPr>
            <p:cNvSpPr txBox="1"/>
            <p:nvPr/>
          </p:nvSpPr>
          <p:spPr>
            <a:xfrm>
              <a:off x="10177879" y="3777999"/>
              <a:ext cx="111977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Arial"/>
                  <a:ea typeface="+mn-ea"/>
                  <a:cs typeface="+mn-cs"/>
                </a:rPr>
                <a:t>50</a:t>
              </a:r>
            </a:p>
          </p:txBody>
        </p:sp>
        <p:pic>
          <p:nvPicPr>
            <p:cNvPr id="70" name="Graphic 69">
              <a:extLst>
                <a:ext uri="{FF2B5EF4-FFF2-40B4-BE49-F238E27FC236}">
                  <a16:creationId xmlns:a16="http://schemas.microsoft.com/office/drawing/2014/main" id="{4F4AD3F4-6DC0-445D-DB3F-83D150243B6B}"/>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33758" t="8321" r="35461" b="19185"/>
            <a:stretch/>
          </p:blipFill>
          <p:spPr>
            <a:xfrm>
              <a:off x="10677235" y="3543469"/>
              <a:ext cx="102582" cy="296504"/>
            </a:xfrm>
            <a:prstGeom prst="rect">
              <a:avLst/>
            </a:prstGeom>
          </p:spPr>
        </p:pic>
      </p:grpSp>
      <p:grpSp>
        <p:nvGrpSpPr>
          <p:cNvPr id="381" name="Group 380">
            <a:extLst>
              <a:ext uri="{FF2B5EF4-FFF2-40B4-BE49-F238E27FC236}">
                <a16:creationId xmlns:a16="http://schemas.microsoft.com/office/drawing/2014/main" id="{9EBDF27E-FD0B-B774-0587-A6504B2CC342}"/>
              </a:ext>
            </a:extLst>
          </p:cNvPr>
          <p:cNvGrpSpPr/>
          <p:nvPr/>
        </p:nvGrpSpPr>
        <p:grpSpPr>
          <a:xfrm>
            <a:off x="3673671" y="2520526"/>
            <a:ext cx="1562092" cy="1562092"/>
            <a:chOff x="3673671" y="2520526"/>
            <a:chExt cx="1562092" cy="1562092"/>
          </a:xfrm>
        </p:grpSpPr>
        <p:sp>
          <p:nvSpPr>
            <p:cNvPr id="44" name="Oval 43">
              <a:extLst>
                <a:ext uri="{FF2B5EF4-FFF2-40B4-BE49-F238E27FC236}">
                  <a16:creationId xmlns:a16="http://schemas.microsoft.com/office/drawing/2014/main" id="{32AF133E-2FD7-81C2-5727-838FB673A5A8}"/>
                </a:ext>
              </a:extLst>
            </p:cNvPr>
            <p:cNvSpPr/>
            <p:nvPr/>
          </p:nvSpPr>
          <p:spPr>
            <a:xfrm>
              <a:off x="3673671" y="2520526"/>
              <a:ext cx="1562092" cy="1562092"/>
            </a:xfrm>
            <a:prstGeom prst="ellipse">
              <a:avLst/>
            </a:prstGeom>
            <a:solidFill>
              <a:srgbClr val="A0EA1A">
                <a:alpha val="6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sp>
          <p:nvSpPr>
            <p:cNvPr id="52" name="TextBox 51">
              <a:extLst>
                <a:ext uri="{FF2B5EF4-FFF2-40B4-BE49-F238E27FC236}">
                  <a16:creationId xmlns:a16="http://schemas.microsoft.com/office/drawing/2014/main" id="{A0FA6EB0-4A1A-96E1-65A1-37FCE9E5C033}"/>
                </a:ext>
              </a:extLst>
            </p:cNvPr>
            <p:cNvSpPr txBox="1"/>
            <p:nvPr/>
          </p:nvSpPr>
          <p:spPr>
            <a:xfrm>
              <a:off x="4010713" y="3039962"/>
              <a:ext cx="781766"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mn-ea"/>
                  <a:cs typeface="+mn-cs"/>
                </a:rPr>
                <a:t>102</a:t>
              </a:r>
            </a:p>
          </p:txBody>
        </p:sp>
        <p:pic>
          <p:nvPicPr>
            <p:cNvPr id="61" name="Graphic 60">
              <a:extLst>
                <a:ext uri="{FF2B5EF4-FFF2-40B4-BE49-F238E27FC236}">
                  <a16:creationId xmlns:a16="http://schemas.microsoft.com/office/drawing/2014/main" id="{CA1C4179-FF7A-5151-0969-EEF0B722BEC9}"/>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33758" t="8321" r="35461" b="19185"/>
            <a:stretch/>
          </p:blipFill>
          <p:spPr>
            <a:xfrm>
              <a:off x="4407534" y="2770543"/>
              <a:ext cx="102582" cy="296504"/>
            </a:xfrm>
            <a:prstGeom prst="rect">
              <a:avLst/>
            </a:prstGeom>
          </p:spPr>
        </p:pic>
      </p:grpSp>
      <p:grpSp>
        <p:nvGrpSpPr>
          <p:cNvPr id="382" name="Group 381">
            <a:extLst>
              <a:ext uri="{FF2B5EF4-FFF2-40B4-BE49-F238E27FC236}">
                <a16:creationId xmlns:a16="http://schemas.microsoft.com/office/drawing/2014/main" id="{B3F9C91F-6465-FA8C-B5C4-CB9342A42A48}"/>
              </a:ext>
            </a:extLst>
          </p:cNvPr>
          <p:cNvGrpSpPr/>
          <p:nvPr/>
        </p:nvGrpSpPr>
        <p:grpSpPr>
          <a:xfrm>
            <a:off x="-2442239" y="-2155750"/>
            <a:ext cx="2458471" cy="2458471"/>
            <a:chOff x="-223815" y="-223271"/>
            <a:chExt cx="1103833" cy="1103833"/>
          </a:xfrm>
        </p:grpSpPr>
        <p:pic>
          <p:nvPicPr>
            <p:cNvPr id="383" name="Google Shape;320;p37">
              <a:extLst>
                <a:ext uri="{FF2B5EF4-FFF2-40B4-BE49-F238E27FC236}">
                  <a16:creationId xmlns:a16="http://schemas.microsoft.com/office/drawing/2014/main" id="{FC122CF2-11D9-7E19-203A-A8CC6D3AA3CC}"/>
                </a:ext>
              </a:extLst>
            </p:cNvPr>
            <p:cNvPicPr preferRelativeResize="0"/>
            <p:nvPr/>
          </p:nvPicPr>
          <p:blipFill>
            <a:blip r:embed="rId5">
              <a:alphaModFix/>
            </a:blip>
            <a:stretch>
              <a:fillRect/>
            </a:stretch>
          </p:blipFill>
          <p:spPr>
            <a:xfrm>
              <a:off x="-223815" y="-223271"/>
              <a:ext cx="1103833" cy="1103833"/>
            </a:xfrm>
            <a:prstGeom prst="rect">
              <a:avLst/>
            </a:prstGeom>
            <a:noFill/>
            <a:ln>
              <a:noFill/>
            </a:ln>
          </p:spPr>
        </p:pic>
        <p:pic>
          <p:nvPicPr>
            <p:cNvPr id="384" name="Google Shape;321;p37">
              <a:extLst>
                <a:ext uri="{FF2B5EF4-FFF2-40B4-BE49-F238E27FC236}">
                  <a16:creationId xmlns:a16="http://schemas.microsoft.com/office/drawing/2014/main" id="{32E3E459-C7A1-9E1F-5A8A-6CE04ACE8371}"/>
                </a:ext>
              </a:extLst>
            </p:cNvPr>
            <p:cNvPicPr preferRelativeResize="0"/>
            <p:nvPr/>
          </p:nvPicPr>
          <p:blipFill>
            <a:blip r:embed="rId6">
              <a:alphaModFix/>
            </a:blip>
            <a:stretch>
              <a:fillRect/>
            </a:stretch>
          </p:blipFill>
          <p:spPr>
            <a:xfrm>
              <a:off x="0" y="0"/>
              <a:ext cx="656203" cy="657267"/>
            </a:xfrm>
            <a:prstGeom prst="rect">
              <a:avLst/>
            </a:prstGeom>
            <a:noFill/>
            <a:ln>
              <a:noFill/>
            </a:ln>
          </p:spPr>
        </p:pic>
      </p:grpSp>
      <p:pic>
        <p:nvPicPr>
          <p:cNvPr id="385" name="Google Shape;322;p37">
            <a:extLst>
              <a:ext uri="{FF2B5EF4-FFF2-40B4-BE49-F238E27FC236}">
                <a16:creationId xmlns:a16="http://schemas.microsoft.com/office/drawing/2014/main" id="{F85C62FB-8695-B509-4B39-BC5976EC5F42}"/>
              </a:ext>
            </a:extLst>
          </p:cNvPr>
          <p:cNvPicPr preferRelativeResize="0"/>
          <p:nvPr/>
        </p:nvPicPr>
        <p:blipFill>
          <a:blip r:embed="rId6">
            <a:alphaModFix/>
          </a:blip>
          <a:stretch>
            <a:fillRect/>
          </a:stretch>
        </p:blipFill>
        <p:spPr>
          <a:xfrm>
            <a:off x="12967165" y="5616918"/>
            <a:ext cx="656203" cy="657267"/>
          </a:xfrm>
          <a:prstGeom prst="rect">
            <a:avLst/>
          </a:prstGeom>
          <a:noFill/>
          <a:ln>
            <a:noFill/>
          </a:ln>
        </p:spPr>
      </p:pic>
      <p:pic>
        <p:nvPicPr>
          <p:cNvPr id="386" name="Google Shape;323;p37">
            <a:extLst>
              <a:ext uri="{FF2B5EF4-FFF2-40B4-BE49-F238E27FC236}">
                <a16:creationId xmlns:a16="http://schemas.microsoft.com/office/drawing/2014/main" id="{59ED08F9-A206-3DD3-8C07-26DA0B448540}"/>
              </a:ext>
            </a:extLst>
          </p:cNvPr>
          <p:cNvPicPr preferRelativeResize="0"/>
          <p:nvPr/>
        </p:nvPicPr>
        <p:blipFill>
          <a:blip r:embed="rId6">
            <a:alphaModFix/>
          </a:blip>
          <a:stretch>
            <a:fillRect/>
          </a:stretch>
        </p:blipFill>
        <p:spPr>
          <a:xfrm>
            <a:off x="14470196" y="776080"/>
            <a:ext cx="208633" cy="208963"/>
          </a:xfrm>
          <a:prstGeom prst="rect">
            <a:avLst/>
          </a:prstGeom>
          <a:noFill/>
          <a:ln>
            <a:noFill/>
          </a:ln>
        </p:spPr>
      </p:pic>
      <p:pic>
        <p:nvPicPr>
          <p:cNvPr id="4" name="Graphic 3">
            <a:extLst>
              <a:ext uri="{FF2B5EF4-FFF2-40B4-BE49-F238E27FC236}">
                <a16:creationId xmlns:a16="http://schemas.microsoft.com/office/drawing/2014/main" id="{3C84811E-104F-D143-6333-650B3B47A25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215749" y="135499"/>
            <a:ext cx="814350" cy="848140"/>
          </a:xfrm>
          <a:prstGeom prst="rect">
            <a:avLst/>
          </a:prstGeom>
        </p:spPr>
      </p:pic>
      <p:grpSp>
        <p:nvGrpSpPr>
          <p:cNvPr id="449" name="Graphic 5">
            <a:extLst>
              <a:ext uri="{FF2B5EF4-FFF2-40B4-BE49-F238E27FC236}">
                <a16:creationId xmlns:a16="http://schemas.microsoft.com/office/drawing/2014/main" id="{21491146-599E-2D36-A6C0-A5DDBEFB58A7}"/>
              </a:ext>
            </a:extLst>
          </p:cNvPr>
          <p:cNvGrpSpPr/>
          <p:nvPr/>
        </p:nvGrpSpPr>
        <p:grpSpPr>
          <a:xfrm>
            <a:off x="15903157" y="13655408"/>
            <a:ext cx="4055584" cy="3505226"/>
            <a:chOff x="9022722" y="3586656"/>
            <a:chExt cx="4055584" cy="3505226"/>
          </a:xfrm>
        </p:grpSpPr>
        <p:grpSp>
          <p:nvGrpSpPr>
            <p:cNvPr id="450" name="Graphic 5">
              <a:extLst>
                <a:ext uri="{FF2B5EF4-FFF2-40B4-BE49-F238E27FC236}">
                  <a16:creationId xmlns:a16="http://schemas.microsoft.com/office/drawing/2014/main" id="{85747052-A9C3-CD79-A561-F1CCAC48BC69}"/>
                </a:ext>
              </a:extLst>
            </p:cNvPr>
            <p:cNvGrpSpPr/>
            <p:nvPr/>
          </p:nvGrpSpPr>
          <p:grpSpPr>
            <a:xfrm>
              <a:off x="9464677" y="4030205"/>
              <a:ext cx="3169364" cy="2619560"/>
              <a:chOff x="9464677" y="4030205"/>
              <a:chExt cx="3169364" cy="2619560"/>
            </a:xfrm>
            <a:solidFill>
              <a:srgbClr val="FDC42F"/>
            </a:solidFill>
          </p:grpSpPr>
          <p:sp>
            <p:nvSpPr>
              <p:cNvPr id="459" name="Freeform: Shape 458">
                <a:extLst>
                  <a:ext uri="{FF2B5EF4-FFF2-40B4-BE49-F238E27FC236}">
                    <a16:creationId xmlns:a16="http://schemas.microsoft.com/office/drawing/2014/main" id="{8814008B-6725-FE14-E725-84F66B45A223}"/>
                  </a:ext>
                </a:extLst>
              </p:cNvPr>
              <p:cNvSpPr/>
              <p:nvPr/>
            </p:nvSpPr>
            <p:spPr>
              <a:xfrm>
                <a:off x="9468781" y="4498157"/>
                <a:ext cx="1254927" cy="1978618"/>
              </a:xfrm>
              <a:custGeom>
                <a:avLst/>
                <a:gdLst>
                  <a:gd name="connsiteX0" fmla="*/ 1254682 w 1254927"/>
                  <a:gd name="connsiteY0" fmla="*/ 0 h 1978618"/>
                  <a:gd name="connsiteX1" fmla="*/ 1150693 w 1254927"/>
                  <a:gd name="connsiteY1" fmla="*/ 75417 h 1978618"/>
                  <a:gd name="connsiteX2" fmla="*/ 1049524 w 1254927"/>
                  <a:gd name="connsiteY2" fmla="*/ 154267 h 1978618"/>
                  <a:gd name="connsiteX3" fmla="*/ 950930 w 1254927"/>
                  <a:gd name="connsiteY3" fmla="*/ 236551 h 1978618"/>
                  <a:gd name="connsiteX4" fmla="*/ 854789 w 1254927"/>
                  <a:gd name="connsiteY4" fmla="*/ 322514 h 1978618"/>
                  <a:gd name="connsiteX5" fmla="*/ 709106 w 1254927"/>
                  <a:gd name="connsiteY5" fmla="*/ 464764 h 1978618"/>
                  <a:gd name="connsiteX6" fmla="*/ 573110 w 1254927"/>
                  <a:gd name="connsiteY6" fmla="*/ 613145 h 1978618"/>
                  <a:gd name="connsiteX7" fmla="*/ 447293 w 1254927"/>
                  <a:gd name="connsiteY7" fmla="*/ 767535 h 1978618"/>
                  <a:gd name="connsiteX8" fmla="*/ 332267 w 1254927"/>
                  <a:gd name="connsiteY8" fmla="*/ 927933 h 1978618"/>
                  <a:gd name="connsiteX9" fmla="*/ 245814 w 1254927"/>
                  <a:gd name="connsiteY9" fmla="*/ 1065523 h 1978618"/>
                  <a:gd name="connsiteX10" fmla="*/ 170888 w 1254927"/>
                  <a:gd name="connsiteY10" fmla="*/ 1203113 h 1978618"/>
                  <a:gd name="connsiteX11" fmla="*/ 107979 w 1254927"/>
                  <a:gd name="connsiteY11" fmla="*/ 1341193 h 1978618"/>
                  <a:gd name="connsiteX12" fmla="*/ 57701 w 1254927"/>
                  <a:gd name="connsiteY12" fmla="*/ 1480131 h 1978618"/>
                  <a:gd name="connsiteX13" fmla="*/ 23733 w 1254927"/>
                  <a:gd name="connsiteY13" fmla="*/ 1610364 h 1978618"/>
                  <a:gd name="connsiteX14" fmla="*/ 4235 w 1254927"/>
                  <a:gd name="connsiteY14" fmla="*/ 1738020 h 1978618"/>
                  <a:gd name="connsiteX15" fmla="*/ 679 w 1254927"/>
                  <a:gd name="connsiteY15" fmla="*/ 1861385 h 1978618"/>
                  <a:gd name="connsiteX16" fmla="*/ 14781 w 1254927"/>
                  <a:gd name="connsiteY16" fmla="*/ 1978618 h 1978618"/>
                  <a:gd name="connsiteX17" fmla="*/ 18092 w 1254927"/>
                  <a:gd name="connsiteY17" fmla="*/ 1975307 h 1978618"/>
                  <a:gd name="connsiteX18" fmla="*/ 21525 w 1254927"/>
                  <a:gd name="connsiteY18" fmla="*/ 1972241 h 1978618"/>
                  <a:gd name="connsiteX19" fmla="*/ 24959 w 1254927"/>
                  <a:gd name="connsiteY19" fmla="*/ 1969544 h 1978618"/>
                  <a:gd name="connsiteX20" fmla="*/ 28393 w 1254927"/>
                  <a:gd name="connsiteY20" fmla="*/ 1967214 h 1978618"/>
                  <a:gd name="connsiteX21" fmla="*/ 17969 w 1254927"/>
                  <a:gd name="connsiteY21" fmla="*/ 1721956 h 1978618"/>
                  <a:gd name="connsiteX22" fmla="*/ 74379 w 1254927"/>
                  <a:gd name="connsiteY22" fmla="*/ 1460633 h 1978618"/>
                  <a:gd name="connsiteX23" fmla="*/ 184622 w 1254927"/>
                  <a:gd name="connsiteY23" fmla="*/ 1193548 h 1978618"/>
                  <a:gd name="connsiteX24" fmla="*/ 340606 w 1254927"/>
                  <a:gd name="connsiteY24" fmla="*/ 926830 h 1978618"/>
                  <a:gd name="connsiteX25" fmla="*/ 454651 w 1254927"/>
                  <a:gd name="connsiteY25" fmla="*/ 767780 h 1978618"/>
                  <a:gd name="connsiteX26" fmla="*/ 579487 w 1254927"/>
                  <a:gd name="connsiteY26" fmla="*/ 614616 h 1978618"/>
                  <a:gd name="connsiteX27" fmla="*/ 714379 w 1254927"/>
                  <a:gd name="connsiteY27" fmla="*/ 467339 h 1978618"/>
                  <a:gd name="connsiteX28" fmla="*/ 858958 w 1254927"/>
                  <a:gd name="connsiteY28" fmla="*/ 326193 h 1978618"/>
                  <a:gd name="connsiteX29" fmla="*/ 954119 w 1254927"/>
                  <a:gd name="connsiteY29" fmla="*/ 241089 h 1978618"/>
                  <a:gd name="connsiteX30" fmla="*/ 1051731 w 1254927"/>
                  <a:gd name="connsiteY30" fmla="*/ 159540 h 1978618"/>
                  <a:gd name="connsiteX31" fmla="*/ 1151919 w 1254927"/>
                  <a:gd name="connsiteY31" fmla="*/ 81548 h 1978618"/>
                  <a:gd name="connsiteX32" fmla="*/ 1254927 w 1254927"/>
                  <a:gd name="connsiteY32" fmla="*/ 6867 h 1978618"/>
                  <a:gd name="connsiteX33" fmla="*/ 1254315 w 1254927"/>
                  <a:gd name="connsiteY33" fmla="*/ 5641 h 1978618"/>
                  <a:gd name="connsiteX34" fmla="*/ 1254069 w 1254927"/>
                  <a:gd name="connsiteY34" fmla="*/ 4047 h 1978618"/>
                  <a:gd name="connsiteX35" fmla="*/ 1254192 w 1254927"/>
                  <a:gd name="connsiteY35" fmla="*/ 2330 h 1978618"/>
                  <a:gd name="connsiteX36" fmla="*/ 1254682 w 1254927"/>
                  <a:gd name="connsiteY36" fmla="*/ 368 h 197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4927" h="1978618">
                    <a:moveTo>
                      <a:pt x="1254682" y="0"/>
                    </a:moveTo>
                    <a:cubicBezTo>
                      <a:pt x="1219610" y="24526"/>
                      <a:pt x="1184906" y="49787"/>
                      <a:pt x="1150693" y="75417"/>
                    </a:cubicBezTo>
                    <a:cubicBezTo>
                      <a:pt x="1116479" y="101046"/>
                      <a:pt x="1082756" y="127411"/>
                      <a:pt x="1049524" y="154267"/>
                    </a:cubicBezTo>
                    <a:cubicBezTo>
                      <a:pt x="1016292" y="181123"/>
                      <a:pt x="983427" y="208592"/>
                      <a:pt x="950930" y="236551"/>
                    </a:cubicBezTo>
                    <a:cubicBezTo>
                      <a:pt x="918434" y="264633"/>
                      <a:pt x="886428" y="293206"/>
                      <a:pt x="854789" y="322514"/>
                    </a:cubicBezTo>
                    <a:cubicBezTo>
                      <a:pt x="804512" y="368991"/>
                      <a:pt x="755950" y="416448"/>
                      <a:pt x="709106" y="464764"/>
                    </a:cubicBezTo>
                    <a:cubicBezTo>
                      <a:pt x="662016" y="513325"/>
                      <a:pt x="616644" y="562867"/>
                      <a:pt x="573110" y="613145"/>
                    </a:cubicBezTo>
                    <a:cubicBezTo>
                      <a:pt x="529209" y="663791"/>
                      <a:pt x="487270" y="715295"/>
                      <a:pt x="447293" y="767535"/>
                    </a:cubicBezTo>
                    <a:cubicBezTo>
                      <a:pt x="406826" y="820265"/>
                      <a:pt x="368443" y="873854"/>
                      <a:pt x="332267" y="927933"/>
                    </a:cubicBezTo>
                    <a:cubicBezTo>
                      <a:pt x="301365" y="974042"/>
                      <a:pt x="272547" y="1019905"/>
                      <a:pt x="245814" y="1065523"/>
                    </a:cubicBezTo>
                    <a:cubicBezTo>
                      <a:pt x="218713" y="1111631"/>
                      <a:pt x="193697" y="1157495"/>
                      <a:pt x="170888" y="1203113"/>
                    </a:cubicBezTo>
                    <a:cubicBezTo>
                      <a:pt x="147711" y="1249344"/>
                      <a:pt x="126741" y="1295452"/>
                      <a:pt x="107979" y="1341193"/>
                    </a:cubicBezTo>
                    <a:cubicBezTo>
                      <a:pt x="88971" y="1387669"/>
                      <a:pt x="72171" y="1434023"/>
                      <a:pt x="57701" y="1480131"/>
                    </a:cubicBezTo>
                    <a:cubicBezTo>
                      <a:pt x="43967" y="1524155"/>
                      <a:pt x="32562" y="1567689"/>
                      <a:pt x="23733" y="1610364"/>
                    </a:cubicBezTo>
                    <a:cubicBezTo>
                      <a:pt x="14658" y="1653774"/>
                      <a:pt x="8159" y="1696449"/>
                      <a:pt x="4235" y="1738020"/>
                    </a:cubicBezTo>
                    <a:cubicBezTo>
                      <a:pt x="311" y="1780327"/>
                      <a:pt x="-916" y="1821653"/>
                      <a:pt x="679" y="1861385"/>
                    </a:cubicBezTo>
                    <a:cubicBezTo>
                      <a:pt x="2395" y="1901975"/>
                      <a:pt x="7055" y="1941216"/>
                      <a:pt x="14781" y="1978618"/>
                    </a:cubicBezTo>
                    <a:cubicBezTo>
                      <a:pt x="15885" y="1977514"/>
                      <a:pt x="16988" y="1976411"/>
                      <a:pt x="18092" y="1975307"/>
                    </a:cubicBezTo>
                    <a:cubicBezTo>
                      <a:pt x="19196" y="1974204"/>
                      <a:pt x="20299" y="1973223"/>
                      <a:pt x="21525" y="1972241"/>
                    </a:cubicBezTo>
                    <a:cubicBezTo>
                      <a:pt x="22629" y="1971261"/>
                      <a:pt x="23855" y="1970402"/>
                      <a:pt x="24959" y="1969544"/>
                    </a:cubicBezTo>
                    <a:cubicBezTo>
                      <a:pt x="26063" y="1968685"/>
                      <a:pt x="27289" y="1967949"/>
                      <a:pt x="28393" y="1967214"/>
                    </a:cubicBezTo>
                    <a:cubicBezTo>
                      <a:pt x="12328" y="1891429"/>
                      <a:pt x="9263" y="1808777"/>
                      <a:pt x="17969" y="1721956"/>
                    </a:cubicBezTo>
                    <a:cubicBezTo>
                      <a:pt x="26308" y="1638445"/>
                      <a:pt x="45561" y="1550643"/>
                      <a:pt x="74379" y="1460633"/>
                    </a:cubicBezTo>
                    <a:cubicBezTo>
                      <a:pt x="102215" y="1373567"/>
                      <a:pt x="139372" y="1284048"/>
                      <a:pt x="184622" y="1193548"/>
                    </a:cubicBezTo>
                    <a:cubicBezTo>
                      <a:pt x="228768" y="1105623"/>
                      <a:pt x="280886" y="1016226"/>
                      <a:pt x="340606" y="926830"/>
                    </a:cubicBezTo>
                    <a:cubicBezTo>
                      <a:pt x="376414" y="873118"/>
                      <a:pt x="414551" y="820020"/>
                      <a:pt x="454651" y="767780"/>
                    </a:cubicBezTo>
                    <a:cubicBezTo>
                      <a:pt x="494260" y="716030"/>
                      <a:pt x="535954" y="664894"/>
                      <a:pt x="579487" y="614616"/>
                    </a:cubicBezTo>
                    <a:cubicBezTo>
                      <a:pt x="622653" y="564706"/>
                      <a:pt x="667658" y="515532"/>
                      <a:pt x="714379" y="467339"/>
                    </a:cubicBezTo>
                    <a:cubicBezTo>
                      <a:pt x="760855" y="419391"/>
                      <a:pt x="809171" y="372179"/>
                      <a:pt x="858958" y="326193"/>
                    </a:cubicBezTo>
                    <a:cubicBezTo>
                      <a:pt x="890229" y="297252"/>
                      <a:pt x="921990" y="268802"/>
                      <a:pt x="954119" y="241089"/>
                    </a:cubicBezTo>
                    <a:cubicBezTo>
                      <a:pt x="986247" y="213374"/>
                      <a:pt x="1018744" y="186151"/>
                      <a:pt x="1051731" y="159540"/>
                    </a:cubicBezTo>
                    <a:cubicBezTo>
                      <a:pt x="1084718" y="132930"/>
                      <a:pt x="1118074" y="106932"/>
                      <a:pt x="1151919" y="81548"/>
                    </a:cubicBezTo>
                    <a:cubicBezTo>
                      <a:pt x="1185765" y="56042"/>
                      <a:pt x="1220101" y="31148"/>
                      <a:pt x="1254927" y="6867"/>
                    </a:cubicBezTo>
                    <a:cubicBezTo>
                      <a:pt x="1254682" y="6499"/>
                      <a:pt x="1254437" y="6009"/>
                      <a:pt x="1254315" y="5641"/>
                    </a:cubicBezTo>
                    <a:cubicBezTo>
                      <a:pt x="1254192" y="5150"/>
                      <a:pt x="1254069" y="4660"/>
                      <a:pt x="1254069" y="4047"/>
                    </a:cubicBezTo>
                    <a:cubicBezTo>
                      <a:pt x="1254069" y="3434"/>
                      <a:pt x="1254069" y="2943"/>
                      <a:pt x="1254192" y="2330"/>
                    </a:cubicBezTo>
                    <a:cubicBezTo>
                      <a:pt x="1254192" y="1717"/>
                      <a:pt x="1254437" y="981"/>
                      <a:pt x="1254682" y="368"/>
                    </a:cubicBezTo>
                  </a:path>
                </a:pathLst>
              </a:custGeom>
              <a:solidFill>
                <a:srgbClr val="FDC42F"/>
              </a:solidFill>
              <a:ln w="0"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272275EF-BA50-789E-1D53-904F0A1BA207}"/>
                  </a:ext>
                </a:extLst>
              </p:cNvPr>
              <p:cNvSpPr/>
              <p:nvPr/>
            </p:nvSpPr>
            <p:spPr>
              <a:xfrm>
                <a:off x="10722973" y="4465447"/>
                <a:ext cx="48394" cy="41508"/>
              </a:xfrm>
              <a:custGeom>
                <a:avLst/>
                <a:gdLst>
                  <a:gd name="connsiteX0" fmla="*/ 17413 w 48394"/>
                  <a:gd name="connsiteY0" fmla="*/ 31238 h 41508"/>
                  <a:gd name="connsiteX1" fmla="*/ 13734 w 48394"/>
                  <a:gd name="connsiteY1" fmla="*/ 31606 h 41508"/>
                  <a:gd name="connsiteX2" fmla="*/ 11650 w 48394"/>
                  <a:gd name="connsiteY2" fmla="*/ 30379 h 41508"/>
                  <a:gd name="connsiteX3" fmla="*/ 11404 w 48394"/>
                  <a:gd name="connsiteY3" fmla="*/ 27682 h 41508"/>
                  <a:gd name="connsiteX4" fmla="*/ 13121 w 48394"/>
                  <a:gd name="connsiteY4" fmla="*/ 23880 h 41508"/>
                  <a:gd name="connsiteX5" fmla="*/ 16432 w 48394"/>
                  <a:gd name="connsiteY5" fmla="*/ 19588 h 41508"/>
                  <a:gd name="connsiteX6" fmla="*/ 20847 w 48394"/>
                  <a:gd name="connsiteY6" fmla="*/ 15664 h 41508"/>
                  <a:gd name="connsiteX7" fmla="*/ 25629 w 48394"/>
                  <a:gd name="connsiteY7" fmla="*/ 12476 h 41508"/>
                  <a:gd name="connsiteX8" fmla="*/ 30289 w 48394"/>
                  <a:gd name="connsiteY8" fmla="*/ 10391 h 41508"/>
                  <a:gd name="connsiteX9" fmla="*/ 33968 w 48394"/>
                  <a:gd name="connsiteY9" fmla="*/ 10023 h 41508"/>
                  <a:gd name="connsiteX10" fmla="*/ 36053 w 48394"/>
                  <a:gd name="connsiteY10" fmla="*/ 11249 h 41508"/>
                  <a:gd name="connsiteX11" fmla="*/ 36298 w 48394"/>
                  <a:gd name="connsiteY11" fmla="*/ 13947 h 41508"/>
                  <a:gd name="connsiteX12" fmla="*/ 34581 w 48394"/>
                  <a:gd name="connsiteY12" fmla="*/ 17749 h 41508"/>
                  <a:gd name="connsiteX13" fmla="*/ 31148 w 48394"/>
                  <a:gd name="connsiteY13" fmla="*/ 22041 h 41508"/>
                  <a:gd name="connsiteX14" fmla="*/ 26733 w 48394"/>
                  <a:gd name="connsiteY14" fmla="*/ 26087 h 41508"/>
                  <a:gd name="connsiteX15" fmla="*/ 21828 w 48394"/>
                  <a:gd name="connsiteY15" fmla="*/ 29276 h 41508"/>
                  <a:gd name="connsiteX16" fmla="*/ 17046 w 48394"/>
                  <a:gd name="connsiteY16" fmla="*/ 31360 h 41508"/>
                  <a:gd name="connsiteX17" fmla="*/ 36421 w 48394"/>
                  <a:gd name="connsiteY17" fmla="*/ 949 h 41508"/>
                  <a:gd name="connsiteX18" fmla="*/ 27469 w 48394"/>
                  <a:gd name="connsiteY18" fmla="*/ 4872 h 41508"/>
                  <a:gd name="connsiteX19" fmla="*/ 18272 w 48394"/>
                  <a:gd name="connsiteY19" fmla="*/ 11004 h 41508"/>
                  <a:gd name="connsiteX20" fmla="*/ 9933 w 48394"/>
                  <a:gd name="connsiteY20" fmla="*/ 18607 h 41508"/>
                  <a:gd name="connsiteX21" fmla="*/ 3434 w 48394"/>
                  <a:gd name="connsiteY21" fmla="*/ 26823 h 41508"/>
                  <a:gd name="connsiteX22" fmla="*/ 2453 w 48394"/>
                  <a:gd name="connsiteY22" fmla="*/ 28417 h 41508"/>
                  <a:gd name="connsiteX23" fmla="*/ 1717 w 48394"/>
                  <a:gd name="connsiteY23" fmla="*/ 29889 h 41508"/>
                  <a:gd name="connsiteX24" fmla="*/ 1104 w 48394"/>
                  <a:gd name="connsiteY24" fmla="*/ 31360 h 41508"/>
                  <a:gd name="connsiteX25" fmla="*/ 613 w 48394"/>
                  <a:gd name="connsiteY25" fmla="*/ 32709 h 41508"/>
                  <a:gd name="connsiteX26" fmla="*/ 123 w 48394"/>
                  <a:gd name="connsiteY26" fmla="*/ 34672 h 41508"/>
                  <a:gd name="connsiteX27" fmla="*/ 0 w 48394"/>
                  <a:gd name="connsiteY27" fmla="*/ 36388 h 41508"/>
                  <a:gd name="connsiteX28" fmla="*/ 245 w 48394"/>
                  <a:gd name="connsiteY28" fmla="*/ 37982 h 41508"/>
                  <a:gd name="connsiteX29" fmla="*/ 858 w 48394"/>
                  <a:gd name="connsiteY29" fmla="*/ 39209 h 41508"/>
                  <a:gd name="connsiteX30" fmla="*/ 2453 w 48394"/>
                  <a:gd name="connsiteY30" fmla="*/ 40680 h 41508"/>
                  <a:gd name="connsiteX31" fmla="*/ 4783 w 48394"/>
                  <a:gd name="connsiteY31" fmla="*/ 41416 h 41508"/>
                  <a:gd name="connsiteX32" fmla="*/ 7848 w 48394"/>
                  <a:gd name="connsiteY32" fmla="*/ 41416 h 41508"/>
                  <a:gd name="connsiteX33" fmla="*/ 11650 w 48394"/>
                  <a:gd name="connsiteY33" fmla="*/ 40680 h 41508"/>
                  <a:gd name="connsiteX34" fmla="*/ 20724 w 48394"/>
                  <a:gd name="connsiteY34" fmla="*/ 36756 h 41508"/>
                  <a:gd name="connsiteX35" fmla="*/ 30044 w 48394"/>
                  <a:gd name="connsiteY35" fmla="*/ 30502 h 41508"/>
                  <a:gd name="connsiteX36" fmla="*/ 38506 w 48394"/>
                  <a:gd name="connsiteY36" fmla="*/ 22899 h 41508"/>
                  <a:gd name="connsiteX37" fmla="*/ 45005 w 48394"/>
                  <a:gd name="connsiteY37" fmla="*/ 14683 h 41508"/>
                  <a:gd name="connsiteX38" fmla="*/ 48193 w 48394"/>
                  <a:gd name="connsiteY38" fmla="*/ 7448 h 41508"/>
                  <a:gd name="connsiteX39" fmla="*/ 47703 w 48394"/>
                  <a:gd name="connsiteY39" fmla="*/ 2420 h 41508"/>
                  <a:gd name="connsiteX40" fmla="*/ 43779 w 48394"/>
                  <a:gd name="connsiteY40" fmla="*/ 90 h 41508"/>
                  <a:gd name="connsiteX41" fmla="*/ 36666 w 48394"/>
                  <a:gd name="connsiteY41" fmla="*/ 949 h 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394" h="41508">
                    <a:moveTo>
                      <a:pt x="17413" y="31238"/>
                    </a:moveTo>
                    <a:cubicBezTo>
                      <a:pt x="15942" y="31606"/>
                      <a:pt x="14716" y="31728"/>
                      <a:pt x="13734" y="31606"/>
                    </a:cubicBezTo>
                    <a:cubicBezTo>
                      <a:pt x="12754" y="31483"/>
                      <a:pt x="12140" y="30992"/>
                      <a:pt x="11650" y="30379"/>
                    </a:cubicBezTo>
                    <a:cubicBezTo>
                      <a:pt x="11282" y="29766"/>
                      <a:pt x="11159" y="28785"/>
                      <a:pt x="11404" y="27682"/>
                    </a:cubicBezTo>
                    <a:cubicBezTo>
                      <a:pt x="11650" y="26578"/>
                      <a:pt x="12140" y="25352"/>
                      <a:pt x="13121" y="23880"/>
                    </a:cubicBezTo>
                    <a:cubicBezTo>
                      <a:pt x="13980" y="22409"/>
                      <a:pt x="15206" y="21060"/>
                      <a:pt x="16432" y="19588"/>
                    </a:cubicBezTo>
                    <a:cubicBezTo>
                      <a:pt x="17781" y="18239"/>
                      <a:pt x="19253" y="16890"/>
                      <a:pt x="20847" y="15664"/>
                    </a:cubicBezTo>
                    <a:cubicBezTo>
                      <a:pt x="22441" y="14437"/>
                      <a:pt x="24035" y="13334"/>
                      <a:pt x="25629" y="12476"/>
                    </a:cubicBezTo>
                    <a:cubicBezTo>
                      <a:pt x="27224" y="11617"/>
                      <a:pt x="28818" y="10881"/>
                      <a:pt x="30289" y="10391"/>
                    </a:cubicBezTo>
                    <a:cubicBezTo>
                      <a:pt x="31761" y="9900"/>
                      <a:pt x="32987" y="9778"/>
                      <a:pt x="33968" y="10023"/>
                    </a:cubicBezTo>
                    <a:cubicBezTo>
                      <a:pt x="34949" y="10268"/>
                      <a:pt x="35685" y="10636"/>
                      <a:pt x="36053" y="11249"/>
                    </a:cubicBezTo>
                    <a:cubicBezTo>
                      <a:pt x="36421" y="11862"/>
                      <a:pt x="36544" y="12844"/>
                      <a:pt x="36298" y="13947"/>
                    </a:cubicBezTo>
                    <a:cubicBezTo>
                      <a:pt x="36053" y="15051"/>
                      <a:pt x="35562" y="16277"/>
                      <a:pt x="34581" y="17749"/>
                    </a:cubicBezTo>
                    <a:cubicBezTo>
                      <a:pt x="33723" y="19220"/>
                      <a:pt x="32497" y="20692"/>
                      <a:pt x="31148" y="22041"/>
                    </a:cubicBezTo>
                    <a:cubicBezTo>
                      <a:pt x="29799" y="23390"/>
                      <a:pt x="28327" y="24861"/>
                      <a:pt x="26733" y="26087"/>
                    </a:cubicBezTo>
                    <a:cubicBezTo>
                      <a:pt x="25139" y="27314"/>
                      <a:pt x="23545" y="28417"/>
                      <a:pt x="21828" y="29276"/>
                    </a:cubicBezTo>
                    <a:cubicBezTo>
                      <a:pt x="20234" y="30134"/>
                      <a:pt x="18639" y="30870"/>
                      <a:pt x="17046" y="31360"/>
                    </a:cubicBezTo>
                    <a:moveTo>
                      <a:pt x="36421" y="949"/>
                    </a:moveTo>
                    <a:cubicBezTo>
                      <a:pt x="33600" y="1807"/>
                      <a:pt x="30534" y="3156"/>
                      <a:pt x="27469" y="4872"/>
                    </a:cubicBezTo>
                    <a:cubicBezTo>
                      <a:pt x="24403" y="6589"/>
                      <a:pt x="21215" y="8674"/>
                      <a:pt x="18272" y="11004"/>
                    </a:cubicBezTo>
                    <a:cubicBezTo>
                      <a:pt x="15329" y="13334"/>
                      <a:pt x="12386" y="15909"/>
                      <a:pt x="9933" y="18607"/>
                    </a:cubicBezTo>
                    <a:cubicBezTo>
                      <a:pt x="7358" y="21305"/>
                      <a:pt x="5151" y="24003"/>
                      <a:pt x="3434" y="26823"/>
                    </a:cubicBezTo>
                    <a:cubicBezTo>
                      <a:pt x="3066" y="27314"/>
                      <a:pt x="2821" y="27927"/>
                      <a:pt x="2453" y="28417"/>
                    </a:cubicBezTo>
                    <a:cubicBezTo>
                      <a:pt x="2207" y="28908"/>
                      <a:pt x="1962" y="29398"/>
                      <a:pt x="1717" y="29889"/>
                    </a:cubicBezTo>
                    <a:cubicBezTo>
                      <a:pt x="1471" y="30379"/>
                      <a:pt x="1226" y="30870"/>
                      <a:pt x="1104" y="31360"/>
                    </a:cubicBezTo>
                    <a:cubicBezTo>
                      <a:pt x="981" y="31851"/>
                      <a:pt x="736" y="32219"/>
                      <a:pt x="613" y="32709"/>
                    </a:cubicBezTo>
                    <a:cubicBezTo>
                      <a:pt x="368" y="33445"/>
                      <a:pt x="245" y="34058"/>
                      <a:pt x="123" y="34672"/>
                    </a:cubicBezTo>
                    <a:cubicBezTo>
                      <a:pt x="123" y="35285"/>
                      <a:pt x="0" y="35898"/>
                      <a:pt x="0" y="36388"/>
                    </a:cubicBezTo>
                    <a:cubicBezTo>
                      <a:pt x="0" y="37002"/>
                      <a:pt x="0" y="37492"/>
                      <a:pt x="245" y="37982"/>
                    </a:cubicBezTo>
                    <a:cubicBezTo>
                      <a:pt x="368" y="38473"/>
                      <a:pt x="613" y="38841"/>
                      <a:pt x="858" y="39209"/>
                    </a:cubicBezTo>
                    <a:cubicBezTo>
                      <a:pt x="1226" y="39822"/>
                      <a:pt x="1717" y="40312"/>
                      <a:pt x="2453" y="40680"/>
                    </a:cubicBezTo>
                    <a:cubicBezTo>
                      <a:pt x="3066" y="41048"/>
                      <a:pt x="3924" y="41293"/>
                      <a:pt x="4783" y="41416"/>
                    </a:cubicBezTo>
                    <a:cubicBezTo>
                      <a:pt x="5641" y="41539"/>
                      <a:pt x="6744" y="41539"/>
                      <a:pt x="7848" y="41416"/>
                    </a:cubicBezTo>
                    <a:cubicBezTo>
                      <a:pt x="8952" y="41293"/>
                      <a:pt x="10301" y="41048"/>
                      <a:pt x="11650" y="40680"/>
                    </a:cubicBezTo>
                    <a:cubicBezTo>
                      <a:pt x="14470" y="39822"/>
                      <a:pt x="17536" y="38473"/>
                      <a:pt x="20724" y="36756"/>
                    </a:cubicBezTo>
                    <a:cubicBezTo>
                      <a:pt x="23790" y="35039"/>
                      <a:pt x="26979" y="32955"/>
                      <a:pt x="30044" y="30502"/>
                    </a:cubicBezTo>
                    <a:cubicBezTo>
                      <a:pt x="33110" y="28049"/>
                      <a:pt x="35930" y="25597"/>
                      <a:pt x="38506" y="22899"/>
                    </a:cubicBezTo>
                    <a:cubicBezTo>
                      <a:pt x="41081" y="20201"/>
                      <a:pt x="43288" y="17381"/>
                      <a:pt x="45005" y="14683"/>
                    </a:cubicBezTo>
                    <a:cubicBezTo>
                      <a:pt x="46722" y="11985"/>
                      <a:pt x="47703" y="9532"/>
                      <a:pt x="48193" y="7448"/>
                    </a:cubicBezTo>
                    <a:cubicBezTo>
                      <a:pt x="48561" y="5363"/>
                      <a:pt x="48439" y="3646"/>
                      <a:pt x="47703" y="2420"/>
                    </a:cubicBezTo>
                    <a:cubicBezTo>
                      <a:pt x="46967" y="1194"/>
                      <a:pt x="45618" y="335"/>
                      <a:pt x="43779" y="90"/>
                    </a:cubicBezTo>
                    <a:cubicBezTo>
                      <a:pt x="41939" y="-155"/>
                      <a:pt x="39487" y="90"/>
                      <a:pt x="36666" y="949"/>
                    </a:cubicBezTo>
                  </a:path>
                </a:pathLst>
              </a:custGeom>
              <a:solidFill>
                <a:srgbClr val="FDC42F"/>
              </a:solidFill>
              <a:ln w="0"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46ECDFFA-94B8-2531-AB89-80D746C7E34C}"/>
                  </a:ext>
                </a:extLst>
              </p:cNvPr>
              <p:cNvSpPr/>
              <p:nvPr/>
            </p:nvSpPr>
            <p:spPr>
              <a:xfrm>
                <a:off x="9464677" y="6459484"/>
                <a:ext cx="58003" cy="64917"/>
              </a:xfrm>
              <a:custGeom>
                <a:avLst/>
                <a:gdLst>
                  <a:gd name="connsiteX0" fmla="*/ 18149 w 58003"/>
                  <a:gd name="connsiteY0" fmla="*/ 49419 h 64917"/>
                  <a:gd name="connsiteX1" fmla="*/ 14838 w 58003"/>
                  <a:gd name="connsiteY1" fmla="*/ 47702 h 64917"/>
                  <a:gd name="connsiteX2" fmla="*/ 13735 w 58003"/>
                  <a:gd name="connsiteY2" fmla="*/ 43778 h 64917"/>
                  <a:gd name="connsiteX3" fmla="*/ 14838 w 58003"/>
                  <a:gd name="connsiteY3" fmla="*/ 38260 h 64917"/>
                  <a:gd name="connsiteX4" fmla="*/ 18149 w 58003"/>
                  <a:gd name="connsiteY4" fmla="*/ 31638 h 64917"/>
                  <a:gd name="connsiteX5" fmla="*/ 23177 w 58003"/>
                  <a:gd name="connsiteY5" fmla="*/ 25139 h 64917"/>
                  <a:gd name="connsiteX6" fmla="*/ 28818 w 58003"/>
                  <a:gd name="connsiteY6" fmla="*/ 19866 h 64917"/>
                  <a:gd name="connsiteX7" fmla="*/ 34459 w 58003"/>
                  <a:gd name="connsiteY7" fmla="*/ 16432 h 64917"/>
                  <a:gd name="connsiteX8" fmla="*/ 39487 w 58003"/>
                  <a:gd name="connsiteY8" fmla="*/ 15329 h 64917"/>
                  <a:gd name="connsiteX9" fmla="*/ 42920 w 58003"/>
                  <a:gd name="connsiteY9" fmla="*/ 16923 h 64917"/>
                  <a:gd name="connsiteX10" fmla="*/ 44146 w 58003"/>
                  <a:gd name="connsiteY10" fmla="*/ 20847 h 64917"/>
                  <a:gd name="connsiteX11" fmla="*/ 43165 w 58003"/>
                  <a:gd name="connsiteY11" fmla="*/ 26365 h 64917"/>
                  <a:gd name="connsiteX12" fmla="*/ 39854 w 58003"/>
                  <a:gd name="connsiteY12" fmla="*/ 33110 h 64917"/>
                  <a:gd name="connsiteX13" fmla="*/ 34827 w 58003"/>
                  <a:gd name="connsiteY13" fmla="*/ 39609 h 64917"/>
                  <a:gd name="connsiteX14" fmla="*/ 29063 w 58003"/>
                  <a:gd name="connsiteY14" fmla="*/ 44882 h 64917"/>
                  <a:gd name="connsiteX15" fmla="*/ 23300 w 58003"/>
                  <a:gd name="connsiteY15" fmla="*/ 48316 h 64917"/>
                  <a:gd name="connsiteX16" fmla="*/ 18272 w 58003"/>
                  <a:gd name="connsiteY16" fmla="*/ 49297 h 64917"/>
                  <a:gd name="connsiteX17" fmla="*/ 48929 w 58003"/>
                  <a:gd name="connsiteY17" fmla="*/ 0 h 64917"/>
                  <a:gd name="connsiteX18" fmla="*/ 45250 w 58003"/>
                  <a:gd name="connsiteY18" fmla="*/ 245 h 64917"/>
                  <a:gd name="connsiteX19" fmla="*/ 41203 w 58003"/>
                  <a:gd name="connsiteY19" fmla="*/ 1349 h 64917"/>
                  <a:gd name="connsiteX20" fmla="*/ 36911 w 58003"/>
                  <a:gd name="connsiteY20" fmla="*/ 3188 h 64917"/>
                  <a:gd name="connsiteX21" fmla="*/ 32497 w 58003"/>
                  <a:gd name="connsiteY21" fmla="*/ 5764 h 64917"/>
                  <a:gd name="connsiteX22" fmla="*/ 29063 w 58003"/>
                  <a:gd name="connsiteY22" fmla="*/ 8094 h 64917"/>
                  <a:gd name="connsiteX23" fmla="*/ 25629 w 58003"/>
                  <a:gd name="connsiteY23" fmla="*/ 10791 h 64917"/>
                  <a:gd name="connsiteX24" fmla="*/ 22196 w 58003"/>
                  <a:gd name="connsiteY24" fmla="*/ 13857 h 64917"/>
                  <a:gd name="connsiteX25" fmla="*/ 18885 w 58003"/>
                  <a:gd name="connsiteY25" fmla="*/ 17168 h 64917"/>
                  <a:gd name="connsiteX26" fmla="*/ 16064 w 58003"/>
                  <a:gd name="connsiteY26" fmla="*/ 20356 h 64917"/>
                  <a:gd name="connsiteX27" fmla="*/ 13367 w 58003"/>
                  <a:gd name="connsiteY27" fmla="*/ 23667 h 64917"/>
                  <a:gd name="connsiteX28" fmla="*/ 10791 w 58003"/>
                  <a:gd name="connsiteY28" fmla="*/ 27224 h 64917"/>
                  <a:gd name="connsiteX29" fmla="*/ 8339 w 58003"/>
                  <a:gd name="connsiteY29" fmla="*/ 30902 h 64917"/>
                  <a:gd name="connsiteX30" fmla="*/ 2085 w 58003"/>
                  <a:gd name="connsiteY30" fmla="*/ 43533 h 64917"/>
                  <a:gd name="connsiteX31" fmla="*/ 0 w 58003"/>
                  <a:gd name="connsiteY31" fmla="*/ 54202 h 64917"/>
                  <a:gd name="connsiteX32" fmla="*/ 2207 w 58003"/>
                  <a:gd name="connsiteY32" fmla="*/ 61682 h 64917"/>
                  <a:gd name="connsiteX33" fmla="*/ 8584 w 58003"/>
                  <a:gd name="connsiteY33" fmla="*/ 64870 h 64917"/>
                  <a:gd name="connsiteX34" fmla="*/ 18272 w 58003"/>
                  <a:gd name="connsiteY34" fmla="*/ 62909 h 64917"/>
                  <a:gd name="connsiteX35" fmla="*/ 29308 w 58003"/>
                  <a:gd name="connsiteY35" fmla="*/ 56409 h 64917"/>
                  <a:gd name="connsiteX36" fmla="*/ 40222 w 58003"/>
                  <a:gd name="connsiteY36" fmla="*/ 46354 h 64917"/>
                  <a:gd name="connsiteX37" fmla="*/ 49787 w 58003"/>
                  <a:gd name="connsiteY37" fmla="*/ 33845 h 64917"/>
                  <a:gd name="connsiteX38" fmla="*/ 56042 w 58003"/>
                  <a:gd name="connsiteY38" fmla="*/ 21092 h 64917"/>
                  <a:gd name="connsiteX39" fmla="*/ 58003 w 58003"/>
                  <a:gd name="connsiteY39" fmla="*/ 10546 h 64917"/>
                  <a:gd name="connsiteX40" fmla="*/ 55674 w 58003"/>
                  <a:gd name="connsiteY40" fmla="*/ 3188 h 64917"/>
                  <a:gd name="connsiteX41" fmla="*/ 49174 w 58003"/>
                  <a:gd name="connsiteY41" fmla="*/ 122 h 6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003" h="64917">
                    <a:moveTo>
                      <a:pt x="18149" y="49419"/>
                    </a:moveTo>
                    <a:cubicBezTo>
                      <a:pt x="16678" y="49419"/>
                      <a:pt x="15574" y="48684"/>
                      <a:pt x="14838" y="47702"/>
                    </a:cubicBezTo>
                    <a:cubicBezTo>
                      <a:pt x="14102" y="46722"/>
                      <a:pt x="13735" y="45372"/>
                      <a:pt x="13735" y="43778"/>
                    </a:cubicBezTo>
                    <a:cubicBezTo>
                      <a:pt x="13735" y="42184"/>
                      <a:pt x="14102" y="40222"/>
                      <a:pt x="14838" y="38260"/>
                    </a:cubicBezTo>
                    <a:cubicBezTo>
                      <a:pt x="15574" y="36175"/>
                      <a:pt x="16678" y="33968"/>
                      <a:pt x="18149" y="31638"/>
                    </a:cubicBezTo>
                    <a:cubicBezTo>
                      <a:pt x="19621" y="29308"/>
                      <a:pt x="21338" y="27101"/>
                      <a:pt x="23177" y="25139"/>
                    </a:cubicBezTo>
                    <a:cubicBezTo>
                      <a:pt x="25016" y="23177"/>
                      <a:pt x="26978" y="21337"/>
                      <a:pt x="28818" y="19866"/>
                    </a:cubicBezTo>
                    <a:cubicBezTo>
                      <a:pt x="30780" y="18394"/>
                      <a:pt x="32742" y="17291"/>
                      <a:pt x="34459" y="16432"/>
                    </a:cubicBezTo>
                    <a:cubicBezTo>
                      <a:pt x="36298" y="15696"/>
                      <a:pt x="38015" y="15329"/>
                      <a:pt x="39487" y="15329"/>
                    </a:cubicBezTo>
                    <a:cubicBezTo>
                      <a:pt x="40958" y="15329"/>
                      <a:pt x="42184" y="15942"/>
                      <a:pt x="42920" y="16923"/>
                    </a:cubicBezTo>
                    <a:cubicBezTo>
                      <a:pt x="43656" y="17904"/>
                      <a:pt x="44146" y="19130"/>
                      <a:pt x="44146" y="20847"/>
                    </a:cubicBezTo>
                    <a:cubicBezTo>
                      <a:pt x="44146" y="22441"/>
                      <a:pt x="43779" y="24280"/>
                      <a:pt x="43165" y="26365"/>
                    </a:cubicBezTo>
                    <a:cubicBezTo>
                      <a:pt x="42430" y="28450"/>
                      <a:pt x="41326" y="30657"/>
                      <a:pt x="39854" y="33110"/>
                    </a:cubicBezTo>
                    <a:cubicBezTo>
                      <a:pt x="38383" y="35440"/>
                      <a:pt x="36666" y="37647"/>
                      <a:pt x="34827" y="39609"/>
                    </a:cubicBezTo>
                    <a:cubicBezTo>
                      <a:pt x="32987" y="41571"/>
                      <a:pt x="31025" y="43410"/>
                      <a:pt x="29063" y="44882"/>
                    </a:cubicBezTo>
                    <a:cubicBezTo>
                      <a:pt x="27101" y="46354"/>
                      <a:pt x="25139" y="47580"/>
                      <a:pt x="23300" y="48316"/>
                    </a:cubicBezTo>
                    <a:cubicBezTo>
                      <a:pt x="21460" y="49052"/>
                      <a:pt x="19743" y="49419"/>
                      <a:pt x="18272" y="49297"/>
                    </a:cubicBezTo>
                    <a:moveTo>
                      <a:pt x="48929" y="0"/>
                    </a:moveTo>
                    <a:cubicBezTo>
                      <a:pt x="47703" y="0"/>
                      <a:pt x="46476" y="0"/>
                      <a:pt x="45250" y="245"/>
                    </a:cubicBezTo>
                    <a:cubicBezTo>
                      <a:pt x="43901" y="490"/>
                      <a:pt x="42552" y="858"/>
                      <a:pt x="41203" y="1349"/>
                    </a:cubicBezTo>
                    <a:cubicBezTo>
                      <a:pt x="39854" y="1839"/>
                      <a:pt x="38383" y="2452"/>
                      <a:pt x="36911" y="3188"/>
                    </a:cubicBezTo>
                    <a:cubicBezTo>
                      <a:pt x="35440" y="3924"/>
                      <a:pt x="33968" y="4782"/>
                      <a:pt x="32497" y="5764"/>
                    </a:cubicBezTo>
                    <a:cubicBezTo>
                      <a:pt x="31393" y="6499"/>
                      <a:pt x="30167" y="7235"/>
                      <a:pt x="29063" y="8094"/>
                    </a:cubicBezTo>
                    <a:cubicBezTo>
                      <a:pt x="27959" y="8952"/>
                      <a:pt x="26733" y="9810"/>
                      <a:pt x="25629" y="10791"/>
                    </a:cubicBezTo>
                    <a:cubicBezTo>
                      <a:pt x="24526" y="11772"/>
                      <a:pt x="23300" y="12753"/>
                      <a:pt x="22196" y="13857"/>
                    </a:cubicBezTo>
                    <a:cubicBezTo>
                      <a:pt x="21092" y="14961"/>
                      <a:pt x="19989" y="16064"/>
                      <a:pt x="18885" y="17168"/>
                    </a:cubicBezTo>
                    <a:cubicBezTo>
                      <a:pt x="17904" y="18149"/>
                      <a:pt x="16923" y="19252"/>
                      <a:pt x="16064" y="20356"/>
                    </a:cubicBezTo>
                    <a:cubicBezTo>
                      <a:pt x="15206" y="21460"/>
                      <a:pt x="14225" y="22564"/>
                      <a:pt x="13367" y="23667"/>
                    </a:cubicBezTo>
                    <a:cubicBezTo>
                      <a:pt x="12508" y="24771"/>
                      <a:pt x="11650" y="25997"/>
                      <a:pt x="10791" y="27224"/>
                    </a:cubicBezTo>
                    <a:cubicBezTo>
                      <a:pt x="9933" y="28450"/>
                      <a:pt x="9197" y="29676"/>
                      <a:pt x="8339" y="30902"/>
                    </a:cubicBezTo>
                    <a:cubicBezTo>
                      <a:pt x="5518" y="35317"/>
                      <a:pt x="3434" y="39609"/>
                      <a:pt x="2085" y="43533"/>
                    </a:cubicBezTo>
                    <a:cubicBezTo>
                      <a:pt x="736" y="47457"/>
                      <a:pt x="0" y="51136"/>
                      <a:pt x="0" y="54202"/>
                    </a:cubicBezTo>
                    <a:cubicBezTo>
                      <a:pt x="0" y="57268"/>
                      <a:pt x="736" y="59843"/>
                      <a:pt x="2207" y="61682"/>
                    </a:cubicBezTo>
                    <a:cubicBezTo>
                      <a:pt x="3679" y="63522"/>
                      <a:pt x="5764" y="64625"/>
                      <a:pt x="8584" y="64870"/>
                    </a:cubicBezTo>
                    <a:cubicBezTo>
                      <a:pt x="11405" y="65116"/>
                      <a:pt x="14715" y="64380"/>
                      <a:pt x="18272" y="62909"/>
                    </a:cubicBezTo>
                    <a:cubicBezTo>
                      <a:pt x="21828" y="61437"/>
                      <a:pt x="25507" y="59230"/>
                      <a:pt x="29308" y="56409"/>
                    </a:cubicBezTo>
                    <a:cubicBezTo>
                      <a:pt x="32987" y="53589"/>
                      <a:pt x="36789" y="50155"/>
                      <a:pt x="40222" y="46354"/>
                    </a:cubicBezTo>
                    <a:cubicBezTo>
                      <a:pt x="43656" y="42552"/>
                      <a:pt x="46967" y="38260"/>
                      <a:pt x="49787" y="33845"/>
                    </a:cubicBezTo>
                    <a:cubicBezTo>
                      <a:pt x="52608" y="29308"/>
                      <a:pt x="54693" y="25016"/>
                      <a:pt x="56042" y="21092"/>
                    </a:cubicBezTo>
                    <a:cubicBezTo>
                      <a:pt x="57390" y="17168"/>
                      <a:pt x="58003" y="13489"/>
                      <a:pt x="58003" y="10546"/>
                    </a:cubicBezTo>
                    <a:cubicBezTo>
                      <a:pt x="58003" y="7480"/>
                      <a:pt x="57145" y="5028"/>
                      <a:pt x="55674" y="3188"/>
                    </a:cubicBezTo>
                    <a:cubicBezTo>
                      <a:pt x="54202" y="1349"/>
                      <a:pt x="51995" y="368"/>
                      <a:pt x="49174" y="122"/>
                    </a:cubicBezTo>
                  </a:path>
                </a:pathLst>
              </a:custGeom>
              <a:solidFill>
                <a:srgbClr val="FDC42F"/>
              </a:solidFill>
              <a:ln w="0"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13A8FC2F-2ED8-6047-CC65-A6C05B0ACADF}"/>
                  </a:ext>
                </a:extLst>
              </p:cNvPr>
              <p:cNvSpPr/>
              <p:nvPr/>
            </p:nvSpPr>
            <p:spPr>
              <a:xfrm>
                <a:off x="11130591" y="4053872"/>
                <a:ext cx="1503450" cy="2534617"/>
              </a:xfrm>
              <a:custGeom>
                <a:avLst/>
                <a:gdLst>
                  <a:gd name="connsiteX0" fmla="*/ 1128922 w 1503450"/>
                  <a:gd name="connsiteY0" fmla="*/ 0 h 2534617"/>
                  <a:gd name="connsiteX1" fmla="*/ 1126225 w 1503450"/>
                  <a:gd name="connsiteY1" fmla="*/ 3066 h 2534617"/>
                  <a:gd name="connsiteX2" fmla="*/ 1123159 w 1503450"/>
                  <a:gd name="connsiteY2" fmla="*/ 6131 h 2534617"/>
                  <a:gd name="connsiteX3" fmla="*/ 1119848 w 1503450"/>
                  <a:gd name="connsiteY3" fmla="*/ 9075 h 2534617"/>
                  <a:gd name="connsiteX4" fmla="*/ 1116291 w 1503450"/>
                  <a:gd name="connsiteY4" fmla="*/ 11895 h 2534617"/>
                  <a:gd name="connsiteX5" fmla="*/ 1199066 w 1503450"/>
                  <a:gd name="connsiteY5" fmla="*/ 46599 h 2534617"/>
                  <a:gd name="connsiteX6" fmla="*/ 1273625 w 1503450"/>
                  <a:gd name="connsiteY6" fmla="*/ 92585 h 2534617"/>
                  <a:gd name="connsiteX7" fmla="*/ 1338986 w 1503450"/>
                  <a:gd name="connsiteY7" fmla="*/ 150466 h 2534617"/>
                  <a:gd name="connsiteX8" fmla="*/ 1394046 w 1503450"/>
                  <a:gd name="connsiteY8" fmla="*/ 220977 h 2534617"/>
                  <a:gd name="connsiteX9" fmla="*/ 1456342 w 1503450"/>
                  <a:gd name="connsiteY9" fmla="*/ 358690 h 2534617"/>
                  <a:gd name="connsiteX10" fmla="*/ 1482462 w 1503450"/>
                  <a:gd name="connsiteY10" fmla="*/ 527305 h 2534617"/>
                  <a:gd name="connsiteX11" fmla="*/ 1467501 w 1503450"/>
                  <a:gd name="connsiteY11" fmla="*/ 726086 h 2534617"/>
                  <a:gd name="connsiteX12" fmla="*/ 1406922 w 1503450"/>
                  <a:gd name="connsiteY12" fmla="*/ 953072 h 2534617"/>
                  <a:gd name="connsiteX13" fmla="*/ 1204339 w 1503450"/>
                  <a:gd name="connsiteY13" fmla="*/ 1365228 h 2534617"/>
                  <a:gd name="connsiteX14" fmla="*/ 883051 w 1503450"/>
                  <a:gd name="connsiteY14" fmla="*/ 1791241 h 2534617"/>
                  <a:gd name="connsiteX15" fmla="*/ 468566 w 1503450"/>
                  <a:gd name="connsiteY15" fmla="*/ 2189418 h 2534617"/>
                  <a:gd name="connsiteX16" fmla="*/ 0 w 1503450"/>
                  <a:gd name="connsiteY16" fmla="*/ 2517327 h 2534617"/>
                  <a:gd name="connsiteX17" fmla="*/ 1962 w 1503450"/>
                  <a:gd name="connsiteY17" fmla="*/ 2521006 h 2534617"/>
                  <a:gd name="connsiteX18" fmla="*/ 3311 w 1503450"/>
                  <a:gd name="connsiteY18" fmla="*/ 2525176 h 2534617"/>
                  <a:gd name="connsiteX19" fmla="*/ 4047 w 1503450"/>
                  <a:gd name="connsiteY19" fmla="*/ 2529713 h 2534617"/>
                  <a:gd name="connsiteX20" fmla="*/ 4170 w 1503450"/>
                  <a:gd name="connsiteY20" fmla="*/ 2534618 h 2534617"/>
                  <a:gd name="connsiteX21" fmla="*/ 237900 w 1503450"/>
                  <a:gd name="connsiteY21" fmla="*/ 2385379 h 2534617"/>
                  <a:gd name="connsiteX22" fmla="*/ 466236 w 1503450"/>
                  <a:gd name="connsiteY22" fmla="*/ 2213453 h 2534617"/>
                  <a:gd name="connsiteX23" fmla="*/ 682676 w 1503450"/>
                  <a:gd name="connsiteY23" fmla="*/ 2023501 h 2534617"/>
                  <a:gd name="connsiteX24" fmla="*/ 881089 w 1503450"/>
                  <a:gd name="connsiteY24" fmla="*/ 1820672 h 2534617"/>
                  <a:gd name="connsiteX25" fmla="*/ 1065768 w 1503450"/>
                  <a:gd name="connsiteY25" fmla="*/ 1598714 h 2534617"/>
                  <a:gd name="connsiteX26" fmla="*/ 1219177 w 1503450"/>
                  <a:gd name="connsiteY26" fmla="*/ 1377123 h 2534617"/>
                  <a:gd name="connsiteX27" fmla="*/ 1339967 w 1503450"/>
                  <a:gd name="connsiteY27" fmla="*/ 1159702 h 2534617"/>
                  <a:gd name="connsiteX28" fmla="*/ 1427892 w 1503450"/>
                  <a:gd name="connsiteY28" fmla="*/ 950129 h 2534617"/>
                  <a:gd name="connsiteX29" fmla="*/ 1488470 w 1503450"/>
                  <a:gd name="connsiteY29" fmla="*/ 720445 h 2534617"/>
                  <a:gd name="connsiteX30" fmla="*/ 1502818 w 1503450"/>
                  <a:gd name="connsiteY30" fmla="*/ 519456 h 2534617"/>
                  <a:gd name="connsiteX31" fmla="*/ 1475717 w 1503450"/>
                  <a:gd name="connsiteY31" fmla="*/ 349247 h 2534617"/>
                  <a:gd name="connsiteX32" fmla="*/ 1411950 w 1503450"/>
                  <a:gd name="connsiteY32" fmla="*/ 210431 h 2534617"/>
                  <a:gd name="connsiteX33" fmla="*/ 1355663 w 1503450"/>
                  <a:gd name="connsiteY33" fmla="*/ 139307 h 2534617"/>
                  <a:gd name="connsiteX34" fmla="*/ 1288953 w 1503450"/>
                  <a:gd name="connsiteY34" fmla="*/ 81058 h 2534617"/>
                  <a:gd name="connsiteX35" fmla="*/ 1212923 w 1503450"/>
                  <a:gd name="connsiteY35" fmla="*/ 34827 h 2534617"/>
                  <a:gd name="connsiteX36" fmla="*/ 1128677 w 1503450"/>
                  <a:gd name="connsiteY36" fmla="*/ 0 h 25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03450" h="2534617">
                    <a:moveTo>
                      <a:pt x="1128922" y="0"/>
                    </a:moveTo>
                    <a:cubicBezTo>
                      <a:pt x="1128064" y="1104"/>
                      <a:pt x="1127206" y="2085"/>
                      <a:pt x="1126225" y="3066"/>
                    </a:cubicBezTo>
                    <a:cubicBezTo>
                      <a:pt x="1125243" y="4047"/>
                      <a:pt x="1124263" y="5150"/>
                      <a:pt x="1123159" y="6131"/>
                    </a:cubicBezTo>
                    <a:cubicBezTo>
                      <a:pt x="1122055" y="7113"/>
                      <a:pt x="1120951" y="8094"/>
                      <a:pt x="1119848" y="9075"/>
                    </a:cubicBezTo>
                    <a:cubicBezTo>
                      <a:pt x="1118744" y="10056"/>
                      <a:pt x="1117518" y="11037"/>
                      <a:pt x="1116291" y="11895"/>
                    </a:cubicBezTo>
                    <a:cubicBezTo>
                      <a:pt x="1145355" y="21705"/>
                      <a:pt x="1173069" y="33355"/>
                      <a:pt x="1199066" y="46599"/>
                    </a:cubicBezTo>
                    <a:cubicBezTo>
                      <a:pt x="1225554" y="60088"/>
                      <a:pt x="1250448" y="75417"/>
                      <a:pt x="1273625" y="92585"/>
                    </a:cubicBezTo>
                    <a:cubicBezTo>
                      <a:pt x="1297169" y="109998"/>
                      <a:pt x="1318997" y="129251"/>
                      <a:pt x="1338986" y="150466"/>
                    </a:cubicBezTo>
                    <a:cubicBezTo>
                      <a:pt x="1359342" y="172048"/>
                      <a:pt x="1377736" y="195471"/>
                      <a:pt x="1394046" y="220977"/>
                    </a:cubicBezTo>
                    <a:cubicBezTo>
                      <a:pt x="1420657" y="262304"/>
                      <a:pt x="1441504" y="308289"/>
                      <a:pt x="1456342" y="358690"/>
                    </a:cubicBezTo>
                    <a:cubicBezTo>
                      <a:pt x="1471547" y="410439"/>
                      <a:pt x="1480377" y="466726"/>
                      <a:pt x="1482462" y="527305"/>
                    </a:cubicBezTo>
                    <a:cubicBezTo>
                      <a:pt x="1484669" y="589355"/>
                      <a:pt x="1479764" y="655820"/>
                      <a:pt x="1467501" y="726086"/>
                    </a:cubicBezTo>
                    <a:cubicBezTo>
                      <a:pt x="1454993" y="798069"/>
                      <a:pt x="1434882" y="873854"/>
                      <a:pt x="1406922" y="953072"/>
                    </a:cubicBezTo>
                    <a:cubicBezTo>
                      <a:pt x="1359955" y="1086370"/>
                      <a:pt x="1291651" y="1225063"/>
                      <a:pt x="1204339" y="1365228"/>
                    </a:cubicBezTo>
                    <a:cubicBezTo>
                      <a:pt x="1115065" y="1508704"/>
                      <a:pt x="1006784" y="1652180"/>
                      <a:pt x="883051" y="1791241"/>
                    </a:cubicBezTo>
                    <a:cubicBezTo>
                      <a:pt x="757847" y="1931774"/>
                      <a:pt x="618418" y="2066053"/>
                      <a:pt x="468566" y="2189418"/>
                    </a:cubicBezTo>
                    <a:cubicBezTo>
                      <a:pt x="319081" y="2312537"/>
                      <a:pt x="161380" y="2423148"/>
                      <a:pt x="0" y="2517327"/>
                    </a:cubicBezTo>
                    <a:cubicBezTo>
                      <a:pt x="736" y="2518431"/>
                      <a:pt x="1349" y="2519657"/>
                      <a:pt x="1962" y="2521006"/>
                    </a:cubicBezTo>
                    <a:cubicBezTo>
                      <a:pt x="2575" y="2522355"/>
                      <a:pt x="2943" y="2523704"/>
                      <a:pt x="3311" y="2525176"/>
                    </a:cubicBezTo>
                    <a:cubicBezTo>
                      <a:pt x="3679" y="2526647"/>
                      <a:pt x="3924" y="2528119"/>
                      <a:pt x="4047" y="2529713"/>
                    </a:cubicBezTo>
                    <a:cubicBezTo>
                      <a:pt x="4170" y="2531307"/>
                      <a:pt x="4292" y="2532901"/>
                      <a:pt x="4170" y="2534618"/>
                    </a:cubicBezTo>
                    <a:cubicBezTo>
                      <a:pt x="82529" y="2489000"/>
                      <a:pt x="160644" y="2439090"/>
                      <a:pt x="237900" y="2385379"/>
                    </a:cubicBezTo>
                    <a:cubicBezTo>
                      <a:pt x="315402" y="2331545"/>
                      <a:pt x="391800" y="2274032"/>
                      <a:pt x="466236" y="2213453"/>
                    </a:cubicBezTo>
                    <a:cubicBezTo>
                      <a:pt x="540794" y="2152752"/>
                      <a:pt x="613145" y="2089230"/>
                      <a:pt x="682676" y="2023501"/>
                    </a:cubicBezTo>
                    <a:cubicBezTo>
                      <a:pt x="752084" y="1957771"/>
                      <a:pt x="818426" y="1889957"/>
                      <a:pt x="881089" y="1820672"/>
                    </a:cubicBezTo>
                    <a:cubicBezTo>
                      <a:pt x="947431" y="1747340"/>
                      <a:pt x="1009114" y="1673150"/>
                      <a:pt x="1065768" y="1598714"/>
                    </a:cubicBezTo>
                    <a:cubicBezTo>
                      <a:pt x="1121933" y="1524891"/>
                      <a:pt x="1173069" y="1450823"/>
                      <a:pt x="1219177" y="1377123"/>
                    </a:cubicBezTo>
                    <a:cubicBezTo>
                      <a:pt x="1264673" y="1304159"/>
                      <a:pt x="1304895" y="1231685"/>
                      <a:pt x="1339967" y="1159702"/>
                    </a:cubicBezTo>
                    <a:cubicBezTo>
                      <a:pt x="1374426" y="1088945"/>
                      <a:pt x="1403856" y="1018924"/>
                      <a:pt x="1427892" y="950129"/>
                    </a:cubicBezTo>
                    <a:cubicBezTo>
                      <a:pt x="1455974" y="869930"/>
                      <a:pt x="1476085" y="793164"/>
                      <a:pt x="1488470" y="720445"/>
                    </a:cubicBezTo>
                    <a:cubicBezTo>
                      <a:pt x="1500611" y="649321"/>
                      <a:pt x="1505270" y="582242"/>
                      <a:pt x="1502818" y="519456"/>
                    </a:cubicBezTo>
                    <a:cubicBezTo>
                      <a:pt x="1500488" y="458264"/>
                      <a:pt x="1491291" y="401487"/>
                      <a:pt x="1475717" y="349247"/>
                    </a:cubicBezTo>
                    <a:cubicBezTo>
                      <a:pt x="1460511" y="298356"/>
                      <a:pt x="1439174" y="252003"/>
                      <a:pt x="1411950" y="210431"/>
                    </a:cubicBezTo>
                    <a:cubicBezTo>
                      <a:pt x="1395150" y="184802"/>
                      <a:pt x="1376388" y="161012"/>
                      <a:pt x="1355663" y="139307"/>
                    </a:cubicBezTo>
                    <a:cubicBezTo>
                      <a:pt x="1335307" y="117969"/>
                      <a:pt x="1312988" y="98594"/>
                      <a:pt x="1288953" y="81058"/>
                    </a:cubicBezTo>
                    <a:cubicBezTo>
                      <a:pt x="1265286" y="63890"/>
                      <a:pt x="1239902" y="48439"/>
                      <a:pt x="1212923" y="34827"/>
                    </a:cubicBezTo>
                    <a:cubicBezTo>
                      <a:pt x="1186435" y="21460"/>
                      <a:pt x="1158231" y="9933"/>
                      <a:pt x="1128677" y="0"/>
                    </a:cubicBezTo>
                  </a:path>
                </a:pathLst>
              </a:custGeom>
              <a:solidFill>
                <a:srgbClr val="FDC42F"/>
              </a:solidFill>
              <a:ln w="0"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C88D423D-766B-42DD-9DC7-9952CC424B55}"/>
                  </a:ext>
                </a:extLst>
              </p:cNvPr>
              <p:cNvSpPr/>
              <p:nvPr/>
            </p:nvSpPr>
            <p:spPr>
              <a:xfrm>
                <a:off x="12197469" y="4030205"/>
                <a:ext cx="68799" cy="50645"/>
              </a:xfrm>
              <a:custGeom>
                <a:avLst/>
                <a:gdLst>
                  <a:gd name="connsiteX0" fmla="*/ 28567 w 68799"/>
                  <a:gd name="connsiteY0" fmla="*/ 37770 h 50645"/>
                  <a:gd name="connsiteX1" fmla="*/ 22313 w 68799"/>
                  <a:gd name="connsiteY1" fmla="*/ 38751 h 50645"/>
                  <a:gd name="connsiteX2" fmla="*/ 18021 w 68799"/>
                  <a:gd name="connsiteY2" fmla="*/ 37647 h 50645"/>
                  <a:gd name="connsiteX3" fmla="*/ 16059 w 68799"/>
                  <a:gd name="connsiteY3" fmla="*/ 34827 h 50645"/>
                  <a:gd name="connsiteX4" fmla="*/ 16917 w 68799"/>
                  <a:gd name="connsiteY4" fmla="*/ 30412 h 50645"/>
                  <a:gd name="connsiteX5" fmla="*/ 20351 w 68799"/>
                  <a:gd name="connsiteY5" fmla="*/ 25262 h 50645"/>
                  <a:gd name="connsiteX6" fmla="*/ 25746 w 68799"/>
                  <a:gd name="connsiteY6" fmla="*/ 20234 h 50645"/>
                  <a:gd name="connsiteX7" fmla="*/ 32369 w 68799"/>
                  <a:gd name="connsiteY7" fmla="*/ 16064 h 50645"/>
                  <a:gd name="connsiteX8" fmla="*/ 39358 w 68799"/>
                  <a:gd name="connsiteY8" fmla="*/ 13121 h 50645"/>
                  <a:gd name="connsiteX9" fmla="*/ 45612 w 68799"/>
                  <a:gd name="connsiteY9" fmla="*/ 12140 h 50645"/>
                  <a:gd name="connsiteX10" fmla="*/ 49904 w 68799"/>
                  <a:gd name="connsiteY10" fmla="*/ 13244 h 50645"/>
                  <a:gd name="connsiteX11" fmla="*/ 51866 w 68799"/>
                  <a:gd name="connsiteY11" fmla="*/ 16064 h 50645"/>
                  <a:gd name="connsiteX12" fmla="*/ 51131 w 68799"/>
                  <a:gd name="connsiteY12" fmla="*/ 20479 h 50645"/>
                  <a:gd name="connsiteX13" fmla="*/ 47697 w 68799"/>
                  <a:gd name="connsiteY13" fmla="*/ 25629 h 50645"/>
                  <a:gd name="connsiteX14" fmla="*/ 42301 w 68799"/>
                  <a:gd name="connsiteY14" fmla="*/ 30657 h 50645"/>
                  <a:gd name="connsiteX15" fmla="*/ 35679 w 68799"/>
                  <a:gd name="connsiteY15" fmla="*/ 34827 h 50645"/>
                  <a:gd name="connsiteX16" fmla="*/ 28567 w 68799"/>
                  <a:gd name="connsiteY16" fmla="*/ 37770 h 50645"/>
                  <a:gd name="connsiteX17" fmla="*/ 44631 w 68799"/>
                  <a:gd name="connsiteY17" fmla="*/ 1962 h 50645"/>
                  <a:gd name="connsiteX18" fmla="*/ 31142 w 68799"/>
                  <a:gd name="connsiteY18" fmla="*/ 7480 h 50645"/>
                  <a:gd name="connsiteX19" fmla="*/ 18634 w 68799"/>
                  <a:gd name="connsiteY19" fmla="*/ 15451 h 50645"/>
                  <a:gd name="connsiteX20" fmla="*/ 8333 w 68799"/>
                  <a:gd name="connsiteY20" fmla="*/ 24894 h 50645"/>
                  <a:gd name="connsiteX21" fmla="*/ 1711 w 68799"/>
                  <a:gd name="connsiteY21" fmla="*/ 34704 h 50645"/>
                  <a:gd name="connsiteX22" fmla="*/ 117 w 68799"/>
                  <a:gd name="connsiteY22" fmla="*/ 43043 h 50645"/>
                  <a:gd name="connsiteX23" fmla="*/ 3673 w 68799"/>
                  <a:gd name="connsiteY23" fmla="*/ 48561 h 50645"/>
                  <a:gd name="connsiteX24" fmla="*/ 11767 w 68799"/>
                  <a:gd name="connsiteY24" fmla="*/ 50646 h 50645"/>
                  <a:gd name="connsiteX25" fmla="*/ 23662 w 68799"/>
                  <a:gd name="connsiteY25" fmla="*/ 48806 h 50645"/>
                  <a:gd name="connsiteX26" fmla="*/ 30406 w 68799"/>
                  <a:gd name="connsiteY26" fmla="*/ 46476 h 50645"/>
                  <a:gd name="connsiteX27" fmla="*/ 37028 w 68799"/>
                  <a:gd name="connsiteY27" fmla="*/ 43411 h 50645"/>
                  <a:gd name="connsiteX28" fmla="*/ 43528 w 68799"/>
                  <a:gd name="connsiteY28" fmla="*/ 39732 h 50645"/>
                  <a:gd name="connsiteX29" fmla="*/ 49659 w 68799"/>
                  <a:gd name="connsiteY29" fmla="*/ 35562 h 50645"/>
                  <a:gd name="connsiteX30" fmla="*/ 53216 w 68799"/>
                  <a:gd name="connsiteY30" fmla="*/ 32742 h 50645"/>
                  <a:gd name="connsiteX31" fmla="*/ 56526 w 68799"/>
                  <a:gd name="connsiteY31" fmla="*/ 29799 h 50645"/>
                  <a:gd name="connsiteX32" fmla="*/ 59592 w 68799"/>
                  <a:gd name="connsiteY32" fmla="*/ 26733 h 50645"/>
                  <a:gd name="connsiteX33" fmla="*/ 62290 w 68799"/>
                  <a:gd name="connsiteY33" fmla="*/ 23667 h 50645"/>
                  <a:gd name="connsiteX34" fmla="*/ 63762 w 68799"/>
                  <a:gd name="connsiteY34" fmla="*/ 21705 h 50645"/>
                  <a:gd name="connsiteX35" fmla="*/ 65110 w 68799"/>
                  <a:gd name="connsiteY35" fmla="*/ 19743 h 50645"/>
                  <a:gd name="connsiteX36" fmla="*/ 66214 w 68799"/>
                  <a:gd name="connsiteY36" fmla="*/ 17781 h 50645"/>
                  <a:gd name="connsiteX37" fmla="*/ 67195 w 68799"/>
                  <a:gd name="connsiteY37" fmla="*/ 15819 h 50645"/>
                  <a:gd name="connsiteX38" fmla="*/ 68667 w 68799"/>
                  <a:gd name="connsiteY38" fmla="*/ 7358 h 50645"/>
                  <a:gd name="connsiteX39" fmla="*/ 64988 w 68799"/>
                  <a:gd name="connsiteY39" fmla="*/ 1962 h 50645"/>
                  <a:gd name="connsiteX40" fmla="*/ 56772 w 68799"/>
                  <a:gd name="connsiteY40" fmla="*/ 0 h 50645"/>
                  <a:gd name="connsiteX41" fmla="*/ 44877 w 68799"/>
                  <a:gd name="connsiteY41" fmla="*/ 1839 h 5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799" h="50645">
                    <a:moveTo>
                      <a:pt x="28567" y="37770"/>
                    </a:moveTo>
                    <a:cubicBezTo>
                      <a:pt x="26237" y="38505"/>
                      <a:pt x="24152" y="38751"/>
                      <a:pt x="22313" y="38751"/>
                    </a:cubicBezTo>
                    <a:cubicBezTo>
                      <a:pt x="20474" y="38751"/>
                      <a:pt x="19124" y="38383"/>
                      <a:pt x="18021" y="37647"/>
                    </a:cubicBezTo>
                    <a:cubicBezTo>
                      <a:pt x="16917" y="36911"/>
                      <a:pt x="16304" y="36053"/>
                      <a:pt x="16059" y="34827"/>
                    </a:cubicBezTo>
                    <a:cubicBezTo>
                      <a:pt x="15814" y="33600"/>
                      <a:pt x="16059" y="32129"/>
                      <a:pt x="16917" y="30412"/>
                    </a:cubicBezTo>
                    <a:cubicBezTo>
                      <a:pt x="17653" y="28695"/>
                      <a:pt x="18879" y="26978"/>
                      <a:pt x="20351" y="25262"/>
                    </a:cubicBezTo>
                    <a:cubicBezTo>
                      <a:pt x="21822" y="23545"/>
                      <a:pt x="23662" y="21828"/>
                      <a:pt x="25746" y="20234"/>
                    </a:cubicBezTo>
                    <a:cubicBezTo>
                      <a:pt x="27831" y="18640"/>
                      <a:pt x="30039" y="17291"/>
                      <a:pt x="32369" y="16064"/>
                    </a:cubicBezTo>
                    <a:cubicBezTo>
                      <a:pt x="34699" y="14838"/>
                      <a:pt x="37028" y="13857"/>
                      <a:pt x="39358" y="13121"/>
                    </a:cubicBezTo>
                    <a:cubicBezTo>
                      <a:pt x="41688" y="12385"/>
                      <a:pt x="43773" y="12140"/>
                      <a:pt x="45612" y="12140"/>
                    </a:cubicBezTo>
                    <a:cubicBezTo>
                      <a:pt x="47329" y="12140"/>
                      <a:pt x="48801" y="12508"/>
                      <a:pt x="49904" y="13244"/>
                    </a:cubicBezTo>
                    <a:cubicBezTo>
                      <a:pt x="51008" y="13980"/>
                      <a:pt x="51621" y="14838"/>
                      <a:pt x="51866" y="16064"/>
                    </a:cubicBezTo>
                    <a:cubicBezTo>
                      <a:pt x="52112" y="17291"/>
                      <a:pt x="51866" y="18762"/>
                      <a:pt x="51131" y="20479"/>
                    </a:cubicBezTo>
                    <a:cubicBezTo>
                      <a:pt x="50395" y="22196"/>
                      <a:pt x="49169" y="23913"/>
                      <a:pt x="47697" y="25629"/>
                    </a:cubicBezTo>
                    <a:cubicBezTo>
                      <a:pt x="46226" y="27346"/>
                      <a:pt x="44264" y="29063"/>
                      <a:pt x="42301" y="30657"/>
                    </a:cubicBezTo>
                    <a:cubicBezTo>
                      <a:pt x="40217" y="32251"/>
                      <a:pt x="38009" y="33723"/>
                      <a:pt x="35679" y="34827"/>
                    </a:cubicBezTo>
                    <a:cubicBezTo>
                      <a:pt x="33349" y="36053"/>
                      <a:pt x="30897" y="37034"/>
                      <a:pt x="28567" y="37770"/>
                    </a:cubicBezTo>
                    <a:moveTo>
                      <a:pt x="44631" y="1962"/>
                    </a:moveTo>
                    <a:cubicBezTo>
                      <a:pt x="40217" y="3311"/>
                      <a:pt x="35557" y="5150"/>
                      <a:pt x="31142" y="7480"/>
                    </a:cubicBezTo>
                    <a:cubicBezTo>
                      <a:pt x="26728" y="9810"/>
                      <a:pt x="22436" y="12508"/>
                      <a:pt x="18634" y="15451"/>
                    </a:cubicBezTo>
                    <a:cubicBezTo>
                      <a:pt x="14710" y="18394"/>
                      <a:pt x="11276" y="21583"/>
                      <a:pt x="8333" y="24894"/>
                    </a:cubicBezTo>
                    <a:cubicBezTo>
                      <a:pt x="5390" y="28205"/>
                      <a:pt x="3183" y="31516"/>
                      <a:pt x="1711" y="34704"/>
                    </a:cubicBezTo>
                    <a:cubicBezTo>
                      <a:pt x="240" y="37892"/>
                      <a:pt x="-251" y="40713"/>
                      <a:pt x="117" y="43043"/>
                    </a:cubicBezTo>
                    <a:cubicBezTo>
                      <a:pt x="485" y="45373"/>
                      <a:pt x="1711" y="47212"/>
                      <a:pt x="3673" y="48561"/>
                    </a:cubicBezTo>
                    <a:cubicBezTo>
                      <a:pt x="5636" y="49787"/>
                      <a:pt x="8333" y="50523"/>
                      <a:pt x="11767" y="50646"/>
                    </a:cubicBezTo>
                    <a:cubicBezTo>
                      <a:pt x="15078" y="50646"/>
                      <a:pt x="19124" y="50155"/>
                      <a:pt x="23662" y="48806"/>
                    </a:cubicBezTo>
                    <a:cubicBezTo>
                      <a:pt x="25869" y="48193"/>
                      <a:pt x="28076" y="47335"/>
                      <a:pt x="30406" y="46476"/>
                    </a:cubicBezTo>
                    <a:cubicBezTo>
                      <a:pt x="32614" y="45618"/>
                      <a:pt x="34821" y="44514"/>
                      <a:pt x="37028" y="43411"/>
                    </a:cubicBezTo>
                    <a:cubicBezTo>
                      <a:pt x="39236" y="42307"/>
                      <a:pt x="41321" y="41081"/>
                      <a:pt x="43528" y="39732"/>
                    </a:cubicBezTo>
                    <a:cubicBezTo>
                      <a:pt x="45735" y="38383"/>
                      <a:pt x="47697" y="37034"/>
                      <a:pt x="49659" y="35562"/>
                    </a:cubicBezTo>
                    <a:cubicBezTo>
                      <a:pt x="50886" y="34581"/>
                      <a:pt x="52112" y="33723"/>
                      <a:pt x="53216" y="32742"/>
                    </a:cubicBezTo>
                    <a:cubicBezTo>
                      <a:pt x="54319" y="31761"/>
                      <a:pt x="55545" y="30780"/>
                      <a:pt x="56526" y="29799"/>
                    </a:cubicBezTo>
                    <a:cubicBezTo>
                      <a:pt x="57507" y="28818"/>
                      <a:pt x="58611" y="27714"/>
                      <a:pt x="59592" y="26733"/>
                    </a:cubicBezTo>
                    <a:cubicBezTo>
                      <a:pt x="60573" y="25752"/>
                      <a:pt x="61432" y="24648"/>
                      <a:pt x="62290" y="23667"/>
                    </a:cubicBezTo>
                    <a:cubicBezTo>
                      <a:pt x="62781" y="23054"/>
                      <a:pt x="63271" y="22318"/>
                      <a:pt x="63762" y="21705"/>
                    </a:cubicBezTo>
                    <a:cubicBezTo>
                      <a:pt x="64252" y="21092"/>
                      <a:pt x="64620" y="20356"/>
                      <a:pt x="65110" y="19743"/>
                    </a:cubicBezTo>
                    <a:cubicBezTo>
                      <a:pt x="65478" y="19130"/>
                      <a:pt x="65846" y="18394"/>
                      <a:pt x="66214" y="17781"/>
                    </a:cubicBezTo>
                    <a:cubicBezTo>
                      <a:pt x="66582" y="17168"/>
                      <a:pt x="66827" y="16555"/>
                      <a:pt x="67195" y="15819"/>
                    </a:cubicBezTo>
                    <a:cubicBezTo>
                      <a:pt x="68667" y="12508"/>
                      <a:pt x="69034" y="9688"/>
                      <a:pt x="68667" y="7358"/>
                    </a:cubicBezTo>
                    <a:cubicBezTo>
                      <a:pt x="68299" y="5028"/>
                      <a:pt x="66950" y="3188"/>
                      <a:pt x="64988" y="1962"/>
                    </a:cubicBezTo>
                    <a:cubicBezTo>
                      <a:pt x="62903" y="736"/>
                      <a:pt x="60205" y="0"/>
                      <a:pt x="56772" y="0"/>
                    </a:cubicBezTo>
                    <a:cubicBezTo>
                      <a:pt x="53338" y="0"/>
                      <a:pt x="49414" y="613"/>
                      <a:pt x="44877" y="1839"/>
                    </a:cubicBezTo>
                  </a:path>
                </a:pathLst>
              </a:custGeom>
              <a:solidFill>
                <a:srgbClr val="FDC42F"/>
              </a:solidFill>
              <a:ln w="0"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5918223C-D546-5BA0-F8CC-8D9B449F6D7D}"/>
                  </a:ext>
                </a:extLst>
              </p:cNvPr>
              <p:cNvSpPr/>
              <p:nvPr/>
            </p:nvSpPr>
            <p:spPr>
              <a:xfrm>
                <a:off x="11049599" y="6560945"/>
                <a:ext cx="85407" cy="88820"/>
              </a:xfrm>
              <a:custGeom>
                <a:avLst/>
                <a:gdLst>
                  <a:gd name="connsiteX0" fmla="*/ 32187 w 85407"/>
                  <a:gd name="connsiteY0" fmla="*/ 67399 h 88820"/>
                  <a:gd name="connsiteX1" fmla="*/ 25319 w 85407"/>
                  <a:gd name="connsiteY1" fmla="*/ 64947 h 88820"/>
                  <a:gd name="connsiteX2" fmla="*/ 21272 w 85407"/>
                  <a:gd name="connsiteY2" fmla="*/ 59429 h 88820"/>
                  <a:gd name="connsiteX3" fmla="*/ 20291 w 85407"/>
                  <a:gd name="connsiteY3" fmla="*/ 51703 h 88820"/>
                  <a:gd name="connsiteX4" fmla="*/ 22744 w 85407"/>
                  <a:gd name="connsiteY4" fmla="*/ 42628 h 88820"/>
                  <a:gd name="connsiteX5" fmla="*/ 28385 w 85407"/>
                  <a:gd name="connsiteY5" fmla="*/ 33676 h 88820"/>
                  <a:gd name="connsiteX6" fmla="*/ 35865 w 85407"/>
                  <a:gd name="connsiteY6" fmla="*/ 26564 h 88820"/>
                  <a:gd name="connsiteX7" fmla="*/ 44327 w 85407"/>
                  <a:gd name="connsiteY7" fmla="*/ 22027 h 88820"/>
                  <a:gd name="connsiteX8" fmla="*/ 52788 w 85407"/>
                  <a:gd name="connsiteY8" fmla="*/ 20678 h 88820"/>
                  <a:gd name="connsiteX9" fmla="*/ 59655 w 85407"/>
                  <a:gd name="connsiteY9" fmla="*/ 23008 h 88820"/>
                  <a:gd name="connsiteX10" fmla="*/ 63702 w 85407"/>
                  <a:gd name="connsiteY10" fmla="*/ 28403 h 88820"/>
                  <a:gd name="connsiteX11" fmla="*/ 64683 w 85407"/>
                  <a:gd name="connsiteY11" fmla="*/ 36129 h 88820"/>
                  <a:gd name="connsiteX12" fmla="*/ 62230 w 85407"/>
                  <a:gd name="connsiteY12" fmla="*/ 45326 h 88820"/>
                  <a:gd name="connsiteX13" fmla="*/ 56590 w 85407"/>
                  <a:gd name="connsiteY13" fmla="*/ 54278 h 88820"/>
                  <a:gd name="connsiteX14" fmla="*/ 48987 w 85407"/>
                  <a:gd name="connsiteY14" fmla="*/ 61391 h 88820"/>
                  <a:gd name="connsiteX15" fmla="*/ 40402 w 85407"/>
                  <a:gd name="connsiteY15" fmla="*/ 65928 h 88820"/>
                  <a:gd name="connsiteX16" fmla="*/ 31819 w 85407"/>
                  <a:gd name="connsiteY16" fmla="*/ 67154 h 88820"/>
                  <a:gd name="connsiteX17" fmla="*/ 62353 w 85407"/>
                  <a:gd name="connsiteY17" fmla="*/ 76 h 88820"/>
                  <a:gd name="connsiteX18" fmla="*/ 46166 w 85407"/>
                  <a:gd name="connsiteY18" fmla="*/ 2651 h 88820"/>
                  <a:gd name="connsiteX19" fmla="*/ 29979 w 85407"/>
                  <a:gd name="connsiteY19" fmla="*/ 11235 h 88820"/>
                  <a:gd name="connsiteX20" fmla="*/ 15632 w 85407"/>
                  <a:gd name="connsiteY20" fmla="*/ 24602 h 88820"/>
                  <a:gd name="connsiteX21" fmla="*/ 4963 w 85407"/>
                  <a:gd name="connsiteY21" fmla="*/ 41525 h 88820"/>
                  <a:gd name="connsiteX22" fmla="*/ 180 w 85407"/>
                  <a:gd name="connsiteY22" fmla="*/ 58938 h 88820"/>
                  <a:gd name="connsiteX23" fmla="*/ 1897 w 85407"/>
                  <a:gd name="connsiteY23" fmla="*/ 73654 h 88820"/>
                  <a:gd name="connsiteX24" fmla="*/ 9623 w 85407"/>
                  <a:gd name="connsiteY24" fmla="*/ 84077 h 88820"/>
                  <a:gd name="connsiteX25" fmla="*/ 22744 w 85407"/>
                  <a:gd name="connsiteY25" fmla="*/ 88737 h 88820"/>
                  <a:gd name="connsiteX26" fmla="*/ 39054 w 85407"/>
                  <a:gd name="connsiteY26" fmla="*/ 86407 h 88820"/>
                  <a:gd name="connsiteX27" fmla="*/ 55486 w 85407"/>
                  <a:gd name="connsiteY27" fmla="*/ 77700 h 88820"/>
                  <a:gd name="connsiteX28" fmla="*/ 69956 w 85407"/>
                  <a:gd name="connsiteY28" fmla="*/ 64089 h 88820"/>
                  <a:gd name="connsiteX29" fmla="*/ 80625 w 85407"/>
                  <a:gd name="connsiteY29" fmla="*/ 46921 h 88820"/>
                  <a:gd name="connsiteX30" fmla="*/ 82587 w 85407"/>
                  <a:gd name="connsiteY30" fmla="*/ 41893 h 88820"/>
                  <a:gd name="connsiteX31" fmla="*/ 84058 w 85407"/>
                  <a:gd name="connsiteY31" fmla="*/ 36987 h 88820"/>
                  <a:gd name="connsiteX32" fmla="*/ 85040 w 85407"/>
                  <a:gd name="connsiteY32" fmla="*/ 32205 h 88820"/>
                  <a:gd name="connsiteX33" fmla="*/ 85407 w 85407"/>
                  <a:gd name="connsiteY33" fmla="*/ 27668 h 88820"/>
                  <a:gd name="connsiteX34" fmla="*/ 85285 w 85407"/>
                  <a:gd name="connsiteY34" fmla="*/ 22763 h 88820"/>
                  <a:gd name="connsiteX35" fmla="*/ 84549 w 85407"/>
                  <a:gd name="connsiteY35" fmla="*/ 18225 h 88820"/>
                  <a:gd name="connsiteX36" fmla="*/ 83200 w 85407"/>
                  <a:gd name="connsiteY36" fmla="*/ 14056 h 88820"/>
                  <a:gd name="connsiteX37" fmla="*/ 81238 w 85407"/>
                  <a:gd name="connsiteY37" fmla="*/ 10377 h 88820"/>
                  <a:gd name="connsiteX38" fmla="*/ 77805 w 85407"/>
                  <a:gd name="connsiteY38" fmla="*/ 6330 h 88820"/>
                  <a:gd name="connsiteX39" fmla="*/ 73512 w 85407"/>
                  <a:gd name="connsiteY39" fmla="*/ 3142 h 88820"/>
                  <a:gd name="connsiteX40" fmla="*/ 68362 w 85407"/>
                  <a:gd name="connsiteY40" fmla="*/ 1057 h 88820"/>
                  <a:gd name="connsiteX41" fmla="*/ 62353 w 85407"/>
                  <a:gd name="connsiteY41" fmla="*/ 76 h 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5407" h="88820">
                    <a:moveTo>
                      <a:pt x="32187" y="67399"/>
                    </a:moveTo>
                    <a:cubicBezTo>
                      <a:pt x="29489" y="67154"/>
                      <a:pt x="27159" y="66296"/>
                      <a:pt x="25319" y="64947"/>
                    </a:cubicBezTo>
                    <a:cubicBezTo>
                      <a:pt x="23480" y="63598"/>
                      <a:pt x="22131" y="61759"/>
                      <a:pt x="21272" y="59429"/>
                    </a:cubicBezTo>
                    <a:cubicBezTo>
                      <a:pt x="20414" y="57221"/>
                      <a:pt x="20046" y="54524"/>
                      <a:pt x="20291" y="51703"/>
                    </a:cubicBezTo>
                    <a:cubicBezTo>
                      <a:pt x="20537" y="48882"/>
                      <a:pt x="21395" y="45817"/>
                      <a:pt x="22744" y="42628"/>
                    </a:cubicBezTo>
                    <a:cubicBezTo>
                      <a:pt x="24216" y="39440"/>
                      <a:pt x="26055" y="36374"/>
                      <a:pt x="28385" y="33676"/>
                    </a:cubicBezTo>
                    <a:cubicBezTo>
                      <a:pt x="30592" y="30979"/>
                      <a:pt x="33167" y="28649"/>
                      <a:pt x="35865" y="26564"/>
                    </a:cubicBezTo>
                    <a:cubicBezTo>
                      <a:pt x="38563" y="24602"/>
                      <a:pt x="41506" y="23008"/>
                      <a:pt x="44327" y="22027"/>
                    </a:cubicBezTo>
                    <a:cubicBezTo>
                      <a:pt x="47270" y="21046"/>
                      <a:pt x="50090" y="20555"/>
                      <a:pt x="52788" y="20678"/>
                    </a:cubicBezTo>
                    <a:cubicBezTo>
                      <a:pt x="55486" y="20801"/>
                      <a:pt x="57816" y="21659"/>
                      <a:pt x="59655" y="23008"/>
                    </a:cubicBezTo>
                    <a:cubicBezTo>
                      <a:pt x="61495" y="24357"/>
                      <a:pt x="62844" y="26196"/>
                      <a:pt x="63702" y="28403"/>
                    </a:cubicBezTo>
                    <a:cubicBezTo>
                      <a:pt x="64560" y="30611"/>
                      <a:pt x="64928" y="33186"/>
                      <a:pt x="64683" y="36129"/>
                    </a:cubicBezTo>
                    <a:cubicBezTo>
                      <a:pt x="64438" y="38949"/>
                      <a:pt x="63702" y="42138"/>
                      <a:pt x="62230" y="45326"/>
                    </a:cubicBezTo>
                    <a:cubicBezTo>
                      <a:pt x="60759" y="48514"/>
                      <a:pt x="58920" y="51580"/>
                      <a:pt x="56590" y="54278"/>
                    </a:cubicBezTo>
                    <a:cubicBezTo>
                      <a:pt x="54382" y="56976"/>
                      <a:pt x="51807" y="59429"/>
                      <a:pt x="48987" y="61391"/>
                    </a:cubicBezTo>
                    <a:cubicBezTo>
                      <a:pt x="46289" y="63353"/>
                      <a:pt x="43346" y="64947"/>
                      <a:pt x="40402" y="65928"/>
                    </a:cubicBezTo>
                    <a:cubicBezTo>
                      <a:pt x="37459" y="66909"/>
                      <a:pt x="34639" y="67399"/>
                      <a:pt x="31819" y="67154"/>
                    </a:cubicBezTo>
                    <a:moveTo>
                      <a:pt x="62353" y="76"/>
                    </a:moveTo>
                    <a:cubicBezTo>
                      <a:pt x="57203" y="-292"/>
                      <a:pt x="51684" y="689"/>
                      <a:pt x="46166" y="2651"/>
                    </a:cubicBezTo>
                    <a:cubicBezTo>
                      <a:pt x="40648" y="4613"/>
                      <a:pt x="35252" y="7556"/>
                      <a:pt x="29979" y="11235"/>
                    </a:cubicBezTo>
                    <a:cubicBezTo>
                      <a:pt x="24829" y="15037"/>
                      <a:pt x="19924" y="19574"/>
                      <a:pt x="15632" y="24602"/>
                    </a:cubicBezTo>
                    <a:cubicBezTo>
                      <a:pt x="11339" y="29752"/>
                      <a:pt x="7661" y="35393"/>
                      <a:pt x="4963" y="41525"/>
                    </a:cubicBezTo>
                    <a:cubicBezTo>
                      <a:pt x="2265" y="47656"/>
                      <a:pt x="671" y="53542"/>
                      <a:pt x="180" y="58938"/>
                    </a:cubicBezTo>
                    <a:cubicBezTo>
                      <a:pt x="-310" y="64334"/>
                      <a:pt x="180" y="69362"/>
                      <a:pt x="1897" y="73654"/>
                    </a:cubicBezTo>
                    <a:cubicBezTo>
                      <a:pt x="3491" y="77946"/>
                      <a:pt x="6066" y="81502"/>
                      <a:pt x="9623" y="84077"/>
                    </a:cubicBezTo>
                    <a:cubicBezTo>
                      <a:pt x="13056" y="86652"/>
                      <a:pt x="17471" y="88369"/>
                      <a:pt x="22744" y="88737"/>
                    </a:cubicBezTo>
                    <a:cubicBezTo>
                      <a:pt x="28017" y="89105"/>
                      <a:pt x="33535" y="88246"/>
                      <a:pt x="39054" y="86407"/>
                    </a:cubicBezTo>
                    <a:cubicBezTo>
                      <a:pt x="44572" y="84445"/>
                      <a:pt x="50213" y="81502"/>
                      <a:pt x="55486" y="77700"/>
                    </a:cubicBezTo>
                    <a:cubicBezTo>
                      <a:pt x="60759" y="73899"/>
                      <a:pt x="65664" y="69239"/>
                      <a:pt x="69956" y="64089"/>
                    </a:cubicBezTo>
                    <a:cubicBezTo>
                      <a:pt x="74248" y="58938"/>
                      <a:pt x="77927" y="53052"/>
                      <a:pt x="80625" y="46921"/>
                    </a:cubicBezTo>
                    <a:cubicBezTo>
                      <a:pt x="81360" y="45204"/>
                      <a:pt x="82097" y="43487"/>
                      <a:pt x="82587" y="41893"/>
                    </a:cubicBezTo>
                    <a:cubicBezTo>
                      <a:pt x="83200" y="40176"/>
                      <a:pt x="83690" y="38582"/>
                      <a:pt x="84058" y="36987"/>
                    </a:cubicBezTo>
                    <a:cubicBezTo>
                      <a:pt x="84426" y="35393"/>
                      <a:pt x="84794" y="33799"/>
                      <a:pt x="85040" y="32205"/>
                    </a:cubicBezTo>
                    <a:cubicBezTo>
                      <a:pt x="85285" y="30611"/>
                      <a:pt x="85407" y="29139"/>
                      <a:pt x="85407" y="27668"/>
                    </a:cubicBezTo>
                    <a:cubicBezTo>
                      <a:pt x="85407" y="25951"/>
                      <a:pt x="85407" y="24357"/>
                      <a:pt x="85285" y="22763"/>
                    </a:cubicBezTo>
                    <a:cubicBezTo>
                      <a:pt x="85162" y="21168"/>
                      <a:pt x="84917" y="19697"/>
                      <a:pt x="84549" y="18225"/>
                    </a:cubicBezTo>
                    <a:cubicBezTo>
                      <a:pt x="84181" y="16754"/>
                      <a:pt x="83690" y="15405"/>
                      <a:pt x="83200" y="14056"/>
                    </a:cubicBezTo>
                    <a:cubicBezTo>
                      <a:pt x="82710" y="12707"/>
                      <a:pt x="81974" y="11481"/>
                      <a:pt x="81238" y="10377"/>
                    </a:cubicBezTo>
                    <a:cubicBezTo>
                      <a:pt x="80257" y="8906"/>
                      <a:pt x="79153" y="7556"/>
                      <a:pt x="77805" y="6330"/>
                    </a:cubicBezTo>
                    <a:cubicBezTo>
                      <a:pt x="76578" y="5104"/>
                      <a:pt x="75107" y="4000"/>
                      <a:pt x="73512" y="3142"/>
                    </a:cubicBezTo>
                    <a:cubicBezTo>
                      <a:pt x="71918" y="2283"/>
                      <a:pt x="70202" y="1548"/>
                      <a:pt x="68362" y="1057"/>
                    </a:cubicBezTo>
                    <a:cubicBezTo>
                      <a:pt x="66522" y="566"/>
                      <a:pt x="64438" y="199"/>
                      <a:pt x="62353" y="76"/>
                    </a:cubicBezTo>
                  </a:path>
                </a:pathLst>
              </a:custGeom>
              <a:solidFill>
                <a:srgbClr val="FDC42F"/>
              </a:solidFill>
              <a:ln w="0" cap="flat">
                <a:noFill/>
                <a:prstDash val="solid"/>
                <a:miter/>
              </a:ln>
            </p:spPr>
            <p:txBody>
              <a:bodyPr rtlCol="0" anchor="ctr"/>
              <a:lstStyle/>
              <a:p>
                <a:endParaRPr lang="en-US"/>
              </a:p>
            </p:txBody>
          </p:sp>
        </p:grpSp>
        <p:pic>
          <p:nvPicPr>
            <p:cNvPr id="451" name="Picture 450">
              <a:extLst>
                <a:ext uri="{FF2B5EF4-FFF2-40B4-BE49-F238E27FC236}">
                  <a16:creationId xmlns:a16="http://schemas.microsoft.com/office/drawing/2014/main" id="{8FDF16B3-CC20-7BEA-504E-695469E43750}"/>
                </a:ext>
              </a:extLst>
            </p:cNvPr>
            <p:cNvPicPr>
              <a:picLocks noChangeAspect="1"/>
            </p:cNvPicPr>
            <p:nvPr/>
          </p:nvPicPr>
          <p:blipFill>
            <a:blip r:embed="rId9"/>
            <a:stretch>
              <a:fillRect/>
            </a:stretch>
          </p:blipFill>
          <p:spPr>
            <a:xfrm>
              <a:off x="9022722" y="3586656"/>
              <a:ext cx="4055584" cy="3505226"/>
            </a:xfrm>
            <a:custGeom>
              <a:avLst/>
              <a:gdLst>
                <a:gd name="connsiteX0" fmla="*/ -329 w 4055584"/>
                <a:gd name="connsiteY0" fmla="*/ -255 h 3505226"/>
                <a:gd name="connsiteX1" fmla="*/ 4055255 w 4055584"/>
                <a:gd name="connsiteY1" fmla="*/ -255 h 3505226"/>
                <a:gd name="connsiteX2" fmla="*/ 4055255 w 4055584"/>
                <a:gd name="connsiteY2" fmla="*/ 3504971 h 3505226"/>
                <a:gd name="connsiteX3" fmla="*/ -329 w 4055584"/>
                <a:gd name="connsiteY3" fmla="*/ 3504971 h 3505226"/>
              </a:gdLst>
              <a:ahLst/>
              <a:cxnLst>
                <a:cxn ang="0">
                  <a:pos x="connsiteX0" y="connsiteY0"/>
                </a:cxn>
                <a:cxn ang="0">
                  <a:pos x="connsiteX1" y="connsiteY1"/>
                </a:cxn>
                <a:cxn ang="0">
                  <a:pos x="connsiteX2" y="connsiteY2"/>
                </a:cxn>
                <a:cxn ang="0">
                  <a:pos x="connsiteX3" y="connsiteY3"/>
                </a:cxn>
              </a:cxnLst>
              <a:rect l="l" t="t" r="r" b="b"/>
              <a:pathLst>
                <a:path w="4055584" h="3505226">
                  <a:moveTo>
                    <a:pt x="-329" y="-255"/>
                  </a:moveTo>
                  <a:lnTo>
                    <a:pt x="4055255" y="-255"/>
                  </a:lnTo>
                  <a:lnTo>
                    <a:pt x="4055255" y="3504971"/>
                  </a:lnTo>
                  <a:lnTo>
                    <a:pt x="-329" y="3504971"/>
                  </a:lnTo>
                  <a:close/>
                </a:path>
              </a:pathLst>
            </a:custGeom>
          </p:spPr>
        </p:pic>
        <p:grpSp>
          <p:nvGrpSpPr>
            <p:cNvPr id="452" name="Graphic 5">
              <a:extLst>
                <a:ext uri="{FF2B5EF4-FFF2-40B4-BE49-F238E27FC236}">
                  <a16:creationId xmlns:a16="http://schemas.microsoft.com/office/drawing/2014/main" id="{C3B8BF8C-5F55-1B4F-BF2E-32971CE8BAF5}"/>
                </a:ext>
              </a:extLst>
            </p:cNvPr>
            <p:cNvGrpSpPr/>
            <p:nvPr/>
          </p:nvGrpSpPr>
          <p:grpSpPr>
            <a:xfrm>
              <a:off x="9464677" y="4030205"/>
              <a:ext cx="3169364" cy="2619560"/>
              <a:chOff x="9464677" y="4030205"/>
              <a:chExt cx="3169364" cy="2619560"/>
            </a:xfrm>
          </p:grpSpPr>
          <p:sp>
            <p:nvSpPr>
              <p:cNvPr id="453" name="Freeform: Shape 452">
                <a:extLst>
                  <a:ext uri="{FF2B5EF4-FFF2-40B4-BE49-F238E27FC236}">
                    <a16:creationId xmlns:a16="http://schemas.microsoft.com/office/drawing/2014/main" id="{D2D2BD0E-1ED2-2957-E8F9-690FE395F5C9}"/>
                  </a:ext>
                </a:extLst>
              </p:cNvPr>
              <p:cNvSpPr/>
              <p:nvPr/>
            </p:nvSpPr>
            <p:spPr>
              <a:xfrm>
                <a:off x="9468781" y="4498157"/>
                <a:ext cx="1254927" cy="1978618"/>
              </a:xfrm>
              <a:custGeom>
                <a:avLst/>
                <a:gdLst>
                  <a:gd name="connsiteX0" fmla="*/ 1254682 w 1254927"/>
                  <a:gd name="connsiteY0" fmla="*/ 0 h 1978618"/>
                  <a:gd name="connsiteX1" fmla="*/ 1150693 w 1254927"/>
                  <a:gd name="connsiteY1" fmla="*/ 75417 h 1978618"/>
                  <a:gd name="connsiteX2" fmla="*/ 1049524 w 1254927"/>
                  <a:gd name="connsiteY2" fmla="*/ 154267 h 1978618"/>
                  <a:gd name="connsiteX3" fmla="*/ 950930 w 1254927"/>
                  <a:gd name="connsiteY3" fmla="*/ 236551 h 1978618"/>
                  <a:gd name="connsiteX4" fmla="*/ 854789 w 1254927"/>
                  <a:gd name="connsiteY4" fmla="*/ 322514 h 1978618"/>
                  <a:gd name="connsiteX5" fmla="*/ 709106 w 1254927"/>
                  <a:gd name="connsiteY5" fmla="*/ 464764 h 1978618"/>
                  <a:gd name="connsiteX6" fmla="*/ 573110 w 1254927"/>
                  <a:gd name="connsiteY6" fmla="*/ 613145 h 1978618"/>
                  <a:gd name="connsiteX7" fmla="*/ 447293 w 1254927"/>
                  <a:gd name="connsiteY7" fmla="*/ 767535 h 1978618"/>
                  <a:gd name="connsiteX8" fmla="*/ 332267 w 1254927"/>
                  <a:gd name="connsiteY8" fmla="*/ 927933 h 1978618"/>
                  <a:gd name="connsiteX9" fmla="*/ 245814 w 1254927"/>
                  <a:gd name="connsiteY9" fmla="*/ 1065523 h 1978618"/>
                  <a:gd name="connsiteX10" fmla="*/ 170888 w 1254927"/>
                  <a:gd name="connsiteY10" fmla="*/ 1203113 h 1978618"/>
                  <a:gd name="connsiteX11" fmla="*/ 107979 w 1254927"/>
                  <a:gd name="connsiteY11" fmla="*/ 1341193 h 1978618"/>
                  <a:gd name="connsiteX12" fmla="*/ 57701 w 1254927"/>
                  <a:gd name="connsiteY12" fmla="*/ 1480131 h 1978618"/>
                  <a:gd name="connsiteX13" fmla="*/ 23733 w 1254927"/>
                  <a:gd name="connsiteY13" fmla="*/ 1610364 h 1978618"/>
                  <a:gd name="connsiteX14" fmla="*/ 4235 w 1254927"/>
                  <a:gd name="connsiteY14" fmla="*/ 1738020 h 1978618"/>
                  <a:gd name="connsiteX15" fmla="*/ 679 w 1254927"/>
                  <a:gd name="connsiteY15" fmla="*/ 1861385 h 1978618"/>
                  <a:gd name="connsiteX16" fmla="*/ 14781 w 1254927"/>
                  <a:gd name="connsiteY16" fmla="*/ 1978618 h 1978618"/>
                  <a:gd name="connsiteX17" fmla="*/ 18092 w 1254927"/>
                  <a:gd name="connsiteY17" fmla="*/ 1975307 h 1978618"/>
                  <a:gd name="connsiteX18" fmla="*/ 21525 w 1254927"/>
                  <a:gd name="connsiteY18" fmla="*/ 1972241 h 1978618"/>
                  <a:gd name="connsiteX19" fmla="*/ 24959 w 1254927"/>
                  <a:gd name="connsiteY19" fmla="*/ 1969544 h 1978618"/>
                  <a:gd name="connsiteX20" fmla="*/ 28393 w 1254927"/>
                  <a:gd name="connsiteY20" fmla="*/ 1967214 h 1978618"/>
                  <a:gd name="connsiteX21" fmla="*/ 17969 w 1254927"/>
                  <a:gd name="connsiteY21" fmla="*/ 1721956 h 1978618"/>
                  <a:gd name="connsiteX22" fmla="*/ 74379 w 1254927"/>
                  <a:gd name="connsiteY22" fmla="*/ 1460633 h 1978618"/>
                  <a:gd name="connsiteX23" fmla="*/ 184622 w 1254927"/>
                  <a:gd name="connsiteY23" fmla="*/ 1193548 h 1978618"/>
                  <a:gd name="connsiteX24" fmla="*/ 340606 w 1254927"/>
                  <a:gd name="connsiteY24" fmla="*/ 926830 h 1978618"/>
                  <a:gd name="connsiteX25" fmla="*/ 454651 w 1254927"/>
                  <a:gd name="connsiteY25" fmla="*/ 767780 h 1978618"/>
                  <a:gd name="connsiteX26" fmla="*/ 579487 w 1254927"/>
                  <a:gd name="connsiteY26" fmla="*/ 614616 h 1978618"/>
                  <a:gd name="connsiteX27" fmla="*/ 714379 w 1254927"/>
                  <a:gd name="connsiteY27" fmla="*/ 467339 h 1978618"/>
                  <a:gd name="connsiteX28" fmla="*/ 858958 w 1254927"/>
                  <a:gd name="connsiteY28" fmla="*/ 326193 h 1978618"/>
                  <a:gd name="connsiteX29" fmla="*/ 954119 w 1254927"/>
                  <a:gd name="connsiteY29" fmla="*/ 241089 h 1978618"/>
                  <a:gd name="connsiteX30" fmla="*/ 1051731 w 1254927"/>
                  <a:gd name="connsiteY30" fmla="*/ 159540 h 1978618"/>
                  <a:gd name="connsiteX31" fmla="*/ 1151919 w 1254927"/>
                  <a:gd name="connsiteY31" fmla="*/ 81548 h 1978618"/>
                  <a:gd name="connsiteX32" fmla="*/ 1254927 w 1254927"/>
                  <a:gd name="connsiteY32" fmla="*/ 6867 h 1978618"/>
                  <a:gd name="connsiteX33" fmla="*/ 1254315 w 1254927"/>
                  <a:gd name="connsiteY33" fmla="*/ 5641 h 1978618"/>
                  <a:gd name="connsiteX34" fmla="*/ 1254069 w 1254927"/>
                  <a:gd name="connsiteY34" fmla="*/ 4047 h 1978618"/>
                  <a:gd name="connsiteX35" fmla="*/ 1254192 w 1254927"/>
                  <a:gd name="connsiteY35" fmla="*/ 2330 h 1978618"/>
                  <a:gd name="connsiteX36" fmla="*/ 1254682 w 1254927"/>
                  <a:gd name="connsiteY36" fmla="*/ 368 h 197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4927" h="1978618">
                    <a:moveTo>
                      <a:pt x="1254682" y="0"/>
                    </a:moveTo>
                    <a:cubicBezTo>
                      <a:pt x="1219610" y="24526"/>
                      <a:pt x="1184906" y="49787"/>
                      <a:pt x="1150693" y="75417"/>
                    </a:cubicBezTo>
                    <a:cubicBezTo>
                      <a:pt x="1116479" y="101046"/>
                      <a:pt x="1082756" y="127411"/>
                      <a:pt x="1049524" y="154267"/>
                    </a:cubicBezTo>
                    <a:cubicBezTo>
                      <a:pt x="1016292" y="181123"/>
                      <a:pt x="983427" y="208592"/>
                      <a:pt x="950930" y="236551"/>
                    </a:cubicBezTo>
                    <a:cubicBezTo>
                      <a:pt x="918434" y="264633"/>
                      <a:pt x="886428" y="293206"/>
                      <a:pt x="854789" y="322514"/>
                    </a:cubicBezTo>
                    <a:cubicBezTo>
                      <a:pt x="804512" y="368991"/>
                      <a:pt x="755950" y="416448"/>
                      <a:pt x="709106" y="464764"/>
                    </a:cubicBezTo>
                    <a:cubicBezTo>
                      <a:pt x="662016" y="513325"/>
                      <a:pt x="616644" y="562867"/>
                      <a:pt x="573110" y="613145"/>
                    </a:cubicBezTo>
                    <a:cubicBezTo>
                      <a:pt x="529209" y="663791"/>
                      <a:pt x="487270" y="715295"/>
                      <a:pt x="447293" y="767535"/>
                    </a:cubicBezTo>
                    <a:cubicBezTo>
                      <a:pt x="406826" y="820265"/>
                      <a:pt x="368443" y="873854"/>
                      <a:pt x="332267" y="927933"/>
                    </a:cubicBezTo>
                    <a:cubicBezTo>
                      <a:pt x="301365" y="974042"/>
                      <a:pt x="272547" y="1019905"/>
                      <a:pt x="245814" y="1065523"/>
                    </a:cubicBezTo>
                    <a:cubicBezTo>
                      <a:pt x="218713" y="1111631"/>
                      <a:pt x="193697" y="1157495"/>
                      <a:pt x="170888" y="1203113"/>
                    </a:cubicBezTo>
                    <a:cubicBezTo>
                      <a:pt x="147711" y="1249344"/>
                      <a:pt x="126741" y="1295452"/>
                      <a:pt x="107979" y="1341193"/>
                    </a:cubicBezTo>
                    <a:cubicBezTo>
                      <a:pt x="88971" y="1387669"/>
                      <a:pt x="72171" y="1434023"/>
                      <a:pt x="57701" y="1480131"/>
                    </a:cubicBezTo>
                    <a:cubicBezTo>
                      <a:pt x="43967" y="1524155"/>
                      <a:pt x="32562" y="1567689"/>
                      <a:pt x="23733" y="1610364"/>
                    </a:cubicBezTo>
                    <a:cubicBezTo>
                      <a:pt x="14658" y="1653774"/>
                      <a:pt x="8159" y="1696449"/>
                      <a:pt x="4235" y="1738020"/>
                    </a:cubicBezTo>
                    <a:cubicBezTo>
                      <a:pt x="311" y="1780327"/>
                      <a:pt x="-916" y="1821653"/>
                      <a:pt x="679" y="1861385"/>
                    </a:cubicBezTo>
                    <a:cubicBezTo>
                      <a:pt x="2395" y="1901975"/>
                      <a:pt x="7055" y="1941216"/>
                      <a:pt x="14781" y="1978618"/>
                    </a:cubicBezTo>
                    <a:cubicBezTo>
                      <a:pt x="15885" y="1977514"/>
                      <a:pt x="16988" y="1976411"/>
                      <a:pt x="18092" y="1975307"/>
                    </a:cubicBezTo>
                    <a:cubicBezTo>
                      <a:pt x="19196" y="1974204"/>
                      <a:pt x="20299" y="1973223"/>
                      <a:pt x="21525" y="1972241"/>
                    </a:cubicBezTo>
                    <a:cubicBezTo>
                      <a:pt x="22629" y="1971261"/>
                      <a:pt x="23855" y="1970402"/>
                      <a:pt x="24959" y="1969544"/>
                    </a:cubicBezTo>
                    <a:cubicBezTo>
                      <a:pt x="26063" y="1968685"/>
                      <a:pt x="27289" y="1967949"/>
                      <a:pt x="28393" y="1967214"/>
                    </a:cubicBezTo>
                    <a:cubicBezTo>
                      <a:pt x="12328" y="1891429"/>
                      <a:pt x="9263" y="1808777"/>
                      <a:pt x="17969" y="1721956"/>
                    </a:cubicBezTo>
                    <a:cubicBezTo>
                      <a:pt x="26308" y="1638445"/>
                      <a:pt x="45561" y="1550643"/>
                      <a:pt x="74379" y="1460633"/>
                    </a:cubicBezTo>
                    <a:cubicBezTo>
                      <a:pt x="102215" y="1373567"/>
                      <a:pt x="139372" y="1284048"/>
                      <a:pt x="184622" y="1193548"/>
                    </a:cubicBezTo>
                    <a:cubicBezTo>
                      <a:pt x="228768" y="1105623"/>
                      <a:pt x="280886" y="1016226"/>
                      <a:pt x="340606" y="926830"/>
                    </a:cubicBezTo>
                    <a:cubicBezTo>
                      <a:pt x="376414" y="873118"/>
                      <a:pt x="414551" y="820020"/>
                      <a:pt x="454651" y="767780"/>
                    </a:cubicBezTo>
                    <a:cubicBezTo>
                      <a:pt x="494260" y="716030"/>
                      <a:pt x="535954" y="664894"/>
                      <a:pt x="579487" y="614616"/>
                    </a:cubicBezTo>
                    <a:cubicBezTo>
                      <a:pt x="622653" y="564706"/>
                      <a:pt x="667658" y="515532"/>
                      <a:pt x="714379" y="467339"/>
                    </a:cubicBezTo>
                    <a:cubicBezTo>
                      <a:pt x="760855" y="419391"/>
                      <a:pt x="809171" y="372179"/>
                      <a:pt x="858958" y="326193"/>
                    </a:cubicBezTo>
                    <a:cubicBezTo>
                      <a:pt x="890229" y="297252"/>
                      <a:pt x="921990" y="268802"/>
                      <a:pt x="954119" y="241089"/>
                    </a:cubicBezTo>
                    <a:cubicBezTo>
                      <a:pt x="986247" y="213374"/>
                      <a:pt x="1018744" y="186151"/>
                      <a:pt x="1051731" y="159540"/>
                    </a:cubicBezTo>
                    <a:cubicBezTo>
                      <a:pt x="1084718" y="132930"/>
                      <a:pt x="1118074" y="106932"/>
                      <a:pt x="1151919" y="81548"/>
                    </a:cubicBezTo>
                    <a:cubicBezTo>
                      <a:pt x="1185765" y="56042"/>
                      <a:pt x="1220101" y="31148"/>
                      <a:pt x="1254927" y="6867"/>
                    </a:cubicBezTo>
                    <a:cubicBezTo>
                      <a:pt x="1254682" y="6499"/>
                      <a:pt x="1254437" y="6009"/>
                      <a:pt x="1254315" y="5641"/>
                    </a:cubicBezTo>
                    <a:cubicBezTo>
                      <a:pt x="1254192" y="5150"/>
                      <a:pt x="1254069" y="4660"/>
                      <a:pt x="1254069" y="4047"/>
                    </a:cubicBezTo>
                    <a:cubicBezTo>
                      <a:pt x="1254069" y="3434"/>
                      <a:pt x="1254069" y="2943"/>
                      <a:pt x="1254192" y="2330"/>
                    </a:cubicBezTo>
                    <a:cubicBezTo>
                      <a:pt x="1254192" y="1717"/>
                      <a:pt x="1254437" y="981"/>
                      <a:pt x="1254682" y="368"/>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8D1827D6-CAF5-CEAF-BC51-3837AB625BDC}"/>
                  </a:ext>
                </a:extLst>
              </p:cNvPr>
              <p:cNvSpPr/>
              <p:nvPr/>
            </p:nvSpPr>
            <p:spPr>
              <a:xfrm>
                <a:off x="10722973" y="4465447"/>
                <a:ext cx="48394" cy="41508"/>
              </a:xfrm>
              <a:custGeom>
                <a:avLst/>
                <a:gdLst>
                  <a:gd name="connsiteX0" fmla="*/ 17413 w 48394"/>
                  <a:gd name="connsiteY0" fmla="*/ 31238 h 41508"/>
                  <a:gd name="connsiteX1" fmla="*/ 13734 w 48394"/>
                  <a:gd name="connsiteY1" fmla="*/ 31606 h 41508"/>
                  <a:gd name="connsiteX2" fmla="*/ 11650 w 48394"/>
                  <a:gd name="connsiteY2" fmla="*/ 30379 h 41508"/>
                  <a:gd name="connsiteX3" fmla="*/ 11404 w 48394"/>
                  <a:gd name="connsiteY3" fmla="*/ 27682 h 41508"/>
                  <a:gd name="connsiteX4" fmla="*/ 13121 w 48394"/>
                  <a:gd name="connsiteY4" fmla="*/ 23880 h 41508"/>
                  <a:gd name="connsiteX5" fmla="*/ 16432 w 48394"/>
                  <a:gd name="connsiteY5" fmla="*/ 19588 h 41508"/>
                  <a:gd name="connsiteX6" fmla="*/ 20847 w 48394"/>
                  <a:gd name="connsiteY6" fmla="*/ 15664 h 41508"/>
                  <a:gd name="connsiteX7" fmla="*/ 25629 w 48394"/>
                  <a:gd name="connsiteY7" fmla="*/ 12476 h 41508"/>
                  <a:gd name="connsiteX8" fmla="*/ 30289 w 48394"/>
                  <a:gd name="connsiteY8" fmla="*/ 10391 h 41508"/>
                  <a:gd name="connsiteX9" fmla="*/ 33968 w 48394"/>
                  <a:gd name="connsiteY9" fmla="*/ 10023 h 41508"/>
                  <a:gd name="connsiteX10" fmla="*/ 36053 w 48394"/>
                  <a:gd name="connsiteY10" fmla="*/ 11249 h 41508"/>
                  <a:gd name="connsiteX11" fmla="*/ 36298 w 48394"/>
                  <a:gd name="connsiteY11" fmla="*/ 13947 h 41508"/>
                  <a:gd name="connsiteX12" fmla="*/ 34581 w 48394"/>
                  <a:gd name="connsiteY12" fmla="*/ 17749 h 41508"/>
                  <a:gd name="connsiteX13" fmla="*/ 31148 w 48394"/>
                  <a:gd name="connsiteY13" fmla="*/ 22041 h 41508"/>
                  <a:gd name="connsiteX14" fmla="*/ 26733 w 48394"/>
                  <a:gd name="connsiteY14" fmla="*/ 26087 h 41508"/>
                  <a:gd name="connsiteX15" fmla="*/ 21828 w 48394"/>
                  <a:gd name="connsiteY15" fmla="*/ 29276 h 41508"/>
                  <a:gd name="connsiteX16" fmla="*/ 17046 w 48394"/>
                  <a:gd name="connsiteY16" fmla="*/ 31360 h 41508"/>
                  <a:gd name="connsiteX17" fmla="*/ 36421 w 48394"/>
                  <a:gd name="connsiteY17" fmla="*/ 949 h 41508"/>
                  <a:gd name="connsiteX18" fmla="*/ 27469 w 48394"/>
                  <a:gd name="connsiteY18" fmla="*/ 4872 h 41508"/>
                  <a:gd name="connsiteX19" fmla="*/ 18272 w 48394"/>
                  <a:gd name="connsiteY19" fmla="*/ 11004 h 41508"/>
                  <a:gd name="connsiteX20" fmla="*/ 9933 w 48394"/>
                  <a:gd name="connsiteY20" fmla="*/ 18607 h 41508"/>
                  <a:gd name="connsiteX21" fmla="*/ 3434 w 48394"/>
                  <a:gd name="connsiteY21" fmla="*/ 26823 h 41508"/>
                  <a:gd name="connsiteX22" fmla="*/ 2453 w 48394"/>
                  <a:gd name="connsiteY22" fmla="*/ 28417 h 41508"/>
                  <a:gd name="connsiteX23" fmla="*/ 1717 w 48394"/>
                  <a:gd name="connsiteY23" fmla="*/ 29889 h 41508"/>
                  <a:gd name="connsiteX24" fmla="*/ 1104 w 48394"/>
                  <a:gd name="connsiteY24" fmla="*/ 31360 h 41508"/>
                  <a:gd name="connsiteX25" fmla="*/ 613 w 48394"/>
                  <a:gd name="connsiteY25" fmla="*/ 32709 h 41508"/>
                  <a:gd name="connsiteX26" fmla="*/ 123 w 48394"/>
                  <a:gd name="connsiteY26" fmla="*/ 34672 h 41508"/>
                  <a:gd name="connsiteX27" fmla="*/ 0 w 48394"/>
                  <a:gd name="connsiteY27" fmla="*/ 36388 h 41508"/>
                  <a:gd name="connsiteX28" fmla="*/ 245 w 48394"/>
                  <a:gd name="connsiteY28" fmla="*/ 37982 h 41508"/>
                  <a:gd name="connsiteX29" fmla="*/ 858 w 48394"/>
                  <a:gd name="connsiteY29" fmla="*/ 39209 h 41508"/>
                  <a:gd name="connsiteX30" fmla="*/ 2453 w 48394"/>
                  <a:gd name="connsiteY30" fmla="*/ 40680 h 41508"/>
                  <a:gd name="connsiteX31" fmla="*/ 4783 w 48394"/>
                  <a:gd name="connsiteY31" fmla="*/ 41416 h 41508"/>
                  <a:gd name="connsiteX32" fmla="*/ 7848 w 48394"/>
                  <a:gd name="connsiteY32" fmla="*/ 41416 h 41508"/>
                  <a:gd name="connsiteX33" fmla="*/ 11650 w 48394"/>
                  <a:gd name="connsiteY33" fmla="*/ 40680 h 41508"/>
                  <a:gd name="connsiteX34" fmla="*/ 20724 w 48394"/>
                  <a:gd name="connsiteY34" fmla="*/ 36756 h 41508"/>
                  <a:gd name="connsiteX35" fmla="*/ 30044 w 48394"/>
                  <a:gd name="connsiteY35" fmla="*/ 30502 h 41508"/>
                  <a:gd name="connsiteX36" fmla="*/ 38506 w 48394"/>
                  <a:gd name="connsiteY36" fmla="*/ 22899 h 41508"/>
                  <a:gd name="connsiteX37" fmla="*/ 45005 w 48394"/>
                  <a:gd name="connsiteY37" fmla="*/ 14683 h 41508"/>
                  <a:gd name="connsiteX38" fmla="*/ 48193 w 48394"/>
                  <a:gd name="connsiteY38" fmla="*/ 7448 h 41508"/>
                  <a:gd name="connsiteX39" fmla="*/ 47703 w 48394"/>
                  <a:gd name="connsiteY39" fmla="*/ 2420 h 41508"/>
                  <a:gd name="connsiteX40" fmla="*/ 43779 w 48394"/>
                  <a:gd name="connsiteY40" fmla="*/ 90 h 41508"/>
                  <a:gd name="connsiteX41" fmla="*/ 36666 w 48394"/>
                  <a:gd name="connsiteY41" fmla="*/ 949 h 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394" h="41508">
                    <a:moveTo>
                      <a:pt x="17413" y="31238"/>
                    </a:moveTo>
                    <a:cubicBezTo>
                      <a:pt x="15942" y="31606"/>
                      <a:pt x="14716" y="31728"/>
                      <a:pt x="13734" y="31606"/>
                    </a:cubicBezTo>
                    <a:cubicBezTo>
                      <a:pt x="12754" y="31483"/>
                      <a:pt x="12140" y="30992"/>
                      <a:pt x="11650" y="30379"/>
                    </a:cubicBezTo>
                    <a:cubicBezTo>
                      <a:pt x="11282" y="29766"/>
                      <a:pt x="11159" y="28785"/>
                      <a:pt x="11404" y="27682"/>
                    </a:cubicBezTo>
                    <a:cubicBezTo>
                      <a:pt x="11650" y="26578"/>
                      <a:pt x="12140" y="25352"/>
                      <a:pt x="13121" y="23880"/>
                    </a:cubicBezTo>
                    <a:cubicBezTo>
                      <a:pt x="13980" y="22409"/>
                      <a:pt x="15206" y="21060"/>
                      <a:pt x="16432" y="19588"/>
                    </a:cubicBezTo>
                    <a:cubicBezTo>
                      <a:pt x="17781" y="18239"/>
                      <a:pt x="19253" y="16890"/>
                      <a:pt x="20847" y="15664"/>
                    </a:cubicBezTo>
                    <a:cubicBezTo>
                      <a:pt x="22441" y="14437"/>
                      <a:pt x="24035" y="13334"/>
                      <a:pt x="25629" y="12476"/>
                    </a:cubicBezTo>
                    <a:cubicBezTo>
                      <a:pt x="27224" y="11617"/>
                      <a:pt x="28818" y="10881"/>
                      <a:pt x="30289" y="10391"/>
                    </a:cubicBezTo>
                    <a:cubicBezTo>
                      <a:pt x="31761" y="9900"/>
                      <a:pt x="32987" y="9778"/>
                      <a:pt x="33968" y="10023"/>
                    </a:cubicBezTo>
                    <a:cubicBezTo>
                      <a:pt x="34949" y="10268"/>
                      <a:pt x="35685" y="10636"/>
                      <a:pt x="36053" y="11249"/>
                    </a:cubicBezTo>
                    <a:cubicBezTo>
                      <a:pt x="36421" y="11862"/>
                      <a:pt x="36544" y="12844"/>
                      <a:pt x="36298" y="13947"/>
                    </a:cubicBezTo>
                    <a:cubicBezTo>
                      <a:pt x="36053" y="15051"/>
                      <a:pt x="35562" y="16277"/>
                      <a:pt x="34581" y="17749"/>
                    </a:cubicBezTo>
                    <a:cubicBezTo>
                      <a:pt x="33723" y="19220"/>
                      <a:pt x="32497" y="20692"/>
                      <a:pt x="31148" y="22041"/>
                    </a:cubicBezTo>
                    <a:cubicBezTo>
                      <a:pt x="29799" y="23390"/>
                      <a:pt x="28327" y="24861"/>
                      <a:pt x="26733" y="26087"/>
                    </a:cubicBezTo>
                    <a:cubicBezTo>
                      <a:pt x="25139" y="27314"/>
                      <a:pt x="23545" y="28417"/>
                      <a:pt x="21828" y="29276"/>
                    </a:cubicBezTo>
                    <a:cubicBezTo>
                      <a:pt x="20234" y="30134"/>
                      <a:pt x="18639" y="30870"/>
                      <a:pt x="17046" y="31360"/>
                    </a:cubicBezTo>
                    <a:moveTo>
                      <a:pt x="36421" y="949"/>
                    </a:moveTo>
                    <a:cubicBezTo>
                      <a:pt x="33600" y="1807"/>
                      <a:pt x="30534" y="3156"/>
                      <a:pt x="27469" y="4872"/>
                    </a:cubicBezTo>
                    <a:cubicBezTo>
                      <a:pt x="24403" y="6589"/>
                      <a:pt x="21215" y="8674"/>
                      <a:pt x="18272" y="11004"/>
                    </a:cubicBezTo>
                    <a:cubicBezTo>
                      <a:pt x="15329" y="13334"/>
                      <a:pt x="12386" y="15909"/>
                      <a:pt x="9933" y="18607"/>
                    </a:cubicBezTo>
                    <a:cubicBezTo>
                      <a:pt x="7358" y="21305"/>
                      <a:pt x="5151" y="24003"/>
                      <a:pt x="3434" y="26823"/>
                    </a:cubicBezTo>
                    <a:cubicBezTo>
                      <a:pt x="3066" y="27314"/>
                      <a:pt x="2821" y="27927"/>
                      <a:pt x="2453" y="28417"/>
                    </a:cubicBezTo>
                    <a:cubicBezTo>
                      <a:pt x="2207" y="28908"/>
                      <a:pt x="1962" y="29398"/>
                      <a:pt x="1717" y="29889"/>
                    </a:cubicBezTo>
                    <a:cubicBezTo>
                      <a:pt x="1471" y="30379"/>
                      <a:pt x="1226" y="30870"/>
                      <a:pt x="1104" y="31360"/>
                    </a:cubicBezTo>
                    <a:cubicBezTo>
                      <a:pt x="981" y="31851"/>
                      <a:pt x="736" y="32219"/>
                      <a:pt x="613" y="32709"/>
                    </a:cubicBezTo>
                    <a:cubicBezTo>
                      <a:pt x="368" y="33445"/>
                      <a:pt x="245" y="34058"/>
                      <a:pt x="123" y="34672"/>
                    </a:cubicBezTo>
                    <a:cubicBezTo>
                      <a:pt x="123" y="35285"/>
                      <a:pt x="0" y="35898"/>
                      <a:pt x="0" y="36388"/>
                    </a:cubicBezTo>
                    <a:cubicBezTo>
                      <a:pt x="0" y="37002"/>
                      <a:pt x="0" y="37492"/>
                      <a:pt x="245" y="37982"/>
                    </a:cubicBezTo>
                    <a:cubicBezTo>
                      <a:pt x="368" y="38473"/>
                      <a:pt x="613" y="38841"/>
                      <a:pt x="858" y="39209"/>
                    </a:cubicBezTo>
                    <a:cubicBezTo>
                      <a:pt x="1226" y="39822"/>
                      <a:pt x="1717" y="40312"/>
                      <a:pt x="2453" y="40680"/>
                    </a:cubicBezTo>
                    <a:cubicBezTo>
                      <a:pt x="3066" y="41048"/>
                      <a:pt x="3924" y="41293"/>
                      <a:pt x="4783" y="41416"/>
                    </a:cubicBezTo>
                    <a:cubicBezTo>
                      <a:pt x="5641" y="41539"/>
                      <a:pt x="6744" y="41539"/>
                      <a:pt x="7848" y="41416"/>
                    </a:cubicBezTo>
                    <a:cubicBezTo>
                      <a:pt x="8952" y="41293"/>
                      <a:pt x="10301" y="41048"/>
                      <a:pt x="11650" y="40680"/>
                    </a:cubicBezTo>
                    <a:cubicBezTo>
                      <a:pt x="14470" y="39822"/>
                      <a:pt x="17536" y="38473"/>
                      <a:pt x="20724" y="36756"/>
                    </a:cubicBezTo>
                    <a:cubicBezTo>
                      <a:pt x="23790" y="35039"/>
                      <a:pt x="26979" y="32955"/>
                      <a:pt x="30044" y="30502"/>
                    </a:cubicBezTo>
                    <a:cubicBezTo>
                      <a:pt x="33110" y="28049"/>
                      <a:pt x="35930" y="25597"/>
                      <a:pt x="38506" y="22899"/>
                    </a:cubicBezTo>
                    <a:cubicBezTo>
                      <a:pt x="41081" y="20201"/>
                      <a:pt x="43288" y="17381"/>
                      <a:pt x="45005" y="14683"/>
                    </a:cubicBezTo>
                    <a:cubicBezTo>
                      <a:pt x="46722" y="11985"/>
                      <a:pt x="47703" y="9532"/>
                      <a:pt x="48193" y="7448"/>
                    </a:cubicBezTo>
                    <a:cubicBezTo>
                      <a:pt x="48561" y="5363"/>
                      <a:pt x="48439" y="3646"/>
                      <a:pt x="47703" y="2420"/>
                    </a:cubicBezTo>
                    <a:cubicBezTo>
                      <a:pt x="46967" y="1194"/>
                      <a:pt x="45618" y="335"/>
                      <a:pt x="43779" y="90"/>
                    </a:cubicBezTo>
                    <a:cubicBezTo>
                      <a:pt x="41939" y="-155"/>
                      <a:pt x="39487" y="90"/>
                      <a:pt x="36666" y="949"/>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68B168C3-2FC0-EC9C-9978-C989F660F15E}"/>
                  </a:ext>
                </a:extLst>
              </p:cNvPr>
              <p:cNvSpPr/>
              <p:nvPr/>
            </p:nvSpPr>
            <p:spPr>
              <a:xfrm>
                <a:off x="9464677" y="6459484"/>
                <a:ext cx="58003" cy="64917"/>
              </a:xfrm>
              <a:custGeom>
                <a:avLst/>
                <a:gdLst>
                  <a:gd name="connsiteX0" fmla="*/ 18149 w 58003"/>
                  <a:gd name="connsiteY0" fmla="*/ 49419 h 64917"/>
                  <a:gd name="connsiteX1" fmla="*/ 14838 w 58003"/>
                  <a:gd name="connsiteY1" fmla="*/ 47702 h 64917"/>
                  <a:gd name="connsiteX2" fmla="*/ 13735 w 58003"/>
                  <a:gd name="connsiteY2" fmla="*/ 43778 h 64917"/>
                  <a:gd name="connsiteX3" fmla="*/ 14838 w 58003"/>
                  <a:gd name="connsiteY3" fmla="*/ 38260 h 64917"/>
                  <a:gd name="connsiteX4" fmla="*/ 18149 w 58003"/>
                  <a:gd name="connsiteY4" fmla="*/ 31638 h 64917"/>
                  <a:gd name="connsiteX5" fmla="*/ 23177 w 58003"/>
                  <a:gd name="connsiteY5" fmla="*/ 25139 h 64917"/>
                  <a:gd name="connsiteX6" fmla="*/ 28818 w 58003"/>
                  <a:gd name="connsiteY6" fmla="*/ 19866 h 64917"/>
                  <a:gd name="connsiteX7" fmla="*/ 34459 w 58003"/>
                  <a:gd name="connsiteY7" fmla="*/ 16432 h 64917"/>
                  <a:gd name="connsiteX8" fmla="*/ 39487 w 58003"/>
                  <a:gd name="connsiteY8" fmla="*/ 15329 h 64917"/>
                  <a:gd name="connsiteX9" fmla="*/ 42920 w 58003"/>
                  <a:gd name="connsiteY9" fmla="*/ 16923 h 64917"/>
                  <a:gd name="connsiteX10" fmla="*/ 44146 w 58003"/>
                  <a:gd name="connsiteY10" fmla="*/ 20847 h 64917"/>
                  <a:gd name="connsiteX11" fmla="*/ 43165 w 58003"/>
                  <a:gd name="connsiteY11" fmla="*/ 26365 h 64917"/>
                  <a:gd name="connsiteX12" fmla="*/ 39854 w 58003"/>
                  <a:gd name="connsiteY12" fmla="*/ 33110 h 64917"/>
                  <a:gd name="connsiteX13" fmla="*/ 34827 w 58003"/>
                  <a:gd name="connsiteY13" fmla="*/ 39609 h 64917"/>
                  <a:gd name="connsiteX14" fmla="*/ 29063 w 58003"/>
                  <a:gd name="connsiteY14" fmla="*/ 44882 h 64917"/>
                  <a:gd name="connsiteX15" fmla="*/ 23300 w 58003"/>
                  <a:gd name="connsiteY15" fmla="*/ 48316 h 64917"/>
                  <a:gd name="connsiteX16" fmla="*/ 18272 w 58003"/>
                  <a:gd name="connsiteY16" fmla="*/ 49297 h 64917"/>
                  <a:gd name="connsiteX17" fmla="*/ 48929 w 58003"/>
                  <a:gd name="connsiteY17" fmla="*/ 0 h 64917"/>
                  <a:gd name="connsiteX18" fmla="*/ 45250 w 58003"/>
                  <a:gd name="connsiteY18" fmla="*/ 245 h 64917"/>
                  <a:gd name="connsiteX19" fmla="*/ 41203 w 58003"/>
                  <a:gd name="connsiteY19" fmla="*/ 1349 h 64917"/>
                  <a:gd name="connsiteX20" fmla="*/ 36911 w 58003"/>
                  <a:gd name="connsiteY20" fmla="*/ 3188 h 64917"/>
                  <a:gd name="connsiteX21" fmla="*/ 32497 w 58003"/>
                  <a:gd name="connsiteY21" fmla="*/ 5764 h 64917"/>
                  <a:gd name="connsiteX22" fmla="*/ 29063 w 58003"/>
                  <a:gd name="connsiteY22" fmla="*/ 8094 h 64917"/>
                  <a:gd name="connsiteX23" fmla="*/ 25629 w 58003"/>
                  <a:gd name="connsiteY23" fmla="*/ 10791 h 64917"/>
                  <a:gd name="connsiteX24" fmla="*/ 22196 w 58003"/>
                  <a:gd name="connsiteY24" fmla="*/ 13857 h 64917"/>
                  <a:gd name="connsiteX25" fmla="*/ 18885 w 58003"/>
                  <a:gd name="connsiteY25" fmla="*/ 17168 h 64917"/>
                  <a:gd name="connsiteX26" fmla="*/ 16064 w 58003"/>
                  <a:gd name="connsiteY26" fmla="*/ 20356 h 64917"/>
                  <a:gd name="connsiteX27" fmla="*/ 13367 w 58003"/>
                  <a:gd name="connsiteY27" fmla="*/ 23667 h 64917"/>
                  <a:gd name="connsiteX28" fmla="*/ 10791 w 58003"/>
                  <a:gd name="connsiteY28" fmla="*/ 27224 h 64917"/>
                  <a:gd name="connsiteX29" fmla="*/ 8339 w 58003"/>
                  <a:gd name="connsiteY29" fmla="*/ 30902 h 64917"/>
                  <a:gd name="connsiteX30" fmla="*/ 2085 w 58003"/>
                  <a:gd name="connsiteY30" fmla="*/ 43533 h 64917"/>
                  <a:gd name="connsiteX31" fmla="*/ 0 w 58003"/>
                  <a:gd name="connsiteY31" fmla="*/ 54202 h 64917"/>
                  <a:gd name="connsiteX32" fmla="*/ 2207 w 58003"/>
                  <a:gd name="connsiteY32" fmla="*/ 61682 h 64917"/>
                  <a:gd name="connsiteX33" fmla="*/ 8584 w 58003"/>
                  <a:gd name="connsiteY33" fmla="*/ 64870 h 64917"/>
                  <a:gd name="connsiteX34" fmla="*/ 18272 w 58003"/>
                  <a:gd name="connsiteY34" fmla="*/ 62909 h 64917"/>
                  <a:gd name="connsiteX35" fmla="*/ 29308 w 58003"/>
                  <a:gd name="connsiteY35" fmla="*/ 56409 h 64917"/>
                  <a:gd name="connsiteX36" fmla="*/ 40222 w 58003"/>
                  <a:gd name="connsiteY36" fmla="*/ 46354 h 64917"/>
                  <a:gd name="connsiteX37" fmla="*/ 49787 w 58003"/>
                  <a:gd name="connsiteY37" fmla="*/ 33845 h 64917"/>
                  <a:gd name="connsiteX38" fmla="*/ 56042 w 58003"/>
                  <a:gd name="connsiteY38" fmla="*/ 21092 h 64917"/>
                  <a:gd name="connsiteX39" fmla="*/ 58003 w 58003"/>
                  <a:gd name="connsiteY39" fmla="*/ 10546 h 64917"/>
                  <a:gd name="connsiteX40" fmla="*/ 55674 w 58003"/>
                  <a:gd name="connsiteY40" fmla="*/ 3188 h 64917"/>
                  <a:gd name="connsiteX41" fmla="*/ 49174 w 58003"/>
                  <a:gd name="connsiteY41" fmla="*/ 122 h 6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003" h="64917">
                    <a:moveTo>
                      <a:pt x="18149" y="49419"/>
                    </a:moveTo>
                    <a:cubicBezTo>
                      <a:pt x="16678" y="49419"/>
                      <a:pt x="15574" y="48684"/>
                      <a:pt x="14838" y="47702"/>
                    </a:cubicBezTo>
                    <a:cubicBezTo>
                      <a:pt x="14102" y="46722"/>
                      <a:pt x="13735" y="45372"/>
                      <a:pt x="13735" y="43778"/>
                    </a:cubicBezTo>
                    <a:cubicBezTo>
                      <a:pt x="13735" y="42184"/>
                      <a:pt x="14102" y="40222"/>
                      <a:pt x="14838" y="38260"/>
                    </a:cubicBezTo>
                    <a:cubicBezTo>
                      <a:pt x="15574" y="36175"/>
                      <a:pt x="16678" y="33968"/>
                      <a:pt x="18149" y="31638"/>
                    </a:cubicBezTo>
                    <a:cubicBezTo>
                      <a:pt x="19621" y="29308"/>
                      <a:pt x="21338" y="27101"/>
                      <a:pt x="23177" y="25139"/>
                    </a:cubicBezTo>
                    <a:cubicBezTo>
                      <a:pt x="25016" y="23177"/>
                      <a:pt x="26978" y="21337"/>
                      <a:pt x="28818" y="19866"/>
                    </a:cubicBezTo>
                    <a:cubicBezTo>
                      <a:pt x="30780" y="18394"/>
                      <a:pt x="32742" y="17291"/>
                      <a:pt x="34459" y="16432"/>
                    </a:cubicBezTo>
                    <a:cubicBezTo>
                      <a:pt x="36298" y="15696"/>
                      <a:pt x="38015" y="15329"/>
                      <a:pt x="39487" y="15329"/>
                    </a:cubicBezTo>
                    <a:cubicBezTo>
                      <a:pt x="40958" y="15329"/>
                      <a:pt x="42184" y="15942"/>
                      <a:pt x="42920" y="16923"/>
                    </a:cubicBezTo>
                    <a:cubicBezTo>
                      <a:pt x="43656" y="17904"/>
                      <a:pt x="44146" y="19130"/>
                      <a:pt x="44146" y="20847"/>
                    </a:cubicBezTo>
                    <a:cubicBezTo>
                      <a:pt x="44146" y="22441"/>
                      <a:pt x="43779" y="24280"/>
                      <a:pt x="43165" y="26365"/>
                    </a:cubicBezTo>
                    <a:cubicBezTo>
                      <a:pt x="42430" y="28450"/>
                      <a:pt x="41326" y="30657"/>
                      <a:pt x="39854" y="33110"/>
                    </a:cubicBezTo>
                    <a:cubicBezTo>
                      <a:pt x="38383" y="35440"/>
                      <a:pt x="36666" y="37647"/>
                      <a:pt x="34827" y="39609"/>
                    </a:cubicBezTo>
                    <a:cubicBezTo>
                      <a:pt x="32987" y="41571"/>
                      <a:pt x="31025" y="43410"/>
                      <a:pt x="29063" y="44882"/>
                    </a:cubicBezTo>
                    <a:cubicBezTo>
                      <a:pt x="27101" y="46354"/>
                      <a:pt x="25139" y="47580"/>
                      <a:pt x="23300" y="48316"/>
                    </a:cubicBezTo>
                    <a:cubicBezTo>
                      <a:pt x="21460" y="49052"/>
                      <a:pt x="19743" y="49419"/>
                      <a:pt x="18272" y="49297"/>
                    </a:cubicBezTo>
                    <a:moveTo>
                      <a:pt x="48929" y="0"/>
                    </a:moveTo>
                    <a:cubicBezTo>
                      <a:pt x="47703" y="0"/>
                      <a:pt x="46476" y="0"/>
                      <a:pt x="45250" y="245"/>
                    </a:cubicBezTo>
                    <a:cubicBezTo>
                      <a:pt x="43901" y="490"/>
                      <a:pt x="42552" y="858"/>
                      <a:pt x="41203" y="1349"/>
                    </a:cubicBezTo>
                    <a:cubicBezTo>
                      <a:pt x="39854" y="1839"/>
                      <a:pt x="38383" y="2452"/>
                      <a:pt x="36911" y="3188"/>
                    </a:cubicBezTo>
                    <a:cubicBezTo>
                      <a:pt x="35440" y="3924"/>
                      <a:pt x="33968" y="4782"/>
                      <a:pt x="32497" y="5764"/>
                    </a:cubicBezTo>
                    <a:cubicBezTo>
                      <a:pt x="31393" y="6499"/>
                      <a:pt x="30167" y="7235"/>
                      <a:pt x="29063" y="8094"/>
                    </a:cubicBezTo>
                    <a:cubicBezTo>
                      <a:pt x="27959" y="8952"/>
                      <a:pt x="26733" y="9810"/>
                      <a:pt x="25629" y="10791"/>
                    </a:cubicBezTo>
                    <a:cubicBezTo>
                      <a:pt x="24526" y="11772"/>
                      <a:pt x="23300" y="12753"/>
                      <a:pt x="22196" y="13857"/>
                    </a:cubicBezTo>
                    <a:cubicBezTo>
                      <a:pt x="21092" y="14961"/>
                      <a:pt x="19989" y="16064"/>
                      <a:pt x="18885" y="17168"/>
                    </a:cubicBezTo>
                    <a:cubicBezTo>
                      <a:pt x="17904" y="18149"/>
                      <a:pt x="16923" y="19252"/>
                      <a:pt x="16064" y="20356"/>
                    </a:cubicBezTo>
                    <a:cubicBezTo>
                      <a:pt x="15206" y="21460"/>
                      <a:pt x="14225" y="22564"/>
                      <a:pt x="13367" y="23667"/>
                    </a:cubicBezTo>
                    <a:cubicBezTo>
                      <a:pt x="12508" y="24771"/>
                      <a:pt x="11650" y="25997"/>
                      <a:pt x="10791" y="27224"/>
                    </a:cubicBezTo>
                    <a:cubicBezTo>
                      <a:pt x="9933" y="28450"/>
                      <a:pt x="9197" y="29676"/>
                      <a:pt x="8339" y="30902"/>
                    </a:cubicBezTo>
                    <a:cubicBezTo>
                      <a:pt x="5518" y="35317"/>
                      <a:pt x="3434" y="39609"/>
                      <a:pt x="2085" y="43533"/>
                    </a:cubicBezTo>
                    <a:cubicBezTo>
                      <a:pt x="736" y="47457"/>
                      <a:pt x="0" y="51136"/>
                      <a:pt x="0" y="54202"/>
                    </a:cubicBezTo>
                    <a:cubicBezTo>
                      <a:pt x="0" y="57268"/>
                      <a:pt x="736" y="59843"/>
                      <a:pt x="2207" y="61682"/>
                    </a:cubicBezTo>
                    <a:cubicBezTo>
                      <a:pt x="3679" y="63522"/>
                      <a:pt x="5764" y="64625"/>
                      <a:pt x="8584" y="64870"/>
                    </a:cubicBezTo>
                    <a:cubicBezTo>
                      <a:pt x="11405" y="65116"/>
                      <a:pt x="14715" y="64380"/>
                      <a:pt x="18272" y="62909"/>
                    </a:cubicBezTo>
                    <a:cubicBezTo>
                      <a:pt x="21828" y="61437"/>
                      <a:pt x="25507" y="59230"/>
                      <a:pt x="29308" y="56409"/>
                    </a:cubicBezTo>
                    <a:cubicBezTo>
                      <a:pt x="32987" y="53589"/>
                      <a:pt x="36789" y="50155"/>
                      <a:pt x="40222" y="46354"/>
                    </a:cubicBezTo>
                    <a:cubicBezTo>
                      <a:pt x="43656" y="42552"/>
                      <a:pt x="46967" y="38260"/>
                      <a:pt x="49787" y="33845"/>
                    </a:cubicBezTo>
                    <a:cubicBezTo>
                      <a:pt x="52608" y="29308"/>
                      <a:pt x="54693" y="25016"/>
                      <a:pt x="56042" y="21092"/>
                    </a:cubicBezTo>
                    <a:cubicBezTo>
                      <a:pt x="57390" y="17168"/>
                      <a:pt x="58003" y="13489"/>
                      <a:pt x="58003" y="10546"/>
                    </a:cubicBezTo>
                    <a:cubicBezTo>
                      <a:pt x="58003" y="7480"/>
                      <a:pt x="57145" y="5028"/>
                      <a:pt x="55674" y="3188"/>
                    </a:cubicBezTo>
                    <a:cubicBezTo>
                      <a:pt x="54202" y="1349"/>
                      <a:pt x="51995" y="368"/>
                      <a:pt x="49174" y="122"/>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151E9DDE-F586-CB94-30A4-FFFF926BB82B}"/>
                  </a:ext>
                </a:extLst>
              </p:cNvPr>
              <p:cNvSpPr/>
              <p:nvPr/>
            </p:nvSpPr>
            <p:spPr>
              <a:xfrm>
                <a:off x="11130591" y="4053872"/>
                <a:ext cx="1503450" cy="2534617"/>
              </a:xfrm>
              <a:custGeom>
                <a:avLst/>
                <a:gdLst>
                  <a:gd name="connsiteX0" fmla="*/ 1128922 w 1503450"/>
                  <a:gd name="connsiteY0" fmla="*/ 0 h 2534617"/>
                  <a:gd name="connsiteX1" fmla="*/ 1126225 w 1503450"/>
                  <a:gd name="connsiteY1" fmla="*/ 3066 h 2534617"/>
                  <a:gd name="connsiteX2" fmla="*/ 1123159 w 1503450"/>
                  <a:gd name="connsiteY2" fmla="*/ 6131 h 2534617"/>
                  <a:gd name="connsiteX3" fmla="*/ 1119848 w 1503450"/>
                  <a:gd name="connsiteY3" fmla="*/ 9075 h 2534617"/>
                  <a:gd name="connsiteX4" fmla="*/ 1116291 w 1503450"/>
                  <a:gd name="connsiteY4" fmla="*/ 11895 h 2534617"/>
                  <a:gd name="connsiteX5" fmla="*/ 1199066 w 1503450"/>
                  <a:gd name="connsiteY5" fmla="*/ 46599 h 2534617"/>
                  <a:gd name="connsiteX6" fmla="*/ 1273625 w 1503450"/>
                  <a:gd name="connsiteY6" fmla="*/ 92585 h 2534617"/>
                  <a:gd name="connsiteX7" fmla="*/ 1338986 w 1503450"/>
                  <a:gd name="connsiteY7" fmla="*/ 150466 h 2534617"/>
                  <a:gd name="connsiteX8" fmla="*/ 1394046 w 1503450"/>
                  <a:gd name="connsiteY8" fmla="*/ 220977 h 2534617"/>
                  <a:gd name="connsiteX9" fmla="*/ 1456342 w 1503450"/>
                  <a:gd name="connsiteY9" fmla="*/ 358690 h 2534617"/>
                  <a:gd name="connsiteX10" fmla="*/ 1482462 w 1503450"/>
                  <a:gd name="connsiteY10" fmla="*/ 527305 h 2534617"/>
                  <a:gd name="connsiteX11" fmla="*/ 1467501 w 1503450"/>
                  <a:gd name="connsiteY11" fmla="*/ 726086 h 2534617"/>
                  <a:gd name="connsiteX12" fmla="*/ 1406922 w 1503450"/>
                  <a:gd name="connsiteY12" fmla="*/ 953072 h 2534617"/>
                  <a:gd name="connsiteX13" fmla="*/ 1204339 w 1503450"/>
                  <a:gd name="connsiteY13" fmla="*/ 1365228 h 2534617"/>
                  <a:gd name="connsiteX14" fmla="*/ 883051 w 1503450"/>
                  <a:gd name="connsiteY14" fmla="*/ 1791241 h 2534617"/>
                  <a:gd name="connsiteX15" fmla="*/ 468566 w 1503450"/>
                  <a:gd name="connsiteY15" fmla="*/ 2189418 h 2534617"/>
                  <a:gd name="connsiteX16" fmla="*/ 0 w 1503450"/>
                  <a:gd name="connsiteY16" fmla="*/ 2517327 h 2534617"/>
                  <a:gd name="connsiteX17" fmla="*/ 1962 w 1503450"/>
                  <a:gd name="connsiteY17" fmla="*/ 2521006 h 2534617"/>
                  <a:gd name="connsiteX18" fmla="*/ 3311 w 1503450"/>
                  <a:gd name="connsiteY18" fmla="*/ 2525176 h 2534617"/>
                  <a:gd name="connsiteX19" fmla="*/ 4047 w 1503450"/>
                  <a:gd name="connsiteY19" fmla="*/ 2529713 h 2534617"/>
                  <a:gd name="connsiteX20" fmla="*/ 4170 w 1503450"/>
                  <a:gd name="connsiteY20" fmla="*/ 2534618 h 2534617"/>
                  <a:gd name="connsiteX21" fmla="*/ 237900 w 1503450"/>
                  <a:gd name="connsiteY21" fmla="*/ 2385379 h 2534617"/>
                  <a:gd name="connsiteX22" fmla="*/ 466236 w 1503450"/>
                  <a:gd name="connsiteY22" fmla="*/ 2213453 h 2534617"/>
                  <a:gd name="connsiteX23" fmla="*/ 682676 w 1503450"/>
                  <a:gd name="connsiteY23" fmla="*/ 2023501 h 2534617"/>
                  <a:gd name="connsiteX24" fmla="*/ 881089 w 1503450"/>
                  <a:gd name="connsiteY24" fmla="*/ 1820672 h 2534617"/>
                  <a:gd name="connsiteX25" fmla="*/ 1065768 w 1503450"/>
                  <a:gd name="connsiteY25" fmla="*/ 1598714 h 2534617"/>
                  <a:gd name="connsiteX26" fmla="*/ 1219177 w 1503450"/>
                  <a:gd name="connsiteY26" fmla="*/ 1377123 h 2534617"/>
                  <a:gd name="connsiteX27" fmla="*/ 1339967 w 1503450"/>
                  <a:gd name="connsiteY27" fmla="*/ 1159702 h 2534617"/>
                  <a:gd name="connsiteX28" fmla="*/ 1427892 w 1503450"/>
                  <a:gd name="connsiteY28" fmla="*/ 950129 h 2534617"/>
                  <a:gd name="connsiteX29" fmla="*/ 1488470 w 1503450"/>
                  <a:gd name="connsiteY29" fmla="*/ 720445 h 2534617"/>
                  <a:gd name="connsiteX30" fmla="*/ 1502818 w 1503450"/>
                  <a:gd name="connsiteY30" fmla="*/ 519456 h 2534617"/>
                  <a:gd name="connsiteX31" fmla="*/ 1475717 w 1503450"/>
                  <a:gd name="connsiteY31" fmla="*/ 349247 h 2534617"/>
                  <a:gd name="connsiteX32" fmla="*/ 1411950 w 1503450"/>
                  <a:gd name="connsiteY32" fmla="*/ 210431 h 2534617"/>
                  <a:gd name="connsiteX33" fmla="*/ 1355663 w 1503450"/>
                  <a:gd name="connsiteY33" fmla="*/ 139307 h 2534617"/>
                  <a:gd name="connsiteX34" fmla="*/ 1288953 w 1503450"/>
                  <a:gd name="connsiteY34" fmla="*/ 81058 h 2534617"/>
                  <a:gd name="connsiteX35" fmla="*/ 1212923 w 1503450"/>
                  <a:gd name="connsiteY35" fmla="*/ 34827 h 2534617"/>
                  <a:gd name="connsiteX36" fmla="*/ 1128677 w 1503450"/>
                  <a:gd name="connsiteY36" fmla="*/ 0 h 25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03450" h="2534617">
                    <a:moveTo>
                      <a:pt x="1128922" y="0"/>
                    </a:moveTo>
                    <a:cubicBezTo>
                      <a:pt x="1128064" y="1104"/>
                      <a:pt x="1127206" y="2085"/>
                      <a:pt x="1126225" y="3066"/>
                    </a:cubicBezTo>
                    <a:cubicBezTo>
                      <a:pt x="1125243" y="4047"/>
                      <a:pt x="1124263" y="5150"/>
                      <a:pt x="1123159" y="6131"/>
                    </a:cubicBezTo>
                    <a:cubicBezTo>
                      <a:pt x="1122055" y="7113"/>
                      <a:pt x="1120951" y="8094"/>
                      <a:pt x="1119848" y="9075"/>
                    </a:cubicBezTo>
                    <a:cubicBezTo>
                      <a:pt x="1118744" y="10056"/>
                      <a:pt x="1117518" y="11037"/>
                      <a:pt x="1116291" y="11895"/>
                    </a:cubicBezTo>
                    <a:cubicBezTo>
                      <a:pt x="1145355" y="21705"/>
                      <a:pt x="1173069" y="33355"/>
                      <a:pt x="1199066" y="46599"/>
                    </a:cubicBezTo>
                    <a:cubicBezTo>
                      <a:pt x="1225554" y="60088"/>
                      <a:pt x="1250448" y="75417"/>
                      <a:pt x="1273625" y="92585"/>
                    </a:cubicBezTo>
                    <a:cubicBezTo>
                      <a:pt x="1297169" y="109998"/>
                      <a:pt x="1318997" y="129251"/>
                      <a:pt x="1338986" y="150466"/>
                    </a:cubicBezTo>
                    <a:cubicBezTo>
                      <a:pt x="1359342" y="172048"/>
                      <a:pt x="1377736" y="195471"/>
                      <a:pt x="1394046" y="220977"/>
                    </a:cubicBezTo>
                    <a:cubicBezTo>
                      <a:pt x="1420657" y="262304"/>
                      <a:pt x="1441504" y="308289"/>
                      <a:pt x="1456342" y="358690"/>
                    </a:cubicBezTo>
                    <a:cubicBezTo>
                      <a:pt x="1471547" y="410439"/>
                      <a:pt x="1480377" y="466726"/>
                      <a:pt x="1482462" y="527305"/>
                    </a:cubicBezTo>
                    <a:cubicBezTo>
                      <a:pt x="1484669" y="589355"/>
                      <a:pt x="1479764" y="655820"/>
                      <a:pt x="1467501" y="726086"/>
                    </a:cubicBezTo>
                    <a:cubicBezTo>
                      <a:pt x="1454993" y="798069"/>
                      <a:pt x="1434882" y="873854"/>
                      <a:pt x="1406922" y="953072"/>
                    </a:cubicBezTo>
                    <a:cubicBezTo>
                      <a:pt x="1359955" y="1086370"/>
                      <a:pt x="1291651" y="1225063"/>
                      <a:pt x="1204339" y="1365228"/>
                    </a:cubicBezTo>
                    <a:cubicBezTo>
                      <a:pt x="1115065" y="1508704"/>
                      <a:pt x="1006784" y="1652180"/>
                      <a:pt x="883051" y="1791241"/>
                    </a:cubicBezTo>
                    <a:cubicBezTo>
                      <a:pt x="757847" y="1931774"/>
                      <a:pt x="618418" y="2066053"/>
                      <a:pt x="468566" y="2189418"/>
                    </a:cubicBezTo>
                    <a:cubicBezTo>
                      <a:pt x="319081" y="2312537"/>
                      <a:pt x="161380" y="2423148"/>
                      <a:pt x="0" y="2517327"/>
                    </a:cubicBezTo>
                    <a:cubicBezTo>
                      <a:pt x="736" y="2518431"/>
                      <a:pt x="1349" y="2519657"/>
                      <a:pt x="1962" y="2521006"/>
                    </a:cubicBezTo>
                    <a:cubicBezTo>
                      <a:pt x="2575" y="2522355"/>
                      <a:pt x="2943" y="2523704"/>
                      <a:pt x="3311" y="2525176"/>
                    </a:cubicBezTo>
                    <a:cubicBezTo>
                      <a:pt x="3679" y="2526647"/>
                      <a:pt x="3924" y="2528119"/>
                      <a:pt x="4047" y="2529713"/>
                    </a:cubicBezTo>
                    <a:cubicBezTo>
                      <a:pt x="4170" y="2531307"/>
                      <a:pt x="4292" y="2532901"/>
                      <a:pt x="4170" y="2534618"/>
                    </a:cubicBezTo>
                    <a:cubicBezTo>
                      <a:pt x="82529" y="2489000"/>
                      <a:pt x="160644" y="2439090"/>
                      <a:pt x="237900" y="2385379"/>
                    </a:cubicBezTo>
                    <a:cubicBezTo>
                      <a:pt x="315402" y="2331545"/>
                      <a:pt x="391800" y="2274032"/>
                      <a:pt x="466236" y="2213453"/>
                    </a:cubicBezTo>
                    <a:cubicBezTo>
                      <a:pt x="540794" y="2152752"/>
                      <a:pt x="613145" y="2089230"/>
                      <a:pt x="682676" y="2023501"/>
                    </a:cubicBezTo>
                    <a:cubicBezTo>
                      <a:pt x="752084" y="1957771"/>
                      <a:pt x="818426" y="1889957"/>
                      <a:pt x="881089" y="1820672"/>
                    </a:cubicBezTo>
                    <a:cubicBezTo>
                      <a:pt x="947431" y="1747340"/>
                      <a:pt x="1009114" y="1673150"/>
                      <a:pt x="1065768" y="1598714"/>
                    </a:cubicBezTo>
                    <a:cubicBezTo>
                      <a:pt x="1121933" y="1524891"/>
                      <a:pt x="1173069" y="1450823"/>
                      <a:pt x="1219177" y="1377123"/>
                    </a:cubicBezTo>
                    <a:cubicBezTo>
                      <a:pt x="1264673" y="1304159"/>
                      <a:pt x="1304895" y="1231685"/>
                      <a:pt x="1339967" y="1159702"/>
                    </a:cubicBezTo>
                    <a:cubicBezTo>
                      <a:pt x="1374426" y="1088945"/>
                      <a:pt x="1403856" y="1018924"/>
                      <a:pt x="1427892" y="950129"/>
                    </a:cubicBezTo>
                    <a:cubicBezTo>
                      <a:pt x="1455974" y="869930"/>
                      <a:pt x="1476085" y="793164"/>
                      <a:pt x="1488470" y="720445"/>
                    </a:cubicBezTo>
                    <a:cubicBezTo>
                      <a:pt x="1500611" y="649321"/>
                      <a:pt x="1505270" y="582242"/>
                      <a:pt x="1502818" y="519456"/>
                    </a:cubicBezTo>
                    <a:cubicBezTo>
                      <a:pt x="1500488" y="458264"/>
                      <a:pt x="1491291" y="401487"/>
                      <a:pt x="1475717" y="349247"/>
                    </a:cubicBezTo>
                    <a:cubicBezTo>
                      <a:pt x="1460511" y="298356"/>
                      <a:pt x="1439174" y="252003"/>
                      <a:pt x="1411950" y="210431"/>
                    </a:cubicBezTo>
                    <a:cubicBezTo>
                      <a:pt x="1395150" y="184802"/>
                      <a:pt x="1376388" y="161012"/>
                      <a:pt x="1355663" y="139307"/>
                    </a:cubicBezTo>
                    <a:cubicBezTo>
                      <a:pt x="1335307" y="117969"/>
                      <a:pt x="1312988" y="98594"/>
                      <a:pt x="1288953" y="81058"/>
                    </a:cubicBezTo>
                    <a:cubicBezTo>
                      <a:pt x="1265286" y="63890"/>
                      <a:pt x="1239902" y="48439"/>
                      <a:pt x="1212923" y="34827"/>
                    </a:cubicBezTo>
                    <a:cubicBezTo>
                      <a:pt x="1186435" y="21460"/>
                      <a:pt x="1158231" y="9933"/>
                      <a:pt x="1128677" y="0"/>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C6DFBBF8-AC3C-0CF0-2133-089536FAEE4A}"/>
                  </a:ext>
                </a:extLst>
              </p:cNvPr>
              <p:cNvSpPr/>
              <p:nvPr/>
            </p:nvSpPr>
            <p:spPr>
              <a:xfrm>
                <a:off x="12197469" y="4030205"/>
                <a:ext cx="68799" cy="50645"/>
              </a:xfrm>
              <a:custGeom>
                <a:avLst/>
                <a:gdLst>
                  <a:gd name="connsiteX0" fmla="*/ 28567 w 68799"/>
                  <a:gd name="connsiteY0" fmla="*/ 37770 h 50645"/>
                  <a:gd name="connsiteX1" fmla="*/ 22313 w 68799"/>
                  <a:gd name="connsiteY1" fmla="*/ 38751 h 50645"/>
                  <a:gd name="connsiteX2" fmla="*/ 18021 w 68799"/>
                  <a:gd name="connsiteY2" fmla="*/ 37647 h 50645"/>
                  <a:gd name="connsiteX3" fmla="*/ 16059 w 68799"/>
                  <a:gd name="connsiteY3" fmla="*/ 34827 h 50645"/>
                  <a:gd name="connsiteX4" fmla="*/ 16917 w 68799"/>
                  <a:gd name="connsiteY4" fmla="*/ 30412 h 50645"/>
                  <a:gd name="connsiteX5" fmla="*/ 20351 w 68799"/>
                  <a:gd name="connsiteY5" fmla="*/ 25262 h 50645"/>
                  <a:gd name="connsiteX6" fmla="*/ 25746 w 68799"/>
                  <a:gd name="connsiteY6" fmla="*/ 20234 h 50645"/>
                  <a:gd name="connsiteX7" fmla="*/ 32369 w 68799"/>
                  <a:gd name="connsiteY7" fmla="*/ 16064 h 50645"/>
                  <a:gd name="connsiteX8" fmla="*/ 39358 w 68799"/>
                  <a:gd name="connsiteY8" fmla="*/ 13121 h 50645"/>
                  <a:gd name="connsiteX9" fmla="*/ 45612 w 68799"/>
                  <a:gd name="connsiteY9" fmla="*/ 12140 h 50645"/>
                  <a:gd name="connsiteX10" fmla="*/ 49904 w 68799"/>
                  <a:gd name="connsiteY10" fmla="*/ 13244 h 50645"/>
                  <a:gd name="connsiteX11" fmla="*/ 51866 w 68799"/>
                  <a:gd name="connsiteY11" fmla="*/ 16064 h 50645"/>
                  <a:gd name="connsiteX12" fmla="*/ 51131 w 68799"/>
                  <a:gd name="connsiteY12" fmla="*/ 20479 h 50645"/>
                  <a:gd name="connsiteX13" fmla="*/ 47697 w 68799"/>
                  <a:gd name="connsiteY13" fmla="*/ 25629 h 50645"/>
                  <a:gd name="connsiteX14" fmla="*/ 42301 w 68799"/>
                  <a:gd name="connsiteY14" fmla="*/ 30657 h 50645"/>
                  <a:gd name="connsiteX15" fmla="*/ 35679 w 68799"/>
                  <a:gd name="connsiteY15" fmla="*/ 34827 h 50645"/>
                  <a:gd name="connsiteX16" fmla="*/ 28567 w 68799"/>
                  <a:gd name="connsiteY16" fmla="*/ 37770 h 50645"/>
                  <a:gd name="connsiteX17" fmla="*/ 44631 w 68799"/>
                  <a:gd name="connsiteY17" fmla="*/ 1962 h 50645"/>
                  <a:gd name="connsiteX18" fmla="*/ 31142 w 68799"/>
                  <a:gd name="connsiteY18" fmla="*/ 7480 h 50645"/>
                  <a:gd name="connsiteX19" fmla="*/ 18634 w 68799"/>
                  <a:gd name="connsiteY19" fmla="*/ 15451 h 50645"/>
                  <a:gd name="connsiteX20" fmla="*/ 8333 w 68799"/>
                  <a:gd name="connsiteY20" fmla="*/ 24894 h 50645"/>
                  <a:gd name="connsiteX21" fmla="*/ 1711 w 68799"/>
                  <a:gd name="connsiteY21" fmla="*/ 34704 h 50645"/>
                  <a:gd name="connsiteX22" fmla="*/ 117 w 68799"/>
                  <a:gd name="connsiteY22" fmla="*/ 43043 h 50645"/>
                  <a:gd name="connsiteX23" fmla="*/ 3673 w 68799"/>
                  <a:gd name="connsiteY23" fmla="*/ 48561 h 50645"/>
                  <a:gd name="connsiteX24" fmla="*/ 11767 w 68799"/>
                  <a:gd name="connsiteY24" fmla="*/ 50646 h 50645"/>
                  <a:gd name="connsiteX25" fmla="*/ 23662 w 68799"/>
                  <a:gd name="connsiteY25" fmla="*/ 48806 h 50645"/>
                  <a:gd name="connsiteX26" fmla="*/ 30406 w 68799"/>
                  <a:gd name="connsiteY26" fmla="*/ 46476 h 50645"/>
                  <a:gd name="connsiteX27" fmla="*/ 37028 w 68799"/>
                  <a:gd name="connsiteY27" fmla="*/ 43411 h 50645"/>
                  <a:gd name="connsiteX28" fmla="*/ 43528 w 68799"/>
                  <a:gd name="connsiteY28" fmla="*/ 39732 h 50645"/>
                  <a:gd name="connsiteX29" fmla="*/ 49659 w 68799"/>
                  <a:gd name="connsiteY29" fmla="*/ 35562 h 50645"/>
                  <a:gd name="connsiteX30" fmla="*/ 53216 w 68799"/>
                  <a:gd name="connsiteY30" fmla="*/ 32742 h 50645"/>
                  <a:gd name="connsiteX31" fmla="*/ 56526 w 68799"/>
                  <a:gd name="connsiteY31" fmla="*/ 29799 h 50645"/>
                  <a:gd name="connsiteX32" fmla="*/ 59592 w 68799"/>
                  <a:gd name="connsiteY32" fmla="*/ 26733 h 50645"/>
                  <a:gd name="connsiteX33" fmla="*/ 62290 w 68799"/>
                  <a:gd name="connsiteY33" fmla="*/ 23667 h 50645"/>
                  <a:gd name="connsiteX34" fmla="*/ 63762 w 68799"/>
                  <a:gd name="connsiteY34" fmla="*/ 21705 h 50645"/>
                  <a:gd name="connsiteX35" fmla="*/ 65110 w 68799"/>
                  <a:gd name="connsiteY35" fmla="*/ 19743 h 50645"/>
                  <a:gd name="connsiteX36" fmla="*/ 66214 w 68799"/>
                  <a:gd name="connsiteY36" fmla="*/ 17781 h 50645"/>
                  <a:gd name="connsiteX37" fmla="*/ 67195 w 68799"/>
                  <a:gd name="connsiteY37" fmla="*/ 15819 h 50645"/>
                  <a:gd name="connsiteX38" fmla="*/ 68667 w 68799"/>
                  <a:gd name="connsiteY38" fmla="*/ 7358 h 50645"/>
                  <a:gd name="connsiteX39" fmla="*/ 64988 w 68799"/>
                  <a:gd name="connsiteY39" fmla="*/ 1962 h 50645"/>
                  <a:gd name="connsiteX40" fmla="*/ 56772 w 68799"/>
                  <a:gd name="connsiteY40" fmla="*/ 0 h 50645"/>
                  <a:gd name="connsiteX41" fmla="*/ 44877 w 68799"/>
                  <a:gd name="connsiteY41" fmla="*/ 1839 h 5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799" h="50645">
                    <a:moveTo>
                      <a:pt x="28567" y="37770"/>
                    </a:moveTo>
                    <a:cubicBezTo>
                      <a:pt x="26237" y="38505"/>
                      <a:pt x="24152" y="38751"/>
                      <a:pt x="22313" y="38751"/>
                    </a:cubicBezTo>
                    <a:cubicBezTo>
                      <a:pt x="20474" y="38751"/>
                      <a:pt x="19124" y="38383"/>
                      <a:pt x="18021" y="37647"/>
                    </a:cubicBezTo>
                    <a:cubicBezTo>
                      <a:pt x="16917" y="36911"/>
                      <a:pt x="16304" y="36053"/>
                      <a:pt x="16059" y="34827"/>
                    </a:cubicBezTo>
                    <a:cubicBezTo>
                      <a:pt x="15814" y="33600"/>
                      <a:pt x="16059" y="32129"/>
                      <a:pt x="16917" y="30412"/>
                    </a:cubicBezTo>
                    <a:cubicBezTo>
                      <a:pt x="17653" y="28695"/>
                      <a:pt x="18879" y="26978"/>
                      <a:pt x="20351" y="25262"/>
                    </a:cubicBezTo>
                    <a:cubicBezTo>
                      <a:pt x="21822" y="23545"/>
                      <a:pt x="23662" y="21828"/>
                      <a:pt x="25746" y="20234"/>
                    </a:cubicBezTo>
                    <a:cubicBezTo>
                      <a:pt x="27831" y="18640"/>
                      <a:pt x="30039" y="17291"/>
                      <a:pt x="32369" y="16064"/>
                    </a:cubicBezTo>
                    <a:cubicBezTo>
                      <a:pt x="34699" y="14838"/>
                      <a:pt x="37028" y="13857"/>
                      <a:pt x="39358" y="13121"/>
                    </a:cubicBezTo>
                    <a:cubicBezTo>
                      <a:pt x="41688" y="12385"/>
                      <a:pt x="43773" y="12140"/>
                      <a:pt x="45612" y="12140"/>
                    </a:cubicBezTo>
                    <a:cubicBezTo>
                      <a:pt x="47329" y="12140"/>
                      <a:pt x="48801" y="12508"/>
                      <a:pt x="49904" y="13244"/>
                    </a:cubicBezTo>
                    <a:cubicBezTo>
                      <a:pt x="51008" y="13980"/>
                      <a:pt x="51621" y="14838"/>
                      <a:pt x="51866" y="16064"/>
                    </a:cubicBezTo>
                    <a:cubicBezTo>
                      <a:pt x="52112" y="17291"/>
                      <a:pt x="51866" y="18762"/>
                      <a:pt x="51131" y="20479"/>
                    </a:cubicBezTo>
                    <a:cubicBezTo>
                      <a:pt x="50395" y="22196"/>
                      <a:pt x="49169" y="23913"/>
                      <a:pt x="47697" y="25629"/>
                    </a:cubicBezTo>
                    <a:cubicBezTo>
                      <a:pt x="46226" y="27346"/>
                      <a:pt x="44264" y="29063"/>
                      <a:pt x="42301" y="30657"/>
                    </a:cubicBezTo>
                    <a:cubicBezTo>
                      <a:pt x="40217" y="32251"/>
                      <a:pt x="38009" y="33723"/>
                      <a:pt x="35679" y="34827"/>
                    </a:cubicBezTo>
                    <a:cubicBezTo>
                      <a:pt x="33349" y="36053"/>
                      <a:pt x="30897" y="37034"/>
                      <a:pt x="28567" y="37770"/>
                    </a:cubicBezTo>
                    <a:moveTo>
                      <a:pt x="44631" y="1962"/>
                    </a:moveTo>
                    <a:cubicBezTo>
                      <a:pt x="40217" y="3311"/>
                      <a:pt x="35557" y="5150"/>
                      <a:pt x="31142" y="7480"/>
                    </a:cubicBezTo>
                    <a:cubicBezTo>
                      <a:pt x="26728" y="9810"/>
                      <a:pt x="22436" y="12508"/>
                      <a:pt x="18634" y="15451"/>
                    </a:cubicBezTo>
                    <a:cubicBezTo>
                      <a:pt x="14710" y="18394"/>
                      <a:pt x="11276" y="21583"/>
                      <a:pt x="8333" y="24894"/>
                    </a:cubicBezTo>
                    <a:cubicBezTo>
                      <a:pt x="5390" y="28205"/>
                      <a:pt x="3183" y="31516"/>
                      <a:pt x="1711" y="34704"/>
                    </a:cubicBezTo>
                    <a:cubicBezTo>
                      <a:pt x="240" y="37892"/>
                      <a:pt x="-251" y="40713"/>
                      <a:pt x="117" y="43043"/>
                    </a:cubicBezTo>
                    <a:cubicBezTo>
                      <a:pt x="485" y="45373"/>
                      <a:pt x="1711" y="47212"/>
                      <a:pt x="3673" y="48561"/>
                    </a:cubicBezTo>
                    <a:cubicBezTo>
                      <a:pt x="5636" y="49787"/>
                      <a:pt x="8333" y="50523"/>
                      <a:pt x="11767" y="50646"/>
                    </a:cubicBezTo>
                    <a:cubicBezTo>
                      <a:pt x="15078" y="50646"/>
                      <a:pt x="19124" y="50155"/>
                      <a:pt x="23662" y="48806"/>
                    </a:cubicBezTo>
                    <a:cubicBezTo>
                      <a:pt x="25869" y="48193"/>
                      <a:pt x="28076" y="47335"/>
                      <a:pt x="30406" y="46476"/>
                    </a:cubicBezTo>
                    <a:cubicBezTo>
                      <a:pt x="32614" y="45618"/>
                      <a:pt x="34821" y="44514"/>
                      <a:pt x="37028" y="43411"/>
                    </a:cubicBezTo>
                    <a:cubicBezTo>
                      <a:pt x="39236" y="42307"/>
                      <a:pt x="41321" y="41081"/>
                      <a:pt x="43528" y="39732"/>
                    </a:cubicBezTo>
                    <a:cubicBezTo>
                      <a:pt x="45735" y="38383"/>
                      <a:pt x="47697" y="37034"/>
                      <a:pt x="49659" y="35562"/>
                    </a:cubicBezTo>
                    <a:cubicBezTo>
                      <a:pt x="50886" y="34581"/>
                      <a:pt x="52112" y="33723"/>
                      <a:pt x="53216" y="32742"/>
                    </a:cubicBezTo>
                    <a:cubicBezTo>
                      <a:pt x="54319" y="31761"/>
                      <a:pt x="55545" y="30780"/>
                      <a:pt x="56526" y="29799"/>
                    </a:cubicBezTo>
                    <a:cubicBezTo>
                      <a:pt x="57507" y="28818"/>
                      <a:pt x="58611" y="27714"/>
                      <a:pt x="59592" y="26733"/>
                    </a:cubicBezTo>
                    <a:cubicBezTo>
                      <a:pt x="60573" y="25752"/>
                      <a:pt x="61432" y="24648"/>
                      <a:pt x="62290" y="23667"/>
                    </a:cubicBezTo>
                    <a:cubicBezTo>
                      <a:pt x="62781" y="23054"/>
                      <a:pt x="63271" y="22318"/>
                      <a:pt x="63762" y="21705"/>
                    </a:cubicBezTo>
                    <a:cubicBezTo>
                      <a:pt x="64252" y="21092"/>
                      <a:pt x="64620" y="20356"/>
                      <a:pt x="65110" y="19743"/>
                    </a:cubicBezTo>
                    <a:cubicBezTo>
                      <a:pt x="65478" y="19130"/>
                      <a:pt x="65846" y="18394"/>
                      <a:pt x="66214" y="17781"/>
                    </a:cubicBezTo>
                    <a:cubicBezTo>
                      <a:pt x="66582" y="17168"/>
                      <a:pt x="66827" y="16555"/>
                      <a:pt x="67195" y="15819"/>
                    </a:cubicBezTo>
                    <a:cubicBezTo>
                      <a:pt x="68667" y="12508"/>
                      <a:pt x="69034" y="9688"/>
                      <a:pt x="68667" y="7358"/>
                    </a:cubicBezTo>
                    <a:cubicBezTo>
                      <a:pt x="68299" y="5028"/>
                      <a:pt x="66950" y="3188"/>
                      <a:pt x="64988" y="1962"/>
                    </a:cubicBezTo>
                    <a:cubicBezTo>
                      <a:pt x="62903" y="736"/>
                      <a:pt x="60205" y="0"/>
                      <a:pt x="56772" y="0"/>
                    </a:cubicBezTo>
                    <a:cubicBezTo>
                      <a:pt x="53338" y="0"/>
                      <a:pt x="49414" y="613"/>
                      <a:pt x="44877" y="1839"/>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9048B2D0-D4D6-B879-FBB8-0CA0B3DDD3CF}"/>
                  </a:ext>
                </a:extLst>
              </p:cNvPr>
              <p:cNvSpPr/>
              <p:nvPr/>
            </p:nvSpPr>
            <p:spPr>
              <a:xfrm>
                <a:off x="11049599" y="6560945"/>
                <a:ext cx="85407" cy="88820"/>
              </a:xfrm>
              <a:custGeom>
                <a:avLst/>
                <a:gdLst>
                  <a:gd name="connsiteX0" fmla="*/ 32187 w 85407"/>
                  <a:gd name="connsiteY0" fmla="*/ 67399 h 88820"/>
                  <a:gd name="connsiteX1" fmla="*/ 25319 w 85407"/>
                  <a:gd name="connsiteY1" fmla="*/ 64947 h 88820"/>
                  <a:gd name="connsiteX2" fmla="*/ 21272 w 85407"/>
                  <a:gd name="connsiteY2" fmla="*/ 59429 h 88820"/>
                  <a:gd name="connsiteX3" fmla="*/ 20291 w 85407"/>
                  <a:gd name="connsiteY3" fmla="*/ 51703 h 88820"/>
                  <a:gd name="connsiteX4" fmla="*/ 22744 w 85407"/>
                  <a:gd name="connsiteY4" fmla="*/ 42628 h 88820"/>
                  <a:gd name="connsiteX5" fmla="*/ 28385 w 85407"/>
                  <a:gd name="connsiteY5" fmla="*/ 33676 h 88820"/>
                  <a:gd name="connsiteX6" fmla="*/ 35865 w 85407"/>
                  <a:gd name="connsiteY6" fmla="*/ 26564 h 88820"/>
                  <a:gd name="connsiteX7" fmla="*/ 44327 w 85407"/>
                  <a:gd name="connsiteY7" fmla="*/ 22027 h 88820"/>
                  <a:gd name="connsiteX8" fmla="*/ 52788 w 85407"/>
                  <a:gd name="connsiteY8" fmla="*/ 20678 h 88820"/>
                  <a:gd name="connsiteX9" fmla="*/ 59655 w 85407"/>
                  <a:gd name="connsiteY9" fmla="*/ 23008 h 88820"/>
                  <a:gd name="connsiteX10" fmla="*/ 63702 w 85407"/>
                  <a:gd name="connsiteY10" fmla="*/ 28403 h 88820"/>
                  <a:gd name="connsiteX11" fmla="*/ 64683 w 85407"/>
                  <a:gd name="connsiteY11" fmla="*/ 36129 h 88820"/>
                  <a:gd name="connsiteX12" fmla="*/ 62230 w 85407"/>
                  <a:gd name="connsiteY12" fmla="*/ 45326 h 88820"/>
                  <a:gd name="connsiteX13" fmla="*/ 56590 w 85407"/>
                  <a:gd name="connsiteY13" fmla="*/ 54278 h 88820"/>
                  <a:gd name="connsiteX14" fmla="*/ 48987 w 85407"/>
                  <a:gd name="connsiteY14" fmla="*/ 61391 h 88820"/>
                  <a:gd name="connsiteX15" fmla="*/ 40402 w 85407"/>
                  <a:gd name="connsiteY15" fmla="*/ 65928 h 88820"/>
                  <a:gd name="connsiteX16" fmla="*/ 31819 w 85407"/>
                  <a:gd name="connsiteY16" fmla="*/ 67154 h 88820"/>
                  <a:gd name="connsiteX17" fmla="*/ 62353 w 85407"/>
                  <a:gd name="connsiteY17" fmla="*/ 76 h 88820"/>
                  <a:gd name="connsiteX18" fmla="*/ 46166 w 85407"/>
                  <a:gd name="connsiteY18" fmla="*/ 2651 h 88820"/>
                  <a:gd name="connsiteX19" fmla="*/ 29979 w 85407"/>
                  <a:gd name="connsiteY19" fmla="*/ 11235 h 88820"/>
                  <a:gd name="connsiteX20" fmla="*/ 15632 w 85407"/>
                  <a:gd name="connsiteY20" fmla="*/ 24602 h 88820"/>
                  <a:gd name="connsiteX21" fmla="*/ 4963 w 85407"/>
                  <a:gd name="connsiteY21" fmla="*/ 41525 h 88820"/>
                  <a:gd name="connsiteX22" fmla="*/ 180 w 85407"/>
                  <a:gd name="connsiteY22" fmla="*/ 58938 h 88820"/>
                  <a:gd name="connsiteX23" fmla="*/ 1897 w 85407"/>
                  <a:gd name="connsiteY23" fmla="*/ 73654 h 88820"/>
                  <a:gd name="connsiteX24" fmla="*/ 9623 w 85407"/>
                  <a:gd name="connsiteY24" fmla="*/ 84077 h 88820"/>
                  <a:gd name="connsiteX25" fmla="*/ 22744 w 85407"/>
                  <a:gd name="connsiteY25" fmla="*/ 88737 h 88820"/>
                  <a:gd name="connsiteX26" fmla="*/ 39054 w 85407"/>
                  <a:gd name="connsiteY26" fmla="*/ 86407 h 88820"/>
                  <a:gd name="connsiteX27" fmla="*/ 55486 w 85407"/>
                  <a:gd name="connsiteY27" fmla="*/ 77700 h 88820"/>
                  <a:gd name="connsiteX28" fmla="*/ 69956 w 85407"/>
                  <a:gd name="connsiteY28" fmla="*/ 64089 h 88820"/>
                  <a:gd name="connsiteX29" fmla="*/ 80625 w 85407"/>
                  <a:gd name="connsiteY29" fmla="*/ 46921 h 88820"/>
                  <a:gd name="connsiteX30" fmla="*/ 82587 w 85407"/>
                  <a:gd name="connsiteY30" fmla="*/ 41893 h 88820"/>
                  <a:gd name="connsiteX31" fmla="*/ 84058 w 85407"/>
                  <a:gd name="connsiteY31" fmla="*/ 36987 h 88820"/>
                  <a:gd name="connsiteX32" fmla="*/ 85040 w 85407"/>
                  <a:gd name="connsiteY32" fmla="*/ 32205 h 88820"/>
                  <a:gd name="connsiteX33" fmla="*/ 85407 w 85407"/>
                  <a:gd name="connsiteY33" fmla="*/ 27668 h 88820"/>
                  <a:gd name="connsiteX34" fmla="*/ 85285 w 85407"/>
                  <a:gd name="connsiteY34" fmla="*/ 22763 h 88820"/>
                  <a:gd name="connsiteX35" fmla="*/ 84549 w 85407"/>
                  <a:gd name="connsiteY35" fmla="*/ 18225 h 88820"/>
                  <a:gd name="connsiteX36" fmla="*/ 83200 w 85407"/>
                  <a:gd name="connsiteY36" fmla="*/ 14056 h 88820"/>
                  <a:gd name="connsiteX37" fmla="*/ 81238 w 85407"/>
                  <a:gd name="connsiteY37" fmla="*/ 10377 h 88820"/>
                  <a:gd name="connsiteX38" fmla="*/ 77805 w 85407"/>
                  <a:gd name="connsiteY38" fmla="*/ 6330 h 88820"/>
                  <a:gd name="connsiteX39" fmla="*/ 73512 w 85407"/>
                  <a:gd name="connsiteY39" fmla="*/ 3142 h 88820"/>
                  <a:gd name="connsiteX40" fmla="*/ 68362 w 85407"/>
                  <a:gd name="connsiteY40" fmla="*/ 1057 h 88820"/>
                  <a:gd name="connsiteX41" fmla="*/ 62353 w 85407"/>
                  <a:gd name="connsiteY41" fmla="*/ 76 h 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5407" h="88820">
                    <a:moveTo>
                      <a:pt x="32187" y="67399"/>
                    </a:moveTo>
                    <a:cubicBezTo>
                      <a:pt x="29489" y="67154"/>
                      <a:pt x="27159" y="66296"/>
                      <a:pt x="25319" y="64947"/>
                    </a:cubicBezTo>
                    <a:cubicBezTo>
                      <a:pt x="23480" y="63598"/>
                      <a:pt x="22131" y="61759"/>
                      <a:pt x="21272" y="59429"/>
                    </a:cubicBezTo>
                    <a:cubicBezTo>
                      <a:pt x="20414" y="57221"/>
                      <a:pt x="20046" y="54524"/>
                      <a:pt x="20291" y="51703"/>
                    </a:cubicBezTo>
                    <a:cubicBezTo>
                      <a:pt x="20537" y="48882"/>
                      <a:pt x="21395" y="45817"/>
                      <a:pt x="22744" y="42628"/>
                    </a:cubicBezTo>
                    <a:cubicBezTo>
                      <a:pt x="24216" y="39440"/>
                      <a:pt x="26055" y="36374"/>
                      <a:pt x="28385" y="33676"/>
                    </a:cubicBezTo>
                    <a:cubicBezTo>
                      <a:pt x="30592" y="30979"/>
                      <a:pt x="33167" y="28649"/>
                      <a:pt x="35865" y="26564"/>
                    </a:cubicBezTo>
                    <a:cubicBezTo>
                      <a:pt x="38563" y="24602"/>
                      <a:pt x="41506" y="23008"/>
                      <a:pt x="44327" y="22027"/>
                    </a:cubicBezTo>
                    <a:cubicBezTo>
                      <a:pt x="47270" y="21046"/>
                      <a:pt x="50090" y="20555"/>
                      <a:pt x="52788" y="20678"/>
                    </a:cubicBezTo>
                    <a:cubicBezTo>
                      <a:pt x="55486" y="20801"/>
                      <a:pt x="57816" y="21659"/>
                      <a:pt x="59655" y="23008"/>
                    </a:cubicBezTo>
                    <a:cubicBezTo>
                      <a:pt x="61495" y="24357"/>
                      <a:pt x="62844" y="26196"/>
                      <a:pt x="63702" y="28403"/>
                    </a:cubicBezTo>
                    <a:cubicBezTo>
                      <a:pt x="64560" y="30611"/>
                      <a:pt x="64928" y="33186"/>
                      <a:pt x="64683" y="36129"/>
                    </a:cubicBezTo>
                    <a:cubicBezTo>
                      <a:pt x="64438" y="38949"/>
                      <a:pt x="63702" y="42138"/>
                      <a:pt x="62230" y="45326"/>
                    </a:cubicBezTo>
                    <a:cubicBezTo>
                      <a:pt x="60759" y="48514"/>
                      <a:pt x="58920" y="51580"/>
                      <a:pt x="56590" y="54278"/>
                    </a:cubicBezTo>
                    <a:cubicBezTo>
                      <a:pt x="54382" y="56976"/>
                      <a:pt x="51807" y="59429"/>
                      <a:pt x="48987" y="61391"/>
                    </a:cubicBezTo>
                    <a:cubicBezTo>
                      <a:pt x="46289" y="63353"/>
                      <a:pt x="43346" y="64947"/>
                      <a:pt x="40402" y="65928"/>
                    </a:cubicBezTo>
                    <a:cubicBezTo>
                      <a:pt x="37459" y="66909"/>
                      <a:pt x="34639" y="67399"/>
                      <a:pt x="31819" y="67154"/>
                    </a:cubicBezTo>
                    <a:moveTo>
                      <a:pt x="62353" y="76"/>
                    </a:moveTo>
                    <a:cubicBezTo>
                      <a:pt x="57203" y="-292"/>
                      <a:pt x="51684" y="689"/>
                      <a:pt x="46166" y="2651"/>
                    </a:cubicBezTo>
                    <a:cubicBezTo>
                      <a:pt x="40648" y="4613"/>
                      <a:pt x="35252" y="7556"/>
                      <a:pt x="29979" y="11235"/>
                    </a:cubicBezTo>
                    <a:cubicBezTo>
                      <a:pt x="24829" y="15037"/>
                      <a:pt x="19924" y="19574"/>
                      <a:pt x="15632" y="24602"/>
                    </a:cubicBezTo>
                    <a:cubicBezTo>
                      <a:pt x="11339" y="29752"/>
                      <a:pt x="7661" y="35393"/>
                      <a:pt x="4963" y="41525"/>
                    </a:cubicBezTo>
                    <a:cubicBezTo>
                      <a:pt x="2265" y="47656"/>
                      <a:pt x="671" y="53542"/>
                      <a:pt x="180" y="58938"/>
                    </a:cubicBezTo>
                    <a:cubicBezTo>
                      <a:pt x="-310" y="64334"/>
                      <a:pt x="180" y="69362"/>
                      <a:pt x="1897" y="73654"/>
                    </a:cubicBezTo>
                    <a:cubicBezTo>
                      <a:pt x="3491" y="77946"/>
                      <a:pt x="6066" y="81502"/>
                      <a:pt x="9623" y="84077"/>
                    </a:cubicBezTo>
                    <a:cubicBezTo>
                      <a:pt x="13056" y="86652"/>
                      <a:pt x="17471" y="88369"/>
                      <a:pt x="22744" y="88737"/>
                    </a:cubicBezTo>
                    <a:cubicBezTo>
                      <a:pt x="28017" y="89105"/>
                      <a:pt x="33535" y="88246"/>
                      <a:pt x="39054" y="86407"/>
                    </a:cubicBezTo>
                    <a:cubicBezTo>
                      <a:pt x="44572" y="84445"/>
                      <a:pt x="50213" y="81502"/>
                      <a:pt x="55486" y="77700"/>
                    </a:cubicBezTo>
                    <a:cubicBezTo>
                      <a:pt x="60759" y="73899"/>
                      <a:pt x="65664" y="69239"/>
                      <a:pt x="69956" y="64089"/>
                    </a:cubicBezTo>
                    <a:cubicBezTo>
                      <a:pt x="74248" y="58938"/>
                      <a:pt x="77927" y="53052"/>
                      <a:pt x="80625" y="46921"/>
                    </a:cubicBezTo>
                    <a:cubicBezTo>
                      <a:pt x="81360" y="45204"/>
                      <a:pt x="82097" y="43487"/>
                      <a:pt x="82587" y="41893"/>
                    </a:cubicBezTo>
                    <a:cubicBezTo>
                      <a:pt x="83200" y="40176"/>
                      <a:pt x="83690" y="38582"/>
                      <a:pt x="84058" y="36987"/>
                    </a:cubicBezTo>
                    <a:cubicBezTo>
                      <a:pt x="84426" y="35393"/>
                      <a:pt x="84794" y="33799"/>
                      <a:pt x="85040" y="32205"/>
                    </a:cubicBezTo>
                    <a:cubicBezTo>
                      <a:pt x="85285" y="30611"/>
                      <a:pt x="85407" y="29139"/>
                      <a:pt x="85407" y="27668"/>
                    </a:cubicBezTo>
                    <a:cubicBezTo>
                      <a:pt x="85407" y="25951"/>
                      <a:pt x="85407" y="24357"/>
                      <a:pt x="85285" y="22763"/>
                    </a:cubicBezTo>
                    <a:cubicBezTo>
                      <a:pt x="85162" y="21168"/>
                      <a:pt x="84917" y="19697"/>
                      <a:pt x="84549" y="18225"/>
                    </a:cubicBezTo>
                    <a:cubicBezTo>
                      <a:pt x="84181" y="16754"/>
                      <a:pt x="83690" y="15405"/>
                      <a:pt x="83200" y="14056"/>
                    </a:cubicBezTo>
                    <a:cubicBezTo>
                      <a:pt x="82710" y="12707"/>
                      <a:pt x="81974" y="11481"/>
                      <a:pt x="81238" y="10377"/>
                    </a:cubicBezTo>
                    <a:cubicBezTo>
                      <a:pt x="80257" y="8906"/>
                      <a:pt x="79153" y="7556"/>
                      <a:pt x="77805" y="6330"/>
                    </a:cubicBezTo>
                    <a:cubicBezTo>
                      <a:pt x="76578" y="5104"/>
                      <a:pt x="75107" y="4000"/>
                      <a:pt x="73512" y="3142"/>
                    </a:cubicBezTo>
                    <a:cubicBezTo>
                      <a:pt x="71918" y="2283"/>
                      <a:pt x="70202" y="1548"/>
                      <a:pt x="68362" y="1057"/>
                    </a:cubicBezTo>
                    <a:cubicBezTo>
                      <a:pt x="66522" y="566"/>
                      <a:pt x="64438" y="199"/>
                      <a:pt x="62353" y="76"/>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grpSp>
      </p:grpSp>
      <p:grpSp>
        <p:nvGrpSpPr>
          <p:cNvPr id="465" name="Graphic 5">
            <a:extLst>
              <a:ext uri="{FF2B5EF4-FFF2-40B4-BE49-F238E27FC236}">
                <a16:creationId xmlns:a16="http://schemas.microsoft.com/office/drawing/2014/main" id="{1CDD307B-984F-448A-FCDA-4C03582A031E}"/>
              </a:ext>
            </a:extLst>
          </p:cNvPr>
          <p:cNvGrpSpPr/>
          <p:nvPr/>
        </p:nvGrpSpPr>
        <p:grpSpPr>
          <a:xfrm>
            <a:off x="14704391" y="12420172"/>
            <a:ext cx="3834852" cy="3593518"/>
            <a:chOff x="9005064" y="3557225"/>
            <a:chExt cx="3834852" cy="3593518"/>
          </a:xfrm>
        </p:grpSpPr>
        <p:sp>
          <p:nvSpPr>
            <p:cNvPr id="466" name="Freeform: Shape 465">
              <a:extLst>
                <a:ext uri="{FF2B5EF4-FFF2-40B4-BE49-F238E27FC236}">
                  <a16:creationId xmlns:a16="http://schemas.microsoft.com/office/drawing/2014/main" id="{378A09C4-0B87-2450-CCFA-B10C5A96A922}"/>
                </a:ext>
              </a:extLst>
            </p:cNvPr>
            <p:cNvSpPr/>
            <p:nvPr/>
          </p:nvSpPr>
          <p:spPr>
            <a:xfrm>
              <a:off x="9447654" y="4000675"/>
              <a:ext cx="2950813" cy="2706737"/>
            </a:xfrm>
            <a:custGeom>
              <a:avLst/>
              <a:gdLst>
                <a:gd name="connsiteX0" fmla="*/ 499200 w 2950813"/>
                <a:gd name="connsiteY0" fmla="*/ 2683220 h 2706737"/>
                <a:gd name="connsiteX1" fmla="*/ 130823 w 2950813"/>
                <a:gd name="connsiteY1" fmla="*/ 2507984 h 2706737"/>
                <a:gd name="connsiteX2" fmla="*/ 12854 w 2950813"/>
                <a:gd name="connsiteY2" fmla="*/ 2176150 h 2706737"/>
                <a:gd name="connsiteX3" fmla="*/ 85205 w 2950813"/>
                <a:gd name="connsiteY3" fmla="*/ 1770861 h 2706737"/>
                <a:gd name="connsiteX4" fmla="*/ 309493 w 2950813"/>
                <a:gd name="connsiteY4" fmla="*/ 1334425 h 2706737"/>
                <a:gd name="connsiteX5" fmla="*/ 640223 w 2950813"/>
                <a:gd name="connsiteY5" fmla="*/ 920674 h 2706737"/>
                <a:gd name="connsiteX6" fmla="*/ 1029448 w 2950813"/>
                <a:gd name="connsiteY6" fmla="*/ 567503 h 2706737"/>
                <a:gd name="connsiteX7" fmla="*/ 1461837 w 2950813"/>
                <a:gd name="connsiteY7" fmla="*/ 280429 h 2706737"/>
                <a:gd name="connsiteX8" fmla="*/ 1927827 w 2950813"/>
                <a:gd name="connsiteY8" fmla="*/ 79562 h 2706737"/>
                <a:gd name="connsiteX9" fmla="*/ 2216373 w 2950813"/>
                <a:gd name="connsiteY9" fmla="*/ 18125 h 2706737"/>
                <a:gd name="connsiteX10" fmla="*/ 2478064 w 2950813"/>
                <a:gd name="connsiteY10" fmla="*/ 20455 h 2706737"/>
                <a:gd name="connsiteX11" fmla="*/ 2699777 w 2950813"/>
                <a:gd name="connsiteY11" fmla="*/ 96730 h 2706737"/>
                <a:gd name="connsiteX12" fmla="*/ 2861524 w 2950813"/>
                <a:gd name="connsiteY12" fmla="*/ 260317 h 2706737"/>
                <a:gd name="connsiteX13" fmla="*/ 2913887 w 2950813"/>
                <a:gd name="connsiteY13" fmla="*/ 391530 h 2706737"/>
                <a:gd name="connsiteX14" fmla="*/ 2932404 w 2950813"/>
                <a:gd name="connsiteY14" fmla="*/ 550335 h 2706737"/>
                <a:gd name="connsiteX15" fmla="*/ 2913028 w 2950813"/>
                <a:gd name="connsiteY15" fmla="*/ 735873 h 2706737"/>
                <a:gd name="connsiteX16" fmla="*/ 2852327 w 2950813"/>
                <a:gd name="connsiteY16" fmla="*/ 945936 h 2706737"/>
                <a:gd name="connsiteX17" fmla="*/ 2455500 w 2950813"/>
                <a:gd name="connsiteY17" fmla="*/ 1607029 h 2706737"/>
                <a:gd name="connsiteX18" fmla="*/ 1818442 w 2950813"/>
                <a:gd name="connsiteY18" fmla="*/ 2203987 h 2706737"/>
                <a:gd name="connsiteX19" fmla="*/ 1108911 w 2950813"/>
                <a:gd name="connsiteY19" fmla="*/ 2589409 h 2706737"/>
                <a:gd name="connsiteX20" fmla="*/ 499568 w 2950813"/>
                <a:gd name="connsiteY20" fmla="*/ 2682975 h 2706737"/>
                <a:gd name="connsiteX21" fmla="*/ 1932855 w 2950813"/>
                <a:gd name="connsiteY21" fmla="*/ 70488 h 2706737"/>
                <a:gd name="connsiteX22" fmla="*/ 1462941 w 2950813"/>
                <a:gd name="connsiteY22" fmla="*/ 273439 h 2706737"/>
                <a:gd name="connsiteX23" fmla="*/ 1027118 w 2950813"/>
                <a:gd name="connsiteY23" fmla="*/ 562966 h 2706737"/>
                <a:gd name="connsiteX24" fmla="*/ 634828 w 2950813"/>
                <a:gd name="connsiteY24" fmla="*/ 918835 h 2706737"/>
                <a:gd name="connsiteX25" fmla="*/ 301154 w 2950813"/>
                <a:gd name="connsiteY25" fmla="*/ 1335896 h 2706737"/>
                <a:gd name="connsiteX26" fmla="*/ 74413 w 2950813"/>
                <a:gd name="connsiteY26" fmla="*/ 1776134 h 2706737"/>
                <a:gd name="connsiteX27" fmla="*/ 468 w 2950813"/>
                <a:gd name="connsiteY27" fmla="*/ 2185715 h 2706737"/>
                <a:gd name="connsiteX28" fmla="*/ 118437 w 2950813"/>
                <a:gd name="connsiteY28" fmla="*/ 2521963 h 2706737"/>
                <a:gd name="connsiteX29" fmla="*/ 489758 w 2950813"/>
                <a:gd name="connsiteY29" fmla="*/ 2700756 h 2706737"/>
                <a:gd name="connsiteX30" fmla="*/ 1105968 w 2950813"/>
                <a:gd name="connsiteY30" fmla="*/ 2607559 h 2706737"/>
                <a:gd name="connsiteX31" fmla="*/ 1824696 w 2950813"/>
                <a:gd name="connsiteY31" fmla="*/ 2217721 h 2706737"/>
                <a:gd name="connsiteX32" fmla="*/ 2470093 w 2950813"/>
                <a:gd name="connsiteY32" fmla="*/ 1612792 h 2706737"/>
                <a:gd name="connsiteX33" fmla="*/ 2870967 w 2950813"/>
                <a:gd name="connsiteY33" fmla="*/ 943238 h 2706737"/>
                <a:gd name="connsiteX34" fmla="*/ 2931913 w 2950813"/>
                <a:gd name="connsiteY34" fmla="*/ 730722 h 2706737"/>
                <a:gd name="connsiteX35" fmla="*/ 2950798 w 2950813"/>
                <a:gd name="connsiteY35" fmla="*/ 543222 h 2706737"/>
                <a:gd name="connsiteX36" fmla="*/ 2931423 w 2950813"/>
                <a:gd name="connsiteY36" fmla="*/ 382824 h 2706737"/>
                <a:gd name="connsiteX37" fmla="*/ 2877834 w 2950813"/>
                <a:gd name="connsiteY37" fmla="*/ 250507 h 2706737"/>
                <a:gd name="connsiteX38" fmla="*/ 2713388 w 2950813"/>
                <a:gd name="connsiteY38" fmla="*/ 85939 h 2706737"/>
                <a:gd name="connsiteX39" fmla="*/ 2488732 w 2950813"/>
                <a:gd name="connsiteY39" fmla="*/ 9541 h 2706737"/>
                <a:gd name="connsiteX40" fmla="*/ 2224222 w 2950813"/>
                <a:gd name="connsiteY40" fmla="*/ 7702 h 2706737"/>
                <a:gd name="connsiteX41" fmla="*/ 1932855 w 2950813"/>
                <a:gd name="connsiteY41" fmla="*/ 70243 h 270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50813" h="2706737">
                  <a:moveTo>
                    <a:pt x="499200" y="2683220"/>
                  </a:moveTo>
                  <a:cubicBezTo>
                    <a:pt x="332793" y="2664703"/>
                    <a:pt x="210899" y="2601672"/>
                    <a:pt x="130823" y="2507984"/>
                  </a:cubicBezTo>
                  <a:cubicBezTo>
                    <a:pt x="56019" y="2420549"/>
                    <a:pt x="17759" y="2306504"/>
                    <a:pt x="12854" y="2176150"/>
                  </a:cubicBezTo>
                  <a:cubicBezTo>
                    <a:pt x="8194" y="2053766"/>
                    <a:pt x="32965" y="1916299"/>
                    <a:pt x="85205" y="1770861"/>
                  </a:cubicBezTo>
                  <a:cubicBezTo>
                    <a:pt x="134747" y="1632658"/>
                    <a:pt x="209673" y="1485626"/>
                    <a:pt x="309493" y="1334425"/>
                  </a:cubicBezTo>
                  <a:cubicBezTo>
                    <a:pt x="405757" y="1188496"/>
                    <a:pt x="518330" y="1049312"/>
                    <a:pt x="640223" y="920674"/>
                  </a:cubicBezTo>
                  <a:cubicBezTo>
                    <a:pt x="760522" y="793754"/>
                    <a:pt x="892226" y="674558"/>
                    <a:pt x="1029448" y="567503"/>
                  </a:cubicBezTo>
                  <a:cubicBezTo>
                    <a:pt x="1167528" y="459712"/>
                    <a:pt x="1313702" y="362222"/>
                    <a:pt x="1461837" y="280429"/>
                  </a:cubicBezTo>
                  <a:cubicBezTo>
                    <a:pt x="1614020" y="196428"/>
                    <a:pt x="1771475" y="127142"/>
                    <a:pt x="1927827" y="79562"/>
                  </a:cubicBezTo>
                  <a:cubicBezTo>
                    <a:pt x="2029119" y="48782"/>
                    <a:pt x="2125751" y="28181"/>
                    <a:pt x="2216373" y="18125"/>
                  </a:cubicBezTo>
                  <a:cubicBezTo>
                    <a:pt x="2310307" y="7579"/>
                    <a:pt x="2398109" y="8315"/>
                    <a:pt x="2478064" y="20455"/>
                  </a:cubicBezTo>
                  <a:cubicBezTo>
                    <a:pt x="2561206" y="33209"/>
                    <a:pt x="2635887" y="58470"/>
                    <a:pt x="2699777" y="96730"/>
                  </a:cubicBezTo>
                  <a:cubicBezTo>
                    <a:pt x="2766487" y="136707"/>
                    <a:pt x="2821425" y="191032"/>
                    <a:pt x="2861524" y="260317"/>
                  </a:cubicBezTo>
                  <a:cubicBezTo>
                    <a:pt x="2884456" y="299927"/>
                    <a:pt x="2901992" y="343705"/>
                    <a:pt x="2913887" y="391530"/>
                  </a:cubicBezTo>
                  <a:cubicBezTo>
                    <a:pt x="2926027" y="440460"/>
                    <a:pt x="2932281" y="493558"/>
                    <a:pt x="2932404" y="550335"/>
                  </a:cubicBezTo>
                  <a:cubicBezTo>
                    <a:pt x="2932404" y="608461"/>
                    <a:pt x="2926150" y="670389"/>
                    <a:pt x="2913028" y="735873"/>
                  </a:cubicBezTo>
                  <a:cubicBezTo>
                    <a:pt x="2899785" y="802705"/>
                    <a:pt x="2879551" y="872849"/>
                    <a:pt x="2852327" y="945936"/>
                  </a:cubicBezTo>
                  <a:cubicBezTo>
                    <a:pt x="2770656" y="1164951"/>
                    <a:pt x="2633557" y="1390589"/>
                    <a:pt x="2455500" y="1607029"/>
                  </a:cubicBezTo>
                  <a:cubicBezTo>
                    <a:pt x="2273396" y="1828251"/>
                    <a:pt x="2054626" y="2032428"/>
                    <a:pt x="1818442" y="2203987"/>
                  </a:cubicBezTo>
                  <a:cubicBezTo>
                    <a:pt x="1584957" y="2373582"/>
                    <a:pt x="1341906" y="2505899"/>
                    <a:pt x="1108911" y="2589409"/>
                  </a:cubicBezTo>
                  <a:cubicBezTo>
                    <a:pt x="885359" y="2669609"/>
                    <a:pt x="677257" y="2702718"/>
                    <a:pt x="499568" y="2682975"/>
                  </a:cubicBezTo>
                  <a:moveTo>
                    <a:pt x="1932855" y="70488"/>
                  </a:moveTo>
                  <a:cubicBezTo>
                    <a:pt x="1775154" y="118681"/>
                    <a:pt x="1616350" y="188580"/>
                    <a:pt x="1462941" y="273439"/>
                  </a:cubicBezTo>
                  <a:cubicBezTo>
                    <a:pt x="1313579" y="355968"/>
                    <a:pt x="1166179" y="454316"/>
                    <a:pt x="1027118" y="562966"/>
                  </a:cubicBezTo>
                  <a:cubicBezTo>
                    <a:pt x="888915" y="670879"/>
                    <a:pt x="756108" y="791056"/>
                    <a:pt x="634828" y="918835"/>
                  </a:cubicBezTo>
                  <a:cubicBezTo>
                    <a:pt x="511953" y="1048454"/>
                    <a:pt x="398399" y="1188741"/>
                    <a:pt x="301154" y="1335896"/>
                  </a:cubicBezTo>
                  <a:cubicBezTo>
                    <a:pt x="200353" y="1488324"/>
                    <a:pt x="124691" y="1636705"/>
                    <a:pt x="74413" y="1776134"/>
                  </a:cubicBezTo>
                  <a:cubicBezTo>
                    <a:pt x="21438" y="1923044"/>
                    <a:pt x="-3824" y="2061982"/>
                    <a:pt x="468" y="2185715"/>
                  </a:cubicBezTo>
                  <a:cubicBezTo>
                    <a:pt x="5005" y="2317541"/>
                    <a:pt x="43266" y="2433180"/>
                    <a:pt x="118437" y="2521963"/>
                  </a:cubicBezTo>
                  <a:cubicBezTo>
                    <a:pt x="199004" y="2617124"/>
                    <a:pt x="321756" y="2681381"/>
                    <a:pt x="489758" y="2700756"/>
                  </a:cubicBezTo>
                  <a:cubicBezTo>
                    <a:pt x="669287" y="2721358"/>
                    <a:pt x="879718" y="2688371"/>
                    <a:pt x="1105968" y="2607559"/>
                  </a:cubicBezTo>
                  <a:cubicBezTo>
                    <a:pt x="1342029" y="2523312"/>
                    <a:pt x="1588145" y="2389524"/>
                    <a:pt x="1824696" y="2217721"/>
                  </a:cubicBezTo>
                  <a:cubicBezTo>
                    <a:pt x="2064068" y="2043956"/>
                    <a:pt x="2285659" y="1837081"/>
                    <a:pt x="2470093" y="1612792"/>
                  </a:cubicBezTo>
                  <a:cubicBezTo>
                    <a:pt x="2650357" y="1393532"/>
                    <a:pt x="2788928" y="1164951"/>
                    <a:pt x="2870967" y="943238"/>
                  </a:cubicBezTo>
                  <a:cubicBezTo>
                    <a:pt x="2898436" y="869293"/>
                    <a:pt x="2918670" y="798168"/>
                    <a:pt x="2931913" y="730722"/>
                  </a:cubicBezTo>
                  <a:cubicBezTo>
                    <a:pt x="2944912" y="664625"/>
                    <a:pt x="2951166" y="601962"/>
                    <a:pt x="2950798" y="543222"/>
                  </a:cubicBezTo>
                  <a:cubicBezTo>
                    <a:pt x="2950553" y="485832"/>
                    <a:pt x="2944054" y="432243"/>
                    <a:pt x="2931423" y="382824"/>
                  </a:cubicBezTo>
                  <a:cubicBezTo>
                    <a:pt x="2919160" y="334631"/>
                    <a:pt x="2901256" y="290362"/>
                    <a:pt x="2877834" y="250507"/>
                  </a:cubicBezTo>
                  <a:cubicBezTo>
                    <a:pt x="2836876" y="180854"/>
                    <a:pt x="2781080" y="126161"/>
                    <a:pt x="2713388" y="85939"/>
                  </a:cubicBezTo>
                  <a:cubicBezTo>
                    <a:pt x="2648640" y="47434"/>
                    <a:pt x="2572856" y="22172"/>
                    <a:pt x="2488732" y="9541"/>
                  </a:cubicBezTo>
                  <a:cubicBezTo>
                    <a:pt x="2407920" y="-2599"/>
                    <a:pt x="2319136" y="-3090"/>
                    <a:pt x="2224222" y="7702"/>
                  </a:cubicBezTo>
                  <a:cubicBezTo>
                    <a:pt x="2132618" y="18125"/>
                    <a:pt x="2035005" y="38972"/>
                    <a:pt x="1932855" y="70243"/>
                  </a:cubicBezTo>
                </a:path>
              </a:pathLst>
            </a:custGeom>
            <a:solidFill>
              <a:srgbClr val="27FEFF"/>
            </a:solidFill>
            <a:ln w="0" cap="flat">
              <a:noFill/>
              <a:prstDash val="solid"/>
              <a:miter/>
            </a:ln>
          </p:spPr>
          <p:txBody>
            <a:bodyPr rtlCol="0" anchor="ctr"/>
            <a:lstStyle/>
            <a:p>
              <a:endParaRPr lang="en-US"/>
            </a:p>
          </p:txBody>
        </p:sp>
        <p:pic>
          <p:nvPicPr>
            <p:cNvPr id="467" name="Picture 466">
              <a:extLst>
                <a:ext uri="{FF2B5EF4-FFF2-40B4-BE49-F238E27FC236}">
                  <a16:creationId xmlns:a16="http://schemas.microsoft.com/office/drawing/2014/main" id="{C138E7F9-B89F-742A-A0FC-5692B64C0EB6}"/>
                </a:ext>
              </a:extLst>
            </p:cNvPr>
            <p:cNvPicPr>
              <a:picLocks noChangeAspect="1"/>
            </p:cNvPicPr>
            <p:nvPr/>
          </p:nvPicPr>
          <p:blipFill>
            <a:blip r:embed="rId10"/>
            <a:stretch>
              <a:fillRect/>
            </a:stretch>
          </p:blipFill>
          <p:spPr>
            <a:xfrm>
              <a:off x="9005064" y="3557225"/>
              <a:ext cx="3834852" cy="3593518"/>
            </a:xfrm>
            <a:custGeom>
              <a:avLst/>
              <a:gdLst>
                <a:gd name="connsiteX0" fmla="*/ -302 w 3834852"/>
                <a:gd name="connsiteY0" fmla="*/ -269 h 3593518"/>
                <a:gd name="connsiteX1" fmla="*/ 3834550 w 3834852"/>
                <a:gd name="connsiteY1" fmla="*/ -269 h 3593518"/>
                <a:gd name="connsiteX2" fmla="*/ 3834550 w 3834852"/>
                <a:gd name="connsiteY2" fmla="*/ 3593250 h 3593518"/>
                <a:gd name="connsiteX3" fmla="*/ -302 w 3834852"/>
                <a:gd name="connsiteY3" fmla="*/ 3593250 h 3593518"/>
              </a:gdLst>
              <a:ahLst/>
              <a:cxnLst>
                <a:cxn ang="0">
                  <a:pos x="connsiteX0" y="connsiteY0"/>
                </a:cxn>
                <a:cxn ang="0">
                  <a:pos x="connsiteX1" y="connsiteY1"/>
                </a:cxn>
                <a:cxn ang="0">
                  <a:pos x="connsiteX2" y="connsiteY2"/>
                </a:cxn>
                <a:cxn ang="0">
                  <a:pos x="connsiteX3" y="connsiteY3"/>
                </a:cxn>
              </a:cxnLst>
              <a:rect l="l" t="t" r="r" b="b"/>
              <a:pathLst>
                <a:path w="3834852" h="3593518">
                  <a:moveTo>
                    <a:pt x="-302" y="-269"/>
                  </a:moveTo>
                  <a:lnTo>
                    <a:pt x="3834550" y="-269"/>
                  </a:lnTo>
                  <a:lnTo>
                    <a:pt x="3834550" y="3593250"/>
                  </a:lnTo>
                  <a:lnTo>
                    <a:pt x="-302" y="3593250"/>
                  </a:lnTo>
                  <a:close/>
                </a:path>
              </a:pathLst>
            </a:custGeom>
          </p:spPr>
        </p:pic>
        <p:sp>
          <p:nvSpPr>
            <p:cNvPr id="468" name="Freeform: Shape 467">
              <a:extLst>
                <a:ext uri="{FF2B5EF4-FFF2-40B4-BE49-F238E27FC236}">
                  <a16:creationId xmlns:a16="http://schemas.microsoft.com/office/drawing/2014/main" id="{02E633CC-C040-5E03-E144-356267CF43D2}"/>
                </a:ext>
              </a:extLst>
            </p:cNvPr>
            <p:cNvSpPr/>
            <p:nvPr/>
          </p:nvSpPr>
          <p:spPr>
            <a:xfrm>
              <a:off x="9447654" y="4000675"/>
              <a:ext cx="2950813" cy="2706737"/>
            </a:xfrm>
            <a:custGeom>
              <a:avLst/>
              <a:gdLst>
                <a:gd name="connsiteX0" fmla="*/ 499200 w 2950813"/>
                <a:gd name="connsiteY0" fmla="*/ 2683220 h 2706737"/>
                <a:gd name="connsiteX1" fmla="*/ 130823 w 2950813"/>
                <a:gd name="connsiteY1" fmla="*/ 2507984 h 2706737"/>
                <a:gd name="connsiteX2" fmla="*/ 12854 w 2950813"/>
                <a:gd name="connsiteY2" fmla="*/ 2176150 h 2706737"/>
                <a:gd name="connsiteX3" fmla="*/ 85205 w 2950813"/>
                <a:gd name="connsiteY3" fmla="*/ 1770861 h 2706737"/>
                <a:gd name="connsiteX4" fmla="*/ 309493 w 2950813"/>
                <a:gd name="connsiteY4" fmla="*/ 1334425 h 2706737"/>
                <a:gd name="connsiteX5" fmla="*/ 640223 w 2950813"/>
                <a:gd name="connsiteY5" fmla="*/ 920674 h 2706737"/>
                <a:gd name="connsiteX6" fmla="*/ 1029448 w 2950813"/>
                <a:gd name="connsiteY6" fmla="*/ 567503 h 2706737"/>
                <a:gd name="connsiteX7" fmla="*/ 1461837 w 2950813"/>
                <a:gd name="connsiteY7" fmla="*/ 280429 h 2706737"/>
                <a:gd name="connsiteX8" fmla="*/ 1927827 w 2950813"/>
                <a:gd name="connsiteY8" fmla="*/ 79562 h 2706737"/>
                <a:gd name="connsiteX9" fmla="*/ 2216373 w 2950813"/>
                <a:gd name="connsiteY9" fmla="*/ 18125 h 2706737"/>
                <a:gd name="connsiteX10" fmla="*/ 2478064 w 2950813"/>
                <a:gd name="connsiteY10" fmla="*/ 20455 h 2706737"/>
                <a:gd name="connsiteX11" fmla="*/ 2699777 w 2950813"/>
                <a:gd name="connsiteY11" fmla="*/ 96730 h 2706737"/>
                <a:gd name="connsiteX12" fmla="*/ 2861524 w 2950813"/>
                <a:gd name="connsiteY12" fmla="*/ 260317 h 2706737"/>
                <a:gd name="connsiteX13" fmla="*/ 2913887 w 2950813"/>
                <a:gd name="connsiteY13" fmla="*/ 391530 h 2706737"/>
                <a:gd name="connsiteX14" fmla="*/ 2932404 w 2950813"/>
                <a:gd name="connsiteY14" fmla="*/ 550335 h 2706737"/>
                <a:gd name="connsiteX15" fmla="*/ 2913028 w 2950813"/>
                <a:gd name="connsiteY15" fmla="*/ 735873 h 2706737"/>
                <a:gd name="connsiteX16" fmla="*/ 2852327 w 2950813"/>
                <a:gd name="connsiteY16" fmla="*/ 945936 h 2706737"/>
                <a:gd name="connsiteX17" fmla="*/ 2455500 w 2950813"/>
                <a:gd name="connsiteY17" fmla="*/ 1607029 h 2706737"/>
                <a:gd name="connsiteX18" fmla="*/ 1818442 w 2950813"/>
                <a:gd name="connsiteY18" fmla="*/ 2203987 h 2706737"/>
                <a:gd name="connsiteX19" fmla="*/ 1108911 w 2950813"/>
                <a:gd name="connsiteY19" fmla="*/ 2589409 h 2706737"/>
                <a:gd name="connsiteX20" fmla="*/ 499568 w 2950813"/>
                <a:gd name="connsiteY20" fmla="*/ 2682975 h 2706737"/>
                <a:gd name="connsiteX21" fmla="*/ 1932855 w 2950813"/>
                <a:gd name="connsiteY21" fmla="*/ 70488 h 2706737"/>
                <a:gd name="connsiteX22" fmla="*/ 1462941 w 2950813"/>
                <a:gd name="connsiteY22" fmla="*/ 273439 h 2706737"/>
                <a:gd name="connsiteX23" fmla="*/ 1027118 w 2950813"/>
                <a:gd name="connsiteY23" fmla="*/ 562966 h 2706737"/>
                <a:gd name="connsiteX24" fmla="*/ 634828 w 2950813"/>
                <a:gd name="connsiteY24" fmla="*/ 918835 h 2706737"/>
                <a:gd name="connsiteX25" fmla="*/ 301154 w 2950813"/>
                <a:gd name="connsiteY25" fmla="*/ 1335896 h 2706737"/>
                <a:gd name="connsiteX26" fmla="*/ 74413 w 2950813"/>
                <a:gd name="connsiteY26" fmla="*/ 1776134 h 2706737"/>
                <a:gd name="connsiteX27" fmla="*/ 468 w 2950813"/>
                <a:gd name="connsiteY27" fmla="*/ 2185715 h 2706737"/>
                <a:gd name="connsiteX28" fmla="*/ 118437 w 2950813"/>
                <a:gd name="connsiteY28" fmla="*/ 2521963 h 2706737"/>
                <a:gd name="connsiteX29" fmla="*/ 489758 w 2950813"/>
                <a:gd name="connsiteY29" fmla="*/ 2700756 h 2706737"/>
                <a:gd name="connsiteX30" fmla="*/ 1105968 w 2950813"/>
                <a:gd name="connsiteY30" fmla="*/ 2607559 h 2706737"/>
                <a:gd name="connsiteX31" fmla="*/ 1824696 w 2950813"/>
                <a:gd name="connsiteY31" fmla="*/ 2217721 h 2706737"/>
                <a:gd name="connsiteX32" fmla="*/ 2470093 w 2950813"/>
                <a:gd name="connsiteY32" fmla="*/ 1612792 h 2706737"/>
                <a:gd name="connsiteX33" fmla="*/ 2870967 w 2950813"/>
                <a:gd name="connsiteY33" fmla="*/ 943238 h 2706737"/>
                <a:gd name="connsiteX34" fmla="*/ 2931913 w 2950813"/>
                <a:gd name="connsiteY34" fmla="*/ 730722 h 2706737"/>
                <a:gd name="connsiteX35" fmla="*/ 2950798 w 2950813"/>
                <a:gd name="connsiteY35" fmla="*/ 543222 h 2706737"/>
                <a:gd name="connsiteX36" fmla="*/ 2931423 w 2950813"/>
                <a:gd name="connsiteY36" fmla="*/ 382824 h 2706737"/>
                <a:gd name="connsiteX37" fmla="*/ 2877834 w 2950813"/>
                <a:gd name="connsiteY37" fmla="*/ 250507 h 2706737"/>
                <a:gd name="connsiteX38" fmla="*/ 2713388 w 2950813"/>
                <a:gd name="connsiteY38" fmla="*/ 85939 h 2706737"/>
                <a:gd name="connsiteX39" fmla="*/ 2488732 w 2950813"/>
                <a:gd name="connsiteY39" fmla="*/ 9541 h 2706737"/>
                <a:gd name="connsiteX40" fmla="*/ 2224222 w 2950813"/>
                <a:gd name="connsiteY40" fmla="*/ 7702 h 2706737"/>
                <a:gd name="connsiteX41" fmla="*/ 1932855 w 2950813"/>
                <a:gd name="connsiteY41" fmla="*/ 70243 h 270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50813" h="2706737">
                  <a:moveTo>
                    <a:pt x="499200" y="2683220"/>
                  </a:moveTo>
                  <a:cubicBezTo>
                    <a:pt x="332793" y="2664703"/>
                    <a:pt x="210899" y="2601672"/>
                    <a:pt x="130823" y="2507984"/>
                  </a:cubicBezTo>
                  <a:cubicBezTo>
                    <a:pt x="56019" y="2420549"/>
                    <a:pt x="17759" y="2306504"/>
                    <a:pt x="12854" y="2176150"/>
                  </a:cubicBezTo>
                  <a:cubicBezTo>
                    <a:pt x="8194" y="2053766"/>
                    <a:pt x="32965" y="1916299"/>
                    <a:pt x="85205" y="1770861"/>
                  </a:cubicBezTo>
                  <a:cubicBezTo>
                    <a:pt x="134747" y="1632658"/>
                    <a:pt x="209673" y="1485626"/>
                    <a:pt x="309493" y="1334425"/>
                  </a:cubicBezTo>
                  <a:cubicBezTo>
                    <a:pt x="405757" y="1188496"/>
                    <a:pt x="518330" y="1049312"/>
                    <a:pt x="640223" y="920674"/>
                  </a:cubicBezTo>
                  <a:cubicBezTo>
                    <a:pt x="760522" y="793754"/>
                    <a:pt x="892226" y="674558"/>
                    <a:pt x="1029448" y="567503"/>
                  </a:cubicBezTo>
                  <a:cubicBezTo>
                    <a:pt x="1167528" y="459712"/>
                    <a:pt x="1313702" y="362222"/>
                    <a:pt x="1461837" y="280429"/>
                  </a:cubicBezTo>
                  <a:cubicBezTo>
                    <a:pt x="1614020" y="196428"/>
                    <a:pt x="1771475" y="127142"/>
                    <a:pt x="1927827" y="79562"/>
                  </a:cubicBezTo>
                  <a:cubicBezTo>
                    <a:pt x="2029119" y="48782"/>
                    <a:pt x="2125751" y="28181"/>
                    <a:pt x="2216373" y="18125"/>
                  </a:cubicBezTo>
                  <a:cubicBezTo>
                    <a:pt x="2310307" y="7579"/>
                    <a:pt x="2398109" y="8315"/>
                    <a:pt x="2478064" y="20455"/>
                  </a:cubicBezTo>
                  <a:cubicBezTo>
                    <a:pt x="2561206" y="33209"/>
                    <a:pt x="2635887" y="58470"/>
                    <a:pt x="2699777" y="96730"/>
                  </a:cubicBezTo>
                  <a:cubicBezTo>
                    <a:pt x="2766487" y="136707"/>
                    <a:pt x="2821425" y="191032"/>
                    <a:pt x="2861524" y="260317"/>
                  </a:cubicBezTo>
                  <a:cubicBezTo>
                    <a:pt x="2884456" y="299927"/>
                    <a:pt x="2901992" y="343705"/>
                    <a:pt x="2913887" y="391530"/>
                  </a:cubicBezTo>
                  <a:cubicBezTo>
                    <a:pt x="2926027" y="440460"/>
                    <a:pt x="2932281" y="493558"/>
                    <a:pt x="2932404" y="550335"/>
                  </a:cubicBezTo>
                  <a:cubicBezTo>
                    <a:pt x="2932404" y="608461"/>
                    <a:pt x="2926150" y="670389"/>
                    <a:pt x="2913028" y="735873"/>
                  </a:cubicBezTo>
                  <a:cubicBezTo>
                    <a:pt x="2899785" y="802705"/>
                    <a:pt x="2879551" y="872849"/>
                    <a:pt x="2852327" y="945936"/>
                  </a:cubicBezTo>
                  <a:cubicBezTo>
                    <a:pt x="2770656" y="1164951"/>
                    <a:pt x="2633557" y="1390589"/>
                    <a:pt x="2455500" y="1607029"/>
                  </a:cubicBezTo>
                  <a:cubicBezTo>
                    <a:pt x="2273396" y="1828251"/>
                    <a:pt x="2054626" y="2032428"/>
                    <a:pt x="1818442" y="2203987"/>
                  </a:cubicBezTo>
                  <a:cubicBezTo>
                    <a:pt x="1584957" y="2373582"/>
                    <a:pt x="1341906" y="2505899"/>
                    <a:pt x="1108911" y="2589409"/>
                  </a:cubicBezTo>
                  <a:cubicBezTo>
                    <a:pt x="885359" y="2669609"/>
                    <a:pt x="677257" y="2702718"/>
                    <a:pt x="499568" y="2682975"/>
                  </a:cubicBezTo>
                  <a:moveTo>
                    <a:pt x="1932855" y="70488"/>
                  </a:moveTo>
                  <a:cubicBezTo>
                    <a:pt x="1775154" y="118681"/>
                    <a:pt x="1616350" y="188580"/>
                    <a:pt x="1462941" y="273439"/>
                  </a:cubicBezTo>
                  <a:cubicBezTo>
                    <a:pt x="1313579" y="355968"/>
                    <a:pt x="1166179" y="454316"/>
                    <a:pt x="1027118" y="562966"/>
                  </a:cubicBezTo>
                  <a:cubicBezTo>
                    <a:pt x="888915" y="670879"/>
                    <a:pt x="756108" y="791056"/>
                    <a:pt x="634828" y="918835"/>
                  </a:cubicBezTo>
                  <a:cubicBezTo>
                    <a:pt x="511953" y="1048454"/>
                    <a:pt x="398399" y="1188741"/>
                    <a:pt x="301154" y="1335896"/>
                  </a:cubicBezTo>
                  <a:cubicBezTo>
                    <a:pt x="200353" y="1488324"/>
                    <a:pt x="124691" y="1636705"/>
                    <a:pt x="74413" y="1776134"/>
                  </a:cubicBezTo>
                  <a:cubicBezTo>
                    <a:pt x="21438" y="1923044"/>
                    <a:pt x="-3824" y="2061982"/>
                    <a:pt x="468" y="2185715"/>
                  </a:cubicBezTo>
                  <a:cubicBezTo>
                    <a:pt x="5005" y="2317541"/>
                    <a:pt x="43266" y="2433180"/>
                    <a:pt x="118437" y="2521963"/>
                  </a:cubicBezTo>
                  <a:cubicBezTo>
                    <a:pt x="199004" y="2617124"/>
                    <a:pt x="321756" y="2681381"/>
                    <a:pt x="489758" y="2700756"/>
                  </a:cubicBezTo>
                  <a:cubicBezTo>
                    <a:pt x="669287" y="2721358"/>
                    <a:pt x="879718" y="2688371"/>
                    <a:pt x="1105968" y="2607559"/>
                  </a:cubicBezTo>
                  <a:cubicBezTo>
                    <a:pt x="1342029" y="2523312"/>
                    <a:pt x="1588145" y="2389524"/>
                    <a:pt x="1824696" y="2217721"/>
                  </a:cubicBezTo>
                  <a:cubicBezTo>
                    <a:pt x="2064068" y="2043956"/>
                    <a:pt x="2285659" y="1837081"/>
                    <a:pt x="2470093" y="1612792"/>
                  </a:cubicBezTo>
                  <a:cubicBezTo>
                    <a:pt x="2650357" y="1393532"/>
                    <a:pt x="2788928" y="1164951"/>
                    <a:pt x="2870967" y="943238"/>
                  </a:cubicBezTo>
                  <a:cubicBezTo>
                    <a:pt x="2898436" y="869293"/>
                    <a:pt x="2918670" y="798168"/>
                    <a:pt x="2931913" y="730722"/>
                  </a:cubicBezTo>
                  <a:cubicBezTo>
                    <a:pt x="2944912" y="664625"/>
                    <a:pt x="2951166" y="601962"/>
                    <a:pt x="2950798" y="543222"/>
                  </a:cubicBezTo>
                  <a:cubicBezTo>
                    <a:pt x="2950553" y="485832"/>
                    <a:pt x="2944054" y="432243"/>
                    <a:pt x="2931423" y="382824"/>
                  </a:cubicBezTo>
                  <a:cubicBezTo>
                    <a:pt x="2919160" y="334631"/>
                    <a:pt x="2901256" y="290362"/>
                    <a:pt x="2877834" y="250507"/>
                  </a:cubicBezTo>
                  <a:cubicBezTo>
                    <a:pt x="2836876" y="180854"/>
                    <a:pt x="2781080" y="126161"/>
                    <a:pt x="2713388" y="85939"/>
                  </a:cubicBezTo>
                  <a:cubicBezTo>
                    <a:pt x="2648640" y="47434"/>
                    <a:pt x="2572856" y="22172"/>
                    <a:pt x="2488732" y="9541"/>
                  </a:cubicBezTo>
                  <a:cubicBezTo>
                    <a:pt x="2407920" y="-2599"/>
                    <a:pt x="2319136" y="-3090"/>
                    <a:pt x="2224222" y="7702"/>
                  </a:cubicBezTo>
                  <a:cubicBezTo>
                    <a:pt x="2132618" y="18125"/>
                    <a:pt x="2035005" y="38972"/>
                    <a:pt x="1932855" y="70243"/>
                  </a:cubicBezTo>
                </a:path>
              </a:pathLst>
            </a:custGeom>
            <a:gradFill>
              <a:gsLst>
                <a:gs pos="0">
                  <a:srgbClr val="27FEFF"/>
                </a:gs>
                <a:gs pos="50000">
                  <a:srgbClr val="22F3DA"/>
                </a:gs>
                <a:gs pos="100000">
                  <a:srgbClr val="1DE9B6"/>
                </a:gs>
              </a:gsLst>
              <a:lin ang="3292564" scaled="1"/>
            </a:gradFill>
            <a:ln w="0" cap="flat">
              <a:noFill/>
              <a:prstDash val="solid"/>
              <a:miter/>
            </a:ln>
          </p:spPr>
          <p:txBody>
            <a:bodyPr rtlCol="0" anchor="ctr"/>
            <a:lstStyle/>
            <a:p>
              <a:endParaRPr lang="en-US"/>
            </a:p>
          </p:txBody>
        </p:sp>
      </p:grpSp>
      <p:grpSp>
        <p:nvGrpSpPr>
          <p:cNvPr id="469" name="Graphic 5">
            <a:extLst>
              <a:ext uri="{FF2B5EF4-FFF2-40B4-BE49-F238E27FC236}">
                <a16:creationId xmlns:a16="http://schemas.microsoft.com/office/drawing/2014/main" id="{ABF88D64-D27D-4EFF-1541-41DED9EBEFBE}"/>
              </a:ext>
            </a:extLst>
          </p:cNvPr>
          <p:cNvGrpSpPr/>
          <p:nvPr/>
        </p:nvGrpSpPr>
        <p:grpSpPr>
          <a:xfrm>
            <a:off x="15469157" y="12817208"/>
            <a:ext cx="3705356" cy="3516998"/>
            <a:chOff x="8916771" y="3468932"/>
            <a:chExt cx="3705356" cy="3516998"/>
          </a:xfrm>
        </p:grpSpPr>
        <p:grpSp>
          <p:nvGrpSpPr>
            <p:cNvPr id="470" name="Graphic 5">
              <a:extLst>
                <a:ext uri="{FF2B5EF4-FFF2-40B4-BE49-F238E27FC236}">
                  <a16:creationId xmlns:a16="http://schemas.microsoft.com/office/drawing/2014/main" id="{A0102963-4CA1-544A-E012-504713E90D52}"/>
                </a:ext>
              </a:extLst>
            </p:cNvPr>
            <p:cNvGrpSpPr/>
            <p:nvPr/>
          </p:nvGrpSpPr>
          <p:grpSpPr>
            <a:xfrm>
              <a:off x="9358273" y="3911123"/>
              <a:ext cx="2820583" cy="2631871"/>
              <a:chOff x="9358273" y="3911123"/>
              <a:chExt cx="2820583" cy="2631871"/>
            </a:xfrm>
            <a:solidFill>
              <a:srgbClr val="FFC504"/>
            </a:solidFill>
          </p:grpSpPr>
          <p:sp>
            <p:nvSpPr>
              <p:cNvPr id="476" name="Freeform: Shape 475">
                <a:extLst>
                  <a:ext uri="{FF2B5EF4-FFF2-40B4-BE49-F238E27FC236}">
                    <a16:creationId xmlns:a16="http://schemas.microsoft.com/office/drawing/2014/main" id="{90BBD443-FDF6-D06D-1A62-E177DF6EBBB7}"/>
                  </a:ext>
                </a:extLst>
              </p:cNvPr>
              <p:cNvSpPr/>
              <p:nvPr/>
            </p:nvSpPr>
            <p:spPr>
              <a:xfrm>
                <a:off x="9537641" y="4192197"/>
                <a:ext cx="2641215" cy="2302030"/>
              </a:xfrm>
              <a:custGeom>
                <a:avLst/>
                <a:gdLst>
                  <a:gd name="connsiteX0" fmla="*/ 2580481 w 2641215"/>
                  <a:gd name="connsiteY0" fmla="*/ 0 h 2302030"/>
                  <a:gd name="connsiteX1" fmla="*/ 2530571 w 2641215"/>
                  <a:gd name="connsiteY1" fmla="*/ 29921 h 2302030"/>
                  <a:gd name="connsiteX2" fmla="*/ 2530571 w 2641215"/>
                  <a:gd name="connsiteY2" fmla="*/ 29921 h 2302030"/>
                  <a:gd name="connsiteX3" fmla="*/ 2530571 w 2641215"/>
                  <a:gd name="connsiteY3" fmla="*/ 29921 h 2302030"/>
                  <a:gd name="connsiteX4" fmla="*/ 2530571 w 2641215"/>
                  <a:gd name="connsiteY4" fmla="*/ 29921 h 2302030"/>
                  <a:gd name="connsiteX5" fmla="*/ 2573614 w 2641215"/>
                  <a:gd name="connsiteY5" fmla="*/ 153041 h 2302030"/>
                  <a:gd name="connsiteX6" fmla="*/ 2585509 w 2641215"/>
                  <a:gd name="connsiteY6" fmla="*/ 300564 h 2302030"/>
                  <a:gd name="connsiteX7" fmla="*/ 2563068 w 2641215"/>
                  <a:gd name="connsiteY7" fmla="*/ 471263 h 2302030"/>
                  <a:gd name="connsiteX8" fmla="*/ 2503593 w 2641215"/>
                  <a:gd name="connsiteY8" fmla="*/ 663055 h 2302030"/>
                  <a:gd name="connsiteX9" fmla="*/ 2137423 w 2641215"/>
                  <a:gd name="connsiteY9" fmla="*/ 1260013 h 2302030"/>
                  <a:gd name="connsiteX10" fmla="*/ 1563029 w 2641215"/>
                  <a:gd name="connsiteY10" fmla="*/ 1797128 h 2302030"/>
                  <a:gd name="connsiteX11" fmla="*/ 923274 w 2641215"/>
                  <a:gd name="connsiteY11" fmla="*/ 2149931 h 2302030"/>
                  <a:gd name="connsiteX12" fmla="*/ 365435 w 2641215"/>
                  <a:gd name="connsiteY12" fmla="*/ 2246317 h 2302030"/>
                  <a:gd name="connsiteX13" fmla="*/ 336862 w 2641215"/>
                  <a:gd name="connsiteY13" fmla="*/ 2298435 h 2302030"/>
                  <a:gd name="connsiteX14" fmla="*/ 915303 w 2641215"/>
                  <a:gd name="connsiteY14" fmla="*/ 2202171 h 2302030"/>
                  <a:gd name="connsiteX15" fmla="*/ 1582036 w 2641215"/>
                  <a:gd name="connsiteY15" fmla="*/ 1836369 h 2302030"/>
                  <a:gd name="connsiteX16" fmla="*/ 2180588 w 2641215"/>
                  <a:gd name="connsiteY16" fmla="*/ 1276322 h 2302030"/>
                  <a:gd name="connsiteX17" fmla="*/ 2559144 w 2641215"/>
                  <a:gd name="connsiteY17" fmla="*/ 654593 h 2302030"/>
                  <a:gd name="connsiteX18" fmla="*/ 2619477 w 2641215"/>
                  <a:gd name="connsiteY18" fmla="*/ 455567 h 2302030"/>
                  <a:gd name="connsiteX19" fmla="*/ 2641060 w 2641215"/>
                  <a:gd name="connsiteY19" fmla="*/ 278981 h 2302030"/>
                  <a:gd name="connsiteX20" fmla="*/ 2626958 w 2641215"/>
                  <a:gd name="connsiteY20" fmla="*/ 126798 h 2302030"/>
                  <a:gd name="connsiteX21" fmla="*/ 2580604 w 2641215"/>
                  <a:gd name="connsiteY21" fmla="*/ 123 h 2302030"/>
                  <a:gd name="connsiteX22" fmla="*/ 713701 w 2641215"/>
                  <a:gd name="connsiteY22" fmla="*/ 378310 h 2302030"/>
                  <a:gd name="connsiteX23" fmla="*/ 553547 w 2641215"/>
                  <a:gd name="connsiteY23" fmla="*/ 524116 h 2302030"/>
                  <a:gd name="connsiteX24" fmla="*/ 402836 w 2641215"/>
                  <a:gd name="connsiteY24" fmla="*/ 680468 h 2302030"/>
                  <a:gd name="connsiteX25" fmla="*/ 263162 w 2641215"/>
                  <a:gd name="connsiteY25" fmla="*/ 847121 h 2302030"/>
                  <a:gd name="connsiteX26" fmla="*/ 136364 w 2641215"/>
                  <a:gd name="connsiteY26" fmla="*/ 1024442 h 2302030"/>
                  <a:gd name="connsiteX27" fmla="*/ 98226 w 2641215"/>
                  <a:gd name="connsiteY27" fmla="*/ 1084653 h 2302030"/>
                  <a:gd name="connsiteX28" fmla="*/ 62786 w 2641215"/>
                  <a:gd name="connsiteY28" fmla="*/ 1144496 h 2302030"/>
                  <a:gd name="connsiteX29" fmla="*/ 30044 w 2641215"/>
                  <a:gd name="connsiteY29" fmla="*/ 1203849 h 2302030"/>
                  <a:gd name="connsiteX30" fmla="*/ 0 w 2641215"/>
                  <a:gd name="connsiteY30" fmla="*/ 1262833 h 2302030"/>
                  <a:gd name="connsiteX31" fmla="*/ 30657 w 2641215"/>
                  <a:gd name="connsiteY31" fmla="*/ 1252287 h 2302030"/>
                  <a:gd name="connsiteX32" fmla="*/ 59598 w 2641215"/>
                  <a:gd name="connsiteY32" fmla="*/ 1195019 h 2302030"/>
                  <a:gd name="connsiteX33" fmla="*/ 91236 w 2641215"/>
                  <a:gd name="connsiteY33" fmla="*/ 1137261 h 2302030"/>
                  <a:gd name="connsiteX34" fmla="*/ 125572 w 2641215"/>
                  <a:gd name="connsiteY34" fmla="*/ 1079135 h 2302030"/>
                  <a:gd name="connsiteX35" fmla="*/ 162483 w 2641215"/>
                  <a:gd name="connsiteY35" fmla="*/ 1020641 h 2302030"/>
                  <a:gd name="connsiteX36" fmla="*/ 285603 w 2641215"/>
                  <a:gd name="connsiteY36" fmla="*/ 847979 h 2302030"/>
                  <a:gd name="connsiteX37" fmla="*/ 421353 w 2641215"/>
                  <a:gd name="connsiteY37" fmla="*/ 685619 h 2302030"/>
                  <a:gd name="connsiteX38" fmla="*/ 568017 w 2641215"/>
                  <a:gd name="connsiteY38" fmla="*/ 533314 h 2302030"/>
                  <a:gd name="connsiteX39" fmla="*/ 724001 w 2641215"/>
                  <a:gd name="connsiteY39" fmla="*/ 391186 h 2302030"/>
                  <a:gd name="connsiteX40" fmla="*/ 713701 w 2641215"/>
                  <a:gd name="connsiteY40" fmla="*/ 378556 h 230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41215" h="2302030">
                    <a:moveTo>
                      <a:pt x="2580481" y="0"/>
                    </a:moveTo>
                    <a:lnTo>
                      <a:pt x="2530571" y="29921"/>
                    </a:lnTo>
                    <a:lnTo>
                      <a:pt x="2530571" y="29921"/>
                    </a:lnTo>
                    <a:cubicBezTo>
                      <a:pt x="2530571" y="29921"/>
                      <a:pt x="2530571" y="29921"/>
                      <a:pt x="2530571" y="29921"/>
                    </a:cubicBezTo>
                    <a:lnTo>
                      <a:pt x="2530571" y="29921"/>
                    </a:lnTo>
                    <a:cubicBezTo>
                      <a:pt x="2549947" y="67323"/>
                      <a:pt x="2564417" y="108404"/>
                      <a:pt x="2573614" y="153041"/>
                    </a:cubicBezTo>
                    <a:cubicBezTo>
                      <a:pt x="2583057" y="198659"/>
                      <a:pt x="2587103" y="247956"/>
                      <a:pt x="2585509" y="300564"/>
                    </a:cubicBezTo>
                    <a:cubicBezTo>
                      <a:pt x="2583915" y="354275"/>
                      <a:pt x="2576434" y="411175"/>
                      <a:pt x="2563068" y="471263"/>
                    </a:cubicBezTo>
                    <a:cubicBezTo>
                      <a:pt x="2549456" y="532332"/>
                      <a:pt x="2529590" y="596467"/>
                      <a:pt x="2503593" y="663055"/>
                    </a:cubicBezTo>
                    <a:cubicBezTo>
                      <a:pt x="2425846" y="861591"/>
                      <a:pt x="2299416" y="1065278"/>
                      <a:pt x="2137423" y="1260013"/>
                    </a:cubicBezTo>
                    <a:cubicBezTo>
                      <a:pt x="1972242" y="1458672"/>
                      <a:pt x="1775177" y="1642124"/>
                      <a:pt x="1563029" y="1797128"/>
                    </a:cubicBezTo>
                    <a:cubicBezTo>
                      <a:pt x="1352966" y="1950536"/>
                      <a:pt x="1134073" y="2071449"/>
                      <a:pt x="923274" y="2149931"/>
                    </a:cubicBezTo>
                    <a:cubicBezTo>
                      <a:pt x="720200" y="2225471"/>
                      <a:pt x="529635" y="2259561"/>
                      <a:pt x="365435" y="2246317"/>
                    </a:cubicBezTo>
                    <a:lnTo>
                      <a:pt x="336862" y="2298435"/>
                    </a:lnTo>
                    <a:cubicBezTo>
                      <a:pt x="506580" y="2313763"/>
                      <a:pt x="704136" y="2279795"/>
                      <a:pt x="915303" y="2202171"/>
                    </a:cubicBezTo>
                    <a:cubicBezTo>
                      <a:pt x="1134808" y="2121481"/>
                      <a:pt x="1362898" y="1996032"/>
                      <a:pt x="1582036" y="1836369"/>
                    </a:cubicBezTo>
                    <a:cubicBezTo>
                      <a:pt x="1803381" y="1674989"/>
                      <a:pt x="2008908" y="1483565"/>
                      <a:pt x="2180588" y="1276322"/>
                    </a:cubicBezTo>
                    <a:cubicBezTo>
                      <a:pt x="2348835" y="1073249"/>
                      <a:pt x="2479558" y="861101"/>
                      <a:pt x="2559144" y="654593"/>
                    </a:cubicBezTo>
                    <a:cubicBezTo>
                      <a:pt x="2585754" y="585431"/>
                      <a:pt x="2605865" y="518966"/>
                      <a:pt x="2619477" y="455567"/>
                    </a:cubicBezTo>
                    <a:cubicBezTo>
                      <a:pt x="2632844" y="393394"/>
                      <a:pt x="2639956" y="334409"/>
                      <a:pt x="2641060" y="278981"/>
                    </a:cubicBezTo>
                    <a:cubicBezTo>
                      <a:pt x="2642163" y="224656"/>
                      <a:pt x="2637381" y="173765"/>
                      <a:pt x="2626958" y="126798"/>
                    </a:cubicBezTo>
                    <a:cubicBezTo>
                      <a:pt x="2616780" y="80813"/>
                      <a:pt x="2601328" y="38505"/>
                      <a:pt x="2580604" y="123"/>
                    </a:cubicBezTo>
                    <a:moveTo>
                      <a:pt x="713701" y="378310"/>
                    </a:moveTo>
                    <a:cubicBezTo>
                      <a:pt x="658886" y="425155"/>
                      <a:pt x="605297" y="473838"/>
                      <a:pt x="553547" y="524116"/>
                    </a:cubicBezTo>
                    <a:cubicBezTo>
                      <a:pt x="501552" y="574517"/>
                      <a:pt x="451152" y="626757"/>
                      <a:pt x="402836" y="680468"/>
                    </a:cubicBezTo>
                    <a:cubicBezTo>
                      <a:pt x="354152" y="734425"/>
                      <a:pt x="307431" y="790098"/>
                      <a:pt x="263162" y="847121"/>
                    </a:cubicBezTo>
                    <a:cubicBezTo>
                      <a:pt x="218402" y="904756"/>
                      <a:pt x="175973" y="963986"/>
                      <a:pt x="136364" y="1024442"/>
                    </a:cubicBezTo>
                    <a:cubicBezTo>
                      <a:pt x="123120" y="1044553"/>
                      <a:pt x="110489" y="1064665"/>
                      <a:pt x="98226" y="1084653"/>
                    </a:cubicBezTo>
                    <a:cubicBezTo>
                      <a:pt x="85963" y="1104642"/>
                      <a:pt x="74068" y="1124630"/>
                      <a:pt x="62786" y="1144496"/>
                    </a:cubicBezTo>
                    <a:cubicBezTo>
                      <a:pt x="51382" y="1164362"/>
                      <a:pt x="40468" y="1184228"/>
                      <a:pt x="30044" y="1203849"/>
                    </a:cubicBezTo>
                    <a:cubicBezTo>
                      <a:pt x="19498" y="1223592"/>
                      <a:pt x="9565" y="1243335"/>
                      <a:pt x="0" y="1262833"/>
                    </a:cubicBezTo>
                    <a:lnTo>
                      <a:pt x="30657" y="1252287"/>
                    </a:lnTo>
                    <a:cubicBezTo>
                      <a:pt x="39854" y="1233280"/>
                      <a:pt x="49542" y="1214149"/>
                      <a:pt x="59598" y="1195019"/>
                    </a:cubicBezTo>
                    <a:cubicBezTo>
                      <a:pt x="69653" y="1175889"/>
                      <a:pt x="80199" y="1156636"/>
                      <a:pt x="91236" y="1137261"/>
                    </a:cubicBezTo>
                    <a:cubicBezTo>
                      <a:pt x="102150" y="1118008"/>
                      <a:pt x="113677" y="1098633"/>
                      <a:pt x="125572" y="1079135"/>
                    </a:cubicBezTo>
                    <a:cubicBezTo>
                      <a:pt x="137467" y="1059760"/>
                      <a:pt x="149730" y="1040262"/>
                      <a:pt x="162483" y="1020641"/>
                    </a:cubicBezTo>
                    <a:cubicBezTo>
                      <a:pt x="200866" y="961779"/>
                      <a:pt x="242070" y="904143"/>
                      <a:pt x="285603" y="847979"/>
                    </a:cubicBezTo>
                    <a:cubicBezTo>
                      <a:pt x="328646" y="792428"/>
                      <a:pt x="374141" y="738227"/>
                      <a:pt x="421353" y="685619"/>
                    </a:cubicBezTo>
                    <a:cubicBezTo>
                      <a:pt x="468320" y="633379"/>
                      <a:pt x="517372" y="582488"/>
                      <a:pt x="568017" y="533314"/>
                    </a:cubicBezTo>
                    <a:cubicBezTo>
                      <a:pt x="618418" y="484262"/>
                      <a:pt x="670658" y="436804"/>
                      <a:pt x="724001" y="391186"/>
                    </a:cubicBezTo>
                    <a:lnTo>
                      <a:pt x="713701" y="378556"/>
                    </a:lnTo>
                  </a:path>
                </a:pathLst>
              </a:custGeom>
              <a:solidFill>
                <a:srgbClr val="FFC504"/>
              </a:solidFill>
              <a:ln w="0"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DE763844-5BA4-5876-96CA-CCAAD30FB7F9}"/>
                  </a:ext>
                </a:extLst>
              </p:cNvPr>
              <p:cNvSpPr/>
              <p:nvPr/>
            </p:nvSpPr>
            <p:spPr>
              <a:xfrm>
                <a:off x="10241041" y="3911123"/>
                <a:ext cx="1927481" cy="684646"/>
              </a:xfrm>
              <a:custGeom>
                <a:avLst/>
                <a:gdLst>
                  <a:gd name="connsiteX0" fmla="*/ 1011566 w 1927481"/>
                  <a:gd name="connsiteY0" fmla="*/ 66106 h 684646"/>
                  <a:gd name="connsiteX1" fmla="*/ 749140 w 1927481"/>
                  <a:gd name="connsiteY1" fmla="*/ 164332 h 684646"/>
                  <a:gd name="connsiteX2" fmla="*/ 492110 w 1927481"/>
                  <a:gd name="connsiteY2" fmla="*/ 296158 h 684646"/>
                  <a:gd name="connsiteX3" fmla="*/ 241947 w 1927481"/>
                  <a:gd name="connsiteY3" fmla="*/ 457538 h 684646"/>
                  <a:gd name="connsiteX4" fmla="*/ 0 w 1927481"/>
                  <a:gd name="connsiteY4" fmla="*/ 646631 h 684646"/>
                  <a:gd name="connsiteX5" fmla="*/ 10301 w 1927481"/>
                  <a:gd name="connsiteY5" fmla="*/ 659385 h 684646"/>
                  <a:gd name="connsiteX6" fmla="*/ 20602 w 1927481"/>
                  <a:gd name="connsiteY6" fmla="*/ 672016 h 684646"/>
                  <a:gd name="connsiteX7" fmla="*/ 30902 w 1927481"/>
                  <a:gd name="connsiteY7" fmla="*/ 684646 h 684646"/>
                  <a:gd name="connsiteX8" fmla="*/ 254945 w 1927481"/>
                  <a:gd name="connsiteY8" fmla="*/ 509900 h 684646"/>
                  <a:gd name="connsiteX9" fmla="*/ 486224 w 1927481"/>
                  <a:gd name="connsiteY9" fmla="*/ 361642 h 684646"/>
                  <a:gd name="connsiteX10" fmla="*/ 723143 w 1927481"/>
                  <a:gd name="connsiteY10" fmla="*/ 241588 h 684646"/>
                  <a:gd name="connsiteX11" fmla="*/ 963618 w 1927481"/>
                  <a:gd name="connsiteY11" fmla="*/ 153663 h 684646"/>
                  <a:gd name="connsiteX12" fmla="*/ 1222488 w 1927481"/>
                  <a:gd name="connsiteY12" fmla="*/ 103140 h 684646"/>
                  <a:gd name="connsiteX13" fmla="*/ 1453276 w 1927481"/>
                  <a:gd name="connsiteY13" fmla="*/ 111847 h 684646"/>
                  <a:gd name="connsiteX14" fmla="*/ 1644086 w 1927481"/>
                  <a:gd name="connsiteY14" fmla="*/ 187631 h 684646"/>
                  <a:gd name="connsiteX15" fmla="*/ 1777629 w 1927481"/>
                  <a:gd name="connsiteY15" fmla="*/ 340550 h 684646"/>
                  <a:gd name="connsiteX16" fmla="*/ 1827294 w 1927481"/>
                  <a:gd name="connsiteY16" fmla="*/ 310873 h 684646"/>
                  <a:gd name="connsiteX17" fmla="*/ 1877204 w 1927481"/>
                  <a:gd name="connsiteY17" fmla="*/ 280952 h 684646"/>
                  <a:gd name="connsiteX18" fmla="*/ 1927482 w 1927481"/>
                  <a:gd name="connsiteY18" fmla="*/ 250908 h 684646"/>
                  <a:gd name="connsiteX19" fmla="*/ 1770762 w 1927481"/>
                  <a:gd name="connsiteY19" fmla="*/ 87811 h 684646"/>
                  <a:gd name="connsiteX20" fmla="*/ 1553954 w 1927481"/>
                  <a:gd name="connsiteY20" fmla="*/ 10555 h 684646"/>
                  <a:gd name="connsiteX21" fmla="*/ 1296678 w 1927481"/>
                  <a:gd name="connsiteY21" fmla="*/ 6508 h 684646"/>
                  <a:gd name="connsiteX22" fmla="*/ 1011689 w 1927481"/>
                  <a:gd name="connsiteY22" fmla="*/ 65983 h 6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7481" h="684646">
                    <a:moveTo>
                      <a:pt x="1011566" y="66106"/>
                    </a:moveTo>
                    <a:cubicBezTo>
                      <a:pt x="924622" y="92226"/>
                      <a:pt x="836697" y="125336"/>
                      <a:pt x="749140" y="164332"/>
                    </a:cubicBezTo>
                    <a:cubicBezTo>
                      <a:pt x="663300" y="202592"/>
                      <a:pt x="577214" y="246861"/>
                      <a:pt x="492110" y="296158"/>
                    </a:cubicBezTo>
                    <a:cubicBezTo>
                      <a:pt x="408109" y="344842"/>
                      <a:pt x="324353" y="398798"/>
                      <a:pt x="241947" y="457538"/>
                    </a:cubicBezTo>
                    <a:cubicBezTo>
                      <a:pt x="160153" y="515786"/>
                      <a:pt x="79218" y="578940"/>
                      <a:pt x="0" y="646631"/>
                    </a:cubicBezTo>
                    <a:lnTo>
                      <a:pt x="10301" y="659385"/>
                    </a:lnTo>
                    <a:lnTo>
                      <a:pt x="20602" y="672016"/>
                    </a:lnTo>
                    <a:lnTo>
                      <a:pt x="30902" y="684646"/>
                    </a:lnTo>
                    <a:cubicBezTo>
                      <a:pt x="104235" y="621983"/>
                      <a:pt x="179161" y="563612"/>
                      <a:pt x="254945" y="509900"/>
                    </a:cubicBezTo>
                    <a:cubicBezTo>
                      <a:pt x="331221" y="455821"/>
                      <a:pt x="408599" y="406156"/>
                      <a:pt x="486224" y="361642"/>
                    </a:cubicBezTo>
                    <a:cubicBezTo>
                      <a:pt x="564829" y="316514"/>
                      <a:pt x="644170" y="276169"/>
                      <a:pt x="723143" y="241588"/>
                    </a:cubicBezTo>
                    <a:cubicBezTo>
                      <a:pt x="803588" y="206393"/>
                      <a:pt x="884154" y="176717"/>
                      <a:pt x="963618" y="153663"/>
                    </a:cubicBezTo>
                    <a:cubicBezTo>
                      <a:pt x="1054854" y="127175"/>
                      <a:pt x="1141675" y="110252"/>
                      <a:pt x="1222488" y="103140"/>
                    </a:cubicBezTo>
                    <a:cubicBezTo>
                      <a:pt x="1305876" y="95659"/>
                      <a:pt x="1383377" y="98480"/>
                      <a:pt x="1453276" y="111847"/>
                    </a:cubicBezTo>
                    <a:cubicBezTo>
                      <a:pt x="1525627" y="125704"/>
                      <a:pt x="1589884" y="150843"/>
                      <a:pt x="1644086" y="187631"/>
                    </a:cubicBezTo>
                    <a:cubicBezTo>
                      <a:pt x="1700373" y="225891"/>
                      <a:pt x="1745746" y="276783"/>
                      <a:pt x="1777629" y="340550"/>
                    </a:cubicBezTo>
                    <a:lnTo>
                      <a:pt x="1827294" y="310873"/>
                    </a:lnTo>
                    <a:lnTo>
                      <a:pt x="1877204" y="280952"/>
                    </a:lnTo>
                    <a:lnTo>
                      <a:pt x="1927482" y="250908"/>
                    </a:lnTo>
                    <a:cubicBezTo>
                      <a:pt x="1888976" y="182113"/>
                      <a:pt x="1835755" y="127911"/>
                      <a:pt x="1770762" y="87811"/>
                    </a:cubicBezTo>
                    <a:cubicBezTo>
                      <a:pt x="1708589" y="49306"/>
                      <a:pt x="1635502" y="23799"/>
                      <a:pt x="1553954" y="10555"/>
                    </a:cubicBezTo>
                    <a:cubicBezTo>
                      <a:pt x="1475594" y="-2076"/>
                      <a:pt x="1389141" y="-3302"/>
                      <a:pt x="1296678" y="6508"/>
                    </a:cubicBezTo>
                    <a:cubicBezTo>
                      <a:pt x="1207282" y="16073"/>
                      <a:pt x="1111877" y="35939"/>
                      <a:pt x="1011689" y="65983"/>
                    </a:cubicBezTo>
                  </a:path>
                </a:pathLst>
              </a:custGeom>
              <a:solidFill>
                <a:srgbClr val="FFC504"/>
              </a:solidFill>
              <a:ln w="0"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9967842D-E3C6-08F9-9E98-D335961E8914}"/>
                  </a:ext>
                </a:extLst>
              </p:cNvPr>
              <p:cNvSpPr/>
              <p:nvPr/>
            </p:nvSpPr>
            <p:spPr>
              <a:xfrm>
                <a:off x="9358273" y="5433693"/>
                <a:ext cx="573006" cy="1109301"/>
              </a:xfrm>
              <a:custGeom>
                <a:avLst/>
                <a:gdLst>
                  <a:gd name="connsiteX0" fmla="*/ 240682 w 573006"/>
                  <a:gd name="connsiteY0" fmla="*/ 0 h 1109301"/>
                  <a:gd name="connsiteX1" fmla="*/ 209903 w 573006"/>
                  <a:gd name="connsiteY1" fmla="*/ 10669 h 1109301"/>
                  <a:gd name="connsiteX2" fmla="*/ 179245 w 573006"/>
                  <a:gd name="connsiteY2" fmla="*/ 21215 h 1109301"/>
                  <a:gd name="connsiteX3" fmla="*/ 148833 w 573006"/>
                  <a:gd name="connsiteY3" fmla="*/ 31761 h 1109301"/>
                  <a:gd name="connsiteX4" fmla="*/ 71945 w 573006"/>
                  <a:gd name="connsiteY4" fmla="*/ 212148 h 1109301"/>
                  <a:gd name="connsiteX5" fmla="*/ 21299 w 573006"/>
                  <a:gd name="connsiteY5" fmla="*/ 389101 h 1109301"/>
                  <a:gd name="connsiteX6" fmla="*/ 330 w 573006"/>
                  <a:gd name="connsiteY6" fmla="*/ 559556 h 1109301"/>
                  <a:gd name="connsiteX7" fmla="*/ 13206 w 573006"/>
                  <a:gd name="connsiteY7" fmla="*/ 719096 h 1109301"/>
                  <a:gd name="connsiteX8" fmla="*/ 65568 w 573006"/>
                  <a:gd name="connsiteY8" fmla="*/ 862572 h 1109301"/>
                  <a:gd name="connsiteX9" fmla="*/ 160606 w 573006"/>
                  <a:gd name="connsiteY9" fmla="*/ 980050 h 1109301"/>
                  <a:gd name="connsiteX10" fmla="*/ 300648 w 573006"/>
                  <a:gd name="connsiteY10" fmla="*/ 1064910 h 1109301"/>
                  <a:gd name="connsiteX11" fmla="*/ 487289 w 573006"/>
                  <a:gd name="connsiteY11" fmla="*/ 1109302 h 1109301"/>
                  <a:gd name="connsiteX12" fmla="*/ 516107 w 573006"/>
                  <a:gd name="connsiteY12" fmla="*/ 1056694 h 1109301"/>
                  <a:gd name="connsiteX13" fmla="*/ 544680 w 573006"/>
                  <a:gd name="connsiteY13" fmla="*/ 1004576 h 1109301"/>
                  <a:gd name="connsiteX14" fmla="*/ 573007 w 573006"/>
                  <a:gd name="connsiteY14" fmla="*/ 952950 h 1109301"/>
                  <a:gd name="connsiteX15" fmla="*/ 269500 w 573006"/>
                  <a:gd name="connsiteY15" fmla="*/ 847734 h 1109301"/>
                  <a:gd name="connsiteX16" fmla="*/ 129213 w 573006"/>
                  <a:gd name="connsiteY16" fmla="*/ 626266 h 1109301"/>
                  <a:gd name="connsiteX17" fmla="*/ 126515 w 573006"/>
                  <a:gd name="connsiteY17" fmla="*/ 334041 h 1109301"/>
                  <a:gd name="connsiteX18" fmla="*/ 240682 w 573006"/>
                  <a:gd name="connsiteY18" fmla="*/ 0 h 110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3006" h="1109301">
                    <a:moveTo>
                      <a:pt x="240682" y="0"/>
                    </a:moveTo>
                    <a:lnTo>
                      <a:pt x="209903" y="10669"/>
                    </a:lnTo>
                    <a:lnTo>
                      <a:pt x="179245" y="21215"/>
                    </a:lnTo>
                    <a:lnTo>
                      <a:pt x="148833" y="31761"/>
                    </a:lnTo>
                    <a:cubicBezTo>
                      <a:pt x="118789" y="92707"/>
                      <a:pt x="93037" y="153041"/>
                      <a:pt x="71945" y="212148"/>
                    </a:cubicBezTo>
                    <a:cubicBezTo>
                      <a:pt x="50362" y="272481"/>
                      <a:pt x="33317" y="331711"/>
                      <a:pt x="21299" y="389101"/>
                    </a:cubicBezTo>
                    <a:cubicBezTo>
                      <a:pt x="9036" y="447964"/>
                      <a:pt x="1924" y="504986"/>
                      <a:pt x="330" y="559556"/>
                    </a:cubicBezTo>
                    <a:cubicBezTo>
                      <a:pt x="-1264" y="615597"/>
                      <a:pt x="2905" y="669064"/>
                      <a:pt x="13206" y="719096"/>
                    </a:cubicBezTo>
                    <a:cubicBezTo>
                      <a:pt x="23997" y="771336"/>
                      <a:pt x="41533" y="819284"/>
                      <a:pt x="65568" y="862572"/>
                    </a:cubicBezTo>
                    <a:cubicBezTo>
                      <a:pt x="90339" y="907086"/>
                      <a:pt x="122100" y="946450"/>
                      <a:pt x="160606" y="980050"/>
                    </a:cubicBezTo>
                    <a:cubicBezTo>
                      <a:pt x="200215" y="1014755"/>
                      <a:pt x="246937" y="1043204"/>
                      <a:pt x="300648" y="1064910"/>
                    </a:cubicBezTo>
                    <a:cubicBezTo>
                      <a:pt x="355831" y="1087228"/>
                      <a:pt x="418127" y="1102312"/>
                      <a:pt x="487289" y="1109302"/>
                    </a:cubicBezTo>
                    <a:lnTo>
                      <a:pt x="516107" y="1056694"/>
                    </a:lnTo>
                    <a:lnTo>
                      <a:pt x="544680" y="1004576"/>
                    </a:lnTo>
                    <a:lnTo>
                      <a:pt x="573007" y="952950"/>
                    </a:lnTo>
                    <a:cubicBezTo>
                      <a:pt x="444982" y="943998"/>
                      <a:pt x="343936" y="906718"/>
                      <a:pt x="269500" y="847734"/>
                    </a:cubicBezTo>
                    <a:cubicBezTo>
                      <a:pt x="198743" y="791693"/>
                      <a:pt x="152267" y="716153"/>
                      <a:pt x="129213" y="626266"/>
                    </a:cubicBezTo>
                    <a:cubicBezTo>
                      <a:pt x="107262" y="540671"/>
                      <a:pt x="106526" y="441955"/>
                      <a:pt x="126515" y="334041"/>
                    </a:cubicBezTo>
                    <a:cubicBezTo>
                      <a:pt x="145522" y="230787"/>
                      <a:pt x="183660" y="118459"/>
                      <a:pt x="240682" y="0"/>
                    </a:cubicBezTo>
                  </a:path>
                </a:pathLst>
              </a:custGeom>
              <a:solidFill>
                <a:srgbClr val="FFC504"/>
              </a:solidFill>
              <a:ln w="0" cap="flat">
                <a:noFill/>
                <a:prstDash val="solid"/>
                <a:miter/>
              </a:ln>
            </p:spPr>
            <p:txBody>
              <a:bodyPr rtlCol="0" anchor="ctr"/>
              <a:lstStyle/>
              <a:p>
                <a:endParaRPr lang="en-US"/>
              </a:p>
            </p:txBody>
          </p:sp>
        </p:grpSp>
        <p:pic>
          <p:nvPicPr>
            <p:cNvPr id="471" name="Picture 470">
              <a:extLst>
                <a:ext uri="{FF2B5EF4-FFF2-40B4-BE49-F238E27FC236}">
                  <a16:creationId xmlns:a16="http://schemas.microsoft.com/office/drawing/2014/main" id="{43A5C291-6B73-1A12-B1D6-B58901797CE6}"/>
                </a:ext>
              </a:extLst>
            </p:cNvPr>
            <p:cNvPicPr>
              <a:picLocks noChangeAspect="1"/>
            </p:cNvPicPr>
            <p:nvPr/>
          </p:nvPicPr>
          <p:blipFill>
            <a:blip r:embed="rId11"/>
            <a:stretch>
              <a:fillRect/>
            </a:stretch>
          </p:blipFill>
          <p:spPr>
            <a:xfrm>
              <a:off x="8916771" y="3468932"/>
              <a:ext cx="3705356" cy="3516998"/>
            </a:xfrm>
            <a:custGeom>
              <a:avLst/>
              <a:gdLst>
                <a:gd name="connsiteX0" fmla="*/ -293 w 3705356"/>
                <a:gd name="connsiteY0" fmla="*/ -266 h 3516998"/>
                <a:gd name="connsiteX1" fmla="*/ 3705064 w 3705356"/>
                <a:gd name="connsiteY1" fmla="*/ -266 h 3516998"/>
                <a:gd name="connsiteX2" fmla="*/ 3705064 w 3705356"/>
                <a:gd name="connsiteY2" fmla="*/ 3516732 h 3516998"/>
                <a:gd name="connsiteX3" fmla="*/ -293 w 3705356"/>
                <a:gd name="connsiteY3" fmla="*/ 3516732 h 3516998"/>
              </a:gdLst>
              <a:ahLst/>
              <a:cxnLst>
                <a:cxn ang="0">
                  <a:pos x="connsiteX0" y="connsiteY0"/>
                </a:cxn>
                <a:cxn ang="0">
                  <a:pos x="connsiteX1" y="connsiteY1"/>
                </a:cxn>
                <a:cxn ang="0">
                  <a:pos x="connsiteX2" y="connsiteY2"/>
                </a:cxn>
                <a:cxn ang="0">
                  <a:pos x="connsiteX3" y="connsiteY3"/>
                </a:cxn>
              </a:cxnLst>
              <a:rect l="l" t="t" r="r" b="b"/>
              <a:pathLst>
                <a:path w="3705356" h="3516998">
                  <a:moveTo>
                    <a:pt x="-293" y="-266"/>
                  </a:moveTo>
                  <a:lnTo>
                    <a:pt x="3705064" y="-266"/>
                  </a:lnTo>
                  <a:lnTo>
                    <a:pt x="3705064" y="3516732"/>
                  </a:lnTo>
                  <a:lnTo>
                    <a:pt x="-293" y="3516732"/>
                  </a:lnTo>
                  <a:close/>
                </a:path>
              </a:pathLst>
            </a:custGeom>
          </p:spPr>
        </p:pic>
        <p:grpSp>
          <p:nvGrpSpPr>
            <p:cNvPr id="472" name="Graphic 5">
              <a:extLst>
                <a:ext uri="{FF2B5EF4-FFF2-40B4-BE49-F238E27FC236}">
                  <a16:creationId xmlns:a16="http://schemas.microsoft.com/office/drawing/2014/main" id="{573E135E-79EC-3EDE-045B-296FEEAD2B6F}"/>
                </a:ext>
              </a:extLst>
            </p:cNvPr>
            <p:cNvGrpSpPr/>
            <p:nvPr/>
          </p:nvGrpSpPr>
          <p:grpSpPr>
            <a:xfrm>
              <a:off x="9358273" y="3911123"/>
              <a:ext cx="2820583" cy="2631871"/>
              <a:chOff x="9358273" y="3911123"/>
              <a:chExt cx="2820583" cy="2631871"/>
            </a:xfrm>
          </p:grpSpPr>
          <p:sp>
            <p:nvSpPr>
              <p:cNvPr id="473" name="Freeform: Shape 472">
                <a:extLst>
                  <a:ext uri="{FF2B5EF4-FFF2-40B4-BE49-F238E27FC236}">
                    <a16:creationId xmlns:a16="http://schemas.microsoft.com/office/drawing/2014/main" id="{F5CD4722-797B-C967-4EAD-3ECEB41E2A1E}"/>
                  </a:ext>
                </a:extLst>
              </p:cNvPr>
              <p:cNvSpPr/>
              <p:nvPr/>
            </p:nvSpPr>
            <p:spPr>
              <a:xfrm>
                <a:off x="9537641" y="4192197"/>
                <a:ext cx="2641215" cy="2302030"/>
              </a:xfrm>
              <a:custGeom>
                <a:avLst/>
                <a:gdLst>
                  <a:gd name="connsiteX0" fmla="*/ 2580481 w 2641215"/>
                  <a:gd name="connsiteY0" fmla="*/ 0 h 2302030"/>
                  <a:gd name="connsiteX1" fmla="*/ 2530571 w 2641215"/>
                  <a:gd name="connsiteY1" fmla="*/ 29921 h 2302030"/>
                  <a:gd name="connsiteX2" fmla="*/ 2530571 w 2641215"/>
                  <a:gd name="connsiteY2" fmla="*/ 29921 h 2302030"/>
                  <a:gd name="connsiteX3" fmla="*/ 2530571 w 2641215"/>
                  <a:gd name="connsiteY3" fmla="*/ 29921 h 2302030"/>
                  <a:gd name="connsiteX4" fmla="*/ 2530571 w 2641215"/>
                  <a:gd name="connsiteY4" fmla="*/ 29921 h 2302030"/>
                  <a:gd name="connsiteX5" fmla="*/ 2573614 w 2641215"/>
                  <a:gd name="connsiteY5" fmla="*/ 153041 h 2302030"/>
                  <a:gd name="connsiteX6" fmla="*/ 2585509 w 2641215"/>
                  <a:gd name="connsiteY6" fmla="*/ 300564 h 2302030"/>
                  <a:gd name="connsiteX7" fmla="*/ 2563068 w 2641215"/>
                  <a:gd name="connsiteY7" fmla="*/ 471263 h 2302030"/>
                  <a:gd name="connsiteX8" fmla="*/ 2503593 w 2641215"/>
                  <a:gd name="connsiteY8" fmla="*/ 663055 h 2302030"/>
                  <a:gd name="connsiteX9" fmla="*/ 2137423 w 2641215"/>
                  <a:gd name="connsiteY9" fmla="*/ 1260013 h 2302030"/>
                  <a:gd name="connsiteX10" fmla="*/ 1563029 w 2641215"/>
                  <a:gd name="connsiteY10" fmla="*/ 1797128 h 2302030"/>
                  <a:gd name="connsiteX11" fmla="*/ 923274 w 2641215"/>
                  <a:gd name="connsiteY11" fmla="*/ 2149931 h 2302030"/>
                  <a:gd name="connsiteX12" fmla="*/ 365435 w 2641215"/>
                  <a:gd name="connsiteY12" fmla="*/ 2246317 h 2302030"/>
                  <a:gd name="connsiteX13" fmla="*/ 336862 w 2641215"/>
                  <a:gd name="connsiteY13" fmla="*/ 2298435 h 2302030"/>
                  <a:gd name="connsiteX14" fmla="*/ 915303 w 2641215"/>
                  <a:gd name="connsiteY14" fmla="*/ 2202171 h 2302030"/>
                  <a:gd name="connsiteX15" fmla="*/ 1582036 w 2641215"/>
                  <a:gd name="connsiteY15" fmla="*/ 1836369 h 2302030"/>
                  <a:gd name="connsiteX16" fmla="*/ 2180588 w 2641215"/>
                  <a:gd name="connsiteY16" fmla="*/ 1276322 h 2302030"/>
                  <a:gd name="connsiteX17" fmla="*/ 2559144 w 2641215"/>
                  <a:gd name="connsiteY17" fmla="*/ 654593 h 2302030"/>
                  <a:gd name="connsiteX18" fmla="*/ 2619477 w 2641215"/>
                  <a:gd name="connsiteY18" fmla="*/ 455567 h 2302030"/>
                  <a:gd name="connsiteX19" fmla="*/ 2641060 w 2641215"/>
                  <a:gd name="connsiteY19" fmla="*/ 278981 h 2302030"/>
                  <a:gd name="connsiteX20" fmla="*/ 2626958 w 2641215"/>
                  <a:gd name="connsiteY20" fmla="*/ 126798 h 2302030"/>
                  <a:gd name="connsiteX21" fmla="*/ 2580604 w 2641215"/>
                  <a:gd name="connsiteY21" fmla="*/ 123 h 2302030"/>
                  <a:gd name="connsiteX22" fmla="*/ 713701 w 2641215"/>
                  <a:gd name="connsiteY22" fmla="*/ 378310 h 2302030"/>
                  <a:gd name="connsiteX23" fmla="*/ 553547 w 2641215"/>
                  <a:gd name="connsiteY23" fmla="*/ 524116 h 2302030"/>
                  <a:gd name="connsiteX24" fmla="*/ 402836 w 2641215"/>
                  <a:gd name="connsiteY24" fmla="*/ 680468 h 2302030"/>
                  <a:gd name="connsiteX25" fmla="*/ 263162 w 2641215"/>
                  <a:gd name="connsiteY25" fmla="*/ 847121 h 2302030"/>
                  <a:gd name="connsiteX26" fmla="*/ 136364 w 2641215"/>
                  <a:gd name="connsiteY26" fmla="*/ 1024442 h 2302030"/>
                  <a:gd name="connsiteX27" fmla="*/ 98226 w 2641215"/>
                  <a:gd name="connsiteY27" fmla="*/ 1084653 h 2302030"/>
                  <a:gd name="connsiteX28" fmla="*/ 62786 w 2641215"/>
                  <a:gd name="connsiteY28" fmla="*/ 1144496 h 2302030"/>
                  <a:gd name="connsiteX29" fmla="*/ 30044 w 2641215"/>
                  <a:gd name="connsiteY29" fmla="*/ 1203849 h 2302030"/>
                  <a:gd name="connsiteX30" fmla="*/ 0 w 2641215"/>
                  <a:gd name="connsiteY30" fmla="*/ 1262833 h 2302030"/>
                  <a:gd name="connsiteX31" fmla="*/ 30657 w 2641215"/>
                  <a:gd name="connsiteY31" fmla="*/ 1252287 h 2302030"/>
                  <a:gd name="connsiteX32" fmla="*/ 59598 w 2641215"/>
                  <a:gd name="connsiteY32" fmla="*/ 1195019 h 2302030"/>
                  <a:gd name="connsiteX33" fmla="*/ 91236 w 2641215"/>
                  <a:gd name="connsiteY33" fmla="*/ 1137261 h 2302030"/>
                  <a:gd name="connsiteX34" fmla="*/ 125572 w 2641215"/>
                  <a:gd name="connsiteY34" fmla="*/ 1079135 h 2302030"/>
                  <a:gd name="connsiteX35" fmla="*/ 162483 w 2641215"/>
                  <a:gd name="connsiteY35" fmla="*/ 1020641 h 2302030"/>
                  <a:gd name="connsiteX36" fmla="*/ 285603 w 2641215"/>
                  <a:gd name="connsiteY36" fmla="*/ 847979 h 2302030"/>
                  <a:gd name="connsiteX37" fmla="*/ 421353 w 2641215"/>
                  <a:gd name="connsiteY37" fmla="*/ 685619 h 2302030"/>
                  <a:gd name="connsiteX38" fmla="*/ 568017 w 2641215"/>
                  <a:gd name="connsiteY38" fmla="*/ 533314 h 2302030"/>
                  <a:gd name="connsiteX39" fmla="*/ 724001 w 2641215"/>
                  <a:gd name="connsiteY39" fmla="*/ 391186 h 2302030"/>
                  <a:gd name="connsiteX40" fmla="*/ 713701 w 2641215"/>
                  <a:gd name="connsiteY40" fmla="*/ 378556 h 230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41215" h="2302030">
                    <a:moveTo>
                      <a:pt x="2580481" y="0"/>
                    </a:moveTo>
                    <a:lnTo>
                      <a:pt x="2530571" y="29921"/>
                    </a:lnTo>
                    <a:lnTo>
                      <a:pt x="2530571" y="29921"/>
                    </a:lnTo>
                    <a:cubicBezTo>
                      <a:pt x="2530571" y="29921"/>
                      <a:pt x="2530571" y="29921"/>
                      <a:pt x="2530571" y="29921"/>
                    </a:cubicBezTo>
                    <a:lnTo>
                      <a:pt x="2530571" y="29921"/>
                    </a:lnTo>
                    <a:cubicBezTo>
                      <a:pt x="2549947" y="67323"/>
                      <a:pt x="2564417" y="108404"/>
                      <a:pt x="2573614" y="153041"/>
                    </a:cubicBezTo>
                    <a:cubicBezTo>
                      <a:pt x="2583057" y="198659"/>
                      <a:pt x="2587103" y="247956"/>
                      <a:pt x="2585509" y="300564"/>
                    </a:cubicBezTo>
                    <a:cubicBezTo>
                      <a:pt x="2583915" y="354275"/>
                      <a:pt x="2576434" y="411175"/>
                      <a:pt x="2563068" y="471263"/>
                    </a:cubicBezTo>
                    <a:cubicBezTo>
                      <a:pt x="2549456" y="532332"/>
                      <a:pt x="2529590" y="596467"/>
                      <a:pt x="2503593" y="663055"/>
                    </a:cubicBezTo>
                    <a:cubicBezTo>
                      <a:pt x="2425846" y="861591"/>
                      <a:pt x="2299416" y="1065278"/>
                      <a:pt x="2137423" y="1260013"/>
                    </a:cubicBezTo>
                    <a:cubicBezTo>
                      <a:pt x="1972242" y="1458672"/>
                      <a:pt x="1775177" y="1642124"/>
                      <a:pt x="1563029" y="1797128"/>
                    </a:cubicBezTo>
                    <a:cubicBezTo>
                      <a:pt x="1352966" y="1950536"/>
                      <a:pt x="1134073" y="2071449"/>
                      <a:pt x="923274" y="2149931"/>
                    </a:cubicBezTo>
                    <a:cubicBezTo>
                      <a:pt x="720200" y="2225471"/>
                      <a:pt x="529635" y="2259561"/>
                      <a:pt x="365435" y="2246317"/>
                    </a:cubicBezTo>
                    <a:lnTo>
                      <a:pt x="336862" y="2298435"/>
                    </a:lnTo>
                    <a:cubicBezTo>
                      <a:pt x="506580" y="2313763"/>
                      <a:pt x="704136" y="2279795"/>
                      <a:pt x="915303" y="2202171"/>
                    </a:cubicBezTo>
                    <a:cubicBezTo>
                      <a:pt x="1134808" y="2121481"/>
                      <a:pt x="1362898" y="1996032"/>
                      <a:pt x="1582036" y="1836369"/>
                    </a:cubicBezTo>
                    <a:cubicBezTo>
                      <a:pt x="1803381" y="1674989"/>
                      <a:pt x="2008908" y="1483565"/>
                      <a:pt x="2180588" y="1276322"/>
                    </a:cubicBezTo>
                    <a:cubicBezTo>
                      <a:pt x="2348835" y="1073249"/>
                      <a:pt x="2479558" y="861101"/>
                      <a:pt x="2559144" y="654593"/>
                    </a:cubicBezTo>
                    <a:cubicBezTo>
                      <a:pt x="2585754" y="585431"/>
                      <a:pt x="2605865" y="518966"/>
                      <a:pt x="2619477" y="455567"/>
                    </a:cubicBezTo>
                    <a:cubicBezTo>
                      <a:pt x="2632844" y="393394"/>
                      <a:pt x="2639956" y="334409"/>
                      <a:pt x="2641060" y="278981"/>
                    </a:cubicBezTo>
                    <a:cubicBezTo>
                      <a:pt x="2642163" y="224656"/>
                      <a:pt x="2637381" y="173765"/>
                      <a:pt x="2626958" y="126798"/>
                    </a:cubicBezTo>
                    <a:cubicBezTo>
                      <a:pt x="2616780" y="80813"/>
                      <a:pt x="2601328" y="38505"/>
                      <a:pt x="2580604" y="123"/>
                    </a:cubicBezTo>
                    <a:moveTo>
                      <a:pt x="713701" y="378310"/>
                    </a:moveTo>
                    <a:cubicBezTo>
                      <a:pt x="658886" y="425155"/>
                      <a:pt x="605297" y="473838"/>
                      <a:pt x="553547" y="524116"/>
                    </a:cubicBezTo>
                    <a:cubicBezTo>
                      <a:pt x="501552" y="574517"/>
                      <a:pt x="451152" y="626757"/>
                      <a:pt x="402836" y="680468"/>
                    </a:cubicBezTo>
                    <a:cubicBezTo>
                      <a:pt x="354152" y="734425"/>
                      <a:pt x="307431" y="790098"/>
                      <a:pt x="263162" y="847121"/>
                    </a:cubicBezTo>
                    <a:cubicBezTo>
                      <a:pt x="218402" y="904756"/>
                      <a:pt x="175973" y="963986"/>
                      <a:pt x="136364" y="1024442"/>
                    </a:cubicBezTo>
                    <a:cubicBezTo>
                      <a:pt x="123120" y="1044553"/>
                      <a:pt x="110489" y="1064665"/>
                      <a:pt x="98226" y="1084653"/>
                    </a:cubicBezTo>
                    <a:cubicBezTo>
                      <a:pt x="85963" y="1104642"/>
                      <a:pt x="74068" y="1124630"/>
                      <a:pt x="62786" y="1144496"/>
                    </a:cubicBezTo>
                    <a:cubicBezTo>
                      <a:pt x="51382" y="1164362"/>
                      <a:pt x="40468" y="1184228"/>
                      <a:pt x="30044" y="1203849"/>
                    </a:cubicBezTo>
                    <a:cubicBezTo>
                      <a:pt x="19498" y="1223592"/>
                      <a:pt x="9565" y="1243335"/>
                      <a:pt x="0" y="1262833"/>
                    </a:cubicBezTo>
                    <a:lnTo>
                      <a:pt x="30657" y="1252287"/>
                    </a:lnTo>
                    <a:cubicBezTo>
                      <a:pt x="39854" y="1233280"/>
                      <a:pt x="49542" y="1214149"/>
                      <a:pt x="59598" y="1195019"/>
                    </a:cubicBezTo>
                    <a:cubicBezTo>
                      <a:pt x="69653" y="1175889"/>
                      <a:pt x="80199" y="1156636"/>
                      <a:pt x="91236" y="1137261"/>
                    </a:cubicBezTo>
                    <a:cubicBezTo>
                      <a:pt x="102150" y="1118008"/>
                      <a:pt x="113677" y="1098633"/>
                      <a:pt x="125572" y="1079135"/>
                    </a:cubicBezTo>
                    <a:cubicBezTo>
                      <a:pt x="137467" y="1059760"/>
                      <a:pt x="149730" y="1040262"/>
                      <a:pt x="162483" y="1020641"/>
                    </a:cubicBezTo>
                    <a:cubicBezTo>
                      <a:pt x="200866" y="961779"/>
                      <a:pt x="242070" y="904143"/>
                      <a:pt x="285603" y="847979"/>
                    </a:cubicBezTo>
                    <a:cubicBezTo>
                      <a:pt x="328646" y="792428"/>
                      <a:pt x="374141" y="738227"/>
                      <a:pt x="421353" y="685619"/>
                    </a:cubicBezTo>
                    <a:cubicBezTo>
                      <a:pt x="468320" y="633379"/>
                      <a:pt x="517372" y="582488"/>
                      <a:pt x="568017" y="533314"/>
                    </a:cubicBezTo>
                    <a:cubicBezTo>
                      <a:pt x="618418" y="484262"/>
                      <a:pt x="670658" y="436804"/>
                      <a:pt x="724001" y="391186"/>
                    </a:cubicBezTo>
                    <a:lnTo>
                      <a:pt x="713701" y="378556"/>
                    </a:ln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C2F4DC1F-FBB6-D7FD-00BC-285FB1E8C507}"/>
                  </a:ext>
                </a:extLst>
              </p:cNvPr>
              <p:cNvSpPr/>
              <p:nvPr/>
            </p:nvSpPr>
            <p:spPr>
              <a:xfrm>
                <a:off x="10241041" y="3911123"/>
                <a:ext cx="1927481" cy="684646"/>
              </a:xfrm>
              <a:custGeom>
                <a:avLst/>
                <a:gdLst>
                  <a:gd name="connsiteX0" fmla="*/ 1011566 w 1927481"/>
                  <a:gd name="connsiteY0" fmla="*/ 66106 h 684646"/>
                  <a:gd name="connsiteX1" fmla="*/ 749140 w 1927481"/>
                  <a:gd name="connsiteY1" fmla="*/ 164332 h 684646"/>
                  <a:gd name="connsiteX2" fmla="*/ 492110 w 1927481"/>
                  <a:gd name="connsiteY2" fmla="*/ 296158 h 684646"/>
                  <a:gd name="connsiteX3" fmla="*/ 241947 w 1927481"/>
                  <a:gd name="connsiteY3" fmla="*/ 457538 h 684646"/>
                  <a:gd name="connsiteX4" fmla="*/ 0 w 1927481"/>
                  <a:gd name="connsiteY4" fmla="*/ 646631 h 684646"/>
                  <a:gd name="connsiteX5" fmla="*/ 10301 w 1927481"/>
                  <a:gd name="connsiteY5" fmla="*/ 659385 h 684646"/>
                  <a:gd name="connsiteX6" fmla="*/ 20602 w 1927481"/>
                  <a:gd name="connsiteY6" fmla="*/ 672016 h 684646"/>
                  <a:gd name="connsiteX7" fmla="*/ 30902 w 1927481"/>
                  <a:gd name="connsiteY7" fmla="*/ 684646 h 684646"/>
                  <a:gd name="connsiteX8" fmla="*/ 254945 w 1927481"/>
                  <a:gd name="connsiteY8" fmla="*/ 509900 h 684646"/>
                  <a:gd name="connsiteX9" fmla="*/ 486224 w 1927481"/>
                  <a:gd name="connsiteY9" fmla="*/ 361642 h 684646"/>
                  <a:gd name="connsiteX10" fmla="*/ 723143 w 1927481"/>
                  <a:gd name="connsiteY10" fmla="*/ 241588 h 684646"/>
                  <a:gd name="connsiteX11" fmla="*/ 963618 w 1927481"/>
                  <a:gd name="connsiteY11" fmla="*/ 153663 h 684646"/>
                  <a:gd name="connsiteX12" fmla="*/ 1222488 w 1927481"/>
                  <a:gd name="connsiteY12" fmla="*/ 103140 h 684646"/>
                  <a:gd name="connsiteX13" fmla="*/ 1453276 w 1927481"/>
                  <a:gd name="connsiteY13" fmla="*/ 111847 h 684646"/>
                  <a:gd name="connsiteX14" fmla="*/ 1644086 w 1927481"/>
                  <a:gd name="connsiteY14" fmla="*/ 187631 h 684646"/>
                  <a:gd name="connsiteX15" fmla="*/ 1777629 w 1927481"/>
                  <a:gd name="connsiteY15" fmla="*/ 340550 h 684646"/>
                  <a:gd name="connsiteX16" fmla="*/ 1827294 w 1927481"/>
                  <a:gd name="connsiteY16" fmla="*/ 310873 h 684646"/>
                  <a:gd name="connsiteX17" fmla="*/ 1877204 w 1927481"/>
                  <a:gd name="connsiteY17" fmla="*/ 280952 h 684646"/>
                  <a:gd name="connsiteX18" fmla="*/ 1927482 w 1927481"/>
                  <a:gd name="connsiteY18" fmla="*/ 250908 h 684646"/>
                  <a:gd name="connsiteX19" fmla="*/ 1770762 w 1927481"/>
                  <a:gd name="connsiteY19" fmla="*/ 87811 h 684646"/>
                  <a:gd name="connsiteX20" fmla="*/ 1553954 w 1927481"/>
                  <a:gd name="connsiteY20" fmla="*/ 10555 h 684646"/>
                  <a:gd name="connsiteX21" fmla="*/ 1296678 w 1927481"/>
                  <a:gd name="connsiteY21" fmla="*/ 6508 h 684646"/>
                  <a:gd name="connsiteX22" fmla="*/ 1011689 w 1927481"/>
                  <a:gd name="connsiteY22" fmla="*/ 65983 h 6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7481" h="684646">
                    <a:moveTo>
                      <a:pt x="1011566" y="66106"/>
                    </a:moveTo>
                    <a:cubicBezTo>
                      <a:pt x="924622" y="92226"/>
                      <a:pt x="836697" y="125336"/>
                      <a:pt x="749140" y="164332"/>
                    </a:cubicBezTo>
                    <a:cubicBezTo>
                      <a:pt x="663300" y="202592"/>
                      <a:pt x="577214" y="246861"/>
                      <a:pt x="492110" y="296158"/>
                    </a:cubicBezTo>
                    <a:cubicBezTo>
                      <a:pt x="408109" y="344842"/>
                      <a:pt x="324353" y="398798"/>
                      <a:pt x="241947" y="457538"/>
                    </a:cubicBezTo>
                    <a:cubicBezTo>
                      <a:pt x="160153" y="515786"/>
                      <a:pt x="79218" y="578940"/>
                      <a:pt x="0" y="646631"/>
                    </a:cubicBezTo>
                    <a:lnTo>
                      <a:pt x="10301" y="659385"/>
                    </a:lnTo>
                    <a:lnTo>
                      <a:pt x="20602" y="672016"/>
                    </a:lnTo>
                    <a:lnTo>
                      <a:pt x="30902" y="684646"/>
                    </a:lnTo>
                    <a:cubicBezTo>
                      <a:pt x="104235" y="621983"/>
                      <a:pt x="179161" y="563612"/>
                      <a:pt x="254945" y="509900"/>
                    </a:cubicBezTo>
                    <a:cubicBezTo>
                      <a:pt x="331221" y="455821"/>
                      <a:pt x="408599" y="406156"/>
                      <a:pt x="486224" y="361642"/>
                    </a:cubicBezTo>
                    <a:cubicBezTo>
                      <a:pt x="564829" y="316514"/>
                      <a:pt x="644170" y="276169"/>
                      <a:pt x="723143" y="241588"/>
                    </a:cubicBezTo>
                    <a:cubicBezTo>
                      <a:pt x="803588" y="206393"/>
                      <a:pt x="884154" y="176717"/>
                      <a:pt x="963618" y="153663"/>
                    </a:cubicBezTo>
                    <a:cubicBezTo>
                      <a:pt x="1054854" y="127175"/>
                      <a:pt x="1141675" y="110252"/>
                      <a:pt x="1222488" y="103140"/>
                    </a:cubicBezTo>
                    <a:cubicBezTo>
                      <a:pt x="1305876" y="95659"/>
                      <a:pt x="1383377" y="98480"/>
                      <a:pt x="1453276" y="111847"/>
                    </a:cubicBezTo>
                    <a:cubicBezTo>
                      <a:pt x="1525627" y="125704"/>
                      <a:pt x="1589884" y="150843"/>
                      <a:pt x="1644086" y="187631"/>
                    </a:cubicBezTo>
                    <a:cubicBezTo>
                      <a:pt x="1700373" y="225891"/>
                      <a:pt x="1745746" y="276783"/>
                      <a:pt x="1777629" y="340550"/>
                    </a:cubicBezTo>
                    <a:lnTo>
                      <a:pt x="1827294" y="310873"/>
                    </a:lnTo>
                    <a:lnTo>
                      <a:pt x="1877204" y="280952"/>
                    </a:lnTo>
                    <a:lnTo>
                      <a:pt x="1927482" y="250908"/>
                    </a:lnTo>
                    <a:cubicBezTo>
                      <a:pt x="1888976" y="182113"/>
                      <a:pt x="1835755" y="127911"/>
                      <a:pt x="1770762" y="87811"/>
                    </a:cubicBezTo>
                    <a:cubicBezTo>
                      <a:pt x="1708589" y="49306"/>
                      <a:pt x="1635502" y="23799"/>
                      <a:pt x="1553954" y="10555"/>
                    </a:cubicBezTo>
                    <a:cubicBezTo>
                      <a:pt x="1475594" y="-2076"/>
                      <a:pt x="1389141" y="-3302"/>
                      <a:pt x="1296678" y="6508"/>
                    </a:cubicBezTo>
                    <a:cubicBezTo>
                      <a:pt x="1207282" y="16073"/>
                      <a:pt x="1111877" y="35939"/>
                      <a:pt x="1011689" y="65983"/>
                    </a:cubicBez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36935AE2-2228-3E77-BB95-A00D95F1AA88}"/>
                  </a:ext>
                </a:extLst>
              </p:cNvPr>
              <p:cNvSpPr/>
              <p:nvPr/>
            </p:nvSpPr>
            <p:spPr>
              <a:xfrm>
                <a:off x="9358273" y="5433693"/>
                <a:ext cx="573006" cy="1109301"/>
              </a:xfrm>
              <a:custGeom>
                <a:avLst/>
                <a:gdLst>
                  <a:gd name="connsiteX0" fmla="*/ 240682 w 573006"/>
                  <a:gd name="connsiteY0" fmla="*/ 0 h 1109301"/>
                  <a:gd name="connsiteX1" fmla="*/ 209903 w 573006"/>
                  <a:gd name="connsiteY1" fmla="*/ 10669 h 1109301"/>
                  <a:gd name="connsiteX2" fmla="*/ 179245 w 573006"/>
                  <a:gd name="connsiteY2" fmla="*/ 21215 h 1109301"/>
                  <a:gd name="connsiteX3" fmla="*/ 148833 w 573006"/>
                  <a:gd name="connsiteY3" fmla="*/ 31761 h 1109301"/>
                  <a:gd name="connsiteX4" fmla="*/ 71945 w 573006"/>
                  <a:gd name="connsiteY4" fmla="*/ 212148 h 1109301"/>
                  <a:gd name="connsiteX5" fmla="*/ 21299 w 573006"/>
                  <a:gd name="connsiteY5" fmla="*/ 389101 h 1109301"/>
                  <a:gd name="connsiteX6" fmla="*/ 330 w 573006"/>
                  <a:gd name="connsiteY6" fmla="*/ 559556 h 1109301"/>
                  <a:gd name="connsiteX7" fmla="*/ 13206 w 573006"/>
                  <a:gd name="connsiteY7" fmla="*/ 719096 h 1109301"/>
                  <a:gd name="connsiteX8" fmla="*/ 65568 w 573006"/>
                  <a:gd name="connsiteY8" fmla="*/ 862572 h 1109301"/>
                  <a:gd name="connsiteX9" fmla="*/ 160606 w 573006"/>
                  <a:gd name="connsiteY9" fmla="*/ 980050 h 1109301"/>
                  <a:gd name="connsiteX10" fmla="*/ 300648 w 573006"/>
                  <a:gd name="connsiteY10" fmla="*/ 1064910 h 1109301"/>
                  <a:gd name="connsiteX11" fmla="*/ 487289 w 573006"/>
                  <a:gd name="connsiteY11" fmla="*/ 1109302 h 1109301"/>
                  <a:gd name="connsiteX12" fmla="*/ 516107 w 573006"/>
                  <a:gd name="connsiteY12" fmla="*/ 1056694 h 1109301"/>
                  <a:gd name="connsiteX13" fmla="*/ 544680 w 573006"/>
                  <a:gd name="connsiteY13" fmla="*/ 1004576 h 1109301"/>
                  <a:gd name="connsiteX14" fmla="*/ 573007 w 573006"/>
                  <a:gd name="connsiteY14" fmla="*/ 952950 h 1109301"/>
                  <a:gd name="connsiteX15" fmla="*/ 269500 w 573006"/>
                  <a:gd name="connsiteY15" fmla="*/ 847734 h 1109301"/>
                  <a:gd name="connsiteX16" fmla="*/ 129213 w 573006"/>
                  <a:gd name="connsiteY16" fmla="*/ 626266 h 1109301"/>
                  <a:gd name="connsiteX17" fmla="*/ 126515 w 573006"/>
                  <a:gd name="connsiteY17" fmla="*/ 334041 h 1109301"/>
                  <a:gd name="connsiteX18" fmla="*/ 240682 w 573006"/>
                  <a:gd name="connsiteY18" fmla="*/ 0 h 110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3006" h="1109301">
                    <a:moveTo>
                      <a:pt x="240682" y="0"/>
                    </a:moveTo>
                    <a:lnTo>
                      <a:pt x="209903" y="10669"/>
                    </a:lnTo>
                    <a:lnTo>
                      <a:pt x="179245" y="21215"/>
                    </a:lnTo>
                    <a:lnTo>
                      <a:pt x="148833" y="31761"/>
                    </a:lnTo>
                    <a:cubicBezTo>
                      <a:pt x="118789" y="92707"/>
                      <a:pt x="93037" y="153041"/>
                      <a:pt x="71945" y="212148"/>
                    </a:cubicBezTo>
                    <a:cubicBezTo>
                      <a:pt x="50362" y="272481"/>
                      <a:pt x="33317" y="331711"/>
                      <a:pt x="21299" y="389101"/>
                    </a:cubicBezTo>
                    <a:cubicBezTo>
                      <a:pt x="9036" y="447964"/>
                      <a:pt x="1924" y="504986"/>
                      <a:pt x="330" y="559556"/>
                    </a:cubicBezTo>
                    <a:cubicBezTo>
                      <a:pt x="-1264" y="615597"/>
                      <a:pt x="2905" y="669064"/>
                      <a:pt x="13206" y="719096"/>
                    </a:cubicBezTo>
                    <a:cubicBezTo>
                      <a:pt x="23997" y="771336"/>
                      <a:pt x="41533" y="819284"/>
                      <a:pt x="65568" y="862572"/>
                    </a:cubicBezTo>
                    <a:cubicBezTo>
                      <a:pt x="90339" y="907086"/>
                      <a:pt x="122100" y="946450"/>
                      <a:pt x="160606" y="980050"/>
                    </a:cubicBezTo>
                    <a:cubicBezTo>
                      <a:pt x="200215" y="1014755"/>
                      <a:pt x="246937" y="1043204"/>
                      <a:pt x="300648" y="1064910"/>
                    </a:cubicBezTo>
                    <a:cubicBezTo>
                      <a:pt x="355831" y="1087228"/>
                      <a:pt x="418127" y="1102312"/>
                      <a:pt x="487289" y="1109302"/>
                    </a:cubicBezTo>
                    <a:lnTo>
                      <a:pt x="516107" y="1056694"/>
                    </a:lnTo>
                    <a:lnTo>
                      <a:pt x="544680" y="1004576"/>
                    </a:lnTo>
                    <a:lnTo>
                      <a:pt x="573007" y="952950"/>
                    </a:lnTo>
                    <a:cubicBezTo>
                      <a:pt x="444982" y="943998"/>
                      <a:pt x="343936" y="906718"/>
                      <a:pt x="269500" y="847734"/>
                    </a:cubicBezTo>
                    <a:cubicBezTo>
                      <a:pt x="198743" y="791693"/>
                      <a:pt x="152267" y="716153"/>
                      <a:pt x="129213" y="626266"/>
                    </a:cubicBezTo>
                    <a:cubicBezTo>
                      <a:pt x="107262" y="540671"/>
                      <a:pt x="106526" y="441955"/>
                      <a:pt x="126515" y="334041"/>
                    </a:cubicBezTo>
                    <a:cubicBezTo>
                      <a:pt x="145522" y="230787"/>
                      <a:pt x="183660" y="118459"/>
                      <a:pt x="240682" y="0"/>
                    </a:cubicBez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grpSp>
      </p:grpSp>
      <p:grpSp>
        <p:nvGrpSpPr>
          <p:cNvPr id="479" name="Graphic 5">
            <a:extLst>
              <a:ext uri="{FF2B5EF4-FFF2-40B4-BE49-F238E27FC236}">
                <a16:creationId xmlns:a16="http://schemas.microsoft.com/office/drawing/2014/main" id="{3C0F0ABD-7C2D-9701-843E-0569A8BBBB9C}"/>
              </a:ext>
            </a:extLst>
          </p:cNvPr>
          <p:cNvGrpSpPr/>
          <p:nvPr/>
        </p:nvGrpSpPr>
        <p:grpSpPr>
          <a:xfrm>
            <a:off x="11744989" y="8529202"/>
            <a:ext cx="4888480" cy="4555911"/>
            <a:chOff x="7689500" y="2338783"/>
            <a:chExt cx="4888480" cy="4555911"/>
          </a:xfrm>
        </p:grpSpPr>
        <p:sp>
          <p:nvSpPr>
            <p:cNvPr id="480" name="Freeform: Shape 479">
              <a:extLst>
                <a:ext uri="{FF2B5EF4-FFF2-40B4-BE49-F238E27FC236}">
                  <a16:creationId xmlns:a16="http://schemas.microsoft.com/office/drawing/2014/main" id="{FD2F1157-128D-281A-5A42-00369D796B35}"/>
                </a:ext>
              </a:extLst>
            </p:cNvPr>
            <p:cNvSpPr/>
            <p:nvPr/>
          </p:nvSpPr>
          <p:spPr>
            <a:xfrm>
              <a:off x="8131455" y="2782332"/>
              <a:ext cx="4003589" cy="3670407"/>
            </a:xfrm>
            <a:custGeom>
              <a:avLst/>
              <a:gdLst>
                <a:gd name="connsiteX0" fmla="*/ 2670859 w 4003589"/>
                <a:gd name="connsiteY0" fmla="*/ 80935 h 3670407"/>
                <a:gd name="connsiteX1" fmla="*/ 2665831 w 4003589"/>
                <a:gd name="connsiteY1" fmla="*/ 83143 h 3670407"/>
                <a:gd name="connsiteX2" fmla="*/ 2660803 w 4003589"/>
                <a:gd name="connsiteY2" fmla="*/ 86331 h 3670407"/>
                <a:gd name="connsiteX3" fmla="*/ 2656511 w 4003589"/>
                <a:gd name="connsiteY3" fmla="*/ 90255 h 3670407"/>
                <a:gd name="connsiteX4" fmla="*/ 2653323 w 4003589"/>
                <a:gd name="connsiteY4" fmla="*/ 94424 h 3670407"/>
                <a:gd name="connsiteX5" fmla="*/ 2651974 w 4003589"/>
                <a:gd name="connsiteY5" fmla="*/ 98103 h 3670407"/>
                <a:gd name="connsiteX6" fmla="*/ 2652709 w 4003589"/>
                <a:gd name="connsiteY6" fmla="*/ 100556 h 3670407"/>
                <a:gd name="connsiteX7" fmla="*/ 2655285 w 4003589"/>
                <a:gd name="connsiteY7" fmla="*/ 101660 h 3670407"/>
                <a:gd name="connsiteX8" fmla="*/ 2659454 w 4003589"/>
                <a:gd name="connsiteY8" fmla="*/ 101169 h 3670407"/>
                <a:gd name="connsiteX9" fmla="*/ 2659454 w 4003589"/>
                <a:gd name="connsiteY9" fmla="*/ 101169 h 3670407"/>
                <a:gd name="connsiteX10" fmla="*/ 2659454 w 4003589"/>
                <a:gd name="connsiteY10" fmla="*/ 101169 h 3670407"/>
                <a:gd name="connsiteX11" fmla="*/ 2659454 w 4003589"/>
                <a:gd name="connsiteY11" fmla="*/ 101169 h 3670407"/>
                <a:gd name="connsiteX12" fmla="*/ 2659454 w 4003589"/>
                <a:gd name="connsiteY12" fmla="*/ 101169 h 3670407"/>
                <a:gd name="connsiteX13" fmla="*/ 2664604 w 4003589"/>
                <a:gd name="connsiteY13" fmla="*/ 98962 h 3670407"/>
                <a:gd name="connsiteX14" fmla="*/ 2669632 w 4003589"/>
                <a:gd name="connsiteY14" fmla="*/ 95651 h 3670407"/>
                <a:gd name="connsiteX15" fmla="*/ 2674047 w 4003589"/>
                <a:gd name="connsiteY15" fmla="*/ 91727 h 3670407"/>
                <a:gd name="connsiteX16" fmla="*/ 2677235 w 4003589"/>
                <a:gd name="connsiteY16" fmla="*/ 87557 h 3670407"/>
                <a:gd name="connsiteX17" fmla="*/ 2678584 w 4003589"/>
                <a:gd name="connsiteY17" fmla="*/ 83878 h 3670407"/>
                <a:gd name="connsiteX18" fmla="*/ 2677849 w 4003589"/>
                <a:gd name="connsiteY18" fmla="*/ 81426 h 3670407"/>
                <a:gd name="connsiteX19" fmla="*/ 2675273 w 4003589"/>
                <a:gd name="connsiteY19" fmla="*/ 80322 h 3670407"/>
                <a:gd name="connsiteX20" fmla="*/ 2670981 w 4003589"/>
                <a:gd name="connsiteY20" fmla="*/ 80935 h 3670407"/>
                <a:gd name="connsiteX21" fmla="*/ 2670981 w 4003589"/>
                <a:gd name="connsiteY21" fmla="*/ 80935 h 3670407"/>
                <a:gd name="connsiteX22" fmla="*/ 2670981 w 4003589"/>
                <a:gd name="connsiteY22" fmla="*/ 80935 h 3670407"/>
                <a:gd name="connsiteX23" fmla="*/ 2670981 w 4003589"/>
                <a:gd name="connsiteY23" fmla="*/ 80935 h 3670407"/>
                <a:gd name="connsiteX24" fmla="*/ 2670981 w 4003589"/>
                <a:gd name="connsiteY24" fmla="*/ 80935 h 3670407"/>
                <a:gd name="connsiteX25" fmla="*/ 2573491 w 4003589"/>
                <a:gd name="connsiteY25" fmla="*/ 110734 h 3670407"/>
                <a:gd name="connsiteX26" fmla="*/ 2573491 w 4003589"/>
                <a:gd name="connsiteY26" fmla="*/ 110734 h 3670407"/>
                <a:gd name="connsiteX27" fmla="*/ 2573491 w 4003589"/>
                <a:gd name="connsiteY27" fmla="*/ 110734 h 3670407"/>
                <a:gd name="connsiteX28" fmla="*/ 2573491 w 4003589"/>
                <a:gd name="connsiteY28" fmla="*/ 110734 h 3670407"/>
                <a:gd name="connsiteX29" fmla="*/ 2573491 w 4003589"/>
                <a:gd name="connsiteY29" fmla="*/ 110734 h 3670407"/>
                <a:gd name="connsiteX30" fmla="*/ 2568341 w 4003589"/>
                <a:gd name="connsiteY30" fmla="*/ 113064 h 3670407"/>
                <a:gd name="connsiteX31" fmla="*/ 2563436 w 4003589"/>
                <a:gd name="connsiteY31" fmla="*/ 116375 h 3670407"/>
                <a:gd name="connsiteX32" fmla="*/ 2559144 w 4003589"/>
                <a:gd name="connsiteY32" fmla="*/ 120299 h 3670407"/>
                <a:gd name="connsiteX33" fmla="*/ 2556201 w 4003589"/>
                <a:gd name="connsiteY33" fmla="*/ 124469 h 3670407"/>
                <a:gd name="connsiteX34" fmla="*/ 2555220 w 4003589"/>
                <a:gd name="connsiteY34" fmla="*/ 127902 h 3670407"/>
                <a:gd name="connsiteX35" fmla="*/ 2556078 w 4003589"/>
                <a:gd name="connsiteY35" fmla="*/ 130109 h 3670407"/>
                <a:gd name="connsiteX36" fmla="*/ 2558653 w 4003589"/>
                <a:gd name="connsiteY36" fmla="*/ 130968 h 3670407"/>
                <a:gd name="connsiteX37" fmla="*/ 2562823 w 4003589"/>
                <a:gd name="connsiteY37" fmla="*/ 130355 h 3670407"/>
                <a:gd name="connsiteX38" fmla="*/ 2562823 w 4003589"/>
                <a:gd name="connsiteY38" fmla="*/ 130355 h 3670407"/>
                <a:gd name="connsiteX39" fmla="*/ 2562823 w 4003589"/>
                <a:gd name="connsiteY39" fmla="*/ 130355 h 3670407"/>
                <a:gd name="connsiteX40" fmla="*/ 2562823 w 4003589"/>
                <a:gd name="connsiteY40" fmla="*/ 130355 h 3670407"/>
                <a:gd name="connsiteX41" fmla="*/ 2562945 w 4003589"/>
                <a:gd name="connsiteY41" fmla="*/ 130355 h 3670407"/>
                <a:gd name="connsiteX42" fmla="*/ 2568096 w 4003589"/>
                <a:gd name="connsiteY42" fmla="*/ 128025 h 3670407"/>
                <a:gd name="connsiteX43" fmla="*/ 2573123 w 4003589"/>
                <a:gd name="connsiteY43" fmla="*/ 124714 h 3670407"/>
                <a:gd name="connsiteX44" fmla="*/ 2577415 w 4003589"/>
                <a:gd name="connsiteY44" fmla="*/ 120790 h 3670407"/>
                <a:gd name="connsiteX45" fmla="*/ 2580358 w 4003589"/>
                <a:gd name="connsiteY45" fmla="*/ 116620 h 3670407"/>
                <a:gd name="connsiteX46" fmla="*/ 2581340 w 4003589"/>
                <a:gd name="connsiteY46" fmla="*/ 113187 h 3670407"/>
                <a:gd name="connsiteX47" fmla="*/ 2580358 w 4003589"/>
                <a:gd name="connsiteY47" fmla="*/ 110979 h 3670407"/>
                <a:gd name="connsiteX48" fmla="*/ 2577661 w 4003589"/>
                <a:gd name="connsiteY48" fmla="*/ 110121 h 3670407"/>
                <a:gd name="connsiteX49" fmla="*/ 2573491 w 4003589"/>
                <a:gd name="connsiteY49" fmla="*/ 110734 h 3670407"/>
                <a:gd name="connsiteX50" fmla="*/ 2719052 w 4003589"/>
                <a:gd name="connsiteY50" fmla="*/ 67691 h 3670407"/>
                <a:gd name="connsiteX51" fmla="*/ 2714024 w 4003589"/>
                <a:gd name="connsiteY51" fmla="*/ 69776 h 3670407"/>
                <a:gd name="connsiteX52" fmla="*/ 2709119 w 4003589"/>
                <a:gd name="connsiteY52" fmla="*/ 72964 h 3670407"/>
                <a:gd name="connsiteX53" fmla="*/ 2704827 w 4003589"/>
                <a:gd name="connsiteY53" fmla="*/ 76766 h 3670407"/>
                <a:gd name="connsiteX54" fmla="*/ 2701639 w 4003589"/>
                <a:gd name="connsiteY54" fmla="*/ 80813 h 3670407"/>
                <a:gd name="connsiteX55" fmla="*/ 2700167 w 4003589"/>
                <a:gd name="connsiteY55" fmla="*/ 84614 h 3670407"/>
                <a:gd name="connsiteX56" fmla="*/ 2700780 w 4003589"/>
                <a:gd name="connsiteY56" fmla="*/ 87189 h 3670407"/>
                <a:gd name="connsiteX57" fmla="*/ 2703233 w 4003589"/>
                <a:gd name="connsiteY57" fmla="*/ 88416 h 3670407"/>
                <a:gd name="connsiteX58" fmla="*/ 2707525 w 4003589"/>
                <a:gd name="connsiteY58" fmla="*/ 87925 h 3670407"/>
                <a:gd name="connsiteX59" fmla="*/ 2707647 w 4003589"/>
                <a:gd name="connsiteY59" fmla="*/ 87925 h 3670407"/>
                <a:gd name="connsiteX60" fmla="*/ 2707770 w 4003589"/>
                <a:gd name="connsiteY60" fmla="*/ 87925 h 3670407"/>
                <a:gd name="connsiteX61" fmla="*/ 2707892 w 4003589"/>
                <a:gd name="connsiteY61" fmla="*/ 87925 h 3670407"/>
                <a:gd name="connsiteX62" fmla="*/ 2708015 w 4003589"/>
                <a:gd name="connsiteY62" fmla="*/ 87925 h 3670407"/>
                <a:gd name="connsiteX63" fmla="*/ 2713043 w 4003589"/>
                <a:gd name="connsiteY63" fmla="*/ 85840 h 3670407"/>
                <a:gd name="connsiteX64" fmla="*/ 2717948 w 4003589"/>
                <a:gd name="connsiteY64" fmla="*/ 82652 h 3670407"/>
                <a:gd name="connsiteX65" fmla="*/ 2722240 w 4003589"/>
                <a:gd name="connsiteY65" fmla="*/ 78851 h 3670407"/>
                <a:gd name="connsiteX66" fmla="*/ 2725429 w 4003589"/>
                <a:gd name="connsiteY66" fmla="*/ 74681 h 3670407"/>
                <a:gd name="connsiteX67" fmla="*/ 2726900 w 4003589"/>
                <a:gd name="connsiteY67" fmla="*/ 71002 h 3670407"/>
                <a:gd name="connsiteX68" fmla="*/ 2726287 w 4003589"/>
                <a:gd name="connsiteY68" fmla="*/ 68427 h 3670407"/>
                <a:gd name="connsiteX69" fmla="*/ 2723712 w 4003589"/>
                <a:gd name="connsiteY69" fmla="*/ 67201 h 3670407"/>
                <a:gd name="connsiteX70" fmla="*/ 2719420 w 4003589"/>
                <a:gd name="connsiteY70" fmla="*/ 67691 h 3670407"/>
                <a:gd name="connsiteX71" fmla="*/ 2719174 w 4003589"/>
                <a:gd name="connsiteY71" fmla="*/ 67691 h 3670407"/>
                <a:gd name="connsiteX72" fmla="*/ 2718929 w 4003589"/>
                <a:gd name="connsiteY72" fmla="*/ 67691 h 3670407"/>
                <a:gd name="connsiteX73" fmla="*/ 2718684 w 4003589"/>
                <a:gd name="connsiteY73" fmla="*/ 67691 h 3670407"/>
                <a:gd name="connsiteX74" fmla="*/ 2718439 w 4003589"/>
                <a:gd name="connsiteY74" fmla="*/ 67691 h 3670407"/>
                <a:gd name="connsiteX75" fmla="*/ 2524808 w 4003589"/>
                <a:gd name="connsiteY75" fmla="*/ 127166 h 3670407"/>
                <a:gd name="connsiteX76" fmla="*/ 2524562 w 4003589"/>
                <a:gd name="connsiteY76" fmla="*/ 127166 h 3670407"/>
                <a:gd name="connsiteX77" fmla="*/ 2524317 w 4003589"/>
                <a:gd name="connsiteY77" fmla="*/ 127166 h 3670407"/>
                <a:gd name="connsiteX78" fmla="*/ 2524072 w 4003589"/>
                <a:gd name="connsiteY78" fmla="*/ 127166 h 3670407"/>
                <a:gd name="connsiteX79" fmla="*/ 2523827 w 4003589"/>
                <a:gd name="connsiteY79" fmla="*/ 127166 h 3670407"/>
                <a:gd name="connsiteX80" fmla="*/ 2518676 w 4003589"/>
                <a:gd name="connsiteY80" fmla="*/ 129496 h 3670407"/>
                <a:gd name="connsiteX81" fmla="*/ 2513771 w 4003589"/>
                <a:gd name="connsiteY81" fmla="*/ 132930 h 3670407"/>
                <a:gd name="connsiteX82" fmla="*/ 2509602 w 4003589"/>
                <a:gd name="connsiteY82" fmla="*/ 136854 h 3670407"/>
                <a:gd name="connsiteX83" fmla="*/ 2506781 w 4003589"/>
                <a:gd name="connsiteY83" fmla="*/ 140901 h 3670407"/>
                <a:gd name="connsiteX84" fmla="*/ 2505923 w 4003589"/>
                <a:gd name="connsiteY84" fmla="*/ 144212 h 3670407"/>
                <a:gd name="connsiteX85" fmla="*/ 2506904 w 4003589"/>
                <a:gd name="connsiteY85" fmla="*/ 146419 h 3670407"/>
                <a:gd name="connsiteX86" fmla="*/ 2509479 w 4003589"/>
                <a:gd name="connsiteY86" fmla="*/ 147278 h 3670407"/>
                <a:gd name="connsiteX87" fmla="*/ 2513526 w 4003589"/>
                <a:gd name="connsiteY87" fmla="*/ 146664 h 3670407"/>
                <a:gd name="connsiteX88" fmla="*/ 2513648 w 4003589"/>
                <a:gd name="connsiteY88" fmla="*/ 146664 h 3670407"/>
                <a:gd name="connsiteX89" fmla="*/ 2513771 w 4003589"/>
                <a:gd name="connsiteY89" fmla="*/ 146664 h 3670407"/>
                <a:gd name="connsiteX90" fmla="*/ 2513894 w 4003589"/>
                <a:gd name="connsiteY90" fmla="*/ 146664 h 3670407"/>
                <a:gd name="connsiteX91" fmla="*/ 2514016 w 4003589"/>
                <a:gd name="connsiteY91" fmla="*/ 146664 h 3670407"/>
                <a:gd name="connsiteX92" fmla="*/ 2519167 w 4003589"/>
                <a:gd name="connsiteY92" fmla="*/ 144212 h 3670407"/>
                <a:gd name="connsiteX93" fmla="*/ 2524072 w 4003589"/>
                <a:gd name="connsiteY93" fmla="*/ 140778 h 3670407"/>
                <a:gd name="connsiteX94" fmla="*/ 2528241 w 4003589"/>
                <a:gd name="connsiteY94" fmla="*/ 136854 h 3670407"/>
                <a:gd name="connsiteX95" fmla="*/ 2531062 w 4003589"/>
                <a:gd name="connsiteY95" fmla="*/ 132807 h 3670407"/>
                <a:gd name="connsiteX96" fmla="*/ 2531920 w 4003589"/>
                <a:gd name="connsiteY96" fmla="*/ 129496 h 3670407"/>
                <a:gd name="connsiteX97" fmla="*/ 2530939 w 4003589"/>
                <a:gd name="connsiteY97" fmla="*/ 127289 h 3670407"/>
                <a:gd name="connsiteX98" fmla="*/ 2528364 w 4003589"/>
                <a:gd name="connsiteY98" fmla="*/ 126431 h 3670407"/>
                <a:gd name="connsiteX99" fmla="*/ 2524317 w 4003589"/>
                <a:gd name="connsiteY99" fmla="*/ 127044 h 3670407"/>
                <a:gd name="connsiteX100" fmla="*/ 2767368 w 4003589"/>
                <a:gd name="connsiteY100" fmla="*/ 55551 h 3670407"/>
                <a:gd name="connsiteX101" fmla="*/ 2762462 w 4003589"/>
                <a:gd name="connsiteY101" fmla="*/ 57636 h 3670407"/>
                <a:gd name="connsiteX102" fmla="*/ 2757557 w 4003589"/>
                <a:gd name="connsiteY102" fmla="*/ 60701 h 3670407"/>
                <a:gd name="connsiteX103" fmla="*/ 2753265 w 4003589"/>
                <a:gd name="connsiteY103" fmla="*/ 64503 h 3670407"/>
                <a:gd name="connsiteX104" fmla="*/ 2750077 w 4003589"/>
                <a:gd name="connsiteY104" fmla="*/ 68550 h 3670407"/>
                <a:gd name="connsiteX105" fmla="*/ 2748483 w 4003589"/>
                <a:gd name="connsiteY105" fmla="*/ 72351 h 3670407"/>
                <a:gd name="connsiteX106" fmla="*/ 2748973 w 4003589"/>
                <a:gd name="connsiteY106" fmla="*/ 75049 h 3670407"/>
                <a:gd name="connsiteX107" fmla="*/ 2751426 w 4003589"/>
                <a:gd name="connsiteY107" fmla="*/ 76398 h 3670407"/>
                <a:gd name="connsiteX108" fmla="*/ 2755595 w 4003589"/>
                <a:gd name="connsiteY108" fmla="*/ 76153 h 3670407"/>
                <a:gd name="connsiteX109" fmla="*/ 2755840 w 4003589"/>
                <a:gd name="connsiteY109" fmla="*/ 76153 h 3670407"/>
                <a:gd name="connsiteX110" fmla="*/ 2756086 w 4003589"/>
                <a:gd name="connsiteY110" fmla="*/ 76153 h 3670407"/>
                <a:gd name="connsiteX111" fmla="*/ 2756331 w 4003589"/>
                <a:gd name="connsiteY111" fmla="*/ 76153 h 3670407"/>
                <a:gd name="connsiteX112" fmla="*/ 2756576 w 4003589"/>
                <a:gd name="connsiteY112" fmla="*/ 76153 h 3670407"/>
                <a:gd name="connsiteX113" fmla="*/ 2761604 w 4003589"/>
                <a:gd name="connsiteY113" fmla="*/ 74068 h 3670407"/>
                <a:gd name="connsiteX114" fmla="*/ 2766509 w 4003589"/>
                <a:gd name="connsiteY114" fmla="*/ 71002 h 3670407"/>
                <a:gd name="connsiteX115" fmla="*/ 2770924 w 4003589"/>
                <a:gd name="connsiteY115" fmla="*/ 67201 h 3670407"/>
                <a:gd name="connsiteX116" fmla="*/ 2774235 w 4003589"/>
                <a:gd name="connsiteY116" fmla="*/ 63154 h 3670407"/>
                <a:gd name="connsiteX117" fmla="*/ 2775829 w 4003589"/>
                <a:gd name="connsiteY117" fmla="*/ 59353 h 3670407"/>
                <a:gd name="connsiteX118" fmla="*/ 2775338 w 4003589"/>
                <a:gd name="connsiteY118" fmla="*/ 56655 h 3670407"/>
                <a:gd name="connsiteX119" fmla="*/ 2772886 w 4003589"/>
                <a:gd name="connsiteY119" fmla="*/ 55306 h 3670407"/>
                <a:gd name="connsiteX120" fmla="*/ 2768717 w 4003589"/>
                <a:gd name="connsiteY120" fmla="*/ 55551 h 3670407"/>
                <a:gd name="connsiteX121" fmla="*/ 2768471 w 4003589"/>
                <a:gd name="connsiteY121" fmla="*/ 55551 h 3670407"/>
                <a:gd name="connsiteX122" fmla="*/ 2768226 w 4003589"/>
                <a:gd name="connsiteY122" fmla="*/ 55551 h 3670407"/>
                <a:gd name="connsiteX123" fmla="*/ 2767981 w 4003589"/>
                <a:gd name="connsiteY123" fmla="*/ 55551 h 3670407"/>
                <a:gd name="connsiteX124" fmla="*/ 2767735 w 4003589"/>
                <a:gd name="connsiteY124" fmla="*/ 55551 h 3670407"/>
                <a:gd name="connsiteX125" fmla="*/ 2476001 w 4003589"/>
                <a:gd name="connsiteY125" fmla="*/ 144580 h 3670407"/>
                <a:gd name="connsiteX126" fmla="*/ 2475756 w 4003589"/>
                <a:gd name="connsiteY126" fmla="*/ 144580 h 3670407"/>
                <a:gd name="connsiteX127" fmla="*/ 2475511 w 4003589"/>
                <a:gd name="connsiteY127" fmla="*/ 144580 h 3670407"/>
                <a:gd name="connsiteX128" fmla="*/ 2475265 w 4003589"/>
                <a:gd name="connsiteY128" fmla="*/ 144580 h 3670407"/>
                <a:gd name="connsiteX129" fmla="*/ 2475020 w 4003589"/>
                <a:gd name="connsiteY129" fmla="*/ 144580 h 3670407"/>
                <a:gd name="connsiteX130" fmla="*/ 2469870 w 4003589"/>
                <a:gd name="connsiteY130" fmla="*/ 147032 h 3670407"/>
                <a:gd name="connsiteX131" fmla="*/ 2465087 w 4003589"/>
                <a:gd name="connsiteY131" fmla="*/ 150466 h 3670407"/>
                <a:gd name="connsiteX132" fmla="*/ 2461041 w 4003589"/>
                <a:gd name="connsiteY132" fmla="*/ 154390 h 3670407"/>
                <a:gd name="connsiteX133" fmla="*/ 2458343 w 4003589"/>
                <a:gd name="connsiteY133" fmla="*/ 158437 h 3670407"/>
                <a:gd name="connsiteX134" fmla="*/ 2457607 w 4003589"/>
                <a:gd name="connsiteY134" fmla="*/ 161625 h 3670407"/>
                <a:gd name="connsiteX135" fmla="*/ 2458588 w 4003589"/>
                <a:gd name="connsiteY135" fmla="*/ 163710 h 3670407"/>
                <a:gd name="connsiteX136" fmla="*/ 2461163 w 4003589"/>
                <a:gd name="connsiteY136" fmla="*/ 164568 h 3670407"/>
                <a:gd name="connsiteX137" fmla="*/ 2465087 w 4003589"/>
                <a:gd name="connsiteY137" fmla="*/ 163955 h 3670407"/>
                <a:gd name="connsiteX138" fmla="*/ 2465332 w 4003589"/>
                <a:gd name="connsiteY138" fmla="*/ 163955 h 3670407"/>
                <a:gd name="connsiteX139" fmla="*/ 2465578 w 4003589"/>
                <a:gd name="connsiteY139" fmla="*/ 163955 h 3670407"/>
                <a:gd name="connsiteX140" fmla="*/ 2465823 w 4003589"/>
                <a:gd name="connsiteY140" fmla="*/ 163955 h 3670407"/>
                <a:gd name="connsiteX141" fmla="*/ 2466068 w 4003589"/>
                <a:gd name="connsiteY141" fmla="*/ 163955 h 3670407"/>
                <a:gd name="connsiteX142" fmla="*/ 2471219 w 4003589"/>
                <a:gd name="connsiteY142" fmla="*/ 161503 h 3670407"/>
                <a:gd name="connsiteX143" fmla="*/ 2476001 w 4003589"/>
                <a:gd name="connsiteY143" fmla="*/ 158069 h 3670407"/>
                <a:gd name="connsiteX144" fmla="*/ 2480048 w 4003589"/>
                <a:gd name="connsiteY144" fmla="*/ 154022 h 3670407"/>
                <a:gd name="connsiteX145" fmla="*/ 2482746 w 4003589"/>
                <a:gd name="connsiteY145" fmla="*/ 149975 h 3670407"/>
                <a:gd name="connsiteX146" fmla="*/ 2483604 w 4003589"/>
                <a:gd name="connsiteY146" fmla="*/ 146787 h 3670407"/>
                <a:gd name="connsiteX147" fmla="*/ 2482623 w 4003589"/>
                <a:gd name="connsiteY147" fmla="*/ 144702 h 3670407"/>
                <a:gd name="connsiteX148" fmla="*/ 2480048 w 4003589"/>
                <a:gd name="connsiteY148" fmla="*/ 143966 h 3670407"/>
                <a:gd name="connsiteX149" fmla="*/ 2476124 w 4003589"/>
                <a:gd name="connsiteY149" fmla="*/ 144580 h 3670407"/>
                <a:gd name="connsiteX150" fmla="*/ 2815316 w 4003589"/>
                <a:gd name="connsiteY150" fmla="*/ 44514 h 3670407"/>
                <a:gd name="connsiteX151" fmla="*/ 2810410 w 4003589"/>
                <a:gd name="connsiteY151" fmla="*/ 46599 h 3670407"/>
                <a:gd name="connsiteX152" fmla="*/ 2805628 w 4003589"/>
                <a:gd name="connsiteY152" fmla="*/ 49665 h 3670407"/>
                <a:gd name="connsiteX153" fmla="*/ 2801336 w 4003589"/>
                <a:gd name="connsiteY153" fmla="*/ 53344 h 3670407"/>
                <a:gd name="connsiteX154" fmla="*/ 2798025 w 4003589"/>
                <a:gd name="connsiteY154" fmla="*/ 57390 h 3670407"/>
                <a:gd name="connsiteX155" fmla="*/ 2796308 w 4003589"/>
                <a:gd name="connsiteY155" fmla="*/ 61314 h 3670407"/>
                <a:gd name="connsiteX156" fmla="*/ 2796676 w 4003589"/>
                <a:gd name="connsiteY156" fmla="*/ 64135 h 3670407"/>
                <a:gd name="connsiteX157" fmla="*/ 2799006 w 4003589"/>
                <a:gd name="connsiteY157" fmla="*/ 65607 h 3670407"/>
                <a:gd name="connsiteX158" fmla="*/ 2803175 w 4003589"/>
                <a:gd name="connsiteY158" fmla="*/ 65361 h 3670407"/>
                <a:gd name="connsiteX159" fmla="*/ 2803543 w 4003589"/>
                <a:gd name="connsiteY159" fmla="*/ 65361 h 3670407"/>
                <a:gd name="connsiteX160" fmla="*/ 2803911 w 4003589"/>
                <a:gd name="connsiteY160" fmla="*/ 65361 h 3670407"/>
                <a:gd name="connsiteX161" fmla="*/ 2804279 w 4003589"/>
                <a:gd name="connsiteY161" fmla="*/ 65361 h 3670407"/>
                <a:gd name="connsiteX162" fmla="*/ 2804647 w 4003589"/>
                <a:gd name="connsiteY162" fmla="*/ 65361 h 3670407"/>
                <a:gd name="connsiteX163" fmla="*/ 2809552 w 4003589"/>
                <a:gd name="connsiteY163" fmla="*/ 63277 h 3670407"/>
                <a:gd name="connsiteX164" fmla="*/ 2814335 w 4003589"/>
                <a:gd name="connsiteY164" fmla="*/ 60211 h 3670407"/>
                <a:gd name="connsiteX165" fmla="*/ 2818626 w 4003589"/>
                <a:gd name="connsiteY165" fmla="*/ 56532 h 3670407"/>
                <a:gd name="connsiteX166" fmla="*/ 2821938 w 4003589"/>
                <a:gd name="connsiteY166" fmla="*/ 52608 h 3670407"/>
                <a:gd name="connsiteX167" fmla="*/ 2823654 w 4003589"/>
                <a:gd name="connsiteY167" fmla="*/ 48684 h 3670407"/>
                <a:gd name="connsiteX168" fmla="*/ 2823286 w 4003589"/>
                <a:gd name="connsiteY168" fmla="*/ 45863 h 3670407"/>
                <a:gd name="connsiteX169" fmla="*/ 2820956 w 4003589"/>
                <a:gd name="connsiteY169" fmla="*/ 44392 h 3670407"/>
                <a:gd name="connsiteX170" fmla="*/ 2816787 w 4003589"/>
                <a:gd name="connsiteY170" fmla="*/ 44637 h 3670407"/>
                <a:gd name="connsiteX171" fmla="*/ 2816419 w 4003589"/>
                <a:gd name="connsiteY171" fmla="*/ 44637 h 3670407"/>
                <a:gd name="connsiteX172" fmla="*/ 2816051 w 4003589"/>
                <a:gd name="connsiteY172" fmla="*/ 44637 h 3670407"/>
                <a:gd name="connsiteX173" fmla="*/ 2815683 w 4003589"/>
                <a:gd name="connsiteY173" fmla="*/ 44637 h 3670407"/>
                <a:gd name="connsiteX174" fmla="*/ 2815316 w 4003589"/>
                <a:gd name="connsiteY174" fmla="*/ 44637 h 3670407"/>
                <a:gd name="connsiteX175" fmla="*/ 2426950 w 4003589"/>
                <a:gd name="connsiteY175" fmla="*/ 162851 h 3670407"/>
                <a:gd name="connsiteX176" fmla="*/ 2426582 w 4003589"/>
                <a:gd name="connsiteY176" fmla="*/ 162851 h 3670407"/>
                <a:gd name="connsiteX177" fmla="*/ 2426214 w 4003589"/>
                <a:gd name="connsiteY177" fmla="*/ 162851 h 3670407"/>
                <a:gd name="connsiteX178" fmla="*/ 2425846 w 4003589"/>
                <a:gd name="connsiteY178" fmla="*/ 162974 h 3670407"/>
                <a:gd name="connsiteX179" fmla="*/ 2425478 w 4003589"/>
                <a:gd name="connsiteY179" fmla="*/ 163097 h 3670407"/>
                <a:gd name="connsiteX180" fmla="*/ 2420450 w 4003589"/>
                <a:gd name="connsiteY180" fmla="*/ 165672 h 3670407"/>
                <a:gd name="connsiteX181" fmla="*/ 2415668 w 4003589"/>
                <a:gd name="connsiteY181" fmla="*/ 169228 h 3670407"/>
                <a:gd name="connsiteX182" fmla="*/ 2411744 w 4003589"/>
                <a:gd name="connsiteY182" fmla="*/ 173275 h 3670407"/>
                <a:gd name="connsiteX183" fmla="*/ 2409169 w 4003589"/>
                <a:gd name="connsiteY183" fmla="*/ 177322 h 3670407"/>
                <a:gd name="connsiteX184" fmla="*/ 2408556 w 4003589"/>
                <a:gd name="connsiteY184" fmla="*/ 180387 h 3670407"/>
                <a:gd name="connsiteX185" fmla="*/ 2409536 w 4003589"/>
                <a:gd name="connsiteY185" fmla="*/ 182349 h 3670407"/>
                <a:gd name="connsiteX186" fmla="*/ 2411989 w 4003589"/>
                <a:gd name="connsiteY186" fmla="*/ 183085 h 3670407"/>
                <a:gd name="connsiteX187" fmla="*/ 2415791 w 4003589"/>
                <a:gd name="connsiteY187" fmla="*/ 182472 h 3670407"/>
                <a:gd name="connsiteX188" fmla="*/ 2416158 w 4003589"/>
                <a:gd name="connsiteY188" fmla="*/ 182472 h 3670407"/>
                <a:gd name="connsiteX189" fmla="*/ 2416526 w 4003589"/>
                <a:gd name="connsiteY189" fmla="*/ 182472 h 3670407"/>
                <a:gd name="connsiteX190" fmla="*/ 2416894 w 4003589"/>
                <a:gd name="connsiteY190" fmla="*/ 182349 h 3670407"/>
                <a:gd name="connsiteX191" fmla="*/ 2417262 w 4003589"/>
                <a:gd name="connsiteY191" fmla="*/ 182227 h 3670407"/>
                <a:gd name="connsiteX192" fmla="*/ 2422412 w 4003589"/>
                <a:gd name="connsiteY192" fmla="*/ 179652 h 3670407"/>
                <a:gd name="connsiteX193" fmla="*/ 2427195 w 4003589"/>
                <a:gd name="connsiteY193" fmla="*/ 176095 h 3670407"/>
                <a:gd name="connsiteX194" fmla="*/ 2431119 w 4003589"/>
                <a:gd name="connsiteY194" fmla="*/ 172049 h 3670407"/>
                <a:gd name="connsiteX195" fmla="*/ 2433694 w 4003589"/>
                <a:gd name="connsiteY195" fmla="*/ 168002 h 3670407"/>
                <a:gd name="connsiteX196" fmla="*/ 2434307 w 4003589"/>
                <a:gd name="connsiteY196" fmla="*/ 164936 h 3670407"/>
                <a:gd name="connsiteX197" fmla="*/ 2433326 w 4003589"/>
                <a:gd name="connsiteY197" fmla="*/ 162974 h 3670407"/>
                <a:gd name="connsiteX198" fmla="*/ 2430751 w 4003589"/>
                <a:gd name="connsiteY198" fmla="*/ 162238 h 3670407"/>
                <a:gd name="connsiteX199" fmla="*/ 2426950 w 4003589"/>
                <a:gd name="connsiteY199" fmla="*/ 162851 h 3670407"/>
                <a:gd name="connsiteX200" fmla="*/ 2863018 w 4003589"/>
                <a:gd name="connsiteY200" fmla="*/ 34581 h 3670407"/>
                <a:gd name="connsiteX201" fmla="*/ 2858236 w 4003589"/>
                <a:gd name="connsiteY201" fmla="*/ 36544 h 3670407"/>
                <a:gd name="connsiteX202" fmla="*/ 2853453 w 4003589"/>
                <a:gd name="connsiteY202" fmla="*/ 39487 h 3670407"/>
                <a:gd name="connsiteX203" fmla="*/ 2849161 w 4003589"/>
                <a:gd name="connsiteY203" fmla="*/ 43043 h 3670407"/>
                <a:gd name="connsiteX204" fmla="*/ 2845728 w 4003589"/>
                <a:gd name="connsiteY204" fmla="*/ 46967 h 3670407"/>
                <a:gd name="connsiteX205" fmla="*/ 2843888 w 4003589"/>
                <a:gd name="connsiteY205" fmla="*/ 51014 h 3670407"/>
                <a:gd name="connsiteX206" fmla="*/ 2844133 w 4003589"/>
                <a:gd name="connsiteY206" fmla="*/ 53957 h 3670407"/>
                <a:gd name="connsiteX207" fmla="*/ 2846341 w 4003589"/>
                <a:gd name="connsiteY207" fmla="*/ 55551 h 3670407"/>
                <a:gd name="connsiteX208" fmla="*/ 2850388 w 4003589"/>
                <a:gd name="connsiteY208" fmla="*/ 55551 h 3670407"/>
                <a:gd name="connsiteX209" fmla="*/ 2850878 w 4003589"/>
                <a:gd name="connsiteY209" fmla="*/ 55551 h 3670407"/>
                <a:gd name="connsiteX210" fmla="*/ 2851368 w 4003589"/>
                <a:gd name="connsiteY210" fmla="*/ 55551 h 3670407"/>
                <a:gd name="connsiteX211" fmla="*/ 2851859 w 4003589"/>
                <a:gd name="connsiteY211" fmla="*/ 55428 h 3670407"/>
                <a:gd name="connsiteX212" fmla="*/ 2852349 w 4003589"/>
                <a:gd name="connsiteY212" fmla="*/ 55306 h 3670407"/>
                <a:gd name="connsiteX213" fmla="*/ 2857255 w 4003589"/>
                <a:gd name="connsiteY213" fmla="*/ 53344 h 3670407"/>
                <a:gd name="connsiteX214" fmla="*/ 2862037 w 4003589"/>
                <a:gd name="connsiteY214" fmla="*/ 50401 h 3670407"/>
                <a:gd name="connsiteX215" fmla="*/ 2866329 w 4003589"/>
                <a:gd name="connsiteY215" fmla="*/ 46722 h 3670407"/>
                <a:gd name="connsiteX216" fmla="*/ 2869640 w 4003589"/>
                <a:gd name="connsiteY216" fmla="*/ 42798 h 3670407"/>
                <a:gd name="connsiteX217" fmla="*/ 2871480 w 4003589"/>
                <a:gd name="connsiteY217" fmla="*/ 38874 h 3670407"/>
                <a:gd name="connsiteX218" fmla="*/ 2871234 w 4003589"/>
                <a:gd name="connsiteY218" fmla="*/ 35930 h 3670407"/>
                <a:gd name="connsiteX219" fmla="*/ 2869027 w 4003589"/>
                <a:gd name="connsiteY219" fmla="*/ 34336 h 3670407"/>
                <a:gd name="connsiteX220" fmla="*/ 2864980 w 4003589"/>
                <a:gd name="connsiteY220" fmla="*/ 34336 h 3670407"/>
                <a:gd name="connsiteX221" fmla="*/ 2864490 w 4003589"/>
                <a:gd name="connsiteY221" fmla="*/ 34336 h 3670407"/>
                <a:gd name="connsiteX222" fmla="*/ 2863999 w 4003589"/>
                <a:gd name="connsiteY222" fmla="*/ 34336 h 3670407"/>
                <a:gd name="connsiteX223" fmla="*/ 2863509 w 4003589"/>
                <a:gd name="connsiteY223" fmla="*/ 34459 h 3670407"/>
                <a:gd name="connsiteX224" fmla="*/ 2863018 w 4003589"/>
                <a:gd name="connsiteY224" fmla="*/ 34581 h 3670407"/>
                <a:gd name="connsiteX225" fmla="*/ 2378021 w 4003589"/>
                <a:gd name="connsiteY225" fmla="*/ 182349 h 3670407"/>
                <a:gd name="connsiteX226" fmla="*/ 2377530 w 4003589"/>
                <a:gd name="connsiteY226" fmla="*/ 182472 h 3670407"/>
                <a:gd name="connsiteX227" fmla="*/ 2377040 w 4003589"/>
                <a:gd name="connsiteY227" fmla="*/ 182595 h 3670407"/>
                <a:gd name="connsiteX228" fmla="*/ 2376549 w 4003589"/>
                <a:gd name="connsiteY228" fmla="*/ 182840 h 3670407"/>
                <a:gd name="connsiteX229" fmla="*/ 2376059 w 4003589"/>
                <a:gd name="connsiteY229" fmla="*/ 183085 h 3670407"/>
                <a:gd name="connsiteX230" fmla="*/ 2371031 w 4003589"/>
                <a:gd name="connsiteY230" fmla="*/ 185660 h 3670407"/>
                <a:gd name="connsiteX231" fmla="*/ 2366371 w 4003589"/>
                <a:gd name="connsiteY231" fmla="*/ 189217 h 3670407"/>
                <a:gd name="connsiteX232" fmla="*/ 2362570 w 4003589"/>
                <a:gd name="connsiteY232" fmla="*/ 193141 h 3670407"/>
                <a:gd name="connsiteX233" fmla="*/ 2360240 w 4003589"/>
                <a:gd name="connsiteY233" fmla="*/ 197065 h 3670407"/>
                <a:gd name="connsiteX234" fmla="*/ 2359626 w 4003589"/>
                <a:gd name="connsiteY234" fmla="*/ 200008 h 3670407"/>
                <a:gd name="connsiteX235" fmla="*/ 2360730 w 4003589"/>
                <a:gd name="connsiteY235" fmla="*/ 201847 h 3670407"/>
                <a:gd name="connsiteX236" fmla="*/ 2363183 w 4003589"/>
                <a:gd name="connsiteY236" fmla="*/ 202583 h 3670407"/>
                <a:gd name="connsiteX237" fmla="*/ 2366861 w 4003589"/>
                <a:gd name="connsiteY237" fmla="*/ 201970 h 3670407"/>
                <a:gd name="connsiteX238" fmla="*/ 2367352 w 4003589"/>
                <a:gd name="connsiteY238" fmla="*/ 201847 h 3670407"/>
                <a:gd name="connsiteX239" fmla="*/ 2367843 w 4003589"/>
                <a:gd name="connsiteY239" fmla="*/ 201725 h 3670407"/>
                <a:gd name="connsiteX240" fmla="*/ 2368333 w 4003589"/>
                <a:gd name="connsiteY240" fmla="*/ 201602 h 3670407"/>
                <a:gd name="connsiteX241" fmla="*/ 2368823 w 4003589"/>
                <a:gd name="connsiteY241" fmla="*/ 201479 h 3670407"/>
                <a:gd name="connsiteX242" fmla="*/ 2373851 w 4003589"/>
                <a:gd name="connsiteY242" fmla="*/ 198782 h 3670407"/>
                <a:gd name="connsiteX243" fmla="*/ 2378511 w 4003589"/>
                <a:gd name="connsiteY243" fmla="*/ 195225 h 3670407"/>
                <a:gd name="connsiteX244" fmla="*/ 2382313 w 4003589"/>
                <a:gd name="connsiteY244" fmla="*/ 191301 h 3670407"/>
                <a:gd name="connsiteX245" fmla="*/ 2384643 w 4003589"/>
                <a:gd name="connsiteY245" fmla="*/ 187377 h 3670407"/>
                <a:gd name="connsiteX246" fmla="*/ 2385256 w 4003589"/>
                <a:gd name="connsiteY246" fmla="*/ 184434 h 3670407"/>
                <a:gd name="connsiteX247" fmla="*/ 2384152 w 4003589"/>
                <a:gd name="connsiteY247" fmla="*/ 182595 h 3670407"/>
                <a:gd name="connsiteX248" fmla="*/ 2381700 w 4003589"/>
                <a:gd name="connsiteY248" fmla="*/ 181982 h 3670407"/>
                <a:gd name="connsiteX249" fmla="*/ 2378021 w 4003589"/>
                <a:gd name="connsiteY249" fmla="*/ 182595 h 3670407"/>
                <a:gd name="connsiteX250" fmla="*/ 2910353 w 4003589"/>
                <a:gd name="connsiteY250" fmla="*/ 25875 h 3670407"/>
                <a:gd name="connsiteX251" fmla="*/ 2905571 w 4003589"/>
                <a:gd name="connsiteY251" fmla="*/ 27837 h 3670407"/>
                <a:gd name="connsiteX252" fmla="*/ 2900788 w 4003589"/>
                <a:gd name="connsiteY252" fmla="*/ 30657 h 3670407"/>
                <a:gd name="connsiteX253" fmla="*/ 2896496 w 4003589"/>
                <a:gd name="connsiteY253" fmla="*/ 34214 h 3670407"/>
                <a:gd name="connsiteX254" fmla="*/ 2893062 w 4003589"/>
                <a:gd name="connsiteY254" fmla="*/ 38138 h 3670407"/>
                <a:gd name="connsiteX255" fmla="*/ 2890978 w 4003589"/>
                <a:gd name="connsiteY255" fmla="*/ 42184 h 3670407"/>
                <a:gd name="connsiteX256" fmla="*/ 2890978 w 4003589"/>
                <a:gd name="connsiteY256" fmla="*/ 45250 h 3670407"/>
                <a:gd name="connsiteX257" fmla="*/ 2893062 w 4003589"/>
                <a:gd name="connsiteY257" fmla="*/ 46967 h 3670407"/>
                <a:gd name="connsiteX258" fmla="*/ 2897109 w 4003589"/>
                <a:gd name="connsiteY258" fmla="*/ 46967 h 3670407"/>
                <a:gd name="connsiteX259" fmla="*/ 2897722 w 4003589"/>
                <a:gd name="connsiteY259" fmla="*/ 46967 h 3670407"/>
                <a:gd name="connsiteX260" fmla="*/ 2898335 w 4003589"/>
                <a:gd name="connsiteY260" fmla="*/ 46844 h 3670407"/>
                <a:gd name="connsiteX261" fmla="*/ 2898949 w 4003589"/>
                <a:gd name="connsiteY261" fmla="*/ 46722 h 3670407"/>
                <a:gd name="connsiteX262" fmla="*/ 2899562 w 4003589"/>
                <a:gd name="connsiteY262" fmla="*/ 46599 h 3670407"/>
                <a:gd name="connsiteX263" fmla="*/ 2904344 w 4003589"/>
                <a:gd name="connsiteY263" fmla="*/ 44637 h 3670407"/>
                <a:gd name="connsiteX264" fmla="*/ 2909004 w 4003589"/>
                <a:gd name="connsiteY264" fmla="*/ 41694 h 3670407"/>
                <a:gd name="connsiteX265" fmla="*/ 2913296 w 4003589"/>
                <a:gd name="connsiteY265" fmla="*/ 38138 h 3670407"/>
                <a:gd name="connsiteX266" fmla="*/ 2916607 w 4003589"/>
                <a:gd name="connsiteY266" fmla="*/ 34214 h 3670407"/>
                <a:gd name="connsiteX267" fmla="*/ 2918692 w 4003589"/>
                <a:gd name="connsiteY267" fmla="*/ 30167 h 3670407"/>
                <a:gd name="connsiteX268" fmla="*/ 2918692 w 4003589"/>
                <a:gd name="connsiteY268" fmla="*/ 27224 h 3670407"/>
                <a:gd name="connsiteX269" fmla="*/ 2916607 w 4003589"/>
                <a:gd name="connsiteY269" fmla="*/ 25507 h 3670407"/>
                <a:gd name="connsiteX270" fmla="*/ 2912560 w 4003589"/>
                <a:gd name="connsiteY270" fmla="*/ 25507 h 3670407"/>
                <a:gd name="connsiteX271" fmla="*/ 2912070 w 4003589"/>
                <a:gd name="connsiteY271" fmla="*/ 25507 h 3670407"/>
                <a:gd name="connsiteX272" fmla="*/ 2911457 w 4003589"/>
                <a:gd name="connsiteY272" fmla="*/ 25630 h 3670407"/>
                <a:gd name="connsiteX273" fmla="*/ 2910844 w 4003589"/>
                <a:gd name="connsiteY273" fmla="*/ 25752 h 3670407"/>
                <a:gd name="connsiteX274" fmla="*/ 2910230 w 4003589"/>
                <a:gd name="connsiteY274" fmla="*/ 25875 h 3670407"/>
                <a:gd name="connsiteX275" fmla="*/ 2328847 w 4003589"/>
                <a:gd name="connsiteY275" fmla="*/ 202583 h 3670407"/>
                <a:gd name="connsiteX276" fmla="*/ 2328356 w 4003589"/>
                <a:gd name="connsiteY276" fmla="*/ 202706 h 3670407"/>
                <a:gd name="connsiteX277" fmla="*/ 2327865 w 4003589"/>
                <a:gd name="connsiteY277" fmla="*/ 202828 h 3670407"/>
                <a:gd name="connsiteX278" fmla="*/ 2327375 w 4003589"/>
                <a:gd name="connsiteY278" fmla="*/ 203074 h 3670407"/>
                <a:gd name="connsiteX279" fmla="*/ 2326885 w 4003589"/>
                <a:gd name="connsiteY279" fmla="*/ 203319 h 3670407"/>
                <a:gd name="connsiteX280" fmla="*/ 2321857 w 4003589"/>
                <a:gd name="connsiteY280" fmla="*/ 206017 h 3670407"/>
                <a:gd name="connsiteX281" fmla="*/ 2317197 w 4003589"/>
                <a:gd name="connsiteY281" fmla="*/ 209573 h 3670407"/>
                <a:gd name="connsiteX282" fmla="*/ 2313518 w 4003589"/>
                <a:gd name="connsiteY282" fmla="*/ 213497 h 3670407"/>
                <a:gd name="connsiteX283" fmla="*/ 2311188 w 4003589"/>
                <a:gd name="connsiteY283" fmla="*/ 217421 h 3670407"/>
                <a:gd name="connsiteX284" fmla="*/ 2310697 w 4003589"/>
                <a:gd name="connsiteY284" fmla="*/ 220242 h 3670407"/>
                <a:gd name="connsiteX285" fmla="*/ 2311801 w 4003589"/>
                <a:gd name="connsiteY285" fmla="*/ 221958 h 3670407"/>
                <a:gd name="connsiteX286" fmla="*/ 2314254 w 4003589"/>
                <a:gd name="connsiteY286" fmla="*/ 222572 h 3670407"/>
                <a:gd name="connsiteX287" fmla="*/ 2317810 w 4003589"/>
                <a:gd name="connsiteY287" fmla="*/ 221958 h 3670407"/>
                <a:gd name="connsiteX288" fmla="*/ 2318300 w 4003589"/>
                <a:gd name="connsiteY288" fmla="*/ 221836 h 3670407"/>
                <a:gd name="connsiteX289" fmla="*/ 2318913 w 4003589"/>
                <a:gd name="connsiteY289" fmla="*/ 221591 h 3670407"/>
                <a:gd name="connsiteX290" fmla="*/ 2319527 w 4003589"/>
                <a:gd name="connsiteY290" fmla="*/ 221345 h 3670407"/>
                <a:gd name="connsiteX291" fmla="*/ 2320140 w 4003589"/>
                <a:gd name="connsiteY291" fmla="*/ 221100 h 3670407"/>
                <a:gd name="connsiteX292" fmla="*/ 2325168 w 4003589"/>
                <a:gd name="connsiteY292" fmla="*/ 218402 h 3670407"/>
                <a:gd name="connsiteX293" fmla="*/ 2329828 w 4003589"/>
                <a:gd name="connsiteY293" fmla="*/ 214846 h 3670407"/>
                <a:gd name="connsiteX294" fmla="*/ 2333506 w 4003589"/>
                <a:gd name="connsiteY294" fmla="*/ 210922 h 3670407"/>
                <a:gd name="connsiteX295" fmla="*/ 2335836 w 4003589"/>
                <a:gd name="connsiteY295" fmla="*/ 206998 h 3670407"/>
                <a:gd name="connsiteX296" fmla="*/ 2336327 w 4003589"/>
                <a:gd name="connsiteY296" fmla="*/ 204177 h 3670407"/>
                <a:gd name="connsiteX297" fmla="*/ 2335223 w 4003589"/>
                <a:gd name="connsiteY297" fmla="*/ 202461 h 3670407"/>
                <a:gd name="connsiteX298" fmla="*/ 2332771 w 4003589"/>
                <a:gd name="connsiteY298" fmla="*/ 201847 h 3670407"/>
                <a:gd name="connsiteX299" fmla="*/ 2329215 w 4003589"/>
                <a:gd name="connsiteY299" fmla="*/ 202461 h 3670407"/>
                <a:gd name="connsiteX300" fmla="*/ 2957197 w 4003589"/>
                <a:gd name="connsiteY300" fmla="*/ 18517 h 3670407"/>
                <a:gd name="connsiteX301" fmla="*/ 2952537 w 4003589"/>
                <a:gd name="connsiteY301" fmla="*/ 20479 h 3670407"/>
                <a:gd name="connsiteX302" fmla="*/ 2947877 w 4003589"/>
                <a:gd name="connsiteY302" fmla="*/ 23300 h 3670407"/>
                <a:gd name="connsiteX303" fmla="*/ 2943708 w 4003589"/>
                <a:gd name="connsiteY303" fmla="*/ 26733 h 3670407"/>
                <a:gd name="connsiteX304" fmla="*/ 2940274 w 4003589"/>
                <a:gd name="connsiteY304" fmla="*/ 30535 h 3670407"/>
                <a:gd name="connsiteX305" fmla="*/ 2938067 w 4003589"/>
                <a:gd name="connsiteY305" fmla="*/ 34704 h 3670407"/>
                <a:gd name="connsiteX306" fmla="*/ 2938067 w 4003589"/>
                <a:gd name="connsiteY306" fmla="*/ 37770 h 3670407"/>
                <a:gd name="connsiteX307" fmla="*/ 2940029 w 4003589"/>
                <a:gd name="connsiteY307" fmla="*/ 39609 h 3670407"/>
                <a:gd name="connsiteX308" fmla="*/ 2943953 w 4003589"/>
                <a:gd name="connsiteY308" fmla="*/ 39854 h 3670407"/>
                <a:gd name="connsiteX309" fmla="*/ 2944567 w 4003589"/>
                <a:gd name="connsiteY309" fmla="*/ 39854 h 3670407"/>
                <a:gd name="connsiteX310" fmla="*/ 2945180 w 4003589"/>
                <a:gd name="connsiteY310" fmla="*/ 39732 h 3670407"/>
                <a:gd name="connsiteX311" fmla="*/ 2945915 w 4003589"/>
                <a:gd name="connsiteY311" fmla="*/ 39609 h 3670407"/>
                <a:gd name="connsiteX312" fmla="*/ 2946651 w 4003589"/>
                <a:gd name="connsiteY312" fmla="*/ 39364 h 3670407"/>
                <a:gd name="connsiteX313" fmla="*/ 2951311 w 4003589"/>
                <a:gd name="connsiteY313" fmla="*/ 37525 h 3670407"/>
                <a:gd name="connsiteX314" fmla="*/ 2955971 w 4003589"/>
                <a:gd name="connsiteY314" fmla="*/ 34704 h 3670407"/>
                <a:gd name="connsiteX315" fmla="*/ 2960263 w 4003589"/>
                <a:gd name="connsiteY315" fmla="*/ 31270 h 3670407"/>
                <a:gd name="connsiteX316" fmla="*/ 2963697 w 4003589"/>
                <a:gd name="connsiteY316" fmla="*/ 27469 h 3670407"/>
                <a:gd name="connsiteX317" fmla="*/ 2965904 w 4003589"/>
                <a:gd name="connsiteY317" fmla="*/ 23300 h 3670407"/>
                <a:gd name="connsiteX318" fmla="*/ 2965904 w 4003589"/>
                <a:gd name="connsiteY318" fmla="*/ 20234 h 3670407"/>
                <a:gd name="connsiteX319" fmla="*/ 2963942 w 4003589"/>
                <a:gd name="connsiteY319" fmla="*/ 18394 h 3670407"/>
                <a:gd name="connsiteX320" fmla="*/ 2960018 w 4003589"/>
                <a:gd name="connsiteY320" fmla="*/ 18272 h 3670407"/>
                <a:gd name="connsiteX321" fmla="*/ 2959405 w 4003589"/>
                <a:gd name="connsiteY321" fmla="*/ 18272 h 3670407"/>
                <a:gd name="connsiteX322" fmla="*/ 2958669 w 4003589"/>
                <a:gd name="connsiteY322" fmla="*/ 18394 h 3670407"/>
                <a:gd name="connsiteX323" fmla="*/ 2957933 w 4003589"/>
                <a:gd name="connsiteY323" fmla="*/ 18517 h 3670407"/>
                <a:gd name="connsiteX324" fmla="*/ 2957197 w 4003589"/>
                <a:gd name="connsiteY324" fmla="*/ 18762 h 3670407"/>
                <a:gd name="connsiteX325" fmla="*/ 2279917 w 4003589"/>
                <a:gd name="connsiteY325" fmla="*/ 223921 h 3670407"/>
                <a:gd name="connsiteX326" fmla="*/ 2279304 w 4003589"/>
                <a:gd name="connsiteY326" fmla="*/ 224166 h 3670407"/>
                <a:gd name="connsiteX327" fmla="*/ 2278691 w 4003589"/>
                <a:gd name="connsiteY327" fmla="*/ 224411 h 3670407"/>
                <a:gd name="connsiteX328" fmla="*/ 2278078 w 4003589"/>
                <a:gd name="connsiteY328" fmla="*/ 224656 h 3670407"/>
                <a:gd name="connsiteX329" fmla="*/ 2277342 w 4003589"/>
                <a:gd name="connsiteY329" fmla="*/ 224902 h 3670407"/>
                <a:gd name="connsiteX330" fmla="*/ 2272315 w 4003589"/>
                <a:gd name="connsiteY330" fmla="*/ 227722 h 3670407"/>
                <a:gd name="connsiteX331" fmla="*/ 2267777 w 4003589"/>
                <a:gd name="connsiteY331" fmla="*/ 231278 h 3670407"/>
                <a:gd name="connsiteX332" fmla="*/ 2264221 w 4003589"/>
                <a:gd name="connsiteY332" fmla="*/ 235202 h 3670407"/>
                <a:gd name="connsiteX333" fmla="*/ 2262014 w 4003589"/>
                <a:gd name="connsiteY333" fmla="*/ 239004 h 3670407"/>
                <a:gd name="connsiteX334" fmla="*/ 2261646 w 4003589"/>
                <a:gd name="connsiteY334" fmla="*/ 241702 h 3670407"/>
                <a:gd name="connsiteX335" fmla="*/ 2262750 w 4003589"/>
                <a:gd name="connsiteY335" fmla="*/ 243419 h 3670407"/>
                <a:gd name="connsiteX336" fmla="*/ 2265079 w 4003589"/>
                <a:gd name="connsiteY336" fmla="*/ 244032 h 3670407"/>
                <a:gd name="connsiteX337" fmla="*/ 2268513 w 4003589"/>
                <a:gd name="connsiteY337" fmla="*/ 243419 h 3670407"/>
                <a:gd name="connsiteX338" fmla="*/ 2269126 w 4003589"/>
                <a:gd name="connsiteY338" fmla="*/ 243173 h 3670407"/>
                <a:gd name="connsiteX339" fmla="*/ 2269739 w 4003589"/>
                <a:gd name="connsiteY339" fmla="*/ 242928 h 3670407"/>
                <a:gd name="connsiteX340" fmla="*/ 2270352 w 4003589"/>
                <a:gd name="connsiteY340" fmla="*/ 242683 h 3670407"/>
                <a:gd name="connsiteX341" fmla="*/ 2270966 w 4003589"/>
                <a:gd name="connsiteY341" fmla="*/ 242438 h 3670407"/>
                <a:gd name="connsiteX342" fmla="*/ 2275993 w 4003589"/>
                <a:gd name="connsiteY342" fmla="*/ 239617 h 3670407"/>
                <a:gd name="connsiteX343" fmla="*/ 2280531 w 4003589"/>
                <a:gd name="connsiteY343" fmla="*/ 235938 h 3670407"/>
                <a:gd name="connsiteX344" fmla="*/ 2284210 w 4003589"/>
                <a:gd name="connsiteY344" fmla="*/ 232014 h 3670407"/>
                <a:gd name="connsiteX345" fmla="*/ 2286417 w 4003589"/>
                <a:gd name="connsiteY345" fmla="*/ 228090 h 3670407"/>
                <a:gd name="connsiteX346" fmla="*/ 2286662 w 4003589"/>
                <a:gd name="connsiteY346" fmla="*/ 225392 h 3670407"/>
                <a:gd name="connsiteX347" fmla="*/ 2285558 w 4003589"/>
                <a:gd name="connsiteY347" fmla="*/ 223798 h 3670407"/>
                <a:gd name="connsiteX348" fmla="*/ 2283229 w 4003589"/>
                <a:gd name="connsiteY348" fmla="*/ 223185 h 3670407"/>
                <a:gd name="connsiteX349" fmla="*/ 2279795 w 4003589"/>
                <a:gd name="connsiteY349" fmla="*/ 223798 h 3670407"/>
                <a:gd name="connsiteX350" fmla="*/ 3003919 w 4003589"/>
                <a:gd name="connsiteY350" fmla="*/ 12386 h 3670407"/>
                <a:gd name="connsiteX351" fmla="*/ 2999259 w 4003589"/>
                <a:gd name="connsiteY351" fmla="*/ 14225 h 3670407"/>
                <a:gd name="connsiteX352" fmla="*/ 2994599 w 4003589"/>
                <a:gd name="connsiteY352" fmla="*/ 16923 h 3670407"/>
                <a:gd name="connsiteX353" fmla="*/ 2990307 w 4003589"/>
                <a:gd name="connsiteY353" fmla="*/ 20234 h 3670407"/>
                <a:gd name="connsiteX354" fmla="*/ 2986873 w 4003589"/>
                <a:gd name="connsiteY354" fmla="*/ 24035 h 3670407"/>
                <a:gd name="connsiteX355" fmla="*/ 2984543 w 4003589"/>
                <a:gd name="connsiteY355" fmla="*/ 28205 h 3670407"/>
                <a:gd name="connsiteX356" fmla="*/ 2984421 w 4003589"/>
                <a:gd name="connsiteY356" fmla="*/ 31393 h 3670407"/>
                <a:gd name="connsiteX357" fmla="*/ 2986383 w 4003589"/>
                <a:gd name="connsiteY357" fmla="*/ 33355 h 3670407"/>
                <a:gd name="connsiteX358" fmla="*/ 2990307 w 4003589"/>
                <a:gd name="connsiteY358" fmla="*/ 33723 h 3670407"/>
                <a:gd name="connsiteX359" fmla="*/ 2991043 w 4003589"/>
                <a:gd name="connsiteY359" fmla="*/ 33723 h 3670407"/>
                <a:gd name="connsiteX360" fmla="*/ 2991779 w 4003589"/>
                <a:gd name="connsiteY360" fmla="*/ 33600 h 3670407"/>
                <a:gd name="connsiteX361" fmla="*/ 2992515 w 4003589"/>
                <a:gd name="connsiteY361" fmla="*/ 33478 h 3670407"/>
                <a:gd name="connsiteX362" fmla="*/ 2993250 w 4003589"/>
                <a:gd name="connsiteY362" fmla="*/ 33233 h 3670407"/>
                <a:gd name="connsiteX363" fmla="*/ 2997910 w 4003589"/>
                <a:gd name="connsiteY363" fmla="*/ 31393 h 3670407"/>
                <a:gd name="connsiteX364" fmla="*/ 3002570 w 4003589"/>
                <a:gd name="connsiteY364" fmla="*/ 28695 h 3670407"/>
                <a:gd name="connsiteX365" fmla="*/ 3006862 w 4003589"/>
                <a:gd name="connsiteY365" fmla="*/ 25262 h 3670407"/>
                <a:gd name="connsiteX366" fmla="*/ 3010296 w 4003589"/>
                <a:gd name="connsiteY366" fmla="*/ 21460 h 3670407"/>
                <a:gd name="connsiteX367" fmla="*/ 3012625 w 4003589"/>
                <a:gd name="connsiteY367" fmla="*/ 17291 h 3670407"/>
                <a:gd name="connsiteX368" fmla="*/ 3012748 w 4003589"/>
                <a:gd name="connsiteY368" fmla="*/ 14102 h 3670407"/>
                <a:gd name="connsiteX369" fmla="*/ 3010909 w 4003589"/>
                <a:gd name="connsiteY369" fmla="*/ 12140 h 3670407"/>
                <a:gd name="connsiteX370" fmla="*/ 3007107 w 4003589"/>
                <a:gd name="connsiteY370" fmla="*/ 11772 h 3670407"/>
                <a:gd name="connsiteX371" fmla="*/ 3006372 w 4003589"/>
                <a:gd name="connsiteY371" fmla="*/ 11772 h 3670407"/>
                <a:gd name="connsiteX372" fmla="*/ 3005636 w 4003589"/>
                <a:gd name="connsiteY372" fmla="*/ 11895 h 3670407"/>
                <a:gd name="connsiteX373" fmla="*/ 3004900 w 4003589"/>
                <a:gd name="connsiteY373" fmla="*/ 12140 h 3670407"/>
                <a:gd name="connsiteX374" fmla="*/ 3004164 w 4003589"/>
                <a:gd name="connsiteY374" fmla="*/ 12386 h 3670407"/>
                <a:gd name="connsiteX375" fmla="*/ 2230989 w 4003589"/>
                <a:gd name="connsiteY375" fmla="*/ 245994 h 3670407"/>
                <a:gd name="connsiteX376" fmla="*/ 2230253 w 4003589"/>
                <a:gd name="connsiteY376" fmla="*/ 246239 h 3670407"/>
                <a:gd name="connsiteX377" fmla="*/ 2229517 w 4003589"/>
                <a:gd name="connsiteY377" fmla="*/ 246484 h 3670407"/>
                <a:gd name="connsiteX378" fmla="*/ 2228781 w 4003589"/>
                <a:gd name="connsiteY378" fmla="*/ 246730 h 3670407"/>
                <a:gd name="connsiteX379" fmla="*/ 2228046 w 4003589"/>
                <a:gd name="connsiteY379" fmla="*/ 247097 h 3670407"/>
                <a:gd name="connsiteX380" fmla="*/ 2223018 w 4003589"/>
                <a:gd name="connsiteY380" fmla="*/ 250041 h 3670407"/>
                <a:gd name="connsiteX381" fmla="*/ 2218481 w 4003589"/>
                <a:gd name="connsiteY381" fmla="*/ 253719 h 3670407"/>
                <a:gd name="connsiteX382" fmla="*/ 2215047 w 4003589"/>
                <a:gd name="connsiteY382" fmla="*/ 257644 h 3670407"/>
                <a:gd name="connsiteX383" fmla="*/ 2212962 w 4003589"/>
                <a:gd name="connsiteY383" fmla="*/ 261445 h 3670407"/>
                <a:gd name="connsiteX384" fmla="*/ 2212717 w 4003589"/>
                <a:gd name="connsiteY384" fmla="*/ 264020 h 3670407"/>
                <a:gd name="connsiteX385" fmla="*/ 2213821 w 4003589"/>
                <a:gd name="connsiteY385" fmla="*/ 265614 h 3670407"/>
                <a:gd name="connsiteX386" fmla="*/ 2216151 w 4003589"/>
                <a:gd name="connsiteY386" fmla="*/ 266105 h 3670407"/>
                <a:gd name="connsiteX387" fmla="*/ 2219462 w 4003589"/>
                <a:gd name="connsiteY387" fmla="*/ 265492 h 3670407"/>
                <a:gd name="connsiteX388" fmla="*/ 2220197 w 4003589"/>
                <a:gd name="connsiteY388" fmla="*/ 265247 h 3670407"/>
                <a:gd name="connsiteX389" fmla="*/ 2220933 w 4003589"/>
                <a:gd name="connsiteY389" fmla="*/ 265001 h 3670407"/>
                <a:gd name="connsiteX390" fmla="*/ 2221669 w 4003589"/>
                <a:gd name="connsiteY390" fmla="*/ 264756 h 3670407"/>
                <a:gd name="connsiteX391" fmla="*/ 2222404 w 4003589"/>
                <a:gd name="connsiteY391" fmla="*/ 264388 h 3670407"/>
                <a:gd name="connsiteX392" fmla="*/ 2227432 w 4003589"/>
                <a:gd name="connsiteY392" fmla="*/ 261445 h 3670407"/>
                <a:gd name="connsiteX393" fmla="*/ 2231847 w 4003589"/>
                <a:gd name="connsiteY393" fmla="*/ 257766 h 3670407"/>
                <a:gd name="connsiteX394" fmla="*/ 2235281 w 4003589"/>
                <a:gd name="connsiteY394" fmla="*/ 253842 h 3670407"/>
                <a:gd name="connsiteX395" fmla="*/ 2237365 w 4003589"/>
                <a:gd name="connsiteY395" fmla="*/ 250041 h 3670407"/>
                <a:gd name="connsiteX396" fmla="*/ 2237611 w 4003589"/>
                <a:gd name="connsiteY396" fmla="*/ 247465 h 3670407"/>
                <a:gd name="connsiteX397" fmla="*/ 2236507 w 4003589"/>
                <a:gd name="connsiteY397" fmla="*/ 245871 h 3670407"/>
                <a:gd name="connsiteX398" fmla="*/ 2234177 w 4003589"/>
                <a:gd name="connsiteY398" fmla="*/ 245381 h 3670407"/>
                <a:gd name="connsiteX399" fmla="*/ 2230866 w 4003589"/>
                <a:gd name="connsiteY399" fmla="*/ 245994 h 3670407"/>
                <a:gd name="connsiteX400" fmla="*/ 3050028 w 4003589"/>
                <a:gd name="connsiteY400" fmla="*/ 7480 h 3670407"/>
                <a:gd name="connsiteX401" fmla="*/ 3045490 w 4003589"/>
                <a:gd name="connsiteY401" fmla="*/ 9320 h 3670407"/>
                <a:gd name="connsiteX402" fmla="*/ 3040953 w 4003589"/>
                <a:gd name="connsiteY402" fmla="*/ 12018 h 3670407"/>
                <a:gd name="connsiteX403" fmla="*/ 3036783 w 4003589"/>
                <a:gd name="connsiteY403" fmla="*/ 15329 h 3670407"/>
                <a:gd name="connsiteX404" fmla="*/ 3033227 w 4003589"/>
                <a:gd name="connsiteY404" fmla="*/ 19008 h 3670407"/>
                <a:gd name="connsiteX405" fmla="*/ 3030775 w 4003589"/>
                <a:gd name="connsiteY405" fmla="*/ 23300 h 3670407"/>
                <a:gd name="connsiteX406" fmla="*/ 3030407 w 4003589"/>
                <a:gd name="connsiteY406" fmla="*/ 26611 h 3670407"/>
                <a:gd name="connsiteX407" fmla="*/ 3032123 w 4003589"/>
                <a:gd name="connsiteY407" fmla="*/ 28695 h 3670407"/>
                <a:gd name="connsiteX408" fmla="*/ 3035925 w 4003589"/>
                <a:gd name="connsiteY408" fmla="*/ 29186 h 3670407"/>
                <a:gd name="connsiteX409" fmla="*/ 3036783 w 4003589"/>
                <a:gd name="connsiteY409" fmla="*/ 29186 h 3670407"/>
                <a:gd name="connsiteX410" fmla="*/ 3037642 w 4003589"/>
                <a:gd name="connsiteY410" fmla="*/ 29063 h 3670407"/>
                <a:gd name="connsiteX411" fmla="*/ 3038500 w 4003589"/>
                <a:gd name="connsiteY411" fmla="*/ 28818 h 3670407"/>
                <a:gd name="connsiteX412" fmla="*/ 3039481 w 4003589"/>
                <a:gd name="connsiteY412" fmla="*/ 28573 h 3670407"/>
                <a:gd name="connsiteX413" fmla="*/ 3044018 w 4003589"/>
                <a:gd name="connsiteY413" fmla="*/ 26733 h 3670407"/>
                <a:gd name="connsiteX414" fmla="*/ 3048556 w 4003589"/>
                <a:gd name="connsiteY414" fmla="*/ 24035 h 3670407"/>
                <a:gd name="connsiteX415" fmla="*/ 3052725 w 4003589"/>
                <a:gd name="connsiteY415" fmla="*/ 20724 h 3670407"/>
                <a:gd name="connsiteX416" fmla="*/ 3056159 w 4003589"/>
                <a:gd name="connsiteY416" fmla="*/ 17046 h 3670407"/>
                <a:gd name="connsiteX417" fmla="*/ 3058611 w 4003589"/>
                <a:gd name="connsiteY417" fmla="*/ 12754 h 3670407"/>
                <a:gd name="connsiteX418" fmla="*/ 3058857 w 4003589"/>
                <a:gd name="connsiteY418" fmla="*/ 9442 h 3670407"/>
                <a:gd name="connsiteX419" fmla="*/ 3057140 w 4003589"/>
                <a:gd name="connsiteY419" fmla="*/ 7358 h 3670407"/>
                <a:gd name="connsiteX420" fmla="*/ 3053338 w 4003589"/>
                <a:gd name="connsiteY420" fmla="*/ 6867 h 3670407"/>
                <a:gd name="connsiteX421" fmla="*/ 3052480 w 4003589"/>
                <a:gd name="connsiteY421" fmla="*/ 6867 h 3670407"/>
                <a:gd name="connsiteX422" fmla="*/ 3051621 w 4003589"/>
                <a:gd name="connsiteY422" fmla="*/ 6990 h 3670407"/>
                <a:gd name="connsiteX423" fmla="*/ 3050763 w 4003589"/>
                <a:gd name="connsiteY423" fmla="*/ 7235 h 3670407"/>
                <a:gd name="connsiteX424" fmla="*/ 3049905 w 4003589"/>
                <a:gd name="connsiteY424" fmla="*/ 7480 h 3670407"/>
                <a:gd name="connsiteX425" fmla="*/ 2182060 w 4003589"/>
                <a:gd name="connsiteY425" fmla="*/ 269048 h 3670407"/>
                <a:gd name="connsiteX426" fmla="*/ 2181324 w 4003589"/>
                <a:gd name="connsiteY426" fmla="*/ 269293 h 3670407"/>
                <a:gd name="connsiteX427" fmla="*/ 2180588 w 4003589"/>
                <a:gd name="connsiteY427" fmla="*/ 269539 h 3670407"/>
                <a:gd name="connsiteX428" fmla="*/ 2179730 w 4003589"/>
                <a:gd name="connsiteY428" fmla="*/ 269906 h 3670407"/>
                <a:gd name="connsiteX429" fmla="*/ 2178871 w 4003589"/>
                <a:gd name="connsiteY429" fmla="*/ 270274 h 3670407"/>
                <a:gd name="connsiteX430" fmla="*/ 2173966 w 4003589"/>
                <a:gd name="connsiteY430" fmla="*/ 273218 h 3670407"/>
                <a:gd name="connsiteX431" fmla="*/ 2169551 w 4003589"/>
                <a:gd name="connsiteY431" fmla="*/ 276896 h 3670407"/>
                <a:gd name="connsiteX432" fmla="*/ 2166118 w 4003589"/>
                <a:gd name="connsiteY432" fmla="*/ 280820 h 3670407"/>
                <a:gd name="connsiteX433" fmla="*/ 2164278 w 4003589"/>
                <a:gd name="connsiteY433" fmla="*/ 284622 h 3670407"/>
                <a:gd name="connsiteX434" fmla="*/ 2164156 w 4003589"/>
                <a:gd name="connsiteY434" fmla="*/ 287074 h 3670407"/>
                <a:gd name="connsiteX435" fmla="*/ 2165259 w 4003589"/>
                <a:gd name="connsiteY435" fmla="*/ 288546 h 3670407"/>
                <a:gd name="connsiteX436" fmla="*/ 2167589 w 4003589"/>
                <a:gd name="connsiteY436" fmla="*/ 289037 h 3670407"/>
                <a:gd name="connsiteX437" fmla="*/ 2170778 w 4003589"/>
                <a:gd name="connsiteY437" fmla="*/ 288546 h 3670407"/>
                <a:gd name="connsiteX438" fmla="*/ 2171514 w 4003589"/>
                <a:gd name="connsiteY438" fmla="*/ 288301 h 3670407"/>
                <a:gd name="connsiteX439" fmla="*/ 2172249 w 4003589"/>
                <a:gd name="connsiteY439" fmla="*/ 288056 h 3670407"/>
                <a:gd name="connsiteX440" fmla="*/ 2173108 w 4003589"/>
                <a:gd name="connsiteY440" fmla="*/ 287688 h 3670407"/>
                <a:gd name="connsiteX441" fmla="*/ 2173966 w 4003589"/>
                <a:gd name="connsiteY441" fmla="*/ 287320 h 3670407"/>
                <a:gd name="connsiteX442" fmla="*/ 2178994 w 4003589"/>
                <a:gd name="connsiteY442" fmla="*/ 284377 h 3670407"/>
                <a:gd name="connsiteX443" fmla="*/ 2183409 w 4003589"/>
                <a:gd name="connsiteY443" fmla="*/ 280698 h 3670407"/>
                <a:gd name="connsiteX444" fmla="*/ 2186842 w 4003589"/>
                <a:gd name="connsiteY444" fmla="*/ 276774 h 3670407"/>
                <a:gd name="connsiteX445" fmla="*/ 2188804 w 4003589"/>
                <a:gd name="connsiteY445" fmla="*/ 272972 h 3670407"/>
                <a:gd name="connsiteX446" fmla="*/ 2188804 w 4003589"/>
                <a:gd name="connsiteY446" fmla="*/ 270520 h 3670407"/>
                <a:gd name="connsiteX447" fmla="*/ 2187578 w 4003589"/>
                <a:gd name="connsiteY447" fmla="*/ 269048 h 3670407"/>
                <a:gd name="connsiteX448" fmla="*/ 2185248 w 4003589"/>
                <a:gd name="connsiteY448" fmla="*/ 268558 h 3670407"/>
                <a:gd name="connsiteX449" fmla="*/ 2182060 w 4003589"/>
                <a:gd name="connsiteY449" fmla="*/ 269171 h 3670407"/>
                <a:gd name="connsiteX450" fmla="*/ 3095768 w 4003589"/>
                <a:gd name="connsiteY450" fmla="*/ 3924 h 3670407"/>
                <a:gd name="connsiteX451" fmla="*/ 3091353 w 4003589"/>
                <a:gd name="connsiteY451" fmla="*/ 5641 h 3670407"/>
                <a:gd name="connsiteX452" fmla="*/ 3086816 w 4003589"/>
                <a:gd name="connsiteY452" fmla="*/ 8216 h 3670407"/>
                <a:gd name="connsiteX453" fmla="*/ 3082647 w 4003589"/>
                <a:gd name="connsiteY453" fmla="*/ 11405 h 3670407"/>
                <a:gd name="connsiteX454" fmla="*/ 3079091 w 4003589"/>
                <a:gd name="connsiteY454" fmla="*/ 15083 h 3670407"/>
                <a:gd name="connsiteX455" fmla="*/ 3076393 w 4003589"/>
                <a:gd name="connsiteY455" fmla="*/ 19375 h 3670407"/>
                <a:gd name="connsiteX456" fmla="*/ 3075902 w 4003589"/>
                <a:gd name="connsiteY456" fmla="*/ 22809 h 3670407"/>
                <a:gd name="connsiteX457" fmla="*/ 3077619 w 4003589"/>
                <a:gd name="connsiteY457" fmla="*/ 25016 h 3670407"/>
                <a:gd name="connsiteX458" fmla="*/ 3081298 w 4003589"/>
                <a:gd name="connsiteY458" fmla="*/ 25630 h 3670407"/>
                <a:gd name="connsiteX459" fmla="*/ 3082156 w 4003589"/>
                <a:gd name="connsiteY459" fmla="*/ 25630 h 3670407"/>
                <a:gd name="connsiteX460" fmla="*/ 3083137 w 4003589"/>
                <a:gd name="connsiteY460" fmla="*/ 25507 h 3670407"/>
                <a:gd name="connsiteX461" fmla="*/ 3084118 w 4003589"/>
                <a:gd name="connsiteY461" fmla="*/ 25262 h 3670407"/>
                <a:gd name="connsiteX462" fmla="*/ 3085099 w 4003589"/>
                <a:gd name="connsiteY462" fmla="*/ 25016 h 3670407"/>
                <a:gd name="connsiteX463" fmla="*/ 3089514 w 4003589"/>
                <a:gd name="connsiteY463" fmla="*/ 23300 h 3670407"/>
                <a:gd name="connsiteX464" fmla="*/ 3094051 w 4003589"/>
                <a:gd name="connsiteY464" fmla="*/ 20724 h 3670407"/>
                <a:gd name="connsiteX465" fmla="*/ 3098221 w 4003589"/>
                <a:gd name="connsiteY465" fmla="*/ 17536 h 3670407"/>
                <a:gd name="connsiteX466" fmla="*/ 3101777 w 4003589"/>
                <a:gd name="connsiteY466" fmla="*/ 13857 h 3670407"/>
                <a:gd name="connsiteX467" fmla="*/ 3104475 w 4003589"/>
                <a:gd name="connsiteY467" fmla="*/ 9565 h 3670407"/>
                <a:gd name="connsiteX468" fmla="*/ 3104965 w 4003589"/>
                <a:gd name="connsiteY468" fmla="*/ 6131 h 3670407"/>
                <a:gd name="connsiteX469" fmla="*/ 3103248 w 4003589"/>
                <a:gd name="connsiteY469" fmla="*/ 3924 h 3670407"/>
                <a:gd name="connsiteX470" fmla="*/ 3099569 w 4003589"/>
                <a:gd name="connsiteY470" fmla="*/ 3311 h 3670407"/>
                <a:gd name="connsiteX471" fmla="*/ 3098711 w 4003589"/>
                <a:gd name="connsiteY471" fmla="*/ 3311 h 3670407"/>
                <a:gd name="connsiteX472" fmla="*/ 3097730 w 4003589"/>
                <a:gd name="connsiteY472" fmla="*/ 3434 h 3670407"/>
                <a:gd name="connsiteX473" fmla="*/ 3096749 w 4003589"/>
                <a:gd name="connsiteY473" fmla="*/ 3679 h 3670407"/>
                <a:gd name="connsiteX474" fmla="*/ 3095768 w 4003589"/>
                <a:gd name="connsiteY474" fmla="*/ 3924 h 3670407"/>
                <a:gd name="connsiteX475" fmla="*/ 2133253 w 4003589"/>
                <a:gd name="connsiteY475" fmla="*/ 292961 h 3670407"/>
                <a:gd name="connsiteX476" fmla="*/ 2132395 w 4003589"/>
                <a:gd name="connsiteY476" fmla="*/ 293206 h 3670407"/>
                <a:gd name="connsiteX477" fmla="*/ 2131536 w 4003589"/>
                <a:gd name="connsiteY477" fmla="*/ 293574 h 3670407"/>
                <a:gd name="connsiteX478" fmla="*/ 2130556 w 4003589"/>
                <a:gd name="connsiteY478" fmla="*/ 293942 h 3670407"/>
                <a:gd name="connsiteX479" fmla="*/ 2129575 w 4003589"/>
                <a:gd name="connsiteY479" fmla="*/ 294432 h 3670407"/>
                <a:gd name="connsiteX480" fmla="*/ 2129575 w 4003589"/>
                <a:gd name="connsiteY480" fmla="*/ 294432 h 3670407"/>
                <a:gd name="connsiteX481" fmla="*/ 2124669 w 4003589"/>
                <a:gd name="connsiteY481" fmla="*/ 297375 h 3670407"/>
                <a:gd name="connsiteX482" fmla="*/ 2120377 w 4003589"/>
                <a:gd name="connsiteY482" fmla="*/ 301054 h 3670407"/>
                <a:gd name="connsiteX483" fmla="*/ 2117066 w 4003589"/>
                <a:gd name="connsiteY483" fmla="*/ 304978 h 3670407"/>
                <a:gd name="connsiteX484" fmla="*/ 2115227 w 4003589"/>
                <a:gd name="connsiteY484" fmla="*/ 308657 h 3670407"/>
                <a:gd name="connsiteX485" fmla="*/ 2115227 w 4003589"/>
                <a:gd name="connsiteY485" fmla="*/ 310987 h 3670407"/>
                <a:gd name="connsiteX486" fmla="*/ 2116453 w 4003589"/>
                <a:gd name="connsiteY486" fmla="*/ 312336 h 3670407"/>
                <a:gd name="connsiteX487" fmla="*/ 2118660 w 4003589"/>
                <a:gd name="connsiteY487" fmla="*/ 312827 h 3670407"/>
                <a:gd name="connsiteX488" fmla="*/ 2121726 w 4003589"/>
                <a:gd name="connsiteY488" fmla="*/ 312336 h 3670407"/>
                <a:gd name="connsiteX489" fmla="*/ 2122585 w 4003589"/>
                <a:gd name="connsiteY489" fmla="*/ 312091 h 3670407"/>
                <a:gd name="connsiteX490" fmla="*/ 2123443 w 4003589"/>
                <a:gd name="connsiteY490" fmla="*/ 311723 h 3670407"/>
                <a:gd name="connsiteX491" fmla="*/ 2124424 w 4003589"/>
                <a:gd name="connsiteY491" fmla="*/ 311355 h 3670407"/>
                <a:gd name="connsiteX492" fmla="*/ 2125405 w 4003589"/>
                <a:gd name="connsiteY492" fmla="*/ 310864 h 3670407"/>
                <a:gd name="connsiteX493" fmla="*/ 2130310 w 4003589"/>
                <a:gd name="connsiteY493" fmla="*/ 307921 h 3670407"/>
                <a:gd name="connsiteX494" fmla="*/ 2134602 w 4003589"/>
                <a:gd name="connsiteY494" fmla="*/ 304243 h 3670407"/>
                <a:gd name="connsiteX495" fmla="*/ 2137913 w 4003589"/>
                <a:gd name="connsiteY495" fmla="*/ 300318 h 3670407"/>
                <a:gd name="connsiteX496" fmla="*/ 2139630 w 4003589"/>
                <a:gd name="connsiteY496" fmla="*/ 296639 h 3670407"/>
                <a:gd name="connsiteX497" fmla="*/ 2139630 w 4003589"/>
                <a:gd name="connsiteY497" fmla="*/ 294310 h 3670407"/>
                <a:gd name="connsiteX498" fmla="*/ 2138404 w 4003589"/>
                <a:gd name="connsiteY498" fmla="*/ 292961 h 3670407"/>
                <a:gd name="connsiteX499" fmla="*/ 2136196 w 4003589"/>
                <a:gd name="connsiteY499" fmla="*/ 292470 h 3670407"/>
                <a:gd name="connsiteX500" fmla="*/ 2133131 w 4003589"/>
                <a:gd name="connsiteY500" fmla="*/ 292961 h 3670407"/>
                <a:gd name="connsiteX501" fmla="*/ 3141018 w 4003589"/>
                <a:gd name="connsiteY501" fmla="*/ 1717 h 3670407"/>
                <a:gd name="connsiteX502" fmla="*/ 3136604 w 4003589"/>
                <a:gd name="connsiteY502" fmla="*/ 3434 h 3670407"/>
                <a:gd name="connsiteX503" fmla="*/ 3132189 w 4003589"/>
                <a:gd name="connsiteY503" fmla="*/ 5886 h 3670407"/>
                <a:gd name="connsiteX504" fmla="*/ 3128019 w 4003589"/>
                <a:gd name="connsiteY504" fmla="*/ 8952 h 3670407"/>
                <a:gd name="connsiteX505" fmla="*/ 3124463 w 4003589"/>
                <a:gd name="connsiteY505" fmla="*/ 12508 h 3670407"/>
                <a:gd name="connsiteX506" fmla="*/ 3121643 w 4003589"/>
                <a:gd name="connsiteY506" fmla="*/ 16923 h 3670407"/>
                <a:gd name="connsiteX507" fmla="*/ 3121029 w 4003589"/>
                <a:gd name="connsiteY507" fmla="*/ 20479 h 3670407"/>
                <a:gd name="connsiteX508" fmla="*/ 3122501 w 4003589"/>
                <a:gd name="connsiteY508" fmla="*/ 22809 h 3670407"/>
                <a:gd name="connsiteX509" fmla="*/ 3126180 w 4003589"/>
                <a:gd name="connsiteY509" fmla="*/ 23545 h 3670407"/>
                <a:gd name="connsiteX510" fmla="*/ 3127161 w 4003589"/>
                <a:gd name="connsiteY510" fmla="*/ 23545 h 3670407"/>
                <a:gd name="connsiteX511" fmla="*/ 3128142 w 4003589"/>
                <a:gd name="connsiteY511" fmla="*/ 23422 h 3670407"/>
                <a:gd name="connsiteX512" fmla="*/ 3129246 w 4003589"/>
                <a:gd name="connsiteY512" fmla="*/ 23177 h 3670407"/>
                <a:gd name="connsiteX513" fmla="*/ 3130349 w 4003589"/>
                <a:gd name="connsiteY513" fmla="*/ 22932 h 3670407"/>
                <a:gd name="connsiteX514" fmla="*/ 3134764 w 4003589"/>
                <a:gd name="connsiteY514" fmla="*/ 21215 h 3670407"/>
                <a:gd name="connsiteX515" fmla="*/ 3139179 w 4003589"/>
                <a:gd name="connsiteY515" fmla="*/ 18640 h 3670407"/>
                <a:gd name="connsiteX516" fmla="*/ 3143348 w 4003589"/>
                <a:gd name="connsiteY516" fmla="*/ 15451 h 3670407"/>
                <a:gd name="connsiteX517" fmla="*/ 3146904 w 4003589"/>
                <a:gd name="connsiteY517" fmla="*/ 11895 h 3670407"/>
                <a:gd name="connsiteX518" fmla="*/ 3149725 w 4003589"/>
                <a:gd name="connsiteY518" fmla="*/ 7480 h 3670407"/>
                <a:gd name="connsiteX519" fmla="*/ 3150338 w 4003589"/>
                <a:gd name="connsiteY519" fmla="*/ 3924 h 3670407"/>
                <a:gd name="connsiteX520" fmla="*/ 3148866 w 4003589"/>
                <a:gd name="connsiteY520" fmla="*/ 1594 h 3670407"/>
                <a:gd name="connsiteX521" fmla="*/ 3145187 w 4003589"/>
                <a:gd name="connsiteY521" fmla="*/ 858 h 3670407"/>
                <a:gd name="connsiteX522" fmla="*/ 3144206 w 4003589"/>
                <a:gd name="connsiteY522" fmla="*/ 858 h 3670407"/>
                <a:gd name="connsiteX523" fmla="*/ 3143103 w 4003589"/>
                <a:gd name="connsiteY523" fmla="*/ 981 h 3670407"/>
                <a:gd name="connsiteX524" fmla="*/ 3141999 w 4003589"/>
                <a:gd name="connsiteY524" fmla="*/ 1226 h 3670407"/>
                <a:gd name="connsiteX525" fmla="*/ 3140895 w 4003589"/>
                <a:gd name="connsiteY525" fmla="*/ 1472 h 3670407"/>
                <a:gd name="connsiteX526" fmla="*/ 2084570 w 4003589"/>
                <a:gd name="connsiteY526" fmla="*/ 317732 h 3670407"/>
                <a:gd name="connsiteX527" fmla="*/ 2083589 w 4003589"/>
                <a:gd name="connsiteY527" fmla="*/ 317977 h 3670407"/>
                <a:gd name="connsiteX528" fmla="*/ 2082607 w 4003589"/>
                <a:gd name="connsiteY528" fmla="*/ 318345 h 3670407"/>
                <a:gd name="connsiteX529" fmla="*/ 2081627 w 4003589"/>
                <a:gd name="connsiteY529" fmla="*/ 318835 h 3670407"/>
                <a:gd name="connsiteX530" fmla="*/ 2080523 w 4003589"/>
                <a:gd name="connsiteY530" fmla="*/ 319326 h 3670407"/>
                <a:gd name="connsiteX531" fmla="*/ 2075618 w 4003589"/>
                <a:gd name="connsiteY531" fmla="*/ 322392 h 3670407"/>
                <a:gd name="connsiteX532" fmla="*/ 2071326 w 4003589"/>
                <a:gd name="connsiteY532" fmla="*/ 326071 h 3670407"/>
                <a:gd name="connsiteX533" fmla="*/ 2068137 w 4003589"/>
                <a:gd name="connsiteY533" fmla="*/ 329995 h 3670407"/>
                <a:gd name="connsiteX534" fmla="*/ 2066543 w 4003589"/>
                <a:gd name="connsiteY534" fmla="*/ 333673 h 3670407"/>
                <a:gd name="connsiteX535" fmla="*/ 2066543 w 4003589"/>
                <a:gd name="connsiteY535" fmla="*/ 335881 h 3670407"/>
                <a:gd name="connsiteX536" fmla="*/ 2067769 w 4003589"/>
                <a:gd name="connsiteY536" fmla="*/ 337230 h 3670407"/>
                <a:gd name="connsiteX537" fmla="*/ 2069977 w 4003589"/>
                <a:gd name="connsiteY537" fmla="*/ 337598 h 3670407"/>
                <a:gd name="connsiteX538" fmla="*/ 2072920 w 4003589"/>
                <a:gd name="connsiteY538" fmla="*/ 337107 h 3670407"/>
                <a:gd name="connsiteX539" fmla="*/ 2073901 w 4003589"/>
                <a:gd name="connsiteY539" fmla="*/ 336862 h 3670407"/>
                <a:gd name="connsiteX540" fmla="*/ 2074882 w 4003589"/>
                <a:gd name="connsiteY540" fmla="*/ 336494 h 3670407"/>
                <a:gd name="connsiteX541" fmla="*/ 2075863 w 4003589"/>
                <a:gd name="connsiteY541" fmla="*/ 336003 h 3670407"/>
                <a:gd name="connsiteX542" fmla="*/ 2076967 w 4003589"/>
                <a:gd name="connsiteY542" fmla="*/ 335513 h 3670407"/>
                <a:gd name="connsiteX543" fmla="*/ 2081872 w 4003589"/>
                <a:gd name="connsiteY543" fmla="*/ 332447 h 3670407"/>
                <a:gd name="connsiteX544" fmla="*/ 2086164 w 4003589"/>
                <a:gd name="connsiteY544" fmla="*/ 328646 h 3670407"/>
                <a:gd name="connsiteX545" fmla="*/ 2089352 w 4003589"/>
                <a:gd name="connsiteY545" fmla="*/ 324722 h 3670407"/>
                <a:gd name="connsiteX546" fmla="*/ 2090946 w 4003589"/>
                <a:gd name="connsiteY546" fmla="*/ 321043 h 3670407"/>
                <a:gd name="connsiteX547" fmla="*/ 2090946 w 4003589"/>
                <a:gd name="connsiteY547" fmla="*/ 318835 h 3670407"/>
                <a:gd name="connsiteX548" fmla="*/ 2089720 w 4003589"/>
                <a:gd name="connsiteY548" fmla="*/ 317487 h 3670407"/>
                <a:gd name="connsiteX549" fmla="*/ 2087513 w 4003589"/>
                <a:gd name="connsiteY549" fmla="*/ 317119 h 3670407"/>
                <a:gd name="connsiteX550" fmla="*/ 2084570 w 4003589"/>
                <a:gd name="connsiteY550" fmla="*/ 317609 h 3670407"/>
                <a:gd name="connsiteX551" fmla="*/ 3185778 w 4003589"/>
                <a:gd name="connsiteY551" fmla="*/ 981 h 3670407"/>
                <a:gd name="connsiteX552" fmla="*/ 3181486 w 4003589"/>
                <a:gd name="connsiteY552" fmla="*/ 2698 h 3670407"/>
                <a:gd name="connsiteX553" fmla="*/ 3177194 w 4003589"/>
                <a:gd name="connsiteY553" fmla="*/ 5151 h 3670407"/>
                <a:gd name="connsiteX554" fmla="*/ 3173147 w 4003589"/>
                <a:gd name="connsiteY554" fmla="*/ 8216 h 3670407"/>
                <a:gd name="connsiteX555" fmla="*/ 3169591 w 4003589"/>
                <a:gd name="connsiteY555" fmla="*/ 11650 h 3670407"/>
                <a:gd name="connsiteX556" fmla="*/ 3166647 w 4003589"/>
                <a:gd name="connsiteY556" fmla="*/ 16065 h 3670407"/>
                <a:gd name="connsiteX557" fmla="*/ 3165912 w 4003589"/>
                <a:gd name="connsiteY557" fmla="*/ 19621 h 3670407"/>
                <a:gd name="connsiteX558" fmla="*/ 3167261 w 4003589"/>
                <a:gd name="connsiteY558" fmla="*/ 22073 h 3670407"/>
                <a:gd name="connsiteX559" fmla="*/ 3170817 w 4003589"/>
                <a:gd name="connsiteY559" fmla="*/ 22932 h 3670407"/>
                <a:gd name="connsiteX560" fmla="*/ 3171921 w 4003589"/>
                <a:gd name="connsiteY560" fmla="*/ 22932 h 3670407"/>
                <a:gd name="connsiteX561" fmla="*/ 3173024 w 4003589"/>
                <a:gd name="connsiteY561" fmla="*/ 22809 h 3670407"/>
                <a:gd name="connsiteX562" fmla="*/ 3174250 w 4003589"/>
                <a:gd name="connsiteY562" fmla="*/ 22564 h 3670407"/>
                <a:gd name="connsiteX563" fmla="*/ 3175477 w 4003589"/>
                <a:gd name="connsiteY563" fmla="*/ 22196 h 3670407"/>
                <a:gd name="connsiteX564" fmla="*/ 3179769 w 4003589"/>
                <a:gd name="connsiteY564" fmla="*/ 20479 h 3670407"/>
                <a:gd name="connsiteX565" fmla="*/ 3184184 w 4003589"/>
                <a:gd name="connsiteY565" fmla="*/ 18026 h 3670407"/>
                <a:gd name="connsiteX566" fmla="*/ 3188353 w 4003589"/>
                <a:gd name="connsiteY566" fmla="*/ 14961 h 3670407"/>
                <a:gd name="connsiteX567" fmla="*/ 3191909 w 4003589"/>
                <a:gd name="connsiteY567" fmla="*/ 11527 h 3670407"/>
                <a:gd name="connsiteX568" fmla="*/ 3194975 w 4003589"/>
                <a:gd name="connsiteY568" fmla="*/ 6990 h 3670407"/>
                <a:gd name="connsiteX569" fmla="*/ 3195710 w 4003589"/>
                <a:gd name="connsiteY569" fmla="*/ 3311 h 3670407"/>
                <a:gd name="connsiteX570" fmla="*/ 3194362 w 4003589"/>
                <a:gd name="connsiteY570" fmla="*/ 858 h 3670407"/>
                <a:gd name="connsiteX571" fmla="*/ 3190805 w 4003589"/>
                <a:gd name="connsiteY571" fmla="*/ 0 h 3670407"/>
                <a:gd name="connsiteX572" fmla="*/ 3189702 w 4003589"/>
                <a:gd name="connsiteY572" fmla="*/ 0 h 3670407"/>
                <a:gd name="connsiteX573" fmla="*/ 3188598 w 4003589"/>
                <a:gd name="connsiteY573" fmla="*/ 123 h 3670407"/>
                <a:gd name="connsiteX574" fmla="*/ 3187372 w 4003589"/>
                <a:gd name="connsiteY574" fmla="*/ 368 h 3670407"/>
                <a:gd name="connsiteX575" fmla="*/ 3186145 w 4003589"/>
                <a:gd name="connsiteY575" fmla="*/ 736 h 3670407"/>
                <a:gd name="connsiteX576" fmla="*/ 2035886 w 4003589"/>
                <a:gd name="connsiteY576" fmla="*/ 343361 h 3670407"/>
                <a:gd name="connsiteX577" fmla="*/ 2034905 w 4003589"/>
                <a:gd name="connsiteY577" fmla="*/ 343729 h 3670407"/>
                <a:gd name="connsiteX578" fmla="*/ 2033924 w 4003589"/>
                <a:gd name="connsiteY578" fmla="*/ 344097 h 3670407"/>
                <a:gd name="connsiteX579" fmla="*/ 2032820 w 4003589"/>
                <a:gd name="connsiteY579" fmla="*/ 344587 h 3670407"/>
                <a:gd name="connsiteX580" fmla="*/ 2031717 w 4003589"/>
                <a:gd name="connsiteY580" fmla="*/ 345201 h 3670407"/>
                <a:gd name="connsiteX581" fmla="*/ 2026934 w 4003589"/>
                <a:gd name="connsiteY581" fmla="*/ 348389 h 3670407"/>
                <a:gd name="connsiteX582" fmla="*/ 2022765 w 4003589"/>
                <a:gd name="connsiteY582" fmla="*/ 352190 h 3670407"/>
                <a:gd name="connsiteX583" fmla="*/ 2019699 w 4003589"/>
                <a:gd name="connsiteY583" fmla="*/ 356115 h 3670407"/>
                <a:gd name="connsiteX584" fmla="*/ 2018105 w 4003589"/>
                <a:gd name="connsiteY584" fmla="*/ 359671 h 3670407"/>
                <a:gd name="connsiteX585" fmla="*/ 2018227 w 4003589"/>
                <a:gd name="connsiteY585" fmla="*/ 361755 h 3670407"/>
                <a:gd name="connsiteX586" fmla="*/ 2019454 w 4003589"/>
                <a:gd name="connsiteY586" fmla="*/ 362982 h 3670407"/>
                <a:gd name="connsiteX587" fmla="*/ 2021538 w 4003589"/>
                <a:gd name="connsiteY587" fmla="*/ 363350 h 3670407"/>
                <a:gd name="connsiteX588" fmla="*/ 2024481 w 4003589"/>
                <a:gd name="connsiteY588" fmla="*/ 362859 h 3670407"/>
                <a:gd name="connsiteX589" fmla="*/ 2025462 w 4003589"/>
                <a:gd name="connsiteY589" fmla="*/ 362491 h 3670407"/>
                <a:gd name="connsiteX590" fmla="*/ 2026566 w 4003589"/>
                <a:gd name="connsiteY590" fmla="*/ 362123 h 3670407"/>
                <a:gd name="connsiteX591" fmla="*/ 2027670 w 4003589"/>
                <a:gd name="connsiteY591" fmla="*/ 361633 h 3670407"/>
                <a:gd name="connsiteX592" fmla="*/ 2028774 w 4003589"/>
                <a:gd name="connsiteY592" fmla="*/ 361020 h 3670407"/>
                <a:gd name="connsiteX593" fmla="*/ 2033556 w 4003589"/>
                <a:gd name="connsiteY593" fmla="*/ 357831 h 3670407"/>
                <a:gd name="connsiteX594" fmla="*/ 2037725 w 4003589"/>
                <a:gd name="connsiteY594" fmla="*/ 354030 h 3670407"/>
                <a:gd name="connsiteX595" fmla="*/ 2040791 w 4003589"/>
                <a:gd name="connsiteY595" fmla="*/ 350106 h 3670407"/>
                <a:gd name="connsiteX596" fmla="*/ 2042262 w 4003589"/>
                <a:gd name="connsiteY596" fmla="*/ 346550 h 3670407"/>
                <a:gd name="connsiteX597" fmla="*/ 2042140 w 4003589"/>
                <a:gd name="connsiteY597" fmla="*/ 344465 h 3670407"/>
                <a:gd name="connsiteX598" fmla="*/ 2040914 w 4003589"/>
                <a:gd name="connsiteY598" fmla="*/ 343239 h 3670407"/>
                <a:gd name="connsiteX599" fmla="*/ 2038829 w 4003589"/>
                <a:gd name="connsiteY599" fmla="*/ 342871 h 3670407"/>
                <a:gd name="connsiteX600" fmla="*/ 2035886 w 4003589"/>
                <a:gd name="connsiteY600" fmla="*/ 343361 h 3670407"/>
                <a:gd name="connsiteX601" fmla="*/ 3229924 w 4003589"/>
                <a:gd name="connsiteY601" fmla="*/ 1472 h 3670407"/>
                <a:gd name="connsiteX602" fmla="*/ 3225632 w 4003589"/>
                <a:gd name="connsiteY602" fmla="*/ 3066 h 3670407"/>
                <a:gd name="connsiteX603" fmla="*/ 3221340 w 4003589"/>
                <a:gd name="connsiteY603" fmla="*/ 5396 h 3670407"/>
                <a:gd name="connsiteX604" fmla="*/ 3217293 w 4003589"/>
                <a:gd name="connsiteY604" fmla="*/ 8339 h 3670407"/>
                <a:gd name="connsiteX605" fmla="*/ 3213737 w 4003589"/>
                <a:gd name="connsiteY605" fmla="*/ 11772 h 3670407"/>
                <a:gd name="connsiteX606" fmla="*/ 3210549 w 4003589"/>
                <a:gd name="connsiteY606" fmla="*/ 16310 h 3670407"/>
                <a:gd name="connsiteX607" fmla="*/ 3209568 w 4003589"/>
                <a:gd name="connsiteY607" fmla="*/ 19989 h 3670407"/>
                <a:gd name="connsiteX608" fmla="*/ 3210794 w 4003589"/>
                <a:gd name="connsiteY608" fmla="*/ 22564 h 3670407"/>
                <a:gd name="connsiteX609" fmla="*/ 3214228 w 4003589"/>
                <a:gd name="connsiteY609" fmla="*/ 23667 h 3670407"/>
                <a:gd name="connsiteX610" fmla="*/ 3215454 w 4003589"/>
                <a:gd name="connsiteY610" fmla="*/ 23667 h 3670407"/>
                <a:gd name="connsiteX611" fmla="*/ 3216680 w 4003589"/>
                <a:gd name="connsiteY611" fmla="*/ 23545 h 3670407"/>
                <a:gd name="connsiteX612" fmla="*/ 3218029 w 4003589"/>
                <a:gd name="connsiteY612" fmla="*/ 23300 h 3670407"/>
                <a:gd name="connsiteX613" fmla="*/ 3219378 w 4003589"/>
                <a:gd name="connsiteY613" fmla="*/ 22932 h 3670407"/>
                <a:gd name="connsiteX614" fmla="*/ 3223670 w 4003589"/>
                <a:gd name="connsiteY614" fmla="*/ 21338 h 3670407"/>
                <a:gd name="connsiteX615" fmla="*/ 3227962 w 4003589"/>
                <a:gd name="connsiteY615" fmla="*/ 19008 h 3670407"/>
                <a:gd name="connsiteX616" fmla="*/ 3232009 w 4003589"/>
                <a:gd name="connsiteY616" fmla="*/ 16065 h 3670407"/>
                <a:gd name="connsiteX617" fmla="*/ 3235565 w 4003589"/>
                <a:gd name="connsiteY617" fmla="*/ 12631 h 3670407"/>
                <a:gd name="connsiteX618" fmla="*/ 3238753 w 4003589"/>
                <a:gd name="connsiteY618" fmla="*/ 8094 h 3670407"/>
                <a:gd name="connsiteX619" fmla="*/ 3239612 w 4003589"/>
                <a:gd name="connsiteY619" fmla="*/ 4415 h 3670407"/>
                <a:gd name="connsiteX620" fmla="*/ 3238385 w 4003589"/>
                <a:gd name="connsiteY620" fmla="*/ 1840 h 3670407"/>
                <a:gd name="connsiteX621" fmla="*/ 3234952 w 4003589"/>
                <a:gd name="connsiteY621" fmla="*/ 858 h 3670407"/>
                <a:gd name="connsiteX622" fmla="*/ 3233848 w 4003589"/>
                <a:gd name="connsiteY622" fmla="*/ 858 h 3670407"/>
                <a:gd name="connsiteX623" fmla="*/ 3232622 w 4003589"/>
                <a:gd name="connsiteY623" fmla="*/ 981 h 3670407"/>
                <a:gd name="connsiteX624" fmla="*/ 3231395 w 4003589"/>
                <a:gd name="connsiteY624" fmla="*/ 1226 h 3670407"/>
                <a:gd name="connsiteX625" fmla="*/ 3230047 w 4003589"/>
                <a:gd name="connsiteY625" fmla="*/ 1594 h 3670407"/>
                <a:gd name="connsiteX626" fmla="*/ 1987570 w 4003589"/>
                <a:gd name="connsiteY626" fmla="*/ 369604 h 3670407"/>
                <a:gd name="connsiteX627" fmla="*/ 1986466 w 4003589"/>
                <a:gd name="connsiteY627" fmla="*/ 369972 h 3670407"/>
                <a:gd name="connsiteX628" fmla="*/ 1985363 w 4003589"/>
                <a:gd name="connsiteY628" fmla="*/ 370462 h 3670407"/>
                <a:gd name="connsiteX629" fmla="*/ 1984136 w 4003589"/>
                <a:gd name="connsiteY629" fmla="*/ 370953 h 3670407"/>
                <a:gd name="connsiteX630" fmla="*/ 1982910 w 4003589"/>
                <a:gd name="connsiteY630" fmla="*/ 371566 h 3670407"/>
                <a:gd name="connsiteX631" fmla="*/ 1978128 w 4003589"/>
                <a:gd name="connsiteY631" fmla="*/ 374754 h 3670407"/>
                <a:gd name="connsiteX632" fmla="*/ 1973958 w 4003589"/>
                <a:gd name="connsiteY632" fmla="*/ 378556 h 3670407"/>
                <a:gd name="connsiteX633" fmla="*/ 1971015 w 4003589"/>
                <a:gd name="connsiteY633" fmla="*/ 382480 h 3670407"/>
                <a:gd name="connsiteX634" fmla="*/ 1969666 w 4003589"/>
                <a:gd name="connsiteY634" fmla="*/ 386036 h 3670407"/>
                <a:gd name="connsiteX635" fmla="*/ 1969911 w 4003589"/>
                <a:gd name="connsiteY635" fmla="*/ 387998 h 3670407"/>
                <a:gd name="connsiteX636" fmla="*/ 1971138 w 4003589"/>
                <a:gd name="connsiteY636" fmla="*/ 389224 h 3670407"/>
                <a:gd name="connsiteX637" fmla="*/ 1973223 w 4003589"/>
                <a:gd name="connsiteY637" fmla="*/ 389592 h 3670407"/>
                <a:gd name="connsiteX638" fmla="*/ 1976043 w 4003589"/>
                <a:gd name="connsiteY638" fmla="*/ 389102 h 3670407"/>
                <a:gd name="connsiteX639" fmla="*/ 1977147 w 4003589"/>
                <a:gd name="connsiteY639" fmla="*/ 388734 h 3670407"/>
                <a:gd name="connsiteX640" fmla="*/ 1978250 w 4003589"/>
                <a:gd name="connsiteY640" fmla="*/ 388243 h 3670407"/>
                <a:gd name="connsiteX641" fmla="*/ 1979476 w 4003589"/>
                <a:gd name="connsiteY641" fmla="*/ 387630 h 3670407"/>
                <a:gd name="connsiteX642" fmla="*/ 1980703 w 4003589"/>
                <a:gd name="connsiteY642" fmla="*/ 387017 h 3670407"/>
                <a:gd name="connsiteX643" fmla="*/ 1985486 w 4003589"/>
                <a:gd name="connsiteY643" fmla="*/ 383829 h 3670407"/>
                <a:gd name="connsiteX644" fmla="*/ 1989532 w 4003589"/>
                <a:gd name="connsiteY644" fmla="*/ 380027 h 3670407"/>
                <a:gd name="connsiteX645" fmla="*/ 1992475 w 4003589"/>
                <a:gd name="connsiteY645" fmla="*/ 376103 h 3670407"/>
                <a:gd name="connsiteX646" fmla="*/ 1993824 w 4003589"/>
                <a:gd name="connsiteY646" fmla="*/ 372670 h 3670407"/>
                <a:gd name="connsiteX647" fmla="*/ 1993579 w 4003589"/>
                <a:gd name="connsiteY647" fmla="*/ 370707 h 3670407"/>
                <a:gd name="connsiteX648" fmla="*/ 1992353 w 4003589"/>
                <a:gd name="connsiteY648" fmla="*/ 369481 h 3670407"/>
                <a:gd name="connsiteX649" fmla="*/ 1990268 w 4003589"/>
                <a:gd name="connsiteY649" fmla="*/ 369113 h 3670407"/>
                <a:gd name="connsiteX650" fmla="*/ 1987447 w 4003589"/>
                <a:gd name="connsiteY650" fmla="*/ 369604 h 3670407"/>
                <a:gd name="connsiteX651" fmla="*/ 3273212 w 4003589"/>
                <a:gd name="connsiteY651" fmla="*/ 3556 h 3670407"/>
                <a:gd name="connsiteX652" fmla="*/ 3269043 w 4003589"/>
                <a:gd name="connsiteY652" fmla="*/ 5151 h 3670407"/>
                <a:gd name="connsiteX653" fmla="*/ 3264873 w 4003589"/>
                <a:gd name="connsiteY653" fmla="*/ 7480 h 3670407"/>
                <a:gd name="connsiteX654" fmla="*/ 3260827 w 4003589"/>
                <a:gd name="connsiteY654" fmla="*/ 10301 h 3670407"/>
                <a:gd name="connsiteX655" fmla="*/ 3257270 w 4003589"/>
                <a:gd name="connsiteY655" fmla="*/ 13612 h 3670407"/>
                <a:gd name="connsiteX656" fmla="*/ 3253959 w 4003589"/>
                <a:gd name="connsiteY656" fmla="*/ 18149 h 3670407"/>
                <a:gd name="connsiteX657" fmla="*/ 3252856 w 4003589"/>
                <a:gd name="connsiteY657" fmla="*/ 21951 h 3670407"/>
                <a:gd name="connsiteX658" fmla="*/ 3253959 w 4003589"/>
                <a:gd name="connsiteY658" fmla="*/ 24649 h 3670407"/>
                <a:gd name="connsiteX659" fmla="*/ 3257270 w 4003589"/>
                <a:gd name="connsiteY659" fmla="*/ 25875 h 3670407"/>
                <a:gd name="connsiteX660" fmla="*/ 3258497 w 4003589"/>
                <a:gd name="connsiteY660" fmla="*/ 25875 h 3670407"/>
                <a:gd name="connsiteX661" fmla="*/ 3259845 w 4003589"/>
                <a:gd name="connsiteY661" fmla="*/ 25875 h 3670407"/>
                <a:gd name="connsiteX662" fmla="*/ 3261195 w 4003589"/>
                <a:gd name="connsiteY662" fmla="*/ 25630 h 3670407"/>
                <a:gd name="connsiteX663" fmla="*/ 3262666 w 4003589"/>
                <a:gd name="connsiteY663" fmla="*/ 25262 h 3670407"/>
                <a:gd name="connsiteX664" fmla="*/ 3266835 w 4003589"/>
                <a:gd name="connsiteY664" fmla="*/ 23667 h 3670407"/>
                <a:gd name="connsiteX665" fmla="*/ 3271128 w 4003589"/>
                <a:gd name="connsiteY665" fmla="*/ 21338 h 3670407"/>
                <a:gd name="connsiteX666" fmla="*/ 3275174 w 4003589"/>
                <a:gd name="connsiteY666" fmla="*/ 18394 h 3670407"/>
                <a:gd name="connsiteX667" fmla="*/ 3278730 w 4003589"/>
                <a:gd name="connsiteY667" fmla="*/ 15083 h 3670407"/>
                <a:gd name="connsiteX668" fmla="*/ 3282041 w 4003589"/>
                <a:gd name="connsiteY668" fmla="*/ 10546 h 3670407"/>
                <a:gd name="connsiteX669" fmla="*/ 3283145 w 4003589"/>
                <a:gd name="connsiteY669" fmla="*/ 6745 h 3670407"/>
                <a:gd name="connsiteX670" fmla="*/ 3282041 w 4003589"/>
                <a:gd name="connsiteY670" fmla="*/ 4047 h 3670407"/>
                <a:gd name="connsiteX671" fmla="*/ 3278730 w 4003589"/>
                <a:gd name="connsiteY671" fmla="*/ 2821 h 3670407"/>
                <a:gd name="connsiteX672" fmla="*/ 3277504 w 4003589"/>
                <a:gd name="connsiteY672" fmla="*/ 2821 h 3670407"/>
                <a:gd name="connsiteX673" fmla="*/ 3276155 w 4003589"/>
                <a:gd name="connsiteY673" fmla="*/ 2943 h 3670407"/>
                <a:gd name="connsiteX674" fmla="*/ 3274683 w 4003589"/>
                <a:gd name="connsiteY674" fmla="*/ 3188 h 3670407"/>
                <a:gd name="connsiteX675" fmla="*/ 3273212 w 4003589"/>
                <a:gd name="connsiteY675" fmla="*/ 3556 h 3670407"/>
                <a:gd name="connsiteX676" fmla="*/ 1939377 w 4003589"/>
                <a:gd name="connsiteY676" fmla="*/ 396705 h 3670407"/>
                <a:gd name="connsiteX677" fmla="*/ 1938273 w 4003589"/>
                <a:gd name="connsiteY677" fmla="*/ 397073 h 3670407"/>
                <a:gd name="connsiteX678" fmla="*/ 1937047 w 4003589"/>
                <a:gd name="connsiteY678" fmla="*/ 397563 h 3670407"/>
                <a:gd name="connsiteX679" fmla="*/ 1935821 w 4003589"/>
                <a:gd name="connsiteY679" fmla="*/ 398176 h 3670407"/>
                <a:gd name="connsiteX680" fmla="*/ 1934472 w 4003589"/>
                <a:gd name="connsiteY680" fmla="*/ 398912 h 3670407"/>
                <a:gd name="connsiteX681" fmla="*/ 1929689 w 4003589"/>
                <a:gd name="connsiteY681" fmla="*/ 402223 h 3670407"/>
                <a:gd name="connsiteX682" fmla="*/ 1925643 w 4003589"/>
                <a:gd name="connsiteY682" fmla="*/ 406024 h 3670407"/>
                <a:gd name="connsiteX683" fmla="*/ 1922822 w 4003589"/>
                <a:gd name="connsiteY683" fmla="*/ 409826 h 3670407"/>
                <a:gd name="connsiteX684" fmla="*/ 1921473 w 4003589"/>
                <a:gd name="connsiteY684" fmla="*/ 413260 h 3670407"/>
                <a:gd name="connsiteX685" fmla="*/ 1921718 w 4003589"/>
                <a:gd name="connsiteY685" fmla="*/ 415099 h 3670407"/>
                <a:gd name="connsiteX686" fmla="*/ 1922945 w 4003589"/>
                <a:gd name="connsiteY686" fmla="*/ 416203 h 3670407"/>
                <a:gd name="connsiteX687" fmla="*/ 1925029 w 4003589"/>
                <a:gd name="connsiteY687" fmla="*/ 416571 h 3670407"/>
                <a:gd name="connsiteX688" fmla="*/ 1927727 w 4003589"/>
                <a:gd name="connsiteY688" fmla="*/ 416080 h 3670407"/>
                <a:gd name="connsiteX689" fmla="*/ 1928831 w 4003589"/>
                <a:gd name="connsiteY689" fmla="*/ 415712 h 3670407"/>
                <a:gd name="connsiteX690" fmla="*/ 1930057 w 4003589"/>
                <a:gd name="connsiteY690" fmla="*/ 415222 h 3670407"/>
                <a:gd name="connsiteX691" fmla="*/ 1931283 w 4003589"/>
                <a:gd name="connsiteY691" fmla="*/ 414609 h 3670407"/>
                <a:gd name="connsiteX692" fmla="*/ 1932632 w 4003589"/>
                <a:gd name="connsiteY692" fmla="*/ 413873 h 3670407"/>
                <a:gd name="connsiteX693" fmla="*/ 1937415 w 4003589"/>
                <a:gd name="connsiteY693" fmla="*/ 410562 h 3670407"/>
                <a:gd name="connsiteX694" fmla="*/ 1941461 w 4003589"/>
                <a:gd name="connsiteY694" fmla="*/ 406760 h 3670407"/>
                <a:gd name="connsiteX695" fmla="*/ 1944282 w 4003589"/>
                <a:gd name="connsiteY695" fmla="*/ 402836 h 3670407"/>
                <a:gd name="connsiteX696" fmla="*/ 1945508 w 4003589"/>
                <a:gd name="connsiteY696" fmla="*/ 399403 h 3670407"/>
                <a:gd name="connsiteX697" fmla="*/ 1945263 w 4003589"/>
                <a:gd name="connsiteY697" fmla="*/ 397563 h 3670407"/>
                <a:gd name="connsiteX698" fmla="*/ 1944037 w 4003589"/>
                <a:gd name="connsiteY698" fmla="*/ 396459 h 3670407"/>
                <a:gd name="connsiteX699" fmla="*/ 1941952 w 4003589"/>
                <a:gd name="connsiteY699" fmla="*/ 396092 h 3670407"/>
                <a:gd name="connsiteX700" fmla="*/ 1939254 w 4003589"/>
                <a:gd name="connsiteY700" fmla="*/ 396582 h 3670407"/>
                <a:gd name="connsiteX701" fmla="*/ 3316010 w 4003589"/>
                <a:gd name="connsiteY701" fmla="*/ 7113 h 3670407"/>
                <a:gd name="connsiteX702" fmla="*/ 3311963 w 4003589"/>
                <a:gd name="connsiteY702" fmla="*/ 8707 h 3670407"/>
                <a:gd name="connsiteX703" fmla="*/ 3307793 w 4003589"/>
                <a:gd name="connsiteY703" fmla="*/ 10914 h 3670407"/>
                <a:gd name="connsiteX704" fmla="*/ 3303747 w 4003589"/>
                <a:gd name="connsiteY704" fmla="*/ 13735 h 3670407"/>
                <a:gd name="connsiteX705" fmla="*/ 3300191 w 4003589"/>
                <a:gd name="connsiteY705" fmla="*/ 17046 h 3670407"/>
                <a:gd name="connsiteX706" fmla="*/ 3296757 w 4003589"/>
                <a:gd name="connsiteY706" fmla="*/ 21705 h 3670407"/>
                <a:gd name="connsiteX707" fmla="*/ 3295531 w 4003589"/>
                <a:gd name="connsiteY707" fmla="*/ 25630 h 3670407"/>
                <a:gd name="connsiteX708" fmla="*/ 3296511 w 4003589"/>
                <a:gd name="connsiteY708" fmla="*/ 28450 h 3670407"/>
                <a:gd name="connsiteX709" fmla="*/ 3299823 w 4003589"/>
                <a:gd name="connsiteY709" fmla="*/ 29799 h 3670407"/>
                <a:gd name="connsiteX710" fmla="*/ 3301171 w 4003589"/>
                <a:gd name="connsiteY710" fmla="*/ 29799 h 3670407"/>
                <a:gd name="connsiteX711" fmla="*/ 3302643 w 4003589"/>
                <a:gd name="connsiteY711" fmla="*/ 29799 h 3670407"/>
                <a:gd name="connsiteX712" fmla="*/ 3304115 w 4003589"/>
                <a:gd name="connsiteY712" fmla="*/ 29554 h 3670407"/>
                <a:gd name="connsiteX713" fmla="*/ 3305709 w 4003589"/>
                <a:gd name="connsiteY713" fmla="*/ 29186 h 3670407"/>
                <a:gd name="connsiteX714" fmla="*/ 3309878 w 4003589"/>
                <a:gd name="connsiteY714" fmla="*/ 27592 h 3670407"/>
                <a:gd name="connsiteX715" fmla="*/ 3314048 w 4003589"/>
                <a:gd name="connsiteY715" fmla="*/ 25384 h 3670407"/>
                <a:gd name="connsiteX716" fmla="*/ 3318094 w 4003589"/>
                <a:gd name="connsiteY716" fmla="*/ 22564 h 3670407"/>
                <a:gd name="connsiteX717" fmla="*/ 3321651 w 4003589"/>
                <a:gd name="connsiteY717" fmla="*/ 19253 h 3670407"/>
                <a:gd name="connsiteX718" fmla="*/ 3325084 w 4003589"/>
                <a:gd name="connsiteY718" fmla="*/ 14593 h 3670407"/>
                <a:gd name="connsiteX719" fmla="*/ 3326311 w 4003589"/>
                <a:gd name="connsiteY719" fmla="*/ 10669 h 3670407"/>
                <a:gd name="connsiteX720" fmla="*/ 3325329 w 4003589"/>
                <a:gd name="connsiteY720" fmla="*/ 7848 h 3670407"/>
                <a:gd name="connsiteX721" fmla="*/ 3322018 w 4003589"/>
                <a:gd name="connsiteY721" fmla="*/ 6500 h 3670407"/>
                <a:gd name="connsiteX722" fmla="*/ 3320669 w 4003589"/>
                <a:gd name="connsiteY722" fmla="*/ 6500 h 3670407"/>
                <a:gd name="connsiteX723" fmla="*/ 3319198 w 4003589"/>
                <a:gd name="connsiteY723" fmla="*/ 6500 h 3670407"/>
                <a:gd name="connsiteX724" fmla="*/ 3317726 w 4003589"/>
                <a:gd name="connsiteY724" fmla="*/ 6745 h 3670407"/>
                <a:gd name="connsiteX725" fmla="*/ 3316132 w 4003589"/>
                <a:gd name="connsiteY725" fmla="*/ 7113 h 3670407"/>
                <a:gd name="connsiteX726" fmla="*/ 1891306 w 4003589"/>
                <a:gd name="connsiteY726" fmla="*/ 424542 h 3670407"/>
                <a:gd name="connsiteX727" fmla="*/ 1890080 w 4003589"/>
                <a:gd name="connsiteY727" fmla="*/ 424909 h 3670407"/>
                <a:gd name="connsiteX728" fmla="*/ 1888854 w 4003589"/>
                <a:gd name="connsiteY728" fmla="*/ 425400 h 3670407"/>
                <a:gd name="connsiteX729" fmla="*/ 1887505 w 4003589"/>
                <a:gd name="connsiteY729" fmla="*/ 426013 h 3670407"/>
                <a:gd name="connsiteX730" fmla="*/ 1886156 w 4003589"/>
                <a:gd name="connsiteY730" fmla="*/ 426749 h 3670407"/>
                <a:gd name="connsiteX731" fmla="*/ 1881373 w 4003589"/>
                <a:gd name="connsiteY731" fmla="*/ 430060 h 3670407"/>
                <a:gd name="connsiteX732" fmla="*/ 1877449 w 4003589"/>
                <a:gd name="connsiteY732" fmla="*/ 433861 h 3670407"/>
                <a:gd name="connsiteX733" fmla="*/ 1874751 w 4003589"/>
                <a:gd name="connsiteY733" fmla="*/ 437663 h 3670407"/>
                <a:gd name="connsiteX734" fmla="*/ 1873648 w 4003589"/>
                <a:gd name="connsiteY734" fmla="*/ 441096 h 3670407"/>
                <a:gd name="connsiteX735" fmla="*/ 1874016 w 4003589"/>
                <a:gd name="connsiteY735" fmla="*/ 442813 h 3670407"/>
                <a:gd name="connsiteX736" fmla="*/ 1875242 w 4003589"/>
                <a:gd name="connsiteY736" fmla="*/ 443794 h 3670407"/>
                <a:gd name="connsiteX737" fmla="*/ 1877204 w 4003589"/>
                <a:gd name="connsiteY737" fmla="*/ 444040 h 3670407"/>
                <a:gd name="connsiteX738" fmla="*/ 1879779 w 4003589"/>
                <a:gd name="connsiteY738" fmla="*/ 443549 h 3670407"/>
                <a:gd name="connsiteX739" fmla="*/ 1881005 w 4003589"/>
                <a:gd name="connsiteY739" fmla="*/ 443181 h 3670407"/>
                <a:gd name="connsiteX740" fmla="*/ 1882355 w 4003589"/>
                <a:gd name="connsiteY740" fmla="*/ 442691 h 3670407"/>
                <a:gd name="connsiteX741" fmla="*/ 1883703 w 4003589"/>
                <a:gd name="connsiteY741" fmla="*/ 442077 h 3670407"/>
                <a:gd name="connsiteX742" fmla="*/ 1885052 w 4003589"/>
                <a:gd name="connsiteY742" fmla="*/ 441342 h 3670407"/>
                <a:gd name="connsiteX743" fmla="*/ 1889835 w 4003589"/>
                <a:gd name="connsiteY743" fmla="*/ 438031 h 3670407"/>
                <a:gd name="connsiteX744" fmla="*/ 1893759 w 4003589"/>
                <a:gd name="connsiteY744" fmla="*/ 434229 h 3670407"/>
                <a:gd name="connsiteX745" fmla="*/ 1896580 w 4003589"/>
                <a:gd name="connsiteY745" fmla="*/ 430428 h 3670407"/>
                <a:gd name="connsiteX746" fmla="*/ 1897806 w 4003589"/>
                <a:gd name="connsiteY746" fmla="*/ 426994 h 3670407"/>
                <a:gd name="connsiteX747" fmla="*/ 1897438 w 4003589"/>
                <a:gd name="connsiteY747" fmla="*/ 425277 h 3670407"/>
                <a:gd name="connsiteX748" fmla="*/ 1896211 w 4003589"/>
                <a:gd name="connsiteY748" fmla="*/ 424296 h 3670407"/>
                <a:gd name="connsiteX749" fmla="*/ 1894250 w 4003589"/>
                <a:gd name="connsiteY749" fmla="*/ 424051 h 3670407"/>
                <a:gd name="connsiteX750" fmla="*/ 1891674 w 4003589"/>
                <a:gd name="connsiteY750" fmla="*/ 424542 h 3670407"/>
                <a:gd name="connsiteX751" fmla="*/ 3357949 w 4003589"/>
                <a:gd name="connsiteY751" fmla="*/ 12140 h 3670407"/>
                <a:gd name="connsiteX752" fmla="*/ 3353902 w 4003589"/>
                <a:gd name="connsiteY752" fmla="*/ 13612 h 3670407"/>
                <a:gd name="connsiteX753" fmla="*/ 3349855 w 4003589"/>
                <a:gd name="connsiteY753" fmla="*/ 15819 h 3670407"/>
                <a:gd name="connsiteX754" fmla="*/ 3345931 w 4003589"/>
                <a:gd name="connsiteY754" fmla="*/ 18517 h 3670407"/>
                <a:gd name="connsiteX755" fmla="*/ 3342375 w 4003589"/>
                <a:gd name="connsiteY755" fmla="*/ 21705 h 3670407"/>
                <a:gd name="connsiteX756" fmla="*/ 3338696 w 4003589"/>
                <a:gd name="connsiteY756" fmla="*/ 26365 h 3670407"/>
                <a:gd name="connsiteX757" fmla="*/ 3337224 w 4003589"/>
                <a:gd name="connsiteY757" fmla="*/ 30412 h 3670407"/>
                <a:gd name="connsiteX758" fmla="*/ 3338083 w 4003589"/>
                <a:gd name="connsiteY758" fmla="*/ 33355 h 3670407"/>
                <a:gd name="connsiteX759" fmla="*/ 3341149 w 4003589"/>
                <a:gd name="connsiteY759" fmla="*/ 34949 h 3670407"/>
                <a:gd name="connsiteX760" fmla="*/ 3342497 w 4003589"/>
                <a:gd name="connsiteY760" fmla="*/ 34949 h 3670407"/>
                <a:gd name="connsiteX761" fmla="*/ 3343969 w 4003589"/>
                <a:gd name="connsiteY761" fmla="*/ 34949 h 3670407"/>
                <a:gd name="connsiteX762" fmla="*/ 3345563 w 4003589"/>
                <a:gd name="connsiteY762" fmla="*/ 34704 h 3670407"/>
                <a:gd name="connsiteX763" fmla="*/ 3347280 w 4003589"/>
                <a:gd name="connsiteY763" fmla="*/ 34336 h 3670407"/>
                <a:gd name="connsiteX764" fmla="*/ 3351327 w 4003589"/>
                <a:gd name="connsiteY764" fmla="*/ 32865 h 3670407"/>
                <a:gd name="connsiteX765" fmla="*/ 3355496 w 4003589"/>
                <a:gd name="connsiteY765" fmla="*/ 30657 h 3670407"/>
                <a:gd name="connsiteX766" fmla="*/ 3359420 w 4003589"/>
                <a:gd name="connsiteY766" fmla="*/ 27960 h 3670407"/>
                <a:gd name="connsiteX767" fmla="*/ 3362976 w 4003589"/>
                <a:gd name="connsiteY767" fmla="*/ 24771 h 3670407"/>
                <a:gd name="connsiteX768" fmla="*/ 3366655 w 4003589"/>
                <a:gd name="connsiteY768" fmla="*/ 20111 h 3670407"/>
                <a:gd name="connsiteX769" fmla="*/ 3368127 w 4003589"/>
                <a:gd name="connsiteY769" fmla="*/ 16065 h 3670407"/>
                <a:gd name="connsiteX770" fmla="*/ 3367269 w 4003589"/>
                <a:gd name="connsiteY770" fmla="*/ 13121 h 3670407"/>
                <a:gd name="connsiteX771" fmla="*/ 3364080 w 4003589"/>
                <a:gd name="connsiteY771" fmla="*/ 11650 h 3670407"/>
                <a:gd name="connsiteX772" fmla="*/ 3362731 w 4003589"/>
                <a:gd name="connsiteY772" fmla="*/ 11650 h 3670407"/>
                <a:gd name="connsiteX773" fmla="*/ 3361260 w 4003589"/>
                <a:gd name="connsiteY773" fmla="*/ 11650 h 3670407"/>
                <a:gd name="connsiteX774" fmla="*/ 3359666 w 4003589"/>
                <a:gd name="connsiteY774" fmla="*/ 11895 h 3670407"/>
                <a:gd name="connsiteX775" fmla="*/ 3357949 w 4003589"/>
                <a:gd name="connsiteY775" fmla="*/ 12263 h 3670407"/>
                <a:gd name="connsiteX776" fmla="*/ 1843604 w 4003589"/>
                <a:gd name="connsiteY776" fmla="*/ 453114 h 3670407"/>
                <a:gd name="connsiteX777" fmla="*/ 1842255 w 4003589"/>
                <a:gd name="connsiteY777" fmla="*/ 453605 h 3670407"/>
                <a:gd name="connsiteX778" fmla="*/ 1840906 w 4003589"/>
                <a:gd name="connsiteY778" fmla="*/ 454218 h 3670407"/>
                <a:gd name="connsiteX779" fmla="*/ 1839434 w 4003589"/>
                <a:gd name="connsiteY779" fmla="*/ 454954 h 3670407"/>
                <a:gd name="connsiteX780" fmla="*/ 1837963 w 4003589"/>
                <a:gd name="connsiteY780" fmla="*/ 455812 h 3670407"/>
                <a:gd name="connsiteX781" fmla="*/ 1833303 w 4003589"/>
                <a:gd name="connsiteY781" fmla="*/ 459123 h 3670407"/>
                <a:gd name="connsiteX782" fmla="*/ 1829502 w 4003589"/>
                <a:gd name="connsiteY782" fmla="*/ 462924 h 3670407"/>
                <a:gd name="connsiteX783" fmla="*/ 1826926 w 4003589"/>
                <a:gd name="connsiteY783" fmla="*/ 466726 h 3670407"/>
                <a:gd name="connsiteX784" fmla="*/ 1825945 w 4003589"/>
                <a:gd name="connsiteY784" fmla="*/ 470037 h 3670407"/>
                <a:gd name="connsiteX785" fmla="*/ 1826313 w 4003589"/>
                <a:gd name="connsiteY785" fmla="*/ 471754 h 3670407"/>
                <a:gd name="connsiteX786" fmla="*/ 1827539 w 4003589"/>
                <a:gd name="connsiteY786" fmla="*/ 472735 h 3670407"/>
                <a:gd name="connsiteX787" fmla="*/ 1829502 w 4003589"/>
                <a:gd name="connsiteY787" fmla="*/ 472980 h 3670407"/>
                <a:gd name="connsiteX788" fmla="*/ 1832077 w 4003589"/>
                <a:gd name="connsiteY788" fmla="*/ 472490 h 3670407"/>
                <a:gd name="connsiteX789" fmla="*/ 1833425 w 4003589"/>
                <a:gd name="connsiteY789" fmla="*/ 471999 h 3670407"/>
                <a:gd name="connsiteX790" fmla="*/ 1834774 w 4003589"/>
                <a:gd name="connsiteY790" fmla="*/ 471386 h 3670407"/>
                <a:gd name="connsiteX791" fmla="*/ 1836246 w 4003589"/>
                <a:gd name="connsiteY791" fmla="*/ 470650 h 3670407"/>
                <a:gd name="connsiteX792" fmla="*/ 1837717 w 4003589"/>
                <a:gd name="connsiteY792" fmla="*/ 469792 h 3670407"/>
                <a:gd name="connsiteX793" fmla="*/ 1842377 w 4003589"/>
                <a:gd name="connsiteY793" fmla="*/ 466358 h 3670407"/>
                <a:gd name="connsiteX794" fmla="*/ 1846302 w 4003589"/>
                <a:gd name="connsiteY794" fmla="*/ 462556 h 3670407"/>
                <a:gd name="connsiteX795" fmla="*/ 1848999 w 4003589"/>
                <a:gd name="connsiteY795" fmla="*/ 458755 h 3670407"/>
                <a:gd name="connsiteX796" fmla="*/ 1850103 w 4003589"/>
                <a:gd name="connsiteY796" fmla="*/ 455444 h 3670407"/>
                <a:gd name="connsiteX797" fmla="*/ 1849735 w 4003589"/>
                <a:gd name="connsiteY797" fmla="*/ 453850 h 3670407"/>
                <a:gd name="connsiteX798" fmla="*/ 1848509 w 4003589"/>
                <a:gd name="connsiteY798" fmla="*/ 452869 h 3670407"/>
                <a:gd name="connsiteX799" fmla="*/ 1846547 w 4003589"/>
                <a:gd name="connsiteY799" fmla="*/ 452624 h 3670407"/>
                <a:gd name="connsiteX800" fmla="*/ 1843972 w 4003589"/>
                <a:gd name="connsiteY800" fmla="*/ 453114 h 3670407"/>
                <a:gd name="connsiteX801" fmla="*/ 3399152 w 4003589"/>
                <a:gd name="connsiteY801" fmla="*/ 18640 h 3670407"/>
                <a:gd name="connsiteX802" fmla="*/ 3395228 w 4003589"/>
                <a:gd name="connsiteY802" fmla="*/ 20111 h 3670407"/>
                <a:gd name="connsiteX803" fmla="*/ 3391181 w 4003589"/>
                <a:gd name="connsiteY803" fmla="*/ 22196 h 3670407"/>
                <a:gd name="connsiteX804" fmla="*/ 3387257 w 4003589"/>
                <a:gd name="connsiteY804" fmla="*/ 24771 h 3670407"/>
                <a:gd name="connsiteX805" fmla="*/ 3383701 w 4003589"/>
                <a:gd name="connsiteY805" fmla="*/ 27837 h 3670407"/>
                <a:gd name="connsiteX806" fmla="*/ 3379899 w 4003589"/>
                <a:gd name="connsiteY806" fmla="*/ 32497 h 3670407"/>
                <a:gd name="connsiteX807" fmla="*/ 3378305 w 4003589"/>
                <a:gd name="connsiteY807" fmla="*/ 36666 h 3670407"/>
                <a:gd name="connsiteX808" fmla="*/ 3378918 w 4003589"/>
                <a:gd name="connsiteY808" fmla="*/ 39732 h 3670407"/>
                <a:gd name="connsiteX809" fmla="*/ 3381861 w 4003589"/>
                <a:gd name="connsiteY809" fmla="*/ 41449 h 3670407"/>
                <a:gd name="connsiteX810" fmla="*/ 3383333 w 4003589"/>
                <a:gd name="connsiteY810" fmla="*/ 41571 h 3670407"/>
                <a:gd name="connsiteX811" fmla="*/ 3384927 w 4003589"/>
                <a:gd name="connsiteY811" fmla="*/ 41571 h 3670407"/>
                <a:gd name="connsiteX812" fmla="*/ 3386644 w 4003589"/>
                <a:gd name="connsiteY812" fmla="*/ 41326 h 3670407"/>
                <a:gd name="connsiteX813" fmla="*/ 3388483 w 4003589"/>
                <a:gd name="connsiteY813" fmla="*/ 40835 h 3670407"/>
                <a:gd name="connsiteX814" fmla="*/ 3392407 w 4003589"/>
                <a:gd name="connsiteY814" fmla="*/ 39364 h 3670407"/>
                <a:gd name="connsiteX815" fmla="*/ 3396454 w 4003589"/>
                <a:gd name="connsiteY815" fmla="*/ 37279 h 3670407"/>
                <a:gd name="connsiteX816" fmla="*/ 3400378 w 4003589"/>
                <a:gd name="connsiteY816" fmla="*/ 34704 h 3670407"/>
                <a:gd name="connsiteX817" fmla="*/ 3403935 w 4003589"/>
                <a:gd name="connsiteY817" fmla="*/ 31638 h 3670407"/>
                <a:gd name="connsiteX818" fmla="*/ 3407736 w 4003589"/>
                <a:gd name="connsiteY818" fmla="*/ 26856 h 3670407"/>
                <a:gd name="connsiteX819" fmla="*/ 3409330 w 4003589"/>
                <a:gd name="connsiteY819" fmla="*/ 22686 h 3670407"/>
                <a:gd name="connsiteX820" fmla="*/ 3408594 w 4003589"/>
                <a:gd name="connsiteY820" fmla="*/ 19621 h 3670407"/>
                <a:gd name="connsiteX821" fmla="*/ 3405529 w 4003589"/>
                <a:gd name="connsiteY821" fmla="*/ 18026 h 3670407"/>
                <a:gd name="connsiteX822" fmla="*/ 3405529 w 4003589"/>
                <a:gd name="connsiteY822" fmla="*/ 18026 h 3670407"/>
                <a:gd name="connsiteX823" fmla="*/ 3404057 w 4003589"/>
                <a:gd name="connsiteY823" fmla="*/ 17781 h 3670407"/>
                <a:gd name="connsiteX824" fmla="*/ 3402463 w 4003589"/>
                <a:gd name="connsiteY824" fmla="*/ 17781 h 3670407"/>
                <a:gd name="connsiteX825" fmla="*/ 3400746 w 4003589"/>
                <a:gd name="connsiteY825" fmla="*/ 18026 h 3670407"/>
                <a:gd name="connsiteX826" fmla="*/ 3398907 w 4003589"/>
                <a:gd name="connsiteY826" fmla="*/ 18517 h 3670407"/>
                <a:gd name="connsiteX827" fmla="*/ 1795901 w 4003589"/>
                <a:gd name="connsiteY827" fmla="*/ 482422 h 3670407"/>
                <a:gd name="connsiteX828" fmla="*/ 1794552 w 4003589"/>
                <a:gd name="connsiteY828" fmla="*/ 482913 h 3670407"/>
                <a:gd name="connsiteX829" fmla="*/ 1793081 w 4003589"/>
                <a:gd name="connsiteY829" fmla="*/ 483526 h 3670407"/>
                <a:gd name="connsiteX830" fmla="*/ 1791486 w 4003589"/>
                <a:gd name="connsiteY830" fmla="*/ 484262 h 3670407"/>
                <a:gd name="connsiteX831" fmla="*/ 1789892 w 4003589"/>
                <a:gd name="connsiteY831" fmla="*/ 485243 h 3670407"/>
                <a:gd name="connsiteX832" fmla="*/ 1785232 w 4003589"/>
                <a:gd name="connsiteY832" fmla="*/ 488676 h 3670407"/>
                <a:gd name="connsiteX833" fmla="*/ 1781431 w 4003589"/>
                <a:gd name="connsiteY833" fmla="*/ 492478 h 3670407"/>
                <a:gd name="connsiteX834" fmla="*/ 1778856 w 4003589"/>
                <a:gd name="connsiteY834" fmla="*/ 496279 h 3670407"/>
                <a:gd name="connsiteX835" fmla="*/ 1777874 w 4003589"/>
                <a:gd name="connsiteY835" fmla="*/ 499590 h 3670407"/>
                <a:gd name="connsiteX836" fmla="*/ 1778365 w 4003589"/>
                <a:gd name="connsiteY836" fmla="*/ 501185 h 3670407"/>
                <a:gd name="connsiteX837" fmla="*/ 1779591 w 4003589"/>
                <a:gd name="connsiteY837" fmla="*/ 502043 h 3670407"/>
                <a:gd name="connsiteX838" fmla="*/ 1781431 w 4003589"/>
                <a:gd name="connsiteY838" fmla="*/ 502288 h 3670407"/>
                <a:gd name="connsiteX839" fmla="*/ 1783884 w 4003589"/>
                <a:gd name="connsiteY839" fmla="*/ 501798 h 3670407"/>
                <a:gd name="connsiteX840" fmla="*/ 1785232 w 4003589"/>
                <a:gd name="connsiteY840" fmla="*/ 501307 h 3670407"/>
                <a:gd name="connsiteX841" fmla="*/ 1786704 w 4003589"/>
                <a:gd name="connsiteY841" fmla="*/ 500694 h 3670407"/>
                <a:gd name="connsiteX842" fmla="*/ 1788298 w 4003589"/>
                <a:gd name="connsiteY842" fmla="*/ 499958 h 3670407"/>
                <a:gd name="connsiteX843" fmla="*/ 1789892 w 4003589"/>
                <a:gd name="connsiteY843" fmla="*/ 498977 h 3670407"/>
                <a:gd name="connsiteX844" fmla="*/ 1794552 w 4003589"/>
                <a:gd name="connsiteY844" fmla="*/ 495544 h 3670407"/>
                <a:gd name="connsiteX845" fmla="*/ 1798354 w 4003589"/>
                <a:gd name="connsiteY845" fmla="*/ 491742 h 3670407"/>
                <a:gd name="connsiteX846" fmla="*/ 1800929 w 4003589"/>
                <a:gd name="connsiteY846" fmla="*/ 487941 h 3670407"/>
                <a:gd name="connsiteX847" fmla="*/ 1801787 w 4003589"/>
                <a:gd name="connsiteY847" fmla="*/ 484630 h 3670407"/>
                <a:gd name="connsiteX848" fmla="*/ 1801297 w 4003589"/>
                <a:gd name="connsiteY848" fmla="*/ 483036 h 3670407"/>
                <a:gd name="connsiteX849" fmla="*/ 1800070 w 4003589"/>
                <a:gd name="connsiteY849" fmla="*/ 482177 h 3670407"/>
                <a:gd name="connsiteX850" fmla="*/ 1798231 w 4003589"/>
                <a:gd name="connsiteY850" fmla="*/ 481932 h 3670407"/>
                <a:gd name="connsiteX851" fmla="*/ 1795779 w 4003589"/>
                <a:gd name="connsiteY851" fmla="*/ 482422 h 3670407"/>
                <a:gd name="connsiteX852" fmla="*/ 3439374 w 4003589"/>
                <a:gd name="connsiteY852" fmla="*/ 26733 h 3670407"/>
                <a:gd name="connsiteX853" fmla="*/ 3435450 w 4003589"/>
                <a:gd name="connsiteY853" fmla="*/ 28205 h 3670407"/>
                <a:gd name="connsiteX854" fmla="*/ 3431526 w 4003589"/>
                <a:gd name="connsiteY854" fmla="*/ 30167 h 3670407"/>
                <a:gd name="connsiteX855" fmla="*/ 3427725 w 4003589"/>
                <a:gd name="connsiteY855" fmla="*/ 32742 h 3670407"/>
                <a:gd name="connsiteX856" fmla="*/ 3424168 w 4003589"/>
                <a:gd name="connsiteY856" fmla="*/ 35685 h 3670407"/>
                <a:gd name="connsiteX857" fmla="*/ 3420244 w 4003589"/>
                <a:gd name="connsiteY857" fmla="*/ 40345 h 3670407"/>
                <a:gd name="connsiteX858" fmla="*/ 3418527 w 4003589"/>
                <a:gd name="connsiteY858" fmla="*/ 44514 h 3670407"/>
                <a:gd name="connsiteX859" fmla="*/ 3419018 w 4003589"/>
                <a:gd name="connsiteY859" fmla="*/ 47703 h 3670407"/>
                <a:gd name="connsiteX860" fmla="*/ 3421838 w 4003589"/>
                <a:gd name="connsiteY860" fmla="*/ 49542 h 3670407"/>
                <a:gd name="connsiteX861" fmla="*/ 3423310 w 4003589"/>
                <a:gd name="connsiteY861" fmla="*/ 49788 h 3670407"/>
                <a:gd name="connsiteX862" fmla="*/ 3425027 w 4003589"/>
                <a:gd name="connsiteY862" fmla="*/ 49788 h 3670407"/>
                <a:gd name="connsiteX863" fmla="*/ 3426866 w 4003589"/>
                <a:gd name="connsiteY863" fmla="*/ 49542 h 3670407"/>
                <a:gd name="connsiteX864" fmla="*/ 3428828 w 4003589"/>
                <a:gd name="connsiteY864" fmla="*/ 49052 h 3670407"/>
                <a:gd name="connsiteX865" fmla="*/ 3432752 w 4003589"/>
                <a:gd name="connsiteY865" fmla="*/ 47703 h 3670407"/>
                <a:gd name="connsiteX866" fmla="*/ 3436677 w 4003589"/>
                <a:gd name="connsiteY866" fmla="*/ 45741 h 3670407"/>
                <a:gd name="connsiteX867" fmla="*/ 3440478 w 4003589"/>
                <a:gd name="connsiteY867" fmla="*/ 43165 h 3670407"/>
                <a:gd name="connsiteX868" fmla="*/ 3444034 w 4003589"/>
                <a:gd name="connsiteY868" fmla="*/ 40222 h 3670407"/>
                <a:gd name="connsiteX869" fmla="*/ 3448081 w 4003589"/>
                <a:gd name="connsiteY869" fmla="*/ 35440 h 3670407"/>
                <a:gd name="connsiteX870" fmla="*/ 3449920 w 4003589"/>
                <a:gd name="connsiteY870" fmla="*/ 31270 h 3670407"/>
                <a:gd name="connsiteX871" fmla="*/ 3449430 w 4003589"/>
                <a:gd name="connsiteY871" fmla="*/ 27960 h 3670407"/>
                <a:gd name="connsiteX872" fmla="*/ 3446610 w 4003589"/>
                <a:gd name="connsiteY872" fmla="*/ 26120 h 3670407"/>
                <a:gd name="connsiteX873" fmla="*/ 3445015 w 4003589"/>
                <a:gd name="connsiteY873" fmla="*/ 25875 h 3670407"/>
                <a:gd name="connsiteX874" fmla="*/ 3443298 w 4003589"/>
                <a:gd name="connsiteY874" fmla="*/ 25875 h 3670407"/>
                <a:gd name="connsiteX875" fmla="*/ 3441459 w 4003589"/>
                <a:gd name="connsiteY875" fmla="*/ 26120 h 3670407"/>
                <a:gd name="connsiteX876" fmla="*/ 3439497 w 4003589"/>
                <a:gd name="connsiteY876" fmla="*/ 26611 h 3670407"/>
                <a:gd name="connsiteX877" fmla="*/ 1748566 w 4003589"/>
                <a:gd name="connsiteY877" fmla="*/ 512467 h 3670407"/>
                <a:gd name="connsiteX878" fmla="*/ 1747095 w 4003589"/>
                <a:gd name="connsiteY878" fmla="*/ 512957 h 3670407"/>
                <a:gd name="connsiteX879" fmla="*/ 1745501 w 4003589"/>
                <a:gd name="connsiteY879" fmla="*/ 513570 h 3670407"/>
                <a:gd name="connsiteX880" fmla="*/ 1743906 w 4003589"/>
                <a:gd name="connsiteY880" fmla="*/ 514429 h 3670407"/>
                <a:gd name="connsiteX881" fmla="*/ 1742189 w 4003589"/>
                <a:gd name="connsiteY881" fmla="*/ 515410 h 3670407"/>
                <a:gd name="connsiteX882" fmla="*/ 1737530 w 4003589"/>
                <a:gd name="connsiteY882" fmla="*/ 518843 h 3670407"/>
                <a:gd name="connsiteX883" fmla="*/ 1733851 w 4003589"/>
                <a:gd name="connsiteY883" fmla="*/ 522645 h 3670407"/>
                <a:gd name="connsiteX884" fmla="*/ 1731398 w 4003589"/>
                <a:gd name="connsiteY884" fmla="*/ 526446 h 3670407"/>
                <a:gd name="connsiteX885" fmla="*/ 1730540 w 4003589"/>
                <a:gd name="connsiteY885" fmla="*/ 529635 h 3670407"/>
                <a:gd name="connsiteX886" fmla="*/ 1731030 w 4003589"/>
                <a:gd name="connsiteY886" fmla="*/ 531106 h 3670407"/>
                <a:gd name="connsiteX887" fmla="*/ 1732256 w 4003589"/>
                <a:gd name="connsiteY887" fmla="*/ 531965 h 3670407"/>
                <a:gd name="connsiteX888" fmla="*/ 1734096 w 4003589"/>
                <a:gd name="connsiteY888" fmla="*/ 532210 h 3670407"/>
                <a:gd name="connsiteX889" fmla="*/ 1736426 w 4003589"/>
                <a:gd name="connsiteY889" fmla="*/ 531842 h 3670407"/>
                <a:gd name="connsiteX890" fmla="*/ 1737898 w 4003589"/>
                <a:gd name="connsiteY890" fmla="*/ 531351 h 3670407"/>
                <a:gd name="connsiteX891" fmla="*/ 1739492 w 4003589"/>
                <a:gd name="connsiteY891" fmla="*/ 530738 h 3670407"/>
                <a:gd name="connsiteX892" fmla="*/ 1741086 w 4003589"/>
                <a:gd name="connsiteY892" fmla="*/ 529880 h 3670407"/>
                <a:gd name="connsiteX893" fmla="*/ 1742803 w 4003589"/>
                <a:gd name="connsiteY893" fmla="*/ 528899 h 3670407"/>
                <a:gd name="connsiteX894" fmla="*/ 1747340 w 4003589"/>
                <a:gd name="connsiteY894" fmla="*/ 525465 h 3670407"/>
                <a:gd name="connsiteX895" fmla="*/ 1751019 w 4003589"/>
                <a:gd name="connsiteY895" fmla="*/ 521664 h 3670407"/>
                <a:gd name="connsiteX896" fmla="*/ 1753471 w 4003589"/>
                <a:gd name="connsiteY896" fmla="*/ 517862 h 3670407"/>
                <a:gd name="connsiteX897" fmla="*/ 1754207 w 4003589"/>
                <a:gd name="connsiteY897" fmla="*/ 514674 h 3670407"/>
                <a:gd name="connsiteX898" fmla="*/ 1753717 w 4003589"/>
                <a:gd name="connsiteY898" fmla="*/ 513202 h 3670407"/>
                <a:gd name="connsiteX899" fmla="*/ 1752491 w 4003589"/>
                <a:gd name="connsiteY899" fmla="*/ 512344 h 3670407"/>
                <a:gd name="connsiteX900" fmla="*/ 1750651 w 4003589"/>
                <a:gd name="connsiteY900" fmla="*/ 512099 h 3670407"/>
                <a:gd name="connsiteX901" fmla="*/ 1748321 w 4003589"/>
                <a:gd name="connsiteY901" fmla="*/ 512467 h 3670407"/>
                <a:gd name="connsiteX902" fmla="*/ 3478616 w 4003589"/>
                <a:gd name="connsiteY902" fmla="*/ 36421 h 3670407"/>
                <a:gd name="connsiteX903" fmla="*/ 3474814 w 4003589"/>
                <a:gd name="connsiteY903" fmla="*/ 37770 h 3670407"/>
                <a:gd name="connsiteX904" fmla="*/ 3471013 w 4003589"/>
                <a:gd name="connsiteY904" fmla="*/ 39732 h 3670407"/>
                <a:gd name="connsiteX905" fmla="*/ 3467211 w 4003589"/>
                <a:gd name="connsiteY905" fmla="*/ 42184 h 3670407"/>
                <a:gd name="connsiteX906" fmla="*/ 3463778 w 4003589"/>
                <a:gd name="connsiteY906" fmla="*/ 45005 h 3670407"/>
                <a:gd name="connsiteX907" fmla="*/ 3459608 w 4003589"/>
                <a:gd name="connsiteY907" fmla="*/ 49788 h 3670407"/>
                <a:gd name="connsiteX908" fmla="*/ 3457646 w 4003589"/>
                <a:gd name="connsiteY908" fmla="*/ 54079 h 3670407"/>
                <a:gd name="connsiteX909" fmla="*/ 3458014 w 4003589"/>
                <a:gd name="connsiteY909" fmla="*/ 57390 h 3670407"/>
                <a:gd name="connsiteX910" fmla="*/ 3460835 w 4003589"/>
                <a:gd name="connsiteY910" fmla="*/ 59353 h 3670407"/>
                <a:gd name="connsiteX911" fmla="*/ 3462428 w 4003589"/>
                <a:gd name="connsiteY911" fmla="*/ 59598 h 3670407"/>
                <a:gd name="connsiteX912" fmla="*/ 3464268 w 4003589"/>
                <a:gd name="connsiteY912" fmla="*/ 59598 h 3670407"/>
                <a:gd name="connsiteX913" fmla="*/ 3466230 w 4003589"/>
                <a:gd name="connsiteY913" fmla="*/ 59353 h 3670407"/>
                <a:gd name="connsiteX914" fmla="*/ 3468315 w 4003589"/>
                <a:gd name="connsiteY914" fmla="*/ 58862 h 3670407"/>
                <a:gd name="connsiteX915" fmla="*/ 3472116 w 4003589"/>
                <a:gd name="connsiteY915" fmla="*/ 57513 h 3670407"/>
                <a:gd name="connsiteX916" fmla="*/ 3475918 w 4003589"/>
                <a:gd name="connsiteY916" fmla="*/ 55551 h 3670407"/>
                <a:gd name="connsiteX917" fmla="*/ 3479719 w 4003589"/>
                <a:gd name="connsiteY917" fmla="*/ 53098 h 3670407"/>
                <a:gd name="connsiteX918" fmla="*/ 3483275 w 4003589"/>
                <a:gd name="connsiteY918" fmla="*/ 50278 h 3670407"/>
                <a:gd name="connsiteX919" fmla="*/ 3487445 w 4003589"/>
                <a:gd name="connsiteY919" fmla="*/ 45495 h 3670407"/>
                <a:gd name="connsiteX920" fmla="*/ 3489407 w 4003589"/>
                <a:gd name="connsiteY920" fmla="*/ 41203 h 3670407"/>
                <a:gd name="connsiteX921" fmla="*/ 3489039 w 4003589"/>
                <a:gd name="connsiteY921" fmla="*/ 37892 h 3670407"/>
                <a:gd name="connsiteX922" fmla="*/ 3486218 w 4003589"/>
                <a:gd name="connsiteY922" fmla="*/ 35930 h 3670407"/>
                <a:gd name="connsiteX923" fmla="*/ 3486218 w 4003589"/>
                <a:gd name="connsiteY923" fmla="*/ 35930 h 3670407"/>
                <a:gd name="connsiteX924" fmla="*/ 3484625 w 4003589"/>
                <a:gd name="connsiteY924" fmla="*/ 35563 h 3670407"/>
                <a:gd name="connsiteX925" fmla="*/ 3482785 w 4003589"/>
                <a:gd name="connsiteY925" fmla="*/ 35563 h 3670407"/>
                <a:gd name="connsiteX926" fmla="*/ 3480823 w 4003589"/>
                <a:gd name="connsiteY926" fmla="*/ 35808 h 3670407"/>
                <a:gd name="connsiteX927" fmla="*/ 3478738 w 4003589"/>
                <a:gd name="connsiteY927" fmla="*/ 36298 h 3670407"/>
                <a:gd name="connsiteX928" fmla="*/ 1701477 w 4003589"/>
                <a:gd name="connsiteY928" fmla="*/ 543246 h 3670407"/>
                <a:gd name="connsiteX929" fmla="*/ 1700005 w 4003589"/>
                <a:gd name="connsiteY929" fmla="*/ 543737 h 3670407"/>
                <a:gd name="connsiteX930" fmla="*/ 1698411 w 4003589"/>
                <a:gd name="connsiteY930" fmla="*/ 544473 h 3670407"/>
                <a:gd name="connsiteX931" fmla="*/ 1696694 w 4003589"/>
                <a:gd name="connsiteY931" fmla="*/ 545331 h 3670407"/>
                <a:gd name="connsiteX932" fmla="*/ 1694855 w 4003589"/>
                <a:gd name="connsiteY932" fmla="*/ 546435 h 3670407"/>
                <a:gd name="connsiteX933" fmla="*/ 1690318 w 4003589"/>
                <a:gd name="connsiteY933" fmla="*/ 549991 h 3670407"/>
                <a:gd name="connsiteX934" fmla="*/ 1686761 w 4003589"/>
                <a:gd name="connsiteY934" fmla="*/ 553915 h 3670407"/>
                <a:gd name="connsiteX935" fmla="*/ 1684431 w 4003589"/>
                <a:gd name="connsiteY935" fmla="*/ 557717 h 3670407"/>
                <a:gd name="connsiteX936" fmla="*/ 1683696 w 4003589"/>
                <a:gd name="connsiteY936" fmla="*/ 560905 h 3670407"/>
                <a:gd name="connsiteX937" fmla="*/ 1684186 w 4003589"/>
                <a:gd name="connsiteY937" fmla="*/ 562254 h 3670407"/>
                <a:gd name="connsiteX938" fmla="*/ 1685413 w 4003589"/>
                <a:gd name="connsiteY938" fmla="*/ 562990 h 3670407"/>
                <a:gd name="connsiteX939" fmla="*/ 1687252 w 4003589"/>
                <a:gd name="connsiteY939" fmla="*/ 563112 h 3670407"/>
                <a:gd name="connsiteX940" fmla="*/ 1689459 w 4003589"/>
                <a:gd name="connsiteY940" fmla="*/ 562744 h 3670407"/>
                <a:gd name="connsiteX941" fmla="*/ 1690931 w 4003589"/>
                <a:gd name="connsiteY941" fmla="*/ 562254 h 3670407"/>
                <a:gd name="connsiteX942" fmla="*/ 1692525 w 4003589"/>
                <a:gd name="connsiteY942" fmla="*/ 561518 h 3670407"/>
                <a:gd name="connsiteX943" fmla="*/ 1694242 w 4003589"/>
                <a:gd name="connsiteY943" fmla="*/ 560660 h 3670407"/>
                <a:gd name="connsiteX944" fmla="*/ 1696081 w 4003589"/>
                <a:gd name="connsiteY944" fmla="*/ 559556 h 3670407"/>
                <a:gd name="connsiteX945" fmla="*/ 1700618 w 4003589"/>
                <a:gd name="connsiteY945" fmla="*/ 556000 h 3670407"/>
                <a:gd name="connsiteX946" fmla="*/ 1704297 w 4003589"/>
                <a:gd name="connsiteY946" fmla="*/ 552076 h 3670407"/>
                <a:gd name="connsiteX947" fmla="*/ 1706627 w 4003589"/>
                <a:gd name="connsiteY947" fmla="*/ 548274 h 3670407"/>
                <a:gd name="connsiteX948" fmla="*/ 1707363 w 4003589"/>
                <a:gd name="connsiteY948" fmla="*/ 545086 h 3670407"/>
                <a:gd name="connsiteX949" fmla="*/ 1706750 w 4003589"/>
                <a:gd name="connsiteY949" fmla="*/ 543737 h 3670407"/>
                <a:gd name="connsiteX950" fmla="*/ 1705523 w 4003589"/>
                <a:gd name="connsiteY950" fmla="*/ 543001 h 3670407"/>
                <a:gd name="connsiteX951" fmla="*/ 1703684 w 4003589"/>
                <a:gd name="connsiteY951" fmla="*/ 542878 h 3670407"/>
                <a:gd name="connsiteX952" fmla="*/ 1701477 w 4003589"/>
                <a:gd name="connsiteY952" fmla="*/ 543246 h 3670407"/>
                <a:gd name="connsiteX953" fmla="*/ 3516998 w 4003589"/>
                <a:gd name="connsiteY953" fmla="*/ 47825 h 3670407"/>
                <a:gd name="connsiteX954" fmla="*/ 3513320 w 4003589"/>
                <a:gd name="connsiteY954" fmla="*/ 49174 h 3670407"/>
                <a:gd name="connsiteX955" fmla="*/ 3509518 w 4003589"/>
                <a:gd name="connsiteY955" fmla="*/ 51014 h 3670407"/>
                <a:gd name="connsiteX956" fmla="*/ 3505839 w 4003589"/>
                <a:gd name="connsiteY956" fmla="*/ 53344 h 3670407"/>
                <a:gd name="connsiteX957" fmla="*/ 3502406 w 4003589"/>
                <a:gd name="connsiteY957" fmla="*/ 56164 h 3670407"/>
                <a:gd name="connsiteX958" fmla="*/ 3498113 w 4003589"/>
                <a:gd name="connsiteY958" fmla="*/ 60947 h 3670407"/>
                <a:gd name="connsiteX959" fmla="*/ 3496029 w 4003589"/>
                <a:gd name="connsiteY959" fmla="*/ 65361 h 3670407"/>
                <a:gd name="connsiteX960" fmla="*/ 3496151 w 4003589"/>
                <a:gd name="connsiteY960" fmla="*/ 68918 h 3670407"/>
                <a:gd name="connsiteX961" fmla="*/ 3498727 w 4003589"/>
                <a:gd name="connsiteY961" fmla="*/ 71002 h 3670407"/>
                <a:gd name="connsiteX962" fmla="*/ 3500443 w 4003589"/>
                <a:gd name="connsiteY962" fmla="*/ 71370 h 3670407"/>
                <a:gd name="connsiteX963" fmla="*/ 3502283 w 4003589"/>
                <a:gd name="connsiteY963" fmla="*/ 71370 h 3670407"/>
                <a:gd name="connsiteX964" fmla="*/ 3504368 w 4003589"/>
                <a:gd name="connsiteY964" fmla="*/ 71125 h 3670407"/>
                <a:gd name="connsiteX965" fmla="*/ 3506575 w 4003589"/>
                <a:gd name="connsiteY965" fmla="*/ 70634 h 3670407"/>
                <a:gd name="connsiteX966" fmla="*/ 3510254 w 4003589"/>
                <a:gd name="connsiteY966" fmla="*/ 69285 h 3670407"/>
                <a:gd name="connsiteX967" fmla="*/ 3514055 w 4003589"/>
                <a:gd name="connsiteY967" fmla="*/ 67446 h 3670407"/>
                <a:gd name="connsiteX968" fmla="*/ 3517734 w 4003589"/>
                <a:gd name="connsiteY968" fmla="*/ 65116 h 3670407"/>
                <a:gd name="connsiteX969" fmla="*/ 3521291 w 4003589"/>
                <a:gd name="connsiteY969" fmla="*/ 62296 h 3670407"/>
                <a:gd name="connsiteX970" fmla="*/ 3525583 w 4003589"/>
                <a:gd name="connsiteY970" fmla="*/ 57513 h 3670407"/>
                <a:gd name="connsiteX971" fmla="*/ 3527667 w 4003589"/>
                <a:gd name="connsiteY971" fmla="*/ 53098 h 3670407"/>
                <a:gd name="connsiteX972" fmla="*/ 3527422 w 4003589"/>
                <a:gd name="connsiteY972" fmla="*/ 49542 h 3670407"/>
                <a:gd name="connsiteX973" fmla="*/ 3524724 w 4003589"/>
                <a:gd name="connsiteY973" fmla="*/ 47458 h 3670407"/>
                <a:gd name="connsiteX974" fmla="*/ 3523007 w 4003589"/>
                <a:gd name="connsiteY974" fmla="*/ 47090 h 3670407"/>
                <a:gd name="connsiteX975" fmla="*/ 3521168 w 4003589"/>
                <a:gd name="connsiteY975" fmla="*/ 47090 h 3670407"/>
                <a:gd name="connsiteX976" fmla="*/ 3519083 w 4003589"/>
                <a:gd name="connsiteY976" fmla="*/ 47335 h 3670407"/>
                <a:gd name="connsiteX977" fmla="*/ 3516876 w 4003589"/>
                <a:gd name="connsiteY977" fmla="*/ 47825 h 3670407"/>
                <a:gd name="connsiteX978" fmla="*/ 1654510 w 4003589"/>
                <a:gd name="connsiteY978" fmla="*/ 574639 h 3670407"/>
                <a:gd name="connsiteX979" fmla="*/ 1652916 w 4003589"/>
                <a:gd name="connsiteY979" fmla="*/ 575130 h 3670407"/>
                <a:gd name="connsiteX980" fmla="*/ 1651199 w 4003589"/>
                <a:gd name="connsiteY980" fmla="*/ 575866 h 3670407"/>
                <a:gd name="connsiteX981" fmla="*/ 1649359 w 4003589"/>
                <a:gd name="connsiteY981" fmla="*/ 576847 h 3670407"/>
                <a:gd name="connsiteX982" fmla="*/ 1647520 w 4003589"/>
                <a:gd name="connsiteY982" fmla="*/ 578073 h 3670407"/>
                <a:gd name="connsiteX983" fmla="*/ 1642983 w 4003589"/>
                <a:gd name="connsiteY983" fmla="*/ 581629 h 3670407"/>
                <a:gd name="connsiteX984" fmla="*/ 1639426 w 4003589"/>
                <a:gd name="connsiteY984" fmla="*/ 585553 h 3670407"/>
                <a:gd name="connsiteX985" fmla="*/ 1637219 w 4003589"/>
                <a:gd name="connsiteY985" fmla="*/ 589232 h 3670407"/>
                <a:gd name="connsiteX986" fmla="*/ 1636606 w 4003589"/>
                <a:gd name="connsiteY986" fmla="*/ 592298 h 3670407"/>
                <a:gd name="connsiteX987" fmla="*/ 1637219 w 4003589"/>
                <a:gd name="connsiteY987" fmla="*/ 593647 h 3670407"/>
                <a:gd name="connsiteX988" fmla="*/ 1638445 w 4003589"/>
                <a:gd name="connsiteY988" fmla="*/ 594383 h 3670407"/>
                <a:gd name="connsiteX989" fmla="*/ 1640162 w 4003589"/>
                <a:gd name="connsiteY989" fmla="*/ 594505 h 3670407"/>
                <a:gd name="connsiteX990" fmla="*/ 1642370 w 4003589"/>
                <a:gd name="connsiteY990" fmla="*/ 594137 h 3670407"/>
                <a:gd name="connsiteX991" fmla="*/ 1643964 w 4003589"/>
                <a:gd name="connsiteY991" fmla="*/ 593647 h 3670407"/>
                <a:gd name="connsiteX992" fmla="*/ 1645680 w 4003589"/>
                <a:gd name="connsiteY992" fmla="*/ 592911 h 3670407"/>
                <a:gd name="connsiteX993" fmla="*/ 1647520 w 4003589"/>
                <a:gd name="connsiteY993" fmla="*/ 591930 h 3670407"/>
                <a:gd name="connsiteX994" fmla="*/ 1649359 w 4003589"/>
                <a:gd name="connsiteY994" fmla="*/ 590704 h 3670407"/>
                <a:gd name="connsiteX995" fmla="*/ 1653897 w 4003589"/>
                <a:gd name="connsiteY995" fmla="*/ 587148 h 3670407"/>
                <a:gd name="connsiteX996" fmla="*/ 1657453 w 4003589"/>
                <a:gd name="connsiteY996" fmla="*/ 583224 h 3670407"/>
                <a:gd name="connsiteX997" fmla="*/ 1659660 w 4003589"/>
                <a:gd name="connsiteY997" fmla="*/ 579545 h 3670407"/>
                <a:gd name="connsiteX998" fmla="*/ 1660273 w 4003589"/>
                <a:gd name="connsiteY998" fmla="*/ 576479 h 3670407"/>
                <a:gd name="connsiteX999" fmla="*/ 1659660 w 4003589"/>
                <a:gd name="connsiteY999" fmla="*/ 575130 h 3670407"/>
                <a:gd name="connsiteX1000" fmla="*/ 1658434 w 4003589"/>
                <a:gd name="connsiteY1000" fmla="*/ 574394 h 3670407"/>
                <a:gd name="connsiteX1001" fmla="*/ 1656717 w 4003589"/>
                <a:gd name="connsiteY1001" fmla="*/ 574271 h 3670407"/>
                <a:gd name="connsiteX1002" fmla="*/ 1654510 w 4003589"/>
                <a:gd name="connsiteY1002" fmla="*/ 574639 h 3670407"/>
                <a:gd name="connsiteX1003" fmla="*/ 3554278 w 4003589"/>
                <a:gd name="connsiteY1003" fmla="*/ 60701 h 3670407"/>
                <a:gd name="connsiteX1004" fmla="*/ 3550721 w 4003589"/>
                <a:gd name="connsiteY1004" fmla="*/ 61928 h 3670407"/>
                <a:gd name="connsiteX1005" fmla="*/ 3547043 w 4003589"/>
                <a:gd name="connsiteY1005" fmla="*/ 63767 h 3670407"/>
                <a:gd name="connsiteX1006" fmla="*/ 3543364 w 4003589"/>
                <a:gd name="connsiteY1006" fmla="*/ 65974 h 3670407"/>
                <a:gd name="connsiteX1007" fmla="*/ 3539930 w 4003589"/>
                <a:gd name="connsiteY1007" fmla="*/ 68672 h 3670407"/>
                <a:gd name="connsiteX1008" fmla="*/ 3535393 w 4003589"/>
                <a:gd name="connsiteY1008" fmla="*/ 73577 h 3670407"/>
                <a:gd name="connsiteX1009" fmla="*/ 3533063 w 4003589"/>
                <a:gd name="connsiteY1009" fmla="*/ 77992 h 3670407"/>
                <a:gd name="connsiteX1010" fmla="*/ 3533063 w 4003589"/>
                <a:gd name="connsiteY1010" fmla="*/ 81548 h 3670407"/>
                <a:gd name="connsiteX1011" fmla="*/ 3535638 w 4003589"/>
                <a:gd name="connsiteY1011" fmla="*/ 83878 h 3670407"/>
                <a:gd name="connsiteX1012" fmla="*/ 3537355 w 4003589"/>
                <a:gd name="connsiteY1012" fmla="*/ 84246 h 3670407"/>
                <a:gd name="connsiteX1013" fmla="*/ 3539317 w 4003589"/>
                <a:gd name="connsiteY1013" fmla="*/ 84246 h 3670407"/>
                <a:gd name="connsiteX1014" fmla="*/ 3541524 w 4003589"/>
                <a:gd name="connsiteY1014" fmla="*/ 84001 h 3670407"/>
                <a:gd name="connsiteX1015" fmla="*/ 3543854 w 4003589"/>
                <a:gd name="connsiteY1015" fmla="*/ 83510 h 3670407"/>
                <a:gd name="connsiteX1016" fmla="*/ 3547411 w 4003589"/>
                <a:gd name="connsiteY1016" fmla="*/ 82284 h 3670407"/>
                <a:gd name="connsiteX1017" fmla="*/ 3551089 w 4003589"/>
                <a:gd name="connsiteY1017" fmla="*/ 80445 h 3670407"/>
                <a:gd name="connsiteX1018" fmla="*/ 3554768 w 4003589"/>
                <a:gd name="connsiteY1018" fmla="*/ 78237 h 3670407"/>
                <a:gd name="connsiteX1019" fmla="*/ 3558202 w 4003589"/>
                <a:gd name="connsiteY1019" fmla="*/ 75539 h 3670407"/>
                <a:gd name="connsiteX1020" fmla="*/ 3562739 w 4003589"/>
                <a:gd name="connsiteY1020" fmla="*/ 70634 h 3670407"/>
                <a:gd name="connsiteX1021" fmla="*/ 3565069 w 4003589"/>
                <a:gd name="connsiteY1021" fmla="*/ 66097 h 3670407"/>
                <a:gd name="connsiteX1022" fmla="*/ 3565069 w 4003589"/>
                <a:gd name="connsiteY1022" fmla="*/ 62541 h 3670407"/>
                <a:gd name="connsiteX1023" fmla="*/ 3562616 w 4003589"/>
                <a:gd name="connsiteY1023" fmla="*/ 60211 h 3670407"/>
                <a:gd name="connsiteX1024" fmla="*/ 3560899 w 4003589"/>
                <a:gd name="connsiteY1024" fmla="*/ 59843 h 3670407"/>
                <a:gd name="connsiteX1025" fmla="*/ 3558938 w 4003589"/>
                <a:gd name="connsiteY1025" fmla="*/ 59843 h 3670407"/>
                <a:gd name="connsiteX1026" fmla="*/ 3556730 w 4003589"/>
                <a:gd name="connsiteY1026" fmla="*/ 60088 h 3670407"/>
                <a:gd name="connsiteX1027" fmla="*/ 3554400 w 4003589"/>
                <a:gd name="connsiteY1027" fmla="*/ 60579 h 3670407"/>
                <a:gd name="connsiteX1028" fmla="*/ 1607911 w 4003589"/>
                <a:gd name="connsiteY1028" fmla="*/ 606768 h 3670407"/>
                <a:gd name="connsiteX1029" fmla="*/ 1606317 w 4003589"/>
                <a:gd name="connsiteY1029" fmla="*/ 607381 h 3670407"/>
                <a:gd name="connsiteX1030" fmla="*/ 1604600 w 4003589"/>
                <a:gd name="connsiteY1030" fmla="*/ 608117 h 3670407"/>
                <a:gd name="connsiteX1031" fmla="*/ 1602760 w 4003589"/>
                <a:gd name="connsiteY1031" fmla="*/ 609098 h 3670407"/>
                <a:gd name="connsiteX1032" fmla="*/ 1600798 w 4003589"/>
                <a:gd name="connsiteY1032" fmla="*/ 610324 h 3670407"/>
                <a:gd name="connsiteX1033" fmla="*/ 1596384 w 4003589"/>
                <a:gd name="connsiteY1033" fmla="*/ 614003 h 3670407"/>
                <a:gd name="connsiteX1034" fmla="*/ 1592950 w 4003589"/>
                <a:gd name="connsiteY1034" fmla="*/ 617928 h 3670407"/>
                <a:gd name="connsiteX1035" fmla="*/ 1590866 w 4003589"/>
                <a:gd name="connsiteY1035" fmla="*/ 621606 h 3670407"/>
                <a:gd name="connsiteX1036" fmla="*/ 1590497 w 4003589"/>
                <a:gd name="connsiteY1036" fmla="*/ 624549 h 3670407"/>
                <a:gd name="connsiteX1037" fmla="*/ 1591111 w 4003589"/>
                <a:gd name="connsiteY1037" fmla="*/ 625776 h 3670407"/>
                <a:gd name="connsiteX1038" fmla="*/ 1592337 w 4003589"/>
                <a:gd name="connsiteY1038" fmla="*/ 626389 h 3670407"/>
                <a:gd name="connsiteX1039" fmla="*/ 1594054 w 4003589"/>
                <a:gd name="connsiteY1039" fmla="*/ 626512 h 3670407"/>
                <a:gd name="connsiteX1040" fmla="*/ 1596138 w 4003589"/>
                <a:gd name="connsiteY1040" fmla="*/ 626144 h 3670407"/>
                <a:gd name="connsiteX1041" fmla="*/ 1597733 w 4003589"/>
                <a:gd name="connsiteY1041" fmla="*/ 625530 h 3670407"/>
                <a:gd name="connsiteX1042" fmla="*/ 1599449 w 4003589"/>
                <a:gd name="connsiteY1042" fmla="*/ 624795 h 3670407"/>
                <a:gd name="connsiteX1043" fmla="*/ 1601289 w 4003589"/>
                <a:gd name="connsiteY1043" fmla="*/ 623814 h 3670407"/>
                <a:gd name="connsiteX1044" fmla="*/ 1603251 w 4003589"/>
                <a:gd name="connsiteY1044" fmla="*/ 622587 h 3670407"/>
                <a:gd name="connsiteX1045" fmla="*/ 1607666 w 4003589"/>
                <a:gd name="connsiteY1045" fmla="*/ 618908 h 3670407"/>
                <a:gd name="connsiteX1046" fmla="*/ 1611099 w 4003589"/>
                <a:gd name="connsiteY1046" fmla="*/ 614984 h 3670407"/>
                <a:gd name="connsiteX1047" fmla="*/ 1613184 w 4003589"/>
                <a:gd name="connsiteY1047" fmla="*/ 611305 h 3670407"/>
                <a:gd name="connsiteX1048" fmla="*/ 1613552 w 4003589"/>
                <a:gd name="connsiteY1048" fmla="*/ 608362 h 3670407"/>
                <a:gd name="connsiteX1049" fmla="*/ 1612939 w 4003589"/>
                <a:gd name="connsiteY1049" fmla="*/ 607136 h 3670407"/>
                <a:gd name="connsiteX1050" fmla="*/ 1611712 w 4003589"/>
                <a:gd name="connsiteY1050" fmla="*/ 606523 h 3670407"/>
                <a:gd name="connsiteX1051" fmla="*/ 1609996 w 4003589"/>
                <a:gd name="connsiteY1051" fmla="*/ 606400 h 3670407"/>
                <a:gd name="connsiteX1052" fmla="*/ 1607911 w 4003589"/>
                <a:gd name="connsiteY1052" fmla="*/ 606768 h 3670407"/>
                <a:gd name="connsiteX1053" fmla="*/ 3590576 w 4003589"/>
                <a:gd name="connsiteY1053" fmla="*/ 75294 h 3670407"/>
                <a:gd name="connsiteX1054" fmla="*/ 3587019 w 4003589"/>
                <a:gd name="connsiteY1054" fmla="*/ 76521 h 3670407"/>
                <a:gd name="connsiteX1055" fmla="*/ 3583463 w 4003589"/>
                <a:gd name="connsiteY1055" fmla="*/ 78237 h 3670407"/>
                <a:gd name="connsiteX1056" fmla="*/ 3579907 w 4003589"/>
                <a:gd name="connsiteY1056" fmla="*/ 80445 h 3670407"/>
                <a:gd name="connsiteX1057" fmla="*/ 3576474 w 4003589"/>
                <a:gd name="connsiteY1057" fmla="*/ 83020 h 3670407"/>
                <a:gd name="connsiteX1058" fmla="*/ 3571814 w 4003589"/>
                <a:gd name="connsiteY1058" fmla="*/ 87925 h 3670407"/>
                <a:gd name="connsiteX1059" fmla="*/ 3569361 w 4003589"/>
                <a:gd name="connsiteY1059" fmla="*/ 92462 h 3670407"/>
                <a:gd name="connsiteX1060" fmla="*/ 3569238 w 4003589"/>
                <a:gd name="connsiteY1060" fmla="*/ 96264 h 3670407"/>
                <a:gd name="connsiteX1061" fmla="*/ 3571568 w 4003589"/>
                <a:gd name="connsiteY1061" fmla="*/ 98716 h 3670407"/>
                <a:gd name="connsiteX1062" fmla="*/ 3573285 w 4003589"/>
                <a:gd name="connsiteY1062" fmla="*/ 99207 h 3670407"/>
                <a:gd name="connsiteX1063" fmla="*/ 3575370 w 4003589"/>
                <a:gd name="connsiteY1063" fmla="*/ 99330 h 3670407"/>
                <a:gd name="connsiteX1064" fmla="*/ 3577700 w 4003589"/>
                <a:gd name="connsiteY1064" fmla="*/ 99084 h 3670407"/>
                <a:gd name="connsiteX1065" fmla="*/ 3580152 w 4003589"/>
                <a:gd name="connsiteY1065" fmla="*/ 98594 h 3670407"/>
                <a:gd name="connsiteX1066" fmla="*/ 3583709 w 4003589"/>
                <a:gd name="connsiteY1066" fmla="*/ 97367 h 3670407"/>
                <a:gd name="connsiteX1067" fmla="*/ 3587387 w 4003589"/>
                <a:gd name="connsiteY1067" fmla="*/ 95651 h 3670407"/>
                <a:gd name="connsiteX1068" fmla="*/ 3590944 w 4003589"/>
                <a:gd name="connsiteY1068" fmla="*/ 93443 h 3670407"/>
                <a:gd name="connsiteX1069" fmla="*/ 3594377 w 4003589"/>
                <a:gd name="connsiteY1069" fmla="*/ 90868 h 3670407"/>
                <a:gd name="connsiteX1070" fmla="*/ 3599160 w 4003589"/>
                <a:gd name="connsiteY1070" fmla="*/ 85963 h 3670407"/>
                <a:gd name="connsiteX1071" fmla="*/ 3601612 w 4003589"/>
                <a:gd name="connsiteY1071" fmla="*/ 81426 h 3670407"/>
                <a:gd name="connsiteX1072" fmla="*/ 3601735 w 4003589"/>
                <a:gd name="connsiteY1072" fmla="*/ 77747 h 3670407"/>
                <a:gd name="connsiteX1073" fmla="*/ 3599282 w 4003589"/>
                <a:gd name="connsiteY1073" fmla="*/ 75294 h 3670407"/>
                <a:gd name="connsiteX1074" fmla="*/ 3597566 w 4003589"/>
                <a:gd name="connsiteY1074" fmla="*/ 74804 h 3670407"/>
                <a:gd name="connsiteX1075" fmla="*/ 3595481 w 4003589"/>
                <a:gd name="connsiteY1075" fmla="*/ 74681 h 3670407"/>
                <a:gd name="connsiteX1076" fmla="*/ 3593151 w 4003589"/>
                <a:gd name="connsiteY1076" fmla="*/ 74926 h 3670407"/>
                <a:gd name="connsiteX1077" fmla="*/ 3590576 w 4003589"/>
                <a:gd name="connsiteY1077" fmla="*/ 75539 h 3670407"/>
                <a:gd name="connsiteX1078" fmla="*/ 1561557 w 4003589"/>
                <a:gd name="connsiteY1078" fmla="*/ 639510 h 3670407"/>
                <a:gd name="connsiteX1079" fmla="*/ 1559840 w 4003589"/>
                <a:gd name="connsiteY1079" fmla="*/ 640123 h 3670407"/>
                <a:gd name="connsiteX1080" fmla="*/ 1558001 w 4003589"/>
                <a:gd name="connsiteY1080" fmla="*/ 640982 h 3670407"/>
                <a:gd name="connsiteX1081" fmla="*/ 1556039 w 4003589"/>
                <a:gd name="connsiteY1081" fmla="*/ 642085 h 3670407"/>
                <a:gd name="connsiteX1082" fmla="*/ 1553954 w 4003589"/>
                <a:gd name="connsiteY1082" fmla="*/ 643434 h 3670407"/>
                <a:gd name="connsiteX1083" fmla="*/ 1549539 w 4003589"/>
                <a:gd name="connsiteY1083" fmla="*/ 647113 h 3670407"/>
                <a:gd name="connsiteX1084" fmla="*/ 1546229 w 4003589"/>
                <a:gd name="connsiteY1084" fmla="*/ 651037 h 3670407"/>
                <a:gd name="connsiteX1085" fmla="*/ 1544266 w 4003589"/>
                <a:gd name="connsiteY1085" fmla="*/ 654716 h 3670407"/>
                <a:gd name="connsiteX1086" fmla="*/ 1543899 w 4003589"/>
                <a:gd name="connsiteY1086" fmla="*/ 657659 h 3670407"/>
                <a:gd name="connsiteX1087" fmla="*/ 1544512 w 4003589"/>
                <a:gd name="connsiteY1087" fmla="*/ 658763 h 3670407"/>
                <a:gd name="connsiteX1088" fmla="*/ 1545738 w 4003589"/>
                <a:gd name="connsiteY1088" fmla="*/ 659376 h 3670407"/>
                <a:gd name="connsiteX1089" fmla="*/ 1547332 w 4003589"/>
                <a:gd name="connsiteY1089" fmla="*/ 659376 h 3670407"/>
                <a:gd name="connsiteX1090" fmla="*/ 1549294 w 4003589"/>
                <a:gd name="connsiteY1090" fmla="*/ 659008 h 3670407"/>
                <a:gd name="connsiteX1091" fmla="*/ 1551011 w 4003589"/>
                <a:gd name="connsiteY1091" fmla="*/ 658395 h 3670407"/>
                <a:gd name="connsiteX1092" fmla="*/ 1552850 w 4003589"/>
                <a:gd name="connsiteY1092" fmla="*/ 657537 h 3670407"/>
                <a:gd name="connsiteX1093" fmla="*/ 1554813 w 4003589"/>
                <a:gd name="connsiteY1093" fmla="*/ 656433 h 3670407"/>
                <a:gd name="connsiteX1094" fmla="*/ 1556897 w 4003589"/>
                <a:gd name="connsiteY1094" fmla="*/ 655084 h 3670407"/>
                <a:gd name="connsiteX1095" fmla="*/ 1561312 w 4003589"/>
                <a:gd name="connsiteY1095" fmla="*/ 651405 h 3670407"/>
                <a:gd name="connsiteX1096" fmla="*/ 1564623 w 4003589"/>
                <a:gd name="connsiteY1096" fmla="*/ 647481 h 3670407"/>
                <a:gd name="connsiteX1097" fmla="*/ 1566585 w 4003589"/>
                <a:gd name="connsiteY1097" fmla="*/ 643802 h 3670407"/>
                <a:gd name="connsiteX1098" fmla="*/ 1566953 w 4003589"/>
                <a:gd name="connsiteY1098" fmla="*/ 640859 h 3670407"/>
                <a:gd name="connsiteX1099" fmla="*/ 1566217 w 4003589"/>
                <a:gd name="connsiteY1099" fmla="*/ 639755 h 3670407"/>
                <a:gd name="connsiteX1100" fmla="*/ 1564991 w 4003589"/>
                <a:gd name="connsiteY1100" fmla="*/ 639142 h 3670407"/>
                <a:gd name="connsiteX1101" fmla="*/ 1563397 w 4003589"/>
                <a:gd name="connsiteY1101" fmla="*/ 639142 h 3670407"/>
                <a:gd name="connsiteX1102" fmla="*/ 1561312 w 4003589"/>
                <a:gd name="connsiteY1102" fmla="*/ 639510 h 3670407"/>
                <a:gd name="connsiteX1103" fmla="*/ 3625648 w 4003589"/>
                <a:gd name="connsiteY1103" fmla="*/ 91604 h 3670407"/>
                <a:gd name="connsiteX1104" fmla="*/ 3622214 w 4003589"/>
                <a:gd name="connsiteY1104" fmla="*/ 92830 h 3670407"/>
                <a:gd name="connsiteX1105" fmla="*/ 3618658 w 4003589"/>
                <a:gd name="connsiteY1105" fmla="*/ 94424 h 3670407"/>
                <a:gd name="connsiteX1106" fmla="*/ 3615224 w 4003589"/>
                <a:gd name="connsiteY1106" fmla="*/ 96509 h 3670407"/>
                <a:gd name="connsiteX1107" fmla="*/ 3611913 w 4003589"/>
                <a:gd name="connsiteY1107" fmla="*/ 98962 h 3670407"/>
                <a:gd name="connsiteX1108" fmla="*/ 3607008 w 4003589"/>
                <a:gd name="connsiteY1108" fmla="*/ 103867 h 3670407"/>
                <a:gd name="connsiteX1109" fmla="*/ 3604310 w 4003589"/>
                <a:gd name="connsiteY1109" fmla="*/ 108527 h 3670407"/>
                <a:gd name="connsiteX1110" fmla="*/ 3604065 w 4003589"/>
                <a:gd name="connsiteY1110" fmla="*/ 112328 h 3670407"/>
                <a:gd name="connsiteX1111" fmla="*/ 3606395 w 4003589"/>
                <a:gd name="connsiteY1111" fmla="*/ 114903 h 3670407"/>
                <a:gd name="connsiteX1112" fmla="*/ 3608112 w 4003589"/>
                <a:gd name="connsiteY1112" fmla="*/ 115517 h 3670407"/>
                <a:gd name="connsiteX1113" fmla="*/ 3610197 w 4003589"/>
                <a:gd name="connsiteY1113" fmla="*/ 115762 h 3670407"/>
                <a:gd name="connsiteX1114" fmla="*/ 3612649 w 4003589"/>
                <a:gd name="connsiteY1114" fmla="*/ 115517 h 3670407"/>
                <a:gd name="connsiteX1115" fmla="*/ 3615347 w 4003589"/>
                <a:gd name="connsiteY1115" fmla="*/ 114903 h 3670407"/>
                <a:gd name="connsiteX1116" fmla="*/ 3618780 w 4003589"/>
                <a:gd name="connsiteY1116" fmla="*/ 113800 h 3670407"/>
                <a:gd name="connsiteX1117" fmla="*/ 3622337 w 4003589"/>
                <a:gd name="connsiteY1117" fmla="*/ 112206 h 3670407"/>
                <a:gd name="connsiteX1118" fmla="*/ 3625893 w 4003589"/>
                <a:gd name="connsiteY1118" fmla="*/ 110121 h 3670407"/>
                <a:gd name="connsiteX1119" fmla="*/ 3629327 w 4003589"/>
                <a:gd name="connsiteY1119" fmla="*/ 107668 h 3670407"/>
                <a:gd name="connsiteX1120" fmla="*/ 3634232 w 4003589"/>
                <a:gd name="connsiteY1120" fmla="*/ 102763 h 3670407"/>
                <a:gd name="connsiteX1121" fmla="*/ 3636930 w 4003589"/>
                <a:gd name="connsiteY1121" fmla="*/ 98103 h 3670407"/>
                <a:gd name="connsiteX1122" fmla="*/ 3637175 w 4003589"/>
                <a:gd name="connsiteY1122" fmla="*/ 94302 h 3670407"/>
                <a:gd name="connsiteX1123" fmla="*/ 3634967 w 4003589"/>
                <a:gd name="connsiteY1123" fmla="*/ 91727 h 3670407"/>
                <a:gd name="connsiteX1124" fmla="*/ 3633128 w 4003589"/>
                <a:gd name="connsiteY1124" fmla="*/ 91113 h 3670407"/>
                <a:gd name="connsiteX1125" fmla="*/ 3630921 w 4003589"/>
                <a:gd name="connsiteY1125" fmla="*/ 90991 h 3670407"/>
                <a:gd name="connsiteX1126" fmla="*/ 3628468 w 4003589"/>
                <a:gd name="connsiteY1126" fmla="*/ 91236 h 3670407"/>
                <a:gd name="connsiteX1127" fmla="*/ 3625770 w 4003589"/>
                <a:gd name="connsiteY1127" fmla="*/ 91849 h 3670407"/>
                <a:gd name="connsiteX1128" fmla="*/ 1515571 w 4003589"/>
                <a:gd name="connsiteY1128" fmla="*/ 672742 h 3670407"/>
                <a:gd name="connsiteX1129" fmla="*/ 1513732 w 4003589"/>
                <a:gd name="connsiteY1129" fmla="*/ 673356 h 3670407"/>
                <a:gd name="connsiteX1130" fmla="*/ 1511770 w 4003589"/>
                <a:gd name="connsiteY1130" fmla="*/ 674214 h 3670407"/>
                <a:gd name="connsiteX1131" fmla="*/ 1509685 w 4003589"/>
                <a:gd name="connsiteY1131" fmla="*/ 675440 h 3670407"/>
                <a:gd name="connsiteX1132" fmla="*/ 1507600 w 4003589"/>
                <a:gd name="connsiteY1132" fmla="*/ 676912 h 3670407"/>
                <a:gd name="connsiteX1133" fmla="*/ 1503308 w 4003589"/>
                <a:gd name="connsiteY1133" fmla="*/ 680591 h 3670407"/>
                <a:gd name="connsiteX1134" fmla="*/ 1499997 w 4003589"/>
                <a:gd name="connsiteY1134" fmla="*/ 684515 h 3670407"/>
                <a:gd name="connsiteX1135" fmla="*/ 1498158 w 4003589"/>
                <a:gd name="connsiteY1135" fmla="*/ 688071 h 3670407"/>
                <a:gd name="connsiteX1136" fmla="*/ 1497913 w 4003589"/>
                <a:gd name="connsiteY1136" fmla="*/ 690892 h 3670407"/>
                <a:gd name="connsiteX1137" fmla="*/ 1498526 w 4003589"/>
                <a:gd name="connsiteY1137" fmla="*/ 691995 h 3670407"/>
                <a:gd name="connsiteX1138" fmla="*/ 1499630 w 4003589"/>
                <a:gd name="connsiteY1138" fmla="*/ 692609 h 3670407"/>
                <a:gd name="connsiteX1139" fmla="*/ 1501224 w 4003589"/>
                <a:gd name="connsiteY1139" fmla="*/ 692609 h 3670407"/>
                <a:gd name="connsiteX1140" fmla="*/ 1503186 w 4003589"/>
                <a:gd name="connsiteY1140" fmla="*/ 692241 h 3670407"/>
                <a:gd name="connsiteX1141" fmla="*/ 1505025 w 4003589"/>
                <a:gd name="connsiteY1141" fmla="*/ 691627 h 3670407"/>
                <a:gd name="connsiteX1142" fmla="*/ 1506987 w 4003589"/>
                <a:gd name="connsiteY1142" fmla="*/ 690769 h 3670407"/>
                <a:gd name="connsiteX1143" fmla="*/ 1509072 w 4003589"/>
                <a:gd name="connsiteY1143" fmla="*/ 689543 h 3670407"/>
                <a:gd name="connsiteX1144" fmla="*/ 1511157 w 4003589"/>
                <a:gd name="connsiteY1144" fmla="*/ 688071 h 3670407"/>
                <a:gd name="connsiteX1145" fmla="*/ 1515449 w 4003589"/>
                <a:gd name="connsiteY1145" fmla="*/ 684270 h 3670407"/>
                <a:gd name="connsiteX1146" fmla="*/ 1518760 w 4003589"/>
                <a:gd name="connsiteY1146" fmla="*/ 680346 h 3670407"/>
                <a:gd name="connsiteX1147" fmla="*/ 1520599 w 4003589"/>
                <a:gd name="connsiteY1147" fmla="*/ 676789 h 3670407"/>
                <a:gd name="connsiteX1148" fmla="*/ 1520722 w 4003589"/>
                <a:gd name="connsiteY1148" fmla="*/ 673969 h 3670407"/>
                <a:gd name="connsiteX1149" fmla="*/ 1520109 w 4003589"/>
                <a:gd name="connsiteY1149" fmla="*/ 672865 h 3670407"/>
                <a:gd name="connsiteX1150" fmla="*/ 1519005 w 4003589"/>
                <a:gd name="connsiteY1150" fmla="*/ 672252 h 3670407"/>
                <a:gd name="connsiteX1151" fmla="*/ 1517411 w 4003589"/>
                <a:gd name="connsiteY1151" fmla="*/ 672252 h 3670407"/>
                <a:gd name="connsiteX1152" fmla="*/ 1515449 w 4003589"/>
                <a:gd name="connsiteY1152" fmla="*/ 672620 h 3670407"/>
                <a:gd name="connsiteX1153" fmla="*/ 3659493 w 4003589"/>
                <a:gd name="connsiteY1153" fmla="*/ 109508 h 3670407"/>
                <a:gd name="connsiteX1154" fmla="*/ 3656182 w 4003589"/>
                <a:gd name="connsiteY1154" fmla="*/ 110611 h 3670407"/>
                <a:gd name="connsiteX1155" fmla="*/ 3652749 w 4003589"/>
                <a:gd name="connsiteY1155" fmla="*/ 112206 h 3670407"/>
                <a:gd name="connsiteX1156" fmla="*/ 3649315 w 4003589"/>
                <a:gd name="connsiteY1156" fmla="*/ 114168 h 3670407"/>
                <a:gd name="connsiteX1157" fmla="*/ 3646004 w 4003589"/>
                <a:gd name="connsiteY1157" fmla="*/ 116498 h 3670407"/>
                <a:gd name="connsiteX1158" fmla="*/ 3640976 w 4003589"/>
                <a:gd name="connsiteY1158" fmla="*/ 121403 h 3670407"/>
                <a:gd name="connsiteX1159" fmla="*/ 3638156 w 4003589"/>
                <a:gd name="connsiteY1159" fmla="*/ 126063 h 3670407"/>
                <a:gd name="connsiteX1160" fmla="*/ 3637665 w 4003589"/>
                <a:gd name="connsiteY1160" fmla="*/ 130109 h 3670407"/>
                <a:gd name="connsiteX1161" fmla="*/ 3639750 w 4003589"/>
                <a:gd name="connsiteY1161" fmla="*/ 132807 h 3670407"/>
                <a:gd name="connsiteX1162" fmla="*/ 3641589 w 4003589"/>
                <a:gd name="connsiteY1162" fmla="*/ 133543 h 3670407"/>
                <a:gd name="connsiteX1163" fmla="*/ 3643797 w 4003589"/>
                <a:gd name="connsiteY1163" fmla="*/ 133788 h 3670407"/>
                <a:gd name="connsiteX1164" fmla="*/ 3646372 w 4003589"/>
                <a:gd name="connsiteY1164" fmla="*/ 133666 h 3670407"/>
                <a:gd name="connsiteX1165" fmla="*/ 3649192 w 4003589"/>
                <a:gd name="connsiteY1165" fmla="*/ 133053 h 3670407"/>
                <a:gd name="connsiteX1166" fmla="*/ 3652503 w 4003589"/>
                <a:gd name="connsiteY1166" fmla="*/ 131949 h 3670407"/>
                <a:gd name="connsiteX1167" fmla="*/ 3655937 w 4003589"/>
                <a:gd name="connsiteY1167" fmla="*/ 130355 h 3670407"/>
                <a:gd name="connsiteX1168" fmla="*/ 3659371 w 4003589"/>
                <a:gd name="connsiteY1168" fmla="*/ 128393 h 3670407"/>
                <a:gd name="connsiteX1169" fmla="*/ 3662682 w 4003589"/>
                <a:gd name="connsiteY1169" fmla="*/ 126063 h 3670407"/>
                <a:gd name="connsiteX1170" fmla="*/ 3667710 w 4003589"/>
                <a:gd name="connsiteY1170" fmla="*/ 121157 h 3670407"/>
                <a:gd name="connsiteX1171" fmla="*/ 3670530 w 4003589"/>
                <a:gd name="connsiteY1171" fmla="*/ 116498 h 3670407"/>
                <a:gd name="connsiteX1172" fmla="*/ 3671020 w 4003589"/>
                <a:gd name="connsiteY1172" fmla="*/ 112451 h 3670407"/>
                <a:gd name="connsiteX1173" fmla="*/ 3668936 w 4003589"/>
                <a:gd name="connsiteY1173" fmla="*/ 109753 h 3670407"/>
                <a:gd name="connsiteX1174" fmla="*/ 3667096 w 4003589"/>
                <a:gd name="connsiteY1174" fmla="*/ 109017 h 3670407"/>
                <a:gd name="connsiteX1175" fmla="*/ 3664889 w 4003589"/>
                <a:gd name="connsiteY1175" fmla="*/ 108772 h 3670407"/>
                <a:gd name="connsiteX1176" fmla="*/ 3662314 w 4003589"/>
                <a:gd name="connsiteY1176" fmla="*/ 109017 h 3670407"/>
                <a:gd name="connsiteX1177" fmla="*/ 3659493 w 4003589"/>
                <a:gd name="connsiteY1177" fmla="*/ 109630 h 3670407"/>
                <a:gd name="connsiteX1178" fmla="*/ 1469831 w 4003589"/>
                <a:gd name="connsiteY1178" fmla="*/ 706711 h 3670407"/>
                <a:gd name="connsiteX1179" fmla="*/ 1467991 w 4003589"/>
                <a:gd name="connsiteY1179" fmla="*/ 707324 h 3670407"/>
                <a:gd name="connsiteX1180" fmla="*/ 1466029 w 4003589"/>
                <a:gd name="connsiteY1180" fmla="*/ 708305 h 3670407"/>
                <a:gd name="connsiteX1181" fmla="*/ 1463944 w 4003589"/>
                <a:gd name="connsiteY1181" fmla="*/ 709531 h 3670407"/>
                <a:gd name="connsiteX1182" fmla="*/ 1461737 w 4003589"/>
                <a:gd name="connsiteY1182" fmla="*/ 711003 h 3670407"/>
                <a:gd name="connsiteX1183" fmla="*/ 1457445 w 4003589"/>
                <a:gd name="connsiteY1183" fmla="*/ 714804 h 3670407"/>
                <a:gd name="connsiteX1184" fmla="*/ 1454257 w 4003589"/>
                <a:gd name="connsiteY1184" fmla="*/ 718728 h 3670407"/>
                <a:gd name="connsiteX1185" fmla="*/ 1452417 w 4003589"/>
                <a:gd name="connsiteY1185" fmla="*/ 722285 h 3670407"/>
                <a:gd name="connsiteX1186" fmla="*/ 1452417 w 4003589"/>
                <a:gd name="connsiteY1186" fmla="*/ 725105 h 3670407"/>
                <a:gd name="connsiteX1187" fmla="*/ 1453153 w 4003589"/>
                <a:gd name="connsiteY1187" fmla="*/ 726086 h 3670407"/>
                <a:gd name="connsiteX1188" fmla="*/ 1454257 w 4003589"/>
                <a:gd name="connsiteY1188" fmla="*/ 726577 h 3670407"/>
                <a:gd name="connsiteX1189" fmla="*/ 1455728 w 4003589"/>
                <a:gd name="connsiteY1189" fmla="*/ 726577 h 3670407"/>
                <a:gd name="connsiteX1190" fmla="*/ 1457568 w 4003589"/>
                <a:gd name="connsiteY1190" fmla="*/ 726209 h 3670407"/>
                <a:gd name="connsiteX1191" fmla="*/ 1459407 w 4003589"/>
                <a:gd name="connsiteY1191" fmla="*/ 725596 h 3670407"/>
                <a:gd name="connsiteX1192" fmla="*/ 1461492 w 4003589"/>
                <a:gd name="connsiteY1192" fmla="*/ 724615 h 3670407"/>
                <a:gd name="connsiteX1193" fmla="*/ 1463699 w 4003589"/>
                <a:gd name="connsiteY1193" fmla="*/ 723388 h 3670407"/>
                <a:gd name="connsiteX1194" fmla="*/ 1465907 w 4003589"/>
                <a:gd name="connsiteY1194" fmla="*/ 721794 h 3670407"/>
                <a:gd name="connsiteX1195" fmla="*/ 1470198 w 4003589"/>
                <a:gd name="connsiteY1195" fmla="*/ 717993 h 3670407"/>
                <a:gd name="connsiteX1196" fmla="*/ 1473387 w 4003589"/>
                <a:gd name="connsiteY1196" fmla="*/ 714069 h 3670407"/>
                <a:gd name="connsiteX1197" fmla="*/ 1475104 w 4003589"/>
                <a:gd name="connsiteY1197" fmla="*/ 710512 h 3670407"/>
                <a:gd name="connsiteX1198" fmla="*/ 1475104 w 4003589"/>
                <a:gd name="connsiteY1198" fmla="*/ 707692 h 3670407"/>
                <a:gd name="connsiteX1199" fmla="*/ 1474368 w 4003589"/>
                <a:gd name="connsiteY1199" fmla="*/ 706711 h 3670407"/>
                <a:gd name="connsiteX1200" fmla="*/ 1473264 w 4003589"/>
                <a:gd name="connsiteY1200" fmla="*/ 706220 h 3670407"/>
                <a:gd name="connsiteX1201" fmla="*/ 1471670 w 4003589"/>
                <a:gd name="connsiteY1201" fmla="*/ 706220 h 3670407"/>
                <a:gd name="connsiteX1202" fmla="*/ 1469831 w 4003589"/>
                <a:gd name="connsiteY1202" fmla="*/ 706588 h 3670407"/>
                <a:gd name="connsiteX1203" fmla="*/ 3692235 w 4003589"/>
                <a:gd name="connsiteY1203" fmla="*/ 129128 h 3670407"/>
                <a:gd name="connsiteX1204" fmla="*/ 3688924 w 4003589"/>
                <a:gd name="connsiteY1204" fmla="*/ 130232 h 3670407"/>
                <a:gd name="connsiteX1205" fmla="*/ 3685613 w 4003589"/>
                <a:gd name="connsiteY1205" fmla="*/ 131704 h 3670407"/>
                <a:gd name="connsiteX1206" fmla="*/ 3682302 w 4003589"/>
                <a:gd name="connsiteY1206" fmla="*/ 133666 h 3670407"/>
                <a:gd name="connsiteX1207" fmla="*/ 3679114 w 4003589"/>
                <a:gd name="connsiteY1207" fmla="*/ 135996 h 3670407"/>
                <a:gd name="connsiteX1208" fmla="*/ 3673963 w 4003589"/>
                <a:gd name="connsiteY1208" fmla="*/ 140901 h 3670407"/>
                <a:gd name="connsiteX1209" fmla="*/ 3670898 w 4003589"/>
                <a:gd name="connsiteY1209" fmla="*/ 145683 h 3670407"/>
                <a:gd name="connsiteX1210" fmla="*/ 3670162 w 4003589"/>
                <a:gd name="connsiteY1210" fmla="*/ 149853 h 3670407"/>
                <a:gd name="connsiteX1211" fmla="*/ 3672124 w 4003589"/>
                <a:gd name="connsiteY1211" fmla="*/ 152796 h 3670407"/>
                <a:gd name="connsiteX1212" fmla="*/ 3673963 w 4003589"/>
                <a:gd name="connsiteY1212" fmla="*/ 153654 h 3670407"/>
                <a:gd name="connsiteX1213" fmla="*/ 3676293 w 4003589"/>
                <a:gd name="connsiteY1213" fmla="*/ 154022 h 3670407"/>
                <a:gd name="connsiteX1214" fmla="*/ 3678991 w 4003589"/>
                <a:gd name="connsiteY1214" fmla="*/ 153899 h 3670407"/>
                <a:gd name="connsiteX1215" fmla="*/ 3681935 w 4003589"/>
                <a:gd name="connsiteY1215" fmla="*/ 153286 h 3670407"/>
                <a:gd name="connsiteX1216" fmla="*/ 3685245 w 4003589"/>
                <a:gd name="connsiteY1216" fmla="*/ 152183 h 3670407"/>
                <a:gd name="connsiteX1217" fmla="*/ 3688556 w 4003589"/>
                <a:gd name="connsiteY1217" fmla="*/ 150711 h 3670407"/>
                <a:gd name="connsiteX1218" fmla="*/ 3691867 w 4003589"/>
                <a:gd name="connsiteY1218" fmla="*/ 148872 h 3670407"/>
                <a:gd name="connsiteX1219" fmla="*/ 3695178 w 4003589"/>
                <a:gd name="connsiteY1219" fmla="*/ 146542 h 3670407"/>
                <a:gd name="connsiteX1220" fmla="*/ 3700451 w 4003589"/>
                <a:gd name="connsiteY1220" fmla="*/ 141636 h 3670407"/>
                <a:gd name="connsiteX1221" fmla="*/ 3703517 w 4003589"/>
                <a:gd name="connsiteY1221" fmla="*/ 136854 h 3670407"/>
                <a:gd name="connsiteX1222" fmla="*/ 3704130 w 4003589"/>
                <a:gd name="connsiteY1222" fmla="*/ 132685 h 3670407"/>
                <a:gd name="connsiteX1223" fmla="*/ 3702168 w 4003589"/>
                <a:gd name="connsiteY1223" fmla="*/ 129741 h 3670407"/>
                <a:gd name="connsiteX1224" fmla="*/ 3700329 w 4003589"/>
                <a:gd name="connsiteY1224" fmla="*/ 129006 h 3670407"/>
                <a:gd name="connsiteX1225" fmla="*/ 3697999 w 4003589"/>
                <a:gd name="connsiteY1225" fmla="*/ 128760 h 3670407"/>
                <a:gd name="connsiteX1226" fmla="*/ 3695301 w 4003589"/>
                <a:gd name="connsiteY1226" fmla="*/ 128883 h 3670407"/>
                <a:gd name="connsiteX1227" fmla="*/ 3692358 w 4003589"/>
                <a:gd name="connsiteY1227" fmla="*/ 129496 h 3670407"/>
                <a:gd name="connsiteX1228" fmla="*/ 1424580 w 4003589"/>
                <a:gd name="connsiteY1228" fmla="*/ 741292 h 3670407"/>
                <a:gd name="connsiteX1229" fmla="*/ 1422619 w 4003589"/>
                <a:gd name="connsiteY1229" fmla="*/ 741905 h 3670407"/>
                <a:gd name="connsiteX1230" fmla="*/ 1420534 w 4003589"/>
                <a:gd name="connsiteY1230" fmla="*/ 742886 h 3670407"/>
                <a:gd name="connsiteX1231" fmla="*/ 1418326 w 4003589"/>
                <a:gd name="connsiteY1231" fmla="*/ 744235 h 3670407"/>
                <a:gd name="connsiteX1232" fmla="*/ 1415996 w 4003589"/>
                <a:gd name="connsiteY1232" fmla="*/ 745829 h 3670407"/>
                <a:gd name="connsiteX1233" fmla="*/ 1411827 w 4003589"/>
                <a:gd name="connsiteY1233" fmla="*/ 749631 h 3670407"/>
                <a:gd name="connsiteX1234" fmla="*/ 1408761 w 4003589"/>
                <a:gd name="connsiteY1234" fmla="*/ 753555 h 3670407"/>
                <a:gd name="connsiteX1235" fmla="*/ 1407045 w 4003589"/>
                <a:gd name="connsiteY1235" fmla="*/ 757111 h 3670407"/>
                <a:gd name="connsiteX1236" fmla="*/ 1407045 w 4003589"/>
                <a:gd name="connsiteY1236" fmla="*/ 759809 h 3670407"/>
                <a:gd name="connsiteX1237" fmla="*/ 1407780 w 4003589"/>
                <a:gd name="connsiteY1237" fmla="*/ 760668 h 3670407"/>
                <a:gd name="connsiteX1238" fmla="*/ 1408884 w 4003589"/>
                <a:gd name="connsiteY1238" fmla="*/ 761158 h 3670407"/>
                <a:gd name="connsiteX1239" fmla="*/ 1410356 w 4003589"/>
                <a:gd name="connsiteY1239" fmla="*/ 761158 h 3670407"/>
                <a:gd name="connsiteX1240" fmla="*/ 1412195 w 4003589"/>
                <a:gd name="connsiteY1240" fmla="*/ 760790 h 3670407"/>
                <a:gd name="connsiteX1241" fmla="*/ 1414157 w 4003589"/>
                <a:gd name="connsiteY1241" fmla="*/ 760177 h 3670407"/>
                <a:gd name="connsiteX1242" fmla="*/ 1416242 w 4003589"/>
                <a:gd name="connsiteY1242" fmla="*/ 759196 h 3670407"/>
                <a:gd name="connsiteX1243" fmla="*/ 1418449 w 4003589"/>
                <a:gd name="connsiteY1243" fmla="*/ 757847 h 3670407"/>
                <a:gd name="connsiteX1244" fmla="*/ 1420779 w 4003589"/>
                <a:gd name="connsiteY1244" fmla="*/ 756253 h 3670407"/>
                <a:gd name="connsiteX1245" fmla="*/ 1424948 w 4003589"/>
                <a:gd name="connsiteY1245" fmla="*/ 752451 h 3670407"/>
                <a:gd name="connsiteX1246" fmla="*/ 1428014 w 4003589"/>
                <a:gd name="connsiteY1246" fmla="*/ 748527 h 3670407"/>
                <a:gd name="connsiteX1247" fmla="*/ 1429731 w 4003589"/>
                <a:gd name="connsiteY1247" fmla="*/ 744971 h 3670407"/>
                <a:gd name="connsiteX1248" fmla="*/ 1429731 w 4003589"/>
                <a:gd name="connsiteY1248" fmla="*/ 742273 h 3670407"/>
                <a:gd name="connsiteX1249" fmla="*/ 1428995 w 4003589"/>
                <a:gd name="connsiteY1249" fmla="*/ 741415 h 3670407"/>
                <a:gd name="connsiteX1250" fmla="*/ 1427892 w 4003589"/>
                <a:gd name="connsiteY1250" fmla="*/ 740924 h 3670407"/>
                <a:gd name="connsiteX1251" fmla="*/ 1426420 w 4003589"/>
                <a:gd name="connsiteY1251" fmla="*/ 740924 h 3670407"/>
                <a:gd name="connsiteX1252" fmla="*/ 1424580 w 4003589"/>
                <a:gd name="connsiteY1252" fmla="*/ 741292 h 3670407"/>
                <a:gd name="connsiteX1253" fmla="*/ 3723506 w 4003589"/>
                <a:gd name="connsiteY1253" fmla="*/ 150589 h 3670407"/>
                <a:gd name="connsiteX1254" fmla="*/ 3720317 w 4003589"/>
                <a:gd name="connsiteY1254" fmla="*/ 151569 h 3670407"/>
                <a:gd name="connsiteX1255" fmla="*/ 3717129 w 4003589"/>
                <a:gd name="connsiteY1255" fmla="*/ 153041 h 3670407"/>
                <a:gd name="connsiteX1256" fmla="*/ 3713818 w 4003589"/>
                <a:gd name="connsiteY1256" fmla="*/ 154880 h 3670407"/>
                <a:gd name="connsiteX1257" fmla="*/ 3710630 w 4003589"/>
                <a:gd name="connsiteY1257" fmla="*/ 157088 h 3670407"/>
                <a:gd name="connsiteX1258" fmla="*/ 3705234 w 4003589"/>
                <a:gd name="connsiteY1258" fmla="*/ 161993 h 3670407"/>
                <a:gd name="connsiteX1259" fmla="*/ 3701923 w 4003589"/>
                <a:gd name="connsiteY1259" fmla="*/ 166898 h 3670407"/>
                <a:gd name="connsiteX1260" fmla="*/ 3701065 w 4003589"/>
                <a:gd name="connsiteY1260" fmla="*/ 171190 h 3670407"/>
                <a:gd name="connsiteX1261" fmla="*/ 3702781 w 4003589"/>
                <a:gd name="connsiteY1261" fmla="*/ 174256 h 3670407"/>
                <a:gd name="connsiteX1262" fmla="*/ 3704621 w 4003589"/>
                <a:gd name="connsiteY1262" fmla="*/ 175114 h 3670407"/>
                <a:gd name="connsiteX1263" fmla="*/ 3706951 w 4003589"/>
                <a:gd name="connsiteY1263" fmla="*/ 175482 h 3670407"/>
                <a:gd name="connsiteX1264" fmla="*/ 3709771 w 4003589"/>
                <a:gd name="connsiteY1264" fmla="*/ 175359 h 3670407"/>
                <a:gd name="connsiteX1265" fmla="*/ 3712837 w 4003589"/>
                <a:gd name="connsiteY1265" fmla="*/ 174746 h 3670407"/>
                <a:gd name="connsiteX1266" fmla="*/ 3716025 w 4003589"/>
                <a:gd name="connsiteY1266" fmla="*/ 173765 h 3670407"/>
                <a:gd name="connsiteX1267" fmla="*/ 3719336 w 4003589"/>
                <a:gd name="connsiteY1267" fmla="*/ 172294 h 3670407"/>
                <a:gd name="connsiteX1268" fmla="*/ 3722647 w 4003589"/>
                <a:gd name="connsiteY1268" fmla="*/ 170454 h 3670407"/>
                <a:gd name="connsiteX1269" fmla="*/ 3725836 w 4003589"/>
                <a:gd name="connsiteY1269" fmla="*/ 168247 h 3670407"/>
                <a:gd name="connsiteX1270" fmla="*/ 3731231 w 4003589"/>
                <a:gd name="connsiteY1270" fmla="*/ 163342 h 3670407"/>
                <a:gd name="connsiteX1271" fmla="*/ 3734420 w 4003589"/>
                <a:gd name="connsiteY1271" fmla="*/ 158437 h 3670407"/>
                <a:gd name="connsiteX1272" fmla="*/ 3735278 w 4003589"/>
                <a:gd name="connsiteY1272" fmla="*/ 154267 h 3670407"/>
                <a:gd name="connsiteX1273" fmla="*/ 3733438 w 4003589"/>
                <a:gd name="connsiteY1273" fmla="*/ 151202 h 3670407"/>
                <a:gd name="connsiteX1274" fmla="*/ 3731599 w 4003589"/>
                <a:gd name="connsiteY1274" fmla="*/ 150220 h 3670407"/>
                <a:gd name="connsiteX1275" fmla="*/ 3729269 w 4003589"/>
                <a:gd name="connsiteY1275" fmla="*/ 149853 h 3670407"/>
                <a:gd name="connsiteX1276" fmla="*/ 3726449 w 4003589"/>
                <a:gd name="connsiteY1276" fmla="*/ 149975 h 3670407"/>
                <a:gd name="connsiteX1277" fmla="*/ 3723383 w 4003589"/>
                <a:gd name="connsiteY1277" fmla="*/ 150589 h 3670407"/>
                <a:gd name="connsiteX1278" fmla="*/ 1379576 w 4003589"/>
                <a:gd name="connsiteY1278" fmla="*/ 776364 h 3670407"/>
                <a:gd name="connsiteX1279" fmla="*/ 1377614 w 4003589"/>
                <a:gd name="connsiteY1279" fmla="*/ 777100 h 3670407"/>
                <a:gd name="connsiteX1280" fmla="*/ 1375406 w 4003589"/>
                <a:gd name="connsiteY1280" fmla="*/ 778203 h 3670407"/>
                <a:gd name="connsiteX1281" fmla="*/ 1373076 w 4003589"/>
                <a:gd name="connsiteY1281" fmla="*/ 779552 h 3670407"/>
                <a:gd name="connsiteX1282" fmla="*/ 1370746 w 4003589"/>
                <a:gd name="connsiteY1282" fmla="*/ 781269 h 3670407"/>
                <a:gd name="connsiteX1283" fmla="*/ 1366577 w 4003589"/>
                <a:gd name="connsiteY1283" fmla="*/ 785071 h 3670407"/>
                <a:gd name="connsiteX1284" fmla="*/ 1363634 w 4003589"/>
                <a:gd name="connsiteY1284" fmla="*/ 788995 h 3670407"/>
                <a:gd name="connsiteX1285" fmla="*/ 1362040 w 4003589"/>
                <a:gd name="connsiteY1285" fmla="*/ 792428 h 3670407"/>
                <a:gd name="connsiteX1286" fmla="*/ 1362040 w 4003589"/>
                <a:gd name="connsiteY1286" fmla="*/ 795126 h 3670407"/>
                <a:gd name="connsiteX1287" fmla="*/ 1362776 w 4003589"/>
                <a:gd name="connsiteY1287" fmla="*/ 795985 h 3670407"/>
                <a:gd name="connsiteX1288" fmla="*/ 1363879 w 4003589"/>
                <a:gd name="connsiteY1288" fmla="*/ 796475 h 3670407"/>
                <a:gd name="connsiteX1289" fmla="*/ 1365351 w 4003589"/>
                <a:gd name="connsiteY1289" fmla="*/ 796475 h 3670407"/>
                <a:gd name="connsiteX1290" fmla="*/ 1367068 w 4003589"/>
                <a:gd name="connsiteY1290" fmla="*/ 796230 h 3670407"/>
                <a:gd name="connsiteX1291" fmla="*/ 1369030 w 4003589"/>
                <a:gd name="connsiteY1291" fmla="*/ 795494 h 3670407"/>
                <a:gd name="connsiteX1292" fmla="*/ 1371237 w 4003589"/>
                <a:gd name="connsiteY1292" fmla="*/ 794391 h 3670407"/>
                <a:gd name="connsiteX1293" fmla="*/ 1373567 w 4003589"/>
                <a:gd name="connsiteY1293" fmla="*/ 793042 h 3670407"/>
                <a:gd name="connsiteX1294" fmla="*/ 1375897 w 4003589"/>
                <a:gd name="connsiteY1294" fmla="*/ 791325 h 3670407"/>
                <a:gd name="connsiteX1295" fmla="*/ 1380066 w 4003589"/>
                <a:gd name="connsiteY1295" fmla="*/ 787523 h 3670407"/>
                <a:gd name="connsiteX1296" fmla="*/ 1383009 w 4003589"/>
                <a:gd name="connsiteY1296" fmla="*/ 783599 h 3670407"/>
                <a:gd name="connsiteX1297" fmla="*/ 1384604 w 4003589"/>
                <a:gd name="connsiteY1297" fmla="*/ 780166 h 3670407"/>
                <a:gd name="connsiteX1298" fmla="*/ 1384481 w 4003589"/>
                <a:gd name="connsiteY1298" fmla="*/ 777590 h 3670407"/>
                <a:gd name="connsiteX1299" fmla="*/ 1383745 w 4003589"/>
                <a:gd name="connsiteY1299" fmla="*/ 776732 h 3670407"/>
                <a:gd name="connsiteX1300" fmla="*/ 1382641 w 4003589"/>
                <a:gd name="connsiteY1300" fmla="*/ 776364 h 3670407"/>
                <a:gd name="connsiteX1301" fmla="*/ 1381170 w 4003589"/>
                <a:gd name="connsiteY1301" fmla="*/ 776364 h 3670407"/>
                <a:gd name="connsiteX1302" fmla="*/ 1379453 w 4003589"/>
                <a:gd name="connsiteY1302" fmla="*/ 776732 h 3670407"/>
                <a:gd name="connsiteX1303" fmla="*/ 3753304 w 4003589"/>
                <a:gd name="connsiteY1303" fmla="*/ 173765 h 3670407"/>
                <a:gd name="connsiteX1304" fmla="*/ 3750239 w 4003589"/>
                <a:gd name="connsiteY1304" fmla="*/ 174746 h 3670407"/>
                <a:gd name="connsiteX1305" fmla="*/ 3747050 w 4003589"/>
                <a:gd name="connsiteY1305" fmla="*/ 176095 h 3670407"/>
                <a:gd name="connsiteX1306" fmla="*/ 3743862 w 4003589"/>
                <a:gd name="connsiteY1306" fmla="*/ 177812 h 3670407"/>
                <a:gd name="connsiteX1307" fmla="*/ 3740796 w 4003589"/>
                <a:gd name="connsiteY1307" fmla="*/ 179897 h 3670407"/>
                <a:gd name="connsiteX1308" fmla="*/ 3735278 w 4003589"/>
                <a:gd name="connsiteY1308" fmla="*/ 184802 h 3670407"/>
                <a:gd name="connsiteX1309" fmla="*/ 3731844 w 4003589"/>
                <a:gd name="connsiteY1309" fmla="*/ 189707 h 3670407"/>
                <a:gd name="connsiteX1310" fmla="*/ 3730741 w 4003589"/>
                <a:gd name="connsiteY1310" fmla="*/ 194122 h 3670407"/>
                <a:gd name="connsiteX1311" fmla="*/ 3732335 w 4003589"/>
                <a:gd name="connsiteY1311" fmla="*/ 197433 h 3670407"/>
                <a:gd name="connsiteX1312" fmla="*/ 3734297 w 4003589"/>
                <a:gd name="connsiteY1312" fmla="*/ 198414 h 3670407"/>
                <a:gd name="connsiteX1313" fmla="*/ 3736750 w 4003589"/>
                <a:gd name="connsiteY1313" fmla="*/ 198904 h 3670407"/>
                <a:gd name="connsiteX1314" fmla="*/ 3739693 w 4003589"/>
                <a:gd name="connsiteY1314" fmla="*/ 198904 h 3670407"/>
                <a:gd name="connsiteX1315" fmla="*/ 3742881 w 4003589"/>
                <a:gd name="connsiteY1315" fmla="*/ 198291 h 3670407"/>
                <a:gd name="connsiteX1316" fmla="*/ 3745947 w 4003589"/>
                <a:gd name="connsiteY1316" fmla="*/ 197310 h 3670407"/>
                <a:gd name="connsiteX1317" fmla="*/ 3749135 w 4003589"/>
                <a:gd name="connsiteY1317" fmla="*/ 195961 h 3670407"/>
                <a:gd name="connsiteX1318" fmla="*/ 3752323 w 4003589"/>
                <a:gd name="connsiteY1318" fmla="*/ 194244 h 3670407"/>
                <a:gd name="connsiteX1319" fmla="*/ 3755389 w 4003589"/>
                <a:gd name="connsiteY1319" fmla="*/ 192160 h 3670407"/>
                <a:gd name="connsiteX1320" fmla="*/ 3760908 w 4003589"/>
                <a:gd name="connsiteY1320" fmla="*/ 187254 h 3670407"/>
                <a:gd name="connsiteX1321" fmla="*/ 3764341 w 4003589"/>
                <a:gd name="connsiteY1321" fmla="*/ 182349 h 3670407"/>
                <a:gd name="connsiteX1322" fmla="*/ 3765445 w 4003589"/>
                <a:gd name="connsiteY1322" fmla="*/ 177935 h 3670407"/>
                <a:gd name="connsiteX1323" fmla="*/ 3763851 w 4003589"/>
                <a:gd name="connsiteY1323" fmla="*/ 174624 h 3670407"/>
                <a:gd name="connsiteX1324" fmla="*/ 3761888 w 4003589"/>
                <a:gd name="connsiteY1324" fmla="*/ 173643 h 3670407"/>
                <a:gd name="connsiteX1325" fmla="*/ 3759436 w 4003589"/>
                <a:gd name="connsiteY1325" fmla="*/ 173152 h 3670407"/>
                <a:gd name="connsiteX1326" fmla="*/ 3756493 w 4003589"/>
                <a:gd name="connsiteY1326" fmla="*/ 173152 h 3670407"/>
                <a:gd name="connsiteX1327" fmla="*/ 3753304 w 4003589"/>
                <a:gd name="connsiteY1327" fmla="*/ 173765 h 3670407"/>
                <a:gd name="connsiteX1328" fmla="*/ 1334939 w 4003589"/>
                <a:gd name="connsiteY1328" fmla="*/ 812172 h 3670407"/>
                <a:gd name="connsiteX1329" fmla="*/ 1332854 w 4003589"/>
                <a:gd name="connsiteY1329" fmla="*/ 812907 h 3670407"/>
                <a:gd name="connsiteX1330" fmla="*/ 1330647 w 4003589"/>
                <a:gd name="connsiteY1330" fmla="*/ 814011 h 3670407"/>
                <a:gd name="connsiteX1331" fmla="*/ 1328317 w 4003589"/>
                <a:gd name="connsiteY1331" fmla="*/ 815483 h 3670407"/>
                <a:gd name="connsiteX1332" fmla="*/ 1325864 w 4003589"/>
                <a:gd name="connsiteY1332" fmla="*/ 817322 h 3670407"/>
                <a:gd name="connsiteX1333" fmla="*/ 1321695 w 4003589"/>
                <a:gd name="connsiteY1333" fmla="*/ 821246 h 3670407"/>
                <a:gd name="connsiteX1334" fmla="*/ 1318752 w 4003589"/>
                <a:gd name="connsiteY1334" fmla="*/ 825170 h 3670407"/>
                <a:gd name="connsiteX1335" fmla="*/ 1317280 w 4003589"/>
                <a:gd name="connsiteY1335" fmla="*/ 828604 h 3670407"/>
                <a:gd name="connsiteX1336" fmla="*/ 1317525 w 4003589"/>
                <a:gd name="connsiteY1336" fmla="*/ 831179 h 3670407"/>
                <a:gd name="connsiteX1337" fmla="*/ 1318261 w 4003589"/>
                <a:gd name="connsiteY1337" fmla="*/ 831915 h 3670407"/>
                <a:gd name="connsiteX1338" fmla="*/ 1319365 w 4003589"/>
                <a:gd name="connsiteY1338" fmla="*/ 832283 h 3670407"/>
                <a:gd name="connsiteX1339" fmla="*/ 1320714 w 4003589"/>
                <a:gd name="connsiteY1339" fmla="*/ 832283 h 3670407"/>
                <a:gd name="connsiteX1340" fmla="*/ 1322308 w 4003589"/>
                <a:gd name="connsiteY1340" fmla="*/ 832038 h 3670407"/>
                <a:gd name="connsiteX1341" fmla="*/ 1324393 w 4003589"/>
                <a:gd name="connsiteY1341" fmla="*/ 831302 h 3670407"/>
                <a:gd name="connsiteX1342" fmla="*/ 1326600 w 4003589"/>
                <a:gd name="connsiteY1342" fmla="*/ 830198 h 3670407"/>
                <a:gd name="connsiteX1343" fmla="*/ 1328930 w 4003589"/>
                <a:gd name="connsiteY1343" fmla="*/ 828727 h 3670407"/>
                <a:gd name="connsiteX1344" fmla="*/ 1331383 w 4003589"/>
                <a:gd name="connsiteY1344" fmla="*/ 826887 h 3670407"/>
                <a:gd name="connsiteX1345" fmla="*/ 1335429 w 4003589"/>
                <a:gd name="connsiteY1345" fmla="*/ 822963 h 3670407"/>
                <a:gd name="connsiteX1346" fmla="*/ 1338372 w 4003589"/>
                <a:gd name="connsiteY1346" fmla="*/ 819039 h 3670407"/>
                <a:gd name="connsiteX1347" fmla="*/ 1339844 w 4003589"/>
                <a:gd name="connsiteY1347" fmla="*/ 815605 h 3670407"/>
                <a:gd name="connsiteX1348" fmla="*/ 1339599 w 4003589"/>
                <a:gd name="connsiteY1348" fmla="*/ 813030 h 3670407"/>
                <a:gd name="connsiteX1349" fmla="*/ 1338863 w 4003589"/>
                <a:gd name="connsiteY1349" fmla="*/ 812294 h 3670407"/>
                <a:gd name="connsiteX1350" fmla="*/ 1337759 w 4003589"/>
                <a:gd name="connsiteY1350" fmla="*/ 811926 h 3670407"/>
                <a:gd name="connsiteX1351" fmla="*/ 1336410 w 4003589"/>
                <a:gd name="connsiteY1351" fmla="*/ 811926 h 3670407"/>
                <a:gd name="connsiteX1352" fmla="*/ 1334816 w 4003589"/>
                <a:gd name="connsiteY1352" fmla="*/ 812172 h 3670407"/>
                <a:gd name="connsiteX1353" fmla="*/ 3781754 w 4003589"/>
                <a:gd name="connsiteY1353" fmla="*/ 198659 h 3670407"/>
                <a:gd name="connsiteX1354" fmla="*/ 3778811 w 4003589"/>
                <a:gd name="connsiteY1354" fmla="*/ 199640 h 3670407"/>
                <a:gd name="connsiteX1355" fmla="*/ 3775746 w 4003589"/>
                <a:gd name="connsiteY1355" fmla="*/ 200866 h 3670407"/>
                <a:gd name="connsiteX1356" fmla="*/ 3772680 w 4003589"/>
                <a:gd name="connsiteY1356" fmla="*/ 202461 h 3670407"/>
                <a:gd name="connsiteX1357" fmla="*/ 3769614 w 4003589"/>
                <a:gd name="connsiteY1357" fmla="*/ 204423 h 3670407"/>
                <a:gd name="connsiteX1358" fmla="*/ 3763973 w 4003589"/>
                <a:gd name="connsiteY1358" fmla="*/ 209328 h 3670407"/>
                <a:gd name="connsiteX1359" fmla="*/ 3760294 w 4003589"/>
                <a:gd name="connsiteY1359" fmla="*/ 214356 h 3670407"/>
                <a:gd name="connsiteX1360" fmla="*/ 3759068 w 4003589"/>
                <a:gd name="connsiteY1360" fmla="*/ 218770 h 3670407"/>
                <a:gd name="connsiteX1361" fmla="*/ 3760540 w 4003589"/>
                <a:gd name="connsiteY1361" fmla="*/ 222204 h 3670407"/>
                <a:gd name="connsiteX1362" fmla="*/ 3762379 w 4003589"/>
                <a:gd name="connsiteY1362" fmla="*/ 223430 h 3670407"/>
                <a:gd name="connsiteX1363" fmla="*/ 3764831 w 4003589"/>
                <a:gd name="connsiteY1363" fmla="*/ 224043 h 3670407"/>
                <a:gd name="connsiteX1364" fmla="*/ 3767897 w 4003589"/>
                <a:gd name="connsiteY1364" fmla="*/ 224043 h 3670407"/>
                <a:gd name="connsiteX1365" fmla="*/ 3771331 w 4003589"/>
                <a:gd name="connsiteY1365" fmla="*/ 223430 h 3670407"/>
                <a:gd name="connsiteX1366" fmla="*/ 3774274 w 4003589"/>
                <a:gd name="connsiteY1366" fmla="*/ 222449 h 3670407"/>
                <a:gd name="connsiteX1367" fmla="*/ 3777340 w 4003589"/>
                <a:gd name="connsiteY1367" fmla="*/ 221223 h 3670407"/>
                <a:gd name="connsiteX1368" fmla="*/ 3780406 w 4003589"/>
                <a:gd name="connsiteY1368" fmla="*/ 219629 h 3670407"/>
                <a:gd name="connsiteX1369" fmla="*/ 3783471 w 4003589"/>
                <a:gd name="connsiteY1369" fmla="*/ 217666 h 3670407"/>
                <a:gd name="connsiteX1370" fmla="*/ 3789235 w 4003589"/>
                <a:gd name="connsiteY1370" fmla="*/ 212761 h 3670407"/>
                <a:gd name="connsiteX1371" fmla="*/ 3792914 w 4003589"/>
                <a:gd name="connsiteY1371" fmla="*/ 207733 h 3670407"/>
                <a:gd name="connsiteX1372" fmla="*/ 3794140 w 4003589"/>
                <a:gd name="connsiteY1372" fmla="*/ 203196 h 3670407"/>
                <a:gd name="connsiteX1373" fmla="*/ 3792668 w 4003589"/>
                <a:gd name="connsiteY1373" fmla="*/ 199763 h 3670407"/>
                <a:gd name="connsiteX1374" fmla="*/ 3790706 w 4003589"/>
                <a:gd name="connsiteY1374" fmla="*/ 198536 h 3670407"/>
                <a:gd name="connsiteX1375" fmla="*/ 3788131 w 4003589"/>
                <a:gd name="connsiteY1375" fmla="*/ 198046 h 3670407"/>
                <a:gd name="connsiteX1376" fmla="*/ 3785066 w 4003589"/>
                <a:gd name="connsiteY1376" fmla="*/ 198046 h 3670407"/>
                <a:gd name="connsiteX1377" fmla="*/ 3781632 w 4003589"/>
                <a:gd name="connsiteY1377" fmla="*/ 198659 h 3670407"/>
                <a:gd name="connsiteX1378" fmla="*/ 1290792 w 4003589"/>
                <a:gd name="connsiteY1378" fmla="*/ 848347 h 3670407"/>
                <a:gd name="connsiteX1379" fmla="*/ 1288585 w 4003589"/>
                <a:gd name="connsiteY1379" fmla="*/ 849083 h 3670407"/>
                <a:gd name="connsiteX1380" fmla="*/ 1286255 w 4003589"/>
                <a:gd name="connsiteY1380" fmla="*/ 850187 h 3670407"/>
                <a:gd name="connsiteX1381" fmla="*/ 1283803 w 4003589"/>
                <a:gd name="connsiteY1381" fmla="*/ 851781 h 3670407"/>
                <a:gd name="connsiteX1382" fmla="*/ 1281350 w 4003589"/>
                <a:gd name="connsiteY1382" fmla="*/ 853743 h 3670407"/>
                <a:gd name="connsiteX1383" fmla="*/ 1277303 w 4003589"/>
                <a:gd name="connsiteY1383" fmla="*/ 857667 h 3670407"/>
                <a:gd name="connsiteX1384" fmla="*/ 1274483 w 4003589"/>
                <a:gd name="connsiteY1384" fmla="*/ 861591 h 3670407"/>
                <a:gd name="connsiteX1385" fmla="*/ 1273134 w 4003589"/>
                <a:gd name="connsiteY1385" fmla="*/ 865025 h 3670407"/>
                <a:gd name="connsiteX1386" fmla="*/ 1273502 w 4003589"/>
                <a:gd name="connsiteY1386" fmla="*/ 867600 h 3670407"/>
                <a:gd name="connsiteX1387" fmla="*/ 1274237 w 4003589"/>
                <a:gd name="connsiteY1387" fmla="*/ 868213 h 3670407"/>
                <a:gd name="connsiteX1388" fmla="*/ 1275341 w 4003589"/>
                <a:gd name="connsiteY1388" fmla="*/ 868581 h 3670407"/>
                <a:gd name="connsiteX1389" fmla="*/ 1276690 w 4003589"/>
                <a:gd name="connsiteY1389" fmla="*/ 868581 h 3670407"/>
                <a:gd name="connsiteX1390" fmla="*/ 1278284 w 4003589"/>
                <a:gd name="connsiteY1390" fmla="*/ 868336 h 3670407"/>
                <a:gd name="connsiteX1391" fmla="*/ 1280491 w 4003589"/>
                <a:gd name="connsiteY1391" fmla="*/ 867600 h 3670407"/>
                <a:gd name="connsiteX1392" fmla="*/ 1282821 w 4003589"/>
                <a:gd name="connsiteY1392" fmla="*/ 866496 h 3670407"/>
                <a:gd name="connsiteX1393" fmla="*/ 1285274 w 4003589"/>
                <a:gd name="connsiteY1393" fmla="*/ 864902 h 3670407"/>
                <a:gd name="connsiteX1394" fmla="*/ 1287849 w 4003589"/>
                <a:gd name="connsiteY1394" fmla="*/ 862940 h 3670407"/>
                <a:gd name="connsiteX1395" fmla="*/ 1291896 w 4003589"/>
                <a:gd name="connsiteY1395" fmla="*/ 859016 h 3670407"/>
                <a:gd name="connsiteX1396" fmla="*/ 1294716 w 4003589"/>
                <a:gd name="connsiteY1396" fmla="*/ 855092 h 3670407"/>
                <a:gd name="connsiteX1397" fmla="*/ 1296065 w 4003589"/>
                <a:gd name="connsiteY1397" fmla="*/ 851658 h 3670407"/>
                <a:gd name="connsiteX1398" fmla="*/ 1295698 w 4003589"/>
                <a:gd name="connsiteY1398" fmla="*/ 849206 h 3670407"/>
                <a:gd name="connsiteX1399" fmla="*/ 1294962 w 4003589"/>
                <a:gd name="connsiteY1399" fmla="*/ 848593 h 3670407"/>
                <a:gd name="connsiteX1400" fmla="*/ 1293858 w 4003589"/>
                <a:gd name="connsiteY1400" fmla="*/ 848225 h 3670407"/>
                <a:gd name="connsiteX1401" fmla="*/ 1292509 w 4003589"/>
                <a:gd name="connsiteY1401" fmla="*/ 848225 h 3670407"/>
                <a:gd name="connsiteX1402" fmla="*/ 1290915 w 4003589"/>
                <a:gd name="connsiteY1402" fmla="*/ 848470 h 3670407"/>
                <a:gd name="connsiteX1403" fmla="*/ 3808733 w 4003589"/>
                <a:gd name="connsiteY1403" fmla="*/ 225392 h 3670407"/>
                <a:gd name="connsiteX1404" fmla="*/ 3805912 w 4003589"/>
                <a:gd name="connsiteY1404" fmla="*/ 226251 h 3670407"/>
                <a:gd name="connsiteX1405" fmla="*/ 3802969 w 4003589"/>
                <a:gd name="connsiteY1405" fmla="*/ 227477 h 3670407"/>
                <a:gd name="connsiteX1406" fmla="*/ 3800026 w 4003589"/>
                <a:gd name="connsiteY1406" fmla="*/ 228948 h 3670407"/>
                <a:gd name="connsiteX1407" fmla="*/ 3797083 w 4003589"/>
                <a:gd name="connsiteY1407" fmla="*/ 230788 h 3670407"/>
                <a:gd name="connsiteX1408" fmla="*/ 3791197 w 4003589"/>
                <a:gd name="connsiteY1408" fmla="*/ 235693 h 3670407"/>
                <a:gd name="connsiteX1409" fmla="*/ 3787395 w 4003589"/>
                <a:gd name="connsiteY1409" fmla="*/ 240721 h 3670407"/>
                <a:gd name="connsiteX1410" fmla="*/ 3785924 w 4003589"/>
                <a:gd name="connsiteY1410" fmla="*/ 245381 h 3670407"/>
                <a:gd name="connsiteX1411" fmla="*/ 3787150 w 4003589"/>
                <a:gd name="connsiteY1411" fmla="*/ 248937 h 3670407"/>
                <a:gd name="connsiteX1412" fmla="*/ 3789112 w 4003589"/>
                <a:gd name="connsiteY1412" fmla="*/ 250286 h 3670407"/>
                <a:gd name="connsiteX1413" fmla="*/ 3791687 w 4003589"/>
                <a:gd name="connsiteY1413" fmla="*/ 250899 h 3670407"/>
                <a:gd name="connsiteX1414" fmla="*/ 3794753 w 4003589"/>
                <a:gd name="connsiteY1414" fmla="*/ 250899 h 3670407"/>
                <a:gd name="connsiteX1415" fmla="*/ 3798309 w 4003589"/>
                <a:gd name="connsiteY1415" fmla="*/ 250286 h 3670407"/>
                <a:gd name="connsiteX1416" fmla="*/ 3801130 w 4003589"/>
                <a:gd name="connsiteY1416" fmla="*/ 249427 h 3670407"/>
                <a:gd name="connsiteX1417" fmla="*/ 3804073 w 4003589"/>
                <a:gd name="connsiteY1417" fmla="*/ 248201 h 3670407"/>
                <a:gd name="connsiteX1418" fmla="*/ 3807016 w 4003589"/>
                <a:gd name="connsiteY1418" fmla="*/ 246607 h 3670407"/>
                <a:gd name="connsiteX1419" fmla="*/ 3809959 w 4003589"/>
                <a:gd name="connsiteY1419" fmla="*/ 244767 h 3670407"/>
                <a:gd name="connsiteX1420" fmla="*/ 3815845 w 4003589"/>
                <a:gd name="connsiteY1420" fmla="*/ 239862 h 3670407"/>
                <a:gd name="connsiteX1421" fmla="*/ 3819647 w 4003589"/>
                <a:gd name="connsiteY1421" fmla="*/ 234835 h 3670407"/>
                <a:gd name="connsiteX1422" fmla="*/ 3821118 w 4003589"/>
                <a:gd name="connsiteY1422" fmla="*/ 230297 h 3670407"/>
                <a:gd name="connsiteX1423" fmla="*/ 3819769 w 4003589"/>
                <a:gd name="connsiteY1423" fmla="*/ 226741 h 3670407"/>
                <a:gd name="connsiteX1424" fmla="*/ 3817807 w 4003589"/>
                <a:gd name="connsiteY1424" fmla="*/ 225392 h 3670407"/>
                <a:gd name="connsiteX1425" fmla="*/ 3815232 w 4003589"/>
                <a:gd name="connsiteY1425" fmla="*/ 224779 h 3670407"/>
                <a:gd name="connsiteX1426" fmla="*/ 3812044 w 4003589"/>
                <a:gd name="connsiteY1426" fmla="*/ 224779 h 3670407"/>
                <a:gd name="connsiteX1427" fmla="*/ 3808487 w 4003589"/>
                <a:gd name="connsiteY1427" fmla="*/ 225392 h 3670407"/>
                <a:gd name="connsiteX1428" fmla="*/ 1247014 w 4003589"/>
                <a:gd name="connsiteY1428" fmla="*/ 885136 h 3670407"/>
                <a:gd name="connsiteX1429" fmla="*/ 1244807 w 4003589"/>
                <a:gd name="connsiteY1429" fmla="*/ 885872 h 3670407"/>
                <a:gd name="connsiteX1430" fmla="*/ 1242354 w 4003589"/>
                <a:gd name="connsiteY1430" fmla="*/ 887098 h 3670407"/>
                <a:gd name="connsiteX1431" fmla="*/ 1239779 w 4003589"/>
                <a:gd name="connsiteY1431" fmla="*/ 888692 h 3670407"/>
                <a:gd name="connsiteX1432" fmla="*/ 1237203 w 4003589"/>
                <a:gd name="connsiteY1432" fmla="*/ 890654 h 3670407"/>
                <a:gd name="connsiteX1433" fmla="*/ 1233279 w 4003589"/>
                <a:gd name="connsiteY1433" fmla="*/ 894578 h 3670407"/>
                <a:gd name="connsiteX1434" fmla="*/ 1230582 w 4003589"/>
                <a:gd name="connsiteY1434" fmla="*/ 898380 h 3670407"/>
                <a:gd name="connsiteX1435" fmla="*/ 1229355 w 4003589"/>
                <a:gd name="connsiteY1435" fmla="*/ 901691 h 3670407"/>
                <a:gd name="connsiteX1436" fmla="*/ 1229846 w 4003589"/>
                <a:gd name="connsiteY1436" fmla="*/ 904143 h 3670407"/>
                <a:gd name="connsiteX1437" fmla="*/ 1230582 w 4003589"/>
                <a:gd name="connsiteY1437" fmla="*/ 904757 h 3670407"/>
                <a:gd name="connsiteX1438" fmla="*/ 1231563 w 4003589"/>
                <a:gd name="connsiteY1438" fmla="*/ 905125 h 3670407"/>
                <a:gd name="connsiteX1439" fmla="*/ 1232789 w 4003589"/>
                <a:gd name="connsiteY1439" fmla="*/ 905125 h 3670407"/>
                <a:gd name="connsiteX1440" fmla="*/ 1234260 w 4003589"/>
                <a:gd name="connsiteY1440" fmla="*/ 904879 h 3670407"/>
                <a:gd name="connsiteX1441" fmla="*/ 1236468 w 4003589"/>
                <a:gd name="connsiteY1441" fmla="*/ 904143 h 3670407"/>
                <a:gd name="connsiteX1442" fmla="*/ 1238920 w 4003589"/>
                <a:gd name="connsiteY1442" fmla="*/ 902917 h 3670407"/>
                <a:gd name="connsiteX1443" fmla="*/ 1241496 w 4003589"/>
                <a:gd name="connsiteY1443" fmla="*/ 901323 h 3670407"/>
                <a:gd name="connsiteX1444" fmla="*/ 1244071 w 4003589"/>
                <a:gd name="connsiteY1444" fmla="*/ 899361 h 3670407"/>
                <a:gd name="connsiteX1445" fmla="*/ 1248117 w 4003589"/>
                <a:gd name="connsiteY1445" fmla="*/ 895437 h 3670407"/>
                <a:gd name="connsiteX1446" fmla="*/ 1250815 w 4003589"/>
                <a:gd name="connsiteY1446" fmla="*/ 891513 h 3670407"/>
                <a:gd name="connsiteX1447" fmla="*/ 1252042 w 4003589"/>
                <a:gd name="connsiteY1447" fmla="*/ 888079 h 3670407"/>
                <a:gd name="connsiteX1448" fmla="*/ 1251551 w 4003589"/>
                <a:gd name="connsiteY1448" fmla="*/ 885626 h 3670407"/>
                <a:gd name="connsiteX1449" fmla="*/ 1250815 w 4003589"/>
                <a:gd name="connsiteY1449" fmla="*/ 885013 h 3670407"/>
                <a:gd name="connsiteX1450" fmla="*/ 1249834 w 4003589"/>
                <a:gd name="connsiteY1450" fmla="*/ 884646 h 3670407"/>
                <a:gd name="connsiteX1451" fmla="*/ 1248608 w 4003589"/>
                <a:gd name="connsiteY1451" fmla="*/ 884646 h 3670407"/>
                <a:gd name="connsiteX1452" fmla="*/ 1247136 w 4003589"/>
                <a:gd name="connsiteY1452" fmla="*/ 884891 h 3670407"/>
                <a:gd name="connsiteX1453" fmla="*/ 3834117 w 4003589"/>
                <a:gd name="connsiteY1453" fmla="*/ 253842 h 3670407"/>
                <a:gd name="connsiteX1454" fmla="*/ 3831296 w 4003589"/>
                <a:gd name="connsiteY1454" fmla="*/ 254700 h 3670407"/>
                <a:gd name="connsiteX1455" fmla="*/ 3828476 w 4003589"/>
                <a:gd name="connsiteY1455" fmla="*/ 255804 h 3670407"/>
                <a:gd name="connsiteX1456" fmla="*/ 3825533 w 4003589"/>
                <a:gd name="connsiteY1456" fmla="*/ 257276 h 3670407"/>
                <a:gd name="connsiteX1457" fmla="*/ 3822712 w 4003589"/>
                <a:gd name="connsiteY1457" fmla="*/ 258992 h 3670407"/>
                <a:gd name="connsiteX1458" fmla="*/ 3816704 w 4003589"/>
                <a:gd name="connsiteY1458" fmla="*/ 263898 h 3670407"/>
                <a:gd name="connsiteX1459" fmla="*/ 3812657 w 4003589"/>
                <a:gd name="connsiteY1459" fmla="*/ 268925 h 3670407"/>
                <a:gd name="connsiteX1460" fmla="*/ 3810940 w 4003589"/>
                <a:gd name="connsiteY1460" fmla="*/ 273585 h 3670407"/>
                <a:gd name="connsiteX1461" fmla="*/ 3811921 w 4003589"/>
                <a:gd name="connsiteY1461" fmla="*/ 277387 h 3670407"/>
                <a:gd name="connsiteX1462" fmla="*/ 3813883 w 4003589"/>
                <a:gd name="connsiteY1462" fmla="*/ 278858 h 3670407"/>
                <a:gd name="connsiteX1463" fmla="*/ 3816581 w 4003589"/>
                <a:gd name="connsiteY1463" fmla="*/ 279594 h 3670407"/>
                <a:gd name="connsiteX1464" fmla="*/ 3819769 w 4003589"/>
                <a:gd name="connsiteY1464" fmla="*/ 279594 h 3670407"/>
                <a:gd name="connsiteX1465" fmla="*/ 3823448 w 4003589"/>
                <a:gd name="connsiteY1465" fmla="*/ 278981 h 3670407"/>
                <a:gd name="connsiteX1466" fmla="*/ 3826269 w 4003589"/>
                <a:gd name="connsiteY1466" fmla="*/ 278123 h 3670407"/>
                <a:gd name="connsiteX1467" fmla="*/ 3829089 w 4003589"/>
                <a:gd name="connsiteY1467" fmla="*/ 277019 h 3670407"/>
                <a:gd name="connsiteX1468" fmla="*/ 3832032 w 4003589"/>
                <a:gd name="connsiteY1468" fmla="*/ 275547 h 3670407"/>
                <a:gd name="connsiteX1469" fmla="*/ 3834975 w 4003589"/>
                <a:gd name="connsiteY1469" fmla="*/ 273830 h 3670407"/>
                <a:gd name="connsiteX1470" fmla="*/ 3840984 w 4003589"/>
                <a:gd name="connsiteY1470" fmla="*/ 269048 h 3670407"/>
                <a:gd name="connsiteX1471" fmla="*/ 3845031 w 4003589"/>
                <a:gd name="connsiteY1471" fmla="*/ 264020 h 3670407"/>
                <a:gd name="connsiteX1472" fmla="*/ 3846625 w 4003589"/>
                <a:gd name="connsiteY1472" fmla="*/ 259360 h 3670407"/>
                <a:gd name="connsiteX1473" fmla="*/ 3845521 w 4003589"/>
                <a:gd name="connsiteY1473" fmla="*/ 255681 h 3670407"/>
                <a:gd name="connsiteX1474" fmla="*/ 3843559 w 4003589"/>
                <a:gd name="connsiteY1474" fmla="*/ 254210 h 3670407"/>
                <a:gd name="connsiteX1475" fmla="*/ 3840862 w 4003589"/>
                <a:gd name="connsiteY1475" fmla="*/ 253474 h 3670407"/>
                <a:gd name="connsiteX1476" fmla="*/ 3837551 w 4003589"/>
                <a:gd name="connsiteY1476" fmla="*/ 253474 h 3670407"/>
                <a:gd name="connsiteX1477" fmla="*/ 3833872 w 4003589"/>
                <a:gd name="connsiteY1477" fmla="*/ 254087 h 3670407"/>
                <a:gd name="connsiteX1478" fmla="*/ 1203603 w 4003589"/>
                <a:gd name="connsiteY1478" fmla="*/ 922415 h 3670407"/>
                <a:gd name="connsiteX1479" fmla="*/ 1201273 w 4003589"/>
                <a:gd name="connsiteY1479" fmla="*/ 923151 h 3670407"/>
                <a:gd name="connsiteX1480" fmla="*/ 1198821 w 4003589"/>
                <a:gd name="connsiteY1480" fmla="*/ 924377 h 3670407"/>
                <a:gd name="connsiteX1481" fmla="*/ 1196245 w 4003589"/>
                <a:gd name="connsiteY1481" fmla="*/ 926094 h 3670407"/>
                <a:gd name="connsiteX1482" fmla="*/ 1193548 w 4003589"/>
                <a:gd name="connsiteY1482" fmla="*/ 928179 h 3670407"/>
                <a:gd name="connsiteX1483" fmla="*/ 1189624 w 4003589"/>
                <a:gd name="connsiteY1483" fmla="*/ 932225 h 3670407"/>
                <a:gd name="connsiteX1484" fmla="*/ 1186926 w 4003589"/>
                <a:gd name="connsiteY1484" fmla="*/ 936150 h 3670407"/>
                <a:gd name="connsiteX1485" fmla="*/ 1185822 w 4003589"/>
                <a:gd name="connsiteY1485" fmla="*/ 939460 h 3670407"/>
                <a:gd name="connsiteX1486" fmla="*/ 1186435 w 4003589"/>
                <a:gd name="connsiteY1486" fmla="*/ 941790 h 3670407"/>
                <a:gd name="connsiteX1487" fmla="*/ 1187171 w 4003589"/>
                <a:gd name="connsiteY1487" fmla="*/ 942404 h 3670407"/>
                <a:gd name="connsiteX1488" fmla="*/ 1188152 w 4003589"/>
                <a:gd name="connsiteY1488" fmla="*/ 942649 h 3670407"/>
                <a:gd name="connsiteX1489" fmla="*/ 1189378 w 4003589"/>
                <a:gd name="connsiteY1489" fmla="*/ 942649 h 3670407"/>
                <a:gd name="connsiteX1490" fmla="*/ 1190727 w 4003589"/>
                <a:gd name="connsiteY1490" fmla="*/ 942404 h 3670407"/>
                <a:gd name="connsiteX1491" fmla="*/ 1193057 w 4003589"/>
                <a:gd name="connsiteY1491" fmla="*/ 941668 h 3670407"/>
                <a:gd name="connsiteX1492" fmla="*/ 1195510 w 4003589"/>
                <a:gd name="connsiteY1492" fmla="*/ 940442 h 3670407"/>
                <a:gd name="connsiteX1493" fmla="*/ 1198085 w 4003589"/>
                <a:gd name="connsiteY1493" fmla="*/ 938725 h 3670407"/>
                <a:gd name="connsiteX1494" fmla="*/ 1200783 w 4003589"/>
                <a:gd name="connsiteY1494" fmla="*/ 936640 h 3670407"/>
                <a:gd name="connsiteX1495" fmla="*/ 1204707 w 4003589"/>
                <a:gd name="connsiteY1495" fmla="*/ 932593 h 3670407"/>
                <a:gd name="connsiteX1496" fmla="*/ 1207405 w 4003589"/>
                <a:gd name="connsiteY1496" fmla="*/ 928669 h 3670407"/>
                <a:gd name="connsiteX1497" fmla="*/ 1208508 w 4003589"/>
                <a:gd name="connsiteY1497" fmla="*/ 925358 h 3670407"/>
                <a:gd name="connsiteX1498" fmla="*/ 1207895 w 4003589"/>
                <a:gd name="connsiteY1498" fmla="*/ 923028 h 3670407"/>
                <a:gd name="connsiteX1499" fmla="*/ 1207159 w 4003589"/>
                <a:gd name="connsiteY1499" fmla="*/ 922538 h 3670407"/>
                <a:gd name="connsiteX1500" fmla="*/ 1206178 w 4003589"/>
                <a:gd name="connsiteY1500" fmla="*/ 922292 h 3670407"/>
                <a:gd name="connsiteX1501" fmla="*/ 1204952 w 4003589"/>
                <a:gd name="connsiteY1501" fmla="*/ 922292 h 3670407"/>
                <a:gd name="connsiteX1502" fmla="*/ 1203603 w 4003589"/>
                <a:gd name="connsiteY1502" fmla="*/ 922538 h 3670407"/>
                <a:gd name="connsiteX1503" fmla="*/ 3857784 w 4003589"/>
                <a:gd name="connsiteY1503" fmla="*/ 284254 h 3670407"/>
                <a:gd name="connsiteX1504" fmla="*/ 3855087 w 4003589"/>
                <a:gd name="connsiteY1504" fmla="*/ 284990 h 3670407"/>
                <a:gd name="connsiteX1505" fmla="*/ 3852389 w 4003589"/>
                <a:gd name="connsiteY1505" fmla="*/ 286093 h 3670407"/>
                <a:gd name="connsiteX1506" fmla="*/ 3849568 w 4003589"/>
                <a:gd name="connsiteY1506" fmla="*/ 287442 h 3670407"/>
                <a:gd name="connsiteX1507" fmla="*/ 3846748 w 4003589"/>
                <a:gd name="connsiteY1507" fmla="*/ 289037 h 3670407"/>
                <a:gd name="connsiteX1508" fmla="*/ 3840494 w 4003589"/>
                <a:gd name="connsiteY1508" fmla="*/ 293819 h 3670407"/>
                <a:gd name="connsiteX1509" fmla="*/ 3836324 w 4003589"/>
                <a:gd name="connsiteY1509" fmla="*/ 298969 h 3670407"/>
                <a:gd name="connsiteX1510" fmla="*/ 3834485 w 4003589"/>
                <a:gd name="connsiteY1510" fmla="*/ 303752 h 3670407"/>
                <a:gd name="connsiteX1511" fmla="*/ 3835343 w 4003589"/>
                <a:gd name="connsiteY1511" fmla="*/ 307676 h 3670407"/>
                <a:gd name="connsiteX1512" fmla="*/ 3837305 w 4003589"/>
                <a:gd name="connsiteY1512" fmla="*/ 309270 h 3670407"/>
                <a:gd name="connsiteX1513" fmla="*/ 3840003 w 4003589"/>
                <a:gd name="connsiteY1513" fmla="*/ 310129 h 3670407"/>
                <a:gd name="connsiteX1514" fmla="*/ 3843437 w 4003589"/>
                <a:gd name="connsiteY1514" fmla="*/ 310129 h 3670407"/>
                <a:gd name="connsiteX1515" fmla="*/ 3847238 w 4003589"/>
                <a:gd name="connsiteY1515" fmla="*/ 309516 h 3670407"/>
                <a:gd name="connsiteX1516" fmla="*/ 3849936 w 4003589"/>
                <a:gd name="connsiteY1516" fmla="*/ 308780 h 3670407"/>
                <a:gd name="connsiteX1517" fmla="*/ 3852634 w 4003589"/>
                <a:gd name="connsiteY1517" fmla="*/ 307676 h 3670407"/>
                <a:gd name="connsiteX1518" fmla="*/ 3855454 w 4003589"/>
                <a:gd name="connsiteY1518" fmla="*/ 306327 h 3670407"/>
                <a:gd name="connsiteX1519" fmla="*/ 3858275 w 4003589"/>
                <a:gd name="connsiteY1519" fmla="*/ 304733 h 3670407"/>
                <a:gd name="connsiteX1520" fmla="*/ 3864529 w 4003589"/>
                <a:gd name="connsiteY1520" fmla="*/ 299828 h 3670407"/>
                <a:gd name="connsiteX1521" fmla="*/ 3868698 w 4003589"/>
                <a:gd name="connsiteY1521" fmla="*/ 294678 h 3670407"/>
                <a:gd name="connsiteX1522" fmla="*/ 3870538 w 4003589"/>
                <a:gd name="connsiteY1522" fmla="*/ 289895 h 3670407"/>
                <a:gd name="connsiteX1523" fmla="*/ 3869679 w 4003589"/>
                <a:gd name="connsiteY1523" fmla="*/ 285971 h 3670407"/>
                <a:gd name="connsiteX1524" fmla="*/ 3867717 w 4003589"/>
                <a:gd name="connsiteY1524" fmla="*/ 284377 h 3670407"/>
                <a:gd name="connsiteX1525" fmla="*/ 3865019 w 4003589"/>
                <a:gd name="connsiteY1525" fmla="*/ 283518 h 3670407"/>
                <a:gd name="connsiteX1526" fmla="*/ 3861709 w 4003589"/>
                <a:gd name="connsiteY1526" fmla="*/ 283518 h 3670407"/>
                <a:gd name="connsiteX1527" fmla="*/ 3857907 w 4003589"/>
                <a:gd name="connsiteY1527" fmla="*/ 284131 h 3670407"/>
                <a:gd name="connsiteX1528" fmla="*/ 1160683 w 4003589"/>
                <a:gd name="connsiteY1528" fmla="*/ 960308 h 3670407"/>
                <a:gd name="connsiteX1529" fmla="*/ 1158353 w 4003589"/>
                <a:gd name="connsiteY1529" fmla="*/ 961166 h 3670407"/>
                <a:gd name="connsiteX1530" fmla="*/ 1155778 w 4003589"/>
                <a:gd name="connsiteY1530" fmla="*/ 962515 h 3670407"/>
                <a:gd name="connsiteX1531" fmla="*/ 1153080 w 4003589"/>
                <a:gd name="connsiteY1531" fmla="*/ 964354 h 3670407"/>
                <a:gd name="connsiteX1532" fmla="*/ 1150382 w 4003589"/>
                <a:gd name="connsiteY1532" fmla="*/ 966562 h 3670407"/>
                <a:gd name="connsiteX1533" fmla="*/ 1146581 w 4003589"/>
                <a:gd name="connsiteY1533" fmla="*/ 970608 h 3670407"/>
                <a:gd name="connsiteX1534" fmla="*/ 1144006 w 4003589"/>
                <a:gd name="connsiteY1534" fmla="*/ 974410 h 3670407"/>
                <a:gd name="connsiteX1535" fmla="*/ 1143025 w 4003589"/>
                <a:gd name="connsiteY1535" fmla="*/ 977721 h 3670407"/>
                <a:gd name="connsiteX1536" fmla="*/ 1143638 w 4003589"/>
                <a:gd name="connsiteY1536" fmla="*/ 979928 h 3670407"/>
                <a:gd name="connsiteX1537" fmla="*/ 1144373 w 4003589"/>
                <a:gd name="connsiteY1537" fmla="*/ 980419 h 3670407"/>
                <a:gd name="connsiteX1538" fmla="*/ 1145354 w 4003589"/>
                <a:gd name="connsiteY1538" fmla="*/ 980664 h 3670407"/>
                <a:gd name="connsiteX1539" fmla="*/ 1146581 w 4003589"/>
                <a:gd name="connsiteY1539" fmla="*/ 980664 h 3670407"/>
                <a:gd name="connsiteX1540" fmla="*/ 1147930 w 4003589"/>
                <a:gd name="connsiteY1540" fmla="*/ 980419 h 3670407"/>
                <a:gd name="connsiteX1541" fmla="*/ 1150260 w 4003589"/>
                <a:gd name="connsiteY1541" fmla="*/ 979560 h 3670407"/>
                <a:gd name="connsiteX1542" fmla="*/ 1152835 w 4003589"/>
                <a:gd name="connsiteY1542" fmla="*/ 978211 h 3670407"/>
                <a:gd name="connsiteX1543" fmla="*/ 1155533 w 4003589"/>
                <a:gd name="connsiteY1543" fmla="*/ 976372 h 3670407"/>
                <a:gd name="connsiteX1544" fmla="*/ 1158230 w 4003589"/>
                <a:gd name="connsiteY1544" fmla="*/ 974164 h 3670407"/>
                <a:gd name="connsiteX1545" fmla="*/ 1162155 w 4003589"/>
                <a:gd name="connsiteY1545" fmla="*/ 970118 h 3670407"/>
                <a:gd name="connsiteX1546" fmla="*/ 1164730 w 4003589"/>
                <a:gd name="connsiteY1546" fmla="*/ 966194 h 3670407"/>
                <a:gd name="connsiteX1547" fmla="*/ 1165711 w 4003589"/>
                <a:gd name="connsiteY1547" fmla="*/ 962883 h 3670407"/>
                <a:gd name="connsiteX1548" fmla="*/ 1164975 w 4003589"/>
                <a:gd name="connsiteY1548" fmla="*/ 960675 h 3670407"/>
                <a:gd name="connsiteX1549" fmla="*/ 1164239 w 4003589"/>
                <a:gd name="connsiteY1549" fmla="*/ 960185 h 3670407"/>
                <a:gd name="connsiteX1550" fmla="*/ 1163258 w 4003589"/>
                <a:gd name="connsiteY1550" fmla="*/ 959940 h 3670407"/>
                <a:gd name="connsiteX1551" fmla="*/ 1162032 w 4003589"/>
                <a:gd name="connsiteY1551" fmla="*/ 959940 h 3670407"/>
                <a:gd name="connsiteX1552" fmla="*/ 1160683 w 4003589"/>
                <a:gd name="connsiteY1552" fmla="*/ 960185 h 3670407"/>
                <a:gd name="connsiteX1553" fmla="*/ 3879735 w 4003589"/>
                <a:gd name="connsiteY1553" fmla="*/ 316383 h 3670407"/>
                <a:gd name="connsiteX1554" fmla="*/ 3877160 w 4003589"/>
                <a:gd name="connsiteY1554" fmla="*/ 317119 h 3670407"/>
                <a:gd name="connsiteX1555" fmla="*/ 3874584 w 4003589"/>
                <a:gd name="connsiteY1555" fmla="*/ 318100 h 3670407"/>
                <a:gd name="connsiteX1556" fmla="*/ 3871887 w 4003589"/>
                <a:gd name="connsiteY1556" fmla="*/ 319326 h 3670407"/>
                <a:gd name="connsiteX1557" fmla="*/ 3869189 w 4003589"/>
                <a:gd name="connsiteY1557" fmla="*/ 320797 h 3670407"/>
                <a:gd name="connsiteX1558" fmla="*/ 3862812 w 4003589"/>
                <a:gd name="connsiteY1558" fmla="*/ 325580 h 3670407"/>
                <a:gd name="connsiteX1559" fmla="*/ 3858397 w 4003589"/>
                <a:gd name="connsiteY1559" fmla="*/ 330730 h 3670407"/>
                <a:gd name="connsiteX1560" fmla="*/ 3856313 w 4003589"/>
                <a:gd name="connsiteY1560" fmla="*/ 335636 h 3670407"/>
                <a:gd name="connsiteX1561" fmla="*/ 3856926 w 4003589"/>
                <a:gd name="connsiteY1561" fmla="*/ 339682 h 3670407"/>
                <a:gd name="connsiteX1562" fmla="*/ 3858765 w 4003589"/>
                <a:gd name="connsiteY1562" fmla="*/ 341399 h 3670407"/>
                <a:gd name="connsiteX1563" fmla="*/ 3861586 w 4003589"/>
                <a:gd name="connsiteY1563" fmla="*/ 342380 h 3670407"/>
                <a:gd name="connsiteX1564" fmla="*/ 3865019 w 4003589"/>
                <a:gd name="connsiteY1564" fmla="*/ 342503 h 3670407"/>
                <a:gd name="connsiteX1565" fmla="*/ 3869066 w 4003589"/>
                <a:gd name="connsiteY1565" fmla="*/ 341890 h 3670407"/>
                <a:gd name="connsiteX1566" fmla="*/ 3871642 w 4003589"/>
                <a:gd name="connsiteY1566" fmla="*/ 341154 h 3670407"/>
                <a:gd name="connsiteX1567" fmla="*/ 3874339 w 4003589"/>
                <a:gd name="connsiteY1567" fmla="*/ 340173 h 3670407"/>
                <a:gd name="connsiteX1568" fmla="*/ 3877037 w 4003589"/>
                <a:gd name="connsiteY1568" fmla="*/ 338947 h 3670407"/>
                <a:gd name="connsiteX1569" fmla="*/ 3879735 w 4003589"/>
                <a:gd name="connsiteY1569" fmla="*/ 337352 h 3670407"/>
                <a:gd name="connsiteX1570" fmla="*/ 3886112 w 4003589"/>
                <a:gd name="connsiteY1570" fmla="*/ 332570 h 3670407"/>
                <a:gd name="connsiteX1571" fmla="*/ 3890526 w 4003589"/>
                <a:gd name="connsiteY1571" fmla="*/ 327419 h 3670407"/>
                <a:gd name="connsiteX1572" fmla="*/ 3892611 w 4003589"/>
                <a:gd name="connsiteY1572" fmla="*/ 322514 h 3670407"/>
                <a:gd name="connsiteX1573" fmla="*/ 3891998 w 4003589"/>
                <a:gd name="connsiteY1573" fmla="*/ 318467 h 3670407"/>
                <a:gd name="connsiteX1574" fmla="*/ 3890036 w 4003589"/>
                <a:gd name="connsiteY1574" fmla="*/ 316751 h 3670407"/>
                <a:gd name="connsiteX1575" fmla="*/ 3887215 w 4003589"/>
                <a:gd name="connsiteY1575" fmla="*/ 315892 h 3670407"/>
                <a:gd name="connsiteX1576" fmla="*/ 3883659 w 4003589"/>
                <a:gd name="connsiteY1576" fmla="*/ 315892 h 3670407"/>
                <a:gd name="connsiteX1577" fmla="*/ 3879612 w 4003589"/>
                <a:gd name="connsiteY1577" fmla="*/ 316506 h 3670407"/>
                <a:gd name="connsiteX1578" fmla="*/ 1118253 w 4003589"/>
                <a:gd name="connsiteY1578" fmla="*/ 998568 h 3670407"/>
                <a:gd name="connsiteX1579" fmla="*/ 1115801 w 4003589"/>
                <a:gd name="connsiteY1579" fmla="*/ 999426 h 3670407"/>
                <a:gd name="connsiteX1580" fmla="*/ 1113103 w 4003589"/>
                <a:gd name="connsiteY1580" fmla="*/ 1000775 h 3670407"/>
                <a:gd name="connsiteX1581" fmla="*/ 1110283 w 4003589"/>
                <a:gd name="connsiteY1581" fmla="*/ 1002615 h 3670407"/>
                <a:gd name="connsiteX1582" fmla="*/ 1107462 w 4003589"/>
                <a:gd name="connsiteY1582" fmla="*/ 1004944 h 3670407"/>
                <a:gd name="connsiteX1583" fmla="*/ 1103661 w 4003589"/>
                <a:gd name="connsiteY1583" fmla="*/ 1008991 h 3670407"/>
                <a:gd name="connsiteX1584" fmla="*/ 1101208 w 4003589"/>
                <a:gd name="connsiteY1584" fmla="*/ 1012793 h 3670407"/>
                <a:gd name="connsiteX1585" fmla="*/ 1100227 w 4003589"/>
                <a:gd name="connsiteY1585" fmla="*/ 1015981 h 3670407"/>
                <a:gd name="connsiteX1586" fmla="*/ 1101085 w 4003589"/>
                <a:gd name="connsiteY1586" fmla="*/ 1018188 h 3670407"/>
                <a:gd name="connsiteX1587" fmla="*/ 1101821 w 4003589"/>
                <a:gd name="connsiteY1587" fmla="*/ 1018679 h 3670407"/>
                <a:gd name="connsiteX1588" fmla="*/ 1102802 w 4003589"/>
                <a:gd name="connsiteY1588" fmla="*/ 1018924 h 3670407"/>
                <a:gd name="connsiteX1589" fmla="*/ 1103906 w 4003589"/>
                <a:gd name="connsiteY1589" fmla="*/ 1018924 h 3670407"/>
                <a:gd name="connsiteX1590" fmla="*/ 1105132 w 4003589"/>
                <a:gd name="connsiteY1590" fmla="*/ 1018679 h 3670407"/>
                <a:gd name="connsiteX1591" fmla="*/ 1107585 w 4003589"/>
                <a:gd name="connsiteY1591" fmla="*/ 1017820 h 3670407"/>
                <a:gd name="connsiteX1592" fmla="*/ 1110283 w 4003589"/>
                <a:gd name="connsiteY1592" fmla="*/ 1016472 h 3670407"/>
                <a:gd name="connsiteX1593" fmla="*/ 1113103 w 4003589"/>
                <a:gd name="connsiteY1593" fmla="*/ 1014632 h 3670407"/>
                <a:gd name="connsiteX1594" fmla="*/ 1115923 w 4003589"/>
                <a:gd name="connsiteY1594" fmla="*/ 1012302 h 3670407"/>
                <a:gd name="connsiteX1595" fmla="*/ 1119725 w 4003589"/>
                <a:gd name="connsiteY1595" fmla="*/ 1008255 h 3670407"/>
                <a:gd name="connsiteX1596" fmla="*/ 1122178 w 4003589"/>
                <a:gd name="connsiteY1596" fmla="*/ 1004454 h 3670407"/>
                <a:gd name="connsiteX1597" fmla="*/ 1123159 w 4003589"/>
                <a:gd name="connsiteY1597" fmla="*/ 1001266 h 3670407"/>
                <a:gd name="connsiteX1598" fmla="*/ 1122300 w 4003589"/>
                <a:gd name="connsiteY1598" fmla="*/ 999058 h 3670407"/>
                <a:gd name="connsiteX1599" fmla="*/ 1121564 w 4003589"/>
                <a:gd name="connsiteY1599" fmla="*/ 998568 h 3670407"/>
                <a:gd name="connsiteX1600" fmla="*/ 1120583 w 4003589"/>
                <a:gd name="connsiteY1600" fmla="*/ 998322 h 3670407"/>
                <a:gd name="connsiteX1601" fmla="*/ 1119480 w 4003589"/>
                <a:gd name="connsiteY1601" fmla="*/ 998322 h 3670407"/>
                <a:gd name="connsiteX1602" fmla="*/ 1118253 w 4003589"/>
                <a:gd name="connsiteY1602" fmla="*/ 998568 h 3670407"/>
                <a:gd name="connsiteX1603" fmla="*/ 3899969 w 4003589"/>
                <a:gd name="connsiteY1603" fmla="*/ 350351 h 3670407"/>
                <a:gd name="connsiteX1604" fmla="*/ 3897516 w 4003589"/>
                <a:gd name="connsiteY1604" fmla="*/ 351087 h 3670407"/>
                <a:gd name="connsiteX1605" fmla="*/ 3895063 w 4003589"/>
                <a:gd name="connsiteY1605" fmla="*/ 352068 h 3670407"/>
                <a:gd name="connsiteX1606" fmla="*/ 3892488 w 4003589"/>
                <a:gd name="connsiteY1606" fmla="*/ 353294 h 3670407"/>
                <a:gd name="connsiteX1607" fmla="*/ 3889913 w 4003589"/>
                <a:gd name="connsiteY1607" fmla="*/ 354643 h 3670407"/>
                <a:gd name="connsiteX1608" fmla="*/ 3883414 w 4003589"/>
                <a:gd name="connsiteY1608" fmla="*/ 359426 h 3670407"/>
                <a:gd name="connsiteX1609" fmla="*/ 3878754 w 4003589"/>
                <a:gd name="connsiteY1609" fmla="*/ 364576 h 3670407"/>
                <a:gd name="connsiteX1610" fmla="*/ 3876424 w 4003589"/>
                <a:gd name="connsiteY1610" fmla="*/ 369604 h 3670407"/>
                <a:gd name="connsiteX1611" fmla="*/ 3876914 w 4003589"/>
                <a:gd name="connsiteY1611" fmla="*/ 373896 h 3670407"/>
                <a:gd name="connsiteX1612" fmla="*/ 3878754 w 4003589"/>
                <a:gd name="connsiteY1612" fmla="*/ 375858 h 3670407"/>
                <a:gd name="connsiteX1613" fmla="*/ 3881574 w 4003589"/>
                <a:gd name="connsiteY1613" fmla="*/ 376961 h 3670407"/>
                <a:gd name="connsiteX1614" fmla="*/ 3885130 w 4003589"/>
                <a:gd name="connsiteY1614" fmla="*/ 377207 h 3670407"/>
                <a:gd name="connsiteX1615" fmla="*/ 3889300 w 4003589"/>
                <a:gd name="connsiteY1615" fmla="*/ 376594 h 3670407"/>
                <a:gd name="connsiteX1616" fmla="*/ 3891752 w 4003589"/>
                <a:gd name="connsiteY1616" fmla="*/ 375858 h 3670407"/>
                <a:gd name="connsiteX1617" fmla="*/ 3894205 w 4003589"/>
                <a:gd name="connsiteY1617" fmla="*/ 374877 h 3670407"/>
                <a:gd name="connsiteX1618" fmla="*/ 3896780 w 4003589"/>
                <a:gd name="connsiteY1618" fmla="*/ 373650 h 3670407"/>
                <a:gd name="connsiteX1619" fmla="*/ 3899355 w 4003589"/>
                <a:gd name="connsiteY1619" fmla="*/ 372302 h 3670407"/>
                <a:gd name="connsiteX1620" fmla="*/ 3905855 w 4003589"/>
                <a:gd name="connsiteY1620" fmla="*/ 367519 h 3670407"/>
                <a:gd name="connsiteX1621" fmla="*/ 3910392 w 4003589"/>
                <a:gd name="connsiteY1621" fmla="*/ 362246 h 3670407"/>
                <a:gd name="connsiteX1622" fmla="*/ 3912600 w 4003589"/>
                <a:gd name="connsiteY1622" fmla="*/ 357218 h 3670407"/>
                <a:gd name="connsiteX1623" fmla="*/ 3912109 w 4003589"/>
                <a:gd name="connsiteY1623" fmla="*/ 352926 h 3670407"/>
                <a:gd name="connsiteX1624" fmla="*/ 3910270 w 4003589"/>
                <a:gd name="connsiteY1624" fmla="*/ 350964 h 3670407"/>
                <a:gd name="connsiteX1625" fmla="*/ 3907449 w 4003589"/>
                <a:gd name="connsiteY1625" fmla="*/ 349983 h 3670407"/>
                <a:gd name="connsiteX1626" fmla="*/ 3903893 w 4003589"/>
                <a:gd name="connsiteY1626" fmla="*/ 349861 h 3670407"/>
                <a:gd name="connsiteX1627" fmla="*/ 3899723 w 4003589"/>
                <a:gd name="connsiteY1627" fmla="*/ 350474 h 3670407"/>
                <a:gd name="connsiteX1628" fmla="*/ 1076192 w 4003589"/>
                <a:gd name="connsiteY1628" fmla="*/ 1037441 h 3670407"/>
                <a:gd name="connsiteX1629" fmla="*/ 1073739 w 4003589"/>
                <a:gd name="connsiteY1629" fmla="*/ 1038300 h 3670407"/>
                <a:gd name="connsiteX1630" fmla="*/ 1070919 w 4003589"/>
                <a:gd name="connsiteY1630" fmla="*/ 1039771 h 3670407"/>
                <a:gd name="connsiteX1631" fmla="*/ 1068098 w 4003589"/>
                <a:gd name="connsiteY1631" fmla="*/ 1041733 h 3670407"/>
                <a:gd name="connsiteX1632" fmla="*/ 1065278 w 4003589"/>
                <a:gd name="connsiteY1632" fmla="*/ 1044186 h 3670407"/>
                <a:gd name="connsiteX1633" fmla="*/ 1061599 w 4003589"/>
                <a:gd name="connsiteY1633" fmla="*/ 1048232 h 3670407"/>
                <a:gd name="connsiteX1634" fmla="*/ 1059269 w 4003589"/>
                <a:gd name="connsiteY1634" fmla="*/ 1052034 h 3670407"/>
                <a:gd name="connsiteX1635" fmla="*/ 1058410 w 4003589"/>
                <a:gd name="connsiteY1635" fmla="*/ 1055222 h 3670407"/>
                <a:gd name="connsiteX1636" fmla="*/ 1059269 w 4003589"/>
                <a:gd name="connsiteY1636" fmla="*/ 1057307 h 3670407"/>
                <a:gd name="connsiteX1637" fmla="*/ 1060005 w 4003589"/>
                <a:gd name="connsiteY1637" fmla="*/ 1057675 h 3670407"/>
                <a:gd name="connsiteX1638" fmla="*/ 1060863 w 4003589"/>
                <a:gd name="connsiteY1638" fmla="*/ 1057920 h 3670407"/>
                <a:gd name="connsiteX1639" fmla="*/ 1061967 w 4003589"/>
                <a:gd name="connsiteY1639" fmla="*/ 1057920 h 3670407"/>
                <a:gd name="connsiteX1640" fmla="*/ 1063193 w 4003589"/>
                <a:gd name="connsiteY1640" fmla="*/ 1057675 h 3670407"/>
                <a:gd name="connsiteX1641" fmla="*/ 1065646 w 4003589"/>
                <a:gd name="connsiteY1641" fmla="*/ 1056817 h 3670407"/>
                <a:gd name="connsiteX1642" fmla="*/ 1068344 w 4003589"/>
                <a:gd name="connsiteY1642" fmla="*/ 1055345 h 3670407"/>
                <a:gd name="connsiteX1643" fmla="*/ 1071164 w 4003589"/>
                <a:gd name="connsiteY1643" fmla="*/ 1053383 h 3670407"/>
                <a:gd name="connsiteX1644" fmla="*/ 1073984 w 4003589"/>
                <a:gd name="connsiteY1644" fmla="*/ 1050930 h 3670407"/>
                <a:gd name="connsiteX1645" fmla="*/ 1077663 w 4003589"/>
                <a:gd name="connsiteY1645" fmla="*/ 1046884 h 3670407"/>
                <a:gd name="connsiteX1646" fmla="*/ 1079993 w 4003589"/>
                <a:gd name="connsiteY1646" fmla="*/ 1043082 h 3670407"/>
                <a:gd name="connsiteX1647" fmla="*/ 1080852 w 4003589"/>
                <a:gd name="connsiteY1647" fmla="*/ 1039894 h 3670407"/>
                <a:gd name="connsiteX1648" fmla="*/ 1079870 w 4003589"/>
                <a:gd name="connsiteY1648" fmla="*/ 1037809 h 3670407"/>
                <a:gd name="connsiteX1649" fmla="*/ 1079135 w 4003589"/>
                <a:gd name="connsiteY1649" fmla="*/ 1037441 h 3670407"/>
                <a:gd name="connsiteX1650" fmla="*/ 1078276 w 4003589"/>
                <a:gd name="connsiteY1650" fmla="*/ 1037319 h 3670407"/>
                <a:gd name="connsiteX1651" fmla="*/ 1077173 w 4003589"/>
                <a:gd name="connsiteY1651" fmla="*/ 1037319 h 3670407"/>
                <a:gd name="connsiteX1652" fmla="*/ 1075946 w 4003589"/>
                <a:gd name="connsiteY1652" fmla="*/ 1037564 h 3670407"/>
                <a:gd name="connsiteX1653" fmla="*/ 3918240 w 4003589"/>
                <a:gd name="connsiteY1653" fmla="*/ 386159 h 3670407"/>
                <a:gd name="connsiteX1654" fmla="*/ 3915910 w 4003589"/>
                <a:gd name="connsiteY1654" fmla="*/ 386772 h 3670407"/>
                <a:gd name="connsiteX1655" fmla="*/ 3913458 w 4003589"/>
                <a:gd name="connsiteY1655" fmla="*/ 387630 h 3670407"/>
                <a:gd name="connsiteX1656" fmla="*/ 3911005 w 4003589"/>
                <a:gd name="connsiteY1656" fmla="*/ 388734 h 3670407"/>
                <a:gd name="connsiteX1657" fmla="*/ 3908553 w 4003589"/>
                <a:gd name="connsiteY1657" fmla="*/ 390083 h 3670407"/>
                <a:gd name="connsiteX1658" fmla="*/ 3901931 w 4003589"/>
                <a:gd name="connsiteY1658" fmla="*/ 394743 h 3670407"/>
                <a:gd name="connsiteX1659" fmla="*/ 3897148 w 4003589"/>
                <a:gd name="connsiteY1659" fmla="*/ 400016 h 3670407"/>
                <a:gd name="connsiteX1660" fmla="*/ 3894695 w 4003589"/>
                <a:gd name="connsiteY1660" fmla="*/ 405166 h 3670407"/>
                <a:gd name="connsiteX1661" fmla="*/ 3894941 w 4003589"/>
                <a:gd name="connsiteY1661" fmla="*/ 409581 h 3670407"/>
                <a:gd name="connsiteX1662" fmla="*/ 3896780 w 4003589"/>
                <a:gd name="connsiteY1662" fmla="*/ 411666 h 3670407"/>
                <a:gd name="connsiteX1663" fmla="*/ 3899723 w 4003589"/>
                <a:gd name="connsiteY1663" fmla="*/ 412892 h 3670407"/>
                <a:gd name="connsiteX1664" fmla="*/ 3903402 w 4003589"/>
                <a:gd name="connsiteY1664" fmla="*/ 413137 h 3670407"/>
                <a:gd name="connsiteX1665" fmla="*/ 3907817 w 4003589"/>
                <a:gd name="connsiteY1665" fmla="*/ 412524 h 3670407"/>
                <a:gd name="connsiteX1666" fmla="*/ 3910147 w 4003589"/>
                <a:gd name="connsiteY1666" fmla="*/ 411911 h 3670407"/>
                <a:gd name="connsiteX1667" fmla="*/ 3912477 w 4003589"/>
                <a:gd name="connsiteY1667" fmla="*/ 411052 h 3670407"/>
                <a:gd name="connsiteX1668" fmla="*/ 3914930 w 4003589"/>
                <a:gd name="connsiteY1668" fmla="*/ 409949 h 3670407"/>
                <a:gd name="connsiteX1669" fmla="*/ 3917382 w 4003589"/>
                <a:gd name="connsiteY1669" fmla="*/ 408722 h 3670407"/>
                <a:gd name="connsiteX1670" fmla="*/ 3924004 w 4003589"/>
                <a:gd name="connsiteY1670" fmla="*/ 403940 h 3670407"/>
                <a:gd name="connsiteX1671" fmla="*/ 3928786 w 4003589"/>
                <a:gd name="connsiteY1671" fmla="*/ 398667 h 3670407"/>
                <a:gd name="connsiteX1672" fmla="*/ 3931239 w 4003589"/>
                <a:gd name="connsiteY1672" fmla="*/ 393516 h 3670407"/>
                <a:gd name="connsiteX1673" fmla="*/ 3930994 w 4003589"/>
                <a:gd name="connsiteY1673" fmla="*/ 389102 h 3670407"/>
                <a:gd name="connsiteX1674" fmla="*/ 3929155 w 4003589"/>
                <a:gd name="connsiteY1674" fmla="*/ 387017 h 3670407"/>
                <a:gd name="connsiteX1675" fmla="*/ 3926334 w 4003589"/>
                <a:gd name="connsiteY1675" fmla="*/ 385791 h 3670407"/>
                <a:gd name="connsiteX1676" fmla="*/ 3922655 w 4003589"/>
                <a:gd name="connsiteY1676" fmla="*/ 385545 h 3670407"/>
                <a:gd name="connsiteX1677" fmla="*/ 3918363 w 4003589"/>
                <a:gd name="connsiteY1677" fmla="*/ 386159 h 3670407"/>
                <a:gd name="connsiteX1678" fmla="*/ 1034743 w 4003589"/>
                <a:gd name="connsiteY1678" fmla="*/ 1076682 h 3670407"/>
                <a:gd name="connsiteX1679" fmla="*/ 1032168 w 4003589"/>
                <a:gd name="connsiteY1679" fmla="*/ 1077541 h 3670407"/>
                <a:gd name="connsiteX1680" fmla="*/ 1029347 w 4003589"/>
                <a:gd name="connsiteY1680" fmla="*/ 1079012 h 3670407"/>
                <a:gd name="connsiteX1681" fmla="*/ 1026404 w 4003589"/>
                <a:gd name="connsiteY1681" fmla="*/ 1081097 h 3670407"/>
                <a:gd name="connsiteX1682" fmla="*/ 1023461 w 4003589"/>
                <a:gd name="connsiteY1682" fmla="*/ 1083672 h 3670407"/>
                <a:gd name="connsiteX1683" fmla="*/ 1019782 w 4003589"/>
                <a:gd name="connsiteY1683" fmla="*/ 1087719 h 3670407"/>
                <a:gd name="connsiteX1684" fmla="*/ 1017452 w 4003589"/>
                <a:gd name="connsiteY1684" fmla="*/ 1091521 h 3670407"/>
                <a:gd name="connsiteX1685" fmla="*/ 1016717 w 4003589"/>
                <a:gd name="connsiteY1685" fmla="*/ 1094709 h 3670407"/>
                <a:gd name="connsiteX1686" fmla="*/ 1017698 w 4003589"/>
                <a:gd name="connsiteY1686" fmla="*/ 1096793 h 3670407"/>
                <a:gd name="connsiteX1687" fmla="*/ 1018433 w 4003589"/>
                <a:gd name="connsiteY1687" fmla="*/ 1097161 h 3670407"/>
                <a:gd name="connsiteX1688" fmla="*/ 1019292 w 4003589"/>
                <a:gd name="connsiteY1688" fmla="*/ 1097284 h 3670407"/>
                <a:gd name="connsiteX1689" fmla="*/ 1020273 w 4003589"/>
                <a:gd name="connsiteY1689" fmla="*/ 1097284 h 3670407"/>
                <a:gd name="connsiteX1690" fmla="*/ 1021377 w 4003589"/>
                <a:gd name="connsiteY1690" fmla="*/ 1097039 h 3670407"/>
                <a:gd name="connsiteX1691" fmla="*/ 1023952 w 4003589"/>
                <a:gd name="connsiteY1691" fmla="*/ 1096180 h 3670407"/>
                <a:gd name="connsiteX1692" fmla="*/ 1026772 w 4003589"/>
                <a:gd name="connsiteY1692" fmla="*/ 1094709 h 3670407"/>
                <a:gd name="connsiteX1693" fmla="*/ 1029715 w 4003589"/>
                <a:gd name="connsiteY1693" fmla="*/ 1092624 h 3670407"/>
                <a:gd name="connsiteX1694" fmla="*/ 1032658 w 4003589"/>
                <a:gd name="connsiteY1694" fmla="*/ 1090049 h 3670407"/>
                <a:gd name="connsiteX1695" fmla="*/ 1036337 w 4003589"/>
                <a:gd name="connsiteY1695" fmla="*/ 1086002 h 3670407"/>
                <a:gd name="connsiteX1696" fmla="*/ 1038545 w 4003589"/>
                <a:gd name="connsiteY1696" fmla="*/ 1082201 h 3670407"/>
                <a:gd name="connsiteX1697" fmla="*/ 1039280 w 4003589"/>
                <a:gd name="connsiteY1697" fmla="*/ 1079012 h 3670407"/>
                <a:gd name="connsiteX1698" fmla="*/ 1038299 w 4003589"/>
                <a:gd name="connsiteY1698" fmla="*/ 1077050 h 3670407"/>
                <a:gd name="connsiteX1699" fmla="*/ 1037564 w 4003589"/>
                <a:gd name="connsiteY1699" fmla="*/ 1076682 h 3670407"/>
                <a:gd name="connsiteX1700" fmla="*/ 1036705 w 4003589"/>
                <a:gd name="connsiteY1700" fmla="*/ 1076560 h 3670407"/>
                <a:gd name="connsiteX1701" fmla="*/ 1035724 w 4003589"/>
                <a:gd name="connsiteY1701" fmla="*/ 1076560 h 3670407"/>
                <a:gd name="connsiteX1702" fmla="*/ 1034621 w 4003589"/>
                <a:gd name="connsiteY1702" fmla="*/ 1076805 h 3670407"/>
                <a:gd name="connsiteX1703" fmla="*/ 3934550 w 4003589"/>
                <a:gd name="connsiteY1703" fmla="*/ 423928 h 3670407"/>
                <a:gd name="connsiteX1704" fmla="*/ 3932343 w 4003589"/>
                <a:gd name="connsiteY1704" fmla="*/ 424542 h 3670407"/>
                <a:gd name="connsiteX1705" fmla="*/ 3930135 w 4003589"/>
                <a:gd name="connsiteY1705" fmla="*/ 425277 h 3670407"/>
                <a:gd name="connsiteX1706" fmla="*/ 3927805 w 4003589"/>
                <a:gd name="connsiteY1706" fmla="*/ 426258 h 3670407"/>
                <a:gd name="connsiteX1707" fmla="*/ 3925475 w 4003589"/>
                <a:gd name="connsiteY1707" fmla="*/ 427485 h 3670407"/>
                <a:gd name="connsiteX1708" fmla="*/ 3918608 w 4003589"/>
                <a:gd name="connsiteY1708" fmla="*/ 432145 h 3670407"/>
                <a:gd name="connsiteX1709" fmla="*/ 3913580 w 4003589"/>
                <a:gd name="connsiteY1709" fmla="*/ 437418 h 3670407"/>
                <a:gd name="connsiteX1710" fmla="*/ 3910883 w 4003589"/>
                <a:gd name="connsiteY1710" fmla="*/ 442691 h 3670407"/>
                <a:gd name="connsiteX1711" fmla="*/ 3910883 w 4003589"/>
                <a:gd name="connsiteY1711" fmla="*/ 447351 h 3670407"/>
                <a:gd name="connsiteX1712" fmla="*/ 3912600 w 4003589"/>
                <a:gd name="connsiteY1712" fmla="*/ 449558 h 3670407"/>
                <a:gd name="connsiteX1713" fmla="*/ 3915543 w 4003589"/>
                <a:gd name="connsiteY1713" fmla="*/ 450907 h 3670407"/>
                <a:gd name="connsiteX1714" fmla="*/ 3919344 w 4003589"/>
                <a:gd name="connsiteY1714" fmla="*/ 451275 h 3670407"/>
                <a:gd name="connsiteX1715" fmla="*/ 3923881 w 4003589"/>
                <a:gd name="connsiteY1715" fmla="*/ 450661 h 3670407"/>
                <a:gd name="connsiteX1716" fmla="*/ 3926089 w 4003589"/>
                <a:gd name="connsiteY1716" fmla="*/ 450048 h 3670407"/>
                <a:gd name="connsiteX1717" fmla="*/ 3928418 w 4003589"/>
                <a:gd name="connsiteY1717" fmla="*/ 449313 h 3670407"/>
                <a:gd name="connsiteX1718" fmla="*/ 3930748 w 4003589"/>
                <a:gd name="connsiteY1718" fmla="*/ 448332 h 3670407"/>
                <a:gd name="connsiteX1719" fmla="*/ 3933078 w 4003589"/>
                <a:gd name="connsiteY1719" fmla="*/ 447105 h 3670407"/>
                <a:gd name="connsiteX1720" fmla="*/ 3939823 w 4003589"/>
                <a:gd name="connsiteY1720" fmla="*/ 442445 h 3670407"/>
                <a:gd name="connsiteX1721" fmla="*/ 3944851 w 4003589"/>
                <a:gd name="connsiteY1721" fmla="*/ 437172 h 3670407"/>
                <a:gd name="connsiteX1722" fmla="*/ 3947549 w 4003589"/>
                <a:gd name="connsiteY1722" fmla="*/ 431899 h 3670407"/>
                <a:gd name="connsiteX1723" fmla="*/ 3947549 w 4003589"/>
                <a:gd name="connsiteY1723" fmla="*/ 427362 h 3670407"/>
                <a:gd name="connsiteX1724" fmla="*/ 3945832 w 4003589"/>
                <a:gd name="connsiteY1724" fmla="*/ 425155 h 3670407"/>
                <a:gd name="connsiteX1725" fmla="*/ 3942889 w 4003589"/>
                <a:gd name="connsiteY1725" fmla="*/ 423928 h 3670407"/>
                <a:gd name="connsiteX1726" fmla="*/ 3939087 w 4003589"/>
                <a:gd name="connsiteY1726" fmla="*/ 423561 h 3670407"/>
                <a:gd name="connsiteX1727" fmla="*/ 3934550 w 4003589"/>
                <a:gd name="connsiteY1727" fmla="*/ 424174 h 3670407"/>
                <a:gd name="connsiteX1728" fmla="*/ 993662 w 4003589"/>
                <a:gd name="connsiteY1728" fmla="*/ 1116537 h 3670407"/>
                <a:gd name="connsiteX1729" fmla="*/ 990964 w 4003589"/>
                <a:gd name="connsiteY1729" fmla="*/ 1117395 h 3670407"/>
                <a:gd name="connsiteX1730" fmla="*/ 988021 w 4003589"/>
                <a:gd name="connsiteY1730" fmla="*/ 1118989 h 3670407"/>
                <a:gd name="connsiteX1731" fmla="*/ 984956 w 4003589"/>
                <a:gd name="connsiteY1731" fmla="*/ 1121074 h 3670407"/>
                <a:gd name="connsiteX1732" fmla="*/ 982013 w 4003589"/>
                <a:gd name="connsiteY1732" fmla="*/ 1123772 h 3670407"/>
                <a:gd name="connsiteX1733" fmla="*/ 978456 w 4003589"/>
                <a:gd name="connsiteY1733" fmla="*/ 1127819 h 3670407"/>
                <a:gd name="connsiteX1734" fmla="*/ 976249 w 4003589"/>
                <a:gd name="connsiteY1734" fmla="*/ 1131620 h 3670407"/>
                <a:gd name="connsiteX1735" fmla="*/ 975636 w 4003589"/>
                <a:gd name="connsiteY1735" fmla="*/ 1134686 h 3670407"/>
                <a:gd name="connsiteX1736" fmla="*/ 976740 w 4003589"/>
                <a:gd name="connsiteY1736" fmla="*/ 1136648 h 3670407"/>
                <a:gd name="connsiteX1737" fmla="*/ 977475 w 4003589"/>
                <a:gd name="connsiteY1737" fmla="*/ 1136893 h 3670407"/>
                <a:gd name="connsiteX1738" fmla="*/ 978334 w 4003589"/>
                <a:gd name="connsiteY1738" fmla="*/ 1137016 h 3670407"/>
                <a:gd name="connsiteX1739" fmla="*/ 979315 w 4003589"/>
                <a:gd name="connsiteY1739" fmla="*/ 1137016 h 3670407"/>
                <a:gd name="connsiteX1740" fmla="*/ 980418 w 4003589"/>
                <a:gd name="connsiteY1740" fmla="*/ 1136893 h 3670407"/>
                <a:gd name="connsiteX1741" fmla="*/ 983116 w 4003589"/>
                <a:gd name="connsiteY1741" fmla="*/ 1136035 h 3670407"/>
                <a:gd name="connsiteX1742" fmla="*/ 986059 w 4003589"/>
                <a:gd name="connsiteY1742" fmla="*/ 1134441 h 3670407"/>
                <a:gd name="connsiteX1743" fmla="*/ 989125 w 4003589"/>
                <a:gd name="connsiteY1743" fmla="*/ 1132356 h 3670407"/>
                <a:gd name="connsiteX1744" fmla="*/ 992068 w 4003589"/>
                <a:gd name="connsiteY1744" fmla="*/ 1129658 h 3670407"/>
                <a:gd name="connsiteX1745" fmla="*/ 995624 w 4003589"/>
                <a:gd name="connsiteY1745" fmla="*/ 1125611 h 3670407"/>
                <a:gd name="connsiteX1746" fmla="*/ 997832 w 4003589"/>
                <a:gd name="connsiteY1746" fmla="*/ 1121810 h 3670407"/>
                <a:gd name="connsiteX1747" fmla="*/ 998445 w 4003589"/>
                <a:gd name="connsiteY1747" fmla="*/ 1118744 h 3670407"/>
                <a:gd name="connsiteX1748" fmla="*/ 997341 w 4003589"/>
                <a:gd name="connsiteY1748" fmla="*/ 1116782 h 3670407"/>
                <a:gd name="connsiteX1749" fmla="*/ 996605 w 4003589"/>
                <a:gd name="connsiteY1749" fmla="*/ 1116537 h 3670407"/>
                <a:gd name="connsiteX1750" fmla="*/ 995747 w 4003589"/>
                <a:gd name="connsiteY1750" fmla="*/ 1116414 h 3670407"/>
                <a:gd name="connsiteX1751" fmla="*/ 994766 w 4003589"/>
                <a:gd name="connsiteY1751" fmla="*/ 1116414 h 3670407"/>
                <a:gd name="connsiteX1752" fmla="*/ 993662 w 4003589"/>
                <a:gd name="connsiteY1752" fmla="*/ 1116660 h 3670407"/>
                <a:gd name="connsiteX1753" fmla="*/ 3949020 w 4003589"/>
                <a:gd name="connsiteY1753" fmla="*/ 463415 h 3670407"/>
                <a:gd name="connsiteX1754" fmla="*/ 3946936 w 4003589"/>
                <a:gd name="connsiteY1754" fmla="*/ 464028 h 3670407"/>
                <a:gd name="connsiteX1755" fmla="*/ 3944728 w 4003589"/>
                <a:gd name="connsiteY1755" fmla="*/ 464764 h 3670407"/>
                <a:gd name="connsiteX1756" fmla="*/ 3942521 w 4003589"/>
                <a:gd name="connsiteY1756" fmla="*/ 465745 h 3670407"/>
                <a:gd name="connsiteX1757" fmla="*/ 3940313 w 4003589"/>
                <a:gd name="connsiteY1757" fmla="*/ 466849 h 3670407"/>
                <a:gd name="connsiteX1758" fmla="*/ 3933324 w 4003589"/>
                <a:gd name="connsiteY1758" fmla="*/ 471386 h 3670407"/>
                <a:gd name="connsiteX1759" fmla="*/ 3928173 w 4003589"/>
                <a:gd name="connsiteY1759" fmla="*/ 476659 h 3670407"/>
                <a:gd name="connsiteX1760" fmla="*/ 3925230 w 4003589"/>
                <a:gd name="connsiteY1760" fmla="*/ 481932 h 3670407"/>
                <a:gd name="connsiteX1761" fmla="*/ 3925108 w 4003589"/>
                <a:gd name="connsiteY1761" fmla="*/ 486714 h 3670407"/>
                <a:gd name="connsiteX1762" fmla="*/ 3926825 w 4003589"/>
                <a:gd name="connsiteY1762" fmla="*/ 489167 h 3670407"/>
                <a:gd name="connsiteX1763" fmla="*/ 3929768 w 4003589"/>
                <a:gd name="connsiteY1763" fmla="*/ 490639 h 3670407"/>
                <a:gd name="connsiteX1764" fmla="*/ 3933692 w 4003589"/>
                <a:gd name="connsiteY1764" fmla="*/ 491006 h 3670407"/>
                <a:gd name="connsiteX1765" fmla="*/ 3938352 w 4003589"/>
                <a:gd name="connsiteY1765" fmla="*/ 490393 h 3670407"/>
                <a:gd name="connsiteX1766" fmla="*/ 3940436 w 4003589"/>
                <a:gd name="connsiteY1766" fmla="*/ 489903 h 3670407"/>
                <a:gd name="connsiteX1767" fmla="*/ 3942521 w 4003589"/>
                <a:gd name="connsiteY1767" fmla="*/ 489167 h 3670407"/>
                <a:gd name="connsiteX1768" fmla="*/ 3944728 w 4003589"/>
                <a:gd name="connsiteY1768" fmla="*/ 488309 h 3670407"/>
                <a:gd name="connsiteX1769" fmla="*/ 3946936 w 4003589"/>
                <a:gd name="connsiteY1769" fmla="*/ 487205 h 3670407"/>
                <a:gd name="connsiteX1770" fmla="*/ 3953925 w 4003589"/>
                <a:gd name="connsiteY1770" fmla="*/ 482545 h 3670407"/>
                <a:gd name="connsiteX1771" fmla="*/ 3959198 w 4003589"/>
                <a:gd name="connsiteY1771" fmla="*/ 477272 h 3670407"/>
                <a:gd name="connsiteX1772" fmla="*/ 3962141 w 4003589"/>
                <a:gd name="connsiteY1772" fmla="*/ 471999 h 3670407"/>
                <a:gd name="connsiteX1773" fmla="*/ 3962264 w 4003589"/>
                <a:gd name="connsiteY1773" fmla="*/ 467339 h 3670407"/>
                <a:gd name="connsiteX1774" fmla="*/ 3960548 w 4003589"/>
                <a:gd name="connsiteY1774" fmla="*/ 464886 h 3670407"/>
                <a:gd name="connsiteX1775" fmla="*/ 3957604 w 4003589"/>
                <a:gd name="connsiteY1775" fmla="*/ 463415 h 3670407"/>
                <a:gd name="connsiteX1776" fmla="*/ 3953680 w 4003589"/>
                <a:gd name="connsiteY1776" fmla="*/ 463047 h 3670407"/>
                <a:gd name="connsiteX1777" fmla="*/ 3949020 w 4003589"/>
                <a:gd name="connsiteY1777" fmla="*/ 463660 h 3670407"/>
                <a:gd name="connsiteX1778" fmla="*/ 953195 w 4003589"/>
                <a:gd name="connsiteY1778" fmla="*/ 1156636 h 3670407"/>
                <a:gd name="connsiteX1779" fmla="*/ 950497 w 4003589"/>
                <a:gd name="connsiteY1779" fmla="*/ 1157618 h 3670407"/>
                <a:gd name="connsiteX1780" fmla="*/ 947431 w 4003589"/>
                <a:gd name="connsiteY1780" fmla="*/ 1159212 h 3670407"/>
                <a:gd name="connsiteX1781" fmla="*/ 944366 w 4003589"/>
                <a:gd name="connsiteY1781" fmla="*/ 1161419 h 3670407"/>
                <a:gd name="connsiteX1782" fmla="*/ 941300 w 4003589"/>
                <a:gd name="connsiteY1782" fmla="*/ 1164117 h 3670407"/>
                <a:gd name="connsiteX1783" fmla="*/ 937866 w 4003589"/>
                <a:gd name="connsiteY1783" fmla="*/ 1168286 h 3670407"/>
                <a:gd name="connsiteX1784" fmla="*/ 935781 w 4003589"/>
                <a:gd name="connsiteY1784" fmla="*/ 1172088 h 3670407"/>
                <a:gd name="connsiteX1785" fmla="*/ 935291 w 4003589"/>
                <a:gd name="connsiteY1785" fmla="*/ 1175153 h 3670407"/>
                <a:gd name="connsiteX1786" fmla="*/ 936517 w 4003589"/>
                <a:gd name="connsiteY1786" fmla="*/ 1176993 h 3670407"/>
                <a:gd name="connsiteX1787" fmla="*/ 937253 w 4003589"/>
                <a:gd name="connsiteY1787" fmla="*/ 1177238 h 3670407"/>
                <a:gd name="connsiteX1788" fmla="*/ 938111 w 4003589"/>
                <a:gd name="connsiteY1788" fmla="*/ 1177238 h 3670407"/>
                <a:gd name="connsiteX1789" fmla="*/ 938970 w 4003589"/>
                <a:gd name="connsiteY1789" fmla="*/ 1177238 h 3670407"/>
                <a:gd name="connsiteX1790" fmla="*/ 939951 w 4003589"/>
                <a:gd name="connsiteY1790" fmla="*/ 1177115 h 3670407"/>
                <a:gd name="connsiteX1791" fmla="*/ 942649 w 4003589"/>
                <a:gd name="connsiteY1791" fmla="*/ 1176134 h 3670407"/>
                <a:gd name="connsiteX1792" fmla="*/ 945715 w 4003589"/>
                <a:gd name="connsiteY1792" fmla="*/ 1174540 h 3670407"/>
                <a:gd name="connsiteX1793" fmla="*/ 948903 w 4003589"/>
                <a:gd name="connsiteY1793" fmla="*/ 1172333 h 3670407"/>
                <a:gd name="connsiteX1794" fmla="*/ 951969 w 4003589"/>
                <a:gd name="connsiteY1794" fmla="*/ 1169513 h 3670407"/>
                <a:gd name="connsiteX1795" fmla="*/ 955525 w 4003589"/>
                <a:gd name="connsiteY1795" fmla="*/ 1165343 h 3670407"/>
                <a:gd name="connsiteX1796" fmla="*/ 957610 w 4003589"/>
                <a:gd name="connsiteY1796" fmla="*/ 1161542 h 3670407"/>
                <a:gd name="connsiteX1797" fmla="*/ 958100 w 4003589"/>
                <a:gd name="connsiteY1797" fmla="*/ 1158476 h 3670407"/>
                <a:gd name="connsiteX1798" fmla="*/ 956874 w 4003589"/>
                <a:gd name="connsiteY1798" fmla="*/ 1156636 h 3670407"/>
                <a:gd name="connsiteX1799" fmla="*/ 956138 w 4003589"/>
                <a:gd name="connsiteY1799" fmla="*/ 1156391 h 3670407"/>
                <a:gd name="connsiteX1800" fmla="*/ 955280 w 4003589"/>
                <a:gd name="connsiteY1800" fmla="*/ 1156391 h 3670407"/>
                <a:gd name="connsiteX1801" fmla="*/ 954421 w 4003589"/>
                <a:gd name="connsiteY1801" fmla="*/ 1156391 h 3670407"/>
                <a:gd name="connsiteX1802" fmla="*/ 953440 w 4003589"/>
                <a:gd name="connsiteY1802" fmla="*/ 1156514 h 3670407"/>
                <a:gd name="connsiteX1803" fmla="*/ 3961161 w 4003589"/>
                <a:gd name="connsiteY1803" fmla="*/ 504741 h 3670407"/>
                <a:gd name="connsiteX1804" fmla="*/ 3959198 w 4003589"/>
                <a:gd name="connsiteY1804" fmla="*/ 505231 h 3670407"/>
                <a:gd name="connsiteX1805" fmla="*/ 3957236 w 4003589"/>
                <a:gd name="connsiteY1805" fmla="*/ 505844 h 3670407"/>
                <a:gd name="connsiteX1806" fmla="*/ 3955152 w 4003589"/>
                <a:gd name="connsiteY1806" fmla="*/ 506703 h 3670407"/>
                <a:gd name="connsiteX1807" fmla="*/ 3953067 w 4003589"/>
                <a:gd name="connsiteY1807" fmla="*/ 507684 h 3670407"/>
                <a:gd name="connsiteX1808" fmla="*/ 3945955 w 4003589"/>
                <a:gd name="connsiteY1808" fmla="*/ 512221 h 3670407"/>
                <a:gd name="connsiteX1809" fmla="*/ 3940559 w 4003589"/>
                <a:gd name="connsiteY1809" fmla="*/ 517494 h 3670407"/>
                <a:gd name="connsiteX1810" fmla="*/ 3937370 w 4003589"/>
                <a:gd name="connsiteY1810" fmla="*/ 522890 h 3670407"/>
                <a:gd name="connsiteX1811" fmla="*/ 3937003 w 4003589"/>
                <a:gd name="connsiteY1811" fmla="*/ 527795 h 3670407"/>
                <a:gd name="connsiteX1812" fmla="*/ 3938597 w 4003589"/>
                <a:gd name="connsiteY1812" fmla="*/ 530493 h 3670407"/>
                <a:gd name="connsiteX1813" fmla="*/ 3941540 w 4003589"/>
                <a:gd name="connsiteY1813" fmla="*/ 532087 h 3670407"/>
                <a:gd name="connsiteX1814" fmla="*/ 3945587 w 4003589"/>
                <a:gd name="connsiteY1814" fmla="*/ 532578 h 3670407"/>
                <a:gd name="connsiteX1815" fmla="*/ 3950492 w 4003589"/>
                <a:gd name="connsiteY1815" fmla="*/ 531965 h 3670407"/>
                <a:gd name="connsiteX1816" fmla="*/ 3952454 w 4003589"/>
                <a:gd name="connsiteY1816" fmla="*/ 531474 h 3670407"/>
                <a:gd name="connsiteX1817" fmla="*/ 3954416 w 4003589"/>
                <a:gd name="connsiteY1817" fmla="*/ 530861 h 3670407"/>
                <a:gd name="connsiteX1818" fmla="*/ 3956501 w 4003589"/>
                <a:gd name="connsiteY1818" fmla="*/ 530002 h 3670407"/>
                <a:gd name="connsiteX1819" fmla="*/ 3958585 w 4003589"/>
                <a:gd name="connsiteY1819" fmla="*/ 529022 h 3670407"/>
                <a:gd name="connsiteX1820" fmla="*/ 3965698 w 4003589"/>
                <a:gd name="connsiteY1820" fmla="*/ 524484 h 3670407"/>
                <a:gd name="connsiteX1821" fmla="*/ 3971093 w 4003589"/>
                <a:gd name="connsiteY1821" fmla="*/ 519211 h 3670407"/>
                <a:gd name="connsiteX1822" fmla="*/ 3974282 w 4003589"/>
                <a:gd name="connsiteY1822" fmla="*/ 513815 h 3670407"/>
                <a:gd name="connsiteX1823" fmla="*/ 3974650 w 4003589"/>
                <a:gd name="connsiteY1823" fmla="*/ 508910 h 3670407"/>
                <a:gd name="connsiteX1824" fmla="*/ 3972933 w 4003589"/>
                <a:gd name="connsiteY1824" fmla="*/ 506213 h 3670407"/>
                <a:gd name="connsiteX1825" fmla="*/ 3969990 w 4003589"/>
                <a:gd name="connsiteY1825" fmla="*/ 504618 h 3670407"/>
                <a:gd name="connsiteX1826" fmla="*/ 3965943 w 4003589"/>
                <a:gd name="connsiteY1826" fmla="*/ 504128 h 3670407"/>
                <a:gd name="connsiteX1827" fmla="*/ 3961161 w 4003589"/>
                <a:gd name="connsiteY1827" fmla="*/ 504741 h 3670407"/>
                <a:gd name="connsiteX1828" fmla="*/ 913218 w 4003589"/>
                <a:gd name="connsiteY1828" fmla="*/ 1197349 h 3670407"/>
                <a:gd name="connsiteX1829" fmla="*/ 910397 w 4003589"/>
                <a:gd name="connsiteY1829" fmla="*/ 1198330 h 3670407"/>
                <a:gd name="connsiteX1830" fmla="*/ 907332 w 4003589"/>
                <a:gd name="connsiteY1830" fmla="*/ 1200047 h 3670407"/>
                <a:gd name="connsiteX1831" fmla="*/ 904143 w 4003589"/>
                <a:gd name="connsiteY1831" fmla="*/ 1202377 h 3670407"/>
                <a:gd name="connsiteX1832" fmla="*/ 901078 w 4003589"/>
                <a:gd name="connsiteY1832" fmla="*/ 1205198 h 3670407"/>
                <a:gd name="connsiteX1833" fmla="*/ 897644 w 4003589"/>
                <a:gd name="connsiteY1833" fmla="*/ 1209367 h 3670407"/>
                <a:gd name="connsiteX1834" fmla="*/ 895682 w 4003589"/>
                <a:gd name="connsiteY1834" fmla="*/ 1213168 h 3670407"/>
                <a:gd name="connsiteX1835" fmla="*/ 895314 w 4003589"/>
                <a:gd name="connsiteY1835" fmla="*/ 1216112 h 3670407"/>
                <a:gd name="connsiteX1836" fmla="*/ 896663 w 4003589"/>
                <a:gd name="connsiteY1836" fmla="*/ 1217951 h 3670407"/>
                <a:gd name="connsiteX1837" fmla="*/ 897276 w 4003589"/>
                <a:gd name="connsiteY1837" fmla="*/ 1218196 h 3670407"/>
                <a:gd name="connsiteX1838" fmla="*/ 898012 w 4003589"/>
                <a:gd name="connsiteY1838" fmla="*/ 1218196 h 3670407"/>
                <a:gd name="connsiteX1839" fmla="*/ 898870 w 4003589"/>
                <a:gd name="connsiteY1839" fmla="*/ 1218196 h 3670407"/>
                <a:gd name="connsiteX1840" fmla="*/ 899729 w 4003589"/>
                <a:gd name="connsiteY1840" fmla="*/ 1218074 h 3670407"/>
                <a:gd name="connsiteX1841" fmla="*/ 902549 w 4003589"/>
                <a:gd name="connsiteY1841" fmla="*/ 1217092 h 3670407"/>
                <a:gd name="connsiteX1842" fmla="*/ 905615 w 4003589"/>
                <a:gd name="connsiteY1842" fmla="*/ 1215376 h 3670407"/>
                <a:gd name="connsiteX1843" fmla="*/ 908803 w 4003589"/>
                <a:gd name="connsiteY1843" fmla="*/ 1213046 h 3670407"/>
                <a:gd name="connsiteX1844" fmla="*/ 911992 w 4003589"/>
                <a:gd name="connsiteY1844" fmla="*/ 1210103 h 3670407"/>
                <a:gd name="connsiteX1845" fmla="*/ 915425 w 4003589"/>
                <a:gd name="connsiteY1845" fmla="*/ 1205933 h 3670407"/>
                <a:gd name="connsiteX1846" fmla="*/ 917387 w 4003589"/>
                <a:gd name="connsiteY1846" fmla="*/ 1202132 h 3670407"/>
                <a:gd name="connsiteX1847" fmla="*/ 917755 w 4003589"/>
                <a:gd name="connsiteY1847" fmla="*/ 1199189 h 3670407"/>
                <a:gd name="connsiteX1848" fmla="*/ 916406 w 4003589"/>
                <a:gd name="connsiteY1848" fmla="*/ 1197472 h 3670407"/>
                <a:gd name="connsiteX1849" fmla="*/ 915670 w 4003589"/>
                <a:gd name="connsiteY1849" fmla="*/ 1197227 h 3670407"/>
                <a:gd name="connsiteX1850" fmla="*/ 914935 w 4003589"/>
                <a:gd name="connsiteY1850" fmla="*/ 1197227 h 3670407"/>
                <a:gd name="connsiteX1851" fmla="*/ 914076 w 4003589"/>
                <a:gd name="connsiteY1851" fmla="*/ 1197227 h 3670407"/>
                <a:gd name="connsiteX1852" fmla="*/ 913095 w 4003589"/>
                <a:gd name="connsiteY1852" fmla="*/ 1197349 h 3670407"/>
                <a:gd name="connsiteX1853" fmla="*/ 3971339 w 4003589"/>
                <a:gd name="connsiteY1853" fmla="*/ 547784 h 3670407"/>
                <a:gd name="connsiteX1854" fmla="*/ 3969499 w 4003589"/>
                <a:gd name="connsiteY1854" fmla="*/ 548274 h 3670407"/>
                <a:gd name="connsiteX1855" fmla="*/ 3967660 w 4003589"/>
                <a:gd name="connsiteY1855" fmla="*/ 548887 h 3670407"/>
                <a:gd name="connsiteX1856" fmla="*/ 3965698 w 4003589"/>
                <a:gd name="connsiteY1856" fmla="*/ 549623 h 3670407"/>
                <a:gd name="connsiteX1857" fmla="*/ 3963736 w 4003589"/>
                <a:gd name="connsiteY1857" fmla="*/ 550482 h 3670407"/>
                <a:gd name="connsiteX1858" fmla="*/ 3956501 w 4003589"/>
                <a:gd name="connsiteY1858" fmla="*/ 554896 h 3670407"/>
                <a:gd name="connsiteX1859" fmla="*/ 3950982 w 4003589"/>
                <a:gd name="connsiteY1859" fmla="*/ 560169 h 3670407"/>
                <a:gd name="connsiteX1860" fmla="*/ 3947671 w 4003589"/>
                <a:gd name="connsiteY1860" fmla="*/ 565687 h 3670407"/>
                <a:gd name="connsiteX1861" fmla="*/ 3947058 w 4003589"/>
                <a:gd name="connsiteY1861" fmla="*/ 570715 h 3670407"/>
                <a:gd name="connsiteX1862" fmla="*/ 3948530 w 4003589"/>
                <a:gd name="connsiteY1862" fmla="*/ 573658 h 3670407"/>
                <a:gd name="connsiteX1863" fmla="*/ 3951473 w 4003589"/>
                <a:gd name="connsiteY1863" fmla="*/ 575375 h 3670407"/>
                <a:gd name="connsiteX1864" fmla="*/ 3955642 w 4003589"/>
                <a:gd name="connsiteY1864" fmla="*/ 575988 h 3670407"/>
                <a:gd name="connsiteX1865" fmla="*/ 3960670 w 4003589"/>
                <a:gd name="connsiteY1865" fmla="*/ 575375 h 3670407"/>
                <a:gd name="connsiteX1866" fmla="*/ 3962509 w 4003589"/>
                <a:gd name="connsiteY1866" fmla="*/ 574885 h 3670407"/>
                <a:gd name="connsiteX1867" fmla="*/ 3964471 w 4003589"/>
                <a:gd name="connsiteY1867" fmla="*/ 574271 h 3670407"/>
                <a:gd name="connsiteX1868" fmla="*/ 3966433 w 4003589"/>
                <a:gd name="connsiteY1868" fmla="*/ 573536 h 3670407"/>
                <a:gd name="connsiteX1869" fmla="*/ 3968396 w 4003589"/>
                <a:gd name="connsiteY1869" fmla="*/ 572677 h 3670407"/>
                <a:gd name="connsiteX1870" fmla="*/ 3975631 w 4003589"/>
                <a:gd name="connsiteY1870" fmla="*/ 568263 h 3670407"/>
                <a:gd name="connsiteX1871" fmla="*/ 3981149 w 4003589"/>
                <a:gd name="connsiteY1871" fmla="*/ 562990 h 3670407"/>
                <a:gd name="connsiteX1872" fmla="*/ 3984460 w 4003589"/>
                <a:gd name="connsiteY1872" fmla="*/ 557471 h 3670407"/>
                <a:gd name="connsiteX1873" fmla="*/ 3985073 w 4003589"/>
                <a:gd name="connsiteY1873" fmla="*/ 552444 h 3670407"/>
                <a:gd name="connsiteX1874" fmla="*/ 3983479 w 4003589"/>
                <a:gd name="connsiteY1874" fmla="*/ 549501 h 3670407"/>
                <a:gd name="connsiteX1875" fmla="*/ 3980413 w 4003589"/>
                <a:gd name="connsiteY1875" fmla="*/ 547784 h 3670407"/>
                <a:gd name="connsiteX1876" fmla="*/ 3976244 w 4003589"/>
                <a:gd name="connsiteY1876" fmla="*/ 547171 h 3670407"/>
                <a:gd name="connsiteX1877" fmla="*/ 3971216 w 4003589"/>
                <a:gd name="connsiteY1877" fmla="*/ 547784 h 3670407"/>
                <a:gd name="connsiteX1878" fmla="*/ 873854 w 4003589"/>
                <a:gd name="connsiteY1878" fmla="*/ 1238307 h 3670407"/>
                <a:gd name="connsiteX1879" fmla="*/ 870911 w 4003589"/>
                <a:gd name="connsiteY1879" fmla="*/ 1239288 h 3670407"/>
                <a:gd name="connsiteX1880" fmla="*/ 867723 w 4003589"/>
                <a:gd name="connsiteY1880" fmla="*/ 1241005 h 3670407"/>
                <a:gd name="connsiteX1881" fmla="*/ 864411 w 4003589"/>
                <a:gd name="connsiteY1881" fmla="*/ 1243458 h 3670407"/>
                <a:gd name="connsiteX1882" fmla="*/ 861223 w 4003589"/>
                <a:gd name="connsiteY1882" fmla="*/ 1246401 h 3670407"/>
                <a:gd name="connsiteX1883" fmla="*/ 857912 w 4003589"/>
                <a:gd name="connsiteY1883" fmla="*/ 1250570 h 3670407"/>
                <a:gd name="connsiteX1884" fmla="*/ 856073 w 4003589"/>
                <a:gd name="connsiteY1884" fmla="*/ 1254249 h 3670407"/>
                <a:gd name="connsiteX1885" fmla="*/ 855828 w 4003589"/>
                <a:gd name="connsiteY1885" fmla="*/ 1257192 h 3670407"/>
                <a:gd name="connsiteX1886" fmla="*/ 857299 w 4003589"/>
                <a:gd name="connsiteY1886" fmla="*/ 1258909 h 3670407"/>
                <a:gd name="connsiteX1887" fmla="*/ 857912 w 4003589"/>
                <a:gd name="connsiteY1887" fmla="*/ 1259032 h 3670407"/>
                <a:gd name="connsiteX1888" fmla="*/ 858648 w 4003589"/>
                <a:gd name="connsiteY1888" fmla="*/ 1259032 h 3670407"/>
                <a:gd name="connsiteX1889" fmla="*/ 859384 w 4003589"/>
                <a:gd name="connsiteY1889" fmla="*/ 1259032 h 3670407"/>
                <a:gd name="connsiteX1890" fmla="*/ 860242 w 4003589"/>
                <a:gd name="connsiteY1890" fmla="*/ 1258909 h 3670407"/>
                <a:gd name="connsiteX1891" fmla="*/ 863185 w 4003589"/>
                <a:gd name="connsiteY1891" fmla="*/ 1257928 h 3670407"/>
                <a:gd name="connsiteX1892" fmla="*/ 866374 w 4003589"/>
                <a:gd name="connsiteY1892" fmla="*/ 1256211 h 3670407"/>
                <a:gd name="connsiteX1893" fmla="*/ 869684 w 4003589"/>
                <a:gd name="connsiteY1893" fmla="*/ 1253759 h 3670407"/>
                <a:gd name="connsiteX1894" fmla="*/ 872873 w 4003589"/>
                <a:gd name="connsiteY1894" fmla="*/ 1250815 h 3670407"/>
                <a:gd name="connsiteX1895" fmla="*/ 876184 w 4003589"/>
                <a:gd name="connsiteY1895" fmla="*/ 1246646 h 3670407"/>
                <a:gd name="connsiteX1896" fmla="*/ 878023 w 4003589"/>
                <a:gd name="connsiteY1896" fmla="*/ 1242845 h 3670407"/>
                <a:gd name="connsiteX1897" fmla="*/ 878269 w 4003589"/>
                <a:gd name="connsiteY1897" fmla="*/ 1239901 h 3670407"/>
                <a:gd name="connsiteX1898" fmla="*/ 876797 w 4003589"/>
                <a:gd name="connsiteY1898" fmla="*/ 1238185 h 3670407"/>
                <a:gd name="connsiteX1899" fmla="*/ 876184 w 4003589"/>
                <a:gd name="connsiteY1899" fmla="*/ 1238062 h 3670407"/>
                <a:gd name="connsiteX1900" fmla="*/ 875448 w 4003589"/>
                <a:gd name="connsiteY1900" fmla="*/ 1238062 h 3670407"/>
                <a:gd name="connsiteX1901" fmla="*/ 874712 w 4003589"/>
                <a:gd name="connsiteY1901" fmla="*/ 1238062 h 3670407"/>
                <a:gd name="connsiteX1902" fmla="*/ 873854 w 4003589"/>
                <a:gd name="connsiteY1902" fmla="*/ 1238185 h 3670407"/>
                <a:gd name="connsiteX1903" fmla="*/ 3979310 w 4003589"/>
                <a:gd name="connsiteY1903" fmla="*/ 592666 h 3670407"/>
                <a:gd name="connsiteX1904" fmla="*/ 3977593 w 4003589"/>
                <a:gd name="connsiteY1904" fmla="*/ 593034 h 3670407"/>
                <a:gd name="connsiteX1905" fmla="*/ 3975876 w 4003589"/>
                <a:gd name="connsiteY1905" fmla="*/ 593524 h 3670407"/>
                <a:gd name="connsiteX1906" fmla="*/ 3974036 w 4003589"/>
                <a:gd name="connsiteY1906" fmla="*/ 594137 h 3670407"/>
                <a:gd name="connsiteX1907" fmla="*/ 3972197 w 4003589"/>
                <a:gd name="connsiteY1907" fmla="*/ 594873 h 3670407"/>
                <a:gd name="connsiteX1908" fmla="*/ 3964839 w 4003589"/>
                <a:gd name="connsiteY1908" fmla="*/ 599165 h 3670407"/>
                <a:gd name="connsiteX1909" fmla="*/ 3959076 w 4003589"/>
                <a:gd name="connsiteY1909" fmla="*/ 604438 h 3670407"/>
                <a:gd name="connsiteX1910" fmla="*/ 3955520 w 4003589"/>
                <a:gd name="connsiteY1910" fmla="*/ 609957 h 3670407"/>
                <a:gd name="connsiteX1911" fmla="*/ 3954661 w 4003589"/>
                <a:gd name="connsiteY1911" fmla="*/ 615230 h 3670407"/>
                <a:gd name="connsiteX1912" fmla="*/ 3956133 w 4003589"/>
                <a:gd name="connsiteY1912" fmla="*/ 618295 h 3670407"/>
                <a:gd name="connsiteX1913" fmla="*/ 3959076 w 4003589"/>
                <a:gd name="connsiteY1913" fmla="*/ 620257 h 3670407"/>
                <a:gd name="connsiteX1914" fmla="*/ 3963368 w 4003589"/>
                <a:gd name="connsiteY1914" fmla="*/ 620993 h 3670407"/>
                <a:gd name="connsiteX1915" fmla="*/ 3968641 w 4003589"/>
                <a:gd name="connsiteY1915" fmla="*/ 620380 h 3670407"/>
                <a:gd name="connsiteX1916" fmla="*/ 3970358 w 4003589"/>
                <a:gd name="connsiteY1916" fmla="*/ 620012 h 3670407"/>
                <a:gd name="connsiteX1917" fmla="*/ 3972197 w 4003589"/>
                <a:gd name="connsiteY1917" fmla="*/ 619522 h 3670407"/>
                <a:gd name="connsiteX1918" fmla="*/ 3974036 w 4003589"/>
                <a:gd name="connsiteY1918" fmla="*/ 618908 h 3670407"/>
                <a:gd name="connsiteX1919" fmla="*/ 3975876 w 4003589"/>
                <a:gd name="connsiteY1919" fmla="*/ 618173 h 3670407"/>
                <a:gd name="connsiteX1920" fmla="*/ 3983234 w 4003589"/>
                <a:gd name="connsiteY1920" fmla="*/ 613881 h 3670407"/>
                <a:gd name="connsiteX1921" fmla="*/ 3988997 w 4003589"/>
                <a:gd name="connsiteY1921" fmla="*/ 608608 h 3670407"/>
                <a:gd name="connsiteX1922" fmla="*/ 3992553 w 4003589"/>
                <a:gd name="connsiteY1922" fmla="*/ 603089 h 3670407"/>
                <a:gd name="connsiteX1923" fmla="*/ 3993412 w 4003589"/>
                <a:gd name="connsiteY1923" fmla="*/ 597939 h 3670407"/>
                <a:gd name="connsiteX1924" fmla="*/ 3991940 w 4003589"/>
                <a:gd name="connsiteY1924" fmla="*/ 594873 h 3670407"/>
                <a:gd name="connsiteX1925" fmla="*/ 3988997 w 4003589"/>
                <a:gd name="connsiteY1925" fmla="*/ 592911 h 3670407"/>
                <a:gd name="connsiteX1926" fmla="*/ 3984705 w 4003589"/>
                <a:gd name="connsiteY1926" fmla="*/ 592175 h 3670407"/>
                <a:gd name="connsiteX1927" fmla="*/ 3979555 w 4003589"/>
                <a:gd name="connsiteY1927" fmla="*/ 592789 h 3670407"/>
                <a:gd name="connsiteX1928" fmla="*/ 835103 w 4003589"/>
                <a:gd name="connsiteY1928" fmla="*/ 1279879 h 3670407"/>
                <a:gd name="connsiteX1929" fmla="*/ 832160 w 4003589"/>
                <a:gd name="connsiteY1929" fmla="*/ 1280860 h 3670407"/>
                <a:gd name="connsiteX1930" fmla="*/ 828849 w 4003589"/>
                <a:gd name="connsiteY1930" fmla="*/ 1282699 h 3670407"/>
                <a:gd name="connsiteX1931" fmla="*/ 825538 w 4003589"/>
                <a:gd name="connsiteY1931" fmla="*/ 1285274 h 3670407"/>
                <a:gd name="connsiteX1932" fmla="*/ 822350 w 4003589"/>
                <a:gd name="connsiteY1932" fmla="*/ 1288340 h 3670407"/>
                <a:gd name="connsiteX1933" fmla="*/ 819039 w 4003589"/>
                <a:gd name="connsiteY1933" fmla="*/ 1292509 h 3670407"/>
                <a:gd name="connsiteX1934" fmla="*/ 817322 w 4003589"/>
                <a:gd name="connsiteY1934" fmla="*/ 1296188 h 3670407"/>
                <a:gd name="connsiteX1935" fmla="*/ 817199 w 4003589"/>
                <a:gd name="connsiteY1935" fmla="*/ 1299009 h 3670407"/>
                <a:gd name="connsiteX1936" fmla="*/ 818794 w 4003589"/>
                <a:gd name="connsiteY1936" fmla="*/ 1300603 h 3670407"/>
                <a:gd name="connsiteX1937" fmla="*/ 819407 w 4003589"/>
                <a:gd name="connsiteY1937" fmla="*/ 1300725 h 3670407"/>
                <a:gd name="connsiteX1938" fmla="*/ 820142 w 4003589"/>
                <a:gd name="connsiteY1938" fmla="*/ 1300725 h 3670407"/>
                <a:gd name="connsiteX1939" fmla="*/ 820878 w 4003589"/>
                <a:gd name="connsiteY1939" fmla="*/ 1300725 h 3670407"/>
                <a:gd name="connsiteX1940" fmla="*/ 821614 w 4003589"/>
                <a:gd name="connsiteY1940" fmla="*/ 1300603 h 3670407"/>
                <a:gd name="connsiteX1941" fmla="*/ 824557 w 4003589"/>
                <a:gd name="connsiteY1941" fmla="*/ 1299622 h 3670407"/>
                <a:gd name="connsiteX1942" fmla="*/ 827868 w 4003589"/>
                <a:gd name="connsiteY1942" fmla="*/ 1297782 h 3670407"/>
                <a:gd name="connsiteX1943" fmla="*/ 831179 w 4003589"/>
                <a:gd name="connsiteY1943" fmla="*/ 1295207 h 3670407"/>
                <a:gd name="connsiteX1944" fmla="*/ 834367 w 4003589"/>
                <a:gd name="connsiteY1944" fmla="*/ 1292142 h 3670407"/>
                <a:gd name="connsiteX1945" fmla="*/ 837678 w 4003589"/>
                <a:gd name="connsiteY1945" fmla="*/ 1287972 h 3670407"/>
                <a:gd name="connsiteX1946" fmla="*/ 839395 w 4003589"/>
                <a:gd name="connsiteY1946" fmla="*/ 1284293 h 3670407"/>
                <a:gd name="connsiteX1947" fmla="*/ 839518 w 4003589"/>
                <a:gd name="connsiteY1947" fmla="*/ 1281473 h 3670407"/>
                <a:gd name="connsiteX1948" fmla="*/ 837924 w 4003589"/>
                <a:gd name="connsiteY1948" fmla="*/ 1280001 h 3670407"/>
                <a:gd name="connsiteX1949" fmla="*/ 837310 w 4003589"/>
                <a:gd name="connsiteY1949" fmla="*/ 1279879 h 3670407"/>
                <a:gd name="connsiteX1950" fmla="*/ 836575 w 4003589"/>
                <a:gd name="connsiteY1950" fmla="*/ 1279879 h 3670407"/>
                <a:gd name="connsiteX1951" fmla="*/ 835839 w 4003589"/>
                <a:gd name="connsiteY1951" fmla="*/ 1279879 h 3670407"/>
                <a:gd name="connsiteX1952" fmla="*/ 834981 w 4003589"/>
                <a:gd name="connsiteY1952" fmla="*/ 1280001 h 3670407"/>
                <a:gd name="connsiteX1953" fmla="*/ 3985073 w 4003589"/>
                <a:gd name="connsiteY1953" fmla="*/ 639633 h 3670407"/>
                <a:gd name="connsiteX1954" fmla="*/ 3983479 w 4003589"/>
                <a:gd name="connsiteY1954" fmla="*/ 640001 h 3670407"/>
                <a:gd name="connsiteX1955" fmla="*/ 3981885 w 4003589"/>
                <a:gd name="connsiteY1955" fmla="*/ 640491 h 3670407"/>
                <a:gd name="connsiteX1956" fmla="*/ 3980168 w 4003589"/>
                <a:gd name="connsiteY1956" fmla="*/ 641104 h 3670407"/>
                <a:gd name="connsiteX1957" fmla="*/ 3978451 w 4003589"/>
                <a:gd name="connsiteY1957" fmla="*/ 641840 h 3670407"/>
                <a:gd name="connsiteX1958" fmla="*/ 3970971 w 4003589"/>
                <a:gd name="connsiteY1958" fmla="*/ 646009 h 3670407"/>
                <a:gd name="connsiteX1959" fmla="*/ 3965085 w 4003589"/>
                <a:gd name="connsiteY1959" fmla="*/ 651282 h 3670407"/>
                <a:gd name="connsiteX1960" fmla="*/ 3961283 w 4003589"/>
                <a:gd name="connsiteY1960" fmla="*/ 656923 h 3670407"/>
                <a:gd name="connsiteX1961" fmla="*/ 3960180 w 4003589"/>
                <a:gd name="connsiteY1961" fmla="*/ 662319 h 3670407"/>
                <a:gd name="connsiteX1962" fmla="*/ 3961528 w 4003589"/>
                <a:gd name="connsiteY1962" fmla="*/ 665630 h 3670407"/>
                <a:gd name="connsiteX1963" fmla="*/ 3964594 w 4003589"/>
                <a:gd name="connsiteY1963" fmla="*/ 667715 h 3670407"/>
                <a:gd name="connsiteX1964" fmla="*/ 3969009 w 4003589"/>
                <a:gd name="connsiteY1964" fmla="*/ 668451 h 3670407"/>
                <a:gd name="connsiteX1965" fmla="*/ 3974404 w 4003589"/>
                <a:gd name="connsiteY1965" fmla="*/ 667960 h 3670407"/>
                <a:gd name="connsiteX1966" fmla="*/ 3975999 w 4003589"/>
                <a:gd name="connsiteY1966" fmla="*/ 667592 h 3670407"/>
                <a:gd name="connsiteX1967" fmla="*/ 3977593 w 4003589"/>
                <a:gd name="connsiteY1967" fmla="*/ 667102 h 3670407"/>
                <a:gd name="connsiteX1968" fmla="*/ 3979187 w 4003589"/>
                <a:gd name="connsiteY1968" fmla="*/ 666488 h 3670407"/>
                <a:gd name="connsiteX1969" fmla="*/ 3980904 w 4003589"/>
                <a:gd name="connsiteY1969" fmla="*/ 665875 h 3670407"/>
                <a:gd name="connsiteX1970" fmla="*/ 3988384 w 4003589"/>
                <a:gd name="connsiteY1970" fmla="*/ 661583 h 3670407"/>
                <a:gd name="connsiteX1971" fmla="*/ 3994393 w 4003589"/>
                <a:gd name="connsiteY1971" fmla="*/ 656310 h 3670407"/>
                <a:gd name="connsiteX1972" fmla="*/ 3998194 w 4003589"/>
                <a:gd name="connsiteY1972" fmla="*/ 650669 h 3670407"/>
                <a:gd name="connsiteX1973" fmla="*/ 3999298 w 4003589"/>
                <a:gd name="connsiteY1973" fmla="*/ 645396 h 3670407"/>
                <a:gd name="connsiteX1974" fmla="*/ 3997949 w 4003589"/>
                <a:gd name="connsiteY1974" fmla="*/ 642085 h 3670407"/>
                <a:gd name="connsiteX1975" fmla="*/ 3995006 w 4003589"/>
                <a:gd name="connsiteY1975" fmla="*/ 640001 h 3670407"/>
                <a:gd name="connsiteX1976" fmla="*/ 3990714 w 4003589"/>
                <a:gd name="connsiteY1976" fmla="*/ 639265 h 3670407"/>
                <a:gd name="connsiteX1977" fmla="*/ 3985318 w 4003589"/>
                <a:gd name="connsiteY1977" fmla="*/ 639755 h 3670407"/>
                <a:gd name="connsiteX1978" fmla="*/ 796966 w 4003589"/>
                <a:gd name="connsiteY1978" fmla="*/ 1321695 h 3670407"/>
                <a:gd name="connsiteX1979" fmla="*/ 793900 w 4003589"/>
                <a:gd name="connsiteY1979" fmla="*/ 1322799 h 3670407"/>
                <a:gd name="connsiteX1980" fmla="*/ 790589 w 4003589"/>
                <a:gd name="connsiteY1980" fmla="*/ 1324761 h 3670407"/>
                <a:gd name="connsiteX1981" fmla="*/ 787155 w 4003589"/>
                <a:gd name="connsiteY1981" fmla="*/ 1327336 h 3670407"/>
                <a:gd name="connsiteX1982" fmla="*/ 783844 w 4003589"/>
                <a:gd name="connsiteY1982" fmla="*/ 1330524 h 3670407"/>
                <a:gd name="connsiteX1983" fmla="*/ 780656 w 4003589"/>
                <a:gd name="connsiteY1983" fmla="*/ 1334694 h 3670407"/>
                <a:gd name="connsiteX1984" fmla="*/ 778939 w 4003589"/>
                <a:gd name="connsiteY1984" fmla="*/ 1338373 h 3670407"/>
                <a:gd name="connsiteX1985" fmla="*/ 778939 w 4003589"/>
                <a:gd name="connsiteY1985" fmla="*/ 1341193 h 3670407"/>
                <a:gd name="connsiteX1986" fmla="*/ 780656 w 4003589"/>
                <a:gd name="connsiteY1986" fmla="*/ 1342665 h 3670407"/>
                <a:gd name="connsiteX1987" fmla="*/ 781269 w 4003589"/>
                <a:gd name="connsiteY1987" fmla="*/ 1342665 h 3670407"/>
                <a:gd name="connsiteX1988" fmla="*/ 781882 w 4003589"/>
                <a:gd name="connsiteY1988" fmla="*/ 1342665 h 3670407"/>
                <a:gd name="connsiteX1989" fmla="*/ 782618 w 4003589"/>
                <a:gd name="connsiteY1989" fmla="*/ 1342665 h 3670407"/>
                <a:gd name="connsiteX1990" fmla="*/ 783354 w 4003589"/>
                <a:gd name="connsiteY1990" fmla="*/ 1342665 h 3670407"/>
                <a:gd name="connsiteX1991" fmla="*/ 786419 w 4003589"/>
                <a:gd name="connsiteY1991" fmla="*/ 1341561 h 3670407"/>
                <a:gd name="connsiteX1992" fmla="*/ 789731 w 4003589"/>
                <a:gd name="connsiteY1992" fmla="*/ 1339599 h 3670407"/>
                <a:gd name="connsiteX1993" fmla="*/ 793164 w 4003589"/>
                <a:gd name="connsiteY1993" fmla="*/ 1337024 h 3670407"/>
                <a:gd name="connsiteX1994" fmla="*/ 796475 w 4003589"/>
                <a:gd name="connsiteY1994" fmla="*/ 1333835 h 3670407"/>
                <a:gd name="connsiteX1995" fmla="*/ 799663 w 4003589"/>
                <a:gd name="connsiteY1995" fmla="*/ 1329666 h 3670407"/>
                <a:gd name="connsiteX1996" fmla="*/ 801380 w 4003589"/>
                <a:gd name="connsiteY1996" fmla="*/ 1325987 h 3670407"/>
                <a:gd name="connsiteX1997" fmla="*/ 801380 w 4003589"/>
                <a:gd name="connsiteY1997" fmla="*/ 1323167 h 3670407"/>
                <a:gd name="connsiteX1998" fmla="*/ 799663 w 4003589"/>
                <a:gd name="connsiteY1998" fmla="*/ 1321695 h 3670407"/>
                <a:gd name="connsiteX1999" fmla="*/ 799050 w 4003589"/>
                <a:gd name="connsiteY1999" fmla="*/ 1321695 h 3670407"/>
                <a:gd name="connsiteX2000" fmla="*/ 798437 w 4003589"/>
                <a:gd name="connsiteY2000" fmla="*/ 1321695 h 3670407"/>
                <a:gd name="connsiteX2001" fmla="*/ 797701 w 4003589"/>
                <a:gd name="connsiteY2001" fmla="*/ 1321695 h 3670407"/>
                <a:gd name="connsiteX2002" fmla="*/ 796966 w 4003589"/>
                <a:gd name="connsiteY2002" fmla="*/ 1321818 h 3670407"/>
                <a:gd name="connsiteX2003" fmla="*/ 3988384 w 4003589"/>
                <a:gd name="connsiteY2003" fmla="*/ 688194 h 3670407"/>
                <a:gd name="connsiteX2004" fmla="*/ 3986913 w 4003589"/>
                <a:gd name="connsiteY2004" fmla="*/ 688562 h 3670407"/>
                <a:gd name="connsiteX2005" fmla="*/ 3985441 w 4003589"/>
                <a:gd name="connsiteY2005" fmla="*/ 689052 h 3670407"/>
                <a:gd name="connsiteX2006" fmla="*/ 3983847 w 4003589"/>
                <a:gd name="connsiteY2006" fmla="*/ 689543 h 3670407"/>
                <a:gd name="connsiteX2007" fmla="*/ 3982253 w 4003589"/>
                <a:gd name="connsiteY2007" fmla="*/ 690156 h 3670407"/>
                <a:gd name="connsiteX2008" fmla="*/ 3974650 w 4003589"/>
                <a:gd name="connsiteY2008" fmla="*/ 694325 h 3670407"/>
                <a:gd name="connsiteX2009" fmla="*/ 3968518 w 4003589"/>
                <a:gd name="connsiteY2009" fmla="*/ 699476 h 3670407"/>
                <a:gd name="connsiteX2010" fmla="*/ 3964471 w 4003589"/>
                <a:gd name="connsiteY2010" fmla="*/ 705117 h 3670407"/>
                <a:gd name="connsiteX2011" fmla="*/ 3963123 w 4003589"/>
                <a:gd name="connsiteY2011" fmla="*/ 710512 h 3670407"/>
                <a:gd name="connsiteX2012" fmla="*/ 3964226 w 4003589"/>
                <a:gd name="connsiteY2012" fmla="*/ 714069 h 3670407"/>
                <a:gd name="connsiteX2013" fmla="*/ 3967169 w 4003589"/>
                <a:gd name="connsiteY2013" fmla="*/ 716399 h 3670407"/>
                <a:gd name="connsiteX2014" fmla="*/ 3971584 w 4003589"/>
                <a:gd name="connsiteY2014" fmla="*/ 717379 h 3670407"/>
                <a:gd name="connsiteX2015" fmla="*/ 3977102 w 4003589"/>
                <a:gd name="connsiteY2015" fmla="*/ 716889 h 3670407"/>
                <a:gd name="connsiteX2016" fmla="*/ 3978574 w 4003589"/>
                <a:gd name="connsiteY2016" fmla="*/ 716521 h 3670407"/>
                <a:gd name="connsiteX2017" fmla="*/ 3980045 w 4003589"/>
                <a:gd name="connsiteY2017" fmla="*/ 716031 h 3670407"/>
                <a:gd name="connsiteX2018" fmla="*/ 3981640 w 4003589"/>
                <a:gd name="connsiteY2018" fmla="*/ 715540 h 3670407"/>
                <a:gd name="connsiteX2019" fmla="*/ 3983234 w 4003589"/>
                <a:gd name="connsiteY2019" fmla="*/ 714927 h 3670407"/>
                <a:gd name="connsiteX2020" fmla="*/ 3990837 w 4003589"/>
                <a:gd name="connsiteY2020" fmla="*/ 710880 h 3670407"/>
                <a:gd name="connsiteX2021" fmla="*/ 3996968 w 4003589"/>
                <a:gd name="connsiteY2021" fmla="*/ 705607 h 3670407"/>
                <a:gd name="connsiteX2022" fmla="*/ 4001015 w 4003589"/>
                <a:gd name="connsiteY2022" fmla="*/ 699966 h 3670407"/>
                <a:gd name="connsiteX2023" fmla="*/ 4002364 w 4003589"/>
                <a:gd name="connsiteY2023" fmla="*/ 694448 h 3670407"/>
                <a:gd name="connsiteX2024" fmla="*/ 4001260 w 4003589"/>
                <a:gd name="connsiteY2024" fmla="*/ 690892 h 3670407"/>
                <a:gd name="connsiteX2025" fmla="*/ 3998317 w 4003589"/>
                <a:gd name="connsiteY2025" fmla="*/ 688684 h 3670407"/>
                <a:gd name="connsiteX2026" fmla="*/ 3993903 w 4003589"/>
                <a:gd name="connsiteY2026" fmla="*/ 687826 h 3670407"/>
                <a:gd name="connsiteX2027" fmla="*/ 3988384 w 4003589"/>
                <a:gd name="connsiteY2027" fmla="*/ 688316 h 3670407"/>
                <a:gd name="connsiteX2028" fmla="*/ 759318 w 4003589"/>
                <a:gd name="connsiteY2028" fmla="*/ 1364002 h 3670407"/>
                <a:gd name="connsiteX2029" fmla="*/ 756253 w 4003589"/>
                <a:gd name="connsiteY2029" fmla="*/ 1365106 h 3670407"/>
                <a:gd name="connsiteX2030" fmla="*/ 752819 w 4003589"/>
                <a:gd name="connsiteY2030" fmla="*/ 1367068 h 3670407"/>
                <a:gd name="connsiteX2031" fmla="*/ 749263 w 4003589"/>
                <a:gd name="connsiteY2031" fmla="*/ 1369766 h 3670407"/>
                <a:gd name="connsiteX2032" fmla="*/ 745952 w 4003589"/>
                <a:gd name="connsiteY2032" fmla="*/ 1373077 h 3670407"/>
                <a:gd name="connsiteX2033" fmla="*/ 742886 w 4003589"/>
                <a:gd name="connsiteY2033" fmla="*/ 1377246 h 3670407"/>
                <a:gd name="connsiteX2034" fmla="*/ 741292 w 4003589"/>
                <a:gd name="connsiteY2034" fmla="*/ 1380925 h 3670407"/>
                <a:gd name="connsiteX2035" fmla="*/ 741292 w 4003589"/>
                <a:gd name="connsiteY2035" fmla="*/ 1383623 h 3670407"/>
                <a:gd name="connsiteX2036" fmla="*/ 743009 w 4003589"/>
                <a:gd name="connsiteY2036" fmla="*/ 1385094 h 3670407"/>
                <a:gd name="connsiteX2037" fmla="*/ 743499 w 4003589"/>
                <a:gd name="connsiteY2037" fmla="*/ 1385094 h 3670407"/>
                <a:gd name="connsiteX2038" fmla="*/ 744113 w 4003589"/>
                <a:gd name="connsiteY2038" fmla="*/ 1385094 h 3670407"/>
                <a:gd name="connsiteX2039" fmla="*/ 744726 w 4003589"/>
                <a:gd name="connsiteY2039" fmla="*/ 1385094 h 3670407"/>
                <a:gd name="connsiteX2040" fmla="*/ 745339 w 4003589"/>
                <a:gd name="connsiteY2040" fmla="*/ 1385094 h 3670407"/>
                <a:gd name="connsiteX2041" fmla="*/ 748527 w 4003589"/>
                <a:gd name="connsiteY2041" fmla="*/ 1383990 h 3670407"/>
                <a:gd name="connsiteX2042" fmla="*/ 751961 w 4003589"/>
                <a:gd name="connsiteY2042" fmla="*/ 1382029 h 3670407"/>
                <a:gd name="connsiteX2043" fmla="*/ 755517 w 4003589"/>
                <a:gd name="connsiteY2043" fmla="*/ 1379331 h 3670407"/>
                <a:gd name="connsiteX2044" fmla="*/ 758828 w 4003589"/>
                <a:gd name="connsiteY2044" fmla="*/ 1376020 h 3670407"/>
                <a:gd name="connsiteX2045" fmla="*/ 762016 w 4003589"/>
                <a:gd name="connsiteY2045" fmla="*/ 1371728 h 3670407"/>
                <a:gd name="connsiteX2046" fmla="*/ 763610 w 4003589"/>
                <a:gd name="connsiteY2046" fmla="*/ 1368049 h 3670407"/>
                <a:gd name="connsiteX2047" fmla="*/ 763610 w 4003589"/>
                <a:gd name="connsiteY2047" fmla="*/ 1365351 h 3670407"/>
                <a:gd name="connsiteX2048" fmla="*/ 761771 w 4003589"/>
                <a:gd name="connsiteY2048" fmla="*/ 1364002 h 3670407"/>
                <a:gd name="connsiteX2049" fmla="*/ 761280 w 4003589"/>
                <a:gd name="connsiteY2049" fmla="*/ 1364002 h 3670407"/>
                <a:gd name="connsiteX2050" fmla="*/ 760667 w 4003589"/>
                <a:gd name="connsiteY2050" fmla="*/ 1364002 h 3670407"/>
                <a:gd name="connsiteX2051" fmla="*/ 760054 w 4003589"/>
                <a:gd name="connsiteY2051" fmla="*/ 1364002 h 3670407"/>
                <a:gd name="connsiteX2052" fmla="*/ 759441 w 4003589"/>
                <a:gd name="connsiteY2052" fmla="*/ 1364002 h 3670407"/>
                <a:gd name="connsiteX2053" fmla="*/ 3989243 w 4003589"/>
                <a:gd name="connsiteY2053" fmla="*/ 738594 h 3670407"/>
                <a:gd name="connsiteX2054" fmla="*/ 3987894 w 4003589"/>
                <a:gd name="connsiteY2054" fmla="*/ 738839 h 3670407"/>
                <a:gd name="connsiteX2055" fmla="*/ 3986545 w 4003589"/>
                <a:gd name="connsiteY2055" fmla="*/ 739208 h 3670407"/>
                <a:gd name="connsiteX2056" fmla="*/ 3985196 w 4003589"/>
                <a:gd name="connsiteY2056" fmla="*/ 739698 h 3670407"/>
                <a:gd name="connsiteX2057" fmla="*/ 3983847 w 4003589"/>
                <a:gd name="connsiteY2057" fmla="*/ 740188 h 3670407"/>
                <a:gd name="connsiteX2058" fmla="*/ 3976121 w 4003589"/>
                <a:gd name="connsiteY2058" fmla="*/ 744235 h 3670407"/>
                <a:gd name="connsiteX2059" fmla="*/ 3969867 w 4003589"/>
                <a:gd name="connsiteY2059" fmla="*/ 749386 h 3670407"/>
                <a:gd name="connsiteX2060" fmla="*/ 3965575 w 4003589"/>
                <a:gd name="connsiteY2060" fmla="*/ 755149 h 3670407"/>
                <a:gd name="connsiteX2061" fmla="*/ 3963981 w 4003589"/>
                <a:gd name="connsiteY2061" fmla="*/ 760790 h 3670407"/>
                <a:gd name="connsiteX2062" fmla="*/ 3964962 w 4003589"/>
                <a:gd name="connsiteY2062" fmla="*/ 764592 h 3670407"/>
                <a:gd name="connsiteX2063" fmla="*/ 3967905 w 4003589"/>
                <a:gd name="connsiteY2063" fmla="*/ 767044 h 3670407"/>
                <a:gd name="connsiteX2064" fmla="*/ 3972443 w 4003589"/>
                <a:gd name="connsiteY2064" fmla="*/ 768148 h 3670407"/>
                <a:gd name="connsiteX2065" fmla="*/ 3978083 w 4003589"/>
                <a:gd name="connsiteY2065" fmla="*/ 767657 h 3670407"/>
                <a:gd name="connsiteX2066" fmla="*/ 3979432 w 4003589"/>
                <a:gd name="connsiteY2066" fmla="*/ 767412 h 3670407"/>
                <a:gd name="connsiteX2067" fmla="*/ 3980781 w 4003589"/>
                <a:gd name="connsiteY2067" fmla="*/ 767044 h 3670407"/>
                <a:gd name="connsiteX2068" fmla="*/ 3982130 w 4003589"/>
                <a:gd name="connsiteY2068" fmla="*/ 766554 h 3670407"/>
                <a:gd name="connsiteX2069" fmla="*/ 3983601 w 4003589"/>
                <a:gd name="connsiteY2069" fmla="*/ 766063 h 3670407"/>
                <a:gd name="connsiteX2070" fmla="*/ 3991327 w 4003589"/>
                <a:gd name="connsiteY2070" fmla="*/ 762139 h 3670407"/>
                <a:gd name="connsiteX2071" fmla="*/ 3997704 w 4003589"/>
                <a:gd name="connsiteY2071" fmla="*/ 756989 h 3670407"/>
                <a:gd name="connsiteX2072" fmla="*/ 4001996 w 4003589"/>
                <a:gd name="connsiteY2072" fmla="*/ 751225 h 3670407"/>
                <a:gd name="connsiteX2073" fmla="*/ 4003590 w 4003589"/>
                <a:gd name="connsiteY2073" fmla="*/ 745584 h 3670407"/>
                <a:gd name="connsiteX2074" fmla="*/ 4002486 w 4003589"/>
                <a:gd name="connsiteY2074" fmla="*/ 741783 h 3670407"/>
                <a:gd name="connsiteX2075" fmla="*/ 3999543 w 4003589"/>
                <a:gd name="connsiteY2075" fmla="*/ 739330 h 3670407"/>
                <a:gd name="connsiteX2076" fmla="*/ 3995006 w 4003589"/>
                <a:gd name="connsiteY2076" fmla="*/ 738349 h 3670407"/>
                <a:gd name="connsiteX2077" fmla="*/ 3989243 w 4003589"/>
                <a:gd name="connsiteY2077" fmla="*/ 738839 h 3670407"/>
                <a:gd name="connsiteX2078" fmla="*/ 722530 w 4003589"/>
                <a:gd name="connsiteY2078" fmla="*/ 1406554 h 3670407"/>
                <a:gd name="connsiteX2079" fmla="*/ 719341 w 4003589"/>
                <a:gd name="connsiteY2079" fmla="*/ 1407658 h 3670407"/>
                <a:gd name="connsiteX2080" fmla="*/ 715785 w 4003589"/>
                <a:gd name="connsiteY2080" fmla="*/ 1409743 h 3670407"/>
                <a:gd name="connsiteX2081" fmla="*/ 712229 w 4003589"/>
                <a:gd name="connsiteY2081" fmla="*/ 1412563 h 3670407"/>
                <a:gd name="connsiteX2082" fmla="*/ 708918 w 4003589"/>
                <a:gd name="connsiteY2082" fmla="*/ 1415997 h 3670407"/>
                <a:gd name="connsiteX2083" fmla="*/ 705852 w 4003589"/>
                <a:gd name="connsiteY2083" fmla="*/ 1420166 h 3670407"/>
                <a:gd name="connsiteX2084" fmla="*/ 704381 w 4003589"/>
                <a:gd name="connsiteY2084" fmla="*/ 1423845 h 3670407"/>
                <a:gd name="connsiteX2085" fmla="*/ 704626 w 4003589"/>
                <a:gd name="connsiteY2085" fmla="*/ 1426543 h 3670407"/>
                <a:gd name="connsiteX2086" fmla="*/ 706588 w 4003589"/>
                <a:gd name="connsiteY2086" fmla="*/ 1427769 h 3670407"/>
                <a:gd name="connsiteX2087" fmla="*/ 707079 w 4003589"/>
                <a:gd name="connsiteY2087" fmla="*/ 1427769 h 3670407"/>
                <a:gd name="connsiteX2088" fmla="*/ 707569 w 4003589"/>
                <a:gd name="connsiteY2088" fmla="*/ 1427769 h 3670407"/>
                <a:gd name="connsiteX2089" fmla="*/ 708182 w 4003589"/>
                <a:gd name="connsiteY2089" fmla="*/ 1427769 h 3670407"/>
                <a:gd name="connsiteX2090" fmla="*/ 708795 w 4003589"/>
                <a:gd name="connsiteY2090" fmla="*/ 1427769 h 3670407"/>
                <a:gd name="connsiteX2091" fmla="*/ 711984 w 4003589"/>
                <a:gd name="connsiteY2091" fmla="*/ 1426665 h 3670407"/>
                <a:gd name="connsiteX2092" fmla="*/ 715540 w 4003589"/>
                <a:gd name="connsiteY2092" fmla="*/ 1424581 h 3670407"/>
                <a:gd name="connsiteX2093" fmla="*/ 719096 w 4003589"/>
                <a:gd name="connsiteY2093" fmla="*/ 1421760 h 3670407"/>
                <a:gd name="connsiteX2094" fmla="*/ 722407 w 4003589"/>
                <a:gd name="connsiteY2094" fmla="*/ 1418327 h 3670407"/>
                <a:gd name="connsiteX2095" fmla="*/ 725473 w 4003589"/>
                <a:gd name="connsiteY2095" fmla="*/ 1414035 h 3670407"/>
                <a:gd name="connsiteX2096" fmla="*/ 726944 w 4003589"/>
                <a:gd name="connsiteY2096" fmla="*/ 1410356 h 3670407"/>
                <a:gd name="connsiteX2097" fmla="*/ 726699 w 4003589"/>
                <a:gd name="connsiteY2097" fmla="*/ 1407781 h 3670407"/>
                <a:gd name="connsiteX2098" fmla="*/ 724737 w 4003589"/>
                <a:gd name="connsiteY2098" fmla="*/ 1406554 h 3670407"/>
                <a:gd name="connsiteX2099" fmla="*/ 724247 w 4003589"/>
                <a:gd name="connsiteY2099" fmla="*/ 1406554 h 3670407"/>
                <a:gd name="connsiteX2100" fmla="*/ 723756 w 4003589"/>
                <a:gd name="connsiteY2100" fmla="*/ 1406554 h 3670407"/>
                <a:gd name="connsiteX2101" fmla="*/ 723143 w 4003589"/>
                <a:gd name="connsiteY2101" fmla="*/ 1406554 h 3670407"/>
                <a:gd name="connsiteX2102" fmla="*/ 722530 w 4003589"/>
                <a:gd name="connsiteY2102" fmla="*/ 1406554 h 3670407"/>
                <a:gd name="connsiteX2103" fmla="*/ 3987648 w 4003589"/>
                <a:gd name="connsiteY2103" fmla="*/ 790712 h 3670407"/>
                <a:gd name="connsiteX2104" fmla="*/ 3986422 w 4003589"/>
                <a:gd name="connsiteY2104" fmla="*/ 790957 h 3670407"/>
                <a:gd name="connsiteX2105" fmla="*/ 3985196 w 4003589"/>
                <a:gd name="connsiteY2105" fmla="*/ 791325 h 3670407"/>
                <a:gd name="connsiteX2106" fmla="*/ 3983969 w 4003589"/>
                <a:gd name="connsiteY2106" fmla="*/ 791693 h 3670407"/>
                <a:gd name="connsiteX2107" fmla="*/ 3982743 w 4003589"/>
                <a:gd name="connsiteY2107" fmla="*/ 792061 h 3670407"/>
                <a:gd name="connsiteX2108" fmla="*/ 3974895 w 4003589"/>
                <a:gd name="connsiteY2108" fmla="*/ 795985 h 3670407"/>
                <a:gd name="connsiteX2109" fmla="*/ 3968396 w 4003589"/>
                <a:gd name="connsiteY2109" fmla="*/ 801135 h 3670407"/>
                <a:gd name="connsiteX2110" fmla="*/ 3963981 w 4003589"/>
                <a:gd name="connsiteY2110" fmla="*/ 806899 h 3670407"/>
                <a:gd name="connsiteX2111" fmla="*/ 3962141 w 4003589"/>
                <a:gd name="connsiteY2111" fmla="*/ 812662 h 3670407"/>
                <a:gd name="connsiteX2112" fmla="*/ 3963000 w 4003589"/>
                <a:gd name="connsiteY2112" fmla="*/ 816709 h 3670407"/>
                <a:gd name="connsiteX2113" fmla="*/ 3965943 w 4003589"/>
                <a:gd name="connsiteY2113" fmla="*/ 819407 h 3670407"/>
                <a:gd name="connsiteX2114" fmla="*/ 3970603 w 4003589"/>
                <a:gd name="connsiteY2114" fmla="*/ 820633 h 3670407"/>
                <a:gd name="connsiteX2115" fmla="*/ 3976612 w 4003589"/>
                <a:gd name="connsiteY2115" fmla="*/ 820265 h 3670407"/>
                <a:gd name="connsiteX2116" fmla="*/ 3977838 w 4003589"/>
                <a:gd name="connsiteY2116" fmla="*/ 820020 h 3670407"/>
                <a:gd name="connsiteX2117" fmla="*/ 3979064 w 4003589"/>
                <a:gd name="connsiteY2117" fmla="*/ 819652 h 3670407"/>
                <a:gd name="connsiteX2118" fmla="*/ 3980291 w 4003589"/>
                <a:gd name="connsiteY2118" fmla="*/ 819284 h 3670407"/>
                <a:gd name="connsiteX2119" fmla="*/ 3981517 w 4003589"/>
                <a:gd name="connsiteY2119" fmla="*/ 818916 h 3670407"/>
                <a:gd name="connsiteX2120" fmla="*/ 3989365 w 4003589"/>
                <a:gd name="connsiteY2120" fmla="*/ 814992 h 3670407"/>
                <a:gd name="connsiteX2121" fmla="*/ 3995864 w 4003589"/>
                <a:gd name="connsiteY2121" fmla="*/ 809842 h 3670407"/>
                <a:gd name="connsiteX2122" fmla="*/ 4000279 w 4003589"/>
                <a:gd name="connsiteY2122" fmla="*/ 804078 h 3670407"/>
                <a:gd name="connsiteX2123" fmla="*/ 4002119 w 4003589"/>
                <a:gd name="connsiteY2123" fmla="*/ 798315 h 3670407"/>
                <a:gd name="connsiteX2124" fmla="*/ 4001260 w 4003589"/>
                <a:gd name="connsiteY2124" fmla="*/ 794268 h 3670407"/>
                <a:gd name="connsiteX2125" fmla="*/ 3998317 w 4003589"/>
                <a:gd name="connsiteY2125" fmla="*/ 791570 h 3670407"/>
                <a:gd name="connsiteX2126" fmla="*/ 3993657 w 4003589"/>
                <a:gd name="connsiteY2126" fmla="*/ 790466 h 3670407"/>
                <a:gd name="connsiteX2127" fmla="*/ 3987648 w 4003589"/>
                <a:gd name="connsiteY2127" fmla="*/ 790957 h 3670407"/>
                <a:gd name="connsiteX2128" fmla="*/ 686354 w 4003589"/>
                <a:gd name="connsiteY2128" fmla="*/ 1449352 h 3670407"/>
                <a:gd name="connsiteX2129" fmla="*/ 683043 w 4003589"/>
                <a:gd name="connsiteY2129" fmla="*/ 1450456 h 3670407"/>
                <a:gd name="connsiteX2130" fmla="*/ 679364 w 4003589"/>
                <a:gd name="connsiteY2130" fmla="*/ 1452663 h 3670407"/>
                <a:gd name="connsiteX2131" fmla="*/ 675686 w 4003589"/>
                <a:gd name="connsiteY2131" fmla="*/ 1455606 h 3670407"/>
                <a:gd name="connsiteX2132" fmla="*/ 672252 w 4003589"/>
                <a:gd name="connsiteY2132" fmla="*/ 1459162 h 3670407"/>
                <a:gd name="connsiteX2133" fmla="*/ 669309 w 4003589"/>
                <a:gd name="connsiteY2133" fmla="*/ 1463454 h 3670407"/>
                <a:gd name="connsiteX2134" fmla="*/ 667960 w 4003589"/>
                <a:gd name="connsiteY2134" fmla="*/ 1467010 h 3670407"/>
                <a:gd name="connsiteX2135" fmla="*/ 668205 w 4003589"/>
                <a:gd name="connsiteY2135" fmla="*/ 1469586 h 3670407"/>
                <a:gd name="connsiteX2136" fmla="*/ 670167 w 4003589"/>
                <a:gd name="connsiteY2136" fmla="*/ 1470812 h 3670407"/>
                <a:gd name="connsiteX2137" fmla="*/ 670658 w 4003589"/>
                <a:gd name="connsiteY2137" fmla="*/ 1470812 h 3670407"/>
                <a:gd name="connsiteX2138" fmla="*/ 671148 w 4003589"/>
                <a:gd name="connsiteY2138" fmla="*/ 1470812 h 3670407"/>
                <a:gd name="connsiteX2139" fmla="*/ 671639 w 4003589"/>
                <a:gd name="connsiteY2139" fmla="*/ 1470812 h 3670407"/>
                <a:gd name="connsiteX2140" fmla="*/ 672129 w 4003589"/>
                <a:gd name="connsiteY2140" fmla="*/ 1470812 h 3670407"/>
                <a:gd name="connsiteX2141" fmla="*/ 675440 w 4003589"/>
                <a:gd name="connsiteY2141" fmla="*/ 1469708 h 3670407"/>
                <a:gd name="connsiteX2142" fmla="*/ 679119 w 4003589"/>
                <a:gd name="connsiteY2142" fmla="*/ 1467501 h 3670407"/>
                <a:gd name="connsiteX2143" fmla="*/ 682798 w 4003589"/>
                <a:gd name="connsiteY2143" fmla="*/ 1464558 h 3670407"/>
                <a:gd name="connsiteX2144" fmla="*/ 686232 w 4003589"/>
                <a:gd name="connsiteY2144" fmla="*/ 1461002 h 3670407"/>
                <a:gd name="connsiteX2145" fmla="*/ 689175 w 4003589"/>
                <a:gd name="connsiteY2145" fmla="*/ 1456710 h 3670407"/>
                <a:gd name="connsiteX2146" fmla="*/ 690524 w 4003589"/>
                <a:gd name="connsiteY2146" fmla="*/ 1453031 h 3670407"/>
                <a:gd name="connsiteX2147" fmla="*/ 690156 w 4003589"/>
                <a:gd name="connsiteY2147" fmla="*/ 1450456 h 3670407"/>
                <a:gd name="connsiteX2148" fmla="*/ 688071 w 4003589"/>
                <a:gd name="connsiteY2148" fmla="*/ 1449229 h 3670407"/>
                <a:gd name="connsiteX2149" fmla="*/ 687581 w 4003589"/>
                <a:gd name="connsiteY2149" fmla="*/ 1449229 h 3670407"/>
                <a:gd name="connsiteX2150" fmla="*/ 687090 w 4003589"/>
                <a:gd name="connsiteY2150" fmla="*/ 1449229 h 3670407"/>
                <a:gd name="connsiteX2151" fmla="*/ 686600 w 4003589"/>
                <a:gd name="connsiteY2151" fmla="*/ 1449229 h 3670407"/>
                <a:gd name="connsiteX2152" fmla="*/ 686109 w 4003589"/>
                <a:gd name="connsiteY2152" fmla="*/ 1449229 h 3670407"/>
                <a:gd name="connsiteX2153" fmla="*/ 3983724 w 4003589"/>
                <a:gd name="connsiteY2153" fmla="*/ 844423 h 3670407"/>
                <a:gd name="connsiteX2154" fmla="*/ 3982743 w 4003589"/>
                <a:gd name="connsiteY2154" fmla="*/ 844668 h 3670407"/>
                <a:gd name="connsiteX2155" fmla="*/ 3981640 w 4003589"/>
                <a:gd name="connsiteY2155" fmla="*/ 844914 h 3670407"/>
                <a:gd name="connsiteX2156" fmla="*/ 3980536 w 4003589"/>
                <a:gd name="connsiteY2156" fmla="*/ 845282 h 3670407"/>
                <a:gd name="connsiteX2157" fmla="*/ 3979432 w 4003589"/>
                <a:gd name="connsiteY2157" fmla="*/ 845649 h 3670407"/>
                <a:gd name="connsiteX2158" fmla="*/ 3971461 w 4003589"/>
                <a:gd name="connsiteY2158" fmla="*/ 849328 h 3670407"/>
                <a:gd name="connsiteX2159" fmla="*/ 3964839 w 4003589"/>
                <a:gd name="connsiteY2159" fmla="*/ 854356 h 3670407"/>
                <a:gd name="connsiteX2160" fmla="*/ 3960180 w 4003589"/>
                <a:gd name="connsiteY2160" fmla="*/ 860120 h 3670407"/>
                <a:gd name="connsiteX2161" fmla="*/ 3958095 w 4003589"/>
                <a:gd name="connsiteY2161" fmla="*/ 865883 h 3670407"/>
                <a:gd name="connsiteX2162" fmla="*/ 3958831 w 4003589"/>
                <a:gd name="connsiteY2162" fmla="*/ 870175 h 3670407"/>
                <a:gd name="connsiteX2163" fmla="*/ 3961773 w 4003589"/>
                <a:gd name="connsiteY2163" fmla="*/ 872996 h 3670407"/>
                <a:gd name="connsiteX2164" fmla="*/ 3966433 w 4003589"/>
                <a:gd name="connsiteY2164" fmla="*/ 874345 h 3670407"/>
                <a:gd name="connsiteX2165" fmla="*/ 3972565 w 4003589"/>
                <a:gd name="connsiteY2165" fmla="*/ 873977 h 3670407"/>
                <a:gd name="connsiteX2166" fmla="*/ 3973669 w 4003589"/>
                <a:gd name="connsiteY2166" fmla="*/ 873731 h 3670407"/>
                <a:gd name="connsiteX2167" fmla="*/ 3974772 w 4003589"/>
                <a:gd name="connsiteY2167" fmla="*/ 873486 h 3670407"/>
                <a:gd name="connsiteX2168" fmla="*/ 3975876 w 4003589"/>
                <a:gd name="connsiteY2168" fmla="*/ 873118 h 3670407"/>
                <a:gd name="connsiteX2169" fmla="*/ 3976980 w 4003589"/>
                <a:gd name="connsiteY2169" fmla="*/ 872750 h 3670407"/>
                <a:gd name="connsiteX2170" fmla="*/ 3984828 w 4003589"/>
                <a:gd name="connsiteY2170" fmla="*/ 869072 h 3670407"/>
                <a:gd name="connsiteX2171" fmla="*/ 3991450 w 4003589"/>
                <a:gd name="connsiteY2171" fmla="*/ 863921 h 3670407"/>
                <a:gd name="connsiteX2172" fmla="*/ 3996232 w 4003589"/>
                <a:gd name="connsiteY2172" fmla="*/ 858035 h 3670407"/>
                <a:gd name="connsiteX2173" fmla="*/ 3998317 w 4003589"/>
                <a:gd name="connsiteY2173" fmla="*/ 852149 h 3670407"/>
                <a:gd name="connsiteX2174" fmla="*/ 3997581 w 4003589"/>
                <a:gd name="connsiteY2174" fmla="*/ 847979 h 3670407"/>
                <a:gd name="connsiteX2175" fmla="*/ 3994638 w 4003589"/>
                <a:gd name="connsiteY2175" fmla="*/ 845159 h 3670407"/>
                <a:gd name="connsiteX2176" fmla="*/ 3989978 w 4003589"/>
                <a:gd name="connsiteY2176" fmla="*/ 843810 h 3670407"/>
                <a:gd name="connsiteX2177" fmla="*/ 3983969 w 4003589"/>
                <a:gd name="connsiteY2177" fmla="*/ 844178 h 3670407"/>
                <a:gd name="connsiteX2178" fmla="*/ 651037 w 4003589"/>
                <a:gd name="connsiteY2178" fmla="*/ 1492395 h 3670407"/>
                <a:gd name="connsiteX2179" fmla="*/ 647603 w 4003589"/>
                <a:gd name="connsiteY2179" fmla="*/ 1493621 h 3670407"/>
                <a:gd name="connsiteX2180" fmla="*/ 643925 w 4003589"/>
                <a:gd name="connsiteY2180" fmla="*/ 1495828 h 3670407"/>
                <a:gd name="connsiteX2181" fmla="*/ 640246 w 4003589"/>
                <a:gd name="connsiteY2181" fmla="*/ 1498894 h 3670407"/>
                <a:gd name="connsiteX2182" fmla="*/ 636812 w 4003589"/>
                <a:gd name="connsiteY2182" fmla="*/ 1502573 h 3670407"/>
                <a:gd name="connsiteX2183" fmla="*/ 633992 w 4003589"/>
                <a:gd name="connsiteY2183" fmla="*/ 1506865 h 3670407"/>
                <a:gd name="connsiteX2184" fmla="*/ 632765 w 4003589"/>
                <a:gd name="connsiteY2184" fmla="*/ 1510421 h 3670407"/>
                <a:gd name="connsiteX2185" fmla="*/ 633133 w 4003589"/>
                <a:gd name="connsiteY2185" fmla="*/ 1512996 h 3670407"/>
                <a:gd name="connsiteX2186" fmla="*/ 635218 w 4003589"/>
                <a:gd name="connsiteY2186" fmla="*/ 1514100 h 3670407"/>
                <a:gd name="connsiteX2187" fmla="*/ 635586 w 4003589"/>
                <a:gd name="connsiteY2187" fmla="*/ 1514100 h 3670407"/>
                <a:gd name="connsiteX2188" fmla="*/ 635954 w 4003589"/>
                <a:gd name="connsiteY2188" fmla="*/ 1514100 h 3670407"/>
                <a:gd name="connsiteX2189" fmla="*/ 636444 w 4003589"/>
                <a:gd name="connsiteY2189" fmla="*/ 1514100 h 3670407"/>
                <a:gd name="connsiteX2190" fmla="*/ 636935 w 4003589"/>
                <a:gd name="connsiteY2190" fmla="*/ 1514100 h 3670407"/>
                <a:gd name="connsiteX2191" fmla="*/ 640368 w 4003589"/>
                <a:gd name="connsiteY2191" fmla="*/ 1512874 h 3670407"/>
                <a:gd name="connsiteX2192" fmla="*/ 644170 w 4003589"/>
                <a:gd name="connsiteY2192" fmla="*/ 1510666 h 3670407"/>
                <a:gd name="connsiteX2193" fmla="*/ 647971 w 4003589"/>
                <a:gd name="connsiteY2193" fmla="*/ 1507600 h 3670407"/>
                <a:gd name="connsiteX2194" fmla="*/ 651405 w 4003589"/>
                <a:gd name="connsiteY2194" fmla="*/ 1503922 h 3670407"/>
                <a:gd name="connsiteX2195" fmla="*/ 654225 w 4003589"/>
                <a:gd name="connsiteY2195" fmla="*/ 1499630 h 3670407"/>
                <a:gd name="connsiteX2196" fmla="*/ 655452 w 4003589"/>
                <a:gd name="connsiteY2196" fmla="*/ 1496073 h 3670407"/>
                <a:gd name="connsiteX2197" fmla="*/ 655084 w 4003589"/>
                <a:gd name="connsiteY2197" fmla="*/ 1493498 h 3670407"/>
                <a:gd name="connsiteX2198" fmla="*/ 652999 w 4003589"/>
                <a:gd name="connsiteY2198" fmla="*/ 1492395 h 3670407"/>
                <a:gd name="connsiteX2199" fmla="*/ 652631 w 4003589"/>
                <a:gd name="connsiteY2199" fmla="*/ 1492395 h 3670407"/>
                <a:gd name="connsiteX2200" fmla="*/ 652263 w 4003589"/>
                <a:gd name="connsiteY2200" fmla="*/ 1492395 h 3670407"/>
                <a:gd name="connsiteX2201" fmla="*/ 651773 w 4003589"/>
                <a:gd name="connsiteY2201" fmla="*/ 1492395 h 3670407"/>
                <a:gd name="connsiteX2202" fmla="*/ 651282 w 4003589"/>
                <a:gd name="connsiteY2202" fmla="*/ 1492395 h 3670407"/>
                <a:gd name="connsiteX2203" fmla="*/ 3977102 w 4003589"/>
                <a:gd name="connsiteY2203" fmla="*/ 899851 h 3670407"/>
                <a:gd name="connsiteX2204" fmla="*/ 3976121 w 4003589"/>
                <a:gd name="connsiteY2204" fmla="*/ 900097 h 3670407"/>
                <a:gd name="connsiteX2205" fmla="*/ 3975140 w 4003589"/>
                <a:gd name="connsiteY2205" fmla="*/ 900342 h 3670407"/>
                <a:gd name="connsiteX2206" fmla="*/ 3974159 w 4003589"/>
                <a:gd name="connsiteY2206" fmla="*/ 900587 h 3670407"/>
                <a:gd name="connsiteX2207" fmla="*/ 3973178 w 4003589"/>
                <a:gd name="connsiteY2207" fmla="*/ 900832 h 3670407"/>
                <a:gd name="connsiteX2208" fmla="*/ 3965207 w 4003589"/>
                <a:gd name="connsiteY2208" fmla="*/ 904389 h 3670407"/>
                <a:gd name="connsiteX2209" fmla="*/ 3958463 w 4003589"/>
                <a:gd name="connsiteY2209" fmla="*/ 909416 h 3670407"/>
                <a:gd name="connsiteX2210" fmla="*/ 3953558 w 4003589"/>
                <a:gd name="connsiteY2210" fmla="*/ 915180 h 3670407"/>
                <a:gd name="connsiteX2211" fmla="*/ 3951228 w 4003589"/>
                <a:gd name="connsiteY2211" fmla="*/ 921189 h 3670407"/>
                <a:gd name="connsiteX2212" fmla="*/ 3951841 w 4003589"/>
                <a:gd name="connsiteY2212" fmla="*/ 925726 h 3670407"/>
                <a:gd name="connsiteX2213" fmla="*/ 3954661 w 4003589"/>
                <a:gd name="connsiteY2213" fmla="*/ 928792 h 3670407"/>
                <a:gd name="connsiteX2214" fmla="*/ 3959444 w 4003589"/>
                <a:gd name="connsiteY2214" fmla="*/ 930263 h 3670407"/>
                <a:gd name="connsiteX2215" fmla="*/ 3965698 w 4003589"/>
                <a:gd name="connsiteY2215" fmla="*/ 929895 h 3670407"/>
                <a:gd name="connsiteX2216" fmla="*/ 3966556 w 4003589"/>
                <a:gd name="connsiteY2216" fmla="*/ 929773 h 3670407"/>
                <a:gd name="connsiteX2217" fmla="*/ 3967415 w 4003589"/>
                <a:gd name="connsiteY2217" fmla="*/ 929528 h 3670407"/>
                <a:gd name="connsiteX2218" fmla="*/ 3968273 w 4003589"/>
                <a:gd name="connsiteY2218" fmla="*/ 929282 h 3670407"/>
                <a:gd name="connsiteX2219" fmla="*/ 3969131 w 4003589"/>
                <a:gd name="connsiteY2219" fmla="*/ 929037 h 3670407"/>
                <a:gd name="connsiteX2220" fmla="*/ 3977102 w 4003589"/>
                <a:gd name="connsiteY2220" fmla="*/ 925481 h 3670407"/>
                <a:gd name="connsiteX2221" fmla="*/ 3983969 w 4003589"/>
                <a:gd name="connsiteY2221" fmla="*/ 920453 h 3670407"/>
                <a:gd name="connsiteX2222" fmla="*/ 3988997 w 4003589"/>
                <a:gd name="connsiteY2222" fmla="*/ 914567 h 3670407"/>
                <a:gd name="connsiteX2223" fmla="*/ 3991327 w 4003589"/>
                <a:gd name="connsiteY2223" fmla="*/ 908558 h 3670407"/>
                <a:gd name="connsiteX2224" fmla="*/ 3990714 w 4003589"/>
                <a:gd name="connsiteY2224" fmla="*/ 904021 h 3670407"/>
                <a:gd name="connsiteX2225" fmla="*/ 3987894 w 4003589"/>
                <a:gd name="connsiteY2225" fmla="*/ 900955 h 3670407"/>
                <a:gd name="connsiteX2226" fmla="*/ 3983111 w 4003589"/>
                <a:gd name="connsiteY2226" fmla="*/ 899484 h 3670407"/>
                <a:gd name="connsiteX2227" fmla="*/ 3976857 w 4003589"/>
                <a:gd name="connsiteY2227" fmla="*/ 899851 h 3670407"/>
                <a:gd name="connsiteX2228" fmla="*/ 616210 w 4003589"/>
                <a:gd name="connsiteY2228" fmla="*/ 1535928 h 3670407"/>
                <a:gd name="connsiteX2229" fmla="*/ 612777 w 4003589"/>
                <a:gd name="connsiteY2229" fmla="*/ 1537154 h 3670407"/>
                <a:gd name="connsiteX2230" fmla="*/ 608975 w 4003589"/>
                <a:gd name="connsiteY2230" fmla="*/ 1539484 h 3670407"/>
                <a:gd name="connsiteX2231" fmla="*/ 605174 w 4003589"/>
                <a:gd name="connsiteY2231" fmla="*/ 1542673 h 3670407"/>
                <a:gd name="connsiteX2232" fmla="*/ 601740 w 4003589"/>
                <a:gd name="connsiteY2232" fmla="*/ 1546474 h 3670407"/>
                <a:gd name="connsiteX2233" fmla="*/ 599042 w 4003589"/>
                <a:gd name="connsiteY2233" fmla="*/ 1550766 h 3670407"/>
                <a:gd name="connsiteX2234" fmla="*/ 597939 w 4003589"/>
                <a:gd name="connsiteY2234" fmla="*/ 1554322 h 3670407"/>
                <a:gd name="connsiteX2235" fmla="*/ 598429 w 4003589"/>
                <a:gd name="connsiteY2235" fmla="*/ 1556775 h 3670407"/>
                <a:gd name="connsiteX2236" fmla="*/ 600637 w 4003589"/>
                <a:gd name="connsiteY2236" fmla="*/ 1557756 h 3670407"/>
                <a:gd name="connsiteX2237" fmla="*/ 601005 w 4003589"/>
                <a:gd name="connsiteY2237" fmla="*/ 1557756 h 3670407"/>
                <a:gd name="connsiteX2238" fmla="*/ 601372 w 4003589"/>
                <a:gd name="connsiteY2238" fmla="*/ 1557756 h 3670407"/>
                <a:gd name="connsiteX2239" fmla="*/ 601740 w 4003589"/>
                <a:gd name="connsiteY2239" fmla="*/ 1557756 h 3670407"/>
                <a:gd name="connsiteX2240" fmla="*/ 602108 w 4003589"/>
                <a:gd name="connsiteY2240" fmla="*/ 1557756 h 3670407"/>
                <a:gd name="connsiteX2241" fmla="*/ 605542 w 4003589"/>
                <a:gd name="connsiteY2241" fmla="*/ 1556529 h 3670407"/>
                <a:gd name="connsiteX2242" fmla="*/ 609343 w 4003589"/>
                <a:gd name="connsiteY2242" fmla="*/ 1554200 h 3670407"/>
                <a:gd name="connsiteX2243" fmla="*/ 613145 w 4003589"/>
                <a:gd name="connsiteY2243" fmla="*/ 1551011 h 3670407"/>
                <a:gd name="connsiteX2244" fmla="*/ 616578 w 4003589"/>
                <a:gd name="connsiteY2244" fmla="*/ 1547210 h 3670407"/>
                <a:gd name="connsiteX2245" fmla="*/ 619399 w 4003589"/>
                <a:gd name="connsiteY2245" fmla="*/ 1542918 h 3670407"/>
                <a:gd name="connsiteX2246" fmla="*/ 620503 w 4003589"/>
                <a:gd name="connsiteY2246" fmla="*/ 1539361 h 3670407"/>
                <a:gd name="connsiteX2247" fmla="*/ 619889 w 4003589"/>
                <a:gd name="connsiteY2247" fmla="*/ 1536909 h 3670407"/>
                <a:gd name="connsiteX2248" fmla="*/ 617682 w 4003589"/>
                <a:gd name="connsiteY2248" fmla="*/ 1535928 h 3670407"/>
                <a:gd name="connsiteX2249" fmla="*/ 617314 w 4003589"/>
                <a:gd name="connsiteY2249" fmla="*/ 1535928 h 3670407"/>
                <a:gd name="connsiteX2250" fmla="*/ 616946 w 4003589"/>
                <a:gd name="connsiteY2250" fmla="*/ 1535928 h 3670407"/>
                <a:gd name="connsiteX2251" fmla="*/ 616578 w 4003589"/>
                <a:gd name="connsiteY2251" fmla="*/ 1535928 h 3670407"/>
                <a:gd name="connsiteX2252" fmla="*/ 616210 w 4003589"/>
                <a:gd name="connsiteY2252" fmla="*/ 1535928 h 3670407"/>
                <a:gd name="connsiteX2253" fmla="*/ 3967783 w 4003589"/>
                <a:gd name="connsiteY2253" fmla="*/ 956751 h 3670407"/>
                <a:gd name="connsiteX2254" fmla="*/ 3967047 w 4003589"/>
                <a:gd name="connsiteY2254" fmla="*/ 956874 h 3670407"/>
                <a:gd name="connsiteX2255" fmla="*/ 3966311 w 4003589"/>
                <a:gd name="connsiteY2255" fmla="*/ 956997 h 3670407"/>
                <a:gd name="connsiteX2256" fmla="*/ 3965575 w 4003589"/>
                <a:gd name="connsiteY2256" fmla="*/ 957242 h 3670407"/>
                <a:gd name="connsiteX2257" fmla="*/ 3964839 w 4003589"/>
                <a:gd name="connsiteY2257" fmla="*/ 957487 h 3670407"/>
                <a:gd name="connsiteX2258" fmla="*/ 3956746 w 4003589"/>
                <a:gd name="connsiteY2258" fmla="*/ 960921 h 3670407"/>
                <a:gd name="connsiteX2259" fmla="*/ 3949756 w 4003589"/>
                <a:gd name="connsiteY2259" fmla="*/ 965826 h 3670407"/>
                <a:gd name="connsiteX2260" fmla="*/ 3944606 w 4003589"/>
                <a:gd name="connsiteY2260" fmla="*/ 971712 h 3670407"/>
                <a:gd name="connsiteX2261" fmla="*/ 3942030 w 4003589"/>
                <a:gd name="connsiteY2261" fmla="*/ 977721 h 3670407"/>
                <a:gd name="connsiteX2262" fmla="*/ 3942276 w 4003589"/>
                <a:gd name="connsiteY2262" fmla="*/ 982503 h 3670407"/>
                <a:gd name="connsiteX2263" fmla="*/ 3944973 w 4003589"/>
                <a:gd name="connsiteY2263" fmla="*/ 985814 h 3670407"/>
                <a:gd name="connsiteX2264" fmla="*/ 3949756 w 4003589"/>
                <a:gd name="connsiteY2264" fmla="*/ 987408 h 3670407"/>
                <a:gd name="connsiteX2265" fmla="*/ 3956133 w 4003589"/>
                <a:gd name="connsiteY2265" fmla="*/ 987163 h 3670407"/>
                <a:gd name="connsiteX2266" fmla="*/ 3956868 w 4003589"/>
                <a:gd name="connsiteY2266" fmla="*/ 987041 h 3670407"/>
                <a:gd name="connsiteX2267" fmla="*/ 3957727 w 4003589"/>
                <a:gd name="connsiteY2267" fmla="*/ 986918 h 3670407"/>
                <a:gd name="connsiteX2268" fmla="*/ 3958585 w 4003589"/>
                <a:gd name="connsiteY2268" fmla="*/ 986673 h 3670407"/>
                <a:gd name="connsiteX2269" fmla="*/ 3959444 w 4003589"/>
                <a:gd name="connsiteY2269" fmla="*/ 986427 h 3670407"/>
                <a:gd name="connsiteX2270" fmla="*/ 3967415 w 4003589"/>
                <a:gd name="connsiteY2270" fmla="*/ 982994 h 3670407"/>
                <a:gd name="connsiteX2271" fmla="*/ 3974404 w 4003589"/>
                <a:gd name="connsiteY2271" fmla="*/ 978089 h 3670407"/>
                <a:gd name="connsiteX2272" fmla="*/ 3979555 w 4003589"/>
                <a:gd name="connsiteY2272" fmla="*/ 972203 h 3670407"/>
                <a:gd name="connsiteX2273" fmla="*/ 3982253 w 4003589"/>
                <a:gd name="connsiteY2273" fmla="*/ 966071 h 3670407"/>
                <a:gd name="connsiteX2274" fmla="*/ 3981762 w 4003589"/>
                <a:gd name="connsiteY2274" fmla="*/ 961289 h 3670407"/>
                <a:gd name="connsiteX2275" fmla="*/ 3978942 w 4003589"/>
                <a:gd name="connsiteY2275" fmla="*/ 957978 h 3670407"/>
                <a:gd name="connsiteX2276" fmla="*/ 3974036 w 4003589"/>
                <a:gd name="connsiteY2276" fmla="*/ 956383 h 3670407"/>
                <a:gd name="connsiteX2277" fmla="*/ 3967660 w 4003589"/>
                <a:gd name="connsiteY2277" fmla="*/ 956629 h 3670407"/>
                <a:gd name="connsiteX2278" fmla="*/ 582242 w 4003589"/>
                <a:gd name="connsiteY2278" fmla="*/ 1579584 h 3670407"/>
                <a:gd name="connsiteX2279" fmla="*/ 578686 w 4003589"/>
                <a:gd name="connsiteY2279" fmla="*/ 1580810 h 3670407"/>
                <a:gd name="connsiteX2280" fmla="*/ 574762 w 4003589"/>
                <a:gd name="connsiteY2280" fmla="*/ 1583263 h 3670407"/>
                <a:gd name="connsiteX2281" fmla="*/ 570838 w 4003589"/>
                <a:gd name="connsiteY2281" fmla="*/ 1586574 h 3670407"/>
                <a:gd name="connsiteX2282" fmla="*/ 567404 w 4003589"/>
                <a:gd name="connsiteY2282" fmla="*/ 1590498 h 3670407"/>
                <a:gd name="connsiteX2283" fmla="*/ 564706 w 4003589"/>
                <a:gd name="connsiteY2283" fmla="*/ 1594790 h 3670407"/>
                <a:gd name="connsiteX2284" fmla="*/ 563603 w 4003589"/>
                <a:gd name="connsiteY2284" fmla="*/ 1598346 h 3670407"/>
                <a:gd name="connsiteX2285" fmla="*/ 564216 w 4003589"/>
                <a:gd name="connsiteY2285" fmla="*/ 1600676 h 3670407"/>
                <a:gd name="connsiteX2286" fmla="*/ 566546 w 4003589"/>
                <a:gd name="connsiteY2286" fmla="*/ 1601534 h 3670407"/>
                <a:gd name="connsiteX2287" fmla="*/ 566791 w 4003589"/>
                <a:gd name="connsiteY2287" fmla="*/ 1601534 h 3670407"/>
                <a:gd name="connsiteX2288" fmla="*/ 567036 w 4003589"/>
                <a:gd name="connsiteY2288" fmla="*/ 1601534 h 3670407"/>
                <a:gd name="connsiteX2289" fmla="*/ 567404 w 4003589"/>
                <a:gd name="connsiteY2289" fmla="*/ 1601534 h 3670407"/>
                <a:gd name="connsiteX2290" fmla="*/ 567772 w 4003589"/>
                <a:gd name="connsiteY2290" fmla="*/ 1601534 h 3670407"/>
                <a:gd name="connsiteX2291" fmla="*/ 571328 w 4003589"/>
                <a:gd name="connsiteY2291" fmla="*/ 1600308 h 3670407"/>
                <a:gd name="connsiteX2292" fmla="*/ 575252 w 4003589"/>
                <a:gd name="connsiteY2292" fmla="*/ 1597856 h 3670407"/>
                <a:gd name="connsiteX2293" fmla="*/ 579177 w 4003589"/>
                <a:gd name="connsiteY2293" fmla="*/ 1594544 h 3670407"/>
                <a:gd name="connsiteX2294" fmla="*/ 582610 w 4003589"/>
                <a:gd name="connsiteY2294" fmla="*/ 1590621 h 3670407"/>
                <a:gd name="connsiteX2295" fmla="*/ 585308 w 4003589"/>
                <a:gd name="connsiteY2295" fmla="*/ 1586328 h 3670407"/>
                <a:gd name="connsiteX2296" fmla="*/ 586289 w 4003589"/>
                <a:gd name="connsiteY2296" fmla="*/ 1582772 h 3670407"/>
                <a:gd name="connsiteX2297" fmla="*/ 585676 w 4003589"/>
                <a:gd name="connsiteY2297" fmla="*/ 1580442 h 3670407"/>
                <a:gd name="connsiteX2298" fmla="*/ 583346 w 4003589"/>
                <a:gd name="connsiteY2298" fmla="*/ 1579584 h 3670407"/>
                <a:gd name="connsiteX2299" fmla="*/ 583101 w 4003589"/>
                <a:gd name="connsiteY2299" fmla="*/ 1579584 h 3670407"/>
                <a:gd name="connsiteX2300" fmla="*/ 582855 w 4003589"/>
                <a:gd name="connsiteY2300" fmla="*/ 1579584 h 3670407"/>
                <a:gd name="connsiteX2301" fmla="*/ 582487 w 4003589"/>
                <a:gd name="connsiteY2301" fmla="*/ 1579584 h 3670407"/>
                <a:gd name="connsiteX2302" fmla="*/ 582120 w 4003589"/>
                <a:gd name="connsiteY2302" fmla="*/ 1579584 h 3670407"/>
                <a:gd name="connsiteX2303" fmla="*/ 3956010 w 4003589"/>
                <a:gd name="connsiteY2303" fmla="*/ 1015245 h 3670407"/>
                <a:gd name="connsiteX2304" fmla="*/ 3955397 w 4003589"/>
                <a:gd name="connsiteY2304" fmla="*/ 1015245 h 3670407"/>
                <a:gd name="connsiteX2305" fmla="*/ 3954784 w 4003589"/>
                <a:gd name="connsiteY2305" fmla="*/ 1015368 h 3670407"/>
                <a:gd name="connsiteX2306" fmla="*/ 3954171 w 4003589"/>
                <a:gd name="connsiteY2306" fmla="*/ 1015491 h 3670407"/>
                <a:gd name="connsiteX2307" fmla="*/ 3953558 w 4003589"/>
                <a:gd name="connsiteY2307" fmla="*/ 1015613 h 3670407"/>
                <a:gd name="connsiteX2308" fmla="*/ 3945464 w 4003589"/>
                <a:gd name="connsiteY2308" fmla="*/ 1018801 h 3670407"/>
                <a:gd name="connsiteX2309" fmla="*/ 3938352 w 4003589"/>
                <a:gd name="connsiteY2309" fmla="*/ 1023707 h 3670407"/>
                <a:gd name="connsiteX2310" fmla="*/ 3932956 w 4003589"/>
                <a:gd name="connsiteY2310" fmla="*/ 1029593 h 3670407"/>
                <a:gd name="connsiteX2311" fmla="*/ 3930013 w 4003589"/>
                <a:gd name="connsiteY2311" fmla="*/ 1035847 h 3670407"/>
                <a:gd name="connsiteX2312" fmla="*/ 3930135 w 4003589"/>
                <a:gd name="connsiteY2312" fmla="*/ 1040875 h 3670407"/>
                <a:gd name="connsiteX2313" fmla="*/ 3932833 w 4003589"/>
                <a:gd name="connsiteY2313" fmla="*/ 1044431 h 3670407"/>
                <a:gd name="connsiteX2314" fmla="*/ 3937738 w 4003589"/>
                <a:gd name="connsiteY2314" fmla="*/ 1046270 h 3670407"/>
                <a:gd name="connsiteX2315" fmla="*/ 3944360 w 4003589"/>
                <a:gd name="connsiteY2315" fmla="*/ 1046025 h 3670407"/>
                <a:gd name="connsiteX2316" fmla="*/ 3944973 w 4003589"/>
                <a:gd name="connsiteY2316" fmla="*/ 1046025 h 3670407"/>
                <a:gd name="connsiteX2317" fmla="*/ 3945587 w 4003589"/>
                <a:gd name="connsiteY2317" fmla="*/ 1045903 h 3670407"/>
                <a:gd name="connsiteX2318" fmla="*/ 3946200 w 4003589"/>
                <a:gd name="connsiteY2318" fmla="*/ 1045780 h 3670407"/>
                <a:gd name="connsiteX2319" fmla="*/ 3946813 w 4003589"/>
                <a:gd name="connsiteY2319" fmla="*/ 1045657 h 3670407"/>
                <a:gd name="connsiteX2320" fmla="*/ 3955029 w 4003589"/>
                <a:gd name="connsiteY2320" fmla="*/ 1042346 h 3670407"/>
                <a:gd name="connsiteX2321" fmla="*/ 3962264 w 4003589"/>
                <a:gd name="connsiteY2321" fmla="*/ 1037441 h 3670407"/>
                <a:gd name="connsiteX2322" fmla="*/ 3967660 w 4003589"/>
                <a:gd name="connsiteY2322" fmla="*/ 1031555 h 3670407"/>
                <a:gd name="connsiteX2323" fmla="*/ 3970480 w 4003589"/>
                <a:gd name="connsiteY2323" fmla="*/ 1025301 h 3670407"/>
                <a:gd name="connsiteX2324" fmla="*/ 3970358 w 4003589"/>
                <a:gd name="connsiteY2324" fmla="*/ 1020273 h 3670407"/>
                <a:gd name="connsiteX2325" fmla="*/ 3967660 w 4003589"/>
                <a:gd name="connsiteY2325" fmla="*/ 1016717 h 3670407"/>
                <a:gd name="connsiteX2326" fmla="*/ 3962755 w 4003589"/>
                <a:gd name="connsiteY2326" fmla="*/ 1015000 h 3670407"/>
                <a:gd name="connsiteX2327" fmla="*/ 3956133 w 4003589"/>
                <a:gd name="connsiteY2327" fmla="*/ 1015245 h 3670407"/>
                <a:gd name="connsiteX2328" fmla="*/ 548887 w 4003589"/>
                <a:gd name="connsiteY2328" fmla="*/ 1623730 h 3670407"/>
                <a:gd name="connsiteX2329" fmla="*/ 545208 w 4003589"/>
                <a:gd name="connsiteY2329" fmla="*/ 1624956 h 3670407"/>
                <a:gd name="connsiteX2330" fmla="*/ 541162 w 4003589"/>
                <a:gd name="connsiteY2330" fmla="*/ 1627409 h 3670407"/>
                <a:gd name="connsiteX2331" fmla="*/ 537237 w 4003589"/>
                <a:gd name="connsiteY2331" fmla="*/ 1630843 h 3670407"/>
                <a:gd name="connsiteX2332" fmla="*/ 533681 w 4003589"/>
                <a:gd name="connsiteY2332" fmla="*/ 1634889 h 3670407"/>
                <a:gd name="connsiteX2333" fmla="*/ 531106 w 4003589"/>
                <a:gd name="connsiteY2333" fmla="*/ 1639181 h 3670407"/>
                <a:gd name="connsiteX2334" fmla="*/ 530248 w 4003589"/>
                <a:gd name="connsiteY2334" fmla="*/ 1642615 h 3670407"/>
                <a:gd name="connsiteX2335" fmla="*/ 530983 w 4003589"/>
                <a:gd name="connsiteY2335" fmla="*/ 1644945 h 3670407"/>
                <a:gd name="connsiteX2336" fmla="*/ 533436 w 4003589"/>
                <a:gd name="connsiteY2336" fmla="*/ 1645681 h 3670407"/>
                <a:gd name="connsiteX2337" fmla="*/ 533681 w 4003589"/>
                <a:gd name="connsiteY2337" fmla="*/ 1645681 h 3670407"/>
                <a:gd name="connsiteX2338" fmla="*/ 533927 w 4003589"/>
                <a:gd name="connsiteY2338" fmla="*/ 1645681 h 3670407"/>
                <a:gd name="connsiteX2339" fmla="*/ 534172 w 4003589"/>
                <a:gd name="connsiteY2339" fmla="*/ 1645681 h 3670407"/>
                <a:gd name="connsiteX2340" fmla="*/ 534417 w 4003589"/>
                <a:gd name="connsiteY2340" fmla="*/ 1645681 h 3670407"/>
                <a:gd name="connsiteX2341" fmla="*/ 538096 w 4003589"/>
                <a:gd name="connsiteY2341" fmla="*/ 1644454 h 3670407"/>
                <a:gd name="connsiteX2342" fmla="*/ 542143 w 4003589"/>
                <a:gd name="connsiteY2342" fmla="*/ 1642002 h 3670407"/>
                <a:gd name="connsiteX2343" fmla="*/ 546067 w 4003589"/>
                <a:gd name="connsiteY2343" fmla="*/ 1638568 h 3670407"/>
                <a:gd name="connsiteX2344" fmla="*/ 549623 w 4003589"/>
                <a:gd name="connsiteY2344" fmla="*/ 1634522 h 3670407"/>
                <a:gd name="connsiteX2345" fmla="*/ 552198 w 4003589"/>
                <a:gd name="connsiteY2345" fmla="*/ 1630229 h 3670407"/>
                <a:gd name="connsiteX2346" fmla="*/ 553057 w 4003589"/>
                <a:gd name="connsiteY2346" fmla="*/ 1626796 h 3670407"/>
                <a:gd name="connsiteX2347" fmla="*/ 552321 w 4003589"/>
                <a:gd name="connsiteY2347" fmla="*/ 1624466 h 3670407"/>
                <a:gd name="connsiteX2348" fmla="*/ 549868 w 4003589"/>
                <a:gd name="connsiteY2348" fmla="*/ 1623730 h 3670407"/>
                <a:gd name="connsiteX2349" fmla="*/ 549623 w 4003589"/>
                <a:gd name="connsiteY2349" fmla="*/ 1623730 h 3670407"/>
                <a:gd name="connsiteX2350" fmla="*/ 549378 w 4003589"/>
                <a:gd name="connsiteY2350" fmla="*/ 1623730 h 3670407"/>
                <a:gd name="connsiteX2351" fmla="*/ 549132 w 4003589"/>
                <a:gd name="connsiteY2351" fmla="*/ 1623730 h 3670407"/>
                <a:gd name="connsiteX2352" fmla="*/ 548887 w 4003589"/>
                <a:gd name="connsiteY2352" fmla="*/ 1623730 h 3670407"/>
                <a:gd name="connsiteX2353" fmla="*/ 3941663 w 4003589"/>
                <a:gd name="connsiteY2353" fmla="*/ 1075088 h 3670407"/>
                <a:gd name="connsiteX2354" fmla="*/ 3941172 w 4003589"/>
                <a:gd name="connsiteY2354" fmla="*/ 1075088 h 3670407"/>
                <a:gd name="connsiteX2355" fmla="*/ 3940681 w 4003589"/>
                <a:gd name="connsiteY2355" fmla="*/ 1075088 h 3670407"/>
                <a:gd name="connsiteX2356" fmla="*/ 3940191 w 4003589"/>
                <a:gd name="connsiteY2356" fmla="*/ 1075088 h 3670407"/>
                <a:gd name="connsiteX2357" fmla="*/ 3939700 w 4003589"/>
                <a:gd name="connsiteY2357" fmla="*/ 1075088 h 3670407"/>
                <a:gd name="connsiteX2358" fmla="*/ 3931484 w 4003589"/>
                <a:gd name="connsiteY2358" fmla="*/ 1078154 h 3670407"/>
                <a:gd name="connsiteX2359" fmla="*/ 3924249 w 4003589"/>
                <a:gd name="connsiteY2359" fmla="*/ 1082937 h 3670407"/>
                <a:gd name="connsiteX2360" fmla="*/ 3918608 w 4003589"/>
                <a:gd name="connsiteY2360" fmla="*/ 1088823 h 3670407"/>
                <a:gd name="connsiteX2361" fmla="*/ 3915420 w 4003589"/>
                <a:gd name="connsiteY2361" fmla="*/ 1095077 h 3670407"/>
                <a:gd name="connsiteX2362" fmla="*/ 3915420 w 4003589"/>
                <a:gd name="connsiteY2362" fmla="*/ 1100350 h 3670407"/>
                <a:gd name="connsiteX2363" fmla="*/ 3918118 w 4003589"/>
                <a:gd name="connsiteY2363" fmla="*/ 1104151 h 3670407"/>
                <a:gd name="connsiteX2364" fmla="*/ 3923023 w 4003589"/>
                <a:gd name="connsiteY2364" fmla="*/ 1106113 h 3670407"/>
                <a:gd name="connsiteX2365" fmla="*/ 3929768 w 4003589"/>
                <a:gd name="connsiteY2365" fmla="*/ 1105991 h 3670407"/>
                <a:gd name="connsiteX2366" fmla="*/ 3930258 w 4003589"/>
                <a:gd name="connsiteY2366" fmla="*/ 1105991 h 3670407"/>
                <a:gd name="connsiteX2367" fmla="*/ 3930748 w 4003589"/>
                <a:gd name="connsiteY2367" fmla="*/ 1105991 h 3670407"/>
                <a:gd name="connsiteX2368" fmla="*/ 3931239 w 4003589"/>
                <a:gd name="connsiteY2368" fmla="*/ 1105991 h 3670407"/>
                <a:gd name="connsiteX2369" fmla="*/ 3931730 w 4003589"/>
                <a:gd name="connsiteY2369" fmla="*/ 1105991 h 3670407"/>
                <a:gd name="connsiteX2370" fmla="*/ 3939946 w 4003589"/>
                <a:gd name="connsiteY2370" fmla="*/ 1102925 h 3670407"/>
                <a:gd name="connsiteX2371" fmla="*/ 3947181 w 4003589"/>
                <a:gd name="connsiteY2371" fmla="*/ 1098142 h 3670407"/>
                <a:gd name="connsiteX2372" fmla="*/ 3952822 w 4003589"/>
                <a:gd name="connsiteY2372" fmla="*/ 1092256 h 3670407"/>
                <a:gd name="connsiteX2373" fmla="*/ 3955888 w 4003589"/>
                <a:gd name="connsiteY2373" fmla="*/ 1086002 h 3670407"/>
                <a:gd name="connsiteX2374" fmla="*/ 3955888 w 4003589"/>
                <a:gd name="connsiteY2374" fmla="*/ 1080729 h 3670407"/>
                <a:gd name="connsiteX2375" fmla="*/ 3953190 w 4003589"/>
                <a:gd name="connsiteY2375" fmla="*/ 1076928 h 3670407"/>
                <a:gd name="connsiteX2376" fmla="*/ 3948285 w 4003589"/>
                <a:gd name="connsiteY2376" fmla="*/ 1074966 h 3670407"/>
                <a:gd name="connsiteX2377" fmla="*/ 3941540 w 4003589"/>
                <a:gd name="connsiteY2377" fmla="*/ 1075088 h 3670407"/>
                <a:gd name="connsiteX2378" fmla="*/ 516390 w 4003589"/>
                <a:gd name="connsiteY2378" fmla="*/ 1667999 h 3670407"/>
                <a:gd name="connsiteX2379" fmla="*/ 512712 w 4003589"/>
                <a:gd name="connsiteY2379" fmla="*/ 1669348 h 3670407"/>
                <a:gd name="connsiteX2380" fmla="*/ 508665 w 4003589"/>
                <a:gd name="connsiteY2380" fmla="*/ 1671923 h 3670407"/>
                <a:gd name="connsiteX2381" fmla="*/ 504618 w 4003589"/>
                <a:gd name="connsiteY2381" fmla="*/ 1675480 h 3670407"/>
                <a:gd name="connsiteX2382" fmla="*/ 501062 w 4003589"/>
                <a:gd name="connsiteY2382" fmla="*/ 1679649 h 3670407"/>
                <a:gd name="connsiteX2383" fmla="*/ 498609 w 4003589"/>
                <a:gd name="connsiteY2383" fmla="*/ 1683941 h 3670407"/>
                <a:gd name="connsiteX2384" fmla="*/ 497751 w 4003589"/>
                <a:gd name="connsiteY2384" fmla="*/ 1687375 h 3670407"/>
                <a:gd name="connsiteX2385" fmla="*/ 498609 w 4003589"/>
                <a:gd name="connsiteY2385" fmla="*/ 1689582 h 3670407"/>
                <a:gd name="connsiteX2386" fmla="*/ 501185 w 4003589"/>
                <a:gd name="connsiteY2386" fmla="*/ 1690195 h 3670407"/>
                <a:gd name="connsiteX2387" fmla="*/ 501430 w 4003589"/>
                <a:gd name="connsiteY2387" fmla="*/ 1690195 h 3670407"/>
                <a:gd name="connsiteX2388" fmla="*/ 501675 w 4003589"/>
                <a:gd name="connsiteY2388" fmla="*/ 1690195 h 3670407"/>
                <a:gd name="connsiteX2389" fmla="*/ 501920 w 4003589"/>
                <a:gd name="connsiteY2389" fmla="*/ 1690195 h 3670407"/>
                <a:gd name="connsiteX2390" fmla="*/ 502165 w 4003589"/>
                <a:gd name="connsiteY2390" fmla="*/ 1690195 h 3670407"/>
                <a:gd name="connsiteX2391" fmla="*/ 505844 w 4003589"/>
                <a:gd name="connsiteY2391" fmla="*/ 1688846 h 3670407"/>
                <a:gd name="connsiteX2392" fmla="*/ 510014 w 4003589"/>
                <a:gd name="connsiteY2392" fmla="*/ 1686271 h 3670407"/>
                <a:gd name="connsiteX2393" fmla="*/ 514060 w 4003589"/>
                <a:gd name="connsiteY2393" fmla="*/ 1682715 h 3670407"/>
                <a:gd name="connsiteX2394" fmla="*/ 517617 w 4003589"/>
                <a:gd name="connsiteY2394" fmla="*/ 1678545 h 3670407"/>
                <a:gd name="connsiteX2395" fmla="*/ 520069 w 4003589"/>
                <a:gd name="connsiteY2395" fmla="*/ 1674253 h 3670407"/>
                <a:gd name="connsiteX2396" fmla="*/ 520805 w 4003589"/>
                <a:gd name="connsiteY2396" fmla="*/ 1670820 h 3670407"/>
                <a:gd name="connsiteX2397" fmla="*/ 519947 w 4003589"/>
                <a:gd name="connsiteY2397" fmla="*/ 1668612 h 3670407"/>
                <a:gd name="connsiteX2398" fmla="*/ 517372 w 4003589"/>
                <a:gd name="connsiteY2398" fmla="*/ 1667877 h 3670407"/>
                <a:gd name="connsiteX2399" fmla="*/ 517126 w 4003589"/>
                <a:gd name="connsiteY2399" fmla="*/ 1667877 h 3670407"/>
                <a:gd name="connsiteX2400" fmla="*/ 516881 w 4003589"/>
                <a:gd name="connsiteY2400" fmla="*/ 1667877 h 3670407"/>
                <a:gd name="connsiteX2401" fmla="*/ 516636 w 4003589"/>
                <a:gd name="connsiteY2401" fmla="*/ 1667877 h 3670407"/>
                <a:gd name="connsiteX2402" fmla="*/ 516390 w 4003589"/>
                <a:gd name="connsiteY2402" fmla="*/ 1667877 h 3670407"/>
                <a:gd name="connsiteX2403" fmla="*/ 3924495 w 4003589"/>
                <a:gd name="connsiteY2403" fmla="*/ 1136403 h 3670407"/>
                <a:gd name="connsiteX2404" fmla="*/ 3924127 w 4003589"/>
                <a:gd name="connsiteY2404" fmla="*/ 1136403 h 3670407"/>
                <a:gd name="connsiteX2405" fmla="*/ 3923759 w 4003589"/>
                <a:gd name="connsiteY2405" fmla="*/ 1136403 h 3670407"/>
                <a:gd name="connsiteX2406" fmla="*/ 3923391 w 4003589"/>
                <a:gd name="connsiteY2406" fmla="*/ 1136403 h 3670407"/>
                <a:gd name="connsiteX2407" fmla="*/ 3923023 w 4003589"/>
                <a:gd name="connsiteY2407" fmla="*/ 1136403 h 3670407"/>
                <a:gd name="connsiteX2408" fmla="*/ 3914807 w 4003589"/>
                <a:gd name="connsiteY2408" fmla="*/ 1139346 h 3670407"/>
                <a:gd name="connsiteX2409" fmla="*/ 3907449 w 4003589"/>
                <a:gd name="connsiteY2409" fmla="*/ 1144006 h 3670407"/>
                <a:gd name="connsiteX2410" fmla="*/ 3901685 w 4003589"/>
                <a:gd name="connsiteY2410" fmla="*/ 1149892 h 3670407"/>
                <a:gd name="connsiteX2411" fmla="*/ 3898252 w 4003589"/>
                <a:gd name="connsiteY2411" fmla="*/ 1156269 h 3670407"/>
                <a:gd name="connsiteX2412" fmla="*/ 3898007 w 4003589"/>
                <a:gd name="connsiteY2412" fmla="*/ 1161787 h 3670407"/>
                <a:gd name="connsiteX2413" fmla="*/ 3900582 w 4003589"/>
                <a:gd name="connsiteY2413" fmla="*/ 1165834 h 3670407"/>
                <a:gd name="connsiteX2414" fmla="*/ 3905487 w 4003589"/>
                <a:gd name="connsiteY2414" fmla="*/ 1167918 h 3670407"/>
                <a:gd name="connsiteX2415" fmla="*/ 3912354 w 4003589"/>
                <a:gd name="connsiteY2415" fmla="*/ 1167918 h 3670407"/>
                <a:gd name="connsiteX2416" fmla="*/ 3912722 w 4003589"/>
                <a:gd name="connsiteY2416" fmla="*/ 1167918 h 3670407"/>
                <a:gd name="connsiteX2417" fmla="*/ 3913090 w 4003589"/>
                <a:gd name="connsiteY2417" fmla="*/ 1167918 h 3670407"/>
                <a:gd name="connsiteX2418" fmla="*/ 3913458 w 4003589"/>
                <a:gd name="connsiteY2418" fmla="*/ 1167918 h 3670407"/>
                <a:gd name="connsiteX2419" fmla="*/ 3913826 w 4003589"/>
                <a:gd name="connsiteY2419" fmla="*/ 1167918 h 3670407"/>
                <a:gd name="connsiteX2420" fmla="*/ 3922042 w 4003589"/>
                <a:gd name="connsiteY2420" fmla="*/ 1164975 h 3670407"/>
                <a:gd name="connsiteX2421" fmla="*/ 3929400 w 4003589"/>
                <a:gd name="connsiteY2421" fmla="*/ 1160315 h 3670407"/>
                <a:gd name="connsiteX2422" fmla="*/ 3935163 w 4003589"/>
                <a:gd name="connsiteY2422" fmla="*/ 1154429 h 3670407"/>
                <a:gd name="connsiteX2423" fmla="*/ 3938597 w 4003589"/>
                <a:gd name="connsiteY2423" fmla="*/ 1148052 h 3670407"/>
                <a:gd name="connsiteX2424" fmla="*/ 3938842 w 4003589"/>
                <a:gd name="connsiteY2424" fmla="*/ 1142534 h 3670407"/>
                <a:gd name="connsiteX2425" fmla="*/ 3936267 w 4003589"/>
                <a:gd name="connsiteY2425" fmla="*/ 1138610 h 3670407"/>
                <a:gd name="connsiteX2426" fmla="*/ 3931239 w 4003589"/>
                <a:gd name="connsiteY2426" fmla="*/ 1136525 h 3670407"/>
                <a:gd name="connsiteX2427" fmla="*/ 3924372 w 4003589"/>
                <a:gd name="connsiteY2427" fmla="*/ 1136525 h 3670407"/>
                <a:gd name="connsiteX2428" fmla="*/ 484752 w 4003589"/>
                <a:gd name="connsiteY2428" fmla="*/ 1712513 h 3670407"/>
                <a:gd name="connsiteX2429" fmla="*/ 480951 w 4003589"/>
                <a:gd name="connsiteY2429" fmla="*/ 1713862 h 3670407"/>
                <a:gd name="connsiteX2430" fmla="*/ 476781 w 4003589"/>
                <a:gd name="connsiteY2430" fmla="*/ 1716560 h 3670407"/>
                <a:gd name="connsiteX2431" fmla="*/ 472612 w 4003589"/>
                <a:gd name="connsiteY2431" fmla="*/ 1720239 h 3670407"/>
                <a:gd name="connsiteX2432" fmla="*/ 469056 w 4003589"/>
                <a:gd name="connsiteY2432" fmla="*/ 1724531 h 3670407"/>
                <a:gd name="connsiteX2433" fmla="*/ 466726 w 4003589"/>
                <a:gd name="connsiteY2433" fmla="*/ 1728823 h 3670407"/>
                <a:gd name="connsiteX2434" fmla="*/ 465990 w 4003589"/>
                <a:gd name="connsiteY2434" fmla="*/ 1732257 h 3670407"/>
                <a:gd name="connsiteX2435" fmla="*/ 466971 w 4003589"/>
                <a:gd name="connsiteY2435" fmla="*/ 1734341 h 3670407"/>
                <a:gd name="connsiteX2436" fmla="*/ 469669 w 4003589"/>
                <a:gd name="connsiteY2436" fmla="*/ 1734955 h 3670407"/>
                <a:gd name="connsiteX2437" fmla="*/ 469669 w 4003589"/>
                <a:gd name="connsiteY2437" fmla="*/ 1734955 h 3670407"/>
                <a:gd name="connsiteX2438" fmla="*/ 469669 w 4003589"/>
                <a:gd name="connsiteY2438" fmla="*/ 1734955 h 3670407"/>
                <a:gd name="connsiteX2439" fmla="*/ 469669 w 4003589"/>
                <a:gd name="connsiteY2439" fmla="*/ 1734955 h 3670407"/>
                <a:gd name="connsiteX2440" fmla="*/ 469669 w 4003589"/>
                <a:gd name="connsiteY2440" fmla="*/ 1734955 h 3670407"/>
                <a:gd name="connsiteX2441" fmla="*/ 473470 w 4003589"/>
                <a:gd name="connsiteY2441" fmla="*/ 1733606 h 3670407"/>
                <a:gd name="connsiteX2442" fmla="*/ 477640 w 4003589"/>
                <a:gd name="connsiteY2442" fmla="*/ 1730908 h 3670407"/>
                <a:gd name="connsiteX2443" fmla="*/ 481809 w 4003589"/>
                <a:gd name="connsiteY2443" fmla="*/ 1727229 h 3670407"/>
                <a:gd name="connsiteX2444" fmla="*/ 485365 w 4003589"/>
                <a:gd name="connsiteY2444" fmla="*/ 1722937 h 3670407"/>
                <a:gd name="connsiteX2445" fmla="*/ 487818 w 4003589"/>
                <a:gd name="connsiteY2445" fmla="*/ 1718645 h 3670407"/>
                <a:gd name="connsiteX2446" fmla="*/ 488554 w 4003589"/>
                <a:gd name="connsiteY2446" fmla="*/ 1715211 h 3670407"/>
                <a:gd name="connsiteX2447" fmla="*/ 487573 w 4003589"/>
                <a:gd name="connsiteY2447" fmla="*/ 1713127 h 3670407"/>
                <a:gd name="connsiteX2448" fmla="*/ 484875 w 4003589"/>
                <a:gd name="connsiteY2448" fmla="*/ 1712636 h 3670407"/>
                <a:gd name="connsiteX2449" fmla="*/ 484875 w 4003589"/>
                <a:gd name="connsiteY2449" fmla="*/ 1712636 h 3670407"/>
                <a:gd name="connsiteX2450" fmla="*/ 484875 w 4003589"/>
                <a:gd name="connsiteY2450" fmla="*/ 1712636 h 3670407"/>
                <a:gd name="connsiteX2451" fmla="*/ 484875 w 4003589"/>
                <a:gd name="connsiteY2451" fmla="*/ 1712636 h 3670407"/>
                <a:gd name="connsiteX2452" fmla="*/ 484875 w 4003589"/>
                <a:gd name="connsiteY2452" fmla="*/ 1712636 h 3670407"/>
                <a:gd name="connsiteX2453" fmla="*/ 3904506 w 4003589"/>
                <a:gd name="connsiteY2453" fmla="*/ 1199066 h 3670407"/>
                <a:gd name="connsiteX2454" fmla="*/ 3904383 w 4003589"/>
                <a:gd name="connsiteY2454" fmla="*/ 1199066 h 3670407"/>
                <a:gd name="connsiteX2455" fmla="*/ 3904260 w 4003589"/>
                <a:gd name="connsiteY2455" fmla="*/ 1199066 h 3670407"/>
                <a:gd name="connsiteX2456" fmla="*/ 3904138 w 4003589"/>
                <a:gd name="connsiteY2456" fmla="*/ 1199066 h 3670407"/>
                <a:gd name="connsiteX2457" fmla="*/ 3904015 w 4003589"/>
                <a:gd name="connsiteY2457" fmla="*/ 1199066 h 3670407"/>
                <a:gd name="connsiteX2458" fmla="*/ 3895677 w 4003589"/>
                <a:gd name="connsiteY2458" fmla="*/ 1201764 h 3670407"/>
                <a:gd name="connsiteX2459" fmla="*/ 3888196 w 4003589"/>
                <a:gd name="connsiteY2459" fmla="*/ 1206301 h 3670407"/>
                <a:gd name="connsiteX2460" fmla="*/ 3882187 w 4003589"/>
                <a:gd name="connsiteY2460" fmla="*/ 1212065 h 3670407"/>
                <a:gd name="connsiteX2461" fmla="*/ 3878509 w 4003589"/>
                <a:gd name="connsiteY2461" fmla="*/ 1218441 h 3670407"/>
                <a:gd name="connsiteX2462" fmla="*/ 3878018 w 4003589"/>
                <a:gd name="connsiteY2462" fmla="*/ 1224205 h 3670407"/>
                <a:gd name="connsiteX2463" fmla="*/ 3880471 w 4003589"/>
                <a:gd name="connsiteY2463" fmla="*/ 1228497 h 3670407"/>
                <a:gd name="connsiteX2464" fmla="*/ 3885498 w 4003589"/>
                <a:gd name="connsiteY2464" fmla="*/ 1230827 h 3670407"/>
                <a:gd name="connsiteX2465" fmla="*/ 3892611 w 4003589"/>
                <a:gd name="connsiteY2465" fmla="*/ 1230827 h 3670407"/>
                <a:gd name="connsiteX2466" fmla="*/ 3892734 w 4003589"/>
                <a:gd name="connsiteY2466" fmla="*/ 1230827 h 3670407"/>
                <a:gd name="connsiteX2467" fmla="*/ 3892856 w 4003589"/>
                <a:gd name="connsiteY2467" fmla="*/ 1230827 h 3670407"/>
                <a:gd name="connsiteX2468" fmla="*/ 3892979 w 4003589"/>
                <a:gd name="connsiteY2468" fmla="*/ 1230827 h 3670407"/>
                <a:gd name="connsiteX2469" fmla="*/ 3893102 w 4003589"/>
                <a:gd name="connsiteY2469" fmla="*/ 1230827 h 3670407"/>
                <a:gd name="connsiteX2470" fmla="*/ 3901440 w 4003589"/>
                <a:gd name="connsiteY2470" fmla="*/ 1228129 h 3670407"/>
                <a:gd name="connsiteX2471" fmla="*/ 3909043 w 4003589"/>
                <a:gd name="connsiteY2471" fmla="*/ 1223469 h 3670407"/>
                <a:gd name="connsiteX2472" fmla="*/ 3915052 w 4003589"/>
                <a:gd name="connsiteY2472" fmla="*/ 1217583 h 3670407"/>
                <a:gd name="connsiteX2473" fmla="*/ 3918731 w 4003589"/>
                <a:gd name="connsiteY2473" fmla="*/ 1211084 h 3670407"/>
                <a:gd name="connsiteX2474" fmla="*/ 3919221 w 4003589"/>
                <a:gd name="connsiteY2474" fmla="*/ 1205320 h 3670407"/>
                <a:gd name="connsiteX2475" fmla="*/ 3916646 w 4003589"/>
                <a:gd name="connsiteY2475" fmla="*/ 1201151 h 3670407"/>
                <a:gd name="connsiteX2476" fmla="*/ 3911618 w 4003589"/>
                <a:gd name="connsiteY2476" fmla="*/ 1198943 h 3670407"/>
                <a:gd name="connsiteX2477" fmla="*/ 3904506 w 4003589"/>
                <a:gd name="connsiteY2477" fmla="*/ 1198943 h 3670407"/>
                <a:gd name="connsiteX2478" fmla="*/ 453850 w 4003589"/>
                <a:gd name="connsiteY2478" fmla="*/ 1757150 h 3670407"/>
                <a:gd name="connsiteX2479" fmla="*/ 449926 w 4003589"/>
                <a:gd name="connsiteY2479" fmla="*/ 1758499 h 3670407"/>
                <a:gd name="connsiteX2480" fmla="*/ 445634 w 4003589"/>
                <a:gd name="connsiteY2480" fmla="*/ 1761320 h 3670407"/>
                <a:gd name="connsiteX2481" fmla="*/ 441464 w 4003589"/>
                <a:gd name="connsiteY2481" fmla="*/ 1765121 h 3670407"/>
                <a:gd name="connsiteX2482" fmla="*/ 437908 w 4003589"/>
                <a:gd name="connsiteY2482" fmla="*/ 1769536 h 3670407"/>
                <a:gd name="connsiteX2483" fmla="*/ 435578 w 4003589"/>
                <a:gd name="connsiteY2483" fmla="*/ 1773828 h 3670407"/>
                <a:gd name="connsiteX2484" fmla="*/ 434965 w 4003589"/>
                <a:gd name="connsiteY2484" fmla="*/ 1777139 h 3670407"/>
                <a:gd name="connsiteX2485" fmla="*/ 436068 w 4003589"/>
                <a:gd name="connsiteY2485" fmla="*/ 1779224 h 3670407"/>
                <a:gd name="connsiteX2486" fmla="*/ 438766 w 4003589"/>
                <a:gd name="connsiteY2486" fmla="*/ 1779714 h 3670407"/>
                <a:gd name="connsiteX2487" fmla="*/ 438766 w 4003589"/>
                <a:gd name="connsiteY2487" fmla="*/ 1779714 h 3670407"/>
                <a:gd name="connsiteX2488" fmla="*/ 438766 w 4003589"/>
                <a:gd name="connsiteY2488" fmla="*/ 1779714 h 3670407"/>
                <a:gd name="connsiteX2489" fmla="*/ 438766 w 4003589"/>
                <a:gd name="connsiteY2489" fmla="*/ 1779714 h 3670407"/>
                <a:gd name="connsiteX2490" fmla="*/ 438766 w 4003589"/>
                <a:gd name="connsiteY2490" fmla="*/ 1779714 h 3670407"/>
                <a:gd name="connsiteX2491" fmla="*/ 442691 w 4003589"/>
                <a:gd name="connsiteY2491" fmla="*/ 1778365 h 3670407"/>
                <a:gd name="connsiteX2492" fmla="*/ 446982 w 4003589"/>
                <a:gd name="connsiteY2492" fmla="*/ 1775545 h 3670407"/>
                <a:gd name="connsiteX2493" fmla="*/ 451152 w 4003589"/>
                <a:gd name="connsiteY2493" fmla="*/ 1771743 h 3670407"/>
                <a:gd name="connsiteX2494" fmla="*/ 454708 w 4003589"/>
                <a:gd name="connsiteY2494" fmla="*/ 1767329 h 3670407"/>
                <a:gd name="connsiteX2495" fmla="*/ 457038 w 4003589"/>
                <a:gd name="connsiteY2495" fmla="*/ 1763037 h 3670407"/>
                <a:gd name="connsiteX2496" fmla="*/ 457651 w 4003589"/>
                <a:gd name="connsiteY2496" fmla="*/ 1759726 h 3670407"/>
                <a:gd name="connsiteX2497" fmla="*/ 456548 w 4003589"/>
                <a:gd name="connsiteY2497" fmla="*/ 1757641 h 3670407"/>
                <a:gd name="connsiteX2498" fmla="*/ 453727 w 4003589"/>
                <a:gd name="connsiteY2498" fmla="*/ 1757150 h 3670407"/>
                <a:gd name="connsiteX2499" fmla="*/ 453727 w 4003589"/>
                <a:gd name="connsiteY2499" fmla="*/ 1757150 h 3670407"/>
                <a:gd name="connsiteX2500" fmla="*/ 453727 w 4003589"/>
                <a:gd name="connsiteY2500" fmla="*/ 1757150 h 3670407"/>
                <a:gd name="connsiteX2501" fmla="*/ 453727 w 4003589"/>
                <a:gd name="connsiteY2501" fmla="*/ 1757150 h 3670407"/>
                <a:gd name="connsiteX2502" fmla="*/ 453727 w 4003589"/>
                <a:gd name="connsiteY2502" fmla="*/ 1757150 h 3670407"/>
                <a:gd name="connsiteX2503" fmla="*/ 3881942 w 4003589"/>
                <a:gd name="connsiteY2503" fmla="*/ 1262833 h 3670407"/>
                <a:gd name="connsiteX2504" fmla="*/ 3873726 w 4003589"/>
                <a:gd name="connsiteY2504" fmla="*/ 1265286 h 3670407"/>
                <a:gd name="connsiteX2505" fmla="*/ 3866123 w 4003589"/>
                <a:gd name="connsiteY2505" fmla="*/ 1269700 h 3670407"/>
                <a:gd name="connsiteX2506" fmla="*/ 3859992 w 4003589"/>
                <a:gd name="connsiteY2506" fmla="*/ 1275464 h 3670407"/>
                <a:gd name="connsiteX2507" fmla="*/ 3856067 w 4003589"/>
                <a:gd name="connsiteY2507" fmla="*/ 1281963 h 3670407"/>
                <a:gd name="connsiteX2508" fmla="*/ 3855822 w 4003589"/>
                <a:gd name="connsiteY2508" fmla="*/ 1282576 h 3670407"/>
                <a:gd name="connsiteX2509" fmla="*/ 3855700 w 4003589"/>
                <a:gd name="connsiteY2509" fmla="*/ 1283190 h 3670407"/>
                <a:gd name="connsiteX2510" fmla="*/ 3855577 w 4003589"/>
                <a:gd name="connsiteY2510" fmla="*/ 1283803 h 3670407"/>
                <a:gd name="connsiteX2511" fmla="*/ 3855454 w 4003589"/>
                <a:gd name="connsiteY2511" fmla="*/ 1284416 h 3670407"/>
                <a:gd name="connsiteX2512" fmla="*/ 3855087 w 4003589"/>
                <a:gd name="connsiteY2512" fmla="*/ 1285029 h 3670407"/>
                <a:gd name="connsiteX2513" fmla="*/ 3854841 w 4003589"/>
                <a:gd name="connsiteY2513" fmla="*/ 1285642 h 3670407"/>
                <a:gd name="connsiteX2514" fmla="*/ 3854596 w 4003589"/>
                <a:gd name="connsiteY2514" fmla="*/ 1286255 h 3670407"/>
                <a:gd name="connsiteX2515" fmla="*/ 3854351 w 4003589"/>
                <a:gd name="connsiteY2515" fmla="*/ 1286868 h 3670407"/>
                <a:gd name="connsiteX2516" fmla="*/ 3853615 w 4003589"/>
                <a:gd name="connsiteY2516" fmla="*/ 1292877 h 3670407"/>
                <a:gd name="connsiteX2517" fmla="*/ 3855945 w 4003589"/>
                <a:gd name="connsiteY2517" fmla="*/ 1297292 h 3670407"/>
                <a:gd name="connsiteX2518" fmla="*/ 3860972 w 4003589"/>
                <a:gd name="connsiteY2518" fmla="*/ 1299744 h 3670407"/>
                <a:gd name="connsiteX2519" fmla="*/ 3868208 w 4003589"/>
                <a:gd name="connsiteY2519" fmla="*/ 1299744 h 3670407"/>
                <a:gd name="connsiteX2520" fmla="*/ 3876547 w 4003589"/>
                <a:gd name="connsiteY2520" fmla="*/ 1297292 h 3670407"/>
                <a:gd name="connsiteX2521" fmla="*/ 3884272 w 4003589"/>
                <a:gd name="connsiteY2521" fmla="*/ 1292877 h 3670407"/>
                <a:gd name="connsiteX2522" fmla="*/ 3890526 w 4003589"/>
                <a:gd name="connsiteY2522" fmla="*/ 1287114 h 3670407"/>
                <a:gd name="connsiteX2523" fmla="*/ 3894450 w 4003589"/>
                <a:gd name="connsiteY2523" fmla="*/ 1280614 h 3670407"/>
                <a:gd name="connsiteX2524" fmla="*/ 3894695 w 4003589"/>
                <a:gd name="connsiteY2524" fmla="*/ 1280001 h 3670407"/>
                <a:gd name="connsiteX2525" fmla="*/ 3894941 w 4003589"/>
                <a:gd name="connsiteY2525" fmla="*/ 1279388 h 3670407"/>
                <a:gd name="connsiteX2526" fmla="*/ 3895063 w 4003589"/>
                <a:gd name="connsiteY2526" fmla="*/ 1278775 h 3670407"/>
                <a:gd name="connsiteX2527" fmla="*/ 3895186 w 4003589"/>
                <a:gd name="connsiteY2527" fmla="*/ 1278162 h 3670407"/>
                <a:gd name="connsiteX2528" fmla="*/ 3895554 w 4003589"/>
                <a:gd name="connsiteY2528" fmla="*/ 1277549 h 3670407"/>
                <a:gd name="connsiteX2529" fmla="*/ 3895799 w 4003589"/>
                <a:gd name="connsiteY2529" fmla="*/ 1276935 h 3670407"/>
                <a:gd name="connsiteX2530" fmla="*/ 3896045 w 4003589"/>
                <a:gd name="connsiteY2530" fmla="*/ 1276322 h 3670407"/>
                <a:gd name="connsiteX2531" fmla="*/ 3896290 w 4003589"/>
                <a:gd name="connsiteY2531" fmla="*/ 1275709 h 3670407"/>
                <a:gd name="connsiteX2532" fmla="*/ 3897025 w 4003589"/>
                <a:gd name="connsiteY2532" fmla="*/ 1269700 h 3670407"/>
                <a:gd name="connsiteX2533" fmla="*/ 3894573 w 4003589"/>
                <a:gd name="connsiteY2533" fmla="*/ 1265286 h 3670407"/>
                <a:gd name="connsiteX2534" fmla="*/ 3889422 w 4003589"/>
                <a:gd name="connsiteY2534" fmla="*/ 1262833 h 3670407"/>
                <a:gd name="connsiteX2535" fmla="*/ 3882187 w 4003589"/>
                <a:gd name="connsiteY2535" fmla="*/ 1262833 h 3670407"/>
                <a:gd name="connsiteX2536" fmla="*/ 423683 w 4003589"/>
                <a:gd name="connsiteY2536" fmla="*/ 1802155 h 3670407"/>
                <a:gd name="connsiteX2537" fmla="*/ 419636 w 4003589"/>
                <a:gd name="connsiteY2537" fmla="*/ 1803504 h 3670407"/>
                <a:gd name="connsiteX2538" fmla="*/ 415222 w 4003589"/>
                <a:gd name="connsiteY2538" fmla="*/ 1806325 h 3670407"/>
                <a:gd name="connsiteX2539" fmla="*/ 410930 w 4003589"/>
                <a:gd name="connsiteY2539" fmla="*/ 1810249 h 3670407"/>
                <a:gd name="connsiteX2540" fmla="*/ 407373 w 4003589"/>
                <a:gd name="connsiteY2540" fmla="*/ 1814786 h 3670407"/>
                <a:gd name="connsiteX2541" fmla="*/ 405166 w 4003589"/>
                <a:gd name="connsiteY2541" fmla="*/ 1819078 h 3670407"/>
                <a:gd name="connsiteX2542" fmla="*/ 404675 w 4003589"/>
                <a:gd name="connsiteY2542" fmla="*/ 1822389 h 3670407"/>
                <a:gd name="connsiteX2543" fmla="*/ 405902 w 4003589"/>
                <a:gd name="connsiteY2543" fmla="*/ 1824351 h 3670407"/>
                <a:gd name="connsiteX2544" fmla="*/ 408722 w 4003589"/>
                <a:gd name="connsiteY2544" fmla="*/ 1824719 h 3670407"/>
                <a:gd name="connsiteX2545" fmla="*/ 412769 w 4003589"/>
                <a:gd name="connsiteY2545" fmla="*/ 1823370 h 3670407"/>
                <a:gd name="connsiteX2546" fmla="*/ 417184 w 4003589"/>
                <a:gd name="connsiteY2546" fmla="*/ 1820550 h 3670407"/>
                <a:gd name="connsiteX2547" fmla="*/ 421476 w 4003589"/>
                <a:gd name="connsiteY2547" fmla="*/ 1816626 h 3670407"/>
                <a:gd name="connsiteX2548" fmla="*/ 425032 w 4003589"/>
                <a:gd name="connsiteY2548" fmla="*/ 1812088 h 3670407"/>
                <a:gd name="connsiteX2549" fmla="*/ 427239 w 4003589"/>
                <a:gd name="connsiteY2549" fmla="*/ 1807796 h 3670407"/>
                <a:gd name="connsiteX2550" fmla="*/ 427730 w 4003589"/>
                <a:gd name="connsiteY2550" fmla="*/ 1804485 h 3670407"/>
                <a:gd name="connsiteX2551" fmla="*/ 426503 w 4003589"/>
                <a:gd name="connsiteY2551" fmla="*/ 1802523 h 3670407"/>
                <a:gd name="connsiteX2552" fmla="*/ 423560 w 4003589"/>
                <a:gd name="connsiteY2552" fmla="*/ 1802155 h 3670407"/>
                <a:gd name="connsiteX2553" fmla="*/ 3854596 w 4003589"/>
                <a:gd name="connsiteY2553" fmla="*/ 1332732 h 3670407"/>
                <a:gd name="connsiteX2554" fmla="*/ 3846625 w 4003589"/>
                <a:gd name="connsiteY2554" fmla="*/ 1335062 h 3670407"/>
                <a:gd name="connsiteX2555" fmla="*/ 3839145 w 4003589"/>
                <a:gd name="connsiteY2555" fmla="*/ 1339354 h 3670407"/>
                <a:gd name="connsiteX2556" fmla="*/ 3833013 w 4003589"/>
                <a:gd name="connsiteY2556" fmla="*/ 1344995 h 3670407"/>
                <a:gd name="connsiteX2557" fmla="*/ 3828967 w 4003589"/>
                <a:gd name="connsiteY2557" fmla="*/ 1351371 h 3670407"/>
                <a:gd name="connsiteX2558" fmla="*/ 3827863 w 4003589"/>
                <a:gd name="connsiteY2558" fmla="*/ 1357625 h 3670407"/>
                <a:gd name="connsiteX2559" fmla="*/ 3829947 w 4003589"/>
                <a:gd name="connsiteY2559" fmla="*/ 1362408 h 3670407"/>
                <a:gd name="connsiteX2560" fmla="*/ 3834853 w 4003589"/>
                <a:gd name="connsiteY2560" fmla="*/ 1365106 h 3670407"/>
                <a:gd name="connsiteX2561" fmla="*/ 3842088 w 4003589"/>
                <a:gd name="connsiteY2561" fmla="*/ 1365474 h 3670407"/>
                <a:gd name="connsiteX2562" fmla="*/ 3842210 w 4003589"/>
                <a:gd name="connsiteY2562" fmla="*/ 1365474 h 3670407"/>
                <a:gd name="connsiteX2563" fmla="*/ 3842333 w 4003589"/>
                <a:gd name="connsiteY2563" fmla="*/ 1365474 h 3670407"/>
                <a:gd name="connsiteX2564" fmla="*/ 3842456 w 4003589"/>
                <a:gd name="connsiteY2564" fmla="*/ 1365474 h 3670407"/>
                <a:gd name="connsiteX2565" fmla="*/ 3842578 w 4003589"/>
                <a:gd name="connsiteY2565" fmla="*/ 1365474 h 3670407"/>
                <a:gd name="connsiteX2566" fmla="*/ 3850794 w 4003589"/>
                <a:gd name="connsiteY2566" fmla="*/ 1363144 h 3670407"/>
                <a:gd name="connsiteX2567" fmla="*/ 3858397 w 4003589"/>
                <a:gd name="connsiteY2567" fmla="*/ 1358852 h 3670407"/>
                <a:gd name="connsiteX2568" fmla="*/ 3864652 w 4003589"/>
                <a:gd name="connsiteY2568" fmla="*/ 1353088 h 3670407"/>
                <a:gd name="connsiteX2569" fmla="*/ 3868698 w 4003589"/>
                <a:gd name="connsiteY2569" fmla="*/ 1346589 h 3670407"/>
                <a:gd name="connsiteX2570" fmla="*/ 3869679 w 4003589"/>
                <a:gd name="connsiteY2570" fmla="*/ 1340457 h 3670407"/>
                <a:gd name="connsiteX2571" fmla="*/ 3867472 w 4003589"/>
                <a:gd name="connsiteY2571" fmla="*/ 1335797 h 3670407"/>
                <a:gd name="connsiteX2572" fmla="*/ 3862567 w 4003589"/>
                <a:gd name="connsiteY2572" fmla="*/ 1333100 h 3670407"/>
                <a:gd name="connsiteX2573" fmla="*/ 3855332 w 4003589"/>
                <a:gd name="connsiteY2573" fmla="*/ 1332854 h 3670407"/>
                <a:gd name="connsiteX2574" fmla="*/ 3855087 w 4003589"/>
                <a:gd name="connsiteY2574" fmla="*/ 1332854 h 3670407"/>
                <a:gd name="connsiteX2575" fmla="*/ 3854841 w 4003589"/>
                <a:gd name="connsiteY2575" fmla="*/ 1332854 h 3670407"/>
                <a:gd name="connsiteX2576" fmla="*/ 3854596 w 4003589"/>
                <a:gd name="connsiteY2576" fmla="*/ 1332854 h 3670407"/>
                <a:gd name="connsiteX2577" fmla="*/ 3854351 w 4003589"/>
                <a:gd name="connsiteY2577" fmla="*/ 1332854 h 3670407"/>
                <a:gd name="connsiteX2578" fmla="*/ 394497 w 4003589"/>
                <a:gd name="connsiteY2578" fmla="*/ 1847283 h 3670407"/>
                <a:gd name="connsiteX2579" fmla="*/ 394497 w 4003589"/>
                <a:gd name="connsiteY2579" fmla="*/ 1847283 h 3670407"/>
                <a:gd name="connsiteX2580" fmla="*/ 394497 w 4003589"/>
                <a:gd name="connsiteY2580" fmla="*/ 1847283 h 3670407"/>
                <a:gd name="connsiteX2581" fmla="*/ 394497 w 4003589"/>
                <a:gd name="connsiteY2581" fmla="*/ 1847283 h 3670407"/>
                <a:gd name="connsiteX2582" fmla="*/ 394497 w 4003589"/>
                <a:gd name="connsiteY2582" fmla="*/ 1847283 h 3670407"/>
                <a:gd name="connsiteX2583" fmla="*/ 390451 w 4003589"/>
                <a:gd name="connsiteY2583" fmla="*/ 1848754 h 3670407"/>
                <a:gd name="connsiteX2584" fmla="*/ 386036 w 4003589"/>
                <a:gd name="connsiteY2584" fmla="*/ 1851697 h 3670407"/>
                <a:gd name="connsiteX2585" fmla="*/ 381744 w 4003589"/>
                <a:gd name="connsiteY2585" fmla="*/ 1855622 h 3670407"/>
                <a:gd name="connsiteX2586" fmla="*/ 378188 w 4003589"/>
                <a:gd name="connsiteY2586" fmla="*/ 1860159 h 3670407"/>
                <a:gd name="connsiteX2587" fmla="*/ 376103 w 4003589"/>
                <a:gd name="connsiteY2587" fmla="*/ 1864328 h 3670407"/>
                <a:gd name="connsiteX2588" fmla="*/ 375735 w 4003589"/>
                <a:gd name="connsiteY2588" fmla="*/ 1867517 h 3670407"/>
                <a:gd name="connsiteX2589" fmla="*/ 376961 w 4003589"/>
                <a:gd name="connsiteY2589" fmla="*/ 1869479 h 3670407"/>
                <a:gd name="connsiteX2590" fmla="*/ 379782 w 4003589"/>
                <a:gd name="connsiteY2590" fmla="*/ 1869847 h 3670407"/>
                <a:gd name="connsiteX2591" fmla="*/ 379782 w 4003589"/>
                <a:gd name="connsiteY2591" fmla="*/ 1869847 h 3670407"/>
                <a:gd name="connsiteX2592" fmla="*/ 379782 w 4003589"/>
                <a:gd name="connsiteY2592" fmla="*/ 1869847 h 3670407"/>
                <a:gd name="connsiteX2593" fmla="*/ 379782 w 4003589"/>
                <a:gd name="connsiteY2593" fmla="*/ 1869847 h 3670407"/>
                <a:gd name="connsiteX2594" fmla="*/ 379782 w 4003589"/>
                <a:gd name="connsiteY2594" fmla="*/ 1869847 h 3670407"/>
                <a:gd name="connsiteX2595" fmla="*/ 383829 w 4003589"/>
                <a:gd name="connsiteY2595" fmla="*/ 1868375 h 3670407"/>
                <a:gd name="connsiteX2596" fmla="*/ 388243 w 4003589"/>
                <a:gd name="connsiteY2596" fmla="*/ 1865432 h 3670407"/>
                <a:gd name="connsiteX2597" fmla="*/ 392535 w 4003589"/>
                <a:gd name="connsiteY2597" fmla="*/ 1861508 h 3670407"/>
                <a:gd name="connsiteX2598" fmla="*/ 396091 w 4003589"/>
                <a:gd name="connsiteY2598" fmla="*/ 1856970 h 3670407"/>
                <a:gd name="connsiteX2599" fmla="*/ 398176 w 4003589"/>
                <a:gd name="connsiteY2599" fmla="*/ 1852801 h 3670407"/>
                <a:gd name="connsiteX2600" fmla="*/ 398544 w 4003589"/>
                <a:gd name="connsiteY2600" fmla="*/ 1849613 h 3670407"/>
                <a:gd name="connsiteX2601" fmla="*/ 397318 w 4003589"/>
                <a:gd name="connsiteY2601" fmla="*/ 1847651 h 3670407"/>
                <a:gd name="connsiteX2602" fmla="*/ 394497 w 4003589"/>
                <a:gd name="connsiteY2602" fmla="*/ 1847283 h 3670407"/>
                <a:gd name="connsiteX2603" fmla="*/ 3826759 w 4003589"/>
                <a:gd name="connsiteY2603" fmla="*/ 1398829 h 3670407"/>
                <a:gd name="connsiteX2604" fmla="*/ 3818788 w 4003589"/>
                <a:gd name="connsiteY2604" fmla="*/ 1401036 h 3670407"/>
                <a:gd name="connsiteX2605" fmla="*/ 3811308 w 4003589"/>
                <a:gd name="connsiteY2605" fmla="*/ 1405205 h 3670407"/>
                <a:gd name="connsiteX2606" fmla="*/ 3805054 w 4003589"/>
                <a:gd name="connsiteY2606" fmla="*/ 1410724 h 3670407"/>
                <a:gd name="connsiteX2607" fmla="*/ 3800762 w 4003589"/>
                <a:gd name="connsiteY2607" fmla="*/ 1417100 h 3670407"/>
                <a:gd name="connsiteX2608" fmla="*/ 3799413 w 4003589"/>
                <a:gd name="connsiteY2608" fmla="*/ 1423477 h 3670407"/>
                <a:gd name="connsiteX2609" fmla="*/ 3801252 w 4003589"/>
                <a:gd name="connsiteY2609" fmla="*/ 1428382 h 3670407"/>
                <a:gd name="connsiteX2610" fmla="*/ 3805912 w 4003589"/>
                <a:gd name="connsiteY2610" fmla="*/ 1431448 h 3670407"/>
                <a:gd name="connsiteX2611" fmla="*/ 3813025 w 4003589"/>
                <a:gd name="connsiteY2611" fmla="*/ 1432061 h 3670407"/>
                <a:gd name="connsiteX2612" fmla="*/ 3813393 w 4003589"/>
                <a:gd name="connsiteY2612" fmla="*/ 1432061 h 3670407"/>
                <a:gd name="connsiteX2613" fmla="*/ 3813761 w 4003589"/>
                <a:gd name="connsiteY2613" fmla="*/ 1432061 h 3670407"/>
                <a:gd name="connsiteX2614" fmla="*/ 3814129 w 4003589"/>
                <a:gd name="connsiteY2614" fmla="*/ 1432061 h 3670407"/>
                <a:gd name="connsiteX2615" fmla="*/ 3814496 w 4003589"/>
                <a:gd name="connsiteY2615" fmla="*/ 1432061 h 3670407"/>
                <a:gd name="connsiteX2616" fmla="*/ 3822344 w 4003589"/>
                <a:gd name="connsiteY2616" fmla="*/ 1429854 h 3670407"/>
                <a:gd name="connsiteX2617" fmla="*/ 3829825 w 4003589"/>
                <a:gd name="connsiteY2617" fmla="*/ 1425684 h 3670407"/>
                <a:gd name="connsiteX2618" fmla="*/ 3836079 w 4003589"/>
                <a:gd name="connsiteY2618" fmla="*/ 1420166 h 3670407"/>
                <a:gd name="connsiteX2619" fmla="*/ 3840249 w 4003589"/>
                <a:gd name="connsiteY2619" fmla="*/ 1413789 h 3670407"/>
                <a:gd name="connsiteX2620" fmla="*/ 3841597 w 4003589"/>
                <a:gd name="connsiteY2620" fmla="*/ 1407413 h 3670407"/>
                <a:gd name="connsiteX2621" fmla="*/ 3839758 w 4003589"/>
                <a:gd name="connsiteY2621" fmla="*/ 1402508 h 3670407"/>
                <a:gd name="connsiteX2622" fmla="*/ 3835098 w 4003589"/>
                <a:gd name="connsiteY2622" fmla="*/ 1399564 h 3670407"/>
                <a:gd name="connsiteX2623" fmla="*/ 3827986 w 4003589"/>
                <a:gd name="connsiteY2623" fmla="*/ 1398951 h 3670407"/>
                <a:gd name="connsiteX2624" fmla="*/ 3827740 w 4003589"/>
                <a:gd name="connsiteY2624" fmla="*/ 1398951 h 3670407"/>
                <a:gd name="connsiteX2625" fmla="*/ 3827495 w 4003589"/>
                <a:gd name="connsiteY2625" fmla="*/ 1398951 h 3670407"/>
                <a:gd name="connsiteX2626" fmla="*/ 3827250 w 4003589"/>
                <a:gd name="connsiteY2626" fmla="*/ 1398951 h 3670407"/>
                <a:gd name="connsiteX2627" fmla="*/ 3827004 w 4003589"/>
                <a:gd name="connsiteY2627" fmla="*/ 1398951 h 3670407"/>
                <a:gd name="connsiteX2628" fmla="*/ 366047 w 4003589"/>
                <a:gd name="connsiteY2628" fmla="*/ 1892655 h 3670407"/>
                <a:gd name="connsiteX2629" fmla="*/ 366047 w 4003589"/>
                <a:gd name="connsiteY2629" fmla="*/ 1892655 h 3670407"/>
                <a:gd name="connsiteX2630" fmla="*/ 365925 w 4003589"/>
                <a:gd name="connsiteY2630" fmla="*/ 1892655 h 3670407"/>
                <a:gd name="connsiteX2631" fmla="*/ 365802 w 4003589"/>
                <a:gd name="connsiteY2631" fmla="*/ 1892655 h 3670407"/>
                <a:gd name="connsiteX2632" fmla="*/ 365680 w 4003589"/>
                <a:gd name="connsiteY2632" fmla="*/ 1892655 h 3670407"/>
                <a:gd name="connsiteX2633" fmla="*/ 361510 w 4003589"/>
                <a:gd name="connsiteY2633" fmla="*/ 1894372 h 3670407"/>
                <a:gd name="connsiteX2634" fmla="*/ 357096 w 4003589"/>
                <a:gd name="connsiteY2634" fmla="*/ 1897438 h 3670407"/>
                <a:gd name="connsiteX2635" fmla="*/ 352926 w 4003589"/>
                <a:gd name="connsiteY2635" fmla="*/ 1901485 h 3670407"/>
                <a:gd name="connsiteX2636" fmla="*/ 349492 w 4003589"/>
                <a:gd name="connsiteY2636" fmla="*/ 1906022 h 3670407"/>
                <a:gd name="connsiteX2637" fmla="*/ 347531 w 4003589"/>
                <a:gd name="connsiteY2637" fmla="*/ 1910192 h 3670407"/>
                <a:gd name="connsiteX2638" fmla="*/ 347162 w 4003589"/>
                <a:gd name="connsiteY2638" fmla="*/ 1913380 h 3670407"/>
                <a:gd name="connsiteX2639" fmla="*/ 348389 w 4003589"/>
                <a:gd name="connsiteY2639" fmla="*/ 1915342 h 3670407"/>
                <a:gd name="connsiteX2640" fmla="*/ 351087 w 4003589"/>
                <a:gd name="connsiteY2640" fmla="*/ 1915710 h 3670407"/>
                <a:gd name="connsiteX2641" fmla="*/ 351209 w 4003589"/>
                <a:gd name="connsiteY2641" fmla="*/ 1915710 h 3670407"/>
                <a:gd name="connsiteX2642" fmla="*/ 351332 w 4003589"/>
                <a:gd name="connsiteY2642" fmla="*/ 1915710 h 3670407"/>
                <a:gd name="connsiteX2643" fmla="*/ 351455 w 4003589"/>
                <a:gd name="connsiteY2643" fmla="*/ 1915710 h 3670407"/>
                <a:gd name="connsiteX2644" fmla="*/ 351577 w 4003589"/>
                <a:gd name="connsiteY2644" fmla="*/ 1915710 h 3670407"/>
                <a:gd name="connsiteX2645" fmla="*/ 355747 w 4003589"/>
                <a:gd name="connsiteY2645" fmla="*/ 1914115 h 3670407"/>
                <a:gd name="connsiteX2646" fmla="*/ 360161 w 4003589"/>
                <a:gd name="connsiteY2646" fmla="*/ 1911050 h 3670407"/>
                <a:gd name="connsiteX2647" fmla="*/ 364453 w 4003589"/>
                <a:gd name="connsiteY2647" fmla="*/ 1907003 h 3670407"/>
                <a:gd name="connsiteX2648" fmla="*/ 367887 w 4003589"/>
                <a:gd name="connsiteY2648" fmla="*/ 1902343 h 3670407"/>
                <a:gd name="connsiteX2649" fmla="*/ 369849 w 4003589"/>
                <a:gd name="connsiteY2649" fmla="*/ 1898174 h 3670407"/>
                <a:gd name="connsiteX2650" fmla="*/ 370094 w 4003589"/>
                <a:gd name="connsiteY2650" fmla="*/ 1894985 h 3670407"/>
                <a:gd name="connsiteX2651" fmla="*/ 368868 w 4003589"/>
                <a:gd name="connsiteY2651" fmla="*/ 1893146 h 3670407"/>
                <a:gd name="connsiteX2652" fmla="*/ 366047 w 4003589"/>
                <a:gd name="connsiteY2652" fmla="*/ 1892778 h 3670407"/>
                <a:gd name="connsiteX2653" fmla="*/ 3795611 w 4003589"/>
                <a:gd name="connsiteY2653" fmla="*/ 1465907 h 3670407"/>
                <a:gd name="connsiteX2654" fmla="*/ 3787886 w 4003589"/>
                <a:gd name="connsiteY2654" fmla="*/ 1467991 h 3670407"/>
                <a:gd name="connsiteX2655" fmla="*/ 3780528 w 4003589"/>
                <a:gd name="connsiteY2655" fmla="*/ 1472038 h 3670407"/>
                <a:gd name="connsiteX2656" fmla="*/ 3774274 w 4003589"/>
                <a:gd name="connsiteY2656" fmla="*/ 1477434 h 3670407"/>
                <a:gd name="connsiteX2657" fmla="*/ 3769859 w 4003589"/>
                <a:gd name="connsiteY2657" fmla="*/ 1483810 h 3670407"/>
                <a:gd name="connsiteX2658" fmla="*/ 3768265 w 4003589"/>
                <a:gd name="connsiteY2658" fmla="*/ 1490310 h 3670407"/>
                <a:gd name="connsiteX2659" fmla="*/ 3769859 w 4003589"/>
                <a:gd name="connsiteY2659" fmla="*/ 1495460 h 3670407"/>
                <a:gd name="connsiteX2660" fmla="*/ 3774274 w 4003589"/>
                <a:gd name="connsiteY2660" fmla="*/ 1498649 h 3670407"/>
                <a:gd name="connsiteX2661" fmla="*/ 3781264 w 4003589"/>
                <a:gd name="connsiteY2661" fmla="*/ 1499507 h 3670407"/>
                <a:gd name="connsiteX2662" fmla="*/ 3781754 w 4003589"/>
                <a:gd name="connsiteY2662" fmla="*/ 1499507 h 3670407"/>
                <a:gd name="connsiteX2663" fmla="*/ 3782245 w 4003589"/>
                <a:gd name="connsiteY2663" fmla="*/ 1499507 h 3670407"/>
                <a:gd name="connsiteX2664" fmla="*/ 3782736 w 4003589"/>
                <a:gd name="connsiteY2664" fmla="*/ 1499507 h 3670407"/>
                <a:gd name="connsiteX2665" fmla="*/ 3783226 w 4003589"/>
                <a:gd name="connsiteY2665" fmla="*/ 1499507 h 3670407"/>
                <a:gd name="connsiteX2666" fmla="*/ 3790951 w 4003589"/>
                <a:gd name="connsiteY2666" fmla="*/ 1497422 h 3670407"/>
                <a:gd name="connsiteX2667" fmla="*/ 3798309 w 4003589"/>
                <a:gd name="connsiteY2667" fmla="*/ 1493376 h 3670407"/>
                <a:gd name="connsiteX2668" fmla="*/ 3804563 w 4003589"/>
                <a:gd name="connsiteY2668" fmla="*/ 1487980 h 3670407"/>
                <a:gd name="connsiteX2669" fmla="*/ 3808978 w 4003589"/>
                <a:gd name="connsiteY2669" fmla="*/ 1481603 h 3670407"/>
                <a:gd name="connsiteX2670" fmla="*/ 3810572 w 4003589"/>
                <a:gd name="connsiteY2670" fmla="*/ 1475104 h 3670407"/>
                <a:gd name="connsiteX2671" fmla="*/ 3808978 w 4003589"/>
                <a:gd name="connsiteY2671" fmla="*/ 1469953 h 3670407"/>
                <a:gd name="connsiteX2672" fmla="*/ 3804441 w 4003589"/>
                <a:gd name="connsiteY2672" fmla="*/ 1466765 h 3670407"/>
                <a:gd name="connsiteX2673" fmla="*/ 3797451 w 4003589"/>
                <a:gd name="connsiteY2673" fmla="*/ 1465907 h 3670407"/>
                <a:gd name="connsiteX2674" fmla="*/ 3796960 w 4003589"/>
                <a:gd name="connsiteY2674" fmla="*/ 1465907 h 3670407"/>
                <a:gd name="connsiteX2675" fmla="*/ 3796470 w 4003589"/>
                <a:gd name="connsiteY2675" fmla="*/ 1465907 h 3670407"/>
                <a:gd name="connsiteX2676" fmla="*/ 3795979 w 4003589"/>
                <a:gd name="connsiteY2676" fmla="*/ 1465907 h 3670407"/>
                <a:gd name="connsiteX2677" fmla="*/ 3795489 w 4003589"/>
                <a:gd name="connsiteY2677" fmla="*/ 1465907 h 3670407"/>
                <a:gd name="connsiteX2678" fmla="*/ 338578 w 4003589"/>
                <a:gd name="connsiteY2678" fmla="*/ 1938151 h 3670407"/>
                <a:gd name="connsiteX2679" fmla="*/ 338333 w 4003589"/>
                <a:gd name="connsiteY2679" fmla="*/ 1938151 h 3670407"/>
                <a:gd name="connsiteX2680" fmla="*/ 338088 w 4003589"/>
                <a:gd name="connsiteY2680" fmla="*/ 1938151 h 3670407"/>
                <a:gd name="connsiteX2681" fmla="*/ 337843 w 4003589"/>
                <a:gd name="connsiteY2681" fmla="*/ 1938151 h 3670407"/>
                <a:gd name="connsiteX2682" fmla="*/ 337597 w 4003589"/>
                <a:gd name="connsiteY2682" fmla="*/ 1938151 h 3670407"/>
                <a:gd name="connsiteX2683" fmla="*/ 333428 w 4003589"/>
                <a:gd name="connsiteY2683" fmla="*/ 1939868 h 3670407"/>
                <a:gd name="connsiteX2684" fmla="*/ 329013 w 4003589"/>
                <a:gd name="connsiteY2684" fmla="*/ 1943056 h 3670407"/>
                <a:gd name="connsiteX2685" fmla="*/ 324844 w 4003589"/>
                <a:gd name="connsiteY2685" fmla="*/ 1947103 h 3670407"/>
                <a:gd name="connsiteX2686" fmla="*/ 321533 w 4003589"/>
                <a:gd name="connsiteY2686" fmla="*/ 1951640 h 3670407"/>
                <a:gd name="connsiteX2687" fmla="*/ 319694 w 4003589"/>
                <a:gd name="connsiteY2687" fmla="*/ 1955687 h 3670407"/>
                <a:gd name="connsiteX2688" fmla="*/ 319448 w 4003589"/>
                <a:gd name="connsiteY2688" fmla="*/ 1958753 h 3670407"/>
                <a:gd name="connsiteX2689" fmla="*/ 320675 w 4003589"/>
                <a:gd name="connsiteY2689" fmla="*/ 1960592 h 3670407"/>
                <a:gd name="connsiteX2690" fmla="*/ 323373 w 4003589"/>
                <a:gd name="connsiteY2690" fmla="*/ 1960960 h 3670407"/>
                <a:gd name="connsiteX2691" fmla="*/ 323618 w 4003589"/>
                <a:gd name="connsiteY2691" fmla="*/ 1960960 h 3670407"/>
                <a:gd name="connsiteX2692" fmla="*/ 323863 w 4003589"/>
                <a:gd name="connsiteY2692" fmla="*/ 1960960 h 3670407"/>
                <a:gd name="connsiteX2693" fmla="*/ 324108 w 4003589"/>
                <a:gd name="connsiteY2693" fmla="*/ 1960960 h 3670407"/>
                <a:gd name="connsiteX2694" fmla="*/ 324353 w 4003589"/>
                <a:gd name="connsiteY2694" fmla="*/ 1960960 h 3670407"/>
                <a:gd name="connsiteX2695" fmla="*/ 328646 w 4003589"/>
                <a:gd name="connsiteY2695" fmla="*/ 1959243 h 3670407"/>
                <a:gd name="connsiteX2696" fmla="*/ 333183 w 4003589"/>
                <a:gd name="connsiteY2696" fmla="*/ 1956055 h 3670407"/>
                <a:gd name="connsiteX2697" fmla="*/ 337352 w 4003589"/>
                <a:gd name="connsiteY2697" fmla="*/ 1951885 h 3670407"/>
                <a:gd name="connsiteX2698" fmla="*/ 340786 w 4003589"/>
                <a:gd name="connsiteY2698" fmla="*/ 1947225 h 3670407"/>
                <a:gd name="connsiteX2699" fmla="*/ 342625 w 4003589"/>
                <a:gd name="connsiteY2699" fmla="*/ 1943179 h 3670407"/>
                <a:gd name="connsiteX2700" fmla="*/ 342871 w 4003589"/>
                <a:gd name="connsiteY2700" fmla="*/ 1940113 h 3670407"/>
                <a:gd name="connsiteX2701" fmla="*/ 341644 w 4003589"/>
                <a:gd name="connsiteY2701" fmla="*/ 1938273 h 3670407"/>
                <a:gd name="connsiteX2702" fmla="*/ 338946 w 4003589"/>
                <a:gd name="connsiteY2702" fmla="*/ 1937905 h 3670407"/>
                <a:gd name="connsiteX2703" fmla="*/ 3762011 w 4003589"/>
                <a:gd name="connsiteY2703" fmla="*/ 1533843 h 3670407"/>
                <a:gd name="connsiteX2704" fmla="*/ 3754408 w 4003589"/>
                <a:gd name="connsiteY2704" fmla="*/ 1535928 h 3670407"/>
                <a:gd name="connsiteX2705" fmla="*/ 3747173 w 4003589"/>
                <a:gd name="connsiteY2705" fmla="*/ 1539852 h 3670407"/>
                <a:gd name="connsiteX2706" fmla="*/ 3740919 w 4003589"/>
                <a:gd name="connsiteY2706" fmla="*/ 1545125 h 3670407"/>
                <a:gd name="connsiteX2707" fmla="*/ 3736504 w 4003589"/>
                <a:gd name="connsiteY2707" fmla="*/ 1551379 h 3670407"/>
                <a:gd name="connsiteX2708" fmla="*/ 3734542 w 4003589"/>
                <a:gd name="connsiteY2708" fmla="*/ 1558001 h 3670407"/>
                <a:gd name="connsiteX2709" fmla="*/ 3735891 w 4003589"/>
                <a:gd name="connsiteY2709" fmla="*/ 1563397 h 3670407"/>
                <a:gd name="connsiteX2710" fmla="*/ 3740061 w 4003589"/>
                <a:gd name="connsiteY2710" fmla="*/ 1566953 h 3670407"/>
                <a:gd name="connsiteX2711" fmla="*/ 3746928 w 4003589"/>
                <a:gd name="connsiteY2711" fmla="*/ 1568056 h 3670407"/>
                <a:gd name="connsiteX2712" fmla="*/ 3747541 w 4003589"/>
                <a:gd name="connsiteY2712" fmla="*/ 1568056 h 3670407"/>
                <a:gd name="connsiteX2713" fmla="*/ 3748154 w 4003589"/>
                <a:gd name="connsiteY2713" fmla="*/ 1568056 h 3670407"/>
                <a:gd name="connsiteX2714" fmla="*/ 3748767 w 4003589"/>
                <a:gd name="connsiteY2714" fmla="*/ 1568056 h 3670407"/>
                <a:gd name="connsiteX2715" fmla="*/ 3749380 w 4003589"/>
                <a:gd name="connsiteY2715" fmla="*/ 1568056 h 3670407"/>
                <a:gd name="connsiteX2716" fmla="*/ 3756983 w 4003589"/>
                <a:gd name="connsiteY2716" fmla="*/ 1565972 h 3670407"/>
                <a:gd name="connsiteX2717" fmla="*/ 3764218 w 4003589"/>
                <a:gd name="connsiteY2717" fmla="*/ 1562048 h 3670407"/>
                <a:gd name="connsiteX2718" fmla="*/ 3770473 w 4003589"/>
                <a:gd name="connsiteY2718" fmla="*/ 1556775 h 3670407"/>
                <a:gd name="connsiteX2719" fmla="*/ 3774887 w 4003589"/>
                <a:gd name="connsiteY2719" fmla="*/ 1550521 h 3670407"/>
                <a:gd name="connsiteX2720" fmla="*/ 3776726 w 4003589"/>
                <a:gd name="connsiteY2720" fmla="*/ 1543899 h 3670407"/>
                <a:gd name="connsiteX2721" fmla="*/ 3775378 w 4003589"/>
                <a:gd name="connsiteY2721" fmla="*/ 1538626 h 3670407"/>
                <a:gd name="connsiteX2722" fmla="*/ 3771086 w 4003589"/>
                <a:gd name="connsiteY2722" fmla="*/ 1535192 h 3670407"/>
                <a:gd name="connsiteX2723" fmla="*/ 3764218 w 4003589"/>
                <a:gd name="connsiteY2723" fmla="*/ 1534088 h 3670407"/>
                <a:gd name="connsiteX2724" fmla="*/ 3763605 w 4003589"/>
                <a:gd name="connsiteY2724" fmla="*/ 1534088 h 3670407"/>
                <a:gd name="connsiteX2725" fmla="*/ 3762992 w 4003589"/>
                <a:gd name="connsiteY2725" fmla="*/ 1534088 h 3670407"/>
                <a:gd name="connsiteX2726" fmla="*/ 3762379 w 4003589"/>
                <a:gd name="connsiteY2726" fmla="*/ 1534088 h 3670407"/>
                <a:gd name="connsiteX2727" fmla="*/ 3761766 w 4003589"/>
                <a:gd name="connsiteY2727" fmla="*/ 1534088 h 3670407"/>
                <a:gd name="connsiteX2728" fmla="*/ 311968 w 4003589"/>
                <a:gd name="connsiteY2728" fmla="*/ 1983646 h 3670407"/>
                <a:gd name="connsiteX2729" fmla="*/ 311723 w 4003589"/>
                <a:gd name="connsiteY2729" fmla="*/ 1983646 h 3670407"/>
                <a:gd name="connsiteX2730" fmla="*/ 311478 w 4003589"/>
                <a:gd name="connsiteY2730" fmla="*/ 1983646 h 3670407"/>
                <a:gd name="connsiteX2731" fmla="*/ 311232 w 4003589"/>
                <a:gd name="connsiteY2731" fmla="*/ 1983646 h 3670407"/>
                <a:gd name="connsiteX2732" fmla="*/ 310987 w 4003589"/>
                <a:gd name="connsiteY2732" fmla="*/ 1983646 h 3670407"/>
                <a:gd name="connsiteX2733" fmla="*/ 306695 w 4003589"/>
                <a:gd name="connsiteY2733" fmla="*/ 1985486 h 3670407"/>
                <a:gd name="connsiteX2734" fmla="*/ 302158 w 4003589"/>
                <a:gd name="connsiteY2734" fmla="*/ 1988674 h 3670407"/>
                <a:gd name="connsiteX2735" fmla="*/ 297988 w 4003589"/>
                <a:gd name="connsiteY2735" fmla="*/ 1992843 h 3670407"/>
                <a:gd name="connsiteX2736" fmla="*/ 294677 w 4003589"/>
                <a:gd name="connsiteY2736" fmla="*/ 1997503 h 3670407"/>
                <a:gd name="connsiteX2737" fmla="*/ 292960 w 4003589"/>
                <a:gd name="connsiteY2737" fmla="*/ 2001428 h 3670407"/>
                <a:gd name="connsiteX2738" fmla="*/ 292838 w 4003589"/>
                <a:gd name="connsiteY2738" fmla="*/ 2004371 h 3670407"/>
                <a:gd name="connsiteX2739" fmla="*/ 294064 w 4003589"/>
                <a:gd name="connsiteY2739" fmla="*/ 2006210 h 3670407"/>
                <a:gd name="connsiteX2740" fmla="*/ 296639 w 4003589"/>
                <a:gd name="connsiteY2740" fmla="*/ 2006578 h 3670407"/>
                <a:gd name="connsiteX2741" fmla="*/ 296885 w 4003589"/>
                <a:gd name="connsiteY2741" fmla="*/ 2006578 h 3670407"/>
                <a:gd name="connsiteX2742" fmla="*/ 297130 w 4003589"/>
                <a:gd name="connsiteY2742" fmla="*/ 2006578 h 3670407"/>
                <a:gd name="connsiteX2743" fmla="*/ 297375 w 4003589"/>
                <a:gd name="connsiteY2743" fmla="*/ 2006578 h 3670407"/>
                <a:gd name="connsiteX2744" fmla="*/ 297620 w 4003589"/>
                <a:gd name="connsiteY2744" fmla="*/ 2006578 h 3670407"/>
                <a:gd name="connsiteX2745" fmla="*/ 301913 w 4003589"/>
                <a:gd name="connsiteY2745" fmla="*/ 2004738 h 3670407"/>
                <a:gd name="connsiteX2746" fmla="*/ 306450 w 4003589"/>
                <a:gd name="connsiteY2746" fmla="*/ 2001428 h 3670407"/>
                <a:gd name="connsiteX2747" fmla="*/ 310619 w 4003589"/>
                <a:gd name="connsiteY2747" fmla="*/ 1997258 h 3670407"/>
                <a:gd name="connsiteX2748" fmla="*/ 313930 w 4003589"/>
                <a:gd name="connsiteY2748" fmla="*/ 1992598 h 3670407"/>
                <a:gd name="connsiteX2749" fmla="*/ 315647 w 4003589"/>
                <a:gd name="connsiteY2749" fmla="*/ 1988674 h 3670407"/>
                <a:gd name="connsiteX2750" fmla="*/ 315769 w 4003589"/>
                <a:gd name="connsiteY2750" fmla="*/ 1985731 h 3670407"/>
                <a:gd name="connsiteX2751" fmla="*/ 314421 w 4003589"/>
                <a:gd name="connsiteY2751" fmla="*/ 1984014 h 3670407"/>
                <a:gd name="connsiteX2752" fmla="*/ 311723 w 4003589"/>
                <a:gd name="connsiteY2752" fmla="*/ 1983646 h 3670407"/>
                <a:gd name="connsiteX2753" fmla="*/ 3725713 w 4003589"/>
                <a:gd name="connsiteY2753" fmla="*/ 1602515 h 3670407"/>
                <a:gd name="connsiteX2754" fmla="*/ 3718233 w 4003589"/>
                <a:gd name="connsiteY2754" fmla="*/ 1604477 h 3670407"/>
                <a:gd name="connsiteX2755" fmla="*/ 3711120 w 4003589"/>
                <a:gd name="connsiteY2755" fmla="*/ 1608156 h 3670407"/>
                <a:gd name="connsiteX2756" fmla="*/ 3704866 w 4003589"/>
                <a:gd name="connsiteY2756" fmla="*/ 1613307 h 3670407"/>
                <a:gd name="connsiteX2757" fmla="*/ 3700329 w 4003589"/>
                <a:gd name="connsiteY2757" fmla="*/ 1619438 h 3670407"/>
                <a:gd name="connsiteX2758" fmla="*/ 3698121 w 4003589"/>
                <a:gd name="connsiteY2758" fmla="*/ 1626183 h 3670407"/>
                <a:gd name="connsiteX2759" fmla="*/ 3699225 w 4003589"/>
                <a:gd name="connsiteY2759" fmla="*/ 1631701 h 3670407"/>
                <a:gd name="connsiteX2760" fmla="*/ 3703272 w 4003589"/>
                <a:gd name="connsiteY2760" fmla="*/ 1635502 h 3670407"/>
                <a:gd name="connsiteX2761" fmla="*/ 3709894 w 4003589"/>
                <a:gd name="connsiteY2761" fmla="*/ 1636974 h 3670407"/>
                <a:gd name="connsiteX2762" fmla="*/ 3710630 w 4003589"/>
                <a:gd name="connsiteY2762" fmla="*/ 1636974 h 3670407"/>
                <a:gd name="connsiteX2763" fmla="*/ 3711365 w 4003589"/>
                <a:gd name="connsiteY2763" fmla="*/ 1636974 h 3670407"/>
                <a:gd name="connsiteX2764" fmla="*/ 3712101 w 4003589"/>
                <a:gd name="connsiteY2764" fmla="*/ 1636974 h 3670407"/>
                <a:gd name="connsiteX2765" fmla="*/ 3712960 w 4003589"/>
                <a:gd name="connsiteY2765" fmla="*/ 1636974 h 3670407"/>
                <a:gd name="connsiteX2766" fmla="*/ 3720440 w 4003589"/>
                <a:gd name="connsiteY2766" fmla="*/ 1635012 h 3670407"/>
                <a:gd name="connsiteX2767" fmla="*/ 3727675 w 4003589"/>
                <a:gd name="connsiteY2767" fmla="*/ 1631211 h 3670407"/>
                <a:gd name="connsiteX2768" fmla="*/ 3733929 w 4003589"/>
                <a:gd name="connsiteY2768" fmla="*/ 1626060 h 3670407"/>
                <a:gd name="connsiteX2769" fmla="*/ 3738466 w 4003589"/>
                <a:gd name="connsiteY2769" fmla="*/ 1619929 h 3670407"/>
                <a:gd name="connsiteX2770" fmla="*/ 3740674 w 4003589"/>
                <a:gd name="connsiteY2770" fmla="*/ 1613184 h 3670407"/>
                <a:gd name="connsiteX2771" fmla="*/ 3739570 w 4003589"/>
                <a:gd name="connsiteY2771" fmla="*/ 1607666 h 3670407"/>
                <a:gd name="connsiteX2772" fmla="*/ 3735523 w 4003589"/>
                <a:gd name="connsiteY2772" fmla="*/ 1603864 h 3670407"/>
                <a:gd name="connsiteX2773" fmla="*/ 3728778 w 4003589"/>
                <a:gd name="connsiteY2773" fmla="*/ 1602515 h 3670407"/>
                <a:gd name="connsiteX2774" fmla="*/ 3728043 w 4003589"/>
                <a:gd name="connsiteY2774" fmla="*/ 1602515 h 3670407"/>
                <a:gd name="connsiteX2775" fmla="*/ 3727307 w 4003589"/>
                <a:gd name="connsiteY2775" fmla="*/ 1602515 h 3670407"/>
                <a:gd name="connsiteX2776" fmla="*/ 3726571 w 4003589"/>
                <a:gd name="connsiteY2776" fmla="*/ 1602515 h 3670407"/>
                <a:gd name="connsiteX2777" fmla="*/ 3725836 w 4003589"/>
                <a:gd name="connsiteY2777" fmla="*/ 1602515 h 3670407"/>
                <a:gd name="connsiteX2778" fmla="*/ 286339 w 4003589"/>
                <a:gd name="connsiteY2778" fmla="*/ 2029387 h 3670407"/>
                <a:gd name="connsiteX2779" fmla="*/ 285971 w 4003589"/>
                <a:gd name="connsiteY2779" fmla="*/ 2029387 h 3670407"/>
                <a:gd name="connsiteX2780" fmla="*/ 285603 w 4003589"/>
                <a:gd name="connsiteY2780" fmla="*/ 2029387 h 3670407"/>
                <a:gd name="connsiteX2781" fmla="*/ 285235 w 4003589"/>
                <a:gd name="connsiteY2781" fmla="*/ 2029387 h 3670407"/>
                <a:gd name="connsiteX2782" fmla="*/ 284867 w 4003589"/>
                <a:gd name="connsiteY2782" fmla="*/ 2029387 h 3670407"/>
                <a:gd name="connsiteX2783" fmla="*/ 280452 w 4003589"/>
                <a:gd name="connsiteY2783" fmla="*/ 2031349 h 3670407"/>
                <a:gd name="connsiteX2784" fmla="*/ 275915 w 4003589"/>
                <a:gd name="connsiteY2784" fmla="*/ 2034660 h 3670407"/>
                <a:gd name="connsiteX2785" fmla="*/ 271746 w 4003589"/>
                <a:gd name="connsiteY2785" fmla="*/ 2038952 h 3670407"/>
                <a:gd name="connsiteX2786" fmla="*/ 268435 w 4003589"/>
                <a:gd name="connsiteY2786" fmla="*/ 2043612 h 3670407"/>
                <a:gd name="connsiteX2787" fmla="*/ 266841 w 4003589"/>
                <a:gd name="connsiteY2787" fmla="*/ 2047413 h 3670407"/>
                <a:gd name="connsiteX2788" fmla="*/ 266718 w 4003589"/>
                <a:gd name="connsiteY2788" fmla="*/ 2050356 h 3670407"/>
                <a:gd name="connsiteX2789" fmla="*/ 267944 w 4003589"/>
                <a:gd name="connsiteY2789" fmla="*/ 2052073 h 3670407"/>
                <a:gd name="connsiteX2790" fmla="*/ 270519 w 4003589"/>
                <a:gd name="connsiteY2790" fmla="*/ 2052441 h 3670407"/>
                <a:gd name="connsiteX2791" fmla="*/ 270887 w 4003589"/>
                <a:gd name="connsiteY2791" fmla="*/ 2052441 h 3670407"/>
                <a:gd name="connsiteX2792" fmla="*/ 271255 w 4003589"/>
                <a:gd name="connsiteY2792" fmla="*/ 2052441 h 3670407"/>
                <a:gd name="connsiteX2793" fmla="*/ 271623 w 4003589"/>
                <a:gd name="connsiteY2793" fmla="*/ 2052441 h 3670407"/>
                <a:gd name="connsiteX2794" fmla="*/ 271991 w 4003589"/>
                <a:gd name="connsiteY2794" fmla="*/ 2052441 h 3670407"/>
                <a:gd name="connsiteX2795" fmla="*/ 276283 w 4003589"/>
                <a:gd name="connsiteY2795" fmla="*/ 2050479 h 3670407"/>
                <a:gd name="connsiteX2796" fmla="*/ 280820 w 4003589"/>
                <a:gd name="connsiteY2796" fmla="*/ 2047168 h 3670407"/>
                <a:gd name="connsiteX2797" fmla="*/ 284990 w 4003589"/>
                <a:gd name="connsiteY2797" fmla="*/ 2042876 h 3670407"/>
                <a:gd name="connsiteX2798" fmla="*/ 288178 w 4003589"/>
                <a:gd name="connsiteY2798" fmla="*/ 2038216 h 3670407"/>
                <a:gd name="connsiteX2799" fmla="*/ 289772 w 4003589"/>
                <a:gd name="connsiteY2799" fmla="*/ 2034292 h 3670407"/>
                <a:gd name="connsiteX2800" fmla="*/ 289772 w 4003589"/>
                <a:gd name="connsiteY2800" fmla="*/ 2031349 h 3670407"/>
                <a:gd name="connsiteX2801" fmla="*/ 288423 w 4003589"/>
                <a:gd name="connsiteY2801" fmla="*/ 2029632 h 3670407"/>
                <a:gd name="connsiteX2802" fmla="*/ 285848 w 4003589"/>
                <a:gd name="connsiteY2802" fmla="*/ 2029264 h 3670407"/>
                <a:gd name="connsiteX2803" fmla="*/ 3686594 w 4003589"/>
                <a:gd name="connsiteY2803" fmla="*/ 1671801 h 3670407"/>
                <a:gd name="connsiteX2804" fmla="*/ 3679359 w 4003589"/>
                <a:gd name="connsiteY2804" fmla="*/ 1673640 h 3670407"/>
                <a:gd name="connsiteX2805" fmla="*/ 3672369 w 4003589"/>
                <a:gd name="connsiteY2805" fmla="*/ 1677197 h 3670407"/>
                <a:gd name="connsiteX2806" fmla="*/ 3666238 w 4003589"/>
                <a:gd name="connsiteY2806" fmla="*/ 1682224 h 3670407"/>
                <a:gd name="connsiteX2807" fmla="*/ 3661578 w 4003589"/>
                <a:gd name="connsiteY2807" fmla="*/ 1688233 h 3670407"/>
                <a:gd name="connsiteX2808" fmla="*/ 3659125 w 4003589"/>
                <a:gd name="connsiteY2808" fmla="*/ 1695100 h 3670407"/>
                <a:gd name="connsiteX2809" fmla="*/ 3659861 w 4003589"/>
                <a:gd name="connsiteY2809" fmla="*/ 1700864 h 3670407"/>
                <a:gd name="connsiteX2810" fmla="*/ 3663663 w 4003589"/>
                <a:gd name="connsiteY2810" fmla="*/ 1704910 h 3670407"/>
                <a:gd name="connsiteX2811" fmla="*/ 3670162 w 4003589"/>
                <a:gd name="connsiteY2811" fmla="*/ 1706627 h 3670407"/>
                <a:gd name="connsiteX2812" fmla="*/ 3671020 w 4003589"/>
                <a:gd name="connsiteY2812" fmla="*/ 1706627 h 3670407"/>
                <a:gd name="connsiteX2813" fmla="*/ 3671879 w 4003589"/>
                <a:gd name="connsiteY2813" fmla="*/ 1706627 h 3670407"/>
                <a:gd name="connsiteX2814" fmla="*/ 3672860 w 4003589"/>
                <a:gd name="connsiteY2814" fmla="*/ 1706627 h 3670407"/>
                <a:gd name="connsiteX2815" fmla="*/ 3673841 w 4003589"/>
                <a:gd name="connsiteY2815" fmla="*/ 1706627 h 3670407"/>
                <a:gd name="connsiteX2816" fmla="*/ 3681076 w 4003589"/>
                <a:gd name="connsiteY2816" fmla="*/ 1704788 h 3670407"/>
                <a:gd name="connsiteX2817" fmla="*/ 3688188 w 4003589"/>
                <a:gd name="connsiteY2817" fmla="*/ 1701109 h 3670407"/>
                <a:gd name="connsiteX2818" fmla="*/ 3694443 w 4003589"/>
                <a:gd name="connsiteY2818" fmla="*/ 1696081 h 3670407"/>
                <a:gd name="connsiteX2819" fmla="*/ 3699102 w 4003589"/>
                <a:gd name="connsiteY2819" fmla="*/ 1690072 h 3670407"/>
                <a:gd name="connsiteX2820" fmla="*/ 3701555 w 4003589"/>
                <a:gd name="connsiteY2820" fmla="*/ 1683205 h 3670407"/>
                <a:gd name="connsiteX2821" fmla="*/ 3700697 w 4003589"/>
                <a:gd name="connsiteY2821" fmla="*/ 1677442 h 3670407"/>
                <a:gd name="connsiteX2822" fmla="*/ 3696895 w 4003589"/>
                <a:gd name="connsiteY2822" fmla="*/ 1673395 h 3670407"/>
                <a:gd name="connsiteX2823" fmla="*/ 3690396 w 4003589"/>
                <a:gd name="connsiteY2823" fmla="*/ 1671678 h 3670407"/>
                <a:gd name="connsiteX2824" fmla="*/ 3689537 w 4003589"/>
                <a:gd name="connsiteY2824" fmla="*/ 1671678 h 3670407"/>
                <a:gd name="connsiteX2825" fmla="*/ 3688679 w 4003589"/>
                <a:gd name="connsiteY2825" fmla="*/ 1671678 h 3670407"/>
                <a:gd name="connsiteX2826" fmla="*/ 3687820 w 4003589"/>
                <a:gd name="connsiteY2826" fmla="*/ 1671678 h 3670407"/>
                <a:gd name="connsiteX2827" fmla="*/ 3686840 w 4003589"/>
                <a:gd name="connsiteY2827" fmla="*/ 1671678 h 3670407"/>
                <a:gd name="connsiteX2828" fmla="*/ 261813 w 4003589"/>
                <a:gd name="connsiteY2828" fmla="*/ 2075127 h 3670407"/>
                <a:gd name="connsiteX2829" fmla="*/ 261445 w 4003589"/>
                <a:gd name="connsiteY2829" fmla="*/ 2075127 h 3670407"/>
                <a:gd name="connsiteX2830" fmla="*/ 260954 w 4003589"/>
                <a:gd name="connsiteY2830" fmla="*/ 2075127 h 3670407"/>
                <a:gd name="connsiteX2831" fmla="*/ 260464 w 4003589"/>
                <a:gd name="connsiteY2831" fmla="*/ 2075127 h 3670407"/>
                <a:gd name="connsiteX2832" fmla="*/ 259973 w 4003589"/>
                <a:gd name="connsiteY2832" fmla="*/ 2075250 h 3670407"/>
                <a:gd name="connsiteX2833" fmla="*/ 255559 w 4003589"/>
                <a:gd name="connsiteY2833" fmla="*/ 2077335 h 3670407"/>
                <a:gd name="connsiteX2834" fmla="*/ 251021 w 4003589"/>
                <a:gd name="connsiteY2834" fmla="*/ 2080768 h 3670407"/>
                <a:gd name="connsiteX2835" fmla="*/ 246975 w 4003589"/>
                <a:gd name="connsiteY2835" fmla="*/ 2085060 h 3670407"/>
                <a:gd name="connsiteX2836" fmla="*/ 243786 w 4003589"/>
                <a:gd name="connsiteY2836" fmla="*/ 2089720 h 3670407"/>
                <a:gd name="connsiteX2837" fmla="*/ 242315 w 4003589"/>
                <a:gd name="connsiteY2837" fmla="*/ 2093522 h 3670407"/>
                <a:gd name="connsiteX2838" fmla="*/ 242315 w 4003589"/>
                <a:gd name="connsiteY2838" fmla="*/ 2096342 h 3670407"/>
                <a:gd name="connsiteX2839" fmla="*/ 243664 w 4003589"/>
                <a:gd name="connsiteY2839" fmla="*/ 2098059 h 3670407"/>
                <a:gd name="connsiteX2840" fmla="*/ 246239 w 4003589"/>
                <a:gd name="connsiteY2840" fmla="*/ 2098427 h 3670407"/>
                <a:gd name="connsiteX2841" fmla="*/ 246607 w 4003589"/>
                <a:gd name="connsiteY2841" fmla="*/ 2098427 h 3670407"/>
                <a:gd name="connsiteX2842" fmla="*/ 246975 w 4003589"/>
                <a:gd name="connsiteY2842" fmla="*/ 2098427 h 3670407"/>
                <a:gd name="connsiteX2843" fmla="*/ 247465 w 4003589"/>
                <a:gd name="connsiteY2843" fmla="*/ 2098427 h 3670407"/>
                <a:gd name="connsiteX2844" fmla="*/ 247956 w 4003589"/>
                <a:gd name="connsiteY2844" fmla="*/ 2098304 h 3670407"/>
                <a:gd name="connsiteX2845" fmla="*/ 252370 w 4003589"/>
                <a:gd name="connsiteY2845" fmla="*/ 2096097 h 3670407"/>
                <a:gd name="connsiteX2846" fmla="*/ 256908 w 4003589"/>
                <a:gd name="connsiteY2846" fmla="*/ 2092663 h 3670407"/>
                <a:gd name="connsiteX2847" fmla="*/ 260954 w 4003589"/>
                <a:gd name="connsiteY2847" fmla="*/ 2088371 h 3670407"/>
                <a:gd name="connsiteX2848" fmla="*/ 264143 w 4003589"/>
                <a:gd name="connsiteY2848" fmla="*/ 2083711 h 3670407"/>
                <a:gd name="connsiteX2849" fmla="*/ 265614 w 4003589"/>
                <a:gd name="connsiteY2849" fmla="*/ 2079910 h 3670407"/>
                <a:gd name="connsiteX2850" fmla="*/ 265614 w 4003589"/>
                <a:gd name="connsiteY2850" fmla="*/ 2077089 h 3670407"/>
                <a:gd name="connsiteX2851" fmla="*/ 264265 w 4003589"/>
                <a:gd name="connsiteY2851" fmla="*/ 2075373 h 3670407"/>
                <a:gd name="connsiteX2852" fmla="*/ 261690 w 4003589"/>
                <a:gd name="connsiteY2852" fmla="*/ 2075005 h 3670407"/>
                <a:gd name="connsiteX2853" fmla="*/ 3644900 w 4003589"/>
                <a:gd name="connsiteY2853" fmla="*/ 1741699 h 3670407"/>
                <a:gd name="connsiteX2854" fmla="*/ 3637788 w 4003589"/>
                <a:gd name="connsiteY2854" fmla="*/ 1743416 h 3670407"/>
                <a:gd name="connsiteX2855" fmla="*/ 3630921 w 4003589"/>
                <a:gd name="connsiteY2855" fmla="*/ 1746850 h 3670407"/>
                <a:gd name="connsiteX2856" fmla="*/ 3624789 w 4003589"/>
                <a:gd name="connsiteY2856" fmla="*/ 1751632 h 3670407"/>
                <a:gd name="connsiteX2857" fmla="*/ 3620129 w 4003589"/>
                <a:gd name="connsiteY2857" fmla="*/ 1757518 h 3670407"/>
                <a:gd name="connsiteX2858" fmla="*/ 3620007 w 4003589"/>
                <a:gd name="connsiteY2858" fmla="*/ 1757518 h 3670407"/>
                <a:gd name="connsiteX2859" fmla="*/ 3617309 w 4003589"/>
                <a:gd name="connsiteY2859" fmla="*/ 1764508 h 3670407"/>
                <a:gd name="connsiteX2860" fmla="*/ 3617799 w 4003589"/>
                <a:gd name="connsiteY2860" fmla="*/ 1770394 h 3670407"/>
                <a:gd name="connsiteX2861" fmla="*/ 3621356 w 4003589"/>
                <a:gd name="connsiteY2861" fmla="*/ 1774686 h 3670407"/>
                <a:gd name="connsiteX2862" fmla="*/ 3627610 w 4003589"/>
                <a:gd name="connsiteY2862" fmla="*/ 1776648 h 3670407"/>
                <a:gd name="connsiteX2863" fmla="*/ 3628591 w 4003589"/>
                <a:gd name="connsiteY2863" fmla="*/ 1776648 h 3670407"/>
                <a:gd name="connsiteX2864" fmla="*/ 3629694 w 4003589"/>
                <a:gd name="connsiteY2864" fmla="*/ 1776648 h 3670407"/>
                <a:gd name="connsiteX2865" fmla="*/ 3630798 w 4003589"/>
                <a:gd name="connsiteY2865" fmla="*/ 1776648 h 3670407"/>
                <a:gd name="connsiteX2866" fmla="*/ 3631902 w 4003589"/>
                <a:gd name="connsiteY2866" fmla="*/ 1776648 h 3670407"/>
                <a:gd name="connsiteX2867" fmla="*/ 3639014 w 4003589"/>
                <a:gd name="connsiteY2867" fmla="*/ 1774932 h 3670407"/>
                <a:gd name="connsiteX2868" fmla="*/ 3646004 w 4003589"/>
                <a:gd name="connsiteY2868" fmla="*/ 1771498 h 3670407"/>
                <a:gd name="connsiteX2869" fmla="*/ 3652258 w 4003589"/>
                <a:gd name="connsiteY2869" fmla="*/ 1766593 h 3670407"/>
                <a:gd name="connsiteX2870" fmla="*/ 3657041 w 4003589"/>
                <a:gd name="connsiteY2870" fmla="*/ 1760707 h 3670407"/>
                <a:gd name="connsiteX2871" fmla="*/ 3659739 w 4003589"/>
                <a:gd name="connsiteY2871" fmla="*/ 1753717 h 3670407"/>
                <a:gd name="connsiteX2872" fmla="*/ 3659248 w 4003589"/>
                <a:gd name="connsiteY2872" fmla="*/ 1747831 h 3670407"/>
                <a:gd name="connsiteX2873" fmla="*/ 3655692 w 4003589"/>
                <a:gd name="connsiteY2873" fmla="*/ 1743538 h 3670407"/>
                <a:gd name="connsiteX2874" fmla="*/ 3649315 w 4003589"/>
                <a:gd name="connsiteY2874" fmla="*/ 1741577 h 3670407"/>
                <a:gd name="connsiteX2875" fmla="*/ 3648334 w 4003589"/>
                <a:gd name="connsiteY2875" fmla="*/ 1741577 h 3670407"/>
                <a:gd name="connsiteX2876" fmla="*/ 3647230 w 4003589"/>
                <a:gd name="connsiteY2876" fmla="*/ 1741577 h 3670407"/>
                <a:gd name="connsiteX2877" fmla="*/ 3646127 w 4003589"/>
                <a:gd name="connsiteY2877" fmla="*/ 1741577 h 3670407"/>
                <a:gd name="connsiteX2878" fmla="*/ 3645023 w 4003589"/>
                <a:gd name="connsiteY2878" fmla="*/ 1741577 h 3670407"/>
                <a:gd name="connsiteX2879" fmla="*/ 238145 w 4003589"/>
                <a:gd name="connsiteY2879" fmla="*/ 2120991 h 3670407"/>
                <a:gd name="connsiteX2880" fmla="*/ 237655 w 4003589"/>
                <a:gd name="connsiteY2880" fmla="*/ 2120991 h 3670407"/>
                <a:gd name="connsiteX2881" fmla="*/ 237164 w 4003589"/>
                <a:gd name="connsiteY2881" fmla="*/ 2120991 h 3670407"/>
                <a:gd name="connsiteX2882" fmla="*/ 236674 w 4003589"/>
                <a:gd name="connsiteY2882" fmla="*/ 2121113 h 3670407"/>
                <a:gd name="connsiteX2883" fmla="*/ 236061 w 4003589"/>
                <a:gd name="connsiteY2883" fmla="*/ 2121236 h 3670407"/>
                <a:gd name="connsiteX2884" fmla="*/ 231646 w 4003589"/>
                <a:gd name="connsiteY2884" fmla="*/ 2123443 h 3670407"/>
                <a:gd name="connsiteX2885" fmla="*/ 227109 w 4003589"/>
                <a:gd name="connsiteY2885" fmla="*/ 2127000 h 3670407"/>
                <a:gd name="connsiteX2886" fmla="*/ 223062 w 4003589"/>
                <a:gd name="connsiteY2886" fmla="*/ 2131414 h 3670407"/>
                <a:gd name="connsiteX2887" fmla="*/ 219996 w 4003589"/>
                <a:gd name="connsiteY2887" fmla="*/ 2136197 h 3670407"/>
                <a:gd name="connsiteX2888" fmla="*/ 218647 w 4003589"/>
                <a:gd name="connsiteY2888" fmla="*/ 2139875 h 3670407"/>
                <a:gd name="connsiteX2889" fmla="*/ 218647 w 4003589"/>
                <a:gd name="connsiteY2889" fmla="*/ 2142696 h 3670407"/>
                <a:gd name="connsiteX2890" fmla="*/ 219996 w 4003589"/>
                <a:gd name="connsiteY2890" fmla="*/ 2144290 h 3670407"/>
                <a:gd name="connsiteX2891" fmla="*/ 222449 w 4003589"/>
                <a:gd name="connsiteY2891" fmla="*/ 2144658 h 3670407"/>
                <a:gd name="connsiteX2892" fmla="*/ 222939 w 4003589"/>
                <a:gd name="connsiteY2892" fmla="*/ 2144658 h 3670407"/>
                <a:gd name="connsiteX2893" fmla="*/ 223430 w 4003589"/>
                <a:gd name="connsiteY2893" fmla="*/ 2144658 h 3670407"/>
                <a:gd name="connsiteX2894" fmla="*/ 223921 w 4003589"/>
                <a:gd name="connsiteY2894" fmla="*/ 2144535 h 3670407"/>
                <a:gd name="connsiteX2895" fmla="*/ 224533 w 4003589"/>
                <a:gd name="connsiteY2895" fmla="*/ 2144413 h 3670407"/>
                <a:gd name="connsiteX2896" fmla="*/ 229071 w 4003589"/>
                <a:gd name="connsiteY2896" fmla="*/ 2142083 h 3670407"/>
                <a:gd name="connsiteX2897" fmla="*/ 233608 w 4003589"/>
                <a:gd name="connsiteY2897" fmla="*/ 2138527 h 3670407"/>
                <a:gd name="connsiteX2898" fmla="*/ 237655 w 4003589"/>
                <a:gd name="connsiteY2898" fmla="*/ 2134112 h 3670407"/>
                <a:gd name="connsiteX2899" fmla="*/ 240721 w 4003589"/>
                <a:gd name="connsiteY2899" fmla="*/ 2129330 h 3670407"/>
                <a:gd name="connsiteX2900" fmla="*/ 242070 w 4003589"/>
                <a:gd name="connsiteY2900" fmla="*/ 2125650 h 3670407"/>
                <a:gd name="connsiteX2901" fmla="*/ 242070 w 4003589"/>
                <a:gd name="connsiteY2901" fmla="*/ 2122953 h 3670407"/>
                <a:gd name="connsiteX2902" fmla="*/ 240721 w 4003589"/>
                <a:gd name="connsiteY2902" fmla="*/ 2121359 h 3670407"/>
                <a:gd name="connsiteX2903" fmla="*/ 238268 w 4003589"/>
                <a:gd name="connsiteY2903" fmla="*/ 2120991 h 3670407"/>
                <a:gd name="connsiteX2904" fmla="*/ 3600509 w 4003589"/>
                <a:gd name="connsiteY2904" fmla="*/ 1812088 h 3670407"/>
                <a:gd name="connsiteX2905" fmla="*/ 3593642 w 4003589"/>
                <a:gd name="connsiteY2905" fmla="*/ 1813682 h 3670407"/>
                <a:gd name="connsiteX2906" fmla="*/ 3586897 w 4003589"/>
                <a:gd name="connsiteY2906" fmla="*/ 1816993 h 3670407"/>
                <a:gd name="connsiteX2907" fmla="*/ 3580766 w 4003589"/>
                <a:gd name="connsiteY2907" fmla="*/ 1821653 h 3670407"/>
                <a:gd name="connsiteX2908" fmla="*/ 3575983 w 4003589"/>
                <a:gd name="connsiteY2908" fmla="*/ 1827417 h 3670407"/>
                <a:gd name="connsiteX2909" fmla="*/ 3572917 w 4003589"/>
                <a:gd name="connsiteY2909" fmla="*/ 1834407 h 3670407"/>
                <a:gd name="connsiteX2910" fmla="*/ 3573162 w 4003589"/>
                <a:gd name="connsiteY2910" fmla="*/ 1840538 h 3670407"/>
                <a:gd name="connsiteX2911" fmla="*/ 3576474 w 4003589"/>
                <a:gd name="connsiteY2911" fmla="*/ 1845076 h 3670407"/>
                <a:gd name="connsiteX2912" fmla="*/ 3582605 w 4003589"/>
                <a:gd name="connsiteY2912" fmla="*/ 1847405 h 3670407"/>
                <a:gd name="connsiteX2913" fmla="*/ 3583709 w 4003589"/>
                <a:gd name="connsiteY2913" fmla="*/ 1847405 h 3670407"/>
                <a:gd name="connsiteX2914" fmla="*/ 3584935 w 4003589"/>
                <a:gd name="connsiteY2914" fmla="*/ 1847405 h 3670407"/>
                <a:gd name="connsiteX2915" fmla="*/ 3586161 w 4003589"/>
                <a:gd name="connsiteY2915" fmla="*/ 1847405 h 3670407"/>
                <a:gd name="connsiteX2916" fmla="*/ 3587387 w 4003589"/>
                <a:gd name="connsiteY2916" fmla="*/ 1847405 h 3670407"/>
                <a:gd name="connsiteX2917" fmla="*/ 3594377 w 4003589"/>
                <a:gd name="connsiteY2917" fmla="*/ 1845811 h 3670407"/>
                <a:gd name="connsiteX2918" fmla="*/ 3601244 w 4003589"/>
                <a:gd name="connsiteY2918" fmla="*/ 1842500 h 3670407"/>
                <a:gd name="connsiteX2919" fmla="*/ 3607376 w 4003589"/>
                <a:gd name="connsiteY2919" fmla="*/ 1837840 h 3670407"/>
                <a:gd name="connsiteX2920" fmla="*/ 3612281 w 4003589"/>
                <a:gd name="connsiteY2920" fmla="*/ 1832077 h 3670407"/>
                <a:gd name="connsiteX2921" fmla="*/ 3615347 w 4003589"/>
                <a:gd name="connsiteY2921" fmla="*/ 1824964 h 3670407"/>
                <a:gd name="connsiteX2922" fmla="*/ 3615102 w 4003589"/>
                <a:gd name="connsiteY2922" fmla="*/ 1818833 h 3670407"/>
                <a:gd name="connsiteX2923" fmla="*/ 3611791 w 4003589"/>
                <a:gd name="connsiteY2923" fmla="*/ 1814296 h 3670407"/>
                <a:gd name="connsiteX2924" fmla="*/ 3605659 w 4003589"/>
                <a:gd name="connsiteY2924" fmla="*/ 1812088 h 3670407"/>
                <a:gd name="connsiteX2925" fmla="*/ 3604556 w 4003589"/>
                <a:gd name="connsiteY2925" fmla="*/ 1812088 h 3670407"/>
                <a:gd name="connsiteX2926" fmla="*/ 3603329 w 4003589"/>
                <a:gd name="connsiteY2926" fmla="*/ 1812088 h 3670407"/>
                <a:gd name="connsiteX2927" fmla="*/ 3602103 w 4003589"/>
                <a:gd name="connsiteY2927" fmla="*/ 1812088 h 3670407"/>
                <a:gd name="connsiteX2928" fmla="*/ 3600877 w 4003589"/>
                <a:gd name="connsiteY2928" fmla="*/ 1812088 h 3670407"/>
                <a:gd name="connsiteX2929" fmla="*/ 215582 w 4003589"/>
                <a:gd name="connsiteY2929" fmla="*/ 2166854 h 3670407"/>
                <a:gd name="connsiteX2930" fmla="*/ 215091 w 4003589"/>
                <a:gd name="connsiteY2930" fmla="*/ 2166854 h 3670407"/>
                <a:gd name="connsiteX2931" fmla="*/ 214478 w 4003589"/>
                <a:gd name="connsiteY2931" fmla="*/ 2166977 h 3670407"/>
                <a:gd name="connsiteX2932" fmla="*/ 213865 w 4003589"/>
                <a:gd name="connsiteY2932" fmla="*/ 2167099 h 3670407"/>
                <a:gd name="connsiteX2933" fmla="*/ 213252 w 4003589"/>
                <a:gd name="connsiteY2933" fmla="*/ 2167345 h 3670407"/>
                <a:gd name="connsiteX2934" fmla="*/ 208714 w 4003589"/>
                <a:gd name="connsiteY2934" fmla="*/ 2169797 h 3670407"/>
                <a:gd name="connsiteX2935" fmla="*/ 204177 w 4003589"/>
                <a:gd name="connsiteY2935" fmla="*/ 2173476 h 3670407"/>
                <a:gd name="connsiteX2936" fmla="*/ 200130 w 4003589"/>
                <a:gd name="connsiteY2936" fmla="*/ 2178013 h 3670407"/>
                <a:gd name="connsiteX2937" fmla="*/ 197187 w 4003589"/>
                <a:gd name="connsiteY2937" fmla="*/ 2182796 h 3670407"/>
                <a:gd name="connsiteX2938" fmla="*/ 195961 w 4003589"/>
                <a:gd name="connsiteY2938" fmla="*/ 2186352 h 3670407"/>
                <a:gd name="connsiteX2939" fmla="*/ 195961 w 4003589"/>
                <a:gd name="connsiteY2939" fmla="*/ 2189050 h 3670407"/>
                <a:gd name="connsiteX2940" fmla="*/ 197310 w 4003589"/>
                <a:gd name="connsiteY2940" fmla="*/ 2190644 h 3670407"/>
                <a:gd name="connsiteX2941" fmla="*/ 199763 w 4003589"/>
                <a:gd name="connsiteY2941" fmla="*/ 2191012 h 3670407"/>
                <a:gd name="connsiteX2942" fmla="*/ 200376 w 4003589"/>
                <a:gd name="connsiteY2942" fmla="*/ 2191012 h 3670407"/>
                <a:gd name="connsiteX2943" fmla="*/ 200989 w 4003589"/>
                <a:gd name="connsiteY2943" fmla="*/ 2190889 h 3670407"/>
                <a:gd name="connsiteX2944" fmla="*/ 201602 w 4003589"/>
                <a:gd name="connsiteY2944" fmla="*/ 2190766 h 3670407"/>
                <a:gd name="connsiteX2945" fmla="*/ 202338 w 4003589"/>
                <a:gd name="connsiteY2945" fmla="*/ 2190521 h 3670407"/>
                <a:gd name="connsiteX2946" fmla="*/ 206875 w 4003589"/>
                <a:gd name="connsiteY2946" fmla="*/ 2188191 h 3670407"/>
                <a:gd name="connsiteX2947" fmla="*/ 211412 w 4003589"/>
                <a:gd name="connsiteY2947" fmla="*/ 2184513 h 3670407"/>
                <a:gd name="connsiteX2948" fmla="*/ 215459 w 4003589"/>
                <a:gd name="connsiteY2948" fmla="*/ 2180098 h 3670407"/>
                <a:gd name="connsiteX2949" fmla="*/ 218402 w 4003589"/>
                <a:gd name="connsiteY2949" fmla="*/ 2175315 h 3670407"/>
                <a:gd name="connsiteX2950" fmla="*/ 219628 w 4003589"/>
                <a:gd name="connsiteY2950" fmla="*/ 2171636 h 3670407"/>
                <a:gd name="connsiteX2951" fmla="*/ 219628 w 4003589"/>
                <a:gd name="connsiteY2951" fmla="*/ 2168938 h 3670407"/>
                <a:gd name="connsiteX2952" fmla="*/ 218279 w 4003589"/>
                <a:gd name="connsiteY2952" fmla="*/ 2167345 h 3670407"/>
                <a:gd name="connsiteX2953" fmla="*/ 215827 w 4003589"/>
                <a:gd name="connsiteY2953" fmla="*/ 2166977 h 3670407"/>
                <a:gd name="connsiteX2954" fmla="*/ 3553664 w 4003589"/>
                <a:gd name="connsiteY2954" fmla="*/ 1882600 h 3670407"/>
                <a:gd name="connsiteX2955" fmla="*/ 3546920 w 4003589"/>
                <a:gd name="connsiteY2955" fmla="*/ 1884194 h 3670407"/>
                <a:gd name="connsiteX2956" fmla="*/ 3540175 w 4003589"/>
                <a:gd name="connsiteY2956" fmla="*/ 1887382 h 3670407"/>
                <a:gd name="connsiteX2957" fmla="*/ 3534166 w 4003589"/>
                <a:gd name="connsiteY2957" fmla="*/ 1891920 h 3670407"/>
                <a:gd name="connsiteX2958" fmla="*/ 3529261 w 4003589"/>
                <a:gd name="connsiteY2958" fmla="*/ 1897561 h 3670407"/>
                <a:gd name="connsiteX2959" fmla="*/ 3525828 w 4003589"/>
                <a:gd name="connsiteY2959" fmla="*/ 1904673 h 3670407"/>
                <a:gd name="connsiteX2960" fmla="*/ 3525828 w 4003589"/>
                <a:gd name="connsiteY2960" fmla="*/ 1910927 h 3670407"/>
                <a:gd name="connsiteX2961" fmla="*/ 3528771 w 4003589"/>
                <a:gd name="connsiteY2961" fmla="*/ 1915710 h 3670407"/>
                <a:gd name="connsiteX2962" fmla="*/ 3534657 w 4003589"/>
                <a:gd name="connsiteY2962" fmla="*/ 1918285 h 3670407"/>
                <a:gd name="connsiteX2963" fmla="*/ 3535883 w 4003589"/>
                <a:gd name="connsiteY2963" fmla="*/ 1918407 h 3670407"/>
                <a:gd name="connsiteX2964" fmla="*/ 3537232 w 4003589"/>
                <a:gd name="connsiteY2964" fmla="*/ 1918407 h 3670407"/>
                <a:gd name="connsiteX2965" fmla="*/ 3538581 w 4003589"/>
                <a:gd name="connsiteY2965" fmla="*/ 1918407 h 3670407"/>
                <a:gd name="connsiteX2966" fmla="*/ 3539930 w 4003589"/>
                <a:gd name="connsiteY2966" fmla="*/ 1918407 h 3670407"/>
                <a:gd name="connsiteX2967" fmla="*/ 3546797 w 4003589"/>
                <a:gd name="connsiteY2967" fmla="*/ 1916813 h 3670407"/>
                <a:gd name="connsiteX2968" fmla="*/ 3553542 w 4003589"/>
                <a:gd name="connsiteY2968" fmla="*/ 1913625 h 3670407"/>
                <a:gd name="connsiteX2969" fmla="*/ 3559673 w 4003589"/>
                <a:gd name="connsiteY2969" fmla="*/ 1909088 h 3670407"/>
                <a:gd name="connsiteX2970" fmla="*/ 3564701 w 4003589"/>
                <a:gd name="connsiteY2970" fmla="*/ 1903447 h 3670407"/>
                <a:gd name="connsiteX2971" fmla="*/ 3568012 w 4003589"/>
                <a:gd name="connsiteY2971" fmla="*/ 1896334 h 3670407"/>
                <a:gd name="connsiteX2972" fmla="*/ 3568012 w 4003589"/>
                <a:gd name="connsiteY2972" fmla="*/ 1890080 h 3670407"/>
                <a:gd name="connsiteX2973" fmla="*/ 3564946 w 4003589"/>
                <a:gd name="connsiteY2973" fmla="*/ 1885298 h 3670407"/>
                <a:gd name="connsiteX2974" fmla="*/ 3559060 w 4003589"/>
                <a:gd name="connsiteY2974" fmla="*/ 1882722 h 3670407"/>
                <a:gd name="connsiteX2975" fmla="*/ 3557834 w 4003589"/>
                <a:gd name="connsiteY2975" fmla="*/ 1882600 h 3670407"/>
                <a:gd name="connsiteX2976" fmla="*/ 3556485 w 4003589"/>
                <a:gd name="connsiteY2976" fmla="*/ 1882600 h 3670407"/>
                <a:gd name="connsiteX2977" fmla="*/ 3555136 w 4003589"/>
                <a:gd name="connsiteY2977" fmla="*/ 1882600 h 3670407"/>
                <a:gd name="connsiteX2978" fmla="*/ 3553787 w 4003589"/>
                <a:gd name="connsiteY2978" fmla="*/ 1882600 h 3670407"/>
                <a:gd name="connsiteX2979" fmla="*/ 193999 w 4003589"/>
                <a:gd name="connsiteY2979" fmla="*/ 2212717 h 3670407"/>
                <a:gd name="connsiteX2980" fmla="*/ 193386 w 4003589"/>
                <a:gd name="connsiteY2980" fmla="*/ 2212717 h 3670407"/>
                <a:gd name="connsiteX2981" fmla="*/ 192650 w 4003589"/>
                <a:gd name="connsiteY2981" fmla="*/ 2212840 h 3670407"/>
                <a:gd name="connsiteX2982" fmla="*/ 191914 w 4003589"/>
                <a:gd name="connsiteY2982" fmla="*/ 2213085 h 3670407"/>
                <a:gd name="connsiteX2983" fmla="*/ 191179 w 4003589"/>
                <a:gd name="connsiteY2983" fmla="*/ 2213330 h 3670407"/>
                <a:gd name="connsiteX2984" fmla="*/ 186641 w 4003589"/>
                <a:gd name="connsiteY2984" fmla="*/ 2215783 h 3670407"/>
                <a:gd name="connsiteX2985" fmla="*/ 182104 w 4003589"/>
                <a:gd name="connsiteY2985" fmla="*/ 2219584 h 3670407"/>
                <a:gd name="connsiteX2986" fmla="*/ 178180 w 4003589"/>
                <a:gd name="connsiteY2986" fmla="*/ 2224121 h 3670407"/>
                <a:gd name="connsiteX2987" fmla="*/ 175359 w 4003589"/>
                <a:gd name="connsiteY2987" fmla="*/ 2228904 h 3670407"/>
                <a:gd name="connsiteX2988" fmla="*/ 174256 w 4003589"/>
                <a:gd name="connsiteY2988" fmla="*/ 2232461 h 3670407"/>
                <a:gd name="connsiteX2989" fmla="*/ 174378 w 4003589"/>
                <a:gd name="connsiteY2989" fmla="*/ 2235036 h 3670407"/>
                <a:gd name="connsiteX2990" fmla="*/ 175727 w 4003589"/>
                <a:gd name="connsiteY2990" fmla="*/ 2236630 h 3670407"/>
                <a:gd name="connsiteX2991" fmla="*/ 178180 w 4003589"/>
                <a:gd name="connsiteY2991" fmla="*/ 2236998 h 3670407"/>
                <a:gd name="connsiteX2992" fmla="*/ 178793 w 4003589"/>
                <a:gd name="connsiteY2992" fmla="*/ 2236998 h 3670407"/>
                <a:gd name="connsiteX2993" fmla="*/ 179406 w 4003589"/>
                <a:gd name="connsiteY2993" fmla="*/ 2236875 h 3670407"/>
                <a:gd name="connsiteX2994" fmla="*/ 180142 w 4003589"/>
                <a:gd name="connsiteY2994" fmla="*/ 2236630 h 3670407"/>
                <a:gd name="connsiteX2995" fmla="*/ 180878 w 4003589"/>
                <a:gd name="connsiteY2995" fmla="*/ 2236384 h 3670407"/>
                <a:gd name="connsiteX2996" fmla="*/ 185538 w 4003589"/>
                <a:gd name="connsiteY2996" fmla="*/ 2233809 h 3670407"/>
                <a:gd name="connsiteX2997" fmla="*/ 190075 w 4003589"/>
                <a:gd name="connsiteY2997" fmla="*/ 2230008 h 3670407"/>
                <a:gd name="connsiteX2998" fmla="*/ 194122 w 4003589"/>
                <a:gd name="connsiteY2998" fmla="*/ 2225471 h 3670407"/>
                <a:gd name="connsiteX2999" fmla="*/ 197065 w 4003589"/>
                <a:gd name="connsiteY2999" fmla="*/ 2220688 h 3670407"/>
                <a:gd name="connsiteX3000" fmla="*/ 198168 w 4003589"/>
                <a:gd name="connsiteY3000" fmla="*/ 2217254 h 3670407"/>
                <a:gd name="connsiteX3001" fmla="*/ 198046 w 4003589"/>
                <a:gd name="connsiteY3001" fmla="*/ 2214679 h 3670407"/>
                <a:gd name="connsiteX3002" fmla="*/ 196697 w 4003589"/>
                <a:gd name="connsiteY3002" fmla="*/ 2213085 h 3670407"/>
                <a:gd name="connsiteX3003" fmla="*/ 194244 w 4003589"/>
                <a:gd name="connsiteY3003" fmla="*/ 2212717 h 3670407"/>
                <a:gd name="connsiteX3004" fmla="*/ 3503877 w 4003589"/>
                <a:gd name="connsiteY3004" fmla="*/ 1953357 h 3670407"/>
                <a:gd name="connsiteX3005" fmla="*/ 3497378 w 4003589"/>
                <a:gd name="connsiteY3005" fmla="*/ 1954828 h 3670407"/>
                <a:gd name="connsiteX3006" fmla="*/ 3490878 w 4003589"/>
                <a:gd name="connsiteY3006" fmla="*/ 1957894 h 3670407"/>
                <a:gd name="connsiteX3007" fmla="*/ 3484992 w 4003589"/>
                <a:gd name="connsiteY3007" fmla="*/ 1962186 h 3670407"/>
                <a:gd name="connsiteX3008" fmla="*/ 3480087 w 4003589"/>
                <a:gd name="connsiteY3008" fmla="*/ 1967582 h 3670407"/>
                <a:gd name="connsiteX3009" fmla="*/ 3476408 w 4003589"/>
                <a:gd name="connsiteY3009" fmla="*/ 1974817 h 3670407"/>
                <a:gd name="connsiteX3010" fmla="*/ 3476040 w 4003589"/>
                <a:gd name="connsiteY3010" fmla="*/ 1981316 h 3670407"/>
                <a:gd name="connsiteX3011" fmla="*/ 3478738 w 4003589"/>
                <a:gd name="connsiteY3011" fmla="*/ 1986344 h 3670407"/>
                <a:gd name="connsiteX3012" fmla="*/ 3484379 w 4003589"/>
                <a:gd name="connsiteY3012" fmla="*/ 1989165 h 3670407"/>
                <a:gd name="connsiteX3013" fmla="*/ 3485728 w 4003589"/>
                <a:gd name="connsiteY3013" fmla="*/ 1989410 h 3670407"/>
                <a:gd name="connsiteX3014" fmla="*/ 3487200 w 4003589"/>
                <a:gd name="connsiteY3014" fmla="*/ 1989533 h 3670407"/>
                <a:gd name="connsiteX3015" fmla="*/ 3488671 w 4003589"/>
                <a:gd name="connsiteY3015" fmla="*/ 1989533 h 3670407"/>
                <a:gd name="connsiteX3016" fmla="*/ 3490265 w 4003589"/>
                <a:gd name="connsiteY3016" fmla="*/ 1989533 h 3670407"/>
                <a:gd name="connsiteX3017" fmla="*/ 3496887 w 4003589"/>
                <a:gd name="connsiteY3017" fmla="*/ 1988061 h 3670407"/>
                <a:gd name="connsiteX3018" fmla="*/ 3503387 w 4003589"/>
                <a:gd name="connsiteY3018" fmla="*/ 1984995 h 3670407"/>
                <a:gd name="connsiteX3019" fmla="*/ 3509395 w 4003589"/>
                <a:gd name="connsiteY3019" fmla="*/ 1980580 h 3670407"/>
                <a:gd name="connsiteX3020" fmla="*/ 3514301 w 4003589"/>
                <a:gd name="connsiteY3020" fmla="*/ 1975062 h 3670407"/>
                <a:gd name="connsiteX3021" fmla="*/ 3517979 w 4003589"/>
                <a:gd name="connsiteY3021" fmla="*/ 1967827 h 3670407"/>
                <a:gd name="connsiteX3022" fmla="*/ 3518348 w 4003589"/>
                <a:gd name="connsiteY3022" fmla="*/ 1961328 h 3670407"/>
                <a:gd name="connsiteX3023" fmla="*/ 3515650 w 4003589"/>
                <a:gd name="connsiteY3023" fmla="*/ 1956300 h 3670407"/>
                <a:gd name="connsiteX3024" fmla="*/ 3509886 w 4003589"/>
                <a:gd name="connsiteY3024" fmla="*/ 1953480 h 3670407"/>
                <a:gd name="connsiteX3025" fmla="*/ 3508537 w 4003589"/>
                <a:gd name="connsiteY3025" fmla="*/ 1953234 h 3670407"/>
                <a:gd name="connsiteX3026" fmla="*/ 3507066 w 4003589"/>
                <a:gd name="connsiteY3026" fmla="*/ 1953112 h 3670407"/>
                <a:gd name="connsiteX3027" fmla="*/ 3505594 w 4003589"/>
                <a:gd name="connsiteY3027" fmla="*/ 1953112 h 3670407"/>
                <a:gd name="connsiteX3028" fmla="*/ 3504123 w 4003589"/>
                <a:gd name="connsiteY3028" fmla="*/ 1953112 h 3670407"/>
                <a:gd name="connsiteX3029" fmla="*/ 173643 w 4003589"/>
                <a:gd name="connsiteY3029" fmla="*/ 2258580 h 3670407"/>
                <a:gd name="connsiteX3030" fmla="*/ 172907 w 4003589"/>
                <a:gd name="connsiteY3030" fmla="*/ 2258580 h 3670407"/>
                <a:gd name="connsiteX3031" fmla="*/ 172171 w 4003589"/>
                <a:gd name="connsiteY3031" fmla="*/ 2258703 h 3670407"/>
                <a:gd name="connsiteX3032" fmla="*/ 171313 w 4003589"/>
                <a:gd name="connsiteY3032" fmla="*/ 2258948 h 3670407"/>
                <a:gd name="connsiteX3033" fmla="*/ 170454 w 4003589"/>
                <a:gd name="connsiteY3033" fmla="*/ 2259316 h 3670407"/>
                <a:gd name="connsiteX3034" fmla="*/ 165794 w 4003589"/>
                <a:gd name="connsiteY3034" fmla="*/ 2261891 h 3670407"/>
                <a:gd name="connsiteX3035" fmla="*/ 161257 w 4003589"/>
                <a:gd name="connsiteY3035" fmla="*/ 2265816 h 3670407"/>
                <a:gd name="connsiteX3036" fmla="*/ 157333 w 4003589"/>
                <a:gd name="connsiteY3036" fmla="*/ 2270475 h 3670407"/>
                <a:gd name="connsiteX3037" fmla="*/ 154512 w 4003589"/>
                <a:gd name="connsiteY3037" fmla="*/ 2275258 h 3670407"/>
                <a:gd name="connsiteX3038" fmla="*/ 153531 w 4003589"/>
                <a:gd name="connsiteY3038" fmla="*/ 2278691 h 3670407"/>
                <a:gd name="connsiteX3039" fmla="*/ 153777 w 4003589"/>
                <a:gd name="connsiteY3039" fmla="*/ 2281267 h 3670407"/>
                <a:gd name="connsiteX3040" fmla="*/ 155126 w 4003589"/>
                <a:gd name="connsiteY3040" fmla="*/ 2282738 h 3670407"/>
                <a:gd name="connsiteX3041" fmla="*/ 157456 w 4003589"/>
                <a:gd name="connsiteY3041" fmla="*/ 2283106 h 3670407"/>
                <a:gd name="connsiteX3042" fmla="*/ 158191 w 4003589"/>
                <a:gd name="connsiteY3042" fmla="*/ 2283106 h 3670407"/>
                <a:gd name="connsiteX3043" fmla="*/ 158927 w 4003589"/>
                <a:gd name="connsiteY3043" fmla="*/ 2282984 h 3670407"/>
                <a:gd name="connsiteX3044" fmla="*/ 159785 w 4003589"/>
                <a:gd name="connsiteY3044" fmla="*/ 2282738 h 3670407"/>
                <a:gd name="connsiteX3045" fmla="*/ 160644 w 4003589"/>
                <a:gd name="connsiteY3045" fmla="*/ 2282370 h 3670407"/>
                <a:gd name="connsiteX3046" fmla="*/ 165304 w 4003589"/>
                <a:gd name="connsiteY3046" fmla="*/ 2279795 h 3670407"/>
                <a:gd name="connsiteX3047" fmla="*/ 169841 w 4003589"/>
                <a:gd name="connsiteY3047" fmla="*/ 2275871 h 3670407"/>
                <a:gd name="connsiteX3048" fmla="*/ 173765 w 4003589"/>
                <a:gd name="connsiteY3048" fmla="*/ 2271211 h 3670407"/>
                <a:gd name="connsiteX3049" fmla="*/ 176586 w 4003589"/>
                <a:gd name="connsiteY3049" fmla="*/ 2266429 h 3670407"/>
                <a:gd name="connsiteX3050" fmla="*/ 177567 w 4003589"/>
                <a:gd name="connsiteY3050" fmla="*/ 2262995 h 3670407"/>
                <a:gd name="connsiteX3051" fmla="*/ 177321 w 4003589"/>
                <a:gd name="connsiteY3051" fmla="*/ 2260420 h 3670407"/>
                <a:gd name="connsiteX3052" fmla="*/ 175973 w 4003589"/>
                <a:gd name="connsiteY3052" fmla="*/ 2258948 h 3670407"/>
                <a:gd name="connsiteX3053" fmla="*/ 173643 w 4003589"/>
                <a:gd name="connsiteY3053" fmla="*/ 2258580 h 3670407"/>
                <a:gd name="connsiteX3054" fmla="*/ 3451760 w 4003589"/>
                <a:gd name="connsiteY3054" fmla="*/ 2024481 h 3670407"/>
                <a:gd name="connsiteX3055" fmla="*/ 3445383 w 4003589"/>
                <a:gd name="connsiteY3055" fmla="*/ 2025831 h 3670407"/>
                <a:gd name="connsiteX3056" fmla="*/ 3439007 w 4003589"/>
                <a:gd name="connsiteY3056" fmla="*/ 2028651 h 3670407"/>
                <a:gd name="connsiteX3057" fmla="*/ 3433120 w 4003589"/>
                <a:gd name="connsiteY3057" fmla="*/ 2032821 h 3670407"/>
                <a:gd name="connsiteX3058" fmla="*/ 3428092 w 4003589"/>
                <a:gd name="connsiteY3058" fmla="*/ 2038093 h 3670407"/>
                <a:gd name="connsiteX3059" fmla="*/ 3424291 w 4003589"/>
                <a:gd name="connsiteY3059" fmla="*/ 2045329 h 3670407"/>
                <a:gd name="connsiteX3060" fmla="*/ 3423555 w 4003589"/>
                <a:gd name="connsiteY3060" fmla="*/ 2051951 h 3670407"/>
                <a:gd name="connsiteX3061" fmla="*/ 3426008 w 4003589"/>
                <a:gd name="connsiteY3061" fmla="*/ 2057224 h 3670407"/>
                <a:gd name="connsiteX3062" fmla="*/ 3431526 w 4003589"/>
                <a:gd name="connsiteY3062" fmla="*/ 2060412 h 3670407"/>
                <a:gd name="connsiteX3063" fmla="*/ 3432998 w 4003589"/>
                <a:gd name="connsiteY3063" fmla="*/ 2060780 h 3670407"/>
                <a:gd name="connsiteX3064" fmla="*/ 3434592 w 4003589"/>
                <a:gd name="connsiteY3064" fmla="*/ 2060902 h 3670407"/>
                <a:gd name="connsiteX3065" fmla="*/ 3436186 w 4003589"/>
                <a:gd name="connsiteY3065" fmla="*/ 2060902 h 3670407"/>
                <a:gd name="connsiteX3066" fmla="*/ 3437780 w 4003589"/>
                <a:gd name="connsiteY3066" fmla="*/ 2060902 h 3670407"/>
                <a:gd name="connsiteX3067" fmla="*/ 3444157 w 4003589"/>
                <a:gd name="connsiteY3067" fmla="*/ 2059554 h 3670407"/>
                <a:gd name="connsiteX3068" fmla="*/ 3450533 w 4003589"/>
                <a:gd name="connsiteY3068" fmla="*/ 2056733 h 3670407"/>
                <a:gd name="connsiteX3069" fmla="*/ 3456420 w 4003589"/>
                <a:gd name="connsiteY3069" fmla="*/ 2052564 h 3670407"/>
                <a:gd name="connsiteX3070" fmla="*/ 3461448 w 4003589"/>
                <a:gd name="connsiteY3070" fmla="*/ 2047168 h 3670407"/>
                <a:gd name="connsiteX3071" fmla="*/ 3465372 w 4003589"/>
                <a:gd name="connsiteY3071" fmla="*/ 2039933 h 3670407"/>
                <a:gd name="connsiteX3072" fmla="*/ 3465985 w 4003589"/>
                <a:gd name="connsiteY3072" fmla="*/ 2033311 h 3670407"/>
                <a:gd name="connsiteX3073" fmla="*/ 3463532 w 4003589"/>
                <a:gd name="connsiteY3073" fmla="*/ 2028161 h 3670407"/>
                <a:gd name="connsiteX3074" fmla="*/ 3458014 w 4003589"/>
                <a:gd name="connsiteY3074" fmla="*/ 2025095 h 3670407"/>
                <a:gd name="connsiteX3075" fmla="*/ 3456542 w 4003589"/>
                <a:gd name="connsiteY3075" fmla="*/ 2024727 h 3670407"/>
                <a:gd name="connsiteX3076" fmla="*/ 3454948 w 4003589"/>
                <a:gd name="connsiteY3076" fmla="*/ 2024481 h 3670407"/>
                <a:gd name="connsiteX3077" fmla="*/ 3453354 w 4003589"/>
                <a:gd name="connsiteY3077" fmla="*/ 2024481 h 3670407"/>
                <a:gd name="connsiteX3078" fmla="*/ 3451637 w 4003589"/>
                <a:gd name="connsiteY3078" fmla="*/ 2024481 h 3670407"/>
                <a:gd name="connsiteX3079" fmla="*/ 154390 w 4003589"/>
                <a:gd name="connsiteY3079" fmla="*/ 2304444 h 3670407"/>
                <a:gd name="connsiteX3080" fmla="*/ 153654 w 4003589"/>
                <a:gd name="connsiteY3080" fmla="*/ 2304444 h 3670407"/>
                <a:gd name="connsiteX3081" fmla="*/ 152796 w 4003589"/>
                <a:gd name="connsiteY3081" fmla="*/ 2304689 h 3670407"/>
                <a:gd name="connsiteX3082" fmla="*/ 151937 w 4003589"/>
                <a:gd name="connsiteY3082" fmla="*/ 2304934 h 3670407"/>
                <a:gd name="connsiteX3083" fmla="*/ 150956 w 4003589"/>
                <a:gd name="connsiteY3083" fmla="*/ 2305302 h 3670407"/>
                <a:gd name="connsiteX3084" fmla="*/ 146296 w 4003589"/>
                <a:gd name="connsiteY3084" fmla="*/ 2308122 h 3670407"/>
                <a:gd name="connsiteX3085" fmla="*/ 141759 w 4003589"/>
                <a:gd name="connsiteY3085" fmla="*/ 2312169 h 3670407"/>
                <a:gd name="connsiteX3086" fmla="*/ 137835 w 4003589"/>
                <a:gd name="connsiteY3086" fmla="*/ 2316829 h 3670407"/>
                <a:gd name="connsiteX3087" fmla="*/ 135137 w 4003589"/>
                <a:gd name="connsiteY3087" fmla="*/ 2321612 h 3670407"/>
                <a:gd name="connsiteX3088" fmla="*/ 134156 w 4003589"/>
                <a:gd name="connsiteY3088" fmla="*/ 2324922 h 3670407"/>
                <a:gd name="connsiteX3089" fmla="*/ 134401 w 4003589"/>
                <a:gd name="connsiteY3089" fmla="*/ 2327375 h 3670407"/>
                <a:gd name="connsiteX3090" fmla="*/ 135750 w 4003589"/>
                <a:gd name="connsiteY3090" fmla="*/ 2328847 h 3670407"/>
                <a:gd name="connsiteX3091" fmla="*/ 138080 w 4003589"/>
                <a:gd name="connsiteY3091" fmla="*/ 2329215 h 3670407"/>
                <a:gd name="connsiteX3092" fmla="*/ 138816 w 4003589"/>
                <a:gd name="connsiteY3092" fmla="*/ 2329215 h 3670407"/>
                <a:gd name="connsiteX3093" fmla="*/ 139674 w 4003589"/>
                <a:gd name="connsiteY3093" fmla="*/ 2328969 h 3670407"/>
                <a:gd name="connsiteX3094" fmla="*/ 140533 w 4003589"/>
                <a:gd name="connsiteY3094" fmla="*/ 2328724 h 3670407"/>
                <a:gd name="connsiteX3095" fmla="*/ 141514 w 4003589"/>
                <a:gd name="connsiteY3095" fmla="*/ 2328356 h 3670407"/>
                <a:gd name="connsiteX3096" fmla="*/ 146296 w 4003589"/>
                <a:gd name="connsiteY3096" fmla="*/ 2325536 h 3670407"/>
                <a:gd name="connsiteX3097" fmla="*/ 150834 w 4003589"/>
                <a:gd name="connsiteY3097" fmla="*/ 2321489 h 3670407"/>
                <a:gd name="connsiteX3098" fmla="*/ 154758 w 4003589"/>
                <a:gd name="connsiteY3098" fmla="*/ 2316829 h 3670407"/>
                <a:gd name="connsiteX3099" fmla="*/ 157456 w 4003589"/>
                <a:gd name="connsiteY3099" fmla="*/ 2311924 h 3670407"/>
                <a:gd name="connsiteX3100" fmla="*/ 158314 w 4003589"/>
                <a:gd name="connsiteY3100" fmla="*/ 2308613 h 3670407"/>
                <a:gd name="connsiteX3101" fmla="*/ 158069 w 4003589"/>
                <a:gd name="connsiteY3101" fmla="*/ 2306160 h 3670407"/>
                <a:gd name="connsiteX3102" fmla="*/ 156720 w 4003589"/>
                <a:gd name="connsiteY3102" fmla="*/ 2304689 h 3670407"/>
                <a:gd name="connsiteX3103" fmla="*/ 154390 w 4003589"/>
                <a:gd name="connsiteY3103" fmla="*/ 2304321 h 3670407"/>
                <a:gd name="connsiteX3104" fmla="*/ 3397190 w 4003589"/>
                <a:gd name="connsiteY3104" fmla="*/ 2095361 h 3670407"/>
                <a:gd name="connsiteX3105" fmla="*/ 3390936 w 4003589"/>
                <a:gd name="connsiteY3105" fmla="*/ 2096587 h 3670407"/>
                <a:gd name="connsiteX3106" fmla="*/ 3384682 w 4003589"/>
                <a:gd name="connsiteY3106" fmla="*/ 2099285 h 3670407"/>
                <a:gd name="connsiteX3107" fmla="*/ 3378796 w 4003589"/>
                <a:gd name="connsiteY3107" fmla="*/ 2103332 h 3670407"/>
                <a:gd name="connsiteX3108" fmla="*/ 3373768 w 4003589"/>
                <a:gd name="connsiteY3108" fmla="*/ 2108482 h 3670407"/>
                <a:gd name="connsiteX3109" fmla="*/ 3369599 w 4003589"/>
                <a:gd name="connsiteY3109" fmla="*/ 2115718 h 3670407"/>
                <a:gd name="connsiteX3110" fmla="*/ 3368617 w 4003589"/>
                <a:gd name="connsiteY3110" fmla="*/ 2122462 h 3670407"/>
                <a:gd name="connsiteX3111" fmla="*/ 3370825 w 4003589"/>
                <a:gd name="connsiteY3111" fmla="*/ 2127858 h 3670407"/>
                <a:gd name="connsiteX3112" fmla="*/ 3375975 w 4003589"/>
                <a:gd name="connsiteY3112" fmla="*/ 2131292 h 3670407"/>
                <a:gd name="connsiteX3113" fmla="*/ 3377569 w 4003589"/>
                <a:gd name="connsiteY3113" fmla="*/ 2131659 h 3670407"/>
                <a:gd name="connsiteX3114" fmla="*/ 3379286 w 4003589"/>
                <a:gd name="connsiteY3114" fmla="*/ 2131905 h 3670407"/>
                <a:gd name="connsiteX3115" fmla="*/ 3381003 w 4003589"/>
                <a:gd name="connsiteY3115" fmla="*/ 2131905 h 3670407"/>
                <a:gd name="connsiteX3116" fmla="*/ 3382842 w 4003589"/>
                <a:gd name="connsiteY3116" fmla="*/ 2131905 h 3670407"/>
                <a:gd name="connsiteX3117" fmla="*/ 3389097 w 4003589"/>
                <a:gd name="connsiteY3117" fmla="*/ 2130678 h 3670407"/>
                <a:gd name="connsiteX3118" fmla="*/ 3395350 w 4003589"/>
                <a:gd name="connsiteY3118" fmla="*/ 2127980 h 3670407"/>
                <a:gd name="connsiteX3119" fmla="*/ 3401237 w 4003589"/>
                <a:gd name="connsiteY3119" fmla="*/ 2123934 h 3670407"/>
                <a:gd name="connsiteX3120" fmla="*/ 3406264 w 4003589"/>
                <a:gd name="connsiteY3120" fmla="*/ 2118783 h 3670407"/>
                <a:gd name="connsiteX3121" fmla="*/ 3410434 w 4003589"/>
                <a:gd name="connsiteY3121" fmla="*/ 2111548 h 3670407"/>
                <a:gd name="connsiteX3122" fmla="*/ 3411415 w 4003589"/>
                <a:gd name="connsiteY3122" fmla="*/ 2104804 h 3670407"/>
                <a:gd name="connsiteX3123" fmla="*/ 3409330 w 4003589"/>
                <a:gd name="connsiteY3123" fmla="*/ 2099408 h 3670407"/>
                <a:gd name="connsiteX3124" fmla="*/ 3404180 w 4003589"/>
                <a:gd name="connsiteY3124" fmla="*/ 2095974 h 3670407"/>
                <a:gd name="connsiteX3125" fmla="*/ 3402586 w 4003589"/>
                <a:gd name="connsiteY3125" fmla="*/ 2095606 h 3670407"/>
                <a:gd name="connsiteX3126" fmla="*/ 3400869 w 4003589"/>
                <a:gd name="connsiteY3126" fmla="*/ 2095361 h 3670407"/>
                <a:gd name="connsiteX3127" fmla="*/ 3399152 w 4003589"/>
                <a:gd name="connsiteY3127" fmla="*/ 2095361 h 3670407"/>
                <a:gd name="connsiteX3128" fmla="*/ 3397312 w 4003589"/>
                <a:gd name="connsiteY3128" fmla="*/ 2095361 h 3670407"/>
                <a:gd name="connsiteX3129" fmla="*/ 136363 w 4003589"/>
                <a:gd name="connsiteY3129" fmla="*/ 2350184 h 3670407"/>
                <a:gd name="connsiteX3130" fmla="*/ 135505 w 4003589"/>
                <a:gd name="connsiteY3130" fmla="*/ 2350184 h 3670407"/>
                <a:gd name="connsiteX3131" fmla="*/ 134524 w 4003589"/>
                <a:gd name="connsiteY3131" fmla="*/ 2350430 h 3670407"/>
                <a:gd name="connsiteX3132" fmla="*/ 133543 w 4003589"/>
                <a:gd name="connsiteY3132" fmla="*/ 2350797 h 3670407"/>
                <a:gd name="connsiteX3133" fmla="*/ 132439 w 4003589"/>
                <a:gd name="connsiteY3133" fmla="*/ 2351288 h 3670407"/>
                <a:gd name="connsiteX3134" fmla="*/ 127657 w 4003589"/>
                <a:gd name="connsiteY3134" fmla="*/ 2354231 h 3670407"/>
                <a:gd name="connsiteX3135" fmla="*/ 123119 w 4003589"/>
                <a:gd name="connsiteY3135" fmla="*/ 2358278 h 3670407"/>
                <a:gd name="connsiteX3136" fmla="*/ 119318 w 4003589"/>
                <a:gd name="connsiteY3136" fmla="*/ 2363060 h 3670407"/>
                <a:gd name="connsiteX3137" fmla="*/ 116743 w 4003589"/>
                <a:gd name="connsiteY3137" fmla="*/ 2367965 h 3670407"/>
                <a:gd name="connsiteX3138" fmla="*/ 115884 w 4003589"/>
                <a:gd name="connsiteY3138" fmla="*/ 2371154 h 3670407"/>
                <a:gd name="connsiteX3139" fmla="*/ 116252 w 4003589"/>
                <a:gd name="connsiteY3139" fmla="*/ 2373484 h 3670407"/>
                <a:gd name="connsiteX3140" fmla="*/ 117601 w 4003589"/>
                <a:gd name="connsiteY3140" fmla="*/ 2374955 h 3670407"/>
                <a:gd name="connsiteX3141" fmla="*/ 119931 w 4003589"/>
                <a:gd name="connsiteY3141" fmla="*/ 2375323 h 3670407"/>
                <a:gd name="connsiteX3142" fmla="*/ 120790 w 4003589"/>
                <a:gd name="connsiteY3142" fmla="*/ 2375323 h 3670407"/>
                <a:gd name="connsiteX3143" fmla="*/ 121648 w 4003589"/>
                <a:gd name="connsiteY3143" fmla="*/ 2375078 h 3670407"/>
                <a:gd name="connsiteX3144" fmla="*/ 122629 w 4003589"/>
                <a:gd name="connsiteY3144" fmla="*/ 2374710 h 3670407"/>
                <a:gd name="connsiteX3145" fmla="*/ 123733 w 4003589"/>
                <a:gd name="connsiteY3145" fmla="*/ 2374220 h 3670407"/>
                <a:gd name="connsiteX3146" fmla="*/ 128515 w 4003589"/>
                <a:gd name="connsiteY3146" fmla="*/ 2371276 h 3670407"/>
                <a:gd name="connsiteX3147" fmla="*/ 133052 w 4003589"/>
                <a:gd name="connsiteY3147" fmla="*/ 2367107 h 3670407"/>
                <a:gd name="connsiteX3148" fmla="*/ 136854 w 4003589"/>
                <a:gd name="connsiteY3148" fmla="*/ 2362325 h 3670407"/>
                <a:gd name="connsiteX3149" fmla="*/ 139429 w 4003589"/>
                <a:gd name="connsiteY3149" fmla="*/ 2357419 h 3670407"/>
                <a:gd name="connsiteX3150" fmla="*/ 140165 w 4003589"/>
                <a:gd name="connsiteY3150" fmla="*/ 2354231 h 3670407"/>
                <a:gd name="connsiteX3151" fmla="*/ 139797 w 4003589"/>
                <a:gd name="connsiteY3151" fmla="*/ 2351901 h 3670407"/>
                <a:gd name="connsiteX3152" fmla="*/ 138448 w 4003589"/>
                <a:gd name="connsiteY3152" fmla="*/ 2350552 h 3670407"/>
                <a:gd name="connsiteX3153" fmla="*/ 136118 w 4003589"/>
                <a:gd name="connsiteY3153" fmla="*/ 2350184 h 3670407"/>
                <a:gd name="connsiteX3154" fmla="*/ 3340290 w 4003589"/>
                <a:gd name="connsiteY3154" fmla="*/ 2165995 h 3670407"/>
                <a:gd name="connsiteX3155" fmla="*/ 3334281 w 4003589"/>
                <a:gd name="connsiteY3155" fmla="*/ 2167222 h 3670407"/>
                <a:gd name="connsiteX3156" fmla="*/ 3328150 w 4003589"/>
                <a:gd name="connsiteY3156" fmla="*/ 2169797 h 3670407"/>
                <a:gd name="connsiteX3157" fmla="*/ 3322386 w 4003589"/>
                <a:gd name="connsiteY3157" fmla="*/ 2173721 h 3670407"/>
                <a:gd name="connsiteX3158" fmla="*/ 3317359 w 4003589"/>
                <a:gd name="connsiteY3158" fmla="*/ 2178749 h 3670407"/>
                <a:gd name="connsiteX3159" fmla="*/ 3312944 w 4003589"/>
                <a:gd name="connsiteY3159" fmla="*/ 2185984 h 3670407"/>
                <a:gd name="connsiteX3160" fmla="*/ 3311718 w 4003589"/>
                <a:gd name="connsiteY3160" fmla="*/ 2192851 h 3670407"/>
                <a:gd name="connsiteX3161" fmla="*/ 3313557 w 4003589"/>
                <a:gd name="connsiteY3161" fmla="*/ 2198492 h 3670407"/>
                <a:gd name="connsiteX3162" fmla="*/ 3318462 w 4003589"/>
                <a:gd name="connsiteY3162" fmla="*/ 2202171 h 3670407"/>
                <a:gd name="connsiteX3163" fmla="*/ 3320179 w 4003589"/>
                <a:gd name="connsiteY3163" fmla="*/ 2202661 h 3670407"/>
                <a:gd name="connsiteX3164" fmla="*/ 3322018 w 4003589"/>
                <a:gd name="connsiteY3164" fmla="*/ 2203029 h 3670407"/>
                <a:gd name="connsiteX3165" fmla="*/ 3323858 w 4003589"/>
                <a:gd name="connsiteY3165" fmla="*/ 2203152 h 3670407"/>
                <a:gd name="connsiteX3166" fmla="*/ 3325820 w 4003589"/>
                <a:gd name="connsiteY3166" fmla="*/ 2203152 h 3670407"/>
                <a:gd name="connsiteX3167" fmla="*/ 3331829 w 4003589"/>
                <a:gd name="connsiteY3167" fmla="*/ 2202048 h 3670407"/>
                <a:gd name="connsiteX3168" fmla="*/ 3337960 w 4003589"/>
                <a:gd name="connsiteY3168" fmla="*/ 2199473 h 3670407"/>
                <a:gd name="connsiteX3169" fmla="*/ 3343724 w 4003589"/>
                <a:gd name="connsiteY3169" fmla="*/ 2195672 h 3670407"/>
                <a:gd name="connsiteX3170" fmla="*/ 3348751 w 4003589"/>
                <a:gd name="connsiteY3170" fmla="*/ 2190766 h 3670407"/>
                <a:gd name="connsiteX3171" fmla="*/ 3353166 w 4003589"/>
                <a:gd name="connsiteY3171" fmla="*/ 2183409 h 3670407"/>
                <a:gd name="connsiteX3172" fmla="*/ 3354392 w 4003589"/>
                <a:gd name="connsiteY3172" fmla="*/ 2176542 h 3670407"/>
                <a:gd name="connsiteX3173" fmla="*/ 3352430 w 4003589"/>
                <a:gd name="connsiteY3173" fmla="*/ 2170901 h 3670407"/>
                <a:gd name="connsiteX3174" fmla="*/ 3347403 w 4003589"/>
                <a:gd name="connsiteY3174" fmla="*/ 2167222 h 3670407"/>
                <a:gd name="connsiteX3175" fmla="*/ 3345686 w 4003589"/>
                <a:gd name="connsiteY3175" fmla="*/ 2166731 h 3670407"/>
                <a:gd name="connsiteX3176" fmla="*/ 3343969 w 4003589"/>
                <a:gd name="connsiteY3176" fmla="*/ 2166363 h 3670407"/>
                <a:gd name="connsiteX3177" fmla="*/ 3342129 w 4003589"/>
                <a:gd name="connsiteY3177" fmla="*/ 2166241 h 3670407"/>
                <a:gd name="connsiteX3178" fmla="*/ 3340167 w 4003589"/>
                <a:gd name="connsiteY3178" fmla="*/ 2166241 h 3670407"/>
                <a:gd name="connsiteX3179" fmla="*/ 119441 w 4003589"/>
                <a:gd name="connsiteY3179" fmla="*/ 2395680 h 3670407"/>
                <a:gd name="connsiteX3180" fmla="*/ 118582 w 4003589"/>
                <a:gd name="connsiteY3180" fmla="*/ 2395802 h 3670407"/>
                <a:gd name="connsiteX3181" fmla="*/ 117601 w 4003589"/>
                <a:gd name="connsiteY3181" fmla="*/ 2396047 h 3670407"/>
                <a:gd name="connsiteX3182" fmla="*/ 116497 w 4003589"/>
                <a:gd name="connsiteY3182" fmla="*/ 2396415 h 3670407"/>
                <a:gd name="connsiteX3183" fmla="*/ 115394 w 4003589"/>
                <a:gd name="connsiteY3183" fmla="*/ 2396906 h 3670407"/>
                <a:gd name="connsiteX3184" fmla="*/ 110489 w 4003589"/>
                <a:gd name="connsiteY3184" fmla="*/ 2399972 h 3670407"/>
                <a:gd name="connsiteX3185" fmla="*/ 105951 w 4003589"/>
                <a:gd name="connsiteY3185" fmla="*/ 2404141 h 3670407"/>
                <a:gd name="connsiteX3186" fmla="*/ 102150 w 4003589"/>
                <a:gd name="connsiteY3186" fmla="*/ 2408923 h 3670407"/>
                <a:gd name="connsiteX3187" fmla="*/ 99697 w 4003589"/>
                <a:gd name="connsiteY3187" fmla="*/ 2413828 h 3670407"/>
                <a:gd name="connsiteX3188" fmla="*/ 98962 w 4003589"/>
                <a:gd name="connsiteY3188" fmla="*/ 2417017 h 3670407"/>
                <a:gd name="connsiteX3189" fmla="*/ 99329 w 4003589"/>
                <a:gd name="connsiteY3189" fmla="*/ 2419347 h 3670407"/>
                <a:gd name="connsiteX3190" fmla="*/ 100678 w 4003589"/>
                <a:gd name="connsiteY3190" fmla="*/ 2420696 h 3670407"/>
                <a:gd name="connsiteX3191" fmla="*/ 102886 w 4003589"/>
                <a:gd name="connsiteY3191" fmla="*/ 2421064 h 3670407"/>
                <a:gd name="connsiteX3192" fmla="*/ 103867 w 4003589"/>
                <a:gd name="connsiteY3192" fmla="*/ 2420941 h 3670407"/>
                <a:gd name="connsiteX3193" fmla="*/ 104848 w 4003589"/>
                <a:gd name="connsiteY3193" fmla="*/ 2420696 h 3670407"/>
                <a:gd name="connsiteX3194" fmla="*/ 105951 w 4003589"/>
                <a:gd name="connsiteY3194" fmla="*/ 2420328 h 3670407"/>
                <a:gd name="connsiteX3195" fmla="*/ 107178 w 4003589"/>
                <a:gd name="connsiteY3195" fmla="*/ 2419838 h 3670407"/>
                <a:gd name="connsiteX3196" fmla="*/ 111960 w 4003589"/>
                <a:gd name="connsiteY3196" fmla="*/ 2416772 h 3670407"/>
                <a:gd name="connsiteX3197" fmla="*/ 116497 w 4003589"/>
                <a:gd name="connsiteY3197" fmla="*/ 2412602 h 3670407"/>
                <a:gd name="connsiteX3198" fmla="*/ 120299 w 4003589"/>
                <a:gd name="connsiteY3198" fmla="*/ 2407820 h 3670407"/>
                <a:gd name="connsiteX3199" fmla="*/ 122752 w 4003589"/>
                <a:gd name="connsiteY3199" fmla="*/ 2402915 h 3670407"/>
                <a:gd name="connsiteX3200" fmla="*/ 123487 w 4003589"/>
                <a:gd name="connsiteY3200" fmla="*/ 2399726 h 3670407"/>
                <a:gd name="connsiteX3201" fmla="*/ 123119 w 4003589"/>
                <a:gd name="connsiteY3201" fmla="*/ 2397396 h 3670407"/>
                <a:gd name="connsiteX3202" fmla="*/ 121771 w 4003589"/>
                <a:gd name="connsiteY3202" fmla="*/ 2396047 h 3670407"/>
                <a:gd name="connsiteX3203" fmla="*/ 119563 w 4003589"/>
                <a:gd name="connsiteY3203" fmla="*/ 2395680 h 3670407"/>
                <a:gd name="connsiteX3204" fmla="*/ 3281060 w 4003589"/>
                <a:gd name="connsiteY3204" fmla="*/ 2236262 h 3670407"/>
                <a:gd name="connsiteX3205" fmla="*/ 3275174 w 4003589"/>
                <a:gd name="connsiteY3205" fmla="*/ 2237366 h 3670407"/>
                <a:gd name="connsiteX3206" fmla="*/ 3269288 w 4003589"/>
                <a:gd name="connsiteY3206" fmla="*/ 2239818 h 3670407"/>
                <a:gd name="connsiteX3207" fmla="*/ 3263647 w 4003589"/>
                <a:gd name="connsiteY3207" fmla="*/ 2243497 h 3670407"/>
                <a:gd name="connsiteX3208" fmla="*/ 3258619 w 4003589"/>
                <a:gd name="connsiteY3208" fmla="*/ 2248279 h 3670407"/>
                <a:gd name="connsiteX3209" fmla="*/ 3253959 w 4003589"/>
                <a:gd name="connsiteY3209" fmla="*/ 2255514 h 3670407"/>
                <a:gd name="connsiteX3210" fmla="*/ 3252365 w 4003589"/>
                <a:gd name="connsiteY3210" fmla="*/ 2262504 h 3670407"/>
                <a:gd name="connsiteX3211" fmla="*/ 3253959 w 4003589"/>
                <a:gd name="connsiteY3211" fmla="*/ 2268391 h 3670407"/>
                <a:gd name="connsiteX3212" fmla="*/ 3258619 w 4003589"/>
                <a:gd name="connsiteY3212" fmla="*/ 2272315 h 3670407"/>
                <a:gd name="connsiteX3213" fmla="*/ 3260336 w 4003589"/>
                <a:gd name="connsiteY3213" fmla="*/ 2272928 h 3670407"/>
                <a:gd name="connsiteX3214" fmla="*/ 3262175 w 4003589"/>
                <a:gd name="connsiteY3214" fmla="*/ 2273419 h 3670407"/>
                <a:gd name="connsiteX3215" fmla="*/ 3264138 w 4003589"/>
                <a:gd name="connsiteY3215" fmla="*/ 2273664 h 3670407"/>
                <a:gd name="connsiteX3216" fmla="*/ 3266222 w 4003589"/>
                <a:gd name="connsiteY3216" fmla="*/ 2273664 h 3670407"/>
                <a:gd name="connsiteX3217" fmla="*/ 3271986 w 4003589"/>
                <a:gd name="connsiteY3217" fmla="*/ 2272560 h 3670407"/>
                <a:gd name="connsiteX3218" fmla="*/ 3277872 w 4003589"/>
                <a:gd name="connsiteY3218" fmla="*/ 2270107 h 3670407"/>
                <a:gd name="connsiteX3219" fmla="*/ 3283513 w 4003589"/>
                <a:gd name="connsiteY3219" fmla="*/ 2266429 h 3670407"/>
                <a:gd name="connsiteX3220" fmla="*/ 3288541 w 4003589"/>
                <a:gd name="connsiteY3220" fmla="*/ 2261646 h 3670407"/>
                <a:gd name="connsiteX3221" fmla="*/ 3293201 w 4003589"/>
                <a:gd name="connsiteY3221" fmla="*/ 2254288 h 3670407"/>
                <a:gd name="connsiteX3222" fmla="*/ 3294672 w 4003589"/>
                <a:gd name="connsiteY3222" fmla="*/ 2247299 h 3670407"/>
                <a:gd name="connsiteX3223" fmla="*/ 3293078 w 4003589"/>
                <a:gd name="connsiteY3223" fmla="*/ 2241412 h 3670407"/>
                <a:gd name="connsiteX3224" fmla="*/ 3288418 w 4003589"/>
                <a:gd name="connsiteY3224" fmla="*/ 2237488 h 3670407"/>
                <a:gd name="connsiteX3225" fmla="*/ 3286701 w 4003589"/>
                <a:gd name="connsiteY3225" fmla="*/ 2236875 h 3670407"/>
                <a:gd name="connsiteX3226" fmla="*/ 3284862 w 4003589"/>
                <a:gd name="connsiteY3226" fmla="*/ 2236507 h 3670407"/>
                <a:gd name="connsiteX3227" fmla="*/ 3282900 w 4003589"/>
                <a:gd name="connsiteY3227" fmla="*/ 2236384 h 3670407"/>
                <a:gd name="connsiteX3228" fmla="*/ 3280815 w 4003589"/>
                <a:gd name="connsiteY3228" fmla="*/ 2236384 h 3670407"/>
                <a:gd name="connsiteX3229" fmla="*/ 103867 w 4003589"/>
                <a:gd name="connsiteY3229" fmla="*/ 2441052 h 3670407"/>
                <a:gd name="connsiteX3230" fmla="*/ 102886 w 4003589"/>
                <a:gd name="connsiteY3230" fmla="*/ 2441175 h 3670407"/>
                <a:gd name="connsiteX3231" fmla="*/ 101782 w 4003589"/>
                <a:gd name="connsiteY3231" fmla="*/ 2441420 h 3670407"/>
                <a:gd name="connsiteX3232" fmla="*/ 100556 w 4003589"/>
                <a:gd name="connsiteY3232" fmla="*/ 2441788 h 3670407"/>
                <a:gd name="connsiteX3233" fmla="*/ 99329 w 4003589"/>
                <a:gd name="connsiteY3233" fmla="*/ 2442401 h 3670407"/>
                <a:gd name="connsiteX3234" fmla="*/ 94424 w 4003589"/>
                <a:gd name="connsiteY3234" fmla="*/ 2445589 h 3670407"/>
                <a:gd name="connsiteX3235" fmla="*/ 89887 w 4003589"/>
                <a:gd name="connsiteY3235" fmla="*/ 2449881 h 3670407"/>
                <a:gd name="connsiteX3236" fmla="*/ 86208 w 4003589"/>
                <a:gd name="connsiteY3236" fmla="*/ 2454786 h 3670407"/>
                <a:gd name="connsiteX3237" fmla="*/ 83878 w 4003589"/>
                <a:gd name="connsiteY3237" fmla="*/ 2459692 h 3670407"/>
                <a:gd name="connsiteX3238" fmla="*/ 83265 w 4003589"/>
                <a:gd name="connsiteY3238" fmla="*/ 2462758 h 3670407"/>
                <a:gd name="connsiteX3239" fmla="*/ 83633 w 4003589"/>
                <a:gd name="connsiteY3239" fmla="*/ 2464965 h 3670407"/>
                <a:gd name="connsiteX3240" fmla="*/ 84982 w 4003589"/>
                <a:gd name="connsiteY3240" fmla="*/ 2466314 h 3670407"/>
                <a:gd name="connsiteX3241" fmla="*/ 87189 w 4003589"/>
                <a:gd name="connsiteY3241" fmla="*/ 2466682 h 3670407"/>
                <a:gd name="connsiteX3242" fmla="*/ 88170 w 4003589"/>
                <a:gd name="connsiteY3242" fmla="*/ 2466559 h 3670407"/>
                <a:gd name="connsiteX3243" fmla="*/ 89274 w 4003589"/>
                <a:gd name="connsiteY3243" fmla="*/ 2466314 h 3670407"/>
                <a:gd name="connsiteX3244" fmla="*/ 90500 w 4003589"/>
                <a:gd name="connsiteY3244" fmla="*/ 2465946 h 3670407"/>
                <a:gd name="connsiteX3245" fmla="*/ 91727 w 4003589"/>
                <a:gd name="connsiteY3245" fmla="*/ 2465333 h 3670407"/>
                <a:gd name="connsiteX3246" fmla="*/ 96632 w 4003589"/>
                <a:gd name="connsiteY3246" fmla="*/ 2462144 h 3670407"/>
                <a:gd name="connsiteX3247" fmla="*/ 101169 w 4003589"/>
                <a:gd name="connsiteY3247" fmla="*/ 2457852 h 3670407"/>
                <a:gd name="connsiteX3248" fmla="*/ 104848 w 4003589"/>
                <a:gd name="connsiteY3248" fmla="*/ 2452947 h 3670407"/>
                <a:gd name="connsiteX3249" fmla="*/ 107300 w 4003589"/>
                <a:gd name="connsiteY3249" fmla="*/ 2448042 h 3670407"/>
                <a:gd name="connsiteX3250" fmla="*/ 107791 w 4003589"/>
                <a:gd name="connsiteY3250" fmla="*/ 2444976 h 3670407"/>
                <a:gd name="connsiteX3251" fmla="*/ 107300 w 4003589"/>
                <a:gd name="connsiteY3251" fmla="*/ 2442769 h 3670407"/>
                <a:gd name="connsiteX3252" fmla="*/ 105951 w 4003589"/>
                <a:gd name="connsiteY3252" fmla="*/ 2441420 h 3670407"/>
                <a:gd name="connsiteX3253" fmla="*/ 103744 w 4003589"/>
                <a:gd name="connsiteY3253" fmla="*/ 2441052 h 3670407"/>
                <a:gd name="connsiteX3254" fmla="*/ 3219868 w 4003589"/>
                <a:gd name="connsiteY3254" fmla="*/ 2305915 h 3670407"/>
                <a:gd name="connsiteX3255" fmla="*/ 3214228 w 4003589"/>
                <a:gd name="connsiteY3255" fmla="*/ 2306896 h 3670407"/>
                <a:gd name="connsiteX3256" fmla="*/ 3208464 w 4003589"/>
                <a:gd name="connsiteY3256" fmla="*/ 2309226 h 3670407"/>
                <a:gd name="connsiteX3257" fmla="*/ 3202946 w 4003589"/>
                <a:gd name="connsiteY3257" fmla="*/ 2312782 h 3670407"/>
                <a:gd name="connsiteX3258" fmla="*/ 3197918 w 4003589"/>
                <a:gd name="connsiteY3258" fmla="*/ 2317442 h 3670407"/>
                <a:gd name="connsiteX3259" fmla="*/ 3193013 w 4003589"/>
                <a:gd name="connsiteY3259" fmla="*/ 2324677 h 3670407"/>
                <a:gd name="connsiteX3260" fmla="*/ 3191173 w 4003589"/>
                <a:gd name="connsiteY3260" fmla="*/ 2331790 h 3670407"/>
                <a:gd name="connsiteX3261" fmla="*/ 3192400 w 4003589"/>
                <a:gd name="connsiteY3261" fmla="*/ 2337921 h 3670407"/>
                <a:gd name="connsiteX3262" fmla="*/ 3196692 w 4003589"/>
                <a:gd name="connsiteY3262" fmla="*/ 2342213 h 3670407"/>
                <a:gd name="connsiteX3263" fmla="*/ 3198531 w 4003589"/>
                <a:gd name="connsiteY3263" fmla="*/ 2342949 h 3670407"/>
                <a:gd name="connsiteX3264" fmla="*/ 3200493 w 4003589"/>
                <a:gd name="connsiteY3264" fmla="*/ 2343440 h 3670407"/>
                <a:gd name="connsiteX3265" fmla="*/ 3202578 w 4003589"/>
                <a:gd name="connsiteY3265" fmla="*/ 2343685 h 3670407"/>
                <a:gd name="connsiteX3266" fmla="*/ 3204785 w 4003589"/>
                <a:gd name="connsiteY3266" fmla="*/ 2343685 h 3670407"/>
                <a:gd name="connsiteX3267" fmla="*/ 3210426 w 4003589"/>
                <a:gd name="connsiteY3267" fmla="*/ 2342704 h 3670407"/>
                <a:gd name="connsiteX3268" fmla="*/ 3216190 w 4003589"/>
                <a:gd name="connsiteY3268" fmla="*/ 2340374 h 3670407"/>
                <a:gd name="connsiteX3269" fmla="*/ 3221830 w 4003589"/>
                <a:gd name="connsiteY3269" fmla="*/ 2336818 h 3670407"/>
                <a:gd name="connsiteX3270" fmla="*/ 3226858 w 4003589"/>
                <a:gd name="connsiteY3270" fmla="*/ 2332158 h 3670407"/>
                <a:gd name="connsiteX3271" fmla="*/ 3231763 w 4003589"/>
                <a:gd name="connsiteY3271" fmla="*/ 2324800 h 3670407"/>
                <a:gd name="connsiteX3272" fmla="*/ 3233603 w 4003589"/>
                <a:gd name="connsiteY3272" fmla="*/ 2317687 h 3670407"/>
                <a:gd name="connsiteX3273" fmla="*/ 3232377 w 4003589"/>
                <a:gd name="connsiteY3273" fmla="*/ 2311556 h 3670407"/>
                <a:gd name="connsiteX3274" fmla="*/ 3227962 w 4003589"/>
                <a:gd name="connsiteY3274" fmla="*/ 2307264 h 3670407"/>
                <a:gd name="connsiteX3275" fmla="*/ 3226123 w 4003589"/>
                <a:gd name="connsiteY3275" fmla="*/ 2306528 h 3670407"/>
                <a:gd name="connsiteX3276" fmla="*/ 3224160 w 4003589"/>
                <a:gd name="connsiteY3276" fmla="*/ 2306038 h 3670407"/>
                <a:gd name="connsiteX3277" fmla="*/ 3222076 w 4003589"/>
                <a:gd name="connsiteY3277" fmla="*/ 2305792 h 3670407"/>
                <a:gd name="connsiteX3278" fmla="*/ 3219868 w 4003589"/>
                <a:gd name="connsiteY3278" fmla="*/ 2305792 h 3670407"/>
                <a:gd name="connsiteX3279" fmla="*/ 89519 w 4003589"/>
                <a:gd name="connsiteY3279" fmla="*/ 2486302 h 3670407"/>
                <a:gd name="connsiteX3280" fmla="*/ 88415 w 4003589"/>
                <a:gd name="connsiteY3280" fmla="*/ 2486425 h 3670407"/>
                <a:gd name="connsiteX3281" fmla="*/ 87189 w 4003589"/>
                <a:gd name="connsiteY3281" fmla="*/ 2486670 h 3670407"/>
                <a:gd name="connsiteX3282" fmla="*/ 85963 w 4003589"/>
                <a:gd name="connsiteY3282" fmla="*/ 2487161 h 3670407"/>
                <a:gd name="connsiteX3283" fmla="*/ 84614 w 4003589"/>
                <a:gd name="connsiteY3283" fmla="*/ 2487774 h 3670407"/>
                <a:gd name="connsiteX3284" fmla="*/ 79709 w 4003589"/>
                <a:gd name="connsiteY3284" fmla="*/ 2491085 h 3670407"/>
                <a:gd name="connsiteX3285" fmla="*/ 75172 w 4003589"/>
                <a:gd name="connsiteY3285" fmla="*/ 2495499 h 3670407"/>
                <a:gd name="connsiteX3286" fmla="*/ 71493 w 4003589"/>
                <a:gd name="connsiteY3286" fmla="*/ 2500404 h 3670407"/>
                <a:gd name="connsiteX3287" fmla="*/ 69163 w 4003589"/>
                <a:gd name="connsiteY3287" fmla="*/ 2505310 h 3670407"/>
                <a:gd name="connsiteX3288" fmla="*/ 68672 w 4003589"/>
                <a:gd name="connsiteY3288" fmla="*/ 2508253 h 3670407"/>
                <a:gd name="connsiteX3289" fmla="*/ 69163 w 4003589"/>
                <a:gd name="connsiteY3289" fmla="*/ 2510460 h 3670407"/>
                <a:gd name="connsiteX3290" fmla="*/ 70512 w 4003589"/>
                <a:gd name="connsiteY3290" fmla="*/ 2511687 h 3670407"/>
                <a:gd name="connsiteX3291" fmla="*/ 72596 w 4003589"/>
                <a:gd name="connsiteY3291" fmla="*/ 2512054 h 3670407"/>
                <a:gd name="connsiteX3292" fmla="*/ 73700 w 4003589"/>
                <a:gd name="connsiteY3292" fmla="*/ 2511932 h 3670407"/>
                <a:gd name="connsiteX3293" fmla="*/ 74926 w 4003589"/>
                <a:gd name="connsiteY3293" fmla="*/ 2511687 h 3670407"/>
                <a:gd name="connsiteX3294" fmla="*/ 76153 w 4003589"/>
                <a:gd name="connsiteY3294" fmla="*/ 2511196 h 3670407"/>
                <a:gd name="connsiteX3295" fmla="*/ 77501 w 4003589"/>
                <a:gd name="connsiteY3295" fmla="*/ 2510583 h 3670407"/>
                <a:gd name="connsiteX3296" fmla="*/ 82407 w 4003589"/>
                <a:gd name="connsiteY3296" fmla="*/ 2507272 h 3670407"/>
                <a:gd name="connsiteX3297" fmla="*/ 86944 w 4003589"/>
                <a:gd name="connsiteY3297" fmla="*/ 2502857 h 3670407"/>
                <a:gd name="connsiteX3298" fmla="*/ 90623 w 4003589"/>
                <a:gd name="connsiteY3298" fmla="*/ 2497952 h 3670407"/>
                <a:gd name="connsiteX3299" fmla="*/ 92830 w 4003589"/>
                <a:gd name="connsiteY3299" fmla="*/ 2493047 h 3670407"/>
                <a:gd name="connsiteX3300" fmla="*/ 93321 w 4003589"/>
                <a:gd name="connsiteY3300" fmla="*/ 2490104 h 3670407"/>
                <a:gd name="connsiteX3301" fmla="*/ 92830 w 4003589"/>
                <a:gd name="connsiteY3301" fmla="*/ 2487896 h 3670407"/>
                <a:gd name="connsiteX3302" fmla="*/ 91481 w 4003589"/>
                <a:gd name="connsiteY3302" fmla="*/ 2486670 h 3670407"/>
                <a:gd name="connsiteX3303" fmla="*/ 89397 w 4003589"/>
                <a:gd name="connsiteY3303" fmla="*/ 2486302 h 3670407"/>
                <a:gd name="connsiteX3304" fmla="*/ 3156469 w 4003589"/>
                <a:gd name="connsiteY3304" fmla="*/ 2375078 h 3670407"/>
                <a:gd name="connsiteX3305" fmla="*/ 3151074 w 4003589"/>
                <a:gd name="connsiteY3305" fmla="*/ 2376059 h 3670407"/>
                <a:gd name="connsiteX3306" fmla="*/ 3145433 w 4003589"/>
                <a:gd name="connsiteY3306" fmla="*/ 2378266 h 3670407"/>
                <a:gd name="connsiteX3307" fmla="*/ 3140037 w 4003589"/>
                <a:gd name="connsiteY3307" fmla="*/ 2381577 h 3670407"/>
                <a:gd name="connsiteX3308" fmla="*/ 3135132 w 4003589"/>
                <a:gd name="connsiteY3308" fmla="*/ 2385992 h 3670407"/>
                <a:gd name="connsiteX3309" fmla="*/ 3129981 w 4003589"/>
                <a:gd name="connsiteY3309" fmla="*/ 2393350 h 3670407"/>
                <a:gd name="connsiteX3310" fmla="*/ 3127897 w 4003589"/>
                <a:gd name="connsiteY3310" fmla="*/ 2400585 h 3670407"/>
                <a:gd name="connsiteX3311" fmla="*/ 3128878 w 4003589"/>
                <a:gd name="connsiteY3311" fmla="*/ 2406839 h 3670407"/>
                <a:gd name="connsiteX3312" fmla="*/ 3132924 w 4003589"/>
                <a:gd name="connsiteY3312" fmla="*/ 2411376 h 3670407"/>
                <a:gd name="connsiteX3313" fmla="*/ 3134764 w 4003589"/>
                <a:gd name="connsiteY3313" fmla="*/ 2412235 h 3670407"/>
                <a:gd name="connsiteX3314" fmla="*/ 3136849 w 4003589"/>
                <a:gd name="connsiteY3314" fmla="*/ 2412848 h 3670407"/>
                <a:gd name="connsiteX3315" fmla="*/ 3139056 w 4003589"/>
                <a:gd name="connsiteY3315" fmla="*/ 2413215 h 3670407"/>
                <a:gd name="connsiteX3316" fmla="*/ 3141386 w 4003589"/>
                <a:gd name="connsiteY3316" fmla="*/ 2413215 h 3670407"/>
                <a:gd name="connsiteX3317" fmla="*/ 3146904 w 4003589"/>
                <a:gd name="connsiteY3317" fmla="*/ 2412357 h 3670407"/>
                <a:gd name="connsiteX3318" fmla="*/ 3152545 w 4003589"/>
                <a:gd name="connsiteY3318" fmla="*/ 2410150 h 3670407"/>
                <a:gd name="connsiteX3319" fmla="*/ 3158064 w 4003589"/>
                <a:gd name="connsiteY3319" fmla="*/ 2406839 h 3670407"/>
                <a:gd name="connsiteX3320" fmla="*/ 3163091 w 4003589"/>
                <a:gd name="connsiteY3320" fmla="*/ 2402424 h 3670407"/>
                <a:gd name="connsiteX3321" fmla="*/ 3168242 w 4003589"/>
                <a:gd name="connsiteY3321" fmla="*/ 2395066 h 3670407"/>
                <a:gd name="connsiteX3322" fmla="*/ 3170327 w 4003589"/>
                <a:gd name="connsiteY3322" fmla="*/ 2387831 h 3670407"/>
                <a:gd name="connsiteX3323" fmla="*/ 3169345 w 4003589"/>
                <a:gd name="connsiteY3323" fmla="*/ 2381577 h 3670407"/>
                <a:gd name="connsiteX3324" fmla="*/ 3165176 w 4003589"/>
                <a:gd name="connsiteY3324" fmla="*/ 2377040 h 3670407"/>
                <a:gd name="connsiteX3325" fmla="*/ 3163337 w 4003589"/>
                <a:gd name="connsiteY3325" fmla="*/ 2376182 h 3670407"/>
                <a:gd name="connsiteX3326" fmla="*/ 3161252 w 4003589"/>
                <a:gd name="connsiteY3326" fmla="*/ 2375568 h 3670407"/>
                <a:gd name="connsiteX3327" fmla="*/ 3159044 w 4003589"/>
                <a:gd name="connsiteY3327" fmla="*/ 2375200 h 3670407"/>
                <a:gd name="connsiteX3328" fmla="*/ 3156715 w 4003589"/>
                <a:gd name="connsiteY3328" fmla="*/ 2375200 h 3670407"/>
                <a:gd name="connsiteX3329" fmla="*/ 76398 w 4003589"/>
                <a:gd name="connsiteY3329" fmla="*/ 2531307 h 3670407"/>
                <a:gd name="connsiteX3330" fmla="*/ 75294 w 4003589"/>
                <a:gd name="connsiteY3330" fmla="*/ 2531430 h 3670407"/>
                <a:gd name="connsiteX3331" fmla="*/ 74068 w 4003589"/>
                <a:gd name="connsiteY3331" fmla="*/ 2531798 h 3670407"/>
                <a:gd name="connsiteX3332" fmla="*/ 72719 w 4003589"/>
                <a:gd name="connsiteY3332" fmla="*/ 2532288 h 3670407"/>
                <a:gd name="connsiteX3333" fmla="*/ 71247 w 4003589"/>
                <a:gd name="connsiteY3333" fmla="*/ 2533024 h 3670407"/>
                <a:gd name="connsiteX3334" fmla="*/ 66220 w 4003589"/>
                <a:gd name="connsiteY3334" fmla="*/ 2536457 h 3670407"/>
                <a:gd name="connsiteX3335" fmla="*/ 61682 w 4003589"/>
                <a:gd name="connsiteY3335" fmla="*/ 2540995 h 3670407"/>
                <a:gd name="connsiteX3336" fmla="*/ 58126 w 4003589"/>
                <a:gd name="connsiteY3336" fmla="*/ 2546022 h 3670407"/>
                <a:gd name="connsiteX3337" fmla="*/ 55919 w 4003589"/>
                <a:gd name="connsiteY3337" fmla="*/ 2550928 h 3670407"/>
                <a:gd name="connsiteX3338" fmla="*/ 55551 w 4003589"/>
                <a:gd name="connsiteY3338" fmla="*/ 2553748 h 3670407"/>
                <a:gd name="connsiteX3339" fmla="*/ 56041 w 4003589"/>
                <a:gd name="connsiteY3339" fmla="*/ 2555833 h 3670407"/>
                <a:gd name="connsiteX3340" fmla="*/ 57390 w 4003589"/>
                <a:gd name="connsiteY3340" fmla="*/ 2557059 h 3670407"/>
                <a:gd name="connsiteX3341" fmla="*/ 59475 w 4003589"/>
                <a:gd name="connsiteY3341" fmla="*/ 2557427 h 3670407"/>
                <a:gd name="connsiteX3342" fmla="*/ 60701 w 4003589"/>
                <a:gd name="connsiteY3342" fmla="*/ 2557305 h 3670407"/>
                <a:gd name="connsiteX3343" fmla="*/ 62050 w 4003589"/>
                <a:gd name="connsiteY3343" fmla="*/ 2556937 h 3670407"/>
                <a:gd name="connsiteX3344" fmla="*/ 63399 w 4003589"/>
                <a:gd name="connsiteY3344" fmla="*/ 2556446 h 3670407"/>
                <a:gd name="connsiteX3345" fmla="*/ 64871 w 4003589"/>
                <a:gd name="connsiteY3345" fmla="*/ 2555710 h 3670407"/>
                <a:gd name="connsiteX3346" fmla="*/ 69776 w 4003589"/>
                <a:gd name="connsiteY3346" fmla="*/ 2552277 h 3670407"/>
                <a:gd name="connsiteX3347" fmla="*/ 74313 w 4003589"/>
                <a:gd name="connsiteY3347" fmla="*/ 2547739 h 3670407"/>
                <a:gd name="connsiteX3348" fmla="*/ 77869 w 4003589"/>
                <a:gd name="connsiteY3348" fmla="*/ 2542712 h 3670407"/>
                <a:gd name="connsiteX3349" fmla="*/ 80077 w 4003589"/>
                <a:gd name="connsiteY3349" fmla="*/ 2537807 h 3670407"/>
                <a:gd name="connsiteX3350" fmla="*/ 80444 w 4003589"/>
                <a:gd name="connsiteY3350" fmla="*/ 2534986 h 3670407"/>
                <a:gd name="connsiteX3351" fmla="*/ 79954 w 4003589"/>
                <a:gd name="connsiteY3351" fmla="*/ 2532901 h 3670407"/>
                <a:gd name="connsiteX3352" fmla="*/ 78605 w 4003589"/>
                <a:gd name="connsiteY3352" fmla="*/ 2531675 h 3670407"/>
                <a:gd name="connsiteX3353" fmla="*/ 76520 w 4003589"/>
                <a:gd name="connsiteY3353" fmla="*/ 2531307 h 3670407"/>
                <a:gd name="connsiteX3354" fmla="*/ 3091231 w 4003589"/>
                <a:gd name="connsiteY3354" fmla="*/ 2443382 h 3670407"/>
                <a:gd name="connsiteX3355" fmla="*/ 3085958 w 4003589"/>
                <a:gd name="connsiteY3355" fmla="*/ 2444241 h 3670407"/>
                <a:gd name="connsiteX3356" fmla="*/ 3080562 w 4003589"/>
                <a:gd name="connsiteY3356" fmla="*/ 2446325 h 3670407"/>
                <a:gd name="connsiteX3357" fmla="*/ 3075289 w 4003589"/>
                <a:gd name="connsiteY3357" fmla="*/ 2449514 h 3670407"/>
                <a:gd name="connsiteX3358" fmla="*/ 3070384 w 4003589"/>
                <a:gd name="connsiteY3358" fmla="*/ 2453683 h 3670407"/>
                <a:gd name="connsiteX3359" fmla="*/ 3064988 w 4003589"/>
                <a:gd name="connsiteY3359" fmla="*/ 2460918 h 3670407"/>
                <a:gd name="connsiteX3360" fmla="*/ 3062536 w 4003589"/>
                <a:gd name="connsiteY3360" fmla="*/ 2468153 h 3670407"/>
                <a:gd name="connsiteX3361" fmla="*/ 3063149 w 4003589"/>
                <a:gd name="connsiteY3361" fmla="*/ 2474653 h 3670407"/>
                <a:gd name="connsiteX3362" fmla="*/ 3066950 w 4003589"/>
                <a:gd name="connsiteY3362" fmla="*/ 2479435 h 3670407"/>
                <a:gd name="connsiteX3363" fmla="*/ 3068912 w 4003589"/>
                <a:gd name="connsiteY3363" fmla="*/ 2480416 h 3670407"/>
                <a:gd name="connsiteX3364" fmla="*/ 3070997 w 4003589"/>
                <a:gd name="connsiteY3364" fmla="*/ 2481152 h 3670407"/>
                <a:gd name="connsiteX3365" fmla="*/ 3073327 w 4003589"/>
                <a:gd name="connsiteY3365" fmla="*/ 2481520 h 3670407"/>
                <a:gd name="connsiteX3366" fmla="*/ 3075779 w 4003589"/>
                <a:gd name="connsiteY3366" fmla="*/ 2481520 h 3670407"/>
                <a:gd name="connsiteX3367" fmla="*/ 3081053 w 4003589"/>
                <a:gd name="connsiteY3367" fmla="*/ 2480661 h 3670407"/>
                <a:gd name="connsiteX3368" fmla="*/ 3086448 w 4003589"/>
                <a:gd name="connsiteY3368" fmla="*/ 2478577 h 3670407"/>
                <a:gd name="connsiteX3369" fmla="*/ 3091721 w 4003589"/>
                <a:gd name="connsiteY3369" fmla="*/ 2475388 h 3670407"/>
                <a:gd name="connsiteX3370" fmla="*/ 3096626 w 4003589"/>
                <a:gd name="connsiteY3370" fmla="*/ 2471219 h 3670407"/>
                <a:gd name="connsiteX3371" fmla="*/ 3102145 w 4003589"/>
                <a:gd name="connsiteY3371" fmla="*/ 2463861 h 3670407"/>
                <a:gd name="connsiteX3372" fmla="*/ 3104597 w 4003589"/>
                <a:gd name="connsiteY3372" fmla="*/ 2456503 h 3670407"/>
                <a:gd name="connsiteX3373" fmla="*/ 3103861 w 4003589"/>
                <a:gd name="connsiteY3373" fmla="*/ 2450004 h 3670407"/>
                <a:gd name="connsiteX3374" fmla="*/ 3099937 w 4003589"/>
                <a:gd name="connsiteY3374" fmla="*/ 2445221 h 3670407"/>
                <a:gd name="connsiteX3375" fmla="*/ 3097975 w 4003589"/>
                <a:gd name="connsiteY3375" fmla="*/ 2444241 h 3670407"/>
                <a:gd name="connsiteX3376" fmla="*/ 3095891 w 4003589"/>
                <a:gd name="connsiteY3376" fmla="*/ 2443505 h 3670407"/>
                <a:gd name="connsiteX3377" fmla="*/ 3093561 w 4003589"/>
                <a:gd name="connsiteY3377" fmla="*/ 2443137 h 3670407"/>
                <a:gd name="connsiteX3378" fmla="*/ 3091108 w 4003589"/>
                <a:gd name="connsiteY3378" fmla="*/ 2443137 h 3670407"/>
                <a:gd name="connsiteX3379" fmla="*/ 64748 w 4003589"/>
                <a:gd name="connsiteY3379" fmla="*/ 2576189 h 3670407"/>
                <a:gd name="connsiteX3380" fmla="*/ 63522 w 4003589"/>
                <a:gd name="connsiteY3380" fmla="*/ 2576312 h 3670407"/>
                <a:gd name="connsiteX3381" fmla="*/ 62173 w 4003589"/>
                <a:gd name="connsiteY3381" fmla="*/ 2576680 h 3670407"/>
                <a:gd name="connsiteX3382" fmla="*/ 60701 w 4003589"/>
                <a:gd name="connsiteY3382" fmla="*/ 2577293 h 3670407"/>
                <a:gd name="connsiteX3383" fmla="*/ 59107 w 4003589"/>
                <a:gd name="connsiteY3383" fmla="*/ 2578152 h 3670407"/>
                <a:gd name="connsiteX3384" fmla="*/ 54202 w 4003589"/>
                <a:gd name="connsiteY3384" fmla="*/ 2581708 h 3670407"/>
                <a:gd name="connsiteX3385" fmla="*/ 49665 w 4003589"/>
                <a:gd name="connsiteY3385" fmla="*/ 2586368 h 3670407"/>
                <a:gd name="connsiteX3386" fmla="*/ 46108 w 4003589"/>
                <a:gd name="connsiteY3386" fmla="*/ 2591395 h 3670407"/>
                <a:gd name="connsiteX3387" fmla="*/ 44024 w 4003589"/>
                <a:gd name="connsiteY3387" fmla="*/ 2596300 h 3670407"/>
                <a:gd name="connsiteX3388" fmla="*/ 43779 w 4003589"/>
                <a:gd name="connsiteY3388" fmla="*/ 2598998 h 3670407"/>
                <a:gd name="connsiteX3389" fmla="*/ 44392 w 4003589"/>
                <a:gd name="connsiteY3389" fmla="*/ 2600960 h 3670407"/>
                <a:gd name="connsiteX3390" fmla="*/ 45741 w 4003589"/>
                <a:gd name="connsiteY3390" fmla="*/ 2602187 h 3670407"/>
                <a:gd name="connsiteX3391" fmla="*/ 47825 w 4003589"/>
                <a:gd name="connsiteY3391" fmla="*/ 2602555 h 3670407"/>
                <a:gd name="connsiteX3392" fmla="*/ 49052 w 4003589"/>
                <a:gd name="connsiteY3392" fmla="*/ 2602432 h 3670407"/>
                <a:gd name="connsiteX3393" fmla="*/ 50400 w 4003589"/>
                <a:gd name="connsiteY3393" fmla="*/ 2602064 h 3670407"/>
                <a:gd name="connsiteX3394" fmla="*/ 51872 w 4003589"/>
                <a:gd name="connsiteY3394" fmla="*/ 2601451 h 3670407"/>
                <a:gd name="connsiteX3395" fmla="*/ 53466 w 4003589"/>
                <a:gd name="connsiteY3395" fmla="*/ 2600593 h 3670407"/>
                <a:gd name="connsiteX3396" fmla="*/ 58494 w 4003589"/>
                <a:gd name="connsiteY3396" fmla="*/ 2597036 h 3670407"/>
                <a:gd name="connsiteX3397" fmla="*/ 63031 w 4003589"/>
                <a:gd name="connsiteY3397" fmla="*/ 2592376 h 3670407"/>
                <a:gd name="connsiteX3398" fmla="*/ 66588 w 4003589"/>
                <a:gd name="connsiteY3398" fmla="*/ 2587349 h 3670407"/>
                <a:gd name="connsiteX3399" fmla="*/ 68672 w 4003589"/>
                <a:gd name="connsiteY3399" fmla="*/ 2582443 h 3670407"/>
                <a:gd name="connsiteX3400" fmla="*/ 68917 w 4003589"/>
                <a:gd name="connsiteY3400" fmla="*/ 2579745 h 3670407"/>
                <a:gd name="connsiteX3401" fmla="*/ 68304 w 4003589"/>
                <a:gd name="connsiteY3401" fmla="*/ 2577784 h 3670407"/>
                <a:gd name="connsiteX3402" fmla="*/ 66955 w 4003589"/>
                <a:gd name="connsiteY3402" fmla="*/ 2576557 h 3670407"/>
                <a:gd name="connsiteX3403" fmla="*/ 64871 w 4003589"/>
                <a:gd name="connsiteY3403" fmla="*/ 2576189 h 3670407"/>
                <a:gd name="connsiteX3404" fmla="*/ 3024153 w 4003589"/>
                <a:gd name="connsiteY3404" fmla="*/ 2510706 h 3670407"/>
                <a:gd name="connsiteX3405" fmla="*/ 3019125 w 4003589"/>
                <a:gd name="connsiteY3405" fmla="*/ 2511441 h 3670407"/>
                <a:gd name="connsiteX3406" fmla="*/ 3013852 w 4003589"/>
                <a:gd name="connsiteY3406" fmla="*/ 2513403 h 3670407"/>
                <a:gd name="connsiteX3407" fmla="*/ 3008701 w 4003589"/>
                <a:gd name="connsiteY3407" fmla="*/ 2516346 h 3670407"/>
                <a:gd name="connsiteX3408" fmla="*/ 3003919 w 4003589"/>
                <a:gd name="connsiteY3408" fmla="*/ 2520393 h 3670407"/>
                <a:gd name="connsiteX3409" fmla="*/ 2998278 w 4003589"/>
                <a:gd name="connsiteY3409" fmla="*/ 2527628 h 3670407"/>
                <a:gd name="connsiteX3410" fmla="*/ 2995580 w 4003589"/>
                <a:gd name="connsiteY3410" fmla="*/ 2534986 h 3670407"/>
                <a:gd name="connsiteX3411" fmla="*/ 2995948 w 4003589"/>
                <a:gd name="connsiteY3411" fmla="*/ 2541608 h 3670407"/>
                <a:gd name="connsiteX3412" fmla="*/ 2999382 w 4003589"/>
                <a:gd name="connsiteY3412" fmla="*/ 2546758 h 3670407"/>
                <a:gd name="connsiteX3413" fmla="*/ 3001344 w 4003589"/>
                <a:gd name="connsiteY3413" fmla="*/ 2547985 h 3670407"/>
                <a:gd name="connsiteX3414" fmla="*/ 3003551 w 4003589"/>
                <a:gd name="connsiteY3414" fmla="*/ 2548843 h 3670407"/>
                <a:gd name="connsiteX3415" fmla="*/ 3005881 w 4003589"/>
                <a:gd name="connsiteY3415" fmla="*/ 2549334 h 3670407"/>
                <a:gd name="connsiteX3416" fmla="*/ 3008456 w 4003589"/>
                <a:gd name="connsiteY3416" fmla="*/ 2549334 h 3670407"/>
                <a:gd name="connsiteX3417" fmla="*/ 3013607 w 4003589"/>
                <a:gd name="connsiteY3417" fmla="*/ 2548598 h 3670407"/>
                <a:gd name="connsiteX3418" fmla="*/ 3018880 w 4003589"/>
                <a:gd name="connsiteY3418" fmla="*/ 2546636 h 3670407"/>
                <a:gd name="connsiteX3419" fmla="*/ 3024153 w 4003589"/>
                <a:gd name="connsiteY3419" fmla="*/ 2543570 h 3670407"/>
                <a:gd name="connsiteX3420" fmla="*/ 3029058 w 4003589"/>
                <a:gd name="connsiteY3420" fmla="*/ 2539523 h 3670407"/>
                <a:gd name="connsiteX3421" fmla="*/ 3034699 w 4003589"/>
                <a:gd name="connsiteY3421" fmla="*/ 2532288 h 3670407"/>
                <a:gd name="connsiteX3422" fmla="*/ 3037397 w 4003589"/>
                <a:gd name="connsiteY3422" fmla="*/ 2524930 h 3670407"/>
                <a:gd name="connsiteX3423" fmla="*/ 3037029 w 4003589"/>
                <a:gd name="connsiteY3423" fmla="*/ 2518309 h 3670407"/>
                <a:gd name="connsiteX3424" fmla="*/ 3033350 w 4003589"/>
                <a:gd name="connsiteY3424" fmla="*/ 2513281 h 3670407"/>
                <a:gd name="connsiteX3425" fmla="*/ 3031388 w 4003589"/>
                <a:gd name="connsiteY3425" fmla="*/ 2512054 h 3670407"/>
                <a:gd name="connsiteX3426" fmla="*/ 3029180 w 4003589"/>
                <a:gd name="connsiteY3426" fmla="*/ 2511196 h 3670407"/>
                <a:gd name="connsiteX3427" fmla="*/ 3026728 w 4003589"/>
                <a:gd name="connsiteY3427" fmla="*/ 2510706 h 3670407"/>
                <a:gd name="connsiteX3428" fmla="*/ 3024153 w 4003589"/>
                <a:gd name="connsiteY3428" fmla="*/ 2510706 h 3670407"/>
                <a:gd name="connsiteX3429" fmla="*/ 54325 w 4003589"/>
                <a:gd name="connsiteY3429" fmla="*/ 2620704 h 3670407"/>
                <a:gd name="connsiteX3430" fmla="*/ 52976 w 4003589"/>
                <a:gd name="connsiteY3430" fmla="*/ 2620826 h 3670407"/>
                <a:gd name="connsiteX3431" fmla="*/ 51504 w 4003589"/>
                <a:gd name="connsiteY3431" fmla="*/ 2621194 h 3670407"/>
                <a:gd name="connsiteX3432" fmla="*/ 49910 w 4003589"/>
                <a:gd name="connsiteY3432" fmla="*/ 2621807 h 3670407"/>
                <a:gd name="connsiteX3433" fmla="*/ 48193 w 4003589"/>
                <a:gd name="connsiteY3433" fmla="*/ 2622788 h 3670407"/>
                <a:gd name="connsiteX3434" fmla="*/ 43165 w 4003589"/>
                <a:gd name="connsiteY3434" fmla="*/ 2626590 h 3670407"/>
                <a:gd name="connsiteX3435" fmla="*/ 38751 w 4003589"/>
                <a:gd name="connsiteY3435" fmla="*/ 2631372 h 3670407"/>
                <a:gd name="connsiteX3436" fmla="*/ 35317 w 4003589"/>
                <a:gd name="connsiteY3436" fmla="*/ 2636523 h 3670407"/>
                <a:gd name="connsiteX3437" fmla="*/ 33355 w 4003589"/>
                <a:gd name="connsiteY3437" fmla="*/ 2641428 h 3670407"/>
                <a:gd name="connsiteX3438" fmla="*/ 33110 w 4003589"/>
                <a:gd name="connsiteY3438" fmla="*/ 2644003 h 3670407"/>
                <a:gd name="connsiteX3439" fmla="*/ 33723 w 4003589"/>
                <a:gd name="connsiteY3439" fmla="*/ 2645965 h 3670407"/>
                <a:gd name="connsiteX3440" fmla="*/ 35072 w 4003589"/>
                <a:gd name="connsiteY3440" fmla="*/ 2647069 h 3670407"/>
                <a:gd name="connsiteX3441" fmla="*/ 37034 w 4003589"/>
                <a:gd name="connsiteY3441" fmla="*/ 2647437 h 3670407"/>
                <a:gd name="connsiteX3442" fmla="*/ 38383 w 4003589"/>
                <a:gd name="connsiteY3442" fmla="*/ 2647314 h 3670407"/>
                <a:gd name="connsiteX3443" fmla="*/ 39854 w 4003589"/>
                <a:gd name="connsiteY3443" fmla="*/ 2646946 h 3670407"/>
                <a:gd name="connsiteX3444" fmla="*/ 41449 w 4003589"/>
                <a:gd name="connsiteY3444" fmla="*/ 2646333 h 3670407"/>
                <a:gd name="connsiteX3445" fmla="*/ 43165 w 4003589"/>
                <a:gd name="connsiteY3445" fmla="*/ 2645352 h 3670407"/>
                <a:gd name="connsiteX3446" fmla="*/ 48193 w 4003589"/>
                <a:gd name="connsiteY3446" fmla="*/ 2641673 h 3670407"/>
                <a:gd name="connsiteX3447" fmla="*/ 52608 w 4003589"/>
                <a:gd name="connsiteY3447" fmla="*/ 2637013 h 3670407"/>
                <a:gd name="connsiteX3448" fmla="*/ 56041 w 4003589"/>
                <a:gd name="connsiteY3448" fmla="*/ 2631863 h 3670407"/>
                <a:gd name="connsiteX3449" fmla="*/ 58003 w 4003589"/>
                <a:gd name="connsiteY3449" fmla="*/ 2626958 h 3670407"/>
                <a:gd name="connsiteX3450" fmla="*/ 58249 w 4003589"/>
                <a:gd name="connsiteY3450" fmla="*/ 2624260 h 3670407"/>
                <a:gd name="connsiteX3451" fmla="*/ 57636 w 4003589"/>
                <a:gd name="connsiteY3451" fmla="*/ 2622298 h 3670407"/>
                <a:gd name="connsiteX3452" fmla="*/ 56287 w 4003589"/>
                <a:gd name="connsiteY3452" fmla="*/ 2621194 h 3670407"/>
                <a:gd name="connsiteX3453" fmla="*/ 54325 w 4003589"/>
                <a:gd name="connsiteY3453" fmla="*/ 2620826 h 3670407"/>
                <a:gd name="connsiteX3454" fmla="*/ 2955480 w 4003589"/>
                <a:gd name="connsiteY3454" fmla="*/ 2577170 h 3670407"/>
                <a:gd name="connsiteX3455" fmla="*/ 2950575 w 4003589"/>
                <a:gd name="connsiteY3455" fmla="*/ 2577906 h 3670407"/>
                <a:gd name="connsiteX3456" fmla="*/ 2945425 w 4003589"/>
                <a:gd name="connsiteY3456" fmla="*/ 2579745 h 3670407"/>
                <a:gd name="connsiteX3457" fmla="*/ 2940397 w 4003589"/>
                <a:gd name="connsiteY3457" fmla="*/ 2582566 h 3670407"/>
                <a:gd name="connsiteX3458" fmla="*/ 2935615 w 4003589"/>
                <a:gd name="connsiteY3458" fmla="*/ 2586368 h 3670407"/>
                <a:gd name="connsiteX3459" fmla="*/ 2929851 w 4003589"/>
                <a:gd name="connsiteY3459" fmla="*/ 2593603 h 3670407"/>
                <a:gd name="connsiteX3460" fmla="*/ 2926908 w 4003589"/>
                <a:gd name="connsiteY3460" fmla="*/ 2600960 h 3670407"/>
                <a:gd name="connsiteX3461" fmla="*/ 2926908 w 4003589"/>
                <a:gd name="connsiteY3461" fmla="*/ 2607705 h 3670407"/>
                <a:gd name="connsiteX3462" fmla="*/ 2930096 w 4003589"/>
                <a:gd name="connsiteY3462" fmla="*/ 2612978 h 3670407"/>
                <a:gd name="connsiteX3463" fmla="*/ 2932058 w 4003589"/>
                <a:gd name="connsiteY3463" fmla="*/ 2614327 h 3670407"/>
                <a:gd name="connsiteX3464" fmla="*/ 2934266 w 4003589"/>
                <a:gd name="connsiteY3464" fmla="*/ 2615308 h 3670407"/>
                <a:gd name="connsiteX3465" fmla="*/ 2936841 w 4003589"/>
                <a:gd name="connsiteY3465" fmla="*/ 2615798 h 3670407"/>
                <a:gd name="connsiteX3466" fmla="*/ 2939539 w 4003589"/>
                <a:gd name="connsiteY3466" fmla="*/ 2615921 h 3670407"/>
                <a:gd name="connsiteX3467" fmla="*/ 2944444 w 4003589"/>
                <a:gd name="connsiteY3467" fmla="*/ 2615185 h 3670407"/>
                <a:gd name="connsiteX3468" fmla="*/ 2949472 w 4003589"/>
                <a:gd name="connsiteY3468" fmla="*/ 2613346 h 3670407"/>
                <a:gd name="connsiteX3469" fmla="*/ 2954499 w 4003589"/>
                <a:gd name="connsiteY3469" fmla="*/ 2610525 h 3670407"/>
                <a:gd name="connsiteX3470" fmla="*/ 2959282 w 4003589"/>
                <a:gd name="connsiteY3470" fmla="*/ 2606724 h 3670407"/>
                <a:gd name="connsiteX3471" fmla="*/ 2965168 w 4003589"/>
                <a:gd name="connsiteY3471" fmla="*/ 2599489 h 3670407"/>
                <a:gd name="connsiteX3472" fmla="*/ 2968111 w 4003589"/>
                <a:gd name="connsiteY3472" fmla="*/ 2592008 h 3670407"/>
                <a:gd name="connsiteX3473" fmla="*/ 2968111 w 4003589"/>
                <a:gd name="connsiteY3473" fmla="*/ 2585264 h 3670407"/>
                <a:gd name="connsiteX3474" fmla="*/ 2964800 w 4003589"/>
                <a:gd name="connsiteY3474" fmla="*/ 2579991 h 3670407"/>
                <a:gd name="connsiteX3475" fmla="*/ 2962838 w 4003589"/>
                <a:gd name="connsiteY3475" fmla="*/ 2578642 h 3670407"/>
                <a:gd name="connsiteX3476" fmla="*/ 2960631 w 4003589"/>
                <a:gd name="connsiteY3476" fmla="*/ 2577661 h 3670407"/>
                <a:gd name="connsiteX3477" fmla="*/ 2958178 w 4003589"/>
                <a:gd name="connsiteY3477" fmla="*/ 2577170 h 3670407"/>
                <a:gd name="connsiteX3478" fmla="*/ 2955480 w 4003589"/>
                <a:gd name="connsiteY3478" fmla="*/ 2577170 h 3670407"/>
                <a:gd name="connsiteX3479" fmla="*/ 45373 w 4003589"/>
                <a:gd name="connsiteY3479" fmla="*/ 2664973 h 3670407"/>
                <a:gd name="connsiteX3480" fmla="*/ 44024 w 4003589"/>
                <a:gd name="connsiteY3480" fmla="*/ 2665095 h 3670407"/>
                <a:gd name="connsiteX3481" fmla="*/ 42430 w 4003589"/>
                <a:gd name="connsiteY3481" fmla="*/ 2665586 h 3670407"/>
                <a:gd name="connsiteX3482" fmla="*/ 40713 w 4003589"/>
                <a:gd name="connsiteY3482" fmla="*/ 2666321 h 3670407"/>
                <a:gd name="connsiteX3483" fmla="*/ 38873 w 4003589"/>
                <a:gd name="connsiteY3483" fmla="*/ 2667303 h 3670407"/>
                <a:gd name="connsiteX3484" fmla="*/ 33846 w 4003589"/>
                <a:gd name="connsiteY3484" fmla="*/ 2671104 h 3670407"/>
                <a:gd name="connsiteX3485" fmla="*/ 29431 w 4003589"/>
                <a:gd name="connsiteY3485" fmla="*/ 2675887 h 3670407"/>
                <a:gd name="connsiteX3486" fmla="*/ 26120 w 4003589"/>
                <a:gd name="connsiteY3486" fmla="*/ 2681037 h 3670407"/>
                <a:gd name="connsiteX3487" fmla="*/ 24280 w 4003589"/>
                <a:gd name="connsiteY3487" fmla="*/ 2685942 h 3670407"/>
                <a:gd name="connsiteX3488" fmla="*/ 24280 w 4003589"/>
                <a:gd name="connsiteY3488" fmla="*/ 2688518 h 3670407"/>
                <a:gd name="connsiteX3489" fmla="*/ 24894 w 4003589"/>
                <a:gd name="connsiteY3489" fmla="*/ 2690357 h 3670407"/>
                <a:gd name="connsiteX3490" fmla="*/ 26243 w 4003589"/>
                <a:gd name="connsiteY3490" fmla="*/ 2691461 h 3670407"/>
                <a:gd name="connsiteX3491" fmla="*/ 28205 w 4003589"/>
                <a:gd name="connsiteY3491" fmla="*/ 2691828 h 3670407"/>
                <a:gd name="connsiteX3492" fmla="*/ 29554 w 4003589"/>
                <a:gd name="connsiteY3492" fmla="*/ 2691706 h 3670407"/>
                <a:gd name="connsiteX3493" fmla="*/ 31148 w 4003589"/>
                <a:gd name="connsiteY3493" fmla="*/ 2691215 h 3670407"/>
                <a:gd name="connsiteX3494" fmla="*/ 32865 w 4003589"/>
                <a:gd name="connsiteY3494" fmla="*/ 2690479 h 3670407"/>
                <a:gd name="connsiteX3495" fmla="*/ 34704 w 4003589"/>
                <a:gd name="connsiteY3495" fmla="*/ 2689499 h 3670407"/>
                <a:gd name="connsiteX3496" fmla="*/ 39732 w 4003589"/>
                <a:gd name="connsiteY3496" fmla="*/ 2685574 h 3670407"/>
                <a:gd name="connsiteX3497" fmla="*/ 44146 w 4003589"/>
                <a:gd name="connsiteY3497" fmla="*/ 2680792 h 3670407"/>
                <a:gd name="connsiteX3498" fmla="*/ 47457 w 4003589"/>
                <a:gd name="connsiteY3498" fmla="*/ 2675641 h 3670407"/>
                <a:gd name="connsiteX3499" fmla="*/ 49297 w 4003589"/>
                <a:gd name="connsiteY3499" fmla="*/ 2670736 h 3670407"/>
                <a:gd name="connsiteX3500" fmla="*/ 49419 w 4003589"/>
                <a:gd name="connsiteY3500" fmla="*/ 2668161 h 3670407"/>
                <a:gd name="connsiteX3501" fmla="*/ 48806 w 4003589"/>
                <a:gd name="connsiteY3501" fmla="*/ 2666321 h 3670407"/>
                <a:gd name="connsiteX3502" fmla="*/ 47457 w 4003589"/>
                <a:gd name="connsiteY3502" fmla="*/ 2665218 h 3670407"/>
                <a:gd name="connsiteX3503" fmla="*/ 45495 w 4003589"/>
                <a:gd name="connsiteY3503" fmla="*/ 2664850 h 3670407"/>
                <a:gd name="connsiteX3504" fmla="*/ 37770 w 4003589"/>
                <a:gd name="connsiteY3504" fmla="*/ 2708874 h 3670407"/>
                <a:gd name="connsiteX3505" fmla="*/ 36298 w 4003589"/>
                <a:gd name="connsiteY3505" fmla="*/ 2709119 h 3670407"/>
                <a:gd name="connsiteX3506" fmla="*/ 34581 w 4003589"/>
                <a:gd name="connsiteY3506" fmla="*/ 2709610 h 3670407"/>
                <a:gd name="connsiteX3507" fmla="*/ 32742 w 4003589"/>
                <a:gd name="connsiteY3507" fmla="*/ 2710468 h 3670407"/>
                <a:gd name="connsiteX3508" fmla="*/ 30780 w 4003589"/>
                <a:gd name="connsiteY3508" fmla="*/ 2711572 h 3670407"/>
                <a:gd name="connsiteX3509" fmla="*/ 25752 w 4003589"/>
                <a:gd name="connsiteY3509" fmla="*/ 2715496 h 3670407"/>
                <a:gd name="connsiteX3510" fmla="*/ 21337 w 4003589"/>
                <a:gd name="connsiteY3510" fmla="*/ 2720401 h 3670407"/>
                <a:gd name="connsiteX3511" fmla="*/ 18026 w 4003589"/>
                <a:gd name="connsiteY3511" fmla="*/ 2725674 h 3670407"/>
                <a:gd name="connsiteX3512" fmla="*/ 16310 w 4003589"/>
                <a:gd name="connsiteY3512" fmla="*/ 2730579 h 3670407"/>
                <a:gd name="connsiteX3513" fmla="*/ 16310 w 4003589"/>
                <a:gd name="connsiteY3513" fmla="*/ 2733032 h 3670407"/>
                <a:gd name="connsiteX3514" fmla="*/ 17045 w 4003589"/>
                <a:gd name="connsiteY3514" fmla="*/ 2734749 h 3670407"/>
                <a:gd name="connsiteX3515" fmla="*/ 18394 w 4003589"/>
                <a:gd name="connsiteY3515" fmla="*/ 2735852 h 3670407"/>
                <a:gd name="connsiteX3516" fmla="*/ 20356 w 4003589"/>
                <a:gd name="connsiteY3516" fmla="*/ 2736220 h 3670407"/>
                <a:gd name="connsiteX3517" fmla="*/ 21828 w 4003589"/>
                <a:gd name="connsiteY3517" fmla="*/ 2736097 h 3670407"/>
                <a:gd name="connsiteX3518" fmla="*/ 23545 w 4003589"/>
                <a:gd name="connsiteY3518" fmla="*/ 2735607 h 3670407"/>
                <a:gd name="connsiteX3519" fmla="*/ 25384 w 4003589"/>
                <a:gd name="connsiteY3519" fmla="*/ 2734749 h 3670407"/>
                <a:gd name="connsiteX3520" fmla="*/ 27346 w 4003589"/>
                <a:gd name="connsiteY3520" fmla="*/ 2733645 h 3670407"/>
                <a:gd name="connsiteX3521" fmla="*/ 32374 w 4003589"/>
                <a:gd name="connsiteY3521" fmla="*/ 2729598 h 3670407"/>
                <a:gd name="connsiteX3522" fmla="*/ 36789 w 4003589"/>
                <a:gd name="connsiteY3522" fmla="*/ 2724693 h 3670407"/>
                <a:gd name="connsiteX3523" fmla="*/ 40100 w 4003589"/>
                <a:gd name="connsiteY3523" fmla="*/ 2719420 h 3670407"/>
                <a:gd name="connsiteX3524" fmla="*/ 41816 w 4003589"/>
                <a:gd name="connsiteY3524" fmla="*/ 2714515 h 3670407"/>
                <a:gd name="connsiteX3525" fmla="*/ 41816 w 4003589"/>
                <a:gd name="connsiteY3525" fmla="*/ 2712062 h 3670407"/>
                <a:gd name="connsiteX3526" fmla="*/ 41081 w 4003589"/>
                <a:gd name="connsiteY3526" fmla="*/ 2710346 h 3670407"/>
                <a:gd name="connsiteX3527" fmla="*/ 39732 w 4003589"/>
                <a:gd name="connsiteY3527" fmla="*/ 2709242 h 3670407"/>
                <a:gd name="connsiteX3528" fmla="*/ 37770 w 4003589"/>
                <a:gd name="connsiteY3528" fmla="*/ 2708874 h 3670407"/>
                <a:gd name="connsiteX3529" fmla="*/ 2885091 w 4003589"/>
                <a:gd name="connsiteY3529" fmla="*/ 2642286 h 3670407"/>
                <a:gd name="connsiteX3530" fmla="*/ 2880431 w 4003589"/>
                <a:gd name="connsiteY3530" fmla="*/ 2642900 h 3670407"/>
                <a:gd name="connsiteX3531" fmla="*/ 2875526 w 4003589"/>
                <a:gd name="connsiteY3531" fmla="*/ 2644616 h 3670407"/>
                <a:gd name="connsiteX3532" fmla="*/ 2870621 w 4003589"/>
                <a:gd name="connsiteY3532" fmla="*/ 2647314 h 3670407"/>
                <a:gd name="connsiteX3533" fmla="*/ 2865961 w 4003589"/>
                <a:gd name="connsiteY3533" fmla="*/ 2650870 h 3670407"/>
                <a:gd name="connsiteX3534" fmla="*/ 2859953 w 4003589"/>
                <a:gd name="connsiteY3534" fmla="*/ 2657983 h 3670407"/>
                <a:gd name="connsiteX3535" fmla="*/ 2856764 w 4003589"/>
                <a:gd name="connsiteY3535" fmla="*/ 2665463 h 3670407"/>
                <a:gd name="connsiteX3536" fmla="*/ 2856519 w 4003589"/>
                <a:gd name="connsiteY3536" fmla="*/ 2672453 h 3670407"/>
                <a:gd name="connsiteX3537" fmla="*/ 2859339 w 4003589"/>
                <a:gd name="connsiteY3537" fmla="*/ 2677971 h 3670407"/>
                <a:gd name="connsiteX3538" fmla="*/ 2861301 w 4003589"/>
                <a:gd name="connsiteY3538" fmla="*/ 2679443 h 3670407"/>
                <a:gd name="connsiteX3539" fmla="*/ 2863631 w 4003589"/>
                <a:gd name="connsiteY3539" fmla="*/ 2680546 h 3670407"/>
                <a:gd name="connsiteX3540" fmla="*/ 2866206 w 4003589"/>
                <a:gd name="connsiteY3540" fmla="*/ 2681160 h 3670407"/>
                <a:gd name="connsiteX3541" fmla="*/ 2869027 w 4003589"/>
                <a:gd name="connsiteY3541" fmla="*/ 2681282 h 3670407"/>
                <a:gd name="connsiteX3542" fmla="*/ 2873809 w 4003589"/>
                <a:gd name="connsiteY3542" fmla="*/ 2680669 h 3670407"/>
                <a:gd name="connsiteX3543" fmla="*/ 2878715 w 4003589"/>
                <a:gd name="connsiteY3543" fmla="*/ 2678953 h 3670407"/>
                <a:gd name="connsiteX3544" fmla="*/ 2883620 w 4003589"/>
                <a:gd name="connsiteY3544" fmla="*/ 2676255 h 3670407"/>
                <a:gd name="connsiteX3545" fmla="*/ 2888280 w 4003589"/>
                <a:gd name="connsiteY3545" fmla="*/ 2672698 h 3670407"/>
                <a:gd name="connsiteX3546" fmla="*/ 2894289 w 4003589"/>
                <a:gd name="connsiteY3546" fmla="*/ 2665463 h 3670407"/>
                <a:gd name="connsiteX3547" fmla="*/ 2897599 w 4003589"/>
                <a:gd name="connsiteY3547" fmla="*/ 2657983 h 3670407"/>
                <a:gd name="connsiteX3548" fmla="*/ 2897845 w 4003589"/>
                <a:gd name="connsiteY3548" fmla="*/ 2650993 h 3670407"/>
                <a:gd name="connsiteX3549" fmla="*/ 2894902 w 4003589"/>
                <a:gd name="connsiteY3549" fmla="*/ 2645475 h 3670407"/>
                <a:gd name="connsiteX3550" fmla="*/ 2892940 w 4003589"/>
                <a:gd name="connsiteY3550" fmla="*/ 2644003 h 3670407"/>
                <a:gd name="connsiteX3551" fmla="*/ 2890610 w 4003589"/>
                <a:gd name="connsiteY3551" fmla="*/ 2642900 h 3670407"/>
                <a:gd name="connsiteX3552" fmla="*/ 2888034 w 4003589"/>
                <a:gd name="connsiteY3552" fmla="*/ 2642286 h 3670407"/>
                <a:gd name="connsiteX3553" fmla="*/ 2885214 w 4003589"/>
                <a:gd name="connsiteY3553" fmla="*/ 2642164 h 3670407"/>
                <a:gd name="connsiteX3554" fmla="*/ 31638 w 4003589"/>
                <a:gd name="connsiteY3554" fmla="*/ 2752530 h 3670407"/>
                <a:gd name="connsiteX3555" fmla="*/ 30044 w 4003589"/>
                <a:gd name="connsiteY3555" fmla="*/ 2752775 h 3670407"/>
                <a:gd name="connsiteX3556" fmla="*/ 28205 w 4003589"/>
                <a:gd name="connsiteY3556" fmla="*/ 2753266 h 3670407"/>
                <a:gd name="connsiteX3557" fmla="*/ 26243 w 4003589"/>
                <a:gd name="connsiteY3557" fmla="*/ 2754124 h 3670407"/>
                <a:gd name="connsiteX3558" fmla="*/ 24158 w 4003589"/>
                <a:gd name="connsiteY3558" fmla="*/ 2755350 h 3670407"/>
                <a:gd name="connsiteX3559" fmla="*/ 19130 w 4003589"/>
                <a:gd name="connsiteY3559" fmla="*/ 2759520 h 3670407"/>
                <a:gd name="connsiteX3560" fmla="*/ 14838 w 4003589"/>
                <a:gd name="connsiteY3560" fmla="*/ 2764547 h 3670407"/>
                <a:gd name="connsiteX3561" fmla="*/ 11650 w 4003589"/>
                <a:gd name="connsiteY3561" fmla="*/ 2769820 h 3670407"/>
                <a:gd name="connsiteX3562" fmla="*/ 10178 w 4003589"/>
                <a:gd name="connsiteY3562" fmla="*/ 2774726 h 3670407"/>
                <a:gd name="connsiteX3563" fmla="*/ 10178 w 4003589"/>
                <a:gd name="connsiteY3563" fmla="*/ 2777056 h 3670407"/>
                <a:gd name="connsiteX3564" fmla="*/ 10914 w 4003589"/>
                <a:gd name="connsiteY3564" fmla="*/ 2778772 h 3670407"/>
                <a:gd name="connsiteX3565" fmla="*/ 12263 w 4003589"/>
                <a:gd name="connsiteY3565" fmla="*/ 2779753 h 3670407"/>
                <a:gd name="connsiteX3566" fmla="*/ 14102 w 4003589"/>
                <a:gd name="connsiteY3566" fmla="*/ 2780121 h 3670407"/>
                <a:gd name="connsiteX3567" fmla="*/ 15696 w 4003589"/>
                <a:gd name="connsiteY3567" fmla="*/ 2779876 h 3670407"/>
                <a:gd name="connsiteX3568" fmla="*/ 17536 w 4003589"/>
                <a:gd name="connsiteY3568" fmla="*/ 2779385 h 3670407"/>
                <a:gd name="connsiteX3569" fmla="*/ 19498 w 4003589"/>
                <a:gd name="connsiteY3569" fmla="*/ 2778527 h 3670407"/>
                <a:gd name="connsiteX3570" fmla="*/ 21583 w 4003589"/>
                <a:gd name="connsiteY3570" fmla="*/ 2777301 h 3670407"/>
                <a:gd name="connsiteX3571" fmla="*/ 26733 w 4003589"/>
                <a:gd name="connsiteY3571" fmla="*/ 2773132 h 3670407"/>
                <a:gd name="connsiteX3572" fmla="*/ 31148 w 4003589"/>
                <a:gd name="connsiteY3572" fmla="*/ 2768104 h 3670407"/>
                <a:gd name="connsiteX3573" fmla="*/ 34336 w 4003589"/>
                <a:gd name="connsiteY3573" fmla="*/ 2762831 h 3670407"/>
                <a:gd name="connsiteX3574" fmla="*/ 35808 w 4003589"/>
                <a:gd name="connsiteY3574" fmla="*/ 2757925 h 3670407"/>
                <a:gd name="connsiteX3575" fmla="*/ 35808 w 4003589"/>
                <a:gd name="connsiteY3575" fmla="*/ 2755596 h 3670407"/>
                <a:gd name="connsiteX3576" fmla="*/ 35072 w 4003589"/>
                <a:gd name="connsiteY3576" fmla="*/ 2753879 h 3670407"/>
                <a:gd name="connsiteX3577" fmla="*/ 33723 w 4003589"/>
                <a:gd name="connsiteY3577" fmla="*/ 2752898 h 3670407"/>
                <a:gd name="connsiteX3578" fmla="*/ 31884 w 4003589"/>
                <a:gd name="connsiteY3578" fmla="*/ 2752530 h 3670407"/>
                <a:gd name="connsiteX3579" fmla="*/ 2813599 w 4003589"/>
                <a:gd name="connsiteY3579" fmla="*/ 2706053 h 3670407"/>
                <a:gd name="connsiteX3580" fmla="*/ 2809061 w 4003589"/>
                <a:gd name="connsiteY3580" fmla="*/ 2706666 h 3670407"/>
                <a:gd name="connsiteX3581" fmla="*/ 2804402 w 4003589"/>
                <a:gd name="connsiteY3581" fmla="*/ 2708261 h 3670407"/>
                <a:gd name="connsiteX3582" fmla="*/ 2799619 w 4003589"/>
                <a:gd name="connsiteY3582" fmla="*/ 2710713 h 3670407"/>
                <a:gd name="connsiteX3583" fmla="*/ 2795082 w 4003589"/>
                <a:gd name="connsiteY3583" fmla="*/ 2714147 h 3670407"/>
                <a:gd name="connsiteX3584" fmla="*/ 2788828 w 4003589"/>
                <a:gd name="connsiteY3584" fmla="*/ 2721259 h 3670407"/>
                <a:gd name="connsiteX3585" fmla="*/ 2785271 w 4003589"/>
                <a:gd name="connsiteY3585" fmla="*/ 2728740 h 3670407"/>
                <a:gd name="connsiteX3586" fmla="*/ 2784658 w 4003589"/>
                <a:gd name="connsiteY3586" fmla="*/ 2735852 h 3670407"/>
                <a:gd name="connsiteX3587" fmla="*/ 2787233 w 4003589"/>
                <a:gd name="connsiteY3587" fmla="*/ 2741616 h 3670407"/>
                <a:gd name="connsiteX3588" fmla="*/ 2789196 w 4003589"/>
                <a:gd name="connsiteY3588" fmla="*/ 2743333 h 3670407"/>
                <a:gd name="connsiteX3589" fmla="*/ 2791525 w 4003589"/>
                <a:gd name="connsiteY3589" fmla="*/ 2744559 h 3670407"/>
                <a:gd name="connsiteX3590" fmla="*/ 2794223 w 4003589"/>
                <a:gd name="connsiteY3590" fmla="*/ 2745295 h 3670407"/>
                <a:gd name="connsiteX3591" fmla="*/ 2797166 w 4003589"/>
                <a:gd name="connsiteY3591" fmla="*/ 2745540 h 3670407"/>
                <a:gd name="connsiteX3592" fmla="*/ 2801704 w 4003589"/>
                <a:gd name="connsiteY3592" fmla="*/ 2744927 h 3670407"/>
                <a:gd name="connsiteX3593" fmla="*/ 2806486 w 4003589"/>
                <a:gd name="connsiteY3593" fmla="*/ 2743333 h 3670407"/>
                <a:gd name="connsiteX3594" fmla="*/ 2811269 w 4003589"/>
                <a:gd name="connsiteY3594" fmla="*/ 2740880 h 3670407"/>
                <a:gd name="connsiteX3595" fmla="*/ 2815806 w 4003589"/>
                <a:gd name="connsiteY3595" fmla="*/ 2737446 h 3670407"/>
                <a:gd name="connsiteX3596" fmla="*/ 2822060 w 4003589"/>
                <a:gd name="connsiteY3596" fmla="*/ 2730334 h 3670407"/>
                <a:gd name="connsiteX3597" fmla="*/ 2825616 w 4003589"/>
                <a:gd name="connsiteY3597" fmla="*/ 2722854 h 3670407"/>
                <a:gd name="connsiteX3598" fmla="*/ 2826230 w 4003589"/>
                <a:gd name="connsiteY3598" fmla="*/ 2715741 h 3670407"/>
                <a:gd name="connsiteX3599" fmla="*/ 2823654 w 4003589"/>
                <a:gd name="connsiteY3599" fmla="*/ 2709978 h 3670407"/>
                <a:gd name="connsiteX3600" fmla="*/ 2821692 w 4003589"/>
                <a:gd name="connsiteY3600" fmla="*/ 2708261 h 3670407"/>
                <a:gd name="connsiteX3601" fmla="*/ 2819363 w 4003589"/>
                <a:gd name="connsiteY3601" fmla="*/ 2707034 h 3670407"/>
                <a:gd name="connsiteX3602" fmla="*/ 2816665 w 4003589"/>
                <a:gd name="connsiteY3602" fmla="*/ 2706299 h 3670407"/>
                <a:gd name="connsiteX3603" fmla="*/ 2813721 w 4003589"/>
                <a:gd name="connsiteY3603" fmla="*/ 2706053 h 3670407"/>
                <a:gd name="connsiteX3604" fmla="*/ 26978 w 4003589"/>
                <a:gd name="connsiteY3604" fmla="*/ 2795695 h 3670407"/>
                <a:gd name="connsiteX3605" fmla="*/ 25262 w 4003589"/>
                <a:gd name="connsiteY3605" fmla="*/ 2795940 h 3670407"/>
                <a:gd name="connsiteX3606" fmla="*/ 23422 w 4003589"/>
                <a:gd name="connsiteY3606" fmla="*/ 2796554 h 3670407"/>
                <a:gd name="connsiteX3607" fmla="*/ 21337 w 4003589"/>
                <a:gd name="connsiteY3607" fmla="*/ 2797535 h 3670407"/>
                <a:gd name="connsiteX3608" fmla="*/ 19130 w 4003589"/>
                <a:gd name="connsiteY3608" fmla="*/ 2798884 h 3670407"/>
                <a:gd name="connsiteX3609" fmla="*/ 13980 w 4003589"/>
                <a:gd name="connsiteY3609" fmla="*/ 2803175 h 3670407"/>
                <a:gd name="connsiteX3610" fmla="*/ 9688 w 4003589"/>
                <a:gd name="connsiteY3610" fmla="*/ 2808326 h 3670407"/>
                <a:gd name="connsiteX3611" fmla="*/ 6622 w 4003589"/>
                <a:gd name="connsiteY3611" fmla="*/ 2813599 h 3670407"/>
                <a:gd name="connsiteX3612" fmla="*/ 5273 w 4003589"/>
                <a:gd name="connsiteY3612" fmla="*/ 2818504 h 3670407"/>
                <a:gd name="connsiteX3613" fmla="*/ 5273 w 4003589"/>
                <a:gd name="connsiteY3613" fmla="*/ 2820712 h 3670407"/>
                <a:gd name="connsiteX3614" fmla="*/ 6009 w 4003589"/>
                <a:gd name="connsiteY3614" fmla="*/ 2822305 h 3670407"/>
                <a:gd name="connsiteX3615" fmla="*/ 7358 w 4003589"/>
                <a:gd name="connsiteY3615" fmla="*/ 2823287 h 3670407"/>
                <a:gd name="connsiteX3616" fmla="*/ 9197 w 4003589"/>
                <a:gd name="connsiteY3616" fmla="*/ 2823655 h 3670407"/>
                <a:gd name="connsiteX3617" fmla="*/ 10914 w 4003589"/>
                <a:gd name="connsiteY3617" fmla="*/ 2823409 h 3670407"/>
                <a:gd name="connsiteX3618" fmla="*/ 12753 w 4003589"/>
                <a:gd name="connsiteY3618" fmla="*/ 2822796 h 3670407"/>
                <a:gd name="connsiteX3619" fmla="*/ 14838 w 4003589"/>
                <a:gd name="connsiteY3619" fmla="*/ 2821815 h 3670407"/>
                <a:gd name="connsiteX3620" fmla="*/ 17045 w 4003589"/>
                <a:gd name="connsiteY3620" fmla="*/ 2820466 h 3670407"/>
                <a:gd name="connsiteX3621" fmla="*/ 22196 w 4003589"/>
                <a:gd name="connsiteY3621" fmla="*/ 2816174 h 3670407"/>
                <a:gd name="connsiteX3622" fmla="*/ 26488 w 4003589"/>
                <a:gd name="connsiteY3622" fmla="*/ 2811024 h 3670407"/>
                <a:gd name="connsiteX3623" fmla="*/ 29554 w 4003589"/>
                <a:gd name="connsiteY3623" fmla="*/ 2805751 h 3670407"/>
                <a:gd name="connsiteX3624" fmla="*/ 31025 w 4003589"/>
                <a:gd name="connsiteY3624" fmla="*/ 2800845 h 3670407"/>
                <a:gd name="connsiteX3625" fmla="*/ 30902 w 4003589"/>
                <a:gd name="connsiteY3625" fmla="*/ 2798638 h 3670407"/>
                <a:gd name="connsiteX3626" fmla="*/ 30167 w 4003589"/>
                <a:gd name="connsiteY3626" fmla="*/ 2797044 h 3670407"/>
                <a:gd name="connsiteX3627" fmla="*/ 28818 w 4003589"/>
                <a:gd name="connsiteY3627" fmla="*/ 2796063 h 3670407"/>
                <a:gd name="connsiteX3628" fmla="*/ 26978 w 4003589"/>
                <a:gd name="connsiteY3628" fmla="*/ 2795695 h 3670407"/>
                <a:gd name="connsiteX3629" fmla="*/ 2740512 w 4003589"/>
                <a:gd name="connsiteY3629" fmla="*/ 2768594 h 3670407"/>
                <a:gd name="connsiteX3630" fmla="*/ 2736220 w 4003589"/>
                <a:gd name="connsiteY3630" fmla="*/ 2769085 h 3670407"/>
                <a:gd name="connsiteX3631" fmla="*/ 2731683 w 4003589"/>
                <a:gd name="connsiteY3631" fmla="*/ 2770556 h 3670407"/>
                <a:gd name="connsiteX3632" fmla="*/ 2727145 w 4003589"/>
                <a:gd name="connsiteY3632" fmla="*/ 2772886 h 3670407"/>
                <a:gd name="connsiteX3633" fmla="*/ 2722731 w 4003589"/>
                <a:gd name="connsiteY3633" fmla="*/ 2776075 h 3670407"/>
                <a:gd name="connsiteX3634" fmla="*/ 2716354 w 4003589"/>
                <a:gd name="connsiteY3634" fmla="*/ 2783064 h 3670407"/>
                <a:gd name="connsiteX3635" fmla="*/ 2712552 w 4003589"/>
                <a:gd name="connsiteY3635" fmla="*/ 2790545 h 3670407"/>
                <a:gd name="connsiteX3636" fmla="*/ 2711694 w 4003589"/>
                <a:gd name="connsiteY3636" fmla="*/ 2797780 h 3670407"/>
                <a:gd name="connsiteX3637" fmla="*/ 2714024 w 4003589"/>
                <a:gd name="connsiteY3637" fmla="*/ 2803666 h 3670407"/>
                <a:gd name="connsiteX3638" fmla="*/ 2715986 w 4003589"/>
                <a:gd name="connsiteY3638" fmla="*/ 2805628 h 3670407"/>
                <a:gd name="connsiteX3639" fmla="*/ 2718316 w 4003589"/>
                <a:gd name="connsiteY3639" fmla="*/ 2806977 h 3670407"/>
                <a:gd name="connsiteX3640" fmla="*/ 2721014 w 4003589"/>
                <a:gd name="connsiteY3640" fmla="*/ 2807835 h 3670407"/>
                <a:gd name="connsiteX3641" fmla="*/ 2724080 w 4003589"/>
                <a:gd name="connsiteY3641" fmla="*/ 2808081 h 3670407"/>
                <a:gd name="connsiteX3642" fmla="*/ 2728372 w 4003589"/>
                <a:gd name="connsiteY3642" fmla="*/ 2807590 h 3670407"/>
                <a:gd name="connsiteX3643" fmla="*/ 2732909 w 4003589"/>
                <a:gd name="connsiteY3643" fmla="*/ 2806119 h 3670407"/>
                <a:gd name="connsiteX3644" fmla="*/ 2737446 w 4003589"/>
                <a:gd name="connsiteY3644" fmla="*/ 2803789 h 3670407"/>
                <a:gd name="connsiteX3645" fmla="*/ 2741861 w 4003589"/>
                <a:gd name="connsiteY3645" fmla="*/ 2800600 h 3670407"/>
                <a:gd name="connsiteX3646" fmla="*/ 2748360 w 4003589"/>
                <a:gd name="connsiteY3646" fmla="*/ 2793610 h 3670407"/>
                <a:gd name="connsiteX3647" fmla="*/ 2752162 w 4003589"/>
                <a:gd name="connsiteY3647" fmla="*/ 2786007 h 3670407"/>
                <a:gd name="connsiteX3648" fmla="*/ 2753020 w 4003589"/>
                <a:gd name="connsiteY3648" fmla="*/ 2778772 h 3670407"/>
                <a:gd name="connsiteX3649" fmla="*/ 2750690 w 4003589"/>
                <a:gd name="connsiteY3649" fmla="*/ 2772886 h 3670407"/>
                <a:gd name="connsiteX3650" fmla="*/ 2748728 w 4003589"/>
                <a:gd name="connsiteY3650" fmla="*/ 2770924 h 3670407"/>
                <a:gd name="connsiteX3651" fmla="*/ 2746275 w 4003589"/>
                <a:gd name="connsiteY3651" fmla="*/ 2769575 h 3670407"/>
                <a:gd name="connsiteX3652" fmla="*/ 2743578 w 4003589"/>
                <a:gd name="connsiteY3652" fmla="*/ 2768839 h 3670407"/>
                <a:gd name="connsiteX3653" fmla="*/ 2740512 w 4003589"/>
                <a:gd name="connsiteY3653" fmla="*/ 2768594 h 3670407"/>
                <a:gd name="connsiteX3654" fmla="*/ 23913 w 4003589"/>
                <a:gd name="connsiteY3654" fmla="*/ 2838370 h 3670407"/>
                <a:gd name="connsiteX3655" fmla="*/ 22196 w 4003589"/>
                <a:gd name="connsiteY3655" fmla="*/ 2838615 h 3670407"/>
                <a:gd name="connsiteX3656" fmla="*/ 20234 w 4003589"/>
                <a:gd name="connsiteY3656" fmla="*/ 2839228 h 3670407"/>
                <a:gd name="connsiteX3657" fmla="*/ 18026 w 4003589"/>
                <a:gd name="connsiteY3657" fmla="*/ 2840332 h 3670407"/>
                <a:gd name="connsiteX3658" fmla="*/ 15696 w 4003589"/>
                <a:gd name="connsiteY3658" fmla="*/ 2841804 h 3670407"/>
                <a:gd name="connsiteX3659" fmla="*/ 10546 w 4003589"/>
                <a:gd name="connsiteY3659" fmla="*/ 2846218 h 3670407"/>
                <a:gd name="connsiteX3660" fmla="*/ 6254 w 4003589"/>
                <a:gd name="connsiteY3660" fmla="*/ 2851369 h 3670407"/>
                <a:gd name="connsiteX3661" fmla="*/ 3311 w 4003589"/>
                <a:gd name="connsiteY3661" fmla="*/ 2856765 h 3670407"/>
                <a:gd name="connsiteX3662" fmla="*/ 2085 w 4003589"/>
                <a:gd name="connsiteY3662" fmla="*/ 2861547 h 3670407"/>
                <a:gd name="connsiteX3663" fmla="*/ 2207 w 4003589"/>
                <a:gd name="connsiteY3663" fmla="*/ 2863754 h 3670407"/>
                <a:gd name="connsiteX3664" fmla="*/ 2943 w 4003589"/>
                <a:gd name="connsiteY3664" fmla="*/ 2865348 h 3670407"/>
                <a:gd name="connsiteX3665" fmla="*/ 4292 w 4003589"/>
                <a:gd name="connsiteY3665" fmla="*/ 2866330 h 3670407"/>
                <a:gd name="connsiteX3666" fmla="*/ 6131 w 4003589"/>
                <a:gd name="connsiteY3666" fmla="*/ 2866697 h 3670407"/>
                <a:gd name="connsiteX3667" fmla="*/ 7848 w 4003589"/>
                <a:gd name="connsiteY3667" fmla="*/ 2866452 h 3670407"/>
                <a:gd name="connsiteX3668" fmla="*/ 9810 w 4003589"/>
                <a:gd name="connsiteY3668" fmla="*/ 2865839 h 3670407"/>
                <a:gd name="connsiteX3669" fmla="*/ 12018 w 4003589"/>
                <a:gd name="connsiteY3669" fmla="*/ 2864735 h 3670407"/>
                <a:gd name="connsiteX3670" fmla="*/ 14348 w 4003589"/>
                <a:gd name="connsiteY3670" fmla="*/ 2863264 h 3670407"/>
                <a:gd name="connsiteX3671" fmla="*/ 19498 w 4003589"/>
                <a:gd name="connsiteY3671" fmla="*/ 2858849 h 3670407"/>
                <a:gd name="connsiteX3672" fmla="*/ 23790 w 4003589"/>
                <a:gd name="connsiteY3672" fmla="*/ 2853576 h 3670407"/>
                <a:gd name="connsiteX3673" fmla="*/ 26733 w 4003589"/>
                <a:gd name="connsiteY3673" fmla="*/ 2848180 h 3670407"/>
                <a:gd name="connsiteX3674" fmla="*/ 27959 w 4003589"/>
                <a:gd name="connsiteY3674" fmla="*/ 2843398 h 3670407"/>
                <a:gd name="connsiteX3675" fmla="*/ 27837 w 4003589"/>
                <a:gd name="connsiteY3675" fmla="*/ 2841313 h 3670407"/>
                <a:gd name="connsiteX3676" fmla="*/ 27101 w 4003589"/>
                <a:gd name="connsiteY3676" fmla="*/ 2839719 h 3670407"/>
                <a:gd name="connsiteX3677" fmla="*/ 25752 w 4003589"/>
                <a:gd name="connsiteY3677" fmla="*/ 2838738 h 3670407"/>
                <a:gd name="connsiteX3678" fmla="*/ 23913 w 4003589"/>
                <a:gd name="connsiteY3678" fmla="*/ 2838493 h 3670407"/>
                <a:gd name="connsiteX3679" fmla="*/ 2666444 w 4003589"/>
                <a:gd name="connsiteY3679" fmla="*/ 2829418 h 3670407"/>
                <a:gd name="connsiteX3680" fmla="*/ 2662274 w 4003589"/>
                <a:gd name="connsiteY3680" fmla="*/ 2829909 h 3670407"/>
                <a:gd name="connsiteX3681" fmla="*/ 2657860 w 4003589"/>
                <a:gd name="connsiteY3681" fmla="*/ 2831258 h 3670407"/>
                <a:gd name="connsiteX3682" fmla="*/ 2653445 w 4003589"/>
                <a:gd name="connsiteY3682" fmla="*/ 2833465 h 3670407"/>
                <a:gd name="connsiteX3683" fmla="*/ 2649153 w 4003589"/>
                <a:gd name="connsiteY3683" fmla="*/ 2836408 h 3670407"/>
                <a:gd name="connsiteX3684" fmla="*/ 2642654 w 4003589"/>
                <a:gd name="connsiteY3684" fmla="*/ 2843275 h 3670407"/>
                <a:gd name="connsiteX3685" fmla="*/ 2638607 w 4003589"/>
                <a:gd name="connsiteY3685" fmla="*/ 2850756 h 3670407"/>
                <a:gd name="connsiteX3686" fmla="*/ 2637381 w 4003589"/>
                <a:gd name="connsiteY3686" fmla="*/ 2857991 h 3670407"/>
                <a:gd name="connsiteX3687" fmla="*/ 2639343 w 4003589"/>
                <a:gd name="connsiteY3687" fmla="*/ 2864122 h 3670407"/>
                <a:gd name="connsiteX3688" fmla="*/ 2641182 w 4003589"/>
                <a:gd name="connsiteY3688" fmla="*/ 2866207 h 3670407"/>
                <a:gd name="connsiteX3689" fmla="*/ 2643512 w 4003589"/>
                <a:gd name="connsiteY3689" fmla="*/ 2867678 h 3670407"/>
                <a:gd name="connsiteX3690" fmla="*/ 2646333 w 4003589"/>
                <a:gd name="connsiteY3690" fmla="*/ 2868537 h 3670407"/>
                <a:gd name="connsiteX3691" fmla="*/ 2649399 w 4003589"/>
                <a:gd name="connsiteY3691" fmla="*/ 2868782 h 3670407"/>
                <a:gd name="connsiteX3692" fmla="*/ 2653568 w 4003589"/>
                <a:gd name="connsiteY3692" fmla="*/ 2868291 h 3670407"/>
                <a:gd name="connsiteX3693" fmla="*/ 2657983 w 4003589"/>
                <a:gd name="connsiteY3693" fmla="*/ 2866943 h 3670407"/>
                <a:gd name="connsiteX3694" fmla="*/ 2662397 w 4003589"/>
                <a:gd name="connsiteY3694" fmla="*/ 2864735 h 3670407"/>
                <a:gd name="connsiteX3695" fmla="*/ 2666812 w 4003589"/>
                <a:gd name="connsiteY3695" fmla="*/ 2861792 h 3670407"/>
                <a:gd name="connsiteX3696" fmla="*/ 2673434 w 4003589"/>
                <a:gd name="connsiteY3696" fmla="*/ 2854802 h 3670407"/>
                <a:gd name="connsiteX3697" fmla="*/ 2677481 w 4003589"/>
                <a:gd name="connsiteY3697" fmla="*/ 2847199 h 3670407"/>
                <a:gd name="connsiteX3698" fmla="*/ 2678584 w 4003589"/>
                <a:gd name="connsiteY3698" fmla="*/ 2839842 h 3670407"/>
                <a:gd name="connsiteX3699" fmla="*/ 2676499 w 4003589"/>
                <a:gd name="connsiteY3699" fmla="*/ 2833710 h 3670407"/>
                <a:gd name="connsiteX3700" fmla="*/ 2674660 w 4003589"/>
                <a:gd name="connsiteY3700" fmla="*/ 2831625 h 3670407"/>
                <a:gd name="connsiteX3701" fmla="*/ 2672330 w 4003589"/>
                <a:gd name="connsiteY3701" fmla="*/ 2830154 h 3670407"/>
                <a:gd name="connsiteX3702" fmla="*/ 2669510 w 4003589"/>
                <a:gd name="connsiteY3702" fmla="*/ 2829295 h 3670407"/>
                <a:gd name="connsiteX3703" fmla="*/ 2666444 w 4003589"/>
                <a:gd name="connsiteY3703" fmla="*/ 2829050 h 3670407"/>
                <a:gd name="connsiteX3704" fmla="*/ 22318 w 4003589"/>
                <a:gd name="connsiteY3704" fmla="*/ 2880554 h 3670407"/>
                <a:gd name="connsiteX3705" fmla="*/ 20479 w 4003589"/>
                <a:gd name="connsiteY3705" fmla="*/ 2880800 h 3670407"/>
                <a:gd name="connsiteX3706" fmla="*/ 18394 w 4003589"/>
                <a:gd name="connsiteY3706" fmla="*/ 2881535 h 3670407"/>
                <a:gd name="connsiteX3707" fmla="*/ 16064 w 4003589"/>
                <a:gd name="connsiteY3707" fmla="*/ 2882639 h 3670407"/>
                <a:gd name="connsiteX3708" fmla="*/ 13612 w 4003589"/>
                <a:gd name="connsiteY3708" fmla="*/ 2884233 h 3670407"/>
                <a:gd name="connsiteX3709" fmla="*/ 8461 w 4003589"/>
                <a:gd name="connsiteY3709" fmla="*/ 2888771 h 3670407"/>
                <a:gd name="connsiteX3710" fmla="*/ 4169 w 4003589"/>
                <a:gd name="connsiteY3710" fmla="*/ 2894044 h 3670407"/>
                <a:gd name="connsiteX3711" fmla="*/ 1226 w 4003589"/>
                <a:gd name="connsiteY3711" fmla="*/ 2899439 h 3670407"/>
                <a:gd name="connsiteX3712" fmla="*/ 123 w 4003589"/>
                <a:gd name="connsiteY3712" fmla="*/ 2904344 h 3670407"/>
                <a:gd name="connsiteX3713" fmla="*/ 368 w 4003589"/>
                <a:gd name="connsiteY3713" fmla="*/ 2906306 h 3670407"/>
                <a:gd name="connsiteX3714" fmla="*/ 1226 w 4003589"/>
                <a:gd name="connsiteY3714" fmla="*/ 2907778 h 3670407"/>
                <a:gd name="connsiteX3715" fmla="*/ 2575 w 4003589"/>
                <a:gd name="connsiteY3715" fmla="*/ 2908636 h 3670407"/>
                <a:gd name="connsiteX3716" fmla="*/ 4292 w 4003589"/>
                <a:gd name="connsiteY3716" fmla="*/ 2908882 h 3670407"/>
                <a:gd name="connsiteX3717" fmla="*/ 6131 w 4003589"/>
                <a:gd name="connsiteY3717" fmla="*/ 2908636 h 3670407"/>
                <a:gd name="connsiteX3718" fmla="*/ 8216 w 4003589"/>
                <a:gd name="connsiteY3718" fmla="*/ 2907901 h 3670407"/>
                <a:gd name="connsiteX3719" fmla="*/ 10546 w 4003589"/>
                <a:gd name="connsiteY3719" fmla="*/ 2906797 h 3670407"/>
                <a:gd name="connsiteX3720" fmla="*/ 12999 w 4003589"/>
                <a:gd name="connsiteY3720" fmla="*/ 2905203 h 3670407"/>
                <a:gd name="connsiteX3721" fmla="*/ 18149 w 4003589"/>
                <a:gd name="connsiteY3721" fmla="*/ 2900666 h 3670407"/>
                <a:gd name="connsiteX3722" fmla="*/ 22318 w 4003589"/>
                <a:gd name="connsiteY3722" fmla="*/ 2895393 h 3670407"/>
                <a:gd name="connsiteX3723" fmla="*/ 25262 w 4003589"/>
                <a:gd name="connsiteY3723" fmla="*/ 2889997 h 3670407"/>
                <a:gd name="connsiteX3724" fmla="*/ 26365 w 4003589"/>
                <a:gd name="connsiteY3724" fmla="*/ 2885092 h 3670407"/>
                <a:gd name="connsiteX3725" fmla="*/ 26120 w 4003589"/>
                <a:gd name="connsiteY3725" fmla="*/ 2883007 h 3670407"/>
                <a:gd name="connsiteX3726" fmla="*/ 25262 w 4003589"/>
                <a:gd name="connsiteY3726" fmla="*/ 2881535 h 3670407"/>
                <a:gd name="connsiteX3727" fmla="*/ 23913 w 4003589"/>
                <a:gd name="connsiteY3727" fmla="*/ 2880677 h 3670407"/>
                <a:gd name="connsiteX3728" fmla="*/ 22196 w 4003589"/>
                <a:gd name="connsiteY3728" fmla="*/ 2880432 h 3670407"/>
                <a:gd name="connsiteX3729" fmla="*/ 2591395 w 4003589"/>
                <a:gd name="connsiteY3729" fmla="*/ 2888771 h 3670407"/>
                <a:gd name="connsiteX3730" fmla="*/ 2587471 w 4003589"/>
                <a:gd name="connsiteY3730" fmla="*/ 2889138 h 3670407"/>
                <a:gd name="connsiteX3731" fmla="*/ 2583302 w 4003589"/>
                <a:gd name="connsiteY3731" fmla="*/ 2890365 h 3670407"/>
                <a:gd name="connsiteX3732" fmla="*/ 2579010 w 4003589"/>
                <a:gd name="connsiteY3732" fmla="*/ 2892327 h 3670407"/>
                <a:gd name="connsiteX3733" fmla="*/ 2574840 w 4003589"/>
                <a:gd name="connsiteY3733" fmla="*/ 2895147 h 3670407"/>
                <a:gd name="connsiteX3734" fmla="*/ 2568096 w 4003589"/>
                <a:gd name="connsiteY3734" fmla="*/ 2901892 h 3670407"/>
                <a:gd name="connsiteX3735" fmla="*/ 2563803 w 4003589"/>
                <a:gd name="connsiteY3735" fmla="*/ 2909372 h 3670407"/>
                <a:gd name="connsiteX3736" fmla="*/ 2562332 w 4003589"/>
                <a:gd name="connsiteY3736" fmla="*/ 2916730 h 3670407"/>
                <a:gd name="connsiteX3737" fmla="*/ 2563926 w 4003589"/>
                <a:gd name="connsiteY3737" fmla="*/ 2923107 h 3670407"/>
                <a:gd name="connsiteX3738" fmla="*/ 2565766 w 4003589"/>
                <a:gd name="connsiteY3738" fmla="*/ 2925436 h 3670407"/>
                <a:gd name="connsiteX3739" fmla="*/ 2568218 w 4003589"/>
                <a:gd name="connsiteY3739" fmla="*/ 2927031 h 3670407"/>
                <a:gd name="connsiteX3740" fmla="*/ 2571039 w 4003589"/>
                <a:gd name="connsiteY3740" fmla="*/ 2928012 h 3670407"/>
                <a:gd name="connsiteX3741" fmla="*/ 2574227 w 4003589"/>
                <a:gd name="connsiteY3741" fmla="*/ 2928380 h 3670407"/>
                <a:gd name="connsiteX3742" fmla="*/ 2578274 w 4003589"/>
                <a:gd name="connsiteY3742" fmla="*/ 2928012 h 3670407"/>
                <a:gd name="connsiteX3743" fmla="*/ 2582443 w 4003589"/>
                <a:gd name="connsiteY3743" fmla="*/ 2926786 h 3670407"/>
                <a:gd name="connsiteX3744" fmla="*/ 2586735 w 4003589"/>
                <a:gd name="connsiteY3744" fmla="*/ 2924823 h 3670407"/>
                <a:gd name="connsiteX3745" fmla="*/ 2591027 w 4003589"/>
                <a:gd name="connsiteY3745" fmla="*/ 2922003 h 3670407"/>
                <a:gd name="connsiteX3746" fmla="*/ 2597772 w 4003589"/>
                <a:gd name="connsiteY3746" fmla="*/ 2915258 h 3670407"/>
                <a:gd name="connsiteX3747" fmla="*/ 2602064 w 4003589"/>
                <a:gd name="connsiteY3747" fmla="*/ 2907778 h 3670407"/>
                <a:gd name="connsiteX3748" fmla="*/ 2603535 w 4003589"/>
                <a:gd name="connsiteY3748" fmla="*/ 2900420 h 3670407"/>
                <a:gd name="connsiteX3749" fmla="*/ 2601818 w 4003589"/>
                <a:gd name="connsiteY3749" fmla="*/ 2894044 h 3670407"/>
                <a:gd name="connsiteX3750" fmla="*/ 2599979 w 4003589"/>
                <a:gd name="connsiteY3750" fmla="*/ 2891714 h 3670407"/>
                <a:gd name="connsiteX3751" fmla="*/ 2597526 w 4003589"/>
                <a:gd name="connsiteY3751" fmla="*/ 2890119 h 3670407"/>
                <a:gd name="connsiteX3752" fmla="*/ 2594706 w 4003589"/>
                <a:gd name="connsiteY3752" fmla="*/ 2889138 h 3670407"/>
                <a:gd name="connsiteX3753" fmla="*/ 2591518 w 4003589"/>
                <a:gd name="connsiteY3753" fmla="*/ 2888771 h 3670407"/>
                <a:gd name="connsiteX3754" fmla="*/ 22318 w 4003589"/>
                <a:gd name="connsiteY3754" fmla="*/ 2922248 h 3670407"/>
                <a:gd name="connsiteX3755" fmla="*/ 20356 w 4003589"/>
                <a:gd name="connsiteY3755" fmla="*/ 2922494 h 3670407"/>
                <a:gd name="connsiteX3756" fmla="*/ 18149 w 4003589"/>
                <a:gd name="connsiteY3756" fmla="*/ 2923229 h 3670407"/>
                <a:gd name="connsiteX3757" fmla="*/ 15696 w 4003589"/>
                <a:gd name="connsiteY3757" fmla="*/ 2924456 h 3670407"/>
                <a:gd name="connsiteX3758" fmla="*/ 13121 w 4003589"/>
                <a:gd name="connsiteY3758" fmla="*/ 2926172 h 3670407"/>
                <a:gd name="connsiteX3759" fmla="*/ 7971 w 4003589"/>
                <a:gd name="connsiteY3759" fmla="*/ 2930832 h 3670407"/>
                <a:gd name="connsiteX3760" fmla="*/ 3801 w 4003589"/>
                <a:gd name="connsiteY3760" fmla="*/ 2936228 h 3670407"/>
                <a:gd name="connsiteX3761" fmla="*/ 981 w 4003589"/>
                <a:gd name="connsiteY3761" fmla="*/ 2941624 h 3670407"/>
                <a:gd name="connsiteX3762" fmla="*/ 0 w 4003589"/>
                <a:gd name="connsiteY3762" fmla="*/ 2946529 h 3670407"/>
                <a:gd name="connsiteX3763" fmla="*/ 368 w 4003589"/>
                <a:gd name="connsiteY3763" fmla="*/ 2948491 h 3670407"/>
                <a:gd name="connsiteX3764" fmla="*/ 1226 w 4003589"/>
                <a:gd name="connsiteY3764" fmla="*/ 2949840 h 3670407"/>
                <a:gd name="connsiteX3765" fmla="*/ 2575 w 4003589"/>
                <a:gd name="connsiteY3765" fmla="*/ 2950698 h 3670407"/>
                <a:gd name="connsiteX3766" fmla="*/ 4292 w 4003589"/>
                <a:gd name="connsiteY3766" fmla="*/ 2950944 h 3670407"/>
                <a:gd name="connsiteX3767" fmla="*/ 6254 w 4003589"/>
                <a:gd name="connsiteY3767" fmla="*/ 2950698 h 3670407"/>
                <a:gd name="connsiteX3768" fmla="*/ 8461 w 4003589"/>
                <a:gd name="connsiteY3768" fmla="*/ 2949962 h 3670407"/>
                <a:gd name="connsiteX3769" fmla="*/ 10914 w 4003589"/>
                <a:gd name="connsiteY3769" fmla="*/ 2948736 h 3670407"/>
                <a:gd name="connsiteX3770" fmla="*/ 13489 w 4003589"/>
                <a:gd name="connsiteY3770" fmla="*/ 2947019 h 3670407"/>
                <a:gd name="connsiteX3771" fmla="*/ 18640 w 4003589"/>
                <a:gd name="connsiteY3771" fmla="*/ 2942359 h 3670407"/>
                <a:gd name="connsiteX3772" fmla="*/ 22809 w 4003589"/>
                <a:gd name="connsiteY3772" fmla="*/ 2936964 h 3670407"/>
                <a:gd name="connsiteX3773" fmla="*/ 25629 w 4003589"/>
                <a:gd name="connsiteY3773" fmla="*/ 2931568 h 3670407"/>
                <a:gd name="connsiteX3774" fmla="*/ 26610 w 4003589"/>
                <a:gd name="connsiteY3774" fmla="*/ 2926663 h 3670407"/>
                <a:gd name="connsiteX3775" fmla="*/ 26243 w 4003589"/>
                <a:gd name="connsiteY3775" fmla="*/ 2924701 h 3670407"/>
                <a:gd name="connsiteX3776" fmla="*/ 25384 w 4003589"/>
                <a:gd name="connsiteY3776" fmla="*/ 2923352 h 3670407"/>
                <a:gd name="connsiteX3777" fmla="*/ 24035 w 4003589"/>
                <a:gd name="connsiteY3777" fmla="*/ 2922494 h 3670407"/>
                <a:gd name="connsiteX3778" fmla="*/ 22318 w 4003589"/>
                <a:gd name="connsiteY3778" fmla="*/ 2922248 h 3670407"/>
                <a:gd name="connsiteX3779" fmla="*/ 2515610 w 4003589"/>
                <a:gd name="connsiteY3779" fmla="*/ 2946161 h 3670407"/>
                <a:gd name="connsiteX3780" fmla="*/ 2511809 w 4003589"/>
                <a:gd name="connsiteY3780" fmla="*/ 2946529 h 3670407"/>
                <a:gd name="connsiteX3781" fmla="*/ 2507762 w 4003589"/>
                <a:gd name="connsiteY3781" fmla="*/ 2947632 h 3670407"/>
                <a:gd name="connsiteX3782" fmla="*/ 2503715 w 4003589"/>
                <a:gd name="connsiteY3782" fmla="*/ 2949472 h 3670407"/>
                <a:gd name="connsiteX3783" fmla="*/ 2499669 w 4003589"/>
                <a:gd name="connsiteY3783" fmla="*/ 2952047 h 3670407"/>
                <a:gd name="connsiteX3784" fmla="*/ 2492802 w 4003589"/>
                <a:gd name="connsiteY3784" fmla="*/ 2958669 h 3670407"/>
                <a:gd name="connsiteX3785" fmla="*/ 2488264 w 4003589"/>
                <a:gd name="connsiteY3785" fmla="*/ 2966149 h 3670407"/>
                <a:gd name="connsiteX3786" fmla="*/ 2486425 w 4003589"/>
                <a:gd name="connsiteY3786" fmla="*/ 2973630 h 3670407"/>
                <a:gd name="connsiteX3787" fmla="*/ 2487651 w 4003589"/>
                <a:gd name="connsiteY3787" fmla="*/ 2980252 h 3670407"/>
                <a:gd name="connsiteX3788" fmla="*/ 2489490 w 4003589"/>
                <a:gd name="connsiteY3788" fmla="*/ 2982704 h 3670407"/>
                <a:gd name="connsiteX3789" fmla="*/ 2491943 w 4003589"/>
                <a:gd name="connsiteY3789" fmla="*/ 2984544 h 3670407"/>
                <a:gd name="connsiteX3790" fmla="*/ 2494886 w 4003589"/>
                <a:gd name="connsiteY3790" fmla="*/ 2985647 h 3670407"/>
                <a:gd name="connsiteX3791" fmla="*/ 2498197 w 4003589"/>
                <a:gd name="connsiteY3791" fmla="*/ 2986015 h 3670407"/>
                <a:gd name="connsiteX3792" fmla="*/ 2501999 w 4003589"/>
                <a:gd name="connsiteY3792" fmla="*/ 2985647 h 3670407"/>
                <a:gd name="connsiteX3793" fmla="*/ 2506045 w 4003589"/>
                <a:gd name="connsiteY3793" fmla="*/ 2984544 h 3670407"/>
                <a:gd name="connsiteX3794" fmla="*/ 2510092 w 4003589"/>
                <a:gd name="connsiteY3794" fmla="*/ 2982704 h 3670407"/>
                <a:gd name="connsiteX3795" fmla="*/ 2514139 w 4003589"/>
                <a:gd name="connsiteY3795" fmla="*/ 2980129 h 3670407"/>
                <a:gd name="connsiteX3796" fmla="*/ 2521006 w 4003589"/>
                <a:gd name="connsiteY3796" fmla="*/ 2973507 h 3670407"/>
                <a:gd name="connsiteX3797" fmla="*/ 2525543 w 4003589"/>
                <a:gd name="connsiteY3797" fmla="*/ 2965904 h 3670407"/>
                <a:gd name="connsiteX3798" fmla="*/ 2527383 w 4003589"/>
                <a:gd name="connsiteY3798" fmla="*/ 2958424 h 3670407"/>
                <a:gd name="connsiteX3799" fmla="*/ 2526034 w 4003589"/>
                <a:gd name="connsiteY3799" fmla="*/ 2951802 h 3670407"/>
                <a:gd name="connsiteX3800" fmla="*/ 2524195 w 4003589"/>
                <a:gd name="connsiteY3800" fmla="*/ 2949349 h 3670407"/>
                <a:gd name="connsiteX3801" fmla="*/ 2521742 w 4003589"/>
                <a:gd name="connsiteY3801" fmla="*/ 2947510 h 3670407"/>
                <a:gd name="connsiteX3802" fmla="*/ 2518799 w 4003589"/>
                <a:gd name="connsiteY3802" fmla="*/ 2946406 h 3670407"/>
                <a:gd name="connsiteX3803" fmla="*/ 2515488 w 4003589"/>
                <a:gd name="connsiteY3803" fmla="*/ 2946038 h 3670407"/>
                <a:gd name="connsiteX3804" fmla="*/ 24158 w 4003589"/>
                <a:gd name="connsiteY3804" fmla="*/ 2963329 h 3670407"/>
                <a:gd name="connsiteX3805" fmla="*/ 22073 w 4003589"/>
                <a:gd name="connsiteY3805" fmla="*/ 2963574 h 3670407"/>
                <a:gd name="connsiteX3806" fmla="*/ 19743 w 4003589"/>
                <a:gd name="connsiteY3806" fmla="*/ 2964433 h 3670407"/>
                <a:gd name="connsiteX3807" fmla="*/ 17168 w 4003589"/>
                <a:gd name="connsiteY3807" fmla="*/ 2965782 h 3670407"/>
                <a:gd name="connsiteX3808" fmla="*/ 14470 w 4003589"/>
                <a:gd name="connsiteY3808" fmla="*/ 2967621 h 3670407"/>
                <a:gd name="connsiteX3809" fmla="*/ 9320 w 4003589"/>
                <a:gd name="connsiteY3809" fmla="*/ 2972404 h 3670407"/>
                <a:gd name="connsiteX3810" fmla="*/ 5150 w 4003589"/>
                <a:gd name="connsiteY3810" fmla="*/ 2977922 h 3670407"/>
                <a:gd name="connsiteX3811" fmla="*/ 2453 w 4003589"/>
                <a:gd name="connsiteY3811" fmla="*/ 2983317 h 3670407"/>
                <a:gd name="connsiteX3812" fmla="*/ 1594 w 4003589"/>
                <a:gd name="connsiteY3812" fmla="*/ 2988100 h 3670407"/>
                <a:gd name="connsiteX3813" fmla="*/ 1594 w 4003589"/>
                <a:gd name="connsiteY3813" fmla="*/ 2988100 h 3670407"/>
                <a:gd name="connsiteX3814" fmla="*/ 1962 w 4003589"/>
                <a:gd name="connsiteY3814" fmla="*/ 2989939 h 3670407"/>
                <a:gd name="connsiteX3815" fmla="*/ 2820 w 4003589"/>
                <a:gd name="connsiteY3815" fmla="*/ 2991288 h 3670407"/>
                <a:gd name="connsiteX3816" fmla="*/ 4047 w 4003589"/>
                <a:gd name="connsiteY3816" fmla="*/ 2992024 h 3670407"/>
                <a:gd name="connsiteX3817" fmla="*/ 5641 w 4003589"/>
                <a:gd name="connsiteY3817" fmla="*/ 2992269 h 3670407"/>
                <a:gd name="connsiteX3818" fmla="*/ 7726 w 4003589"/>
                <a:gd name="connsiteY3818" fmla="*/ 2992024 h 3670407"/>
                <a:gd name="connsiteX3819" fmla="*/ 10056 w 4003589"/>
                <a:gd name="connsiteY3819" fmla="*/ 2991288 h 3670407"/>
                <a:gd name="connsiteX3820" fmla="*/ 12631 w 4003589"/>
                <a:gd name="connsiteY3820" fmla="*/ 2989939 h 3670407"/>
                <a:gd name="connsiteX3821" fmla="*/ 15329 w 4003589"/>
                <a:gd name="connsiteY3821" fmla="*/ 2988100 h 3670407"/>
                <a:gd name="connsiteX3822" fmla="*/ 20479 w 4003589"/>
                <a:gd name="connsiteY3822" fmla="*/ 2983195 h 3670407"/>
                <a:gd name="connsiteX3823" fmla="*/ 24648 w 4003589"/>
                <a:gd name="connsiteY3823" fmla="*/ 2977677 h 3670407"/>
                <a:gd name="connsiteX3824" fmla="*/ 27346 w 4003589"/>
                <a:gd name="connsiteY3824" fmla="*/ 2972158 h 3670407"/>
                <a:gd name="connsiteX3825" fmla="*/ 28082 w 4003589"/>
                <a:gd name="connsiteY3825" fmla="*/ 2967376 h 3670407"/>
                <a:gd name="connsiteX3826" fmla="*/ 27714 w 4003589"/>
                <a:gd name="connsiteY3826" fmla="*/ 2965536 h 3670407"/>
                <a:gd name="connsiteX3827" fmla="*/ 26856 w 4003589"/>
                <a:gd name="connsiteY3827" fmla="*/ 2964187 h 3670407"/>
                <a:gd name="connsiteX3828" fmla="*/ 25629 w 4003589"/>
                <a:gd name="connsiteY3828" fmla="*/ 2963452 h 3670407"/>
                <a:gd name="connsiteX3829" fmla="*/ 23913 w 4003589"/>
                <a:gd name="connsiteY3829" fmla="*/ 2963206 h 3670407"/>
                <a:gd name="connsiteX3830" fmla="*/ 2438845 w 4003589"/>
                <a:gd name="connsiteY3830" fmla="*/ 3001834 h 3670407"/>
                <a:gd name="connsiteX3831" fmla="*/ 2435289 w 4003589"/>
                <a:gd name="connsiteY3831" fmla="*/ 3002080 h 3670407"/>
                <a:gd name="connsiteX3832" fmla="*/ 2431487 w 4003589"/>
                <a:gd name="connsiteY3832" fmla="*/ 3003061 h 3670407"/>
                <a:gd name="connsiteX3833" fmla="*/ 2427563 w 4003589"/>
                <a:gd name="connsiteY3833" fmla="*/ 3004777 h 3670407"/>
                <a:gd name="connsiteX3834" fmla="*/ 2423639 w 4003589"/>
                <a:gd name="connsiteY3834" fmla="*/ 3007230 h 3670407"/>
                <a:gd name="connsiteX3835" fmla="*/ 2416649 w 4003589"/>
                <a:gd name="connsiteY3835" fmla="*/ 3013729 h 3670407"/>
                <a:gd name="connsiteX3836" fmla="*/ 2411866 w 4003589"/>
                <a:gd name="connsiteY3836" fmla="*/ 3021210 h 3670407"/>
                <a:gd name="connsiteX3837" fmla="*/ 2409782 w 4003589"/>
                <a:gd name="connsiteY3837" fmla="*/ 3028813 h 3670407"/>
                <a:gd name="connsiteX3838" fmla="*/ 2410763 w 4003589"/>
                <a:gd name="connsiteY3838" fmla="*/ 3035680 h 3670407"/>
                <a:gd name="connsiteX3839" fmla="*/ 2412479 w 4003589"/>
                <a:gd name="connsiteY3839" fmla="*/ 3038378 h 3670407"/>
                <a:gd name="connsiteX3840" fmla="*/ 2414932 w 4003589"/>
                <a:gd name="connsiteY3840" fmla="*/ 3040340 h 3670407"/>
                <a:gd name="connsiteX3841" fmla="*/ 2417875 w 4003589"/>
                <a:gd name="connsiteY3841" fmla="*/ 3041566 h 3670407"/>
                <a:gd name="connsiteX3842" fmla="*/ 2421309 w 4003589"/>
                <a:gd name="connsiteY3842" fmla="*/ 3042057 h 3670407"/>
                <a:gd name="connsiteX3843" fmla="*/ 2424865 w 4003589"/>
                <a:gd name="connsiteY3843" fmla="*/ 3041812 h 3670407"/>
                <a:gd name="connsiteX3844" fmla="*/ 2428666 w 4003589"/>
                <a:gd name="connsiteY3844" fmla="*/ 3040830 h 3670407"/>
                <a:gd name="connsiteX3845" fmla="*/ 2432591 w 4003589"/>
                <a:gd name="connsiteY3845" fmla="*/ 3039114 h 3670407"/>
                <a:gd name="connsiteX3846" fmla="*/ 2436515 w 4003589"/>
                <a:gd name="connsiteY3846" fmla="*/ 3036784 h 3670407"/>
                <a:gd name="connsiteX3847" fmla="*/ 2443504 w 4003589"/>
                <a:gd name="connsiteY3847" fmla="*/ 3030284 h 3670407"/>
                <a:gd name="connsiteX3848" fmla="*/ 2448287 w 4003589"/>
                <a:gd name="connsiteY3848" fmla="*/ 3022804 h 3670407"/>
                <a:gd name="connsiteX3849" fmla="*/ 2450372 w 4003589"/>
                <a:gd name="connsiteY3849" fmla="*/ 3015201 h 3670407"/>
                <a:gd name="connsiteX3850" fmla="*/ 2449391 w 4003589"/>
                <a:gd name="connsiteY3850" fmla="*/ 3008457 h 3670407"/>
                <a:gd name="connsiteX3851" fmla="*/ 2447551 w 4003589"/>
                <a:gd name="connsiteY3851" fmla="*/ 3005759 h 3670407"/>
                <a:gd name="connsiteX3852" fmla="*/ 2445099 w 4003589"/>
                <a:gd name="connsiteY3852" fmla="*/ 3003797 h 3670407"/>
                <a:gd name="connsiteX3853" fmla="*/ 2442156 w 4003589"/>
                <a:gd name="connsiteY3853" fmla="*/ 3002570 h 3670407"/>
                <a:gd name="connsiteX3854" fmla="*/ 2438722 w 4003589"/>
                <a:gd name="connsiteY3854" fmla="*/ 3002080 h 3670407"/>
                <a:gd name="connsiteX3855" fmla="*/ 27469 w 4003589"/>
                <a:gd name="connsiteY3855" fmla="*/ 3003797 h 3670407"/>
                <a:gd name="connsiteX3856" fmla="*/ 25262 w 4003589"/>
                <a:gd name="connsiteY3856" fmla="*/ 3004042 h 3670407"/>
                <a:gd name="connsiteX3857" fmla="*/ 22809 w 4003589"/>
                <a:gd name="connsiteY3857" fmla="*/ 3004900 h 3670407"/>
                <a:gd name="connsiteX3858" fmla="*/ 20111 w 4003589"/>
                <a:gd name="connsiteY3858" fmla="*/ 3006372 h 3670407"/>
                <a:gd name="connsiteX3859" fmla="*/ 17291 w 4003589"/>
                <a:gd name="connsiteY3859" fmla="*/ 3008457 h 3670407"/>
                <a:gd name="connsiteX3860" fmla="*/ 12140 w 4003589"/>
                <a:gd name="connsiteY3860" fmla="*/ 3013362 h 3670407"/>
                <a:gd name="connsiteX3861" fmla="*/ 8093 w 4003589"/>
                <a:gd name="connsiteY3861" fmla="*/ 3018880 h 3670407"/>
                <a:gd name="connsiteX3862" fmla="*/ 5518 w 4003589"/>
                <a:gd name="connsiteY3862" fmla="*/ 3024398 h 3670407"/>
                <a:gd name="connsiteX3863" fmla="*/ 4905 w 4003589"/>
                <a:gd name="connsiteY3863" fmla="*/ 3029181 h 3670407"/>
                <a:gd name="connsiteX3864" fmla="*/ 5396 w 4003589"/>
                <a:gd name="connsiteY3864" fmla="*/ 3030897 h 3670407"/>
                <a:gd name="connsiteX3865" fmla="*/ 6254 w 4003589"/>
                <a:gd name="connsiteY3865" fmla="*/ 3032124 h 3670407"/>
                <a:gd name="connsiteX3866" fmla="*/ 7480 w 4003589"/>
                <a:gd name="connsiteY3866" fmla="*/ 3032860 h 3670407"/>
                <a:gd name="connsiteX3867" fmla="*/ 9075 w 4003589"/>
                <a:gd name="connsiteY3867" fmla="*/ 3033105 h 3670407"/>
                <a:gd name="connsiteX3868" fmla="*/ 11282 w 4003589"/>
                <a:gd name="connsiteY3868" fmla="*/ 3032860 h 3670407"/>
                <a:gd name="connsiteX3869" fmla="*/ 13734 w 4003589"/>
                <a:gd name="connsiteY3869" fmla="*/ 3032001 h 3670407"/>
                <a:gd name="connsiteX3870" fmla="*/ 16432 w 4003589"/>
                <a:gd name="connsiteY3870" fmla="*/ 3030530 h 3670407"/>
                <a:gd name="connsiteX3871" fmla="*/ 19375 w 4003589"/>
                <a:gd name="connsiteY3871" fmla="*/ 3028445 h 3670407"/>
                <a:gd name="connsiteX3872" fmla="*/ 24526 w 4003589"/>
                <a:gd name="connsiteY3872" fmla="*/ 3023540 h 3670407"/>
                <a:gd name="connsiteX3873" fmla="*/ 28572 w 4003589"/>
                <a:gd name="connsiteY3873" fmla="*/ 3018022 h 3670407"/>
                <a:gd name="connsiteX3874" fmla="*/ 31148 w 4003589"/>
                <a:gd name="connsiteY3874" fmla="*/ 3012503 h 3670407"/>
                <a:gd name="connsiteX3875" fmla="*/ 31761 w 4003589"/>
                <a:gd name="connsiteY3875" fmla="*/ 3007721 h 3670407"/>
                <a:gd name="connsiteX3876" fmla="*/ 31393 w 4003589"/>
                <a:gd name="connsiteY3876" fmla="*/ 3006004 h 3670407"/>
                <a:gd name="connsiteX3877" fmla="*/ 30535 w 4003589"/>
                <a:gd name="connsiteY3877" fmla="*/ 3004777 h 3670407"/>
                <a:gd name="connsiteX3878" fmla="*/ 29308 w 4003589"/>
                <a:gd name="connsiteY3878" fmla="*/ 3004042 h 3670407"/>
                <a:gd name="connsiteX3879" fmla="*/ 27714 w 4003589"/>
                <a:gd name="connsiteY3879" fmla="*/ 3003797 h 3670407"/>
                <a:gd name="connsiteX3880" fmla="*/ 2361711 w 4003589"/>
                <a:gd name="connsiteY3880" fmla="*/ 3055546 h 3670407"/>
                <a:gd name="connsiteX3881" fmla="*/ 2358278 w 4003589"/>
                <a:gd name="connsiteY3881" fmla="*/ 3055791 h 3670407"/>
                <a:gd name="connsiteX3882" fmla="*/ 2354721 w 4003589"/>
                <a:gd name="connsiteY3882" fmla="*/ 3056650 h 3670407"/>
                <a:gd name="connsiteX3883" fmla="*/ 2351043 w 4003589"/>
                <a:gd name="connsiteY3883" fmla="*/ 3058244 h 3670407"/>
                <a:gd name="connsiteX3884" fmla="*/ 2347241 w 4003589"/>
                <a:gd name="connsiteY3884" fmla="*/ 3060451 h 3670407"/>
                <a:gd name="connsiteX3885" fmla="*/ 2340128 w 4003589"/>
                <a:gd name="connsiteY3885" fmla="*/ 3066705 h 3670407"/>
                <a:gd name="connsiteX3886" fmla="*/ 2335223 w 4003589"/>
                <a:gd name="connsiteY3886" fmla="*/ 3074063 h 3670407"/>
                <a:gd name="connsiteX3887" fmla="*/ 2332893 w 4003589"/>
                <a:gd name="connsiteY3887" fmla="*/ 3081666 h 3670407"/>
                <a:gd name="connsiteX3888" fmla="*/ 2333629 w 4003589"/>
                <a:gd name="connsiteY3888" fmla="*/ 3088533 h 3670407"/>
                <a:gd name="connsiteX3889" fmla="*/ 2335223 w 4003589"/>
                <a:gd name="connsiteY3889" fmla="*/ 3091476 h 3670407"/>
                <a:gd name="connsiteX3890" fmla="*/ 2337553 w 4003589"/>
                <a:gd name="connsiteY3890" fmla="*/ 3093561 h 3670407"/>
                <a:gd name="connsiteX3891" fmla="*/ 2340496 w 4003589"/>
                <a:gd name="connsiteY3891" fmla="*/ 3094910 h 3670407"/>
                <a:gd name="connsiteX3892" fmla="*/ 2343930 w 4003589"/>
                <a:gd name="connsiteY3892" fmla="*/ 3095400 h 3670407"/>
                <a:gd name="connsiteX3893" fmla="*/ 2347363 w 4003589"/>
                <a:gd name="connsiteY3893" fmla="*/ 3095155 h 3670407"/>
                <a:gd name="connsiteX3894" fmla="*/ 2350920 w 4003589"/>
                <a:gd name="connsiteY3894" fmla="*/ 3094297 h 3670407"/>
                <a:gd name="connsiteX3895" fmla="*/ 2354598 w 4003589"/>
                <a:gd name="connsiteY3895" fmla="*/ 3092703 h 3670407"/>
                <a:gd name="connsiteX3896" fmla="*/ 2358400 w 4003589"/>
                <a:gd name="connsiteY3896" fmla="*/ 3090495 h 3670407"/>
                <a:gd name="connsiteX3897" fmla="*/ 2365513 w 4003589"/>
                <a:gd name="connsiteY3897" fmla="*/ 3084118 h 3670407"/>
                <a:gd name="connsiteX3898" fmla="*/ 2370418 w 4003589"/>
                <a:gd name="connsiteY3898" fmla="*/ 3076638 h 3670407"/>
                <a:gd name="connsiteX3899" fmla="*/ 2372748 w 4003589"/>
                <a:gd name="connsiteY3899" fmla="*/ 3069035 h 3670407"/>
                <a:gd name="connsiteX3900" fmla="*/ 2372012 w 4003589"/>
                <a:gd name="connsiteY3900" fmla="*/ 3062168 h 3670407"/>
                <a:gd name="connsiteX3901" fmla="*/ 2370295 w 4003589"/>
                <a:gd name="connsiteY3901" fmla="*/ 3059225 h 3670407"/>
                <a:gd name="connsiteX3902" fmla="*/ 2367843 w 4003589"/>
                <a:gd name="connsiteY3902" fmla="*/ 3057140 h 3670407"/>
                <a:gd name="connsiteX3903" fmla="*/ 2364777 w 4003589"/>
                <a:gd name="connsiteY3903" fmla="*/ 3055791 h 3670407"/>
                <a:gd name="connsiteX3904" fmla="*/ 2361221 w 4003589"/>
                <a:gd name="connsiteY3904" fmla="*/ 3055301 h 3670407"/>
                <a:gd name="connsiteX3905" fmla="*/ 32497 w 4003589"/>
                <a:gd name="connsiteY3905" fmla="*/ 3043528 h 3670407"/>
                <a:gd name="connsiteX3906" fmla="*/ 30167 w 4003589"/>
                <a:gd name="connsiteY3906" fmla="*/ 3043774 h 3670407"/>
                <a:gd name="connsiteX3907" fmla="*/ 27592 w 4003589"/>
                <a:gd name="connsiteY3907" fmla="*/ 3044632 h 3670407"/>
                <a:gd name="connsiteX3908" fmla="*/ 24771 w 4003589"/>
                <a:gd name="connsiteY3908" fmla="*/ 3046226 h 3670407"/>
                <a:gd name="connsiteX3909" fmla="*/ 21705 w 4003589"/>
                <a:gd name="connsiteY3909" fmla="*/ 3048433 h 3670407"/>
                <a:gd name="connsiteX3910" fmla="*/ 16555 w 4003589"/>
                <a:gd name="connsiteY3910" fmla="*/ 3053584 h 3670407"/>
                <a:gd name="connsiteX3911" fmla="*/ 12631 w 4003589"/>
                <a:gd name="connsiteY3911" fmla="*/ 3059225 h 3670407"/>
                <a:gd name="connsiteX3912" fmla="*/ 10178 w 4003589"/>
                <a:gd name="connsiteY3912" fmla="*/ 3064743 h 3670407"/>
                <a:gd name="connsiteX3913" fmla="*/ 9688 w 4003589"/>
                <a:gd name="connsiteY3913" fmla="*/ 3069403 h 3670407"/>
                <a:gd name="connsiteX3914" fmla="*/ 10178 w 4003589"/>
                <a:gd name="connsiteY3914" fmla="*/ 3070997 h 3670407"/>
                <a:gd name="connsiteX3915" fmla="*/ 11037 w 4003589"/>
                <a:gd name="connsiteY3915" fmla="*/ 3072223 h 3670407"/>
                <a:gd name="connsiteX3916" fmla="*/ 12263 w 4003589"/>
                <a:gd name="connsiteY3916" fmla="*/ 3072959 h 3670407"/>
                <a:gd name="connsiteX3917" fmla="*/ 13857 w 4003589"/>
                <a:gd name="connsiteY3917" fmla="*/ 3073205 h 3670407"/>
                <a:gd name="connsiteX3918" fmla="*/ 16187 w 4003589"/>
                <a:gd name="connsiteY3918" fmla="*/ 3072959 h 3670407"/>
                <a:gd name="connsiteX3919" fmla="*/ 18762 w 4003589"/>
                <a:gd name="connsiteY3919" fmla="*/ 3072101 h 3670407"/>
                <a:gd name="connsiteX3920" fmla="*/ 21583 w 4003589"/>
                <a:gd name="connsiteY3920" fmla="*/ 3070507 h 3670407"/>
                <a:gd name="connsiteX3921" fmla="*/ 24526 w 4003589"/>
                <a:gd name="connsiteY3921" fmla="*/ 3068300 h 3670407"/>
                <a:gd name="connsiteX3922" fmla="*/ 29676 w 4003589"/>
                <a:gd name="connsiteY3922" fmla="*/ 3063149 h 3670407"/>
                <a:gd name="connsiteX3923" fmla="*/ 33600 w 4003589"/>
                <a:gd name="connsiteY3923" fmla="*/ 3057508 h 3670407"/>
                <a:gd name="connsiteX3924" fmla="*/ 36053 w 4003589"/>
                <a:gd name="connsiteY3924" fmla="*/ 3051990 h 3670407"/>
                <a:gd name="connsiteX3925" fmla="*/ 36543 w 4003589"/>
                <a:gd name="connsiteY3925" fmla="*/ 3047330 h 3670407"/>
                <a:gd name="connsiteX3926" fmla="*/ 36053 w 4003589"/>
                <a:gd name="connsiteY3926" fmla="*/ 3045735 h 3670407"/>
                <a:gd name="connsiteX3927" fmla="*/ 35194 w 4003589"/>
                <a:gd name="connsiteY3927" fmla="*/ 3044509 h 3670407"/>
                <a:gd name="connsiteX3928" fmla="*/ 33968 w 4003589"/>
                <a:gd name="connsiteY3928" fmla="*/ 3043774 h 3670407"/>
                <a:gd name="connsiteX3929" fmla="*/ 32374 w 4003589"/>
                <a:gd name="connsiteY3929" fmla="*/ 3043528 h 3670407"/>
                <a:gd name="connsiteX3930" fmla="*/ 2284210 w 4003589"/>
                <a:gd name="connsiteY3930" fmla="*/ 3107173 h 3670407"/>
                <a:gd name="connsiteX3931" fmla="*/ 2281021 w 4003589"/>
                <a:gd name="connsiteY3931" fmla="*/ 3107418 h 3670407"/>
                <a:gd name="connsiteX3932" fmla="*/ 2277588 w 4003589"/>
                <a:gd name="connsiteY3932" fmla="*/ 3108276 h 3670407"/>
                <a:gd name="connsiteX3933" fmla="*/ 2274032 w 4003589"/>
                <a:gd name="connsiteY3933" fmla="*/ 3109748 h 3670407"/>
                <a:gd name="connsiteX3934" fmla="*/ 2270352 w 4003589"/>
                <a:gd name="connsiteY3934" fmla="*/ 3111833 h 3670407"/>
                <a:gd name="connsiteX3935" fmla="*/ 2263240 w 4003589"/>
                <a:gd name="connsiteY3935" fmla="*/ 3117964 h 3670407"/>
                <a:gd name="connsiteX3936" fmla="*/ 2258090 w 4003589"/>
                <a:gd name="connsiteY3936" fmla="*/ 3125322 h 3670407"/>
                <a:gd name="connsiteX3937" fmla="*/ 2255392 w 4003589"/>
                <a:gd name="connsiteY3937" fmla="*/ 3133048 h 3670407"/>
                <a:gd name="connsiteX3938" fmla="*/ 2255760 w 4003589"/>
                <a:gd name="connsiteY3938" fmla="*/ 3140160 h 3670407"/>
                <a:gd name="connsiteX3939" fmla="*/ 2257354 w 4003589"/>
                <a:gd name="connsiteY3939" fmla="*/ 3143348 h 3670407"/>
                <a:gd name="connsiteX3940" fmla="*/ 2259684 w 4003589"/>
                <a:gd name="connsiteY3940" fmla="*/ 3145678 h 3670407"/>
                <a:gd name="connsiteX3941" fmla="*/ 2262750 w 4003589"/>
                <a:gd name="connsiteY3941" fmla="*/ 3147150 h 3670407"/>
                <a:gd name="connsiteX3942" fmla="*/ 2266306 w 4003589"/>
                <a:gd name="connsiteY3942" fmla="*/ 3147763 h 3670407"/>
                <a:gd name="connsiteX3943" fmla="*/ 2269494 w 4003589"/>
                <a:gd name="connsiteY3943" fmla="*/ 3147518 h 3670407"/>
                <a:gd name="connsiteX3944" fmla="*/ 2272928 w 4003589"/>
                <a:gd name="connsiteY3944" fmla="*/ 3146659 h 3670407"/>
                <a:gd name="connsiteX3945" fmla="*/ 2276484 w 4003589"/>
                <a:gd name="connsiteY3945" fmla="*/ 3145188 h 3670407"/>
                <a:gd name="connsiteX3946" fmla="*/ 2280040 w 4003589"/>
                <a:gd name="connsiteY3946" fmla="*/ 3143103 h 3670407"/>
                <a:gd name="connsiteX3947" fmla="*/ 2287275 w 4003589"/>
                <a:gd name="connsiteY3947" fmla="*/ 3136849 h 3670407"/>
                <a:gd name="connsiteX3948" fmla="*/ 2292426 w 4003589"/>
                <a:gd name="connsiteY3948" fmla="*/ 3129491 h 3670407"/>
                <a:gd name="connsiteX3949" fmla="*/ 2295001 w 4003589"/>
                <a:gd name="connsiteY3949" fmla="*/ 3121766 h 3670407"/>
                <a:gd name="connsiteX3950" fmla="*/ 2294633 w 4003589"/>
                <a:gd name="connsiteY3950" fmla="*/ 3114776 h 3670407"/>
                <a:gd name="connsiteX3951" fmla="*/ 2293039 w 4003589"/>
                <a:gd name="connsiteY3951" fmla="*/ 3111588 h 3670407"/>
                <a:gd name="connsiteX3952" fmla="*/ 2290709 w 4003589"/>
                <a:gd name="connsiteY3952" fmla="*/ 3109258 h 3670407"/>
                <a:gd name="connsiteX3953" fmla="*/ 2287643 w 4003589"/>
                <a:gd name="connsiteY3953" fmla="*/ 3107786 h 3670407"/>
                <a:gd name="connsiteX3954" fmla="*/ 2284087 w 4003589"/>
                <a:gd name="connsiteY3954" fmla="*/ 3107295 h 3670407"/>
                <a:gd name="connsiteX3955" fmla="*/ 39241 w 4003589"/>
                <a:gd name="connsiteY3955" fmla="*/ 3082524 h 3670407"/>
                <a:gd name="connsiteX3956" fmla="*/ 36911 w 4003589"/>
                <a:gd name="connsiteY3956" fmla="*/ 3082770 h 3670407"/>
                <a:gd name="connsiteX3957" fmla="*/ 34213 w 4003589"/>
                <a:gd name="connsiteY3957" fmla="*/ 3083751 h 3670407"/>
                <a:gd name="connsiteX3958" fmla="*/ 31270 w 4003589"/>
                <a:gd name="connsiteY3958" fmla="*/ 3085468 h 3670407"/>
                <a:gd name="connsiteX3959" fmla="*/ 28082 w 4003589"/>
                <a:gd name="connsiteY3959" fmla="*/ 3087797 h 3670407"/>
                <a:gd name="connsiteX3960" fmla="*/ 23054 w 4003589"/>
                <a:gd name="connsiteY3960" fmla="*/ 3093070 h 3670407"/>
                <a:gd name="connsiteX3961" fmla="*/ 19130 w 4003589"/>
                <a:gd name="connsiteY3961" fmla="*/ 3098834 h 3670407"/>
                <a:gd name="connsiteX3962" fmla="*/ 16800 w 4003589"/>
                <a:gd name="connsiteY3962" fmla="*/ 3104352 h 3670407"/>
                <a:gd name="connsiteX3963" fmla="*/ 16432 w 4003589"/>
                <a:gd name="connsiteY3963" fmla="*/ 3109012 h 3670407"/>
                <a:gd name="connsiteX3964" fmla="*/ 16923 w 4003589"/>
                <a:gd name="connsiteY3964" fmla="*/ 3110484 h 3670407"/>
                <a:gd name="connsiteX3965" fmla="*/ 17781 w 4003589"/>
                <a:gd name="connsiteY3965" fmla="*/ 3111588 h 3670407"/>
                <a:gd name="connsiteX3966" fmla="*/ 19007 w 4003589"/>
                <a:gd name="connsiteY3966" fmla="*/ 3112201 h 3670407"/>
                <a:gd name="connsiteX3967" fmla="*/ 20479 w 4003589"/>
                <a:gd name="connsiteY3967" fmla="*/ 3112446 h 3670407"/>
                <a:gd name="connsiteX3968" fmla="*/ 22932 w 4003589"/>
                <a:gd name="connsiteY3968" fmla="*/ 3112201 h 3670407"/>
                <a:gd name="connsiteX3969" fmla="*/ 25629 w 4003589"/>
                <a:gd name="connsiteY3969" fmla="*/ 3111220 h 3670407"/>
                <a:gd name="connsiteX3970" fmla="*/ 28572 w 4003589"/>
                <a:gd name="connsiteY3970" fmla="*/ 3109503 h 3670407"/>
                <a:gd name="connsiteX3971" fmla="*/ 31761 w 4003589"/>
                <a:gd name="connsiteY3971" fmla="*/ 3107173 h 3670407"/>
                <a:gd name="connsiteX3972" fmla="*/ 36911 w 4003589"/>
                <a:gd name="connsiteY3972" fmla="*/ 3101900 h 3670407"/>
                <a:gd name="connsiteX3973" fmla="*/ 40835 w 4003589"/>
                <a:gd name="connsiteY3973" fmla="*/ 3096136 h 3670407"/>
                <a:gd name="connsiteX3974" fmla="*/ 43165 w 4003589"/>
                <a:gd name="connsiteY3974" fmla="*/ 3090618 h 3670407"/>
                <a:gd name="connsiteX3975" fmla="*/ 43411 w 4003589"/>
                <a:gd name="connsiteY3975" fmla="*/ 3085958 h 3670407"/>
                <a:gd name="connsiteX3976" fmla="*/ 42920 w 4003589"/>
                <a:gd name="connsiteY3976" fmla="*/ 3084486 h 3670407"/>
                <a:gd name="connsiteX3977" fmla="*/ 42062 w 4003589"/>
                <a:gd name="connsiteY3977" fmla="*/ 3083383 h 3670407"/>
                <a:gd name="connsiteX3978" fmla="*/ 40835 w 4003589"/>
                <a:gd name="connsiteY3978" fmla="*/ 3082647 h 3670407"/>
                <a:gd name="connsiteX3979" fmla="*/ 39364 w 4003589"/>
                <a:gd name="connsiteY3979" fmla="*/ 3082402 h 3670407"/>
                <a:gd name="connsiteX3980" fmla="*/ 2206340 w 4003589"/>
                <a:gd name="connsiteY3980" fmla="*/ 3156715 h 3670407"/>
                <a:gd name="connsiteX3981" fmla="*/ 2203274 w 4003589"/>
                <a:gd name="connsiteY3981" fmla="*/ 3156837 h 3670407"/>
                <a:gd name="connsiteX3982" fmla="*/ 2200086 w 4003589"/>
                <a:gd name="connsiteY3982" fmla="*/ 3157573 h 3670407"/>
                <a:gd name="connsiteX3983" fmla="*/ 2196775 w 4003589"/>
                <a:gd name="connsiteY3983" fmla="*/ 3158799 h 3670407"/>
                <a:gd name="connsiteX3984" fmla="*/ 2193341 w 4003589"/>
                <a:gd name="connsiteY3984" fmla="*/ 3160639 h 3670407"/>
                <a:gd name="connsiteX3985" fmla="*/ 2186106 w 4003589"/>
                <a:gd name="connsiteY3985" fmla="*/ 3166648 h 3670407"/>
                <a:gd name="connsiteX3986" fmla="*/ 2180833 w 4003589"/>
                <a:gd name="connsiteY3986" fmla="*/ 3174006 h 3670407"/>
                <a:gd name="connsiteX3987" fmla="*/ 2178013 w 4003589"/>
                <a:gd name="connsiteY3987" fmla="*/ 3181731 h 3670407"/>
                <a:gd name="connsiteX3988" fmla="*/ 2178013 w 4003589"/>
                <a:gd name="connsiteY3988" fmla="*/ 3188966 h 3670407"/>
                <a:gd name="connsiteX3989" fmla="*/ 2179362 w 4003589"/>
                <a:gd name="connsiteY3989" fmla="*/ 3192277 h 3670407"/>
                <a:gd name="connsiteX3990" fmla="*/ 2181692 w 4003589"/>
                <a:gd name="connsiteY3990" fmla="*/ 3194730 h 3670407"/>
                <a:gd name="connsiteX3991" fmla="*/ 2184758 w 4003589"/>
                <a:gd name="connsiteY3991" fmla="*/ 3196324 h 3670407"/>
                <a:gd name="connsiteX3992" fmla="*/ 2188436 w 4003589"/>
                <a:gd name="connsiteY3992" fmla="*/ 3196937 h 3670407"/>
                <a:gd name="connsiteX3993" fmla="*/ 2191502 w 4003589"/>
                <a:gd name="connsiteY3993" fmla="*/ 3196814 h 3670407"/>
                <a:gd name="connsiteX3994" fmla="*/ 2194813 w 4003589"/>
                <a:gd name="connsiteY3994" fmla="*/ 3196079 h 3670407"/>
                <a:gd name="connsiteX3995" fmla="*/ 2198247 w 4003589"/>
                <a:gd name="connsiteY3995" fmla="*/ 3194730 h 3670407"/>
                <a:gd name="connsiteX3996" fmla="*/ 2201680 w 4003589"/>
                <a:gd name="connsiteY3996" fmla="*/ 3192890 h 3670407"/>
                <a:gd name="connsiteX3997" fmla="*/ 2208915 w 4003589"/>
                <a:gd name="connsiteY3997" fmla="*/ 3187004 h 3670407"/>
                <a:gd name="connsiteX3998" fmla="*/ 2214189 w 4003589"/>
                <a:gd name="connsiteY3998" fmla="*/ 3179646 h 3670407"/>
                <a:gd name="connsiteX3999" fmla="*/ 2217009 w 4003589"/>
                <a:gd name="connsiteY3999" fmla="*/ 3171921 h 3670407"/>
                <a:gd name="connsiteX4000" fmla="*/ 2217009 w 4003589"/>
                <a:gd name="connsiteY4000" fmla="*/ 3164686 h 3670407"/>
                <a:gd name="connsiteX4001" fmla="*/ 2215537 w 4003589"/>
                <a:gd name="connsiteY4001" fmla="*/ 3161375 h 3670407"/>
                <a:gd name="connsiteX4002" fmla="*/ 2213207 w 4003589"/>
                <a:gd name="connsiteY4002" fmla="*/ 3158922 h 3670407"/>
                <a:gd name="connsiteX4003" fmla="*/ 2210142 w 4003589"/>
                <a:gd name="connsiteY4003" fmla="*/ 3157328 h 3670407"/>
                <a:gd name="connsiteX4004" fmla="*/ 2206463 w 4003589"/>
                <a:gd name="connsiteY4004" fmla="*/ 3156715 h 3670407"/>
                <a:gd name="connsiteX4005" fmla="*/ 47825 w 4003589"/>
                <a:gd name="connsiteY4005" fmla="*/ 3120785 h 3670407"/>
                <a:gd name="connsiteX4006" fmla="*/ 45373 w 4003589"/>
                <a:gd name="connsiteY4006" fmla="*/ 3121030 h 3670407"/>
                <a:gd name="connsiteX4007" fmla="*/ 42552 w 4003589"/>
                <a:gd name="connsiteY4007" fmla="*/ 3122133 h 3670407"/>
                <a:gd name="connsiteX4008" fmla="*/ 39486 w 4003589"/>
                <a:gd name="connsiteY4008" fmla="*/ 3123973 h 3670407"/>
                <a:gd name="connsiteX4009" fmla="*/ 36176 w 4003589"/>
                <a:gd name="connsiteY4009" fmla="*/ 3126548 h 3670407"/>
                <a:gd name="connsiteX4010" fmla="*/ 31025 w 4003589"/>
                <a:gd name="connsiteY4010" fmla="*/ 3131944 h 3670407"/>
                <a:gd name="connsiteX4011" fmla="*/ 27224 w 4003589"/>
                <a:gd name="connsiteY4011" fmla="*/ 3137707 h 3670407"/>
                <a:gd name="connsiteX4012" fmla="*/ 25016 w 4003589"/>
                <a:gd name="connsiteY4012" fmla="*/ 3143226 h 3670407"/>
                <a:gd name="connsiteX4013" fmla="*/ 24894 w 4003589"/>
                <a:gd name="connsiteY4013" fmla="*/ 3147886 h 3670407"/>
                <a:gd name="connsiteX4014" fmla="*/ 25507 w 4003589"/>
                <a:gd name="connsiteY4014" fmla="*/ 3149357 h 3670407"/>
                <a:gd name="connsiteX4015" fmla="*/ 26365 w 4003589"/>
                <a:gd name="connsiteY4015" fmla="*/ 3150338 h 3670407"/>
                <a:gd name="connsiteX4016" fmla="*/ 27592 w 4003589"/>
                <a:gd name="connsiteY4016" fmla="*/ 3150951 h 3670407"/>
                <a:gd name="connsiteX4017" fmla="*/ 29063 w 4003589"/>
                <a:gd name="connsiteY4017" fmla="*/ 3151196 h 3670407"/>
                <a:gd name="connsiteX4018" fmla="*/ 31516 w 4003589"/>
                <a:gd name="connsiteY4018" fmla="*/ 3150951 h 3670407"/>
                <a:gd name="connsiteX4019" fmla="*/ 34336 w 4003589"/>
                <a:gd name="connsiteY4019" fmla="*/ 3149848 h 3670407"/>
                <a:gd name="connsiteX4020" fmla="*/ 37524 w 4003589"/>
                <a:gd name="connsiteY4020" fmla="*/ 3148008 h 3670407"/>
                <a:gd name="connsiteX4021" fmla="*/ 40835 w 4003589"/>
                <a:gd name="connsiteY4021" fmla="*/ 3145433 h 3670407"/>
                <a:gd name="connsiteX4022" fmla="*/ 45986 w 4003589"/>
                <a:gd name="connsiteY4022" fmla="*/ 3140037 h 3670407"/>
                <a:gd name="connsiteX4023" fmla="*/ 49787 w 4003589"/>
                <a:gd name="connsiteY4023" fmla="*/ 3134274 h 3670407"/>
                <a:gd name="connsiteX4024" fmla="*/ 51995 w 4003589"/>
                <a:gd name="connsiteY4024" fmla="*/ 3128756 h 3670407"/>
                <a:gd name="connsiteX4025" fmla="*/ 52117 w 4003589"/>
                <a:gd name="connsiteY4025" fmla="*/ 3124096 h 3670407"/>
                <a:gd name="connsiteX4026" fmla="*/ 51504 w 4003589"/>
                <a:gd name="connsiteY4026" fmla="*/ 3122746 h 3670407"/>
                <a:gd name="connsiteX4027" fmla="*/ 50646 w 4003589"/>
                <a:gd name="connsiteY4027" fmla="*/ 3121766 h 3670407"/>
                <a:gd name="connsiteX4028" fmla="*/ 49419 w 4003589"/>
                <a:gd name="connsiteY4028" fmla="*/ 3121153 h 3670407"/>
                <a:gd name="connsiteX4029" fmla="*/ 47948 w 4003589"/>
                <a:gd name="connsiteY4029" fmla="*/ 3120907 h 3670407"/>
                <a:gd name="connsiteX4030" fmla="*/ 2128471 w 4003589"/>
                <a:gd name="connsiteY4030" fmla="*/ 3203927 h 3670407"/>
                <a:gd name="connsiteX4031" fmla="*/ 2125650 w 4003589"/>
                <a:gd name="connsiteY4031" fmla="*/ 3204049 h 3670407"/>
                <a:gd name="connsiteX4032" fmla="*/ 2122585 w 4003589"/>
                <a:gd name="connsiteY4032" fmla="*/ 3204663 h 3670407"/>
                <a:gd name="connsiteX4033" fmla="*/ 2119396 w 4003589"/>
                <a:gd name="connsiteY4033" fmla="*/ 3205766 h 3670407"/>
                <a:gd name="connsiteX4034" fmla="*/ 2116085 w 4003589"/>
                <a:gd name="connsiteY4034" fmla="*/ 3207483 h 3670407"/>
                <a:gd name="connsiteX4035" fmla="*/ 2108728 w 4003589"/>
                <a:gd name="connsiteY4035" fmla="*/ 3213247 h 3670407"/>
                <a:gd name="connsiteX4036" fmla="*/ 2103209 w 4003589"/>
                <a:gd name="connsiteY4036" fmla="*/ 3220482 h 3670407"/>
                <a:gd name="connsiteX4037" fmla="*/ 2100143 w 4003589"/>
                <a:gd name="connsiteY4037" fmla="*/ 3228207 h 3670407"/>
                <a:gd name="connsiteX4038" fmla="*/ 2099898 w 4003589"/>
                <a:gd name="connsiteY4038" fmla="*/ 3235565 h 3670407"/>
                <a:gd name="connsiteX4039" fmla="*/ 2101125 w 4003589"/>
                <a:gd name="connsiteY4039" fmla="*/ 3239122 h 3670407"/>
                <a:gd name="connsiteX4040" fmla="*/ 2103332 w 4003589"/>
                <a:gd name="connsiteY4040" fmla="*/ 3241819 h 3670407"/>
                <a:gd name="connsiteX4041" fmla="*/ 2106398 w 4003589"/>
                <a:gd name="connsiteY4041" fmla="*/ 3243536 h 3670407"/>
                <a:gd name="connsiteX4042" fmla="*/ 2110076 w 4003589"/>
                <a:gd name="connsiteY4042" fmla="*/ 3244272 h 3670407"/>
                <a:gd name="connsiteX4043" fmla="*/ 2112897 w 4003589"/>
                <a:gd name="connsiteY4043" fmla="*/ 3244149 h 3670407"/>
                <a:gd name="connsiteX4044" fmla="*/ 2115963 w 4003589"/>
                <a:gd name="connsiteY4044" fmla="*/ 3243536 h 3670407"/>
                <a:gd name="connsiteX4045" fmla="*/ 2119151 w 4003589"/>
                <a:gd name="connsiteY4045" fmla="*/ 3242432 h 3670407"/>
                <a:gd name="connsiteX4046" fmla="*/ 2122462 w 4003589"/>
                <a:gd name="connsiteY4046" fmla="*/ 3240716 h 3670407"/>
                <a:gd name="connsiteX4047" fmla="*/ 2129820 w 4003589"/>
                <a:gd name="connsiteY4047" fmla="*/ 3234952 h 3670407"/>
                <a:gd name="connsiteX4048" fmla="*/ 2135338 w 4003589"/>
                <a:gd name="connsiteY4048" fmla="*/ 3227717 h 3670407"/>
                <a:gd name="connsiteX4049" fmla="*/ 2138526 w 4003589"/>
                <a:gd name="connsiteY4049" fmla="*/ 3219991 h 3670407"/>
                <a:gd name="connsiteX4050" fmla="*/ 2138894 w 4003589"/>
                <a:gd name="connsiteY4050" fmla="*/ 3212634 h 3670407"/>
                <a:gd name="connsiteX4051" fmla="*/ 2137545 w 4003589"/>
                <a:gd name="connsiteY4051" fmla="*/ 3209077 h 3670407"/>
                <a:gd name="connsiteX4052" fmla="*/ 2135215 w 4003589"/>
                <a:gd name="connsiteY4052" fmla="*/ 3206502 h 3670407"/>
                <a:gd name="connsiteX4053" fmla="*/ 2132150 w 4003589"/>
                <a:gd name="connsiteY4053" fmla="*/ 3204785 h 3670407"/>
                <a:gd name="connsiteX4054" fmla="*/ 2128471 w 4003589"/>
                <a:gd name="connsiteY4054" fmla="*/ 3204172 h 3670407"/>
                <a:gd name="connsiteX4055" fmla="*/ 58249 w 4003589"/>
                <a:gd name="connsiteY4055" fmla="*/ 3158064 h 3670407"/>
                <a:gd name="connsiteX4056" fmla="*/ 55673 w 4003589"/>
                <a:gd name="connsiteY4056" fmla="*/ 3158432 h 3670407"/>
                <a:gd name="connsiteX4057" fmla="*/ 52730 w 4003589"/>
                <a:gd name="connsiteY4057" fmla="*/ 3159535 h 3670407"/>
                <a:gd name="connsiteX4058" fmla="*/ 49419 w 4003589"/>
                <a:gd name="connsiteY4058" fmla="*/ 3161497 h 3670407"/>
                <a:gd name="connsiteX4059" fmla="*/ 45986 w 4003589"/>
                <a:gd name="connsiteY4059" fmla="*/ 3164195 h 3670407"/>
                <a:gd name="connsiteX4060" fmla="*/ 40958 w 4003589"/>
                <a:gd name="connsiteY4060" fmla="*/ 3169714 h 3670407"/>
                <a:gd name="connsiteX4061" fmla="*/ 37279 w 4003589"/>
                <a:gd name="connsiteY4061" fmla="*/ 3175600 h 3670407"/>
                <a:gd name="connsiteX4062" fmla="*/ 35194 w 4003589"/>
                <a:gd name="connsiteY4062" fmla="*/ 3181118 h 3670407"/>
                <a:gd name="connsiteX4063" fmla="*/ 35194 w 4003589"/>
                <a:gd name="connsiteY4063" fmla="*/ 3185655 h 3670407"/>
                <a:gd name="connsiteX4064" fmla="*/ 35808 w 4003589"/>
                <a:gd name="connsiteY4064" fmla="*/ 3187004 h 3670407"/>
                <a:gd name="connsiteX4065" fmla="*/ 36666 w 4003589"/>
                <a:gd name="connsiteY4065" fmla="*/ 3187985 h 3670407"/>
                <a:gd name="connsiteX4066" fmla="*/ 37892 w 4003589"/>
                <a:gd name="connsiteY4066" fmla="*/ 3188599 h 3670407"/>
                <a:gd name="connsiteX4067" fmla="*/ 39364 w 4003589"/>
                <a:gd name="connsiteY4067" fmla="*/ 3188844 h 3670407"/>
                <a:gd name="connsiteX4068" fmla="*/ 41939 w 4003589"/>
                <a:gd name="connsiteY4068" fmla="*/ 3188599 h 3670407"/>
                <a:gd name="connsiteX4069" fmla="*/ 44882 w 4003589"/>
                <a:gd name="connsiteY4069" fmla="*/ 3187495 h 3670407"/>
                <a:gd name="connsiteX4070" fmla="*/ 48193 w 4003589"/>
                <a:gd name="connsiteY4070" fmla="*/ 3185533 h 3670407"/>
                <a:gd name="connsiteX4071" fmla="*/ 51627 w 4003589"/>
                <a:gd name="connsiteY4071" fmla="*/ 3182835 h 3670407"/>
                <a:gd name="connsiteX4072" fmla="*/ 56777 w 4003589"/>
                <a:gd name="connsiteY4072" fmla="*/ 3177316 h 3670407"/>
                <a:gd name="connsiteX4073" fmla="*/ 60456 w 4003589"/>
                <a:gd name="connsiteY4073" fmla="*/ 3171430 h 3670407"/>
                <a:gd name="connsiteX4074" fmla="*/ 62418 w 4003589"/>
                <a:gd name="connsiteY4074" fmla="*/ 3165912 h 3670407"/>
                <a:gd name="connsiteX4075" fmla="*/ 62418 w 4003589"/>
                <a:gd name="connsiteY4075" fmla="*/ 3161375 h 3670407"/>
                <a:gd name="connsiteX4076" fmla="*/ 61805 w 4003589"/>
                <a:gd name="connsiteY4076" fmla="*/ 3160026 h 3670407"/>
                <a:gd name="connsiteX4077" fmla="*/ 60947 w 4003589"/>
                <a:gd name="connsiteY4077" fmla="*/ 3159045 h 3670407"/>
                <a:gd name="connsiteX4078" fmla="*/ 59720 w 4003589"/>
                <a:gd name="connsiteY4078" fmla="*/ 3158432 h 3670407"/>
                <a:gd name="connsiteX4079" fmla="*/ 58249 w 4003589"/>
                <a:gd name="connsiteY4079" fmla="*/ 3158186 h 3670407"/>
                <a:gd name="connsiteX4080" fmla="*/ 2050602 w 4003589"/>
                <a:gd name="connsiteY4080" fmla="*/ 3249054 h 3670407"/>
                <a:gd name="connsiteX4081" fmla="*/ 2047904 w 4003589"/>
                <a:gd name="connsiteY4081" fmla="*/ 3249054 h 3670407"/>
                <a:gd name="connsiteX4082" fmla="*/ 2044960 w 4003589"/>
                <a:gd name="connsiteY4082" fmla="*/ 3249667 h 3670407"/>
                <a:gd name="connsiteX4083" fmla="*/ 2041895 w 4003589"/>
                <a:gd name="connsiteY4083" fmla="*/ 3250771 h 3670407"/>
                <a:gd name="connsiteX4084" fmla="*/ 2038829 w 4003589"/>
                <a:gd name="connsiteY4084" fmla="*/ 3252243 h 3670407"/>
                <a:gd name="connsiteX4085" fmla="*/ 2031471 w 4003589"/>
                <a:gd name="connsiteY4085" fmla="*/ 3257884 h 3670407"/>
                <a:gd name="connsiteX4086" fmla="*/ 2025830 w 4003589"/>
                <a:gd name="connsiteY4086" fmla="*/ 3264996 h 3670407"/>
                <a:gd name="connsiteX4087" fmla="*/ 2022519 w 4003589"/>
                <a:gd name="connsiteY4087" fmla="*/ 3272722 h 3670407"/>
                <a:gd name="connsiteX4088" fmla="*/ 2022029 w 4003589"/>
                <a:gd name="connsiteY4088" fmla="*/ 3280080 h 3670407"/>
                <a:gd name="connsiteX4089" fmla="*/ 2023255 w 4003589"/>
                <a:gd name="connsiteY4089" fmla="*/ 3283881 h 3670407"/>
                <a:gd name="connsiteX4090" fmla="*/ 2025462 w 4003589"/>
                <a:gd name="connsiteY4090" fmla="*/ 3286702 h 3670407"/>
                <a:gd name="connsiteX4091" fmla="*/ 2028528 w 4003589"/>
                <a:gd name="connsiteY4091" fmla="*/ 3288541 h 3670407"/>
                <a:gd name="connsiteX4092" fmla="*/ 2032330 w 4003589"/>
                <a:gd name="connsiteY4092" fmla="*/ 3289277 h 3670407"/>
                <a:gd name="connsiteX4093" fmla="*/ 2035027 w 4003589"/>
                <a:gd name="connsiteY4093" fmla="*/ 3289277 h 3670407"/>
                <a:gd name="connsiteX4094" fmla="*/ 2037848 w 4003589"/>
                <a:gd name="connsiteY4094" fmla="*/ 3288663 h 3670407"/>
                <a:gd name="connsiteX4095" fmla="*/ 2040791 w 4003589"/>
                <a:gd name="connsiteY4095" fmla="*/ 3287683 h 3670407"/>
                <a:gd name="connsiteX4096" fmla="*/ 2043857 w 4003589"/>
                <a:gd name="connsiteY4096" fmla="*/ 3286211 h 3670407"/>
                <a:gd name="connsiteX4097" fmla="*/ 2051215 w 4003589"/>
                <a:gd name="connsiteY4097" fmla="*/ 3280447 h 3670407"/>
                <a:gd name="connsiteX4098" fmla="*/ 2056855 w 4003589"/>
                <a:gd name="connsiteY4098" fmla="*/ 3273335 h 3670407"/>
                <a:gd name="connsiteX4099" fmla="*/ 2060289 w 4003589"/>
                <a:gd name="connsiteY4099" fmla="*/ 3265609 h 3670407"/>
                <a:gd name="connsiteX4100" fmla="*/ 2060780 w 4003589"/>
                <a:gd name="connsiteY4100" fmla="*/ 3258252 h 3670407"/>
                <a:gd name="connsiteX4101" fmla="*/ 2059553 w 4003589"/>
                <a:gd name="connsiteY4101" fmla="*/ 3254450 h 3670407"/>
                <a:gd name="connsiteX4102" fmla="*/ 2057346 w 4003589"/>
                <a:gd name="connsiteY4102" fmla="*/ 3251630 h 3670407"/>
                <a:gd name="connsiteX4103" fmla="*/ 2054280 w 4003589"/>
                <a:gd name="connsiteY4103" fmla="*/ 3249790 h 3670407"/>
                <a:gd name="connsiteX4104" fmla="*/ 2050479 w 4003589"/>
                <a:gd name="connsiteY4104" fmla="*/ 3249054 h 3670407"/>
                <a:gd name="connsiteX4105" fmla="*/ 1972854 w 4003589"/>
                <a:gd name="connsiteY4105" fmla="*/ 3291729 h 3670407"/>
                <a:gd name="connsiteX4106" fmla="*/ 1970279 w 4003589"/>
                <a:gd name="connsiteY4106" fmla="*/ 3291729 h 3670407"/>
                <a:gd name="connsiteX4107" fmla="*/ 1967581 w 4003589"/>
                <a:gd name="connsiteY4107" fmla="*/ 3292220 h 3670407"/>
                <a:gd name="connsiteX4108" fmla="*/ 1964761 w 4003589"/>
                <a:gd name="connsiteY4108" fmla="*/ 3293201 h 3670407"/>
                <a:gd name="connsiteX4109" fmla="*/ 1961818 w 4003589"/>
                <a:gd name="connsiteY4109" fmla="*/ 3294550 h 3670407"/>
                <a:gd name="connsiteX4110" fmla="*/ 1954460 w 4003589"/>
                <a:gd name="connsiteY4110" fmla="*/ 3299945 h 3670407"/>
                <a:gd name="connsiteX4111" fmla="*/ 1948697 w 4003589"/>
                <a:gd name="connsiteY4111" fmla="*/ 3306935 h 3670407"/>
                <a:gd name="connsiteX4112" fmla="*/ 1945141 w 4003589"/>
                <a:gd name="connsiteY4112" fmla="*/ 3314661 h 3670407"/>
                <a:gd name="connsiteX4113" fmla="*/ 1944282 w 4003589"/>
                <a:gd name="connsiteY4113" fmla="*/ 3322264 h 3670407"/>
                <a:gd name="connsiteX4114" fmla="*/ 1945263 w 4003589"/>
                <a:gd name="connsiteY4114" fmla="*/ 3326311 h 3670407"/>
                <a:gd name="connsiteX4115" fmla="*/ 1947348 w 4003589"/>
                <a:gd name="connsiteY4115" fmla="*/ 3329254 h 3670407"/>
                <a:gd name="connsiteX4116" fmla="*/ 1950413 w 4003589"/>
                <a:gd name="connsiteY4116" fmla="*/ 3331216 h 3670407"/>
                <a:gd name="connsiteX4117" fmla="*/ 1954215 w 4003589"/>
                <a:gd name="connsiteY4117" fmla="*/ 3332074 h 3670407"/>
                <a:gd name="connsiteX4118" fmla="*/ 1956790 w 4003589"/>
                <a:gd name="connsiteY4118" fmla="*/ 3332074 h 3670407"/>
                <a:gd name="connsiteX4119" fmla="*/ 1959488 w 4003589"/>
                <a:gd name="connsiteY4119" fmla="*/ 3331584 h 3670407"/>
                <a:gd name="connsiteX4120" fmla="*/ 1962431 w 4003589"/>
                <a:gd name="connsiteY4120" fmla="*/ 3330603 h 3670407"/>
                <a:gd name="connsiteX4121" fmla="*/ 1965374 w 4003589"/>
                <a:gd name="connsiteY4121" fmla="*/ 3329254 h 3670407"/>
                <a:gd name="connsiteX4122" fmla="*/ 1965251 w 4003589"/>
                <a:gd name="connsiteY4122" fmla="*/ 3329254 h 3670407"/>
                <a:gd name="connsiteX4123" fmla="*/ 1972732 w 4003589"/>
                <a:gd name="connsiteY4123" fmla="*/ 3323858 h 3670407"/>
                <a:gd name="connsiteX4124" fmla="*/ 1978618 w 4003589"/>
                <a:gd name="connsiteY4124" fmla="*/ 3316868 h 3670407"/>
                <a:gd name="connsiteX4125" fmla="*/ 1982297 w 4003589"/>
                <a:gd name="connsiteY4125" fmla="*/ 3309143 h 3670407"/>
                <a:gd name="connsiteX4126" fmla="*/ 1983156 w 4003589"/>
                <a:gd name="connsiteY4126" fmla="*/ 3301540 h 3670407"/>
                <a:gd name="connsiteX4127" fmla="*/ 1982052 w 4003589"/>
                <a:gd name="connsiteY4127" fmla="*/ 3297493 h 3670407"/>
                <a:gd name="connsiteX4128" fmla="*/ 1979844 w 4003589"/>
                <a:gd name="connsiteY4128" fmla="*/ 3294550 h 3670407"/>
                <a:gd name="connsiteX4129" fmla="*/ 1976779 w 4003589"/>
                <a:gd name="connsiteY4129" fmla="*/ 3292710 h 3670407"/>
                <a:gd name="connsiteX4130" fmla="*/ 1972977 w 4003589"/>
                <a:gd name="connsiteY4130" fmla="*/ 3291975 h 3670407"/>
                <a:gd name="connsiteX4131" fmla="*/ 70512 w 4003589"/>
                <a:gd name="connsiteY4131" fmla="*/ 3194607 h 3670407"/>
                <a:gd name="connsiteX4132" fmla="*/ 67814 w 4003589"/>
                <a:gd name="connsiteY4132" fmla="*/ 3194975 h 3670407"/>
                <a:gd name="connsiteX4133" fmla="*/ 64625 w 4003589"/>
                <a:gd name="connsiteY4133" fmla="*/ 3196201 h 3670407"/>
                <a:gd name="connsiteX4134" fmla="*/ 61192 w 4003589"/>
                <a:gd name="connsiteY4134" fmla="*/ 3198286 h 3670407"/>
                <a:gd name="connsiteX4135" fmla="*/ 57636 w 4003589"/>
                <a:gd name="connsiteY4135" fmla="*/ 3201229 h 3670407"/>
                <a:gd name="connsiteX4136" fmla="*/ 52608 w 4003589"/>
                <a:gd name="connsiteY4136" fmla="*/ 3206870 h 3670407"/>
                <a:gd name="connsiteX4137" fmla="*/ 49052 w 4003589"/>
                <a:gd name="connsiteY4137" fmla="*/ 3212756 h 3670407"/>
                <a:gd name="connsiteX4138" fmla="*/ 47212 w 4003589"/>
                <a:gd name="connsiteY4138" fmla="*/ 3218275 h 3670407"/>
                <a:gd name="connsiteX4139" fmla="*/ 47457 w 4003589"/>
                <a:gd name="connsiteY4139" fmla="*/ 3222812 h 3670407"/>
                <a:gd name="connsiteX4140" fmla="*/ 48071 w 4003589"/>
                <a:gd name="connsiteY4140" fmla="*/ 3224038 h 3670407"/>
                <a:gd name="connsiteX4141" fmla="*/ 48929 w 4003589"/>
                <a:gd name="connsiteY4141" fmla="*/ 3224897 h 3670407"/>
                <a:gd name="connsiteX4142" fmla="*/ 50033 w 4003589"/>
                <a:gd name="connsiteY4142" fmla="*/ 3225510 h 3670407"/>
                <a:gd name="connsiteX4143" fmla="*/ 51381 w 4003589"/>
                <a:gd name="connsiteY4143" fmla="*/ 3225755 h 3670407"/>
                <a:gd name="connsiteX4144" fmla="*/ 54079 w 4003589"/>
                <a:gd name="connsiteY4144" fmla="*/ 3225387 h 3670407"/>
                <a:gd name="connsiteX4145" fmla="*/ 57268 w 4003589"/>
                <a:gd name="connsiteY4145" fmla="*/ 3224161 h 3670407"/>
                <a:gd name="connsiteX4146" fmla="*/ 60701 w 4003589"/>
                <a:gd name="connsiteY4146" fmla="*/ 3222076 h 3670407"/>
                <a:gd name="connsiteX4147" fmla="*/ 64258 w 4003589"/>
                <a:gd name="connsiteY4147" fmla="*/ 3219256 h 3670407"/>
                <a:gd name="connsiteX4148" fmla="*/ 69285 w 4003589"/>
                <a:gd name="connsiteY4148" fmla="*/ 3213615 h 3670407"/>
                <a:gd name="connsiteX4149" fmla="*/ 72964 w 4003589"/>
                <a:gd name="connsiteY4149" fmla="*/ 3207606 h 3670407"/>
                <a:gd name="connsiteX4150" fmla="*/ 74804 w 4003589"/>
                <a:gd name="connsiteY4150" fmla="*/ 3201965 h 3670407"/>
                <a:gd name="connsiteX4151" fmla="*/ 74558 w 4003589"/>
                <a:gd name="connsiteY4151" fmla="*/ 3197428 h 3670407"/>
                <a:gd name="connsiteX4152" fmla="*/ 73945 w 4003589"/>
                <a:gd name="connsiteY4152" fmla="*/ 3196201 h 3670407"/>
                <a:gd name="connsiteX4153" fmla="*/ 73087 w 4003589"/>
                <a:gd name="connsiteY4153" fmla="*/ 3195343 h 3670407"/>
                <a:gd name="connsiteX4154" fmla="*/ 71983 w 4003589"/>
                <a:gd name="connsiteY4154" fmla="*/ 3194852 h 3670407"/>
                <a:gd name="connsiteX4155" fmla="*/ 70634 w 4003589"/>
                <a:gd name="connsiteY4155" fmla="*/ 3194607 h 3670407"/>
                <a:gd name="connsiteX4156" fmla="*/ 1895476 w 4003589"/>
                <a:gd name="connsiteY4156" fmla="*/ 3332074 h 3670407"/>
                <a:gd name="connsiteX4157" fmla="*/ 1893146 w 4003589"/>
                <a:gd name="connsiteY4157" fmla="*/ 3332074 h 3670407"/>
                <a:gd name="connsiteX4158" fmla="*/ 1890571 w 4003589"/>
                <a:gd name="connsiteY4158" fmla="*/ 3332565 h 3670407"/>
                <a:gd name="connsiteX4159" fmla="*/ 1887873 w 4003589"/>
                <a:gd name="connsiteY4159" fmla="*/ 3333423 h 3670407"/>
                <a:gd name="connsiteX4160" fmla="*/ 1885175 w 4003589"/>
                <a:gd name="connsiteY4160" fmla="*/ 3334649 h 3670407"/>
                <a:gd name="connsiteX4161" fmla="*/ 1877695 w 4003589"/>
                <a:gd name="connsiteY4161" fmla="*/ 3339800 h 3670407"/>
                <a:gd name="connsiteX4162" fmla="*/ 1871686 w 4003589"/>
                <a:gd name="connsiteY4162" fmla="*/ 3346667 h 3670407"/>
                <a:gd name="connsiteX4163" fmla="*/ 1867762 w 4003589"/>
                <a:gd name="connsiteY4163" fmla="*/ 3354393 h 3670407"/>
                <a:gd name="connsiteX4164" fmla="*/ 1866535 w 4003589"/>
                <a:gd name="connsiteY4164" fmla="*/ 3362118 h 3670407"/>
                <a:gd name="connsiteX4165" fmla="*/ 1867394 w 4003589"/>
                <a:gd name="connsiteY4165" fmla="*/ 3366410 h 3670407"/>
                <a:gd name="connsiteX4166" fmla="*/ 1869478 w 4003589"/>
                <a:gd name="connsiteY4166" fmla="*/ 3369599 h 3670407"/>
                <a:gd name="connsiteX4167" fmla="*/ 1872544 w 4003589"/>
                <a:gd name="connsiteY4167" fmla="*/ 3371683 h 3670407"/>
                <a:gd name="connsiteX4168" fmla="*/ 1876468 w 4003589"/>
                <a:gd name="connsiteY4168" fmla="*/ 3372542 h 3670407"/>
                <a:gd name="connsiteX4169" fmla="*/ 1878798 w 4003589"/>
                <a:gd name="connsiteY4169" fmla="*/ 3372542 h 3670407"/>
                <a:gd name="connsiteX4170" fmla="*/ 1881373 w 4003589"/>
                <a:gd name="connsiteY4170" fmla="*/ 3372174 h 3670407"/>
                <a:gd name="connsiteX4171" fmla="*/ 1884071 w 4003589"/>
                <a:gd name="connsiteY4171" fmla="*/ 3371316 h 3670407"/>
                <a:gd name="connsiteX4172" fmla="*/ 1886892 w 4003589"/>
                <a:gd name="connsiteY4172" fmla="*/ 3370089 h 3670407"/>
                <a:gd name="connsiteX4173" fmla="*/ 1894372 w 4003589"/>
                <a:gd name="connsiteY4173" fmla="*/ 3364939 h 3670407"/>
                <a:gd name="connsiteX4174" fmla="*/ 1900381 w 4003589"/>
                <a:gd name="connsiteY4174" fmla="*/ 3358071 h 3670407"/>
                <a:gd name="connsiteX4175" fmla="*/ 1904305 w 4003589"/>
                <a:gd name="connsiteY4175" fmla="*/ 3350346 h 3670407"/>
                <a:gd name="connsiteX4176" fmla="*/ 1905531 w 4003589"/>
                <a:gd name="connsiteY4176" fmla="*/ 3342743 h 3670407"/>
                <a:gd name="connsiteX4177" fmla="*/ 1904550 w 4003589"/>
                <a:gd name="connsiteY4177" fmla="*/ 3338451 h 3670407"/>
                <a:gd name="connsiteX4178" fmla="*/ 1902466 w 4003589"/>
                <a:gd name="connsiteY4178" fmla="*/ 3335263 h 3670407"/>
                <a:gd name="connsiteX4179" fmla="*/ 1899400 w 4003589"/>
                <a:gd name="connsiteY4179" fmla="*/ 3333178 h 3670407"/>
                <a:gd name="connsiteX4180" fmla="*/ 1895476 w 4003589"/>
                <a:gd name="connsiteY4180" fmla="*/ 3332320 h 3670407"/>
                <a:gd name="connsiteX4181" fmla="*/ 84614 w 4003589"/>
                <a:gd name="connsiteY4181" fmla="*/ 3230047 h 3670407"/>
                <a:gd name="connsiteX4182" fmla="*/ 81793 w 4003589"/>
                <a:gd name="connsiteY4182" fmla="*/ 3230415 h 3670407"/>
                <a:gd name="connsiteX4183" fmla="*/ 78482 w 4003589"/>
                <a:gd name="connsiteY4183" fmla="*/ 3231764 h 3670407"/>
                <a:gd name="connsiteX4184" fmla="*/ 74926 w 4003589"/>
                <a:gd name="connsiteY4184" fmla="*/ 3233971 h 3670407"/>
                <a:gd name="connsiteX4185" fmla="*/ 71247 w 4003589"/>
                <a:gd name="connsiteY4185" fmla="*/ 3237037 h 3670407"/>
                <a:gd name="connsiteX4186" fmla="*/ 66220 w 4003589"/>
                <a:gd name="connsiteY4186" fmla="*/ 3242800 h 3670407"/>
                <a:gd name="connsiteX4187" fmla="*/ 62663 w 4003589"/>
                <a:gd name="connsiteY4187" fmla="*/ 3248809 h 3670407"/>
                <a:gd name="connsiteX4188" fmla="*/ 60947 w 4003589"/>
                <a:gd name="connsiteY4188" fmla="*/ 3254327 h 3670407"/>
                <a:gd name="connsiteX4189" fmla="*/ 61314 w 4003589"/>
                <a:gd name="connsiteY4189" fmla="*/ 3258742 h 3670407"/>
                <a:gd name="connsiteX4190" fmla="*/ 62050 w 4003589"/>
                <a:gd name="connsiteY4190" fmla="*/ 3259846 h 3670407"/>
                <a:gd name="connsiteX4191" fmla="*/ 63031 w 4003589"/>
                <a:gd name="connsiteY4191" fmla="*/ 3260704 h 3670407"/>
                <a:gd name="connsiteX4192" fmla="*/ 64135 w 4003589"/>
                <a:gd name="connsiteY4192" fmla="*/ 3261195 h 3670407"/>
                <a:gd name="connsiteX4193" fmla="*/ 65484 w 4003589"/>
                <a:gd name="connsiteY4193" fmla="*/ 3261440 h 3670407"/>
                <a:gd name="connsiteX4194" fmla="*/ 68304 w 4003589"/>
                <a:gd name="connsiteY4194" fmla="*/ 3261072 h 3670407"/>
                <a:gd name="connsiteX4195" fmla="*/ 71615 w 4003589"/>
                <a:gd name="connsiteY4195" fmla="*/ 3259846 h 3670407"/>
                <a:gd name="connsiteX4196" fmla="*/ 75172 w 4003589"/>
                <a:gd name="connsiteY4196" fmla="*/ 3257638 h 3670407"/>
                <a:gd name="connsiteX4197" fmla="*/ 78850 w 4003589"/>
                <a:gd name="connsiteY4197" fmla="*/ 3254573 h 3670407"/>
                <a:gd name="connsiteX4198" fmla="*/ 83878 w 4003589"/>
                <a:gd name="connsiteY4198" fmla="*/ 3248809 h 3670407"/>
                <a:gd name="connsiteX4199" fmla="*/ 87434 w 4003589"/>
                <a:gd name="connsiteY4199" fmla="*/ 3242800 h 3670407"/>
                <a:gd name="connsiteX4200" fmla="*/ 89151 w 4003589"/>
                <a:gd name="connsiteY4200" fmla="*/ 3237282 h 3670407"/>
                <a:gd name="connsiteX4201" fmla="*/ 88661 w 4003589"/>
                <a:gd name="connsiteY4201" fmla="*/ 3232867 h 3670407"/>
                <a:gd name="connsiteX4202" fmla="*/ 88048 w 4003589"/>
                <a:gd name="connsiteY4202" fmla="*/ 3231764 h 3670407"/>
                <a:gd name="connsiteX4203" fmla="*/ 87189 w 4003589"/>
                <a:gd name="connsiteY4203" fmla="*/ 3230905 h 3670407"/>
                <a:gd name="connsiteX4204" fmla="*/ 86085 w 4003589"/>
                <a:gd name="connsiteY4204" fmla="*/ 3230415 h 3670407"/>
                <a:gd name="connsiteX4205" fmla="*/ 84737 w 4003589"/>
                <a:gd name="connsiteY4205" fmla="*/ 3230170 h 3670407"/>
                <a:gd name="connsiteX4206" fmla="*/ 1818587 w 4003589"/>
                <a:gd name="connsiteY4206" fmla="*/ 3369844 h 3670407"/>
                <a:gd name="connsiteX4207" fmla="*/ 1816380 w 4003589"/>
                <a:gd name="connsiteY4207" fmla="*/ 3369844 h 3670407"/>
                <a:gd name="connsiteX4208" fmla="*/ 1814050 w 4003589"/>
                <a:gd name="connsiteY4208" fmla="*/ 3370212 h 3670407"/>
                <a:gd name="connsiteX4209" fmla="*/ 1811597 w 4003589"/>
                <a:gd name="connsiteY4209" fmla="*/ 3370948 h 3670407"/>
                <a:gd name="connsiteX4210" fmla="*/ 1809022 w 4003589"/>
                <a:gd name="connsiteY4210" fmla="*/ 3372051 h 3670407"/>
                <a:gd name="connsiteX4211" fmla="*/ 1801542 w 4003589"/>
                <a:gd name="connsiteY4211" fmla="*/ 3377079 h 3670407"/>
                <a:gd name="connsiteX4212" fmla="*/ 1795533 w 4003589"/>
                <a:gd name="connsiteY4212" fmla="*/ 3383824 h 3670407"/>
                <a:gd name="connsiteX4213" fmla="*/ 1791486 w 4003589"/>
                <a:gd name="connsiteY4213" fmla="*/ 3391549 h 3670407"/>
                <a:gd name="connsiteX4214" fmla="*/ 1790015 w 4003589"/>
                <a:gd name="connsiteY4214" fmla="*/ 3399275 h 3670407"/>
                <a:gd name="connsiteX4215" fmla="*/ 1790751 w 4003589"/>
                <a:gd name="connsiteY4215" fmla="*/ 3403689 h 3670407"/>
                <a:gd name="connsiteX4216" fmla="*/ 1792713 w 4003589"/>
                <a:gd name="connsiteY4216" fmla="*/ 3407123 h 3670407"/>
                <a:gd name="connsiteX4217" fmla="*/ 1795779 w 4003589"/>
                <a:gd name="connsiteY4217" fmla="*/ 3409331 h 3670407"/>
                <a:gd name="connsiteX4218" fmla="*/ 1799702 w 4003589"/>
                <a:gd name="connsiteY4218" fmla="*/ 3410311 h 3670407"/>
                <a:gd name="connsiteX4219" fmla="*/ 1801910 w 4003589"/>
                <a:gd name="connsiteY4219" fmla="*/ 3410311 h 3670407"/>
                <a:gd name="connsiteX4220" fmla="*/ 1804240 w 4003589"/>
                <a:gd name="connsiteY4220" fmla="*/ 3409944 h 3670407"/>
                <a:gd name="connsiteX4221" fmla="*/ 1806692 w 4003589"/>
                <a:gd name="connsiteY4221" fmla="*/ 3409208 h 3670407"/>
                <a:gd name="connsiteX4222" fmla="*/ 1809267 w 4003589"/>
                <a:gd name="connsiteY4222" fmla="*/ 3408104 h 3670407"/>
                <a:gd name="connsiteX4223" fmla="*/ 1816871 w 4003589"/>
                <a:gd name="connsiteY4223" fmla="*/ 3403076 h 3670407"/>
                <a:gd name="connsiteX4224" fmla="*/ 1823002 w 4003589"/>
                <a:gd name="connsiteY4224" fmla="*/ 3396332 h 3670407"/>
                <a:gd name="connsiteX4225" fmla="*/ 1827049 w 4003589"/>
                <a:gd name="connsiteY4225" fmla="*/ 3388606 h 3670407"/>
                <a:gd name="connsiteX4226" fmla="*/ 1828398 w 4003589"/>
                <a:gd name="connsiteY4226" fmla="*/ 3380881 h 3670407"/>
                <a:gd name="connsiteX4227" fmla="*/ 1827662 w 4003589"/>
                <a:gd name="connsiteY4227" fmla="*/ 3376343 h 3670407"/>
                <a:gd name="connsiteX4228" fmla="*/ 1825700 w 4003589"/>
                <a:gd name="connsiteY4228" fmla="*/ 3372910 h 3670407"/>
                <a:gd name="connsiteX4229" fmla="*/ 1822634 w 4003589"/>
                <a:gd name="connsiteY4229" fmla="*/ 3370702 h 3670407"/>
                <a:gd name="connsiteX4230" fmla="*/ 1818710 w 4003589"/>
                <a:gd name="connsiteY4230" fmla="*/ 3369721 h 3670407"/>
                <a:gd name="connsiteX4231" fmla="*/ 100678 w 4003589"/>
                <a:gd name="connsiteY4231" fmla="*/ 3264506 h 3670407"/>
                <a:gd name="connsiteX4232" fmla="*/ 97735 w 4003589"/>
                <a:gd name="connsiteY4232" fmla="*/ 3264874 h 3670407"/>
                <a:gd name="connsiteX4233" fmla="*/ 94302 w 4003589"/>
                <a:gd name="connsiteY4233" fmla="*/ 3266222 h 3670407"/>
                <a:gd name="connsiteX4234" fmla="*/ 90623 w 4003589"/>
                <a:gd name="connsiteY4234" fmla="*/ 3268552 h 3670407"/>
                <a:gd name="connsiteX4235" fmla="*/ 86821 w 4003589"/>
                <a:gd name="connsiteY4235" fmla="*/ 3271741 h 3670407"/>
                <a:gd name="connsiteX4236" fmla="*/ 81793 w 4003589"/>
                <a:gd name="connsiteY4236" fmla="*/ 3277627 h 3670407"/>
                <a:gd name="connsiteX4237" fmla="*/ 78360 w 4003589"/>
                <a:gd name="connsiteY4237" fmla="*/ 3283636 h 3670407"/>
                <a:gd name="connsiteX4238" fmla="*/ 76766 w 4003589"/>
                <a:gd name="connsiteY4238" fmla="*/ 3289154 h 3670407"/>
                <a:gd name="connsiteX4239" fmla="*/ 77379 w 4003589"/>
                <a:gd name="connsiteY4239" fmla="*/ 3293446 h 3670407"/>
                <a:gd name="connsiteX4240" fmla="*/ 77992 w 4003589"/>
                <a:gd name="connsiteY4240" fmla="*/ 3294550 h 3670407"/>
                <a:gd name="connsiteX4241" fmla="*/ 78850 w 4003589"/>
                <a:gd name="connsiteY4241" fmla="*/ 3295285 h 3670407"/>
                <a:gd name="connsiteX4242" fmla="*/ 79954 w 4003589"/>
                <a:gd name="connsiteY4242" fmla="*/ 3295776 h 3670407"/>
                <a:gd name="connsiteX4243" fmla="*/ 81180 w 4003589"/>
                <a:gd name="connsiteY4243" fmla="*/ 3296021 h 3670407"/>
                <a:gd name="connsiteX4244" fmla="*/ 84123 w 4003589"/>
                <a:gd name="connsiteY4244" fmla="*/ 3295653 h 3670407"/>
                <a:gd name="connsiteX4245" fmla="*/ 87557 w 4003589"/>
                <a:gd name="connsiteY4245" fmla="*/ 3294305 h 3670407"/>
                <a:gd name="connsiteX4246" fmla="*/ 91236 w 4003589"/>
                <a:gd name="connsiteY4246" fmla="*/ 3291975 h 3670407"/>
                <a:gd name="connsiteX4247" fmla="*/ 95037 w 4003589"/>
                <a:gd name="connsiteY4247" fmla="*/ 3288663 h 3670407"/>
                <a:gd name="connsiteX4248" fmla="*/ 99943 w 4003589"/>
                <a:gd name="connsiteY4248" fmla="*/ 3282777 h 3670407"/>
                <a:gd name="connsiteX4249" fmla="*/ 103376 w 4003589"/>
                <a:gd name="connsiteY4249" fmla="*/ 3276646 h 3670407"/>
                <a:gd name="connsiteX4250" fmla="*/ 104970 w 4003589"/>
                <a:gd name="connsiteY4250" fmla="*/ 3271128 h 3670407"/>
                <a:gd name="connsiteX4251" fmla="*/ 104357 w 4003589"/>
                <a:gd name="connsiteY4251" fmla="*/ 3266835 h 3670407"/>
                <a:gd name="connsiteX4252" fmla="*/ 103621 w 4003589"/>
                <a:gd name="connsiteY4252" fmla="*/ 3265855 h 3670407"/>
                <a:gd name="connsiteX4253" fmla="*/ 102763 w 4003589"/>
                <a:gd name="connsiteY4253" fmla="*/ 3265119 h 3670407"/>
                <a:gd name="connsiteX4254" fmla="*/ 101659 w 4003589"/>
                <a:gd name="connsiteY4254" fmla="*/ 3264628 h 3670407"/>
                <a:gd name="connsiteX4255" fmla="*/ 100433 w 4003589"/>
                <a:gd name="connsiteY4255" fmla="*/ 3264383 h 3670407"/>
                <a:gd name="connsiteX4256" fmla="*/ 1742189 w 4003589"/>
                <a:gd name="connsiteY4256" fmla="*/ 3405161 h 3670407"/>
                <a:gd name="connsiteX4257" fmla="*/ 1740105 w 4003589"/>
                <a:gd name="connsiteY4257" fmla="*/ 3405161 h 3670407"/>
                <a:gd name="connsiteX4258" fmla="*/ 1737898 w 4003589"/>
                <a:gd name="connsiteY4258" fmla="*/ 3405406 h 3670407"/>
                <a:gd name="connsiteX4259" fmla="*/ 1735568 w 4003589"/>
                <a:gd name="connsiteY4259" fmla="*/ 3406019 h 3670407"/>
                <a:gd name="connsiteX4260" fmla="*/ 1733238 w 4003589"/>
                <a:gd name="connsiteY4260" fmla="*/ 3406878 h 3670407"/>
                <a:gd name="connsiteX4261" fmla="*/ 1725757 w 4003589"/>
                <a:gd name="connsiteY4261" fmla="*/ 3411661 h 3670407"/>
                <a:gd name="connsiteX4262" fmla="*/ 1719626 w 4003589"/>
                <a:gd name="connsiteY4262" fmla="*/ 3418282 h 3670407"/>
                <a:gd name="connsiteX4263" fmla="*/ 1715334 w 4003589"/>
                <a:gd name="connsiteY4263" fmla="*/ 3425885 h 3670407"/>
                <a:gd name="connsiteX4264" fmla="*/ 1713617 w 4003589"/>
                <a:gd name="connsiteY4264" fmla="*/ 3433734 h 3670407"/>
                <a:gd name="connsiteX4265" fmla="*/ 1714108 w 4003589"/>
                <a:gd name="connsiteY4265" fmla="*/ 3438394 h 3670407"/>
                <a:gd name="connsiteX4266" fmla="*/ 1715947 w 4003589"/>
                <a:gd name="connsiteY4266" fmla="*/ 3441950 h 3670407"/>
                <a:gd name="connsiteX4267" fmla="*/ 1719013 w 4003589"/>
                <a:gd name="connsiteY4267" fmla="*/ 3444280 h 3670407"/>
                <a:gd name="connsiteX4268" fmla="*/ 1723059 w 4003589"/>
                <a:gd name="connsiteY4268" fmla="*/ 3445261 h 3670407"/>
                <a:gd name="connsiteX4269" fmla="*/ 1725144 w 4003589"/>
                <a:gd name="connsiteY4269" fmla="*/ 3445261 h 3670407"/>
                <a:gd name="connsiteX4270" fmla="*/ 1727351 w 4003589"/>
                <a:gd name="connsiteY4270" fmla="*/ 3445015 h 3670407"/>
                <a:gd name="connsiteX4271" fmla="*/ 1729681 w 4003589"/>
                <a:gd name="connsiteY4271" fmla="*/ 3444402 h 3670407"/>
                <a:gd name="connsiteX4272" fmla="*/ 1732011 w 4003589"/>
                <a:gd name="connsiteY4272" fmla="*/ 3443544 h 3670407"/>
                <a:gd name="connsiteX4273" fmla="*/ 1739492 w 4003589"/>
                <a:gd name="connsiteY4273" fmla="*/ 3438762 h 3670407"/>
                <a:gd name="connsiteX4274" fmla="*/ 1745746 w 4003589"/>
                <a:gd name="connsiteY4274" fmla="*/ 3432139 h 3670407"/>
                <a:gd name="connsiteX4275" fmla="*/ 1750038 w 4003589"/>
                <a:gd name="connsiteY4275" fmla="*/ 3424536 h 3670407"/>
                <a:gd name="connsiteX4276" fmla="*/ 1751754 w 4003589"/>
                <a:gd name="connsiteY4276" fmla="*/ 3416688 h 3670407"/>
                <a:gd name="connsiteX4277" fmla="*/ 1751141 w 4003589"/>
                <a:gd name="connsiteY4277" fmla="*/ 3412028 h 3670407"/>
                <a:gd name="connsiteX4278" fmla="*/ 1749179 w 4003589"/>
                <a:gd name="connsiteY4278" fmla="*/ 3408472 h 3670407"/>
                <a:gd name="connsiteX4279" fmla="*/ 1746114 w 4003589"/>
                <a:gd name="connsiteY4279" fmla="*/ 3406142 h 3670407"/>
                <a:gd name="connsiteX4280" fmla="*/ 1742067 w 4003589"/>
                <a:gd name="connsiteY4280" fmla="*/ 3405161 h 3670407"/>
                <a:gd name="connsiteX4281" fmla="*/ 118705 w 4003589"/>
                <a:gd name="connsiteY4281" fmla="*/ 3297738 h 3670407"/>
                <a:gd name="connsiteX4282" fmla="*/ 115639 w 4003589"/>
                <a:gd name="connsiteY4282" fmla="*/ 3298106 h 3670407"/>
                <a:gd name="connsiteX4283" fmla="*/ 112083 w 4003589"/>
                <a:gd name="connsiteY4283" fmla="*/ 3299578 h 3670407"/>
                <a:gd name="connsiteX4284" fmla="*/ 108281 w 4003589"/>
                <a:gd name="connsiteY4284" fmla="*/ 3302030 h 3670407"/>
                <a:gd name="connsiteX4285" fmla="*/ 104357 w 4003589"/>
                <a:gd name="connsiteY4285" fmla="*/ 3305464 h 3670407"/>
                <a:gd name="connsiteX4286" fmla="*/ 99452 w 4003589"/>
                <a:gd name="connsiteY4286" fmla="*/ 3311473 h 3670407"/>
                <a:gd name="connsiteX4287" fmla="*/ 96141 w 4003589"/>
                <a:gd name="connsiteY4287" fmla="*/ 3317604 h 3670407"/>
                <a:gd name="connsiteX4288" fmla="*/ 94669 w 4003589"/>
                <a:gd name="connsiteY4288" fmla="*/ 3323122 h 3670407"/>
                <a:gd name="connsiteX4289" fmla="*/ 95405 w 4003589"/>
                <a:gd name="connsiteY4289" fmla="*/ 3327414 h 3670407"/>
                <a:gd name="connsiteX4290" fmla="*/ 96141 w 4003589"/>
                <a:gd name="connsiteY4290" fmla="*/ 3328395 h 3670407"/>
                <a:gd name="connsiteX4291" fmla="*/ 96999 w 4003589"/>
                <a:gd name="connsiteY4291" fmla="*/ 3329131 h 3670407"/>
                <a:gd name="connsiteX4292" fmla="*/ 98103 w 4003589"/>
                <a:gd name="connsiteY4292" fmla="*/ 3329622 h 3670407"/>
                <a:gd name="connsiteX4293" fmla="*/ 99329 w 4003589"/>
                <a:gd name="connsiteY4293" fmla="*/ 3329867 h 3670407"/>
                <a:gd name="connsiteX4294" fmla="*/ 102395 w 4003589"/>
                <a:gd name="connsiteY4294" fmla="*/ 3329499 h 3670407"/>
                <a:gd name="connsiteX4295" fmla="*/ 105951 w 4003589"/>
                <a:gd name="connsiteY4295" fmla="*/ 3328028 h 3670407"/>
                <a:gd name="connsiteX4296" fmla="*/ 109753 w 4003589"/>
                <a:gd name="connsiteY4296" fmla="*/ 3325575 h 3670407"/>
                <a:gd name="connsiteX4297" fmla="*/ 113677 w 4003589"/>
                <a:gd name="connsiteY4297" fmla="*/ 3322141 h 3670407"/>
                <a:gd name="connsiteX4298" fmla="*/ 118705 w 4003589"/>
                <a:gd name="connsiteY4298" fmla="*/ 3316133 h 3670407"/>
                <a:gd name="connsiteX4299" fmla="*/ 122016 w 4003589"/>
                <a:gd name="connsiteY4299" fmla="*/ 3310001 h 3670407"/>
                <a:gd name="connsiteX4300" fmla="*/ 123365 w 4003589"/>
                <a:gd name="connsiteY4300" fmla="*/ 3304483 h 3670407"/>
                <a:gd name="connsiteX4301" fmla="*/ 122506 w 4003589"/>
                <a:gd name="connsiteY4301" fmla="*/ 3300191 h 3670407"/>
                <a:gd name="connsiteX4302" fmla="*/ 121771 w 4003589"/>
                <a:gd name="connsiteY4302" fmla="*/ 3299210 h 3670407"/>
                <a:gd name="connsiteX4303" fmla="*/ 120912 w 4003589"/>
                <a:gd name="connsiteY4303" fmla="*/ 3298474 h 3670407"/>
                <a:gd name="connsiteX4304" fmla="*/ 119808 w 4003589"/>
                <a:gd name="connsiteY4304" fmla="*/ 3297983 h 3670407"/>
                <a:gd name="connsiteX4305" fmla="*/ 118582 w 4003589"/>
                <a:gd name="connsiteY4305" fmla="*/ 3297738 h 3670407"/>
                <a:gd name="connsiteX4306" fmla="*/ 1666650 w 4003589"/>
                <a:gd name="connsiteY4306" fmla="*/ 3438148 h 3670407"/>
                <a:gd name="connsiteX4307" fmla="*/ 1664811 w 4003589"/>
                <a:gd name="connsiteY4307" fmla="*/ 3438148 h 3670407"/>
                <a:gd name="connsiteX4308" fmla="*/ 1662848 w 4003589"/>
                <a:gd name="connsiteY4308" fmla="*/ 3438394 h 3670407"/>
                <a:gd name="connsiteX4309" fmla="*/ 1660764 w 4003589"/>
                <a:gd name="connsiteY4309" fmla="*/ 3438884 h 3670407"/>
                <a:gd name="connsiteX4310" fmla="*/ 1658557 w 4003589"/>
                <a:gd name="connsiteY4310" fmla="*/ 3439742 h 3670407"/>
                <a:gd name="connsiteX4311" fmla="*/ 1651076 w 4003589"/>
                <a:gd name="connsiteY4311" fmla="*/ 3444280 h 3670407"/>
                <a:gd name="connsiteX4312" fmla="*/ 1644822 w 4003589"/>
                <a:gd name="connsiteY4312" fmla="*/ 3450779 h 3670407"/>
                <a:gd name="connsiteX4313" fmla="*/ 1640285 w 4003589"/>
                <a:gd name="connsiteY4313" fmla="*/ 3458382 h 3670407"/>
                <a:gd name="connsiteX4314" fmla="*/ 1638200 w 4003589"/>
                <a:gd name="connsiteY4314" fmla="*/ 3466230 h 3670407"/>
                <a:gd name="connsiteX4315" fmla="*/ 1638568 w 4003589"/>
                <a:gd name="connsiteY4315" fmla="*/ 3471135 h 3670407"/>
                <a:gd name="connsiteX4316" fmla="*/ 1640408 w 4003589"/>
                <a:gd name="connsiteY4316" fmla="*/ 3474814 h 3670407"/>
                <a:gd name="connsiteX4317" fmla="*/ 1643473 w 4003589"/>
                <a:gd name="connsiteY4317" fmla="*/ 3477267 h 3670407"/>
                <a:gd name="connsiteX4318" fmla="*/ 1647520 w 4003589"/>
                <a:gd name="connsiteY4318" fmla="*/ 3478370 h 3670407"/>
                <a:gd name="connsiteX4319" fmla="*/ 1649359 w 4003589"/>
                <a:gd name="connsiteY4319" fmla="*/ 3478370 h 3670407"/>
                <a:gd name="connsiteX4320" fmla="*/ 1651322 w 4003589"/>
                <a:gd name="connsiteY4320" fmla="*/ 3478125 h 3670407"/>
                <a:gd name="connsiteX4321" fmla="*/ 1653406 w 4003589"/>
                <a:gd name="connsiteY4321" fmla="*/ 3477635 h 3670407"/>
                <a:gd name="connsiteX4322" fmla="*/ 1655613 w 4003589"/>
                <a:gd name="connsiteY4322" fmla="*/ 3476777 h 3670407"/>
                <a:gd name="connsiteX4323" fmla="*/ 1663094 w 4003589"/>
                <a:gd name="connsiteY4323" fmla="*/ 3472239 h 3670407"/>
                <a:gd name="connsiteX4324" fmla="*/ 1669471 w 4003589"/>
                <a:gd name="connsiteY4324" fmla="*/ 3465740 h 3670407"/>
                <a:gd name="connsiteX4325" fmla="*/ 1674008 w 4003589"/>
                <a:gd name="connsiteY4325" fmla="*/ 3458137 h 3670407"/>
                <a:gd name="connsiteX4326" fmla="*/ 1676093 w 4003589"/>
                <a:gd name="connsiteY4326" fmla="*/ 3450289 h 3670407"/>
                <a:gd name="connsiteX4327" fmla="*/ 1675602 w 4003589"/>
                <a:gd name="connsiteY4327" fmla="*/ 3445384 h 3670407"/>
                <a:gd name="connsiteX4328" fmla="*/ 1673763 w 4003589"/>
                <a:gd name="connsiteY4328" fmla="*/ 3441704 h 3670407"/>
                <a:gd name="connsiteX4329" fmla="*/ 1670697 w 4003589"/>
                <a:gd name="connsiteY4329" fmla="*/ 3439252 h 3670407"/>
                <a:gd name="connsiteX4330" fmla="*/ 1666650 w 4003589"/>
                <a:gd name="connsiteY4330" fmla="*/ 3438148 h 3670407"/>
                <a:gd name="connsiteX4331" fmla="*/ 138816 w 4003589"/>
                <a:gd name="connsiteY4331" fmla="*/ 3329867 h 3670407"/>
                <a:gd name="connsiteX4332" fmla="*/ 135505 w 4003589"/>
                <a:gd name="connsiteY4332" fmla="*/ 3330235 h 3670407"/>
                <a:gd name="connsiteX4333" fmla="*/ 131703 w 4003589"/>
                <a:gd name="connsiteY4333" fmla="*/ 3331829 h 3670407"/>
                <a:gd name="connsiteX4334" fmla="*/ 127657 w 4003589"/>
                <a:gd name="connsiteY4334" fmla="*/ 3334527 h 3670407"/>
                <a:gd name="connsiteX4335" fmla="*/ 123610 w 4003589"/>
                <a:gd name="connsiteY4335" fmla="*/ 3338206 h 3670407"/>
                <a:gd name="connsiteX4336" fmla="*/ 118827 w 4003589"/>
                <a:gd name="connsiteY4336" fmla="*/ 3344337 h 3670407"/>
                <a:gd name="connsiteX4337" fmla="*/ 115639 w 4003589"/>
                <a:gd name="connsiteY4337" fmla="*/ 3350469 h 3670407"/>
                <a:gd name="connsiteX4338" fmla="*/ 114413 w 4003589"/>
                <a:gd name="connsiteY4338" fmla="*/ 3355987 h 3670407"/>
                <a:gd name="connsiteX4339" fmla="*/ 115394 w 4003589"/>
                <a:gd name="connsiteY4339" fmla="*/ 3360279 h 3670407"/>
                <a:gd name="connsiteX4340" fmla="*/ 116130 w 4003589"/>
                <a:gd name="connsiteY4340" fmla="*/ 3361137 h 3670407"/>
                <a:gd name="connsiteX4341" fmla="*/ 116988 w 4003589"/>
                <a:gd name="connsiteY4341" fmla="*/ 3361751 h 3670407"/>
                <a:gd name="connsiteX4342" fmla="*/ 117969 w 4003589"/>
                <a:gd name="connsiteY4342" fmla="*/ 3362118 h 3670407"/>
                <a:gd name="connsiteX4343" fmla="*/ 119073 w 4003589"/>
                <a:gd name="connsiteY4343" fmla="*/ 3362364 h 3670407"/>
                <a:gd name="connsiteX4344" fmla="*/ 122384 w 4003589"/>
                <a:gd name="connsiteY4344" fmla="*/ 3361996 h 3670407"/>
                <a:gd name="connsiteX4345" fmla="*/ 126062 w 4003589"/>
                <a:gd name="connsiteY4345" fmla="*/ 3360401 h 3670407"/>
                <a:gd name="connsiteX4346" fmla="*/ 130109 w 4003589"/>
                <a:gd name="connsiteY4346" fmla="*/ 3357704 h 3670407"/>
                <a:gd name="connsiteX4347" fmla="*/ 134156 w 4003589"/>
                <a:gd name="connsiteY4347" fmla="*/ 3354025 h 3670407"/>
                <a:gd name="connsiteX4348" fmla="*/ 138939 w 4003589"/>
                <a:gd name="connsiteY4348" fmla="*/ 3347893 h 3670407"/>
                <a:gd name="connsiteX4349" fmla="*/ 142127 w 4003589"/>
                <a:gd name="connsiteY4349" fmla="*/ 3341762 h 3670407"/>
                <a:gd name="connsiteX4350" fmla="*/ 143353 w 4003589"/>
                <a:gd name="connsiteY4350" fmla="*/ 3336244 h 3670407"/>
                <a:gd name="connsiteX4351" fmla="*/ 142372 w 4003589"/>
                <a:gd name="connsiteY4351" fmla="*/ 3331952 h 3670407"/>
                <a:gd name="connsiteX4352" fmla="*/ 141636 w 4003589"/>
                <a:gd name="connsiteY4352" fmla="*/ 3331093 h 3670407"/>
                <a:gd name="connsiteX4353" fmla="*/ 140778 w 4003589"/>
                <a:gd name="connsiteY4353" fmla="*/ 3330480 h 3670407"/>
                <a:gd name="connsiteX4354" fmla="*/ 139797 w 4003589"/>
                <a:gd name="connsiteY4354" fmla="*/ 3330112 h 3670407"/>
                <a:gd name="connsiteX4355" fmla="*/ 138693 w 4003589"/>
                <a:gd name="connsiteY4355" fmla="*/ 3329867 h 3670407"/>
                <a:gd name="connsiteX4356" fmla="*/ 1591969 w 4003589"/>
                <a:gd name="connsiteY4356" fmla="*/ 3468438 h 3670407"/>
                <a:gd name="connsiteX4357" fmla="*/ 1590252 w 4003589"/>
                <a:gd name="connsiteY4357" fmla="*/ 3468438 h 3670407"/>
                <a:gd name="connsiteX4358" fmla="*/ 1588413 w 4003589"/>
                <a:gd name="connsiteY4358" fmla="*/ 3468683 h 3670407"/>
                <a:gd name="connsiteX4359" fmla="*/ 1586451 w 4003589"/>
                <a:gd name="connsiteY4359" fmla="*/ 3469173 h 3670407"/>
                <a:gd name="connsiteX4360" fmla="*/ 1584366 w 4003589"/>
                <a:gd name="connsiteY4360" fmla="*/ 3469909 h 3670407"/>
                <a:gd name="connsiteX4361" fmla="*/ 1577008 w 4003589"/>
                <a:gd name="connsiteY4361" fmla="*/ 3474201 h 3670407"/>
                <a:gd name="connsiteX4362" fmla="*/ 1570632 w 4003589"/>
                <a:gd name="connsiteY4362" fmla="*/ 3480455 h 3670407"/>
                <a:gd name="connsiteX4363" fmla="*/ 1565972 w 4003589"/>
                <a:gd name="connsiteY4363" fmla="*/ 3487935 h 3670407"/>
                <a:gd name="connsiteX4364" fmla="*/ 1563642 w 4003589"/>
                <a:gd name="connsiteY4364" fmla="*/ 3495784 h 3670407"/>
                <a:gd name="connsiteX4365" fmla="*/ 1563764 w 4003589"/>
                <a:gd name="connsiteY4365" fmla="*/ 3500934 h 3670407"/>
                <a:gd name="connsiteX4366" fmla="*/ 1565359 w 4003589"/>
                <a:gd name="connsiteY4366" fmla="*/ 3504858 h 3670407"/>
                <a:gd name="connsiteX4367" fmla="*/ 1568302 w 4003589"/>
                <a:gd name="connsiteY4367" fmla="*/ 3507556 h 3670407"/>
                <a:gd name="connsiteX4368" fmla="*/ 1572348 w 4003589"/>
                <a:gd name="connsiteY4368" fmla="*/ 3508660 h 3670407"/>
                <a:gd name="connsiteX4369" fmla="*/ 1574065 w 4003589"/>
                <a:gd name="connsiteY4369" fmla="*/ 3508660 h 3670407"/>
                <a:gd name="connsiteX4370" fmla="*/ 1575905 w 4003589"/>
                <a:gd name="connsiteY4370" fmla="*/ 3508415 h 3670407"/>
                <a:gd name="connsiteX4371" fmla="*/ 1577867 w 4003589"/>
                <a:gd name="connsiteY4371" fmla="*/ 3507924 h 3670407"/>
                <a:gd name="connsiteX4372" fmla="*/ 1579952 w 4003589"/>
                <a:gd name="connsiteY4372" fmla="*/ 3507188 h 3670407"/>
                <a:gd name="connsiteX4373" fmla="*/ 1587432 w 4003589"/>
                <a:gd name="connsiteY4373" fmla="*/ 3502896 h 3670407"/>
                <a:gd name="connsiteX4374" fmla="*/ 1593808 w 4003589"/>
                <a:gd name="connsiteY4374" fmla="*/ 3496520 h 3670407"/>
                <a:gd name="connsiteX4375" fmla="*/ 1598468 w 4003589"/>
                <a:gd name="connsiteY4375" fmla="*/ 3489039 h 3670407"/>
                <a:gd name="connsiteX4376" fmla="*/ 1600676 w 4003589"/>
                <a:gd name="connsiteY4376" fmla="*/ 3481191 h 3670407"/>
                <a:gd name="connsiteX4377" fmla="*/ 1600553 w 4003589"/>
                <a:gd name="connsiteY4377" fmla="*/ 3476041 h 3670407"/>
                <a:gd name="connsiteX4378" fmla="*/ 1598836 w 4003589"/>
                <a:gd name="connsiteY4378" fmla="*/ 3472117 h 3670407"/>
                <a:gd name="connsiteX4379" fmla="*/ 1595893 w 4003589"/>
                <a:gd name="connsiteY4379" fmla="*/ 3469541 h 3670407"/>
                <a:gd name="connsiteX4380" fmla="*/ 1591846 w 4003589"/>
                <a:gd name="connsiteY4380" fmla="*/ 3468438 h 3670407"/>
                <a:gd name="connsiteX4381" fmla="*/ 160766 w 4003589"/>
                <a:gd name="connsiteY4381" fmla="*/ 3360892 h 3670407"/>
                <a:gd name="connsiteX4382" fmla="*/ 157333 w 4003589"/>
                <a:gd name="connsiteY4382" fmla="*/ 3361260 h 3670407"/>
                <a:gd name="connsiteX4383" fmla="*/ 153531 w 4003589"/>
                <a:gd name="connsiteY4383" fmla="*/ 3362854 h 3670407"/>
                <a:gd name="connsiteX4384" fmla="*/ 149362 w 4003589"/>
                <a:gd name="connsiteY4384" fmla="*/ 3365675 h 3670407"/>
                <a:gd name="connsiteX4385" fmla="*/ 145193 w 4003589"/>
                <a:gd name="connsiteY4385" fmla="*/ 3369599 h 3670407"/>
                <a:gd name="connsiteX4386" fmla="*/ 140410 w 4003589"/>
                <a:gd name="connsiteY4386" fmla="*/ 3375853 h 3670407"/>
                <a:gd name="connsiteX4387" fmla="*/ 137344 w 4003589"/>
                <a:gd name="connsiteY4387" fmla="*/ 3382107 h 3670407"/>
                <a:gd name="connsiteX4388" fmla="*/ 136241 w 4003589"/>
                <a:gd name="connsiteY4388" fmla="*/ 3387625 h 3670407"/>
                <a:gd name="connsiteX4389" fmla="*/ 137467 w 4003589"/>
                <a:gd name="connsiteY4389" fmla="*/ 3391672 h 3670407"/>
                <a:gd name="connsiteX4390" fmla="*/ 138203 w 4003589"/>
                <a:gd name="connsiteY4390" fmla="*/ 3392408 h 3670407"/>
                <a:gd name="connsiteX4391" fmla="*/ 139061 w 4003589"/>
                <a:gd name="connsiteY4391" fmla="*/ 3393021 h 3670407"/>
                <a:gd name="connsiteX4392" fmla="*/ 140042 w 4003589"/>
                <a:gd name="connsiteY4392" fmla="*/ 3393389 h 3670407"/>
                <a:gd name="connsiteX4393" fmla="*/ 141146 w 4003589"/>
                <a:gd name="connsiteY4393" fmla="*/ 3393511 h 3670407"/>
                <a:gd name="connsiteX4394" fmla="*/ 144580 w 4003589"/>
                <a:gd name="connsiteY4394" fmla="*/ 3393144 h 3670407"/>
                <a:gd name="connsiteX4395" fmla="*/ 148504 w 4003589"/>
                <a:gd name="connsiteY4395" fmla="*/ 3391549 h 3670407"/>
                <a:gd name="connsiteX4396" fmla="*/ 152673 w 4003589"/>
                <a:gd name="connsiteY4396" fmla="*/ 3388729 h 3670407"/>
                <a:gd name="connsiteX4397" fmla="*/ 156842 w 4003589"/>
                <a:gd name="connsiteY4397" fmla="*/ 3384805 h 3670407"/>
                <a:gd name="connsiteX4398" fmla="*/ 161625 w 4003589"/>
                <a:gd name="connsiteY4398" fmla="*/ 3378551 h 3670407"/>
                <a:gd name="connsiteX4399" fmla="*/ 164691 w 4003589"/>
                <a:gd name="connsiteY4399" fmla="*/ 3372296 h 3670407"/>
                <a:gd name="connsiteX4400" fmla="*/ 165672 w 4003589"/>
                <a:gd name="connsiteY4400" fmla="*/ 3366778 h 3670407"/>
                <a:gd name="connsiteX4401" fmla="*/ 164445 w 4003589"/>
                <a:gd name="connsiteY4401" fmla="*/ 3362731 h 3670407"/>
                <a:gd name="connsiteX4402" fmla="*/ 163710 w 4003589"/>
                <a:gd name="connsiteY4402" fmla="*/ 3361996 h 3670407"/>
                <a:gd name="connsiteX4403" fmla="*/ 162851 w 4003589"/>
                <a:gd name="connsiteY4403" fmla="*/ 3361383 h 3670407"/>
                <a:gd name="connsiteX4404" fmla="*/ 161870 w 4003589"/>
                <a:gd name="connsiteY4404" fmla="*/ 3361015 h 3670407"/>
                <a:gd name="connsiteX4405" fmla="*/ 160766 w 4003589"/>
                <a:gd name="connsiteY4405" fmla="*/ 3360892 h 3670407"/>
                <a:gd name="connsiteX4406" fmla="*/ 1518146 w 4003589"/>
                <a:gd name="connsiteY4406" fmla="*/ 3496029 h 3670407"/>
                <a:gd name="connsiteX4407" fmla="*/ 1516552 w 4003589"/>
                <a:gd name="connsiteY4407" fmla="*/ 3496029 h 3670407"/>
                <a:gd name="connsiteX4408" fmla="*/ 1514835 w 4003589"/>
                <a:gd name="connsiteY4408" fmla="*/ 3496152 h 3670407"/>
                <a:gd name="connsiteX4409" fmla="*/ 1513119 w 4003589"/>
                <a:gd name="connsiteY4409" fmla="*/ 3496520 h 3670407"/>
                <a:gd name="connsiteX4410" fmla="*/ 1511279 w 4003589"/>
                <a:gd name="connsiteY4410" fmla="*/ 3497133 h 3670407"/>
                <a:gd name="connsiteX4411" fmla="*/ 1503921 w 4003589"/>
                <a:gd name="connsiteY4411" fmla="*/ 3501180 h 3670407"/>
                <a:gd name="connsiteX4412" fmla="*/ 1497422 w 4003589"/>
                <a:gd name="connsiteY4412" fmla="*/ 3507311 h 3670407"/>
                <a:gd name="connsiteX4413" fmla="*/ 1492517 w 4003589"/>
                <a:gd name="connsiteY4413" fmla="*/ 3514791 h 3670407"/>
                <a:gd name="connsiteX4414" fmla="*/ 1489942 w 4003589"/>
                <a:gd name="connsiteY4414" fmla="*/ 3522640 h 3670407"/>
                <a:gd name="connsiteX4415" fmla="*/ 1489942 w 4003589"/>
                <a:gd name="connsiteY4415" fmla="*/ 3527913 h 3670407"/>
                <a:gd name="connsiteX4416" fmla="*/ 1491413 w 4003589"/>
                <a:gd name="connsiteY4416" fmla="*/ 3532082 h 3670407"/>
                <a:gd name="connsiteX4417" fmla="*/ 1494356 w 4003589"/>
                <a:gd name="connsiteY4417" fmla="*/ 3534780 h 3670407"/>
                <a:gd name="connsiteX4418" fmla="*/ 1498403 w 4003589"/>
                <a:gd name="connsiteY4418" fmla="*/ 3536006 h 3670407"/>
                <a:gd name="connsiteX4419" fmla="*/ 1499997 w 4003589"/>
                <a:gd name="connsiteY4419" fmla="*/ 3536006 h 3670407"/>
                <a:gd name="connsiteX4420" fmla="*/ 1501714 w 4003589"/>
                <a:gd name="connsiteY4420" fmla="*/ 3535883 h 3670407"/>
                <a:gd name="connsiteX4421" fmla="*/ 1503554 w 4003589"/>
                <a:gd name="connsiteY4421" fmla="*/ 3535516 h 3670407"/>
                <a:gd name="connsiteX4422" fmla="*/ 1505516 w 4003589"/>
                <a:gd name="connsiteY4422" fmla="*/ 3534903 h 3670407"/>
                <a:gd name="connsiteX4423" fmla="*/ 1512873 w 4003589"/>
                <a:gd name="connsiteY4423" fmla="*/ 3530856 h 3670407"/>
                <a:gd name="connsiteX4424" fmla="*/ 1519373 w 4003589"/>
                <a:gd name="connsiteY4424" fmla="*/ 3524724 h 3670407"/>
                <a:gd name="connsiteX4425" fmla="*/ 1524155 w 4003589"/>
                <a:gd name="connsiteY4425" fmla="*/ 3517244 h 3670407"/>
                <a:gd name="connsiteX4426" fmla="*/ 1526730 w 4003589"/>
                <a:gd name="connsiteY4426" fmla="*/ 3509396 h 3670407"/>
                <a:gd name="connsiteX4427" fmla="*/ 1526730 w 4003589"/>
                <a:gd name="connsiteY4427" fmla="*/ 3504000 h 3670407"/>
                <a:gd name="connsiteX4428" fmla="*/ 1525136 w 4003589"/>
                <a:gd name="connsiteY4428" fmla="*/ 3499830 h 3670407"/>
                <a:gd name="connsiteX4429" fmla="*/ 1522193 w 4003589"/>
                <a:gd name="connsiteY4429" fmla="*/ 3497133 h 3670407"/>
                <a:gd name="connsiteX4430" fmla="*/ 1518146 w 4003589"/>
                <a:gd name="connsiteY4430" fmla="*/ 3495907 h 3670407"/>
                <a:gd name="connsiteX4431" fmla="*/ 184802 w 4003589"/>
                <a:gd name="connsiteY4431" fmla="*/ 3390568 h 3670407"/>
                <a:gd name="connsiteX4432" fmla="*/ 181245 w 4003589"/>
                <a:gd name="connsiteY4432" fmla="*/ 3391059 h 3670407"/>
                <a:gd name="connsiteX4433" fmla="*/ 177199 w 4003589"/>
                <a:gd name="connsiteY4433" fmla="*/ 3392776 h 3670407"/>
                <a:gd name="connsiteX4434" fmla="*/ 172907 w 4003589"/>
                <a:gd name="connsiteY4434" fmla="*/ 3395719 h 3670407"/>
                <a:gd name="connsiteX4435" fmla="*/ 168737 w 4003589"/>
                <a:gd name="connsiteY4435" fmla="*/ 3399766 h 3670407"/>
                <a:gd name="connsiteX4436" fmla="*/ 164078 w 4003589"/>
                <a:gd name="connsiteY4436" fmla="*/ 3406142 h 3670407"/>
                <a:gd name="connsiteX4437" fmla="*/ 161134 w 4003589"/>
                <a:gd name="connsiteY4437" fmla="*/ 3412396 h 3670407"/>
                <a:gd name="connsiteX4438" fmla="*/ 160276 w 4003589"/>
                <a:gd name="connsiteY4438" fmla="*/ 3417914 h 3670407"/>
                <a:gd name="connsiteX4439" fmla="*/ 161625 w 4003589"/>
                <a:gd name="connsiteY4439" fmla="*/ 3421961 h 3670407"/>
                <a:gd name="connsiteX4440" fmla="*/ 162361 w 4003589"/>
                <a:gd name="connsiteY4440" fmla="*/ 3422574 h 3670407"/>
                <a:gd name="connsiteX4441" fmla="*/ 163219 w 4003589"/>
                <a:gd name="connsiteY4441" fmla="*/ 3423065 h 3670407"/>
                <a:gd name="connsiteX4442" fmla="*/ 164200 w 4003589"/>
                <a:gd name="connsiteY4442" fmla="*/ 3423433 h 3670407"/>
                <a:gd name="connsiteX4443" fmla="*/ 165181 w 4003589"/>
                <a:gd name="connsiteY4443" fmla="*/ 3423555 h 3670407"/>
                <a:gd name="connsiteX4444" fmla="*/ 168737 w 4003589"/>
                <a:gd name="connsiteY4444" fmla="*/ 3423187 h 3670407"/>
                <a:gd name="connsiteX4445" fmla="*/ 172784 w 4003589"/>
                <a:gd name="connsiteY4445" fmla="*/ 3421471 h 3670407"/>
                <a:gd name="connsiteX4446" fmla="*/ 177076 w 4003589"/>
                <a:gd name="connsiteY4446" fmla="*/ 3418528 h 3670407"/>
                <a:gd name="connsiteX4447" fmla="*/ 181368 w 4003589"/>
                <a:gd name="connsiteY4447" fmla="*/ 3414358 h 3670407"/>
                <a:gd name="connsiteX4448" fmla="*/ 186028 w 4003589"/>
                <a:gd name="connsiteY4448" fmla="*/ 3407982 h 3670407"/>
                <a:gd name="connsiteX4449" fmla="*/ 188971 w 4003589"/>
                <a:gd name="connsiteY4449" fmla="*/ 3401727 h 3670407"/>
                <a:gd name="connsiteX4450" fmla="*/ 189830 w 4003589"/>
                <a:gd name="connsiteY4450" fmla="*/ 3396209 h 3670407"/>
                <a:gd name="connsiteX4451" fmla="*/ 188481 w 4003589"/>
                <a:gd name="connsiteY4451" fmla="*/ 3392285 h 3670407"/>
                <a:gd name="connsiteX4452" fmla="*/ 187745 w 4003589"/>
                <a:gd name="connsiteY4452" fmla="*/ 3391672 h 3670407"/>
                <a:gd name="connsiteX4453" fmla="*/ 186887 w 4003589"/>
                <a:gd name="connsiteY4453" fmla="*/ 3391181 h 3670407"/>
                <a:gd name="connsiteX4454" fmla="*/ 185905 w 4003589"/>
                <a:gd name="connsiteY4454" fmla="*/ 3390814 h 3670407"/>
                <a:gd name="connsiteX4455" fmla="*/ 184924 w 4003589"/>
                <a:gd name="connsiteY4455" fmla="*/ 3390691 h 3670407"/>
                <a:gd name="connsiteX4456" fmla="*/ 1445550 w 4003589"/>
                <a:gd name="connsiteY4456" fmla="*/ 3521168 h 3670407"/>
                <a:gd name="connsiteX4457" fmla="*/ 1444079 w 4003589"/>
                <a:gd name="connsiteY4457" fmla="*/ 3521168 h 3670407"/>
                <a:gd name="connsiteX4458" fmla="*/ 1442484 w 4003589"/>
                <a:gd name="connsiteY4458" fmla="*/ 3521291 h 3670407"/>
                <a:gd name="connsiteX4459" fmla="*/ 1440890 w 4003589"/>
                <a:gd name="connsiteY4459" fmla="*/ 3521658 h 3670407"/>
                <a:gd name="connsiteX4460" fmla="*/ 1439173 w 4003589"/>
                <a:gd name="connsiteY4460" fmla="*/ 3522149 h 3670407"/>
                <a:gd name="connsiteX4461" fmla="*/ 1431816 w 4003589"/>
                <a:gd name="connsiteY4461" fmla="*/ 3525951 h 3670407"/>
                <a:gd name="connsiteX4462" fmla="*/ 1425316 w 4003589"/>
                <a:gd name="connsiteY4462" fmla="*/ 3531960 h 3670407"/>
                <a:gd name="connsiteX4463" fmla="*/ 1420289 w 4003589"/>
                <a:gd name="connsiteY4463" fmla="*/ 3539317 h 3670407"/>
                <a:gd name="connsiteX4464" fmla="*/ 1417468 w 4003589"/>
                <a:gd name="connsiteY4464" fmla="*/ 3547165 h 3670407"/>
                <a:gd name="connsiteX4465" fmla="*/ 1417223 w 4003589"/>
                <a:gd name="connsiteY4465" fmla="*/ 3552684 h 3670407"/>
                <a:gd name="connsiteX4466" fmla="*/ 1418572 w 4003589"/>
                <a:gd name="connsiteY4466" fmla="*/ 3556976 h 3670407"/>
                <a:gd name="connsiteX4467" fmla="*/ 1421392 w 4003589"/>
                <a:gd name="connsiteY4467" fmla="*/ 3559919 h 3670407"/>
                <a:gd name="connsiteX4468" fmla="*/ 1425562 w 4003589"/>
                <a:gd name="connsiteY4468" fmla="*/ 3561145 h 3670407"/>
                <a:gd name="connsiteX4469" fmla="*/ 1427033 w 4003589"/>
                <a:gd name="connsiteY4469" fmla="*/ 3561145 h 3670407"/>
                <a:gd name="connsiteX4470" fmla="*/ 1428627 w 4003589"/>
                <a:gd name="connsiteY4470" fmla="*/ 3561023 h 3670407"/>
                <a:gd name="connsiteX4471" fmla="*/ 1430222 w 4003589"/>
                <a:gd name="connsiteY4471" fmla="*/ 3560777 h 3670407"/>
                <a:gd name="connsiteX4472" fmla="*/ 1431938 w 4003589"/>
                <a:gd name="connsiteY4472" fmla="*/ 3560287 h 3670407"/>
                <a:gd name="connsiteX4473" fmla="*/ 1439296 w 4003589"/>
                <a:gd name="connsiteY4473" fmla="*/ 3556485 h 3670407"/>
                <a:gd name="connsiteX4474" fmla="*/ 1445795 w 4003589"/>
                <a:gd name="connsiteY4474" fmla="*/ 3550476 h 3670407"/>
                <a:gd name="connsiteX4475" fmla="*/ 1450823 w 4003589"/>
                <a:gd name="connsiteY4475" fmla="*/ 3543118 h 3670407"/>
                <a:gd name="connsiteX4476" fmla="*/ 1453644 w 4003589"/>
                <a:gd name="connsiteY4476" fmla="*/ 3535270 h 3670407"/>
                <a:gd name="connsiteX4477" fmla="*/ 1453889 w 4003589"/>
                <a:gd name="connsiteY4477" fmla="*/ 3529752 h 3670407"/>
                <a:gd name="connsiteX4478" fmla="*/ 1452417 w 4003589"/>
                <a:gd name="connsiteY4478" fmla="*/ 3525460 h 3670407"/>
                <a:gd name="connsiteX4479" fmla="*/ 1449474 w 4003589"/>
                <a:gd name="connsiteY4479" fmla="*/ 3522640 h 3670407"/>
                <a:gd name="connsiteX4480" fmla="*/ 1445305 w 4003589"/>
                <a:gd name="connsiteY4480" fmla="*/ 3521413 h 3670407"/>
                <a:gd name="connsiteX4481" fmla="*/ 210922 w 4003589"/>
                <a:gd name="connsiteY4481" fmla="*/ 3418773 h 3670407"/>
                <a:gd name="connsiteX4482" fmla="*/ 207243 w 4003589"/>
                <a:gd name="connsiteY4482" fmla="*/ 3419264 h 3670407"/>
                <a:gd name="connsiteX4483" fmla="*/ 203073 w 4003589"/>
                <a:gd name="connsiteY4483" fmla="*/ 3421103 h 3670407"/>
                <a:gd name="connsiteX4484" fmla="*/ 198659 w 4003589"/>
                <a:gd name="connsiteY4484" fmla="*/ 3424291 h 3670407"/>
                <a:gd name="connsiteX4485" fmla="*/ 194244 w 4003589"/>
                <a:gd name="connsiteY4485" fmla="*/ 3428583 h 3670407"/>
                <a:gd name="connsiteX4486" fmla="*/ 189584 w 4003589"/>
                <a:gd name="connsiteY4486" fmla="*/ 3434960 h 3670407"/>
                <a:gd name="connsiteX4487" fmla="*/ 186887 w 4003589"/>
                <a:gd name="connsiteY4487" fmla="*/ 3441214 h 3670407"/>
                <a:gd name="connsiteX4488" fmla="*/ 186151 w 4003589"/>
                <a:gd name="connsiteY4488" fmla="*/ 3446732 h 3670407"/>
                <a:gd name="connsiteX4489" fmla="*/ 187745 w 4003589"/>
                <a:gd name="connsiteY4489" fmla="*/ 3450657 h 3670407"/>
                <a:gd name="connsiteX4490" fmla="*/ 188481 w 4003589"/>
                <a:gd name="connsiteY4490" fmla="*/ 3451270 h 3670407"/>
                <a:gd name="connsiteX4491" fmla="*/ 189339 w 4003589"/>
                <a:gd name="connsiteY4491" fmla="*/ 3451760 h 3670407"/>
                <a:gd name="connsiteX4492" fmla="*/ 190198 w 4003589"/>
                <a:gd name="connsiteY4492" fmla="*/ 3452005 h 3670407"/>
                <a:gd name="connsiteX4493" fmla="*/ 191179 w 4003589"/>
                <a:gd name="connsiteY4493" fmla="*/ 3452128 h 3670407"/>
                <a:gd name="connsiteX4494" fmla="*/ 194857 w 4003589"/>
                <a:gd name="connsiteY4494" fmla="*/ 3451637 h 3670407"/>
                <a:gd name="connsiteX4495" fmla="*/ 199027 w 4003589"/>
                <a:gd name="connsiteY4495" fmla="*/ 3449798 h 3670407"/>
                <a:gd name="connsiteX4496" fmla="*/ 203441 w 4003589"/>
                <a:gd name="connsiteY4496" fmla="*/ 3446610 h 3670407"/>
                <a:gd name="connsiteX4497" fmla="*/ 207856 w 4003589"/>
                <a:gd name="connsiteY4497" fmla="*/ 3442318 h 3670407"/>
                <a:gd name="connsiteX4498" fmla="*/ 212393 w 4003589"/>
                <a:gd name="connsiteY4498" fmla="*/ 3435818 h 3670407"/>
                <a:gd name="connsiteX4499" fmla="*/ 215091 w 4003589"/>
                <a:gd name="connsiteY4499" fmla="*/ 3429564 h 3670407"/>
                <a:gd name="connsiteX4500" fmla="*/ 215827 w 4003589"/>
                <a:gd name="connsiteY4500" fmla="*/ 3424169 h 3670407"/>
                <a:gd name="connsiteX4501" fmla="*/ 214233 w 4003589"/>
                <a:gd name="connsiteY4501" fmla="*/ 3420244 h 3670407"/>
                <a:gd name="connsiteX4502" fmla="*/ 213497 w 4003589"/>
                <a:gd name="connsiteY4502" fmla="*/ 3419631 h 3670407"/>
                <a:gd name="connsiteX4503" fmla="*/ 212639 w 4003589"/>
                <a:gd name="connsiteY4503" fmla="*/ 3419141 h 3670407"/>
                <a:gd name="connsiteX4504" fmla="*/ 211780 w 4003589"/>
                <a:gd name="connsiteY4504" fmla="*/ 3418896 h 3670407"/>
                <a:gd name="connsiteX4505" fmla="*/ 210799 w 4003589"/>
                <a:gd name="connsiteY4505" fmla="*/ 3418773 h 3670407"/>
                <a:gd name="connsiteX4506" fmla="*/ 1373690 w 4003589"/>
                <a:gd name="connsiteY4506" fmla="*/ 3543855 h 3670407"/>
                <a:gd name="connsiteX4507" fmla="*/ 1372341 w 4003589"/>
                <a:gd name="connsiteY4507" fmla="*/ 3543855 h 3670407"/>
                <a:gd name="connsiteX4508" fmla="*/ 1370992 w 4003589"/>
                <a:gd name="connsiteY4508" fmla="*/ 3543855 h 3670407"/>
                <a:gd name="connsiteX4509" fmla="*/ 1369520 w 4003589"/>
                <a:gd name="connsiteY4509" fmla="*/ 3544100 h 3670407"/>
                <a:gd name="connsiteX4510" fmla="*/ 1367926 w 4003589"/>
                <a:gd name="connsiteY4510" fmla="*/ 3544468 h 3670407"/>
                <a:gd name="connsiteX4511" fmla="*/ 1360691 w 4003589"/>
                <a:gd name="connsiteY4511" fmla="*/ 3548024 h 3670407"/>
                <a:gd name="connsiteX4512" fmla="*/ 1354192 w 4003589"/>
                <a:gd name="connsiteY4512" fmla="*/ 3553788 h 3670407"/>
                <a:gd name="connsiteX4513" fmla="*/ 1349041 w 4003589"/>
                <a:gd name="connsiteY4513" fmla="*/ 3561023 h 3670407"/>
                <a:gd name="connsiteX4514" fmla="*/ 1345975 w 4003589"/>
                <a:gd name="connsiteY4514" fmla="*/ 3568871 h 3670407"/>
                <a:gd name="connsiteX4515" fmla="*/ 1345485 w 4003589"/>
                <a:gd name="connsiteY4515" fmla="*/ 3574634 h 3670407"/>
                <a:gd name="connsiteX4516" fmla="*/ 1346834 w 4003589"/>
                <a:gd name="connsiteY4516" fmla="*/ 3579171 h 3670407"/>
                <a:gd name="connsiteX4517" fmla="*/ 1349654 w 4003589"/>
                <a:gd name="connsiteY4517" fmla="*/ 3582237 h 3670407"/>
                <a:gd name="connsiteX4518" fmla="*/ 1353824 w 4003589"/>
                <a:gd name="connsiteY4518" fmla="*/ 3583586 h 3670407"/>
                <a:gd name="connsiteX4519" fmla="*/ 1355173 w 4003589"/>
                <a:gd name="connsiteY4519" fmla="*/ 3583586 h 3670407"/>
                <a:gd name="connsiteX4520" fmla="*/ 1356522 w 4003589"/>
                <a:gd name="connsiteY4520" fmla="*/ 3583586 h 3670407"/>
                <a:gd name="connsiteX4521" fmla="*/ 1357993 w 4003589"/>
                <a:gd name="connsiteY4521" fmla="*/ 3583341 h 3670407"/>
                <a:gd name="connsiteX4522" fmla="*/ 1359465 w 4003589"/>
                <a:gd name="connsiteY4522" fmla="*/ 3582973 h 3670407"/>
                <a:gd name="connsiteX4523" fmla="*/ 1366700 w 4003589"/>
                <a:gd name="connsiteY4523" fmla="*/ 3579417 h 3670407"/>
                <a:gd name="connsiteX4524" fmla="*/ 1373322 w 4003589"/>
                <a:gd name="connsiteY4524" fmla="*/ 3573653 h 3670407"/>
                <a:gd name="connsiteX4525" fmla="*/ 1378472 w 4003589"/>
                <a:gd name="connsiteY4525" fmla="*/ 3566418 h 3670407"/>
                <a:gd name="connsiteX4526" fmla="*/ 1381538 w 4003589"/>
                <a:gd name="connsiteY4526" fmla="*/ 3558570 h 3670407"/>
                <a:gd name="connsiteX4527" fmla="*/ 1382028 w 4003589"/>
                <a:gd name="connsiteY4527" fmla="*/ 3552806 h 3670407"/>
                <a:gd name="connsiteX4528" fmla="*/ 1380679 w 4003589"/>
                <a:gd name="connsiteY4528" fmla="*/ 3548392 h 3670407"/>
                <a:gd name="connsiteX4529" fmla="*/ 1377859 w 4003589"/>
                <a:gd name="connsiteY4529" fmla="*/ 3545326 h 3670407"/>
                <a:gd name="connsiteX4530" fmla="*/ 1373690 w 4003589"/>
                <a:gd name="connsiteY4530" fmla="*/ 3543977 h 3670407"/>
                <a:gd name="connsiteX4531" fmla="*/ 239126 w 4003589"/>
                <a:gd name="connsiteY4531" fmla="*/ 3445629 h 3670407"/>
                <a:gd name="connsiteX4532" fmla="*/ 235325 w 4003589"/>
                <a:gd name="connsiteY4532" fmla="*/ 3446119 h 3670407"/>
                <a:gd name="connsiteX4533" fmla="*/ 230910 w 4003589"/>
                <a:gd name="connsiteY4533" fmla="*/ 3448081 h 3670407"/>
                <a:gd name="connsiteX4534" fmla="*/ 226373 w 4003589"/>
                <a:gd name="connsiteY4534" fmla="*/ 3451392 h 3670407"/>
                <a:gd name="connsiteX4535" fmla="*/ 221958 w 4003589"/>
                <a:gd name="connsiteY4535" fmla="*/ 3455929 h 3670407"/>
                <a:gd name="connsiteX4536" fmla="*/ 217421 w 4003589"/>
                <a:gd name="connsiteY4536" fmla="*/ 3462429 h 3670407"/>
                <a:gd name="connsiteX4537" fmla="*/ 214846 w 4003589"/>
                <a:gd name="connsiteY4537" fmla="*/ 3468805 h 3670407"/>
                <a:gd name="connsiteX4538" fmla="*/ 214355 w 4003589"/>
                <a:gd name="connsiteY4538" fmla="*/ 3474201 h 3670407"/>
                <a:gd name="connsiteX4539" fmla="*/ 216072 w 4003589"/>
                <a:gd name="connsiteY4539" fmla="*/ 3478003 h 3670407"/>
                <a:gd name="connsiteX4540" fmla="*/ 216808 w 4003589"/>
                <a:gd name="connsiteY4540" fmla="*/ 3478493 h 3670407"/>
                <a:gd name="connsiteX4541" fmla="*/ 217544 w 4003589"/>
                <a:gd name="connsiteY4541" fmla="*/ 3478861 h 3670407"/>
                <a:gd name="connsiteX4542" fmla="*/ 218402 w 4003589"/>
                <a:gd name="connsiteY4542" fmla="*/ 3479107 h 3670407"/>
                <a:gd name="connsiteX4543" fmla="*/ 219261 w 4003589"/>
                <a:gd name="connsiteY4543" fmla="*/ 3479229 h 3670407"/>
                <a:gd name="connsiteX4544" fmla="*/ 223062 w 4003589"/>
                <a:gd name="connsiteY4544" fmla="*/ 3478738 h 3670407"/>
                <a:gd name="connsiteX4545" fmla="*/ 227477 w 4003589"/>
                <a:gd name="connsiteY4545" fmla="*/ 3476777 h 3670407"/>
                <a:gd name="connsiteX4546" fmla="*/ 232137 w 4003589"/>
                <a:gd name="connsiteY4546" fmla="*/ 3473465 h 3670407"/>
                <a:gd name="connsiteX4547" fmla="*/ 236674 w 4003589"/>
                <a:gd name="connsiteY4547" fmla="*/ 3468928 h 3670407"/>
                <a:gd name="connsiteX4548" fmla="*/ 241211 w 4003589"/>
                <a:gd name="connsiteY4548" fmla="*/ 3462306 h 3670407"/>
                <a:gd name="connsiteX4549" fmla="*/ 243786 w 4003589"/>
                <a:gd name="connsiteY4549" fmla="*/ 3455929 h 3670407"/>
                <a:gd name="connsiteX4550" fmla="*/ 244277 w 4003589"/>
                <a:gd name="connsiteY4550" fmla="*/ 3450534 h 3670407"/>
                <a:gd name="connsiteX4551" fmla="*/ 242437 w 4003589"/>
                <a:gd name="connsiteY4551" fmla="*/ 3446855 h 3670407"/>
                <a:gd name="connsiteX4552" fmla="*/ 241702 w 4003589"/>
                <a:gd name="connsiteY4552" fmla="*/ 3446364 h 3670407"/>
                <a:gd name="connsiteX4553" fmla="*/ 240966 w 4003589"/>
                <a:gd name="connsiteY4553" fmla="*/ 3445997 h 3670407"/>
                <a:gd name="connsiteX4554" fmla="*/ 240107 w 4003589"/>
                <a:gd name="connsiteY4554" fmla="*/ 3445751 h 3670407"/>
                <a:gd name="connsiteX4555" fmla="*/ 239249 w 4003589"/>
                <a:gd name="connsiteY4555" fmla="*/ 3445629 h 3670407"/>
                <a:gd name="connsiteX4556" fmla="*/ 1303423 w 4003589"/>
                <a:gd name="connsiteY4556" fmla="*/ 3563843 h 3670407"/>
                <a:gd name="connsiteX4557" fmla="*/ 1302197 w 4003589"/>
                <a:gd name="connsiteY4557" fmla="*/ 3563843 h 3670407"/>
                <a:gd name="connsiteX4558" fmla="*/ 1300971 w 4003589"/>
                <a:gd name="connsiteY4558" fmla="*/ 3563843 h 3670407"/>
                <a:gd name="connsiteX4559" fmla="*/ 1299622 w 4003589"/>
                <a:gd name="connsiteY4559" fmla="*/ 3564088 h 3670407"/>
                <a:gd name="connsiteX4560" fmla="*/ 1298273 w 4003589"/>
                <a:gd name="connsiteY4560" fmla="*/ 3564456 h 3670407"/>
                <a:gd name="connsiteX4561" fmla="*/ 1291160 w 4003589"/>
                <a:gd name="connsiteY4561" fmla="*/ 3567767 h 3670407"/>
                <a:gd name="connsiteX4562" fmla="*/ 1284538 w 4003589"/>
                <a:gd name="connsiteY4562" fmla="*/ 3573408 h 3670407"/>
                <a:gd name="connsiteX4563" fmla="*/ 1279265 w 4003589"/>
                <a:gd name="connsiteY4563" fmla="*/ 3580521 h 3670407"/>
                <a:gd name="connsiteX4564" fmla="*/ 1275954 w 4003589"/>
                <a:gd name="connsiteY4564" fmla="*/ 3588369 h 3670407"/>
                <a:gd name="connsiteX4565" fmla="*/ 1275341 w 4003589"/>
                <a:gd name="connsiteY4565" fmla="*/ 3594255 h 3670407"/>
                <a:gd name="connsiteX4566" fmla="*/ 1276445 w 4003589"/>
                <a:gd name="connsiteY4566" fmla="*/ 3598915 h 3670407"/>
                <a:gd name="connsiteX4567" fmla="*/ 1279143 w 4003589"/>
                <a:gd name="connsiteY4567" fmla="*/ 3602103 h 3670407"/>
                <a:gd name="connsiteX4568" fmla="*/ 1283312 w 4003589"/>
                <a:gd name="connsiteY4568" fmla="*/ 3603575 h 3670407"/>
                <a:gd name="connsiteX4569" fmla="*/ 1284538 w 4003589"/>
                <a:gd name="connsiteY4569" fmla="*/ 3603575 h 3670407"/>
                <a:gd name="connsiteX4570" fmla="*/ 1285765 w 4003589"/>
                <a:gd name="connsiteY4570" fmla="*/ 3603575 h 3670407"/>
                <a:gd name="connsiteX4571" fmla="*/ 1287114 w 4003589"/>
                <a:gd name="connsiteY4571" fmla="*/ 3603329 h 3670407"/>
                <a:gd name="connsiteX4572" fmla="*/ 1288462 w 4003589"/>
                <a:gd name="connsiteY4572" fmla="*/ 3602961 h 3670407"/>
                <a:gd name="connsiteX4573" fmla="*/ 1295698 w 4003589"/>
                <a:gd name="connsiteY4573" fmla="*/ 3599651 h 3670407"/>
                <a:gd name="connsiteX4574" fmla="*/ 1302319 w 4003589"/>
                <a:gd name="connsiteY4574" fmla="*/ 3594010 h 3670407"/>
                <a:gd name="connsiteX4575" fmla="*/ 1307593 w 4003589"/>
                <a:gd name="connsiteY4575" fmla="*/ 3586897 h 3670407"/>
                <a:gd name="connsiteX4576" fmla="*/ 1310904 w 4003589"/>
                <a:gd name="connsiteY4576" fmla="*/ 3579049 h 3670407"/>
                <a:gd name="connsiteX4577" fmla="*/ 1311517 w 4003589"/>
                <a:gd name="connsiteY4577" fmla="*/ 3573163 h 3670407"/>
                <a:gd name="connsiteX4578" fmla="*/ 1310413 w 4003589"/>
                <a:gd name="connsiteY4578" fmla="*/ 3568503 h 3670407"/>
                <a:gd name="connsiteX4579" fmla="*/ 1307593 w 4003589"/>
                <a:gd name="connsiteY4579" fmla="*/ 3565315 h 3670407"/>
                <a:gd name="connsiteX4580" fmla="*/ 1303423 w 4003589"/>
                <a:gd name="connsiteY4580" fmla="*/ 3563966 h 3670407"/>
                <a:gd name="connsiteX4581" fmla="*/ 269538 w 4003589"/>
                <a:gd name="connsiteY4581" fmla="*/ 3470890 h 3670407"/>
                <a:gd name="connsiteX4582" fmla="*/ 265614 w 4003589"/>
                <a:gd name="connsiteY4582" fmla="*/ 3471381 h 3670407"/>
                <a:gd name="connsiteX4583" fmla="*/ 261077 w 4003589"/>
                <a:gd name="connsiteY4583" fmla="*/ 3473465 h 3670407"/>
                <a:gd name="connsiteX4584" fmla="*/ 256417 w 4003589"/>
                <a:gd name="connsiteY4584" fmla="*/ 3476899 h 3670407"/>
                <a:gd name="connsiteX4585" fmla="*/ 251880 w 4003589"/>
                <a:gd name="connsiteY4585" fmla="*/ 3481682 h 3670407"/>
                <a:gd name="connsiteX4586" fmla="*/ 247465 w 4003589"/>
                <a:gd name="connsiteY4586" fmla="*/ 3488304 h 3670407"/>
                <a:gd name="connsiteX4587" fmla="*/ 245013 w 4003589"/>
                <a:gd name="connsiteY4587" fmla="*/ 3494680 h 3670407"/>
                <a:gd name="connsiteX4588" fmla="*/ 244645 w 4003589"/>
                <a:gd name="connsiteY4588" fmla="*/ 3500076 h 3670407"/>
                <a:gd name="connsiteX4589" fmla="*/ 246607 w 4003589"/>
                <a:gd name="connsiteY4589" fmla="*/ 3503755 h 3670407"/>
                <a:gd name="connsiteX4590" fmla="*/ 247220 w 4003589"/>
                <a:gd name="connsiteY4590" fmla="*/ 3504123 h 3670407"/>
                <a:gd name="connsiteX4591" fmla="*/ 247956 w 4003589"/>
                <a:gd name="connsiteY4591" fmla="*/ 3504490 h 3670407"/>
                <a:gd name="connsiteX4592" fmla="*/ 248691 w 4003589"/>
                <a:gd name="connsiteY4592" fmla="*/ 3504736 h 3670407"/>
                <a:gd name="connsiteX4593" fmla="*/ 249550 w 4003589"/>
                <a:gd name="connsiteY4593" fmla="*/ 3504858 h 3670407"/>
                <a:gd name="connsiteX4594" fmla="*/ 253597 w 4003589"/>
                <a:gd name="connsiteY4594" fmla="*/ 3504368 h 3670407"/>
                <a:gd name="connsiteX4595" fmla="*/ 258134 w 4003589"/>
                <a:gd name="connsiteY4595" fmla="*/ 3502283 h 3670407"/>
                <a:gd name="connsiteX4596" fmla="*/ 262916 w 4003589"/>
                <a:gd name="connsiteY4596" fmla="*/ 3498727 h 3670407"/>
                <a:gd name="connsiteX4597" fmla="*/ 267454 w 4003589"/>
                <a:gd name="connsiteY4597" fmla="*/ 3493945 h 3670407"/>
                <a:gd name="connsiteX4598" fmla="*/ 271868 w 4003589"/>
                <a:gd name="connsiteY4598" fmla="*/ 3487200 h 3670407"/>
                <a:gd name="connsiteX4599" fmla="*/ 274321 w 4003589"/>
                <a:gd name="connsiteY4599" fmla="*/ 3480823 h 3670407"/>
                <a:gd name="connsiteX4600" fmla="*/ 274566 w 4003589"/>
                <a:gd name="connsiteY4600" fmla="*/ 3475427 h 3670407"/>
                <a:gd name="connsiteX4601" fmla="*/ 272481 w 4003589"/>
                <a:gd name="connsiteY4601" fmla="*/ 3471871 h 3670407"/>
                <a:gd name="connsiteX4602" fmla="*/ 271868 w 4003589"/>
                <a:gd name="connsiteY4602" fmla="*/ 3471381 h 3670407"/>
                <a:gd name="connsiteX4603" fmla="*/ 271133 w 4003589"/>
                <a:gd name="connsiteY4603" fmla="*/ 3471013 h 3670407"/>
                <a:gd name="connsiteX4604" fmla="*/ 270397 w 4003589"/>
                <a:gd name="connsiteY4604" fmla="*/ 3470767 h 3670407"/>
                <a:gd name="connsiteX4605" fmla="*/ 269538 w 4003589"/>
                <a:gd name="connsiteY4605" fmla="*/ 3470645 h 3670407"/>
                <a:gd name="connsiteX4606" fmla="*/ 1234260 w 4003589"/>
                <a:gd name="connsiteY4606" fmla="*/ 3581256 h 3670407"/>
                <a:gd name="connsiteX4607" fmla="*/ 1233279 w 4003589"/>
                <a:gd name="connsiteY4607" fmla="*/ 3581256 h 3670407"/>
                <a:gd name="connsiteX4608" fmla="*/ 1232176 w 4003589"/>
                <a:gd name="connsiteY4608" fmla="*/ 3581256 h 3670407"/>
                <a:gd name="connsiteX4609" fmla="*/ 1231072 w 4003589"/>
                <a:gd name="connsiteY4609" fmla="*/ 3581379 h 3670407"/>
                <a:gd name="connsiteX4610" fmla="*/ 1229846 w 4003589"/>
                <a:gd name="connsiteY4610" fmla="*/ 3581624 h 3670407"/>
                <a:gd name="connsiteX4611" fmla="*/ 1222733 w 4003589"/>
                <a:gd name="connsiteY4611" fmla="*/ 3584690 h 3670407"/>
                <a:gd name="connsiteX4612" fmla="*/ 1216111 w 4003589"/>
                <a:gd name="connsiteY4612" fmla="*/ 3590086 h 3670407"/>
                <a:gd name="connsiteX4613" fmla="*/ 1210716 w 4003589"/>
                <a:gd name="connsiteY4613" fmla="*/ 3597076 h 3670407"/>
                <a:gd name="connsiteX4614" fmla="*/ 1207159 w 4003589"/>
                <a:gd name="connsiteY4614" fmla="*/ 3604924 h 3670407"/>
                <a:gd name="connsiteX4615" fmla="*/ 1206178 w 4003589"/>
                <a:gd name="connsiteY4615" fmla="*/ 3611055 h 3670407"/>
                <a:gd name="connsiteX4616" fmla="*/ 1207159 w 4003589"/>
                <a:gd name="connsiteY4616" fmla="*/ 3615960 h 3670407"/>
                <a:gd name="connsiteX4617" fmla="*/ 1209857 w 4003589"/>
                <a:gd name="connsiteY4617" fmla="*/ 3619271 h 3670407"/>
                <a:gd name="connsiteX4618" fmla="*/ 1214027 w 4003589"/>
                <a:gd name="connsiteY4618" fmla="*/ 3620743 h 3670407"/>
                <a:gd name="connsiteX4619" fmla="*/ 1215008 w 4003589"/>
                <a:gd name="connsiteY4619" fmla="*/ 3620743 h 3670407"/>
                <a:gd name="connsiteX4620" fmla="*/ 1216111 w 4003589"/>
                <a:gd name="connsiteY4620" fmla="*/ 3620743 h 3670407"/>
                <a:gd name="connsiteX4621" fmla="*/ 1217215 w 4003589"/>
                <a:gd name="connsiteY4621" fmla="*/ 3620620 h 3670407"/>
                <a:gd name="connsiteX4622" fmla="*/ 1218441 w 4003589"/>
                <a:gd name="connsiteY4622" fmla="*/ 3620375 h 3670407"/>
                <a:gd name="connsiteX4623" fmla="*/ 1225554 w 4003589"/>
                <a:gd name="connsiteY4623" fmla="*/ 3617309 h 3670407"/>
                <a:gd name="connsiteX4624" fmla="*/ 1232176 w 4003589"/>
                <a:gd name="connsiteY4624" fmla="*/ 3611914 h 3670407"/>
                <a:gd name="connsiteX4625" fmla="*/ 1237571 w 4003589"/>
                <a:gd name="connsiteY4625" fmla="*/ 3604924 h 3670407"/>
                <a:gd name="connsiteX4626" fmla="*/ 1241005 w 4003589"/>
                <a:gd name="connsiteY4626" fmla="*/ 3597076 h 3670407"/>
                <a:gd name="connsiteX4627" fmla="*/ 1241863 w 4003589"/>
                <a:gd name="connsiteY4627" fmla="*/ 3590944 h 3670407"/>
                <a:gd name="connsiteX4628" fmla="*/ 1240882 w 4003589"/>
                <a:gd name="connsiteY4628" fmla="*/ 3586161 h 3670407"/>
                <a:gd name="connsiteX4629" fmla="*/ 1238185 w 4003589"/>
                <a:gd name="connsiteY4629" fmla="*/ 3582851 h 3670407"/>
                <a:gd name="connsiteX4630" fmla="*/ 1234015 w 4003589"/>
                <a:gd name="connsiteY4630" fmla="*/ 3581379 h 3670407"/>
                <a:gd name="connsiteX4631" fmla="*/ 302035 w 4003589"/>
                <a:gd name="connsiteY4631" fmla="*/ 3494558 h 3670407"/>
                <a:gd name="connsiteX4632" fmla="*/ 297866 w 4003589"/>
                <a:gd name="connsiteY4632" fmla="*/ 3495048 h 3670407"/>
                <a:gd name="connsiteX4633" fmla="*/ 293206 w 4003589"/>
                <a:gd name="connsiteY4633" fmla="*/ 3497255 h 3670407"/>
                <a:gd name="connsiteX4634" fmla="*/ 288301 w 4003589"/>
                <a:gd name="connsiteY4634" fmla="*/ 3500934 h 3670407"/>
                <a:gd name="connsiteX4635" fmla="*/ 283641 w 4003589"/>
                <a:gd name="connsiteY4635" fmla="*/ 3505840 h 3670407"/>
                <a:gd name="connsiteX4636" fmla="*/ 279349 w 4003589"/>
                <a:gd name="connsiteY4636" fmla="*/ 3512584 h 3670407"/>
                <a:gd name="connsiteX4637" fmla="*/ 277019 w 4003589"/>
                <a:gd name="connsiteY4637" fmla="*/ 3518961 h 3670407"/>
                <a:gd name="connsiteX4638" fmla="*/ 277019 w 4003589"/>
                <a:gd name="connsiteY4638" fmla="*/ 3524234 h 3670407"/>
                <a:gd name="connsiteX4639" fmla="*/ 279226 w 4003589"/>
                <a:gd name="connsiteY4639" fmla="*/ 3527790 h 3670407"/>
                <a:gd name="connsiteX4640" fmla="*/ 279839 w 4003589"/>
                <a:gd name="connsiteY4640" fmla="*/ 3528158 h 3670407"/>
                <a:gd name="connsiteX4641" fmla="*/ 280452 w 4003589"/>
                <a:gd name="connsiteY4641" fmla="*/ 3528403 h 3670407"/>
                <a:gd name="connsiteX4642" fmla="*/ 281188 w 4003589"/>
                <a:gd name="connsiteY4642" fmla="*/ 3528648 h 3670407"/>
                <a:gd name="connsiteX4643" fmla="*/ 281924 w 4003589"/>
                <a:gd name="connsiteY4643" fmla="*/ 3528648 h 3670407"/>
                <a:gd name="connsiteX4644" fmla="*/ 286093 w 4003589"/>
                <a:gd name="connsiteY4644" fmla="*/ 3528158 h 3670407"/>
                <a:gd name="connsiteX4645" fmla="*/ 290876 w 4003589"/>
                <a:gd name="connsiteY4645" fmla="*/ 3525951 h 3670407"/>
                <a:gd name="connsiteX4646" fmla="*/ 295781 w 4003589"/>
                <a:gd name="connsiteY4646" fmla="*/ 3522272 h 3670407"/>
                <a:gd name="connsiteX4647" fmla="*/ 300441 w 4003589"/>
                <a:gd name="connsiteY4647" fmla="*/ 3517244 h 3670407"/>
                <a:gd name="connsiteX4648" fmla="*/ 304856 w 4003589"/>
                <a:gd name="connsiteY4648" fmla="*/ 3510500 h 3670407"/>
                <a:gd name="connsiteX4649" fmla="*/ 307185 w 4003589"/>
                <a:gd name="connsiteY4649" fmla="*/ 3504123 h 3670407"/>
                <a:gd name="connsiteX4650" fmla="*/ 307185 w 4003589"/>
                <a:gd name="connsiteY4650" fmla="*/ 3498850 h 3670407"/>
                <a:gd name="connsiteX4651" fmla="*/ 304978 w 4003589"/>
                <a:gd name="connsiteY4651" fmla="*/ 3495293 h 3670407"/>
                <a:gd name="connsiteX4652" fmla="*/ 304365 w 4003589"/>
                <a:gd name="connsiteY4652" fmla="*/ 3494925 h 3670407"/>
                <a:gd name="connsiteX4653" fmla="*/ 303752 w 4003589"/>
                <a:gd name="connsiteY4653" fmla="*/ 3494680 h 3670407"/>
                <a:gd name="connsiteX4654" fmla="*/ 303016 w 4003589"/>
                <a:gd name="connsiteY4654" fmla="*/ 3494435 h 3670407"/>
                <a:gd name="connsiteX4655" fmla="*/ 302280 w 4003589"/>
                <a:gd name="connsiteY4655" fmla="*/ 3494435 h 3670407"/>
                <a:gd name="connsiteX4656" fmla="*/ 1166692 w 4003589"/>
                <a:gd name="connsiteY4656" fmla="*/ 3595972 h 3670407"/>
                <a:gd name="connsiteX4657" fmla="*/ 1165834 w 4003589"/>
                <a:gd name="connsiteY4657" fmla="*/ 3595972 h 3670407"/>
                <a:gd name="connsiteX4658" fmla="*/ 1164852 w 4003589"/>
                <a:gd name="connsiteY4658" fmla="*/ 3595972 h 3670407"/>
                <a:gd name="connsiteX4659" fmla="*/ 1163871 w 4003589"/>
                <a:gd name="connsiteY4659" fmla="*/ 3595972 h 3670407"/>
                <a:gd name="connsiteX4660" fmla="*/ 1162890 w 4003589"/>
                <a:gd name="connsiteY4660" fmla="*/ 3596094 h 3670407"/>
                <a:gd name="connsiteX4661" fmla="*/ 1155901 w 4003589"/>
                <a:gd name="connsiteY4661" fmla="*/ 3598915 h 3670407"/>
                <a:gd name="connsiteX4662" fmla="*/ 1149279 w 4003589"/>
                <a:gd name="connsiteY4662" fmla="*/ 3604188 h 3670407"/>
                <a:gd name="connsiteX4663" fmla="*/ 1143760 w 4003589"/>
                <a:gd name="connsiteY4663" fmla="*/ 3611055 h 3670407"/>
                <a:gd name="connsiteX4664" fmla="*/ 1140081 w 4003589"/>
                <a:gd name="connsiteY4664" fmla="*/ 3618903 h 3670407"/>
                <a:gd name="connsiteX4665" fmla="*/ 1138978 w 4003589"/>
                <a:gd name="connsiteY4665" fmla="*/ 3625157 h 3670407"/>
                <a:gd name="connsiteX4666" fmla="*/ 1139836 w 4003589"/>
                <a:gd name="connsiteY4666" fmla="*/ 3630185 h 3670407"/>
                <a:gd name="connsiteX4667" fmla="*/ 1142534 w 4003589"/>
                <a:gd name="connsiteY4667" fmla="*/ 3633619 h 3670407"/>
                <a:gd name="connsiteX4668" fmla="*/ 1146703 w 4003589"/>
                <a:gd name="connsiteY4668" fmla="*/ 3635213 h 3670407"/>
                <a:gd name="connsiteX4669" fmla="*/ 1147562 w 4003589"/>
                <a:gd name="connsiteY4669" fmla="*/ 3635213 h 3670407"/>
                <a:gd name="connsiteX4670" fmla="*/ 1148543 w 4003589"/>
                <a:gd name="connsiteY4670" fmla="*/ 3635213 h 3670407"/>
                <a:gd name="connsiteX4671" fmla="*/ 1149524 w 4003589"/>
                <a:gd name="connsiteY4671" fmla="*/ 3635213 h 3670407"/>
                <a:gd name="connsiteX4672" fmla="*/ 1150505 w 4003589"/>
                <a:gd name="connsiteY4672" fmla="*/ 3635090 h 3670407"/>
                <a:gd name="connsiteX4673" fmla="*/ 1157495 w 4003589"/>
                <a:gd name="connsiteY4673" fmla="*/ 3632147 h 3670407"/>
                <a:gd name="connsiteX4674" fmla="*/ 1164117 w 4003589"/>
                <a:gd name="connsiteY4674" fmla="*/ 3626874 h 3670407"/>
                <a:gd name="connsiteX4675" fmla="*/ 1169635 w 4003589"/>
                <a:gd name="connsiteY4675" fmla="*/ 3620007 h 3670407"/>
                <a:gd name="connsiteX4676" fmla="*/ 1173314 w 4003589"/>
                <a:gd name="connsiteY4676" fmla="*/ 3612159 h 3670407"/>
                <a:gd name="connsiteX4677" fmla="*/ 1174417 w 4003589"/>
                <a:gd name="connsiteY4677" fmla="*/ 3605905 h 3670407"/>
                <a:gd name="connsiteX4678" fmla="*/ 1173559 w 4003589"/>
                <a:gd name="connsiteY4678" fmla="*/ 3600877 h 3670407"/>
                <a:gd name="connsiteX4679" fmla="*/ 1170861 w 4003589"/>
                <a:gd name="connsiteY4679" fmla="*/ 3597443 h 3670407"/>
                <a:gd name="connsiteX4680" fmla="*/ 1166569 w 4003589"/>
                <a:gd name="connsiteY4680" fmla="*/ 3595972 h 3670407"/>
                <a:gd name="connsiteX4681" fmla="*/ 336494 w 4003589"/>
                <a:gd name="connsiteY4681" fmla="*/ 3516631 h 3670407"/>
                <a:gd name="connsiteX4682" fmla="*/ 332202 w 4003589"/>
                <a:gd name="connsiteY4682" fmla="*/ 3517244 h 3670407"/>
                <a:gd name="connsiteX4683" fmla="*/ 327297 w 4003589"/>
                <a:gd name="connsiteY4683" fmla="*/ 3519574 h 3670407"/>
                <a:gd name="connsiteX4684" fmla="*/ 322269 w 4003589"/>
                <a:gd name="connsiteY4684" fmla="*/ 3523498 h 3670407"/>
                <a:gd name="connsiteX4685" fmla="*/ 317609 w 4003589"/>
                <a:gd name="connsiteY4685" fmla="*/ 3528648 h 3670407"/>
                <a:gd name="connsiteX4686" fmla="*/ 313439 w 4003589"/>
                <a:gd name="connsiteY4686" fmla="*/ 3535516 h 3670407"/>
                <a:gd name="connsiteX4687" fmla="*/ 311355 w 4003589"/>
                <a:gd name="connsiteY4687" fmla="*/ 3541893 h 3670407"/>
                <a:gd name="connsiteX4688" fmla="*/ 311355 w 4003589"/>
                <a:gd name="connsiteY4688" fmla="*/ 3547165 h 3670407"/>
                <a:gd name="connsiteX4689" fmla="*/ 313808 w 4003589"/>
                <a:gd name="connsiteY4689" fmla="*/ 3550599 h 3670407"/>
                <a:gd name="connsiteX4690" fmla="*/ 314421 w 4003589"/>
                <a:gd name="connsiteY4690" fmla="*/ 3550967 h 3670407"/>
                <a:gd name="connsiteX4691" fmla="*/ 315034 w 4003589"/>
                <a:gd name="connsiteY4691" fmla="*/ 3551212 h 3670407"/>
                <a:gd name="connsiteX4692" fmla="*/ 315647 w 4003589"/>
                <a:gd name="connsiteY4692" fmla="*/ 3551335 h 3670407"/>
                <a:gd name="connsiteX4693" fmla="*/ 316383 w 4003589"/>
                <a:gd name="connsiteY4693" fmla="*/ 3551335 h 3670407"/>
                <a:gd name="connsiteX4694" fmla="*/ 320675 w 4003589"/>
                <a:gd name="connsiteY4694" fmla="*/ 3550722 h 3670407"/>
                <a:gd name="connsiteX4695" fmla="*/ 325580 w 4003589"/>
                <a:gd name="connsiteY4695" fmla="*/ 3548392 h 3670407"/>
                <a:gd name="connsiteX4696" fmla="*/ 330608 w 4003589"/>
                <a:gd name="connsiteY4696" fmla="*/ 3544468 h 3670407"/>
                <a:gd name="connsiteX4697" fmla="*/ 335268 w 4003589"/>
                <a:gd name="connsiteY4697" fmla="*/ 3539195 h 3670407"/>
                <a:gd name="connsiteX4698" fmla="*/ 339437 w 4003589"/>
                <a:gd name="connsiteY4698" fmla="*/ 3532327 h 3670407"/>
                <a:gd name="connsiteX4699" fmla="*/ 341522 w 4003589"/>
                <a:gd name="connsiteY4699" fmla="*/ 3525951 h 3670407"/>
                <a:gd name="connsiteX4700" fmla="*/ 341399 w 4003589"/>
                <a:gd name="connsiteY4700" fmla="*/ 3520678 h 3670407"/>
                <a:gd name="connsiteX4701" fmla="*/ 338946 w 4003589"/>
                <a:gd name="connsiteY4701" fmla="*/ 3517367 h 3670407"/>
                <a:gd name="connsiteX4702" fmla="*/ 338333 w 4003589"/>
                <a:gd name="connsiteY4702" fmla="*/ 3517121 h 3670407"/>
                <a:gd name="connsiteX4703" fmla="*/ 337720 w 4003589"/>
                <a:gd name="connsiteY4703" fmla="*/ 3516876 h 3670407"/>
                <a:gd name="connsiteX4704" fmla="*/ 337107 w 4003589"/>
                <a:gd name="connsiteY4704" fmla="*/ 3516753 h 3670407"/>
                <a:gd name="connsiteX4705" fmla="*/ 336371 w 4003589"/>
                <a:gd name="connsiteY4705" fmla="*/ 3516753 h 3670407"/>
                <a:gd name="connsiteX4706" fmla="*/ 1100595 w 4003589"/>
                <a:gd name="connsiteY4706" fmla="*/ 3608235 h 3670407"/>
                <a:gd name="connsiteX4707" fmla="*/ 1099859 w 4003589"/>
                <a:gd name="connsiteY4707" fmla="*/ 3608235 h 3670407"/>
                <a:gd name="connsiteX4708" fmla="*/ 1099123 w 4003589"/>
                <a:gd name="connsiteY4708" fmla="*/ 3608235 h 3670407"/>
                <a:gd name="connsiteX4709" fmla="*/ 1098265 w 4003589"/>
                <a:gd name="connsiteY4709" fmla="*/ 3608235 h 3670407"/>
                <a:gd name="connsiteX4710" fmla="*/ 1097407 w 4003589"/>
                <a:gd name="connsiteY4710" fmla="*/ 3608235 h 3670407"/>
                <a:gd name="connsiteX4711" fmla="*/ 1090539 w 4003589"/>
                <a:gd name="connsiteY4711" fmla="*/ 3610810 h 3670407"/>
                <a:gd name="connsiteX4712" fmla="*/ 1083917 w 4003589"/>
                <a:gd name="connsiteY4712" fmla="*/ 3615838 h 3670407"/>
                <a:gd name="connsiteX4713" fmla="*/ 1078276 w 4003589"/>
                <a:gd name="connsiteY4713" fmla="*/ 3622582 h 3670407"/>
                <a:gd name="connsiteX4714" fmla="*/ 1074352 w 4003589"/>
                <a:gd name="connsiteY4714" fmla="*/ 3630308 h 3670407"/>
                <a:gd name="connsiteX4715" fmla="*/ 1073003 w 4003589"/>
                <a:gd name="connsiteY4715" fmla="*/ 3636684 h 3670407"/>
                <a:gd name="connsiteX4716" fmla="*/ 1073739 w 4003589"/>
                <a:gd name="connsiteY4716" fmla="*/ 3641835 h 3670407"/>
                <a:gd name="connsiteX4717" fmla="*/ 1076314 w 4003589"/>
                <a:gd name="connsiteY4717" fmla="*/ 3645391 h 3670407"/>
                <a:gd name="connsiteX4718" fmla="*/ 1080484 w 4003589"/>
                <a:gd name="connsiteY4718" fmla="*/ 3646985 h 3670407"/>
                <a:gd name="connsiteX4719" fmla="*/ 1081219 w 4003589"/>
                <a:gd name="connsiteY4719" fmla="*/ 3646985 h 3670407"/>
                <a:gd name="connsiteX4720" fmla="*/ 1082078 w 4003589"/>
                <a:gd name="connsiteY4720" fmla="*/ 3646985 h 3670407"/>
                <a:gd name="connsiteX4721" fmla="*/ 1082936 w 4003589"/>
                <a:gd name="connsiteY4721" fmla="*/ 3646985 h 3670407"/>
                <a:gd name="connsiteX4722" fmla="*/ 1083795 w 4003589"/>
                <a:gd name="connsiteY4722" fmla="*/ 3646985 h 3670407"/>
                <a:gd name="connsiteX4723" fmla="*/ 1090662 w 4003589"/>
                <a:gd name="connsiteY4723" fmla="*/ 3644410 h 3670407"/>
                <a:gd name="connsiteX4724" fmla="*/ 1097284 w 4003589"/>
                <a:gd name="connsiteY4724" fmla="*/ 3639382 h 3670407"/>
                <a:gd name="connsiteX4725" fmla="*/ 1102925 w 4003589"/>
                <a:gd name="connsiteY4725" fmla="*/ 3632638 h 3670407"/>
                <a:gd name="connsiteX4726" fmla="*/ 1106849 w 4003589"/>
                <a:gd name="connsiteY4726" fmla="*/ 3624789 h 3670407"/>
                <a:gd name="connsiteX4727" fmla="*/ 1108198 w 4003589"/>
                <a:gd name="connsiteY4727" fmla="*/ 3618413 h 3670407"/>
                <a:gd name="connsiteX4728" fmla="*/ 1107462 w 4003589"/>
                <a:gd name="connsiteY4728" fmla="*/ 3613262 h 3670407"/>
                <a:gd name="connsiteX4729" fmla="*/ 1104887 w 4003589"/>
                <a:gd name="connsiteY4729" fmla="*/ 3609706 h 3670407"/>
                <a:gd name="connsiteX4730" fmla="*/ 1100595 w 4003589"/>
                <a:gd name="connsiteY4730" fmla="*/ 3608112 h 3670407"/>
                <a:gd name="connsiteX4731" fmla="*/ 373037 w 4003589"/>
                <a:gd name="connsiteY4731" fmla="*/ 3536987 h 3670407"/>
                <a:gd name="connsiteX4732" fmla="*/ 368500 w 4003589"/>
                <a:gd name="connsiteY4732" fmla="*/ 3537600 h 3670407"/>
                <a:gd name="connsiteX4733" fmla="*/ 363472 w 4003589"/>
                <a:gd name="connsiteY4733" fmla="*/ 3540053 h 3670407"/>
                <a:gd name="connsiteX4734" fmla="*/ 358322 w 4003589"/>
                <a:gd name="connsiteY4734" fmla="*/ 3544100 h 3670407"/>
                <a:gd name="connsiteX4735" fmla="*/ 353539 w 4003589"/>
                <a:gd name="connsiteY4735" fmla="*/ 3549495 h 3670407"/>
                <a:gd name="connsiteX4736" fmla="*/ 349492 w 4003589"/>
                <a:gd name="connsiteY4736" fmla="*/ 3556363 h 3670407"/>
                <a:gd name="connsiteX4737" fmla="*/ 347531 w 4003589"/>
                <a:gd name="connsiteY4737" fmla="*/ 3562739 h 3670407"/>
                <a:gd name="connsiteX4738" fmla="*/ 347776 w 4003589"/>
                <a:gd name="connsiteY4738" fmla="*/ 3567890 h 3670407"/>
                <a:gd name="connsiteX4739" fmla="*/ 350351 w 4003589"/>
                <a:gd name="connsiteY4739" fmla="*/ 3571201 h 3670407"/>
                <a:gd name="connsiteX4740" fmla="*/ 350841 w 4003589"/>
                <a:gd name="connsiteY4740" fmla="*/ 3571446 h 3670407"/>
                <a:gd name="connsiteX4741" fmla="*/ 351455 w 4003589"/>
                <a:gd name="connsiteY4741" fmla="*/ 3571691 h 3670407"/>
                <a:gd name="connsiteX4742" fmla="*/ 352068 w 4003589"/>
                <a:gd name="connsiteY4742" fmla="*/ 3571814 h 3670407"/>
                <a:gd name="connsiteX4743" fmla="*/ 352681 w 4003589"/>
                <a:gd name="connsiteY4743" fmla="*/ 3571814 h 3670407"/>
                <a:gd name="connsiteX4744" fmla="*/ 357218 w 4003589"/>
                <a:gd name="connsiteY4744" fmla="*/ 3571201 h 3670407"/>
                <a:gd name="connsiteX4745" fmla="*/ 362246 w 4003589"/>
                <a:gd name="connsiteY4745" fmla="*/ 3568748 h 3670407"/>
                <a:gd name="connsiteX4746" fmla="*/ 367396 w 4003589"/>
                <a:gd name="connsiteY4746" fmla="*/ 3564701 h 3670407"/>
                <a:gd name="connsiteX4747" fmla="*/ 372179 w 4003589"/>
                <a:gd name="connsiteY4747" fmla="*/ 3559183 h 3670407"/>
                <a:gd name="connsiteX4748" fmla="*/ 376226 w 4003589"/>
                <a:gd name="connsiteY4748" fmla="*/ 3552193 h 3670407"/>
                <a:gd name="connsiteX4749" fmla="*/ 378188 w 4003589"/>
                <a:gd name="connsiteY4749" fmla="*/ 3545816 h 3670407"/>
                <a:gd name="connsiteX4750" fmla="*/ 377820 w 4003589"/>
                <a:gd name="connsiteY4750" fmla="*/ 3540666 h 3670407"/>
                <a:gd name="connsiteX4751" fmla="*/ 375122 w 4003589"/>
                <a:gd name="connsiteY4751" fmla="*/ 3537478 h 3670407"/>
                <a:gd name="connsiteX4752" fmla="*/ 374631 w 4003589"/>
                <a:gd name="connsiteY4752" fmla="*/ 3537233 h 3670407"/>
                <a:gd name="connsiteX4753" fmla="*/ 374018 w 4003589"/>
                <a:gd name="connsiteY4753" fmla="*/ 3536987 h 3670407"/>
                <a:gd name="connsiteX4754" fmla="*/ 373405 w 4003589"/>
                <a:gd name="connsiteY4754" fmla="*/ 3536865 h 3670407"/>
                <a:gd name="connsiteX4755" fmla="*/ 372792 w 4003589"/>
                <a:gd name="connsiteY4755" fmla="*/ 3536865 h 3670407"/>
                <a:gd name="connsiteX4756" fmla="*/ 1036337 w 4003589"/>
                <a:gd name="connsiteY4756" fmla="*/ 3617922 h 3670407"/>
                <a:gd name="connsiteX4757" fmla="*/ 1035724 w 4003589"/>
                <a:gd name="connsiteY4757" fmla="*/ 3617922 h 3670407"/>
                <a:gd name="connsiteX4758" fmla="*/ 1035111 w 4003589"/>
                <a:gd name="connsiteY4758" fmla="*/ 3617922 h 3670407"/>
                <a:gd name="connsiteX4759" fmla="*/ 1034375 w 4003589"/>
                <a:gd name="connsiteY4759" fmla="*/ 3617922 h 3670407"/>
                <a:gd name="connsiteX4760" fmla="*/ 1033639 w 4003589"/>
                <a:gd name="connsiteY4760" fmla="*/ 3617922 h 3670407"/>
                <a:gd name="connsiteX4761" fmla="*/ 1026895 w 4003589"/>
                <a:gd name="connsiteY4761" fmla="*/ 3620252 h 3670407"/>
                <a:gd name="connsiteX4762" fmla="*/ 1020273 w 4003589"/>
                <a:gd name="connsiteY4762" fmla="*/ 3625035 h 3670407"/>
                <a:gd name="connsiteX4763" fmla="*/ 1014509 w 4003589"/>
                <a:gd name="connsiteY4763" fmla="*/ 3631657 h 3670407"/>
                <a:gd name="connsiteX4764" fmla="*/ 1010340 w 4003589"/>
                <a:gd name="connsiteY4764" fmla="*/ 3639382 h 3670407"/>
                <a:gd name="connsiteX4765" fmla="*/ 1008746 w 4003589"/>
                <a:gd name="connsiteY4765" fmla="*/ 3645882 h 3670407"/>
                <a:gd name="connsiteX4766" fmla="*/ 1009236 w 4003589"/>
                <a:gd name="connsiteY4766" fmla="*/ 3651155 h 3670407"/>
                <a:gd name="connsiteX4767" fmla="*/ 1011689 w 4003589"/>
                <a:gd name="connsiteY4767" fmla="*/ 3654834 h 3670407"/>
                <a:gd name="connsiteX4768" fmla="*/ 1015858 w 4003589"/>
                <a:gd name="connsiteY4768" fmla="*/ 3656550 h 3670407"/>
                <a:gd name="connsiteX4769" fmla="*/ 1016594 w 4003589"/>
                <a:gd name="connsiteY4769" fmla="*/ 3656550 h 3670407"/>
                <a:gd name="connsiteX4770" fmla="*/ 1017330 w 4003589"/>
                <a:gd name="connsiteY4770" fmla="*/ 3656550 h 3670407"/>
                <a:gd name="connsiteX4771" fmla="*/ 1018066 w 4003589"/>
                <a:gd name="connsiteY4771" fmla="*/ 3656550 h 3670407"/>
                <a:gd name="connsiteX4772" fmla="*/ 1018801 w 4003589"/>
                <a:gd name="connsiteY4772" fmla="*/ 3656550 h 3670407"/>
                <a:gd name="connsiteX4773" fmla="*/ 1025546 w 4003589"/>
                <a:gd name="connsiteY4773" fmla="*/ 3654221 h 3670407"/>
                <a:gd name="connsiteX4774" fmla="*/ 1032168 w 4003589"/>
                <a:gd name="connsiteY4774" fmla="*/ 3649438 h 3670407"/>
                <a:gd name="connsiteX4775" fmla="*/ 1037931 w 4003589"/>
                <a:gd name="connsiteY4775" fmla="*/ 3642816 h 3670407"/>
                <a:gd name="connsiteX4776" fmla="*/ 1041978 w 4003589"/>
                <a:gd name="connsiteY4776" fmla="*/ 3635090 h 3670407"/>
                <a:gd name="connsiteX4777" fmla="*/ 1043572 w 4003589"/>
                <a:gd name="connsiteY4777" fmla="*/ 3628469 h 3670407"/>
                <a:gd name="connsiteX4778" fmla="*/ 1042959 w 4003589"/>
                <a:gd name="connsiteY4778" fmla="*/ 3623196 h 3670407"/>
                <a:gd name="connsiteX4779" fmla="*/ 1040384 w 4003589"/>
                <a:gd name="connsiteY4779" fmla="*/ 3619516 h 3670407"/>
                <a:gd name="connsiteX4780" fmla="*/ 1036092 w 4003589"/>
                <a:gd name="connsiteY4780" fmla="*/ 3617922 h 3670407"/>
                <a:gd name="connsiteX4781" fmla="*/ 411911 w 4003589"/>
                <a:gd name="connsiteY4781" fmla="*/ 3555381 h 3670407"/>
                <a:gd name="connsiteX4782" fmla="*/ 407251 w 4003589"/>
                <a:gd name="connsiteY4782" fmla="*/ 3555995 h 3670407"/>
                <a:gd name="connsiteX4783" fmla="*/ 401978 w 4003589"/>
                <a:gd name="connsiteY4783" fmla="*/ 3558570 h 3670407"/>
                <a:gd name="connsiteX4784" fmla="*/ 396705 w 4003589"/>
                <a:gd name="connsiteY4784" fmla="*/ 3562862 h 3670407"/>
                <a:gd name="connsiteX4785" fmla="*/ 391922 w 4003589"/>
                <a:gd name="connsiteY4785" fmla="*/ 3568503 h 3670407"/>
                <a:gd name="connsiteX4786" fmla="*/ 387998 w 4003589"/>
                <a:gd name="connsiteY4786" fmla="*/ 3575493 h 3670407"/>
                <a:gd name="connsiteX4787" fmla="*/ 386281 w 4003589"/>
                <a:gd name="connsiteY4787" fmla="*/ 3581869 h 3670407"/>
                <a:gd name="connsiteX4788" fmla="*/ 386894 w 4003589"/>
                <a:gd name="connsiteY4788" fmla="*/ 3587020 h 3670407"/>
                <a:gd name="connsiteX4789" fmla="*/ 389837 w 4003589"/>
                <a:gd name="connsiteY4789" fmla="*/ 3590086 h 3670407"/>
                <a:gd name="connsiteX4790" fmla="*/ 390328 w 4003589"/>
                <a:gd name="connsiteY4790" fmla="*/ 3590331 h 3670407"/>
                <a:gd name="connsiteX4791" fmla="*/ 390819 w 4003589"/>
                <a:gd name="connsiteY4791" fmla="*/ 3590453 h 3670407"/>
                <a:gd name="connsiteX4792" fmla="*/ 391309 w 4003589"/>
                <a:gd name="connsiteY4792" fmla="*/ 3590453 h 3670407"/>
                <a:gd name="connsiteX4793" fmla="*/ 391799 w 4003589"/>
                <a:gd name="connsiteY4793" fmla="*/ 3590453 h 3670407"/>
                <a:gd name="connsiteX4794" fmla="*/ 396459 w 4003589"/>
                <a:gd name="connsiteY4794" fmla="*/ 3589840 h 3670407"/>
                <a:gd name="connsiteX4795" fmla="*/ 401732 w 4003589"/>
                <a:gd name="connsiteY4795" fmla="*/ 3587265 h 3670407"/>
                <a:gd name="connsiteX4796" fmla="*/ 407005 w 4003589"/>
                <a:gd name="connsiteY4796" fmla="*/ 3582973 h 3670407"/>
                <a:gd name="connsiteX4797" fmla="*/ 411911 w 4003589"/>
                <a:gd name="connsiteY4797" fmla="*/ 3577332 h 3670407"/>
                <a:gd name="connsiteX4798" fmla="*/ 415835 w 4003589"/>
                <a:gd name="connsiteY4798" fmla="*/ 3570342 h 3670407"/>
                <a:gd name="connsiteX4799" fmla="*/ 417552 w 4003589"/>
                <a:gd name="connsiteY4799" fmla="*/ 3563966 h 3670407"/>
                <a:gd name="connsiteX4800" fmla="*/ 416938 w 4003589"/>
                <a:gd name="connsiteY4800" fmla="*/ 3558938 h 3670407"/>
                <a:gd name="connsiteX4801" fmla="*/ 413995 w 4003589"/>
                <a:gd name="connsiteY4801" fmla="*/ 3555872 h 3670407"/>
                <a:gd name="connsiteX4802" fmla="*/ 413505 w 4003589"/>
                <a:gd name="connsiteY4802" fmla="*/ 3555750 h 3670407"/>
                <a:gd name="connsiteX4803" fmla="*/ 413014 w 4003589"/>
                <a:gd name="connsiteY4803" fmla="*/ 3555627 h 3670407"/>
                <a:gd name="connsiteX4804" fmla="*/ 412524 w 4003589"/>
                <a:gd name="connsiteY4804" fmla="*/ 3555627 h 3670407"/>
                <a:gd name="connsiteX4805" fmla="*/ 412033 w 4003589"/>
                <a:gd name="connsiteY4805" fmla="*/ 3555627 h 3670407"/>
                <a:gd name="connsiteX4806" fmla="*/ 973674 w 4003589"/>
                <a:gd name="connsiteY4806" fmla="*/ 3625280 h 3670407"/>
                <a:gd name="connsiteX4807" fmla="*/ 973183 w 4003589"/>
                <a:gd name="connsiteY4807" fmla="*/ 3625280 h 3670407"/>
                <a:gd name="connsiteX4808" fmla="*/ 972693 w 4003589"/>
                <a:gd name="connsiteY4808" fmla="*/ 3625280 h 3670407"/>
                <a:gd name="connsiteX4809" fmla="*/ 972080 w 4003589"/>
                <a:gd name="connsiteY4809" fmla="*/ 3625280 h 3670407"/>
                <a:gd name="connsiteX4810" fmla="*/ 971467 w 4003589"/>
                <a:gd name="connsiteY4810" fmla="*/ 3625280 h 3670407"/>
                <a:gd name="connsiteX4811" fmla="*/ 964845 w 4003589"/>
                <a:gd name="connsiteY4811" fmla="*/ 3627365 h 3670407"/>
                <a:gd name="connsiteX4812" fmla="*/ 958223 w 4003589"/>
                <a:gd name="connsiteY4812" fmla="*/ 3631902 h 3670407"/>
                <a:gd name="connsiteX4813" fmla="*/ 952459 w 4003589"/>
                <a:gd name="connsiteY4813" fmla="*/ 3638279 h 3670407"/>
                <a:gd name="connsiteX4814" fmla="*/ 948167 w 4003589"/>
                <a:gd name="connsiteY4814" fmla="*/ 3645882 h 3670407"/>
                <a:gd name="connsiteX4815" fmla="*/ 946328 w 4003589"/>
                <a:gd name="connsiteY4815" fmla="*/ 3652626 h 3670407"/>
                <a:gd name="connsiteX4816" fmla="*/ 946695 w 4003589"/>
                <a:gd name="connsiteY4816" fmla="*/ 3658145 h 3670407"/>
                <a:gd name="connsiteX4817" fmla="*/ 949148 w 4003589"/>
                <a:gd name="connsiteY4817" fmla="*/ 3662069 h 3670407"/>
                <a:gd name="connsiteX4818" fmla="*/ 953440 w 4003589"/>
                <a:gd name="connsiteY4818" fmla="*/ 3663786 h 3670407"/>
                <a:gd name="connsiteX4819" fmla="*/ 953931 w 4003589"/>
                <a:gd name="connsiteY4819" fmla="*/ 3663786 h 3670407"/>
                <a:gd name="connsiteX4820" fmla="*/ 954421 w 4003589"/>
                <a:gd name="connsiteY4820" fmla="*/ 3663786 h 3670407"/>
                <a:gd name="connsiteX4821" fmla="*/ 955034 w 4003589"/>
                <a:gd name="connsiteY4821" fmla="*/ 3663786 h 3670407"/>
                <a:gd name="connsiteX4822" fmla="*/ 955647 w 4003589"/>
                <a:gd name="connsiteY4822" fmla="*/ 3663786 h 3670407"/>
                <a:gd name="connsiteX4823" fmla="*/ 962269 w 4003589"/>
                <a:gd name="connsiteY4823" fmla="*/ 3661701 h 3670407"/>
                <a:gd name="connsiteX4824" fmla="*/ 968891 w 4003589"/>
                <a:gd name="connsiteY4824" fmla="*/ 3657041 h 3670407"/>
                <a:gd name="connsiteX4825" fmla="*/ 974655 w 4003589"/>
                <a:gd name="connsiteY4825" fmla="*/ 3650542 h 3670407"/>
                <a:gd name="connsiteX4826" fmla="*/ 978947 w 4003589"/>
                <a:gd name="connsiteY4826" fmla="*/ 3642939 h 3670407"/>
                <a:gd name="connsiteX4827" fmla="*/ 980786 w 4003589"/>
                <a:gd name="connsiteY4827" fmla="*/ 3636194 h 3670407"/>
                <a:gd name="connsiteX4828" fmla="*/ 980418 w 4003589"/>
                <a:gd name="connsiteY4828" fmla="*/ 3630676 h 3670407"/>
                <a:gd name="connsiteX4829" fmla="*/ 977966 w 4003589"/>
                <a:gd name="connsiteY4829" fmla="*/ 3626874 h 3670407"/>
                <a:gd name="connsiteX4830" fmla="*/ 973674 w 4003589"/>
                <a:gd name="connsiteY4830" fmla="*/ 3625157 h 3670407"/>
                <a:gd name="connsiteX4831" fmla="*/ 452746 w 4003589"/>
                <a:gd name="connsiteY4831" fmla="*/ 3572059 h 3670407"/>
                <a:gd name="connsiteX4832" fmla="*/ 447841 w 4003589"/>
                <a:gd name="connsiteY4832" fmla="*/ 3572795 h 3670407"/>
                <a:gd name="connsiteX4833" fmla="*/ 442445 w 4003589"/>
                <a:gd name="connsiteY4833" fmla="*/ 3575493 h 3670407"/>
                <a:gd name="connsiteX4834" fmla="*/ 437050 w 4003589"/>
                <a:gd name="connsiteY4834" fmla="*/ 3580030 h 3670407"/>
                <a:gd name="connsiteX4835" fmla="*/ 432144 w 4003589"/>
                <a:gd name="connsiteY4835" fmla="*/ 3586039 h 3670407"/>
                <a:gd name="connsiteX4836" fmla="*/ 428343 w 4003589"/>
                <a:gd name="connsiteY4836" fmla="*/ 3593151 h 3670407"/>
                <a:gd name="connsiteX4837" fmla="*/ 426871 w 4003589"/>
                <a:gd name="connsiteY4837" fmla="*/ 3599528 h 3670407"/>
                <a:gd name="connsiteX4838" fmla="*/ 427607 w 4003589"/>
                <a:gd name="connsiteY4838" fmla="*/ 3604556 h 3670407"/>
                <a:gd name="connsiteX4839" fmla="*/ 430673 w 4003589"/>
                <a:gd name="connsiteY4839" fmla="*/ 3607499 h 3670407"/>
                <a:gd name="connsiteX4840" fmla="*/ 431041 w 4003589"/>
                <a:gd name="connsiteY4840" fmla="*/ 3607621 h 3670407"/>
                <a:gd name="connsiteX4841" fmla="*/ 431409 w 4003589"/>
                <a:gd name="connsiteY4841" fmla="*/ 3607621 h 3670407"/>
                <a:gd name="connsiteX4842" fmla="*/ 431899 w 4003589"/>
                <a:gd name="connsiteY4842" fmla="*/ 3607621 h 3670407"/>
                <a:gd name="connsiteX4843" fmla="*/ 432390 w 4003589"/>
                <a:gd name="connsiteY4843" fmla="*/ 3607621 h 3670407"/>
                <a:gd name="connsiteX4844" fmla="*/ 437295 w 4003589"/>
                <a:gd name="connsiteY4844" fmla="*/ 3606886 h 3670407"/>
                <a:gd name="connsiteX4845" fmla="*/ 442813 w 4003589"/>
                <a:gd name="connsiteY4845" fmla="*/ 3604065 h 3670407"/>
                <a:gd name="connsiteX4846" fmla="*/ 448209 w 4003589"/>
                <a:gd name="connsiteY4846" fmla="*/ 3599528 h 3670407"/>
                <a:gd name="connsiteX4847" fmla="*/ 453114 w 4003589"/>
                <a:gd name="connsiteY4847" fmla="*/ 3593642 h 3670407"/>
                <a:gd name="connsiteX4848" fmla="*/ 456916 w 4003589"/>
                <a:gd name="connsiteY4848" fmla="*/ 3586529 h 3670407"/>
                <a:gd name="connsiteX4849" fmla="*/ 458387 w 4003589"/>
                <a:gd name="connsiteY4849" fmla="*/ 3580153 h 3670407"/>
                <a:gd name="connsiteX4850" fmla="*/ 457651 w 4003589"/>
                <a:gd name="connsiteY4850" fmla="*/ 3575125 h 3670407"/>
                <a:gd name="connsiteX4851" fmla="*/ 454463 w 4003589"/>
                <a:gd name="connsiteY4851" fmla="*/ 3572182 h 3670407"/>
                <a:gd name="connsiteX4852" fmla="*/ 454095 w 4003589"/>
                <a:gd name="connsiteY4852" fmla="*/ 3572059 h 3670407"/>
                <a:gd name="connsiteX4853" fmla="*/ 453727 w 4003589"/>
                <a:gd name="connsiteY4853" fmla="*/ 3572059 h 3670407"/>
                <a:gd name="connsiteX4854" fmla="*/ 453237 w 4003589"/>
                <a:gd name="connsiteY4854" fmla="*/ 3572059 h 3670407"/>
                <a:gd name="connsiteX4855" fmla="*/ 452746 w 4003589"/>
                <a:gd name="connsiteY4855" fmla="*/ 3572059 h 3670407"/>
                <a:gd name="connsiteX4856" fmla="*/ 912850 w 4003589"/>
                <a:gd name="connsiteY4856" fmla="*/ 3630063 h 3670407"/>
                <a:gd name="connsiteX4857" fmla="*/ 912482 w 4003589"/>
                <a:gd name="connsiteY4857" fmla="*/ 3630063 h 3670407"/>
                <a:gd name="connsiteX4858" fmla="*/ 911992 w 4003589"/>
                <a:gd name="connsiteY4858" fmla="*/ 3630063 h 3670407"/>
                <a:gd name="connsiteX4859" fmla="*/ 911501 w 4003589"/>
                <a:gd name="connsiteY4859" fmla="*/ 3630063 h 3670407"/>
                <a:gd name="connsiteX4860" fmla="*/ 911011 w 4003589"/>
                <a:gd name="connsiteY4860" fmla="*/ 3630063 h 3670407"/>
                <a:gd name="connsiteX4861" fmla="*/ 904511 w 4003589"/>
                <a:gd name="connsiteY4861" fmla="*/ 3631902 h 3670407"/>
                <a:gd name="connsiteX4862" fmla="*/ 898012 w 4003589"/>
                <a:gd name="connsiteY4862" fmla="*/ 3636317 h 3670407"/>
                <a:gd name="connsiteX4863" fmla="*/ 892126 w 4003589"/>
                <a:gd name="connsiteY4863" fmla="*/ 3642571 h 3670407"/>
                <a:gd name="connsiteX4864" fmla="*/ 887711 w 4003589"/>
                <a:gd name="connsiteY4864" fmla="*/ 3650051 h 3670407"/>
                <a:gd name="connsiteX4865" fmla="*/ 885626 w 4003589"/>
                <a:gd name="connsiteY4865" fmla="*/ 3656919 h 3670407"/>
                <a:gd name="connsiteX4866" fmla="*/ 885872 w 4003589"/>
                <a:gd name="connsiteY4866" fmla="*/ 3662559 h 3670407"/>
                <a:gd name="connsiteX4867" fmla="*/ 888202 w 4003589"/>
                <a:gd name="connsiteY4867" fmla="*/ 3666484 h 3670407"/>
                <a:gd name="connsiteX4868" fmla="*/ 892493 w 4003589"/>
                <a:gd name="connsiteY4868" fmla="*/ 3668323 h 3670407"/>
                <a:gd name="connsiteX4869" fmla="*/ 892861 w 4003589"/>
                <a:gd name="connsiteY4869" fmla="*/ 3668323 h 3670407"/>
                <a:gd name="connsiteX4870" fmla="*/ 893352 w 4003589"/>
                <a:gd name="connsiteY4870" fmla="*/ 3668323 h 3670407"/>
                <a:gd name="connsiteX4871" fmla="*/ 893842 w 4003589"/>
                <a:gd name="connsiteY4871" fmla="*/ 3668323 h 3670407"/>
                <a:gd name="connsiteX4872" fmla="*/ 894333 w 4003589"/>
                <a:gd name="connsiteY4872" fmla="*/ 3668323 h 3670407"/>
                <a:gd name="connsiteX4873" fmla="*/ 900832 w 4003589"/>
                <a:gd name="connsiteY4873" fmla="*/ 3666484 h 3670407"/>
                <a:gd name="connsiteX4874" fmla="*/ 907454 w 4003589"/>
                <a:gd name="connsiteY4874" fmla="*/ 3662069 h 3670407"/>
                <a:gd name="connsiteX4875" fmla="*/ 913341 w 4003589"/>
                <a:gd name="connsiteY4875" fmla="*/ 3655815 h 3670407"/>
                <a:gd name="connsiteX4876" fmla="*/ 917755 w 4003589"/>
                <a:gd name="connsiteY4876" fmla="*/ 3648212 h 3670407"/>
                <a:gd name="connsiteX4877" fmla="*/ 919840 w 4003589"/>
                <a:gd name="connsiteY4877" fmla="*/ 3641344 h 3670407"/>
                <a:gd name="connsiteX4878" fmla="*/ 919595 w 4003589"/>
                <a:gd name="connsiteY4878" fmla="*/ 3635704 h 3670407"/>
                <a:gd name="connsiteX4879" fmla="*/ 917265 w 4003589"/>
                <a:gd name="connsiteY4879" fmla="*/ 3631779 h 3670407"/>
                <a:gd name="connsiteX4880" fmla="*/ 912972 w 4003589"/>
                <a:gd name="connsiteY4880" fmla="*/ 3630063 h 3670407"/>
                <a:gd name="connsiteX4881" fmla="*/ 495666 w 4003589"/>
                <a:gd name="connsiteY4881" fmla="*/ 3586897 h 3670407"/>
                <a:gd name="connsiteX4882" fmla="*/ 490638 w 4003589"/>
                <a:gd name="connsiteY4882" fmla="*/ 3587633 h 3670407"/>
                <a:gd name="connsiteX4883" fmla="*/ 484997 w 4003589"/>
                <a:gd name="connsiteY4883" fmla="*/ 3590576 h 3670407"/>
                <a:gd name="connsiteX4884" fmla="*/ 479479 w 4003589"/>
                <a:gd name="connsiteY4884" fmla="*/ 3595359 h 3670407"/>
                <a:gd name="connsiteX4885" fmla="*/ 474574 w 4003589"/>
                <a:gd name="connsiteY4885" fmla="*/ 3601490 h 3670407"/>
                <a:gd name="connsiteX4886" fmla="*/ 470895 w 4003589"/>
                <a:gd name="connsiteY4886" fmla="*/ 3608603 h 3670407"/>
                <a:gd name="connsiteX4887" fmla="*/ 469546 w 4003589"/>
                <a:gd name="connsiteY4887" fmla="*/ 3614979 h 3670407"/>
                <a:gd name="connsiteX4888" fmla="*/ 470527 w 4003589"/>
                <a:gd name="connsiteY4888" fmla="*/ 3619884 h 3670407"/>
                <a:gd name="connsiteX4889" fmla="*/ 473838 w 4003589"/>
                <a:gd name="connsiteY4889" fmla="*/ 3622705 h 3670407"/>
                <a:gd name="connsiteX4890" fmla="*/ 474206 w 4003589"/>
                <a:gd name="connsiteY4890" fmla="*/ 3622705 h 3670407"/>
                <a:gd name="connsiteX4891" fmla="*/ 474574 w 4003589"/>
                <a:gd name="connsiteY4891" fmla="*/ 3622705 h 3670407"/>
                <a:gd name="connsiteX4892" fmla="*/ 474942 w 4003589"/>
                <a:gd name="connsiteY4892" fmla="*/ 3622705 h 3670407"/>
                <a:gd name="connsiteX4893" fmla="*/ 475310 w 4003589"/>
                <a:gd name="connsiteY4893" fmla="*/ 3622705 h 3670407"/>
                <a:gd name="connsiteX4894" fmla="*/ 480338 w 4003589"/>
                <a:gd name="connsiteY4894" fmla="*/ 3621969 h 3670407"/>
                <a:gd name="connsiteX4895" fmla="*/ 485979 w 4003589"/>
                <a:gd name="connsiteY4895" fmla="*/ 3619026 h 3670407"/>
                <a:gd name="connsiteX4896" fmla="*/ 491620 w 4003589"/>
                <a:gd name="connsiteY4896" fmla="*/ 3614244 h 3670407"/>
                <a:gd name="connsiteX4897" fmla="*/ 496525 w 4003589"/>
                <a:gd name="connsiteY4897" fmla="*/ 3607989 h 3670407"/>
                <a:gd name="connsiteX4898" fmla="*/ 500204 w 4003589"/>
                <a:gd name="connsiteY4898" fmla="*/ 3600754 h 3670407"/>
                <a:gd name="connsiteX4899" fmla="*/ 501552 w 4003589"/>
                <a:gd name="connsiteY4899" fmla="*/ 3594378 h 3670407"/>
                <a:gd name="connsiteX4900" fmla="*/ 500571 w 4003589"/>
                <a:gd name="connsiteY4900" fmla="*/ 3589473 h 3670407"/>
                <a:gd name="connsiteX4901" fmla="*/ 497138 w 4003589"/>
                <a:gd name="connsiteY4901" fmla="*/ 3586775 h 3670407"/>
                <a:gd name="connsiteX4902" fmla="*/ 496770 w 4003589"/>
                <a:gd name="connsiteY4902" fmla="*/ 3586775 h 3670407"/>
                <a:gd name="connsiteX4903" fmla="*/ 496402 w 4003589"/>
                <a:gd name="connsiteY4903" fmla="*/ 3586775 h 3670407"/>
                <a:gd name="connsiteX4904" fmla="*/ 496034 w 4003589"/>
                <a:gd name="connsiteY4904" fmla="*/ 3586775 h 3670407"/>
                <a:gd name="connsiteX4905" fmla="*/ 495666 w 4003589"/>
                <a:gd name="connsiteY4905" fmla="*/ 3586775 h 3670407"/>
                <a:gd name="connsiteX4906" fmla="*/ 853865 w 4003589"/>
                <a:gd name="connsiteY4906" fmla="*/ 3632515 h 3670407"/>
                <a:gd name="connsiteX4907" fmla="*/ 853498 w 4003589"/>
                <a:gd name="connsiteY4907" fmla="*/ 3632515 h 3670407"/>
                <a:gd name="connsiteX4908" fmla="*/ 853130 w 4003589"/>
                <a:gd name="connsiteY4908" fmla="*/ 3632515 h 3670407"/>
                <a:gd name="connsiteX4909" fmla="*/ 852762 w 4003589"/>
                <a:gd name="connsiteY4909" fmla="*/ 3632515 h 3670407"/>
                <a:gd name="connsiteX4910" fmla="*/ 852394 w 4003589"/>
                <a:gd name="connsiteY4910" fmla="*/ 3632515 h 3670407"/>
                <a:gd name="connsiteX4911" fmla="*/ 846017 w 4003589"/>
                <a:gd name="connsiteY4911" fmla="*/ 3634109 h 3670407"/>
                <a:gd name="connsiteX4912" fmla="*/ 839518 w 4003589"/>
                <a:gd name="connsiteY4912" fmla="*/ 3638279 h 3670407"/>
                <a:gd name="connsiteX4913" fmla="*/ 833632 w 4003589"/>
                <a:gd name="connsiteY4913" fmla="*/ 3644410 h 3670407"/>
                <a:gd name="connsiteX4914" fmla="*/ 829094 w 4003589"/>
                <a:gd name="connsiteY4914" fmla="*/ 3651768 h 3670407"/>
                <a:gd name="connsiteX4915" fmla="*/ 826887 w 4003589"/>
                <a:gd name="connsiteY4915" fmla="*/ 3658758 h 3670407"/>
                <a:gd name="connsiteX4916" fmla="*/ 826887 w 4003589"/>
                <a:gd name="connsiteY4916" fmla="*/ 3664521 h 3670407"/>
                <a:gd name="connsiteX4917" fmla="*/ 829094 w 4003589"/>
                <a:gd name="connsiteY4917" fmla="*/ 3668568 h 3670407"/>
                <a:gd name="connsiteX4918" fmla="*/ 833386 w 4003589"/>
                <a:gd name="connsiteY4918" fmla="*/ 3670407 h 3670407"/>
                <a:gd name="connsiteX4919" fmla="*/ 833754 w 4003589"/>
                <a:gd name="connsiteY4919" fmla="*/ 3670407 h 3670407"/>
                <a:gd name="connsiteX4920" fmla="*/ 834122 w 4003589"/>
                <a:gd name="connsiteY4920" fmla="*/ 3670407 h 3670407"/>
                <a:gd name="connsiteX4921" fmla="*/ 834490 w 4003589"/>
                <a:gd name="connsiteY4921" fmla="*/ 3670407 h 3670407"/>
                <a:gd name="connsiteX4922" fmla="*/ 834858 w 4003589"/>
                <a:gd name="connsiteY4922" fmla="*/ 3670407 h 3670407"/>
                <a:gd name="connsiteX4923" fmla="*/ 841235 w 4003589"/>
                <a:gd name="connsiteY4923" fmla="*/ 3668813 h 3670407"/>
                <a:gd name="connsiteX4924" fmla="*/ 847734 w 4003589"/>
                <a:gd name="connsiteY4924" fmla="*/ 3664644 h 3670407"/>
                <a:gd name="connsiteX4925" fmla="*/ 853620 w 4003589"/>
                <a:gd name="connsiteY4925" fmla="*/ 3658512 h 3670407"/>
                <a:gd name="connsiteX4926" fmla="*/ 858157 w 4003589"/>
                <a:gd name="connsiteY4926" fmla="*/ 3651032 h 3670407"/>
                <a:gd name="connsiteX4927" fmla="*/ 860365 w 4003589"/>
                <a:gd name="connsiteY4927" fmla="*/ 3644042 h 3670407"/>
                <a:gd name="connsiteX4928" fmla="*/ 860365 w 4003589"/>
                <a:gd name="connsiteY4928" fmla="*/ 3638279 h 3670407"/>
                <a:gd name="connsiteX4929" fmla="*/ 858157 w 4003589"/>
                <a:gd name="connsiteY4929" fmla="*/ 3634232 h 3670407"/>
                <a:gd name="connsiteX4930" fmla="*/ 853865 w 4003589"/>
                <a:gd name="connsiteY4930" fmla="*/ 3632393 h 3670407"/>
                <a:gd name="connsiteX4931" fmla="*/ 540548 w 4003589"/>
                <a:gd name="connsiteY4931" fmla="*/ 3599651 h 3670407"/>
                <a:gd name="connsiteX4932" fmla="*/ 535275 w 4003589"/>
                <a:gd name="connsiteY4932" fmla="*/ 3600386 h 3670407"/>
                <a:gd name="connsiteX4933" fmla="*/ 529512 w 4003589"/>
                <a:gd name="connsiteY4933" fmla="*/ 3603452 h 3670407"/>
                <a:gd name="connsiteX4934" fmla="*/ 523871 w 4003589"/>
                <a:gd name="connsiteY4934" fmla="*/ 3608357 h 3670407"/>
                <a:gd name="connsiteX4935" fmla="*/ 518966 w 4003589"/>
                <a:gd name="connsiteY4935" fmla="*/ 3614734 h 3670407"/>
                <a:gd name="connsiteX4936" fmla="*/ 515532 w 4003589"/>
                <a:gd name="connsiteY4936" fmla="*/ 3621969 h 3670407"/>
                <a:gd name="connsiteX4937" fmla="*/ 514428 w 4003589"/>
                <a:gd name="connsiteY4937" fmla="*/ 3628346 h 3670407"/>
                <a:gd name="connsiteX4938" fmla="*/ 515655 w 4003589"/>
                <a:gd name="connsiteY4938" fmla="*/ 3633128 h 3670407"/>
                <a:gd name="connsiteX4939" fmla="*/ 519211 w 4003589"/>
                <a:gd name="connsiteY4939" fmla="*/ 3635704 h 3670407"/>
                <a:gd name="connsiteX4940" fmla="*/ 519456 w 4003589"/>
                <a:gd name="connsiteY4940" fmla="*/ 3635704 h 3670407"/>
                <a:gd name="connsiteX4941" fmla="*/ 519701 w 4003589"/>
                <a:gd name="connsiteY4941" fmla="*/ 3635704 h 3670407"/>
                <a:gd name="connsiteX4942" fmla="*/ 519947 w 4003589"/>
                <a:gd name="connsiteY4942" fmla="*/ 3635704 h 3670407"/>
                <a:gd name="connsiteX4943" fmla="*/ 520192 w 4003589"/>
                <a:gd name="connsiteY4943" fmla="*/ 3635704 h 3670407"/>
                <a:gd name="connsiteX4944" fmla="*/ 525465 w 4003589"/>
                <a:gd name="connsiteY4944" fmla="*/ 3634968 h 3670407"/>
                <a:gd name="connsiteX4945" fmla="*/ 531229 w 4003589"/>
                <a:gd name="connsiteY4945" fmla="*/ 3631902 h 3670407"/>
                <a:gd name="connsiteX4946" fmla="*/ 536869 w 4003589"/>
                <a:gd name="connsiteY4946" fmla="*/ 3626997 h 3670407"/>
                <a:gd name="connsiteX4947" fmla="*/ 541775 w 4003589"/>
                <a:gd name="connsiteY4947" fmla="*/ 3620620 h 3670407"/>
                <a:gd name="connsiteX4948" fmla="*/ 545331 w 4003589"/>
                <a:gd name="connsiteY4948" fmla="*/ 3613385 h 3670407"/>
                <a:gd name="connsiteX4949" fmla="*/ 546435 w 4003589"/>
                <a:gd name="connsiteY4949" fmla="*/ 3607008 h 3670407"/>
                <a:gd name="connsiteX4950" fmla="*/ 545208 w 4003589"/>
                <a:gd name="connsiteY4950" fmla="*/ 3602226 h 3670407"/>
                <a:gd name="connsiteX4951" fmla="*/ 541529 w 4003589"/>
                <a:gd name="connsiteY4951" fmla="*/ 3599651 h 3670407"/>
                <a:gd name="connsiteX4952" fmla="*/ 541284 w 4003589"/>
                <a:gd name="connsiteY4952" fmla="*/ 3599651 h 3670407"/>
                <a:gd name="connsiteX4953" fmla="*/ 541039 w 4003589"/>
                <a:gd name="connsiteY4953" fmla="*/ 3599651 h 3670407"/>
                <a:gd name="connsiteX4954" fmla="*/ 540794 w 4003589"/>
                <a:gd name="connsiteY4954" fmla="*/ 3599651 h 3670407"/>
                <a:gd name="connsiteX4955" fmla="*/ 540548 w 4003589"/>
                <a:gd name="connsiteY4955" fmla="*/ 3599651 h 3670407"/>
                <a:gd name="connsiteX4956" fmla="*/ 796720 w 4003589"/>
                <a:gd name="connsiteY4956" fmla="*/ 3632515 h 3670407"/>
                <a:gd name="connsiteX4957" fmla="*/ 796475 w 4003589"/>
                <a:gd name="connsiteY4957" fmla="*/ 3632515 h 3670407"/>
                <a:gd name="connsiteX4958" fmla="*/ 796230 w 4003589"/>
                <a:gd name="connsiteY4958" fmla="*/ 3632515 h 3670407"/>
                <a:gd name="connsiteX4959" fmla="*/ 795985 w 4003589"/>
                <a:gd name="connsiteY4959" fmla="*/ 3632515 h 3670407"/>
                <a:gd name="connsiteX4960" fmla="*/ 795739 w 4003589"/>
                <a:gd name="connsiteY4960" fmla="*/ 3632515 h 3670407"/>
                <a:gd name="connsiteX4961" fmla="*/ 789608 w 4003589"/>
                <a:gd name="connsiteY4961" fmla="*/ 3633864 h 3670407"/>
                <a:gd name="connsiteX4962" fmla="*/ 783231 w 4003589"/>
                <a:gd name="connsiteY4962" fmla="*/ 3637788 h 3670407"/>
                <a:gd name="connsiteX4963" fmla="*/ 777222 w 4003589"/>
                <a:gd name="connsiteY4963" fmla="*/ 3643674 h 3670407"/>
                <a:gd name="connsiteX4964" fmla="*/ 772440 w 4003589"/>
                <a:gd name="connsiteY4964" fmla="*/ 3651032 h 3670407"/>
                <a:gd name="connsiteX4965" fmla="*/ 769987 w 4003589"/>
                <a:gd name="connsiteY4965" fmla="*/ 3658267 h 3670407"/>
                <a:gd name="connsiteX4966" fmla="*/ 769987 w 4003589"/>
                <a:gd name="connsiteY4966" fmla="*/ 3664276 h 3670407"/>
                <a:gd name="connsiteX4967" fmla="*/ 772194 w 4003589"/>
                <a:gd name="connsiteY4967" fmla="*/ 3668445 h 3670407"/>
                <a:gd name="connsiteX4968" fmla="*/ 776487 w 4003589"/>
                <a:gd name="connsiteY4968" fmla="*/ 3670407 h 3670407"/>
                <a:gd name="connsiteX4969" fmla="*/ 776732 w 4003589"/>
                <a:gd name="connsiteY4969" fmla="*/ 3670407 h 3670407"/>
                <a:gd name="connsiteX4970" fmla="*/ 776977 w 4003589"/>
                <a:gd name="connsiteY4970" fmla="*/ 3670407 h 3670407"/>
                <a:gd name="connsiteX4971" fmla="*/ 777222 w 4003589"/>
                <a:gd name="connsiteY4971" fmla="*/ 3670407 h 3670407"/>
                <a:gd name="connsiteX4972" fmla="*/ 777468 w 4003589"/>
                <a:gd name="connsiteY4972" fmla="*/ 3670407 h 3670407"/>
                <a:gd name="connsiteX4973" fmla="*/ 783722 w 4003589"/>
                <a:gd name="connsiteY4973" fmla="*/ 3669059 h 3670407"/>
                <a:gd name="connsiteX4974" fmla="*/ 790221 w 4003589"/>
                <a:gd name="connsiteY4974" fmla="*/ 3665012 h 3670407"/>
                <a:gd name="connsiteX4975" fmla="*/ 796230 w 4003589"/>
                <a:gd name="connsiteY4975" fmla="*/ 3659003 h 3670407"/>
                <a:gd name="connsiteX4976" fmla="*/ 801012 w 4003589"/>
                <a:gd name="connsiteY4976" fmla="*/ 3651645 h 3670407"/>
                <a:gd name="connsiteX4977" fmla="*/ 803465 w 4003589"/>
                <a:gd name="connsiteY4977" fmla="*/ 3644533 h 3670407"/>
                <a:gd name="connsiteX4978" fmla="*/ 803465 w 4003589"/>
                <a:gd name="connsiteY4978" fmla="*/ 3638647 h 3670407"/>
                <a:gd name="connsiteX4979" fmla="*/ 801258 w 4003589"/>
                <a:gd name="connsiteY4979" fmla="*/ 3634477 h 3670407"/>
                <a:gd name="connsiteX4980" fmla="*/ 796966 w 4003589"/>
                <a:gd name="connsiteY4980" fmla="*/ 3632638 h 3670407"/>
                <a:gd name="connsiteX4981" fmla="*/ 587761 w 4003589"/>
                <a:gd name="connsiteY4981" fmla="*/ 3610442 h 3670407"/>
                <a:gd name="connsiteX4982" fmla="*/ 582242 w 4003589"/>
                <a:gd name="connsiteY4982" fmla="*/ 3611301 h 3670407"/>
                <a:gd name="connsiteX4983" fmla="*/ 576233 w 4003589"/>
                <a:gd name="connsiteY4983" fmla="*/ 3614489 h 3670407"/>
                <a:gd name="connsiteX4984" fmla="*/ 570470 w 4003589"/>
                <a:gd name="connsiteY4984" fmla="*/ 3619639 h 3670407"/>
                <a:gd name="connsiteX4985" fmla="*/ 565565 w 4003589"/>
                <a:gd name="connsiteY4985" fmla="*/ 3626261 h 3670407"/>
                <a:gd name="connsiteX4986" fmla="*/ 562254 w 4003589"/>
                <a:gd name="connsiteY4986" fmla="*/ 3633619 h 3670407"/>
                <a:gd name="connsiteX4987" fmla="*/ 561395 w 4003589"/>
                <a:gd name="connsiteY4987" fmla="*/ 3639873 h 3670407"/>
                <a:gd name="connsiteX4988" fmla="*/ 562867 w 4003589"/>
                <a:gd name="connsiteY4988" fmla="*/ 3644533 h 3670407"/>
                <a:gd name="connsiteX4989" fmla="*/ 566668 w 4003589"/>
                <a:gd name="connsiteY4989" fmla="*/ 3646985 h 3670407"/>
                <a:gd name="connsiteX4990" fmla="*/ 566791 w 4003589"/>
                <a:gd name="connsiteY4990" fmla="*/ 3646985 h 3670407"/>
                <a:gd name="connsiteX4991" fmla="*/ 566914 w 4003589"/>
                <a:gd name="connsiteY4991" fmla="*/ 3646985 h 3670407"/>
                <a:gd name="connsiteX4992" fmla="*/ 567036 w 4003589"/>
                <a:gd name="connsiteY4992" fmla="*/ 3646985 h 3670407"/>
                <a:gd name="connsiteX4993" fmla="*/ 567159 w 4003589"/>
                <a:gd name="connsiteY4993" fmla="*/ 3646985 h 3670407"/>
                <a:gd name="connsiteX4994" fmla="*/ 572677 w 4003589"/>
                <a:gd name="connsiteY4994" fmla="*/ 3646249 h 3670407"/>
                <a:gd name="connsiteX4995" fmla="*/ 578686 w 4003589"/>
                <a:gd name="connsiteY4995" fmla="*/ 3643061 h 3670407"/>
                <a:gd name="connsiteX4996" fmla="*/ 584572 w 4003589"/>
                <a:gd name="connsiteY4996" fmla="*/ 3637911 h 3670407"/>
                <a:gd name="connsiteX4997" fmla="*/ 589600 w 4003589"/>
                <a:gd name="connsiteY4997" fmla="*/ 3631289 h 3670407"/>
                <a:gd name="connsiteX4998" fmla="*/ 592911 w 4003589"/>
                <a:gd name="connsiteY4998" fmla="*/ 3623931 h 3670407"/>
                <a:gd name="connsiteX4999" fmla="*/ 593769 w 4003589"/>
                <a:gd name="connsiteY4999" fmla="*/ 3617554 h 3670407"/>
                <a:gd name="connsiteX5000" fmla="*/ 592298 w 4003589"/>
                <a:gd name="connsiteY5000" fmla="*/ 3612894 h 3670407"/>
                <a:gd name="connsiteX5001" fmla="*/ 588496 w 4003589"/>
                <a:gd name="connsiteY5001" fmla="*/ 3610564 h 3670407"/>
                <a:gd name="connsiteX5002" fmla="*/ 588251 w 4003589"/>
                <a:gd name="connsiteY5002" fmla="*/ 3610564 h 3670407"/>
                <a:gd name="connsiteX5003" fmla="*/ 588006 w 4003589"/>
                <a:gd name="connsiteY5003" fmla="*/ 3610564 h 3670407"/>
                <a:gd name="connsiteX5004" fmla="*/ 587761 w 4003589"/>
                <a:gd name="connsiteY5004" fmla="*/ 3610564 h 3670407"/>
                <a:gd name="connsiteX5005" fmla="*/ 587515 w 4003589"/>
                <a:gd name="connsiteY5005" fmla="*/ 3610564 h 3670407"/>
                <a:gd name="connsiteX5006" fmla="*/ 741537 w 4003589"/>
                <a:gd name="connsiteY5006" fmla="*/ 3630185 h 3670407"/>
                <a:gd name="connsiteX5007" fmla="*/ 741537 w 4003589"/>
                <a:gd name="connsiteY5007" fmla="*/ 3630185 h 3670407"/>
                <a:gd name="connsiteX5008" fmla="*/ 741537 w 4003589"/>
                <a:gd name="connsiteY5008" fmla="*/ 3630185 h 3670407"/>
                <a:gd name="connsiteX5009" fmla="*/ 741537 w 4003589"/>
                <a:gd name="connsiteY5009" fmla="*/ 3630185 h 3670407"/>
                <a:gd name="connsiteX5010" fmla="*/ 741537 w 4003589"/>
                <a:gd name="connsiteY5010" fmla="*/ 3630185 h 3670407"/>
                <a:gd name="connsiteX5011" fmla="*/ 735529 w 4003589"/>
                <a:gd name="connsiteY5011" fmla="*/ 3631411 h 3670407"/>
                <a:gd name="connsiteX5012" fmla="*/ 729152 w 4003589"/>
                <a:gd name="connsiteY5012" fmla="*/ 3635213 h 3670407"/>
                <a:gd name="connsiteX5013" fmla="*/ 723143 w 4003589"/>
                <a:gd name="connsiteY5013" fmla="*/ 3640977 h 3670407"/>
                <a:gd name="connsiteX5014" fmla="*/ 718360 w 4003589"/>
                <a:gd name="connsiteY5014" fmla="*/ 3648212 h 3670407"/>
                <a:gd name="connsiteX5015" fmla="*/ 715540 w 4003589"/>
                <a:gd name="connsiteY5015" fmla="*/ 3655569 h 3670407"/>
                <a:gd name="connsiteX5016" fmla="*/ 715295 w 4003589"/>
                <a:gd name="connsiteY5016" fmla="*/ 3661701 h 3670407"/>
                <a:gd name="connsiteX5017" fmla="*/ 717379 w 4003589"/>
                <a:gd name="connsiteY5017" fmla="*/ 3665993 h 3670407"/>
                <a:gd name="connsiteX5018" fmla="*/ 721671 w 4003589"/>
                <a:gd name="connsiteY5018" fmla="*/ 3667955 h 3670407"/>
                <a:gd name="connsiteX5019" fmla="*/ 721671 w 4003589"/>
                <a:gd name="connsiteY5019" fmla="*/ 3667955 h 3670407"/>
                <a:gd name="connsiteX5020" fmla="*/ 721671 w 4003589"/>
                <a:gd name="connsiteY5020" fmla="*/ 3667955 h 3670407"/>
                <a:gd name="connsiteX5021" fmla="*/ 721671 w 4003589"/>
                <a:gd name="connsiteY5021" fmla="*/ 3667955 h 3670407"/>
                <a:gd name="connsiteX5022" fmla="*/ 721671 w 4003589"/>
                <a:gd name="connsiteY5022" fmla="*/ 3667955 h 3670407"/>
                <a:gd name="connsiteX5023" fmla="*/ 727680 w 4003589"/>
                <a:gd name="connsiteY5023" fmla="*/ 3666729 h 3670407"/>
                <a:gd name="connsiteX5024" fmla="*/ 734057 w 4003589"/>
                <a:gd name="connsiteY5024" fmla="*/ 3662927 h 3670407"/>
                <a:gd name="connsiteX5025" fmla="*/ 740066 w 4003589"/>
                <a:gd name="connsiteY5025" fmla="*/ 3657164 h 3670407"/>
                <a:gd name="connsiteX5026" fmla="*/ 744971 w 4003589"/>
                <a:gd name="connsiteY5026" fmla="*/ 3649929 h 3670407"/>
                <a:gd name="connsiteX5027" fmla="*/ 747669 w 4003589"/>
                <a:gd name="connsiteY5027" fmla="*/ 3642571 h 3670407"/>
                <a:gd name="connsiteX5028" fmla="*/ 747914 w 4003589"/>
                <a:gd name="connsiteY5028" fmla="*/ 3636439 h 3670407"/>
                <a:gd name="connsiteX5029" fmla="*/ 745829 w 4003589"/>
                <a:gd name="connsiteY5029" fmla="*/ 3632147 h 3670407"/>
                <a:gd name="connsiteX5030" fmla="*/ 741537 w 4003589"/>
                <a:gd name="connsiteY5030" fmla="*/ 3630185 h 3670407"/>
                <a:gd name="connsiteX5031" fmla="*/ 637057 w 4003589"/>
                <a:gd name="connsiteY5031" fmla="*/ 3619271 h 3670407"/>
                <a:gd name="connsiteX5032" fmla="*/ 631294 w 4003589"/>
                <a:gd name="connsiteY5032" fmla="*/ 3620130 h 3670407"/>
                <a:gd name="connsiteX5033" fmla="*/ 625162 w 4003589"/>
                <a:gd name="connsiteY5033" fmla="*/ 3623441 h 3670407"/>
                <a:gd name="connsiteX5034" fmla="*/ 619276 w 4003589"/>
                <a:gd name="connsiteY5034" fmla="*/ 3628836 h 3670407"/>
                <a:gd name="connsiteX5035" fmla="*/ 614249 w 4003589"/>
                <a:gd name="connsiteY5035" fmla="*/ 3635826 h 3670407"/>
                <a:gd name="connsiteX5036" fmla="*/ 611183 w 4003589"/>
                <a:gd name="connsiteY5036" fmla="*/ 3643061 h 3670407"/>
                <a:gd name="connsiteX5037" fmla="*/ 610447 w 4003589"/>
                <a:gd name="connsiteY5037" fmla="*/ 3649315 h 3670407"/>
                <a:gd name="connsiteX5038" fmla="*/ 612164 w 4003589"/>
                <a:gd name="connsiteY5038" fmla="*/ 3653853 h 3670407"/>
                <a:gd name="connsiteX5039" fmla="*/ 616210 w 4003589"/>
                <a:gd name="connsiteY5039" fmla="*/ 3656060 h 3670407"/>
                <a:gd name="connsiteX5040" fmla="*/ 616210 w 4003589"/>
                <a:gd name="connsiteY5040" fmla="*/ 3656060 h 3670407"/>
                <a:gd name="connsiteX5041" fmla="*/ 616210 w 4003589"/>
                <a:gd name="connsiteY5041" fmla="*/ 3656060 h 3670407"/>
                <a:gd name="connsiteX5042" fmla="*/ 616210 w 4003589"/>
                <a:gd name="connsiteY5042" fmla="*/ 3656060 h 3670407"/>
                <a:gd name="connsiteX5043" fmla="*/ 616210 w 4003589"/>
                <a:gd name="connsiteY5043" fmla="*/ 3656060 h 3670407"/>
                <a:gd name="connsiteX5044" fmla="*/ 621851 w 4003589"/>
                <a:gd name="connsiteY5044" fmla="*/ 3655202 h 3670407"/>
                <a:gd name="connsiteX5045" fmla="*/ 627983 w 4003589"/>
                <a:gd name="connsiteY5045" fmla="*/ 3651891 h 3670407"/>
                <a:gd name="connsiteX5046" fmla="*/ 633869 w 4003589"/>
                <a:gd name="connsiteY5046" fmla="*/ 3646495 h 3670407"/>
                <a:gd name="connsiteX5047" fmla="*/ 638897 w 4003589"/>
                <a:gd name="connsiteY5047" fmla="*/ 3639628 h 3670407"/>
                <a:gd name="connsiteX5048" fmla="*/ 642085 w 4003589"/>
                <a:gd name="connsiteY5048" fmla="*/ 3632270 h 3670407"/>
                <a:gd name="connsiteX5049" fmla="*/ 642821 w 4003589"/>
                <a:gd name="connsiteY5049" fmla="*/ 3626016 h 3670407"/>
                <a:gd name="connsiteX5050" fmla="*/ 641104 w 4003589"/>
                <a:gd name="connsiteY5050" fmla="*/ 3621479 h 3670407"/>
                <a:gd name="connsiteX5051" fmla="*/ 637057 w 4003589"/>
                <a:gd name="connsiteY5051" fmla="*/ 3619271 h 3670407"/>
                <a:gd name="connsiteX5052" fmla="*/ 637057 w 4003589"/>
                <a:gd name="connsiteY5052" fmla="*/ 3619271 h 3670407"/>
                <a:gd name="connsiteX5053" fmla="*/ 637057 w 4003589"/>
                <a:gd name="connsiteY5053" fmla="*/ 3619271 h 3670407"/>
                <a:gd name="connsiteX5054" fmla="*/ 637057 w 4003589"/>
                <a:gd name="connsiteY5054" fmla="*/ 3619271 h 3670407"/>
                <a:gd name="connsiteX5055" fmla="*/ 637057 w 4003589"/>
                <a:gd name="connsiteY5055" fmla="*/ 3619271 h 3670407"/>
                <a:gd name="connsiteX5056" fmla="*/ 688194 w 4003589"/>
                <a:gd name="connsiteY5056" fmla="*/ 3625893 h 3670407"/>
                <a:gd name="connsiteX5057" fmla="*/ 682307 w 4003589"/>
                <a:gd name="connsiteY5057" fmla="*/ 3626752 h 3670407"/>
                <a:gd name="connsiteX5058" fmla="*/ 676053 w 4003589"/>
                <a:gd name="connsiteY5058" fmla="*/ 3630308 h 3670407"/>
                <a:gd name="connsiteX5059" fmla="*/ 670045 w 4003589"/>
                <a:gd name="connsiteY5059" fmla="*/ 3635826 h 3670407"/>
                <a:gd name="connsiteX5060" fmla="*/ 665017 w 4003589"/>
                <a:gd name="connsiteY5060" fmla="*/ 3642939 h 3670407"/>
                <a:gd name="connsiteX5061" fmla="*/ 662074 w 4003589"/>
                <a:gd name="connsiteY5061" fmla="*/ 3650296 h 3670407"/>
                <a:gd name="connsiteX5062" fmla="*/ 661583 w 4003589"/>
                <a:gd name="connsiteY5062" fmla="*/ 3656550 h 3670407"/>
                <a:gd name="connsiteX5063" fmla="*/ 663545 w 4003589"/>
                <a:gd name="connsiteY5063" fmla="*/ 3660965 h 3670407"/>
                <a:gd name="connsiteX5064" fmla="*/ 667837 w 4003589"/>
                <a:gd name="connsiteY5064" fmla="*/ 3663050 h 3670407"/>
                <a:gd name="connsiteX5065" fmla="*/ 673723 w 4003589"/>
                <a:gd name="connsiteY5065" fmla="*/ 3662191 h 3670407"/>
                <a:gd name="connsiteX5066" fmla="*/ 680100 w 4003589"/>
                <a:gd name="connsiteY5066" fmla="*/ 3658635 h 3670407"/>
                <a:gd name="connsiteX5067" fmla="*/ 686109 w 4003589"/>
                <a:gd name="connsiteY5067" fmla="*/ 3652994 h 3670407"/>
                <a:gd name="connsiteX5068" fmla="*/ 691137 w 4003589"/>
                <a:gd name="connsiteY5068" fmla="*/ 3645759 h 3670407"/>
                <a:gd name="connsiteX5069" fmla="*/ 694080 w 4003589"/>
                <a:gd name="connsiteY5069" fmla="*/ 3638401 h 3670407"/>
                <a:gd name="connsiteX5070" fmla="*/ 694448 w 4003589"/>
                <a:gd name="connsiteY5070" fmla="*/ 3632270 h 3670407"/>
                <a:gd name="connsiteX5071" fmla="*/ 692486 w 4003589"/>
                <a:gd name="connsiteY5071" fmla="*/ 3627855 h 3670407"/>
                <a:gd name="connsiteX5072" fmla="*/ 688194 w 4003589"/>
                <a:gd name="connsiteY5072" fmla="*/ 3625893 h 3670407"/>
                <a:gd name="connsiteX5073" fmla="*/ 2622175 w 4003589"/>
                <a:gd name="connsiteY5073" fmla="*/ 95283 h 3670407"/>
                <a:gd name="connsiteX5074" fmla="*/ 2617025 w 4003589"/>
                <a:gd name="connsiteY5074" fmla="*/ 97490 h 3670407"/>
                <a:gd name="connsiteX5075" fmla="*/ 2611997 w 4003589"/>
                <a:gd name="connsiteY5075" fmla="*/ 100801 h 3670407"/>
                <a:gd name="connsiteX5076" fmla="*/ 2607705 w 4003589"/>
                <a:gd name="connsiteY5076" fmla="*/ 104725 h 3670407"/>
                <a:gd name="connsiteX5077" fmla="*/ 2604639 w 4003589"/>
                <a:gd name="connsiteY5077" fmla="*/ 108895 h 3670407"/>
                <a:gd name="connsiteX5078" fmla="*/ 2603413 w 4003589"/>
                <a:gd name="connsiteY5078" fmla="*/ 112451 h 3670407"/>
                <a:gd name="connsiteX5079" fmla="*/ 2604271 w 4003589"/>
                <a:gd name="connsiteY5079" fmla="*/ 114781 h 3670407"/>
                <a:gd name="connsiteX5080" fmla="*/ 2606969 w 4003589"/>
                <a:gd name="connsiteY5080" fmla="*/ 115762 h 3670407"/>
                <a:gd name="connsiteX5081" fmla="*/ 2611261 w 4003589"/>
                <a:gd name="connsiteY5081" fmla="*/ 115149 h 3670407"/>
                <a:gd name="connsiteX5082" fmla="*/ 2616411 w 4003589"/>
                <a:gd name="connsiteY5082" fmla="*/ 112941 h 3670407"/>
                <a:gd name="connsiteX5083" fmla="*/ 2621439 w 4003589"/>
                <a:gd name="connsiteY5083" fmla="*/ 109630 h 3670407"/>
                <a:gd name="connsiteX5084" fmla="*/ 2625731 w 4003589"/>
                <a:gd name="connsiteY5084" fmla="*/ 105706 h 3670407"/>
                <a:gd name="connsiteX5085" fmla="*/ 2628797 w 4003589"/>
                <a:gd name="connsiteY5085" fmla="*/ 101537 h 3670407"/>
                <a:gd name="connsiteX5086" fmla="*/ 2629901 w 4003589"/>
                <a:gd name="connsiteY5086" fmla="*/ 97981 h 3670407"/>
                <a:gd name="connsiteX5087" fmla="*/ 2629042 w 4003589"/>
                <a:gd name="connsiteY5087" fmla="*/ 95651 h 3670407"/>
                <a:gd name="connsiteX5088" fmla="*/ 2626344 w 4003589"/>
                <a:gd name="connsiteY5088" fmla="*/ 94670 h 3670407"/>
                <a:gd name="connsiteX5089" fmla="*/ 2622052 w 4003589"/>
                <a:gd name="connsiteY5089" fmla="*/ 95283 h 367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Lst>
              <a:rect l="l" t="t" r="r" b="b"/>
              <a:pathLst>
                <a:path w="4003589" h="3670407">
                  <a:moveTo>
                    <a:pt x="2670859" y="80935"/>
                  </a:moveTo>
                  <a:cubicBezTo>
                    <a:pt x="2669264" y="81426"/>
                    <a:pt x="2667425" y="82162"/>
                    <a:pt x="2665831" y="83143"/>
                  </a:cubicBezTo>
                  <a:cubicBezTo>
                    <a:pt x="2664114" y="84123"/>
                    <a:pt x="2662397" y="85227"/>
                    <a:pt x="2660803" y="86331"/>
                  </a:cubicBezTo>
                  <a:cubicBezTo>
                    <a:pt x="2659209" y="87557"/>
                    <a:pt x="2657737" y="88906"/>
                    <a:pt x="2656511" y="90255"/>
                  </a:cubicBezTo>
                  <a:cubicBezTo>
                    <a:pt x="2655285" y="91604"/>
                    <a:pt x="2654181" y="92953"/>
                    <a:pt x="2653323" y="94424"/>
                  </a:cubicBezTo>
                  <a:cubicBezTo>
                    <a:pt x="2652464" y="95773"/>
                    <a:pt x="2652096" y="97000"/>
                    <a:pt x="2651974" y="98103"/>
                  </a:cubicBezTo>
                  <a:cubicBezTo>
                    <a:pt x="2651974" y="99084"/>
                    <a:pt x="2652096" y="99943"/>
                    <a:pt x="2652709" y="100556"/>
                  </a:cubicBezTo>
                  <a:cubicBezTo>
                    <a:pt x="2653323" y="101169"/>
                    <a:pt x="2654181" y="101537"/>
                    <a:pt x="2655285" y="101660"/>
                  </a:cubicBezTo>
                  <a:cubicBezTo>
                    <a:pt x="2656389" y="101782"/>
                    <a:pt x="2657860" y="101660"/>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61171" y="100678"/>
                    <a:pt x="2662888" y="99943"/>
                    <a:pt x="2664604" y="98962"/>
                  </a:cubicBezTo>
                  <a:cubicBezTo>
                    <a:pt x="2666321" y="97981"/>
                    <a:pt x="2668038" y="96877"/>
                    <a:pt x="2669632" y="95651"/>
                  </a:cubicBezTo>
                  <a:cubicBezTo>
                    <a:pt x="2671227" y="94424"/>
                    <a:pt x="2672698" y="93076"/>
                    <a:pt x="2674047" y="91727"/>
                  </a:cubicBezTo>
                  <a:cubicBezTo>
                    <a:pt x="2675273" y="90378"/>
                    <a:pt x="2676377" y="88906"/>
                    <a:pt x="2677235" y="87557"/>
                  </a:cubicBezTo>
                  <a:cubicBezTo>
                    <a:pt x="2678094" y="86208"/>
                    <a:pt x="2678462" y="84859"/>
                    <a:pt x="2678584" y="83878"/>
                  </a:cubicBezTo>
                  <a:cubicBezTo>
                    <a:pt x="2678584" y="82897"/>
                    <a:pt x="2678339" y="82039"/>
                    <a:pt x="2677849" y="81426"/>
                  </a:cubicBezTo>
                  <a:cubicBezTo>
                    <a:pt x="2677235" y="80813"/>
                    <a:pt x="2676377" y="80445"/>
                    <a:pt x="2675273" y="80322"/>
                  </a:cubicBezTo>
                  <a:cubicBezTo>
                    <a:pt x="2674169" y="80199"/>
                    <a:pt x="2672698" y="80322"/>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moveTo>
                    <a:pt x="2573491" y="110734"/>
                  </a:moveTo>
                  <a:lnTo>
                    <a:pt x="2573491" y="110734"/>
                  </a:lnTo>
                  <a:cubicBezTo>
                    <a:pt x="2573491" y="110734"/>
                    <a:pt x="2573491" y="110734"/>
                    <a:pt x="2573491" y="110734"/>
                  </a:cubicBezTo>
                  <a:cubicBezTo>
                    <a:pt x="2573491" y="110734"/>
                    <a:pt x="2573491" y="110734"/>
                    <a:pt x="2573491" y="110734"/>
                  </a:cubicBezTo>
                  <a:cubicBezTo>
                    <a:pt x="2573491" y="110734"/>
                    <a:pt x="2573491" y="110734"/>
                    <a:pt x="2573491" y="110734"/>
                  </a:cubicBezTo>
                  <a:cubicBezTo>
                    <a:pt x="2571775" y="111225"/>
                    <a:pt x="2570058" y="112083"/>
                    <a:pt x="2568341" y="113064"/>
                  </a:cubicBezTo>
                  <a:cubicBezTo>
                    <a:pt x="2566624" y="114045"/>
                    <a:pt x="2564907" y="115149"/>
                    <a:pt x="2563436" y="116375"/>
                  </a:cubicBezTo>
                  <a:cubicBezTo>
                    <a:pt x="2561964" y="117601"/>
                    <a:pt x="2560493" y="118950"/>
                    <a:pt x="2559144" y="120299"/>
                  </a:cubicBezTo>
                  <a:cubicBezTo>
                    <a:pt x="2557917" y="121648"/>
                    <a:pt x="2556936" y="123120"/>
                    <a:pt x="2556201" y="124469"/>
                  </a:cubicBezTo>
                  <a:cubicBezTo>
                    <a:pt x="2555465" y="125817"/>
                    <a:pt x="2555220" y="126921"/>
                    <a:pt x="2555220" y="127902"/>
                  </a:cubicBezTo>
                  <a:cubicBezTo>
                    <a:pt x="2555220" y="128883"/>
                    <a:pt x="2555465" y="129619"/>
                    <a:pt x="2556078" y="130109"/>
                  </a:cubicBezTo>
                  <a:cubicBezTo>
                    <a:pt x="2556691" y="130600"/>
                    <a:pt x="2557550" y="130968"/>
                    <a:pt x="2558653" y="130968"/>
                  </a:cubicBezTo>
                  <a:cubicBezTo>
                    <a:pt x="2559757" y="130968"/>
                    <a:pt x="2561228" y="130845"/>
                    <a:pt x="2562823" y="130355"/>
                  </a:cubicBezTo>
                  <a:cubicBezTo>
                    <a:pt x="2562823" y="130355"/>
                    <a:pt x="2562823" y="130355"/>
                    <a:pt x="2562823" y="130355"/>
                  </a:cubicBezTo>
                  <a:cubicBezTo>
                    <a:pt x="2562823" y="130355"/>
                    <a:pt x="2562823" y="130355"/>
                    <a:pt x="2562823" y="130355"/>
                  </a:cubicBezTo>
                  <a:cubicBezTo>
                    <a:pt x="2562823" y="130355"/>
                    <a:pt x="2562823" y="130355"/>
                    <a:pt x="2562823" y="130355"/>
                  </a:cubicBezTo>
                  <a:cubicBezTo>
                    <a:pt x="2562823" y="130355"/>
                    <a:pt x="2562823" y="130355"/>
                    <a:pt x="2562945" y="130355"/>
                  </a:cubicBezTo>
                  <a:cubicBezTo>
                    <a:pt x="2564662" y="129864"/>
                    <a:pt x="2566379" y="129006"/>
                    <a:pt x="2568096" y="128025"/>
                  </a:cubicBezTo>
                  <a:cubicBezTo>
                    <a:pt x="2569813" y="127044"/>
                    <a:pt x="2571529" y="125940"/>
                    <a:pt x="2573123" y="124714"/>
                  </a:cubicBezTo>
                  <a:cubicBezTo>
                    <a:pt x="2574718" y="123487"/>
                    <a:pt x="2576189" y="122139"/>
                    <a:pt x="2577415" y="120790"/>
                  </a:cubicBezTo>
                  <a:cubicBezTo>
                    <a:pt x="2578642" y="119441"/>
                    <a:pt x="2579623" y="117969"/>
                    <a:pt x="2580358" y="116620"/>
                  </a:cubicBezTo>
                  <a:cubicBezTo>
                    <a:pt x="2581094" y="115271"/>
                    <a:pt x="2581340" y="114168"/>
                    <a:pt x="2581340" y="113187"/>
                  </a:cubicBezTo>
                  <a:cubicBezTo>
                    <a:pt x="2581340" y="112206"/>
                    <a:pt x="2580972" y="111470"/>
                    <a:pt x="2580358" y="110979"/>
                  </a:cubicBezTo>
                  <a:cubicBezTo>
                    <a:pt x="2579745" y="110489"/>
                    <a:pt x="2578887" y="110121"/>
                    <a:pt x="2577661" y="110121"/>
                  </a:cubicBezTo>
                  <a:cubicBezTo>
                    <a:pt x="2576557" y="110121"/>
                    <a:pt x="2575085" y="110244"/>
                    <a:pt x="2573491" y="110734"/>
                  </a:cubicBezTo>
                  <a:moveTo>
                    <a:pt x="2719052" y="67691"/>
                  </a:moveTo>
                  <a:cubicBezTo>
                    <a:pt x="2717458" y="68182"/>
                    <a:pt x="2715741" y="68918"/>
                    <a:pt x="2714024" y="69776"/>
                  </a:cubicBezTo>
                  <a:cubicBezTo>
                    <a:pt x="2712307" y="70634"/>
                    <a:pt x="2710713" y="71738"/>
                    <a:pt x="2709119" y="72964"/>
                  </a:cubicBezTo>
                  <a:cubicBezTo>
                    <a:pt x="2707525" y="74191"/>
                    <a:pt x="2706053" y="75417"/>
                    <a:pt x="2704827" y="76766"/>
                  </a:cubicBezTo>
                  <a:cubicBezTo>
                    <a:pt x="2703601" y="78115"/>
                    <a:pt x="2702497" y="79464"/>
                    <a:pt x="2701639" y="80813"/>
                  </a:cubicBezTo>
                  <a:cubicBezTo>
                    <a:pt x="2700780" y="82284"/>
                    <a:pt x="2700290" y="83510"/>
                    <a:pt x="2700167" y="84614"/>
                  </a:cubicBezTo>
                  <a:cubicBezTo>
                    <a:pt x="2700044" y="85718"/>
                    <a:pt x="2700167" y="86576"/>
                    <a:pt x="2700780" y="87189"/>
                  </a:cubicBezTo>
                  <a:cubicBezTo>
                    <a:pt x="2701271" y="87802"/>
                    <a:pt x="2702129" y="88293"/>
                    <a:pt x="2703233" y="88416"/>
                  </a:cubicBezTo>
                  <a:cubicBezTo>
                    <a:pt x="2704336" y="88538"/>
                    <a:pt x="2705808" y="88416"/>
                    <a:pt x="2707525" y="87925"/>
                  </a:cubicBezTo>
                  <a:cubicBezTo>
                    <a:pt x="2707525" y="87925"/>
                    <a:pt x="2707525" y="87925"/>
                    <a:pt x="2707647" y="87925"/>
                  </a:cubicBezTo>
                  <a:cubicBezTo>
                    <a:pt x="2707647" y="87925"/>
                    <a:pt x="2707647" y="87925"/>
                    <a:pt x="2707770" y="87925"/>
                  </a:cubicBezTo>
                  <a:cubicBezTo>
                    <a:pt x="2707892" y="87925"/>
                    <a:pt x="2707770" y="87925"/>
                    <a:pt x="2707892" y="87925"/>
                  </a:cubicBezTo>
                  <a:cubicBezTo>
                    <a:pt x="2707892" y="87925"/>
                    <a:pt x="2707892" y="87925"/>
                    <a:pt x="2708015" y="87925"/>
                  </a:cubicBezTo>
                  <a:cubicBezTo>
                    <a:pt x="2709609" y="87435"/>
                    <a:pt x="2711326" y="86699"/>
                    <a:pt x="2713043" y="85840"/>
                  </a:cubicBezTo>
                  <a:cubicBezTo>
                    <a:pt x="2714760" y="84982"/>
                    <a:pt x="2716477" y="83878"/>
                    <a:pt x="2717948" y="82652"/>
                  </a:cubicBezTo>
                  <a:cubicBezTo>
                    <a:pt x="2719542" y="81426"/>
                    <a:pt x="2721014" y="80199"/>
                    <a:pt x="2722240" y="78851"/>
                  </a:cubicBezTo>
                  <a:cubicBezTo>
                    <a:pt x="2723589" y="77502"/>
                    <a:pt x="2724570" y="76153"/>
                    <a:pt x="2725429" y="74681"/>
                  </a:cubicBezTo>
                  <a:cubicBezTo>
                    <a:pt x="2726287" y="73332"/>
                    <a:pt x="2726777" y="71983"/>
                    <a:pt x="2726900" y="71002"/>
                  </a:cubicBezTo>
                  <a:cubicBezTo>
                    <a:pt x="2726900" y="69899"/>
                    <a:pt x="2726900" y="69040"/>
                    <a:pt x="2726287" y="68427"/>
                  </a:cubicBezTo>
                  <a:cubicBezTo>
                    <a:pt x="2725797" y="67814"/>
                    <a:pt x="2724938" y="67323"/>
                    <a:pt x="2723712" y="67201"/>
                  </a:cubicBezTo>
                  <a:cubicBezTo>
                    <a:pt x="2722485" y="67078"/>
                    <a:pt x="2721137" y="67201"/>
                    <a:pt x="2719420" y="67691"/>
                  </a:cubicBezTo>
                  <a:cubicBezTo>
                    <a:pt x="2719420" y="67691"/>
                    <a:pt x="2719297" y="67691"/>
                    <a:pt x="2719174" y="67691"/>
                  </a:cubicBezTo>
                  <a:cubicBezTo>
                    <a:pt x="2719174" y="67691"/>
                    <a:pt x="2719052" y="67691"/>
                    <a:pt x="2718929" y="67691"/>
                  </a:cubicBezTo>
                  <a:cubicBezTo>
                    <a:pt x="2718929" y="67691"/>
                    <a:pt x="2718807" y="67691"/>
                    <a:pt x="2718684" y="67691"/>
                  </a:cubicBezTo>
                  <a:cubicBezTo>
                    <a:pt x="2718684" y="67691"/>
                    <a:pt x="2718561" y="67691"/>
                    <a:pt x="2718439" y="67691"/>
                  </a:cubicBezTo>
                  <a:moveTo>
                    <a:pt x="2524808" y="127166"/>
                  </a:moveTo>
                  <a:cubicBezTo>
                    <a:pt x="2524808" y="127166"/>
                    <a:pt x="2524685" y="127166"/>
                    <a:pt x="2524562" y="127166"/>
                  </a:cubicBezTo>
                  <a:cubicBezTo>
                    <a:pt x="2524562" y="127166"/>
                    <a:pt x="2524440" y="127166"/>
                    <a:pt x="2524317" y="127166"/>
                  </a:cubicBezTo>
                  <a:cubicBezTo>
                    <a:pt x="2524195" y="127166"/>
                    <a:pt x="2524195" y="127166"/>
                    <a:pt x="2524072" y="127166"/>
                  </a:cubicBezTo>
                  <a:cubicBezTo>
                    <a:pt x="2524072" y="127166"/>
                    <a:pt x="2523949" y="127166"/>
                    <a:pt x="2523827" y="127166"/>
                  </a:cubicBezTo>
                  <a:cubicBezTo>
                    <a:pt x="2522110" y="127780"/>
                    <a:pt x="2520393" y="128515"/>
                    <a:pt x="2518676" y="129496"/>
                  </a:cubicBezTo>
                  <a:cubicBezTo>
                    <a:pt x="2516959" y="130477"/>
                    <a:pt x="2515365" y="131581"/>
                    <a:pt x="2513771" y="132930"/>
                  </a:cubicBezTo>
                  <a:cubicBezTo>
                    <a:pt x="2512177" y="134156"/>
                    <a:pt x="2510828" y="135505"/>
                    <a:pt x="2509602" y="136854"/>
                  </a:cubicBezTo>
                  <a:cubicBezTo>
                    <a:pt x="2508375" y="138203"/>
                    <a:pt x="2507394" y="139552"/>
                    <a:pt x="2506781" y="140901"/>
                  </a:cubicBezTo>
                  <a:cubicBezTo>
                    <a:pt x="2506168" y="142250"/>
                    <a:pt x="2505800" y="143353"/>
                    <a:pt x="2505923" y="144212"/>
                  </a:cubicBezTo>
                  <a:cubicBezTo>
                    <a:pt x="2505923" y="145193"/>
                    <a:pt x="2506290" y="145929"/>
                    <a:pt x="2506904" y="146419"/>
                  </a:cubicBezTo>
                  <a:cubicBezTo>
                    <a:pt x="2507517" y="146910"/>
                    <a:pt x="2508375" y="147278"/>
                    <a:pt x="2509479" y="147278"/>
                  </a:cubicBezTo>
                  <a:cubicBezTo>
                    <a:pt x="2510583" y="147278"/>
                    <a:pt x="2511932" y="147155"/>
                    <a:pt x="2513526" y="146664"/>
                  </a:cubicBezTo>
                  <a:lnTo>
                    <a:pt x="2513648" y="146664"/>
                  </a:lnTo>
                  <a:cubicBezTo>
                    <a:pt x="2513648" y="146664"/>
                    <a:pt x="2513648" y="146664"/>
                    <a:pt x="2513771" y="146664"/>
                  </a:cubicBezTo>
                  <a:cubicBezTo>
                    <a:pt x="2513771" y="146664"/>
                    <a:pt x="2513771" y="146664"/>
                    <a:pt x="2513894" y="146664"/>
                  </a:cubicBezTo>
                  <a:cubicBezTo>
                    <a:pt x="2514016" y="146664"/>
                    <a:pt x="2513894" y="146664"/>
                    <a:pt x="2514016" y="146664"/>
                  </a:cubicBezTo>
                  <a:cubicBezTo>
                    <a:pt x="2515733" y="146051"/>
                    <a:pt x="2517450" y="145193"/>
                    <a:pt x="2519167" y="144212"/>
                  </a:cubicBezTo>
                  <a:cubicBezTo>
                    <a:pt x="2520883" y="143231"/>
                    <a:pt x="2522600" y="142004"/>
                    <a:pt x="2524072" y="140778"/>
                  </a:cubicBezTo>
                  <a:cubicBezTo>
                    <a:pt x="2525666" y="139552"/>
                    <a:pt x="2527015" y="138203"/>
                    <a:pt x="2528241" y="136854"/>
                  </a:cubicBezTo>
                  <a:cubicBezTo>
                    <a:pt x="2529467" y="135505"/>
                    <a:pt x="2530448" y="134156"/>
                    <a:pt x="2531062" y="132807"/>
                  </a:cubicBezTo>
                  <a:cubicBezTo>
                    <a:pt x="2531675" y="131458"/>
                    <a:pt x="2531920" y="130355"/>
                    <a:pt x="2531920" y="129496"/>
                  </a:cubicBezTo>
                  <a:cubicBezTo>
                    <a:pt x="2531920" y="128515"/>
                    <a:pt x="2531552" y="127902"/>
                    <a:pt x="2530939" y="127289"/>
                  </a:cubicBezTo>
                  <a:cubicBezTo>
                    <a:pt x="2530326" y="126798"/>
                    <a:pt x="2529467" y="126553"/>
                    <a:pt x="2528364" y="126431"/>
                  </a:cubicBezTo>
                  <a:cubicBezTo>
                    <a:pt x="2527260" y="126431"/>
                    <a:pt x="2525911" y="126553"/>
                    <a:pt x="2524317" y="127044"/>
                  </a:cubicBezTo>
                  <a:moveTo>
                    <a:pt x="2767368" y="55551"/>
                  </a:moveTo>
                  <a:cubicBezTo>
                    <a:pt x="2765773" y="56042"/>
                    <a:pt x="2764057" y="56777"/>
                    <a:pt x="2762462" y="57636"/>
                  </a:cubicBezTo>
                  <a:cubicBezTo>
                    <a:pt x="2760746" y="58494"/>
                    <a:pt x="2759152" y="59598"/>
                    <a:pt x="2757557" y="60701"/>
                  </a:cubicBezTo>
                  <a:cubicBezTo>
                    <a:pt x="2755963" y="61805"/>
                    <a:pt x="2754492" y="63154"/>
                    <a:pt x="2753265" y="64503"/>
                  </a:cubicBezTo>
                  <a:cubicBezTo>
                    <a:pt x="2752039" y="65852"/>
                    <a:pt x="2750935" y="67201"/>
                    <a:pt x="2750077" y="68550"/>
                  </a:cubicBezTo>
                  <a:cubicBezTo>
                    <a:pt x="2749219" y="70021"/>
                    <a:pt x="2748605" y="71248"/>
                    <a:pt x="2748483" y="72351"/>
                  </a:cubicBezTo>
                  <a:cubicBezTo>
                    <a:pt x="2748360" y="73455"/>
                    <a:pt x="2748483" y="74313"/>
                    <a:pt x="2748973" y="75049"/>
                  </a:cubicBezTo>
                  <a:cubicBezTo>
                    <a:pt x="2749464" y="75785"/>
                    <a:pt x="2750322" y="76153"/>
                    <a:pt x="2751426" y="76398"/>
                  </a:cubicBezTo>
                  <a:cubicBezTo>
                    <a:pt x="2752530" y="76643"/>
                    <a:pt x="2753878" y="76398"/>
                    <a:pt x="2755595" y="76153"/>
                  </a:cubicBezTo>
                  <a:cubicBezTo>
                    <a:pt x="2755595" y="76153"/>
                    <a:pt x="2755718" y="76153"/>
                    <a:pt x="2755840" y="76153"/>
                  </a:cubicBezTo>
                  <a:cubicBezTo>
                    <a:pt x="2755963" y="76153"/>
                    <a:pt x="2755963" y="76153"/>
                    <a:pt x="2756086" y="76153"/>
                  </a:cubicBezTo>
                  <a:cubicBezTo>
                    <a:pt x="2756086" y="76153"/>
                    <a:pt x="2756208" y="76153"/>
                    <a:pt x="2756331" y="76153"/>
                  </a:cubicBezTo>
                  <a:cubicBezTo>
                    <a:pt x="2756331" y="76153"/>
                    <a:pt x="2756454" y="76153"/>
                    <a:pt x="2756576" y="76153"/>
                  </a:cubicBezTo>
                  <a:cubicBezTo>
                    <a:pt x="2758170" y="75662"/>
                    <a:pt x="2759887" y="74926"/>
                    <a:pt x="2761604" y="74068"/>
                  </a:cubicBezTo>
                  <a:cubicBezTo>
                    <a:pt x="2763321" y="73210"/>
                    <a:pt x="2764915" y="72106"/>
                    <a:pt x="2766509" y="71002"/>
                  </a:cubicBezTo>
                  <a:cubicBezTo>
                    <a:pt x="2768103" y="69776"/>
                    <a:pt x="2769575" y="68550"/>
                    <a:pt x="2770924" y="67201"/>
                  </a:cubicBezTo>
                  <a:cubicBezTo>
                    <a:pt x="2772273" y="65852"/>
                    <a:pt x="2773377" y="64503"/>
                    <a:pt x="2774235" y="63154"/>
                  </a:cubicBezTo>
                  <a:cubicBezTo>
                    <a:pt x="2775093" y="61683"/>
                    <a:pt x="2775706" y="60456"/>
                    <a:pt x="2775829" y="59353"/>
                  </a:cubicBezTo>
                  <a:cubicBezTo>
                    <a:pt x="2775952" y="58249"/>
                    <a:pt x="2775829" y="57390"/>
                    <a:pt x="2775338" y="56655"/>
                  </a:cubicBezTo>
                  <a:cubicBezTo>
                    <a:pt x="2774848" y="55919"/>
                    <a:pt x="2773990" y="55551"/>
                    <a:pt x="2772886" y="55306"/>
                  </a:cubicBezTo>
                  <a:cubicBezTo>
                    <a:pt x="2771782" y="55183"/>
                    <a:pt x="2770433" y="55306"/>
                    <a:pt x="2768717" y="55551"/>
                  </a:cubicBezTo>
                  <a:cubicBezTo>
                    <a:pt x="2768717" y="55551"/>
                    <a:pt x="2768471" y="55551"/>
                    <a:pt x="2768471" y="55551"/>
                  </a:cubicBezTo>
                  <a:cubicBezTo>
                    <a:pt x="2768471" y="55551"/>
                    <a:pt x="2768226" y="55551"/>
                    <a:pt x="2768226" y="55551"/>
                  </a:cubicBezTo>
                  <a:cubicBezTo>
                    <a:pt x="2768226" y="55551"/>
                    <a:pt x="2767981" y="55551"/>
                    <a:pt x="2767981" y="55551"/>
                  </a:cubicBezTo>
                  <a:cubicBezTo>
                    <a:pt x="2767981" y="55551"/>
                    <a:pt x="2767735" y="55551"/>
                    <a:pt x="2767735" y="55551"/>
                  </a:cubicBezTo>
                  <a:moveTo>
                    <a:pt x="2476001" y="144580"/>
                  </a:moveTo>
                  <a:cubicBezTo>
                    <a:pt x="2476001" y="144580"/>
                    <a:pt x="2475756" y="144580"/>
                    <a:pt x="2475756" y="144580"/>
                  </a:cubicBezTo>
                  <a:cubicBezTo>
                    <a:pt x="2475756" y="144580"/>
                    <a:pt x="2475511" y="144580"/>
                    <a:pt x="2475511" y="144580"/>
                  </a:cubicBezTo>
                  <a:cubicBezTo>
                    <a:pt x="2475511" y="144580"/>
                    <a:pt x="2475265" y="144580"/>
                    <a:pt x="2475265" y="144580"/>
                  </a:cubicBezTo>
                  <a:cubicBezTo>
                    <a:pt x="2475265" y="144580"/>
                    <a:pt x="2475020" y="144580"/>
                    <a:pt x="2475020" y="144580"/>
                  </a:cubicBezTo>
                  <a:cubicBezTo>
                    <a:pt x="2473304" y="145193"/>
                    <a:pt x="2471587" y="146051"/>
                    <a:pt x="2469870" y="147032"/>
                  </a:cubicBezTo>
                  <a:cubicBezTo>
                    <a:pt x="2468153" y="148013"/>
                    <a:pt x="2466559" y="149240"/>
                    <a:pt x="2465087" y="150466"/>
                  </a:cubicBezTo>
                  <a:cubicBezTo>
                    <a:pt x="2463616" y="151692"/>
                    <a:pt x="2462267" y="153041"/>
                    <a:pt x="2461041" y="154390"/>
                  </a:cubicBezTo>
                  <a:cubicBezTo>
                    <a:pt x="2459937" y="155739"/>
                    <a:pt x="2458956" y="157088"/>
                    <a:pt x="2458343" y="158437"/>
                  </a:cubicBezTo>
                  <a:cubicBezTo>
                    <a:pt x="2457729" y="159663"/>
                    <a:pt x="2457484" y="160767"/>
                    <a:pt x="2457607" y="161625"/>
                  </a:cubicBezTo>
                  <a:cubicBezTo>
                    <a:pt x="2457729" y="162483"/>
                    <a:pt x="2457975" y="163219"/>
                    <a:pt x="2458588" y="163710"/>
                  </a:cubicBezTo>
                  <a:cubicBezTo>
                    <a:pt x="2459201" y="164200"/>
                    <a:pt x="2460059" y="164445"/>
                    <a:pt x="2461163" y="164568"/>
                  </a:cubicBezTo>
                  <a:cubicBezTo>
                    <a:pt x="2462267" y="164568"/>
                    <a:pt x="2463616" y="164445"/>
                    <a:pt x="2465087" y="163955"/>
                  </a:cubicBezTo>
                  <a:cubicBezTo>
                    <a:pt x="2465087" y="163955"/>
                    <a:pt x="2465332" y="163955"/>
                    <a:pt x="2465332" y="163955"/>
                  </a:cubicBezTo>
                  <a:cubicBezTo>
                    <a:pt x="2465332" y="163955"/>
                    <a:pt x="2465578" y="163955"/>
                    <a:pt x="2465578" y="163955"/>
                  </a:cubicBezTo>
                  <a:cubicBezTo>
                    <a:pt x="2465578" y="163955"/>
                    <a:pt x="2465823" y="163955"/>
                    <a:pt x="2465823" y="163955"/>
                  </a:cubicBezTo>
                  <a:cubicBezTo>
                    <a:pt x="2465823" y="163955"/>
                    <a:pt x="2466068" y="163955"/>
                    <a:pt x="2466068" y="163955"/>
                  </a:cubicBezTo>
                  <a:cubicBezTo>
                    <a:pt x="2467785" y="163342"/>
                    <a:pt x="2469502" y="162483"/>
                    <a:pt x="2471219" y="161503"/>
                  </a:cubicBezTo>
                  <a:cubicBezTo>
                    <a:pt x="2472936" y="160521"/>
                    <a:pt x="2474530" y="159295"/>
                    <a:pt x="2476001" y="158069"/>
                  </a:cubicBezTo>
                  <a:cubicBezTo>
                    <a:pt x="2477473" y="156843"/>
                    <a:pt x="2478822" y="155494"/>
                    <a:pt x="2480048" y="154022"/>
                  </a:cubicBezTo>
                  <a:cubicBezTo>
                    <a:pt x="2481274" y="152550"/>
                    <a:pt x="2482133" y="151324"/>
                    <a:pt x="2482746" y="149975"/>
                  </a:cubicBezTo>
                  <a:cubicBezTo>
                    <a:pt x="2483359" y="148749"/>
                    <a:pt x="2483604" y="147645"/>
                    <a:pt x="2483604" y="146787"/>
                  </a:cubicBezTo>
                  <a:cubicBezTo>
                    <a:pt x="2483604" y="145929"/>
                    <a:pt x="2483237" y="145193"/>
                    <a:pt x="2482623" y="144702"/>
                  </a:cubicBezTo>
                  <a:cubicBezTo>
                    <a:pt x="2482010" y="144212"/>
                    <a:pt x="2481152" y="143966"/>
                    <a:pt x="2480048" y="143966"/>
                  </a:cubicBezTo>
                  <a:cubicBezTo>
                    <a:pt x="2478944" y="143966"/>
                    <a:pt x="2477595" y="144089"/>
                    <a:pt x="2476124" y="144580"/>
                  </a:cubicBezTo>
                  <a:moveTo>
                    <a:pt x="2815316" y="44514"/>
                  </a:moveTo>
                  <a:cubicBezTo>
                    <a:pt x="2813721" y="45005"/>
                    <a:pt x="2812127" y="45741"/>
                    <a:pt x="2810410" y="46599"/>
                  </a:cubicBezTo>
                  <a:cubicBezTo>
                    <a:pt x="2808816" y="47458"/>
                    <a:pt x="2807100" y="48439"/>
                    <a:pt x="2805628" y="49665"/>
                  </a:cubicBezTo>
                  <a:cubicBezTo>
                    <a:pt x="2804034" y="50769"/>
                    <a:pt x="2802562" y="51995"/>
                    <a:pt x="2801336" y="53344"/>
                  </a:cubicBezTo>
                  <a:cubicBezTo>
                    <a:pt x="2799987" y="54693"/>
                    <a:pt x="2798883" y="56042"/>
                    <a:pt x="2798025" y="57390"/>
                  </a:cubicBezTo>
                  <a:cubicBezTo>
                    <a:pt x="2797044" y="58862"/>
                    <a:pt x="2796553" y="60088"/>
                    <a:pt x="2796308" y="61314"/>
                  </a:cubicBezTo>
                  <a:cubicBezTo>
                    <a:pt x="2796063" y="62541"/>
                    <a:pt x="2796308" y="63399"/>
                    <a:pt x="2796676" y="64135"/>
                  </a:cubicBezTo>
                  <a:cubicBezTo>
                    <a:pt x="2797166" y="64871"/>
                    <a:pt x="2797902" y="65361"/>
                    <a:pt x="2799006" y="65607"/>
                  </a:cubicBezTo>
                  <a:cubicBezTo>
                    <a:pt x="2800110" y="65852"/>
                    <a:pt x="2801458" y="65729"/>
                    <a:pt x="2803175" y="65361"/>
                  </a:cubicBezTo>
                  <a:cubicBezTo>
                    <a:pt x="2803175" y="65361"/>
                    <a:pt x="2803421" y="65361"/>
                    <a:pt x="2803543" y="65361"/>
                  </a:cubicBezTo>
                  <a:cubicBezTo>
                    <a:pt x="2803666" y="65361"/>
                    <a:pt x="2803788" y="65361"/>
                    <a:pt x="2803911" y="65361"/>
                  </a:cubicBezTo>
                  <a:cubicBezTo>
                    <a:pt x="2804034" y="65361"/>
                    <a:pt x="2804156" y="65361"/>
                    <a:pt x="2804279" y="65361"/>
                  </a:cubicBezTo>
                  <a:cubicBezTo>
                    <a:pt x="2804402" y="65361"/>
                    <a:pt x="2804524" y="65361"/>
                    <a:pt x="2804647" y="65361"/>
                  </a:cubicBezTo>
                  <a:cubicBezTo>
                    <a:pt x="2806241" y="64871"/>
                    <a:pt x="2807835" y="64135"/>
                    <a:pt x="2809552" y="63277"/>
                  </a:cubicBezTo>
                  <a:cubicBezTo>
                    <a:pt x="2811269" y="62418"/>
                    <a:pt x="2812863" y="61437"/>
                    <a:pt x="2814335" y="60211"/>
                  </a:cubicBezTo>
                  <a:cubicBezTo>
                    <a:pt x="2815806" y="58985"/>
                    <a:pt x="2817400" y="57881"/>
                    <a:pt x="2818626" y="56532"/>
                  </a:cubicBezTo>
                  <a:cubicBezTo>
                    <a:pt x="2819853" y="55183"/>
                    <a:pt x="2821079" y="53834"/>
                    <a:pt x="2821938" y="52608"/>
                  </a:cubicBezTo>
                  <a:cubicBezTo>
                    <a:pt x="2822918" y="51136"/>
                    <a:pt x="2823409" y="49788"/>
                    <a:pt x="2823654" y="48684"/>
                  </a:cubicBezTo>
                  <a:cubicBezTo>
                    <a:pt x="2823900" y="47580"/>
                    <a:pt x="2823654" y="46599"/>
                    <a:pt x="2823286" y="45863"/>
                  </a:cubicBezTo>
                  <a:cubicBezTo>
                    <a:pt x="2822918" y="45128"/>
                    <a:pt x="2822060" y="44637"/>
                    <a:pt x="2820956" y="44392"/>
                  </a:cubicBezTo>
                  <a:cubicBezTo>
                    <a:pt x="2819853" y="44147"/>
                    <a:pt x="2818504" y="44269"/>
                    <a:pt x="2816787" y="44637"/>
                  </a:cubicBezTo>
                  <a:cubicBezTo>
                    <a:pt x="2816665" y="44637"/>
                    <a:pt x="2816542" y="44637"/>
                    <a:pt x="2816419" y="44637"/>
                  </a:cubicBezTo>
                  <a:cubicBezTo>
                    <a:pt x="2816297" y="44637"/>
                    <a:pt x="2816174" y="44637"/>
                    <a:pt x="2816051" y="44637"/>
                  </a:cubicBezTo>
                  <a:cubicBezTo>
                    <a:pt x="2815929" y="44637"/>
                    <a:pt x="2815806" y="44637"/>
                    <a:pt x="2815683" y="44637"/>
                  </a:cubicBezTo>
                  <a:cubicBezTo>
                    <a:pt x="2815561" y="44637"/>
                    <a:pt x="2815438" y="44637"/>
                    <a:pt x="2815316" y="44637"/>
                  </a:cubicBezTo>
                  <a:moveTo>
                    <a:pt x="2426950" y="162851"/>
                  </a:moveTo>
                  <a:cubicBezTo>
                    <a:pt x="2426950" y="162851"/>
                    <a:pt x="2426704" y="162851"/>
                    <a:pt x="2426582" y="162851"/>
                  </a:cubicBezTo>
                  <a:cubicBezTo>
                    <a:pt x="2426582" y="162851"/>
                    <a:pt x="2426336" y="162851"/>
                    <a:pt x="2426214" y="162851"/>
                  </a:cubicBezTo>
                  <a:cubicBezTo>
                    <a:pt x="2426214" y="162851"/>
                    <a:pt x="2425969" y="162851"/>
                    <a:pt x="2425846" y="162974"/>
                  </a:cubicBezTo>
                  <a:cubicBezTo>
                    <a:pt x="2425723" y="163097"/>
                    <a:pt x="2425601" y="162974"/>
                    <a:pt x="2425478" y="163097"/>
                  </a:cubicBezTo>
                  <a:cubicBezTo>
                    <a:pt x="2423761" y="163710"/>
                    <a:pt x="2422044" y="164568"/>
                    <a:pt x="2420450" y="165672"/>
                  </a:cubicBezTo>
                  <a:cubicBezTo>
                    <a:pt x="2418734" y="166653"/>
                    <a:pt x="2417139" y="167879"/>
                    <a:pt x="2415668" y="169228"/>
                  </a:cubicBezTo>
                  <a:cubicBezTo>
                    <a:pt x="2414196" y="170454"/>
                    <a:pt x="2412847" y="171803"/>
                    <a:pt x="2411744" y="173275"/>
                  </a:cubicBezTo>
                  <a:cubicBezTo>
                    <a:pt x="2410640" y="174624"/>
                    <a:pt x="2409782" y="175973"/>
                    <a:pt x="2409169" y="177322"/>
                  </a:cubicBezTo>
                  <a:cubicBezTo>
                    <a:pt x="2408678" y="178548"/>
                    <a:pt x="2408433" y="179529"/>
                    <a:pt x="2408556" y="180387"/>
                  </a:cubicBezTo>
                  <a:cubicBezTo>
                    <a:pt x="2408556" y="181246"/>
                    <a:pt x="2408923" y="181859"/>
                    <a:pt x="2409536" y="182349"/>
                  </a:cubicBezTo>
                  <a:cubicBezTo>
                    <a:pt x="2410149" y="182840"/>
                    <a:pt x="2411008" y="183085"/>
                    <a:pt x="2411989" y="183085"/>
                  </a:cubicBezTo>
                  <a:cubicBezTo>
                    <a:pt x="2412970" y="183085"/>
                    <a:pt x="2414319" y="182963"/>
                    <a:pt x="2415791" y="182472"/>
                  </a:cubicBezTo>
                  <a:cubicBezTo>
                    <a:pt x="2415791" y="182472"/>
                    <a:pt x="2416036" y="182472"/>
                    <a:pt x="2416158" y="182472"/>
                  </a:cubicBezTo>
                  <a:cubicBezTo>
                    <a:pt x="2416158" y="182472"/>
                    <a:pt x="2416404" y="182472"/>
                    <a:pt x="2416526" y="182472"/>
                  </a:cubicBezTo>
                  <a:cubicBezTo>
                    <a:pt x="2416649" y="182472"/>
                    <a:pt x="2416771" y="182472"/>
                    <a:pt x="2416894" y="182349"/>
                  </a:cubicBezTo>
                  <a:cubicBezTo>
                    <a:pt x="2417017" y="182349"/>
                    <a:pt x="2417139" y="182349"/>
                    <a:pt x="2417262" y="182227"/>
                  </a:cubicBezTo>
                  <a:cubicBezTo>
                    <a:pt x="2418979" y="181614"/>
                    <a:pt x="2420696" y="180755"/>
                    <a:pt x="2422412" y="179652"/>
                  </a:cubicBezTo>
                  <a:cubicBezTo>
                    <a:pt x="2424129" y="178548"/>
                    <a:pt x="2425723" y="177444"/>
                    <a:pt x="2427195" y="176095"/>
                  </a:cubicBezTo>
                  <a:cubicBezTo>
                    <a:pt x="2428666" y="174869"/>
                    <a:pt x="2430016" y="173398"/>
                    <a:pt x="2431119" y="172049"/>
                  </a:cubicBezTo>
                  <a:cubicBezTo>
                    <a:pt x="2432223" y="170700"/>
                    <a:pt x="2433081" y="169351"/>
                    <a:pt x="2433694" y="168002"/>
                  </a:cubicBezTo>
                  <a:cubicBezTo>
                    <a:pt x="2434185" y="166775"/>
                    <a:pt x="2434430" y="165794"/>
                    <a:pt x="2434307" y="164936"/>
                  </a:cubicBezTo>
                  <a:cubicBezTo>
                    <a:pt x="2434307" y="164078"/>
                    <a:pt x="2433817" y="163464"/>
                    <a:pt x="2433326" y="162974"/>
                  </a:cubicBezTo>
                  <a:cubicBezTo>
                    <a:pt x="2432836" y="162483"/>
                    <a:pt x="2431855" y="162238"/>
                    <a:pt x="2430751" y="162238"/>
                  </a:cubicBezTo>
                  <a:cubicBezTo>
                    <a:pt x="2429647" y="162238"/>
                    <a:pt x="2428421" y="162361"/>
                    <a:pt x="2426950" y="162851"/>
                  </a:cubicBezTo>
                  <a:moveTo>
                    <a:pt x="2863018" y="34581"/>
                  </a:moveTo>
                  <a:cubicBezTo>
                    <a:pt x="2861424" y="35072"/>
                    <a:pt x="2859830" y="35685"/>
                    <a:pt x="2858236" y="36544"/>
                  </a:cubicBezTo>
                  <a:cubicBezTo>
                    <a:pt x="2856641" y="37402"/>
                    <a:pt x="2855047" y="38383"/>
                    <a:pt x="2853453" y="39487"/>
                  </a:cubicBezTo>
                  <a:cubicBezTo>
                    <a:pt x="2851859" y="40590"/>
                    <a:pt x="2850510" y="41817"/>
                    <a:pt x="2849161" y="43043"/>
                  </a:cubicBezTo>
                  <a:cubicBezTo>
                    <a:pt x="2847812" y="44269"/>
                    <a:pt x="2846709" y="45618"/>
                    <a:pt x="2845728" y="46967"/>
                  </a:cubicBezTo>
                  <a:cubicBezTo>
                    <a:pt x="2844746" y="48439"/>
                    <a:pt x="2844133" y="49788"/>
                    <a:pt x="2843888" y="51014"/>
                  </a:cubicBezTo>
                  <a:cubicBezTo>
                    <a:pt x="2843643" y="52240"/>
                    <a:pt x="2843766" y="53221"/>
                    <a:pt x="2844133" y="53957"/>
                  </a:cubicBezTo>
                  <a:cubicBezTo>
                    <a:pt x="2844501" y="54693"/>
                    <a:pt x="2845237" y="55306"/>
                    <a:pt x="2846341" y="55551"/>
                  </a:cubicBezTo>
                  <a:cubicBezTo>
                    <a:pt x="2847444" y="55796"/>
                    <a:pt x="2848793" y="55796"/>
                    <a:pt x="2850388" y="55551"/>
                  </a:cubicBezTo>
                  <a:cubicBezTo>
                    <a:pt x="2850510" y="55551"/>
                    <a:pt x="2850633" y="55551"/>
                    <a:pt x="2850878" y="55551"/>
                  </a:cubicBezTo>
                  <a:cubicBezTo>
                    <a:pt x="2851123" y="55551"/>
                    <a:pt x="2851123" y="55551"/>
                    <a:pt x="2851368" y="55551"/>
                  </a:cubicBezTo>
                  <a:cubicBezTo>
                    <a:pt x="2851491" y="55551"/>
                    <a:pt x="2851736" y="55551"/>
                    <a:pt x="2851859" y="55428"/>
                  </a:cubicBezTo>
                  <a:cubicBezTo>
                    <a:pt x="2851981" y="55428"/>
                    <a:pt x="2852227" y="55428"/>
                    <a:pt x="2852349" y="55306"/>
                  </a:cubicBezTo>
                  <a:cubicBezTo>
                    <a:pt x="2853944" y="54815"/>
                    <a:pt x="2855538" y="54202"/>
                    <a:pt x="2857255" y="53344"/>
                  </a:cubicBezTo>
                  <a:cubicBezTo>
                    <a:pt x="2858849" y="52485"/>
                    <a:pt x="2860566" y="51504"/>
                    <a:pt x="2862037" y="50401"/>
                  </a:cubicBezTo>
                  <a:cubicBezTo>
                    <a:pt x="2863631" y="49297"/>
                    <a:pt x="2865103" y="48071"/>
                    <a:pt x="2866329" y="46722"/>
                  </a:cubicBezTo>
                  <a:cubicBezTo>
                    <a:pt x="2867678" y="45495"/>
                    <a:pt x="2868782" y="44147"/>
                    <a:pt x="2869640" y="42798"/>
                  </a:cubicBezTo>
                  <a:cubicBezTo>
                    <a:pt x="2870621" y="41326"/>
                    <a:pt x="2871234" y="39977"/>
                    <a:pt x="2871480" y="38874"/>
                  </a:cubicBezTo>
                  <a:cubicBezTo>
                    <a:pt x="2871725" y="37770"/>
                    <a:pt x="2871602" y="36789"/>
                    <a:pt x="2871234" y="35930"/>
                  </a:cubicBezTo>
                  <a:cubicBezTo>
                    <a:pt x="2870866" y="35195"/>
                    <a:pt x="2870008" y="34704"/>
                    <a:pt x="2869027" y="34336"/>
                  </a:cubicBezTo>
                  <a:cubicBezTo>
                    <a:pt x="2867923" y="34091"/>
                    <a:pt x="2866574" y="34091"/>
                    <a:pt x="2864980" y="34336"/>
                  </a:cubicBezTo>
                  <a:cubicBezTo>
                    <a:pt x="2864858" y="34336"/>
                    <a:pt x="2864735" y="34336"/>
                    <a:pt x="2864490" y="34336"/>
                  </a:cubicBezTo>
                  <a:cubicBezTo>
                    <a:pt x="2864367" y="34336"/>
                    <a:pt x="2864244" y="34336"/>
                    <a:pt x="2863999" y="34336"/>
                  </a:cubicBezTo>
                  <a:cubicBezTo>
                    <a:pt x="2863754" y="34336"/>
                    <a:pt x="2863631" y="34336"/>
                    <a:pt x="2863509" y="34459"/>
                  </a:cubicBezTo>
                  <a:cubicBezTo>
                    <a:pt x="2863386" y="34459"/>
                    <a:pt x="2863141" y="34459"/>
                    <a:pt x="2863018" y="34581"/>
                  </a:cubicBezTo>
                  <a:moveTo>
                    <a:pt x="2378021" y="182349"/>
                  </a:moveTo>
                  <a:cubicBezTo>
                    <a:pt x="2378021" y="182349"/>
                    <a:pt x="2377653" y="182349"/>
                    <a:pt x="2377530" y="182472"/>
                  </a:cubicBezTo>
                  <a:cubicBezTo>
                    <a:pt x="2377408" y="182472"/>
                    <a:pt x="2377162" y="182472"/>
                    <a:pt x="2377040" y="182595"/>
                  </a:cubicBezTo>
                  <a:cubicBezTo>
                    <a:pt x="2376917" y="182595"/>
                    <a:pt x="2376672" y="182595"/>
                    <a:pt x="2376549" y="182840"/>
                  </a:cubicBezTo>
                  <a:cubicBezTo>
                    <a:pt x="2376426" y="182840"/>
                    <a:pt x="2376181" y="182963"/>
                    <a:pt x="2376059" y="183085"/>
                  </a:cubicBezTo>
                  <a:cubicBezTo>
                    <a:pt x="2374342" y="183698"/>
                    <a:pt x="2372625" y="184679"/>
                    <a:pt x="2371031" y="185660"/>
                  </a:cubicBezTo>
                  <a:cubicBezTo>
                    <a:pt x="2369437" y="186641"/>
                    <a:pt x="2367843" y="187868"/>
                    <a:pt x="2366371" y="189217"/>
                  </a:cubicBezTo>
                  <a:cubicBezTo>
                    <a:pt x="2364899" y="190443"/>
                    <a:pt x="2363673" y="191792"/>
                    <a:pt x="2362570" y="193141"/>
                  </a:cubicBezTo>
                  <a:cubicBezTo>
                    <a:pt x="2361466" y="194490"/>
                    <a:pt x="2360730" y="195838"/>
                    <a:pt x="2360240" y="197065"/>
                  </a:cubicBezTo>
                  <a:cubicBezTo>
                    <a:pt x="2359749" y="198168"/>
                    <a:pt x="2359626" y="199272"/>
                    <a:pt x="2359626" y="200008"/>
                  </a:cubicBezTo>
                  <a:cubicBezTo>
                    <a:pt x="2359626" y="200744"/>
                    <a:pt x="2360117" y="201479"/>
                    <a:pt x="2360730" y="201847"/>
                  </a:cubicBezTo>
                  <a:cubicBezTo>
                    <a:pt x="2361343" y="202338"/>
                    <a:pt x="2362201" y="202461"/>
                    <a:pt x="2363183" y="202583"/>
                  </a:cubicBezTo>
                  <a:cubicBezTo>
                    <a:pt x="2364164" y="202583"/>
                    <a:pt x="2365513" y="202461"/>
                    <a:pt x="2366861" y="201970"/>
                  </a:cubicBezTo>
                  <a:cubicBezTo>
                    <a:pt x="2366984" y="201970"/>
                    <a:pt x="2367107" y="201970"/>
                    <a:pt x="2367352" y="201847"/>
                  </a:cubicBezTo>
                  <a:cubicBezTo>
                    <a:pt x="2367475" y="201847"/>
                    <a:pt x="2367597" y="201847"/>
                    <a:pt x="2367843" y="201725"/>
                  </a:cubicBezTo>
                  <a:cubicBezTo>
                    <a:pt x="2367965" y="201725"/>
                    <a:pt x="2368088" y="201725"/>
                    <a:pt x="2368333" y="201602"/>
                  </a:cubicBezTo>
                  <a:cubicBezTo>
                    <a:pt x="2368456" y="201602"/>
                    <a:pt x="2368701" y="201602"/>
                    <a:pt x="2368823" y="201479"/>
                  </a:cubicBezTo>
                  <a:cubicBezTo>
                    <a:pt x="2370540" y="200744"/>
                    <a:pt x="2372257" y="199885"/>
                    <a:pt x="2373851" y="198782"/>
                  </a:cubicBezTo>
                  <a:cubicBezTo>
                    <a:pt x="2375568" y="197678"/>
                    <a:pt x="2377162" y="196452"/>
                    <a:pt x="2378511" y="195225"/>
                  </a:cubicBezTo>
                  <a:cubicBezTo>
                    <a:pt x="2379983" y="193999"/>
                    <a:pt x="2381209" y="192650"/>
                    <a:pt x="2382313" y="191301"/>
                  </a:cubicBezTo>
                  <a:cubicBezTo>
                    <a:pt x="2383416" y="189952"/>
                    <a:pt x="2384152" y="188603"/>
                    <a:pt x="2384643" y="187377"/>
                  </a:cubicBezTo>
                  <a:cubicBezTo>
                    <a:pt x="2385133" y="186273"/>
                    <a:pt x="2385256" y="185292"/>
                    <a:pt x="2385256" y="184434"/>
                  </a:cubicBezTo>
                  <a:cubicBezTo>
                    <a:pt x="2385256" y="183576"/>
                    <a:pt x="2384765" y="182963"/>
                    <a:pt x="2384152" y="182595"/>
                  </a:cubicBezTo>
                  <a:cubicBezTo>
                    <a:pt x="2383539" y="182227"/>
                    <a:pt x="2382681" y="181982"/>
                    <a:pt x="2381700" y="181982"/>
                  </a:cubicBezTo>
                  <a:cubicBezTo>
                    <a:pt x="2380719" y="181982"/>
                    <a:pt x="2379492" y="182104"/>
                    <a:pt x="2378021" y="182595"/>
                  </a:cubicBezTo>
                  <a:moveTo>
                    <a:pt x="2910353" y="25875"/>
                  </a:moveTo>
                  <a:cubicBezTo>
                    <a:pt x="2908759" y="26365"/>
                    <a:pt x="2907165" y="26979"/>
                    <a:pt x="2905571" y="27837"/>
                  </a:cubicBezTo>
                  <a:cubicBezTo>
                    <a:pt x="2903976" y="28695"/>
                    <a:pt x="2902382" y="29676"/>
                    <a:pt x="2900788" y="30657"/>
                  </a:cubicBezTo>
                  <a:cubicBezTo>
                    <a:pt x="2899316" y="31761"/>
                    <a:pt x="2897845" y="32987"/>
                    <a:pt x="2896496" y="34214"/>
                  </a:cubicBezTo>
                  <a:cubicBezTo>
                    <a:pt x="2895147" y="35440"/>
                    <a:pt x="2894043" y="36789"/>
                    <a:pt x="2893062" y="38138"/>
                  </a:cubicBezTo>
                  <a:cubicBezTo>
                    <a:pt x="2891959" y="39609"/>
                    <a:pt x="2891346" y="40958"/>
                    <a:pt x="2890978" y="42184"/>
                  </a:cubicBezTo>
                  <a:cubicBezTo>
                    <a:pt x="2890610" y="43411"/>
                    <a:pt x="2890732" y="44392"/>
                    <a:pt x="2890978" y="45250"/>
                  </a:cubicBezTo>
                  <a:cubicBezTo>
                    <a:pt x="2891346" y="46109"/>
                    <a:pt x="2892081" y="46599"/>
                    <a:pt x="2893062" y="46967"/>
                  </a:cubicBezTo>
                  <a:cubicBezTo>
                    <a:pt x="2894043" y="47212"/>
                    <a:pt x="2895392" y="47335"/>
                    <a:pt x="2897109" y="46967"/>
                  </a:cubicBezTo>
                  <a:cubicBezTo>
                    <a:pt x="2897354" y="46967"/>
                    <a:pt x="2897477" y="46967"/>
                    <a:pt x="2897722" y="46967"/>
                  </a:cubicBezTo>
                  <a:cubicBezTo>
                    <a:pt x="2897967" y="46967"/>
                    <a:pt x="2898090" y="46967"/>
                    <a:pt x="2898335" y="46844"/>
                  </a:cubicBezTo>
                  <a:cubicBezTo>
                    <a:pt x="2898581" y="46844"/>
                    <a:pt x="2898703" y="46844"/>
                    <a:pt x="2898949" y="46722"/>
                  </a:cubicBezTo>
                  <a:cubicBezTo>
                    <a:pt x="2899194" y="46599"/>
                    <a:pt x="2899316" y="46722"/>
                    <a:pt x="2899562" y="46599"/>
                  </a:cubicBezTo>
                  <a:cubicBezTo>
                    <a:pt x="2901033" y="46109"/>
                    <a:pt x="2902627" y="45495"/>
                    <a:pt x="2904344" y="44637"/>
                  </a:cubicBezTo>
                  <a:cubicBezTo>
                    <a:pt x="2905939" y="43779"/>
                    <a:pt x="2907532" y="42798"/>
                    <a:pt x="2909004" y="41694"/>
                  </a:cubicBezTo>
                  <a:cubicBezTo>
                    <a:pt x="2910476" y="40590"/>
                    <a:pt x="2911947" y="39364"/>
                    <a:pt x="2913296" y="38138"/>
                  </a:cubicBezTo>
                  <a:cubicBezTo>
                    <a:pt x="2914645" y="36911"/>
                    <a:pt x="2915749" y="35563"/>
                    <a:pt x="2916607" y="34214"/>
                  </a:cubicBezTo>
                  <a:cubicBezTo>
                    <a:pt x="2917711" y="32742"/>
                    <a:pt x="2918324" y="31393"/>
                    <a:pt x="2918692" y="30167"/>
                  </a:cubicBezTo>
                  <a:cubicBezTo>
                    <a:pt x="2919060" y="28940"/>
                    <a:pt x="2918937" y="27960"/>
                    <a:pt x="2918692" y="27224"/>
                  </a:cubicBezTo>
                  <a:cubicBezTo>
                    <a:pt x="2918324" y="26488"/>
                    <a:pt x="2917588" y="25875"/>
                    <a:pt x="2916607" y="25507"/>
                  </a:cubicBezTo>
                  <a:cubicBezTo>
                    <a:pt x="2915626" y="25139"/>
                    <a:pt x="2914277" y="25139"/>
                    <a:pt x="2912560" y="25507"/>
                  </a:cubicBezTo>
                  <a:cubicBezTo>
                    <a:pt x="2912438" y="25507"/>
                    <a:pt x="2912192" y="25507"/>
                    <a:pt x="2912070" y="25507"/>
                  </a:cubicBezTo>
                  <a:cubicBezTo>
                    <a:pt x="2911947" y="25507"/>
                    <a:pt x="2911702" y="25507"/>
                    <a:pt x="2911457" y="25630"/>
                  </a:cubicBezTo>
                  <a:cubicBezTo>
                    <a:pt x="2911211" y="25630"/>
                    <a:pt x="2911089" y="25630"/>
                    <a:pt x="2910844" y="25752"/>
                  </a:cubicBezTo>
                  <a:cubicBezTo>
                    <a:pt x="2910598" y="25875"/>
                    <a:pt x="2910476" y="25752"/>
                    <a:pt x="2910230" y="25875"/>
                  </a:cubicBezTo>
                  <a:moveTo>
                    <a:pt x="2328847" y="202583"/>
                  </a:moveTo>
                  <a:cubicBezTo>
                    <a:pt x="2328847" y="202583"/>
                    <a:pt x="2328478" y="202583"/>
                    <a:pt x="2328356" y="202706"/>
                  </a:cubicBezTo>
                  <a:cubicBezTo>
                    <a:pt x="2328233" y="202706"/>
                    <a:pt x="2327988" y="202706"/>
                    <a:pt x="2327865" y="202828"/>
                  </a:cubicBezTo>
                  <a:cubicBezTo>
                    <a:pt x="2327743" y="202951"/>
                    <a:pt x="2327498" y="202951"/>
                    <a:pt x="2327375" y="203074"/>
                  </a:cubicBezTo>
                  <a:cubicBezTo>
                    <a:pt x="2327252" y="203074"/>
                    <a:pt x="2327007" y="203196"/>
                    <a:pt x="2326885" y="203319"/>
                  </a:cubicBezTo>
                  <a:cubicBezTo>
                    <a:pt x="2325168" y="204055"/>
                    <a:pt x="2323451" y="205036"/>
                    <a:pt x="2321857" y="206017"/>
                  </a:cubicBezTo>
                  <a:cubicBezTo>
                    <a:pt x="2320263" y="207120"/>
                    <a:pt x="2318668" y="208347"/>
                    <a:pt x="2317197" y="209573"/>
                  </a:cubicBezTo>
                  <a:cubicBezTo>
                    <a:pt x="2315725" y="210799"/>
                    <a:pt x="2314499" y="212148"/>
                    <a:pt x="2313518" y="213497"/>
                  </a:cubicBezTo>
                  <a:cubicBezTo>
                    <a:pt x="2312537" y="214846"/>
                    <a:pt x="2311678" y="216195"/>
                    <a:pt x="2311188" y="217421"/>
                  </a:cubicBezTo>
                  <a:cubicBezTo>
                    <a:pt x="2310820" y="218525"/>
                    <a:pt x="2310575" y="219506"/>
                    <a:pt x="2310697" y="220242"/>
                  </a:cubicBezTo>
                  <a:cubicBezTo>
                    <a:pt x="2310697" y="220977"/>
                    <a:pt x="2311188" y="221591"/>
                    <a:pt x="2311801" y="221958"/>
                  </a:cubicBezTo>
                  <a:cubicBezTo>
                    <a:pt x="2312414" y="222326"/>
                    <a:pt x="2313150" y="222572"/>
                    <a:pt x="2314254" y="222572"/>
                  </a:cubicBezTo>
                  <a:cubicBezTo>
                    <a:pt x="2315235" y="222572"/>
                    <a:pt x="2316461" y="222449"/>
                    <a:pt x="2317810" y="221958"/>
                  </a:cubicBezTo>
                  <a:cubicBezTo>
                    <a:pt x="2317933" y="221958"/>
                    <a:pt x="2318178" y="221958"/>
                    <a:pt x="2318300" y="221836"/>
                  </a:cubicBezTo>
                  <a:cubicBezTo>
                    <a:pt x="2318423" y="221836"/>
                    <a:pt x="2318668" y="221713"/>
                    <a:pt x="2318913" y="221591"/>
                  </a:cubicBezTo>
                  <a:cubicBezTo>
                    <a:pt x="2319159" y="221468"/>
                    <a:pt x="2319281" y="221468"/>
                    <a:pt x="2319527" y="221345"/>
                  </a:cubicBezTo>
                  <a:cubicBezTo>
                    <a:pt x="2319772" y="221345"/>
                    <a:pt x="2319895" y="221223"/>
                    <a:pt x="2320140" y="221100"/>
                  </a:cubicBezTo>
                  <a:cubicBezTo>
                    <a:pt x="2321857" y="220364"/>
                    <a:pt x="2323573" y="219506"/>
                    <a:pt x="2325168" y="218402"/>
                  </a:cubicBezTo>
                  <a:cubicBezTo>
                    <a:pt x="2326762" y="217299"/>
                    <a:pt x="2328356" y="216072"/>
                    <a:pt x="2329828" y="214846"/>
                  </a:cubicBezTo>
                  <a:cubicBezTo>
                    <a:pt x="2331299" y="213620"/>
                    <a:pt x="2332525" y="212148"/>
                    <a:pt x="2333506" y="210922"/>
                  </a:cubicBezTo>
                  <a:cubicBezTo>
                    <a:pt x="2334488" y="209573"/>
                    <a:pt x="2335346" y="208224"/>
                    <a:pt x="2335836" y="206998"/>
                  </a:cubicBezTo>
                  <a:cubicBezTo>
                    <a:pt x="2336204" y="205894"/>
                    <a:pt x="2336450" y="204913"/>
                    <a:pt x="2336327" y="204177"/>
                  </a:cubicBezTo>
                  <a:cubicBezTo>
                    <a:pt x="2336204" y="203442"/>
                    <a:pt x="2335836" y="202828"/>
                    <a:pt x="2335223" y="202461"/>
                  </a:cubicBezTo>
                  <a:cubicBezTo>
                    <a:pt x="2334610" y="202093"/>
                    <a:pt x="2333752" y="201847"/>
                    <a:pt x="2332771" y="201847"/>
                  </a:cubicBezTo>
                  <a:cubicBezTo>
                    <a:pt x="2331790" y="201847"/>
                    <a:pt x="2330563" y="202093"/>
                    <a:pt x="2329215" y="202461"/>
                  </a:cubicBezTo>
                  <a:moveTo>
                    <a:pt x="2957197" y="18517"/>
                  </a:moveTo>
                  <a:cubicBezTo>
                    <a:pt x="2955726" y="19008"/>
                    <a:pt x="2954132" y="19621"/>
                    <a:pt x="2952537" y="20479"/>
                  </a:cubicBezTo>
                  <a:cubicBezTo>
                    <a:pt x="2950943" y="21338"/>
                    <a:pt x="2949349" y="22196"/>
                    <a:pt x="2947877" y="23300"/>
                  </a:cubicBezTo>
                  <a:cubicBezTo>
                    <a:pt x="2946406" y="24403"/>
                    <a:pt x="2944934" y="25507"/>
                    <a:pt x="2943708" y="26733"/>
                  </a:cubicBezTo>
                  <a:cubicBezTo>
                    <a:pt x="2942359" y="27960"/>
                    <a:pt x="2941255" y="29186"/>
                    <a:pt x="2940274" y="30535"/>
                  </a:cubicBezTo>
                  <a:cubicBezTo>
                    <a:pt x="2939171" y="32006"/>
                    <a:pt x="2938435" y="33478"/>
                    <a:pt x="2938067" y="34704"/>
                  </a:cubicBezTo>
                  <a:cubicBezTo>
                    <a:pt x="2937699" y="35930"/>
                    <a:pt x="2937699" y="37034"/>
                    <a:pt x="2938067" y="37770"/>
                  </a:cubicBezTo>
                  <a:cubicBezTo>
                    <a:pt x="2938435" y="38506"/>
                    <a:pt x="2939048" y="39241"/>
                    <a:pt x="2940029" y="39609"/>
                  </a:cubicBezTo>
                  <a:cubicBezTo>
                    <a:pt x="2941010" y="39977"/>
                    <a:pt x="2942359" y="40100"/>
                    <a:pt x="2943953" y="39854"/>
                  </a:cubicBezTo>
                  <a:cubicBezTo>
                    <a:pt x="2944199" y="39854"/>
                    <a:pt x="2944444" y="39854"/>
                    <a:pt x="2944567" y="39854"/>
                  </a:cubicBezTo>
                  <a:cubicBezTo>
                    <a:pt x="2944812" y="39854"/>
                    <a:pt x="2945057" y="39854"/>
                    <a:pt x="2945180" y="39732"/>
                  </a:cubicBezTo>
                  <a:cubicBezTo>
                    <a:pt x="2945425" y="39732"/>
                    <a:pt x="2945670" y="39732"/>
                    <a:pt x="2945915" y="39609"/>
                  </a:cubicBezTo>
                  <a:cubicBezTo>
                    <a:pt x="2946161" y="39609"/>
                    <a:pt x="2946406" y="39487"/>
                    <a:pt x="2946651" y="39364"/>
                  </a:cubicBezTo>
                  <a:cubicBezTo>
                    <a:pt x="2948123" y="38874"/>
                    <a:pt x="2949717" y="38260"/>
                    <a:pt x="2951311" y="37525"/>
                  </a:cubicBezTo>
                  <a:cubicBezTo>
                    <a:pt x="2952905" y="36666"/>
                    <a:pt x="2954499" y="35808"/>
                    <a:pt x="2955971" y="34704"/>
                  </a:cubicBezTo>
                  <a:cubicBezTo>
                    <a:pt x="2957442" y="33600"/>
                    <a:pt x="2958914" y="32497"/>
                    <a:pt x="2960263" y="31270"/>
                  </a:cubicBezTo>
                  <a:cubicBezTo>
                    <a:pt x="2961612" y="30044"/>
                    <a:pt x="2962715" y="28695"/>
                    <a:pt x="2963697" y="27469"/>
                  </a:cubicBezTo>
                  <a:cubicBezTo>
                    <a:pt x="2964800" y="25997"/>
                    <a:pt x="2965536" y="24526"/>
                    <a:pt x="2965904" y="23300"/>
                  </a:cubicBezTo>
                  <a:cubicBezTo>
                    <a:pt x="2966272" y="22073"/>
                    <a:pt x="2966272" y="20970"/>
                    <a:pt x="2965904" y="20234"/>
                  </a:cubicBezTo>
                  <a:cubicBezTo>
                    <a:pt x="2965536" y="19375"/>
                    <a:pt x="2964923" y="18762"/>
                    <a:pt x="2963942" y="18394"/>
                  </a:cubicBezTo>
                  <a:cubicBezTo>
                    <a:pt x="2962961" y="18026"/>
                    <a:pt x="2961612" y="18026"/>
                    <a:pt x="2960018" y="18272"/>
                  </a:cubicBezTo>
                  <a:cubicBezTo>
                    <a:pt x="2959772" y="18272"/>
                    <a:pt x="2959527" y="18272"/>
                    <a:pt x="2959405" y="18272"/>
                  </a:cubicBezTo>
                  <a:cubicBezTo>
                    <a:pt x="2959159" y="18272"/>
                    <a:pt x="2958914" y="18272"/>
                    <a:pt x="2958669" y="18394"/>
                  </a:cubicBezTo>
                  <a:cubicBezTo>
                    <a:pt x="2958424" y="18517"/>
                    <a:pt x="2958178" y="18394"/>
                    <a:pt x="2957933" y="18517"/>
                  </a:cubicBezTo>
                  <a:cubicBezTo>
                    <a:pt x="2957688" y="18517"/>
                    <a:pt x="2957442" y="18640"/>
                    <a:pt x="2957197" y="18762"/>
                  </a:cubicBezTo>
                  <a:moveTo>
                    <a:pt x="2279917" y="223921"/>
                  </a:moveTo>
                  <a:cubicBezTo>
                    <a:pt x="2279917" y="223921"/>
                    <a:pt x="2279550" y="224043"/>
                    <a:pt x="2279304" y="224166"/>
                  </a:cubicBezTo>
                  <a:cubicBezTo>
                    <a:pt x="2279059" y="224288"/>
                    <a:pt x="2278937" y="224288"/>
                    <a:pt x="2278691" y="224411"/>
                  </a:cubicBezTo>
                  <a:cubicBezTo>
                    <a:pt x="2278446" y="224411"/>
                    <a:pt x="2278201" y="224534"/>
                    <a:pt x="2278078" y="224656"/>
                  </a:cubicBezTo>
                  <a:cubicBezTo>
                    <a:pt x="2277955" y="224779"/>
                    <a:pt x="2277588" y="224902"/>
                    <a:pt x="2277342" y="224902"/>
                  </a:cubicBezTo>
                  <a:cubicBezTo>
                    <a:pt x="2275625" y="225637"/>
                    <a:pt x="2273909" y="226618"/>
                    <a:pt x="2272315" y="227722"/>
                  </a:cubicBezTo>
                  <a:cubicBezTo>
                    <a:pt x="2270720" y="228826"/>
                    <a:pt x="2269126" y="230052"/>
                    <a:pt x="2267777" y="231278"/>
                  </a:cubicBezTo>
                  <a:cubicBezTo>
                    <a:pt x="2266428" y="232505"/>
                    <a:pt x="2265202" y="233854"/>
                    <a:pt x="2264221" y="235202"/>
                  </a:cubicBezTo>
                  <a:cubicBezTo>
                    <a:pt x="2263240" y="236551"/>
                    <a:pt x="2262504" y="237778"/>
                    <a:pt x="2262014" y="239004"/>
                  </a:cubicBezTo>
                  <a:cubicBezTo>
                    <a:pt x="2261646" y="240108"/>
                    <a:pt x="2261523" y="240966"/>
                    <a:pt x="2261646" y="241702"/>
                  </a:cubicBezTo>
                  <a:cubicBezTo>
                    <a:pt x="2261769" y="242438"/>
                    <a:pt x="2262137" y="243051"/>
                    <a:pt x="2262750" y="243419"/>
                  </a:cubicBezTo>
                  <a:cubicBezTo>
                    <a:pt x="2263363" y="243786"/>
                    <a:pt x="2264098" y="244032"/>
                    <a:pt x="2265079" y="244032"/>
                  </a:cubicBezTo>
                  <a:cubicBezTo>
                    <a:pt x="2266060" y="244032"/>
                    <a:pt x="2267164" y="243909"/>
                    <a:pt x="2268513" y="243419"/>
                  </a:cubicBezTo>
                  <a:cubicBezTo>
                    <a:pt x="2268758" y="243419"/>
                    <a:pt x="2268881" y="243296"/>
                    <a:pt x="2269126" y="243173"/>
                  </a:cubicBezTo>
                  <a:cubicBezTo>
                    <a:pt x="2269372" y="243173"/>
                    <a:pt x="2269494" y="243051"/>
                    <a:pt x="2269739" y="242928"/>
                  </a:cubicBezTo>
                  <a:cubicBezTo>
                    <a:pt x="2269985" y="242928"/>
                    <a:pt x="2270230" y="242805"/>
                    <a:pt x="2270352" y="242683"/>
                  </a:cubicBezTo>
                  <a:cubicBezTo>
                    <a:pt x="2270598" y="242683"/>
                    <a:pt x="2270843" y="242438"/>
                    <a:pt x="2270966" y="242438"/>
                  </a:cubicBezTo>
                  <a:cubicBezTo>
                    <a:pt x="2272682" y="241702"/>
                    <a:pt x="2274399" y="240721"/>
                    <a:pt x="2275993" y="239617"/>
                  </a:cubicBezTo>
                  <a:cubicBezTo>
                    <a:pt x="2277588" y="238513"/>
                    <a:pt x="2279182" y="237287"/>
                    <a:pt x="2280531" y="235938"/>
                  </a:cubicBezTo>
                  <a:cubicBezTo>
                    <a:pt x="2281880" y="234589"/>
                    <a:pt x="2283106" y="233240"/>
                    <a:pt x="2284210" y="232014"/>
                  </a:cubicBezTo>
                  <a:cubicBezTo>
                    <a:pt x="2285190" y="230665"/>
                    <a:pt x="2285927" y="229316"/>
                    <a:pt x="2286417" y="228090"/>
                  </a:cubicBezTo>
                  <a:cubicBezTo>
                    <a:pt x="2286785" y="226986"/>
                    <a:pt x="2286907" y="226128"/>
                    <a:pt x="2286662" y="225392"/>
                  </a:cubicBezTo>
                  <a:cubicBezTo>
                    <a:pt x="2286540" y="224656"/>
                    <a:pt x="2286172" y="224166"/>
                    <a:pt x="2285558" y="223798"/>
                  </a:cubicBezTo>
                  <a:cubicBezTo>
                    <a:pt x="2284945" y="223430"/>
                    <a:pt x="2284210" y="223185"/>
                    <a:pt x="2283229" y="223185"/>
                  </a:cubicBezTo>
                  <a:cubicBezTo>
                    <a:pt x="2282247" y="223185"/>
                    <a:pt x="2281144" y="223430"/>
                    <a:pt x="2279795" y="223798"/>
                  </a:cubicBezTo>
                  <a:moveTo>
                    <a:pt x="3003919" y="12386"/>
                  </a:moveTo>
                  <a:cubicBezTo>
                    <a:pt x="3002447" y="12876"/>
                    <a:pt x="3000853" y="13489"/>
                    <a:pt x="2999259" y="14225"/>
                  </a:cubicBezTo>
                  <a:cubicBezTo>
                    <a:pt x="2997665" y="14961"/>
                    <a:pt x="2996070" y="15942"/>
                    <a:pt x="2994599" y="16923"/>
                  </a:cubicBezTo>
                  <a:cubicBezTo>
                    <a:pt x="2993128" y="17904"/>
                    <a:pt x="2991656" y="19130"/>
                    <a:pt x="2990307" y="20234"/>
                  </a:cubicBezTo>
                  <a:cubicBezTo>
                    <a:pt x="2988958" y="21460"/>
                    <a:pt x="2987855" y="22686"/>
                    <a:pt x="2986873" y="24035"/>
                  </a:cubicBezTo>
                  <a:cubicBezTo>
                    <a:pt x="2985770" y="25507"/>
                    <a:pt x="2984912" y="26979"/>
                    <a:pt x="2984543" y="28205"/>
                  </a:cubicBezTo>
                  <a:cubicBezTo>
                    <a:pt x="2984175" y="29431"/>
                    <a:pt x="2984053" y="30535"/>
                    <a:pt x="2984421" y="31393"/>
                  </a:cubicBezTo>
                  <a:cubicBezTo>
                    <a:pt x="2984666" y="32251"/>
                    <a:pt x="2985402" y="32865"/>
                    <a:pt x="2986383" y="33355"/>
                  </a:cubicBezTo>
                  <a:cubicBezTo>
                    <a:pt x="2987364" y="33723"/>
                    <a:pt x="2988713" y="33846"/>
                    <a:pt x="2990307" y="33723"/>
                  </a:cubicBezTo>
                  <a:cubicBezTo>
                    <a:pt x="2990552" y="33723"/>
                    <a:pt x="2990798" y="33723"/>
                    <a:pt x="2991043" y="33723"/>
                  </a:cubicBezTo>
                  <a:cubicBezTo>
                    <a:pt x="2991288" y="33723"/>
                    <a:pt x="2991533" y="33723"/>
                    <a:pt x="2991779" y="33600"/>
                  </a:cubicBezTo>
                  <a:cubicBezTo>
                    <a:pt x="2992024" y="33600"/>
                    <a:pt x="2992269" y="33600"/>
                    <a:pt x="2992515" y="33478"/>
                  </a:cubicBezTo>
                  <a:cubicBezTo>
                    <a:pt x="2992760" y="33478"/>
                    <a:pt x="2993005" y="33355"/>
                    <a:pt x="2993250" y="33233"/>
                  </a:cubicBezTo>
                  <a:cubicBezTo>
                    <a:pt x="2994722" y="32742"/>
                    <a:pt x="2996316" y="32129"/>
                    <a:pt x="2997910" y="31393"/>
                  </a:cubicBezTo>
                  <a:cubicBezTo>
                    <a:pt x="2999504" y="30657"/>
                    <a:pt x="3000976" y="29676"/>
                    <a:pt x="3002570" y="28695"/>
                  </a:cubicBezTo>
                  <a:cubicBezTo>
                    <a:pt x="3004042" y="27714"/>
                    <a:pt x="3005513" y="26488"/>
                    <a:pt x="3006862" y="25262"/>
                  </a:cubicBezTo>
                  <a:cubicBezTo>
                    <a:pt x="3008211" y="24035"/>
                    <a:pt x="3009315" y="22809"/>
                    <a:pt x="3010296" y="21460"/>
                  </a:cubicBezTo>
                  <a:cubicBezTo>
                    <a:pt x="3011399" y="19989"/>
                    <a:pt x="3012258" y="18517"/>
                    <a:pt x="3012625" y="17291"/>
                  </a:cubicBezTo>
                  <a:cubicBezTo>
                    <a:pt x="3012993" y="16065"/>
                    <a:pt x="3013116" y="14961"/>
                    <a:pt x="3012748" y="14102"/>
                  </a:cubicBezTo>
                  <a:cubicBezTo>
                    <a:pt x="3012503" y="13244"/>
                    <a:pt x="3011767" y="12631"/>
                    <a:pt x="3010909" y="12140"/>
                  </a:cubicBezTo>
                  <a:cubicBezTo>
                    <a:pt x="3009928" y="11772"/>
                    <a:pt x="3008701" y="11650"/>
                    <a:pt x="3007107" y="11772"/>
                  </a:cubicBezTo>
                  <a:cubicBezTo>
                    <a:pt x="3006862" y="11772"/>
                    <a:pt x="3006617" y="11772"/>
                    <a:pt x="3006372" y="11772"/>
                  </a:cubicBezTo>
                  <a:cubicBezTo>
                    <a:pt x="3006126" y="11772"/>
                    <a:pt x="3005881" y="11772"/>
                    <a:pt x="3005636" y="11895"/>
                  </a:cubicBezTo>
                  <a:cubicBezTo>
                    <a:pt x="3005390" y="12018"/>
                    <a:pt x="3005145" y="11895"/>
                    <a:pt x="3004900" y="12140"/>
                  </a:cubicBezTo>
                  <a:cubicBezTo>
                    <a:pt x="3004655" y="12140"/>
                    <a:pt x="3004410" y="12263"/>
                    <a:pt x="3004164" y="12386"/>
                  </a:cubicBezTo>
                  <a:moveTo>
                    <a:pt x="2230989" y="245994"/>
                  </a:moveTo>
                  <a:cubicBezTo>
                    <a:pt x="2230989" y="245994"/>
                    <a:pt x="2230498" y="246116"/>
                    <a:pt x="2230253" y="246239"/>
                  </a:cubicBezTo>
                  <a:cubicBezTo>
                    <a:pt x="2230007" y="246239"/>
                    <a:pt x="2229762" y="246362"/>
                    <a:pt x="2229517" y="246484"/>
                  </a:cubicBezTo>
                  <a:cubicBezTo>
                    <a:pt x="2229272" y="246484"/>
                    <a:pt x="2229027" y="246730"/>
                    <a:pt x="2228781" y="246730"/>
                  </a:cubicBezTo>
                  <a:cubicBezTo>
                    <a:pt x="2228536" y="246730"/>
                    <a:pt x="2228291" y="246975"/>
                    <a:pt x="2228046" y="247097"/>
                  </a:cubicBezTo>
                  <a:cubicBezTo>
                    <a:pt x="2226329" y="247956"/>
                    <a:pt x="2224612" y="248937"/>
                    <a:pt x="2223018" y="250041"/>
                  </a:cubicBezTo>
                  <a:cubicBezTo>
                    <a:pt x="2221424" y="251144"/>
                    <a:pt x="2219829" y="252370"/>
                    <a:pt x="2218481" y="253719"/>
                  </a:cubicBezTo>
                  <a:cubicBezTo>
                    <a:pt x="2217132" y="255068"/>
                    <a:pt x="2215905" y="256295"/>
                    <a:pt x="2215047" y="257644"/>
                  </a:cubicBezTo>
                  <a:cubicBezTo>
                    <a:pt x="2214066" y="258992"/>
                    <a:pt x="2213453" y="260219"/>
                    <a:pt x="2212962" y="261445"/>
                  </a:cubicBezTo>
                  <a:cubicBezTo>
                    <a:pt x="2212594" y="262426"/>
                    <a:pt x="2212594" y="263284"/>
                    <a:pt x="2212717" y="264020"/>
                  </a:cubicBezTo>
                  <a:cubicBezTo>
                    <a:pt x="2212839" y="264756"/>
                    <a:pt x="2213207" y="265247"/>
                    <a:pt x="2213821" y="265614"/>
                  </a:cubicBezTo>
                  <a:cubicBezTo>
                    <a:pt x="2214434" y="265982"/>
                    <a:pt x="2215169" y="266105"/>
                    <a:pt x="2216151" y="266105"/>
                  </a:cubicBezTo>
                  <a:cubicBezTo>
                    <a:pt x="2217132" y="266105"/>
                    <a:pt x="2218235" y="265982"/>
                    <a:pt x="2219462" y="265492"/>
                  </a:cubicBezTo>
                  <a:cubicBezTo>
                    <a:pt x="2219707" y="265492"/>
                    <a:pt x="2219952" y="265369"/>
                    <a:pt x="2220197" y="265247"/>
                  </a:cubicBezTo>
                  <a:cubicBezTo>
                    <a:pt x="2220442" y="265247"/>
                    <a:pt x="2220688" y="265124"/>
                    <a:pt x="2220933" y="265001"/>
                  </a:cubicBezTo>
                  <a:cubicBezTo>
                    <a:pt x="2221178" y="265001"/>
                    <a:pt x="2221424" y="264756"/>
                    <a:pt x="2221669" y="264756"/>
                  </a:cubicBezTo>
                  <a:cubicBezTo>
                    <a:pt x="2221914" y="264756"/>
                    <a:pt x="2222159" y="264511"/>
                    <a:pt x="2222404" y="264388"/>
                  </a:cubicBezTo>
                  <a:cubicBezTo>
                    <a:pt x="2224121" y="263652"/>
                    <a:pt x="2225838" y="262549"/>
                    <a:pt x="2227432" y="261445"/>
                  </a:cubicBezTo>
                  <a:cubicBezTo>
                    <a:pt x="2229027" y="260341"/>
                    <a:pt x="2230498" y="259115"/>
                    <a:pt x="2231847" y="257766"/>
                  </a:cubicBezTo>
                  <a:cubicBezTo>
                    <a:pt x="2233196" y="256417"/>
                    <a:pt x="2234422" y="255068"/>
                    <a:pt x="2235281" y="253842"/>
                  </a:cubicBezTo>
                  <a:cubicBezTo>
                    <a:pt x="2236262" y="252493"/>
                    <a:pt x="2236875" y="251267"/>
                    <a:pt x="2237365" y="250041"/>
                  </a:cubicBezTo>
                  <a:cubicBezTo>
                    <a:pt x="2237733" y="249060"/>
                    <a:pt x="2237733" y="248201"/>
                    <a:pt x="2237611" y="247465"/>
                  </a:cubicBezTo>
                  <a:cubicBezTo>
                    <a:pt x="2237488" y="246730"/>
                    <a:pt x="2236997" y="246239"/>
                    <a:pt x="2236507" y="245871"/>
                  </a:cubicBezTo>
                  <a:cubicBezTo>
                    <a:pt x="2235894" y="245503"/>
                    <a:pt x="2235158" y="245381"/>
                    <a:pt x="2234177" y="245381"/>
                  </a:cubicBezTo>
                  <a:cubicBezTo>
                    <a:pt x="2233196" y="245381"/>
                    <a:pt x="2232092" y="245626"/>
                    <a:pt x="2230866" y="245994"/>
                  </a:cubicBezTo>
                  <a:moveTo>
                    <a:pt x="3050028" y="7480"/>
                  </a:moveTo>
                  <a:cubicBezTo>
                    <a:pt x="3048556" y="7971"/>
                    <a:pt x="3047084" y="8584"/>
                    <a:pt x="3045490" y="9320"/>
                  </a:cubicBezTo>
                  <a:cubicBezTo>
                    <a:pt x="3044018" y="10056"/>
                    <a:pt x="3042424" y="10914"/>
                    <a:pt x="3040953" y="12018"/>
                  </a:cubicBezTo>
                  <a:cubicBezTo>
                    <a:pt x="3039481" y="12999"/>
                    <a:pt x="3038010" y="14102"/>
                    <a:pt x="3036783" y="15329"/>
                  </a:cubicBezTo>
                  <a:cubicBezTo>
                    <a:pt x="3035435" y="16555"/>
                    <a:pt x="3034331" y="17781"/>
                    <a:pt x="3033227" y="19008"/>
                  </a:cubicBezTo>
                  <a:cubicBezTo>
                    <a:pt x="3032001" y="20602"/>
                    <a:pt x="3031143" y="21951"/>
                    <a:pt x="3030775" y="23300"/>
                  </a:cubicBezTo>
                  <a:cubicBezTo>
                    <a:pt x="3030284" y="24526"/>
                    <a:pt x="3030161" y="25752"/>
                    <a:pt x="3030407" y="26611"/>
                  </a:cubicBezTo>
                  <a:cubicBezTo>
                    <a:pt x="3030652" y="27469"/>
                    <a:pt x="3031265" y="28205"/>
                    <a:pt x="3032123" y="28695"/>
                  </a:cubicBezTo>
                  <a:cubicBezTo>
                    <a:pt x="3033105" y="29186"/>
                    <a:pt x="3034331" y="29309"/>
                    <a:pt x="3035925" y="29186"/>
                  </a:cubicBezTo>
                  <a:cubicBezTo>
                    <a:pt x="3036170" y="29186"/>
                    <a:pt x="3036538" y="29186"/>
                    <a:pt x="3036783" y="29186"/>
                  </a:cubicBezTo>
                  <a:cubicBezTo>
                    <a:pt x="3037029" y="29186"/>
                    <a:pt x="3037397" y="29186"/>
                    <a:pt x="3037642" y="29063"/>
                  </a:cubicBezTo>
                  <a:cubicBezTo>
                    <a:pt x="3037887" y="28940"/>
                    <a:pt x="3038255" y="28940"/>
                    <a:pt x="3038500" y="28818"/>
                  </a:cubicBezTo>
                  <a:cubicBezTo>
                    <a:pt x="3038746" y="28818"/>
                    <a:pt x="3039113" y="28695"/>
                    <a:pt x="3039481" y="28573"/>
                  </a:cubicBezTo>
                  <a:cubicBezTo>
                    <a:pt x="3040953" y="28082"/>
                    <a:pt x="3042424" y="27469"/>
                    <a:pt x="3044018" y="26733"/>
                  </a:cubicBezTo>
                  <a:cubicBezTo>
                    <a:pt x="3045613" y="25997"/>
                    <a:pt x="3047084" y="25016"/>
                    <a:pt x="3048556" y="24035"/>
                  </a:cubicBezTo>
                  <a:cubicBezTo>
                    <a:pt x="3050028" y="23054"/>
                    <a:pt x="3051499" y="21951"/>
                    <a:pt x="3052725" y="20724"/>
                  </a:cubicBezTo>
                  <a:cubicBezTo>
                    <a:pt x="3054074" y="19498"/>
                    <a:pt x="3055178" y="18272"/>
                    <a:pt x="3056159" y="17046"/>
                  </a:cubicBezTo>
                  <a:cubicBezTo>
                    <a:pt x="3057385" y="15574"/>
                    <a:pt x="3058121" y="14102"/>
                    <a:pt x="3058611" y="12754"/>
                  </a:cubicBezTo>
                  <a:cubicBezTo>
                    <a:pt x="3059102" y="11527"/>
                    <a:pt x="3059225" y="10301"/>
                    <a:pt x="3058857" y="9442"/>
                  </a:cubicBezTo>
                  <a:cubicBezTo>
                    <a:pt x="3058489" y="8584"/>
                    <a:pt x="3057998" y="7848"/>
                    <a:pt x="3057140" y="7358"/>
                  </a:cubicBezTo>
                  <a:cubicBezTo>
                    <a:pt x="3056159" y="6867"/>
                    <a:pt x="3054933" y="6745"/>
                    <a:pt x="3053338" y="6867"/>
                  </a:cubicBezTo>
                  <a:cubicBezTo>
                    <a:pt x="3053093" y="6867"/>
                    <a:pt x="3052848" y="6867"/>
                    <a:pt x="3052480" y="6867"/>
                  </a:cubicBezTo>
                  <a:cubicBezTo>
                    <a:pt x="3052235" y="6867"/>
                    <a:pt x="3051867" y="6867"/>
                    <a:pt x="3051621" y="6990"/>
                  </a:cubicBezTo>
                  <a:cubicBezTo>
                    <a:pt x="3051376" y="7113"/>
                    <a:pt x="3051008" y="7113"/>
                    <a:pt x="3050763" y="7235"/>
                  </a:cubicBezTo>
                  <a:cubicBezTo>
                    <a:pt x="3050518" y="7235"/>
                    <a:pt x="3050150" y="7358"/>
                    <a:pt x="3049905" y="7480"/>
                  </a:cubicBezTo>
                  <a:moveTo>
                    <a:pt x="2182060" y="269048"/>
                  </a:moveTo>
                  <a:cubicBezTo>
                    <a:pt x="2182060" y="269048"/>
                    <a:pt x="2181569" y="269171"/>
                    <a:pt x="2181324" y="269293"/>
                  </a:cubicBezTo>
                  <a:cubicBezTo>
                    <a:pt x="2181079" y="269293"/>
                    <a:pt x="2180833" y="269539"/>
                    <a:pt x="2180588" y="269539"/>
                  </a:cubicBezTo>
                  <a:cubicBezTo>
                    <a:pt x="2180343" y="269539"/>
                    <a:pt x="2180098" y="269784"/>
                    <a:pt x="2179730" y="269906"/>
                  </a:cubicBezTo>
                  <a:cubicBezTo>
                    <a:pt x="2179484" y="270029"/>
                    <a:pt x="2179116" y="270152"/>
                    <a:pt x="2178871" y="270274"/>
                  </a:cubicBezTo>
                  <a:cubicBezTo>
                    <a:pt x="2177154" y="271133"/>
                    <a:pt x="2175561" y="272114"/>
                    <a:pt x="2173966" y="273218"/>
                  </a:cubicBezTo>
                  <a:cubicBezTo>
                    <a:pt x="2172372" y="274321"/>
                    <a:pt x="2170901" y="275547"/>
                    <a:pt x="2169551" y="276896"/>
                  </a:cubicBezTo>
                  <a:cubicBezTo>
                    <a:pt x="2168203" y="278245"/>
                    <a:pt x="2167099" y="279472"/>
                    <a:pt x="2166118" y="280820"/>
                  </a:cubicBezTo>
                  <a:cubicBezTo>
                    <a:pt x="2165137" y="282169"/>
                    <a:pt x="2164524" y="283396"/>
                    <a:pt x="2164278" y="284622"/>
                  </a:cubicBezTo>
                  <a:cubicBezTo>
                    <a:pt x="2164033" y="285603"/>
                    <a:pt x="2163911" y="286461"/>
                    <a:pt x="2164156" y="287074"/>
                  </a:cubicBezTo>
                  <a:cubicBezTo>
                    <a:pt x="2164278" y="287688"/>
                    <a:pt x="2164769" y="288178"/>
                    <a:pt x="2165259" y="288546"/>
                  </a:cubicBezTo>
                  <a:cubicBezTo>
                    <a:pt x="2165873" y="288914"/>
                    <a:pt x="2166608" y="289037"/>
                    <a:pt x="2167589" y="289037"/>
                  </a:cubicBezTo>
                  <a:cubicBezTo>
                    <a:pt x="2168571" y="289037"/>
                    <a:pt x="2169551" y="288914"/>
                    <a:pt x="2170778" y="288546"/>
                  </a:cubicBezTo>
                  <a:cubicBezTo>
                    <a:pt x="2171023" y="288546"/>
                    <a:pt x="2171268" y="288423"/>
                    <a:pt x="2171514" y="288301"/>
                  </a:cubicBezTo>
                  <a:cubicBezTo>
                    <a:pt x="2171759" y="288178"/>
                    <a:pt x="2172004" y="288056"/>
                    <a:pt x="2172249" y="288056"/>
                  </a:cubicBezTo>
                  <a:cubicBezTo>
                    <a:pt x="2172495" y="288056"/>
                    <a:pt x="2172740" y="287810"/>
                    <a:pt x="2173108" y="287688"/>
                  </a:cubicBezTo>
                  <a:cubicBezTo>
                    <a:pt x="2173353" y="287688"/>
                    <a:pt x="2173721" y="287442"/>
                    <a:pt x="2173966" y="287320"/>
                  </a:cubicBezTo>
                  <a:cubicBezTo>
                    <a:pt x="2175683" y="286461"/>
                    <a:pt x="2177400" y="285480"/>
                    <a:pt x="2178994" y="284377"/>
                  </a:cubicBezTo>
                  <a:cubicBezTo>
                    <a:pt x="2180588" y="283273"/>
                    <a:pt x="2182060" y="282047"/>
                    <a:pt x="2183409" y="280698"/>
                  </a:cubicBezTo>
                  <a:cubicBezTo>
                    <a:pt x="2184758" y="279349"/>
                    <a:pt x="2185861" y="278000"/>
                    <a:pt x="2186842" y="276774"/>
                  </a:cubicBezTo>
                  <a:cubicBezTo>
                    <a:pt x="2187701" y="275425"/>
                    <a:pt x="2188436" y="274198"/>
                    <a:pt x="2188804" y="272972"/>
                  </a:cubicBezTo>
                  <a:cubicBezTo>
                    <a:pt x="2189049" y="271991"/>
                    <a:pt x="2189049" y="271133"/>
                    <a:pt x="2188804" y="270520"/>
                  </a:cubicBezTo>
                  <a:cubicBezTo>
                    <a:pt x="2188559" y="269906"/>
                    <a:pt x="2188191" y="269416"/>
                    <a:pt x="2187578" y="269048"/>
                  </a:cubicBezTo>
                  <a:cubicBezTo>
                    <a:pt x="2186965" y="268680"/>
                    <a:pt x="2186229" y="268558"/>
                    <a:pt x="2185248" y="268558"/>
                  </a:cubicBezTo>
                  <a:cubicBezTo>
                    <a:pt x="2184267" y="268558"/>
                    <a:pt x="2183286" y="268803"/>
                    <a:pt x="2182060" y="269171"/>
                  </a:cubicBezTo>
                  <a:moveTo>
                    <a:pt x="3095768" y="3924"/>
                  </a:moveTo>
                  <a:cubicBezTo>
                    <a:pt x="3094296" y="4415"/>
                    <a:pt x="3092825" y="4905"/>
                    <a:pt x="3091353" y="5641"/>
                  </a:cubicBezTo>
                  <a:cubicBezTo>
                    <a:pt x="3089882" y="6377"/>
                    <a:pt x="3088288" y="7235"/>
                    <a:pt x="3086816" y="8216"/>
                  </a:cubicBezTo>
                  <a:cubicBezTo>
                    <a:pt x="3085344" y="9197"/>
                    <a:pt x="3083996" y="10301"/>
                    <a:pt x="3082647" y="11405"/>
                  </a:cubicBezTo>
                  <a:cubicBezTo>
                    <a:pt x="3081298" y="12508"/>
                    <a:pt x="3080194" y="13735"/>
                    <a:pt x="3079091" y="15083"/>
                  </a:cubicBezTo>
                  <a:cubicBezTo>
                    <a:pt x="3077864" y="16678"/>
                    <a:pt x="3076883" y="18149"/>
                    <a:pt x="3076393" y="19375"/>
                  </a:cubicBezTo>
                  <a:cubicBezTo>
                    <a:pt x="3075902" y="20724"/>
                    <a:pt x="3075657" y="21828"/>
                    <a:pt x="3075902" y="22809"/>
                  </a:cubicBezTo>
                  <a:cubicBezTo>
                    <a:pt x="3076147" y="23790"/>
                    <a:pt x="3076638" y="24526"/>
                    <a:pt x="3077619" y="25016"/>
                  </a:cubicBezTo>
                  <a:cubicBezTo>
                    <a:pt x="3078600" y="25507"/>
                    <a:pt x="3079704" y="25752"/>
                    <a:pt x="3081298" y="25630"/>
                  </a:cubicBezTo>
                  <a:cubicBezTo>
                    <a:pt x="3081543" y="25630"/>
                    <a:pt x="3081911" y="25630"/>
                    <a:pt x="3082156" y="25630"/>
                  </a:cubicBezTo>
                  <a:cubicBezTo>
                    <a:pt x="3082524" y="25630"/>
                    <a:pt x="3082769" y="25630"/>
                    <a:pt x="3083137" y="25507"/>
                  </a:cubicBezTo>
                  <a:cubicBezTo>
                    <a:pt x="3083505" y="25507"/>
                    <a:pt x="3083750" y="25384"/>
                    <a:pt x="3084118" y="25262"/>
                  </a:cubicBezTo>
                  <a:cubicBezTo>
                    <a:pt x="3084486" y="25262"/>
                    <a:pt x="3084731" y="25139"/>
                    <a:pt x="3085099" y="25016"/>
                  </a:cubicBezTo>
                  <a:cubicBezTo>
                    <a:pt x="3086571" y="24649"/>
                    <a:pt x="3088042" y="24035"/>
                    <a:pt x="3089514" y="23300"/>
                  </a:cubicBezTo>
                  <a:cubicBezTo>
                    <a:pt x="3090986" y="22564"/>
                    <a:pt x="3092580" y="21705"/>
                    <a:pt x="3094051" y="20724"/>
                  </a:cubicBezTo>
                  <a:cubicBezTo>
                    <a:pt x="3095523" y="19743"/>
                    <a:pt x="3096872" y="18640"/>
                    <a:pt x="3098221" y="17536"/>
                  </a:cubicBezTo>
                  <a:cubicBezTo>
                    <a:pt x="3099569" y="16432"/>
                    <a:pt x="3100673" y="15206"/>
                    <a:pt x="3101777" y="13857"/>
                  </a:cubicBezTo>
                  <a:cubicBezTo>
                    <a:pt x="3103003" y="12263"/>
                    <a:pt x="3103861" y="10791"/>
                    <a:pt x="3104475" y="9565"/>
                  </a:cubicBezTo>
                  <a:cubicBezTo>
                    <a:pt x="3104965" y="8216"/>
                    <a:pt x="3105088" y="7113"/>
                    <a:pt x="3104965" y="6131"/>
                  </a:cubicBezTo>
                  <a:cubicBezTo>
                    <a:pt x="3104720" y="5151"/>
                    <a:pt x="3104229" y="4415"/>
                    <a:pt x="3103248" y="3924"/>
                  </a:cubicBezTo>
                  <a:cubicBezTo>
                    <a:pt x="3102390" y="3434"/>
                    <a:pt x="3101164" y="3188"/>
                    <a:pt x="3099569" y="3311"/>
                  </a:cubicBezTo>
                  <a:cubicBezTo>
                    <a:pt x="3099324" y="3311"/>
                    <a:pt x="3098956" y="3311"/>
                    <a:pt x="3098711" y="3311"/>
                  </a:cubicBezTo>
                  <a:cubicBezTo>
                    <a:pt x="3098343" y="3311"/>
                    <a:pt x="3098098" y="3311"/>
                    <a:pt x="3097730" y="3434"/>
                  </a:cubicBezTo>
                  <a:cubicBezTo>
                    <a:pt x="3097362" y="3556"/>
                    <a:pt x="3097117" y="3556"/>
                    <a:pt x="3096749" y="3679"/>
                  </a:cubicBezTo>
                  <a:cubicBezTo>
                    <a:pt x="3096381" y="3679"/>
                    <a:pt x="3096136" y="3802"/>
                    <a:pt x="3095768" y="3924"/>
                  </a:cubicBezTo>
                  <a:moveTo>
                    <a:pt x="2133253" y="292961"/>
                  </a:moveTo>
                  <a:cubicBezTo>
                    <a:pt x="2133253" y="292961"/>
                    <a:pt x="2132640" y="293083"/>
                    <a:pt x="2132395" y="293206"/>
                  </a:cubicBezTo>
                  <a:cubicBezTo>
                    <a:pt x="2132150" y="293206"/>
                    <a:pt x="2131782" y="293451"/>
                    <a:pt x="2131536" y="293574"/>
                  </a:cubicBezTo>
                  <a:cubicBezTo>
                    <a:pt x="2131291" y="293697"/>
                    <a:pt x="2130923" y="293819"/>
                    <a:pt x="2130556" y="293942"/>
                  </a:cubicBezTo>
                  <a:cubicBezTo>
                    <a:pt x="2130188" y="294064"/>
                    <a:pt x="2129943" y="294187"/>
                    <a:pt x="2129575" y="294432"/>
                  </a:cubicBezTo>
                  <a:lnTo>
                    <a:pt x="2129575" y="294432"/>
                  </a:lnTo>
                  <a:cubicBezTo>
                    <a:pt x="2127858" y="295291"/>
                    <a:pt x="2126263" y="296272"/>
                    <a:pt x="2124669" y="297375"/>
                  </a:cubicBezTo>
                  <a:cubicBezTo>
                    <a:pt x="2123075" y="298479"/>
                    <a:pt x="2121603" y="299828"/>
                    <a:pt x="2120377" y="301054"/>
                  </a:cubicBezTo>
                  <a:cubicBezTo>
                    <a:pt x="2119028" y="302403"/>
                    <a:pt x="2117925" y="303629"/>
                    <a:pt x="2117066" y="304978"/>
                  </a:cubicBezTo>
                  <a:cubicBezTo>
                    <a:pt x="2116208" y="306327"/>
                    <a:pt x="2115595" y="307553"/>
                    <a:pt x="2115227" y="308657"/>
                  </a:cubicBezTo>
                  <a:cubicBezTo>
                    <a:pt x="2114982" y="309516"/>
                    <a:pt x="2114982" y="310374"/>
                    <a:pt x="2115227" y="310987"/>
                  </a:cubicBezTo>
                  <a:cubicBezTo>
                    <a:pt x="2115472" y="311600"/>
                    <a:pt x="2115840" y="312091"/>
                    <a:pt x="2116453" y="312336"/>
                  </a:cubicBezTo>
                  <a:cubicBezTo>
                    <a:pt x="2117066" y="312704"/>
                    <a:pt x="2117802" y="312827"/>
                    <a:pt x="2118660" y="312827"/>
                  </a:cubicBezTo>
                  <a:cubicBezTo>
                    <a:pt x="2119519" y="312827"/>
                    <a:pt x="2120623" y="312581"/>
                    <a:pt x="2121726" y="312336"/>
                  </a:cubicBezTo>
                  <a:cubicBezTo>
                    <a:pt x="2121971" y="312336"/>
                    <a:pt x="2122339" y="312213"/>
                    <a:pt x="2122585" y="312091"/>
                  </a:cubicBezTo>
                  <a:cubicBezTo>
                    <a:pt x="2122830" y="312091"/>
                    <a:pt x="2123198" y="311846"/>
                    <a:pt x="2123443" y="311723"/>
                  </a:cubicBezTo>
                  <a:cubicBezTo>
                    <a:pt x="2123688" y="311600"/>
                    <a:pt x="2124056" y="311478"/>
                    <a:pt x="2124424" y="311355"/>
                  </a:cubicBezTo>
                  <a:cubicBezTo>
                    <a:pt x="2124792" y="311232"/>
                    <a:pt x="2125037" y="311110"/>
                    <a:pt x="2125405" y="310864"/>
                  </a:cubicBezTo>
                  <a:cubicBezTo>
                    <a:pt x="2127122" y="310006"/>
                    <a:pt x="2128716" y="309025"/>
                    <a:pt x="2130310" y="307921"/>
                  </a:cubicBezTo>
                  <a:cubicBezTo>
                    <a:pt x="2131904" y="306818"/>
                    <a:pt x="2133376" y="305469"/>
                    <a:pt x="2134602" y="304243"/>
                  </a:cubicBezTo>
                  <a:cubicBezTo>
                    <a:pt x="2135828" y="303016"/>
                    <a:pt x="2137055" y="301545"/>
                    <a:pt x="2137913" y="300318"/>
                  </a:cubicBezTo>
                  <a:cubicBezTo>
                    <a:pt x="2138772" y="298969"/>
                    <a:pt x="2139385" y="297743"/>
                    <a:pt x="2139630" y="296639"/>
                  </a:cubicBezTo>
                  <a:cubicBezTo>
                    <a:pt x="2139875" y="295658"/>
                    <a:pt x="2139875" y="294923"/>
                    <a:pt x="2139630" y="294310"/>
                  </a:cubicBezTo>
                  <a:cubicBezTo>
                    <a:pt x="2139385" y="293697"/>
                    <a:pt x="2139017" y="293206"/>
                    <a:pt x="2138404" y="292961"/>
                  </a:cubicBezTo>
                  <a:cubicBezTo>
                    <a:pt x="2137791" y="292715"/>
                    <a:pt x="2137055" y="292470"/>
                    <a:pt x="2136196" y="292470"/>
                  </a:cubicBezTo>
                  <a:cubicBezTo>
                    <a:pt x="2135338" y="292470"/>
                    <a:pt x="2134234" y="292715"/>
                    <a:pt x="2133131" y="292961"/>
                  </a:cubicBezTo>
                  <a:moveTo>
                    <a:pt x="3141018" y="1717"/>
                  </a:moveTo>
                  <a:cubicBezTo>
                    <a:pt x="3139547" y="2085"/>
                    <a:pt x="3138075" y="2698"/>
                    <a:pt x="3136604" y="3434"/>
                  </a:cubicBezTo>
                  <a:cubicBezTo>
                    <a:pt x="3135132" y="4170"/>
                    <a:pt x="3133660" y="5028"/>
                    <a:pt x="3132189" y="5886"/>
                  </a:cubicBezTo>
                  <a:cubicBezTo>
                    <a:pt x="3130717" y="6867"/>
                    <a:pt x="3129368" y="7848"/>
                    <a:pt x="3128019" y="8952"/>
                  </a:cubicBezTo>
                  <a:cubicBezTo>
                    <a:pt x="3126671" y="10056"/>
                    <a:pt x="3125567" y="11282"/>
                    <a:pt x="3124463" y="12508"/>
                  </a:cubicBezTo>
                  <a:cubicBezTo>
                    <a:pt x="3123114" y="14102"/>
                    <a:pt x="3122256" y="15574"/>
                    <a:pt x="3121643" y="16923"/>
                  </a:cubicBezTo>
                  <a:cubicBezTo>
                    <a:pt x="3121029" y="18272"/>
                    <a:pt x="3120907" y="19498"/>
                    <a:pt x="3121029" y="20479"/>
                  </a:cubicBezTo>
                  <a:cubicBezTo>
                    <a:pt x="3121152" y="21460"/>
                    <a:pt x="3121643" y="22319"/>
                    <a:pt x="3122501" y="22809"/>
                  </a:cubicBezTo>
                  <a:cubicBezTo>
                    <a:pt x="3123359" y="23300"/>
                    <a:pt x="3124586" y="23667"/>
                    <a:pt x="3126180" y="23545"/>
                  </a:cubicBezTo>
                  <a:cubicBezTo>
                    <a:pt x="3126548" y="23545"/>
                    <a:pt x="3126793" y="23545"/>
                    <a:pt x="3127161" y="23545"/>
                  </a:cubicBezTo>
                  <a:cubicBezTo>
                    <a:pt x="3127529" y="23545"/>
                    <a:pt x="3127897" y="23545"/>
                    <a:pt x="3128142" y="23422"/>
                  </a:cubicBezTo>
                  <a:cubicBezTo>
                    <a:pt x="3128510" y="23422"/>
                    <a:pt x="3128878" y="23300"/>
                    <a:pt x="3129246" y="23177"/>
                  </a:cubicBezTo>
                  <a:cubicBezTo>
                    <a:pt x="3129614" y="23177"/>
                    <a:pt x="3129981" y="22932"/>
                    <a:pt x="3130349" y="22932"/>
                  </a:cubicBezTo>
                  <a:cubicBezTo>
                    <a:pt x="3131821" y="22564"/>
                    <a:pt x="3133292" y="21951"/>
                    <a:pt x="3134764" y="21215"/>
                  </a:cubicBezTo>
                  <a:cubicBezTo>
                    <a:pt x="3136236" y="20479"/>
                    <a:pt x="3137707" y="19621"/>
                    <a:pt x="3139179" y="18640"/>
                  </a:cubicBezTo>
                  <a:cubicBezTo>
                    <a:pt x="3140650" y="17659"/>
                    <a:pt x="3141999" y="16678"/>
                    <a:pt x="3143348" y="15451"/>
                  </a:cubicBezTo>
                  <a:cubicBezTo>
                    <a:pt x="3144697" y="14348"/>
                    <a:pt x="3145801" y="13121"/>
                    <a:pt x="3146904" y="11895"/>
                  </a:cubicBezTo>
                  <a:cubicBezTo>
                    <a:pt x="3148253" y="10301"/>
                    <a:pt x="3149234" y="8829"/>
                    <a:pt x="3149725" y="7480"/>
                  </a:cubicBezTo>
                  <a:cubicBezTo>
                    <a:pt x="3150338" y="6131"/>
                    <a:pt x="3150461" y="4905"/>
                    <a:pt x="3150338" y="3924"/>
                  </a:cubicBezTo>
                  <a:cubicBezTo>
                    <a:pt x="3150215" y="2943"/>
                    <a:pt x="3149725" y="2207"/>
                    <a:pt x="3148866" y="1594"/>
                  </a:cubicBezTo>
                  <a:cubicBezTo>
                    <a:pt x="3148008" y="1104"/>
                    <a:pt x="3146782" y="858"/>
                    <a:pt x="3145187" y="858"/>
                  </a:cubicBezTo>
                  <a:cubicBezTo>
                    <a:pt x="3144819" y="858"/>
                    <a:pt x="3144574" y="858"/>
                    <a:pt x="3144206" y="858"/>
                  </a:cubicBezTo>
                  <a:cubicBezTo>
                    <a:pt x="3143839" y="858"/>
                    <a:pt x="3143471" y="858"/>
                    <a:pt x="3143103" y="981"/>
                  </a:cubicBezTo>
                  <a:cubicBezTo>
                    <a:pt x="3142735" y="1104"/>
                    <a:pt x="3142367" y="1104"/>
                    <a:pt x="3141999" y="1226"/>
                  </a:cubicBezTo>
                  <a:cubicBezTo>
                    <a:pt x="3141631" y="1226"/>
                    <a:pt x="3141264" y="1472"/>
                    <a:pt x="3140895" y="1472"/>
                  </a:cubicBezTo>
                  <a:moveTo>
                    <a:pt x="2084570" y="317732"/>
                  </a:moveTo>
                  <a:cubicBezTo>
                    <a:pt x="2084570" y="317732"/>
                    <a:pt x="2083957" y="317977"/>
                    <a:pt x="2083589" y="317977"/>
                  </a:cubicBezTo>
                  <a:cubicBezTo>
                    <a:pt x="2083220" y="317977"/>
                    <a:pt x="2082975" y="318222"/>
                    <a:pt x="2082607" y="318345"/>
                  </a:cubicBezTo>
                  <a:cubicBezTo>
                    <a:pt x="2082240" y="318467"/>
                    <a:pt x="2081994" y="318590"/>
                    <a:pt x="2081627" y="318835"/>
                  </a:cubicBezTo>
                  <a:cubicBezTo>
                    <a:pt x="2081259" y="318958"/>
                    <a:pt x="2080891" y="319203"/>
                    <a:pt x="2080523" y="319326"/>
                  </a:cubicBezTo>
                  <a:cubicBezTo>
                    <a:pt x="2078806" y="320184"/>
                    <a:pt x="2077212" y="321288"/>
                    <a:pt x="2075618" y="322392"/>
                  </a:cubicBezTo>
                  <a:cubicBezTo>
                    <a:pt x="2074023" y="323495"/>
                    <a:pt x="2072675" y="324844"/>
                    <a:pt x="2071326" y="326071"/>
                  </a:cubicBezTo>
                  <a:cubicBezTo>
                    <a:pt x="2070099" y="327419"/>
                    <a:pt x="2068996" y="328646"/>
                    <a:pt x="2068137" y="329995"/>
                  </a:cubicBezTo>
                  <a:cubicBezTo>
                    <a:pt x="2067279" y="331221"/>
                    <a:pt x="2066788" y="332570"/>
                    <a:pt x="2066543" y="333673"/>
                  </a:cubicBezTo>
                  <a:cubicBezTo>
                    <a:pt x="2066298" y="334532"/>
                    <a:pt x="2066420" y="335268"/>
                    <a:pt x="2066543" y="335881"/>
                  </a:cubicBezTo>
                  <a:cubicBezTo>
                    <a:pt x="2066788" y="336494"/>
                    <a:pt x="2067156" y="336862"/>
                    <a:pt x="2067769" y="337230"/>
                  </a:cubicBezTo>
                  <a:cubicBezTo>
                    <a:pt x="2068382" y="337475"/>
                    <a:pt x="2069118" y="337720"/>
                    <a:pt x="2069977" y="337598"/>
                  </a:cubicBezTo>
                  <a:cubicBezTo>
                    <a:pt x="2070835" y="337598"/>
                    <a:pt x="2071816" y="337475"/>
                    <a:pt x="2072920" y="337107"/>
                  </a:cubicBezTo>
                  <a:cubicBezTo>
                    <a:pt x="2073165" y="337107"/>
                    <a:pt x="2073533" y="336862"/>
                    <a:pt x="2073901" y="336862"/>
                  </a:cubicBezTo>
                  <a:cubicBezTo>
                    <a:pt x="2074269" y="336862"/>
                    <a:pt x="2074514" y="336617"/>
                    <a:pt x="2074882" y="336494"/>
                  </a:cubicBezTo>
                  <a:cubicBezTo>
                    <a:pt x="2075250" y="336371"/>
                    <a:pt x="2075495" y="336249"/>
                    <a:pt x="2075863" y="336003"/>
                  </a:cubicBezTo>
                  <a:cubicBezTo>
                    <a:pt x="2076231" y="335758"/>
                    <a:pt x="2076599" y="335636"/>
                    <a:pt x="2076967" y="335513"/>
                  </a:cubicBezTo>
                  <a:cubicBezTo>
                    <a:pt x="2078683" y="334655"/>
                    <a:pt x="2080278" y="333551"/>
                    <a:pt x="2081872" y="332447"/>
                  </a:cubicBezTo>
                  <a:cubicBezTo>
                    <a:pt x="2083466" y="331221"/>
                    <a:pt x="2084815" y="329995"/>
                    <a:pt x="2086164" y="328646"/>
                  </a:cubicBezTo>
                  <a:cubicBezTo>
                    <a:pt x="2087390" y="327297"/>
                    <a:pt x="2088494" y="326071"/>
                    <a:pt x="2089352" y="324722"/>
                  </a:cubicBezTo>
                  <a:cubicBezTo>
                    <a:pt x="2090210" y="323495"/>
                    <a:pt x="2090701" y="322146"/>
                    <a:pt x="2090946" y="321043"/>
                  </a:cubicBezTo>
                  <a:cubicBezTo>
                    <a:pt x="2091192" y="320184"/>
                    <a:pt x="2091069" y="319448"/>
                    <a:pt x="2090946" y="318835"/>
                  </a:cubicBezTo>
                  <a:cubicBezTo>
                    <a:pt x="2090701" y="318222"/>
                    <a:pt x="2090333" y="317854"/>
                    <a:pt x="2089720" y="317487"/>
                  </a:cubicBezTo>
                  <a:cubicBezTo>
                    <a:pt x="2089107" y="317241"/>
                    <a:pt x="2088371" y="316996"/>
                    <a:pt x="2087513" y="317119"/>
                  </a:cubicBezTo>
                  <a:cubicBezTo>
                    <a:pt x="2086654" y="317119"/>
                    <a:pt x="2085673" y="317364"/>
                    <a:pt x="2084570" y="317609"/>
                  </a:cubicBezTo>
                  <a:moveTo>
                    <a:pt x="3185778" y="981"/>
                  </a:moveTo>
                  <a:cubicBezTo>
                    <a:pt x="3184429" y="1349"/>
                    <a:pt x="3182957" y="1962"/>
                    <a:pt x="3181486" y="2698"/>
                  </a:cubicBezTo>
                  <a:cubicBezTo>
                    <a:pt x="3180014" y="3434"/>
                    <a:pt x="3178542" y="4170"/>
                    <a:pt x="3177194" y="5151"/>
                  </a:cubicBezTo>
                  <a:cubicBezTo>
                    <a:pt x="3175722" y="6131"/>
                    <a:pt x="3174373" y="7113"/>
                    <a:pt x="3173147" y="8216"/>
                  </a:cubicBezTo>
                  <a:cubicBezTo>
                    <a:pt x="3171798" y="9320"/>
                    <a:pt x="3170694" y="10424"/>
                    <a:pt x="3169591" y="11650"/>
                  </a:cubicBezTo>
                  <a:cubicBezTo>
                    <a:pt x="3168242" y="13244"/>
                    <a:pt x="3167261" y="14716"/>
                    <a:pt x="3166647" y="16065"/>
                  </a:cubicBezTo>
                  <a:cubicBezTo>
                    <a:pt x="3166034" y="17413"/>
                    <a:pt x="3165789" y="18640"/>
                    <a:pt x="3165912" y="19621"/>
                  </a:cubicBezTo>
                  <a:cubicBezTo>
                    <a:pt x="3166034" y="20602"/>
                    <a:pt x="3166525" y="21460"/>
                    <a:pt x="3167261" y="22073"/>
                  </a:cubicBezTo>
                  <a:cubicBezTo>
                    <a:pt x="3168119" y="22686"/>
                    <a:pt x="3169223" y="22932"/>
                    <a:pt x="3170817" y="22932"/>
                  </a:cubicBezTo>
                  <a:cubicBezTo>
                    <a:pt x="3171185" y="22932"/>
                    <a:pt x="3171552" y="22932"/>
                    <a:pt x="3171921" y="22932"/>
                  </a:cubicBezTo>
                  <a:cubicBezTo>
                    <a:pt x="3172289" y="22932"/>
                    <a:pt x="3172656" y="22932"/>
                    <a:pt x="3173024" y="22809"/>
                  </a:cubicBezTo>
                  <a:cubicBezTo>
                    <a:pt x="3173392" y="22809"/>
                    <a:pt x="3173760" y="22686"/>
                    <a:pt x="3174250" y="22564"/>
                  </a:cubicBezTo>
                  <a:cubicBezTo>
                    <a:pt x="3174741" y="22441"/>
                    <a:pt x="3175109" y="22319"/>
                    <a:pt x="3175477" y="22196"/>
                  </a:cubicBezTo>
                  <a:cubicBezTo>
                    <a:pt x="3176826" y="21828"/>
                    <a:pt x="3178297" y="21215"/>
                    <a:pt x="3179769" y="20479"/>
                  </a:cubicBezTo>
                  <a:cubicBezTo>
                    <a:pt x="3181240" y="19743"/>
                    <a:pt x="3182712" y="19008"/>
                    <a:pt x="3184184" y="18026"/>
                  </a:cubicBezTo>
                  <a:cubicBezTo>
                    <a:pt x="3185655" y="17046"/>
                    <a:pt x="3187004" y="16065"/>
                    <a:pt x="3188353" y="14961"/>
                  </a:cubicBezTo>
                  <a:cubicBezTo>
                    <a:pt x="3189702" y="13857"/>
                    <a:pt x="3190805" y="12754"/>
                    <a:pt x="3191909" y="11527"/>
                  </a:cubicBezTo>
                  <a:cubicBezTo>
                    <a:pt x="3193258" y="9933"/>
                    <a:pt x="3194239" y="8461"/>
                    <a:pt x="3194975" y="6990"/>
                  </a:cubicBezTo>
                  <a:cubicBezTo>
                    <a:pt x="3195588" y="5641"/>
                    <a:pt x="3195833" y="4415"/>
                    <a:pt x="3195710" y="3311"/>
                  </a:cubicBezTo>
                  <a:cubicBezTo>
                    <a:pt x="3195710" y="2330"/>
                    <a:pt x="3195097" y="1472"/>
                    <a:pt x="3194362" y="858"/>
                  </a:cubicBezTo>
                  <a:cubicBezTo>
                    <a:pt x="3193503" y="245"/>
                    <a:pt x="3192400" y="0"/>
                    <a:pt x="3190805" y="0"/>
                  </a:cubicBezTo>
                  <a:cubicBezTo>
                    <a:pt x="3190437" y="0"/>
                    <a:pt x="3190070" y="0"/>
                    <a:pt x="3189702" y="0"/>
                  </a:cubicBezTo>
                  <a:cubicBezTo>
                    <a:pt x="3189334" y="0"/>
                    <a:pt x="3188966" y="0"/>
                    <a:pt x="3188598" y="123"/>
                  </a:cubicBezTo>
                  <a:cubicBezTo>
                    <a:pt x="3188230" y="245"/>
                    <a:pt x="3187862" y="245"/>
                    <a:pt x="3187372" y="368"/>
                  </a:cubicBezTo>
                  <a:cubicBezTo>
                    <a:pt x="3187004" y="368"/>
                    <a:pt x="3186513" y="613"/>
                    <a:pt x="3186145" y="736"/>
                  </a:cubicBezTo>
                  <a:moveTo>
                    <a:pt x="2035886" y="343361"/>
                  </a:moveTo>
                  <a:cubicBezTo>
                    <a:pt x="2035886" y="343361"/>
                    <a:pt x="2035273" y="343606"/>
                    <a:pt x="2034905" y="343729"/>
                  </a:cubicBezTo>
                  <a:cubicBezTo>
                    <a:pt x="2034537" y="343729"/>
                    <a:pt x="2034169" y="343974"/>
                    <a:pt x="2033924" y="344097"/>
                  </a:cubicBezTo>
                  <a:cubicBezTo>
                    <a:pt x="2033556" y="344220"/>
                    <a:pt x="2033188" y="344465"/>
                    <a:pt x="2032820" y="344587"/>
                  </a:cubicBezTo>
                  <a:cubicBezTo>
                    <a:pt x="2032452" y="344710"/>
                    <a:pt x="2032084" y="344955"/>
                    <a:pt x="2031717" y="345201"/>
                  </a:cubicBezTo>
                  <a:cubicBezTo>
                    <a:pt x="2030000" y="346059"/>
                    <a:pt x="2028406" y="347163"/>
                    <a:pt x="2026934" y="348389"/>
                  </a:cubicBezTo>
                  <a:cubicBezTo>
                    <a:pt x="2025462" y="349615"/>
                    <a:pt x="2023991" y="350841"/>
                    <a:pt x="2022765" y="352190"/>
                  </a:cubicBezTo>
                  <a:cubicBezTo>
                    <a:pt x="2021538" y="353539"/>
                    <a:pt x="2020435" y="354766"/>
                    <a:pt x="2019699" y="356115"/>
                  </a:cubicBezTo>
                  <a:cubicBezTo>
                    <a:pt x="2018963" y="357464"/>
                    <a:pt x="2018350" y="358567"/>
                    <a:pt x="2018105" y="359671"/>
                  </a:cubicBezTo>
                  <a:cubicBezTo>
                    <a:pt x="2017982" y="360529"/>
                    <a:pt x="2018105" y="361142"/>
                    <a:pt x="2018227" y="361755"/>
                  </a:cubicBezTo>
                  <a:cubicBezTo>
                    <a:pt x="2018472" y="362369"/>
                    <a:pt x="2018840" y="362736"/>
                    <a:pt x="2019454" y="362982"/>
                  </a:cubicBezTo>
                  <a:cubicBezTo>
                    <a:pt x="2020067" y="363227"/>
                    <a:pt x="2020680" y="363350"/>
                    <a:pt x="2021538" y="363350"/>
                  </a:cubicBezTo>
                  <a:cubicBezTo>
                    <a:pt x="2022397" y="363350"/>
                    <a:pt x="2023378" y="363104"/>
                    <a:pt x="2024481" y="362859"/>
                  </a:cubicBezTo>
                  <a:cubicBezTo>
                    <a:pt x="2024849" y="362859"/>
                    <a:pt x="2025094" y="362614"/>
                    <a:pt x="2025462" y="362491"/>
                  </a:cubicBezTo>
                  <a:cubicBezTo>
                    <a:pt x="2025830" y="362369"/>
                    <a:pt x="2026198" y="362246"/>
                    <a:pt x="2026566" y="362123"/>
                  </a:cubicBezTo>
                  <a:cubicBezTo>
                    <a:pt x="2026934" y="362001"/>
                    <a:pt x="2027302" y="361755"/>
                    <a:pt x="2027670" y="361633"/>
                  </a:cubicBezTo>
                  <a:cubicBezTo>
                    <a:pt x="2028037" y="361510"/>
                    <a:pt x="2028406" y="361265"/>
                    <a:pt x="2028774" y="361020"/>
                  </a:cubicBezTo>
                  <a:cubicBezTo>
                    <a:pt x="2030490" y="360161"/>
                    <a:pt x="2032084" y="359058"/>
                    <a:pt x="2033556" y="357831"/>
                  </a:cubicBezTo>
                  <a:cubicBezTo>
                    <a:pt x="2035027" y="356605"/>
                    <a:pt x="2036499" y="355379"/>
                    <a:pt x="2037725" y="354030"/>
                  </a:cubicBezTo>
                  <a:cubicBezTo>
                    <a:pt x="2038952" y="352681"/>
                    <a:pt x="2040055" y="351455"/>
                    <a:pt x="2040791" y="350106"/>
                  </a:cubicBezTo>
                  <a:cubicBezTo>
                    <a:pt x="2041527" y="348880"/>
                    <a:pt x="2042140" y="347653"/>
                    <a:pt x="2042262" y="346550"/>
                  </a:cubicBezTo>
                  <a:cubicBezTo>
                    <a:pt x="2042385" y="345691"/>
                    <a:pt x="2042262" y="345078"/>
                    <a:pt x="2042140" y="344465"/>
                  </a:cubicBezTo>
                  <a:cubicBezTo>
                    <a:pt x="2041895" y="343852"/>
                    <a:pt x="2041527" y="343484"/>
                    <a:pt x="2040914" y="343239"/>
                  </a:cubicBezTo>
                  <a:cubicBezTo>
                    <a:pt x="2040300" y="342993"/>
                    <a:pt x="2039565" y="342871"/>
                    <a:pt x="2038829" y="342871"/>
                  </a:cubicBezTo>
                  <a:cubicBezTo>
                    <a:pt x="2037971" y="342871"/>
                    <a:pt x="2036990" y="343116"/>
                    <a:pt x="2035886" y="343361"/>
                  </a:cubicBezTo>
                  <a:moveTo>
                    <a:pt x="3229924" y="1472"/>
                  </a:moveTo>
                  <a:cubicBezTo>
                    <a:pt x="3228575" y="1840"/>
                    <a:pt x="3227104" y="2453"/>
                    <a:pt x="3225632" y="3066"/>
                  </a:cubicBezTo>
                  <a:cubicBezTo>
                    <a:pt x="3224160" y="3802"/>
                    <a:pt x="3222689" y="4537"/>
                    <a:pt x="3221340" y="5396"/>
                  </a:cubicBezTo>
                  <a:cubicBezTo>
                    <a:pt x="3219868" y="6254"/>
                    <a:pt x="3218520" y="7235"/>
                    <a:pt x="3217293" y="8339"/>
                  </a:cubicBezTo>
                  <a:cubicBezTo>
                    <a:pt x="3215944" y="9442"/>
                    <a:pt x="3214841" y="10546"/>
                    <a:pt x="3213737" y="11772"/>
                  </a:cubicBezTo>
                  <a:cubicBezTo>
                    <a:pt x="3212265" y="13367"/>
                    <a:pt x="3211285" y="14838"/>
                    <a:pt x="3210549" y="16310"/>
                  </a:cubicBezTo>
                  <a:cubicBezTo>
                    <a:pt x="3209813" y="17659"/>
                    <a:pt x="3209568" y="19008"/>
                    <a:pt x="3209568" y="19989"/>
                  </a:cubicBezTo>
                  <a:cubicBezTo>
                    <a:pt x="3209568" y="21092"/>
                    <a:pt x="3210058" y="21951"/>
                    <a:pt x="3210794" y="22564"/>
                  </a:cubicBezTo>
                  <a:cubicBezTo>
                    <a:pt x="3211530" y="23177"/>
                    <a:pt x="3212756" y="23545"/>
                    <a:pt x="3214228" y="23667"/>
                  </a:cubicBezTo>
                  <a:cubicBezTo>
                    <a:pt x="3214595" y="23667"/>
                    <a:pt x="3214963" y="23667"/>
                    <a:pt x="3215454" y="23667"/>
                  </a:cubicBezTo>
                  <a:cubicBezTo>
                    <a:pt x="3215822" y="23667"/>
                    <a:pt x="3216312" y="23667"/>
                    <a:pt x="3216680" y="23545"/>
                  </a:cubicBezTo>
                  <a:cubicBezTo>
                    <a:pt x="3217048" y="23545"/>
                    <a:pt x="3217538" y="23422"/>
                    <a:pt x="3218029" y="23300"/>
                  </a:cubicBezTo>
                  <a:cubicBezTo>
                    <a:pt x="3218520" y="23300"/>
                    <a:pt x="3218887" y="23054"/>
                    <a:pt x="3219378" y="22932"/>
                  </a:cubicBezTo>
                  <a:cubicBezTo>
                    <a:pt x="3220727" y="22564"/>
                    <a:pt x="3222198" y="21951"/>
                    <a:pt x="3223670" y="21338"/>
                  </a:cubicBezTo>
                  <a:cubicBezTo>
                    <a:pt x="3225142" y="20602"/>
                    <a:pt x="3226613" y="19866"/>
                    <a:pt x="3227962" y="19008"/>
                  </a:cubicBezTo>
                  <a:cubicBezTo>
                    <a:pt x="3229433" y="18149"/>
                    <a:pt x="3230782" y="17168"/>
                    <a:pt x="3232009" y="16065"/>
                  </a:cubicBezTo>
                  <a:cubicBezTo>
                    <a:pt x="3233358" y="14961"/>
                    <a:pt x="3234461" y="13857"/>
                    <a:pt x="3235565" y="12631"/>
                  </a:cubicBezTo>
                  <a:cubicBezTo>
                    <a:pt x="3237037" y="11037"/>
                    <a:pt x="3238018" y="9442"/>
                    <a:pt x="3238753" y="8094"/>
                  </a:cubicBezTo>
                  <a:cubicBezTo>
                    <a:pt x="3239489" y="6745"/>
                    <a:pt x="3239735" y="5396"/>
                    <a:pt x="3239612" y="4415"/>
                  </a:cubicBezTo>
                  <a:cubicBezTo>
                    <a:pt x="3239612" y="3311"/>
                    <a:pt x="3239121" y="2453"/>
                    <a:pt x="3238385" y="1840"/>
                  </a:cubicBezTo>
                  <a:cubicBezTo>
                    <a:pt x="3237650" y="1226"/>
                    <a:pt x="3236423" y="858"/>
                    <a:pt x="3234952" y="858"/>
                  </a:cubicBezTo>
                  <a:cubicBezTo>
                    <a:pt x="3234584" y="858"/>
                    <a:pt x="3234216" y="858"/>
                    <a:pt x="3233848" y="858"/>
                  </a:cubicBezTo>
                  <a:cubicBezTo>
                    <a:pt x="3233480" y="858"/>
                    <a:pt x="3232990" y="858"/>
                    <a:pt x="3232622" y="981"/>
                  </a:cubicBezTo>
                  <a:cubicBezTo>
                    <a:pt x="3232254" y="1104"/>
                    <a:pt x="3231763" y="1104"/>
                    <a:pt x="3231395" y="1226"/>
                  </a:cubicBezTo>
                  <a:cubicBezTo>
                    <a:pt x="3231028" y="1349"/>
                    <a:pt x="3230537" y="1472"/>
                    <a:pt x="3230047" y="1594"/>
                  </a:cubicBezTo>
                  <a:moveTo>
                    <a:pt x="1987570" y="369604"/>
                  </a:moveTo>
                  <a:cubicBezTo>
                    <a:pt x="1987570" y="369604"/>
                    <a:pt x="1986834" y="369849"/>
                    <a:pt x="1986466" y="369972"/>
                  </a:cubicBezTo>
                  <a:cubicBezTo>
                    <a:pt x="1986099" y="370094"/>
                    <a:pt x="1985731" y="370217"/>
                    <a:pt x="1985363" y="370462"/>
                  </a:cubicBezTo>
                  <a:cubicBezTo>
                    <a:pt x="1984995" y="370707"/>
                    <a:pt x="1984627" y="370830"/>
                    <a:pt x="1984136" y="370953"/>
                  </a:cubicBezTo>
                  <a:cubicBezTo>
                    <a:pt x="1983769" y="371198"/>
                    <a:pt x="1983278" y="371321"/>
                    <a:pt x="1982910" y="371566"/>
                  </a:cubicBezTo>
                  <a:cubicBezTo>
                    <a:pt x="1981193" y="372547"/>
                    <a:pt x="1979599" y="373650"/>
                    <a:pt x="1978128" y="374754"/>
                  </a:cubicBezTo>
                  <a:cubicBezTo>
                    <a:pt x="1976656" y="375858"/>
                    <a:pt x="1975184" y="377207"/>
                    <a:pt x="1973958" y="378556"/>
                  </a:cubicBezTo>
                  <a:cubicBezTo>
                    <a:pt x="1972732" y="379905"/>
                    <a:pt x="1971751" y="381131"/>
                    <a:pt x="1971015" y="382480"/>
                  </a:cubicBezTo>
                  <a:cubicBezTo>
                    <a:pt x="1970279" y="383706"/>
                    <a:pt x="1969789" y="384932"/>
                    <a:pt x="1969666" y="386036"/>
                  </a:cubicBezTo>
                  <a:cubicBezTo>
                    <a:pt x="1969666" y="386772"/>
                    <a:pt x="1969666" y="387508"/>
                    <a:pt x="1969911" y="387998"/>
                  </a:cubicBezTo>
                  <a:cubicBezTo>
                    <a:pt x="1970157" y="388489"/>
                    <a:pt x="1970525" y="388979"/>
                    <a:pt x="1971138" y="389224"/>
                  </a:cubicBezTo>
                  <a:cubicBezTo>
                    <a:pt x="1971751" y="389470"/>
                    <a:pt x="1972364" y="389592"/>
                    <a:pt x="1973223" y="389592"/>
                  </a:cubicBezTo>
                  <a:cubicBezTo>
                    <a:pt x="1974081" y="389592"/>
                    <a:pt x="1974939" y="389470"/>
                    <a:pt x="1976043" y="389102"/>
                  </a:cubicBezTo>
                  <a:cubicBezTo>
                    <a:pt x="1976411" y="389102"/>
                    <a:pt x="1976779" y="388857"/>
                    <a:pt x="1977147" y="388734"/>
                  </a:cubicBezTo>
                  <a:cubicBezTo>
                    <a:pt x="1977514" y="388611"/>
                    <a:pt x="1977882" y="388489"/>
                    <a:pt x="1978250" y="388243"/>
                  </a:cubicBezTo>
                  <a:cubicBezTo>
                    <a:pt x="1978618" y="388121"/>
                    <a:pt x="1978986" y="387875"/>
                    <a:pt x="1979476" y="387630"/>
                  </a:cubicBezTo>
                  <a:cubicBezTo>
                    <a:pt x="1979844" y="387385"/>
                    <a:pt x="1980335" y="387262"/>
                    <a:pt x="1980703" y="387017"/>
                  </a:cubicBezTo>
                  <a:cubicBezTo>
                    <a:pt x="1982420" y="386036"/>
                    <a:pt x="1984014" y="385055"/>
                    <a:pt x="1985486" y="383829"/>
                  </a:cubicBezTo>
                  <a:cubicBezTo>
                    <a:pt x="1986957" y="382603"/>
                    <a:pt x="1988429" y="381376"/>
                    <a:pt x="1989532" y="380027"/>
                  </a:cubicBezTo>
                  <a:cubicBezTo>
                    <a:pt x="1990636" y="378678"/>
                    <a:pt x="1991739" y="377452"/>
                    <a:pt x="1992475" y="376103"/>
                  </a:cubicBezTo>
                  <a:cubicBezTo>
                    <a:pt x="1993211" y="374877"/>
                    <a:pt x="1993701" y="373650"/>
                    <a:pt x="1993824" y="372670"/>
                  </a:cubicBezTo>
                  <a:cubicBezTo>
                    <a:pt x="1993947" y="371811"/>
                    <a:pt x="1993824" y="371198"/>
                    <a:pt x="1993579" y="370707"/>
                  </a:cubicBezTo>
                  <a:cubicBezTo>
                    <a:pt x="1993334" y="370217"/>
                    <a:pt x="1992966" y="369726"/>
                    <a:pt x="1992353" y="369481"/>
                  </a:cubicBezTo>
                  <a:cubicBezTo>
                    <a:pt x="1991739" y="369236"/>
                    <a:pt x="1991126" y="369113"/>
                    <a:pt x="1990268" y="369113"/>
                  </a:cubicBezTo>
                  <a:cubicBezTo>
                    <a:pt x="1989409" y="369113"/>
                    <a:pt x="1988551" y="369359"/>
                    <a:pt x="1987447" y="369604"/>
                  </a:cubicBezTo>
                  <a:moveTo>
                    <a:pt x="3273212" y="3556"/>
                  </a:moveTo>
                  <a:cubicBezTo>
                    <a:pt x="3271863" y="3924"/>
                    <a:pt x="3270514" y="4537"/>
                    <a:pt x="3269043" y="5151"/>
                  </a:cubicBezTo>
                  <a:cubicBezTo>
                    <a:pt x="3267571" y="5764"/>
                    <a:pt x="3266222" y="6622"/>
                    <a:pt x="3264873" y="7480"/>
                  </a:cubicBezTo>
                  <a:cubicBezTo>
                    <a:pt x="3263524" y="8339"/>
                    <a:pt x="3262175" y="9320"/>
                    <a:pt x="3260827" y="10301"/>
                  </a:cubicBezTo>
                  <a:cubicBezTo>
                    <a:pt x="3259600" y="11282"/>
                    <a:pt x="3258374" y="12508"/>
                    <a:pt x="3257270" y="13612"/>
                  </a:cubicBezTo>
                  <a:cubicBezTo>
                    <a:pt x="3255799" y="15206"/>
                    <a:pt x="3254695" y="16800"/>
                    <a:pt x="3253959" y="18149"/>
                  </a:cubicBezTo>
                  <a:cubicBezTo>
                    <a:pt x="3253223" y="19621"/>
                    <a:pt x="3252856" y="20847"/>
                    <a:pt x="3252856" y="21951"/>
                  </a:cubicBezTo>
                  <a:cubicBezTo>
                    <a:pt x="3252856" y="23054"/>
                    <a:pt x="3253223" y="24035"/>
                    <a:pt x="3253959" y="24649"/>
                  </a:cubicBezTo>
                  <a:cubicBezTo>
                    <a:pt x="3254695" y="25262"/>
                    <a:pt x="3255799" y="25752"/>
                    <a:pt x="3257270" y="25875"/>
                  </a:cubicBezTo>
                  <a:cubicBezTo>
                    <a:pt x="3257638" y="25875"/>
                    <a:pt x="3258129" y="25875"/>
                    <a:pt x="3258497" y="25875"/>
                  </a:cubicBezTo>
                  <a:cubicBezTo>
                    <a:pt x="3258865" y="25875"/>
                    <a:pt x="3259355" y="25875"/>
                    <a:pt x="3259845" y="25875"/>
                  </a:cubicBezTo>
                  <a:cubicBezTo>
                    <a:pt x="3260336" y="25875"/>
                    <a:pt x="3260704" y="25752"/>
                    <a:pt x="3261195" y="25630"/>
                  </a:cubicBezTo>
                  <a:cubicBezTo>
                    <a:pt x="3261685" y="25630"/>
                    <a:pt x="3262175" y="25384"/>
                    <a:pt x="3262666" y="25262"/>
                  </a:cubicBezTo>
                  <a:cubicBezTo>
                    <a:pt x="3264015" y="24894"/>
                    <a:pt x="3265364" y="24281"/>
                    <a:pt x="3266835" y="23667"/>
                  </a:cubicBezTo>
                  <a:cubicBezTo>
                    <a:pt x="3268307" y="23054"/>
                    <a:pt x="3269656" y="22196"/>
                    <a:pt x="3271128" y="21338"/>
                  </a:cubicBezTo>
                  <a:cubicBezTo>
                    <a:pt x="3272599" y="20479"/>
                    <a:pt x="3273948" y="19498"/>
                    <a:pt x="3275174" y="18394"/>
                  </a:cubicBezTo>
                  <a:cubicBezTo>
                    <a:pt x="3276523" y="17291"/>
                    <a:pt x="3277627" y="16187"/>
                    <a:pt x="3278730" y="15083"/>
                  </a:cubicBezTo>
                  <a:cubicBezTo>
                    <a:pt x="3280202" y="13489"/>
                    <a:pt x="3281306" y="12018"/>
                    <a:pt x="3282041" y="10546"/>
                  </a:cubicBezTo>
                  <a:cubicBezTo>
                    <a:pt x="3282777" y="9075"/>
                    <a:pt x="3283145" y="7848"/>
                    <a:pt x="3283145" y="6745"/>
                  </a:cubicBezTo>
                  <a:cubicBezTo>
                    <a:pt x="3283145" y="5641"/>
                    <a:pt x="3282777" y="4660"/>
                    <a:pt x="3282041" y="4047"/>
                  </a:cubicBezTo>
                  <a:cubicBezTo>
                    <a:pt x="3281306" y="3434"/>
                    <a:pt x="3280202" y="2943"/>
                    <a:pt x="3278730" y="2821"/>
                  </a:cubicBezTo>
                  <a:cubicBezTo>
                    <a:pt x="3278363" y="2821"/>
                    <a:pt x="3277872" y="2821"/>
                    <a:pt x="3277504" y="2821"/>
                  </a:cubicBezTo>
                  <a:cubicBezTo>
                    <a:pt x="3277013" y="2821"/>
                    <a:pt x="3276646" y="2821"/>
                    <a:pt x="3276155" y="2943"/>
                  </a:cubicBezTo>
                  <a:cubicBezTo>
                    <a:pt x="3275665" y="2943"/>
                    <a:pt x="3275174" y="3066"/>
                    <a:pt x="3274683" y="3188"/>
                  </a:cubicBezTo>
                  <a:cubicBezTo>
                    <a:pt x="3274193" y="3188"/>
                    <a:pt x="3273703" y="3434"/>
                    <a:pt x="3273212" y="3556"/>
                  </a:cubicBezTo>
                  <a:moveTo>
                    <a:pt x="1939377" y="396705"/>
                  </a:moveTo>
                  <a:cubicBezTo>
                    <a:pt x="1939377" y="396705"/>
                    <a:pt x="1938641" y="396950"/>
                    <a:pt x="1938273" y="397073"/>
                  </a:cubicBezTo>
                  <a:cubicBezTo>
                    <a:pt x="1937905" y="397195"/>
                    <a:pt x="1937415" y="397441"/>
                    <a:pt x="1937047" y="397563"/>
                  </a:cubicBezTo>
                  <a:cubicBezTo>
                    <a:pt x="1936679" y="397686"/>
                    <a:pt x="1936188" y="397931"/>
                    <a:pt x="1935821" y="398176"/>
                  </a:cubicBezTo>
                  <a:cubicBezTo>
                    <a:pt x="1935330" y="398422"/>
                    <a:pt x="1934962" y="398667"/>
                    <a:pt x="1934472" y="398912"/>
                  </a:cubicBezTo>
                  <a:cubicBezTo>
                    <a:pt x="1932755" y="399893"/>
                    <a:pt x="1931161" y="400997"/>
                    <a:pt x="1929689" y="402223"/>
                  </a:cubicBezTo>
                  <a:cubicBezTo>
                    <a:pt x="1928218" y="403449"/>
                    <a:pt x="1926869" y="404676"/>
                    <a:pt x="1925643" y="406024"/>
                  </a:cubicBezTo>
                  <a:cubicBezTo>
                    <a:pt x="1924416" y="407373"/>
                    <a:pt x="1923558" y="408600"/>
                    <a:pt x="1922822" y="409826"/>
                  </a:cubicBezTo>
                  <a:cubicBezTo>
                    <a:pt x="1922086" y="411052"/>
                    <a:pt x="1921596" y="412279"/>
                    <a:pt x="1921473" y="413260"/>
                  </a:cubicBezTo>
                  <a:cubicBezTo>
                    <a:pt x="1921473" y="413995"/>
                    <a:pt x="1921473" y="414609"/>
                    <a:pt x="1921718" y="415099"/>
                  </a:cubicBezTo>
                  <a:cubicBezTo>
                    <a:pt x="1921963" y="415590"/>
                    <a:pt x="1922331" y="415958"/>
                    <a:pt x="1922945" y="416203"/>
                  </a:cubicBezTo>
                  <a:cubicBezTo>
                    <a:pt x="1923435" y="416448"/>
                    <a:pt x="1924171" y="416571"/>
                    <a:pt x="1925029" y="416571"/>
                  </a:cubicBezTo>
                  <a:cubicBezTo>
                    <a:pt x="1925888" y="416571"/>
                    <a:pt x="1926746" y="416448"/>
                    <a:pt x="1927727" y="416080"/>
                  </a:cubicBezTo>
                  <a:cubicBezTo>
                    <a:pt x="1928095" y="416080"/>
                    <a:pt x="1928463" y="415835"/>
                    <a:pt x="1928831" y="415712"/>
                  </a:cubicBezTo>
                  <a:cubicBezTo>
                    <a:pt x="1929199" y="415590"/>
                    <a:pt x="1929689" y="415344"/>
                    <a:pt x="1930057" y="415222"/>
                  </a:cubicBezTo>
                  <a:cubicBezTo>
                    <a:pt x="1930425" y="415099"/>
                    <a:pt x="1930916" y="414854"/>
                    <a:pt x="1931283" y="414609"/>
                  </a:cubicBezTo>
                  <a:cubicBezTo>
                    <a:pt x="1931774" y="414363"/>
                    <a:pt x="1932142" y="414118"/>
                    <a:pt x="1932632" y="413873"/>
                  </a:cubicBezTo>
                  <a:cubicBezTo>
                    <a:pt x="1934349" y="412892"/>
                    <a:pt x="1935943" y="411788"/>
                    <a:pt x="1937415" y="410562"/>
                  </a:cubicBezTo>
                  <a:cubicBezTo>
                    <a:pt x="1938886" y="409336"/>
                    <a:pt x="1940235" y="408109"/>
                    <a:pt x="1941461" y="406760"/>
                  </a:cubicBezTo>
                  <a:cubicBezTo>
                    <a:pt x="1942688" y="405412"/>
                    <a:pt x="1943669" y="404185"/>
                    <a:pt x="1944282" y="402836"/>
                  </a:cubicBezTo>
                  <a:cubicBezTo>
                    <a:pt x="1945018" y="401610"/>
                    <a:pt x="1945386" y="400384"/>
                    <a:pt x="1945508" y="399403"/>
                  </a:cubicBezTo>
                  <a:cubicBezTo>
                    <a:pt x="1945508" y="398667"/>
                    <a:pt x="1945508" y="398054"/>
                    <a:pt x="1945263" y="397563"/>
                  </a:cubicBezTo>
                  <a:cubicBezTo>
                    <a:pt x="1945018" y="397073"/>
                    <a:pt x="1944527" y="396705"/>
                    <a:pt x="1944037" y="396459"/>
                  </a:cubicBezTo>
                  <a:cubicBezTo>
                    <a:pt x="1943424" y="396214"/>
                    <a:pt x="1942811" y="396092"/>
                    <a:pt x="1941952" y="396092"/>
                  </a:cubicBezTo>
                  <a:cubicBezTo>
                    <a:pt x="1941094" y="396092"/>
                    <a:pt x="1940235" y="396337"/>
                    <a:pt x="1939254" y="396582"/>
                  </a:cubicBezTo>
                  <a:moveTo>
                    <a:pt x="3316010" y="7113"/>
                  </a:moveTo>
                  <a:cubicBezTo>
                    <a:pt x="3314661" y="7480"/>
                    <a:pt x="3313312" y="7971"/>
                    <a:pt x="3311963" y="8707"/>
                  </a:cubicBezTo>
                  <a:cubicBezTo>
                    <a:pt x="3310614" y="9320"/>
                    <a:pt x="3309142" y="10056"/>
                    <a:pt x="3307793" y="10914"/>
                  </a:cubicBezTo>
                  <a:cubicBezTo>
                    <a:pt x="3306444" y="11772"/>
                    <a:pt x="3305096" y="12754"/>
                    <a:pt x="3303747" y="13735"/>
                  </a:cubicBezTo>
                  <a:cubicBezTo>
                    <a:pt x="3302521" y="14716"/>
                    <a:pt x="3301294" y="15819"/>
                    <a:pt x="3300191" y="17046"/>
                  </a:cubicBezTo>
                  <a:cubicBezTo>
                    <a:pt x="3298719" y="18640"/>
                    <a:pt x="3297493" y="20234"/>
                    <a:pt x="3296757" y="21705"/>
                  </a:cubicBezTo>
                  <a:cubicBezTo>
                    <a:pt x="3296021" y="23177"/>
                    <a:pt x="3295531" y="24526"/>
                    <a:pt x="3295531" y="25630"/>
                  </a:cubicBezTo>
                  <a:cubicBezTo>
                    <a:pt x="3295531" y="26733"/>
                    <a:pt x="3295776" y="27714"/>
                    <a:pt x="3296511" y="28450"/>
                  </a:cubicBezTo>
                  <a:cubicBezTo>
                    <a:pt x="3297247" y="29186"/>
                    <a:pt x="3298351" y="29676"/>
                    <a:pt x="3299823" y="29799"/>
                  </a:cubicBezTo>
                  <a:cubicBezTo>
                    <a:pt x="3300191" y="29799"/>
                    <a:pt x="3300681" y="29799"/>
                    <a:pt x="3301171" y="29799"/>
                  </a:cubicBezTo>
                  <a:cubicBezTo>
                    <a:pt x="3301662" y="29799"/>
                    <a:pt x="3302153" y="29799"/>
                    <a:pt x="3302643" y="29799"/>
                  </a:cubicBezTo>
                  <a:cubicBezTo>
                    <a:pt x="3303134" y="29799"/>
                    <a:pt x="3303624" y="29676"/>
                    <a:pt x="3304115" y="29554"/>
                  </a:cubicBezTo>
                  <a:cubicBezTo>
                    <a:pt x="3304605" y="29554"/>
                    <a:pt x="3305218" y="29309"/>
                    <a:pt x="3305709" y="29186"/>
                  </a:cubicBezTo>
                  <a:cubicBezTo>
                    <a:pt x="3307058" y="28818"/>
                    <a:pt x="3308406" y="28327"/>
                    <a:pt x="3309878" y="27592"/>
                  </a:cubicBezTo>
                  <a:cubicBezTo>
                    <a:pt x="3311227" y="26979"/>
                    <a:pt x="3312699" y="26243"/>
                    <a:pt x="3314048" y="25384"/>
                  </a:cubicBezTo>
                  <a:cubicBezTo>
                    <a:pt x="3315396" y="24526"/>
                    <a:pt x="3316746" y="23545"/>
                    <a:pt x="3318094" y="22564"/>
                  </a:cubicBezTo>
                  <a:cubicBezTo>
                    <a:pt x="3319321" y="21583"/>
                    <a:pt x="3320547" y="20479"/>
                    <a:pt x="3321651" y="19253"/>
                  </a:cubicBezTo>
                  <a:cubicBezTo>
                    <a:pt x="3323245" y="17659"/>
                    <a:pt x="3324348" y="16065"/>
                    <a:pt x="3325084" y="14593"/>
                  </a:cubicBezTo>
                  <a:cubicBezTo>
                    <a:pt x="3325820" y="13121"/>
                    <a:pt x="3326311" y="11772"/>
                    <a:pt x="3326311" y="10669"/>
                  </a:cubicBezTo>
                  <a:cubicBezTo>
                    <a:pt x="3326311" y="9565"/>
                    <a:pt x="3326065" y="8584"/>
                    <a:pt x="3325329" y="7848"/>
                  </a:cubicBezTo>
                  <a:cubicBezTo>
                    <a:pt x="3324594" y="7113"/>
                    <a:pt x="3323490" y="6622"/>
                    <a:pt x="3322018" y="6500"/>
                  </a:cubicBezTo>
                  <a:cubicBezTo>
                    <a:pt x="3321651" y="6500"/>
                    <a:pt x="3321160" y="6500"/>
                    <a:pt x="3320669" y="6500"/>
                  </a:cubicBezTo>
                  <a:cubicBezTo>
                    <a:pt x="3320179" y="6500"/>
                    <a:pt x="3319688" y="6500"/>
                    <a:pt x="3319198" y="6500"/>
                  </a:cubicBezTo>
                  <a:cubicBezTo>
                    <a:pt x="3318707" y="6500"/>
                    <a:pt x="3318217" y="6622"/>
                    <a:pt x="3317726" y="6745"/>
                  </a:cubicBezTo>
                  <a:cubicBezTo>
                    <a:pt x="3317236" y="6867"/>
                    <a:pt x="3316623" y="6990"/>
                    <a:pt x="3316132" y="7113"/>
                  </a:cubicBezTo>
                  <a:moveTo>
                    <a:pt x="1891306" y="424542"/>
                  </a:moveTo>
                  <a:cubicBezTo>
                    <a:pt x="1891306" y="424542"/>
                    <a:pt x="1890448" y="424787"/>
                    <a:pt x="1890080" y="424909"/>
                  </a:cubicBezTo>
                  <a:cubicBezTo>
                    <a:pt x="1889712" y="425032"/>
                    <a:pt x="1889222" y="425277"/>
                    <a:pt x="1888854" y="425400"/>
                  </a:cubicBezTo>
                  <a:cubicBezTo>
                    <a:pt x="1888363" y="425645"/>
                    <a:pt x="1887995" y="425768"/>
                    <a:pt x="1887505" y="426013"/>
                  </a:cubicBezTo>
                  <a:cubicBezTo>
                    <a:pt x="1887014" y="426258"/>
                    <a:pt x="1886524" y="426504"/>
                    <a:pt x="1886156" y="426749"/>
                  </a:cubicBezTo>
                  <a:cubicBezTo>
                    <a:pt x="1884439" y="427730"/>
                    <a:pt x="1882845" y="428833"/>
                    <a:pt x="1881373" y="430060"/>
                  </a:cubicBezTo>
                  <a:cubicBezTo>
                    <a:pt x="1879902" y="431286"/>
                    <a:pt x="1878553" y="432512"/>
                    <a:pt x="1877449" y="433861"/>
                  </a:cubicBezTo>
                  <a:cubicBezTo>
                    <a:pt x="1876346" y="435210"/>
                    <a:pt x="1875365" y="436437"/>
                    <a:pt x="1874751" y="437663"/>
                  </a:cubicBezTo>
                  <a:cubicBezTo>
                    <a:pt x="1874138" y="438889"/>
                    <a:pt x="1873648" y="440116"/>
                    <a:pt x="1873648" y="441096"/>
                  </a:cubicBezTo>
                  <a:cubicBezTo>
                    <a:pt x="1873648" y="441832"/>
                    <a:pt x="1873648" y="442445"/>
                    <a:pt x="1874016" y="442813"/>
                  </a:cubicBezTo>
                  <a:cubicBezTo>
                    <a:pt x="1874383" y="443181"/>
                    <a:pt x="1874751" y="443672"/>
                    <a:pt x="1875242" y="443794"/>
                  </a:cubicBezTo>
                  <a:cubicBezTo>
                    <a:pt x="1875733" y="444040"/>
                    <a:pt x="1876468" y="444162"/>
                    <a:pt x="1877204" y="444040"/>
                  </a:cubicBezTo>
                  <a:cubicBezTo>
                    <a:pt x="1877940" y="443917"/>
                    <a:pt x="1878798" y="443917"/>
                    <a:pt x="1879779" y="443549"/>
                  </a:cubicBezTo>
                  <a:cubicBezTo>
                    <a:pt x="1880147" y="443549"/>
                    <a:pt x="1880638" y="443304"/>
                    <a:pt x="1881005" y="443181"/>
                  </a:cubicBezTo>
                  <a:cubicBezTo>
                    <a:pt x="1881373" y="443058"/>
                    <a:pt x="1881864" y="442813"/>
                    <a:pt x="1882355" y="442691"/>
                  </a:cubicBezTo>
                  <a:cubicBezTo>
                    <a:pt x="1882845" y="442445"/>
                    <a:pt x="1883213" y="442323"/>
                    <a:pt x="1883703" y="442077"/>
                  </a:cubicBezTo>
                  <a:cubicBezTo>
                    <a:pt x="1884194" y="441832"/>
                    <a:pt x="1884685" y="441587"/>
                    <a:pt x="1885052" y="441342"/>
                  </a:cubicBezTo>
                  <a:cubicBezTo>
                    <a:pt x="1886769" y="440361"/>
                    <a:pt x="1888363" y="439257"/>
                    <a:pt x="1889835" y="438031"/>
                  </a:cubicBezTo>
                  <a:cubicBezTo>
                    <a:pt x="1891306" y="436804"/>
                    <a:pt x="1892655" y="435456"/>
                    <a:pt x="1893759" y="434229"/>
                  </a:cubicBezTo>
                  <a:cubicBezTo>
                    <a:pt x="1894863" y="433003"/>
                    <a:pt x="1895843" y="431654"/>
                    <a:pt x="1896580" y="430428"/>
                  </a:cubicBezTo>
                  <a:cubicBezTo>
                    <a:pt x="1897315" y="429201"/>
                    <a:pt x="1897683" y="427975"/>
                    <a:pt x="1897806" y="426994"/>
                  </a:cubicBezTo>
                  <a:cubicBezTo>
                    <a:pt x="1897806" y="426258"/>
                    <a:pt x="1897806" y="425645"/>
                    <a:pt x="1897438" y="425277"/>
                  </a:cubicBezTo>
                  <a:cubicBezTo>
                    <a:pt x="1897193" y="424787"/>
                    <a:pt x="1896702" y="424419"/>
                    <a:pt x="1896211" y="424296"/>
                  </a:cubicBezTo>
                  <a:cubicBezTo>
                    <a:pt x="1895721" y="424051"/>
                    <a:pt x="1894985" y="424051"/>
                    <a:pt x="1894250" y="424051"/>
                  </a:cubicBezTo>
                  <a:cubicBezTo>
                    <a:pt x="1893514" y="424051"/>
                    <a:pt x="1892533" y="424296"/>
                    <a:pt x="1891674" y="424542"/>
                  </a:cubicBezTo>
                  <a:moveTo>
                    <a:pt x="3357949" y="12140"/>
                  </a:moveTo>
                  <a:cubicBezTo>
                    <a:pt x="3356600" y="12508"/>
                    <a:pt x="3355251" y="12999"/>
                    <a:pt x="3353902" y="13612"/>
                  </a:cubicBezTo>
                  <a:cubicBezTo>
                    <a:pt x="3352553" y="14225"/>
                    <a:pt x="3351204" y="14961"/>
                    <a:pt x="3349855" y="15819"/>
                  </a:cubicBezTo>
                  <a:cubicBezTo>
                    <a:pt x="3348506" y="16678"/>
                    <a:pt x="3347157" y="17536"/>
                    <a:pt x="3345931" y="18517"/>
                  </a:cubicBezTo>
                  <a:cubicBezTo>
                    <a:pt x="3344705" y="19498"/>
                    <a:pt x="3343479" y="20602"/>
                    <a:pt x="3342375" y="21705"/>
                  </a:cubicBezTo>
                  <a:cubicBezTo>
                    <a:pt x="3340781" y="23300"/>
                    <a:pt x="3339554" y="24894"/>
                    <a:pt x="3338696" y="26365"/>
                  </a:cubicBezTo>
                  <a:cubicBezTo>
                    <a:pt x="3337838" y="27837"/>
                    <a:pt x="3337347" y="29186"/>
                    <a:pt x="3337224" y="30412"/>
                  </a:cubicBezTo>
                  <a:cubicBezTo>
                    <a:pt x="3337102" y="31638"/>
                    <a:pt x="3337347" y="32619"/>
                    <a:pt x="3338083" y="33355"/>
                  </a:cubicBezTo>
                  <a:cubicBezTo>
                    <a:pt x="3338819" y="34091"/>
                    <a:pt x="3339799" y="34704"/>
                    <a:pt x="3341149" y="34949"/>
                  </a:cubicBezTo>
                  <a:cubicBezTo>
                    <a:pt x="3341639" y="34949"/>
                    <a:pt x="3342007" y="34949"/>
                    <a:pt x="3342497" y="34949"/>
                  </a:cubicBezTo>
                  <a:cubicBezTo>
                    <a:pt x="3342988" y="34949"/>
                    <a:pt x="3343479" y="34949"/>
                    <a:pt x="3343969" y="34949"/>
                  </a:cubicBezTo>
                  <a:cubicBezTo>
                    <a:pt x="3344459" y="34949"/>
                    <a:pt x="3345073" y="34827"/>
                    <a:pt x="3345563" y="34704"/>
                  </a:cubicBezTo>
                  <a:cubicBezTo>
                    <a:pt x="3346176" y="34704"/>
                    <a:pt x="3346667" y="34459"/>
                    <a:pt x="3347280" y="34336"/>
                  </a:cubicBezTo>
                  <a:cubicBezTo>
                    <a:pt x="3348629" y="33968"/>
                    <a:pt x="3349978" y="33478"/>
                    <a:pt x="3351327" y="32865"/>
                  </a:cubicBezTo>
                  <a:cubicBezTo>
                    <a:pt x="3352676" y="32251"/>
                    <a:pt x="3354024" y="31516"/>
                    <a:pt x="3355496" y="30657"/>
                  </a:cubicBezTo>
                  <a:cubicBezTo>
                    <a:pt x="3356968" y="29799"/>
                    <a:pt x="3358194" y="28940"/>
                    <a:pt x="3359420" y="27960"/>
                  </a:cubicBezTo>
                  <a:cubicBezTo>
                    <a:pt x="3360647" y="26979"/>
                    <a:pt x="3361873" y="25875"/>
                    <a:pt x="3362976" y="24771"/>
                  </a:cubicBezTo>
                  <a:cubicBezTo>
                    <a:pt x="3364571" y="23177"/>
                    <a:pt x="3365797" y="21583"/>
                    <a:pt x="3366655" y="20111"/>
                  </a:cubicBezTo>
                  <a:cubicBezTo>
                    <a:pt x="3367514" y="18640"/>
                    <a:pt x="3368004" y="17291"/>
                    <a:pt x="3368127" y="16065"/>
                  </a:cubicBezTo>
                  <a:cubicBezTo>
                    <a:pt x="3368249" y="14838"/>
                    <a:pt x="3367882" y="13857"/>
                    <a:pt x="3367269" y="13121"/>
                  </a:cubicBezTo>
                  <a:cubicBezTo>
                    <a:pt x="3366655" y="12386"/>
                    <a:pt x="3365552" y="11895"/>
                    <a:pt x="3364080" y="11650"/>
                  </a:cubicBezTo>
                  <a:cubicBezTo>
                    <a:pt x="3363589" y="11650"/>
                    <a:pt x="3363222" y="11650"/>
                    <a:pt x="3362731" y="11650"/>
                  </a:cubicBezTo>
                  <a:cubicBezTo>
                    <a:pt x="3362241" y="11650"/>
                    <a:pt x="3361750" y="11650"/>
                    <a:pt x="3361260" y="11650"/>
                  </a:cubicBezTo>
                  <a:cubicBezTo>
                    <a:pt x="3360769" y="11650"/>
                    <a:pt x="3360156" y="11772"/>
                    <a:pt x="3359666" y="11895"/>
                  </a:cubicBezTo>
                  <a:cubicBezTo>
                    <a:pt x="3359175" y="12018"/>
                    <a:pt x="3358562" y="12140"/>
                    <a:pt x="3357949" y="12263"/>
                  </a:cubicBezTo>
                  <a:moveTo>
                    <a:pt x="1843604" y="453114"/>
                  </a:moveTo>
                  <a:cubicBezTo>
                    <a:pt x="1843604" y="453114"/>
                    <a:pt x="1842745" y="453359"/>
                    <a:pt x="1842255" y="453605"/>
                  </a:cubicBezTo>
                  <a:cubicBezTo>
                    <a:pt x="1841764" y="453727"/>
                    <a:pt x="1841397" y="453972"/>
                    <a:pt x="1840906" y="454218"/>
                  </a:cubicBezTo>
                  <a:cubicBezTo>
                    <a:pt x="1840415" y="454463"/>
                    <a:pt x="1839925" y="454708"/>
                    <a:pt x="1839434" y="454954"/>
                  </a:cubicBezTo>
                  <a:cubicBezTo>
                    <a:pt x="1838944" y="455199"/>
                    <a:pt x="1838453" y="455567"/>
                    <a:pt x="1837963" y="455812"/>
                  </a:cubicBezTo>
                  <a:cubicBezTo>
                    <a:pt x="1836369" y="456793"/>
                    <a:pt x="1834774" y="457897"/>
                    <a:pt x="1833303" y="459123"/>
                  </a:cubicBezTo>
                  <a:cubicBezTo>
                    <a:pt x="1831831" y="460349"/>
                    <a:pt x="1830605" y="461698"/>
                    <a:pt x="1829502" y="462924"/>
                  </a:cubicBezTo>
                  <a:cubicBezTo>
                    <a:pt x="1828398" y="464273"/>
                    <a:pt x="1827539" y="465500"/>
                    <a:pt x="1826926" y="466726"/>
                  </a:cubicBezTo>
                  <a:cubicBezTo>
                    <a:pt x="1826313" y="467952"/>
                    <a:pt x="1825945" y="469056"/>
                    <a:pt x="1825945" y="470037"/>
                  </a:cubicBezTo>
                  <a:cubicBezTo>
                    <a:pt x="1825945" y="470773"/>
                    <a:pt x="1825945" y="471263"/>
                    <a:pt x="1826313" y="471754"/>
                  </a:cubicBezTo>
                  <a:cubicBezTo>
                    <a:pt x="1826558" y="472244"/>
                    <a:pt x="1827049" y="472490"/>
                    <a:pt x="1827539" y="472735"/>
                  </a:cubicBezTo>
                  <a:cubicBezTo>
                    <a:pt x="1828030" y="472980"/>
                    <a:pt x="1828765" y="472980"/>
                    <a:pt x="1829502" y="472980"/>
                  </a:cubicBezTo>
                  <a:cubicBezTo>
                    <a:pt x="1830237" y="472980"/>
                    <a:pt x="1831095" y="472857"/>
                    <a:pt x="1832077" y="472490"/>
                  </a:cubicBezTo>
                  <a:cubicBezTo>
                    <a:pt x="1832445" y="472490"/>
                    <a:pt x="1832935" y="472244"/>
                    <a:pt x="1833425" y="471999"/>
                  </a:cubicBezTo>
                  <a:cubicBezTo>
                    <a:pt x="1833916" y="471876"/>
                    <a:pt x="1834284" y="471631"/>
                    <a:pt x="1834774" y="471386"/>
                  </a:cubicBezTo>
                  <a:cubicBezTo>
                    <a:pt x="1835265" y="471141"/>
                    <a:pt x="1835755" y="470895"/>
                    <a:pt x="1836246" y="470650"/>
                  </a:cubicBezTo>
                  <a:cubicBezTo>
                    <a:pt x="1836737" y="470405"/>
                    <a:pt x="1837227" y="470160"/>
                    <a:pt x="1837717" y="469792"/>
                  </a:cubicBezTo>
                  <a:cubicBezTo>
                    <a:pt x="1839434" y="468811"/>
                    <a:pt x="1840906" y="467584"/>
                    <a:pt x="1842377" y="466358"/>
                  </a:cubicBezTo>
                  <a:cubicBezTo>
                    <a:pt x="1843849" y="465132"/>
                    <a:pt x="1845075" y="463783"/>
                    <a:pt x="1846302" y="462556"/>
                  </a:cubicBezTo>
                  <a:cubicBezTo>
                    <a:pt x="1847405" y="461208"/>
                    <a:pt x="1848264" y="459981"/>
                    <a:pt x="1848999" y="458755"/>
                  </a:cubicBezTo>
                  <a:cubicBezTo>
                    <a:pt x="1849612" y="457529"/>
                    <a:pt x="1849980" y="456425"/>
                    <a:pt x="1850103" y="455444"/>
                  </a:cubicBezTo>
                  <a:cubicBezTo>
                    <a:pt x="1850103" y="454831"/>
                    <a:pt x="1849980" y="454218"/>
                    <a:pt x="1849735" y="453850"/>
                  </a:cubicBezTo>
                  <a:cubicBezTo>
                    <a:pt x="1849490" y="453359"/>
                    <a:pt x="1848999" y="453114"/>
                    <a:pt x="1848509" y="452869"/>
                  </a:cubicBezTo>
                  <a:cubicBezTo>
                    <a:pt x="1848018" y="452624"/>
                    <a:pt x="1847283" y="452624"/>
                    <a:pt x="1846547" y="452624"/>
                  </a:cubicBezTo>
                  <a:cubicBezTo>
                    <a:pt x="1845811" y="452624"/>
                    <a:pt x="1844953" y="452746"/>
                    <a:pt x="1843972" y="453114"/>
                  </a:cubicBezTo>
                  <a:moveTo>
                    <a:pt x="3399152" y="18640"/>
                  </a:moveTo>
                  <a:cubicBezTo>
                    <a:pt x="3397926" y="19008"/>
                    <a:pt x="3396577" y="19498"/>
                    <a:pt x="3395228" y="20111"/>
                  </a:cubicBezTo>
                  <a:cubicBezTo>
                    <a:pt x="3393879" y="20724"/>
                    <a:pt x="3392530" y="21460"/>
                    <a:pt x="3391181" y="22196"/>
                  </a:cubicBezTo>
                  <a:cubicBezTo>
                    <a:pt x="3389832" y="22932"/>
                    <a:pt x="3388606" y="23913"/>
                    <a:pt x="3387257" y="24771"/>
                  </a:cubicBezTo>
                  <a:cubicBezTo>
                    <a:pt x="3386031" y="25752"/>
                    <a:pt x="3384804" y="26733"/>
                    <a:pt x="3383701" y="27837"/>
                  </a:cubicBezTo>
                  <a:cubicBezTo>
                    <a:pt x="3382107" y="29431"/>
                    <a:pt x="3380758" y="31025"/>
                    <a:pt x="3379899" y="32497"/>
                  </a:cubicBezTo>
                  <a:cubicBezTo>
                    <a:pt x="3379041" y="33968"/>
                    <a:pt x="3378428" y="35440"/>
                    <a:pt x="3378305" y="36666"/>
                  </a:cubicBezTo>
                  <a:cubicBezTo>
                    <a:pt x="3378182" y="37892"/>
                    <a:pt x="3378305" y="38996"/>
                    <a:pt x="3378918" y="39732"/>
                  </a:cubicBezTo>
                  <a:cubicBezTo>
                    <a:pt x="3379531" y="40590"/>
                    <a:pt x="3380512" y="41081"/>
                    <a:pt x="3381861" y="41449"/>
                  </a:cubicBezTo>
                  <a:cubicBezTo>
                    <a:pt x="3382352" y="41449"/>
                    <a:pt x="3382842" y="41571"/>
                    <a:pt x="3383333" y="41571"/>
                  </a:cubicBezTo>
                  <a:cubicBezTo>
                    <a:pt x="3383824" y="41571"/>
                    <a:pt x="3384437" y="41571"/>
                    <a:pt x="3384927" y="41571"/>
                  </a:cubicBezTo>
                  <a:cubicBezTo>
                    <a:pt x="3385540" y="41571"/>
                    <a:pt x="3386031" y="41449"/>
                    <a:pt x="3386644" y="41326"/>
                  </a:cubicBezTo>
                  <a:cubicBezTo>
                    <a:pt x="3387257" y="41326"/>
                    <a:pt x="3387870" y="41081"/>
                    <a:pt x="3388483" y="40835"/>
                  </a:cubicBezTo>
                  <a:cubicBezTo>
                    <a:pt x="3389710" y="40468"/>
                    <a:pt x="3391059" y="39977"/>
                    <a:pt x="3392407" y="39364"/>
                  </a:cubicBezTo>
                  <a:cubicBezTo>
                    <a:pt x="3393756" y="38751"/>
                    <a:pt x="3395105" y="38138"/>
                    <a:pt x="3396454" y="37279"/>
                  </a:cubicBezTo>
                  <a:cubicBezTo>
                    <a:pt x="3397803" y="36544"/>
                    <a:pt x="3399029" y="35563"/>
                    <a:pt x="3400378" y="34704"/>
                  </a:cubicBezTo>
                  <a:cubicBezTo>
                    <a:pt x="3401605" y="33723"/>
                    <a:pt x="3402831" y="32742"/>
                    <a:pt x="3403935" y="31638"/>
                  </a:cubicBezTo>
                  <a:cubicBezTo>
                    <a:pt x="3405529" y="30044"/>
                    <a:pt x="3406877" y="28450"/>
                    <a:pt x="3407736" y="26856"/>
                  </a:cubicBezTo>
                  <a:cubicBezTo>
                    <a:pt x="3408594" y="25384"/>
                    <a:pt x="3409207" y="23913"/>
                    <a:pt x="3409330" y="22686"/>
                  </a:cubicBezTo>
                  <a:cubicBezTo>
                    <a:pt x="3409453" y="21460"/>
                    <a:pt x="3409330" y="20356"/>
                    <a:pt x="3408594" y="19621"/>
                  </a:cubicBezTo>
                  <a:cubicBezTo>
                    <a:pt x="3407981" y="18762"/>
                    <a:pt x="3407000" y="18272"/>
                    <a:pt x="3405529" y="18026"/>
                  </a:cubicBezTo>
                  <a:lnTo>
                    <a:pt x="3405529" y="18026"/>
                  </a:lnTo>
                  <a:cubicBezTo>
                    <a:pt x="3405529" y="18026"/>
                    <a:pt x="3404548" y="17781"/>
                    <a:pt x="3404057" y="17781"/>
                  </a:cubicBezTo>
                  <a:cubicBezTo>
                    <a:pt x="3403567" y="17781"/>
                    <a:pt x="3402954" y="17781"/>
                    <a:pt x="3402463" y="17781"/>
                  </a:cubicBezTo>
                  <a:cubicBezTo>
                    <a:pt x="3401850" y="17781"/>
                    <a:pt x="3401359" y="17904"/>
                    <a:pt x="3400746" y="18026"/>
                  </a:cubicBezTo>
                  <a:cubicBezTo>
                    <a:pt x="3400133" y="18026"/>
                    <a:pt x="3399520" y="18272"/>
                    <a:pt x="3398907" y="18517"/>
                  </a:cubicBezTo>
                  <a:moveTo>
                    <a:pt x="1795901" y="482422"/>
                  </a:moveTo>
                  <a:cubicBezTo>
                    <a:pt x="1795901" y="482422"/>
                    <a:pt x="1795042" y="482668"/>
                    <a:pt x="1794552" y="482913"/>
                  </a:cubicBezTo>
                  <a:cubicBezTo>
                    <a:pt x="1794062" y="483158"/>
                    <a:pt x="1793571" y="483281"/>
                    <a:pt x="1793081" y="483526"/>
                  </a:cubicBezTo>
                  <a:cubicBezTo>
                    <a:pt x="1792590" y="483771"/>
                    <a:pt x="1792099" y="484017"/>
                    <a:pt x="1791486" y="484262"/>
                  </a:cubicBezTo>
                  <a:cubicBezTo>
                    <a:pt x="1790873" y="484507"/>
                    <a:pt x="1790383" y="484875"/>
                    <a:pt x="1789892" y="485243"/>
                  </a:cubicBezTo>
                  <a:cubicBezTo>
                    <a:pt x="1788298" y="486224"/>
                    <a:pt x="1786704" y="487450"/>
                    <a:pt x="1785232" y="488676"/>
                  </a:cubicBezTo>
                  <a:cubicBezTo>
                    <a:pt x="1783761" y="489903"/>
                    <a:pt x="1782534" y="491252"/>
                    <a:pt x="1781431" y="492478"/>
                  </a:cubicBezTo>
                  <a:cubicBezTo>
                    <a:pt x="1780327" y="493827"/>
                    <a:pt x="1779469" y="495053"/>
                    <a:pt x="1778856" y="496279"/>
                  </a:cubicBezTo>
                  <a:cubicBezTo>
                    <a:pt x="1778242" y="497506"/>
                    <a:pt x="1777874" y="498609"/>
                    <a:pt x="1777874" y="499590"/>
                  </a:cubicBezTo>
                  <a:cubicBezTo>
                    <a:pt x="1777874" y="500204"/>
                    <a:pt x="1777997" y="500694"/>
                    <a:pt x="1778365" y="501185"/>
                  </a:cubicBezTo>
                  <a:cubicBezTo>
                    <a:pt x="1778733" y="501675"/>
                    <a:pt x="1779101" y="501920"/>
                    <a:pt x="1779591" y="502043"/>
                  </a:cubicBezTo>
                  <a:cubicBezTo>
                    <a:pt x="1780082" y="502288"/>
                    <a:pt x="1780818" y="502288"/>
                    <a:pt x="1781431" y="502288"/>
                  </a:cubicBezTo>
                  <a:cubicBezTo>
                    <a:pt x="1782167" y="502288"/>
                    <a:pt x="1783025" y="502166"/>
                    <a:pt x="1783884" y="501798"/>
                  </a:cubicBezTo>
                  <a:cubicBezTo>
                    <a:pt x="1784374" y="501675"/>
                    <a:pt x="1784742" y="501553"/>
                    <a:pt x="1785232" y="501307"/>
                  </a:cubicBezTo>
                  <a:cubicBezTo>
                    <a:pt x="1785723" y="501062"/>
                    <a:pt x="1786214" y="500939"/>
                    <a:pt x="1786704" y="500694"/>
                  </a:cubicBezTo>
                  <a:cubicBezTo>
                    <a:pt x="1787194" y="500449"/>
                    <a:pt x="1787685" y="500204"/>
                    <a:pt x="1788298" y="499958"/>
                  </a:cubicBezTo>
                  <a:cubicBezTo>
                    <a:pt x="1788789" y="499713"/>
                    <a:pt x="1789402" y="499345"/>
                    <a:pt x="1789892" y="498977"/>
                  </a:cubicBezTo>
                  <a:cubicBezTo>
                    <a:pt x="1791486" y="497996"/>
                    <a:pt x="1793081" y="496770"/>
                    <a:pt x="1794552" y="495544"/>
                  </a:cubicBezTo>
                  <a:cubicBezTo>
                    <a:pt x="1796024" y="494317"/>
                    <a:pt x="1797250" y="492969"/>
                    <a:pt x="1798354" y="491742"/>
                  </a:cubicBezTo>
                  <a:cubicBezTo>
                    <a:pt x="1799457" y="490393"/>
                    <a:pt x="1800316" y="489167"/>
                    <a:pt x="1800929" y="487941"/>
                  </a:cubicBezTo>
                  <a:cubicBezTo>
                    <a:pt x="1801542" y="486714"/>
                    <a:pt x="1801787" y="485611"/>
                    <a:pt x="1801787" y="484630"/>
                  </a:cubicBezTo>
                  <a:cubicBezTo>
                    <a:pt x="1801787" y="484017"/>
                    <a:pt x="1801665" y="483526"/>
                    <a:pt x="1801297" y="483036"/>
                  </a:cubicBezTo>
                  <a:cubicBezTo>
                    <a:pt x="1801052" y="482668"/>
                    <a:pt x="1800561" y="482300"/>
                    <a:pt x="1800070" y="482177"/>
                  </a:cubicBezTo>
                  <a:cubicBezTo>
                    <a:pt x="1799580" y="481932"/>
                    <a:pt x="1798967" y="481932"/>
                    <a:pt x="1798231" y="481932"/>
                  </a:cubicBezTo>
                  <a:cubicBezTo>
                    <a:pt x="1797495" y="481932"/>
                    <a:pt x="1796637" y="482177"/>
                    <a:pt x="1795779" y="482422"/>
                  </a:cubicBezTo>
                  <a:moveTo>
                    <a:pt x="3439374" y="26733"/>
                  </a:moveTo>
                  <a:cubicBezTo>
                    <a:pt x="3438148" y="27101"/>
                    <a:pt x="3436799" y="27592"/>
                    <a:pt x="3435450" y="28205"/>
                  </a:cubicBezTo>
                  <a:cubicBezTo>
                    <a:pt x="3434101" y="28818"/>
                    <a:pt x="3432752" y="29431"/>
                    <a:pt x="3431526" y="30167"/>
                  </a:cubicBezTo>
                  <a:cubicBezTo>
                    <a:pt x="3430300" y="30903"/>
                    <a:pt x="3428951" y="31761"/>
                    <a:pt x="3427725" y="32742"/>
                  </a:cubicBezTo>
                  <a:cubicBezTo>
                    <a:pt x="3426498" y="33723"/>
                    <a:pt x="3425272" y="34704"/>
                    <a:pt x="3424168" y="35685"/>
                  </a:cubicBezTo>
                  <a:cubicBezTo>
                    <a:pt x="3422452" y="37279"/>
                    <a:pt x="3421102" y="38874"/>
                    <a:pt x="3420244" y="40345"/>
                  </a:cubicBezTo>
                  <a:cubicBezTo>
                    <a:pt x="3419263" y="41817"/>
                    <a:pt x="3418650" y="43288"/>
                    <a:pt x="3418527" y="44514"/>
                  </a:cubicBezTo>
                  <a:cubicBezTo>
                    <a:pt x="3418282" y="45741"/>
                    <a:pt x="3418527" y="46844"/>
                    <a:pt x="3419018" y="47703"/>
                  </a:cubicBezTo>
                  <a:cubicBezTo>
                    <a:pt x="3419508" y="48561"/>
                    <a:pt x="3420489" y="49174"/>
                    <a:pt x="3421838" y="49542"/>
                  </a:cubicBezTo>
                  <a:cubicBezTo>
                    <a:pt x="3422329" y="49542"/>
                    <a:pt x="3422819" y="49665"/>
                    <a:pt x="3423310" y="49788"/>
                  </a:cubicBezTo>
                  <a:cubicBezTo>
                    <a:pt x="3423800" y="49788"/>
                    <a:pt x="3424414" y="49788"/>
                    <a:pt x="3425027" y="49788"/>
                  </a:cubicBezTo>
                  <a:cubicBezTo>
                    <a:pt x="3425640" y="49788"/>
                    <a:pt x="3426253" y="49665"/>
                    <a:pt x="3426866" y="49542"/>
                  </a:cubicBezTo>
                  <a:cubicBezTo>
                    <a:pt x="3427479" y="49542"/>
                    <a:pt x="3428092" y="49297"/>
                    <a:pt x="3428828" y="49052"/>
                  </a:cubicBezTo>
                  <a:cubicBezTo>
                    <a:pt x="3430055" y="48684"/>
                    <a:pt x="3431403" y="48193"/>
                    <a:pt x="3432752" y="47703"/>
                  </a:cubicBezTo>
                  <a:cubicBezTo>
                    <a:pt x="3434101" y="47090"/>
                    <a:pt x="3435450" y="46476"/>
                    <a:pt x="3436677" y="45741"/>
                  </a:cubicBezTo>
                  <a:cubicBezTo>
                    <a:pt x="3437903" y="45005"/>
                    <a:pt x="3439252" y="44147"/>
                    <a:pt x="3440478" y="43165"/>
                  </a:cubicBezTo>
                  <a:cubicBezTo>
                    <a:pt x="3441704" y="42184"/>
                    <a:pt x="3442930" y="41203"/>
                    <a:pt x="3444034" y="40222"/>
                  </a:cubicBezTo>
                  <a:cubicBezTo>
                    <a:pt x="3445751" y="38628"/>
                    <a:pt x="3447100" y="37034"/>
                    <a:pt x="3448081" y="35440"/>
                  </a:cubicBezTo>
                  <a:cubicBezTo>
                    <a:pt x="3449062" y="33968"/>
                    <a:pt x="3449675" y="32497"/>
                    <a:pt x="3449920" y="31270"/>
                  </a:cubicBezTo>
                  <a:cubicBezTo>
                    <a:pt x="3450165" y="30044"/>
                    <a:pt x="3449920" y="28940"/>
                    <a:pt x="3449430" y="27960"/>
                  </a:cubicBezTo>
                  <a:cubicBezTo>
                    <a:pt x="3448817" y="27101"/>
                    <a:pt x="3447958" y="26488"/>
                    <a:pt x="3446610" y="26120"/>
                  </a:cubicBezTo>
                  <a:cubicBezTo>
                    <a:pt x="3446119" y="26120"/>
                    <a:pt x="3445628" y="25997"/>
                    <a:pt x="3445015" y="25875"/>
                  </a:cubicBezTo>
                  <a:cubicBezTo>
                    <a:pt x="3444525" y="25875"/>
                    <a:pt x="3443912" y="25875"/>
                    <a:pt x="3443298" y="25875"/>
                  </a:cubicBezTo>
                  <a:cubicBezTo>
                    <a:pt x="3442685" y="25875"/>
                    <a:pt x="3442072" y="25997"/>
                    <a:pt x="3441459" y="26120"/>
                  </a:cubicBezTo>
                  <a:cubicBezTo>
                    <a:pt x="3440846" y="26243"/>
                    <a:pt x="3440110" y="26365"/>
                    <a:pt x="3439497" y="26611"/>
                  </a:cubicBezTo>
                  <a:moveTo>
                    <a:pt x="1748566" y="512467"/>
                  </a:moveTo>
                  <a:cubicBezTo>
                    <a:pt x="1748566" y="512467"/>
                    <a:pt x="1747585" y="512712"/>
                    <a:pt x="1747095" y="512957"/>
                  </a:cubicBezTo>
                  <a:cubicBezTo>
                    <a:pt x="1746604" y="513202"/>
                    <a:pt x="1746114" y="513325"/>
                    <a:pt x="1745501" y="513570"/>
                  </a:cubicBezTo>
                  <a:cubicBezTo>
                    <a:pt x="1744887" y="513815"/>
                    <a:pt x="1744397" y="514061"/>
                    <a:pt x="1743906" y="514429"/>
                  </a:cubicBezTo>
                  <a:cubicBezTo>
                    <a:pt x="1743293" y="514797"/>
                    <a:pt x="1742803" y="515042"/>
                    <a:pt x="1742189" y="515410"/>
                  </a:cubicBezTo>
                  <a:cubicBezTo>
                    <a:pt x="1740596" y="516513"/>
                    <a:pt x="1739001" y="517617"/>
                    <a:pt x="1737530" y="518843"/>
                  </a:cubicBezTo>
                  <a:cubicBezTo>
                    <a:pt x="1736181" y="520069"/>
                    <a:pt x="1734832" y="521418"/>
                    <a:pt x="1733851" y="522645"/>
                  </a:cubicBezTo>
                  <a:cubicBezTo>
                    <a:pt x="1732870" y="523871"/>
                    <a:pt x="1732011" y="525220"/>
                    <a:pt x="1731398" y="526446"/>
                  </a:cubicBezTo>
                  <a:cubicBezTo>
                    <a:pt x="1730785" y="527673"/>
                    <a:pt x="1730540" y="528776"/>
                    <a:pt x="1730540" y="529635"/>
                  </a:cubicBezTo>
                  <a:cubicBezTo>
                    <a:pt x="1730540" y="530248"/>
                    <a:pt x="1730785" y="530738"/>
                    <a:pt x="1731030" y="531106"/>
                  </a:cubicBezTo>
                  <a:cubicBezTo>
                    <a:pt x="1731276" y="531474"/>
                    <a:pt x="1731766" y="531719"/>
                    <a:pt x="1732256" y="531965"/>
                  </a:cubicBezTo>
                  <a:cubicBezTo>
                    <a:pt x="1732747" y="532087"/>
                    <a:pt x="1733360" y="532210"/>
                    <a:pt x="1734096" y="532210"/>
                  </a:cubicBezTo>
                  <a:cubicBezTo>
                    <a:pt x="1734832" y="532210"/>
                    <a:pt x="1735568" y="532087"/>
                    <a:pt x="1736426" y="531842"/>
                  </a:cubicBezTo>
                  <a:cubicBezTo>
                    <a:pt x="1736916" y="531719"/>
                    <a:pt x="1737407" y="531597"/>
                    <a:pt x="1737898" y="531351"/>
                  </a:cubicBezTo>
                  <a:cubicBezTo>
                    <a:pt x="1738388" y="531106"/>
                    <a:pt x="1738879" y="530983"/>
                    <a:pt x="1739492" y="530738"/>
                  </a:cubicBezTo>
                  <a:cubicBezTo>
                    <a:pt x="1739982" y="530493"/>
                    <a:pt x="1740596" y="530248"/>
                    <a:pt x="1741086" y="529880"/>
                  </a:cubicBezTo>
                  <a:cubicBezTo>
                    <a:pt x="1741699" y="529512"/>
                    <a:pt x="1742189" y="529267"/>
                    <a:pt x="1742803" y="528899"/>
                  </a:cubicBezTo>
                  <a:cubicBezTo>
                    <a:pt x="1744397" y="527795"/>
                    <a:pt x="1745991" y="526692"/>
                    <a:pt x="1747340" y="525465"/>
                  </a:cubicBezTo>
                  <a:cubicBezTo>
                    <a:pt x="1748689" y="524239"/>
                    <a:pt x="1750038" y="522890"/>
                    <a:pt x="1751019" y="521664"/>
                  </a:cubicBezTo>
                  <a:cubicBezTo>
                    <a:pt x="1752000" y="520315"/>
                    <a:pt x="1752858" y="519088"/>
                    <a:pt x="1753471" y="517862"/>
                  </a:cubicBezTo>
                  <a:cubicBezTo>
                    <a:pt x="1753962" y="516636"/>
                    <a:pt x="1754330" y="515532"/>
                    <a:pt x="1754207" y="514674"/>
                  </a:cubicBezTo>
                  <a:cubicBezTo>
                    <a:pt x="1754207" y="514061"/>
                    <a:pt x="1753962" y="513570"/>
                    <a:pt x="1753717" y="513202"/>
                  </a:cubicBezTo>
                  <a:cubicBezTo>
                    <a:pt x="1753471" y="512834"/>
                    <a:pt x="1752981" y="512589"/>
                    <a:pt x="1752491" y="512344"/>
                  </a:cubicBezTo>
                  <a:cubicBezTo>
                    <a:pt x="1752000" y="512221"/>
                    <a:pt x="1751387" y="512099"/>
                    <a:pt x="1750651" y="512099"/>
                  </a:cubicBezTo>
                  <a:cubicBezTo>
                    <a:pt x="1749915" y="512099"/>
                    <a:pt x="1749179" y="512221"/>
                    <a:pt x="1748321" y="512467"/>
                  </a:cubicBezTo>
                  <a:moveTo>
                    <a:pt x="3478616" y="36421"/>
                  </a:moveTo>
                  <a:cubicBezTo>
                    <a:pt x="3477389" y="36789"/>
                    <a:pt x="3476163" y="37279"/>
                    <a:pt x="3474814" y="37770"/>
                  </a:cubicBezTo>
                  <a:cubicBezTo>
                    <a:pt x="3473588" y="38383"/>
                    <a:pt x="3472239" y="38996"/>
                    <a:pt x="3471013" y="39732"/>
                  </a:cubicBezTo>
                  <a:cubicBezTo>
                    <a:pt x="3469786" y="40468"/>
                    <a:pt x="3468437" y="41326"/>
                    <a:pt x="3467211" y="42184"/>
                  </a:cubicBezTo>
                  <a:cubicBezTo>
                    <a:pt x="3465985" y="43043"/>
                    <a:pt x="3464758" y="44024"/>
                    <a:pt x="3463778" y="45005"/>
                  </a:cubicBezTo>
                  <a:cubicBezTo>
                    <a:pt x="3462061" y="46599"/>
                    <a:pt x="3460589" y="48316"/>
                    <a:pt x="3459608" y="49788"/>
                  </a:cubicBezTo>
                  <a:cubicBezTo>
                    <a:pt x="3458627" y="51382"/>
                    <a:pt x="3457891" y="52730"/>
                    <a:pt x="3457646" y="54079"/>
                  </a:cubicBezTo>
                  <a:cubicBezTo>
                    <a:pt x="3457401" y="55428"/>
                    <a:pt x="3457523" y="56532"/>
                    <a:pt x="3458014" y="57390"/>
                  </a:cubicBezTo>
                  <a:cubicBezTo>
                    <a:pt x="3458505" y="58249"/>
                    <a:pt x="3459485" y="58985"/>
                    <a:pt x="3460835" y="59353"/>
                  </a:cubicBezTo>
                  <a:cubicBezTo>
                    <a:pt x="3461325" y="59475"/>
                    <a:pt x="3461815" y="59598"/>
                    <a:pt x="3462428" y="59598"/>
                  </a:cubicBezTo>
                  <a:cubicBezTo>
                    <a:pt x="3463042" y="59598"/>
                    <a:pt x="3463532" y="59598"/>
                    <a:pt x="3464268" y="59598"/>
                  </a:cubicBezTo>
                  <a:cubicBezTo>
                    <a:pt x="3464881" y="59598"/>
                    <a:pt x="3465494" y="59475"/>
                    <a:pt x="3466230" y="59353"/>
                  </a:cubicBezTo>
                  <a:cubicBezTo>
                    <a:pt x="3466966" y="59230"/>
                    <a:pt x="3467579" y="59107"/>
                    <a:pt x="3468315" y="58862"/>
                  </a:cubicBezTo>
                  <a:cubicBezTo>
                    <a:pt x="3469541" y="58494"/>
                    <a:pt x="3470767" y="58004"/>
                    <a:pt x="3472116" y="57513"/>
                  </a:cubicBezTo>
                  <a:cubicBezTo>
                    <a:pt x="3473465" y="57023"/>
                    <a:pt x="3474691" y="56287"/>
                    <a:pt x="3475918" y="55551"/>
                  </a:cubicBezTo>
                  <a:cubicBezTo>
                    <a:pt x="3477144" y="54815"/>
                    <a:pt x="3478493" y="53957"/>
                    <a:pt x="3479719" y="53098"/>
                  </a:cubicBezTo>
                  <a:cubicBezTo>
                    <a:pt x="3480945" y="52240"/>
                    <a:pt x="3482172" y="51259"/>
                    <a:pt x="3483275" y="50278"/>
                  </a:cubicBezTo>
                  <a:cubicBezTo>
                    <a:pt x="3484992" y="48684"/>
                    <a:pt x="3486464" y="46967"/>
                    <a:pt x="3487445" y="45495"/>
                  </a:cubicBezTo>
                  <a:cubicBezTo>
                    <a:pt x="3488426" y="43901"/>
                    <a:pt x="3489162" y="42552"/>
                    <a:pt x="3489407" y="41203"/>
                  </a:cubicBezTo>
                  <a:cubicBezTo>
                    <a:pt x="3489652" y="39854"/>
                    <a:pt x="3489530" y="38751"/>
                    <a:pt x="3489039" y="37892"/>
                  </a:cubicBezTo>
                  <a:cubicBezTo>
                    <a:pt x="3488548" y="37034"/>
                    <a:pt x="3487568" y="36298"/>
                    <a:pt x="3486218" y="35930"/>
                  </a:cubicBezTo>
                  <a:lnTo>
                    <a:pt x="3486218" y="35930"/>
                  </a:lnTo>
                  <a:cubicBezTo>
                    <a:pt x="3486218" y="35930"/>
                    <a:pt x="3485238" y="35685"/>
                    <a:pt x="3484625" y="35563"/>
                  </a:cubicBezTo>
                  <a:cubicBezTo>
                    <a:pt x="3484011" y="35563"/>
                    <a:pt x="3483398" y="35563"/>
                    <a:pt x="3482785" y="35563"/>
                  </a:cubicBezTo>
                  <a:cubicBezTo>
                    <a:pt x="3482172" y="35563"/>
                    <a:pt x="3481559" y="35685"/>
                    <a:pt x="3480823" y="35808"/>
                  </a:cubicBezTo>
                  <a:cubicBezTo>
                    <a:pt x="3480087" y="35930"/>
                    <a:pt x="3479474" y="36053"/>
                    <a:pt x="3478738" y="36298"/>
                  </a:cubicBezTo>
                  <a:moveTo>
                    <a:pt x="1701477" y="543246"/>
                  </a:moveTo>
                  <a:cubicBezTo>
                    <a:pt x="1701477" y="543246"/>
                    <a:pt x="1700496" y="543614"/>
                    <a:pt x="1700005" y="543737"/>
                  </a:cubicBezTo>
                  <a:cubicBezTo>
                    <a:pt x="1699515" y="543982"/>
                    <a:pt x="1698901" y="544227"/>
                    <a:pt x="1698411" y="544473"/>
                  </a:cubicBezTo>
                  <a:cubicBezTo>
                    <a:pt x="1697798" y="544718"/>
                    <a:pt x="1697308" y="545086"/>
                    <a:pt x="1696694" y="545331"/>
                  </a:cubicBezTo>
                  <a:cubicBezTo>
                    <a:pt x="1696081" y="545699"/>
                    <a:pt x="1695468" y="546067"/>
                    <a:pt x="1694855" y="546435"/>
                  </a:cubicBezTo>
                  <a:cubicBezTo>
                    <a:pt x="1693261" y="547538"/>
                    <a:pt x="1691666" y="548765"/>
                    <a:pt x="1690318" y="549991"/>
                  </a:cubicBezTo>
                  <a:cubicBezTo>
                    <a:pt x="1688968" y="551217"/>
                    <a:pt x="1687742" y="552566"/>
                    <a:pt x="1686761" y="553915"/>
                  </a:cubicBezTo>
                  <a:cubicBezTo>
                    <a:pt x="1685780" y="555264"/>
                    <a:pt x="1684922" y="556490"/>
                    <a:pt x="1684431" y="557717"/>
                  </a:cubicBezTo>
                  <a:cubicBezTo>
                    <a:pt x="1683941" y="558943"/>
                    <a:pt x="1683696" y="559924"/>
                    <a:pt x="1683696" y="560905"/>
                  </a:cubicBezTo>
                  <a:cubicBezTo>
                    <a:pt x="1683696" y="561518"/>
                    <a:pt x="1683941" y="561886"/>
                    <a:pt x="1684186" y="562254"/>
                  </a:cubicBezTo>
                  <a:cubicBezTo>
                    <a:pt x="1684431" y="562622"/>
                    <a:pt x="1684922" y="562867"/>
                    <a:pt x="1685413" y="562990"/>
                  </a:cubicBezTo>
                  <a:cubicBezTo>
                    <a:pt x="1685903" y="563112"/>
                    <a:pt x="1686516" y="563235"/>
                    <a:pt x="1687252" y="563112"/>
                  </a:cubicBezTo>
                  <a:cubicBezTo>
                    <a:pt x="1687988" y="562990"/>
                    <a:pt x="1688723" y="562990"/>
                    <a:pt x="1689459" y="562744"/>
                  </a:cubicBezTo>
                  <a:cubicBezTo>
                    <a:pt x="1689950" y="562622"/>
                    <a:pt x="1690440" y="562376"/>
                    <a:pt x="1690931" y="562254"/>
                  </a:cubicBezTo>
                  <a:cubicBezTo>
                    <a:pt x="1691421" y="562009"/>
                    <a:pt x="1692034" y="561763"/>
                    <a:pt x="1692525" y="561518"/>
                  </a:cubicBezTo>
                  <a:cubicBezTo>
                    <a:pt x="1693138" y="561273"/>
                    <a:pt x="1693628" y="560905"/>
                    <a:pt x="1694242" y="560660"/>
                  </a:cubicBezTo>
                  <a:cubicBezTo>
                    <a:pt x="1694855" y="560415"/>
                    <a:pt x="1695468" y="559924"/>
                    <a:pt x="1696081" y="559556"/>
                  </a:cubicBezTo>
                  <a:cubicBezTo>
                    <a:pt x="1697675" y="558452"/>
                    <a:pt x="1699269" y="557226"/>
                    <a:pt x="1700618" y="556000"/>
                  </a:cubicBezTo>
                  <a:cubicBezTo>
                    <a:pt x="1701967" y="554774"/>
                    <a:pt x="1703193" y="553425"/>
                    <a:pt x="1704297" y="552076"/>
                  </a:cubicBezTo>
                  <a:cubicBezTo>
                    <a:pt x="1705401" y="550727"/>
                    <a:pt x="1706136" y="549501"/>
                    <a:pt x="1706627" y="548274"/>
                  </a:cubicBezTo>
                  <a:cubicBezTo>
                    <a:pt x="1707118" y="547048"/>
                    <a:pt x="1707363" y="546067"/>
                    <a:pt x="1707363" y="545086"/>
                  </a:cubicBezTo>
                  <a:cubicBezTo>
                    <a:pt x="1707363" y="544473"/>
                    <a:pt x="1707118" y="544105"/>
                    <a:pt x="1706750" y="543737"/>
                  </a:cubicBezTo>
                  <a:cubicBezTo>
                    <a:pt x="1706505" y="543369"/>
                    <a:pt x="1706014" y="543124"/>
                    <a:pt x="1705523" y="543001"/>
                  </a:cubicBezTo>
                  <a:cubicBezTo>
                    <a:pt x="1705033" y="542878"/>
                    <a:pt x="1704420" y="542756"/>
                    <a:pt x="1703684" y="542878"/>
                  </a:cubicBezTo>
                  <a:cubicBezTo>
                    <a:pt x="1702948" y="542878"/>
                    <a:pt x="1702213" y="543001"/>
                    <a:pt x="1701477" y="543246"/>
                  </a:cubicBezTo>
                  <a:moveTo>
                    <a:pt x="3516998" y="47825"/>
                  </a:moveTo>
                  <a:cubicBezTo>
                    <a:pt x="3515772" y="48193"/>
                    <a:pt x="3514546" y="48561"/>
                    <a:pt x="3513320" y="49174"/>
                  </a:cubicBezTo>
                  <a:cubicBezTo>
                    <a:pt x="3512093" y="49665"/>
                    <a:pt x="3510744" y="50278"/>
                    <a:pt x="3509518" y="51014"/>
                  </a:cubicBezTo>
                  <a:cubicBezTo>
                    <a:pt x="3508292" y="51749"/>
                    <a:pt x="3507066" y="52485"/>
                    <a:pt x="3505839" y="53344"/>
                  </a:cubicBezTo>
                  <a:cubicBezTo>
                    <a:pt x="3504613" y="54202"/>
                    <a:pt x="3503509" y="55183"/>
                    <a:pt x="3502406" y="56164"/>
                  </a:cubicBezTo>
                  <a:cubicBezTo>
                    <a:pt x="3500566" y="57758"/>
                    <a:pt x="3499217" y="59353"/>
                    <a:pt x="3498113" y="60947"/>
                  </a:cubicBezTo>
                  <a:cubicBezTo>
                    <a:pt x="3497010" y="62541"/>
                    <a:pt x="3496274" y="64012"/>
                    <a:pt x="3496029" y="65361"/>
                  </a:cubicBezTo>
                  <a:cubicBezTo>
                    <a:pt x="3495661" y="66710"/>
                    <a:pt x="3495783" y="67937"/>
                    <a:pt x="3496151" y="68918"/>
                  </a:cubicBezTo>
                  <a:cubicBezTo>
                    <a:pt x="3496642" y="69899"/>
                    <a:pt x="3497500" y="70634"/>
                    <a:pt x="3498727" y="71002"/>
                  </a:cubicBezTo>
                  <a:cubicBezTo>
                    <a:pt x="3499217" y="71125"/>
                    <a:pt x="3499830" y="71248"/>
                    <a:pt x="3500443" y="71370"/>
                  </a:cubicBezTo>
                  <a:cubicBezTo>
                    <a:pt x="3501057" y="71370"/>
                    <a:pt x="3501670" y="71370"/>
                    <a:pt x="3502283" y="71370"/>
                  </a:cubicBezTo>
                  <a:cubicBezTo>
                    <a:pt x="3502896" y="71370"/>
                    <a:pt x="3503632" y="71248"/>
                    <a:pt x="3504368" y="71125"/>
                  </a:cubicBezTo>
                  <a:cubicBezTo>
                    <a:pt x="3505103" y="71002"/>
                    <a:pt x="3505839" y="70880"/>
                    <a:pt x="3506575" y="70634"/>
                  </a:cubicBezTo>
                  <a:cubicBezTo>
                    <a:pt x="3507801" y="70267"/>
                    <a:pt x="3509028" y="69899"/>
                    <a:pt x="3510254" y="69285"/>
                  </a:cubicBezTo>
                  <a:cubicBezTo>
                    <a:pt x="3511480" y="68795"/>
                    <a:pt x="3512829" y="68182"/>
                    <a:pt x="3514055" y="67446"/>
                  </a:cubicBezTo>
                  <a:cubicBezTo>
                    <a:pt x="3515282" y="66710"/>
                    <a:pt x="3516631" y="65974"/>
                    <a:pt x="3517734" y="65116"/>
                  </a:cubicBezTo>
                  <a:cubicBezTo>
                    <a:pt x="3518961" y="64258"/>
                    <a:pt x="3520187" y="63277"/>
                    <a:pt x="3521291" y="62296"/>
                  </a:cubicBezTo>
                  <a:cubicBezTo>
                    <a:pt x="3523130" y="60701"/>
                    <a:pt x="3524601" y="59107"/>
                    <a:pt x="3525583" y="57513"/>
                  </a:cubicBezTo>
                  <a:cubicBezTo>
                    <a:pt x="3526686" y="55919"/>
                    <a:pt x="3527422" y="54447"/>
                    <a:pt x="3527667" y="53098"/>
                  </a:cubicBezTo>
                  <a:cubicBezTo>
                    <a:pt x="3527913" y="51749"/>
                    <a:pt x="3527913" y="50523"/>
                    <a:pt x="3527422" y="49542"/>
                  </a:cubicBezTo>
                  <a:cubicBezTo>
                    <a:pt x="3526931" y="48561"/>
                    <a:pt x="3526073" y="47825"/>
                    <a:pt x="3524724" y="47458"/>
                  </a:cubicBezTo>
                  <a:cubicBezTo>
                    <a:pt x="3524233" y="47335"/>
                    <a:pt x="3523620" y="47212"/>
                    <a:pt x="3523007" y="47090"/>
                  </a:cubicBezTo>
                  <a:cubicBezTo>
                    <a:pt x="3522394" y="47090"/>
                    <a:pt x="3521781" y="47090"/>
                    <a:pt x="3521168" y="47090"/>
                  </a:cubicBezTo>
                  <a:cubicBezTo>
                    <a:pt x="3520555" y="47090"/>
                    <a:pt x="3519819" y="47212"/>
                    <a:pt x="3519083" y="47335"/>
                  </a:cubicBezTo>
                  <a:cubicBezTo>
                    <a:pt x="3518348" y="47458"/>
                    <a:pt x="3517611" y="47580"/>
                    <a:pt x="3516876" y="47825"/>
                  </a:cubicBezTo>
                  <a:moveTo>
                    <a:pt x="1654510" y="574639"/>
                  </a:moveTo>
                  <a:cubicBezTo>
                    <a:pt x="1654510" y="574639"/>
                    <a:pt x="1653529" y="575007"/>
                    <a:pt x="1652916" y="575130"/>
                  </a:cubicBezTo>
                  <a:cubicBezTo>
                    <a:pt x="1652425" y="575375"/>
                    <a:pt x="1651812" y="575620"/>
                    <a:pt x="1651199" y="575866"/>
                  </a:cubicBezTo>
                  <a:cubicBezTo>
                    <a:pt x="1650586" y="576111"/>
                    <a:pt x="1649973" y="576479"/>
                    <a:pt x="1649359" y="576847"/>
                  </a:cubicBezTo>
                  <a:cubicBezTo>
                    <a:pt x="1648746" y="577215"/>
                    <a:pt x="1648133" y="577582"/>
                    <a:pt x="1647520" y="578073"/>
                  </a:cubicBezTo>
                  <a:cubicBezTo>
                    <a:pt x="1645926" y="579177"/>
                    <a:pt x="1644332" y="580403"/>
                    <a:pt x="1642983" y="581629"/>
                  </a:cubicBezTo>
                  <a:cubicBezTo>
                    <a:pt x="1641634" y="582856"/>
                    <a:pt x="1640408" y="584205"/>
                    <a:pt x="1639426" y="585553"/>
                  </a:cubicBezTo>
                  <a:cubicBezTo>
                    <a:pt x="1638445" y="586902"/>
                    <a:pt x="1637710" y="588129"/>
                    <a:pt x="1637219" y="589232"/>
                  </a:cubicBezTo>
                  <a:cubicBezTo>
                    <a:pt x="1636729" y="590336"/>
                    <a:pt x="1636483" y="591440"/>
                    <a:pt x="1636606" y="592298"/>
                  </a:cubicBezTo>
                  <a:cubicBezTo>
                    <a:pt x="1636606" y="592789"/>
                    <a:pt x="1636851" y="593279"/>
                    <a:pt x="1637219" y="593647"/>
                  </a:cubicBezTo>
                  <a:cubicBezTo>
                    <a:pt x="1637464" y="594015"/>
                    <a:pt x="1637955" y="594260"/>
                    <a:pt x="1638445" y="594383"/>
                  </a:cubicBezTo>
                  <a:cubicBezTo>
                    <a:pt x="1638936" y="594505"/>
                    <a:pt x="1639549" y="594628"/>
                    <a:pt x="1640162" y="594505"/>
                  </a:cubicBezTo>
                  <a:cubicBezTo>
                    <a:pt x="1640775" y="594505"/>
                    <a:pt x="1641511" y="594383"/>
                    <a:pt x="1642370" y="594137"/>
                  </a:cubicBezTo>
                  <a:cubicBezTo>
                    <a:pt x="1642860" y="594015"/>
                    <a:pt x="1643351" y="593770"/>
                    <a:pt x="1643964" y="593647"/>
                  </a:cubicBezTo>
                  <a:cubicBezTo>
                    <a:pt x="1644577" y="593524"/>
                    <a:pt x="1645067" y="593156"/>
                    <a:pt x="1645680" y="592911"/>
                  </a:cubicBezTo>
                  <a:cubicBezTo>
                    <a:pt x="1646294" y="592666"/>
                    <a:pt x="1646907" y="592298"/>
                    <a:pt x="1647520" y="591930"/>
                  </a:cubicBezTo>
                  <a:cubicBezTo>
                    <a:pt x="1648133" y="591562"/>
                    <a:pt x="1648746" y="591194"/>
                    <a:pt x="1649359" y="590704"/>
                  </a:cubicBezTo>
                  <a:cubicBezTo>
                    <a:pt x="1650953" y="589600"/>
                    <a:pt x="1652548" y="588374"/>
                    <a:pt x="1653897" y="587148"/>
                  </a:cubicBezTo>
                  <a:cubicBezTo>
                    <a:pt x="1655246" y="585921"/>
                    <a:pt x="1656472" y="584572"/>
                    <a:pt x="1657453" y="583224"/>
                  </a:cubicBezTo>
                  <a:cubicBezTo>
                    <a:pt x="1658434" y="581875"/>
                    <a:pt x="1659170" y="580648"/>
                    <a:pt x="1659660" y="579545"/>
                  </a:cubicBezTo>
                  <a:cubicBezTo>
                    <a:pt x="1660151" y="578441"/>
                    <a:pt x="1660396" y="577337"/>
                    <a:pt x="1660273" y="576479"/>
                  </a:cubicBezTo>
                  <a:cubicBezTo>
                    <a:pt x="1660273" y="575988"/>
                    <a:pt x="1660028" y="575498"/>
                    <a:pt x="1659660" y="575130"/>
                  </a:cubicBezTo>
                  <a:cubicBezTo>
                    <a:pt x="1659292" y="574762"/>
                    <a:pt x="1658925" y="574517"/>
                    <a:pt x="1658434" y="574394"/>
                  </a:cubicBezTo>
                  <a:cubicBezTo>
                    <a:pt x="1657943" y="574271"/>
                    <a:pt x="1657330" y="574149"/>
                    <a:pt x="1656717" y="574271"/>
                  </a:cubicBezTo>
                  <a:cubicBezTo>
                    <a:pt x="1656104" y="574271"/>
                    <a:pt x="1655368" y="574394"/>
                    <a:pt x="1654510" y="574639"/>
                  </a:cubicBezTo>
                  <a:moveTo>
                    <a:pt x="3554278" y="60701"/>
                  </a:moveTo>
                  <a:cubicBezTo>
                    <a:pt x="3553051" y="61069"/>
                    <a:pt x="3551948" y="61437"/>
                    <a:pt x="3550721" y="61928"/>
                  </a:cubicBezTo>
                  <a:cubicBezTo>
                    <a:pt x="3549495" y="62418"/>
                    <a:pt x="3548269" y="63031"/>
                    <a:pt x="3547043" y="63767"/>
                  </a:cubicBezTo>
                  <a:cubicBezTo>
                    <a:pt x="3545816" y="64503"/>
                    <a:pt x="3544590" y="65239"/>
                    <a:pt x="3543364" y="65974"/>
                  </a:cubicBezTo>
                  <a:cubicBezTo>
                    <a:pt x="3542137" y="66833"/>
                    <a:pt x="3541034" y="67691"/>
                    <a:pt x="3539930" y="68672"/>
                  </a:cubicBezTo>
                  <a:cubicBezTo>
                    <a:pt x="3538091" y="70267"/>
                    <a:pt x="3536496" y="71983"/>
                    <a:pt x="3535393" y="73577"/>
                  </a:cubicBezTo>
                  <a:cubicBezTo>
                    <a:pt x="3534289" y="75172"/>
                    <a:pt x="3533431" y="76643"/>
                    <a:pt x="3533063" y="77992"/>
                  </a:cubicBezTo>
                  <a:cubicBezTo>
                    <a:pt x="3532695" y="79341"/>
                    <a:pt x="3532695" y="80567"/>
                    <a:pt x="3533063" y="81548"/>
                  </a:cubicBezTo>
                  <a:cubicBezTo>
                    <a:pt x="3533431" y="82529"/>
                    <a:pt x="3534289" y="83388"/>
                    <a:pt x="3535638" y="83878"/>
                  </a:cubicBezTo>
                  <a:cubicBezTo>
                    <a:pt x="3536129" y="84123"/>
                    <a:pt x="3536742" y="84246"/>
                    <a:pt x="3537355" y="84246"/>
                  </a:cubicBezTo>
                  <a:cubicBezTo>
                    <a:pt x="3537968" y="84246"/>
                    <a:pt x="3538581" y="84246"/>
                    <a:pt x="3539317" y="84246"/>
                  </a:cubicBezTo>
                  <a:cubicBezTo>
                    <a:pt x="3540053" y="84246"/>
                    <a:pt x="3540788" y="84246"/>
                    <a:pt x="3541524" y="84001"/>
                  </a:cubicBezTo>
                  <a:cubicBezTo>
                    <a:pt x="3542260" y="83878"/>
                    <a:pt x="3543118" y="83756"/>
                    <a:pt x="3543854" y="83510"/>
                  </a:cubicBezTo>
                  <a:cubicBezTo>
                    <a:pt x="3544958" y="83143"/>
                    <a:pt x="3546184" y="82775"/>
                    <a:pt x="3547411" y="82284"/>
                  </a:cubicBezTo>
                  <a:cubicBezTo>
                    <a:pt x="3548637" y="81794"/>
                    <a:pt x="3549863" y="81181"/>
                    <a:pt x="3551089" y="80445"/>
                  </a:cubicBezTo>
                  <a:cubicBezTo>
                    <a:pt x="3552316" y="79709"/>
                    <a:pt x="3553542" y="78973"/>
                    <a:pt x="3554768" y="78237"/>
                  </a:cubicBezTo>
                  <a:cubicBezTo>
                    <a:pt x="3555994" y="77379"/>
                    <a:pt x="3557098" y="76521"/>
                    <a:pt x="3558202" y="75539"/>
                  </a:cubicBezTo>
                  <a:cubicBezTo>
                    <a:pt x="3560041" y="73945"/>
                    <a:pt x="3561636" y="72229"/>
                    <a:pt x="3562739" y="70634"/>
                  </a:cubicBezTo>
                  <a:cubicBezTo>
                    <a:pt x="3563843" y="69040"/>
                    <a:pt x="3564701" y="67569"/>
                    <a:pt x="3565069" y="66097"/>
                  </a:cubicBezTo>
                  <a:cubicBezTo>
                    <a:pt x="3565437" y="64748"/>
                    <a:pt x="3565437" y="63522"/>
                    <a:pt x="3565069" y="62541"/>
                  </a:cubicBezTo>
                  <a:cubicBezTo>
                    <a:pt x="3564701" y="61560"/>
                    <a:pt x="3563843" y="60701"/>
                    <a:pt x="3562616" y="60211"/>
                  </a:cubicBezTo>
                  <a:cubicBezTo>
                    <a:pt x="3562126" y="59966"/>
                    <a:pt x="3561513" y="59843"/>
                    <a:pt x="3560899" y="59843"/>
                  </a:cubicBezTo>
                  <a:cubicBezTo>
                    <a:pt x="3560286" y="59843"/>
                    <a:pt x="3559673" y="59843"/>
                    <a:pt x="3558938" y="59843"/>
                  </a:cubicBezTo>
                  <a:cubicBezTo>
                    <a:pt x="3558202" y="59843"/>
                    <a:pt x="3557466" y="59843"/>
                    <a:pt x="3556730" y="60088"/>
                  </a:cubicBezTo>
                  <a:cubicBezTo>
                    <a:pt x="3555994" y="60211"/>
                    <a:pt x="3555136" y="60456"/>
                    <a:pt x="3554400" y="60579"/>
                  </a:cubicBezTo>
                  <a:moveTo>
                    <a:pt x="1607911" y="606768"/>
                  </a:moveTo>
                  <a:cubicBezTo>
                    <a:pt x="1607911" y="606768"/>
                    <a:pt x="1606807" y="607136"/>
                    <a:pt x="1606317" y="607381"/>
                  </a:cubicBezTo>
                  <a:cubicBezTo>
                    <a:pt x="1605704" y="607627"/>
                    <a:pt x="1605213" y="607872"/>
                    <a:pt x="1604600" y="608117"/>
                  </a:cubicBezTo>
                  <a:cubicBezTo>
                    <a:pt x="1603987" y="608362"/>
                    <a:pt x="1603374" y="608730"/>
                    <a:pt x="1602760" y="609098"/>
                  </a:cubicBezTo>
                  <a:cubicBezTo>
                    <a:pt x="1602147" y="609466"/>
                    <a:pt x="1601534" y="609957"/>
                    <a:pt x="1600798" y="610324"/>
                  </a:cubicBezTo>
                  <a:cubicBezTo>
                    <a:pt x="1599204" y="611428"/>
                    <a:pt x="1597733" y="612654"/>
                    <a:pt x="1596384" y="614003"/>
                  </a:cubicBezTo>
                  <a:cubicBezTo>
                    <a:pt x="1595035" y="615230"/>
                    <a:pt x="1593931" y="616579"/>
                    <a:pt x="1592950" y="617928"/>
                  </a:cubicBezTo>
                  <a:cubicBezTo>
                    <a:pt x="1591969" y="619276"/>
                    <a:pt x="1591233" y="620503"/>
                    <a:pt x="1590866" y="621606"/>
                  </a:cubicBezTo>
                  <a:cubicBezTo>
                    <a:pt x="1590497" y="622710"/>
                    <a:pt x="1590252" y="623814"/>
                    <a:pt x="1590497" y="624549"/>
                  </a:cubicBezTo>
                  <a:cubicBezTo>
                    <a:pt x="1590497" y="625040"/>
                    <a:pt x="1590866" y="625408"/>
                    <a:pt x="1591111" y="625776"/>
                  </a:cubicBezTo>
                  <a:cubicBezTo>
                    <a:pt x="1591356" y="626144"/>
                    <a:pt x="1591846" y="626266"/>
                    <a:pt x="1592337" y="626389"/>
                  </a:cubicBezTo>
                  <a:cubicBezTo>
                    <a:pt x="1592827" y="626512"/>
                    <a:pt x="1593441" y="626512"/>
                    <a:pt x="1594054" y="626512"/>
                  </a:cubicBezTo>
                  <a:cubicBezTo>
                    <a:pt x="1594667" y="626512"/>
                    <a:pt x="1595403" y="626389"/>
                    <a:pt x="1596138" y="626144"/>
                  </a:cubicBezTo>
                  <a:cubicBezTo>
                    <a:pt x="1596629" y="626021"/>
                    <a:pt x="1597242" y="625776"/>
                    <a:pt x="1597733" y="625530"/>
                  </a:cubicBezTo>
                  <a:cubicBezTo>
                    <a:pt x="1598223" y="625285"/>
                    <a:pt x="1598836" y="625040"/>
                    <a:pt x="1599449" y="624795"/>
                  </a:cubicBezTo>
                  <a:cubicBezTo>
                    <a:pt x="1600063" y="624549"/>
                    <a:pt x="1600676" y="624182"/>
                    <a:pt x="1601289" y="623814"/>
                  </a:cubicBezTo>
                  <a:cubicBezTo>
                    <a:pt x="1601902" y="623446"/>
                    <a:pt x="1602515" y="622955"/>
                    <a:pt x="1603251" y="622587"/>
                  </a:cubicBezTo>
                  <a:cubicBezTo>
                    <a:pt x="1604845" y="621484"/>
                    <a:pt x="1606439" y="620257"/>
                    <a:pt x="1607666" y="618908"/>
                  </a:cubicBezTo>
                  <a:cubicBezTo>
                    <a:pt x="1609015" y="617682"/>
                    <a:pt x="1610118" y="616333"/>
                    <a:pt x="1611099" y="614984"/>
                  </a:cubicBezTo>
                  <a:cubicBezTo>
                    <a:pt x="1612080" y="613635"/>
                    <a:pt x="1612816" y="612409"/>
                    <a:pt x="1613184" y="611305"/>
                  </a:cubicBezTo>
                  <a:cubicBezTo>
                    <a:pt x="1613552" y="610202"/>
                    <a:pt x="1613797" y="609098"/>
                    <a:pt x="1613552" y="608362"/>
                  </a:cubicBezTo>
                  <a:cubicBezTo>
                    <a:pt x="1613552" y="607872"/>
                    <a:pt x="1613184" y="607504"/>
                    <a:pt x="1612939" y="607136"/>
                  </a:cubicBezTo>
                  <a:cubicBezTo>
                    <a:pt x="1612571" y="606768"/>
                    <a:pt x="1612203" y="606645"/>
                    <a:pt x="1611712" y="606523"/>
                  </a:cubicBezTo>
                  <a:cubicBezTo>
                    <a:pt x="1611222" y="606400"/>
                    <a:pt x="1610609" y="606400"/>
                    <a:pt x="1609996" y="606400"/>
                  </a:cubicBezTo>
                  <a:cubicBezTo>
                    <a:pt x="1609382" y="606400"/>
                    <a:pt x="1608647" y="606523"/>
                    <a:pt x="1607911" y="606768"/>
                  </a:cubicBezTo>
                  <a:moveTo>
                    <a:pt x="3590576" y="75294"/>
                  </a:moveTo>
                  <a:cubicBezTo>
                    <a:pt x="3589472" y="75662"/>
                    <a:pt x="3588246" y="76030"/>
                    <a:pt x="3587019" y="76521"/>
                  </a:cubicBezTo>
                  <a:cubicBezTo>
                    <a:pt x="3585793" y="77011"/>
                    <a:pt x="3584567" y="77624"/>
                    <a:pt x="3583463" y="78237"/>
                  </a:cubicBezTo>
                  <a:cubicBezTo>
                    <a:pt x="3582237" y="78851"/>
                    <a:pt x="3581011" y="79586"/>
                    <a:pt x="3579907" y="80445"/>
                  </a:cubicBezTo>
                  <a:cubicBezTo>
                    <a:pt x="3578804" y="81303"/>
                    <a:pt x="3577577" y="82039"/>
                    <a:pt x="3576474" y="83020"/>
                  </a:cubicBezTo>
                  <a:cubicBezTo>
                    <a:pt x="3574634" y="84614"/>
                    <a:pt x="3573040" y="86331"/>
                    <a:pt x="3571814" y="87925"/>
                  </a:cubicBezTo>
                  <a:cubicBezTo>
                    <a:pt x="3570587" y="89519"/>
                    <a:pt x="3569729" y="91113"/>
                    <a:pt x="3569361" y="92462"/>
                  </a:cubicBezTo>
                  <a:cubicBezTo>
                    <a:pt x="3568871" y="93934"/>
                    <a:pt x="3568871" y="95160"/>
                    <a:pt x="3569238" y="96264"/>
                  </a:cubicBezTo>
                  <a:cubicBezTo>
                    <a:pt x="3569606" y="97367"/>
                    <a:pt x="3570342" y="98226"/>
                    <a:pt x="3571568" y="98716"/>
                  </a:cubicBezTo>
                  <a:cubicBezTo>
                    <a:pt x="3572059" y="98962"/>
                    <a:pt x="3572672" y="99084"/>
                    <a:pt x="3573285" y="99207"/>
                  </a:cubicBezTo>
                  <a:cubicBezTo>
                    <a:pt x="3573898" y="99207"/>
                    <a:pt x="3574634" y="99330"/>
                    <a:pt x="3575370" y="99330"/>
                  </a:cubicBezTo>
                  <a:cubicBezTo>
                    <a:pt x="3576106" y="99330"/>
                    <a:pt x="3576841" y="99330"/>
                    <a:pt x="3577700" y="99084"/>
                  </a:cubicBezTo>
                  <a:cubicBezTo>
                    <a:pt x="3578558" y="98962"/>
                    <a:pt x="3579294" y="98716"/>
                    <a:pt x="3580152" y="98594"/>
                  </a:cubicBezTo>
                  <a:cubicBezTo>
                    <a:pt x="3581256" y="98226"/>
                    <a:pt x="3582482" y="97858"/>
                    <a:pt x="3583709" y="97367"/>
                  </a:cubicBezTo>
                  <a:cubicBezTo>
                    <a:pt x="3584935" y="96877"/>
                    <a:pt x="3586161" y="96264"/>
                    <a:pt x="3587387" y="95651"/>
                  </a:cubicBezTo>
                  <a:cubicBezTo>
                    <a:pt x="3588614" y="95037"/>
                    <a:pt x="3589840" y="94302"/>
                    <a:pt x="3590944" y="93443"/>
                  </a:cubicBezTo>
                  <a:cubicBezTo>
                    <a:pt x="3592047" y="92585"/>
                    <a:pt x="3593274" y="91727"/>
                    <a:pt x="3594377" y="90868"/>
                  </a:cubicBezTo>
                  <a:cubicBezTo>
                    <a:pt x="3596339" y="89274"/>
                    <a:pt x="3597934" y="87557"/>
                    <a:pt x="3599160" y="85963"/>
                  </a:cubicBezTo>
                  <a:cubicBezTo>
                    <a:pt x="3600386" y="84369"/>
                    <a:pt x="3601244" y="82775"/>
                    <a:pt x="3601612" y="81426"/>
                  </a:cubicBezTo>
                  <a:cubicBezTo>
                    <a:pt x="3602103" y="79954"/>
                    <a:pt x="3602103" y="78728"/>
                    <a:pt x="3601735" y="77747"/>
                  </a:cubicBezTo>
                  <a:cubicBezTo>
                    <a:pt x="3601367" y="76766"/>
                    <a:pt x="3600631" y="75907"/>
                    <a:pt x="3599282" y="75294"/>
                  </a:cubicBezTo>
                  <a:cubicBezTo>
                    <a:pt x="3598792" y="75049"/>
                    <a:pt x="3598179" y="74926"/>
                    <a:pt x="3597566" y="74804"/>
                  </a:cubicBezTo>
                  <a:cubicBezTo>
                    <a:pt x="3596952" y="74804"/>
                    <a:pt x="3596217" y="74681"/>
                    <a:pt x="3595481" y="74681"/>
                  </a:cubicBezTo>
                  <a:cubicBezTo>
                    <a:pt x="3594745" y="74681"/>
                    <a:pt x="3594009" y="74681"/>
                    <a:pt x="3593151" y="74926"/>
                  </a:cubicBezTo>
                  <a:cubicBezTo>
                    <a:pt x="3592293" y="75049"/>
                    <a:pt x="3591557" y="75294"/>
                    <a:pt x="3590576" y="75539"/>
                  </a:cubicBezTo>
                  <a:moveTo>
                    <a:pt x="1561557" y="639510"/>
                  </a:moveTo>
                  <a:cubicBezTo>
                    <a:pt x="1561557" y="639510"/>
                    <a:pt x="1560453" y="639878"/>
                    <a:pt x="1559840" y="640123"/>
                  </a:cubicBezTo>
                  <a:cubicBezTo>
                    <a:pt x="1559227" y="640368"/>
                    <a:pt x="1558614" y="640614"/>
                    <a:pt x="1558001" y="640982"/>
                  </a:cubicBezTo>
                  <a:cubicBezTo>
                    <a:pt x="1557388" y="641350"/>
                    <a:pt x="1556652" y="641717"/>
                    <a:pt x="1556039" y="642085"/>
                  </a:cubicBezTo>
                  <a:cubicBezTo>
                    <a:pt x="1555426" y="642453"/>
                    <a:pt x="1554690" y="642944"/>
                    <a:pt x="1553954" y="643434"/>
                  </a:cubicBezTo>
                  <a:cubicBezTo>
                    <a:pt x="1552360" y="644538"/>
                    <a:pt x="1550888" y="645887"/>
                    <a:pt x="1549539" y="647113"/>
                  </a:cubicBezTo>
                  <a:cubicBezTo>
                    <a:pt x="1548190" y="648462"/>
                    <a:pt x="1547087" y="649688"/>
                    <a:pt x="1546229" y="651037"/>
                  </a:cubicBezTo>
                  <a:cubicBezTo>
                    <a:pt x="1545370" y="652263"/>
                    <a:pt x="1544634" y="653612"/>
                    <a:pt x="1544266" y="654716"/>
                  </a:cubicBezTo>
                  <a:cubicBezTo>
                    <a:pt x="1543899" y="655820"/>
                    <a:pt x="1543776" y="656801"/>
                    <a:pt x="1543899" y="657659"/>
                  </a:cubicBezTo>
                  <a:cubicBezTo>
                    <a:pt x="1543899" y="658150"/>
                    <a:pt x="1544266" y="658518"/>
                    <a:pt x="1544512" y="658763"/>
                  </a:cubicBezTo>
                  <a:cubicBezTo>
                    <a:pt x="1544880" y="659008"/>
                    <a:pt x="1545248" y="659253"/>
                    <a:pt x="1545738" y="659376"/>
                  </a:cubicBezTo>
                  <a:cubicBezTo>
                    <a:pt x="1546229" y="659376"/>
                    <a:pt x="1546719" y="659499"/>
                    <a:pt x="1547332" y="659376"/>
                  </a:cubicBezTo>
                  <a:cubicBezTo>
                    <a:pt x="1547945" y="659376"/>
                    <a:pt x="1548681" y="659253"/>
                    <a:pt x="1549294" y="659008"/>
                  </a:cubicBezTo>
                  <a:cubicBezTo>
                    <a:pt x="1549907" y="658886"/>
                    <a:pt x="1550398" y="658640"/>
                    <a:pt x="1551011" y="658395"/>
                  </a:cubicBezTo>
                  <a:cubicBezTo>
                    <a:pt x="1551624" y="658150"/>
                    <a:pt x="1552237" y="657904"/>
                    <a:pt x="1552850" y="657537"/>
                  </a:cubicBezTo>
                  <a:cubicBezTo>
                    <a:pt x="1553464" y="657169"/>
                    <a:pt x="1554199" y="656801"/>
                    <a:pt x="1554813" y="656433"/>
                  </a:cubicBezTo>
                  <a:cubicBezTo>
                    <a:pt x="1555426" y="656065"/>
                    <a:pt x="1556161" y="655575"/>
                    <a:pt x="1556897" y="655084"/>
                  </a:cubicBezTo>
                  <a:cubicBezTo>
                    <a:pt x="1558491" y="653980"/>
                    <a:pt x="1559963" y="652631"/>
                    <a:pt x="1561312" y="651405"/>
                  </a:cubicBezTo>
                  <a:cubicBezTo>
                    <a:pt x="1562661" y="650056"/>
                    <a:pt x="1563764" y="648830"/>
                    <a:pt x="1564623" y="647481"/>
                  </a:cubicBezTo>
                  <a:cubicBezTo>
                    <a:pt x="1565481" y="646132"/>
                    <a:pt x="1566217" y="644906"/>
                    <a:pt x="1566585" y="643802"/>
                  </a:cubicBezTo>
                  <a:cubicBezTo>
                    <a:pt x="1566953" y="642698"/>
                    <a:pt x="1567075" y="641717"/>
                    <a:pt x="1566953" y="640859"/>
                  </a:cubicBezTo>
                  <a:cubicBezTo>
                    <a:pt x="1566830" y="640368"/>
                    <a:pt x="1566585" y="640001"/>
                    <a:pt x="1566217" y="639755"/>
                  </a:cubicBezTo>
                  <a:cubicBezTo>
                    <a:pt x="1565849" y="639510"/>
                    <a:pt x="1565481" y="639265"/>
                    <a:pt x="1564991" y="639142"/>
                  </a:cubicBezTo>
                  <a:cubicBezTo>
                    <a:pt x="1564500" y="639142"/>
                    <a:pt x="1564010" y="639020"/>
                    <a:pt x="1563397" y="639142"/>
                  </a:cubicBezTo>
                  <a:cubicBezTo>
                    <a:pt x="1562783" y="639265"/>
                    <a:pt x="1562048" y="639265"/>
                    <a:pt x="1561312" y="639510"/>
                  </a:cubicBezTo>
                  <a:moveTo>
                    <a:pt x="3625648" y="91604"/>
                  </a:moveTo>
                  <a:cubicBezTo>
                    <a:pt x="3624544" y="91849"/>
                    <a:pt x="3623440" y="92340"/>
                    <a:pt x="3622214" y="92830"/>
                  </a:cubicBezTo>
                  <a:cubicBezTo>
                    <a:pt x="3621110" y="93321"/>
                    <a:pt x="3619884" y="93811"/>
                    <a:pt x="3618658" y="94424"/>
                  </a:cubicBezTo>
                  <a:cubicBezTo>
                    <a:pt x="3617432" y="95037"/>
                    <a:pt x="3616328" y="95773"/>
                    <a:pt x="3615224" y="96509"/>
                  </a:cubicBezTo>
                  <a:cubicBezTo>
                    <a:pt x="3614121" y="97245"/>
                    <a:pt x="3613017" y="98103"/>
                    <a:pt x="3611913" y="98962"/>
                  </a:cubicBezTo>
                  <a:cubicBezTo>
                    <a:pt x="3609951" y="100556"/>
                    <a:pt x="3608234" y="102273"/>
                    <a:pt x="3607008" y="103867"/>
                  </a:cubicBezTo>
                  <a:cubicBezTo>
                    <a:pt x="3605782" y="105461"/>
                    <a:pt x="3604801" y="107055"/>
                    <a:pt x="3604310" y="108527"/>
                  </a:cubicBezTo>
                  <a:cubicBezTo>
                    <a:pt x="3603820" y="109998"/>
                    <a:pt x="3603697" y="111225"/>
                    <a:pt x="3604065" y="112328"/>
                  </a:cubicBezTo>
                  <a:cubicBezTo>
                    <a:pt x="3604433" y="113432"/>
                    <a:pt x="3605169" y="114290"/>
                    <a:pt x="3606395" y="114903"/>
                  </a:cubicBezTo>
                  <a:cubicBezTo>
                    <a:pt x="3606885" y="115149"/>
                    <a:pt x="3607499" y="115394"/>
                    <a:pt x="3608112" y="115517"/>
                  </a:cubicBezTo>
                  <a:cubicBezTo>
                    <a:pt x="3608725" y="115639"/>
                    <a:pt x="3609461" y="115762"/>
                    <a:pt x="3610197" y="115762"/>
                  </a:cubicBezTo>
                  <a:cubicBezTo>
                    <a:pt x="3610932" y="115762"/>
                    <a:pt x="3611791" y="115762"/>
                    <a:pt x="3612649" y="115517"/>
                  </a:cubicBezTo>
                  <a:cubicBezTo>
                    <a:pt x="3613507" y="115394"/>
                    <a:pt x="3614366" y="115149"/>
                    <a:pt x="3615347" y="114903"/>
                  </a:cubicBezTo>
                  <a:cubicBezTo>
                    <a:pt x="3616451" y="114658"/>
                    <a:pt x="3617554" y="114168"/>
                    <a:pt x="3618780" y="113800"/>
                  </a:cubicBezTo>
                  <a:cubicBezTo>
                    <a:pt x="3620007" y="113309"/>
                    <a:pt x="3621110" y="112819"/>
                    <a:pt x="3622337" y="112206"/>
                  </a:cubicBezTo>
                  <a:cubicBezTo>
                    <a:pt x="3623563" y="111592"/>
                    <a:pt x="3624667" y="110857"/>
                    <a:pt x="3625893" y="110121"/>
                  </a:cubicBezTo>
                  <a:cubicBezTo>
                    <a:pt x="3627119" y="109385"/>
                    <a:pt x="3628223" y="108527"/>
                    <a:pt x="3629327" y="107668"/>
                  </a:cubicBezTo>
                  <a:cubicBezTo>
                    <a:pt x="3631289" y="106074"/>
                    <a:pt x="3632883" y="104357"/>
                    <a:pt x="3634232" y="102763"/>
                  </a:cubicBezTo>
                  <a:cubicBezTo>
                    <a:pt x="3635458" y="101169"/>
                    <a:pt x="3636439" y="99575"/>
                    <a:pt x="3636930" y="98103"/>
                  </a:cubicBezTo>
                  <a:cubicBezTo>
                    <a:pt x="3637420" y="96632"/>
                    <a:pt x="3637543" y="95283"/>
                    <a:pt x="3637175" y="94302"/>
                  </a:cubicBezTo>
                  <a:cubicBezTo>
                    <a:pt x="3636807" y="93198"/>
                    <a:pt x="3636071" y="92340"/>
                    <a:pt x="3634967" y="91727"/>
                  </a:cubicBezTo>
                  <a:cubicBezTo>
                    <a:pt x="3634477" y="91481"/>
                    <a:pt x="3633864" y="91236"/>
                    <a:pt x="3633128" y="91113"/>
                  </a:cubicBezTo>
                  <a:cubicBezTo>
                    <a:pt x="3632515" y="90991"/>
                    <a:pt x="3631779" y="90868"/>
                    <a:pt x="3630921" y="90991"/>
                  </a:cubicBezTo>
                  <a:cubicBezTo>
                    <a:pt x="3630185" y="90991"/>
                    <a:pt x="3629327" y="90991"/>
                    <a:pt x="3628468" y="91236"/>
                  </a:cubicBezTo>
                  <a:cubicBezTo>
                    <a:pt x="3627610" y="91359"/>
                    <a:pt x="3626751" y="91604"/>
                    <a:pt x="3625770" y="91849"/>
                  </a:cubicBezTo>
                  <a:moveTo>
                    <a:pt x="1515571" y="672742"/>
                  </a:moveTo>
                  <a:cubicBezTo>
                    <a:pt x="1515571" y="672742"/>
                    <a:pt x="1514345" y="673111"/>
                    <a:pt x="1513732" y="673356"/>
                  </a:cubicBezTo>
                  <a:cubicBezTo>
                    <a:pt x="1513119" y="673601"/>
                    <a:pt x="1512506" y="673846"/>
                    <a:pt x="1511770" y="674214"/>
                  </a:cubicBezTo>
                  <a:cubicBezTo>
                    <a:pt x="1511157" y="674582"/>
                    <a:pt x="1510421" y="674950"/>
                    <a:pt x="1509685" y="675440"/>
                  </a:cubicBezTo>
                  <a:cubicBezTo>
                    <a:pt x="1508949" y="675931"/>
                    <a:pt x="1508336" y="676299"/>
                    <a:pt x="1507600" y="676912"/>
                  </a:cubicBezTo>
                  <a:cubicBezTo>
                    <a:pt x="1506006" y="678138"/>
                    <a:pt x="1504535" y="679365"/>
                    <a:pt x="1503308" y="680591"/>
                  </a:cubicBezTo>
                  <a:cubicBezTo>
                    <a:pt x="1502082" y="681940"/>
                    <a:pt x="1500978" y="683166"/>
                    <a:pt x="1499997" y="684515"/>
                  </a:cubicBezTo>
                  <a:cubicBezTo>
                    <a:pt x="1499016" y="685864"/>
                    <a:pt x="1498526" y="686968"/>
                    <a:pt x="1498158" y="688071"/>
                  </a:cubicBezTo>
                  <a:cubicBezTo>
                    <a:pt x="1497790" y="689175"/>
                    <a:pt x="1497667" y="690156"/>
                    <a:pt x="1497913" y="690892"/>
                  </a:cubicBezTo>
                  <a:cubicBezTo>
                    <a:pt x="1498035" y="691382"/>
                    <a:pt x="1498281" y="691627"/>
                    <a:pt x="1498526" y="691995"/>
                  </a:cubicBezTo>
                  <a:cubicBezTo>
                    <a:pt x="1498771" y="692363"/>
                    <a:pt x="1499262" y="692486"/>
                    <a:pt x="1499630" y="692609"/>
                  </a:cubicBezTo>
                  <a:cubicBezTo>
                    <a:pt x="1500120" y="692609"/>
                    <a:pt x="1500611" y="692731"/>
                    <a:pt x="1501224" y="692609"/>
                  </a:cubicBezTo>
                  <a:cubicBezTo>
                    <a:pt x="1501837" y="692609"/>
                    <a:pt x="1502450" y="692486"/>
                    <a:pt x="1503186" y="692241"/>
                  </a:cubicBezTo>
                  <a:cubicBezTo>
                    <a:pt x="1503799" y="692118"/>
                    <a:pt x="1504412" y="691873"/>
                    <a:pt x="1505025" y="691627"/>
                  </a:cubicBezTo>
                  <a:cubicBezTo>
                    <a:pt x="1505638" y="691382"/>
                    <a:pt x="1506251" y="691137"/>
                    <a:pt x="1506987" y="690769"/>
                  </a:cubicBezTo>
                  <a:cubicBezTo>
                    <a:pt x="1507600" y="690401"/>
                    <a:pt x="1508336" y="690033"/>
                    <a:pt x="1509072" y="689543"/>
                  </a:cubicBezTo>
                  <a:cubicBezTo>
                    <a:pt x="1509808" y="689052"/>
                    <a:pt x="1510544" y="688684"/>
                    <a:pt x="1511157" y="688071"/>
                  </a:cubicBezTo>
                  <a:cubicBezTo>
                    <a:pt x="1512751" y="686845"/>
                    <a:pt x="1514222" y="685619"/>
                    <a:pt x="1515449" y="684270"/>
                  </a:cubicBezTo>
                  <a:cubicBezTo>
                    <a:pt x="1516675" y="682921"/>
                    <a:pt x="1517901" y="681695"/>
                    <a:pt x="1518760" y="680346"/>
                  </a:cubicBezTo>
                  <a:cubicBezTo>
                    <a:pt x="1519618" y="679119"/>
                    <a:pt x="1520231" y="677893"/>
                    <a:pt x="1520599" y="676789"/>
                  </a:cubicBezTo>
                  <a:cubicBezTo>
                    <a:pt x="1520967" y="675686"/>
                    <a:pt x="1521090" y="674705"/>
                    <a:pt x="1520722" y="673969"/>
                  </a:cubicBezTo>
                  <a:cubicBezTo>
                    <a:pt x="1520599" y="673478"/>
                    <a:pt x="1520354" y="673233"/>
                    <a:pt x="1520109" y="672865"/>
                  </a:cubicBezTo>
                  <a:cubicBezTo>
                    <a:pt x="1519741" y="672620"/>
                    <a:pt x="1519373" y="672375"/>
                    <a:pt x="1519005" y="672252"/>
                  </a:cubicBezTo>
                  <a:cubicBezTo>
                    <a:pt x="1518514" y="672252"/>
                    <a:pt x="1518024" y="672130"/>
                    <a:pt x="1517411" y="672252"/>
                  </a:cubicBezTo>
                  <a:cubicBezTo>
                    <a:pt x="1516798" y="672252"/>
                    <a:pt x="1516184" y="672375"/>
                    <a:pt x="1515449" y="672620"/>
                  </a:cubicBezTo>
                  <a:moveTo>
                    <a:pt x="3659493" y="109508"/>
                  </a:moveTo>
                  <a:cubicBezTo>
                    <a:pt x="3658390" y="109753"/>
                    <a:pt x="3657286" y="110121"/>
                    <a:pt x="3656182" y="110611"/>
                  </a:cubicBezTo>
                  <a:cubicBezTo>
                    <a:pt x="3655079" y="111102"/>
                    <a:pt x="3653852" y="111592"/>
                    <a:pt x="3652749" y="112206"/>
                  </a:cubicBezTo>
                  <a:cubicBezTo>
                    <a:pt x="3651645" y="112819"/>
                    <a:pt x="3650419" y="113432"/>
                    <a:pt x="3649315" y="114168"/>
                  </a:cubicBezTo>
                  <a:cubicBezTo>
                    <a:pt x="3648212" y="114903"/>
                    <a:pt x="3647108" y="115639"/>
                    <a:pt x="3646004" y="116498"/>
                  </a:cubicBezTo>
                  <a:cubicBezTo>
                    <a:pt x="3644042" y="118092"/>
                    <a:pt x="3642325" y="119809"/>
                    <a:pt x="3640976" y="121403"/>
                  </a:cubicBezTo>
                  <a:cubicBezTo>
                    <a:pt x="3639627" y="122997"/>
                    <a:pt x="3638647" y="124591"/>
                    <a:pt x="3638156" y="126063"/>
                  </a:cubicBezTo>
                  <a:cubicBezTo>
                    <a:pt x="3637543" y="127534"/>
                    <a:pt x="3637420" y="128883"/>
                    <a:pt x="3637665" y="130109"/>
                  </a:cubicBezTo>
                  <a:cubicBezTo>
                    <a:pt x="3637911" y="131336"/>
                    <a:pt x="3638647" y="132194"/>
                    <a:pt x="3639750" y="132807"/>
                  </a:cubicBezTo>
                  <a:cubicBezTo>
                    <a:pt x="3640240" y="133053"/>
                    <a:pt x="3640854" y="133298"/>
                    <a:pt x="3641589" y="133543"/>
                  </a:cubicBezTo>
                  <a:cubicBezTo>
                    <a:pt x="3642325" y="133788"/>
                    <a:pt x="3643061" y="133788"/>
                    <a:pt x="3643797" y="133788"/>
                  </a:cubicBezTo>
                  <a:cubicBezTo>
                    <a:pt x="3644655" y="133788"/>
                    <a:pt x="3645391" y="133788"/>
                    <a:pt x="3646372" y="133666"/>
                  </a:cubicBezTo>
                  <a:cubicBezTo>
                    <a:pt x="3647230" y="133543"/>
                    <a:pt x="3648212" y="133298"/>
                    <a:pt x="3649192" y="133053"/>
                  </a:cubicBezTo>
                  <a:cubicBezTo>
                    <a:pt x="3650296" y="132807"/>
                    <a:pt x="3651400" y="132439"/>
                    <a:pt x="3652503" y="131949"/>
                  </a:cubicBezTo>
                  <a:cubicBezTo>
                    <a:pt x="3653607" y="131458"/>
                    <a:pt x="3654833" y="130968"/>
                    <a:pt x="3655937" y="130355"/>
                  </a:cubicBezTo>
                  <a:cubicBezTo>
                    <a:pt x="3657041" y="129741"/>
                    <a:pt x="3658267" y="129128"/>
                    <a:pt x="3659371" y="128393"/>
                  </a:cubicBezTo>
                  <a:cubicBezTo>
                    <a:pt x="3660474" y="127657"/>
                    <a:pt x="3661578" y="126921"/>
                    <a:pt x="3662682" y="126063"/>
                  </a:cubicBezTo>
                  <a:cubicBezTo>
                    <a:pt x="3664644" y="124469"/>
                    <a:pt x="3666360" y="122752"/>
                    <a:pt x="3667710" y="121157"/>
                  </a:cubicBezTo>
                  <a:cubicBezTo>
                    <a:pt x="3669058" y="119563"/>
                    <a:pt x="3670039" y="117969"/>
                    <a:pt x="3670530" y="116498"/>
                  </a:cubicBezTo>
                  <a:cubicBezTo>
                    <a:pt x="3671143" y="115026"/>
                    <a:pt x="3671265" y="113677"/>
                    <a:pt x="3671020" y="112451"/>
                  </a:cubicBezTo>
                  <a:cubicBezTo>
                    <a:pt x="3670775" y="111225"/>
                    <a:pt x="3670039" y="110366"/>
                    <a:pt x="3668936" y="109753"/>
                  </a:cubicBezTo>
                  <a:cubicBezTo>
                    <a:pt x="3668445" y="109508"/>
                    <a:pt x="3667832" y="109262"/>
                    <a:pt x="3667096" y="109017"/>
                  </a:cubicBezTo>
                  <a:cubicBezTo>
                    <a:pt x="3666360" y="108895"/>
                    <a:pt x="3665625" y="108772"/>
                    <a:pt x="3664889" y="108772"/>
                  </a:cubicBezTo>
                  <a:cubicBezTo>
                    <a:pt x="3664030" y="108772"/>
                    <a:pt x="3663295" y="108772"/>
                    <a:pt x="3662314" y="109017"/>
                  </a:cubicBezTo>
                  <a:cubicBezTo>
                    <a:pt x="3661455" y="109140"/>
                    <a:pt x="3660474" y="109385"/>
                    <a:pt x="3659493" y="109630"/>
                  </a:cubicBezTo>
                  <a:moveTo>
                    <a:pt x="1469831" y="706711"/>
                  </a:moveTo>
                  <a:cubicBezTo>
                    <a:pt x="1469831" y="706711"/>
                    <a:pt x="1468604" y="707079"/>
                    <a:pt x="1467991" y="707324"/>
                  </a:cubicBezTo>
                  <a:cubicBezTo>
                    <a:pt x="1467378" y="707569"/>
                    <a:pt x="1466642" y="707937"/>
                    <a:pt x="1466029" y="708305"/>
                  </a:cubicBezTo>
                  <a:cubicBezTo>
                    <a:pt x="1465293" y="708673"/>
                    <a:pt x="1464680" y="709041"/>
                    <a:pt x="1463944" y="709531"/>
                  </a:cubicBezTo>
                  <a:cubicBezTo>
                    <a:pt x="1463209" y="710022"/>
                    <a:pt x="1462473" y="710512"/>
                    <a:pt x="1461737" y="711003"/>
                  </a:cubicBezTo>
                  <a:cubicBezTo>
                    <a:pt x="1460143" y="712229"/>
                    <a:pt x="1458671" y="713455"/>
                    <a:pt x="1457445" y="714804"/>
                  </a:cubicBezTo>
                  <a:cubicBezTo>
                    <a:pt x="1456219" y="716153"/>
                    <a:pt x="1455115" y="717379"/>
                    <a:pt x="1454257" y="718728"/>
                  </a:cubicBezTo>
                  <a:cubicBezTo>
                    <a:pt x="1453398" y="719955"/>
                    <a:pt x="1452785" y="721181"/>
                    <a:pt x="1452417" y="722285"/>
                  </a:cubicBezTo>
                  <a:cubicBezTo>
                    <a:pt x="1452049" y="723388"/>
                    <a:pt x="1452049" y="724369"/>
                    <a:pt x="1452417" y="725105"/>
                  </a:cubicBezTo>
                  <a:cubicBezTo>
                    <a:pt x="1452540" y="725473"/>
                    <a:pt x="1452785" y="725841"/>
                    <a:pt x="1453153" y="726086"/>
                  </a:cubicBezTo>
                  <a:cubicBezTo>
                    <a:pt x="1453521" y="726331"/>
                    <a:pt x="1453889" y="726454"/>
                    <a:pt x="1454257" y="726577"/>
                  </a:cubicBezTo>
                  <a:cubicBezTo>
                    <a:pt x="1454625" y="726699"/>
                    <a:pt x="1455238" y="726699"/>
                    <a:pt x="1455728" y="726577"/>
                  </a:cubicBezTo>
                  <a:cubicBezTo>
                    <a:pt x="1456219" y="726454"/>
                    <a:pt x="1456955" y="726454"/>
                    <a:pt x="1457568" y="726209"/>
                  </a:cubicBezTo>
                  <a:cubicBezTo>
                    <a:pt x="1458181" y="726086"/>
                    <a:pt x="1458794" y="725841"/>
                    <a:pt x="1459407" y="725596"/>
                  </a:cubicBezTo>
                  <a:cubicBezTo>
                    <a:pt x="1460020" y="725350"/>
                    <a:pt x="1460756" y="724983"/>
                    <a:pt x="1461492" y="724615"/>
                  </a:cubicBezTo>
                  <a:cubicBezTo>
                    <a:pt x="1462228" y="724247"/>
                    <a:pt x="1462963" y="723879"/>
                    <a:pt x="1463699" y="723388"/>
                  </a:cubicBezTo>
                  <a:cubicBezTo>
                    <a:pt x="1464435" y="722898"/>
                    <a:pt x="1465171" y="722407"/>
                    <a:pt x="1465907" y="721794"/>
                  </a:cubicBezTo>
                  <a:cubicBezTo>
                    <a:pt x="1467501" y="720568"/>
                    <a:pt x="1468972" y="719342"/>
                    <a:pt x="1470198" y="717993"/>
                  </a:cubicBezTo>
                  <a:cubicBezTo>
                    <a:pt x="1471425" y="716644"/>
                    <a:pt x="1472528" y="715418"/>
                    <a:pt x="1473387" y="714069"/>
                  </a:cubicBezTo>
                  <a:cubicBezTo>
                    <a:pt x="1474245" y="712842"/>
                    <a:pt x="1474858" y="711616"/>
                    <a:pt x="1475104" y="710512"/>
                  </a:cubicBezTo>
                  <a:cubicBezTo>
                    <a:pt x="1475472" y="709409"/>
                    <a:pt x="1475472" y="708428"/>
                    <a:pt x="1475104" y="707692"/>
                  </a:cubicBezTo>
                  <a:cubicBezTo>
                    <a:pt x="1474981" y="707324"/>
                    <a:pt x="1474736" y="706956"/>
                    <a:pt x="1474368" y="706711"/>
                  </a:cubicBezTo>
                  <a:cubicBezTo>
                    <a:pt x="1474000" y="706465"/>
                    <a:pt x="1473632" y="706343"/>
                    <a:pt x="1473264" y="706220"/>
                  </a:cubicBezTo>
                  <a:cubicBezTo>
                    <a:pt x="1472774" y="706220"/>
                    <a:pt x="1472283" y="706098"/>
                    <a:pt x="1471670" y="706220"/>
                  </a:cubicBezTo>
                  <a:cubicBezTo>
                    <a:pt x="1471057" y="706220"/>
                    <a:pt x="1470444" y="706343"/>
                    <a:pt x="1469831" y="706588"/>
                  </a:cubicBezTo>
                  <a:moveTo>
                    <a:pt x="3692235" y="129128"/>
                  </a:moveTo>
                  <a:cubicBezTo>
                    <a:pt x="3691132" y="129374"/>
                    <a:pt x="3690028" y="129741"/>
                    <a:pt x="3688924" y="130232"/>
                  </a:cubicBezTo>
                  <a:cubicBezTo>
                    <a:pt x="3687820" y="130723"/>
                    <a:pt x="3686717" y="131213"/>
                    <a:pt x="3685613" y="131704"/>
                  </a:cubicBezTo>
                  <a:cubicBezTo>
                    <a:pt x="3684510" y="132317"/>
                    <a:pt x="3683406" y="132930"/>
                    <a:pt x="3682302" y="133666"/>
                  </a:cubicBezTo>
                  <a:cubicBezTo>
                    <a:pt x="3681199" y="134401"/>
                    <a:pt x="3680095" y="135137"/>
                    <a:pt x="3679114" y="135996"/>
                  </a:cubicBezTo>
                  <a:cubicBezTo>
                    <a:pt x="3677029" y="137590"/>
                    <a:pt x="3675312" y="139184"/>
                    <a:pt x="3673963" y="140901"/>
                  </a:cubicBezTo>
                  <a:cubicBezTo>
                    <a:pt x="3672615" y="142495"/>
                    <a:pt x="3671511" y="144212"/>
                    <a:pt x="3670898" y="145683"/>
                  </a:cubicBezTo>
                  <a:cubicBezTo>
                    <a:pt x="3670285" y="147155"/>
                    <a:pt x="3670039" y="148626"/>
                    <a:pt x="3670162" y="149853"/>
                  </a:cubicBezTo>
                  <a:cubicBezTo>
                    <a:pt x="3670407" y="151079"/>
                    <a:pt x="3671020" y="152060"/>
                    <a:pt x="3672124" y="152796"/>
                  </a:cubicBezTo>
                  <a:cubicBezTo>
                    <a:pt x="3672615" y="153164"/>
                    <a:pt x="3673228" y="153409"/>
                    <a:pt x="3673963" y="153654"/>
                  </a:cubicBezTo>
                  <a:cubicBezTo>
                    <a:pt x="3674699" y="153899"/>
                    <a:pt x="3675435" y="153899"/>
                    <a:pt x="3676293" y="154022"/>
                  </a:cubicBezTo>
                  <a:cubicBezTo>
                    <a:pt x="3677152" y="154022"/>
                    <a:pt x="3678010" y="154022"/>
                    <a:pt x="3678991" y="153899"/>
                  </a:cubicBezTo>
                  <a:cubicBezTo>
                    <a:pt x="3679972" y="153777"/>
                    <a:pt x="3680953" y="153532"/>
                    <a:pt x="3681935" y="153286"/>
                  </a:cubicBezTo>
                  <a:cubicBezTo>
                    <a:pt x="3683038" y="153041"/>
                    <a:pt x="3684019" y="152673"/>
                    <a:pt x="3685245" y="152183"/>
                  </a:cubicBezTo>
                  <a:cubicBezTo>
                    <a:pt x="3686349" y="151692"/>
                    <a:pt x="3687453" y="151202"/>
                    <a:pt x="3688556" y="150711"/>
                  </a:cubicBezTo>
                  <a:cubicBezTo>
                    <a:pt x="3689660" y="150098"/>
                    <a:pt x="3690764" y="149485"/>
                    <a:pt x="3691867" y="148872"/>
                  </a:cubicBezTo>
                  <a:cubicBezTo>
                    <a:pt x="3692971" y="148136"/>
                    <a:pt x="3694075" y="147400"/>
                    <a:pt x="3695178" y="146542"/>
                  </a:cubicBezTo>
                  <a:cubicBezTo>
                    <a:pt x="3697263" y="144948"/>
                    <a:pt x="3698980" y="143231"/>
                    <a:pt x="3700451" y="141636"/>
                  </a:cubicBezTo>
                  <a:cubicBezTo>
                    <a:pt x="3701800" y="139920"/>
                    <a:pt x="3702904" y="138326"/>
                    <a:pt x="3703517" y="136854"/>
                  </a:cubicBezTo>
                  <a:cubicBezTo>
                    <a:pt x="3704130" y="135382"/>
                    <a:pt x="3704375" y="133911"/>
                    <a:pt x="3704130" y="132685"/>
                  </a:cubicBezTo>
                  <a:cubicBezTo>
                    <a:pt x="3703885" y="131458"/>
                    <a:pt x="3703272" y="130477"/>
                    <a:pt x="3702168" y="129741"/>
                  </a:cubicBezTo>
                  <a:cubicBezTo>
                    <a:pt x="3701678" y="129374"/>
                    <a:pt x="3701065" y="129128"/>
                    <a:pt x="3700329" y="129006"/>
                  </a:cubicBezTo>
                  <a:cubicBezTo>
                    <a:pt x="3699593" y="128883"/>
                    <a:pt x="3698857" y="128760"/>
                    <a:pt x="3697999" y="128760"/>
                  </a:cubicBezTo>
                  <a:cubicBezTo>
                    <a:pt x="3697140" y="128760"/>
                    <a:pt x="3696282" y="128760"/>
                    <a:pt x="3695301" y="128883"/>
                  </a:cubicBezTo>
                  <a:cubicBezTo>
                    <a:pt x="3694320" y="129006"/>
                    <a:pt x="3693339" y="129251"/>
                    <a:pt x="3692358" y="129496"/>
                  </a:cubicBezTo>
                  <a:moveTo>
                    <a:pt x="1424580" y="741292"/>
                  </a:moveTo>
                  <a:cubicBezTo>
                    <a:pt x="1423967" y="741415"/>
                    <a:pt x="1423354" y="741660"/>
                    <a:pt x="1422619" y="741905"/>
                  </a:cubicBezTo>
                  <a:cubicBezTo>
                    <a:pt x="1421883" y="742151"/>
                    <a:pt x="1421270" y="742518"/>
                    <a:pt x="1420534" y="742886"/>
                  </a:cubicBezTo>
                  <a:cubicBezTo>
                    <a:pt x="1419798" y="743254"/>
                    <a:pt x="1419062" y="743745"/>
                    <a:pt x="1418326" y="744235"/>
                  </a:cubicBezTo>
                  <a:cubicBezTo>
                    <a:pt x="1417591" y="744726"/>
                    <a:pt x="1416855" y="745216"/>
                    <a:pt x="1415996" y="745829"/>
                  </a:cubicBezTo>
                  <a:cubicBezTo>
                    <a:pt x="1414402" y="747056"/>
                    <a:pt x="1413054" y="748282"/>
                    <a:pt x="1411827" y="749631"/>
                  </a:cubicBezTo>
                  <a:cubicBezTo>
                    <a:pt x="1410601" y="750980"/>
                    <a:pt x="1409497" y="752206"/>
                    <a:pt x="1408761" y="753555"/>
                  </a:cubicBezTo>
                  <a:cubicBezTo>
                    <a:pt x="1407903" y="754781"/>
                    <a:pt x="1407413" y="756008"/>
                    <a:pt x="1407045" y="757111"/>
                  </a:cubicBezTo>
                  <a:cubicBezTo>
                    <a:pt x="1406799" y="758215"/>
                    <a:pt x="1406677" y="759073"/>
                    <a:pt x="1407045" y="759809"/>
                  </a:cubicBezTo>
                  <a:cubicBezTo>
                    <a:pt x="1407167" y="760177"/>
                    <a:pt x="1407413" y="760422"/>
                    <a:pt x="1407780" y="760668"/>
                  </a:cubicBezTo>
                  <a:cubicBezTo>
                    <a:pt x="1408148" y="760913"/>
                    <a:pt x="1408516" y="761035"/>
                    <a:pt x="1408884" y="761158"/>
                  </a:cubicBezTo>
                  <a:cubicBezTo>
                    <a:pt x="1409375" y="761158"/>
                    <a:pt x="1409865" y="761158"/>
                    <a:pt x="1410356" y="761158"/>
                  </a:cubicBezTo>
                  <a:cubicBezTo>
                    <a:pt x="1410846" y="761158"/>
                    <a:pt x="1411459" y="761035"/>
                    <a:pt x="1412195" y="760790"/>
                  </a:cubicBezTo>
                  <a:cubicBezTo>
                    <a:pt x="1412808" y="760668"/>
                    <a:pt x="1413421" y="760422"/>
                    <a:pt x="1414157" y="760177"/>
                  </a:cubicBezTo>
                  <a:cubicBezTo>
                    <a:pt x="1414770" y="759932"/>
                    <a:pt x="1415506" y="759564"/>
                    <a:pt x="1416242" y="759196"/>
                  </a:cubicBezTo>
                  <a:cubicBezTo>
                    <a:pt x="1416978" y="758828"/>
                    <a:pt x="1417713" y="758338"/>
                    <a:pt x="1418449" y="757847"/>
                  </a:cubicBezTo>
                  <a:cubicBezTo>
                    <a:pt x="1419185" y="757357"/>
                    <a:pt x="1419921" y="756866"/>
                    <a:pt x="1420779" y="756253"/>
                  </a:cubicBezTo>
                  <a:cubicBezTo>
                    <a:pt x="1422373" y="755027"/>
                    <a:pt x="1423722" y="753800"/>
                    <a:pt x="1424948" y="752451"/>
                  </a:cubicBezTo>
                  <a:cubicBezTo>
                    <a:pt x="1426175" y="751102"/>
                    <a:pt x="1427278" y="749876"/>
                    <a:pt x="1428014" y="748527"/>
                  </a:cubicBezTo>
                  <a:cubicBezTo>
                    <a:pt x="1428873" y="747301"/>
                    <a:pt x="1429363" y="746075"/>
                    <a:pt x="1429731" y="744971"/>
                  </a:cubicBezTo>
                  <a:cubicBezTo>
                    <a:pt x="1429976" y="743867"/>
                    <a:pt x="1430099" y="743009"/>
                    <a:pt x="1429731" y="742273"/>
                  </a:cubicBezTo>
                  <a:cubicBezTo>
                    <a:pt x="1429608" y="741905"/>
                    <a:pt x="1429363" y="741660"/>
                    <a:pt x="1428995" y="741415"/>
                  </a:cubicBezTo>
                  <a:cubicBezTo>
                    <a:pt x="1428627" y="741169"/>
                    <a:pt x="1428259" y="741047"/>
                    <a:pt x="1427892" y="740924"/>
                  </a:cubicBezTo>
                  <a:cubicBezTo>
                    <a:pt x="1427401" y="740924"/>
                    <a:pt x="1426910" y="740924"/>
                    <a:pt x="1426420" y="740924"/>
                  </a:cubicBezTo>
                  <a:cubicBezTo>
                    <a:pt x="1425929" y="740924"/>
                    <a:pt x="1425316" y="741047"/>
                    <a:pt x="1424580" y="741292"/>
                  </a:cubicBezTo>
                  <a:moveTo>
                    <a:pt x="3723506" y="150589"/>
                  </a:moveTo>
                  <a:cubicBezTo>
                    <a:pt x="3722525" y="150834"/>
                    <a:pt x="3721421" y="151202"/>
                    <a:pt x="3720317" y="151569"/>
                  </a:cubicBezTo>
                  <a:cubicBezTo>
                    <a:pt x="3719213" y="151937"/>
                    <a:pt x="3718110" y="152428"/>
                    <a:pt x="3717129" y="153041"/>
                  </a:cubicBezTo>
                  <a:cubicBezTo>
                    <a:pt x="3716025" y="153532"/>
                    <a:pt x="3714922" y="154145"/>
                    <a:pt x="3713818" y="154880"/>
                  </a:cubicBezTo>
                  <a:cubicBezTo>
                    <a:pt x="3712714" y="155494"/>
                    <a:pt x="3711733" y="156229"/>
                    <a:pt x="3710630" y="157088"/>
                  </a:cubicBezTo>
                  <a:cubicBezTo>
                    <a:pt x="3708545" y="158682"/>
                    <a:pt x="3706705" y="160276"/>
                    <a:pt x="3705234" y="161993"/>
                  </a:cubicBezTo>
                  <a:cubicBezTo>
                    <a:pt x="3703762" y="163710"/>
                    <a:pt x="3702659" y="165304"/>
                    <a:pt x="3701923" y="166898"/>
                  </a:cubicBezTo>
                  <a:cubicBezTo>
                    <a:pt x="3701187" y="168492"/>
                    <a:pt x="3700942" y="169841"/>
                    <a:pt x="3701065" y="171190"/>
                  </a:cubicBezTo>
                  <a:cubicBezTo>
                    <a:pt x="3701187" y="172416"/>
                    <a:pt x="3701800" y="173520"/>
                    <a:pt x="3702781" y="174256"/>
                  </a:cubicBezTo>
                  <a:cubicBezTo>
                    <a:pt x="3703272" y="174624"/>
                    <a:pt x="3704008" y="174992"/>
                    <a:pt x="3704621" y="175114"/>
                  </a:cubicBezTo>
                  <a:cubicBezTo>
                    <a:pt x="3705357" y="175359"/>
                    <a:pt x="3706092" y="175482"/>
                    <a:pt x="3706951" y="175482"/>
                  </a:cubicBezTo>
                  <a:cubicBezTo>
                    <a:pt x="3707809" y="175482"/>
                    <a:pt x="3708790" y="175482"/>
                    <a:pt x="3709771" y="175359"/>
                  </a:cubicBezTo>
                  <a:cubicBezTo>
                    <a:pt x="3710752" y="175237"/>
                    <a:pt x="3711733" y="174992"/>
                    <a:pt x="3712837" y="174746"/>
                  </a:cubicBezTo>
                  <a:cubicBezTo>
                    <a:pt x="3713818" y="174501"/>
                    <a:pt x="3714922" y="174133"/>
                    <a:pt x="3716025" y="173765"/>
                  </a:cubicBezTo>
                  <a:cubicBezTo>
                    <a:pt x="3717129" y="173398"/>
                    <a:pt x="3718233" y="172907"/>
                    <a:pt x="3719336" y="172294"/>
                  </a:cubicBezTo>
                  <a:cubicBezTo>
                    <a:pt x="3720440" y="171681"/>
                    <a:pt x="3721543" y="171190"/>
                    <a:pt x="3722647" y="170454"/>
                  </a:cubicBezTo>
                  <a:cubicBezTo>
                    <a:pt x="3723751" y="169841"/>
                    <a:pt x="3724855" y="169105"/>
                    <a:pt x="3725836" y="168247"/>
                  </a:cubicBezTo>
                  <a:cubicBezTo>
                    <a:pt x="3727920" y="166653"/>
                    <a:pt x="3729760" y="164936"/>
                    <a:pt x="3731231" y="163342"/>
                  </a:cubicBezTo>
                  <a:cubicBezTo>
                    <a:pt x="3732703" y="161748"/>
                    <a:pt x="3733806" y="160031"/>
                    <a:pt x="3734420" y="158437"/>
                  </a:cubicBezTo>
                  <a:cubicBezTo>
                    <a:pt x="3735155" y="156843"/>
                    <a:pt x="3735401" y="155494"/>
                    <a:pt x="3735278" y="154267"/>
                  </a:cubicBezTo>
                  <a:cubicBezTo>
                    <a:pt x="3735155" y="153041"/>
                    <a:pt x="3734542" y="151937"/>
                    <a:pt x="3733438" y="151202"/>
                  </a:cubicBezTo>
                  <a:cubicBezTo>
                    <a:pt x="3732948" y="150834"/>
                    <a:pt x="3732335" y="150466"/>
                    <a:pt x="3731599" y="150220"/>
                  </a:cubicBezTo>
                  <a:cubicBezTo>
                    <a:pt x="3730863" y="149975"/>
                    <a:pt x="3730128" y="149853"/>
                    <a:pt x="3729269" y="149853"/>
                  </a:cubicBezTo>
                  <a:cubicBezTo>
                    <a:pt x="3728411" y="149853"/>
                    <a:pt x="3727430" y="149853"/>
                    <a:pt x="3726449" y="149975"/>
                  </a:cubicBezTo>
                  <a:cubicBezTo>
                    <a:pt x="3725468" y="150098"/>
                    <a:pt x="3724487" y="150343"/>
                    <a:pt x="3723383" y="150589"/>
                  </a:cubicBezTo>
                  <a:moveTo>
                    <a:pt x="1379576" y="776364"/>
                  </a:moveTo>
                  <a:cubicBezTo>
                    <a:pt x="1378963" y="776487"/>
                    <a:pt x="1378227" y="776732"/>
                    <a:pt x="1377614" y="777100"/>
                  </a:cubicBezTo>
                  <a:cubicBezTo>
                    <a:pt x="1376878" y="777345"/>
                    <a:pt x="1376142" y="777713"/>
                    <a:pt x="1375406" y="778203"/>
                  </a:cubicBezTo>
                  <a:cubicBezTo>
                    <a:pt x="1374671" y="778571"/>
                    <a:pt x="1373935" y="779062"/>
                    <a:pt x="1373076" y="779552"/>
                  </a:cubicBezTo>
                  <a:cubicBezTo>
                    <a:pt x="1372341" y="780043"/>
                    <a:pt x="1371482" y="780656"/>
                    <a:pt x="1370746" y="781269"/>
                  </a:cubicBezTo>
                  <a:cubicBezTo>
                    <a:pt x="1369275" y="782496"/>
                    <a:pt x="1367803" y="783722"/>
                    <a:pt x="1366577" y="785071"/>
                  </a:cubicBezTo>
                  <a:cubicBezTo>
                    <a:pt x="1365351" y="786420"/>
                    <a:pt x="1364370" y="787646"/>
                    <a:pt x="1363634" y="788995"/>
                  </a:cubicBezTo>
                  <a:cubicBezTo>
                    <a:pt x="1362898" y="790344"/>
                    <a:pt x="1362285" y="791447"/>
                    <a:pt x="1362040" y="792428"/>
                  </a:cubicBezTo>
                  <a:cubicBezTo>
                    <a:pt x="1361795" y="793410"/>
                    <a:pt x="1361795" y="794391"/>
                    <a:pt x="1362040" y="795126"/>
                  </a:cubicBezTo>
                  <a:cubicBezTo>
                    <a:pt x="1362162" y="795494"/>
                    <a:pt x="1362408" y="795740"/>
                    <a:pt x="1362776" y="795985"/>
                  </a:cubicBezTo>
                  <a:cubicBezTo>
                    <a:pt x="1363143" y="796230"/>
                    <a:pt x="1363511" y="796353"/>
                    <a:pt x="1363879" y="796475"/>
                  </a:cubicBezTo>
                  <a:cubicBezTo>
                    <a:pt x="1364247" y="796475"/>
                    <a:pt x="1364738" y="796475"/>
                    <a:pt x="1365351" y="796475"/>
                  </a:cubicBezTo>
                  <a:cubicBezTo>
                    <a:pt x="1365964" y="796475"/>
                    <a:pt x="1366454" y="796353"/>
                    <a:pt x="1367068" y="796230"/>
                  </a:cubicBezTo>
                  <a:cubicBezTo>
                    <a:pt x="1367681" y="796107"/>
                    <a:pt x="1368417" y="795862"/>
                    <a:pt x="1369030" y="795494"/>
                  </a:cubicBezTo>
                  <a:cubicBezTo>
                    <a:pt x="1369765" y="795249"/>
                    <a:pt x="1370501" y="794881"/>
                    <a:pt x="1371237" y="794391"/>
                  </a:cubicBezTo>
                  <a:cubicBezTo>
                    <a:pt x="1371973" y="794023"/>
                    <a:pt x="1372708" y="793532"/>
                    <a:pt x="1373567" y="793042"/>
                  </a:cubicBezTo>
                  <a:cubicBezTo>
                    <a:pt x="1374303" y="792551"/>
                    <a:pt x="1375161" y="791938"/>
                    <a:pt x="1375897" y="791325"/>
                  </a:cubicBezTo>
                  <a:cubicBezTo>
                    <a:pt x="1377491" y="790098"/>
                    <a:pt x="1378840" y="788750"/>
                    <a:pt x="1380066" y="787523"/>
                  </a:cubicBezTo>
                  <a:cubicBezTo>
                    <a:pt x="1381292" y="786174"/>
                    <a:pt x="1382274" y="784825"/>
                    <a:pt x="1383009" y="783599"/>
                  </a:cubicBezTo>
                  <a:cubicBezTo>
                    <a:pt x="1383745" y="782373"/>
                    <a:pt x="1384358" y="781147"/>
                    <a:pt x="1384604" y="780166"/>
                  </a:cubicBezTo>
                  <a:cubicBezTo>
                    <a:pt x="1384849" y="779062"/>
                    <a:pt x="1384849" y="778203"/>
                    <a:pt x="1384481" y="777590"/>
                  </a:cubicBezTo>
                  <a:cubicBezTo>
                    <a:pt x="1384358" y="777222"/>
                    <a:pt x="1383990" y="776977"/>
                    <a:pt x="1383745" y="776732"/>
                  </a:cubicBezTo>
                  <a:cubicBezTo>
                    <a:pt x="1383500" y="776487"/>
                    <a:pt x="1383009" y="776364"/>
                    <a:pt x="1382641" y="776364"/>
                  </a:cubicBezTo>
                  <a:cubicBezTo>
                    <a:pt x="1382274" y="776364"/>
                    <a:pt x="1381783" y="776364"/>
                    <a:pt x="1381170" y="776364"/>
                  </a:cubicBezTo>
                  <a:cubicBezTo>
                    <a:pt x="1380679" y="776364"/>
                    <a:pt x="1380066" y="776487"/>
                    <a:pt x="1379453" y="776732"/>
                  </a:cubicBezTo>
                  <a:moveTo>
                    <a:pt x="3753304" y="173765"/>
                  </a:moveTo>
                  <a:cubicBezTo>
                    <a:pt x="3752323" y="174011"/>
                    <a:pt x="3751343" y="174378"/>
                    <a:pt x="3750239" y="174746"/>
                  </a:cubicBezTo>
                  <a:cubicBezTo>
                    <a:pt x="3749258" y="175114"/>
                    <a:pt x="3748154" y="175605"/>
                    <a:pt x="3747050" y="176095"/>
                  </a:cubicBezTo>
                  <a:cubicBezTo>
                    <a:pt x="3745947" y="176586"/>
                    <a:pt x="3744966" y="177199"/>
                    <a:pt x="3743862" y="177812"/>
                  </a:cubicBezTo>
                  <a:cubicBezTo>
                    <a:pt x="3742881" y="178425"/>
                    <a:pt x="3741777" y="179161"/>
                    <a:pt x="3740796" y="179897"/>
                  </a:cubicBezTo>
                  <a:cubicBezTo>
                    <a:pt x="3738589" y="181491"/>
                    <a:pt x="3736750" y="183085"/>
                    <a:pt x="3735278" y="184802"/>
                  </a:cubicBezTo>
                  <a:cubicBezTo>
                    <a:pt x="3733806" y="186519"/>
                    <a:pt x="3732580" y="188113"/>
                    <a:pt x="3731844" y="189707"/>
                  </a:cubicBezTo>
                  <a:cubicBezTo>
                    <a:pt x="3731108" y="191301"/>
                    <a:pt x="3730741" y="192773"/>
                    <a:pt x="3730741" y="194122"/>
                  </a:cubicBezTo>
                  <a:cubicBezTo>
                    <a:pt x="3730741" y="195471"/>
                    <a:pt x="3731354" y="196574"/>
                    <a:pt x="3732335" y="197433"/>
                  </a:cubicBezTo>
                  <a:cubicBezTo>
                    <a:pt x="3732825" y="197923"/>
                    <a:pt x="3733561" y="198168"/>
                    <a:pt x="3734297" y="198414"/>
                  </a:cubicBezTo>
                  <a:cubicBezTo>
                    <a:pt x="3735033" y="198659"/>
                    <a:pt x="3735891" y="198782"/>
                    <a:pt x="3736750" y="198904"/>
                  </a:cubicBezTo>
                  <a:cubicBezTo>
                    <a:pt x="3737608" y="198904"/>
                    <a:pt x="3738589" y="198904"/>
                    <a:pt x="3739693" y="198904"/>
                  </a:cubicBezTo>
                  <a:cubicBezTo>
                    <a:pt x="3740674" y="198782"/>
                    <a:pt x="3741777" y="198536"/>
                    <a:pt x="3742881" y="198291"/>
                  </a:cubicBezTo>
                  <a:cubicBezTo>
                    <a:pt x="3743862" y="198046"/>
                    <a:pt x="3744843" y="197678"/>
                    <a:pt x="3745947" y="197310"/>
                  </a:cubicBezTo>
                  <a:cubicBezTo>
                    <a:pt x="3746928" y="196942"/>
                    <a:pt x="3748031" y="196452"/>
                    <a:pt x="3749135" y="195961"/>
                  </a:cubicBezTo>
                  <a:cubicBezTo>
                    <a:pt x="3750239" y="195471"/>
                    <a:pt x="3751220" y="194858"/>
                    <a:pt x="3752323" y="194244"/>
                  </a:cubicBezTo>
                  <a:cubicBezTo>
                    <a:pt x="3753427" y="193631"/>
                    <a:pt x="3754408" y="192895"/>
                    <a:pt x="3755389" y="192160"/>
                  </a:cubicBezTo>
                  <a:cubicBezTo>
                    <a:pt x="3757596" y="190566"/>
                    <a:pt x="3759436" y="188971"/>
                    <a:pt x="3760908" y="187254"/>
                  </a:cubicBezTo>
                  <a:cubicBezTo>
                    <a:pt x="3762379" y="185538"/>
                    <a:pt x="3763605" y="183943"/>
                    <a:pt x="3764341" y="182349"/>
                  </a:cubicBezTo>
                  <a:cubicBezTo>
                    <a:pt x="3765077" y="180755"/>
                    <a:pt x="3765445" y="179284"/>
                    <a:pt x="3765445" y="177935"/>
                  </a:cubicBezTo>
                  <a:cubicBezTo>
                    <a:pt x="3765445" y="176586"/>
                    <a:pt x="3764831" y="175482"/>
                    <a:pt x="3763851" y="174624"/>
                  </a:cubicBezTo>
                  <a:cubicBezTo>
                    <a:pt x="3763360" y="174133"/>
                    <a:pt x="3762624" y="173888"/>
                    <a:pt x="3761888" y="173643"/>
                  </a:cubicBezTo>
                  <a:cubicBezTo>
                    <a:pt x="3761153" y="173398"/>
                    <a:pt x="3760294" y="173275"/>
                    <a:pt x="3759436" y="173152"/>
                  </a:cubicBezTo>
                  <a:cubicBezTo>
                    <a:pt x="3758578" y="173029"/>
                    <a:pt x="3757596" y="173152"/>
                    <a:pt x="3756493" y="173152"/>
                  </a:cubicBezTo>
                  <a:cubicBezTo>
                    <a:pt x="3755512" y="173275"/>
                    <a:pt x="3754408" y="173520"/>
                    <a:pt x="3753304" y="173765"/>
                  </a:cubicBezTo>
                  <a:moveTo>
                    <a:pt x="1334939" y="812172"/>
                  </a:moveTo>
                  <a:cubicBezTo>
                    <a:pt x="1334326" y="812294"/>
                    <a:pt x="1333590" y="812540"/>
                    <a:pt x="1332854" y="812907"/>
                  </a:cubicBezTo>
                  <a:cubicBezTo>
                    <a:pt x="1332118" y="813153"/>
                    <a:pt x="1331383" y="813521"/>
                    <a:pt x="1330647" y="814011"/>
                  </a:cubicBezTo>
                  <a:cubicBezTo>
                    <a:pt x="1329911" y="814379"/>
                    <a:pt x="1329053" y="814870"/>
                    <a:pt x="1328317" y="815483"/>
                  </a:cubicBezTo>
                  <a:cubicBezTo>
                    <a:pt x="1327458" y="815973"/>
                    <a:pt x="1326723" y="816586"/>
                    <a:pt x="1325864" y="817322"/>
                  </a:cubicBezTo>
                  <a:cubicBezTo>
                    <a:pt x="1324270" y="818548"/>
                    <a:pt x="1322921" y="819897"/>
                    <a:pt x="1321695" y="821246"/>
                  </a:cubicBezTo>
                  <a:cubicBezTo>
                    <a:pt x="1320469" y="822595"/>
                    <a:pt x="1319488" y="823821"/>
                    <a:pt x="1318752" y="825170"/>
                  </a:cubicBezTo>
                  <a:cubicBezTo>
                    <a:pt x="1318016" y="826397"/>
                    <a:pt x="1317525" y="827623"/>
                    <a:pt x="1317280" y="828604"/>
                  </a:cubicBezTo>
                  <a:cubicBezTo>
                    <a:pt x="1317035" y="829585"/>
                    <a:pt x="1317158" y="830566"/>
                    <a:pt x="1317525" y="831179"/>
                  </a:cubicBezTo>
                  <a:cubicBezTo>
                    <a:pt x="1317771" y="831547"/>
                    <a:pt x="1318016" y="831792"/>
                    <a:pt x="1318261" y="831915"/>
                  </a:cubicBezTo>
                  <a:cubicBezTo>
                    <a:pt x="1318507" y="832038"/>
                    <a:pt x="1318997" y="832283"/>
                    <a:pt x="1319365" y="832283"/>
                  </a:cubicBezTo>
                  <a:cubicBezTo>
                    <a:pt x="1319733" y="832283"/>
                    <a:pt x="1320223" y="832283"/>
                    <a:pt x="1320714" y="832283"/>
                  </a:cubicBezTo>
                  <a:cubicBezTo>
                    <a:pt x="1321204" y="832283"/>
                    <a:pt x="1321818" y="832160"/>
                    <a:pt x="1322308" y="832038"/>
                  </a:cubicBezTo>
                  <a:cubicBezTo>
                    <a:pt x="1322921" y="831915"/>
                    <a:pt x="1323657" y="831670"/>
                    <a:pt x="1324393" y="831302"/>
                  </a:cubicBezTo>
                  <a:cubicBezTo>
                    <a:pt x="1325128" y="831057"/>
                    <a:pt x="1325864" y="830689"/>
                    <a:pt x="1326600" y="830198"/>
                  </a:cubicBezTo>
                  <a:cubicBezTo>
                    <a:pt x="1327336" y="829830"/>
                    <a:pt x="1328194" y="829340"/>
                    <a:pt x="1328930" y="828727"/>
                  </a:cubicBezTo>
                  <a:cubicBezTo>
                    <a:pt x="1329666" y="828114"/>
                    <a:pt x="1330524" y="827623"/>
                    <a:pt x="1331383" y="826887"/>
                  </a:cubicBezTo>
                  <a:cubicBezTo>
                    <a:pt x="1332977" y="825661"/>
                    <a:pt x="1334326" y="824312"/>
                    <a:pt x="1335429" y="822963"/>
                  </a:cubicBezTo>
                  <a:cubicBezTo>
                    <a:pt x="1336533" y="821614"/>
                    <a:pt x="1337637" y="820265"/>
                    <a:pt x="1338372" y="819039"/>
                  </a:cubicBezTo>
                  <a:cubicBezTo>
                    <a:pt x="1339108" y="817813"/>
                    <a:pt x="1339599" y="816586"/>
                    <a:pt x="1339844" y="815605"/>
                  </a:cubicBezTo>
                  <a:cubicBezTo>
                    <a:pt x="1340089" y="814624"/>
                    <a:pt x="1339967" y="813643"/>
                    <a:pt x="1339599" y="813030"/>
                  </a:cubicBezTo>
                  <a:cubicBezTo>
                    <a:pt x="1339353" y="812662"/>
                    <a:pt x="1339108" y="812417"/>
                    <a:pt x="1338863" y="812294"/>
                  </a:cubicBezTo>
                  <a:cubicBezTo>
                    <a:pt x="1338495" y="812049"/>
                    <a:pt x="1338250" y="811926"/>
                    <a:pt x="1337759" y="811926"/>
                  </a:cubicBezTo>
                  <a:cubicBezTo>
                    <a:pt x="1337391" y="811926"/>
                    <a:pt x="1336901" y="811926"/>
                    <a:pt x="1336410" y="811926"/>
                  </a:cubicBezTo>
                  <a:cubicBezTo>
                    <a:pt x="1335920" y="811926"/>
                    <a:pt x="1335307" y="812049"/>
                    <a:pt x="1334816" y="812172"/>
                  </a:cubicBezTo>
                  <a:moveTo>
                    <a:pt x="3781754" y="198659"/>
                  </a:moveTo>
                  <a:cubicBezTo>
                    <a:pt x="3780773" y="198904"/>
                    <a:pt x="3779792" y="199272"/>
                    <a:pt x="3778811" y="199640"/>
                  </a:cubicBezTo>
                  <a:cubicBezTo>
                    <a:pt x="3777830" y="200008"/>
                    <a:pt x="3776849" y="200376"/>
                    <a:pt x="3775746" y="200866"/>
                  </a:cubicBezTo>
                  <a:cubicBezTo>
                    <a:pt x="3774642" y="201357"/>
                    <a:pt x="3773661" y="201847"/>
                    <a:pt x="3772680" y="202461"/>
                  </a:cubicBezTo>
                  <a:cubicBezTo>
                    <a:pt x="3771699" y="203074"/>
                    <a:pt x="3770718" y="203687"/>
                    <a:pt x="3769614" y="204423"/>
                  </a:cubicBezTo>
                  <a:cubicBezTo>
                    <a:pt x="3767407" y="206017"/>
                    <a:pt x="3765445" y="207611"/>
                    <a:pt x="3763973" y="209328"/>
                  </a:cubicBezTo>
                  <a:cubicBezTo>
                    <a:pt x="3762379" y="211045"/>
                    <a:pt x="3761153" y="212639"/>
                    <a:pt x="3760294" y="214356"/>
                  </a:cubicBezTo>
                  <a:cubicBezTo>
                    <a:pt x="3759436" y="216072"/>
                    <a:pt x="3759068" y="217544"/>
                    <a:pt x="3759068" y="218770"/>
                  </a:cubicBezTo>
                  <a:cubicBezTo>
                    <a:pt x="3759068" y="220119"/>
                    <a:pt x="3759558" y="221223"/>
                    <a:pt x="3760540" y="222204"/>
                  </a:cubicBezTo>
                  <a:cubicBezTo>
                    <a:pt x="3761030" y="222694"/>
                    <a:pt x="3761643" y="223062"/>
                    <a:pt x="3762379" y="223430"/>
                  </a:cubicBezTo>
                  <a:cubicBezTo>
                    <a:pt x="3763115" y="223675"/>
                    <a:pt x="3763973" y="223921"/>
                    <a:pt x="3764831" y="224043"/>
                  </a:cubicBezTo>
                  <a:cubicBezTo>
                    <a:pt x="3765813" y="224043"/>
                    <a:pt x="3766794" y="224043"/>
                    <a:pt x="3767897" y="224043"/>
                  </a:cubicBezTo>
                  <a:cubicBezTo>
                    <a:pt x="3769001" y="224043"/>
                    <a:pt x="3770105" y="223675"/>
                    <a:pt x="3771331" y="223430"/>
                  </a:cubicBezTo>
                  <a:cubicBezTo>
                    <a:pt x="3772312" y="223185"/>
                    <a:pt x="3773293" y="222817"/>
                    <a:pt x="3774274" y="222449"/>
                  </a:cubicBezTo>
                  <a:cubicBezTo>
                    <a:pt x="3775255" y="222081"/>
                    <a:pt x="3776359" y="221713"/>
                    <a:pt x="3777340" y="221223"/>
                  </a:cubicBezTo>
                  <a:cubicBezTo>
                    <a:pt x="3778321" y="220732"/>
                    <a:pt x="3779424" y="220242"/>
                    <a:pt x="3780406" y="219629"/>
                  </a:cubicBezTo>
                  <a:cubicBezTo>
                    <a:pt x="3781386" y="219015"/>
                    <a:pt x="3782490" y="218402"/>
                    <a:pt x="3783471" y="217666"/>
                  </a:cubicBezTo>
                  <a:cubicBezTo>
                    <a:pt x="3785679" y="216072"/>
                    <a:pt x="3787641" y="214478"/>
                    <a:pt x="3789235" y="212761"/>
                  </a:cubicBezTo>
                  <a:cubicBezTo>
                    <a:pt x="3790829" y="211045"/>
                    <a:pt x="3792055" y="209328"/>
                    <a:pt x="3792914" y="207733"/>
                  </a:cubicBezTo>
                  <a:cubicBezTo>
                    <a:pt x="3793772" y="206139"/>
                    <a:pt x="3794140" y="204545"/>
                    <a:pt x="3794140" y="203196"/>
                  </a:cubicBezTo>
                  <a:cubicBezTo>
                    <a:pt x="3794140" y="201847"/>
                    <a:pt x="3793649" y="200744"/>
                    <a:pt x="3792668" y="199763"/>
                  </a:cubicBezTo>
                  <a:cubicBezTo>
                    <a:pt x="3792178" y="199272"/>
                    <a:pt x="3791442" y="198904"/>
                    <a:pt x="3790706" y="198536"/>
                  </a:cubicBezTo>
                  <a:cubicBezTo>
                    <a:pt x="3789971" y="198291"/>
                    <a:pt x="3789112" y="198046"/>
                    <a:pt x="3788131" y="198046"/>
                  </a:cubicBezTo>
                  <a:cubicBezTo>
                    <a:pt x="3787150" y="198046"/>
                    <a:pt x="3786169" y="198046"/>
                    <a:pt x="3785066" y="198046"/>
                  </a:cubicBezTo>
                  <a:cubicBezTo>
                    <a:pt x="3783962" y="198046"/>
                    <a:pt x="3782858" y="198414"/>
                    <a:pt x="3781632" y="198659"/>
                  </a:cubicBezTo>
                  <a:moveTo>
                    <a:pt x="1290792" y="848347"/>
                  </a:moveTo>
                  <a:cubicBezTo>
                    <a:pt x="1290057" y="848470"/>
                    <a:pt x="1289444" y="848715"/>
                    <a:pt x="1288585" y="849083"/>
                  </a:cubicBezTo>
                  <a:cubicBezTo>
                    <a:pt x="1287727" y="849451"/>
                    <a:pt x="1286991" y="849819"/>
                    <a:pt x="1286255" y="850187"/>
                  </a:cubicBezTo>
                  <a:cubicBezTo>
                    <a:pt x="1285519" y="850554"/>
                    <a:pt x="1284661" y="851168"/>
                    <a:pt x="1283803" y="851781"/>
                  </a:cubicBezTo>
                  <a:cubicBezTo>
                    <a:pt x="1282944" y="852394"/>
                    <a:pt x="1282086" y="853007"/>
                    <a:pt x="1281350" y="853743"/>
                  </a:cubicBezTo>
                  <a:cubicBezTo>
                    <a:pt x="1279878" y="854969"/>
                    <a:pt x="1278530" y="856318"/>
                    <a:pt x="1277303" y="857667"/>
                  </a:cubicBezTo>
                  <a:cubicBezTo>
                    <a:pt x="1276200" y="859016"/>
                    <a:pt x="1275219" y="860242"/>
                    <a:pt x="1274483" y="861591"/>
                  </a:cubicBezTo>
                  <a:cubicBezTo>
                    <a:pt x="1273747" y="862817"/>
                    <a:pt x="1273256" y="864044"/>
                    <a:pt x="1273134" y="865025"/>
                  </a:cubicBezTo>
                  <a:cubicBezTo>
                    <a:pt x="1273011" y="866006"/>
                    <a:pt x="1273134" y="866864"/>
                    <a:pt x="1273502" y="867600"/>
                  </a:cubicBezTo>
                  <a:cubicBezTo>
                    <a:pt x="1273747" y="867845"/>
                    <a:pt x="1273992" y="868091"/>
                    <a:pt x="1274237" y="868213"/>
                  </a:cubicBezTo>
                  <a:cubicBezTo>
                    <a:pt x="1274483" y="868336"/>
                    <a:pt x="1274851" y="868458"/>
                    <a:pt x="1275341" y="868581"/>
                  </a:cubicBezTo>
                  <a:cubicBezTo>
                    <a:pt x="1275709" y="868581"/>
                    <a:pt x="1276200" y="868581"/>
                    <a:pt x="1276690" y="868581"/>
                  </a:cubicBezTo>
                  <a:cubicBezTo>
                    <a:pt x="1277181" y="868581"/>
                    <a:pt x="1277671" y="868458"/>
                    <a:pt x="1278284" y="868336"/>
                  </a:cubicBezTo>
                  <a:cubicBezTo>
                    <a:pt x="1279020" y="868213"/>
                    <a:pt x="1279633" y="867968"/>
                    <a:pt x="1280491" y="867600"/>
                  </a:cubicBezTo>
                  <a:cubicBezTo>
                    <a:pt x="1281227" y="867232"/>
                    <a:pt x="1282086" y="866864"/>
                    <a:pt x="1282821" y="866496"/>
                  </a:cubicBezTo>
                  <a:cubicBezTo>
                    <a:pt x="1283680" y="866006"/>
                    <a:pt x="1284416" y="865515"/>
                    <a:pt x="1285274" y="864902"/>
                  </a:cubicBezTo>
                  <a:cubicBezTo>
                    <a:pt x="1286132" y="864289"/>
                    <a:pt x="1286991" y="863676"/>
                    <a:pt x="1287849" y="862940"/>
                  </a:cubicBezTo>
                  <a:cubicBezTo>
                    <a:pt x="1289321" y="861714"/>
                    <a:pt x="1290792" y="860365"/>
                    <a:pt x="1291896" y="859016"/>
                  </a:cubicBezTo>
                  <a:cubicBezTo>
                    <a:pt x="1293000" y="857667"/>
                    <a:pt x="1293981" y="856318"/>
                    <a:pt x="1294716" y="855092"/>
                  </a:cubicBezTo>
                  <a:cubicBezTo>
                    <a:pt x="1295452" y="853866"/>
                    <a:pt x="1295943" y="852639"/>
                    <a:pt x="1296065" y="851658"/>
                  </a:cubicBezTo>
                  <a:cubicBezTo>
                    <a:pt x="1296188" y="850677"/>
                    <a:pt x="1296065" y="849819"/>
                    <a:pt x="1295698" y="849206"/>
                  </a:cubicBezTo>
                  <a:cubicBezTo>
                    <a:pt x="1295452" y="848960"/>
                    <a:pt x="1295207" y="848715"/>
                    <a:pt x="1294962" y="848593"/>
                  </a:cubicBezTo>
                  <a:cubicBezTo>
                    <a:pt x="1294716" y="848470"/>
                    <a:pt x="1294349" y="848347"/>
                    <a:pt x="1293858" y="848225"/>
                  </a:cubicBezTo>
                  <a:cubicBezTo>
                    <a:pt x="1293490" y="848225"/>
                    <a:pt x="1293000" y="848225"/>
                    <a:pt x="1292509" y="848225"/>
                  </a:cubicBezTo>
                  <a:cubicBezTo>
                    <a:pt x="1292019" y="848225"/>
                    <a:pt x="1291528" y="848347"/>
                    <a:pt x="1290915" y="848470"/>
                  </a:cubicBezTo>
                  <a:moveTo>
                    <a:pt x="3808733" y="225392"/>
                  </a:moveTo>
                  <a:cubicBezTo>
                    <a:pt x="3807752" y="225637"/>
                    <a:pt x="3806893" y="225883"/>
                    <a:pt x="3805912" y="226251"/>
                  </a:cubicBezTo>
                  <a:cubicBezTo>
                    <a:pt x="3804931" y="226618"/>
                    <a:pt x="3803950" y="226986"/>
                    <a:pt x="3802969" y="227477"/>
                  </a:cubicBezTo>
                  <a:cubicBezTo>
                    <a:pt x="3801988" y="227967"/>
                    <a:pt x="3801007" y="228458"/>
                    <a:pt x="3800026" y="228948"/>
                  </a:cubicBezTo>
                  <a:cubicBezTo>
                    <a:pt x="3799045" y="229561"/>
                    <a:pt x="3798064" y="230052"/>
                    <a:pt x="3797083" y="230788"/>
                  </a:cubicBezTo>
                  <a:cubicBezTo>
                    <a:pt x="3794876" y="232382"/>
                    <a:pt x="3792791" y="233976"/>
                    <a:pt x="3791197" y="235693"/>
                  </a:cubicBezTo>
                  <a:cubicBezTo>
                    <a:pt x="3789603" y="237410"/>
                    <a:pt x="3788254" y="239126"/>
                    <a:pt x="3787395" y="240721"/>
                  </a:cubicBezTo>
                  <a:cubicBezTo>
                    <a:pt x="3786537" y="242315"/>
                    <a:pt x="3786046" y="243909"/>
                    <a:pt x="3785924" y="245381"/>
                  </a:cubicBezTo>
                  <a:cubicBezTo>
                    <a:pt x="3785924" y="246730"/>
                    <a:pt x="3786291" y="247956"/>
                    <a:pt x="3787150" y="248937"/>
                  </a:cubicBezTo>
                  <a:cubicBezTo>
                    <a:pt x="3787641" y="249427"/>
                    <a:pt x="3788254" y="249918"/>
                    <a:pt x="3789112" y="250286"/>
                  </a:cubicBezTo>
                  <a:cubicBezTo>
                    <a:pt x="3789848" y="250654"/>
                    <a:pt x="3790706" y="250776"/>
                    <a:pt x="3791687" y="250899"/>
                  </a:cubicBezTo>
                  <a:cubicBezTo>
                    <a:pt x="3792668" y="251021"/>
                    <a:pt x="3793649" y="250899"/>
                    <a:pt x="3794753" y="250899"/>
                  </a:cubicBezTo>
                  <a:cubicBezTo>
                    <a:pt x="3795857" y="250899"/>
                    <a:pt x="3797083" y="250531"/>
                    <a:pt x="3798309" y="250286"/>
                  </a:cubicBezTo>
                  <a:cubicBezTo>
                    <a:pt x="3799290" y="250041"/>
                    <a:pt x="3800149" y="249795"/>
                    <a:pt x="3801130" y="249427"/>
                  </a:cubicBezTo>
                  <a:cubicBezTo>
                    <a:pt x="3802111" y="249060"/>
                    <a:pt x="3803092" y="248692"/>
                    <a:pt x="3804073" y="248201"/>
                  </a:cubicBezTo>
                  <a:cubicBezTo>
                    <a:pt x="3805054" y="247711"/>
                    <a:pt x="3806035" y="247220"/>
                    <a:pt x="3807016" y="246607"/>
                  </a:cubicBezTo>
                  <a:cubicBezTo>
                    <a:pt x="3807997" y="245994"/>
                    <a:pt x="3808978" y="245381"/>
                    <a:pt x="3809959" y="244767"/>
                  </a:cubicBezTo>
                  <a:cubicBezTo>
                    <a:pt x="3812289" y="243173"/>
                    <a:pt x="3814251" y="241579"/>
                    <a:pt x="3815845" y="239862"/>
                  </a:cubicBezTo>
                  <a:cubicBezTo>
                    <a:pt x="3817439" y="238146"/>
                    <a:pt x="3818788" y="236429"/>
                    <a:pt x="3819647" y="234835"/>
                  </a:cubicBezTo>
                  <a:cubicBezTo>
                    <a:pt x="3820505" y="233240"/>
                    <a:pt x="3820996" y="231646"/>
                    <a:pt x="3821118" y="230297"/>
                  </a:cubicBezTo>
                  <a:cubicBezTo>
                    <a:pt x="3821118" y="228948"/>
                    <a:pt x="3820750" y="227722"/>
                    <a:pt x="3819769" y="226741"/>
                  </a:cubicBezTo>
                  <a:cubicBezTo>
                    <a:pt x="3819279" y="226128"/>
                    <a:pt x="3818666" y="225760"/>
                    <a:pt x="3817807" y="225392"/>
                  </a:cubicBezTo>
                  <a:cubicBezTo>
                    <a:pt x="3817071" y="225024"/>
                    <a:pt x="3816213" y="224902"/>
                    <a:pt x="3815232" y="224779"/>
                  </a:cubicBezTo>
                  <a:cubicBezTo>
                    <a:pt x="3814251" y="224779"/>
                    <a:pt x="3813270" y="224779"/>
                    <a:pt x="3812044" y="224779"/>
                  </a:cubicBezTo>
                  <a:cubicBezTo>
                    <a:pt x="3810940" y="224779"/>
                    <a:pt x="3809714" y="225147"/>
                    <a:pt x="3808487" y="225392"/>
                  </a:cubicBezTo>
                  <a:moveTo>
                    <a:pt x="1247014" y="885136"/>
                  </a:moveTo>
                  <a:cubicBezTo>
                    <a:pt x="1246278" y="885259"/>
                    <a:pt x="1245542" y="885626"/>
                    <a:pt x="1244807" y="885872"/>
                  </a:cubicBezTo>
                  <a:cubicBezTo>
                    <a:pt x="1244071" y="886240"/>
                    <a:pt x="1243212" y="886607"/>
                    <a:pt x="1242354" y="887098"/>
                  </a:cubicBezTo>
                  <a:cubicBezTo>
                    <a:pt x="1241496" y="887588"/>
                    <a:pt x="1240637" y="888079"/>
                    <a:pt x="1239779" y="888692"/>
                  </a:cubicBezTo>
                  <a:cubicBezTo>
                    <a:pt x="1238920" y="889305"/>
                    <a:pt x="1238062" y="889918"/>
                    <a:pt x="1237203" y="890654"/>
                  </a:cubicBezTo>
                  <a:cubicBezTo>
                    <a:pt x="1235732" y="891881"/>
                    <a:pt x="1234383" y="893229"/>
                    <a:pt x="1233279" y="894578"/>
                  </a:cubicBezTo>
                  <a:cubicBezTo>
                    <a:pt x="1232176" y="895927"/>
                    <a:pt x="1231195" y="897154"/>
                    <a:pt x="1230582" y="898380"/>
                  </a:cubicBezTo>
                  <a:cubicBezTo>
                    <a:pt x="1229968" y="899606"/>
                    <a:pt x="1229478" y="900710"/>
                    <a:pt x="1229355" y="901691"/>
                  </a:cubicBezTo>
                  <a:cubicBezTo>
                    <a:pt x="1229233" y="902672"/>
                    <a:pt x="1229355" y="903530"/>
                    <a:pt x="1229846" y="904143"/>
                  </a:cubicBezTo>
                  <a:cubicBezTo>
                    <a:pt x="1230091" y="904389"/>
                    <a:pt x="1230336" y="904634"/>
                    <a:pt x="1230582" y="904757"/>
                  </a:cubicBezTo>
                  <a:cubicBezTo>
                    <a:pt x="1230827" y="904879"/>
                    <a:pt x="1231195" y="905002"/>
                    <a:pt x="1231563" y="905125"/>
                  </a:cubicBezTo>
                  <a:cubicBezTo>
                    <a:pt x="1231931" y="905247"/>
                    <a:pt x="1232421" y="905125"/>
                    <a:pt x="1232789" y="905125"/>
                  </a:cubicBezTo>
                  <a:cubicBezTo>
                    <a:pt x="1233157" y="905125"/>
                    <a:pt x="1233770" y="905002"/>
                    <a:pt x="1234260" y="904879"/>
                  </a:cubicBezTo>
                  <a:cubicBezTo>
                    <a:pt x="1234996" y="904757"/>
                    <a:pt x="1235732" y="904511"/>
                    <a:pt x="1236468" y="904143"/>
                  </a:cubicBezTo>
                  <a:cubicBezTo>
                    <a:pt x="1237203" y="903776"/>
                    <a:pt x="1238062" y="903408"/>
                    <a:pt x="1238920" y="902917"/>
                  </a:cubicBezTo>
                  <a:cubicBezTo>
                    <a:pt x="1239779" y="902427"/>
                    <a:pt x="1240637" y="901936"/>
                    <a:pt x="1241496" y="901323"/>
                  </a:cubicBezTo>
                  <a:cubicBezTo>
                    <a:pt x="1242354" y="900710"/>
                    <a:pt x="1243212" y="900097"/>
                    <a:pt x="1244071" y="899361"/>
                  </a:cubicBezTo>
                  <a:cubicBezTo>
                    <a:pt x="1245542" y="898135"/>
                    <a:pt x="1246891" y="896786"/>
                    <a:pt x="1248117" y="895437"/>
                  </a:cubicBezTo>
                  <a:cubicBezTo>
                    <a:pt x="1249221" y="894088"/>
                    <a:pt x="1250202" y="892739"/>
                    <a:pt x="1250815" y="891513"/>
                  </a:cubicBezTo>
                  <a:cubicBezTo>
                    <a:pt x="1251551" y="890286"/>
                    <a:pt x="1251919" y="889183"/>
                    <a:pt x="1252042" y="888079"/>
                  </a:cubicBezTo>
                  <a:cubicBezTo>
                    <a:pt x="1252164" y="887098"/>
                    <a:pt x="1252042" y="886240"/>
                    <a:pt x="1251551" y="885626"/>
                  </a:cubicBezTo>
                  <a:cubicBezTo>
                    <a:pt x="1251306" y="885381"/>
                    <a:pt x="1251061" y="885136"/>
                    <a:pt x="1250815" y="885013"/>
                  </a:cubicBezTo>
                  <a:cubicBezTo>
                    <a:pt x="1250570" y="884891"/>
                    <a:pt x="1250202" y="884768"/>
                    <a:pt x="1249834" y="884646"/>
                  </a:cubicBezTo>
                  <a:cubicBezTo>
                    <a:pt x="1249466" y="884523"/>
                    <a:pt x="1248976" y="884646"/>
                    <a:pt x="1248608" y="884646"/>
                  </a:cubicBezTo>
                  <a:cubicBezTo>
                    <a:pt x="1248117" y="884646"/>
                    <a:pt x="1247627" y="884768"/>
                    <a:pt x="1247136" y="884891"/>
                  </a:cubicBezTo>
                  <a:moveTo>
                    <a:pt x="3834117" y="253842"/>
                  </a:moveTo>
                  <a:cubicBezTo>
                    <a:pt x="3833259" y="254087"/>
                    <a:pt x="3832277" y="254333"/>
                    <a:pt x="3831296" y="254700"/>
                  </a:cubicBezTo>
                  <a:cubicBezTo>
                    <a:pt x="3830315" y="255068"/>
                    <a:pt x="3829457" y="255436"/>
                    <a:pt x="3828476" y="255804"/>
                  </a:cubicBezTo>
                  <a:cubicBezTo>
                    <a:pt x="3827495" y="256295"/>
                    <a:pt x="3826514" y="256663"/>
                    <a:pt x="3825533" y="257276"/>
                  </a:cubicBezTo>
                  <a:cubicBezTo>
                    <a:pt x="3824552" y="257766"/>
                    <a:pt x="3823571" y="258379"/>
                    <a:pt x="3822712" y="258992"/>
                  </a:cubicBezTo>
                  <a:cubicBezTo>
                    <a:pt x="3820382" y="260464"/>
                    <a:pt x="3818420" y="262181"/>
                    <a:pt x="3816704" y="263898"/>
                  </a:cubicBezTo>
                  <a:cubicBezTo>
                    <a:pt x="3814987" y="265614"/>
                    <a:pt x="3813638" y="267331"/>
                    <a:pt x="3812657" y="268925"/>
                  </a:cubicBezTo>
                  <a:cubicBezTo>
                    <a:pt x="3811676" y="270642"/>
                    <a:pt x="3811063" y="272236"/>
                    <a:pt x="3810940" y="273585"/>
                  </a:cubicBezTo>
                  <a:cubicBezTo>
                    <a:pt x="3810817" y="275057"/>
                    <a:pt x="3811185" y="276283"/>
                    <a:pt x="3811921" y="277387"/>
                  </a:cubicBezTo>
                  <a:cubicBezTo>
                    <a:pt x="3812412" y="278000"/>
                    <a:pt x="3813025" y="278490"/>
                    <a:pt x="3813883" y="278858"/>
                  </a:cubicBezTo>
                  <a:cubicBezTo>
                    <a:pt x="3814619" y="279226"/>
                    <a:pt x="3815600" y="279472"/>
                    <a:pt x="3816581" y="279594"/>
                  </a:cubicBezTo>
                  <a:cubicBezTo>
                    <a:pt x="3817562" y="279594"/>
                    <a:pt x="3818666" y="279717"/>
                    <a:pt x="3819769" y="279594"/>
                  </a:cubicBezTo>
                  <a:cubicBezTo>
                    <a:pt x="3820873" y="279472"/>
                    <a:pt x="3822222" y="279226"/>
                    <a:pt x="3823448" y="278981"/>
                  </a:cubicBezTo>
                  <a:cubicBezTo>
                    <a:pt x="3824307" y="278736"/>
                    <a:pt x="3825288" y="278490"/>
                    <a:pt x="3826269" y="278123"/>
                  </a:cubicBezTo>
                  <a:cubicBezTo>
                    <a:pt x="3827250" y="277755"/>
                    <a:pt x="3828231" y="277387"/>
                    <a:pt x="3829089" y="277019"/>
                  </a:cubicBezTo>
                  <a:cubicBezTo>
                    <a:pt x="3830070" y="276528"/>
                    <a:pt x="3831051" y="276160"/>
                    <a:pt x="3832032" y="275547"/>
                  </a:cubicBezTo>
                  <a:cubicBezTo>
                    <a:pt x="3833013" y="275057"/>
                    <a:pt x="3833994" y="274444"/>
                    <a:pt x="3834975" y="273830"/>
                  </a:cubicBezTo>
                  <a:cubicBezTo>
                    <a:pt x="3837305" y="272359"/>
                    <a:pt x="3839267" y="270642"/>
                    <a:pt x="3840984" y="269048"/>
                  </a:cubicBezTo>
                  <a:cubicBezTo>
                    <a:pt x="3842701" y="267454"/>
                    <a:pt x="3844050" y="265614"/>
                    <a:pt x="3845031" y="264020"/>
                  </a:cubicBezTo>
                  <a:cubicBezTo>
                    <a:pt x="3846012" y="262304"/>
                    <a:pt x="3846502" y="260709"/>
                    <a:pt x="3846625" y="259360"/>
                  </a:cubicBezTo>
                  <a:cubicBezTo>
                    <a:pt x="3846748" y="258011"/>
                    <a:pt x="3846380" y="256663"/>
                    <a:pt x="3845521" y="255681"/>
                  </a:cubicBezTo>
                  <a:cubicBezTo>
                    <a:pt x="3845031" y="255068"/>
                    <a:pt x="3844418" y="254578"/>
                    <a:pt x="3843559" y="254210"/>
                  </a:cubicBezTo>
                  <a:cubicBezTo>
                    <a:pt x="3842824" y="253842"/>
                    <a:pt x="3841842" y="253597"/>
                    <a:pt x="3840862" y="253474"/>
                  </a:cubicBezTo>
                  <a:cubicBezTo>
                    <a:pt x="3839880" y="253474"/>
                    <a:pt x="3838777" y="253351"/>
                    <a:pt x="3837551" y="253474"/>
                  </a:cubicBezTo>
                  <a:cubicBezTo>
                    <a:pt x="3836324" y="253597"/>
                    <a:pt x="3835098" y="253842"/>
                    <a:pt x="3833872" y="254087"/>
                  </a:cubicBezTo>
                  <a:moveTo>
                    <a:pt x="1203603" y="922415"/>
                  </a:moveTo>
                  <a:cubicBezTo>
                    <a:pt x="1202868" y="922538"/>
                    <a:pt x="1202132" y="922906"/>
                    <a:pt x="1201273" y="923151"/>
                  </a:cubicBezTo>
                  <a:cubicBezTo>
                    <a:pt x="1200415" y="923519"/>
                    <a:pt x="1199679" y="923887"/>
                    <a:pt x="1198821" y="924377"/>
                  </a:cubicBezTo>
                  <a:cubicBezTo>
                    <a:pt x="1197962" y="924868"/>
                    <a:pt x="1197104" y="925481"/>
                    <a:pt x="1196245" y="926094"/>
                  </a:cubicBezTo>
                  <a:cubicBezTo>
                    <a:pt x="1195387" y="926707"/>
                    <a:pt x="1194529" y="927443"/>
                    <a:pt x="1193548" y="928179"/>
                  </a:cubicBezTo>
                  <a:cubicBezTo>
                    <a:pt x="1192076" y="929528"/>
                    <a:pt x="1190727" y="930876"/>
                    <a:pt x="1189624" y="932225"/>
                  </a:cubicBezTo>
                  <a:cubicBezTo>
                    <a:pt x="1188520" y="933574"/>
                    <a:pt x="1187661" y="934923"/>
                    <a:pt x="1186926" y="936150"/>
                  </a:cubicBezTo>
                  <a:cubicBezTo>
                    <a:pt x="1186313" y="937376"/>
                    <a:pt x="1185945" y="938480"/>
                    <a:pt x="1185822" y="939460"/>
                  </a:cubicBezTo>
                  <a:cubicBezTo>
                    <a:pt x="1185822" y="940442"/>
                    <a:pt x="1185822" y="941177"/>
                    <a:pt x="1186435" y="941790"/>
                  </a:cubicBezTo>
                  <a:cubicBezTo>
                    <a:pt x="1186680" y="942036"/>
                    <a:pt x="1186926" y="942158"/>
                    <a:pt x="1187171" y="942404"/>
                  </a:cubicBezTo>
                  <a:cubicBezTo>
                    <a:pt x="1187416" y="942526"/>
                    <a:pt x="1187784" y="942649"/>
                    <a:pt x="1188152" y="942649"/>
                  </a:cubicBezTo>
                  <a:cubicBezTo>
                    <a:pt x="1188520" y="942649"/>
                    <a:pt x="1188888" y="942649"/>
                    <a:pt x="1189378" y="942649"/>
                  </a:cubicBezTo>
                  <a:cubicBezTo>
                    <a:pt x="1189869" y="942649"/>
                    <a:pt x="1190237" y="942526"/>
                    <a:pt x="1190727" y="942404"/>
                  </a:cubicBezTo>
                  <a:cubicBezTo>
                    <a:pt x="1191463" y="942281"/>
                    <a:pt x="1192199" y="941913"/>
                    <a:pt x="1193057" y="941668"/>
                  </a:cubicBezTo>
                  <a:cubicBezTo>
                    <a:pt x="1193915" y="941300"/>
                    <a:pt x="1194651" y="940932"/>
                    <a:pt x="1195510" y="940442"/>
                  </a:cubicBezTo>
                  <a:cubicBezTo>
                    <a:pt x="1196368" y="939951"/>
                    <a:pt x="1197226" y="939338"/>
                    <a:pt x="1198085" y="938725"/>
                  </a:cubicBezTo>
                  <a:cubicBezTo>
                    <a:pt x="1198943" y="938112"/>
                    <a:pt x="1199924" y="937376"/>
                    <a:pt x="1200783" y="936640"/>
                  </a:cubicBezTo>
                  <a:cubicBezTo>
                    <a:pt x="1202254" y="935291"/>
                    <a:pt x="1203603" y="933942"/>
                    <a:pt x="1204707" y="932593"/>
                  </a:cubicBezTo>
                  <a:cubicBezTo>
                    <a:pt x="1205810" y="931244"/>
                    <a:pt x="1206669" y="929895"/>
                    <a:pt x="1207405" y="928669"/>
                  </a:cubicBezTo>
                  <a:cubicBezTo>
                    <a:pt x="1208018" y="927443"/>
                    <a:pt x="1208386" y="926339"/>
                    <a:pt x="1208508" y="925358"/>
                  </a:cubicBezTo>
                  <a:cubicBezTo>
                    <a:pt x="1208508" y="924377"/>
                    <a:pt x="1208508" y="923641"/>
                    <a:pt x="1207895" y="923028"/>
                  </a:cubicBezTo>
                  <a:cubicBezTo>
                    <a:pt x="1207650" y="922783"/>
                    <a:pt x="1207405" y="922660"/>
                    <a:pt x="1207159" y="922538"/>
                  </a:cubicBezTo>
                  <a:cubicBezTo>
                    <a:pt x="1206914" y="922415"/>
                    <a:pt x="1206546" y="922292"/>
                    <a:pt x="1206178" y="922292"/>
                  </a:cubicBezTo>
                  <a:cubicBezTo>
                    <a:pt x="1205810" y="922292"/>
                    <a:pt x="1205443" y="922292"/>
                    <a:pt x="1204952" y="922292"/>
                  </a:cubicBezTo>
                  <a:cubicBezTo>
                    <a:pt x="1204462" y="922292"/>
                    <a:pt x="1204094" y="922415"/>
                    <a:pt x="1203603" y="922538"/>
                  </a:cubicBezTo>
                  <a:moveTo>
                    <a:pt x="3857784" y="284254"/>
                  </a:moveTo>
                  <a:cubicBezTo>
                    <a:pt x="3856926" y="284499"/>
                    <a:pt x="3856067" y="284744"/>
                    <a:pt x="3855087" y="284990"/>
                  </a:cubicBezTo>
                  <a:cubicBezTo>
                    <a:pt x="3854228" y="285358"/>
                    <a:pt x="3853247" y="285603"/>
                    <a:pt x="3852389" y="286093"/>
                  </a:cubicBezTo>
                  <a:cubicBezTo>
                    <a:pt x="3851407" y="286461"/>
                    <a:pt x="3850549" y="286952"/>
                    <a:pt x="3849568" y="287442"/>
                  </a:cubicBezTo>
                  <a:cubicBezTo>
                    <a:pt x="3848587" y="287933"/>
                    <a:pt x="3847729" y="288423"/>
                    <a:pt x="3846748" y="289037"/>
                  </a:cubicBezTo>
                  <a:cubicBezTo>
                    <a:pt x="3844418" y="290508"/>
                    <a:pt x="3842333" y="292225"/>
                    <a:pt x="3840494" y="293819"/>
                  </a:cubicBezTo>
                  <a:cubicBezTo>
                    <a:pt x="3838654" y="295413"/>
                    <a:pt x="3837305" y="297253"/>
                    <a:pt x="3836324" y="298969"/>
                  </a:cubicBezTo>
                  <a:cubicBezTo>
                    <a:pt x="3835343" y="300686"/>
                    <a:pt x="3834607" y="302281"/>
                    <a:pt x="3834485" y="303752"/>
                  </a:cubicBezTo>
                  <a:cubicBezTo>
                    <a:pt x="3834239" y="305224"/>
                    <a:pt x="3834485" y="306572"/>
                    <a:pt x="3835343" y="307676"/>
                  </a:cubicBezTo>
                  <a:cubicBezTo>
                    <a:pt x="3835834" y="308289"/>
                    <a:pt x="3836447" y="308902"/>
                    <a:pt x="3837305" y="309270"/>
                  </a:cubicBezTo>
                  <a:cubicBezTo>
                    <a:pt x="3838041" y="309638"/>
                    <a:pt x="3839022" y="310006"/>
                    <a:pt x="3840003" y="310129"/>
                  </a:cubicBezTo>
                  <a:cubicBezTo>
                    <a:pt x="3840984" y="310251"/>
                    <a:pt x="3842210" y="310251"/>
                    <a:pt x="3843437" y="310129"/>
                  </a:cubicBezTo>
                  <a:cubicBezTo>
                    <a:pt x="3844663" y="310129"/>
                    <a:pt x="3845889" y="309761"/>
                    <a:pt x="3847238" y="309516"/>
                  </a:cubicBezTo>
                  <a:cubicBezTo>
                    <a:pt x="3848097" y="309270"/>
                    <a:pt x="3848955" y="309025"/>
                    <a:pt x="3849936" y="308780"/>
                  </a:cubicBezTo>
                  <a:cubicBezTo>
                    <a:pt x="3850794" y="308412"/>
                    <a:pt x="3851775" y="308167"/>
                    <a:pt x="3852634" y="307676"/>
                  </a:cubicBezTo>
                  <a:cubicBezTo>
                    <a:pt x="3853492" y="307186"/>
                    <a:pt x="3854473" y="306818"/>
                    <a:pt x="3855454" y="306327"/>
                  </a:cubicBezTo>
                  <a:cubicBezTo>
                    <a:pt x="3856435" y="305837"/>
                    <a:pt x="3857294" y="305346"/>
                    <a:pt x="3858275" y="304733"/>
                  </a:cubicBezTo>
                  <a:cubicBezTo>
                    <a:pt x="3860605" y="303262"/>
                    <a:pt x="3862689" y="301545"/>
                    <a:pt x="3864529" y="299828"/>
                  </a:cubicBezTo>
                  <a:cubicBezTo>
                    <a:pt x="3866246" y="298111"/>
                    <a:pt x="3867717" y="296394"/>
                    <a:pt x="3868698" y="294678"/>
                  </a:cubicBezTo>
                  <a:cubicBezTo>
                    <a:pt x="3869679" y="292961"/>
                    <a:pt x="3870415" y="291367"/>
                    <a:pt x="3870538" y="289895"/>
                  </a:cubicBezTo>
                  <a:cubicBezTo>
                    <a:pt x="3870660" y="288423"/>
                    <a:pt x="3870538" y="287074"/>
                    <a:pt x="3869679" y="285971"/>
                  </a:cubicBezTo>
                  <a:cubicBezTo>
                    <a:pt x="3869189" y="285358"/>
                    <a:pt x="3868576" y="284744"/>
                    <a:pt x="3867717" y="284377"/>
                  </a:cubicBezTo>
                  <a:cubicBezTo>
                    <a:pt x="3866982" y="284009"/>
                    <a:pt x="3866000" y="283641"/>
                    <a:pt x="3865019" y="283518"/>
                  </a:cubicBezTo>
                  <a:cubicBezTo>
                    <a:pt x="3864038" y="283396"/>
                    <a:pt x="3862812" y="283396"/>
                    <a:pt x="3861709" y="283518"/>
                  </a:cubicBezTo>
                  <a:cubicBezTo>
                    <a:pt x="3860605" y="283641"/>
                    <a:pt x="3859256" y="283886"/>
                    <a:pt x="3857907" y="284131"/>
                  </a:cubicBezTo>
                  <a:moveTo>
                    <a:pt x="1160683" y="960308"/>
                  </a:moveTo>
                  <a:cubicBezTo>
                    <a:pt x="1159947" y="960430"/>
                    <a:pt x="1159211" y="960798"/>
                    <a:pt x="1158353" y="961166"/>
                  </a:cubicBezTo>
                  <a:cubicBezTo>
                    <a:pt x="1157495" y="961534"/>
                    <a:pt x="1156636" y="962024"/>
                    <a:pt x="1155778" y="962515"/>
                  </a:cubicBezTo>
                  <a:cubicBezTo>
                    <a:pt x="1154920" y="963005"/>
                    <a:pt x="1153938" y="963618"/>
                    <a:pt x="1153080" y="964354"/>
                  </a:cubicBezTo>
                  <a:cubicBezTo>
                    <a:pt x="1152222" y="964967"/>
                    <a:pt x="1151241" y="965703"/>
                    <a:pt x="1150382" y="966562"/>
                  </a:cubicBezTo>
                  <a:cubicBezTo>
                    <a:pt x="1148911" y="967910"/>
                    <a:pt x="1147562" y="969259"/>
                    <a:pt x="1146581" y="970608"/>
                  </a:cubicBezTo>
                  <a:cubicBezTo>
                    <a:pt x="1145600" y="971957"/>
                    <a:pt x="1144619" y="973306"/>
                    <a:pt x="1144006" y="974410"/>
                  </a:cubicBezTo>
                  <a:cubicBezTo>
                    <a:pt x="1143392" y="975636"/>
                    <a:pt x="1143025" y="976740"/>
                    <a:pt x="1143025" y="977721"/>
                  </a:cubicBezTo>
                  <a:cubicBezTo>
                    <a:pt x="1143025" y="978702"/>
                    <a:pt x="1143147" y="979438"/>
                    <a:pt x="1143638" y="979928"/>
                  </a:cubicBezTo>
                  <a:cubicBezTo>
                    <a:pt x="1143883" y="980173"/>
                    <a:pt x="1144128" y="980296"/>
                    <a:pt x="1144373" y="980419"/>
                  </a:cubicBezTo>
                  <a:cubicBezTo>
                    <a:pt x="1144619" y="980419"/>
                    <a:pt x="1144987" y="980664"/>
                    <a:pt x="1145354" y="980664"/>
                  </a:cubicBezTo>
                  <a:cubicBezTo>
                    <a:pt x="1145722" y="980664"/>
                    <a:pt x="1146090" y="980664"/>
                    <a:pt x="1146581" y="980664"/>
                  </a:cubicBezTo>
                  <a:cubicBezTo>
                    <a:pt x="1147071" y="980664"/>
                    <a:pt x="1147439" y="980664"/>
                    <a:pt x="1147930" y="980419"/>
                  </a:cubicBezTo>
                  <a:cubicBezTo>
                    <a:pt x="1148665" y="980296"/>
                    <a:pt x="1149524" y="979928"/>
                    <a:pt x="1150260" y="979560"/>
                  </a:cubicBezTo>
                  <a:cubicBezTo>
                    <a:pt x="1150995" y="979192"/>
                    <a:pt x="1151976" y="978702"/>
                    <a:pt x="1152835" y="978211"/>
                  </a:cubicBezTo>
                  <a:cubicBezTo>
                    <a:pt x="1153693" y="977721"/>
                    <a:pt x="1154674" y="977108"/>
                    <a:pt x="1155533" y="976372"/>
                  </a:cubicBezTo>
                  <a:cubicBezTo>
                    <a:pt x="1156391" y="975759"/>
                    <a:pt x="1157372" y="975023"/>
                    <a:pt x="1158230" y="974164"/>
                  </a:cubicBezTo>
                  <a:cubicBezTo>
                    <a:pt x="1159702" y="972816"/>
                    <a:pt x="1161051" y="971467"/>
                    <a:pt x="1162155" y="970118"/>
                  </a:cubicBezTo>
                  <a:cubicBezTo>
                    <a:pt x="1163258" y="968769"/>
                    <a:pt x="1164117" y="967420"/>
                    <a:pt x="1164730" y="966194"/>
                  </a:cubicBezTo>
                  <a:cubicBezTo>
                    <a:pt x="1165343" y="964967"/>
                    <a:pt x="1165711" y="963864"/>
                    <a:pt x="1165711" y="962883"/>
                  </a:cubicBezTo>
                  <a:cubicBezTo>
                    <a:pt x="1165711" y="961902"/>
                    <a:pt x="1165588" y="961166"/>
                    <a:pt x="1164975" y="960675"/>
                  </a:cubicBezTo>
                  <a:cubicBezTo>
                    <a:pt x="1164730" y="960430"/>
                    <a:pt x="1164485" y="960308"/>
                    <a:pt x="1164239" y="960185"/>
                  </a:cubicBezTo>
                  <a:cubicBezTo>
                    <a:pt x="1163994" y="960185"/>
                    <a:pt x="1163626" y="959940"/>
                    <a:pt x="1163258" y="959940"/>
                  </a:cubicBezTo>
                  <a:cubicBezTo>
                    <a:pt x="1162890" y="959940"/>
                    <a:pt x="1162522" y="959940"/>
                    <a:pt x="1162032" y="959940"/>
                  </a:cubicBezTo>
                  <a:cubicBezTo>
                    <a:pt x="1161664" y="959940"/>
                    <a:pt x="1161174" y="960062"/>
                    <a:pt x="1160683" y="960185"/>
                  </a:cubicBezTo>
                  <a:moveTo>
                    <a:pt x="3879735" y="316383"/>
                  </a:moveTo>
                  <a:cubicBezTo>
                    <a:pt x="3878877" y="316628"/>
                    <a:pt x="3878018" y="316873"/>
                    <a:pt x="3877160" y="317119"/>
                  </a:cubicBezTo>
                  <a:cubicBezTo>
                    <a:pt x="3876301" y="317364"/>
                    <a:pt x="3875443" y="317732"/>
                    <a:pt x="3874584" y="318100"/>
                  </a:cubicBezTo>
                  <a:cubicBezTo>
                    <a:pt x="3873726" y="318467"/>
                    <a:pt x="3872868" y="318835"/>
                    <a:pt x="3871887" y="319326"/>
                  </a:cubicBezTo>
                  <a:cubicBezTo>
                    <a:pt x="3870906" y="319816"/>
                    <a:pt x="3870047" y="320307"/>
                    <a:pt x="3869189" y="320797"/>
                  </a:cubicBezTo>
                  <a:cubicBezTo>
                    <a:pt x="3866736" y="322269"/>
                    <a:pt x="3864652" y="323863"/>
                    <a:pt x="3862812" y="325580"/>
                  </a:cubicBezTo>
                  <a:cubicBezTo>
                    <a:pt x="3860972" y="327297"/>
                    <a:pt x="3859501" y="329014"/>
                    <a:pt x="3858397" y="330730"/>
                  </a:cubicBezTo>
                  <a:cubicBezTo>
                    <a:pt x="3857294" y="332447"/>
                    <a:pt x="3856558" y="334164"/>
                    <a:pt x="3856313" y="335636"/>
                  </a:cubicBezTo>
                  <a:cubicBezTo>
                    <a:pt x="3856067" y="337230"/>
                    <a:pt x="3856313" y="338579"/>
                    <a:pt x="3856926" y="339682"/>
                  </a:cubicBezTo>
                  <a:cubicBezTo>
                    <a:pt x="3857417" y="340418"/>
                    <a:pt x="3858030" y="341031"/>
                    <a:pt x="3858765" y="341399"/>
                  </a:cubicBezTo>
                  <a:cubicBezTo>
                    <a:pt x="3859501" y="341767"/>
                    <a:pt x="3860482" y="342135"/>
                    <a:pt x="3861586" y="342380"/>
                  </a:cubicBezTo>
                  <a:cubicBezTo>
                    <a:pt x="3862689" y="342503"/>
                    <a:pt x="3863793" y="342625"/>
                    <a:pt x="3865019" y="342503"/>
                  </a:cubicBezTo>
                  <a:cubicBezTo>
                    <a:pt x="3866246" y="342503"/>
                    <a:pt x="3867595" y="342257"/>
                    <a:pt x="3869066" y="341890"/>
                  </a:cubicBezTo>
                  <a:cubicBezTo>
                    <a:pt x="3869925" y="341644"/>
                    <a:pt x="3870783" y="341399"/>
                    <a:pt x="3871642" y="341154"/>
                  </a:cubicBezTo>
                  <a:cubicBezTo>
                    <a:pt x="3872500" y="340909"/>
                    <a:pt x="3873358" y="340541"/>
                    <a:pt x="3874339" y="340173"/>
                  </a:cubicBezTo>
                  <a:cubicBezTo>
                    <a:pt x="3875197" y="339805"/>
                    <a:pt x="3876179" y="339315"/>
                    <a:pt x="3877037" y="338947"/>
                  </a:cubicBezTo>
                  <a:cubicBezTo>
                    <a:pt x="3877895" y="338579"/>
                    <a:pt x="3878877" y="337966"/>
                    <a:pt x="3879735" y="337352"/>
                  </a:cubicBezTo>
                  <a:cubicBezTo>
                    <a:pt x="3882187" y="335881"/>
                    <a:pt x="3884272" y="334287"/>
                    <a:pt x="3886112" y="332570"/>
                  </a:cubicBezTo>
                  <a:cubicBezTo>
                    <a:pt x="3887951" y="330853"/>
                    <a:pt x="3889422" y="329136"/>
                    <a:pt x="3890526" y="327419"/>
                  </a:cubicBezTo>
                  <a:cubicBezTo>
                    <a:pt x="3891630" y="325703"/>
                    <a:pt x="3892366" y="323986"/>
                    <a:pt x="3892611" y="322514"/>
                  </a:cubicBezTo>
                  <a:cubicBezTo>
                    <a:pt x="3892856" y="320920"/>
                    <a:pt x="3892611" y="319571"/>
                    <a:pt x="3891998" y="318467"/>
                  </a:cubicBezTo>
                  <a:cubicBezTo>
                    <a:pt x="3891507" y="317732"/>
                    <a:pt x="3890894" y="317241"/>
                    <a:pt x="3890036" y="316751"/>
                  </a:cubicBezTo>
                  <a:cubicBezTo>
                    <a:pt x="3889177" y="316260"/>
                    <a:pt x="3888319" y="316015"/>
                    <a:pt x="3887215" y="315892"/>
                  </a:cubicBezTo>
                  <a:cubicBezTo>
                    <a:pt x="3886112" y="315770"/>
                    <a:pt x="3885008" y="315647"/>
                    <a:pt x="3883659" y="315892"/>
                  </a:cubicBezTo>
                  <a:cubicBezTo>
                    <a:pt x="3882433" y="315892"/>
                    <a:pt x="3881084" y="316260"/>
                    <a:pt x="3879612" y="316506"/>
                  </a:cubicBezTo>
                  <a:moveTo>
                    <a:pt x="1118253" y="998568"/>
                  </a:moveTo>
                  <a:cubicBezTo>
                    <a:pt x="1117518" y="998813"/>
                    <a:pt x="1116659" y="999058"/>
                    <a:pt x="1115801" y="999426"/>
                  </a:cubicBezTo>
                  <a:cubicBezTo>
                    <a:pt x="1114942" y="999794"/>
                    <a:pt x="1114084" y="1000285"/>
                    <a:pt x="1113103" y="1000775"/>
                  </a:cubicBezTo>
                  <a:cubicBezTo>
                    <a:pt x="1112122" y="1001266"/>
                    <a:pt x="1111264" y="1002001"/>
                    <a:pt x="1110283" y="1002615"/>
                  </a:cubicBezTo>
                  <a:cubicBezTo>
                    <a:pt x="1109302" y="1003350"/>
                    <a:pt x="1108443" y="1004086"/>
                    <a:pt x="1107462" y="1004944"/>
                  </a:cubicBezTo>
                  <a:cubicBezTo>
                    <a:pt x="1105991" y="1006293"/>
                    <a:pt x="1104764" y="1007642"/>
                    <a:pt x="1103661" y="1008991"/>
                  </a:cubicBezTo>
                  <a:cubicBezTo>
                    <a:pt x="1102557" y="1010340"/>
                    <a:pt x="1101821" y="1011689"/>
                    <a:pt x="1101208" y="1012793"/>
                  </a:cubicBezTo>
                  <a:cubicBezTo>
                    <a:pt x="1100595" y="1014019"/>
                    <a:pt x="1100350" y="1015123"/>
                    <a:pt x="1100227" y="1015981"/>
                  </a:cubicBezTo>
                  <a:cubicBezTo>
                    <a:pt x="1100227" y="1016962"/>
                    <a:pt x="1100472" y="1017698"/>
                    <a:pt x="1101085" y="1018188"/>
                  </a:cubicBezTo>
                  <a:cubicBezTo>
                    <a:pt x="1101331" y="1018434"/>
                    <a:pt x="1101576" y="1018556"/>
                    <a:pt x="1101821" y="1018679"/>
                  </a:cubicBezTo>
                  <a:cubicBezTo>
                    <a:pt x="1102066" y="1018679"/>
                    <a:pt x="1102434" y="1018801"/>
                    <a:pt x="1102802" y="1018924"/>
                  </a:cubicBezTo>
                  <a:cubicBezTo>
                    <a:pt x="1103170" y="1018924"/>
                    <a:pt x="1103538" y="1018924"/>
                    <a:pt x="1103906" y="1018924"/>
                  </a:cubicBezTo>
                  <a:cubicBezTo>
                    <a:pt x="1104274" y="1018924"/>
                    <a:pt x="1104764" y="1018924"/>
                    <a:pt x="1105132" y="1018679"/>
                  </a:cubicBezTo>
                  <a:cubicBezTo>
                    <a:pt x="1105868" y="1018434"/>
                    <a:pt x="1106726" y="1018188"/>
                    <a:pt x="1107585" y="1017820"/>
                  </a:cubicBezTo>
                  <a:cubicBezTo>
                    <a:pt x="1108443" y="1017453"/>
                    <a:pt x="1109302" y="1016962"/>
                    <a:pt x="1110283" y="1016472"/>
                  </a:cubicBezTo>
                  <a:cubicBezTo>
                    <a:pt x="1111264" y="1015981"/>
                    <a:pt x="1112122" y="1015245"/>
                    <a:pt x="1113103" y="1014632"/>
                  </a:cubicBezTo>
                  <a:cubicBezTo>
                    <a:pt x="1114084" y="1013896"/>
                    <a:pt x="1114942" y="1013161"/>
                    <a:pt x="1115923" y="1012302"/>
                  </a:cubicBezTo>
                  <a:cubicBezTo>
                    <a:pt x="1117395" y="1010953"/>
                    <a:pt x="1118621" y="1009604"/>
                    <a:pt x="1119725" y="1008255"/>
                  </a:cubicBezTo>
                  <a:cubicBezTo>
                    <a:pt x="1120829" y="1006906"/>
                    <a:pt x="1121564" y="1005557"/>
                    <a:pt x="1122178" y="1004454"/>
                  </a:cubicBezTo>
                  <a:cubicBezTo>
                    <a:pt x="1122791" y="1003228"/>
                    <a:pt x="1123036" y="1002124"/>
                    <a:pt x="1123159" y="1001266"/>
                  </a:cubicBezTo>
                  <a:cubicBezTo>
                    <a:pt x="1123159" y="1000285"/>
                    <a:pt x="1122913" y="999549"/>
                    <a:pt x="1122300" y="999058"/>
                  </a:cubicBezTo>
                  <a:cubicBezTo>
                    <a:pt x="1122055" y="998813"/>
                    <a:pt x="1121810" y="998690"/>
                    <a:pt x="1121564" y="998568"/>
                  </a:cubicBezTo>
                  <a:cubicBezTo>
                    <a:pt x="1121319" y="998568"/>
                    <a:pt x="1120951" y="998445"/>
                    <a:pt x="1120583" y="998322"/>
                  </a:cubicBezTo>
                  <a:cubicBezTo>
                    <a:pt x="1120216" y="998322"/>
                    <a:pt x="1119848" y="998322"/>
                    <a:pt x="1119480" y="998322"/>
                  </a:cubicBezTo>
                  <a:cubicBezTo>
                    <a:pt x="1119112" y="998322"/>
                    <a:pt x="1118621" y="998322"/>
                    <a:pt x="1118253" y="998568"/>
                  </a:cubicBezTo>
                  <a:moveTo>
                    <a:pt x="3899969" y="350351"/>
                  </a:moveTo>
                  <a:cubicBezTo>
                    <a:pt x="3899233" y="350596"/>
                    <a:pt x="3898375" y="350719"/>
                    <a:pt x="3897516" y="351087"/>
                  </a:cubicBezTo>
                  <a:cubicBezTo>
                    <a:pt x="3896658" y="351332"/>
                    <a:pt x="3895799" y="351700"/>
                    <a:pt x="3895063" y="352068"/>
                  </a:cubicBezTo>
                  <a:cubicBezTo>
                    <a:pt x="3894205" y="352436"/>
                    <a:pt x="3893347" y="352804"/>
                    <a:pt x="3892488" y="353294"/>
                  </a:cubicBezTo>
                  <a:cubicBezTo>
                    <a:pt x="3891630" y="353662"/>
                    <a:pt x="3890772" y="354153"/>
                    <a:pt x="3889913" y="354643"/>
                  </a:cubicBezTo>
                  <a:cubicBezTo>
                    <a:pt x="3887460" y="356115"/>
                    <a:pt x="3885253" y="357709"/>
                    <a:pt x="3883414" y="359426"/>
                  </a:cubicBezTo>
                  <a:cubicBezTo>
                    <a:pt x="3881574" y="361142"/>
                    <a:pt x="3879980" y="362859"/>
                    <a:pt x="3878754" y="364576"/>
                  </a:cubicBezTo>
                  <a:cubicBezTo>
                    <a:pt x="3877527" y="366293"/>
                    <a:pt x="3876792" y="368010"/>
                    <a:pt x="3876424" y="369604"/>
                  </a:cubicBezTo>
                  <a:cubicBezTo>
                    <a:pt x="3876056" y="371198"/>
                    <a:pt x="3876179" y="372670"/>
                    <a:pt x="3876914" y="373896"/>
                  </a:cubicBezTo>
                  <a:cubicBezTo>
                    <a:pt x="3877405" y="374632"/>
                    <a:pt x="3878018" y="375367"/>
                    <a:pt x="3878754" y="375858"/>
                  </a:cubicBezTo>
                  <a:cubicBezTo>
                    <a:pt x="3879490" y="376348"/>
                    <a:pt x="3880471" y="376716"/>
                    <a:pt x="3881574" y="376961"/>
                  </a:cubicBezTo>
                  <a:cubicBezTo>
                    <a:pt x="3882678" y="377207"/>
                    <a:pt x="3883904" y="377207"/>
                    <a:pt x="3885130" y="377207"/>
                  </a:cubicBezTo>
                  <a:cubicBezTo>
                    <a:pt x="3886480" y="377207"/>
                    <a:pt x="3887828" y="376961"/>
                    <a:pt x="3889300" y="376594"/>
                  </a:cubicBezTo>
                  <a:cubicBezTo>
                    <a:pt x="3890036" y="376348"/>
                    <a:pt x="3890894" y="376226"/>
                    <a:pt x="3891752" y="375858"/>
                  </a:cubicBezTo>
                  <a:cubicBezTo>
                    <a:pt x="3892611" y="375490"/>
                    <a:pt x="3893469" y="375245"/>
                    <a:pt x="3894205" y="374877"/>
                  </a:cubicBezTo>
                  <a:cubicBezTo>
                    <a:pt x="3895063" y="374509"/>
                    <a:pt x="3895922" y="374141"/>
                    <a:pt x="3896780" y="373650"/>
                  </a:cubicBezTo>
                  <a:cubicBezTo>
                    <a:pt x="3897639" y="373283"/>
                    <a:pt x="3898497" y="372792"/>
                    <a:pt x="3899355" y="372302"/>
                  </a:cubicBezTo>
                  <a:cubicBezTo>
                    <a:pt x="3901808" y="370830"/>
                    <a:pt x="3904015" y="369236"/>
                    <a:pt x="3905855" y="367519"/>
                  </a:cubicBezTo>
                  <a:cubicBezTo>
                    <a:pt x="3907694" y="365802"/>
                    <a:pt x="3909288" y="364085"/>
                    <a:pt x="3910392" y="362246"/>
                  </a:cubicBezTo>
                  <a:cubicBezTo>
                    <a:pt x="3911618" y="360529"/>
                    <a:pt x="3912354" y="358812"/>
                    <a:pt x="3912600" y="357218"/>
                  </a:cubicBezTo>
                  <a:cubicBezTo>
                    <a:pt x="3912967" y="355624"/>
                    <a:pt x="3912722" y="354153"/>
                    <a:pt x="3912109" y="352926"/>
                  </a:cubicBezTo>
                  <a:cubicBezTo>
                    <a:pt x="3911741" y="352190"/>
                    <a:pt x="3911005" y="351455"/>
                    <a:pt x="3910270" y="350964"/>
                  </a:cubicBezTo>
                  <a:cubicBezTo>
                    <a:pt x="3909534" y="350474"/>
                    <a:pt x="3908553" y="350106"/>
                    <a:pt x="3907449" y="349983"/>
                  </a:cubicBezTo>
                  <a:cubicBezTo>
                    <a:pt x="3906345" y="349738"/>
                    <a:pt x="3905119" y="349738"/>
                    <a:pt x="3903893" y="349861"/>
                  </a:cubicBezTo>
                  <a:cubicBezTo>
                    <a:pt x="3902544" y="349861"/>
                    <a:pt x="3901195" y="350106"/>
                    <a:pt x="3899723" y="350474"/>
                  </a:cubicBezTo>
                  <a:moveTo>
                    <a:pt x="1076192" y="1037441"/>
                  </a:moveTo>
                  <a:cubicBezTo>
                    <a:pt x="1075456" y="1037686"/>
                    <a:pt x="1074598" y="1037932"/>
                    <a:pt x="1073739" y="1038300"/>
                  </a:cubicBezTo>
                  <a:cubicBezTo>
                    <a:pt x="1072881" y="1038667"/>
                    <a:pt x="1071900" y="1039158"/>
                    <a:pt x="1070919" y="1039771"/>
                  </a:cubicBezTo>
                  <a:cubicBezTo>
                    <a:pt x="1069938" y="1040384"/>
                    <a:pt x="1068957" y="1040997"/>
                    <a:pt x="1068098" y="1041733"/>
                  </a:cubicBezTo>
                  <a:cubicBezTo>
                    <a:pt x="1067117" y="1042469"/>
                    <a:pt x="1066136" y="1043327"/>
                    <a:pt x="1065278" y="1044186"/>
                  </a:cubicBezTo>
                  <a:cubicBezTo>
                    <a:pt x="1063806" y="1045535"/>
                    <a:pt x="1062580" y="1046884"/>
                    <a:pt x="1061599" y="1048232"/>
                  </a:cubicBezTo>
                  <a:cubicBezTo>
                    <a:pt x="1060618" y="1049581"/>
                    <a:pt x="1059759" y="1050808"/>
                    <a:pt x="1059269" y="1052034"/>
                  </a:cubicBezTo>
                  <a:cubicBezTo>
                    <a:pt x="1058778" y="1053260"/>
                    <a:pt x="1058410" y="1054364"/>
                    <a:pt x="1058410" y="1055222"/>
                  </a:cubicBezTo>
                  <a:cubicBezTo>
                    <a:pt x="1058410" y="1056081"/>
                    <a:pt x="1058656" y="1056817"/>
                    <a:pt x="1059269" y="1057307"/>
                  </a:cubicBezTo>
                  <a:cubicBezTo>
                    <a:pt x="1059514" y="1057430"/>
                    <a:pt x="1059759" y="1057552"/>
                    <a:pt x="1060005" y="1057675"/>
                  </a:cubicBezTo>
                  <a:cubicBezTo>
                    <a:pt x="1060250" y="1057798"/>
                    <a:pt x="1060618" y="1057798"/>
                    <a:pt x="1060863" y="1057920"/>
                  </a:cubicBezTo>
                  <a:cubicBezTo>
                    <a:pt x="1061231" y="1057920"/>
                    <a:pt x="1061599" y="1057920"/>
                    <a:pt x="1061967" y="1057920"/>
                  </a:cubicBezTo>
                  <a:cubicBezTo>
                    <a:pt x="1062335" y="1057920"/>
                    <a:pt x="1062703" y="1057920"/>
                    <a:pt x="1063193" y="1057675"/>
                  </a:cubicBezTo>
                  <a:cubicBezTo>
                    <a:pt x="1063929" y="1057430"/>
                    <a:pt x="1064787" y="1057184"/>
                    <a:pt x="1065646" y="1056817"/>
                  </a:cubicBezTo>
                  <a:cubicBezTo>
                    <a:pt x="1066504" y="1056449"/>
                    <a:pt x="1067485" y="1055958"/>
                    <a:pt x="1068344" y="1055345"/>
                  </a:cubicBezTo>
                  <a:cubicBezTo>
                    <a:pt x="1069324" y="1054732"/>
                    <a:pt x="1070305" y="1054119"/>
                    <a:pt x="1071164" y="1053383"/>
                  </a:cubicBezTo>
                  <a:cubicBezTo>
                    <a:pt x="1072145" y="1052647"/>
                    <a:pt x="1073126" y="1051789"/>
                    <a:pt x="1073984" y="1050930"/>
                  </a:cubicBezTo>
                  <a:cubicBezTo>
                    <a:pt x="1075456" y="1049581"/>
                    <a:pt x="1076682" y="1048232"/>
                    <a:pt x="1077663" y="1046884"/>
                  </a:cubicBezTo>
                  <a:cubicBezTo>
                    <a:pt x="1078644" y="1045535"/>
                    <a:pt x="1079503" y="1044186"/>
                    <a:pt x="1079993" y="1043082"/>
                  </a:cubicBezTo>
                  <a:cubicBezTo>
                    <a:pt x="1080484" y="1041978"/>
                    <a:pt x="1080852" y="1040752"/>
                    <a:pt x="1080852" y="1039894"/>
                  </a:cubicBezTo>
                  <a:cubicBezTo>
                    <a:pt x="1080852" y="1039035"/>
                    <a:pt x="1080606" y="1038300"/>
                    <a:pt x="1079870" y="1037809"/>
                  </a:cubicBezTo>
                  <a:cubicBezTo>
                    <a:pt x="1079625" y="1037686"/>
                    <a:pt x="1079380" y="1037564"/>
                    <a:pt x="1079135" y="1037441"/>
                  </a:cubicBezTo>
                  <a:cubicBezTo>
                    <a:pt x="1078890" y="1037441"/>
                    <a:pt x="1078522" y="1037319"/>
                    <a:pt x="1078276" y="1037319"/>
                  </a:cubicBezTo>
                  <a:cubicBezTo>
                    <a:pt x="1077909" y="1037319"/>
                    <a:pt x="1077541" y="1037319"/>
                    <a:pt x="1077173" y="1037319"/>
                  </a:cubicBezTo>
                  <a:cubicBezTo>
                    <a:pt x="1076805" y="1037319"/>
                    <a:pt x="1076437" y="1037319"/>
                    <a:pt x="1075946" y="1037564"/>
                  </a:cubicBezTo>
                  <a:moveTo>
                    <a:pt x="3918240" y="386159"/>
                  </a:moveTo>
                  <a:cubicBezTo>
                    <a:pt x="3917505" y="386281"/>
                    <a:pt x="3916646" y="386527"/>
                    <a:pt x="3915910" y="386772"/>
                  </a:cubicBezTo>
                  <a:cubicBezTo>
                    <a:pt x="3915175" y="387017"/>
                    <a:pt x="3914316" y="387262"/>
                    <a:pt x="3913458" y="387630"/>
                  </a:cubicBezTo>
                  <a:cubicBezTo>
                    <a:pt x="3912600" y="387998"/>
                    <a:pt x="3911864" y="388366"/>
                    <a:pt x="3911005" y="388734"/>
                  </a:cubicBezTo>
                  <a:cubicBezTo>
                    <a:pt x="3910147" y="389102"/>
                    <a:pt x="3909288" y="389592"/>
                    <a:pt x="3908553" y="390083"/>
                  </a:cubicBezTo>
                  <a:cubicBezTo>
                    <a:pt x="3906100" y="391432"/>
                    <a:pt x="3903893" y="393026"/>
                    <a:pt x="3901931" y="394743"/>
                  </a:cubicBezTo>
                  <a:cubicBezTo>
                    <a:pt x="3899969" y="396459"/>
                    <a:pt x="3898375" y="398176"/>
                    <a:pt x="3897148" y="400016"/>
                  </a:cubicBezTo>
                  <a:cubicBezTo>
                    <a:pt x="3895922" y="401855"/>
                    <a:pt x="3895063" y="403572"/>
                    <a:pt x="3894695" y="405166"/>
                  </a:cubicBezTo>
                  <a:cubicBezTo>
                    <a:pt x="3894328" y="406760"/>
                    <a:pt x="3894328" y="408232"/>
                    <a:pt x="3894941" y="409581"/>
                  </a:cubicBezTo>
                  <a:cubicBezTo>
                    <a:pt x="3895309" y="410439"/>
                    <a:pt x="3895922" y="411175"/>
                    <a:pt x="3896780" y="411666"/>
                  </a:cubicBezTo>
                  <a:cubicBezTo>
                    <a:pt x="3897639" y="412156"/>
                    <a:pt x="3898497" y="412647"/>
                    <a:pt x="3899723" y="412892"/>
                  </a:cubicBezTo>
                  <a:cubicBezTo>
                    <a:pt x="3900827" y="413137"/>
                    <a:pt x="3902053" y="413260"/>
                    <a:pt x="3903402" y="413137"/>
                  </a:cubicBezTo>
                  <a:cubicBezTo>
                    <a:pt x="3904751" y="413137"/>
                    <a:pt x="3906223" y="412892"/>
                    <a:pt x="3907817" y="412524"/>
                  </a:cubicBezTo>
                  <a:cubicBezTo>
                    <a:pt x="3908553" y="412401"/>
                    <a:pt x="3909288" y="412156"/>
                    <a:pt x="3910147" y="411911"/>
                  </a:cubicBezTo>
                  <a:cubicBezTo>
                    <a:pt x="3910883" y="411666"/>
                    <a:pt x="3911741" y="411420"/>
                    <a:pt x="3912477" y="411052"/>
                  </a:cubicBezTo>
                  <a:cubicBezTo>
                    <a:pt x="3913335" y="410684"/>
                    <a:pt x="3914071" y="410317"/>
                    <a:pt x="3914930" y="409949"/>
                  </a:cubicBezTo>
                  <a:cubicBezTo>
                    <a:pt x="3915788" y="409581"/>
                    <a:pt x="3916523" y="409090"/>
                    <a:pt x="3917382" y="408722"/>
                  </a:cubicBezTo>
                  <a:cubicBezTo>
                    <a:pt x="3919835" y="407251"/>
                    <a:pt x="3922165" y="405657"/>
                    <a:pt x="3924004" y="403940"/>
                  </a:cubicBezTo>
                  <a:cubicBezTo>
                    <a:pt x="3925966" y="402223"/>
                    <a:pt x="3927560" y="400506"/>
                    <a:pt x="3928786" y="398667"/>
                  </a:cubicBezTo>
                  <a:cubicBezTo>
                    <a:pt x="3930013" y="396950"/>
                    <a:pt x="3930871" y="395111"/>
                    <a:pt x="3931239" y="393516"/>
                  </a:cubicBezTo>
                  <a:cubicBezTo>
                    <a:pt x="3931607" y="391922"/>
                    <a:pt x="3931607" y="390451"/>
                    <a:pt x="3930994" y="389102"/>
                  </a:cubicBezTo>
                  <a:cubicBezTo>
                    <a:pt x="3930626" y="388243"/>
                    <a:pt x="3930013" y="387508"/>
                    <a:pt x="3929155" y="387017"/>
                  </a:cubicBezTo>
                  <a:cubicBezTo>
                    <a:pt x="3928296" y="386527"/>
                    <a:pt x="3927438" y="386036"/>
                    <a:pt x="3926334" y="385791"/>
                  </a:cubicBezTo>
                  <a:cubicBezTo>
                    <a:pt x="3925230" y="385545"/>
                    <a:pt x="3924004" y="385423"/>
                    <a:pt x="3922655" y="385545"/>
                  </a:cubicBezTo>
                  <a:cubicBezTo>
                    <a:pt x="3921306" y="385545"/>
                    <a:pt x="3919835" y="385791"/>
                    <a:pt x="3918363" y="386159"/>
                  </a:cubicBezTo>
                  <a:moveTo>
                    <a:pt x="1034743" y="1076682"/>
                  </a:moveTo>
                  <a:cubicBezTo>
                    <a:pt x="1033885" y="1076928"/>
                    <a:pt x="1033026" y="1077173"/>
                    <a:pt x="1032168" y="1077541"/>
                  </a:cubicBezTo>
                  <a:cubicBezTo>
                    <a:pt x="1031310" y="1077909"/>
                    <a:pt x="1030328" y="1078399"/>
                    <a:pt x="1029347" y="1079012"/>
                  </a:cubicBezTo>
                  <a:cubicBezTo>
                    <a:pt x="1028366" y="1079626"/>
                    <a:pt x="1027385" y="1080361"/>
                    <a:pt x="1026404" y="1081097"/>
                  </a:cubicBezTo>
                  <a:cubicBezTo>
                    <a:pt x="1025423" y="1081833"/>
                    <a:pt x="1024442" y="1082691"/>
                    <a:pt x="1023461" y="1083672"/>
                  </a:cubicBezTo>
                  <a:cubicBezTo>
                    <a:pt x="1021990" y="1085021"/>
                    <a:pt x="1020763" y="1086370"/>
                    <a:pt x="1019782" y="1087719"/>
                  </a:cubicBezTo>
                  <a:cubicBezTo>
                    <a:pt x="1018801" y="1089068"/>
                    <a:pt x="1018066" y="1090294"/>
                    <a:pt x="1017452" y="1091521"/>
                  </a:cubicBezTo>
                  <a:cubicBezTo>
                    <a:pt x="1016962" y="1092747"/>
                    <a:pt x="1016717" y="1093728"/>
                    <a:pt x="1016717" y="1094709"/>
                  </a:cubicBezTo>
                  <a:cubicBezTo>
                    <a:pt x="1016717" y="1095567"/>
                    <a:pt x="1017084" y="1096303"/>
                    <a:pt x="1017698" y="1096793"/>
                  </a:cubicBezTo>
                  <a:cubicBezTo>
                    <a:pt x="1017943" y="1096916"/>
                    <a:pt x="1018188" y="1097039"/>
                    <a:pt x="1018433" y="1097161"/>
                  </a:cubicBezTo>
                  <a:cubicBezTo>
                    <a:pt x="1018679" y="1097161"/>
                    <a:pt x="1019047" y="1097284"/>
                    <a:pt x="1019292" y="1097284"/>
                  </a:cubicBezTo>
                  <a:cubicBezTo>
                    <a:pt x="1019660" y="1097284"/>
                    <a:pt x="1019905" y="1097284"/>
                    <a:pt x="1020273" y="1097284"/>
                  </a:cubicBezTo>
                  <a:cubicBezTo>
                    <a:pt x="1020641" y="1097284"/>
                    <a:pt x="1021009" y="1097284"/>
                    <a:pt x="1021377" y="1097039"/>
                  </a:cubicBezTo>
                  <a:cubicBezTo>
                    <a:pt x="1022235" y="1096793"/>
                    <a:pt x="1023093" y="1096548"/>
                    <a:pt x="1023952" y="1096180"/>
                  </a:cubicBezTo>
                  <a:cubicBezTo>
                    <a:pt x="1024810" y="1095812"/>
                    <a:pt x="1025791" y="1095322"/>
                    <a:pt x="1026772" y="1094709"/>
                  </a:cubicBezTo>
                  <a:cubicBezTo>
                    <a:pt x="1027753" y="1094096"/>
                    <a:pt x="1028734" y="1093360"/>
                    <a:pt x="1029715" y="1092624"/>
                  </a:cubicBezTo>
                  <a:cubicBezTo>
                    <a:pt x="1030696" y="1091888"/>
                    <a:pt x="1031677" y="1091030"/>
                    <a:pt x="1032658" y="1090049"/>
                  </a:cubicBezTo>
                  <a:cubicBezTo>
                    <a:pt x="1034130" y="1088700"/>
                    <a:pt x="1035356" y="1087351"/>
                    <a:pt x="1036337" y="1086002"/>
                  </a:cubicBezTo>
                  <a:cubicBezTo>
                    <a:pt x="1037318" y="1084653"/>
                    <a:pt x="1038054" y="1083304"/>
                    <a:pt x="1038545" y="1082201"/>
                  </a:cubicBezTo>
                  <a:cubicBezTo>
                    <a:pt x="1039035" y="1080974"/>
                    <a:pt x="1039280" y="1079993"/>
                    <a:pt x="1039280" y="1079012"/>
                  </a:cubicBezTo>
                  <a:cubicBezTo>
                    <a:pt x="1039280" y="1078154"/>
                    <a:pt x="1038912" y="1077418"/>
                    <a:pt x="1038299" y="1077050"/>
                  </a:cubicBezTo>
                  <a:cubicBezTo>
                    <a:pt x="1038054" y="1076928"/>
                    <a:pt x="1037809" y="1076805"/>
                    <a:pt x="1037564" y="1076682"/>
                  </a:cubicBezTo>
                  <a:cubicBezTo>
                    <a:pt x="1037318" y="1076682"/>
                    <a:pt x="1036950" y="1076560"/>
                    <a:pt x="1036705" y="1076560"/>
                  </a:cubicBezTo>
                  <a:cubicBezTo>
                    <a:pt x="1036337" y="1076560"/>
                    <a:pt x="1036092" y="1076560"/>
                    <a:pt x="1035724" y="1076560"/>
                  </a:cubicBezTo>
                  <a:cubicBezTo>
                    <a:pt x="1035356" y="1076560"/>
                    <a:pt x="1034988" y="1076560"/>
                    <a:pt x="1034621" y="1076805"/>
                  </a:cubicBezTo>
                  <a:moveTo>
                    <a:pt x="3934550" y="423928"/>
                  </a:moveTo>
                  <a:cubicBezTo>
                    <a:pt x="3933814" y="424051"/>
                    <a:pt x="3933078" y="424296"/>
                    <a:pt x="3932343" y="424542"/>
                  </a:cubicBezTo>
                  <a:cubicBezTo>
                    <a:pt x="3931607" y="424787"/>
                    <a:pt x="3930871" y="425032"/>
                    <a:pt x="3930135" y="425277"/>
                  </a:cubicBezTo>
                  <a:cubicBezTo>
                    <a:pt x="3929400" y="425523"/>
                    <a:pt x="3928541" y="425891"/>
                    <a:pt x="3927805" y="426258"/>
                  </a:cubicBezTo>
                  <a:cubicBezTo>
                    <a:pt x="3927070" y="426626"/>
                    <a:pt x="3926211" y="426994"/>
                    <a:pt x="3925475" y="427485"/>
                  </a:cubicBezTo>
                  <a:cubicBezTo>
                    <a:pt x="3922900" y="428833"/>
                    <a:pt x="3920693" y="430428"/>
                    <a:pt x="3918608" y="432145"/>
                  </a:cubicBezTo>
                  <a:cubicBezTo>
                    <a:pt x="3916646" y="433861"/>
                    <a:pt x="3914930" y="435578"/>
                    <a:pt x="3913580" y="437418"/>
                  </a:cubicBezTo>
                  <a:cubicBezTo>
                    <a:pt x="3912232" y="439257"/>
                    <a:pt x="3911373" y="440974"/>
                    <a:pt x="3910883" y="442691"/>
                  </a:cubicBezTo>
                  <a:cubicBezTo>
                    <a:pt x="3910392" y="444407"/>
                    <a:pt x="3910392" y="445879"/>
                    <a:pt x="3910883" y="447351"/>
                  </a:cubicBezTo>
                  <a:cubicBezTo>
                    <a:pt x="3911250" y="448209"/>
                    <a:pt x="3911864" y="449067"/>
                    <a:pt x="3912600" y="449558"/>
                  </a:cubicBezTo>
                  <a:cubicBezTo>
                    <a:pt x="3913335" y="450171"/>
                    <a:pt x="3914316" y="450539"/>
                    <a:pt x="3915543" y="450907"/>
                  </a:cubicBezTo>
                  <a:cubicBezTo>
                    <a:pt x="3916646" y="451152"/>
                    <a:pt x="3917995" y="451275"/>
                    <a:pt x="3919344" y="451275"/>
                  </a:cubicBezTo>
                  <a:cubicBezTo>
                    <a:pt x="3920693" y="451275"/>
                    <a:pt x="3922287" y="451029"/>
                    <a:pt x="3923881" y="450661"/>
                  </a:cubicBezTo>
                  <a:cubicBezTo>
                    <a:pt x="3924617" y="450539"/>
                    <a:pt x="3925353" y="450294"/>
                    <a:pt x="3926089" y="450048"/>
                  </a:cubicBezTo>
                  <a:cubicBezTo>
                    <a:pt x="3926825" y="449803"/>
                    <a:pt x="3927560" y="449558"/>
                    <a:pt x="3928418" y="449313"/>
                  </a:cubicBezTo>
                  <a:cubicBezTo>
                    <a:pt x="3929277" y="449067"/>
                    <a:pt x="3930013" y="448700"/>
                    <a:pt x="3930748" y="448332"/>
                  </a:cubicBezTo>
                  <a:cubicBezTo>
                    <a:pt x="3931484" y="447964"/>
                    <a:pt x="3932343" y="447596"/>
                    <a:pt x="3933078" y="447105"/>
                  </a:cubicBezTo>
                  <a:cubicBezTo>
                    <a:pt x="3935531" y="445756"/>
                    <a:pt x="3937861" y="444162"/>
                    <a:pt x="3939823" y="442445"/>
                  </a:cubicBezTo>
                  <a:cubicBezTo>
                    <a:pt x="3941785" y="440729"/>
                    <a:pt x="3943502" y="439012"/>
                    <a:pt x="3944851" y="437172"/>
                  </a:cubicBezTo>
                  <a:cubicBezTo>
                    <a:pt x="3946200" y="435333"/>
                    <a:pt x="3947058" y="433616"/>
                    <a:pt x="3947549" y="431899"/>
                  </a:cubicBezTo>
                  <a:cubicBezTo>
                    <a:pt x="3948039" y="430182"/>
                    <a:pt x="3948039" y="428711"/>
                    <a:pt x="3947549" y="427362"/>
                  </a:cubicBezTo>
                  <a:cubicBezTo>
                    <a:pt x="3947181" y="426504"/>
                    <a:pt x="3946568" y="425645"/>
                    <a:pt x="3945832" y="425155"/>
                  </a:cubicBezTo>
                  <a:cubicBezTo>
                    <a:pt x="3945096" y="424542"/>
                    <a:pt x="3944115" y="424174"/>
                    <a:pt x="3942889" y="423928"/>
                  </a:cubicBezTo>
                  <a:cubicBezTo>
                    <a:pt x="3941785" y="423683"/>
                    <a:pt x="3940436" y="423561"/>
                    <a:pt x="3939087" y="423561"/>
                  </a:cubicBezTo>
                  <a:cubicBezTo>
                    <a:pt x="3937738" y="423561"/>
                    <a:pt x="3936144" y="423806"/>
                    <a:pt x="3934550" y="424174"/>
                  </a:cubicBezTo>
                  <a:moveTo>
                    <a:pt x="993662" y="1116537"/>
                  </a:moveTo>
                  <a:cubicBezTo>
                    <a:pt x="992804" y="1116782"/>
                    <a:pt x="991946" y="1117027"/>
                    <a:pt x="990964" y="1117395"/>
                  </a:cubicBezTo>
                  <a:cubicBezTo>
                    <a:pt x="989984" y="1117763"/>
                    <a:pt x="989003" y="1118376"/>
                    <a:pt x="988021" y="1118989"/>
                  </a:cubicBezTo>
                  <a:cubicBezTo>
                    <a:pt x="987040" y="1119602"/>
                    <a:pt x="986059" y="1120338"/>
                    <a:pt x="984956" y="1121074"/>
                  </a:cubicBezTo>
                  <a:cubicBezTo>
                    <a:pt x="983975" y="1121932"/>
                    <a:pt x="982994" y="1122791"/>
                    <a:pt x="982013" y="1123772"/>
                  </a:cubicBezTo>
                  <a:cubicBezTo>
                    <a:pt x="980664" y="1125121"/>
                    <a:pt x="979438" y="1126470"/>
                    <a:pt x="978456" y="1127819"/>
                  </a:cubicBezTo>
                  <a:cubicBezTo>
                    <a:pt x="977475" y="1129168"/>
                    <a:pt x="976740" y="1130394"/>
                    <a:pt x="976249" y="1131620"/>
                  </a:cubicBezTo>
                  <a:cubicBezTo>
                    <a:pt x="975759" y="1132846"/>
                    <a:pt x="975513" y="1133827"/>
                    <a:pt x="975636" y="1134686"/>
                  </a:cubicBezTo>
                  <a:cubicBezTo>
                    <a:pt x="975636" y="1135544"/>
                    <a:pt x="976126" y="1136157"/>
                    <a:pt x="976740" y="1136648"/>
                  </a:cubicBezTo>
                  <a:cubicBezTo>
                    <a:pt x="976985" y="1136771"/>
                    <a:pt x="977230" y="1136893"/>
                    <a:pt x="977475" y="1136893"/>
                  </a:cubicBezTo>
                  <a:cubicBezTo>
                    <a:pt x="977721" y="1136893"/>
                    <a:pt x="977966" y="1136893"/>
                    <a:pt x="978334" y="1137016"/>
                  </a:cubicBezTo>
                  <a:cubicBezTo>
                    <a:pt x="978702" y="1137139"/>
                    <a:pt x="978947" y="1137016"/>
                    <a:pt x="979315" y="1137016"/>
                  </a:cubicBezTo>
                  <a:cubicBezTo>
                    <a:pt x="979683" y="1137016"/>
                    <a:pt x="980051" y="1137016"/>
                    <a:pt x="980418" y="1136893"/>
                  </a:cubicBezTo>
                  <a:cubicBezTo>
                    <a:pt x="981277" y="1136648"/>
                    <a:pt x="982135" y="1136403"/>
                    <a:pt x="983116" y="1136035"/>
                  </a:cubicBezTo>
                  <a:cubicBezTo>
                    <a:pt x="984097" y="1135667"/>
                    <a:pt x="985078" y="1135054"/>
                    <a:pt x="986059" y="1134441"/>
                  </a:cubicBezTo>
                  <a:cubicBezTo>
                    <a:pt x="987040" y="1133827"/>
                    <a:pt x="988144" y="1133092"/>
                    <a:pt x="989125" y="1132356"/>
                  </a:cubicBezTo>
                  <a:cubicBezTo>
                    <a:pt x="990106" y="1131498"/>
                    <a:pt x="991087" y="1130639"/>
                    <a:pt x="992068" y="1129658"/>
                  </a:cubicBezTo>
                  <a:cubicBezTo>
                    <a:pt x="993417" y="1128309"/>
                    <a:pt x="994643" y="1126838"/>
                    <a:pt x="995624" y="1125611"/>
                  </a:cubicBezTo>
                  <a:cubicBezTo>
                    <a:pt x="996605" y="1124262"/>
                    <a:pt x="997341" y="1123036"/>
                    <a:pt x="997832" y="1121810"/>
                  </a:cubicBezTo>
                  <a:cubicBezTo>
                    <a:pt x="998322" y="1120584"/>
                    <a:pt x="998568" y="1119602"/>
                    <a:pt x="998445" y="1118744"/>
                  </a:cubicBezTo>
                  <a:cubicBezTo>
                    <a:pt x="998322" y="1117886"/>
                    <a:pt x="997954" y="1117272"/>
                    <a:pt x="997341" y="1116782"/>
                  </a:cubicBezTo>
                  <a:cubicBezTo>
                    <a:pt x="997096" y="1116660"/>
                    <a:pt x="996851" y="1116537"/>
                    <a:pt x="996605" y="1116537"/>
                  </a:cubicBezTo>
                  <a:cubicBezTo>
                    <a:pt x="996360" y="1116537"/>
                    <a:pt x="996115" y="1116537"/>
                    <a:pt x="995747" y="1116414"/>
                  </a:cubicBezTo>
                  <a:cubicBezTo>
                    <a:pt x="995379" y="1116292"/>
                    <a:pt x="995134" y="1116414"/>
                    <a:pt x="994766" y="1116414"/>
                  </a:cubicBezTo>
                  <a:cubicBezTo>
                    <a:pt x="994398" y="1116414"/>
                    <a:pt x="994030" y="1116414"/>
                    <a:pt x="993662" y="1116660"/>
                  </a:cubicBezTo>
                  <a:moveTo>
                    <a:pt x="3949020" y="463415"/>
                  </a:moveTo>
                  <a:cubicBezTo>
                    <a:pt x="3948285" y="463538"/>
                    <a:pt x="3947671" y="463783"/>
                    <a:pt x="3946936" y="464028"/>
                  </a:cubicBezTo>
                  <a:cubicBezTo>
                    <a:pt x="3946200" y="464273"/>
                    <a:pt x="3945464" y="464519"/>
                    <a:pt x="3944728" y="464764"/>
                  </a:cubicBezTo>
                  <a:cubicBezTo>
                    <a:pt x="3943993" y="465009"/>
                    <a:pt x="3943257" y="465377"/>
                    <a:pt x="3942521" y="465745"/>
                  </a:cubicBezTo>
                  <a:cubicBezTo>
                    <a:pt x="3941785" y="466113"/>
                    <a:pt x="3941049" y="466481"/>
                    <a:pt x="3940313" y="466849"/>
                  </a:cubicBezTo>
                  <a:cubicBezTo>
                    <a:pt x="3937738" y="468197"/>
                    <a:pt x="3935408" y="469792"/>
                    <a:pt x="3933324" y="471386"/>
                  </a:cubicBezTo>
                  <a:cubicBezTo>
                    <a:pt x="3931239" y="473103"/>
                    <a:pt x="3929522" y="474819"/>
                    <a:pt x="3928173" y="476659"/>
                  </a:cubicBezTo>
                  <a:cubicBezTo>
                    <a:pt x="3926825" y="478498"/>
                    <a:pt x="3925843" y="480215"/>
                    <a:pt x="3925230" y="481932"/>
                  </a:cubicBezTo>
                  <a:cubicBezTo>
                    <a:pt x="3924740" y="483649"/>
                    <a:pt x="3924617" y="485243"/>
                    <a:pt x="3925108" y="486714"/>
                  </a:cubicBezTo>
                  <a:cubicBezTo>
                    <a:pt x="3925475" y="487695"/>
                    <a:pt x="3925966" y="488554"/>
                    <a:pt x="3926825" y="489167"/>
                  </a:cubicBezTo>
                  <a:cubicBezTo>
                    <a:pt x="3927560" y="489780"/>
                    <a:pt x="3928541" y="490271"/>
                    <a:pt x="3929768" y="490639"/>
                  </a:cubicBezTo>
                  <a:cubicBezTo>
                    <a:pt x="3930871" y="491006"/>
                    <a:pt x="3932220" y="491129"/>
                    <a:pt x="3933692" y="491006"/>
                  </a:cubicBezTo>
                  <a:cubicBezTo>
                    <a:pt x="3935163" y="490884"/>
                    <a:pt x="3936757" y="490761"/>
                    <a:pt x="3938352" y="490393"/>
                  </a:cubicBezTo>
                  <a:cubicBezTo>
                    <a:pt x="3939087" y="490271"/>
                    <a:pt x="3939700" y="490025"/>
                    <a:pt x="3940436" y="489903"/>
                  </a:cubicBezTo>
                  <a:cubicBezTo>
                    <a:pt x="3941172" y="489780"/>
                    <a:pt x="3941908" y="489412"/>
                    <a:pt x="3942521" y="489167"/>
                  </a:cubicBezTo>
                  <a:cubicBezTo>
                    <a:pt x="3943257" y="488922"/>
                    <a:pt x="3943993" y="488554"/>
                    <a:pt x="3944728" y="488309"/>
                  </a:cubicBezTo>
                  <a:cubicBezTo>
                    <a:pt x="3945464" y="487941"/>
                    <a:pt x="3946200" y="487573"/>
                    <a:pt x="3946936" y="487205"/>
                  </a:cubicBezTo>
                  <a:cubicBezTo>
                    <a:pt x="3949511" y="485856"/>
                    <a:pt x="3951841" y="484262"/>
                    <a:pt x="3953925" y="482545"/>
                  </a:cubicBezTo>
                  <a:cubicBezTo>
                    <a:pt x="3956010" y="480828"/>
                    <a:pt x="3957727" y="478989"/>
                    <a:pt x="3959198" y="477272"/>
                  </a:cubicBezTo>
                  <a:cubicBezTo>
                    <a:pt x="3960548" y="475433"/>
                    <a:pt x="3961651" y="473593"/>
                    <a:pt x="3962141" y="471999"/>
                  </a:cubicBezTo>
                  <a:cubicBezTo>
                    <a:pt x="3962632" y="470282"/>
                    <a:pt x="3962755" y="468688"/>
                    <a:pt x="3962264" y="467339"/>
                  </a:cubicBezTo>
                  <a:cubicBezTo>
                    <a:pt x="3961896" y="466358"/>
                    <a:pt x="3961283" y="465500"/>
                    <a:pt x="3960548" y="464886"/>
                  </a:cubicBezTo>
                  <a:cubicBezTo>
                    <a:pt x="3959812" y="464273"/>
                    <a:pt x="3958708" y="463783"/>
                    <a:pt x="3957604" y="463415"/>
                  </a:cubicBezTo>
                  <a:cubicBezTo>
                    <a:pt x="3956501" y="463047"/>
                    <a:pt x="3955152" y="462924"/>
                    <a:pt x="3953680" y="463047"/>
                  </a:cubicBezTo>
                  <a:cubicBezTo>
                    <a:pt x="3952208" y="463047"/>
                    <a:pt x="3950615" y="463292"/>
                    <a:pt x="3949020" y="463660"/>
                  </a:cubicBezTo>
                  <a:moveTo>
                    <a:pt x="953195" y="1156636"/>
                  </a:moveTo>
                  <a:cubicBezTo>
                    <a:pt x="952336" y="1156882"/>
                    <a:pt x="951478" y="1157127"/>
                    <a:pt x="950497" y="1157618"/>
                  </a:cubicBezTo>
                  <a:cubicBezTo>
                    <a:pt x="949516" y="1158108"/>
                    <a:pt x="948535" y="1158599"/>
                    <a:pt x="947431" y="1159212"/>
                  </a:cubicBezTo>
                  <a:cubicBezTo>
                    <a:pt x="946450" y="1159825"/>
                    <a:pt x="945347" y="1160561"/>
                    <a:pt x="944366" y="1161419"/>
                  </a:cubicBezTo>
                  <a:cubicBezTo>
                    <a:pt x="943385" y="1162277"/>
                    <a:pt x="942281" y="1163136"/>
                    <a:pt x="941300" y="1164117"/>
                  </a:cubicBezTo>
                  <a:cubicBezTo>
                    <a:pt x="939951" y="1165466"/>
                    <a:pt x="938725" y="1166937"/>
                    <a:pt x="937866" y="1168286"/>
                  </a:cubicBezTo>
                  <a:cubicBezTo>
                    <a:pt x="937008" y="1169635"/>
                    <a:pt x="936272" y="1170861"/>
                    <a:pt x="935781" y="1172088"/>
                  </a:cubicBezTo>
                  <a:cubicBezTo>
                    <a:pt x="935291" y="1173191"/>
                    <a:pt x="935168" y="1174295"/>
                    <a:pt x="935291" y="1175153"/>
                  </a:cubicBezTo>
                  <a:cubicBezTo>
                    <a:pt x="935291" y="1176012"/>
                    <a:pt x="935781" y="1176625"/>
                    <a:pt x="936517" y="1176993"/>
                  </a:cubicBezTo>
                  <a:cubicBezTo>
                    <a:pt x="936762" y="1176993"/>
                    <a:pt x="937008" y="1177238"/>
                    <a:pt x="937253" y="1177238"/>
                  </a:cubicBezTo>
                  <a:cubicBezTo>
                    <a:pt x="937498" y="1177238"/>
                    <a:pt x="937744" y="1177238"/>
                    <a:pt x="938111" y="1177238"/>
                  </a:cubicBezTo>
                  <a:cubicBezTo>
                    <a:pt x="938357" y="1177238"/>
                    <a:pt x="938725" y="1177238"/>
                    <a:pt x="938970" y="1177238"/>
                  </a:cubicBezTo>
                  <a:cubicBezTo>
                    <a:pt x="939338" y="1177238"/>
                    <a:pt x="939583" y="1177238"/>
                    <a:pt x="939951" y="1177115"/>
                  </a:cubicBezTo>
                  <a:cubicBezTo>
                    <a:pt x="940809" y="1176870"/>
                    <a:pt x="941668" y="1176625"/>
                    <a:pt x="942649" y="1176134"/>
                  </a:cubicBezTo>
                  <a:cubicBezTo>
                    <a:pt x="943630" y="1175644"/>
                    <a:pt x="944611" y="1175153"/>
                    <a:pt x="945715" y="1174540"/>
                  </a:cubicBezTo>
                  <a:cubicBezTo>
                    <a:pt x="946818" y="1173927"/>
                    <a:pt x="947799" y="1173191"/>
                    <a:pt x="948903" y="1172333"/>
                  </a:cubicBezTo>
                  <a:cubicBezTo>
                    <a:pt x="949884" y="1171475"/>
                    <a:pt x="950988" y="1170616"/>
                    <a:pt x="951969" y="1169513"/>
                  </a:cubicBezTo>
                  <a:cubicBezTo>
                    <a:pt x="953317" y="1168164"/>
                    <a:pt x="954544" y="1166692"/>
                    <a:pt x="955525" y="1165343"/>
                  </a:cubicBezTo>
                  <a:cubicBezTo>
                    <a:pt x="956506" y="1163994"/>
                    <a:pt x="957119" y="1162768"/>
                    <a:pt x="957610" y="1161542"/>
                  </a:cubicBezTo>
                  <a:cubicBezTo>
                    <a:pt x="958100" y="1160315"/>
                    <a:pt x="958223" y="1159334"/>
                    <a:pt x="958100" y="1158476"/>
                  </a:cubicBezTo>
                  <a:cubicBezTo>
                    <a:pt x="957977" y="1157618"/>
                    <a:pt x="957610" y="1157004"/>
                    <a:pt x="956874" y="1156636"/>
                  </a:cubicBezTo>
                  <a:cubicBezTo>
                    <a:pt x="956629" y="1156636"/>
                    <a:pt x="956383" y="1156391"/>
                    <a:pt x="956138" y="1156391"/>
                  </a:cubicBezTo>
                  <a:cubicBezTo>
                    <a:pt x="955893" y="1156391"/>
                    <a:pt x="955647" y="1156391"/>
                    <a:pt x="955280" y="1156391"/>
                  </a:cubicBezTo>
                  <a:cubicBezTo>
                    <a:pt x="955034" y="1156391"/>
                    <a:pt x="954666" y="1156391"/>
                    <a:pt x="954421" y="1156391"/>
                  </a:cubicBezTo>
                  <a:cubicBezTo>
                    <a:pt x="954053" y="1156391"/>
                    <a:pt x="953808" y="1156391"/>
                    <a:pt x="953440" y="1156514"/>
                  </a:cubicBezTo>
                  <a:moveTo>
                    <a:pt x="3961161" y="504741"/>
                  </a:moveTo>
                  <a:cubicBezTo>
                    <a:pt x="3960548" y="504864"/>
                    <a:pt x="3959812" y="505109"/>
                    <a:pt x="3959198" y="505231"/>
                  </a:cubicBezTo>
                  <a:cubicBezTo>
                    <a:pt x="3958585" y="505477"/>
                    <a:pt x="3957850" y="505599"/>
                    <a:pt x="3957236" y="505844"/>
                  </a:cubicBezTo>
                  <a:cubicBezTo>
                    <a:pt x="3956501" y="506090"/>
                    <a:pt x="3955888" y="506335"/>
                    <a:pt x="3955152" y="506703"/>
                  </a:cubicBezTo>
                  <a:cubicBezTo>
                    <a:pt x="3954416" y="506948"/>
                    <a:pt x="3953803" y="507316"/>
                    <a:pt x="3953067" y="507684"/>
                  </a:cubicBezTo>
                  <a:cubicBezTo>
                    <a:pt x="3950492" y="509033"/>
                    <a:pt x="3948039" y="510504"/>
                    <a:pt x="3945955" y="512221"/>
                  </a:cubicBezTo>
                  <a:cubicBezTo>
                    <a:pt x="3943870" y="513938"/>
                    <a:pt x="3942030" y="515655"/>
                    <a:pt x="3940559" y="517494"/>
                  </a:cubicBezTo>
                  <a:cubicBezTo>
                    <a:pt x="3939087" y="519334"/>
                    <a:pt x="3937983" y="521173"/>
                    <a:pt x="3937370" y="522890"/>
                  </a:cubicBezTo>
                  <a:cubicBezTo>
                    <a:pt x="3936757" y="524607"/>
                    <a:pt x="3936635" y="526324"/>
                    <a:pt x="3937003" y="527795"/>
                  </a:cubicBezTo>
                  <a:cubicBezTo>
                    <a:pt x="3937248" y="528899"/>
                    <a:pt x="3937861" y="529757"/>
                    <a:pt x="3938597" y="530493"/>
                  </a:cubicBezTo>
                  <a:cubicBezTo>
                    <a:pt x="3939333" y="531229"/>
                    <a:pt x="3940313" y="531719"/>
                    <a:pt x="3941540" y="532087"/>
                  </a:cubicBezTo>
                  <a:cubicBezTo>
                    <a:pt x="3942766" y="532455"/>
                    <a:pt x="3944115" y="532578"/>
                    <a:pt x="3945587" y="532578"/>
                  </a:cubicBezTo>
                  <a:cubicBezTo>
                    <a:pt x="3947058" y="532578"/>
                    <a:pt x="3948775" y="532332"/>
                    <a:pt x="3950492" y="531965"/>
                  </a:cubicBezTo>
                  <a:cubicBezTo>
                    <a:pt x="3951105" y="531842"/>
                    <a:pt x="3951841" y="531597"/>
                    <a:pt x="3952454" y="531474"/>
                  </a:cubicBezTo>
                  <a:cubicBezTo>
                    <a:pt x="3953067" y="531351"/>
                    <a:pt x="3953803" y="531106"/>
                    <a:pt x="3954416" y="530861"/>
                  </a:cubicBezTo>
                  <a:cubicBezTo>
                    <a:pt x="3955152" y="530616"/>
                    <a:pt x="3955765" y="530370"/>
                    <a:pt x="3956501" y="530002"/>
                  </a:cubicBezTo>
                  <a:cubicBezTo>
                    <a:pt x="3957236" y="529757"/>
                    <a:pt x="3957850" y="529389"/>
                    <a:pt x="3958585" y="529022"/>
                  </a:cubicBezTo>
                  <a:cubicBezTo>
                    <a:pt x="3961161" y="527673"/>
                    <a:pt x="3963613" y="526078"/>
                    <a:pt x="3965698" y="524484"/>
                  </a:cubicBezTo>
                  <a:cubicBezTo>
                    <a:pt x="3967783" y="522767"/>
                    <a:pt x="3969622" y="521051"/>
                    <a:pt x="3971093" y="519211"/>
                  </a:cubicBezTo>
                  <a:cubicBezTo>
                    <a:pt x="3972565" y="517372"/>
                    <a:pt x="3973669" y="515532"/>
                    <a:pt x="3974282" y="513815"/>
                  </a:cubicBezTo>
                  <a:cubicBezTo>
                    <a:pt x="3974895" y="512099"/>
                    <a:pt x="3975018" y="510382"/>
                    <a:pt x="3974650" y="508910"/>
                  </a:cubicBezTo>
                  <a:cubicBezTo>
                    <a:pt x="3974404" y="507807"/>
                    <a:pt x="3973791" y="506948"/>
                    <a:pt x="3972933" y="506213"/>
                  </a:cubicBezTo>
                  <a:cubicBezTo>
                    <a:pt x="3972197" y="505477"/>
                    <a:pt x="3971093" y="504986"/>
                    <a:pt x="3969990" y="504618"/>
                  </a:cubicBezTo>
                  <a:cubicBezTo>
                    <a:pt x="3968763" y="504250"/>
                    <a:pt x="3967415" y="504128"/>
                    <a:pt x="3965943" y="504128"/>
                  </a:cubicBezTo>
                  <a:cubicBezTo>
                    <a:pt x="3964471" y="504128"/>
                    <a:pt x="3962877" y="504373"/>
                    <a:pt x="3961161" y="504741"/>
                  </a:cubicBezTo>
                  <a:moveTo>
                    <a:pt x="913218" y="1197349"/>
                  </a:moveTo>
                  <a:cubicBezTo>
                    <a:pt x="912359" y="1197595"/>
                    <a:pt x="911378" y="1197840"/>
                    <a:pt x="910397" y="1198330"/>
                  </a:cubicBezTo>
                  <a:cubicBezTo>
                    <a:pt x="909416" y="1198821"/>
                    <a:pt x="908313" y="1199311"/>
                    <a:pt x="907332" y="1200047"/>
                  </a:cubicBezTo>
                  <a:cubicBezTo>
                    <a:pt x="906228" y="1200783"/>
                    <a:pt x="905247" y="1201519"/>
                    <a:pt x="904143" y="1202377"/>
                  </a:cubicBezTo>
                  <a:cubicBezTo>
                    <a:pt x="903040" y="1203236"/>
                    <a:pt x="902058" y="1204217"/>
                    <a:pt x="901078" y="1205198"/>
                  </a:cubicBezTo>
                  <a:cubicBezTo>
                    <a:pt x="899729" y="1206547"/>
                    <a:pt x="898625" y="1208018"/>
                    <a:pt x="897644" y="1209367"/>
                  </a:cubicBezTo>
                  <a:cubicBezTo>
                    <a:pt x="896663" y="1210716"/>
                    <a:pt x="896050" y="1211942"/>
                    <a:pt x="895682" y="1213168"/>
                  </a:cubicBezTo>
                  <a:cubicBezTo>
                    <a:pt x="895314" y="1214272"/>
                    <a:pt x="895191" y="1215376"/>
                    <a:pt x="895314" y="1216112"/>
                  </a:cubicBezTo>
                  <a:cubicBezTo>
                    <a:pt x="895437" y="1216847"/>
                    <a:pt x="895927" y="1217583"/>
                    <a:pt x="896663" y="1217951"/>
                  </a:cubicBezTo>
                  <a:cubicBezTo>
                    <a:pt x="896908" y="1217951"/>
                    <a:pt x="897031" y="1218074"/>
                    <a:pt x="897276" y="1218196"/>
                  </a:cubicBezTo>
                  <a:cubicBezTo>
                    <a:pt x="897521" y="1218196"/>
                    <a:pt x="897767" y="1218196"/>
                    <a:pt x="898012" y="1218196"/>
                  </a:cubicBezTo>
                  <a:cubicBezTo>
                    <a:pt x="898257" y="1218196"/>
                    <a:pt x="898502" y="1218196"/>
                    <a:pt x="898870" y="1218196"/>
                  </a:cubicBezTo>
                  <a:cubicBezTo>
                    <a:pt x="899116" y="1218196"/>
                    <a:pt x="899483" y="1218196"/>
                    <a:pt x="899729" y="1218074"/>
                  </a:cubicBezTo>
                  <a:cubicBezTo>
                    <a:pt x="900587" y="1217828"/>
                    <a:pt x="901568" y="1217583"/>
                    <a:pt x="902549" y="1217092"/>
                  </a:cubicBezTo>
                  <a:cubicBezTo>
                    <a:pt x="903530" y="1216602"/>
                    <a:pt x="904634" y="1216112"/>
                    <a:pt x="905615" y="1215376"/>
                  </a:cubicBezTo>
                  <a:cubicBezTo>
                    <a:pt x="906596" y="1214640"/>
                    <a:pt x="907822" y="1213904"/>
                    <a:pt x="908803" y="1213046"/>
                  </a:cubicBezTo>
                  <a:cubicBezTo>
                    <a:pt x="909907" y="1212187"/>
                    <a:pt x="910888" y="1211206"/>
                    <a:pt x="911992" y="1210103"/>
                  </a:cubicBezTo>
                  <a:cubicBezTo>
                    <a:pt x="913341" y="1208754"/>
                    <a:pt x="914444" y="1207282"/>
                    <a:pt x="915425" y="1205933"/>
                  </a:cubicBezTo>
                  <a:cubicBezTo>
                    <a:pt x="916283" y="1204584"/>
                    <a:pt x="917019" y="1203358"/>
                    <a:pt x="917387" y="1202132"/>
                  </a:cubicBezTo>
                  <a:cubicBezTo>
                    <a:pt x="917755" y="1201028"/>
                    <a:pt x="917878" y="1200047"/>
                    <a:pt x="917755" y="1199189"/>
                  </a:cubicBezTo>
                  <a:cubicBezTo>
                    <a:pt x="917632" y="1198330"/>
                    <a:pt x="917142" y="1197840"/>
                    <a:pt x="916406" y="1197472"/>
                  </a:cubicBezTo>
                  <a:cubicBezTo>
                    <a:pt x="916161" y="1197472"/>
                    <a:pt x="915916" y="1197349"/>
                    <a:pt x="915670" y="1197227"/>
                  </a:cubicBezTo>
                  <a:cubicBezTo>
                    <a:pt x="915425" y="1197227"/>
                    <a:pt x="915180" y="1197227"/>
                    <a:pt x="914935" y="1197227"/>
                  </a:cubicBezTo>
                  <a:cubicBezTo>
                    <a:pt x="914689" y="1197227"/>
                    <a:pt x="914321" y="1197227"/>
                    <a:pt x="914076" y="1197227"/>
                  </a:cubicBezTo>
                  <a:cubicBezTo>
                    <a:pt x="913831" y="1197227"/>
                    <a:pt x="913463" y="1197227"/>
                    <a:pt x="913095" y="1197349"/>
                  </a:cubicBezTo>
                  <a:moveTo>
                    <a:pt x="3971339" y="547784"/>
                  </a:moveTo>
                  <a:cubicBezTo>
                    <a:pt x="3971339" y="547784"/>
                    <a:pt x="3970113" y="548029"/>
                    <a:pt x="3969499" y="548274"/>
                  </a:cubicBezTo>
                  <a:cubicBezTo>
                    <a:pt x="3968886" y="548397"/>
                    <a:pt x="3968273" y="548642"/>
                    <a:pt x="3967660" y="548887"/>
                  </a:cubicBezTo>
                  <a:cubicBezTo>
                    <a:pt x="3967047" y="549133"/>
                    <a:pt x="3966433" y="549378"/>
                    <a:pt x="3965698" y="549623"/>
                  </a:cubicBezTo>
                  <a:cubicBezTo>
                    <a:pt x="3965085" y="549868"/>
                    <a:pt x="3964349" y="550236"/>
                    <a:pt x="3963736" y="550482"/>
                  </a:cubicBezTo>
                  <a:cubicBezTo>
                    <a:pt x="3961038" y="551708"/>
                    <a:pt x="3958585" y="553302"/>
                    <a:pt x="3956501" y="554896"/>
                  </a:cubicBezTo>
                  <a:cubicBezTo>
                    <a:pt x="3954416" y="556490"/>
                    <a:pt x="3952454" y="558330"/>
                    <a:pt x="3950982" y="560169"/>
                  </a:cubicBezTo>
                  <a:cubicBezTo>
                    <a:pt x="3949511" y="562009"/>
                    <a:pt x="3948285" y="563848"/>
                    <a:pt x="3947671" y="565687"/>
                  </a:cubicBezTo>
                  <a:cubicBezTo>
                    <a:pt x="3947058" y="567527"/>
                    <a:pt x="3946690" y="569121"/>
                    <a:pt x="3947058" y="570715"/>
                  </a:cubicBezTo>
                  <a:cubicBezTo>
                    <a:pt x="3947303" y="571819"/>
                    <a:pt x="3947794" y="572800"/>
                    <a:pt x="3948530" y="573658"/>
                  </a:cubicBezTo>
                  <a:cubicBezTo>
                    <a:pt x="3949265" y="574394"/>
                    <a:pt x="3950246" y="575007"/>
                    <a:pt x="3951473" y="575375"/>
                  </a:cubicBezTo>
                  <a:cubicBezTo>
                    <a:pt x="3952699" y="575743"/>
                    <a:pt x="3954048" y="575988"/>
                    <a:pt x="3955642" y="575988"/>
                  </a:cubicBezTo>
                  <a:cubicBezTo>
                    <a:pt x="3957236" y="575988"/>
                    <a:pt x="3958831" y="575743"/>
                    <a:pt x="3960670" y="575375"/>
                  </a:cubicBezTo>
                  <a:cubicBezTo>
                    <a:pt x="3961283" y="575253"/>
                    <a:pt x="3961896" y="575130"/>
                    <a:pt x="3962509" y="574885"/>
                  </a:cubicBezTo>
                  <a:cubicBezTo>
                    <a:pt x="3963123" y="574762"/>
                    <a:pt x="3963736" y="574517"/>
                    <a:pt x="3964471" y="574271"/>
                  </a:cubicBezTo>
                  <a:cubicBezTo>
                    <a:pt x="3965085" y="574026"/>
                    <a:pt x="3965820" y="573781"/>
                    <a:pt x="3966433" y="573536"/>
                  </a:cubicBezTo>
                  <a:cubicBezTo>
                    <a:pt x="3967047" y="573290"/>
                    <a:pt x="3967783" y="572923"/>
                    <a:pt x="3968396" y="572677"/>
                  </a:cubicBezTo>
                  <a:cubicBezTo>
                    <a:pt x="3970971" y="571451"/>
                    <a:pt x="3973423" y="569857"/>
                    <a:pt x="3975631" y="568263"/>
                  </a:cubicBezTo>
                  <a:cubicBezTo>
                    <a:pt x="3977838" y="566669"/>
                    <a:pt x="3979678" y="564829"/>
                    <a:pt x="3981149" y="562990"/>
                  </a:cubicBezTo>
                  <a:cubicBezTo>
                    <a:pt x="3982621" y="561150"/>
                    <a:pt x="3983847" y="559311"/>
                    <a:pt x="3984460" y="557471"/>
                  </a:cubicBezTo>
                  <a:cubicBezTo>
                    <a:pt x="3985073" y="555632"/>
                    <a:pt x="3985441" y="554038"/>
                    <a:pt x="3985073" y="552444"/>
                  </a:cubicBezTo>
                  <a:cubicBezTo>
                    <a:pt x="3984828" y="551340"/>
                    <a:pt x="3984215" y="550359"/>
                    <a:pt x="3983479" y="549501"/>
                  </a:cubicBezTo>
                  <a:cubicBezTo>
                    <a:pt x="3982743" y="548765"/>
                    <a:pt x="3981640" y="548152"/>
                    <a:pt x="3980413" y="547784"/>
                  </a:cubicBezTo>
                  <a:cubicBezTo>
                    <a:pt x="3979187" y="547416"/>
                    <a:pt x="3977838" y="547171"/>
                    <a:pt x="3976244" y="547171"/>
                  </a:cubicBezTo>
                  <a:cubicBezTo>
                    <a:pt x="3974650" y="547171"/>
                    <a:pt x="3973056" y="547416"/>
                    <a:pt x="3971216" y="547784"/>
                  </a:cubicBezTo>
                  <a:moveTo>
                    <a:pt x="873854" y="1238307"/>
                  </a:moveTo>
                  <a:cubicBezTo>
                    <a:pt x="872995" y="1238553"/>
                    <a:pt x="872014" y="1238798"/>
                    <a:pt x="870911" y="1239288"/>
                  </a:cubicBezTo>
                  <a:cubicBezTo>
                    <a:pt x="869807" y="1239779"/>
                    <a:pt x="868826" y="1240392"/>
                    <a:pt x="867723" y="1241005"/>
                  </a:cubicBezTo>
                  <a:cubicBezTo>
                    <a:pt x="866619" y="1241741"/>
                    <a:pt x="865515" y="1242477"/>
                    <a:pt x="864411" y="1243458"/>
                  </a:cubicBezTo>
                  <a:cubicBezTo>
                    <a:pt x="863308" y="1244316"/>
                    <a:pt x="862204" y="1245420"/>
                    <a:pt x="861223" y="1246401"/>
                  </a:cubicBezTo>
                  <a:cubicBezTo>
                    <a:pt x="859874" y="1247750"/>
                    <a:pt x="858770" y="1249221"/>
                    <a:pt x="857912" y="1250570"/>
                  </a:cubicBezTo>
                  <a:cubicBezTo>
                    <a:pt x="857054" y="1251919"/>
                    <a:pt x="856441" y="1253145"/>
                    <a:pt x="856073" y="1254249"/>
                  </a:cubicBezTo>
                  <a:cubicBezTo>
                    <a:pt x="855705" y="1255353"/>
                    <a:pt x="855582" y="1256334"/>
                    <a:pt x="855828" y="1257192"/>
                  </a:cubicBezTo>
                  <a:cubicBezTo>
                    <a:pt x="856073" y="1257928"/>
                    <a:pt x="856563" y="1258541"/>
                    <a:pt x="857299" y="1258909"/>
                  </a:cubicBezTo>
                  <a:cubicBezTo>
                    <a:pt x="857544" y="1258909"/>
                    <a:pt x="857667" y="1259032"/>
                    <a:pt x="857912" y="1259032"/>
                  </a:cubicBezTo>
                  <a:cubicBezTo>
                    <a:pt x="858157" y="1259032"/>
                    <a:pt x="858403" y="1259032"/>
                    <a:pt x="858648" y="1259032"/>
                  </a:cubicBezTo>
                  <a:cubicBezTo>
                    <a:pt x="858893" y="1259032"/>
                    <a:pt x="859138" y="1259032"/>
                    <a:pt x="859384" y="1259032"/>
                  </a:cubicBezTo>
                  <a:cubicBezTo>
                    <a:pt x="859629" y="1259032"/>
                    <a:pt x="859997" y="1259032"/>
                    <a:pt x="860242" y="1258909"/>
                  </a:cubicBezTo>
                  <a:cubicBezTo>
                    <a:pt x="861100" y="1258664"/>
                    <a:pt x="862082" y="1258419"/>
                    <a:pt x="863185" y="1257928"/>
                  </a:cubicBezTo>
                  <a:cubicBezTo>
                    <a:pt x="864166" y="1257437"/>
                    <a:pt x="865270" y="1256824"/>
                    <a:pt x="866374" y="1256211"/>
                  </a:cubicBezTo>
                  <a:cubicBezTo>
                    <a:pt x="867477" y="1255475"/>
                    <a:pt x="868581" y="1254740"/>
                    <a:pt x="869684" y="1253759"/>
                  </a:cubicBezTo>
                  <a:cubicBezTo>
                    <a:pt x="870788" y="1252900"/>
                    <a:pt x="871769" y="1251919"/>
                    <a:pt x="872873" y="1250815"/>
                  </a:cubicBezTo>
                  <a:cubicBezTo>
                    <a:pt x="874222" y="1249344"/>
                    <a:pt x="875325" y="1247995"/>
                    <a:pt x="876184" y="1246646"/>
                  </a:cubicBezTo>
                  <a:cubicBezTo>
                    <a:pt x="877042" y="1245297"/>
                    <a:pt x="877655" y="1244071"/>
                    <a:pt x="878023" y="1242845"/>
                  </a:cubicBezTo>
                  <a:cubicBezTo>
                    <a:pt x="878391" y="1241618"/>
                    <a:pt x="878514" y="1240760"/>
                    <a:pt x="878269" y="1239901"/>
                  </a:cubicBezTo>
                  <a:cubicBezTo>
                    <a:pt x="878023" y="1239166"/>
                    <a:pt x="877533" y="1238553"/>
                    <a:pt x="876797" y="1238185"/>
                  </a:cubicBezTo>
                  <a:cubicBezTo>
                    <a:pt x="876552" y="1238185"/>
                    <a:pt x="876429" y="1238062"/>
                    <a:pt x="876184" y="1238062"/>
                  </a:cubicBezTo>
                  <a:cubicBezTo>
                    <a:pt x="875939" y="1238062"/>
                    <a:pt x="875693" y="1238062"/>
                    <a:pt x="875448" y="1238062"/>
                  </a:cubicBezTo>
                  <a:cubicBezTo>
                    <a:pt x="875203" y="1238062"/>
                    <a:pt x="874958" y="1238062"/>
                    <a:pt x="874712" y="1238062"/>
                  </a:cubicBezTo>
                  <a:cubicBezTo>
                    <a:pt x="874467" y="1238062"/>
                    <a:pt x="874099" y="1238062"/>
                    <a:pt x="873854" y="1238185"/>
                  </a:cubicBezTo>
                  <a:moveTo>
                    <a:pt x="3979310" y="592666"/>
                  </a:moveTo>
                  <a:cubicBezTo>
                    <a:pt x="3979310" y="592666"/>
                    <a:pt x="3978206" y="592911"/>
                    <a:pt x="3977593" y="593034"/>
                  </a:cubicBezTo>
                  <a:cubicBezTo>
                    <a:pt x="3976980" y="593156"/>
                    <a:pt x="3976489" y="593402"/>
                    <a:pt x="3975876" y="593524"/>
                  </a:cubicBezTo>
                  <a:cubicBezTo>
                    <a:pt x="3975263" y="593647"/>
                    <a:pt x="3974650" y="593892"/>
                    <a:pt x="3974036" y="594137"/>
                  </a:cubicBezTo>
                  <a:cubicBezTo>
                    <a:pt x="3973423" y="594383"/>
                    <a:pt x="3972810" y="594628"/>
                    <a:pt x="3972197" y="594873"/>
                  </a:cubicBezTo>
                  <a:cubicBezTo>
                    <a:pt x="3969499" y="596099"/>
                    <a:pt x="3967047" y="597571"/>
                    <a:pt x="3964839" y="599165"/>
                  </a:cubicBezTo>
                  <a:cubicBezTo>
                    <a:pt x="3962632" y="600759"/>
                    <a:pt x="3960670" y="602599"/>
                    <a:pt x="3959076" y="604438"/>
                  </a:cubicBezTo>
                  <a:cubicBezTo>
                    <a:pt x="3957482" y="606278"/>
                    <a:pt x="3956255" y="608117"/>
                    <a:pt x="3955520" y="609957"/>
                  </a:cubicBezTo>
                  <a:cubicBezTo>
                    <a:pt x="3954784" y="611796"/>
                    <a:pt x="3954416" y="613513"/>
                    <a:pt x="3954661" y="615230"/>
                  </a:cubicBezTo>
                  <a:cubicBezTo>
                    <a:pt x="3954784" y="616456"/>
                    <a:pt x="3955274" y="617437"/>
                    <a:pt x="3956133" y="618295"/>
                  </a:cubicBezTo>
                  <a:cubicBezTo>
                    <a:pt x="3956868" y="619154"/>
                    <a:pt x="3957850" y="619767"/>
                    <a:pt x="3959076" y="620257"/>
                  </a:cubicBezTo>
                  <a:cubicBezTo>
                    <a:pt x="3960302" y="620748"/>
                    <a:pt x="3961773" y="620871"/>
                    <a:pt x="3963368" y="620993"/>
                  </a:cubicBezTo>
                  <a:cubicBezTo>
                    <a:pt x="3964962" y="620993"/>
                    <a:pt x="3966679" y="620871"/>
                    <a:pt x="3968641" y="620380"/>
                  </a:cubicBezTo>
                  <a:cubicBezTo>
                    <a:pt x="3969254" y="620380"/>
                    <a:pt x="3969745" y="620135"/>
                    <a:pt x="3970358" y="620012"/>
                  </a:cubicBezTo>
                  <a:cubicBezTo>
                    <a:pt x="3970971" y="619889"/>
                    <a:pt x="3971584" y="619644"/>
                    <a:pt x="3972197" y="619522"/>
                  </a:cubicBezTo>
                  <a:cubicBezTo>
                    <a:pt x="3972810" y="619276"/>
                    <a:pt x="3973423" y="619154"/>
                    <a:pt x="3974036" y="618908"/>
                  </a:cubicBezTo>
                  <a:cubicBezTo>
                    <a:pt x="3974650" y="618663"/>
                    <a:pt x="3975263" y="618418"/>
                    <a:pt x="3975876" y="618173"/>
                  </a:cubicBezTo>
                  <a:cubicBezTo>
                    <a:pt x="3978574" y="616946"/>
                    <a:pt x="3981026" y="615475"/>
                    <a:pt x="3983234" y="613881"/>
                  </a:cubicBezTo>
                  <a:cubicBezTo>
                    <a:pt x="3985441" y="612287"/>
                    <a:pt x="3987403" y="610447"/>
                    <a:pt x="3988997" y="608608"/>
                  </a:cubicBezTo>
                  <a:cubicBezTo>
                    <a:pt x="3990591" y="606768"/>
                    <a:pt x="3991818" y="604929"/>
                    <a:pt x="3992553" y="603089"/>
                  </a:cubicBezTo>
                  <a:cubicBezTo>
                    <a:pt x="3993289" y="601250"/>
                    <a:pt x="3993657" y="599533"/>
                    <a:pt x="3993412" y="597939"/>
                  </a:cubicBezTo>
                  <a:cubicBezTo>
                    <a:pt x="3993289" y="596713"/>
                    <a:pt x="3992799" y="595609"/>
                    <a:pt x="3991940" y="594873"/>
                  </a:cubicBezTo>
                  <a:cubicBezTo>
                    <a:pt x="3991205" y="594015"/>
                    <a:pt x="3990224" y="593402"/>
                    <a:pt x="3988997" y="592911"/>
                  </a:cubicBezTo>
                  <a:cubicBezTo>
                    <a:pt x="3987771" y="592421"/>
                    <a:pt x="3986299" y="592298"/>
                    <a:pt x="3984705" y="592175"/>
                  </a:cubicBezTo>
                  <a:cubicBezTo>
                    <a:pt x="3983111" y="592175"/>
                    <a:pt x="3981394" y="592298"/>
                    <a:pt x="3979555" y="592789"/>
                  </a:cubicBezTo>
                  <a:moveTo>
                    <a:pt x="835103" y="1279879"/>
                  </a:moveTo>
                  <a:cubicBezTo>
                    <a:pt x="834245" y="1280124"/>
                    <a:pt x="833141" y="1280369"/>
                    <a:pt x="832160" y="1280860"/>
                  </a:cubicBezTo>
                  <a:cubicBezTo>
                    <a:pt x="831056" y="1281350"/>
                    <a:pt x="829953" y="1281963"/>
                    <a:pt x="828849" y="1282699"/>
                  </a:cubicBezTo>
                  <a:cubicBezTo>
                    <a:pt x="827745" y="1283435"/>
                    <a:pt x="826642" y="1284293"/>
                    <a:pt x="825538" y="1285274"/>
                  </a:cubicBezTo>
                  <a:cubicBezTo>
                    <a:pt x="824435" y="1286255"/>
                    <a:pt x="823331" y="1287236"/>
                    <a:pt x="822350" y="1288340"/>
                  </a:cubicBezTo>
                  <a:cubicBezTo>
                    <a:pt x="821001" y="1289812"/>
                    <a:pt x="819897" y="1291160"/>
                    <a:pt x="819039" y="1292509"/>
                  </a:cubicBezTo>
                  <a:cubicBezTo>
                    <a:pt x="818180" y="1293858"/>
                    <a:pt x="817567" y="1295084"/>
                    <a:pt x="817322" y="1296188"/>
                  </a:cubicBezTo>
                  <a:cubicBezTo>
                    <a:pt x="816954" y="1297292"/>
                    <a:pt x="816954" y="1298273"/>
                    <a:pt x="817199" y="1299009"/>
                  </a:cubicBezTo>
                  <a:cubicBezTo>
                    <a:pt x="817445" y="1299744"/>
                    <a:pt x="817935" y="1300358"/>
                    <a:pt x="818794" y="1300603"/>
                  </a:cubicBezTo>
                  <a:cubicBezTo>
                    <a:pt x="819039" y="1300603"/>
                    <a:pt x="819161" y="1300603"/>
                    <a:pt x="819407" y="1300725"/>
                  </a:cubicBezTo>
                  <a:cubicBezTo>
                    <a:pt x="819652" y="1300725"/>
                    <a:pt x="819897" y="1300725"/>
                    <a:pt x="820142" y="1300725"/>
                  </a:cubicBezTo>
                  <a:cubicBezTo>
                    <a:pt x="820388" y="1300725"/>
                    <a:pt x="820633" y="1300725"/>
                    <a:pt x="820878" y="1300725"/>
                  </a:cubicBezTo>
                  <a:cubicBezTo>
                    <a:pt x="821123" y="1300725"/>
                    <a:pt x="821369" y="1300725"/>
                    <a:pt x="821614" y="1300603"/>
                  </a:cubicBezTo>
                  <a:cubicBezTo>
                    <a:pt x="822472" y="1300358"/>
                    <a:pt x="823576" y="1300112"/>
                    <a:pt x="824557" y="1299622"/>
                  </a:cubicBezTo>
                  <a:cubicBezTo>
                    <a:pt x="825538" y="1299131"/>
                    <a:pt x="826764" y="1298518"/>
                    <a:pt x="827868" y="1297782"/>
                  </a:cubicBezTo>
                  <a:cubicBezTo>
                    <a:pt x="828972" y="1297047"/>
                    <a:pt x="830075" y="1296188"/>
                    <a:pt x="831179" y="1295207"/>
                  </a:cubicBezTo>
                  <a:cubicBezTo>
                    <a:pt x="832283" y="1294226"/>
                    <a:pt x="833386" y="1293245"/>
                    <a:pt x="834367" y="1292142"/>
                  </a:cubicBezTo>
                  <a:cubicBezTo>
                    <a:pt x="835716" y="1290670"/>
                    <a:pt x="836820" y="1289321"/>
                    <a:pt x="837678" y="1287972"/>
                  </a:cubicBezTo>
                  <a:cubicBezTo>
                    <a:pt x="838537" y="1286623"/>
                    <a:pt x="839150" y="1285397"/>
                    <a:pt x="839395" y="1284293"/>
                  </a:cubicBezTo>
                  <a:cubicBezTo>
                    <a:pt x="839763" y="1283190"/>
                    <a:pt x="839763" y="1282209"/>
                    <a:pt x="839518" y="1281473"/>
                  </a:cubicBezTo>
                  <a:cubicBezTo>
                    <a:pt x="839273" y="1280737"/>
                    <a:pt x="838782" y="1280246"/>
                    <a:pt x="837924" y="1280001"/>
                  </a:cubicBezTo>
                  <a:cubicBezTo>
                    <a:pt x="837678" y="1280001"/>
                    <a:pt x="837556" y="1280001"/>
                    <a:pt x="837310" y="1279879"/>
                  </a:cubicBezTo>
                  <a:cubicBezTo>
                    <a:pt x="837065" y="1279756"/>
                    <a:pt x="836820" y="1279879"/>
                    <a:pt x="836575" y="1279879"/>
                  </a:cubicBezTo>
                  <a:cubicBezTo>
                    <a:pt x="836329" y="1279879"/>
                    <a:pt x="836084" y="1279879"/>
                    <a:pt x="835839" y="1279879"/>
                  </a:cubicBezTo>
                  <a:cubicBezTo>
                    <a:pt x="835594" y="1279879"/>
                    <a:pt x="835348" y="1279879"/>
                    <a:pt x="834981" y="1280001"/>
                  </a:cubicBezTo>
                  <a:moveTo>
                    <a:pt x="3985073" y="639633"/>
                  </a:moveTo>
                  <a:cubicBezTo>
                    <a:pt x="3985073" y="639633"/>
                    <a:pt x="3983969" y="639878"/>
                    <a:pt x="3983479" y="640001"/>
                  </a:cubicBezTo>
                  <a:cubicBezTo>
                    <a:pt x="3982988" y="640123"/>
                    <a:pt x="3982375" y="640368"/>
                    <a:pt x="3981885" y="640491"/>
                  </a:cubicBezTo>
                  <a:cubicBezTo>
                    <a:pt x="3981272" y="640614"/>
                    <a:pt x="3980781" y="640859"/>
                    <a:pt x="3980168" y="641104"/>
                  </a:cubicBezTo>
                  <a:cubicBezTo>
                    <a:pt x="3979555" y="641350"/>
                    <a:pt x="3979064" y="641595"/>
                    <a:pt x="3978451" y="641840"/>
                  </a:cubicBezTo>
                  <a:cubicBezTo>
                    <a:pt x="3975753" y="642944"/>
                    <a:pt x="3973178" y="644415"/>
                    <a:pt x="3970971" y="646009"/>
                  </a:cubicBezTo>
                  <a:cubicBezTo>
                    <a:pt x="3968641" y="647604"/>
                    <a:pt x="3966679" y="649443"/>
                    <a:pt x="3965085" y="651282"/>
                  </a:cubicBezTo>
                  <a:cubicBezTo>
                    <a:pt x="3963490" y="653122"/>
                    <a:pt x="3962141" y="655084"/>
                    <a:pt x="3961283" y="656923"/>
                  </a:cubicBezTo>
                  <a:cubicBezTo>
                    <a:pt x="3960425" y="658763"/>
                    <a:pt x="3960057" y="660602"/>
                    <a:pt x="3960180" y="662319"/>
                  </a:cubicBezTo>
                  <a:cubicBezTo>
                    <a:pt x="3960180" y="663668"/>
                    <a:pt x="3960793" y="664772"/>
                    <a:pt x="3961528" y="665630"/>
                  </a:cubicBezTo>
                  <a:cubicBezTo>
                    <a:pt x="3962264" y="666488"/>
                    <a:pt x="3963245" y="667224"/>
                    <a:pt x="3964594" y="667715"/>
                  </a:cubicBezTo>
                  <a:cubicBezTo>
                    <a:pt x="3965820" y="668205"/>
                    <a:pt x="3967292" y="668451"/>
                    <a:pt x="3969009" y="668451"/>
                  </a:cubicBezTo>
                  <a:cubicBezTo>
                    <a:pt x="3970603" y="668451"/>
                    <a:pt x="3972443" y="668328"/>
                    <a:pt x="3974404" y="667960"/>
                  </a:cubicBezTo>
                  <a:cubicBezTo>
                    <a:pt x="3974895" y="667960"/>
                    <a:pt x="3975386" y="667715"/>
                    <a:pt x="3975999" y="667592"/>
                  </a:cubicBezTo>
                  <a:cubicBezTo>
                    <a:pt x="3976489" y="667470"/>
                    <a:pt x="3977102" y="667347"/>
                    <a:pt x="3977593" y="667102"/>
                  </a:cubicBezTo>
                  <a:cubicBezTo>
                    <a:pt x="3978083" y="666979"/>
                    <a:pt x="3978696" y="666734"/>
                    <a:pt x="3979187" y="666488"/>
                  </a:cubicBezTo>
                  <a:cubicBezTo>
                    <a:pt x="3979800" y="666243"/>
                    <a:pt x="3980291" y="666121"/>
                    <a:pt x="3980904" y="665875"/>
                  </a:cubicBezTo>
                  <a:cubicBezTo>
                    <a:pt x="3983601" y="664649"/>
                    <a:pt x="3986177" y="663300"/>
                    <a:pt x="3988384" y="661583"/>
                  </a:cubicBezTo>
                  <a:cubicBezTo>
                    <a:pt x="3990714" y="659989"/>
                    <a:pt x="3992676" y="658150"/>
                    <a:pt x="3994393" y="656310"/>
                  </a:cubicBezTo>
                  <a:cubicBezTo>
                    <a:pt x="3996110" y="654471"/>
                    <a:pt x="3997336" y="652509"/>
                    <a:pt x="3998194" y="650669"/>
                  </a:cubicBezTo>
                  <a:cubicBezTo>
                    <a:pt x="3999053" y="648830"/>
                    <a:pt x="3999421" y="646991"/>
                    <a:pt x="3999298" y="645396"/>
                  </a:cubicBezTo>
                  <a:cubicBezTo>
                    <a:pt x="3999176" y="644047"/>
                    <a:pt x="3998685" y="642944"/>
                    <a:pt x="3997949" y="642085"/>
                  </a:cubicBezTo>
                  <a:cubicBezTo>
                    <a:pt x="3997213" y="641227"/>
                    <a:pt x="3996232" y="640491"/>
                    <a:pt x="3995006" y="640001"/>
                  </a:cubicBezTo>
                  <a:cubicBezTo>
                    <a:pt x="3993780" y="639510"/>
                    <a:pt x="3992308" y="639265"/>
                    <a:pt x="3990714" y="639265"/>
                  </a:cubicBezTo>
                  <a:cubicBezTo>
                    <a:pt x="3989120" y="639265"/>
                    <a:pt x="3987281" y="639388"/>
                    <a:pt x="3985318" y="639755"/>
                  </a:cubicBezTo>
                  <a:moveTo>
                    <a:pt x="796966" y="1321695"/>
                  </a:moveTo>
                  <a:cubicBezTo>
                    <a:pt x="795985" y="1321940"/>
                    <a:pt x="795003" y="1322308"/>
                    <a:pt x="793900" y="1322799"/>
                  </a:cubicBezTo>
                  <a:cubicBezTo>
                    <a:pt x="792796" y="1323289"/>
                    <a:pt x="791692" y="1323902"/>
                    <a:pt x="790589" y="1324761"/>
                  </a:cubicBezTo>
                  <a:cubicBezTo>
                    <a:pt x="789485" y="1325619"/>
                    <a:pt x="788259" y="1326355"/>
                    <a:pt x="787155" y="1327336"/>
                  </a:cubicBezTo>
                  <a:cubicBezTo>
                    <a:pt x="786052" y="1328317"/>
                    <a:pt x="784948" y="1329421"/>
                    <a:pt x="783844" y="1330524"/>
                  </a:cubicBezTo>
                  <a:cubicBezTo>
                    <a:pt x="782495" y="1331996"/>
                    <a:pt x="781514" y="1333345"/>
                    <a:pt x="780656" y="1334694"/>
                  </a:cubicBezTo>
                  <a:cubicBezTo>
                    <a:pt x="779798" y="1336043"/>
                    <a:pt x="779307" y="1337269"/>
                    <a:pt x="778939" y="1338373"/>
                  </a:cubicBezTo>
                  <a:cubicBezTo>
                    <a:pt x="778694" y="1339476"/>
                    <a:pt x="778571" y="1340457"/>
                    <a:pt x="778939" y="1341193"/>
                  </a:cubicBezTo>
                  <a:cubicBezTo>
                    <a:pt x="779184" y="1341929"/>
                    <a:pt x="779798" y="1342419"/>
                    <a:pt x="780656" y="1342665"/>
                  </a:cubicBezTo>
                  <a:cubicBezTo>
                    <a:pt x="780901" y="1342665"/>
                    <a:pt x="781024" y="1342665"/>
                    <a:pt x="781269" y="1342665"/>
                  </a:cubicBezTo>
                  <a:cubicBezTo>
                    <a:pt x="781514" y="1342665"/>
                    <a:pt x="781637" y="1342665"/>
                    <a:pt x="781882" y="1342665"/>
                  </a:cubicBezTo>
                  <a:cubicBezTo>
                    <a:pt x="782127" y="1342665"/>
                    <a:pt x="782373" y="1342665"/>
                    <a:pt x="782618" y="1342665"/>
                  </a:cubicBezTo>
                  <a:cubicBezTo>
                    <a:pt x="782863" y="1342665"/>
                    <a:pt x="783108" y="1342665"/>
                    <a:pt x="783354" y="1342665"/>
                  </a:cubicBezTo>
                  <a:cubicBezTo>
                    <a:pt x="784335" y="1342419"/>
                    <a:pt x="785316" y="1342051"/>
                    <a:pt x="786419" y="1341561"/>
                  </a:cubicBezTo>
                  <a:cubicBezTo>
                    <a:pt x="787523" y="1341070"/>
                    <a:pt x="788627" y="1340457"/>
                    <a:pt x="789731" y="1339599"/>
                  </a:cubicBezTo>
                  <a:cubicBezTo>
                    <a:pt x="790834" y="1338863"/>
                    <a:pt x="792060" y="1338005"/>
                    <a:pt x="793164" y="1337024"/>
                  </a:cubicBezTo>
                  <a:cubicBezTo>
                    <a:pt x="794268" y="1336043"/>
                    <a:pt x="795371" y="1334939"/>
                    <a:pt x="796475" y="1333835"/>
                  </a:cubicBezTo>
                  <a:cubicBezTo>
                    <a:pt x="797824" y="1332364"/>
                    <a:pt x="798805" y="1331015"/>
                    <a:pt x="799663" y="1329666"/>
                  </a:cubicBezTo>
                  <a:cubicBezTo>
                    <a:pt x="800522" y="1328317"/>
                    <a:pt x="801012" y="1327091"/>
                    <a:pt x="801380" y="1325987"/>
                  </a:cubicBezTo>
                  <a:cubicBezTo>
                    <a:pt x="801626" y="1324883"/>
                    <a:pt x="801748" y="1323902"/>
                    <a:pt x="801380" y="1323167"/>
                  </a:cubicBezTo>
                  <a:cubicBezTo>
                    <a:pt x="801135" y="1322431"/>
                    <a:pt x="800522" y="1321940"/>
                    <a:pt x="799663" y="1321695"/>
                  </a:cubicBezTo>
                  <a:cubicBezTo>
                    <a:pt x="799418" y="1321695"/>
                    <a:pt x="799296" y="1321695"/>
                    <a:pt x="799050" y="1321695"/>
                  </a:cubicBezTo>
                  <a:cubicBezTo>
                    <a:pt x="798805" y="1321695"/>
                    <a:pt x="798682" y="1321695"/>
                    <a:pt x="798437" y="1321695"/>
                  </a:cubicBezTo>
                  <a:cubicBezTo>
                    <a:pt x="798192" y="1321695"/>
                    <a:pt x="797947" y="1321695"/>
                    <a:pt x="797701" y="1321695"/>
                  </a:cubicBezTo>
                  <a:cubicBezTo>
                    <a:pt x="797456" y="1321695"/>
                    <a:pt x="797211" y="1321695"/>
                    <a:pt x="796966" y="1321818"/>
                  </a:cubicBezTo>
                  <a:moveTo>
                    <a:pt x="3988384" y="688194"/>
                  </a:moveTo>
                  <a:cubicBezTo>
                    <a:pt x="3988384" y="688194"/>
                    <a:pt x="3987403" y="688439"/>
                    <a:pt x="3986913" y="688562"/>
                  </a:cubicBezTo>
                  <a:cubicBezTo>
                    <a:pt x="3986422" y="688684"/>
                    <a:pt x="3985931" y="688807"/>
                    <a:pt x="3985441" y="689052"/>
                  </a:cubicBezTo>
                  <a:cubicBezTo>
                    <a:pt x="3984951" y="689175"/>
                    <a:pt x="3984460" y="689420"/>
                    <a:pt x="3983847" y="689543"/>
                  </a:cubicBezTo>
                  <a:cubicBezTo>
                    <a:pt x="3983356" y="689788"/>
                    <a:pt x="3982743" y="689911"/>
                    <a:pt x="3982253" y="690156"/>
                  </a:cubicBezTo>
                  <a:cubicBezTo>
                    <a:pt x="3979555" y="691260"/>
                    <a:pt x="3976980" y="692731"/>
                    <a:pt x="3974650" y="694325"/>
                  </a:cubicBezTo>
                  <a:cubicBezTo>
                    <a:pt x="3972320" y="695919"/>
                    <a:pt x="3970235" y="697636"/>
                    <a:pt x="3968518" y="699476"/>
                  </a:cubicBezTo>
                  <a:cubicBezTo>
                    <a:pt x="3966801" y="701315"/>
                    <a:pt x="3965453" y="703277"/>
                    <a:pt x="3964471" y="705117"/>
                  </a:cubicBezTo>
                  <a:cubicBezTo>
                    <a:pt x="3963490" y="706956"/>
                    <a:pt x="3963123" y="708795"/>
                    <a:pt x="3963123" y="710512"/>
                  </a:cubicBezTo>
                  <a:cubicBezTo>
                    <a:pt x="3963123" y="711861"/>
                    <a:pt x="3963490" y="713088"/>
                    <a:pt x="3964226" y="714069"/>
                  </a:cubicBezTo>
                  <a:cubicBezTo>
                    <a:pt x="3964962" y="715050"/>
                    <a:pt x="3965943" y="715785"/>
                    <a:pt x="3967169" y="716399"/>
                  </a:cubicBezTo>
                  <a:cubicBezTo>
                    <a:pt x="3968396" y="717012"/>
                    <a:pt x="3969867" y="717257"/>
                    <a:pt x="3971584" y="717379"/>
                  </a:cubicBezTo>
                  <a:cubicBezTo>
                    <a:pt x="3973301" y="717379"/>
                    <a:pt x="3975140" y="717379"/>
                    <a:pt x="3977102" y="716889"/>
                  </a:cubicBezTo>
                  <a:cubicBezTo>
                    <a:pt x="3977593" y="716889"/>
                    <a:pt x="3978083" y="716644"/>
                    <a:pt x="3978574" y="716521"/>
                  </a:cubicBezTo>
                  <a:cubicBezTo>
                    <a:pt x="3979064" y="716399"/>
                    <a:pt x="3979555" y="716276"/>
                    <a:pt x="3980045" y="716031"/>
                  </a:cubicBezTo>
                  <a:cubicBezTo>
                    <a:pt x="3980536" y="715908"/>
                    <a:pt x="3981026" y="715663"/>
                    <a:pt x="3981640" y="715540"/>
                  </a:cubicBezTo>
                  <a:cubicBezTo>
                    <a:pt x="3982130" y="715295"/>
                    <a:pt x="3982743" y="715172"/>
                    <a:pt x="3983234" y="714927"/>
                  </a:cubicBezTo>
                  <a:cubicBezTo>
                    <a:pt x="3985931" y="713823"/>
                    <a:pt x="3988507" y="712474"/>
                    <a:pt x="3990837" y="710880"/>
                  </a:cubicBezTo>
                  <a:cubicBezTo>
                    <a:pt x="3993166" y="709286"/>
                    <a:pt x="3995251" y="707569"/>
                    <a:pt x="3996968" y="705607"/>
                  </a:cubicBezTo>
                  <a:cubicBezTo>
                    <a:pt x="3998685" y="703768"/>
                    <a:pt x="4000034" y="701806"/>
                    <a:pt x="4001015" y="699966"/>
                  </a:cubicBezTo>
                  <a:cubicBezTo>
                    <a:pt x="4001996" y="698127"/>
                    <a:pt x="4002364" y="696165"/>
                    <a:pt x="4002364" y="694448"/>
                  </a:cubicBezTo>
                  <a:cubicBezTo>
                    <a:pt x="4002364" y="693099"/>
                    <a:pt x="4001873" y="691873"/>
                    <a:pt x="4001260" y="690892"/>
                  </a:cubicBezTo>
                  <a:cubicBezTo>
                    <a:pt x="4000524" y="689911"/>
                    <a:pt x="3999543" y="689175"/>
                    <a:pt x="3998317" y="688684"/>
                  </a:cubicBezTo>
                  <a:cubicBezTo>
                    <a:pt x="3997091" y="688194"/>
                    <a:pt x="3995619" y="687826"/>
                    <a:pt x="3993903" y="687826"/>
                  </a:cubicBezTo>
                  <a:cubicBezTo>
                    <a:pt x="3992186" y="687826"/>
                    <a:pt x="3990346" y="687826"/>
                    <a:pt x="3988384" y="688316"/>
                  </a:cubicBezTo>
                  <a:moveTo>
                    <a:pt x="759318" y="1364002"/>
                  </a:moveTo>
                  <a:cubicBezTo>
                    <a:pt x="758338" y="1364247"/>
                    <a:pt x="757356" y="1364615"/>
                    <a:pt x="756253" y="1365106"/>
                  </a:cubicBezTo>
                  <a:cubicBezTo>
                    <a:pt x="755149" y="1365596"/>
                    <a:pt x="753923" y="1366332"/>
                    <a:pt x="752819" y="1367068"/>
                  </a:cubicBezTo>
                  <a:cubicBezTo>
                    <a:pt x="751593" y="1367926"/>
                    <a:pt x="750489" y="1368785"/>
                    <a:pt x="749263" y="1369766"/>
                  </a:cubicBezTo>
                  <a:cubicBezTo>
                    <a:pt x="748159" y="1370747"/>
                    <a:pt x="746933" y="1371850"/>
                    <a:pt x="745952" y="1373077"/>
                  </a:cubicBezTo>
                  <a:cubicBezTo>
                    <a:pt x="744726" y="1374548"/>
                    <a:pt x="743622" y="1375897"/>
                    <a:pt x="742886" y="1377246"/>
                  </a:cubicBezTo>
                  <a:cubicBezTo>
                    <a:pt x="742150" y="1378595"/>
                    <a:pt x="741537" y="1379821"/>
                    <a:pt x="741292" y="1380925"/>
                  </a:cubicBezTo>
                  <a:cubicBezTo>
                    <a:pt x="741047" y="1382029"/>
                    <a:pt x="741047" y="1382887"/>
                    <a:pt x="741292" y="1383623"/>
                  </a:cubicBezTo>
                  <a:cubicBezTo>
                    <a:pt x="741537" y="1384359"/>
                    <a:pt x="742150" y="1384849"/>
                    <a:pt x="743009" y="1385094"/>
                  </a:cubicBezTo>
                  <a:cubicBezTo>
                    <a:pt x="743131" y="1385094"/>
                    <a:pt x="743377" y="1385094"/>
                    <a:pt x="743499" y="1385094"/>
                  </a:cubicBezTo>
                  <a:cubicBezTo>
                    <a:pt x="743745" y="1385094"/>
                    <a:pt x="743867" y="1385094"/>
                    <a:pt x="744113" y="1385094"/>
                  </a:cubicBezTo>
                  <a:cubicBezTo>
                    <a:pt x="744358" y="1385094"/>
                    <a:pt x="744480" y="1385094"/>
                    <a:pt x="744726" y="1385094"/>
                  </a:cubicBezTo>
                  <a:cubicBezTo>
                    <a:pt x="744971" y="1385094"/>
                    <a:pt x="745216" y="1385094"/>
                    <a:pt x="745339" y="1385094"/>
                  </a:cubicBezTo>
                  <a:cubicBezTo>
                    <a:pt x="746320" y="1384849"/>
                    <a:pt x="747301" y="1384481"/>
                    <a:pt x="748527" y="1383990"/>
                  </a:cubicBezTo>
                  <a:cubicBezTo>
                    <a:pt x="749631" y="1383500"/>
                    <a:pt x="750857" y="1382764"/>
                    <a:pt x="751961" y="1382029"/>
                  </a:cubicBezTo>
                  <a:cubicBezTo>
                    <a:pt x="753187" y="1381293"/>
                    <a:pt x="754291" y="1380312"/>
                    <a:pt x="755517" y="1379331"/>
                  </a:cubicBezTo>
                  <a:cubicBezTo>
                    <a:pt x="756743" y="1378350"/>
                    <a:pt x="757847" y="1377246"/>
                    <a:pt x="758828" y="1376020"/>
                  </a:cubicBezTo>
                  <a:cubicBezTo>
                    <a:pt x="760177" y="1374548"/>
                    <a:pt x="761158" y="1373077"/>
                    <a:pt x="762016" y="1371728"/>
                  </a:cubicBezTo>
                  <a:cubicBezTo>
                    <a:pt x="762752" y="1370379"/>
                    <a:pt x="763365" y="1369152"/>
                    <a:pt x="763610" y="1368049"/>
                  </a:cubicBezTo>
                  <a:cubicBezTo>
                    <a:pt x="763856" y="1366945"/>
                    <a:pt x="763856" y="1366087"/>
                    <a:pt x="763610" y="1365351"/>
                  </a:cubicBezTo>
                  <a:cubicBezTo>
                    <a:pt x="763243" y="1364615"/>
                    <a:pt x="762752" y="1364125"/>
                    <a:pt x="761771" y="1364002"/>
                  </a:cubicBezTo>
                  <a:cubicBezTo>
                    <a:pt x="761648" y="1364002"/>
                    <a:pt x="761403" y="1364002"/>
                    <a:pt x="761280" y="1364002"/>
                  </a:cubicBezTo>
                  <a:cubicBezTo>
                    <a:pt x="761035" y="1364002"/>
                    <a:pt x="760913" y="1364002"/>
                    <a:pt x="760667" y="1364002"/>
                  </a:cubicBezTo>
                  <a:cubicBezTo>
                    <a:pt x="760422" y="1364002"/>
                    <a:pt x="760299" y="1364002"/>
                    <a:pt x="760054" y="1364002"/>
                  </a:cubicBezTo>
                  <a:cubicBezTo>
                    <a:pt x="759809" y="1364002"/>
                    <a:pt x="759564" y="1364002"/>
                    <a:pt x="759441" y="1364002"/>
                  </a:cubicBezTo>
                  <a:moveTo>
                    <a:pt x="3989243" y="738594"/>
                  </a:moveTo>
                  <a:cubicBezTo>
                    <a:pt x="3989243" y="738594"/>
                    <a:pt x="3988384" y="738839"/>
                    <a:pt x="3987894" y="738839"/>
                  </a:cubicBezTo>
                  <a:cubicBezTo>
                    <a:pt x="3987403" y="738839"/>
                    <a:pt x="3987035" y="739085"/>
                    <a:pt x="3986545" y="739208"/>
                  </a:cubicBezTo>
                  <a:cubicBezTo>
                    <a:pt x="3986054" y="739330"/>
                    <a:pt x="3985686" y="739453"/>
                    <a:pt x="3985196" y="739698"/>
                  </a:cubicBezTo>
                  <a:cubicBezTo>
                    <a:pt x="3984705" y="739821"/>
                    <a:pt x="3984215" y="740066"/>
                    <a:pt x="3983847" y="740188"/>
                  </a:cubicBezTo>
                  <a:cubicBezTo>
                    <a:pt x="3981149" y="741292"/>
                    <a:pt x="3978574" y="742641"/>
                    <a:pt x="3976121" y="744235"/>
                  </a:cubicBezTo>
                  <a:cubicBezTo>
                    <a:pt x="3973791" y="745829"/>
                    <a:pt x="3971584" y="747546"/>
                    <a:pt x="3969867" y="749386"/>
                  </a:cubicBezTo>
                  <a:cubicBezTo>
                    <a:pt x="3968028" y="751225"/>
                    <a:pt x="3966556" y="753187"/>
                    <a:pt x="3965575" y="755149"/>
                  </a:cubicBezTo>
                  <a:cubicBezTo>
                    <a:pt x="3964594" y="757111"/>
                    <a:pt x="3963981" y="758951"/>
                    <a:pt x="3963981" y="760790"/>
                  </a:cubicBezTo>
                  <a:cubicBezTo>
                    <a:pt x="3963981" y="762262"/>
                    <a:pt x="3964349" y="763488"/>
                    <a:pt x="3964962" y="764592"/>
                  </a:cubicBezTo>
                  <a:cubicBezTo>
                    <a:pt x="3965698" y="765573"/>
                    <a:pt x="3966679" y="766431"/>
                    <a:pt x="3967905" y="767044"/>
                  </a:cubicBezTo>
                  <a:cubicBezTo>
                    <a:pt x="3969131" y="767657"/>
                    <a:pt x="3970726" y="768025"/>
                    <a:pt x="3972443" y="768148"/>
                  </a:cubicBezTo>
                  <a:cubicBezTo>
                    <a:pt x="3974159" y="768148"/>
                    <a:pt x="3976121" y="768148"/>
                    <a:pt x="3978083" y="767657"/>
                  </a:cubicBezTo>
                  <a:cubicBezTo>
                    <a:pt x="3978574" y="767657"/>
                    <a:pt x="3978942" y="767412"/>
                    <a:pt x="3979432" y="767412"/>
                  </a:cubicBezTo>
                  <a:cubicBezTo>
                    <a:pt x="3979923" y="767412"/>
                    <a:pt x="3980291" y="767167"/>
                    <a:pt x="3980781" y="767044"/>
                  </a:cubicBezTo>
                  <a:cubicBezTo>
                    <a:pt x="3981272" y="766922"/>
                    <a:pt x="3981762" y="766799"/>
                    <a:pt x="3982130" y="766554"/>
                  </a:cubicBezTo>
                  <a:cubicBezTo>
                    <a:pt x="3982621" y="766431"/>
                    <a:pt x="3983111" y="766186"/>
                    <a:pt x="3983601" y="766063"/>
                  </a:cubicBezTo>
                  <a:cubicBezTo>
                    <a:pt x="3986299" y="764960"/>
                    <a:pt x="3988997" y="763611"/>
                    <a:pt x="3991327" y="762139"/>
                  </a:cubicBezTo>
                  <a:cubicBezTo>
                    <a:pt x="3993657" y="760668"/>
                    <a:pt x="3995864" y="758828"/>
                    <a:pt x="3997704" y="756989"/>
                  </a:cubicBezTo>
                  <a:cubicBezTo>
                    <a:pt x="3999543" y="755149"/>
                    <a:pt x="4001015" y="753187"/>
                    <a:pt x="4001996" y="751225"/>
                  </a:cubicBezTo>
                  <a:cubicBezTo>
                    <a:pt x="4002977" y="749263"/>
                    <a:pt x="4003590" y="747424"/>
                    <a:pt x="4003590" y="745584"/>
                  </a:cubicBezTo>
                  <a:cubicBezTo>
                    <a:pt x="4003590" y="744113"/>
                    <a:pt x="4003222" y="742886"/>
                    <a:pt x="4002486" y="741783"/>
                  </a:cubicBezTo>
                  <a:cubicBezTo>
                    <a:pt x="4001751" y="740679"/>
                    <a:pt x="4000770" y="739943"/>
                    <a:pt x="3999543" y="739330"/>
                  </a:cubicBezTo>
                  <a:cubicBezTo>
                    <a:pt x="3998317" y="738717"/>
                    <a:pt x="3996723" y="738349"/>
                    <a:pt x="3995006" y="738349"/>
                  </a:cubicBezTo>
                  <a:cubicBezTo>
                    <a:pt x="3993289" y="738349"/>
                    <a:pt x="3991327" y="738349"/>
                    <a:pt x="3989243" y="738839"/>
                  </a:cubicBezTo>
                  <a:moveTo>
                    <a:pt x="722530" y="1406554"/>
                  </a:moveTo>
                  <a:cubicBezTo>
                    <a:pt x="721549" y="1406799"/>
                    <a:pt x="720445" y="1407167"/>
                    <a:pt x="719341" y="1407658"/>
                  </a:cubicBezTo>
                  <a:cubicBezTo>
                    <a:pt x="718238" y="1408148"/>
                    <a:pt x="717011" y="1408884"/>
                    <a:pt x="715785" y="1409743"/>
                  </a:cubicBezTo>
                  <a:cubicBezTo>
                    <a:pt x="714559" y="1410601"/>
                    <a:pt x="713333" y="1411582"/>
                    <a:pt x="712229" y="1412563"/>
                  </a:cubicBezTo>
                  <a:cubicBezTo>
                    <a:pt x="711003" y="1413667"/>
                    <a:pt x="709899" y="1414770"/>
                    <a:pt x="708918" y="1415997"/>
                  </a:cubicBezTo>
                  <a:cubicBezTo>
                    <a:pt x="707692" y="1417468"/>
                    <a:pt x="706588" y="1418940"/>
                    <a:pt x="705852" y="1420166"/>
                  </a:cubicBezTo>
                  <a:cubicBezTo>
                    <a:pt x="705116" y="1421515"/>
                    <a:pt x="704626" y="1422741"/>
                    <a:pt x="704381" y="1423845"/>
                  </a:cubicBezTo>
                  <a:cubicBezTo>
                    <a:pt x="704135" y="1424949"/>
                    <a:pt x="704258" y="1425807"/>
                    <a:pt x="704626" y="1426543"/>
                  </a:cubicBezTo>
                  <a:cubicBezTo>
                    <a:pt x="704994" y="1427279"/>
                    <a:pt x="705607" y="1427647"/>
                    <a:pt x="706588" y="1427769"/>
                  </a:cubicBezTo>
                  <a:cubicBezTo>
                    <a:pt x="706711" y="1427769"/>
                    <a:pt x="706956" y="1427769"/>
                    <a:pt x="707079" y="1427769"/>
                  </a:cubicBezTo>
                  <a:cubicBezTo>
                    <a:pt x="707201" y="1427769"/>
                    <a:pt x="707446" y="1427769"/>
                    <a:pt x="707569" y="1427769"/>
                  </a:cubicBezTo>
                  <a:cubicBezTo>
                    <a:pt x="707692" y="1427769"/>
                    <a:pt x="707937" y="1427769"/>
                    <a:pt x="708182" y="1427769"/>
                  </a:cubicBezTo>
                  <a:cubicBezTo>
                    <a:pt x="708427" y="1427769"/>
                    <a:pt x="708550" y="1427769"/>
                    <a:pt x="708795" y="1427769"/>
                  </a:cubicBezTo>
                  <a:cubicBezTo>
                    <a:pt x="709776" y="1427524"/>
                    <a:pt x="710880" y="1427156"/>
                    <a:pt x="711984" y="1426665"/>
                  </a:cubicBezTo>
                  <a:cubicBezTo>
                    <a:pt x="713087" y="1426175"/>
                    <a:pt x="714314" y="1425439"/>
                    <a:pt x="715540" y="1424581"/>
                  </a:cubicBezTo>
                  <a:cubicBezTo>
                    <a:pt x="716766" y="1423722"/>
                    <a:pt x="717992" y="1422741"/>
                    <a:pt x="719096" y="1421760"/>
                  </a:cubicBezTo>
                  <a:cubicBezTo>
                    <a:pt x="720200" y="1420779"/>
                    <a:pt x="721426" y="1419553"/>
                    <a:pt x="722407" y="1418327"/>
                  </a:cubicBezTo>
                  <a:cubicBezTo>
                    <a:pt x="723634" y="1416855"/>
                    <a:pt x="724737" y="1415384"/>
                    <a:pt x="725473" y="1414035"/>
                  </a:cubicBezTo>
                  <a:cubicBezTo>
                    <a:pt x="726209" y="1412686"/>
                    <a:pt x="726699" y="1411459"/>
                    <a:pt x="726944" y="1410356"/>
                  </a:cubicBezTo>
                  <a:cubicBezTo>
                    <a:pt x="727190" y="1409252"/>
                    <a:pt x="727067" y="1408394"/>
                    <a:pt x="726699" y="1407781"/>
                  </a:cubicBezTo>
                  <a:cubicBezTo>
                    <a:pt x="726331" y="1407167"/>
                    <a:pt x="725718" y="1406677"/>
                    <a:pt x="724737" y="1406554"/>
                  </a:cubicBezTo>
                  <a:cubicBezTo>
                    <a:pt x="724615" y="1406554"/>
                    <a:pt x="724369" y="1406554"/>
                    <a:pt x="724247" y="1406554"/>
                  </a:cubicBezTo>
                  <a:cubicBezTo>
                    <a:pt x="724124" y="1406554"/>
                    <a:pt x="723879" y="1406554"/>
                    <a:pt x="723756" y="1406554"/>
                  </a:cubicBezTo>
                  <a:cubicBezTo>
                    <a:pt x="723634" y="1406554"/>
                    <a:pt x="723388" y="1406554"/>
                    <a:pt x="723143" y="1406554"/>
                  </a:cubicBezTo>
                  <a:cubicBezTo>
                    <a:pt x="722898" y="1406554"/>
                    <a:pt x="722775" y="1406554"/>
                    <a:pt x="722530" y="1406554"/>
                  </a:cubicBezTo>
                  <a:moveTo>
                    <a:pt x="3987648" y="790712"/>
                  </a:moveTo>
                  <a:cubicBezTo>
                    <a:pt x="3987648" y="790712"/>
                    <a:pt x="3986913" y="790834"/>
                    <a:pt x="3986422" y="790957"/>
                  </a:cubicBezTo>
                  <a:cubicBezTo>
                    <a:pt x="3986054" y="790957"/>
                    <a:pt x="3985686" y="791202"/>
                    <a:pt x="3985196" y="791325"/>
                  </a:cubicBezTo>
                  <a:cubicBezTo>
                    <a:pt x="3984828" y="791325"/>
                    <a:pt x="3984338" y="791570"/>
                    <a:pt x="3983969" y="791693"/>
                  </a:cubicBezTo>
                  <a:cubicBezTo>
                    <a:pt x="3983601" y="791815"/>
                    <a:pt x="3983111" y="791938"/>
                    <a:pt x="3982743" y="792061"/>
                  </a:cubicBezTo>
                  <a:cubicBezTo>
                    <a:pt x="3980045" y="793042"/>
                    <a:pt x="3977348" y="794391"/>
                    <a:pt x="3974895" y="795985"/>
                  </a:cubicBezTo>
                  <a:cubicBezTo>
                    <a:pt x="3972443" y="797579"/>
                    <a:pt x="3970358" y="799296"/>
                    <a:pt x="3968396" y="801135"/>
                  </a:cubicBezTo>
                  <a:cubicBezTo>
                    <a:pt x="3966433" y="802975"/>
                    <a:pt x="3964962" y="804937"/>
                    <a:pt x="3963981" y="806899"/>
                  </a:cubicBezTo>
                  <a:cubicBezTo>
                    <a:pt x="3962877" y="808861"/>
                    <a:pt x="3962264" y="810823"/>
                    <a:pt x="3962141" y="812662"/>
                  </a:cubicBezTo>
                  <a:cubicBezTo>
                    <a:pt x="3962141" y="814256"/>
                    <a:pt x="3962387" y="815605"/>
                    <a:pt x="3963000" y="816709"/>
                  </a:cubicBezTo>
                  <a:cubicBezTo>
                    <a:pt x="3963613" y="817813"/>
                    <a:pt x="3964594" y="818671"/>
                    <a:pt x="3965943" y="819407"/>
                  </a:cubicBezTo>
                  <a:cubicBezTo>
                    <a:pt x="3967292" y="820143"/>
                    <a:pt x="3968763" y="820510"/>
                    <a:pt x="3970603" y="820633"/>
                  </a:cubicBezTo>
                  <a:cubicBezTo>
                    <a:pt x="3972443" y="820756"/>
                    <a:pt x="3974404" y="820633"/>
                    <a:pt x="3976612" y="820265"/>
                  </a:cubicBezTo>
                  <a:cubicBezTo>
                    <a:pt x="3976980" y="820265"/>
                    <a:pt x="3977348" y="820143"/>
                    <a:pt x="3977838" y="820020"/>
                  </a:cubicBezTo>
                  <a:cubicBezTo>
                    <a:pt x="3978206" y="820020"/>
                    <a:pt x="3978696" y="819775"/>
                    <a:pt x="3979064" y="819652"/>
                  </a:cubicBezTo>
                  <a:cubicBezTo>
                    <a:pt x="3979432" y="819529"/>
                    <a:pt x="3979923" y="819407"/>
                    <a:pt x="3980291" y="819284"/>
                  </a:cubicBezTo>
                  <a:cubicBezTo>
                    <a:pt x="3980658" y="819162"/>
                    <a:pt x="3981149" y="819039"/>
                    <a:pt x="3981517" y="818916"/>
                  </a:cubicBezTo>
                  <a:cubicBezTo>
                    <a:pt x="3984338" y="817935"/>
                    <a:pt x="3986913" y="816586"/>
                    <a:pt x="3989365" y="814992"/>
                  </a:cubicBezTo>
                  <a:cubicBezTo>
                    <a:pt x="3991818" y="813398"/>
                    <a:pt x="3994025" y="811681"/>
                    <a:pt x="3995864" y="809842"/>
                  </a:cubicBezTo>
                  <a:cubicBezTo>
                    <a:pt x="3997704" y="808002"/>
                    <a:pt x="3999298" y="806040"/>
                    <a:pt x="4000279" y="804078"/>
                  </a:cubicBezTo>
                  <a:cubicBezTo>
                    <a:pt x="4001383" y="802116"/>
                    <a:pt x="4001996" y="800154"/>
                    <a:pt x="4002119" y="798315"/>
                  </a:cubicBezTo>
                  <a:cubicBezTo>
                    <a:pt x="4002119" y="796720"/>
                    <a:pt x="4001873" y="795371"/>
                    <a:pt x="4001260" y="794268"/>
                  </a:cubicBezTo>
                  <a:cubicBezTo>
                    <a:pt x="4000647" y="793164"/>
                    <a:pt x="3999543" y="792306"/>
                    <a:pt x="3998317" y="791570"/>
                  </a:cubicBezTo>
                  <a:cubicBezTo>
                    <a:pt x="3997091" y="790957"/>
                    <a:pt x="3995496" y="790589"/>
                    <a:pt x="3993657" y="790466"/>
                  </a:cubicBezTo>
                  <a:cubicBezTo>
                    <a:pt x="3991818" y="790344"/>
                    <a:pt x="3989856" y="790466"/>
                    <a:pt x="3987648" y="790957"/>
                  </a:cubicBezTo>
                  <a:moveTo>
                    <a:pt x="686354" y="1449352"/>
                  </a:moveTo>
                  <a:cubicBezTo>
                    <a:pt x="685373" y="1449597"/>
                    <a:pt x="684270" y="1449965"/>
                    <a:pt x="683043" y="1450456"/>
                  </a:cubicBezTo>
                  <a:cubicBezTo>
                    <a:pt x="681817" y="1451069"/>
                    <a:pt x="680591" y="1451804"/>
                    <a:pt x="679364" y="1452663"/>
                  </a:cubicBezTo>
                  <a:cubicBezTo>
                    <a:pt x="678138" y="1453521"/>
                    <a:pt x="676912" y="1454502"/>
                    <a:pt x="675686" y="1455606"/>
                  </a:cubicBezTo>
                  <a:cubicBezTo>
                    <a:pt x="674459" y="1456710"/>
                    <a:pt x="673356" y="1457936"/>
                    <a:pt x="672252" y="1459162"/>
                  </a:cubicBezTo>
                  <a:cubicBezTo>
                    <a:pt x="671026" y="1460634"/>
                    <a:pt x="670045" y="1462105"/>
                    <a:pt x="669309" y="1463454"/>
                  </a:cubicBezTo>
                  <a:cubicBezTo>
                    <a:pt x="668573" y="1464803"/>
                    <a:pt x="668083" y="1466029"/>
                    <a:pt x="667960" y="1467010"/>
                  </a:cubicBezTo>
                  <a:cubicBezTo>
                    <a:pt x="667837" y="1468114"/>
                    <a:pt x="667960" y="1468972"/>
                    <a:pt x="668205" y="1469586"/>
                  </a:cubicBezTo>
                  <a:cubicBezTo>
                    <a:pt x="668450" y="1470199"/>
                    <a:pt x="669309" y="1470689"/>
                    <a:pt x="670167" y="1470812"/>
                  </a:cubicBezTo>
                  <a:cubicBezTo>
                    <a:pt x="670290" y="1470812"/>
                    <a:pt x="670412" y="1470812"/>
                    <a:pt x="670658" y="1470812"/>
                  </a:cubicBezTo>
                  <a:cubicBezTo>
                    <a:pt x="670780" y="1470812"/>
                    <a:pt x="671026" y="1470812"/>
                    <a:pt x="671148" y="1470812"/>
                  </a:cubicBezTo>
                  <a:cubicBezTo>
                    <a:pt x="671271" y="1470812"/>
                    <a:pt x="671516" y="1470812"/>
                    <a:pt x="671639" y="1470812"/>
                  </a:cubicBezTo>
                  <a:cubicBezTo>
                    <a:pt x="671761" y="1470812"/>
                    <a:pt x="672007" y="1470812"/>
                    <a:pt x="672129" y="1470812"/>
                  </a:cubicBezTo>
                  <a:cubicBezTo>
                    <a:pt x="673110" y="1470567"/>
                    <a:pt x="674214" y="1470199"/>
                    <a:pt x="675440" y="1469708"/>
                  </a:cubicBezTo>
                  <a:cubicBezTo>
                    <a:pt x="676667" y="1469095"/>
                    <a:pt x="677893" y="1468359"/>
                    <a:pt x="679119" y="1467501"/>
                  </a:cubicBezTo>
                  <a:cubicBezTo>
                    <a:pt x="680346" y="1466642"/>
                    <a:pt x="681572" y="1465661"/>
                    <a:pt x="682798" y="1464558"/>
                  </a:cubicBezTo>
                  <a:cubicBezTo>
                    <a:pt x="684024" y="1463454"/>
                    <a:pt x="685128" y="1462228"/>
                    <a:pt x="686232" y="1461002"/>
                  </a:cubicBezTo>
                  <a:cubicBezTo>
                    <a:pt x="687458" y="1459530"/>
                    <a:pt x="688439" y="1458058"/>
                    <a:pt x="689175" y="1456710"/>
                  </a:cubicBezTo>
                  <a:cubicBezTo>
                    <a:pt x="689911" y="1455361"/>
                    <a:pt x="690401" y="1454134"/>
                    <a:pt x="690524" y="1453031"/>
                  </a:cubicBezTo>
                  <a:cubicBezTo>
                    <a:pt x="690646" y="1451927"/>
                    <a:pt x="690524" y="1451069"/>
                    <a:pt x="690156" y="1450456"/>
                  </a:cubicBezTo>
                  <a:cubicBezTo>
                    <a:pt x="689788" y="1449842"/>
                    <a:pt x="689052" y="1449352"/>
                    <a:pt x="688071" y="1449229"/>
                  </a:cubicBezTo>
                  <a:cubicBezTo>
                    <a:pt x="687948" y="1449229"/>
                    <a:pt x="687826" y="1449229"/>
                    <a:pt x="687581" y="1449229"/>
                  </a:cubicBezTo>
                  <a:cubicBezTo>
                    <a:pt x="687458" y="1449229"/>
                    <a:pt x="687213" y="1449229"/>
                    <a:pt x="687090" y="1449229"/>
                  </a:cubicBezTo>
                  <a:cubicBezTo>
                    <a:pt x="686967" y="1449229"/>
                    <a:pt x="686722" y="1449229"/>
                    <a:pt x="686600" y="1449229"/>
                  </a:cubicBezTo>
                  <a:cubicBezTo>
                    <a:pt x="686477" y="1449229"/>
                    <a:pt x="686232" y="1449229"/>
                    <a:pt x="686109" y="1449229"/>
                  </a:cubicBezTo>
                  <a:moveTo>
                    <a:pt x="3983724" y="844423"/>
                  </a:moveTo>
                  <a:cubicBezTo>
                    <a:pt x="3983724" y="844423"/>
                    <a:pt x="3982988" y="844546"/>
                    <a:pt x="3982743" y="844668"/>
                  </a:cubicBezTo>
                  <a:cubicBezTo>
                    <a:pt x="3982498" y="844791"/>
                    <a:pt x="3982008" y="844791"/>
                    <a:pt x="3981640" y="844914"/>
                  </a:cubicBezTo>
                  <a:cubicBezTo>
                    <a:pt x="3981272" y="845036"/>
                    <a:pt x="3980904" y="845159"/>
                    <a:pt x="3980536" y="845282"/>
                  </a:cubicBezTo>
                  <a:cubicBezTo>
                    <a:pt x="3980168" y="845404"/>
                    <a:pt x="3979800" y="845527"/>
                    <a:pt x="3979432" y="845649"/>
                  </a:cubicBezTo>
                  <a:cubicBezTo>
                    <a:pt x="3976612" y="846630"/>
                    <a:pt x="3974036" y="847857"/>
                    <a:pt x="3971461" y="849328"/>
                  </a:cubicBezTo>
                  <a:cubicBezTo>
                    <a:pt x="3969009" y="850800"/>
                    <a:pt x="3966679" y="852517"/>
                    <a:pt x="3964839" y="854356"/>
                  </a:cubicBezTo>
                  <a:cubicBezTo>
                    <a:pt x="3962877" y="856195"/>
                    <a:pt x="3961283" y="858158"/>
                    <a:pt x="3960180" y="860120"/>
                  </a:cubicBezTo>
                  <a:cubicBezTo>
                    <a:pt x="3958953" y="862082"/>
                    <a:pt x="3958218" y="864044"/>
                    <a:pt x="3958095" y="865883"/>
                  </a:cubicBezTo>
                  <a:cubicBezTo>
                    <a:pt x="3957972" y="867477"/>
                    <a:pt x="3958095" y="868949"/>
                    <a:pt x="3958831" y="870175"/>
                  </a:cubicBezTo>
                  <a:cubicBezTo>
                    <a:pt x="3959444" y="871402"/>
                    <a:pt x="3960425" y="872383"/>
                    <a:pt x="3961773" y="872996"/>
                  </a:cubicBezTo>
                  <a:cubicBezTo>
                    <a:pt x="3963000" y="873731"/>
                    <a:pt x="3964594" y="874099"/>
                    <a:pt x="3966433" y="874345"/>
                  </a:cubicBezTo>
                  <a:cubicBezTo>
                    <a:pt x="3968273" y="874467"/>
                    <a:pt x="3970358" y="874345"/>
                    <a:pt x="3972565" y="873977"/>
                  </a:cubicBezTo>
                  <a:cubicBezTo>
                    <a:pt x="3972933" y="873977"/>
                    <a:pt x="3973301" y="873854"/>
                    <a:pt x="3973669" y="873731"/>
                  </a:cubicBezTo>
                  <a:cubicBezTo>
                    <a:pt x="3974036" y="873731"/>
                    <a:pt x="3974404" y="873609"/>
                    <a:pt x="3974772" y="873486"/>
                  </a:cubicBezTo>
                  <a:cubicBezTo>
                    <a:pt x="3975140" y="873363"/>
                    <a:pt x="3975508" y="873241"/>
                    <a:pt x="3975876" y="873118"/>
                  </a:cubicBezTo>
                  <a:cubicBezTo>
                    <a:pt x="3976244" y="873118"/>
                    <a:pt x="3976612" y="872873"/>
                    <a:pt x="3976980" y="872750"/>
                  </a:cubicBezTo>
                  <a:cubicBezTo>
                    <a:pt x="3979678" y="871769"/>
                    <a:pt x="3982375" y="870543"/>
                    <a:pt x="3984828" y="869072"/>
                  </a:cubicBezTo>
                  <a:cubicBezTo>
                    <a:pt x="3987281" y="867600"/>
                    <a:pt x="3989488" y="865761"/>
                    <a:pt x="3991450" y="863921"/>
                  </a:cubicBezTo>
                  <a:cubicBezTo>
                    <a:pt x="3993412" y="862082"/>
                    <a:pt x="3995006" y="860120"/>
                    <a:pt x="3996232" y="858035"/>
                  </a:cubicBezTo>
                  <a:cubicBezTo>
                    <a:pt x="3997459" y="856073"/>
                    <a:pt x="3998194" y="853988"/>
                    <a:pt x="3998317" y="852149"/>
                  </a:cubicBezTo>
                  <a:cubicBezTo>
                    <a:pt x="3998440" y="850554"/>
                    <a:pt x="3998194" y="849083"/>
                    <a:pt x="3997581" y="847979"/>
                  </a:cubicBezTo>
                  <a:cubicBezTo>
                    <a:pt x="3996968" y="846876"/>
                    <a:pt x="3995987" y="845895"/>
                    <a:pt x="3994638" y="845159"/>
                  </a:cubicBezTo>
                  <a:cubicBezTo>
                    <a:pt x="3993289" y="844423"/>
                    <a:pt x="3991818" y="844055"/>
                    <a:pt x="3989978" y="843810"/>
                  </a:cubicBezTo>
                  <a:cubicBezTo>
                    <a:pt x="3988139" y="843687"/>
                    <a:pt x="3986177" y="843810"/>
                    <a:pt x="3983969" y="844178"/>
                  </a:cubicBezTo>
                  <a:moveTo>
                    <a:pt x="651037" y="1492395"/>
                  </a:moveTo>
                  <a:cubicBezTo>
                    <a:pt x="650056" y="1492640"/>
                    <a:pt x="648830" y="1493008"/>
                    <a:pt x="647603" y="1493621"/>
                  </a:cubicBezTo>
                  <a:cubicBezTo>
                    <a:pt x="646377" y="1494234"/>
                    <a:pt x="645151" y="1494970"/>
                    <a:pt x="643925" y="1495828"/>
                  </a:cubicBezTo>
                  <a:cubicBezTo>
                    <a:pt x="642698" y="1496687"/>
                    <a:pt x="641349" y="1497790"/>
                    <a:pt x="640246" y="1498894"/>
                  </a:cubicBezTo>
                  <a:cubicBezTo>
                    <a:pt x="639019" y="1499998"/>
                    <a:pt x="637916" y="1501224"/>
                    <a:pt x="636812" y="1502573"/>
                  </a:cubicBezTo>
                  <a:cubicBezTo>
                    <a:pt x="635586" y="1504044"/>
                    <a:pt x="634605" y="1505516"/>
                    <a:pt x="633992" y="1506865"/>
                  </a:cubicBezTo>
                  <a:cubicBezTo>
                    <a:pt x="633379" y="1508214"/>
                    <a:pt x="632888" y="1509440"/>
                    <a:pt x="632765" y="1510421"/>
                  </a:cubicBezTo>
                  <a:cubicBezTo>
                    <a:pt x="632643" y="1511525"/>
                    <a:pt x="632765" y="1512383"/>
                    <a:pt x="633133" y="1512996"/>
                  </a:cubicBezTo>
                  <a:cubicBezTo>
                    <a:pt x="633501" y="1513609"/>
                    <a:pt x="634237" y="1513977"/>
                    <a:pt x="635218" y="1514100"/>
                  </a:cubicBezTo>
                  <a:cubicBezTo>
                    <a:pt x="635341" y="1514100"/>
                    <a:pt x="635463" y="1514100"/>
                    <a:pt x="635586" y="1514100"/>
                  </a:cubicBezTo>
                  <a:cubicBezTo>
                    <a:pt x="635709" y="1514100"/>
                    <a:pt x="635831" y="1514100"/>
                    <a:pt x="635954" y="1514100"/>
                  </a:cubicBezTo>
                  <a:cubicBezTo>
                    <a:pt x="636076" y="1514100"/>
                    <a:pt x="636199" y="1514100"/>
                    <a:pt x="636444" y="1514100"/>
                  </a:cubicBezTo>
                  <a:cubicBezTo>
                    <a:pt x="636567" y="1514100"/>
                    <a:pt x="636689" y="1514100"/>
                    <a:pt x="636935" y="1514100"/>
                  </a:cubicBezTo>
                  <a:cubicBezTo>
                    <a:pt x="637916" y="1513855"/>
                    <a:pt x="639142" y="1513487"/>
                    <a:pt x="640368" y="1512874"/>
                  </a:cubicBezTo>
                  <a:cubicBezTo>
                    <a:pt x="641595" y="1512260"/>
                    <a:pt x="642821" y="1511525"/>
                    <a:pt x="644170" y="1510666"/>
                  </a:cubicBezTo>
                  <a:cubicBezTo>
                    <a:pt x="645396" y="1509808"/>
                    <a:pt x="646745" y="1508704"/>
                    <a:pt x="647971" y="1507600"/>
                  </a:cubicBezTo>
                  <a:cubicBezTo>
                    <a:pt x="649198" y="1506497"/>
                    <a:pt x="650301" y="1505271"/>
                    <a:pt x="651405" y="1503922"/>
                  </a:cubicBezTo>
                  <a:cubicBezTo>
                    <a:pt x="652631" y="1502450"/>
                    <a:pt x="653612" y="1500979"/>
                    <a:pt x="654225" y="1499630"/>
                  </a:cubicBezTo>
                  <a:cubicBezTo>
                    <a:pt x="654961" y="1498281"/>
                    <a:pt x="655329" y="1497054"/>
                    <a:pt x="655452" y="1496073"/>
                  </a:cubicBezTo>
                  <a:cubicBezTo>
                    <a:pt x="655574" y="1495092"/>
                    <a:pt x="655452" y="1494234"/>
                    <a:pt x="655084" y="1493498"/>
                  </a:cubicBezTo>
                  <a:cubicBezTo>
                    <a:pt x="654716" y="1492885"/>
                    <a:pt x="653980" y="1492517"/>
                    <a:pt x="652999" y="1492395"/>
                  </a:cubicBezTo>
                  <a:cubicBezTo>
                    <a:pt x="652877" y="1492395"/>
                    <a:pt x="652754" y="1492395"/>
                    <a:pt x="652631" y="1492395"/>
                  </a:cubicBezTo>
                  <a:cubicBezTo>
                    <a:pt x="652509" y="1492395"/>
                    <a:pt x="652386" y="1492395"/>
                    <a:pt x="652263" y="1492395"/>
                  </a:cubicBezTo>
                  <a:cubicBezTo>
                    <a:pt x="652141" y="1492395"/>
                    <a:pt x="652018" y="1492395"/>
                    <a:pt x="651773" y="1492395"/>
                  </a:cubicBezTo>
                  <a:cubicBezTo>
                    <a:pt x="651650" y="1492395"/>
                    <a:pt x="651528" y="1492395"/>
                    <a:pt x="651282" y="1492395"/>
                  </a:cubicBezTo>
                  <a:moveTo>
                    <a:pt x="3977102" y="899851"/>
                  </a:moveTo>
                  <a:cubicBezTo>
                    <a:pt x="3977102" y="899851"/>
                    <a:pt x="3976489" y="899851"/>
                    <a:pt x="3976121" y="900097"/>
                  </a:cubicBezTo>
                  <a:cubicBezTo>
                    <a:pt x="3975753" y="900097"/>
                    <a:pt x="3975508" y="900219"/>
                    <a:pt x="3975140" y="900342"/>
                  </a:cubicBezTo>
                  <a:cubicBezTo>
                    <a:pt x="3974772" y="900342"/>
                    <a:pt x="3974527" y="900465"/>
                    <a:pt x="3974159" y="900587"/>
                  </a:cubicBezTo>
                  <a:cubicBezTo>
                    <a:pt x="3973791" y="900587"/>
                    <a:pt x="3973546" y="900832"/>
                    <a:pt x="3973178" y="900832"/>
                  </a:cubicBezTo>
                  <a:cubicBezTo>
                    <a:pt x="3970358" y="901691"/>
                    <a:pt x="3967660" y="902917"/>
                    <a:pt x="3965207" y="904389"/>
                  </a:cubicBezTo>
                  <a:cubicBezTo>
                    <a:pt x="3962755" y="905860"/>
                    <a:pt x="3960425" y="907577"/>
                    <a:pt x="3958463" y="909416"/>
                  </a:cubicBezTo>
                  <a:cubicBezTo>
                    <a:pt x="3956501" y="911256"/>
                    <a:pt x="3954784" y="913218"/>
                    <a:pt x="3953558" y="915180"/>
                  </a:cubicBezTo>
                  <a:cubicBezTo>
                    <a:pt x="3952331" y="917142"/>
                    <a:pt x="3951473" y="919227"/>
                    <a:pt x="3951228" y="921189"/>
                  </a:cubicBezTo>
                  <a:cubicBezTo>
                    <a:pt x="3950982" y="922906"/>
                    <a:pt x="3951228" y="924377"/>
                    <a:pt x="3951841" y="925726"/>
                  </a:cubicBezTo>
                  <a:cubicBezTo>
                    <a:pt x="3952454" y="926952"/>
                    <a:pt x="3953435" y="928056"/>
                    <a:pt x="3954661" y="928792"/>
                  </a:cubicBezTo>
                  <a:cubicBezTo>
                    <a:pt x="3956010" y="929528"/>
                    <a:pt x="3957604" y="930018"/>
                    <a:pt x="3959444" y="930263"/>
                  </a:cubicBezTo>
                  <a:cubicBezTo>
                    <a:pt x="3961283" y="930509"/>
                    <a:pt x="3963368" y="930263"/>
                    <a:pt x="3965698" y="929895"/>
                  </a:cubicBezTo>
                  <a:cubicBezTo>
                    <a:pt x="3965943" y="929895"/>
                    <a:pt x="3966311" y="929895"/>
                    <a:pt x="3966556" y="929773"/>
                  </a:cubicBezTo>
                  <a:cubicBezTo>
                    <a:pt x="3966801" y="929773"/>
                    <a:pt x="3967169" y="929650"/>
                    <a:pt x="3967415" y="929528"/>
                  </a:cubicBezTo>
                  <a:cubicBezTo>
                    <a:pt x="3967660" y="929528"/>
                    <a:pt x="3968028" y="929405"/>
                    <a:pt x="3968273" y="929282"/>
                  </a:cubicBezTo>
                  <a:cubicBezTo>
                    <a:pt x="3968518" y="929282"/>
                    <a:pt x="3968886" y="929160"/>
                    <a:pt x="3969131" y="929037"/>
                  </a:cubicBezTo>
                  <a:cubicBezTo>
                    <a:pt x="3971952" y="928179"/>
                    <a:pt x="3974650" y="926952"/>
                    <a:pt x="3977102" y="925481"/>
                  </a:cubicBezTo>
                  <a:cubicBezTo>
                    <a:pt x="3979678" y="924009"/>
                    <a:pt x="3982008" y="922292"/>
                    <a:pt x="3983969" y="920453"/>
                  </a:cubicBezTo>
                  <a:cubicBezTo>
                    <a:pt x="3985931" y="918614"/>
                    <a:pt x="3987648" y="916651"/>
                    <a:pt x="3988997" y="914567"/>
                  </a:cubicBezTo>
                  <a:cubicBezTo>
                    <a:pt x="3990224" y="912605"/>
                    <a:pt x="3991082" y="910520"/>
                    <a:pt x="3991327" y="908558"/>
                  </a:cubicBezTo>
                  <a:cubicBezTo>
                    <a:pt x="3991573" y="906841"/>
                    <a:pt x="3991327" y="905370"/>
                    <a:pt x="3990714" y="904021"/>
                  </a:cubicBezTo>
                  <a:cubicBezTo>
                    <a:pt x="3990101" y="902672"/>
                    <a:pt x="3989120" y="901691"/>
                    <a:pt x="3987894" y="900955"/>
                  </a:cubicBezTo>
                  <a:cubicBezTo>
                    <a:pt x="3986667" y="900219"/>
                    <a:pt x="3984951" y="899729"/>
                    <a:pt x="3983111" y="899484"/>
                  </a:cubicBezTo>
                  <a:cubicBezTo>
                    <a:pt x="3981272" y="899238"/>
                    <a:pt x="3979187" y="899484"/>
                    <a:pt x="3976857" y="899851"/>
                  </a:cubicBezTo>
                  <a:moveTo>
                    <a:pt x="616210" y="1535928"/>
                  </a:moveTo>
                  <a:cubicBezTo>
                    <a:pt x="615107" y="1536173"/>
                    <a:pt x="614003" y="1536541"/>
                    <a:pt x="612777" y="1537154"/>
                  </a:cubicBezTo>
                  <a:cubicBezTo>
                    <a:pt x="611551" y="1537767"/>
                    <a:pt x="610202" y="1538503"/>
                    <a:pt x="608975" y="1539484"/>
                  </a:cubicBezTo>
                  <a:cubicBezTo>
                    <a:pt x="607749" y="1540465"/>
                    <a:pt x="606400" y="1541446"/>
                    <a:pt x="605174" y="1542673"/>
                  </a:cubicBezTo>
                  <a:cubicBezTo>
                    <a:pt x="603948" y="1543899"/>
                    <a:pt x="602721" y="1545125"/>
                    <a:pt x="601740" y="1546474"/>
                  </a:cubicBezTo>
                  <a:cubicBezTo>
                    <a:pt x="600514" y="1547946"/>
                    <a:pt x="599656" y="1549417"/>
                    <a:pt x="599042" y="1550766"/>
                  </a:cubicBezTo>
                  <a:cubicBezTo>
                    <a:pt x="598429" y="1552115"/>
                    <a:pt x="598061" y="1553341"/>
                    <a:pt x="597939" y="1554322"/>
                  </a:cubicBezTo>
                  <a:cubicBezTo>
                    <a:pt x="597816" y="1555303"/>
                    <a:pt x="597939" y="1556161"/>
                    <a:pt x="598429" y="1556775"/>
                  </a:cubicBezTo>
                  <a:cubicBezTo>
                    <a:pt x="598920" y="1557388"/>
                    <a:pt x="599656" y="1557756"/>
                    <a:pt x="600637" y="1557756"/>
                  </a:cubicBezTo>
                  <a:cubicBezTo>
                    <a:pt x="600637" y="1557756"/>
                    <a:pt x="600882" y="1557756"/>
                    <a:pt x="601005" y="1557756"/>
                  </a:cubicBezTo>
                  <a:cubicBezTo>
                    <a:pt x="601005" y="1557756"/>
                    <a:pt x="601250" y="1557756"/>
                    <a:pt x="601372" y="1557756"/>
                  </a:cubicBezTo>
                  <a:cubicBezTo>
                    <a:pt x="601495" y="1557756"/>
                    <a:pt x="601618" y="1557756"/>
                    <a:pt x="601740" y="1557756"/>
                  </a:cubicBezTo>
                  <a:cubicBezTo>
                    <a:pt x="601863" y="1557756"/>
                    <a:pt x="601986" y="1557756"/>
                    <a:pt x="602108" y="1557756"/>
                  </a:cubicBezTo>
                  <a:cubicBezTo>
                    <a:pt x="603212" y="1557511"/>
                    <a:pt x="604315" y="1557143"/>
                    <a:pt x="605542" y="1556529"/>
                  </a:cubicBezTo>
                  <a:cubicBezTo>
                    <a:pt x="606768" y="1555916"/>
                    <a:pt x="608117" y="1555181"/>
                    <a:pt x="609343" y="1554200"/>
                  </a:cubicBezTo>
                  <a:cubicBezTo>
                    <a:pt x="610692" y="1553218"/>
                    <a:pt x="611919" y="1552238"/>
                    <a:pt x="613145" y="1551011"/>
                  </a:cubicBezTo>
                  <a:cubicBezTo>
                    <a:pt x="614371" y="1549785"/>
                    <a:pt x="615597" y="1548559"/>
                    <a:pt x="616578" y="1547210"/>
                  </a:cubicBezTo>
                  <a:cubicBezTo>
                    <a:pt x="617805" y="1545738"/>
                    <a:pt x="618663" y="1544266"/>
                    <a:pt x="619399" y="1542918"/>
                  </a:cubicBezTo>
                  <a:cubicBezTo>
                    <a:pt x="620012" y="1541569"/>
                    <a:pt x="620380" y="1540343"/>
                    <a:pt x="620503" y="1539361"/>
                  </a:cubicBezTo>
                  <a:cubicBezTo>
                    <a:pt x="620625" y="1538380"/>
                    <a:pt x="620503" y="1537522"/>
                    <a:pt x="619889" y="1536909"/>
                  </a:cubicBezTo>
                  <a:cubicBezTo>
                    <a:pt x="619276" y="1536296"/>
                    <a:pt x="618663" y="1535928"/>
                    <a:pt x="617682" y="1535928"/>
                  </a:cubicBezTo>
                  <a:cubicBezTo>
                    <a:pt x="617682" y="1535928"/>
                    <a:pt x="617437" y="1535928"/>
                    <a:pt x="617314" y="1535928"/>
                  </a:cubicBezTo>
                  <a:cubicBezTo>
                    <a:pt x="617191" y="1535928"/>
                    <a:pt x="617069" y="1535928"/>
                    <a:pt x="616946" y="1535928"/>
                  </a:cubicBezTo>
                  <a:cubicBezTo>
                    <a:pt x="616824" y="1535928"/>
                    <a:pt x="616701" y="1535928"/>
                    <a:pt x="616578" y="1535928"/>
                  </a:cubicBezTo>
                  <a:cubicBezTo>
                    <a:pt x="616456" y="1535928"/>
                    <a:pt x="616333" y="1535928"/>
                    <a:pt x="616210" y="1535928"/>
                  </a:cubicBezTo>
                  <a:moveTo>
                    <a:pt x="3967783" y="956751"/>
                  </a:moveTo>
                  <a:cubicBezTo>
                    <a:pt x="3967783" y="956751"/>
                    <a:pt x="3967292" y="956751"/>
                    <a:pt x="3967047" y="956874"/>
                  </a:cubicBezTo>
                  <a:cubicBezTo>
                    <a:pt x="3966801" y="956874"/>
                    <a:pt x="3966556" y="956874"/>
                    <a:pt x="3966311" y="956997"/>
                  </a:cubicBezTo>
                  <a:cubicBezTo>
                    <a:pt x="3966066" y="957119"/>
                    <a:pt x="3965820" y="956997"/>
                    <a:pt x="3965575" y="957242"/>
                  </a:cubicBezTo>
                  <a:cubicBezTo>
                    <a:pt x="3965330" y="957242"/>
                    <a:pt x="3965085" y="957364"/>
                    <a:pt x="3964839" y="957487"/>
                  </a:cubicBezTo>
                  <a:cubicBezTo>
                    <a:pt x="3962019" y="958345"/>
                    <a:pt x="3959321" y="959449"/>
                    <a:pt x="3956746" y="960921"/>
                  </a:cubicBezTo>
                  <a:cubicBezTo>
                    <a:pt x="3954171" y="962392"/>
                    <a:pt x="3951841" y="964109"/>
                    <a:pt x="3949756" y="965826"/>
                  </a:cubicBezTo>
                  <a:cubicBezTo>
                    <a:pt x="3947671" y="967665"/>
                    <a:pt x="3945955" y="969627"/>
                    <a:pt x="3944606" y="971712"/>
                  </a:cubicBezTo>
                  <a:cubicBezTo>
                    <a:pt x="3943257" y="973797"/>
                    <a:pt x="3942398" y="975759"/>
                    <a:pt x="3942030" y="977721"/>
                  </a:cubicBezTo>
                  <a:cubicBezTo>
                    <a:pt x="3941663" y="979560"/>
                    <a:pt x="3941785" y="981154"/>
                    <a:pt x="3942276" y="982503"/>
                  </a:cubicBezTo>
                  <a:cubicBezTo>
                    <a:pt x="3942766" y="983852"/>
                    <a:pt x="3943747" y="984956"/>
                    <a:pt x="3944973" y="985814"/>
                  </a:cubicBezTo>
                  <a:cubicBezTo>
                    <a:pt x="3946200" y="986673"/>
                    <a:pt x="3947917" y="987163"/>
                    <a:pt x="3949756" y="987408"/>
                  </a:cubicBezTo>
                  <a:cubicBezTo>
                    <a:pt x="3951595" y="987654"/>
                    <a:pt x="3953803" y="987531"/>
                    <a:pt x="3956133" y="987163"/>
                  </a:cubicBezTo>
                  <a:cubicBezTo>
                    <a:pt x="3956378" y="987163"/>
                    <a:pt x="3956623" y="987163"/>
                    <a:pt x="3956868" y="987041"/>
                  </a:cubicBezTo>
                  <a:cubicBezTo>
                    <a:pt x="3957114" y="987041"/>
                    <a:pt x="3957359" y="987041"/>
                    <a:pt x="3957727" y="986918"/>
                  </a:cubicBezTo>
                  <a:cubicBezTo>
                    <a:pt x="3957972" y="986918"/>
                    <a:pt x="3958218" y="986795"/>
                    <a:pt x="3958585" y="986673"/>
                  </a:cubicBezTo>
                  <a:cubicBezTo>
                    <a:pt x="3958953" y="986550"/>
                    <a:pt x="3959198" y="986550"/>
                    <a:pt x="3959444" y="986427"/>
                  </a:cubicBezTo>
                  <a:cubicBezTo>
                    <a:pt x="3962264" y="985692"/>
                    <a:pt x="3964962" y="984465"/>
                    <a:pt x="3967415" y="982994"/>
                  </a:cubicBezTo>
                  <a:cubicBezTo>
                    <a:pt x="3969990" y="981522"/>
                    <a:pt x="3972320" y="979928"/>
                    <a:pt x="3974404" y="978089"/>
                  </a:cubicBezTo>
                  <a:cubicBezTo>
                    <a:pt x="3976489" y="976249"/>
                    <a:pt x="3978206" y="974287"/>
                    <a:pt x="3979555" y="972203"/>
                  </a:cubicBezTo>
                  <a:cubicBezTo>
                    <a:pt x="3980904" y="970118"/>
                    <a:pt x="3981885" y="968033"/>
                    <a:pt x="3982253" y="966071"/>
                  </a:cubicBezTo>
                  <a:cubicBezTo>
                    <a:pt x="3982498" y="964232"/>
                    <a:pt x="3982375" y="962637"/>
                    <a:pt x="3981762" y="961289"/>
                  </a:cubicBezTo>
                  <a:cubicBezTo>
                    <a:pt x="3981149" y="959940"/>
                    <a:pt x="3980168" y="958836"/>
                    <a:pt x="3978942" y="957978"/>
                  </a:cubicBezTo>
                  <a:cubicBezTo>
                    <a:pt x="3977593" y="957119"/>
                    <a:pt x="3975999" y="956629"/>
                    <a:pt x="3974036" y="956383"/>
                  </a:cubicBezTo>
                  <a:cubicBezTo>
                    <a:pt x="3972075" y="956138"/>
                    <a:pt x="3969990" y="956261"/>
                    <a:pt x="3967660" y="956629"/>
                  </a:cubicBezTo>
                  <a:moveTo>
                    <a:pt x="582242" y="1579584"/>
                  </a:moveTo>
                  <a:cubicBezTo>
                    <a:pt x="581139" y="1579829"/>
                    <a:pt x="579912" y="1580197"/>
                    <a:pt x="578686" y="1580810"/>
                  </a:cubicBezTo>
                  <a:cubicBezTo>
                    <a:pt x="577460" y="1581423"/>
                    <a:pt x="576111" y="1582281"/>
                    <a:pt x="574762" y="1583263"/>
                  </a:cubicBezTo>
                  <a:cubicBezTo>
                    <a:pt x="573413" y="1584244"/>
                    <a:pt x="572064" y="1585347"/>
                    <a:pt x="570838" y="1586574"/>
                  </a:cubicBezTo>
                  <a:cubicBezTo>
                    <a:pt x="569611" y="1587800"/>
                    <a:pt x="568385" y="1589149"/>
                    <a:pt x="567404" y="1590498"/>
                  </a:cubicBezTo>
                  <a:cubicBezTo>
                    <a:pt x="566301" y="1591969"/>
                    <a:pt x="565319" y="1593441"/>
                    <a:pt x="564706" y="1594790"/>
                  </a:cubicBezTo>
                  <a:cubicBezTo>
                    <a:pt x="564093" y="1596139"/>
                    <a:pt x="563725" y="1597365"/>
                    <a:pt x="563603" y="1598346"/>
                  </a:cubicBezTo>
                  <a:cubicBezTo>
                    <a:pt x="563603" y="1599327"/>
                    <a:pt x="563725" y="1600186"/>
                    <a:pt x="564216" y="1600676"/>
                  </a:cubicBezTo>
                  <a:cubicBezTo>
                    <a:pt x="564706" y="1601289"/>
                    <a:pt x="565442" y="1601534"/>
                    <a:pt x="566546" y="1601534"/>
                  </a:cubicBezTo>
                  <a:cubicBezTo>
                    <a:pt x="566546" y="1601534"/>
                    <a:pt x="566791" y="1601534"/>
                    <a:pt x="566791" y="1601534"/>
                  </a:cubicBezTo>
                  <a:cubicBezTo>
                    <a:pt x="566791" y="1601534"/>
                    <a:pt x="567036" y="1601534"/>
                    <a:pt x="567036" y="1601534"/>
                  </a:cubicBezTo>
                  <a:cubicBezTo>
                    <a:pt x="567036" y="1601534"/>
                    <a:pt x="567282" y="1601534"/>
                    <a:pt x="567404" y="1601534"/>
                  </a:cubicBezTo>
                  <a:cubicBezTo>
                    <a:pt x="567404" y="1601534"/>
                    <a:pt x="567649" y="1601534"/>
                    <a:pt x="567772" y="1601534"/>
                  </a:cubicBezTo>
                  <a:cubicBezTo>
                    <a:pt x="568876" y="1601289"/>
                    <a:pt x="570102" y="1600921"/>
                    <a:pt x="571328" y="1600308"/>
                  </a:cubicBezTo>
                  <a:cubicBezTo>
                    <a:pt x="572555" y="1599695"/>
                    <a:pt x="573903" y="1598836"/>
                    <a:pt x="575252" y="1597856"/>
                  </a:cubicBezTo>
                  <a:cubicBezTo>
                    <a:pt x="576601" y="1596874"/>
                    <a:pt x="577950" y="1595771"/>
                    <a:pt x="579177" y="1594544"/>
                  </a:cubicBezTo>
                  <a:cubicBezTo>
                    <a:pt x="580403" y="1593318"/>
                    <a:pt x="581629" y="1591969"/>
                    <a:pt x="582610" y="1590621"/>
                  </a:cubicBezTo>
                  <a:cubicBezTo>
                    <a:pt x="583836" y="1589149"/>
                    <a:pt x="584695" y="1587677"/>
                    <a:pt x="585308" y="1586328"/>
                  </a:cubicBezTo>
                  <a:cubicBezTo>
                    <a:pt x="585921" y="1584979"/>
                    <a:pt x="586289" y="1583876"/>
                    <a:pt x="586289" y="1582772"/>
                  </a:cubicBezTo>
                  <a:cubicBezTo>
                    <a:pt x="586289" y="1581791"/>
                    <a:pt x="586166" y="1580933"/>
                    <a:pt x="585676" y="1580442"/>
                  </a:cubicBezTo>
                  <a:cubicBezTo>
                    <a:pt x="585185" y="1579952"/>
                    <a:pt x="584450" y="1579584"/>
                    <a:pt x="583346" y="1579584"/>
                  </a:cubicBezTo>
                  <a:cubicBezTo>
                    <a:pt x="583346" y="1579584"/>
                    <a:pt x="583101" y="1579584"/>
                    <a:pt x="583101" y="1579584"/>
                  </a:cubicBezTo>
                  <a:cubicBezTo>
                    <a:pt x="583101" y="1579584"/>
                    <a:pt x="582855" y="1579584"/>
                    <a:pt x="582855" y="1579584"/>
                  </a:cubicBezTo>
                  <a:cubicBezTo>
                    <a:pt x="582855" y="1579584"/>
                    <a:pt x="582610" y="1579584"/>
                    <a:pt x="582487" y="1579584"/>
                  </a:cubicBezTo>
                  <a:cubicBezTo>
                    <a:pt x="582487" y="1579584"/>
                    <a:pt x="582242" y="1579584"/>
                    <a:pt x="582120" y="1579584"/>
                  </a:cubicBezTo>
                  <a:moveTo>
                    <a:pt x="3956010" y="1015245"/>
                  </a:moveTo>
                  <a:cubicBezTo>
                    <a:pt x="3956010" y="1015245"/>
                    <a:pt x="3955642" y="1015245"/>
                    <a:pt x="3955397" y="1015245"/>
                  </a:cubicBezTo>
                  <a:cubicBezTo>
                    <a:pt x="3955152" y="1015245"/>
                    <a:pt x="3955029" y="1015245"/>
                    <a:pt x="3954784" y="1015368"/>
                  </a:cubicBezTo>
                  <a:cubicBezTo>
                    <a:pt x="3954538" y="1015368"/>
                    <a:pt x="3954416" y="1015368"/>
                    <a:pt x="3954171" y="1015491"/>
                  </a:cubicBezTo>
                  <a:cubicBezTo>
                    <a:pt x="3953925" y="1015491"/>
                    <a:pt x="3953803" y="1015491"/>
                    <a:pt x="3953558" y="1015613"/>
                  </a:cubicBezTo>
                  <a:cubicBezTo>
                    <a:pt x="3950737" y="1016349"/>
                    <a:pt x="3948039" y="1017453"/>
                    <a:pt x="3945464" y="1018801"/>
                  </a:cubicBezTo>
                  <a:cubicBezTo>
                    <a:pt x="3942889" y="1020150"/>
                    <a:pt x="3940436" y="1021867"/>
                    <a:pt x="3938352" y="1023707"/>
                  </a:cubicBezTo>
                  <a:cubicBezTo>
                    <a:pt x="3936267" y="1025546"/>
                    <a:pt x="3934427" y="1027508"/>
                    <a:pt x="3932956" y="1029593"/>
                  </a:cubicBezTo>
                  <a:cubicBezTo>
                    <a:pt x="3931484" y="1031678"/>
                    <a:pt x="3930503" y="1033762"/>
                    <a:pt x="3930013" y="1035847"/>
                  </a:cubicBezTo>
                  <a:cubicBezTo>
                    <a:pt x="3929645" y="1037686"/>
                    <a:pt x="3929645" y="1039403"/>
                    <a:pt x="3930135" y="1040875"/>
                  </a:cubicBezTo>
                  <a:cubicBezTo>
                    <a:pt x="3930626" y="1042346"/>
                    <a:pt x="3931607" y="1043450"/>
                    <a:pt x="3932833" y="1044431"/>
                  </a:cubicBezTo>
                  <a:cubicBezTo>
                    <a:pt x="3934182" y="1045289"/>
                    <a:pt x="3935776" y="1045903"/>
                    <a:pt x="3937738" y="1046270"/>
                  </a:cubicBezTo>
                  <a:cubicBezTo>
                    <a:pt x="3939700" y="1046516"/>
                    <a:pt x="3941908" y="1046516"/>
                    <a:pt x="3944360" y="1046025"/>
                  </a:cubicBezTo>
                  <a:cubicBezTo>
                    <a:pt x="3944606" y="1046025"/>
                    <a:pt x="3944728" y="1046025"/>
                    <a:pt x="3944973" y="1046025"/>
                  </a:cubicBezTo>
                  <a:cubicBezTo>
                    <a:pt x="3945219" y="1046025"/>
                    <a:pt x="3945341" y="1046025"/>
                    <a:pt x="3945587" y="1045903"/>
                  </a:cubicBezTo>
                  <a:cubicBezTo>
                    <a:pt x="3945832" y="1045903"/>
                    <a:pt x="3945955" y="1045903"/>
                    <a:pt x="3946200" y="1045780"/>
                  </a:cubicBezTo>
                  <a:cubicBezTo>
                    <a:pt x="3946445" y="1045780"/>
                    <a:pt x="3946568" y="1045780"/>
                    <a:pt x="3946813" y="1045657"/>
                  </a:cubicBezTo>
                  <a:cubicBezTo>
                    <a:pt x="3949633" y="1044921"/>
                    <a:pt x="3952331" y="1043818"/>
                    <a:pt x="3955029" y="1042346"/>
                  </a:cubicBezTo>
                  <a:cubicBezTo>
                    <a:pt x="3957727" y="1040875"/>
                    <a:pt x="3960057" y="1039280"/>
                    <a:pt x="3962264" y="1037441"/>
                  </a:cubicBezTo>
                  <a:cubicBezTo>
                    <a:pt x="3964349" y="1035602"/>
                    <a:pt x="3966188" y="1033640"/>
                    <a:pt x="3967660" y="1031555"/>
                  </a:cubicBezTo>
                  <a:cubicBezTo>
                    <a:pt x="3969131" y="1029470"/>
                    <a:pt x="3970113" y="1027386"/>
                    <a:pt x="3970480" y="1025301"/>
                  </a:cubicBezTo>
                  <a:cubicBezTo>
                    <a:pt x="3970848" y="1023339"/>
                    <a:pt x="3970848" y="1021745"/>
                    <a:pt x="3970358" y="1020273"/>
                  </a:cubicBezTo>
                  <a:cubicBezTo>
                    <a:pt x="3969867" y="1018801"/>
                    <a:pt x="3968886" y="1017698"/>
                    <a:pt x="3967660" y="1016717"/>
                  </a:cubicBezTo>
                  <a:cubicBezTo>
                    <a:pt x="3966311" y="1015858"/>
                    <a:pt x="3964717" y="1015245"/>
                    <a:pt x="3962755" y="1015000"/>
                  </a:cubicBezTo>
                  <a:cubicBezTo>
                    <a:pt x="3960793" y="1014755"/>
                    <a:pt x="3958585" y="1014755"/>
                    <a:pt x="3956133" y="1015245"/>
                  </a:cubicBezTo>
                  <a:moveTo>
                    <a:pt x="548887" y="1623730"/>
                  </a:moveTo>
                  <a:cubicBezTo>
                    <a:pt x="547783" y="1623975"/>
                    <a:pt x="546557" y="1624343"/>
                    <a:pt x="545208" y="1624956"/>
                  </a:cubicBezTo>
                  <a:cubicBezTo>
                    <a:pt x="543859" y="1625569"/>
                    <a:pt x="542510" y="1626428"/>
                    <a:pt x="541162" y="1627409"/>
                  </a:cubicBezTo>
                  <a:cubicBezTo>
                    <a:pt x="539813" y="1628390"/>
                    <a:pt x="538464" y="1629494"/>
                    <a:pt x="537237" y="1630843"/>
                  </a:cubicBezTo>
                  <a:cubicBezTo>
                    <a:pt x="536011" y="1632069"/>
                    <a:pt x="534785" y="1633418"/>
                    <a:pt x="533681" y="1634889"/>
                  </a:cubicBezTo>
                  <a:cubicBezTo>
                    <a:pt x="532578" y="1636361"/>
                    <a:pt x="531719" y="1637832"/>
                    <a:pt x="531106" y="1639181"/>
                  </a:cubicBezTo>
                  <a:cubicBezTo>
                    <a:pt x="530493" y="1640530"/>
                    <a:pt x="530248" y="1641634"/>
                    <a:pt x="530248" y="1642615"/>
                  </a:cubicBezTo>
                  <a:cubicBezTo>
                    <a:pt x="530248" y="1643596"/>
                    <a:pt x="530493" y="1644332"/>
                    <a:pt x="530983" y="1644945"/>
                  </a:cubicBezTo>
                  <a:cubicBezTo>
                    <a:pt x="531474" y="1645435"/>
                    <a:pt x="532332" y="1645804"/>
                    <a:pt x="533436" y="1645681"/>
                  </a:cubicBezTo>
                  <a:cubicBezTo>
                    <a:pt x="533436" y="1645681"/>
                    <a:pt x="533559" y="1645681"/>
                    <a:pt x="533681" y="1645681"/>
                  </a:cubicBezTo>
                  <a:cubicBezTo>
                    <a:pt x="533681" y="1645681"/>
                    <a:pt x="533804" y="1645681"/>
                    <a:pt x="533927" y="1645681"/>
                  </a:cubicBezTo>
                  <a:cubicBezTo>
                    <a:pt x="533927" y="1645681"/>
                    <a:pt x="534049" y="1645681"/>
                    <a:pt x="534172" y="1645681"/>
                  </a:cubicBezTo>
                  <a:cubicBezTo>
                    <a:pt x="534172" y="1645681"/>
                    <a:pt x="534294" y="1645681"/>
                    <a:pt x="534417" y="1645681"/>
                  </a:cubicBezTo>
                  <a:cubicBezTo>
                    <a:pt x="535521" y="1645435"/>
                    <a:pt x="536747" y="1645067"/>
                    <a:pt x="538096" y="1644454"/>
                  </a:cubicBezTo>
                  <a:cubicBezTo>
                    <a:pt x="539445" y="1643841"/>
                    <a:pt x="540794" y="1642983"/>
                    <a:pt x="542143" y="1642002"/>
                  </a:cubicBezTo>
                  <a:cubicBezTo>
                    <a:pt x="543492" y="1641021"/>
                    <a:pt x="544840" y="1639917"/>
                    <a:pt x="546067" y="1638568"/>
                  </a:cubicBezTo>
                  <a:cubicBezTo>
                    <a:pt x="547293" y="1637219"/>
                    <a:pt x="548519" y="1635993"/>
                    <a:pt x="549623" y="1634522"/>
                  </a:cubicBezTo>
                  <a:cubicBezTo>
                    <a:pt x="550727" y="1633050"/>
                    <a:pt x="551585" y="1631579"/>
                    <a:pt x="552198" y="1630229"/>
                  </a:cubicBezTo>
                  <a:cubicBezTo>
                    <a:pt x="552811" y="1628881"/>
                    <a:pt x="553057" y="1627777"/>
                    <a:pt x="553057" y="1626796"/>
                  </a:cubicBezTo>
                  <a:cubicBezTo>
                    <a:pt x="553057" y="1625815"/>
                    <a:pt x="552811" y="1625079"/>
                    <a:pt x="552321" y="1624466"/>
                  </a:cubicBezTo>
                  <a:cubicBezTo>
                    <a:pt x="551830" y="1623975"/>
                    <a:pt x="550972" y="1623607"/>
                    <a:pt x="549868" y="1623730"/>
                  </a:cubicBezTo>
                  <a:cubicBezTo>
                    <a:pt x="549868" y="1623730"/>
                    <a:pt x="549746" y="1623730"/>
                    <a:pt x="549623" y="1623730"/>
                  </a:cubicBezTo>
                  <a:cubicBezTo>
                    <a:pt x="549623" y="1623730"/>
                    <a:pt x="549500" y="1623730"/>
                    <a:pt x="549378" y="1623730"/>
                  </a:cubicBezTo>
                  <a:cubicBezTo>
                    <a:pt x="549378" y="1623730"/>
                    <a:pt x="549255" y="1623730"/>
                    <a:pt x="549132" y="1623730"/>
                  </a:cubicBezTo>
                  <a:cubicBezTo>
                    <a:pt x="549132" y="1623730"/>
                    <a:pt x="549010" y="1623730"/>
                    <a:pt x="548887" y="1623730"/>
                  </a:cubicBezTo>
                  <a:moveTo>
                    <a:pt x="3941663" y="1075088"/>
                  </a:moveTo>
                  <a:cubicBezTo>
                    <a:pt x="3941663" y="1075088"/>
                    <a:pt x="3941295" y="1075088"/>
                    <a:pt x="3941172" y="1075088"/>
                  </a:cubicBezTo>
                  <a:cubicBezTo>
                    <a:pt x="3941049" y="1075088"/>
                    <a:pt x="3940804" y="1075088"/>
                    <a:pt x="3940681" y="1075088"/>
                  </a:cubicBezTo>
                  <a:cubicBezTo>
                    <a:pt x="3940559" y="1075088"/>
                    <a:pt x="3940313" y="1075088"/>
                    <a:pt x="3940191" y="1075088"/>
                  </a:cubicBezTo>
                  <a:cubicBezTo>
                    <a:pt x="3940068" y="1075088"/>
                    <a:pt x="3939823" y="1075088"/>
                    <a:pt x="3939700" y="1075088"/>
                  </a:cubicBezTo>
                  <a:cubicBezTo>
                    <a:pt x="3936880" y="1075701"/>
                    <a:pt x="3934182" y="1076805"/>
                    <a:pt x="3931484" y="1078154"/>
                  </a:cubicBezTo>
                  <a:cubicBezTo>
                    <a:pt x="3928909" y="1079503"/>
                    <a:pt x="3926457" y="1081097"/>
                    <a:pt x="3924249" y="1082937"/>
                  </a:cubicBezTo>
                  <a:cubicBezTo>
                    <a:pt x="3922042" y="1084776"/>
                    <a:pt x="3920202" y="1086738"/>
                    <a:pt x="3918608" y="1088823"/>
                  </a:cubicBezTo>
                  <a:cubicBezTo>
                    <a:pt x="3917137" y="1090907"/>
                    <a:pt x="3916033" y="1092992"/>
                    <a:pt x="3915420" y="1095077"/>
                  </a:cubicBezTo>
                  <a:cubicBezTo>
                    <a:pt x="3914930" y="1097039"/>
                    <a:pt x="3914930" y="1098878"/>
                    <a:pt x="3915420" y="1100350"/>
                  </a:cubicBezTo>
                  <a:cubicBezTo>
                    <a:pt x="3915910" y="1101821"/>
                    <a:pt x="3916769" y="1103170"/>
                    <a:pt x="3918118" y="1104151"/>
                  </a:cubicBezTo>
                  <a:cubicBezTo>
                    <a:pt x="3919467" y="1105132"/>
                    <a:pt x="3921061" y="1105746"/>
                    <a:pt x="3923023" y="1106113"/>
                  </a:cubicBezTo>
                  <a:cubicBezTo>
                    <a:pt x="3924985" y="1106481"/>
                    <a:pt x="3927315" y="1106359"/>
                    <a:pt x="3929768" y="1105991"/>
                  </a:cubicBezTo>
                  <a:cubicBezTo>
                    <a:pt x="3929890" y="1105991"/>
                    <a:pt x="3930135" y="1105991"/>
                    <a:pt x="3930258" y="1105991"/>
                  </a:cubicBezTo>
                  <a:cubicBezTo>
                    <a:pt x="3930381" y="1105991"/>
                    <a:pt x="3930626" y="1105991"/>
                    <a:pt x="3930748" y="1105991"/>
                  </a:cubicBezTo>
                  <a:cubicBezTo>
                    <a:pt x="3930871" y="1105991"/>
                    <a:pt x="3931116" y="1105991"/>
                    <a:pt x="3931239" y="1105991"/>
                  </a:cubicBezTo>
                  <a:cubicBezTo>
                    <a:pt x="3931362" y="1105991"/>
                    <a:pt x="3931607" y="1105991"/>
                    <a:pt x="3931730" y="1105991"/>
                  </a:cubicBezTo>
                  <a:cubicBezTo>
                    <a:pt x="3934550" y="1105378"/>
                    <a:pt x="3937248" y="1104274"/>
                    <a:pt x="3939946" y="1102925"/>
                  </a:cubicBezTo>
                  <a:cubicBezTo>
                    <a:pt x="3942521" y="1101576"/>
                    <a:pt x="3944973" y="1099982"/>
                    <a:pt x="3947181" y="1098142"/>
                  </a:cubicBezTo>
                  <a:cubicBezTo>
                    <a:pt x="3949388" y="1096303"/>
                    <a:pt x="3951228" y="1094341"/>
                    <a:pt x="3952822" y="1092256"/>
                  </a:cubicBezTo>
                  <a:cubicBezTo>
                    <a:pt x="3954416" y="1090172"/>
                    <a:pt x="3955397" y="1088087"/>
                    <a:pt x="3955888" y="1086002"/>
                  </a:cubicBezTo>
                  <a:cubicBezTo>
                    <a:pt x="3956378" y="1084040"/>
                    <a:pt x="3956378" y="1082201"/>
                    <a:pt x="3955888" y="1080729"/>
                  </a:cubicBezTo>
                  <a:cubicBezTo>
                    <a:pt x="3955397" y="1079258"/>
                    <a:pt x="3954538" y="1077909"/>
                    <a:pt x="3953190" y="1076928"/>
                  </a:cubicBezTo>
                  <a:cubicBezTo>
                    <a:pt x="3951963" y="1075947"/>
                    <a:pt x="3950246" y="1075333"/>
                    <a:pt x="3948285" y="1074966"/>
                  </a:cubicBezTo>
                  <a:cubicBezTo>
                    <a:pt x="3946323" y="1074598"/>
                    <a:pt x="3943993" y="1074720"/>
                    <a:pt x="3941540" y="1075088"/>
                  </a:cubicBezTo>
                  <a:moveTo>
                    <a:pt x="516390" y="1667999"/>
                  </a:moveTo>
                  <a:cubicBezTo>
                    <a:pt x="515287" y="1668244"/>
                    <a:pt x="513938" y="1668612"/>
                    <a:pt x="512712" y="1669348"/>
                  </a:cubicBezTo>
                  <a:cubicBezTo>
                    <a:pt x="511363" y="1669961"/>
                    <a:pt x="510014" y="1670942"/>
                    <a:pt x="508665" y="1671923"/>
                  </a:cubicBezTo>
                  <a:cubicBezTo>
                    <a:pt x="507316" y="1672904"/>
                    <a:pt x="505967" y="1674131"/>
                    <a:pt x="504618" y="1675480"/>
                  </a:cubicBezTo>
                  <a:cubicBezTo>
                    <a:pt x="503269" y="1676829"/>
                    <a:pt x="502165" y="1678177"/>
                    <a:pt x="501062" y="1679649"/>
                  </a:cubicBezTo>
                  <a:cubicBezTo>
                    <a:pt x="499958" y="1681120"/>
                    <a:pt x="499100" y="1682592"/>
                    <a:pt x="498609" y="1683941"/>
                  </a:cubicBezTo>
                  <a:cubicBezTo>
                    <a:pt x="498119" y="1685290"/>
                    <a:pt x="497751" y="1686394"/>
                    <a:pt x="497751" y="1687375"/>
                  </a:cubicBezTo>
                  <a:cubicBezTo>
                    <a:pt x="497751" y="1688355"/>
                    <a:pt x="497996" y="1689092"/>
                    <a:pt x="498609" y="1689582"/>
                  </a:cubicBezTo>
                  <a:cubicBezTo>
                    <a:pt x="499222" y="1690072"/>
                    <a:pt x="500081" y="1690318"/>
                    <a:pt x="501185" y="1690195"/>
                  </a:cubicBezTo>
                  <a:cubicBezTo>
                    <a:pt x="501185" y="1690195"/>
                    <a:pt x="501307" y="1690195"/>
                    <a:pt x="501430" y="1690195"/>
                  </a:cubicBezTo>
                  <a:cubicBezTo>
                    <a:pt x="501430" y="1690195"/>
                    <a:pt x="501552" y="1690195"/>
                    <a:pt x="501675" y="1690195"/>
                  </a:cubicBezTo>
                  <a:cubicBezTo>
                    <a:pt x="501675" y="1690195"/>
                    <a:pt x="501798" y="1690195"/>
                    <a:pt x="501920" y="1690195"/>
                  </a:cubicBezTo>
                  <a:cubicBezTo>
                    <a:pt x="501920" y="1690195"/>
                    <a:pt x="502043" y="1690195"/>
                    <a:pt x="502165" y="1690195"/>
                  </a:cubicBezTo>
                  <a:cubicBezTo>
                    <a:pt x="503269" y="1689950"/>
                    <a:pt x="504618" y="1689582"/>
                    <a:pt x="505844" y="1688846"/>
                  </a:cubicBezTo>
                  <a:cubicBezTo>
                    <a:pt x="507193" y="1688233"/>
                    <a:pt x="508542" y="1687252"/>
                    <a:pt x="510014" y="1686271"/>
                  </a:cubicBezTo>
                  <a:cubicBezTo>
                    <a:pt x="511363" y="1685290"/>
                    <a:pt x="512712" y="1684064"/>
                    <a:pt x="514060" y="1682715"/>
                  </a:cubicBezTo>
                  <a:cubicBezTo>
                    <a:pt x="515287" y="1681366"/>
                    <a:pt x="516513" y="1680017"/>
                    <a:pt x="517617" y="1678545"/>
                  </a:cubicBezTo>
                  <a:cubicBezTo>
                    <a:pt x="518720" y="1676951"/>
                    <a:pt x="519579" y="1675602"/>
                    <a:pt x="520069" y="1674253"/>
                  </a:cubicBezTo>
                  <a:cubicBezTo>
                    <a:pt x="520560" y="1672904"/>
                    <a:pt x="520928" y="1671801"/>
                    <a:pt x="520805" y="1670820"/>
                  </a:cubicBezTo>
                  <a:cubicBezTo>
                    <a:pt x="520805" y="1669839"/>
                    <a:pt x="520437" y="1669103"/>
                    <a:pt x="519947" y="1668612"/>
                  </a:cubicBezTo>
                  <a:cubicBezTo>
                    <a:pt x="519334" y="1668122"/>
                    <a:pt x="518475" y="1667877"/>
                    <a:pt x="517372" y="1667877"/>
                  </a:cubicBezTo>
                  <a:cubicBezTo>
                    <a:pt x="517372" y="1667877"/>
                    <a:pt x="517249" y="1667877"/>
                    <a:pt x="517126" y="1667877"/>
                  </a:cubicBezTo>
                  <a:cubicBezTo>
                    <a:pt x="517004" y="1667877"/>
                    <a:pt x="517004" y="1667877"/>
                    <a:pt x="516881" y="1667877"/>
                  </a:cubicBezTo>
                  <a:cubicBezTo>
                    <a:pt x="516881" y="1667877"/>
                    <a:pt x="516758" y="1667877"/>
                    <a:pt x="516636" y="1667877"/>
                  </a:cubicBezTo>
                  <a:cubicBezTo>
                    <a:pt x="516636" y="1667877"/>
                    <a:pt x="516513" y="1667877"/>
                    <a:pt x="516390" y="1667877"/>
                  </a:cubicBezTo>
                  <a:moveTo>
                    <a:pt x="3924495" y="1136403"/>
                  </a:moveTo>
                  <a:cubicBezTo>
                    <a:pt x="3924495" y="1136403"/>
                    <a:pt x="3924249" y="1136403"/>
                    <a:pt x="3924127" y="1136403"/>
                  </a:cubicBezTo>
                  <a:cubicBezTo>
                    <a:pt x="3924127" y="1136403"/>
                    <a:pt x="3923881" y="1136403"/>
                    <a:pt x="3923759" y="1136403"/>
                  </a:cubicBezTo>
                  <a:cubicBezTo>
                    <a:pt x="3923759" y="1136403"/>
                    <a:pt x="3923513" y="1136403"/>
                    <a:pt x="3923391" y="1136403"/>
                  </a:cubicBezTo>
                  <a:cubicBezTo>
                    <a:pt x="3923391" y="1136403"/>
                    <a:pt x="3923145" y="1136403"/>
                    <a:pt x="3923023" y="1136403"/>
                  </a:cubicBezTo>
                  <a:cubicBezTo>
                    <a:pt x="3920202" y="1137016"/>
                    <a:pt x="3917505" y="1137997"/>
                    <a:pt x="3914807" y="1139346"/>
                  </a:cubicBezTo>
                  <a:cubicBezTo>
                    <a:pt x="3912109" y="1140695"/>
                    <a:pt x="3909656" y="1142289"/>
                    <a:pt x="3907449" y="1144006"/>
                  </a:cubicBezTo>
                  <a:cubicBezTo>
                    <a:pt x="3905242" y="1145845"/>
                    <a:pt x="3903280" y="1147807"/>
                    <a:pt x="3901685" y="1149892"/>
                  </a:cubicBezTo>
                  <a:cubicBezTo>
                    <a:pt x="3900091" y="1151977"/>
                    <a:pt x="3898988" y="1154061"/>
                    <a:pt x="3898252" y="1156269"/>
                  </a:cubicBezTo>
                  <a:cubicBezTo>
                    <a:pt x="3897639" y="1158353"/>
                    <a:pt x="3897639" y="1160193"/>
                    <a:pt x="3898007" y="1161787"/>
                  </a:cubicBezTo>
                  <a:cubicBezTo>
                    <a:pt x="3898375" y="1163381"/>
                    <a:pt x="3899233" y="1164730"/>
                    <a:pt x="3900582" y="1165834"/>
                  </a:cubicBezTo>
                  <a:cubicBezTo>
                    <a:pt x="3901808" y="1166815"/>
                    <a:pt x="3903525" y="1167550"/>
                    <a:pt x="3905487" y="1167918"/>
                  </a:cubicBezTo>
                  <a:cubicBezTo>
                    <a:pt x="3907449" y="1168286"/>
                    <a:pt x="3909779" y="1168286"/>
                    <a:pt x="3912354" y="1167918"/>
                  </a:cubicBezTo>
                  <a:cubicBezTo>
                    <a:pt x="3912354" y="1167918"/>
                    <a:pt x="3912600" y="1167918"/>
                    <a:pt x="3912722" y="1167918"/>
                  </a:cubicBezTo>
                  <a:cubicBezTo>
                    <a:pt x="3912722" y="1167918"/>
                    <a:pt x="3912967" y="1167918"/>
                    <a:pt x="3913090" y="1167918"/>
                  </a:cubicBezTo>
                  <a:cubicBezTo>
                    <a:pt x="3913090" y="1167918"/>
                    <a:pt x="3913335" y="1167918"/>
                    <a:pt x="3913458" y="1167918"/>
                  </a:cubicBezTo>
                  <a:cubicBezTo>
                    <a:pt x="3913458" y="1167918"/>
                    <a:pt x="3913703" y="1167918"/>
                    <a:pt x="3913826" y="1167918"/>
                  </a:cubicBezTo>
                  <a:cubicBezTo>
                    <a:pt x="3916646" y="1167305"/>
                    <a:pt x="3919344" y="1166324"/>
                    <a:pt x="3922042" y="1164975"/>
                  </a:cubicBezTo>
                  <a:cubicBezTo>
                    <a:pt x="3924740" y="1163626"/>
                    <a:pt x="3927192" y="1162032"/>
                    <a:pt x="3929400" y="1160315"/>
                  </a:cubicBezTo>
                  <a:cubicBezTo>
                    <a:pt x="3931607" y="1158476"/>
                    <a:pt x="3933569" y="1156514"/>
                    <a:pt x="3935163" y="1154429"/>
                  </a:cubicBezTo>
                  <a:cubicBezTo>
                    <a:pt x="3936757" y="1152344"/>
                    <a:pt x="3937983" y="1150137"/>
                    <a:pt x="3938597" y="1148052"/>
                  </a:cubicBezTo>
                  <a:cubicBezTo>
                    <a:pt x="3939210" y="1145968"/>
                    <a:pt x="3939210" y="1144128"/>
                    <a:pt x="3938842" y="1142534"/>
                  </a:cubicBezTo>
                  <a:cubicBezTo>
                    <a:pt x="3938474" y="1140940"/>
                    <a:pt x="3937493" y="1139591"/>
                    <a:pt x="3936267" y="1138610"/>
                  </a:cubicBezTo>
                  <a:cubicBezTo>
                    <a:pt x="3935040" y="1137629"/>
                    <a:pt x="3933324" y="1136893"/>
                    <a:pt x="3931239" y="1136525"/>
                  </a:cubicBezTo>
                  <a:cubicBezTo>
                    <a:pt x="3929277" y="1136157"/>
                    <a:pt x="3926947" y="1136157"/>
                    <a:pt x="3924372" y="1136525"/>
                  </a:cubicBezTo>
                  <a:moveTo>
                    <a:pt x="484752" y="1712513"/>
                  </a:moveTo>
                  <a:cubicBezTo>
                    <a:pt x="483649" y="1712759"/>
                    <a:pt x="482300" y="1713127"/>
                    <a:pt x="480951" y="1713862"/>
                  </a:cubicBezTo>
                  <a:cubicBezTo>
                    <a:pt x="479602" y="1714598"/>
                    <a:pt x="478130" y="1715457"/>
                    <a:pt x="476781" y="1716560"/>
                  </a:cubicBezTo>
                  <a:cubicBezTo>
                    <a:pt x="475310" y="1717664"/>
                    <a:pt x="473961" y="1718890"/>
                    <a:pt x="472612" y="1720239"/>
                  </a:cubicBezTo>
                  <a:cubicBezTo>
                    <a:pt x="471263" y="1721588"/>
                    <a:pt x="470037" y="1723060"/>
                    <a:pt x="469056" y="1724531"/>
                  </a:cubicBezTo>
                  <a:cubicBezTo>
                    <a:pt x="467952" y="1726125"/>
                    <a:pt x="467216" y="1727474"/>
                    <a:pt x="466726" y="1728823"/>
                  </a:cubicBezTo>
                  <a:cubicBezTo>
                    <a:pt x="466235" y="1730172"/>
                    <a:pt x="465990" y="1731276"/>
                    <a:pt x="465990" y="1732257"/>
                  </a:cubicBezTo>
                  <a:cubicBezTo>
                    <a:pt x="465990" y="1733238"/>
                    <a:pt x="466358" y="1733973"/>
                    <a:pt x="466971" y="1734341"/>
                  </a:cubicBezTo>
                  <a:cubicBezTo>
                    <a:pt x="467584" y="1734832"/>
                    <a:pt x="468442" y="1735077"/>
                    <a:pt x="469669" y="1734955"/>
                  </a:cubicBezTo>
                  <a:cubicBezTo>
                    <a:pt x="469669" y="1734955"/>
                    <a:pt x="469669" y="1734955"/>
                    <a:pt x="469669" y="1734955"/>
                  </a:cubicBezTo>
                  <a:cubicBezTo>
                    <a:pt x="469669" y="1734955"/>
                    <a:pt x="469669" y="1734955"/>
                    <a:pt x="469669" y="1734955"/>
                  </a:cubicBezTo>
                  <a:cubicBezTo>
                    <a:pt x="469669" y="1734955"/>
                    <a:pt x="469669" y="1734955"/>
                    <a:pt x="469669" y="1734955"/>
                  </a:cubicBezTo>
                  <a:lnTo>
                    <a:pt x="469669" y="1734955"/>
                  </a:lnTo>
                  <a:cubicBezTo>
                    <a:pt x="470772" y="1734710"/>
                    <a:pt x="472121" y="1734341"/>
                    <a:pt x="473470" y="1733606"/>
                  </a:cubicBezTo>
                  <a:cubicBezTo>
                    <a:pt x="474819" y="1732870"/>
                    <a:pt x="476291" y="1732012"/>
                    <a:pt x="477640" y="1730908"/>
                  </a:cubicBezTo>
                  <a:cubicBezTo>
                    <a:pt x="479111" y="1729804"/>
                    <a:pt x="480460" y="1728578"/>
                    <a:pt x="481809" y="1727229"/>
                  </a:cubicBezTo>
                  <a:cubicBezTo>
                    <a:pt x="483158" y="1725880"/>
                    <a:pt x="484384" y="1724408"/>
                    <a:pt x="485365" y="1722937"/>
                  </a:cubicBezTo>
                  <a:cubicBezTo>
                    <a:pt x="486469" y="1721343"/>
                    <a:pt x="487205" y="1719871"/>
                    <a:pt x="487818" y="1718645"/>
                  </a:cubicBezTo>
                  <a:cubicBezTo>
                    <a:pt x="488309" y="1717296"/>
                    <a:pt x="488554" y="1716192"/>
                    <a:pt x="488554" y="1715211"/>
                  </a:cubicBezTo>
                  <a:cubicBezTo>
                    <a:pt x="488554" y="1714230"/>
                    <a:pt x="488186" y="1713495"/>
                    <a:pt x="487573" y="1713127"/>
                  </a:cubicBezTo>
                  <a:cubicBezTo>
                    <a:pt x="486960" y="1712636"/>
                    <a:pt x="486101" y="1712513"/>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moveTo>
                    <a:pt x="3904506" y="1199066"/>
                  </a:moveTo>
                  <a:cubicBezTo>
                    <a:pt x="3904506" y="1199066"/>
                    <a:pt x="3904506" y="1199066"/>
                    <a:pt x="3904383" y="1199066"/>
                  </a:cubicBezTo>
                  <a:lnTo>
                    <a:pt x="3904260" y="1199066"/>
                  </a:lnTo>
                  <a:cubicBezTo>
                    <a:pt x="3904260" y="1199066"/>
                    <a:pt x="3904260" y="1199066"/>
                    <a:pt x="3904138" y="1199066"/>
                  </a:cubicBezTo>
                  <a:cubicBezTo>
                    <a:pt x="3904138" y="1199066"/>
                    <a:pt x="3904138" y="1199066"/>
                    <a:pt x="3904015" y="1199066"/>
                  </a:cubicBezTo>
                  <a:cubicBezTo>
                    <a:pt x="3901195" y="1199557"/>
                    <a:pt x="3898375" y="1200538"/>
                    <a:pt x="3895677" y="1201764"/>
                  </a:cubicBezTo>
                  <a:cubicBezTo>
                    <a:pt x="3892979" y="1202990"/>
                    <a:pt x="3890404" y="1204584"/>
                    <a:pt x="3888196" y="1206301"/>
                  </a:cubicBezTo>
                  <a:cubicBezTo>
                    <a:pt x="3885989" y="1208018"/>
                    <a:pt x="3883904" y="1209980"/>
                    <a:pt x="3882187" y="1212065"/>
                  </a:cubicBezTo>
                  <a:cubicBezTo>
                    <a:pt x="3880593" y="1214149"/>
                    <a:pt x="3879244" y="1216357"/>
                    <a:pt x="3878509" y="1218441"/>
                  </a:cubicBezTo>
                  <a:cubicBezTo>
                    <a:pt x="3877773" y="1220649"/>
                    <a:pt x="3877650" y="1222611"/>
                    <a:pt x="3878018" y="1224205"/>
                  </a:cubicBezTo>
                  <a:cubicBezTo>
                    <a:pt x="3878386" y="1225922"/>
                    <a:pt x="3879244" y="1227393"/>
                    <a:pt x="3880471" y="1228497"/>
                  </a:cubicBezTo>
                  <a:cubicBezTo>
                    <a:pt x="3881697" y="1229601"/>
                    <a:pt x="3883414" y="1230459"/>
                    <a:pt x="3885498" y="1230827"/>
                  </a:cubicBezTo>
                  <a:cubicBezTo>
                    <a:pt x="3887583" y="1231195"/>
                    <a:pt x="3889913" y="1231195"/>
                    <a:pt x="3892611" y="1230827"/>
                  </a:cubicBezTo>
                  <a:cubicBezTo>
                    <a:pt x="3892611" y="1230827"/>
                    <a:pt x="3892611" y="1230827"/>
                    <a:pt x="3892734" y="1230827"/>
                  </a:cubicBezTo>
                  <a:cubicBezTo>
                    <a:pt x="3892734" y="1230827"/>
                    <a:pt x="3892734" y="1230827"/>
                    <a:pt x="3892856" y="1230827"/>
                  </a:cubicBezTo>
                  <a:cubicBezTo>
                    <a:pt x="3892856" y="1230827"/>
                    <a:pt x="3892856" y="1230827"/>
                    <a:pt x="3892979" y="1230827"/>
                  </a:cubicBezTo>
                  <a:cubicBezTo>
                    <a:pt x="3892979" y="1230827"/>
                    <a:pt x="3892979" y="1230827"/>
                    <a:pt x="3893102" y="1230827"/>
                  </a:cubicBezTo>
                  <a:cubicBezTo>
                    <a:pt x="3895922" y="1230336"/>
                    <a:pt x="3898742" y="1229355"/>
                    <a:pt x="3901440" y="1228129"/>
                  </a:cubicBezTo>
                  <a:cubicBezTo>
                    <a:pt x="3904138" y="1226903"/>
                    <a:pt x="3906713" y="1225309"/>
                    <a:pt x="3909043" y="1223469"/>
                  </a:cubicBezTo>
                  <a:cubicBezTo>
                    <a:pt x="3911373" y="1221630"/>
                    <a:pt x="3913458" y="1219668"/>
                    <a:pt x="3915052" y="1217583"/>
                  </a:cubicBezTo>
                  <a:cubicBezTo>
                    <a:pt x="3916769" y="1215498"/>
                    <a:pt x="3917995" y="1213291"/>
                    <a:pt x="3918731" y="1211084"/>
                  </a:cubicBezTo>
                  <a:cubicBezTo>
                    <a:pt x="3919467" y="1208999"/>
                    <a:pt x="3919589" y="1207037"/>
                    <a:pt x="3919221" y="1205320"/>
                  </a:cubicBezTo>
                  <a:cubicBezTo>
                    <a:pt x="3918853" y="1203603"/>
                    <a:pt x="3917995" y="1202254"/>
                    <a:pt x="3916646" y="1201151"/>
                  </a:cubicBezTo>
                  <a:cubicBezTo>
                    <a:pt x="3915297" y="1200047"/>
                    <a:pt x="3913703" y="1199311"/>
                    <a:pt x="3911618" y="1198943"/>
                  </a:cubicBezTo>
                  <a:cubicBezTo>
                    <a:pt x="3909534" y="1198576"/>
                    <a:pt x="3907204" y="1198576"/>
                    <a:pt x="3904506" y="1198943"/>
                  </a:cubicBezTo>
                  <a:moveTo>
                    <a:pt x="453850" y="1757150"/>
                  </a:moveTo>
                  <a:cubicBezTo>
                    <a:pt x="452623" y="1757396"/>
                    <a:pt x="451275" y="1757886"/>
                    <a:pt x="449926" y="1758499"/>
                  </a:cubicBezTo>
                  <a:cubicBezTo>
                    <a:pt x="448577" y="1759235"/>
                    <a:pt x="447105" y="1760216"/>
                    <a:pt x="445634" y="1761320"/>
                  </a:cubicBezTo>
                  <a:cubicBezTo>
                    <a:pt x="444162" y="1762423"/>
                    <a:pt x="442813" y="1763650"/>
                    <a:pt x="441464" y="1765121"/>
                  </a:cubicBezTo>
                  <a:cubicBezTo>
                    <a:pt x="440115" y="1766470"/>
                    <a:pt x="438889" y="1767942"/>
                    <a:pt x="437908" y="1769536"/>
                  </a:cubicBezTo>
                  <a:cubicBezTo>
                    <a:pt x="436804" y="1771130"/>
                    <a:pt x="436068" y="1772479"/>
                    <a:pt x="435578" y="1773828"/>
                  </a:cubicBezTo>
                  <a:cubicBezTo>
                    <a:pt x="435088" y="1775054"/>
                    <a:pt x="434965" y="1776281"/>
                    <a:pt x="434965" y="1777139"/>
                  </a:cubicBezTo>
                  <a:cubicBezTo>
                    <a:pt x="434965" y="1778120"/>
                    <a:pt x="435455" y="1778733"/>
                    <a:pt x="436068" y="1779224"/>
                  </a:cubicBezTo>
                  <a:cubicBezTo>
                    <a:pt x="436682" y="1779714"/>
                    <a:pt x="437663" y="1779837"/>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9993" y="1779469"/>
                    <a:pt x="441342" y="1779101"/>
                    <a:pt x="442691" y="1778365"/>
                  </a:cubicBezTo>
                  <a:cubicBezTo>
                    <a:pt x="444162" y="1777630"/>
                    <a:pt x="445634" y="1776648"/>
                    <a:pt x="446982" y="1775545"/>
                  </a:cubicBezTo>
                  <a:cubicBezTo>
                    <a:pt x="448454" y="1774441"/>
                    <a:pt x="449926" y="1773092"/>
                    <a:pt x="451152" y="1771743"/>
                  </a:cubicBezTo>
                  <a:cubicBezTo>
                    <a:pt x="452501" y="1770394"/>
                    <a:pt x="453727" y="1768923"/>
                    <a:pt x="454708" y="1767329"/>
                  </a:cubicBezTo>
                  <a:cubicBezTo>
                    <a:pt x="455812" y="1765735"/>
                    <a:pt x="456548" y="1764263"/>
                    <a:pt x="457038" y="1763037"/>
                  </a:cubicBezTo>
                  <a:cubicBezTo>
                    <a:pt x="457529" y="1761688"/>
                    <a:pt x="457651" y="1760584"/>
                    <a:pt x="457651" y="1759726"/>
                  </a:cubicBezTo>
                  <a:cubicBezTo>
                    <a:pt x="457651" y="1758867"/>
                    <a:pt x="457161" y="1758131"/>
                    <a:pt x="456548" y="1757641"/>
                  </a:cubicBezTo>
                  <a:cubicBezTo>
                    <a:pt x="455934" y="1757150"/>
                    <a:pt x="454953" y="1757028"/>
                    <a:pt x="453727" y="1757150"/>
                  </a:cubicBezTo>
                  <a:lnTo>
                    <a:pt x="453727" y="1757150"/>
                  </a:lnTo>
                  <a:cubicBezTo>
                    <a:pt x="453727" y="1757150"/>
                    <a:pt x="453727" y="1757150"/>
                    <a:pt x="453727" y="1757150"/>
                  </a:cubicBezTo>
                  <a:cubicBezTo>
                    <a:pt x="453727" y="1757150"/>
                    <a:pt x="453727" y="1757150"/>
                    <a:pt x="453727" y="1757150"/>
                  </a:cubicBezTo>
                  <a:cubicBezTo>
                    <a:pt x="453727" y="1757150"/>
                    <a:pt x="453727" y="1757150"/>
                    <a:pt x="453727" y="1757150"/>
                  </a:cubicBezTo>
                  <a:moveTo>
                    <a:pt x="3881942" y="1262833"/>
                  </a:moveTo>
                  <a:cubicBezTo>
                    <a:pt x="3879244" y="1263201"/>
                    <a:pt x="3876424" y="1264059"/>
                    <a:pt x="3873726" y="1265286"/>
                  </a:cubicBezTo>
                  <a:cubicBezTo>
                    <a:pt x="3871028" y="1266512"/>
                    <a:pt x="3868453" y="1267984"/>
                    <a:pt x="3866123" y="1269700"/>
                  </a:cubicBezTo>
                  <a:cubicBezTo>
                    <a:pt x="3863793" y="1271417"/>
                    <a:pt x="3861709" y="1273379"/>
                    <a:pt x="3859992" y="1275464"/>
                  </a:cubicBezTo>
                  <a:cubicBezTo>
                    <a:pt x="3858275" y="1277549"/>
                    <a:pt x="3856926" y="1279756"/>
                    <a:pt x="3856067" y="1281963"/>
                  </a:cubicBezTo>
                  <a:cubicBezTo>
                    <a:pt x="3856067" y="1282209"/>
                    <a:pt x="3855945" y="1282331"/>
                    <a:pt x="3855822" y="1282576"/>
                  </a:cubicBezTo>
                  <a:cubicBezTo>
                    <a:pt x="3855700" y="1282822"/>
                    <a:pt x="3855700" y="1282944"/>
                    <a:pt x="3855700" y="1283190"/>
                  </a:cubicBezTo>
                  <a:cubicBezTo>
                    <a:pt x="3855700" y="1283435"/>
                    <a:pt x="3855700" y="1283558"/>
                    <a:pt x="3855577" y="1283803"/>
                  </a:cubicBezTo>
                  <a:cubicBezTo>
                    <a:pt x="3855454" y="1284048"/>
                    <a:pt x="3855577" y="1284171"/>
                    <a:pt x="3855454" y="1284416"/>
                  </a:cubicBezTo>
                  <a:cubicBezTo>
                    <a:pt x="3855454" y="1284661"/>
                    <a:pt x="3855209" y="1284784"/>
                    <a:pt x="3855087" y="1285029"/>
                  </a:cubicBezTo>
                  <a:cubicBezTo>
                    <a:pt x="3855087" y="1285274"/>
                    <a:pt x="3854841" y="1285397"/>
                    <a:pt x="3854841" y="1285642"/>
                  </a:cubicBezTo>
                  <a:cubicBezTo>
                    <a:pt x="3854841" y="1285887"/>
                    <a:pt x="3854596" y="1286010"/>
                    <a:pt x="3854596" y="1286255"/>
                  </a:cubicBezTo>
                  <a:cubicBezTo>
                    <a:pt x="3854596" y="1286500"/>
                    <a:pt x="3854473" y="1286623"/>
                    <a:pt x="3854351" y="1286868"/>
                  </a:cubicBezTo>
                  <a:cubicBezTo>
                    <a:pt x="3853492" y="1289076"/>
                    <a:pt x="3853247" y="1291160"/>
                    <a:pt x="3853615" y="1292877"/>
                  </a:cubicBezTo>
                  <a:cubicBezTo>
                    <a:pt x="3853860" y="1294594"/>
                    <a:pt x="3854719" y="1296188"/>
                    <a:pt x="3855945" y="1297292"/>
                  </a:cubicBezTo>
                  <a:cubicBezTo>
                    <a:pt x="3857171" y="1298518"/>
                    <a:pt x="3858888" y="1299377"/>
                    <a:pt x="3860972" y="1299744"/>
                  </a:cubicBezTo>
                  <a:cubicBezTo>
                    <a:pt x="3863057" y="1300235"/>
                    <a:pt x="3865510" y="1300235"/>
                    <a:pt x="3868208" y="1299744"/>
                  </a:cubicBezTo>
                  <a:cubicBezTo>
                    <a:pt x="3871028" y="1299377"/>
                    <a:pt x="3873849" y="1298518"/>
                    <a:pt x="3876547" y="1297292"/>
                  </a:cubicBezTo>
                  <a:cubicBezTo>
                    <a:pt x="3879244" y="1296066"/>
                    <a:pt x="3881820" y="1294594"/>
                    <a:pt x="3884272" y="1292877"/>
                  </a:cubicBezTo>
                  <a:cubicBezTo>
                    <a:pt x="3886602" y="1291160"/>
                    <a:pt x="3888687" y="1289198"/>
                    <a:pt x="3890526" y="1287114"/>
                  </a:cubicBezTo>
                  <a:cubicBezTo>
                    <a:pt x="3892243" y="1285029"/>
                    <a:pt x="3893592" y="1282822"/>
                    <a:pt x="3894450" y="1280614"/>
                  </a:cubicBezTo>
                  <a:cubicBezTo>
                    <a:pt x="3894450" y="1280369"/>
                    <a:pt x="3894573" y="1280246"/>
                    <a:pt x="3894695" y="1280001"/>
                  </a:cubicBezTo>
                  <a:cubicBezTo>
                    <a:pt x="3894695" y="1279756"/>
                    <a:pt x="3894818" y="1279633"/>
                    <a:pt x="3894941" y="1279388"/>
                  </a:cubicBezTo>
                  <a:cubicBezTo>
                    <a:pt x="3895063" y="1279143"/>
                    <a:pt x="3894941" y="1279020"/>
                    <a:pt x="3895063" y="1278775"/>
                  </a:cubicBezTo>
                  <a:cubicBezTo>
                    <a:pt x="3895063" y="1278530"/>
                    <a:pt x="3895063" y="1278407"/>
                    <a:pt x="3895186" y="1278162"/>
                  </a:cubicBezTo>
                  <a:cubicBezTo>
                    <a:pt x="3895186" y="1277917"/>
                    <a:pt x="3895432" y="1277794"/>
                    <a:pt x="3895554" y="1277549"/>
                  </a:cubicBezTo>
                  <a:cubicBezTo>
                    <a:pt x="3895677" y="1277303"/>
                    <a:pt x="3895799" y="1277181"/>
                    <a:pt x="3895799" y="1276935"/>
                  </a:cubicBezTo>
                  <a:cubicBezTo>
                    <a:pt x="3895799" y="1276690"/>
                    <a:pt x="3896045" y="1276568"/>
                    <a:pt x="3896045" y="1276322"/>
                  </a:cubicBezTo>
                  <a:cubicBezTo>
                    <a:pt x="3896045" y="1276077"/>
                    <a:pt x="3896167" y="1275954"/>
                    <a:pt x="3896290" y="1275709"/>
                  </a:cubicBezTo>
                  <a:cubicBezTo>
                    <a:pt x="3897148" y="1273502"/>
                    <a:pt x="3897393" y="1271417"/>
                    <a:pt x="3897025" y="1269700"/>
                  </a:cubicBezTo>
                  <a:cubicBezTo>
                    <a:pt x="3896658" y="1267984"/>
                    <a:pt x="3895922" y="1266389"/>
                    <a:pt x="3894573" y="1265286"/>
                  </a:cubicBezTo>
                  <a:cubicBezTo>
                    <a:pt x="3893347" y="1264059"/>
                    <a:pt x="3891507" y="1263324"/>
                    <a:pt x="3889422" y="1262833"/>
                  </a:cubicBezTo>
                  <a:cubicBezTo>
                    <a:pt x="3887338" y="1262343"/>
                    <a:pt x="3884885" y="1262343"/>
                    <a:pt x="3882187" y="1262833"/>
                  </a:cubicBezTo>
                  <a:moveTo>
                    <a:pt x="423683" y="1802155"/>
                  </a:moveTo>
                  <a:cubicBezTo>
                    <a:pt x="422457" y="1802401"/>
                    <a:pt x="421108" y="1802891"/>
                    <a:pt x="419636" y="1803504"/>
                  </a:cubicBezTo>
                  <a:cubicBezTo>
                    <a:pt x="418165" y="1804240"/>
                    <a:pt x="416693" y="1805221"/>
                    <a:pt x="415222" y="1806325"/>
                  </a:cubicBezTo>
                  <a:cubicBezTo>
                    <a:pt x="413750" y="1807428"/>
                    <a:pt x="412279" y="1808777"/>
                    <a:pt x="410930" y="1810249"/>
                  </a:cubicBezTo>
                  <a:cubicBezTo>
                    <a:pt x="409581" y="1811721"/>
                    <a:pt x="408354" y="1813192"/>
                    <a:pt x="407373" y="1814786"/>
                  </a:cubicBezTo>
                  <a:cubicBezTo>
                    <a:pt x="406392" y="1816380"/>
                    <a:pt x="405657" y="1817729"/>
                    <a:pt x="405166" y="1819078"/>
                  </a:cubicBezTo>
                  <a:cubicBezTo>
                    <a:pt x="404675" y="1820304"/>
                    <a:pt x="404553" y="1821408"/>
                    <a:pt x="404675" y="1822389"/>
                  </a:cubicBezTo>
                  <a:cubicBezTo>
                    <a:pt x="404798" y="1823247"/>
                    <a:pt x="405166" y="1823983"/>
                    <a:pt x="405902" y="1824351"/>
                  </a:cubicBezTo>
                  <a:cubicBezTo>
                    <a:pt x="406638" y="1824719"/>
                    <a:pt x="407496" y="1824842"/>
                    <a:pt x="408722" y="1824719"/>
                  </a:cubicBezTo>
                  <a:cubicBezTo>
                    <a:pt x="409949" y="1824474"/>
                    <a:pt x="411298" y="1823983"/>
                    <a:pt x="412769" y="1823370"/>
                  </a:cubicBezTo>
                  <a:cubicBezTo>
                    <a:pt x="414241" y="1822634"/>
                    <a:pt x="415712" y="1821653"/>
                    <a:pt x="417184" y="1820550"/>
                  </a:cubicBezTo>
                  <a:cubicBezTo>
                    <a:pt x="418655" y="1819446"/>
                    <a:pt x="420127" y="1818097"/>
                    <a:pt x="421476" y="1816626"/>
                  </a:cubicBezTo>
                  <a:cubicBezTo>
                    <a:pt x="422825" y="1815154"/>
                    <a:pt x="424051" y="1813682"/>
                    <a:pt x="425032" y="1812088"/>
                  </a:cubicBezTo>
                  <a:cubicBezTo>
                    <a:pt x="426013" y="1810494"/>
                    <a:pt x="426749" y="1809145"/>
                    <a:pt x="427239" y="1807796"/>
                  </a:cubicBezTo>
                  <a:cubicBezTo>
                    <a:pt x="427730" y="1806447"/>
                    <a:pt x="427852" y="1805466"/>
                    <a:pt x="427730" y="1804485"/>
                  </a:cubicBezTo>
                  <a:cubicBezTo>
                    <a:pt x="427607" y="1803627"/>
                    <a:pt x="427239" y="1802891"/>
                    <a:pt x="426503" y="1802523"/>
                  </a:cubicBezTo>
                  <a:cubicBezTo>
                    <a:pt x="425768" y="1802155"/>
                    <a:pt x="424909" y="1802033"/>
                    <a:pt x="423560" y="1802155"/>
                  </a:cubicBezTo>
                  <a:moveTo>
                    <a:pt x="3854596" y="1332732"/>
                  </a:moveTo>
                  <a:cubicBezTo>
                    <a:pt x="3851898" y="1333100"/>
                    <a:pt x="3849200" y="1333958"/>
                    <a:pt x="3846625" y="1335062"/>
                  </a:cubicBezTo>
                  <a:cubicBezTo>
                    <a:pt x="3844050" y="1336165"/>
                    <a:pt x="3841475" y="1337637"/>
                    <a:pt x="3839145" y="1339354"/>
                  </a:cubicBezTo>
                  <a:cubicBezTo>
                    <a:pt x="3836815" y="1341070"/>
                    <a:pt x="3834730" y="1342910"/>
                    <a:pt x="3833013" y="1344995"/>
                  </a:cubicBezTo>
                  <a:cubicBezTo>
                    <a:pt x="3831296" y="1347079"/>
                    <a:pt x="3829947" y="1349164"/>
                    <a:pt x="3828967" y="1351371"/>
                  </a:cubicBezTo>
                  <a:cubicBezTo>
                    <a:pt x="3827986" y="1353701"/>
                    <a:pt x="3827617" y="1355786"/>
                    <a:pt x="3827863" y="1357625"/>
                  </a:cubicBezTo>
                  <a:cubicBezTo>
                    <a:pt x="3827986" y="1359465"/>
                    <a:pt x="3828721" y="1361059"/>
                    <a:pt x="3829947" y="1362408"/>
                  </a:cubicBezTo>
                  <a:cubicBezTo>
                    <a:pt x="3831174" y="1363634"/>
                    <a:pt x="3832768" y="1364615"/>
                    <a:pt x="3834853" y="1365106"/>
                  </a:cubicBezTo>
                  <a:cubicBezTo>
                    <a:pt x="3836937" y="1365596"/>
                    <a:pt x="3839267" y="1365841"/>
                    <a:pt x="3842088" y="1365474"/>
                  </a:cubicBezTo>
                  <a:lnTo>
                    <a:pt x="3842210" y="1365474"/>
                  </a:lnTo>
                  <a:cubicBezTo>
                    <a:pt x="3842210" y="1365474"/>
                    <a:pt x="3842210" y="1365474"/>
                    <a:pt x="3842333" y="1365474"/>
                  </a:cubicBezTo>
                  <a:lnTo>
                    <a:pt x="3842456" y="1365474"/>
                  </a:lnTo>
                  <a:cubicBezTo>
                    <a:pt x="3842456" y="1365474"/>
                    <a:pt x="3842456" y="1365474"/>
                    <a:pt x="3842578" y="1365474"/>
                  </a:cubicBezTo>
                  <a:cubicBezTo>
                    <a:pt x="3845276" y="1365106"/>
                    <a:pt x="3848097" y="1364247"/>
                    <a:pt x="3850794" y="1363144"/>
                  </a:cubicBezTo>
                  <a:cubicBezTo>
                    <a:pt x="3853492" y="1362040"/>
                    <a:pt x="3856067" y="1360568"/>
                    <a:pt x="3858397" y="1358852"/>
                  </a:cubicBezTo>
                  <a:cubicBezTo>
                    <a:pt x="3860727" y="1357135"/>
                    <a:pt x="3862935" y="1355173"/>
                    <a:pt x="3864652" y="1353088"/>
                  </a:cubicBezTo>
                  <a:cubicBezTo>
                    <a:pt x="3866368" y="1351003"/>
                    <a:pt x="3867840" y="1348796"/>
                    <a:pt x="3868698" y="1346589"/>
                  </a:cubicBezTo>
                  <a:cubicBezTo>
                    <a:pt x="3869557" y="1344381"/>
                    <a:pt x="3869925" y="1342297"/>
                    <a:pt x="3869679" y="1340457"/>
                  </a:cubicBezTo>
                  <a:cubicBezTo>
                    <a:pt x="3869434" y="1338618"/>
                    <a:pt x="3868698" y="1337024"/>
                    <a:pt x="3867472" y="1335797"/>
                  </a:cubicBezTo>
                  <a:cubicBezTo>
                    <a:pt x="3866246" y="1334571"/>
                    <a:pt x="3864652" y="1333590"/>
                    <a:pt x="3862567" y="1333100"/>
                  </a:cubicBezTo>
                  <a:cubicBezTo>
                    <a:pt x="3860482" y="1332609"/>
                    <a:pt x="3858030" y="1332486"/>
                    <a:pt x="3855332" y="1332854"/>
                  </a:cubicBezTo>
                  <a:cubicBezTo>
                    <a:pt x="3855332" y="1332854"/>
                    <a:pt x="3855209" y="1332854"/>
                    <a:pt x="3855087" y="1332854"/>
                  </a:cubicBezTo>
                  <a:cubicBezTo>
                    <a:pt x="3855087" y="1332854"/>
                    <a:pt x="3854964" y="1332854"/>
                    <a:pt x="3854841" y="1332854"/>
                  </a:cubicBezTo>
                  <a:cubicBezTo>
                    <a:pt x="3854841" y="1332854"/>
                    <a:pt x="3854719" y="1332854"/>
                    <a:pt x="3854596" y="1332854"/>
                  </a:cubicBezTo>
                  <a:cubicBezTo>
                    <a:pt x="3854596" y="1332854"/>
                    <a:pt x="3854473" y="1332854"/>
                    <a:pt x="3854351" y="1332854"/>
                  </a:cubicBezTo>
                  <a:moveTo>
                    <a:pt x="394497" y="1847283"/>
                  </a:move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3271" y="1847528"/>
                    <a:pt x="391922" y="1848019"/>
                    <a:pt x="390451" y="1848754"/>
                  </a:cubicBezTo>
                  <a:cubicBezTo>
                    <a:pt x="388979" y="1849490"/>
                    <a:pt x="387507" y="1850471"/>
                    <a:pt x="386036" y="1851697"/>
                  </a:cubicBezTo>
                  <a:cubicBezTo>
                    <a:pt x="384564" y="1852924"/>
                    <a:pt x="383093" y="1854150"/>
                    <a:pt x="381744" y="1855622"/>
                  </a:cubicBezTo>
                  <a:cubicBezTo>
                    <a:pt x="380395" y="1857093"/>
                    <a:pt x="379169" y="1858565"/>
                    <a:pt x="378188" y="1860159"/>
                  </a:cubicBezTo>
                  <a:cubicBezTo>
                    <a:pt x="377207" y="1861630"/>
                    <a:pt x="376471" y="1863102"/>
                    <a:pt x="376103" y="1864328"/>
                  </a:cubicBezTo>
                  <a:cubicBezTo>
                    <a:pt x="375735" y="1865554"/>
                    <a:pt x="375612" y="1866658"/>
                    <a:pt x="375735" y="1867517"/>
                  </a:cubicBezTo>
                  <a:cubicBezTo>
                    <a:pt x="375858" y="1868375"/>
                    <a:pt x="376348" y="1868988"/>
                    <a:pt x="376961" y="1869479"/>
                  </a:cubicBezTo>
                  <a:cubicBezTo>
                    <a:pt x="377697" y="1869847"/>
                    <a:pt x="378556" y="1869969"/>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81008" y="1869601"/>
                    <a:pt x="382357" y="1869111"/>
                    <a:pt x="383829" y="1868375"/>
                  </a:cubicBezTo>
                  <a:cubicBezTo>
                    <a:pt x="385300" y="1867639"/>
                    <a:pt x="386772" y="1866658"/>
                    <a:pt x="388243" y="1865432"/>
                  </a:cubicBezTo>
                  <a:cubicBezTo>
                    <a:pt x="389715" y="1864206"/>
                    <a:pt x="391186" y="1862857"/>
                    <a:pt x="392535" y="1861508"/>
                  </a:cubicBezTo>
                  <a:cubicBezTo>
                    <a:pt x="393884" y="1860036"/>
                    <a:pt x="395110" y="1858565"/>
                    <a:pt x="396091" y="1856970"/>
                  </a:cubicBezTo>
                  <a:cubicBezTo>
                    <a:pt x="397073" y="1855499"/>
                    <a:pt x="397808" y="1854027"/>
                    <a:pt x="398176" y="1852801"/>
                  </a:cubicBezTo>
                  <a:cubicBezTo>
                    <a:pt x="398544" y="1851575"/>
                    <a:pt x="398667" y="1850471"/>
                    <a:pt x="398544" y="1849613"/>
                  </a:cubicBezTo>
                  <a:cubicBezTo>
                    <a:pt x="398421" y="1848754"/>
                    <a:pt x="398054" y="1848019"/>
                    <a:pt x="397318" y="1847651"/>
                  </a:cubicBezTo>
                  <a:cubicBezTo>
                    <a:pt x="396582" y="1847283"/>
                    <a:pt x="395724" y="1847160"/>
                    <a:pt x="394497" y="1847283"/>
                  </a:cubicBezTo>
                  <a:moveTo>
                    <a:pt x="3826759" y="1398829"/>
                  </a:moveTo>
                  <a:cubicBezTo>
                    <a:pt x="3824061" y="1399197"/>
                    <a:pt x="3821364" y="1399932"/>
                    <a:pt x="3818788" y="1401036"/>
                  </a:cubicBezTo>
                  <a:cubicBezTo>
                    <a:pt x="3816213" y="1402140"/>
                    <a:pt x="3813638" y="1403489"/>
                    <a:pt x="3811308" y="1405205"/>
                  </a:cubicBezTo>
                  <a:cubicBezTo>
                    <a:pt x="3808978" y="1406799"/>
                    <a:pt x="3806893" y="1408762"/>
                    <a:pt x="3805054" y="1410724"/>
                  </a:cubicBezTo>
                  <a:cubicBezTo>
                    <a:pt x="3803214" y="1412686"/>
                    <a:pt x="3801743" y="1414893"/>
                    <a:pt x="3800762" y="1417100"/>
                  </a:cubicBezTo>
                  <a:cubicBezTo>
                    <a:pt x="3799781" y="1419430"/>
                    <a:pt x="3799290" y="1421638"/>
                    <a:pt x="3799413" y="1423477"/>
                  </a:cubicBezTo>
                  <a:cubicBezTo>
                    <a:pt x="3799413" y="1425439"/>
                    <a:pt x="3800149" y="1427033"/>
                    <a:pt x="3801252" y="1428382"/>
                  </a:cubicBezTo>
                  <a:cubicBezTo>
                    <a:pt x="3802356" y="1429731"/>
                    <a:pt x="3803950" y="1430712"/>
                    <a:pt x="3805912" y="1431448"/>
                  </a:cubicBezTo>
                  <a:cubicBezTo>
                    <a:pt x="3807874" y="1432061"/>
                    <a:pt x="3810327" y="1432306"/>
                    <a:pt x="3813025" y="1432061"/>
                  </a:cubicBezTo>
                  <a:cubicBezTo>
                    <a:pt x="3813025" y="1432061"/>
                    <a:pt x="3813270" y="1432061"/>
                    <a:pt x="3813393" y="1432061"/>
                  </a:cubicBezTo>
                  <a:cubicBezTo>
                    <a:pt x="3813393" y="1432061"/>
                    <a:pt x="3813638" y="1432061"/>
                    <a:pt x="3813761" y="1432061"/>
                  </a:cubicBezTo>
                  <a:lnTo>
                    <a:pt x="3814129" y="1432061"/>
                  </a:lnTo>
                  <a:cubicBezTo>
                    <a:pt x="3814129" y="1432061"/>
                    <a:pt x="3814374" y="1432061"/>
                    <a:pt x="3814496" y="1432061"/>
                  </a:cubicBezTo>
                  <a:cubicBezTo>
                    <a:pt x="3817071" y="1431693"/>
                    <a:pt x="3819769" y="1430957"/>
                    <a:pt x="3822344" y="1429854"/>
                  </a:cubicBezTo>
                  <a:cubicBezTo>
                    <a:pt x="3824920" y="1428750"/>
                    <a:pt x="3827495" y="1427279"/>
                    <a:pt x="3829825" y="1425684"/>
                  </a:cubicBezTo>
                  <a:cubicBezTo>
                    <a:pt x="3832155" y="1424090"/>
                    <a:pt x="3834239" y="1422128"/>
                    <a:pt x="3836079" y="1420166"/>
                  </a:cubicBezTo>
                  <a:cubicBezTo>
                    <a:pt x="3837796" y="1418204"/>
                    <a:pt x="3839267" y="1415997"/>
                    <a:pt x="3840249" y="1413789"/>
                  </a:cubicBezTo>
                  <a:cubicBezTo>
                    <a:pt x="3841352" y="1411459"/>
                    <a:pt x="3841720" y="1409252"/>
                    <a:pt x="3841597" y="1407413"/>
                  </a:cubicBezTo>
                  <a:cubicBezTo>
                    <a:pt x="3841597" y="1405451"/>
                    <a:pt x="3840862" y="1403856"/>
                    <a:pt x="3839758" y="1402508"/>
                  </a:cubicBezTo>
                  <a:cubicBezTo>
                    <a:pt x="3838654" y="1401159"/>
                    <a:pt x="3837060" y="1400178"/>
                    <a:pt x="3835098" y="1399564"/>
                  </a:cubicBezTo>
                  <a:cubicBezTo>
                    <a:pt x="3833136" y="1398951"/>
                    <a:pt x="3830683" y="1398706"/>
                    <a:pt x="3827986" y="1398951"/>
                  </a:cubicBezTo>
                  <a:lnTo>
                    <a:pt x="3827740" y="1398951"/>
                  </a:lnTo>
                  <a:cubicBezTo>
                    <a:pt x="3827740" y="1398951"/>
                    <a:pt x="3827617" y="1398951"/>
                    <a:pt x="3827495" y="1398951"/>
                  </a:cubicBezTo>
                  <a:cubicBezTo>
                    <a:pt x="3827495" y="1398951"/>
                    <a:pt x="3827372" y="1398951"/>
                    <a:pt x="3827250" y="1398951"/>
                  </a:cubicBezTo>
                  <a:cubicBezTo>
                    <a:pt x="3827250" y="1398951"/>
                    <a:pt x="3827004" y="1398951"/>
                    <a:pt x="3827004" y="1398951"/>
                  </a:cubicBezTo>
                  <a:moveTo>
                    <a:pt x="366047" y="1892655"/>
                  </a:moveTo>
                  <a:cubicBezTo>
                    <a:pt x="366047" y="1892655"/>
                    <a:pt x="366047" y="1892655"/>
                    <a:pt x="366047" y="1892655"/>
                  </a:cubicBezTo>
                  <a:cubicBezTo>
                    <a:pt x="366047" y="1892655"/>
                    <a:pt x="366047" y="1892655"/>
                    <a:pt x="365925" y="1892655"/>
                  </a:cubicBezTo>
                  <a:cubicBezTo>
                    <a:pt x="365925" y="1892655"/>
                    <a:pt x="365925" y="1892655"/>
                    <a:pt x="365802" y="1892655"/>
                  </a:cubicBezTo>
                  <a:cubicBezTo>
                    <a:pt x="365802" y="1892655"/>
                    <a:pt x="365802" y="1892655"/>
                    <a:pt x="365680" y="1892655"/>
                  </a:cubicBezTo>
                  <a:cubicBezTo>
                    <a:pt x="364453" y="1892901"/>
                    <a:pt x="362982" y="1893514"/>
                    <a:pt x="361510" y="1894372"/>
                  </a:cubicBezTo>
                  <a:cubicBezTo>
                    <a:pt x="360039" y="1895231"/>
                    <a:pt x="358567" y="1896212"/>
                    <a:pt x="357096" y="1897438"/>
                  </a:cubicBezTo>
                  <a:cubicBezTo>
                    <a:pt x="355624" y="1898664"/>
                    <a:pt x="354152" y="1900013"/>
                    <a:pt x="352926" y="1901485"/>
                  </a:cubicBezTo>
                  <a:cubicBezTo>
                    <a:pt x="351577" y="1902956"/>
                    <a:pt x="350473" y="1904428"/>
                    <a:pt x="349492" y="1906022"/>
                  </a:cubicBezTo>
                  <a:cubicBezTo>
                    <a:pt x="348634" y="1907494"/>
                    <a:pt x="347898" y="1908965"/>
                    <a:pt x="347531" y="1910192"/>
                  </a:cubicBezTo>
                  <a:cubicBezTo>
                    <a:pt x="347162" y="1911418"/>
                    <a:pt x="347040" y="1912522"/>
                    <a:pt x="347162" y="1913380"/>
                  </a:cubicBezTo>
                  <a:cubicBezTo>
                    <a:pt x="347285" y="1914238"/>
                    <a:pt x="347776" y="1914851"/>
                    <a:pt x="348389" y="1915342"/>
                  </a:cubicBezTo>
                  <a:cubicBezTo>
                    <a:pt x="349002" y="1915710"/>
                    <a:pt x="349983" y="1915832"/>
                    <a:pt x="351087" y="1915710"/>
                  </a:cubicBezTo>
                  <a:cubicBezTo>
                    <a:pt x="351087" y="1915710"/>
                    <a:pt x="351087" y="1915710"/>
                    <a:pt x="351209" y="1915710"/>
                  </a:cubicBezTo>
                  <a:cubicBezTo>
                    <a:pt x="351209" y="1915710"/>
                    <a:pt x="351209" y="1915710"/>
                    <a:pt x="351332" y="1915710"/>
                  </a:cubicBezTo>
                  <a:cubicBezTo>
                    <a:pt x="351332" y="1915710"/>
                    <a:pt x="351332" y="1915710"/>
                    <a:pt x="351455" y="1915710"/>
                  </a:cubicBezTo>
                  <a:cubicBezTo>
                    <a:pt x="351455" y="1915710"/>
                    <a:pt x="351455" y="1915710"/>
                    <a:pt x="351577" y="1915710"/>
                  </a:cubicBezTo>
                  <a:cubicBezTo>
                    <a:pt x="352803" y="1915465"/>
                    <a:pt x="354275" y="1914851"/>
                    <a:pt x="355747" y="1914115"/>
                  </a:cubicBezTo>
                  <a:cubicBezTo>
                    <a:pt x="357218" y="1913257"/>
                    <a:pt x="358690" y="1912276"/>
                    <a:pt x="360161" y="1911050"/>
                  </a:cubicBezTo>
                  <a:cubicBezTo>
                    <a:pt x="361633" y="1909824"/>
                    <a:pt x="363104" y="1908475"/>
                    <a:pt x="364453" y="1907003"/>
                  </a:cubicBezTo>
                  <a:cubicBezTo>
                    <a:pt x="365802" y="1905532"/>
                    <a:pt x="366906" y="1903937"/>
                    <a:pt x="367887" y="1902343"/>
                  </a:cubicBezTo>
                  <a:cubicBezTo>
                    <a:pt x="368868" y="1900872"/>
                    <a:pt x="369481" y="1899400"/>
                    <a:pt x="369849" y="1898174"/>
                  </a:cubicBezTo>
                  <a:cubicBezTo>
                    <a:pt x="370217" y="1896947"/>
                    <a:pt x="370339" y="1895844"/>
                    <a:pt x="370094" y="1894985"/>
                  </a:cubicBezTo>
                  <a:cubicBezTo>
                    <a:pt x="369971" y="1894127"/>
                    <a:pt x="369481" y="1893514"/>
                    <a:pt x="368868" y="1893146"/>
                  </a:cubicBezTo>
                  <a:cubicBezTo>
                    <a:pt x="368255" y="1892778"/>
                    <a:pt x="367274" y="1892655"/>
                    <a:pt x="366047" y="1892778"/>
                  </a:cubicBezTo>
                  <a:moveTo>
                    <a:pt x="3795611" y="1465907"/>
                  </a:moveTo>
                  <a:cubicBezTo>
                    <a:pt x="3793036" y="1466275"/>
                    <a:pt x="3790461" y="1467010"/>
                    <a:pt x="3787886" y="1467991"/>
                  </a:cubicBezTo>
                  <a:cubicBezTo>
                    <a:pt x="3785311" y="1469095"/>
                    <a:pt x="3782858" y="1470444"/>
                    <a:pt x="3780528" y="1472038"/>
                  </a:cubicBezTo>
                  <a:cubicBezTo>
                    <a:pt x="3778198" y="1473632"/>
                    <a:pt x="3776113" y="1475472"/>
                    <a:pt x="3774274" y="1477434"/>
                  </a:cubicBezTo>
                  <a:cubicBezTo>
                    <a:pt x="3772434" y="1479396"/>
                    <a:pt x="3770963" y="1481603"/>
                    <a:pt x="3769859" y="1483810"/>
                  </a:cubicBezTo>
                  <a:cubicBezTo>
                    <a:pt x="3768756" y="1486140"/>
                    <a:pt x="3768265" y="1488348"/>
                    <a:pt x="3768265" y="1490310"/>
                  </a:cubicBezTo>
                  <a:cubicBezTo>
                    <a:pt x="3768265" y="1492272"/>
                    <a:pt x="3768878" y="1493989"/>
                    <a:pt x="3769859" y="1495460"/>
                  </a:cubicBezTo>
                  <a:cubicBezTo>
                    <a:pt x="3770841" y="1496932"/>
                    <a:pt x="3772434" y="1498035"/>
                    <a:pt x="3774274" y="1498649"/>
                  </a:cubicBezTo>
                  <a:cubicBezTo>
                    <a:pt x="3776236" y="1499384"/>
                    <a:pt x="3778566" y="1499752"/>
                    <a:pt x="3781264" y="1499507"/>
                  </a:cubicBezTo>
                  <a:cubicBezTo>
                    <a:pt x="3781386" y="1499507"/>
                    <a:pt x="3781632" y="1499507"/>
                    <a:pt x="3781754" y="1499507"/>
                  </a:cubicBezTo>
                  <a:cubicBezTo>
                    <a:pt x="3781877" y="1499507"/>
                    <a:pt x="3782122" y="1499507"/>
                    <a:pt x="3782245" y="1499507"/>
                  </a:cubicBezTo>
                  <a:cubicBezTo>
                    <a:pt x="3782368" y="1499507"/>
                    <a:pt x="3782613" y="1499507"/>
                    <a:pt x="3782736" y="1499507"/>
                  </a:cubicBezTo>
                  <a:cubicBezTo>
                    <a:pt x="3782858" y="1499507"/>
                    <a:pt x="3783103" y="1499507"/>
                    <a:pt x="3783226" y="1499507"/>
                  </a:cubicBezTo>
                  <a:cubicBezTo>
                    <a:pt x="3785801" y="1499139"/>
                    <a:pt x="3788376" y="1498403"/>
                    <a:pt x="3790951" y="1497422"/>
                  </a:cubicBezTo>
                  <a:cubicBezTo>
                    <a:pt x="3793527" y="1496319"/>
                    <a:pt x="3795979" y="1494970"/>
                    <a:pt x="3798309" y="1493376"/>
                  </a:cubicBezTo>
                  <a:cubicBezTo>
                    <a:pt x="3800639" y="1491781"/>
                    <a:pt x="3802724" y="1489942"/>
                    <a:pt x="3804563" y="1487980"/>
                  </a:cubicBezTo>
                  <a:cubicBezTo>
                    <a:pt x="3806403" y="1486018"/>
                    <a:pt x="3807874" y="1483810"/>
                    <a:pt x="3808978" y="1481603"/>
                  </a:cubicBezTo>
                  <a:cubicBezTo>
                    <a:pt x="3810082" y="1479273"/>
                    <a:pt x="3810572" y="1477066"/>
                    <a:pt x="3810572" y="1475104"/>
                  </a:cubicBezTo>
                  <a:cubicBezTo>
                    <a:pt x="3810572" y="1473142"/>
                    <a:pt x="3809959" y="1471425"/>
                    <a:pt x="3808978" y="1469953"/>
                  </a:cubicBezTo>
                  <a:cubicBezTo>
                    <a:pt x="3807997" y="1468482"/>
                    <a:pt x="3806403" y="1467378"/>
                    <a:pt x="3804441" y="1466765"/>
                  </a:cubicBezTo>
                  <a:cubicBezTo>
                    <a:pt x="3802479" y="1466029"/>
                    <a:pt x="3800149" y="1465784"/>
                    <a:pt x="3797451" y="1465907"/>
                  </a:cubicBezTo>
                  <a:cubicBezTo>
                    <a:pt x="3797328" y="1465907"/>
                    <a:pt x="3797083" y="1465907"/>
                    <a:pt x="3796960" y="1465907"/>
                  </a:cubicBezTo>
                  <a:cubicBezTo>
                    <a:pt x="3796838" y="1465907"/>
                    <a:pt x="3796592" y="1465907"/>
                    <a:pt x="3796470" y="1465907"/>
                  </a:cubicBezTo>
                  <a:cubicBezTo>
                    <a:pt x="3796347" y="1465907"/>
                    <a:pt x="3796102" y="1465907"/>
                    <a:pt x="3795979" y="1465907"/>
                  </a:cubicBezTo>
                  <a:cubicBezTo>
                    <a:pt x="3795857" y="1465907"/>
                    <a:pt x="3795611" y="1465907"/>
                    <a:pt x="3795489" y="1465907"/>
                  </a:cubicBezTo>
                  <a:moveTo>
                    <a:pt x="338578" y="1938151"/>
                  </a:moveTo>
                  <a:cubicBezTo>
                    <a:pt x="338578" y="1938151"/>
                    <a:pt x="338456" y="1938151"/>
                    <a:pt x="338333" y="1938151"/>
                  </a:cubicBezTo>
                  <a:cubicBezTo>
                    <a:pt x="338333" y="1938151"/>
                    <a:pt x="338211" y="1938151"/>
                    <a:pt x="338088" y="1938151"/>
                  </a:cubicBezTo>
                  <a:cubicBezTo>
                    <a:pt x="338088" y="1938151"/>
                    <a:pt x="337965" y="1938151"/>
                    <a:pt x="337843" y="1938151"/>
                  </a:cubicBezTo>
                  <a:cubicBezTo>
                    <a:pt x="337843" y="1938151"/>
                    <a:pt x="337720" y="1938151"/>
                    <a:pt x="337597" y="1938151"/>
                  </a:cubicBezTo>
                  <a:cubicBezTo>
                    <a:pt x="336248" y="1938519"/>
                    <a:pt x="334900" y="1939132"/>
                    <a:pt x="333428" y="1939868"/>
                  </a:cubicBezTo>
                  <a:cubicBezTo>
                    <a:pt x="331957" y="1940726"/>
                    <a:pt x="330485" y="1941830"/>
                    <a:pt x="329013" y="1943056"/>
                  </a:cubicBezTo>
                  <a:cubicBezTo>
                    <a:pt x="327542" y="1944282"/>
                    <a:pt x="326193" y="1945631"/>
                    <a:pt x="324844" y="1947103"/>
                  </a:cubicBezTo>
                  <a:cubicBezTo>
                    <a:pt x="323618" y="1948574"/>
                    <a:pt x="322392" y="1950168"/>
                    <a:pt x="321533" y="1951640"/>
                  </a:cubicBezTo>
                  <a:cubicBezTo>
                    <a:pt x="320675" y="1953112"/>
                    <a:pt x="320062" y="1954460"/>
                    <a:pt x="319694" y="1955687"/>
                  </a:cubicBezTo>
                  <a:cubicBezTo>
                    <a:pt x="319326" y="1956913"/>
                    <a:pt x="319203" y="1957894"/>
                    <a:pt x="319448" y="1958753"/>
                  </a:cubicBezTo>
                  <a:cubicBezTo>
                    <a:pt x="319694" y="1959611"/>
                    <a:pt x="320062" y="1960224"/>
                    <a:pt x="320675" y="1960592"/>
                  </a:cubicBezTo>
                  <a:cubicBezTo>
                    <a:pt x="321288" y="1960960"/>
                    <a:pt x="322269" y="1961083"/>
                    <a:pt x="323373" y="1960960"/>
                  </a:cubicBezTo>
                  <a:cubicBezTo>
                    <a:pt x="323373" y="1960960"/>
                    <a:pt x="323495" y="1960960"/>
                    <a:pt x="323618" y="1960960"/>
                  </a:cubicBezTo>
                  <a:cubicBezTo>
                    <a:pt x="323618" y="1960960"/>
                    <a:pt x="323740" y="1960960"/>
                    <a:pt x="323863" y="1960960"/>
                  </a:cubicBezTo>
                  <a:cubicBezTo>
                    <a:pt x="323863" y="1960960"/>
                    <a:pt x="323986" y="1960960"/>
                    <a:pt x="324108" y="1960960"/>
                  </a:cubicBezTo>
                  <a:cubicBezTo>
                    <a:pt x="324108" y="1960960"/>
                    <a:pt x="324231" y="1960960"/>
                    <a:pt x="324353" y="1960960"/>
                  </a:cubicBezTo>
                  <a:cubicBezTo>
                    <a:pt x="325702" y="1960592"/>
                    <a:pt x="327051" y="1959979"/>
                    <a:pt x="328646" y="1959243"/>
                  </a:cubicBezTo>
                  <a:cubicBezTo>
                    <a:pt x="330117" y="1958385"/>
                    <a:pt x="331711" y="1957281"/>
                    <a:pt x="333183" y="1956055"/>
                  </a:cubicBezTo>
                  <a:cubicBezTo>
                    <a:pt x="334654" y="1954828"/>
                    <a:pt x="336126" y="1953480"/>
                    <a:pt x="337352" y="1951885"/>
                  </a:cubicBezTo>
                  <a:cubicBezTo>
                    <a:pt x="338701" y="1950414"/>
                    <a:pt x="339805" y="1948820"/>
                    <a:pt x="340786" y="1947225"/>
                  </a:cubicBezTo>
                  <a:cubicBezTo>
                    <a:pt x="341644" y="1945754"/>
                    <a:pt x="342257" y="1944405"/>
                    <a:pt x="342625" y="1943179"/>
                  </a:cubicBezTo>
                  <a:cubicBezTo>
                    <a:pt x="342993" y="1941952"/>
                    <a:pt x="342993" y="1940971"/>
                    <a:pt x="342871" y="1940113"/>
                  </a:cubicBezTo>
                  <a:cubicBezTo>
                    <a:pt x="342748" y="1939255"/>
                    <a:pt x="342257" y="1938641"/>
                    <a:pt x="341644" y="1938273"/>
                  </a:cubicBezTo>
                  <a:cubicBezTo>
                    <a:pt x="341031" y="1937905"/>
                    <a:pt x="340050" y="1937783"/>
                    <a:pt x="338946" y="1937905"/>
                  </a:cubicBezTo>
                  <a:moveTo>
                    <a:pt x="3762011" y="1533843"/>
                  </a:moveTo>
                  <a:cubicBezTo>
                    <a:pt x="3759436" y="1534211"/>
                    <a:pt x="3756861" y="1534824"/>
                    <a:pt x="3754408" y="1535928"/>
                  </a:cubicBezTo>
                  <a:cubicBezTo>
                    <a:pt x="3751833" y="1536909"/>
                    <a:pt x="3749380" y="1538258"/>
                    <a:pt x="3747173" y="1539852"/>
                  </a:cubicBezTo>
                  <a:cubicBezTo>
                    <a:pt x="3744843" y="1541446"/>
                    <a:pt x="3742758" y="1543163"/>
                    <a:pt x="3740919" y="1545125"/>
                  </a:cubicBezTo>
                  <a:cubicBezTo>
                    <a:pt x="3739080" y="1547087"/>
                    <a:pt x="3737608" y="1549172"/>
                    <a:pt x="3736504" y="1551379"/>
                  </a:cubicBezTo>
                  <a:cubicBezTo>
                    <a:pt x="3735278" y="1553709"/>
                    <a:pt x="3734665" y="1556039"/>
                    <a:pt x="3734542" y="1558001"/>
                  </a:cubicBezTo>
                  <a:cubicBezTo>
                    <a:pt x="3734420" y="1559963"/>
                    <a:pt x="3734910" y="1561803"/>
                    <a:pt x="3735891" y="1563397"/>
                  </a:cubicBezTo>
                  <a:cubicBezTo>
                    <a:pt x="3736872" y="1564868"/>
                    <a:pt x="3738221" y="1566095"/>
                    <a:pt x="3740061" y="1566953"/>
                  </a:cubicBezTo>
                  <a:cubicBezTo>
                    <a:pt x="3741900" y="1567811"/>
                    <a:pt x="3744230" y="1568179"/>
                    <a:pt x="3746928" y="1568056"/>
                  </a:cubicBezTo>
                  <a:cubicBezTo>
                    <a:pt x="3747173" y="1568056"/>
                    <a:pt x="3747296" y="1568056"/>
                    <a:pt x="3747541" y="1568056"/>
                  </a:cubicBezTo>
                  <a:cubicBezTo>
                    <a:pt x="3747786" y="1568056"/>
                    <a:pt x="3747909" y="1568056"/>
                    <a:pt x="3748154" y="1568056"/>
                  </a:cubicBezTo>
                  <a:cubicBezTo>
                    <a:pt x="3748399" y="1568056"/>
                    <a:pt x="3748522" y="1568056"/>
                    <a:pt x="3748767" y="1568056"/>
                  </a:cubicBezTo>
                  <a:cubicBezTo>
                    <a:pt x="3749013" y="1568056"/>
                    <a:pt x="3749135" y="1568056"/>
                    <a:pt x="3749380" y="1568056"/>
                  </a:cubicBezTo>
                  <a:cubicBezTo>
                    <a:pt x="3751956" y="1567689"/>
                    <a:pt x="3754531" y="1567076"/>
                    <a:pt x="3756983" y="1565972"/>
                  </a:cubicBezTo>
                  <a:cubicBezTo>
                    <a:pt x="3759558" y="1564991"/>
                    <a:pt x="3762011" y="1563642"/>
                    <a:pt x="3764218" y="1562048"/>
                  </a:cubicBezTo>
                  <a:cubicBezTo>
                    <a:pt x="3766548" y="1560454"/>
                    <a:pt x="3768633" y="1558737"/>
                    <a:pt x="3770473" y="1556775"/>
                  </a:cubicBezTo>
                  <a:cubicBezTo>
                    <a:pt x="3772312" y="1554813"/>
                    <a:pt x="3773783" y="1552728"/>
                    <a:pt x="3774887" y="1550521"/>
                  </a:cubicBezTo>
                  <a:cubicBezTo>
                    <a:pt x="3776113" y="1548191"/>
                    <a:pt x="3776726" y="1545861"/>
                    <a:pt x="3776726" y="1543899"/>
                  </a:cubicBezTo>
                  <a:cubicBezTo>
                    <a:pt x="3776726" y="1541937"/>
                    <a:pt x="3776359" y="1540097"/>
                    <a:pt x="3775378" y="1538626"/>
                  </a:cubicBezTo>
                  <a:cubicBezTo>
                    <a:pt x="3774396" y="1537154"/>
                    <a:pt x="3773048" y="1535928"/>
                    <a:pt x="3771086" y="1535192"/>
                  </a:cubicBezTo>
                  <a:cubicBezTo>
                    <a:pt x="3769246" y="1534334"/>
                    <a:pt x="3766916" y="1533966"/>
                    <a:pt x="3764218" y="1534088"/>
                  </a:cubicBezTo>
                  <a:cubicBezTo>
                    <a:pt x="3763973" y="1534088"/>
                    <a:pt x="3763851" y="1534088"/>
                    <a:pt x="3763605" y="1534088"/>
                  </a:cubicBezTo>
                  <a:cubicBezTo>
                    <a:pt x="3763360" y="1534088"/>
                    <a:pt x="3763237" y="1534088"/>
                    <a:pt x="3762992" y="1534088"/>
                  </a:cubicBezTo>
                  <a:cubicBezTo>
                    <a:pt x="3762747" y="1534088"/>
                    <a:pt x="3762624" y="1534088"/>
                    <a:pt x="3762379" y="1534088"/>
                  </a:cubicBezTo>
                  <a:cubicBezTo>
                    <a:pt x="3762134" y="1534088"/>
                    <a:pt x="3762011" y="1534088"/>
                    <a:pt x="3761766" y="1534088"/>
                  </a:cubicBezTo>
                  <a:moveTo>
                    <a:pt x="311968" y="1983646"/>
                  </a:moveTo>
                  <a:cubicBezTo>
                    <a:pt x="311968" y="1983646"/>
                    <a:pt x="311845" y="1983646"/>
                    <a:pt x="311723" y="1983646"/>
                  </a:cubicBezTo>
                  <a:cubicBezTo>
                    <a:pt x="311723" y="1983646"/>
                    <a:pt x="311478" y="1983646"/>
                    <a:pt x="311478" y="1983646"/>
                  </a:cubicBezTo>
                  <a:cubicBezTo>
                    <a:pt x="311478" y="1983646"/>
                    <a:pt x="311232" y="1983646"/>
                    <a:pt x="311232" y="1983646"/>
                  </a:cubicBezTo>
                  <a:cubicBezTo>
                    <a:pt x="311232" y="1983646"/>
                    <a:pt x="310987" y="1983646"/>
                    <a:pt x="310987" y="1983646"/>
                  </a:cubicBezTo>
                  <a:cubicBezTo>
                    <a:pt x="309638" y="1984014"/>
                    <a:pt x="308167" y="1984627"/>
                    <a:pt x="306695" y="1985486"/>
                  </a:cubicBezTo>
                  <a:cubicBezTo>
                    <a:pt x="305223" y="1986344"/>
                    <a:pt x="303629" y="1987448"/>
                    <a:pt x="302158" y="1988674"/>
                  </a:cubicBezTo>
                  <a:cubicBezTo>
                    <a:pt x="300686" y="1989900"/>
                    <a:pt x="299337" y="1991372"/>
                    <a:pt x="297988" y="1992843"/>
                  </a:cubicBezTo>
                  <a:cubicBezTo>
                    <a:pt x="296762" y="1994315"/>
                    <a:pt x="295536" y="1995909"/>
                    <a:pt x="294677" y="1997503"/>
                  </a:cubicBezTo>
                  <a:cubicBezTo>
                    <a:pt x="293819" y="1998975"/>
                    <a:pt x="293328" y="2000324"/>
                    <a:pt x="292960" y="2001428"/>
                  </a:cubicBezTo>
                  <a:cubicBezTo>
                    <a:pt x="292593" y="2002531"/>
                    <a:pt x="292593" y="2003635"/>
                    <a:pt x="292838" y="2004371"/>
                  </a:cubicBezTo>
                  <a:cubicBezTo>
                    <a:pt x="293083" y="2005229"/>
                    <a:pt x="293451" y="2005842"/>
                    <a:pt x="294064" y="2006210"/>
                  </a:cubicBezTo>
                  <a:cubicBezTo>
                    <a:pt x="294677" y="2006578"/>
                    <a:pt x="295658" y="2006700"/>
                    <a:pt x="296639" y="2006578"/>
                  </a:cubicBezTo>
                  <a:cubicBezTo>
                    <a:pt x="296639" y="2006578"/>
                    <a:pt x="296762" y="2006578"/>
                    <a:pt x="296885" y="2006578"/>
                  </a:cubicBezTo>
                  <a:cubicBezTo>
                    <a:pt x="296885" y="2006578"/>
                    <a:pt x="297130" y="2006578"/>
                    <a:pt x="297130" y="2006578"/>
                  </a:cubicBezTo>
                  <a:cubicBezTo>
                    <a:pt x="297130" y="2006578"/>
                    <a:pt x="297375" y="2006578"/>
                    <a:pt x="297375" y="2006578"/>
                  </a:cubicBezTo>
                  <a:cubicBezTo>
                    <a:pt x="297375" y="2006578"/>
                    <a:pt x="297620" y="2006578"/>
                    <a:pt x="297620" y="2006578"/>
                  </a:cubicBezTo>
                  <a:cubicBezTo>
                    <a:pt x="298969" y="2006210"/>
                    <a:pt x="300441" y="2005597"/>
                    <a:pt x="301913" y="2004738"/>
                  </a:cubicBezTo>
                  <a:cubicBezTo>
                    <a:pt x="303384" y="2003880"/>
                    <a:pt x="304978" y="2002776"/>
                    <a:pt x="306450" y="2001428"/>
                  </a:cubicBezTo>
                  <a:cubicBezTo>
                    <a:pt x="307921" y="2000201"/>
                    <a:pt x="309393" y="1998730"/>
                    <a:pt x="310619" y="1997258"/>
                  </a:cubicBezTo>
                  <a:cubicBezTo>
                    <a:pt x="311845" y="1995786"/>
                    <a:pt x="313072" y="1994192"/>
                    <a:pt x="313930" y="1992598"/>
                  </a:cubicBezTo>
                  <a:cubicBezTo>
                    <a:pt x="314788" y="1991126"/>
                    <a:pt x="315279" y="1989778"/>
                    <a:pt x="315647" y="1988674"/>
                  </a:cubicBezTo>
                  <a:cubicBezTo>
                    <a:pt x="316015" y="1987570"/>
                    <a:pt x="316015" y="1986467"/>
                    <a:pt x="315769" y="1985731"/>
                  </a:cubicBezTo>
                  <a:cubicBezTo>
                    <a:pt x="315524" y="1984995"/>
                    <a:pt x="315156" y="1984382"/>
                    <a:pt x="314421" y="1984014"/>
                  </a:cubicBezTo>
                  <a:cubicBezTo>
                    <a:pt x="313808" y="1983646"/>
                    <a:pt x="312826" y="1983523"/>
                    <a:pt x="311723" y="1983646"/>
                  </a:cubicBezTo>
                  <a:moveTo>
                    <a:pt x="3725713" y="1602515"/>
                  </a:moveTo>
                  <a:cubicBezTo>
                    <a:pt x="3723260" y="1602761"/>
                    <a:pt x="3720808" y="1603496"/>
                    <a:pt x="3718233" y="1604477"/>
                  </a:cubicBezTo>
                  <a:cubicBezTo>
                    <a:pt x="3715780" y="1605459"/>
                    <a:pt x="3713327" y="1606685"/>
                    <a:pt x="3711120" y="1608156"/>
                  </a:cubicBezTo>
                  <a:cubicBezTo>
                    <a:pt x="3708913" y="1609628"/>
                    <a:pt x="3706705" y="1611344"/>
                    <a:pt x="3704866" y="1613307"/>
                  </a:cubicBezTo>
                  <a:cubicBezTo>
                    <a:pt x="3703027" y="1615269"/>
                    <a:pt x="3701432" y="1617231"/>
                    <a:pt x="3700329" y="1619438"/>
                  </a:cubicBezTo>
                  <a:cubicBezTo>
                    <a:pt x="3698980" y="1621768"/>
                    <a:pt x="3698244" y="1624098"/>
                    <a:pt x="3698121" y="1626183"/>
                  </a:cubicBezTo>
                  <a:cubicBezTo>
                    <a:pt x="3697999" y="1628267"/>
                    <a:pt x="3698367" y="1630107"/>
                    <a:pt x="3699225" y="1631701"/>
                  </a:cubicBezTo>
                  <a:cubicBezTo>
                    <a:pt x="3700083" y="1633295"/>
                    <a:pt x="3701432" y="1634522"/>
                    <a:pt x="3703272" y="1635502"/>
                  </a:cubicBezTo>
                  <a:cubicBezTo>
                    <a:pt x="3705111" y="1636361"/>
                    <a:pt x="3707318" y="1636852"/>
                    <a:pt x="3709894" y="1636974"/>
                  </a:cubicBezTo>
                  <a:cubicBezTo>
                    <a:pt x="3710139" y="1636974"/>
                    <a:pt x="3710384" y="1636974"/>
                    <a:pt x="3710630" y="1636974"/>
                  </a:cubicBezTo>
                  <a:cubicBezTo>
                    <a:pt x="3710875" y="1636974"/>
                    <a:pt x="3711120" y="1636974"/>
                    <a:pt x="3711365" y="1636974"/>
                  </a:cubicBezTo>
                  <a:cubicBezTo>
                    <a:pt x="3711611" y="1636974"/>
                    <a:pt x="3711856" y="1636974"/>
                    <a:pt x="3712101" y="1636974"/>
                  </a:cubicBezTo>
                  <a:cubicBezTo>
                    <a:pt x="3712346" y="1636974"/>
                    <a:pt x="3712592" y="1636974"/>
                    <a:pt x="3712960" y="1636974"/>
                  </a:cubicBezTo>
                  <a:cubicBezTo>
                    <a:pt x="3715412" y="1636729"/>
                    <a:pt x="3717987" y="1635993"/>
                    <a:pt x="3720440" y="1635012"/>
                  </a:cubicBezTo>
                  <a:cubicBezTo>
                    <a:pt x="3722893" y="1634031"/>
                    <a:pt x="3725345" y="1632805"/>
                    <a:pt x="3727675" y="1631211"/>
                  </a:cubicBezTo>
                  <a:cubicBezTo>
                    <a:pt x="3729882" y="1629739"/>
                    <a:pt x="3732090" y="1628022"/>
                    <a:pt x="3733929" y="1626060"/>
                  </a:cubicBezTo>
                  <a:cubicBezTo>
                    <a:pt x="3735768" y="1624098"/>
                    <a:pt x="3737363" y="1622136"/>
                    <a:pt x="3738466" y="1619929"/>
                  </a:cubicBezTo>
                  <a:cubicBezTo>
                    <a:pt x="3739815" y="1617476"/>
                    <a:pt x="3740428" y="1615269"/>
                    <a:pt x="3740674" y="1613184"/>
                  </a:cubicBezTo>
                  <a:cubicBezTo>
                    <a:pt x="3740796" y="1611099"/>
                    <a:pt x="3740428" y="1609260"/>
                    <a:pt x="3739570" y="1607666"/>
                  </a:cubicBezTo>
                  <a:cubicBezTo>
                    <a:pt x="3738711" y="1606072"/>
                    <a:pt x="3737363" y="1604845"/>
                    <a:pt x="3735523" y="1603864"/>
                  </a:cubicBezTo>
                  <a:cubicBezTo>
                    <a:pt x="3733684" y="1603006"/>
                    <a:pt x="3731476" y="1602515"/>
                    <a:pt x="3728778" y="1602515"/>
                  </a:cubicBezTo>
                  <a:cubicBezTo>
                    <a:pt x="3728533" y="1602515"/>
                    <a:pt x="3728288" y="1602515"/>
                    <a:pt x="3728043" y="1602515"/>
                  </a:cubicBezTo>
                  <a:cubicBezTo>
                    <a:pt x="3727798" y="1602515"/>
                    <a:pt x="3727552" y="1602515"/>
                    <a:pt x="3727307" y="1602515"/>
                  </a:cubicBezTo>
                  <a:cubicBezTo>
                    <a:pt x="3727062" y="1602515"/>
                    <a:pt x="3726817" y="1602515"/>
                    <a:pt x="3726571" y="1602515"/>
                  </a:cubicBezTo>
                  <a:cubicBezTo>
                    <a:pt x="3726326" y="1602515"/>
                    <a:pt x="3726081" y="1602515"/>
                    <a:pt x="3725836" y="1602515"/>
                  </a:cubicBezTo>
                  <a:moveTo>
                    <a:pt x="286339" y="2029387"/>
                  </a:moveTo>
                  <a:cubicBezTo>
                    <a:pt x="286339" y="2029387"/>
                    <a:pt x="286093" y="2029387"/>
                    <a:pt x="285971" y="2029387"/>
                  </a:cubicBezTo>
                  <a:cubicBezTo>
                    <a:pt x="285971" y="2029387"/>
                    <a:pt x="285725" y="2029387"/>
                    <a:pt x="285603" y="2029387"/>
                  </a:cubicBezTo>
                  <a:cubicBezTo>
                    <a:pt x="285603" y="2029387"/>
                    <a:pt x="285358" y="2029387"/>
                    <a:pt x="285235" y="2029387"/>
                  </a:cubicBezTo>
                  <a:cubicBezTo>
                    <a:pt x="285235" y="2029387"/>
                    <a:pt x="284990" y="2029387"/>
                    <a:pt x="284867" y="2029387"/>
                  </a:cubicBezTo>
                  <a:cubicBezTo>
                    <a:pt x="283518" y="2029755"/>
                    <a:pt x="282047" y="2030491"/>
                    <a:pt x="280452" y="2031349"/>
                  </a:cubicBezTo>
                  <a:cubicBezTo>
                    <a:pt x="278981" y="2032207"/>
                    <a:pt x="277387" y="2033434"/>
                    <a:pt x="275915" y="2034660"/>
                  </a:cubicBezTo>
                  <a:cubicBezTo>
                    <a:pt x="274444" y="2036009"/>
                    <a:pt x="273095" y="2037358"/>
                    <a:pt x="271746" y="2038952"/>
                  </a:cubicBezTo>
                  <a:cubicBezTo>
                    <a:pt x="270519" y="2040423"/>
                    <a:pt x="269416" y="2042018"/>
                    <a:pt x="268435" y="2043612"/>
                  </a:cubicBezTo>
                  <a:cubicBezTo>
                    <a:pt x="267699" y="2045083"/>
                    <a:pt x="267086" y="2046309"/>
                    <a:pt x="266841" y="2047413"/>
                  </a:cubicBezTo>
                  <a:cubicBezTo>
                    <a:pt x="266595" y="2048517"/>
                    <a:pt x="266473" y="2049498"/>
                    <a:pt x="266718" y="2050356"/>
                  </a:cubicBezTo>
                  <a:cubicBezTo>
                    <a:pt x="266963" y="2051092"/>
                    <a:pt x="267331" y="2051705"/>
                    <a:pt x="267944" y="2052073"/>
                  </a:cubicBezTo>
                  <a:cubicBezTo>
                    <a:pt x="268557" y="2052441"/>
                    <a:pt x="269416" y="2052564"/>
                    <a:pt x="270519" y="2052441"/>
                  </a:cubicBezTo>
                  <a:cubicBezTo>
                    <a:pt x="270519" y="2052441"/>
                    <a:pt x="270765" y="2052441"/>
                    <a:pt x="270887" y="2052441"/>
                  </a:cubicBezTo>
                  <a:cubicBezTo>
                    <a:pt x="270887" y="2052441"/>
                    <a:pt x="271133" y="2052441"/>
                    <a:pt x="271255" y="2052441"/>
                  </a:cubicBezTo>
                  <a:cubicBezTo>
                    <a:pt x="271378" y="2052441"/>
                    <a:pt x="271500" y="2052441"/>
                    <a:pt x="271623" y="2052441"/>
                  </a:cubicBezTo>
                  <a:cubicBezTo>
                    <a:pt x="271746" y="2052441"/>
                    <a:pt x="271868" y="2052441"/>
                    <a:pt x="271991" y="2052441"/>
                  </a:cubicBezTo>
                  <a:cubicBezTo>
                    <a:pt x="273340" y="2052073"/>
                    <a:pt x="274811" y="2051337"/>
                    <a:pt x="276283" y="2050479"/>
                  </a:cubicBezTo>
                  <a:cubicBezTo>
                    <a:pt x="277755" y="2049621"/>
                    <a:pt x="279349" y="2048394"/>
                    <a:pt x="280820" y="2047168"/>
                  </a:cubicBezTo>
                  <a:cubicBezTo>
                    <a:pt x="282292" y="2045819"/>
                    <a:pt x="283641" y="2044470"/>
                    <a:pt x="284990" y="2042876"/>
                  </a:cubicBezTo>
                  <a:cubicBezTo>
                    <a:pt x="286216" y="2041404"/>
                    <a:pt x="287320" y="2039810"/>
                    <a:pt x="288178" y="2038216"/>
                  </a:cubicBezTo>
                  <a:cubicBezTo>
                    <a:pt x="289036" y="2036744"/>
                    <a:pt x="289527" y="2035396"/>
                    <a:pt x="289772" y="2034292"/>
                  </a:cubicBezTo>
                  <a:cubicBezTo>
                    <a:pt x="290018" y="2033188"/>
                    <a:pt x="290140" y="2032207"/>
                    <a:pt x="289772" y="2031349"/>
                  </a:cubicBezTo>
                  <a:cubicBezTo>
                    <a:pt x="289527" y="2030613"/>
                    <a:pt x="289159" y="2030000"/>
                    <a:pt x="288423" y="2029632"/>
                  </a:cubicBezTo>
                  <a:cubicBezTo>
                    <a:pt x="287688" y="2029264"/>
                    <a:pt x="286952" y="2029141"/>
                    <a:pt x="285848" y="2029264"/>
                  </a:cubicBezTo>
                  <a:moveTo>
                    <a:pt x="3686594" y="1671801"/>
                  </a:moveTo>
                  <a:cubicBezTo>
                    <a:pt x="3684264" y="1672046"/>
                    <a:pt x="3681812" y="1672659"/>
                    <a:pt x="3679359" y="1673640"/>
                  </a:cubicBezTo>
                  <a:cubicBezTo>
                    <a:pt x="3676907" y="1674621"/>
                    <a:pt x="3674577" y="1675847"/>
                    <a:pt x="3672369" y="1677197"/>
                  </a:cubicBezTo>
                  <a:cubicBezTo>
                    <a:pt x="3670162" y="1678668"/>
                    <a:pt x="3668077" y="1680385"/>
                    <a:pt x="3666238" y="1682224"/>
                  </a:cubicBezTo>
                  <a:cubicBezTo>
                    <a:pt x="3664398" y="1684064"/>
                    <a:pt x="3662804" y="1686148"/>
                    <a:pt x="3661578" y="1688233"/>
                  </a:cubicBezTo>
                  <a:cubicBezTo>
                    <a:pt x="3660229" y="1690685"/>
                    <a:pt x="3659371" y="1692893"/>
                    <a:pt x="3659125" y="1695100"/>
                  </a:cubicBezTo>
                  <a:cubicBezTo>
                    <a:pt x="3658880" y="1697185"/>
                    <a:pt x="3659125" y="1699147"/>
                    <a:pt x="3659861" y="1700864"/>
                  </a:cubicBezTo>
                  <a:cubicBezTo>
                    <a:pt x="3660597" y="1702580"/>
                    <a:pt x="3661946" y="1703930"/>
                    <a:pt x="3663663" y="1704910"/>
                  </a:cubicBezTo>
                  <a:cubicBezTo>
                    <a:pt x="3665380" y="1705892"/>
                    <a:pt x="3667587" y="1706505"/>
                    <a:pt x="3670162" y="1706627"/>
                  </a:cubicBezTo>
                  <a:cubicBezTo>
                    <a:pt x="3670407" y="1706627"/>
                    <a:pt x="3670775" y="1706627"/>
                    <a:pt x="3671020" y="1706627"/>
                  </a:cubicBezTo>
                  <a:cubicBezTo>
                    <a:pt x="3671265" y="1706627"/>
                    <a:pt x="3671634" y="1706627"/>
                    <a:pt x="3671879" y="1706627"/>
                  </a:cubicBezTo>
                  <a:cubicBezTo>
                    <a:pt x="3672124" y="1706627"/>
                    <a:pt x="3672492" y="1706627"/>
                    <a:pt x="3672860" y="1706627"/>
                  </a:cubicBezTo>
                  <a:cubicBezTo>
                    <a:pt x="3673228" y="1706627"/>
                    <a:pt x="3673473" y="1706627"/>
                    <a:pt x="3673841" y="1706627"/>
                  </a:cubicBezTo>
                  <a:cubicBezTo>
                    <a:pt x="3676171" y="1706382"/>
                    <a:pt x="3678746" y="1705769"/>
                    <a:pt x="3681076" y="1704788"/>
                  </a:cubicBezTo>
                  <a:cubicBezTo>
                    <a:pt x="3683528" y="1703807"/>
                    <a:pt x="3685858" y="1702580"/>
                    <a:pt x="3688188" y="1701109"/>
                  </a:cubicBezTo>
                  <a:cubicBezTo>
                    <a:pt x="3690396" y="1699637"/>
                    <a:pt x="3692603" y="1697921"/>
                    <a:pt x="3694443" y="1696081"/>
                  </a:cubicBezTo>
                  <a:cubicBezTo>
                    <a:pt x="3696282" y="1694242"/>
                    <a:pt x="3697876" y="1692157"/>
                    <a:pt x="3699102" y="1690072"/>
                  </a:cubicBezTo>
                  <a:cubicBezTo>
                    <a:pt x="3700574" y="1687620"/>
                    <a:pt x="3701310" y="1685290"/>
                    <a:pt x="3701555" y="1683205"/>
                  </a:cubicBezTo>
                  <a:cubicBezTo>
                    <a:pt x="3701800" y="1681120"/>
                    <a:pt x="3701555" y="1679158"/>
                    <a:pt x="3700697" y="1677442"/>
                  </a:cubicBezTo>
                  <a:cubicBezTo>
                    <a:pt x="3699961" y="1675847"/>
                    <a:pt x="3698612" y="1674376"/>
                    <a:pt x="3696895" y="1673395"/>
                  </a:cubicBezTo>
                  <a:cubicBezTo>
                    <a:pt x="3695178" y="1672414"/>
                    <a:pt x="3692971" y="1671801"/>
                    <a:pt x="3690396" y="1671678"/>
                  </a:cubicBezTo>
                  <a:cubicBezTo>
                    <a:pt x="3690150" y="1671678"/>
                    <a:pt x="3689783" y="1671678"/>
                    <a:pt x="3689537" y="1671678"/>
                  </a:cubicBezTo>
                  <a:cubicBezTo>
                    <a:pt x="3689292" y="1671678"/>
                    <a:pt x="3688924" y="1671678"/>
                    <a:pt x="3688679" y="1671678"/>
                  </a:cubicBezTo>
                  <a:cubicBezTo>
                    <a:pt x="3688434" y="1671678"/>
                    <a:pt x="3688066" y="1671678"/>
                    <a:pt x="3687820" y="1671678"/>
                  </a:cubicBezTo>
                  <a:cubicBezTo>
                    <a:pt x="3687575" y="1671678"/>
                    <a:pt x="3687207" y="1671678"/>
                    <a:pt x="3686840" y="1671678"/>
                  </a:cubicBezTo>
                  <a:moveTo>
                    <a:pt x="261813" y="2075127"/>
                  </a:moveTo>
                  <a:cubicBezTo>
                    <a:pt x="261813" y="2075127"/>
                    <a:pt x="261567" y="2075127"/>
                    <a:pt x="261445" y="2075127"/>
                  </a:cubicBezTo>
                  <a:cubicBezTo>
                    <a:pt x="261322" y="2075127"/>
                    <a:pt x="261200" y="2075127"/>
                    <a:pt x="260954" y="2075127"/>
                  </a:cubicBezTo>
                  <a:cubicBezTo>
                    <a:pt x="260832" y="2075127"/>
                    <a:pt x="260709" y="2075127"/>
                    <a:pt x="260464" y="2075127"/>
                  </a:cubicBezTo>
                  <a:cubicBezTo>
                    <a:pt x="260341" y="2075127"/>
                    <a:pt x="260096" y="2075127"/>
                    <a:pt x="259973" y="2075250"/>
                  </a:cubicBezTo>
                  <a:cubicBezTo>
                    <a:pt x="258625" y="2075618"/>
                    <a:pt x="257030" y="2076354"/>
                    <a:pt x="255559" y="2077335"/>
                  </a:cubicBezTo>
                  <a:cubicBezTo>
                    <a:pt x="254087" y="2078316"/>
                    <a:pt x="252493" y="2079419"/>
                    <a:pt x="251021" y="2080768"/>
                  </a:cubicBezTo>
                  <a:cubicBezTo>
                    <a:pt x="249550" y="2082117"/>
                    <a:pt x="248201" y="2083589"/>
                    <a:pt x="246975" y="2085060"/>
                  </a:cubicBezTo>
                  <a:cubicBezTo>
                    <a:pt x="245748" y="2086654"/>
                    <a:pt x="244645" y="2088249"/>
                    <a:pt x="243786" y="2089720"/>
                  </a:cubicBezTo>
                  <a:cubicBezTo>
                    <a:pt x="243051" y="2091069"/>
                    <a:pt x="242560" y="2092418"/>
                    <a:pt x="242315" y="2093522"/>
                  </a:cubicBezTo>
                  <a:cubicBezTo>
                    <a:pt x="242070" y="2094625"/>
                    <a:pt x="242070" y="2095606"/>
                    <a:pt x="242315" y="2096342"/>
                  </a:cubicBezTo>
                  <a:cubicBezTo>
                    <a:pt x="242560" y="2097078"/>
                    <a:pt x="242928" y="2097691"/>
                    <a:pt x="243664" y="2098059"/>
                  </a:cubicBezTo>
                  <a:cubicBezTo>
                    <a:pt x="244277" y="2098427"/>
                    <a:pt x="245135" y="2098550"/>
                    <a:pt x="246239" y="2098427"/>
                  </a:cubicBezTo>
                  <a:cubicBezTo>
                    <a:pt x="246362" y="2098427"/>
                    <a:pt x="246484" y="2098427"/>
                    <a:pt x="246607" y="2098427"/>
                  </a:cubicBezTo>
                  <a:cubicBezTo>
                    <a:pt x="246729" y="2098427"/>
                    <a:pt x="246852" y="2098427"/>
                    <a:pt x="246975" y="2098427"/>
                  </a:cubicBezTo>
                  <a:cubicBezTo>
                    <a:pt x="247097" y="2098427"/>
                    <a:pt x="247220" y="2098427"/>
                    <a:pt x="247465" y="2098427"/>
                  </a:cubicBezTo>
                  <a:cubicBezTo>
                    <a:pt x="247588" y="2098427"/>
                    <a:pt x="247710" y="2098427"/>
                    <a:pt x="247956" y="2098304"/>
                  </a:cubicBezTo>
                  <a:cubicBezTo>
                    <a:pt x="249305" y="2097814"/>
                    <a:pt x="250899" y="2097078"/>
                    <a:pt x="252370" y="2096097"/>
                  </a:cubicBezTo>
                  <a:cubicBezTo>
                    <a:pt x="253842" y="2095116"/>
                    <a:pt x="255436" y="2093890"/>
                    <a:pt x="256908" y="2092663"/>
                  </a:cubicBezTo>
                  <a:cubicBezTo>
                    <a:pt x="258379" y="2091314"/>
                    <a:pt x="259728" y="2089843"/>
                    <a:pt x="260954" y="2088371"/>
                  </a:cubicBezTo>
                  <a:cubicBezTo>
                    <a:pt x="262181" y="2086900"/>
                    <a:pt x="263284" y="2085183"/>
                    <a:pt x="264143" y="2083711"/>
                  </a:cubicBezTo>
                  <a:cubicBezTo>
                    <a:pt x="264879" y="2082240"/>
                    <a:pt x="265369" y="2081014"/>
                    <a:pt x="265614" y="2079910"/>
                  </a:cubicBezTo>
                  <a:cubicBezTo>
                    <a:pt x="265860" y="2078806"/>
                    <a:pt x="265860" y="2077825"/>
                    <a:pt x="265614" y="2077089"/>
                  </a:cubicBezTo>
                  <a:cubicBezTo>
                    <a:pt x="265369" y="2076354"/>
                    <a:pt x="265001" y="2075741"/>
                    <a:pt x="264265" y="2075373"/>
                  </a:cubicBezTo>
                  <a:cubicBezTo>
                    <a:pt x="263652" y="2075005"/>
                    <a:pt x="262794" y="2074882"/>
                    <a:pt x="261690" y="2075005"/>
                  </a:cubicBezTo>
                  <a:moveTo>
                    <a:pt x="3644900" y="1741699"/>
                  </a:moveTo>
                  <a:cubicBezTo>
                    <a:pt x="3642570" y="1741945"/>
                    <a:pt x="3640118" y="1742558"/>
                    <a:pt x="3637788" y="1743416"/>
                  </a:cubicBezTo>
                  <a:cubicBezTo>
                    <a:pt x="3635458" y="1744275"/>
                    <a:pt x="3633128" y="1745501"/>
                    <a:pt x="3630921" y="1746850"/>
                  </a:cubicBezTo>
                  <a:cubicBezTo>
                    <a:pt x="3628714" y="1748198"/>
                    <a:pt x="3626629" y="1749915"/>
                    <a:pt x="3624789" y="1751632"/>
                  </a:cubicBezTo>
                  <a:cubicBezTo>
                    <a:pt x="3622950" y="1753472"/>
                    <a:pt x="3621356" y="1755434"/>
                    <a:pt x="3620129" y="1757518"/>
                  </a:cubicBezTo>
                  <a:lnTo>
                    <a:pt x="3620007" y="1757518"/>
                  </a:lnTo>
                  <a:cubicBezTo>
                    <a:pt x="3618535" y="1759971"/>
                    <a:pt x="3617677" y="1762301"/>
                    <a:pt x="3617309" y="1764508"/>
                  </a:cubicBezTo>
                  <a:cubicBezTo>
                    <a:pt x="3616941" y="1766716"/>
                    <a:pt x="3617186" y="1768678"/>
                    <a:pt x="3617799" y="1770394"/>
                  </a:cubicBezTo>
                  <a:cubicBezTo>
                    <a:pt x="3618412" y="1772111"/>
                    <a:pt x="3619639" y="1773583"/>
                    <a:pt x="3621356" y="1774686"/>
                  </a:cubicBezTo>
                  <a:cubicBezTo>
                    <a:pt x="3622950" y="1775790"/>
                    <a:pt x="3625035" y="1776403"/>
                    <a:pt x="3627610" y="1776648"/>
                  </a:cubicBezTo>
                  <a:cubicBezTo>
                    <a:pt x="3627977" y="1776648"/>
                    <a:pt x="3628345" y="1776648"/>
                    <a:pt x="3628591" y="1776648"/>
                  </a:cubicBezTo>
                  <a:cubicBezTo>
                    <a:pt x="3628836" y="1776648"/>
                    <a:pt x="3629327" y="1776648"/>
                    <a:pt x="3629694" y="1776648"/>
                  </a:cubicBezTo>
                  <a:cubicBezTo>
                    <a:pt x="3630062" y="1776648"/>
                    <a:pt x="3630430" y="1776648"/>
                    <a:pt x="3630798" y="1776648"/>
                  </a:cubicBezTo>
                  <a:cubicBezTo>
                    <a:pt x="3631166" y="1776648"/>
                    <a:pt x="3631534" y="1776648"/>
                    <a:pt x="3631902" y="1776648"/>
                  </a:cubicBezTo>
                  <a:cubicBezTo>
                    <a:pt x="3634232" y="1776403"/>
                    <a:pt x="3636684" y="1775790"/>
                    <a:pt x="3639014" y="1774932"/>
                  </a:cubicBezTo>
                  <a:cubicBezTo>
                    <a:pt x="3641344" y="1774073"/>
                    <a:pt x="3643797" y="1772847"/>
                    <a:pt x="3646004" y="1771498"/>
                  </a:cubicBezTo>
                  <a:cubicBezTo>
                    <a:pt x="3648212" y="1770149"/>
                    <a:pt x="3650296" y="1768433"/>
                    <a:pt x="3652258" y="1766593"/>
                  </a:cubicBezTo>
                  <a:cubicBezTo>
                    <a:pt x="3654098" y="1764753"/>
                    <a:pt x="3655814" y="1762791"/>
                    <a:pt x="3657041" y="1760707"/>
                  </a:cubicBezTo>
                  <a:cubicBezTo>
                    <a:pt x="3658512" y="1758254"/>
                    <a:pt x="3659371" y="1755924"/>
                    <a:pt x="3659739" y="1753717"/>
                  </a:cubicBezTo>
                  <a:cubicBezTo>
                    <a:pt x="3660107" y="1751510"/>
                    <a:pt x="3659861" y="1749548"/>
                    <a:pt x="3659248" y="1747831"/>
                  </a:cubicBezTo>
                  <a:cubicBezTo>
                    <a:pt x="3658635" y="1746114"/>
                    <a:pt x="3657409" y="1744642"/>
                    <a:pt x="3655692" y="1743538"/>
                  </a:cubicBezTo>
                  <a:cubicBezTo>
                    <a:pt x="3653975" y="1742435"/>
                    <a:pt x="3651890" y="1741822"/>
                    <a:pt x="3649315" y="1741577"/>
                  </a:cubicBezTo>
                  <a:cubicBezTo>
                    <a:pt x="3648947" y="1741577"/>
                    <a:pt x="3648579" y="1741577"/>
                    <a:pt x="3648334" y="1741577"/>
                  </a:cubicBezTo>
                  <a:cubicBezTo>
                    <a:pt x="3647966" y="1741577"/>
                    <a:pt x="3647598" y="1741577"/>
                    <a:pt x="3647230" y="1741577"/>
                  </a:cubicBezTo>
                  <a:cubicBezTo>
                    <a:pt x="3646862" y="1741577"/>
                    <a:pt x="3646495" y="1741577"/>
                    <a:pt x="3646127" y="1741577"/>
                  </a:cubicBezTo>
                  <a:cubicBezTo>
                    <a:pt x="3645759" y="1741577"/>
                    <a:pt x="3645391" y="1741577"/>
                    <a:pt x="3645023" y="1741577"/>
                  </a:cubicBezTo>
                  <a:moveTo>
                    <a:pt x="238145" y="2120991"/>
                  </a:moveTo>
                  <a:cubicBezTo>
                    <a:pt x="238145" y="2120991"/>
                    <a:pt x="237777" y="2120991"/>
                    <a:pt x="237655" y="2120991"/>
                  </a:cubicBezTo>
                  <a:cubicBezTo>
                    <a:pt x="237532" y="2120991"/>
                    <a:pt x="237287" y="2120991"/>
                    <a:pt x="237164" y="2120991"/>
                  </a:cubicBezTo>
                  <a:cubicBezTo>
                    <a:pt x="237042" y="2120991"/>
                    <a:pt x="236796" y="2120991"/>
                    <a:pt x="236674" y="2121113"/>
                  </a:cubicBezTo>
                  <a:cubicBezTo>
                    <a:pt x="236551" y="2121113"/>
                    <a:pt x="236306" y="2121113"/>
                    <a:pt x="236061" y="2121236"/>
                  </a:cubicBezTo>
                  <a:cubicBezTo>
                    <a:pt x="234589" y="2121727"/>
                    <a:pt x="233118" y="2122462"/>
                    <a:pt x="231646" y="2123443"/>
                  </a:cubicBezTo>
                  <a:cubicBezTo>
                    <a:pt x="230175" y="2124424"/>
                    <a:pt x="228580" y="2125650"/>
                    <a:pt x="227109" y="2127000"/>
                  </a:cubicBezTo>
                  <a:cubicBezTo>
                    <a:pt x="225637" y="2128348"/>
                    <a:pt x="224288" y="2129820"/>
                    <a:pt x="223062" y="2131414"/>
                  </a:cubicBezTo>
                  <a:cubicBezTo>
                    <a:pt x="221836" y="2133008"/>
                    <a:pt x="220855" y="2134602"/>
                    <a:pt x="219996" y="2136197"/>
                  </a:cubicBezTo>
                  <a:cubicBezTo>
                    <a:pt x="219261" y="2137545"/>
                    <a:pt x="218770" y="2138772"/>
                    <a:pt x="218647" y="2139875"/>
                  </a:cubicBezTo>
                  <a:cubicBezTo>
                    <a:pt x="218402" y="2140979"/>
                    <a:pt x="218402" y="2141960"/>
                    <a:pt x="218647" y="2142696"/>
                  </a:cubicBezTo>
                  <a:cubicBezTo>
                    <a:pt x="218893" y="2143432"/>
                    <a:pt x="219261" y="2144045"/>
                    <a:pt x="219996" y="2144290"/>
                  </a:cubicBezTo>
                  <a:cubicBezTo>
                    <a:pt x="220609" y="2144658"/>
                    <a:pt x="221468" y="2144781"/>
                    <a:pt x="222449" y="2144658"/>
                  </a:cubicBezTo>
                  <a:cubicBezTo>
                    <a:pt x="222572" y="2144658"/>
                    <a:pt x="222817" y="2144658"/>
                    <a:pt x="222939" y="2144658"/>
                  </a:cubicBezTo>
                  <a:cubicBezTo>
                    <a:pt x="223062" y="2144658"/>
                    <a:pt x="223307" y="2144658"/>
                    <a:pt x="223430" y="2144658"/>
                  </a:cubicBezTo>
                  <a:cubicBezTo>
                    <a:pt x="223553" y="2144658"/>
                    <a:pt x="223798" y="2144658"/>
                    <a:pt x="223921" y="2144535"/>
                  </a:cubicBezTo>
                  <a:cubicBezTo>
                    <a:pt x="224166" y="2144535"/>
                    <a:pt x="224288" y="2144535"/>
                    <a:pt x="224533" y="2144413"/>
                  </a:cubicBezTo>
                  <a:cubicBezTo>
                    <a:pt x="226005" y="2143922"/>
                    <a:pt x="227477" y="2143187"/>
                    <a:pt x="229071" y="2142083"/>
                  </a:cubicBezTo>
                  <a:cubicBezTo>
                    <a:pt x="230665" y="2141102"/>
                    <a:pt x="232137" y="2139875"/>
                    <a:pt x="233608" y="2138527"/>
                  </a:cubicBezTo>
                  <a:cubicBezTo>
                    <a:pt x="235080" y="2137178"/>
                    <a:pt x="236429" y="2135706"/>
                    <a:pt x="237655" y="2134112"/>
                  </a:cubicBezTo>
                  <a:cubicBezTo>
                    <a:pt x="238881" y="2132518"/>
                    <a:pt x="239985" y="2130924"/>
                    <a:pt x="240721" y="2129330"/>
                  </a:cubicBezTo>
                  <a:cubicBezTo>
                    <a:pt x="241456" y="2127980"/>
                    <a:pt x="241824" y="2126754"/>
                    <a:pt x="242070" y="2125650"/>
                  </a:cubicBezTo>
                  <a:cubicBezTo>
                    <a:pt x="242315" y="2124547"/>
                    <a:pt x="242315" y="2123688"/>
                    <a:pt x="242070" y="2122953"/>
                  </a:cubicBezTo>
                  <a:cubicBezTo>
                    <a:pt x="241824" y="2122217"/>
                    <a:pt x="241334" y="2121604"/>
                    <a:pt x="240721" y="2121359"/>
                  </a:cubicBezTo>
                  <a:cubicBezTo>
                    <a:pt x="240107" y="2120991"/>
                    <a:pt x="239249" y="2120868"/>
                    <a:pt x="238268" y="2120991"/>
                  </a:cubicBezTo>
                  <a:moveTo>
                    <a:pt x="3600509" y="1812088"/>
                  </a:moveTo>
                  <a:cubicBezTo>
                    <a:pt x="3598301" y="1812334"/>
                    <a:pt x="3595971" y="1812824"/>
                    <a:pt x="3593642" y="1813682"/>
                  </a:cubicBezTo>
                  <a:cubicBezTo>
                    <a:pt x="3591312" y="1814541"/>
                    <a:pt x="3589104" y="1815644"/>
                    <a:pt x="3586897" y="1816993"/>
                  </a:cubicBezTo>
                  <a:cubicBezTo>
                    <a:pt x="3584689" y="1818342"/>
                    <a:pt x="3582605" y="1819936"/>
                    <a:pt x="3580766" y="1821653"/>
                  </a:cubicBezTo>
                  <a:cubicBezTo>
                    <a:pt x="3578926" y="1823370"/>
                    <a:pt x="3577209" y="1825332"/>
                    <a:pt x="3575983" y="1827417"/>
                  </a:cubicBezTo>
                  <a:cubicBezTo>
                    <a:pt x="3574389" y="1829869"/>
                    <a:pt x="3573285" y="1832199"/>
                    <a:pt x="3572917" y="1834407"/>
                  </a:cubicBezTo>
                  <a:cubicBezTo>
                    <a:pt x="3572427" y="1836614"/>
                    <a:pt x="3572549" y="1838699"/>
                    <a:pt x="3573162" y="1840538"/>
                  </a:cubicBezTo>
                  <a:cubicBezTo>
                    <a:pt x="3573776" y="1842378"/>
                    <a:pt x="3574879" y="1843849"/>
                    <a:pt x="3576474" y="1845076"/>
                  </a:cubicBezTo>
                  <a:cubicBezTo>
                    <a:pt x="3578068" y="1846302"/>
                    <a:pt x="3580152" y="1847037"/>
                    <a:pt x="3582605" y="1847405"/>
                  </a:cubicBezTo>
                  <a:cubicBezTo>
                    <a:pt x="3582973" y="1847405"/>
                    <a:pt x="3583341" y="1847405"/>
                    <a:pt x="3583709" y="1847405"/>
                  </a:cubicBezTo>
                  <a:cubicBezTo>
                    <a:pt x="3584076" y="1847405"/>
                    <a:pt x="3584444" y="1847405"/>
                    <a:pt x="3584935" y="1847405"/>
                  </a:cubicBezTo>
                  <a:cubicBezTo>
                    <a:pt x="3585425" y="1847405"/>
                    <a:pt x="3585671" y="1847405"/>
                    <a:pt x="3586161" y="1847405"/>
                  </a:cubicBezTo>
                  <a:cubicBezTo>
                    <a:pt x="3586529" y="1847405"/>
                    <a:pt x="3587019" y="1847405"/>
                    <a:pt x="3587387" y="1847405"/>
                  </a:cubicBezTo>
                  <a:cubicBezTo>
                    <a:pt x="3589717" y="1847160"/>
                    <a:pt x="3592047" y="1846669"/>
                    <a:pt x="3594377" y="1845811"/>
                  </a:cubicBezTo>
                  <a:cubicBezTo>
                    <a:pt x="3596707" y="1844953"/>
                    <a:pt x="3599037" y="1843849"/>
                    <a:pt x="3601244" y="1842500"/>
                  </a:cubicBezTo>
                  <a:cubicBezTo>
                    <a:pt x="3603452" y="1841151"/>
                    <a:pt x="3605537" y="1839557"/>
                    <a:pt x="3607376" y="1837840"/>
                  </a:cubicBezTo>
                  <a:cubicBezTo>
                    <a:pt x="3609215" y="1836124"/>
                    <a:pt x="3610932" y="1834161"/>
                    <a:pt x="3612281" y="1832077"/>
                  </a:cubicBezTo>
                  <a:cubicBezTo>
                    <a:pt x="3613875" y="1829624"/>
                    <a:pt x="3614856" y="1827294"/>
                    <a:pt x="3615347" y="1824964"/>
                  </a:cubicBezTo>
                  <a:cubicBezTo>
                    <a:pt x="3615837" y="1822757"/>
                    <a:pt x="3615715" y="1820672"/>
                    <a:pt x="3615102" y="1818833"/>
                  </a:cubicBezTo>
                  <a:cubicBezTo>
                    <a:pt x="3614489" y="1816993"/>
                    <a:pt x="3613385" y="1815522"/>
                    <a:pt x="3611791" y="1814296"/>
                  </a:cubicBezTo>
                  <a:cubicBezTo>
                    <a:pt x="3610197" y="1813192"/>
                    <a:pt x="3608112" y="1812334"/>
                    <a:pt x="3605659" y="1812088"/>
                  </a:cubicBezTo>
                  <a:cubicBezTo>
                    <a:pt x="3605291" y="1812088"/>
                    <a:pt x="3604924" y="1812088"/>
                    <a:pt x="3604556" y="1812088"/>
                  </a:cubicBezTo>
                  <a:cubicBezTo>
                    <a:pt x="3604188" y="1812088"/>
                    <a:pt x="3603820" y="1812088"/>
                    <a:pt x="3603329" y="1812088"/>
                  </a:cubicBezTo>
                  <a:cubicBezTo>
                    <a:pt x="3602839" y="1812088"/>
                    <a:pt x="3602471" y="1812088"/>
                    <a:pt x="3602103" y="1812088"/>
                  </a:cubicBezTo>
                  <a:cubicBezTo>
                    <a:pt x="3601735" y="1812088"/>
                    <a:pt x="3601244" y="1812088"/>
                    <a:pt x="3600877" y="1812088"/>
                  </a:cubicBezTo>
                  <a:moveTo>
                    <a:pt x="215582" y="2166854"/>
                  </a:moveTo>
                  <a:cubicBezTo>
                    <a:pt x="215582" y="2166854"/>
                    <a:pt x="215214" y="2166854"/>
                    <a:pt x="215091" y="2166854"/>
                  </a:cubicBezTo>
                  <a:cubicBezTo>
                    <a:pt x="214968" y="2166854"/>
                    <a:pt x="214723" y="2166854"/>
                    <a:pt x="214478" y="2166977"/>
                  </a:cubicBezTo>
                  <a:cubicBezTo>
                    <a:pt x="214233" y="2166977"/>
                    <a:pt x="214110" y="2166977"/>
                    <a:pt x="213865" y="2167099"/>
                  </a:cubicBezTo>
                  <a:cubicBezTo>
                    <a:pt x="213620" y="2167099"/>
                    <a:pt x="213497" y="2167222"/>
                    <a:pt x="213252" y="2167345"/>
                  </a:cubicBezTo>
                  <a:cubicBezTo>
                    <a:pt x="211780" y="2167835"/>
                    <a:pt x="210309" y="2168693"/>
                    <a:pt x="208714" y="2169797"/>
                  </a:cubicBezTo>
                  <a:cubicBezTo>
                    <a:pt x="207120" y="2170901"/>
                    <a:pt x="205649" y="2172127"/>
                    <a:pt x="204177" y="2173476"/>
                  </a:cubicBezTo>
                  <a:cubicBezTo>
                    <a:pt x="202706" y="2174825"/>
                    <a:pt x="201357" y="2176419"/>
                    <a:pt x="200130" y="2178013"/>
                  </a:cubicBezTo>
                  <a:cubicBezTo>
                    <a:pt x="198904" y="2179607"/>
                    <a:pt x="197923" y="2181201"/>
                    <a:pt x="197187" y="2182796"/>
                  </a:cubicBezTo>
                  <a:cubicBezTo>
                    <a:pt x="196574" y="2184145"/>
                    <a:pt x="196084" y="2185371"/>
                    <a:pt x="195961" y="2186352"/>
                  </a:cubicBezTo>
                  <a:cubicBezTo>
                    <a:pt x="195716" y="2187456"/>
                    <a:pt x="195838" y="2188314"/>
                    <a:pt x="195961" y="2189050"/>
                  </a:cubicBezTo>
                  <a:cubicBezTo>
                    <a:pt x="196206" y="2189786"/>
                    <a:pt x="196574" y="2190276"/>
                    <a:pt x="197310" y="2190644"/>
                  </a:cubicBezTo>
                  <a:cubicBezTo>
                    <a:pt x="197923" y="2191012"/>
                    <a:pt x="198782" y="2191134"/>
                    <a:pt x="199763" y="2191012"/>
                  </a:cubicBezTo>
                  <a:cubicBezTo>
                    <a:pt x="200008" y="2191012"/>
                    <a:pt x="200130" y="2191012"/>
                    <a:pt x="200376" y="2191012"/>
                  </a:cubicBezTo>
                  <a:cubicBezTo>
                    <a:pt x="200621" y="2191012"/>
                    <a:pt x="200744" y="2191012"/>
                    <a:pt x="200989" y="2190889"/>
                  </a:cubicBezTo>
                  <a:cubicBezTo>
                    <a:pt x="201234" y="2190766"/>
                    <a:pt x="201357" y="2190889"/>
                    <a:pt x="201602" y="2190766"/>
                  </a:cubicBezTo>
                  <a:cubicBezTo>
                    <a:pt x="201847" y="2190644"/>
                    <a:pt x="202093" y="2190644"/>
                    <a:pt x="202338" y="2190521"/>
                  </a:cubicBezTo>
                  <a:cubicBezTo>
                    <a:pt x="203809" y="2190031"/>
                    <a:pt x="205403" y="2189173"/>
                    <a:pt x="206875" y="2188191"/>
                  </a:cubicBezTo>
                  <a:cubicBezTo>
                    <a:pt x="208469" y="2187210"/>
                    <a:pt x="209941" y="2185861"/>
                    <a:pt x="211412" y="2184513"/>
                  </a:cubicBezTo>
                  <a:cubicBezTo>
                    <a:pt x="212884" y="2183163"/>
                    <a:pt x="214233" y="2181569"/>
                    <a:pt x="215459" y="2180098"/>
                  </a:cubicBezTo>
                  <a:cubicBezTo>
                    <a:pt x="216685" y="2178503"/>
                    <a:pt x="217666" y="2176910"/>
                    <a:pt x="218402" y="2175315"/>
                  </a:cubicBezTo>
                  <a:cubicBezTo>
                    <a:pt x="219015" y="2173966"/>
                    <a:pt x="219506" y="2172740"/>
                    <a:pt x="219628" y="2171636"/>
                  </a:cubicBezTo>
                  <a:cubicBezTo>
                    <a:pt x="219874" y="2170533"/>
                    <a:pt x="219751" y="2169674"/>
                    <a:pt x="219628" y="2168938"/>
                  </a:cubicBezTo>
                  <a:cubicBezTo>
                    <a:pt x="219383" y="2168203"/>
                    <a:pt x="218893" y="2167712"/>
                    <a:pt x="218279" y="2167345"/>
                  </a:cubicBezTo>
                  <a:cubicBezTo>
                    <a:pt x="217666" y="2166977"/>
                    <a:pt x="216808" y="2166854"/>
                    <a:pt x="215827" y="2166977"/>
                  </a:cubicBezTo>
                  <a:moveTo>
                    <a:pt x="3553664" y="1882600"/>
                  </a:moveTo>
                  <a:cubicBezTo>
                    <a:pt x="3551457" y="1882845"/>
                    <a:pt x="3549127" y="1883336"/>
                    <a:pt x="3546920" y="1884194"/>
                  </a:cubicBezTo>
                  <a:cubicBezTo>
                    <a:pt x="3544590" y="1885052"/>
                    <a:pt x="3542383" y="1886034"/>
                    <a:pt x="3540175" y="1887382"/>
                  </a:cubicBezTo>
                  <a:cubicBezTo>
                    <a:pt x="3537968" y="1888731"/>
                    <a:pt x="3536006" y="1890203"/>
                    <a:pt x="3534166" y="1891920"/>
                  </a:cubicBezTo>
                  <a:cubicBezTo>
                    <a:pt x="3532327" y="1893637"/>
                    <a:pt x="3530610" y="1895476"/>
                    <a:pt x="3529261" y="1897561"/>
                  </a:cubicBezTo>
                  <a:cubicBezTo>
                    <a:pt x="3527545" y="1900013"/>
                    <a:pt x="3526441" y="1902466"/>
                    <a:pt x="3525828" y="1904673"/>
                  </a:cubicBezTo>
                  <a:cubicBezTo>
                    <a:pt x="3525215" y="1907003"/>
                    <a:pt x="3525215" y="1909088"/>
                    <a:pt x="3525828" y="1910927"/>
                  </a:cubicBezTo>
                  <a:cubicBezTo>
                    <a:pt x="3526318" y="1912767"/>
                    <a:pt x="3527299" y="1914483"/>
                    <a:pt x="3528771" y="1915710"/>
                  </a:cubicBezTo>
                  <a:cubicBezTo>
                    <a:pt x="3530242" y="1916936"/>
                    <a:pt x="3532204" y="1917917"/>
                    <a:pt x="3534657" y="1918285"/>
                  </a:cubicBezTo>
                  <a:cubicBezTo>
                    <a:pt x="3535025" y="1918285"/>
                    <a:pt x="3535516" y="1918407"/>
                    <a:pt x="3535883" y="1918407"/>
                  </a:cubicBezTo>
                  <a:cubicBezTo>
                    <a:pt x="3536251" y="1918407"/>
                    <a:pt x="3536742" y="1918407"/>
                    <a:pt x="3537232" y="1918407"/>
                  </a:cubicBezTo>
                  <a:cubicBezTo>
                    <a:pt x="3537723" y="1918407"/>
                    <a:pt x="3538091" y="1918407"/>
                    <a:pt x="3538581" y="1918407"/>
                  </a:cubicBezTo>
                  <a:cubicBezTo>
                    <a:pt x="3539071" y="1918407"/>
                    <a:pt x="3539439" y="1918407"/>
                    <a:pt x="3539930" y="1918407"/>
                  </a:cubicBezTo>
                  <a:cubicBezTo>
                    <a:pt x="3542137" y="1918162"/>
                    <a:pt x="3544467" y="1917672"/>
                    <a:pt x="3546797" y="1916813"/>
                  </a:cubicBezTo>
                  <a:cubicBezTo>
                    <a:pt x="3549127" y="1915955"/>
                    <a:pt x="3551334" y="1914974"/>
                    <a:pt x="3553542" y="1913625"/>
                  </a:cubicBezTo>
                  <a:cubicBezTo>
                    <a:pt x="3555749" y="1912276"/>
                    <a:pt x="3557834" y="1910805"/>
                    <a:pt x="3559673" y="1909088"/>
                  </a:cubicBezTo>
                  <a:cubicBezTo>
                    <a:pt x="3561513" y="1907371"/>
                    <a:pt x="3563229" y="1905532"/>
                    <a:pt x="3564701" y="1903447"/>
                  </a:cubicBezTo>
                  <a:cubicBezTo>
                    <a:pt x="3566418" y="1900994"/>
                    <a:pt x="3567521" y="1898542"/>
                    <a:pt x="3568012" y="1896334"/>
                  </a:cubicBezTo>
                  <a:cubicBezTo>
                    <a:pt x="3568625" y="1894004"/>
                    <a:pt x="3568625" y="1891920"/>
                    <a:pt x="3568012" y="1890080"/>
                  </a:cubicBezTo>
                  <a:cubicBezTo>
                    <a:pt x="3567521" y="1888241"/>
                    <a:pt x="3566541" y="1886647"/>
                    <a:pt x="3564946" y="1885298"/>
                  </a:cubicBezTo>
                  <a:cubicBezTo>
                    <a:pt x="3563475" y="1884072"/>
                    <a:pt x="3561513" y="1883090"/>
                    <a:pt x="3559060" y="1882722"/>
                  </a:cubicBezTo>
                  <a:cubicBezTo>
                    <a:pt x="3558692" y="1882722"/>
                    <a:pt x="3558202" y="1882722"/>
                    <a:pt x="3557834" y="1882600"/>
                  </a:cubicBezTo>
                  <a:cubicBezTo>
                    <a:pt x="3557466" y="1882600"/>
                    <a:pt x="3556976" y="1882600"/>
                    <a:pt x="3556485" y="1882600"/>
                  </a:cubicBezTo>
                  <a:cubicBezTo>
                    <a:pt x="3555994" y="1882600"/>
                    <a:pt x="3555626" y="1882600"/>
                    <a:pt x="3555136" y="1882600"/>
                  </a:cubicBezTo>
                  <a:cubicBezTo>
                    <a:pt x="3554646" y="1882600"/>
                    <a:pt x="3554278" y="1882600"/>
                    <a:pt x="3553787" y="1882600"/>
                  </a:cubicBezTo>
                  <a:moveTo>
                    <a:pt x="193999" y="2212717"/>
                  </a:moveTo>
                  <a:cubicBezTo>
                    <a:pt x="193999" y="2212717"/>
                    <a:pt x="193631" y="2212717"/>
                    <a:pt x="193386" y="2212717"/>
                  </a:cubicBezTo>
                  <a:cubicBezTo>
                    <a:pt x="193141" y="2212717"/>
                    <a:pt x="192895" y="2212717"/>
                    <a:pt x="192650" y="2212840"/>
                  </a:cubicBezTo>
                  <a:cubicBezTo>
                    <a:pt x="192405" y="2212840"/>
                    <a:pt x="192159" y="2212963"/>
                    <a:pt x="191914" y="2213085"/>
                  </a:cubicBezTo>
                  <a:cubicBezTo>
                    <a:pt x="191669" y="2213085"/>
                    <a:pt x="191424" y="2213208"/>
                    <a:pt x="191179" y="2213330"/>
                  </a:cubicBezTo>
                  <a:cubicBezTo>
                    <a:pt x="189707" y="2213943"/>
                    <a:pt x="188113" y="2214802"/>
                    <a:pt x="186641" y="2215783"/>
                  </a:cubicBezTo>
                  <a:cubicBezTo>
                    <a:pt x="185047" y="2216886"/>
                    <a:pt x="183575" y="2218113"/>
                    <a:pt x="182104" y="2219584"/>
                  </a:cubicBezTo>
                  <a:cubicBezTo>
                    <a:pt x="180632" y="2221056"/>
                    <a:pt x="179284" y="2222528"/>
                    <a:pt x="178180" y="2224121"/>
                  </a:cubicBezTo>
                  <a:cubicBezTo>
                    <a:pt x="176954" y="2225716"/>
                    <a:pt x="175973" y="2227310"/>
                    <a:pt x="175359" y="2228904"/>
                  </a:cubicBezTo>
                  <a:cubicBezTo>
                    <a:pt x="174746" y="2230253"/>
                    <a:pt x="174378" y="2231357"/>
                    <a:pt x="174256" y="2232461"/>
                  </a:cubicBezTo>
                  <a:cubicBezTo>
                    <a:pt x="174133" y="2233564"/>
                    <a:pt x="174256" y="2234423"/>
                    <a:pt x="174378" y="2235036"/>
                  </a:cubicBezTo>
                  <a:cubicBezTo>
                    <a:pt x="174501" y="2235649"/>
                    <a:pt x="175114" y="2236262"/>
                    <a:pt x="175727" y="2236630"/>
                  </a:cubicBezTo>
                  <a:cubicBezTo>
                    <a:pt x="176340" y="2236998"/>
                    <a:pt x="177199" y="2237120"/>
                    <a:pt x="178180" y="2236998"/>
                  </a:cubicBezTo>
                  <a:cubicBezTo>
                    <a:pt x="178425" y="2236998"/>
                    <a:pt x="178548" y="2236998"/>
                    <a:pt x="178793" y="2236998"/>
                  </a:cubicBezTo>
                  <a:cubicBezTo>
                    <a:pt x="179038" y="2236998"/>
                    <a:pt x="179284" y="2236998"/>
                    <a:pt x="179406" y="2236875"/>
                  </a:cubicBezTo>
                  <a:cubicBezTo>
                    <a:pt x="179651" y="2236875"/>
                    <a:pt x="179897" y="2236752"/>
                    <a:pt x="180142" y="2236630"/>
                  </a:cubicBezTo>
                  <a:cubicBezTo>
                    <a:pt x="180387" y="2236630"/>
                    <a:pt x="180632" y="2236507"/>
                    <a:pt x="180878" y="2236384"/>
                  </a:cubicBezTo>
                  <a:cubicBezTo>
                    <a:pt x="182349" y="2235771"/>
                    <a:pt x="183943" y="2234913"/>
                    <a:pt x="185538" y="2233809"/>
                  </a:cubicBezTo>
                  <a:cubicBezTo>
                    <a:pt x="187132" y="2232706"/>
                    <a:pt x="188603" y="2231479"/>
                    <a:pt x="190075" y="2230008"/>
                  </a:cubicBezTo>
                  <a:cubicBezTo>
                    <a:pt x="191546" y="2228536"/>
                    <a:pt x="192895" y="2227065"/>
                    <a:pt x="194122" y="2225471"/>
                  </a:cubicBezTo>
                  <a:cubicBezTo>
                    <a:pt x="195348" y="2223876"/>
                    <a:pt x="196329" y="2222282"/>
                    <a:pt x="197065" y="2220688"/>
                  </a:cubicBezTo>
                  <a:cubicBezTo>
                    <a:pt x="197678" y="2219339"/>
                    <a:pt x="198046" y="2218236"/>
                    <a:pt x="198168" y="2217254"/>
                  </a:cubicBezTo>
                  <a:cubicBezTo>
                    <a:pt x="198291" y="2216273"/>
                    <a:pt x="198168" y="2215415"/>
                    <a:pt x="198046" y="2214679"/>
                  </a:cubicBezTo>
                  <a:cubicBezTo>
                    <a:pt x="197923" y="2213943"/>
                    <a:pt x="197310" y="2213453"/>
                    <a:pt x="196697" y="2213085"/>
                  </a:cubicBezTo>
                  <a:cubicBezTo>
                    <a:pt x="196084" y="2212717"/>
                    <a:pt x="195225" y="2212594"/>
                    <a:pt x="194244" y="2212717"/>
                  </a:cubicBezTo>
                  <a:moveTo>
                    <a:pt x="3503877" y="1953357"/>
                  </a:moveTo>
                  <a:cubicBezTo>
                    <a:pt x="3501793" y="1953602"/>
                    <a:pt x="3499585" y="1954093"/>
                    <a:pt x="3497378" y="1954828"/>
                  </a:cubicBezTo>
                  <a:cubicBezTo>
                    <a:pt x="3495170" y="1955564"/>
                    <a:pt x="3492963" y="1956545"/>
                    <a:pt x="3490878" y="1957894"/>
                  </a:cubicBezTo>
                  <a:cubicBezTo>
                    <a:pt x="3488794" y="1959243"/>
                    <a:pt x="3486709" y="1960592"/>
                    <a:pt x="3484992" y="1962186"/>
                  </a:cubicBezTo>
                  <a:cubicBezTo>
                    <a:pt x="3483153" y="1963780"/>
                    <a:pt x="3481559" y="1965620"/>
                    <a:pt x="3480087" y="1967582"/>
                  </a:cubicBezTo>
                  <a:cubicBezTo>
                    <a:pt x="3478370" y="1970034"/>
                    <a:pt x="3477144" y="1972487"/>
                    <a:pt x="3476408" y="1974817"/>
                  </a:cubicBezTo>
                  <a:cubicBezTo>
                    <a:pt x="3475795" y="1977147"/>
                    <a:pt x="3475550" y="1979354"/>
                    <a:pt x="3476040" y="1981316"/>
                  </a:cubicBezTo>
                  <a:cubicBezTo>
                    <a:pt x="3476408" y="1983278"/>
                    <a:pt x="3477389" y="1984995"/>
                    <a:pt x="3478738" y="1986344"/>
                  </a:cubicBezTo>
                  <a:cubicBezTo>
                    <a:pt x="3480087" y="1987693"/>
                    <a:pt x="3482049" y="1988674"/>
                    <a:pt x="3484379" y="1989165"/>
                  </a:cubicBezTo>
                  <a:cubicBezTo>
                    <a:pt x="3484870" y="1989165"/>
                    <a:pt x="3485360" y="1989410"/>
                    <a:pt x="3485728" y="1989410"/>
                  </a:cubicBezTo>
                  <a:cubicBezTo>
                    <a:pt x="3486218" y="1989410"/>
                    <a:pt x="3486709" y="1989410"/>
                    <a:pt x="3487200" y="1989533"/>
                  </a:cubicBezTo>
                  <a:cubicBezTo>
                    <a:pt x="3487690" y="1989533"/>
                    <a:pt x="3488181" y="1989533"/>
                    <a:pt x="3488671" y="1989533"/>
                  </a:cubicBezTo>
                  <a:cubicBezTo>
                    <a:pt x="3489162" y="1989533"/>
                    <a:pt x="3489652" y="1989533"/>
                    <a:pt x="3490265" y="1989533"/>
                  </a:cubicBezTo>
                  <a:cubicBezTo>
                    <a:pt x="3492350" y="1989287"/>
                    <a:pt x="3494680" y="1988796"/>
                    <a:pt x="3496887" y="1988061"/>
                  </a:cubicBezTo>
                  <a:cubicBezTo>
                    <a:pt x="3499095" y="1987325"/>
                    <a:pt x="3501302" y="1986344"/>
                    <a:pt x="3503387" y="1984995"/>
                  </a:cubicBezTo>
                  <a:cubicBezTo>
                    <a:pt x="3505471" y="1983769"/>
                    <a:pt x="3507556" y="1982297"/>
                    <a:pt x="3509395" y="1980580"/>
                  </a:cubicBezTo>
                  <a:cubicBezTo>
                    <a:pt x="3511235" y="1978986"/>
                    <a:pt x="3512952" y="1977147"/>
                    <a:pt x="3514301" y="1975062"/>
                  </a:cubicBezTo>
                  <a:cubicBezTo>
                    <a:pt x="3516140" y="1972610"/>
                    <a:pt x="3517244" y="1970157"/>
                    <a:pt x="3517979" y="1967827"/>
                  </a:cubicBezTo>
                  <a:cubicBezTo>
                    <a:pt x="3518593" y="1965497"/>
                    <a:pt x="3518715" y="1963290"/>
                    <a:pt x="3518348" y="1961328"/>
                  </a:cubicBezTo>
                  <a:cubicBezTo>
                    <a:pt x="3517979" y="1959366"/>
                    <a:pt x="3516998" y="1957649"/>
                    <a:pt x="3515650" y="1956300"/>
                  </a:cubicBezTo>
                  <a:cubicBezTo>
                    <a:pt x="3514178" y="1954951"/>
                    <a:pt x="3512338" y="1953970"/>
                    <a:pt x="3509886" y="1953480"/>
                  </a:cubicBezTo>
                  <a:cubicBezTo>
                    <a:pt x="3509395" y="1953480"/>
                    <a:pt x="3508905" y="1953234"/>
                    <a:pt x="3508537" y="1953234"/>
                  </a:cubicBezTo>
                  <a:cubicBezTo>
                    <a:pt x="3508046" y="1953234"/>
                    <a:pt x="3507556" y="1953234"/>
                    <a:pt x="3507066" y="1953112"/>
                  </a:cubicBezTo>
                  <a:cubicBezTo>
                    <a:pt x="3506575" y="1953112"/>
                    <a:pt x="3506085" y="1953112"/>
                    <a:pt x="3505594" y="1953112"/>
                  </a:cubicBezTo>
                  <a:cubicBezTo>
                    <a:pt x="3505103" y="1953112"/>
                    <a:pt x="3504613" y="1953112"/>
                    <a:pt x="3504123" y="1953112"/>
                  </a:cubicBezTo>
                  <a:moveTo>
                    <a:pt x="173643" y="2258580"/>
                  </a:moveTo>
                  <a:cubicBezTo>
                    <a:pt x="173643" y="2258580"/>
                    <a:pt x="173152" y="2258580"/>
                    <a:pt x="172907" y="2258580"/>
                  </a:cubicBezTo>
                  <a:cubicBezTo>
                    <a:pt x="172662" y="2258580"/>
                    <a:pt x="172416" y="2258580"/>
                    <a:pt x="172171" y="2258703"/>
                  </a:cubicBezTo>
                  <a:cubicBezTo>
                    <a:pt x="171926" y="2258703"/>
                    <a:pt x="171680" y="2258826"/>
                    <a:pt x="171313" y="2258948"/>
                  </a:cubicBezTo>
                  <a:cubicBezTo>
                    <a:pt x="171067" y="2258948"/>
                    <a:pt x="170699" y="2259194"/>
                    <a:pt x="170454" y="2259316"/>
                  </a:cubicBezTo>
                  <a:cubicBezTo>
                    <a:pt x="168983" y="2259929"/>
                    <a:pt x="167389" y="2260788"/>
                    <a:pt x="165794" y="2261891"/>
                  </a:cubicBezTo>
                  <a:cubicBezTo>
                    <a:pt x="164200" y="2262995"/>
                    <a:pt x="162729" y="2264344"/>
                    <a:pt x="161257" y="2265816"/>
                  </a:cubicBezTo>
                  <a:cubicBezTo>
                    <a:pt x="159785" y="2267287"/>
                    <a:pt x="158436" y="2268881"/>
                    <a:pt x="157333" y="2270475"/>
                  </a:cubicBezTo>
                  <a:cubicBezTo>
                    <a:pt x="156229" y="2272069"/>
                    <a:pt x="155248" y="2273664"/>
                    <a:pt x="154512" y="2275258"/>
                  </a:cubicBezTo>
                  <a:cubicBezTo>
                    <a:pt x="153899" y="2276484"/>
                    <a:pt x="153654" y="2277711"/>
                    <a:pt x="153531" y="2278691"/>
                  </a:cubicBezTo>
                  <a:cubicBezTo>
                    <a:pt x="153409" y="2279672"/>
                    <a:pt x="153531" y="2280531"/>
                    <a:pt x="153777" y="2281267"/>
                  </a:cubicBezTo>
                  <a:cubicBezTo>
                    <a:pt x="154022" y="2282002"/>
                    <a:pt x="154512" y="2282493"/>
                    <a:pt x="155126" y="2282738"/>
                  </a:cubicBezTo>
                  <a:cubicBezTo>
                    <a:pt x="155739" y="2282984"/>
                    <a:pt x="156475" y="2283229"/>
                    <a:pt x="157456" y="2283106"/>
                  </a:cubicBezTo>
                  <a:cubicBezTo>
                    <a:pt x="157701" y="2283106"/>
                    <a:pt x="157946" y="2283106"/>
                    <a:pt x="158191" y="2283106"/>
                  </a:cubicBezTo>
                  <a:cubicBezTo>
                    <a:pt x="158436" y="2283106"/>
                    <a:pt x="158682" y="2283106"/>
                    <a:pt x="158927" y="2282984"/>
                  </a:cubicBezTo>
                  <a:cubicBezTo>
                    <a:pt x="159172" y="2282861"/>
                    <a:pt x="159418" y="2282861"/>
                    <a:pt x="159785" y="2282738"/>
                  </a:cubicBezTo>
                  <a:cubicBezTo>
                    <a:pt x="160031" y="2282738"/>
                    <a:pt x="160399" y="2282493"/>
                    <a:pt x="160644" y="2282370"/>
                  </a:cubicBezTo>
                  <a:cubicBezTo>
                    <a:pt x="162115" y="2281757"/>
                    <a:pt x="163710" y="2280899"/>
                    <a:pt x="165304" y="2279795"/>
                  </a:cubicBezTo>
                  <a:cubicBezTo>
                    <a:pt x="166898" y="2278691"/>
                    <a:pt x="168370" y="2277343"/>
                    <a:pt x="169841" y="2275871"/>
                  </a:cubicBezTo>
                  <a:cubicBezTo>
                    <a:pt x="171313" y="2274399"/>
                    <a:pt x="172662" y="2272805"/>
                    <a:pt x="173765" y="2271211"/>
                  </a:cubicBezTo>
                  <a:cubicBezTo>
                    <a:pt x="174869" y="2269617"/>
                    <a:pt x="175850" y="2267900"/>
                    <a:pt x="176586" y="2266429"/>
                  </a:cubicBezTo>
                  <a:cubicBezTo>
                    <a:pt x="177199" y="2265202"/>
                    <a:pt x="177444" y="2263976"/>
                    <a:pt x="177567" y="2262995"/>
                  </a:cubicBezTo>
                  <a:cubicBezTo>
                    <a:pt x="177689" y="2262014"/>
                    <a:pt x="177567" y="2261156"/>
                    <a:pt x="177321" y="2260420"/>
                  </a:cubicBezTo>
                  <a:cubicBezTo>
                    <a:pt x="177076" y="2259807"/>
                    <a:pt x="176586" y="2259194"/>
                    <a:pt x="175973" y="2258948"/>
                  </a:cubicBezTo>
                  <a:cubicBezTo>
                    <a:pt x="175359" y="2258580"/>
                    <a:pt x="174501" y="2258458"/>
                    <a:pt x="173643" y="2258580"/>
                  </a:cubicBezTo>
                  <a:moveTo>
                    <a:pt x="3451760" y="2024481"/>
                  </a:moveTo>
                  <a:cubicBezTo>
                    <a:pt x="3449675" y="2024604"/>
                    <a:pt x="3447590" y="2025095"/>
                    <a:pt x="3445383" y="2025831"/>
                  </a:cubicBezTo>
                  <a:cubicBezTo>
                    <a:pt x="3443176" y="2026566"/>
                    <a:pt x="3441091" y="2027547"/>
                    <a:pt x="3439007" y="2028651"/>
                  </a:cubicBezTo>
                  <a:cubicBezTo>
                    <a:pt x="3436922" y="2029877"/>
                    <a:pt x="3434960" y="2031226"/>
                    <a:pt x="3433120" y="2032821"/>
                  </a:cubicBezTo>
                  <a:cubicBezTo>
                    <a:pt x="3431281" y="2034414"/>
                    <a:pt x="3429564" y="2036131"/>
                    <a:pt x="3428092" y="2038093"/>
                  </a:cubicBezTo>
                  <a:cubicBezTo>
                    <a:pt x="3426253" y="2040546"/>
                    <a:pt x="3425027" y="2042999"/>
                    <a:pt x="3424291" y="2045329"/>
                  </a:cubicBezTo>
                  <a:cubicBezTo>
                    <a:pt x="3423555" y="2047659"/>
                    <a:pt x="3423310" y="2049866"/>
                    <a:pt x="3423555" y="2051951"/>
                  </a:cubicBezTo>
                  <a:cubicBezTo>
                    <a:pt x="3423800" y="2053913"/>
                    <a:pt x="3424659" y="2055752"/>
                    <a:pt x="3426008" y="2057224"/>
                  </a:cubicBezTo>
                  <a:cubicBezTo>
                    <a:pt x="3427357" y="2058695"/>
                    <a:pt x="3429196" y="2059799"/>
                    <a:pt x="3431526" y="2060412"/>
                  </a:cubicBezTo>
                  <a:cubicBezTo>
                    <a:pt x="3432017" y="2060534"/>
                    <a:pt x="3432507" y="2060657"/>
                    <a:pt x="3432998" y="2060780"/>
                  </a:cubicBezTo>
                  <a:cubicBezTo>
                    <a:pt x="3433488" y="2060780"/>
                    <a:pt x="3433979" y="2060902"/>
                    <a:pt x="3434592" y="2060902"/>
                  </a:cubicBezTo>
                  <a:cubicBezTo>
                    <a:pt x="3435082" y="2060902"/>
                    <a:pt x="3435695" y="2060902"/>
                    <a:pt x="3436186" y="2060902"/>
                  </a:cubicBezTo>
                  <a:cubicBezTo>
                    <a:pt x="3436677" y="2060902"/>
                    <a:pt x="3437290" y="2060902"/>
                    <a:pt x="3437780" y="2060902"/>
                  </a:cubicBezTo>
                  <a:cubicBezTo>
                    <a:pt x="3439865" y="2060780"/>
                    <a:pt x="3442072" y="2060289"/>
                    <a:pt x="3444157" y="2059554"/>
                  </a:cubicBezTo>
                  <a:cubicBezTo>
                    <a:pt x="3446242" y="2058818"/>
                    <a:pt x="3448449" y="2057837"/>
                    <a:pt x="3450533" y="2056733"/>
                  </a:cubicBezTo>
                  <a:cubicBezTo>
                    <a:pt x="3452618" y="2055507"/>
                    <a:pt x="3454580" y="2054158"/>
                    <a:pt x="3456420" y="2052564"/>
                  </a:cubicBezTo>
                  <a:cubicBezTo>
                    <a:pt x="3458259" y="2050969"/>
                    <a:pt x="3459976" y="2049130"/>
                    <a:pt x="3461448" y="2047168"/>
                  </a:cubicBezTo>
                  <a:cubicBezTo>
                    <a:pt x="3463287" y="2044716"/>
                    <a:pt x="3464636" y="2042263"/>
                    <a:pt x="3465372" y="2039933"/>
                  </a:cubicBezTo>
                  <a:cubicBezTo>
                    <a:pt x="3466107" y="2037603"/>
                    <a:pt x="3466353" y="2035396"/>
                    <a:pt x="3465985" y="2033311"/>
                  </a:cubicBezTo>
                  <a:cubicBezTo>
                    <a:pt x="3465617" y="2031349"/>
                    <a:pt x="3464881" y="2029509"/>
                    <a:pt x="3463532" y="2028161"/>
                  </a:cubicBezTo>
                  <a:cubicBezTo>
                    <a:pt x="3462183" y="2026689"/>
                    <a:pt x="3460344" y="2025708"/>
                    <a:pt x="3458014" y="2025095"/>
                  </a:cubicBezTo>
                  <a:cubicBezTo>
                    <a:pt x="3457523" y="2024972"/>
                    <a:pt x="3457033" y="2024849"/>
                    <a:pt x="3456542" y="2024727"/>
                  </a:cubicBezTo>
                  <a:cubicBezTo>
                    <a:pt x="3456052" y="2024727"/>
                    <a:pt x="3455561" y="2024604"/>
                    <a:pt x="3454948" y="2024481"/>
                  </a:cubicBezTo>
                  <a:cubicBezTo>
                    <a:pt x="3454458" y="2024481"/>
                    <a:pt x="3453845" y="2024481"/>
                    <a:pt x="3453354" y="2024481"/>
                  </a:cubicBezTo>
                  <a:cubicBezTo>
                    <a:pt x="3452863" y="2024481"/>
                    <a:pt x="3452250" y="2024481"/>
                    <a:pt x="3451637" y="2024481"/>
                  </a:cubicBezTo>
                  <a:moveTo>
                    <a:pt x="154390" y="2304444"/>
                  </a:moveTo>
                  <a:cubicBezTo>
                    <a:pt x="154390" y="2304444"/>
                    <a:pt x="153899" y="2304444"/>
                    <a:pt x="153654" y="2304444"/>
                  </a:cubicBezTo>
                  <a:cubicBezTo>
                    <a:pt x="153409" y="2304444"/>
                    <a:pt x="153164" y="2304444"/>
                    <a:pt x="152796" y="2304689"/>
                  </a:cubicBezTo>
                  <a:cubicBezTo>
                    <a:pt x="152550" y="2304689"/>
                    <a:pt x="152182" y="2304812"/>
                    <a:pt x="151937" y="2304934"/>
                  </a:cubicBezTo>
                  <a:cubicBezTo>
                    <a:pt x="151569" y="2304934"/>
                    <a:pt x="151324" y="2305179"/>
                    <a:pt x="150956" y="2305302"/>
                  </a:cubicBezTo>
                  <a:cubicBezTo>
                    <a:pt x="149362" y="2305915"/>
                    <a:pt x="147768" y="2306896"/>
                    <a:pt x="146296" y="2308122"/>
                  </a:cubicBezTo>
                  <a:cubicBezTo>
                    <a:pt x="144702" y="2309226"/>
                    <a:pt x="143231" y="2310697"/>
                    <a:pt x="141759" y="2312169"/>
                  </a:cubicBezTo>
                  <a:cubicBezTo>
                    <a:pt x="140287" y="2313641"/>
                    <a:pt x="139061" y="2315235"/>
                    <a:pt x="137835" y="2316829"/>
                  </a:cubicBezTo>
                  <a:cubicBezTo>
                    <a:pt x="136731" y="2318423"/>
                    <a:pt x="135750" y="2320140"/>
                    <a:pt x="135137" y="2321612"/>
                  </a:cubicBezTo>
                  <a:cubicBezTo>
                    <a:pt x="134647" y="2322838"/>
                    <a:pt x="134279" y="2323942"/>
                    <a:pt x="134156" y="2324922"/>
                  </a:cubicBezTo>
                  <a:cubicBezTo>
                    <a:pt x="134156" y="2325904"/>
                    <a:pt x="134156" y="2326762"/>
                    <a:pt x="134401" y="2327375"/>
                  </a:cubicBezTo>
                  <a:cubicBezTo>
                    <a:pt x="134647" y="2327988"/>
                    <a:pt x="135137" y="2328479"/>
                    <a:pt x="135750" y="2328847"/>
                  </a:cubicBezTo>
                  <a:cubicBezTo>
                    <a:pt x="136363" y="2329215"/>
                    <a:pt x="137099" y="2329337"/>
                    <a:pt x="138080" y="2329215"/>
                  </a:cubicBezTo>
                  <a:cubicBezTo>
                    <a:pt x="138325" y="2329215"/>
                    <a:pt x="138571" y="2329215"/>
                    <a:pt x="138816" y="2329215"/>
                  </a:cubicBezTo>
                  <a:cubicBezTo>
                    <a:pt x="139061" y="2329215"/>
                    <a:pt x="139429" y="2329215"/>
                    <a:pt x="139674" y="2328969"/>
                  </a:cubicBezTo>
                  <a:cubicBezTo>
                    <a:pt x="139920" y="2328969"/>
                    <a:pt x="140287" y="2328847"/>
                    <a:pt x="140533" y="2328724"/>
                  </a:cubicBezTo>
                  <a:cubicBezTo>
                    <a:pt x="140901" y="2328724"/>
                    <a:pt x="141146" y="2328479"/>
                    <a:pt x="141514" y="2328356"/>
                  </a:cubicBezTo>
                  <a:cubicBezTo>
                    <a:pt x="143108" y="2327743"/>
                    <a:pt x="144702" y="2326762"/>
                    <a:pt x="146296" y="2325536"/>
                  </a:cubicBezTo>
                  <a:cubicBezTo>
                    <a:pt x="147890" y="2324432"/>
                    <a:pt x="149485" y="2322960"/>
                    <a:pt x="150834" y="2321489"/>
                  </a:cubicBezTo>
                  <a:cubicBezTo>
                    <a:pt x="152305" y="2320017"/>
                    <a:pt x="153654" y="2318423"/>
                    <a:pt x="154758" y="2316829"/>
                  </a:cubicBezTo>
                  <a:cubicBezTo>
                    <a:pt x="155861" y="2315235"/>
                    <a:pt x="156842" y="2313518"/>
                    <a:pt x="157456" y="2311924"/>
                  </a:cubicBezTo>
                  <a:cubicBezTo>
                    <a:pt x="157946" y="2310697"/>
                    <a:pt x="158191" y="2309594"/>
                    <a:pt x="158314" y="2308613"/>
                  </a:cubicBezTo>
                  <a:cubicBezTo>
                    <a:pt x="158314" y="2307632"/>
                    <a:pt x="158314" y="2306774"/>
                    <a:pt x="158069" y="2306160"/>
                  </a:cubicBezTo>
                  <a:cubicBezTo>
                    <a:pt x="157824" y="2305547"/>
                    <a:pt x="157333" y="2305057"/>
                    <a:pt x="156720" y="2304689"/>
                  </a:cubicBezTo>
                  <a:cubicBezTo>
                    <a:pt x="156107" y="2304444"/>
                    <a:pt x="155371" y="2304321"/>
                    <a:pt x="154390" y="2304321"/>
                  </a:cubicBezTo>
                  <a:moveTo>
                    <a:pt x="3397190" y="2095361"/>
                  </a:moveTo>
                  <a:cubicBezTo>
                    <a:pt x="3395228" y="2095484"/>
                    <a:pt x="3393021" y="2095974"/>
                    <a:pt x="3390936" y="2096587"/>
                  </a:cubicBezTo>
                  <a:cubicBezTo>
                    <a:pt x="3388851" y="2097323"/>
                    <a:pt x="3386767" y="2098182"/>
                    <a:pt x="3384682" y="2099285"/>
                  </a:cubicBezTo>
                  <a:cubicBezTo>
                    <a:pt x="3382597" y="2100389"/>
                    <a:pt x="3380635" y="2101738"/>
                    <a:pt x="3378796" y="2103332"/>
                  </a:cubicBezTo>
                  <a:cubicBezTo>
                    <a:pt x="3376956" y="2104926"/>
                    <a:pt x="3375239" y="2106643"/>
                    <a:pt x="3373768" y="2108482"/>
                  </a:cubicBezTo>
                  <a:cubicBezTo>
                    <a:pt x="3371806" y="2110935"/>
                    <a:pt x="3370457" y="2113388"/>
                    <a:pt x="3369599" y="2115718"/>
                  </a:cubicBezTo>
                  <a:cubicBezTo>
                    <a:pt x="3368740" y="2118047"/>
                    <a:pt x="3368495" y="2120377"/>
                    <a:pt x="3368617" y="2122462"/>
                  </a:cubicBezTo>
                  <a:cubicBezTo>
                    <a:pt x="3368863" y="2124547"/>
                    <a:pt x="3369599" y="2126386"/>
                    <a:pt x="3370825" y="2127858"/>
                  </a:cubicBezTo>
                  <a:cubicBezTo>
                    <a:pt x="3372051" y="2129330"/>
                    <a:pt x="3373768" y="2130556"/>
                    <a:pt x="3375975" y="2131292"/>
                  </a:cubicBezTo>
                  <a:cubicBezTo>
                    <a:pt x="3376466" y="2131414"/>
                    <a:pt x="3377079" y="2131659"/>
                    <a:pt x="3377569" y="2131659"/>
                  </a:cubicBezTo>
                  <a:cubicBezTo>
                    <a:pt x="3378060" y="2131659"/>
                    <a:pt x="3378673" y="2131905"/>
                    <a:pt x="3379286" y="2131905"/>
                  </a:cubicBezTo>
                  <a:cubicBezTo>
                    <a:pt x="3379899" y="2131905"/>
                    <a:pt x="3380390" y="2131905"/>
                    <a:pt x="3381003" y="2131905"/>
                  </a:cubicBezTo>
                  <a:cubicBezTo>
                    <a:pt x="3381616" y="2131905"/>
                    <a:pt x="3382229" y="2131905"/>
                    <a:pt x="3382842" y="2131905"/>
                  </a:cubicBezTo>
                  <a:cubicBezTo>
                    <a:pt x="3384804" y="2131782"/>
                    <a:pt x="3387012" y="2131292"/>
                    <a:pt x="3389097" y="2130678"/>
                  </a:cubicBezTo>
                  <a:cubicBezTo>
                    <a:pt x="3391181" y="2129943"/>
                    <a:pt x="3393266" y="2129084"/>
                    <a:pt x="3395350" y="2127980"/>
                  </a:cubicBezTo>
                  <a:cubicBezTo>
                    <a:pt x="3397435" y="2126877"/>
                    <a:pt x="3399397" y="2125528"/>
                    <a:pt x="3401237" y="2123934"/>
                  </a:cubicBezTo>
                  <a:cubicBezTo>
                    <a:pt x="3403076" y="2122340"/>
                    <a:pt x="3404793" y="2120623"/>
                    <a:pt x="3406264" y="2118783"/>
                  </a:cubicBezTo>
                  <a:cubicBezTo>
                    <a:pt x="3408227" y="2116331"/>
                    <a:pt x="3409575" y="2113878"/>
                    <a:pt x="3410434" y="2111548"/>
                  </a:cubicBezTo>
                  <a:cubicBezTo>
                    <a:pt x="3411292" y="2109218"/>
                    <a:pt x="3411660" y="2106888"/>
                    <a:pt x="3411415" y="2104804"/>
                  </a:cubicBezTo>
                  <a:cubicBezTo>
                    <a:pt x="3411170" y="2102719"/>
                    <a:pt x="3410557" y="2100880"/>
                    <a:pt x="3409330" y="2099408"/>
                  </a:cubicBezTo>
                  <a:cubicBezTo>
                    <a:pt x="3408104" y="2097937"/>
                    <a:pt x="3406387" y="2096710"/>
                    <a:pt x="3404180" y="2095974"/>
                  </a:cubicBezTo>
                  <a:cubicBezTo>
                    <a:pt x="3403689" y="2095852"/>
                    <a:pt x="3403076" y="2095729"/>
                    <a:pt x="3402586" y="2095606"/>
                  </a:cubicBezTo>
                  <a:cubicBezTo>
                    <a:pt x="3401972" y="2095606"/>
                    <a:pt x="3401482" y="2095361"/>
                    <a:pt x="3400869" y="2095361"/>
                  </a:cubicBezTo>
                  <a:cubicBezTo>
                    <a:pt x="3400256" y="2095361"/>
                    <a:pt x="3399765" y="2095361"/>
                    <a:pt x="3399152" y="2095361"/>
                  </a:cubicBezTo>
                  <a:cubicBezTo>
                    <a:pt x="3398539" y="2095361"/>
                    <a:pt x="3397926" y="2095361"/>
                    <a:pt x="3397312" y="2095361"/>
                  </a:cubicBezTo>
                  <a:moveTo>
                    <a:pt x="136363" y="2350184"/>
                  </a:moveTo>
                  <a:cubicBezTo>
                    <a:pt x="136363" y="2350184"/>
                    <a:pt x="135750" y="2350184"/>
                    <a:pt x="135505" y="2350184"/>
                  </a:cubicBezTo>
                  <a:cubicBezTo>
                    <a:pt x="135260" y="2350184"/>
                    <a:pt x="134892" y="2350307"/>
                    <a:pt x="134524" y="2350430"/>
                  </a:cubicBezTo>
                  <a:cubicBezTo>
                    <a:pt x="134156" y="2350430"/>
                    <a:pt x="133911" y="2350675"/>
                    <a:pt x="133543" y="2350797"/>
                  </a:cubicBezTo>
                  <a:cubicBezTo>
                    <a:pt x="133175" y="2350920"/>
                    <a:pt x="132807" y="2351043"/>
                    <a:pt x="132439" y="2351288"/>
                  </a:cubicBezTo>
                  <a:cubicBezTo>
                    <a:pt x="130845" y="2352024"/>
                    <a:pt x="129251" y="2353005"/>
                    <a:pt x="127657" y="2354231"/>
                  </a:cubicBezTo>
                  <a:cubicBezTo>
                    <a:pt x="126062" y="2355457"/>
                    <a:pt x="124591" y="2356806"/>
                    <a:pt x="123119" y="2358278"/>
                  </a:cubicBezTo>
                  <a:cubicBezTo>
                    <a:pt x="121648" y="2359749"/>
                    <a:pt x="120422" y="2361343"/>
                    <a:pt x="119318" y="2363060"/>
                  </a:cubicBezTo>
                  <a:cubicBezTo>
                    <a:pt x="118214" y="2364777"/>
                    <a:pt x="117356" y="2366371"/>
                    <a:pt x="116743" y="2367965"/>
                  </a:cubicBezTo>
                  <a:cubicBezTo>
                    <a:pt x="116252" y="2369192"/>
                    <a:pt x="116007" y="2370295"/>
                    <a:pt x="115884" y="2371154"/>
                  </a:cubicBezTo>
                  <a:cubicBezTo>
                    <a:pt x="115884" y="2372135"/>
                    <a:pt x="115884" y="2372870"/>
                    <a:pt x="116252" y="2373484"/>
                  </a:cubicBezTo>
                  <a:cubicBezTo>
                    <a:pt x="116620" y="2374097"/>
                    <a:pt x="116988" y="2374587"/>
                    <a:pt x="117601" y="2374955"/>
                  </a:cubicBezTo>
                  <a:cubicBezTo>
                    <a:pt x="118214" y="2375200"/>
                    <a:pt x="118950" y="2375446"/>
                    <a:pt x="119931" y="2375323"/>
                  </a:cubicBezTo>
                  <a:cubicBezTo>
                    <a:pt x="120176" y="2375323"/>
                    <a:pt x="120422" y="2375323"/>
                    <a:pt x="120790" y="2375323"/>
                  </a:cubicBezTo>
                  <a:cubicBezTo>
                    <a:pt x="121035" y="2375323"/>
                    <a:pt x="121403" y="2375200"/>
                    <a:pt x="121648" y="2375078"/>
                  </a:cubicBezTo>
                  <a:cubicBezTo>
                    <a:pt x="122016" y="2375078"/>
                    <a:pt x="122261" y="2374833"/>
                    <a:pt x="122629" y="2374710"/>
                  </a:cubicBezTo>
                  <a:cubicBezTo>
                    <a:pt x="122997" y="2374587"/>
                    <a:pt x="123365" y="2374465"/>
                    <a:pt x="123733" y="2374220"/>
                  </a:cubicBezTo>
                  <a:cubicBezTo>
                    <a:pt x="125327" y="2373484"/>
                    <a:pt x="126921" y="2372503"/>
                    <a:pt x="128515" y="2371276"/>
                  </a:cubicBezTo>
                  <a:cubicBezTo>
                    <a:pt x="130109" y="2370050"/>
                    <a:pt x="131703" y="2368701"/>
                    <a:pt x="133052" y="2367107"/>
                  </a:cubicBezTo>
                  <a:cubicBezTo>
                    <a:pt x="134524" y="2365635"/>
                    <a:pt x="135750" y="2363919"/>
                    <a:pt x="136854" y="2362325"/>
                  </a:cubicBezTo>
                  <a:cubicBezTo>
                    <a:pt x="137957" y="2360730"/>
                    <a:pt x="138816" y="2359013"/>
                    <a:pt x="139429" y="2357419"/>
                  </a:cubicBezTo>
                  <a:cubicBezTo>
                    <a:pt x="139920" y="2356193"/>
                    <a:pt x="140165" y="2355089"/>
                    <a:pt x="140165" y="2354231"/>
                  </a:cubicBezTo>
                  <a:cubicBezTo>
                    <a:pt x="140165" y="2353250"/>
                    <a:pt x="140165" y="2352514"/>
                    <a:pt x="139797" y="2351901"/>
                  </a:cubicBezTo>
                  <a:cubicBezTo>
                    <a:pt x="139552" y="2351288"/>
                    <a:pt x="139061" y="2350797"/>
                    <a:pt x="138448" y="2350552"/>
                  </a:cubicBezTo>
                  <a:cubicBezTo>
                    <a:pt x="137835" y="2350307"/>
                    <a:pt x="137099" y="2350184"/>
                    <a:pt x="136118" y="2350184"/>
                  </a:cubicBezTo>
                  <a:moveTo>
                    <a:pt x="3340290" y="2165995"/>
                  </a:moveTo>
                  <a:cubicBezTo>
                    <a:pt x="3338328" y="2166118"/>
                    <a:pt x="3336366" y="2166486"/>
                    <a:pt x="3334281" y="2167222"/>
                  </a:cubicBezTo>
                  <a:cubicBezTo>
                    <a:pt x="3332197" y="2167835"/>
                    <a:pt x="3330234" y="2168693"/>
                    <a:pt x="3328150" y="2169797"/>
                  </a:cubicBezTo>
                  <a:cubicBezTo>
                    <a:pt x="3326188" y="2170901"/>
                    <a:pt x="3324226" y="2172127"/>
                    <a:pt x="3322386" y="2173721"/>
                  </a:cubicBezTo>
                  <a:cubicBezTo>
                    <a:pt x="3320547" y="2175193"/>
                    <a:pt x="3318830" y="2176910"/>
                    <a:pt x="3317359" y="2178749"/>
                  </a:cubicBezTo>
                  <a:cubicBezTo>
                    <a:pt x="3315396" y="2181201"/>
                    <a:pt x="3313925" y="2183654"/>
                    <a:pt x="3312944" y="2185984"/>
                  </a:cubicBezTo>
                  <a:cubicBezTo>
                    <a:pt x="3311963" y="2188437"/>
                    <a:pt x="3311595" y="2190644"/>
                    <a:pt x="3311718" y="2192851"/>
                  </a:cubicBezTo>
                  <a:cubicBezTo>
                    <a:pt x="3311840" y="2195058"/>
                    <a:pt x="3312453" y="2196898"/>
                    <a:pt x="3313557" y="2198492"/>
                  </a:cubicBezTo>
                  <a:cubicBezTo>
                    <a:pt x="3314661" y="2200086"/>
                    <a:pt x="3316255" y="2201435"/>
                    <a:pt x="3318462" y="2202171"/>
                  </a:cubicBezTo>
                  <a:cubicBezTo>
                    <a:pt x="3318953" y="2202416"/>
                    <a:pt x="3319566" y="2202539"/>
                    <a:pt x="3320179" y="2202661"/>
                  </a:cubicBezTo>
                  <a:cubicBezTo>
                    <a:pt x="3320792" y="2202784"/>
                    <a:pt x="3321405" y="2202907"/>
                    <a:pt x="3322018" y="2203029"/>
                  </a:cubicBezTo>
                  <a:cubicBezTo>
                    <a:pt x="3322631" y="2203029"/>
                    <a:pt x="3323245" y="2203152"/>
                    <a:pt x="3323858" y="2203152"/>
                  </a:cubicBezTo>
                  <a:cubicBezTo>
                    <a:pt x="3324471" y="2203152"/>
                    <a:pt x="3325084" y="2203152"/>
                    <a:pt x="3325820" y="2203152"/>
                  </a:cubicBezTo>
                  <a:cubicBezTo>
                    <a:pt x="3327782" y="2203029"/>
                    <a:pt x="3329867" y="2202661"/>
                    <a:pt x="3331829" y="2202048"/>
                  </a:cubicBezTo>
                  <a:cubicBezTo>
                    <a:pt x="3333791" y="2201435"/>
                    <a:pt x="3335998" y="2200577"/>
                    <a:pt x="3337960" y="2199473"/>
                  </a:cubicBezTo>
                  <a:cubicBezTo>
                    <a:pt x="3339922" y="2198370"/>
                    <a:pt x="3341884" y="2197143"/>
                    <a:pt x="3343724" y="2195672"/>
                  </a:cubicBezTo>
                  <a:cubicBezTo>
                    <a:pt x="3345563" y="2194200"/>
                    <a:pt x="3347280" y="2192483"/>
                    <a:pt x="3348751" y="2190766"/>
                  </a:cubicBezTo>
                  <a:cubicBezTo>
                    <a:pt x="3350714" y="2188314"/>
                    <a:pt x="3352185" y="2185861"/>
                    <a:pt x="3353166" y="2183409"/>
                  </a:cubicBezTo>
                  <a:cubicBezTo>
                    <a:pt x="3354147" y="2180956"/>
                    <a:pt x="3354515" y="2178626"/>
                    <a:pt x="3354392" y="2176542"/>
                  </a:cubicBezTo>
                  <a:cubicBezTo>
                    <a:pt x="3354392" y="2174457"/>
                    <a:pt x="3353657" y="2172495"/>
                    <a:pt x="3352430" y="2170901"/>
                  </a:cubicBezTo>
                  <a:cubicBezTo>
                    <a:pt x="3351327" y="2169306"/>
                    <a:pt x="3349610" y="2168080"/>
                    <a:pt x="3347403" y="2167222"/>
                  </a:cubicBezTo>
                  <a:cubicBezTo>
                    <a:pt x="3346912" y="2166977"/>
                    <a:pt x="3346299" y="2166854"/>
                    <a:pt x="3345686" y="2166731"/>
                  </a:cubicBezTo>
                  <a:cubicBezTo>
                    <a:pt x="3345073" y="2166608"/>
                    <a:pt x="3344582" y="2166486"/>
                    <a:pt x="3343969" y="2166363"/>
                  </a:cubicBezTo>
                  <a:cubicBezTo>
                    <a:pt x="3343356" y="2166363"/>
                    <a:pt x="3342743" y="2166363"/>
                    <a:pt x="3342129" y="2166241"/>
                  </a:cubicBezTo>
                  <a:cubicBezTo>
                    <a:pt x="3341516" y="2166118"/>
                    <a:pt x="3340903" y="2166241"/>
                    <a:pt x="3340167" y="2166241"/>
                  </a:cubicBezTo>
                  <a:moveTo>
                    <a:pt x="119441" y="2395680"/>
                  </a:moveTo>
                  <a:cubicBezTo>
                    <a:pt x="119441" y="2395680"/>
                    <a:pt x="118827" y="2395680"/>
                    <a:pt x="118582" y="2395802"/>
                  </a:cubicBezTo>
                  <a:cubicBezTo>
                    <a:pt x="118214" y="2395802"/>
                    <a:pt x="117969" y="2395925"/>
                    <a:pt x="117601" y="2396047"/>
                  </a:cubicBezTo>
                  <a:cubicBezTo>
                    <a:pt x="117233" y="2396047"/>
                    <a:pt x="116865" y="2396293"/>
                    <a:pt x="116497" y="2396415"/>
                  </a:cubicBezTo>
                  <a:cubicBezTo>
                    <a:pt x="116130" y="2396538"/>
                    <a:pt x="115762" y="2396783"/>
                    <a:pt x="115394" y="2396906"/>
                  </a:cubicBezTo>
                  <a:cubicBezTo>
                    <a:pt x="113800" y="2397642"/>
                    <a:pt x="112083" y="2398745"/>
                    <a:pt x="110489" y="2399972"/>
                  </a:cubicBezTo>
                  <a:cubicBezTo>
                    <a:pt x="108894" y="2401198"/>
                    <a:pt x="107300" y="2402669"/>
                    <a:pt x="105951" y="2404141"/>
                  </a:cubicBezTo>
                  <a:cubicBezTo>
                    <a:pt x="104480" y="2405735"/>
                    <a:pt x="103253" y="2407329"/>
                    <a:pt x="102150" y="2408923"/>
                  </a:cubicBezTo>
                  <a:cubicBezTo>
                    <a:pt x="101046" y="2410518"/>
                    <a:pt x="100188" y="2412235"/>
                    <a:pt x="99697" y="2413828"/>
                  </a:cubicBezTo>
                  <a:cubicBezTo>
                    <a:pt x="99329" y="2415055"/>
                    <a:pt x="99084" y="2416036"/>
                    <a:pt x="98962" y="2417017"/>
                  </a:cubicBezTo>
                  <a:cubicBezTo>
                    <a:pt x="98962" y="2417875"/>
                    <a:pt x="98962" y="2418734"/>
                    <a:pt x="99329" y="2419347"/>
                  </a:cubicBezTo>
                  <a:cubicBezTo>
                    <a:pt x="99575" y="2419960"/>
                    <a:pt x="100065" y="2420451"/>
                    <a:pt x="100678" y="2420696"/>
                  </a:cubicBezTo>
                  <a:cubicBezTo>
                    <a:pt x="101292" y="2420941"/>
                    <a:pt x="102027" y="2421064"/>
                    <a:pt x="102886" y="2421064"/>
                  </a:cubicBezTo>
                  <a:cubicBezTo>
                    <a:pt x="103131" y="2421064"/>
                    <a:pt x="103499" y="2421064"/>
                    <a:pt x="103867" y="2420941"/>
                  </a:cubicBezTo>
                  <a:cubicBezTo>
                    <a:pt x="104235" y="2420941"/>
                    <a:pt x="104480" y="2420818"/>
                    <a:pt x="104848" y="2420696"/>
                  </a:cubicBezTo>
                  <a:cubicBezTo>
                    <a:pt x="105216" y="2420573"/>
                    <a:pt x="105583" y="2420451"/>
                    <a:pt x="105951" y="2420328"/>
                  </a:cubicBezTo>
                  <a:cubicBezTo>
                    <a:pt x="106319" y="2420205"/>
                    <a:pt x="106687" y="2419960"/>
                    <a:pt x="107178" y="2419838"/>
                  </a:cubicBezTo>
                  <a:cubicBezTo>
                    <a:pt x="108772" y="2419102"/>
                    <a:pt x="110366" y="2417998"/>
                    <a:pt x="111960" y="2416772"/>
                  </a:cubicBezTo>
                  <a:cubicBezTo>
                    <a:pt x="113554" y="2415545"/>
                    <a:pt x="115148" y="2414074"/>
                    <a:pt x="116497" y="2412602"/>
                  </a:cubicBezTo>
                  <a:cubicBezTo>
                    <a:pt x="117969" y="2411131"/>
                    <a:pt x="119195" y="2409414"/>
                    <a:pt x="120299" y="2407820"/>
                  </a:cubicBezTo>
                  <a:cubicBezTo>
                    <a:pt x="121403" y="2406226"/>
                    <a:pt x="122261" y="2404509"/>
                    <a:pt x="122752" y="2402915"/>
                  </a:cubicBezTo>
                  <a:cubicBezTo>
                    <a:pt x="123119" y="2401688"/>
                    <a:pt x="123365" y="2400707"/>
                    <a:pt x="123487" y="2399726"/>
                  </a:cubicBezTo>
                  <a:cubicBezTo>
                    <a:pt x="123487" y="2398868"/>
                    <a:pt x="123487" y="2398010"/>
                    <a:pt x="123119" y="2397396"/>
                  </a:cubicBezTo>
                  <a:cubicBezTo>
                    <a:pt x="122874" y="2396783"/>
                    <a:pt x="122384" y="2396293"/>
                    <a:pt x="121771" y="2396047"/>
                  </a:cubicBezTo>
                  <a:cubicBezTo>
                    <a:pt x="121157" y="2395802"/>
                    <a:pt x="120422" y="2395680"/>
                    <a:pt x="119563" y="2395680"/>
                  </a:cubicBezTo>
                  <a:moveTo>
                    <a:pt x="3281060" y="2236262"/>
                  </a:moveTo>
                  <a:cubicBezTo>
                    <a:pt x="3279221" y="2236262"/>
                    <a:pt x="3277259" y="2236752"/>
                    <a:pt x="3275174" y="2237366"/>
                  </a:cubicBezTo>
                  <a:cubicBezTo>
                    <a:pt x="3273212" y="2237979"/>
                    <a:pt x="3271250" y="2238837"/>
                    <a:pt x="3269288" y="2239818"/>
                  </a:cubicBezTo>
                  <a:cubicBezTo>
                    <a:pt x="3267326" y="2240799"/>
                    <a:pt x="3265486" y="2242026"/>
                    <a:pt x="3263647" y="2243497"/>
                  </a:cubicBezTo>
                  <a:cubicBezTo>
                    <a:pt x="3261808" y="2244969"/>
                    <a:pt x="3260213" y="2246563"/>
                    <a:pt x="3258619" y="2248279"/>
                  </a:cubicBezTo>
                  <a:cubicBezTo>
                    <a:pt x="3256535" y="2250609"/>
                    <a:pt x="3255063" y="2253185"/>
                    <a:pt x="3253959" y="2255514"/>
                  </a:cubicBezTo>
                  <a:cubicBezTo>
                    <a:pt x="3252978" y="2257967"/>
                    <a:pt x="3252365" y="2260297"/>
                    <a:pt x="3252365" y="2262504"/>
                  </a:cubicBezTo>
                  <a:cubicBezTo>
                    <a:pt x="3252365" y="2264712"/>
                    <a:pt x="3252856" y="2266674"/>
                    <a:pt x="3253959" y="2268391"/>
                  </a:cubicBezTo>
                  <a:cubicBezTo>
                    <a:pt x="3255063" y="2270107"/>
                    <a:pt x="3256535" y="2271456"/>
                    <a:pt x="3258619" y="2272315"/>
                  </a:cubicBezTo>
                  <a:cubicBezTo>
                    <a:pt x="3259232" y="2272560"/>
                    <a:pt x="3259723" y="2272805"/>
                    <a:pt x="3260336" y="2272928"/>
                  </a:cubicBezTo>
                  <a:cubicBezTo>
                    <a:pt x="3260949" y="2273051"/>
                    <a:pt x="3261562" y="2273296"/>
                    <a:pt x="3262175" y="2273419"/>
                  </a:cubicBezTo>
                  <a:cubicBezTo>
                    <a:pt x="3262788" y="2273419"/>
                    <a:pt x="3263524" y="2273541"/>
                    <a:pt x="3264138" y="2273664"/>
                  </a:cubicBezTo>
                  <a:cubicBezTo>
                    <a:pt x="3264873" y="2273664"/>
                    <a:pt x="3265486" y="2273664"/>
                    <a:pt x="3266222" y="2273664"/>
                  </a:cubicBezTo>
                  <a:cubicBezTo>
                    <a:pt x="3268062" y="2273664"/>
                    <a:pt x="3270024" y="2273173"/>
                    <a:pt x="3271986" y="2272560"/>
                  </a:cubicBezTo>
                  <a:cubicBezTo>
                    <a:pt x="3273948" y="2271947"/>
                    <a:pt x="3275910" y="2271089"/>
                    <a:pt x="3277872" y="2270107"/>
                  </a:cubicBezTo>
                  <a:cubicBezTo>
                    <a:pt x="3279834" y="2269126"/>
                    <a:pt x="3281796" y="2267900"/>
                    <a:pt x="3283513" y="2266429"/>
                  </a:cubicBezTo>
                  <a:cubicBezTo>
                    <a:pt x="3285353" y="2264957"/>
                    <a:pt x="3287069" y="2263363"/>
                    <a:pt x="3288541" y="2261646"/>
                  </a:cubicBezTo>
                  <a:cubicBezTo>
                    <a:pt x="3290625" y="2259194"/>
                    <a:pt x="3292220" y="2256741"/>
                    <a:pt x="3293201" y="2254288"/>
                  </a:cubicBezTo>
                  <a:cubicBezTo>
                    <a:pt x="3294181" y="2251836"/>
                    <a:pt x="3294795" y="2249506"/>
                    <a:pt x="3294672" y="2247299"/>
                  </a:cubicBezTo>
                  <a:cubicBezTo>
                    <a:pt x="3294550" y="2245091"/>
                    <a:pt x="3294181" y="2243129"/>
                    <a:pt x="3293078" y="2241412"/>
                  </a:cubicBezTo>
                  <a:cubicBezTo>
                    <a:pt x="3291974" y="2239696"/>
                    <a:pt x="3290503" y="2238346"/>
                    <a:pt x="3288418" y="2237488"/>
                  </a:cubicBezTo>
                  <a:cubicBezTo>
                    <a:pt x="3287805" y="2237243"/>
                    <a:pt x="3287314" y="2236998"/>
                    <a:pt x="3286701" y="2236875"/>
                  </a:cubicBezTo>
                  <a:cubicBezTo>
                    <a:pt x="3286088" y="2236752"/>
                    <a:pt x="3285475" y="2236630"/>
                    <a:pt x="3284862" y="2236507"/>
                  </a:cubicBezTo>
                  <a:cubicBezTo>
                    <a:pt x="3284249" y="2236507"/>
                    <a:pt x="3283513" y="2236384"/>
                    <a:pt x="3282900" y="2236384"/>
                  </a:cubicBezTo>
                  <a:cubicBezTo>
                    <a:pt x="3282164" y="2236384"/>
                    <a:pt x="3281551" y="2236384"/>
                    <a:pt x="3280815" y="2236384"/>
                  </a:cubicBezTo>
                  <a:moveTo>
                    <a:pt x="103867" y="2441052"/>
                  </a:moveTo>
                  <a:cubicBezTo>
                    <a:pt x="103867" y="2441052"/>
                    <a:pt x="103253" y="2441052"/>
                    <a:pt x="102886" y="2441175"/>
                  </a:cubicBezTo>
                  <a:cubicBezTo>
                    <a:pt x="102518" y="2441298"/>
                    <a:pt x="102150" y="2441298"/>
                    <a:pt x="101782" y="2441420"/>
                  </a:cubicBezTo>
                  <a:cubicBezTo>
                    <a:pt x="101414" y="2441420"/>
                    <a:pt x="101046" y="2441665"/>
                    <a:pt x="100556" y="2441788"/>
                  </a:cubicBezTo>
                  <a:cubicBezTo>
                    <a:pt x="100188" y="2441911"/>
                    <a:pt x="99697" y="2442156"/>
                    <a:pt x="99329" y="2442401"/>
                  </a:cubicBezTo>
                  <a:cubicBezTo>
                    <a:pt x="97735" y="2443260"/>
                    <a:pt x="96018" y="2444363"/>
                    <a:pt x="94424" y="2445589"/>
                  </a:cubicBezTo>
                  <a:cubicBezTo>
                    <a:pt x="92830" y="2446816"/>
                    <a:pt x="91236" y="2448287"/>
                    <a:pt x="89887" y="2449881"/>
                  </a:cubicBezTo>
                  <a:cubicBezTo>
                    <a:pt x="88538" y="2451476"/>
                    <a:pt x="87189" y="2453070"/>
                    <a:pt x="86208" y="2454786"/>
                  </a:cubicBezTo>
                  <a:cubicBezTo>
                    <a:pt x="85104" y="2456503"/>
                    <a:pt x="84369" y="2458098"/>
                    <a:pt x="83878" y="2459692"/>
                  </a:cubicBezTo>
                  <a:cubicBezTo>
                    <a:pt x="83510" y="2460796"/>
                    <a:pt x="83265" y="2461899"/>
                    <a:pt x="83265" y="2462758"/>
                  </a:cubicBezTo>
                  <a:cubicBezTo>
                    <a:pt x="83265" y="2463616"/>
                    <a:pt x="83265" y="2464352"/>
                    <a:pt x="83633" y="2464965"/>
                  </a:cubicBezTo>
                  <a:cubicBezTo>
                    <a:pt x="83878" y="2465578"/>
                    <a:pt x="84369" y="2465946"/>
                    <a:pt x="84982" y="2466314"/>
                  </a:cubicBezTo>
                  <a:cubicBezTo>
                    <a:pt x="85595" y="2466559"/>
                    <a:pt x="86331" y="2466682"/>
                    <a:pt x="87189" y="2466682"/>
                  </a:cubicBezTo>
                  <a:cubicBezTo>
                    <a:pt x="87557" y="2466682"/>
                    <a:pt x="87802" y="2466682"/>
                    <a:pt x="88170" y="2466559"/>
                  </a:cubicBezTo>
                  <a:cubicBezTo>
                    <a:pt x="88538" y="2466559"/>
                    <a:pt x="88906" y="2466436"/>
                    <a:pt x="89274" y="2466314"/>
                  </a:cubicBezTo>
                  <a:cubicBezTo>
                    <a:pt x="89642" y="2466191"/>
                    <a:pt x="90010" y="2466069"/>
                    <a:pt x="90500" y="2465946"/>
                  </a:cubicBezTo>
                  <a:cubicBezTo>
                    <a:pt x="90868" y="2465823"/>
                    <a:pt x="91358" y="2465578"/>
                    <a:pt x="91727" y="2465333"/>
                  </a:cubicBezTo>
                  <a:cubicBezTo>
                    <a:pt x="93321" y="2464474"/>
                    <a:pt x="95037" y="2463493"/>
                    <a:pt x="96632" y="2462144"/>
                  </a:cubicBezTo>
                  <a:cubicBezTo>
                    <a:pt x="98226" y="2460918"/>
                    <a:pt x="99820" y="2459446"/>
                    <a:pt x="101169" y="2457852"/>
                  </a:cubicBezTo>
                  <a:cubicBezTo>
                    <a:pt x="102518" y="2456258"/>
                    <a:pt x="103867" y="2454664"/>
                    <a:pt x="104848" y="2452947"/>
                  </a:cubicBezTo>
                  <a:cubicBezTo>
                    <a:pt x="105951" y="2451231"/>
                    <a:pt x="106687" y="2449636"/>
                    <a:pt x="107300" y="2448042"/>
                  </a:cubicBezTo>
                  <a:cubicBezTo>
                    <a:pt x="107668" y="2446938"/>
                    <a:pt x="107791" y="2445835"/>
                    <a:pt x="107791" y="2444976"/>
                  </a:cubicBezTo>
                  <a:cubicBezTo>
                    <a:pt x="107791" y="2444118"/>
                    <a:pt x="107668" y="2443382"/>
                    <a:pt x="107300" y="2442769"/>
                  </a:cubicBezTo>
                  <a:cubicBezTo>
                    <a:pt x="106932" y="2442156"/>
                    <a:pt x="106564" y="2441788"/>
                    <a:pt x="105951" y="2441420"/>
                  </a:cubicBezTo>
                  <a:cubicBezTo>
                    <a:pt x="105338" y="2441175"/>
                    <a:pt x="104602" y="2441052"/>
                    <a:pt x="103744" y="2441052"/>
                  </a:cubicBezTo>
                  <a:moveTo>
                    <a:pt x="3219868" y="2305915"/>
                  </a:moveTo>
                  <a:cubicBezTo>
                    <a:pt x="3218029" y="2305915"/>
                    <a:pt x="3216067" y="2306406"/>
                    <a:pt x="3214228" y="2306896"/>
                  </a:cubicBezTo>
                  <a:cubicBezTo>
                    <a:pt x="3212265" y="2307509"/>
                    <a:pt x="3210303" y="2308245"/>
                    <a:pt x="3208464" y="2309226"/>
                  </a:cubicBezTo>
                  <a:cubicBezTo>
                    <a:pt x="3206502" y="2310207"/>
                    <a:pt x="3204662" y="2311434"/>
                    <a:pt x="3202946" y="2312782"/>
                  </a:cubicBezTo>
                  <a:cubicBezTo>
                    <a:pt x="3201229" y="2314131"/>
                    <a:pt x="3199512" y="2315725"/>
                    <a:pt x="3197918" y="2317442"/>
                  </a:cubicBezTo>
                  <a:cubicBezTo>
                    <a:pt x="3195833" y="2319772"/>
                    <a:pt x="3194117" y="2322225"/>
                    <a:pt x="3193013" y="2324677"/>
                  </a:cubicBezTo>
                  <a:cubicBezTo>
                    <a:pt x="3191909" y="2327130"/>
                    <a:pt x="3191296" y="2329582"/>
                    <a:pt x="3191173" y="2331790"/>
                  </a:cubicBezTo>
                  <a:cubicBezTo>
                    <a:pt x="3191173" y="2333997"/>
                    <a:pt x="3191419" y="2336082"/>
                    <a:pt x="3192400" y="2337921"/>
                  </a:cubicBezTo>
                  <a:cubicBezTo>
                    <a:pt x="3193258" y="2339761"/>
                    <a:pt x="3194730" y="2341232"/>
                    <a:pt x="3196692" y="2342213"/>
                  </a:cubicBezTo>
                  <a:cubicBezTo>
                    <a:pt x="3197305" y="2342459"/>
                    <a:pt x="3197918" y="2342704"/>
                    <a:pt x="3198531" y="2342949"/>
                  </a:cubicBezTo>
                  <a:cubicBezTo>
                    <a:pt x="3199144" y="2343194"/>
                    <a:pt x="3199880" y="2343317"/>
                    <a:pt x="3200493" y="2343440"/>
                  </a:cubicBezTo>
                  <a:cubicBezTo>
                    <a:pt x="3201229" y="2343562"/>
                    <a:pt x="3201842" y="2343685"/>
                    <a:pt x="3202578" y="2343685"/>
                  </a:cubicBezTo>
                  <a:cubicBezTo>
                    <a:pt x="3203314" y="2343685"/>
                    <a:pt x="3204049" y="2343685"/>
                    <a:pt x="3204785" y="2343685"/>
                  </a:cubicBezTo>
                  <a:cubicBezTo>
                    <a:pt x="3206625" y="2343685"/>
                    <a:pt x="3208587" y="2343194"/>
                    <a:pt x="3210426" y="2342704"/>
                  </a:cubicBezTo>
                  <a:cubicBezTo>
                    <a:pt x="3212388" y="2342091"/>
                    <a:pt x="3214350" y="2341355"/>
                    <a:pt x="3216190" y="2340374"/>
                  </a:cubicBezTo>
                  <a:cubicBezTo>
                    <a:pt x="3218152" y="2339393"/>
                    <a:pt x="3219991" y="2338167"/>
                    <a:pt x="3221830" y="2336818"/>
                  </a:cubicBezTo>
                  <a:cubicBezTo>
                    <a:pt x="3223670" y="2335469"/>
                    <a:pt x="3225264" y="2333875"/>
                    <a:pt x="3226858" y="2332158"/>
                  </a:cubicBezTo>
                  <a:cubicBezTo>
                    <a:pt x="3228943" y="2329828"/>
                    <a:pt x="3230660" y="2327252"/>
                    <a:pt x="3231763" y="2324800"/>
                  </a:cubicBezTo>
                  <a:cubicBezTo>
                    <a:pt x="3232867" y="2322347"/>
                    <a:pt x="3233480" y="2319895"/>
                    <a:pt x="3233603" y="2317687"/>
                  </a:cubicBezTo>
                  <a:cubicBezTo>
                    <a:pt x="3233603" y="2315480"/>
                    <a:pt x="3233235" y="2313395"/>
                    <a:pt x="3232377" y="2311556"/>
                  </a:cubicBezTo>
                  <a:cubicBezTo>
                    <a:pt x="3231395" y="2309717"/>
                    <a:pt x="3230047" y="2308245"/>
                    <a:pt x="3227962" y="2307264"/>
                  </a:cubicBezTo>
                  <a:cubicBezTo>
                    <a:pt x="3227349" y="2307019"/>
                    <a:pt x="3226736" y="2306774"/>
                    <a:pt x="3226123" y="2306528"/>
                  </a:cubicBezTo>
                  <a:cubicBezTo>
                    <a:pt x="3225510" y="2306283"/>
                    <a:pt x="3224774" y="2306160"/>
                    <a:pt x="3224160" y="2306038"/>
                  </a:cubicBezTo>
                  <a:cubicBezTo>
                    <a:pt x="3223425" y="2306038"/>
                    <a:pt x="3222812" y="2305792"/>
                    <a:pt x="3222076" y="2305792"/>
                  </a:cubicBezTo>
                  <a:cubicBezTo>
                    <a:pt x="3221340" y="2305792"/>
                    <a:pt x="3220604" y="2305792"/>
                    <a:pt x="3219868" y="2305792"/>
                  </a:cubicBezTo>
                  <a:moveTo>
                    <a:pt x="89519" y="2486302"/>
                  </a:moveTo>
                  <a:cubicBezTo>
                    <a:pt x="89519" y="2486302"/>
                    <a:pt x="88783" y="2486302"/>
                    <a:pt x="88415" y="2486425"/>
                  </a:cubicBezTo>
                  <a:cubicBezTo>
                    <a:pt x="88048" y="2486425"/>
                    <a:pt x="87680" y="2486548"/>
                    <a:pt x="87189" y="2486670"/>
                  </a:cubicBezTo>
                  <a:cubicBezTo>
                    <a:pt x="86821" y="2486793"/>
                    <a:pt x="86331" y="2486916"/>
                    <a:pt x="85963" y="2487161"/>
                  </a:cubicBezTo>
                  <a:cubicBezTo>
                    <a:pt x="85472" y="2487406"/>
                    <a:pt x="85104" y="2487529"/>
                    <a:pt x="84614" y="2487774"/>
                  </a:cubicBezTo>
                  <a:cubicBezTo>
                    <a:pt x="82897" y="2488632"/>
                    <a:pt x="81303" y="2489859"/>
                    <a:pt x="79709" y="2491085"/>
                  </a:cubicBezTo>
                  <a:cubicBezTo>
                    <a:pt x="78115" y="2492434"/>
                    <a:pt x="76520" y="2493905"/>
                    <a:pt x="75172" y="2495499"/>
                  </a:cubicBezTo>
                  <a:cubicBezTo>
                    <a:pt x="73823" y="2497094"/>
                    <a:pt x="72596" y="2498811"/>
                    <a:pt x="71493" y="2500404"/>
                  </a:cubicBezTo>
                  <a:cubicBezTo>
                    <a:pt x="70512" y="2502121"/>
                    <a:pt x="69653" y="2503716"/>
                    <a:pt x="69163" y="2505310"/>
                  </a:cubicBezTo>
                  <a:cubicBezTo>
                    <a:pt x="68795" y="2506414"/>
                    <a:pt x="68672" y="2507394"/>
                    <a:pt x="68672" y="2508253"/>
                  </a:cubicBezTo>
                  <a:cubicBezTo>
                    <a:pt x="68672" y="2509111"/>
                    <a:pt x="68795" y="2509847"/>
                    <a:pt x="69163" y="2510460"/>
                  </a:cubicBezTo>
                  <a:cubicBezTo>
                    <a:pt x="69531" y="2511074"/>
                    <a:pt x="69898" y="2511441"/>
                    <a:pt x="70512" y="2511687"/>
                  </a:cubicBezTo>
                  <a:cubicBezTo>
                    <a:pt x="71125" y="2511932"/>
                    <a:pt x="71860" y="2512054"/>
                    <a:pt x="72596" y="2512054"/>
                  </a:cubicBezTo>
                  <a:cubicBezTo>
                    <a:pt x="72964" y="2512054"/>
                    <a:pt x="73332" y="2512054"/>
                    <a:pt x="73700" y="2511932"/>
                  </a:cubicBezTo>
                  <a:cubicBezTo>
                    <a:pt x="74068" y="2511932"/>
                    <a:pt x="74436" y="2511809"/>
                    <a:pt x="74926" y="2511687"/>
                  </a:cubicBezTo>
                  <a:cubicBezTo>
                    <a:pt x="75294" y="2511564"/>
                    <a:pt x="75785" y="2511441"/>
                    <a:pt x="76153" y="2511196"/>
                  </a:cubicBezTo>
                  <a:cubicBezTo>
                    <a:pt x="76643" y="2510951"/>
                    <a:pt x="77011" y="2510828"/>
                    <a:pt x="77501" y="2510583"/>
                  </a:cubicBezTo>
                  <a:cubicBezTo>
                    <a:pt x="79218" y="2509724"/>
                    <a:pt x="80813" y="2508498"/>
                    <a:pt x="82407" y="2507272"/>
                  </a:cubicBezTo>
                  <a:cubicBezTo>
                    <a:pt x="84001" y="2505923"/>
                    <a:pt x="85595" y="2504451"/>
                    <a:pt x="86944" y="2502857"/>
                  </a:cubicBezTo>
                  <a:cubicBezTo>
                    <a:pt x="88293" y="2501263"/>
                    <a:pt x="89519" y="2499546"/>
                    <a:pt x="90623" y="2497952"/>
                  </a:cubicBezTo>
                  <a:cubicBezTo>
                    <a:pt x="91604" y="2496235"/>
                    <a:pt x="92339" y="2494641"/>
                    <a:pt x="92830" y="2493047"/>
                  </a:cubicBezTo>
                  <a:cubicBezTo>
                    <a:pt x="93198" y="2491943"/>
                    <a:pt x="93321" y="2490962"/>
                    <a:pt x="93321" y="2490104"/>
                  </a:cubicBezTo>
                  <a:cubicBezTo>
                    <a:pt x="93321" y="2489246"/>
                    <a:pt x="93198" y="2488509"/>
                    <a:pt x="92830" y="2487896"/>
                  </a:cubicBezTo>
                  <a:cubicBezTo>
                    <a:pt x="92462" y="2487283"/>
                    <a:pt x="92094" y="2486916"/>
                    <a:pt x="91481" y="2486670"/>
                  </a:cubicBezTo>
                  <a:cubicBezTo>
                    <a:pt x="90868" y="2486425"/>
                    <a:pt x="90132" y="2486302"/>
                    <a:pt x="89397" y="2486302"/>
                  </a:cubicBezTo>
                  <a:moveTo>
                    <a:pt x="3156469" y="2375078"/>
                  </a:moveTo>
                  <a:cubicBezTo>
                    <a:pt x="3154752" y="2375078"/>
                    <a:pt x="3152913" y="2375446"/>
                    <a:pt x="3151074" y="2376059"/>
                  </a:cubicBezTo>
                  <a:cubicBezTo>
                    <a:pt x="3149234" y="2376672"/>
                    <a:pt x="3147395" y="2377285"/>
                    <a:pt x="3145433" y="2378266"/>
                  </a:cubicBezTo>
                  <a:cubicBezTo>
                    <a:pt x="3143593" y="2379247"/>
                    <a:pt x="3141754" y="2380351"/>
                    <a:pt x="3140037" y="2381577"/>
                  </a:cubicBezTo>
                  <a:cubicBezTo>
                    <a:pt x="3138320" y="2382803"/>
                    <a:pt x="3136604" y="2384275"/>
                    <a:pt x="3135132" y="2385992"/>
                  </a:cubicBezTo>
                  <a:cubicBezTo>
                    <a:pt x="3132924" y="2388322"/>
                    <a:pt x="3131208" y="2390897"/>
                    <a:pt x="3129981" y="2393350"/>
                  </a:cubicBezTo>
                  <a:cubicBezTo>
                    <a:pt x="3128755" y="2395802"/>
                    <a:pt x="3128019" y="2398255"/>
                    <a:pt x="3127897" y="2400585"/>
                  </a:cubicBezTo>
                  <a:cubicBezTo>
                    <a:pt x="3127774" y="2402915"/>
                    <a:pt x="3127897" y="2404999"/>
                    <a:pt x="3128878" y="2406839"/>
                  </a:cubicBezTo>
                  <a:cubicBezTo>
                    <a:pt x="3129859" y="2408678"/>
                    <a:pt x="3131085" y="2410273"/>
                    <a:pt x="3132924" y="2411376"/>
                  </a:cubicBezTo>
                  <a:cubicBezTo>
                    <a:pt x="3133538" y="2411744"/>
                    <a:pt x="3134151" y="2411989"/>
                    <a:pt x="3134764" y="2412235"/>
                  </a:cubicBezTo>
                  <a:cubicBezTo>
                    <a:pt x="3135377" y="2412480"/>
                    <a:pt x="3136113" y="2412725"/>
                    <a:pt x="3136849" y="2412848"/>
                  </a:cubicBezTo>
                  <a:cubicBezTo>
                    <a:pt x="3137584" y="2412970"/>
                    <a:pt x="3138320" y="2413093"/>
                    <a:pt x="3139056" y="2413215"/>
                  </a:cubicBezTo>
                  <a:cubicBezTo>
                    <a:pt x="3139792" y="2413215"/>
                    <a:pt x="3140650" y="2413215"/>
                    <a:pt x="3141386" y="2413215"/>
                  </a:cubicBezTo>
                  <a:cubicBezTo>
                    <a:pt x="3143103" y="2413215"/>
                    <a:pt x="3144942" y="2412848"/>
                    <a:pt x="3146904" y="2412357"/>
                  </a:cubicBezTo>
                  <a:cubicBezTo>
                    <a:pt x="3148866" y="2411866"/>
                    <a:pt x="3150706" y="2411131"/>
                    <a:pt x="3152545" y="2410150"/>
                  </a:cubicBezTo>
                  <a:cubicBezTo>
                    <a:pt x="3154385" y="2409169"/>
                    <a:pt x="3156224" y="2408065"/>
                    <a:pt x="3158064" y="2406839"/>
                  </a:cubicBezTo>
                  <a:cubicBezTo>
                    <a:pt x="3159780" y="2405490"/>
                    <a:pt x="3161497" y="2404018"/>
                    <a:pt x="3163091" y="2402424"/>
                  </a:cubicBezTo>
                  <a:cubicBezTo>
                    <a:pt x="3165299" y="2400094"/>
                    <a:pt x="3167015" y="2397642"/>
                    <a:pt x="3168242" y="2395066"/>
                  </a:cubicBezTo>
                  <a:cubicBezTo>
                    <a:pt x="3169468" y="2392491"/>
                    <a:pt x="3170204" y="2390161"/>
                    <a:pt x="3170327" y="2387831"/>
                  </a:cubicBezTo>
                  <a:cubicBezTo>
                    <a:pt x="3170572" y="2385501"/>
                    <a:pt x="3170204" y="2383417"/>
                    <a:pt x="3169345" y="2381577"/>
                  </a:cubicBezTo>
                  <a:cubicBezTo>
                    <a:pt x="3168487" y="2379738"/>
                    <a:pt x="3167138" y="2378143"/>
                    <a:pt x="3165176" y="2377040"/>
                  </a:cubicBezTo>
                  <a:cubicBezTo>
                    <a:pt x="3164563" y="2376672"/>
                    <a:pt x="3163950" y="2376427"/>
                    <a:pt x="3163337" y="2376182"/>
                  </a:cubicBezTo>
                  <a:cubicBezTo>
                    <a:pt x="3162724" y="2375936"/>
                    <a:pt x="3161987" y="2375691"/>
                    <a:pt x="3161252" y="2375568"/>
                  </a:cubicBezTo>
                  <a:cubicBezTo>
                    <a:pt x="3160516" y="2375446"/>
                    <a:pt x="3159780" y="2375323"/>
                    <a:pt x="3159044" y="2375200"/>
                  </a:cubicBezTo>
                  <a:cubicBezTo>
                    <a:pt x="3158309" y="2375078"/>
                    <a:pt x="3157450" y="2375200"/>
                    <a:pt x="3156715" y="2375200"/>
                  </a:cubicBezTo>
                  <a:moveTo>
                    <a:pt x="76398" y="2531307"/>
                  </a:moveTo>
                  <a:cubicBezTo>
                    <a:pt x="76398" y="2531307"/>
                    <a:pt x="75662" y="2531307"/>
                    <a:pt x="75294" y="2531430"/>
                  </a:cubicBezTo>
                  <a:cubicBezTo>
                    <a:pt x="74926" y="2531430"/>
                    <a:pt x="74436" y="2531675"/>
                    <a:pt x="74068" y="2531798"/>
                  </a:cubicBezTo>
                  <a:cubicBezTo>
                    <a:pt x="73700" y="2531920"/>
                    <a:pt x="73209" y="2532166"/>
                    <a:pt x="72719" y="2532288"/>
                  </a:cubicBezTo>
                  <a:cubicBezTo>
                    <a:pt x="72228" y="2532534"/>
                    <a:pt x="71738" y="2532779"/>
                    <a:pt x="71247" y="2533024"/>
                  </a:cubicBezTo>
                  <a:cubicBezTo>
                    <a:pt x="69531" y="2534005"/>
                    <a:pt x="67936" y="2535109"/>
                    <a:pt x="66220" y="2536457"/>
                  </a:cubicBezTo>
                  <a:cubicBezTo>
                    <a:pt x="64625" y="2537807"/>
                    <a:pt x="63031" y="2539401"/>
                    <a:pt x="61682" y="2540995"/>
                  </a:cubicBezTo>
                  <a:cubicBezTo>
                    <a:pt x="60333" y="2542589"/>
                    <a:pt x="59107" y="2544306"/>
                    <a:pt x="58126" y="2546022"/>
                  </a:cubicBezTo>
                  <a:cubicBezTo>
                    <a:pt x="57145" y="2547739"/>
                    <a:pt x="56409" y="2549334"/>
                    <a:pt x="55919" y="2550928"/>
                  </a:cubicBezTo>
                  <a:cubicBezTo>
                    <a:pt x="55551" y="2552032"/>
                    <a:pt x="55428" y="2553012"/>
                    <a:pt x="55551" y="2553748"/>
                  </a:cubicBezTo>
                  <a:cubicBezTo>
                    <a:pt x="55551" y="2554607"/>
                    <a:pt x="55796" y="2555220"/>
                    <a:pt x="56041" y="2555833"/>
                  </a:cubicBezTo>
                  <a:cubicBezTo>
                    <a:pt x="56409" y="2556446"/>
                    <a:pt x="56777" y="2556814"/>
                    <a:pt x="57390" y="2557059"/>
                  </a:cubicBezTo>
                  <a:cubicBezTo>
                    <a:pt x="58003" y="2557305"/>
                    <a:pt x="58739" y="2557427"/>
                    <a:pt x="59475" y="2557427"/>
                  </a:cubicBezTo>
                  <a:cubicBezTo>
                    <a:pt x="59843" y="2557427"/>
                    <a:pt x="60211" y="2557427"/>
                    <a:pt x="60701" y="2557305"/>
                  </a:cubicBezTo>
                  <a:cubicBezTo>
                    <a:pt x="61069" y="2557305"/>
                    <a:pt x="61560" y="2557059"/>
                    <a:pt x="62050" y="2556937"/>
                  </a:cubicBezTo>
                  <a:cubicBezTo>
                    <a:pt x="62541" y="2556814"/>
                    <a:pt x="62909" y="2556569"/>
                    <a:pt x="63399" y="2556446"/>
                  </a:cubicBezTo>
                  <a:cubicBezTo>
                    <a:pt x="63890" y="2556201"/>
                    <a:pt x="64380" y="2555955"/>
                    <a:pt x="64871" y="2555710"/>
                  </a:cubicBezTo>
                  <a:cubicBezTo>
                    <a:pt x="66588" y="2554729"/>
                    <a:pt x="68182" y="2553626"/>
                    <a:pt x="69776" y="2552277"/>
                  </a:cubicBezTo>
                  <a:cubicBezTo>
                    <a:pt x="71370" y="2550928"/>
                    <a:pt x="72964" y="2549334"/>
                    <a:pt x="74313" y="2547739"/>
                  </a:cubicBezTo>
                  <a:cubicBezTo>
                    <a:pt x="75662" y="2546145"/>
                    <a:pt x="76888" y="2544429"/>
                    <a:pt x="77869" y="2542712"/>
                  </a:cubicBezTo>
                  <a:cubicBezTo>
                    <a:pt x="78850" y="2540995"/>
                    <a:pt x="79586" y="2539401"/>
                    <a:pt x="80077" y="2537807"/>
                  </a:cubicBezTo>
                  <a:cubicBezTo>
                    <a:pt x="80322" y="2536703"/>
                    <a:pt x="80444" y="2535844"/>
                    <a:pt x="80444" y="2534986"/>
                  </a:cubicBezTo>
                  <a:cubicBezTo>
                    <a:pt x="80444" y="2534127"/>
                    <a:pt x="80199" y="2533514"/>
                    <a:pt x="79954" y="2532901"/>
                  </a:cubicBezTo>
                  <a:cubicBezTo>
                    <a:pt x="79586" y="2532411"/>
                    <a:pt x="79218" y="2531920"/>
                    <a:pt x="78605" y="2531675"/>
                  </a:cubicBezTo>
                  <a:cubicBezTo>
                    <a:pt x="77992" y="2531430"/>
                    <a:pt x="77256" y="2531307"/>
                    <a:pt x="76520" y="2531307"/>
                  </a:cubicBezTo>
                  <a:moveTo>
                    <a:pt x="3091231" y="2443382"/>
                  </a:moveTo>
                  <a:cubicBezTo>
                    <a:pt x="3089514" y="2443382"/>
                    <a:pt x="3087797" y="2443750"/>
                    <a:pt x="3085958" y="2444241"/>
                  </a:cubicBezTo>
                  <a:cubicBezTo>
                    <a:pt x="3084118" y="2444731"/>
                    <a:pt x="3082279" y="2445467"/>
                    <a:pt x="3080562" y="2446325"/>
                  </a:cubicBezTo>
                  <a:cubicBezTo>
                    <a:pt x="3078723" y="2447184"/>
                    <a:pt x="3077006" y="2448287"/>
                    <a:pt x="3075289" y="2449514"/>
                  </a:cubicBezTo>
                  <a:cubicBezTo>
                    <a:pt x="3073572" y="2450740"/>
                    <a:pt x="3071978" y="2452089"/>
                    <a:pt x="3070384" y="2453683"/>
                  </a:cubicBezTo>
                  <a:cubicBezTo>
                    <a:pt x="3068176" y="2456013"/>
                    <a:pt x="3066337" y="2458466"/>
                    <a:pt x="3064988" y="2460918"/>
                  </a:cubicBezTo>
                  <a:cubicBezTo>
                    <a:pt x="3063639" y="2463371"/>
                    <a:pt x="3062903" y="2465823"/>
                    <a:pt x="3062536" y="2468153"/>
                  </a:cubicBezTo>
                  <a:cubicBezTo>
                    <a:pt x="3062168" y="2470483"/>
                    <a:pt x="3062536" y="2472691"/>
                    <a:pt x="3063149" y="2474653"/>
                  </a:cubicBezTo>
                  <a:cubicBezTo>
                    <a:pt x="3063884" y="2476615"/>
                    <a:pt x="3065111" y="2478209"/>
                    <a:pt x="3066950" y="2479435"/>
                  </a:cubicBezTo>
                  <a:cubicBezTo>
                    <a:pt x="3067563" y="2479803"/>
                    <a:pt x="3068176" y="2480171"/>
                    <a:pt x="3068912" y="2480416"/>
                  </a:cubicBezTo>
                  <a:cubicBezTo>
                    <a:pt x="3069648" y="2480661"/>
                    <a:pt x="3070261" y="2480907"/>
                    <a:pt x="3070997" y="2481152"/>
                  </a:cubicBezTo>
                  <a:cubicBezTo>
                    <a:pt x="3071733" y="2481397"/>
                    <a:pt x="3072468" y="2481397"/>
                    <a:pt x="3073327" y="2481520"/>
                  </a:cubicBezTo>
                  <a:cubicBezTo>
                    <a:pt x="3074185" y="2481520"/>
                    <a:pt x="3074921" y="2481520"/>
                    <a:pt x="3075779" y="2481520"/>
                  </a:cubicBezTo>
                  <a:cubicBezTo>
                    <a:pt x="3077496" y="2481520"/>
                    <a:pt x="3079213" y="2481152"/>
                    <a:pt x="3081053" y="2480661"/>
                  </a:cubicBezTo>
                  <a:cubicBezTo>
                    <a:pt x="3082892" y="2480171"/>
                    <a:pt x="3084731" y="2479435"/>
                    <a:pt x="3086448" y="2478577"/>
                  </a:cubicBezTo>
                  <a:cubicBezTo>
                    <a:pt x="3088288" y="2477718"/>
                    <a:pt x="3090004" y="2476615"/>
                    <a:pt x="3091721" y="2475388"/>
                  </a:cubicBezTo>
                  <a:cubicBezTo>
                    <a:pt x="3093438" y="2474162"/>
                    <a:pt x="3095032" y="2472691"/>
                    <a:pt x="3096626" y="2471219"/>
                  </a:cubicBezTo>
                  <a:cubicBezTo>
                    <a:pt x="3098956" y="2468889"/>
                    <a:pt x="3100796" y="2466436"/>
                    <a:pt x="3102145" y="2463861"/>
                  </a:cubicBezTo>
                  <a:cubicBezTo>
                    <a:pt x="3103494" y="2461409"/>
                    <a:pt x="3104229" y="2458833"/>
                    <a:pt x="3104597" y="2456503"/>
                  </a:cubicBezTo>
                  <a:cubicBezTo>
                    <a:pt x="3104843" y="2454174"/>
                    <a:pt x="3104597" y="2451966"/>
                    <a:pt x="3103861" y="2450004"/>
                  </a:cubicBezTo>
                  <a:cubicBezTo>
                    <a:pt x="3103126" y="2448042"/>
                    <a:pt x="3101777" y="2446448"/>
                    <a:pt x="3099937" y="2445221"/>
                  </a:cubicBezTo>
                  <a:cubicBezTo>
                    <a:pt x="3099324" y="2444854"/>
                    <a:pt x="3098711" y="2444486"/>
                    <a:pt x="3097975" y="2444241"/>
                  </a:cubicBezTo>
                  <a:cubicBezTo>
                    <a:pt x="3097362" y="2443995"/>
                    <a:pt x="3096626" y="2443750"/>
                    <a:pt x="3095891" y="2443505"/>
                  </a:cubicBezTo>
                  <a:cubicBezTo>
                    <a:pt x="3095155" y="2443382"/>
                    <a:pt x="3094419" y="2443260"/>
                    <a:pt x="3093561" y="2443137"/>
                  </a:cubicBezTo>
                  <a:cubicBezTo>
                    <a:pt x="3092702" y="2443014"/>
                    <a:pt x="3091966" y="2443137"/>
                    <a:pt x="3091108" y="2443137"/>
                  </a:cubicBezTo>
                  <a:moveTo>
                    <a:pt x="64748" y="2576189"/>
                  </a:moveTo>
                  <a:cubicBezTo>
                    <a:pt x="64748" y="2576189"/>
                    <a:pt x="63890" y="2576189"/>
                    <a:pt x="63522" y="2576312"/>
                  </a:cubicBezTo>
                  <a:cubicBezTo>
                    <a:pt x="63031" y="2576312"/>
                    <a:pt x="62663" y="2576557"/>
                    <a:pt x="62173" y="2576680"/>
                  </a:cubicBezTo>
                  <a:cubicBezTo>
                    <a:pt x="61682" y="2576802"/>
                    <a:pt x="61192" y="2577048"/>
                    <a:pt x="60701" y="2577293"/>
                  </a:cubicBezTo>
                  <a:cubicBezTo>
                    <a:pt x="60211" y="2577538"/>
                    <a:pt x="59598" y="2577784"/>
                    <a:pt x="59107" y="2578152"/>
                  </a:cubicBezTo>
                  <a:cubicBezTo>
                    <a:pt x="57390" y="2579132"/>
                    <a:pt x="55796" y="2580359"/>
                    <a:pt x="54202" y="2581708"/>
                  </a:cubicBezTo>
                  <a:cubicBezTo>
                    <a:pt x="52608" y="2583057"/>
                    <a:pt x="51136" y="2584651"/>
                    <a:pt x="49665" y="2586368"/>
                  </a:cubicBezTo>
                  <a:cubicBezTo>
                    <a:pt x="48316" y="2587962"/>
                    <a:pt x="47089" y="2589678"/>
                    <a:pt x="46108" y="2591395"/>
                  </a:cubicBezTo>
                  <a:cubicBezTo>
                    <a:pt x="45127" y="2593112"/>
                    <a:pt x="44392" y="2594706"/>
                    <a:pt x="44024" y="2596300"/>
                  </a:cubicBezTo>
                  <a:cubicBezTo>
                    <a:pt x="43779" y="2597282"/>
                    <a:pt x="43656" y="2598263"/>
                    <a:pt x="43779" y="2598998"/>
                  </a:cubicBezTo>
                  <a:cubicBezTo>
                    <a:pt x="43779" y="2599734"/>
                    <a:pt x="44024" y="2600470"/>
                    <a:pt x="44392" y="2600960"/>
                  </a:cubicBezTo>
                  <a:cubicBezTo>
                    <a:pt x="44759" y="2601451"/>
                    <a:pt x="45127" y="2601941"/>
                    <a:pt x="45741" y="2602187"/>
                  </a:cubicBezTo>
                  <a:cubicBezTo>
                    <a:pt x="46354" y="2602432"/>
                    <a:pt x="46967" y="2602555"/>
                    <a:pt x="47825" y="2602555"/>
                  </a:cubicBezTo>
                  <a:cubicBezTo>
                    <a:pt x="48193" y="2602555"/>
                    <a:pt x="48684" y="2602555"/>
                    <a:pt x="49052" y="2602432"/>
                  </a:cubicBezTo>
                  <a:cubicBezTo>
                    <a:pt x="49542" y="2602432"/>
                    <a:pt x="49910" y="2602187"/>
                    <a:pt x="50400" y="2602064"/>
                  </a:cubicBezTo>
                  <a:cubicBezTo>
                    <a:pt x="50891" y="2601941"/>
                    <a:pt x="51381" y="2601696"/>
                    <a:pt x="51872" y="2601451"/>
                  </a:cubicBezTo>
                  <a:cubicBezTo>
                    <a:pt x="52363" y="2601206"/>
                    <a:pt x="52976" y="2600960"/>
                    <a:pt x="53466" y="2600593"/>
                  </a:cubicBezTo>
                  <a:cubicBezTo>
                    <a:pt x="55183" y="2599612"/>
                    <a:pt x="56777" y="2598385"/>
                    <a:pt x="58494" y="2597036"/>
                  </a:cubicBezTo>
                  <a:cubicBezTo>
                    <a:pt x="60088" y="2595687"/>
                    <a:pt x="61682" y="2594093"/>
                    <a:pt x="63031" y="2592376"/>
                  </a:cubicBezTo>
                  <a:cubicBezTo>
                    <a:pt x="64380" y="2590782"/>
                    <a:pt x="65606" y="2588943"/>
                    <a:pt x="66588" y="2587349"/>
                  </a:cubicBezTo>
                  <a:cubicBezTo>
                    <a:pt x="67568" y="2585632"/>
                    <a:pt x="68304" y="2584038"/>
                    <a:pt x="68672" y="2582443"/>
                  </a:cubicBezTo>
                  <a:cubicBezTo>
                    <a:pt x="68917" y="2581462"/>
                    <a:pt x="69040" y="2580481"/>
                    <a:pt x="68917" y="2579745"/>
                  </a:cubicBezTo>
                  <a:cubicBezTo>
                    <a:pt x="68917" y="2579010"/>
                    <a:pt x="68672" y="2578274"/>
                    <a:pt x="68304" y="2577784"/>
                  </a:cubicBezTo>
                  <a:cubicBezTo>
                    <a:pt x="67936" y="2577293"/>
                    <a:pt x="67446" y="2576925"/>
                    <a:pt x="66955" y="2576557"/>
                  </a:cubicBezTo>
                  <a:cubicBezTo>
                    <a:pt x="66342" y="2576312"/>
                    <a:pt x="65729" y="2576189"/>
                    <a:pt x="64871" y="2576189"/>
                  </a:cubicBezTo>
                  <a:moveTo>
                    <a:pt x="3024153" y="2510706"/>
                  </a:moveTo>
                  <a:cubicBezTo>
                    <a:pt x="3022558" y="2510706"/>
                    <a:pt x="3020842" y="2511074"/>
                    <a:pt x="3019125" y="2511441"/>
                  </a:cubicBezTo>
                  <a:cubicBezTo>
                    <a:pt x="3017408" y="2511932"/>
                    <a:pt x="3015691" y="2512545"/>
                    <a:pt x="3013852" y="2513403"/>
                  </a:cubicBezTo>
                  <a:cubicBezTo>
                    <a:pt x="3012135" y="2514262"/>
                    <a:pt x="3010418" y="2515243"/>
                    <a:pt x="3008701" y="2516346"/>
                  </a:cubicBezTo>
                  <a:cubicBezTo>
                    <a:pt x="3006985" y="2517450"/>
                    <a:pt x="3005390" y="2518799"/>
                    <a:pt x="3003919" y="2520393"/>
                  </a:cubicBezTo>
                  <a:cubicBezTo>
                    <a:pt x="3001589" y="2522723"/>
                    <a:pt x="2999627" y="2525176"/>
                    <a:pt x="2998278" y="2527628"/>
                  </a:cubicBezTo>
                  <a:cubicBezTo>
                    <a:pt x="2996929" y="2530081"/>
                    <a:pt x="2995948" y="2532656"/>
                    <a:pt x="2995580" y="2534986"/>
                  </a:cubicBezTo>
                  <a:cubicBezTo>
                    <a:pt x="2995212" y="2537316"/>
                    <a:pt x="2995212" y="2539646"/>
                    <a:pt x="2995948" y="2541608"/>
                  </a:cubicBezTo>
                  <a:cubicBezTo>
                    <a:pt x="2996561" y="2543570"/>
                    <a:pt x="2997787" y="2545409"/>
                    <a:pt x="2999382" y="2546758"/>
                  </a:cubicBezTo>
                  <a:cubicBezTo>
                    <a:pt x="2999995" y="2547249"/>
                    <a:pt x="3000608" y="2547617"/>
                    <a:pt x="3001344" y="2547985"/>
                  </a:cubicBezTo>
                  <a:cubicBezTo>
                    <a:pt x="3002080" y="2548352"/>
                    <a:pt x="3002815" y="2548598"/>
                    <a:pt x="3003551" y="2548843"/>
                  </a:cubicBezTo>
                  <a:cubicBezTo>
                    <a:pt x="3004287" y="2549088"/>
                    <a:pt x="3005145" y="2549211"/>
                    <a:pt x="3005881" y="2549334"/>
                  </a:cubicBezTo>
                  <a:cubicBezTo>
                    <a:pt x="3006740" y="2549334"/>
                    <a:pt x="3007598" y="2549334"/>
                    <a:pt x="3008456" y="2549334"/>
                  </a:cubicBezTo>
                  <a:cubicBezTo>
                    <a:pt x="3010050" y="2549334"/>
                    <a:pt x="3011767" y="2548966"/>
                    <a:pt x="3013607" y="2548598"/>
                  </a:cubicBezTo>
                  <a:cubicBezTo>
                    <a:pt x="3015323" y="2548107"/>
                    <a:pt x="3017163" y="2547494"/>
                    <a:pt x="3018880" y="2546636"/>
                  </a:cubicBezTo>
                  <a:cubicBezTo>
                    <a:pt x="3020596" y="2545777"/>
                    <a:pt x="3022436" y="2544796"/>
                    <a:pt x="3024153" y="2543570"/>
                  </a:cubicBezTo>
                  <a:cubicBezTo>
                    <a:pt x="3025870" y="2542344"/>
                    <a:pt x="3027463" y="2540995"/>
                    <a:pt x="3029058" y="2539523"/>
                  </a:cubicBezTo>
                  <a:cubicBezTo>
                    <a:pt x="3031388" y="2537193"/>
                    <a:pt x="3033227" y="2534741"/>
                    <a:pt x="3034699" y="2532288"/>
                  </a:cubicBezTo>
                  <a:cubicBezTo>
                    <a:pt x="3036048" y="2529836"/>
                    <a:pt x="3037029" y="2527260"/>
                    <a:pt x="3037397" y="2524930"/>
                  </a:cubicBezTo>
                  <a:cubicBezTo>
                    <a:pt x="3037765" y="2522601"/>
                    <a:pt x="3037642" y="2520271"/>
                    <a:pt x="3037029" y="2518309"/>
                  </a:cubicBezTo>
                  <a:cubicBezTo>
                    <a:pt x="3036416" y="2516346"/>
                    <a:pt x="3035189" y="2514629"/>
                    <a:pt x="3033350" y="2513281"/>
                  </a:cubicBezTo>
                  <a:cubicBezTo>
                    <a:pt x="3032737" y="2512790"/>
                    <a:pt x="3032123" y="2512422"/>
                    <a:pt x="3031388" y="2512054"/>
                  </a:cubicBezTo>
                  <a:cubicBezTo>
                    <a:pt x="3030652" y="2511687"/>
                    <a:pt x="3029916" y="2511441"/>
                    <a:pt x="3029180" y="2511196"/>
                  </a:cubicBezTo>
                  <a:cubicBezTo>
                    <a:pt x="3028445" y="2510951"/>
                    <a:pt x="3027586" y="2510828"/>
                    <a:pt x="3026728" y="2510706"/>
                  </a:cubicBezTo>
                  <a:cubicBezTo>
                    <a:pt x="3025870" y="2510706"/>
                    <a:pt x="3025011" y="2510706"/>
                    <a:pt x="3024153" y="2510706"/>
                  </a:cubicBezTo>
                  <a:moveTo>
                    <a:pt x="54325" y="2620704"/>
                  </a:moveTo>
                  <a:cubicBezTo>
                    <a:pt x="54325" y="2620704"/>
                    <a:pt x="53466" y="2620704"/>
                    <a:pt x="52976" y="2620826"/>
                  </a:cubicBezTo>
                  <a:cubicBezTo>
                    <a:pt x="52485" y="2620826"/>
                    <a:pt x="51995" y="2621072"/>
                    <a:pt x="51504" y="2621194"/>
                  </a:cubicBezTo>
                  <a:cubicBezTo>
                    <a:pt x="51014" y="2621317"/>
                    <a:pt x="50400" y="2621562"/>
                    <a:pt x="49910" y="2621807"/>
                  </a:cubicBezTo>
                  <a:cubicBezTo>
                    <a:pt x="49297" y="2622053"/>
                    <a:pt x="48806" y="2622420"/>
                    <a:pt x="48193" y="2622788"/>
                  </a:cubicBezTo>
                  <a:cubicBezTo>
                    <a:pt x="46476" y="2623770"/>
                    <a:pt x="44759" y="2625118"/>
                    <a:pt x="43165" y="2626590"/>
                  </a:cubicBezTo>
                  <a:cubicBezTo>
                    <a:pt x="41571" y="2628061"/>
                    <a:pt x="39977" y="2629656"/>
                    <a:pt x="38751" y="2631372"/>
                  </a:cubicBezTo>
                  <a:cubicBezTo>
                    <a:pt x="37402" y="2633089"/>
                    <a:pt x="36298" y="2634806"/>
                    <a:pt x="35317" y="2636523"/>
                  </a:cubicBezTo>
                  <a:cubicBezTo>
                    <a:pt x="34459" y="2638240"/>
                    <a:pt x="33723" y="2639834"/>
                    <a:pt x="33355" y="2641428"/>
                  </a:cubicBezTo>
                  <a:cubicBezTo>
                    <a:pt x="33110" y="2642409"/>
                    <a:pt x="33110" y="2643268"/>
                    <a:pt x="33110" y="2644003"/>
                  </a:cubicBezTo>
                  <a:cubicBezTo>
                    <a:pt x="33110" y="2644739"/>
                    <a:pt x="33355" y="2645352"/>
                    <a:pt x="33723" y="2645965"/>
                  </a:cubicBezTo>
                  <a:cubicBezTo>
                    <a:pt x="34091" y="2646456"/>
                    <a:pt x="34459" y="2646823"/>
                    <a:pt x="35072" y="2647069"/>
                  </a:cubicBezTo>
                  <a:cubicBezTo>
                    <a:pt x="35685" y="2647314"/>
                    <a:pt x="36298" y="2647437"/>
                    <a:pt x="37034" y="2647437"/>
                  </a:cubicBezTo>
                  <a:cubicBezTo>
                    <a:pt x="37402" y="2647437"/>
                    <a:pt x="37892" y="2647437"/>
                    <a:pt x="38383" y="2647314"/>
                  </a:cubicBezTo>
                  <a:cubicBezTo>
                    <a:pt x="38873" y="2647314"/>
                    <a:pt x="39364" y="2647069"/>
                    <a:pt x="39854" y="2646946"/>
                  </a:cubicBezTo>
                  <a:cubicBezTo>
                    <a:pt x="40345" y="2646823"/>
                    <a:pt x="40958" y="2646578"/>
                    <a:pt x="41449" y="2646333"/>
                  </a:cubicBezTo>
                  <a:cubicBezTo>
                    <a:pt x="42062" y="2646088"/>
                    <a:pt x="42552" y="2645720"/>
                    <a:pt x="43165" y="2645352"/>
                  </a:cubicBezTo>
                  <a:cubicBezTo>
                    <a:pt x="44882" y="2644371"/>
                    <a:pt x="46599" y="2643022"/>
                    <a:pt x="48193" y="2641673"/>
                  </a:cubicBezTo>
                  <a:cubicBezTo>
                    <a:pt x="49787" y="2640202"/>
                    <a:pt x="51259" y="2638608"/>
                    <a:pt x="52608" y="2637013"/>
                  </a:cubicBezTo>
                  <a:cubicBezTo>
                    <a:pt x="53957" y="2635419"/>
                    <a:pt x="55060" y="2633580"/>
                    <a:pt x="56041" y="2631863"/>
                  </a:cubicBezTo>
                  <a:cubicBezTo>
                    <a:pt x="56900" y="2630146"/>
                    <a:pt x="57636" y="2628552"/>
                    <a:pt x="58003" y="2626958"/>
                  </a:cubicBezTo>
                  <a:cubicBezTo>
                    <a:pt x="58249" y="2625977"/>
                    <a:pt x="58249" y="2624996"/>
                    <a:pt x="58249" y="2624260"/>
                  </a:cubicBezTo>
                  <a:cubicBezTo>
                    <a:pt x="58249" y="2623524"/>
                    <a:pt x="58003" y="2622911"/>
                    <a:pt x="57636" y="2622298"/>
                  </a:cubicBezTo>
                  <a:cubicBezTo>
                    <a:pt x="57268" y="2621685"/>
                    <a:pt x="56900" y="2621440"/>
                    <a:pt x="56287" y="2621194"/>
                  </a:cubicBezTo>
                  <a:cubicBezTo>
                    <a:pt x="55673" y="2620949"/>
                    <a:pt x="55060" y="2620826"/>
                    <a:pt x="54325" y="2620826"/>
                  </a:cubicBezTo>
                  <a:moveTo>
                    <a:pt x="2955480" y="2577170"/>
                  </a:moveTo>
                  <a:cubicBezTo>
                    <a:pt x="2953886" y="2577170"/>
                    <a:pt x="2952292" y="2577415"/>
                    <a:pt x="2950575" y="2577906"/>
                  </a:cubicBezTo>
                  <a:cubicBezTo>
                    <a:pt x="2948859" y="2578274"/>
                    <a:pt x="2947142" y="2578887"/>
                    <a:pt x="2945425" y="2579745"/>
                  </a:cubicBezTo>
                  <a:cubicBezTo>
                    <a:pt x="2943708" y="2580481"/>
                    <a:pt x="2941991" y="2581462"/>
                    <a:pt x="2940397" y="2582566"/>
                  </a:cubicBezTo>
                  <a:cubicBezTo>
                    <a:pt x="2938803" y="2583670"/>
                    <a:pt x="2937086" y="2584896"/>
                    <a:pt x="2935615" y="2586368"/>
                  </a:cubicBezTo>
                  <a:cubicBezTo>
                    <a:pt x="2933285" y="2588575"/>
                    <a:pt x="2931322" y="2591027"/>
                    <a:pt x="2929851" y="2593603"/>
                  </a:cubicBezTo>
                  <a:cubicBezTo>
                    <a:pt x="2928379" y="2596055"/>
                    <a:pt x="2927399" y="2598630"/>
                    <a:pt x="2926908" y="2600960"/>
                  </a:cubicBezTo>
                  <a:cubicBezTo>
                    <a:pt x="2926417" y="2603413"/>
                    <a:pt x="2926417" y="2605620"/>
                    <a:pt x="2926908" y="2607705"/>
                  </a:cubicBezTo>
                  <a:cubicBezTo>
                    <a:pt x="2927399" y="2609790"/>
                    <a:pt x="2928502" y="2611507"/>
                    <a:pt x="2930096" y="2612978"/>
                  </a:cubicBezTo>
                  <a:cubicBezTo>
                    <a:pt x="2930709" y="2613468"/>
                    <a:pt x="2931322" y="2613959"/>
                    <a:pt x="2932058" y="2614327"/>
                  </a:cubicBezTo>
                  <a:cubicBezTo>
                    <a:pt x="2932794" y="2614695"/>
                    <a:pt x="2933530" y="2615063"/>
                    <a:pt x="2934266" y="2615308"/>
                  </a:cubicBezTo>
                  <a:cubicBezTo>
                    <a:pt x="2935002" y="2615553"/>
                    <a:pt x="2935860" y="2615798"/>
                    <a:pt x="2936841" y="2615798"/>
                  </a:cubicBezTo>
                  <a:cubicBezTo>
                    <a:pt x="2937822" y="2615798"/>
                    <a:pt x="2938680" y="2615921"/>
                    <a:pt x="2939539" y="2615921"/>
                  </a:cubicBezTo>
                  <a:cubicBezTo>
                    <a:pt x="2941133" y="2615921"/>
                    <a:pt x="2942727" y="2615676"/>
                    <a:pt x="2944444" y="2615185"/>
                  </a:cubicBezTo>
                  <a:cubicBezTo>
                    <a:pt x="2946161" y="2614818"/>
                    <a:pt x="2947877" y="2614204"/>
                    <a:pt x="2949472" y="2613346"/>
                  </a:cubicBezTo>
                  <a:cubicBezTo>
                    <a:pt x="2951189" y="2612610"/>
                    <a:pt x="2952905" y="2611629"/>
                    <a:pt x="2954499" y="2610525"/>
                  </a:cubicBezTo>
                  <a:cubicBezTo>
                    <a:pt x="2956094" y="2609422"/>
                    <a:pt x="2957688" y="2608195"/>
                    <a:pt x="2959282" y="2606724"/>
                  </a:cubicBezTo>
                  <a:cubicBezTo>
                    <a:pt x="2961735" y="2604394"/>
                    <a:pt x="2963697" y="2601941"/>
                    <a:pt x="2965168" y="2599489"/>
                  </a:cubicBezTo>
                  <a:cubicBezTo>
                    <a:pt x="2966640" y="2597036"/>
                    <a:pt x="2967621" y="2594461"/>
                    <a:pt x="2968111" y="2592008"/>
                  </a:cubicBezTo>
                  <a:cubicBezTo>
                    <a:pt x="2968602" y="2589556"/>
                    <a:pt x="2968602" y="2587226"/>
                    <a:pt x="2968111" y="2585264"/>
                  </a:cubicBezTo>
                  <a:cubicBezTo>
                    <a:pt x="2967621" y="2583179"/>
                    <a:pt x="2966517" y="2581340"/>
                    <a:pt x="2964800" y="2579991"/>
                  </a:cubicBezTo>
                  <a:cubicBezTo>
                    <a:pt x="2964187" y="2579500"/>
                    <a:pt x="2963574" y="2579010"/>
                    <a:pt x="2962838" y="2578642"/>
                  </a:cubicBezTo>
                  <a:cubicBezTo>
                    <a:pt x="2962102" y="2578274"/>
                    <a:pt x="2961367" y="2577906"/>
                    <a:pt x="2960631" y="2577661"/>
                  </a:cubicBezTo>
                  <a:cubicBezTo>
                    <a:pt x="2959895" y="2577415"/>
                    <a:pt x="2959037" y="2577293"/>
                    <a:pt x="2958178" y="2577170"/>
                  </a:cubicBezTo>
                  <a:cubicBezTo>
                    <a:pt x="2957320" y="2577170"/>
                    <a:pt x="2956462" y="2577048"/>
                    <a:pt x="2955480" y="2577170"/>
                  </a:cubicBezTo>
                  <a:moveTo>
                    <a:pt x="45373" y="2664973"/>
                  </a:moveTo>
                  <a:cubicBezTo>
                    <a:pt x="45373" y="2664973"/>
                    <a:pt x="44514" y="2664973"/>
                    <a:pt x="44024" y="2665095"/>
                  </a:cubicBezTo>
                  <a:cubicBezTo>
                    <a:pt x="43533" y="2665095"/>
                    <a:pt x="43043" y="2665341"/>
                    <a:pt x="42430" y="2665586"/>
                  </a:cubicBezTo>
                  <a:cubicBezTo>
                    <a:pt x="41939" y="2665831"/>
                    <a:pt x="41326" y="2666076"/>
                    <a:pt x="40713" y="2666321"/>
                  </a:cubicBezTo>
                  <a:cubicBezTo>
                    <a:pt x="40100" y="2666567"/>
                    <a:pt x="39486" y="2666935"/>
                    <a:pt x="38873" y="2667303"/>
                  </a:cubicBezTo>
                  <a:cubicBezTo>
                    <a:pt x="37157" y="2668406"/>
                    <a:pt x="35440" y="2669633"/>
                    <a:pt x="33846" y="2671104"/>
                  </a:cubicBezTo>
                  <a:cubicBezTo>
                    <a:pt x="32251" y="2672576"/>
                    <a:pt x="30780" y="2674170"/>
                    <a:pt x="29431" y="2675887"/>
                  </a:cubicBezTo>
                  <a:cubicBezTo>
                    <a:pt x="28082" y="2677603"/>
                    <a:pt x="26978" y="2679320"/>
                    <a:pt x="26120" y="2681037"/>
                  </a:cubicBezTo>
                  <a:cubicBezTo>
                    <a:pt x="25262" y="2682754"/>
                    <a:pt x="24648" y="2684471"/>
                    <a:pt x="24280" y="2685942"/>
                  </a:cubicBezTo>
                  <a:cubicBezTo>
                    <a:pt x="24158" y="2686923"/>
                    <a:pt x="24035" y="2687782"/>
                    <a:pt x="24280" y="2688518"/>
                  </a:cubicBezTo>
                  <a:cubicBezTo>
                    <a:pt x="24280" y="2689253"/>
                    <a:pt x="24648" y="2689866"/>
                    <a:pt x="24894" y="2690357"/>
                  </a:cubicBezTo>
                  <a:cubicBezTo>
                    <a:pt x="25139" y="2690847"/>
                    <a:pt x="25629" y="2691215"/>
                    <a:pt x="26243" y="2691461"/>
                  </a:cubicBezTo>
                  <a:cubicBezTo>
                    <a:pt x="26856" y="2691706"/>
                    <a:pt x="27469" y="2691828"/>
                    <a:pt x="28205" y="2691828"/>
                  </a:cubicBezTo>
                  <a:cubicBezTo>
                    <a:pt x="28695" y="2691828"/>
                    <a:pt x="29063" y="2691828"/>
                    <a:pt x="29554" y="2691706"/>
                  </a:cubicBezTo>
                  <a:cubicBezTo>
                    <a:pt x="30044" y="2691583"/>
                    <a:pt x="30535" y="2691461"/>
                    <a:pt x="31148" y="2691215"/>
                  </a:cubicBezTo>
                  <a:cubicBezTo>
                    <a:pt x="31638" y="2690970"/>
                    <a:pt x="32251" y="2690725"/>
                    <a:pt x="32865" y="2690479"/>
                  </a:cubicBezTo>
                  <a:cubicBezTo>
                    <a:pt x="33478" y="2690234"/>
                    <a:pt x="34091" y="2689866"/>
                    <a:pt x="34704" y="2689499"/>
                  </a:cubicBezTo>
                  <a:cubicBezTo>
                    <a:pt x="36421" y="2688395"/>
                    <a:pt x="38138" y="2687046"/>
                    <a:pt x="39732" y="2685574"/>
                  </a:cubicBezTo>
                  <a:cubicBezTo>
                    <a:pt x="41326" y="2684103"/>
                    <a:pt x="42797" y="2682386"/>
                    <a:pt x="44146" y="2680792"/>
                  </a:cubicBezTo>
                  <a:cubicBezTo>
                    <a:pt x="45495" y="2679075"/>
                    <a:pt x="46599" y="2677358"/>
                    <a:pt x="47457" y="2675641"/>
                  </a:cubicBezTo>
                  <a:cubicBezTo>
                    <a:pt x="48316" y="2673925"/>
                    <a:pt x="48929" y="2672208"/>
                    <a:pt x="49297" y="2670736"/>
                  </a:cubicBezTo>
                  <a:cubicBezTo>
                    <a:pt x="49419" y="2669755"/>
                    <a:pt x="49542" y="2668897"/>
                    <a:pt x="49419" y="2668161"/>
                  </a:cubicBezTo>
                  <a:cubicBezTo>
                    <a:pt x="49419" y="2667425"/>
                    <a:pt x="49052" y="2666812"/>
                    <a:pt x="48806" y="2666321"/>
                  </a:cubicBezTo>
                  <a:cubicBezTo>
                    <a:pt x="48438" y="2665831"/>
                    <a:pt x="47948" y="2665463"/>
                    <a:pt x="47457" y="2665218"/>
                  </a:cubicBezTo>
                  <a:cubicBezTo>
                    <a:pt x="46844" y="2664973"/>
                    <a:pt x="46231" y="2664850"/>
                    <a:pt x="45495" y="2664850"/>
                  </a:cubicBezTo>
                  <a:moveTo>
                    <a:pt x="37770" y="2708874"/>
                  </a:moveTo>
                  <a:cubicBezTo>
                    <a:pt x="37770" y="2708874"/>
                    <a:pt x="36789" y="2708874"/>
                    <a:pt x="36298" y="2709119"/>
                  </a:cubicBezTo>
                  <a:cubicBezTo>
                    <a:pt x="35808" y="2709119"/>
                    <a:pt x="35194" y="2709364"/>
                    <a:pt x="34581" y="2709610"/>
                  </a:cubicBezTo>
                  <a:cubicBezTo>
                    <a:pt x="33968" y="2709855"/>
                    <a:pt x="33355" y="2710100"/>
                    <a:pt x="32742" y="2710468"/>
                  </a:cubicBezTo>
                  <a:cubicBezTo>
                    <a:pt x="32129" y="2710836"/>
                    <a:pt x="31393" y="2711204"/>
                    <a:pt x="30780" y="2711572"/>
                  </a:cubicBezTo>
                  <a:cubicBezTo>
                    <a:pt x="29063" y="2712676"/>
                    <a:pt x="27346" y="2714024"/>
                    <a:pt x="25752" y="2715496"/>
                  </a:cubicBezTo>
                  <a:cubicBezTo>
                    <a:pt x="24158" y="2716967"/>
                    <a:pt x="22686" y="2718684"/>
                    <a:pt x="21337" y="2720401"/>
                  </a:cubicBezTo>
                  <a:cubicBezTo>
                    <a:pt x="19988" y="2722118"/>
                    <a:pt x="18885" y="2723834"/>
                    <a:pt x="18026" y="2725674"/>
                  </a:cubicBezTo>
                  <a:cubicBezTo>
                    <a:pt x="17168" y="2727391"/>
                    <a:pt x="16555" y="2729108"/>
                    <a:pt x="16310" y="2730579"/>
                  </a:cubicBezTo>
                  <a:cubicBezTo>
                    <a:pt x="16187" y="2731560"/>
                    <a:pt x="16187" y="2732296"/>
                    <a:pt x="16310" y="2733032"/>
                  </a:cubicBezTo>
                  <a:cubicBezTo>
                    <a:pt x="16310" y="2733767"/>
                    <a:pt x="16677" y="2734381"/>
                    <a:pt x="17045" y="2734749"/>
                  </a:cubicBezTo>
                  <a:cubicBezTo>
                    <a:pt x="17413" y="2735239"/>
                    <a:pt x="17904" y="2735607"/>
                    <a:pt x="18394" y="2735852"/>
                  </a:cubicBezTo>
                  <a:cubicBezTo>
                    <a:pt x="19007" y="2736097"/>
                    <a:pt x="19621" y="2736220"/>
                    <a:pt x="20356" y="2736220"/>
                  </a:cubicBezTo>
                  <a:cubicBezTo>
                    <a:pt x="20847" y="2736220"/>
                    <a:pt x="21337" y="2736220"/>
                    <a:pt x="21828" y="2736097"/>
                  </a:cubicBezTo>
                  <a:cubicBezTo>
                    <a:pt x="22318" y="2736097"/>
                    <a:pt x="22932" y="2735852"/>
                    <a:pt x="23545" y="2735607"/>
                  </a:cubicBezTo>
                  <a:cubicBezTo>
                    <a:pt x="24158" y="2735362"/>
                    <a:pt x="24771" y="2735116"/>
                    <a:pt x="25384" y="2734749"/>
                  </a:cubicBezTo>
                  <a:cubicBezTo>
                    <a:pt x="25997" y="2734381"/>
                    <a:pt x="26733" y="2734013"/>
                    <a:pt x="27346" y="2733645"/>
                  </a:cubicBezTo>
                  <a:cubicBezTo>
                    <a:pt x="29063" y="2732541"/>
                    <a:pt x="30780" y="2731192"/>
                    <a:pt x="32374" y="2729598"/>
                  </a:cubicBezTo>
                  <a:cubicBezTo>
                    <a:pt x="33968" y="2728127"/>
                    <a:pt x="35440" y="2726410"/>
                    <a:pt x="36789" y="2724693"/>
                  </a:cubicBezTo>
                  <a:cubicBezTo>
                    <a:pt x="38138" y="2722976"/>
                    <a:pt x="39241" y="2721137"/>
                    <a:pt x="40100" y="2719420"/>
                  </a:cubicBezTo>
                  <a:cubicBezTo>
                    <a:pt x="40958" y="2717703"/>
                    <a:pt x="41571" y="2715986"/>
                    <a:pt x="41816" y="2714515"/>
                  </a:cubicBezTo>
                  <a:cubicBezTo>
                    <a:pt x="41939" y="2713534"/>
                    <a:pt x="41939" y="2712798"/>
                    <a:pt x="41816" y="2712062"/>
                  </a:cubicBezTo>
                  <a:cubicBezTo>
                    <a:pt x="41816" y="2711326"/>
                    <a:pt x="41449" y="2710713"/>
                    <a:pt x="41081" y="2710346"/>
                  </a:cubicBezTo>
                  <a:cubicBezTo>
                    <a:pt x="40713" y="2709978"/>
                    <a:pt x="40222" y="2709487"/>
                    <a:pt x="39732" y="2709242"/>
                  </a:cubicBezTo>
                  <a:cubicBezTo>
                    <a:pt x="39241" y="2708996"/>
                    <a:pt x="38505" y="2708874"/>
                    <a:pt x="37770" y="2708874"/>
                  </a:cubicBezTo>
                  <a:moveTo>
                    <a:pt x="2885091" y="2642286"/>
                  </a:moveTo>
                  <a:cubicBezTo>
                    <a:pt x="2883620" y="2642286"/>
                    <a:pt x="2882026" y="2642532"/>
                    <a:pt x="2880431" y="2642900"/>
                  </a:cubicBezTo>
                  <a:cubicBezTo>
                    <a:pt x="2878837" y="2643268"/>
                    <a:pt x="2877121" y="2643881"/>
                    <a:pt x="2875526" y="2644616"/>
                  </a:cubicBezTo>
                  <a:cubicBezTo>
                    <a:pt x="2873932" y="2645352"/>
                    <a:pt x="2872216" y="2646210"/>
                    <a:pt x="2870621" y="2647314"/>
                  </a:cubicBezTo>
                  <a:cubicBezTo>
                    <a:pt x="2869027" y="2648418"/>
                    <a:pt x="2867433" y="2649521"/>
                    <a:pt x="2865961" y="2650870"/>
                  </a:cubicBezTo>
                  <a:cubicBezTo>
                    <a:pt x="2863509" y="2653078"/>
                    <a:pt x="2861547" y="2655530"/>
                    <a:pt x="2859953" y="2657983"/>
                  </a:cubicBezTo>
                  <a:cubicBezTo>
                    <a:pt x="2858358" y="2660435"/>
                    <a:pt x="2857255" y="2663011"/>
                    <a:pt x="2856764" y="2665463"/>
                  </a:cubicBezTo>
                  <a:cubicBezTo>
                    <a:pt x="2856151" y="2667916"/>
                    <a:pt x="2856028" y="2670246"/>
                    <a:pt x="2856519" y="2672453"/>
                  </a:cubicBezTo>
                  <a:cubicBezTo>
                    <a:pt x="2856887" y="2674538"/>
                    <a:pt x="2857868" y="2676500"/>
                    <a:pt x="2859339" y="2677971"/>
                  </a:cubicBezTo>
                  <a:cubicBezTo>
                    <a:pt x="2859953" y="2678584"/>
                    <a:pt x="2860566" y="2679075"/>
                    <a:pt x="2861301" y="2679443"/>
                  </a:cubicBezTo>
                  <a:cubicBezTo>
                    <a:pt x="2862037" y="2679933"/>
                    <a:pt x="2862773" y="2680179"/>
                    <a:pt x="2863631" y="2680546"/>
                  </a:cubicBezTo>
                  <a:cubicBezTo>
                    <a:pt x="2864490" y="2680792"/>
                    <a:pt x="2865348" y="2681037"/>
                    <a:pt x="2866206" y="2681160"/>
                  </a:cubicBezTo>
                  <a:cubicBezTo>
                    <a:pt x="2867065" y="2681282"/>
                    <a:pt x="2868046" y="2681282"/>
                    <a:pt x="2869027" y="2681282"/>
                  </a:cubicBezTo>
                  <a:cubicBezTo>
                    <a:pt x="2870499" y="2681282"/>
                    <a:pt x="2872093" y="2681037"/>
                    <a:pt x="2873809" y="2680669"/>
                  </a:cubicBezTo>
                  <a:cubicBezTo>
                    <a:pt x="2875526" y="2680301"/>
                    <a:pt x="2877121" y="2679688"/>
                    <a:pt x="2878715" y="2678953"/>
                  </a:cubicBezTo>
                  <a:cubicBezTo>
                    <a:pt x="2880431" y="2678216"/>
                    <a:pt x="2882026" y="2677358"/>
                    <a:pt x="2883620" y="2676255"/>
                  </a:cubicBezTo>
                  <a:cubicBezTo>
                    <a:pt x="2885214" y="2675151"/>
                    <a:pt x="2886808" y="2674047"/>
                    <a:pt x="2888280" y="2672698"/>
                  </a:cubicBezTo>
                  <a:cubicBezTo>
                    <a:pt x="2890732" y="2670491"/>
                    <a:pt x="2892817" y="2668038"/>
                    <a:pt x="2894289" y="2665463"/>
                  </a:cubicBezTo>
                  <a:cubicBezTo>
                    <a:pt x="2895883" y="2663011"/>
                    <a:pt x="2896986" y="2660435"/>
                    <a:pt x="2897599" y="2657983"/>
                  </a:cubicBezTo>
                  <a:cubicBezTo>
                    <a:pt x="2898213" y="2655530"/>
                    <a:pt x="2898335" y="2653200"/>
                    <a:pt x="2897845" y="2650993"/>
                  </a:cubicBezTo>
                  <a:cubicBezTo>
                    <a:pt x="2897354" y="2648908"/>
                    <a:pt x="2896373" y="2646946"/>
                    <a:pt x="2894902" y="2645475"/>
                  </a:cubicBezTo>
                  <a:cubicBezTo>
                    <a:pt x="2894289" y="2644861"/>
                    <a:pt x="2893676" y="2644371"/>
                    <a:pt x="2892940" y="2644003"/>
                  </a:cubicBezTo>
                  <a:cubicBezTo>
                    <a:pt x="2892204" y="2643513"/>
                    <a:pt x="2891468" y="2643268"/>
                    <a:pt x="2890610" y="2642900"/>
                  </a:cubicBezTo>
                  <a:cubicBezTo>
                    <a:pt x="2889751" y="2642654"/>
                    <a:pt x="2888893" y="2642409"/>
                    <a:pt x="2888034" y="2642286"/>
                  </a:cubicBezTo>
                  <a:cubicBezTo>
                    <a:pt x="2887176" y="2642164"/>
                    <a:pt x="2886195" y="2642164"/>
                    <a:pt x="2885214" y="2642164"/>
                  </a:cubicBezTo>
                  <a:moveTo>
                    <a:pt x="31638" y="2752530"/>
                  </a:moveTo>
                  <a:cubicBezTo>
                    <a:pt x="31638" y="2752530"/>
                    <a:pt x="30657" y="2752530"/>
                    <a:pt x="30044" y="2752775"/>
                  </a:cubicBezTo>
                  <a:cubicBezTo>
                    <a:pt x="29431" y="2752898"/>
                    <a:pt x="28818" y="2753020"/>
                    <a:pt x="28205" y="2753266"/>
                  </a:cubicBezTo>
                  <a:cubicBezTo>
                    <a:pt x="27592" y="2753511"/>
                    <a:pt x="26856" y="2753756"/>
                    <a:pt x="26243" y="2754124"/>
                  </a:cubicBezTo>
                  <a:cubicBezTo>
                    <a:pt x="25507" y="2754492"/>
                    <a:pt x="24894" y="2754860"/>
                    <a:pt x="24158" y="2755350"/>
                  </a:cubicBezTo>
                  <a:cubicBezTo>
                    <a:pt x="22441" y="2756454"/>
                    <a:pt x="20724" y="2757925"/>
                    <a:pt x="19130" y="2759520"/>
                  </a:cubicBezTo>
                  <a:cubicBezTo>
                    <a:pt x="17536" y="2761114"/>
                    <a:pt x="16064" y="2762708"/>
                    <a:pt x="14838" y="2764547"/>
                  </a:cubicBezTo>
                  <a:cubicBezTo>
                    <a:pt x="13612" y="2766264"/>
                    <a:pt x="12508" y="2768104"/>
                    <a:pt x="11650" y="2769820"/>
                  </a:cubicBezTo>
                  <a:cubicBezTo>
                    <a:pt x="10791" y="2771537"/>
                    <a:pt x="10301" y="2773254"/>
                    <a:pt x="10178" y="2774726"/>
                  </a:cubicBezTo>
                  <a:cubicBezTo>
                    <a:pt x="10178" y="2775584"/>
                    <a:pt x="10178" y="2776442"/>
                    <a:pt x="10178" y="2777056"/>
                  </a:cubicBezTo>
                  <a:cubicBezTo>
                    <a:pt x="10301" y="2777791"/>
                    <a:pt x="10546" y="2778282"/>
                    <a:pt x="10914" y="2778772"/>
                  </a:cubicBezTo>
                  <a:cubicBezTo>
                    <a:pt x="11282" y="2779263"/>
                    <a:pt x="11772" y="2779508"/>
                    <a:pt x="12263" y="2779753"/>
                  </a:cubicBezTo>
                  <a:cubicBezTo>
                    <a:pt x="12753" y="2779999"/>
                    <a:pt x="13489" y="2780121"/>
                    <a:pt x="14102" y="2780121"/>
                  </a:cubicBezTo>
                  <a:cubicBezTo>
                    <a:pt x="14593" y="2780121"/>
                    <a:pt x="15083" y="2780121"/>
                    <a:pt x="15696" y="2779876"/>
                  </a:cubicBezTo>
                  <a:cubicBezTo>
                    <a:pt x="16310" y="2779876"/>
                    <a:pt x="16800" y="2779631"/>
                    <a:pt x="17536" y="2779385"/>
                  </a:cubicBezTo>
                  <a:cubicBezTo>
                    <a:pt x="18272" y="2779140"/>
                    <a:pt x="18762" y="2778895"/>
                    <a:pt x="19498" y="2778527"/>
                  </a:cubicBezTo>
                  <a:cubicBezTo>
                    <a:pt x="20234" y="2778159"/>
                    <a:pt x="20847" y="2777791"/>
                    <a:pt x="21583" y="2777301"/>
                  </a:cubicBezTo>
                  <a:cubicBezTo>
                    <a:pt x="23299" y="2776197"/>
                    <a:pt x="25016" y="2774726"/>
                    <a:pt x="26733" y="2773132"/>
                  </a:cubicBezTo>
                  <a:cubicBezTo>
                    <a:pt x="28327" y="2771537"/>
                    <a:pt x="29799" y="2769820"/>
                    <a:pt x="31148" y="2768104"/>
                  </a:cubicBezTo>
                  <a:cubicBezTo>
                    <a:pt x="32497" y="2766387"/>
                    <a:pt x="33478" y="2764547"/>
                    <a:pt x="34336" y="2762831"/>
                  </a:cubicBezTo>
                  <a:cubicBezTo>
                    <a:pt x="35194" y="2761114"/>
                    <a:pt x="35685" y="2759397"/>
                    <a:pt x="35808" y="2757925"/>
                  </a:cubicBezTo>
                  <a:cubicBezTo>
                    <a:pt x="35808" y="2757067"/>
                    <a:pt x="35808" y="2756209"/>
                    <a:pt x="35808" y="2755596"/>
                  </a:cubicBezTo>
                  <a:cubicBezTo>
                    <a:pt x="35685" y="2754982"/>
                    <a:pt x="35440" y="2754369"/>
                    <a:pt x="35072" y="2753879"/>
                  </a:cubicBezTo>
                  <a:cubicBezTo>
                    <a:pt x="34704" y="2753388"/>
                    <a:pt x="34213" y="2753143"/>
                    <a:pt x="33723" y="2752898"/>
                  </a:cubicBezTo>
                  <a:cubicBezTo>
                    <a:pt x="33232" y="2752652"/>
                    <a:pt x="32497" y="2752530"/>
                    <a:pt x="31884" y="2752530"/>
                  </a:cubicBezTo>
                  <a:moveTo>
                    <a:pt x="2813599" y="2706053"/>
                  </a:moveTo>
                  <a:cubicBezTo>
                    <a:pt x="2812127" y="2706053"/>
                    <a:pt x="2810656" y="2706299"/>
                    <a:pt x="2809061" y="2706666"/>
                  </a:cubicBezTo>
                  <a:cubicBezTo>
                    <a:pt x="2807467" y="2707034"/>
                    <a:pt x="2805873" y="2707525"/>
                    <a:pt x="2804402" y="2708261"/>
                  </a:cubicBezTo>
                  <a:cubicBezTo>
                    <a:pt x="2802808" y="2708874"/>
                    <a:pt x="2801213" y="2709732"/>
                    <a:pt x="2799619" y="2710713"/>
                  </a:cubicBezTo>
                  <a:cubicBezTo>
                    <a:pt x="2798025" y="2711694"/>
                    <a:pt x="2796553" y="2712798"/>
                    <a:pt x="2795082" y="2714147"/>
                  </a:cubicBezTo>
                  <a:cubicBezTo>
                    <a:pt x="2792629" y="2716354"/>
                    <a:pt x="2790545" y="2718807"/>
                    <a:pt x="2788828" y="2721259"/>
                  </a:cubicBezTo>
                  <a:cubicBezTo>
                    <a:pt x="2787233" y="2723712"/>
                    <a:pt x="2786007" y="2726287"/>
                    <a:pt x="2785271" y="2728740"/>
                  </a:cubicBezTo>
                  <a:cubicBezTo>
                    <a:pt x="2784536" y="2731192"/>
                    <a:pt x="2784413" y="2733645"/>
                    <a:pt x="2784658" y="2735852"/>
                  </a:cubicBezTo>
                  <a:cubicBezTo>
                    <a:pt x="2785026" y="2738059"/>
                    <a:pt x="2785762" y="2740022"/>
                    <a:pt x="2787233" y="2741616"/>
                  </a:cubicBezTo>
                  <a:cubicBezTo>
                    <a:pt x="2787847" y="2742229"/>
                    <a:pt x="2788460" y="2742842"/>
                    <a:pt x="2789196" y="2743333"/>
                  </a:cubicBezTo>
                  <a:cubicBezTo>
                    <a:pt x="2789931" y="2743823"/>
                    <a:pt x="2790667" y="2744191"/>
                    <a:pt x="2791525" y="2744559"/>
                  </a:cubicBezTo>
                  <a:cubicBezTo>
                    <a:pt x="2792384" y="2744927"/>
                    <a:pt x="2793242" y="2745049"/>
                    <a:pt x="2794223" y="2745295"/>
                  </a:cubicBezTo>
                  <a:cubicBezTo>
                    <a:pt x="2795205" y="2745540"/>
                    <a:pt x="2796185" y="2745540"/>
                    <a:pt x="2797166" y="2745540"/>
                  </a:cubicBezTo>
                  <a:cubicBezTo>
                    <a:pt x="2798638" y="2745540"/>
                    <a:pt x="2800110" y="2745295"/>
                    <a:pt x="2801704" y="2744927"/>
                  </a:cubicBezTo>
                  <a:cubicBezTo>
                    <a:pt x="2803298" y="2744559"/>
                    <a:pt x="2804892" y="2744069"/>
                    <a:pt x="2806486" y="2743333"/>
                  </a:cubicBezTo>
                  <a:cubicBezTo>
                    <a:pt x="2808080" y="2742719"/>
                    <a:pt x="2809675" y="2741861"/>
                    <a:pt x="2811269" y="2740880"/>
                  </a:cubicBezTo>
                  <a:cubicBezTo>
                    <a:pt x="2812863" y="2739899"/>
                    <a:pt x="2814335" y="2738795"/>
                    <a:pt x="2815806" y="2737446"/>
                  </a:cubicBezTo>
                  <a:cubicBezTo>
                    <a:pt x="2818259" y="2735239"/>
                    <a:pt x="2820343" y="2732909"/>
                    <a:pt x="2822060" y="2730334"/>
                  </a:cubicBezTo>
                  <a:cubicBezTo>
                    <a:pt x="2823654" y="2727881"/>
                    <a:pt x="2824881" y="2725306"/>
                    <a:pt x="2825616" y="2722854"/>
                  </a:cubicBezTo>
                  <a:cubicBezTo>
                    <a:pt x="2826352" y="2720401"/>
                    <a:pt x="2826475" y="2717949"/>
                    <a:pt x="2826230" y="2715741"/>
                  </a:cubicBezTo>
                  <a:cubicBezTo>
                    <a:pt x="2825862" y="2713534"/>
                    <a:pt x="2825003" y="2711572"/>
                    <a:pt x="2823654" y="2709978"/>
                  </a:cubicBezTo>
                  <a:cubicBezTo>
                    <a:pt x="2823041" y="2709364"/>
                    <a:pt x="2822428" y="2708751"/>
                    <a:pt x="2821692" y="2708261"/>
                  </a:cubicBezTo>
                  <a:cubicBezTo>
                    <a:pt x="2820956" y="2707770"/>
                    <a:pt x="2820221" y="2707402"/>
                    <a:pt x="2819363" y="2707034"/>
                  </a:cubicBezTo>
                  <a:cubicBezTo>
                    <a:pt x="2818504" y="2706666"/>
                    <a:pt x="2817646" y="2706544"/>
                    <a:pt x="2816665" y="2706299"/>
                  </a:cubicBezTo>
                  <a:cubicBezTo>
                    <a:pt x="2815683" y="2706053"/>
                    <a:pt x="2814703" y="2706053"/>
                    <a:pt x="2813721" y="2706053"/>
                  </a:cubicBezTo>
                  <a:moveTo>
                    <a:pt x="26978" y="2795695"/>
                  </a:moveTo>
                  <a:cubicBezTo>
                    <a:pt x="26978" y="2795695"/>
                    <a:pt x="25875" y="2795695"/>
                    <a:pt x="25262" y="2795940"/>
                  </a:cubicBezTo>
                  <a:cubicBezTo>
                    <a:pt x="24648" y="2796186"/>
                    <a:pt x="24035" y="2796308"/>
                    <a:pt x="23422" y="2796554"/>
                  </a:cubicBezTo>
                  <a:cubicBezTo>
                    <a:pt x="22809" y="2796799"/>
                    <a:pt x="22073" y="2797167"/>
                    <a:pt x="21337" y="2797535"/>
                  </a:cubicBezTo>
                  <a:cubicBezTo>
                    <a:pt x="20602" y="2797902"/>
                    <a:pt x="19866" y="2798393"/>
                    <a:pt x="19130" y="2798884"/>
                  </a:cubicBezTo>
                  <a:cubicBezTo>
                    <a:pt x="17291" y="2800110"/>
                    <a:pt x="15574" y="2801582"/>
                    <a:pt x="13980" y="2803175"/>
                  </a:cubicBezTo>
                  <a:cubicBezTo>
                    <a:pt x="12385" y="2804770"/>
                    <a:pt x="10914" y="2806487"/>
                    <a:pt x="9688" y="2808326"/>
                  </a:cubicBezTo>
                  <a:cubicBezTo>
                    <a:pt x="8461" y="2810043"/>
                    <a:pt x="7358" y="2811882"/>
                    <a:pt x="6622" y="2813599"/>
                  </a:cubicBezTo>
                  <a:cubicBezTo>
                    <a:pt x="5886" y="2815316"/>
                    <a:pt x="5396" y="2817033"/>
                    <a:pt x="5273" y="2818504"/>
                  </a:cubicBezTo>
                  <a:cubicBezTo>
                    <a:pt x="5273" y="2819363"/>
                    <a:pt x="5273" y="2820098"/>
                    <a:pt x="5273" y="2820712"/>
                  </a:cubicBezTo>
                  <a:cubicBezTo>
                    <a:pt x="5396" y="2821325"/>
                    <a:pt x="5641" y="2821938"/>
                    <a:pt x="6009" y="2822305"/>
                  </a:cubicBezTo>
                  <a:cubicBezTo>
                    <a:pt x="6377" y="2822796"/>
                    <a:pt x="6745" y="2823042"/>
                    <a:pt x="7358" y="2823287"/>
                  </a:cubicBezTo>
                  <a:cubicBezTo>
                    <a:pt x="7848" y="2823532"/>
                    <a:pt x="8461" y="2823655"/>
                    <a:pt x="9197" y="2823655"/>
                  </a:cubicBezTo>
                  <a:cubicBezTo>
                    <a:pt x="9688" y="2823655"/>
                    <a:pt x="10301" y="2823655"/>
                    <a:pt x="10914" y="2823409"/>
                  </a:cubicBezTo>
                  <a:cubicBezTo>
                    <a:pt x="11527" y="2823287"/>
                    <a:pt x="12140" y="2823042"/>
                    <a:pt x="12753" y="2822796"/>
                  </a:cubicBezTo>
                  <a:cubicBezTo>
                    <a:pt x="13367" y="2822551"/>
                    <a:pt x="14102" y="2822183"/>
                    <a:pt x="14838" y="2821815"/>
                  </a:cubicBezTo>
                  <a:cubicBezTo>
                    <a:pt x="15574" y="2821447"/>
                    <a:pt x="16310" y="2820957"/>
                    <a:pt x="17045" y="2820466"/>
                  </a:cubicBezTo>
                  <a:cubicBezTo>
                    <a:pt x="18885" y="2819240"/>
                    <a:pt x="20602" y="2817768"/>
                    <a:pt x="22196" y="2816174"/>
                  </a:cubicBezTo>
                  <a:cubicBezTo>
                    <a:pt x="23790" y="2814580"/>
                    <a:pt x="25262" y="2812863"/>
                    <a:pt x="26488" y="2811024"/>
                  </a:cubicBezTo>
                  <a:cubicBezTo>
                    <a:pt x="27714" y="2809307"/>
                    <a:pt x="28818" y="2807467"/>
                    <a:pt x="29554" y="2805751"/>
                  </a:cubicBezTo>
                  <a:cubicBezTo>
                    <a:pt x="30289" y="2804034"/>
                    <a:pt x="30780" y="2802317"/>
                    <a:pt x="31025" y="2800845"/>
                  </a:cubicBezTo>
                  <a:cubicBezTo>
                    <a:pt x="31025" y="2799987"/>
                    <a:pt x="31025" y="2799252"/>
                    <a:pt x="30902" y="2798638"/>
                  </a:cubicBezTo>
                  <a:cubicBezTo>
                    <a:pt x="30780" y="2798025"/>
                    <a:pt x="30535" y="2797412"/>
                    <a:pt x="30167" y="2797044"/>
                  </a:cubicBezTo>
                  <a:cubicBezTo>
                    <a:pt x="29799" y="2796676"/>
                    <a:pt x="29308" y="2796308"/>
                    <a:pt x="28818" y="2796063"/>
                  </a:cubicBezTo>
                  <a:cubicBezTo>
                    <a:pt x="28327" y="2795818"/>
                    <a:pt x="27714" y="2795695"/>
                    <a:pt x="26978" y="2795695"/>
                  </a:cubicBezTo>
                  <a:moveTo>
                    <a:pt x="2740512" y="2768594"/>
                  </a:moveTo>
                  <a:cubicBezTo>
                    <a:pt x="2739163" y="2768594"/>
                    <a:pt x="2737692" y="2768839"/>
                    <a:pt x="2736220" y="2769085"/>
                  </a:cubicBezTo>
                  <a:cubicBezTo>
                    <a:pt x="2734748" y="2769330"/>
                    <a:pt x="2733154" y="2769943"/>
                    <a:pt x="2731683" y="2770556"/>
                  </a:cubicBezTo>
                  <a:cubicBezTo>
                    <a:pt x="2730211" y="2771169"/>
                    <a:pt x="2728617" y="2771905"/>
                    <a:pt x="2727145" y="2772886"/>
                  </a:cubicBezTo>
                  <a:cubicBezTo>
                    <a:pt x="2725674" y="2773867"/>
                    <a:pt x="2724080" y="2774848"/>
                    <a:pt x="2722731" y="2776075"/>
                  </a:cubicBezTo>
                  <a:cubicBezTo>
                    <a:pt x="2720278" y="2778159"/>
                    <a:pt x="2718071" y="2780612"/>
                    <a:pt x="2716354" y="2783064"/>
                  </a:cubicBezTo>
                  <a:cubicBezTo>
                    <a:pt x="2714637" y="2785517"/>
                    <a:pt x="2713411" y="2788092"/>
                    <a:pt x="2712552" y="2790545"/>
                  </a:cubicBezTo>
                  <a:cubicBezTo>
                    <a:pt x="2711817" y="2792997"/>
                    <a:pt x="2711449" y="2795450"/>
                    <a:pt x="2711694" y="2797780"/>
                  </a:cubicBezTo>
                  <a:cubicBezTo>
                    <a:pt x="2711939" y="2799987"/>
                    <a:pt x="2712675" y="2802072"/>
                    <a:pt x="2714024" y="2803666"/>
                  </a:cubicBezTo>
                  <a:cubicBezTo>
                    <a:pt x="2714637" y="2804402"/>
                    <a:pt x="2715250" y="2805015"/>
                    <a:pt x="2715986" y="2805628"/>
                  </a:cubicBezTo>
                  <a:cubicBezTo>
                    <a:pt x="2716722" y="2806119"/>
                    <a:pt x="2717458" y="2806609"/>
                    <a:pt x="2718316" y="2806977"/>
                  </a:cubicBezTo>
                  <a:cubicBezTo>
                    <a:pt x="2719174" y="2807345"/>
                    <a:pt x="2720155" y="2807590"/>
                    <a:pt x="2721014" y="2807835"/>
                  </a:cubicBezTo>
                  <a:cubicBezTo>
                    <a:pt x="2721995" y="2807958"/>
                    <a:pt x="2722976" y="2808081"/>
                    <a:pt x="2724080" y="2808081"/>
                  </a:cubicBezTo>
                  <a:cubicBezTo>
                    <a:pt x="2725429" y="2808081"/>
                    <a:pt x="2726900" y="2807958"/>
                    <a:pt x="2728372" y="2807590"/>
                  </a:cubicBezTo>
                  <a:cubicBezTo>
                    <a:pt x="2729843" y="2807222"/>
                    <a:pt x="2731315" y="2806855"/>
                    <a:pt x="2732909" y="2806119"/>
                  </a:cubicBezTo>
                  <a:cubicBezTo>
                    <a:pt x="2734380" y="2805505"/>
                    <a:pt x="2735975" y="2804770"/>
                    <a:pt x="2737446" y="2803789"/>
                  </a:cubicBezTo>
                  <a:cubicBezTo>
                    <a:pt x="2738918" y="2802808"/>
                    <a:pt x="2740389" y="2801827"/>
                    <a:pt x="2741861" y="2800600"/>
                  </a:cubicBezTo>
                  <a:cubicBezTo>
                    <a:pt x="2744436" y="2798516"/>
                    <a:pt x="2746643" y="2796063"/>
                    <a:pt x="2748360" y="2793610"/>
                  </a:cubicBezTo>
                  <a:cubicBezTo>
                    <a:pt x="2750077" y="2791158"/>
                    <a:pt x="2751426" y="2788583"/>
                    <a:pt x="2752162" y="2786007"/>
                  </a:cubicBezTo>
                  <a:cubicBezTo>
                    <a:pt x="2752897" y="2783555"/>
                    <a:pt x="2753265" y="2781102"/>
                    <a:pt x="2753020" y="2778772"/>
                  </a:cubicBezTo>
                  <a:cubicBezTo>
                    <a:pt x="2752775" y="2776565"/>
                    <a:pt x="2752039" y="2774480"/>
                    <a:pt x="2750690" y="2772886"/>
                  </a:cubicBezTo>
                  <a:cubicBezTo>
                    <a:pt x="2750077" y="2772150"/>
                    <a:pt x="2749464" y="2771537"/>
                    <a:pt x="2748728" y="2770924"/>
                  </a:cubicBezTo>
                  <a:cubicBezTo>
                    <a:pt x="2747992" y="2770311"/>
                    <a:pt x="2747134" y="2769943"/>
                    <a:pt x="2746275" y="2769575"/>
                  </a:cubicBezTo>
                  <a:cubicBezTo>
                    <a:pt x="2745417" y="2769207"/>
                    <a:pt x="2744436" y="2768962"/>
                    <a:pt x="2743578" y="2768839"/>
                  </a:cubicBezTo>
                  <a:cubicBezTo>
                    <a:pt x="2742597" y="2768717"/>
                    <a:pt x="2741615" y="2768594"/>
                    <a:pt x="2740512" y="2768594"/>
                  </a:cubicBezTo>
                  <a:moveTo>
                    <a:pt x="23913" y="2838370"/>
                  </a:moveTo>
                  <a:cubicBezTo>
                    <a:pt x="23913" y="2838370"/>
                    <a:pt x="22809" y="2838370"/>
                    <a:pt x="22196" y="2838615"/>
                  </a:cubicBezTo>
                  <a:cubicBezTo>
                    <a:pt x="21583" y="2838738"/>
                    <a:pt x="20847" y="2838983"/>
                    <a:pt x="20234" y="2839228"/>
                  </a:cubicBezTo>
                  <a:cubicBezTo>
                    <a:pt x="19498" y="2839474"/>
                    <a:pt x="18762" y="2839842"/>
                    <a:pt x="18026" y="2840332"/>
                  </a:cubicBezTo>
                  <a:cubicBezTo>
                    <a:pt x="17291" y="2840700"/>
                    <a:pt x="16432" y="2841190"/>
                    <a:pt x="15696" y="2841804"/>
                  </a:cubicBezTo>
                  <a:cubicBezTo>
                    <a:pt x="13857" y="2843030"/>
                    <a:pt x="12140" y="2844624"/>
                    <a:pt x="10546" y="2846218"/>
                  </a:cubicBezTo>
                  <a:cubicBezTo>
                    <a:pt x="8952" y="2847813"/>
                    <a:pt x="7480" y="2849652"/>
                    <a:pt x="6254" y="2851369"/>
                  </a:cubicBezTo>
                  <a:cubicBezTo>
                    <a:pt x="5028" y="2853208"/>
                    <a:pt x="4047" y="2854925"/>
                    <a:pt x="3311" y="2856765"/>
                  </a:cubicBezTo>
                  <a:cubicBezTo>
                    <a:pt x="2575" y="2858481"/>
                    <a:pt x="2207" y="2860198"/>
                    <a:pt x="2085" y="2861547"/>
                  </a:cubicBezTo>
                  <a:cubicBezTo>
                    <a:pt x="2085" y="2862405"/>
                    <a:pt x="2085" y="2863141"/>
                    <a:pt x="2207" y="2863754"/>
                  </a:cubicBezTo>
                  <a:cubicBezTo>
                    <a:pt x="2330" y="2864368"/>
                    <a:pt x="2575" y="2864858"/>
                    <a:pt x="2943" y="2865348"/>
                  </a:cubicBezTo>
                  <a:cubicBezTo>
                    <a:pt x="3311" y="2865839"/>
                    <a:pt x="3679" y="2866084"/>
                    <a:pt x="4292" y="2866330"/>
                  </a:cubicBezTo>
                  <a:cubicBezTo>
                    <a:pt x="4783" y="2866575"/>
                    <a:pt x="5396" y="2866697"/>
                    <a:pt x="6131" y="2866697"/>
                  </a:cubicBezTo>
                  <a:cubicBezTo>
                    <a:pt x="6622" y="2866697"/>
                    <a:pt x="7235" y="2866697"/>
                    <a:pt x="7848" y="2866452"/>
                  </a:cubicBezTo>
                  <a:cubicBezTo>
                    <a:pt x="8461" y="2866330"/>
                    <a:pt x="9197" y="2866084"/>
                    <a:pt x="9810" y="2865839"/>
                  </a:cubicBezTo>
                  <a:cubicBezTo>
                    <a:pt x="10546" y="2865594"/>
                    <a:pt x="11282" y="2865226"/>
                    <a:pt x="12018" y="2864735"/>
                  </a:cubicBezTo>
                  <a:cubicBezTo>
                    <a:pt x="12753" y="2864368"/>
                    <a:pt x="13612" y="2863877"/>
                    <a:pt x="14348" y="2863264"/>
                  </a:cubicBezTo>
                  <a:cubicBezTo>
                    <a:pt x="16187" y="2862038"/>
                    <a:pt x="17904" y="2860443"/>
                    <a:pt x="19498" y="2858849"/>
                  </a:cubicBezTo>
                  <a:cubicBezTo>
                    <a:pt x="21092" y="2857255"/>
                    <a:pt x="22564" y="2855415"/>
                    <a:pt x="23790" y="2853576"/>
                  </a:cubicBezTo>
                  <a:cubicBezTo>
                    <a:pt x="25016" y="2851737"/>
                    <a:pt x="25997" y="2850020"/>
                    <a:pt x="26733" y="2848180"/>
                  </a:cubicBezTo>
                  <a:cubicBezTo>
                    <a:pt x="27469" y="2846463"/>
                    <a:pt x="27837" y="2844747"/>
                    <a:pt x="27959" y="2843398"/>
                  </a:cubicBezTo>
                  <a:cubicBezTo>
                    <a:pt x="27959" y="2842540"/>
                    <a:pt x="27959" y="2841926"/>
                    <a:pt x="27837" y="2841313"/>
                  </a:cubicBezTo>
                  <a:cubicBezTo>
                    <a:pt x="27714" y="2840700"/>
                    <a:pt x="27469" y="2840210"/>
                    <a:pt x="27101" y="2839719"/>
                  </a:cubicBezTo>
                  <a:cubicBezTo>
                    <a:pt x="26733" y="2839351"/>
                    <a:pt x="26243" y="2838983"/>
                    <a:pt x="25752" y="2838738"/>
                  </a:cubicBezTo>
                  <a:cubicBezTo>
                    <a:pt x="25262" y="2838493"/>
                    <a:pt x="24648" y="2838493"/>
                    <a:pt x="23913" y="2838493"/>
                  </a:cubicBezTo>
                  <a:moveTo>
                    <a:pt x="2666444" y="2829418"/>
                  </a:moveTo>
                  <a:cubicBezTo>
                    <a:pt x="2665095" y="2829418"/>
                    <a:pt x="2663746" y="2829541"/>
                    <a:pt x="2662274" y="2829909"/>
                  </a:cubicBezTo>
                  <a:cubicBezTo>
                    <a:pt x="2660803" y="2830277"/>
                    <a:pt x="2659332" y="2830645"/>
                    <a:pt x="2657860" y="2831258"/>
                  </a:cubicBezTo>
                  <a:cubicBezTo>
                    <a:pt x="2656389" y="2831871"/>
                    <a:pt x="2654917" y="2832607"/>
                    <a:pt x="2653445" y="2833465"/>
                  </a:cubicBezTo>
                  <a:cubicBezTo>
                    <a:pt x="2651974" y="2834323"/>
                    <a:pt x="2650502" y="2835305"/>
                    <a:pt x="2649153" y="2836408"/>
                  </a:cubicBezTo>
                  <a:cubicBezTo>
                    <a:pt x="2646578" y="2838493"/>
                    <a:pt x="2644371" y="2840823"/>
                    <a:pt x="2642654" y="2843275"/>
                  </a:cubicBezTo>
                  <a:cubicBezTo>
                    <a:pt x="2640814" y="2845728"/>
                    <a:pt x="2639466" y="2848303"/>
                    <a:pt x="2638607" y="2850756"/>
                  </a:cubicBezTo>
                  <a:cubicBezTo>
                    <a:pt x="2637749" y="2853208"/>
                    <a:pt x="2637258" y="2855783"/>
                    <a:pt x="2637381" y="2857991"/>
                  </a:cubicBezTo>
                  <a:cubicBezTo>
                    <a:pt x="2637381" y="2860321"/>
                    <a:pt x="2638117" y="2862405"/>
                    <a:pt x="2639343" y="2864122"/>
                  </a:cubicBezTo>
                  <a:cubicBezTo>
                    <a:pt x="2639834" y="2864981"/>
                    <a:pt x="2640569" y="2865594"/>
                    <a:pt x="2641182" y="2866207"/>
                  </a:cubicBezTo>
                  <a:cubicBezTo>
                    <a:pt x="2641918" y="2866820"/>
                    <a:pt x="2642654" y="2867310"/>
                    <a:pt x="2643512" y="2867678"/>
                  </a:cubicBezTo>
                  <a:cubicBezTo>
                    <a:pt x="2644371" y="2868046"/>
                    <a:pt x="2645352" y="2868414"/>
                    <a:pt x="2646333" y="2868537"/>
                  </a:cubicBezTo>
                  <a:cubicBezTo>
                    <a:pt x="2647314" y="2868659"/>
                    <a:pt x="2648418" y="2868782"/>
                    <a:pt x="2649399" y="2868782"/>
                  </a:cubicBezTo>
                  <a:cubicBezTo>
                    <a:pt x="2650748" y="2868782"/>
                    <a:pt x="2652096" y="2868659"/>
                    <a:pt x="2653568" y="2868291"/>
                  </a:cubicBezTo>
                  <a:cubicBezTo>
                    <a:pt x="2655039" y="2867923"/>
                    <a:pt x="2656511" y="2867556"/>
                    <a:pt x="2657983" y="2866943"/>
                  </a:cubicBezTo>
                  <a:cubicBezTo>
                    <a:pt x="2659454" y="2866330"/>
                    <a:pt x="2660926" y="2865594"/>
                    <a:pt x="2662397" y="2864735"/>
                  </a:cubicBezTo>
                  <a:cubicBezTo>
                    <a:pt x="2663869" y="2863877"/>
                    <a:pt x="2665340" y="2862896"/>
                    <a:pt x="2666812" y="2861792"/>
                  </a:cubicBezTo>
                  <a:cubicBezTo>
                    <a:pt x="2669387" y="2859708"/>
                    <a:pt x="2671594" y="2857378"/>
                    <a:pt x="2673434" y="2854802"/>
                  </a:cubicBezTo>
                  <a:cubicBezTo>
                    <a:pt x="2675273" y="2852227"/>
                    <a:pt x="2676622" y="2849775"/>
                    <a:pt x="2677481" y="2847199"/>
                  </a:cubicBezTo>
                  <a:cubicBezTo>
                    <a:pt x="2678339" y="2844624"/>
                    <a:pt x="2678829" y="2842172"/>
                    <a:pt x="2678584" y="2839842"/>
                  </a:cubicBezTo>
                  <a:cubicBezTo>
                    <a:pt x="2678462" y="2837512"/>
                    <a:pt x="2677849" y="2835427"/>
                    <a:pt x="2676499" y="2833710"/>
                  </a:cubicBezTo>
                  <a:cubicBezTo>
                    <a:pt x="2676009" y="2832852"/>
                    <a:pt x="2675273" y="2832239"/>
                    <a:pt x="2674660" y="2831625"/>
                  </a:cubicBezTo>
                  <a:cubicBezTo>
                    <a:pt x="2673924" y="2831012"/>
                    <a:pt x="2673189" y="2830522"/>
                    <a:pt x="2672330" y="2830154"/>
                  </a:cubicBezTo>
                  <a:cubicBezTo>
                    <a:pt x="2671472" y="2829786"/>
                    <a:pt x="2670491" y="2829418"/>
                    <a:pt x="2669510" y="2829295"/>
                  </a:cubicBezTo>
                  <a:cubicBezTo>
                    <a:pt x="2668529" y="2829050"/>
                    <a:pt x="2667425" y="2829050"/>
                    <a:pt x="2666444" y="2829050"/>
                  </a:cubicBezTo>
                  <a:moveTo>
                    <a:pt x="22318" y="2880554"/>
                  </a:moveTo>
                  <a:cubicBezTo>
                    <a:pt x="22318" y="2880554"/>
                    <a:pt x="21092" y="2880554"/>
                    <a:pt x="20479" y="2880800"/>
                  </a:cubicBezTo>
                  <a:cubicBezTo>
                    <a:pt x="19866" y="2880922"/>
                    <a:pt x="19130" y="2881168"/>
                    <a:pt x="18394" y="2881535"/>
                  </a:cubicBezTo>
                  <a:cubicBezTo>
                    <a:pt x="17659" y="2881781"/>
                    <a:pt x="16923" y="2882271"/>
                    <a:pt x="16064" y="2882639"/>
                  </a:cubicBezTo>
                  <a:cubicBezTo>
                    <a:pt x="15206" y="2883130"/>
                    <a:pt x="14470" y="2883620"/>
                    <a:pt x="13612" y="2884233"/>
                  </a:cubicBezTo>
                  <a:cubicBezTo>
                    <a:pt x="11772" y="2885582"/>
                    <a:pt x="10056" y="2887054"/>
                    <a:pt x="8461" y="2888771"/>
                  </a:cubicBezTo>
                  <a:cubicBezTo>
                    <a:pt x="6867" y="2890488"/>
                    <a:pt x="5396" y="2892204"/>
                    <a:pt x="4169" y="2894044"/>
                  </a:cubicBezTo>
                  <a:cubicBezTo>
                    <a:pt x="2943" y="2895883"/>
                    <a:pt x="1962" y="2897723"/>
                    <a:pt x="1226" y="2899439"/>
                  </a:cubicBezTo>
                  <a:cubicBezTo>
                    <a:pt x="490" y="2901156"/>
                    <a:pt x="123" y="2902873"/>
                    <a:pt x="123" y="2904344"/>
                  </a:cubicBezTo>
                  <a:cubicBezTo>
                    <a:pt x="123" y="2905080"/>
                    <a:pt x="123" y="2905816"/>
                    <a:pt x="368" y="2906306"/>
                  </a:cubicBezTo>
                  <a:cubicBezTo>
                    <a:pt x="613" y="2906920"/>
                    <a:pt x="858" y="2907410"/>
                    <a:pt x="1226" y="2907778"/>
                  </a:cubicBezTo>
                  <a:cubicBezTo>
                    <a:pt x="1594" y="2908146"/>
                    <a:pt x="2085" y="2908514"/>
                    <a:pt x="2575" y="2908636"/>
                  </a:cubicBezTo>
                  <a:cubicBezTo>
                    <a:pt x="3066" y="2908882"/>
                    <a:pt x="3679" y="2908882"/>
                    <a:pt x="4292" y="2908882"/>
                  </a:cubicBezTo>
                  <a:cubicBezTo>
                    <a:pt x="4905" y="2908882"/>
                    <a:pt x="5518" y="2908882"/>
                    <a:pt x="6131" y="2908636"/>
                  </a:cubicBezTo>
                  <a:cubicBezTo>
                    <a:pt x="6745" y="2908514"/>
                    <a:pt x="7480" y="2908269"/>
                    <a:pt x="8216" y="2907901"/>
                  </a:cubicBezTo>
                  <a:cubicBezTo>
                    <a:pt x="8952" y="2907656"/>
                    <a:pt x="9688" y="2907165"/>
                    <a:pt x="10546" y="2906797"/>
                  </a:cubicBezTo>
                  <a:cubicBezTo>
                    <a:pt x="11404" y="2906306"/>
                    <a:pt x="12140" y="2905816"/>
                    <a:pt x="12999" y="2905203"/>
                  </a:cubicBezTo>
                  <a:cubicBezTo>
                    <a:pt x="14838" y="2903854"/>
                    <a:pt x="16555" y="2902382"/>
                    <a:pt x="18149" y="2900666"/>
                  </a:cubicBezTo>
                  <a:cubicBezTo>
                    <a:pt x="19743" y="2898949"/>
                    <a:pt x="21215" y="2897232"/>
                    <a:pt x="22318" y="2895393"/>
                  </a:cubicBezTo>
                  <a:cubicBezTo>
                    <a:pt x="23545" y="2893553"/>
                    <a:pt x="24526" y="2891714"/>
                    <a:pt x="25262" y="2889997"/>
                  </a:cubicBezTo>
                  <a:cubicBezTo>
                    <a:pt x="25997" y="2888280"/>
                    <a:pt x="26365" y="2886563"/>
                    <a:pt x="26365" y="2885092"/>
                  </a:cubicBezTo>
                  <a:cubicBezTo>
                    <a:pt x="26365" y="2884356"/>
                    <a:pt x="26365" y="2883620"/>
                    <a:pt x="26120" y="2883007"/>
                  </a:cubicBezTo>
                  <a:cubicBezTo>
                    <a:pt x="25875" y="2882394"/>
                    <a:pt x="25629" y="2881903"/>
                    <a:pt x="25262" y="2881535"/>
                  </a:cubicBezTo>
                  <a:cubicBezTo>
                    <a:pt x="24894" y="2881168"/>
                    <a:pt x="24403" y="2880800"/>
                    <a:pt x="23913" y="2880677"/>
                  </a:cubicBezTo>
                  <a:cubicBezTo>
                    <a:pt x="23422" y="2880432"/>
                    <a:pt x="22809" y="2880432"/>
                    <a:pt x="22196" y="2880432"/>
                  </a:cubicBezTo>
                  <a:moveTo>
                    <a:pt x="2591395" y="2888771"/>
                  </a:moveTo>
                  <a:cubicBezTo>
                    <a:pt x="2590169" y="2888771"/>
                    <a:pt x="2588820" y="2888893"/>
                    <a:pt x="2587471" y="2889138"/>
                  </a:cubicBezTo>
                  <a:cubicBezTo>
                    <a:pt x="2586122" y="2889384"/>
                    <a:pt x="2584773" y="2889751"/>
                    <a:pt x="2583302" y="2890365"/>
                  </a:cubicBezTo>
                  <a:cubicBezTo>
                    <a:pt x="2581953" y="2890855"/>
                    <a:pt x="2580481" y="2891591"/>
                    <a:pt x="2579010" y="2892327"/>
                  </a:cubicBezTo>
                  <a:cubicBezTo>
                    <a:pt x="2577538" y="2893185"/>
                    <a:pt x="2576189" y="2894044"/>
                    <a:pt x="2574840" y="2895147"/>
                  </a:cubicBezTo>
                  <a:cubicBezTo>
                    <a:pt x="2572265" y="2897109"/>
                    <a:pt x="2569935" y="2899439"/>
                    <a:pt x="2568096" y="2901892"/>
                  </a:cubicBezTo>
                  <a:cubicBezTo>
                    <a:pt x="2566256" y="2904344"/>
                    <a:pt x="2564785" y="2906920"/>
                    <a:pt x="2563803" y="2909372"/>
                  </a:cubicBezTo>
                  <a:cubicBezTo>
                    <a:pt x="2562823" y="2911948"/>
                    <a:pt x="2562332" y="2914400"/>
                    <a:pt x="2562332" y="2916730"/>
                  </a:cubicBezTo>
                  <a:cubicBezTo>
                    <a:pt x="2562332" y="2919060"/>
                    <a:pt x="2562823" y="2921267"/>
                    <a:pt x="2563926" y="2923107"/>
                  </a:cubicBezTo>
                  <a:cubicBezTo>
                    <a:pt x="2564417" y="2923965"/>
                    <a:pt x="2565030" y="2924701"/>
                    <a:pt x="2565766" y="2925436"/>
                  </a:cubicBezTo>
                  <a:cubicBezTo>
                    <a:pt x="2566501" y="2926050"/>
                    <a:pt x="2567237" y="2926663"/>
                    <a:pt x="2568218" y="2927031"/>
                  </a:cubicBezTo>
                  <a:cubicBezTo>
                    <a:pt x="2569077" y="2927521"/>
                    <a:pt x="2570058" y="2927766"/>
                    <a:pt x="2571039" y="2928012"/>
                  </a:cubicBezTo>
                  <a:cubicBezTo>
                    <a:pt x="2572020" y="2928257"/>
                    <a:pt x="2573123" y="2928380"/>
                    <a:pt x="2574227" y="2928380"/>
                  </a:cubicBezTo>
                  <a:cubicBezTo>
                    <a:pt x="2575453" y="2928380"/>
                    <a:pt x="2576802" y="2928380"/>
                    <a:pt x="2578274" y="2928012"/>
                  </a:cubicBezTo>
                  <a:cubicBezTo>
                    <a:pt x="2579745" y="2927644"/>
                    <a:pt x="2581094" y="2927399"/>
                    <a:pt x="2582443" y="2926786"/>
                  </a:cubicBezTo>
                  <a:cubicBezTo>
                    <a:pt x="2583792" y="2926172"/>
                    <a:pt x="2585264" y="2925559"/>
                    <a:pt x="2586735" y="2924823"/>
                  </a:cubicBezTo>
                  <a:cubicBezTo>
                    <a:pt x="2588207" y="2923965"/>
                    <a:pt x="2589556" y="2923107"/>
                    <a:pt x="2591027" y="2922003"/>
                  </a:cubicBezTo>
                  <a:cubicBezTo>
                    <a:pt x="2593603" y="2919918"/>
                    <a:pt x="2595933" y="2917711"/>
                    <a:pt x="2597772" y="2915258"/>
                  </a:cubicBezTo>
                  <a:cubicBezTo>
                    <a:pt x="2599611" y="2912806"/>
                    <a:pt x="2601083" y="2910231"/>
                    <a:pt x="2602064" y="2907778"/>
                  </a:cubicBezTo>
                  <a:cubicBezTo>
                    <a:pt x="2603045" y="2905203"/>
                    <a:pt x="2603535" y="2902750"/>
                    <a:pt x="2603535" y="2900420"/>
                  </a:cubicBezTo>
                  <a:cubicBezTo>
                    <a:pt x="2603535" y="2898090"/>
                    <a:pt x="2602922" y="2895883"/>
                    <a:pt x="2601818" y="2894044"/>
                  </a:cubicBezTo>
                  <a:cubicBezTo>
                    <a:pt x="2601328" y="2893185"/>
                    <a:pt x="2600715" y="2892449"/>
                    <a:pt x="2599979" y="2891714"/>
                  </a:cubicBezTo>
                  <a:cubicBezTo>
                    <a:pt x="2599243" y="2891101"/>
                    <a:pt x="2598508" y="2890488"/>
                    <a:pt x="2597526" y="2890119"/>
                  </a:cubicBezTo>
                  <a:cubicBezTo>
                    <a:pt x="2596668" y="2889629"/>
                    <a:pt x="2595687" y="2889384"/>
                    <a:pt x="2594706" y="2889138"/>
                  </a:cubicBezTo>
                  <a:cubicBezTo>
                    <a:pt x="2593725" y="2888893"/>
                    <a:pt x="2592621" y="2888771"/>
                    <a:pt x="2591518" y="2888771"/>
                  </a:cubicBezTo>
                  <a:moveTo>
                    <a:pt x="22318" y="2922248"/>
                  </a:moveTo>
                  <a:cubicBezTo>
                    <a:pt x="22318" y="2922248"/>
                    <a:pt x="21092" y="2922248"/>
                    <a:pt x="20356" y="2922494"/>
                  </a:cubicBezTo>
                  <a:cubicBezTo>
                    <a:pt x="19621" y="2922616"/>
                    <a:pt x="18885" y="2922861"/>
                    <a:pt x="18149" y="2923229"/>
                  </a:cubicBezTo>
                  <a:cubicBezTo>
                    <a:pt x="17413" y="2923597"/>
                    <a:pt x="16555" y="2923965"/>
                    <a:pt x="15696" y="2924456"/>
                  </a:cubicBezTo>
                  <a:cubicBezTo>
                    <a:pt x="14838" y="2924946"/>
                    <a:pt x="13980" y="2925559"/>
                    <a:pt x="13121" y="2926172"/>
                  </a:cubicBezTo>
                  <a:cubicBezTo>
                    <a:pt x="11282" y="2927521"/>
                    <a:pt x="9565" y="2929116"/>
                    <a:pt x="7971" y="2930832"/>
                  </a:cubicBezTo>
                  <a:cubicBezTo>
                    <a:pt x="6377" y="2932549"/>
                    <a:pt x="5028" y="2934389"/>
                    <a:pt x="3801" y="2936228"/>
                  </a:cubicBezTo>
                  <a:cubicBezTo>
                    <a:pt x="2575" y="2938067"/>
                    <a:pt x="1717" y="2939907"/>
                    <a:pt x="981" y="2941624"/>
                  </a:cubicBezTo>
                  <a:cubicBezTo>
                    <a:pt x="368" y="2943341"/>
                    <a:pt x="0" y="2945057"/>
                    <a:pt x="0" y="2946529"/>
                  </a:cubicBezTo>
                  <a:cubicBezTo>
                    <a:pt x="0" y="2947264"/>
                    <a:pt x="0" y="2947878"/>
                    <a:pt x="368" y="2948491"/>
                  </a:cubicBezTo>
                  <a:cubicBezTo>
                    <a:pt x="613" y="2949104"/>
                    <a:pt x="858" y="2949472"/>
                    <a:pt x="1226" y="2949840"/>
                  </a:cubicBezTo>
                  <a:cubicBezTo>
                    <a:pt x="1594" y="2950208"/>
                    <a:pt x="1962" y="2950453"/>
                    <a:pt x="2575" y="2950698"/>
                  </a:cubicBezTo>
                  <a:cubicBezTo>
                    <a:pt x="3066" y="2950944"/>
                    <a:pt x="3679" y="2950944"/>
                    <a:pt x="4292" y="2950944"/>
                  </a:cubicBezTo>
                  <a:cubicBezTo>
                    <a:pt x="4905" y="2950944"/>
                    <a:pt x="5518" y="2950944"/>
                    <a:pt x="6254" y="2950698"/>
                  </a:cubicBezTo>
                  <a:cubicBezTo>
                    <a:pt x="6990" y="2950576"/>
                    <a:pt x="7726" y="2950330"/>
                    <a:pt x="8461" y="2949962"/>
                  </a:cubicBezTo>
                  <a:cubicBezTo>
                    <a:pt x="9197" y="2949594"/>
                    <a:pt x="10056" y="2949227"/>
                    <a:pt x="10914" y="2948736"/>
                  </a:cubicBezTo>
                  <a:cubicBezTo>
                    <a:pt x="11772" y="2948246"/>
                    <a:pt x="12631" y="2947632"/>
                    <a:pt x="13489" y="2947019"/>
                  </a:cubicBezTo>
                  <a:cubicBezTo>
                    <a:pt x="15329" y="2945671"/>
                    <a:pt x="17045" y="2944076"/>
                    <a:pt x="18640" y="2942359"/>
                  </a:cubicBezTo>
                  <a:cubicBezTo>
                    <a:pt x="20234" y="2940643"/>
                    <a:pt x="21583" y="2938803"/>
                    <a:pt x="22809" y="2936964"/>
                  </a:cubicBezTo>
                  <a:cubicBezTo>
                    <a:pt x="24035" y="2935124"/>
                    <a:pt x="24894" y="2933285"/>
                    <a:pt x="25629" y="2931568"/>
                  </a:cubicBezTo>
                  <a:cubicBezTo>
                    <a:pt x="26243" y="2929851"/>
                    <a:pt x="26610" y="2928134"/>
                    <a:pt x="26610" y="2926663"/>
                  </a:cubicBezTo>
                  <a:cubicBezTo>
                    <a:pt x="26610" y="2925927"/>
                    <a:pt x="26488" y="2925314"/>
                    <a:pt x="26243" y="2924701"/>
                  </a:cubicBezTo>
                  <a:cubicBezTo>
                    <a:pt x="25997" y="2924211"/>
                    <a:pt x="25752" y="2923720"/>
                    <a:pt x="25384" y="2923352"/>
                  </a:cubicBezTo>
                  <a:cubicBezTo>
                    <a:pt x="25016" y="2922984"/>
                    <a:pt x="24526" y="2922739"/>
                    <a:pt x="24035" y="2922494"/>
                  </a:cubicBezTo>
                  <a:cubicBezTo>
                    <a:pt x="23545" y="2922248"/>
                    <a:pt x="22932" y="2922248"/>
                    <a:pt x="22318" y="2922248"/>
                  </a:cubicBezTo>
                  <a:moveTo>
                    <a:pt x="2515610" y="2946161"/>
                  </a:moveTo>
                  <a:cubicBezTo>
                    <a:pt x="2514384" y="2946161"/>
                    <a:pt x="2513158" y="2946161"/>
                    <a:pt x="2511809" y="2946529"/>
                  </a:cubicBezTo>
                  <a:cubicBezTo>
                    <a:pt x="2510460" y="2946774"/>
                    <a:pt x="2509111" y="2947142"/>
                    <a:pt x="2507762" y="2947632"/>
                  </a:cubicBezTo>
                  <a:cubicBezTo>
                    <a:pt x="2506413" y="2948123"/>
                    <a:pt x="2505064" y="2948736"/>
                    <a:pt x="2503715" y="2949472"/>
                  </a:cubicBezTo>
                  <a:cubicBezTo>
                    <a:pt x="2502367" y="2950208"/>
                    <a:pt x="2501017" y="2951066"/>
                    <a:pt x="2499669" y="2952047"/>
                  </a:cubicBezTo>
                  <a:cubicBezTo>
                    <a:pt x="2497093" y="2954009"/>
                    <a:pt x="2494764" y="2956216"/>
                    <a:pt x="2492802" y="2958669"/>
                  </a:cubicBezTo>
                  <a:cubicBezTo>
                    <a:pt x="2490839" y="2961122"/>
                    <a:pt x="2489368" y="2963574"/>
                    <a:pt x="2488264" y="2966149"/>
                  </a:cubicBezTo>
                  <a:cubicBezTo>
                    <a:pt x="2487160" y="2968725"/>
                    <a:pt x="2486547" y="2971300"/>
                    <a:pt x="2486425" y="2973630"/>
                  </a:cubicBezTo>
                  <a:cubicBezTo>
                    <a:pt x="2486425" y="2976082"/>
                    <a:pt x="2486670" y="2978290"/>
                    <a:pt x="2487651" y="2980252"/>
                  </a:cubicBezTo>
                  <a:cubicBezTo>
                    <a:pt x="2488142" y="2981233"/>
                    <a:pt x="2488755" y="2981969"/>
                    <a:pt x="2489490" y="2982704"/>
                  </a:cubicBezTo>
                  <a:cubicBezTo>
                    <a:pt x="2490226" y="2983440"/>
                    <a:pt x="2490962" y="2984053"/>
                    <a:pt x="2491943" y="2984544"/>
                  </a:cubicBezTo>
                  <a:cubicBezTo>
                    <a:pt x="2492924" y="2985034"/>
                    <a:pt x="2493782" y="2985402"/>
                    <a:pt x="2494886" y="2985647"/>
                  </a:cubicBezTo>
                  <a:cubicBezTo>
                    <a:pt x="2495990" y="2985893"/>
                    <a:pt x="2497093" y="2986015"/>
                    <a:pt x="2498197" y="2986015"/>
                  </a:cubicBezTo>
                  <a:cubicBezTo>
                    <a:pt x="2499423" y="2986015"/>
                    <a:pt x="2500650" y="2986015"/>
                    <a:pt x="2501999" y="2985647"/>
                  </a:cubicBezTo>
                  <a:cubicBezTo>
                    <a:pt x="2503347" y="2985402"/>
                    <a:pt x="2504697" y="2985034"/>
                    <a:pt x="2506045" y="2984544"/>
                  </a:cubicBezTo>
                  <a:cubicBezTo>
                    <a:pt x="2507394" y="2984053"/>
                    <a:pt x="2508743" y="2983440"/>
                    <a:pt x="2510092" y="2982704"/>
                  </a:cubicBezTo>
                  <a:cubicBezTo>
                    <a:pt x="2511441" y="2981969"/>
                    <a:pt x="2512790" y="2981110"/>
                    <a:pt x="2514139" y="2980129"/>
                  </a:cubicBezTo>
                  <a:cubicBezTo>
                    <a:pt x="2516714" y="2978167"/>
                    <a:pt x="2519044" y="2975837"/>
                    <a:pt x="2521006" y="2973507"/>
                  </a:cubicBezTo>
                  <a:cubicBezTo>
                    <a:pt x="2522968" y="2971054"/>
                    <a:pt x="2524440" y="2968479"/>
                    <a:pt x="2525543" y="2965904"/>
                  </a:cubicBezTo>
                  <a:cubicBezTo>
                    <a:pt x="2526647" y="2963329"/>
                    <a:pt x="2527260" y="2960754"/>
                    <a:pt x="2527383" y="2958424"/>
                  </a:cubicBezTo>
                  <a:cubicBezTo>
                    <a:pt x="2527383" y="2955971"/>
                    <a:pt x="2527015" y="2953764"/>
                    <a:pt x="2526034" y="2951802"/>
                  </a:cubicBezTo>
                  <a:cubicBezTo>
                    <a:pt x="2525543" y="2950821"/>
                    <a:pt x="2524930" y="2950085"/>
                    <a:pt x="2524195" y="2949349"/>
                  </a:cubicBezTo>
                  <a:cubicBezTo>
                    <a:pt x="2523459" y="2948614"/>
                    <a:pt x="2522723" y="2948000"/>
                    <a:pt x="2521742" y="2947510"/>
                  </a:cubicBezTo>
                  <a:cubicBezTo>
                    <a:pt x="2520761" y="2947019"/>
                    <a:pt x="2519902" y="2946651"/>
                    <a:pt x="2518799" y="2946406"/>
                  </a:cubicBezTo>
                  <a:cubicBezTo>
                    <a:pt x="2517695" y="2946161"/>
                    <a:pt x="2516592" y="2946038"/>
                    <a:pt x="2515488" y="2946038"/>
                  </a:cubicBezTo>
                  <a:moveTo>
                    <a:pt x="24158" y="2963329"/>
                  </a:moveTo>
                  <a:cubicBezTo>
                    <a:pt x="23545" y="2963329"/>
                    <a:pt x="22809" y="2963329"/>
                    <a:pt x="22073" y="2963574"/>
                  </a:cubicBezTo>
                  <a:cubicBezTo>
                    <a:pt x="21337" y="2963697"/>
                    <a:pt x="20602" y="2964065"/>
                    <a:pt x="19743" y="2964433"/>
                  </a:cubicBezTo>
                  <a:cubicBezTo>
                    <a:pt x="18885" y="2964801"/>
                    <a:pt x="18026" y="2965291"/>
                    <a:pt x="17168" y="2965782"/>
                  </a:cubicBezTo>
                  <a:cubicBezTo>
                    <a:pt x="16310" y="2966272"/>
                    <a:pt x="15329" y="2967008"/>
                    <a:pt x="14470" y="2967621"/>
                  </a:cubicBezTo>
                  <a:cubicBezTo>
                    <a:pt x="12631" y="2969092"/>
                    <a:pt x="10914" y="2970687"/>
                    <a:pt x="9320" y="2972404"/>
                  </a:cubicBezTo>
                  <a:cubicBezTo>
                    <a:pt x="7726" y="2974120"/>
                    <a:pt x="6377" y="2975960"/>
                    <a:pt x="5150" y="2977922"/>
                  </a:cubicBezTo>
                  <a:cubicBezTo>
                    <a:pt x="4047" y="2979761"/>
                    <a:pt x="3066" y="2981601"/>
                    <a:pt x="2453" y="2983317"/>
                  </a:cubicBezTo>
                  <a:cubicBezTo>
                    <a:pt x="1839" y="2985034"/>
                    <a:pt x="1594" y="2986751"/>
                    <a:pt x="1594" y="2988100"/>
                  </a:cubicBezTo>
                  <a:lnTo>
                    <a:pt x="1594" y="2988100"/>
                  </a:lnTo>
                  <a:cubicBezTo>
                    <a:pt x="1594" y="2988836"/>
                    <a:pt x="1717" y="2989326"/>
                    <a:pt x="1962" y="2989939"/>
                  </a:cubicBezTo>
                  <a:cubicBezTo>
                    <a:pt x="2207" y="2990430"/>
                    <a:pt x="2453" y="2990920"/>
                    <a:pt x="2820" y="2991288"/>
                  </a:cubicBezTo>
                  <a:cubicBezTo>
                    <a:pt x="3188" y="2991656"/>
                    <a:pt x="3556" y="2991902"/>
                    <a:pt x="4047" y="2992024"/>
                  </a:cubicBezTo>
                  <a:cubicBezTo>
                    <a:pt x="4537" y="2992147"/>
                    <a:pt x="5150" y="2992269"/>
                    <a:pt x="5641" y="2992269"/>
                  </a:cubicBezTo>
                  <a:cubicBezTo>
                    <a:pt x="6254" y="2992269"/>
                    <a:pt x="6990" y="2992269"/>
                    <a:pt x="7726" y="2992024"/>
                  </a:cubicBezTo>
                  <a:cubicBezTo>
                    <a:pt x="8461" y="2991779"/>
                    <a:pt x="9197" y="2991534"/>
                    <a:pt x="10056" y="2991288"/>
                  </a:cubicBezTo>
                  <a:cubicBezTo>
                    <a:pt x="10914" y="2990920"/>
                    <a:pt x="11772" y="2990430"/>
                    <a:pt x="12631" y="2989939"/>
                  </a:cubicBezTo>
                  <a:cubicBezTo>
                    <a:pt x="13489" y="2989449"/>
                    <a:pt x="14470" y="2988713"/>
                    <a:pt x="15329" y="2988100"/>
                  </a:cubicBezTo>
                  <a:cubicBezTo>
                    <a:pt x="17168" y="2986629"/>
                    <a:pt x="18885" y="2985034"/>
                    <a:pt x="20479" y="2983195"/>
                  </a:cubicBezTo>
                  <a:cubicBezTo>
                    <a:pt x="22073" y="2981478"/>
                    <a:pt x="23422" y="2979516"/>
                    <a:pt x="24648" y="2977677"/>
                  </a:cubicBezTo>
                  <a:cubicBezTo>
                    <a:pt x="25752" y="2975837"/>
                    <a:pt x="26733" y="2973998"/>
                    <a:pt x="27346" y="2972158"/>
                  </a:cubicBezTo>
                  <a:cubicBezTo>
                    <a:pt x="27959" y="2970441"/>
                    <a:pt x="28205" y="2968725"/>
                    <a:pt x="28082" y="2967376"/>
                  </a:cubicBezTo>
                  <a:cubicBezTo>
                    <a:pt x="28082" y="2966640"/>
                    <a:pt x="27959" y="2966027"/>
                    <a:pt x="27714" y="2965536"/>
                  </a:cubicBezTo>
                  <a:cubicBezTo>
                    <a:pt x="27469" y="2965046"/>
                    <a:pt x="27224" y="2964555"/>
                    <a:pt x="26856" y="2964187"/>
                  </a:cubicBezTo>
                  <a:cubicBezTo>
                    <a:pt x="26488" y="2963819"/>
                    <a:pt x="26120" y="2963574"/>
                    <a:pt x="25629" y="2963452"/>
                  </a:cubicBezTo>
                  <a:cubicBezTo>
                    <a:pt x="25139" y="2963329"/>
                    <a:pt x="24526" y="2963206"/>
                    <a:pt x="23913" y="2963206"/>
                  </a:cubicBezTo>
                  <a:moveTo>
                    <a:pt x="2438845" y="3001834"/>
                  </a:moveTo>
                  <a:cubicBezTo>
                    <a:pt x="2437741" y="3001834"/>
                    <a:pt x="2436515" y="3001834"/>
                    <a:pt x="2435289" y="3002080"/>
                  </a:cubicBezTo>
                  <a:cubicBezTo>
                    <a:pt x="2434062" y="3002325"/>
                    <a:pt x="2432836" y="3002570"/>
                    <a:pt x="2431487" y="3003061"/>
                  </a:cubicBezTo>
                  <a:cubicBezTo>
                    <a:pt x="2430261" y="3003551"/>
                    <a:pt x="2428912" y="3004042"/>
                    <a:pt x="2427563" y="3004777"/>
                  </a:cubicBezTo>
                  <a:cubicBezTo>
                    <a:pt x="2426214" y="3005513"/>
                    <a:pt x="2424988" y="3006249"/>
                    <a:pt x="2423639" y="3007230"/>
                  </a:cubicBezTo>
                  <a:cubicBezTo>
                    <a:pt x="2420941" y="3009070"/>
                    <a:pt x="2418611" y="3011277"/>
                    <a:pt x="2416649" y="3013729"/>
                  </a:cubicBezTo>
                  <a:cubicBezTo>
                    <a:pt x="2414687" y="3016182"/>
                    <a:pt x="2413093" y="3018635"/>
                    <a:pt x="2411866" y="3021210"/>
                  </a:cubicBezTo>
                  <a:cubicBezTo>
                    <a:pt x="2410763" y="3023785"/>
                    <a:pt x="2410027" y="3026360"/>
                    <a:pt x="2409782" y="3028813"/>
                  </a:cubicBezTo>
                  <a:cubicBezTo>
                    <a:pt x="2409536" y="3031265"/>
                    <a:pt x="2409782" y="3033595"/>
                    <a:pt x="2410763" y="3035680"/>
                  </a:cubicBezTo>
                  <a:cubicBezTo>
                    <a:pt x="2411253" y="3036661"/>
                    <a:pt x="2411866" y="3037642"/>
                    <a:pt x="2412479" y="3038378"/>
                  </a:cubicBezTo>
                  <a:cubicBezTo>
                    <a:pt x="2413215" y="3039114"/>
                    <a:pt x="2413951" y="3039850"/>
                    <a:pt x="2414932" y="3040340"/>
                  </a:cubicBezTo>
                  <a:cubicBezTo>
                    <a:pt x="2415791" y="3040830"/>
                    <a:pt x="2416771" y="3041321"/>
                    <a:pt x="2417875" y="3041566"/>
                  </a:cubicBezTo>
                  <a:cubicBezTo>
                    <a:pt x="2418979" y="3041812"/>
                    <a:pt x="2420082" y="3041934"/>
                    <a:pt x="2421309" y="3042057"/>
                  </a:cubicBezTo>
                  <a:cubicBezTo>
                    <a:pt x="2422412" y="3042057"/>
                    <a:pt x="2423639" y="3042057"/>
                    <a:pt x="2424865" y="3041812"/>
                  </a:cubicBezTo>
                  <a:cubicBezTo>
                    <a:pt x="2426091" y="3041566"/>
                    <a:pt x="2427440" y="3041321"/>
                    <a:pt x="2428666" y="3040830"/>
                  </a:cubicBezTo>
                  <a:cubicBezTo>
                    <a:pt x="2430016" y="3040340"/>
                    <a:pt x="2431242" y="3039850"/>
                    <a:pt x="2432591" y="3039114"/>
                  </a:cubicBezTo>
                  <a:cubicBezTo>
                    <a:pt x="2433939" y="3038378"/>
                    <a:pt x="2435289" y="3037642"/>
                    <a:pt x="2436515" y="3036784"/>
                  </a:cubicBezTo>
                  <a:cubicBezTo>
                    <a:pt x="2439213" y="3034822"/>
                    <a:pt x="2441542" y="3032614"/>
                    <a:pt x="2443504" y="3030284"/>
                  </a:cubicBezTo>
                  <a:cubicBezTo>
                    <a:pt x="2445467" y="3027832"/>
                    <a:pt x="2447061" y="3025379"/>
                    <a:pt x="2448287" y="3022804"/>
                  </a:cubicBezTo>
                  <a:cubicBezTo>
                    <a:pt x="2449391" y="3020229"/>
                    <a:pt x="2450127" y="3017654"/>
                    <a:pt x="2450372" y="3015201"/>
                  </a:cubicBezTo>
                  <a:cubicBezTo>
                    <a:pt x="2450617" y="3012748"/>
                    <a:pt x="2450372" y="3010419"/>
                    <a:pt x="2449391" y="3008457"/>
                  </a:cubicBezTo>
                  <a:cubicBezTo>
                    <a:pt x="2448900" y="3007475"/>
                    <a:pt x="2448287" y="3006494"/>
                    <a:pt x="2447551" y="3005759"/>
                  </a:cubicBezTo>
                  <a:cubicBezTo>
                    <a:pt x="2446816" y="3005023"/>
                    <a:pt x="2446080" y="3004287"/>
                    <a:pt x="2445099" y="3003797"/>
                  </a:cubicBezTo>
                  <a:cubicBezTo>
                    <a:pt x="2444240" y="3003306"/>
                    <a:pt x="2443137" y="3002815"/>
                    <a:pt x="2442156" y="3002570"/>
                  </a:cubicBezTo>
                  <a:cubicBezTo>
                    <a:pt x="2441052" y="3002325"/>
                    <a:pt x="2439948" y="3002202"/>
                    <a:pt x="2438722" y="3002080"/>
                  </a:cubicBezTo>
                  <a:moveTo>
                    <a:pt x="27469" y="3003797"/>
                  </a:moveTo>
                  <a:cubicBezTo>
                    <a:pt x="26856" y="3003797"/>
                    <a:pt x="26120" y="3003797"/>
                    <a:pt x="25262" y="3004042"/>
                  </a:cubicBezTo>
                  <a:cubicBezTo>
                    <a:pt x="24526" y="3004287"/>
                    <a:pt x="23667" y="3004532"/>
                    <a:pt x="22809" y="3004900"/>
                  </a:cubicBezTo>
                  <a:cubicBezTo>
                    <a:pt x="21951" y="3005268"/>
                    <a:pt x="21092" y="3005759"/>
                    <a:pt x="20111" y="3006372"/>
                  </a:cubicBezTo>
                  <a:cubicBezTo>
                    <a:pt x="19130" y="3006985"/>
                    <a:pt x="18272" y="3007598"/>
                    <a:pt x="17291" y="3008457"/>
                  </a:cubicBezTo>
                  <a:cubicBezTo>
                    <a:pt x="15451" y="3009928"/>
                    <a:pt x="13734" y="3011645"/>
                    <a:pt x="12140" y="3013362"/>
                  </a:cubicBezTo>
                  <a:cubicBezTo>
                    <a:pt x="10546" y="3015201"/>
                    <a:pt x="9197" y="3017040"/>
                    <a:pt x="8093" y="3018880"/>
                  </a:cubicBezTo>
                  <a:cubicBezTo>
                    <a:pt x="6990" y="3020719"/>
                    <a:pt x="6131" y="3022682"/>
                    <a:pt x="5518" y="3024398"/>
                  </a:cubicBezTo>
                  <a:cubicBezTo>
                    <a:pt x="4905" y="3026115"/>
                    <a:pt x="4660" y="3027832"/>
                    <a:pt x="4905" y="3029181"/>
                  </a:cubicBezTo>
                  <a:cubicBezTo>
                    <a:pt x="4905" y="3029794"/>
                    <a:pt x="5150" y="3030407"/>
                    <a:pt x="5396" y="3030897"/>
                  </a:cubicBezTo>
                  <a:cubicBezTo>
                    <a:pt x="5641" y="3031388"/>
                    <a:pt x="5886" y="3031756"/>
                    <a:pt x="6254" y="3032124"/>
                  </a:cubicBezTo>
                  <a:cubicBezTo>
                    <a:pt x="6622" y="3032492"/>
                    <a:pt x="6990" y="3032737"/>
                    <a:pt x="7480" y="3032860"/>
                  </a:cubicBezTo>
                  <a:cubicBezTo>
                    <a:pt x="7971" y="3032982"/>
                    <a:pt x="8461" y="3033105"/>
                    <a:pt x="9075" y="3033105"/>
                  </a:cubicBezTo>
                  <a:cubicBezTo>
                    <a:pt x="9688" y="3033105"/>
                    <a:pt x="10423" y="3033105"/>
                    <a:pt x="11282" y="3032860"/>
                  </a:cubicBezTo>
                  <a:cubicBezTo>
                    <a:pt x="12018" y="3032614"/>
                    <a:pt x="12876" y="3032369"/>
                    <a:pt x="13734" y="3032001"/>
                  </a:cubicBezTo>
                  <a:cubicBezTo>
                    <a:pt x="14593" y="3031633"/>
                    <a:pt x="15574" y="3031143"/>
                    <a:pt x="16432" y="3030530"/>
                  </a:cubicBezTo>
                  <a:cubicBezTo>
                    <a:pt x="17413" y="3029917"/>
                    <a:pt x="18394" y="3029303"/>
                    <a:pt x="19375" y="3028445"/>
                  </a:cubicBezTo>
                  <a:cubicBezTo>
                    <a:pt x="21215" y="3026973"/>
                    <a:pt x="23054" y="3025257"/>
                    <a:pt x="24526" y="3023540"/>
                  </a:cubicBezTo>
                  <a:cubicBezTo>
                    <a:pt x="26120" y="3021700"/>
                    <a:pt x="27469" y="3019861"/>
                    <a:pt x="28572" y="3018022"/>
                  </a:cubicBezTo>
                  <a:cubicBezTo>
                    <a:pt x="29676" y="3016182"/>
                    <a:pt x="30535" y="3014220"/>
                    <a:pt x="31148" y="3012503"/>
                  </a:cubicBezTo>
                  <a:cubicBezTo>
                    <a:pt x="31638" y="3010787"/>
                    <a:pt x="31884" y="3009192"/>
                    <a:pt x="31761" y="3007721"/>
                  </a:cubicBezTo>
                  <a:cubicBezTo>
                    <a:pt x="31761" y="3007107"/>
                    <a:pt x="31516" y="3006494"/>
                    <a:pt x="31393" y="3006004"/>
                  </a:cubicBezTo>
                  <a:cubicBezTo>
                    <a:pt x="31148" y="3005513"/>
                    <a:pt x="30902" y="3005145"/>
                    <a:pt x="30535" y="3004777"/>
                  </a:cubicBezTo>
                  <a:cubicBezTo>
                    <a:pt x="30167" y="3004410"/>
                    <a:pt x="29799" y="3004164"/>
                    <a:pt x="29308" y="3004042"/>
                  </a:cubicBezTo>
                  <a:cubicBezTo>
                    <a:pt x="28818" y="3003919"/>
                    <a:pt x="28327" y="3003797"/>
                    <a:pt x="27714" y="3003797"/>
                  </a:cubicBezTo>
                  <a:moveTo>
                    <a:pt x="2361711" y="3055546"/>
                  </a:moveTo>
                  <a:cubicBezTo>
                    <a:pt x="2360608" y="3055546"/>
                    <a:pt x="2359504" y="3055546"/>
                    <a:pt x="2358278" y="3055791"/>
                  </a:cubicBezTo>
                  <a:cubicBezTo>
                    <a:pt x="2357051" y="3056037"/>
                    <a:pt x="2355948" y="3056282"/>
                    <a:pt x="2354721" y="3056650"/>
                  </a:cubicBezTo>
                  <a:cubicBezTo>
                    <a:pt x="2353495" y="3057018"/>
                    <a:pt x="2352268" y="3057630"/>
                    <a:pt x="2351043" y="3058244"/>
                  </a:cubicBezTo>
                  <a:cubicBezTo>
                    <a:pt x="2349816" y="3058857"/>
                    <a:pt x="2348467" y="3059593"/>
                    <a:pt x="2347241" y="3060451"/>
                  </a:cubicBezTo>
                  <a:cubicBezTo>
                    <a:pt x="2344543" y="3062290"/>
                    <a:pt x="2342213" y="3064375"/>
                    <a:pt x="2340128" y="3066705"/>
                  </a:cubicBezTo>
                  <a:cubicBezTo>
                    <a:pt x="2338166" y="3069035"/>
                    <a:pt x="2336450" y="3071610"/>
                    <a:pt x="2335223" y="3074063"/>
                  </a:cubicBezTo>
                  <a:cubicBezTo>
                    <a:pt x="2333997" y="3076638"/>
                    <a:pt x="2333261" y="3079213"/>
                    <a:pt x="2332893" y="3081666"/>
                  </a:cubicBezTo>
                  <a:cubicBezTo>
                    <a:pt x="2332648" y="3084118"/>
                    <a:pt x="2332893" y="3086448"/>
                    <a:pt x="2333629" y="3088533"/>
                  </a:cubicBezTo>
                  <a:cubicBezTo>
                    <a:pt x="2333997" y="3089637"/>
                    <a:pt x="2334610" y="3090618"/>
                    <a:pt x="2335223" y="3091476"/>
                  </a:cubicBezTo>
                  <a:cubicBezTo>
                    <a:pt x="2335959" y="3092335"/>
                    <a:pt x="2336695" y="3093070"/>
                    <a:pt x="2337553" y="3093561"/>
                  </a:cubicBezTo>
                  <a:cubicBezTo>
                    <a:pt x="2338412" y="3094174"/>
                    <a:pt x="2339515" y="3094542"/>
                    <a:pt x="2340496" y="3094910"/>
                  </a:cubicBezTo>
                  <a:cubicBezTo>
                    <a:pt x="2341600" y="3095278"/>
                    <a:pt x="2342703" y="3095400"/>
                    <a:pt x="2343930" y="3095400"/>
                  </a:cubicBezTo>
                  <a:cubicBezTo>
                    <a:pt x="2345033" y="3095400"/>
                    <a:pt x="2346137" y="3095400"/>
                    <a:pt x="2347363" y="3095155"/>
                  </a:cubicBezTo>
                  <a:cubicBezTo>
                    <a:pt x="2348590" y="3094910"/>
                    <a:pt x="2349693" y="3094665"/>
                    <a:pt x="2350920" y="3094297"/>
                  </a:cubicBezTo>
                  <a:cubicBezTo>
                    <a:pt x="2352146" y="3093929"/>
                    <a:pt x="2353372" y="3093316"/>
                    <a:pt x="2354598" y="3092703"/>
                  </a:cubicBezTo>
                  <a:cubicBezTo>
                    <a:pt x="2355825" y="3092089"/>
                    <a:pt x="2357174" y="3091353"/>
                    <a:pt x="2358400" y="3090495"/>
                  </a:cubicBezTo>
                  <a:cubicBezTo>
                    <a:pt x="2361098" y="3088656"/>
                    <a:pt x="2363428" y="3086571"/>
                    <a:pt x="2365513" y="3084118"/>
                  </a:cubicBezTo>
                  <a:cubicBezTo>
                    <a:pt x="2367597" y="3081788"/>
                    <a:pt x="2369191" y="3079213"/>
                    <a:pt x="2370418" y="3076638"/>
                  </a:cubicBezTo>
                  <a:cubicBezTo>
                    <a:pt x="2371644" y="3074063"/>
                    <a:pt x="2372503" y="3071488"/>
                    <a:pt x="2372748" y="3069035"/>
                  </a:cubicBezTo>
                  <a:cubicBezTo>
                    <a:pt x="2372993" y="3066583"/>
                    <a:pt x="2372748" y="3064253"/>
                    <a:pt x="2372012" y="3062168"/>
                  </a:cubicBezTo>
                  <a:cubicBezTo>
                    <a:pt x="2371644" y="3061064"/>
                    <a:pt x="2371031" y="3060083"/>
                    <a:pt x="2370295" y="3059225"/>
                  </a:cubicBezTo>
                  <a:cubicBezTo>
                    <a:pt x="2369559" y="3058366"/>
                    <a:pt x="2368823" y="3057630"/>
                    <a:pt x="2367843" y="3057140"/>
                  </a:cubicBezTo>
                  <a:cubicBezTo>
                    <a:pt x="2366984" y="3056527"/>
                    <a:pt x="2365881" y="3056159"/>
                    <a:pt x="2364777" y="3055791"/>
                  </a:cubicBezTo>
                  <a:cubicBezTo>
                    <a:pt x="2363673" y="3055546"/>
                    <a:pt x="2362447" y="3055301"/>
                    <a:pt x="2361221" y="3055301"/>
                  </a:cubicBezTo>
                  <a:moveTo>
                    <a:pt x="32497" y="3043528"/>
                  </a:moveTo>
                  <a:cubicBezTo>
                    <a:pt x="31761" y="3043528"/>
                    <a:pt x="31025" y="3043528"/>
                    <a:pt x="30167" y="3043774"/>
                  </a:cubicBezTo>
                  <a:cubicBezTo>
                    <a:pt x="29308" y="3044019"/>
                    <a:pt x="28450" y="3044264"/>
                    <a:pt x="27592" y="3044632"/>
                  </a:cubicBezTo>
                  <a:cubicBezTo>
                    <a:pt x="26733" y="3045000"/>
                    <a:pt x="25752" y="3045613"/>
                    <a:pt x="24771" y="3046226"/>
                  </a:cubicBezTo>
                  <a:cubicBezTo>
                    <a:pt x="23790" y="3046839"/>
                    <a:pt x="22809" y="3047575"/>
                    <a:pt x="21705" y="3048433"/>
                  </a:cubicBezTo>
                  <a:cubicBezTo>
                    <a:pt x="19866" y="3050028"/>
                    <a:pt x="18149" y="3051745"/>
                    <a:pt x="16555" y="3053584"/>
                  </a:cubicBezTo>
                  <a:cubicBezTo>
                    <a:pt x="14961" y="3055423"/>
                    <a:pt x="13612" y="3057385"/>
                    <a:pt x="12631" y="3059225"/>
                  </a:cubicBezTo>
                  <a:cubicBezTo>
                    <a:pt x="11527" y="3061064"/>
                    <a:pt x="10669" y="3063026"/>
                    <a:pt x="10178" y="3064743"/>
                  </a:cubicBezTo>
                  <a:cubicBezTo>
                    <a:pt x="9688" y="3066460"/>
                    <a:pt x="9442" y="3068054"/>
                    <a:pt x="9688" y="3069403"/>
                  </a:cubicBezTo>
                  <a:cubicBezTo>
                    <a:pt x="9688" y="3070016"/>
                    <a:pt x="9933" y="3070629"/>
                    <a:pt x="10178" y="3070997"/>
                  </a:cubicBezTo>
                  <a:cubicBezTo>
                    <a:pt x="10423" y="3071488"/>
                    <a:pt x="10669" y="3071855"/>
                    <a:pt x="11037" y="3072223"/>
                  </a:cubicBezTo>
                  <a:cubicBezTo>
                    <a:pt x="11404" y="3072591"/>
                    <a:pt x="11772" y="3072837"/>
                    <a:pt x="12263" y="3072959"/>
                  </a:cubicBezTo>
                  <a:cubicBezTo>
                    <a:pt x="12753" y="3073082"/>
                    <a:pt x="13244" y="3073205"/>
                    <a:pt x="13857" y="3073205"/>
                  </a:cubicBezTo>
                  <a:cubicBezTo>
                    <a:pt x="14593" y="3073205"/>
                    <a:pt x="15329" y="3073205"/>
                    <a:pt x="16187" y="3072959"/>
                  </a:cubicBezTo>
                  <a:cubicBezTo>
                    <a:pt x="17045" y="3072714"/>
                    <a:pt x="17904" y="3072469"/>
                    <a:pt x="18762" y="3072101"/>
                  </a:cubicBezTo>
                  <a:cubicBezTo>
                    <a:pt x="19621" y="3071733"/>
                    <a:pt x="20602" y="3071120"/>
                    <a:pt x="21583" y="3070507"/>
                  </a:cubicBezTo>
                  <a:cubicBezTo>
                    <a:pt x="22564" y="3069893"/>
                    <a:pt x="23545" y="3069158"/>
                    <a:pt x="24526" y="3068300"/>
                  </a:cubicBezTo>
                  <a:cubicBezTo>
                    <a:pt x="26365" y="3066705"/>
                    <a:pt x="28082" y="3064988"/>
                    <a:pt x="29676" y="3063149"/>
                  </a:cubicBezTo>
                  <a:cubicBezTo>
                    <a:pt x="31270" y="3061310"/>
                    <a:pt x="32619" y="3059347"/>
                    <a:pt x="33600" y="3057508"/>
                  </a:cubicBezTo>
                  <a:cubicBezTo>
                    <a:pt x="34704" y="3055668"/>
                    <a:pt x="35562" y="3053707"/>
                    <a:pt x="36053" y="3051990"/>
                  </a:cubicBezTo>
                  <a:cubicBezTo>
                    <a:pt x="36543" y="3050273"/>
                    <a:pt x="36666" y="3048679"/>
                    <a:pt x="36543" y="3047330"/>
                  </a:cubicBezTo>
                  <a:cubicBezTo>
                    <a:pt x="36543" y="3046717"/>
                    <a:pt x="36298" y="3046226"/>
                    <a:pt x="36053" y="3045735"/>
                  </a:cubicBezTo>
                  <a:cubicBezTo>
                    <a:pt x="35808" y="3045245"/>
                    <a:pt x="35562" y="3044877"/>
                    <a:pt x="35194" y="3044509"/>
                  </a:cubicBezTo>
                  <a:cubicBezTo>
                    <a:pt x="34827" y="3044142"/>
                    <a:pt x="34459" y="3043896"/>
                    <a:pt x="33968" y="3043774"/>
                  </a:cubicBezTo>
                  <a:cubicBezTo>
                    <a:pt x="33478" y="3043651"/>
                    <a:pt x="32987" y="3043528"/>
                    <a:pt x="32374" y="3043528"/>
                  </a:cubicBezTo>
                  <a:moveTo>
                    <a:pt x="2284210" y="3107173"/>
                  </a:moveTo>
                  <a:cubicBezTo>
                    <a:pt x="2283229" y="3107173"/>
                    <a:pt x="2282125" y="3107173"/>
                    <a:pt x="2281021" y="3107418"/>
                  </a:cubicBezTo>
                  <a:cubicBezTo>
                    <a:pt x="2279917" y="3107663"/>
                    <a:pt x="2278814" y="3107908"/>
                    <a:pt x="2277588" y="3108276"/>
                  </a:cubicBezTo>
                  <a:cubicBezTo>
                    <a:pt x="2276361" y="3108644"/>
                    <a:pt x="2275258" y="3109135"/>
                    <a:pt x="2274032" y="3109748"/>
                  </a:cubicBezTo>
                  <a:cubicBezTo>
                    <a:pt x="2272805" y="3110361"/>
                    <a:pt x="2271579" y="3110974"/>
                    <a:pt x="2270352" y="3111833"/>
                  </a:cubicBezTo>
                  <a:cubicBezTo>
                    <a:pt x="2267655" y="3113549"/>
                    <a:pt x="2265325" y="3115634"/>
                    <a:pt x="2263240" y="3117964"/>
                  </a:cubicBezTo>
                  <a:cubicBezTo>
                    <a:pt x="2261155" y="3120294"/>
                    <a:pt x="2259439" y="3122746"/>
                    <a:pt x="2258090" y="3125322"/>
                  </a:cubicBezTo>
                  <a:cubicBezTo>
                    <a:pt x="2256741" y="3127897"/>
                    <a:pt x="2255882" y="3130472"/>
                    <a:pt x="2255392" y="3133048"/>
                  </a:cubicBezTo>
                  <a:cubicBezTo>
                    <a:pt x="2255024" y="3135500"/>
                    <a:pt x="2255024" y="3137953"/>
                    <a:pt x="2255760" y="3140160"/>
                  </a:cubicBezTo>
                  <a:cubicBezTo>
                    <a:pt x="2256127" y="3141386"/>
                    <a:pt x="2256618" y="3142367"/>
                    <a:pt x="2257354" y="3143348"/>
                  </a:cubicBezTo>
                  <a:cubicBezTo>
                    <a:pt x="2257967" y="3144207"/>
                    <a:pt x="2258825" y="3145065"/>
                    <a:pt x="2259684" y="3145678"/>
                  </a:cubicBezTo>
                  <a:cubicBezTo>
                    <a:pt x="2260542" y="3146291"/>
                    <a:pt x="2261646" y="3146782"/>
                    <a:pt x="2262750" y="3147150"/>
                  </a:cubicBezTo>
                  <a:cubicBezTo>
                    <a:pt x="2263853" y="3147518"/>
                    <a:pt x="2265079" y="3147640"/>
                    <a:pt x="2266306" y="3147763"/>
                  </a:cubicBezTo>
                  <a:cubicBezTo>
                    <a:pt x="2267287" y="3147763"/>
                    <a:pt x="2268390" y="3147763"/>
                    <a:pt x="2269494" y="3147518"/>
                  </a:cubicBezTo>
                  <a:cubicBezTo>
                    <a:pt x="2270598" y="3147272"/>
                    <a:pt x="2271702" y="3147027"/>
                    <a:pt x="2272928" y="3146659"/>
                  </a:cubicBezTo>
                  <a:cubicBezTo>
                    <a:pt x="2274154" y="3146291"/>
                    <a:pt x="2275258" y="3145801"/>
                    <a:pt x="2276484" y="3145188"/>
                  </a:cubicBezTo>
                  <a:cubicBezTo>
                    <a:pt x="2277710" y="3144574"/>
                    <a:pt x="2278937" y="3143961"/>
                    <a:pt x="2280040" y="3143103"/>
                  </a:cubicBezTo>
                  <a:cubicBezTo>
                    <a:pt x="2282738" y="3141386"/>
                    <a:pt x="2285190" y="3139179"/>
                    <a:pt x="2287275" y="3136849"/>
                  </a:cubicBezTo>
                  <a:cubicBezTo>
                    <a:pt x="2289360" y="3134519"/>
                    <a:pt x="2291077" y="3131944"/>
                    <a:pt x="2292426" y="3129491"/>
                  </a:cubicBezTo>
                  <a:cubicBezTo>
                    <a:pt x="2293775" y="3126916"/>
                    <a:pt x="2294633" y="3124341"/>
                    <a:pt x="2295001" y="3121766"/>
                  </a:cubicBezTo>
                  <a:cubicBezTo>
                    <a:pt x="2295369" y="3119313"/>
                    <a:pt x="2295246" y="3116860"/>
                    <a:pt x="2294633" y="3114776"/>
                  </a:cubicBezTo>
                  <a:cubicBezTo>
                    <a:pt x="2294265" y="3113549"/>
                    <a:pt x="2293775" y="3112568"/>
                    <a:pt x="2293039" y="3111588"/>
                  </a:cubicBezTo>
                  <a:cubicBezTo>
                    <a:pt x="2292426" y="3110729"/>
                    <a:pt x="2291567" y="3109871"/>
                    <a:pt x="2290709" y="3109258"/>
                  </a:cubicBezTo>
                  <a:cubicBezTo>
                    <a:pt x="2289850" y="3108644"/>
                    <a:pt x="2288747" y="3108154"/>
                    <a:pt x="2287643" y="3107786"/>
                  </a:cubicBezTo>
                  <a:cubicBezTo>
                    <a:pt x="2286540" y="3107418"/>
                    <a:pt x="2285313" y="3107295"/>
                    <a:pt x="2284087" y="3107295"/>
                  </a:cubicBezTo>
                  <a:moveTo>
                    <a:pt x="39241" y="3082524"/>
                  </a:moveTo>
                  <a:cubicBezTo>
                    <a:pt x="38505" y="3082524"/>
                    <a:pt x="37770" y="3082524"/>
                    <a:pt x="36911" y="3082770"/>
                  </a:cubicBezTo>
                  <a:cubicBezTo>
                    <a:pt x="36053" y="3083015"/>
                    <a:pt x="35194" y="3083260"/>
                    <a:pt x="34213" y="3083751"/>
                  </a:cubicBezTo>
                  <a:cubicBezTo>
                    <a:pt x="33232" y="3084241"/>
                    <a:pt x="32251" y="3084732"/>
                    <a:pt x="31270" y="3085468"/>
                  </a:cubicBezTo>
                  <a:cubicBezTo>
                    <a:pt x="30289" y="3086081"/>
                    <a:pt x="29186" y="3086939"/>
                    <a:pt x="28082" y="3087797"/>
                  </a:cubicBezTo>
                  <a:cubicBezTo>
                    <a:pt x="26243" y="3089391"/>
                    <a:pt x="24526" y="3091108"/>
                    <a:pt x="23054" y="3093070"/>
                  </a:cubicBezTo>
                  <a:cubicBezTo>
                    <a:pt x="21583" y="3094910"/>
                    <a:pt x="20234" y="3096872"/>
                    <a:pt x="19130" y="3098834"/>
                  </a:cubicBezTo>
                  <a:cubicBezTo>
                    <a:pt x="18026" y="3100796"/>
                    <a:pt x="17291" y="3102635"/>
                    <a:pt x="16800" y="3104352"/>
                  </a:cubicBezTo>
                  <a:cubicBezTo>
                    <a:pt x="16310" y="3106069"/>
                    <a:pt x="16187" y="3107663"/>
                    <a:pt x="16432" y="3109012"/>
                  </a:cubicBezTo>
                  <a:cubicBezTo>
                    <a:pt x="16432" y="3109625"/>
                    <a:pt x="16677" y="3110116"/>
                    <a:pt x="16923" y="3110484"/>
                  </a:cubicBezTo>
                  <a:cubicBezTo>
                    <a:pt x="17168" y="3110851"/>
                    <a:pt x="17413" y="3111220"/>
                    <a:pt x="17781" y="3111588"/>
                  </a:cubicBezTo>
                  <a:cubicBezTo>
                    <a:pt x="18149" y="3111833"/>
                    <a:pt x="18517" y="3112078"/>
                    <a:pt x="19007" y="3112201"/>
                  </a:cubicBezTo>
                  <a:cubicBezTo>
                    <a:pt x="19498" y="3112323"/>
                    <a:pt x="19988" y="3112446"/>
                    <a:pt x="20479" y="3112446"/>
                  </a:cubicBezTo>
                  <a:cubicBezTo>
                    <a:pt x="21215" y="3112446"/>
                    <a:pt x="22073" y="3112446"/>
                    <a:pt x="22932" y="3112201"/>
                  </a:cubicBezTo>
                  <a:cubicBezTo>
                    <a:pt x="23790" y="3111955"/>
                    <a:pt x="24771" y="3111710"/>
                    <a:pt x="25629" y="3111220"/>
                  </a:cubicBezTo>
                  <a:cubicBezTo>
                    <a:pt x="26610" y="3110729"/>
                    <a:pt x="27592" y="3110238"/>
                    <a:pt x="28572" y="3109503"/>
                  </a:cubicBezTo>
                  <a:cubicBezTo>
                    <a:pt x="29554" y="3108767"/>
                    <a:pt x="30657" y="3108031"/>
                    <a:pt x="31761" y="3107173"/>
                  </a:cubicBezTo>
                  <a:cubicBezTo>
                    <a:pt x="33600" y="3105578"/>
                    <a:pt x="35317" y="3103862"/>
                    <a:pt x="36911" y="3101900"/>
                  </a:cubicBezTo>
                  <a:cubicBezTo>
                    <a:pt x="38383" y="3100060"/>
                    <a:pt x="39732" y="3098098"/>
                    <a:pt x="40835" y="3096136"/>
                  </a:cubicBezTo>
                  <a:cubicBezTo>
                    <a:pt x="41939" y="3094174"/>
                    <a:pt x="42675" y="3092335"/>
                    <a:pt x="43165" y="3090618"/>
                  </a:cubicBezTo>
                  <a:cubicBezTo>
                    <a:pt x="43656" y="3088901"/>
                    <a:pt x="43779" y="3087307"/>
                    <a:pt x="43411" y="3085958"/>
                  </a:cubicBezTo>
                  <a:cubicBezTo>
                    <a:pt x="43411" y="3085345"/>
                    <a:pt x="43165" y="3084854"/>
                    <a:pt x="42920" y="3084486"/>
                  </a:cubicBezTo>
                  <a:cubicBezTo>
                    <a:pt x="42675" y="3083996"/>
                    <a:pt x="42430" y="3083628"/>
                    <a:pt x="42062" y="3083383"/>
                  </a:cubicBezTo>
                  <a:cubicBezTo>
                    <a:pt x="41694" y="3083138"/>
                    <a:pt x="41326" y="3082892"/>
                    <a:pt x="40835" y="3082647"/>
                  </a:cubicBezTo>
                  <a:cubicBezTo>
                    <a:pt x="40345" y="3082402"/>
                    <a:pt x="39854" y="3082402"/>
                    <a:pt x="39364" y="3082402"/>
                  </a:cubicBezTo>
                  <a:moveTo>
                    <a:pt x="2206340" y="3156715"/>
                  </a:moveTo>
                  <a:cubicBezTo>
                    <a:pt x="2205359" y="3156715"/>
                    <a:pt x="2204378" y="3156715"/>
                    <a:pt x="2203274" y="3156837"/>
                  </a:cubicBezTo>
                  <a:cubicBezTo>
                    <a:pt x="2202171" y="3156960"/>
                    <a:pt x="2201190" y="3157206"/>
                    <a:pt x="2200086" y="3157573"/>
                  </a:cubicBezTo>
                  <a:cubicBezTo>
                    <a:pt x="2198982" y="3157941"/>
                    <a:pt x="2197879" y="3158309"/>
                    <a:pt x="2196775" y="3158799"/>
                  </a:cubicBezTo>
                  <a:cubicBezTo>
                    <a:pt x="2195671" y="3159290"/>
                    <a:pt x="2194445" y="3159903"/>
                    <a:pt x="2193341" y="3160639"/>
                  </a:cubicBezTo>
                  <a:cubicBezTo>
                    <a:pt x="2190644" y="3162356"/>
                    <a:pt x="2188191" y="3164318"/>
                    <a:pt x="2186106" y="3166648"/>
                  </a:cubicBezTo>
                  <a:cubicBezTo>
                    <a:pt x="2184022" y="3168978"/>
                    <a:pt x="2182182" y="3171430"/>
                    <a:pt x="2180833" y="3174006"/>
                  </a:cubicBezTo>
                  <a:cubicBezTo>
                    <a:pt x="2179484" y="3176581"/>
                    <a:pt x="2178503" y="3179156"/>
                    <a:pt x="2178013" y="3181731"/>
                  </a:cubicBezTo>
                  <a:cubicBezTo>
                    <a:pt x="2177522" y="3184306"/>
                    <a:pt x="2177522" y="3186759"/>
                    <a:pt x="2178013" y="3188966"/>
                  </a:cubicBezTo>
                  <a:cubicBezTo>
                    <a:pt x="2178258" y="3190192"/>
                    <a:pt x="2178749" y="3191296"/>
                    <a:pt x="2179362" y="3192277"/>
                  </a:cubicBezTo>
                  <a:cubicBezTo>
                    <a:pt x="2179975" y="3193258"/>
                    <a:pt x="2180711" y="3194117"/>
                    <a:pt x="2181692" y="3194730"/>
                  </a:cubicBezTo>
                  <a:cubicBezTo>
                    <a:pt x="2182550" y="3195466"/>
                    <a:pt x="2183654" y="3195956"/>
                    <a:pt x="2184758" y="3196324"/>
                  </a:cubicBezTo>
                  <a:cubicBezTo>
                    <a:pt x="2185861" y="3196692"/>
                    <a:pt x="2187087" y="3196937"/>
                    <a:pt x="2188436" y="3196937"/>
                  </a:cubicBezTo>
                  <a:cubicBezTo>
                    <a:pt x="2189417" y="3196937"/>
                    <a:pt x="2190399" y="3196937"/>
                    <a:pt x="2191502" y="3196814"/>
                  </a:cubicBezTo>
                  <a:cubicBezTo>
                    <a:pt x="2192606" y="3196692"/>
                    <a:pt x="2193709" y="3196447"/>
                    <a:pt x="2194813" y="3196079"/>
                  </a:cubicBezTo>
                  <a:cubicBezTo>
                    <a:pt x="2195917" y="3195711"/>
                    <a:pt x="2197021" y="3195343"/>
                    <a:pt x="2198247" y="3194730"/>
                  </a:cubicBezTo>
                  <a:cubicBezTo>
                    <a:pt x="2199350" y="3194239"/>
                    <a:pt x="2200577" y="3193626"/>
                    <a:pt x="2201680" y="3192890"/>
                  </a:cubicBezTo>
                  <a:cubicBezTo>
                    <a:pt x="2204378" y="3191296"/>
                    <a:pt x="2206831" y="3189212"/>
                    <a:pt x="2208915" y="3187004"/>
                  </a:cubicBezTo>
                  <a:cubicBezTo>
                    <a:pt x="2211000" y="3184797"/>
                    <a:pt x="2212839" y="3182222"/>
                    <a:pt x="2214189" y="3179646"/>
                  </a:cubicBezTo>
                  <a:cubicBezTo>
                    <a:pt x="2215537" y="3177071"/>
                    <a:pt x="2216519" y="3174496"/>
                    <a:pt x="2217009" y="3171921"/>
                  </a:cubicBezTo>
                  <a:cubicBezTo>
                    <a:pt x="2217499" y="3169346"/>
                    <a:pt x="2217499" y="3166893"/>
                    <a:pt x="2217009" y="3164686"/>
                  </a:cubicBezTo>
                  <a:cubicBezTo>
                    <a:pt x="2216641" y="3163459"/>
                    <a:pt x="2216151" y="3162356"/>
                    <a:pt x="2215537" y="3161375"/>
                  </a:cubicBezTo>
                  <a:cubicBezTo>
                    <a:pt x="2214924" y="3160394"/>
                    <a:pt x="2214066" y="3159535"/>
                    <a:pt x="2213207" y="3158922"/>
                  </a:cubicBezTo>
                  <a:cubicBezTo>
                    <a:pt x="2212349" y="3158309"/>
                    <a:pt x="2211245" y="3157696"/>
                    <a:pt x="2210142" y="3157328"/>
                  </a:cubicBezTo>
                  <a:cubicBezTo>
                    <a:pt x="2209038" y="3156960"/>
                    <a:pt x="2207812" y="3156715"/>
                    <a:pt x="2206463" y="3156715"/>
                  </a:cubicBezTo>
                  <a:moveTo>
                    <a:pt x="47825" y="3120785"/>
                  </a:moveTo>
                  <a:cubicBezTo>
                    <a:pt x="47089" y="3120785"/>
                    <a:pt x="46231" y="3120785"/>
                    <a:pt x="45373" y="3121030"/>
                  </a:cubicBezTo>
                  <a:cubicBezTo>
                    <a:pt x="44514" y="3121275"/>
                    <a:pt x="43533" y="3121643"/>
                    <a:pt x="42552" y="3122133"/>
                  </a:cubicBezTo>
                  <a:cubicBezTo>
                    <a:pt x="41571" y="3122624"/>
                    <a:pt x="40468" y="3123237"/>
                    <a:pt x="39486" y="3123973"/>
                  </a:cubicBezTo>
                  <a:cubicBezTo>
                    <a:pt x="38383" y="3124709"/>
                    <a:pt x="37279" y="3125567"/>
                    <a:pt x="36176" y="3126548"/>
                  </a:cubicBezTo>
                  <a:cubicBezTo>
                    <a:pt x="34336" y="3128142"/>
                    <a:pt x="32619" y="3129982"/>
                    <a:pt x="31025" y="3131944"/>
                  </a:cubicBezTo>
                  <a:cubicBezTo>
                    <a:pt x="29554" y="3133783"/>
                    <a:pt x="28205" y="3135868"/>
                    <a:pt x="27224" y="3137707"/>
                  </a:cubicBezTo>
                  <a:cubicBezTo>
                    <a:pt x="26243" y="3139669"/>
                    <a:pt x="25507" y="3141509"/>
                    <a:pt x="25016" y="3143226"/>
                  </a:cubicBezTo>
                  <a:cubicBezTo>
                    <a:pt x="24648" y="3144943"/>
                    <a:pt x="24526" y="3146536"/>
                    <a:pt x="24894" y="3147886"/>
                  </a:cubicBezTo>
                  <a:cubicBezTo>
                    <a:pt x="25016" y="3148376"/>
                    <a:pt x="25262" y="3148866"/>
                    <a:pt x="25507" y="3149357"/>
                  </a:cubicBezTo>
                  <a:cubicBezTo>
                    <a:pt x="25752" y="3149848"/>
                    <a:pt x="25997" y="3150093"/>
                    <a:pt x="26365" y="3150338"/>
                  </a:cubicBezTo>
                  <a:cubicBezTo>
                    <a:pt x="26733" y="3150583"/>
                    <a:pt x="27101" y="3150829"/>
                    <a:pt x="27592" y="3150951"/>
                  </a:cubicBezTo>
                  <a:cubicBezTo>
                    <a:pt x="28082" y="3151074"/>
                    <a:pt x="28572" y="3151196"/>
                    <a:pt x="29063" y="3151196"/>
                  </a:cubicBezTo>
                  <a:cubicBezTo>
                    <a:pt x="29799" y="3151196"/>
                    <a:pt x="30657" y="3151196"/>
                    <a:pt x="31516" y="3150951"/>
                  </a:cubicBezTo>
                  <a:cubicBezTo>
                    <a:pt x="32374" y="3150706"/>
                    <a:pt x="33355" y="3150338"/>
                    <a:pt x="34336" y="3149848"/>
                  </a:cubicBezTo>
                  <a:cubicBezTo>
                    <a:pt x="35317" y="3149357"/>
                    <a:pt x="36421" y="3148744"/>
                    <a:pt x="37524" y="3148008"/>
                  </a:cubicBezTo>
                  <a:cubicBezTo>
                    <a:pt x="38628" y="3147272"/>
                    <a:pt x="39732" y="3146414"/>
                    <a:pt x="40835" y="3145433"/>
                  </a:cubicBezTo>
                  <a:cubicBezTo>
                    <a:pt x="42675" y="3143716"/>
                    <a:pt x="44514" y="3141999"/>
                    <a:pt x="45986" y="3140037"/>
                  </a:cubicBezTo>
                  <a:cubicBezTo>
                    <a:pt x="47457" y="3138075"/>
                    <a:pt x="48806" y="3136113"/>
                    <a:pt x="49787" y="3134274"/>
                  </a:cubicBezTo>
                  <a:cubicBezTo>
                    <a:pt x="50768" y="3132434"/>
                    <a:pt x="51504" y="3130472"/>
                    <a:pt x="51995" y="3128756"/>
                  </a:cubicBezTo>
                  <a:cubicBezTo>
                    <a:pt x="52363" y="3127039"/>
                    <a:pt x="52485" y="3125444"/>
                    <a:pt x="52117" y="3124096"/>
                  </a:cubicBezTo>
                  <a:cubicBezTo>
                    <a:pt x="51995" y="3123605"/>
                    <a:pt x="51749" y="3123114"/>
                    <a:pt x="51504" y="3122746"/>
                  </a:cubicBezTo>
                  <a:cubicBezTo>
                    <a:pt x="51259" y="3122379"/>
                    <a:pt x="50891" y="3122011"/>
                    <a:pt x="50646" y="3121766"/>
                  </a:cubicBezTo>
                  <a:cubicBezTo>
                    <a:pt x="50278" y="3121520"/>
                    <a:pt x="49910" y="3121275"/>
                    <a:pt x="49419" y="3121153"/>
                  </a:cubicBezTo>
                  <a:cubicBezTo>
                    <a:pt x="48929" y="3121030"/>
                    <a:pt x="48438" y="3120907"/>
                    <a:pt x="47948" y="3120907"/>
                  </a:cubicBezTo>
                  <a:moveTo>
                    <a:pt x="2128471" y="3203927"/>
                  </a:moveTo>
                  <a:cubicBezTo>
                    <a:pt x="2127490" y="3203927"/>
                    <a:pt x="2126631" y="3203927"/>
                    <a:pt x="2125650" y="3204049"/>
                  </a:cubicBezTo>
                  <a:cubicBezTo>
                    <a:pt x="2124669" y="3204172"/>
                    <a:pt x="2123688" y="3204417"/>
                    <a:pt x="2122585" y="3204663"/>
                  </a:cubicBezTo>
                  <a:cubicBezTo>
                    <a:pt x="2121481" y="3204908"/>
                    <a:pt x="2120500" y="3205399"/>
                    <a:pt x="2119396" y="3205766"/>
                  </a:cubicBezTo>
                  <a:cubicBezTo>
                    <a:pt x="2118293" y="3206257"/>
                    <a:pt x="2117189" y="3206747"/>
                    <a:pt x="2116085" y="3207483"/>
                  </a:cubicBezTo>
                  <a:cubicBezTo>
                    <a:pt x="2113388" y="3209077"/>
                    <a:pt x="2110935" y="3211039"/>
                    <a:pt x="2108728" y="3213247"/>
                  </a:cubicBezTo>
                  <a:cubicBezTo>
                    <a:pt x="2106520" y="3215454"/>
                    <a:pt x="2104681" y="3217907"/>
                    <a:pt x="2103209" y="3220482"/>
                  </a:cubicBezTo>
                  <a:cubicBezTo>
                    <a:pt x="2101738" y="3223057"/>
                    <a:pt x="2100634" y="3225632"/>
                    <a:pt x="2100143" y="3228207"/>
                  </a:cubicBezTo>
                  <a:cubicBezTo>
                    <a:pt x="2099530" y="3230783"/>
                    <a:pt x="2099408" y="3233235"/>
                    <a:pt x="2099898" y="3235565"/>
                  </a:cubicBezTo>
                  <a:cubicBezTo>
                    <a:pt x="2100143" y="3236914"/>
                    <a:pt x="2100634" y="3238140"/>
                    <a:pt x="2101125" y="3239122"/>
                  </a:cubicBezTo>
                  <a:cubicBezTo>
                    <a:pt x="2101738" y="3240102"/>
                    <a:pt x="2102473" y="3241084"/>
                    <a:pt x="2103332" y="3241819"/>
                  </a:cubicBezTo>
                  <a:cubicBezTo>
                    <a:pt x="2104190" y="3242555"/>
                    <a:pt x="2105294" y="3243168"/>
                    <a:pt x="2106398" y="3243536"/>
                  </a:cubicBezTo>
                  <a:cubicBezTo>
                    <a:pt x="2107501" y="3243904"/>
                    <a:pt x="2108728" y="3244149"/>
                    <a:pt x="2110076" y="3244272"/>
                  </a:cubicBezTo>
                  <a:cubicBezTo>
                    <a:pt x="2111058" y="3244272"/>
                    <a:pt x="2111916" y="3244272"/>
                    <a:pt x="2112897" y="3244149"/>
                  </a:cubicBezTo>
                  <a:cubicBezTo>
                    <a:pt x="2113878" y="3244027"/>
                    <a:pt x="2114859" y="3243782"/>
                    <a:pt x="2115963" y="3243536"/>
                  </a:cubicBezTo>
                  <a:cubicBezTo>
                    <a:pt x="2117066" y="3243291"/>
                    <a:pt x="2118047" y="3242800"/>
                    <a:pt x="2119151" y="3242432"/>
                  </a:cubicBezTo>
                  <a:cubicBezTo>
                    <a:pt x="2120255" y="3241942"/>
                    <a:pt x="2121358" y="3241452"/>
                    <a:pt x="2122462" y="3240716"/>
                  </a:cubicBezTo>
                  <a:cubicBezTo>
                    <a:pt x="2125160" y="3239122"/>
                    <a:pt x="2127735" y="3237159"/>
                    <a:pt x="2129820" y="3234952"/>
                  </a:cubicBezTo>
                  <a:cubicBezTo>
                    <a:pt x="2132027" y="3232745"/>
                    <a:pt x="2133866" y="3230292"/>
                    <a:pt x="2135338" y="3227717"/>
                  </a:cubicBezTo>
                  <a:cubicBezTo>
                    <a:pt x="2136810" y="3225142"/>
                    <a:pt x="2137913" y="3222567"/>
                    <a:pt x="2138526" y="3219991"/>
                  </a:cubicBezTo>
                  <a:cubicBezTo>
                    <a:pt x="2139140" y="3217416"/>
                    <a:pt x="2139262" y="3214964"/>
                    <a:pt x="2138894" y="3212634"/>
                  </a:cubicBezTo>
                  <a:cubicBezTo>
                    <a:pt x="2138649" y="3211285"/>
                    <a:pt x="2138158" y="3210059"/>
                    <a:pt x="2137545" y="3209077"/>
                  </a:cubicBezTo>
                  <a:cubicBezTo>
                    <a:pt x="2136932" y="3208096"/>
                    <a:pt x="2136196" y="3207115"/>
                    <a:pt x="2135215" y="3206502"/>
                  </a:cubicBezTo>
                  <a:cubicBezTo>
                    <a:pt x="2134234" y="3205889"/>
                    <a:pt x="2133253" y="3205276"/>
                    <a:pt x="2132150" y="3204785"/>
                  </a:cubicBezTo>
                  <a:cubicBezTo>
                    <a:pt x="2131046" y="3204417"/>
                    <a:pt x="2129697" y="3204172"/>
                    <a:pt x="2128471" y="3204172"/>
                  </a:cubicBezTo>
                  <a:moveTo>
                    <a:pt x="58249" y="3158064"/>
                  </a:moveTo>
                  <a:cubicBezTo>
                    <a:pt x="57513" y="3158064"/>
                    <a:pt x="56532" y="3158064"/>
                    <a:pt x="55673" y="3158432"/>
                  </a:cubicBezTo>
                  <a:cubicBezTo>
                    <a:pt x="54815" y="3158799"/>
                    <a:pt x="53711" y="3159045"/>
                    <a:pt x="52730" y="3159535"/>
                  </a:cubicBezTo>
                  <a:cubicBezTo>
                    <a:pt x="51627" y="3160026"/>
                    <a:pt x="50646" y="3160639"/>
                    <a:pt x="49419" y="3161497"/>
                  </a:cubicBezTo>
                  <a:cubicBezTo>
                    <a:pt x="48193" y="3162356"/>
                    <a:pt x="47212" y="3163214"/>
                    <a:pt x="45986" y="3164195"/>
                  </a:cubicBezTo>
                  <a:cubicBezTo>
                    <a:pt x="44146" y="3165912"/>
                    <a:pt x="42430" y="3167751"/>
                    <a:pt x="40958" y="3169714"/>
                  </a:cubicBezTo>
                  <a:cubicBezTo>
                    <a:pt x="39486" y="3171676"/>
                    <a:pt x="38260" y="3173638"/>
                    <a:pt x="37279" y="3175600"/>
                  </a:cubicBezTo>
                  <a:cubicBezTo>
                    <a:pt x="36298" y="3177562"/>
                    <a:pt x="35562" y="3179401"/>
                    <a:pt x="35194" y="3181118"/>
                  </a:cubicBezTo>
                  <a:cubicBezTo>
                    <a:pt x="34827" y="3182835"/>
                    <a:pt x="34827" y="3184429"/>
                    <a:pt x="35194" y="3185655"/>
                  </a:cubicBezTo>
                  <a:cubicBezTo>
                    <a:pt x="35317" y="3186146"/>
                    <a:pt x="35562" y="3186636"/>
                    <a:pt x="35808" y="3187004"/>
                  </a:cubicBezTo>
                  <a:cubicBezTo>
                    <a:pt x="36053" y="3187372"/>
                    <a:pt x="36421" y="3187740"/>
                    <a:pt x="36666" y="3187985"/>
                  </a:cubicBezTo>
                  <a:cubicBezTo>
                    <a:pt x="37034" y="3188231"/>
                    <a:pt x="37402" y="3188476"/>
                    <a:pt x="37892" y="3188599"/>
                  </a:cubicBezTo>
                  <a:cubicBezTo>
                    <a:pt x="38383" y="3188721"/>
                    <a:pt x="38751" y="3188844"/>
                    <a:pt x="39364" y="3188844"/>
                  </a:cubicBezTo>
                  <a:cubicBezTo>
                    <a:pt x="40100" y="3188844"/>
                    <a:pt x="41081" y="3188844"/>
                    <a:pt x="41939" y="3188599"/>
                  </a:cubicBezTo>
                  <a:cubicBezTo>
                    <a:pt x="42797" y="3188353"/>
                    <a:pt x="43901" y="3187985"/>
                    <a:pt x="44882" y="3187495"/>
                  </a:cubicBezTo>
                  <a:cubicBezTo>
                    <a:pt x="45986" y="3187004"/>
                    <a:pt x="46967" y="3186391"/>
                    <a:pt x="48193" y="3185533"/>
                  </a:cubicBezTo>
                  <a:cubicBezTo>
                    <a:pt x="49297" y="3184797"/>
                    <a:pt x="50400" y="3183816"/>
                    <a:pt x="51627" y="3182835"/>
                  </a:cubicBezTo>
                  <a:cubicBezTo>
                    <a:pt x="53466" y="3181118"/>
                    <a:pt x="55183" y="3179279"/>
                    <a:pt x="56777" y="3177316"/>
                  </a:cubicBezTo>
                  <a:cubicBezTo>
                    <a:pt x="58249" y="3175354"/>
                    <a:pt x="59475" y="3173392"/>
                    <a:pt x="60456" y="3171430"/>
                  </a:cubicBezTo>
                  <a:cubicBezTo>
                    <a:pt x="61437" y="3169468"/>
                    <a:pt x="62173" y="3167629"/>
                    <a:pt x="62418" y="3165912"/>
                  </a:cubicBezTo>
                  <a:cubicBezTo>
                    <a:pt x="62786" y="3164195"/>
                    <a:pt x="62786" y="3162601"/>
                    <a:pt x="62418" y="3161375"/>
                  </a:cubicBezTo>
                  <a:cubicBezTo>
                    <a:pt x="62295" y="3160884"/>
                    <a:pt x="62050" y="3160394"/>
                    <a:pt x="61805" y="3160026"/>
                  </a:cubicBezTo>
                  <a:cubicBezTo>
                    <a:pt x="61560" y="3159658"/>
                    <a:pt x="61192" y="3159290"/>
                    <a:pt x="60947" y="3159045"/>
                  </a:cubicBezTo>
                  <a:cubicBezTo>
                    <a:pt x="60579" y="3158799"/>
                    <a:pt x="60211" y="3158554"/>
                    <a:pt x="59720" y="3158432"/>
                  </a:cubicBezTo>
                  <a:cubicBezTo>
                    <a:pt x="59230" y="3158309"/>
                    <a:pt x="58862" y="3158186"/>
                    <a:pt x="58249" y="3158186"/>
                  </a:cubicBezTo>
                  <a:moveTo>
                    <a:pt x="2050602" y="3249054"/>
                  </a:moveTo>
                  <a:cubicBezTo>
                    <a:pt x="2049743" y="3249054"/>
                    <a:pt x="2048885" y="3249054"/>
                    <a:pt x="2047904" y="3249054"/>
                  </a:cubicBezTo>
                  <a:cubicBezTo>
                    <a:pt x="2046922" y="3249054"/>
                    <a:pt x="2045942" y="3249300"/>
                    <a:pt x="2044960" y="3249667"/>
                  </a:cubicBezTo>
                  <a:cubicBezTo>
                    <a:pt x="2043979" y="3249913"/>
                    <a:pt x="2042998" y="3250281"/>
                    <a:pt x="2041895" y="3250771"/>
                  </a:cubicBezTo>
                  <a:cubicBezTo>
                    <a:pt x="2040914" y="3251139"/>
                    <a:pt x="2039810" y="3251752"/>
                    <a:pt x="2038829" y="3252243"/>
                  </a:cubicBezTo>
                  <a:cubicBezTo>
                    <a:pt x="2036131" y="3253714"/>
                    <a:pt x="2033679" y="3255677"/>
                    <a:pt x="2031471" y="3257884"/>
                  </a:cubicBezTo>
                  <a:cubicBezTo>
                    <a:pt x="2029264" y="3260091"/>
                    <a:pt x="2027302" y="3262421"/>
                    <a:pt x="2025830" y="3264996"/>
                  </a:cubicBezTo>
                  <a:cubicBezTo>
                    <a:pt x="2024359" y="3267449"/>
                    <a:pt x="2023132" y="3270147"/>
                    <a:pt x="2022519" y="3272722"/>
                  </a:cubicBezTo>
                  <a:cubicBezTo>
                    <a:pt x="2021906" y="3275297"/>
                    <a:pt x="2021661" y="3277750"/>
                    <a:pt x="2022029" y="3280080"/>
                  </a:cubicBezTo>
                  <a:cubicBezTo>
                    <a:pt x="2022274" y="3281551"/>
                    <a:pt x="2022642" y="3282777"/>
                    <a:pt x="2023255" y="3283881"/>
                  </a:cubicBezTo>
                  <a:cubicBezTo>
                    <a:pt x="2023868" y="3284985"/>
                    <a:pt x="2024604" y="3285966"/>
                    <a:pt x="2025462" y="3286702"/>
                  </a:cubicBezTo>
                  <a:cubicBezTo>
                    <a:pt x="2026321" y="3287437"/>
                    <a:pt x="2027424" y="3288050"/>
                    <a:pt x="2028528" y="3288541"/>
                  </a:cubicBezTo>
                  <a:cubicBezTo>
                    <a:pt x="2029632" y="3289032"/>
                    <a:pt x="2030981" y="3289277"/>
                    <a:pt x="2032330" y="3289277"/>
                  </a:cubicBezTo>
                  <a:cubicBezTo>
                    <a:pt x="2033188" y="3289277"/>
                    <a:pt x="2034047" y="3289277"/>
                    <a:pt x="2035027" y="3289277"/>
                  </a:cubicBezTo>
                  <a:cubicBezTo>
                    <a:pt x="2036009" y="3289277"/>
                    <a:pt x="2036867" y="3289032"/>
                    <a:pt x="2037848" y="3288663"/>
                  </a:cubicBezTo>
                  <a:cubicBezTo>
                    <a:pt x="2038829" y="3288418"/>
                    <a:pt x="2039810" y="3288050"/>
                    <a:pt x="2040791" y="3287683"/>
                  </a:cubicBezTo>
                  <a:cubicBezTo>
                    <a:pt x="2041772" y="3287315"/>
                    <a:pt x="2042876" y="3286702"/>
                    <a:pt x="2043857" y="3286211"/>
                  </a:cubicBezTo>
                  <a:cubicBezTo>
                    <a:pt x="2046555" y="3284617"/>
                    <a:pt x="2049007" y="3282655"/>
                    <a:pt x="2051215" y="3280447"/>
                  </a:cubicBezTo>
                  <a:cubicBezTo>
                    <a:pt x="2053422" y="3278240"/>
                    <a:pt x="2055384" y="3275788"/>
                    <a:pt x="2056855" y="3273335"/>
                  </a:cubicBezTo>
                  <a:cubicBezTo>
                    <a:pt x="2058327" y="3270882"/>
                    <a:pt x="2059553" y="3268185"/>
                    <a:pt x="2060289" y="3265609"/>
                  </a:cubicBezTo>
                  <a:cubicBezTo>
                    <a:pt x="2061025" y="3263034"/>
                    <a:pt x="2061147" y="3260582"/>
                    <a:pt x="2060780" y="3258252"/>
                  </a:cubicBezTo>
                  <a:cubicBezTo>
                    <a:pt x="2060534" y="3256780"/>
                    <a:pt x="2060167" y="3255554"/>
                    <a:pt x="2059553" y="3254450"/>
                  </a:cubicBezTo>
                  <a:cubicBezTo>
                    <a:pt x="2058940" y="3253347"/>
                    <a:pt x="2058204" y="3252365"/>
                    <a:pt x="2057346" y="3251630"/>
                  </a:cubicBezTo>
                  <a:cubicBezTo>
                    <a:pt x="2056487" y="3250894"/>
                    <a:pt x="2055384" y="3250281"/>
                    <a:pt x="2054280" y="3249790"/>
                  </a:cubicBezTo>
                  <a:cubicBezTo>
                    <a:pt x="2053177" y="3249422"/>
                    <a:pt x="2051828" y="3249177"/>
                    <a:pt x="2050479" y="3249054"/>
                  </a:cubicBezTo>
                  <a:moveTo>
                    <a:pt x="1972854" y="3291729"/>
                  </a:moveTo>
                  <a:cubicBezTo>
                    <a:pt x="1971996" y="3291729"/>
                    <a:pt x="1971138" y="3291729"/>
                    <a:pt x="1970279" y="3291729"/>
                  </a:cubicBezTo>
                  <a:cubicBezTo>
                    <a:pt x="1969421" y="3291729"/>
                    <a:pt x="1968440" y="3291975"/>
                    <a:pt x="1967581" y="3292220"/>
                  </a:cubicBezTo>
                  <a:cubicBezTo>
                    <a:pt x="1966601" y="3292465"/>
                    <a:pt x="1965742" y="3292710"/>
                    <a:pt x="1964761" y="3293201"/>
                  </a:cubicBezTo>
                  <a:cubicBezTo>
                    <a:pt x="1963780" y="3293569"/>
                    <a:pt x="1962799" y="3294059"/>
                    <a:pt x="1961818" y="3294550"/>
                  </a:cubicBezTo>
                  <a:cubicBezTo>
                    <a:pt x="1959120" y="3296021"/>
                    <a:pt x="1956668" y="3297861"/>
                    <a:pt x="1954460" y="3299945"/>
                  </a:cubicBezTo>
                  <a:cubicBezTo>
                    <a:pt x="1952253" y="3302030"/>
                    <a:pt x="1950291" y="3304483"/>
                    <a:pt x="1948697" y="3306935"/>
                  </a:cubicBezTo>
                  <a:cubicBezTo>
                    <a:pt x="1947103" y="3309388"/>
                    <a:pt x="1945876" y="3312086"/>
                    <a:pt x="1945141" y="3314661"/>
                  </a:cubicBezTo>
                  <a:cubicBezTo>
                    <a:pt x="1944405" y="3317236"/>
                    <a:pt x="1944037" y="3319811"/>
                    <a:pt x="1944282" y="3322264"/>
                  </a:cubicBezTo>
                  <a:cubicBezTo>
                    <a:pt x="1944405" y="3323735"/>
                    <a:pt x="1944773" y="3325084"/>
                    <a:pt x="1945263" y="3326311"/>
                  </a:cubicBezTo>
                  <a:cubicBezTo>
                    <a:pt x="1945754" y="3327537"/>
                    <a:pt x="1946489" y="3328518"/>
                    <a:pt x="1947348" y="3329254"/>
                  </a:cubicBezTo>
                  <a:cubicBezTo>
                    <a:pt x="1948206" y="3330112"/>
                    <a:pt x="1949187" y="3330725"/>
                    <a:pt x="1950413" y="3331216"/>
                  </a:cubicBezTo>
                  <a:cubicBezTo>
                    <a:pt x="1951517" y="3331706"/>
                    <a:pt x="1952866" y="3331952"/>
                    <a:pt x="1954215" y="3332074"/>
                  </a:cubicBezTo>
                  <a:cubicBezTo>
                    <a:pt x="1955073" y="3332074"/>
                    <a:pt x="1955932" y="3332074"/>
                    <a:pt x="1956790" y="3332074"/>
                  </a:cubicBezTo>
                  <a:cubicBezTo>
                    <a:pt x="1957649" y="3332074"/>
                    <a:pt x="1958630" y="3331829"/>
                    <a:pt x="1959488" y="3331584"/>
                  </a:cubicBezTo>
                  <a:cubicBezTo>
                    <a:pt x="1960346" y="3331338"/>
                    <a:pt x="1961450" y="3331093"/>
                    <a:pt x="1962431" y="3330603"/>
                  </a:cubicBezTo>
                  <a:cubicBezTo>
                    <a:pt x="1963412" y="3330235"/>
                    <a:pt x="1964393" y="3329744"/>
                    <a:pt x="1965374" y="3329254"/>
                  </a:cubicBezTo>
                  <a:lnTo>
                    <a:pt x="1965251" y="3329254"/>
                  </a:lnTo>
                  <a:cubicBezTo>
                    <a:pt x="1967949" y="3327782"/>
                    <a:pt x="1970402" y="3325943"/>
                    <a:pt x="1972732" y="3323858"/>
                  </a:cubicBezTo>
                  <a:cubicBezTo>
                    <a:pt x="1975062" y="3321773"/>
                    <a:pt x="1976901" y="3319321"/>
                    <a:pt x="1978618" y="3316868"/>
                  </a:cubicBezTo>
                  <a:cubicBezTo>
                    <a:pt x="1980212" y="3314293"/>
                    <a:pt x="1981439" y="3311718"/>
                    <a:pt x="1982297" y="3309143"/>
                  </a:cubicBezTo>
                  <a:cubicBezTo>
                    <a:pt x="1983033" y="3306568"/>
                    <a:pt x="1983401" y="3303992"/>
                    <a:pt x="1983156" y="3301540"/>
                  </a:cubicBezTo>
                  <a:cubicBezTo>
                    <a:pt x="1983033" y="3300068"/>
                    <a:pt x="1982665" y="3298719"/>
                    <a:pt x="1982052" y="3297493"/>
                  </a:cubicBezTo>
                  <a:cubicBezTo>
                    <a:pt x="1981561" y="3296389"/>
                    <a:pt x="1980826" y="3295285"/>
                    <a:pt x="1979844" y="3294550"/>
                  </a:cubicBezTo>
                  <a:cubicBezTo>
                    <a:pt x="1978986" y="3293691"/>
                    <a:pt x="1977882" y="3293078"/>
                    <a:pt x="1976779" y="3292710"/>
                  </a:cubicBezTo>
                  <a:cubicBezTo>
                    <a:pt x="1975675" y="3292220"/>
                    <a:pt x="1974326" y="3291975"/>
                    <a:pt x="1972977" y="3291975"/>
                  </a:cubicBezTo>
                  <a:moveTo>
                    <a:pt x="70512" y="3194607"/>
                  </a:moveTo>
                  <a:cubicBezTo>
                    <a:pt x="69653" y="3194607"/>
                    <a:pt x="68795" y="3194607"/>
                    <a:pt x="67814" y="3194975"/>
                  </a:cubicBezTo>
                  <a:cubicBezTo>
                    <a:pt x="66833" y="3195220"/>
                    <a:pt x="65729" y="3195588"/>
                    <a:pt x="64625" y="3196201"/>
                  </a:cubicBezTo>
                  <a:cubicBezTo>
                    <a:pt x="63522" y="3196692"/>
                    <a:pt x="62418" y="3197428"/>
                    <a:pt x="61192" y="3198286"/>
                  </a:cubicBezTo>
                  <a:cubicBezTo>
                    <a:pt x="60088" y="3199144"/>
                    <a:pt x="58862" y="3200126"/>
                    <a:pt x="57636" y="3201229"/>
                  </a:cubicBezTo>
                  <a:cubicBezTo>
                    <a:pt x="55796" y="3202946"/>
                    <a:pt x="54079" y="3204908"/>
                    <a:pt x="52608" y="3206870"/>
                  </a:cubicBezTo>
                  <a:cubicBezTo>
                    <a:pt x="51136" y="3208832"/>
                    <a:pt x="49910" y="3210794"/>
                    <a:pt x="49052" y="3212756"/>
                  </a:cubicBezTo>
                  <a:cubicBezTo>
                    <a:pt x="48071" y="3214718"/>
                    <a:pt x="47457" y="3216558"/>
                    <a:pt x="47212" y="3218275"/>
                  </a:cubicBezTo>
                  <a:cubicBezTo>
                    <a:pt x="46967" y="3219991"/>
                    <a:pt x="46967" y="3221463"/>
                    <a:pt x="47457" y="3222812"/>
                  </a:cubicBezTo>
                  <a:cubicBezTo>
                    <a:pt x="47580" y="3223302"/>
                    <a:pt x="47825" y="3223670"/>
                    <a:pt x="48071" y="3224038"/>
                  </a:cubicBezTo>
                  <a:cubicBezTo>
                    <a:pt x="48316" y="3224406"/>
                    <a:pt x="48684" y="3224651"/>
                    <a:pt x="48929" y="3224897"/>
                  </a:cubicBezTo>
                  <a:cubicBezTo>
                    <a:pt x="49297" y="3225142"/>
                    <a:pt x="49665" y="3225387"/>
                    <a:pt x="50033" y="3225510"/>
                  </a:cubicBezTo>
                  <a:cubicBezTo>
                    <a:pt x="50400" y="3225632"/>
                    <a:pt x="50891" y="3225755"/>
                    <a:pt x="51381" y="3225755"/>
                  </a:cubicBezTo>
                  <a:cubicBezTo>
                    <a:pt x="52240" y="3225755"/>
                    <a:pt x="53098" y="3225755"/>
                    <a:pt x="54079" y="3225387"/>
                  </a:cubicBezTo>
                  <a:cubicBezTo>
                    <a:pt x="55060" y="3225142"/>
                    <a:pt x="56164" y="3224774"/>
                    <a:pt x="57268" y="3224161"/>
                  </a:cubicBezTo>
                  <a:cubicBezTo>
                    <a:pt x="58371" y="3223670"/>
                    <a:pt x="59475" y="3222934"/>
                    <a:pt x="60701" y="3222076"/>
                  </a:cubicBezTo>
                  <a:cubicBezTo>
                    <a:pt x="61928" y="3221217"/>
                    <a:pt x="63031" y="3220237"/>
                    <a:pt x="64258" y="3219256"/>
                  </a:cubicBezTo>
                  <a:cubicBezTo>
                    <a:pt x="66097" y="3217539"/>
                    <a:pt x="67814" y="3215577"/>
                    <a:pt x="69285" y="3213615"/>
                  </a:cubicBezTo>
                  <a:cubicBezTo>
                    <a:pt x="70757" y="3211652"/>
                    <a:pt x="71983" y="3209568"/>
                    <a:pt x="72964" y="3207606"/>
                  </a:cubicBezTo>
                  <a:cubicBezTo>
                    <a:pt x="73945" y="3205644"/>
                    <a:pt x="74558" y="3203682"/>
                    <a:pt x="74804" y="3201965"/>
                  </a:cubicBezTo>
                  <a:cubicBezTo>
                    <a:pt x="75049" y="3200248"/>
                    <a:pt x="75049" y="3198654"/>
                    <a:pt x="74558" y="3197428"/>
                  </a:cubicBezTo>
                  <a:cubicBezTo>
                    <a:pt x="74436" y="3196937"/>
                    <a:pt x="74190" y="3196569"/>
                    <a:pt x="73945" y="3196201"/>
                  </a:cubicBezTo>
                  <a:cubicBezTo>
                    <a:pt x="73700" y="3195834"/>
                    <a:pt x="73332" y="3195588"/>
                    <a:pt x="73087" y="3195343"/>
                  </a:cubicBezTo>
                  <a:cubicBezTo>
                    <a:pt x="72719" y="3195098"/>
                    <a:pt x="72351" y="3194975"/>
                    <a:pt x="71983" y="3194852"/>
                  </a:cubicBezTo>
                  <a:cubicBezTo>
                    <a:pt x="71615" y="3194730"/>
                    <a:pt x="71125" y="3194607"/>
                    <a:pt x="70634" y="3194607"/>
                  </a:cubicBezTo>
                  <a:moveTo>
                    <a:pt x="1895476" y="3332074"/>
                  </a:moveTo>
                  <a:cubicBezTo>
                    <a:pt x="1894740" y="3332074"/>
                    <a:pt x="1893882" y="3332074"/>
                    <a:pt x="1893146" y="3332074"/>
                  </a:cubicBezTo>
                  <a:cubicBezTo>
                    <a:pt x="1892287" y="3332074"/>
                    <a:pt x="1891429" y="3332320"/>
                    <a:pt x="1890571" y="3332565"/>
                  </a:cubicBezTo>
                  <a:cubicBezTo>
                    <a:pt x="1889712" y="3332810"/>
                    <a:pt x="1888854" y="3333055"/>
                    <a:pt x="1887873" y="3333423"/>
                  </a:cubicBezTo>
                  <a:cubicBezTo>
                    <a:pt x="1887014" y="3333791"/>
                    <a:pt x="1886033" y="3334159"/>
                    <a:pt x="1885175" y="3334649"/>
                  </a:cubicBezTo>
                  <a:cubicBezTo>
                    <a:pt x="1882477" y="3335998"/>
                    <a:pt x="1880025" y="3337715"/>
                    <a:pt x="1877695" y="3339800"/>
                  </a:cubicBezTo>
                  <a:cubicBezTo>
                    <a:pt x="1875365" y="3341885"/>
                    <a:pt x="1873403" y="3344215"/>
                    <a:pt x="1871686" y="3346667"/>
                  </a:cubicBezTo>
                  <a:cubicBezTo>
                    <a:pt x="1869969" y="3349120"/>
                    <a:pt x="1868743" y="3351818"/>
                    <a:pt x="1867762" y="3354393"/>
                  </a:cubicBezTo>
                  <a:cubicBezTo>
                    <a:pt x="1866903" y="3356968"/>
                    <a:pt x="1866413" y="3359666"/>
                    <a:pt x="1866535" y="3362118"/>
                  </a:cubicBezTo>
                  <a:cubicBezTo>
                    <a:pt x="1866535" y="3363713"/>
                    <a:pt x="1866903" y="3365061"/>
                    <a:pt x="1867394" y="3366410"/>
                  </a:cubicBezTo>
                  <a:cubicBezTo>
                    <a:pt x="1867884" y="3367759"/>
                    <a:pt x="1868620" y="3368740"/>
                    <a:pt x="1869478" y="3369599"/>
                  </a:cubicBezTo>
                  <a:cubicBezTo>
                    <a:pt x="1870337" y="3370457"/>
                    <a:pt x="1871318" y="3371193"/>
                    <a:pt x="1872544" y="3371683"/>
                  </a:cubicBezTo>
                  <a:cubicBezTo>
                    <a:pt x="1873770" y="3372174"/>
                    <a:pt x="1874997" y="3372419"/>
                    <a:pt x="1876468" y="3372542"/>
                  </a:cubicBezTo>
                  <a:cubicBezTo>
                    <a:pt x="1877204" y="3372542"/>
                    <a:pt x="1878062" y="3372542"/>
                    <a:pt x="1878798" y="3372542"/>
                  </a:cubicBezTo>
                  <a:cubicBezTo>
                    <a:pt x="1879534" y="3372542"/>
                    <a:pt x="1880515" y="3372296"/>
                    <a:pt x="1881373" y="3372174"/>
                  </a:cubicBezTo>
                  <a:cubicBezTo>
                    <a:pt x="1882232" y="3371929"/>
                    <a:pt x="1883090" y="3371683"/>
                    <a:pt x="1884071" y="3371316"/>
                  </a:cubicBezTo>
                  <a:cubicBezTo>
                    <a:pt x="1885052" y="3370948"/>
                    <a:pt x="1885911" y="3370580"/>
                    <a:pt x="1886892" y="3370089"/>
                  </a:cubicBezTo>
                  <a:cubicBezTo>
                    <a:pt x="1889590" y="3368740"/>
                    <a:pt x="1892042" y="3367023"/>
                    <a:pt x="1894372" y="3364939"/>
                  </a:cubicBezTo>
                  <a:cubicBezTo>
                    <a:pt x="1896702" y="3362854"/>
                    <a:pt x="1898664" y="3360524"/>
                    <a:pt x="1900381" y="3358071"/>
                  </a:cubicBezTo>
                  <a:cubicBezTo>
                    <a:pt x="1902098" y="3355619"/>
                    <a:pt x="1903324" y="3352921"/>
                    <a:pt x="1904305" y="3350346"/>
                  </a:cubicBezTo>
                  <a:cubicBezTo>
                    <a:pt x="1905163" y="3347771"/>
                    <a:pt x="1905654" y="3345196"/>
                    <a:pt x="1905531" y="3342743"/>
                  </a:cubicBezTo>
                  <a:cubicBezTo>
                    <a:pt x="1905531" y="3341149"/>
                    <a:pt x="1905163" y="3339677"/>
                    <a:pt x="1904550" y="3338451"/>
                  </a:cubicBezTo>
                  <a:cubicBezTo>
                    <a:pt x="1904060" y="3337225"/>
                    <a:pt x="1903324" y="3336121"/>
                    <a:pt x="1902466" y="3335263"/>
                  </a:cubicBezTo>
                  <a:cubicBezTo>
                    <a:pt x="1901607" y="3334404"/>
                    <a:pt x="1900503" y="3333668"/>
                    <a:pt x="1899400" y="3333178"/>
                  </a:cubicBezTo>
                  <a:cubicBezTo>
                    <a:pt x="1898296" y="3332688"/>
                    <a:pt x="1896947" y="3332442"/>
                    <a:pt x="1895476" y="3332320"/>
                  </a:cubicBezTo>
                  <a:moveTo>
                    <a:pt x="84614" y="3230047"/>
                  </a:moveTo>
                  <a:cubicBezTo>
                    <a:pt x="83756" y="3230047"/>
                    <a:pt x="82774" y="3230047"/>
                    <a:pt x="81793" y="3230415"/>
                  </a:cubicBezTo>
                  <a:cubicBezTo>
                    <a:pt x="80813" y="3230783"/>
                    <a:pt x="79709" y="3231151"/>
                    <a:pt x="78482" y="3231764"/>
                  </a:cubicBezTo>
                  <a:cubicBezTo>
                    <a:pt x="77256" y="3232377"/>
                    <a:pt x="76153" y="3233113"/>
                    <a:pt x="74926" y="3233971"/>
                  </a:cubicBezTo>
                  <a:cubicBezTo>
                    <a:pt x="73700" y="3234829"/>
                    <a:pt x="72474" y="3235933"/>
                    <a:pt x="71247" y="3237037"/>
                  </a:cubicBezTo>
                  <a:cubicBezTo>
                    <a:pt x="69408" y="3238876"/>
                    <a:pt x="67691" y="3240716"/>
                    <a:pt x="66220" y="3242800"/>
                  </a:cubicBezTo>
                  <a:cubicBezTo>
                    <a:pt x="64748" y="3244762"/>
                    <a:pt x="63644" y="3246847"/>
                    <a:pt x="62663" y="3248809"/>
                  </a:cubicBezTo>
                  <a:cubicBezTo>
                    <a:pt x="61805" y="3250771"/>
                    <a:pt x="61192" y="3252611"/>
                    <a:pt x="60947" y="3254327"/>
                  </a:cubicBezTo>
                  <a:cubicBezTo>
                    <a:pt x="60701" y="3256044"/>
                    <a:pt x="60824" y="3257516"/>
                    <a:pt x="61314" y="3258742"/>
                  </a:cubicBezTo>
                  <a:cubicBezTo>
                    <a:pt x="61560" y="3259110"/>
                    <a:pt x="61682" y="3259600"/>
                    <a:pt x="62050" y="3259846"/>
                  </a:cubicBezTo>
                  <a:cubicBezTo>
                    <a:pt x="62295" y="3260214"/>
                    <a:pt x="62663" y="3260459"/>
                    <a:pt x="63031" y="3260704"/>
                  </a:cubicBezTo>
                  <a:cubicBezTo>
                    <a:pt x="63399" y="3260950"/>
                    <a:pt x="63767" y="3261072"/>
                    <a:pt x="64135" y="3261195"/>
                  </a:cubicBezTo>
                  <a:cubicBezTo>
                    <a:pt x="64503" y="3261317"/>
                    <a:pt x="64993" y="3261440"/>
                    <a:pt x="65484" y="3261440"/>
                  </a:cubicBezTo>
                  <a:cubicBezTo>
                    <a:pt x="66342" y="3261440"/>
                    <a:pt x="67323" y="3261440"/>
                    <a:pt x="68304" y="3261072"/>
                  </a:cubicBezTo>
                  <a:cubicBezTo>
                    <a:pt x="69285" y="3260704"/>
                    <a:pt x="70389" y="3260336"/>
                    <a:pt x="71615" y="3259846"/>
                  </a:cubicBezTo>
                  <a:cubicBezTo>
                    <a:pt x="72719" y="3259233"/>
                    <a:pt x="73945" y="3258497"/>
                    <a:pt x="75172" y="3257638"/>
                  </a:cubicBezTo>
                  <a:cubicBezTo>
                    <a:pt x="76398" y="3256780"/>
                    <a:pt x="77624" y="3255799"/>
                    <a:pt x="78850" y="3254573"/>
                  </a:cubicBezTo>
                  <a:cubicBezTo>
                    <a:pt x="80690" y="3252733"/>
                    <a:pt x="82407" y="3250771"/>
                    <a:pt x="83878" y="3248809"/>
                  </a:cubicBezTo>
                  <a:cubicBezTo>
                    <a:pt x="85350" y="3246847"/>
                    <a:pt x="86576" y="3244762"/>
                    <a:pt x="87434" y="3242800"/>
                  </a:cubicBezTo>
                  <a:cubicBezTo>
                    <a:pt x="88293" y="3240838"/>
                    <a:pt x="88906" y="3238876"/>
                    <a:pt x="89151" y="3237282"/>
                  </a:cubicBezTo>
                  <a:cubicBezTo>
                    <a:pt x="89397" y="3235565"/>
                    <a:pt x="89151" y="3234094"/>
                    <a:pt x="88661" y="3232867"/>
                  </a:cubicBezTo>
                  <a:cubicBezTo>
                    <a:pt x="88538" y="3232500"/>
                    <a:pt x="88293" y="3232132"/>
                    <a:pt x="88048" y="3231764"/>
                  </a:cubicBezTo>
                  <a:cubicBezTo>
                    <a:pt x="87802" y="3231396"/>
                    <a:pt x="87434" y="3231151"/>
                    <a:pt x="87189" y="3230905"/>
                  </a:cubicBezTo>
                  <a:cubicBezTo>
                    <a:pt x="86944" y="3230660"/>
                    <a:pt x="86453" y="3230537"/>
                    <a:pt x="86085" y="3230415"/>
                  </a:cubicBezTo>
                  <a:cubicBezTo>
                    <a:pt x="85718" y="3230415"/>
                    <a:pt x="85227" y="3230170"/>
                    <a:pt x="84737" y="3230170"/>
                  </a:cubicBezTo>
                  <a:moveTo>
                    <a:pt x="1818587" y="3369844"/>
                  </a:moveTo>
                  <a:cubicBezTo>
                    <a:pt x="1817852" y="3369844"/>
                    <a:pt x="1817116" y="3369844"/>
                    <a:pt x="1816380" y="3369844"/>
                  </a:cubicBezTo>
                  <a:cubicBezTo>
                    <a:pt x="1815644" y="3369844"/>
                    <a:pt x="1814786" y="3370089"/>
                    <a:pt x="1814050" y="3370212"/>
                  </a:cubicBezTo>
                  <a:cubicBezTo>
                    <a:pt x="1813192" y="3370334"/>
                    <a:pt x="1812456" y="3370580"/>
                    <a:pt x="1811597" y="3370948"/>
                  </a:cubicBezTo>
                  <a:cubicBezTo>
                    <a:pt x="1810739" y="3371193"/>
                    <a:pt x="1809881" y="3371561"/>
                    <a:pt x="1809022" y="3372051"/>
                  </a:cubicBezTo>
                  <a:cubicBezTo>
                    <a:pt x="1806324" y="3373400"/>
                    <a:pt x="1803872" y="3375117"/>
                    <a:pt x="1801542" y="3377079"/>
                  </a:cubicBezTo>
                  <a:cubicBezTo>
                    <a:pt x="1799212" y="3379041"/>
                    <a:pt x="1797250" y="3381371"/>
                    <a:pt x="1795533" y="3383824"/>
                  </a:cubicBezTo>
                  <a:cubicBezTo>
                    <a:pt x="1793816" y="3386276"/>
                    <a:pt x="1792467" y="3388851"/>
                    <a:pt x="1791486" y="3391549"/>
                  </a:cubicBezTo>
                  <a:cubicBezTo>
                    <a:pt x="1790505" y="3394124"/>
                    <a:pt x="1790015" y="3396822"/>
                    <a:pt x="1790015" y="3399275"/>
                  </a:cubicBezTo>
                  <a:cubicBezTo>
                    <a:pt x="1790015" y="3400869"/>
                    <a:pt x="1790260" y="3402463"/>
                    <a:pt x="1790751" y="3403689"/>
                  </a:cubicBezTo>
                  <a:cubicBezTo>
                    <a:pt x="1791241" y="3405039"/>
                    <a:pt x="1791854" y="3406142"/>
                    <a:pt x="1792713" y="3407123"/>
                  </a:cubicBezTo>
                  <a:cubicBezTo>
                    <a:pt x="1793571" y="3408104"/>
                    <a:pt x="1794552" y="3408840"/>
                    <a:pt x="1795779" y="3409331"/>
                  </a:cubicBezTo>
                  <a:cubicBezTo>
                    <a:pt x="1797005" y="3409821"/>
                    <a:pt x="1798231" y="3410189"/>
                    <a:pt x="1799702" y="3410311"/>
                  </a:cubicBezTo>
                  <a:cubicBezTo>
                    <a:pt x="1800438" y="3410311"/>
                    <a:pt x="1801174" y="3410311"/>
                    <a:pt x="1801910" y="3410311"/>
                  </a:cubicBezTo>
                  <a:cubicBezTo>
                    <a:pt x="1802646" y="3410311"/>
                    <a:pt x="1803504" y="3410189"/>
                    <a:pt x="1804240" y="3409944"/>
                  </a:cubicBezTo>
                  <a:cubicBezTo>
                    <a:pt x="1805098" y="3409821"/>
                    <a:pt x="1805834" y="3409576"/>
                    <a:pt x="1806692" y="3409208"/>
                  </a:cubicBezTo>
                  <a:cubicBezTo>
                    <a:pt x="1807551" y="3408840"/>
                    <a:pt x="1808409" y="3408595"/>
                    <a:pt x="1809267" y="3408104"/>
                  </a:cubicBezTo>
                  <a:cubicBezTo>
                    <a:pt x="1811965" y="3406755"/>
                    <a:pt x="1814541" y="3405039"/>
                    <a:pt x="1816871" y="3403076"/>
                  </a:cubicBezTo>
                  <a:cubicBezTo>
                    <a:pt x="1819200" y="3401114"/>
                    <a:pt x="1821285" y="3398784"/>
                    <a:pt x="1823002" y="3396332"/>
                  </a:cubicBezTo>
                  <a:cubicBezTo>
                    <a:pt x="1824719" y="3393879"/>
                    <a:pt x="1826068" y="3391304"/>
                    <a:pt x="1827049" y="3388606"/>
                  </a:cubicBezTo>
                  <a:cubicBezTo>
                    <a:pt x="1828030" y="3386031"/>
                    <a:pt x="1828520" y="3383333"/>
                    <a:pt x="1828398" y="3380881"/>
                  </a:cubicBezTo>
                  <a:cubicBezTo>
                    <a:pt x="1828398" y="3379164"/>
                    <a:pt x="1828152" y="3377692"/>
                    <a:pt x="1827662" y="3376343"/>
                  </a:cubicBezTo>
                  <a:cubicBezTo>
                    <a:pt x="1827172" y="3374994"/>
                    <a:pt x="1826558" y="3373891"/>
                    <a:pt x="1825700" y="3372910"/>
                  </a:cubicBezTo>
                  <a:cubicBezTo>
                    <a:pt x="1824842" y="3371929"/>
                    <a:pt x="1823860" y="3371193"/>
                    <a:pt x="1822634" y="3370702"/>
                  </a:cubicBezTo>
                  <a:cubicBezTo>
                    <a:pt x="1821408" y="3370212"/>
                    <a:pt x="1820182" y="3369844"/>
                    <a:pt x="1818710" y="3369721"/>
                  </a:cubicBezTo>
                  <a:moveTo>
                    <a:pt x="100678" y="3264506"/>
                  </a:moveTo>
                  <a:cubicBezTo>
                    <a:pt x="99820" y="3264506"/>
                    <a:pt x="98716" y="3264506"/>
                    <a:pt x="97735" y="3264874"/>
                  </a:cubicBezTo>
                  <a:cubicBezTo>
                    <a:pt x="96632" y="3265119"/>
                    <a:pt x="95528" y="3265609"/>
                    <a:pt x="94302" y="3266222"/>
                  </a:cubicBezTo>
                  <a:cubicBezTo>
                    <a:pt x="93075" y="3266835"/>
                    <a:pt x="91849" y="3267572"/>
                    <a:pt x="90623" y="3268552"/>
                  </a:cubicBezTo>
                  <a:cubicBezTo>
                    <a:pt x="89397" y="3269533"/>
                    <a:pt x="88170" y="3270515"/>
                    <a:pt x="86821" y="3271741"/>
                  </a:cubicBezTo>
                  <a:cubicBezTo>
                    <a:pt x="84982" y="3273580"/>
                    <a:pt x="83265" y="3275542"/>
                    <a:pt x="81793" y="3277627"/>
                  </a:cubicBezTo>
                  <a:cubicBezTo>
                    <a:pt x="80322" y="3279712"/>
                    <a:pt x="79218" y="3281674"/>
                    <a:pt x="78360" y="3283636"/>
                  </a:cubicBezTo>
                  <a:cubicBezTo>
                    <a:pt x="77501" y="3285598"/>
                    <a:pt x="77011" y="3287437"/>
                    <a:pt x="76766" y="3289154"/>
                  </a:cubicBezTo>
                  <a:cubicBezTo>
                    <a:pt x="76643" y="3290871"/>
                    <a:pt x="76766" y="3292342"/>
                    <a:pt x="77379" y="3293446"/>
                  </a:cubicBezTo>
                  <a:cubicBezTo>
                    <a:pt x="77624" y="3293814"/>
                    <a:pt x="77747" y="3294182"/>
                    <a:pt x="77992" y="3294550"/>
                  </a:cubicBezTo>
                  <a:cubicBezTo>
                    <a:pt x="78237" y="3294918"/>
                    <a:pt x="78605" y="3295163"/>
                    <a:pt x="78850" y="3295285"/>
                  </a:cubicBezTo>
                  <a:cubicBezTo>
                    <a:pt x="79218" y="3295531"/>
                    <a:pt x="79586" y="3295653"/>
                    <a:pt x="79954" y="3295776"/>
                  </a:cubicBezTo>
                  <a:cubicBezTo>
                    <a:pt x="80322" y="3295776"/>
                    <a:pt x="80813" y="3296021"/>
                    <a:pt x="81180" y="3296021"/>
                  </a:cubicBezTo>
                  <a:cubicBezTo>
                    <a:pt x="82039" y="3296021"/>
                    <a:pt x="83142" y="3296021"/>
                    <a:pt x="84123" y="3295653"/>
                  </a:cubicBezTo>
                  <a:cubicBezTo>
                    <a:pt x="85104" y="3295285"/>
                    <a:pt x="86331" y="3294918"/>
                    <a:pt x="87557" y="3294305"/>
                  </a:cubicBezTo>
                  <a:cubicBezTo>
                    <a:pt x="88783" y="3293691"/>
                    <a:pt x="90010" y="3292833"/>
                    <a:pt x="91236" y="3291975"/>
                  </a:cubicBezTo>
                  <a:cubicBezTo>
                    <a:pt x="92462" y="3290993"/>
                    <a:pt x="93811" y="3289890"/>
                    <a:pt x="95037" y="3288663"/>
                  </a:cubicBezTo>
                  <a:cubicBezTo>
                    <a:pt x="96877" y="3286824"/>
                    <a:pt x="98594" y="3284862"/>
                    <a:pt x="99943" y="3282777"/>
                  </a:cubicBezTo>
                  <a:cubicBezTo>
                    <a:pt x="101414" y="3280693"/>
                    <a:pt x="102518" y="3278730"/>
                    <a:pt x="103376" y="3276646"/>
                  </a:cubicBezTo>
                  <a:cubicBezTo>
                    <a:pt x="104235" y="3274684"/>
                    <a:pt x="104725" y="3272722"/>
                    <a:pt x="104970" y="3271128"/>
                  </a:cubicBezTo>
                  <a:cubicBezTo>
                    <a:pt x="105093" y="3269411"/>
                    <a:pt x="104970" y="3267939"/>
                    <a:pt x="104357" y="3266835"/>
                  </a:cubicBezTo>
                  <a:cubicBezTo>
                    <a:pt x="104112" y="3266468"/>
                    <a:pt x="103867" y="3266100"/>
                    <a:pt x="103621" y="3265855"/>
                  </a:cubicBezTo>
                  <a:cubicBezTo>
                    <a:pt x="103376" y="3265609"/>
                    <a:pt x="103008" y="3265364"/>
                    <a:pt x="102763" y="3265119"/>
                  </a:cubicBezTo>
                  <a:cubicBezTo>
                    <a:pt x="102395" y="3264874"/>
                    <a:pt x="102027" y="3264751"/>
                    <a:pt x="101659" y="3264628"/>
                  </a:cubicBezTo>
                  <a:cubicBezTo>
                    <a:pt x="101292" y="3264628"/>
                    <a:pt x="100801" y="3264506"/>
                    <a:pt x="100433" y="3264383"/>
                  </a:cubicBezTo>
                  <a:moveTo>
                    <a:pt x="1742189" y="3405161"/>
                  </a:moveTo>
                  <a:cubicBezTo>
                    <a:pt x="1741576" y="3405161"/>
                    <a:pt x="1740841" y="3405161"/>
                    <a:pt x="1740105" y="3405161"/>
                  </a:cubicBezTo>
                  <a:cubicBezTo>
                    <a:pt x="1739369" y="3405161"/>
                    <a:pt x="1738633" y="3405284"/>
                    <a:pt x="1737898" y="3405406"/>
                  </a:cubicBezTo>
                  <a:cubicBezTo>
                    <a:pt x="1737162" y="3405529"/>
                    <a:pt x="1736426" y="3405774"/>
                    <a:pt x="1735568" y="3406019"/>
                  </a:cubicBezTo>
                  <a:cubicBezTo>
                    <a:pt x="1734709" y="3406265"/>
                    <a:pt x="1733973" y="3406633"/>
                    <a:pt x="1733238" y="3406878"/>
                  </a:cubicBezTo>
                  <a:cubicBezTo>
                    <a:pt x="1730662" y="3408104"/>
                    <a:pt x="1728087" y="3409699"/>
                    <a:pt x="1725757" y="3411661"/>
                  </a:cubicBezTo>
                  <a:cubicBezTo>
                    <a:pt x="1723427" y="3413622"/>
                    <a:pt x="1721343" y="3415830"/>
                    <a:pt x="1719626" y="3418282"/>
                  </a:cubicBezTo>
                  <a:cubicBezTo>
                    <a:pt x="1717909" y="3420735"/>
                    <a:pt x="1716438" y="3423310"/>
                    <a:pt x="1715334" y="3425885"/>
                  </a:cubicBezTo>
                  <a:cubicBezTo>
                    <a:pt x="1714353" y="3428461"/>
                    <a:pt x="1713740" y="3431159"/>
                    <a:pt x="1713617" y="3433734"/>
                  </a:cubicBezTo>
                  <a:cubicBezTo>
                    <a:pt x="1713617" y="3435450"/>
                    <a:pt x="1713740" y="3437045"/>
                    <a:pt x="1714108" y="3438394"/>
                  </a:cubicBezTo>
                  <a:cubicBezTo>
                    <a:pt x="1714476" y="3439742"/>
                    <a:pt x="1715211" y="3440969"/>
                    <a:pt x="1715947" y="3441950"/>
                  </a:cubicBezTo>
                  <a:cubicBezTo>
                    <a:pt x="1716683" y="3442931"/>
                    <a:pt x="1717786" y="3443789"/>
                    <a:pt x="1719013" y="3444280"/>
                  </a:cubicBezTo>
                  <a:cubicBezTo>
                    <a:pt x="1720239" y="3444893"/>
                    <a:pt x="1721588" y="3445138"/>
                    <a:pt x="1723059" y="3445261"/>
                  </a:cubicBezTo>
                  <a:cubicBezTo>
                    <a:pt x="1723673" y="3445261"/>
                    <a:pt x="1724408" y="3445261"/>
                    <a:pt x="1725144" y="3445261"/>
                  </a:cubicBezTo>
                  <a:cubicBezTo>
                    <a:pt x="1725880" y="3445261"/>
                    <a:pt x="1726616" y="3445138"/>
                    <a:pt x="1727351" y="3445015"/>
                  </a:cubicBezTo>
                  <a:cubicBezTo>
                    <a:pt x="1728087" y="3444893"/>
                    <a:pt x="1728823" y="3444647"/>
                    <a:pt x="1729681" y="3444402"/>
                  </a:cubicBezTo>
                  <a:cubicBezTo>
                    <a:pt x="1730417" y="3444157"/>
                    <a:pt x="1731276" y="3443789"/>
                    <a:pt x="1732011" y="3443544"/>
                  </a:cubicBezTo>
                  <a:cubicBezTo>
                    <a:pt x="1734709" y="3442318"/>
                    <a:pt x="1737162" y="3440724"/>
                    <a:pt x="1739492" y="3438762"/>
                  </a:cubicBezTo>
                  <a:cubicBezTo>
                    <a:pt x="1741822" y="3436799"/>
                    <a:pt x="1743906" y="3434592"/>
                    <a:pt x="1745746" y="3432139"/>
                  </a:cubicBezTo>
                  <a:cubicBezTo>
                    <a:pt x="1747585" y="3429687"/>
                    <a:pt x="1748934" y="3427112"/>
                    <a:pt x="1750038" y="3424536"/>
                  </a:cubicBezTo>
                  <a:cubicBezTo>
                    <a:pt x="1751019" y="3421961"/>
                    <a:pt x="1751754" y="3419264"/>
                    <a:pt x="1751754" y="3416688"/>
                  </a:cubicBezTo>
                  <a:cubicBezTo>
                    <a:pt x="1751754" y="3414971"/>
                    <a:pt x="1751632" y="3413377"/>
                    <a:pt x="1751141" y="3412028"/>
                  </a:cubicBezTo>
                  <a:cubicBezTo>
                    <a:pt x="1750651" y="3410679"/>
                    <a:pt x="1750038" y="3409453"/>
                    <a:pt x="1749179" y="3408472"/>
                  </a:cubicBezTo>
                  <a:cubicBezTo>
                    <a:pt x="1748321" y="3407491"/>
                    <a:pt x="1747340" y="3406755"/>
                    <a:pt x="1746114" y="3406142"/>
                  </a:cubicBezTo>
                  <a:cubicBezTo>
                    <a:pt x="1744887" y="3405529"/>
                    <a:pt x="1743539" y="3405284"/>
                    <a:pt x="1742067" y="3405161"/>
                  </a:cubicBezTo>
                  <a:moveTo>
                    <a:pt x="118705" y="3297738"/>
                  </a:moveTo>
                  <a:cubicBezTo>
                    <a:pt x="117724" y="3297738"/>
                    <a:pt x="116743" y="3297738"/>
                    <a:pt x="115639" y="3298106"/>
                  </a:cubicBezTo>
                  <a:cubicBezTo>
                    <a:pt x="114535" y="3298474"/>
                    <a:pt x="113309" y="3298842"/>
                    <a:pt x="112083" y="3299578"/>
                  </a:cubicBezTo>
                  <a:cubicBezTo>
                    <a:pt x="110857" y="3300191"/>
                    <a:pt x="109508" y="3301049"/>
                    <a:pt x="108281" y="3302030"/>
                  </a:cubicBezTo>
                  <a:cubicBezTo>
                    <a:pt x="106932" y="3303011"/>
                    <a:pt x="105706" y="3304238"/>
                    <a:pt x="104357" y="3305464"/>
                  </a:cubicBezTo>
                  <a:cubicBezTo>
                    <a:pt x="102518" y="3307303"/>
                    <a:pt x="100801" y="3309388"/>
                    <a:pt x="99452" y="3311473"/>
                  </a:cubicBezTo>
                  <a:cubicBezTo>
                    <a:pt x="98103" y="3313557"/>
                    <a:pt x="96999" y="3315642"/>
                    <a:pt x="96141" y="3317604"/>
                  </a:cubicBezTo>
                  <a:cubicBezTo>
                    <a:pt x="95283" y="3319566"/>
                    <a:pt x="94792" y="3321528"/>
                    <a:pt x="94669" y="3323122"/>
                  </a:cubicBezTo>
                  <a:cubicBezTo>
                    <a:pt x="94669" y="3324839"/>
                    <a:pt x="94669" y="3326311"/>
                    <a:pt x="95405" y="3327414"/>
                  </a:cubicBezTo>
                  <a:cubicBezTo>
                    <a:pt x="95651" y="3327782"/>
                    <a:pt x="95773" y="3328150"/>
                    <a:pt x="96141" y="3328395"/>
                  </a:cubicBezTo>
                  <a:cubicBezTo>
                    <a:pt x="96386" y="3328641"/>
                    <a:pt x="96754" y="3328886"/>
                    <a:pt x="96999" y="3329131"/>
                  </a:cubicBezTo>
                  <a:cubicBezTo>
                    <a:pt x="97367" y="3329376"/>
                    <a:pt x="97613" y="3329499"/>
                    <a:pt x="98103" y="3329622"/>
                  </a:cubicBezTo>
                  <a:cubicBezTo>
                    <a:pt x="98471" y="3329622"/>
                    <a:pt x="98839" y="3329744"/>
                    <a:pt x="99329" y="3329867"/>
                  </a:cubicBezTo>
                  <a:cubicBezTo>
                    <a:pt x="100310" y="3329867"/>
                    <a:pt x="101292" y="3329867"/>
                    <a:pt x="102395" y="3329499"/>
                  </a:cubicBezTo>
                  <a:cubicBezTo>
                    <a:pt x="103499" y="3329131"/>
                    <a:pt x="104725" y="3328763"/>
                    <a:pt x="105951" y="3328028"/>
                  </a:cubicBezTo>
                  <a:cubicBezTo>
                    <a:pt x="107178" y="3327414"/>
                    <a:pt x="108527" y="3326556"/>
                    <a:pt x="109753" y="3325575"/>
                  </a:cubicBezTo>
                  <a:cubicBezTo>
                    <a:pt x="111102" y="3324594"/>
                    <a:pt x="112328" y="3323490"/>
                    <a:pt x="113677" y="3322141"/>
                  </a:cubicBezTo>
                  <a:cubicBezTo>
                    <a:pt x="115516" y="3320179"/>
                    <a:pt x="117233" y="3318217"/>
                    <a:pt x="118705" y="3316133"/>
                  </a:cubicBezTo>
                  <a:cubicBezTo>
                    <a:pt x="120054" y="3314048"/>
                    <a:pt x="121280" y="3311963"/>
                    <a:pt x="122016" y="3310001"/>
                  </a:cubicBezTo>
                  <a:cubicBezTo>
                    <a:pt x="122874" y="3308039"/>
                    <a:pt x="123242" y="3306077"/>
                    <a:pt x="123365" y="3304483"/>
                  </a:cubicBezTo>
                  <a:cubicBezTo>
                    <a:pt x="123365" y="3302766"/>
                    <a:pt x="123242" y="3301295"/>
                    <a:pt x="122506" y="3300191"/>
                  </a:cubicBezTo>
                  <a:cubicBezTo>
                    <a:pt x="122261" y="3299823"/>
                    <a:pt x="122016" y="3299578"/>
                    <a:pt x="121771" y="3299210"/>
                  </a:cubicBezTo>
                  <a:cubicBezTo>
                    <a:pt x="121525" y="3298965"/>
                    <a:pt x="121157" y="3298719"/>
                    <a:pt x="120912" y="3298474"/>
                  </a:cubicBezTo>
                  <a:cubicBezTo>
                    <a:pt x="120667" y="3298229"/>
                    <a:pt x="120176" y="3298106"/>
                    <a:pt x="119808" y="3297983"/>
                  </a:cubicBezTo>
                  <a:cubicBezTo>
                    <a:pt x="119441" y="3297983"/>
                    <a:pt x="119073" y="3297861"/>
                    <a:pt x="118582" y="3297738"/>
                  </a:cubicBezTo>
                  <a:moveTo>
                    <a:pt x="1666650" y="3438148"/>
                  </a:moveTo>
                  <a:cubicBezTo>
                    <a:pt x="1666650" y="3438148"/>
                    <a:pt x="1665424" y="3438148"/>
                    <a:pt x="1664811" y="3438148"/>
                  </a:cubicBezTo>
                  <a:cubicBezTo>
                    <a:pt x="1664198" y="3438148"/>
                    <a:pt x="1663462" y="3438271"/>
                    <a:pt x="1662848" y="3438394"/>
                  </a:cubicBezTo>
                  <a:cubicBezTo>
                    <a:pt x="1662113" y="3438516"/>
                    <a:pt x="1661500" y="3438639"/>
                    <a:pt x="1660764" y="3438884"/>
                  </a:cubicBezTo>
                  <a:cubicBezTo>
                    <a:pt x="1660028" y="3439129"/>
                    <a:pt x="1659292" y="3439374"/>
                    <a:pt x="1658557" y="3439742"/>
                  </a:cubicBezTo>
                  <a:cubicBezTo>
                    <a:pt x="1655981" y="3440846"/>
                    <a:pt x="1653406" y="3442318"/>
                    <a:pt x="1651076" y="3444280"/>
                  </a:cubicBezTo>
                  <a:cubicBezTo>
                    <a:pt x="1648746" y="3446119"/>
                    <a:pt x="1646662" y="3448327"/>
                    <a:pt x="1644822" y="3450779"/>
                  </a:cubicBezTo>
                  <a:cubicBezTo>
                    <a:pt x="1642983" y="3453109"/>
                    <a:pt x="1641389" y="3455684"/>
                    <a:pt x="1640285" y="3458382"/>
                  </a:cubicBezTo>
                  <a:cubicBezTo>
                    <a:pt x="1639181" y="3460957"/>
                    <a:pt x="1638445" y="3463655"/>
                    <a:pt x="1638200" y="3466230"/>
                  </a:cubicBezTo>
                  <a:cubicBezTo>
                    <a:pt x="1638200" y="3468070"/>
                    <a:pt x="1638200" y="3469664"/>
                    <a:pt x="1638568" y="3471135"/>
                  </a:cubicBezTo>
                  <a:cubicBezTo>
                    <a:pt x="1638936" y="3472607"/>
                    <a:pt x="1639549" y="3473833"/>
                    <a:pt x="1640408" y="3474814"/>
                  </a:cubicBezTo>
                  <a:cubicBezTo>
                    <a:pt x="1641266" y="3475795"/>
                    <a:pt x="1642247" y="3476654"/>
                    <a:pt x="1643473" y="3477267"/>
                  </a:cubicBezTo>
                  <a:cubicBezTo>
                    <a:pt x="1644700" y="3477880"/>
                    <a:pt x="1646049" y="3478248"/>
                    <a:pt x="1647520" y="3478370"/>
                  </a:cubicBezTo>
                  <a:cubicBezTo>
                    <a:pt x="1648133" y="3478370"/>
                    <a:pt x="1648746" y="3478370"/>
                    <a:pt x="1649359" y="3478370"/>
                  </a:cubicBezTo>
                  <a:cubicBezTo>
                    <a:pt x="1649973" y="3478370"/>
                    <a:pt x="1650708" y="3478248"/>
                    <a:pt x="1651322" y="3478125"/>
                  </a:cubicBezTo>
                  <a:cubicBezTo>
                    <a:pt x="1652057" y="3478003"/>
                    <a:pt x="1652670" y="3477880"/>
                    <a:pt x="1653406" y="3477635"/>
                  </a:cubicBezTo>
                  <a:cubicBezTo>
                    <a:pt x="1654142" y="3477390"/>
                    <a:pt x="1654878" y="3477144"/>
                    <a:pt x="1655613" y="3476777"/>
                  </a:cubicBezTo>
                  <a:cubicBezTo>
                    <a:pt x="1658189" y="3475673"/>
                    <a:pt x="1660764" y="3474201"/>
                    <a:pt x="1663094" y="3472239"/>
                  </a:cubicBezTo>
                  <a:cubicBezTo>
                    <a:pt x="1665424" y="3470277"/>
                    <a:pt x="1667631" y="3468192"/>
                    <a:pt x="1669471" y="3465740"/>
                  </a:cubicBezTo>
                  <a:cubicBezTo>
                    <a:pt x="1671310" y="3463287"/>
                    <a:pt x="1672904" y="3460712"/>
                    <a:pt x="1674008" y="3458137"/>
                  </a:cubicBezTo>
                  <a:cubicBezTo>
                    <a:pt x="1675111" y="3455562"/>
                    <a:pt x="1675847" y="3452864"/>
                    <a:pt x="1676093" y="3450289"/>
                  </a:cubicBezTo>
                  <a:cubicBezTo>
                    <a:pt x="1676093" y="3448449"/>
                    <a:pt x="1676093" y="3446855"/>
                    <a:pt x="1675602" y="3445384"/>
                  </a:cubicBezTo>
                  <a:cubicBezTo>
                    <a:pt x="1675111" y="3443912"/>
                    <a:pt x="1674621" y="3442686"/>
                    <a:pt x="1673763" y="3441704"/>
                  </a:cubicBezTo>
                  <a:cubicBezTo>
                    <a:pt x="1672904" y="3440724"/>
                    <a:pt x="1671923" y="3439865"/>
                    <a:pt x="1670697" y="3439252"/>
                  </a:cubicBezTo>
                  <a:cubicBezTo>
                    <a:pt x="1669471" y="3438639"/>
                    <a:pt x="1668122" y="3438271"/>
                    <a:pt x="1666650" y="3438148"/>
                  </a:cubicBezTo>
                  <a:moveTo>
                    <a:pt x="138816" y="3329867"/>
                  </a:moveTo>
                  <a:cubicBezTo>
                    <a:pt x="137835" y="3329867"/>
                    <a:pt x="136731" y="3329867"/>
                    <a:pt x="135505" y="3330235"/>
                  </a:cubicBezTo>
                  <a:cubicBezTo>
                    <a:pt x="134279" y="3330603"/>
                    <a:pt x="133052" y="3331093"/>
                    <a:pt x="131703" y="3331829"/>
                  </a:cubicBezTo>
                  <a:cubicBezTo>
                    <a:pt x="130355" y="3332565"/>
                    <a:pt x="129006" y="3333423"/>
                    <a:pt x="127657" y="3334527"/>
                  </a:cubicBezTo>
                  <a:cubicBezTo>
                    <a:pt x="126308" y="3335631"/>
                    <a:pt x="124959" y="3336857"/>
                    <a:pt x="123610" y="3338206"/>
                  </a:cubicBezTo>
                  <a:cubicBezTo>
                    <a:pt x="121771" y="3340168"/>
                    <a:pt x="120176" y="3342253"/>
                    <a:pt x="118827" y="3344337"/>
                  </a:cubicBezTo>
                  <a:cubicBezTo>
                    <a:pt x="117478" y="3346422"/>
                    <a:pt x="116375" y="3348506"/>
                    <a:pt x="115639" y="3350469"/>
                  </a:cubicBezTo>
                  <a:cubicBezTo>
                    <a:pt x="114903" y="3352431"/>
                    <a:pt x="114413" y="3354393"/>
                    <a:pt x="114413" y="3355987"/>
                  </a:cubicBezTo>
                  <a:cubicBezTo>
                    <a:pt x="114413" y="3357704"/>
                    <a:pt x="114658" y="3359053"/>
                    <a:pt x="115394" y="3360279"/>
                  </a:cubicBezTo>
                  <a:cubicBezTo>
                    <a:pt x="115639" y="3360647"/>
                    <a:pt x="115884" y="3360892"/>
                    <a:pt x="116130" y="3361137"/>
                  </a:cubicBezTo>
                  <a:cubicBezTo>
                    <a:pt x="116375" y="3361383"/>
                    <a:pt x="116743" y="3361628"/>
                    <a:pt x="116988" y="3361751"/>
                  </a:cubicBezTo>
                  <a:cubicBezTo>
                    <a:pt x="117356" y="3361873"/>
                    <a:pt x="117601" y="3361996"/>
                    <a:pt x="117969" y="3362118"/>
                  </a:cubicBezTo>
                  <a:cubicBezTo>
                    <a:pt x="118337" y="3362241"/>
                    <a:pt x="118705" y="3362241"/>
                    <a:pt x="119073" y="3362364"/>
                  </a:cubicBezTo>
                  <a:cubicBezTo>
                    <a:pt x="120054" y="3362364"/>
                    <a:pt x="121157" y="3362364"/>
                    <a:pt x="122384" y="3361996"/>
                  </a:cubicBezTo>
                  <a:cubicBezTo>
                    <a:pt x="123610" y="3361628"/>
                    <a:pt x="124836" y="3361137"/>
                    <a:pt x="126062" y="3360401"/>
                  </a:cubicBezTo>
                  <a:cubicBezTo>
                    <a:pt x="127411" y="3359666"/>
                    <a:pt x="128760" y="3358807"/>
                    <a:pt x="130109" y="3357704"/>
                  </a:cubicBezTo>
                  <a:cubicBezTo>
                    <a:pt x="131458" y="3356600"/>
                    <a:pt x="132807" y="3355374"/>
                    <a:pt x="134156" y="3354025"/>
                  </a:cubicBezTo>
                  <a:cubicBezTo>
                    <a:pt x="135996" y="3352063"/>
                    <a:pt x="137590" y="3349978"/>
                    <a:pt x="138939" y="3347893"/>
                  </a:cubicBezTo>
                  <a:cubicBezTo>
                    <a:pt x="140287" y="3345809"/>
                    <a:pt x="141391" y="3343724"/>
                    <a:pt x="142127" y="3341762"/>
                  </a:cubicBezTo>
                  <a:cubicBezTo>
                    <a:pt x="142863" y="3339800"/>
                    <a:pt x="143353" y="3337838"/>
                    <a:pt x="143353" y="3336244"/>
                  </a:cubicBezTo>
                  <a:cubicBezTo>
                    <a:pt x="143353" y="3334527"/>
                    <a:pt x="143108" y="3333178"/>
                    <a:pt x="142372" y="3331952"/>
                  </a:cubicBezTo>
                  <a:cubicBezTo>
                    <a:pt x="142127" y="3331584"/>
                    <a:pt x="141882" y="3331338"/>
                    <a:pt x="141636" y="3331093"/>
                  </a:cubicBezTo>
                  <a:cubicBezTo>
                    <a:pt x="141391" y="3330848"/>
                    <a:pt x="141146" y="3330603"/>
                    <a:pt x="140778" y="3330480"/>
                  </a:cubicBezTo>
                  <a:cubicBezTo>
                    <a:pt x="140410" y="3330358"/>
                    <a:pt x="140165" y="3330235"/>
                    <a:pt x="139797" y="3330112"/>
                  </a:cubicBezTo>
                  <a:cubicBezTo>
                    <a:pt x="139429" y="3329990"/>
                    <a:pt x="139061" y="3329990"/>
                    <a:pt x="138693" y="3329867"/>
                  </a:cubicBezTo>
                  <a:moveTo>
                    <a:pt x="1591969" y="3468438"/>
                  </a:moveTo>
                  <a:cubicBezTo>
                    <a:pt x="1591969" y="3468438"/>
                    <a:pt x="1590866" y="3468438"/>
                    <a:pt x="1590252" y="3468438"/>
                  </a:cubicBezTo>
                  <a:cubicBezTo>
                    <a:pt x="1589639" y="3468438"/>
                    <a:pt x="1589026" y="3468438"/>
                    <a:pt x="1588413" y="3468683"/>
                  </a:cubicBezTo>
                  <a:cubicBezTo>
                    <a:pt x="1587800" y="3468928"/>
                    <a:pt x="1587064" y="3468928"/>
                    <a:pt x="1586451" y="3469173"/>
                  </a:cubicBezTo>
                  <a:cubicBezTo>
                    <a:pt x="1585838" y="3469419"/>
                    <a:pt x="1585102" y="3469541"/>
                    <a:pt x="1584366" y="3469909"/>
                  </a:cubicBezTo>
                  <a:cubicBezTo>
                    <a:pt x="1581791" y="3470890"/>
                    <a:pt x="1579338" y="3472362"/>
                    <a:pt x="1577008" y="3474201"/>
                  </a:cubicBezTo>
                  <a:cubicBezTo>
                    <a:pt x="1574678" y="3476041"/>
                    <a:pt x="1572471" y="3478125"/>
                    <a:pt x="1570632" y="3480455"/>
                  </a:cubicBezTo>
                  <a:cubicBezTo>
                    <a:pt x="1568792" y="3482785"/>
                    <a:pt x="1567198" y="3485360"/>
                    <a:pt x="1565972" y="3487935"/>
                  </a:cubicBezTo>
                  <a:cubicBezTo>
                    <a:pt x="1564745" y="3490511"/>
                    <a:pt x="1564010" y="3493209"/>
                    <a:pt x="1563642" y="3495784"/>
                  </a:cubicBezTo>
                  <a:cubicBezTo>
                    <a:pt x="1563397" y="3497623"/>
                    <a:pt x="1563519" y="3499340"/>
                    <a:pt x="1563764" y="3500934"/>
                  </a:cubicBezTo>
                  <a:cubicBezTo>
                    <a:pt x="1564010" y="3502528"/>
                    <a:pt x="1564623" y="3503755"/>
                    <a:pt x="1565359" y="3504858"/>
                  </a:cubicBezTo>
                  <a:cubicBezTo>
                    <a:pt x="1566094" y="3505962"/>
                    <a:pt x="1567075" y="3506820"/>
                    <a:pt x="1568302" y="3507556"/>
                  </a:cubicBezTo>
                  <a:cubicBezTo>
                    <a:pt x="1569528" y="3508170"/>
                    <a:pt x="1570877" y="3508537"/>
                    <a:pt x="1572348" y="3508660"/>
                  </a:cubicBezTo>
                  <a:cubicBezTo>
                    <a:pt x="1572962" y="3508660"/>
                    <a:pt x="1573452" y="3508660"/>
                    <a:pt x="1574065" y="3508660"/>
                  </a:cubicBezTo>
                  <a:cubicBezTo>
                    <a:pt x="1574678" y="3508660"/>
                    <a:pt x="1575292" y="3508660"/>
                    <a:pt x="1575905" y="3508415"/>
                  </a:cubicBezTo>
                  <a:cubicBezTo>
                    <a:pt x="1576518" y="3508415"/>
                    <a:pt x="1577254" y="3508170"/>
                    <a:pt x="1577867" y="3507924"/>
                  </a:cubicBezTo>
                  <a:cubicBezTo>
                    <a:pt x="1578603" y="3507679"/>
                    <a:pt x="1579216" y="3507434"/>
                    <a:pt x="1579952" y="3507188"/>
                  </a:cubicBezTo>
                  <a:cubicBezTo>
                    <a:pt x="1582527" y="3506207"/>
                    <a:pt x="1585102" y="3504736"/>
                    <a:pt x="1587432" y="3502896"/>
                  </a:cubicBezTo>
                  <a:cubicBezTo>
                    <a:pt x="1589762" y="3501057"/>
                    <a:pt x="1591969" y="3498972"/>
                    <a:pt x="1593808" y="3496520"/>
                  </a:cubicBezTo>
                  <a:cubicBezTo>
                    <a:pt x="1595648" y="3494067"/>
                    <a:pt x="1597242" y="3491615"/>
                    <a:pt x="1598468" y="3489039"/>
                  </a:cubicBezTo>
                  <a:cubicBezTo>
                    <a:pt x="1599695" y="3486464"/>
                    <a:pt x="1600431" y="3483766"/>
                    <a:pt x="1600676" y="3481191"/>
                  </a:cubicBezTo>
                  <a:cubicBezTo>
                    <a:pt x="1600921" y="3479352"/>
                    <a:pt x="1600798" y="3477635"/>
                    <a:pt x="1600553" y="3476041"/>
                  </a:cubicBezTo>
                  <a:cubicBezTo>
                    <a:pt x="1600185" y="3474569"/>
                    <a:pt x="1599695" y="3473220"/>
                    <a:pt x="1598836" y="3472117"/>
                  </a:cubicBezTo>
                  <a:cubicBezTo>
                    <a:pt x="1597978" y="3471013"/>
                    <a:pt x="1596997" y="3470154"/>
                    <a:pt x="1595893" y="3469541"/>
                  </a:cubicBezTo>
                  <a:cubicBezTo>
                    <a:pt x="1594667" y="3468928"/>
                    <a:pt x="1593318" y="3468560"/>
                    <a:pt x="1591846" y="3468438"/>
                  </a:cubicBezTo>
                  <a:moveTo>
                    <a:pt x="160766" y="3360892"/>
                  </a:moveTo>
                  <a:cubicBezTo>
                    <a:pt x="159785" y="3360892"/>
                    <a:pt x="158559" y="3360892"/>
                    <a:pt x="157333" y="3361260"/>
                  </a:cubicBezTo>
                  <a:cubicBezTo>
                    <a:pt x="156107" y="3361628"/>
                    <a:pt x="154758" y="3362118"/>
                    <a:pt x="153531" y="3362854"/>
                  </a:cubicBezTo>
                  <a:cubicBezTo>
                    <a:pt x="152305" y="3363590"/>
                    <a:pt x="150834" y="3364571"/>
                    <a:pt x="149362" y="3365675"/>
                  </a:cubicBezTo>
                  <a:cubicBezTo>
                    <a:pt x="148013" y="3366778"/>
                    <a:pt x="146541" y="3368127"/>
                    <a:pt x="145193" y="3369599"/>
                  </a:cubicBezTo>
                  <a:cubicBezTo>
                    <a:pt x="143353" y="3371561"/>
                    <a:pt x="141636" y="3373768"/>
                    <a:pt x="140410" y="3375853"/>
                  </a:cubicBezTo>
                  <a:cubicBezTo>
                    <a:pt x="139061" y="3377938"/>
                    <a:pt x="138080" y="3380145"/>
                    <a:pt x="137344" y="3382107"/>
                  </a:cubicBezTo>
                  <a:cubicBezTo>
                    <a:pt x="136609" y="3384069"/>
                    <a:pt x="136241" y="3386031"/>
                    <a:pt x="136241" y="3387625"/>
                  </a:cubicBezTo>
                  <a:cubicBezTo>
                    <a:pt x="136241" y="3389219"/>
                    <a:pt x="136609" y="3390691"/>
                    <a:pt x="137467" y="3391672"/>
                  </a:cubicBezTo>
                  <a:cubicBezTo>
                    <a:pt x="137712" y="3391917"/>
                    <a:pt x="137957" y="3392162"/>
                    <a:pt x="138203" y="3392408"/>
                  </a:cubicBezTo>
                  <a:cubicBezTo>
                    <a:pt x="138448" y="3392653"/>
                    <a:pt x="138693" y="3392776"/>
                    <a:pt x="139061" y="3393021"/>
                  </a:cubicBezTo>
                  <a:cubicBezTo>
                    <a:pt x="139306" y="3393144"/>
                    <a:pt x="139674" y="3393266"/>
                    <a:pt x="140042" y="3393389"/>
                  </a:cubicBezTo>
                  <a:cubicBezTo>
                    <a:pt x="140410" y="3393389"/>
                    <a:pt x="140778" y="3393511"/>
                    <a:pt x="141146" y="3393511"/>
                  </a:cubicBezTo>
                  <a:cubicBezTo>
                    <a:pt x="142127" y="3393511"/>
                    <a:pt x="143353" y="3393511"/>
                    <a:pt x="144580" y="3393144"/>
                  </a:cubicBezTo>
                  <a:cubicBezTo>
                    <a:pt x="145806" y="3392776"/>
                    <a:pt x="147155" y="3392285"/>
                    <a:pt x="148504" y="3391549"/>
                  </a:cubicBezTo>
                  <a:cubicBezTo>
                    <a:pt x="149853" y="3390814"/>
                    <a:pt x="151201" y="3389832"/>
                    <a:pt x="152673" y="3388729"/>
                  </a:cubicBezTo>
                  <a:cubicBezTo>
                    <a:pt x="154022" y="3387625"/>
                    <a:pt x="155494" y="3386276"/>
                    <a:pt x="156842" y="3384805"/>
                  </a:cubicBezTo>
                  <a:cubicBezTo>
                    <a:pt x="158682" y="3382843"/>
                    <a:pt x="160399" y="3380635"/>
                    <a:pt x="161625" y="3378551"/>
                  </a:cubicBezTo>
                  <a:cubicBezTo>
                    <a:pt x="162974" y="3376466"/>
                    <a:pt x="163955" y="3374259"/>
                    <a:pt x="164691" y="3372296"/>
                  </a:cubicBezTo>
                  <a:cubicBezTo>
                    <a:pt x="165426" y="3370334"/>
                    <a:pt x="165794" y="3368372"/>
                    <a:pt x="165672" y="3366778"/>
                  </a:cubicBezTo>
                  <a:cubicBezTo>
                    <a:pt x="165549" y="3365184"/>
                    <a:pt x="165304" y="3363713"/>
                    <a:pt x="164445" y="3362731"/>
                  </a:cubicBezTo>
                  <a:cubicBezTo>
                    <a:pt x="164200" y="3362486"/>
                    <a:pt x="163955" y="3362241"/>
                    <a:pt x="163710" y="3361996"/>
                  </a:cubicBezTo>
                  <a:cubicBezTo>
                    <a:pt x="163464" y="3361751"/>
                    <a:pt x="163219" y="3361628"/>
                    <a:pt x="162851" y="3361383"/>
                  </a:cubicBezTo>
                  <a:cubicBezTo>
                    <a:pt x="162483" y="3361137"/>
                    <a:pt x="162238" y="3361137"/>
                    <a:pt x="161870" y="3361015"/>
                  </a:cubicBezTo>
                  <a:cubicBezTo>
                    <a:pt x="161502" y="3361015"/>
                    <a:pt x="161134" y="3360892"/>
                    <a:pt x="160766" y="3360892"/>
                  </a:cubicBezTo>
                  <a:moveTo>
                    <a:pt x="1518146" y="3496029"/>
                  </a:moveTo>
                  <a:cubicBezTo>
                    <a:pt x="1518146" y="3496029"/>
                    <a:pt x="1517165" y="3496029"/>
                    <a:pt x="1516552" y="3496029"/>
                  </a:cubicBezTo>
                  <a:cubicBezTo>
                    <a:pt x="1515939" y="3496029"/>
                    <a:pt x="1515449" y="3496029"/>
                    <a:pt x="1514835" y="3496152"/>
                  </a:cubicBezTo>
                  <a:cubicBezTo>
                    <a:pt x="1514222" y="3496152"/>
                    <a:pt x="1513609" y="3496397"/>
                    <a:pt x="1513119" y="3496520"/>
                  </a:cubicBezTo>
                  <a:cubicBezTo>
                    <a:pt x="1512506" y="3496642"/>
                    <a:pt x="1511892" y="3496888"/>
                    <a:pt x="1511279" y="3497133"/>
                  </a:cubicBezTo>
                  <a:cubicBezTo>
                    <a:pt x="1508704" y="3497991"/>
                    <a:pt x="1506251" y="3499463"/>
                    <a:pt x="1503921" y="3501180"/>
                  </a:cubicBezTo>
                  <a:cubicBezTo>
                    <a:pt x="1501591" y="3502896"/>
                    <a:pt x="1499384" y="3504981"/>
                    <a:pt x="1497422" y="3507311"/>
                  </a:cubicBezTo>
                  <a:cubicBezTo>
                    <a:pt x="1495460" y="3509641"/>
                    <a:pt x="1493866" y="3512093"/>
                    <a:pt x="1492517" y="3514791"/>
                  </a:cubicBezTo>
                  <a:cubicBezTo>
                    <a:pt x="1491291" y="3517367"/>
                    <a:pt x="1490310" y="3520065"/>
                    <a:pt x="1489942" y="3522640"/>
                  </a:cubicBezTo>
                  <a:cubicBezTo>
                    <a:pt x="1489697" y="3524602"/>
                    <a:pt x="1489574" y="3526441"/>
                    <a:pt x="1489942" y="3527913"/>
                  </a:cubicBezTo>
                  <a:cubicBezTo>
                    <a:pt x="1490187" y="3529507"/>
                    <a:pt x="1490677" y="3530856"/>
                    <a:pt x="1491413" y="3532082"/>
                  </a:cubicBezTo>
                  <a:cubicBezTo>
                    <a:pt x="1492149" y="3533308"/>
                    <a:pt x="1493130" y="3534167"/>
                    <a:pt x="1494356" y="3534780"/>
                  </a:cubicBezTo>
                  <a:cubicBezTo>
                    <a:pt x="1495583" y="3535393"/>
                    <a:pt x="1496932" y="3535883"/>
                    <a:pt x="1498403" y="3536006"/>
                  </a:cubicBezTo>
                  <a:cubicBezTo>
                    <a:pt x="1498894" y="3536006"/>
                    <a:pt x="1499507" y="3536006"/>
                    <a:pt x="1499997" y="3536006"/>
                  </a:cubicBezTo>
                  <a:cubicBezTo>
                    <a:pt x="1500611" y="3536006"/>
                    <a:pt x="1501101" y="3536006"/>
                    <a:pt x="1501714" y="3535883"/>
                  </a:cubicBezTo>
                  <a:cubicBezTo>
                    <a:pt x="1502327" y="3535883"/>
                    <a:pt x="1502940" y="3535638"/>
                    <a:pt x="1503554" y="3535516"/>
                  </a:cubicBezTo>
                  <a:cubicBezTo>
                    <a:pt x="1504167" y="3535393"/>
                    <a:pt x="1504780" y="3535148"/>
                    <a:pt x="1505516" y="3534903"/>
                  </a:cubicBezTo>
                  <a:cubicBezTo>
                    <a:pt x="1508091" y="3534044"/>
                    <a:pt x="1510544" y="3532573"/>
                    <a:pt x="1512873" y="3530856"/>
                  </a:cubicBezTo>
                  <a:cubicBezTo>
                    <a:pt x="1515203" y="3529139"/>
                    <a:pt x="1517411" y="3527054"/>
                    <a:pt x="1519373" y="3524724"/>
                  </a:cubicBezTo>
                  <a:cubicBezTo>
                    <a:pt x="1521335" y="3522395"/>
                    <a:pt x="1522929" y="3519942"/>
                    <a:pt x="1524155" y="3517244"/>
                  </a:cubicBezTo>
                  <a:cubicBezTo>
                    <a:pt x="1525382" y="3514669"/>
                    <a:pt x="1526363" y="3511971"/>
                    <a:pt x="1526730" y="3509396"/>
                  </a:cubicBezTo>
                  <a:cubicBezTo>
                    <a:pt x="1526976" y="3507434"/>
                    <a:pt x="1526976" y="3505594"/>
                    <a:pt x="1526730" y="3504000"/>
                  </a:cubicBezTo>
                  <a:cubicBezTo>
                    <a:pt x="1526485" y="3502406"/>
                    <a:pt x="1525872" y="3501057"/>
                    <a:pt x="1525136" y="3499830"/>
                  </a:cubicBezTo>
                  <a:cubicBezTo>
                    <a:pt x="1524400" y="3498727"/>
                    <a:pt x="1523420" y="3497746"/>
                    <a:pt x="1522193" y="3497133"/>
                  </a:cubicBezTo>
                  <a:cubicBezTo>
                    <a:pt x="1520967" y="3496520"/>
                    <a:pt x="1519618" y="3496029"/>
                    <a:pt x="1518146" y="3495907"/>
                  </a:cubicBezTo>
                  <a:moveTo>
                    <a:pt x="184802" y="3390568"/>
                  </a:moveTo>
                  <a:cubicBezTo>
                    <a:pt x="183698" y="3390568"/>
                    <a:pt x="182594" y="3390568"/>
                    <a:pt x="181245" y="3391059"/>
                  </a:cubicBezTo>
                  <a:cubicBezTo>
                    <a:pt x="179897" y="3391549"/>
                    <a:pt x="178670" y="3392040"/>
                    <a:pt x="177199" y="3392776"/>
                  </a:cubicBezTo>
                  <a:cubicBezTo>
                    <a:pt x="175850" y="3393511"/>
                    <a:pt x="174378" y="3394492"/>
                    <a:pt x="172907" y="3395719"/>
                  </a:cubicBezTo>
                  <a:cubicBezTo>
                    <a:pt x="171435" y="3396945"/>
                    <a:pt x="170086" y="3398294"/>
                    <a:pt x="168737" y="3399766"/>
                  </a:cubicBezTo>
                  <a:cubicBezTo>
                    <a:pt x="166898" y="3401850"/>
                    <a:pt x="165304" y="3403935"/>
                    <a:pt x="164078" y="3406142"/>
                  </a:cubicBezTo>
                  <a:cubicBezTo>
                    <a:pt x="162851" y="3408349"/>
                    <a:pt x="161748" y="3410434"/>
                    <a:pt x="161134" y="3412396"/>
                  </a:cubicBezTo>
                  <a:cubicBezTo>
                    <a:pt x="160521" y="3414358"/>
                    <a:pt x="160153" y="3416320"/>
                    <a:pt x="160276" y="3417914"/>
                  </a:cubicBezTo>
                  <a:cubicBezTo>
                    <a:pt x="160276" y="3419509"/>
                    <a:pt x="160766" y="3420858"/>
                    <a:pt x="161625" y="3421961"/>
                  </a:cubicBezTo>
                  <a:cubicBezTo>
                    <a:pt x="161870" y="3422207"/>
                    <a:pt x="162115" y="3422452"/>
                    <a:pt x="162361" y="3422574"/>
                  </a:cubicBezTo>
                  <a:cubicBezTo>
                    <a:pt x="162606" y="3422820"/>
                    <a:pt x="162851" y="3422942"/>
                    <a:pt x="163219" y="3423065"/>
                  </a:cubicBezTo>
                  <a:cubicBezTo>
                    <a:pt x="163464" y="3423187"/>
                    <a:pt x="163832" y="3423310"/>
                    <a:pt x="164200" y="3423433"/>
                  </a:cubicBezTo>
                  <a:cubicBezTo>
                    <a:pt x="164568" y="3423555"/>
                    <a:pt x="164813" y="3423555"/>
                    <a:pt x="165181" y="3423555"/>
                  </a:cubicBezTo>
                  <a:cubicBezTo>
                    <a:pt x="166285" y="3423555"/>
                    <a:pt x="167389" y="3423555"/>
                    <a:pt x="168737" y="3423187"/>
                  </a:cubicBezTo>
                  <a:cubicBezTo>
                    <a:pt x="169964" y="3422820"/>
                    <a:pt x="171435" y="3422207"/>
                    <a:pt x="172784" y="3421471"/>
                  </a:cubicBezTo>
                  <a:cubicBezTo>
                    <a:pt x="174133" y="3420612"/>
                    <a:pt x="175605" y="3419631"/>
                    <a:pt x="177076" y="3418528"/>
                  </a:cubicBezTo>
                  <a:cubicBezTo>
                    <a:pt x="178548" y="3417301"/>
                    <a:pt x="180019" y="3415952"/>
                    <a:pt x="181368" y="3414358"/>
                  </a:cubicBezTo>
                  <a:cubicBezTo>
                    <a:pt x="183208" y="3412274"/>
                    <a:pt x="184802" y="3410189"/>
                    <a:pt x="186028" y="3407982"/>
                  </a:cubicBezTo>
                  <a:cubicBezTo>
                    <a:pt x="187254" y="3405774"/>
                    <a:pt x="188235" y="3403689"/>
                    <a:pt x="188971" y="3401727"/>
                  </a:cubicBezTo>
                  <a:cubicBezTo>
                    <a:pt x="189584" y="3399766"/>
                    <a:pt x="189952" y="3397803"/>
                    <a:pt x="189830" y="3396209"/>
                  </a:cubicBezTo>
                  <a:cubicBezTo>
                    <a:pt x="189830" y="3394615"/>
                    <a:pt x="189339" y="3393266"/>
                    <a:pt x="188481" y="3392285"/>
                  </a:cubicBezTo>
                  <a:cubicBezTo>
                    <a:pt x="188235" y="3392040"/>
                    <a:pt x="187990" y="3391794"/>
                    <a:pt x="187745" y="3391672"/>
                  </a:cubicBezTo>
                  <a:cubicBezTo>
                    <a:pt x="187500" y="3391549"/>
                    <a:pt x="187254" y="3391304"/>
                    <a:pt x="186887" y="3391181"/>
                  </a:cubicBezTo>
                  <a:cubicBezTo>
                    <a:pt x="186641" y="3391059"/>
                    <a:pt x="186273" y="3390936"/>
                    <a:pt x="185905" y="3390814"/>
                  </a:cubicBezTo>
                  <a:cubicBezTo>
                    <a:pt x="185538" y="3390814"/>
                    <a:pt x="185292" y="3390691"/>
                    <a:pt x="184924" y="3390691"/>
                  </a:cubicBezTo>
                  <a:moveTo>
                    <a:pt x="1445550" y="3521168"/>
                  </a:moveTo>
                  <a:cubicBezTo>
                    <a:pt x="1445550" y="3521168"/>
                    <a:pt x="1444569" y="3521168"/>
                    <a:pt x="1444079" y="3521168"/>
                  </a:cubicBezTo>
                  <a:cubicBezTo>
                    <a:pt x="1443588" y="3521168"/>
                    <a:pt x="1443098" y="3521168"/>
                    <a:pt x="1442484" y="3521291"/>
                  </a:cubicBezTo>
                  <a:cubicBezTo>
                    <a:pt x="1441871" y="3521413"/>
                    <a:pt x="1441381" y="3521413"/>
                    <a:pt x="1440890" y="3521658"/>
                  </a:cubicBezTo>
                  <a:cubicBezTo>
                    <a:pt x="1440277" y="3521781"/>
                    <a:pt x="1439787" y="3521904"/>
                    <a:pt x="1439173" y="3522149"/>
                  </a:cubicBezTo>
                  <a:cubicBezTo>
                    <a:pt x="1436598" y="3523008"/>
                    <a:pt x="1434146" y="3524234"/>
                    <a:pt x="1431816" y="3525951"/>
                  </a:cubicBezTo>
                  <a:cubicBezTo>
                    <a:pt x="1429486" y="3527667"/>
                    <a:pt x="1427278" y="3529630"/>
                    <a:pt x="1425316" y="3531960"/>
                  </a:cubicBezTo>
                  <a:cubicBezTo>
                    <a:pt x="1423354" y="3534167"/>
                    <a:pt x="1421638" y="3536742"/>
                    <a:pt x="1420289" y="3539317"/>
                  </a:cubicBezTo>
                  <a:cubicBezTo>
                    <a:pt x="1418940" y="3541893"/>
                    <a:pt x="1417959" y="3544590"/>
                    <a:pt x="1417468" y="3547165"/>
                  </a:cubicBezTo>
                  <a:cubicBezTo>
                    <a:pt x="1417100" y="3549250"/>
                    <a:pt x="1416978" y="3551090"/>
                    <a:pt x="1417223" y="3552684"/>
                  </a:cubicBezTo>
                  <a:cubicBezTo>
                    <a:pt x="1417468" y="3554278"/>
                    <a:pt x="1417959" y="3555750"/>
                    <a:pt x="1418572" y="3556976"/>
                  </a:cubicBezTo>
                  <a:cubicBezTo>
                    <a:pt x="1419308" y="3558202"/>
                    <a:pt x="1420289" y="3559183"/>
                    <a:pt x="1421392" y="3559919"/>
                  </a:cubicBezTo>
                  <a:cubicBezTo>
                    <a:pt x="1422619" y="3560655"/>
                    <a:pt x="1423967" y="3561023"/>
                    <a:pt x="1425562" y="3561145"/>
                  </a:cubicBezTo>
                  <a:cubicBezTo>
                    <a:pt x="1426052" y="3561145"/>
                    <a:pt x="1426543" y="3561145"/>
                    <a:pt x="1427033" y="3561145"/>
                  </a:cubicBezTo>
                  <a:cubicBezTo>
                    <a:pt x="1427524" y="3561145"/>
                    <a:pt x="1428014" y="3561145"/>
                    <a:pt x="1428627" y="3561023"/>
                  </a:cubicBezTo>
                  <a:cubicBezTo>
                    <a:pt x="1429118" y="3561023"/>
                    <a:pt x="1429731" y="3560900"/>
                    <a:pt x="1430222" y="3560777"/>
                  </a:cubicBezTo>
                  <a:cubicBezTo>
                    <a:pt x="1430835" y="3560655"/>
                    <a:pt x="1431325" y="3560532"/>
                    <a:pt x="1431938" y="3560287"/>
                  </a:cubicBezTo>
                  <a:cubicBezTo>
                    <a:pt x="1434514" y="3559428"/>
                    <a:pt x="1436966" y="3558202"/>
                    <a:pt x="1439296" y="3556485"/>
                  </a:cubicBezTo>
                  <a:cubicBezTo>
                    <a:pt x="1441626" y="3554768"/>
                    <a:pt x="1443833" y="3552806"/>
                    <a:pt x="1445795" y="3550476"/>
                  </a:cubicBezTo>
                  <a:cubicBezTo>
                    <a:pt x="1447757" y="3548269"/>
                    <a:pt x="1449474" y="3545694"/>
                    <a:pt x="1450823" y="3543118"/>
                  </a:cubicBezTo>
                  <a:cubicBezTo>
                    <a:pt x="1452172" y="3540543"/>
                    <a:pt x="1453153" y="3537846"/>
                    <a:pt x="1453644" y="3535270"/>
                  </a:cubicBezTo>
                  <a:cubicBezTo>
                    <a:pt x="1454012" y="3533186"/>
                    <a:pt x="1454134" y="3531346"/>
                    <a:pt x="1453889" y="3529752"/>
                  </a:cubicBezTo>
                  <a:cubicBezTo>
                    <a:pt x="1453644" y="3528158"/>
                    <a:pt x="1453153" y="3526686"/>
                    <a:pt x="1452417" y="3525460"/>
                  </a:cubicBezTo>
                  <a:cubicBezTo>
                    <a:pt x="1451682" y="3524234"/>
                    <a:pt x="1450701" y="3523253"/>
                    <a:pt x="1449474" y="3522640"/>
                  </a:cubicBezTo>
                  <a:cubicBezTo>
                    <a:pt x="1448248" y="3521904"/>
                    <a:pt x="1446899" y="3521536"/>
                    <a:pt x="1445305" y="3521413"/>
                  </a:cubicBezTo>
                  <a:moveTo>
                    <a:pt x="210922" y="3418773"/>
                  </a:moveTo>
                  <a:cubicBezTo>
                    <a:pt x="209818" y="3418773"/>
                    <a:pt x="208592" y="3418773"/>
                    <a:pt x="207243" y="3419264"/>
                  </a:cubicBezTo>
                  <a:cubicBezTo>
                    <a:pt x="205894" y="3419631"/>
                    <a:pt x="204545" y="3420244"/>
                    <a:pt x="203073" y="3421103"/>
                  </a:cubicBezTo>
                  <a:cubicBezTo>
                    <a:pt x="201602" y="3421961"/>
                    <a:pt x="200130" y="3422942"/>
                    <a:pt x="198659" y="3424291"/>
                  </a:cubicBezTo>
                  <a:cubicBezTo>
                    <a:pt x="197187" y="3425517"/>
                    <a:pt x="195716" y="3426989"/>
                    <a:pt x="194244" y="3428583"/>
                  </a:cubicBezTo>
                  <a:cubicBezTo>
                    <a:pt x="192405" y="3430668"/>
                    <a:pt x="190933" y="3432875"/>
                    <a:pt x="189584" y="3434960"/>
                  </a:cubicBezTo>
                  <a:cubicBezTo>
                    <a:pt x="188358" y="3437167"/>
                    <a:pt x="187377" y="3439252"/>
                    <a:pt x="186887" y="3441214"/>
                  </a:cubicBezTo>
                  <a:cubicBezTo>
                    <a:pt x="186273" y="3443176"/>
                    <a:pt x="186028" y="3445015"/>
                    <a:pt x="186151" y="3446732"/>
                  </a:cubicBezTo>
                  <a:cubicBezTo>
                    <a:pt x="186273" y="3448327"/>
                    <a:pt x="186764" y="3449675"/>
                    <a:pt x="187745" y="3450657"/>
                  </a:cubicBezTo>
                  <a:cubicBezTo>
                    <a:pt x="187990" y="3450902"/>
                    <a:pt x="188235" y="3451024"/>
                    <a:pt x="188481" y="3451270"/>
                  </a:cubicBezTo>
                  <a:cubicBezTo>
                    <a:pt x="188726" y="3451392"/>
                    <a:pt x="188971" y="3451637"/>
                    <a:pt x="189339" y="3451760"/>
                  </a:cubicBezTo>
                  <a:cubicBezTo>
                    <a:pt x="189707" y="3451883"/>
                    <a:pt x="189952" y="3452005"/>
                    <a:pt x="190198" y="3452005"/>
                  </a:cubicBezTo>
                  <a:cubicBezTo>
                    <a:pt x="190443" y="3452005"/>
                    <a:pt x="190811" y="3452128"/>
                    <a:pt x="191179" y="3452128"/>
                  </a:cubicBezTo>
                  <a:cubicBezTo>
                    <a:pt x="192282" y="3452128"/>
                    <a:pt x="193508" y="3452128"/>
                    <a:pt x="194857" y="3451637"/>
                  </a:cubicBezTo>
                  <a:cubicBezTo>
                    <a:pt x="196206" y="3451147"/>
                    <a:pt x="197555" y="3450657"/>
                    <a:pt x="199027" y="3449798"/>
                  </a:cubicBezTo>
                  <a:cubicBezTo>
                    <a:pt x="200498" y="3448940"/>
                    <a:pt x="201970" y="3447959"/>
                    <a:pt x="203441" y="3446610"/>
                  </a:cubicBezTo>
                  <a:cubicBezTo>
                    <a:pt x="204913" y="3445384"/>
                    <a:pt x="206384" y="3443912"/>
                    <a:pt x="207856" y="3442318"/>
                  </a:cubicBezTo>
                  <a:cubicBezTo>
                    <a:pt x="209695" y="3440233"/>
                    <a:pt x="211167" y="3438026"/>
                    <a:pt x="212393" y="3435818"/>
                  </a:cubicBezTo>
                  <a:cubicBezTo>
                    <a:pt x="213620" y="3433611"/>
                    <a:pt x="214601" y="3431526"/>
                    <a:pt x="215091" y="3429564"/>
                  </a:cubicBezTo>
                  <a:cubicBezTo>
                    <a:pt x="215704" y="3427602"/>
                    <a:pt x="215950" y="3425763"/>
                    <a:pt x="215827" y="3424169"/>
                  </a:cubicBezTo>
                  <a:cubicBezTo>
                    <a:pt x="215704" y="3422574"/>
                    <a:pt x="215214" y="3421226"/>
                    <a:pt x="214233" y="3420244"/>
                  </a:cubicBezTo>
                  <a:cubicBezTo>
                    <a:pt x="213987" y="3419999"/>
                    <a:pt x="213742" y="3419877"/>
                    <a:pt x="213497" y="3419631"/>
                  </a:cubicBezTo>
                  <a:cubicBezTo>
                    <a:pt x="213252" y="3419509"/>
                    <a:pt x="213007" y="3419264"/>
                    <a:pt x="212639" y="3419141"/>
                  </a:cubicBezTo>
                  <a:cubicBezTo>
                    <a:pt x="212393" y="3419141"/>
                    <a:pt x="212025" y="3418896"/>
                    <a:pt x="211780" y="3418896"/>
                  </a:cubicBezTo>
                  <a:cubicBezTo>
                    <a:pt x="211412" y="3418896"/>
                    <a:pt x="211167" y="3418773"/>
                    <a:pt x="210799" y="3418773"/>
                  </a:cubicBezTo>
                  <a:moveTo>
                    <a:pt x="1373690" y="3543855"/>
                  </a:moveTo>
                  <a:cubicBezTo>
                    <a:pt x="1373690" y="3543855"/>
                    <a:pt x="1372831" y="3543855"/>
                    <a:pt x="1372341" y="3543855"/>
                  </a:cubicBezTo>
                  <a:cubicBezTo>
                    <a:pt x="1371850" y="3543855"/>
                    <a:pt x="1371360" y="3543855"/>
                    <a:pt x="1370992" y="3543855"/>
                  </a:cubicBezTo>
                  <a:cubicBezTo>
                    <a:pt x="1370624" y="3543855"/>
                    <a:pt x="1370011" y="3543977"/>
                    <a:pt x="1369520" y="3544100"/>
                  </a:cubicBezTo>
                  <a:cubicBezTo>
                    <a:pt x="1369030" y="3544222"/>
                    <a:pt x="1368539" y="3544345"/>
                    <a:pt x="1367926" y="3544468"/>
                  </a:cubicBezTo>
                  <a:cubicBezTo>
                    <a:pt x="1365473" y="3545203"/>
                    <a:pt x="1363021" y="3546430"/>
                    <a:pt x="1360691" y="3548024"/>
                  </a:cubicBezTo>
                  <a:cubicBezTo>
                    <a:pt x="1358361" y="3549618"/>
                    <a:pt x="1356154" y="3551580"/>
                    <a:pt x="1354192" y="3553788"/>
                  </a:cubicBezTo>
                  <a:cubicBezTo>
                    <a:pt x="1352229" y="3555995"/>
                    <a:pt x="1350513" y="3558447"/>
                    <a:pt x="1349041" y="3561023"/>
                  </a:cubicBezTo>
                  <a:cubicBezTo>
                    <a:pt x="1347692" y="3563598"/>
                    <a:pt x="1346588" y="3566296"/>
                    <a:pt x="1345975" y="3568871"/>
                  </a:cubicBezTo>
                  <a:cubicBezTo>
                    <a:pt x="1345485" y="3570956"/>
                    <a:pt x="1345362" y="3572918"/>
                    <a:pt x="1345485" y="3574634"/>
                  </a:cubicBezTo>
                  <a:cubicBezTo>
                    <a:pt x="1345608" y="3576351"/>
                    <a:pt x="1346098" y="3577823"/>
                    <a:pt x="1346834" y="3579171"/>
                  </a:cubicBezTo>
                  <a:cubicBezTo>
                    <a:pt x="1347570" y="3580398"/>
                    <a:pt x="1348551" y="3581501"/>
                    <a:pt x="1349654" y="3582237"/>
                  </a:cubicBezTo>
                  <a:cubicBezTo>
                    <a:pt x="1350758" y="3582973"/>
                    <a:pt x="1352229" y="3583464"/>
                    <a:pt x="1353824" y="3583586"/>
                  </a:cubicBezTo>
                  <a:cubicBezTo>
                    <a:pt x="1354192" y="3583586"/>
                    <a:pt x="1354682" y="3583586"/>
                    <a:pt x="1355173" y="3583586"/>
                  </a:cubicBezTo>
                  <a:cubicBezTo>
                    <a:pt x="1355663" y="3583586"/>
                    <a:pt x="1356031" y="3583586"/>
                    <a:pt x="1356522" y="3583586"/>
                  </a:cubicBezTo>
                  <a:cubicBezTo>
                    <a:pt x="1357012" y="3583586"/>
                    <a:pt x="1357502" y="3583464"/>
                    <a:pt x="1357993" y="3583341"/>
                  </a:cubicBezTo>
                  <a:cubicBezTo>
                    <a:pt x="1358483" y="3583341"/>
                    <a:pt x="1358974" y="3583096"/>
                    <a:pt x="1359465" y="3582973"/>
                  </a:cubicBezTo>
                  <a:cubicBezTo>
                    <a:pt x="1361917" y="3582237"/>
                    <a:pt x="1364370" y="3581011"/>
                    <a:pt x="1366700" y="3579417"/>
                  </a:cubicBezTo>
                  <a:cubicBezTo>
                    <a:pt x="1369030" y="3577823"/>
                    <a:pt x="1371237" y="3575861"/>
                    <a:pt x="1373322" y="3573653"/>
                  </a:cubicBezTo>
                  <a:cubicBezTo>
                    <a:pt x="1375284" y="3571446"/>
                    <a:pt x="1377123" y="3568993"/>
                    <a:pt x="1378472" y="3566418"/>
                  </a:cubicBezTo>
                  <a:cubicBezTo>
                    <a:pt x="1379821" y="3563843"/>
                    <a:pt x="1380925" y="3561145"/>
                    <a:pt x="1381538" y="3558570"/>
                  </a:cubicBezTo>
                  <a:cubicBezTo>
                    <a:pt x="1382028" y="3556485"/>
                    <a:pt x="1382151" y="3554523"/>
                    <a:pt x="1382028" y="3552806"/>
                  </a:cubicBezTo>
                  <a:cubicBezTo>
                    <a:pt x="1381906" y="3551090"/>
                    <a:pt x="1381415" y="3549618"/>
                    <a:pt x="1380679" y="3548392"/>
                  </a:cubicBezTo>
                  <a:cubicBezTo>
                    <a:pt x="1379944" y="3547165"/>
                    <a:pt x="1378963" y="3546062"/>
                    <a:pt x="1377859" y="3545326"/>
                  </a:cubicBezTo>
                  <a:cubicBezTo>
                    <a:pt x="1376755" y="3544590"/>
                    <a:pt x="1375284" y="3544100"/>
                    <a:pt x="1373690" y="3543977"/>
                  </a:cubicBezTo>
                  <a:moveTo>
                    <a:pt x="239126" y="3445629"/>
                  </a:moveTo>
                  <a:cubicBezTo>
                    <a:pt x="238023" y="3445629"/>
                    <a:pt x="236674" y="3445629"/>
                    <a:pt x="235325" y="3446119"/>
                  </a:cubicBezTo>
                  <a:cubicBezTo>
                    <a:pt x="233976" y="3446610"/>
                    <a:pt x="232504" y="3447223"/>
                    <a:pt x="230910" y="3448081"/>
                  </a:cubicBezTo>
                  <a:cubicBezTo>
                    <a:pt x="229439" y="3448940"/>
                    <a:pt x="227845" y="3450043"/>
                    <a:pt x="226373" y="3451392"/>
                  </a:cubicBezTo>
                  <a:cubicBezTo>
                    <a:pt x="224902" y="3452741"/>
                    <a:pt x="223430" y="3454212"/>
                    <a:pt x="221958" y="3455929"/>
                  </a:cubicBezTo>
                  <a:cubicBezTo>
                    <a:pt x="220119" y="3458014"/>
                    <a:pt x="218647" y="3460344"/>
                    <a:pt x="217421" y="3462429"/>
                  </a:cubicBezTo>
                  <a:cubicBezTo>
                    <a:pt x="216195" y="3464636"/>
                    <a:pt x="215336" y="3466721"/>
                    <a:pt x="214846" y="3468805"/>
                  </a:cubicBezTo>
                  <a:cubicBezTo>
                    <a:pt x="214355" y="3470767"/>
                    <a:pt x="214110" y="3472607"/>
                    <a:pt x="214355" y="3474201"/>
                  </a:cubicBezTo>
                  <a:cubicBezTo>
                    <a:pt x="214601" y="3475795"/>
                    <a:pt x="215091" y="3477144"/>
                    <a:pt x="216072" y="3478003"/>
                  </a:cubicBezTo>
                  <a:cubicBezTo>
                    <a:pt x="216317" y="3478248"/>
                    <a:pt x="216563" y="3478370"/>
                    <a:pt x="216808" y="3478493"/>
                  </a:cubicBezTo>
                  <a:cubicBezTo>
                    <a:pt x="217053" y="3478616"/>
                    <a:pt x="217298" y="3478738"/>
                    <a:pt x="217544" y="3478861"/>
                  </a:cubicBezTo>
                  <a:cubicBezTo>
                    <a:pt x="217789" y="3478861"/>
                    <a:pt x="218034" y="3479107"/>
                    <a:pt x="218402" y="3479107"/>
                  </a:cubicBezTo>
                  <a:cubicBezTo>
                    <a:pt x="218647" y="3479107"/>
                    <a:pt x="219015" y="3479107"/>
                    <a:pt x="219261" y="3479229"/>
                  </a:cubicBezTo>
                  <a:cubicBezTo>
                    <a:pt x="220364" y="3479229"/>
                    <a:pt x="221713" y="3479229"/>
                    <a:pt x="223062" y="3478738"/>
                  </a:cubicBezTo>
                  <a:cubicBezTo>
                    <a:pt x="224411" y="3478370"/>
                    <a:pt x="225882" y="3477635"/>
                    <a:pt x="227477" y="3476777"/>
                  </a:cubicBezTo>
                  <a:cubicBezTo>
                    <a:pt x="228948" y="3475918"/>
                    <a:pt x="230542" y="3474814"/>
                    <a:pt x="232137" y="3473465"/>
                  </a:cubicBezTo>
                  <a:cubicBezTo>
                    <a:pt x="233731" y="3472117"/>
                    <a:pt x="235202" y="3470645"/>
                    <a:pt x="236674" y="3468928"/>
                  </a:cubicBezTo>
                  <a:cubicBezTo>
                    <a:pt x="238513" y="3466721"/>
                    <a:pt x="239985" y="3464514"/>
                    <a:pt x="241211" y="3462306"/>
                  </a:cubicBezTo>
                  <a:cubicBezTo>
                    <a:pt x="242437" y="3460099"/>
                    <a:pt x="243296" y="3458014"/>
                    <a:pt x="243786" y="3455929"/>
                  </a:cubicBezTo>
                  <a:cubicBezTo>
                    <a:pt x="244277" y="3453967"/>
                    <a:pt x="244522" y="3452128"/>
                    <a:pt x="244277" y="3450534"/>
                  </a:cubicBezTo>
                  <a:cubicBezTo>
                    <a:pt x="244032" y="3448940"/>
                    <a:pt x="243418" y="3447713"/>
                    <a:pt x="242437" y="3446855"/>
                  </a:cubicBezTo>
                  <a:cubicBezTo>
                    <a:pt x="242192" y="3446610"/>
                    <a:pt x="241947" y="3446487"/>
                    <a:pt x="241702" y="3446364"/>
                  </a:cubicBezTo>
                  <a:cubicBezTo>
                    <a:pt x="241456" y="3446242"/>
                    <a:pt x="241211" y="3446119"/>
                    <a:pt x="240966" y="3445997"/>
                  </a:cubicBezTo>
                  <a:cubicBezTo>
                    <a:pt x="240721" y="3445997"/>
                    <a:pt x="240475" y="3445751"/>
                    <a:pt x="240107" y="3445751"/>
                  </a:cubicBezTo>
                  <a:cubicBezTo>
                    <a:pt x="239862" y="3445751"/>
                    <a:pt x="239494" y="3445751"/>
                    <a:pt x="239249" y="3445629"/>
                  </a:cubicBezTo>
                  <a:moveTo>
                    <a:pt x="1303423" y="3563843"/>
                  </a:moveTo>
                  <a:cubicBezTo>
                    <a:pt x="1303423" y="3563843"/>
                    <a:pt x="1302687" y="3563843"/>
                    <a:pt x="1302197" y="3563843"/>
                  </a:cubicBezTo>
                  <a:cubicBezTo>
                    <a:pt x="1301829" y="3563843"/>
                    <a:pt x="1301339" y="3563843"/>
                    <a:pt x="1300971" y="3563843"/>
                  </a:cubicBezTo>
                  <a:cubicBezTo>
                    <a:pt x="1300603" y="3563843"/>
                    <a:pt x="1300112" y="3563843"/>
                    <a:pt x="1299622" y="3564088"/>
                  </a:cubicBezTo>
                  <a:cubicBezTo>
                    <a:pt x="1299131" y="3564088"/>
                    <a:pt x="1298763" y="3564333"/>
                    <a:pt x="1298273" y="3564456"/>
                  </a:cubicBezTo>
                  <a:cubicBezTo>
                    <a:pt x="1295820" y="3565069"/>
                    <a:pt x="1293490" y="3566173"/>
                    <a:pt x="1291160" y="3567767"/>
                  </a:cubicBezTo>
                  <a:cubicBezTo>
                    <a:pt x="1288830" y="3569239"/>
                    <a:pt x="1286623" y="3571201"/>
                    <a:pt x="1284538" y="3573408"/>
                  </a:cubicBezTo>
                  <a:cubicBezTo>
                    <a:pt x="1282454" y="3575615"/>
                    <a:pt x="1280737" y="3577945"/>
                    <a:pt x="1279265" y="3580521"/>
                  </a:cubicBezTo>
                  <a:cubicBezTo>
                    <a:pt x="1277794" y="3583096"/>
                    <a:pt x="1276690" y="3585671"/>
                    <a:pt x="1275954" y="3588369"/>
                  </a:cubicBezTo>
                  <a:cubicBezTo>
                    <a:pt x="1275464" y="3590576"/>
                    <a:pt x="1275219" y="3592538"/>
                    <a:pt x="1275341" y="3594255"/>
                  </a:cubicBezTo>
                  <a:cubicBezTo>
                    <a:pt x="1275341" y="3595972"/>
                    <a:pt x="1275832" y="3597566"/>
                    <a:pt x="1276445" y="3598915"/>
                  </a:cubicBezTo>
                  <a:cubicBezTo>
                    <a:pt x="1277058" y="3600264"/>
                    <a:pt x="1278039" y="3601245"/>
                    <a:pt x="1279143" y="3602103"/>
                  </a:cubicBezTo>
                  <a:cubicBezTo>
                    <a:pt x="1280246" y="3602839"/>
                    <a:pt x="1281718" y="3603329"/>
                    <a:pt x="1283312" y="3603575"/>
                  </a:cubicBezTo>
                  <a:cubicBezTo>
                    <a:pt x="1283680" y="3603575"/>
                    <a:pt x="1284048" y="3603575"/>
                    <a:pt x="1284538" y="3603575"/>
                  </a:cubicBezTo>
                  <a:cubicBezTo>
                    <a:pt x="1284906" y="3603575"/>
                    <a:pt x="1285397" y="3603575"/>
                    <a:pt x="1285765" y="3603575"/>
                  </a:cubicBezTo>
                  <a:cubicBezTo>
                    <a:pt x="1286255" y="3603575"/>
                    <a:pt x="1286623" y="3603575"/>
                    <a:pt x="1287114" y="3603329"/>
                  </a:cubicBezTo>
                  <a:cubicBezTo>
                    <a:pt x="1287604" y="3603329"/>
                    <a:pt x="1287972" y="3603084"/>
                    <a:pt x="1288462" y="3602961"/>
                  </a:cubicBezTo>
                  <a:cubicBezTo>
                    <a:pt x="1290915" y="3602348"/>
                    <a:pt x="1293245" y="3601245"/>
                    <a:pt x="1295698" y="3599651"/>
                  </a:cubicBezTo>
                  <a:cubicBezTo>
                    <a:pt x="1298028" y="3598179"/>
                    <a:pt x="1300235" y="3596217"/>
                    <a:pt x="1302319" y="3594010"/>
                  </a:cubicBezTo>
                  <a:cubicBezTo>
                    <a:pt x="1304404" y="3591802"/>
                    <a:pt x="1306121" y="3589473"/>
                    <a:pt x="1307593" y="3586897"/>
                  </a:cubicBezTo>
                  <a:cubicBezTo>
                    <a:pt x="1309064" y="3584322"/>
                    <a:pt x="1310168" y="3581624"/>
                    <a:pt x="1310904" y="3579049"/>
                  </a:cubicBezTo>
                  <a:cubicBezTo>
                    <a:pt x="1311394" y="3576841"/>
                    <a:pt x="1311639" y="3574880"/>
                    <a:pt x="1311517" y="3573163"/>
                  </a:cubicBezTo>
                  <a:cubicBezTo>
                    <a:pt x="1311394" y="3571446"/>
                    <a:pt x="1311026" y="3569852"/>
                    <a:pt x="1310413" y="3568503"/>
                  </a:cubicBezTo>
                  <a:cubicBezTo>
                    <a:pt x="1309800" y="3567154"/>
                    <a:pt x="1308819" y="3566173"/>
                    <a:pt x="1307593" y="3565315"/>
                  </a:cubicBezTo>
                  <a:cubicBezTo>
                    <a:pt x="1306489" y="3564579"/>
                    <a:pt x="1305017" y="3564088"/>
                    <a:pt x="1303423" y="3563966"/>
                  </a:cubicBezTo>
                  <a:moveTo>
                    <a:pt x="269538" y="3470890"/>
                  </a:moveTo>
                  <a:cubicBezTo>
                    <a:pt x="268312" y="3470890"/>
                    <a:pt x="266963" y="3470890"/>
                    <a:pt x="265614" y="3471381"/>
                  </a:cubicBezTo>
                  <a:cubicBezTo>
                    <a:pt x="264143" y="3471871"/>
                    <a:pt x="262671" y="3472484"/>
                    <a:pt x="261077" y="3473465"/>
                  </a:cubicBezTo>
                  <a:cubicBezTo>
                    <a:pt x="259483" y="3474447"/>
                    <a:pt x="258011" y="3475550"/>
                    <a:pt x="256417" y="3476899"/>
                  </a:cubicBezTo>
                  <a:cubicBezTo>
                    <a:pt x="254823" y="3478248"/>
                    <a:pt x="253351" y="3479842"/>
                    <a:pt x="251880" y="3481682"/>
                  </a:cubicBezTo>
                  <a:cubicBezTo>
                    <a:pt x="250040" y="3483889"/>
                    <a:pt x="248569" y="3486096"/>
                    <a:pt x="247465" y="3488304"/>
                  </a:cubicBezTo>
                  <a:cubicBezTo>
                    <a:pt x="246362" y="3490511"/>
                    <a:pt x="245503" y="3492718"/>
                    <a:pt x="245013" y="3494680"/>
                  </a:cubicBezTo>
                  <a:cubicBezTo>
                    <a:pt x="244522" y="3496642"/>
                    <a:pt x="244400" y="3498482"/>
                    <a:pt x="244645" y="3500076"/>
                  </a:cubicBezTo>
                  <a:cubicBezTo>
                    <a:pt x="244890" y="3501670"/>
                    <a:pt x="245626" y="3502896"/>
                    <a:pt x="246607" y="3503755"/>
                  </a:cubicBezTo>
                  <a:cubicBezTo>
                    <a:pt x="246852" y="3503877"/>
                    <a:pt x="246975" y="3504000"/>
                    <a:pt x="247220" y="3504123"/>
                  </a:cubicBezTo>
                  <a:cubicBezTo>
                    <a:pt x="247465" y="3504245"/>
                    <a:pt x="247710" y="3504368"/>
                    <a:pt x="247956" y="3504490"/>
                  </a:cubicBezTo>
                  <a:cubicBezTo>
                    <a:pt x="248201" y="3504490"/>
                    <a:pt x="248446" y="3504613"/>
                    <a:pt x="248691" y="3504736"/>
                  </a:cubicBezTo>
                  <a:cubicBezTo>
                    <a:pt x="248937" y="3504736"/>
                    <a:pt x="249182" y="3504736"/>
                    <a:pt x="249550" y="3504858"/>
                  </a:cubicBezTo>
                  <a:cubicBezTo>
                    <a:pt x="250776" y="3504858"/>
                    <a:pt x="252125" y="3504858"/>
                    <a:pt x="253597" y="3504368"/>
                  </a:cubicBezTo>
                  <a:cubicBezTo>
                    <a:pt x="255068" y="3503877"/>
                    <a:pt x="256540" y="3503264"/>
                    <a:pt x="258134" y="3502283"/>
                  </a:cubicBezTo>
                  <a:cubicBezTo>
                    <a:pt x="259728" y="3501302"/>
                    <a:pt x="261322" y="3500198"/>
                    <a:pt x="262916" y="3498727"/>
                  </a:cubicBezTo>
                  <a:cubicBezTo>
                    <a:pt x="264511" y="3497378"/>
                    <a:pt x="265982" y="3495784"/>
                    <a:pt x="267454" y="3493945"/>
                  </a:cubicBezTo>
                  <a:cubicBezTo>
                    <a:pt x="269293" y="3491737"/>
                    <a:pt x="270765" y="3489530"/>
                    <a:pt x="271868" y="3487200"/>
                  </a:cubicBezTo>
                  <a:cubicBezTo>
                    <a:pt x="272972" y="3484992"/>
                    <a:pt x="273830" y="3482785"/>
                    <a:pt x="274321" y="3480823"/>
                  </a:cubicBezTo>
                  <a:cubicBezTo>
                    <a:pt x="274811" y="3478861"/>
                    <a:pt x="274811" y="3477022"/>
                    <a:pt x="274566" y="3475427"/>
                  </a:cubicBezTo>
                  <a:cubicBezTo>
                    <a:pt x="274321" y="3473833"/>
                    <a:pt x="273585" y="3472607"/>
                    <a:pt x="272481" y="3471871"/>
                  </a:cubicBezTo>
                  <a:cubicBezTo>
                    <a:pt x="272236" y="3471749"/>
                    <a:pt x="271991" y="3471503"/>
                    <a:pt x="271868" y="3471381"/>
                  </a:cubicBezTo>
                  <a:cubicBezTo>
                    <a:pt x="271623" y="3471258"/>
                    <a:pt x="271378" y="3471135"/>
                    <a:pt x="271133" y="3471013"/>
                  </a:cubicBezTo>
                  <a:cubicBezTo>
                    <a:pt x="270887" y="3470890"/>
                    <a:pt x="270642" y="3470890"/>
                    <a:pt x="270397" y="3470767"/>
                  </a:cubicBezTo>
                  <a:cubicBezTo>
                    <a:pt x="270151" y="3470767"/>
                    <a:pt x="269784" y="3470767"/>
                    <a:pt x="269538" y="3470645"/>
                  </a:cubicBezTo>
                  <a:moveTo>
                    <a:pt x="1234260" y="3581256"/>
                  </a:moveTo>
                  <a:cubicBezTo>
                    <a:pt x="1234260" y="3581256"/>
                    <a:pt x="1233525" y="3581256"/>
                    <a:pt x="1233279" y="3581256"/>
                  </a:cubicBezTo>
                  <a:cubicBezTo>
                    <a:pt x="1233034" y="3581256"/>
                    <a:pt x="1232544" y="3581256"/>
                    <a:pt x="1232176" y="3581256"/>
                  </a:cubicBezTo>
                  <a:cubicBezTo>
                    <a:pt x="1231808" y="3581256"/>
                    <a:pt x="1231440" y="3581256"/>
                    <a:pt x="1231072" y="3581379"/>
                  </a:cubicBezTo>
                  <a:cubicBezTo>
                    <a:pt x="1230704" y="3581379"/>
                    <a:pt x="1230336" y="3581501"/>
                    <a:pt x="1229846" y="3581624"/>
                  </a:cubicBezTo>
                  <a:cubicBezTo>
                    <a:pt x="1227516" y="3582115"/>
                    <a:pt x="1225063" y="3583218"/>
                    <a:pt x="1222733" y="3584690"/>
                  </a:cubicBezTo>
                  <a:cubicBezTo>
                    <a:pt x="1220403" y="3586161"/>
                    <a:pt x="1218196" y="3588001"/>
                    <a:pt x="1216111" y="3590086"/>
                  </a:cubicBezTo>
                  <a:cubicBezTo>
                    <a:pt x="1214027" y="3592170"/>
                    <a:pt x="1212187" y="3594623"/>
                    <a:pt x="1210716" y="3597076"/>
                  </a:cubicBezTo>
                  <a:cubicBezTo>
                    <a:pt x="1209244" y="3599528"/>
                    <a:pt x="1208018" y="3602226"/>
                    <a:pt x="1207159" y="3604924"/>
                  </a:cubicBezTo>
                  <a:cubicBezTo>
                    <a:pt x="1206546" y="3607131"/>
                    <a:pt x="1206178" y="3609216"/>
                    <a:pt x="1206178" y="3611055"/>
                  </a:cubicBezTo>
                  <a:cubicBezTo>
                    <a:pt x="1206178" y="3612894"/>
                    <a:pt x="1206546" y="3614489"/>
                    <a:pt x="1207159" y="3615960"/>
                  </a:cubicBezTo>
                  <a:cubicBezTo>
                    <a:pt x="1207773" y="3617309"/>
                    <a:pt x="1208754" y="3618413"/>
                    <a:pt x="1209857" y="3619271"/>
                  </a:cubicBezTo>
                  <a:cubicBezTo>
                    <a:pt x="1210961" y="3620130"/>
                    <a:pt x="1212433" y="3620620"/>
                    <a:pt x="1214027" y="3620743"/>
                  </a:cubicBezTo>
                  <a:cubicBezTo>
                    <a:pt x="1214394" y="3620743"/>
                    <a:pt x="1214762" y="3620743"/>
                    <a:pt x="1215008" y="3620743"/>
                  </a:cubicBezTo>
                  <a:cubicBezTo>
                    <a:pt x="1215376" y="3620743"/>
                    <a:pt x="1215743" y="3620743"/>
                    <a:pt x="1216111" y="3620743"/>
                  </a:cubicBezTo>
                  <a:cubicBezTo>
                    <a:pt x="1216479" y="3620743"/>
                    <a:pt x="1216847" y="3620743"/>
                    <a:pt x="1217215" y="3620620"/>
                  </a:cubicBezTo>
                  <a:cubicBezTo>
                    <a:pt x="1217583" y="3620498"/>
                    <a:pt x="1217951" y="3620498"/>
                    <a:pt x="1218441" y="3620375"/>
                  </a:cubicBezTo>
                  <a:cubicBezTo>
                    <a:pt x="1220771" y="3619884"/>
                    <a:pt x="1223224" y="3618781"/>
                    <a:pt x="1225554" y="3617309"/>
                  </a:cubicBezTo>
                  <a:cubicBezTo>
                    <a:pt x="1227884" y="3615838"/>
                    <a:pt x="1230214" y="3613998"/>
                    <a:pt x="1232176" y="3611914"/>
                  </a:cubicBezTo>
                  <a:cubicBezTo>
                    <a:pt x="1234260" y="3609829"/>
                    <a:pt x="1236100" y="3607376"/>
                    <a:pt x="1237571" y="3604924"/>
                  </a:cubicBezTo>
                  <a:cubicBezTo>
                    <a:pt x="1239043" y="3602348"/>
                    <a:pt x="1240269" y="3599773"/>
                    <a:pt x="1241005" y="3597076"/>
                  </a:cubicBezTo>
                  <a:cubicBezTo>
                    <a:pt x="1241618" y="3594868"/>
                    <a:pt x="1241986" y="3592783"/>
                    <a:pt x="1241863" y="3590944"/>
                  </a:cubicBezTo>
                  <a:cubicBezTo>
                    <a:pt x="1241741" y="3589104"/>
                    <a:pt x="1241496" y="3587510"/>
                    <a:pt x="1240882" y="3586161"/>
                  </a:cubicBezTo>
                  <a:cubicBezTo>
                    <a:pt x="1240269" y="3584813"/>
                    <a:pt x="1239288" y="3583709"/>
                    <a:pt x="1238185" y="3582851"/>
                  </a:cubicBezTo>
                  <a:cubicBezTo>
                    <a:pt x="1236958" y="3581992"/>
                    <a:pt x="1235609" y="3581501"/>
                    <a:pt x="1234015" y="3581379"/>
                  </a:cubicBezTo>
                  <a:moveTo>
                    <a:pt x="302035" y="3494558"/>
                  </a:moveTo>
                  <a:cubicBezTo>
                    <a:pt x="300809" y="3494558"/>
                    <a:pt x="299337" y="3494558"/>
                    <a:pt x="297866" y="3495048"/>
                  </a:cubicBezTo>
                  <a:cubicBezTo>
                    <a:pt x="296394" y="3495539"/>
                    <a:pt x="294800" y="3496275"/>
                    <a:pt x="293206" y="3497255"/>
                  </a:cubicBezTo>
                  <a:cubicBezTo>
                    <a:pt x="291612" y="3498237"/>
                    <a:pt x="289895" y="3499463"/>
                    <a:pt x="288301" y="3500934"/>
                  </a:cubicBezTo>
                  <a:cubicBezTo>
                    <a:pt x="286706" y="3502406"/>
                    <a:pt x="285112" y="3504000"/>
                    <a:pt x="283641" y="3505840"/>
                  </a:cubicBezTo>
                  <a:cubicBezTo>
                    <a:pt x="281924" y="3508047"/>
                    <a:pt x="280452" y="3510377"/>
                    <a:pt x="279349" y="3512584"/>
                  </a:cubicBezTo>
                  <a:cubicBezTo>
                    <a:pt x="278245" y="3514791"/>
                    <a:pt x="277509" y="3516999"/>
                    <a:pt x="277019" y="3518961"/>
                  </a:cubicBezTo>
                  <a:cubicBezTo>
                    <a:pt x="276651" y="3520923"/>
                    <a:pt x="276528" y="3522762"/>
                    <a:pt x="277019" y="3524234"/>
                  </a:cubicBezTo>
                  <a:cubicBezTo>
                    <a:pt x="277387" y="3525705"/>
                    <a:pt x="278122" y="3526932"/>
                    <a:pt x="279226" y="3527790"/>
                  </a:cubicBezTo>
                  <a:cubicBezTo>
                    <a:pt x="279471" y="3527913"/>
                    <a:pt x="279594" y="3528035"/>
                    <a:pt x="279839" y="3528158"/>
                  </a:cubicBezTo>
                  <a:cubicBezTo>
                    <a:pt x="280085" y="3528158"/>
                    <a:pt x="280330" y="3528403"/>
                    <a:pt x="280452" y="3528403"/>
                  </a:cubicBezTo>
                  <a:cubicBezTo>
                    <a:pt x="280698" y="3528403"/>
                    <a:pt x="280943" y="3528526"/>
                    <a:pt x="281188" y="3528648"/>
                  </a:cubicBezTo>
                  <a:cubicBezTo>
                    <a:pt x="281433" y="3528648"/>
                    <a:pt x="281679" y="3528648"/>
                    <a:pt x="281924" y="3528648"/>
                  </a:cubicBezTo>
                  <a:cubicBezTo>
                    <a:pt x="283150" y="3528771"/>
                    <a:pt x="284622" y="3528648"/>
                    <a:pt x="286093" y="3528158"/>
                  </a:cubicBezTo>
                  <a:cubicBezTo>
                    <a:pt x="287565" y="3527667"/>
                    <a:pt x="289159" y="3526932"/>
                    <a:pt x="290876" y="3525951"/>
                  </a:cubicBezTo>
                  <a:cubicBezTo>
                    <a:pt x="292593" y="3524970"/>
                    <a:pt x="294187" y="3523743"/>
                    <a:pt x="295781" y="3522272"/>
                  </a:cubicBezTo>
                  <a:cubicBezTo>
                    <a:pt x="297375" y="3520800"/>
                    <a:pt x="298969" y="3519083"/>
                    <a:pt x="300441" y="3517244"/>
                  </a:cubicBezTo>
                  <a:cubicBezTo>
                    <a:pt x="302280" y="3515037"/>
                    <a:pt x="303752" y="3512707"/>
                    <a:pt x="304856" y="3510500"/>
                  </a:cubicBezTo>
                  <a:cubicBezTo>
                    <a:pt x="305959" y="3508292"/>
                    <a:pt x="306695" y="3506085"/>
                    <a:pt x="307185" y="3504123"/>
                  </a:cubicBezTo>
                  <a:cubicBezTo>
                    <a:pt x="307553" y="3502160"/>
                    <a:pt x="307553" y="3500321"/>
                    <a:pt x="307185" y="3498850"/>
                  </a:cubicBezTo>
                  <a:cubicBezTo>
                    <a:pt x="306818" y="3497378"/>
                    <a:pt x="306082" y="3496152"/>
                    <a:pt x="304978" y="3495293"/>
                  </a:cubicBezTo>
                  <a:cubicBezTo>
                    <a:pt x="304733" y="3495171"/>
                    <a:pt x="304610" y="3495048"/>
                    <a:pt x="304365" y="3494925"/>
                  </a:cubicBezTo>
                  <a:cubicBezTo>
                    <a:pt x="304120" y="3494925"/>
                    <a:pt x="303874" y="3494680"/>
                    <a:pt x="303752" y="3494680"/>
                  </a:cubicBezTo>
                  <a:cubicBezTo>
                    <a:pt x="303507" y="3494680"/>
                    <a:pt x="303261" y="3494558"/>
                    <a:pt x="303016" y="3494435"/>
                  </a:cubicBezTo>
                  <a:cubicBezTo>
                    <a:pt x="302771" y="3494312"/>
                    <a:pt x="302526" y="3494435"/>
                    <a:pt x="302280" y="3494435"/>
                  </a:cubicBezTo>
                  <a:moveTo>
                    <a:pt x="1166692" y="3595972"/>
                  </a:moveTo>
                  <a:cubicBezTo>
                    <a:pt x="1166692" y="3595972"/>
                    <a:pt x="1166079" y="3595972"/>
                    <a:pt x="1165834" y="3595972"/>
                  </a:cubicBezTo>
                  <a:cubicBezTo>
                    <a:pt x="1165466" y="3595972"/>
                    <a:pt x="1165220" y="3595972"/>
                    <a:pt x="1164852" y="3595972"/>
                  </a:cubicBezTo>
                  <a:cubicBezTo>
                    <a:pt x="1164485" y="3595972"/>
                    <a:pt x="1164239" y="3595972"/>
                    <a:pt x="1163871" y="3595972"/>
                  </a:cubicBezTo>
                  <a:cubicBezTo>
                    <a:pt x="1163504" y="3595972"/>
                    <a:pt x="1163136" y="3595972"/>
                    <a:pt x="1162890" y="3596094"/>
                  </a:cubicBezTo>
                  <a:cubicBezTo>
                    <a:pt x="1160560" y="3596585"/>
                    <a:pt x="1158230" y="3597566"/>
                    <a:pt x="1155901" y="3598915"/>
                  </a:cubicBezTo>
                  <a:cubicBezTo>
                    <a:pt x="1153571" y="3600264"/>
                    <a:pt x="1151363" y="3602103"/>
                    <a:pt x="1149279" y="3604188"/>
                  </a:cubicBezTo>
                  <a:cubicBezTo>
                    <a:pt x="1147194" y="3606273"/>
                    <a:pt x="1145354" y="3608603"/>
                    <a:pt x="1143760" y="3611055"/>
                  </a:cubicBezTo>
                  <a:cubicBezTo>
                    <a:pt x="1142166" y="3613508"/>
                    <a:pt x="1140940" y="3616206"/>
                    <a:pt x="1140081" y="3618903"/>
                  </a:cubicBezTo>
                  <a:cubicBezTo>
                    <a:pt x="1139346" y="3621111"/>
                    <a:pt x="1138978" y="3623318"/>
                    <a:pt x="1138978" y="3625157"/>
                  </a:cubicBezTo>
                  <a:cubicBezTo>
                    <a:pt x="1138978" y="3626997"/>
                    <a:pt x="1139223" y="3628714"/>
                    <a:pt x="1139836" y="3630185"/>
                  </a:cubicBezTo>
                  <a:cubicBezTo>
                    <a:pt x="1140449" y="3631657"/>
                    <a:pt x="1141308" y="3632761"/>
                    <a:pt x="1142534" y="3633619"/>
                  </a:cubicBezTo>
                  <a:cubicBezTo>
                    <a:pt x="1143638" y="3634477"/>
                    <a:pt x="1145109" y="3634968"/>
                    <a:pt x="1146703" y="3635213"/>
                  </a:cubicBezTo>
                  <a:cubicBezTo>
                    <a:pt x="1146949" y="3635213"/>
                    <a:pt x="1147316" y="3635213"/>
                    <a:pt x="1147562" y="3635213"/>
                  </a:cubicBezTo>
                  <a:cubicBezTo>
                    <a:pt x="1147807" y="3635213"/>
                    <a:pt x="1148175" y="3635213"/>
                    <a:pt x="1148543" y="3635213"/>
                  </a:cubicBezTo>
                  <a:cubicBezTo>
                    <a:pt x="1148911" y="3635213"/>
                    <a:pt x="1149156" y="3635213"/>
                    <a:pt x="1149524" y="3635213"/>
                  </a:cubicBezTo>
                  <a:cubicBezTo>
                    <a:pt x="1149892" y="3635213"/>
                    <a:pt x="1150260" y="3635213"/>
                    <a:pt x="1150505" y="3635090"/>
                  </a:cubicBezTo>
                  <a:cubicBezTo>
                    <a:pt x="1152835" y="3634600"/>
                    <a:pt x="1155165" y="3633619"/>
                    <a:pt x="1157495" y="3632147"/>
                  </a:cubicBezTo>
                  <a:cubicBezTo>
                    <a:pt x="1159825" y="3630676"/>
                    <a:pt x="1162032" y="3628959"/>
                    <a:pt x="1164117" y="3626874"/>
                  </a:cubicBezTo>
                  <a:cubicBezTo>
                    <a:pt x="1166201" y="3624789"/>
                    <a:pt x="1168041" y="3622459"/>
                    <a:pt x="1169635" y="3620007"/>
                  </a:cubicBezTo>
                  <a:cubicBezTo>
                    <a:pt x="1171229" y="3617554"/>
                    <a:pt x="1172455" y="3614857"/>
                    <a:pt x="1173314" y="3612159"/>
                  </a:cubicBezTo>
                  <a:cubicBezTo>
                    <a:pt x="1174050" y="3609951"/>
                    <a:pt x="1174417" y="3607744"/>
                    <a:pt x="1174417" y="3605905"/>
                  </a:cubicBezTo>
                  <a:cubicBezTo>
                    <a:pt x="1174417" y="3604065"/>
                    <a:pt x="1174172" y="3602348"/>
                    <a:pt x="1173559" y="3600877"/>
                  </a:cubicBezTo>
                  <a:cubicBezTo>
                    <a:pt x="1172946" y="3599406"/>
                    <a:pt x="1172088" y="3598302"/>
                    <a:pt x="1170861" y="3597443"/>
                  </a:cubicBezTo>
                  <a:cubicBezTo>
                    <a:pt x="1169635" y="3596585"/>
                    <a:pt x="1168286" y="3596094"/>
                    <a:pt x="1166569" y="3595972"/>
                  </a:cubicBezTo>
                  <a:moveTo>
                    <a:pt x="336494" y="3516631"/>
                  </a:moveTo>
                  <a:cubicBezTo>
                    <a:pt x="335145" y="3516508"/>
                    <a:pt x="333673" y="3516631"/>
                    <a:pt x="332202" y="3517244"/>
                  </a:cubicBezTo>
                  <a:cubicBezTo>
                    <a:pt x="330730" y="3517857"/>
                    <a:pt x="329013" y="3518593"/>
                    <a:pt x="327297" y="3519574"/>
                  </a:cubicBezTo>
                  <a:cubicBezTo>
                    <a:pt x="325580" y="3520678"/>
                    <a:pt x="323986" y="3521904"/>
                    <a:pt x="322269" y="3523498"/>
                  </a:cubicBezTo>
                  <a:cubicBezTo>
                    <a:pt x="320675" y="3524970"/>
                    <a:pt x="319081" y="3526809"/>
                    <a:pt x="317609" y="3528648"/>
                  </a:cubicBezTo>
                  <a:cubicBezTo>
                    <a:pt x="315892" y="3530978"/>
                    <a:pt x="314421" y="3533186"/>
                    <a:pt x="313439" y="3535516"/>
                  </a:cubicBezTo>
                  <a:cubicBezTo>
                    <a:pt x="312336" y="3537723"/>
                    <a:pt x="311723" y="3539930"/>
                    <a:pt x="311355" y="3541893"/>
                  </a:cubicBezTo>
                  <a:cubicBezTo>
                    <a:pt x="310987" y="3543855"/>
                    <a:pt x="311110" y="3545694"/>
                    <a:pt x="311355" y="3547165"/>
                  </a:cubicBezTo>
                  <a:cubicBezTo>
                    <a:pt x="311723" y="3548637"/>
                    <a:pt x="312581" y="3549863"/>
                    <a:pt x="313808" y="3550599"/>
                  </a:cubicBezTo>
                  <a:cubicBezTo>
                    <a:pt x="314053" y="3550599"/>
                    <a:pt x="314175" y="3550844"/>
                    <a:pt x="314421" y="3550967"/>
                  </a:cubicBezTo>
                  <a:cubicBezTo>
                    <a:pt x="314666" y="3550967"/>
                    <a:pt x="314788" y="3551090"/>
                    <a:pt x="315034" y="3551212"/>
                  </a:cubicBezTo>
                  <a:cubicBezTo>
                    <a:pt x="315279" y="3551335"/>
                    <a:pt x="315524" y="3551335"/>
                    <a:pt x="315647" y="3551335"/>
                  </a:cubicBezTo>
                  <a:cubicBezTo>
                    <a:pt x="315892" y="3551335"/>
                    <a:pt x="316137" y="3551335"/>
                    <a:pt x="316383" y="3551335"/>
                  </a:cubicBezTo>
                  <a:cubicBezTo>
                    <a:pt x="317732" y="3551458"/>
                    <a:pt x="319081" y="3551335"/>
                    <a:pt x="320675" y="3550722"/>
                  </a:cubicBezTo>
                  <a:cubicBezTo>
                    <a:pt x="322269" y="3550231"/>
                    <a:pt x="323863" y="3549373"/>
                    <a:pt x="325580" y="3548392"/>
                  </a:cubicBezTo>
                  <a:cubicBezTo>
                    <a:pt x="327297" y="3547411"/>
                    <a:pt x="328891" y="3546062"/>
                    <a:pt x="330608" y="3544468"/>
                  </a:cubicBezTo>
                  <a:cubicBezTo>
                    <a:pt x="332202" y="3542873"/>
                    <a:pt x="333796" y="3541157"/>
                    <a:pt x="335268" y="3539195"/>
                  </a:cubicBezTo>
                  <a:cubicBezTo>
                    <a:pt x="336984" y="3536865"/>
                    <a:pt x="338456" y="3534535"/>
                    <a:pt x="339437" y="3532327"/>
                  </a:cubicBezTo>
                  <a:cubicBezTo>
                    <a:pt x="340541" y="3530120"/>
                    <a:pt x="341154" y="3527913"/>
                    <a:pt x="341522" y="3525951"/>
                  </a:cubicBezTo>
                  <a:cubicBezTo>
                    <a:pt x="341890" y="3523988"/>
                    <a:pt x="341767" y="3522149"/>
                    <a:pt x="341399" y="3520678"/>
                  </a:cubicBezTo>
                  <a:cubicBezTo>
                    <a:pt x="340908" y="3519206"/>
                    <a:pt x="340173" y="3518102"/>
                    <a:pt x="338946" y="3517367"/>
                  </a:cubicBezTo>
                  <a:cubicBezTo>
                    <a:pt x="338701" y="3517367"/>
                    <a:pt x="338578" y="3517121"/>
                    <a:pt x="338333" y="3517121"/>
                  </a:cubicBezTo>
                  <a:cubicBezTo>
                    <a:pt x="338088" y="3517121"/>
                    <a:pt x="337965" y="3516999"/>
                    <a:pt x="337720" y="3516876"/>
                  </a:cubicBezTo>
                  <a:cubicBezTo>
                    <a:pt x="337475" y="3516876"/>
                    <a:pt x="337352" y="3516876"/>
                    <a:pt x="337107" y="3516753"/>
                  </a:cubicBezTo>
                  <a:cubicBezTo>
                    <a:pt x="336862" y="3516753"/>
                    <a:pt x="336616" y="3516753"/>
                    <a:pt x="336371" y="3516753"/>
                  </a:cubicBezTo>
                  <a:moveTo>
                    <a:pt x="1100595" y="3608235"/>
                  </a:moveTo>
                  <a:cubicBezTo>
                    <a:pt x="1100595" y="3608235"/>
                    <a:pt x="1100104" y="3608235"/>
                    <a:pt x="1099859" y="3608235"/>
                  </a:cubicBezTo>
                  <a:cubicBezTo>
                    <a:pt x="1099614" y="3608235"/>
                    <a:pt x="1099369" y="3608235"/>
                    <a:pt x="1099123" y="3608235"/>
                  </a:cubicBezTo>
                  <a:cubicBezTo>
                    <a:pt x="1098878" y="3608235"/>
                    <a:pt x="1098633" y="3608235"/>
                    <a:pt x="1098265" y="3608235"/>
                  </a:cubicBezTo>
                  <a:cubicBezTo>
                    <a:pt x="1098020" y="3608235"/>
                    <a:pt x="1097652" y="3608235"/>
                    <a:pt x="1097407" y="3608235"/>
                  </a:cubicBezTo>
                  <a:cubicBezTo>
                    <a:pt x="1095199" y="3608603"/>
                    <a:pt x="1092869" y="3609584"/>
                    <a:pt x="1090539" y="3610810"/>
                  </a:cubicBezTo>
                  <a:cubicBezTo>
                    <a:pt x="1088209" y="3612036"/>
                    <a:pt x="1086002" y="3613876"/>
                    <a:pt x="1083917" y="3615838"/>
                  </a:cubicBezTo>
                  <a:cubicBezTo>
                    <a:pt x="1081833" y="3617800"/>
                    <a:pt x="1079870" y="3620130"/>
                    <a:pt x="1078276" y="3622582"/>
                  </a:cubicBezTo>
                  <a:cubicBezTo>
                    <a:pt x="1076682" y="3625035"/>
                    <a:pt x="1075333" y="3627610"/>
                    <a:pt x="1074352" y="3630308"/>
                  </a:cubicBezTo>
                  <a:cubicBezTo>
                    <a:pt x="1073494" y="3632638"/>
                    <a:pt x="1073126" y="3634722"/>
                    <a:pt x="1073003" y="3636684"/>
                  </a:cubicBezTo>
                  <a:cubicBezTo>
                    <a:pt x="1072881" y="3638647"/>
                    <a:pt x="1073126" y="3640364"/>
                    <a:pt x="1073739" y="3641835"/>
                  </a:cubicBezTo>
                  <a:cubicBezTo>
                    <a:pt x="1074352" y="3643307"/>
                    <a:pt x="1075211" y="3644533"/>
                    <a:pt x="1076314" y="3645391"/>
                  </a:cubicBezTo>
                  <a:cubicBezTo>
                    <a:pt x="1077418" y="3646249"/>
                    <a:pt x="1078890" y="3646863"/>
                    <a:pt x="1080484" y="3646985"/>
                  </a:cubicBezTo>
                  <a:cubicBezTo>
                    <a:pt x="1080729" y="3646985"/>
                    <a:pt x="1080974" y="3646985"/>
                    <a:pt x="1081219" y="3646985"/>
                  </a:cubicBezTo>
                  <a:cubicBezTo>
                    <a:pt x="1081465" y="3646985"/>
                    <a:pt x="1081710" y="3646985"/>
                    <a:pt x="1082078" y="3646985"/>
                  </a:cubicBezTo>
                  <a:cubicBezTo>
                    <a:pt x="1082446" y="3646985"/>
                    <a:pt x="1082691" y="3646985"/>
                    <a:pt x="1082936" y="3646985"/>
                  </a:cubicBezTo>
                  <a:cubicBezTo>
                    <a:pt x="1083182" y="3646985"/>
                    <a:pt x="1083549" y="3646985"/>
                    <a:pt x="1083795" y="3646985"/>
                  </a:cubicBezTo>
                  <a:cubicBezTo>
                    <a:pt x="1086002" y="3646617"/>
                    <a:pt x="1088455" y="3645759"/>
                    <a:pt x="1090662" y="3644410"/>
                  </a:cubicBezTo>
                  <a:cubicBezTo>
                    <a:pt x="1092992" y="3643061"/>
                    <a:pt x="1095199" y="3641344"/>
                    <a:pt x="1097284" y="3639382"/>
                  </a:cubicBezTo>
                  <a:cubicBezTo>
                    <a:pt x="1099369" y="3637420"/>
                    <a:pt x="1101331" y="3635090"/>
                    <a:pt x="1102925" y="3632638"/>
                  </a:cubicBezTo>
                  <a:cubicBezTo>
                    <a:pt x="1104519" y="3630185"/>
                    <a:pt x="1105868" y="3627487"/>
                    <a:pt x="1106849" y="3624789"/>
                  </a:cubicBezTo>
                  <a:cubicBezTo>
                    <a:pt x="1107707" y="3622459"/>
                    <a:pt x="1108075" y="3620375"/>
                    <a:pt x="1108198" y="3618413"/>
                  </a:cubicBezTo>
                  <a:cubicBezTo>
                    <a:pt x="1108198" y="3616451"/>
                    <a:pt x="1107953" y="3614734"/>
                    <a:pt x="1107462" y="3613262"/>
                  </a:cubicBezTo>
                  <a:cubicBezTo>
                    <a:pt x="1106972" y="3611791"/>
                    <a:pt x="1105991" y="3610564"/>
                    <a:pt x="1104887" y="3609706"/>
                  </a:cubicBezTo>
                  <a:cubicBezTo>
                    <a:pt x="1103783" y="3608848"/>
                    <a:pt x="1102312" y="3608235"/>
                    <a:pt x="1100595" y="3608112"/>
                  </a:cubicBezTo>
                  <a:moveTo>
                    <a:pt x="373037" y="3536987"/>
                  </a:moveTo>
                  <a:cubicBezTo>
                    <a:pt x="371688" y="3536865"/>
                    <a:pt x="370094" y="3536987"/>
                    <a:pt x="368500" y="3537600"/>
                  </a:cubicBezTo>
                  <a:cubicBezTo>
                    <a:pt x="366906" y="3538091"/>
                    <a:pt x="365189" y="3538949"/>
                    <a:pt x="363472" y="3540053"/>
                  </a:cubicBezTo>
                  <a:cubicBezTo>
                    <a:pt x="361755" y="3541157"/>
                    <a:pt x="360039" y="3542505"/>
                    <a:pt x="358322" y="3544100"/>
                  </a:cubicBezTo>
                  <a:cubicBezTo>
                    <a:pt x="356605" y="3545694"/>
                    <a:pt x="355011" y="3547533"/>
                    <a:pt x="353539" y="3549495"/>
                  </a:cubicBezTo>
                  <a:cubicBezTo>
                    <a:pt x="351822" y="3551825"/>
                    <a:pt x="350473" y="3554155"/>
                    <a:pt x="349492" y="3556363"/>
                  </a:cubicBezTo>
                  <a:cubicBezTo>
                    <a:pt x="348511" y="3558570"/>
                    <a:pt x="347898" y="3560777"/>
                    <a:pt x="347531" y="3562739"/>
                  </a:cubicBezTo>
                  <a:cubicBezTo>
                    <a:pt x="347162" y="3564701"/>
                    <a:pt x="347408" y="3566418"/>
                    <a:pt x="347776" y="3567890"/>
                  </a:cubicBezTo>
                  <a:cubicBezTo>
                    <a:pt x="348266" y="3569361"/>
                    <a:pt x="349125" y="3570465"/>
                    <a:pt x="350351" y="3571201"/>
                  </a:cubicBezTo>
                  <a:cubicBezTo>
                    <a:pt x="350473" y="3571201"/>
                    <a:pt x="350719" y="3571323"/>
                    <a:pt x="350841" y="3571446"/>
                  </a:cubicBezTo>
                  <a:cubicBezTo>
                    <a:pt x="350964" y="3571446"/>
                    <a:pt x="351209" y="3571568"/>
                    <a:pt x="351455" y="3571691"/>
                  </a:cubicBezTo>
                  <a:cubicBezTo>
                    <a:pt x="351700" y="3571691"/>
                    <a:pt x="351822" y="3571691"/>
                    <a:pt x="352068" y="3571814"/>
                  </a:cubicBezTo>
                  <a:cubicBezTo>
                    <a:pt x="352313" y="3571814"/>
                    <a:pt x="352436" y="3571814"/>
                    <a:pt x="352681" y="3571814"/>
                  </a:cubicBezTo>
                  <a:cubicBezTo>
                    <a:pt x="354030" y="3571936"/>
                    <a:pt x="355624" y="3571814"/>
                    <a:pt x="357218" y="3571201"/>
                  </a:cubicBezTo>
                  <a:cubicBezTo>
                    <a:pt x="358812" y="3570710"/>
                    <a:pt x="360529" y="3569852"/>
                    <a:pt x="362246" y="3568748"/>
                  </a:cubicBezTo>
                  <a:cubicBezTo>
                    <a:pt x="363963" y="3567644"/>
                    <a:pt x="365680" y="3566296"/>
                    <a:pt x="367396" y="3564701"/>
                  </a:cubicBezTo>
                  <a:cubicBezTo>
                    <a:pt x="369113" y="3563107"/>
                    <a:pt x="370707" y="3561268"/>
                    <a:pt x="372179" y="3559183"/>
                  </a:cubicBezTo>
                  <a:cubicBezTo>
                    <a:pt x="373896" y="3556853"/>
                    <a:pt x="375245" y="3554523"/>
                    <a:pt x="376226" y="3552193"/>
                  </a:cubicBezTo>
                  <a:cubicBezTo>
                    <a:pt x="377207" y="3549863"/>
                    <a:pt x="377820" y="3547778"/>
                    <a:pt x="378188" y="3545816"/>
                  </a:cubicBezTo>
                  <a:cubicBezTo>
                    <a:pt x="378433" y="3543855"/>
                    <a:pt x="378310" y="3542138"/>
                    <a:pt x="377820" y="3540666"/>
                  </a:cubicBezTo>
                  <a:cubicBezTo>
                    <a:pt x="377329" y="3539195"/>
                    <a:pt x="376471" y="3538091"/>
                    <a:pt x="375122" y="3537478"/>
                  </a:cubicBezTo>
                  <a:cubicBezTo>
                    <a:pt x="374999" y="3537478"/>
                    <a:pt x="374754" y="3537355"/>
                    <a:pt x="374631" y="3537233"/>
                  </a:cubicBezTo>
                  <a:cubicBezTo>
                    <a:pt x="374509" y="3537233"/>
                    <a:pt x="374264" y="3537110"/>
                    <a:pt x="374018" y="3536987"/>
                  </a:cubicBezTo>
                  <a:cubicBezTo>
                    <a:pt x="373773" y="3536987"/>
                    <a:pt x="373650" y="3536987"/>
                    <a:pt x="373405" y="3536865"/>
                  </a:cubicBezTo>
                  <a:cubicBezTo>
                    <a:pt x="373160" y="3536865"/>
                    <a:pt x="373037" y="3536865"/>
                    <a:pt x="372792" y="3536865"/>
                  </a:cubicBezTo>
                  <a:moveTo>
                    <a:pt x="1036337" y="3617922"/>
                  </a:moveTo>
                  <a:cubicBezTo>
                    <a:pt x="1036337" y="3617922"/>
                    <a:pt x="1035969" y="3617922"/>
                    <a:pt x="1035724" y="3617922"/>
                  </a:cubicBezTo>
                  <a:cubicBezTo>
                    <a:pt x="1035479" y="3617922"/>
                    <a:pt x="1035234" y="3617922"/>
                    <a:pt x="1035111" y="3617922"/>
                  </a:cubicBezTo>
                  <a:cubicBezTo>
                    <a:pt x="1034988" y="3617922"/>
                    <a:pt x="1034621" y="3617922"/>
                    <a:pt x="1034375" y="3617922"/>
                  </a:cubicBezTo>
                  <a:cubicBezTo>
                    <a:pt x="1034130" y="3617922"/>
                    <a:pt x="1033885" y="3617922"/>
                    <a:pt x="1033639" y="3617922"/>
                  </a:cubicBezTo>
                  <a:cubicBezTo>
                    <a:pt x="1031432" y="3618290"/>
                    <a:pt x="1029102" y="3619026"/>
                    <a:pt x="1026895" y="3620252"/>
                  </a:cubicBezTo>
                  <a:cubicBezTo>
                    <a:pt x="1024565" y="3621479"/>
                    <a:pt x="1022358" y="3623073"/>
                    <a:pt x="1020273" y="3625035"/>
                  </a:cubicBezTo>
                  <a:cubicBezTo>
                    <a:pt x="1018188" y="3626997"/>
                    <a:pt x="1016226" y="3629204"/>
                    <a:pt x="1014509" y="3631657"/>
                  </a:cubicBezTo>
                  <a:cubicBezTo>
                    <a:pt x="1012793" y="3634109"/>
                    <a:pt x="1011444" y="3636684"/>
                    <a:pt x="1010340" y="3639382"/>
                  </a:cubicBezTo>
                  <a:cubicBezTo>
                    <a:pt x="1009482" y="3641712"/>
                    <a:pt x="1008991" y="3643920"/>
                    <a:pt x="1008746" y="3645882"/>
                  </a:cubicBezTo>
                  <a:cubicBezTo>
                    <a:pt x="1008501" y="3647844"/>
                    <a:pt x="1008746" y="3649683"/>
                    <a:pt x="1009236" y="3651155"/>
                  </a:cubicBezTo>
                  <a:cubicBezTo>
                    <a:pt x="1009727" y="3652626"/>
                    <a:pt x="1010585" y="3653975"/>
                    <a:pt x="1011689" y="3654834"/>
                  </a:cubicBezTo>
                  <a:cubicBezTo>
                    <a:pt x="1012793" y="3655692"/>
                    <a:pt x="1014264" y="3656305"/>
                    <a:pt x="1015858" y="3656550"/>
                  </a:cubicBezTo>
                  <a:cubicBezTo>
                    <a:pt x="1016103" y="3656550"/>
                    <a:pt x="1016349" y="3656550"/>
                    <a:pt x="1016594" y="3656550"/>
                  </a:cubicBezTo>
                  <a:cubicBezTo>
                    <a:pt x="1016839" y="3656550"/>
                    <a:pt x="1017084" y="3656550"/>
                    <a:pt x="1017330" y="3656550"/>
                  </a:cubicBezTo>
                  <a:cubicBezTo>
                    <a:pt x="1017575" y="3656550"/>
                    <a:pt x="1017820" y="3656550"/>
                    <a:pt x="1018066" y="3656550"/>
                  </a:cubicBezTo>
                  <a:cubicBezTo>
                    <a:pt x="1018311" y="3656550"/>
                    <a:pt x="1018556" y="3656550"/>
                    <a:pt x="1018801" y="3656550"/>
                  </a:cubicBezTo>
                  <a:cubicBezTo>
                    <a:pt x="1021009" y="3656305"/>
                    <a:pt x="1023216" y="3655447"/>
                    <a:pt x="1025546" y="3654221"/>
                  </a:cubicBezTo>
                  <a:cubicBezTo>
                    <a:pt x="1027876" y="3652994"/>
                    <a:pt x="1030083" y="3651400"/>
                    <a:pt x="1032168" y="3649438"/>
                  </a:cubicBezTo>
                  <a:cubicBezTo>
                    <a:pt x="1034253" y="3647476"/>
                    <a:pt x="1036215" y="3645269"/>
                    <a:pt x="1037931" y="3642816"/>
                  </a:cubicBezTo>
                  <a:cubicBezTo>
                    <a:pt x="1039648" y="3640364"/>
                    <a:pt x="1040997" y="3637788"/>
                    <a:pt x="1041978" y="3635090"/>
                  </a:cubicBezTo>
                  <a:cubicBezTo>
                    <a:pt x="1042837" y="3632761"/>
                    <a:pt x="1043327" y="3630431"/>
                    <a:pt x="1043572" y="3628469"/>
                  </a:cubicBezTo>
                  <a:cubicBezTo>
                    <a:pt x="1043818" y="3626506"/>
                    <a:pt x="1043572" y="3624667"/>
                    <a:pt x="1042959" y="3623196"/>
                  </a:cubicBezTo>
                  <a:cubicBezTo>
                    <a:pt x="1042469" y="3621724"/>
                    <a:pt x="1041610" y="3620375"/>
                    <a:pt x="1040384" y="3619516"/>
                  </a:cubicBezTo>
                  <a:cubicBezTo>
                    <a:pt x="1039280" y="3618658"/>
                    <a:pt x="1037809" y="3618045"/>
                    <a:pt x="1036092" y="3617922"/>
                  </a:cubicBezTo>
                  <a:moveTo>
                    <a:pt x="411911" y="3555381"/>
                  </a:moveTo>
                  <a:cubicBezTo>
                    <a:pt x="410439" y="3555259"/>
                    <a:pt x="408845" y="3555381"/>
                    <a:pt x="407251" y="3555995"/>
                  </a:cubicBezTo>
                  <a:cubicBezTo>
                    <a:pt x="405534" y="3556608"/>
                    <a:pt x="403817" y="3557466"/>
                    <a:pt x="401978" y="3558570"/>
                  </a:cubicBezTo>
                  <a:cubicBezTo>
                    <a:pt x="400138" y="3559673"/>
                    <a:pt x="398421" y="3561145"/>
                    <a:pt x="396705" y="3562862"/>
                  </a:cubicBezTo>
                  <a:cubicBezTo>
                    <a:pt x="394988" y="3564579"/>
                    <a:pt x="393394" y="3566418"/>
                    <a:pt x="391922" y="3568503"/>
                  </a:cubicBezTo>
                  <a:cubicBezTo>
                    <a:pt x="390205" y="3570833"/>
                    <a:pt x="388856" y="3573285"/>
                    <a:pt x="387998" y="3575493"/>
                  </a:cubicBezTo>
                  <a:cubicBezTo>
                    <a:pt x="387017" y="3577823"/>
                    <a:pt x="386404" y="3579907"/>
                    <a:pt x="386281" y="3581869"/>
                  </a:cubicBezTo>
                  <a:cubicBezTo>
                    <a:pt x="386036" y="3583831"/>
                    <a:pt x="386281" y="3585548"/>
                    <a:pt x="386894" y="3587020"/>
                  </a:cubicBezTo>
                  <a:cubicBezTo>
                    <a:pt x="387507" y="3588491"/>
                    <a:pt x="388489" y="3589473"/>
                    <a:pt x="389837" y="3590086"/>
                  </a:cubicBezTo>
                  <a:cubicBezTo>
                    <a:pt x="389960" y="3590086"/>
                    <a:pt x="390205" y="3590208"/>
                    <a:pt x="390328" y="3590331"/>
                  </a:cubicBezTo>
                  <a:cubicBezTo>
                    <a:pt x="390451" y="3590331"/>
                    <a:pt x="390696" y="3590331"/>
                    <a:pt x="390819" y="3590453"/>
                  </a:cubicBezTo>
                  <a:cubicBezTo>
                    <a:pt x="390941" y="3590453"/>
                    <a:pt x="391186" y="3590453"/>
                    <a:pt x="391309" y="3590453"/>
                  </a:cubicBezTo>
                  <a:cubicBezTo>
                    <a:pt x="391432" y="3590453"/>
                    <a:pt x="391677" y="3590453"/>
                    <a:pt x="391799" y="3590453"/>
                  </a:cubicBezTo>
                  <a:cubicBezTo>
                    <a:pt x="393148" y="3590576"/>
                    <a:pt x="394743" y="3590453"/>
                    <a:pt x="396459" y="3589840"/>
                  </a:cubicBezTo>
                  <a:cubicBezTo>
                    <a:pt x="398176" y="3589227"/>
                    <a:pt x="399893" y="3588369"/>
                    <a:pt x="401732" y="3587265"/>
                  </a:cubicBezTo>
                  <a:cubicBezTo>
                    <a:pt x="403572" y="3586039"/>
                    <a:pt x="405289" y="3584690"/>
                    <a:pt x="407005" y="3582973"/>
                  </a:cubicBezTo>
                  <a:cubicBezTo>
                    <a:pt x="408722" y="3581256"/>
                    <a:pt x="410316" y="3579417"/>
                    <a:pt x="411911" y="3577332"/>
                  </a:cubicBezTo>
                  <a:cubicBezTo>
                    <a:pt x="413628" y="3575002"/>
                    <a:pt x="414854" y="3572550"/>
                    <a:pt x="415835" y="3570342"/>
                  </a:cubicBezTo>
                  <a:cubicBezTo>
                    <a:pt x="416816" y="3568013"/>
                    <a:pt x="417306" y="3565928"/>
                    <a:pt x="417552" y="3563966"/>
                  </a:cubicBezTo>
                  <a:cubicBezTo>
                    <a:pt x="417797" y="3562003"/>
                    <a:pt x="417552" y="3560287"/>
                    <a:pt x="416938" y="3558938"/>
                  </a:cubicBezTo>
                  <a:cubicBezTo>
                    <a:pt x="416325" y="3557589"/>
                    <a:pt x="415344" y="3556485"/>
                    <a:pt x="413995" y="3555872"/>
                  </a:cubicBezTo>
                  <a:cubicBezTo>
                    <a:pt x="413873" y="3555872"/>
                    <a:pt x="413628" y="3555750"/>
                    <a:pt x="413505" y="3555750"/>
                  </a:cubicBezTo>
                  <a:cubicBezTo>
                    <a:pt x="413382" y="3555750"/>
                    <a:pt x="413137" y="3555750"/>
                    <a:pt x="413014" y="3555627"/>
                  </a:cubicBezTo>
                  <a:cubicBezTo>
                    <a:pt x="412892" y="3555627"/>
                    <a:pt x="412646" y="3555627"/>
                    <a:pt x="412524" y="3555627"/>
                  </a:cubicBezTo>
                  <a:cubicBezTo>
                    <a:pt x="412401" y="3555627"/>
                    <a:pt x="412156" y="3555627"/>
                    <a:pt x="412033" y="3555627"/>
                  </a:cubicBezTo>
                  <a:moveTo>
                    <a:pt x="973674" y="3625280"/>
                  </a:moveTo>
                  <a:cubicBezTo>
                    <a:pt x="973674" y="3625280"/>
                    <a:pt x="973306" y="3625280"/>
                    <a:pt x="973183" y="3625280"/>
                  </a:cubicBezTo>
                  <a:cubicBezTo>
                    <a:pt x="973061" y="3625280"/>
                    <a:pt x="972815" y="3625280"/>
                    <a:pt x="972693" y="3625280"/>
                  </a:cubicBezTo>
                  <a:cubicBezTo>
                    <a:pt x="972570" y="3625280"/>
                    <a:pt x="972325" y="3625280"/>
                    <a:pt x="972080" y="3625280"/>
                  </a:cubicBezTo>
                  <a:cubicBezTo>
                    <a:pt x="971834" y="3625280"/>
                    <a:pt x="971712" y="3625280"/>
                    <a:pt x="971467" y="3625280"/>
                  </a:cubicBezTo>
                  <a:cubicBezTo>
                    <a:pt x="969259" y="3625525"/>
                    <a:pt x="967052" y="3626261"/>
                    <a:pt x="964845" y="3627365"/>
                  </a:cubicBezTo>
                  <a:cubicBezTo>
                    <a:pt x="962637" y="3628469"/>
                    <a:pt x="960307" y="3630063"/>
                    <a:pt x="958223" y="3631902"/>
                  </a:cubicBezTo>
                  <a:cubicBezTo>
                    <a:pt x="956138" y="3633741"/>
                    <a:pt x="954176" y="3635949"/>
                    <a:pt x="952459" y="3638279"/>
                  </a:cubicBezTo>
                  <a:cubicBezTo>
                    <a:pt x="950742" y="3640609"/>
                    <a:pt x="949271" y="3643184"/>
                    <a:pt x="948167" y="3645882"/>
                  </a:cubicBezTo>
                  <a:cubicBezTo>
                    <a:pt x="947186" y="3648334"/>
                    <a:pt x="946573" y="3650542"/>
                    <a:pt x="946328" y="3652626"/>
                  </a:cubicBezTo>
                  <a:cubicBezTo>
                    <a:pt x="946082" y="3654711"/>
                    <a:pt x="946328" y="3656550"/>
                    <a:pt x="946695" y="3658145"/>
                  </a:cubicBezTo>
                  <a:cubicBezTo>
                    <a:pt x="947186" y="3659739"/>
                    <a:pt x="948044" y="3661088"/>
                    <a:pt x="949148" y="3662069"/>
                  </a:cubicBezTo>
                  <a:cubicBezTo>
                    <a:pt x="950252" y="3663050"/>
                    <a:pt x="951723" y="3663663"/>
                    <a:pt x="953440" y="3663786"/>
                  </a:cubicBezTo>
                  <a:cubicBezTo>
                    <a:pt x="953563" y="3663786"/>
                    <a:pt x="953808" y="3663786"/>
                    <a:pt x="953931" y="3663786"/>
                  </a:cubicBezTo>
                  <a:cubicBezTo>
                    <a:pt x="954053" y="3663786"/>
                    <a:pt x="954299" y="3663786"/>
                    <a:pt x="954421" y="3663786"/>
                  </a:cubicBezTo>
                  <a:cubicBezTo>
                    <a:pt x="954544" y="3663786"/>
                    <a:pt x="954789" y="3663786"/>
                    <a:pt x="955034" y="3663786"/>
                  </a:cubicBezTo>
                  <a:cubicBezTo>
                    <a:pt x="955280" y="3663786"/>
                    <a:pt x="955402" y="3663786"/>
                    <a:pt x="955647" y="3663786"/>
                  </a:cubicBezTo>
                  <a:cubicBezTo>
                    <a:pt x="957732" y="3663540"/>
                    <a:pt x="960062" y="3662804"/>
                    <a:pt x="962269" y="3661701"/>
                  </a:cubicBezTo>
                  <a:cubicBezTo>
                    <a:pt x="964477" y="3660474"/>
                    <a:pt x="966807" y="3659003"/>
                    <a:pt x="968891" y="3657041"/>
                  </a:cubicBezTo>
                  <a:cubicBezTo>
                    <a:pt x="970976" y="3655202"/>
                    <a:pt x="972938" y="3652994"/>
                    <a:pt x="974655" y="3650542"/>
                  </a:cubicBezTo>
                  <a:cubicBezTo>
                    <a:pt x="976372" y="3648212"/>
                    <a:pt x="977843" y="3645636"/>
                    <a:pt x="978947" y="3642939"/>
                  </a:cubicBezTo>
                  <a:cubicBezTo>
                    <a:pt x="979928" y="3640486"/>
                    <a:pt x="980541" y="3638279"/>
                    <a:pt x="980786" y="3636194"/>
                  </a:cubicBezTo>
                  <a:cubicBezTo>
                    <a:pt x="981032" y="3634109"/>
                    <a:pt x="980786" y="3632270"/>
                    <a:pt x="980418" y="3630676"/>
                  </a:cubicBezTo>
                  <a:cubicBezTo>
                    <a:pt x="979928" y="3629082"/>
                    <a:pt x="979070" y="3627855"/>
                    <a:pt x="977966" y="3626874"/>
                  </a:cubicBezTo>
                  <a:cubicBezTo>
                    <a:pt x="976862" y="3625893"/>
                    <a:pt x="975391" y="3625280"/>
                    <a:pt x="973674" y="3625157"/>
                  </a:cubicBezTo>
                  <a:moveTo>
                    <a:pt x="452746" y="3572059"/>
                  </a:moveTo>
                  <a:cubicBezTo>
                    <a:pt x="451275" y="3571936"/>
                    <a:pt x="449680" y="3572059"/>
                    <a:pt x="447841" y="3572795"/>
                  </a:cubicBezTo>
                  <a:cubicBezTo>
                    <a:pt x="446124" y="3573408"/>
                    <a:pt x="444285" y="3574266"/>
                    <a:pt x="442445" y="3575493"/>
                  </a:cubicBezTo>
                  <a:cubicBezTo>
                    <a:pt x="440606" y="3576719"/>
                    <a:pt x="438766" y="3578191"/>
                    <a:pt x="437050" y="3580030"/>
                  </a:cubicBezTo>
                  <a:cubicBezTo>
                    <a:pt x="435333" y="3581869"/>
                    <a:pt x="433616" y="3583831"/>
                    <a:pt x="432144" y="3586039"/>
                  </a:cubicBezTo>
                  <a:cubicBezTo>
                    <a:pt x="430550" y="3588491"/>
                    <a:pt x="429201" y="3590821"/>
                    <a:pt x="428343" y="3593151"/>
                  </a:cubicBezTo>
                  <a:cubicBezTo>
                    <a:pt x="427484" y="3595481"/>
                    <a:pt x="426994" y="3597566"/>
                    <a:pt x="426871" y="3599528"/>
                  </a:cubicBezTo>
                  <a:cubicBezTo>
                    <a:pt x="426749" y="3601490"/>
                    <a:pt x="426994" y="3603207"/>
                    <a:pt x="427607" y="3604556"/>
                  </a:cubicBezTo>
                  <a:cubicBezTo>
                    <a:pt x="428220" y="3605905"/>
                    <a:pt x="429324" y="3607008"/>
                    <a:pt x="430673" y="3607499"/>
                  </a:cubicBezTo>
                  <a:cubicBezTo>
                    <a:pt x="430795" y="3607499"/>
                    <a:pt x="430918" y="3607499"/>
                    <a:pt x="431041" y="3607621"/>
                  </a:cubicBezTo>
                  <a:cubicBezTo>
                    <a:pt x="431163" y="3607621"/>
                    <a:pt x="431286" y="3607621"/>
                    <a:pt x="431409" y="3607621"/>
                  </a:cubicBezTo>
                  <a:cubicBezTo>
                    <a:pt x="431531" y="3607621"/>
                    <a:pt x="431654" y="3607621"/>
                    <a:pt x="431899" y="3607621"/>
                  </a:cubicBezTo>
                  <a:cubicBezTo>
                    <a:pt x="432144" y="3607621"/>
                    <a:pt x="432144" y="3607621"/>
                    <a:pt x="432390" y="3607621"/>
                  </a:cubicBezTo>
                  <a:cubicBezTo>
                    <a:pt x="433861" y="3607744"/>
                    <a:pt x="435578" y="3607621"/>
                    <a:pt x="437295" y="3606886"/>
                  </a:cubicBezTo>
                  <a:cubicBezTo>
                    <a:pt x="439012" y="3606273"/>
                    <a:pt x="440851" y="3605291"/>
                    <a:pt x="442813" y="3604065"/>
                  </a:cubicBezTo>
                  <a:cubicBezTo>
                    <a:pt x="444653" y="3602839"/>
                    <a:pt x="446492" y="3601245"/>
                    <a:pt x="448209" y="3599528"/>
                  </a:cubicBezTo>
                  <a:cubicBezTo>
                    <a:pt x="449926" y="3597811"/>
                    <a:pt x="451642" y="3595726"/>
                    <a:pt x="453114" y="3593642"/>
                  </a:cubicBezTo>
                  <a:cubicBezTo>
                    <a:pt x="454708" y="3591189"/>
                    <a:pt x="456057" y="3588736"/>
                    <a:pt x="456916" y="3586529"/>
                  </a:cubicBezTo>
                  <a:cubicBezTo>
                    <a:pt x="457774" y="3584199"/>
                    <a:pt x="458264" y="3582115"/>
                    <a:pt x="458387" y="3580153"/>
                  </a:cubicBezTo>
                  <a:cubicBezTo>
                    <a:pt x="458387" y="3578191"/>
                    <a:pt x="458264" y="3576474"/>
                    <a:pt x="457651" y="3575125"/>
                  </a:cubicBezTo>
                  <a:cubicBezTo>
                    <a:pt x="457038" y="3573776"/>
                    <a:pt x="455934" y="3572795"/>
                    <a:pt x="454463" y="3572182"/>
                  </a:cubicBezTo>
                  <a:cubicBezTo>
                    <a:pt x="454340" y="3572182"/>
                    <a:pt x="454218" y="3572182"/>
                    <a:pt x="454095" y="3572059"/>
                  </a:cubicBezTo>
                  <a:cubicBezTo>
                    <a:pt x="453972" y="3572059"/>
                    <a:pt x="453850" y="3572059"/>
                    <a:pt x="453727" y="3572059"/>
                  </a:cubicBezTo>
                  <a:cubicBezTo>
                    <a:pt x="453604" y="3572059"/>
                    <a:pt x="453482" y="3572059"/>
                    <a:pt x="453237" y="3572059"/>
                  </a:cubicBezTo>
                  <a:cubicBezTo>
                    <a:pt x="453114" y="3572059"/>
                    <a:pt x="452991" y="3572059"/>
                    <a:pt x="452746" y="3572059"/>
                  </a:cubicBezTo>
                  <a:moveTo>
                    <a:pt x="912850" y="3630063"/>
                  </a:moveTo>
                  <a:cubicBezTo>
                    <a:pt x="912850" y="3630063"/>
                    <a:pt x="912605" y="3630063"/>
                    <a:pt x="912482" y="3630063"/>
                  </a:cubicBezTo>
                  <a:cubicBezTo>
                    <a:pt x="912359" y="3630063"/>
                    <a:pt x="912237" y="3630063"/>
                    <a:pt x="911992" y="3630063"/>
                  </a:cubicBezTo>
                  <a:cubicBezTo>
                    <a:pt x="911869" y="3630063"/>
                    <a:pt x="911746" y="3630063"/>
                    <a:pt x="911501" y="3630063"/>
                  </a:cubicBezTo>
                  <a:cubicBezTo>
                    <a:pt x="911378" y="3630063"/>
                    <a:pt x="911133" y="3630063"/>
                    <a:pt x="911011" y="3630063"/>
                  </a:cubicBezTo>
                  <a:cubicBezTo>
                    <a:pt x="908926" y="3630063"/>
                    <a:pt x="906718" y="3630798"/>
                    <a:pt x="904511" y="3631902"/>
                  </a:cubicBezTo>
                  <a:cubicBezTo>
                    <a:pt x="902304" y="3633006"/>
                    <a:pt x="900097" y="3634477"/>
                    <a:pt x="898012" y="3636317"/>
                  </a:cubicBezTo>
                  <a:cubicBezTo>
                    <a:pt x="895927" y="3638156"/>
                    <a:pt x="893965" y="3640241"/>
                    <a:pt x="892126" y="3642571"/>
                  </a:cubicBezTo>
                  <a:cubicBezTo>
                    <a:pt x="890409" y="3644901"/>
                    <a:pt x="888815" y="3647476"/>
                    <a:pt x="887711" y="3650051"/>
                  </a:cubicBezTo>
                  <a:cubicBezTo>
                    <a:pt x="886607" y="3652504"/>
                    <a:pt x="885994" y="3654834"/>
                    <a:pt x="885626" y="3656919"/>
                  </a:cubicBezTo>
                  <a:cubicBezTo>
                    <a:pt x="885381" y="3659003"/>
                    <a:pt x="885381" y="3660965"/>
                    <a:pt x="885872" y="3662559"/>
                  </a:cubicBezTo>
                  <a:cubicBezTo>
                    <a:pt x="886362" y="3664154"/>
                    <a:pt x="887098" y="3665502"/>
                    <a:pt x="888202" y="3666484"/>
                  </a:cubicBezTo>
                  <a:cubicBezTo>
                    <a:pt x="889305" y="3667464"/>
                    <a:pt x="890777" y="3668077"/>
                    <a:pt x="892493" y="3668323"/>
                  </a:cubicBezTo>
                  <a:cubicBezTo>
                    <a:pt x="892616" y="3668323"/>
                    <a:pt x="892739" y="3668323"/>
                    <a:pt x="892861" y="3668323"/>
                  </a:cubicBezTo>
                  <a:cubicBezTo>
                    <a:pt x="892984" y="3668323"/>
                    <a:pt x="893107" y="3668323"/>
                    <a:pt x="893352" y="3668323"/>
                  </a:cubicBezTo>
                  <a:cubicBezTo>
                    <a:pt x="893474" y="3668323"/>
                    <a:pt x="893597" y="3668323"/>
                    <a:pt x="893842" y="3668323"/>
                  </a:cubicBezTo>
                  <a:cubicBezTo>
                    <a:pt x="893965" y="3668323"/>
                    <a:pt x="894210" y="3668323"/>
                    <a:pt x="894333" y="3668323"/>
                  </a:cubicBezTo>
                  <a:cubicBezTo>
                    <a:pt x="896418" y="3668323"/>
                    <a:pt x="898625" y="3667587"/>
                    <a:pt x="900832" y="3666484"/>
                  </a:cubicBezTo>
                  <a:cubicBezTo>
                    <a:pt x="903040" y="3665380"/>
                    <a:pt x="905247" y="3663908"/>
                    <a:pt x="907454" y="3662069"/>
                  </a:cubicBezTo>
                  <a:cubicBezTo>
                    <a:pt x="909539" y="3660229"/>
                    <a:pt x="911624" y="3658145"/>
                    <a:pt x="913341" y="3655815"/>
                  </a:cubicBezTo>
                  <a:cubicBezTo>
                    <a:pt x="915057" y="3653485"/>
                    <a:pt x="916651" y="3650909"/>
                    <a:pt x="917755" y="3648212"/>
                  </a:cubicBezTo>
                  <a:cubicBezTo>
                    <a:pt x="918859" y="3645759"/>
                    <a:pt x="919472" y="3643429"/>
                    <a:pt x="919840" y="3641344"/>
                  </a:cubicBezTo>
                  <a:cubicBezTo>
                    <a:pt x="920085" y="3639260"/>
                    <a:pt x="920085" y="3637298"/>
                    <a:pt x="919595" y="3635704"/>
                  </a:cubicBezTo>
                  <a:cubicBezTo>
                    <a:pt x="919104" y="3634109"/>
                    <a:pt x="918368" y="3632761"/>
                    <a:pt x="917265" y="3631779"/>
                  </a:cubicBezTo>
                  <a:cubicBezTo>
                    <a:pt x="916161" y="3630798"/>
                    <a:pt x="914689" y="3630185"/>
                    <a:pt x="912972" y="3630063"/>
                  </a:cubicBezTo>
                  <a:moveTo>
                    <a:pt x="495666" y="3586897"/>
                  </a:moveTo>
                  <a:cubicBezTo>
                    <a:pt x="494072" y="3586775"/>
                    <a:pt x="492355" y="3586897"/>
                    <a:pt x="490638" y="3587633"/>
                  </a:cubicBezTo>
                  <a:cubicBezTo>
                    <a:pt x="488799" y="3588246"/>
                    <a:pt x="486960" y="3589227"/>
                    <a:pt x="484997" y="3590576"/>
                  </a:cubicBezTo>
                  <a:cubicBezTo>
                    <a:pt x="483158" y="3591925"/>
                    <a:pt x="481196" y="3593519"/>
                    <a:pt x="479479" y="3595359"/>
                  </a:cubicBezTo>
                  <a:cubicBezTo>
                    <a:pt x="477762" y="3597198"/>
                    <a:pt x="476046" y="3599283"/>
                    <a:pt x="474574" y="3601490"/>
                  </a:cubicBezTo>
                  <a:cubicBezTo>
                    <a:pt x="472980" y="3603943"/>
                    <a:pt x="471754" y="3606273"/>
                    <a:pt x="470895" y="3608603"/>
                  </a:cubicBezTo>
                  <a:cubicBezTo>
                    <a:pt x="470037" y="3610933"/>
                    <a:pt x="469669" y="3613017"/>
                    <a:pt x="469546" y="3614979"/>
                  </a:cubicBezTo>
                  <a:cubicBezTo>
                    <a:pt x="469424" y="3616941"/>
                    <a:pt x="469791" y="3618536"/>
                    <a:pt x="470527" y="3619884"/>
                  </a:cubicBezTo>
                  <a:cubicBezTo>
                    <a:pt x="471263" y="3621233"/>
                    <a:pt x="472367" y="3622214"/>
                    <a:pt x="473838" y="3622705"/>
                  </a:cubicBezTo>
                  <a:cubicBezTo>
                    <a:pt x="473838" y="3622705"/>
                    <a:pt x="474083" y="3622705"/>
                    <a:pt x="474206" y="3622705"/>
                  </a:cubicBezTo>
                  <a:cubicBezTo>
                    <a:pt x="474206" y="3622705"/>
                    <a:pt x="474451" y="3622705"/>
                    <a:pt x="474574" y="3622705"/>
                  </a:cubicBezTo>
                  <a:cubicBezTo>
                    <a:pt x="474574" y="3622705"/>
                    <a:pt x="474819" y="3622705"/>
                    <a:pt x="474942" y="3622705"/>
                  </a:cubicBezTo>
                  <a:cubicBezTo>
                    <a:pt x="474942" y="3622705"/>
                    <a:pt x="475187" y="3622705"/>
                    <a:pt x="475310" y="3622705"/>
                  </a:cubicBezTo>
                  <a:cubicBezTo>
                    <a:pt x="476904" y="3622827"/>
                    <a:pt x="478621" y="3622705"/>
                    <a:pt x="480338" y="3621969"/>
                  </a:cubicBezTo>
                  <a:cubicBezTo>
                    <a:pt x="482177" y="3621356"/>
                    <a:pt x="484016" y="3620375"/>
                    <a:pt x="485979" y="3619026"/>
                  </a:cubicBezTo>
                  <a:cubicBezTo>
                    <a:pt x="487818" y="3617677"/>
                    <a:pt x="489780" y="3616083"/>
                    <a:pt x="491620" y="3614244"/>
                  </a:cubicBezTo>
                  <a:cubicBezTo>
                    <a:pt x="493459" y="3612404"/>
                    <a:pt x="495053" y="3610319"/>
                    <a:pt x="496525" y="3607989"/>
                  </a:cubicBezTo>
                  <a:cubicBezTo>
                    <a:pt x="498119" y="3605537"/>
                    <a:pt x="499345" y="3603084"/>
                    <a:pt x="500204" y="3600754"/>
                  </a:cubicBezTo>
                  <a:cubicBezTo>
                    <a:pt x="501062" y="3598424"/>
                    <a:pt x="501430" y="3596340"/>
                    <a:pt x="501552" y="3594378"/>
                  </a:cubicBezTo>
                  <a:cubicBezTo>
                    <a:pt x="501552" y="3592416"/>
                    <a:pt x="501307" y="3590821"/>
                    <a:pt x="500571" y="3589473"/>
                  </a:cubicBezTo>
                  <a:cubicBezTo>
                    <a:pt x="499836" y="3588123"/>
                    <a:pt x="498732" y="3587265"/>
                    <a:pt x="497138" y="3586775"/>
                  </a:cubicBezTo>
                  <a:cubicBezTo>
                    <a:pt x="497138" y="3586775"/>
                    <a:pt x="496892" y="3586775"/>
                    <a:pt x="496770" y="3586775"/>
                  </a:cubicBezTo>
                  <a:cubicBezTo>
                    <a:pt x="496770" y="3586775"/>
                    <a:pt x="496525" y="3586775"/>
                    <a:pt x="496402" y="3586775"/>
                  </a:cubicBezTo>
                  <a:cubicBezTo>
                    <a:pt x="496402" y="3586775"/>
                    <a:pt x="496157" y="3586775"/>
                    <a:pt x="496034" y="3586775"/>
                  </a:cubicBezTo>
                  <a:cubicBezTo>
                    <a:pt x="495911" y="3586775"/>
                    <a:pt x="495789" y="3586775"/>
                    <a:pt x="495666" y="3586775"/>
                  </a:cubicBezTo>
                  <a:moveTo>
                    <a:pt x="853865" y="3632515"/>
                  </a:moveTo>
                  <a:cubicBezTo>
                    <a:pt x="853865" y="3632515"/>
                    <a:pt x="853620" y="3632515"/>
                    <a:pt x="853498" y="3632515"/>
                  </a:cubicBezTo>
                  <a:cubicBezTo>
                    <a:pt x="853498" y="3632515"/>
                    <a:pt x="853252" y="3632515"/>
                    <a:pt x="853130" y="3632515"/>
                  </a:cubicBezTo>
                  <a:cubicBezTo>
                    <a:pt x="853130" y="3632515"/>
                    <a:pt x="852884" y="3632515"/>
                    <a:pt x="852762" y="3632515"/>
                  </a:cubicBezTo>
                  <a:cubicBezTo>
                    <a:pt x="852762" y="3632515"/>
                    <a:pt x="852516" y="3632515"/>
                    <a:pt x="852394" y="3632515"/>
                  </a:cubicBezTo>
                  <a:cubicBezTo>
                    <a:pt x="850309" y="3632515"/>
                    <a:pt x="848224" y="3633128"/>
                    <a:pt x="846017" y="3634109"/>
                  </a:cubicBezTo>
                  <a:cubicBezTo>
                    <a:pt x="843810" y="3635090"/>
                    <a:pt x="841602" y="3636562"/>
                    <a:pt x="839518" y="3638279"/>
                  </a:cubicBezTo>
                  <a:cubicBezTo>
                    <a:pt x="837433" y="3639996"/>
                    <a:pt x="835348" y="3642080"/>
                    <a:pt x="833632" y="3644410"/>
                  </a:cubicBezTo>
                  <a:cubicBezTo>
                    <a:pt x="831792" y="3646740"/>
                    <a:pt x="830321" y="3649193"/>
                    <a:pt x="829094" y="3651768"/>
                  </a:cubicBezTo>
                  <a:cubicBezTo>
                    <a:pt x="827991" y="3654221"/>
                    <a:pt x="827132" y="3656550"/>
                    <a:pt x="826887" y="3658758"/>
                  </a:cubicBezTo>
                  <a:cubicBezTo>
                    <a:pt x="826642" y="3660965"/>
                    <a:pt x="826519" y="3662927"/>
                    <a:pt x="826887" y="3664521"/>
                  </a:cubicBezTo>
                  <a:cubicBezTo>
                    <a:pt x="827255" y="3666238"/>
                    <a:pt x="827991" y="3667587"/>
                    <a:pt x="829094" y="3668568"/>
                  </a:cubicBezTo>
                  <a:cubicBezTo>
                    <a:pt x="830198" y="3669549"/>
                    <a:pt x="831547" y="3670285"/>
                    <a:pt x="833386" y="3670407"/>
                  </a:cubicBezTo>
                  <a:cubicBezTo>
                    <a:pt x="833386" y="3670407"/>
                    <a:pt x="833632" y="3670407"/>
                    <a:pt x="833754" y="3670407"/>
                  </a:cubicBezTo>
                  <a:cubicBezTo>
                    <a:pt x="833754" y="3670407"/>
                    <a:pt x="834000" y="3670407"/>
                    <a:pt x="834122" y="3670407"/>
                  </a:cubicBezTo>
                  <a:cubicBezTo>
                    <a:pt x="834245" y="3670407"/>
                    <a:pt x="834367" y="3670407"/>
                    <a:pt x="834490" y="3670407"/>
                  </a:cubicBezTo>
                  <a:cubicBezTo>
                    <a:pt x="834490" y="3670407"/>
                    <a:pt x="834735" y="3670407"/>
                    <a:pt x="834858" y="3670407"/>
                  </a:cubicBezTo>
                  <a:cubicBezTo>
                    <a:pt x="836820" y="3670407"/>
                    <a:pt x="839027" y="3669794"/>
                    <a:pt x="841235" y="3668813"/>
                  </a:cubicBezTo>
                  <a:cubicBezTo>
                    <a:pt x="843442" y="3667832"/>
                    <a:pt x="845649" y="3666361"/>
                    <a:pt x="847734" y="3664644"/>
                  </a:cubicBezTo>
                  <a:cubicBezTo>
                    <a:pt x="849819" y="3662927"/>
                    <a:pt x="851903" y="3660842"/>
                    <a:pt x="853620" y="3658512"/>
                  </a:cubicBezTo>
                  <a:cubicBezTo>
                    <a:pt x="855460" y="3656182"/>
                    <a:pt x="856931" y="3653730"/>
                    <a:pt x="858157" y="3651032"/>
                  </a:cubicBezTo>
                  <a:cubicBezTo>
                    <a:pt x="859261" y="3648579"/>
                    <a:pt x="859997" y="3646127"/>
                    <a:pt x="860365" y="3644042"/>
                  </a:cubicBezTo>
                  <a:cubicBezTo>
                    <a:pt x="860733" y="3641958"/>
                    <a:pt x="860733" y="3639873"/>
                    <a:pt x="860365" y="3638279"/>
                  </a:cubicBezTo>
                  <a:cubicBezTo>
                    <a:pt x="859997" y="3636562"/>
                    <a:pt x="859261" y="3635213"/>
                    <a:pt x="858157" y="3634232"/>
                  </a:cubicBezTo>
                  <a:cubicBezTo>
                    <a:pt x="857054" y="3633251"/>
                    <a:pt x="855705" y="3632515"/>
                    <a:pt x="853865" y="3632393"/>
                  </a:cubicBezTo>
                  <a:moveTo>
                    <a:pt x="540548" y="3599651"/>
                  </a:moveTo>
                  <a:cubicBezTo>
                    <a:pt x="538954" y="3599528"/>
                    <a:pt x="537237" y="3599651"/>
                    <a:pt x="535275" y="3600386"/>
                  </a:cubicBezTo>
                  <a:cubicBezTo>
                    <a:pt x="533436" y="3600999"/>
                    <a:pt x="531474" y="3602103"/>
                    <a:pt x="529512" y="3603452"/>
                  </a:cubicBezTo>
                  <a:cubicBezTo>
                    <a:pt x="527550" y="3604801"/>
                    <a:pt x="525710" y="3606518"/>
                    <a:pt x="523871" y="3608357"/>
                  </a:cubicBezTo>
                  <a:cubicBezTo>
                    <a:pt x="522031" y="3610197"/>
                    <a:pt x="520437" y="3612404"/>
                    <a:pt x="518966" y="3614734"/>
                  </a:cubicBezTo>
                  <a:cubicBezTo>
                    <a:pt x="517372" y="3617186"/>
                    <a:pt x="516268" y="3619639"/>
                    <a:pt x="515532" y="3621969"/>
                  </a:cubicBezTo>
                  <a:cubicBezTo>
                    <a:pt x="514796" y="3624299"/>
                    <a:pt x="514428" y="3626384"/>
                    <a:pt x="514428" y="3628346"/>
                  </a:cubicBezTo>
                  <a:cubicBezTo>
                    <a:pt x="514428" y="3630308"/>
                    <a:pt x="514919" y="3631902"/>
                    <a:pt x="515655" y="3633128"/>
                  </a:cubicBezTo>
                  <a:cubicBezTo>
                    <a:pt x="516390" y="3634354"/>
                    <a:pt x="517617" y="3635336"/>
                    <a:pt x="519211" y="3635704"/>
                  </a:cubicBezTo>
                  <a:cubicBezTo>
                    <a:pt x="519211" y="3635704"/>
                    <a:pt x="519334" y="3635704"/>
                    <a:pt x="519456" y="3635704"/>
                  </a:cubicBezTo>
                  <a:cubicBezTo>
                    <a:pt x="519456" y="3635704"/>
                    <a:pt x="519701" y="3635704"/>
                    <a:pt x="519701" y="3635704"/>
                  </a:cubicBezTo>
                  <a:cubicBezTo>
                    <a:pt x="519701" y="3635704"/>
                    <a:pt x="519947" y="3635704"/>
                    <a:pt x="519947" y="3635704"/>
                  </a:cubicBezTo>
                  <a:cubicBezTo>
                    <a:pt x="519947" y="3635704"/>
                    <a:pt x="520192" y="3635704"/>
                    <a:pt x="520192" y="3635704"/>
                  </a:cubicBezTo>
                  <a:cubicBezTo>
                    <a:pt x="521786" y="3635826"/>
                    <a:pt x="523626" y="3635704"/>
                    <a:pt x="525465" y="3634968"/>
                  </a:cubicBezTo>
                  <a:cubicBezTo>
                    <a:pt x="527304" y="3634354"/>
                    <a:pt x="529267" y="3633251"/>
                    <a:pt x="531229" y="3631902"/>
                  </a:cubicBezTo>
                  <a:cubicBezTo>
                    <a:pt x="533191" y="3630553"/>
                    <a:pt x="535153" y="3628836"/>
                    <a:pt x="536869" y="3626997"/>
                  </a:cubicBezTo>
                  <a:cubicBezTo>
                    <a:pt x="538709" y="3625035"/>
                    <a:pt x="540303" y="3622950"/>
                    <a:pt x="541775" y="3620620"/>
                  </a:cubicBezTo>
                  <a:cubicBezTo>
                    <a:pt x="543369" y="3618168"/>
                    <a:pt x="544473" y="3615715"/>
                    <a:pt x="545331" y="3613385"/>
                  </a:cubicBezTo>
                  <a:cubicBezTo>
                    <a:pt x="546067" y="3611055"/>
                    <a:pt x="546435" y="3608971"/>
                    <a:pt x="546435" y="3607008"/>
                  </a:cubicBezTo>
                  <a:cubicBezTo>
                    <a:pt x="546435" y="3605046"/>
                    <a:pt x="545944" y="3603452"/>
                    <a:pt x="545208" y="3602226"/>
                  </a:cubicBezTo>
                  <a:cubicBezTo>
                    <a:pt x="544473" y="3600999"/>
                    <a:pt x="543124" y="3600141"/>
                    <a:pt x="541529" y="3599651"/>
                  </a:cubicBezTo>
                  <a:cubicBezTo>
                    <a:pt x="541529" y="3599651"/>
                    <a:pt x="541407" y="3599651"/>
                    <a:pt x="541284" y="3599651"/>
                  </a:cubicBezTo>
                  <a:cubicBezTo>
                    <a:pt x="541284" y="3599651"/>
                    <a:pt x="541039" y="3599651"/>
                    <a:pt x="541039" y="3599651"/>
                  </a:cubicBezTo>
                  <a:cubicBezTo>
                    <a:pt x="541039" y="3599651"/>
                    <a:pt x="540794" y="3599651"/>
                    <a:pt x="540794" y="3599651"/>
                  </a:cubicBezTo>
                  <a:cubicBezTo>
                    <a:pt x="540794" y="3599651"/>
                    <a:pt x="540548" y="3599651"/>
                    <a:pt x="540548" y="3599651"/>
                  </a:cubicBezTo>
                  <a:moveTo>
                    <a:pt x="796720" y="3632515"/>
                  </a:moveTo>
                  <a:cubicBezTo>
                    <a:pt x="796720" y="3632515"/>
                    <a:pt x="796598" y="3632515"/>
                    <a:pt x="796475" y="3632515"/>
                  </a:cubicBezTo>
                  <a:cubicBezTo>
                    <a:pt x="796475" y="3632515"/>
                    <a:pt x="796352" y="3632515"/>
                    <a:pt x="796230" y="3632515"/>
                  </a:cubicBezTo>
                  <a:cubicBezTo>
                    <a:pt x="796230" y="3632515"/>
                    <a:pt x="796107" y="3632515"/>
                    <a:pt x="795985" y="3632515"/>
                  </a:cubicBezTo>
                  <a:cubicBezTo>
                    <a:pt x="795985" y="3632515"/>
                    <a:pt x="795862" y="3632515"/>
                    <a:pt x="795739" y="3632515"/>
                  </a:cubicBezTo>
                  <a:cubicBezTo>
                    <a:pt x="793777" y="3632515"/>
                    <a:pt x="791692" y="3632883"/>
                    <a:pt x="789608" y="3633864"/>
                  </a:cubicBezTo>
                  <a:cubicBezTo>
                    <a:pt x="787523" y="3634722"/>
                    <a:pt x="785316" y="3636071"/>
                    <a:pt x="783231" y="3637788"/>
                  </a:cubicBezTo>
                  <a:cubicBezTo>
                    <a:pt x="781146" y="3639505"/>
                    <a:pt x="779062" y="3641467"/>
                    <a:pt x="777222" y="3643674"/>
                  </a:cubicBezTo>
                  <a:cubicBezTo>
                    <a:pt x="775383" y="3645882"/>
                    <a:pt x="773789" y="3648334"/>
                    <a:pt x="772440" y="3651032"/>
                  </a:cubicBezTo>
                  <a:cubicBezTo>
                    <a:pt x="771213" y="3653607"/>
                    <a:pt x="770355" y="3656060"/>
                    <a:pt x="769987" y="3658267"/>
                  </a:cubicBezTo>
                  <a:cubicBezTo>
                    <a:pt x="769619" y="3660474"/>
                    <a:pt x="769497" y="3662559"/>
                    <a:pt x="769987" y="3664276"/>
                  </a:cubicBezTo>
                  <a:cubicBezTo>
                    <a:pt x="770355" y="3665993"/>
                    <a:pt x="771091" y="3667464"/>
                    <a:pt x="772194" y="3668445"/>
                  </a:cubicBezTo>
                  <a:cubicBezTo>
                    <a:pt x="773298" y="3669549"/>
                    <a:pt x="774770" y="3670162"/>
                    <a:pt x="776487" y="3670407"/>
                  </a:cubicBezTo>
                  <a:cubicBezTo>
                    <a:pt x="776487" y="3670407"/>
                    <a:pt x="776609" y="3670407"/>
                    <a:pt x="776732" y="3670407"/>
                  </a:cubicBezTo>
                  <a:cubicBezTo>
                    <a:pt x="776732" y="3670407"/>
                    <a:pt x="776854" y="3670407"/>
                    <a:pt x="776977" y="3670407"/>
                  </a:cubicBezTo>
                  <a:cubicBezTo>
                    <a:pt x="776977" y="3670407"/>
                    <a:pt x="777100" y="3670407"/>
                    <a:pt x="777222" y="3670407"/>
                  </a:cubicBezTo>
                  <a:cubicBezTo>
                    <a:pt x="777345" y="3670407"/>
                    <a:pt x="777345" y="3670407"/>
                    <a:pt x="777468" y="3670407"/>
                  </a:cubicBezTo>
                  <a:cubicBezTo>
                    <a:pt x="779430" y="3670407"/>
                    <a:pt x="781514" y="3669917"/>
                    <a:pt x="783722" y="3669059"/>
                  </a:cubicBezTo>
                  <a:cubicBezTo>
                    <a:pt x="785929" y="3668077"/>
                    <a:pt x="788136" y="3666729"/>
                    <a:pt x="790221" y="3665012"/>
                  </a:cubicBezTo>
                  <a:cubicBezTo>
                    <a:pt x="792306" y="3663295"/>
                    <a:pt x="794390" y="3661333"/>
                    <a:pt x="796230" y="3659003"/>
                  </a:cubicBezTo>
                  <a:cubicBezTo>
                    <a:pt x="798069" y="3656796"/>
                    <a:pt x="799663" y="3654221"/>
                    <a:pt x="801012" y="3651645"/>
                  </a:cubicBezTo>
                  <a:cubicBezTo>
                    <a:pt x="802239" y="3649193"/>
                    <a:pt x="803097" y="3646740"/>
                    <a:pt x="803465" y="3644533"/>
                  </a:cubicBezTo>
                  <a:cubicBezTo>
                    <a:pt x="803833" y="3642326"/>
                    <a:pt x="803955" y="3640364"/>
                    <a:pt x="803465" y="3638647"/>
                  </a:cubicBezTo>
                  <a:cubicBezTo>
                    <a:pt x="803097" y="3636930"/>
                    <a:pt x="802361" y="3635458"/>
                    <a:pt x="801258" y="3634477"/>
                  </a:cubicBezTo>
                  <a:cubicBezTo>
                    <a:pt x="800154" y="3633374"/>
                    <a:pt x="798682" y="3632761"/>
                    <a:pt x="796966" y="3632638"/>
                  </a:cubicBezTo>
                  <a:moveTo>
                    <a:pt x="587761" y="3610442"/>
                  </a:moveTo>
                  <a:cubicBezTo>
                    <a:pt x="586044" y="3610319"/>
                    <a:pt x="584204" y="3610442"/>
                    <a:pt x="582242" y="3611301"/>
                  </a:cubicBezTo>
                  <a:cubicBezTo>
                    <a:pt x="580280" y="3612036"/>
                    <a:pt x="578318" y="3613140"/>
                    <a:pt x="576233" y="3614489"/>
                  </a:cubicBezTo>
                  <a:cubicBezTo>
                    <a:pt x="574271" y="3615960"/>
                    <a:pt x="572309" y="3617677"/>
                    <a:pt x="570470" y="3619639"/>
                  </a:cubicBezTo>
                  <a:cubicBezTo>
                    <a:pt x="568631" y="3621601"/>
                    <a:pt x="566914" y="3623809"/>
                    <a:pt x="565565" y="3626261"/>
                  </a:cubicBezTo>
                  <a:cubicBezTo>
                    <a:pt x="564093" y="3628836"/>
                    <a:pt x="562990" y="3631289"/>
                    <a:pt x="562254" y="3633619"/>
                  </a:cubicBezTo>
                  <a:cubicBezTo>
                    <a:pt x="561518" y="3635949"/>
                    <a:pt x="561273" y="3638034"/>
                    <a:pt x="561395" y="3639873"/>
                  </a:cubicBezTo>
                  <a:cubicBezTo>
                    <a:pt x="561395" y="3641712"/>
                    <a:pt x="562008" y="3643307"/>
                    <a:pt x="562867" y="3644533"/>
                  </a:cubicBezTo>
                  <a:cubicBezTo>
                    <a:pt x="563725" y="3645759"/>
                    <a:pt x="564952" y="3646617"/>
                    <a:pt x="566668" y="3646985"/>
                  </a:cubicBezTo>
                  <a:cubicBezTo>
                    <a:pt x="566668" y="3646985"/>
                    <a:pt x="566668" y="3646985"/>
                    <a:pt x="566791" y="3646985"/>
                  </a:cubicBezTo>
                  <a:cubicBezTo>
                    <a:pt x="566914" y="3646985"/>
                    <a:pt x="566791" y="3646985"/>
                    <a:pt x="566914" y="3646985"/>
                  </a:cubicBezTo>
                  <a:cubicBezTo>
                    <a:pt x="566914" y="3646985"/>
                    <a:pt x="566914" y="3646985"/>
                    <a:pt x="567036" y="3646985"/>
                  </a:cubicBezTo>
                  <a:cubicBezTo>
                    <a:pt x="567036" y="3646985"/>
                    <a:pt x="567036" y="3646985"/>
                    <a:pt x="567159" y="3646985"/>
                  </a:cubicBezTo>
                  <a:cubicBezTo>
                    <a:pt x="568876" y="3647231"/>
                    <a:pt x="570715" y="3646985"/>
                    <a:pt x="572677" y="3646249"/>
                  </a:cubicBezTo>
                  <a:cubicBezTo>
                    <a:pt x="574639" y="3645514"/>
                    <a:pt x="576724" y="3644533"/>
                    <a:pt x="578686" y="3643061"/>
                  </a:cubicBezTo>
                  <a:cubicBezTo>
                    <a:pt x="580648" y="3641590"/>
                    <a:pt x="582733" y="3639873"/>
                    <a:pt x="584572" y="3637911"/>
                  </a:cubicBezTo>
                  <a:cubicBezTo>
                    <a:pt x="586412" y="3635949"/>
                    <a:pt x="588128" y="3633619"/>
                    <a:pt x="589600" y="3631289"/>
                  </a:cubicBezTo>
                  <a:cubicBezTo>
                    <a:pt x="591071" y="3628714"/>
                    <a:pt x="592175" y="3626261"/>
                    <a:pt x="592911" y="3623931"/>
                  </a:cubicBezTo>
                  <a:cubicBezTo>
                    <a:pt x="593647" y="3621601"/>
                    <a:pt x="593892" y="3619516"/>
                    <a:pt x="593769" y="3617554"/>
                  </a:cubicBezTo>
                  <a:cubicBezTo>
                    <a:pt x="593769" y="3615715"/>
                    <a:pt x="593156" y="3614121"/>
                    <a:pt x="592298" y="3612894"/>
                  </a:cubicBezTo>
                  <a:cubicBezTo>
                    <a:pt x="591440" y="3611668"/>
                    <a:pt x="590091" y="3610810"/>
                    <a:pt x="588496" y="3610564"/>
                  </a:cubicBezTo>
                  <a:cubicBezTo>
                    <a:pt x="588496" y="3610564"/>
                    <a:pt x="588374" y="3610564"/>
                    <a:pt x="588251" y="3610564"/>
                  </a:cubicBezTo>
                  <a:cubicBezTo>
                    <a:pt x="588251" y="3610564"/>
                    <a:pt x="588128" y="3610564"/>
                    <a:pt x="588006" y="3610564"/>
                  </a:cubicBezTo>
                  <a:cubicBezTo>
                    <a:pt x="587883" y="3610564"/>
                    <a:pt x="587883" y="3610564"/>
                    <a:pt x="587761" y="3610564"/>
                  </a:cubicBezTo>
                  <a:lnTo>
                    <a:pt x="587515" y="3610564"/>
                  </a:lnTo>
                  <a:moveTo>
                    <a:pt x="741537" y="3630185"/>
                  </a:move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39698" y="3630185"/>
                    <a:pt x="737613" y="3630553"/>
                    <a:pt x="735529" y="3631411"/>
                  </a:cubicBezTo>
                  <a:cubicBezTo>
                    <a:pt x="733444" y="3632270"/>
                    <a:pt x="731236" y="3633496"/>
                    <a:pt x="729152" y="3635213"/>
                  </a:cubicBezTo>
                  <a:cubicBezTo>
                    <a:pt x="727067" y="3636807"/>
                    <a:pt x="724982" y="3638769"/>
                    <a:pt x="723143" y="3640977"/>
                  </a:cubicBezTo>
                  <a:cubicBezTo>
                    <a:pt x="721304" y="3643184"/>
                    <a:pt x="719587" y="3645636"/>
                    <a:pt x="718360" y="3648212"/>
                  </a:cubicBezTo>
                  <a:cubicBezTo>
                    <a:pt x="717011" y="3650787"/>
                    <a:pt x="716153" y="3653239"/>
                    <a:pt x="715540" y="3655569"/>
                  </a:cubicBezTo>
                  <a:cubicBezTo>
                    <a:pt x="715049" y="3657777"/>
                    <a:pt x="714927" y="3659861"/>
                    <a:pt x="715295" y="3661701"/>
                  </a:cubicBezTo>
                  <a:cubicBezTo>
                    <a:pt x="715663" y="3663540"/>
                    <a:pt x="716276" y="3665012"/>
                    <a:pt x="717379" y="3665993"/>
                  </a:cubicBezTo>
                  <a:cubicBezTo>
                    <a:pt x="718483" y="3667097"/>
                    <a:pt x="719955" y="3667832"/>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3511" y="3667955"/>
                    <a:pt x="725595" y="3667587"/>
                    <a:pt x="727680" y="3666729"/>
                  </a:cubicBezTo>
                  <a:cubicBezTo>
                    <a:pt x="729765" y="3665870"/>
                    <a:pt x="731972" y="3664521"/>
                    <a:pt x="734057" y="3662927"/>
                  </a:cubicBezTo>
                  <a:cubicBezTo>
                    <a:pt x="736142" y="3661333"/>
                    <a:pt x="738226" y="3659371"/>
                    <a:pt x="740066" y="3657164"/>
                  </a:cubicBezTo>
                  <a:cubicBezTo>
                    <a:pt x="741905" y="3654956"/>
                    <a:pt x="743622" y="3652504"/>
                    <a:pt x="744971" y="3649929"/>
                  </a:cubicBezTo>
                  <a:cubicBezTo>
                    <a:pt x="746320" y="3647353"/>
                    <a:pt x="747178" y="3644901"/>
                    <a:pt x="747669" y="3642571"/>
                  </a:cubicBezTo>
                  <a:cubicBezTo>
                    <a:pt x="748159" y="3640364"/>
                    <a:pt x="748282" y="3638279"/>
                    <a:pt x="747914" y="3636439"/>
                  </a:cubicBezTo>
                  <a:cubicBezTo>
                    <a:pt x="747546" y="3634600"/>
                    <a:pt x="746933" y="3633251"/>
                    <a:pt x="745829" y="3632147"/>
                  </a:cubicBezTo>
                  <a:cubicBezTo>
                    <a:pt x="744726" y="3631044"/>
                    <a:pt x="743254" y="3630431"/>
                    <a:pt x="741537" y="3630185"/>
                  </a:cubicBezTo>
                  <a:moveTo>
                    <a:pt x="637057" y="3619271"/>
                  </a:moveTo>
                  <a:cubicBezTo>
                    <a:pt x="635341" y="3619026"/>
                    <a:pt x="633379" y="3619394"/>
                    <a:pt x="631294" y="3620130"/>
                  </a:cubicBezTo>
                  <a:cubicBezTo>
                    <a:pt x="629209" y="3620866"/>
                    <a:pt x="627247" y="3621969"/>
                    <a:pt x="625162" y="3623441"/>
                  </a:cubicBezTo>
                  <a:cubicBezTo>
                    <a:pt x="623078" y="3624912"/>
                    <a:pt x="621116" y="3626752"/>
                    <a:pt x="619276" y="3628836"/>
                  </a:cubicBezTo>
                  <a:cubicBezTo>
                    <a:pt x="617437" y="3630921"/>
                    <a:pt x="615720" y="3633251"/>
                    <a:pt x="614249" y="3635826"/>
                  </a:cubicBezTo>
                  <a:cubicBezTo>
                    <a:pt x="612777" y="3638401"/>
                    <a:pt x="611796" y="3640854"/>
                    <a:pt x="611183" y="3643061"/>
                  </a:cubicBezTo>
                  <a:cubicBezTo>
                    <a:pt x="610570" y="3645391"/>
                    <a:pt x="610324" y="3647476"/>
                    <a:pt x="610447" y="3649315"/>
                  </a:cubicBezTo>
                  <a:cubicBezTo>
                    <a:pt x="610570" y="3651155"/>
                    <a:pt x="611183" y="3652749"/>
                    <a:pt x="612164" y="3653853"/>
                  </a:cubicBezTo>
                  <a:cubicBezTo>
                    <a:pt x="613145" y="3655079"/>
                    <a:pt x="614494" y="3655815"/>
                    <a:pt x="616210" y="3656060"/>
                  </a:cubicBezTo>
                  <a:cubicBezTo>
                    <a:pt x="616210" y="3656060"/>
                    <a:pt x="616210" y="3656060"/>
                    <a:pt x="616210" y="3656060"/>
                  </a:cubicBezTo>
                  <a:cubicBezTo>
                    <a:pt x="616210" y="3656060"/>
                    <a:pt x="616210" y="3656060"/>
                    <a:pt x="616210" y="3656060"/>
                  </a:cubicBezTo>
                  <a:lnTo>
                    <a:pt x="616210" y="3656060"/>
                  </a:lnTo>
                  <a:cubicBezTo>
                    <a:pt x="616210" y="3656060"/>
                    <a:pt x="616210" y="3656060"/>
                    <a:pt x="616210" y="3656060"/>
                  </a:cubicBezTo>
                  <a:cubicBezTo>
                    <a:pt x="617927" y="3656305"/>
                    <a:pt x="619889" y="3656060"/>
                    <a:pt x="621851" y="3655202"/>
                  </a:cubicBezTo>
                  <a:cubicBezTo>
                    <a:pt x="623814" y="3654466"/>
                    <a:pt x="625898" y="3653362"/>
                    <a:pt x="627983" y="3651891"/>
                  </a:cubicBezTo>
                  <a:cubicBezTo>
                    <a:pt x="630068" y="3650419"/>
                    <a:pt x="632030" y="3648579"/>
                    <a:pt x="633869" y="3646495"/>
                  </a:cubicBezTo>
                  <a:cubicBezTo>
                    <a:pt x="635709" y="3644410"/>
                    <a:pt x="637425" y="3642080"/>
                    <a:pt x="638897" y="3639628"/>
                  </a:cubicBezTo>
                  <a:cubicBezTo>
                    <a:pt x="640368" y="3637052"/>
                    <a:pt x="641472" y="3634600"/>
                    <a:pt x="642085" y="3632270"/>
                  </a:cubicBezTo>
                  <a:cubicBezTo>
                    <a:pt x="642698" y="3629940"/>
                    <a:pt x="642944" y="3627855"/>
                    <a:pt x="642821" y="3626016"/>
                  </a:cubicBezTo>
                  <a:cubicBezTo>
                    <a:pt x="642698" y="3624176"/>
                    <a:pt x="642085" y="3622582"/>
                    <a:pt x="641104" y="3621479"/>
                  </a:cubicBezTo>
                  <a:cubicBezTo>
                    <a:pt x="640123" y="3620375"/>
                    <a:pt x="638774" y="3619516"/>
                    <a:pt x="637057" y="3619271"/>
                  </a:cubicBezTo>
                  <a:cubicBezTo>
                    <a:pt x="637057" y="3619271"/>
                    <a:pt x="637057" y="3619271"/>
                    <a:pt x="637057" y="3619271"/>
                  </a:cubicBezTo>
                  <a:cubicBezTo>
                    <a:pt x="637057" y="3619271"/>
                    <a:pt x="637057" y="3619271"/>
                    <a:pt x="637057" y="3619271"/>
                  </a:cubicBezTo>
                  <a:lnTo>
                    <a:pt x="637057" y="3619271"/>
                  </a:lnTo>
                  <a:cubicBezTo>
                    <a:pt x="637057" y="3619271"/>
                    <a:pt x="637057" y="3619271"/>
                    <a:pt x="637057" y="3619271"/>
                  </a:cubicBezTo>
                  <a:moveTo>
                    <a:pt x="688194" y="3625893"/>
                  </a:moveTo>
                  <a:cubicBezTo>
                    <a:pt x="686354" y="3625648"/>
                    <a:pt x="684392" y="3626016"/>
                    <a:pt x="682307" y="3626752"/>
                  </a:cubicBezTo>
                  <a:cubicBezTo>
                    <a:pt x="680223" y="3627487"/>
                    <a:pt x="678138" y="3628714"/>
                    <a:pt x="676053" y="3630308"/>
                  </a:cubicBezTo>
                  <a:cubicBezTo>
                    <a:pt x="673969" y="3631902"/>
                    <a:pt x="671884" y="3633741"/>
                    <a:pt x="670045" y="3635826"/>
                  </a:cubicBezTo>
                  <a:cubicBezTo>
                    <a:pt x="668205" y="3637911"/>
                    <a:pt x="666488" y="3640364"/>
                    <a:pt x="665017" y="3642939"/>
                  </a:cubicBezTo>
                  <a:cubicBezTo>
                    <a:pt x="663545" y="3645514"/>
                    <a:pt x="662564" y="3647966"/>
                    <a:pt x="662074" y="3650296"/>
                  </a:cubicBezTo>
                  <a:cubicBezTo>
                    <a:pt x="661461" y="3652626"/>
                    <a:pt x="661338" y="3654711"/>
                    <a:pt x="661583" y="3656550"/>
                  </a:cubicBezTo>
                  <a:cubicBezTo>
                    <a:pt x="661828" y="3658390"/>
                    <a:pt x="662442" y="3659861"/>
                    <a:pt x="663545" y="3660965"/>
                  </a:cubicBezTo>
                  <a:cubicBezTo>
                    <a:pt x="664649" y="3662069"/>
                    <a:pt x="665998" y="3662804"/>
                    <a:pt x="667837" y="3663050"/>
                  </a:cubicBezTo>
                  <a:cubicBezTo>
                    <a:pt x="669677" y="3663295"/>
                    <a:pt x="671639" y="3662927"/>
                    <a:pt x="673723" y="3662191"/>
                  </a:cubicBezTo>
                  <a:cubicBezTo>
                    <a:pt x="675808" y="3661456"/>
                    <a:pt x="677893" y="3660229"/>
                    <a:pt x="680100" y="3658635"/>
                  </a:cubicBezTo>
                  <a:cubicBezTo>
                    <a:pt x="682185" y="3657041"/>
                    <a:pt x="684270" y="3655202"/>
                    <a:pt x="686109" y="3652994"/>
                  </a:cubicBezTo>
                  <a:cubicBezTo>
                    <a:pt x="687948" y="3650787"/>
                    <a:pt x="689665" y="3648457"/>
                    <a:pt x="691137" y="3645759"/>
                  </a:cubicBezTo>
                  <a:cubicBezTo>
                    <a:pt x="692486" y="3643184"/>
                    <a:pt x="693467" y="3640731"/>
                    <a:pt x="694080" y="3638401"/>
                  </a:cubicBezTo>
                  <a:cubicBezTo>
                    <a:pt x="694693" y="3636071"/>
                    <a:pt x="694816" y="3633987"/>
                    <a:pt x="694448" y="3632270"/>
                  </a:cubicBezTo>
                  <a:cubicBezTo>
                    <a:pt x="694202" y="3630431"/>
                    <a:pt x="693467" y="3628959"/>
                    <a:pt x="692486" y="3627855"/>
                  </a:cubicBezTo>
                  <a:cubicBezTo>
                    <a:pt x="691505" y="3626752"/>
                    <a:pt x="690033" y="3626016"/>
                    <a:pt x="688194" y="3625893"/>
                  </a:cubicBezTo>
                  <a:moveTo>
                    <a:pt x="2622175" y="95283"/>
                  </a:moveTo>
                  <a:cubicBezTo>
                    <a:pt x="2620458" y="95773"/>
                    <a:pt x="2618741" y="96509"/>
                    <a:pt x="2617025" y="97490"/>
                  </a:cubicBezTo>
                  <a:cubicBezTo>
                    <a:pt x="2615308" y="98471"/>
                    <a:pt x="2613591" y="99575"/>
                    <a:pt x="2611997" y="100801"/>
                  </a:cubicBezTo>
                  <a:cubicBezTo>
                    <a:pt x="2610403" y="102027"/>
                    <a:pt x="2608931" y="103376"/>
                    <a:pt x="2607705" y="104725"/>
                  </a:cubicBezTo>
                  <a:cubicBezTo>
                    <a:pt x="2606478" y="106074"/>
                    <a:pt x="2605375" y="107546"/>
                    <a:pt x="2604639" y="108895"/>
                  </a:cubicBezTo>
                  <a:cubicBezTo>
                    <a:pt x="2603903" y="110244"/>
                    <a:pt x="2603535" y="111470"/>
                    <a:pt x="2603413" y="112451"/>
                  </a:cubicBezTo>
                  <a:cubicBezTo>
                    <a:pt x="2603413" y="113432"/>
                    <a:pt x="2603658" y="114290"/>
                    <a:pt x="2604271" y="114781"/>
                  </a:cubicBezTo>
                  <a:cubicBezTo>
                    <a:pt x="2604884" y="115394"/>
                    <a:pt x="2605743" y="115639"/>
                    <a:pt x="2606969" y="115762"/>
                  </a:cubicBezTo>
                  <a:cubicBezTo>
                    <a:pt x="2608195" y="115762"/>
                    <a:pt x="2609667" y="115639"/>
                    <a:pt x="2611261" y="115149"/>
                  </a:cubicBezTo>
                  <a:cubicBezTo>
                    <a:pt x="2612978" y="114658"/>
                    <a:pt x="2614695" y="113922"/>
                    <a:pt x="2616411" y="112941"/>
                  </a:cubicBezTo>
                  <a:cubicBezTo>
                    <a:pt x="2618128" y="111960"/>
                    <a:pt x="2619845" y="110857"/>
                    <a:pt x="2621439" y="109630"/>
                  </a:cubicBezTo>
                  <a:cubicBezTo>
                    <a:pt x="2623033" y="108404"/>
                    <a:pt x="2624505" y="107055"/>
                    <a:pt x="2625731" y="105706"/>
                  </a:cubicBezTo>
                  <a:cubicBezTo>
                    <a:pt x="2626958" y="104357"/>
                    <a:pt x="2628061" y="102886"/>
                    <a:pt x="2628797" y="101537"/>
                  </a:cubicBezTo>
                  <a:cubicBezTo>
                    <a:pt x="2629533" y="100188"/>
                    <a:pt x="2629901" y="98962"/>
                    <a:pt x="2629901" y="97981"/>
                  </a:cubicBezTo>
                  <a:cubicBezTo>
                    <a:pt x="2629901" y="97000"/>
                    <a:pt x="2629656" y="96141"/>
                    <a:pt x="2629042" y="95651"/>
                  </a:cubicBezTo>
                  <a:cubicBezTo>
                    <a:pt x="2628429" y="95160"/>
                    <a:pt x="2627571" y="94792"/>
                    <a:pt x="2626344" y="94670"/>
                  </a:cubicBezTo>
                  <a:cubicBezTo>
                    <a:pt x="2625118" y="94670"/>
                    <a:pt x="2623646" y="94792"/>
                    <a:pt x="2622052" y="95283"/>
                  </a:cubicBezTo>
                </a:path>
              </a:pathLst>
            </a:custGeom>
            <a:solidFill>
              <a:srgbClr val="27FEFF"/>
            </a:solidFill>
            <a:ln w="0" cap="flat">
              <a:noFill/>
              <a:prstDash val="solid"/>
              <a:miter/>
            </a:ln>
          </p:spPr>
          <p:txBody>
            <a:bodyPr rtlCol="0" anchor="ctr"/>
            <a:lstStyle/>
            <a:p>
              <a:endParaRPr lang="en-US"/>
            </a:p>
          </p:txBody>
        </p:sp>
        <p:pic>
          <p:nvPicPr>
            <p:cNvPr id="481" name="Picture 480">
              <a:extLst>
                <a:ext uri="{FF2B5EF4-FFF2-40B4-BE49-F238E27FC236}">
                  <a16:creationId xmlns:a16="http://schemas.microsoft.com/office/drawing/2014/main" id="{2295F274-9F83-9805-7A97-EDD3D10D7AE3}"/>
                </a:ext>
              </a:extLst>
            </p:cNvPr>
            <p:cNvPicPr>
              <a:picLocks noChangeAspect="1"/>
            </p:cNvPicPr>
            <p:nvPr/>
          </p:nvPicPr>
          <p:blipFill>
            <a:blip r:embed="rId12"/>
            <a:stretch>
              <a:fillRect/>
            </a:stretch>
          </p:blipFill>
          <p:spPr>
            <a:xfrm>
              <a:off x="7689500" y="2338783"/>
              <a:ext cx="4888480" cy="4555911"/>
            </a:xfrm>
            <a:custGeom>
              <a:avLst/>
              <a:gdLst>
                <a:gd name="connsiteX0" fmla="*/ -546 w 4888480"/>
                <a:gd name="connsiteY0" fmla="*/ -492 h 4555911"/>
                <a:gd name="connsiteX1" fmla="*/ 4887935 w 4888480"/>
                <a:gd name="connsiteY1" fmla="*/ -492 h 4555911"/>
                <a:gd name="connsiteX2" fmla="*/ 4887935 w 4888480"/>
                <a:gd name="connsiteY2" fmla="*/ 4555419 h 4555911"/>
                <a:gd name="connsiteX3" fmla="*/ -546 w 4888480"/>
                <a:gd name="connsiteY3" fmla="*/ 4555419 h 4555911"/>
              </a:gdLst>
              <a:ahLst/>
              <a:cxnLst>
                <a:cxn ang="0">
                  <a:pos x="connsiteX0" y="connsiteY0"/>
                </a:cxn>
                <a:cxn ang="0">
                  <a:pos x="connsiteX1" y="connsiteY1"/>
                </a:cxn>
                <a:cxn ang="0">
                  <a:pos x="connsiteX2" y="connsiteY2"/>
                </a:cxn>
                <a:cxn ang="0">
                  <a:pos x="connsiteX3" y="connsiteY3"/>
                </a:cxn>
              </a:cxnLst>
              <a:rect l="l" t="t" r="r" b="b"/>
              <a:pathLst>
                <a:path w="4888480" h="4555911">
                  <a:moveTo>
                    <a:pt x="-546" y="-492"/>
                  </a:moveTo>
                  <a:lnTo>
                    <a:pt x="4887935" y="-492"/>
                  </a:lnTo>
                  <a:lnTo>
                    <a:pt x="4887935" y="4555419"/>
                  </a:lnTo>
                  <a:lnTo>
                    <a:pt x="-546" y="4555419"/>
                  </a:lnTo>
                  <a:close/>
                </a:path>
              </a:pathLst>
            </a:custGeom>
          </p:spPr>
        </p:pic>
        <p:sp>
          <p:nvSpPr>
            <p:cNvPr id="482" name="Freeform: Shape 481">
              <a:extLst>
                <a:ext uri="{FF2B5EF4-FFF2-40B4-BE49-F238E27FC236}">
                  <a16:creationId xmlns:a16="http://schemas.microsoft.com/office/drawing/2014/main" id="{50B9ABFE-4A15-67BE-DD81-623852A284F2}"/>
                </a:ext>
              </a:extLst>
            </p:cNvPr>
            <p:cNvSpPr/>
            <p:nvPr/>
          </p:nvSpPr>
          <p:spPr>
            <a:xfrm>
              <a:off x="8131455" y="2782332"/>
              <a:ext cx="4003589" cy="3670407"/>
            </a:xfrm>
            <a:custGeom>
              <a:avLst/>
              <a:gdLst>
                <a:gd name="connsiteX0" fmla="*/ 2670859 w 4003589"/>
                <a:gd name="connsiteY0" fmla="*/ 80935 h 3670407"/>
                <a:gd name="connsiteX1" fmla="*/ 2665831 w 4003589"/>
                <a:gd name="connsiteY1" fmla="*/ 83143 h 3670407"/>
                <a:gd name="connsiteX2" fmla="*/ 2660803 w 4003589"/>
                <a:gd name="connsiteY2" fmla="*/ 86331 h 3670407"/>
                <a:gd name="connsiteX3" fmla="*/ 2656511 w 4003589"/>
                <a:gd name="connsiteY3" fmla="*/ 90255 h 3670407"/>
                <a:gd name="connsiteX4" fmla="*/ 2653323 w 4003589"/>
                <a:gd name="connsiteY4" fmla="*/ 94424 h 3670407"/>
                <a:gd name="connsiteX5" fmla="*/ 2651974 w 4003589"/>
                <a:gd name="connsiteY5" fmla="*/ 98103 h 3670407"/>
                <a:gd name="connsiteX6" fmla="*/ 2652709 w 4003589"/>
                <a:gd name="connsiteY6" fmla="*/ 100556 h 3670407"/>
                <a:gd name="connsiteX7" fmla="*/ 2655285 w 4003589"/>
                <a:gd name="connsiteY7" fmla="*/ 101660 h 3670407"/>
                <a:gd name="connsiteX8" fmla="*/ 2659454 w 4003589"/>
                <a:gd name="connsiteY8" fmla="*/ 101169 h 3670407"/>
                <a:gd name="connsiteX9" fmla="*/ 2659454 w 4003589"/>
                <a:gd name="connsiteY9" fmla="*/ 101169 h 3670407"/>
                <a:gd name="connsiteX10" fmla="*/ 2659454 w 4003589"/>
                <a:gd name="connsiteY10" fmla="*/ 101169 h 3670407"/>
                <a:gd name="connsiteX11" fmla="*/ 2659454 w 4003589"/>
                <a:gd name="connsiteY11" fmla="*/ 101169 h 3670407"/>
                <a:gd name="connsiteX12" fmla="*/ 2659454 w 4003589"/>
                <a:gd name="connsiteY12" fmla="*/ 101169 h 3670407"/>
                <a:gd name="connsiteX13" fmla="*/ 2664604 w 4003589"/>
                <a:gd name="connsiteY13" fmla="*/ 98962 h 3670407"/>
                <a:gd name="connsiteX14" fmla="*/ 2669632 w 4003589"/>
                <a:gd name="connsiteY14" fmla="*/ 95651 h 3670407"/>
                <a:gd name="connsiteX15" fmla="*/ 2674047 w 4003589"/>
                <a:gd name="connsiteY15" fmla="*/ 91727 h 3670407"/>
                <a:gd name="connsiteX16" fmla="*/ 2677235 w 4003589"/>
                <a:gd name="connsiteY16" fmla="*/ 87557 h 3670407"/>
                <a:gd name="connsiteX17" fmla="*/ 2678584 w 4003589"/>
                <a:gd name="connsiteY17" fmla="*/ 83878 h 3670407"/>
                <a:gd name="connsiteX18" fmla="*/ 2677849 w 4003589"/>
                <a:gd name="connsiteY18" fmla="*/ 81426 h 3670407"/>
                <a:gd name="connsiteX19" fmla="*/ 2675273 w 4003589"/>
                <a:gd name="connsiteY19" fmla="*/ 80322 h 3670407"/>
                <a:gd name="connsiteX20" fmla="*/ 2670981 w 4003589"/>
                <a:gd name="connsiteY20" fmla="*/ 80935 h 3670407"/>
                <a:gd name="connsiteX21" fmla="*/ 2670981 w 4003589"/>
                <a:gd name="connsiteY21" fmla="*/ 80935 h 3670407"/>
                <a:gd name="connsiteX22" fmla="*/ 2670981 w 4003589"/>
                <a:gd name="connsiteY22" fmla="*/ 80935 h 3670407"/>
                <a:gd name="connsiteX23" fmla="*/ 2670981 w 4003589"/>
                <a:gd name="connsiteY23" fmla="*/ 80935 h 3670407"/>
                <a:gd name="connsiteX24" fmla="*/ 2670981 w 4003589"/>
                <a:gd name="connsiteY24" fmla="*/ 80935 h 3670407"/>
                <a:gd name="connsiteX25" fmla="*/ 2573491 w 4003589"/>
                <a:gd name="connsiteY25" fmla="*/ 110734 h 3670407"/>
                <a:gd name="connsiteX26" fmla="*/ 2573491 w 4003589"/>
                <a:gd name="connsiteY26" fmla="*/ 110734 h 3670407"/>
                <a:gd name="connsiteX27" fmla="*/ 2573491 w 4003589"/>
                <a:gd name="connsiteY27" fmla="*/ 110734 h 3670407"/>
                <a:gd name="connsiteX28" fmla="*/ 2573491 w 4003589"/>
                <a:gd name="connsiteY28" fmla="*/ 110734 h 3670407"/>
                <a:gd name="connsiteX29" fmla="*/ 2573491 w 4003589"/>
                <a:gd name="connsiteY29" fmla="*/ 110734 h 3670407"/>
                <a:gd name="connsiteX30" fmla="*/ 2568341 w 4003589"/>
                <a:gd name="connsiteY30" fmla="*/ 113064 h 3670407"/>
                <a:gd name="connsiteX31" fmla="*/ 2563436 w 4003589"/>
                <a:gd name="connsiteY31" fmla="*/ 116375 h 3670407"/>
                <a:gd name="connsiteX32" fmla="*/ 2559144 w 4003589"/>
                <a:gd name="connsiteY32" fmla="*/ 120299 h 3670407"/>
                <a:gd name="connsiteX33" fmla="*/ 2556201 w 4003589"/>
                <a:gd name="connsiteY33" fmla="*/ 124469 h 3670407"/>
                <a:gd name="connsiteX34" fmla="*/ 2555220 w 4003589"/>
                <a:gd name="connsiteY34" fmla="*/ 127902 h 3670407"/>
                <a:gd name="connsiteX35" fmla="*/ 2556078 w 4003589"/>
                <a:gd name="connsiteY35" fmla="*/ 130109 h 3670407"/>
                <a:gd name="connsiteX36" fmla="*/ 2558653 w 4003589"/>
                <a:gd name="connsiteY36" fmla="*/ 130968 h 3670407"/>
                <a:gd name="connsiteX37" fmla="*/ 2562823 w 4003589"/>
                <a:gd name="connsiteY37" fmla="*/ 130355 h 3670407"/>
                <a:gd name="connsiteX38" fmla="*/ 2562823 w 4003589"/>
                <a:gd name="connsiteY38" fmla="*/ 130355 h 3670407"/>
                <a:gd name="connsiteX39" fmla="*/ 2562823 w 4003589"/>
                <a:gd name="connsiteY39" fmla="*/ 130355 h 3670407"/>
                <a:gd name="connsiteX40" fmla="*/ 2562823 w 4003589"/>
                <a:gd name="connsiteY40" fmla="*/ 130355 h 3670407"/>
                <a:gd name="connsiteX41" fmla="*/ 2562945 w 4003589"/>
                <a:gd name="connsiteY41" fmla="*/ 130355 h 3670407"/>
                <a:gd name="connsiteX42" fmla="*/ 2568096 w 4003589"/>
                <a:gd name="connsiteY42" fmla="*/ 128025 h 3670407"/>
                <a:gd name="connsiteX43" fmla="*/ 2573123 w 4003589"/>
                <a:gd name="connsiteY43" fmla="*/ 124714 h 3670407"/>
                <a:gd name="connsiteX44" fmla="*/ 2577415 w 4003589"/>
                <a:gd name="connsiteY44" fmla="*/ 120790 h 3670407"/>
                <a:gd name="connsiteX45" fmla="*/ 2580358 w 4003589"/>
                <a:gd name="connsiteY45" fmla="*/ 116620 h 3670407"/>
                <a:gd name="connsiteX46" fmla="*/ 2581340 w 4003589"/>
                <a:gd name="connsiteY46" fmla="*/ 113187 h 3670407"/>
                <a:gd name="connsiteX47" fmla="*/ 2580358 w 4003589"/>
                <a:gd name="connsiteY47" fmla="*/ 110979 h 3670407"/>
                <a:gd name="connsiteX48" fmla="*/ 2577661 w 4003589"/>
                <a:gd name="connsiteY48" fmla="*/ 110121 h 3670407"/>
                <a:gd name="connsiteX49" fmla="*/ 2573491 w 4003589"/>
                <a:gd name="connsiteY49" fmla="*/ 110734 h 3670407"/>
                <a:gd name="connsiteX50" fmla="*/ 2719052 w 4003589"/>
                <a:gd name="connsiteY50" fmla="*/ 67691 h 3670407"/>
                <a:gd name="connsiteX51" fmla="*/ 2714024 w 4003589"/>
                <a:gd name="connsiteY51" fmla="*/ 69776 h 3670407"/>
                <a:gd name="connsiteX52" fmla="*/ 2709119 w 4003589"/>
                <a:gd name="connsiteY52" fmla="*/ 72964 h 3670407"/>
                <a:gd name="connsiteX53" fmla="*/ 2704827 w 4003589"/>
                <a:gd name="connsiteY53" fmla="*/ 76766 h 3670407"/>
                <a:gd name="connsiteX54" fmla="*/ 2701639 w 4003589"/>
                <a:gd name="connsiteY54" fmla="*/ 80813 h 3670407"/>
                <a:gd name="connsiteX55" fmla="*/ 2700167 w 4003589"/>
                <a:gd name="connsiteY55" fmla="*/ 84614 h 3670407"/>
                <a:gd name="connsiteX56" fmla="*/ 2700780 w 4003589"/>
                <a:gd name="connsiteY56" fmla="*/ 87189 h 3670407"/>
                <a:gd name="connsiteX57" fmla="*/ 2703233 w 4003589"/>
                <a:gd name="connsiteY57" fmla="*/ 88416 h 3670407"/>
                <a:gd name="connsiteX58" fmla="*/ 2707525 w 4003589"/>
                <a:gd name="connsiteY58" fmla="*/ 87925 h 3670407"/>
                <a:gd name="connsiteX59" fmla="*/ 2707647 w 4003589"/>
                <a:gd name="connsiteY59" fmla="*/ 87925 h 3670407"/>
                <a:gd name="connsiteX60" fmla="*/ 2707770 w 4003589"/>
                <a:gd name="connsiteY60" fmla="*/ 87925 h 3670407"/>
                <a:gd name="connsiteX61" fmla="*/ 2707892 w 4003589"/>
                <a:gd name="connsiteY61" fmla="*/ 87925 h 3670407"/>
                <a:gd name="connsiteX62" fmla="*/ 2708015 w 4003589"/>
                <a:gd name="connsiteY62" fmla="*/ 87925 h 3670407"/>
                <a:gd name="connsiteX63" fmla="*/ 2713043 w 4003589"/>
                <a:gd name="connsiteY63" fmla="*/ 85840 h 3670407"/>
                <a:gd name="connsiteX64" fmla="*/ 2717948 w 4003589"/>
                <a:gd name="connsiteY64" fmla="*/ 82652 h 3670407"/>
                <a:gd name="connsiteX65" fmla="*/ 2722240 w 4003589"/>
                <a:gd name="connsiteY65" fmla="*/ 78851 h 3670407"/>
                <a:gd name="connsiteX66" fmla="*/ 2725429 w 4003589"/>
                <a:gd name="connsiteY66" fmla="*/ 74681 h 3670407"/>
                <a:gd name="connsiteX67" fmla="*/ 2726900 w 4003589"/>
                <a:gd name="connsiteY67" fmla="*/ 71002 h 3670407"/>
                <a:gd name="connsiteX68" fmla="*/ 2726287 w 4003589"/>
                <a:gd name="connsiteY68" fmla="*/ 68427 h 3670407"/>
                <a:gd name="connsiteX69" fmla="*/ 2723712 w 4003589"/>
                <a:gd name="connsiteY69" fmla="*/ 67201 h 3670407"/>
                <a:gd name="connsiteX70" fmla="*/ 2719420 w 4003589"/>
                <a:gd name="connsiteY70" fmla="*/ 67691 h 3670407"/>
                <a:gd name="connsiteX71" fmla="*/ 2719174 w 4003589"/>
                <a:gd name="connsiteY71" fmla="*/ 67691 h 3670407"/>
                <a:gd name="connsiteX72" fmla="*/ 2718929 w 4003589"/>
                <a:gd name="connsiteY72" fmla="*/ 67691 h 3670407"/>
                <a:gd name="connsiteX73" fmla="*/ 2718684 w 4003589"/>
                <a:gd name="connsiteY73" fmla="*/ 67691 h 3670407"/>
                <a:gd name="connsiteX74" fmla="*/ 2718439 w 4003589"/>
                <a:gd name="connsiteY74" fmla="*/ 67691 h 3670407"/>
                <a:gd name="connsiteX75" fmla="*/ 2524808 w 4003589"/>
                <a:gd name="connsiteY75" fmla="*/ 127166 h 3670407"/>
                <a:gd name="connsiteX76" fmla="*/ 2524562 w 4003589"/>
                <a:gd name="connsiteY76" fmla="*/ 127166 h 3670407"/>
                <a:gd name="connsiteX77" fmla="*/ 2524317 w 4003589"/>
                <a:gd name="connsiteY77" fmla="*/ 127166 h 3670407"/>
                <a:gd name="connsiteX78" fmla="*/ 2524072 w 4003589"/>
                <a:gd name="connsiteY78" fmla="*/ 127166 h 3670407"/>
                <a:gd name="connsiteX79" fmla="*/ 2523827 w 4003589"/>
                <a:gd name="connsiteY79" fmla="*/ 127166 h 3670407"/>
                <a:gd name="connsiteX80" fmla="*/ 2518676 w 4003589"/>
                <a:gd name="connsiteY80" fmla="*/ 129496 h 3670407"/>
                <a:gd name="connsiteX81" fmla="*/ 2513771 w 4003589"/>
                <a:gd name="connsiteY81" fmla="*/ 132930 h 3670407"/>
                <a:gd name="connsiteX82" fmla="*/ 2509602 w 4003589"/>
                <a:gd name="connsiteY82" fmla="*/ 136854 h 3670407"/>
                <a:gd name="connsiteX83" fmla="*/ 2506781 w 4003589"/>
                <a:gd name="connsiteY83" fmla="*/ 140901 h 3670407"/>
                <a:gd name="connsiteX84" fmla="*/ 2505923 w 4003589"/>
                <a:gd name="connsiteY84" fmla="*/ 144212 h 3670407"/>
                <a:gd name="connsiteX85" fmla="*/ 2506904 w 4003589"/>
                <a:gd name="connsiteY85" fmla="*/ 146419 h 3670407"/>
                <a:gd name="connsiteX86" fmla="*/ 2509479 w 4003589"/>
                <a:gd name="connsiteY86" fmla="*/ 147278 h 3670407"/>
                <a:gd name="connsiteX87" fmla="*/ 2513526 w 4003589"/>
                <a:gd name="connsiteY87" fmla="*/ 146664 h 3670407"/>
                <a:gd name="connsiteX88" fmla="*/ 2513648 w 4003589"/>
                <a:gd name="connsiteY88" fmla="*/ 146664 h 3670407"/>
                <a:gd name="connsiteX89" fmla="*/ 2513771 w 4003589"/>
                <a:gd name="connsiteY89" fmla="*/ 146664 h 3670407"/>
                <a:gd name="connsiteX90" fmla="*/ 2513894 w 4003589"/>
                <a:gd name="connsiteY90" fmla="*/ 146664 h 3670407"/>
                <a:gd name="connsiteX91" fmla="*/ 2514016 w 4003589"/>
                <a:gd name="connsiteY91" fmla="*/ 146664 h 3670407"/>
                <a:gd name="connsiteX92" fmla="*/ 2519167 w 4003589"/>
                <a:gd name="connsiteY92" fmla="*/ 144212 h 3670407"/>
                <a:gd name="connsiteX93" fmla="*/ 2524072 w 4003589"/>
                <a:gd name="connsiteY93" fmla="*/ 140778 h 3670407"/>
                <a:gd name="connsiteX94" fmla="*/ 2528241 w 4003589"/>
                <a:gd name="connsiteY94" fmla="*/ 136854 h 3670407"/>
                <a:gd name="connsiteX95" fmla="*/ 2531062 w 4003589"/>
                <a:gd name="connsiteY95" fmla="*/ 132807 h 3670407"/>
                <a:gd name="connsiteX96" fmla="*/ 2531920 w 4003589"/>
                <a:gd name="connsiteY96" fmla="*/ 129496 h 3670407"/>
                <a:gd name="connsiteX97" fmla="*/ 2530939 w 4003589"/>
                <a:gd name="connsiteY97" fmla="*/ 127289 h 3670407"/>
                <a:gd name="connsiteX98" fmla="*/ 2528364 w 4003589"/>
                <a:gd name="connsiteY98" fmla="*/ 126431 h 3670407"/>
                <a:gd name="connsiteX99" fmla="*/ 2524317 w 4003589"/>
                <a:gd name="connsiteY99" fmla="*/ 127044 h 3670407"/>
                <a:gd name="connsiteX100" fmla="*/ 2767368 w 4003589"/>
                <a:gd name="connsiteY100" fmla="*/ 55551 h 3670407"/>
                <a:gd name="connsiteX101" fmla="*/ 2762462 w 4003589"/>
                <a:gd name="connsiteY101" fmla="*/ 57636 h 3670407"/>
                <a:gd name="connsiteX102" fmla="*/ 2757557 w 4003589"/>
                <a:gd name="connsiteY102" fmla="*/ 60701 h 3670407"/>
                <a:gd name="connsiteX103" fmla="*/ 2753265 w 4003589"/>
                <a:gd name="connsiteY103" fmla="*/ 64503 h 3670407"/>
                <a:gd name="connsiteX104" fmla="*/ 2750077 w 4003589"/>
                <a:gd name="connsiteY104" fmla="*/ 68550 h 3670407"/>
                <a:gd name="connsiteX105" fmla="*/ 2748483 w 4003589"/>
                <a:gd name="connsiteY105" fmla="*/ 72351 h 3670407"/>
                <a:gd name="connsiteX106" fmla="*/ 2748973 w 4003589"/>
                <a:gd name="connsiteY106" fmla="*/ 75049 h 3670407"/>
                <a:gd name="connsiteX107" fmla="*/ 2751426 w 4003589"/>
                <a:gd name="connsiteY107" fmla="*/ 76398 h 3670407"/>
                <a:gd name="connsiteX108" fmla="*/ 2755595 w 4003589"/>
                <a:gd name="connsiteY108" fmla="*/ 76153 h 3670407"/>
                <a:gd name="connsiteX109" fmla="*/ 2755840 w 4003589"/>
                <a:gd name="connsiteY109" fmla="*/ 76153 h 3670407"/>
                <a:gd name="connsiteX110" fmla="*/ 2756086 w 4003589"/>
                <a:gd name="connsiteY110" fmla="*/ 76153 h 3670407"/>
                <a:gd name="connsiteX111" fmla="*/ 2756331 w 4003589"/>
                <a:gd name="connsiteY111" fmla="*/ 76153 h 3670407"/>
                <a:gd name="connsiteX112" fmla="*/ 2756576 w 4003589"/>
                <a:gd name="connsiteY112" fmla="*/ 76153 h 3670407"/>
                <a:gd name="connsiteX113" fmla="*/ 2761604 w 4003589"/>
                <a:gd name="connsiteY113" fmla="*/ 74068 h 3670407"/>
                <a:gd name="connsiteX114" fmla="*/ 2766509 w 4003589"/>
                <a:gd name="connsiteY114" fmla="*/ 71002 h 3670407"/>
                <a:gd name="connsiteX115" fmla="*/ 2770924 w 4003589"/>
                <a:gd name="connsiteY115" fmla="*/ 67201 h 3670407"/>
                <a:gd name="connsiteX116" fmla="*/ 2774235 w 4003589"/>
                <a:gd name="connsiteY116" fmla="*/ 63154 h 3670407"/>
                <a:gd name="connsiteX117" fmla="*/ 2775829 w 4003589"/>
                <a:gd name="connsiteY117" fmla="*/ 59353 h 3670407"/>
                <a:gd name="connsiteX118" fmla="*/ 2775338 w 4003589"/>
                <a:gd name="connsiteY118" fmla="*/ 56655 h 3670407"/>
                <a:gd name="connsiteX119" fmla="*/ 2772886 w 4003589"/>
                <a:gd name="connsiteY119" fmla="*/ 55306 h 3670407"/>
                <a:gd name="connsiteX120" fmla="*/ 2768717 w 4003589"/>
                <a:gd name="connsiteY120" fmla="*/ 55551 h 3670407"/>
                <a:gd name="connsiteX121" fmla="*/ 2768471 w 4003589"/>
                <a:gd name="connsiteY121" fmla="*/ 55551 h 3670407"/>
                <a:gd name="connsiteX122" fmla="*/ 2768226 w 4003589"/>
                <a:gd name="connsiteY122" fmla="*/ 55551 h 3670407"/>
                <a:gd name="connsiteX123" fmla="*/ 2767981 w 4003589"/>
                <a:gd name="connsiteY123" fmla="*/ 55551 h 3670407"/>
                <a:gd name="connsiteX124" fmla="*/ 2767735 w 4003589"/>
                <a:gd name="connsiteY124" fmla="*/ 55551 h 3670407"/>
                <a:gd name="connsiteX125" fmla="*/ 2476001 w 4003589"/>
                <a:gd name="connsiteY125" fmla="*/ 144580 h 3670407"/>
                <a:gd name="connsiteX126" fmla="*/ 2475756 w 4003589"/>
                <a:gd name="connsiteY126" fmla="*/ 144580 h 3670407"/>
                <a:gd name="connsiteX127" fmla="*/ 2475511 w 4003589"/>
                <a:gd name="connsiteY127" fmla="*/ 144580 h 3670407"/>
                <a:gd name="connsiteX128" fmla="*/ 2475265 w 4003589"/>
                <a:gd name="connsiteY128" fmla="*/ 144580 h 3670407"/>
                <a:gd name="connsiteX129" fmla="*/ 2475020 w 4003589"/>
                <a:gd name="connsiteY129" fmla="*/ 144580 h 3670407"/>
                <a:gd name="connsiteX130" fmla="*/ 2469870 w 4003589"/>
                <a:gd name="connsiteY130" fmla="*/ 147032 h 3670407"/>
                <a:gd name="connsiteX131" fmla="*/ 2465087 w 4003589"/>
                <a:gd name="connsiteY131" fmla="*/ 150466 h 3670407"/>
                <a:gd name="connsiteX132" fmla="*/ 2461041 w 4003589"/>
                <a:gd name="connsiteY132" fmla="*/ 154390 h 3670407"/>
                <a:gd name="connsiteX133" fmla="*/ 2458343 w 4003589"/>
                <a:gd name="connsiteY133" fmla="*/ 158437 h 3670407"/>
                <a:gd name="connsiteX134" fmla="*/ 2457607 w 4003589"/>
                <a:gd name="connsiteY134" fmla="*/ 161625 h 3670407"/>
                <a:gd name="connsiteX135" fmla="*/ 2458588 w 4003589"/>
                <a:gd name="connsiteY135" fmla="*/ 163710 h 3670407"/>
                <a:gd name="connsiteX136" fmla="*/ 2461163 w 4003589"/>
                <a:gd name="connsiteY136" fmla="*/ 164568 h 3670407"/>
                <a:gd name="connsiteX137" fmla="*/ 2465087 w 4003589"/>
                <a:gd name="connsiteY137" fmla="*/ 163955 h 3670407"/>
                <a:gd name="connsiteX138" fmla="*/ 2465332 w 4003589"/>
                <a:gd name="connsiteY138" fmla="*/ 163955 h 3670407"/>
                <a:gd name="connsiteX139" fmla="*/ 2465578 w 4003589"/>
                <a:gd name="connsiteY139" fmla="*/ 163955 h 3670407"/>
                <a:gd name="connsiteX140" fmla="*/ 2465823 w 4003589"/>
                <a:gd name="connsiteY140" fmla="*/ 163955 h 3670407"/>
                <a:gd name="connsiteX141" fmla="*/ 2466068 w 4003589"/>
                <a:gd name="connsiteY141" fmla="*/ 163955 h 3670407"/>
                <a:gd name="connsiteX142" fmla="*/ 2471219 w 4003589"/>
                <a:gd name="connsiteY142" fmla="*/ 161503 h 3670407"/>
                <a:gd name="connsiteX143" fmla="*/ 2476001 w 4003589"/>
                <a:gd name="connsiteY143" fmla="*/ 158069 h 3670407"/>
                <a:gd name="connsiteX144" fmla="*/ 2480048 w 4003589"/>
                <a:gd name="connsiteY144" fmla="*/ 154022 h 3670407"/>
                <a:gd name="connsiteX145" fmla="*/ 2482746 w 4003589"/>
                <a:gd name="connsiteY145" fmla="*/ 149975 h 3670407"/>
                <a:gd name="connsiteX146" fmla="*/ 2483604 w 4003589"/>
                <a:gd name="connsiteY146" fmla="*/ 146787 h 3670407"/>
                <a:gd name="connsiteX147" fmla="*/ 2482623 w 4003589"/>
                <a:gd name="connsiteY147" fmla="*/ 144702 h 3670407"/>
                <a:gd name="connsiteX148" fmla="*/ 2480048 w 4003589"/>
                <a:gd name="connsiteY148" fmla="*/ 143966 h 3670407"/>
                <a:gd name="connsiteX149" fmla="*/ 2476124 w 4003589"/>
                <a:gd name="connsiteY149" fmla="*/ 144580 h 3670407"/>
                <a:gd name="connsiteX150" fmla="*/ 2815316 w 4003589"/>
                <a:gd name="connsiteY150" fmla="*/ 44514 h 3670407"/>
                <a:gd name="connsiteX151" fmla="*/ 2810410 w 4003589"/>
                <a:gd name="connsiteY151" fmla="*/ 46599 h 3670407"/>
                <a:gd name="connsiteX152" fmla="*/ 2805628 w 4003589"/>
                <a:gd name="connsiteY152" fmla="*/ 49665 h 3670407"/>
                <a:gd name="connsiteX153" fmla="*/ 2801336 w 4003589"/>
                <a:gd name="connsiteY153" fmla="*/ 53344 h 3670407"/>
                <a:gd name="connsiteX154" fmla="*/ 2798025 w 4003589"/>
                <a:gd name="connsiteY154" fmla="*/ 57390 h 3670407"/>
                <a:gd name="connsiteX155" fmla="*/ 2796308 w 4003589"/>
                <a:gd name="connsiteY155" fmla="*/ 61314 h 3670407"/>
                <a:gd name="connsiteX156" fmla="*/ 2796676 w 4003589"/>
                <a:gd name="connsiteY156" fmla="*/ 64135 h 3670407"/>
                <a:gd name="connsiteX157" fmla="*/ 2799006 w 4003589"/>
                <a:gd name="connsiteY157" fmla="*/ 65607 h 3670407"/>
                <a:gd name="connsiteX158" fmla="*/ 2803175 w 4003589"/>
                <a:gd name="connsiteY158" fmla="*/ 65361 h 3670407"/>
                <a:gd name="connsiteX159" fmla="*/ 2803543 w 4003589"/>
                <a:gd name="connsiteY159" fmla="*/ 65361 h 3670407"/>
                <a:gd name="connsiteX160" fmla="*/ 2803911 w 4003589"/>
                <a:gd name="connsiteY160" fmla="*/ 65361 h 3670407"/>
                <a:gd name="connsiteX161" fmla="*/ 2804279 w 4003589"/>
                <a:gd name="connsiteY161" fmla="*/ 65361 h 3670407"/>
                <a:gd name="connsiteX162" fmla="*/ 2804647 w 4003589"/>
                <a:gd name="connsiteY162" fmla="*/ 65361 h 3670407"/>
                <a:gd name="connsiteX163" fmla="*/ 2809552 w 4003589"/>
                <a:gd name="connsiteY163" fmla="*/ 63277 h 3670407"/>
                <a:gd name="connsiteX164" fmla="*/ 2814335 w 4003589"/>
                <a:gd name="connsiteY164" fmla="*/ 60211 h 3670407"/>
                <a:gd name="connsiteX165" fmla="*/ 2818626 w 4003589"/>
                <a:gd name="connsiteY165" fmla="*/ 56532 h 3670407"/>
                <a:gd name="connsiteX166" fmla="*/ 2821938 w 4003589"/>
                <a:gd name="connsiteY166" fmla="*/ 52608 h 3670407"/>
                <a:gd name="connsiteX167" fmla="*/ 2823654 w 4003589"/>
                <a:gd name="connsiteY167" fmla="*/ 48684 h 3670407"/>
                <a:gd name="connsiteX168" fmla="*/ 2823286 w 4003589"/>
                <a:gd name="connsiteY168" fmla="*/ 45863 h 3670407"/>
                <a:gd name="connsiteX169" fmla="*/ 2820956 w 4003589"/>
                <a:gd name="connsiteY169" fmla="*/ 44392 h 3670407"/>
                <a:gd name="connsiteX170" fmla="*/ 2816787 w 4003589"/>
                <a:gd name="connsiteY170" fmla="*/ 44637 h 3670407"/>
                <a:gd name="connsiteX171" fmla="*/ 2816419 w 4003589"/>
                <a:gd name="connsiteY171" fmla="*/ 44637 h 3670407"/>
                <a:gd name="connsiteX172" fmla="*/ 2816051 w 4003589"/>
                <a:gd name="connsiteY172" fmla="*/ 44637 h 3670407"/>
                <a:gd name="connsiteX173" fmla="*/ 2815683 w 4003589"/>
                <a:gd name="connsiteY173" fmla="*/ 44637 h 3670407"/>
                <a:gd name="connsiteX174" fmla="*/ 2815316 w 4003589"/>
                <a:gd name="connsiteY174" fmla="*/ 44637 h 3670407"/>
                <a:gd name="connsiteX175" fmla="*/ 2426950 w 4003589"/>
                <a:gd name="connsiteY175" fmla="*/ 162851 h 3670407"/>
                <a:gd name="connsiteX176" fmla="*/ 2426582 w 4003589"/>
                <a:gd name="connsiteY176" fmla="*/ 162851 h 3670407"/>
                <a:gd name="connsiteX177" fmla="*/ 2426214 w 4003589"/>
                <a:gd name="connsiteY177" fmla="*/ 162851 h 3670407"/>
                <a:gd name="connsiteX178" fmla="*/ 2425846 w 4003589"/>
                <a:gd name="connsiteY178" fmla="*/ 162974 h 3670407"/>
                <a:gd name="connsiteX179" fmla="*/ 2425478 w 4003589"/>
                <a:gd name="connsiteY179" fmla="*/ 163097 h 3670407"/>
                <a:gd name="connsiteX180" fmla="*/ 2420450 w 4003589"/>
                <a:gd name="connsiteY180" fmla="*/ 165672 h 3670407"/>
                <a:gd name="connsiteX181" fmla="*/ 2415668 w 4003589"/>
                <a:gd name="connsiteY181" fmla="*/ 169228 h 3670407"/>
                <a:gd name="connsiteX182" fmla="*/ 2411744 w 4003589"/>
                <a:gd name="connsiteY182" fmla="*/ 173275 h 3670407"/>
                <a:gd name="connsiteX183" fmla="*/ 2409169 w 4003589"/>
                <a:gd name="connsiteY183" fmla="*/ 177322 h 3670407"/>
                <a:gd name="connsiteX184" fmla="*/ 2408556 w 4003589"/>
                <a:gd name="connsiteY184" fmla="*/ 180387 h 3670407"/>
                <a:gd name="connsiteX185" fmla="*/ 2409536 w 4003589"/>
                <a:gd name="connsiteY185" fmla="*/ 182349 h 3670407"/>
                <a:gd name="connsiteX186" fmla="*/ 2411989 w 4003589"/>
                <a:gd name="connsiteY186" fmla="*/ 183085 h 3670407"/>
                <a:gd name="connsiteX187" fmla="*/ 2415791 w 4003589"/>
                <a:gd name="connsiteY187" fmla="*/ 182472 h 3670407"/>
                <a:gd name="connsiteX188" fmla="*/ 2416158 w 4003589"/>
                <a:gd name="connsiteY188" fmla="*/ 182472 h 3670407"/>
                <a:gd name="connsiteX189" fmla="*/ 2416526 w 4003589"/>
                <a:gd name="connsiteY189" fmla="*/ 182472 h 3670407"/>
                <a:gd name="connsiteX190" fmla="*/ 2416894 w 4003589"/>
                <a:gd name="connsiteY190" fmla="*/ 182349 h 3670407"/>
                <a:gd name="connsiteX191" fmla="*/ 2417262 w 4003589"/>
                <a:gd name="connsiteY191" fmla="*/ 182227 h 3670407"/>
                <a:gd name="connsiteX192" fmla="*/ 2422412 w 4003589"/>
                <a:gd name="connsiteY192" fmla="*/ 179652 h 3670407"/>
                <a:gd name="connsiteX193" fmla="*/ 2427195 w 4003589"/>
                <a:gd name="connsiteY193" fmla="*/ 176095 h 3670407"/>
                <a:gd name="connsiteX194" fmla="*/ 2431119 w 4003589"/>
                <a:gd name="connsiteY194" fmla="*/ 172049 h 3670407"/>
                <a:gd name="connsiteX195" fmla="*/ 2433694 w 4003589"/>
                <a:gd name="connsiteY195" fmla="*/ 168002 h 3670407"/>
                <a:gd name="connsiteX196" fmla="*/ 2434307 w 4003589"/>
                <a:gd name="connsiteY196" fmla="*/ 164936 h 3670407"/>
                <a:gd name="connsiteX197" fmla="*/ 2433326 w 4003589"/>
                <a:gd name="connsiteY197" fmla="*/ 162974 h 3670407"/>
                <a:gd name="connsiteX198" fmla="*/ 2430751 w 4003589"/>
                <a:gd name="connsiteY198" fmla="*/ 162238 h 3670407"/>
                <a:gd name="connsiteX199" fmla="*/ 2426950 w 4003589"/>
                <a:gd name="connsiteY199" fmla="*/ 162851 h 3670407"/>
                <a:gd name="connsiteX200" fmla="*/ 2863018 w 4003589"/>
                <a:gd name="connsiteY200" fmla="*/ 34581 h 3670407"/>
                <a:gd name="connsiteX201" fmla="*/ 2858236 w 4003589"/>
                <a:gd name="connsiteY201" fmla="*/ 36544 h 3670407"/>
                <a:gd name="connsiteX202" fmla="*/ 2853453 w 4003589"/>
                <a:gd name="connsiteY202" fmla="*/ 39487 h 3670407"/>
                <a:gd name="connsiteX203" fmla="*/ 2849161 w 4003589"/>
                <a:gd name="connsiteY203" fmla="*/ 43043 h 3670407"/>
                <a:gd name="connsiteX204" fmla="*/ 2845728 w 4003589"/>
                <a:gd name="connsiteY204" fmla="*/ 46967 h 3670407"/>
                <a:gd name="connsiteX205" fmla="*/ 2843888 w 4003589"/>
                <a:gd name="connsiteY205" fmla="*/ 51014 h 3670407"/>
                <a:gd name="connsiteX206" fmla="*/ 2844133 w 4003589"/>
                <a:gd name="connsiteY206" fmla="*/ 53957 h 3670407"/>
                <a:gd name="connsiteX207" fmla="*/ 2846341 w 4003589"/>
                <a:gd name="connsiteY207" fmla="*/ 55551 h 3670407"/>
                <a:gd name="connsiteX208" fmla="*/ 2850388 w 4003589"/>
                <a:gd name="connsiteY208" fmla="*/ 55551 h 3670407"/>
                <a:gd name="connsiteX209" fmla="*/ 2850878 w 4003589"/>
                <a:gd name="connsiteY209" fmla="*/ 55551 h 3670407"/>
                <a:gd name="connsiteX210" fmla="*/ 2851368 w 4003589"/>
                <a:gd name="connsiteY210" fmla="*/ 55551 h 3670407"/>
                <a:gd name="connsiteX211" fmla="*/ 2851859 w 4003589"/>
                <a:gd name="connsiteY211" fmla="*/ 55428 h 3670407"/>
                <a:gd name="connsiteX212" fmla="*/ 2852349 w 4003589"/>
                <a:gd name="connsiteY212" fmla="*/ 55306 h 3670407"/>
                <a:gd name="connsiteX213" fmla="*/ 2857255 w 4003589"/>
                <a:gd name="connsiteY213" fmla="*/ 53344 h 3670407"/>
                <a:gd name="connsiteX214" fmla="*/ 2862037 w 4003589"/>
                <a:gd name="connsiteY214" fmla="*/ 50401 h 3670407"/>
                <a:gd name="connsiteX215" fmla="*/ 2866329 w 4003589"/>
                <a:gd name="connsiteY215" fmla="*/ 46722 h 3670407"/>
                <a:gd name="connsiteX216" fmla="*/ 2869640 w 4003589"/>
                <a:gd name="connsiteY216" fmla="*/ 42798 h 3670407"/>
                <a:gd name="connsiteX217" fmla="*/ 2871480 w 4003589"/>
                <a:gd name="connsiteY217" fmla="*/ 38874 h 3670407"/>
                <a:gd name="connsiteX218" fmla="*/ 2871234 w 4003589"/>
                <a:gd name="connsiteY218" fmla="*/ 35930 h 3670407"/>
                <a:gd name="connsiteX219" fmla="*/ 2869027 w 4003589"/>
                <a:gd name="connsiteY219" fmla="*/ 34336 h 3670407"/>
                <a:gd name="connsiteX220" fmla="*/ 2864980 w 4003589"/>
                <a:gd name="connsiteY220" fmla="*/ 34336 h 3670407"/>
                <a:gd name="connsiteX221" fmla="*/ 2864490 w 4003589"/>
                <a:gd name="connsiteY221" fmla="*/ 34336 h 3670407"/>
                <a:gd name="connsiteX222" fmla="*/ 2863999 w 4003589"/>
                <a:gd name="connsiteY222" fmla="*/ 34336 h 3670407"/>
                <a:gd name="connsiteX223" fmla="*/ 2863509 w 4003589"/>
                <a:gd name="connsiteY223" fmla="*/ 34459 h 3670407"/>
                <a:gd name="connsiteX224" fmla="*/ 2863018 w 4003589"/>
                <a:gd name="connsiteY224" fmla="*/ 34581 h 3670407"/>
                <a:gd name="connsiteX225" fmla="*/ 2378021 w 4003589"/>
                <a:gd name="connsiteY225" fmla="*/ 182349 h 3670407"/>
                <a:gd name="connsiteX226" fmla="*/ 2377530 w 4003589"/>
                <a:gd name="connsiteY226" fmla="*/ 182472 h 3670407"/>
                <a:gd name="connsiteX227" fmla="*/ 2377040 w 4003589"/>
                <a:gd name="connsiteY227" fmla="*/ 182595 h 3670407"/>
                <a:gd name="connsiteX228" fmla="*/ 2376549 w 4003589"/>
                <a:gd name="connsiteY228" fmla="*/ 182840 h 3670407"/>
                <a:gd name="connsiteX229" fmla="*/ 2376059 w 4003589"/>
                <a:gd name="connsiteY229" fmla="*/ 183085 h 3670407"/>
                <a:gd name="connsiteX230" fmla="*/ 2371031 w 4003589"/>
                <a:gd name="connsiteY230" fmla="*/ 185660 h 3670407"/>
                <a:gd name="connsiteX231" fmla="*/ 2366371 w 4003589"/>
                <a:gd name="connsiteY231" fmla="*/ 189217 h 3670407"/>
                <a:gd name="connsiteX232" fmla="*/ 2362570 w 4003589"/>
                <a:gd name="connsiteY232" fmla="*/ 193141 h 3670407"/>
                <a:gd name="connsiteX233" fmla="*/ 2360240 w 4003589"/>
                <a:gd name="connsiteY233" fmla="*/ 197065 h 3670407"/>
                <a:gd name="connsiteX234" fmla="*/ 2359626 w 4003589"/>
                <a:gd name="connsiteY234" fmla="*/ 200008 h 3670407"/>
                <a:gd name="connsiteX235" fmla="*/ 2360730 w 4003589"/>
                <a:gd name="connsiteY235" fmla="*/ 201847 h 3670407"/>
                <a:gd name="connsiteX236" fmla="*/ 2363183 w 4003589"/>
                <a:gd name="connsiteY236" fmla="*/ 202583 h 3670407"/>
                <a:gd name="connsiteX237" fmla="*/ 2366861 w 4003589"/>
                <a:gd name="connsiteY237" fmla="*/ 201970 h 3670407"/>
                <a:gd name="connsiteX238" fmla="*/ 2367352 w 4003589"/>
                <a:gd name="connsiteY238" fmla="*/ 201847 h 3670407"/>
                <a:gd name="connsiteX239" fmla="*/ 2367843 w 4003589"/>
                <a:gd name="connsiteY239" fmla="*/ 201725 h 3670407"/>
                <a:gd name="connsiteX240" fmla="*/ 2368333 w 4003589"/>
                <a:gd name="connsiteY240" fmla="*/ 201602 h 3670407"/>
                <a:gd name="connsiteX241" fmla="*/ 2368823 w 4003589"/>
                <a:gd name="connsiteY241" fmla="*/ 201479 h 3670407"/>
                <a:gd name="connsiteX242" fmla="*/ 2373851 w 4003589"/>
                <a:gd name="connsiteY242" fmla="*/ 198782 h 3670407"/>
                <a:gd name="connsiteX243" fmla="*/ 2378511 w 4003589"/>
                <a:gd name="connsiteY243" fmla="*/ 195225 h 3670407"/>
                <a:gd name="connsiteX244" fmla="*/ 2382313 w 4003589"/>
                <a:gd name="connsiteY244" fmla="*/ 191301 h 3670407"/>
                <a:gd name="connsiteX245" fmla="*/ 2384643 w 4003589"/>
                <a:gd name="connsiteY245" fmla="*/ 187377 h 3670407"/>
                <a:gd name="connsiteX246" fmla="*/ 2385256 w 4003589"/>
                <a:gd name="connsiteY246" fmla="*/ 184434 h 3670407"/>
                <a:gd name="connsiteX247" fmla="*/ 2384152 w 4003589"/>
                <a:gd name="connsiteY247" fmla="*/ 182595 h 3670407"/>
                <a:gd name="connsiteX248" fmla="*/ 2381700 w 4003589"/>
                <a:gd name="connsiteY248" fmla="*/ 181982 h 3670407"/>
                <a:gd name="connsiteX249" fmla="*/ 2378021 w 4003589"/>
                <a:gd name="connsiteY249" fmla="*/ 182595 h 3670407"/>
                <a:gd name="connsiteX250" fmla="*/ 2910353 w 4003589"/>
                <a:gd name="connsiteY250" fmla="*/ 25875 h 3670407"/>
                <a:gd name="connsiteX251" fmla="*/ 2905571 w 4003589"/>
                <a:gd name="connsiteY251" fmla="*/ 27837 h 3670407"/>
                <a:gd name="connsiteX252" fmla="*/ 2900788 w 4003589"/>
                <a:gd name="connsiteY252" fmla="*/ 30657 h 3670407"/>
                <a:gd name="connsiteX253" fmla="*/ 2896496 w 4003589"/>
                <a:gd name="connsiteY253" fmla="*/ 34214 h 3670407"/>
                <a:gd name="connsiteX254" fmla="*/ 2893062 w 4003589"/>
                <a:gd name="connsiteY254" fmla="*/ 38138 h 3670407"/>
                <a:gd name="connsiteX255" fmla="*/ 2890978 w 4003589"/>
                <a:gd name="connsiteY255" fmla="*/ 42184 h 3670407"/>
                <a:gd name="connsiteX256" fmla="*/ 2890978 w 4003589"/>
                <a:gd name="connsiteY256" fmla="*/ 45250 h 3670407"/>
                <a:gd name="connsiteX257" fmla="*/ 2893062 w 4003589"/>
                <a:gd name="connsiteY257" fmla="*/ 46967 h 3670407"/>
                <a:gd name="connsiteX258" fmla="*/ 2897109 w 4003589"/>
                <a:gd name="connsiteY258" fmla="*/ 46967 h 3670407"/>
                <a:gd name="connsiteX259" fmla="*/ 2897722 w 4003589"/>
                <a:gd name="connsiteY259" fmla="*/ 46967 h 3670407"/>
                <a:gd name="connsiteX260" fmla="*/ 2898335 w 4003589"/>
                <a:gd name="connsiteY260" fmla="*/ 46844 h 3670407"/>
                <a:gd name="connsiteX261" fmla="*/ 2898949 w 4003589"/>
                <a:gd name="connsiteY261" fmla="*/ 46722 h 3670407"/>
                <a:gd name="connsiteX262" fmla="*/ 2899562 w 4003589"/>
                <a:gd name="connsiteY262" fmla="*/ 46599 h 3670407"/>
                <a:gd name="connsiteX263" fmla="*/ 2904344 w 4003589"/>
                <a:gd name="connsiteY263" fmla="*/ 44637 h 3670407"/>
                <a:gd name="connsiteX264" fmla="*/ 2909004 w 4003589"/>
                <a:gd name="connsiteY264" fmla="*/ 41694 h 3670407"/>
                <a:gd name="connsiteX265" fmla="*/ 2913296 w 4003589"/>
                <a:gd name="connsiteY265" fmla="*/ 38138 h 3670407"/>
                <a:gd name="connsiteX266" fmla="*/ 2916607 w 4003589"/>
                <a:gd name="connsiteY266" fmla="*/ 34214 h 3670407"/>
                <a:gd name="connsiteX267" fmla="*/ 2918692 w 4003589"/>
                <a:gd name="connsiteY267" fmla="*/ 30167 h 3670407"/>
                <a:gd name="connsiteX268" fmla="*/ 2918692 w 4003589"/>
                <a:gd name="connsiteY268" fmla="*/ 27224 h 3670407"/>
                <a:gd name="connsiteX269" fmla="*/ 2916607 w 4003589"/>
                <a:gd name="connsiteY269" fmla="*/ 25507 h 3670407"/>
                <a:gd name="connsiteX270" fmla="*/ 2912560 w 4003589"/>
                <a:gd name="connsiteY270" fmla="*/ 25507 h 3670407"/>
                <a:gd name="connsiteX271" fmla="*/ 2912070 w 4003589"/>
                <a:gd name="connsiteY271" fmla="*/ 25507 h 3670407"/>
                <a:gd name="connsiteX272" fmla="*/ 2911457 w 4003589"/>
                <a:gd name="connsiteY272" fmla="*/ 25630 h 3670407"/>
                <a:gd name="connsiteX273" fmla="*/ 2910844 w 4003589"/>
                <a:gd name="connsiteY273" fmla="*/ 25752 h 3670407"/>
                <a:gd name="connsiteX274" fmla="*/ 2910230 w 4003589"/>
                <a:gd name="connsiteY274" fmla="*/ 25875 h 3670407"/>
                <a:gd name="connsiteX275" fmla="*/ 2328847 w 4003589"/>
                <a:gd name="connsiteY275" fmla="*/ 202583 h 3670407"/>
                <a:gd name="connsiteX276" fmla="*/ 2328356 w 4003589"/>
                <a:gd name="connsiteY276" fmla="*/ 202706 h 3670407"/>
                <a:gd name="connsiteX277" fmla="*/ 2327865 w 4003589"/>
                <a:gd name="connsiteY277" fmla="*/ 202828 h 3670407"/>
                <a:gd name="connsiteX278" fmla="*/ 2327375 w 4003589"/>
                <a:gd name="connsiteY278" fmla="*/ 203074 h 3670407"/>
                <a:gd name="connsiteX279" fmla="*/ 2326885 w 4003589"/>
                <a:gd name="connsiteY279" fmla="*/ 203319 h 3670407"/>
                <a:gd name="connsiteX280" fmla="*/ 2321857 w 4003589"/>
                <a:gd name="connsiteY280" fmla="*/ 206017 h 3670407"/>
                <a:gd name="connsiteX281" fmla="*/ 2317197 w 4003589"/>
                <a:gd name="connsiteY281" fmla="*/ 209573 h 3670407"/>
                <a:gd name="connsiteX282" fmla="*/ 2313518 w 4003589"/>
                <a:gd name="connsiteY282" fmla="*/ 213497 h 3670407"/>
                <a:gd name="connsiteX283" fmla="*/ 2311188 w 4003589"/>
                <a:gd name="connsiteY283" fmla="*/ 217421 h 3670407"/>
                <a:gd name="connsiteX284" fmla="*/ 2310697 w 4003589"/>
                <a:gd name="connsiteY284" fmla="*/ 220242 h 3670407"/>
                <a:gd name="connsiteX285" fmla="*/ 2311801 w 4003589"/>
                <a:gd name="connsiteY285" fmla="*/ 221958 h 3670407"/>
                <a:gd name="connsiteX286" fmla="*/ 2314254 w 4003589"/>
                <a:gd name="connsiteY286" fmla="*/ 222572 h 3670407"/>
                <a:gd name="connsiteX287" fmla="*/ 2317810 w 4003589"/>
                <a:gd name="connsiteY287" fmla="*/ 221958 h 3670407"/>
                <a:gd name="connsiteX288" fmla="*/ 2318300 w 4003589"/>
                <a:gd name="connsiteY288" fmla="*/ 221836 h 3670407"/>
                <a:gd name="connsiteX289" fmla="*/ 2318913 w 4003589"/>
                <a:gd name="connsiteY289" fmla="*/ 221591 h 3670407"/>
                <a:gd name="connsiteX290" fmla="*/ 2319527 w 4003589"/>
                <a:gd name="connsiteY290" fmla="*/ 221345 h 3670407"/>
                <a:gd name="connsiteX291" fmla="*/ 2320140 w 4003589"/>
                <a:gd name="connsiteY291" fmla="*/ 221100 h 3670407"/>
                <a:gd name="connsiteX292" fmla="*/ 2325168 w 4003589"/>
                <a:gd name="connsiteY292" fmla="*/ 218402 h 3670407"/>
                <a:gd name="connsiteX293" fmla="*/ 2329828 w 4003589"/>
                <a:gd name="connsiteY293" fmla="*/ 214846 h 3670407"/>
                <a:gd name="connsiteX294" fmla="*/ 2333506 w 4003589"/>
                <a:gd name="connsiteY294" fmla="*/ 210922 h 3670407"/>
                <a:gd name="connsiteX295" fmla="*/ 2335836 w 4003589"/>
                <a:gd name="connsiteY295" fmla="*/ 206998 h 3670407"/>
                <a:gd name="connsiteX296" fmla="*/ 2336327 w 4003589"/>
                <a:gd name="connsiteY296" fmla="*/ 204177 h 3670407"/>
                <a:gd name="connsiteX297" fmla="*/ 2335223 w 4003589"/>
                <a:gd name="connsiteY297" fmla="*/ 202461 h 3670407"/>
                <a:gd name="connsiteX298" fmla="*/ 2332771 w 4003589"/>
                <a:gd name="connsiteY298" fmla="*/ 201847 h 3670407"/>
                <a:gd name="connsiteX299" fmla="*/ 2329215 w 4003589"/>
                <a:gd name="connsiteY299" fmla="*/ 202461 h 3670407"/>
                <a:gd name="connsiteX300" fmla="*/ 2957197 w 4003589"/>
                <a:gd name="connsiteY300" fmla="*/ 18517 h 3670407"/>
                <a:gd name="connsiteX301" fmla="*/ 2952537 w 4003589"/>
                <a:gd name="connsiteY301" fmla="*/ 20479 h 3670407"/>
                <a:gd name="connsiteX302" fmla="*/ 2947877 w 4003589"/>
                <a:gd name="connsiteY302" fmla="*/ 23300 h 3670407"/>
                <a:gd name="connsiteX303" fmla="*/ 2943708 w 4003589"/>
                <a:gd name="connsiteY303" fmla="*/ 26733 h 3670407"/>
                <a:gd name="connsiteX304" fmla="*/ 2940274 w 4003589"/>
                <a:gd name="connsiteY304" fmla="*/ 30535 h 3670407"/>
                <a:gd name="connsiteX305" fmla="*/ 2938067 w 4003589"/>
                <a:gd name="connsiteY305" fmla="*/ 34704 h 3670407"/>
                <a:gd name="connsiteX306" fmla="*/ 2938067 w 4003589"/>
                <a:gd name="connsiteY306" fmla="*/ 37770 h 3670407"/>
                <a:gd name="connsiteX307" fmla="*/ 2940029 w 4003589"/>
                <a:gd name="connsiteY307" fmla="*/ 39609 h 3670407"/>
                <a:gd name="connsiteX308" fmla="*/ 2943953 w 4003589"/>
                <a:gd name="connsiteY308" fmla="*/ 39854 h 3670407"/>
                <a:gd name="connsiteX309" fmla="*/ 2944567 w 4003589"/>
                <a:gd name="connsiteY309" fmla="*/ 39854 h 3670407"/>
                <a:gd name="connsiteX310" fmla="*/ 2945180 w 4003589"/>
                <a:gd name="connsiteY310" fmla="*/ 39732 h 3670407"/>
                <a:gd name="connsiteX311" fmla="*/ 2945915 w 4003589"/>
                <a:gd name="connsiteY311" fmla="*/ 39609 h 3670407"/>
                <a:gd name="connsiteX312" fmla="*/ 2946651 w 4003589"/>
                <a:gd name="connsiteY312" fmla="*/ 39364 h 3670407"/>
                <a:gd name="connsiteX313" fmla="*/ 2951311 w 4003589"/>
                <a:gd name="connsiteY313" fmla="*/ 37525 h 3670407"/>
                <a:gd name="connsiteX314" fmla="*/ 2955971 w 4003589"/>
                <a:gd name="connsiteY314" fmla="*/ 34704 h 3670407"/>
                <a:gd name="connsiteX315" fmla="*/ 2960263 w 4003589"/>
                <a:gd name="connsiteY315" fmla="*/ 31270 h 3670407"/>
                <a:gd name="connsiteX316" fmla="*/ 2963697 w 4003589"/>
                <a:gd name="connsiteY316" fmla="*/ 27469 h 3670407"/>
                <a:gd name="connsiteX317" fmla="*/ 2965904 w 4003589"/>
                <a:gd name="connsiteY317" fmla="*/ 23300 h 3670407"/>
                <a:gd name="connsiteX318" fmla="*/ 2965904 w 4003589"/>
                <a:gd name="connsiteY318" fmla="*/ 20234 h 3670407"/>
                <a:gd name="connsiteX319" fmla="*/ 2963942 w 4003589"/>
                <a:gd name="connsiteY319" fmla="*/ 18394 h 3670407"/>
                <a:gd name="connsiteX320" fmla="*/ 2960018 w 4003589"/>
                <a:gd name="connsiteY320" fmla="*/ 18272 h 3670407"/>
                <a:gd name="connsiteX321" fmla="*/ 2959405 w 4003589"/>
                <a:gd name="connsiteY321" fmla="*/ 18272 h 3670407"/>
                <a:gd name="connsiteX322" fmla="*/ 2958669 w 4003589"/>
                <a:gd name="connsiteY322" fmla="*/ 18394 h 3670407"/>
                <a:gd name="connsiteX323" fmla="*/ 2957933 w 4003589"/>
                <a:gd name="connsiteY323" fmla="*/ 18517 h 3670407"/>
                <a:gd name="connsiteX324" fmla="*/ 2957197 w 4003589"/>
                <a:gd name="connsiteY324" fmla="*/ 18762 h 3670407"/>
                <a:gd name="connsiteX325" fmla="*/ 2279917 w 4003589"/>
                <a:gd name="connsiteY325" fmla="*/ 223921 h 3670407"/>
                <a:gd name="connsiteX326" fmla="*/ 2279304 w 4003589"/>
                <a:gd name="connsiteY326" fmla="*/ 224166 h 3670407"/>
                <a:gd name="connsiteX327" fmla="*/ 2278691 w 4003589"/>
                <a:gd name="connsiteY327" fmla="*/ 224411 h 3670407"/>
                <a:gd name="connsiteX328" fmla="*/ 2278078 w 4003589"/>
                <a:gd name="connsiteY328" fmla="*/ 224656 h 3670407"/>
                <a:gd name="connsiteX329" fmla="*/ 2277342 w 4003589"/>
                <a:gd name="connsiteY329" fmla="*/ 224902 h 3670407"/>
                <a:gd name="connsiteX330" fmla="*/ 2272315 w 4003589"/>
                <a:gd name="connsiteY330" fmla="*/ 227722 h 3670407"/>
                <a:gd name="connsiteX331" fmla="*/ 2267777 w 4003589"/>
                <a:gd name="connsiteY331" fmla="*/ 231278 h 3670407"/>
                <a:gd name="connsiteX332" fmla="*/ 2264221 w 4003589"/>
                <a:gd name="connsiteY332" fmla="*/ 235202 h 3670407"/>
                <a:gd name="connsiteX333" fmla="*/ 2262014 w 4003589"/>
                <a:gd name="connsiteY333" fmla="*/ 239004 h 3670407"/>
                <a:gd name="connsiteX334" fmla="*/ 2261646 w 4003589"/>
                <a:gd name="connsiteY334" fmla="*/ 241702 h 3670407"/>
                <a:gd name="connsiteX335" fmla="*/ 2262750 w 4003589"/>
                <a:gd name="connsiteY335" fmla="*/ 243419 h 3670407"/>
                <a:gd name="connsiteX336" fmla="*/ 2265079 w 4003589"/>
                <a:gd name="connsiteY336" fmla="*/ 244032 h 3670407"/>
                <a:gd name="connsiteX337" fmla="*/ 2268513 w 4003589"/>
                <a:gd name="connsiteY337" fmla="*/ 243419 h 3670407"/>
                <a:gd name="connsiteX338" fmla="*/ 2269126 w 4003589"/>
                <a:gd name="connsiteY338" fmla="*/ 243173 h 3670407"/>
                <a:gd name="connsiteX339" fmla="*/ 2269739 w 4003589"/>
                <a:gd name="connsiteY339" fmla="*/ 242928 h 3670407"/>
                <a:gd name="connsiteX340" fmla="*/ 2270352 w 4003589"/>
                <a:gd name="connsiteY340" fmla="*/ 242683 h 3670407"/>
                <a:gd name="connsiteX341" fmla="*/ 2270966 w 4003589"/>
                <a:gd name="connsiteY341" fmla="*/ 242438 h 3670407"/>
                <a:gd name="connsiteX342" fmla="*/ 2275993 w 4003589"/>
                <a:gd name="connsiteY342" fmla="*/ 239617 h 3670407"/>
                <a:gd name="connsiteX343" fmla="*/ 2280531 w 4003589"/>
                <a:gd name="connsiteY343" fmla="*/ 235938 h 3670407"/>
                <a:gd name="connsiteX344" fmla="*/ 2284210 w 4003589"/>
                <a:gd name="connsiteY344" fmla="*/ 232014 h 3670407"/>
                <a:gd name="connsiteX345" fmla="*/ 2286417 w 4003589"/>
                <a:gd name="connsiteY345" fmla="*/ 228090 h 3670407"/>
                <a:gd name="connsiteX346" fmla="*/ 2286662 w 4003589"/>
                <a:gd name="connsiteY346" fmla="*/ 225392 h 3670407"/>
                <a:gd name="connsiteX347" fmla="*/ 2285558 w 4003589"/>
                <a:gd name="connsiteY347" fmla="*/ 223798 h 3670407"/>
                <a:gd name="connsiteX348" fmla="*/ 2283229 w 4003589"/>
                <a:gd name="connsiteY348" fmla="*/ 223185 h 3670407"/>
                <a:gd name="connsiteX349" fmla="*/ 2279795 w 4003589"/>
                <a:gd name="connsiteY349" fmla="*/ 223798 h 3670407"/>
                <a:gd name="connsiteX350" fmla="*/ 3003919 w 4003589"/>
                <a:gd name="connsiteY350" fmla="*/ 12386 h 3670407"/>
                <a:gd name="connsiteX351" fmla="*/ 2999259 w 4003589"/>
                <a:gd name="connsiteY351" fmla="*/ 14225 h 3670407"/>
                <a:gd name="connsiteX352" fmla="*/ 2994599 w 4003589"/>
                <a:gd name="connsiteY352" fmla="*/ 16923 h 3670407"/>
                <a:gd name="connsiteX353" fmla="*/ 2990307 w 4003589"/>
                <a:gd name="connsiteY353" fmla="*/ 20234 h 3670407"/>
                <a:gd name="connsiteX354" fmla="*/ 2986873 w 4003589"/>
                <a:gd name="connsiteY354" fmla="*/ 24035 h 3670407"/>
                <a:gd name="connsiteX355" fmla="*/ 2984543 w 4003589"/>
                <a:gd name="connsiteY355" fmla="*/ 28205 h 3670407"/>
                <a:gd name="connsiteX356" fmla="*/ 2984421 w 4003589"/>
                <a:gd name="connsiteY356" fmla="*/ 31393 h 3670407"/>
                <a:gd name="connsiteX357" fmla="*/ 2986383 w 4003589"/>
                <a:gd name="connsiteY357" fmla="*/ 33355 h 3670407"/>
                <a:gd name="connsiteX358" fmla="*/ 2990307 w 4003589"/>
                <a:gd name="connsiteY358" fmla="*/ 33723 h 3670407"/>
                <a:gd name="connsiteX359" fmla="*/ 2991043 w 4003589"/>
                <a:gd name="connsiteY359" fmla="*/ 33723 h 3670407"/>
                <a:gd name="connsiteX360" fmla="*/ 2991779 w 4003589"/>
                <a:gd name="connsiteY360" fmla="*/ 33600 h 3670407"/>
                <a:gd name="connsiteX361" fmla="*/ 2992515 w 4003589"/>
                <a:gd name="connsiteY361" fmla="*/ 33478 h 3670407"/>
                <a:gd name="connsiteX362" fmla="*/ 2993250 w 4003589"/>
                <a:gd name="connsiteY362" fmla="*/ 33233 h 3670407"/>
                <a:gd name="connsiteX363" fmla="*/ 2997910 w 4003589"/>
                <a:gd name="connsiteY363" fmla="*/ 31393 h 3670407"/>
                <a:gd name="connsiteX364" fmla="*/ 3002570 w 4003589"/>
                <a:gd name="connsiteY364" fmla="*/ 28695 h 3670407"/>
                <a:gd name="connsiteX365" fmla="*/ 3006862 w 4003589"/>
                <a:gd name="connsiteY365" fmla="*/ 25262 h 3670407"/>
                <a:gd name="connsiteX366" fmla="*/ 3010296 w 4003589"/>
                <a:gd name="connsiteY366" fmla="*/ 21460 h 3670407"/>
                <a:gd name="connsiteX367" fmla="*/ 3012625 w 4003589"/>
                <a:gd name="connsiteY367" fmla="*/ 17291 h 3670407"/>
                <a:gd name="connsiteX368" fmla="*/ 3012748 w 4003589"/>
                <a:gd name="connsiteY368" fmla="*/ 14102 h 3670407"/>
                <a:gd name="connsiteX369" fmla="*/ 3010909 w 4003589"/>
                <a:gd name="connsiteY369" fmla="*/ 12140 h 3670407"/>
                <a:gd name="connsiteX370" fmla="*/ 3007107 w 4003589"/>
                <a:gd name="connsiteY370" fmla="*/ 11772 h 3670407"/>
                <a:gd name="connsiteX371" fmla="*/ 3006372 w 4003589"/>
                <a:gd name="connsiteY371" fmla="*/ 11772 h 3670407"/>
                <a:gd name="connsiteX372" fmla="*/ 3005636 w 4003589"/>
                <a:gd name="connsiteY372" fmla="*/ 11895 h 3670407"/>
                <a:gd name="connsiteX373" fmla="*/ 3004900 w 4003589"/>
                <a:gd name="connsiteY373" fmla="*/ 12140 h 3670407"/>
                <a:gd name="connsiteX374" fmla="*/ 3004164 w 4003589"/>
                <a:gd name="connsiteY374" fmla="*/ 12386 h 3670407"/>
                <a:gd name="connsiteX375" fmla="*/ 2230989 w 4003589"/>
                <a:gd name="connsiteY375" fmla="*/ 245994 h 3670407"/>
                <a:gd name="connsiteX376" fmla="*/ 2230253 w 4003589"/>
                <a:gd name="connsiteY376" fmla="*/ 246239 h 3670407"/>
                <a:gd name="connsiteX377" fmla="*/ 2229517 w 4003589"/>
                <a:gd name="connsiteY377" fmla="*/ 246484 h 3670407"/>
                <a:gd name="connsiteX378" fmla="*/ 2228781 w 4003589"/>
                <a:gd name="connsiteY378" fmla="*/ 246730 h 3670407"/>
                <a:gd name="connsiteX379" fmla="*/ 2228046 w 4003589"/>
                <a:gd name="connsiteY379" fmla="*/ 247097 h 3670407"/>
                <a:gd name="connsiteX380" fmla="*/ 2223018 w 4003589"/>
                <a:gd name="connsiteY380" fmla="*/ 250041 h 3670407"/>
                <a:gd name="connsiteX381" fmla="*/ 2218481 w 4003589"/>
                <a:gd name="connsiteY381" fmla="*/ 253719 h 3670407"/>
                <a:gd name="connsiteX382" fmla="*/ 2215047 w 4003589"/>
                <a:gd name="connsiteY382" fmla="*/ 257644 h 3670407"/>
                <a:gd name="connsiteX383" fmla="*/ 2212962 w 4003589"/>
                <a:gd name="connsiteY383" fmla="*/ 261445 h 3670407"/>
                <a:gd name="connsiteX384" fmla="*/ 2212717 w 4003589"/>
                <a:gd name="connsiteY384" fmla="*/ 264020 h 3670407"/>
                <a:gd name="connsiteX385" fmla="*/ 2213821 w 4003589"/>
                <a:gd name="connsiteY385" fmla="*/ 265614 h 3670407"/>
                <a:gd name="connsiteX386" fmla="*/ 2216151 w 4003589"/>
                <a:gd name="connsiteY386" fmla="*/ 266105 h 3670407"/>
                <a:gd name="connsiteX387" fmla="*/ 2219462 w 4003589"/>
                <a:gd name="connsiteY387" fmla="*/ 265492 h 3670407"/>
                <a:gd name="connsiteX388" fmla="*/ 2220197 w 4003589"/>
                <a:gd name="connsiteY388" fmla="*/ 265247 h 3670407"/>
                <a:gd name="connsiteX389" fmla="*/ 2220933 w 4003589"/>
                <a:gd name="connsiteY389" fmla="*/ 265001 h 3670407"/>
                <a:gd name="connsiteX390" fmla="*/ 2221669 w 4003589"/>
                <a:gd name="connsiteY390" fmla="*/ 264756 h 3670407"/>
                <a:gd name="connsiteX391" fmla="*/ 2222404 w 4003589"/>
                <a:gd name="connsiteY391" fmla="*/ 264388 h 3670407"/>
                <a:gd name="connsiteX392" fmla="*/ 2227432 w 4003589"/>
                <a:gd name="connsiteY392" fmla="*/ 261445 h 3670407"/>
                <a:gd name="connsiteX393" fmla="*/ 2231847 w 4003589"/>
                <a:gd name="connsiteY393" fmla="*/ 257766 h 3670407"/>
                <a:gd name="connsiteX394" fmla="*/ 2235281 w 4003589"/>
                <a:gd name="connsiteY394" fmla="*/ 253842 h 3670407"/>
                <a:gd name="connsiteX395" fmla="*/ 2237365 w 4003589"/>
                <a:gd name="connsiteY395" fmla="*/ 250041 h 3670407"/>
                <a:gd name="connsiteX396" fmla="*/ 2237611 w 4003589"/>
                <a:gd name="connsiteY396" fmla="*/ 247465 h 3670407"/>
                <a:gd name="connsiteX397" fmla="*/ 2236507 w 4003589"/>
                <a:gd name="connsiteY397" fmla="*/ 245871 h 3670407"/>
                <a:gd name="connsiteX398" fmla="*/ 2234177 w 4003589"/>
                <a:gd name="connsiteY398" fmla="*/ 245381 h 3670407"/>
                <a:gd name="connsiteX399" fmla="*/ 2230866 w 4003589"/>
                <a:gd name="connsiteY399" fmla="*/ 245994 h 3670407"/>
                <a:gd name="connsiteX400" fmla="*/ 3050028 w 4003589"/>
                <a:gd name="connsiteY400" fmla="*/ 7480 h 3670407"/>
                <a:gd name="connsiteX401" fmla="*/ 3045490 w 4003589"/>
                <a:gd name="connsiteY401" fmla="*/ 9320 h 3670407"/>
                <a:gd name="connsiteX402" fmla="*/ 3040953 w 4003589"/>
                <a:gd name="connsiteY402" fmla="*/ 12018 h 3670407"/>
                <a:gd name="connsiteX403" fmla="*/ 3036783 w 4003589"/>
                <a:gd name="connsiteY403" fmla="*/ 15329 h 3670407"/>
                <a:gd name="connsiteX404" fmla="*/ 3033227 w 4003589"/>
                <a:gd name="connsiteY404" fmla="*/ 19008 h 3670407"/>
                <a:gd name="connsiteX405" fmla="*/ 3030775 w 4003589"/>
                <a:gd name="connsiteY405" fmla="*/ 23300 h 3670407"/>
                <a:gd name="connsiteX406" fmla="*/ 3030407 w 4003589"/>
                <a:gd name="connsiteY406" fmla="*/ 26611 h 3670407"/>
                <a:gd name="connsiteX407" fmla="*/ 3032123 w 4003589"/>
                <a:gd name="connsiteY407" fmla="*/ 28695 h 3670407"/>
                <a:gd name="connsiteX408" fmla="*/ 3035925 w 4003589"/>
                <a:gd name="connsiteY408" fmla="*/ 29186 h 3670407"/>
                <a:gd name="connsiteX409" fmla="*/ 3036783 w 4003589"/>
                <a:gd name="connsiteY409" fmla="*/ 29186 h 3670407"/>
                <a:gd name="connsiteX410" fmla="*/ 3037642 w 4003589"/>
                <a:gd name="connsiteY410" fmla="*/ 29063 h 3670407"/>
                <a:gd name="connsiteX411" fmla="*/ 3038500 w 4003589"/>
                <a:gd name="connsiteY411" fmla="*/ 28818 h 3670407"/>
                <a:gd name="connsiteX412" fmla="*/ 3039481 w 4003589"/>
                <a:gd name="connsiteY412" fmla="*/ 28573 h 3670407"/>
                <a:gd name="connsiteX413" fmla="*/ 3044018 w 4003589"/>
                <a:gd name="connsiteY413" fmla="*/ 26733 h 3670407"/>
                <a:gd name="connsiteX414" fmla="*/ 3048556 w 4003589"/>
                <a:gd name="connsiteY414" fmla="*/ 24035 h 3670407"/>
                <a:gd name="connsiteX415" fmla="*/ 3052725 w 4003589"/>
                <a:gd name="connsiteY415" fmla="*/ 20724 h 3670407"/>
                <a:gd name="connsiteX416" fmla="*/ 3056159 w 4003589"/>
                <a:gd name="connsiteY416" fmla="*/ 17046 h 3670407"/>
                <a:gd name="connsiteX417" fmla="*/ 3058611 w 4003589"/>
                <a:gd name="connsiteY417" fmla="*/ 12754 h 3670407"/>
                <a:gd name="connsiteX418" fmla="*/ 3058857 w 4003589"/>
                <a:gd name="connsiteY418" fmla="*/ 9442 h 3670407"/>
                <a:gd name="connsiteX419" fmla="*/ 3057140 w 4003589"/>
                <a:gd name="connsiteY419" fmla="*/ 7358 h 3670407"/>
                <a:gd name="connsiteX420" fmla="*/ 3053338 w 4003589"/>
                <a:gd name="connsiteY420" fmla="*/ 6867 h 3670407"/>
                <a:gd name="connsiteX421" fmla="*/ 3052480 w 4003589"/>
                <a:gd name="connsiteY421" fmla="*/ 6867 h 3670407"/>
                <a:gd name="connsiteX422" fmla="*/ 3051621 w 4003589"/>
                <a:gd name="connsiteY422" fmla="*/ 6990 h 3670407"/>
                <a:gd name="connsiteX423" fmla="*/ 3050763 w 4003589"/>
                <a:gd name="connsiteY423" fmla="*/ 7235 h 3670407"/>
                <a:gd name="connsiteX424" fmla="*/ 3049905 w 4003589"/>
                <a:gd name="connsiteY424" fmla="*/ 7480 h 3670407"/>
                <a:gd name="connsiteX425" fmla="*/ 2182060 w 4003589"/>
                <a:gd name="connsiteY425" fmla="*/ 269048 h 3670407"/>
                <a:gd name="connsiteX426" fmla="*/ 2181324 w 4003589"/>
                <a:gd name="connsiteY426" fmla="*/ 269293 h 3670407"/>
                <a:gd name="connsiteX427" fmla="*/ 2180588 w 4003589"/>
                <a:gd name="connsiteY427" fmla="*/ 269539 h 3670407"/>
                <a:gd name="connsiteX428" fmla="*/ 2179730 w 4003589"/>
                <a:gd name="connsiteY428" fmla="*/ 269906 h 3670407"/>
                <a:gd name="connsiteX429" fmla="*/ 2178871 w 4003589"/>
                <a:gd name="connsiteY429" fmla="*/ 270274 h 3670407"/>
                <a:gd name="connsiteX430" fmla="*/ 2173966 w 4003589"/>
                <a:gd name="connsiteY430" fmla="*/ 273218 h 3670407"/>
                <a:gd name="connsiteX431" fmla="*/ 2169551 w 4003589"/>
                <a:gd name="connsiteY431" fmla="*/ 276896 h 3670407"/>
                <a:gd name="connsiteX432" fmla="*/ 2166118 w 4003589"/>
                <a:gd name="connsiteY432" fmla="*/ 280820 h 3670407"/>
                <a:gd name="connsiteX433" fmla="*/ 2164278 w 4003589"/>
                <a:gd name="connsiteY433" fmla="*/ 284622 h 3670407"/>
                <a:gd name="connsiteX434" fmla="*/ 2164156 w 4003589"/>
                <a:gd name="connsiteY434" fmla="*/ 287074 h 3670407"/>
                <a:gd name="connsiteX435" fmla="*/ 2165259 w 4003589"/>
                <a:gd name="connsiteY435" fmla="*/ 288546 h 3670407"/>
                <a:gd name="connsiteX436" fmla="*/ 2167589 w 4003589"/>
                <a:gd name="connsiteY436" fmla="*/ 289037 h 3670407"/>
                <a:gd name="connsiteX437" fmla="*/ 2170778 w 4003589"/>
                <a:gd name="connsiteY437" fmla="*/ 288546 h 3670407"/>
                <a:gd name="connsiteX438" fmla="*/ 2171514 w 4003589"/>
                <a:gd name="connsiteY438" fmla="*/ 288301 h 3670407"/>
                <a:gd name="connsiteX439" fmla="*/ 2172249 w 4003589"/>
                <a:gd name="connsiteY439" fmla="*/ 288056 h 3670407"/>
                <a:gd name="connsiteX440" fmla="*/ 2173108 w 4003589"/>
                <a:gd name="connsiteY440" fmla="*/ 287688 h 3670407"/>
                <a:gd name="connsiteX441" fmla="*/ 2173966 w 4003589"/>
                <a:gd name="connsiteY441" fmla="*/ 287320 h 3670407"/>
                <a:gd name="connsiteX442" fmla="*/ 2178994 w 4003589"/>
                <a:gd name="connsiteY442" fmla="*/ 284377 h 3670407"/>
                <a:gd name="connsiteX443" fmla="*/ 2183409 w 4003589"/>
                <a:gd name="connsiteY443" fmla="*/ 280698 h 3670407"/>
                <a:gd name="connsiteX444" fmla="*/ 2186842 w 4003589"/>
                <a:gd name="connsiteY444" fmla="*/ 276774 h 3670407"/>
                <a:gd name="connsiteX445" fmla="*/ 2188804 w 4003589"/>
                <a:gd name="connsiteY445" fmla="*/ 272972 h 3670407"/>
                <a:gd name="connsiteX446" fmla="*/ 2188804 w 4003589"/>
                <a:gd name="connsiteY446" fmla="*/ 270520 h 3670407"/>
                <a:gd name="connsiteX447" fmla="*/ 2187578 w 4003589"/>
                <a:gd name="connsiteY447" fmla="*/ 269048 h 3670407"/>
                <a:gd name="connsiteX448" fmla="*/ 2185248 w 4003589"/>
                <a:gd name="connsiteY448" fmla="*/ 268558 h 3670407"/>
                <a:gd name="connsiteX449" fmla="*/ 2182060 w 4003589"/>
                <a:gd name="connsiteY449" fmla="*/ 269171 h 3670407"/>
                <a:gd name="connsiteX450" fmla="*/ 3095768 w 4003589"/>
                <a:gd name="connsiteY450" fmla="*/ 3924 h 3670407"/>
                <a:gd name="connsiteX451" fmla="*/ 3091353 w 4003589"/>
                <a:gd name="connsiteY451" fmla="*/ 5641 h 3670407"/>
                <a:gd name="connsiteX452" fmla="*/ 3086816 w 4003589"/>
                <a:gd name="connsiteY452" fmla="*/ 8216 h 3670407"/>
                <a:gd name="connsiteX453" fmla="*/ 3082647 w 4003589"/>
                <a:gd name="connsiteY453" fmla="*/ 11405 h 3670407"/>
                <a:gd name="connsiteX454" fmla="*/ 3079091 w 4003589"/>
                <a:gd name="connsiteY454" fmla="*/ 15083 h 3670407"/>
                <a:gd name="connsiteX455" fmla="*/ 3076393 w 4003589"/>
                <a:gd name="connsiteY455" fmla="*/ 19375 h 3670407"/>
                <a:gd name="connsiteX456" fmla="*/ 3075902 w 4003589"/>
                <a:gd name="connsiteY456" fmla="*/ 22809 h 3670407"/>
                <a:gd name="connsiteX457" fmla="*/ 3077619 w 4003589"/>
                <a:gd name="connsiteY457" fmla="*/ 25016 h 3670407"/>
                <a:gd name="connsiteX458" fmla="*/ 3081298 w 4003589"/>
                <a:gd name="connsiteY458" fmla="*/ 25630 h 3670407"/>
                <a:gd name="connsiteX459" fmla="*/ 3082156 w 4003589"/>
                <a:gd name="connsiteY459" fmla="*/ 25630 h 3670407"/>
                <a:gd name="connsiteX460" fmla="*/ 3083137 w 4003589"/>
                <a:gd name="connsiteY460" fmla="*/ 25507 h 3670407"/>
                <a:gd name="connsiteX461" fmla="*/ 3084118 w 4003589"/>
                <a:gd name="connsiteY461" fmla="*/ 25262 h 3670407"/>
                <a:gd name="connsiteX462" fmla="*/ 3085099 w 4003589"/>
                <a:gd name="connsiteY462" fmla="*/ 25016 h 3670407"/>
                <a:gd name="connsiteX463" fmla="*/ 3089514 w 4003589"/>
                <a:gd name="connsiteY463" fmla="*/ 23300 h 3670407"/>
                <a:gd name="connsiteX464" fmla="*/ 3094051 w 4003589"/>
                <a:gd name="connsiteY464" fmla="*/ 20724 h 3670407"/>
                <a:gd name="connsiteX465" fmla="*/ 3098221 w 4003589"/>
                <a:gd name="connsiteY465" fmla="*/ 17536 h 3670407"/>
                <a:gd name="connsiteX466" fmla="*/ 3101777 w 4003589"/>
                <a:gd name="connsiteY466" fmla="*/ 13857 h 3670407"/>
                <a:gd name="connsiteX467" fmla="*/ 3104475 w 4003589"/>
                <a:gd name="connsiteY467" fmla="*/ 9565 h 3670407"/>
                <a:gd name="connsiteX468" fmla="*/ 3104965 w 4003589"/>
                <a:gd name="connsiteY468" fmla="*/ 6131 h 3670407"/>
                <a:gd name="connsiteX469" fmla="*/ 3103248 w 4003589"/>
                <a:gd name="connsiteY469" fmla="*/ 3924 h 3670407"/>
                <a:gd name="connsiteX470" fmla="*/ 3099569 w 4003589"/>
                <a:gd name="connsiteY470" fmla="*/ 3311 h 3670407"/>
                <a:gd name="connsiteX471" fmla="*/ 3098711 w 4003589"/>
                <a:gd name="connsiteY471" fmla="*/ 3311 h 3670407"/>
                <a:gd name="connsiteX472" fmla="*/ 3097730 w 4003589"/>
                <a:gd name="connsiteY472" fmla="*/ 3434 h 3670407"/>
                <a:gd name="connsiteX473" fmla="*/ 3096749 w 4003589"/>
                <a:gd name="connsiteY473" fmla="*/ 3679 h 3670407"/>
                <a:gd name="connsiteX474" fmla="*/ 3095768 w 4003589"/>
                <a:gd name="connsiteY474" fmla="*/ 3924 h 3670407"/>
                <a:gd name="connsiteX475" fmla="*/ 2133253 w 4003589"/>
                <a:gd name="connsiteY475" fmla="*/ 292961 h 3670407"/>
                <a:gd name="connsiteX476" fmla="*/ 2132395 w 4003589"/>
                <a:gd name="connsiteY476" fmla="*/ 293206 h 3670407"/>
                <a:gd name="connsiteX477" fmla="*/ 2131536 w 4003589"/>
                <a:gd name="connsiteY477" fmla="*/ 293574 h 3670407"/>
                <a:gd name="connsiteX478" fmla="*/ 2130556 w 4003589"/>
                <a:gd name="connsiteY478" fmla="*/ 293942 h 3670407"/>
                <a:gd name="connsiteX479" fmla="*/ 2129575 w 4003589"/>
                <a:gd name="connsiteY479" fmla="*/ 294432 h 3670407"/>
                <a:gd name="connsiteX480" fmla="*/ 2129575 w 4003589"/>
                <a:gd name="connsiteY480" fmla="*/ 294432 h 3670407"/>
                <a:gd name="connsiteX481" fmla="*/ 2124669 w 4003589"/>
                <a:gd name="connsiteY481" fmla="*/ 297375 h 3670407"/>
                <a:gd name="connsiteX482" fmla="*/ 2120377 w 4003589"/>
                <a:gd name="connsiteY482" fmla="*/ 301054 h 3670407"/>
                <a:gd name="connsiteX483" fmla="*/ 2117066 w 4003589"/>
                <a:gd name="connsiteY483" fmla="*/ 304978 h 3670407"/>
                <a:gd name="connsiteX484" fmla="*/ 2115227 w 4003589"/>
                <a:gd name="connsiteY484" fmla="*/ 308657 h 3670407"/>
                <a:gd name="connsiteX485" fmla="*/ 2115227 w 4003589"/>
                <a:gd name="connsiteY485" fmla="*/ 310987 h 3670407"/>
                <a:gd name="connsiteX486" fmla="*/ 2116453 w 4003589"/>
                <a:gd name="connsiteY486" fmla="*/ 312336 h 3670407"/>
                <a:gd name="connsiteX487" fmla="*/ 2118660 w 4003589"/>
                <a:gd name="connsiteY487" fmla="*/ 312827 h 3670407"/>
                <a:gd name="connsiteX488" fmla="*/ 2121726 w 4003589"/>
                <a:gd name="connsiteY488" fmla="*/ 312336 h 3670407"/>
                <a:gd name="connsiteX489" fmla="*/ 2122585 w 4003589"/>
                <a:gd name="connsiteY489" fmla="*/ 312091 h 3670407"/>
                <a:gd name="connsiteX490" fmla="*/ 2123443 w 4003589"/>
                <a:gd name="connsiteY490" fmla="*/ 311723 h 3670407"/>
                <a:gd name="connsiteX491" fmla="*/ 2124424 w 4003589"/>
                <a:gd name="connsiteY491" fmla="*/ 311355 h 3670407"/>
                <a:gd name="connsiteX492" fmla="*/ 2125405 w 4003589"/>
                <a:gd name="connsiteY492" fmla="*/ 310864 h 3670407"/>
                <a:gd name="connsiteX493" fmla="*/ 2130310 w 4003589"/>
                <a:gd name="connsiteY493" fmla="*/ 307921 h 3670407"/>
                <a:gd name="connsiteX494" fmla="*/ 2134602 w 4003589"/>
                <a:gd name="connsiteY494" fmla="*/ 304243 h 3670407"/>
                <a:gd name="connsiteX495" fmla="*/ 2137913 w 4003589"/>
                <a:gd name="connsiteY495" fmla="*/ 300318 h 3670407"/>
                <a:gd name="connsiteX496" fmla="*/ 2139630 w 4003589"/>
                <a:gd name="connsiteY496" fmla="*/ 296639 h 3670407"/>
                <a:gd name="connsiteX497" fmla="*/ 2139630 w 4003589"/>
                <a:gd name="connsiteY497" fmla="*/ 294310 h 3670407"/>
                <a:gd name="connsiteX498" fmla="*/ 2138404 w 4003589"/>
                <a:gd name="connsiteY498" fmla="*/ 292961 h 3670407"/>
                <a:gd name="connsiteX499" fmla="*/ 2136196 w 4003589"/>
                <a:gd name="connsiteY499" fmla="*/ 292470 h 3670407"/>
                <a:gd name="connsiteX500" fmla="*/ 2133131 w 4003589"/>
                <a:gd name="connsiteY500" fmla="*/ 292961 h 3670407"/>
                <a:gd name="connsiteX501" fmla="*/ 3141018 w 4003589"/>
                <a:gd name="connsiteY501" fmla="*/ 1717 h 3670407"/>
                <a:gd name="connsiteX502" fmla="*/ 3136604 w 4003589"/>
                <a:gd name="connsiteY502" fmla="*/ 3434 h 3670407"/>
                <a:gd name="connsiteX503" fmla="*/ 3132189 w 4003589"/>
                <a:gd name="connsiteY503" fmla="*/ 5886 h 3670407"/>
                <a:gd name="connsiteX504" fmla="*/ 3128019 w 4003589"/>
                <a:gd name="connsiteY504" fmla="*/ 8952 h 3670407"/>
                <a:gd name="connsiteX505" fmla="*/ 3124463 w 4003589"/>
                <a:gd name="connsiteY505" fmla="*/ 12508 h 3670407"/>
                <a:gd name="connsiteX506" fmla="*/ 3121643 w 4003589"/>
                <a:gd name="connsiteY506" fmla="*/ 16923 h 3670407"/>
                <a:gd name="connsiteX507" fmla="*/ 3121029 w 4003589"/>
                <a:gd name="connsiteY507" fmla="*/ 20479 h 3670407"/>
                <a:gd name="connsiteX508" fmla="*/ 3122501 w 4003589"/>
                <a:gd name="connsiteY508" fmla="*/ 22809 h 3670407"/>
                <a:gd name="connsiteX509" fmla="*/ 3126180 w 4003589"/>
                <a:gd name="connsiteY509" fmla="*/ 23545 h 3670407"/>
                <a:gd name="connsiteX510" fmla="*/ 3127161 w 4003589"/>
                <a:gd name="connsiteY510" fmla="*/ 23545 h 3670407"/>
                <a:gd name="connsiteX511" fmla="*/ 3128142 w 4003589"/>
                <a:gd name="connsiteY511" fmla="*/ 23422 h 3670407"/>
                <a:gd name="connsiteX512" fmla="*/ 3129246 w 4003589"/>
                <a:gd name="connsiteY512" fmla="*/ 23177 h 3670407"/>
                <a:gd name="connsiteX513" fmla="*/ 3130349 w 4003589"/>
                <a:gd name="connsiteY513" fmla="*/ 22932 h 3670407"/>
                <a:gd name="connsiteX514" fmla="*/ 3134764 w 4003589"/>
                <a:gd name="connsiteY514" fmla="*/ 21215 h 3670407"/>
                <a:gd name="connsiteX515" fmla="*/ 3139179 w 4003589"/>
                <a:gd name="connsiteY515" fmla="*/ 18640 h 3670407"/>
                <a:gd name="connsiteX516" fmla="*/ 3143348 w 4003589"/>
                <a:gd name="connsiteY516" fmla="*/ 15451 h 3670407"/>
                <a:gd name="connsiteX517" fmla="*/ 3146904 w 4003589"/>
                <a:gd name="connsiteY517" fmla="*/ 11895 h 3670407"/>
                <a:gd name="connsiteX518" fmla="*/ 3149725 w 4003589"/>
                <a:gd name="connsiteY518" fmla="*/ 7480 h 3670407"/>
                <a:gd name="connsiteX519" fmla="*/ 3150338 w 4003589"/>
                <a:gd name="connsiteY519" fmla="*/ 3924 h 3670407"/>
                <a:gd name="connsiteX520" fmla="*/ 3148866 w 4003589"/>
                <a:gd name="connsiteY520" fmla="*/ 1594 h 3670407"/>
                <a:gd name="connsiteX521" fmla="*/ 3145187 w 4003589"/>
                <a:gd name="connsiteY521" fmla="*/ 858 h 3670407"/>
                <a:gd name="connsiteX522" fmla="*/ 3144206 w 4003589"/>
                <a:gd name="connsiteY522" fmla="*/ 858 h 3670407"/>
                <a:gd name="connsiteX523" fmla="*/ 3143103 w 4003589"/>
                <a:gd name="connsiteY523" fmla="*/ 981 h 3670407"/>
                <a:gd name="connsiteX524" fmla="*/ 3141999 w 4003589"/>
                <a:gd name="connsiteY524" fmla="*/ 1226 h 3670407"/>
                <a:gd name="connsiteX525" fmla="*/ 3140895 w 4003589"/>
                <a:gd name="connsiteY525" fmla="*/ 1472 h 3670407"/>
                <a:gd name="connsiteX526" fmla="*/ 2084570 w 4003589"/>
                <a:gd name="connsiteY526" fmla="*/ 317732 h 3670407"/>
                <a:gd name="connsiteX527" fmla="*/ 2083589 w 4003589"/>
                <a:gd name="connsiteY527" fmla="*/ 317977 h 3670407"/>
                <a:gd name="connsiteX528" fmla="*/ 2082607 w 4003589"/>
                <a:gd name="connsiteY528" fmla="*/ 318345 h 3670407"/>
                <a:gd name="connsiteX529" fmla="*/ 2081627 w 4003589"/>
                <a:gd name="connsiteY529" fmla="*/ 318835 h 3670407"/>
                <a:gd name="connsiteX530" fmla="*/ 2080523 w 4003589"/>
                <a:gd name="connsiteY530" fmla="*/ 319326 h 3670407"/>
                <a:gd name="connsiteX531" fmla="*/ 2075618 w 4003589"/>
                <a:gd name="connsiteY531" fmla="*/ 322392 h 3670407"/>
                <a:gd name="connsiteX532" fmla="*/ 2071326 w 4003589"/>
                <a:gd name="connsiteY532" fmla="*/ 326071 h 3670407"/>
                <a:gd name="connsiteX533" fmla="*/ 2068137 w 4003589"/>
                <a:gd name="connsiteY533" fmla="*/ 329995 h 3670407"/>
                <a:gd name="connsiteX534" fmla="*/ 2066543 w 4003589"/>
                <a:gd name="connsiteY534" fmla="*/ 333673 h 3670407"/>
                <a:gd name="connsiteX535" fmla="*/ 2066543 w 4003589"/>
                <a:gd name="connsiteY535" fmla="*/ 335881 h 3670407"/>
                <a:gd name="connsiteX536" fmla="*/ 2067769 w 4003589"/>
                <a:gd name="connsiteY536" fmla="*/ 337230 h 3670407"/>
                <a:gd name="connsiteX537" fmla="*/ 2069977 w 4003589"/>
                <a:gd name="connsiteY537" fmla="*/ 337598 h 3670407"/>
                <a:gd name="connsiteX538" fmla="*/ 2072920 w 4003589"/>
                <a:gd name="connsiteY538" fmla="*/ 337107 h 3670407"/>
                <a:gd name="connsiteX539" fmla="*/ 2073901 w 4003589"/>
                <a:gd name="connsiteY539" fmla="*/ 336862 h 3670407"/>
                <a:gd name="connsiteX540" fmla="*/ 2074882 w 4003589"/>
                <a:gd name="connsiteY540" fmla="*/ 336494 h 3670407"/>
                <a:gd name="connsiteX541" fmla="*/ 2075863 w 4003589"/>
                <a:gd name="connsiteY541" fmla="*/ 336003 h 3670407"/>
                <a:gd name="connsiteX542" fmla="*/ 2076967 w 4003589"/>
                <a:gd name="connsiteY542" fmla="*/ 335513 h 3670407"/>
                <a:gd name="connsiteX543" fmla="*/ 2081872 w 4003589"/>
                <a:gd name="connsiteY543" fmla="*/ 332447 h 3670407"/>
                <a:gd name="connsiteX544" fmla="*/ 2086164 w 4003589"/>
                <a:gd name="connsiteY544" fmla="*/ 328646 h 3670407"/>
                <a:gd name="connsiteX545" fmla="*/ 2089352 w 4003589"/>
                <a:gd name="connsiteY545" fmla="*/ 324722 h 3670407"/>
                <a:gd name="connsiteX546" fmla="*/ 2090946 w 4003589"/>
                <a:gd name="connsiteY546" fmla="*/ 321043 h 3670407"/>
                <a:gd name="connsiteX547" fmla="*/ 2090946 w 4003589"/>
                <a:gd name="connsiteY547" fmla="*/ 318835 h 3670407"/>
                <a:gd name="connsiteX548" fmla="*/ 2089720 w 4003589"/>
                <a:gd name="connsiteY548" fmla="*/ 317487 h 3670407"/>
                <a:gd name="connsiteX549" fmla="*/ 2087513 w 4003589"/>
                <a:gd name="connsiteY549" fmla="*/ 317119 h 3670407"/>
                <a:gd name="connsiteX550" fmla="*/ 2084570 w 4003589"/>
                <a:gd name="connsiteY550" fmla="*/ 317609 h 3670407"/>
                <a:gd name="connsiteX551" fmla="*/ 3185778 w 4003589"/>
                <a:gd name="connsiteY551" fmla="*/ 981 h 3670407"/>
                <a:gd name="connsiteX552" fmla="*/ 3181486 w 4003589"/>
                <a:gd name="connsiteY552" fmla="*/ 2698 h 3670407"/>
                <a:gd name="connsiteX553" fmla="*/ 3177194 w 4003589"/>
                <a:gd name="connsiteY553" fmla="*/ 5151 h 3670407"/>
                <a:gd name="connsiteX554" fmla="*/ 3173147 w 4003589"/>
                <a:gd name="connsiteY554" fmla="*/ 8216 h 3670407"/>
                <a:gd name="connsiteX555" fmla="*/ 3169591 w 4003589"/>
                <a:gd name="connsiteY555" fmla="*/ 11650 h 3670407"/>
                <a:gd name="connsiteX556" fmla="*/ 3166647 w 4003589"/>
                <a:gd name="connsiteY556" fmla="*/ 16065 h 3670407"/>
                <a:gd name="connsiteX557" fmla="*/ 3165912 w 4003589"/>
                <a:gd name="connsiteY557" fmla="*/ 19621 h 3670407"/>
                <a:gd name="connsiteX558" fmla="*/ 3167261 w 4003589"/>
                <a:gd name="connsiteY558" fmla="*/ 22073 h 3670407"/>
                <a:gd name="connsiteX559" fmla="*/ 3170817 w 4003589"/>
                <a:gd name="connsiteY559" fmla="*/ 22932 h 3670407"/>
                <a:gd name="connsiteX560" fmla="*/ 3171921 w 4003589"/>
                <a:gd name="connsiteY560" fmla="*/ 22932 h 3670407"/>
                <a:gd name="connsiteX561" fmla="*/ 3173024 w 4003589"/>
                <a:gd name="connsiteY561" fmla="*/ 22809 h 3670407"/>
                <a:gd name="connsiteX562" fmla="*/ 3174250 w 4003589"/>
                <a:gd name="connsiteY562" fmla="*/ 22564 h 3670407"/>
                <a:gd name="connsiteX563" fmla="*/ 3175477 w 4003589"/>
                <a:gd name="connsiteY563" fmla="*/ 22196 h 3670407"/>
                <a:gd name="connsiteX564" fmla="*/ 3179769 w 4003589"/>
                <a:gd name="connsiteY564" fmla="*/ 20479 h 3670407"/>
                <a:gd name="connsiteX565" fmla="*/ 3184184 w 4003589"/>
                <a:gd name="connsiteY565" fmla="*/ 18026 h 3670407"/>
                <a:gd name="connsiteX566" fmla="*/ 3188353 w 4003589"/>
                <a:gd name="connsiteY566" fmla="*/ 14961 h 3670407"/>
                <a:gd name="connsiteX567" fmla="*/ 3191909 w 4003589"/>
                <a:gd name="connsiteY567" fmla="*/ 11527 h 3670407"/>
                <a:gd name="connsiteX568" fmla="*/ 3194975 w 4003589"/>
                <a:gd name="connsiteY568" fmla="*/ 6990 h 3670407"/>
                <a:gd name="connsiteX569" fmla="*/ 3195710 w 4003589"/>
                <a:gd name="connsiteY569" fmla="*/ 3311 h 3670407"/>
                <a:gd name="connsiteX570" fmla="*/ 3194362 w 4003589"/>
                <a:gd name="connsiteY570" fmla="*/ 858 h 3670407"/>
                <a:gd name="connsiteX571" fmla="*/ 3190805 w 4003589"/>
                <a:gd name="connsiteY571" fmla="*/ 0 h 3670407"/>
                <a:gd name="connsiteX572" fmla="*/ 3189702 w 4003589"/>
                <a:gd name="connsiteY572" fmla="*/ 0 h 3670407"/>
                <a:gd name="connsiteX573" fmla="*/ 3188598 w 4003589"/>
                <a:gd name="connsiteY573" fmla="*/ 123 h 3670407"/>
                <a:gd name="connsiteX574" fmla="*/ 3187372 w 4003589"/>
                <a:gd name="connsiteY574" fmla="*/ 368 h 3670407"/>
                <a:gd name="connsiteX575" fmla="*/ 3186145 w 4003589"/>
                <a:gd name="connsiteY575" fmla="*/ 736 h 3670407"/>
                <a:gd name="connsiteX576" fmla="*/ 2035886 w 4003589"/>
                <a:gd name="connsiteY576" fmla="*/ 343361 h 3670407"/>
                <a:gd name="connsiteX577" fmla="*/ 2034905 w 4003589"/>
                <a:gd name="connsiteY577" fmla="*/ 343729 h 3670407"/>
                <a:gd name="connsiteX578" fmla="*/ 2033924 w 4003589"/>
                <a:gd name="connsiteY578" fmla="*/ 344097 h 3670407"/>
                <a:gd name="connsiteX579" fmla="*/ 2032820 w 4003589"/>
                <a:gd name="connsiteY579" fmla="*/ 344587 h 3670407"/>
                <a:gd name="connsiteX580" fmla="*/ 2031717 w 4003589"/>
                <a:gd name="connsiteY580" fmla="*/ 345201 h 3670407"/>
                <a:gd name="connsiteX581" fmla="*/ 2026934 w 4003589"/>
                <a:gd name="connsiteY581" fmla="*/ 348389 h 3670407"/>
                <a:gd name="connsiteX582" fmla="*/ 2022765 w 4003589"/>
                <a:gd name="connsiteY582" fmla="*/ 352190 h 3670407"/>
                <a:gd name="connsiteX583" fmla="*/ 2019699 w 4003589"/>
                <a:gd name="connsiteY583" fmla="*/ 356115 h 3670407"/>
                <a:gd name="connsiteX584" fmla="*/ 2018105 w 4003589"/>
                <a:gd name="connsiteY584" fmla="*/ 359671 h 3670407"/>
                <a:gd name="connsiteX585" fmla="*/ 2018227 w 4003589"/>
                <a:gd name="connsiteY585" fmla="*/ 361755 h 3670407"/>
                <a:gd name="connsiteX586" fmla="*/ 2019454 w 4003589"/>
                <a:gd name="connsiteY586" fmla="*/ 362982 h 3670407"/>
                <a:gd name="connsiteX587" fmla="*/ 2021538 w 4003589"/>
                <a:gd name="connsiteY587" fmla="*/ 363350 h 3670407"/>
                <a:gd name="connsiteX588" fmla="*/ 2024481 w 4003589"/>
                <a:gd name="connsiteY588" fmla="*/ 362859 h 3670407"/>
                <a:gd name="connsiteX589" fmla="*/ 2025462 w 4003589"/>
                <a:gd name="connsiteY589" fmla="*/ 362491 h 3670407"/>
                <a:gd name="connsiteX590" fmla="*/ 2026566 w 4003589"/>
                <a:gd name="connsiteY590" fmla="*/ 362123 h 3670407"/>
                <a:gd name="connsiteX591" fmla="*/ 2027670 w 4003589"/>
                <a:gd name="connsiteY591" fmla="*/ 361633 h 3670407"/>
                <a:gd name="connsiteX592" fmla="*/ 2028774 w 4003589"/>
                <a:gd name="connsiteY592" fmla="*/ 361020 h 3670407"/>
                <a:gd name="connsiteX593" fmla="*/ 2033556 w 4003589"/>
                <a:gd name="connsiteY593" fmla="*/ 357831 h 3670407"/>
                <a:gd name="connsiteX594" fmla="*/ 2037725 w 4003589"/>
                <a:gd name="connsiteY594" fmla="*/ 354030 h 3670407"/>
                <a:gd name="connsiteX595" fmla="*/ 2040791 w 4003589"/>
                <a:gd name="connsiteY595" fmla="*/ 350106 h 3670407"/>
                <a:gd name="connsiteX596" fmla="*/ 2042262 w 4003589"/>
                <a:gd name="connsiteY596" fmla="*/ 346550 h 3670407"/>
                <a:gd name="connsiteX597" fmla="*/ 2042140 w 4003589"/>
                <a:gd name="connsiteY597" fmla="*/ 344465 h 3670407"/>
                <a:gd name="connsiteX598" fmla="*/ 2040914 w 4003589"/>
                <a:gd name="connsiteY598" fmla="*/ 343239 h 3670407"/>
                <a:gd name="connsiteX599" fmla="*/ 2038829 w 4003589"/>
                <a:gd name="connsiteY599" fmla="*/ 342871 h 3670407"/>
                <a:gd name="connsiteX600" fmla="*/ 2035886 w 4003589"/>
                <a:gd name="connsiteY600" fmla="*/ 343361 h 3670407"/>
                <a:gd name="connsiteX601" fmla="*/ 3229924 w 4003589"/>
                <a:gd name="connsiteY601" fmla="*/ 1472 h 3670407"/>
                <a:gd name="connsiteX602" fmla="*/ 3225632 w 4003589"/>
                <a:gd name="connsiteY602" fmla="*/ 3066 h 3670407"/>
                <a:gd name="connsiteX603" fmla="*/ 3221340 w 4003589"/>
                <a:gd name="connsiteY603" fmla="*/ 5396 h 3670407"/>
                <a:gd name="connsiteX604" fmla="*/ 3217293 w 4003589"/>
                <a:gd name="connsiteY604" fmla="*/ 8339 h 3670407"/>
                <a:gd name="connsiteX605" fmla="*/ 3213737 w 4003589"/>
                <a:gd name="connsiteY605" fmla="*/ 11772 h 3670407"/>
                <a:gd name="connsiteX606" fmla="*/ 3210549 w 4003589"/>
                <a:gd name="connsiteY606" fmla="*/ 16310 h 3670407"/>
                <a:gd name="connsiteX607" fmla="*/ 3209568 w 4003589"/>
                <a:gd name="connsiteY607" fmla="*/ 19989 h 3670407"/>
                <a:gd name="connsiteX608" fmla="*/ 3210794 w 4003589"/>
                <a:gd name="connsiteY608" fmla="*/ 22564 h 3670407"/>
                <a:gd name="connsiteX609" fmla="*/ 3214228 w 4003589"/>
                <a:gd name="connsiteY609" fmla="*/ 23667 h 3670407"/>
                <a:gd name="connsiteX610" fmla="*/ 3215454 w 4003589"/>
                <a:gd name="connsiteY610" fmla="*/ 23667 h 3670407"/>
                <a:gd name="connsiteX611" fmla="*/ 3216680 w 4003589"/>
                <a:gd name="connsiteY611" fmla="*/ 23545 h 3670407"/>
                <a:gd name="connsiteX612" fmla="*/ 3218029 w 4003589"/>
                <a:gd name="connsiteY612" fmla="*/ 23300 h 3670407"/>
                <a:gd name="connsiteX613" fmla="*/ 3219378 w 4003589"/>
                <a:gd name="connsiteY613" fmla="*/ 22932 h 3670407"/>
                <a:gd name="connsiteX614" fmla="*/ 3223670 w 4003589"/>
                <a:gd name="connsiteY614" fmla="*/ 21338 h 3670407"/>
                <a:gd name="connsiteX615" fmla="*/ 3227962 w 4003589"/>
                <a:gd name="connsiteY615" fmla="*/ 19008 h 3670407"/>
                <a:gd name="connsiteX616" fmla="*/ 3232009 w 4003589"/>
                <a:gd name="connsiteY616" fmla="*/ 16065 h 3670407"/>
                <a:gd name="connsiteX617" fmla="*/ 3235565 w 4003589"/>
                <a:gd name="connsiteY617" fmla="*/ 12631 h 3670407"/>
                <a:gd name="connsiteX618" fmla="*/ 3238753 w 4003589"/>
                <a:gd name="connsiteY618" fmla="*/ 8094 h 3670407"/>
                <a:gd name="connsiteX619" fmla="*/ 3239612 w 4003589"/>
                <a:gd name="connsiteY619" fmla="*/ 4415 h 3670407"/>
                <a:gd name="connsiteX620" fmla="*/ 3238385 w 4003589"/>
                <a:gd name="connsiteY620" fmla="*/ 1840 h 3670407"/>
                <a:gd name="connsiteX621" fmla="*/ 3234952 w 4003589"/>
                <a:gd name="connsiteY621" fmla="*/ 858 h 3670407"/>
                <a:gd name="connsiteX622" fmla="*/ 3233848 w 4003589"/>
                <a:gd name="connsiteY622" fmla="*/ 858 h 3670407"/>
                <a:gd name="connsiteX623" fmla="*/ 3232622 w 4003589"/>
                <a:gd name="connsiteY623" fmla="*/ 981 h 3670407"/>
                <a:gd name="connsiteX624" fmla="*/ 3231395 w 4003589"/>
                <a:gd name="connsiteY624" fmla="*/ 1226 h 3670407"/>
                <a:gd name="connsiteX625" fmla="*/ 3230047 w 4003589"/>
                <a:gd name="connsiteY625" fmla="*/ 1594 h 3670407"/>
                <a:gd name="connsiteX626" fmla="*/ 1987570 w 4003589"/>
                <a:gd name="connsiteY626" fmla="*/ 369604 h 3670407"/>
                <a:gd name="connsiteX627" fmla="*/ 1986466 w 4003589"/>
                <a:gd name="connsiteY627" fmla="*/ 369972 h 3670407"/>
                <a:gd name="connsiteX628" fmla="*/ 1985363 w 4003589"/>
                <a:gd name="connsiteY628" fmla="*/ 370462 h 3670407"/>
                <a:gd name="connsiteX629" fmla="*/ 1984136 w 4003589"/>
                <a:gd name="connsiteY629" fmla="*/ 370953 h 3670407"/>
                <a:gd name="connsiteX630" fmla="*/ 1982910 w 4003589"/>
                <a:gd name="connsiteY630" fmla="*/ 371566 h 3670407"/>
                <a:gd name="connsiteX631" fmla="*/ 1978128 w 4003589"/>
                <a:gd name="connsiteY631" fmla="*/ 374754 h 3670407"/>
                <a:gd name="connsiteX632" fmla="*/ 1973958 w 4003589"/>
                <a:gd name="connsiteY632" fmla="*/ 378556 h 3670407"/>
                <a:gd name="connsiteX633" fmla="*/ 1971015 w 4003589"/>
                <a:gd name="connsiteY633" fmla="*/ 382480 h 3670407"/>
                <a:gd name="connsiteX634" fmla="*/ 1969666 w 4003589"/>
                <a:gd name="connsiteY634" fmla="*/ 386036 h 3670407"/>
                <a:gd name="connsiteX635" fmla="*/ 1969911 w 4003589"/>
                <a:gd name="connsiteY635" fmla="*/ 387998 h 3670407"/>
                <a:gd name="connsiteX636" fmla="*/ 1971138 w 4003589"/>
                <a:gd name="connsiteY636" fmla="*/ 389224 h 3670407"/>
                <a:gd name="connsiteX637" fmla="*/ 1973223 w 4003589"/>
                <a:gd name="connsiteY637" fmla="*/ 389592 h 3670407"/>
                <a:gd name="connsiteX638" fmla="*/ 1976043 w 4003589"/>
                <a:gd name="connsiteY638" fmla="*/ 389102 h 3670407"/>
                <a:gd name="connsiteX639" fmla="*/ 1977147 w 4003589"/>
                <a:gd name="connsiteY639" fmla="*/ 388734 h 3670407"/>
                <a:gd name="connsiteX640" fmla="*/ 1978250 w 4003589"/>
                <a:gd name="connsiteY640" fmla="*/ 388243 h 3670407"/>
                <a:gd name="connsiteX641" fmla="*/ 1979476 w 4003589"/>
                <a:gd name="connsiteY641" fmla="*/ 387630 h 3670407"/>
                <a:gd name="connsiteX642" fmla="*/ 1980703 w 4003589"/>
                <a:gd name="connsiteY642" fmla="*/ 387017 h 3670407"/>
                <a:gd name="connsiteX643" fmla="*/ 1985486 w 4003589"/>
                <a:gd name="connsiteY643" fmla="*/ 383829 h 3670407"/>
                <a:gd name="connsiteX644" fmla="*/ 1989532 w 4003589"/>
                <a:gd name="connsiteY644" fmla="*/ 380027 h 3670407"/>
                <a:gd name="connsiteX645" fmla="*/ 1992475 w 4003589"/>
                <a:gd name="connsiteY645" fmla="*/ 376103 h 3670407"/>
                <a:gd name="connsiteX646" fmla="*/ 1993824 w 4003589"/>
                <a:gd name="connsiteY646" fmla="*/ 372670 h 3670407"/>
                <a:gd name="connsiteX647" fmla="*/ 1993579 w 4003589"/>
                <a:gd name="connsiteY647" fmla="*/ 370707 h 3670407"/>
                <a:gd name="connsiteX648" fmla="*/ 1992353 w 4003589"/>
                <a:gd name="connsiteY648" fmla="*/ 369481 h 3670407"/>
                <a:gd name="connsiteX649" fmla="*/ 1990268 w 4003589"/>
                <a:gd name="connsiteY649" fmla="*/ 369113 h 3670407"/>
                <a:gd name="connsiteX650" fmla="*/ 1987447 w 4003589"/>
                <a:gd name="connsiteY650" fmla="*/ 369604 h 3670407"/>
                <a:gd name="connsiteX651" fmla="*/ 3273212 w 4003589"/>
                <a:gd name="connsiteY651" fmla="*/ 3556 h 3670407"/>
                <a:gd name="connsiteX652" fmla="*/ 3269043 w 4003589"/>
                <a:gd name="connsiteY652" fmla="*/ 5151 h 3670407"/>
                <a:gd name="connsiteX653" fmla="*/ 3264873 w 4003589"/>
                <a:gd name="connsiteY653" fmla="*/ 7480 h 3670407"/>
                <a:gd name="connsiteX654" fmla="*/ 3260827 w 4003589"/>
                <a:gd name="connsiteY654" fmla="*/ 10301 h 3670407"/>
                <a:gd name="connsiteX655" fmla="*/ 3257270 w 4003589"/>
                <a:gd name="connsiteY655" fmla="*/ 13612 h 3670407"/>
                <a:gd name="connsiteX656" fmla="*/ 3253959 w 4003589"/>
                <a:gd name="connsiteY656" fmla="*/ 18149 h 3670407"/>
                <a:gd name="connsiteX657" fmla="*/ 3252856 w 4003589"/>
                <a:gd name="connsiteY657" fmla="*/ 21951 h 3670407"/>
                <a:gd name="connsiteX658" fmla="*/ 3253959 w 4003589"/>
                <a:gd name="connsiteY658" fmla="*/ 24649 h 3670407"/>
                <a:gd name="connsiteX659" fmla="*/ 3257270 w 4003589"/>
                <a:gd name="connsiteY659" fmla="*/ 25875 h 3670407"/>
                <a:gd name="connsiteX660" fmla="*/ 3258497 w 4003589"/>
                <a:gd name="connsiteY660" fmla="*/ 25875 h 3670407"/>
                <a:gd name="connsiteX661" fmla="*/ 3259845 w 4003589"/>
                <a:gd name="connsiteY661" fmla="*/ 25875 h 3670407"/>
                <a:gd name="connsiteX662" fmla="*/ 3261195 w 4003589"/>
                <a:gd name="connsiteY662" fmla="*/ 25630 h 3670407"/>
                <a:gd name="connsiteX663" fmla="*/ 3262666 w 4003589"/>
                <a:gd name="connsiteY663" fmla="*/ 25262 h 3670407"/>
                <a:gd name="connsiteX664" fmla="*/ 3266835 w 4003589"/>
                <a:gd name="connsiteY664" fmla="*/ 23667 h 3670407"/>
                <a:gd name="connsiteX665" fmla="*/ 3271128 w 4003589"/>
                <a:gd name="connsiteY665" fmla="*/ 21338 h 3670407"/>
                <a:gd name="connsiteX666" fmla="*/ 3275174 w 4003589"/>
                <a:gd name="connsiteY666" fmla="*/ 18394 h 3670407"/>
                <a:gd name="connsiteX667" fmla="*/ 3278730 w 4003589"/>
                <a:gd name="connsiteY667" fmla="*/ 15083 h 3670407"/>
                <a:gd name="connsiteX668" fmla="*/ 3282041 w 4003589"/>
                <a:gd name="connsiteY668" fmla="*/ 10546 h 3670407"/>
                <a:gd name="connsiteX669" fmla="*/ 3283145 w 4003589"/>
                <a:gd name="connsiteY669" fmla="*/ 6745 h 3670407"/>
                <a:gd name="connsiteX670" fmla="*/ 3282041 w 4003589"/>
                <a:gd name="connsiteY670" fmla="*/ 4047 h 3670407"/>
                <a:gd name="connsiteX671" fmla="*/ 3278730 w 4003589"/>
                <a:gd name="connsiteY671" fmla="*/ 2821 h 3670407"/>
                <a:gd name="connsiteX672" fmla="*/ 3277504 w 4003589"/>
                <a:gd name="connsiteY672" fmla="*/ 2821 h 3670407"/>
                <a:gd name="connsiteX673" fmla="*/ 3276155 w 4003589"/>
                <a:gd name="connsiteY673" fmla="*/ 2943 h 3670407"/>
                <a:gd name="connsiteX674" fmla="*/ 3274683 w 4003589"/>
                <a:gd name="connsiteY674" fmla="*/ 3188 h 3670407"/>
                <a:gd name="connsiteX675" fmla="*/ 3273212 w 4003589"/>
                <a:gd name="connsiteY675" fmla="*/ 3556 h 3670407"/>
                <a:gd name="connsiteX676" fmla="*/ 1939377 w 4003589"/>
                <a:gd name="connsiteY676" fmla="*/ 396705 h 3670407"/>
                <a:gd name="connsiteX677" fmla="*/ 1938273 w 4003589"/>
                <a:gd name="connsiteY677" fmla="*/ 397073 h 3670407"/>
                <a:gd name="connsiteX678" fmla="*/ 1937047 w 4003589"/>
                <a:gd name="connsiteY678" fmla="*/ 397563 h 3670407"/>
                <a:gd name="connsiteX679" fmla="*/ 1935821 w 4003589"/>
                <a:gd name="connsiteY679" fmla="*/ 398176 h 3670407"/>
                <a:gd name="connsiteX680" fmla="*/ 1934472 w 4003589"/>
                <a:gd name="connsiteY680" fmla="*/ 398912 h 3670407"/>
                <a:gd name="connsiteX681" fmla="*/ 1929689 w 4003589"/>
                <a:gd name="connsiteY681" fmla="*/ 402223 h 3670407"/>
                <a:gd name="connsiteX682" fmla="*/ 1925643 w 4003589"/>
                <a:gd name="connsiteY682" fmla="*/ 406024 h 3670407"/>
                <a:gd name="connsiteX683" fmla="*/ 1922822 w 4003589"/>
                <a:gd name="connsiteY683" fmla="*/ 409826 h 3670407"/>
                <a:gd name="connsiteX684" fmla="*/ 1921473 w 4003589"/>
                <a:gd name="connsiteY684" fmla="*/ 413260 h 3670407"/>
                <a:gd name="connsiteX685" fmla="*/ 1921718 w 4003589"/>
                <a:gd name="connsiteY685" fmla="*/ 415099 h 3670407"/>
                <a:gd name="connsiteX686" fmla="*/ 1922945 w 4003589"/>
                <a:gd name="connsiteY686" fmla="*/ 416203 h 3670407"/>
                <a:gd name="connsiteX687" fmla="*/ 1925029 w 4003589"/>
                <a:gd name="connsiteY687" fmla="*/ 416571 h 3670407"/>
                <a:gd name="connsiteX688" fmla="*/ 1927727 w 4003589"/>
                <a:gd name="connsiteY688" fmla="*/ 416080 h 3670407"/>
                <a:gd name="connsiteX689" fmla="*/ 1928831 w 4003589"/>
                <a:gd name="connsiteY689" fmla="*/ 415712 h 3670407"/>
                <a:gd name="connsiteX690" fmla="*/ 1930057 w 4003589"/>
                <a:gd name="connsiteY690" fmla="*/ 415222 h 3670407"/>
                <a:gd name="connsiteX691" fmla="*/ 1931283 w 4003589"/>
                <a:gd name="connsiteY691" fmla="*/ 414609 h 3670407"/>
                <a:gd name="connsiteX692" fmla="*/ 1932632 w 4003589"/>
                <a:gd name="connsiteY692" fmla="*/ 413873 h 3670407"/>
                <a:gd name="connsiteX693" fmla="*/ 1937415 w 4003589"/>
                <a:gd name="connsiteY693" fmla="*/ 410562 h 3670407"/>
                <a:gd name="connsiteX694" fmla="*/ 1941461 w 4003589"/>
                <a:gd name="connsiteY694" fmla="*/ 406760 h 3670407"/>
                <a:gd name="connsiteX695" fmla="*/ 1944282 w 4003589"/>
                <a:gd name="connsiteY695" fmla="*/ 402836 h 3670407"/>
                <a:gd name="connsiteX696" fmla="*/ 1945508 w 4003589"/>
                <a:gd name="connsiteY696" fmla="*/ 399403 h 3670407"/>
                <a:gd name="connsiteX697" fmla="*/ 1945263 w 4003589"/>
                <a:gd name="connsiteY697" fmla="*/ 397563 h 3670407"/>
                <a:gd name="connsiteX698" fmla="*/ 1944037 w 4003589"/>
                <a:gd name="connsiteY698" fmla="*/ 396459 h 3670407"/>
                <a:gd name="connsiteX699" fmla="*/ 1941952 w 4003589"/>
                <a:gd name="connsiteY699" fmla="*/ 396092 h 3670407"/>
                <a:gd name="connsiteX700" fmla="*/ 1939254 w 4003589"/>
                <a:gd name="connsiteY700" fmla="*/ 396582 h 3670407"/>
                <a:gd name="connsiteX701" fmla="*/ 3316010 w 4003589"/>
                <a:gd name="connsiteY701" fmla="*/ 7113 h 3670407"/>
                <a:gd name="connsiteX702" fmla="*/ 3311963 w 4003589"/>
                <a:gd name="connsiteY702" fmla="*/ 8707 h 3670407"/>
                <a:gd name="connsiteX703" fmla="*/ 3307793 w 4003589"/>
                <a:gd name="connsiteY703" fmla="*/ 10914 h 3670407"/>
                <a:gd name="connsiteX704" fmla="*/ 3303747 w 4003589"/>
                <a:gd name="connsiteY704" fmla="*/ 13735 h 3670407"/>
                <a:gd name="connsiteX705" fmla="*/ 3300191 w 4003589"/>
                <a:gd name="connsiteY705" fmla="*/ 17046 h 3670407"/>
                <a:gd name="connsiteX706" fmla="*/ 3296757 w 4003589"/>
                <a:gd name="connsiteY706" fmla="*/ 21705 h 3670407"/>
                <a:gd name="connsiteX707" fmla="*/ 3295531 w 4003589"/>
                <a:gd name="connsiteY707" fmla="*/ 25630 h 3670407"/>
                <a:gd name="connsiteX708" fmla="*/ 3296511 w 4003589"/>
                <a:gd name="connsiteY708" fmla="*/ 28450 h 3670407"/>
                <a:gd name="connsiteX709" fmla="*/ 3299823 w 4003589"/>
                <a:gd name="connsiteY709" fmla="*/ 29799 h 3670407"/>
                <a:gd name="connsiteX710" fmla="*/ 3301171 w 4003589"/>
                <a:gd name="connsiteY710" fmla="*/ 29799 h 3670407"/>
                <a:gd name="connsiteX711" fmla="*/ 3302643 w 4003589"/>
                <a:gd name="connsiteY711" fmla="*/ 29799 h 3670407"/>
                <a:gd name="connsiteX712" fmla="*/ 3304115 w 4003589"/>
                <a:gd name="connsiteY712" fmla="*/ 29554 h 3670407"/>
                <a:gd name="connsiteX713" fmla="*/ 3305709 w 4003589"/>
                <a:gd name="connsiteY713" fmla="*/ 29186 h 3670407"/>
                <a:gd name="connsiteX714" fmla="*/ 3309878 w 4003589"/>
                <a:gd name="connsiteY714" fmla="*/ 27592 h 3670407"/>
                <a:gd name="connsiteX715" fmla="*/ 3314048 w 4003589"/>
                <a:gd name="connsiteY715" fmla="*/ 25384 h 3670407"/>
                <a:gd name="connsiteX716" fmla="*/ 3318094 w 4003589"/>
                <a:gd name="connsiteY716" fmla="*/ 22564 h 3670407"/>
                <a:gd name="connsiteX717" fmla="*/ 3321651 w 4003589"/>
                <a:gd name="connsiteY717" fmla="*/ 19253 h 3670407"/>
                <a:gd name="connsiteX718" fmla="*/ 3325084 w 4003589"/>
                <a:gd name="connsiteY718" fmla="*/ 14593 h 3670407"/>
                <a:gd name="connsiteX719" fmla="*/ 3326311 w 4003589"/>
                <a:gd name="connsiteY719" fmla="*/ 10669 h 3670407"/>
                <a:gd name="connsiteX720" fmla="*/ 3325329 w 4003589"/>
                <a:gd name="connsiteY720" fmla="*/ 7848 h 3670407"/>
                <a:gd name="connsiteX721" fmla="*/ 3322018 w 4003589"/>
                <a:gd name="connsiteY721" fmla="*/ 6500 h 3670407"/>
                <a:gd name="connsiteX722" fmla="*/ 3320669 w 4003589"/>
                <a:gd name="connsiteY722" fmla="*/ 6500 h 3670407"/>
                <a:gd name="connsiteX723" fmla="*/ 3319198 w 4003589"/>
                <a:gd name="connsiteY723" fmla="*/ 6500 h 3670407"/>
                <a:gd name="connsiteX724" fmla="*/ 3317726 w 4003589"/>
                <a:gd name="connsiteY724" fmla="*/ 6745 h 3670407"/>
                <a:gd name="connsiteX725" fmla="*/ 3316132 w 4003589"/>
                <a:gd name="connsiteY725" fmla="*/ 7113 h 3670407"/>
                <a:gd name="connsiteX726" fmla="*/ 1891306 w 4003589"/>
                <a:gd name="connsiteY726" fmla="*/ 424542 h 3670407"/>
                <a:gd name="connsiteX727" fmla="*/ 1890080 w 4003589"/>
                <a:gd name="connsiteY727" fmla="*/ 424909 h 3670407"/>
                <a:gd name="connsiteX728" fmla="*/ 1888854 w 4003589"/>
                <a:gd name="connsiteY728" fmla="*/ 425400 h 3670407"/>
                <a:gd name="connsiteX729" fmla="*/ 1887505 w 4003589"/>
                <a:gd name="connsiteY729" fmla="*/ 426013 h 3670407"/>
                <a:gd name="connsiteX730" fmla="*/ 1886156 w 4003589"/>
                <a:gd name="connsiteY730" fmla="*/ 426749 h 3670407"/>
                <a:gd name="connsiteX731" fmla="*/ 1881373 w 4003589"/>
                <a:gd name="connsiteY731" fmla="*/ 430060 h 3670407"/>
                <a:gd name="connsiteX732" fmla="*/ 1877449 w 4003589"/>
                <a:gd name="connsiteY732" fmla="*/ 433861 h 3670407"/>
                <a:gd name="connsiteX733" fmla="*/ 1874751 w 4003589"/>
                <a:gd name="connsiteY733" fmla="*/ 437663 h 3670407"/>
                <a:gd name="connsiteX734" fmla="*/ 1873648 w 4003589"/>
                <a:gd name="connsiteY734" fmla="*/ 441096 h 3670407"/>
                <a:gd name="connsiteX735" fmla="*/ 1874016 w 4003589"/>
                <a:gd name="connsiteY735" fmla="*/ 442813 h 3670407"/>
                <a:gd name="connsiteX736" fmla="*/ 1875242 w 4003589"/>
                <a:gd name="connsiteY736" fmla="*/ 443794 h 3670407"/>
                <a:gd name="connsiteX737" fmla="*/ 1877204 w 4003589"/>
                <a:gd name="connsiteY737" fmla="*/ 444040 h 3670407"/>
                <a:gd name="connsiteX738" fmla="*/ 1879779 w 4003589"/>
                <a:gd name="connsiteY738" fmla="*/ 443549 h 3670407"/>
                <a:gd name="connsiteX739" fmla="*/ 1881005 w 4003589"/>
                <a:gd name="connsiteY739" fmla="*/ 443181 h 3670407"/>
                <a:gd name="connsiteX740" fmla="*/ 1882355 w 4003589"/>
                <a:gd name="connsiteY740" fmla="*/ 442691 h 3670407"/>
                <a:gd name="connsiteX741" fmla="*/ 1883703 w 4003589"/>
                <a:gd name="connsiteY741" fmla="*/ 442077 h 3670407"/>
                <a:gd name="connsiteX742" fmla="*/ 1885052 w 4003589"/>
                <a:gd name="connsiteY742" fmla="*/ 441342 h 3670407"/>
                <a:gd name="connsiteX743" fmla="*/ 1889835 w 4003589"/>
                <a:gd name="connsiteY743" fmla="*/ 438031 h 3670407"/>
                <a:gd name="connsiteX744" fmla="*/ 1893759 w 4003589"/>
                <a:gd name="connsiteY744" fmla="*/ 434229 h 3670407"/>
                <a:gd name="connsiteX745" fmla="*/ 1896580 w 4003589"/>
                <a:gd name="connsiteY745" fmla="*/ 430428 h 3670407"/>
                <a:gd name="connsiteX746" fmla="*/ 1897806 w 4003589"/>
                <a:gd name="connsiteY746" fmla="*/ 426994 h 3670407"/>
                <a:gd name="connsiteX747" fmla="*/ 1897438 w 4003589"/>
                <a:gd name="connsiteY747" fmla="*/ 425277 h 3670407"/>
                <a:gd name="connsiteX748" fmla="*/ 1896211 w 4003589"/>
                <a:gd name="connsiteY748" fmla="*/ 424296 h 3670407"/>
                <a:gd name="connsiteX749" fmla="*/ 1894250 w 4003589"/>
                <a:gd name="connsiteY749" fmla="*/ 424051 h 3670407"/>
                <a:gd name="connsiteX750" fmla="*/ 1891674 w 4003589"/>
                <a:gd name="connsiteY750" fmla="*/ 424542 h 3670407"/>
                <a:gd name="connsiteX751" fmla="*/ 3357949 w 4003589"/>
                <a:gd name="connsiteY751" fmla="*/ 12140 h 3670407"/>
                <a:gd name="connsiteX752" fmla="*/ 3353902 w 4003589"/>
                <a:gd name="connsiteY752" fmla="*/ 13612 h 3670407"/>
                <a:gd name="connsiteX753" fmla="*/ 3349855 w 4003589"/>
                <a:gd name="connsiteY753" fmla="*/ 15819 h 3670407"/>
                <a:gd name="connsiteX754" fmla="*/ 3345931 w 4003589"/>
                <a:gd name="connsiteY754" fmla="*/ 18517 h 3670407"/>
                <a:gd name="connsiteX755" fmla="*/ 3342375 w 4003589"/>
                <a:gd name="connsiteY755" fmla="*/ 21705 h 3670407"/>
                <a:gd name="connsiteX756" fmla="*/ 3338696 w 4003589"/>
                <a:gd name="connsiteY756" fmla="*/ 26365 h 3670407"/>
                <a:gd name="connsiteX757" fmla="*/ 3337224 w 4003589"/>
                <a:gd name="connsiteY757" fmla="*/ 30412 h 3670407"/>
                <a:gd name="connsiteX758" fmla="*/ 3338083 w 4003589"/>
                <a:gd name="connsiteY758" fmla="*/ 33355 h 3670407"/>
                <a:gd name="connsiteX759" fmla="*/ 3341149 w 4003589"/>
                <a:gd name="connsiteY759" fmla="*/ 34949 h 3670407"/>
                <a:gd name="connsiteX760" fmla="*/ 3342497 w 4003589"/>
                <a:gd name="connsiteY760" fmla="*/ 34949 h 3670407"/>
                <a:gd name="connsiteX761" fmla="*/ 3343969 w 4003589"/>
                <a:gd name="connsiteY761" fmla="*/ 34949 h 3670407"/>
                <a:gd name="connsiteX762" fmla="*/ 3345563 w 4003589"/>
                <a:gd name="connsiteY762" fmla="*/ 34704 h 3670407"/>
                <a:gd name="connsiteX763" fmla="*/ 3347280 w 4003589"/>
                <a:gd name="connsiteY763" fmla="*/ 34336 h 3670407"/>
                <a:gd name="connsiteX764" fmla="*/ 3351327 w 4003589"/>
                <a:gd name="connsiteY764" fmla="*/ 32865 h 3670407"/>
                <a:gd name="connsiteX765" fmla="*/ 3355496 w 4003589"/>
                <a:gd name="connsiteY765" fmla="*/ 30657 h 3670407"/>
                <a:gd name="connsiteX766" fmla="*/ 3359420 w 4003589"/>
                <a:gd name="connsiteY766" fmla="*/ 27960 h 3670407"/>
                <a:gd name="connsiteX767" fmla="*/ 3362976 w 4003589"/>
                <a:gd name="connsiteY767" fmla="*/ 24771 h 3670407"/>
                <a:gd name="connsiteX768" fmla="*/ 3366655 w 4003589"/>
                <a:gd name="connsiteY768" fmla="*/ 20111 h 3670407"/>
                <a:gd name="connsiteX769" fmla="*/ 3368127 w 4003589"/>
                <a:gd name="connsiteY769" fmla="*/ 16065 h 3670407"/>
                <a:gd name="connsiteX770" fmla="*/ 3367269 w 4003589"/>
                <a:gd name="connsiteY770" fmla="*/ 13121 h 3670407"/>
                <a:gd name="connsiteX771" fmla="*/ 3364080 w 4003589"/>
                <a:gd name="connsiteY771" fmla="*/ 11650 h 3670407"/>
                <a:gd name="connsiteX772" fmla="*/ 3362731 w 4003589"/>
                <a:gd name="connsiteY772" fmla="*/ 11650 h 3670407"/>
                <a:gd name="connsiteX773" fmla="*/ 3361260 w 4003589"/>
                <a:gd name="connsiteY773" fmla="*/ 11650 h 3670407"/>
                <a:gd name="connsiteX774" fmla="*/ 3359666 w 4003589"/>
                <a:gd name="connsiteY774" fmla="*/ 11895 h 3670407"/>
                <a:gd name="connsiteX775" fmla="*/ 3357949 w 4003589"/>
                <a:gd name="connsiteY775" fmla="*/ 12263 h 3670407"/>
                <a:gd name="connsiteX776" fmla="*/ 1843604 w 4003589"/>
                <a:gd name="connsiteY776" fmla="*/ 453114 h 3670407"/>
                <a:gd name="connsiteX777" fmla="*/ 1842255 w 4003589"/>
                <a:gd name="connsiteY777" fmla="*/ 453605 h 3670407"/>
                <a:gd name="connsiteX778" fmla="*/ 1840906 w 4003589"/>
                <a:gd name="connsiteY778" fmla="*/ 454218 h 3670407"/>
                <a:gd name="connsiteX779" fmla="*/ 1839434 w 4003589"/>
                <a:gd name="connsiteY779" fmla="*/ 454954 h 3670407"/>
                <a:gd name="connsiteX780" fmla="*/ 1837963 w 4003589"/>
                <a:gd name="connsiteY780" fmla="*/ 455812 h 3670407"/>
                <a:gd name="connsiteX781" fmla="*/ 1833303 w 4003589"/>
                <a:gd name="connsiteY781" fmla="*/ 459123 h 3670407"/>
                <a:gd name="connsiteX782" fmla="*/ 1829502 w 4003589"/>
                <a:gd name="connsiteY782" fmla="*/ 462924 h 3670407"/>
                <a:gd name="connsiteX783" fmla="*/ 1826926 w 4003589"/>
                <a:gd name="connsiteY783" fmla="*/ 466726 h 3670407"/>
                <a:gd name="connsiteX784" fmla="*/ 1825945 w 4003589"/>
                <a:gd name="connsiteY784" fmla="*/ 470037 h 3670407"/>
                <a:gd name="connsiteX785" fmla="*/ 1826313 w 4003589"/>
                <a:gd name="connsiteY785" fmla="*/ 471754 h 3670407"/>
                <a:gd name="connsiteX786" fmla="*/ 1827539 w 4003589"/>
                <a:gd name="connsiteY786" fmla="*/ 472735 h 3670407"/>
                <a:gd name="connsiteX787" fmla="*/ 1829502 w 4003589"/>
                <a:gd name="connsiteY787" fmla="*/ 472980 h 3670407"/>
                <a:gd name="connsiteX788" fmla="*/ 1832077 w 4003589"/>
                <a:gd name="connsiteY788" fmla="*/ 472490 h 3670407"/>
                <a:gd name="connsiteX789" fmla="*/ 1833425 w 4003589"/>
                <a:gd name="connsiteY789" fmla="*/ 471999 h 3670407"/>
                <a:gd name="connsiteX790" fmla="*/ 1834774 w 4003589"/>
                <a:gd name="connsiteY790" fmla="*/ 471386 h 3670407"/>
                <a:gd name="connsiteX791" fmla="*/ 1836246 w 4003589"/>
                <a:gd name="connsiteY791" fmla="*/ 470650 h 3670407"/>
                <a:gd name="connsiteX792" fmla="*/ 1837717 w 4003589"/>
                <a:gd name="connsiteY792" fmla="*/ 469792 h 3670407"/>
                <a:gd name="connsiteX793" fmla="*/ 1842377 w 4003589"/>
                <a:gd name="connsiteY793" fmla="*/ 466358 h 3670407"/>
                <a:gd name="connsiteX794" fmla="*/ 1846302 w 4003589"/>
                <a:gd name="connsiteY794" fmla="*/ 462556 h 3670407"/>
                <a:gd name="connsiteX795" fmla="*/ 1848999 w 4003589"/>
                <a:gd name="connsiteY795" fmla="*/ 458755 h 3670407"/>
                <a:gd name="connsiteX796" fmla="*/ 1850103 w 4003589"/>
                <a:gd name="connsiteY796" fmla="*/ 455444 h 3670407"/>
                <a:gd name="connsiteX797" fmla="*/ 1849735 w 4003589"/>
                <a:gd name="connsiteY797" fmla="*/ 453850 h 3670407"/>
                <a:gd name="connsiteX798" fmla="*/ 1848509 w 4003589"/>
                <a:gd name="connsiteY798" fmla="*/ 452869 h 3670407"/>
                <a:gd name="connsiteX799" fmla="*/ 1846547 w 4003589"/>
                <a:gd name="connsiteY799" fmla="*/ 452624 h 3670407"/>
                <a:gd name="connsiteX800" fmla="*/ 1843972 w 4003589"/>
                <a:gd name="connsiteY800" fmla="*/ 453114 h 3670407"/>
                <a:gd name="connsiteX801" fmla="*/ 3399152 w 4003589"/>
                <a:gd name="connsiteY801" fmla="*/ 18640 h 3670407"/>
                <a:gd name="connsiteX802" fmla="*/ 3395228 w 4003589"/>
                <a:gd name="connsiteY802" fmla="*/ 20111 h 3670407"/>
                <a:gd name="connsiteX803" fmla="*/ 3391181 w 4003589"/>
                <a:gd name="connsiteY803" fmla="*/ 22196 h 3670407"/>
                <a:gd name="connsiteX804" fmla="*/ 3387257 w 4003589"/>
                <a:gd name="connsiteY804" fmla="*/ 24771 h 3670407"/>
                <a:gd name="connsiteX805" fmla="*/ 3383701 w 4003589"/>
                <a:gd name="connsiteY805" fmla="*/ 27837 h 3670407"/>
                <a:gd name="connsiteX806" fmla="*/ 3379899 w 4003589"/>
                <a:gd name="connsiteY806" fmla="*/ 32497 h 3670407"/>
                <a:gd name="connsiteX807" fmla="*/ 3378305 w 4003589"/>
                <a:gd name="connsiteY807" fmla="*/ 36666 h 3670407"/>
                <a:gd name="connsiteX808" fmla="*/ 3378918 w 4003589"/>
                <a:gd name="connsiteY808" fmla="*/ 39732 h 3670407"/>
                <a:gd name="connsiteX809" fmla="*/ 3381861 w 4003589"/>
                <a:gd name="connsiteY809" fmla="*/ 41449 h 3670407"/>
                <a:gd name="connsiteX810" fmla="*/ 3383333 w 4003589"/>
                <a:gd name="connsiteY810" fmla="*/ 41571 h 3670407"/>
                <a:gd name="connsiteX811" fmla="*/ 3384927 w 4003589"/>
                <a:gd name="connsiteY811" fmla="*/ 41571 h 3670407"/>
                <a:gd name="connsiteX812" fmla="*/ 3386644 w 4003589"/>
                <a:gd name="connsiteY812" fmla="*/ 41326 h 3670407"/>
                <a:gd name="connsiteX813" fmla="*/ 3388483 w 4003589"/>
                <a:gd name="connsiteY813" fmla="*/ 40835 h 3670407"/>
                <a:gd name="connsiteX814" fmla="*/ 3392407 w 4003589"/>
                <a:gd name="connsiteY814" fmla="*/ 39364 h 3670407"/>
                <a:gd name="connsiteX815" fmla="*/ 3396454 w 4003589"/>
                <a:gd name="connsiteY815" fmla="*/ 37279 h 3670407"/>
                <a:gd name="connsiteX816" fmla="*/ 3400378 w 4003589"/>
                <a:gd name="connsiteY816" fmla="*/ 34704 h 3670407"/>
                <a:gd name="connsiteX817" fmla="*/ 3403935 w 4003589"/>
                <a:gd name="connsiteY817" fmla="*/ 31638 h 3670407"/>
                <a:gd name="connsiteX818" fmla="*/ 3407736 w 4003589"/>
                <a:gd name="connsiteY818" fmla="*/ 26856 h 3670407"/>
                <a:gd name="connsiteX819" fmla="*/ 3409330 w 4003589"/>
                <a:gd name="connsiteY819" fmla="*/ 22686 h 3670407"/>
                <a:gd name="connsiteX820" fmla="*/ 3408594 w 4003589"/>
                <a:gd name="connsiteY820" fmla="*/ 19621 h 3670407"/>
                <a:gd name="connsiteX821" fmla="*/ 3405529 w 4003589"/>
                <a:gd name="connsiteY821" fmla="*/ 18026 h 3670407"/>
                <a:gd name="connsiteX822" fmla="*/ 3405529 w 4003589"/>
                <a:gd name="connsiteY822" fmla="*/ 18026 h 3670407"/>
                <a:gd name="connsiteX823" fmla="*/ 3404057 w 4003589"/>
                <a:gd name="connsiteY823" fmla="*/ 17781 h 3670407"/>
                <a:gd name="connsiteX824" fmla="*/ 3402463 w 4003589"/>
                <a:gd name="connsiteY824" fmla="*/ 17781 h 3670407"/>
                <a:gd name="connsiteX825" fmla="*/ 3400746 w 4003589"/>
                <a:gd name="connsiteY825" fmla="*/ 18026 h 3670407"/>
                <a:gd name="connsiteX826" fmla="*/ 3398907 w 4003589"/>
                <a:gd name="connsiteY826" fmla="*/ 18517 h 3670407"/>
                <a:gd name="connsiteX827" fmla="*/ 1795901 w 4003589"/>
                <a:gd name="connsiteY827" fmla="*/ 482422 h 3670407"/>
                <a:gd name="connsiteX828" fmla="*/ 1794552 w 4003589"/>
                <a:gd name="connsiteY828" fmla="*/ 482913 h 3670407"/>
                <a:gd name="connsiteX829" fmla="*/ 1793081 w 4003589"/>
                <a:gd name="connsiteY829" fmla="*/ 483526 h 3670407"/>
                <a:gd name="connsiteX830" fmla="*/ 1791486 w 4003589"/>
                <a:gd name="connsiteY830" fmla="*/ 484262 h 3670407"/>
                <a:gd name="connsiteX831" fmla="*/ 1789892 w 4003589"/>
                <a:gd name="connsiteY831" fmla="*/ 485243 h 3670407"/>
                <a:gd name="connsiteX832" fmla="*/ 1785232 w 4003589"/>
                <a:gd name="connsiteY832" fmla="*/ 488676 h 3670407"/>
                <a:gd name="connsiteX833" fmla="*/ 1781431 w 4003589"/>
                <a:gd name="connsiteY833" fmla="*/ 492478 h 3670407"/>
                <a:gd name="connsiteX834" fmla="*/ 1778856 w 4003589"/>
                <a:gd name="connsiteY834" fmla="*/ 496279 h 3670407"/>
                <a:gd name="connsiteX835" fmla="*/ 1777874 w 4003589"/>
                <a:gd name="connsiteY835" fmla="*/ 499590 h 3670407"/>
                <a:gd name="connsiteX836" fmla="*/ 1778365 w 4003589"/>
                <a:gd name="connsiteY836" fmla="*/ 501185 h 3670407"/>
                <a:gd name="connsiteX837" fmla="*/ 1779591 w 4003589"/>
                <a:gd name="connsiteY837" fmla="*/ 502043 h 3670407"/>
                <a:gd name="connsiteX838" fmla="*/ 1781431 w 4003589"/>
                <a:gd name="connsiteY838" fmla="*/ 502288 h 3670407"/>
                <a:gd name="connsiteX839" fmla="*/ 1783884 w 4003589"/>
                <a:gd name="connsiteY839" fmla="*/ 501798 h 3670407"/>
                <a:gd name="connsiteX840" fmla="*/ 1785232 w 4003589"/>
                <a:gd name="connsiteY840" fmla="*/ 501307 h 3670407"/>
                <a:gd name="connsiteX841" fmla="*/ 1786704 w 4003589"/>
                <a:gd name="connsiteY841" fmla="*/ 500694 h 3670407"/>
                <a:gd name="connsiteX842" fmla="*/ 1788298 w 4003589"/>
                <a:gd name="connsiteY842" fmla="*/ 499958 h 3670407"/>
                <a:gd name="connsiteX843" fmla="*/ 1789892 w 4003589"/>
                <a:gd name="connsiteY843" fmla="*/ 498977 h 3670407"/>
                <a:gd name="connsiteX844" fmla="*/ 1794552 w 4003589"/>
                <a:gd name="connsiteY844" fmla="*/ 495544 h 3670407"/>
                <a:gd name="connsiteX845" fmla="*/ 1798354 w 4003589"/>
                <a:gd name="connsiteY845" fmla="*/ 491742 h 3670407"/>
                <a:gd name="connsiteX846" fmla="*/ 1800929 w 4003589"/>
                <a:gd name="connsiteY846" fmla="*/ 487941 h 3670407"/>
                <a:gd name="connsiteX847" fmla="*/ 1801787 w 4003589"/>
                <a:gd name="connsiteY847" fmla="*/ 484630 h 3670407"/>
                <a:gd name="connsiteX848" fmla="*/ 1801297 w 4003589"/>
                <a:gd name="connsiteY848" fmla="*/ 483036 h 3670407"/>
                <a:gd name="connsiteX849" fmla="*/ 1800070 w 4003589"/>
                <a:gd name="connsiteY849" fmla="*/ 482177 h 3670407"/>
                <a:gd name="connsiteX850" fmla="*/ 1798231 w 4003589"/>
                <a:gd name="connsiteY850" fmla="*/ 481932 h 3670407"/>
                <a:gd name="connsiteX851" fmla="*/ 1795779 w 4003589"/>
                <a:gd name="connsiteY851" fmla="*/ 482422 h 3670407"/>
                <a:gd name="connsiteX852" fmla="*/ 3439374 w 4003589"/>
                <a:gd name="connsiteY852" fmla="*/ 26733 h 3670407"/>
                <a:gd name="connsiteX853" fmla="*/ 3435450 w 4003589"/>
                <a:gd name="connsiteY853" fmla="*/ 28205 h 3670407"/>
                <a:gd name="connsiteX854" fmla="*/ 3431526 w 4003589"/>
                <a:gd name="connsiteY854" fmla="*/ 30167 h 3670407"/>
                <a:gd name="connsiteX855" fmla="*/ 3427725 w 4003589"/>
                <a:gd name="connsiteY855" fmla="*/ 32742 h 3670407"/>
                <a:gd name="connsiteX856" fmla="*/ 3424168 w 4003589"/>
                <a:gd name="connsiteY856" fmla="*/ 35685 h 3670407"/>
                <a:gd name="connsiteX857" fmla="*/ 3420244 w 4003589"/>
                <a:gd name="connsiteY857" fmla="*/ 40345 h 3670407"/>
                <a:gd name="connsiteX858" fmla="*/ 3418527 w 4003589"/>
                <a:gd name="connsiteY858" fmla="*/ 44514 h 3670407"/>
                <a:gd name="connsiteX859" fmla="*/ 3419018 w 4003589"/>
                <a:gd name="connsiteY859" fmla="*/ 47703 h 3670407"/>
                <a:gd name="connsiteX860" fmla="*/ 3421838 w 4003589"/>
                <a:gd name="connsiteY860" fmla="*/ 49542 h 3670407"/>
                <a:gd name="connsiteX861" fmla="*/ 3423310 w 4003589"/>
                <a:gd name="connsiteY861" fmla="*/ 49788 h 3670407"/>
                <a:gd name="connsiteX862" fmla="*/ 3425027 w 4003589"/>
                <a:gd name="connsiteY862" fmla="*/ 49788 h 3670407"/>
                <a:gd name="connsiteX863" fmla="*/ 3426866 w 4003589"/>
                <a:gd name="connsiteY863" fmla="*/ 49542 h 3670407"/>
                <a:gd name="connsiteX864" fmla="*/ 3428828 w 4003589"/>
                <a:gd name="connsiteY864" fmla="*/ 49052 h 3670407"/>
                <a:gd name="connsiteX865" fmla="*/ 3432752 w 4003589"/>
                <a:gd name="connsiteY865" fmla="*/ 47703 h 3670407"/>
                <a:gd name="connsiteX866" fmla="*/ 3436677 w 4003589"/>
                <a:gd name="connsiteY866" fmla="*/ 45741 h 3670407"/>
                <a:gd name="connsiteX867" fmla="*/ 3440478 w 4003589"/>
                <a:gd name="connsiteY867" fmla="*/ 43165 h 3670407"/>
                <a:gd name="connsiteX868" fmla="*/ 3444034 w 4003589"/>
                <a:gd name="connsiteY868" fmla="*/ 40222 h 3670407"/>
                <a:gd name="connsiteX869" fmla="*/ 3448081 w 4003589"/>
                <a:gd name="connsiteY869" fmla="*/ 35440 h 3670407"/>
                <a:gd name="connsiteX870" fmla="*/ 3449920 w 4003589"/>
                <a:gd name="connsiteY870" fmla="*/ 31270 h 3670407"/>
                <a:gd name="connsiteX871" fmla="*/ 3449430 w 4003589"/>
                <a:gd name="connsiteY871" fmla="*/ 27960 h 3670407"/>
                <a:gd name="connsiteX872" fmla="*/ 3446610 w 4003589"/>
                <a:gd name="connsiteY872" fmla="*/ 26120 h 3670407"/>
                <a:gd name="connsiteX873" fmla="*/ 3445015 w 4003589"/>
                <a:gd name="connsiteY873" fmla="*/ 25875 h 3670407"/>
                <a:gd name="connsiteX874" fmla="*/ 3443298 w 4003589"/>
                <a:gd name="connsiteY874" fmla="*/ 25875 h 3670407"/>
                <a:gd name="connsiteX875" fmla="*/ 3441459 w 4003589"/>
                <a:gd name="connsiteY875" fmla="*/ 26120 h 3670407"/>
                <a:gd name="connsiteX876" fmla="*/ 3439497 w 4003589"/>
                <a:gd name="connsiteY876" fmla="*/ 26611 h 3670407"/>
                <a:gd name="connsiteX877" fmla="*/ 1748566 w 4003589"/>
                <a:gd name="connsiteY877" fmla="*/ 512467 h 3670407"/>
                <a:gd name="connsiteX878" fmla="*/ 1747095 w 4003589"/>
                <a:gd name="connsiteY878" fmla="*/ 512957 h 3670407"/>
                <a:gd name="connsiteX879" fmla="*/ 1745501 w 4003589"/>
                <a:gd name="connsiteY879" fmla="*/ 513570 h 3670407"/>
                <a:gd name="connsiteX880" fmla="*/ 1743906 w 4003589"/>
                <a:gd name="connsiteY880" fmla="*/ 514429 h 3670407"/>
                <a:gd name="connsiteX881" fmla="*/ 1742189 w 4003589"/>
                <a:gd name="connsiteY881" fmla="*/ 515410 h 3670407"/>
                <a:gd name="connsiteX882" fmla="*/ 1737530 w 4003589"/>
                <a:gd name="connsiteY882" fmla="*/ 518843 h 3670407"/>
                <a:gd name="connsiteX883" fmla="*/ 1733851 w 4003589"/>
                <a:gd name="connsiteY883" fmla="*/ 522645 h 3670407"/>
                <a:gd name="connsiteX884" fmla="*/ 1731398 w 4003589"/>
                <a:gd name="connsiteY884" fmla="*/ 526446 h 3670407"/>
                <a:gd name="connsiteX885" fmla="*/ 1730540 w 4003589"/>
                <a:gd name="connsiteY885" fmla="*/ 529635 h 3670407"/>
                <a:gd name="connsiteX886" fmla="*/ 1731030 w 4003589"/>
                <a:gd name="connsiteY886" fmla="*/ 531106 h 3670407"/>
                <a:gd name="connsiteX887" fmla="*/ 1732256 w 4003589"/>
                <a:gd name="connsiteY887" fmla="*/ 531965 h 3670407"/>
                <a:gd name="connsiteX888" fmla="*/ 1734096 w 4003589"/>
                <a:gd name="connsiteY888" fmla="*/ 532210 h 3670407"/>
                <a:gd name="connsiteX889" fmla="*/ 1736426 w 4003589"/>
                <a:gd name="connsiteY889" fmla="*/ 531842 h 3670407"/>
                <a:gd name="connsiteX890" fmla="*/ 1737898 w 4003589"/>
                <a:gd name="connsiteY890" fmla="*/ 531351 h 3670407"/>
                <a:gd name="connsiteX891" fmla="*/ 1739492 w 4003589"/>
                <a:gd name="connsiteY891" fmla="*/ 530738 h 3670407"/>
                <a:gd name="connsiteX892" fmla="*/ 1741086 w 4003589"/>
                <a:gd name="connsiteY892" fmla="*/ 529880 h 3670407"/>
                <a:gd name="connsiteX893" fmla="*/ 1742803 w 4003589"/>
                <a:gd name="connsiteY893" fmla="*/ 528899 h 3670407"/>
                <a:gd name="connsiteX894" fmla="*/ 1747340 w 4003589"/>
                <a:gd name="connsiteY894" fmla="*/ 525465 h 3670407"/>
                <a:gd name="connsiteX895" fmla="*/ 1751019 w 4003589"/>
                <a:gd name="connsiteY895" fmla="*/ 521664 h 3670407"/>
                <a:gd name="connsiteX896" fmla="*/ 1753471 w 4003589"/>
                <a:gd name="connsiteY896" fmla="*/ 517862 h 3670407"/>
                <a:gd name="connsiteX897" fmla="*/ 1754207 w 4003589"/>
                <a:gd name="connsiteY897" fmla="*/ 514674 h 3670407"/>
                <a:gd name="connsiteX898" fmla="*/ 1753717 w 4003589"/>
                <a:gd name="connsiteY898" fmla="*/ 513202 h 3670407"/>
                <a:gd name="connsiteX899" fmla="*/ 1752491 w 4003589"/>
                <a:gd name="connsiteY899" fmla="*/ 512344 h 3670407"/>
                <a:gd name="connsiteX900" fmla="*/ 1750651 w 4003589"/>
                <a:gd name="connsiteY900" fmla="*/ 512099 h 3670407"/>
                <a:gd name="connsiteX901" fmla="*/ 1748321 w 4003589"/>
                <a:gd name="connsiteY901" fmla="*/ 512467 h 3670407"/>
                <a:gd name="connsiteX902" fmla="*/ 3478616 w 4003589"/>
                <a:gd name="connsiteY902" fmla="*/ 36421 h 3670407"/>
                <a:gd name="connsiteX903" fmla="*/ 3474814 w 4003589"/>
                <a:gd name="connsiteY903" fmla="*/ 37770 h 3670407"/>
                <a:gd name="connsiteX904" fmla="*/ 3471013 w 4003589"/>
                <a:gd name="connsiteY904" fmla="*/ 39732 h 3670407"/>
                <a:gd name="connsiteX905" fmla="*/ 3467211 w 4003589"/>
                <a:gd name="connsiteY905" fmla="*/ 42184 h 3670407"/>
                <a:gd name="connsiteX906" fmla="*/ 3463778 w 4003589"/>
                <a:gd name="connsiteY906" fmla="*/ 45005 h 3670407"/>
                <a:gd name="connsiteX907" fmla="*/ 3459608 w 4003589"/>
                <a:gd name="connsiteY907" fmla="*/ 49788 h 3670407"/>
                <a:gd name="connsiteX908" fmla="*/ 3457646 w 4003589"/>
                <a:gd name="connsiteY908" fmla="*/ 54079 h 3670407"/>
                <a:gd name="connsiteX909" fmla="*/ 3458014 w 4003589"/>
                <a:gd name="connsiteY909" fmla="*/ 57390 h 3670407"/>
                <a:gd name="connsiteX910" fmla="*/ 3460835 w 4003589"/>
                <a:gd name="connsiteY910" fmla="*/ 59353 h 3670407"/>
                <a:gd name="connsiteX911" fmla="*/ 3462428 w 4003589"/>
                <a:gd name="connsiteY911" fmla="*/ 59598 h 3670407"/>
                <a:gd name="connsiteX912" fmla="*/ 3464268 w 4003589"/>
                <a:gd name="connsiteY912" fmla="*/ 59598 h 3670407"/>
                <a:gd name="connsiteX913" fmla="*/ 3466230 w 4003589"/>
                <a:gd name="connsiteY913" fmla="*/ 59353 h 3670407"/>
                <a:gd name="connsiteX914" fmla="*/ 3468315 w 4003589"/>
                <a:gd name="connsiteY914" fmla="*/ 58862 h 3670407"/>
                <a:gd name="connsiteX915" fmla="*/ 3472116 w 4003589"/>
                <a:gd name="connsiteY915" fmla="*/ 57513 h 3670407"/>
                <a:gd name="connsiteX916" fmla="*/ 3475918 w 4003589"/>
                <a:gd name="connsiteY916" fmla="*/ 55551 h 3670407"/>
                <a:gd name="connsiteX917" fmla="*/ 3479719 w 4003589"/>
                <a:gd name="connsiteY917" fmla="*/ 53098 h 3670407"/>
                <a:gd name="connsiteX918" fmla="*/ 3483275 w 4003589"/>
                <a:gd name="connsiteY918" fmla="*/ 50278 h 3670407"/>
                <a:gd name="connsiteX919" fmla="*/ 3487445 w 4003589"/>
                <a:gd name="connsiteY919" fmla="*/ 45495 h 3670407"/>
                <a:gd name="connsiteX920" fmla="*/ 3489407 w 4003589"/>
                <a:gd name="connsiteY920" fmla="*/ 41203 h 3670407"/>
                <a:gd name="connsiteX921" fmla="*/ 3489039 w 4003589"/>
                <a:gd name="connsiteY921" fmla="*/ 37892 h 3670407"/>
                <a:gd name="connsiteX922" fmla="*/ 3486218 w 4003589"/>
                <a:gd name="connsiteY922" fmla="*/ 35930 h 3670407"/>
                <a:gd name="connsiteX923" fmla="*/ 3486218 w 4003589"/>
                <a:gd name="connsiteY923" fmla="*/ 35930 h 3670407"/>
                <a:gd name="connsiteX924" fmla="*/ 3484625 w 4003589"/>
                <a:gd name="connsiteY924" fmla="*/ 35563 h 3670407"/>
                <a:gd name="connsiteX925" fmla="*/ 3482785 w 4003589"/>
                <a:gd name="connsiteY925" fmla="*/ 35563 h 3670407"/>
                <a:gd name="connsiteX926" fmla="*/ 3480823 w 4003589"/>
                <a:gd name="connsiteY926" fmla="*/ 35808 h 3670407"/>
                <a:gd name="connsiteX927" fmla="*/ 3478738 w 4003589"/>
                <a:gd name="connsiteY927" fmla="*/ 36298 h 3670407"/>
                <a:gd name="connsiteX928" fmla="*/ 1701477 w 4003589"/>
                <a:gd name="connsiteY928" fmla="*/ 543246 h 3670407"/>
                <a:gd name="connsiteX929" fmla="*/ 1700005 w 4003589"/>
                <a:gd name="connsiteY929" fmla="*/ 543737 h 3670407"/>
                <a:gd name="connsiteX930" fmla="*/ 1698411 w 4003589"/>
                <a:gd name="connsiteY930" fmla="*/ 544473 h 3670407"/>
                <a:gd name="connsiteX931" fmla="*/ 1696694 w 4003589"/>
                <a:gd name="connsiteY931" fmla="*/ 545331 h 3670407"/>
                <a:gd name="connsiteX932" fmla="*/ 1694855 w 4003589"/>
                <a:gd name="connsiteY932" fmla="*/ 546435 h 3670407"/>
                <a:gd name="connsiteX933" fmla="*/ 1690318 w 4003589"/>
                <a:gd name="connsiteY933" fmla="*/ 549991 h 3670407"/>
                <a:gd name="connsiteX934" fmla="*/ 1686761 w 4003589"/>
                <a:gd name="connsiteY934" fmla="*/ 553915 h 3670407"/>
                <a:gd name="connsiteX935" fmla="*/ 1684431 w 4003589"/>
                <a:gd name="connsiteY935" fmla="*/ 557717 h 3670407"/>
                <a:gd name="connsiteX936" fmla="*/ 1683696 w 4003589"/>
                <a:gd name="connsiteY936" fmla="*/ 560905 h 3670407"/>
                <a:gd name="connsiteX937" fmla="*/ 1684186 w 4003589"/>
                <a:gd name="connsiteY937" fmla="*/ 562254 h 3670407"/>
                <a:gd name="connsiteX938" fmla="*/ 1685413 w 4003589"/>
                <a:gd name="connsiteY938" fmla="*/ 562990 h 3670407"/>
                <a:gd name="connsiteX939" fmla="*/ 1687252 w 4003589"/>
                <a:gd name="connsiteY939" fmla="*/ 563112 h 3670407"/>
                <a:gd name="connsiteX940" fmla="*/ 1689459 w 4003589"/>
                <a:gd name="connsiteY940" fmla="*/ 562744 h 3670407"/>
                <a:gd name="connsiteX941" fmla="*/ 1690931 w 4003589"/>
                <a:gd name="connsiteY941" fmla="*/ 562254 h 3670407"/>
                <a:gd name="connsiteX942" fmla="*/ 1692525 w 4003589"/>
                <a:gd name="connsiteY942" fmla="*/ 561518 h 3670407"/>
                <a:gd name="connsiteX943" fmla="*/ 1694242 w 4003589"/>
                <a:gd name="connsiteY943" fmla="*/ 560660 h 3670407"/>
                <a:gd name="connsiteX944" fmla="*/ 1696081 w 4003589"/>
                <a:gd name="connsiteY944" fmla="*/ 559556 h 3670407"/>
                <a:gd name="connsiteX945" fmla="*/ 1700618 w 4003589"/>
                <a:gd name="connsiteY945" fmla="*/ 556000 h 3670407"/>
                <a:gd name="connsiteX946" fmla="*/ 1704297 w 4003589"/>
                <a:gd name="connsiteY946" fmla="*/ 552076 h 3670407"/>
                <a:gd name="connsiteX947" fmla="*/ 1706627 w 4003589"/>
                <a:gd name="connsiteY947" fmla="*/ 548274 h 3670407"/>
                <a:gd name="connsiteX948" fmla="*/ 1707363 w 4003589"/>
                <a:gd name="connsiteY948" fmla="*/ 545086 h 3670407"/>
                <a:gd name="connsiteX949" fmla="*/ 1706750 w 4003589"/>
                <a:gd name="connsiteY949" fmla="*/ 543737 h 3670407"/>
                <a:gd name="connsiteX950" fmla="*/ 1705523 w 4003589"/>
                <a:gd name="connsiteY950" fmla="*/ 543001 h 3670407"/>
                <a:gd name="connsiteX951" fmla="*/ 1703684 w 4003589"/>
                <a:gd name="connsiteY951" fmla="*/ 542878 h 3670407"/>
                <a:gd name="connsiteX952" fmla="*/ 1701477 w 4003589"/>
                <a:gd name="connsiteY952" fmla="*/ 543246 h 3670407"/>
                <a:gd name="connsiteX953" fmla="*/ 3516998 w 4003589"/>
                <a:gd name="connsiteY953" fmla="*/ 47825 h 3670407"/>
                <a:gd name="connsiteX954" fmla="*/ 3513320 w 4003589"/>
                <a:gd name="connsiteY954" fmla="*/ 49174 h 3670407"/>
                <a:gd name="connsiteX955" fmla="*/ 3509518 w 4003589"/>
                <a:gd name="connsiteY955" fmla="*/ 51014 h 3670407"/>
                <a:gd name="connsiteX956" fmla="*/ 3505839 w 4003589"/>
                <a:gd name="connsiteY956" fmla="*/ 53344 h 3670407"/>
                <a:gd name="connsiteX957" fmla="*/ 3502406 w 4003589"/>
                <a:gd name="connsiteY957" fmla="*/ 56164 h 3670407"/>
                <a:gd name="connsiteX958" fmla="*/ 3498113 w 4003589"/>
                <a:gd name="connsiteY958" fmla="*/ 60947 h 3670407"/>
                <a:gd name="connsiteX959" fmla="*/ 3496029 w 4003589"/>
                <a:gd name="connsiteY959" fmla="*/ 65361 h 3670407"/>
                <a:gd name="connsiteX960" fmla="*/ 3496151 w 4003589"/>
                <a:gd name="connsiteY960" fmla="*/ 68918 h 3670407"/>
                <a:gd name="connsiteX961" fmla="*/ 3498727 w 4003589"/>
                <a:gd name="connsiteY961" fmla="*/ 71002 h 3670407"/>
                <a:gd name="connsiteX962" fmla="*/ 3500443 w 4003589"/>
                <a:gd name="connsiteY962" fmla="*/ 71370 h 3670407"/>
                <a:gd name="connsiteX963" fmla="*/ 3502283 w 4003589"/>
                <a:gd name="connsiteY963" fmla="*/ 71370 h 3670407"/>
                <a:gd name="connsiteX964" fmla="*/ 3504368 w 4003589"/>
                <a:gd name="connsiteY964" fmla="*/ 71125 h 3670407"/>
                <a:gd name="connsiteX965" fmla="*/ 3506575 w 4003589"/>
                <a:gd name="connsiteY965" fmla="*/ 70634 h 3670407"/>
                <a:gd name="connsiteX966" fmla="*/ 3510254 w 4003589"/>
                <a:gd name="connsiteY966" fmla="*/ 69285 h 3670407"/>
                <a:gd name="connsiteX967" fmla="*/ 3514055 w 4003589"/>
                <a:gd name="connsiteY967" fmla="*/ 67446 h 3670407"/>
                <a:gd name="connsiteX968" fmla="*/ 3517734 w 4003589"/>
                <a:gd name="connsiteY968" fmla="*/ 65116 h 3670407"/>
                <a:gd name="connsiteX969" fmla="*/ 3521291 w 4003589"/>
                <a:gd name="connsiteY969" fmla="*/ 62296 h 3670407"/>
                <a:gd name="connsiteX970" fmla="*/ 3525583 w 4003589"/>
                <a:gd name="connsiteY970" fmla="*/ 57513 h 3670407"/>
                <a:gd name="connsiteX971" fmla="*/ 3527667 w 4003589"/>
                <a:gd name="connsiteY971" fmla="*/ 53098 h 3670407"/>
                <a:gd name="connsiteX972" fmla="*/ 3527422 w 4003589"/>
                <a:gd name="connsiteY972" fmla="*/ 49542 h 3670407"/>
                <a:gd name="connsiteX973" fmla="*/ 3524724 w 4003589"/>
                <a:gd name="connsiteY973" fmla="*/ 47458 h 3670407"/>
                <a:gd name="connsiteX974" fmla="*/ 3523007 w 4003589"/>
                <a:gd name="connsiteY974" fmla="*/ 47090 h 3670407"/>
                <a:gd name="connsiteX975" fmla="*/ 3521168 w 4003589"/>
                <a:gd name="connsiteY975" fmla="*/ 47090 h 3670407"/>
                <a:gd name="connsiteX976" fmla="*/ 3519083 w 4003589"/>
                <a:gd name="connsiteY976" fmla="*/ 47335 h 3670407"/>
                <a:gd name="connsiteX977" fmla="*/ 3516876 w 4003589"/>
                <a:gd name="connsiteY977" fmla="*/ 47825 h 3670407"/>
                <a:gd name="connsiteX978" fmla="*/ 1654510 w 4003589"/>
                <a:gd name="connsiteY978" fmla="*/ 574639 h 3670407"/>
                <a:gd name="connsiteX979" fmla="*/ 1652916 w 4003589"/>
                <a:gd name="connsiteY979" fmla="*/ 575130 h 3670407"/>
                <a:gd name="connsiteX980" fmla="*/ 1651199 w 4003589"/>
                <a:gd name="connsiteY980" fmla="*/ 575866 h 3670407"/>
                <a:gd name="connsiteX981" fmla="*/ 1649359 w 4003589"/>
                <a:gd name="connsiteY981" fmla="*/ 576847 h 3670407"/>
                <a:gd name="connsiteX982" fmla="*/ 1647520 w 4003589"/>
                <a:gd name="connsiteY982" fmla="*/ 578073 h 3670407"/>
                <a:gd name="connsiteX983" fmla="*/ 1642983 w 4003589"/>
                <a:gd name="connsiteY983" fmla="*/ 581629 h 3670407"/>
                <a:gd name="connsiteX984" fmla="*/ 1639426 w 4003589"/>
                <a:gd name="connsiteY984" fmla="*/ 585553 h 3670407"/>
                <a:gd name="connsiteX985" fmla="*/ 1637219 w 4003589"/>
                <a:gd name="connsiteY985" fmla="*/ 589232 h 3670407"/>
                <a:gd name="connsiteX986" fmla="*/ 1636606 w 4003589"/>
                <a:gd name="connsiteY986" fmla="*/ 592298 h 3670407"/>
                <a:gd name="connsiteX987" fmla="*/ 1637219 w 4003589"/>
                <a:gd name="connsiteY987" fmla="*/ 593647 h 3670407"/>
                <a:gd name="connsiteX988" fmla="*/ 1638445 w 4003589"/>
                <a:gd name="connsiteY988" fmla="*/ 594383 h 3670407"/>
                <a:gd name="connsiteX989" fmla="*/ 1640162 w 4003589"/>
                <a:gd name="connsiteY989" fmla="*/ 594505 h 3670407"/>
                <a:gd name="connsiteX990" fmla="*/ 1642370 w 4003589"/>
                <a:gd name="connsiteY990" fmla="*/ 594137 h 3670407"/>
                <a:gd name="connsiteX991" fmla="*/ 1643964 w 4003589"/>
                <a:gd name="connsiteY991" fmla="*/ 593647 h 3670407"/>
                <a:gd name="connsiteX992" fmla="*/ 1645680 w 4003589"/>
                <a:gd name="connsiteY992" fmla="*/ 592911 h 3670407"/>
                <a:gd name="connsiteX993" fmla="*/ 1647520 w 4003589"/>
                <a:gd name="connsiteY993" fmla="*/ 591930 h 3670407"/>
                <a:gd name="connsiteX994" fmla="*/ 1649359 w 4003589"/>
                <a:gd name="connsiteY994" fmla="*/ 590704 h 3670407"/>
                <a:gd name="connsiteX995" fmla="*/ 1653897 w 4003589"/>
                <a:gd name="connsiteY995" fmla="*/ 587148 h 3670407"/>
                <a:gd name="connsiteX996" fmla="*/ 1657453 w 4003589"/>
                <a:gd name="connsiteY996" fmla="*/ 583224 h 3670407"/>
                <a:gd name="connsiteX997" fmla="*/ 1659660 w 4003589"/>
                <a:gd name="connsiteY997" fmla="*/ 579545 h 3670407"/>
                <a:gd name="connsiteX998" fmla="*/ 1660273 w 4003589"/>
                <a:gd name="connsiteY998" fmla="*/ 576479 h 3670407"/>
                <a:gd name="connsiteX999" fmla="*/ 1659660 w 4003589"/>
                <a:gd name="connsiteY999" fmla="*/ 575130 h 3670407"/>
                <a:gd name="connsiteX1000" fmla="*/ 1658434 w 4003589"/>
                <a:gd name="connsiteY1000" fmla="*/ 574394 h 3670407"/>
                <a:gd name="connsiteX1001" fmla="*/ 1656717 w 4003589"/>
                <a:gd name="connsiteY1001" fmla="*/ 574271 h 3670407"/>
                <a:gd name="connsiteX1002" fmla="*/ 1654510 w 4003589"/>
                <a:gd name="connsiteY1002" fmla="*/ 574639 h 3670407"/>
                <a:gd name="connsiteX1003" fmla="*/ 3554278 w 4003589"/>
                <a:gd name="connsiteY1003" fmla="*/ 60701 h 3670407"/>
                <a:gd name="connsiteX1004" fmla="*/ 3550721 w 4003589"/>
                <a:gd name="connsiteY1004" fmla="*/ 61928 h 3670407"/>
                <a:gd name="connsiteX1005" fmla="*/ 3547043 w 4003589"/>
                <a:gd name="connsiteY1005" fmla="*/ 63767 h 3670407"/>
                <a:gd name="connsiteX1006" fmla="*/ 3543364 w 4003589"/>
                <a:gd name="connsiteY1006" fmla="*/ 65974 h 3670407"/>
                <a:gd name="connsiteX1007" fmla="*/ 3539930 w 4003589"/>
                <a:gd name="connsiteY1007" fmla="*/ 68672 h 3670407"/>
                <a:gd name="connsiteX1008" fmla="*/ 3535393 w 4003589"/>
                <a:gd name="connsiteY1008" fmla="*/ 73577 h 3670407"/>
                <a:gd name="connsiteX1009" fmla="*/ 3533063 w 4003589"/>
                <a:gd name="connsiteY1009" fmla="*/ 77992 h 3670407"/>
                <a:gd name="connsiteX1010" fmla="*/ 3533063 w 4003589"/>
                <a:gd name="connsiteY1010" fmla="*/ 81548 h 3670407"/>
                <a:gd name="connsiteX1011" fmla="*/ 3535638 w 4003589"/>
                <a:gd name="connsiteY1011" fmla="*/ 83878 h 3670407"/>
                <a:gd name="connsiteX1012" fmla="*/ 3537355 w 4003589"/>
                <a:gd name="connsiteY1012" fmla="*/ 84246 h 3670407"/>
                <a:gd name="connsiteX1013" fmla="*/ 3539317 w 4003589"/>
                <a:gd name="connsiteY1013" fmla="*/ 84246 h 3670407"/>
                <a:gd name="connsiteX1014" fmla="*/ 3541524 w 4003589"/>
                <a:gd name="connsiteY1014" fmla="*/ 84001 h 3670407"/>
                <a:gd name="connsiteX1015" fmla="*/ 3543854 w 4003589"/>
                <a:gd name="connsiteY1015" fmla="*/ 83510 h 3670407"/>
                <a:gd name="connsiteX1016" fmla="*/ 3547411 w 4003589"/>
                <a:gd name="connsiteY1016" fmla="*/ 82284 h 3670407"/>
                <a:gd name="connsiteX1017" fmla="*/ 3551089 w 4003589"/>
                <a:gd name="connsiteY1017" fmla="*/ 80445 h 3670407"/>
                <a:gd name="connsiteX1018" fmla="*/ 3554768 w 4003589"/>
                <a:gd name="connsiteY1018" fmla="*/ 78237 h 3670407"/>
                <a:gd name="connsiteX1019" fmla="*/ 3558202 w 4003589"/>
                <a:gd name="connsiteY1019" fmla="*/ 75539 h 3670407"/>
                <a:gd name="connsiteX1020" fmla="*/ 3562739 w 4003589"/>
                <a:gd name="connsiteY1020" fmla="*/ 70634 h 3670407"/>
                <a:gd name="connsiteX1021" fmla="*/ 3565069 w 4003589"/>
                <a:gd name="connsiteY1021" fmla="*/ 66097 h 3670407"/>
                <a:gd name="connsiteX1022" fmla="*/ 3565069 w 4003589"/>
                <a:gd name="connsiteY1022" fmla="*/ 62541 h 3670407"/>
                <a:gd name="connsiteX1023" fmla="*/ 3562616 w 4003589"/>
                <a:gd name="connsiteY1023" fmla="*/ 60211 h 3670407"/>
                <a:gd name="connsiteX1024" fmla="*/ 3560899 w 4003589"/>
                <a:gd name="connsiteY1024" fmla="*/ 59843 h 3670407"/>
                <a:gd name="connsiteX1025" fmla="*/ 3558938 w 4003589"/>
                <a:gd name="connsiteY1025" fmla="*/ 59843 h 3670407"/>
                <a:gd name="connsiteX1026" fmla="*/ 3556730 w 4003589"/>
                <a:gd name="connsiteY1026" fmla="*/ 60088 h 3670407"/>
                <a:gd name="connsiteX1027" fmla="*/ 3554400 w 4003589"/>
                <a:gd name="connsiteY1027" fmla="*/ 60579 h 3670407"/>
                <a:gd name="connsiteX1028" fmla="*/ 1607911 w 4003589"/>
                <a:gd name="connsiteY1028" fmla="*/ 606768 h 3670407"/>
                <a:gd name="connsiteX1029" fmla="*/ 1606317 w 4003589"/>
                <a:gd name="connsiteY1029" fmla="*/ 607381 h 3670407"/>
                <a:gd name="connsiteX1030" fmla="*/ 1604600 w 4003589"/>
                <a:gd name="connsiteY1030" fmla="*/ 608117 h 3670407"/>
                <a:gd name="connsiteX1031" fmla="*/ 1602760 w 4003589"/>
                <a:gd name="connsiteY1031" fmla="*/ 609098 h 3670407"/>
                <a:gd name="connsiteX1032" fmla="*/ 1600798 w 4003589"/>
                <a:gd name="connsiteY1032" fmla="*/ 610324 h 3670407"/>
                <a:gd name="connsiteX1033" fmla="*/ 1596384 w 4003589"/>
                <a:gd name="connsiteY1033" fmla="*/ 614003 h 3670407"/>
                <a:gd name="connsiteX1034" fmla="*/ 1592950 w 4003589"/>
                <a:gd name="connsiteY1034" fmla="*/ 617928 h 3670407"/>
                <a:gd name="connsiteX1035" fmla="*/ 1590866 w 4003589"/>
                <a:gd name="connsiteY1035" fmla="*/ 621606 h 3670407"/>
                <a:gd name="connsiteX1036" fmla="*/ 1590497 w 4003589"/>
                <a:gd name="connsiteY1036" fmla="*/ 624549 h 3670407"/>
                <a:gd name="connsiteX1037" fmla="*/ 1591111 w 4003589"/>
                <a:gd name="connsiteY1037" fmla="*/ 625776 h 3670407"/>
                <a:gd name="connsiteX1038" fmla="*/ 1592337 w 4003589"/>
                <a:gd name="connsiteY1038" fmla="*/ 626389 h 3670407"/>
                <a:gd name="connsiteX1039" fmla="*/ 1594054 w 4003589"/>
                <a:gd name="connsiteY1039" fmla="*/ 626512 h 3670407"/>
                <a:gd name="connsiteX1040" fmla="*/ 1596138 w 4003589"/>
                <a:gd name="connsiteY1040" fmla="*/ 626144 h 3670407"/>
                <a:gd name="connsiteX1041" fmla="*/ 1597733 w 4003589"/>
                <a:gd name="connsiteY1041" fmla="*/ 625530 h 3670407"/>
                <a:gd name="connsiteX1042" fmla="*/ 1599449 w 4003589"/>
                <a:gd name="connsiteY1042" fmla="*/ 624795 h 3670407"/>
                <a:gd name="connsiteX1043" fmla="*/ 1601289 w 4003589"/>
                <a:gd name="connsiteY1043" fmla="*/ 623814 h 3670407"/>
                <a:gd name="connsiteX1044" fmla="*/ 1603251 w 4003589"/>
                <a:gd name="connsiteY1044" fmla="*/ 622587 h 3670407"/>
                <a:gd name="connsiteX1045" fmla="*/ 1607666 w 4003589"/>
                <a:gd name="connsiteY1045" fmla="*/ 618908 h 3670407"/>
                <a:gd name="connsiteX1046" fmla="*/ 1611099 w 4003589"/>
                <a:gd name="connsiteY1046" fmla="*/ 614984 h 3670407"/>
                <a:gd name="connsiteX1047" fmla="*/ 1613184 w 4003589"/>
                <a:gd name="connsiteY1047" fmla="*/ 611305 h 3670407"/>
                <a:gd name="connsiteX1048" fmla="*/ 1613552 w 4003589"/>
                <a:gd name="connsiteY1048" fmla="*/ 608362 h 3670407"/>
                <a:gd name="connsiteX1049" fmla="*/ 1612939 w 4003589"/>
                <a:gd name="connsiteY1049" fmla="*/ 607136 h 3670407"/>
                <a:gd name="connsiteX1050" fmla="*/ 1611712 w 4003589"/>
                <a:gd name="connsiteY1050" fmla="*/ 606523 h 3670407"/>
                <a:gd name="connsiteX1051" fmla="*/ 1609996 w 4003589"/>
                <a:gd name="connsiteY1051" fmla="*/ 606400 h 3670407"/>
                <a:gd name="connsiteX1052" fmla="*/ 1607911 w 4003589"/>
                <a:gd name="connsiteY1052" fmla="*/ 606768 h 3670407"/>
                <a:gd name="connsiteX1053" fmla="*/ 3590576 w 4003589"/>
                <a:gd name="connsiteY1053" fmla="*/ 75294 h 3670407"/>
                <a:gd name="connsiteX1054" fmla="*/ 3587019 w 4003589"/>
                <a:gd name="connsiteY1054" fmla="*/ 76521 h 3670407"/>
                <a:gd name="connsiteX1055" fmla="*/ 3583463 w 4003589"/>
                <a:gd name="connsiteY1055" fmla="*/ 78237 h 3670407"/>
                <a:gd name="connsiteX1056" fmla="*/ 3579907 w 4003589"/>
                <a:gd name="connsiteY1056" fmla="*/ 80445 h 3670407"/>
                <a:gd name="connsiteX1057" fmla="*/ 3576474 w 4003589"/>
                <a:gd name="connsiteY1057" fmla="*/ 83020 h 3670407"/>
                <a:gd name="connsiteX1058" fmla="*/ 3571814 w 4003589"/>
                <a:gd name="connsiteY1058" fmla="*/ 87925 h 3670407"/>
                <a:gd name="connsiteX1059" fmla="*/ 3569361 w 4003589"/>
                <a:gd name="connsiteY1059" fmla="*/ 92462 h 3670407"/>
                <a:gd name="connsiteX1060" fmla="*/ 3569238 w 4003589"/>
                <a:gd name="connsiteY1060" fmla="*/ 96264 h 3670407"/>
                <a:gd name="connsiteX1061" fmla="*/ 3571568 w 4003589"/>
                <a:gd name="connsiteY1061" fmla="*/ 98716 h 3670407"/>
                <a:gd name="connsiteX1062" fmla="*/ 3573285 w 4003589"/>
                <a:gd name="connsiteY1062" fmla="*/ 99207 h 3670407"/>
                <a:gd name="connsiteX1063" fmla="*/ 3575370 w 4003589"/>
                <a:gd name="connsiteY1063" fmla="*/ 99330 h 3670407"/>
                <a:gd name="connsiteX1064" fmla="*/ 3577700 w 4003589"/>
                <a:gd name="connsiteY1064" fmla="*/ 99084 h 3670407"/>
                <a:gd name="connsiteX1065" fmla="*/ 3580152 w 4003589"/>
                <a:gd name="connsiteY1065" fmla="*/ 98594 h 3670407"/>
                <a:gd name="connsiteX1066" fmla="*/ 3583709 w 4003589"/>
                <a:gd name="connsiteY1066" fmla="*/ 97367 h 3670407"/>
                <a:gd name="connsiteX1067" fmla="*/ 3587387 w 4003589"/>
                <a:gd name="connsiteY1067" fmla="*/ 95651 h 3670407"/>
                <a:gd name="connsiteX1068" fmla="*/ 3590944 w 4003589"/>
                <a:gd name="connsiteY1068" fmla="*/ 93443 h 3670407"/>
                <a:gd name="connsiteX1069" fmla="*/ 3594377 w 4003589"/>
                <a:gd name="connsiteY1069" fmla="*/ 90868 h 3670407"/>
                <a:gd name="connsiteX1070" fmla="*/ 3599160 w 4003589"/>
                <a:gd name="connsiteY1070" fmla="*/ 85963 h 3670407"/>
                <a:gd name="connsiteX1071" fmla="*/ 3601612 w 4003589"/>
                <a:gd name="connsiteY1071" fmla="*/ 81426 h 3670407"/>
                <a:gd name="connsiteX1072" fmla="*/ 3601735 w 4003589"/>
                <a:gd name="connsiteY1072" fmla="*/ 77747 h 3670407"/>
                <a:gd name="connsiteX1073" fmla="*/ 3599282 w 4003589"/>
                <a:gd name="connsiteY1073" fmla="*/ 75294 h 3670407"/>
                <a:gd name="connsiteX1074" fmla="*/ 3597566 w 4003589"/>
                <a:gd name="connsiteY1074" fmla="*/ 74804 h 3670407"/>
                <a:gd name="connsiteX1075" fmla="*/ 3595481 w 4003589"/>
                <a:gd name="connsiteY1075" fmla="*/ 74681 h 3670407"/>
                <a:gd name="connsiteX1076" fmla="*/ 3593151 w 4003589"/>
                <a:gd name="connsiteY1076" fmla="*/ 74926 h 3670407"/>
                <a:gd name="connsiteX1077" fmla="*/ 3590576 w 4003589"/>
                <a:gd name="connsiteY1077" fmla="*/ 75539 h 3670407"/>
                <a:gd name="connsiteX1078" fmla="*/ 1561557 w 4003589"/>
                <a:gd name="connsiteY1078" fmla="*/ 639510 h 3670407"/>
                <a:gd name="connsiteX1079" fmla="*/ 1559840 w 4003589"/>
                <a:gd name="connsiteY1079" fmla="*/ 640123 h 3670407"/>
                <a:gd name="connsiteX1080" fmla="*/ 1558001 w 4003589"/>
                <a:gd name="connsiteY1080" fmla="*/ 640982 h 3670407"/>
                <a:gd name="connsiteX1081" fmla="*/ 1556039 w 4003589"/>
                <a:gd name="connsiteY1081" fmla="*/ 642085 h 3670407"/>
                <a:gd name="connsiteX1082" fmla="*/ 1553954 w 4003589"/>
                <a:gd name="connsiteY1082" fmla="*/ 643434 h 3670407"/>
                <a:gd name="connsiteX1083" fmla="*/ 1549539 w 4003589"/>
                <a:gd name="connsiteY1083" fmla="*/ 647113 h 3670407"/>
                <a:gd name="connsiteX1084" fmla="*/ 1546229 w 4003589"/>
                <a:gd name="connsiteY1084" fmla="*/ 651037 h 3670407"/>
                <a:gd name="connsiteX1085" fmla="*/ 1544266 w 4003589"/>
                <a:gd name="connsiteY1085" fmla="*/ 654716 h 3670407"/>
                <a:gd name="connsiteX1086" fmla="*/ 1543899 w 4003589"/>
                <a:gd name="connsiteY1086" fmla="*/ 657659 h 3670407"/>
                <a:gd name="connsiteX1087" fmla="*/ 1544512 w 4003589"/>
                <a:gd name="connsiteY1087" fmla="*/ 658763 h 3670407"/>
                <a:gd name="connsiteX1088" fmla="*/ 1545738 w 4003589"/>
                <a:gd name="connsiteY1088" fmla="*/ 659376 h 3670407"/>
                <a:gd name="connsiteX1089" fmla="*/ 1547332 w 4003589"/>
                <a:gd name="connsiteY1089" fmla="*/ 659376 h 3670407"/>
                <a:gd name="connsiteX1090" fmla="*/ 1549294 w 4003589"/>
                <a:gd name="connsiteY1090" fmla="*/ 659008 h 3670407"/>
                <a:gd name="connsiteX1091" fmla="*/ 1551011 w 4003589"/>
                <a:gd name="connsiteY1091" fmla="*/ 658395 h 3670407"/>
                <a:gd name="connsiteX1092" fmla="*/ 1552850 w 4003589"/>
                <a:gd name="connsiteY1092" fmla="*/ 657537 h 3670407"/>
                <a:gd name="connsiteX1093" fmla="*/ 1554813 w 4003589"/>
                <a:gd name="connsiteY1093" fmla="*/ 656433 h 3670407"/>
                <a:gd name="connsiteX1094" fmla="*/ 1556897 w 4003589"/>
                <a:gd name="connsiteY1094" fmla="*/ 655084 h 3670407"/>
                <a:gd name="connsiteX1095" fmla="*/ 1561312 w 4003589"/>
                <a:gd name="connsiteY1095" fmla="*/ 651405 h 3670407"/>
                <a:gd name="connsiteX1096" fmla="*/ 1564623 w 4003589"/>
                <a:gd name="connsiteY1096" fmla="*/ 647481 h 3670407"/>
                <a:gd name="connsiteX1097" fmla="*/ 1566585 w 4003589"/>
                <a:gd name="connsiteY1097" fmla="*/ 643802 h 3670407"/>
                <a:gd name="connsiteX1098" fmla="*/ 1566953 w 4003589"/>
                <a:gd name="connsiteY1098" fmla="*/ 640859 h 3670407"/>
                <a:gd name="connsiteX1099" fmla="*/ 1566217 w 4003589"/>
                <a:gd name="connsiteY1099" fmla="*/ 639755 h 3670407"/>
                <a:gd name="connsiteX1100" fmla="*/ 1564991 w 4003589"/>
                <a:gd name="connsiteY1100" fmla="*/ 639142 h 3670407"/>
                <a:gd name="connsiteX1101" fmla="*/ 1563397 w 4003589"/>
                <a:gd name="connsiteY1101" fmla="*/ 639142 h 3670407"/>
                <a:gd name="connsiteX1102" fmla="*/ 1561312 w 4003589"/>
                <a:gd name="connsiteY1102" fmla="*/ 639510 h 3670407"/>
                <a:gd name="connsiteX1103" fmla="*/ 3625648 w 4003589"/>
                <a:gd name="connsiteY1103" fmla="*/ 91604 h 3670407"/>
                <a:gd name="connsiteX1104" fmla="*/ 3622214 w 4003589"/>
                <a:gd name="connsiteY1104" fmla="*/ 92830 h 3670407"/>
                <a:gd name="connsiteX1105" fmla="*/ 3618658 w 4003589"/>
                <a:gd name="connsiteY1105" fmla="*/ 94424 h 3670407"/>
                <a:gd name="connsiteX1106" fmla="*/ 3615224 w 4003589"/>
                <a:gd name="connsiteY1106" fmla="*/ 96509 h 3670407"/>
                <a:gd name="connsiteX1107" fmla="*/ 3611913 w 4003589"/>
                <a:gd name="connsiteY1107" fmla="*/ 98962 h 3670407"/>
                <a:gd name="connsiteX1108" fmla="*/ 3607008 w 4003589"/>
                <a:gd name="connsiteY1108" fmla="*/ 103867 h 3670407"/>
                <a:gd name="connsiteX1109" fmla="*/ 3604310 w 4003589"/>
                <a:gd name="connsiteY1109" fmla="*/ 108527 h 3670407"/>
                <a:gd name="connsiteX1110" fmla="*/ 3604065 w 4003589"/>
                <a:gd name="connsiteY1110" fmla="*/ 112328 h 3670407"/>
                <a:gd name="connsiteX1111" fmla="*/ 3606395 w 4003589"/>
                <a:gd name="connsiteY1111" fmla="*/ 114903 h 3670407"/>
                <a:gd name="connsiteX1112" fmla="*/ 3608112 w 4003589"/>
                <a:gd name="connsiteY1112" fmla="*/ 115517 h 3670407"/>
                <a:gd name="connsiteX1113" fmla="*/ 3610197 w 4003589"/>
                <a:gd name="connsiteY1113" fmla="*/ 115762 h 3670407"/>
                <a:gd name="connsiteX1114" fmla="*/ 3612649 w 4003589"/>
                <a:gd name="connsiteY1114" fmla="*/ 115517 h 3670407"/>
                <a:gd name="connsiteX1115" fmla="*/ 3615347 w 4003589"/>
                <a:gd name="connsiteY1115" fmla="*/ 114903 h 3670407"/>
                <a:gd name="connsiteX1116" fmla="*/ 3618780 w 4003589"/>
                <a:gd name="connsiteY1116" fmla="*/ 113800 h 3670407"/>
                <a:gd name="connsiteX1117" fmla="*/ 3622337 w 4003589"/>
                <a:gd name="connsiteY1117" fmla="*/ 112206 h 3670407"/>
                <a:gd name="connsiteX1118" fmla="*/ 3625893 w 4003589"/>
                <a:gd name="connsiteY1118" fmla="*/ 110121 h 3670407"/>
                <a:gd name="connsiteX1119" fmla="*/ 3629327 w 4003589"/>
                <a:gd name="connsiteY1119" fmla="*/ 107668 h 3670407"/>
                <a:gd name="connsiteX1120" fmla="*/ 3634232 w 4003589"/>
                <a:gd name="connsiteY1120" fmla="*/ 102763 h 3670407"/>
                <a:gd name="connsiteX1121" fmla="*/ 3636930 w 4003589"/>
                <a:gd name="connsiteY1121" fmla="*/ 98103 h 3670407"/>
                <a:gd name="connsiteX1122" fmla="*/ 3637175 w 4003589"/>
                <a:gd name="connsiteY1122" fmla="*/ 94302 h 3670407"/>
                <a:gd name="connsiteX1123" fmla="*/ 3634967 w 4003589"/>
                <a:gd name="connsiteY1123" fmla="*/ 91727 h 3670407"/>
                <a:gd name="connsiteX1124" fmla="*/ 3633128 w 4003589"/>
                <a:gd name="connsiteY1124" fmla="*/ 91113 h 3670407"/>
                <a:gd name="connsiteX1125" fmla="*/ 3630921 w 4003589"/>
                <a:gd name="connsiteY1125" fmla="*/ 90991 h 3670407"/>
                <a:gd name="connsiteX1126" fmla="*/ 3628468 w 4003589"/>
                <a:gd name="connsiteY1126" fmla="*/ 91236 h 3670407"/>
                <a:gd name="connsiteX1127" fmla="*/ 3625770 w 4003589"/>
                <a:gd name="connsiteY1127" fmla="*/ 91849 h 3670407"/>
                <a:gd name="connsiteX1128" fmla="*/ 1515571 w 4003589"/>
                <a:gd name="connsiteY1128" fmla="*/ 672742 h 3670407"/>
                <a:gd name="connsiteX1129" fmla="*/ 1513732 w 4003589"/>
                <a:gd name="connsiteY1129" fmla="*/ 673356 h 3670407"/>
                <a:gd name="connsiteX1130" fmla="*/ 1511770 w 4003589"/>
                <a:gd name="connsiteY1130" fmla="*/ 674214 h 3670407"/>
                <a:gd name="connsiteX1131" fmla="*/ 1509685 w 4003589"/>
                <a:gd name="connsiteY1131" fmla="*/ 675440 h 3670407"/>
                <a:gd name="connsiteX1132" fmla="*/ 1507600 w 4003589"/>
                <a:gd name="connsiteY1132" fmla="*/ 676912 h 3670407"/>
                <a:gd name="connsiteX1133" fmla="*/ 1503308 w 4003589"/>
                <a:gd name="connsiteY1133" fmla="*/ 680591 h 3670407"/>
                <a:gd name="connsiteX1134" fmla="*/ 1499997 w 4003589"/>
                <a:gd name="connsiteY1134" fmla="*/ 684515 h 3670407"/>
                <a:gd name="connsiteX1135" fmla="*/ 1498158 w 4003589"/>
                <a:gd name="connsiteY1135" fmla="*/ 688071 h 3670407"/>
                <a:gd name="connsiteX1136" fmla="*/ 1497913 w 4003589"/>
                <a:gd name="connsiteY1136" fmla="*/ 690892 h 3670407"/>
                <a:gd name="connsiteX1137" fmla="*/ 1498526 w 4003589"/>
                <a:gd name="connsiteY1137" fmla="*/ 691995 h 3670407"/>
                <a:gd name="connsiteX1138" fmla="*/ 1499630 w 4003589"/>
                <a:gd name="connsiteY1138" fmla="*/ 692609 h 3670407"/>
                <a:gd name="connsiteX1139" fmla="*/ 1501224 w 4003589"/>
                <a:gd name="connsiteY1139" fmla="*/ 692609 h 3670407"/>
                <a:gd name="connsiteX1140" fmla="*/ 1503186 w 4003589"/>
                <a:gd name="connsiteY1140" fmla="*/ 692241 h 3670407"/>
                <a:gd name="connsiteX1141" fmla="*/ 1505025 w 4003589"/>
                <a:gd name="connsiteY1141" fmla="*/ 691627 h 3670407"/>
                <a:gd name="connsiteX1142" fmla="*/ 1506987 w 4003589"/>
                <a:gd name="connsiteY1142" fmla="*/ 690769 h 3670407"/>
                <a:gd name="connsiteX1143" fmla="*/ 1509072 w 4003589"/>
                <a:gd name="connsiteY1143" fmla="*/ 689543 h 3670407"/>
                <a:gd name="connsiteX1144" fmla="*/ 1511157 w 4003589"/>
                <a:gd name="connsiteY1144" fmla="*/ 688071 h 3670407"/>
                <a:gd name="connsiteX1145" fmla="*/ 1515449 w 4003589"/>
                <a:gd name="connsiteY1145" fmla="*/ 684270 h 3670407"/>
                <a:gd name="connsiteX1146" fmla="*/ 1518760 w 4003589"/>
                <a:gd name="connsiteY1146" fmla="*/ 680346 h 3670407"/>
                <a:gd name="connsiteX1147" fmla="*/ 1520599 w 4003589"/>
                <a:gd name="connsiteY1147" fmla="*/ 676789 h 3670407"/>
                <a:gd name="connsiteX1148" fmla="*/ 1520722 w 4003589"/>
                <a:gd name="connsiteY1148" fmla="*/ 673969 h 3670407"/>
                <a:gd name="connsiteX1149" fmla="*/ 1520109 w 4003589"/>
                <a:gd name="connsiteY1149" fmla="*/ 672865 h 3670407"/>
                <a:gd name="connsiteX1150" fmla="*/ 1519005 w 4003589"/>
                <a:gd name="connsiteY1150" fmla="*/ 672252 h 3670407"/>
                <a:gd name="connsiteX1151" fmla="*/ 1517411 w 4003589"/>
                <a:gd name="connsiteY1151" fmla="*/ 672252 h 3670407"/>
                <a:gd name="connsiteX1152" fmla="*/ 1515449 w 4003589"/>
                <a:gd name="connsiteY1152" fmla="*/ 672620 h 3670407"/>
                <a:gd name="connsiteX1153" fmla="*/ 3659493 w 4003589"/>
                <a:gd name="connsiteY1153" fmla="*/ 109508 h 3670407"/>
                <a:gd name="connsiteX1154" fmla="*/ 3656182 w 4003589"/>
                <a:gd name="connsiteY1154" fmla="*/ 110611 h 3670407"/>
                <a:gd name="connsiteX1155" fmla="*/ 3652749 w 4003589"/>
                <a:gd name="connsiteY1155" fmla="*/ 112206 h 3670407"/>
                <a:gd name="connsiteX1156" fmla="*/ 3649315 w 4003589"/>
                <a:gd name="connsiteY1156" fmla="*/ 114168 h 3670407"/>
                <a:gd name="connsiteX1157" fmla="*/ 3646004 w 4003589"/>
                <a:gd name="connsiteY1157" fmla="*/ 116498 h 3670407"/>
                <a:gd name="connsiteX1158" fmla="*/ 3640976 w 4003589"/>
                <a:gd name="connsiteY1158" fmla="*/ 121403 h 3670407"/>
                <a:gd name="connsiteX1159" fmla="*/ 3638156 w 4003589"/>
                <a:gd name="connsiteY1159" fmla="*/ 126063 h 3670407"/>
                <a:gd name="connsiteX1160" fmla="*/ 3637665 w 4003589"/>
                <a:gd name="connsiteY1160" fmla="*/ 130109 h 3670407"/>
                <a:gd name="connsiteX1161" fmla="*/ 3639750 w 4003589"/>
                <a:gd name="connsiteY1161" fmla="*/ 132807 h 3670407"/>
                <a:gd name="connsiteX1162" fmla="*/ 3641589 w 4003589"/>
                <a:gd name="connsiteY1162" fmla="*/ 133543 h 3670407"/>
                <a:gd name="connsiteX1163" fmla="*/ 3643797 w 4003589"/>
                <a:gd name="connsiteY1163" fmla="*/ 133788 h 3670407"/>
                <a:gd name="connsiteX1164" fmla="*/ 3646372 w 4003589"/>
                <a:gd name="connsiteY1164" fmla="*/ 133666 h 3670407"/>
                <a:gd name="connsiteX1165" fmla="*/ 3649192 w 4003589"/>
                <a:gd name="connsiteY1165" fmla="*/ 133053 h 3670407"/>
                <a:gd name="connsiteX1166" fmla="*/ 3652503 w 4003589"/>
                <a:gd name="connsiteY1166" fmla="*/ 131949 h 3670407"/>
                <a:gd name="connsiteX1167" fmla="*/ 3655937 w 4003589"/>
                <a:gd name="connsiteY1167" fmla="*/ 130355 h 3670407"/>
                <a:gd name="connsiteX1168" fmla="*/ 3659371 w 4003589"/>
                <a:gd name="connsiteY1168" fmla="*/ 128393 h 3670407"/>
                <a:gd name="connsiteX1169" fmla="*/ 3662682 w 4003589"/>
                <a:gd name="connsiteY1169" fmla="*/ 126063 h 3670407"/>
                <a:gd name="connsiteX1170" fmla="*/ 3667710 w 4003589"/>
                <a:gd name="connsiteY1170" fmla="*/ 121157 h 3670407"/>
                <a:gd name="connsiteX1171" fmla="*/ 3670530 w 4003589"/>
                <a:gd name="connsiteY1171" fmla="*/ 116498 h 3670407"/>
                <a:gd name="connsiteX1172" fmla="*/ 3671020 w 4003589"/>
                <a:gd name="connsiteY1172" fmla="*/ 112451 h 3670407"/>
                <a:gd name="connsiteX1173" fmla="*/ 3668936 w 4003589"/>
                <a:gd name="connsiteY1173" fmla="*/ 109753 h 3670407"/>
                <a:gd name="connsiteX1174" fmla="*/ 3667096 w 4003589"/>
                <a:gd name="connsiteY1174" fmla="*/ 109017 h 3670407"/>
                <a:gd name="connsiteX1175" fmla="*/ 3664889 w 4003589"/>
                <a:gd name="connsiteY1175" fmla="*/ 108772 h 3670407"/>
                <a:gd name="connsiteX1176" fmla="*/ 3662314 w 4003589"/>
                <a:gd name="connsiteY1176" fmla="*/ 109017 h 3670407"/>
                <a:gd name="connsiteX1177" fmla="*/ 3659493 w 4003589"/>
                <a:gd name="connsiteY1177" fmla="*/ 109630 h 3670407"/>
                <a:gd name="connsiteX1178" fmla="*/ 1469831 w 4003589"/>
                <a:gd name="connsiteY1178" fmla="*/ 706711 h 3670407"/>
                <a:gd name="connsiteX1179" fmla="*/ 1467991 w 4003589"/>
                <a:gd name="connsiteY1179" fmla="*/ 707324 h 3670407"/>
                <a:gd name="connsiteX1180" fmla="*/ 1466029 w 4003589"/>
                <a:gd name="connsiteY1180" fmla="*/ 708305 h 3670407"/>
                <a:gd name="connsiteX1181" fmla="*/ 1463944 w 4003589"/>
                <a:gd name="connsiteY1181" fmla="*/ 709531 h 3670407"/>
                <a:gd name="connsiteX1182" fmla="*/ 1461737 w 4003589"/>
                <a:gd name="connsiteY1182" fmla="*/ 711003 h 3670407"/>
                <a:gd name="connsiteX1183" fmla="*/ 1457445 w 4003589"/>
                <a:gd name="connsiteY1183" fmla="*/ 714804 h 3670407"/>
                <a:gd name="connsiteX1184" fmla="*/ 1454257 w 4003589"/>
                <a:gd name="connsiteY1184" fmla="*/ 718728 h 3670407"/>
                <a:gd name="connsiteX1185" fmla="*/ 1452417 w 4003589"/>
                <a:gd name="connsiteY1185" fmla="*/ 722285 h 3670407"/>
                <a:gd name="connsiteX1186" fmla="*/ 1452417 w 4003589"/>
                <a:gd name="connsiteY1186" fmla="*/ 725105 h 3670407"/>
                <a:gd name="connsiteX1187" fmla="*/ 1453153 w 4003589"/>
                <a:gd name="connsiteY1187" fmla="*/ 726086 h 3670407"/>
                <a:gd name="connsiteX1188" fmla="*/ 1454257 w 4003589"/>
                <a:gd name="connsiteY1188" fmla="*/ 726577 h 3670407"/>
                <a:gd name="connsiteX1189" fmla="*/ 1455728 w 4003589"/>
                <a:gd name="connsiteY1189" fmla="*/ 726577 h 3670407"/>
                <a:gd name="connsiteX1190" fmla="*/ 1457568 w 4003589"/>
                <a:gd name="connsiteY1190" fmla="*/ 726209 h 3670407"/>
                <a:gd name="connsiteX1191" fmla="*/ 1459407 w 4003589"/>
                <a:gd name="connsiteY1191" fmla="*/ 725596 h 3670407"/>
                <a:gd name="connsiteX1192" fmla="*/ 1461492 w 4003589"/>
                <a:gd name="connsiteY1192" fmla="*/ 724615 h 3670407"/>
                <a:gd name="connsiteX1193" fmla="*/ 1463699 w 4003589"/>
                <a:gd name="connsiteY1193" fmla="*/ 723388 h 3670407"/>
                <a:gd name="connsiteX1194" fmla="*/ 1465907 w 4003589"/>
                <a:gd name="connsiteY1194" fmla="*/ 721794 h 3670407"/>
                <a:gd name="connsiteX1195" fmla="*/ 1470198 w 4003589"/>
                <a:gd name="connsiteY1195" fmla="*/ 717993 h 3670407"/>
                <a:gd name="connsiteX1196" fmla="*/ 1473387 w 4003589"/>
                <a:gd name="connsiteY1196" fmla="*/ 714069 h 3670407"/>
                <a:gd name="connsiteX1197" fmla="*/ 1475104 w 4003589"/>
                <a:gd name="connsiteY1197" fmla="*/ 710512 h 3670407"/>
                <a:gd name="connsiteX1198" fmla="*/ 1475104 w 4003589"/>
                <a:gd name="connsiteY1198" fmla="*/ 707692 h 3670407"/>
                <a:gd name="connsiteX1199" fmla="*/ 1474368 w 4003589"/>
                <a:gd name="connsiteY1199" fmla="*/ 706711 h 3670407"/>
                <a:gd name="connsiteX1200" fmla="*/ 1473264 w 4003589"/>
                <a:gd name="connsiteY1200" fmla="*/ 706220 h 3670407"/>
                <a:gd name="connsiteX1201" fmla="*/ 1471670 w 4003589"/>
                <a:gd name="connsiteY1201" fmla="*/ 706220 h 3670407"/>
                <a:gd name="connsiteX1202" fmla="*/ 1469831 w 4003589"/>
                <a:gd name="connsiteY1202" fmla="*/ 706588 h 3670407"/>
                <a:gd name="connsiteX1203" fmla="*/ 3692235 w 4003589"/>
                <a:gd name="connsiteY1203" fmla="*/ 129128 h 3670407"/>
                <a:gd name="connsiteX1204" fmla="*/ 3688924 w 4003589"/>
                <a:gd name="connsiteY1204" fmla="*/ 130232 h 3670407"/>
                <a:gd name="connsiteX1205" fmla="*/ 3685613 w 4003589"/>
                <a:gd name="connsiteY1205" fmla="*/ 131704 h 3670407"/>
                <a:gd name="connsiteX1206" fmla="*/ 3682302 w 4003589"/>
                <a:gd name="connsiteY1206" fmla="*/ 133666 h 3670407"/>
                <a:gd name="connsiteX1207" fmla="*/ 3679114 w 4003589"/>
                <a:gd name="connsiteY1207" fmla="*/ 135996 h 3670407"/>
                <a:gd name="connsiteX1208" fmla="*/ 3673963 w 4003589"/>
                <a:gd name="connsiteY1208" fmla="*/ 140901 h 3670407"/>
                <a:gd name="connsiteX1209" fmla="*/ 3670898 w 4003589"/>
                <a:gd name="connsiteY1209" fmla="*/ 145683 h 3670407"/>
                <a:gd name="connsiteX1210" fmla="*/ 3670162 w 4003589"/>
                <a:gd name="connsiteY1210" fmla="*/ 149853 h 3670407"/>
                <a:gd name="connsiteX1211" fmla="*/ 3672124 w 4003589"/>
                <a:gd name="connsiteY1211" fmla="*/ 152796 h 3670407"/>
                <a:gd name="connsiteX1212" fmla="*/ 3673963 w 4003589"/>
                <a:gd name="connsiteY1212" fmla="*/ 153654 h 3670407"/>
                <a:gd name="connsiteX1213" fmla="*/ 3676293 w 4003589"/>
                <a:gd name="connsiteY1213" fmla="*/ 154022 h 3670407"/>
                <a:gd name="connsiteX1214" fmla="*/ 3678991 w 4003589"/>
                <a:gd name="connsiteY1214" fmla="*/ 153899 h 3670407"/>
                <a:gd name="connsiteX1215" fmla="*/ 3681935 w 4003589"/>
                <a:gd name="connsiteY1215" fmla="*/ 153286 h 3670407"/>
                <a:gd name="connsiteX1216" fmla="*/ 3685245 w 4003589"/>
                <a:gd name="connsiteY1216" fmla="*/ 152183 h 3670407"/>
                <a:gd name="connsiteX1217" fmla="*/ 3688556 w 4003589"/>
                <a:gd name="connsiteY1217" fmla="*/ 150711 h 3670407"/>
                <a:gd name="connsiteX1218" fmla="*/ 3691867 w 4003589"/>
                <a:gd name="connsiteY1218" fmla="*/ 148872 h 3670407"/>
                <a:gd name="connsiteX1219" fmla="*/ 3695178 w 4003589"/>
                <a:gd name="connsiteY1219" fmla="*/ 146542 h 3670407"/>
                <a:gd name="connsiteX1220" fmla="*/ 3700451 w 4003589"/>
                <a:gd name="connsiteY1220" fmla="*/ 141636 h 3670407"/>
                <a:gd name="connsiteX1221" fmla="*/ 3703517 w 4003589"/>
                <a:gd name="connsiteY1221" fmla="*/ 136854 h 3670407"/>
                <a:gd name="connsiteX1222" fmla="*/ 3704130 w 4003589"/>
                <a:gd name="connsiteY1222" fmla="*/ 132685 h 3670407"/>
                <a:gd name="connsiteX1223" fmla="*/ 3702168 w 4003589"/>
                <a:gd name="connsiteY1223" fmla="*/ 129741 h 3670407"/>
                <a:gd name="connsiteX1224" fmla="*/ 3700329 w 4003589"/>
                <a:gd name="connsiteY1224" fmla="*/ 129006 h 3670407"/>
                <a:gd name="connsiteX1225" fmla="*/ 3697999 w 4003589"/>
                <a:gd name="connsiteY1225" fmla="*/ 128760 h 3670407"/>
                <a:gd name="connsiteX1226" fmla="*/ 3695301 w 4003589"/>
                <a:gd name="connsiteY1226" fmla="*/ 128883 h 3670407"/>
                <a:gd name="connsiteX1227" fmla="*/ 3692358 w 4003589"/>
                <a:gd name="connsiteY1227" fmla="*/ 129496 h 3670407"/>
                <a:gd name="connsiteX1228" fmla="*/ 1424580 w 4003589"/>
                <a:gd name="connsiteY1228" fmla="*/ 741292 h 3670407"/>
                <a:gd name="connsiteX1229" fmla="*/ 1422619 w 4003589"/>
                <a:gd name="connsiteY1229" fmla="*/ 741905 h 3670407"/>
                <a:gd name="connsiteX1230" fmla="*/ 1420534 w 4003589"/>
                <a:gd name="connsiteY1230" fmla="*/ 742886 h 3670407"/>
                <a:gd name="connsiteX1231" fmla="*/ 1418326 w 4003589"/>
                <a:gd name="connsiteY1231" fmla="*/ 744235 h 3670407"/>
                <a:gd name="connsiteX1232" fmla="*/ 1415996 w 4003589"/>
                <a:gd name="connsiteY1232" fmla="*/ 745829 h 3670407"/>
                <a:gd name="connsiteX1233" fmla="*/ 1411827 w 4003589"/>
                <a:gd name="connsiteY1233" fmla="*/ 749631 h 3670407"/>
                <a:gd name="connsiteX1234" fmla="*/ 1408761 w 4003589"/>
                <a:gd name="connsiteY1234" fmla="*/ 753555 h 3670407"/>
                <a:gd name="connsiteX1235" fmla="*/ 1407045 w 4003589"/>
                <a:gd name="connsiteY1235" fmla="*/ 757111 h 3670407"/>
                <a:gd name="connsiteX1236" fmla="*/ 1407045 w 4003589"/>
                <a:gd name="connsiteY1236" fmla="*/ 759809 h 3670407"/>
                <a:gd name="connsiteX1237" fmla="*/ 1407780 w 4003589"/>
                <a:gd name="connsiteY1237" fmla="*/ 760668 h 3670407"/>
                <a:gd name="connsiteX1238" fmla="*/ 1408884 w 4003589"/>
                <a:gd name="connsiteY1238" fmla="*/ 761158 h 3670407"/>
                <a:gd name="connsiteX1239" fmla="*/ 1410356 w 4003589"/>
                <a:gd name="connsiteY1239" fmla="*/ 761158 h 3670407"/>
                <a:gd name="connsiteX1240" fmla="*/ 1412195 w 4003589"/>
                <a:gd name="connsiteY1240" fmla="*/ 760790 h 3670407"/>
                <a:gd name="connsiteX1241" fmla="*/ 1414157 w 4003589"/>
                <a:gd name="connsiteY1241" fmla="*/ 760177 h 3670407"/>
                <a:gd name="connsiteX1242" fmla="*/ 1416242 w 4003589"/>
                <a:gd name="connsiteY1242" fmla="*/ 759196 h 3670407"/>
                <a:gd name="connsiteX1243" fmla="*/ 1418449 w 4003589"/>
                <a:gd name="connsiteY1243" fmla="*/ 757847 h 3670407"/>
                <a:gd name="connsiteX1244" fmla="*/ 1420779 w 4003589"/>
                <a:gd name="connsiteY1244" fmla="*/ 756253 h 3670407"/>
                <a:gd name="connsiteX1245" fmla="*/ 1424948 w 4003589"/>
                <a:gd name="connsiteY1245" fmla="*/ 752451 h 3670407"/>
                <a:gd name="connsiteX1246" fmla="*/ 1428014 w 4003589"/>
                <a:gd name="connsiteY1246" fmla="*/ 748527 h 3670407"/>
                <a:gd name="connsiteX1247" fmla="*/ 1429731 w 4003589"/>
                <a:gd name="connsiteY1247" fmla="*/ 744971 h 3670407"/>
                <a:gd name="connsiteX1248" fmla="*/ 1429731 w 4003589"/>
                <a:gd name="connsiteY1248" fmla="*/ 742273 h 3670407"/>
                <a:gd name="connsiteX1249" fmla="*/ 1428995 w 4003589"/>
                <a:gd name="connsiteY1249" fmla="*/ 741415 h 3670407"/>
                <a:gd name="connsiteX1250" fmla="*/ 1427892 w 4003589"/>
                <a:gd name="connsiteY1250" fmla="*/ 740924 h 3670407"/>
                <a:gd name="connsiteX1251" fmla="*/ 1426420 w 4003589"/>
                <a:gd name="connsiteY1251" fmla="*/ 740924 h 3670407"/>
                <a:gd name="connsiteX1252" fmla="*/ 1424580 w 4003589"/>
                <a:gd name="connsiteY1252" fmla="*/ 741292 h 3670407"/>
                <a:gd name="connsiteX1253" fmla="*/ 3723506 w 4003589"/>
                <a:gd name="connsiteY1253" fmla="*/ 150589 h 3670407"/>
                <a:gd name="connsiteX1254" fmla="*/ 3720317 w 4003589"/>
                <a:gd name="connsiteY1254" fmla="*/ 151569 h 3670407"/>
                <a:gd name="connsiteX1255" fmla="*/ 3717129 w 4003589"/>
                <a:gd name="connsiteY1255" fmla="*/ 153041 h 3670407"/>
                <a:gd name="connsiteX1256" fmla="*/ 3713818 w 4003589"/>
                <a:gd name="connsiteY1256" fmla="*/ 154880 h 3670407"/>
                <a:gd name="connsiteX1257" fmla="*/ 3710630 w 4003589"/>
                <a:gd name="connsiteY1257" fmla="*/ 157088 h 3670407"/>
                <a:gd name="connsiteX1258" fmla="*/ 3705234 w 4003589"/>
                <a:gd name="connsiteY1258" fmla="*/ 161993 h 3670407"/>
                <a:gd name="connsiteX1259" fmla="*/ 3701923 w 4003589"/>
                <a:gd name="connsiteY1259" fmla="*/ 166898 h 3670407"/>
                <a:gd name="connsiteX1260" fmla="*/ 3701065 w 4003589"/>
                <a:gd name="connsiteY1260" fmla="*/ 171190 h 3670407"/>
                <a:gd name="connsiteX1261" fmla="*/ 3702781 w 4003589"/>
                <a:gd name="connsiteY1261" fmla="*/ 174256 h 3670407"/>
                <a:gd name="connsiteX1262" fmla="*/ 3704621 w 4003589"/>
                <a:gd name="connsiteY1262" fmla="*/ 175114 h 3670407"/>
                <a:gd name="connsiteX1263" fmla="*/ 3706951 w 4003589"/>
                <a:gd name="connsiteY1263" fmla="*/ 175482 h 3670407"/>
                <a:gd name="connsiteX1264" fmla="*/ 3709771 w 4003589"/>
                <a:gd name="connsiteY1264" fmla="*/ 175359 h 3670407"/>
                <a:gd name="connsiteX1265" fmla="*/ 3712837 w 4003589"/>
                <a:gd name="connsiteY1265" fmla="*/ 174746 h 3670407"/>
                <a:gd name="connsiteX1266" fmla="*/ 3716025 w 4003589"/>
                <a:gd name="connsiteY1266" fmla="*/ 173765 h 3670407"/>
                <a:gd name="connsiteX1267" fmla="*/ 3719336 w 4003589"/>
                <a:gd name="connsiteY1267" fmla="*/ 172294 h 3670407"/>
                <a:gd name="connsiteX1268" fmla="*/ 3722647 w 4003589"/>
                <a:gd name="connsiteY1268" fmla="*/ 170454 h 3670407"/>
                <a:gd name="connsiteX1269" fmla="*/ 3725836 w 4003589"/>
                <a:gd name="connsiteY1269" fmla="*/ 168247 h 3670407"/>
                <a:gd name="connsiteX1270" fmla="*/ 3731231 w 4003589"/>
                <a:gd name="connsiteY1270" fmla="*/ 163342 h 3670407"/>
                <a:gd name="connsiteX1271" fmla="*/ 3734420 w 4003589"/>
                <a:gd name="connsiteY1271" fmla="*/ 158437 h 3670407"/>
                <a:gd name="connsiteX1272" fmla="*/ 3735278 w 4003589"/>
                <a:gd name="connsiteY1272" fmla="*/ 154267 h 3670407"/>
                <a:gd name="connsiteX1273" fmla="*/ 3733438 w 4003589"/>
                <a:gd name="connsiteY1273" fmla="*/ 151202 h 3670407"/>
                <a:gd name="connsiteX1274" fmla="*/ 3731599 w 4003589"/>
                <a:gd name="connsiteY1274" fmla="*/ 150220 h 3670407"/>
                <a:gd name="connsiteX1275" fmla="*/ 3729269 w 4003589"/>
                <a:gd name="connsiteY1275" fmla="*/ 149853 h 3670407"/>
                <a:gd name="connsiteX1276" fmla="*/ 3726449 w 4003589"/>
                <a:gd name="connsiteY1276" fmla="*/ 149975 h 3670407"/>
                <a:gd name="connsiteX1277" fmla="*/ 3723383 w 4003589"/>
                <a:gd name="connsiteY1277" fmla="*/ 150589 h 3670407"/>
                <a:gd name="connsiteX1278" fmla="*/ 1379576 w 4003589"/>
                <a:gd name="connsiteY1278" fmla="*/ 776364 h 3670407"/>
                <a:gd name="connsiteX1279" fmla="*/ 1377614 w 4003589"/>
                <a:gd name="connsiteY1279" fmla="*/ 777100 h 3670407"/>
                <a:gd name="connsiteX1280" fmla="*/ 1375406 w 4003589"/>
                <a:gd name="connsiteY1280" fmla="*/ 778203 h 3670407"/>
                <a:gd name="connsiteX1281" fmla="*/ 1373076 w 4003589"/>
                <a:gd name="connsiteY1281" fmla="*/ 779552 h 3670407"/>
                <a:gd name="connsiteX1282" fmla="*/ 1370746 w 4003589"/>
                <a:gd name="connsiteY1282" fmla="*/ 781269 h 3670407"/>
                <a:gd name="connsiteX1283" fmla="*/ 1366577 w 4003589"/>
                <a:gd name="connsiteY1283" fmla="*/ 785071 h 3670407"/>
                <a:gd name="connsiteX1284" fmla="*/ 1363634 w 4003589"/>
                <a:gd name="connsiteY1284" fmla="*/ 788995 h 3670407"/>
                <a:gd name="connsiteX1285" fmla="*/ 1362040 w 4003589"/>
                <a:gd name="connsiteY1285" fmla="*/ 792428 h 3670407"/>
                <a:gd name="connsiteX1286" fmla="*/ 1362040 w 4003589"/>
                <a:gd name="connsiteY1286" fmla="*/ 795126 h 3670407"/>
                <a:gd name="connsiteX1287" fmla="*/ 1362776 w 4003589"/>
                <a:gd name="connsiteY1287" fmla="*/ 795985 h 3670407"/>
                <a:gd name="connsiteX1288" fmla="*/ 1363879 w 4003589"/>
                <a:gd name="connsiteY1288" fmla="*/ 796475 h 3670407"/>
                <a:gd name="connsiteX1289" fmla="*/ 1365351 w 4003589"/>
                <a:gd name="connsiteY1289" fmla="*/ 796475 h 3670407"/>
                <a:gd name="connsiteX1290" fmla="*/ 1367068 w 4003589"/>
                <a:gd name="connsiteY1290" fmla="*/ 796230 h 3670407"/>
                <a:gd name="connsiteX1291" fmla="*/ 1369030 w 4003589"/>
                <a:gd name="connsiteY1291" fmla="*/ 795494 h 3670407"/>
                <a:gd name="connsiteX1292" fmla="*/ 1371237 w 4003589"/>
                <a:gd name="connsiteY1292" fmla="*/ 794391 h 3670407"/>
                <a:gd name="connsiteX1293" fmla="*/ 1373567 w 4003589"/>
                <a:gd name="connsiteY1293" fmla="*/ 793042 h 3670407"/>
                <a:gd name="connsiteX1294" fmla="*/ 1375897 w 4003589"/>
                <a:gd name="connsiteY1294" fmla="*/ 791325 h 3670407"/>
                <a:gd name="connsiteX1295" fmla="*/ 1380066 w 4003589"/>
                <a:gd name="connsiteY1295" fmla="*/ 787523 h 3670407"/>
                <a:gd name="connsiteX1296" fmla="*/ 1383009 w 4003589"/>
                <a:gd name="connsiteY1296" fmla="*/ 783599 h 3670407"/>
                <a:gd name="connsiteX1297" fmla="*/ 1384604 w 4003589"/>
                <a:gd name="connsiteY1297" fmla="*/ 780166 h 3670407"/>
                <a:gd name="connsiteX1298" fmla="*/ 1384481 w 4003589"/>
                <a:gd name="connsiteY1298" fmla="*/ 777590 h 3670407"/>
                <a:gd name="connsiteX1299" fmla="*/ 1383745 w 4003589"/>
                <a:gd name="connsiteY1299" fmla="*/ 776732 h 3670407"/>
                <a:gd name="connsiteX1300" fmla="*/ 1382641 w 4003589"/>
                <a:gd name="connsiteY1300" fmla="*/ 776364 h 3670407"/>
                <a:gd name="connsiteX1301" fmla="*/ 1381170 w 4003589"/>
                <a:gd name="connsiteY1301" fmla="*/ 776364 h 3670407"/>
                <a:gd name="connsiteX1302" fmla="*/ 1379453 w 4003589"/>
                <a:gd name="connsiteY1302" fmla="*/ 776732 h 3670407"/>
                <a:gd name="connsiteX1303" fmla="*/ 3753304 w 4003589"/>
                <a:gd name="connsiteY1303" fmla="*/ 173765 h 3670407"/>
                <a:gd name="connsiteX1304" fmla="*/ 3750239 w 4003589"/>
                <a:gd name="connsiteY1304" fmla="*/ 174746 h 3670407"/>
                <a:gd name="connsiteX1305" fmla="*/ 3747050 w 4003589"/>
                <a:gd name="connsiteY1305" fmla="*/ 176095 h 3670407"/>
                <a:gd name="connsiteX1306" fmla="*/ 3743862 w 4003589"/>
                <a:gd name="connsiteY1306" fmla="*/ 177812 h 3670407"/>
                <a:gd name="connsiteX1307" fmla="*/ 3740796 w 4003589"/>
                <a:gd name="connsiteY1307" fmla="*/ 179897 h 3670407"/>
                <a:gd name="connsiteX1308" fmla="*/ 3735278 w 4003589"/>
                <a:gd name="connsiteY1308" fmla="*/ 184802 h 3670407"/>
                <a:gd name="connsiteX1309" fmla="*/ 3731844 w 4003589"/>
                <a:gd name="connsiteY1309" fmla="*/ 189707 h 3670407"/>
                <a:gd name="connsiteX1310" fmla="*/ 3730741 w 4003589"/>
                <a:gd name="connsiteY1310" fmla="*/ 194122 h 3670407"/>
                <a:gd name="connsiteX1311" fmla="*/ 3732335 w 4003589"/>
                <a:gd name="connsiteY1311" fmla="*/ 197433 h 3670407"/>
                <a:gd name="connsiteX1312" fmla="*/ 3734297 w 4003589"/>
                <a:gd name="connsiteY1312" fmla="*/ 198414 h 3670407"/>
                <a:gd name="connsiteX1313" fmla="*/ 3736750 w 4003589"/>
                <a:gd name="connsiteY1313" fmla="*/ 198904 h 3670407"/>
                <a:gd name="connsiteX1314" fmla="*/ 3739693 w 4003589"/>
                <a:gd name="connsiteY1314" fmla="*/ 198904 h 3670407"/>
                <a:gd name="connsiteX1315" fmla="*/ 3742881 w 4003589"/>
                <a:gd name="connsiteY1315" fmla="*/ 198291 h 3670407"/>
                <a:gd name="connsiteX1316" fmla="*/ 3745947 w 4003589"/>
                <a:gd name="connsiteY1316" fmla="*/ 197310 h 3670407"/>
                <a:gd name="connsiteX1317" fmla="*/ 3749135 w 4003589"/>
                <a:gd name="connsiteY1317" fmla="*/ 195961 h 3670407"/>
                <a:gd name="connsiteX1318" fmla="*/ 3752323 w 4003589"/>
                <a:gd name="connsiteY1318" fmla="*/ 194244 h 3670407"/>
                <a:gd name="connsiteX1319" fmla="*/ 3755389 w 4003589"/>
                <a:gd name="connsiteY1319" fmla="*/ 192160 h 3670407"/>
                <a:gd name="connsiteX1320" fmla="*/ 3760908 w 4003589"/>
                <a:gd name="connsiteY1320" fmla="*/ 187254 h 3670407"/>
                <a:gd name="connsiteX1321" fmla="*/ 3764341 w 4003589"/>
                <a:gd name="connsiteY1321" fmla="*/ 182349 h 3670407"/>
                <a:gd name="connsiteX1322" fmla="*/ 3765445 w 4003589"/>
                <a:gd name="connsiteY1322" fmla="*/ 177935 h 3670407"/>
                <a:gd name="connsiteX1323" fmla="*/ 3763851 w 4003589"/>
                <a:gd name="connsiteY1323" fmla="*/ 174624 h 3670407"/>
                <a:gd name="connsiteX1324" fmla="*/ 3761888 w 4003589"/>
                <a:gd name="connsiteY1324" fmla="*/ 173643 h 3670407"/>
                <a:gd name="connsiteX1325" fmla="*/ 3759436 w 4003589"/>
                <a:gd name="connsiteY1325" fmla="*/ 173152 h 3670407"/>
                <a:gd name="connsiteX1326" fmla="*/ 3756493 w 4003589"/>
                <a:gd name="connsiteY1326" fmla="*/ 173152 h 3670407"/>
                <a:gd name="connsiteX1327" fmla="*/ 3753304 w 4003589"/>
                <a:gd name="connsiteY1327" fmla="*/ 173765 h 3670407"/>
                <a:gd name="connsiteX1328" fmla="*/ 1334939 w 4003589"/>
                <a:gd name="connsiteY1328" fmla="*/ 812172 h 3670407"/>
                <a:gd name="connsiteX1329" fmla="*/ 1332854 w 4003589"/>
                <a:gd name="connsiteY1329" fmla="*/ 812907 h 3670407"/>
                <a:gd name="connsiteX1330" fmla="*/ 1330647 w 4003589"/>
                <a:gd name="connsiteY1330" fmla="*/ 814011 h 3670407"/>
                <a:gd name="connsiteX1331" fmla="*/ 1328317 w 4003589"/>
                <a:gd name="connsiteY1331" fmla="*/ 815483 h 3670407"/>
                <a:gd name="connsiteX1332" fmla="*/ 1325864 w 4003589"/>
                <a:gd name="connsiteY1332" fmla="*/ 817322 h 3670407"/>
                <a:gd name="connsiteX1333" fmla="*/ 1321695 w 4003589"/>
                <a:gd name="connsiteY1333" fmla="*/ 821246 h 3670407"/>
                <a:gd name="connsiteX1334" fmla="*/ 1318752 w 4003589"/>
                <a:gd name="connsiteY1334" fmla="*/ 825170 h 3670407"/>
                <a:gd name="connsiteX1335" fmla="*/ 1317280 w 4003589"/>
                <a:gd name="connsiteY1335" fmla="*/ 828604 h 3670407"/>
                <a:gd name="connsiteX1336" fmla="*/ 1317525 w 4003589"/>
                <a:gd name="connsiteY1336" fmla="*/ 831179 h 3670407"/>
                <a:gd name="connsiteX1337" fmla="*/ 1318261 w 4003589"/>
                <a:gd name="connsiteY1337" fmla="*/ 831915 h 3670407"/>
                <a:gd name="connsiteX1338" fmla="*/ 1319365 w 4003589"/>
                <a:gd name="connsiteY1338" fmla="*/ 832283 h 3670407"/>
                <a:gd name="connsiteX1339" fmla="*/ 1320714 w 4003589"/>
                <a:gd name="connsiteY1339" fmla="*/ 832283 h 3670407"/>
                <a:gd name="connsiteX1340" fmla="*/ 1322308 w 4003589"/>
                <a:gd name="connsiteY1340" fmla="*/ 832038 h 3670407"/>
                <a:gd name="connsiteX1341" fmla="*/ 1324393 w 4003589"/>
                <a:gd name="connsiteY1341" fmla="*/ 831302 h 3670407"/>
                <a:gd name="connsiteX1342" fmla="*/ 1326600 w 4003589"/>
                <a:gd name="connsiteY1342" fmla="*/ 830198 h 3670407"/>
                <a:gd name="connsiteX1343" fmla="*/ 1328930 w 4003589"/>
                <a:gd name="connsiteY1343" fmla="*/ 828727 h 3670407"/>
                <a:gd name="connsiteX1344" fmla="*/ 1331383 w 4003589"/>
                <a:gd name="connsiteY1344" fmla="*/ 826887 h 3670407"/>
                <a:gd name="connsiteX1345" fmla="*/ 1335429 w 4003589"/>
                <a:gd name="connsiteY1345" fmla="*/ 822963 h 3670407"/>
                <a:gd name="connsiteX1346" fmla="*/ 1338372 w 4003589"/>
                <a:gd name="connsiteY1346" fmla="*/ 819039 h 3670407"/>
                <a:gd name="connsiteX1347" fmla="*/ 1339844 w 4003589"/>
                <a:gd name="connsiteY1347" fmla="*/ 815605 h 3670407"/>
                <a:gd name="connsiteX1348" fmla="*/ 1339599 w 4003589"/>
                <a:gd name="connsiteY1348" fmla="*/ 813030 h 3670407"/>
                <a:gd name="connsiteX1349" fmla="*/ 1338863 w 4003589"/>
                <a:gd name="connsiteY1349" fmla="*/ 812294 h 3670407"/>
                <a:gd name="connsiteX1350" fmla="*/ 1337759 w 4003589"/>
                <a:gd name="connsiteY1350" fmla="*/ 811926 h 3670407"/>
                <a:gd name="connsiteX1351" fmla="*/ 1336410 w 4003589"/>
                <a:gd name="connsiteY1351" fmla="*/ 811926 h 3670407"/>
                <a:gd name="connsiteX1352" fmla="*/ 1334816 w 4003589"/>
                <a:gd name="connsiteY1352" fmla="*/ 812172 h 3670407"/>
                <a:gd name="connsiteX1353" fmla="*/ 3781754 w 4003589"/>
                <a:gd name="connsiteY1353" fmla="*/ 198659 h 3670407"/>
                <a:gd name="connsiteX1354" fmla="*/ 3778811 w 4003589"/>
                <a:gd name="connsiteY1354" fmla="*/ 199640 h 3670407"/>
                <a:gd name="connsiteX1355" fmla="*/ 3775746 w 4003589"/>
                <a:gd name="connsiteY1355" fmla="*/ 200866 h 3670407"/>
                <a:gd name="connsiteX1356" fmla="*/ 3772680 w 4003589"/>
                <a:gd name="connsiteY1356" fmla="*/ 202461 h 3670407"/>
                <a:gd name="connsiteX1357" fmla="*/ 3769614 w 4003589"/>
                <a:gd name="connsiteY1357" fmla="*/ 204423 h 3670407"/>
                <a:gd name="connsiteX1358" fmla="*/ 3763973 w 4003589"/>
                <a:gd name="connsiteY1358" fmla="*/ 209328 h 3670407"/>
                <a:gd name="connsiteX1359" fmla="*/ 3760294 w 4003589"/>
                <a:gd name="connsiteY1359" fmla="*/ 214356 h 3670407"/>
                <a:gd name="connsiteX1360" fmla="*/ 3759068 w 4003589"/>
                <a:gd name="connsiteY1360" fmla="*/ 218770 h 3670407"/>
                <a:gd name="connsiteX1361" fmla="*/ 3760540 w 4003589"/>
                <a:gd name="connsiteY1361" fmla="*/ 222204 h 3670407"/>
                <a:gd name="connsiteX1362" fmla="*/ 3762379 w 4003589"/>
                <a:gd name="connsiteY1362" fmla="*/ 223430 h 3670407"/>
                <a:gd name="connsiteX1363" fmla="*/ 3764831 w 4003589"/>
                <a:gd name="connsiteY1363" fmla="*/ 224043 h 3670407"/>
                <a:gd name="connsiteX1364" fmla="*/ 3767897 w 4003589"/>
                <a:gd name="connsiteY1364" fmla="*/ 224043 h 3670407"/>
                <a:gd name="connsiteX1365" fmla="*/ 3771331 w 4003589"/>
                <a:gd name="connsiteY1365" fmla="*/ 223430 h 3670407"/>
                <a:gd name="connsiteX1366" fmla="*/ 3774274 w 4003589"/>
                <a:gd name="connsiteY1366" fmla="*/ 222449 h 3670407"/>
                <a:gd name="connsiteX1367" fmla="*/ 3777340 w 4003589"/>
                <a:gd name="connsiteY1367" fmla="*/ 221223 h 3670407"/>
                <a:gd name="connsiteX1368" fmla="*/ 3780406 w 4003589"/>
                <a:gd name="connsiteY1368" fmla="*/ 219629 h 3670407"/>
                <a:gd name="connsiteX1369" fmla="*/ 3783471 w 4003589"/>
                <a:gd name="connsiteY1369" fmla="*/ 217666 h 3670407"/>
                <a:gd name="connsiteX1370" fmla="*/ 3789235 w 4003589"/>
                <a:gd name="connsiteY1370" fmla="*/ 212761 h 3670407"/>
                <a:gd name="connsiteX1371" fmla="*/ 3792914 w 4003589"/>
                <a:gd name="connsiteY1371" fmla="*/ 207733 h 3670407"/>
                <a:gd name="connsiteX1372" fmla="*/ 3794140 w 4003589"/>
                <a:gd name="connsiteY1372" fmla="*/ 203196 h 3670407"/>
                <a:gd name="connsiteX1373" fmla="*/ 3792668 w 4003589"/>
                <a:gd name="connsiteY1373" fmla="*/ 199763 h 3670407"/>
                <a:gd name="connsiteX1374" fmla="*/ 3790706 w 4003589"/>
                <a:gd name="connsiteY1374" fmla="*/ 198536 h 3670407"/>
                <a:gd name="connsiteX1375" fmla="*/ 3788131 w 4003589"/>
                <a:gd name="connsiteY1375" fmla="*/ 198046 h 3670407"/>
                <a:gd name="connsiteX1376" fmla="*/ 3785066 w 4003589"/>
                <a:gd name="connsiteY1376" fmla="*/ 198046 h 3670407"/>
                <a:gd name="connsiteX1377" fmla="*/ 3781632 w 4003589"/>
                <a:gd name="connsiteY1377" fmla="*/ 198659 h 3670407"/>
                <a:gd name="connsiteX1378" fmla="*/ 1290792 w 4003589"/>
                <a:gd name="connsiteY1378" fmla="*/ 848347 h 3670407"/>
                <a:gd name="connsiteX1379" fmla="*/ 1288585 w 4003589"/>
                <a:gd name="connsiteY1379" fmla="*/ 849083 h 3670407"/>
                <a:gd name="connsiteX1380" fmla="*/ 1286255 w 4003589"/>
                <a:gd name="connsiteY1380" fmla="*/ 850187 h 3670407"/>
                <a:gd name="connsiteX1381" fmla="*/ 1283803 w 4003589"/>
                <a:gd name="connsiteY1381" fmla="*/ 851781 h 3670407"/>
                <a:gd name="connsiteX1382" fmla="*/ 1281350 w 4003589"/>
                <a:gd name="connsiteY1382" fmla="*/ 853743 h 3670407"/>
                <a:gd name="connsiteX1383" fmla="*/ 1277303 w 4003589"/>
                <a:gd name="connsiteY1383" fmla="*/ 857667 h 3670407"/>
                <a:gd name="connsiteX1384" fmla="*/ 1274483 w 4003589"/>
                <a:gd name="connsiteY1384" fmla="*/ 861591 h 3670407"/>
                <a:gd name="connsiteX1385" fmla="*/ 1273134 w 4003589"/>
                <a:gd name="connsiteY1385" fmla="*/ 865025 h 3670407"/>
                <a:gd name="connsiteX1386" fmla="*/ 1273502 w 4003589"/>
                <a:gd name="connsiteY1386" fmla="*/ 867600 h 3670407"/>
                <a:gd name="connsiteX1387" fmla="*/ 1274237 w 4003589"/>
                <a:gd name="connsiteY1387" fmla="*/ 868213 h 3670407"/>
                <a:gd name="connsiteX1388" fmla="*/ 1275341 w 4003589"/>
                <a:gd name="connsiteY1388" fmla="*/ 868581 h 3670407"/>
                <a:gd name="connsiteX1389" fmla="*/ 1276690 w 4003589"/>
                <a:gd name="connsiteY1389" fmla="*/ 868581 h 3670407"/>
                <a:gd name="connsiteX1390" fmla="*/ 1278284 w 4003589"/>
                <a:gd name="connsiteY1390" fmla="*/ 868336 h 3670407"/>
                <a:gd name="connsiteX1391" fmla="*/ 1280491 w 4003589"/>
                <a:gd name="connsiteY1391" fmla="*/ 867600 h 3670407"/>
                <a:gd name="connsiteX1392" fmla="*/ 1282821 w 4003589"/>
                <a:gd name="connsiteY1392" fmla="*/ 866496 h 3670407"/>
                <a:gd name="connsiteX1393" fmla="*/ 1285274 w 4003589"/>
                <a:gd name="connsiteY1393" fmla="*/ 864902 h 3670407"/>
                <a:gd name="connsiteX1394" fmla="*/ 1287849 w 4003589"/>
                <a:gd name="connsiteY1394" fmla="*/ 862940 h 3670407"/>
                <a:gd name="connsiteX1395" fmla="*/ 1291896 w 4003589"/>
                <a:gd name="connsiteY1395" fmla="*/ 859016 h 3670407"/>
                <a:gd name="connsiteX1396" fmla="*/ 1294716 w 4003589"/>
                <a:gd name="connsiteY1396" fmla="*/ 855092 h 3670407"/>
                <a:gd name="connsiteX1397" fmla="*/ 1296065 w 4003589"/>
                <a:gd name="connsiteY1397" fmla="*/ 851658 h 3670407"/>
                <a:gd name="connsiteX1398" fmla="*/ 1295698 w 4003589"/>
                <a:gd name="connsiteY1398" fmla="*/ 849206 h 3670407"/>
                <a:gd name="connsiteX1399" fmla="*/ 1294962 w 4003589"/>
                <a:gd name="connsiteY1399" fmla="*/ 848593 h 3670407"/>
                <a:gd name="connsiteX1400" fmla="*/ 1293858 w 4003589"/>
                <a:gd name="connsiteY1400" fmla="*/ 848225 h 3670407"/>
                <a:gd name="connsiteX1401" fmla="*/ 1292509 w 4003589"/>
                <a:gd name="connsiteY1401" fmla="*/ 848225 h 3670407"/>
                <a:gd name="connsiteX1402" fmla="*/ 1290915 w 4003589"/>
                <a:gd name="connsiteY1402" fmla="*/ 848470 h 3670407"/>
                <a:gd name="connsiteX1403" fmla="*/ 3808733 w 4003589"/>
                <a:gd name="connsiteY1403" fmla="*/ 225392 h 3670407"/>
                <a:gd name="connsiteX1404" fmla="*/ 3805912 w 4003589"/>
                <a:gd name="connsiteY1404" fmla="*/ 226251 h 3670407"/>
                <a:gd name="connsiteX1405" fmla="*/ 3802969 w 4003589"/>
                <a:gd name="connsiteY1405" fmla="*/ 227477 h 3670407"/>
                <a:gd name="connsiteX1406" fmla="*/ 3800026 w 4003589"/>
                <a:gd name="connsiteY1406" fmla="*/ 228948 h 3670407"/>
                <a:gd name="connsiteX1407" fmla="*/ 3797083 w 4003589"/>
                <a:gd name="connsiteY1407" fmla="*/ 230788 h 3670407"/>
                <a:gd name="connsiteX1408" fmla="*/ 3791197 w 4003589"/>
                <a:gd name="connsiteY1408" fmla="*/ 235693 h 3670407"/>
                <a:gd name="connsiteX1409" fmla="*/ 3787395 w 4003589"/>
                <a:gd name="connsiteY1409" fmla="*/ 240721 h 3670407"/>
                <a:gd name="connsiteX1410" fmla="*/ 3785924 w 4003589"/>
                <a:gd name="connsiteY1410" fmla="*/ 245381 h 3670407"/>
                <a:gd name="connsiteX1411" fmla="*/ 3787150 w 4003589"/>
                <a:gd name="connsiteY1411" fmla="*/ 248937 h 3670407"/>
                <a:gd name="connsiteX1412" fmla="*/ 3789112 w 4003589"/>
                <a:gd name="connsiteY1412" fmla="*/ 250286 h 3670407"/>
                <a:gd name="connsiteX1413" fmla="*/ 3791687 w 4003589"/>
                <a:gd name="connsiteY1413" fmla="*/ 250899 h 3670407"/>
                <a:gd name="connsiteX1414" fmla="*/ 3794753 w 4003589"/>
                <a:gd name="connsiteY1414" fmla="*/ 250899 h 3670407"/>
                <a:gd name="connsiteX1415" fmla="*/ 3798309 w 4003589"/>
                <a:gd name="connsiteY1415" fmla="*/ 250286 h 3670407"/>
                <a:gd name="connsiteX1416" fmla="*/ 3801130 w 4003589"/>
                <a:gd name="connsiteY1416" fmla="*/ 249427 h 3670407"/>
                <a:gd name="connsiteX1417" fmla="*/ 3804073 w 4003589"/>
                <a:gd name="connsiteY1417" fmla="*/ 248201 h 3670407"/>
                <a:gd name="connsiteX1418" fmla="*/ 3807016 w 4003589"/>
                <a:gd name="connsiteY1418" fmla="*/ 246607 h 3670407"/>
                <a:gd name="connsiteX1419" fmla="*/ 3809959 w 4003589"/>
                <a:gd name="connsiteY1419" fmla="*/ 244767 h 3670407"/>
                <a:gd name="connsiteX1420" fmla="*/ 3815845 w 4003589"/>
                <a:gd name="connsiteY1420" fmla="*/ 239862 h 3670407"/>
                <a:gd name="connsiteX1421" fmla="*/ 3819647 w 4003589"/>
                <a:gd name="connsiteY1421" fmla="*/ 234835 h 3670407"/>
                <a:gd name="connsiteX1422" fmla="*/ 3821118 w 4003589"/>
                <a:gd name="connsiteY1422" fmla="*/ 230297 h 3670407"/>
                <a:gd name="connsiteX1423" fmla="*/ 3819769 w 4003589"/>
                <a:gd name="connsiteY1423" fmla="*/ 226741 h 3670407"/>
                <a:gd name="connsiteX1424" fmla="*/ 3817807 w 4003589"/>
                <a:gd name="connsiteY1424" fmla="*/ 225392 h 3670407"/>
                <a:gd name="connsiteX1425" fmla="*/ 3815232 w 4003589"/>
                <a:gd name="connsiteY1425" fmla="*/ 224779 h 3670407"/>
                <a:gd name="connsiteX1426" fmla="*/ 3812044 w 4003589"/>
                <a:gd name="connsiteY1426" fmla="*/ 224779 h 3670407"/>
                <a:gd name="connsiteX1427" fmla="*/ 3808487 w 4003589"/>
                <a:gd name="connsiteY1427" fmla="*/ 225392 h 3670407"/>
                <a:gd name="connsiteX1428" fmla="*/ 1247014 w 4003589"/>
                <a:gd name="connsiteY1428" fmla="*/ 885136 h 3670407"/>
                <a:gd name="connsiteX1429" fmla="*/ 1244807 w 4003589"/>
                <a:gd name="connsiteY1429" fmla="*/ 885872 h 3670407"/>
                <a:gd name="connsiteX1430" fmla="*/ 1242354 w 4003589"/>
                <a:gd name="connsiteY1430" fmla="*/ 887098 h 3670407"/>
                <a:gd name="connsiteX1431" fmla="*/ 1239779 w 4003589"/>
                <a:gd name="connsiteY1431" fmla="*/ 888692 h 3670407"/>
                <a:gd name="connsiteX1432" fmla="*/ 1237203 w 4003589"/>
                <a:gd name="connsiteY1432" fmla="*/ 890654 h 3670407"/>
                <a:gd name="connsiteX1433" fmla="*/ 1233279 w 4003589"/>
                <a:gd name="connsiteY1433" fmla="*/ 894578 h 3670407"/>
                <a:gd name="connsiteX1434" fmla="*/ 1230582 w 4003589"/>
                <a:gd name="connsiteY1434" fmla="*/ 898380 h 3670407"/>
                <a:gd name="connsiteX1435" fmla="*/ 1229355 w 4003589"/>
                <a:gd name="connsiteY1435" fmla="*/ 901691 h 3670407"/>
                <a:gd name="connsiteX1436" fmla="*/ 1229846 w 4003589"/>
                <a:gd name="connsiteY1436" fmla="*/ 904143 h 3670407"/>
                <a:gd name="connsiteX1437" fmla="*/ 1230582 w 4003589"/>
                <a:gd name="connsiteY1437" fmla="*/ 904757 h 3670407"/>
                <a:gd name="connsiteX1438" fmla="*/ 1231563 w 4003589"/>
                <a:gd name="connsiteY1438" fmla="*/ 905125 h 3670407"/>
                <a:gd name="connsiteX1439" fmla="*/ 1232789 w 4003589"/>
                <a:gd name="connsiteY1439" fmla="*/ 905125 h 3670407"/>
                <a:gd name="connsiteX1440" fmla="*/ 1234260 w 4003589"/>
                <a:gd name="connsiteY1440" fmla="*/ 904879 h 3670407"/>
                <a:gd name="connsiteX1441" fmla="*/ 1236468 w 4003589"/>
                <a:gd name="connsiteY1441" fmla="*/ 904143 h 3670407"/>
                <a:gd name="connsiteX1442" fmla="*/ 1238920 w 4003589"/>
                <a:gd name="connsiteY1442" fmla="*/ 902917 h 3670407"/>
                <a:gd name="connsiteX1443" fmla="*/ 1241496 w 4003589"/>
                <a:gd name="connsiteY1443" fmla="*/ 901323 h 3670407"/>
                <a:gd name="connsiteX1444" fmla="*/ 1244071 w 4003589"/>
                <a:gd name="connsiteY1444" fmla="*/ 899361 h 3670407"/>
                <a:gd name="connsiteX1445" fmla="*/ 1248117 w 4003589"/>
                <a:gd name="connsiteY1445" fmla="*/ 895437 h 3670407"/>
                <a:gd name="connsiteX1446" fmla="*/ 1250815 w 4003589"/>
                <a:gd name="connsiteY1446" fmla="*/ 891513 h 3670407"/>
                <a:gd name="connsiteX1447" fmla="*/ 1252042 w 4003589"/>
                <a:gd name="connsiteY1447" fmla="*/ 888079 h 3670407"/>
                <a:gd name="connsiteX1448" fmla="*/ 1251551 w 4003589"/>
                <a:gd name="connsiteY1448" fmla="*/ 885626 h 3670407"/>
                <a:gd name="connsiteX1449" fmla="*/ 1250815 w 4003589"/>
                <a:gd name="connsiteY1449" fmla="*/ 885013 h 3670407"/>
                <a:gd name="connsiteX1450" fmla="*/ 1249834 w 4003589"/>
                <a:gd name="connsiteY1450" fmla="*/ 884646 h 3670407"/>
                <a:gd name="connsiteX1451" fmla="*/ 1248608 w 4003589"/>
                <a:gd name="connsiteY1451" fmla="*/ 884646 h 3670407"/>
                <a:gd name="connsiteX1452" fmla="*/ 1247136 w 4003589"/>
                <a:gd name="connsiteY1452" fmla="*/ 884891 h 3670407"/>
                <a:gd name="connsiteX1453" fmla="*/ 3834117 w 4003589"/>
                <a:gd name="connsiteY1453" fmla="*/ 253842 h 3670407"/>
                <a:gd name="connsiteX1454" fmla="*/ 3831296 w 4003589"/>
                <a:gd name="connsiteY1454" fmla="*/ 254700 h 3670407"/>
                <a:gd name="connsiteX1455" fmla="*/ 3828476 w 4003589"/>
                <a:gd name="connsiteY1455" fmla="*/ 255804 h 3670407"/>
                <a:gd name="connsiteX1456" fmla="*/ 3825533 w 4003589"/>
                <a:gd name="connsiteY1456" fmla="*/ 257276 h 3670407"/>
                <a:gd name="connsiteX1457" fmla="*/ 3822712 w 4003589"/>
                <a:gd name="connsiteY1457" fmla="*/ 258992 h 3670407"/>
                <a:gd name="connsiteX1458" fmla="*/ 3816704 w 4003589"/>
                <a:gd name="connsiteY1458" fmla="*/ 263898 h 3670407"/>
                <a:gd name="connsiteX1459" fmla="*/ 3812657 w 4003589"/>
                <a:gd name="connsiteY1459" fmla="*/ 268925 h 3670407"/>
                <a:gd name="connsiteX1460" fmla="*/ 3810940 w 4003589"/>
                <a:gd name="connsiteY1460" fmla="*/ 273585 h 3670407"/>
                <a:gd name="connsiteX1461" fmla="*/ 3811921 w 4003589"/>
                <a:gd name="connsiteY1461" fmla="*/ 277387 h 3670407"/>
                <a:gd name="connsiteX1462" fmla="*/ 3813883 w 4003589"/>
                <a:gd name="connsiteY1462" fmla="*/ 278858 h 3670407"/>
                <a:gd name="connsiteX1463" fmla="*/ 3816581 w 4003589"/>
                <a:gd name="connsiteY1463" fmla="*/ 279594 h 3670407"/>
                <a:gd name="connsiteX1464" fmla="*/ 3819769 w 4003589"/>
                <a:gd name="connsiteY1464" fmla="*/ 279594 h 3670407"/>
                <a:gd name="connsiteX1465" fmla="*/ 3823448 w 4003589"/>
                <a:gd name="connsiteY1465" fmla="*/ 278981 h 3670407"/>
                <a:gd name="connsiteX1466" fmla="*/ 3826269 w 4003589"/>
                <a:gd name="connsiteY1466" fmla="*/ 278123 h 3670407"/>
                <a:gd name="connsiteX1467" fmla="*/ 3829089 w 4003589"/>
                <a:gd name="connsiteY1467" fmla="*/ 277019 h 3670407"/>
                <a:gd name="connsiteX1468" fmla="*/ 3832032 w 4003589"/>
                <a:gd name="connsiteY1468" fmla="*/ 275547 h 3670407"/>
                <a:gd name="connsiteX1469" fmla="*/ 3834975 w 4003589"/>
                <a:gd name="connsiteY1469" fmla="*/ 273830 h 3670407"/>
                <a:gd name="connsiteX1470" fmla="*/ 3840984 w 4003589"/>
                <a:gd name="connsiteY1470" fmla="*/ 269048 h 3670407"/>
                <a:gd name="connsiteX1471" fmla="*/ 3845031 w 4003589"/>
                <a:gd name="connsiteY1471" fmla="*/ 264020 h 3670407"/>
                <a:gd name="connsiteX1472" fmla="*/ 3846625 w 4003589"/>
                <a:gd name="connsiteY1472" fmla="*/ 259360 h 3670407"/>
                <a:gd name="connsiteX1473" fmla="*/ 3845521 w 4003589"/>
                <a:gd name="connsiteY1473" fmla="*/ 255681 h 3670407"/>
                <a:gd name="connsiteX1474" fmla="*/ 3843559 w 4003589"/>
                <a:gd name="connsiteY1474" fmla="*/ 254210 h 3670407"/>
                <a:gd name="connsiteX1475" fmla="*/ 3840862 w 4003589"/>
                <a:gd name="connsiteY1475" fmla="*/ 253474 h 3670407"/>
                <a:gd name="connsiteX1476" fmla="*/ 3837551 w 4003589"/>
                <a:gd name="connsiteY1476" fmla="*/ 253474 h 3670407"/>
                <a:gd name="connsiteX1477" fmla="*/ 3833872 w 4003589"/>
                <a:gd name="connsiteY1477" fmla="*/ 254087 h 3670407"/>
                <a:gd name="connsiteX1478" fmla="*/ 1203603 w 4003589"/>
                <a:gd name="connsiteY1478" fmla="*/ 922415 h 3670407"/>
                <a:gd name="connsiteX1479" fmla="*/ 1201273 w 4003589"/>
                <a:gd name="connsiteY1479" fmla="*/ 923151 h 3670407"/>
                <a:gd name="connsiteX1480" fmla="*/ 1198821 w 4003589"/>
                <a:gd name="connsiteY1480" fmla="*/ 924377 h 3670407"/>
                <a:gd name="connsiteX1481" fmla="*/ 1196245 w 4003589"/>
                <a:gd name="connsiteY1481" fmla="*/ 926094 h 3670407"/>
                <a:gd name="connsiteX1482" fmla="*/ 1193548 w 4003589"/>
                <a:gd name="connsiteY1482" fmla="*/ 928179 h 3670407"/>
                <a:gd name="connsiteX1483" fmla="*/ 1189624 w 4003589"/>
                <a:gd name="connsiteY1483" fmla="*/ 932225 h 3670407"/>
                <a:gd name="connsiteX1484" fmla="*/ 1186926 w 4003589"/>
                <a:gd name="connsiteY1484" fmla="*/ 936150 h 3670407"/>
                <a:gd name="connsiteX1485" fmla="*/ 1185822 w 4003589"/>
                <a:gd name="connsiteY1485" fmla="*/ 939460 h 3670407"/>
                <a:gd name="connsiteX1486" fmla="*/ 1186435 w 4003589"/>
                <a:gd name="connsiteY1486" fmla="*/ 941790 h 3670407"/>
                <a:gd name="connsiteX1487" fmla="*/ 1187171 w 4003589"/>
                <a:gd name="connsiteY1487" fmla="*/ 942404 h 3670407"/>
                <a:gd name="connsiteX1488" fmla="*/ 1188152 w 4003589"/>
                <a:gd name="connsiteY1488" fmla="*/ 942649 h 3670407"/>
                <a:gd name="connsiteX1489" fmla="*/ 1189378 w 4003589"/>
                <a:gd name="connsiteY1489" fmla="*/ 942649 h 3670407"/>
                <a:gd name="connsiteX1490" fmla="*/ 1190727 w 4003589"/>
                <a:gd name="connsiteY1490" fmla="*/ 942404 h 3670407"/>
                <a:gd name="connsiteX1491" fmla="*/ 1193057 w 4003589"/>
                <a:gd name="connsiteY1491" fmla="*/ 941668 h 3670407"/>
                <a:gd name="connsiteX1492" fmla="*/ 1195510 w 4003589"/>
                <a:gd name="connsiteY1492" fmla="*/ 940442 h 3670407"/>
                <a:gd name="connsiteX1493" fmla="*/ 1198085 w 4003589"/>
                <a:gd name="connsiteY1493" fmla="*/ 938725 h 3670407"/>
                <a:gd name="connsiteX1494" fmla="*/ 1200783 w 4003589"/>
                <a:gd name="connsiteY1494" fmla="*/ 936640 h 3670407"/>
                <a:gd name="connsiteX1495" fmla="*/ 1204707 w 4003589"/>
                <a:gd name="connsiteY1495" fmla="*/ 932593 h 3670407"/>
                <a:gd name="connsiteX1496" fmla="*/ 1207405 w 4003589"/>
                <a:gd name="connsiteY1496" fmla="*/ 928669 h 3670407"/>
                <a:gd name="connsiteX1497" fmla="*/ 1208508 w 4003589"/>
                <a:gd name="connsiteY1497" fmla="*/ 925358 h 3670407"/>
                <a:gd name="connsiteX1498" fmla="*/ 1207895 w 4003589"/>
                <a:gd name="connsiteY1498" fmla="*/ 923028 h 3670407"/>
                <a:gd name="connsiteX1499" fmla="*/ 1207159 w 4003589"/>
                <a:gd name="connsiteY1499" fmla="*/ 922538 h 3670407"/>
                <a:gd name="connsiteX1500" fmla="*/ 1206178 w 4003589"/>
                <a:gd name="connsiteY1500" fmla="*/ 922292 h 3670407"/>
                <a:gd name="connsiteX1501" fmla="*/ 1204952 w 4003589"/>
                <a:gd name="connsiteY1501" fmla="*/ 922292 h 3670407"/>
                <a:gd name="connsiteX1502" fmla="*/ 1203603 w 4003589"/>
                <a:gd name="connsiteY1502" fmla="*/ 922538 h 3670407"/>
                <a:gd name="connsiteX1503" fmla="*/ 3857784 w 4003589"/>
                <a:gd name="connsiteY1503" fmla="*/ 284254 h 3670407"/>
                <a:gd name="connsiteX1504" fmla="*/ 3855087 w 4003589"/>
                <a:gd name="connsiteY1504" fmla="*/ 284990 h 3670407"/>
                <a:gd name="connsiteX1505" fmla="*/ 3852389 w 4003589"/>
                <a:gd name="connsiteY1505" fmla="*/ 286093 h 3670407"/>
                <a:gd name="connsiteX1506" fmla="*/ 3849568 w 4003589"/>
                <a:gd name="connsiteY1506" fmla="*/ 287442 h 3670407"/>
                <a:gd name="connsiteX1507" fmla="*/ 3846748 w 4003589"/>
                <a:gd name="connsiteY1507" fmla="*/ 289037 h 3670407"/>
                <a:gd name="connsiteX1508" fmla="*/ 3840494 w 4003589"/>
                <a:gd name="connsiteY1508" fmla="*/ 293819 h 3670407"/>
                <a:gd name="connsiteX1509" fmla="*/ 3836324 w 4003589"/>
                <a:gd name="connsiteY1509" fmla="*/ 298969 h 3670407"/>
                <a:gd name="connsiteX1510" fmla="*/ 3834485 w 4003589"/>
                <a:gd name="connsiteY1510" fmla="*/ 303752 h 3670407"/>
                <a:gd name="connsiteX1511" fmla="*/ 3835343 w 4003589"/>
                <a:gd name="connsiteY1511" fmla="*/ 307676 h 3670407"/>
                <a:gd name="connsiteX1512" fmla="*/ 3837305 w 4003589"/>
                <a:gd name="connsiteY1512" fmla="*/ 309270 h 3670407"/>
                <a:gd name="connsiteX1513" fmla="*/ 3840003 w 4003589"/>
                <a:gd name="connsiteY1513" fmla="*/ 310129 h 3670407"/>
                <a:gd name="connsiteX1514" fmla="*/ 3843437 w 4003589"/>
                <a:gd name="connsiteY1514" fmla="*/ 310129 h 3670407"/>
                <a:gd name="connsiteX1515" fmla="*/ 3847238 w 4003589"/>
                <a:gd name="connsiteY1515" fmla="*/ 309516 h 3670407"/>
                <a:gd name="connsiteX1516" fmla="*/ 3849936 w 4003589"/>
                <a:gd name="connsiteY1516" fmla="*/ 308780 h 3670407"/>
                <a:gd name="connsiteX1517" fmla="*/ 3852634 w 4003589"/>
                <a:gd name="connsiteY1517" fmla="*/ 307676 h 3670407"/>
                <a:gd name="connsiteX1518" fmla="*/ 3855454 w 4003589"/>
                <a:gd name="connsiteY1518" fmla="*/ 306327 h 3670407"/>
                <a:gd name="connsiteX1519" fmla="*/ 3858275 w 4003589"/>
                <a:gd name="connsiteY1519" fmla="*/ 304733 h 3670407"/>
                <a:gd name="connsiteX1520" fmla="*/ 3864529 w 4003589"/>
                <a:gd name="connsiteY1520" fmla="*/ 299828 h 3670407"/>
                <a:gd name="connsiteX1521" fmla="*/ 3868698 w 4003589"/>
                <a:gd name="connsiteY1521" fmla="*/ 294678 h 3670407"/>
                <a:gd name="connsiteX1522" fmla="*/ 3870538 w 4003589"/>
                <a:gd name="connsiteY1522" fmla="*/ 289895 h 3670407"/>
                <a:gd name="connsiteX1523" fmla="*/ 3869679 w 4003589"/>
                <a:gd name="connsiteY1523" fmla="*/ 285971 h 3670407"/>
                <a:gd name="connsiteX1524" fmla="*/ 3867717 w 4003589"/>
                <a:gd name="connsiteY1524" fmla="*/ 284377 h 3670407"/>
                <a:gd name="connsiteX1525" fmla="*/ 3865019 w 4003589"/>
                <a:gd name="connsiteY1525" fmla="*/ 283518 h 3670407"/>
                <a:gd name="connsiteX1526" fmla="*/ 3861709 w 4003589"/>
                <a:gd name="connsiteY1526" fmla="*/ 283518 h 3670407"/>
                <a:gd name="connsiteX1527" fmla="*/ 3857907 w 4003589"/>
                <a:gd name="connsiteY1527" fmla="*/ 284131 h 3670407"/>
                <a:gd name="connsiteX1528" fmla="*/ 1160683 w 4003589"/>
                <a:gd name="connsiteY1528" fmla="*/ 960308 h 3670407"/>
                <a:gd name="connsiteX1529" fmla="*/ 1158353 w 4003589"/>
                <a:gd name="connsiteY1529" fmla="*/ 961166 h 3670407"/>
                <a:gd name="connsiteX1530" fmla="*/ 1155778 w 4003589"/>
                <a:gd name="connsiteY1530" fmla="*/ 962515 h 3670407"/>
                <a:gd name="connsiteX1531" fmla="*/ 1153080 w 4003589"/>
                <a:gd name="connsiteY1531" fmla="*/ 964354 h 3670407"/>
                <a:gd name="connsiteX1532" fmla="*/ 1150382 w 4003589"/>
                <a:gd name="connsiteY1532" fmla="*/ 966562 h 3670407"/>
                <a:gd name="connsiteX1533" fmla="*/ 1146581 w 4003589"/>
                <a:gd name="connsiteY1533" fmla="*/ 970608 h 3670407"/>
                <a:gd name="connsiteX1534" fmla="*/ 1144006 w 4003589"/>
                <a:gd name="connsiteY1534" fmla="*/ 974410 h 3670407"/>
                <a:gd name="connsiteX1535" fmla="*/ 1143025 w 4003589"/>
                <a:gd name="connsiteY1535" fmla="*/ 977721 h 3670407"/>
                <a:gd name="connsiteX1536" fmla="*/ 1143638 w 4003589"/>
                <a:gd name="connsiteY1536" fmla="*/ 979928 h 3670407"/>
                <a:gd name="connsiteX1537" fmla="*/ 1144373 w 4003589"/>
                <a:gd name="connsiteY1537" fmla="*/ 980419 h 3670407"/>
                <a:gd name="connsiteX1538" fmla="*/ 1145354 w 4003589"/>
                <a:gd name="connsiteY1538" fmla="*/ 980664 h 3670407"/>
                <a:gd name="connsiteX1539" fmla="*/ 1146581 w 4003589"/>
                <a:gd name="connsiteY1539" fmla="*/ 980664 h 3670407"/>
                <a:gd name="connsiteX1540" fmla="*/ 1147930 w 4003589"/>
                <a:gd name="connsiteY1540" fmla="*/ 980419 h 3670407"/>
                <a:gd name="connsiteX1541" fmla="*/ 1150260 w 4003589"/>
                <a:gd name="connsiteY1541" fmla="*/ 979560 h 3670407"/>
                <a:gd name="connsiteX1542" fmla="*/ 1152835 w 4003589"/>
                <a:gd name="connsiteY1542" fmla="*/ 978211 h 3670407"/>
                <a:gd name="connsiteX1543" fmla="*/ 1155533 w 4003589"/>
                <a:gd name="connsiteY1543" fmla="*/ 976372 h 3670407"/>
                <a:gd name="connsiteX1544" fmla="*/ 1158230 w 4003589"/>
                <a:gd name="connsiteY1544" fmla="*/ 974164 h 3670407"/>
                <a:gd name="connsiteX1545" fmla="*/ 1162155 w 4003589"/>
                <a:gd name="connsiteY1545" fmla="*/ 970118 h 3670407"/>
                <a:gd name="connsiteX1546" fmla="*/ 1164730 w 4003589"/>
                <a:gd name="connsiteY1546" fmla="*/ 966194 h 3670407"/>
                <a:gd name="connsiteX1547" fmla="*/ 1165711 w 4003589"/>
                <a:gd name="connsiteY1547" fmla="*/ 962883 h 3670407"/>
                <a:gd name="connsiteX1548" fmla="*/ 1164975 w 4003589"/>
                <a:gd name="connsiteY1548" fmla="*/ 960675 h 3670407"/>
                <a:gd name="connsiteX1549" fmla="*/ 1164239 w 4003589"/>
                <a:gd name="connsiteY1549" fmla="*/ 960185 h 3670407"/>
                <a:gd name="connsiteX1550" fmla="*/ 1163258 w 4003589"/>
                <a:gd name="connsiteY1550" fmla="*/ 959940 h 3670407"/>
                <a:gd name="connsiteX1551" fmla="*/ 1162032 w 4003589"/>
                <a:gd name="connsiteY1551" fmla="*/ 959940 h 3670407"/>
                <a:gd name="connsiteX1552" fmla="*/ 1160683 w 4003589"/>
                <a:gd name="connsiteY1552" fmla="*/ 960185 h 3670407"/>
                <a:gd name="connsiteX1553" fmla="*/ 3879735 w 4003589"/>
                <a:gd name="connsiteY1553" fmla="*/ 316383 h 3670407"/>
                <a:gd name="connsiteX1554" fmla="*/ 3877160 w 4003589"/>
                <a:gd name="connsiteY1554" fmla="*/ 317119 h 3670407"/>
                <a:gd name="connsiteX1555" fmla="*/ 3874584 w 4003589"/>
                <a:gd name="connsiteY1555" fmla="*/ 318100 h 3670407"/>
                <a:gd name="connsiteX1556" fmla="*/ 3871887 w 4003589"/>
                <a:gd name="connsiteY1556" fmla="*/ 319326 h 3670407"/>
                <a:gd name="connsiteX1557" fmla="*/ 3869189 w 4003589"/>
                <a:gd name="connsiteY1557" fmla="*/ 320797 h 3670407"/>
                <a:gd name="connsiteX1558" fmla="*/ 3862812 w 4003589"/>
                <a:gd name="connsiteY1558" fmla="*/ 325580 h 3670407"/>
                <a:gd name="connsiteX1559" fmla="*/ 3858397 w 4003589"/>
                <a:gd name="connsiteY1559" fmla="*/ 330730 h 3670407"/>
                <a:gd name="connsiteX1560" fmla="*/ 3856313 w 4003589"/>
                <a:gd name="connsiteY1560" fmla="*/ 335636 h 3670407"/>
                <a:gd name="connsiteX1561" fmla="*/ 3856926 w 4003589"/>
                <a:gd name="connsiteY1561" fmla="*/ 339682 h 3670407"/>
                <a:gd name="connsiteX1562" fmla="*/ 3858765 w 4003589"/>
                <a:gd name="connsiteY1562" fmla="*/ 341399 h 3670407"/>
                <a:gd name="connsiteX1563" fmla="*/ 3861586 w 4003589"/>
                <a:gd name="connsiteY1563" fmla="*/ 342380 h 3670407"/>
                <a:gd name="connsiteX1564" fmla="*/ 3865019 w 4003589"/>
                <a:gd name="connsiteY1564" fmla="*/ 342503 h 3670407"/>
                <a:gd name="connsiteX1565" fmla="*/ 3869066 w 4003589"/>
                <a:gd name="connsiteY1565" fmla="*/ 341890 h 3670407"/>
                <a:gd name="connsiteX1566" fmla="*/ 3871642 w 4003589"/>
                <a:gd name="connsiteY1566" fmla="*/ 341154 h 3670407"/>
                <a:gd name="connsiteX1567" fmla="*/ 3874339 w 4003589"/>
                <a:gd name="connsiteY1567" fmla="*/ 340173 h 3670407"/>
                <a:gd name="connsiteX1568" fmla="*/ 3877037 w 4003589"/>
                <a:gd name="connsiteY1568" fmla="*/ 338947 h 3670407"/>
                <a:gd name="connsiteX1569" fmla="*/ 3879735 w 4003589"/>
                <a:gd name="connsiteY1569" fmla="*/ 337352 h 3670407"/>
                <a:gd name="connsiteX1570" fmla="*/ 3886112 w 4003589"/>
                <a:gd name="connsiteY1570" fmla="*/ 332570 h 3670407"/>
                <a:gd name="connsiteX1571" fmla="*/ 3890526 w 4003589"/>
                <a:gd name="connsiteY1571" fmla="*/ 327419 h 3670407"/>
                <a:gd name="connsiteX1572" fmla="*/ 3892611 w 4003589"/>
                <a:gd name="connsiteY1572" fmla="*/ 322514 h 3670407"/>
                <a:gd name="connsiteX1573" fmla="*/ 3891998 w 4003589"/>
                <a:gd name="connsiteY1573" fmla="*/ 318467 h 3670407"/>
                <a:gd name="connsiteX1574" fmla="*/ 3890036 w 4003589"/>
                <a:gd name="connsiteY1574" fmla="*/ 316751 h 3670407"/>
                <a:gd name="connsiteX1575" fmla="*/ 3887215 w 4003589"/>
                <a:gd name="connsiteY1575" fmla="*/ 315892 h 3670407"/>
                <a:gd name="connsiteX1576" fmla="*/ 3883659 w 4003589"/>
                <a:gd name="connsiteY1576" fmla="*/ 315892 h 3670407"/>
                <a:gd name="connsiteX1577" fmla="*/ 3879612 w 4003589"/>
                <a:gd name="connsiteY1577" fmla="*/ 316506 h 3670407"/>
                <a:gd name="connsiteX1578" fmla="*/ 1118253 w 4003589"/>
                <a:gd name="connsiteY1578" fmla="*/ 998568 h 3670407"/>
                <a:gd name="connsiteX1579" fmla="*/ 1115801 w 4003589"/>
                <a:gd name="connsiteY1579" fmla="*/ 999426 h 3670407"/>
                <a:gd name="connsiteX1580" fmla="*/ 1113103 w 4003589"/>
                <a:gd name="connsiteY1580" fmla="*/ 1000775 h 3670407"/>
                <a:gd name="connsiteX1581" fmla="*/ 1110283 w 4003589"/>
                <a:gd name="connsiteY1581" fmla="*/ 1002615 h 3670407"/>
                <a:gd name="connsiteX1582" fmla="*/ 1107462 w 4003589"/>
                <a:gd name="connsiteY1582" fmla="*/ 1004944 h 3670407"/>
                <a:gd name="connsiteX1583" fmla="*/ 1103661 w 4003589"/>
                <a:gd name="connsiteY1583" fmla="*/ 1008991 h 3670407"/>
                <a:gd name="connsiteX1584" fmla="*/ 1101208 w 4003589"/>
                <a:gd name="connsiteY1584" fmla="*/ 1012793 h 3670407"/>
                <a:gd name="connsiteX1585" fmla="*/ 1100227 w 4003589"/>
                <a:gd name="connsiteY1585" fmla="*/ 1015981 h 3670407"/>
                <a:gd name="connsiteX1586" fmla="*/ 1101085 w 4003589"/>
                <a:gd name="connsiteY1586" fmla="*/ 1018188 h 3670407"/>
                <a:gd name="connsiteX1587" fmla="*/ 1101821 w 4003589"/>
                <a:gd name="connsiteY1587" fmla="*/ 1018679 h 3670407"/>
                <a:gd name="connsiteX1588" fmla="*/ 1102802 w 4003589"/>
                <a:gd name="connsiteY1588" fmla="*/ 1018924 h 3670407"/>
                <a:gd name="connsiteX1589" fmla="*/ 1103906 w 4003589"/>
                <a:gd name="connsiteY1589" fmla="*/ 1018924 h 3670407"/>
                <a:gd name="connsiteX1590" fmla="*/ 1105132 w 4003589"/>
                <a:gd name="connsiteY1590" fmla="*/ 1018679 h 3670407"/>
                <a:gd name="connsiteX1591" fmla="*/ 1107585 w 4003589"/>
                <a:gd name="connsiteY1591" fmla="*/ 1017820 h 3670407"/>
                <a:gd name="connsiteX1592" fmla="*/ 1110283 w 4003589"/>
                <a:gd name="connsiteY1592" fmla="*/ 1016472 h 3670407"/>
                <a:gd name="connsiteX1593" fmla="*/ 1113103 w 4003589"/>
                <a:gd name="connsiteY1593" fmla="*/ 1014632 h 3670407"/>
                <a:gd name="connsiteX1594" fmla="*/ 1115923 w 4003589"/>
                <a:gd name="connsiteY1594" fmla="*/ 1012302 h 3670407"/>
                <a:gd name="connsiteX1595" fmla="*/ 1119725 w 4003589"/>
                <a:gd name="connsiteY1595" fmla="*/ 1008255 h 3670407"/>
                <a:gd name="connsiteX1596" fmla="*/ 1122178 w 4003589"/>
                <a:gd name="connsiteY1596" fmla="*/ 1004454 h 3670407"/>
                <a:gd name="connsiteX1597" fmla="*/ 1123159 w 4003589"/>
                <a:gd name="connsiteY1597" fmla="*/ 1001266 h 3670407"/>
                <a:gd name="connsiteX1598" fmla="*/ 1122300 w 4003589"/>
                <a:gd name="connsiteY1598" fmla="*/ 999058 h 3670407"/>
                <a:gd name="connsiteX1599" fmla="*/ 1121564 w 4003589"/>
                <a:gd name="connsiteY1599" fmla="*/ 998568 h 3670407"/>
                <a:gd name="connsiteX1600" fmla="*/ 1120583 w 4003589"/>
                <a:gd name="connsiteY1600" fmla="*/ 998322 h 3670407"/>
                <a:gd name="connsiteX1601" fmla="*/ 1119480 w 4003589"/>
                <a:gd name="connsiteY1601" fmla="*/ 998322 h 3670407"/>
                <a:gd name="connsiteX1602" fmla="*/ 1118253 w 4003589"/>
                <a:gd name="connsiteY1602" fmla="*/ 998568 h 3670407"/>
                <a:gd name="connsiteX1603" fmla="*/ 3899969 w 4003589"/>
                <a:gd name="connsiteY1603" fmla="*/ 350351 h 3670407"/>
                <a:gd name="connsiteX1604" fmla="*/ 3897516 w 4003589"/>
                <a:gd name="connsiteY1604" fmla="*/ 351087 h 3670407"/>
                <a:gd name="connsiteX1605" fmla="*/ 3895063 w 4003589"/>
                <a:gd name="connsiteY1605" fmla="*/ 352068 h 3670407"/>
                <a:gd name="connsiteX1606" fmla="*/ 3892488 w 4003589"/>
                <a:gd name="connsiteY1606" fmla="*/ 353294 h 3670407"/>
                <a:gd name="connsiteX1607" fmla="*/ 3889913 w 4003589"/>
                <a:gd name="connsiteY1607" fmla="*/ 354643 h 3670407"/>
                <a:gd name="connsiteX1608" fmla="*/ 3883414 w 4003589"/>
                <a:gd name="connsiteY1608" fmla="*/ 359426 h 3670407"/>
                <a:gd name="connsiteX1609" fmla="*/ 3878754 w 4003589"/>
                <a:gd name="connsiteY1609" fmla="*/ 364576 h 3670407"/>
                <a:gd name="connsiteX1610" fmla="*/ 3876424 w 4003589"/>
                <a:gd name="connsiteY1610" fmla="*/ 369604 h 3670407"/>
                <a:gd name="connsiteX1611" fmla="*/ 3876914 w 4003589"/>
                <a:gd name="connsiteY1611" fmla="*/ 373896 h 3670407"/>
                <a:gd name="connsiteX1612" fmla="*/ 3878754 w 4003589"/>
                <a:gd name="connsiteY1612" fmla="*/ 375858 h 3670407"/>
                <a:gd name="connsiteX1613" fmla="*/ 3881574 w 4003589"/>
                <a:gd name="connsiteY1613" fmla="*/ 376961 h 3670407"/>
                <a:gd name="connsiteX1614" fmla="*/ 3885130 w 4003589"/>
                <a:gd name="connsiteY1614" fmla="*/ 377207 h 3670407"/>
                <a:gd name="connsiteX1615" fmla="*/ 3889300 w 4003589"/>
                <a:gd name="connsiteY1615" fmla="*/ 376594 h 3670407"/>
                <a:gd name="connsiteX1616" fmla="*/ 3891752 w 4003589"/>
                <a:gd name="connsiteY1616" fmla="*/ 375858 h 3670407"/>
                <a:gd name="connsiteX1617" fmla="*/ 3894205 w 4003589"/>
                <a:gd name="connsiteY1617" fmla="*/ 374877 h 3670407"/>
                <a:gd name="connsiteX1618" fmla="*/ 3896780 w 4003589"/>
                <a:gd name="connsiteY1618" fmla="*/ 373650 h 3670407"/>
                <a:gd name="connsiteX1619" fmla="*/ 3899355 w 4003589"/>
                <a:gd name="connsiteY1619" fmla="*/ 372302 h 3670407"/>
                <a:gd name="connsiteX1620" fmla="*/ 3905855 w 4003589"/>
                <a:gd name="connsiteY1620" fmla="*/ 367519 h 3670407"/>
                <a:gd name="connsiteX1621" fmla="*/ 3910392 w 4003589"/>
                <a:gd name="connsiteY1621" fmla="*/ 362246 h 3670407"/>
                <a:gd name="connsiteX1622" fmla="*/ 3912600 w 4003589"/>
                <a:gd name="connsiteY1622" fmla="*/ 357218 h 3670407"/>
                <a:gd name="connsiteX1623" fmla="*/ 3912109 w 4003589"/>
                <a:gd name="connsiteY1623" fmla="*/ 352926 h 3670407"/>
                <a:gd name="connsiteX1624" fmla="*/ 3910270 w 4003589"/>
                <a:gd name="connsiteY1624" fmla="*/ 350964 h 3670407"/>
                <a:gd name="connsiteX1625" fmla="*/ 3907449 w 4003589"/>
                <a:gd name="connsiteY1625" fmla="*/ 349983 h 3670407"/>
                <a:gd name="connsiteX1626" fmla="*/ 3903893 w 4003589"/>
                <a:gd name="connsiteY1626" fmla="*/ 349861 h 3670407"/>
                <a:gd name="connsiteX1627" fmla="*/ 3899723 w 4003589"/>
                <a:gd name="connsiteY1627" fmla="*/ 350474 h 3670407"/>
                <a:gd name="connsiteX1628" fmla="*/ 1076192 w 4003589"/>
                <a:gd name="connsiteY1628" fmla="*/ 1037441 h 3670407"/>
                <a:gd name="connsiteX1629" fmla="*/ 1073739 w 4003589"/>
                <a:gd name="connsiteY1629" fmla="*/ 1038300 h 3670407"/>
                <a:gd name="connsiteX1630" fmla="*/ 1070919 w 4003589"/>
                <a:gd name="connsiteY1630" fmla="*/ 1039771 h 3670407"/>
                <a:gd name="connsiteX1631" fmla="*/ 1068098 w 4003589"/>
                <a:gd name="connsiteY1631" fmla="*/ 1041733 h 3670407"/>
                <a:gd name="connsiteX1632" fmla="*/ 1065278 w 4003589"/>
                <a:gd name="connsiteY1632" fmla="*/ 1044186 h 3670407"/>
                <a:gd name="connsiteX1633" fmla="*/ 1061599 w 4003589"/>
                <a:gd name="connsiteY1633" fmla="*/ 1048232 h 3670407"/>
                <a:gd name="connsiteX1634" fmla="*/ 1059269 w 4003589"/>
                <a:gd name="connsiteY1634" fmla="*/ 1052034 h 3670407"/>
                <a:gd name="connsiteX1635" fmla="*/ 1058410 w 4003589"/>
                <a:gd name="connsiteY1635" fmla="*/ 1055222 h 3670407"/>
                <a:gd name="connsiteX1636" fmla="*/ 1059269 w 4003589"/>
                <a:gd name="connsiteY1636" fmla="*/ 1057307 h 3670407"/>
                <a:gd name="connsiteX1637" fmla="*/ 1060005 w 4003589"/>
                <a:gd name="connsiteY1637" fmla="*/ 1057675 h 3670407"/>
                <a:gd name="connsiteX1638" fmla="*/ 1060863 w 4003589"/>
                <a:gd name="connsiteY1638" fmla="*/ 1057920 h 3670407"/>
                <a:gd name="connsiteX1639" fmla="*/ 1061967 w 4003589"/>
                <a:gd name="connsiteY1639" fmla="*/ 1057920 h 3670407"/>
                <a:gd name="connsiteX1640" fmla="*/ 1063193 w 4003589"/>
                <a:gd name="connsiteY1640" fmla="*/ 1057675 h 3670407"/>
                <a:gd name="connsiteX1641" fmla="*/ 1065646 w 4003589"/>
                <a:gd name="connsiteY1641" fmla="*/ 1056817 h 3670407"/>
                <a:gd name="connsiteX1642" fmla="*/ 1068344 w 4003589"/>
                <a:gd name="connsiteY1642" fmla="*/ 1055345 h 3670407"/>
                <a:gd name="connsiteX1643" fmla="*/ 1071164 w 4003589"/>
                <a:gd name="connsiteY1643" fmla="*/ 1053383 h 3670407"/>
                <a:gd name="connsiteX1644" fmla="*/ 1073984 w 4003589"/>
                <a:gd name="connsiteY1644" fmla="*/ 1050930 h 3670407"/>
                <a:gd name="connsiteX1645" fmla="*/ 1077663 w 4003589"/>
                <a:gd name="connsiteY1645" fmla="*/ 1046884 h 3670407"/>
                <a:gd name="connsiteX1646" fmla="*/ 1079993 w 4003589"/>
                <a:gd name="connsiteY1646" fmla="*/ 1043082 h 3670407"/>
                <a:gd name="connsiteX1647" fmla="*/ 1080852 w 4003589"/>
                <a:gd name="connsiteY1647" fmla="*/ 1039894 h 3670407"/>
                <a:gd name="connsiteX1648" fmla="*/ 1079870 w 4003589"/>
                <a:gd name="connsiteY1648" fmla="*/ 1037809 h 3670407"/>
                <a:gd name="connsiteX1649" fmla="*/ 1079135 w 4003589"/>
                <a:gd name="connsiteY1649" fmla="*/ 1037441 h 3670407"/>
                <a:gd name="connsiteX1650" fmla="*/ 1078276 w 4003589"/>
                <a:gd name="connsiteY1650" fmla="*/ 1037319 h 3670407"/>
                <a:gd name="connsiteX1651" fmla="*/ 1077173 w 4003589"/>
                <a:gd name="connsiteY1651" fmla="*/ 1037319 h 3670407"/>
                <a:gd name="connsiteX1652" fmla="*/ 1075946 w 4003589"/>
                <a:gd name="connsiteY1652" fmla="*/ 1037564 h 3670407"/>
                <a:gd name="connsiteX1653" fmla="*/ 3918240 w 4003589"/>
                <a:gd name="connsiteY1653" fmla="*/ 386159 h 3670407"/>
                <a:gd name="connsiteX1654" fmla="*/ 3915910 w 4003589"/>
                <a:gd name="connsiteY1654" fmla="*/ 386772 h 3670407"/>
                <a:gd name="connsiteX1655" fmla="*/ 3913458 w 4003589"/>
                <a:gd name="connsiteY1655" fmla="*/ 387630 h 3670407"/>
                <a:gd name="connsiteX1656" fmla="*/ 3911005 w 4003589"/>
                <a:gd name="connsiteY1656" fmla="*/ 388734 h 3670407"/>
                <a:gd name="connsiteX1657" fmla="*/ 3908553 w 4003589"/>
                <a:gd name="connsiteY1657" fmla="*/ 390083 h 3670407"/>
                <a:gd name="connsiteX1658" fmla="*/ 3901931 w 4003589"/>
                <a:gd name="connsiteY1658" fmla="*/ 394743 h 3670407"/>
                <a:gd name="connsiteX1659" fmla="*/ 3897148 w 4003589"/>
                <a:gd name="connsiteY1659" fmla="*/ 400016 h 3670407"/>
                <a:gd name="connsiteX1660" fmla="*/ 3894695 w 4003589"/>
                <a:gd name="connsiteY1660" fmla="*/ 405166 h 3670407"/>
                <a:gd name="connsiteX1661" fmla="*/ 3894941 w 4003589"/>
                <a:gd name="connsiteY1661" fmla="*/ 409581 h 3670407"/>
                <a:gd name="connsiteX1662" fmla="*/ 3896780 w 4003589"/>
                <a:gd name="connsiteY1662" fmla="*/ 411666 h 3670407"/>
                <a:gd name="connsiteX1663" fmla="*/ 3899723 w 4003589"/>
                <a:gd name="connsiteY1663" fmla="*/ 412892 h 3670407"/>
                <a:gd name="connsiteX1664" fmla="*/ 3903402 w 4003589"/>
                <a:gd name="connsiteY1664" fmla="*/ 413137 h 3670407"/>
                <a:gd name="connsiteX1665" fmla="*/ 3907817 w 4003589"/>
                <a:gd name="connsiteY1665" fmla="*/ 412524 h 3670407"/>
                <a:gd name="connsiteX1666" fmla="*/ 3910147 w 4003589"/>
                <a:gd name="connsiteY1666" fmla="*/ 411911 h 3670407"/>
                <a:gd name="connsiteX1667" fmla="*/ 3912477 w 4003589"/>
                <a:gd name="connsiteY1667" fmla="*/ 411052 h 3670407"/>
                <a:gd name="connsiteX1668" fmla="*/ 3914930 w 4003589"/>
                <a:gd name="connsiteY1668" fmla="*/ 409949 h 3670407"/>
                <a:gd name="connsiteX1669" fmla="*/ 3917382 w 4003589"/>
                <a:gd name="connsiteY1669" fmla="*/ 408722 h 3670407"/>
                <a:gd name="connsiteX1670" fmla="*/ 3924004 w 4003589"/>
                <a:gd name="connsiteY1670" fmla="*/ 403940 h 3670407"/>
                <a:gd name="connsiteX1671" fmla="*/ 3928786 w 4003589"/>
                <a:gd name="connsiteY1671" fmla="*/ 398667 h 3670407"/>
                <a:gd name="connsiteX1672" fmla="*/ 3931239 w 4003589"/>
                <a:gd name="connsiteY1672" fmla="*/ 393516 h 3670407"/>
                <a:gd name="connsiteX1673" fmla="*/ 3930994 w 4003589"/>
                <a:gd name="connsiteY1673" fmla="*/ 389102 h 3670407"/>
                <a:gd name="connsiteX1674" fmla="*/ 3929155 w 4003589"/>
                <a:gd name="connsiteY1674" fmla="*/ 387017 h 3670407"/>
                <a:gd name="connsiteX1675" fmla="*/ 3926334 w 4003589"/>
                <a:gd name="connsiteY1675" fmla="*/ 385791 h 3670407"/>
                <a:gd name="connsiteX1676" fmla="*/ 3922655 w 4003589"/>
                <a:gd name="connsiteY1676" fmla="*/ 385545 h 3670407"/>
                <a:gd name="connsiteX1677" fmla="*/ 3918363 w 4003589"/>
                <a:gd name="connsiteY1677" fmla="*/ 386159 h 3670407"/>
                <a:gd name="connsiteX1678" fmla="*/ 1034743 w 4003589"/>
                <a:gd name="connsiteY1678" fmla="*/ 1076682 h 3670407"/>
                <a:gd name="connsiteX1679" fmla="*/ 1032168 w 4003589"/>
                <a:gd name="connsiteY1679" fmla="*/ 1077541 h 3670407"/>
                <a:gd name="connsiteX1680" fmla="*/ 1029347 w 4003589"/>
                <a:gd name="connsiteY1680" fmla="*/ 1079012 h 3670407"/>
                <a:gd name="connsiteX1681" fmla="*/ 1026404 w 4003589"/>
                <a:gd name="connsiteY1681" fmla="*/ 1081097 h 3670407"/>
                <a:gd name="connsiteX1682" fmla="*/ 1023461 w 4003589"/>
                <a:gd name="connsiteY1682" fmla="*/ 1083672 h 3670407"/>
                <a:gd name="connsiteX1683" fmla="*/ 1019782 w 4003589"/>
                <a:gd name="connsiteY1683" fmla="*/ 1087719 h 3670407"/>
                <a:gd name="connsiteX1684" fmla="*/ 1017452 w 4003589"/>
                <a:gd name="connsiteY1684" fmla="*/ 1091521 h 3670407"/>
                <a:gd name="connsiteX1685" fmla="*/ 1016717 w 4003589"/>
                <a:gd name="connsiteY1685" fmla="*/ 1094709 h 3670407"/>
                <a:gd name="connsiteX1686" fmla="*/ 1017698 w 4003589"/>
                <a:gd name="connsiteY1686" fmla="*/ 1096793 h 3670407"/>
                <a:gd name="connsiteX1687" fmla="*/ 1018433 w 4003589"/>
                <a:gd name="connsiteY1687" fmla="*/ 1097161 h 3670407"/>
                <a:gd name="connsiteX1688" fmla="*/ 1019292 w 4003589"/>
                <a:gd name="connsiteY1688" fmla="*/ 1097284 h 3670407"/>
                <a:gd name="connsiteX1689" fmla="*/ 1020273 w 4003589"/>
                <a:gd name="connsiteY1689" fmla="*/ 1097284 h 3670407"/>
                <a:gd name="connsiteX1690" fmla="*/ 1021377 w 4003589"/>
                <a:gd name="connsiteY1690" fmla="*/ 1097039 h 3670407"/>
                <a:gd name="connsiteX1691" fmla="*/ 1023952 w 4003589"/>
                <a:gd name="connsiteY1691" fmla="*/ 1096180 h 3670407"/>
                <a:gd name="connsiteX1692" fmla="*/ 1026772 w 4003589"/>
                <a:gd name="connsiteY1692" fmla="*/ 1094709 h 3670407"/>
                <a:gd name="connsiteX1693" fmla="*/ 1029715 w 4003589"/>
                <a:gd name="connsiteY1693" fmla="*/ 1092624 h 3670407"/>
                <a:gd name="connsiteX1694" fmla="*/ 1032658 w 4003589"/>
                <a:gd name="connsiteY1694" fmla="*/ 1090049 h 3670407"/>
                <a:gd name="connsiteX1695" fmla="*/ 1036337 w 4003589"/>
                <a:gd name="connsiteY1695" fmla="*/ 1086002 h 3670407"/>
                <a:gd name="connsiteX1696" fmla="*/ 1038545 w 4003589"/>
                <a:gd name="connsiteY1696" fmla="*/ 1082201 h 3670407"/>
                <a:gd name="connsiteX1697" fmla="*/ 1039280 w 4003589"/>
                <a:gd name="connsiteY1697" fmla="*/ 1079012 h 3670407"/>
                <a:gd name="connsiteX1698" fmla="*/ 1038299 w 4003589"/>
                <a:gd name="connsiteY1698" fmla="*/ 1077050 h 3670407"/>
                <a:gd name="connsiteX1699" fmla="*/ 1037564 w 4003589"/>
                <a:gd name="connsiteY1699" fmla="*/ 1076682 h 3670407"/>
                <a:gd name="connsiteX1700" fmla="*/ 1036705 w 4003589"/>
                <a:gd name="connsiteY1700" fmla="*/ 1076560 h 3670407"/>
                <a:gd name="connsiteX1701" fmla="*/ 1035724 w 4003589"/>
                <a:gd name="connsiteY1701" fmla="*/ 1076560 h 3670407"/>
                <a:gd name="connsiteX1702" fmla="*/ 1034621 w 4003589"/>
                <a:gd name="connsiteY1702" fmla="*/ 1076805 h 3670407"/>
                <a:gd name="connsiteX1703" fmla="*/ 3934550 w 4003589"/>
                <a:gd name="connsiteY1703" fmla="*/ 423928 h 3670407"/>
                <a:gd name="connsiteX1704" fmla="*/ 3932343 w 4003589"/>
                <a:gd name="connsiteY1704" fmla="*/ 424542 h 3670407"/>
                <a:gd name="connsiteX1705" fmla="*/ 3930135 w 4003589"/>
                <a:gd name="connsiteY1705" fmla="*/ 425277 h 3670407"/>
                <a:gd name="connsiteX1706" fmla="*/ 3927805 w 4003589"/>
                <a:gd name="connsiteY1706" fmla="*/ 426258 h 3670407"/>
                <a:gd name="connsiteX1707" fmla="*/ 3925475 w 4003589"/>
                <a:gd name="connsiteY1707" fmla="*/ 427485 h 3670407"/>
                <a:gd name="connsiteX1708" fmla="*/ 3918608 w 4003589"/>
                <a:gd name="connsiteY1708" fmla="*/ 432145 h 3670407"/>
                <a:gd name="connsiteX1709" fmla="*/ 3913580 w 4003589"/>
                <a:gd name="connsiteY1709" fmla="*/ 437418 h 3670407"/>
                <a:gd name="connsiteX1710" fmla="*/ 3910883 w 4003589"/>
                <a:gd name="connsiteY1710" fmla="*/ 442691 h 3670407"/>
                <a:gd name="connsiteX1711" fmla="*/ 3910883 w 4003589"/>
                <a:gd name="connsiteY1711" fmla="*/ 447351 h 3670407"/>
                <a:gd name="connsiteX1712" fmla="*/ 3912600 w 4003589"/>
                <a:gd name="connsiteY1712" fmla="*/ 449558 h 3670407"/>
                <a:gd name="connsiteX1713" fmla="*/ 3915543 w 4003589"/>
                <a:gd name="connsiteY1713" fmla="*/ 450907 h 3670407"/>
                <a:gd name="connsiteX1714" fmla="*/ 3919344 w 4003589"/>
                <a:gd name="connsiteY1714" fmla="*/ 451275 h 3670407"/>
                <a:gd name="connsiteX1715" fmla="*/ 3923881 w 4003589"/>
                <a:gd name="connsiteY1715" fmla="*/ 450661 h 3670407"/>
                <a:gd name="connsiteX1716" fmla="*/ 3926089 w 4003589"/>
                <a:gd name="connsiteY1716" fmla="*/ 450048 h 3670407"/>
                <a:gd name="connsiteX1717" fmla="*/ 3928418 w 4003589"/>
                <a:gd name="connsiteY1717" fmla="*/ 449313 h 3670407"/>
                <a:gd name="connsiteX1718" fmla="*/ 3930748 w 4003589"/>
                <a:gd name="connsiteY1718" fmla="*/ 448332 h 3670407"/>
                <a:gd name="connsiteX1719" fmla="*/ 3933078 w 4003589"/>
                <a:gd name="connsiteY1719" fmla="*/ 447105 h 3670407"/>
                <a:gd name="connsiteX1720" fmla="*/ 3939823 w 4003589"/>
                <a:gd name="connsiteY1720" fmla="*/ 442445 h 3670407"/>
                <a:gd name="connsiteX1721" fmla="*/ 3944851 w 4003589"/>
                <a:gd name="connsiteY1721" fmla="*/ 437172 h 3670407"/>
                <a:gd name="connsiteX1722" fmla="*/ 3947549 w 4003589"/>
                <a:gd name="connsiteY1722" fmla="*/ 431899 h 3670407"/>
                <a:gd name="connsiteX1723" fmla="*/ 3947549 w 4003589"/>
                <a:gd name="connsiteY1723" fmla="*/ 427362 h 3670407"/>
                <a:gd name="connsiteX1724" fmla="*/ 3945832 w 4003589"/>
                <a:gd name="connsiteY1724" fmla="*/ 425155 h 3670407"/>
                <a:gd name="connsiteX1725" fmla="*/ 3942889 w 4003589"/>
                <a:gd name="connsiteY1725" fmla="*/ 423928 h 3670407"/>
                <a:gd name="connsiteX1726" fmla="*/ 3939087 w 4003589"/>
                <a:gd name="connsiteY1726" fmla="*/ 423561 h 3670407"/>
                <a:gd name="connsiteX1727" fmla="*/ 3934550 w 4003589"/>
                <a:gd name="connsiteY1727" fmla="*/ 424174 h 3670407"/>
                <a:gd name="connsiteX1728" fmla="*/ 993662 w 4003589"/>
                <a:gd name="connsiteY1728" fmla="*/ 1116537 h 3670407"/>
                <a:gd name="connsiteX1729" fmla="*/ 990964 w 4003589"/>
                <a:gd name="connsiteY1729" fmla="*/ 1117395 h 3670407"/>
                <a:gd name="connsiteX1730" fmla="*/ 988021 w 4003589"/>
                <a:gd name="connsiteY1730" fmla="*/ 1118989 h 3670407"/>
                <a:gd name="connsiteX1731" fmla="*/ 984956 w 4003589"/>
                <a:gd name="connsiteY1731" fmla="*/ 1121074 h 3670407"/>
                <a:gd name="connsiteX1732" fmla="*/ 982013 w 4003589"/>
                <a:gd name="connsiteY1732" fmla="*/ 1123772 h 3670407"/>
                <a:gd name="connsiteX1733" fmla="*/ 978456 w 4003589"/>
                <a:gd name="connsiteY1733" fmla="*/ 1127819 h 3670407"/>
                <a:gd name="connsiteX1734" fmla="*/ 976249 w 4003589"/>
                <a:gd name="connsiteY1734" fmla="*/ 1131620 h 3670407"/>
                <a:gd name="connsiteX1735" fmla="*/ 975636 w 4003589"/>
                <a:gd name="connsiteY1735" fmla="*/ 1134686 h 3670407"/>
                <a:gd name="connsiteX1736" fmla="*/ 976740 w 4003589"/>
                <a:gd name="connsiteY1736" fmla="*/ 1136648 h 3670407"/>
                <a:gd name="connsiteX1737" fmla="*/ 977475 w 4003589"/>
                <a:gd name="connsiteY1737" fmla="*/ 1136893 h 3670407"/>
                <a:gd name="connsiteX1738" fmla="*/ 978334 w 4003589"/>
                <a:gd name="connsiteY1738" fmla="*/ 1137016 h 3670407"/>
                <a:gd name="connsiteX1739" fmla="*/ 979315 w 4003589"/>
                <a:gd name="connsiteY1739" fmla="*/ 1137016 h 3670407"/>
                <a:gd name="connsiteX1740" fmla="*/ 980418 w 4003589"/>
                <a:gd name="connsiteY1740" fmla="*/ 1136893 h 3670407"/>
                <a:gd name="connsiteX1741" fmla="*/ 983116 w 4003589"/>
                <a:gd name="connsiteY1741" fmla="*/ 1136035 h 3670407"/>
                <a:gd name="connsiteX1742" fmla="*/ 986059 w 4003589"/>
                <a:gd name="connsiteY1742" fmla="*/ 1134441 h 3670407"/>
                <a:gd name="connsiteX1743" fmla="*/ 989125 w 4003589"/>
                <a:gd name="connsiteY1743" fmla="*/ 1132356 h 3670407"/>
                <a:gd name="connsiteX1744" fmla="*/ 992068 w 4003589"/>
                <a:gd name="connsiteY1744" fmla="*/ 1129658 h 3670407"/>
                <a:gd name="connsiteX1745" fmla="*/ 995624 w 4003589"/>
                <a:gd name="connsiteY1745" fmla="*/ 1125611 h 3670407"/>
                <a:gd name="connsiteX1746" fmla="*/ 997832 w 4003589"/>
                <a:gd name="connsiteY1746" fmla="*/ 1121810 h 3670407"/>
                <a:gd name="connsiteX1747" fmla="*/ 998445 w 4003589"/>
                <a:gd name="connsiteY1747" fmla="*/ 1118744 h 3670407"/>
                <a:gd name="connsiteX1748" fmla="*/ 997341 w 4003589"/>
                <a:gd name="connsiteY1748" fmla="*/ 1116782 h 3670407"/>
                <a:gd name="connsiteX1749" fmla="*/ 996605 w 4003589"/>
                <a:gd name="connsiteY1749" fmla="*/ 1116537 h 3670407"/>
                <a:gd name="connsiteX1750" fmla="*/ 995747 w 4003589"/>
                <a:gd name="connsiteY1750" fmla="*/ 1116414 h 3670407"/>
                <a:gd name="connsiteX1751" fmla="*/ 994766 w 4003589"/>
                <a:gd name="connsiteY1751" fmla="*/ 1116414 h 3670407"/>
                <a:gd name="connsiteX1752" fmla="*/ 993662 w 4003589"/>
                <a:gd name="connsiteY1752" fmla="*/ 1116660 h 3670407"/>
                <a:gd name="connsiteX1753" fmla="*/ 3949020 w 4003589"/>
                <a:gd name="connsiteY1753" fmla="*/ 463415 h 3670407"/>
                <a:gd name="connsiteX1754" fmla="*/ 3946936 w 4003589"/>
                <a:gd name="connsiteY1754" fmla="*/ 464028 h 3670407"/>
                <a:gd name="connsiteX1755" fmla="*/ 3944728 w 4003589"/>
                <a:gd name="connsiteY1755" fmla="*/ 464764 h 3670407"/>
                <a:gd name="connsiteX1756" fmla="*/ 3942521 w 4003589"/>
                <a:gd name="connsiteY1756" fmla="*/ 465745 h 3670407"/>
                <a:gd name="connsiteX1757" fmla="*/ 3940313 w 4003589"/>
                <a:gd name="connsiteY1757" fmla="*/ 466849 h 3670407"/>
                <a:gd name="connsiteX1758" fmla="*/ 3933324 w 4003589"/>
                <a:gd name="connsiteY1758" fmla="*/ 471386 h 3670407"/>
                <a:gd name="connsiteX1759" fmla="*/ 3928173 w 4003589"/>
                <a:gd name="connsiteY1759" fmla="*/ 476659 h 3670407"/>
                <a:gd name="connsiteX1760" fmla="*/ 3925230 w 4003589"/>
                <a:gd name="connsiteY1760" fmla="*/ 481932 h 3670407"/>
                <a:gd name="connsiteX1761" fmla="*/ 3925108 w 4003589"/>
                <a:gd name="connsiteY1761" fmla="*/ 486714 h 3670407"/>
                <a:gd name="connsiteX1762" fmla="*/ 3926825 w 4003589"/>
                <a:gd name="connsiteY1762" fmla="*/ 489167 h 3670407"/>
                <a:gd name="connsiteX1763" fmla="*/ 3929768 w 4003589"/>
                <a:gd name="connsiteY1763" fmla="*/ 490639 h 3670407"/>
                <a:gd name="connsiteX1764" fmla="*/ 3933692 w 4003589"/>
                <a:gd name="connsiteY1764" fmla="*/ 491006 h 3670407"/>
                <a:gd name="connsiteX1765" fmla="*/ 3938352 w 4003589"/>
                <a:gd name="connsiteY1765" fmla="*/ 490393 h 3670407"/>
                <a:gd name="connsiteX1766" fmla="*/ 3940436 w 4003589"/>
                <a:gd name="connsiteY1766" fmla="*/ 489903 h 3670407"/>
                <a:gd name="connsiteX1767" fmla="*/ 3942521 w 4003589"/>
                <a:gd name="connsiteY1767" fmla="*/ 489167 h 3670407"/>
                <a:gd name="connsiteX1768" fmla="*/ 3944728 w 4003589"/>
                <a:gd name="connsiteY1768" fmla="*/ 488309 h 3670407"/>
                <a:gd name="connsiteX1769" fmla="*/ 3946936 w 4003589"/>
                <a:gd name="connsiteY1769" fmla="*/ 487205 h 3670407"/>
                <a:gd name="connsiteX1770" fmla="*/ 3953925 w 4003589"/>
                <a:gd name="connsiteY1770" fmla="*/ 482545 h 3670407"/>
                <a:gd name="connsiteX1771" fmla="*/ 3959198 w 4003589"/>
                <a:gd name="connsiteY1771" fmla="*/ 477272 h 3670407"/>
                <a:gd name="connsiteX1772" fmla="*/ 3962141 w 4003589"/>
                <a:gd name="connsiteY1772" fmla="*/ 471999 h 3670407"/>
                <a:gd name="connsiteX1773" fmla="*/ 3962264 w 4003589"/>
                <a:gd name="connsiteY1773" fmla="*/ 467339 h 3670407"/>
                <a:gd name="connsiteX1774" fmla="*/ 3960548 w 4003589"/>
                <a:gd name="connsiteY1774" fmla="*/ 464886 h 3670407"/>
                <a:gd name="connsiteX1775" fmla="*/ 3957604 w 4003589"/>
                <a:gd name="connsiteY1775" fmla="*/ 463415 h 3670407"/>
                <a:gd name="connsiteX1776" fmla="*/ 3953680 w 4003589"/>
                <a:gd name="connsiteY1776" fmla="*/ 463047 h 3670407"/>
                <a:gd name="connsiteX1777" fmla="*/ 3949020 w 4003589"/>
                <a:gd name="connsiteY1777" fmla="*/ 463660 h 3670407"/>
                <a:gd name="connsiteX1778" fmla="*/ 953195 w 4003589"/>
                <a:gd name="connsiteY1778" fmla="*/ 1156636 h 3670407"/>
                <a:gd name="connsiteX1779" fmla="*/ 950497 w 4003589"/>
                <a:gd name="connsiteY1779" fmla="*/ 1157618 h 3670407"/>
                <a:gd name="connsiteX1780" fmla="*/ 947431 w 4003589"/>
                <a:gd name="connsiteY1780" fmla="*/ 1159212 h 3670407"/>
                <a:gd name="connsiteX1781" fmla="*/ 944366 w 4003589"/>
                <a:gd name="connsiteY1781" fmla="*/ 1161419 h 3670407"/>
                <a:gd name="connsiteX1782" fmla="*/ 941300 w 4003589"/>
                <a:gd name="connsiteY1782" fmla="*/ 1164117 h 3670407"/>
                <a:gd name="connsiteX1783" fmla="*/ 937866 w 4003589"/>
                <a:gd name="connsiteY1783" fmla="*/ 1168286 h 3670407"/>
                <a:gd name="connsiteX1784" fmla="*/ 935781 w 4003589"/>
                <a:gd name="connsiteY1784" fmla="*/ 1172088 h 3670407"/>
                <a:gd name="connsiteX1785" fmla="*/ 935291 w 4003589"/>
                <a:gd name="connsiteY1785" fmla="*/ 1175153 h 3670407"/>
                <a:gd name="connsiteX1786" fmla="*/ 936517 w 4003589"/>
                <a:gd name="connsiteY1786" fmla="*/ 1176993 h 3670407"/>
                <a:gd name="connsiteX1787" fmla="*/ 937253 w 4003589"/>
                <a:gd name="connsiteY1787" fmla="*/ 1177238 h 3670407"/>
                <a:gd name="connsiteX1788" fmla="*/ 938111 w 4003589"/>
                <a:gd name="connsiteY1788" fmla="*/ 1177238 h 3670407"/>
                <a:gd name="connsiteX1789" fmla="*/ 938970 w 4003589"/>
                <a:gd name="connsiteY1789" fmla="*/ 1177238 h 3670407"/>
                <a:gd name="connsiteX1790" fmla="*/ 939951 w 4003589"/>
                <a:gd name="connsiteY1790" fmla="*/ 1177115 h 3670407"/>
                <a:gd name="connsiteX1791" fmla="*/ 942649 w 4003589"/>
                <a:gd name="connsiteY1791" fmla="*/ 1176134 h 3670407"/>
                <a:gd name="connsiteX1792" fmla="*/ 945715 w 4003589"/>
                <a:gd name="connsiteY1792" fmla="*/ 1174540 h 3670407"/>
                <a:gd name="connsiteX1793" fmla="*/ 948903 w 4003589"/>
                <a:gd name="connsiteY1793" fmla="*/ 1172333 h 3670407"/>
                <a:gd name="connsiteX1794" fmla="*/ 951969 w 4003589"/>
                <a:gd name="connsiteY1794" fmla="*/ 1169513 h 3670407"/>
                <a:gd name="connsiteX1795" fmla="*/ 955525 w 4003589"/>
                <a:gd name="connsiteY1795" fmla="*/ 1165343 h 3670407"/>
                <a:gd name="connsiteX1796" fmla="*/ 957610 w 4003589"/>
                <a:gd name="connsiteY1796" fmla="*/ 1161542 h 3670407"/>
                <a:gd name="connsiteX1797" fmla="*/ 958100 w 4003589"/>
                <a:gd name="connsiteY1797" fmla="*/ 1158476 h 3670407"/>
                <a:gd name="connsiteX1798" fmla="*/ 956874 w 4003589"/>
                <a:gd name="connsiteY1798" fmla="*/ 1156636 h 3670407"/>
                <a:gd name="connsiteX1799" fmla="*/ 956138 w 4003589"/>
                <a:gd name="connsiteY1799" fmla="*/ 1156391 h 3670407"/>
                <a:gd name="connsiteX1800" fmla="*/ 955280 w 4003589"/>
                <a:gd name="connsiteY1800" fmla="*/ 1156391 h 3670407"/>
                <a:gd name="connsiteX1801" fmla="*/ 954421 w 4003589"/>
                <a:gd name="connsiteY1801" fmla="*/ 1156391 h 3670407"/>
                <a:gd name="connsiteX1802" fmla="*/ 953440 w 4003589"/>
                <a:gd name="connsiteY1802" fmla="*/ 1156514 h 3670407"/>
                <a:gd name="connsiteX1803" fmla="*/ 3961161 w 4003589"/>
                <a:gd name="connsiteY1803" fmla="*/ 504741 h 3670407"/>
                <a:gd name="connsiteX1804" fmla="*/ 3959198 w 4003589"/>
                <a:gd name="connsiteY1804" fmla="*/ 505231 h 3670407"/>
                <a:gd name="connsiteX1805" fmla="*/ 3957236 w 4003589"/>
                <a:gd name="connsiteY1805" fmla="*/ 505844 h 3670407"/>
                <a:gd name="connsiteX1806" fmla="*/ 3955152 w 4003589"/>
                <a:gd name="connsiteY1806" fmla="*/ 506703 h 3670407"/>
                <a:gd name="connsiteX1807" fmla="*/ 3953067 w 4003589"/>
                <a:gd name="connsiteY1807" fmla="*/ 507684 h 3670407"/>
                <a:gd name="connsiteX1808" fmla="*/ 3945955 w 4003589"/>
                <a:gd name="connsiteY1808" fmla="*/ 512221 h 3670407"/>
                <a:gd name="connsiteX1809" fmla="*/ 3940559 w 4003589"/>
                <a:gd name="connsiteY1809" fmla="*/ 517494 h 3670407"/>
                <a:gd name="connsiteX1810" fmla="*/ 3937370 w 4003589"/>
                <a:gd name="connsiteY1810" fmla="*/ 522890 h 3670407"/>
                <a:gd name="connsiteX1811" fmla="*/ 3937003 w 4003589"/>
                <a:gd name="connsiteY1811" fmla="*/ 527795 h 3670407"/>
                <a:gd name="connsiteX1812" fmla="*/ 3938597 w 4003589"/>
                <a:gd name="connsiteY1812" fmla="*/ 530493 h 3670407"/>
                <a:gd name="connsiteX1813" fmla="*/ 3941540 w 4003589"/>
                <a:gd name="connsiteY1813" fmla="*/ 532087 h 3670407"/>
                <a:gd name="connsiteX1814" fmla="*/ 3945587 w 4003589"/>
                <a:gd name="connsiteY1814" fmla="*/ 532578 h 3670407"/>
                <a:gd name="connsiteX1815" fmla="*/ 3950492 w 4003589"/>
                <a:gd name="connsiteY1815" fmla="*/ 531965 h 3670407"/>
                <a:gd name="connsiteX1816" fmla="*/ 3952454 w 4003589"/>
                <a:gd name="connsiteY1816" fmla="*/ 531474 h 3670407"/>
                <a:gd name="connsiteX1817" fmla="*/ 3954416 w 4003589"/>
                <a:gd name="connsiteY1817" fmla="*/ 530861 h 3670407"/>
                <a:gd name="connsiteX1818" fmla="*/ 3956501 w 4003589"/>
                <a:gd name="connsiteY1818" fmla="*/ 530002 h 3670407"/>
                <a:gd name="connsiteX1819" fmla="*/ 3958585 w 4003589"/>
                <a:gd name="connsiteY1819" fmla="*/ 529022 h 3670407"/>
                <a:gd name="connsiteX1820" fmla="*/ 3965698 w 4003589"/>
                <a:gd name="connsiteY1820" fmla="*/ 524484 h 3670407"/>
                <a:gd name="connsiteX1821" fmla="*/ 3971093 w 4003589"/>
                <a:gd name="connsiteY1821" fmla="*/ 519211 h 3670407"/>
                <a:gd name="connsiteX1822" fmla="*/ 3974282 w 4003589"/>
                <a:gd name="connsiteY1822" fmla="*/ 513815 h 3670407"/>
                <a:gd name="connsiteX1823" fmla="*/ 3974650 w 4003589"/>
                <a:gd name="connsiteY1823" fmla="*/ 508910 h 3670407"/>
                <a:gd name="connsiteX1824" fmla="*/ 3972933 w 4003589"/>
                <a:gd name="connsiteY1824" fmla="*/ 506213 h 3670407"/>
                <a:gd name="connsiteX1825" fmla="*/ 3969990 w 4003589"/>
                <a:gd name="connsiteY1825" fmla="*/ 504618 h 3670407"/>
                <a:gd name="connsiteX1826" fmla="*/ 3965943 w 4003589"/>
                <a:gd name="connsiteY1826" fmla="*/ 504128 h 3670407"/>
                <a:gd name="connsiteX1827" fmla="*/ 3961161 w 4003589"/>
                <a:gd name="connsiteY1827" fmla="*/ 504741 h 3670407"/>
                <a:gd name="connsiteX1828" fmla="*/ 913218 w 4003589"/>
                <a:gd name="connsiteY1828" fmla="*/ 1197349 h 3670407"/>
                <a:gd name="connsiteX1829" fmla="*/ 910397 w 4003589"/>
                <a:gd name="connsiteY1829" fmla="*/ 1198330 h 3670407"/>
                <a:gd name="connsiteX1830" fmla="*/ 907332 w 4003589"/>
                <a:gd name="connsiteY1830" fmla="*/ 1200047 h 3670407"/>
                <a:gd name="connsiteX1831" fmla="*/ 904143 w 4003589"/>
                <a:gd name="connsiteY1831" fmla="*/ 1202377 h 3670407"/>
                <a:gd name="connsiteX1832" fmla="*/ 901078 w 4003589"/>
                <a:gd name="connsiteY1832" fmla="*/ 1205198 h 3670407"/>
                <a:gd name="connsiteX1833" fmla="*/ 897644 w 4003589"/>
                <a:gd name="connsiteY1833" fmla="*/ 1209367 h 3670407"/>
                <a:gd name="connsiteX1834" fmla="*/ 895682 w 4003589"/>
                <a:gd name="connsiteY1834" fmla="*/ 1213168 h 3670407"/>
                <a:gd name="connsiteX1835" fmla="*/ 895314 w 4003589"/>
                <a:gd name="connsiteY1835" fmla="*/ 1216112 h 3670407"/>
                <a:gd name="connsiteX1836" fmla="*/ 896663 w 4003589"/>
                <a:gd name="connsiteY1836" fmla="*/ 1217951 h 3670407"/>
                <a:gd name="connsiteX1837" fmla="*/ 897276 w 4003589"/>
                <a:gd name="connsiteY1837" fmla="*/ 1218196 h 3670407"/>
                <a:gd name="connsiteX1838" fmla="*/ 898012 w 4003589"/>
                <a:gd name="connsiteY1838" fmla="*/ 1218196 h 3670407"/>
                <a:gd name="connsiteX1839" fmla="*/ 898870 w 4003589"/>
                <a:gd name="connsiteY1839" fmla="*/ 1218196 h 3670407"/>
                <a:gd name="connsiteX1840" fmla="*/ 899729 w 4003589"/>
                <a:gd name="connsiteY1840" fmla="*/ 1218074 h 3670407"/>
                <a:gd name="connsiteX1841" fmla="*/ 902549 w 4003589"/>
                <a:gd name="connsiteY1841" fmla="*/ 1217092 h 3670407"/>
                <a:gd name="connsiteX1842" fmla="*/ 905615 w 4003589"/>
                <a:gd name="connsiteY1842" fmla="*/ 1215376 h 3670407"/>
                <a:gd name="connsiteX1843" fmla="*/ 908803 w 4003589"/>
                <a:gd name="connsiteY1843" fmla="*/ 1213046 h 3670407"/>
                <a:gd name="connsiteX1844" fmla="*/ 911992 w 4003589"/>
                <a:gd name="connsiteY1844" fmla="*/ 1210103 h 3670407"/>
                <a:gd name="connsiteX1845" fmla="*/ 915425 w 4003589"/>
                <a:gd name="connsiteY1845" fmla="*/ 1205933 h 3670407"/>
                <a:gd name="connsiteX1846" fmla="*/ 917387 w 4003589"/>
                <a:gd name="connsiteY1846" fmla="*/ 1202132 h 3670407"/>
                <a:gd name="connsiteX1847" fmla="*/ 917755 w 4003589"/>
                <a:gd name="connsiteY1847" fmla="*/ 1199189 h 3670407"/>
                <a:gd name="connsiteX1848" fmla="*/ 916406 w 4003589"/>
                <a:gd name="connsiteY1848" fmla="*/ 1197472 h 3670407"/>
                <a:gd name="connsiteX1849" fmla="*/ 915670 w 4003589"/>
                <a:gd name="connsiteY1849" fmla="*/ 1197227 h 3670407"/>
                <a:gd name="connsiteX1850" fmla="*/ 914935 w 4003589"/>
                <a:gd name="connsiteY1850" fmla="*/ 1197227 h 3670407"/>
                <a:gd name="connsiteX1851" fmla="*/ 914076 w 4003589"/>
                <a:gd name="connsiteY1851" fmla="*/ 1197227 h 3670407"/>
                <a:gd name="connsiteX1852" fmla="*/ 913095 w 4003589"/>
                <a:gd name="connsiteY1852" fmla="*/ 1197349 h 3670407"/>
                <a:gd name="connsiteX1853" fmla="*/ 3971339 w 4003589"/>
                <a:gd name="connsiteY1853" fmla="*/ 547784 h 3670407"/>
                <a:gd name="connsiteX1854" fmla="*/ 3969499 w 4003589"/>
                <a:gd name="connsiteY1854" fmla="*/ 548274 h 3670407"/>
                <a:gd name="connsiteX1855" fmla="*/ 3967660 w 4003589"/>
                <a:gd name="connsiteY1855" fmla="*/ 548887 h 3670407"/>
                <a:gd name="connsiteX1856" fmla="*/ 3965698 w 4003589"/>
                <a:gd name="connsiteY1856" fmla="*/ 549623 h 3670407"/>
                <a:gd name="connsiteX1857" fmla="*/ 3963736 w 4003589"/>
                <a:gd name="connsiteY1857" fmla="*/ 550482 h 3670407"/>
                <a:gd name="connsiteX1858" fmla="*/ 3956501 w 4003589"/>
                <a:gd name="connsiteY1858" fmla="*/ 554896 h 3670407"/>
                <a:gd name="connsiteX1859" fmla="*/ 3950982 w 4003589"/>
                <a:gd name="connsiteY1859" fmla="*/ 560169 h 3670407"/>
                <a:gd name="connsiteX1860" fmla="*/ 3947671 w 4003589"/>
                <a:gd name="connsiteY1860" fmla="*/ 565687 h 3670407"/>
                <a:gd name="connsiteX1861" fmla="*/ 3947058 w 4003589"/>
                <a:gd name="connsiteY1861" fmla="*/ 570715 h 3670407"/>
                <a:gd name="connsiteX1862" fmla="*/ 3948530 w 4003589"/>
                <a:gd name="connsiteY1862" fmla="*/ 573658 h 3670407"/>
                <a:gd name="connsiteX1863" fmla="*/ 3951473 w 4003589"/>
                <a:gd name="connsiteY1863" fmla="*/ 575375 h 3670407"/>
                <a:gd name="connsiteX1864" fmla="*/ 3955642 w 4003589"/>
                <a:gd name="connsiteY1864" fmla="*/ 575988 h 3670407"/>
                <a:gd name="connsiteX1865" fmla="*/ 3960670 w 4003589"/>
                <a:gd name="connsiteY1865" fmla="*/ 575375 h 3670407"/>
                <a:gd name="connsiteX1866" fmla="*/ 3962509 w 4003589"/>
                <a:gd name="connsiteY1866" fmla="*/ 574885 h 3670407"/>
                <a:gd name="connsiteX1867" fmla="*/ 3964471 w 4003589"/>
                <a:gd name="connsiteY1867" fmla="*/ 574271 h 3670407"/>
                <a:gd name="connsiteX1868" fmla="*/ 3966433 w 4003589"/>
                <a:gd name="connsiteY1868" fmla="*/ 573536 h 3670407"/>
                <a:gd name="connsiteX1869" fmla="*/ 3968396 w 4003589"/>
                <a:gd name="connsiteY1869" fmla="*/ 572677 h 3670407"/>
                <a:gd name="connsiteX1870" fmla="*/ 3975631 w 4003589"/>
                <a:gd name="connsiteY1870" fmla="*/ 568263 h 3670407"/>
                <a:gd name="connsiteX1871" fmla="*/ 3981149 w 4003589"/>
                <a:gd name="connsiteY1871" fmla="*/ 562990 h 3670407"/>
                <a:gd name="connsiteX1872" fmla="*/ 3984460 w 4003589"/>
                <a:gd name="connsiteY1872" fmla="*/ 557471 h 3670407"/>
                <a:gd name="connsiteX1873" fmla="*/ 3985073 w 4003589"/>
                <a:gd name="connsiteY1873" fmla="*/ 552444 h 3670407"/>
                <a:gd name="connsiteX1874" fmla="*/ 3983479 w 4003589"/>
                <a:gd name="connsiteY1874" fmla="*/ 549501 h 3670407"/>
                <a:gd name="connsiteX1875" fmla="*/ 3980413 w 4003589"/>
                <a:gd name="connsiteY1875" fmla="*/ 547784 h 3670407"/>
                <a:gd name="connsiteX1876" fmla="*/ 3976244 w 4003589"/>
                <a:gd name="connsiteY1876" fmla="*/ 547171 h 3670407"/>
                <a:gd name="connsiteX1877" fmla="*/ 3971216 w 4003589"/>
                <a:gd name="connsiteY1877" fmla="*/ 547784 h 3670407"/>
                <a:gd name="connsiteX1878" fmla="*/ 873854 w 4003589"/>
                <a:gd name="connsiteY1878" fmla="*/ 1238307 h 3670407"/>
                <a:gd name="connsiteX1879" fmla="*/ 870911 w 4003589"/>
                <a:gd name="connsiteY1879" fmla="*/ 1239288 h 3670407"/>
                <a:gd name="connsiteX1880" fmla="*/ 867723 w 4003589"/>
                <a:gd name="connsiteY1880" fmla="*/ 1241005 h 3670407"/>
                <a:gd name="connsiteX1881" fmla="*/ 864411 w 4003589"/>
                <a:gd name="connsiteY1881" fmla="*/ 1243458 h 3670407"/>
                <a:gd name="connsiteX1882" fmla="*/ 861223 w 4003589"/>
                <a:gd name="connsiteY1882" fmla="*/ 1246401 h 3670407"/>
                <a:gd name="connsiteX1883" fmla="*/ 857912 w 4003589"/>
                <a:gd name="connsiteY1883" fmla="*/ 1250570 h 3670407"/>
                <a:gd name="connsiteX1884" fmla="*/ 856073 w 4003589"/>
                <a:gd name="connsiteY1884" fmla="*/ 1254249 h 3670407"/>
                <a:gd name="connsiteX1885" fmla="*/ 855828 w 4003589"/>
                <a:gd name="connsiteY1885" fmla="*/ 1257192 h 3670407"/>
                <a:gd name="connsiteX1886" fmla="*/ 857299 w 4003589"/>
                <a:gd name="connsiteY1886" fmla="*/ 1258909 h 3670407"/>
                <a:gd name="connsiteX1887" fmla="*/ 857912 w 4003589"/>
                <a:gd name="connsiteY1887" fmla="*/ 1259032 h 3670407"/>
                <a:gd name="connsiteX1888" fmla="*/ 858648 w 4003589"/>
                <a:gd name="connsiteY1888" fmla="*/ 1259032 h 3670407"/>
                <a:gd name="connsiteX1889" fmla="*/ 859384 w 4003589"/>
                <a:gd name="connsiteY1889" fmla="*/ 1259032 h 3670407"/>
                <a:gd name="connsiteX1890" fmla="*/ 860242 w 4003589"/>
                <a:gd name="connsiteY1890" fmla="*/ 1258909 h 3670407"/>
                <a:gd name="connsiteX1891" fmla="*/ 863185 w 4003589"/>
                <a:gd name="connsiteY1891" fmla="*/ 1257928 h 3670407"/>
                <a:gd name="connsiteX1892" fmla="*/ 866374 w 4003589"/>
                <a:gd name="connsiteY1892" fmla="*/ 1256211 h 3670407"/>
                <a:gd name="connsiteX1893" fmla="*/ 869684 w 4003589"/>
                <a:gd name="connsiteY1893" fmla="*/ 1253759 h 3670407"/>
                <a:gd name="connsiteX1894" fmla="*/ 872873 w 4003589"/>
                <a:gd name="connsiteY1894" fmla="*/ 1250815 h 3670407"/>
                <a:gd name="connsiteX1895" fmla="*/ 876184 w 4003589"/>
                <a:gd name="connsiteY1895" fmla="*/ 1246646 h 3670407"/>
                <a:gd name="connsiteX1896" fmla="*/ 878023 w 4003589"/>
                <a:gd name="connsiteY1896" fmla="*/ 1242845 h 3670407"/>
                <a:gd name="connsiteX1897" fmla="*/ 878269 w 4003589"/>
                <a:gd name="connsiteY1897" fmla="*/ 1239901 h 3670407"/>
                <a:gd name="connsiteX1898" fmla="*/ 876797 w 4003589"/>
                <a:gd name="connsiteY1898" fmla="*/ 1238185 h 3670407"/>
                <a:gd name="connsiteX1899" fmla="*/ 876184 w 4003589"/>
                <a:gd name="connsiteY1899" fmla="*/ 1238062 h 3670407"/>
                <a:gd name="connsiteX1900" fmla="*/ 875448 w 4003589"/>
                <a:gd name="connsiteY1900" fmla="*/ 1238062 h 3670407"/>
                <a:gd name="connsiteX1901" fmla="*/ 874712 w 4003589"/>
                <a:gd name="connsiteY1901" fmla="*/ 1238062 h 3670407"/>
                <a:gd name="connsiteX1902" fmla="*/ 873854 w 4003589"/>
                <a:gd name="connsiteY1902" fmla="*/ 1238185 h 3670407"/>
                <a:gd name="connsiteX1903" fmla="*/ 3979310 w 4003589"/>
                <a:gd name="connsiteY1903" fmla="*/ 592666 h 3670407"/>
                <a:gd name="connsiteX1904" fmla="*/ 3977593 w 4003589"/>
                <a:gd name="connsiteY1904" fmla="*/ 593034 h 3670407"/>
                <a:gd name="connsiteX1905" fmla="*/ 3975876 w 4003589"/>
                <a:gd name="connsiteY1905" fmla="*/ 593524 h 3670407"/>
                <a:gd name="connsiteX1906" fmla="*/ 3974036 w 4003589"/>
                <a:gd name="connsiteY1906" fmla="*/ 594137 h 3670407"/>
                <a:gd name="connsiteX1907" fmla="*/ 3972197 w 4003589"/>
                <a:gd name="connsiteY1907" fmla="*/ 594873 h 3670407"/>
                <a:gd name="connsiteX1908" fmla="*/ 3964839 w 4003589"/>
                <a:gd name="connsiteY1908" fmla="*/ 599165 h 3670407"/>
                <a:gd name="connsiteX1909" fmla="*/ 3959076 w 4003589"/>
                <a:gd name="connsiteY1909" fmla="*/ 604438 h 3670407"/>
                <a:gd name="connsiteX1910" fmla="*/ 3955520 w 4003589"/>
                <a:gd name="connsiteY1910" fmla="*/ 609957 h 3670407"/>
                <a:gd name="connsiteX1911" fmla="*/ 3954661 w 4003589"/>
                <a:gd name="connsiteY1911" fmla="*/ 615230 h 3670407"/>
                <a:gd name="connsiteX1912" fmla="*/ 3956133 w 4003589"/>
                <a:gd name="connsiteY1912" fmla="*/ 618295 h 3670407"/>
                <a:gd name="connsiteX1913" fmla="*/ 3959076 w 4003589"/>
                <a:gd name="connsiteY1913" fmla="*/ 620257 h 3670407"/>
                <a:gd name="connsiteX1914" fmla="*/ 3963368 w 4003589"/>
                <a:gd name="connsiteY1914" fmla="*/ 620993 h 3670407"/>
                <a:gd name="connsiteX1915" fmla="*/ 3968641 w 4003589"/>
                <a:gd name="connsiteY1915" fmla="*/ 620380 h 3670407"/>
                <a:gd name="connsiteX1916" fmla="*/ 3970358 w 4003589"/>
                <a:gd name="connsiteY1916" fmla="*/ 620012 h 3670407"/>
                <a:gd name="connsiteX1917" fmla="*/ 3972197 w 4003589"/>
                <a:gd name="connsiteY1917" fmla="*/ 619522 h 3670407"/>
                <a:gd name="connsiteX1918" fmla="*/ 3974036 w 4003589"/>
                <a:gd name="connsiteY1918" fmla="*/ 618908 h 3670407"/>
                <a:gd name="connsiteX1919" fmla="*/ 3975876 w 4003589"/>
                <a:gd name="connsiteY1919" fmla="*/ 618173 h 3670407"/>
                <a:gd name="connsiteX1920" fmla="*/ 3983234 w 4003589"/>
                <a:gd name="connsiteY1920" fmla="*/ 613881 h 3670407"/>
                <a:gd name="connsiteX1921" fmla="*/ 3988997 w 4003589"/>
                <a:gd name="connsiteY1921" fmla="*/ 608608 h 3670407"/>
                <a:gd name="connsiteX1922" fmla="*/ 3992553 w 4003589"/>
                <a:gd name="connsiteY1922" fmla="*/ 603089 h 3670407"/>
                <a:gd name="connsiteX1923" fmla="*/ 3993412 w 4003589"/>
                <a:gd name="connsiteY1923" fmla="*/ 597939 h 3670407"/>
                <a:gd name="connsiteX1924" fmla="*/ 3991940 w 4003589"/>
                <a:gd name="connsiteY1924" fmla="*/ 594873 h 3670407"/>
                <a:gd name="connsiteX1925" fmla="*/ 3988997 w 4003589"/>
                <a:gd name="connsiteY1925" fmla="*/ 592911 h 3670407"/>
                <a:gd name="connsiteX1926" fmla="*/ 3984705 w 4003589"/>
                <a:gd name="connsiteY1926" fmla="*/ 592175 h 3670407"/>
                <a:gd name="connsiteX1927" fmla="*/ 3979555 w 4003589"/>
                <a:gd name="connsiteY1927" fmla="*/ 592789 h 3670407"/>
                <a:gd name="connsiteX1928" fmla="*/ 835103 w 4003589"/>
                <a:gd name="connsiteY1928" fmla="*/ 1279879 h 3670407"/>
                <a:gd name="connsiteX1929" fmla="*/ 832160 w 4003589"/>
                <a:gd name="connsiteY1929" fmla="*/ 1280860 h 3670407"/>
                <a:gd name="connsiteX1930" fmla="*/ 828849 w 4003589"/>
                <a:gd name="connsiteY1930" fmla="*/ 1282699 h 3670407"/>
                <a:gd name="connsiteX1931" fmla="*/ 825538 w 4003589"/>
                <a:gd name="connsiteY1931" fmla="*/ 1285274 h 3670407"/>
                <a:gd name="connsiteX1932" fmla="*/ 822350 w 4003589"/>
                <a:gd name="connsiteY1932" fmla="*/ 1288340 h 3670407"/>
                <a:gd name="connsiteX1933" fmla="*/ 819039 w 4003589"/>
                <a:gd name="connsiteY1933" fmla="*/ 1292509 h 3670407"/>
                <a:gd name="connsiteX1934" fmla="*/ 817322 w 4003589"/>
                <a:gd name="connsiteY1934" fmla="*/ 1296188 h 3670407"/>
                <a:gd name="connsiteX1935" fmla="*/ 817199 w 4003589"/>
                <a:gd name="connsiteY1935" fmla="*/ 1299009 h 3670407"/>
                <a:gd name="connsiteX1936" fmla="*/ 818794 w 4003589"/>
                <a:gd name="connsiteY1936" fmla="*/ 1300603 h 3670407"/>
                <a:gd name="connsiteX1937" fmla="*/ 819407 w 4003589"/>
                <a:gd name="connsiteY1937" fmla="*/ 1300725 h 3670407"/>
                <a:gd name="connsiteX1938" fmla="*/ 820142 w 4003589"/>
                <a:gd name="connsiteY1938" fmla="*/ 1300725 h 3670407"/>
                <a:gd name="connsiteX1939" fmla="*/ 820878 w 4003589"/>
                <a:gd name="connsiteY1939" fmla="*/ 1300725 h 3670407"/>
                <a:gd name="connsiteX1940" fmla="*/ 821614 w 4003589"/>
                <a:gd name="connsiteY1940" fmla="*/ 1300603 h 3670407"/>
                <a:gd name="connsiteX1941" fmla="*/ 824557 w 4003589"/>
                <a:gd name="connsiteY1941" fmla="*/ 1299622 h 3670407"/>
                <a:gd name="connsiteX1942" fmla="*/ 827868 w 4003589"/>
                <a:gd name="connsiteY1942" fmla="*/ 1297782 h 3670407"/>
                <a:gd name="connsiteX1943" fmla="*/ 831179 w 4003589"/>
                <a:gd name="connsiteY1943" fmla="*/ 1295207 h 3670407"/>
                <a:gd name="connsiteX1944" fmla="*/ 834367 w 4003589"/>
                <a:gd name="connsiteY1944" fmla="*/ 1292142 h 3670407"/>
                <a:gd name="connsiteX1945" fmla="*/ 837678 w 4003589"/>
                <a:gd name="connsiteY1945" fmla="*/ 1287972 h 3670407"/>
                <a:gd name="connsiteX1946" fmla="*/ 839395 w 4003589"/>
                <a:gd name="connsiteY1946" fmla="*/ 1284293 h 3670407"/>
                <a:gd name="connsiteX1947" fmla="*/ 839518 w 4003589"/>
                <a:gd name="connsiteY1947" fmla="*/ 1281473 h 3670407"/>
                <a:gd name="connsiteX1948" fmla="*/ 837924 w 4003589"/>
                <a:gd name="connsiteY1948" fmla="*/ 1280001 h 3670407"/>
                <a:gd name="connsiteX1949" fmla="*/ 837310 w 4003589"/>
                <a:gd name="connsiteY1949" fmla="*/ 1279879 h 3670407"/>
                <a:gd name="connsiteX1950" fmla="*/ 836575 w 4003589"/>
                <a:gd name="connsiteY1950" fmla="*/ 1279879 h 3670407"/>
                <a:gd name="connsiteX1951" fmla="*/ 835839 w 4003589"/>
                <a:gd name="connsiteY1951" fmla="*/ 1279879 h 3670407"/>
                <a:gd name="connsiteX1952" fmla="*/ 834981 w 4003589"/>
                <a:gd name="connsiteY1952" fmla="*/ 1280001 h 3670407"/>
                <a:gd name="connsiteX1953" fmla="*/ 3985073 w 4003589"/>
                <a:gd name="connsiteY1953" fmla="*/ 639633 h 3670407"/>
                <a:gd name="connsiteX1954" fmla="*/ 3983479 w 4003589"/>
                <a:gd name="connsiteY1954" fmla="*/ 640001 h 3670407"/>
                <a:gd name="connsiteX1955" fmla="*/ 3981885 w 4003589"/>
                <a:gd name="connsiteY1955" fmla="*/ 640491 h 3670407"/>
                <a:gd name="connsiteX1956" fmla="*/ 3980168 w 4003589"/>
                <a:gd name="connsiteY1956" fmla="*/ 641104 h 3670407"/>
                <a:gd name="connsiteX1957" fmla="*/ 3978451 w 4003589"/>
                <a:gd name="connsiteY1957" fmla="*/ 641840 h 3670407"/>
                <a:gd name="connsiteX1958" fmla="*/ 3970971 w 4003589"/>
                <a:gd name="connsiteY1958" fmla="*/ 646009 h 3670407"/>
                <a:gd name="connsiteX1959" fmla="*/ 3965085 w 4003589"/>
                <a:gd name="connsiteY1959" fmla="*/ 651282 h 3670407"/>
                <a:gd name="connsiteX1960" fmla="*/ 3961283 w 4003589"/>
                <a:gd name="connsiteY1960" fmla="*/ 656923 h 3670407"/>
                <a:gd name="connsiteX1961" fmla="*/ 3960180 w 4003589"/>
                <a:gd name="connsiteY1961" fmla="*/ 662319 h 3670407"/>
                <a:gd name="connsiteX1962" fmla="*/ 3961528 w 4003589"/>
                <a:gd name="connsiteY1962" fmla="*/ 665630 h 3670407"/>
                <a:gd name="connsiteX1963" fmla="*/ 3964594 w 4003589"/>
                <a:gd name="connsiteY1963" fmla="*/ 667715 h 3670407"/>
                <a:gd name="connsiteX1964" fmla="*/ 3969009 w 4003589"/>
                <a:gd name="connsiteY1964" fmla="*/ 668451 h 3670407"/>
                <a:gd name="connsiteX1965" fmla="*/ 3974404 w 4003589"/>
                <a:gd name="connsiteY1965" fmla="*/ 667960 h 3670407"/>
                <a:gd name="connsiteX1966" fmla="*/ 3975999 w 4003589"/>
                <a:gd name="connsiteY1966" fmla="*/ 667592 h 3670407"/>
                <a:gd name="connsiteX1967" fmla="*/ 3977593 w 4003589"/>
                <a:gd name="connsiteY1967" fmla="*/ 667102 h 3670407"/>
                <a:gd name="connsiteX1968" fmla="*/ 3979187 w 4003589"/>
                <a:gd name="connsiteY1968" fmla="*/ 666488 h 3670407"/>
                <a:gd name="connsiteX1969" fmla="*/ 3980904 w 4003589"/>
                <a:gd name="connsiteY1969" fmla="*/ 665875 h 3670407"/>
                <a:gd name="connsiteX1970" fmla="*/ 3988384 w 4003589"/>
                <a:gd name="connsiteY1970" fmla="*/ 661583 h 3670407"/>
                <a:gd name="connsiteX1971" fmla="*/ 3994393 w 4003589"/>
                <a:gd name="connsiteY1971" fmla="*/ 656310 h 3670407"/>
                <a:gd name="connsiteX1972" fmla="*/ 3998194 w 4003589"/>
                <a:gd name="connsiteY1972" fmla="*/ 650669 h 3670407"/>
                <a:gd name="connsiteX1973" fmla="*/ 3999298 w 4003589"/>
                <a:gd name="connsiteY1973" fmla="*/ 645396 h 3670407"/>
                <a:gd name="connsiteX1974" fmla="*/ 3997949 w 4003589"/>
                <a:gd name="connsiteY1974" fmla="*/ 642085 h 3670407"/>
                <a:gd name="connsiteX1975" fmla="*/ 3995006 w 4003589"/>
                <a:gd name="connsiteY1975" fmla="*/ 640001 h 3670407"/>
                <a:gd name="connsiteX1976" fmla="*/ 3990714 w 4003589"/>
                <a:gd name="connsiteY1976" fmla="*/ 639265 h 3670407"/>
                <a:gd name="connsiteX1977" fmla="*/ 3985318 w 4003589"/>
                <a:gd name="connsiteY1977" fmla="*/ 639755 h 3670407"/>
                <a:gd name="connsiteX1978" fmla="*/ 796966 w 4003589"/>
                <a:gd name="connsiteY1978" fmla="*/ 1321695 h 3670407"/>
                <a:gd name="connsiteX1979" fmla="*/ 793900 w 4003589"/>
                <a:gd name="connsiteY1979" fmla="*/ 1322799 h 3670407"/>
                <a:gd name="connsiteX1980" fmla="*/ 790589 w 4003589"/>
                <a:gd name="connsiteY1980" fmla="*/ 1324761 h 3670407"/>
                <a:gd name="connsiteX1981" fmla="*/ 787155 w 4003589"/>
                <a:gd name="connsiteY1981" fmla="*/ 1327336 h 3670407"/>
                <a:gd name="connsiteX1982" fmla="*/ 783844 w 4003589"/>
                <a:gd name="connsiteY1982" fmla="*/ 1330524 h 3670407"/>
                <a:gd name="connsiteX1983" fmla="*/ 780656 w 4003589"/>
                <a:gd name="connsiteY1983" fmla="*/ 1334694 h 3670407"/>
                <a:gd name="connsiteX1984" fmla="*/ 778939 w 4003589"/>
                <a:gd name="connsiteY1984" fmla="*/ 1338373 h 3670407"/>
                <a:gd name="connsiteX1985" fmla="*/ 778939 w 4003589"/>
                <a:gd name="connsiteY1985" fmla="*/ 1341193 h 3670407"/>
                <a:gd name="connsiteX1986" fmla="*/ 780656 w 4003589"/>
                <a:gd name="connsiteY1986" fmla="*/ 1342665 h 3670407"/>
                <a:gd name="connsiteX1987" fmla="*/ 781269 w 4003589"/>
                <a:gd name="connsiteY1987" fmla="*/ 1342665 h 3670407"/>
                <a:gd name="connsiteX1988" fmla="*/ 781882 w 4003589"/>
                <a:gd name="connsiteY1988" fmla="*/ 1342665 h 3670407"/>
                <a:gd name="connsiteX1989" fmla="*/ 782618 w 4003589"/>
                <a:gd name="connsiteY1989" fmla="*/ 1342665 h 3670407"/>
                <a:gd name="connsiteX1990" fmla="*/ 783354 w 4003589"/>
                <a:gd name="connsiteY1990" fmla="*/ 1342665 h 3670407"/>
                <a:gd name="connsiteX1991" fmla="*/ 786419 w 4003589"/>
                <a:gd name="connsiteY1991" fmla="*/ 1341561 h 3670407"/>
                <a:gd name="connsiteX1992" fmla="*/ 789731 w 4003589"/>
                <a:gd name="connsiteY1992" fmla="*/ 1339599 h 3670407"/>
                <a:gd name="connsiteX1993" fmla="*/ 793164 w 4003589"/>
                <a:gd name="connsiteY1993" fmla="*/ 1337024 h 3670407"/>
                <a:gd name="connsiteX1994" fmla="*/ 796475 w 4003589"/>
                <a:gd name="connsiteY1994" fmla="*/ 1333835 h 3670407"/>
                <a:gd name="connsiteX1995" fmla="*/ 799663 w 4003589"/>
                <a:gd name="connsiteY1995" fmla="*/ 1329666 h 3670407"/>
                <a:gd name="connsiteX1996" fmla="*/ 801380 w 4003589"/>
                <a:gd name="connsiteY1996" fmla="*/ 1325987 h 3670407"/>
                <a:gd name="connsiteX1997" fmla="*/ 801380 w 4003589"/>
                <a:gd name="connsiteY1997" fmla="*/ 1323167 h 3670407"/>
                <a:gd name="connsiteX1998" fmla="*/ 799663 w 4003589"/>
                <a:gd name="connsiteY1998" fmla="*/ 1321695 h 3670407"/>
                <a:gd name="connsiteX1999" fmla="*/ 799050 w 4003589"/>
                <a:gd name="connsiteY1999" fmla="*/ 1321695 h 3670407"/>
                <a:gd name="connsiteX2000" fmla="*/ 798437 w 4003589"/>
                <a:gd name="connsiteY2000" fmla="*/ 1321695 h 3670407"/>
                <a:gd name="connsiteX2001" fmla="*/ 797701 w 4003589"/>
                <a:gd name="connsiteY2001" fmla="*/ 1321695 h 3670407"/>
                <a:gd name="connsiteX2002" fmla="*/ 796966 w 4003589"/>
                <a:gd name="connsiteY2002" fmla="*/ 1321818 h 3670407"/>
                <a:gd name="connsiteX2003" fmla="*/ 3988384 w 4003589"/>
                <a:gd name="connsiteY2003" fmla="*/ 688194 h 3670407"/>
                <a:gd name="connsiteX2004" fmla="*/ 3986913 w 4003589"/>
                <a:gd name="connsiteY2004" fmla="*/ 688562 h 3670407"/>
                <a:gd name="connsiteX2005" fmla="*/ 3985441 w 4003589"/>
                <a:gd name="connsiteY2005" fmla="*/ 689052 h 3670407"/>
                <a:gd name="connsiteX2006" fmla="*/ 3983847 w 4003589"/>
                <a:gd name="connsiteY2006" fmla="*/ 689543 h 3670407"/>
                <a:gd name="connsiteX2007" fmla="*/ 3982253 w 4003589"/>
                <a:gd name="connsiteY2007" fmla="*/ 690156 h 3670407"/>
                <a:gd name="connsiteX2008" fmla="*/ 3974650 w 4003589"/>
                <a:gd name="connsiteY2008" fmla="*/ 694325 h 3670407"/>
                <a:gd name="connsiteX2009" fmla="*/ 3968518 w 4003589"/>
                <a:gd name="connsiteY2009" fmla="*/ 699476 h 3670407"/>
                <a:gd name="connsiteX2010" fmla="*/ 3964471 w 4003589"/>
                <a:gd name="connsiteY2010" fmla="*/ 705117 h 3670407"/>
                <a:gd name="connsiteX2011" fmla="*/ 3963123 w 4003589"/>
                <a:gd name="connsiteY2011" fmla="*/ 710512 h 3670407"/>
                <a:gd name="connsiteX2012" fmla="*/ 3964226 w 4003589"/>
                <a:gd name="connsiteY2012" fmla="*/ 714069 h 3670407"/>
                <a:gd name="connsiteX2013" fmla="*/ 3967169 w 4003589"/>
                <a:gd name="connsiteY2013" fmla="*/ 716399 h 3670407"/>
                <a:gd name="connsiteX2014" fmla="*/ 3971584 w 4003589"/>
                <a:gd name="connsiteY2014" fmla="*/ 717379 h 3670407"/>
                <a:gd name="connsiteX2015" fmla="*/ 3977102 w 4003589"/>
                <a:gd name="connsiteY2015" fmla="*/ 716889 h 3670407"/>
                <a:gd name="connsiteX2016" fmla="*/ 3978574 w 4003589"/>
                <a:gd name="connsiteY2016" fmla="*/ 716521 h 3670407"/>
                <a:gd name="connsiteX2017" fmla="*/ 3980045 w 4003589"/>
                <a:gd name="connsiteY2017" fmla="*/ 716031 h 3670407"/>
                <a:gd name="connsiteX2018" fmla="*/ 3981640 w 4003589"/>
                <a:gd name="connsiteY2018" fmla="*/ 715540 h 3670407"/>
                <a:gd name="connsiteX2019" fmla="*/ 3983234 w 4003589"/>
                <a:gd name="connsiteY2019" fmla="*/ 714927 h 3670407"/>
                <a:gd name="connsiteX2020" fmla="*/ 3990837 w 4003589"/>
                <a:gd name="connsiteY2020" fmla="*/ 710880 h 3670407"/>
                <a:gd name="connsiteX2021" fmla="*/ 3996968 w 4003589"/>
                <a:gd name="connsiteY2021" fmla="*/ 705607 h 3670407"/>
                <a:gd name="connsiteX2022" fmla="*/ 4001015 w 4003589"/>
                <a:gd name="connsiteY2022" fmla="*/ 699966 h 3670407"/>
                <a:gd name="connsiteX2023" fmla="*/ 4002364 w 4003589"/>
                <a:gd name="connsiteY2023" fmla="*/ 694448 h 3670407"/>
                <a:gd name="connsiteX2024" fmla="*/ 4001260 w 4003589"/>
                <a:gd name="connsiteY2024" fmla="*/ 690892 h 3670407"/>
                <a:gd name="connsiteX2025" fmla="*/ 3998317 w 4003589"/>
                <a:gd name="connsiteY2025" fmla="*/ 688684 h 3670407"/>
                <a:gd name="connsiteX2026" fmla="*/ 3993903 w 4003589"/>
                <a:gd name="connsiteY2026" fmla="*/ 687826 h 3670407"/>
                <a:gd name="connsiteX2027" fmla="*/ 3988384 w 4003589"/>
                <a:gd name="connsiteY2027" fmla="*/ 688316 h 3670407"/>
                <a:gd name="connsiteX2028" fmla="*/ 759318 w 4003589"/>
                <a:gd name="connsiteY2028" fmla="*/ 1364002 h 3670407"/>
                <a:gd name="connsiteX2029" fmla="*/ 756253 w 4003589"/>
                <a:gd name="connsiteY2029" fmla="*/ 1365106 h 3670407"/>
                <a:gd name="connsiteX2030" fmla="*/ 752819 w 4003589"/>
                <a:gd name="connsiteY2030" fmla="*/ 1367068 h 3670407"/>
                <a:gd name="connsiteX2031" fmla="*/ 749263 w 4003589"/>
                <a:gd name="connsiteY2031" fmla="*/ 1369766 h 3670407"/>
                <a:gd name="connsiteX2032" fmla="*/ 745952 w 4003589"/>
                <a:gd name="connsiteY2032" fmla="*/ 1373077 h 3670407"/>
                <a:gd name="connsiteX2033" fmla="*/ 742886 w 4003589"/>
                <a:gd name="connsiteY2033" fmla="*/ 1377246 h 3670407"/>
                <a:gd name="connsiteX2034" fmla="*/ 741292 w 4003589"/>
                <a:gd name="connsiteY2034" fmla="*/ 1380925 h 3670407"/>
                <a:gd name="connsiteX2035" fmla="*/ 741292 w 4003589"/>
                <a:gd name="connsiteY2035" fmla="*/ 1383623 h 3670407"/>
                <a:gd name="connsiteX2036" fmla="*/ 743009 w 4003589"/>
                <a:gd name="connsiteY2036" fmla="*/ 1385094 h 3670407"/>
                <a:gd name="connsiteX2037" fmla="*/ 743499 w 4003589"/>
                <a:gd name="connsiteY2037" fmla="*/ 1385094 h 3670407"/>
                <a:gd name="connsiteX2038" fmla="*/ 744113 w 4003589"/>
                <a:gd name="connsiteY2038" fmla="*/ 1385094 h 3670407"/>
                <a:gd name="connsiteX2039" fmla="*/ 744726 w 4003589"/>
                <a:gd name="connsiteY2039" fmla="*/ 1385094 h 3670407"/>
                <a:gd name="connsiteX2040" fmla="*/ 745339 w 4003589"/>
                <a:gd name="connsiteY2040" fmla="*/ 1385094 h 3670407"/>
                <a:gd name="connsiteX2041" fmla="*/ 748527 w 4003589"/>
                <a:gd name="connsiteY2041" fmla="*/ 1383990 h 3670407"/>
                <a:gd name="connsiteX2042" fmla="*/ 751961 w 4003589"/>
                <a:gd name="connsiteY2042" fmla="*/ 1382029 h 3670407"/>
                <a:gd name="connsiteX2043" fmla="*/ 755517 w 4003589"/>
                <a:gd name="connsiteY2043" fmla="*/ 1379331 h 3670407"/>
                <a:gd name="connsiteX2044" fmla="*/ 758828 w 4003589"/>
                <a:gd name="connsiteY2044" fmla="*/ 1376020 h 3670407"/>
                <a:gd name="connsiteX2045" fmla="*/ 762016 w 4003589"/>
                <a:gd name="connsiteY2045" fmla="*/ 1371728 h 3670407"/>
                <a:gd name="connsiteX2046" fmla="*/ 763610 w 4003589"/>
                <a:gd name="connsiteY2046" fmla="*/ 1368049 h 3670407"/>
                <a:gd name="connsiteX2047" fmla="*/ 763610 w 4003589"/>
                <a:gd name="connsiteY2047" fmla="*/ 1365351 h 3670407"/>
                <a:gd name="connsiteX2048" fmla="*/ 761771 w 4003589"/>
                <a:gd name="connsiteY2048" fmla="*/ 1364002 h 3670407"/>
                <a:gd name="connsiteX2049" fmla="*/ 761280 w 4003589"/>
                <a:gd name="connsiteY2049" fmla="*/ 1364002 h 3670407"/>
                <a:gd name="connsiteX2050" fmla="*/ 760667 w 4003589"/>
                <a:gd name="connsiteY2050" fmla="*/ 1364002 h 3670407"/>
                <a:gd name="connsiteX2051" fmla="*/ 760054 w 4003589"/>
                <a:gd name="connsiteY2051" fmla="*/ 1364002 h 3670407"/>
                <a:gd name="connsiteX2052" fmla="*/ 759441 w 4003589"/>
                <a:gd name="connsiteY2052" fmla="*/ 1364002 h 3670407"/>
                <a:gd name="connsiteX2053" fmla="*/ 3989243 w 4003589"/>
                <a:gd name="connsiteY2053" fmla="*/ 738594 h 3670407"/>
                <a:gd name="connsiteX2054" fmla="*/ 3987894 w 4003589"/>
                <a:gd name="connsiteY2054" fmla="*/ 738839 h 3670407"/>
                <a:gd name="connsiteX2055" fmla="*/ 3986545 w 4003589"/>
                <a:gd name="connsiteY2055" fmla="*/ 739208 h 3670407"/>
                <a:gd name="connsiteX2056" fmla="*/ 3985196 w 4003589"/>
                <a:gd name="connsiteY2056" fmla="*/ 739698 h 3670407"/>
                <a:gd name="connsiteX2057" fmla="*/ 3983847 w 4003589"/>
                <a:gd name="connsiteY2057" fmla="*/ 740188 h 3670407"/>
                <a:gd name="connsiteX2058" fmla="*/ 3976121 w 4003589"/>
                <a:gd name="connsiteY2058" fmla="*/ 744235 h 3670407"/>
                <a:gd name="connsiteX2059" fmla="*/ 3969867 w 4003589"/>
                <a:gd name="connsiteY2059" fmla="*/ 749386 h 3670407"/>
                <a:gd name="connsiteX2060" fmla="*/ 3965575 w 4003589"/>
                <a:gd name="connsiteY2060" fmla="*/ 755149 h 3670407"/>
                <a:gd name="connsiteX2061" fmla="*/ 3963981 w 4003589"/>
                <a:gd name="connsiteY2061" fmla="*/ 760790 h 3670407"/>
                <a:gd name="connsiteX2062" fmla="*/ 3964962 w 4003589"/>
                <a:gd name="connsiteY2062" fmla="*/ 764592 h 3670407"/>
                <a:gd name="connsiteX2063" fmla="*/ 3967905 w 4003589"/>
                <a:gd name="connsiteY2063" fmla="*/ 767044 h 3670407"/>
                <a:gd name="connsiteX2064" fmla="*/ 3972443 w 4003589"/>
                <a:gd name="connsiteY2064" fmla="*/ 768148 h 3670407"/>
                <a:gd name="connsiteX2065" fmla="*/ 3978083 w 4003589"/>
                <a:gd name="connsiteY2065" fmla="*/ 767657 h 3670407"/>
                <a:gd name="connsiteX2066" fmla="*/ 3979432 w 4003589"/>
                <a:gd name="connsiteY2066" fmla="*/ 767412 h 3670407"/>
                <a:gd name="connsiteX2067" fmla="*/ 3980781 w 4003589"/>
                <a:gd name="connsiteY2067" fmla="*/ 767044 h 3670407"/>
                <a:gd name="connsiteX2068" fmla="*/ 3982130 w 4003589"/>
                <a:gd name="connsiteY2068" fmla="*/ 766554 h 3670407"/>
                <a:gd name="connsiteX2069" fmla="*/ 3983601 w 4003589"/>
                <a:gd name="connsiteY2069" fmla="*/ 766063 h 3670407"/>
                <a:gd name="connsiteX2070" fmla="*/ 3991327 w 4003589"/>
                <a:gd name="connsiteY2070" fmla="*/ 762139 h 3670407"/>
                <a:gd name="connsiteX2071" fmla="*/ 3997704 w 4003589"/>
                <a:gd name="connsiteY2071" fmla="*/ 756989 h 3670407"/>
                <a:gd name="connsiteX2072" fmla="*/ 4001996 w 4003589"/>
                <a:gd name="connsiteY2072" fmla="*/ 751225 h 3670407"/>
                <a:gd name="connsiteX2073" fmla="*/ 4003590 w 4003589"/>
                <a:gd name="connsiteY2073" fmla="*/ 745584 h 3670407"/>
                <a:gd name="connsiteX2074" fmla="*/ 4002486 w 4003589"/>
                <a:gd name="connsiteY2074" fmla="*/ 741783 h 3670407"/>
                <a:gd name="connsiteX2075" fmla="*/ 3999543 w 4003589"/>
                <a:gd name="connsiteY2075" fmla="*/ 739330 h 3670407"/>
                <a:gd name="connsiteX2076" fmla="*/ 3995006 w 4003589"/>
                <a:gd name="connsiteY2076" fmla="*/ 738349 h 3670407"/>
                <a:gd name="connsiteX2077" fmla="*/ 3989243 w 4003589"/>
                <a:gd name="connsiteY2077" fmla="*/ 738839 h 3670407"/>
                <a:gd name="connsiteX2078" fmla="*/ 722530 w 4003589"/>
                <a:gd name="connsiteY2078" fmla="*/ 1406554 h 3670407"/>
                <a:gd name="connsiteX2079" fmla="*/ 719341 w 4003589"/>
                <a:gd name="connsiteY2079" fmla="*/ 1407658 h 3670407"/>
                <a:gd name="connsiteX2080" fmla="*/ 715785 w 4003589"/>
                <a:gd name="connsiteY2080" fmla="*/ 1409743 h 3670407"/>
                <a:gd name="connsiteX2081" fmla="*/ 712229 w 4003589"/>
                <a:gd name="connsiteY2081" fmla="*/ 1412563 h 3670407"/>
                <a:gd name="connsiteX2082" fmla="*/ 708918 w 4003589"/>
                <a:gd name="connsiteY2082" fmla="*/ 1415997 h 3670407"/>
                <a:gd name="connsiteX2083" fmla="*/ 705852 w 4003589"/>
                <a:gd name="connsiteY2083" fmla="*/ 1420166 h 3670407"/>
                <a:gd name="connsiteX2084" fmla="*/ 704381 w 4003589"/>
                <a:gd name="connsiteY2084" fmla="*/ 1423845 h 3670407"/>
                <a:gd name="connsiteX2085" fmla="*/ 704626 w 4003589"/>
                <a:gd name="connsiteY2085" fmla="*/ 1426543 h 3670407"/>
                <a:gd name="connsiteX2086" fmla="*/ 706588 w 4003589"/>
                <a:gd name="connsiteY2086" fmla="*/ 1427769 h 3670407"/>
                <a:gd name="connsiteX2087" fmla="*/ 707079 w 4003589"/>
                <a:gd name="connsiteY2087" fmla="*/ 1427769 h 3670407"/>
                <a:gd name="connsiteX2088" fmla="*/ 707569 w 4003589"/>
                <a:gd name="connsiteY2088" fmla="*/ 1427769 h 3670407"/>
                <a:gd name="connsiteX2089" fmla="*/ 708182 w 4003589"/>
                <a:gd name="connsiteY2089" fmla="*/ 1427769 h 3670407"/>
                <a:gd name="connsiteX2090" fmla="*/ 708795 w 4003589"/>
                <a:gd name="connsiteY2090" fmla="*/ 1427769 h 3670407"/>
                <a:gd name="connsiteX2091" fmla="*/ 711984 w 4003589"/>
                <a:gd name="connsiteY2091" fmla="*/ 1426665 h 3670407"/>
                <a:gd name="connsiteX2092" fmla="*/ 715540 w 4003589"/>
                <a:gd name="connsiteY2092" fmla="*/ 1424581 h 3670407"/>
                <a:gd name="connsiteX2093" fmla="*/ 719096 w 4003589"/>
                <a:gd name="connsiteY2093" fmla="*/ 1421760 h 3670407"/>
                <a:gd name="connsiteX2094" fmla="*/ 722407 w 4003589"/>
                <a:gd name="connsiteY2094" fmla="*/ 1418327 h 3670407"/>
                <a:gd name="connsiteX2095" fmla="*/ 725473 w 4003589"/>
                <a:gd name="connsiteY2095" fmla="*/ 1414035 h 3670407"/>
                <a:gd name="connsiteX2096" fmla="*/ 726944 w 4003589"/>
                <a:gd name="connsiteY2096" fmla="*/ 1410356 h 3670407"/>
                <a:gd name="connsiteX2097" fmla="*/ 726699 w 4003589"/>
                <a:gd name="connsiteY2097" fmla="*/ 1407781 h 3670407"/>
                <a:gd name="connsiteX2098" fmla="*/ 724737 w 4003589"/>
                <a:gd name="connsiteY2098" fmla="*/ 1406554 h 3670407"/>
                <a:gd name="connsiteX2099" fmla="*/ 724247 w 4003589"/>
                <a:gd name="connsiteY2099" fmla="*/ 1406554 h 3670407"/>
                <a:gd name="connsiteX2100" fmla="*/ 723756 w 4003589"/>
                <a:gd name="connsiteY2100" fmla="*/ 1406554 h 3670407"/>
                <a:gd name="connsiteX2101" fmla="*/ 723143 w 4003589"/>
                <a:gd name="connsiteY2101" fmla="*/ 1406554 h 3670407"/>
                <a:gd name="connsiteX2102" fmla="*/ 722530 w 4003589"/>
                <a:gd name="connsiteY2102" fmla="*/ 1406554 h 3670407"/>
                <a:gd name="connsiteX2103" fmla="*/ 3987648 w 4003589"/>
                <a:gd name="connsiteY2103" fmla="*/ 790712 h 3670407"/>
                <a:gd name="connsiteX2104" fmla="*/ 3986422 w 4003589"/>
                <a:gd name="connsiteY2104" fmla="*/ 790957 h 3670407"/>
                <a:gd name="connsiteX2105" fmla="*/ 3985196 w 4003589"/>
                <a:gd name="connsiteY2105" fmla="*/ 791325 h 3670407"/>
                <a:gd name="connsiteX2106" fmla="*/ 3983969 w 4003589"/>
                <a:gd name="connsiteY2106" fmla="*/ 791693 h 3670407"/>
                <a:gd name="connsiteX2107" fmla="*/ 3982743 w 4003589"/>
                <a:gd name="connsiteY2107" fmla="*/ 792061 h 3670407"/>
                <a:gd name="connsiteX2108" fmla="*/ 3974895 w 4003589"/>
                <a:gd name="connsiteY2108" fmla="*/ 795985 h 3670407"/>
                <a:gd name="connsiteX2109" fmla="*/ 3968396 w 4003589"/>
                <a:gd name="connsiteY2109" fmla="*/ 801135 h 3670407"/>
                <a:gd name="connsiteX2110" fmla="*/ 3963981 w 4003589"/>
                <a:gd name="connsiteY2110" fmla="*/ 806899 h 3670407"/>
                <a:gd name="connsiteX2111" fmla="*/ 3962141 w 4003589"/>
                <a:gd name="connsiteY2111" fmla="*/ 812662 h 3670407"/>
                <a:gd name="connsiteX2112" fmla="*/ 3963000 w 4003589"/>
                <a:gd name="connsiteY2112" fmla="*/ 816709 h 3670407"/>
                <a:gd name="connsiteX2113" fmla="*/ 3965943 w 4003589"/>
                <a:gd name="connsiteY2113" fmla="*/ 819407 h 3670407"/>
                <a:gd name="connsiteX2114" fmla="*/ 3970603 w 4003589"/>
                <a:gd name="connsiteY2114" fmla="*/ 820633 h 3670407"/>
                <a:gd name="connsiteX2115" fmla="*/ 3976612 w 4003589"/>
                <a:gd name="connsiteY2115" fmla="*/ 820265 h 3670407"/>
                <a:gd name="connsiteX2116" fmla="*/ 3977838 w 4003589"/>
                <a:gd name="connsiteY2116" fmla="*/ 820020 h 3670407"/>
                <a:gd name="connsiteX2117" fmla="*/ 3979064 w 4003589"/>
                <a:gd name="connsiteY2117" fmla="*/ 819652 h 3670407"/>
                <a:gd name="connsiteX2118" fmla="*/ 3980291 w 4003589"/>
                <a:gd name="connsiteY2118" fmla="*/ 819284 h 3670407"/>
                <a:gd name="connsiteX2119" fmla="*/ 3981517 w 4003589"/>
                <a:gd name="connsiteY2119" fmla="*/ 818916 h 3670407"/>
                <a:gd name="connsiteX2120" fmla="*/ 3989365 w 4003589"/>
                <a:gd name="connsiteY2120" fmla="*/ 814992 h 3670407"/>
                <a:gd name="connsiteX2121" fmla="*/ 3995864 w 4003589"/>
                <a:gd name="connsiteY2121" fmla="*/ 809842 h 3670407"/>
                <a:gd name="connsiteX2122" fmla="*/ 4000279 w 4003589"/>
                <a:gd name="connsiteY2122" fmla="*/ 804078 h 3670407"/>
                <a:gd name="connsiteX2123" fmla="*/ 4002119 w 4003589"/>
                <a:gd name="connsiteY2123" fmla="*/ 798315 h 3670407"/>
                <a:gd name="connsiteX2124" fmla="*/ 4001260 w 4003589"/>
                <a:gd name="connsiteY2124" fmla="*/ 794268 h 3670407"/>
                <a:gd name="connsiteX2125" fmla="*/ 3998317 w 4003589"/>
                <a:gd name="connsiteY2125" fmla="*/ 791570 h 3670407"/>
                <a:gd name="connsiteX2126" fmla="*/ 3993657 w 4003589"/>
                <a:gd name="connsiteY2126" fmla="*/ 790466 h 3670407"/>
                <a:gd name="connsiteX2127" fmla="*/ 3987648 w 4003589"/>
                <a:gd name="connsiteY2127" fmla="*/ 790957 h 3670407"/>
                <a:gd name="connsiteX2128" fmla="*/ 686354 w 4003589"/>
                <a:gd name="connsiteY2128" fmla="*/ 1449352 h 3670407"/>
                <a:gd name="connsiteX2129" fmla="*/ 683043 w 4003589"/>
                <a:gd name="connsiteY2129" fmla="*/ 1450456 h 3670407"/>
                <a:gd name="connsiteX2130" fmla="*/ 679364 w 4003589"/>
                <a:gd name="connsiteY2130" fmla="*/ 1452663 h 3670407"/>
                <a:gd name="connsiteX2131" fmla="*/ 675686 w 4003589"/>
                <a:gd name="connsiteY2131" fmla="*/ 1455606 h 3670407"/>
                <a:gd name="connsiteX2132" fmla="*/ 672252 w 4003589"/>
                <a:gd name="connsiteY2132" fmla="*/ 1459162 h 3670407"/>
                <a:gd name="connsiteX2133" fmla="*/ 669309 w 4003589"/>
                <a:gd name="connsiteY2133" fmla="*/ 1463454 h 3670407"/>
                <a:gd name="connsiteX2134" fmla="*/ 667960 w 4003589"/>
                <a:gd name="connsiteY2134" fmla="*/ 1467010 h 3670407"/>
                <a:gd name="connsiteX2135" fmla="*/ 668205 w 4003589"/>
                <a:gd name="connsiteY2135" fmla="*/ 1469586 h 3670407"/>
                <a:gd name="connsiteX2136" fmla="*/ 670167 w 4003589"/>
                <a:gd name="connsiteY2136" fmla="*/ 1470812 h 3670407"/>
                <a:gd name="connsiteX2137" fmla="*/ 670658 w 4003589"/>
                <a:gd name="connsiteY2137" fmla="*/ 1470812 h 3670407"/>
                <a:gd name="connsiteX2138" fmla="*/ 671148 w 4003589"/>
                <a:gd name="connsiteY2138" fmla="*/ 1470812 h 3670407"/>
                <a:gd name="connsiteX2139" fmla="*/ 671639 w 4003589"/>
                <a:gd name="connsiteY2139" fmla="*/ 1470812 h 3670407"/>
                <a:gd name="connsiteX2140" fmla="*/ 672129 w 4003589"/>
                <a:gd name="connsiteY2140" fmla="*/ 1470812 h 3670407"/>
                <a:gd name="connsiteX2141" fmla="*/ 675440 w 4003589"/>
                <a:gd name="connsiteY2141" fmla="*/ 1469708 h 3670407"/>
                <a:gd name="connsiteX2142" fmla="*/ 679119 w 4003589"/>
                <a:gd name="connsiteY2142" fmla="*/ 1467501 h 3670407"/>
                <a:gd name="connsiteX2143" fmla="*/ 682798 w 4003589"/>
                <a:gd name="connsiteY2143" fmla="*/ 1464558 h 3670407"/>
                <a:gd name="connsiteX2144" fmla="*/ 686232 w 4003589"/>
                <a:gd name="connsiteY2144" fmla="*/ 1461002 h 3670407"/>
                <a:gd name="connsiteX2145" fmla="*/ 689175 w 4003589"/>
                <a:gd name="connsiteY2145" fmla="*/ 1456710 h 3670407"/>
                <a:gd name="connsiteX2146" fmla="*/ 690524 w 4003589"/>
                <a:gd name="connsiteY2146" fmla="*/ 1453031 h 3670407"/>
                <a:gd name="connsiteX2147" fmla="*/ 690156 w 4003589"/>
                <a:gd name="connsiteY2147" fmla="*/ 1450456 h 3670407"/>
                <a:gd name="connsiteX2148" fmla="*/ 688071 w 4003589"/>
                <a:gd name="connsiteY2148" fmla="*/ 1449229 h 3670407"/>
                <a:gd name="connsiteX2149" fmla="*/ 687581 w 4003589"/>
                <a:gd name="connsiteY2149" fmla="*/ 1449229 h 3670407"/>
                <a:gd name="connsiteX2150" fmla="*/ 687090 w 4003589"/>
                <a:gd name="connsiteY2150" fmla="*/ 1449229 h 3670407"/>
                <a:gd name="connsiteX2151" fmla="*/ 686600 w 4003589"/>
                <a:gd name="connsiteY2151" fmla="*/ 1449229 h 3670407"/>
                <a:gd name="connsiteX2152" fmla="*/ 686109 w 4003589"/>
                <a:gd name="connsiteY2152" fmla="*/ 1449229 h 3670407"/>
                <a:gd name="connsiteX2153" fmla="*/ 3983724 w 4003589"/>
                <a:gd name="connsiteY2153" fmla="*/ 844423 h 3670407"/>
                <a:gd name="connsiteX2154" fmla="*/ 3982743 w 4003589"/>
                <a:gd name="connsiteY2154" fmla="*/ 844668 h 3670407"/>
                <a:gd name="connsiteX2155" fmla="*/ 3981640 w 4003589"/>
                <a:gd name="connsiteY2155" fmla="*/ 844914 h 3670407"/>
                <a:gd name="connsiteX2156" fmla="*/ 3980536 w 4003589"/>
                <a:gd name="connsiteY2156" fmla="*/ 845282 h 3670407"/>
                <a:gd name="connsiteX2157" fmla="*/ 3979432 w 4003589"/>
                <a:gd name="connsiteY2157" fmla="*/ 845649 h 3670407"/>
                <a:gd name="connsiteX2158" fmla="*/ 3971461 w 4003589"/>
                <a:gd name="connsiteY2158" fmla="*/ 849328 h 3670407"/>
                <a:gd name="connsiteX2159" fmla="*/ 3964839 w 4003589"/>
                <a:gd name="connsiteY2159" fmla="*/ 854356 h 3670407"/>
                <a:gd name="connsiteX2160" fmla="*/ 3960180 w 4003589"/>
                <a:gd name="connsiteY2160" fmla="*/ 860120 h 3670407"/>
                <a:gd name="connsiteX2161" fmla="*/ 3958095 w 4003589"/>
                <a:gd name="connsiteY2161" fmla="*/ 865883 h 3670407"/>
                <a:gd name="connsiteX2162" fmla="*/ 3958831 w 4003589"/>
                <a:gd name="connsiteY2162" fmla="*/ 870175 h 3670407"/>
                <a:gd name="connsiteX2163" fmla="*/ 3961773 w 4003589"/>
                <a:gd name="connsiteY2163" fmla="*/ 872996 h 3670407"/>
                <a:gd name="connsiteX2164" fmla="*/ 3966433 w 4003589"/>
                <a:gd name="connsiteY2164" fmla="*/ 874345 h 3670407"/>
                <a:gd name="connsiteX2165" fmla="*/ 3972565 w 4003589"/>
                <a:gd name="connsiteY2165" fmla="*/ 873977 h 3670407"/>
                <a:gd name="connsiteX2166" fmla="*/ 3973669 w 4003589"/>
                <a:gd name="connsiteY2166" fmla="*/ 873731 h 3670407"/>
                <a:gd name="connsiteX2167" fmla="*/ 3974772 w 4003589"/>
                <a:gd name="connsiteY2167" fmla="*/ 873486 h 3670407"/>
                <a:gd name="connsiteX2168" fmla="*/ 3975876 w 4003589"/>
                <a:gd name="connsiteY2168" fmla="*/ 873118 h 3670407"/>
                <a:gd name="connsiteX2169" fmla="*/ 3976980 w 4003589"/>
                <a:gd name="connsiteY2169" fmla="*/ 872750 h 3670407"/>
                <a:gd name="connsiteX2170" fmla="*/ 3984828 w 4003589"/>
                <a:gd name="connsiteY2170" fmla="*/ 869072 h 3670407"/>
                <a:gd name="connsiteX2171" fmla="*/ 3991450 w 4003589"/>
                <a:gd name="connsiteY2171" fmla="*/ 863921 h 3670407"/>
                <a:gd name="connsiteX2172" fmla="*/ 3996232 w 4003589"/>
                <a:gd name="connsiteY2172" fmla="*/ 858035 h 3670407"/>
                <a:gd name="connsiteX2173" fmla="*/ 3998317 w 4003589"/>
                <a:gd name="connsiteY2173" fmla="*/ 852149 h 3670407"/>
                <a:gd name="connsiteX2174" fmla="*/ 3997581 w 4003589"/>
                <a:gd name="connsiteY2174" fmla="*/ 847979 h 3670407"/>
                <a:gd name="connsiteX2175" fmla="*/ 3994638 w 4003589"/>
                <a:gd name="connsiteY2175" fmla="*/ 845159 h 3670407"/>
                <a:gd name="connsiteX2176" fmla="*/ 3989978 w 4003589"/>
                <a:gd name="connsiteY2176" fmla="*/ 843810 h 3670407"/>
                <a:gd name="connsiteX2177" fmla="*/ 3983969 w 4003589"/>
                <a:gd name="connsiteY2177" fmla="*/ 844178 h 3670407"/>
                <a:gd name="connsiteX2178" fmla="*/ 651037 w 4003589"/>
                <a:gd name="connsiteY2178" fmla="*/ 1492395 h 3670407"/>
                <a:gd name="connsiteX2179" fmla="*/ 647603 w 4003589"/>
                <a:gd name="connsiteY2179" fmla="*/ 1493621 h 3670407"/>
                <a:gd name="connsiteX2180" fmla="*/ 643925 w 4003589"/>
                <a:gd name="connsiteY2180" fmla="*/ 1495828 h 3670407"/>
                <a:gd name="connsiteX2181" fmla="*/ 640246 w 4003589"/>
                <a:gd name="connsiteY2181" fmla="*/ 1498894 h 3670407"/>
                <a:gd name="connsiteX2182" fmla="*/ 636812 w 4003589"/>
                <a:gd name="connsiteY2182" fmla="*/ 1502573 h 3670407"/>
                <a:gd name="connsiteX2183" fmla="*/ 633992 w 4003589"/>
                <a:gd name="connsiteY2183" fmla="*/ 1506865 h 3670407"/>
                <a:gd name="connsiteX2184" fmla="*/ 632765 w 4003589"/>
                <a:gd name="connsiteY2184" fmla="*/ 1510421 h 3670407"/>
                <a:gd name="connsiteX2185" fmla="*/ 633133 w 4003589"/>
                <a:gd name="connsiteY2185" fmla="*/ 1512996 h 3670407"/>
                <a:gd name="connsiteX2186" fmla="*/ 635218 w 4003589"/>
                <a:gd name="connsiteY2186" fmla="*/ 1514100 h 3670407"/>
                <a:gd name="connsiteX2187" fmla="*/ 635586 w 4003589"/>
                <a:gd name="connsiteY2187" fmla="*/ 1514100 h 3670407"/>
                <a:gd name="connsiteX2188" fmla="*/ 635954 w 4003589"/>
                <a:gd name="connsiteY2188" fmla="*/ 1514100 h 3670407"/>
                <a:gd name="connsiteX2189" fmla="*/ 636444 w 4003589"/>
                <a:gd name="connsiteY2189" fmla="*/ 1514100 h 3670407"/>
                <a:gd name="connsiteX2190" fmla="*/ 636935 w 4003589"/>
                <a:gd name="connsiteY2190" fmla="*/ 1514100 h 3670407"/>
                <a:gd name="connsiteX2191" fmla="*/ 640368 w 4003589"/>
                <a:gd name="connsiteY2191" fmla="*/ 1512874 h 3670407"/>
                <a:gd name="connsiteX2192" fmla="*/ 644170 w 4003589"/>
                <a:gd name="connsiteY2192" fmla="*/ 1510666 h 3670407"/>
                <a:gd name="connsiteX2193" fmla="*/ 647971 w 4003589"/>
                <a:gd name="connsiteY2193" fmla="*/ 1507600 h 3670407"/>
                <a:gd name="connsiteX2194" fmla="*/ 651405 w 4003589"/>
                <a:gd name="connsiteY2194" fmla="*/ 1503922 h 3670407"/>
                <a:gd name="connsiteX2195" fmla="*/ 654225 w 4003589"/>
                <a:gd name="connsiteY2195" fmla="*/ 1499630 h 3670407"/>
                <a:gd name="connsiteX2196" fmla="*/ 655452 w 4003589"/>
                <a:gd name="connsiteY2196" fmla="*/ 1496073 h 3670407"/>
                <a:gd name="connsiteX2197" fmla="*/ 655084 w 4003589"/>
                <a:gd name="connsiteY2197" fmla="*/ 1493498 h 3670407"/>
                <a:gd name="connsiteX2198" fmla="*/ 652999 w 4003589"/>
                <a:gd name="connsiteY2198" fmla="*/ 1492395 h 3670407"/>
                <a:gd name="connsiteX2199" fmla="*/ 652631 w 4003589"/>
                <a:gd name="connsiteY2199" fmla="*/ 1492395 h 3670407"/>
                <a:gd name="connsiteX2200" fmla="*/ 652263 w 4003589"/>
                <a:gd name="connsiteY2200" fmla="*/ 1492395 h 3670407"/>
                <a:gd name="connsiteX2201" fmla="*/ 651773 w 4003589"/>
                <a:gd name="connsiteY2201" fmla="*/ 1492395 h 3670407"/>
                <a:gd name="connsiteX2202" fmla="*/ 651282 w 4003589"/>
                <a:gd name="connsiteY2202" fmla="*/ 1492395 h 3670407"/>
                <a:gd name="connsiteX2203" fmla="*/ 3977102 w 4003589"/>
                <a:gd name="connsiteY2203" fmla="*/ 899851 h 3670407"/>
                <a:gd name="connsiteX2204" fmla="*/ 3976121 w 4003589"/>
                <a:gd name="connsiteY2204" fmla="*/ 900097 h 3670407"/>
                <a:gd name="connsiteX2205" fmla="*/ 3975140 w 4003589"/>
                <a:gd name="connsiteY2205" fmla="*/ 900342 h 3670407"/>
                <a:gd name="connsiteX2206" fmla="*/ 3974159 w 4003589"/>
                <a:gd name="connsiteY2206" fmla="*/ 900587 h 3670407"/>
                <a:gd name="connsiteX2207" fmla="*/ 3973178 w 4003589"/>
                <a:gd name="connsiteY2207" fmla="*/ 900832 h 3670407"/>
                <a:gd name="connsiteX2208" fmla="*/ 3965207 w 4003589"/>
                <a:gd name="connsiteY2208" fmla="*/ 904389 h 3670407"/>
                <a:gd name="connsiteX2209" fmla="*/ 3958463 w 4003589"/>
                <a:gd name="connsiteY2209" fmla="*/ 909416 h 3670407"/>
                <a:gd name="connsiteX2210" fmla="*/ 3953558 w 4003589"/>
                <a:gd name="connsiteY2210" fmla="*/ 915180 h 3670407"/>
                <a:gd name="connsiteX2211" fmla="*/ 3951228 w 4003589"/>
                <a:gd name="connsiteY2211" fmla="*/ 921189 h 3670407"/>
                <a:gd name="connsiteX2212" fmla="*/ 3951841 w 4003589"/>
                <a:gd name="connsiteY2212" fmla="*/ 925726 h 3670407"/>
                <a:gd name="connsiteX2213" fmla="*/ 3954661 w 4003589"/>
                <a:gd name="connsiteY2213" fmla="*/ 928792 h 3670407"/>
                <a:gd name="connsiteX2214" fmla="*/ 3959444 w 4003589"/>
                <a:gd name="connsiteY2214" fmla="*/ 930263 h 3670407"/>
                <a:gd name="connsiteX2215" fmla="*/ 3965698 w 4003589"/>
                <a:gd name="connsiteY2215" fmla="*/ 929895 h 3670407"/>
                <a:gd name="connsiteX2216" fmla="*/ 3966556 w 4003589"/>
                <a:gd name="connsiteY2216" fmla="*/ 929773 h 3670407"/>
                <a:gd name="connsiteX2217" fmla="*/ 3967415 w 4003589"/>
                <a:gd name="connsiteY2217" fmla="*/ 929528 h 3670407"/>
                <a:gd name="connsiteX2218" fmla="*/ 3968273 w 4003589"/>
                <a:gd name="connsiteY2218" fmla="*/ 929282 h 3670407"/>
                <a:gd name="connsiteX2219" fmla="*/ 3969131 w 4003589"/>
                <a:gd name="connsiteY2219" fmla="*/ 929037 h 3670407"/>
                <a:gd name="connsiteX2220" fmla="*/ 3977102 w 4003589"/>
                <a:gd name="connsiteY2220" fmla="*/ 925481 h 3670407"/>
                <a:gd name="connsiteX2221" fmla="*/ 3983969 w 4003589"/>
                <a:gd name="connsiteY2221" fmla="*/ 920453 h 3670407"/>
                <a:gd name="connsiteX2222" fmla="*/ 3988997 w 4003589"/>
                <a:gd name="connsiteY2222" fmla="*/ 914567 h 3670407"/>
                <a:gd name="connsiteX2223" fmla="*/ 3991327 w 4003589"/>
                <a:gd name="connsiteY2223" fmla="*/ 908558 h 3670407"/>
                <a:gd name="connsiteX2224" fmla="*/ 3990714 w 4003589"/>
                <a:gd name="connsiteY2224" fmla="*/ 904021 h 3670407"/>
                <a:gd name="connsiteX2225" fmla="*/ 3987894 w 4003589"/>
                <a:gd name="connsiteY2225" fmla="*/ 900955 h 3670407"/>
                <a:gd name="connsiteX2226" fmla="*/ 3983111 w 4003589"/>
                <a:gd name="connsiteY2226" fmla="*/ 899484 h 3670407"/>
                <a:gd name="connsiteX2227" fmla="*/ 3976857 w 4003589"/>
                <a:gd name="connsiteY2227" fmla="*/ 899851 h 3670407"/>
                <a:gd name="connsiteX2228" fmla="*/ 616210 w 4003589"/>
                <a:gd name="connsiteY2228" fmla="*/ 1535928 h 3670407"/>
                <a:gd name="connsiteX2229" fmla="*/ 612777 w 4003589"/>
                <a:gd name="connsiteY2229" fmla="*/ 1537154 h 3670407"/>
                <a:gd name="connsiteX2230" fmla="*/ 608975 w 4003589"/>
                <a:gd name="connsiteY2230" fmla="*/ 1539484 h 3670407"/>
                <a:gd name="connsiteX2231" fmla="*/ 605174 w 4003589"/>
                <a:gd name="connsiteY2231" fmla="*/ 1542673 h 3670407"/>
                <a:gd name="connsiteX2232" fmla="*/ 601740 w 4003589"/>
                <a:gd name="connsiteY2232" fmla="*/ 1546474 h 3670407"/>
                <a:gd name="connsiteX2233" fmla="*/ 599042 w 4003589"/>
                <a:gd name="connsiteY2233" fmla="*/ 1550766 h 3670407"/>
                <a:gd name="connsiteX2234" fmla="*/ 597939 w 4003589"/>
                <a:gd name="connsiteY2234" fmla="*/ 1554322 h 3670407"/>
                <a:gd name="connsiteX2235" fmla="*/ 598429 w 4003589"/>
                <a:gd name="connsiteY2235" fmla="*/ 1556775 h 3670407"/>
                <a:gd name="connsiteX2236" fmla="*/ 600637 w 4003589"/>
                <a:gd name="connsiteY2236" fmla="*/ 1557756 h 3670407"/>
                <a:gd name="connsiteX2237" fmla="*/ 601005 w 4003589"/>
                <a:gd name="connsiteY2237" fmla="*/ 1557756 h 3670407"/>
                <a:gd name="connsiteX2238" fmla="*/ 601372 w 4003589"/>
                <a:gd name="connsiteY2238" fmla="*/ 1557756 h 3670407"/>
                <a:gd name="connsiteX2239" fmla="*/ 601740 w 4003589"/>
                <a:gd name="connsiteY2239" fmla="*/ 1557756 h 3670407"/>
                <a:gd name="connsiteX2240" fmla="*/ 602108 w 4003589"/>
                <a:gd name="connsiteY2240" fmla="*/ 1557756 h 3670407"/>
                <a:gd name="connsiteX2241" fmla="*/ 605542 w 4003589"/>
                <a:gd name="connsiteY2241" fmla="*/ 1556529 h 3670407"/>
                <a:gd name="connsiteX2242" fmla="*/ 609343 w 4003589"/>
                <a:gd name="connsiteY2242" fmla="*/ 1554200 h 3670407"/>
                <a:gd name="connsiteX2243" fmla="*/ 613145 w 4003589"/>
                <a:gd name="connsiteY2243" fmla="*/ 1551011 h 3670407"/>
                <a:gd name="connsiteX2244" fmla="*/ 616578 w 4003589"/>
                <a:gd name="connsiteY2244" fmla="*/ 1547210 h 3670407"/>
                <a:gd name="connsiteX2245" fmla="*/ 619399 w 4003589"/>
                <a:gd name="connsiteY2245" fmla="*/ 1542918 h 3670407"/>
                <a:gd name="connsiteX2246" fmla="*/ 620503 w 4003589"/>
                <a:gd name="connsiteY2246" fmla="*/ 1539361 h 3670407"/>
                <a:gd name="connsiteX2247" fmla="*/ 619889 w 4003589"/>
                <a:gd name="connsiteY2247" fmla="*/ 1536909 h 3670407"/>
                <a:gd name="connsiteX2248" fmla="*/ 617682 w 4003589"/>
                <a:gd name="connsiteY2248" fmla="*/ 1535928 h 3670407"/>
                <a:gd name="connsiteX2249" fmla="*/ 617314 w 4003589"/>
                <a:gd name="connsiteY2249" fmla="*/ 1535928 h 3670407"/>
                <a:gd name="connsiteX2250" fmla="*/ 616946 w 4003589"/>
                <a:gd name="connsiteY2250" fmla="*/ 1535928 h 3670407"/>
                <a:gd name="connsiteX2251" fmla="*/ 616578 w 4003589"/>
                <a:gd name="connsiteY2251" fmla="*/ 1535928 h 3670407"/>
                <a:gd name="connsiteX2252" fmla="*/ 616210 w 4003589"/>
                <a:gd name="connsiteY2252" fmla="*/ 1535928 h 3670407"/>
                <a:gd name="connsiteX2253" fmla="*/ 3967783 w 4003589"/>
                <a:gd name="connsiteY2253" fmla="*/ 956751 h 3670407"/>
                <a:gd name="connsiteX2254" fmla="*/ 3967047 w 4003589"/>
                <a:gd name="connsiteY2254" fmla="*/ 956874 h 3670407"/>
                <a:gd name="connsiteX2255" fmla="*/ 3966311 w 4003589"/>
                <a:gd name="connsiteY2255" fmla="*/ 956997 h 3670407"/>
                <a:gd name="connsiteX2256" fmla="*/ 3965575 w 4003589"/>
                <a:gd name="connsiteY2256" fmla="*/ 957242 h 3670407"/>
                <a:gd name="connsiteX2257" fmla="*/ 3964839 w 4003589"/>
                <a:gd name="connsiteY2257" fmla="*/ 957487 h 3670407"/>
                <a:gd name="connsiteX2258" fmla="*/ 3956746 w 4003589"/>
                <a:gd name="connsiteY2258" fmla="*/ 960921 h 3670407"/>
                <a:gd name="connsiteX2259" fmla="*/ 3949756 w 4003589"/>
                <a:gd name="connsiteY2259" fmla="*/ 965826 h 3670407"/>
                <a:gd name="connsiteX2260" fmla="*/ 3944606 w 4003589"/>
                <a:gd name="connsiteY2260" fmla="*/ 971712 h 3670407"/>
                <a:gd name="connsiteX2261" fmla="*/ 3942030 w 4003589"/>
                <a:gd name="connsiteY2261" fmla="*/ 977721 h 3670407"/>
                <a:gd name="connsiteX2262" fmla="*/ 3942276 w 4003589"/>
                <a:gd name="connsiteY2262" fmla="*/ 982503 h 3670407"/>
                <a:gd name="connsiteX2263" fmla="*/ 3944973 w 4003589"/>
                <a:gd name="connsiteY2263" fmla="*/ 985814 h 3670407"/>
                <a:gd name="connsiteX2264" fmla="*/ 3949756 w 4003589"/>
                <a:gd name="connsiteY2264" fmla="*/ 987408 h 3670407"/>
                <a:gd name="connsiteX2265" fmla="*/ 3956133 w 4003589"/>
                <a:gd name="connsiteY2265" fmla="*/ 987163 h 3670407"/>
                <a:gd name="connsiteX2266" fmla="*/ 3956868 w 4003589"/>
                <a:gd name="connsiteY2266" fmla="*/ 987041 h 3670407"/>
                <a:gd name="connsiteX2267" fmla="*/ 3957727 w 4003589"/>
                <a:gd name="connsiteY2267" fmla="*/ 986918 h 3670407"/>
                <a:gd name="connsiteX2268" fmla="*/ 3958585 w 4003589"/>
                <a:gd name="connsiteY2268" fmla="*/ 986673 h 3670407"/>
                <a:gd name="connsiteX2269" fmla="*/ 3959444 w 4003589"/>
                <a:gd name="connsiteY2269" fmla="*/ 986427 h 3670407"/>
                <a:gd name="connsiteX2270" fmla="*/ 3967415 w 4003589"/>
                <a:gd name="connsiteY2270" fmla="*/ 982994 h 3670407"/>
                <a:gd name="connsiteX2271" fmla="*/ 3974404 w 4003589"/>
                <a:gd name="connsiteY2271" fmla="*/ 978089 h 3670407"/>
                <a:gd name="connsiteX2272" fmla="*/ 3979555 w 4003589"/>
                <a:gd name="connsiteY2272" fmla="*/ 972203 h 3670407"/>
                <a:gd name="connsiteX2273" fmla="*/ 3982253 w 4003589"/>
                <a:gd name="connsiteY2273" fmla="*/ 966071 h 3670407"/>
                <a:gd name="connsiteX2274" fmla="*/ 3981762 w 4003589"/>
                <a:gd name="connsiteY2274" fmla="*/ 961289 h 3670407"/>
                <a:gd name="connsiteX2275" fmla="*/ 3978942 w 4003589"/>
                <a:gd name="connsiteY2275" fmla="*/ 957978 h 3670407"/>
                <a:gd name="connsiteX2276" fmla="*/ 3974036 w 4003589"/>
                <a:gd name="connsiteY2276" fmla="*/ 956383 h 3670407"/>
                <a:gd name="connsiteX2277" fmla="*/ 3967660 w 4003589"/>
                <a:gd name="connsiteY2277" fmla="*/ 956629 h 3670407"/>
                <a:gd name="connsiteX2278" fmla="*/ 582242 w 4003589"/>
                <a:gd name="connsiteY2278" fmla="*/ 1579584 h 3670407"/>
                <a:gd name="connsiteX2279" fmla="*/ 578686 w 4003589"/>
                <a:gd name="connsiteY2279" fmla="*/ 1580810 h 3670407"/>
                <a:gd name="connsiteX2280" fmla="*/ 574762 w 4003589"/>
                <a:gd name="connsiteY2280" fmla="*/ 1583263 h 3670407"/>
                <a:gd name="connsiteX2281" fmla="*/ 570838 w 4003589"/>
                <a:gd name="connsiteY2281" fmla="*/ 1586574 h 3670407"/>
                <a:gd name="connsiteX2282" fmla="*/ 567404 w 4003589"/>
                <a:gd name="connsiteY2282" fmla="*/ 1590498 h 3670407"/>
                <a:gd name="connsiteX2283" fmla="*/ 564706 w 4003589"/>
                <a:gd name="connsiteY2283" fmla="*/ 1594790 h 3670407"/>
                <a:gd name="connsiteX2284" fmla="*/ 563603 w 4003589"/>
                <a:gd name="connsiteY2284" fmla="*/ 1598346 h 3670407"/>
                <a:gd name="connsiteX2285" fmla="*/ 564216 w 4003589"/>
                <a:gd name="connsiteY2285" fmla="*/ 1600676 h 3670407"/>
                <a:gd name="connsiteX2286" fmla="*/ 566546 w 4003589"/>
                <a:gd name="connsiteY2286" fmla="*/ 1601534 h 3670407"/>
                <a:gd name="connsiteX2287" fmla="*/ 566791 w 4003589"/>
                <a:gd name="connsiteY2287" fmla="*/ 1601534 h 3670407"/>
                <a:gd name="connsiteX2288" fmla="*/ 567036 w 4003589"/>
                <a:gd name="connsiteY2288" fmla="*/ 1601534 h 3670407"/>
                <a:gd name="connsiteX2289" fmla="*/ 567404 w 4003589"/>
                <a:gd name="connsiteY2289" fmla="*/ 1601534 h 3670407"/>
                <a:gd name="connsiteX2290" fmla="*/ 567772 w 4003589"/>
                <a:gd name="connsiteY2290" fmla="*/ 1601534 h 3670407"/>
                <a:gd name="connsiteX2291" fmla="*/ 571328 w 4003589"/>
                <a:gd name="connsiteY2291" fmla="*/ 1600308 h 3670407"/>
                <a:gd name="connsiteX2292" fmla="*/ 575252 w 4003589"/>
                <a:gd name="connsiteY2292" fmla="*/ 1597856 h 3670407"/>
                <a:gd name="connsiteX2293" fmla="*/ 579177 w 4003589"/>
                <a:gd name="connsiteY2293" fmla="*/ 1594544 h 3670407"/>
                <a:gd name="connsiteX2294" fmla="*/ 582610 w 4003589"/>
                <a:gd name="connsiteY2294" fmla="*/ 1590621 h 3670407"/>
                <a:gd name="connsiteX2295" fmla="*/ 585308 w 4003589"/>
                <a:gd name="connsiteY2295" fmla="*/ 1586328 h 3670407"/>
                <a:gd name="connsiteX2296" fmla="*/ 586289 w 4003589"/>
                <a:gd name="connsiteY2296" fmla="*/ 1582772 h 3670407"/>
                <a:gd name="connsiteX2297" fmla="*/ 585676 w 4003589"/>
                <a:gd name="connsiteY2297" fmla="*/ 1580442 h 3670407"/>
                <a:gd name="connsiteX2298" fmla="*/ 583346 w 4003589"/>
                <a:gd name="connsiteY2298" fmla="*/ 1579584 h 3670407"/>
                <a:gd name="connsiteX2299" fmla="*/ 583101 w 4003589"/>
                <a:gd name="connsiteY2299" fmla="*/ 1579584 h 3670407"/>
                <a:gd name="connsiteX2300" fmla="*/ 582855 w 4003589"/>
                <a:gd name="connsiteY2300" fmla="*/ 1579584 h 3670407"/>
                <a:gd name="connsiteX2301" fmla="*/ 582487 w 4003589"/>
                <a:gd name="connsiteY2301" fmla="*/ 1579584 h 3670407"/>
                <a:gd name="connsiteX2302" fmla="*/ 582120 w 4003589"/>
                <a:gd name="connsiteY2302" fmla="*/ 1579584 h 3670407"/>
                <a:gd name="connsiteX2303" fmla="*/ 3956010 w 4003589"/>
                <a:gd name="connsiteY2303" fmla="*/ 1015245 h 3670407"/>
                <a:gd name="connsiteX2304" fmla="*/ 3955397 w 4003589"/>
                <a:gd name="connsiteY2304" fmla="*/ 1015245 h 3670407"/>
                <a:gd name="connsiteX2305" fmla="*/ 3954784 w 4003589"/>
                <a:gd name="connsiteY2305" fmla="*/ 1015368 h 3670407"/>
                <a:gd name="connsiteX2306" fmla="*/ 3954171 w 4003589"/>
                <a:gd name="connsiteY2306" fmla="*/ 1015491 h 3670407"/>
                <a:gd name="connsiteX2307" fmla="*/ 3953558 w 4003589"/>
                <a:gd name="connsiteY2307" fmla="*/ 1015613 h 3670407"/>
                <a:gd name="connsiteX2308" fmla="*/ 3945464 w 4003589"/>
                <a:gd name="connsiteY2308" fmla="*/ 1018801 h 3670407"/>
                <a:gd name="connsiteX2309" fmla="*/ 3938352 w 4003589"/>
                <a:gd name="connsiteY2309" fmla="*/ 1023707 h 3670407"/>
                <a:gd name="connsiteX2310" fmla="*/ 3932956 w 4003589"/>
                <a:gd name="connsiteY2310" fmla="*/ 1029593 h 3670407"/>
                <a:gd name="connsiteX2311" fmla="*/ 3930013 w 4003589"/>
                <a:gd name="connsiteY2311" fmla="*/ 1035847 h 3670407"/>
                <a:gd name="connsiteX2312" fmla="*/ 3930135 w 4003589"/>
                <a:gd name="connsiteY2312" fmla="*/ 1040875 h 3670407"/>
                <a:gd name="connsiteX2313" fmla="*/ 3932833 w 4003589"/>
                <a:gd name="connsiteY2313" fmla="*/ 1044431 h 3670407"/>
                <a:gd name="connsiteX2314" fmla="*/ 3937738 w 4003589"/>
                <a:gd name="connsiteY2314" fmla="*/ 1046270 h 3670407"/>
                <a:gd name="connsiteX2315" fmla="*/ 3944360 w 4003589"/>
                <a:gd name="connsiteY2315" fmla="*/ 1046025 h 3670407"/>
                <a:gd name="connsiteX2316" fmla="*/ 3944973 w 4003589"/>
                <a:gd name="connsiteY2316" fmla="*/ 1046025 h 3670407"/>
                <a:gd name="connsiteX2317" fmla="*/ 3945587 w 4003589"/>
                <a:gd name="connsiteY2317" fmla="*/ 1045903 h 3670407"/>
                <a:gd name="connsiteX2318" fmla="*/ 3946200 w 4003589"/>
                <a:gd name="connsiteY2318" fmla="*/ 1045780 h 3670407"/>
                <a:gd name="connsiteX2319" fmla="*/ 3946813 w 4003589"/>
                <a:gd name="connsiteY2319" fmla="*/ 1045657 h 3670407"/>
                <a:gd name="connsiteX2320" fmla="*/ 3955029 w 4003589"/>
                <a:gd name="connsiteY2320" fmla="*/ 1042346 h 3670407"/>
                <a:gd name="connsiteX2321" fmla="*/ 3962264 w 4003589"/>
                <a:gd name="connsiteY2321" fmla="*/ 1037441 h 3670407"/>
                <a:gd name="connsiteX2322" fmla="*/ 3967660 w 4003589"/>
                <a:gd name="connsiteY2322" fmla="*/ 1031555 h 3670407"/>
                <a:gd name="connsiteX2323" fmla="*/ 3970480 w 4003589"/>
                <a:gd name="connsiteY2323" fmla="*/ 1025301 h 3670407"/>
                <a:gd name="connsiteX2324" fmla="*/ 3970358 w 4003589"/>
                <a:gd name="connsiteY2324" fmla="*/ 1020273 h 3670407"/>
                <a:gd name="connsiteX2325" fmla="*/ 3967660 w 4003589"/>
                <a:gd name="connsiteY2325" fmla="*/ 1016717 h 3670407"/>
                <a:gd name="connsiteX2326" fmla="*/ 3962755 w 4003589"/>
                <a:gd name="connsiteY2326" fmla="*/ 1015000 h 3670407"/>
                <a:gd name="connsiteX2327" fmla="*/ 3956133 w 4003589"/>
                <a:gd name="connsiteY2327" fmla="*/ 1015245 h 3670407"/>
                <a:gd name="connsiteX2328" fmla="*/ 548887 w 4003589"/>
                <a:gd name="connsiteY2328" fmla="*/ 1623730 h 3670407"/>
                <a:gd name="connsiteX2329" fmla="*/ 545208 w 4003589"/>
                <a:gd name="connsiteY2329" fmla="*/ 1624956 h 3670407"/>
                <a:gd name="connsiteX2330" fmla="*/ 541162 w 4003589"/>
                <a:gd name="connsiteY2330" fmla="*/ 1627409 h 3670407"/>
                <a:gd name="connsiteX2331" fmla="*/ 537237 w 4003589"/>
                <a:gd name="connsiteY2331" fmla="*/ 1630843 h 3670407"/>
                <a:gd name="connsiteX2332" fmla="*/ 533681 w 4003589"/>
                <a:gd name="connsiteY2332" fmla="*/ 1634889 h 3670407"/>
                <a:gd name="connsiteX2333" fmla="*/ 531106 w 4003589"/>
                <a:gd name="connsiteY2333" fmla="*/ 1639181 h 3670407"/>
                <a:gd name="connsiteX2334" fmla="*/ 530248 w 4003589"/>
                <a:gd name="connsiteY2334" fmla="*/ 1642615 h 3670407"/>
                <a:gd name="connsiteX2335" fmla="*/ 530983 w 4003589"/>
                <a:gd name="connsiteY2335" fmla="*/ 1644945 h 3670407"/>
                <a:gd name="connsiteX2336" fmla="*/ 533436 w 4003589"/>
                <a:gd name="connsiteY2336" fmla="*/ 1645681 h 3670407"/>
                <a:gd name="connsiteX2337" fmla="*/ 533681 w 4003589"/>
                <a:gd name="connsiteY2337" fmla="*/ 1645681 h 3670407"/>
                <a:gd name="connsiteX2338" fmla="*/ 533927 w 4003589"/>
                <a:gd name="connsiteY2338" fmla="*/ 1645681 h 3670407"/>
                <a:gd name="connsiteX2339" fmla="*/ 534172 w 4003589"/>
                <a:gd name="connsiteY2339" fmla="*/ 1645681 h 3670407"/>
                <a:gd name="connsiteX2340" fmla="*/ 534417 w 4003589"/>
                <a:gd name="connsiteY2340" fmla="*/ 1645681 h 3670407"/>
                <a:gd name="connsiteX2341" fmla="*/ 538096 w 4003589"/>
                <a:gd name="connsiteY2341" fmla="*/ 1644454 h 3670407"/>
                <a:gd name="connsiteX2342" fmla="*/ 542143 w 4003589"/>
                <a:gd name="connsiteY2342" fmla="*/ 1642002 h 3670407"/>
                <a:gd name="connsiteX2343" fmla="*/ 546067 w 4003589"/>
                <a:gd name="connsiteY2343" fmla="*/ 1638568 h 3670407"/>
                <a:gd name="connsiteX2344" fmla="*/ 549623 w 4003589"/>
                <a:gd name="connsiteY2344" fmla="*/ 1634522 h 3670407"/>
                <a:gd name="connsiteX2345" fmla="*/ 552198 w 4003589"/>
                <a:gd name="connsiteY2345" fmla="*/ 1630229 h 3670407"/>
                <a:gd name="connsiteX2346" fmla="*/ 553057 w 4003589"/>
                <a:gd name="connsiteY2346" fmla="*/ 1626796 h 3670407"/>
                <a:gd name="connsiteX2347" fmla="*/ 552321 w 4003589"/>
                <a:gd name="connsiteY2347" fmla="*/ 1624466 h 3670407"/>
                <a:gd name="connsiteX2348" fmla="*/ 549868 w 4003589"/>
                <a:gd name="connsiteY2348" fmla="*/ 1623730 h 3670407"/>
                <a:gd name="connsiteX2349" fmla="*/ 549623 w 4003589"/>
                <a:gd name="connsiteY2349" fmla="*/ 1623730 h 3670407"/>
                <a:gd name="connsiteX2350" fmla="*/ 549378 w 4003589"/>
                <a:gd name="connsiteY2350" fmla="*/ 1623730 h 3670407"/>
                <a:gd name="connsiteX2351" fmla="*/ 549132 w 4003589"/>
                <a:gd name="connsiteY2351" fmla="*/ 1623730 h 3670407"/>
                <a:gd name="connsiteX2352" fmla="*/ 548887 w 4003589"/>
                <a:gd name="connsiteY2352" fmla="*/ 1623730 h 3670407"/>
                <a:gd name="connsiteX2353" fmla="*/ 3941663 w 4003589"/>
                <a:gd name="connsiteY2353" fmla="*/ 1075088 h 3670407"/>
                <a:gd name="connsiteX2354" fmla="*/ 3941172 w 4003589"/>
                <a:gd name="connsiteY2354" fmla="*/ 1075088 h 3670407"/>
                <a:gd name="connsiteX2355" fmla="*/ 3940681 w 4003589"/>
                <a:gd name="connsiteY2355" fmla="*/ 1075088 h 3670407"/>
                <a:gd name="connsiteX2356" fmla="*/ 3940191 w 4003589"/>
                <a:gd name="connsiteY2356" fmla="*/ 1075088 h 3670407"/>
                <a:gd name="connsiteX2357" fmla="*/ 3939700 w 4003589"/>
                <a:gd name="connsiteY2357" fmla="*/ 1075088 h 3670407"/>
                <a:gd name="connsiteX2358" fmla="*/ 3931484 w 4003589"/>
                <a:gd name="connsiteY2358" fmla="*/ 1078154 h 3670407"/>
                <a:gd name="connsiteX2359" fmla="*/ 3924249 w 4003589"/>
                <a:gd name="connsiteY2359" fmla="*/ 1082937 h 3670407"/>
                <a:gd name="connsiteX2360" fmla="*/ 3918608 w 4003589"/>
                <a:gd name="connsiteY2360" fmla="*/ 1088823 h 3670407"/>
                <a:gd name="connsiteX2361" fmla="*/ 3915420 w 4003589"/>
                <a:gd name="connsiteY2361" fmla="*/ 1095077 h 3670407"/>
                <a:gd name="connsiteX2362" fmla="*/ 3915420 w 4003589"/>
                <a:gd name="connsiteY2362" fmla="*/ 1100350 h 3670407"/>
                <a:gd name="connsiteX2363" fmla="*/ 3918118 w 4003589"/>
                <a:gd name="connsiteY2363" fmla="*/ 1104151 h 3670407"/>
                <a:gd name="connsiteX2364" fmla="*/ 3923023 w 4003589"/>
                <a:gd name="connsiteY2364" fmla="*/ 1106113 h 3670407"/>
                <a:gd name="connsiteX2365" fmla="*/ 3929768 w 4003589"/>
                <a:gd name="connsiteY2365" fmla="*/ 1105991 h 3670407"/>
                <a:gd name="connsiteX2366" fmla="*/ 3930258 w 4003589"/>
                <a:gd name="connsiteY2366" fmla="*/ 1105991 h 3670407"/>
                <a:gd name="connsiteX2367" fmla="*/ 3930748 w 4003589"/>
                <a:gd name="connsiteY2367" fmla="*/ 1105991 h 3670407"/>
                <a:gd name="connsiteX2368" fmla="*/ 3931239 w 4003589"/>
                <a:gd name="connsiteY2368" fmla="*/ 1105991 h 3670407"/>
                <a:gd name="connsiteX2369" fmla="*/ 3931730 w 4003589"/>
                <a:gd name="connsiteY2369" fmla="*/ 1105991 h 3670407"/>
                <a:gd name="connsiteX2370" fmla="*/ 3939946 w 4003589"/>
                <a:gd name="connsiteY2370" fmla="*/ 1102925 h 3670407"/>
                <a:gd name="connsiteX2371" fmla="*/ 3947181 w 4003589"/>
                <a:gd name="connsiteY2371" fmla="*/ 1098142 h 3670407"/>
                <a:gd name="connsiteX2372" fmla="*/ 3952822 w 4003589"/>
                <a:gd name="connsiteY2372" fmla="*/ 1092256 h 3670407"/>
                <a:gd name="connsiteX2373" fmla="*/ 3955888 w 4003589"/>
                <a:gd name="connsiteY2373" fmla="*/ 1086002 h 3670407"/>
                <a:gd name="connsiteX2374" fmla="*/ 3955888 w 4003589"/>
                <a:gd name="connsiteY2374" fmla="*/ 1080729 h 3670407"/>
                <a:gd name="connsiteX2375" fmla="*/ 3953190 w 4003589"/>
                <a:gd name="connsiteY2375" fmla="*/ 1076928 h 3670407"/>
                <a:gd name="connsiteX2376" fmla="*/ 3948285 w 4003589"/>
                <a:gd name="connsiteY2376" fmla="*/ 1074966 h 3670407"/>
                <a:gd name="connsiteX2377" fmla="*/ 3941540 w 4003589"/>
                <a:gd name="connsiteY2377" fmla="*/ 1075088 h 3670407"/>
                <a:gd name="connsiteX2378" fmla="*/ 516390 w 4003589"/>
                <a:gd name="connsiteY2378" fmla="*/ 1667999 h 3670407"/>
                <a:gd name="connsiteX2379" fmla="*/ 512712 w 4003589"/>
                <a:gd name="connsiteY2379" fmla="*/ 1669348 h 3670407"/>
                <a:gd name="connsiteX2380" fmla="*/ 508665 w 4003589"/>
                <a:gd name="connsiteY2380" fmla="*/ 1671923 h 3670407"/>
                <a:gd name="connsiteX2381" fmla="*/ 504618 w 4003589"/>
                <a:gd name="connsiteY2381" fmla="*/ 1675480 h 3670407"/>
                <a:gd name="connsiteX2382" fmla="*/ 501062 w 4003589"/>
                <a:gd name="connsiteY2382" fmla="*/ 1679649 h 3670407"/>
                <a:gd name="connsiteX2383" fmla="*/ 498609 w 4003589"/>
                <a:gd name="connsiteY2383" fmla="*/ 1683941 h 3670407"/>
                <a:gd name="connsiteX2384" fmla="*/ 497751 w 4003589"/>
                <a:gd name="connsiteY2384" fmla="*/ 1687375 h 3670407"/>
                <a:gd name="connsiteX2385" fmla="*/ 498609 w 4003589"/>
                <a:gd name="connsiteY2385" fmla="*/ 1689582 h 3670407"/>
                <a:gd name="connsiteX2386" fmla="*/ 501185 w 4003589"/>
                <a:gd name="connsiteY2386" fmla="*/ 1690195 h 3670407"/>
                <a:gd name="connsiteX2387" fmla="*/ 501430 w 4003589"/>
                <a:gd name="connsiteY2387" fmla="*/ 1690195 h 3670407"/>
                <a:gd name="connsiteX2388" fmla="*/ 501675 w 4003589"/>
                <a:gd name="connsiteY2388" fmla="*/ 1690195 h 3670407"/>
                <a:gd name="connsiteX2389" fmla="*/ 501920 w 4003589"/>
                <a:gd name="connsiteY2389" fmla="*/ 1690195 h 3670407"/>
                <a:gd name="connsiteX2390" fmla="*/ 502165 w 4003589"/>
                <a:gd name="connsiteY2390" fmla="*/ 1690195 h 3670407"/>
                <a:gd name="connsiteX2391" fmla="*/ 505844 w 4003589"/>
                <a:gd name="connsiteY2391" fmla="*/ 1688846 h 3670407"/>
                <a:gd name="connsiteX2392" fmla="*/ 510014 w 4003589"/>
                <a:gd name="connsiteY2392" fmla="*/ 1686271 h 3670407"/>
                <a:gd name="connsiteX2393" fmla="*/ 514060 w 4003589"/>
                <a:gd name="connsiteY2393" fmla="*/ 1682715 h 3670407"/>
                <a:gd name="connsiteX2394" fmla="*/ 517617 w 4003589"/>
                <a:gd name="connsiteY2394" fmla="*/ 1678545 h 3670407"/>
                <a:gd name="connsiteX2395" fmla="*/ 520069 w 4003589"/>
                <a:gd name="connsiteY2395" fmla="*/ 1674253 h 3670407"/>
                <a:gd name="connsiteX2396" fmla="*/ 520805 w 4003589"/>
                <a:gd name="connsiteY2396" fmla="*/ 1670820 h 3670407"/>
                <a:gd name="connsiteX2397" fmla="*/ 519947 w 4003589"/>
                <a:gd name="connsiteY2397" fmla="*/ 1668612 h 3670407"/>
                <a:gd name="connsiteX2398" fmla="*/ 517372 w 4003589"/>
                <a:gd name="connsiteY2398" fmla="*/ 1667877 h 3670407"/>
                <a:gd name="connsiteX2399" fmla="*/ 517126 w 4003589"/>
                <a:gd name="connsiteY2399" fmla="*/ 1667877 h 3670407"/>
                <a:gd name="connsiteX2400" fmla="*/ 516881 w 4003589"/>
                <a:gd name="connsiteY2400" fmla="*/ 1667877 h 3670407"/>
                <a:gd name="connsiteX2401" fmla="*/ 516636 w 4003589"/>
                <a:gd name="connsiteY2401" fmla="*/ 1667877 h 3670407"/>
                <a:gd name="connsiteX2402" fmla="*/ 516390 w 4003589"/>
                <a:gd name="connsiteY2402" fmla="*/ 1667877 h 3670407"/>
                <a:gd name="connsiteX2403" fmla="*/ 3924495 w 4003589"/>
                <a:gd name="connsiteY2403" fmla="*/ 1136403 h 3670407"/>
                <a:gd name="connsiteX2404" fmla="*/ 3924127 w 4003589"/>
                <a:gd name="connsiteY2404" fmla="*/ 1136403 h 3670407"/>
                <a:gd name="connsiteX2405" fmla="*/ 3923759 w 4003589"/>
                <a:gd name="connsiteY2405" fmla="*/ 1136403 h 3670407"/>
                <a:gd name="connsiteX2406" fmla="*/ 3923391 w 4003589"/>
                <a:gd name="connsiteY2406" fmla="*/ 1136403 h 3670407"/>
                <a:gd name="connsiteX2407" fmla="*/ 3923023 w 4003589"/>
                <a:gd name="connsiteY2407" fmla="*/ 1136403 h 3670407"/>
                <a:gd name="connsiteX2408" fmla="*/ 3914807 w 4003589"/>
                <a:gd name="connsiteY2408" fmla="*/ 1139346 h 3670407"/>
                <a:gd name="connsiteX2409" fmla="*/ 3907449 w 4003589"/>
                <a:gd name="connsiteY2409" fmla="*/ 1144006 h 3670407"/>
                <a:gd name="connsiteX2410" fmla="*/ 3901685 w 4003589"/>
                <a:gd name="connsiteY2410" fmla="*/ 1149892 h 3670407"/>
                <a:gd name="connsiteX2411" fmla="*/ 3898252 w 4003589"/>
                <a:gd name="connsiteY2411" fmla="*/ 1156269 h 3670407"/>
                <a:gd name="connsiteX2412" fmla="*/ 3898007 w 4003589"/>
                <a:gd name="connsiteY2412" fmla="*/ 1161787 h 3670407"/>
                <a:gd name="connsiteX2413" fmla="*/ 3900582 w 4003589"/>
                <a:gd name="connsiteY2413" fmla="*/ 1165834 h 3670407"/>
                <a:gd name="connsiteX2414" fmla="*/ 3905487 w 4003589"/>
                <a:gd name="connsiteY2414" fmla="*/ 1167918 h 3670407"/>
                <a:gd name="connsiteX2415" fmla="*/ 3912354 w 4003589"/>
                <a:gd name="connsiteY2415" fmla="*/ 1167918 h 3670407"/>
                <a:gd name="connsiteX2416" fmla="*/ 3912722 w 4003589"/>
                <a:gd name="connsiteY2416" fmla="*/ 1167918 h 3670407"/>
                <a:gd name="connsiteX2417" fmla="*/ 3913090 w 4003589"/>
                <a:gd name="connsiteY2417" fmla="*/ 1167918 h 3670407"/>
                <a:gd name="connsiteX2418" fmla="*/ 3913458 w 4003589"/>
                <a:gd name="connsiteY2418" fmla="*/ 1167918 h 3670407"/>
                <a:gd name="connsiteX2419" fmla="*/ 3913826 w 4003589"/>
                <a:gd name="connsiteY2419" fmla="*/ 1167918 h 3670407"/>
                <a:gd name="connsiteX2420" fmla="*/ 3922042 w 4003589"/>
                <a:gd name="connsiteY2420" fmla="*/ 1164975 h 3670407"/>
                <a:gd name="connsiteX2421" fmla="*/ 3929400 w 4003589"/>
                <a:gd name="connsiteY2421" fmla="*/ 1160315 h 3670407"/>
                <a:gd name="connsiteX2422" fmla="*/ 3935163 w 4003589"/>
                <a:gd name="connsiteY2422" fmla="*/ 1154429 h 3670407"/>
                <a:gd name="connsiteX2423" fmla="*/ 3938597 w 4003589"/>
                <a:gd name="connsiteY2423" fmla="*/ 1148052 h 3670407"/>
                <a:gd name="connsiteX2424" fmla="*/ 3938842 w 4003589"/>
                <a:gd name="connsiteY2424" fmla="*/ 1142534 h 3670407"/>
                <a:gd name="connsiteX2425" fmla="*/ 3936267 w 4003589"/>
                <a:gd name="connsiteY2425" fmla="*/ 1138610 h 3670407"/>
                <a:gd name="connsiteX2426" fmla="*/ 3931239 w 4003589"/>
                <a:gd name="connsiteY2426" fmla="*/ 1136525 h 3670407"/>
                <a:gd name="connsiteX2427" fmla="*/ 3924372 w 4003589"/>
                <a:gd name="connsiteY2427" fmla="*/ 1136525 h 3670407"/>
                <a:gd name="connsiteX2428" fmla="*/ 484752 w 4003589"/>
                <a:gd name="connsiteY2428" fmla="*/ 1712513 h 3670407"/>
                <a:gd name="connsiteX2429" fmla="*/ 480951 w 4003589"/>
                <a:gd name="connsiteY2429" fmla="*/ 1713862 h 3670407"/>
                <a:gd name="connsiteX2430" fmla="*/ 476781 w 4003589"/>
                <a:gd name="connsiteY2430" fmla="*/ 1716560 h 3670407"/>
                <a:gd name="connsiteX2431" fmla="*/ 472612 w 4003589"/>
                <a:gd name="connsiteY2431" fmla="*/ 1720239 h 3670407"/>
                <a:gd name="connsiteX2432" fmla="*/ 469056 w 4003589"/>
                <a:gd name="connsiteY2432" fmla="*/ 1724531 h 3670407"/>
                <a:gd name="connsiteX2433" fmla="*/ 466726 w 4003589"/>
                <a:gd name="connsiteY2433" fmla="*/ 1728823 h 3670407"/>
                <a:gd name="connsiteX2434" fmla="*/ 465990 w 4003589"/>
                <a:gd name="connsiteY2434" fmla="*/ 1732257 h 3670407"/>
                <a:gd name="connsiteX2435" fmla="*/ 466971 w 4003589"/>
                <a:gd name="connsiteY2435" fmla="*/ 1734341 h 3670407"/>
                <a:gd name="connsiteX2436" fmla="*/ 469669 w 4003589"/>
                <a:gd name="connsiteY2436" fmla="*/ 1734955 h 3670407"/>
                <a:gd name="connsiteX2437" fmla="*/ 469669 w 4003589"/>
                <a:gd name="connsiteY2437" fmla="*/ 1734955 h 3670407"/>
                <a:gd name="connsiteX2438" fmla="*/ 469669 w 4003589"/>
                <a:gd name="connsiteY2438" fmla="*/ 1734955 h 3670407"/>
                <a:gd name="connsiteX2439" fmla="*/ 469669 w 4003589"/>
                <a:gd name="connsiteY2439" fmla="*/ 1734955 h 3670407"/>
                <a:gd name="connsiteX2440" fmla="*/ 469669 w 4003589"/>
                <a:gd name="connsiteY2440" fmla="*/ 1734955 h 3670407"/>
                <a:gd name="connsiteX2441" fmla="*/ 473470 w 4003589"/>
                <a:gd name="connsiteY2441" fmla="*/ 1733606 h 3670407"/>
                <a:gd name="connsiteX2442" fmla="*/ 477640 w 4003589"/>
                <a:gd name="connsiteY2442" fmla="*/ 1730908 h 3670407"/>
                <a:gd name="connsiteX2443" fmla="*/ 481809 w 4003589"/>
                <a:gd name="connsiteY2443" fmla="*/ 1727229 h 3670407"/>
                <a:gd name="connsiteX2444" fmla="*/ 485365 w 4003589"/>
                <a:gd name="connsiteY2444" fmla="*/ 1722937 h 3670407"/>
                <a:gd name="connsiteX2445" fmla="*/ 487818 w 4003589"/>
                <a:gd name="connsiteY2445" fmla="*/ 1718645 h 3670407"/>
                <a:gd name="connsiteX2446" fmla="*/ 488554 w 4003589"/>
                <a:gd name="connsiteY2446" fmla="*/ 1715211 h 3670407"/>
                <a:gd name="connsiteX2447" fmla="*/ 487573 w 4003589"/>
                <a:gd name="connsiteY2447" fmla="*/ 1713127 h 3670407"/>
                <a:gd name="connsiteX2448" fmla="*/ 484875 w 4003589"/>
                <a:gd name="connsiteY2448" fmla="*/ 1712636 h 3670407"/>
                <a:gd name="connsiteX2449" fmla="*/ 484875 w 4003589"/>
                <a:gd name="connsiteY2449" fmla="*/ 1712636 h 3670407"/>
                <a:gd name="connsiteX2450" fmla="*/ 484875 w 4003589"/>
                <a:gd name="connsiteY2450" fmla="*/ 1712636 h 3670407"/>
                <a:gd name="connsiteX2451" fmla="*/ 484875 w 4003589"/>
                <a:gd name="connsiteY2451" fmla="*/ 1712636 h 3670407"/>
                <a:gd name="connsiteX2452" fmla="*/ 484875 w 4003589"/>
                <a:gd name="connsiteY2452" fmla="*/ 1712636 h 3670407"/>
                <a:gd name="connsiteX2453" fmla="*/ 3904506 w 4003589"/>
                <a:gd name="connsiteY2453" fmla="*/ 1199066 h 3670407"/>
                <a:gd name="connsiteX2454" fmla="*/ 3904383 w 4003589"/>
                <a:gd name="connsiteY2454" fmla="*/ 1199066 h 3670407"/>
                <a:gd name="connsiteX2455" fmla="*/ 3904260 w 4003589"/>
                <a:gd name="connsiteY2455" fmla="*/ 1199066 h 3670407"/>
                <a:gd name="connsiteX2456" fmla="*/ 3904138 w 4003589"/>
                <a:gd name="connsiteY2456" fmla="*/ 1199066 h 3670407"/>
                <a:gd name="connsiteX2457" fmla="*/ 3904015 w 4003589"/>
                <a:gd name="connsiteY2457" fmla="*/ 1199066 h 3670407"/>
                <a:gd name="connsiteX2458" fmla="*/ 3895677 w 4003589"/>
                <a:gd name="connsiteY2458" fmla="*/ 1201764 h 3670407"/>
                <a:gd name="connsiteX2459" fmla="*/ 3888196 w 4003589"/>
                <a:gd name="connsiteY2459" fmla="*/ 1206301 h 3670407"/>
                <a:gd name="connsiteX2460" fmla="*/ 3882187 w 4003589"/>
                <a:gd name="connsiteY2460" fmla="*/ 1212065 h 3670407"/>
                <a:gd name="connsiteX2461" fmla="*/ 3878509 w 4003589"/>
                <a:gd name="connsiteY2461" fmla="*/ 1218441 h 3670407"/>
                <a:gd name="connsiteX2462" fmla="*/ 3878018 w 4003589"/>
                <a:gd name="connsiteY2462" fmla="*/ 1224205 h 3670407"/>
                <a:gd name="connsiteX2463" fmla="*/ 3880471 w 4003589"/>
                <a:gd name="connsiteY2463" fmla="*/ 1228497 h 3670407"/>
                <a:gd name="connsiteX2464" fmla="*/ 3885498 w 4003589"/>
                <a:gd name="connsiteY2464" fmla="*/ 1230827 h 3670407"/>
                <a:gd name="connsiteX2465" fmla="*/ 3892611 w 4003589"/>
                <a:gd name="connsiteY2465" fmla="*/ 1230827 h 3670407"/>
                <a:gd name="connsiteX2466" fmla="*/ 3892734 w 4003589"/>
                <a:gd name="connsiteY2466" fmla="*/ 1230827 h 3670407"/>
                <a:gd name="connsiteX2467" fmla="*/ 3892856 w 4003589"/>
                <a:gd name="connsiteY2467" fmla="*/ 1230827 h 3670407"/>
                <a:gd name="connsiteX2468" fmla="*/ 3892979 w 4003589"/>
                <a:gd name="connsiteY2468" fmla="*/ 1230827 h 3670407"/>
                <a:gd name="connsiteX2469" fmla="*/ 3893102 w 4003589"/>
                <a:gd name="connsiteY2469" fmla="*/ 1230827 h 3670407"/>
                <a:gd name="connsiteX2470" fmla="*/ 3901440 w 4003589"/>
                <a:gd name="connsiteY2470" fmla="*/ 1228129 h 3670407"/>
                <a:gd name="connsiteX2471" fmla="*/ 3909043 w 4003589"/>
                <a:gd name="connsiteY2471" fmla="*/ 1223469 h 3670407"/>
                <a:gd name="connsiteX2472" fmla="*/ 3915052 w 4003589"/>
                <a:gd name="connsiteY2472" fmla="*/ 1217583 h 3670407"/>
                <a:gd name="connsiteX2473" fmla="*/ 3918731 w 4003589"/>
                <a:gd name="connsiteY2473" fmla="*/ 1211084 h 3670407"/>
                <a:gd name="connsiteX2474" fmla="*/ 3919221 w 4003589"/>
                <a:gd name="connsiteY2474" fmla="*/ 1205320 h 3670407"/>
                <a:gd name="connsiteX2475" fmla="*/ 3916646 w 4003589"/>
                <a:gd name="connsiteY2475" fmla="*/ 1201151 h 3670407"/>
                <a:gd name="connsiteX2476" fmla="*/ 3911618 w 4003589"/>
                <a:gd name="connsiteY2476" fmla="*/ 1198943 h 3670407"/>
                <a:gd name="connsiteX2477" fmla="*/ 3904506 w 4003589"/>
                <a:gd name="connsiteY2477" fmla="*/ 1198943 h 3670407"/>
                <a:gd name="connsiteX2478" fmla="*/ 453850 w 4003589"/>
                <a:gd name="connsiteY2478" fmla="*/ 1757150 h 3670407"/>
                <a:gd name="connsiteX2479" fmla="*/ 449926 w 4003589"/>
                <a:gd name="connsiteY2479" fmla="*/ 1758499 h 3670407"/>
                <a:gd name="connsiteX2480" fmla="*/ 445634 w 4003589"/>
                <a:gd name="connsiteY2480" fmla="*/ 1761320 h 3670407"/>
                <a:gd name="connsiteX2481" fmla="*/ 441464 w 4003589"/>
                <a:gd name="connsiteY2481" fmla="*/ 1765121 h 3670407"/>
                <a:gd name="connsiteX2482" fmla="*/ 437908 w 4003589"/>
                <a:gd name="connsiteY2482" fmla="*/ 1769536 h 3670407"/>
                <a:gd name="connsiteX2483" fmla="*/ 435578 w 4003589"/>
                <a:gd name="connsiteY2483" fmla="*/ 1773828 h 3670407"/>
                <a:gd name="connsiteX2484" fmla="*/ 434965 w 4003589"/>
                <a:gd name="connsiteY2484" fmla="*/ 1777139 h 3670407"/>
                <a:gd name="connsiteX2485" fmla="*/ 436068 w 4003589"/>
                <a:gd name="connsiteY2485" fmla="*/ 1779224 h 3670407"/>
                <a:gd name="connsiteX2486" fmla="*/ 438766 w 4003589"/>
                <a:gd name="connsiteY2486" fmla="*/ 1779714 h 3670407"/>
                <a:gd name="connsiteX2487" fmla="*/ 438766 w 4003589"/>
                <a:gd name="connsiteY2487" fmla="*/ 1779714 h 3670407"/>
                <a:gd name="connsiteX2488" fmla="*/ 438766 w 4003589"/>
                <a:gd name="connsiteY2488" fmla="*/ 1779714 h 3670407"/>
                <a:gd name="connsiteX2489" fmla="*/ 438766 w 4003589"/>
                <a:gd name="connsiteY2489" fmla="*/ 1779714 h 3670407"/>
                <a:gd name="connsiteX2490" fmla="*/ 438766 w 4003589"/>
                <a:gd name="connsiteY2490" fmla="*/ 1779714 h 3670407"/>
                <a:gd name="connsiteX2491" fmla="*/ 442691 w 4003589"/>
                <a:gd name="connsiteY2491" fmla="*/ 1778365 h 3670407"/>
                <a:gd name="connsiteX2492" fmla="*/ 446982 w 4003589"/>
                <a:gd name="connsiteY2492" fmla="*/ 1775545 h 3670407"/>
                <a:gd name="connsiteX2493" fmla="*/ 451152 w 4003589"/>
                <a:gd name="connsiteY2493" fmla="*/ 1771743 h 3670407"/>
                <a:gd name="connsiteX2494" fmla="*/ 454708 w 4003589"/>
                <a:gd name="connsiteY2494" fmla="*/ 1767329 h 3670407"/>
                <a:gd name="connsiteX2495" fmla="*/ 457038 w 4003589"/>
                <a:gd name="connsiteY2495" fmla="*/ 1763037 h 3670407"/>
                <a:gd name="connsiteX2496" fmla="*/ 457651 w 4003589"/>
                <a:gd name="connsiteY2496" fmla="*/ 1759726 h 3670407"/>
                <a:gd name="connsiteX2497" fmla="*/ 456548 w 4003589"/>
                <a:gd name="connsiteY2497" fmla="*/ 1757641 h 3670407"/>
                <a:gd name="connsiteX2498" fmla="*/ 453727 w 4003589"/>
                <a:gd name="connsiteY2498" fmla="*/ 1757150 h 3670407"/>
                <a:gd name="connsiteX2499" fmla="*/ 453727 w 4003589"/>
                <a:gd name="connsiteY2499" fmla="*/ 1757150 h 3670407"/>
                <a:gd name="connsiteX2500" fmla="*/ 453727 w 4003589"/>
                <a:gd name="connsiteY2500" fmla="*/ 1757150 h 3670407"/>
                <a:gd name="connsiteX2501" fmla="*/ 453727 w 4003589"/>
                <a:gd name="connsiteY2501" fmla="*/ 1757150 h 3670407"/>
                <a:gd name="connsiteX2502" fmla="*/ 453727 w 4003589"/>
                <a:gd name="connsiteY2502" fmla="*/ 1757150 h 3670407"/>
                <a:gd name="connsiteX2503" fmla="*/ 3881942 w 4003589"/>
                <a:gd name="connsiteY2503" fmla="*/ 1262833 h 3670407"/>
                <a:gd name="connsiteX2504" fmla="*/ 3873726 w 4003589"/>
                <a:gd name="connsiteY2504" fmla="*/ 1265286 h 3670407"/>
                <a:gd name="connsiteX2505" fmla="*/ 3866123 w 4003589"/>
                <a:gd name="connsiteY2505" fmla="*/ 1269700 h 3670407"/>
                <a:gd name="connsiteX2506" fmla="*/ 3859992 w 4003589"/>
                <a:gd name="connsiteY2506" fmla="*/ 1275464 h 3670407"/>
                <a:gd name="connsiteX2507" fmla="*/ 3856067 w 4003589"/>
                <a:gd name="connsiteY2507" fmla="*/ 1281963 h 3670407"/>
                <a:gd name="connsiteX2508" fmla="*/ 3855822 w 4003589"/>
                <a:gd name="connsiteY2508" fmla="*/ 1282576 h 3670407"/>
                <a:gd name="connsiteX2509" fmla="*/ 3855700 w 4003589"/>
                <a:gd name="connsiteY2509" fmla="*/ 1283190 h 3670407"/>
                <a:gd name="connsiteX2510" fmla="*/ 3855577 w 4003589"/>
                <a:gd name="connsiteY2510" fmla="*/ 1283803 h 3670407"/>
                <a:gd name="connsiteX2511" fmla="*/ 3855454 w 4003589"/>
                <a:gd name="connsiteY2511" fmla="*/ 1284416 h 3670407"/>
                <a:gd name="connsiteX2512" fmla="*/ 3855087 w 4003589"/>
                <a:gd name="connsiteY2512" fmla="*/ 1285029 h 3670407"/>
                <a:gd name="connsiteX2513" fmla="*/ 3854841 w 4003589"/>
                <a:gd name="connsiteY2513" fmla="*/ 1285642 h 3670407"/>
                <a:gd name="connsiteX2514" fmla="*/ 3854596 w 4003589"/>
                <a:gd name="connsiteY2514" fmla="*/ 1286255 h 3670407"/>
                <a:gd name="connsiteX2515" fmla="*/ 3854351 w 4003589"/>
                <a:gd name="connsiteY2515" fmla="*/ 1286868 h 3670407"/>
                <a:gd name="connsiteX2516" fmla="*/ 3853615 w 4003589"/>
                <a:gd name="connsiteY2516" fmla="*/ 1292877 h 3670407"/>
                <a:gd name="connsiteX2517" fmla="*/ 3855945 w 4003589"/>
                <a:gd name="connsiteY2517" fmla="*/ 1297292 h 3670407"/>
                <a:gd name="connsiteX2518" fmla="*/ 3860972 w 4003589"/>
                <a:gd name="connsiteY2518" fmla="*/ 1299744 h 3670407"/>
                <a:gd name="connsiteX2519" fmla="*/ 3868208 w 4003589"/>
                <a:gd name="connsiteY2519" fmla="*/ 1299744 h 3670407"/>
                <a:gd name="connsiteX2520" fmla="*/ 3876547 w 4003589"/>
                <a:gd name="connsiteY2520" fmla="*/ 1297292 h 3670407"/>
                <a:gd name="connsiteX2521" fmla="*/ 3884272 w 4003589"/>
                <a:gd name="connsiteY2521" fmla="*/ 1292877 h 3670407"/>
                <a:gd name="connsiteX2522" fmla="*/ 3890526 w 4003589"/>
                <a:gd name="connsiteY2522" fmla="*/ 1287114 h 3670407"/>
                <a:gd name="connsiteX2523" fmla="*/ 3894450 w 4003589"/>
                <a:gd name="connsiteY2523" fmla="*/ 1280614 h 3670407"/>
                <a:gd name="connsiteX2524" fmla="*/ 3894695 w 4003589"/>
                <a:gd name="connsiteY2524" fmla="*/ 1280001 h 3670407"/>
                <a:gd name="connsiteX2525" fmla="*/ 3894941 w 4003589"/>
                <a:gd name="connsiteY2525" fmla="*/ 1279388 h 3670407"/>
                <a:gd name="connsiteX2526" fmla="*/ 3895063 w 4003589"/>
                <a:gd name="connsiteY2526" fmla="*/ 1278775 h 3670407"/>
                <a:gd name="connsiteX2527" fmla="*/ 3895186 w 4003589"/>
                <a:gd name="connsiteY2527" fmla="*/ 1278162 h 3670407"/>
                <a:gd name="connsiteX2528" fmla="*/ 3895554 w 4003589"/>
                <a:gd name="connsiteY2528" fmla="*/ 1277549 h 3670407"/>
                <a:gd name="connsiteX2529" fmla="*/ 3895799 w 4003589"/>
                <a:gd name="connsiteY2529" fmla="*/ 1276935 h 3670407"/>
                <a:gd name="connsiteX2530" fmla="*/ 3896045 w 4003589"/>
                <a:gd name="connsiteY2530" fmla="*/ 1276322 h 3670407"/>
                <a:gd name="connsiteX2531" fmla="*/ 3896290 w 4003589"/>
                <a:gd name="connsiteY2531" fmla="*/ 1275709 h 3670407"/>
                <a:gd name="connsiteX2532" fmla="*/ 3897025 w 4003589"/>
                <a:gd name="connsiteY2532" fmla="*/ 1269700 h 3670407"/>
                <a:gd name="connsiteX2533" fmla="*/ 3894573 w 4003589"/>
                <a:gd name="connsiteY2533" fmla="*/ 1265286 h 3670407"/>
                <a:gd name="connsiteX2534" fmla="*/ 3889422 w 4003589"/>
                <a:gd name="connsiteY2534" fmla="*/ 1262833 h 3670407"/>
                <a:gd name="connsiteX2535" fmla="*/ 3882187 w 4003589"/>
                <a:gd name="connsiteY2535" fmla="*/ 1262833 h 3670407"/>
                <a:gd name="connsiteX2536" fmla="*/ 423683 w 4003589"/>
                <a:gd name="connsiteY2536" fmla="*/ 1802155 h 3670407"/>
                <a:gd name="connsiteX2537" fmla="*/ 419636 w 4003589"/>
                <a:gd name="connsiteY2537" fmla="*/ 1803504 h 3670407"/>
                <a:gd name="connsiteX2538" fmla="*/ 415222 w 4003589"/>
                <a:gd name="connsiteY2538" fmla="*/ 1806325 h 3670407"/>
                <a:gd name="connsiteX2539" fmla="*/ 410930 w 4003589"/>
                <a:gd name="connsiteY2539" fmla="*/ 1810249 h 3670407"/>
                <a:gd name="connsiteX2540" fmla="*/ 407373 w 4003589"/>
                <a:gd name="connsiteY2540" fmla="*/ 1814786 h 3670407"/>
                <a:gd name="connsiteX2541" fmla="*/ 405166 w 4003589"/>
                <a:gd name="connsiteY2541" fmla="*/ 1819078 h 3670407"/>
                <a:gd name="connsiteX2542" fmla="*/ 404675 w 4003589"/>
                <a:gd name="connsiteY2542" fmla="*/ 1822389 h 3670407"/>
                <a:gd name="connsiteX2543" fmla="*/ 405902 w 4003589"/>
                <a:gd name="connsiteY2543" fmla="*/ 1824351 h 3670407"/>
                <a:gd name="connsiteX2544" fmla="*/ 408722 w 4003589"/>
                <a:gd name="connsiteY2544" fmla="*/ 1824719 h 3670407"/>
                <a:gd name="connsiteX2545" fmla="*/ 412769 w 4003589"/>
                <a:gd name="connsiteY2545" fmla="*/ 1823370 h 3670407"/>
                <a:gd name="connsiteX2546" fmla="*/ 417184 w 4003589"/>
                <a:gd name="connsiteY2546" fmla="*/ 1820550 h 3670407"/>
                <a:gd name="connsiteX2547" fmla="*/ 421476 w 4003589"/>
                <a:gd name="connsiteY2547" fmla="*/ 1816626 h 3670407"/>
                <a:gd name="connsiteX2548" fmla="*/ 425032 w 4003589"/>
                <a:gd name="connsiteY2548" fmla="*/ 1812088 h 3670407"/>
                <a:gd name="connsiteX2549" fmla="*/ 427239 w 4003589"/>
                <a:gd name="connsiteY2549" fmla="*/ 1807796 h 3670407"/>
                <a:gd name="connsiteX2550" fmla="*/ 427730 w 4003589"/>
                <a:gd name="connsiteY2550" fmla="*/ 1804485 h 3670407"/>
                <a:gd name="connsiteX2551" fmla="*/ 426503 w 4003589"/>
                <a:gd name="connsiteY2551" fmla="*/ 1802523 h 3670407"/>
                <a:gd name="connsiteX2552" fmla="*/ 423560 w 4003589"/>
                <a:gd name="connsiteY2552" fmla="*/ 1802155 h 3670407"/>
                <a:gd name="connsiteX2553" fmla="*/ 3854596 w 4003589"/>
                <a:gd name="connsiteY2553" fmla="*/ 1332732 h 3670407"/>
                <a:gd name="connsiteX2554" fmla="*/ 3846625 w 4003589"/>
                <a:gd name="connsiteY2554" fmla="*/ 1335062 h 3670407"/>
                <a:gd name="connsiteX2555" fmla="*/ 3839145 w 4003589"/>
                <a:gd name="connsiteY2555" fmla="*/ 1339354 h 3670407"/>
                <a:gd name="connsiteX2556" fmla="*/ 3833013 w 4003589"/>
                <a:gd name="connsiteY2556" fmla="*/ 1344995 h 3670407"/>
                <a:gd name="connsiteX2557" fmla="*/ 3828967 w 4003589"/>
                <a:gd name="connsiteY2557" fmla="*/ 1351371 h 3670407"/>
                <a:gd name="connsiteX2558" fmla="*/ 3827863 w 4003589"/>
                <a:gd name="connsiteY2558" fmla="*/ 1357625 h 3670407"/>
                <a:gd name="connsiteX2559" fmla="*/ 3829947 w 4003589"/>
                <a:gd name="connsiteY2559" fmla="*/ 1362408 h 3670407"/>
                <a:gd name="connsiteX2560" fmla="*/ 3834853 w 4003589"/>
                <a:gd name="connsiteY2560" fmla="*/ 1365106 h 3670407"/>
                <a:gd name="connsiteX2561" fmla="*/ 3842088 w 4003589"/>
                <a:gd name="connsiteY2561" fmla="*/ 1365474 h 3670407"/>
                <a:gd name="connsiteX2562" fmla="*/ 3842210 w 4003589"/>
                <a:gd name="connsiteY2562" fmla="*/ 1365474 h 3670407"/>
                <a:gd name="connsiteX2563" fmla="*/ 3842333 w 4003589"/>
                <a:gd name="connsiteY2563" fmla="*/ 1365474 h 3670407"/>
                <a:gd name="connsiteX2564" fmla="*/ 3842456 w 4003589"/>
                <a:gd name="connsiteY2564" fmla="*/ 1365474 h 3670407"/>
                <a:gd name="connsiteX2565" fmla="*/ 3842578 w 4003589"/>
                <a:gd name="connsiteY2565" fmla="*/ 1365474 h 3670407"/>
                <a:gd name="connsiteX2566" fmla="*/ 3850794 w 4003589"/>
                <a:gd name="connsiteY2566" fmla="*/ 1363144 h 3670407"/>
                <a:gd name="connsiteX2567" fmla="*/ 3858397 w 4003589"/>
                <a:gd name="connsiteY2567" fmla="*/ 1358852 h 3670407"/>
                <a:gd name="connsiteX2568" fmla="*/ 3864652 w 4003589"/>
                <a:gd name="connsiteY2568" fmla="*/ 1353088 h 3670407"/>
                <a:gd name="connsiteX2569" fmla="*/ 3868698 w 4003589"/>
                <a:gd name="connsiteY2569" fmla="*/ 1346589 h 3670407"/>
                <a:gd name="connsiteX2570" fmla="*/ 3869679 w 4003589"/>
                <a:gd name="connsiteY2570" fmla="*/ 1340457 h 3670407"/>
                <a:gd name="connsiteX2571" fmla="*/ 3867472 w 4003589"/>
                <a:gd name="connsiteY2571" fmla="*/ 1335797 h 3670407"/>
                <a:gd name="connsiteX2572" fmla="*/ 3862567 w 4003589"/>
                <a:gd name="connsiteY2572" fmla="*/ 1333100 h 3670407"/>
                <a:gd name="connsiteX2573" fmla="*/ 3855332 w 4003589"/>
                <a:gd name="connsiteY2573" fmla="*/ 1332854 h 3670407"/>
                <a:gd name="connsiteX2574" fmla="*/ 3855087 w 4003589"/>
                <a:gd name="connsiteY2574" fmla="*/ 1332854 h 3670407"/>
                <a:gd name="connsiteX2575" fmla="*/ 3854841 w 4003589"/>
                <a:gd name="connsiteY2575" fmla="*/ 1332854 h 3670407"/>
                <a:gd name="connsiteX2576" fmla="*/ 3854596 w 4003589"/>
                <a:gd name="connsiteY2576" fmla="*/ 1332854 h 3670407"/>
                <a:gd name="connsiteX2577" fmla="*/ 3854351 w 4003589"/>
                <a:gd name="connsiteY2577" fmla="*/ 1332854 h 3670407"/>
                <a:gd name="connsiteX2578" fmla="*/ 394497 w 4003589"/>
                <a:gd name="connsiteY2578" fmla="*/ 1847283 h 3670407"/>
                <a:gd name="connsiteX2579" fmla="*/ 394497 w 4003589"/>
                <a:gd name="connsiteY2579" fmla="*/ 1847283 h 3670407"/>
                <a:gd name="connsiteX2580" fmla="*/ 394497 w 4003589"/>
                <a:gd name="connsiteY2580" fmla="*/ 1847283 h 3670407"/>
                <a:gd name="connsiteX2581" fmla="*/ 394497 w 4003589"/>
                <a:gd name="connsiteY2581" fmla="*/ 1847283 h 3670407"/>
                <a:gd name="connsiteX2582" fmla="*/ 394497 w 4003589"/>
                <a:gd name="connsiteY2582" fmla="*/ 1847283 h 3670407"/>
                <a:gd name="connsiteX2583" fmla="*/ 390451 w 4003589"/>
                <a:gd name="connsiteY2583" fmla="*/ 1848754 h 3670407"/>
                <a:gd name="connsiteX2584" fmla="*/ 386036 w 4003589"/>
                <a:gd name="connsiteY2584" fmla="*/ 1851697 h 3670407"/>
                <a:gd name="connsiteX2585" fmla="*/ 381744 w 4003589"/>
                <a:gd name="connsiteY2585" fmla="*/ 1855622 h 3670407"/>
                <a:gd name="connsiteX2586" fmla="*/ 378188 w 4003589"/>
                <a:gd name="connsiteY2586" fmla="*/ 1860159 h 3670407"/>
                <a:gd name="connsiteX2587" fmla="*/ 376103 w 4003589"/>
                <a:gd name="connsiteY2587" fmla="*/ 1864328 h 3670407"/>
                <a:gd name="connsiteX2588" fmla="*/ 375735 w 4003589"/>
                <a:gd name="connsiteY2588" fmla="*/ 1867517 h 3670407"/>
                <a:gd name="connsiteX2589" fmla="*/ 376961 w 4003589"/>
                <a:gd name="connsiteY2589" fmla="*/ 1869479 h 3670407"/>
                <a:gd name="connsiteX2590" fmla="*/ 379782 w 4003589"/>
                <a:gd name="connsiteY2590" fmla="*/ 1869847 h 3670407"/>
                <a:gd name="connsiteX2591" fmla="*/ 379782 w 4003589"/>
                <a:gd name="connsiteY2591" fmla="*/ 1869847 h 3670407"/>
                <a:gd name="connsiteX2592" fmla="*/ 379782 w 4003589"/>
                <a:gd name="connsiteY2592" fmla="*/ 1869847 h 3670407"/>
                <a:gd name="connsiteX2593" fmla="*/ 379782 w 4003589"/>
                <a:gd name="connsiteY2593" fmla="*/ 1869847 h 3670407"/>
                <a:gd name="connsiteX2594" fmla="*/ 379782 w 4003589"/>
                <a:gd name="connsiteY2594" fmla="*/ 1869847 h 3670407"/>
                <a:gd name="connsiteX2595" fmla="*/ 383829 w 4003589"/>
                <a:gd name="connsiteY2595" fmla="*/ 1868375 h 3670407"/>
                <a:gd name="connsiteX2596" fmla="*/ 388243 w 4003589"/>
                <a:gd name="connsiteY2596" fmla="*/ 1865432 h 3670407"/>
                <a:gd name="connsiteX2597" fmla="*/ 392535 w 4003589"/>
                <a:gd name="connsiteY2597" fmla="*/ 1861508 h 3670407"/>
                <a:gd name="connsiteX2598" fmla="*/ 396091 w 4003589"/>
                <a:gd name="connsiteY2598" fmla="*/ 1856970 h 3670407"/>
                <a:gd name="connsiteX2599" fmla="*/ 398176 w 4003589"/>
                <a:gd name="connsiteY2599" fmla="*/ 1852801 h 3670407"/>
                <a:gd name="connsiteX2600" fmla="*/ 398544 w 4003589"/>
                <a:gd name="connsiteY2600" fmla="*/ 1849613 h 3670407"/>
                <a:gd name="connsiteX2601" fmla="*/ 397318 w 4003589"/>
                <a:gd name="connsiteY2601" fmla="*/ 1847651 h 3670407"/>
                <a:gd name="connsiteX2602" fmla="*/ 394497 w 4003589"/>
                <a:gd name="connsiteY2602" fmla="*/ 1847283 h 3670407"/>
                <a:gd name="connsiteX2603" fmla="*/ 3826759 w 4003589"/>
                <a:gd name="connsiteY2603" fmla="*/ 1398829 h 3670407"/>
                <a:gd name="connsiteX2604" fmla="*/ 3818788 w 4003589"/>
                <a:gd name="connsiteY2604" fmla="*/ 1401036 h 3670407"/>
                <a:gd name="connsiteX2605" fmla="*/ 3811308 w 4003589"/>
                <a:gd name="connsiteY2605" fmla="*/ 1405205 h 3670407"/>
                <a:gd name="connsiteX2606" fmla="*/ 3805054 w 4003589"/>
                <a:gd name="connsiteY2606" fmla="*/ 1410724 h 3670407"/>
                <a:gd name="connsiteX2607" fmla="*/ 3800762 w 4003589"/>
                <a:gd name="connsiteY2607" fmla="*/ 1417100 h 3670407"/>
                <a:gd name="connsiteX2608" fmla="*/ 3799413 w 4003589"/>
                <a:gd name="connsiteY2608" fmla="*/ 1423477 h 3670407"/>
                <a:gd name="connsiteX2609" fmla="*/ 3801252 w 4003589"/>
                <a:gd name="connsiteY2609" fmla="*/ 1428382 h 3670407"/>
                <a:gd name="connsiteX2610" fmla="*/ 3805912 w 4003589"/>
                <a:gd name="connsiteY2610" fmla="*/ 1431448 h 3670407"/>
                <a:gd name="connsiteX2611" fmla="*/ 3813025 w 4003589"/>
                <a:gd name="connsiteY2611" fmla="*/ 1432061 h 3670407"/>
                <a:gd name="connsiteX2612" fmla="*/ 3813393 w 4003589"/>
                <a:gd name="connsiteY2612" fmla="*/ 1432061 h 3670407"/>
                <a:gd name="connsiteX2613" fmla="*/ 3813761 w 4003589"/>
                <a:gd name="connsiteY2613" fmla="*/ 1432061 h 3670407"/>
                <a:gd name="connsiteX2614" fmla="*/ 3814129 w 4003589"/>
                <a:gd name="connsiteY2614" fmla="*/ 1432061 h 3670407"/>
                <a:gd name="connsiteX2615" fmla="*/ 3814496 w 4003589"/>
                <a:gd name="connsiteY2615" fmla="*/ 1432061 h 3670407"/>
                <a:gd name="connsiteX2616" fmla="*/ 3822344 w 4003589"/>
                <a:gd name="connsiteY2616" fmla="*/ 1429854 h 3670407"/>
                <a:gd name="connsiteX2617" fmla="*/ 3829825 w 4003589"/>
                <a:gd name="connsiteY2617" fmla="*/ 1425684 h 3670407"/>
                <a:gd name="connsiteX2618" fmla="*/ 3836079 w 4003589"/>
                <a:gd name="connsiteY2618" fmla="*/ 1420166 h 3670407"/>
                <a:gd name="connsiteX2619" fmla="*/ 3840249 w 4003589"/>
                <a:gd name="connsiteY2619" fmla="*/ 1413789 h 3670407"/>
                <a:gd name="connsiteX2620" fmla="*/ 3841597 w 4003589"/>
                <a:gd name="connsiteY2620" fmla="*/ 1407413 h 3670407"/>
                <a:gd name="connsiteX2621" fmla="*/ 3839758 w 4003589"/>
                <a:gd name="connsiteY2621" fmla="*/ 1402508 h 3670407"/>
                <a:gd name="connsiteX2622" fmla="*/ 3835098 w 4003589"/>
                <a:gd name="connsiteY2622" fmla="*/ 1399564 h 3670407"/>
                <a:gd name="connsiteX2623" fmla="*/ 3827986 w 4003589"/>
                <a:gd name="connsiteY2623" fmla="*/ 1398951 h 3670407"/>
                <a:gd name="connsiteX2624" fmla="*/ 3827740 w 4003589"/>
                <a:gd name="connsiteY2624" fmla="*/ 1398951 h 3670407"/>
                <a:gd name="connsiteX2625" fmla="*/ 3827495 w 4003589"/>
                <a:gd name="connsiteY2625" fmla="*/ 1398951 h 3670407"/>
                <a:gd name="connsiteX2626" fmla="*/ 3827250 w 4003589"/>
                <a:gd name="connsiteY2626" fmla="*/ 1398951 h 3670407"/>
                <a:gd name="connsiteX2627" fmla="*/ 3827004 w 4003589"/>
                <a:gd name="connsiteY2627" fmla="*/ 1398951 h 3670407"/>
                <a:gd name="connsiteX2628" fmla="*/ 366047 w 4003589"/>
                <a:gd name="connsiteY2628" fmla="*/ 1892655 h 3670407"/>
                <a:gd name="connsiteX2629" fmla="*/ 366047 w 4003589"/>
                <a:gd name="connsiteY2629" fmla="*/ 1892655 h 3670407"/>
                <a:gd name="connsiteX2630" fmla="*/ 365925 w 4003589"/>
                <a:gd name="connsiteY2630" fmla="*/ 1892655 h 3670407"/>
                <a:gd name="connsiteX2631" fmla="*/ 365802 w 4003589"/>
                <a:gd name="connsiteY2631" fmla="*/ 1892655 h 3670407"/>
                <a:gd name="connsiteX2632" fmla="*/ 365680 w 4003589"/>
                <a:gd name="connsiteY2632" fmla="*/ 1892655 h 3670407"/>
                <a:gd name="connsiteX2633" fmla="*/ 361510 w 4003589"/>
                <a:gd name="connsiteY2633" fmla="*/ 1894372 h 3670407"/>
                <a:gd name="connsiteX2634" fmla="*/ 357096 w 4003589"/>
                <a:gd name="connsiteY2634" fmla="*/ 1897438 h 3670407"/>
                <a:gd name="connsiteX2635" fmla="*/ 352926 w 4003589"/>
                <a:gd name="connsiteY2635" fmla="*/ 1901485 h 3670407"/>
                <a:gd name="connsiteX2636" fmla="*/ 349492 w 4003589"/>
                <a:gd name="connsiteY2636" fmla="*/ 1906022 h 3670407"/>
                <a:gd name="connsiteX2637" fmla="*/ 347531 w 4003589"/>
                <a:gd name="connsiteY2637" fmla="*/ 1910192 h 3670407"/>
                <a:gd name="connsiteX2638" fmla="*/ 347162 w 4003589"/>
                <a:gd name="connsiteY2638" fmla="*/ 1913380 h 3670407"/>
                <a:gd name="connsiteX2639" fmla="*/ 348389 w 4003589"/>
                <a:gd name="connsiteY2639" fmla="*/ 1915342 h 3670407"/>
                <a:gd name="connsiteX2640" fmla="*/ 351087 w 4003589"/>
                <a:gd name="connsiteY2640" fmla="*/ 1915710 h 3670407"/>
                <a:gd name="connsiteX2641" fmla="*/ 351209 w 4003589"/>
                <a:gd name="connsiteY2641" fmla="*/ 1915710 h 3670407"/>
                <a:gd name="connsiteX2642" fmla="*/ 351332 w 4003589"/>
                <a:gd name="connsiteY2642" fmla="*/ 1915710 h 3670407"/>
                <a:gd name="connsiteX2643" fmla="*/ 351455 w 4003589"/>
                <a:gd name="connsiteY2643" fmla="*/ 1915710 h 3670407"/>
                <a:gd name="connsiteX2644" fmla="*/ 351577 w 4003589"/>
                <a:gd name="connsiteY2644" fmla="*/ 1915710 h 3670407"/>
                <a:gd name="connsiteX2645" fmla="*/ 355747 w 4003589"/>
                <a:gd name="connsiteY2645" fmla="*/ 1914115 h 3670407"/>
                <a:gd name="connsiteX2646" fmla="*/ 360161 w 4003589"/>
                <a:gd name="connsiteY2646" fmla="*/ 1911050 h 3670407"/>
                <a:gd name="connsiteX2647" fmla="*/ 364453 w 4003589"/>
                <a:gd name="connsiteY2647" fmla="*/ 1907003 h 3670407"/>
                <a:gd name="connsiteX2648" fmla="*/ 367887 w 4003589"/>
                <a:gd name="connsiteY2648" fmla="*/ 1902343 h 3670407"/>
                <a:gd name="connsiteX2649" fmla="*/ 369849 w 4003589"/>
                <a:gd name="connsiteY2649" fmla="*/ 1898174 h 3670407"/>
                <a:gd name="connsiteX2650" fmla="*/ 370094 w 4003589"/>
                <a:gd name="connsiteY2650" fmla="*/ 1894985 h 3670407"/>
                <a:gd name="connsiteX2651" fmla="*/ 368868 w 4003589"/>
                <a:gd name="connsiteY2651" fmla="*/ 1893146 h 3670407"/>
                <a:gd name="connsiteX2652" fmla="*/ 366047 w 4003589"/>
                <a:gd name="connsiteY2652" fmla="*/ 1892778 h 3670407"/>
                <a:gd name="connsiteX2653" fmla="*/ 3795611 w 4003589"/>
                <a:gd name="connsiteY2653" fmla="*/ 1465907 h 3670407"/>
                <a:gd name="connsiteX2654" fmla="*/ 3787886 w 4003589"/>
                <a:gd name="connsiteY2654" fmla="*/ 1467991 h 3670407"/>
                <a:gd name="connsiteX2655" fmla="*/ 3780528 w 4003589"/>
                <a:gd name="connsiteY2655" fmla="*/ 1472038 h 3670407"/>
                <a:gd name="connsiteX2656" fmla="*/ 3774274 w 4003589"/>
                <a:gd name="connsiteY2656" fmla="*/ 1477434 h 3670407"/>
                <a:gd name="connsiteX2657" fmla="*/ 3769859 w 4003589"/>
                <a:gd name="connsiteY2657" fmla="*/ 1483810 h 3670407"/>
                <a:gd name="connsiteX2658" fmla="*/ 3768265 w 4003589"/>
                <a:gd name="connsiteY2658" fmla="*/ 1490310 h 3670407"/>
                <a:gd name="connsiteX2659" fmla="*/ 3769859 w 4003589"/>
                <a:gd name="connsiteY2659" fmla="*/ 1495460 h 3670407"/>
                <a:gd name="connsiteX2660" fmla="*/ 3774274 w 4003589"/>
                <a:gd name="connsiteY2660" fmla="*/ 1498649 h 3670407"/>
                <a:gd name="connsiteX2661" fmla="*/ 3781264 w 4003589"/>
                <a:gd name="connsiteY2661" fmla="*/ 1499507 h 3670407"/>
                <a:gd name="connsiteX2662" fmla="*/ 3781754 w 4003589"/>
                <a:gd name="connsiteY2662" fmla="*/ 1499507 h 3670407"/>
                <a:gd name="connsiteX2663" fmla="*/ 3782245 w 4003589"/>
                <a:gd name="connsiteY2663" fmla="*/ 1499507 h 3670407"/>
                <a:gd name="connsiteX2664" fmla="*/ 3782736 w 4003589"/>
                <a:gd name="connsiteY2664" fmla="*/ 1499507 h 3670407"/>
                <a:gd name="connsiteX2665" fmla="*/ 3783226 w 4003589"/>
                <a:gd name="connsiteY2665" fmla="*/ 1499507 h 3670407"/>
                <a:gd name="connsiteX2666" fmla="*/ 3790951 w 4003589"/>
                <a:gd name="connsiteY2666" fmla="*/ 1497422 h 3670407"/>
                <a:gd name="connsiteX2667" fmla="*/ 3798309 w 4003589"/>
                <a:gd name="connsiteY2667" fmla="*/ 1493376 h 3670407"/>
                <a:gd name="connsiteX2668" fmla="*/ 3804563 w 4003589"/>
                <a:gd name="connsiteY2668" fmla="*/ 1487980 h 3670407"/>
                <a:gd name="connsiteX2669" fmla="*/ 3808978 w 4003589"/>
                <a:gd name="connsiteY2669" fmla="*/ 1481603 h 3670407"/>
                <a:gd name="connsiteX2670" fmla="*/ 3810572 w 4003589"/>
                <a:gd name="connsiteY2670" fmla="*/ 1475104 h 3670407"/>
                <a:gd name="connsiteX2671" fmla="*/ 3808978 w 4003589"/>
                <a:gd name="connsiteY2671" fmla="*/ 1469953 h 3670407"/>
                <a:gd name="connsiteX2672" fmla="*/ 3804441 w 4003589"/>
                <a:gd name="connsiteY2672" fmla="*/ 1466765 h 3670407"/>
                <a:gd name="connsiteX2673" fmla="*/ 3797451 w 4003589"/>
                <a:gd name="connsiteY2673" fmla="*/ 1465907 h 3670407"/>
                <a:gd name="connsiteX2674" fmla="*/ 3796960 w 4003589"/>
                <a:gd name="connsiteY2674" fmla="*/ 1465907 h 3670407"/>
                <a:gd name="connsiteX2675" fmla="*/ 3796470 w 4003589"/>
                <a:gd name="connsiteY2675" fmla="*/ 1465907 h 3670407"/>
                <a:gd name="connsiteX2676" fmla="*/ 3795979 w 4003589"/>
                <a:gd name="connsiteY2676" fmla="*/ 1465907 h 3670407"/>
                <a:gd name="connsiteX2677" fmla="*/ 3795489 w 4003589"/>
                <a:gd name="connsiteY2677" fmla="*/ 1465907 h 3670407"/>
                <a:gd name="connsiteX2678" fmla="*/ 338578 w 4003589"/>
                <a:gd name="connsiteY2678" fmla="*/ 1938151 h 3670407"/>
                <a:gd name="connsiteX2679" fmla="*/ 338333 w 4003589"/>
                <a:gd name="connsiteY2679" fmla="*/ 1938151 h 3670407"/>
                <a:gd name="connsiteX2680" fmla="*/ 338088 w 4003589"/>
                <a:gd name="connsiteY2680" fmla="*/ 1938151 h 3670407"/>
                <a:gd name="connsiteX2681" fmla="*/ 337843 w 4003589"/>
                <a:gd name="connsiteY2681" fmla="*/ 1938151 h 3670407"/>
                <a:gd name="connsiteX2682" fmla="*/ 337597 w 4003589"/>
                <a:gd name="connsiteY2682" fmla="*/ 1938151 h 3670407"/>
                <a:gd name="connsiteX2683" fmla="*/ 333428 w 4003589"/>
                <a:gd name="connsiteY2683" fmla="*/ 1939868 h 3670407"/>
                <a:gd name="connsiteX2684" fmla="*/ 329013 w 4003589"/>
                <a:gd name="connsiteY2684" fmla="*/ 1943056 h 3670407"/>
                <a:gd name="connsiteX2685" fmla="*/ 324844 w 4003589"/>
                <a:gd name="connsiteY2685" fmla="*/ 1947103 h 3670407"/>
                <a:gd name="connsiteX2686" fmla="*/ 321533 w 4003589"/>
                <a:gd name="connsiteY2686" fmla="*/ 1951640 h 3670407"/>
                <a:gd name="connsiteX2687" fmla="*/ 319694 w 4003589"/>
                <a:gd name="connsiteY2687" fmla="*/ 1955687 h 3670407"/>
                <a:gd name="connsiteX2688" fmla="*/ 319448 w 4003589"/>
                <a:gd name="connsiteY2688" fmla="*/ 1958753 h 3670407"/>
                <a:gd name="connsiteX2689" fmla="*/ 320675 w 4003589"/>
                <a:gd name="connsiteY2689" fmla="*/ 1960592 h 3670407"/>
                <a:gd name="connsiteX2690" fmla="*/ 323373 w 4003589"/>
                <a:gd name="connsiteY2690" fmla="*/ 1960960 h 3670407"/>
                <a:gd name="connsiteX2691" fmla="*/ 323618 w 4003589"/>
                <a:gd name="connsiteY2691" fmla="*/ 1960960 h 3670407"/>
                <a:gd name="connsiteX2692" fmla="*/ 323863 w 4003589"/>
                <a:gd name="connsiteY2692" fmla="*/ 1960960 h 3670407"/>
                <a:gd name="connsiteX2693" fmla="*/ 324108 w 4003589"/>
                <a:gd name="connsiteY2693" fmla="*/ 1960960 h 3670407"/>
                <a:gd name="connsiteX2694" fmla="*/ 324353 w 4003589"/>
                <a:gd name="connsiteY2694" fmla="*/ 1960960 h 3670407"/>
                <a:gd name="connsiteX2695" fmla="*/ 328646 w 4003589"/>
                <a:gd name="connsiteY2695" fmla="*/ 1959243 h 3670407"/>
                <a:gd name="connsiteX2696" fmla="*/ 333183 w 4003589"/>
                <a:gd name="connsiteY2696" fmla="*/ 1956055 h 3670407"/>
                <a:gd name="connsiteX2697" fmla="*/ 337352 w 4003589"/>
                <a:gd name="connsiteY2697" fmla="*/ 1951885 h 3670407"/>
                <a:gd name="connsiteX2698" fmla="*/ 340786 w 4003589"/>
                <a:gd name="connsiteY2698" fmla="*/ 1947225 h 3670407"/>
                <a:gd name="connsiteX2699" fmla="*/ 342625 w 4003589"/>
                <a:gd name="connsiteY2699" fmla="*/ 1943179 h 3670407"/>
                <a:gd name="connsiteX2700" fmla="*/ 342871 w 4003589"/>
                <a:gd name="connsiteY2700" fmla="*/ 1940113 h 3670407"/>
                <a:gd name="connsiteX2701" fmla="*/ 341644 w 4003589"/>
                <a:gd name="connsiteY2701" fmla="*/ 1938273 h 3670407"/>
                <a:gd name="connsiteX2702" fmla="*/ 338946 w 4003589"/>
                <a:gd name="connsiteY2702" fmla="*/ 1937905 h 3670407"/>
                <a:gd name="connsiteX2703" fmla="*/ 3762011 w 4003589"/>
                <a:gd name="connsiteY2703" fmla="*/ 1533843 h 3670407"/>
                <a:gd name="connsiteX2704" fmla="*/ 3754408 w 4003589"/>
                <a:gd name="connsiteY2704" fmla="*/ 1535928 h 3670407"/>
                <a:gd name="connsiteX2705" fmla="*/ 3747173 w 4003589"/>
                <a:gd name="connsiteY2705" fmla="*/ 1539852 h 3670407"/>
                <a:gd name="connsiteX2706" fmla="*/ 3740919 w 4003589"/>
                <a:gd name="connsiteY2706" fmla="*/ 1545125 h 3670407"/>
                <a:gd name="connsiteX2707" fmla="*/ 3736504 w 4003589"/>
                <a:gd name="connsiteY2707" fmla="*/ 1551379 h 3670407"/>
                <a:gd name="connsiteX2708" fmla="*/ 3734542 w 4003589"/>
                <a:gd name="connsiteY2708" fmla="*/ 1558001 h 3670407"/>
                <a:gd name="connsiteX2709" fmla="*/ 3735891 w 4003589"/>
                <a:gd name="connsiteY2709" fmla="*/ 1563397 h 3670407"/>
                <a:gd name="connsiteX2710" fmla="*/ 3740061 w 4003589"/>
                <a:gd name="connsiteY2710" fmla="*/ 1566953 h 3670407"/>
                <a:gd name="connsiteX2711" fmla="*/ 3746928 w 4003589"/>
                <a:gd name="connsiteY2711" fmla="*/ 1568056 h 3670407"/>
                <a:gd name="connsiteX2712" fmla="*/ 3747541 w 4003589"/>
                <a:gd name="connsiteY2712" fmla="*/ 1568056 h 3670407"/>
                <a:gd name="connsiteX2713" fmla="*/ 3748154 w 4003589"/>
                <a:gd name="connsiteY2713" fmla="*/ 1568056 h 3670407"/>
                <a:gd name="connsiteX2714" fmla="*/ 3748767 w 4003589"/>
                <a:gd name="connsiteY2714" fmla="*/ 1568056 h 3670407"/>
                <a:gd name="connsiteX2715" fmla="*/ 3749380 w 4003589"/>
                <a:gd name="connsiteY2715" fmla="*/ 1568056 h 3670407"/>
                <a:gd name="connsiteX2716" fmla="*/ 3756983 w 4003589"/>
                <a:gd name="connsiteY2716" fmla="*/ 1565972 h 3670407"/>
                <a:gd name="connsiteX2717" fmla="*/ 3764218 w 4003589"/>
                <a:gd name="connsiteY2717" fmla="*/ 1562048 h 3670407"/>
                <a:gd name="connsiteX2718" fmla="*/ 3770473 w 4003589"/>
                <a:gd name="connsiteY2718" fmla="*/ 1556775 h 3670407"/>
                <a:gd name="connsiteX2719" fmla="*/ 3774887 w 4003589"/>
                <a:gd name="connsiteY2719" fmla="*/ 1550521 h 3670407"/>
                <a:gd name="connsiteX2720" fmla="*/ 3776726 w 4003589"/>
                <a:gd name="connsiteY2720" fmla="*/ 1543899 h 3670407"/>
                <a:gd name="connsiteX2721" fmla="*/ 3775378 w 4003589"/>
                <a:gd name="connsiteY2721" fmla="*/ 1538626 h 3670407"/>
                <a:gd name="connsiteX2722" fmla="*/ 3771086 w 4003589"/>
                <a:gd name="connsiteY2722" fmla="*/ 1535192 h 3670407"/>
                <a:gd name="connsiteX2723" fmla="*/ 3764218 w 4003589"/>
                <a:gd name="connsiteY2723" fmla="*/ 1534088 h 3670407"/>
                <a:gd name="connsiteX2724" fmla="*/ 3763605 w 4003589"/>
                <a:gd name="connsiteY2724" fmla="*/ 1534088 h 3670407"/>
                <a:gd name="connsiteX2725" fmla="*/ 3762992 w 4003589"/>
                <a:gd name="connsiteY2725" fmla="*/ 1534088 h 3670407"/>
                <a:gd name="connsiteX2726" fmla="*/ 3762379 w 4003589"/>
                <a:gd name="connsiteY2726" fmla="*/ 1534088 h 3670407"/>
                <a:gd name="connsiteX2727" fmla="*/ 3761766 w 4003589"/>
                <a:gd name="connsiteY2727" fmla="*/ 1534088 h 3670407"/>
                <a:gd name="connsiteX2728" fmla="*/ 311968 w 4003589"/>
                <a:gd name="connsiteY2728" fmla="*/ 1983646 h 3670407"/>
                <a:gd name="connsiteX2729" fmla="*/ 311723 w 4003589"/>
                <a:gd name="connsiteY2729" fmla="*/ 1983646 h 3670407"/>
                <a:gd name="connsiteX2730" fmla="*/ 311478 w 4003589"/>
                <a:gd name="connsiteY2730" fmla="*/ 1983646 h 3670407"/>
                <a:gd name="connsiteX2731" fmla="*/ 311232 w 4003589"/>
                <a:gd name="connsiteY2731" fmla="*/ 1983646 h 3670407"/>
                <a:gd name="connsiteX2732" fmla="*/ 310987 w 4003589"/>
                <a:gd name="connsiteY2732" fmla="*/ 1983646 h 3670407"/>
                <a:gd name="connsiteX2733" fmla="*/ 306695 w 4003589"/>
                <a:gd name="connsiteY2733" fmla="*/ 1985486 h 3670407"/>
                <a:gd name="connsiteX2734" fmla="*/ 302158 w 4003589"/>
                <a:gd name="connsiteY2734" fmla="*/ 1988674 h 3670407"/>
                <a:gd name="connsiteX2735" fmla="*/ 297988 w 4003589"/>
                <a:gd name="connsiteY2735" fmla="*/ 1992843 h 3670407"/>
                <a:gd name="connsiteX2736" fmla="*/ 294677 w 4003589"/>
                <a:gd name="connsiteY2736" fmla="*/ 1997503 h 3670407"/>
                <a:gd name="connsiteX2737" fmla="*/ 292960 w 4003589"/>
                <a:gd name="connsiteY2737" fmla="*/ 2001428 h 3670407"/>
                <a:gd name="connsiteX2738" fmla="*/ 292838 w 4003589"/>
                <a:gd name="connsiteY2738" fmla="*/ 2004371 h 3670407"/>
                <a:gd name="connsiteX2739" fmla="*/ 294064 w 4003589"/>
                <a:gd name="connsiteY2739" fmla="*/ 2006210 h 3670407"/>
                <a:gd name="connsiteX2740" fmla="*/ 296639 w 4003589"/>
                <a:gd name="connsiteY2740" fmla="*/ 2006578 h 3670407"/>
                <a:gd name="connsiteX2741" fmla="*/ 296885 w 4003589"/>
                <a:gd name="connsiteY2741" fmla="*/ 2006578 h 3670407"/>
                <a:gd name="connsiteX2742" fmla="*/ 297130 w 4003589"/>
                <a:gd name="connsiteY2742" fmla="*/ 2006578 h 3670407"/>
                <a:gd name="connsiteX2743" fmla="*/ 297375 w 4003589"/>
                <a:gd name="connsiteY2743" fmla="*/ 2006578 h 3670407"/>
                <a:gd name="connsiteX2744" fmla="*/ 297620 w 4003589"/>
                <a:gd name="connsiteY2744" fmla="*/ 2006578 h 3670407"/>
                <a:gd name="connsiteX2745" fmla="*/ 301913 w 4003589"/>
                <a:gd name="connsiteY2745" fmla="*/ 2004738 h 3670407"/>
                <a:gd name="connsiteX2746" fmla="*/ 306450 w 4003589"/>
                <a:gd name="connsiteY2746" fmla="*/ 2001428 h 3670407"/>
                <a:gd name="connsiteX2747" fmla="*/ 310619 w 4003589"/>
                <a:gd name="connsiteY2747" fmla="*/ 1997258 h 3670407"/>
                <a:gd name="connsiteX2748" fmla="*/ 313930 w 4003589"/>
                <a:gd name="connsiteY2748" fmla="*/ 1992598 h 3670407"/>
                <a:gd name="connsiteX2749" fmla="*/ 315647 w 4003589"/>
                <a:gd name="connsiteY2749" fmla="*/ 1988674 h 3670407"/>
                <a:gd name="connsiteX2750" fmla="*/ 315769 w 4003589"/>
                <a:gd name="connsiteY2750" fmla="*/ 1985731 h 3670407"/>
                <a:gd name="connsiteX2751" fmla="*/ 314421 w 4003589"/>
                <a:gd name="connsiteY2751" fmla="*/ 1984014 h 3670407"/>
                <a:gd name="connsiteX2752" fmla="*/ 311723 w 4003589"/>
                <a:gd name="connsiteY2752" fmla="*/ 1983646 h 3670407"/>
                <a:gd name="connsiteX2753" fmla="*/ 3725713 w 4003589"/>
                <a:gd name="connsiteY2753" fmla="*/ 1602515 h 3670407"/>
                <a:gd name="connsiteX2754" fmla="*/ 3718233 w 4003589"/>
                <a:gd name="connsiteY2754" fmla="*/ 1604477 h 3670407"/>
                <a:gd name="connsiteX2755" fmla="*/ 3711120 w 4003589"/>
                <a:gd name="connsiteY2755" fmla="*/ 1608156 h 3670407"/>
                <a:gd name="connsiteX2756" fmla="*/ 3704866 w 4003589"/>
                <a:gd name="connsiteY2756" fmla="*/ 1613307 h 3670407"/>
                <a:gd name="connsiteX2757" fmla="*/ 3700329 w 4003589"/>
                <a:gd name="connsiteY2757" fmla="*/ 1619438 h 3670407"/>
                <a:gd name="connsiteX2758" fmla="*/ 3698121 w 4003589"/>
                <a:gd name="connsiteY2758" fmla="*/ 1626183 h 3670407"/>
                <a:gd name="connsiteX2759" fmla="*/ 3699225 w 4003589"/>
                <a:gd name="connsiteY2759" fmla="*/ 1631701 h 3670407"/>
                <a:gd name="connsiteX2760" fmla="*/ 3703272 w 4003589"/>
                <a:gd name="connsiteY2760" fmla="*/ 1635502 h 3670407"/>
                <a:gd name="connsiteX2761" fmla="*/ 3709894 w 4003589"/>
                <a:gd name="connsiteY2761" fmla="*/ 1636974 h 3670407"/>
                <a:gd name="connsiteX2762" fmla="*/ 3710630 w 4003589"/>
                <a:gd name="connsiteY2762" fmla="*/ 1636974 h 3670407"/>
                <a:gd name="connsiteX2763" fmla="*/ 3711365 w 4003589"/>
                <a:gd name="connsiteY2763" fmla="*/ 1636974 h 3670407"/>
                <a:gd name="connsiteX2764" fmla="*/ 3712101 w 4003589"/>
                <a:gd name="connsiteY2764" fmla="*/ 1636974 h 3670407"/>
                <a:gd name="connsiteX2765" fmla="*/ 3712960 w 4003589"/>
                <a:gd name="connsiteY2765" fmla="*/ 1636974 h 3670407"/>
                <a:gd name="connsiteX2766" fmla="*/ 3720440 w 4003589"/>
                <a:gd name="connsiteY2766" fmla="*/ 1635012 h 3670407"/>
                <a:gd name="connsiteX2767" fmla="*/ 3727675 w 4003589"/>
                <a:gd name="connsiteY2767" fmla="*/ 1631211 h 3670407"/>
                <a:gd name="connsiteX2768" fmla="*/ 3733929 w 4003589"/>
                <a:gd name="connsiteY2768" fmla="*/ 1626060 h 3670407"/>
                <a:gd name="connsiteX2769" fmla="*/ 3738466 w 4003589"/>
                <a:gd name="connsiteY2769" fmla="*/ 1619929 h 3670407"/>
                <a:gd name="connsiteX2770" fmla="*/ 3740674 w 4003589"/>
                <a:gd name="connsiteY2770" fmla="*/ 1613184 h 3670407"/>
                <a:gd name="connsiteX2771" fmla="*/ 3739570 w 4003589"/>
                <a:gd name="connsiteY2771" fmla="*/ 1607666 h 3670407"/>
                <a:gd name="connsiteX2772" fmla="*/ 3735523 w 4003589"/>
                <a:gd name="connsiteY2772" fmla="*/ 1603864 h 3670407"/>
                <a:gd name="connsiteX2773" fmla="*/ 3728778 w 4003589"/>
                <a:gd name="connsiteY2773" fmla="*/ 1602515 h 3670407"/>
                <a:gd name="connsiteX2774" fmla="*/ 3728043 w 4003589"/>
                <a:gd name="connsiteY2774" fmla="*/ 1602515 h 3670407"/>
                <a:gd name="connsiteX2775" fmla="*/ 3727307 w 4003589"/>
                <a:gd name="connsiteY2775" fmla="*/ 1602515 h 3670407"/>
                <a:gd name="connsiteX2776" fmla="*/ 3726571 w 4003589"/>
                <a:gd name="connsiteY2776" fmla="*/ 1602515 h 3670407"/>
                <a:gd name="connsiteX2777" fmla="*/ 3725836 w 4003589"/>
                <a:gd name="connsiteY2777" fmla="*/ 1602515 h 3670407"/>
                <a:gd name="connsiteX2778" fmla="*/ 286339 w 4003589"/>
                <a:gd name="connsiteY2778" fmla="*/ 2029387 h 3670407"/>
                <a:gd name="connsiteX2779" fmla="*/ 285971 w 4003589"/>
                <a:gd name="connsiteY2779" fmla="*/ 2029387 h 3670407"/>
                <a:gd name="connsiteX2780" fmla="*/ 285603 w 4003589"/>
                <a:gd name="connsiteY2780" fmla="*/ 2029387 h 3670407"/>
                <a:gd name="connsiteX2781" fmla="*/ 285235 w 4003589"/>
                <a:gd name="connsiteY2781" fmla="*/ 2029387 h 3670407"/>
                <a:gd name="connsiteX2782" fmla="*/ 284867 w 4003589"/>
                <a:gd name="connsiteY2782" fmla="*/ 2029387 h 3670407"/>
                <a:gd name="connsiteX2783" fmla="*/ 280452 w 4003589"/>
                <a:gd name="connsiteY2783" fmla="*/ 2031349 h 3670407"/>
                <a:gd name="connsiteX2784" fmla="*/ 275915 w 4003589"/>
                <a:gd name="connsiteY2784" fmla="*/ 2034660 h 3670407"/>
                <a:gd name="connsiteX2785" fmla="*/ 271746 w 4003589"/>
                <a:gd name="connsiteY2785" fmla="*/ 2038952 h 3670407"/>
                <a:gd name="connsiteX2786" fmla="*/ 268435 w 4003589"/>
                <a:gd name="connsiteY2786" fmla="*/ 2043612 h 3670407"/>
                <a:gd name="connsiteX2787" fmla="*/ 266841 w 4003589"/>
                <a:gd name="connsiteY2787" fmla="*/ 2047413 h 3670407"/>
                <a:gd name="connsiteX2788" fmla="*/ 266718 w 4003589"/>
                <a:gd name="connsiteY2788" fmla="*/ 2050356 h 3670407"/>
                <a:gd name="connsiteX2789" fmla="*/ 267944 w 4003589"/>
                <a:gd name="connsiteY2789" fmla="*/ 2052073 h 3670407"/>
                <a:gd name="connsiteX2790" fmla="*/ 270519 w 4003589"/>
                <a:gd name="connsiteY2790" fmla="*/ 2052441 h 3670407"/>
                <a:gd name="connsiteX2791" fmla="*/ 270887 w 4003589"/>
                <a:gd name="connsiteY2791" fmla="*/ 2052441 h 3670407"/>
                <a:gd name="connsiteX2792" fmla="*/ 271255 w 4003589"/>
                <a:gd name="connsiteY2792" fmla="*/ 2052441 h 3670407"/>
                <a:gd name="connsiteX2793" fmla="*/ 271623 w 4003589"/>
                <a:gd name="connsiteY2793" fmla="*/ 2052441 h 3670407"/>
                <a:gd name="connsiteX2794" fmla="*/ 271991 w 4003589"/>
                <a:gd name="connsiteY2794" fmla="*/ 2052441 h 3670407"/>
                <a:gd name="connsiteX2795" fmla="*/ 276283 w 4003589"/>
                <a:gd name="connsiteY2795" fmla="*/ 2050479 h 3670407"/>
                <a:gd name="connsiteX2796" fmla="*/ 280820 w 4003589"/>
                <a:gd name="connsiteY2796" fmla="*/ 2047168 h 3670407"/>
                <a:gd name="connsiteX2797" fmla="*/ 284990 w 4003589"/>
                <a:gd name="connsiteY2797" fmla="*/ 2042876 h 3670407"/>
                <a:gd name="connsiteX2798" fmla="*/ 288178 w 4003589"/>
                <a:gd name="connsiteY2798" fmla="*/ 2038216 h 3670407"/>
                <a:gd name="connsiteX2799" fmla="*/ 289772 w 4003589"/>
                <a:gd name="connsiteY2799" fmla="*/ 2034292 h 3670407"/>
                <a:gd name="connsiteX2800" fmla="*/ 289772 w 4003589"/>
                <a:gd name="connsiteY2800" fmla="*/ 2031349 h 3670407"/>
                <a:gd name="connsiteX2801" fmla="*/ 288423 w 4003589"/>
                <a:gd name="connsiteY2801" fmla="*/ 2029632 h 3670407"/>
                <a:gd name="connsiteX2802" fmla="*/ 285848 w 4003589"/>
                <a:gd name="connsiteY2802" fmla="*/ 2029264 h 3670407"/>
                <a:gd name="connsiteX2803" fmla="*/ 3686594 w 4003589"/>
                <a:gd name="connsiteY2803" fmla="*/ 1671801 h 3670407"/>
                <a:gd name="connsiteX2804" fmla="*/ 3679359 w 4003589"/>
                <a:gd name="connsiteY2804" fmla="*/ 1673640 h 3670407"/>
                <a:gd name="connsiteX2805" fmla="*/ 3672369 w 4003589"/>
                <a:gd name="connsiteY2805" fmla="*/ 1677197 h 3670407"/>
                <a:gd name="connsiteX2806" fmla="*/ 3666238 w 4003589"/>
                <a:gd name="connsiteY2806" fmla="*/ 1682224 h 3670407"/>
                <a:gd name="connsiteX2807" fmla="*/ 3661578 w 4003589"/>
                <a:gd name="connsiteY2807" fmla="*/ 1688233 h 3670407"/>
                <a:gd name="connsiteX2808" fmla="*/ 3659125 w 4003589"/>
                <a:gd name="connsiteY2808" fmla="*/ 1695100 h 3670407"/>
                <a:gd name="connsiteX2809" fmla="*/ 3659861 w 4003589"/>
                <a:gd name="connsiteY2809" fmla="*/ 1700864 h 3670407"/>
                <a:gd name="connsiteX2810" fmla="*/ 3663663 w 4003589"/>
                <a:gd name="connsiteY2810" fmla="*/ 1704910 h 3670407"/>
                <a:gd name="connsiteX2811" fmla="*/ 3670162 w 4003589"/>
                <a:gd name="connsiteY2811" fmla="*/ 1706627 h 3670407"/>
                <a:gd name="connsiteX2812" fmla="*/ 3671020 w 4003589"/>
                <a:gd name="connsiteY2812" fmla="*/ 1706627 h 3670407"/>
                <a:gd name="connsiteX2813" fmla="*/ 3671879 w 4003589"/>
                <a:gd name="connsiteY2813" fmla="*/ 1706627 h 3670407"/>
                <a:gd name="connsiteX2814" fmla="*/ 3672860 w 4003589"/>
                <a:gd name="connsiteY2814" fmla="*/ 1706627 h 3670407"/>
                <a:gd name="connsiteX2815" fmla="*/ 3673841 w 4003589"/>
                <a:gd name="connsiteY2815" fmla="*/ 1706627 h 3670407"/>
                <a:gd name="connsiteX2816" fmla="*/ 3681076 w 4003589"/>
                <a:gd name="connsiteY2816" fmla="*/ 1704788 h 3670407"/>
                <a:gd name="connsiteX2817" fmla="*/ 3688188 w 4003589"/>
                <a:gd name="connsiteY2817" fmla="*/ 1701109 h 3670407"/>
                <a:gd name="connsiteX2818" fmla="*/ 3694443 w 4003589"/>
                <a:gd name="connsiteY2818" fmla="*/ 1696081 h 3670407"/>
                <a:gd name="connsiteX2819" fmla="*/ 3699102 w 4003589"/>
                <a:gd name="connsiteY2819" fmla="*/ 1690072 h 3670407"/>
                <a:gd name="connsiteX2820" fmla="*/ 3701555 w 4003589"/>
                <a:gd name="connsiteY2820" fmla="*/ 1683205 h 3670407"/>
                <a:gd name="connsiteX2821" fmla="*/ 3700697 w 4003589"/>
                <a:gd name="connsiteY2821" fmla="*/ 1677442 h 3670407"/>
                <a:gd name="connsiteX2822" fmla="*/ 3696895 w 4003589"/>
                <a:gd name="connsiteY2822" fmla="*/ 1673395 h 3670407"/>
                <a:gd name="connsiteX2823" fmla="*/ 3690396 w 4003589"/>
                <a:gd name="connsiteY2823" fmla="*/ 1671678 h 3670407"/>
                <a:gd name="connsiteX2824" fmla="*/ 3689537 w 4003589"/>
                <a:gd name="connsiteY2824" fmla="*/ 1671678 h 3670407"/>
                <a:gd name="connsiteX2825" fmla="*/ 3688679 w 4003589"/>
                <a:gd name="connsiteY2825" fmla="*/ 1671678 h 3670407"/>
                <a:gd name="connsiteX2826" fmla="*/ 3687820 w 4003589"/>
                <a:gd name="connsiteY2826" fmla="*/ 1671678 h 3670407"/>
                <a:gd name="connsiteX2827" fmla="*/ 3686840 w 4003589"/>
                <a:gd name="connsiteY2827" fmla="*/ 1671678 h 3670407"/>
                <a:gd name="connsiteX2828" fmla="*/ 261813 w 4003589"/>
                <a:gd name="connsiteY2828" fmla="*/ 2075127 h 3670407"/>
                <a:gd name="connsiteX2829" fmla="*/ 261445 w 4003589"/>
                <a:gd name="connsiteY2829" fmla="*/ 2075127 h 3670407"/>
                <a:gd name="connsiteX2830" fmla="*/ 260954 w 4003589"/>
                <a:gd name="connsiteY2830" fmla="*/ 2075127 h 3670407"/>
                <a:gd name="connsiteX2831" fmla="*/ 260464 w 4003589"/>
                <a:gd name="connsiteY2831" fmla="*/ 2075127 h 3670407"/>
                <a:gd name="connsiteX2832" fmla="*/ 259973 w 4003589"/>
                <a:gd name="connsiteY2832" fmla="*/ 2075250 h 3670407"/>
                <a:gd name="connsiteX2833" fmla="*/ 255559 w 4003589"/>
                <a:gd name="connsiteY2833" fmla="*/ 2077335 h 3670407"/>
                <a:gd name="connsiteX2834" fmla="*/ 251021 w 4003589"/>
                <a:gd name="connsiteY2834" fmla="*/ 2080768 h 3670407"/>
                <a:gd name="connsiteX2835" fmla="*/ 246975 w 4003589"/>
                <a:gd name="connsiteY2835" fmla="*/ 2085060 h 3670407"/>
                <a:gd name="connsiteX2836" fmla="*/ 243786 w 4003589"/>
                <a:gd name="connsiteY2836" fmla="*/ 2089720 h 3670407"/>
                <a:gd name="connsiteX2837" fmla="*/ 242315 w 4003589"/>
                <a:gd name="connsiteY2837" fmla="*/ 2093522 h 3670407"/>
                <a:gd name="connsiteX2838" fmla="*/ 242315 w 4003589"/>
                <a:gd name="connsiteY2838" fmla="*/ 2096342 h 3670407"/>
                <a:gd name="connsiteX2839" fmla="*/ 243664 w 4003589"/>
                <a:gd name="connsiteY2839" fmla="*/ 2098059 h 3670407"/>
                <a:gd name="connsiteX2840" fmla="*/ 246239 w 4003589"/>
                <a:gd name="connsiteY2840" fmla="*/ 2098427 h 3670407"/>
                <a:gd name="connsiteX2841" fmla="*/ 246607 w 4003589"/>
                <a:gd name="connsiteY2841" fmla="*/ 2098427 h 3670407"/>
                <a:gd name="connsiteX2842" fmla="*/ 246975 w 4003589"/>
                <a:gd name="connsiteY2842" fmla="*/ 2098427 h 3670407"/>
                <a:gd name="connsiteX2843" fmla="*/ 247465 w 4003589"/>
                <a:gd name="connsiteY2843" fmla="*/ 2098427 h 3670407"/>
                <a:gd name="connsiteX2844" fmla="*/ 247956 w 4003589"/>
                <a:gd name="connsiteY2844" fmla="*/ 2098304 h 3670407"/>
                <a:gd name="connsiteX2845" fmla="*/ 252370 w 4003589"/>
                <a:gd name="connsiteY2845" fmla="*/ 2096097 h 3670407"/>
                <a:gd name="connsiteX2846" fmla="*/ 256908 w 4003589"/>
                <a:gd name="connsiteY2846" fmla="*/ 2092663 h 3670407"/>
                <a:gd name="connsiteX2847" fmla="*/ 260954 w 4003589"/>
                <a:gd name="connsiteY2847" fmla="*/ 2088371 h 3670407"/>
                <a:gd name="connsiteX2848" fmla="*/ 264143 w 4003589"/>
                <a:gd name="connsiteY2848" fmla="*/ 2083711 h 3670407"/>
                <a:gd name="connsiteX2849" fmla="*/ 265614 w 4003589"/>
                <a:gd name="connsiteY2849" fmla="*/ 2079910 h 3670407"/>
                <a:gd name="connsiteX2850" fmla="*/ 265614 w 4003589"/>
                <a:gd name="connsiteY2850" fmla="*/ 2077089 h 3670407"/>
                <a:gd name="connsiteX2851" fmla="*/ 264265 w 4003589"/>
                <a:gd name="connsiteY2851" fmla="*/ 2075373 h 3670407"/>
                <a:gd name="connsiteX2852" fmla="*/ 261690 w 4003589"/>
                <a:gd name="connsiteY2852" fmla="*/ 2075005 h 3670407"/>
                <a:gd name="connsiteX2853" fmla="*/ 3644900 w 4003589"/>
                <a:gd name="connsiteY2853" fmla="*/ 1741699 h 3670407"/>
                <a:gd name="connsiteX2854" fmla="*/ 3637788 w 4003589"/>
                <a:gd name="connsiteY2854" fmla="*/ 1743416 h 3670407"/>
                <a:gd name="connsiteX2855" fmla="*/ 3630921 w 4003589"/>
                <a:gd name="connsiteY2855" fmla="*/ 1746850 h 3670407"/>
                <a:gd name="connsiteX2856" fmla="*/ 3624789 w 4003589"/>
                <a:gd name="connsiteY2856" fmla="*/ 1751632 h 3670407"/>
                <a:gd name="connsiteX2857" fmla="*/ 3620129 w 4003589"/>
                <a:gd name="connsiteY2857" fmla="*/ 1757518 h 3670407"/>
                <a:gd name="connsiteX2858" fmla="*/ 3620007 w 4003589"/>
                <a:gd name="connsiteY2858" fmla="*/ 1757518 h 3670407"/>
                <a:gd name="connsiteX2859" fmla="*/ 3617309 w 4003589"/>
                <a:gd name="connsiteY2859" fmla="*/ 1764508 h 3670407"/>
                <a:gd name="connsiteX2860" fmla="*/ 3617799 w 4003589"/>
                <a:gd name="connsiteY2860" fmla="*/ 1770394 h 3670407"/>
                <a:gd name="connsiteX2861" fmla="*/ 3621356 w 4003589"/>
                <a:gd name="connsiteY2861" fmla="*/ 1774686 h 3670407"/>
                <a:gd name="connsiteX2862" fmla="*/ 3627610 w 4003589"/>
                <a:gd name="connsiteY2862" fmla="*/ 1776648 h 3670407"/>
                <a:gd name="connsiteX2863" fmla="*/ 3628591 w 4003589"/>
                <a:gd name="connsiteY2863" fmla="*/ 1776648 h 3670407"/>
                <a:gd name="connsiteX2864" fmla="*/ 3629694 w 4003589"/>
                <a:gd name="connsiteY2864" fmla="*/ 1776648 h 3670407"/>
                <a:gd name="connsiteX2865" fmla="*/ 3630798 w 4003589"/>
                <a:gd name="connsiteY2865" fmla="*/ 1776648 h 3670407"/>
                <a:gd name="connsiteX2866" fmla="*/ 3631902 w 4003589"/>
                <a:gd name="connsiteY2866" fmla="*/ 1776648 h 3670407"/>
                <a:gd name="connsiteX2867" fmla="*/ 3639014 w 4003589"/>
                <a:gd name="connsiteY2867" fmla="*/ 1774932 h 3670407"/>
                <a:gd name="connsiteX2868" fmla="*/ 3646004 w 4003589"/>
                <a:gd name="connsiteY2868" fmla="*/ 1771498 h 3670407"/>
                <a:gd name="connsiteX2869" fmla="*/ 3652258 w 4003589"/>
                <a:gd name="connsiteY2869" fmla="*/ 1766593 h 3670407"/>
                <a:gd name="connsiteX2870" fmla="*/ 3657041 w 4003589"/>
                <a:gd name="connsiteY2870" fmla="*/ 1760707 h 3670407"/>
                <a:gd name="connsiteX2871" fmla="*/ 3659739 w 4003589"/>
                <a:gd name="connsiteY2871" fmla="*/ 1753717 h 3670407"/>
                <a:gd name="connsiteX2872" fmla="*/ 3659248 w 4003589"/>
                <a:gd name="connsiteY2872" fmla="*/ 1747831 h 3670407"/>
                <a:gd name="connsiteX2873" fmla="*/ 3655692 w 4003589"/>
                <a:gd name="connsiteY2873" fmla="*/ 1743538 h 3670407"/>
                <a:gd name="connsiteX2874" fmla="*/ 3649315 w 4003589"/>
                <a:gd name="connsiteY2874" fmla="*/ 1741577 h 3670407"/>
                <a:gd name="connsiteX2875" fmla="*/ 3648334 w 4003589"/>
                <a:gd name="connsiteY2875" fmla="*/ 1741577 h 3670407"/>
                <a:gd name="connsiteX2876" fmla="*/ 3647230 w 4003589"/>
                <a:gd name="connsiteY2876" fmla="*/ 1741577 h 3670407"/>
                <a:gd name="connsiteX2877" fmla="*/ 3646127 w 4003589"/>
                <a:gd name="connsiteY2877" fmla="*/ 1741577 h 3670407"/>
                <a:gd name="connsiteX2878" fmla="*/ 3645023 w 4003589"/>
                <a:gd name="connsiteY2878" fmla="*/ 1741577 h 3670407"/>
                <a:gd name="connsiteX2879" fmla="*/ 238145 w 4003589"/>
                <a:gd name="connsiteY2879" fmla="*/ 2120991 h 3670407"/>
                <a:gd name="connsiteX2880" fmla="*/ 237655 w 4003589"/>
                <a:gd name="connsiteY2880" fmla="*/ 2120991 h 3670407"/>
                <a:gd name="connsiteX2881" fmla="*/ 237164 w 4003589"/>
                <a:gd name="connsiteY2881" fmla="*/ 2120991 h 3670407"/>
                <a:gd name="connsiteX2882" fmla="*/ 236674 w 4003589"/>
                <a:gd name="connsiteY2882" fmla="*/ 2121113 h 3670407"/>
                <a:gd name="connsiteX2883" fmla="*/ 236061 w 4003589"/>
                <a:gd name="connsiteY2883" fmla="*/ 2121236 h 3670407"/>
                <a:gd name="connsiteX2884" fmla="*/ 231646 w 4003589"/>
                <a:gd name="connsiteY2884" fmla="*/ 2123443 h 3670407"/>
                <a:gd name="connsiteX2885" fmla="*/ 227109 w 4003589"/>
                <a:gd name="connsiteY2885" fmla="*/ 2127000 h 3670407"/>
                <a:gd name="connsiteX2886" fmla="*/ 223062 w 4003589"/>
                <a:gd name="connsiteY2886" fmla="*/ 2131414 h 3670407"/>
                <a:gd name="connsiteX2887" fmla="*/ 219996 w 4003589"/>
                <a:gd name="connsiteY2887" fmla="*/ 2136197 h 3670407"/>
                <a:gd name="connsiteX2888" fmla="*/ 218647 w 4003589"/>
                <a:gd name="connsiteY2888" fmla="*/ 2139875 h 3670407"/>
                <a:gd name="connsiteX2889" fmla="*/ 218647 w 4003589"/>
                <a:gd name="connsiteY2889" fmla="*/ 2142696 h 3670407"/>
                <a:gd name="connsiteX2890" fmla="*/ 219996 w 4003589"/>
                <a:gd name="connsiteY2890" fmla="*/ 2144290 h 3670407"/>
                <a:gd name="connsiteX2891" fmla="*/ 222449 w 4003589"/>
                <a:gd name="connsiteY2891" fmla="*/ 2144658 h 3670407"/>
                <a:gd name="connsiteX2892" fmla="*/ 222939 w 4003589"/>
                <a:gd name="connsiteY2892" fmla="*/ 2144658 h 3670407"/>
                <a:gd name="connsiteX2893" fmla="*/ 223430 w 4003589"/>
                <a:gd name="connsiteY2893" fmla="*/ 2144658 h 3670407"/>
                <a:gd name="connsiteX2894" fmla="*/ 223921 w 4003589"/>
                <a:gd name="connsiteY2894" fmla="*/ 2144535 h 3670407"/>
                <a:gd name="connsiteX2895" fmla="*/ 224533 w 4003589"/>
                <a:gd name="connsiteY2895" fmla="*/ 2144413 h 3670407"/>
                <a:gd name="connsiteX2896" fmla="*/ 229071 w 4003589"/>
                <a:gd name="connsiteY2896" fmla="*/ 2142083 h 3670407"/>
                <a:gd name="connsiteX2897" fmla="*/ 233608 w 4003589"/>
                <a:gd name="connsiteY2897" fmla="*/ 2138527 h 3670407"/>
                <a:gd name="connsiteX2898" fmla="*/ 237655 w 4003589"/>
                <a:gd name="connsiteY2898" fmla="*/ 2134112 h 3670407"/>
                <a:gd name="connsiteX2899" fmla="*/ 240721 w 4003589"/>
                <a:gd name="connsiteY2899" fmla="*/ 2129330 h 3670407"/>
                <a:gd name="connsiteX2900" fmla="*/ 242070 w 4003589"/>
                <a:gd name="connsiteY2900" fmla="*/ 2125650 h 3670407"/>
                <a:gd name="connsiteX2901" fmla="*/ 242070 w 4003589"/>
                <a:gd name="connsiteY2901" fmla="*/ 2122953 h 3670407"/>
                <a:gd name="connsiteX2902" fmla="*/ 240721 w 4003589"/>
                <a:gd name="connsiteY2902" fmla="*/ 2121359 h 3670407"/>
                <a:gd name="connsiteX2903" fmla="*/ 238268 w 4003589"/>
                <a:gd name="connsiteY2903" fmla="*/ 2120991 h 3670407"/>
                <a:gd name="connsiteX2904" fmla="*/ 3600509 w 4003589"/>
                <a:gd name="connsiteY2904" fmla="*/ 1812088 h 3670407"/>
                <a:gd name="connsiteX2905" fmla="*/ 3593642 w 4003589"/>
                <a:gd name="connsiteY2905" fmla="*/ 1813682 h 3670407"/>
                <a:gd name="connsiteX2906" fmla="*/ 3586897 w 4003589"/>
                <a:gd name="connsiteY2906" fmla="*/ 1816993 h 3670407"/>
                <a:gd name="connsiteX2907" fmla="*/ 3580766 w 4003589"/>
                <a:gd name="connsiteY2907" fmla="*/ 1821653 h 3670407"/>
                <a:gd name="connsiteX2908" fmla="*/ 3575983 w 4003589"/>
                <a:gd name="connsiteY2908" fmla="*/ 1827417 h 3670407"/>
                <a:gd name="connsiteX2909" fmla="*/ 3572917 w 4003589"/>
                <a:gd name="connsiteY2909" fmla="*/ 1834407 h 3670407"/>
                <a:gd name="connsiteX2910" fmla="*/ 3573162 w 4003589"/>
                <a:gd name="connsiteY2910" fmla="*/ 1840538 h 3670407"/>
                <a:gd name="connsiteX2911" fmla="*/ 3576474 w 4003589"/>
                <a:gd name="connsiteY2911" fmla="*/ 1845076 h 3670407"/>
                <a:gd name="connsiteX2912" fmla="*/ 3582605 w 4003589"/>
                <a:gd name="connsiteY2912" fmla="*/ 1847405 h 3670407"/>
                <a:gd name="connsiteX2913" fmla="*/ 3583709 w 4003589"/>
                <a:gd name="connsiteY2913" fmla="*/ 1847405 h 3670407"/>
                <a:gd name="connsiteX2914" fmla="*/ 3584935 w 4003589"/>
                <a:gd name="connsiteY2914" fmla="*/ 1847405 h 3670407"/>
                <a:gd name="connsiteX2915" fmla="*/ 3586161 w 4003589"/>
                <a:gd name="connsiteY2915" fmla="*/ 1847405 h 3670407"/>
                <a:gd name="connsiteX2916" fmla="*/ 3587387 w 4003589"/>
                <a:gd name="connsiteY2916" fmla="*/ 1847405 h 3670407"/>
                <a:gd name="connsiteX2917" fmla="*/ 3594377 w 4003589"/>
                <a:gd name="connsiteY2917" fmla="*/ 1845811 h 3670407"/>
                <a:gd name="connsiteX2918" fmla="*/ 3601244 w 4003589"/>
                <a:gd name="connsiteY2918" fmla="*/ 1842500 h 3670407"/>
                <a:gd name="connsiteX2919" fmla="*/ 3607376 w 4003589"/>
                <a:gd name="connsiteY2919" fmla="*/ 1837840 h 3670407"/>
                <a:gd name="connsiteX2920" fmla="*/ 3612281 w 4003589"/>
                <a:gd name="connsiteY2920" fmla="*/ 1832077 h 3670407"/>
                <a:gd name="connsiteX2921" fmla="*/ 3615347 w 4003589"/>
                <a:gd name="connsiteY2921" fmla="*/ 1824964 h 3670407"/>
                <a:gd name="connsiteX2922" fmla="*/ 3615102 w 4003589"/>
                <a:gd name="connsiteY2922" fmla="*/ 1818833 h 3670407"/>
                <a:gd name="connsiteX2923" fmla="*/ 3611791 w 4003589"/>
                <a:gd name="connsiteY2923" fmla="*/ 1814296 h 3670407"/>
                <a:gd name="connsiteX2924" fmla="*/ 3605659 w 4003589"/>
                <a:gd name="connsiteY2924" fmla="*/ 1812088 h 3670407"/>
                <a:gd name="connsiteX2925" fmla="*/ 3604556 w 4003589"/>
                <a:gd name="connsiteY2925" fmla="*/ 1812088 h 3670407"/>
                <a:gd name="connsiteX2926" fmla="*/ 3603329 w 4003589"/>
                <a:gd name="connsiteY2926" fmla="*/ 1812088 h 3670407"/>
                <a:gd name="connsiteX2927" fmla="*/ 3602103 w 4003589"/>
                <a:gd name="connsiteY2927" fmla="*/ 1812088 h 3670407"/>
                <a:gd name="connsiteX2928" fmla="*/ 3600877 w 4003589"/>
                <a:gd name="connsiteY2928" fmla="*/ 1812088 h 3670407"/>
                <a:gd name="connsiteX2929" fmla="*/ 215582 w 4003589"/>
                <a:gd name="connsiteY2929" fmla="*/ 2166854 h 3670407"/>
                <a:gd name="connsiteX2930" fmla="*/ 215091 w 4003589"/>
                <a:gd name="connsiteY2930" fmla="*/ 2166854 h 3670407"/>
                <a:gd name="connsiteX2931" fmla="*/ 214478 w 4003589"/>
                <a:gd name="connsiteY2931" fmla="*/ 2166977 h 3670407"/>
                <a:gd name="connsiteX2932" fmla="*/ 213865 w 4003589"/>
                <a:gd name="connsiteY2932" fmla="*/ 2167099 h 3670407"/>
                <a:gd name="connsiteX2933" fmla="*/ 213252 w 4003589"/>
                <a:gd name="connsiteY2933" fmla="*/ 2167345 h 3670407"/>
                <a:gd name="connsiteX2934" fmla="*/ 208714 w 4003589"/>
                <a:gd name="connsiteY2934" fmla="*/ 2169797 h 3670407"/>
                <a:gd name="connsiteX2935" fmla="*/ 204177 w 4003589"/>
                <a:gd name="connsiteY2935" fmla="*/ 2173476 h 3670407"/>
                <a:gd name="connsiteX2936" fmla="*/ 200130 w 4003589"/>
                <a:gd name="connsiteY2936" fmla="*/ 2178013 h 3670407"/>
                <a:gd name="connsiteX2937" fmla="*/ 197187 w 4003589"/>
                <a:gd name="connsiteY2937" fmla="*/ 2182796 h 3670407"/>
                <a:gd name="connsiteX2938" fmla="*/ 195961 w 4003589"/>
                <a:gd name="connsiteY2938" fmla="*/ 2186352 h 3670407"/>
                <a:gd name="connsiteX2939" fmla="*/ 195961 w 4003589"/>
                <a:gd name="connsiteY2939" fmla="*/ 2189050 h 3670407"/>
                <a:gd name="connsiteX2940" fmla="*/ 197310 w 4003589"/>
                <a:gd name="connsiteY2940" fmla="*/ 2190644 h 3670407"/>
                <a:gd name="connsiteX2941" fmla="*/ 199763 w 4003589"/>
                <a:gd name="connsiteY2941" fmla="*/ 2191012 h 3670407"/>
                <a:gd name="connsiteX2942" fmla="*/ 200376 w 4003589"/>
                <a:gd name="connsiteY2942" fmla="*/ 2191012 h 3670407"/>
                <a:gd name="connsiteX2943" fmla="*/ 200989 w 4003589"/>
                <a:gd name="connsiteY2943" fmla="*/ 2190889 h 3670407"/>
                <a:gd name="connsiteX2944" fmla="*/ 201602 w 4003589"/>
                <a:gd name="connsiteY2944" fmla="*/ 2190766 h 3670407"/>
                <a:gd name="connsiteX2945" fmla="*/ 202338 w 4003589"/>
                <a:gd name="connsiteY2945" fmla="*/ 2190521 h 3670407"/>
                <a:gd name="connsiteX2946" fmla="*/ 206875 w 4003589"/>
                <a:gd name="connsiteY2946" fmla="*/ 2188191 h 3670407"/>
                <a:gd name="connsiteX2947" fmla="*/ 211412 w 4003589"/>
                <a:gd name="connsiteY2947" fmla="*/ 2184513 h 3670407"/>
                <a:gd name="connsiteX2948" fmla="*/ 215459 w 4003589"/>
                <a:gd name="connsiteY2948" fmla="*/ 2180098 h 3670407"/>
                <a:gd name="connsiteX2949" fmla="*/ 218402 w 4003589"/>
                <a:gd name="connsiteY2949" fmla="*/ 2175315 h 3670407"/>
                <a:gd name="connsiteX2950" fmla="*/ 219628 w 4003589"/>
                <a:gd name="connsiteY2950" fmla="*/ 2171636 h 3670407"/>
                <a:gd name="connsiteX2951" fmla="*/ 219628 w 4003589"/>
                <a:gd name="connsiteY2951" fmla="*/ 2168938 h 3670407"/>
                <a:gd name="connsiteX2952" fmla="*/ 218279 w 4003589"/>
                <a:gd name="connsiteY2952" fmla="*/ 2167345 h 3670407"/>
                <a:gd name="connsiteX2953" fmla="*/ 215827 w 4003589"/>
                <a:gd name="connsiteY2953" fmla="*/ 2166977 h 3670407"/>
                <a:gd name="connsiteX2954" fmla="*/ 3553664 w 4003589"/>
                <a:gd name="connsiteY2954" fmla="*/ 1882600 h 3670407"/>
                <a:gd name="connsiteX2955" fmla="*/ 3546920 w 4003589"/>
                <a:gd name="connsiteY2955" fmla="*/ 1884194 h 3670407"/>
                <a:gd name="connsiteX2956" fmla="*/ 3540175 w 4003589"/>
                <a:gd name="connsiteY2956" fmla="*/ 1887382 h 3670407"/>
                <a:gd name="connsiteX2957" fmla="*/ 3534166 w 4003589"/>
                <a:gd name="connsiteY2957" fmla="*/ 1891920 h 3670407"/>
                <a:gd name="connsiteX2958" fmla="*/ 3529261 w 4003589"/>
                <a:gd name="connsiteY2958" fmla="*/ 1897561 h 3670407"/>
                <a:gd name="connsiteX2959" fmla="*/ 3525828 w 4003589"/>
                <a:gd name="connsiteY2959" fmla="*/ 1904673 h 3670407"/>
                <a:gd name="connsiteX2960" fmla="*/ 3525828 w 4003589"/>
                <a:gd name="connsiteY2960" fmla="*/ 1910927 h 3670407"/>
                <a:gd name="connsiteX2961" fmla="*/ 3528771 w 4003589"/>
                <a:gd name="connsiteY2961" fmla="*/ 1915710 h 3670407"/>
                <a:gd name="connsiteX2962" fmla="*/ 3534657 w 4003589"/>
                <a:gd name="connsiteY2962" fmla="*/ 1918285 h 3670407"/>
                <a:gd name="connsiteX2963" fmla="*/ 3535883 w 4003589"/>
                <a:gd name="connsiteY2963" fmla="*/ 1918407 h 3670407"/>
                <a:gd name="connsiteX2964" fmla="*/ 3537232 w 4003589"/>
                <a:gd name="connsiteY2964" fmla="*/ 1918407 h 3670407"/>
                <a:gd name="connsiteX2965" fmla="*/ 3538581 w 4003589"/>
                <a:gd name="connsiteY2965" fmla="*/ 1918407 h 3670407"/>
                <a:gd name="connsiteX2966" fmla="*/ 3539930 w 4003589"/>
                <a:gd name="connsiteY2966" fmla="*/ 1918407 h 3670407"/>
                <a:gd name="connsiteX2967" fmla="*/ 3546797 w 4003589"/>
                <a:gd name="connsiteY2967" fmla="*/ 1916813 h 3670407"/>
                <a:gd name="connsiteX2968" fmla="*/ 3553542 w 4003589"/>
                <a:gd name="connsiteY2968" fmla="*/ 1913625 h 3670407"/>
                <a:gd name="connsiteX2969" fmla="*/ 3559673 w 4003589"/>
                <a:gd name="connsiteY2969" fmla="*/ 1909088 h 3670407"/>
                <a:gd name="connsiteX2970" fmla="*/ 3564701 w 4003589"/>
                <a:gd name="connsiteY2970" fmla="*/ 1903447 h 3670407"/>
                <a:gd name="connsiteX2971" fmla="*/ 3568012 w 4003589"/>
                <a:gd name="connsiteY2971" fmla="*/ 1896334 h 3670407"/>
                <a:gd name="connsiteX2972" fmla="*/ 3568012 w 4003589"/>
                <a:gd name="connsiteY2972" fmla="*/ 1890080 h 3670407"/>
                <a:gd name="connsiteX2973" fmla="*/ 3564946 w 4003589"/>
                <a:gd name="connsiteY2973" fmla="*/ 1885298 h 3670407"/>
                <a:gd name="connsiteX2974" fmla="*/ 3559060 w 4003589"/>
                <a:gd name="connsiteY2974" fmla="*/ 1882722 h 3670407"/>
                <a:gd name="connsiteX2975" fmla="*/ 3557834 w 4003589"/>
                <a:gd name="connsiteY2975" fmla="*/ 1882600 h 3670407"/>
                <a:gd name="connsiteX2976" fmla="*/ 3556485 w 4003589"/>
                <a:gd name="connsiteY2976" fmla="*/ 1882600 h 3670407"/>
                <a:gd name="connsiteX2977" fmla="*/ 3555136 w 4003589"/>
                <a:gd name="connsiteY2977" fmla="*/ 1882600 h 3670407"/>
                <a:gd name="connsiteX2978" fmla="*/ 3553787 w 4003589"/>
                <a:gd name="connsiteY2978" fmla="*/ 1882600 h 3670407"/>
                <a:gd name="connsiteX2979" fmla="*/ 193999 w 4003589"/>
                <a:gd name="connsiteY2979" fmla="*/ 2212717 h 3670407"/>
                <a:gd name="connsiteX2980" fmla="*/ 193386 w 4003589"/>
                <a:gd name="connsiteY2980" fmla="*/ 2212717 h 3670407"/>
                <a:gd name="connsiteX2981" fmla="*/ 192650 w 4003589"/>
                <a:gd name="connsiteY2981" fmla="*/ 2212840 h 3670407"/>
                <a:gd name="connsiteX2982" fmla="*/ 191914 w 4003589"/>
                <a:gd name="connsiteY2982" fmla="*/ 2213085 h 3670407"/>
                <a:gd name="connsiteX2983" fmla="*/ 191179 w 4003589"/>
                <a:gd name="connsiteY2983" fmla="*/ 2213330 h 3670407"/>
                <a:gd name="connsiteX2984" fmla="*/ 186641 w 4003589"/>
                <a:gd name="connsiteY2984" fmla="*/ 2215783 h 3670407"/>
                <a:gd name="connsiteX2985" fmla="*/ 182104 w 4003589"/>
                <a:gd name="connsiteY2985" fmla="*/ 2219584 h 3670407"/>
                <a:gd name="connsiteX2986" fmla="*/ 178180 w 4003589"/>
                <a:gd name="connsiteY2986" fmla="*/ 2224121 h 3670407"/>
                <a:gd name="connsiteX2987" fmla="*/ 175359 w 4003589"/>
                <a:gd name="connsiteY2987" fmla="*/ 2228904 h 3670407"/>
                <a:gd name="connsiteX2988" fmla="*/ 174256 w 4003589"/>
                <a:gd name="connsiteY2988" fmla="*/ 2232461 h 3670407"/>
                <a:gd name="connsiteX2989" fmla="*/ 174378 w 4003589"/>
                <a:gd name="connsiteY2989" fmla="*/ 2235036 h 3670407"/>
                <a:gd name="connsiteX2990" fmla="*/ 175727 w 4003589"/>
                <a:gd name="connsiteY2990" fmla="*/ 2236630 h 3670407"/>
                <a:gd name="connsiteX2991" fmla="*/ 178180 w 4003589"/>
                <a:gd name="connsiteY2991" fmla="*/ 2236998 h 3670407"/>
                <a:gd name="connsiteX2992" fmla="*/ 178793 w 4003589"/>
                <a:gd name="connsiteY2992" fmla="*/ 2236998 h 3670407"/>
                <a:gd name="connsiteX2993" fmla="*/ 179406 w 4003589"/>
                <a:gd name="connsiteY2993" fmla="*/ 2236875 h 3670407"/>
                <a:gd name="connsiteX2994" fmla="*/ 180142 w 4003589"/>
                <a:gd name="connsiteY2994" fmla="*/ 2236630 h 3670407"/>
                <a:gd name="connsiteX2995" fmla="*/ 180878 w 4003589"/>
                <a:gd name="connsiteY2995" fmla="*/ 2236384 h 3670407"/>
                <a:gd name="connsiteX2996" fmla="*/ 185538 w 4003589"/>
                <a:gd name="connsiteY2996" fmla="*/ 2233809 h 3670407"/>
                <a:gd name="connsiteX2997" fmla="*/ 190075 w 4003589"/>
                <a:gd name="connsiteY2997" fmla="*/ 2230008 h 3670407"/>
                <a:gd name="connsiteX2998" fmla="*/ 194122 w 4003589"/>
                <a:gd name="connsiteY2998" fmla="*/ 2225471 h 3670407"/>
                <a:gd name="connsiteX2999" fmla="*/ 197065 w 4003589"/>
                <a:gd name="connsiteY2999" fmla="*/ 2220688 h 3670407"/>
                <a:gd name="connsiteX3000" fmla="*/ 198168 w 4003589"/>
                <a:gd name="connsiteY3000" fmla="*/ 2217254 h 3670407"/>
                <a:gd name="connsiteX3001" fmla="*/ 198046 w 4003589"/>
                <a:gd name="connsiteY3001" fmla="*/ 2214679 h 3670407"/>
                <a:gd name="connsiteX3002" fmla="*/ 196697 w 4003589"/>
                <a:gd name="connsiteY3002" fmla="*/ 2213085 h 3670407"/>
                <a:gd name="connsiteX3003" fmla="*/ 194244 w 4003589"/>
                <a:gd name="connsiteY3003" fmla="*/ 2212717 h 3670407"/>
                <a:gd name="connsiteX3004" fmla="*/ 3503877 w 4003589"/>
                <a:gd name="connsiteY3004" fmla="*/ 1953357 h 3670407"/>
                <a:gd name="connsiteX3005" fmla="*/ 3497378 w 4003589"/>
                <a:gd name="connsiteY3005" fmla="*/ 1954828 h 3670407"/>
                <a:gd name="connsiteX3006" fmla="*/ 3490878 w 4003589"/>
                <a:gd name="connsiteY3006" fmla="*/ 1957894 h 3670407"/>
                <a:gd name="connsiteX3007" fmla="*/ 3484992 w 4003589"/>
                <a:gd name="connsiteY3007" fmla="*/ 1962186 h 3670407"/>
                <a:gd name="connsiteX3008" fmla="*/ 3480087 w 4003589"/>
                <a:gd name="connsiteY3008" fmla="*/ 1967582 h 3670407"/>
                <a:gd name="connsiteX3009" fmla="*/ 3476408 w 4003589"/>
                <a:gd name="connsiteY3009" fmla="*/ 1974817 h 3670407"/>
                <a:gd name="connsiteX3010" fmla="*/ 3476040 w 4003589"/>
                <a:gd name="connsiteY3010" fmla="*/ 1981316 h 3670407"/>
                <a:gd name="connsiteX3011" fmla="*/ 3478738 w 4003589"/>
                <a:gd name="connsiteY3011" fmla="*/ 1986344 h 3670407"/>
                <a:gd name="connsiteX3012" fmla="*/ 3484379 w 4003589"/>
                <a:gd name="connsiteY3012" fmla="*/ 1989165 h 3670407"/>
                <a:gd name="connsiteX3013" fmla="*/ 3485728 w 4003589"/>
                <a:gd name="connsiteY3013" fmla="*/ 1989410 h 3670407"/>
                <a:gd name="connsiteX3014" fmla="*/ 3487200 w 4003589"/>
                <a:gd name="connsiteY3014" fmla="*/ 1989533 h 3670407"/>
                <a:gd name="connsiteX3015" fmla="*/ 3488671 w 4003589"/>
                <a:gd name="connsiteY3015" fmla="*/ 1989533 h 3670407"/>
                <a:gd name="connsiteX3016" fmla="*/ 3490265 w 4003589"/>
                <a:gd name="connsiteY3016" fmla="*/ 1989533 h 3670407"/>
                <a:gd name="connsiteX3017" fmla="*/ 3496887 w 4003589"/>
                <a:gd name="connsiteY3017" fmla="*/ 1988061 h 3670407"/>
                <a:gd name="connsiteX3018" fmla="*/ 3503387 w 4003589"/>
                <a:gd name="connsiteY3018" fmla="*/ 1984995 h 3670407"/>
                <a:gd name="connsiteX3019" fmla="*/ 3509395 w 4003589"/>
                <a:gd name="connsiteY3019" fmla="*/ 1980580 h 3670407"/>
                <a:gd name="connsiteX3020" fmla="*/ 3514301 w 4003589"/>
                <a:gd name="connsiteY3020" fmla="*/ 1975062 h 3670407"/>
                <a:gd name="connsiteX3021" fmla="*/ 3517979 w 4003589"/>
                <a:gd name="connsiteY3021" fmla="*/ 1967827 h 3670407"/>
                <a:gd name="connsiteX3022" fmla="*/ 3518348 w 4003589"/>
                <a:gd name="connsiteY3022" fmla="*/ 1961328 h 3670407"/>
                <a:gd name="connsiteX3023" fmla="*/ 3515650 w 4003589"/>
                <a:gd name="connsiteY3023" fmla="*/ 1956300 h 3670407"/>
                <a:gd name="connsiteX3024" fmla="*/ 3509886 w 4003589"/>
                <a:gd name="connsiteY3024" fmla="*/ 1953480 h 3670407"/>
                <a:gd name="connsiteX3025" fmla="*/ 3508537 w 4003589"/>
                <a:gd name="connsiteY3025" fmla="*/ 1953234 h 3670407"/>
                <a:gd name="connsiteX3026" fmla="*/ 3507066 w 4003589"/>
                <a:gd name="connsiteY3026" fmla="*/ 1953112 h 3670407"/>
                <a:gd name="connsiteX3027" fmla="*/ 3505594 w 4003589"/>
                <a:gd name="connsiteY3027" fmla="*/ 1953112 h 3670407"/>
                <a:gd name="connsiteX3028" fmla="*/ 3504123 w 4003589"/>
                <a:gd name="connsiteY3028" fmla="*/ 1953112 h 3670407"/>
                <a:gd name="connsiteX3029" fmla="*/ 173643 w 4003589"/>
                <a:gd name="connsiteY3029" fmla="*/ 2258580 h 3670407"/>
                <a:gd name="connsiteX3030" fmla="*/ 172907 w 4003589"/>
                <a:gd name="connsiteY3030" fmla="*/ 2258580 h 3670407"/>
                <a:gd name="connsiteX3031" fmla="*/ 172171 w 4003589"/>
                <a:gd name="connsiteY3031" fmla="*/ 2258703 h 3670407"/>
                <a:gd name="connsiteX3032" fmla="*/ 171313 w 4003589"/>
                <a:gd name="connsiteY3032" fmla="*/ 2258948 h 3670407"/>
                <a:gd name="connsiteX3033" fmla="*/ 170454 w 4003589"/>
                <a:gd name="connsiteY3033" fmla="*/ 2259316 h 3670407"/>
                <a:gd name="connsiteX3034" fmla="*/ 165794 w 4003589"/>
                <a:gd name="connsiteY3034" fmla="*/ 2261891 h 3670407"/>
                <a:gd name="connsiteX3035" fmla="*/ 161257 w 4003589"/>
                <a:gd name="connsiteY3035" fmla="*/ 2265816 h 3670407"/>
                <a:gd name="connsiteX3036" fmla="*/ 157333 w 4003589"/>
                <a:gd name="connsiteY3036" fmla="*/ 2270475 h 3670407"/>
                <a:gd name="connsiteX3037" fmla="*/ 154512 w 4003589"/>
                <a:gd name="connsiteY3037" fmla="*/ 2275258 h 3670407"/>
                <a:gd name="connsiteX3038" fmla="*/ 153531 w 4003589"/>
                <a:gd name="connsiteY3038" fmla="*/ 2278691 h 3670407"/>
                <a:gd name="connsiteX3039" fmla="*/ 153777 w 4003589"/>
                <a:gd name="connsiteY3039" fmla="*/ 2281267 h 3670407"/>
                <a:gd name="connsiteX3040" fmla="*/ 155126 w 4003589"/>
                <a:gd name="connsiteY3040" fmla="*/ 2282738 h 3670407"/>
                <a:gd name="connsiteX3041" fmla="*/ 157456 w 4003589"/>
                <a:gd name="connsiteY3041" fmla="*/ 2283106 h 3670407"/>
                <a:gd name="connsiteX3042" fmla="*/ 158191 w 4003589"/>
                <a:gd name="connsiteY3042" fmla="*/ 2283106 h 3670407"/>
                <a:gd name="connsiteX3043" fmla="*/ 158927 w 4003589"/>
                <a:gd name="connsiteY3043" fmla="*/ 2282984 h 3670407"/>
                <a:gd name="connsiteX3044" fmla="*/ 159785 w 4003589"/>
                <a:gd name="connsiteY3044" fmla="*/ 2282738 h 3670407"/>
                <a:gd name="connsiteX3045" fmla="*/ 160644 w 4003589"/>
                <a:gd name="connsiteY3045" fmla="*/ 2282370 h 3670407"/>
                <a:gd name="connsiteX3046" fmla="*/ 165304 w 4003589"/>
                <a:gd name="connsiteY3046" fmla="*/ 2279795 h 3670407"/>
                <a:gd name="connsiteX3047" fmla="*/ 169841 w 4003589"/>
                <a:gd name="connsiteY3047" fmla="*/ 2275871 h 3670407"/>
                <a:gd name="connsiteX3048" fmla="*/ 173765 w 4003589"/>
                <a:gd name="connsiteY3048" fmla="*/ 2271211 h 3670407"/>
                <a:gd name="connsiteX3049" fmla="*/ 176586 w 4003589"/>
                <a:gd name="connsiteY3049" fmla="*/ 2266429 h 3670407"/>
                <a:gd name="connsiteX3050" fmla="*/ 177567 w 4003589"/>
                <a:gd name="connsiteY3050" fmla="*/ 2262995 h 3670407"/>
                <a:gd name="connsiteX3051" fmla="*/ 177321 w 4003589"/>
                <a:gd name="connsiteY3051" fmla="*/ 2260420 h 3670407"/>
                <a:gd name="connsiteX3052" fmla="*/ 175973 w 4003589"/>
                <a:gd name="connsiteY3052" fmla="*/ 2258948 h 3670407"/>
                <a:gd name="connsiteX3053" fmla="*/ 173643 w 4003589"/>
                <a:gd name="connsiteY3053" fmla="*/ 2258580 h 3670407"/>
                <a:gd name="connsiteX3054" fmla="*/ 3451760 w 4003589"/>
                <a:gd name="connsiteY3054" fmla="*/ 2024481 h 3670407"/>
                <a:gd name="connsiteX3055" fmla="*/ 3445383 w 4003589"/>
                <a:gd name="connsiteY3055" fmla="*/ 2025831 h 3670407"/>
                <a:gd name="connsiteX3056" fmla="*/ 3439007 w 4003589"/>
                <a:gd name="connsiteY3056" fmla="*/ 2028651 h 3670407"/>
                <a:gd name="connsiteX3057" fmla="*/ 3433120 w 4003589"/>
                <a:gd name="connsiteY3057" fmla="*/ 2032821 h 3670407"/>
                <a:gd name="connsiteX3058" fmla="*/ 3428092 w 4003589"/>
                <a:gd name="connsiteY3058" fmla="*/ 2038093 h 3670407"/>
                <a:gd name="connsiteX3059" fmla="*/ 3424291 w 4003589"/>
                <a:gd name="connsiteY3059" fmla="*/ 2045329 h 3670407"/>
                <a:gd name="connsiteX3060" fmla="*/ 3423555 w 4003589"/>
                <a:gd name="connsiteY3060" fmla="*/ 2051951 h 3670407"/>
                <a:gd name="connsiteX3061" fmla="*/ 3426008 w 4003589"/>
                <a:gd name="connsiteY3061" fmla="*/ 2057224 h 3670407"/>
                <a:gd name="connsiteX3062" fmla="*/ 3431526 w 4003589"/>
                <a:gd name="connsiteY3062" fmla="*/ 2060412 h 3670407"/>
                <a:gd name="connsiteX3063" fmla="*/ 3432998 w 4003589"/>
                <a:gd name="connsiteY3063" fmla="*/ 2060780 h 3670407"/>
                <a:gd name="connsiteX3064" fmla="*/ 3434592 w 4003589"/>
                <a:gd name="connsiteY3064" fmla="*/ 2060902 h 3670407"/>
                <a:gd name="connsiteX3065" fmla="*/ 3436186 w 4003589"/>
                <a:gd name="connsiteY3065" fmla="*/ 2060902 h 3670407"/>
                <a:gd name="connsiteX3066" fmla="*/ 3437780 w 4003589"/>
                <a:gd name="connsiteY3066" fmla="*/ 2060902 h 3670407"/>
                <a:gd name="connsiteX3067" fmla="*/ 3444157 w 4003589"/>
                <a:gd name="connsiteY3067" fmla="*/ 2059554 h 3670407"/>
                <a:gd name="connsiteX3068" fmla="*/ 3450533 w 4003589"/>
                <a:gd name="connsiteY3068" fmla="*/ 2056733 h 3670407"/>
                <a:gd name="connsiteX3069" fmla="*/ 3456420 w 4003589"/>
                <a:gd name="connsiteY3069" fmla="*/ 2052564 h 3670407"/>
                <a:gd name="connsiteX3070" fmla="*/ 3461448 w 4003589"/>
                <a:gd name="connsiteY3070" fmla="*/ 2047168 h 3670407"/>
                <a:gd name="connsiteX3071" fmla="*/ 3465372 w 4003589"/>
                <a:gd name="connsiteY3071" fmla="*/ 2039933 h 3670407"/>
                <a:gd name="connsiteX3072" fmla="*/ 3465985 w 4003589"/>
                <a:gd name="connsiteY3072" fmla="*/ 2033311 h 3670407"/>
                <a:gd name="connsiteX3073" fmla="*/ 3463532 w 4003589"/>
                <a:gd name="connsiteY3073" fmla="*/ 2028161 h 3670407"/>
                <a:gd name="connsiteX3074" fmla="*/ 3458014 w 4003589"/>
                <a:gd name="connsiteY3074" fmla="*/ 2025095 h 3670407"/>
                <a:gd name="connsiteX3075" fmla="*/ 3456542 w 4003589"/>
                <a:gd name="connsiteY3075" fmla="*/ 2024727 h 3670407"/>
                <a:gd name="connsiteX3076" fmla="*/ 3454948 w 4003589"/>
                <a:gd name="connsiteY3076" fmla="*/ 2024481 h 3670407"/>
                <a:gd name="connsiteX3077" fmla="*/ 3453354 w 4003589"/>
                <a:gd name="connsiteY3077" fmla="*/ 2024481 h 3670407"/>
                <a:gd name="connsiteX3078" fmla="*/ 3451637 w 4003589"/>
                <a:gd name="connsiteY3078" fmla="*/ 2024481 h 3670407"/>
                <a:gd name="connsiteX3079" fmla="*/ 154390 w 4003589"/>
                <a:gd name="connsiteY3079" fmla="*/ 2304444 h 3670407"/>
                <a:gd name="connsiteX3080" fmla="*/ 153654 w 4003589"/>
                <a:gd name="connsiteY3080" fmla="*/ 2304444 h 3670407"/>
                <a:gd name="connsiteX3081" fmla="*/ 152796 w 4003589"/>
                <a:gd name="connsiteY3081" fmla="*/ 2304689 h 3670407"/>
                <a:gd name="connsiteX3082" fmla="*/ 151937 w 4003589"/>
                <a:gd name="connsiteY3082" fmla="*/ 2304934 h 3670407"/>
                <a:gd name="connsiteX3083" fmla="*/ 150956 w 4003589"/>
                <a:gd name="connsiteY3083" fmla="*/ 2305302 h 3670407"/>
                <a:gd name="connsiteX3084" fmla="*/ 146296 w 4003589"/>
                <a:gd name="connsiteY3084" fmla="*/ 2308122 h 3670407"/>
                <a:gd name="connsiteX3085" fmla="*/ 141759 w 4003589"/>
                <a:gd name="connsiteY3085" fmla="*/ 2312169 h 3670407"/>
                <a:gd name="connsiteX3086" fmla="*/ 137835 w 4003589"/>
                <a:gd name="connsiteY3086" fmla="*/ 2316829 h 3670407"/>
                <a:gd name="connsiteX3087" fmla="*/ 135137 w 4003589"/>
                <a:gd name="connsiteY3087" fmla="*/ 2321612 h 3670407"/>
                <a:gd name="connsiteX3088" fmla="*/ 134156 w 4003589"/>
                <a:gd name="connsiteY3088" fmla="*/ 2324922 h 3670407"/>
                <a:gd name="connsiteX3089" fmla="*/ 134401 w 4003589"/>
                <a:gd name="connsiteY3089" fmla="*/ 2327375 h 3670407"/>
                <a:gd name="connsiteX3090" fmla="*/ 135750 w 4003589"/>
                <a:gd name="connsiteY3090" fmla="*/ 2328847 h 3670407"/>
                <a:gd name="connsiteX3091" fmla="*/ 138080 w 4003589"/>
                <a:gd name="connsiteY3091" fmla="*/ 2329215 h 3670407"/>
                <a:gd name="connsiteX3092" fmla="*/ 138816 w 4003589"/>
                <a:gd name="connsiteY3092" fmla="*/ 2329215 h 3670407"/>
                <a:gd name="connsiteX3093" fmla="*/ 139674 w 4003589"/>
                <a:gd name="connsiteY3093" fmla="*/ 2328969 h 3670407"/>
                <a:gd name="connsiteX3094" fmla="*/ 140533 w 4003589"/>
                <a:gd name="connsiteY3094" fmla="*/ 2328724 h 3670407"/>
                <a:gd name="connsiteX3095" fmla="*/ 141514 w 4003589"/>
                <a:gd name="connsiteY3095" fmla="*/ 2328356 h 3670407"/>
                <a:gd name="connsiteX3096" fmla="*/ 146296 w 4003589"/>
                <a:gd name="connsiteY3096" fmla="*/ 2325536 h 3670407"/>
                <a:gd name="connsiteX3097" fmla="*/ 150834 w 4003589"/>
                <a:gd name="connsiteY3097" fmla="*/ 2321489 h 3670407"/>
                <a:gd name="connsiteX3098" fmla="*/ 154758 w 4003589"/>
                <a:gd name="connsiteY3098" fmla="*/ 2316829 h 3670407"/>
                <a:gd name="connsiteX3099" fmla="*/ 157456 w 4003589"/>
                <a:gd name="connsiteY3099" fmla="*/ 2311924 h 3670407"/>
                <a:gd name="connsiteX3100" fmla="*/ 158314 w 4003589"/>
                <a:gd name="connsiteY3100" fmla="*/ 2308613 h 3670407"/>
                <a:gd name="connsiteX3101" fmla="*/ 158069 w 4003589"/>
                <a:gd name="connsiteY3101" fmla="*/ 2306160 h 3670407"/>
                <a:gd name="connsiteX3102" fmla="*/ 156720 w 4003589"/>
                <a:gd name="connsiteY3102" fmla="*/ 2304689 h 3670407"/>
                <a:gd name="connsiteX3103" fmla="*/ 154390 w 4003589"/>
                <a:gd name="connsiteY3103" fmla="*/ 2304321 h 3670407"/>
                <a:gd name="connsiteX3104" fmla="*/ 3397190 w 4003589"/>
                <a:gd name="connsiteY3104" fmla="*/ 2095361 h 3670407"/>
                <a:gd name="connsiteX3105" fmla="*/ 3390936 w 4003589"/>
                <a:gd name="connsiteY3105" fmla="*/ 2096587 h 3670407"/>
                <a:gd name="connsiteX3106" fmla="*/ 3384682 w 4003589"/>
                <a:gd name="connsiteY3106" fmla="*/ 2099285 h 3670407"/>
                <a:gd name="connsiteX3107" fmla="*/ 3378796 w 4003589"/>
                <a:gd name="connsiteY3107" fmla="*/ 2103332 h 3670407"/>
                <a:gd name="connsiteX3108" fmla="*/ 3373768 w 4003589"/>
                <a:gd name="connsiteY3108" fmla="*/ 2108482 h 3670407"/>
                <a:gd name="connsiteX3109" fmla="*/ 3369599 w 4003589"/>
                <a:gd name="connsiteY3109" fmla="*/ 2115718 h 3670407"/>
                <a:gd name="connsiteX3110" fmla="*/ 3368617 w 4003589"/>
                <a:gd name="connsiteY3110" fmla="*/ 2122462 h 3670407"/>
                <a:gd name="connsiteX3111" fmla="*/ 3370825 w 4003589"/>
                <a:gd name="connsiteY3111" fmla="*/ 2127858 h 3670407"/>
                <a:gd name="connsiteX3112" fmla="*/ 3375975 w 4003589"/>
                <a:gd name="connsiteY3112" fmla="*/ 2131292 h 3670407"/>
                <a:gd name="connsiteX3113" fmla="*/ 3377569 w 4003589"/>
                <a:gd name="connsiteY3113" fmla="*/ 2131659 h 3670407"/>
                <a:gd name="connsiteX3114" fmla="*/ 3379286 w 4003589"/>
                <a:gd name="connsiteY3114" fmla="*/ 2131905 h 3670407"/>
                <a:gd name="connsiteX3115" fmla="*/ 3381003 w 4003589"/>
                <a:gd name="connsiteY3115" fmla="*/ 2131905 h 3670407"/>
                <a:gd name="connsiteX3116" fmla="*/ 3382842 w 4003589"/>
                <a:gd name="connsiteY3116" fmla="*/ 2131905 h 3670407"/>
                <a:gd name="connsiteX3117" fmla="*/ 3389097 w 4003589"/>
                <a:gd name="connsiteY3117" fmla="*/ 2130678 h 3670407"/>
                <a:gd name="connsiteX3118" fmla="*/ 3395350 w 4003589"/>
                <a:gd name="connsiteY3118" fmla="*/ 2127980 h 3670407"/>
                <a:gd name="connsiteX3119" fmla="*/ 3401237 w 4003589"/>
                <a:gd name="connsiteY3119" fmla="*/ 2123934 h 3670407"/>
                <a:gd name="connsiteX3120" fmla="*/ 3406264 w 4003589"/>
                <a:gd name="connsiteY3120" fmla="*/ 2118783 h 3670407"/>
                <a:gd name="connsiteX3121" fmla="*/ 3410434 w 4003589"/>
                <a:gd name="connsiteY3121" fmla="*/ 2111548 h 3670407"/>
                <a:gd name="connsiteX3122" fmla="*/ 3411415 w 4003589"/>
                <a:gd name="connsiteY3122" fmla="*/ 2104804 h 3670407"/>
                <a:gd name="connsiteX3123" fmla="*/ 3409330 w 4003589"/>
                <a:gd name="connsiteY3123" fmla="*/ 2099408 h 3670407"/>
                <a:gd name="connsiteX3124" fmla="*/ 3404180 w 4003589"/>
                <a:gd name="connsiteY3124" fmla="*/ 2095974 h 3670407"/>
                <a:gd name="connsiteX3125" fmla="*/ 3402586 w 4003589"/>
                <a:gd name="connsiteY3125" fmla="*/ 2095606 h 3670407"/>
                <a:gd name="connsiteX3126" fmla="*/ 3400869 w 4003589"/>
                <a:gd name="connsiteY3126" fmla="*/ 2095361 h 3670407"/>
                <a:gd name="connsiteX3127" fmla="*/ 3399152 w 4003589"/>
                <a:gd name="connsiteY3127" fmla="*/ 2095361 h 3670407"/>
                <a:gd name="connsiteX3128" fmla="*/ 3397312 w 4003589"/>
                <a:gd name="connsiteY3128" fmla="*/ 2095361 h 3670407"/>
                <a:gd name="connsiteX3129" fmla="*/ 136363 w 4003589"/>
                <a:gd name="connsiteY3129" fmla="*/ 2350184 h 3670407"/>
                <a:gd name="connsiteX3130" fmla="*/ 135505 w 4003589"/>
                <a:gd name="connsiteY3130" fmla="*/ 2350184 h 3670407"/>
                <a:gd name="connsiteX3131" fmla="*/ 134524 w 4003589"/>
                <a:gd name="connsiteY3131" fmla="*/ 2350430 h 3670407"/>
                <a:gd name="connsiteX3132" fmla="*/ 133543 w 4003589"/>
                <a:gd name="connsiteY3132" fmla="*/ 2350797 h 3670407"/>
                <a:gd name="connsiteX3133" fmla="*/ 132439 w 4003589"/>
                <a:gd name="connsiteY3133" fmla="*/ 2351288 h 3670407"/>
                <a:gd name="connsiteX3134" fmla="*/ 127657 w 4003589"/>
                <a:gd name="connsiteY3134" fmla="*/ 2354231 h 3670407"/>
                <a:gd name="connsiteX3135" fmla="*/ 123119 w 4003589"/>
                <a:gd name="connsiteY3135" fmla="*/ 2358278 h 3670407"/>
                <a:gd name="connsiteX3136" fmla="*/ 119318 w 4003589"/>
                <a:gd name="connsiteY3136" fmla="*/ 2363060 h 3670407"/>
                <a:gd name="connsiteX3137" fmla="*/ 116743 w 4003589"/>
                <a:gd name="connsiteY3137" fmla="*/ 2367965 h 3670407"/>
                <a:gd name="connsiteX3138" fmla="*/ 115884 w 4003589"/>
                <a:gd name="connsiteY3138" fmla="*/ 2371154 h 3670407"/>
                <a:gd name="connsiteX3139" fmla="*/ 116252 w 4003589"/>
                <a:gd name="connsiteY3139" fmla="*/ 2373484 h 3670407"/>
                <a:gd name="connsiteX3140" fmla="*/ 117601 w 4003589"/>
                <a:gd name="connsiteY3140" fmla="*/ 2374955 h 3670407"/>
                <a:gd name="connsiteX3141" fmla="*/ 119931 w 4003589"/>
                <a:gd name="connsiteY3141" fmla="*/ 2375323 h 3670407"/>
                <a:gd name="connsiteX3142" fmla="*/ 120790 w 4003589"/>
                <a:gd name="connsiteY3142" fmla="*/ 2375323 h 3670407"/>
                <a:gd name="connsiteX3143" fmla="*/ 121648 w 4003589"/>
                <a:gd name="connsiteY3143" fmla="*/ 2375078 h 3670407"/>
                <a:gd name="connsiteX3144" fmla="*/ 122629 w 4003589"/>
                <a:gd name="connsiteY3144" fmla="*/ 2374710 h 3670407"/>
                <a:gd name="connsiteX3145" fmla="*/ 123733 w 4003589"/>
                <a:gd name="connsiteY3145" fmla="*/ 2374220 h 3670407"/>
                <a:gd name="connsiteX3146" fmla="*/ 128515 w 4003589"/>
                <a:gd name="connsiteY3146" fmla="*/ 2371276 h 3670407"/>
                <a:gd name="connsiteX3147" fmla="*/ 133052 w 4003589"/>
                <a:gd name="connsiteY3147" fmla="*/ 2367107 h 3670407"/>
                <a:gd name="connsiteX3148" fmla="*/ 136854 w 4003589"/>
                <a:gd name="connsiteY3148" fmla="*/ 2362325 h 3670407"/>
                <a:gd name="connsiteX3149" fmla="*/ 139429 w 4003589"/>
                <a:gd name="connsiteY3149" fmla="*/ 2357419 h 3670407"/>
                <a:gd name="connsiteX3150" fmla="*/ 140165 w 4003589"/>
                <a:gd name="connsiteY3150" fmla="*/ 2354231 h 3670407"/>
                <a:gd name="connsiteX3151" fmla="*/ 139797 w 4003589"/>
                <a:gd name="connsiteY3151" fmla="*/ 2351901 h 3670407"/>
                <a:gd name="connsiteX3152" fmla="*/ 138448 w 4003589"/>
                <a:gd name="connsiteY3152" fmla="*/ 2350552 h 3670407"/>
                <a:gd name="connsiteX3153" fmla="*/ 136118 w 4003589"/>
                <a:gd name="connsiteY3153" fmla="*/ 2350184 h 3670407"/>
                <a:gd name="connsiteX3154" fmla="*/ 3340290 w 4003589"/>
                <a:gd name="connsiteY3154" fmla="*/ 2165995 h 3670407"/>
                <a:gd name="connsiteX3155" fmla="*/ 3334281 w 4003589"/>
                <a:gd name="connsiteY3155" fmla="*/ 2167222 h 3670407"/>
                <a:gd name="connsiteX3156" fmla="*/ 3328150 w 4003589"/>
                <a:gd name="connsiteY3156" fmla="*/ 2169797 h 3670407"/>
                <a:gd name="connsiteX3157" fmla="*/ 3322386 w 4003589"/>
                <a:gd name="connsiteY3157" fmla="*/ 2173721 h 3670407"/>
                <a:gd name="connsiteX3158" fmla="*/ 3317359 w 4003589"/>
                <a:gd name="connsiteY3158" fmla="*/ 2178749 h 3670407"/>
                <a:gd name="connsiteX3159" fmla="*/ 3312944 w 4003589"/>
                <a:gd name="connsiteY3159" fmla="*/ 2185984 h 3670407"/>
                <a:gd name="connsiteX3160" fmla="*/ 3311718 w 4003589"/>
                <a:gd name="connsiteY3160" fmla="*/ 2192851 h 3670407"/>
                <a:gd name="connsiteX3161" fmla="*/ 3313557 w 4003589"/>
                <a:gd name="connsiteY3161" fmla="*/ 2198492 h 3670407"/>
                <a:gd name="connsiteX3162" fmla="*/ 3318462 w 4003589"/>
                <a:gd name="connsiteY3162" fmla="*/ 2202171 h 3670407"/>
                <a:gd name="connsiteX3163" fmla="*/ 3320179 w 4003589"/>
                <a:gd name="connsiteY3163" fmla="*/ 2202661 h 3670407"/>
                <a:gd name="connsiteX3164" fmla="*/ 3322018 w 4003589"/>
                <a:gd name="connsiteY3164" fmla="*/ 2203029 h 3670407"/>
                <a:gd name="connsiteX3165" fmla="*/ 3323858 w 4003589"/>
                <a:gd name="connsiteY3165" fmla="*/ 2203152 h 3670407"/>
                <a:gd name="connsiteX3166" fmla="*/ 3325820 w 4003589"/>
                <a:gd name="connsiteY3166" fmla="*/ 2203152 h 3670407"/>
                <a:gd name="connsiteX3167" fmla="*/ 3331829 w 4003589"/>
                <a:gd name="connsiteY3167" fmla="*/ 2202048 h 3670407"/>
                <a:gd name="connsiteX3168" fmla="*/ 3337960 w 4003589"/>
                <a:gd name="connsiteY3168" fmla="*/ 2199473 h 3670407"/>
                <a:gd name="connsiteX3169" fmla="*/ 3343724 w 4003589"/>
                <a:gd name="connsiteY3169" fmla="*/ 2195672 h 3670407"/>
                <a:gd name="connsiteX3170" fmla="*/ 3348751 w 4003589"/>
                <a:gd name="connsiteY3170" fmla="*/ 2190766 h 3670407"/>
                <a:gd name="connsiteX3171" fmla="*/ 3353166 w 4003589"/>
                <a:gd name="connsiteY3171" fmla="*/ 2183409 h 3670407"/>
                <a:gd name="connsiteX3172" fmla="*/ 3354392 w 4003589"/>
                <a:gd name="connsiteY3172" fmla="*/ 2176542 h 3670407"/>
                <a:gd name="connsiteX3173" fmla="*/ 3352430 w 4003589"/>
                <a:gd name="connsiteY3173" fmla="*/ 2170901 h 3670407"/>
                <a:gd name="connsiteX3174" fmla="*/ 3347403 w 4003589"/>
                <a:gd name="connsiteY3174" fmla="*/ 2167222 h 3670407"/>
                <a:gd name="connsiteX3175" fmla="*/ 3345686 w 4003589"/>
                <a:gd name="connsiteY3175" fmla="*/ 2166731 h 3670407"/>
                <a:gd name="connsiteX3176" fmla="*/ 3343969 w 4003589"/>
                <a:gd name="connsiteY3176" fmla="*/ 2166363 h 3670407"/>
                <a:gd name="connsiteX3177" fmla="*/ 3342129 w 4003589"/>
                <a:gd name="connsiteY3177" fmla="*/ 2166241 h 3670407"/>
                <a:gd name="connsiteX3178" fmla="*/ 3340167 w 4003589"/>
                <a:gd name="connsiteY3178" fmla="*/ 2166241 h 3670407"/>
                <a:gd name="connsiteX3179" fmla="*/ 119441 w 4003589"/>
                <a:gd name="connsiteY3179" fmla="*/ 2395680 h 3670407"/>
                <a:gd name="connsiteX3180" fmla="*/ 118582 w 4003589"/>
                <a:gd name="connsiteY3180" fmla="*/ 2395802 h 3670407"/>
                <a:gd name="connsiteX3181" fmla="*/ 117601 w 4003589"/>
                <a:gd name="connsiteY3181" fmla="*/ 2396047 h 3670407"/>
                <a:gd name="connsiteX3182" fmla="*/ 116497 w 4003589"/>
                <a:gd name="connsiteY3182" fmla="*/ 2396415 h 3670407"/>
                <a:gd name="connsiteX3183" fmla="*/ 115394 w 4003589"/>
                <a:gd name="connsiteY3183" fmla="*/ 2396906 h 3670407"/>
                <a:gd name="connsiteX3184" fmla="*/ 110489 w 4003589"/>
                <a:gd name="connsiteY3184" fmla="*/ 2399972 h 3670407"/>
                <a:gd name="connsiteX3185" fmla="*/ 105951 w 4003589"/>
                <a:gd name="connsiteY3185" fmla="*/ 2404141 h 3670407"/>
                <a:gd name="connsiteX3186" fmla="*/ 102150 w 4003589"/>
                <a:gd name="connsiteY3186" fmla="*/ 2408923 h 3670407"/>
                <a:gd name="connsiteX3187" fmla="*/ 99697 w 4003589"/>
                <a:gd name="connsiteY3187" fmla="*/ 2413828 h 3670407"/>
                <a:gd name="connsiteX3188" fmla="*/ 98962 w 4003589"/>
                <a:gd name="connsiteY3188" fmla="*/ 2417017 h 3670407"/>
                <a:gd name="connsiteX3189" fmla="*/ 99329 w 4003589"/>
                <a:gd name="connsiteY3189" fmla="*/ 2419347 h 3670407"/>
                <a:gd name="connsiteX3190" fmla="*/ 100678 w 4003589"/>
                <a:gd name="connsiteY3190" fmla="*/ 2420696 h 3670407"/>
                <a:gd name="connsiteX3191" fmla="*/ 102886 w 4003589"/>
                <a:gd name="connsiteY3191" fmla="*/ 2421064 h 3670407"/>
                <a:gd name="connsiteX3192" fmla="*/ 103867 w 4003589"/>
                <a:gd name="connsiteY3192" fmla="*/ 2420941 h 3670407"/>
                <a:gd name="connsiteX3193" fmla="*/ 104848 w 4003589"/>
                <a:gd name="connsiteY3193" fmla="*/ 2420696 h 3670407"/>
                <a:gd name="connsiteX3194" fmla="*/ 105951 w 4003589"/>
                <a:gd name="connsiteY3194" fmla="*/ 2420328 h 3670407"/>
                <a:gd name="connsiteX3195" fmla="*/ 107178 w 4003589"/>
                <a:gd name="connsiteY3195" fmla="*/ 2419838 h 3670407"/>
                <a:gd name="connsiteX3196" fmla="*/ 111960 w 4003589"/>
                <a:gd name="connsiteY3196" fmla="*/ 2416772 h 3670407"/>
                <a:gd name="connsiteX3197" fmla="*/ 116497 w 4003589"/>
                <a:gd name="connsiteY3197" fmla="*/ 2412602 h 3670407"/>
                <a:gd name="connsiteX3198" fmla="*/ 120299 w 4003589"/>
                <a:gd name="connsiteY3198" fmla="*/ 2407820 h 3670407"/>
                <a:gd name="connsiteX3199" fmla="*/ 122752 w 4003589"/>
                <a:gd name="connsiteY3199" fmla="*/ 2402915 h 3670407"/>
                <a:gd name="connsiteX3200" fmla="*/ 123487 w 4003589"/>
                <a:gd name="connsiteY3200" fmla="*/ 2399726 h 3670407"/>
                <a:gd name="connsiteX3201" fmla="*/ 123119 w 4003589"/>
                <a:gd name="connsiteY3201" fmla="*/ 2397396 h 3670407"/>
                <a:gd name="connsiteX3202" fmla="*/ 121771 w 4003589"/>
                <a:gd name="connsiteY3202" fmla="*/ 2396047 h 3670407"/>
                <a:gd name="connsiteX3203" fmla="*/ 119563 w 4003589"/>
                <a:gd name="connsiteY3203" fmla="*/ 2395680 h 3670407"/>
                <a:gd name="connsiteX3204" fmla="*/ 3281060 w 4003589"/>
                <a:gd name="connsiteY3204" fmla="*/ 2236262 h 3670407"/>
                <a:gd name="connsiteX3205" fmla="*/ 3275174 w 4003589"/>
                <a:gd name="connsiteY3205" fmla="*/ 2237366 h 3670407"/>
                <a:gd name="connsiteX3206" fmla="*/ 3269288 w 4003589"/>
                <a:gd name="connsiteY3206" fmla="*/ 2239818 h 3670407"/>
                <a:gd name="connsiteX3207" fmla="*/ 3263647 w 4003589"/>
                <a:gd name="connsiteY3207" fmla="*/ 2243497 h 3670407"/>
                <a:gd name="connsiteX3208" fmla="*/ 3258619 w 4003589"/>
                <a:gd name="connsiteY3208" fmla="*/ 2248279 h 3670407"/>
                <a:gd name="connsiteX3209" fmla="*/ 3253959 w 4003589"/>
                <a:gd name="connsiteY3209" fmla="*/ 2255514 h 3670407"/>
                <a:gd name="connsiteX3210" fmla="*/ 3252365 w 4003589"/>
                <a:gd name="connsiteY3210" fmla="*/ 2262504 h 3670407"/>
                <a:gd name="connsiteX3211" fmla="*/ 3253959 w 4003589"/>
                <a:gd name="connsiteY3211" fmla="*/ 2268391 h 3670407"/>
                <a:gd name="connsiteX3212" fmla="*/ 3258619 w 4003589"/>
                <a:gd name="connsiteY3212" fmla="*/ 2272315 h 3670407"/>
                <a:gd name="connsiteX3213" fmla="*/ 3260336 w 4003589"/>
                <a:gd name="connsiteY3213" fmla="*/ 2272928 h 3670407"/>
                <a:gd name="connsiteX3214" fmla="*/ 3262175 w 4003589"/>
                <a:gd name="connsiteY3214" fmla="*/ 2273419 h 3670407"/>
                <a:gd name="connsiteX3215" fmla="*/ 3264138 w 4003589"/>
                <a:gd name="connsiteY3215" fmla="*/ 2273664 h 3670407"/>
                <a:gd name="connsiteX3216" fmla="*/ 3266222 w 4003589"/>
                <a:gd name="connsiteY3216" fmla="*/ 2273664 h 3670407"/>
                <a:gd name="connsiteX3217" fmla="*/ 3271986 w 4003589"/>
                <a:gd name="connsiteY3217" fmla="*/ 2272560 h 3670407"/>
                <a:gd name="connsiteX3218" fmla="*/ 3277872 w 4003589"/>
                <a:gd name="connsiteY3218" fmla="*/ 2270107 h 3670407"/>
                <a:gd name="connsiteX3219" fmla="*/ 3283513 w 4003589"/>
                <a:gd name="connsiteY3219" fmla="*/ 2266429 h 3670407"/>
                <a:gd name="connsiteX3220" fmla="*/ 3288541 w 4003589"/>
                <a:gd name="connsiteY3220" fmla="*/ 2261646 h 3670407"/>
                <a:gd name="connsiteX3221" fmla="*/ 3293201 w 4003589"/>
                <a:gd name="connsiteY3221" fmla="*/ 2254288 h 3670407"/>
                <a:gd name="connsiteX3222" fmla="*/ 3294672 w 4003589"/>
                <a:gd name="connsiteY3222" fmla="*/ 2247299 h 3670407"/>
                <a:gd name="connsiteX3223" fmla="*/ 3293078 w 4003589"/>
                <a:gd name="connsiteY3223" fmla="*/ 2241412 h 3670407"/>
                <a:gd name="connsiteX3224" fmla="*/ 3288418 w 4003589"/>
                <a:gd name="connsiteY3224" fmla="*/ 2237488 h 3670407"/>
                <a:gd name="connsiteX3225" fmla="*/ 3286701 w 4003589"/>
                <a:gd name="connsiteY3225" fmla="*/ 2236875 h 3670407"/>
                <a:gd name="connsiteX3226" fmla="*/ 3284862 w 4003589"/>
                <a:gd name="connsiteY3226" fmla="*/ 2236507 h 3670407"/>
                <a:gd name="connsiteX3227" fmla="*/ 3282900 w 4003589"/>
                <a:gd name="connsiteY3227" fmla="*/ 2236384 h 3670407"/>
                <a:gd name="connsiteX3228" fmla="*/ 3280815 w 4003589"/>
                <a:gd name="connsiteY3228" fmla="*/ 2236384 h 3670407"/>
                <a:gd name="connsiteX3229" fmla="*/ 103867 w 4003589"/>
                <a:gd name="connsiteY3229" fmla="*/ 2441052 h 3670407"/>
                <a:gd name="connsiteX3230" fmla="*/ 102886 w 4003589"/>
                <a:gd name="connsiteY3230" fmla="*/ 2441175 h 3670407"/>
                <a:gd name="connsiteX3231" fmla="*/ 101782 w 4003589"/>
                <a:gd name="connsiteY3231" fmla="*/ 2441420 h 3670407"/>
                <a:gd name="connsiteX3232" fmla="*/ 100556 w 4003589"/>
                <a:gd name="connsiteY3232" fmla="*/ 2441788 h 3670407"/>
                <a:gd name="connsiteX3233" fmla="*/ 99329 w 4003589"/>
                <a:gd name="connsiteY3233" fmla="*/ 2442401 h 3670407"/>
                <a:gd name="connsiteX3234" fmla="*/ 94424 w 4003589"/>
                <a:gd name="connsiteY3234" fmla="*/ 2445589 h 3670407"/>
                <a:gd name="connsiteX3235" fmla="*/ 89887 w 4003589"/>
                <a:gd name="connsiteY3235" fmla="*/ 2449881 h 3670407"/>
                <a:gd name="connsiteX3236" fmla="*/ 86208 w 4003589"/>
                <a:gd name="connsiteY3236" fmla="*/ 2454786 h 3670407"/>
                <a:gd name="connsiteX3237" fmla="*/ 83878 w 4003589"/>
                <a:gd name="connsiteY3237" fmla="*/ 2459692 h 3670407"/>
                <a:gd name="connsiteX3238" fmla="*/ 83265 w 4003589"/>
                <a:gd name="connsiteY3238" fmla="*/ 2462758 h 3670407"/>
                <a:gd name="connsiteX3239" fmla="*/ 83633 w 4003589"/>
                <a:gd name="connsiteY3239" fmla="*/ 2464965 h 3670407"/>
                <a:gd name="connsiteX3240" fmla="*/ 84982 w 4003589"/>
                <a:gd name="connsiteY3240" fmla="*/ 2466314 h 3670407"/>
                <a:gd name="connsiteX3241" fmla="*/ 87189 w 4003589"/>
                <a:gd name="connsiteY3241" fmla="*/ 2466682 h 3670407"/>
                <a:gd name="connsiteX3242" fmla="*/ 88170 w 4003589"/>
                <a:gd name="connsiteY3242" fmla="*/ 2466559 h 3670407"/>
                <a:gd name="connsiteX3243" fmla="*/ 89274 w 4003589"/>
                <a:gd name="connsiteY3243" fmla="*/ 2466314 h 3670407"/>
                <a:gd name="connsiteX3244" fmla="*/ 90500 w 4003589"/>
                <a:gd name="connsiteY3244" fmla="*/ 2465946 h 3670407"/>
                <a:gd name="connsiteX3245" fmla="*/ 91727 w 4003589"/>
                <a:gd name="connsiteY3245" fmla="*/ 2465333 h 3670407"/>
                <a:gd name="connsiteX3246" fmla="*/ 96632 w 4003589"/>
                <a:gd name="connsiteY3246" fmla="*/ 2462144 h 3670407"/>
                <a:gd name="connsiteX3247" fmla="*/ 101169 w 4003589"/>
                <a:gd name="connsiteY3247" fmla="*/ 2457852 h 3670407"/>
                <a:gd name="connsiteX3248" fmla="*/ 104848 w 4003589"/>
                <a:gd name="connsiteY3248" fmla="*/ 2452947 h 3670407"/>
                <a:gd name="connsiteX3249" fmla="*/ 107300 w 4003589"/>
                <a:gd name="connsiteY3249" fmla="*/ 2448042 h 3670407"/>
                <a:gd name="connsiteX3250" fmla="*/ 107791 w 4003589"/>
                <a:gd name="connsiteY3250" fmla="*/ 2444976 h 3670407"/>
                <a:gd name="connsiteX3251" fmla="*/ 107300 w 4003589"/>
                <a:gd name="connsiteY3251" fmla="*/ 2442769 h 3670407"/>
                <a:gd name="connsiteX3252" fmla="*/ 105951 w 4003589"/>
                <a:gd name="connsiteY3252" fmla="*/ 2441420 h 3670407"/>
                <a:gd name="connsiteX3253" fmla="*/ 103744 w 4003589"/>
                <a:gd name="connsiteY3253" fmla="*/ 2441052 h 3670407"/>
                <a:gd name="connsiteX3254" fmla="*/ 3219868 w 4003589"/>
                <a:gd name="connsiteY3254" fmla="*/ 2305915 h 3670407"/>
                <a:gd name="connsiteX3255" fmla="*/ 3214228 w 4003589"/>
                <a:gd name="connsiteY3255" fmla="*/ 2306896 h 3670407"/>
                <a:gd name="connsiteX3256" fmla="*/ 3208464 w 4003589"/>
                <a:gd name="connsiteY3256" fmla="*/ 2309226 h 3670407"/>
                <a:gd name="connsiteX3257" fmla="*/ 3202946 w 4003589"/>
                <a:gd name="connsiteY3257" fmla="*/ 2312782 h 3670407"/>
                <a:gd name="connsiteX3258" fmla="*/ 3197918 w 4003589"/>
                <a:gd name="connsiteY3258" fmla="*/ 2317442 h 3670407"/>
                <a:gd name="connsiteX3259" fmla="*/ 3193013 w 4003589"/>
                <a:gd name="connsiteY3259" fmla="*/ 2324677 h 3670407"/>
                <a:gd name="connsiteX3260" fmla="*/ 3191173 w 4003589"/>
                <a:gd name="connsiteY3260" fmla="*/ 2331790 h 3670407"/>
                <a:gd name="connsiteX3261" fmla="*/ 3192400 w 4003589"/>
                <a:gd name="connsiteY3261" fmla="*/ 2337921 h 3670407"/>
                <a:gd name="connsiteX3262" fmla="*/ 3196692 w 4003589"/>
                <a:gd name="connsiteY3262" fmla="*/ 2342213 h 3670407"/>
                <a:gd name="connsiteX3263" fmla="*/ 3198531 w 4003589"/>
                <a:gd name="connsiteY3263" fmla="*/ 2342949 h 3670407"/>
                <a:gd name="connsiteX3264" fmla="*/ 3200493 w 4003589"/>
                <a:gd name="connsiteY3264" fmla="*/ 2343440 h 3670407"/>
                <a:gd name="connsiteX3265" fmla="*/ 3202578 w 4003589"/>
                <a:gd name="connsiteY3265" fmla="*/ 2343685 h 3670407"/>
                <a:gd name="connsiteX3266" fmla="*/ 3204785 w 4003589"/>
                <a:gd name="connsiteY3266" fmla="*/ 2343685 h 3670407"/>
                <a:gd name="connsiteX3267" fmla="*/ 3210426 w 4003589"/>
                <a:gd name="connsiteY3267" fmla="*/ 2342704 h 3670407"/>
                <a:gd name="connsiteX3268" fmla="*/ 3216190 w 4003589"/>
                <a:gd name="connsiteY3268" fmla="*/ 2340374 h 3670407"/>
                <a:gd name="connsiteX3269" fmla="*/ 3221830 w 4003589"/>
                <a:gd name="connsiteY3269" fmla="*/ 2336818 h 3670407"/>
                <a:gd name="connsiteX3270" fmla="*/ 3226858 w 4003589"/>
                <a:gd name="connsiteY3270" fmla="*/ 2332158 h 3670407"/>
                <a:gd name="connsiteX3271" fmla="*/ 3231763 w 4003589"/>
                <a:gd name="connsiteY3271" fmla="*/ 2324800 h 3670407"/>
                <a:gd name="connsiteX3272" fmla="*/ 3233603 w 4003589"/>
                <a:gd name="connsiteY3272" fmla="*/ 2317687 h 3670407"/>
                <a:gd name="connsiteX3273" fmla="*/ 3232377 w 4003589"/>
                <a:gd name="connsiteY3273" fmla="*/ 2311556 h 3670407"/>
                <a:gd name="connsiteX3274" fmla="*/ 3227962 w 4003589"/>
                <a:gd name="connsiteY3274" fmla="*/ 2307264 h 3670407"/>
                <a:gd name="connsiteX3275" fmla="*/ 3226123 w 4003589"/>
                <a:gd name="connsiteY3275" fmla="*/ 2306528 h 3670407"/>
                <a:gd name="connsiteX3276" fmla="*/ 3224160 w 4003589"/>
                <a:gd name="connsiteY3276" fmla="*/ 2306038 h 3670407"/>
                <a:gd name="connsiteX3277" fmla="*/ 3222076 w 4003589"/>
                <a:gd name="connsiteY3277" fmla="*/ 2305792 h 3670407"/>
                <a:gd name="connsiteX3278" fmla="*/ 3219868 w 4003589"/>
                <a:gd name="connsiteY3278" fmla="*/ 2305792 h 3670407"/>
                <a:gd name="connsiteX3279" fmla="*/ 89519 w 4003589"/>
                <a:gd name="connsiteY3279" fmla="*/ 2486302 h 3670407"/>
                <a:gd name="connsiteX3280" fmla="*/ 88415 w 4003589"/>
                <a:gd name="connsiteY3280" fmla="*/ 2486425 h 3670407"/>
                <a:gd name="connsiteX3281" fmla="*/ 87189 w 4003589"/>
                <a:gd name="connsiteY3281" fmla="*/ 2486670 h 3670407"/>
                <a:gd name="connsiteX3282" fmla="*/ 85963 w 4003589"/>
                <a:gd name="connsiteY3282" fmla="*/ 2487161 h 3670407"/>
                <a:gd name="connsiteX3283" fmla="*/ 84614 w 4003589"/>
                <a:gd name="connsiteY3283" fmla="*/ 2487774 h 3670407"/>
                <a:gd name="connsiteX3284" fmla="*/ 79709 w 4003589"/>
                <a:gd name="connsiteY3284" fmla="*/ 2491085 h 3670407"/>
                <a:gd name="connsiteX3285" fmla="*/ 75172 w 4003589"/>
                <a:gd name="connsiteY3285" fmla="*/ 2495499 h 3670407"/>
                <a:gd name="connsiteX3286" fmla="*/ 71493 w 4003589"/>
                <a:gd name="connsiteY3286" fmla="*/ 2500404 h 3670407"/>
                <a:gd name="connsiteX3287" fmla="*/ 69163 w 4003589"/>
                <a:gd name="connsiteY3287" fmla="*/ 2505310 h 3670407"/>
                <a:gd name="connsiteX3288" fmla="*/ 68672 w 4003589"/>
                <a:gd name="connsiteY3288" fmla="*/ 2508253 h 3670407"/>
                <a:gd name="connsiteX3289" fmla="*/ 69163 w 4003589"/>
                <a:gd name="connsiteY3289" fmla="*/ 2510460 h 3670407"/>
                <a:gd name="connsiteX3290" fmla="*/ 70512 w 4003589"/>
                <a:gd name="connsiteY3290" fmla="*/ 2511687 h 3670407"/>
                <a:gd name="connsiteX3291" fmla="*/ 72596 w 4003589"/>
                <a:gd name="connsiteY3291" fmla="*/ 2512054 h 3670407"/>
                <a:gd name="connsiteX3292" fmla="*/ 73700 w 4003589"/>
                <a:gd name="connsiteY3292" fmla="*/ 2511932 h 3670407"/>
                <a:gd name="connsiteX3293" fmla="*/ 74926 w 4003589"/>
                <a:gd name="connsiteY3293" fmla="*/ 2511687 h 3670407"/>
                <a:gd name="connsiteX3294" fmla="*/ 76153 w 4003589"/>
                <a:gd name="connsiteY3294" fmla="*/ 2511196 h 3670407"/>
                <a:gd name="connsiteX3295" fmla="*/ 77501 w 4003589"/>
                <a:gd name="connsiteY3295" fmla="*/ 2510583 h 3670407"/>
                <a:gd name="connsiteX3296" fmla="*/ 82407 w 4003589"/>
                <a:gd name="connsiteY3296" fmla="*/ 2507272 h 3670407"/>
                <a:gd name="connsiteX3297" fmla="*/ 86944 w 4003589"/>
                <a:gd name="connsiteY3297" fmla="*/ 2502857 h 3670407"/>
                <a:gd name="connsiteX3298" fmla="*/ 90623 w 4003589"/>
                <a:gd name="connsiteY3298" fmla="*/ 2497952 h 3670407"/>
                <a:gd name="connsiteX3299" fmla="*/ 92830 w 4003589"/>
                <a:gd name="connsiteY3299" fmla="*/ 2493047 h 3670407"/>
                <a:gd name="connsiteX3300" fmla="*/ 93321 w 4003589"/>
                <a:gd name="connsiteY3300" fmla="*/ 2490104 h 3670407"/>
                <a:gd name="connsiteX3301" fmla="*/ 92830 w 4003589"/>
                <a:gd name="connsiteY3301" fmla="*/ 2487896 h 3670407"/>
                <a:gd name="connsiteX3302" fmla="*/ 91481 w 4003589"/>
                <a:gd name="connsiteY3302" fmla="*/ 2486670 h 3670407"/>
                <a:gd name="connsiteX3303" fmla="*/ 89397 w 4003589"/>
                <a:gd name="connsiteY3303" fmla="*/ 2486302 h 3670407"/>
                <a:gd name="connsiteX3304" fmla="*/ 3156469 w 4003589"/>
                <a:gd name="connsiteY3304" fmla="*/ 2375078 h 3670407"/>
                <a:gd name="connsiteX3305" fmla="*/ 3151074 w 4003589"/>
                <a:gd name="connsiteY3305" fmla="*/ 2376059 h 3670407"/>
                <a:gd name="connsiteX3306" fmla="*/ 3145433 w 4003589"/>
                <a:gd name="connsiteY3306" fmla="*/ 2378266 h 3670407"/>
                <a:gd name="connsiteX3307" fmla="*/ 3140037 w 4003589"/>
                <a:gd name="connsiteY3307" fmla="*/ 2381577 h 3670407"/>
                <a:gd name="connsiteX3308" fmla="*/ 3135132 w 4003589"/>
                <a:gd name="connsiteY3308" fmla="*/ 2385992 h 3670407"/>
                <a:gd name="connsiteX3309" fmla="*/ 3129981 w 4003589"/>
                <a:gd name="connsiteY3309" fmla="*/ 2393350 h 3670407"/>
                <a:gd name="connsiteX3310" fmla="*/ 3127897 w 4003589"/>
                <a:gd name="connsiteY3310" fmla="*/ 2400585 h 3670407"/>
                <a:gd name="connsiteX3311" fmla="*/ 3128878 w 4003589"/>
                <a:gd name="connsiteY3311" fmla="*/ 2406839 h 3670407"/>
                <a:gd name="connsiteX3312" fmla="*/ 3132924 w 4003589"/>
                <a:gd name="connsiteY3312" fmla="*/ 2411376 h 3670407"/>
                <a:gd name="connsiteX3313" fmla="*/ 3134764 w 4003589"/>
                <a:gd name="connsiteY3313" fmla="*/ 2412235 h 3670407"/>
                <a:gd name="connsiteX3314" fmla="*/ 3136849 w 4003589"/>
                <a:gd name="connsiteY3314" fmla="*/ 2412848 h 3670407"/>
                <a:gd name="connsiteX3315" fmla="*/ 3139056 w 4003589"/>
                <a:gd name="connsiteY3315" fmla="*/ 2413215 h 3670407"/>
                <a:gd name="connsiteX3316" fmla="*/ 3141386 w 4003589"/>
                <a:gd name="connsiteY3316" fmla="*/ 2413215 h 3670407"/>
                <a:gd name="connsiteX3317" fmla="*/ 3146904 w 4003589"/>
                <a:gd name="connsiteY3317" fmla="*/ 2412357 h 3670407"/>
                <a:gd name="connsiteX3318" fmla="*/ 3152545 w 4003589"/>
                <a:gd name="connsiteY3318" fmla="*/ 2410150 h 3670407"/>
                <a:gd name="connsiteX3319" fmla="*/ 3158064 w 4003589"/>
                <a:gd name="connsiteY3319" fmla="*/ 2406839 h 3670407"/>
                <a:gd name="connsiteX3320" fmla="*/ 3163091 w 4003589"/>
                <a:gd name="connsiteY3320" fmla="*/ 2402424 h 3670407"/>
                <a:gd name="connsiteX3321" fmla="*/ 3168242 w 4003589"/>
                <a:gd name="connsiteY3321" fmla="*/ 2395066 h 3670407"/>
                <a:gd name="connsiteX3322" fmla="*/ 3170327 w 4003589"/>
                <a:gd name="connsiteY3322" fmla="*/ 2387831 h 3670407"/>
                <a:gd name="connsiteX3323" fmla="*/ 3169345 w 4003589"/>
                <a:gd name="connsiteY3323" fmla="*/ 2381577 h 3670407"/>
                <a:gd name="connsiteX3324" fmla="*/ 3165176 w 4003589"/>
                <a:gd name="connsiteY3324" fmla="*/ 2377040 h 3670407"/>
                <a:gd name="connsiteX3325" fmla="*/ 3163337 w 4003589"/>
                <a:gd name="connsiteY3325" fmla="*/ 2376182 h 3670407"/>
                <a:gd name="connsiteX3326" fmla="*/ 3161252 w 4003589"/>
                <a:gd name="connsiteY3326" fmla="*/ 2375568 h 3670407"/>
                <a:gd name="connsiteX3327" fmla="*/ 3159044 w 4003589"/>
                <a:gd name="connsiteY3327" fmla="*/ 2375200 h 3670407"/>
                <a:gd name="connsiteX3328" fmla="*/ 3156715 w 4003589"/>
                <a:gd name="connsiteY3328" fmla="*/ 2375200 h 3670407"/>
                <a:gd name="connsiteX3329" fmla="*/ 76398 w 4003589"/>
                <a:gd name="connsiteY3329" fmla="*/ 2531307 h 3670407"/>
                <a:gd name="connsiteX3330" fmla="*/ 75294 w 4003589"/>
                <a:gd name="connsiteY3330" fmla="*/ 2531430 h 3670407"/>
                <a:gd name="connsiteX3331" fmla="*/ 74068 w 4003589"/>
                <a:gd name="connsiteY3331" fmla="*/ 2531798 h 3670407"/>
                <a:gd name="connsiteX3332" fmla="*/ 72719 w 4003589"/>
                <a:gd name="connsiteY3332" fmla="*/ 2532288 h 3670407"/>
                <a:gd name="connsiteX3333" fmla="*/ 71247 w 4003589"/>
                <a:gd name="connsiteY3333" fmla="*/ 2533024 h 3670407"/>
                <a:gd name="connsiteX3334" fmla="*/ 66220 w 4003589"/>
                <a:gd name="connsiteY3334" fmla="*/ 2536457 h 3670407"/>
                <a:gd name="connsiteX3335" fmla="*/ 61682 w 4003589"/>
                <a:gd name="connsiteY3335" fmla="*/ 2540995 h 3670407"/>
                <a:gd name="connsiteX3336" fmla="*/ 58126 w 4003589"/>
                <a:gd name="connsiteY3336" fmla="*/ 2546022 h 3670407"/>
                <a:gd name="connsiteX3337" fmla="*/ 55919 w 4003589"/>
                <a:gd name="connsiteY3337" fmla="*/ 2550928 h 3670407"/>
                <a:gd name="connsiteX3338" fmla="*/ 55551 w 4003589"/>
                <a:gd name="connsiteY3338" fmla="*/ 2553748 h 3670407"/>
                <a:gd name="connsiteX3339" fmla="*/ 56041 w 4003589"/>
                <a:gd name="connsiteY3339" fmla="*/ 2555833 h 3670407"/>
                <a:gd name="connsiteX3340" fmla="*/ 57390 w 4003589"/>
                <a:gd name="connsiteY3340" fmla="*/ 2557059 h 3670407"/>
                <a:gd name="connsiteX3341" fmla="*/ 59475 w 4003589"/>
                <a:gd name="connsiteY3341" fmla="*/ 2557427 h 3670407"/>
                <a:gd name="connsiteX3342" fmla="*/ 60701 w 4003589"/>
                <a:gd name="connsiteY3342" fmla="*/ 2557305 h 3670407"/>
                <a:gd name="connsiteX3343" fmla="*/ 62050 w 4003589"/>
                <a:gd name="connsiteY3343" fmla="*/ 2556937 h 3670407"/>
                <a:gd name="connsiteX3344" fmla="*/ 63399 w 4003589"/>
                <a:gd name="connsiteY3344" fmla="*/ 2556446 h 3670407"/>
                <a:gd name="connsiteX3345" fmla="*/ 64871 w 4003589"/>
                <a:gd name="connsiteY3345" fmla="*/ 2555710 h 3670407"/>
                <a:gd name="connsiteX3346" fmla="*/ 69776 w 4003589"/>
                <a:gd name="connsiteY3346" fmla="*/ 2552277 h 3670407"/>
                <a:gd name="connsiteX3347" fmla="*/ 74313 w 4003589"/>
                <a:gd name="connsiteY3347" fmla="*/ 2547739 h 3670407"/>
                <a:gd name="connsiteX3348" fmla="*/ 77869 w 4003589"/>
                <a:gd name="connsiteY3348" fmla="*/ 2542712 h 3670407"/>
                <a:gd name="connsiteX3349" fmla="*/ 80077 w 4003589"/>
                <a:gd name="connsiteY3349" fmla="*/ 2537807 h 3670407"/>
                <a:gd name="connsiteX3350" fmla="*/ 80444 w 4003589"/>
                <a:gd name="connsiteY3350" fmla="*/ 2534986 h 3670407"/>
                <a:gd name="connsiteX3351" fmla="*/ 79954 w 4003589"/>
                <a:gd name="connsiteY3351" fmla="*/ 2532901 h 3670407"/>
                <a:gd name="connsiteX3352" fmla="*/ 78605 w 4003589"/>
                <a:gd name="connsiteY3352" fmla="*/ 2531675 h 3670407"/>
                <a:gd name="connsiteX3353" fmla="*/ 76520 w 4003589"/>
                <a:gd name="connsiteY3353" fmla="*/ 2531307 h 3670407"/>
                <a:gd name="connsiteX3354" fmla="*/ 3091231 w 4003589"/>
                <a:gd name="connsiteY3354" fmla="*/ 2443382 h 3670407"/>
                <a:gd name="connsiteX3355" fmla="*/ 3085958 w 4003589"/>
                <a:gd name="connsiteY3355" fmla="*/ 2444241 h 3670407"/>
                <a:gd name="connsiteX3356" fmla="*/ 3080562 w 4003589"/>
                <a:gd name="connsiteY3356" fmla="*/ 2446325 h 3670407"/>
                <a:gd name="connsiteX3357" fmla="*/ 3075289 w 4003589"/>
                <a:gd name="connsiteY3357" fmla="*/ 2449514 h 3670407"/>
                <a:gd name="connsiteX3358" fmla="*/ 3070384 w 4003589"/>
                <a:gd name="connsiteY3358" fmla="*/ 2453683 h 3670407"/>
                <a:gd name="connsiteX3359" fmla="*/ 3064988 w 4003589"/>
                <a:gd name="connsiteY3359" fmla="*/ 2460918 h 3670407"/>
                <a:gd name="connsiteX3360" fmla="*/ 3062536 w 4003589"/>
                <a:gd name="connsiteY3360" fmla="*/ 2468153 h 3670407"/>
                <a:gd name="connsiteX3361" fmla="*/ 3063149 w 4003589"/>
                <a:gd name="connsiteY3361" fmla="*/ 2474653 h 3670407"/>
                <a:gd name="connsiteX3362" fmla="*/ 3066950 w 4003589"/>
                <a:gd name="connsiteY3362" fmla="*/ 2479435 h 3670407"/>
                <a:gd name="connsiteX3363" fmla="*/ 3068912 w 4003589"/>
                <a:gd name="connsiteY3363" fmla="*/ 2480416 h 3670407"/>
                <a:gd name="connsiteX3364" fmla="*/ 3070997 w 4003589"/>
                <a:gd name="connsiteY3364" fmla="*/ 2481152 h 3670407"/>
                <a:gd name="connsiteX3365" fmla="*/ 3073327 w 4003589"/>
                <a:gd name="connsiteY3365" fmla="*/ 2481520 h 3670407"/>
                <a:gd name="connsiteX3366" fmla="*/ 3075779 w 4003589"/>
                <a:gd name="connsiteY3366" fmla="*/ 2481520 h 3670407"/>
                <a:gd name="connsiteX3367" fmla="*/ 3081053 w 4003589"/>
                <a:gd name="connsiteY3367" fmla="*/ 2480661 h 3670407"/>
                <a:gd name="connsiteX3368" fmla="*/ 3086448 w 4003589"/>
                <a:gd name="connsiteY3368" fmla="*/ 2478577 h 3670407"/>
                <a:gd name="connsiteX3369" fmla="*/ 3091721 w 4003589"/>
                <a:gd name="connsiteY3369" fmla="*/ 2475388 h 3670407"/>
                <a:gd name="connsiteX3370" fmla="*/ 3096626 w 4003589"/>
                <a:gd name="connsiteY3370" fmla="*/ 2471219 h 3670407"/>
                <a:gd name="connsiteX3371" fmla="*/ 3102145 w 4003589"/>
                <a:gd name="connsiteY3371" fmla="*/ 2463861 h 3670407"/>
                <a:gd name="connsiteX3372" fmla="*/ 3104597 w 4003589"/>
                <a:gd name="connsiteY3372" fmla="*/ 2456503 h 3670407"/>
                <a:gd name="connsiteX3373" fmla="*/ 3103861 w 4003589"/>
                <a:gd name="connsiteY3373" fmla="*/ 2450004 h 3670407"/>
                <a:gd name="connsiteX3374" fmla="*/ 3099937 w 4003589"/>
                <a:gd name="connsiteY3374" fmla="*/ 2445221 h 3670407"/>
                <a:gd name="connsiteX3375" fmla="*/ 3097975 w 4003589"/>
                <a:gd name="connsiteY3375" fmla="*/ 2444241 h 3670407"/>
                <a:gd name="connsiteX3376" fmla="*/ 3095891 w 4003589"/>
                <a:gd name="connsiteY3376" fmla="*/ 2443505 h 3670407"/>
                <a:gd name="connsiteX3377" fmla="*/ 3093561 w 4003589"/>
                <a:gd name="connsiteY3377" fmla="*/ 2443137 h 3670407"/>
                <a:gd name="connsiteX3378" fmla="*/ 3091108 w 4003589"/>
                <a:gd name="connsiteY3378" fmla="*/ 2443137 h 3670407"/>
                <a:gd name="connsiteX3379" fmla="*/ 64748 w 4003589"/>
                <a:gd name="connsiteY3379" fmla="*/ 2576189 h 3670407"/>
                <a:gd name="connsiteX3380" fmla="*/ 63522 w 4003589"/>
                <a:gd name="connsiteY3380" fmla="*/ 2576312 h 3670407"/>
                <a:gd name="connsiteX3381" fmla="*/ 62173 w 4003589"/>
                <a:gd name="connsiteY3381" fmla="*/ 2576680 h 3670407"/>
                <a:gd name="connsiteX3382" fmla="*/ 60701 w 4003589"/>
                <a:gd name="connsiteY3382" fmla="*/ 2577293 h 3670407"/>
                <a:gd name="connsiteX3383" fmla="*/ 59107 w 4003589"/>
                <a:gd name="connsiteY3383" fmla="*/ 2578152 h 3670407"/>
                <a:gd name="connsiteX3384" fmla="*/ 54202 w 4003589"/>
                <a:gd name="connsiteY3384" fmla="*/ 2581708 h 3670407"/>
                <a:gd name="connsiteX3385" fmla="*/ 49665 w 4003589"/>
                <a:gd name="connsiteY3385" fmla="*/ 2586368 h 3670407"/>
                <a:gd name="connsiteX3386" fmla="*/ 46108 w 4003589"/>
                <a:gd name="connsiteY3386" fmla="*/ 2591395 h 3670407"/>
                <a:gd name="connsiteX3387" fmla="*/ 44024 w 4003589"/>
                <a:gd name="connsiteY3387" fmla="*/ 2596300 h 3670407"/>
                <a:gd name="connsiteX3388" fmla="*/ 43779 w 4003589"/>
                <a:gd name="connsiteY3388" fmla="*/ 2598998 h 3670407"/>
                <a:gd name="connsiteX3389" fmla="*/ 44392 w 4003589"/>
                <a:gd name="connsiteY3389" fmla="*/ 2600960 h 3670407"/>
                <a:gd name="connsiteX3390" fmla="*/ 45741 w 4003589"/>
                <a:gd name="connsiteY3390" fmla="*/ 2602187 h 3670407"/>
                <a:gd name="connsiteX3391" fmla="*/ 47825 w 4003589"/>
                <a:gd name="connsiteY3391" fmla="*/ 2602555 h 3670407"/>
                <a:gd name="connsiteX3392" fmla="*/ 49052 w 4003589"/>
                <a:gd name="connsiteY3392" fmla="*/ 2602432 h 3670407"/>
                <a:gd name="connsiteX3393" fmla="*/ 50400 w 4003589"/>
                <a:gd name="connsiteY3393" fmla="*/ 2602064 h 3670407"/>
                <a:gd name="connsiteX3394" fmla="*/ 51872 w 4003589"/>
                <a:gd name="connsiteY3394" fmla="*/ 2601451 h 3670407"/>
                <a:gd name="connsiteX3395" fmla="*/ 53466 w 4003589"/>
                <a:gd name="connsiteY3395" fmla="*/ 2600593 h 3670407"/>
                <a:gd name="connsiteX3396" fmla="*/ 58494 w 4003589"/>
                <a:gd name="connsiteY3396" fmla="*/ 2597036 h 3670407"/>
                <a:gd name="connsiteX3397" fmla="*/ 63031 w 4003589"/>
                <a:gd name="connsiteY3397" fmla="*/ 2592376 h 3670407"/>
                <a:gd name="connsiteX3398" fmla="*/ 66588 w 4003589"/>
                <a:gd name="connsiteY3398" fmla="*/ 2587349 h 3670407"/>
                <a:gd name="connsiteX3399" fmla="*/ 68672 w 4003589"/>
                <a:gd name="connsiteY3399" fmla="*/ 2582443 h 3670407"/>
                <a:gd name="connsiteX3400" fmla="*/ 68917 w 4003589"/>
                <a:gd name="connsiteY3400" fmla="*/ 2579745 h 3670407"/>
                <a:gd name="connsiteX3401" fmla="*/ 68304 w 4003589"/>
                <a:gd name="connsiteY3401" fmla="*/ 2577784 h 3670407"/>
                <a:gd name="connsiteX3402" fmla="*/ 66955 w 4003589"/>
                <a:gd name="connsiteY3402" fmla="*/ 2576557 h 3670407"/>
                <a:gd name="connsiteX3403" fmla="*/ 64871 w 4003589"/>
                <a:gd name="connsiteY3403" fmla="*/ 2576189 h 3670407"/>
                <a:gd name="connsiteX3404" fmla="*/ 3024153 w 4003589"/>
                <a:gd name="connsiteY3404" fmla="*/ 2510706 h 3670407"/>
                <a:gd name="connsiteX3405" fmla="*/ 3019125 w 4003589"/>
                <a:gd name="connsiteY3405" fmla="*/ 2511441 h 3670407"/>
                <a:gd name="connsiteX3406" fmla="*/ 3013852 w 4003589"/>
                <a:gd name="connsiteY3406" fmla="*/ 2513403 h 3670407"/>
                <a:gd name="connsiteX3407" fmla="*/ 3008701 w 4003589"/>
                <a:gd name="connsiteY3407" fmla="*/ 2516346 h 3670407"/>
                <a:gd name="connsiteX3408" fmla="*/ 3003919 w 4003589"/>
                <a:gd name="connsiteY3408" fmla="*/ 2520393 h 3670407"/>
                <a:gd name="connsiteX3409" fmla="*/ 2998278 w 4003589"/>
                <a:gd name="connsiteY3409" fmla="*/ 2527628 h 3670407"/>
                <a:gd name="connsiteX3410" fmla="*/ 2995580 w 4003589"/>
                <a:gd name="connsiteY3410" fmla="*/ 2534986 h 3670407"/>
                <a:gd name="connsiteX3411" fmla="*/ 2995948 w 4003589"/>
                <a:gd name="connsiteY3411" fmla="*/ 2541608 h 3670407"/>
                <a:gd name="connsiteX3412" fmla="*/ 2999382 w 4003589"/>
                <a:gd name="connsiteY3412" fmla="*/ 2546758 h 3670407"/>
                <a:gd name="connsiteX3413" fmla="*/ 3001344 w 4003589"/>
                <a:gd name="connsiteY3413" fmla="*/ 2547985 h 3670407"/>
                <a:gd name="connsiteX3414" fmla="*/ 3003551 w 4003589"/>
                <a:gd name="connsiteY3414" fmla="*/ 2548843 h 3670407"/>
                <a:gd name="connsiteX3415" fmla="*/ 3005881 w 4003589"/>
                <a:gd name="connsiteY3415" fmla="*/ 2549334 h 3670407"/>
                <a:gd name="connsiteX3416" fmla="*/ 3008456 w 4003589"/>
                <a:gd name="connsiteY3416" fmla="*/ 2549334 h 3670407"/>
                <a:gd name="connsiteX3417" fmla="*/ 3013607 w 4003589"/>
                <a:gd name="connsiteY3417" fmla="*/ 2548598 h 3670407"/>
                <a:gd name="connsiteX3418" fmla="*/ 3018880 w 4003589"/>
                <a:gd name="connsiteY3418" fmla="*/ 2546636 h 3670407"/>
                <a:gd name="connsiteX3419" fmla="*/ 3024153 w 4003589"/>
                <a:gd name="connsiteY3419" fmla="*/ 2543570 h 3670407"/>
                <a:gd name="connsiteX3420" fmla="*/ 3029058 w 4003589"/>
                <a:gd name="connsiteY3420" fmla="*/ 2539523 h 3670407"/>
                <a:gd name="connsiteX3421" fmla="*/ 3034699 w 4003589"/>
                <a:gd name="connsiteY3421" fmla="*/ 2532288 h 3670407"/>
                <a:gd name="connsiteX3422" fmla="*/ 3037397 w 4003589"/>
                <a:gd name="connsiteY3422" fmla="*/ 2524930 h 3670407"/>
                <a:gd name="connsiteX3423" fmla="*/ 3037029 w 4003589"/>
                <a:gd name="connsiteY3423" fmla="*/ 2518309 h 3670407"/>
                <a:gd name="connsiteX3424" fmla="*/ 3033350 w 4003589"/>
                <a:gd name="connsiteY3424" fmla="*/ 2513281 h 3670407"/>
                <a:gd name="connsiteX3425" fmla="*/ 3031388 w 4003589"/>
                <a:gd name="connsiteY3425" fmla="*/ 2512054 h 3670407"/>
                <a:gd name="connsiteX3426" fmla="*/ 3029180 w 4003589"/>
                <a:gd name="connsiteY3426" fmla="*/ 2511196 h 3670407"/>
                <a:gd name="connsiteX3427" fmla="*/ 3026728 w 4003589"/>
                <a:gd name="connsiteY3427" fmla="*/ 2510706 h 3670407"/>
                <a:gd name="connsiteX3428" fmla="*/ 3024153 w 4003589"/>
                <a:gd name="connsiteY3428" fmla="*/ 2510706 h 3670407"/>
                <a:gd name="connsiteX3429" fmla="*/ 54325 w 4003589"/>
                <a:gd name="connsiteY3429" fmla="*/ 2620704 h 3670407"/>
                <a:gd name="connsiteX3430" fmla="*/ 52976 w 4003589"/>
                <a:gd name="connsiteY3430" fmla="*/ 2620826 h 3670407"/>
                <a:gd name="connsiteX3431" fmla="*/ 51504 w 4003589"/>
                <a:gd name="connsiteY3431" fmla="*/ 2621194 h 3670407"/>
                <a:gd name="connsiteX3432" fmla="*/ 49910 w 4003589"/>
                <a:gd name="connsiteY3432" fmla="*/ 2621807 h 3670407"/>
                <a:gd name="connsiteX3433" fmla="*/ 48193 w 4003589"/>
                <a:gd name="connsiteY3433" fmla="*/ 2622788 h 3670407"/>
                <a:gd name="connsiteX3434" fmla="*/ 43165 w 4003589"/>
                <a:gd name="connsiteY3434" fmla="*/ 2626590 h 3670407"/>
                <a:gd name="connsiteX3435" fmla="*/ 38751 w 4003589"/>
                <a:gd name="connsiteY3435" fmla="*/ 2631372 h 3670407"/>
                <a:gd name="connsiteX3436" fmla="*/ 35317 w 4003589"/>
                <a:gd name="connsiteY3436" fmla="*/ 2636523 h 3670407"/>
                <a:gd name="connsiteX3437" fmla="*/ 33355 w 4003589"/>
                <a:gd name="connsiteY3437" fmla="*/ 2641428 h 3670407"/>
                <a:gd name="connsiteX3438" fmla="*/ 33110 w 4003589"/>
                <a:gd name="connsiteY3438" fmla="*/ 2644003 h 3670407"/>
                <a:gd name="connsiteX3439" fmla="*/ 33723 w 4003589"/>
                <a:gd name="connsiteY3439" fmla="*/ 2645965 h 3670407"/>
                <a:gd name="connsiteX3440" fmla="*/ 35072 w 4003589"/>
                <a:gd name="connsiteY3440" fmla="*/ 2647069 h 3670407"/>
                <a:gd name="connsiteX3441" fmla="*/ 37034 w 4003589"/>
                <a:gd name="connsiteY3441" fmla="*/ 2647437 h 3670407"/>
                <a:gd name="connsiteX3442" fmla="*/ 38383 w 4003589"/>
                <a:gd name="connsiteY3442" fmla="*/ 2647314 h 3670407"/>
                <a:gd name="connsiteX3443" fmla="*/ 39854 w 4003589"/>
                <a:gd name="connsiteY3443" fmla="*/ 2646946 h 3670407"/>
                <a:gd name="connsiteX3444" fmla="*/ 41449 w 4003589"/>
                <a:gd name="connsiteY3444" fmla="*/ 2646333 h 3670407"/>
                <a:gd name="connsiteX3445" fmla="*/ 43165 w 4003589"/>
                <a:gd name="connsiteY3445" fmla="*/ 2645352 h 3670407"/>
                <a:gd name="connsiteX3446" fmla="*/ 48193 w 4003589"/>
                <a:gd name="connsiteY3446" fmla="*/ 2641673 h 3670407"/>
                <a:gd name="connsiteX3447" fmla="*/ 52608 w 4003589"/>
                <a:gd name="connsiteY3447" fmla="*/ 2637013 h 3670407"/>
                <a:gd name="connsiteX3448" fmla="*/ 56041 w 4003589"/>
                <a:gd name="connsiteY3448" fmla="*/ 2631863 h 3670407"/>
                <a:gd name="connsiteX3449" fmla="*/ 58003 w 4003589"/>
                <a:gd name="connsiteY3449" fmla="*/ 2626958 h 3670407"/>
                <a:gd name="connsiteX3450" fmla="*/ 58249 w 4003589"/>
                <a:gd name="connsiteY3450" fmla="*/ 2624260 h 3670407"/>
                <a:gd name="connsiteX3451" fmla="*/ 57636 w 4003589"/>
                <a:gd name="connsiteY3451" fmla="*/ 2622298 h 3670407"/>
                <a:gd name="connsiteX3452" fmla="*/ 56287 w 4003589"/>
                <a:gd name="connsiteY3452" fmla="*/ 2621194 h 3670407"/>
                <a:gd name="connsiteX3453" fmla="*/ 54325 w 4003589"/>
                <a:gd name="connsiteY3453" fmla="*/ 2620826 h 3670407"/>
                <a:gd name="connsiteX3454" fmla="*/ 2955480 w 4003589"/>
                <a:gd name="connsiteY3454" fmla="*/ 2577170 h 3670407"/>
                <a:gd name="connsiteX3455" fmla="*/ 2950575 w 4003589"/>
                <a:gd name="connsiteY3455" fmla="*/ 2577906 h 3670407"/>
                <a:gd name="connsiteX3456" fmla="*/ 2945425 w 4003589"/>
                <a:gd name="connsiteY3456" fmla="*/ 2579745 h 3670407"/>
                <a:gd name="connsiteX3457" fmla="*/ 2940397 w 4003589"/>
                <a:gd name="connsiteY3457" fmla="*/ 2582566 h 3670407"/>
                <a:gd name="connsiteX3458" fmla="*/ 2935615 w 4003589"/>
                <a:gd name="connsiteY3458" fmla="*/ 2586368 h 3670407"/>
                <a:gd name="connsiteX3459" fmla="*/ 2929851 w 4003589"/>
                <a:gd name="connsiteY3459" fmla="*/ 2593603 h 3670407"/>
                <a:gd name="connsiteX3460" fmla="*/ 2926908 w 4003589"/>
                <a:gd name="connsiteY3460" fmla="*/ 2600960 h 3670407"/>
                <a:gd name="connsiteX3461" fmla="*/ 2926908 w 4003589"/>
                <a:gd name="connsiteY3461" fmla="*/ 2607705 h 3670407"/>
                <a:gd name="connsiteX3462" fmla="*/ 2930096 w 4003589"/>
                <a:gd name="connsiteY3462" fmla="*/ 2612978 h 3670407"/>
                <a:gd name="connsiteX3463" fmla="*/ 2932058 w 4003589"/>
                <a:gd name="connsiteY3463" fmla="*/ 2614327 h 3670407"/>
                <a:gd name="connsiteX3464" fmla="*/ 2934266 w 4003589"/>
                <a:gd name="connsiteY3464" fmla="*/ 2615308 h 3670407"/>
                <a:gd name="connsiteX3465" fmla="*/ 2936841 w 4003589"/>
                <a:gd name="connsiteY3465" fmla="*/ 2615798 h 3670407"/>
                <a:gd name="connsiteX3466" fmla="*/ 2939539 w 4003589"/>
                <a:gd name="connsiteY3466" fmla="*/ 2615921 h 3670407"/>
                <a:gd name="connsiteX3467" fmla="*/ 2944444 w 4003589"/>
                <a:gd name="connsiteY3467" fmla="*/ 2615185 h 3670407"/>
                <a:gd name="connsiteX3468" fmla="*/ 2949472 w 4003589"/>
                <a:gd name="connsiteY3468" fmla="*/ 2613346 h 3670407"/>
                <a:gd name="connsiteX3469" fmla="*/ 2954499 w 4003589"/>
                <a:gd name="connsiteY3469" fmla="*/ 2610525 h 3670407"/>
                <a:gd name="connsiteX3470" fmla="*/ 2959282 w 4003589"/>
                <a:gd name="connsiteY3470" fmla="*/ 2606724 h 3670407"/>
                <a:gd name="connsiteX3471" fmla="*/ 2965168 w 4003589"/>
                <a:gd name="connsiteY3471" fmla="*/ 2599489 h 3670407"/>
                <a:gd name="connsiteX3472" fmla="*/ 2968111 w 4003589"/>
                <a:gd name="connsiteY3472" fmla="*/ 2592008 h 3670407"/>
                <a:gd name="connsiteX3473" fmla="*/ 2968111 w 4003589"/>
                <a:gd name="connsiteY3473" fmla="*/ 2585264 h 3670407"/>
                <a:gd name="connsiteX3474" fmla="*/ 2964800 w 4003589"/>
                <a:gd name="connsiteY3474" fmla="*/ 2579991 h 3670407"/>
                <a:gd name="connsiteX3475" fmla="*/ 2962838 w 4003589"/>
                <a:gd name="connsiteY3475" fmla="*/ 2578642 h 3670407"/>
                <a:gd name="connsiteX3476" fmla="*/ 2960631 w 4003589"/>
                <a:gd name="connsiteY3476" fmla="*/ 2577661 h 3670407"/>
                <a:gd name="connsiteX3477" fmla="*/ 2958178 w 4003589"/>
                <a:gd name="connsiteY3477" fmla="*/ 2577170 h 3670407"/>
                <a:gd name="connsiteX3478" fmla="*/ 2955480 w 4003589"/>
                <a:gd name="connsiteY3478" fmla="*/ 2577170 h 3670407"/>
                <a:gd name="connsiteX3479" fmla="*/ 45373 w 4003589"/>
                <a:gd name="connsiteY3479" fmla="*/ 2664973 h 3670407"/>
                <a:gd name="connsiteX3480" fmla="*/ 44024 w 4003589"/>
                <a:gd name="connsiteY3480" fmla="*/ 2665095 h 3670407"/>
                <a:gd name="connsiteX3481" fmla="*/ 42430 w 4003589"/>
                <a:gd name="connsiteY3481" fmla="*/ 2665586 h 3670407"/>
                <a:gd name="connsiteX3482" fmla="*/ 40713 w 4003589"/>
                <a:gd name="connsiteY3482" fmla="*/ 2666321 h 3670407"/>
                <a:gd name="connsiteX3483" fmla="*/ 38873 w 4003589"/>
                <a:gd name="connsiteY3483" fmla="*/ 2667303 h 3670407"/>
                <a:gd name="connsiteX3484" fmla="*/ 33846 w 4003589"/>
                <a:gd name="connsiteY3484" fmla="*/ 2671104 h 3670407"/>
                <a:gd name="connsiteX3485" fmla="*/ 29431 w 4003589"/>
                <a:gd name="connsiteY3485" fmla="*/ 2675887 h 3670407"/>
                <a:gd name="connsiteX3486" fmla="*/ 26120 w 4003589"/>
                <a:gd name="connsiteY3486" fmla="*/ 2681037 h 3670407"/>
                <a:gd name="connsiteX3487" fmla="*/ 24280 w 4003589"/>
                <a:gd name="connsiteY3487" fmla="*/ 2685942 h 3670407"/>
                <a:gd name="connsiteX3488" fmla="*/ 24280 w 4003589"/>
                <a:gd name="connsiteY3488" fmla="*/ 2688518 h 3670407"/>
                <a:gd name="connsiteX3489" fmla="*/ 24894 w 4003589"/>
                <a:gd name="connsiteY3489" fmla="*/ 2690357 h 3670407"/>
                <a:gd name="connsiteX3490" fmla="*/ 26243 w 4003589"/>
                <a:gd name="connsiteY3490" fmla="*/ 2691461 h 3670407"/>
                <a:gd name="connsiteX3491" fmla="*/ 28205 w 4003589"/>
                <a:gd name="connsiteY3491" fmla="*/ 2691828 h 3670407"/>
                <a:gd name="connsiteX3492" fmla="*/ 29554 w 4003589"/>
                <a:gd name="connsiteY3492" fmla="*/ 2691706 h 3670407"/>
                <a:gd name="connsiteX3493" fmla="*/ 31148 w 4003589"/>
                <a:gd name="connsiteY3493" fmla="*/ 2691215 h 3670407"/>
                <a:gd name="connsiteX3494" fmla="*/ 32865 w 4003589"/>
                <a:gd name="connsiteY3494" fmla="*/ 2690479 h 3670407"/>
                <a:gd name="connsiteX3495" fmla="*/ 34704 w 4003589"/>
                <a:gd name="connsiteY3495" fmla="*/ 2689499 h 3670407"/>
                <a:gd name="connsiteX3496" fmla="*/ 39732 w 4003589"/>
                <a:gd name="connsiteY3496" fmla="*/ 2685574 h 3670407"/>
                <a:gd name="connsiteX3497" fmla="*/ 44146 w 4003589"/>
                <a:gd name="connsiteY3497" fmla="*/ 2680792 h 3670407"/>
                <a:gd name="connsiteX3498" fmla="*/ 47457 w 4003589"/>
                <a:gd name="connsiteY3498" fmla="*/ 2675641 h 3670407"/>
                <a:gd name="connsiteX3499" fmla="*/ 49297 w 4003589"/>
                <a:gd name="connsiteY3499" fmla="*/ 2670736 h 3670407"/>
                <a:gd name="connsiteX3500" fmla="*/ 49419 w 4003589"/>
                <a:gd name="connsiteY3500" fmla="*/ 2668161 h 3670407"/>
                <a:gd name="connsiteX3501" fmla="*/ 48806 w 4003589"/>
                <a:gd name="connsiteY3501" fmla="*/ 2666321 h 3670407"/>
                <a:gd name="connsiteX3502" fmla="*/ 47457 w 4003589"/>
                <a:gd name="connsiteY3502" fmla="*/ 2665218 h 3670407"/>
                <a:gd name="connsiteX3503" fmla="*/ 45495 w 4003589"/>
                <a:gd name="connsiteY3503" fmla="*/ 2664850 h 3670407"/>
                <a:gd name="connsiteX3504" fmla="*/ 37770 w 4003589"/>
                <a:gd name="connsiteY3504" fmla="*/ 2708874 h 3670407"/>
                <a:gd name="connsiteX3505" fmla="*/ 36298 w 4003589"/>
                <a:gd name="connsiteY3505" fmla="*/ 2709119 h 3670407"/>
                <a:gd name="connsiteX3506" fmla="*/ 34581 w 4003589"/>
                <a:gd name="connsiteY3506" fmla="*/ 2709610 h 3670407"/>
                <a:gd name="connsiteX3507" fmla="*/ 32742 w 4003589"/>
                <a:gd name="connsiteY3507" fmla="*/ 2710468 h 3670407"/>
                <a:gd name="connsiteX3508" fmla="*/ 30780 w 4003589"/>
                <a:gd name="connsiteY3508" fmla="*/ 2711572 h 3670407"/>
                <a:gd name="connsiteX3509" fmla="*/ 25752 w 4003589"/>
                <a:gd name="connsiteY3509" fmla="*/ 2715496 h 3670407"/>
                <a:gd name="connsiteX3510" fmla="*/ 21337 w 4003589"/>
                <a:gd name="connsiteY3510" fmla="*/ 2720401 h 3670407"/>
                <a:gd name="connsiteX3511" fmla="*/ 18026 w 4003589"/>
                <a:gd name="connsiteY3511" fmla="*/ 2725674 h 3670407"/>
                <a:gd name="connsiteX3512" fmla="*/ 16310 w 4003589"/>
                <a:gd name="connsiteY3512" fmla="*/ 2730579 h 3670407"/>
                <a:gd name="connsiteX3513" fmla="*/ 16310 w 4003589"/>
                <a:gd name="connsiteY3513" fmla="*/ 2733032 h 3670407"/>
                <a:gd name="connsiteX3514" fmla="*/ 17045 w 4003589"/>
                <a:gd name="connsiteY3514" fmla="*/ 2734749 h 3670407"/>
                <a:gd name="connsiteX3515" fmla="*/ 18394 w 4003589"/>
                <a:gd name="connsiteY3515" fmla="*/ 2735852 h 3670407"/>
                <a:gd name="connsiteX3516" fmla="*/ 20356 w 4003589"/>
                <a:gd name="connsiteY3516" fmla="*/ 2736220 h 3670407"/>
                <a:gd name="connsiteX3517" fmla="*/ 21828 w 4003589"/>
                <a:gd name="connsiteY3517" fmla="*/ 2736097 h 3670407"/>
                <a:gd name="connsiteX3518" fmla="*/ 23545 w 4003589"/>
                <a:gd name="connsiteY3518" fmla="*/ 2735607 h 3670407"/>
                <a:gd name="connsiteX3519" fmla="*/ 25384 w 4003589"/>
                <a:gd name="connsiteY3519" fmla="*/ 2734749 h 3670407"/>
                <a:gd name="connsiteX3520" fmla="*/ 27346 w 4003589"/>
                <a:gd name="connsiteY3520" fmla="*/ 2733645 h 3670407"/>
                <a:gd name="connsiteX3521" fmla="*/ 32374 w 4003589"/>
                <a:gd name="connsiteY3521" fmla="*/ 2729598 h 3670407"/>
                <a:gd name="connsiteX3522" fmla="*/ 36789 w 4003589"/>
                <a:gd name="connsiteY3522" fmla="*/ 2724693 h 3670407"/>
                <a:gd name="connsiteX3523" fmla="*/ 40100 w 4003589"/>
                <a:gd name="connsiteY3523" fmla="*/ 2719420 h 3670407"/>
                <a:gd name="connsiteX3524" fmla="*/ 41816 w 4003589"/>
                <a:gd name="connsiteY3524" fmla="*/ 2714515 h 3670407"/>
                <a:gd name="connsiteX3525" fmla="*/ 41816 w 4003589"/>
                <a:gd name="connsiteY3525" fmla="*/ 2712062 h 3670407"/>
                <a:gd name="connsiteX3526" fmla="*/ 41081 w 4003589"/>
                <a:gd name="connsiteY3526" fmla="*/ 2710346 h 3670407"/>
                <a:gd name="connsiteX3527" fmla="*/ 39732 w 4003589"/>
                <a:gd name="connsiteY3527" fmla="*/ 2709242 h 3670407"/>
                <a:gd name="connsiteX3528" fmla="*/ 37770 w 4003589"/>
                <a:gd name="connsiteY3528" fmla="*/ 2708874 h 3670407"/>
                <a:gd name="connsiteX3529" fmla="*/ 2885091 w 4003589"/>
                <a:gd name="connsiteY3529" fmla="*/ 2642286 h 3670407"/>
                <a:gd name="connsiteX3530" fmla="*/ 2880431 w 4003589"/>
                <a:gd name="connsiteY3530" fmla="*/ 2642900 h 3670407"/>
                <a:gd name="connsiteX3531" fmla="*/ 2875526 w 4003589"/>
                <a:gd name="connsiteY3531" fmla="*/ 2644616 h 3670407"/>
                <a:gd name="connsiteX3532" fmla="*/ 2870621 w 4003589"/>
                <a:gd name="connsiteY3532" fmla="*/ 2647314 h 3670407"/>
                <a:gd name="connsiteX3533" fmla="*/ 2865961 w 4003589"/>
                <a:gd name="connsiteY3533" fmla="*/ 2650870 h 3670407"/>
                <a:gd name="connsiteX3534" fmla="*/ 2859953 w 4003589"/>
                <a:gd name="connsiteY3534" fmla="*/ 2657983 h 3670407"/>
                <a:gd name="connsiteX3535" fmla="*/ 2856764 w 4003589"/>
                <a:gd name="connsiteY3535" fmla="*/ 2665463 h 3670407"/>
                <a:gd name="connsiteX3536" fmla="*/ 2856519 w 4003589"/>
                <a:gd name="connsiteY3536" fmla="*/ 2672453 h 3670407"/>
                <a:gd name="connsiteX3537" fmla="*/ 2859339 w 4003589"/>
                <a:gd name="connsiteY3537" fmla="*/ 2677971 h 3670407"/>
                <a:gd name="connsiteX3538" fmla="*/ 2861301 w 4003589"/>
                <a:gd name="connsiteY3538" fmla="*/ 2679443 h 3670407"/>
                <a:gd name="connsiteX3539" fmla="*/ 2863631 w 4003589"/>
                <a:gd name="connsiteY3539" fmla="*/ 2680546 h 3670407"/>
                <a:gd name="connsiteX3540" fmla="*/ 2866206 w 4003589"/>
                <a:gd name="connsiteY3540" fmla="*/ 2681160 h 3670407"/>
                <a:gd name="connsiteX3541" fmla="*/ 2869027 w 4003589"/>
                <a:gd name="connsiteY3541" fmla="*/ 2681282 h 3670407"/>
                <a:gd name="connsiteX3542" fmla="*/ 2873809 w 4003589"/>
                <a:gd name="connsiteY3542" fmla="*/ 2680669 h 3670407"/>
                <a:gd name="connsiteX3543" fmla="*/ 2878715 w 4003589"/>
                <a:gd name="connsiteY3543" fmla="*/ 2678953 h 3670407"/>
                <a:gd name="connsiteX3544" fmla="*/ 2883620 w 4003589"/>
                <a:gd name="connsiteY3544" fmla="*/ 2676255 h 3670407"/>
                <a:gd name="connsiteX3545" fmla="*/ 2888280 w 4003589"/>
                <a:gd name="connsiteY3545" fmla="*/ 2672698 h 3670407"/>
                <a:gd name="connsiteX3546" fmla="*/ 2894289 w 4003589"/>
                <a:gd name="connsiteY3546" fmla="*/ 2665463 h 3670407"/>
                <a:gd name="connsiteX3547" fmla="*/ 2897599 w 4003589"/>
                <a:gd name="connsiteY3547" fmla="*/ 2657983 h 3670407"/>
                <a:gd name="connsiteX3548" fmla="*/ 2897845 w 4003589"/>
                <a:gd name="connsiteY3548" fmla="*/ 2650993 h 3670407"/>
                <a:gd name="connsiteX3549" fmla="*/ 2894902 w 4003589"/>
                <a:gd name="connsiteY3549" fmla="*/ 2645475 h 3670407"/>
                <a:gd name="connsiteX3550" fmla="*/ 2892940 w 4003589"/>
                <a:gd name="connsiteY3550" fmla="*/ 2644003 h 3670407"/>
                <a:gd name="connsiteX3551" fmla="*/ 2890610 w 4003589"/>
                <a:gd name="connsiteY3551" fmla="*/ 2642900 h 3670407"/>
                <a:gd name="connsiteX3552" fmla="*/ 2888034 w 4003589"/>
                <a:gd name="connsiteY3552" fmla="*/ 2642286 h 3670407"/>
                <a:gd name="connsiteX3553" fmla="*/ 2885214 w 4003589"/>
                <a:gd name="connsiteY3553" fmla="*/ 2642164 h 3670407"/>
                <a:gd name="connsiteX3554" fmla="*/ 31638 w 4003589"/>
                <a:gd name="connsiteY3554" fmla="*/ 2752530 h 3670407"/>
                <a:gd name="connsiteX3555" fmla="*/ 30044 w 4003589"/>
                <a:gd name="connsiteY3555" fmla="*/ 2752775 h 3670407"/>
                <a:gd name="connsiteX3556" fmla="*/ 28205 w 4003589"/>
                <a:gd name="connsiteY3556" fmla="*/ 2753266 h 3670407"/>
                <a:gd name="connsiteX3557" fmla="*/ 26243 w 4003589"/>
                <a:gd name="connsiteY3557" fmla="*/ 2754124 h 3670407"/>
                <a:gd name="connsiteX3558" fmla="*/ 24158 w 4003589"/>
                <a:gd name="connsiteY3558" fmla="*/ 2755350 h 3670407"/>
                <a:gd name="connsiteX3559" fmla="*/ 19130 w 4003589"/>
                <a:gd name="connsiteY3559" fmla="*/ 2759520 h 3670407"/>
                <a:gd name="connsiteX3560" fmla="*/ 14838 w 4003589"/>
                <a:gd name="connsiteY3560" fmla="*/ 2764547 h 3670407"/>
                <a:gd name="connsiteX3561" fmla="*/ 11650 w 4003589"/>
                <a:gd name="connsiteY3561" fmla="*/ 2769820 h 3670407"/>
                <a:gd name="connsiteX3562" fmla="*/ 10178 w 4003589"/>
                <a:gd name="connsiteY3562" fmla="*/ 2774726 h 3670407"/>
                <a:gd name="connsiteX3563" fmla="*/ 10178 w 4003589"/>
                <a:gd name="connsiteY3563" fmla="*/ 2777056 h 3670407"/>
                <a:gd name="connsiteX3564" fmla="*/ 10914 w 4003589"/>
                <a:gd name="connsiteY3564" fmla="*/ 2778772 h 3670407"/>
                <a:gd name="connsiteX3565" fmla="*/ 12263 w 4003589"/>
                <a:gd name="connsiteY3565" fmla="*/ 2779753 h 3670407"/>
                <a:gd name="connsiteX3566" fmla="*/ 14102 w 4003589"/>
                <a:gd name="connsiteY3566" fmla="*/ 2780121 h 3670407"/>
                <a:gd name="connsiteX3567" fmla="*/ 15696 w 4003589"/>
                <a:gd name="connsiteY3567" fmla="*/ 2779876 h 3670407"/>
                <a:gd name="connsiteX3568" fmla="*/ 17536 w 4003589"/>
                <a:gd name="connsiteY3568" fmla="*/ 2779385 h 3670407"/>
                <a:gd name="connsiteX3569" fmla="*/ 19498 w 4003589"/>
                <a:gd name="connsiteY3569" fmla="*/ 2778527 h 3670407"/>
                <a:gd name="connsiteX3570" fmla="*/ 21583 w 4003589"/>
                <a:gd name="connsiteY3570" fmla="*/ 2777301 h 3670407"/>
                <a:gd name="connsiteX3571" fmla="*/ 26733 w 4003589"/>
                <a:gd name="connsiteY3571" fmla="*/ 2773132 h 3670407"/>
                <a:gd name="connsiteX3572" fmla="*/ 31148 w 4003589"/>
                <a:gd name="connsiteY3572" fmla="*/ 2768104 h 3670407"/>
                <a:gd name="connsiteX3573" fmla="*/ 34336 w 4003589"/>
                <a:gd name="connsiteY3573" fmla="*/ 2762831 h 3670407"/>
                <a:gd name="connsiteX3574" fmla="*/ 35808 w 4003589"/>
                <a:gd name="connsiteY3574" fmla="*/ 2757925 h 3670407"/>
                <a:gd name="connsiteX3575" fmla="*/ 35808 w 4003589"/>
                <a:gd name="connsiteY3575" fmla="*/ 2755596 h 3670407"/>
                <a:gd name="connsiteX3576" fmla="*/ 35072 w 4003589"/>
                <a:gd name="connsiteY3576" fmla="*/ 2753879 h 3670407"/>
                <a:gd name="connsiteX3577" fmla="*/ 33723 w 4003589"/>
                <a:gd name="connsiteY3577" fmla="*/ 2752898 h 3670407"/>
                <a:gd name="connsiteX3578" fmla="*/ 31884 w 4003589"/>
                <a:gd name="connsiteY3578" fmla="*/ 2752530 h 3670407"/>
                <a:gd name="connsiteX3579" fmla="*/ 2813599 w 4003589"/>
                <a:gd name="connsiteY3579" fmla="*/ 2706053 h 3670407"/>
                <a:gd name="connsiteX3580" fmla="*/ 2809061 w 4003589"/>
                <a:gd name="connsiteY3580" fmla="*/ 2706666 h 3670407"/>
                <a:gd name="connsiteX3581" fmla="*/ 2804402 w 4003589"/>
                <a:gd name="connsiteY3581" fmla="*/ 2708261 h 3670407"/>
                <a:gd name="connsiteX3582" fmla="*/ 2799619 w 4003589"/>
                <a:gd name="connsiteY3582" fmla="*/ 2710713 h 3670407"/>
                <a:gd name="connsiteX3583" fmla="*/ 2795082 w 4003589"/>
                <a:gd name="connsiteY3583" fmla="*/ 2714147 h 3670407"/>
                <a:gd name="connsiteX3584" fmla="*/ 2788828 w 4003589"/>
                <a:gd name="connsiteY3584" fmla="*/ 2721259 h 3670407"/>
                <a:gd name="connsiteX3585" fmla="*/ 2785271 w 4003589"/>
                <a:gd name="connsiteY3585" fmla="*/ 2728740 h 3670407"/>
                <a:gd name="connsiteX3586" fmla="*/ 2784658 w 4003589"/>
                <a:gd name="connsiteY3586" fmla="*/ 2735852 h 3670407"/>
                <a:gd name="connsiteX3587" fmla="*/ 2787233 w 4003589"/>
                <a:gd name="connsiteY3587" fmla="*/ 2741616 h 3670407"/>
                <a:gd name="connsiteX3588" fmla="*/ 2789196 w 4003589"/>
                <a:gd name="connsiteY3588" fmla="*/ 2743333 h 3670407"/>
                <a:gd name="connsiteX3589" fmla="*/ 2791525 w 4003589"/>
                <a:gd name="connsiteY3589" fmla="*/ 2744559 h 3670407"/>
                <a:gd name="connsiteX3590" fmla="*/ 2794223 w 4003589"/>
                <a:gd name="connsiteY3590" fmla="*/ 2745295 h 3670407"/>
                <a:gd name="connsiteX3591" fmla="*/ 2797166 w 4003589"/>
                <a:gd name="connsiteY3591" fmla="*/ 2745540 h 3670407"/>
                <a:gd name="connsiteX3592" fmla="*/ 2801704 w 4003589"/>
                <a:gd name="connsiteY3592" fmla="*/ 2744927 h 3670407"/>
                <a:gd name="connsiteX3593" fmla="*/ 2806486 w 4003589"/>
                <a:gd name="connsiteY3593" fmla="*/ 2743333 h 3670407"/>
                <a:gd name="connsiteX3594" fmla="*/ 2811269 w 4003589"/>
                <a:gd name="connsiteY3594" fmla="*/ 2740880 h 3670407"/>
                <a:gd name="connsiteX3595" fmla="*/ 2815806 w 4003589"/>
                <a:gd name="connsiteY3595" fmla="*/ 2737446 h 3670407"/>
                <a:gd name="connsiteX3596" fmla="*/ 2822060 w 4003589"/>
                <a:gd name="connsiteY3596" fmla="*/ 2730334 h 3670407"/>
                <a:gd name="connsiteX3597" fmla="*/ 2825616 w 4003589"/>
                <a:gd name="connsiteY3597" fmla="*/ 2722854 h 3670407"/>
                <a:gd name="connsiteX3598" fmla="*/ 2826230 w 4003589"/>
                <a:gd name="connsiteY3598" fmla="*/ 2715741 h 3670407"/>
                <a:gd name="connsiteX3599" fmla="*/ 2823654 w 4003589"/>
                <a:gd name="connsiteY3599" fmla="*/ 2709978 h 3670407"/>
                <a:gd name="connsiteX3600" fmla="*/ 2821692 w 4003589"/>
                <a:gd name="connsiteY3600" fmla="*/ 2708261 h 3670407"/>
                <a:gd name="connsiteX3601" fmla="*/ 2819363 w 4003589"/>
                <a:gd name="connsiteY3601" fmla="*/ 2707034 h 3670407"/>
                <a:gd name="connsiteX3602" fmla="*/ 2816665 w 4003589"/>
                <a:gd name="connsiteY3602" fmla="*/ 2706299 h 3670407"/>
                <a:gd name="connsiteX3603" fmla="*/ 2813721 w 4003589"/>
                <a:gd name="connsiteY3603" fmla="*/ 2706053 h 3670407"/>
                <a:gd name="connsiteX3604" fmla="*/ 26978 w 4003589"/>
                <a:gd name="connsiteY3604" fmla="*/ 2795695 h 3670407"/>
                <a:gd name="connsiteX3605" fmla="*/ 25262 w 4003589"/>
                <a:gd name="connsiteY3605" fmla="*/ 2795940 h 3670407"/>
                <a:gd name="connsiteX3606" fmla="*/ 23422 w 4003589"/>
                <a:gd name="connsiteY3606" fmla="*/ 2796554 h 3670407"/>
                <a:gd name="connsiteX3607" fmla="*/ 21337 w 4003589"/>
                <a:gd name="connsiteY3607" fmla="*/ 2797535 h 3670407"/>
                <a:gd name="connsiteX3608" fmla="*/ 19130 w 4003589"/>
                <a:gd name="connsiteY3608" fmla="*/ 2798884 h 3670407"/>
                <a:gd name="connsiteX3609" fmla="*/ 13980 w 4003589"/>
                <a:gd name="connsiteY3609" fmla="*/ 2803175 h 3670407"/>
                <a:gd name="connsiteX3610" fmla="*/ 9688 w 4003589"/>
                <a:gd name="connsiteY3610" fmla="*/ 2808326 h 3670407"/>
                <a:gd name="connsiteX3611" fmla="*/ 6622 w 4003589"/>
                <a:gd name="connsiteY3611" fmla="*/ 2813599 h 3670407"/>
                <a:gd name="connsiteX3612" fmla="*/ 5273 w 4003589"/>
                <a:gd name="connsiteY3612" fmla="*/ 2818504 h 3670407"/>
                <a:gd name="connsiteX3613" fmla="*/ 5273 w 4003589"/>
                <a:gd name="connsiteY3613" fmla="*/ 2820712 h 3670407"/>
                <a:gd name="connsiteX3614" fmla="*/ 6009 w 4003589"/>
                <a:gd name="connsiteY3614" fmla="*/ 2822305 h 3670407"/>
                <a:gd name="connsiteX3615" fmla="*/ 7358 w 4003589"/>
                <a:gd name="connsiteY3615" fmla="*/ 2823287 h 3670407"/>
                <a:gd name="connsiteX3616" fmla="*/ 9197 w 4003589"/>
                <a:gd name="connsiteY3616" fmla="*/ 2823655 h 3670407"/>
                <a:gd name="connsiteX3617" fmla="*/ 10914 w 4003589"/>
                <a:gd name="connsiteY3617" fmla="*/ 2823409 h 3670407"/>
                <a:gd name="connsiteX3618" fmla="*/ 12753 w 4003589"/>
                <a:gd name="connsiteY3618" fmla="*/ 2822796 h 3670407"/>
                <a:gd name="connsiteX3619" fmla="*/ 14838 w 4003589"/>
                <a:gd name="connsiteY3619" fmla="*/ 2821815 h 3670407"/>
                <a:gd name="connsiteX3620" fmla="*/ 17045 w 4003589"/>
                <a:gd name="connsiteY3620" fmla="*/ 2820466 h 3670407"/>
                <a:gd name="connsiteX3621" fmla="*/ 22196 w 4003589"/>
                <a:gd name="connsiteY3621" fmla="*/ 2816174 h 3670407"/>
                <a:gd name="connsiteX3622" fmla="*/ 26488 w 4003589"/>
                <a:gd name="connsiteY3622" fmla="*/ 2811024 h 3670407"/>
                <a:gd name="connsiteX3623" fmla="*/ 29554 w 4003589"/>
                <a:gd name="connsiteY3623" fmla="*/ 2805751 h 3670407"/>
                <a:gd name="connsiteX3624" fmla="*/ 31025 w 4003589"/>
                <a:gd name="connsiteY3624" fmla="*/ 2800845 h 3670407"/>
                <a:gd name="connsiteX3625" fmla="*/ 30902 w 4003589"/>
                <a:gd name="connsiteY3625" fmla="*/ 2798638 h 3670407"/>
                <a:gd name="connsiteX3626" fmla="*/ 30167 w 4003589"/>
                <a:gd name="connsiteY3626" fmla="*/ 2797044 h 3670407"/>
                <a:gd name="connsiteX3627" fmla="*/ 28818 w 4003589"/>
                <a:gd name="connsiteY3627" fmla="*/ 2796063 h 3670407"/>
                <a:gd name="connsiteX3628" fmla="*/ 26978 w 4003589"/>
                <a:gd name="connsiteY3628" fmla="*/ 2795695 h 3670407"/>
                <a:gd name="connsiteX3629" fmla="*/ 2740512 w 4003589"/>
                <a:gd name="connsiteY3629" fmla="*/ 2768594 h 3670407"/>
                <a:gd name="connsiteX3630" fmla="*/ 2736220 w 4003589"/>
                <a:gd name="connsiteY3630" fmla="*/ 2769085 h 3670407"/>
                <a:gd name="connsiteX3631" fmla="*/ 2731683 w 4003589"/>
                <a:gd name="connsiteY3631" fmla="*/ 2770556 h 3670407"/>
                <a:gd name="connsiteX3632" fmla="*/ 2727145 w 4003589"/>
                <a:gd name="connsiteY3632" fmla="*/ 2772886 h 3670407"/>
                <a:gd name="connsiteX3633" fmla="*/ 2722731 w 4003589"/>
                <a:gd name="connsiteY3633" fmla="*/ 2776075 h 3670407"/>
                <a:gd name="connsiteX3634" fmla="*/ 2716354 w 4003589"/>
                <a:gd name="connsiteY3634" fmla="*/ 2783064 h 3670407"/>
                <a:gd name="connsiteX3635" fmla="*/ 2712552 w 4003589"/>
                <a:gd name="connsiteY3635" fmla="*/ 2790545 h 3670407"/>
                <a:gd name="connsiteX3636" fmla="*/ 2711694 w 4003589"/>
                <a:gd name="connsiteY3636" fmla="*/ 2797780 h 3670407"/>
                <a:gd name="connsiteX3637" fmla="*/ 2714024 w 4003589"/>
                <a:gd name="connsiteY3637" fmla="*/ 2803666 h 3670407"/>
                <a:gd name="connsiteX3638" fmla="*/ 2715986 w 4003589"/>
                <a:gd name="connsiteY3638" fmla="*/ 2805628 h 3670407"/>
                <a:gd name="connsiteX3639" fmla="*/ 2718316 w 4003589"/>
                <a:gd name="connsiteY3639" fmla="*/ 2806977 h 3670407"/>
                <a:gd name="connsiteX3640" fmla="*/ 2721014 w 4003589"/>
                <a:gd name="connsiteY3640" fmla="*/ 2807835 h 3670407"/>
                <a:gd name="connsiteX3641" fmla="*/ 2724080 w 4003589"/>
                <a:gd name="connsiteY3641" fmla="*/ 2808081 h 3670407"/>
                <a:gd name="connsiteX3642" fmla="*/ 2728372 w 4003589"/>
                <a:gd name="connsiteY3642" fmla="*/ 2807590 h 3670407"/>
                <a:gd name="connsiteX3643" fmla="*/ 2732909 w 4003589"/>
                <a:gd name="connsiteY3643" fmla="*/ 2806119 h 3670407"/>
                <a:gd name="connsiteX3644" fmla="*/ 2737446 w 4003589"/>
                <a:gd name="connsiteY3644" fmla="*/ 2803789 h 3670407"/>
                <a:gd name="connsiteX3645" fmla="*/ 2741861 w 4003589"/>
                <a:gd name="connsiteY3645" fmla="*/ 2800600 h 3670407"/>
                <a:gd name="connsiteX3646" fmla="*/ 2748360 w 4003589"/>
                <a:gd name="connsiteY3646" fmla="*/ 2793610 h 3670407"/>
                <a:gd name="connsiteX3647" fmla="*/ 2752162 w 4003589"/>
                <a:gd name="connsiteY3647" fmla="*/ 2786007 h 3670407"/>
                <a:gd name="connsiteX3648" fmla="*/ 2753020 w 4003589"/>
                <a:gd name="connsiteY3648" fmla="*/ 2778772 h 3670407"/>
                <a:gd name="connsiteX3649" fmla="*/ 2750690 w 4003589"/>
                <a:gd name="connsiteY3649" fmla="*/ 2772886 h 3670407"/>
                <a:gd name="connsiteX3650" fmla="*/ 2748728 w 4003589"/>
                <a:gd name="connsiteY3650" fmla="*/ 2770924 h 3670407"/>
                <a:gd name="connsiteX3651" fmla="*/ 2746275 w 4003589"/>
                <a:gd name="connsiteY3651" fmla="*/ 2769575 h 3670407"/>
                <a:gd name="connsiteX3652" fmla="*/ 2743578 w 4003589"/>
                <a:gd name="connsiteY3652" fmla="*/ 2768839 h 3670407"/>
                <a:gd name="connsiteX3653" fmla="*/ 2740512 w 4003589"/>
                <a:gd name="connsiteY3653" fmla="*/ 2768594 h 3670407"/>
                <a:gd name="connsiteX3654" fmla="*/ 23913 w 4003589"/>
                <a:gd name="connsiteY3654" fmla="*/ 2838370 h 3670407"/>
                <a:gd name="connsiteX3655" fmla="*/ 22196 w 4003589"/>
                <a:gd name="connsiteY3655" fmla="*/ 2838615 h 3670407"/>
                <a:gd name="connsiteX3656" fmla="*/ 20234 w 4003589"/>
                <a:gd name="connsiteY3656" fmla="*/ 2839228 h 3670407"/>
                <a:gd name="connsiteX3657" fmla="*/ 18026 w 4003589"/>
                <a:gd name="connsiteY3657" fmla="*/ 2840332 h 3670407"/>
                <a:gd name="connsiteX3658" fmla="*/ 15696 w 4003589"/>
                <a:gd name="connsiteY3658" fmla="*/ 2841804 h 3670407"/>
                <a:gd name="connsiteX3659" fmla="*/ 10546 w 4003589"/>
                <a:gd name="connsiteY3659" fmla="*/ 2846218 h 3670407"/>
                <a:gd name="connsiteX3660" fmla="*/ 6254 w 4003589"/>
                <a:gd name="connsiteY3660" fmla="*/ 2851369 h 3670407"/>
                <a:gd name="connsiteX3661" fmla="*/ 3311 w 4003589"/>
                <a:gd name="connsiteY3661" fmla="*/ 2856765 h 3670407"/>
                <a:gd name="connsiteX3662" fmla="*/ 2085 w 4003589"/>
                <a:gd name="connsiteY3662" fmla="*/ 2861547 h 3670407"/>
                <a:gd name="connsiteX3663" fmla="*/ 2207 w 4003589"/>
                <a:gd name="connsiteY3663" fmla="*/ 2863754 h 3670407"/>
                <a:gd name="connsiteX3664" fmla="*/ 2943 w 4003589"/>
                <a:gd name="connsiteY3664" fmla="*/ 2865348 h 3670407"/>
                <a:gd name="connsiteX3665" fmla="*/ 4292 w 4003589"/>
                <a:gd name="connsiteY3665" fmla="*/ 2866330 h 3670407"/>
                <a:gd name="connsiteX3666" fmla="*/ 6131 w 4003589"/>
                <a:gd name="connsiteY3666" fmla="*/ 2866697 h 3670407"/>
                <a:gd name="connsiteX3667" fmla="*/ 7848 w 4003589"/>
                <a:gd name="connsiteY3667" fmla="*/ 2866452 h 3670407"/>
                <a:gd name="connsiteX3668" fmla="*/ 9810 w 4003589"/>
                <a:gd name="connsiteY3668" fmla="*/ 2865839 h 3670407"/>
                <a:gd name="connsiteX3669" fmla="*/ 12018 w 4003589"/>
                <a:gd name="connsiteY3669" fmla="*/ 2864735 h 3670407"/>
                <a:gd name="connsiteX3670" fmla="*/ 14348 w 4003589"/>
                <a:gd name="connsiteY3670" fmla="*/ 2863264 h 3670407"/>
                <a:gd name="connsiteX3671" fmla="*/ 19498 w 4003589"/>
                <a:gd name="connsiteY3671" fmla="*/ 2858849 h 3670407"/>
                <a:gd name="connsiteX3672" fmla="*/ 23790 w 4003589"/>
                <a:gd name="connsiteY3672" fmla="*/ 2853576 h 3670407"/>
                <a:gd name="connsiteX3673" fmla="*/ 26733 w 4003589"/>
                <a:gd name="connsiteY3673" fmla="*/ 2848180 h 3670407"/>
                <a:gd name="connsiteX3674" fmla="*/ 27959 w 4003589"/>
                <a:gd name="connsiteY3674" fmla="*/ 2843398 h 3670407"/>
                <a:gd name="connsiteX3675" fmla="*/ 27837 w 4003589"/>
                <a:gd name="connsiteY3675" fmla="*/ 2841313 h 3670407"/>
                <a:gd name="connsiteX3676" fmla="*/ 27101 w 4003589"/>
                <a:gd name="connsiteY3676" fmla="*/ 2839719 h 3670407"/>
                <a:gd name="connsiteX3677" fmla="*/ 25752 w 4003589"/>
                <a:gd name="connsiteY3677" fmla="*/ 2838738 h 3670407"/>
                <a:gd name="connsiteX3678" fmla="*/ 23913 w 4003589"/>
                <a:gd name="connsiteY3678" fmla="*/ 2838493 h 3670407"/>
                <a:gd name="connsiteX3679" fmla="*/ 2666444 w 4003589"/>
                <a:gd name="connsiteY3679" fmla="*/ 2829418 h 3670407"/>
                <a:gd name="connsiteX3680" fmla="*/ 2662274 w 4003589"/>
                <a:gd name="connsiteY3680" fmla="*/ 2829909 h 3670407"/>
                <a:gd name="connsiteX3681" fmla="*/ 2657860 w 4003589"/>
                <a:gd name="connsiteY3681" fmla="*/ 2831258 h 3670407"/>
                <a:gd name="connsiteX3682" fmla="*/ 2653445 w 4003589"/>
                <a:gd name="connsiteY3682" fmla="*/ 2833465 h 3670407"/>
                <a:gd name="connsiteX3683" fmla="*/ 2649153 w 4003589"/>
                <a:gd name="connsiteY3683" fmla="*/ 2836408 h 3670407"/>
                <a:gd name="connsiteX3684" fmla="*/ 2642654 w 4003589"/>
                <a:gd name="connsiteY3684" fmla="*/ 2843275 h 3670407"/>
                <a:gd name="connsiteX3685" fmla="*/ 2638607 w 4003589"/>
                <a:gd name="connsiteY3685" fmla="*/ 2850756 h 3670407"/>
                <a:gd name="connsiteX3686" fmla="*/ 2637381 w 4003589"/>
                <a:gd name="connsiteY3686" fmla="*/ 2857991 h 3670407"/>
                <a:gd name="connsiteX3687" fmla="*/ 2639343 w 4003589"/>
                <a:gd name="connsiteY3687" fmla="*/ 2864122 h 3670407"/>
                <a:gd name="connsiteX3688" fmla="*/ 2641182 w 4003589"/>
                <a:gd name="connsiteY3688" fmla="*/ 2866207 h 3670407"/>
                <a:gd name="connsiteX3689" fmla="*/ 2643512 w 4003589"/>
                <a:gd name="connsiteY3689" fmla="*/ 2867678 h 3670407"/>
                <a:gd name="connsiteX3690" fmla="*/ 2646333 w 4003589"/>
                <a:gd name="connsiteY3690" fmla="*/ 2868537 h 3670407"/>
                <a:gd name="connsiteX3691" fmla="*/ 2649399 w 4003589"/>
                <a:gd name="connsiteY3691" fmla="*/ 2868782 h 3670407"/>
                <a:gd name="connsiteX3692" fmla="*/ 2653568 w 4003589"/>
                <a:gd name="connsiteY3692" fmla="*/ 2868291 h 3670407"/>
                <a:gd name="connsiteX3693" fmla="*/ 2657983 w 4003589"/>
                <a:gd name="connsiteY3693" fmla="*/ 2866943 h 3670407"/>
                <a:gd name="connsiteX3694" fmla="*/ 2662397 w 4003589"/>
                <a:gd name="connsiteY3694" fmla="*/ 2864735 h 3670407"/>
                <a:gd name="connsiteX3695" fmla="*/ 2666812 w 4003589"/>
                <a:gd name="connsiteY3695" fmla="*/ 2861792 h 3670407"/>
                <a:gd name="connsiteX3696" fmla="*/ 2673434 w 4003589"/>
                <a:gd name="connsiteY3696" fmla="*/ 2854802 h 3670407"/>
                <a:gd name="connsiteX3697" fmla="*/ 2677481 w 4003589"/>
                <a:gd name="connsiteY3697" fmla="*/ 2847199 h 3670407"/>
                <a:gd name="connsiteX3698" fmla="*/ 2678584 w 4003589"/>
                <a:gd name="connsiteY3698" fmla="*/ 2839842 h 3670407"/>
                <a:gd name="connsiteX3699" fmla="*/ 2676499 w 4003589"/>
                <a:gd name="connsiteY3699" fmla="*/ 2833710 h 3670407"/>
                <a:gd name="connsiteX3700" fmla="*/ 2674660 w 4003589"/>
                <a:gd name="connsiteY3700" fmla="*/ 2831625 h 3670407"/>
                <a:gd name="connsiteX3701" fmla="*/ 2672330 w 4003589"/>
                <a:gd name="connsiteY3701" fmla="*/ 2830154 h 3670407"/>
                <a:gd name="connsiteX3702" fmla="*/ 2669510 w 4003589"/>
                <a:gd name="connsiteY3702" fmla="*/ 2829295 h 3670407"/>
                <a:gd name="connsiteX3703" fmla="*/ 2666444 w 4003589"/>
                <a:gd name="connsiteY3703" fmla="*/ 2829050 h 3670407"/>
                <a:gd name="connsiteX3704" fmla="*/ 22318 w 4003589"/>
                <a:gd name="connsiteY3704" fmla="*/ 2880554 h 3670407"/>
                <a:gd name="connsiteX3705" fmla="*/ 20479 w 4003589"/>
                <a:gd name="connsiteY3705" fmla="*/ 2880800 h 3670407"/>
                <a:gd name="connsiteX3706" fmla="*/ 18394 w 4003589"/>
                <a:gd name="connsiteY3706" fmla="*/ 2881535 h 3670407"/>
                <a:gd name="connsiteX3707" fmla="*/ 16064 w 4003589"/>
                <a:gd name="connsiteY3707" fmla="*/ 2882639 h 3670407"/>
                <a:gd name="connsiteX3708" fmla="*/ 13612 w 4003589"/>
                <a:gd name="connsiteY3708" fmla="*/ 2884233 h 3670407"/>
                <a:gd name="connsiteX3709" fmla="*/ 8461 w 4003589"/>
                <a:gd name="connsiteY3709" fmla="*/ 2888771 h 3670407"/>
                <a:gd name="connsiteX3710" fmla="*/ 4169 w 4003589"/>
                <a:gd name="connsiteY3710" fmla="*/ 2894044 h 3670407"/>
                <a:gd name="connsiteX3711" fmla="*/ 1226 w 4003589"/>
                <a:gd name="connsiteY3711" fmla="*/ 2899439 h 3670407"/>
                <a:gd name="connsiteX3712" fmla="*/ 123 w 4003589"/>
                <a:gd name="connsiteY3712" fmla="*/ 2904344 h 3670407"/>
                <a:gd name="connsiteX3713" fmla="*/ 368 w 4003589"/>
                <a:gd name="connsiteY3713" fmla="*/ 2906306 h 3670407"/>
                <a:gd name="connsiteX3714" fmla="*/ 1226 w 4003589"/>
                <a:gd name="connsiteY3714" fmla="*/ 2907778 h 3670407"/>
                <a:gd name="connsiteX3715" fmla="*/ 2575 w 4003589"/>
                <a:gd name="connsiteY3715" fmla="*/ 2908636 h 3670407"/>
                <a:gd name="connsiteX3716" fmla="*/ 4292 w 4003589"/>
                <a:gd name="connsiteY3716" fmla="*/ 2908882 h 3670407"/>
                <a:gd name="connsiteX3717" fmla="*/ 6131 w 4003589"/>
                <a:gd name="connsiteY3717" fmla="*/ 2908636 h 3670407"/>
                <a:gd name="connsiteX3718" fmla="*/ 8216 w 4003589"/>
                <a:gd name="connsiteY3718" fmla="*/ 2907901 h 3670407"/>
                <a:gd name="connsiteX3719" fmla="*/ 10546 w 4003589"/>
                <a:gd name="connsiteY3719" fmla="*/ 2906797 h 3670407"/>
                <a:gd name="connsiteX3720" fmla="*/ 12999 w 4003589"/>
                <a:gd name="connsiteY3720" fmla="*/ 2905203 h 3670407"/>
                <a:gd name="connsiteX3721" fmla="*/ 18149 w 4003589"/>
                <a:gd name="connsiteY3721" fmla="*/ 2900666 h 3670407"/>
                <a:gd name="connsiteX3722" fmla="*/ 22318 w 4003589"/>
                <a:gd name="connsiteY3722" fmla="*/ 2895393 h 3670407"/>
                <a:gd name="connsiteX3723" fmla="*/ 25262 w 4003589"/>
                <a:gd name="connsiteY3723" fmla="*/ 2889997 h 3670407"/>
                <a:gd name="connsiteX3724" fmla="*/ 26365 w 4003589"/>
                <a:gd name="connsiteY3724" fmla="*/ 2885092 h 3670407"/>
                <a:gd name="connsiteX3725" fmla="*/ 26120 w 4003589"/>
                <a:gd name="connsiteY3725" fmla="*/ 2883007 h 3670407"/>
                <a:gd name="connsiteX3726" fmla="*/ 25262 w 4003589"/>
                <a:gd name="connsiteY3726" fmla="*/ 2881535 h 3670407"/>
                <a:gd name="connsiteX3727" fmla="*/ 23913 w 4003589"/>
                <a:gd name="connsiteY3727" fmla="*/ 2880677 h 3670407"/>
                <a:gd name="connsiteX3728" fmla="*/ 22196 w 4003589"/>
                <a:gd name="connsiteY3728" fmla="*/ 2880432 h 3670407"/>
                <a:gd name="connsiteX3729" fmla="*/ 2591395 w 4003589"/>
                <a:gd name="connsiteY3729" fmla="*/ 2888771 h 3670407"/>
                <a:gd name="connsiteX3730" fmla="*/ 2587471 w 4003589"/>
                <a:gd name="connsiteY3730" fmla="*/ 2889138 h 3670407"/>
                <a:gd name="connsiteX3731" fmla="*/ 2583302 w 4003589"/>
                <a:gd name="connsiteY3731" fmla="*/ 2890365 h 3670407"/>
                <a:gd name="connsiteX3732" fmla="*/ 2579010 w 4003589"/>
                <a:gd name="connsiteY3732" fmla="*/ 2892327 h 3670407"/>
                <a:gd name="connsiteX3733" fmla="*/ 2574840 w 4003589"/>
                <a:gd name="connsiteY3733" fmla="*/ 2895147 h 3670407"/>
                <a:gd name="connsiteX3734" fmla="*/ 2568096 w 4003589"/>
                <a:gd name="connsiteY3734" fmla="*/ 2901892 h 3670407"/>
                <a:gd name="connsiteX3735" fmla="*/ 2563803 w 4003589"/>
                <a:gd name="connsiteY3735" fmla="*/ 2909372 h 3670407"/>
                <a:gd name="connsiteX3736" fmla="*/ 2562332 w 4003589"/>
                <a:gd name="connsiteY3736" fmla="*/ 2916730 h 3670407"/>
                <a:gd name="connsiteX3737" fmla="*/ 2563926 w 4003589"/>
                <a:gd name="connsiteY3737" fmla="*/ 2923107 h 3670407"/>
                <a:gd name="connsiteX3738" fmla="*/ 2565766 w 4003589"/>
                <a:gd name="connsiteY3738" fmla="*/ 2925436 h 3670407"/>
                <a:gd name="connsiteX3739" fmla="*/ 2568218 w 4003589"/>
                <a:gd name="connsiteY3739" fmla="*/ 2927031 h 3670407"/>
                <a:gd name="connsiteX3740" fmla="*/ 2571039 w 4003589"/>
                <a:gd name="connsiteY3740" fmla="*/ 2928012 h 3670407"/>
                <a:gd name="connsiteX3741" fmla="*/ 2574227 w 4003589"/>
                <a:gd name="connsiteY3741" fmla="*/ 2928380 h 3670407"/>
                <a:gd name="connsiteX3742" fmla="*/ 2578274 w 4003589"/>
                <a:gd name="connsiteY3742" fmla="*/ 2928012 h 3670407"/>
                <a:gd name="connsiteX3743" fmla="*/ 2582443 w 4003589"/>
                <a:gd name="connsiteY3743" fmla="*/ 2926786 h 3670407"/>
                <a:gd name="connsiteX3744" fmla="*/ 2586735 w 4003589"/>
                <a:gd name="connsiteY3744" fmla="*/ 2924823 h 3670407"/>
                <a:gd name="connsiteX3745" fmla="*/ 2591027 w 4003589"/>
                <a:gd name="connsiteY3745" fmla="*/ 2922003 h 3670407"/>
                <a:gd name="connsiteX3746" fmla="*/ 2597772 w 4003589"/>
                <a:gd name="connsiteY3746" fmla="*/ 2915258 h 3670407"/>
                <a:gd name="connsiteX3747" fmla="*/ 2602064 w 4003589"/>
                <a:gd name="connsiteY3747" fmla="*/ 2907778 h 3670407"/>
                <a:gd name="connsiteX3748" fmla="*/ 2603535 w 4003589"/>
                <a:gd name="connsiteY3748" fmla="*/ 2900420 h 3670407"/>
                <a:gd name="connsiteX3749" fmla="*/ 2601818 w 4003589"/>
                <a:gd name="connsiteY3749" fmla="*/ 2894044 h 3670407"/>
                <a:gd name="connsiteX3750" fmla="*/ 2599979 w 4003589"/>
                <a:gd name="connsiteY3750" fmla="*/ 2891714 h 3670407"/>
                <a:gd name="connsiteX3751" fmla="*/ 2597526 w 4003589"/>
                <a:gd name="connsiteY3751" fmla="*/ 2890119 h 3670407"/>
                <a:gd name="connsiteX3752" fmla="*/ 2594706 w 4003589"/>
                <a:gd name="connsiteY3752" fmla="*/ 2889138 h 3670407"/>
                <a:gd name="connsiteX3753" fmla="*/ 2591518 w 4003589"/>
                <a:gd name="connsiteY3753" fmla="*/ 2888771 h 3670407"/>
                <a:gd name="connsiteX3754" fmla="*/ 22318 w 4003589"/>
                <a:gd name="connsiteY3754" fmla="*/ 2922248 h 3670407"/>
                <a:gd name="connsiteX3755" fmla="*/ 20356 w 4003589"/>
                <a:gd name="connsiteY3755" fmla="*/ 2922494 h 3670407"/>
                <a:gd name="connsiteX3756" fmla="*/ 18149 w 4003589"/>
                <a:gd name="connsiteY3756" fmla="*/ 2923229 h 3670407"/>
                <a:gd name="connsiteX3757" fmla="*/ 15696 w 4003589"/>
                <a:gd name="connsiteY3757" fmla="*/ 2924456 h 3670407"/>
                <a:gd name="connsiteX3758" fmla="*/ 13121 w 4003589"/>
                <a:gd name="connsiteY3758" fmla="*/ 2926172 h 3670407"/>
                <a:gd name="connsiteX3759" fmla="*/ 7971 w 4003589"/>
                <a:gd name="connsiteY3759" fmla="*/ 2930832 h 3670407"/>
                <a:gd name="connsiteX3760" fmla="*/ 3801 w 4003589"/>
                <a:gd name="connsiteY3760" fmla="*/ 2936228 h 3670407"/>
                <a:gd name="connsiteX3761" fmla="*/ 981 w 4003589"/>
                <a:gd name="connsiteY3761" fmla="*/ 2941624 h 3670407"/>
                <a:gd name="connsiteX3762" fmla="*/ 0 w 4003589"/>
                <a:gd name="connsiteY3762" fmla="*/ 2946529 h 3670407"/>
                <a:gd name="connsiteX3763" fmla="*/ 368 w 4003589"/>
                <a:gd name="connsiteY3763" fmla="*/ 2948491 h 3670407"/>
                <a:gd name="connsiteX3764" fmla="*/ 1226 w 4003589"/>
                <a:gd name="connsiteY3764" fmla="*/ 2949840 h 3670407"/>
                <a:gd name="connsiteX3765" fmla="*/ 2575 w 4003589"/>
                <a:gd name="connsiteY3765" fmla="*/ 2950698 h 3670407"/>
                <a:gd name="connsiteX3766" fmla="*/ 4292 w 4003589"/>
                <a:gd name="connsiteY3766" fmla="*/ 2950944 h 3670407"/>
                <a:gd name="connsiteX3767" fmla="*/ 6254 w 4003589"/>
                <a:gd name="connsiteY3767" fmla="*/ 2950698 h 3670407"/>
                <a:gd name="connsiteX3768" fmla="*/ 8461 w 4003589"/>
                <a:gd name="connsiteY3768" fmla="*/ 2949962 h 3670407"/>
                <a:gd name="connsiteX3769" fmla="*/ 10914 w 4003589"/>
                <a:gd name="connsiteY3769" fmla="*/ 2948736 h 3670407"/>
                <a:gd name="connsiteX3770" fmla="*/ 13489 w 4003589"/>
                <a:gd name="connsiteY3770" fmla="*/ 2947019 h 3670407"/>
                <a:gd name="connsiteX3771" fmla="*/ 18640 w 4003589"/>
                <a:gd name="connsiteY3771" fmla="*/ 2942359 h 3670407"/>
                <a:gd name="connsiteX3772" fmla="*/ 22809 w 4003589"/>
                <a:gd name="connsiteY3772" fmla="*/ 2936964 h 3670407"/>
                <a:gd name="connsiteX3773" fmla="*/ 25629 w 4003589"/>
                <a:gd name="connsiteY3773" fmla="*/ 2931568 h 3670407"/>
                <a:gd name="connsiteX3774" fmla="*/ 26610 w 4003589"/>
                <a:gd name="connsiteY3774" fmla="*/ 2926663 h 3670407"/>
                <a:gd name="connsiteX3775" fmla="*/ 26243 w 4003589"/>
                <a:gd name="connsiteY3775" fmla="*/ 2924701 h 3670407"/>
                <a:gd name="connsiteX3776" fmla="*/ 25384 w 4003589"/>
                <a:gd name="connsiteY3776" fmla="*/ 2923352 h 3670407"/>
                <a:gd name="connsiteX3777" fmla="*/ 24035 w 4003589"/>
                <a:gd name="connsiteY3777" fmla="*/ 2922494 h 3670407"/>
                <a:gd name="connsiteX3778" fmla="*/ 22318 w 4003589"/>
                <a:gd name="connsiteY3778" fmla="*/ 2922248 h 3670407"/>
                <a:gd name="connsiteX3779" fmla="*/ 2515610 w 4003589"/>
                <a:gd name="connsiteY3779" fmla="*/ 2946161 h 3670407"/>
                <a:gd name="connsiteX3780" fmla="*/ 2511809 w 4003589"/>
                <a:gd name="connsiteY3780" fmla="*/ 2946529 h 3670407"/>
                <a:gd name="connsiteX3781" fmla="*/ 2507762 w 4003589"/>
                <a:gd name="connsiteY3781" fmla="*/ 2947632 h 3670407"/>
                <a:gd name="connsiteX3782" fmla="*/ 2503715 w 4003589"/>
                <a:gd name="connsiteY3782" fmla="*/ 2949472 h 3670407"/>
                <a:gd name="connsiteX3783" fmla="*/ 2499669 w 4003589"/>
                <a:gd name="connsiteY3783" fmla="*/ 2952047 h 3670407"/>
                <a:gd name="connsiteX3784" fmla="*/ 2492802 w 4003589"/>
                <a:gd name="connsiteY3784" fmla="*/ 2958669 h 3670407"/>
                <a:gd name="connsiteX3785" fmla="*/ 2488264 w 4003589"/>
                <a:gd name="connsiteY3785" fmla="*/ 2966149 h 3670407"/>
                <a:gd name="connsiteX3786" fmla="*/ 2486425 w 4003589"/>
                <a:gd name="connsiteY3786" fmla="*/ 2973630 h 3670407"/>
                <a:gd name="connsiteX3787" fmla="*/ 2487651 w 4003589"/>
                <a:gd name="connsiteY3787" fmla="*/ 2980252 h 3670407"/>
                <a:gd name="connsiteX3788" fmla="*/ 2489490 w 4003589"/>
                <a:gd name="connsiteY3788" fmla="*/ 2982704 h 3670407"/>
                <a:gd name="connsiteX3789" fmla="*/ 2491943 w 4003589"/>
                <a:gd name="connsiteY3789" fmla="*/ 2984544 h 3670407"/>
                <a:gd name="connsiteX3790" fmla="*/ 2494886 w 4003589"/>
                <a:gd name="connsiteY3790" fmla="*/ 2985647 h 3670407"/>
                <a:gd name="connsiteX3791" fmla="*/ 2498197 w 4003589"/>
                <a:gd name="connsiteY3791" fmla="*/ 2986015 h 3670407"/>
                <a:gd name="connsiteX3792" fmla="*/ 2501999 w 4003589"/>
                <a:gd name="connsiteY3792" fmla="*/ 2985647 h 3670407"/>
                <a:gd name="connsiteX3793" fmla="*/ 2506045 w 4003589"/>
                <a:gd name="connsiteY3793" fmla="*/ 2984544 h 3670407"/>
                <a:gd name="connsiteX3794" fmla="*/ 2510092 w 4003589"/>
                <a:gd name="connsiteY3794" fmla="*/ 2982704 h 3670407"/>
                <a:gd name="connsiteX3795" fmla="*/ 2514139 w 4003589"/>
                <a:gd name="connsiteY3795" fmla="*/ 2980129 h 3670407"/>
                <a:gd name="connsiteX3796" fmla="*/ 2521006 w 4003589"/>
                <a:gd name="connsiteY3796" fmla="*/ 2973507 h 3670407"/>
                <a:gd name="connsiteX3797" fmla="*/ 2525543 w 4003589"/>
                <a:gd name="connsiteY3797" fmla="*/ 2965904 h 3670407"/>
                <a:gd name="connsiteX3798" fmla="*/ 2527383 w 4003589"/>
                <a:gd name="connsiteY3798" fmla="*/ 2958424 h 3670407"/>
                <a:gd name="connsiteX3799" fmla="*/ 2526034 w 4003589"/>
                <a:gd name="connsiteY3799" fmla="*/ 2951802 h 3670407"/>
                <a:gd name="connsiteX3800" fmla="*/ 2524195 w 4003589"/>
                <a:gd name="connsiteY3800" fmla="*/ 2949349 h 3670407"/>
                <a:gd name="connsiteX3801" fmla="*/ 2521742 w 4003589"/>
                <a:gd name="connsiteY3801" fmla="*/ 2947510 h 3670407"/>
                <a:gd name="connsiteX3802" fmla="*/ 2518799 w 4003589"/>
                <a:gd name="connsiteY3802" fmla="*/ 2946406 h 3670407"/>
                <a:gd name="connsiteX3803" fmla="*/ 2515488 w 4003589"/>
                <a:gd name="connsiteY3803" fmla="*/ 2946038 h 3670407"/>
                <a:gd name="connsiteX3804" fmla="*/ 24158 w 4003589"/>
                <a:gd name="connsiteY3804" fmla="*/ 2963329 h 3670407"/>
                <a:gd name="connsiteX3805" fmla="*/ 22073 w 4003589"/>
                <a:gd name="connsiteY3805" fmla="*/ 2963574 h 3670407"/>
                <a:gd name="connsiteX3806" fmla="*/ 19743 w 4003589"/>
                <a:gd name="connsiteY3806" fmla="*/ 2964433 h 3670407"/>
                <a:gd name="connsiteX3807" fmla="*/ 17168 w 4003589"/>
                <a:gd name="connsiteY3807" fmla="*/ 2965782 h 3670407"/>
                <a:gd name="connsiteX3808" fmla="*/ 14470 w 4003589"/>
                <a:gd name="connsiteY3808" fmla="*/ 2967621 h 3670407"/>
                <a:gd name="connsiteX3809" fmla="*/ 9320 w 4003589"/>
                <a:gd name="connsiteY3809" fmla="*/ 2972404 h 3670407"/>
                <a:gd name="connsiteX3810" fmla="*/ 5150 w 4003589"/>
                <a:gd name="connsiteY3810" fmla="*/ 2977922 h 3670407"/>
                <a:gd name="connsiteX3811" fmla="*/ 2453 w 4003589"/>
                <a:gd name="connsiteY3811" fmla="*/ 2983317 h 3670407"/>
                <a:gd name="connsiteX3812" fmla="*/ 1594 w 4003589"/>
                <a:gd name="connsiteY3812" fmla="*/ 2988100 h 3670407"/>
                <a:gd name="connsiteX3813" fmla="*/ 1594 w 4003589"/>
                <a:gd name="connsiteY3813" fmla="*/ 2988100 h 3670407"/>
                <a:gd name="connsiteX3814" fmla="*/ 1962 w 4003589"/>
                <a:gd name="connsiteY3814" fmla="*/ 2989939 h 3670407"/>
                <a:gd name="connsiteX3815" fmla="*/ 2820 w 4003589"/>
                <a:gd name="connsiteY3815" fmla="*/ 2991288 h 3670407"/>
                <a:gd name="connsiteX3816" fmla="*/ 4047 w 4003589"/>
                <a:gd name="connsiteY3816" fmla="*/ 2992024 h 3670407"/>
                <a:gd name="connsiteX3817" fmla="*/ 5641 w 4003589"/>
                <a:gd name="connsiteY3817" fmla="*/ 2992269 h 3670407"/>
                <a:gd name="connsiteX3818" fmla="*/ 7726 w 4003589"/>
                <a:gd name="connsiteY3818" fmla="*/ 2992024 h 3670407"/>
                <a:gd name="connsiteX3819" fmla="*/ 10056 w 4003589"/>
                <a:gd name="connsiteY3819" fmla="*/ 2991288 h 3670407"/>
                <a:gd name="connsiteX3820" fmla="*/ 12631 w 4003589"/>
                <a:gd name="connsiteY3820" fmla="*/ 2989939 h 3670407"/>
                <a:gd name="connsiteX3821" fmla="*/ 15329 w 4003589"/>
                <a:gd name="connsiteY3821" fmla="*/ 2988100 h 3670407"/>
                <a:gd name="connsiteX3822" fmla="*/ 20479 w 4003589"/>
                <a:gd name="connsiteY3822" fmla="*/ 2983195 h 3670407"/>
                <a:gd name="connsiteX3823" fmla="*/ 24648 w 4003589"/>
                <a:gd name="connsiteY3823" fmla="*/ 2977677 h 3670407"/>
                <a:gd name="connsiteX3824" fmla="*/ 27346 w 4003589"/>
                <a:gd name="connsiteY3824" fmla="*/ 2972158 h 3670407"/>
                <a:gd name="connsiteX3825" fmla="*/ 28082 w 4003589"/>
                <a:gd name="connsiteY3825" fmla="*/ 2967376 h 3670407"/>
                <a:gd name="connsiteX3826" fmla="*/ 27714 w 4003589"/>
                <a:gd name="connsiteY3826" fmla="*/ 2965536 h 3670407"/>
                <a:gd name="connsiteX3827" fmla="*/ 26856 w 4003589"/>
                <a:gd name="connsiteY3827" fmla="*/ 2964187 h 3670407"/>
                <a:gd name="connsiteX3828" fmla="*/ 25629 w 4003589"/>
                <a:gd name="connsiteY3828" fmla="*/ 2963452 h 3670407"/>
                <a:gd name="connsiteX3829" fmla="*/ 23913 w 4003589"/>
                <a:gd name="connsiteY3829" fmla="*/ 2963206 h 3670407"/>
                <a:gd name="connsiteX3830" fmla="*/ 2438845 w 4003589"/>
                <a:gd name="connsiteY3830" fmla="*/ 3001834 h 3670407"/>
                <a:gd name="connsiteX3831" fmla="*/ 2435289 w 4003589"/>
                <a:gd name="connsiteY3831" fmla="*/ 3002080 h 3670407"/>
                <a:gd name="connsiteX3832" fmla="*/ 2431487 w 4003589"/>
                <a:gd name="connsiteY3832" fmla="*/ 3003061 h 3670407"/>
                <a:gd name="connsiteX3833" fmla="*/ 2427563 w 4003589"/>
                <a:gd name="connsiteY3833" fmla="*/ 3004777 h 3670407"/>
                <a:gd name="connsiteX3834" fmla="*/ 2423639 w 4003589"/>
                <a:gd name="connsiteY3834" fmla="*/ 3007230 h 3670407"/>
                <a:gd name="connsiteX3835" fmla="*/ 2416649 w 4003589"/>
                <a:gd name="connsiteY3835" fmla="*/ 3013729 h 3670407"/>
                <a:gd name="connsiteX3836" fmla="*/ 2411866 w 4003589"/>
                <a:gd name="connsiteY3836" fmla="*/ 3021210 h 3670407"/>
                <a:gd name="connsiteX3837" fmla="*/ 2409782 w 4003589"/>
                <a:gd name="connsiteY3837" fmla="*/ 3028813 h 3670407"/>
                <a:gd name="connsiteX3838" fmla="*/ 2410763 w 4003589"/>
                <a:gd name="connsiteY3838" fmla="*/ 3035680 h 3670407"/>
                <a:gd name="connsiteX3839" fmla="*/ 2412479 w 4003589"/>
                <a:gd name="connsiteY3839" fmla="*/ 3038378 h 3670407"/>
                <a:gd name="connsiteX3840" fmla="*/ 2414932 w 4003589"/>
                <a:gd name="connsiteY3840" fmla="*/ 3040340 h 3670407"/>
                <a:gd name="connsiteX3841" fmla="*/ 2417875 w 4003589"/>
                <a:gd name="connsiteY3841" fmla="*/ 3041566 h 3670407"/>
                <a:gd name="connsiteX3842" fmla="*/ 2421309 w 4003589"/>
                <a:gd name="connsiteY3842" fmla="*/ 3042057 h 3670407"/>
                <a:gd name="connsiteX3843" fmla="*/ 2424865 w 4003589"/>
                <a:gd name="connsiteY3843" fmla="*/ 3041812 h 3670407"/>
                <a:gd name="connsiteX3844" fmla="*/ 2428666 w 4003589"/>
                <a:gd name="connsiteY3844" fmla="*/ 3040830 h 3670407"/>
                <a:gd name="connsiteX3845" fmla="*/ 2432591 w 4003589"/>
                <a:gd name="connsiteY3845" fmla="*/ 3039114 h 3670407"/>
                <a:gd name="connsiteX3846" fmla="*/ 2436515 w 4003589"/>
                <a:gd name="connsiteY3846" fmla="*/ 3036784 h 3670407"/>
                <a:gd name="connsiteX3847" fmla="*/ 2443504 w 4003589"/>
                <a:gd name="connsiteY3847" fmla="*/ 3030284 h 3670407"/>
                <a:gd name="connsiteX3848" fmla="*/ 2448287 w 4003589"/>
                <a:gd name="connsiteY3848" fmla="*/ 3022804 h 3670407"/>
                <a:gd name="connsiteX3849" fmla="*/ 2450372 w 4003589"/>
                <a:gd name="connsiteY3849" fmla="*/ 3015201 h 3670407"/>
                <a:gd name="connsiteX3850" fmla="*/ 2449391 w 4003589"/>
                <a:gd name="connsiteY3850" fmla="*/ 3008457 h 3670407"/>
                <a:gd name="connsiteX3851" fmla="*/ 2447551 w 4003589"/>
                <a:gd name="connsiteY3851" fmla="*/ 3005759 h 3670407"/>
                <a:gd name="connsiteX3852" fmla="*/ 2445099 w 4003589"/>
                <a:gd name="connsiteY3852" fmla="*/ 3003797 h 3670407"/>
                <a:gd name="connsiteX3853" fmla="*/ 2442156 w 4003589"/>
                <a:gd name="connsiteY3853" fmla="*/ 3002570 h 3670407"/>
                <a:gd name="connsiteX3854" fmla="*/ 2438722 w 4003589"/>
                <a:gd name="connsiteY3854" fmla="*/ 3002080 h 3670407"/>
                <a:gd name="connsiteX3855" fmla="*/ 27469 w 4003589"/>
                <a:gd name="connsiteY3855" fmla="*/ 3003797 h 3670407"/>
                <a:gd name="connsiteX3856" fmla="*/ 25262 w 4003589"/>
                <a:gd name="connsiteY3856" fmla="*/ 3004042 h 3670407"/>
                <a:gd name="connsiteX3857" fmla="*/ 22809 w 4003589"/>
                <a:gd name="connsiteY3857" fmla="*/ 3004900 h 3670407"/>
                <a:gd name="connsiteX3858" fmla="*/ 20111 w 4003589"/>
                <a:gd name="connsiteY3858" fmla="*/ 3006372 h 3670407"/>
                <a:gd name="connsiteX3859" fmla="*/ 17291 w 4003589"/>
                <a:gd name="connsiteY3859" fmla="*/ 3008457 h 3670407"/>
                <a:gd name="connsiteX3860" fmla="*/ 12140 w 4003589"/>
                <a:gd name="connsiteY3860" fmla="*/ 3013362 h 3670407"/>
                <a:gd name="connsiteX3861" fmla="*/ 8093 w 4003589"/>
                <a:gd name="connsiteY3861" fmla="*/ 3018880 h 3670407"/>
                <a:gd name="connsiteX3862" fmla="*/ 5518 w 4003589"/>
                <a:gd name="connsiteY3862" fmla="*/ 3024398 h 3670407"/>
                <a:gd name="connsiteX3863" fmla="*/ 4905 w 4003589"/>
                <a:gd name="connsiteY3863" fmla="*/ 3029181 h 3670407"/>
                <a:gd name="connsiteX3864" fmla="*/ 5396 w 4003589"/>
                <a:gd name="connsiteY3864" fmla="*/ 3030897 h 3670407"/>
                <a:gd name="connsiteX3865" fmla="*/ 6254 w 4003589"/>
                <a:gd name="connsiteY3865" fmla="*/ 3032124 h 3670407"/>
                <a:gd name="connsiteX3866" fmla="*/ 7480 w 4003589"/>
                <a:gd name="connsiteY3866" fmla="*/ 3032860 h 3670407"/>
                <a:gd name="connsiteX3867" fmla="*/ 9075 w 4003589"/>
                <a:gd name="connsiteY3867" fmla="*/ 3033105 h 3670407"/>
                <a:gd name="connsiteX3868" fmla="*/ 11282 w 4003589"/>
                <a:gd name="connsiteY3868" fmla="*/ 3032860 h 3670407"/>
                <a:gd name="connsiteX3869" fmla="*/ 13734 w 4003589"/>
                <a:gd name="connsiteY3869" fmla="*/ 3032001 h 3670407"/>
                <a:gd name="connsiteX3870" fmla="*/ 16432 w 4003589"/>
                <a:gd name="connsiteY3870" fmla="*/ 3030530 h 3670407"/>
                <a:gd name="connsiteX3871" fmla="*/ 19375 w 4003589"/>
                <a:gd name="connsiteY3871" fmla="*/ 3028445 h 3670407"/>
                <a:gd name="connsiteX3872" fmla="*/ 24526 w 4003589"/>
                <a:gd name="connsiteY3872" fmla="*/ 3023540 h 3670407"/>
                <a:gd name="connsiteX3873" fmla="*/ 28572 w 4003589"/>
                <a:gd name="connsiteY3873" fmla="*/ 3018022 h 3670407"/>
                <a:gd name="connsiteX3874" fmla="*/ 31148 w 4003589"/>
                <a:gd name="connsiteY3874" fmla="*/ 3012503 h 3670407"/>
                <a:gd name="connsiteX3875" fmla="*/ 31761 w 4003589"/>
                <a:gd name="connsiteY3875" fmla="*/ 3007721 h 3670407"/>
                <a:gd name="connsiteX3876" fmla="*/ 31393 w 4003589"/>
                <a:gd name="connsiteY3876" fmla="*/ 3006004 h 3670407"/>
                <a:gd name="connsiteX3877" fmla="*/ 30535 w 4003589"/>
                <a:gd name="connsiteY3877" fmla="*/ 3004777 h 3670407"/>
                <a:gd name="connsiteX3878" fmla="*/ 29308 w 4003589"/>
                <a:gd name="connsiteY3878" fmla="*/ 3004042 h 3670407"/>
                <a:gd name="connsiteX3879" fmla="*/ 27714 w 4003589"/>
                <a:gd name="connsiteY3879" fmla="*/ 3003797 h 3670407"/>
                <a:gd name="connsiteX3880" fmla="*/ 2361711 w 4003589"/>
                <a:gd name="connsiteY3880" fmla="*/ 3055546 h 3670407"/>
                <a:gd name="connsiteX3881" fmla="*/ 2358278 w 4003589"/>
                <a:gd name="connsiteY3881" fmla="*/ 3055791 h 3670407"/>
                <a:gd name="connsiteX3882" fmla="*/ 2354721 w 4003589"/>
                <a:gd name="connsiteY3882" fmla="*/ 3056650 h 3670407"/>
                <a:gd name="connsiteX3883" fmla="*/ 2351043 w 4003589"/>
                <a:gd name="connsiteY3883" fmla="*/ 3058244 h 3670407"/>
                <a:gd name="connsiteX3884" fmla="*/ 2347241 w 4003589"/>
                <a:gd name="connsiteY3884" fmla="*/ 3060451 h 3670407"/>
                <a:gd name="connsiteX3885" fmla="*/ 2340128 w 4003589"/>
                <a:gd name="connsiteY3885" fmla="*/ 3066705 h 3670407"/>
                <a:gd name="connsiteX3886" fmla="*/ 2335223 w 4003589"/>
                <a:gd name="connsiteY3886" fmla="*/ 3074063 h 3670407"/>
                <a:gd name="connsiteX3887" fmla="*/ 2332893 w 4003589"/>
                <a:gd name="connsiteY3887" fmla="*/ 3081666 h 3670407"/>
                <a:gd name="connsiteX3888" fmla="*/ 2333629 w 4003589"/>
                <a:gd name="connsiteY3888" fmla="*/ 3088533 h 3670407"/>
                <a:gd name="connsiteX3889" fmla="*/ 2335223 w 4003589"/>
                <a:gd name="connsiteY3889" fmla="*/ 3091476 h 3670407"/>
                <a:gd name="connsiteX3890" fmla="*/ 2337553 w 4003589"/>
                <a:gd name="connsiteY3890" fmla="*/ 3093561 h 3670407"/>
                <a:gd name="connsiteX3891" fmla="*/ 2340496 w 4003589"/>
                <a:gd name="connsiteY3891" fmla="*/ 3094910 h 3670407"/>
                <a:gd name="connsiteX3892" fmla="*/ 2343930 w 4003589"/>
                <a:gd name="connsiteY3892" fmla="*/ 3095400 h 3670407"/>
                <a:gd name="connsiteX3893" fmla="*/ 2347363 w 4003589"/>
                <a:gd name="connsiteY3893" fmla="*/ 3095155 h 3670407"/>
                <a:gd name="connsiteX3894" fmla="*/ 2350920 w 4003589"/>
                <a:gd name="connsiteY3894" fmla="*/ 3094297 h 3670407"/>
                <a:gd name="connsiteX3895" fmla="*/ 2354598 w 4003589"/>
                <a:gd name="connsiteY3895" fmla="*/ 3092703 h 3670407"/>
                <a:gd name="connsiteX3896" fmla="*/ 2358400 w 4003589"/>
                <a:gd name="connsiteY3896" fmla="*/ 3090495 h 3670407"/>
                <a:gd name="connsiteX3897" fmla="*/ 2365513 w 4003589"/>
                <a:gd name="connsiteY3897" fmla="*/ 3084118 h 3670407"/>
                <a:gd name="connsiteX3898" fmla="*/ 2370418 w 4003589"/>
                <a:gd name="connsiteY3898" fmla="*/ 3076638 h 3670407"/>
                <a:gd name="connsiteX3899" fmla="*/ 2372748 w 4003589"/>
                <a:gd name="connsiteY3899" fmla="*/ 3069035 h 3670407"/>
                <a:gd name="connsiteX3900" fmla="*/ 2372012 w 4003589"/>
                <a:gd name="connsiteY3900" fmla="*/ 3062168 h 3670407"/>
                <a:gd name="connsiteX3901" fmla="*/ 2370295 w 4003589"/>
                <a:gd name="connsiteY3901" fmla="*/ 3059225 h 3670407"/>
                <a:gd name="connsiteX3902" fmla="*/ 2367843 w 4003589"/>
                <a:gd name="connsiteY3902" fmla="*/ 3057140 h 3670407"/>
                <a:gd name="connsiteX3903" fmla="*/ 2364777 w 4003589"/>
                <a:gd name="connsiteY3903" fmla="*/ 3055791 h 3670407"/>
                <a:gd name="connsiteX3904" fmla="*/ 2361221 w 4003589"/>
                <a:gd name="connsiteY3904" fmla="*/ 3055301 h 3670407"/>
                <a:gd name="connsiteX3905" fmla="*/ 32497 w 4003589"/>
                <a:gd name="connsiteY3905" fmla="*/ 3043528 h 3670407"/>
                <a:gd name="connsiteX3906" fmla="*/ 30167 w 4003589"/>
                <a:gd name="connsiteY3906" fmla="*/ 3043774 h 3670407"/>
                <a:gd name="connsiteX3907" fmla="*/ 27592 w 4003589"/>
                <a:gd name="connsiteY3907" fmla="*/ 3044632 h 3670407"/>
                <a:gd name="connsiteX3908" fmla="*/ 24771 w 4003589"/>
                <a:gd name="connsiteY3908" fmla="*/ 3046226 h 3670407"/>
                <a:gd name="connsiteX3909" fmla="*/ 21705 w 4003589"/>
                <a:gd name="connsiteY3909" fmla="*/ 3048433 h 3670407"/>
                <a:gd name="connsiteX3910" fmla="*/ 16555 w 4003589"/>
                <a:gd name="connsiteY3910" fmla="*/ 3053584 h 3670407"/>
                <a:gd name="connsiteX3911" fmla="*/ 12631 w 4003589"/>
                <a:gd name="connsiteY3911" fmla="*/ 3059225 h 3670407"/>
                <a:gd name="connsiteX3912" fmla="*/ 10178 w 4003589"/>
                <a:gd name="connsiteY3912" fmla="*/ 3064743 h 3670407"/>
                <a:gd name="connsiteX3913" fmla="*/ 9688 w 4003589"/>
                <a:gd name="connsiteY3913" fmla="*/ 3069403 h 3670407"/>
                <a:gd name="connsiteX3914" fmla="*/ 10178 w 4003589"/>
                <a:gd name="connsiteY3914" fmla="*/ 3070997 h 3670407"/>
                <a:gd name="connsiteX3915" fmla="*/ 11037 w 4003589"/>
                <a:gd name="connsiteY3915" fmla="*/ 3072223 h 3670407"/>
                <a:gd name="connsiteX3916" fmla="*/ 12263 w 4003589"/>
                <a:gd name="connsiteY3916" fmla="*/ 3072959 h 3670407"/>
                <a:gd name="connsiteX3917" fmla="*/ 13857 w 4003589"/>
                <a:gd name="connsiteY3917" fmla="*/ 3073205 h 3670407"/>
                <a:gd name="connsiteX3918" fmla="*/ 16187 w 4003589"/>
                <a:gd name="connsiteY3918" fmla="*/ 3072959 h 3670407"/>
                <a:gd name="connsiteX3919" fmla="*/ 18762 w 4003589"/>
                <a:gd name="connsiteY3919" fmla="*/ 3072101 h 3670407"/>
                <a:gd name="connsiteX3920" fmla="*/ 21583 w 4003589"/>
                <a:gd name="connsiteY3920" fmla="*/ 3070507 h 3670407"/>
                <a:gd name="connsiteX3921" fmla="*/ 24526 w 4003589"/>
                <a:gd name="connsiteY3921" fmla="*/ 3068300 h 3670407"/>
                <a:gd name="connsiteX3922" fmla="*/ 29676 w 4003589"/>
                <a:gd name="connsiteY3922" fmla="*/ 3063149 h 3670407"/>
                <a:gd name="connsiteX3923" fmla="*/ 33600 w 4003589"/>
                <a:gd name="connsiteY3923" fmla="*/ 3057508 h 3670407"/>
                <a:gd name="connsiteX3924" fmla="*/ 36053 w 4003589"/>
                <a:gd name="connsiteY3924" fmla="*/ 3051990 h 3670407"/>
                <a:gd name="connsiteX3925" fmla="*/ 36543 w 4003589"/>
                <a:gd name="connsiteY3925" fmla="*/ 3047330 h 3670407"/>
                <a:gd name="connsiteX3926" fmla="*/ 36053 w 4003589"/>
                <a:gd name="connsiteY3926" fmla="*/ 3045735 h 3670407"/>
                <a:gd name="connsiteX3927" fmla="*/ 35194 w 4003589"/>
                <a:gd name="connsiteY3927" fmla="*/ 3044509 h 3670407"/>
                <a:gd name="connsiteX3928" fmla="*/ 33968 w 4003589"/>
                <a:gd name="connsiteY3928" fmla="*/ 3043774 h 3670407"/>
                <a:gd name="connsiteX3929" fmla="*/ 32374 w 4003589"/>
                <a:gd name="connsiteY3929" fmla="*/ 3043528 h 3670407"/>
                <a:gd name="connsiteX3930" fmla="*/ 2284210 w 4003589"/>
                <a:gd name="connsiteY3930" fmla="*/ 3107173 h 3670407"/>
                <a:gd name="connsiteX3931" fmla="*/ 2281021 w 4003589"/>
                <a:gd name="connsiteY3931" fmla="*/ 3107418 h 3670407"/>
                <a:gd name="connsiteX3932" fmla="*/ 2277588 w 4003589"/>
                <a:gd name="connsiteY3932" fmla="*/ 3108276 h 3670407"/>
                <a:gd name="connsiteX3933" fmla="*/ 2274032 w 4003589"/>
                <a:gd name="connsiteY3933" fmla="*/ 3109748 h 3670407"/>
                <a:gd name="connsiteX3934" fmla="*/ 2270352 w 4003589"/>
                <a:gd name="connsiteY3934" fmla="*/ 3111833 h 3670407"/>
                <a:gd name="connsiteX3935" fmla="*/ 2263240 w 4003589"/>
                <a:gd name="connsiteY3935" fmla="*/ 3117964 h 3670407"/>
                <a:gd name="connsiteX3936" fmla="*/ 2258090 w 4003589"/>
                <a:gd name="connsiteY3936" fmla="*/ 3125322 h 3670407"/>
                <a:gd name="connsiteX3937" fmla="*/ 2255392 w 4003589"/>
                <a:gd name="connsiteY3937" fmla="*/ 3133048 h 3670407"/>
                <a:gd name="connsiteX3938" fmla="*/ 2255760 w 4003589"/>
                <a:gd name="connsiteY3938" fmla="*/ 3140160 h 3670407"/>
                <a:gd name="connsiteX3939" fmla="*/ 2257354 w 4003589"/>
                <a:gd name="connsiteY3939" fmla="*/ 3143348 h 3670407"/>
                <a:gd name="connsiteX3940" fmla="*/ 2259684 w 4003589"/>
                <a:gd name="connsiteY3940" fmla="*/ 3145678 h 3670407"/>
                <a:gd name="connsiteX3941" fmla="*/ 2262750 w 4003589"/>
                <a:gd name="connsiteY3941" fmla="*/ 3147150 h 3670407"/>
                <a:gd name="connsiteX3942" fmla="*/ 2266306 w 4003589"/>
                <a:gd name="connsiteY3942" fmla="*/ 3147763 h 3670407"/>
                <a:gd name="connsiteX3943" fmla="*/ 2269494 w 4003589"/>
                <a:gd name="connsiteY3943" fmla="*/ 3147518 h 3670407"/>
                <a:gd name="connsiteX3944" fmla="*/ 2272928 w 4003589"/>
                <a:gd name="connsiteY3944" fmla="*/ 3146659 h 3670407"/>
                <a:gd name="connsiteX3945" fmla="*/ 2276484 w 4003589"/>
                <a:gd name="connsiteY3945" fmla="*/ 3145188 h 3670407"/>
                <a:gd name="connsiteX3946" fmla="*/ 2280040 w 4003589"/>
                <a:gd name="connsiteY3946" fmla="*/ 3143103 h 3670407"/>
                <a:gd name="connsiteX3947" fmla="*/ 2287275 w 4003589"/>
                <a:gd name="connsiteY3947" fmla="*/ 3136849 h 3670407"/>
                <a:gd name="connsiteX3948" fmla="*/ 2292426 w 4003589"/>
                <a:gd name="connsiteY3948" fmla="*/ 3129491 h 3670407"/>
                <a:gd name="connsiteX3949" fmla="*/ 2295001 w 4003589"/>
                <a:gd name="connsiteY3949" fmla="*/ 3121766 h 3670407"/>
                <a:gd name="connsiteX3950" fmla="*/ 2294633 w 4003589"/>
                <a:gd name="connsiteY3950" fmla="*/ 3114776 h 3670407"/>
                <a:gd name="connsiteX3951" fmla="*/ 2293039 w 4003589"/>
                <a:gd name="connsiteY3951" fmla="*/ 3111588 h 3670407"/>
                <a:gd name="connsiteX3952" fmla="*/ 2290709 w 4003589"/>
                <a:gd name="connsiteY3952" fmla="*/ 3109258 h 3670407"/>
                <a:gd name="connsiteX3953" fmla="*/ 2287643 w 4003589"/>
                <a:gd name="connsiteY3953" fmla="*/ 3107786 h 3670407"/>
                <a:gd name="connsiteX3954" fmla="*/ 2284087 w 4003589"/>
                <a:gd name="connsiteY3954" fmla="*/ 3107295 h 3670407"/>
                <a:gd name="connsiteX3955" fmla="*/ 39241 w 4003589"/>
                <a:gd name="connsiteY3955" fmla="*/ 3082524 h 3670407"/>
                <a:gd name="connsiteX3956" fmla="*/ 36911 w 4003589"/>
                <a:gd name="connsiteY3956" fmla="*/ 3082770 h 3670407"/>
                <a:gd name="connsiteX3957" fmla="*/ 34213 w 4003589"/>
                <a:gd name="connsiteY3957" fmla="*/ 3083751 h 3670407"/>
                <a:gd name="connsiteX3958" fmla="*/ 31270 w 4003589"/>
                <a:gd name="connsiteY3958" fmla="*/ 3085468 h 3670407"/>
                <a:gd name="connsiteX3959" fmla="*/ 28082 w 4003589"/>
                <a:gd name="connsiteY3959" fmla="*/ 3087797 h 3670407"/>
                <a:gd name="connsiteX3960" fmla="*/ 23054 w 4003589"/>
                <a:gd name="connsiteY3960" fmla="*/ 3093070 h 3670407"/>
                <a:gd name="connsiteX3961" fmla="*/ 19130 w 4003589"/>
                <a:gd name="connsiteY3961" fmla="*/ 3098834 h 3670407"/>
                <a:gd name="connsiteX3962" fmla="*/ 16800 w 4003589"/>
                <a:gd name="connsiteY3962" fmla="*/ 3104352 h 3670407"/>
                <a:gd name="connsiteX3963" fmla="*/ 16432 w 4003589"/>
                <a:gd name="connsiteY3963" fmla="*/ 3109012 h 3670407"/>
                <a:gd name="connsiteX3964" fmla="*/ 16923 w 4003589"/>
                <a:gd name="connsiteY3964" fmla="*/ 3110484 h 3670407"/>
                <a:gd name="connsiteX3965" fmla="*/ 17781 w 4003589"/>
                <a:gd name="connsiteY3965" fmla="*/ 3111588 h 3670407"/>
                <a:gd name="connsiteX3966" fmla="*/ 19007 w 4003589"/>
                <a:gd name="connsiteY3966" fmla="*/ 3112201 h 3670407"/>
                <a:gd name="connsiteX3967" fmla="*/ 20479 w 4003589"/>
                <a:gd name="connsiteY3967" fmla="*/ 3112446 h 3670407"/>
                <a:gd name="connsiteX3968" fmla="*/ 22932 w 4003589"/>
                <a:gd name="connsiteY3968" fmla="*/ 3112201 h 3670407"/>
                <a:gd name="connsiteX3969" fmla="*/ 25629 w 4003589"/>
                <a:gd name="connsiteY3969" fmla="*/ 3111220 h 3670407"/>
                <a:gd name="connsiteX3970" fmla="*/ 28572 w 4003589"/>
                <a:gd name="connsiteY3970" fmla="*/ 3109503 h 3670407"/>
                <a:gd name="connsiteX3971" fmla="*/ 31761 w 4003589"/>
                <a:gd name="connsiteY3971" fmla="*/ 3107173 h 3670407"/>
                <a:gd name="connsiteX3972" fmla="*/ 36911 w 4003589"/>
                <a:gd name="connsiteY3972" fmla="*/ 3101900 h 3670407"/>
                <a:gd name="connsiteX3973" fmla="*/ 40835 w 4003589"/>
                <a:gd name="connsiteY3973" fmla="*/ 3096136 h 3670407"/>
                <a:gd name="connsiteX3974" fmla="*/ 43165 w 4003589"/>
                <a:gd name="connsiteY3974" fmla="*/ 3090618 h 3670407"/>
                <a:gd name="connsiteX3975" fmla="*/ 43411 w 4003589"/>
                <a:gd name="connsiteY3975" fmla="*/ 3085958 h 3670407"/>
                <a:gd name="connsiteX3976" fmla="*/ 42920 w 4003589"/>
                <a:gd name="connsiteY3976" fmla="*/ 3084486 h 3670407"/>
                <a:gd name="connsiteX3977" fmla="*/ 42062 w 4003589"/>
                <a:gd name="connsiteY3977" fmla="*/ 3083383 h 3670407"/>
                <a:gd name="connsiteX3978" fmla="*/ 40835 w 4003589"/>
                <a:gd name="connsiteY3978" fmla="*/ 3082647 h 3670407"/>
                <a:gd name="connsiteX3979" fmla="*/ 39364 w 4003589"/>
                <a:gd name="connsiteY3979" fmla="*/ 3082402 h 3670407"/>
                <a:gd name="connsiteX3980" fmla="*/ 2206340 w 4003589"/>
                <a:gd name="connsiteY3980" fmla="*/ 3156715 h 3670407"/>
                <a:gd name="connsiteX3981" fmla="*/ 2203274 w 4003589"/>
                <a:gd name="connsiteY3981" fmla="*/ 3156837 h 3670407"/>
                <a:gd name="connsiteX3982" fmla="*/ 2200086 w 4003589"/>
                <a:gd name="connsiteY3982" fmla="*/ 3157573 h 3670407"/>
                <a:gd name="connsiteX3983" fmla="*/ 2196775 w 4003589"/>
                <a:gd name="connsiteY3983" fmla="*/ 3158799 h 3670407"/>
                <a:gd name="connsiteX3984" fmla="*/ 2193341 w 4003589"/>
                <a:gd name="connsiteY3984" fmla="*/ 3160639 h 3670407"/>
                <a:gd name="connsiteX3985" fmla="*/ 2186106 w 4003589"/>
                <a:gd name="connsiteY3985" fmla="*/ 3166648 h 3670407"/>
                <a:gd name="connsiteX3986" fmla="*/ 2180833 w 4003589"/>
                <a:gd name="connsiteY3986" fmla="*/ 3174006 h 3670407"/>
                <a:gd name="connsiteX3987" fmla="*/ 2178013 w 4003589"/>
                <a:gd name="connsiteY3987" fmla="*/ 3181731 h 3670407"/>
                <a:gd name="connsiteX3988" fmla="*/ 2178013 w 4003589"/>
                <a:gd name="connsiteY3988" fmla="*/ 3188966 h 3670407"/>
                <a:gd name="connsiteX3989" fmla="*/ 2179362 w 4003589"/>
                <a:gd name="connsiteY3989" fmla="*/ 3192277 h 3670407"/>
                <a:gd name="connsiteX3990" fmla="*/ 2181692 w 4003589"/>
                <a:gd name="connsiteY3990" fmla="*/ 3194730 h 3670407"/>
                <a:gd name="connsiteX3991" fmla="*/ 2184758 w 4003589"/>
                <a:gd name="connsiteY3991" fmla="*/ 3196324 h 3670407"/>
                <a:gd name="connsiteX3992" fmla="*/ 2188436 w 4003589"/>
                <a:gd name="connsiteY3992" fmla="*/ 3196937 h 3670407"/>
                <a:gd name="connsiteX3993" fmla="*/ 2191502 w 4003589"/>
                <a:gd name="connsiteY3993" fmla="*/ 3196814 h 3670407"/>
                <a:gd name="connsiteX3994" fmla="*/ 2194813 w 4003589"/>
                <a:gd name="connsiteY3994" fmla="*/ 3196079 h 3670407"/>
                <a:gd name="connsiteX3995" fmla="*/ 2198247 w 4003589"/>
                <a:gd name="connsiteY3995" fmla="*/ 3194730 h 3670407"/>
                <a:gd name="connsiteX3996" fmla="*/ 2201680 w 4003589"/>
                <a:gd name="connsiteY3996" fmla="*/ 3192890 h 3670407"/>
                <a:gd name="connsiteX3997" fmla="*/ 2208915 w 4003589"/>
                <a:gd name="connsiteY3997" fmla="*/ 3187004 h 3670407"/>
                <a:gd name="connsiteX3998" fmla="*/ 2214189 w 4003589"/>
                <a:gd name="connsiteY3998" fmla="*/ 3179646 h 3670407"/>
                <a:gd name="connsiteX3999" fmla="*/ 2217009 w 4003589"/>
                <a:gd name="connsiteY3999" fmla="*/ 3171921 h 3670407"/>
                <a:gd name="connsiteX4000" fmla="*/ 2217009 w 4003589"/>
                <a:gd name="connsiteY4000" fmla="*/ 3164686 h 3670407"/>
                <a:gd name="connsiteX4001" fmla="*/ 2215537 w 4003589"/>
                <a:gd name="connsiteY4001" fmla="*/ 3161375 h 3670407"/>
                <a:gd name="connsiteX4002" fmla="*/ 2213207 w 4003589"/>
                <a:gd name="connsiteY4002" fmla="*/ 3158922 h 3670407"/>
                <a:gd name="connsiteX4003" fmla="*/ 2210142 w 4003589"/>
                <a:gd name="connsiteY4003" fmla="*/ 3157328 h 3670407"/>
                <a:gd name="connsiteX4004" fmla="*/ 2206463 w 4003589"/>
                <a:gd name="connsiteY4004" fmla="*/ 3156715 h 3670407"/>
                <a:gd name="connsiteX4005" fmla="*/ 47825 w 4003589"/>
                <a:gd name="connsiteY4005" fmla="*/ 3120785 h 3670407"/>
                <a:gd name="connsiteX4006" fmla="*/ 45373 w 4003589"/>
                <a:gd name="connsiteY4006" fmla="*/ 3121030 h 3670407"/>
                <a:gd name="connsiteX4007" fmla="*/ 42552 w 4003589"/>
                <a:gd name="connsiteY4007" fmla="*/ 3122133 h 3670407"/>
                <a:gd name="connsiteX4008" fmla="*/ 39486 w 4003589"/>
                <a:gd name="connsiteY4008" fmla="*/ 3123973 h 3670407"/>
                <a:gd name="connsiteX4009" fmla="*/ 36176 w 4003589"/>
                <a:gd name="connsiteY4009" fmla="*/ 3126548 h 3670407"/>
                <a:gd name="connsiteX4010" fmla="*/ 31025 w 4003589"/>
                <a:gd name="connsiteY4010" fmla="*/ 3131944 h 3670407"/>
                <a:gd name="connsiteX4011" fmla="*/ 27224 w 4003589"/>
                <a:gd name="connsiteY4011" fmla="*/ 3137707 h 3670407"/>
                <a:gd name="connsiteX4012" fmla="*/ 25016 w 4003589"/>
                <a:gd name="connsiteY4012" fmla="*/ 3143226 h 3670407"/>
                <a:gd name="connsiteX4013" fmla="*/ 24894 w 4003589"/>
                <a:gd name="connsiteY4013" fmla="*/ 3147886 h 3670407"/>
                <a:gd name="connsiteX4014" fmla="*/ 25507 w 4003589"/>
                <a:gd name="connsiteY4014" fmla="*/ 3149357 h 3670407"/>
                <a:gd name="connsiteX4015" fmla="*/ 26365 w 4003589"/>
                <a:gd name="connsiteY4015" fmla="*/ 3150338 h 3670407"/>
                <a:gd name="connsiteX4016" fmla="*/ 27592 w 4003589"/>
                <a:gd name="connsiteY4016" fmla="*/ 3150951 h 3670407"/>
                <a:gd name="connsiteX4017" fmla="*/ 29063 w 4003589"/>
                <a:gd name="connsiteY4017" fmla="*/ 3151196 h 3670407"/>
                <a:gd name="connsiteX4018" fmla="*/ 31516 w 4003589"/>
                <a:gd name="connsiteY4018" fmla="*/ 3150951 h 3670407"/>
                <a:gd name="connsiteX4019" fmla="*/ 34336 w 4003589"/>
                <a:gd name="connsiteY4019" fmla="*/ 3149848 h 3670407"/>
                <a:gd name="connsiteX4020" fmla="*/ 37524 w 4003589"/>
                <a:gd name="connsiteY4020" fmla="*/ 3148008 h 3670407"/>
                <a:gd name="connsiteX4021" fmla="*/ 40835 w 4003589"/>
                <a:gd name="connsiteY4021" fmla="*/ 3145433 h 3670407"/>
                <a:gd name="connsiteX4022" fmla="*/ 45986 w 4003589"/>
                <a:gd name="connsiteY4022" fmla="*/ 3140037 h 3670407"/>
                <a:gd name="connsiteX4023" fmla="*/ 49787 w 4003589"/>
                <a:gd name="connsiteY4023" fmla="*/ 3134274 h 3670407"/>
                <a:gd name="connsiteX4024" fmla="*/ 51995 w 4003589"/>
                <a:gd name="connsiteY4024" fmla="*/ 3128756 h 3670407"/>
                <a:gd name="connsiteX4025" fmla="*/ 52117 w 4003589"/>
                <a:gd name="connsiteY4025" fmla="*/ 3124096 h 3670407"/>
                <a:gd name="connsiteX4026" fmla="*/ 51504 w 4003589"/>
                <a:gd name="connsiteY4026" fmla="*/ 3122746 h 3670407"/>
                <a:gd name="connsiteX4027" fmla="*/ 50646 w 4003589"/>
                <a:gd name="connsiteY4027" fmla="*/ 3121766 h 3670407"/>
                <a:gd name="connsiteX4028" fmla="*/ 49419 w 4003589"/>
                <a:gd name="connsiteY4028" fmla="*/ 3121153 h 3670407"/>
                <a:gd name="connsiteX4029" fmla="*/ 47948 w 4003589"/>
                <a:gd name="connsiteY4029" fmla="*/ 3120907 h 3670407"/>
                <a:gd name="connsiteX4030" fmla="*/ 2128471 w 4003589"/>
                <a:gd name="connsiteY4030" fmla="*/ 3203927 h 3670407"/>
                <a:gd name="connsiteX4031" fmla="*/ 2125650 w 4003589"/>
                <a:gd name="connsiteY4031" fmla="*/ 3204049 h 3670407"/>
                <a:gd name="connsiteX4032" fmla="*/ 2122585 w 4003589"/>
                <a:gd name="connsiteY4032" fmla="*/ 3204663 h 3670407"/>
                <a:gd name="connsiteX4033" fmla="*/ 2119396 w 4003589"/>
                <a:gd name="connsiteY4033" fmla="*/ 3205766 h 3670407"/>
                <a:gd name="connsiteX4034" fmla="*/ 2116085 w 4003589"/>
                <a:gd name="connsiteY4034" fmla="*/ 3207483 h 3670407"/>
                <a:gd name="connsiteX4035" fmla="*/ 2108728 w 4003589"/>
                <a:gd name="connsiteY4035" fmla="*/ 3213247 h 3670407"/>
                <a:gd name="connsiteX4036" fmla="*/ 2103209 w 4003589"/>
                <a:gd name="connsiteY4036" fmla="*/ 3220482 h 3670407"/>
                <a:gd name="connsiteX4037" fmla="*/ 2100143 w 4003589"/>
                <a:gd name="connsiteY4037" fmla="*/ 3228207 h 3670407"/>
                <a:gd name="connsiteX4038" fmla="*/ 2099898 w 4003589"/>
                <a:gd name="connsiteY4038" fmla="*/ 3235565 h 3670407"/>
                <a:gd name="connsiteX4039" fmla="*/ 2101125 w 4003589"/>
                <a:gd name="connsiteY4039" fmla="*/ 3239122 h 3670407"/>
                <a:gd name="connsiteX4040" fmla="*/ 2103332 w 4003589"/>
                <a:gd name="connsiteY4040" fmla="*/ 3241819 h 3670407"/>
                <a:gd name="connsiteX4041" fmla="*/ 2106398 w 4003589"/>
                <a:gd name="connsiteY4041" fmla="*/ 3243536 h 3670407"/>
                <a:gd name="connsiteX4042" fmla="*/ 2110076 w 4003589"/>
                <a:gd name="connsiteY4042" fmla="*/ 3244272 h 3670407"/>
                <a:gd name="connsiteX4043" fmla="*/ 2112897 w 4003589"/>
                <a:gd name="connsiteY4043" fmla="*/ 3244149 h 3670407"/>
                <a:gd name="connsiteX4044" fmla="*/ 2115963 w 4003589"/>
                <a:gd name="connsiteY4044" fmla="*/ 3243536 h 3670407"/>
                <a:gd name="connsiteX4045" fmla="*/ 2119151 w 4003589"/>
                <a:gd name="connsiteY4045" fmla="*/ 3242432 h 3670407"/>
                <a:gd name="connsiteX4046" fmla="*/ 2122462 w 4003589"/>
                <a:gd name="connsiteY4046" fmla="*/ 3240716 h 3670407"/>
                <a:gd name="connsiteX4047" fmla="*/ 2129820 w 4003589"/>
                <a:gd name="connsiteY4047" fmla="*/ 3234952 h 3670407"/>
                <a:gd name="connsiteX4048" fmla="*/ 2135338 w 4003589"/>
                <a:gd name="connsiteY4048" fmla="*/ 3227717 h 3670407"/>
                <a:gd name="connsiteX4049" fmla="*/ 2138526 w 4003589"/>
                <a:gd name="connsiteY4049" fmla="*/ 3219991 h 3670407"/>
                <a:gd name="connsiteX4050" fmla="*/ 2138894 w 4003589"/>
                <a:gd name="connsiteY4050" fmla="*/ 3212634 h 3670407"/>
                <a:gd name="connsiteX4051" fmla="*/ 2137545 w 4003589"/>
                <a:gd name="connsiteY4051" fmla="*/ 3209077 h 3670407"/>
                <a:gd name="connsiteX4052" fmla="*/ 2135215 w 4003589"/>
                <a:gd name="connsiteY4052" fmla="*/ 3206502 h 3670407"/>
                <a:gd name="connsiteX4053" fmla="*/ 2132150 w 4003589"/>
                <a:gd name="connsiteY4053" fmla="*/ 3204785 h 3670407"/>
                <a:gd name="connsiteX4054" fmla="*/ 2128471 w 4003589"/>
                <a:gd name="connsiteY4054" fmla="*/ 3204172 h 3670407"/>
                <a:gd name="connsiteX4055" fmla="*/ 58249 w 4003589"/>
                <a:gd name="connsiteY4055" fmla="*/ 3158064 h 3670407"/>
                <a:gd name="connsiteX4056" fmla="*/ 55673 w 4003589"/>
                <a:gd name="connsiteY4056" fmla="*/ 3158432 h 3670407"/>
                <a:gd name="connsiteX4057" fmla="*/ 52730 w 4003589"/>
                <a:gd name="connsiteY4057" fmla="*/ 3159535 h 3670407"/>
                <a:gd name="connsiteX4058" fmla="*/ 49419 w 4003589"/>
                <a:gd name="connsiteY4058" fmla="*/ 3161497 h 3670407"/>
                <a:gd name="connsiteX4059" fmla="*/ 45986 w 4003589"/>
                <a:gd name="connsiteY4059" fmla="*/ 3164195 h 3670407"/>
                <a:gd name="connsiteX4060" fmla="*/ 40958 w 4003589"/>
                <a:gd name="connsiteY4060" fmla="*/ 3169714 h 3670407"/>
                <a:gd name="connsiteX4061" fmla="*/ 37279 w 4003589"/>
                <a:gd name="connsiteY4061" fmla="*/ 3175600 h 3670407"/>
                <a:gd name="connsiteX4062" fmla="*/ 35194 w 4003589"/>
                <a:gd name="connsiteY4062" fmla="*/ 3181118 h 3670407"/>
                <a:gd name="connsiteX4063" fmla="*/ 35194 w 4003589"/>
                <a:gd name="connsiteY4063" fmla="*/ 3185655 h 3670407"/>
                <a:gd name="connsiteX4064" fmla="*/ 35808 w 4003589"/>
                <a:gd name="connsiteY4064" fmla="*/ 3187004 h 3670407"/>
                <a:gd name="connsiteX4065" fmla="*/ 36666 w 4003589"/>
                <a:gd name="connsiteY4065" fmla="*/ 3187985 h 3670407"/>
                <a:gd name="connsiteX4066" fmla="*/ 37892 w 4003589"/>
                <a:gd name="connsiteY4066" fmla="*/ 3188599 h 3670407"/>
                <a:gd name="connsiteX4067" fmla="*/ 39364 w 4003589"/>
                <a:gd name="connsiteY4067" fmla="*/ 3188844 h 3670407"/>
                <a:gd name="connsiteX4068" fmla="*/ 41939 w 4003589"/>
                <a:gd name="connsiteY4068" fmla="*/ 3188599 h 3670407"/>
                <a:gd name="connsiteX4069" fmla="*/ 44882 w 4003589"/>
                <a:gd name="connsiteY4069" fmla="*/ 3187495 h 3670407"/>
                <a:gd name="connsiteX4070" fmla="*/ 48193 w 4003589"/>
                <a:gd name="connsiteY4070" fmla="*/ 3185533 h 3670407"/>
                <a:gd name="connsiteX4071" fmla="*/ 51627 w 4003589"/>
                <a:gd name="connsiteY4071" fmla="*/ 3182835 h 3670407"/>
                <a:gd name="connsiteX4072" fmla="*/ 56777 w 4003589"/>
                <a:gd name="connsiteY4072" fmla="*/ 3177316 h 3670407"/>
                <a:gd name="connsiteX4073" fmla="*/ 60456 w 4003589"/>
                <a:gd name="connsiteY4073" fmla="*/ 3171430 h 3670407"/>
                <a:gd name="connsiteX4074" fmla="*/ 62418 w 4003589"/>
                <a:gd name="connsiteY4074" fmla="*/ 3165912 h 3670407"/>
                <a:gd name="connsiteX4075" fmla="*/ 62418 w 4003589"/>
                <a:gd name="connsiteY4075" fmla="*/ 3161375 h 3670407"/>
                <a:gd name="connsiteX4076" fmla="*/ 61805 w 4003589"/>
                <a:gd name="connsiteY4076" fmla="*/ 3160026 h 3670407"/>
                <a:gd name="connsiteX4077" fmla="*/ 60947 w 4003589"/>
                <a:gd name="connsiteY4077" fmla="*/ 3159045 h 3670407"/>
                <a:gd name="connsiteX4078" fmla="*/ 59720 w 4003589"/>
                <a:gd name="connsiteY4078" fmla="*/ 3158432 h 3670407"/>
                <a:gd name="connsiteX4079" fmla="*/ 58249 w 4003589"/>
                <a:gd name="connsiteY4079" fmla="*/ 3158186 h 3670407"/>
                <a:gd name="connsiteX4080" fmla="*/ 2050602 w 4003589"/>
                <a:gd name="connsiteY4080" fmla="*/ 3249054 h 3670407"/>
                <a:gd name="connsiteX4081" fmla="*/ 2047904 w 4003589"/>
                <a:gd name="connsiteY4081" fmla="*/ 3249054 h 3670407"/>
                <a:gd name="connsiteX4082" fmla="*/ 2044960 w 4003589"/>
                <a:gd name="connsiteY4082" fmla="*/ 3249667 h 3670407"/>
                <a:gd name="connsiteX4083" fmla="*/ 2041895 w 4003589"/>
                <a:gd name="connsiteY4083" fmla="*/ 3250771 h 3670407"/>
                <a:gd name="connsiteX4084" fmla="*/ 2038829 w 4003589"/>
                <a:gd name="connsiteY4084" fmla="*/ 3252243 h 3670407"/>
                <a:gd name="connsiteX4085" fmla="*/ 2031471 w 4003589"/>
                <a:gd name="connsiteY4085" fmla="*/ 3257884 h 3670407"/>
                <a:gd name="connsiteX4086" fmla="*/ 2025830 w 4003589"/>
                <a:gd name="connsiteY4086" fmla="*/ 3264996 h 3670407"/>
                <a:gd name="connsiteX4087" fmla="*/ 2022519 w 4003589"/>
                <a:gd name="connsiteY4087" fmla="*/ 3272722 h 3670407"/>
                <a:gd name="connsiteX4088" fmla="*/ 2022029 w 4003589"/>
                <a:gd name="connsiteY4088" fmla="*/ 3280080 h 3670407"/>
                <a:gd name="connsiteX4089" fmla="*/ 2023255 w 4003589"/>
                <a:gd name="connsiteY4089" fmla="*/ 3283881 h 3670407"/>
                <a:gd name="connsiteX4090" fmla="*/ 2025462 w 4003589"/>
                <a:gd name="connsiteY4090" fmla="*/ 3286702 h 3670407"/>
                <a:gd name="connsiteX4091" fmla="*/ 2028528 w 4003589"/>
                <a:gd name="connsiteY4091" fmla="*/ 3288541 h 3670407"/>
                <a:gd name="connsiteX4092" fmla="*/ 2032330 w 4003589"/>
                <a:gd name="connsiteY4092" fmla="*/ 3289277 h 3670407"/>
                <a:gd name="connsiteX4093" fmla="*/ 2035027 w 4003589"/>
                <a:gd name="connsiteY4093" fmla="*/ 3289277 h 3670407"/>
                <a:gd name="connsiteX4094" fmla="*/ 2037848 w 4003589"/>
                <a:gd name="connsiteY4094" fmla="*/ 3288663 h 3670407"/>
                <a:gd name="connsiteX4095" fmla="*/ 2040791 w 4003589"/>
                <a:gd name="connsiteY4095" fmla="*/ 3287683 h 3670407"/>
                <a:gd name="connsiteX4096" fmla="*/ 2043857 w 4003589"/>
                <a:gd name="connsiteY4096" fmla="*/ 3286211 h 3670407"/>
                <a:gd name="connsiteX4097" fmla="*/ 2051215 w 4003589"/>
                <a:gd name="connsiteY4097" fmla="*/ 3280447 h 3670407"/>
                <a:gd name="connsiteX4098" fmla="*/ 2056855 w 4003589"/>
                <a:gd name="connsiteY4098" fmla="*/ 3273335 h 3670407"/>
                <a:gd name="connsiteX4099" fmla="*/ 2060289 w 4003589"/>
                <a:gd name="connsiteY4099" fmla="*/ 3265609 h 3670407"/>
                <a:gd name="connsiteX4100" fmla="*/ 2060780 w 4003589"/>
                <a:gd name="connsiteY4100" fmla="*/ 3258252 h 3670407"/>
                <a:gd name="connsiteX4101" fmla="*/ 2059553 w 4003589"/>
                <a:gd name="connsiteY4101" fmla="*/ 3254450 h 3670407"/>
                <a:gd name="connsiteX4102" fmla="*/ 2057346 w 4003589"/>
                <a:gd name="connsiteY4102" fmla="*/ 3251630 h 3670407"/>
                <a:gd name="connsiteX4103" fmla="*/ 2054280 w 4003589"/>
                <a:gd name="connsiteY4103" fmla="*/ 3249790 h 3670407"/>
                <a:gd name="connsiteX4104" fmla="*/ 2050479 w 4003589"/>
                <a:gd name="connsiteY4104" fmla="*/ 3249054 h 3670407"/>
                <a:gd name="connsiteX4105" fmla="*/ 1972854 w 4003589"/>
                <a:gd name="connsiteY4105" fmla="*/ 3291729 h 3670407"/>
                <a:gd name="connsiteX4106" fmla="*/ 1970279 w 4003589"/>
                <a:gd name="connsiteY4106" fmla="*/ 3291729 h 3670407"/>
                <a:gd name="connsiteX4107" fmla="*/ 1967581 w 4003589"/>
                <a:gd name="connsiteY4107" fmla="*/ 3292220 h 3670407"/>
                <a:gd name="connsiteX4108" fmla="*/ 1964761 w 4003589"/>
                <a:gd name="connsiteY4108" fmla="*/ 3293201 h 3670407"/>
                <a:gd name="connsiteX4109" fmla="*/ 1961818 w 4003589"/>
                <a:gd name="connsiteY4109" fmla="*/ 3294550 h 3670407"/>
                <a:gd name="connsiteX4110" fmla="*/ 1954460 w 4003589"/>
                <a:gd name="connsiteY4110" fmla="*/ 3299945 h 3670407"/>
                <a:gd name="connsiteX4111" fmla="*/ 1948697 w 4003589"/>
                <a:gd name="connsiteY4111" fmla="*/ 3306935 h 3670407"/>
                <a:gd name="connsiteX4112" fmla="*/ 1945141 w 4003589"/>
                <a:gd name="connsiteY4112" fmla="*/ 3314661 h 3670407"/>
                <a:gd name="connsiteX4113" fmla="*/ 1944282 w 4003589"/>
                <a:gd name="connsiteY4113" fmla="*/ 3322264 h 3670407"/>
                <a:gd name="connsiteX4114" fmla="*/ 1945263 w 4003589"/>
                <a:gd name="connsiteY4114" fmla="*/ 3326311 h 3670407"/>
                <a:gd name="connsiteX4115" fmla="*/ 1947348 w 4003589"/>
                <a:gd name="connsiteY4115" fmla="*/ 3329254 h 3670407"/>
                <a:gd name="connsiteX4116" fmla="*/ 1950413 w 4003589"/>
                <a:gd name="connsiteY4116" fmla="*/ 3331216 h 3670407"/>
                <a:gd name="connsiteX4117" fmla="*/ 1954215 w 4003589"/>
                <a:gd name="connsiteY4117" fmla="*/ 3332074 h 3670407"/>
                <a:gd name="connsiteX4118" fmla="*/ 1956790 w 4003589"/>
                <a:gd name="connsiteY4118" fmla="*/ 3332074 h 3670407"/>
                <a:gd name="connsiteX4119" fmla="*/ 1959488 w 4003589"/>
                <a:gd name="connsiteY4119" fmla="*/ 3331584 h 3670407"/>
                <a:gd name="connsiteX4120" fmla="*/ 1962431 w 4003589"/>
                <a:gd name="connsiteY4120" fmla="*/ 3330603 h 3670407"/>
                <a:gd name="connsiteX4121" fmla="*/ 1965374 w 4003589"/>
                <a:gd name="connsiteY4121" fmla="*/ 3329254 h 3670407"/>
                <a:gd name="connsiteX4122" fmla="*/ 1965251 w 4003589"/>
                <a:gd name="connsiteY4122" fmla="*/ 3329254 h 3670407"/>
                <a:gd name="connsiteX4123" fmla="*/ 1972732 w 4003589"/>
                <a:gd name="connsiteY4123" fmla="*/ 3323858 h 3670407"/>
                <a:gd name="connsiteX4124" fmla="*/ 1978618 w 4003589"/>
                <a:gd name="connsiteY4124" fmla="*/ 3316868 h 3670407"/>
                <a:gd name="connsiteX4125" fmla="*/ 1982297 w 4003589"/>
                <a:gd name="connsiteY4125" fmla="*/ 3309143 h 3670407"/>
                <a:gd name="connsiteX4126" fmla="*/ 1983156 w 4003589"/>
                <a:gd name="connsiteY4126" fmla="*/ 3301540 h 3670407"/>
                <a:gd name="connsiteX4127" fmla="*/ 1982052 w 4003589"/>
                <a:gd name="connsiteY4127" fmla="*/ 3297493 h 3670407"/>
                <a:gd name="connsiteX4128" fmla="*/ 1979844 w 4003589"/>
                <a:gd name="connsiteY4128" fmla="*/ 3294550 h 3670407"/>
                <a:gd name="connsiteX4129" fmla="*/ 1976779 w 4003589"/>
                <a:gd name="connsiteY4129" fmla="*/ 3292710 h 3670407"/>
                <a:gd name="connsiteX4130" fmla="*/ 1972977 w 4003589"/>
                <a:gd name="connsiteY4130" fmla="*/ 3291975 h 3670407"/>
                <a:gd name="connsiteX4131" fmla="*/ 70512 w 4003589"/>
                <a:gd name="connsiteY4131" fmla="*/ 3194607 h 3670407"/>
                <a:gd name="connsiteX4132" fmla="*/ 67814 w 4003589"/>
                <a:gd name="connsiteY4132" fmla="*/ 3194975 h 3670407"/>
                <a:gd name="connsiteX4133" fmla="*/ 64625 w 4003589"/>
                <a:gd name="connsiteY4133" fmla="*/ 3196201 h 3670407"/>
                <a:gd name="connsiteX4134" fmla="*/ 61192 w 4003589"/>
                <a:gd name="connsiteY4134" fmla="*/ 3198286 h 3670407"/>
                <a:gd name="connsiteX4135" fmla="*/ 57636 w 4003589"/>
                <a:gd name="connsiteY4135" fmla="*/ 3201229 h 3670407"/>
                <a:gd name="connsiteX4136" fmla="*/ 52608 w 4003589"/>
                <a:gd name="connsiteY4136" fmla="*/ 3206870 h 3670407"/>
                <a:gd name="connsiteX4137" fmla="*/ 49052 w 4003589"/>
                <a:gd name="connsiteY4137" fmla="*/ 3212756 h 3670407"/>
                <a:gd name="connsiteX4138" fmla="*/ 47212 w 4003589"/>
                <a:gd name="connsiteY4138" fmla="*/ 3218275 h 3670407"/>
                <a:gd name="connsiteX4139" fmla="*/ 47457 w 4003589"/>
                <a:gd name="connsiteY4139" fmla="*/ 3222812 h 3670407"/>
                <a:gd name="connsiteX4140" fmla="*/ 48071 w 4003589"/>
                <a:gd name="connsiteY4140" fmla="*/ 3224038 h 3670407"/>
                <a:gd name="connsiteX4141" fmla="*/ 48929 w 4003589"/>
                <a:gd name="connsiteY4141" fmla="*/ 3224897 h 3670407"/>
                <a:gd name="connsiteX4142" fmla="*/ 50033 w 4003589"/>
                <a:gd name="connsiteY4142" fmla="*/ 3225510 h 3670407"/>
                <a:gd name="connsiteX4143" fmla="*/ 51381 w 4003589"/>
                <a:gd name="connsiteY4143" fmla="*/ 3225755 h 3670407"/>
                <a:gd name="connsiteX4144" fmla="*/ 54079 w 4003589"/>
                <a:gd name="connsiteY4144" fmla="*/ 3225387 h 3670407"/>
                <a:gd name="connsiteX4145" fmla="*/ 57268 w 4003589"/>
                <a:gd name="connsiteY4145" fmla="*/ 3224161 h 3670407"/>
                <a:gd name="connsiteX4146" fmla="*/ 60701 w 4003589"/>
                <a:gd name="connsiteY4146" fmla="*/ 3222076 h 3670407"/>
                <a:gd name="connsiteX4147" fmla="*/ 64258 w 4003589"/>
                <a:gd name="connsiteY4147" fmla="*/ 3219256 h 3670407"/>
                <a:gd name="connsiteX4148" fmla="*/ 69285 w 4003589"/>
                <a:gd name="connsiteY4148" fmla="*/ 3213615 h 3670407"/>
                <a:gd name="connsiteX4149" fmla="*/ 72964 w 4003589"/>
                <a:gd name="connsiteY4149" fmla="*/ 3207606 h 3670407"/>
                <a:gd name="connsiteX4150" fmla="*/ 74804 w 4003589"/>
                <a:gd name="connsiteY4150" fmla="*/ 3201965 h 3670407"/>
                <a:gd name="connsiteX4151" fmla="*/ 74558 w 4003589"/>
                <a:gd name="connsiteY4151" fmla="*/ 3197428 h 3670407"/>
                <a:gd name="connsiteX4152" fmla="*/ 73945 w 4003589"/>
                <a:gd name="connsiteY4152" fmla="*/ 3196201 h 3670407"/>
                <a:gd name="connsiteX4153" fmla="*/ 73087 w 4003589"/>
                <a:gd name="connsiteY4153" fmla="*/ 3195343 h 3670407"/>
                <a:gd name="connsiteX4154" fmla="*/ 71983 w 4003589"/>
                <a:gd name="connsiteY4154" fmla="*/ 3194852 h 3670407"/>
                <a:gd name="connsiteX4155" fmla="*/ 70634 w 4003589"/>
                <a:gd name="connsiteY4155" fmla="*/ 3194607 h 3670407"/>
                <a:gd name="connsiteX4156" fmla="*/ 1895476 w 4003589"/>
                <a:gd name="connsiteY4156" fmla="*/ 3332074 h 3670407"/>
                <a:gd name="connsiteX4157" fmla="*/ 1893146 w 4003589"/>
                <a:gd name="connsiteY4157" fmla="*/ 3332074 h 3670407"/>
                <a:gd name="connsiteX4158" fmla="*/ 1890571 w 4003589"/>
                <a:gd name="connsiteY4158" fmla="*/ 3332565 h 3670407"/>
                <a:gd name="connsiteX4159" fmla="*/ 1887873 w 4003589"/>
                <a:gd name="connsiteY4159" fmla="*/ 3333423 h 3670407"/>
                <a:gd name="connsiteX4160" fmla="*/ 1885175 w 4003589"/>
                <a:gd name="connsiteY4160" fmla="*/ 3334649 h 3670407"/>
                <a:gd name="connsiteX4161" fmla="*/ 1877695 w 4003589"/>
                <a:gd name="connsiteY4161" fmla="*/ 3339800 h 3670407"/>
                <a:gd name="connsiteX4162" fmla="*/ 1871686 w 4003589"/>
                <a:gd name="connsiteY4162" fmla="*/ 3346667 h 3670407"/>
                <a:gd name="connsiteX4163" fmla="*/ 1867762 w 4003589"/>
                <a:gd name="connsiteY4163" fmla="*/ 3354393 h 3670407"/>
                <a:gd name="connsiteX4164" fmla="*/ 1866535 w 4003589"/>
                <a:gd name="connsiteY4164" fmla="*/ 3362118 h 3670407"/>
                <a:gd name="connsiteX4165" fmla="*/ 1867394 w 4003589"/>
                <a:gd name="connsiteY4165" fmla="*/ 3366410 h 3670407"/>
                <a:gd name="connsiteX4166" fmla="*/ 1869478 w 4003589"/>
                <a:gd name="connsiteY4166" fmla="*/ 3369599 h 3670407"/>
                <a:gd name="connsiteX4167" fmla="*/ 1872544 w 4003589"/>
                <a:gd name="connsiteY4167" fmla="*/ 3371683 h 3670407"/>
                <a:gd name="connsiteX4168" fmla="*/ 1876468 w 4003589"/>
                <a:gd name="connsiteY4168" fmla="*/ 3372542 h 3670407"/>
                <a:gd name="connsiteX4169" fmla="*/ 1878798 w 4003589"/>
                <a:gd name="connsiteY4169" fmla="*/ 3372542 h 3670407"/>
                <a:gd name="connsiteX4170" fmla="*/ 1881373 w 4003589"/>
                <a:gd name="connsiteY4170" fmla="*/ 3372174 h 3670407"/>
                <a:gd name="connsiteX4171" fmla="*/ 1884071 w 4003589"/>
                <a:gd name="connsiteY4171" fmla="*/ 3371316 h 3670407"/>
                <a:gd name="connsiteX4172" fmla="*/ 1886892 w 4003589"/>
                <a:gd name="connsiteY4172" fmla="*/ 3370089 h 3670407"/>
                <a:gd name="connsiteX4173" fmla="*/ 1894372 w 4003589"/>
                <a:gd name="connsiteY4173" fmla="*/ 3364939 h 3670407"/>
                <a:gd name="connsiteX4174" fmla="*/ 1900381 w 4003589"/>
                <a:gd name="connsiteY4174" fmla="*/ 3358071 h 3670407"/>
                <a:gd name="connsiteX4175" fmla="*/ 1904305 w 4003589"/>
                <a:gd name="connsiteY4175" fmla="*/ 3350346 h 3670407"/>
                <a:gd name="connsiteX4176" fmla="*/ 1905531 w 4003589"/>
                <a:gd name="connsiteY4176" fmla="*/ 3342743 h 3670407"/>
                <a:gd name="connsiteX4177" fmla="*/ 1904550 w 4003589"/>
                <a:gd name="connsiteY4177" fmla="*/ 3338451 h 3670407"/>
                <a:gd name="connsiteX4178" fmla="*/ 1902466 w 4003589"/>
                <a:gd name="connsiteY4178" fmla="*/ 3335263 h 3670407"/>
                <a:gd name="connsiteX4179" fmla="*/ 1899400 w 4003589"/>
                <a:gd name="connsiteY4179" fmla="*/ 3333178 h 3670407"/>
                <a:gd name="connsiteX4180" fmla="*/ 1895476 w 4003589"/>
                <a:gd name="connsiteY4180" fmla="*/ 3332320 h 3670407"/>
                <a:gd name="connsiteX4181" fmla="*/ 84614 w 4003589"/>
                <a:gd name="connsiteY4181" fmla="*/ 3230047 h 3670407"/>
                <a:gd name="connsiteX4182" fmla="*/ 81793 w 4003589"/>
                <a:gd name="connsiteY4182" fmla="*/ 3230415 h 3670407"/>
                <a:gd name="connsiteX4183" fmla="*/ 78482 w 4003589"/>
                <a:gd name="connsiteY4183" fmla="*/ 3231764 h 3670407"/>
                <a:gd name="connsiteX4184" fmla="*/ 74926 w 4003589"/>
                <a:gd name="connsiteY4184" fmla="*/ 3233971 h 3670407"/>
                <a:gd name="connsiteX4185" fmla="*/ 71247 w 4003589"/>
                <a:gd name="connsiteY4185" fmla="*/ 3237037 h 3670407"/>
                <a:gd name="connsiteX4186" fmla="*/ 66220 w 4003589"/>
                <a:gd name="connsiteY4186" fmla="*/ 3242800 h 3670407"/>
                <a:gd name="connsiteX4187" fmla="*/ 62663 w 4003589"/>
                <a:gd name="connsiteY4187" fmla="*/ 3248809 h 3670407"/>
                <a:gd name="connsiteX4188" fmla="*/ 60947 w 4003589"/>
                <a:gd name="connsiteY4188" fmla="*/ 3254327 h 3670407"/>
                <a:gd name="connsiteX4189" fmla="*/ 61314 w 4003589"/>
                <a:gd name="connsiteY4189" fmla="*/ 3258742 h 3670407"/>
                <a:gd name="connsiteX4190" fmla="*/ 62050 w 4003589"/>
                <a:gd name="connsiteY4190" fmla="*/ 3259846 h 3670407"/>
                <a:gd name="connsiteX4191" fmla="*/ 63031 w 4003589"/>
                <a:gd name="connsiteY4191" fmla="*/ 3260704 h 3670407"/>
                <a:gd name="connsiteX4192" fmla="*/ 64135 w 4003589"/>
                <a:gd name="connsiteY4192" fmla="*/ 3261195 h 3670407"/>
                <a:gd name="connsiteX4193" fmla="*/ 65484 w 4003589"/>
                <a:gd name="connsiteY4193" fmla="*/ 3261440 h 3670407"/>
                <a:gd name="connsiteX4194" fmla="*/ 68304 w 4003589"/>
                <a:gd name="connsiteY4194" fmla="*/ 3261072 h 3670407"/>
                <a:gd name="connsiteX4195" fmla="*/ 71615 w 4003589"/>
                <a:gd name="connsiteY4195" fmla="*/ 3259846 h 3670407"/>
                <a:gd name="connsiteX4196" fmla="*/ 75172 w 4003589"/>
                <a:gd name="connsiteY4196" fmla="*/ 3257638 h 3670407"/>
                <a:gd name="connsiteX4197" fmla="*/ 78850 w 4003589"/>
                <a:gd name="connsiteY4197" fmla="*/ 3254573 h 3670407"/>
                <a:gd name="connsiteX4198" fmla="*/ 83878 w 4003589"/>
                <a:gd name="connsiteY4198" fmla="*/ 3248809 h 3670407"/>
                <a:gd name="connsiteX4199" fmla="*/ 87434 w 4003589"/>
                <a:gd name="connsiteY4199" fmla="*/ 3242800 h 3670407"/>
                <a:gd name="connsiteX4200" fmla="*/ 89151 w 4003589"/>
                <a:gd name="connsiteY4200" fmla="*/ 3237282 h 3670407"/>
                <a:gd name="connsiteX4201" fmla="*/ 88661 w 4003589"/>
                <a:gd name="connsiteY4201" fmla="*/ 3232867 h 3670407"/>
                <a:gd name="connsiteX4202" fmla="*/ 88048 w 4003589"/>
                <a:gd name="connsiteY4202" fmla="*/ 3231764 h 3670407"/>
                <a:gd name="connsiteX4203" fmla="*/ 87189 w 4003589"/>
                <a:gd name="connsiteY4203" fmla="*/ 3230905 h 3670407"/>
                <a:gd name="connsiteX4204" fmla="*/ 86085 w 4003589"/>
                <a:gd name="connsiteY4204" fmla="*/ 3230415 h 3670407"/>
                <a:gd name="connsiteX4205" fmla="*/ 84737 w 4003589"/>
                <a:gd name="connsiteY4205" fmla="*/ 3230170 h 3670407"/>
                <a:gd name="connsiteX4206" fmla="*/ 1818587 w 4003589"/>
                <a:gd name="connsiteY4206" fmla="*/ 3369844 h 3670407"/>
                <a:gd name="connsiteX4207" fmla="*/ 1816380 w 4003589"/>
                <a:gd name="connsiteY4207" fmla="*/ 3369844 h 3670407"/>
                <a:gd name="connsiteX4208" fmla="*/ 1814050 w 4003589"/>
                <a:gd name="connsiteY4208" fmla="*/ 3370212 h 3670407"/>
                <a:gd name="connsiteX4209" fmla="*/ 1811597 w 4003589"/>
                <a:gd name="connsiteY4209" fmla="*/ 3370948 h 3670407"/>
                <a:gd name="connsiteX4210" fmla="*/ 1809022 w 4003589"/>
                <a:gd name="connsiteY4210" fmla="*/ 3372051 h 3670407"/>
                <a:gd name="connsiteX4211" fmla="*/ 1801542 w 4003589"/>
                <a:gd name="connsiteY4211" fmla="*/ 3377079 h 3670407"/>
                <a:gd name="connsiteX4212" fmla="*/ 1795533 w 4003589"/>
                <a:gd name="connsiteY4212" fmla="*/ 3383824 h 3670407"/>
                <a:gd name="connsiteX4213" fmla="*/ 1791486 w 4003589"/>
                <a:gd name="connsiteY4213" fmla="*/ 3391549 h 3670407"/>
                <a:gd name="connsiteX4214" fmla="*/ 1790015 w 4003589"/>
                <a:gd name="connsiteY4214" fmla="*/ 3399275 h 3670407"/>
                <a:gd name="connsiteX4215" fmla="*/ 1790751 w 4003589"/>
                <a:gd name="connsiteY4215" fmla="*/ 3403689 h 3670407"/>
                <a:gd name="connsiteX4216" fmla="*/ 1792713 w 4003589"/>
                <a:gd name="connsiteY4216" fmla="*/ 3407123 h 3670407"/>
                <a:gd name="connsiteX4217" fmla="*/ 1795779 w 4003589"/>
                <a:gd name="connsiteY4217" fmla="*/ 3409331 h 3670407"/>
                <a:gd name="connsiteX4218" fmla="*/ 1799702 w 4003589"/>
                <a:gd name="connsiteY4218" fmla="*/ 3410311 h 3670407"/>
                <a:gd name="connsiteX4219" fmla="*/ 1801910 w 4003589"/>
                <a:gd name="connsiteY4219" fmla="*/ 3410311 h 3670407"/>
                <a:gd name="connsiteX4220" fmla="*/ 1804240 w 4003589"/>
                <a:gd name="connsiteY4220" fmla="*/ 3409944 h 3670407"/>
                <a:gd name="connsiteX4221" fmla="*/ 1806692 w 4003589"/>
                <a:gd name="connsiteY4221" fmla="*/ 3409208 h 3670407"/>
                <a:gd name="connsiteX4222" fmla="*/ 1809267 w 4003589"/>
                <a:gd name="connsiteY4222" fmla="*/ 3408104 h 3670407"/>
                <a:gd name="connsiteX4223" fmla="*/ 1816871 w 4003589"/>
                <a:gd name="connsiteY4223" fmla="*/ 3403076 h 3670407"/>
                <a:gd name="connsiteX4224" fmla="*/ 1823002 w 4003589"/>
                <a:gd name="connsiteY4224" fmla="*/ 3396332 h 3670407"/>
                <a:gd name="connsiteX4225" fmla="*/ 1827049 w 4003589"/>
                <a:gd name="connsiteY4225" fmla="*/ 3388606 h 3670407"/>
                <a:gd name="connsiteX4226" fmla="*/ 1828398 w 4003589"/>
                <a:gd name="connsiteY4226" fmla="*/ 3380881 h 3670407"/>
                <a:gd name="connsiteX4227" fmla="*/ 1827662 w 4003589"/>
                <a:gd name="connsiteY4227" fmla="*/ 3376343 h 3670407"/>
                <a:gd name="connsiteX4228" fmla="*/ 1825700 w 4003589"/>
                <a:gd name="connsiteY4228" fmla="*/ 3372910 h 3670407"/>
                <a:gd name="connsiteX4229" fmla="*/ 1822634 w 4003589"/>
                <a:gd name="connsiteY4229" fmla="*/ 3370702 h 3670407"/>
                <a:gd name="connsiteX4230" fmla="*/ 1818710 w 4003589"/>
                <a:gd name="connsiteY4230" fmla="*/ 3369721 h 3670407"/>
                <a:gd name="connsiteX4231" fmla="*/ 100678 w 4003589"/>
                <a:gd name="connsiteY4231" fmla="*/ 3264506 h 3670407"/>
                <a:gd name="connsiteX4232" fmla="*/ 97735 w 4003589"/>
                <a:gd name="connsiteY4232" fmla="*/ 3264874 h 3670407"/>
                <a:gd name="connsiteX4233" fmla="*/ 94302 w 4003589"/>
                <a:gd name="connsiteY4233" fmla="*/ 3266222 h 3670407"/>
                <a:gd name="connsiteX4234" fmla="*/ 90623 w 4003589"/>
                <a:gd name="connsiteY4234" fmla="*/ 3268552 h 3670407"/>
                <a:gd name="connsiteX4235" fmla="*/ 86821 w 4003589"/>
                <a:gd name="connsiteY4235" fmla="*/ 3271741 h 3670407"/>
                <a:gd name="connsiteX4236" fmla="*/ 81793 w 4003589"/>
                <a:gd name="connsiteY4236" fmla="*/ 3277627 h 3670407"/>
                <a:gd name="connsiteX4237" fmla="*/ 78360 w 4003589"/>
                <a:gd name="connsiteY4237" fmla="*/ 3283636 h 3670407"/>
                <a:gd name="connsiteX4238" fmla="*/ 76766 w 4003589"/>
                <a:gd name="connsiteY4238" fmla="*/ 3289154 h 3670407"/>
                <a:gd name="connsiteX4239" fmla="*/ 77379 w 4003589"/>
                <a:gd name="connsiteY4239" fmla="*/ 3293446 h 3670407"/>
                <a:gd name="connsiteX4240" fmla="*/ 77992 w 4003589"/>
                <a:gd name="connsiteY4240" fmla="*/ 3294550 h 3670407"/>
                <a:gd name="connsiteX4241" fmla="*/ 78850 w 4003589"/>
                <a:gd name="connsiteY4241" fmla="*/ 3295285 h 3670407"/>
                <a:gd name="connsiteX4242" fmla="*/ 79954 w 4003589"/>
                <a:gd name="connsiteY4242" fmla="*/ 3295776 h 3670407"/>
                <a:gd name="connsiteX4243" fmla="*/ 81180 w 4003589"/>
                <a:gd name="connsiteY4243" fmla="*/ 3296021 h 3670407"/>
                <a:gd name="connsiteX4244" fmla="*/ 84123 w 4003589"/>
                <a:gd name="connsiteY4244" fmla="*/ 3295653 h 3670407"/>
                <a:gd name="connsiteX4245" fmla="*/ 87557 w 4003589"/>
                <a:gd name="connsiteY4245" fmla="*/ 3294305 h 3670407"/>
                <a:gd name="connsiteX4246" fmla="*/ 91236 w 4003589"/>
                <a:gd name="connsiteY4246" fmla="*/ 3291975 h 3670407"/>
                <a:gd name="connsiteX4247" fmla="*/ 95037 w 4003589"/>
                <a:gd name="connsiteY4247" fmla="*/ 3288663 h 3670407"/>
                <a:gd name="connsiteX4248" fmla="*/ 99943 w 4003589"/>
                <a:gd name="connsiteY4248" fmla="*/ 3282777 h 3670407"/>
                <a:gd name="connsiteX4249" fmla="*/ 103376 w 4003589"/>
                <a:gd name="connsiteY4249" fmla="*/ 3276646 h 3670407"/>
                <a:gd name="connsiteX4250" fmla="*/ 104970 w 4003589"/>
                <a:gd name="connsiteY4250" fmla="*/ 3271128 h 3670407"/>
                <a:gd name="connsiteX4251" fmla="*/ 104357 w 4003589"/>
                <a:gd name="connsiteY4251" fmla="*/ 3266835 h 3670407"/>
                <a:gd name="connsiteX4252" fmla="*/ 103621 w 4003589"/>
                <a:gd name="connsiteY4252" fmla="*/ 3265855 h 3670407"/>
                <a:gd name="connsiteX4253" fmla="*/ 102763 w 4003589"/>
                <a:gd name="connsiteY4253" fmla="*/ 3265119 h 3670407"/>
                <a:gd name="connsiteX4254" fmla="*/ 101659 w 4003589"/>
                <a:gd name="connsiteY4254" fmla="*/ 3264628 h 3670407"/>
                <a:gd name="connsiteX4255" fmla="*/ 100433 w 4003589"/>
                <a:gd name="connsiteY4255" fmla="*/ 3264383 h 3670407"/>
                <a:gd name="connsiteX4256" fmla="*/ 1742189 w 4003589"/>
                <a:gd name="connsiteY4256" fmla="*/ 3405161 h 3670407"/>
                <a:gd name="connsiteX4257" fmla="*/ 1740105 w 4003589"/>
                <a:gd name="connsiteY4257" fmla="*/ 3405161 h 3670407"/>
                <a:gd name="connsiteX4258" fmla="*/ 1737898 w 4003589"/>
                <a:gd name="connsiteY4258" fmla="*/ 3405406 h 3670407"/>
                <a:gd name="connsiteX4259" fmla="*/ 1735568 w 4003589"/>
                <a:gd name="connsiteY4259" fmla="*/ 3406019 h 3670407"/>
                <a:gd name="connsiteX4260" fmla="*/ 1733238 w 4003589"/>
                <a:gd name="connsiteY4260" fmla="*/ 3406878 h 3670407"/>
                <a:gd name="connsiteX4261" fmla="*/ 1725757 w 4003589"/>
                <a:gd name="connsiteY4261" fmla="*/ 3411661 h 3670407"/>
                <a:gd name="connsiteX4262" fmla="*/ 1719626 w 4003589"/>
                <a:gd name="connsiteY4262" fmla="*/ 3418282 h 3670407"/>
                <a:gd name="connsiteX4263" fmla="*/ 1715334 w 4003589"/>
                <a:gd name="connsiteY4263" fmla="*/ 3425885 h 3670407"/>
                <a:gd name="connsiteX4264" fmla="*/ 1713617 w 4003589"/>
                <a:gd name="connsiteY4264" fmla="*/ 3433734 h 3670407"/>
                <a:gd name="connsiteX4265" fmla="*/ 1714108 w 4003589"/>
                <a:gd name="connsiteY4265" fmla="*/ 3438394 h 3670407"/>
                <a:gd name="connsiteX4266" fmla="*/ 1715947 w 4003589"/>
                <a:gd name="connsiteY4266" fmla="*/ 3441950 h 3670407"/>
                <a:gd name="connsiteX4267" fmla="*/ 1719013 w 4003589"/>
                <a:gd name="connsiteY4267" fmla="*/ 3444280 h 3670407"/>
                <a:gd name="connsiteX4268" fmla="*/ 1723059 w 4003589"/>
                <a:gd name="connsiteY4268" fmla="*/ 3445261 h 3670407"/>
                <a:gd name="connsiteX4269" fmla="*/ 1725144 w 4003589"/>
                <a:gd name="connsiteY4269" fmla="*/ 3445261 h 3670407"/>
                <a:gd name="connsiteX4270" fmla="*/ 1727351 w 4003589"/>
                <a:gd name="connsiteY4270" fmla="*/ 3445015 h 3670407"/>
                <a:gd name="connsiteX4271" fmla="*/ 1729681 w 4003589"/>
                <a:gd name="connsiteY4271" fmla="*/ 3444402 h 3670407"/>
                <a:gd name="connsiteX4272" fmla="*/ 1732011 w 4003589"/>
                <a:gd name="connsiteY4272" fmla="*/ 3443544 h 3670407"/>
                <a:gd name="connsiteX4273" fmla="*/ 1739492 w 4003589"/>
                <a:gd name="connsiteY4273" fmla="*/ 3438762 h 3670407"/>
                <a:gd name="connsiteX4274" fmla="*/ 1745746 w 4003589"/>
                <a:gd name="connsiteY4274" fmla="*/ 3432139 h 3670407"/>
                <a:gd name="connsiteX4275" fmla="*/ 1750038 w 4003589"/>
                <a:gd name="connsiteY4275" fmla="*/ 3424536 h 3670407"/>
                <a:gd name="connsiteX4276" fmla="*/ 1751754 w 4003589"/>
                <a:gd name="connsiteY4276" fmla="*/ 3416688 h 3670407"/>
                <a:gd name="connsiteX4277" fmla="*/ 1751141 w 4003589"/>
                <a:gd name="connsiteY4277" fmla="*/ 3412028 h 3670407"/>
                <a:gd name="connsiteX4278" fmla="*/ 1749179 w 4003589"/>
                <a:gd name="connsiteY4278" fmla="*/ 3408472 h 3670407"/>
                <a:gd name="connsiteX4279" fmla="*/ 1746114 w 4003589"/>
                <a:gd name="connsiteY4279" fmla="*/ 3406142 h 3670407"/>
                <a:gd name="connsiteX4280" fmla="*/ 1742067 w 4003589"/>
                <a:gd name="connsiteY4280" fmla="*/ 3405161 h 3670407"/>
                <a:gd name="connsiteX4281" fmla="*/ 118705 w 4003589"/>
                <a:gd name="connsiteY4281" fmla="*/ 3297738 h 3670407"/>
                <a:gd name="connsiteX4282" fmla="*/ 115639 w 4003589"/>
                <a:gd name="connsiteY4282" fmla="*/ 3298106 h 3670407"/>
                <a:gd name="connsiteX4283" fmla="*/ 112083 w 4003589"/>
                <a:gd name="connsiteY4283" fmla="*/ 3299578 h 3670407"/>
                <a:gd name="connsiteX4284" fmla="*/ 108281 w 4003589"/>
                <a:gd name="connsiteY4284" fmla="*/ 3302030 h 3670407"/>
                <a:gd name="connsiteX4285" fmla="*/ 104357 w 4003589"/>
                <a:gd name="connsiteY4285" fmla="*/ 3305464 h 3670407"/>
                <a:gd name="connsiteX4286" fmla="*/ 99452 w 4003589"/>
                <a:gd name="connsiteY4286" fmla="*/ 3311473 h 3670407"/>
                <a:gd name="connsiteX4287" fmla="*/ 96141 w 4003589"/>
                <a:gd name="connsiteY4287" fmla="*/ 3317604 h 3670407"/>
                <a:gd name="connsiteX4288" fmla="*/ 94669 w 4003589"/>
                <a:gd name="connsiteY4288" fmla="*/ 3323122 h 3670407"/>
                <a:gd name="connsiteX4289" fmla="*/ 95405 w 4003589"/>
                <a:gd name="connsiteY4289" fmla="*/ 3327414 h 3670407"/>
                <a:gd name="connsiteX4290" fmla="*/ 96141 w 4003589"/>
                <a:gd name="connsiteY4290" fmla="*/ 3328395 h 3670407"/>
                <a:gd name="connsiteX4291" fmla="*/ 96999 w 4003589"/>
                <a:gd name="connsiteY4291" fmla="*/ 3329131 h 3670407"/>
                <a:gd name="connsiteX4292" fmla="*/ 98103 w 4003589"/>
                <a:gd name="connsiteY4292" fmla="*/ 3329622 h 3670407"/>
                <a:gd name="connsiteX4293" fmla="*/ 99329 w 4003589"/>
                <a:gd name="connsiteY4293" fmla="*/ 3329867 h 3670407"/>
                <a:gd name="connsiteX4294" fmla="*/ 102395 w 4003589"/>
                <a:gd name="connsiteY4294" fmla="*/ 3329499 h 3670407"/>
                <a:gd name="connsiteX4295" fmla="*/ 105951 w 4003589"/>
                <a:gd name="connsiteY4295" fmla="*/ 3328028 h 3670407"/>
                <a:gd name="connsiteX4296" fmla="*/ 109753 w 4003589"/>
                <a:gd name="connsiteY4296" fmla="*/ 3325575 h 3670407"/>
                <a:gd name="connsiteX4297" fmla="*/ 113677 w 4003589"/>
                <a:gd name="connsiteY4297" fmla="*/ 3322141 h 3670407"/>
                <a:gd name="connsiteX4298" fmla="*/ 118705 w 4003589"/>
                <a:gd name="connsiteY4298" fmla="*/ 3316133 h 3670407"/>
                <a:gd name="connsiteX4299" fmla="*/ 122016 w 4003589"/>
                <a:gd name="connsiteY4299" fmla="*/ 3310001 h 3670407"/>
                <a:gd name="connsiteX4300" fmla="*/ 123365 w 4003589"/>
                <a:gd name="connsiteY4300" fmla="*/ 3304483 h 3670407"/>
                <a:gd name="connsiteX4301" fmla="*/ 122506 w 4003589"/>
                <a:gd name="connsiteY4301" fmla="*/ 3300191 h 3670407"/>
                <a:gd name="connsiteX4302" fmla="*/ 121771 w 4003589"/>
                <a:gd name="connsiteY4302" fmla="*/ 3299210 h 3670407"/>
                <a:gd name="connsiteX4303" fmla="*/ 120912 w 4003589"/>
                <a:gd name="connsiteY4303" fmla="*/ 3298474 h 3670407"/>
                <a:gd name="connsiteX4304" fmla="*/ 119808 w 4003589"/>
                <a:gd name="connsiteY4304" fmla="*/ 3297983 h 3670407"/>
                <a:gd name="connsiteX4305" fmla="*/ 118582 w 4003589"/>
                <a:gd name="connsiteY4305" fmla="*/ 3297738 h 3670407"/>
                <a:gd name="connsiteX4306" fmla="*/ 1666650 w 4003589"/>
                <a:gd name="connsiteY4306" fmla="*/ 3438148 h 3670407"/>
                <a:gd name="connsiteX4307" fmla="*/ 1664811 w 4003589"/>
                <a:gd name="connsiteY4307" fmla="*/ 3438148 h 3670407"/>
                <a:gd name="connsiteX4308" fmla="*/ 1662848 w 4003589"/>
                <a:gd name="connsiteY4308" fmla="*/ 3438394 h 3670407"/>
                <a:gd name="connsiteX4309" fmla="*/ 1660764 w 4003589"/>
                <a:gd name="connsiteY4309" fmla="*/ 3438884 h 3670407"/>
                <a:gd name="connsiteX4310" fmla="*/ 1658557 w 4003589"/>
                <a:gd name="connsiteY4310" fmla="*/ 3439742 h 3670407"/>
                <a:gd name="connsiteX4311" fmla="*/ 1651076 w 4003589"/>
                <a:gd name="connsiteY4311" fmla="*/ 3444280 h 3670407"/>
                <a:gd name="connsiteX4312" fmla="*/ 1644822 w 4003589"/>
                <a:gd name="connsiteY4312" fmla="*/ 3450779 h 3670407"/>
                <a:gd name="connsiteX4313" fmla="*/ 1640285 w 4003589"/>
                <a:gd name="connsiteY4313" fmla="*/ 3458382 h 3670407"/>
                <a:gd name="connsiteX4314" fmla="*/ 1638200 w 4003589"/>
                <a:gd name="connsiteY4314" fmla="*/ 3466230 h 3670407"/>
                <a:gd name="connsiteX4315" fmla="*/ 1638568 w 4003589"/>
                <a:gd name="connsiteY4315" fmla="*/ 3471135 h 3670407"/>
                <a:gd name="connsiteX4316" fmla="*/ 1640408 w 4003589"/>
                <a:gd name="connsiteY4316" fmla="*/ 3474814 h 3670407"/>
                <a:gd name="connsiteX4317" fmla="*/ 1643473 w 4003589"/>
                <a:gd name="connsiteY4317" fmla="*/ 3477267 h 3670407"/>
                <a:gd name="connsiteX4318" fmla="*/ 1647520 w 4003589"/>
                <a:gd name="connsiteY4318" fmla="*/ 3478370 h 3670407"/>
                <a:gd name="connsiteX4319" fmla="*/ 1649359 w 4003589"/>
                <a:gd name="connsiteY4319" fmla="*/ 3478370 h 3670407"/>
                <a:gd name="connsiteX4320" fmla="*/ 1651322 w 4003589"/>
                <a:gd name="connsiteY4320" fmla="*/ 3478125 h 3670407"/>
                <a:gd name="connsiteX4321" fmla="*/ 1653406 w 4003589"/>
                <a:gd name="connsiteY4321" fmla="*/ 3477635 h 3670407"/>
                <a:gd name="connsiteX4322" fmla="*/ 1655613 w 4003589"/>
                <a:gd name="connsiteY4322" fmla="*/ 3476777 h 3670407"/>
                <a:gd name="connsiteX4323" fmla="*/ 1663094 w 4003589"/>
                <a:gd name="connsiteY4323" fmla="*/ 3472239 h 3670407"/>
                <a:gd name="connsiteX4324" fmla="*/ 1669471 w 4003589"/>
                <a:gd name="connsiteY4324" fmla="*/ 3465740 h 3670407"/>
                <a:gd name="connsiteX4325" fmla="*/ 1674008 w 4003589"/>
                <a:gd name="connsiteY4325" fmla="*/ 3458137 h 3670407"/>
                <a:gd name="connsiteX4326" fmla="*/ 1676093 w 4003589"/>
                <a:gd name="connsiteY4326" fmla="*/ 3450289 h 3670407"/>
                <a:gd name="connsiteX4327" fmla="*/ 1675602 w 4003589"/>
                <a:gd name="connsiteY4327" fmla="*/ 3445384 h 3670407"/>
                <a:gd name="connsiteX4328" fmla="*/ 1673763 w 4003589"/>
                <a:gd name="connsiteY4328" fmla="*/ 3441704 h 3670407"/>
                <a:gd name="connsiteX4329" fmla="*/ 1670697 w 4003589"/>
                <a:gd name="connsiteY4329" fmla="*/ 3439252 h 3670407"/>
                <a:gd name="connsiteX4330" fmla="*/ 1666650 w 4003589"/>
                <a:gd name="connsiteY4330" fmla="*/ 3438148 h 3670407"/>
                <a:gd name="connsiteX4331" fmla="*/ 138816 w 4003589"/>
                <a:gd name="connsiteY4331" fmla="*/ 3329867 h 3670407"/>
                <a:gd name="connsiteX4332" fmla="*/ 135505 w 4003589"/>
                <a:gd name="connsiteY4332" fmla="*/ 3330235 h 3670407"/>
                <a:gd name="connsiteX4333" fmla="*/ 131703 w 4003589"/>
                <a:gd name="connsiteY4333" fmla="*/ 3331829 h 3670407"/>
                <a:gd name="connsiteX4334" fmla="*/ 127657 w 4003589"/>
                <a:gd name="connsiteY4334" fmla="*/ 3334527 h 3670407"/>
                <a:gd name="connsiteX4335" fmla="*/ 123610 w 4003589"/>
                <a:gd name="connsiteY4335" fmla="*/ 3338206 h 3670407"/>
                <a:gd name="connsiteX4336" fmla="*/ 118827 w 4003589"/>
                <a:gd name="connsiteY4336" fmla="*/ 3344337 h 3670407"/>
                <a:gd name="connsiteX4337" fmla="*/ 115639 w 4003589"/>
                <a:gd name="connsiteY4337" fmla="*/ 3350469 h 3670407"/>
                <a:gd name="connsiteX4338" fmla="*/ 114413 w 4003589"/>
                <a:gd name="connsiteY4338" fmla="*/ 3355987 h 3670407"/>
                <a:gd name="connsiteX4339" fmla="*/ 115394 w 4003589"/>
                <a:gd name="connsiteY4339" fmla="*/ 3360279 h 3670407"/>
                <a:gd name="connsiteX4340" fmla="*/ 116130 w 4003589"/>
                <a:gd name="connsiteY4340" fmla="*/ 3361137 h 3670407"/>
                <a:gd name="connsiteX4341" fmla="*/ 116988 w 4003589"/>
                <a:gd name="connsiteY4341" fmla="*/ 3361751 h 3670407"/>
                <a:gd name="connsiteX4342" fmla="*/ 117969 w 4003589"/>
                <a:gd name="connsiteY4342" fmla="*/ 3362118 h 3670407"/>
                <a:gd name="connsiteX4343" fmla="*/ 119073 w 4003589"/>
                <a:gd name="connsiteY4343" fmla="*/ 3362364 h 3670407"/>
                <a:gd name="connsiteX4344" fmla="*/ 122384 w 4003589"/>
                <a:gd name="connsiteY4344" fmla="*/ 3361996 h 3670407"/>
                <a:gd name="connsiteX4345" fmla="*/ 126062 w 4003589"/>
                <a:gd name="connsiteY4345" fmla="*/ 3360401 h 3670407"/>
                <a:gd name="connsiteX4346" fmla="*/ 130109 w 4003589"/>
                <a:gd name="connsiteY4346" fmla="*/ 3357704 h 3670407"/>
                <a:gd name="connsiteX4347" fmla="*/ 134156 w 4003589"/>
                <a:gd name="connsiteY4347" fmla="*/ 3354025 h 3670407"/>
                <a:gd name="connsiteX4348" fmla="*/ 138939 w 4003589"/>
                <a:gd name="connsiteY4348" fmla="*/ 3347893 h 3670407"/>
                <a:gd name="connsiteX4349" fmla="*/ 142127 w 4003589"/>
                <a:gd name="connsiteY4349" fmla="*/ 3341762 h 3670407"/>
                <a:gd name="connsiteX4350" fmla="*/ 143353 w 4003589"/>
                <a:gd name="connsiteY4350" fmla="*/ 3336244 h 3670407"/>
                <a:gd name="connsiteX4351" fmla="*/ 142372 w 4003589"/>
                <a:gd name="connsiteY4351" fmla="*/ 3331952 h 3670407"/>
                <a:gd name="connsiteX4352" fmla="*/ 141636 w 4003589"/>
                <a:gd name="connsiteY4352" fmla="*/ 3331093 h 3670407"/>
                <a:gd name="connsiteX4353" fmla="*/ 140778 w 4003589"/>
                <a:gd name="connsiteY4353" fmla="*/ 3330480 h 3670407"/>
                <a:gd name="connsiteX4354" fmla="*/ 139797 w 4003589"/>
                <a:gd name="connsiteY4354" fmla="*/ 3330112 h 3670407"/>
                <a:gd name="connsiteX4355" fmla="*/ 138693 w 4003589"/>
                <a:gd name="connsiteY4355" fmla="*/ 3329867 h 3670407"/>
                <a:gd name="connsiteX4356" fmla="*/ 1591969 w 4003589"/>
                <a:gd name="connsiteY4356" fmla="*/ 3468438 h 3670407"/>
                <a:gd name="connsiteX4357" fmla="*/ 1590252 w 4003589"/>
                <a:gd name="connsiteY4357" fmla="*/ 3468438 h 3670407"/>
                <a:gd name="connsiteX4358" fmla="*/ 1588413 w 4003589"/>
                <a:gd name="connsiteY4358" fmla="*/ 3468683 h 3670407"/>
                <a:gd name="connsiteX4359" fmla="*/ 1586451 w 4003589"/>
                <a:gd name="connsiteY4359" fmla="*/ 3469173 h 3670407"/>
                <a:gd name="connsiteX4360" fmla="*/ 1584366 w 4003589"/>
                <a:gd name="connsiteY4360" fmla="*/ 3469909 h 3670407"/>
                <a:gd name="connsiteX4361" fmla="*/ 1577008 w 4003589"/>
                <a:gd name="connsiteY4361" fmla="*/ 3474201 h 3670407"/>
                <a:gd name="connsiteX4362" fmla="*/ 1570632 w 4003589"/>
                <a:gd name="connsiteY4362" fmla="*/ 3480455 h 3670407"/>
                <a:gd name="connsiteX4363" fmla="*/ 1565972 w 4003589"/>
                <a:gd name="connsiteY4363" fmla="*/ 3487935 h 3670407"/>
                <a:gd name="connsiteX4364" fmla="*/ 1563642 w 4003589"/>
                <a:gd name="connsiteY4364" fmla="*/ 3495784 h 3670407"/>
                <a:gd name="connsiteX4365" fmla="*/ 1563764 w 4003589"/>
                <a:gd name="connsiteY4365" fmla="*/ 3500934 h 3670407"/>
                <a:gd name="connsiteX4366" fmla="*/ 1565359 w 4003589"/>
                <a:gd name="connsiteY4366" fmla="*/ 3504858 h 3670407"/>
                <a:gd name="connsiteX4367" fmla="*/ 1568302 w 4003589"/>
                <a:gd name="connsiteY4367" fmla="*/ 3507556 h 3670407"/>
                <a:gd name="connsiteX4368" fmla="*/ 1572348 w 4003589"/>
                <a:gd name="connsiteY4368" fmla="*/ 3508660 h 3670407"/>
                <a:gd name="connsiteX4369" fmla="*/ 1574065 w 4003589"/>
                <a:gd name="connsiteY4369" fmla="*/ 3508660 h 3670407"/>
                <a:gd name="connsiteX4370" fmla="*/ 1575905 w 4003589"/>
                <a:gd name="connsiteY4370" fmla="*/ 3508415 h 3670407"/>
                <a:gd name="connsiteX4371" fmla="*/ 1577867 w 4003589"/>
                <a:gd name="connsiteY4371" fmla="*/ 3507924 h 3670407"/>
                <a:gd name="connsiteX4372" fmla="*/ 1579952 w 4003589"/>
                <a:gd name="connsiteY4372" fmla="*/ 3507188 h 3670407"/>
                <a:gd name="connsiteX4373" fmla="*/ 1587432 w 4003589"/>
                <a:gd name="connsiteY4373" fmla="*/ 3502896 h 3670407"/>
                <a:gd name="connsiteX4374" fmla="*/ 1593808 w 4003589"/>
                <a:gd name="connsiteY4374" fmla="*/ 3496520 h 3670407"/>
                <a:gd name="connsiteX4375" fmla="*/ 1598468 w 4003589"/>
                <a:gd name="connsiteY4375" fmla="*/ 3489039 h 3670407"/>
                <a:gd name="connsiteX4376" fmla="*/ 1600676 w 4003589"/>
                <a:gd name="connsiteY4376" fmla="*/ 3481191 h 3670407"/>
                <a:gd name="connsiteX4377" fmla="*/ 1600553 w 4003589"/>
                <a:gd name="connsiteY4377" fmla="*/ 3476041 h 3670407"/>
                <a:gd name="connsiteX4378" fmla="*/ 1598836 w 4003589"/>
                <a:gd name="connsiteY4378" fmla="*/ 3472117 h 3670407"/>
                <a:gd name="connsiteX4379" fmla="*/ 1595893 w 4003589"/>
                <a:gd name="connsiteY4379" fmla="*/ 3469541 h 3670407"/>
                <a:gd name="connsiteX4380" fmla="*/ 1591846 w 4003589"/>
                <a:gd name="connsiteY4380" fmla="*/ 3468438 h 3670407"/>
                <a:gd name="connsiteX4381" fmla="*/ 160766 w 4003589"/>
                <a:gd name="connsiteY4381" fmla="*/ 3360892 h 3670407"/>
                <a:gd name="connsiteX4382" fmla="*/ 157333 w 4003589"/>
                <a:gd name="connsiteY4382" fmla="*/ 3361260 h 3670407"/>
                <a:gd name="connsiteX4383" fmla="*/ 153531 w 4003589"/>
                <a:gd name="connsiteY4383" fmla="*/ 3362854 h 3670407"/>
                <a:gd name="connsiteX4384" fmla="*/ 149362 w 4003589"/>
                <a:gd name="connsiteY4384" fmla="*/ 3365675 h 3670407"/>
                <a:gd name="connsiteX4385" fmla="*/ 145193 w 4003589"/>
                <a:gd name="connsiteY4385" fmla="*/ 3369599 h 3670407"/>
                <a:gd name="connsiteX4386" fmla="*/ 140410 w 4003589"/>
                <a:gd name="connsiteY4386" fmla="*/ 3375853 h 3670407"/>
                <a:gd name="connsiteX4387" fmla="*/ 137344 w 4003589"/>
                <a:gd name="connsiteY4387" fmla="*/ 3382107 h 3670407"/>
                <a:gd name="connsiteX4388" fmla="*/ 136241 w 4003589"/>
                <a:gd name="connsiteY4388" fmla="*/ 3387625 h 3670407"/>
                <a:gd name="connsiteX4389" fmla="*/ 137467 w 4003589"/>
                <a:gd name="connsiteY4389" fmla="*/ 3391672 h 3670407"/>
                <a:gd name="connsiteX4390" fmla="*/ 138203 w 4003589"/>
                <a:gd name="connsiteY4390" fmla="*/ 3392408 h 3670407"/>
                <a:gd name="connsiteX4391" fmla="*/ 139061 w 4003589"/>
                <a:gd name="connsiteY4391" fmla="*/ 3393021 h 3670407"/>
                <a:gd name="connsiteX4392" fmla="*/ 140042 w 4003589"/>
                <a:gd name="connsiteY4392" fmla="*/ 3393389 h 3670407"/>
                <a:gd name="connsiteX4393" fmla="*/ 141146 w 4003589"/>
                <a:gd name="connsiteY4393" fmla="*/ 3393511 h 3670407"/>
                <a:gd name="connsiteX4394" fmla="*/ 144580 w 4003589"/>
                <a:gd name="connsiteY4394" fmla="*/ 3393144 h 3670407"/>
                <a:gd name="connsiteX4395" fmla="*/ 148504 w 4003589"/>
                <a:gd name="connsiteY4395" fmla="*/ 3391549 h 3670407"/>
                <a:gd name="connsiteX4396" fmla="*/ 152673 w 4003589"/>
                <a:gd name="connsiteY4396" fmla="*/ 3388729 h 3670407"/>
                <a:gd name="connsiteX4397" fmla="*/ 156842 w 4003589"/>
                <a:gd name="connsiteY4397" fmla="*/ 3384805 h 3670407"/>
                <a:gd name="connsiteX4398" fmla="*/ 161625 w 4003589"/>
                <a:gd name="connsiteY4398" fmla="*/ 3378551 h 3670407"/>
                <a:gd name="connsiteX4399" fmla="*/ 164691 w 4003589"/>
                <a:gd name="connsiteY4399" fmla="*/ 3372296 h 3670407"/>
                <a:gd name="connsiteX4400" fmla="*/ 165672 w 4003589"/>
                <a:gd name="connsiteY4400" fmla="*/ 3366778 h 3670407"/>
                <a:gd name="connsiteX4401" fmla="*/ 164445 w 4003589"/>
                <a:gd name="connsiteY4401" fmla="*/ 3362731 h 3670407"/>
                <a:gd name="connsiteX4402" fmla="*/ 163710 w 4003589"/>
                <a:gd name="connsiteY4402" fmla="*/ 3361996 h 3670407"/>
                <a:gd name="connsiteX4403" fmla="*/ 162851 w 4003589"/>
                <a:gd name="connsiteY4403" fmla="*/ 3361383 h 3670407"/>
                <a:gd name="connsiteX4404" fmla="*/ 161870 w 4003589"/>
                <a:gd name="connsiteY4404" fmla="*/ 3361015 h 3670407"/>
                <a:gd name="connsiteX4405" fmla="*/ 160766 w 4003589"/>
                <a:gd name="connsiteY4405" fmla="*/ 3360892 h 3670407"/>
                <a:gd name="connsiteX4406" fmla="*/ 1518146 w 4003589"/>
                <a:gd name="connsiteY4406" fmla="*/ 3496029 h 3670407"/>
                <a:gd name="connsiteX4407" fmla="*/ 1516552 w 4003589"/>
                <a:gd name="connsiteY4407" fmla="*/ 3496029 h 3670407"/>
                <a:gd name="connsiteX4408" fmla="*/ 1514835 w 4003589"/>
                <a:gd name="connsiteY4408" fmla="*/ 3496152 h 3670407"/>
                <a:gd name="connsiteX4409" fmla="*/ 1513119 w 4003589"/>
                <a:gd name="connsiteY4409" fmla="*/ 3496520 h 3670407"/>
                <a:gd name="connsiteX4410" fmla="*/ 1511279 w 4003589"/>
                <a:gd name="connsiteY4410" fmla="*/ 3497133 h 3670407"/>
                <a:gd name="connsiteX4411" fmla="*/ 1503921 w 4003589"/>
                <a:gd name="connsiteY4411" fmla="*/ 3501180 h 3670407"/>
                <a:gd name="connsiteX4412" fmla="*/ 1497422 w 4003589"/>
                <a:gd name="connsiteY4412" fmla="*/ 3507311 h 3670407"/>
                <a:gd name="connsiteX4413" fmla="*/ 1492517 w 4003589"/>
                <a:gd name="connsiteY4413" fmla="*/ 3514791 h 3670407"/>
                <a:gd name="connsiteX4414" fmla="*/ 1489942 w 4003589"/>
                <a:gd name="connsiteY4414" fmla="*/ 3522640 h 3670407"/>
                <a:gd name="connsiteX4415" fmla="*/ 1489942 w 4003589"/>
                <a:gd name="connsiteY4415" fmla="*/ 3527913 h 3670407"/>
                <a:gd name="connsiteX4416" fmla="*/ 1491413 w 4003589"/>
                <a:gd name="connsiteY4416" fmla="*/ 3532082 h 3670407"/>
                <a:gd name="connsiteX4417" fmla="*/ 1494356 w 4003589"/>
                <a:gd name="connsiteY4417" fmla="*/ 3534780 h 3670407"/>
                <a:gd name="connsiteX4418" fmla="*/ 1498403 w 4003589"/>
                <a:gd name="connsiteY4418" fmla="*/ 3536006 h 3670407"/>
                <a:gd name="connsiteX4419" fmla="*/ 1499997 w 4003589"/>
                <a:gd name="connsiteY4419" fmla="*/ 3536006 h 3670407"/>
                <a:gd name="connsiteX4420" fmla="*/ 1501714 w 4003589"/>
                <a:gd name="connsiteY4420" fmla="*/ 3535883 h 3670407"/>
                <a:gd name="connsiteX4421" fmla="*/ 1503554 w 4003589"/>
                <a:gd name="connsiteY4421" fmla="*/ 3535516 h 3670407"/>
                <a:gd name="connsiteX4422" fmla="*/ 1505516 w 4003589"/>
                <a:gd name="connsiteY4422" fmla="*/ 3534903 h 3670407"/>
                <a:gd name="connsiteX4423" fmla="*/ 1512873 w 4003589"/>
                <a:gd name="connsiteY4423" fmla="*/ 3530856 h 3670407"/>
                <a:gd name="connsiteX4424" fmla="*/ 1519373 w 4003589"/>
                <a:gd name="connsiteY4424" fmla="*/ 3524724 h 3670407"/>
                <a:gd name="connsiteX4425" fmla="*/ 1524155 w 4003589"/>
                <a:gd name="connsiteY4425" fmla="*/ 3517244 h 3670407"/>
                <a:gd name="connsiteX4426" fmla="*/ 1526730 w 4003589"/>
                <a:gd name="connsiteY4426" fmla="*/ 3509396 h 3670407"/>
                <a:gd name="connsiteX4427" fmla="*/ 1526730 w 4003589"/>
                <a:gd name="connsiteY4427" fmla="*/ 3504000 h 3670407"/>
                <a:gd name="connsiteX4428" fmla="*/ 1525136 w 4003589"/>
                <a:gd name="connsiteY4428" fmla="*/ 3499830 h 3670407"/>
                <a:gd name="connsiteX4429" fmla="*/ 1522193 w 4003589"/>
                <a:gd name="connsiteY4429" fmla="*/ 3497133 h 3670407"/>
                <a:gd name="connsiteX4430" fmla="*/ 1518146 w 4003589"/>
                <a:gd name="connsiteY4430" fmla="*/ 3495907 h 3670407"/>
                <a:gd name="connsiteX4431" fmla="*/ 184802 w 4003589"/>
                <a:gd name="connsiteY4431" fmla="*/ 3390568 h 3670407"/>
                <a:gd name="connsiteX4432" fmla="*/ 181245 w 4003589"/>
                <a:gd name="connsiteY4432" fmla="*/ 3391059 h 3670407"/>
                <a:gd name="connsiteX4433" fmla="*/ 177199 w 4003589"/>
                <a:gd name="connsiteY4433" fmla="*/ 3392776 h 3670407"/>
                <a:gd name="connsiteX4434" fmla="*/ 172907 w 4003589"/>
                <a:gd name="connsiteY4434" fmla="*/ 3395719 h 3670407"/>
                <a:gd name="connsiteX4435" fmla="*/ 168737 w 4003589"/>
                <a:gd name="connsiteY4435" fmla="*/ 3399766 h 3670407"/>
                <a:gd name="connsiteX4436" fmla="*/ 164078 w 4003589"/>
                <a:gd name="connsiteY4436" fmla="*/ 3406142 h 3670407"/>
                <a:gd name="connsiteX4437" fmla="*/ 161134 w 4003589"/>
                <a:gd name="connsiteY4437" fmla="*/ 3412396 h 3670407"/>
                <a:gd name="connsiteX4438" fmla="*/ 160276 w 4003589"/>
                <a:gd name="connsiteY4438" fmla="*/ 3417914 h 3670407"/>
                <a:gd name="connsiteX4439" fmla="*/ 161625 w 4003589"/>
                <a:gd name="connsiteY4439" fmla="*/ 3421961 h 3670407"/>
                <a:gd name="connsiteX4440" fmla="*/ 162361 w 4003589"/>
                <a:gd name="connsiteY4440" fmla="*/ 3422574 h 3670407"/>
                <a:gd name="connsiteX4441" fmla="*/ 163219 w 4003589"/>
                <a:gd name="connsiteY4441" fmla="*/ 3423065 h 3670407"/>
                <a:gd name="connsiteX4442" fmla="*/ 164200 w 4003589"/>
                <a:gd name="connsiteY4442" fmla="*/ 3423433 h 3670407"/>
                <a:gd name="connsiteX4443" fmla="*/ 165181 w 4003589"/>
                <a:gd name="connsiteY4443" fmla="*/ 3423555 h 3670407"/>
                <a:gd name="connsiteX4444" fmla="*/ 168737 w 4003589"/>
                <a:gd name="connsiteY4444" fmla="*/ 3423187 h 3670407"/>
                <a:gd name="connsiteX4445" fmla="*/ 172784 w 4003589"/>
                <a:gd name="connsiteY4445" fmla="*/ 3421471 h 3670407"/>
                <a:gd name="connsiteX4446" fmla="*/ 177076 w 4003589"/>
                <a:gd name="connsiteY4446" fmla="*/ 3418528 h 3670407"/>
                <a:gd name="connsiteX4447" fmla="*/ 181368 w 4003589"/>
                <a:gd name="connsiteY4447" fmla="*/ 3414358 h 3670407"/>
                <a:gd name="connsiteX4448" fmla="*/ 186028 w 4003589"/>
                <a:gd name="connsiteY4448" fmla="*/ 3407982 h 3670407"/>
                <a:gd name="connsiteX4449" fmla="*/ 188971 w 4003589"/>
                <a:gd name="connsiteY4449" fmla="*/ 3401727 h 3670407"/>
                <a:gd name="connsiteX4450" fmla="*/ 189830 w 4003589"/>
                <a:gd name="connsiteY4450" fmla="*/ 3396209 h 3670407"/>
                <a:gd name="connsiteX4451" fmla="*/ 188481 w 4003589"/>
                <a:gd name="connsiteY4451" fmla="*/ 3392285 h 3670407"/>
                <a:gd name="connsiteX4452" fmla="*/ 187745 w 4003589"/>
                <a:gd name="connsiteY4452" fmla="*/ 3391672 h 3670407"/>
                <a:gd name="connsiteX4453" fmla="*/ 186887 w 4003589"/>
                <a:gd name="connsiteY4453" fmla="*/ 3391181 h 3670407"/>
                <a:gd name="connsiteX4454" fmla="*/ 185905 w 4003589"/>
                <a:gd name="connsiteY4454" fmla="*/ 3390814 h 3670407"/>
                <a:gd name="connsiteX4455" fmla="*/ 184924 w 4003589"/>
                <a:gd name="connsiteY4455" fmla="*/ 3390691 h 3670407"/>
                <a:gd name="connsiteX4456" fmla="*/ 1445550 w 4003589"/>
                <a:gd name="connsiteY4456" fmla="*/ 3521168 h 3670407"/>
                <a:gd name="connsiteX4457" fmla="*/ 1444079 w 4003589"/>
                <a:gd name="connsiteY4457" fmla="*/ 3521168 h 3670407"/>
                <a:gd name="connsiteX4458" fmla="*/ 1442484 w 4003589"/>
                <a:gd name="connsiteY4458" fmla="*/ 3521291 h 3670407"/>
                <a:gd name="connsiteX4459" fmla="*/ 1440890 w 4003589"/>
                <a:gd name="connsiteY4459" fmla="*/ 3521658 h 3670407"/>
                <a:gd name="connsiteX4460" fmla="*/ 1439173 w 4003589"/>
                <a:gd name="connsiteY4460" fmla="*/ 3522149 h 3670407"/>
                <a:gd name="connsiteX4461" fmla="*/ 1431816 w 4003589"/>
                <a:gd name="connsiteY4461" fmla="*/ 3525951 h 3670407"/>
                <a:gd name="connsiteX4462" fmla="*/ 1425316 w 4003589"/>
                <a:gd name="connsiteY4462" fmla="*/ 3531960 h 3670407"/>
                <a:gd name="connsiteX4463" fmla="*/ 1420289 w 4003589"/>
                <a:gd name="connsiteY4463" fmla="*/ 3539317 h 3670407"/>
                <a:gd name="connsiteX4464" fmla="*/ 1417468 w 4003589"/>
                <a:gd name="connsiteY4464" fmla="*/ 3547165 h 3670407"/>
                <a:gd name="connsiteX4465" fmla="*/ 1417223 w 4003589"/>
                <a:gd name="connsiteY4465" fmla="*/ 3552684 h 3670407"/>
                <a:gd name="connsiteX4466" fmla="*/ 1418572 w 4003589"/>
                <a:gd name="connsiteY4466" fmla="*/ 3556976 h 3670407"/>
                <a:gd name="connsiteX4467" fmla="*/ 1421392 w 4003589"/>
                <a:gd name="connsiteY4467" fmla="*/ 3559919 h 3670407"/>
                <a:gd name="connsiteX4468" fmla="*/ 1425562 w 4003589"/>
                <a:gd name="connsiteY4468" fmla="*/ 3561145 h 3670407"/>
                <a:gd name="connsiteX4469" fmla="*/ 1427033 w 4003589"/>
                <a:gd name="connsiteY4469" fmla="*/ 3561145 h 3670407"/>
                <a:gd name="connsiteX4470" fmla="*/ 1428627 w 4003589"/>
                <a:gd name="connsiteY4470" fmla="*/ 3561023 h 3670407"/>
                <a:gd name="connsiteX4471" fmla="*/ 1430222 w 4003589"/>
                <a:gd name="connsiteY4471" fmla="*/ 3560777 h 3670407"/>
                <a:gd name="connsiteX4472" fmla="*/ 1431938 w 4003589"/>
                <a:gd name="connsiteY4472" fmla="*/ 3560287 h 3670407"/>
                <a:gd name="connsiteX4473" fmla="*/ 1439296 w 4003589"/>
                <a:gd name="connsiteY4473" fmla="*/ 3556485 h 3670407"/>
                <a:gd name="connsiteX4474" fmla="*/ 1445795 w 4003589"/>
                <a:gd name="connsiteY4474" fmla="*/ 3550476 h 3670407"/>
                <a:gd name="connsiteX4475" fmla="*/ 1450823 w 4003589"/>
                <a:gd name="connsiteY4475" fmla="*/ 3543118 h 3670407"/>
                <a:gd name="connsiteX4476" fmla="*/ 1453644 w 4003589"/>
                <a:gd name="connsiteY4476" fmla="*/ 3535270 h 3670407"/>
                <a:gd name="connsiteX4477" fmla="*/ 1453889 w 4003589"/>
                <a:gd name="connsiteY4477" fmla="*/ 3529752 h 3670407"/>
                <a:gd name="connsiteX4478" fmla="*/ 1452417 w 4003589"/>
                <a:gd name="connsiteY4478" fmla="*/ 3525460 h 3670407"/>
                <a:gd name="connsiteX4479" fmla="*/ 1449474 w 4003589"/>
                <a:gd name="connsiteY4479" fmla="*/ 3522640 h 3670407"/>
                <a:gd name="connsiteX4480" fmla="*/ 1445305 w 4003589"/>
                <a:gd name="connsiteY4480" fmla="*/ 3521413 h 3670407"/>
                <a:gd name="connsiteX4481" fmla="*/ 210922 w 4003589"/>
                <a:gd name="connsiteY4481" fmla="*/ 3418773 h 3670407"/>
                <a:gd name="connsiteX4482" fmla="*/ 207243 w 4003589"/>
                <a:gd name="connsiteY4482" fmla="*/ 3419264 h 3670407"/>
                <a:gd name="connsiteX4483" fmla="*/ 203073 w 4003589"/>
                <a:gd name="connsiteY4483" fmla="*/ 3421103 h 3670407"/>
                <a:gd name="connsiteX4484" fmla="*/ 198659 w 4003589"/>
                <a:gd name="connsiteY4484" fmla="*/ 3424291 h 3670407"/>
                <a:gd name="connsiteX4485" fmla="*/ 194244 w 4003589"/>
                <a:gd name="connsiteY4485" fmla="*/ 3428583 h 3670407"/>
                <a:gd name="connsiteX4486" fmla="*/ 189584 w 4003589"/>
                <a:gd name="connsiteY4486" fmla="*/ 3434960 h 3670407"/>
                <a:gd name="connsiteX4487" fmla="*/ 186887 w 4003589"/>
                <a:gd name="connsiteY4487" fmla="*/ 3441214 h 3670407"/>
                <a:gd name="connsiteX4488" fmla="*/ 186151 w 4003589"/>
                <a:gd name="connsiteY4488" fmla="*/ 3446732 h 3670407"/>
                <a:gd name="connsiteX4489" fmla="*/ 187745 w 4003589"/>
                <a:gd name="connsiteY4489" fmla="*/ 3450657 h 3670407"/>
                <a:gd name="connsiteX4490" fmla="*/ 188481 w 4003589"/>
                <a:gd name="connsiteY4490" fmla="*/ 3451270 h 3670407"/>
                <a:gd name="connsiteX4491" fmla="*/ 189339 w 4003589"/>
                <a:gd name="connsiteY4491" fmla="*/ 3451760 h 3670407"/>
                <a:gd name="connsiteX4492" fmla="*/ 190198 w 4003589"/>
                <a:gd name="connsiteY4492" fmla="*/ 3452005 h 3670407"/>
                <a:gd name="connsiteX4493" fmla="*/ 191179 w 4003589"/>
                <a:gd name="connsiteY4493" fmla="*/ 3452128 h 3670407"/>
                <a:gd name="connsiteX4494" fmla="*/ 194857 w 4003589"/>
                <a:gd name="connsiteY4494" fmla="*/ 3451637 h 3670407"/>
                <a:gd name="connsiteX4495" fmla="*/ 199027 w 4003589"/>
                <a:gd name="connsiteY4495" fmla="*/ 3449798 h 3670407"/>
                <a:gd name="connsiteX4496" fmla="*/ 203441 w 4003589"/>
                <a:gd name="connsiteY4496" fmla="*/ 3446610 h 3670407"/>
                <a:gd name="connsiteX4497" fmla="*/ 207856 w 4003589"/>
                <a:gd name="connsiteY4497" fmla="*/ 3442318 h 3670407"/>
                <a:gd name="connsiteX4498" fmla="*/ 212393 w 4003589"/>
                <a:gd name="connsiteY4498" fmla="*/ 3435818 h 3670407"/>
                <a:gd name="connsiteX4499" fmla="*/ 215091 w 4003589"/>
                <a:gd name="connsiteY4499" fmla="*/ 3429564 h 3670407"/>
                <a:gd name="connsiteX4500" fmla="*/ 215827 w 4003589"/>
                <a:gd name="connsiteY4500" fmla="*/ 3424169 h 3670407"/>
                <a:gd name="connsiteX4501" fmla="*/ 214233 w 4003589"/>
                <a:gd name="connsiteY4501" fmla="*/ 3420244 h 3670407"/>
                <a:gd name="connsiteX4502" fmla="*/ 213497 w 4003589"/>
                <a:gd name="connsiteY4502" fmla="*/ 3419631 h 3670407"/>
                <a:gd name="connsiteX4503" fmla="*/ 212639 w 4003589"/>
                <a:gd name="connsiteY4503" fmla="*/ 3419141 h 3670407"/>
                <a:gd name="connsiteX4504" fmla="*/ 211780 w 4003589"/>
                <a:gd name="connsiteY4504" fmla="*/ 3418896 h 3670407"/>
                <a:gd name="connsiteX4505" fmla="*/ 210799 w 4003589"/>
                <a:gd name="connsiteY4505" fmla="*/ 3418773 h 3670407"/>
                <a:gd name="connsiteX4506" fmla="*/ 1373690 w 4003589"/>
                <a:gd name="connsiteY4506" fmla="*/ 3543855 h 3670407"/>
                <a:gd name="connsiteX4507" fmla="*/ 1372341 w 4003589"/>
                <a:gd name="connsiteY4507" fmla="*/ 3543855 h 3670407"/>
                <a:gd name="connsiteX4508" fmla="*/ 1370992 w 4003589"/>
                <a:gd name="connsiteY4508" fmla="*/ 3543855 h 3670407"/>
                <a:gd name="connsiteX4509" fmla="*/ 1369520 w 4003589"/>
                <a:gd name="connsiteY4509" fmla="*/ 3544100 h 3670407"/>
                <a:gd name="connsiteX4510" fmla="*/ 1367926 w 4003589"/>
                <a:gd name="connsiteY4510" fmla="*/ 3544468 h 3670407"/>
                <a:gd name="connsiteX4511" fmla="*/ 1360691 w 4003589"/>
                <a:gd name="connsiteY4511" fmla="*/ 3548024 h 3670407"/>
                <a:gd name="connsiteX4512" fmla="*/ 1354192 w 4003589"/>
                <a:gd name="connsiteY4512" fmla="*/ 3553788 h 3670407"/>
                <a:gd name="connsiteX4513" fmla="*/ 1349041 w 4003589"/>
                <a:gd name="connsiteY4513" fmla="*/ 3561023 h 3670407"/>
                <a:gd name="connsiteX4514" fmla="*/ 1345975 w 4003589"/>
                <a:gd name="connsiteY4514" fmla="*/ 3568871 h 3670407"/>
                <a:gd name="connsiteX4515" fmla="*/ 1345485 w 4003589"/>
                <a:gd name="connsiteY4515" fmla="*/ 3574634 h 3670407"/>
                <a:gd name="connsiteX4516" fmla="*/ 1346834 w 4003589"/>
                <a:gd name="connsiteY4516" fmla="*/ 3579171 h 3670407"/>
                <a:gd name="connsiteX4517" fmla="*/ 1349654 w 4003589"/>
                <a:gd name="connsiteY4517" fmla="*/ 3582237 h 3670407"/>
                <a:gd name="connsiteX4518" fmla="*/ 1353824 w 4003589"/>
                <a:gd name="connsiteY4518" fmla="*/ 3583586 h 3670407"/>
                <a:gd name="connsiteX4519" fmla="*/ 1355173 w 4003589"/>
                <a:gd name="connsiteY4519" fmla="*/ 3583586 h 3670407"/>
                <a:gd name="connsiteX4520" fmla="*/ 1356522 w 4003589"/>
                <a:gd name="connsiteY4520" fmla="*/ 3583586 h 3670407"/>
                <a:gd name="connsiteX4521" fmla="*/ 1357993 w 4003589"/>
                <a:gd name="connsiteY4521" fmla="*/ 3583341 h 3670407"/>
                <a:gd name="connsiteX4522" fmla="*/ 1359465 w 4003589"/>
                <a:gd name="connsiteY4522" fmla="*/ 3582973 h 3670407"/>
                <a:gd name="connsiteX4523" fmla="*/ 1366700 w 4003589"/>
                <a:gd name="connsiteY4523" fmla="*/ 3579417 h 3670407"/>
                <a:gd name="connsiteX4524" fmla="*/ 1373322 w 4003589"/>
                <a:gd name="connsiteY4524" fmla="*/ 3573653 h 3670407"/>
                <a:gd name="connsiteX4525" fmla="*/ 1378472 w 4003589"/>
                <a:gd name="connsiteY4525" fmla="*/ 3566418 h 3670407"/>
                <a:gd name="connsiteX4526" fmla="*/ 1381538 w 4003589"/>
                <a:gd name="connsiteY4526" fmla="*/ 3558570 h 3670407"/>
                <a:gd name="connsiteX4527" fmla="*/ 1382028 w 4003589"/>
                <a:gd name="connsiteY4527" fmla="*/ 3552806 h 3670407"/>
                <a:gd name="connsiteX4528" fmla="*/ 1380679 w 4003589"/>
                <a:gd name="connsiteY4528" fmla="*/ 3548392 h 3670407"/>
                <a:gd name="connsiteX4529" fmla="*/ 1377859 w 4003589"/>
                <a:gd name="connsiteY4529" fmla="*/ 3545326 h 3670407"/>
                <a:gd name="connsiteX4530" fmla="*/ 1373690 w 4003589"/>
                <a:gd name="connsiteY4530" fmla="*/ 3543977 h 3670407"/>
                <a:gd name="connsiteX4531" fmla="*/ 239126 w 4003589"/>
                <a:gd name="connsiteY4531" fmla="*/ 3445629 h 3670407"/>
                <a:gd name="connsiteX4532" fmla="*/ 235325 w 4003589"/>
                <a:gd name="connsiteY4532" fmla="*/ 3446119 h 3670407"/>
                <a:gd name="connsiteX4533" fmla="*/ 230910 w 4003589"/>
                <a:gd name="connsiteY4533" fmla="*/ 3448081 h 3670407"/>
                <a:gd name="connsiteX4534" fmla="*/ 226373 w 4003589"/>
                <a:gd name="connsiteY4534" fmla="*/ 3451392 h 3670407"/>
                <a:gd name="connsiteX4535" fmla="*/ 221958 w 4003589"/>
                <a:gd name="connsiteY4535" fmla="*/ 3455929 h 3670407"/>
                <a:gd name="connsiteX4536" fmla="*/ 217421 w 4003589"/>
                <a:gd name="connsiteY4536" fmla="*/ 3462429 h 3670407"/>
                <a:gd name="connsiteX4537" fmla="*/ 214846 w 4003589"/>
                <a:gd name="connsiteY4537" fmla="*/ 3468805 h 3670407"/>
                <a:gd name="connsiteX4538" fmla="*/ 214355 w 4003589"/>
                <a:gd name="connsiteY4538" fmla="*/ 3474201 h 3670407"/>
                <a:gd name="connsiteX4539" fmla="*/ 216072 w 4003589"/>
                <a:gd name="connsiteY4539" fmla="*/ 3478003 h 3670407"/>
                <a:gd name="connsiteX4540" fmla="*/ 216808 w 4003589"/>
                <a:gd name="connsiteY4540" fmla="*/ 3478493 h 3670407"/>
                <a:gd name="connsiteX4541" fmla="*/ 217544 w 4003589"/>
                <a:gd name="connsiteY4541" fmla="*/ 3478861 h 3670407"/>
                <a:gd name="connsiteX4542" fmla="*/ 218402 w 4003589"/>
                <a:gd name="connsiteY4542" fmla="*/ 3479107 h 3670407"/>
                <a:gd name="connsiteX4543" fmla="*/ 219261 w 4003589"/>
                <a:gd name="connsiteY4543" fmla="*/ 3479229 h 3670407"/>
                <a:gd name="connsiteX4544" fmla="*/ 223062 w 4003589"/>
                <a:gd name="connsiteY4544" fmla="*/ 3478738 h 3670407"/>
                <a:gd name="connsiteX4545" fmla="*/ 227477 w 4003589"/>
                <a:gd name="connsiteY4545" fmla="*/ 3476777 h 3670407"/>
                <a:gd name="connsiteX4546" fmla="*/ 232137 w 4003589"/>
                <a:gd name="connsiteY4546" fmla="*/ 3473465 h 3670407"/>
                <a:gd name="connsiteX4547" fmla="*/ 236674 w 4003589"/>
                <a:gd name="connsiteY4547" fmla="*/ 3468928 h 3670407"/>
                <a:gd name="connsiteX4548" fmla="*/ 241211 w 4003589"/>
                <a:gd name="connsiteY4548" fmla="*/ 3462306 h 3670407"/>
                <a:gd name="connsiteX4549" fmla="*/ 243786 w 4003589"/>
                <a:gd name="connsiteY4549" fmla="*/ 3455929 h 3670407"/>
                <a:gd name="connsiteX4550" fmla="*/ 244277 w 4003589"/>
                <a:gd name="connsiteY4550" fmla="*/ 3450534 h 3670407"/>
                <a:gd name="connsiteX4551" fmla="*/ 242437 w 4003589"/>
                <a:gd name="connsiteY4551" fmla="*/ 3446855 h 3670407"/>
                <a:gd name="connsiteX4552" fmla="*/ 241702 w 4003589"/>
                <a:gd name="connsiteY4552" fmla="*/ 3446364 h 3670407"/>
                <a:gd name="connsiteX4553" fmla="*/ 240966 w 4003589"/>
                <a:gd name="connsiteY4553" fmla="*/ 3445997 h 3670407"/>
                <a:gd name="connsiteX4554" fmla="*/ 240107 w 4003589"/>
                <a:gd name="connsiteY4554" fmla="*/ 3445751 h 3670407"/>
                <a:gd name="connsiteX4555" fmla="*/ 239249 w 4003589"/>
                <a:gd name="connsiteY4555" fmla="*/ 3445629 h 3670407"/>
                <a:gd name="connsiteX4556" fmla="*/ 1303423 w 4003589"/>
                <a:gd name="connsiteY4556" fmla="*/ 3563843 h 3670407"/>
                <a:gd name="connsiteX4557" fmla="*/ 1302197 w 4003589"/>
                <a:gd name="connsiteY4557" fmla="*/ 3563843 h 3670407"/>
                <a:gd name="connsiteX4558" fmla="*/ 1300971 w 4003589"/>
                <a:gd name="connsiteY4558" fmla="*/ 3563843 h 3670407"/>
                <a:gd name="connsiteX4559" fmla="*/ 1299622 w 4003589"/>
                <a:gd name="connsiteY4559" fmla="*/ 3564088 h 3670407"/>
                <a:gd name="connsiteX4560" fmla="*/ 1298273 w 4003589"/>
                <a:gd name="connsiteY4560" fmla="*/ 3564456 h 3670407"/>
                <a:gd name="connsiteX4561" fmla="*/ 1291160 w 4003589"/>
                <a:gd name="connsiteY4561" fmla="*/ 3567767 h 3670407"/>
                <a:gd name="connsiteX4562" fmla="*/ 1284538 w 4003589"/>
                <a:gd name="connsiteY4562" fmla="*/ 3573408 h 3670407"/>
                <a:gd name="connsiteX4563" fmla="*/ 1279265 w 4003589"/>
                <a:gd name="connsiteY4563" fmla="*/ 3580521 h 3670407"/>
                <a:gd name="connsiteX4564" fmla="*/ 1275954 w 4003589"/>
                <a:gd name="connsiteY4564" fmla="*/ 3588369 h 3670407"/>
                <a:gd name="connsiteX4565" fmla="*/ 1275341 w 4003589"/>
                <a:gd name="connsiteY4565" fmla="*/ 3594255 h 3670407"/>
                <a:gd name="connsiteX4566" fmla="*/ 1276445 w 4003589"/>
                <a:gd name="connsiteY4566" fmla="*/ 3598915 h 3670407"/>
                <a:gd name="connsiteX4567" fmla="*/ 1279143 w 4003589"/>
                <a:gd name="connsiteY4567" fmla="*/ 3602103 h 3670407"/>
                <a:gd name="connsiteX4568" fmla="*/ 1283312 w 4003589"/>
                <a:gd name="connsiteY4568" fmla="*/ 3603575 h 3670407"/>
                <a:gd name="connsiteX4569" fmla="*/ 1284538 w 4003589"/>
                <a:gd name="connsiteY4569" fmla="*/ 3603575 h 3670407"/>
                <a:gd name="connsiteX4570" fmla="*/ 1285765 w 4003589"/>
                <a:gd name="connsiteY4570" fmla="*/ 3603575 h 3670407"/>
                <a:gd name="connsiteX4571" fmla="*/ 1287114 w 4003589"/>
                <a:gd name="connsiteY4571" fmla="*/ 3603329 h 3670407"/>
                <a:gd name="connsiteX4572" fmla="*/ 1288462 w 4003589"/>
                <a:gd name="connsiteY4572" fmla="*/ 3602961 h 3670407"/>
                <a:gd name="connsiteX4573" fmla="*/ 1295698 w 4003589"/>
                <a:gd name="connsiteY4573" fmla="*/ 3599651 h 3670407"/>
                <a:gd name="connsiteX4574" fmla="*/ 1302319 w 4003589"/>
                <a:gd name="connsiteY4574" fmla="*/ 3594010 h 3670407"/>
                <a:gd name="connsiteX4575" fmla="*/ 1307593 w 4003589"/>
                <a:gd name="connsiteY4575" fmla="*/ 3586897 h 3670407"/>
                <a:gd name="connsiteX4576" fmla="*/ 1310904 w 4003589"/>
                <a:gd name="connsiteY4576" fmla="*/ 3579049 h 3670407"/>
                <a:gd name="connsiteX4577" fmla="*/ 1311517 w 4003589"/>
                <a:gd name="connsiteY4577" fmla="*/ 3573163 h 3670407"/>
                <a:gd name="connsiteX4578" fmla="*/ 1310413 w 4003589"/>
                <a:gd name="connsiteY4578" fmla="*/ 3568503 h 3670407"/>
                <a:gd name="connsiteX4579" fmla="*/ 1307593 w 4003589"/>
                <a:gd name="connsiteY4579" fmla="*/ 3565315 h 3670407"/>
                <a:gd name="connsiteX4580" fmla="*/ 1303423 w 4003589"/>
                <a:gd name="connsiteY4580" fmla="*/ 3563966 h 3670407"/>
                <a:gd name="connsiteX4581" fmla="*/ 269538 w 4003589"/>
                <a:gd name="connsiteY4581" fmla="*/ 3470890 h 3670407"/>
                <a:gd name="connsiteX4582" fmla="*/ 265614 w 4003589"/>
                <a:gd name="connsiteY4582" fmla="*/ 3471381 h 3670407"/>
                <a:gd name="connsiteX4583" fmla="*/ 261077 w 4003589"/>
                <a:gd name="connsiteY4583" fmla="*/ 3473465 h 3670407"/>
                <a:gd name="connsiteX4584" fmla="*/ 256417 w 4003589"/>
                <a:gd name="connsiteY4584" fmla="*/ 3476899 h 3670407"/>
                <a:gd name="connsiteX4585" fmla="*/ 251880 w 4003589"/>
                <a:gd name="connsiteY4585" fmla="*/ 3481682 h 3670407"/>
                <a:gd name="connsiteX4586" fmla="*/ 247465 w 4003589"/>
                <a:gd name="connsiteY4586" fmla="*/ 3488304 h 3670407"/>
                <a:gd name="connsiteX4587" fmla="*/ 245013 w 4003589"/>
                <a:gd name="connsiteY4587" fmla="*/ 3494680 h 3670407"/>
                <a:gd name="connsiteX4588" fmla="*/ 244645 w 4003589"/>
                <a:gd name="connsiteY4588" fmla="*/ 3500076 h 3670407"/>
                <a:gd name="connsiteX4589" fmla="*/ 246607 w 4003589"/>
                <a:gd name="connsiteY4589" fmla="*/ 3503755 h 3670407"/>
                <a:gd name="connsiteX4590" fmla="*/ 247220 w 4003589"/>
                <a:gd name="connsiteY4590" fmla="*/ 3504123 h 3670407"/>
                <a:gd name="connsiteX4591" fmla="*/ 247956 w 4003589"/>
                <a:gd name="connsiteY4591" fmla="*/ 3504490 h 3670407"/>
                <a:gd name="connsiteX4592" fmla="*/ 248691 w 4003589"/>
                <a:gd name="connsiteY4592" fmla="*/ 3504736 h 3670407"/>
                <a:gd name="connsiteX4593" fmla="*/ 249550 w 4003589"/>
                <a:gd name="connsiteY4593" fmla="*/ 3504858 h 3670407"/>
                <a:gd name="connsiteX4594" fmla="*/ 253597 w 4003589"/>
                <a:gd name="connsiteY4594" fmla="*/ 3504368 h 3670407"/>
                <a:gd name="connsiteX4595" fmla="*/ 258134 w 4003589"/>
                <a:gd name="connsiteY4595" fmla="*/ 3502283 h 3670407"/>
                <a:gd name="connsiteX4596" fmla="*/ 262916 w 4003589"/>
                <a:gd name="connsiteY4596" fmla="*/ 3498727 h 3670407"/>
                <a:gd name="connsiteX4597" fmla="*/ 267454 w 4003589"/>
                <a:gd name="connsiteY4597" fmla="*/ 3493945 h 3670407"/>
                <a:gd name="connsiteX4598" fmla="*/ 271868 w 4003589"/>
                <a:gd name="connsiteY4598" fmla="*/ 3487200 h 3670407"/>
                <a:gd name="connsiteX4599" fmla="*/ 274321 w 4003589"/>
                <a:gd name="connsiteY4599" fmla="*/ 3480823 h 3670407"/>
                <a:gd name="connsiteX4600" fmla="*/ 274566 w 4003589"/>
                <a:gd name="connsiteY4600" fmla="*/ 3475427 h 3670407"/>
                <a:gd name="connsiteX4601" fmla="*/ 272481 w 4003589"/>
                <a:gd name="connsiteY4601" fmla="*/ 3471871 h 3670407"/>
                <a:gd name="connsiteX4602" fmla="*/ 271868 w 4003589"/>
                <a:gd name="connsiteY4602" fmla="*/ 3471381 h 3670407"/>
                <a:gd name="connsiteX4603" fmla="*/ 271133 w 4003589"/>
                <a:gd name="connsiteY4603" fmla="*/ 3471013 h 3670407"/>
                <a:gd name="connsiteX4604" fmla="*/ 270397 w 4003589"/>
                <a:gd name="connsiteY4604" fmla="*/ 3470767 h 3670407"/>
                <a:gd name="connsiteX4605" fmla="*/ 269538 w 4003589"/>
                <a:gd name="connsiteY4605" fmla="*/ 3470645 h 3670407"/>
                <a:gd name="connsiteX4606" fmla="*/ 1234260 w 4003589"/>
                <a:gd name="connsiteY4606" fmla="*/ 3581256 h 3670407"/>
                <a:gd name="connsiteX4607" fmla="*/ 1233279 w 4003589"/>
                <a:gd name="connsiteY4607" fmla="*/ 3581256 h 3670407"/>
                <a:gd name="connsiteX4608" fmla="*/ 1232176 w 4003589"/>
                <a:gd name="connsiteY4608" fmla="*/ 3581256 h 3670407"/>
                <a:gd name="connsiteX4609" fmla="*/ 1231072 w 4003589"/>
                <a:gd name="connsiteY4609" fmla="*/ 3581379 h 3670407"/>
                <a:gd name="connsiteX4610" fmla="*/ 1229846 w 4003589"/>
                <a:gd name="connsiteY4610" fmla="*/ 3581624 h 3670407"/>
                <a:gd name="connsiteX4611" fmla="*/ 1222733 w 4003589"/>
                <a:gd name="connsiteY4611" fmla="*/ 3584690 h 3670407"/>
                <a:gd name="connsiteX4612" fmla="*/ 1216111 w 4003589"/>
                <a:gd name="connsiteY4612" fmla="*/ 3590086 h 3670407"/>
                <a:gd name="connsiteX4613" fmla="*/ 1210716 w 4003589"/>
                <a:gd name="connsiteY4613" fmla="*/ 3597076 h 3670407"/>
                <a:gd name="connsiteX4614" fmla="*/ 1207159 w 4003589"/>
                <a:gd name="connsiteY4614" fmla="*/ 3604924 h 3670407"/>
                <a:gd name="connsiteX4615" fmla="*/ 1206178 w 4003589"/>
                <a:gd name="connsiteY4615" fmla="*/ 3611055 h 3670407"/>
                <a:gd name="connsiteX4616" fmla="*/ 1207159 w 4003589"/>
                <a:gd name="connsiteY4616" fmla="*/ 3615960 h 3670407"/>
                <a:gd name="connsiteX4617" fmla="*/ 1209857 w 4003589"/>
                <a:gd name="connsiteY4617" fmla="*/ 3619271 h 3670407"/>
                <a:gd name="connsiteX4618" fmla="*/ 1214027 w 4003589"/>
                <a:gd name="connsiteY4618" fmla="*/ 3620743 h 3670407"/>
                <a:gd name="connsiteX4619" fmla="*/ 1215008 w 4003589"/>
                <a:gd name="connsiteY4619" fmla="*/ 3620743 h 3670407"/>
                <a:gd name="connsiteX4620" fmla="*/ 1216111 w 4003589"/>
                <a:gd name="connsiteY4620" fmla="*/ 3620743 h 3670407"/>
                <a:gd name="connsiteX4621" fmla="*/ 1217215 w 4003589"/>
                <a:gd name="connsiteY4621" fmla="*/ 3620620 h 3670407"/>
                <a:gd name="connsiteX4622" fmla="*/ 1218441 w 4003589"/>
                <a:gd name="connsiteY4622" fmla="*/ 3620375 h 3670407"/>
                <a:gd name="connsiteX4623" fmla="*/ 1225554 w 4003589"/>
                <a:gd name="connsiteY4623" fmla="*/ 3617309 h 3670407"/>
                <a:gd name="connsiteX4624" fmla="*/ 1232176 w 4003589"/>
                <a:gd name="connsiteY4624" fmla="*/ 3611914 h 3670407"/>
                <a:gd name="connsiteX4625" fmla="*/ 1237571 w 4003589"/>
                <a:gd name="connsiteY4625" fmla="*/ 3604924 h 3670407"/>
                <a:gd name="connsiteX4626" fmla="*/ 1241005 w 4003589"/>
                <a:gd name="connsiteY4626" fmla="*/ 3597076 h 3670407"/>
                <a:gd name="connsiteX4627" fmla="*/ 1241863 w 4003589"/>
                <a:gd name="connsiteY4627" fmla="*/ 3590944 h 3670407"/>
                <a:gd name="connsiteX4628" fmla="*/ 1240882 w 4003589"/>
                <a:gd name="connsiteY4628" fmla="*/ 3586161 h 3670407"/>
                <a:gd name="connsiteX4629" fmla="*/ 1238185 w 4003589"/>
                <a:gd name="connsiteY4629" fmla="*/ 3582851 h 3670407"/>
                <a:gd name="connsiteX4630" fmla="*/ 1234015 w 4003589"/>
                <a:gd name="connsiteY4630" fmla="*/ 3581379 h 3670407"/>
                <a:gd name="connsiteX4631" fmla="*/ 302035 w 4003589"/>
                <a:gd name="connsiteY4631" fmla="*/ 3494558 h 3670407"/>
                <a:gd name="connsiteX4632" fmla="*/ 297866 w 4003589"/>
                <a:gd name="connsiteY4632" fmla="*/ 3495048 h 3670407"/>
                <a:gd name="connsiteX4633" fmla="*/ 293206 w 4003589"/>
                <a:gd name="connsiteY4633" fmla="*/ 3497255 h 3670407"/>
                <a:gd name="connsiteX4634" fmla="*/ 288301 w 4003589"/>
                <a:gd name="connsiteY4634" fmla="*/ 3500934 h 3670407"/>
                <a:gd name="connsiteX4635" fmla="*/ 283641 w 4003589"/>
                <a:gd name="connsiteY4635" fmla="*/ 3505840 h 3670407"/>
                <a:gd name="connsiteX4636" fmla="*/ 279349 w 4003589"/>
                <a:gd name="connsiteY4636" fmla="*/ 3512584 h 3670407"/>
                <a:gd name="connsiteX4637" fmla="*/ 277019 w 4003589"/>
                <a:gd name="connsiteY4637" fmla="*/ 3518961 h 3670407"/>
                <a:gd name="connsiteX4638" fmla="*/ 277019 w 4003589"/>
                <a:gd name="connsiteY4638" fmla="*/ 3524234 h 3670407"/>
                <a:gd name="connsiteX4639" fmla="*/ 279226 w 4003589"/>
                <a:gd name="connsiteY4639" fmla="*/ 3527790 h 3670407"/>
                <a:gd name="connsiteX4640" fmla="*/ 279839 w 4003589"/>
                <a:gd name="connsiteY4640" fmla="*/ 3528158 h 3670407"/>
                <a:gd name="connsiteX4641" fmla="*/ 280452 w 4003589"/>
                <a:gd name="connsiteY4641" fmla="*/ 3528403 h 3670407"/>
                <a:gd name="connsiteX4642" fmla="*/ 281188 w 4003589"/>
                <a:gd name="connsiteY4642" fmla="*/ 3528648 h 3670407"/>
                <a:gd name="connsiteX4643" fmla="*/ 281924 w 4003589"/>
                <a:gd name="connsiteY4643" fmla="*/ 3528648 h 3670407"/>
                <a:gd name="connsiteX4644" fmla="*/ 286093 w 4003589"/>
                <a:gd name="connsiteY4644" fmla="*/ 3528158 h 3670407"/>
                <a:gd name="connsiteX4645" fmla="*/ 290876 w 4003589"/>
                <a:gd name="connsiteY4645" fmla="*/ 3525951 h 3670407"/>
                <a:gd name="connsiteX4646" fmla="*/ 295781 w 4003589"/>
                <a:gd name="connsiteY4646" fmla="*/ 3522272 h 3670407"/>
                <a:gd name="connsiteX4647" fmla="*/ 300441 w 4003589"/>
                <a:gd name="connsiteY4647" fmla="*/ 3517244 h 3670407"/>
                <a:gd name="connsiteX4648" fmla="*/ 304856 w 4003589"/>
                <a:gd name="connsiteY4648" fmla="*/ 3510500 h 3670407"/>
                <a:gd name="connsiteX4649" fmla="*/ 307185 w 4003589"/>
                <a:gd name="connsiteY4649" fmla="*/ 3504123 h 3670407"/>
                <a:gd name="connsiteX4650" fmla="*/ 307185 w 4003589"/>
                <a:gd name="connsiteY4650" fmla="*/ 3498850 h 3670407"/>
                <a:gd name="connsiteX4651" fmla="*/ 304978 w 4003589"/>
                <a:gd name="connsiteY4651" fmla="*/ 3495293 h 3670407"/>
                <a:gd name="connsiteX4652" fmla="*/ 304365 w 4003589"/>
                <a:gd name="connsiteY4652" fmla="*/ 3494925 h 3670407"/>
                <a:gd name="connsiteX4653" fmla="*/ 303752 w 4003589"/>
                <a:gd name="connsiteY4653" fmla="*/ 3494680 h 3670407"/>
                <a:gd name="connsiteX4654" fmla="*/ 303016 w 4003589"/>
                <a:gd name="connsiteY4654" fmla="*/ 3494435 h 3670407"/>
                <a:gd name="connsiteX4655" fmla="*/ 302280 w 4003589"/>
                <a:gd name="connsiteY4655" fmla="*/ 3494435 h 3670407"/>
                <a:gd name="connsiteX4656" fmla="*/ 1166692 w 4003589"/>
                <a:gd name="connsiteY4656" fmla="*/ 3595972 h 3670407"/>
                <a:gd name="connsiteX4657" fmla="*/ 1165834 w 4003589"/>
                <a:gd name="connsiteY4657" fmla="*/ 3595972 h 3670407"/>
                <a:gd name="connsiteX4658" fmla="*/ 1164852 w 4003589"/>
                <a:gd name="connsiteY4658" fmla="*/ 3595972 h 3670407"/>
                <a:gd name="connsiteX4659" fmla="*/ 1163871 w 4003589"/>
                <a:gd name="connsiteY4659" fmla="*/ 3595972 h 3670407"/>
                <a:gd name="connsiteX4660" fmla="*/ 1162890 w 4003589"/>
                <a:gd name="connsiteY4660" fmla="*/ 3596094 h 3670407"/>
                <a:gd name="connsiteX4661" fmla="*/ 1155901 w 4003589"/>
                <a:gd name="connsiteY4661" fmla="*/ 3598915 h 3670407"/>
                <a:gd name="connsiteX4662" fmla="*/ 1149279 w 4003589"/>
                <a:gd name="connsiteY4662" fmla="*/ 3604188 h 3670407"/>
                <a:gd name="connsiteX4663" fmla="*/ 1143760 w 4003589"/>
                <a:gd name="connsiteY4663" fmla="*/ 3611055 h 3670407"/>
                <a:gd name="connsiteX4664" fmla="*/ 1140081 w 4003589"/>
                <a:gd name="connsiteY4664" fmla="*/ 3618903 h 3670407"/>
                <a:gd name="connsiteX4665" fmla="*/ 1138978 w 4003589"/>
                <a:gd name="connsiteY4665" fmla="*/ 3625157 h 3670407"/>
                <a:gd name="connsiteX4666" fmla="*/ 1139836 w 4003589"/>
                <a:gd name="connsiteY4666" fmla="*/ 3630185 h 3670407"/>
                <a:gd name="connsiteX4667" fmla="*/ 1142534 w 4003589"/>
                <a:gd name="connsiteY4667" fmla="*/ 3633619 h 3670407"/>
                <a:gd name="connsiteX4668" fmla="*/ 1146703 w 4003589"/>
                <a:gd name="connsiteY4668" fmla="*/ 3635213 h 3670407"/>
                <a:gd name="connsiteX4669" fmla="*/ 1147562 w 4003589"/>
                <a:gd name="connsiteY4669" fmla="*/ 3635213 h 3670407"/>
                <a:gd name="connsiteX4670" fmla="*/ 1148543 w 4003589"/>
                <a:gd name="connsiteY4670" fmla="*/ 3635213 h 3670407"/>
                <a:gd name="connsiteX4671" fmla="*/ 1149524 w 4003589"/>
                <a:gd name="connsiteY4671" fmla="*/ 3635213 h 3670407"/>
                <a:gd name="connsiteX4672" fmla="*/ 1150505 w 4003589"/>
                <a:gd name="connsiteY4672" fmla="*/ 3635090 h 3670407"/>
                <a:gd name="connsiteX4673" fmla="*/ 1157495 w 4003589"/>
                <a:gd name="connsiteY4673" fmla="*/ 3632147 h 3670407"/>
                <a:gd name="connsiteX4674" fmla="*/ 1164117 w 4003589"/>
                <a:gd name="connsiteY4674" fmla="*/ 3626874 h 3670407"/>
                <a:gd name="connsiteX4675" fmla="*/ 1169635 w 4003589"/>
                <a:gd name="connsiteY4675" fmla="*/ 3620007 h 3670407"/>
                <a:gd name="connsiteX4676" fmla="*/ 1173314 w 4003589"/>
                <a:gd name="connsiteY4676" fmla="*/ 3612159 h 3670407"/>
                <a:gd name="connsiteX4677" fmla="*/ 1174417 w 4003589"/>
                <a:gd name="connsiteY4677" fmla="*/ 3605905 h 3670407"/>
                <a:gd name="connsiteX4678" fmla="*/ 1173559 w 4003589"/>
                <a:gd name="connsiteY4678" fmla="*/ 3600877 h 3670407"/>
                <a:gd name="connsiteX4679" fmla="*/ 1170861 w 4003589"/>
                <a:gd name="connsiteY4679" fmla="*/ 3597443 h 3670407"/>
                <a:gd name="connsiteX4680" fmla="*/ 1166569 w 4003589"/>
                <a:gd name="connsiteY4680" fmla="*/ 3595972 h 3670407"/>
                <a:gd name="connsiteX4681" fmla="*/ 336494 w 4003589"/>
                <a:gd name="connsiteY4681" fmla="*/ 3516631 h 3670407"/>
                <a:gd name="connsiteX4682" fmla="*/ 332202 w 4003589"/>
                <a:gd name="connsiteY4682" fmla="*/ 3517244 h 3670407"/>
                <a:gd name="connsiteX4683" fmla="*/ 327297 w 4003589"/>
                <a:gd name="connsiteY4683" fmla="*/ 3519574 h 3670407"/>
                <a:gd name="connsiteX4684" fmla="*/ 322269 w 4003589"/>
                <a:gd name="connsiteY4684" fmla="*/ 3523498 h 3670407"/>
                <a:gd name="connsiteX4685" fmla="*/ 317609 w 4003589"/>
                <a:gd name="connsiteY4685" fmla="*/ 3528648 h 3670407"/>
                <a:gd name="connsiteX4686" fmla="*/ 313439 w 4003589"/>
                <a:gd name="connsiteY4686" fmla="*/ 3535516 h 3670407"/>
                <a:gd name="connsiteX4687" fmla="*/ 311355 w 4003589"/>
                <a:gd name="connsiteY4687" fmla="*/ 3541893 h 3670407"/>
                <a:gd name="connsiteX4688" fmla="*/ 311355 w 4003589"/>
                <a:gd name="connsiteY4688" fmla="*/ 3547165 h 3670407"/>
                <a:gd name="connsiteX4689" fmla="*/ 313808 w 4003589"/>
                <a:gd name="connsiteY4689" fmla="*/ 3550599 h 3670407"/>
                <a:gd name="connsiteX4690" fmla="*/ 314421 w 4003589"/>
                <a:gd name="connsiteY4690" fmla="*/ 3550967 h 3670407"/>
                <a:gd name="connsiteX4691" fmla="*/ 315034 w 4003589"/>
                <a:gd name="connsiteY4691" fmla="*/ 3551212 h 3670407"/>
                <a:gd name="connsiteX4692" fmla="*/ 315647 w 4003589"/>
                <a:gd name="connsiteY4692" fmla="*/ 3551335 h 3670407"/>
                <a:gd name="connsiteX4693" fmla="*/ 316383 w 4003589"/>
                <a:gd name="connsiteY4693" fmla="*/ 3551335 h 3670407"/>
                <a:gd name="connsiteX4694" fmla="*/ 320675 w 4003589"/>
                <a:gd name="connsiteY4694" fmla="*/ 3550722 h 3670407"/>
                <a:gd name="connsiteX4695" fmla="*/ 325580 w 4003589"/>
                <a:gd name="connsiteY4695" fmla="*/ 3548392 h 3670407"/>
                <a:gd name="connsiteX4696" fmla="*/ 330608 w 4003589"/>
                <a:gd name="connsiteY4696" fmla="*/ 3544468 h 3670407"/>
                <a:gd name="connsiteX4697" fmla="*/ 335268 w 4003589"/>
                <a:gd name="connsiteY4697" fmla="*/ 3539195 h 3670407"/>
                <a:gd name="connsiteX4698" fmla="*/ 339437 w 4003589"/>
                <a:gd name="connsiteY4698" fmla="*/ 3532327 h 3670407"/>
                <a:gd name="connsiteX4699" fmla="*/ 341522 w 4003589"/>
                <a:gd name="connsiteY4699" fmla="*/ 3525951 h 3670407"/>
                <a:gd name="connsiteX4700" fmla="*/ 341399 w 4003589"/>
                <a:gd name="connsiteY4700" fmla="*/ 3520678 h 3670407"/>
                <a:gd name="connsiteX4701" fmla="*/ 338946 w 4003589"/>
                <a:gd name="connsiteY4701" fmla="*/ 3517367 h 3670407"/>
                <a:gd name="connsiteX4702" fmla="*/ 338333 w 4003589"/>
                <a:gd name="connsiteY4702" fmla="*/ 3517121 h 3670407"/>
                <a:gd name="connsiteX4703" fmla="*/ 337720 w 4003589"/>
                <a:gd name="connsiteY4703" fmla="*/ 3516876 h 3670407"/>
                <a:gd name="connsiteX4704" fmla="*/ 337107 w 4003589"/>
                <a:gd name="connsiteY4704" fmla="*/ 3516753 h 3670407"/>
                <a:gd name="connsiteX4705" fmla="*/ 336371 w 4003589"/>
                <a:gd name="connsiteY4705" fmla="*/ 3516753 h 3670407"/>
                <a:gd name="connsiteX4706" fmla="*/ 1100595 w 4003589"/>
                <a:gd name="connsiteY4706" fmla="*/ 3608235 h 3670407"/>
                <a:gd name="connsiteX4707" fmla="*/ 1099859 w 4003589"/>
                <a:gd name="connsiteY4707" fmla="*/ 3608235 h 3670407"/>
                <a:gd name="connsiteX4708" fmla="*/ 1099123 w 4003589"/>
                <a:gd name="connsiteY4708" fmla="*/ 3608235 h 3670407"/>
                <a:gd name="connsiteX4709" fmla="*/ 1098265 w 4003589"/>
                <a:gd name="connsiteY4709" fmla="*/ 3608235 h 3670407"/>
                <a:gd name="connsiteX4710" fmla="*/ 1097407 w 4003589"/>
                <a:gd name="connsiteY4710" fmla="*/ 3608235 h 3670407"/>
                <a:gd name="connsiteX4711" fmla="*/ 1090539 w 4003589"/>
                <a:gd name="connsiteY4711" fmla="*/ 3610810 h 3670407"/>
                <a:gd name="connsiteX4712" fmla="*/ 1083917 w 4003589"/>
                <a:gd name="connsiteY4712" fmla="*/ 3615838 h 3670407"/>
                <a:gd name="connsiteX4713" fmla="*/ 1078276 w 4003589"/>
                <a:gd name="connsiteY4713" fmla="*/ 3622582 h 3670407"/>
                <a:gd name="connsiteX4714" fmla="*/ 1074352 w 4003589"/>
                <a:gd name="connsiteY4714" fmla="*/ 3630308 h 3670407"/>
                <a:gd name="connsiteX4715" fmla="*/ 1073003 w 4003589"/>
                <a:gd name="connsiteY4715" fmla="*/ 3636684 h 3670407"/>
                <a:gd name="connsiteX4716" fmla="*/ 1073739 w 4003589"/>
                <a:gd name="connsiteY4716" fmla="*/ 3641835 h 3670407"/>
                <a:gd name="connsiteX4717" fmla="*/ 1076314 w 4003589"/>
                <a:gd name="connsiteY4717" fmla="*/ 3645391 h 3670407"/>
                <a:gd name="connsiteX4718" fmla="*/ 1080484 w 4003589"/>
                <a:gd name="connsiteY4718" fmla="*/ 3646985 h 3670407"/>
                <a:gd name="connsiteX4719" fmla="*/ 1081219 w 4003589"/>
                <a:gd name="connsiteY4719" fmla="*/ 3646985 h 3670407"/>
                <a:gd name="connsiteX4720" fmla="*/ 1082078 w 4003589"/>
                <a:gd name="connsiteY4720" fmla="*/ 3646985 h 3670407"/>
                <a:gd name="connsiteX4721" fmla="*/ 1082936 w 4003589"/>
                <a:gd name="connsiteY4721" fmla="*/ 3646985 h 3670407"/>
                <a:gd name="connsiteX4722" fmla="*/ 1083795 w 4003589"/>
                <a:gd name="connsiteY4722" fmla="*/ 3646985 h 3670407"/>
                <a:gd name="connsiteX4723" fmla="*/ 1090662 w 4003589"/>
                <a:gd name="connsiteY4723" fmla="*/ 3644410 h 3670407"/>
                <a:gd name="connsiteX4724" fmla="*/ 1097284 w 4003589"/>
                <a:gd name="connsiteY4724" fmla="*/ 3639382 h 3670407"/>
                <a:gd name="connsiteX4725" fmla="*/ 1102925 w 4003589"/>
                <a:gd name="connsiteY4725" fmla="*/ 3632638 h 3670407"/>
                <a:gd name="connsiteX4726" fmla="*/ 1106849 w 4003589"/>
                <a:gd name="connsiteY4726" fmla="*/ 3624789 h 3670407"/>
                <a:gd name="connsiteX4727" fmla="*/ 1108198 w 4003589"/>
                <a:gd name="connsiteY4727" fmla="*/ 3618413 h 3670407"/>
                <a:gd name="connsiteX4728" fmla="*/ 1107462 w 4003589"/>
                <a:gd name="connsiteY4728" fmla="*/ 3613262 h 3670407"/>
                <a:gd name="connsiteX4729" fmla="*/ 1104887 w 4003589"/>
                <a:gd name="connsiteY4729" fmla="*/ 3609706 h 3670407"/>
                <a:gd name="connsiteX4730" fmla="*/ 1100595 w 4003589"/>
                <a:gd name="connsiteY4730" fmla="*/ 3608112 h 3670407"/>
                <a:gd name="connsiteX4731" fmla="*/ 373037 w 4003589"/>
                <a:gd name="connsiteY4731" fmla="*/ 3536987 h 3670407"/>
                <a:gd name="connsiteX4732" fmla="*/ 368500 w 4003589"/>
                <a:gd name="connsiteY4732" fmla="*/ 3537600 h 3670407"/>
                <a:gd name="connsiteX4733" fmla="*/ 363472 w 4003589"/>
                <a:gd name="connsiteY4733" fmla="*/ 3540053 h 3670407"/>
                <a:gd name="connsiteX4734" fmla="*/ 358322 w 4003589"/>
                <a:gd name="connsiteY4734" fmla="*/ 3544100 h 3670407"/>
                <a:gd name="connsiteX4735" fmla="*/ 353539 w 4003589"/>
                <a:gd name="connsiteY4735" fmla="*/ 3549495 h 3670407"/>
                <a:gd name="connsiteX4736" fmla="*/ 349492 w 4003589"/>
                <a:gd name="connsiteY4736" fmla="*/ 3556363 h 3670407"/>
                <a:gd name="connsiteX4737" fmla="*/ 347531 w 4003589"/>
                <a:gd name="connsiteY4737" fmla="*/ 3562739 h 3670407"/>
                <a:gd name="connsiteX4738" fmla="*/ 347776 w 4003589"/>
                <a:gd name="connsiteY4738" fmla="*/ 3567890 h 3670407"/>
                <a:gd name="connsiteX4739" fmla="*/ 350351 w 4003589"/>
                <a:gd name="connsiteY4739" fmla="*/ 3571201 h 3670407"/>
                <a:gd name="connsiteX4740" fmla="*/ 350841 w 4003589"/>
                <a:gd name="connsiteY4740" fmla="*/ 3571446 h 3670407"/>
                <a:gd name="connsiteX4741" fmla="*/ 351455 w 4003589"/>
                <a:gd name="connsiteY4741" fmla="*/ 3571691 h 3670407"/>
                <a:gd name="connsiteX4742" fmla="*/ 352068 w 4003589"/>
                <a:gd name="connsiteY4742" fmla="*/ 3571814 h 3670407"/>
                <a:gd name="connsiteX4743" fmla="*/ 352681 w 4003589"/>
                <a:gd name="connsiteY4743" fmla="*/ 3571814 h 3670407"/>
                <a:gd name="connsiteX4744" fmla="*/ 357218 w 4003589"/>
                <a:gd name="connsiteY4744" fmla="*/ 3571201 h 3670407"/>
                <a:gd name="connsiteX4745" fmla="*/ 362246 w 4003589"/>
                <a:gd name="connsiteY4745" fmla="*/ 3568748 h 3670407"/>
                <a:gd name="connsiteX4746" fmla="*/ 367396 w 4003589"/>
                <a:gd name="connsiteY4746" fmla="*/ 3564701 h 3670407"/>
                <a:gd name="connsiteX4747" fmla="*/ 372179 w 4003589"/>
                <a:gd name="connsiteY4747" fmla="*/ 3559183 h 3670407"/>
                <a:gd name="connsiteX4748" fmla="*/ 376226 w 4003589"/>
                <a:gd name="connsiteY4748" fmla="*/ 3552193 h 3670407"/>
                <a:gd name="connsiteX4749" fmla="*/ 378188 w 4003589"/>
                <a:gd name="connsiteY4749" fmla="*/ 3545816 h 3670407"/>
                <a:gd name="connsiteX4750" fmla="*/ 377820 w 4003589"/>
                <a:gd name="connsiteY4750" fmla="*/ 3540666 h 3670407"/>
                <a:gd name="connsiteX4751" fmla="*/ 375122 w 4003589"/>
                <a:gd name="connsiteY4751" fmla="*/ 3537478 h 3670407"/>
                <a:gd name="connsiteX4752" fmla="*/ 374631 w 4003589"/>
                <a:gd name="connsiteY4752" fmla="*/ 3537233 h 3670407"/>
                <a:gd name="connsiteX4753" fmla="*/ 374018 w 4003589"/>
                <a:gd name="connsiteY4753" fmla="*/ 3536987 h 3670407"/>
                <a:gd name="connsiteX4754" fmla="*/ 373405 w 4003589"/>
                <a:gd name="connsiteY4754" fmla="*/ 3536865 h 3670407"/>
                <a:gd name="connsiteX4755" fmla="*/ 372792 w 4003589"/>
                <a:gd name="connsiteY4755" fmla="*/ 3536865 h 3670407"/>
                <a:gd name="connsiteX4756" fmla="*/ 1036337 w 4003589"/>
                <a:gd name="connsiteY4756" fmla="*/ 3617922 h 3670407"/>
                <a:gd name="connsiteX4757" fmla="*/ 1035724 w 4003589"/>
                <a:gd name="connsiteY4757" fmla="*/ 3617922 h 3670407"/>
                <a:gd name="connsiteX4758" fmla="*/ 1035111 w 4003589"/>
                <a:gd name="connsiteY4758" fmla="*/ 3617922 h 3670407"/>
                <a:gd name="connsiteX4759" fmla="*/ 1034375 w 4003589"/>
                <a:gd name="connsiteY4759" fmla="*/ 3617922 h 3670407"/>
                <a:gd name="connsiteX4760" fmla="*/ 1033639 w 4003589"/>
                <a:gd name="connsiteY4760" fmla="*/ 3617922 h 3670407"/>
                <a:gd name="connsiteX4761" fmla="*/ 1026895 w 4003589"/>
                <a:gd name="connsiteY4761" fmla="*/ 3620252 h 3670407"/>
                <a:gd name="connsiteX4762" fmla="*/ 1020273 w 4003589"/>
                <a:gd name="connsiteY4762" fmla="*/ 3625035 h 3670407"/>
                <a:gd name="connsiteX4763" fmla="*/ 1014509 w 4003589"/>
                <a:gd name="connsiteY4763" fmla="*/ 3631657 h 3670407"/>
                <a:gd name="connsiteX4764" fmla="*/ 1010340 w 4003589"/>
                <a:gd name="connsiteY4764" fmla="*/ 3639382 h 3670407"/>
                <a:gd name="connsiteX4765" fmla="*/ 1008746 w 4003589"/>
                <a:gd name="connsiteY4765" fmla="*/ 3645882 h 3670407"/>
                <a:gd name="connsiteX4766" fmla="*/ 1009236 w 4003589"/>
                <a:gd name="connsiteY4766" fmla="*/ 3651155 h 3670407"/>
                <a:gd name="connsiteX4767" fmla="*/ 1011689 w 4003589"/>
                <a:gd name="connsiteY4767" fmla="*/ 3654834 h 3670407"/>
                <a:gd name="connsiteX4768" fmla="*/ 1015858 w 4003589"/>
                <a:gd name="connsiteY4768" fmla="*/ 3656550 h 3670407"/>
                <a:gd name="connsiteX4769" fmla="*/ 1016594 w 4003589"/>
                <a:gd name="connsiteY4769" fmla="*/ 3656550 h 3670407"/>
                <a:gd name="connsiteX4770" fmla="*/ 1017330 w 4003589"/>
                <a:gd name="connsiteY4770" fmla="*/ 3656550 h 3670407"/>
                <a:gd name="connsiteX4771" fmla="*/ 1018066 w 4003589"/>
                <a:gd name="connsiteY4771" fmla="*/ 3656550 h 3670407"/>
                <a:gd name="connsiteX4772" fmla="*/ 1018801 w 4003589"/>
                <a:gd name="connsiteY4772" fmla="*/ 3656550 h 3670407"/>
                <a:gd name="connsiteX4773" fmla="*/ 1025546 w 4003589"/>
                <a:gd name="connsiteY4773" fmla="*/ 3654221 h 3670407"/>
                <a:gd name="connsiteX4774" fmla="*/ 1032168 w 4003589"/>
                <a:gd name="connsiteY4774" fmla="*/ 3649438 h 3670407"/>
                <a:gd name="connsiteX4775" fmla="*/ 1037931 w 4003589"/>
                <a:gd name="connsiteY4775" fmla="*/ 3642816 h 3670407"/>
                <a:gd name="connsiteX4776" fmla="*/ 1041978 w 4003589"/>
                <a:gd name="connsiteY4776" fmla="*/ 3635090 h 3670407"/>
                <a:gd name="connsiteX4777" fmla="*/ 1043572 w 4003589"/>
                <a:gd name="connsiteY4777" fmla="*/ 3628469 h 3670407"/>
                <a:gd name="connsiteX4778" fmla="*/ 1042959 w 4003589"/>
                <a:gd name="connsiteY4778" fmla="*/ 3623196 h 3670407"/>
                <a:gd name="connsiteX4779" fmla="*/ 1040384 w 4003589"/>
                <a:gd name="connsiteY4779" fmla="*/ 3619516 h 3670407"/>
                <a:gd name="connsiteX4780" fmla="*/ 1036092 w 4003589"/>
                <a:gd name="connsiteY4780" fmla="*/ 3617922 h 3670407"/>
                <a:gd name="connsiteX4781" fmla="*/ 411911 w 4003589"/>
                <a:gd name="connsiteY4781" fmla="*/ 3555381 h 3670407"/>
                <a:gd name="connsiteX4782" fmla="*/ 407251 w 4003589"/>
                <a:gd name="connsiteY4782" fmla="*/ 3555995 h 3670407"/>
                <a:gd name="connsiteX4783" fmla="*/ 401978 w 4003589"/>
                <a:gd name="connsiteY4783" fmla="*/ 3558570 h 3670407"/>
                <a:gd name="connsiteX4784" fmla="*/ 396705 w 4003589"/>
                <a:gd name="connsiteY4784" fmla="*/ 3562862 h 3670407"/>
                <a:gd name="connsiteX4785" fmla="*/ 391922 w 4003589"/>
                <a:gd name="connsiteY4785" fmla="*/ 3568503 h 3670407"/>
                <a:gd name="connsiteX4786" fmla="*/ 387998 w 4003589"/>
                <a:gd name="connsiteY4786" fmla="*/ 3575493 h 3670407"/>
                <a:gd name="connsiteX4787" fmla="*/ 386281 w 4003589"/>
                <a:gd name="connsiteY4787" fmla="*/ 3581869 h 3670407"/>
                <a:gd name="connsiteX4788" fmla="*/ 386894 w 4003589"/>
                <a:gd name="connsiteY4788" fmla="*/ 3587020 h 3670407"/>
                <a:gd name="connsiteX4789" fmla="*/ 389837 w 4003589"/>
                <a:gd name="connsiteY4789" fmla="*/ 3590086 h 3670407"/>
                <a:gd name="connsiteX4790" fmla="*/ 390328 w 4003589"/>
                <a:gd name="connsiteY4790" fmla="*/ 3590331 h 3670407"/>
                <a:gd name="connsiteX4791" fmla="*/ 390819 w 4003589"/>
                <a:gd name="connsiteY4791" fmla="*/ 3590453 h 3670407"/>
                <a:gd name="connsiteX4792" fmla="*/ 391309 w 4003589"/>
                <a:gd name="connsiteY4792" fmla="*/ 3590453 h 3670407"/>
                <a:gd name="connsiteX4793" fmla="*/ 391799 w 4003589"/>
                <a:gd name="connsiteY4793" fmla="*/ 3590453 h 3670407"/>
                <a:gd name="connsiteX4794" fmla="*/ 396459 w 4003589"/>
                <a:gd name="connsiteY4794" fmla="*/ 3589840 h 3670407"/>
                <a:gd name="connsiteX4795" fmla="*/ 401732 w 4003589"/>
                <a:gd name="connsiteY4795" fmla="*/ 3587265 h 3670407"/>
                <a:gd name="connsiteX4796" fmla="*/ 407005 w 4003589"/>
                <a:gd name="connsiteY4796" fmla="*/ 3582973 h 3670407"/>
                <a:gd name="connsiteX4797" fmla="*/ 411911 w 4003589"/>
                <a:gd name="connsiteY4797" fmla="*/ 3577332 h 3670407"/>
                <a:gd name="connsiteX4798" fmla="*/ 415835 w 4003589"/>
                <a:gd name="connsiteY4798" fmla="*/ 3570342 h 3670407"/>
                <a:gd name="connsiteX4799" fmla="*/ 417552 w 4003589"/>
                <a:gd name="connsiteY4799" fmla="*/ 3563966 h 3670407"/>
                <a:gd name="connsiteX4800" fmla="*/ 416938 w 4003589"/>
                <a:gd name="connsiteY4800" fmla="*/ 3558938 h 3670407"/>
                <a:gd name="connsiteX4801" fmla="*/ 413995 w 4003589"/>
                <a:gd name="connsiteY4801" fmla="*/ 3555872 h 3670407"/>
                <a:gd name="connsiteX4802" fmla="*/ 413505 w 4003589"/>
                <a:gd name="connsiteY4802" fmla="*/ 3555750 h 3670407"/>
                <a:gd name="connsiteX4803" fmla="*/ 413014 w 4003589"/>
                <a:gd name="connsiteY4803" fmla="*/ 3555627 h 3670407"/>
                <a:gd name="connsiteX4804" fmla="*/ 412524 w 4003589"/>
                <a:gd name="connsiteY4804" fmla="*/ 3555627 h 3670407"/>
                <a:gd name="connsiteX4805" fmla="*/ 412033 w 4003589"/>
                <a:gd name="connsiteY4805" fmla="*/ 3555627 h 3670407"/>
                <a:gd name="connsiteX4806" fmla="*/ 973674 w 4003589"/>
                <a:gd name="connsiteY4806" fmla="*/ 3625280 h 3670407"/>
                <a:gd name="connsiteX4807" fmla="*/ 973183 w 4003589"/>
                <a:gd name="connsiteY4807" fmla="*/ 3625280 h 3670407"/>
                <a:gd name="connsiteX4808" fmla="*/ 972693 w 4003589"/>
                <a:gd name="connsiteY4808" fmla="*/ 3625280 h 3670407"/>
                <a:gd name="connsiteX4809" fmla="*/ 972080 w 4003589"/>
                <a:gd name="connsiteY4809" fmla="*/ 3625280 h 3670407"/>
                <a:gd name="connsiteX4810" fmla="*/ 971467 w 4003589"/>
                <a:gd name="connsiteY4810" fmla="*/ 3625280 h 3670407"/>
                <a:gd name="connsiteX4811" fmla="*/ 964845 w 4003589"/>
                <a:gd name="connsiteY4811" fmla="*/ 3627365 h 3670407"/>
                <a:gd name="connsiteX4812" fmla="*/ 958223 w 4003589"/>
                <a:gd name="connsiteY4812" fmla="*/ 3631902 h 3670407"/>
                <a:gd name="connsiteX4813" fmla="*/ 952459 w 4003589"/>
                <a:gd name="connsiteY4813" fmla="*/ 3638279 h 3670407"/>
                <a:gd name="connsiteX4814" fmla="*/ 948167 w 4003589"/>
                <a:gd name="connsiteY4814" fmla="*/ 3645882 h 3670407"/>
                <a:gd name="connsiteX4815" fmla="*/ 946328 w 4003589"/>
                <a:gd name="connsiteY4815" fmla="*/ 3652626 h 3670407"/>
                <a:gd name="connsiteX4816" fmla="*/ 946695 w 4003589"/>
                <a:gd name="connsiteY4816" fmla="*/ 3658145 h 3670407"/>
                <a:gd name="connsiteX4817" fmla="*/ 949148 w 4003589"/>
                <a:gd name="connsiteY4817" fmla="*/ 3662069 h 3670407"/>
                <a:gd name="connsiteX4818" fmla="*/ 953440 w 4003589"/>
                <a:gd name="connsiteY4818" fmla="*/ 3663786 h 3670407"/>
                <a:gd name="connsiteX4819" fmla="*/ 953931 w 4003589"/>
                <a:gd name="connsiteY4819" fmla="*/ 3663786 h 3670407"/>
                <a:gd name="connsiteX4820" fmla="*/ 954421 w 4003589"/>
                <a:gd name="connsiteY4820" fmla="*/ 3663786 h 3670407"/>
                <a:gd name="connsiteX4821" fmla="*/ 955034 w 4003589"/>
                <a:gd name="connsiteY4821" fmla="*/ 3663786 h 3670407"/>
                <a:gd name="connsiteX4822" fmla="*/ 955647 w 4003589"/>
                <a:gd name="connsiteY4822" fmla="*/ 3663786 h 3670407"/>
                <a:gd name="connsiteX4823" fmla="*/ 962269 w 4003589"/>
                <a:gd name="connsiteY4823" fmla="*/ 3661701 h 3670407"/>
                <a:gd name="connsiteX4824" fmla="*/ 968891 w 4003589"/>
                <a:gd name="connsiteY4824" fmla="*/ 3657041 h 3670407"/>
                <a:gd name="connsiteX4825" fmla="*/ 974655 w 4003589"/>
                <a:gd name="connsiteY4825" fmla="*/ 3650542 h 3670407"/>
                <a:gd name="connsiteX4826" fmla="*/ 978947 w 4003589"/>
                <a:gd name="connsiteY4826" fmla="*/ 3642939 h 3670407"/>
                <a:gd name="connsiteX4827" fmla="*/ 980786 w 4003589"/>
                <a:gd name="connsiteY4827" fmla="*/ 3636194 h 3670407"/>
                <a:gd name="connsiteX4828" fmla="*/ 980418 w 4003589"/>
                <a:gd name="connsiteY4828" fmla="*/ 3630676 h 3670407"/>
                <a:gd name="connsiteX4829" fmla="*/ 977966 w 4003589"/>
                <a:gd name="connsiteY4829" fmla="*/ 3626874 h 3670407"/>
                <a:gd name="connsiteX4830" fmla="*/ 973674 w 4003589"/>
                <a:gd name="connsiteY4830" fmla="*/ 3625157 h 3670407"/>
                <a:gd name="connsiteX4831" fmla="*/ 452746 w 4003589"/>
                <a:gd name="connsiteY4831" fmla="*/ 3572059 h 3670407"/>
                <a:gd name="connsiteX4832" fmla="*/ 447841 w 4003589"/>
                <a:gd name="connsiteY4832" fmla="*/ 3572795 h 3670407"/>
                <a:gd name="connsiteX4833" fmla="*/ 442445 w 4003589"/>
                <a:gd name="connsiteY4833" fmla="*/ 3575493 h 3670407"/>
                <a:gd name="connsiteX4834" fmla="*/ 437050 w 4003589"/>
                <a:gd name="connsiteY4834" fmla="*/ 3580030 h 3670407"/>
                <a:gd name="connsiteX4835" fmla="*/ 432144 w 4003589"/>
                <a:gd name="connsiteY4835" fmla="*/ 3586039 h 3670407"/>
                <a:gd name="connsiteX4836" fmla="*/ 428343 w 4003589"/>
                <a:gd name="connsiteY4836" fmla="*/ 3593151 h 3670407"/>
                <a:gd name="connsiteX4837" fmla="*/ 426871 w 4003589"/>
                <a:gd name="connsiteY4837" fmla="*/ 3599528 h 3670407"/>
                <a:gd name="connsiteX4838" fmla="*/ 427607 w 4003589"/>
                <a:gd name="connsiteY4838" fmla="*/ 3604556 h 3670407"/>
                <a:gd name="connsiteX4839" fmla="*/ 430673 w 4003589"/>
                <a:gd name="connsiteY4839" fmla="*/ 3607499 h 3670407"/>
                <a:gd name="connsiteX4840" fmla="*/ 431041 w 4003589"/>
                <a:gd name="connsiteY4840" fmla="*/ 3607621 h 3670407"/>
                <a:gd name="connsiteX4841" fmla="*/ 431409 w 4003589"/>
                <a:gd name="connsiteY4841" fmla="*/ 3607621 h 3670407"/>
                <a:gd name="connsiteX4842" fmla="*/ 431899 w 4003589"/>
                <a:gd name="connsiteY4842" fmla="*/ 3607621 h 3670407"/>
                <a:gd name="connsiteX4843" fmla="*/ 432390 w 4003589"/>
                <a:gd name="connsiteY4843" fmla="*/ 3607621 h 3670407"/>
                <a:gd name="connsiteX4844" fmla="*/ 437295 w 4003589"/>
                <a:gd name="connsiteY4844" fmla="*/ 3606886 h 3670407"/>
                <a:gd name="connsiteX4845" fmla="*/ 442813 w 4003589"/>
                <a:gd name="connsiteY4845" fmla="*/ 3604065 h 3670407"/>
                <a:gd name="connsiteX4846" fmla="*/ 448209 w 4003589"/>
                <a:gd name="connsiteY4846" fmla="*/ 3599528 h 3670407"/>
                <a:gd name="connsiteX4847" fmla="*/ 453114 w 4003589"/>
                <a:gd name="connsiteY4847" fmla="*/ 3593642 h 3670407"/>
                <a:gd name="connsiteX4848" fmla="*/ 456916 w 4003589"/>
                <a:gd name="connsiteY4848" fmla="*/ 3586529 h 3670407"/>
                <a:gd name="connsiteX4849" fmla="*/ 458387 w 4003589"/>
                <a:gd name="connsiteY4849" fmla="*/ 3580153 h 3670407"/>
                <a:gd name="connsiteX4850" fmla="*/ 457651 w 4003589"/>
                <a:gd name="connsiteY4850" fmla="*/ 3575125 h 3670407"/>
                <a:gd name="connsiteX4851" fmla="*/ 454463 w 4003589"/>
                <a:gd name="connsiteY4851" fmla="*/ 3572182 h 3670407"/>
                <a:gd name="connsiteX4852" fmla="*/ 454095 w 4003589"/>
                <a:gd name="connsiteY4852" fmla="*/ 3572059 h 3670407"/>
                <a:gd name="connsiteX4853" fmla="*/ 453727 w 4003589"/>
                <a:gd name="connsiteY4853" fmla="*/ 3572059 h 3670407"/>
                <a:gd name="connsiteX4854" fmla="*/ 453237 w 4003589"/>
                <a:gd name="connsiteY4854" fmla="*/ 3572059 h 3670407"/>
                <a:gd name="connsiteX4855" fmla="*/ 452746 w 4003589"/>
                <a:gd name="connsiteY4855" fmla="*/ 3572059 h 3670407"/>
                <a:gd name="connsiteX4856" fmla="*/ 912850 w 4003589"/>
                <a:gd name="connsiteY4856" fmla="*/ 3630063 h 3670407"/>
                <a:gd name="connsiteX4857" fmla="*/ 912482 w 4003589"/>
                <a:gd name="connsiteY4857" fmla="*/ 3630063 h 3670407"/>
                <a:gd name="connsiteX4858" fmla="*/ 911992 w 4003589"/>
                <a:gd name="connsiteY4858" fmla="*/ 3630063 h 3670407"/>
                <a:gd name="connsiteX4859" fmla="*/ 911501 w 4003589"/>
                <a:gd name="connsiteY4859" fmla="*/ 3630063 h 3670407"/>
                <a:gd name="connsiteX4860" fmla="*/ 911011 w 4003589"/>
                <a:gd name="connsiteY4860" fmla="*/ 3630063 h 3670407"/>
                <a:gd name="connsiteX4861" fmla="*/ 904511 w 4003589"/>
                <a:gd name="connsiteY4861" fmla="*/ 3631902 h 3670407"/>
                <a:gd name="connsiteX4862" fmla="*/ 898012 w 4003589"/>
                <a:gd name="connsiteY4862" fmla="*/ 3636317 h 3670407"/>
                <a:gd name="connsiteX4863" fmla="*/ 892126 w 4003589"/>
                <a:gd name="connsiteY4863" fmla="*/ 3642571 h 3670407"/>
                <a:gd name="connsiteX4864" fmla="*/ 887711 w 4003589"/>
                <a:gd name="connsiteY4864" fmla="*/ 3650051 h 3670407"/>
                <a:gd name="connsiteX4865" fmla="*/ 885626 w 4003589"/>
                <a:gd name="connsiteY4865" fmla="*/ 3656919 h 3670407"/>
                <a:gd name="connsiteX4866" fmla="*/ 885872 w 4003589"/>
                <a:gd name="connsiteY4866" fmla="*/ 3662559 h 3670407"/>
                <a:gd name="connsiteX4867" fmla="*/ 888202 w 4003589"/>
                <a:gd name="connsiteY4867" fmla="*/ 3666484 h 3670407"/>
                <a:gd name="connsiteX4868" fmla="*/ 892493 w 4003589"/>
                <a:gd name="connsiteY4868" fmla="*/ 3668323 h 3670407"/>
                <a:gd name="connsiteX4869" fmla="*/ 892861 w 4003589"/>
                <a:gd name="connsiteY4869" fmla="*/ 3668323 h 3670407"/>
                <a:gd name="connsiteX4870" fmla="*/ 893352 w 4003589"/>
                <a:gd name="connsiteY4870" fmla="*/ 3668323 h 3670407"/>
                <a:gd name="connsiteX4871" fmla="*/ 893842 w 4003589"/>
                <a:gd name="connsiteY4871" fmla="*/ 3668323 h 3670407"/>
                <a:gd name="connsiteX4872" fmla="*/ 894333 w 4003589"/>
                <a:gd name="connsiteY4872" fmla="*/ 3668323 h 3670407"/>
                <a:gd name="connsiteX4873" fmla="*/ 900832 w 4003589"/>
                <a:gd name="connsiteY4873" fmla="*/ 3666484 h 3670407"/>
                <a:gd name="connsiteX4874" fmla="*/ 907454 w 4003589"/>
                <a:gd name="connsiteY4874" fmla="*/ 3662069 h 3670407"/>
                <a:gd name="connsiteX4875" fmla="*/ 913341 w 4003589"/>
                <a:gd name="connsiteY4875" fmla="*/ 3655815 h 3670407"/>
                <a:gd name="connsiteX4876" fmla="*/ 917755 w 4003589"/>
                <a:gd name="connsiteY4876" fmla="*/ 3648212 h 3670407"/>
                <a:gd name="connsiteX4877" fmla="*/ 919840 w 4003589"/>
                <a:gd name="connsiteY4877" fmla="*/ 3641344 h 3670407"/>
                <a:gd name="connsiteX4878" fmla="*/ 919595 w 4003589"/>
                <a:gd name="connsiteY4878" fmla="*/ 3635704 h 3670407"/>
                <a:gd name="connsiteX4879" fmla="*/ 917265 w 4003589"/>
                <a:gd name="connsiteY4879" fmla="*/ 3631779 h 3670407"/>
                <a:gd name="connsiteX4880" fmla="*/ 912972 w 4003589"/>
                <a:gd name="connsiteY4880" fmla="*/ 3630063 h 3670407"/>
                <a:gd name="connsiteX4881" fmla="*/ 495666 w 4003589"/>
                <a:gd name="connsiteY4881" fmla="*/ 3586897 h 3670407"/>
                <a:gd name="connsiteX4882" fmla="*/ 490638 w 4003589"/>
                <a:gd name="connsiteY4882" fmla="*/ 3587633 h 3670407"/>
                <a:gd name="connsiteX4883" fmla="*/ 484997 w 4003589"/>
                <a:gd name="connsiteY4883" fmla="*/ 3590576 h 3670407"/>
                <a:gd name="connsiteX4884" fmla="*/ 479479 w 4003589"/>
                <a:gd name="connsiteY4884" fmla="*/ 3595359 h 3670407"/>
                <a:gd name="connsiteX4885" fmla="*/ 474574 w 4003589"/>
                <a:gd name="connsiteY4885" fmla="*/ 3601490 h 3670407"/>
                <a:gd name="connsiteX4886" fmla="*/ 470895 w 4003589"/>
                <a:gd name="connsiteY4886" fmla="*/ 3608603 h 3670407"/>
                <a:gd name="connsiteX4887" fmla="*/ 469546 w 4003589"/>
                <a:gd name="connsiteY4887" fmla="*/ 3614979 h 3670407"/>
                <a:gd name="connsiteX4888" fmla="*/ 470527 w 4003589"/>
                <a:gd name="connsiteY4888" fmla="*/ 3619884 h 3670407"/>
                <a:gd name="connsiteX4889" fmla="*/ 473838 w 4003589"/>
                <a:gd name="connsiteY4889" fmla="*/ 3622705 h 3670407"/>
                <a:gd name="connsiteX4890" fmla="*/ 474206 w 4003589"/>
                <a:gd name="connsiteY4890" fmla="*/ 3622705 h 3670407"/>
                <a:gd name="connsiteX4891" fmla="*/ 474574 w 4003589"/>
                <a:gd name="connsiteY4891" fmla="*/ 3622705 h 3670407"/>
                <a:gd name="connsiteX4892" fmla="*/ 474942 w 4003589"/>
                <a:gd name="connsiteY4892" fmla="*/ 3622705 h 3670407"/>
                <a:gd name="connsiteX4893" fmla="*/ 475310 w 4003589"/>
                <a:gd name="connsiteY4893" fmla="*/ 3622705 h 3670407"/>
                <a:gd name="connsiteX4894" fmla="*/ 480338 w 4003589"/>
                <a:gd name="connsiteY4894" fmla="*/ 3621969 h 3670407"/>
                <a:gd name="connsiteX4895" fmla="*/ 485979 w 4003589"/>
                <a:gd name="connsiteY4895" fmla="*/ 3619026 h 3670407"/>
                <a:gd name="connsiteX4896" fmla="*/ 491620 w 4003589"/>
                <a:gd name="connsiteY4896" fmla="*/ 3614244 h 3670407"/>
                <a:gd name="connsiteX4897" fmla="*/ 496525 w 4003589"/>
                <a:gd name="connsiteY4897" fmla="*/ 3607989 h 3670407"/>
                <a:gd name="connsiteX4898" fmla="*/ 500204 w 4003589"/>
                <a:gd name="connsiteY4898" fmla="*/ 3600754 h 3670407"/>
                <a:gd name="connsiteX4899" fmla="*/ 501552 w 4003589"/>
                <a:gd name="connsiteY4899" fmla="*/ 3594378 h 3670407"/>
                <a:gd name="connsiteX4900" fmla="*/ 500571 w 4003589"/>
                <a:gd name="connsiteY4900" fmla="*/ 3589473 h 3670407"/>
                <a:gd name="connsiteX4901" fmla="*/ 497138 w 4003589"/>
                <a:gd name="connsiteY4901" fmla="*/ 3586775 h 3670407"/>
                <a:gd name="connsiteX4902" fmla="*/ 496770 w 4003589"/>
                <a:gd name="connsiteY4902" fmla="*/ 3586775 h 3670407"/>
                <a:gd name="connsiteX4903" fmla="*/ 496402 w 4003589"/>
                <a:gd name="connsiteY4903" fmla="*/ 3586775 h 3670407"/>
                <a:gd name="connsiteX4904" fmla="*/ 496034 w 4003589"/>
                <a:gd name="connsiteY4904" fmla="*/ 3586775 h 3670407"/>
                <a:gd name="connsiteX4905" fmla="*/ 495666 w 4003589"/>
                <a:gd name="connsiteY4905" fmla="*/ 3586775 h 3670407"/>
                <a:gd name="connsiteX4906" fmla="*/ 853865 w 4003589"/>
                <a:gd name="connsiteY4906" fmla="*/ 3632515 h 3670407"/>
                <a:gd name="connsiteX4907" fmla="*/ 853498 w 4003589"/>
                <a:gd name="connsiteY4907" fmla="*/ 3632515 h 3670407"/>
                <a:gd name="connsiteX4908" fmla="*/ 853130 w 4003589"/>
                <a:gd name="connsiteY4908" fmla="*/ 3632515 h 3670407"/>
                <a:gd name="connsiteX4909" fmla="*/ 852762 w 4003589"/>
                <a:gd name="connsiteY4909" fmla="*/ 3632515 h 3670407"/>
                <a:gd name="connsiteX4910" fmla="*/ 852394 w 4003589"/>
                <a:gd name="connsiteY4910" fmla="*/ 3632515 h 3670407"/>
                <a:gd name="connsiteX4911" fmla="*/ 846017 w 4003589"/>
                <a:gd name="connsiteY4911" fmla="*/ 3634109 h 3670407"/>
                <a:gd name="connsiteX4912" fmla="*/ 839518 w 4003589"/>
                <a:gd name="connsiteY4912" fmla="*/ 3638279 h 3670407"/>
                <a:gd name="connsiteX4913" fmla="*/ 833632 w 4003589"/>
                <a:gd name="connsiteY4913" fmla="*/ 3644410 h 3670407"/>
                <a:gd name="connsiteX4914" fmla="*/ 829094 w 4003589"/>
                <a:gd name="connsiteY4914" fmla="*/ 3651768 h 3670407"/>
                <a:gd name="connsiteX4915" fmla="*/ 826887 w 4003589"/>
                <a:gd name="connsiteY4915" fmla="*/ 3658758 h 3670407"/>
                <a:gd name="connsiteX4916" fmla="*/ 826887 w 4003589"/>
                <a:gd name="connsiteY4916" fmla="*/ 3664521 h 3670407"/>
                <a:gd name="connsiteX4917" fmla="*/ 829094 w 4003589"/>
                <a:gd name="connsiteY4917" fmla="*/ 3668568 h 3670407"/>
                <a:gd name="connsiteX4918" fmla="*/ 833386 w 4003589"/>
                <a:gd name="connsiteY4918" fmla="*/ 3670407 h 3670407"/>
                <a:gd name="connsiteX4919" fmla="*/ 833754 w 4003589"/>
                <a:gd name="connsiteY4919" fmla="*/ 3670407 h 3670407"/>
                <a:gd name="connsiteX4920" fmla="*/ 834122 w 4003589"/>
                <a:gd name="connsiteY4920" fmla="*/ 3670407 h 3670407"/>
                <a:gd name="connsiteX4921" fmla="*/ 834490 w 4003589"/>
                <a:gd name="connsiteY4921" fmla="*/ 3670407 h 3670407"/>
                <a:gd name="connsiteX4922" fmla="*/ 834858 w 4003589"/>
                <a:gd name="connsiteY4922" fmla="*/ 3670407 h 3670407"/>
                <a:gd name="connsiteX4923" fmla="*/ 841235 w 4003589"/>
                <a:gd name="connsiteY4923" fmla="*/ 3668813 h 3670407"/>
                <a:gd name="connsiteX4924" fmla="*/ 847734 w 4003589"/>
                <a:gd name="connsiteY4924" fmla="*/ 3664644 h 3670407"/>
                <a:gd name="connsiteX4925" fmla="*/ 853620 w 4003589"/>
                <a:gd name="connsiteY4925" fmla="*/ 3658512 h 3670407"/>
                <a:gd name="connsiteX4926" fmla="*/ 858157 w 4003589"/>
                <a:gd name="connsiteY4926" fmla="*/ 3651032 h 3670407"/>
                <a:gd name="connsiteX4927" fmla="*/ 860365 w 4003589"/>
                <a:gd name="connsiteY4927" fmla="*/ 3644042 h 3670407"/>
                <a:gd name="connsiteX4928" fmla="*/ 860365 w 4003589"/>
                <a:gd name="connsiteY4928" fmla="*/ 3638279 h 3670407"/>
                <a:gd name="connsiteX4929" fmla="*/ 858157 w 4003589"/>
                <a:gd name="connsiteY4929" fmla="*/ 3634232 h 3670407"/>
                <a:gd name="connsiteX4930" fmla="*/ 853865 w 4003589"/>
                <a:gd name="connsiteY4930" fmla="*/ 3632393 h 3670407"/>
                <a:gd name="connsiteX4931" fmla="*/ 540548 w 4003589"/>
                <a:gd name="connsiteY4931" fmla="*/ 3599651 h 3670407"/>
                <a:gd name="connsiteX4932" fmla="*/ 535275 w 4003589"/>
                <a:gd name="connsiteY4932" fmla="*/ 3600386 h 3670407"/>
                <a:gd name="connsiteX4933" fmla="*/ 529512 w 4003589"/>
                <a:gd name="connsiteY4933" fmla="*/ 3603452 h 3670407"/>
                <a:gd name="connsiteX4934" fmla="*/ 523871 w 4003589"/>
                <a:gd name="connsiteY4934" fmla="*/ 3608357 h 3670407"/>
                <a:gd name="connsiteX4935" fmla="*/ 518966 w 4003589"/>
                <a:gd name="connsiteY4935" fmla="*/ 3614734 h 3670407"/>
                <a:gd name="connsiteX4936" fmla="*/ 515532 w 4003589"/>
                <a:gd name="connsiteY4936" fmla="*/ 3621969 h 3670407"/>
                <a:gd name="connsiteX4937" fmla="*/ 514428 w 4003589"/>
                <a:gd name="connsiteY4937" fmla="*/ 3628346 h 3670407"/>
                <a:gd name="connsiteX4938" fmla="*/ 515655 w 4003589"/>
                <a:gd name="connsiteY4938" fmla="*/ 3633128 h 3670407"/>
                <a:gd name="connsiteX4939" fmla="*/ 519211 w 4003589"/>
                <a:gd name="connsiteY4939" fmla="*/ 3635704 h 3670407"/>
                <a:gd name="connsiteX4940" fmla="*/ 519456 w 4003589"/>
                <a:gd name="connsiteY4940" fmla="*/ 3635704 h 3670407"/>
                <a:gd name="connsiteX4941" fmla="*/ 519701 w 4003589"/>
                <a:gd name="connsiteY4941" fmla="*/ 3635704 h 3670407"/>
                <a:gd name="connsiteX4942" fmla="*/ 519947 w 4003589"/>
                <a:gd name="connsiteY4942" fmla="*/ 3635704 h 3670407"/>
                <a:gd name="connsiteX4943" fmla="*/ 520192 w 4003589"/>
                <a:gd name="connsiteY4943" fmla="*/ 3635704 h 3670407"/>
                <a:gd name="connsiteX4944" fmla="*/ 525465 w 4003589"/>
                <a:gd name="connsiteY4944" fmla="*/ 3634968 h 3670407"/>
                <a:gd name="connsiteX4945" fmla="*/ 531229 w 4003589"/>
                <a:gd name="connsiteY4945" fmla="*/ 3631902 h 3670407"/>
                <a:gd name="connsiteX4946" fmla="*/ 536869 w 4003589"/>
                <a:gd name="connsiteY4946" fmla="*/ 3626997 h 3670407"/>
                <a:gd name="connsiteX4947" fmla="*/ 541775 w 4003589"/>
                <a:gd name="connsiteY4947" fmla="*/ 3620620 h 3670407"/>
                <a:gd name="connsiteX4948" fmla="*/ 545331 w 4003589"/>
                <a:gd name="connsiteY4948" fmla="*/ 3613385 h 3670407"/>
                <a:gd name="connsiteX4949" fmla="*/ 546435 w 4003589"/>
                <a:gd name="connsiteY4949" fmla="*/ 3607008 h 3670407"/>
                <a:gd name="connsiteX4950" fmla="*/ 545208 w 4003589"/>
                <a:gd name="connsiteY4950" fmla="*/ 3602226 h 3670407"/>
                <a:gd name="connsiteX4951" fmla="*/ 541529 w 4003589"/>
                <a:gd name="connsiteY4951" fmla="*/ 3599651 h 3670407"/>
                <a:gd name="connsiteX4952" fmla="*/ 541284 w 4003589"/>
                <a:gd name="connsiteY4952" fmla="*/ 3599651 h 3670407"/>
                <a:gd name="connsiteX4953" fmla="*/ 541039 w 4003589"/>
                <a:gd name="connsiteY4953" fmla="*/ 3599651 h 3670407"/>
                <a:gd name="connsiteX4954" fmla="*/ 540794 w 4003589"/>
                <a:gd name="connsiteY4954" fmla="*/ 3599651 h 3670407"/>
                <a:gd name="connsiteX4955" fmla="*/ 540548 w 4003589"/>
                <a:gd name="connsiteY4955" fmla="*/ 3599651 h 3670407"/>
                <a:gd name="connsiteX4956" fmla="*/ 796720 w 4003589"/>
                <a:gd name="connsiteY4956" fmla="*/ 3632515 h 3670407"/>
                <a:gd name="connsiteX4957" fmla="*/ 796475 w 4003589"/>
                <a:gd name="connsiteY4957" fmla="*/ 3632515 h 3670407"/>
                <a:gd name="connsiteX4958" fmla="*/ 796230 w 4003589"/>
                <a:gd name="connsiteY4958" fmla="*/ 3632515 h 3670407"/>
                <a:gd name="connsiteX4959" fmla="*/ 795985 w 4003589"/>
                <a:gd name="connsiteY4959" fmla="*/ 3632515 h 3670407"/>
                <a:gd name="connsiteX4960" fmla="*/ 795739 w 4003589"/>
                <a:gd name="connsiteY4960" fmla="*/ 3632515 h 3670407"/>
                <a:gd name="connsiteX4961" fmla="*/ 789608 w 4003589"/>
                <a:gd name="connsiteY4961" fmla="*/ 3633864 h 3670407"/>
                <a:gd name="connsiteX4962" fmla="*/ 783231 w 4003589"/>
                <a:gd name="connsiteY4962" fmla="*/ 3637788 h 3670407"/>
                <a:gd name="connsiteX4963" fmla="*/ 777222 w 4003589"/>
                <a:gd name="connsiteY4963" fmla="*/ 3643674 h 3670407"/>
                <a:gd name="connsiteX4964" fmla="*/ 772440 w 4003589"/>
                <a:gd name="connsiteY4964" fmla="*/ 3651032 h 3670407"/>
                <a:gd name="connsiteX4965" fmla="*/ 769987 w 4003589"/>
                <a:gd name="connsiteY4965" fmla="*/ 3658267 h 3670407"/>
                <a:gd name="connsiteX4966" fmla="*/ 769987 w 4003589"/>
                <a:gd name="connsiteY4966" fmla="*/ 3664276 h 3670407"/>
                <a:gd name="connsiteX4967" fmla="*/ 772194 w 4003589"/>
                <a:gd name="connsiteY4967" fmla="*/ 3668445 h 3670407"/>
                <a:gd name="connsiteX4968" fmla="*/ 776487 w 4003589"/>
                <a:gd name="connsiteY4968" fmla="*/ 3670407 h 3670407"/>
                <a:gd name="connsiteX4969" fmla="*/ 776732 w 4003589"/>
                <a:gd name="connsiteY4969" fmla="*/ 3670407 h 3670407"/>
                <a:gd name="connsiteX4970" fmla="*/ 776977 w 4003589"/>
                <a:gd name="connsiteY4970" fmla="*/ 3670407 h 3670407"/>
                <a:gd name="connsiteX4971" fmla="*/ 777222 w 4003589"/>
                <a:gd name="connsiteY4971" fmla="*/ 3670407 h 3670407"/>
                <a:gd name="connsiteX4972" fmla="*/ 777468 w 4003589"/>
                <a:gd name="connsiteY4972" fmla="*/ 3670407 h 3670407"/>
                <a:gd name="connsiteX4973" fmla="*/ 783722 w 4003589"/>
                <a:gd name="connsiteY4973" fmla="*/ 3669059 h 3670407"/>
                <a:gd name="connsiteX4974" fmla="*/ 790221 w 4003589"/>
                <a:gd name="connsiteY4974" fmla="*/ 3665012 h 3670407"/>
                <a:gd name="connsiteX4975" fmla="*/ 796230 w 4003589"/>
                <a:gd name="connsiteY4975" fmla="*/ 3659003 h 3670407"/>
                <a:gd name="connsiteX4976" fmla="*/ 801012 w 4003589"/>
                <a:gd name="connsiteY4976" fmla="*/ 3651645 h 3670407"/>
                <a:gd name="connsiteX4977" fmla="*/ 803465 w 4003589"/>
                <a:gd name="connsiteY4977" fmla="*/ 3644533 h 3670407"/>
                <a:gd name="connsiteX4978" fmla="*/ 803465 w 4003589"/>
                <a:gd name="connsiteY4978" fmla="*/ 3638647 h 3670407"/>
                <a:gd name="connsiteX4979" fmla="*/ 801258 w 4003589"/>
                <a:gd name="connsiteY4979" fmla="*/ 3634477 h 3670407"/>
                <a:gd name="connsiteX4980" fmla="*/ 796966 w 4003589"/>
                <a:gd name="connsiteY4980" fmla="*/ 3632638 h 3670407"/>
                <a:gd name="connsiteX4981" fmla="*/ 587761 w 4003589"/>
                <a:gd name="connsiteY4981" fmla="*/ 3610442 h 3670407"/>
                <a:gd name="connsiteX4982" fmla="*/ 582242 w 4003589"/>
                <a:gd name="connsiteY4982" fmla="*/ 3611301 h 3670407"/>
                <a:gd name="connsiteX4983" fmla="*/ 576233 w 4003589"/>
                <a:gd name="connsiteY4983" fmla="*/ 3614489 h 3670407"/>
                <a:gd name="connsiteX4984" fmla="*/ 570470 w 4003589"/>
                <a:gd name="connsiteY4984" fmla="*/ 3619639 h 3670407"/>
                <a:gd name="connsiteX4985" fmla="*/ 565565 w 4003589"/>
                <a:gd name="connsiteY4985" fmla="*/ 3626261 h 3670407"/>
                <a:gd name="connsiteX4986" fmla="*/ 562254 w 4003589"/>
                <a:gd name="connsiteY4986" fmla="*/ 3633619 h 3670407"/>
                <a:gd name="connsiteX4987" fmla="*/ 561395 w 4003589"/>
                <a:gd name="connsiteY4987" fmla="*/ 3639873 h 3670407"/>
                <a:gd name="connsiteX4988" fmla="*/ 562867 w 4003589"/>
                <a:gd name="connsiteY4988" fmla="*/ 3644533 h 3670407"/>
                <a:gd name="connsiteX4989" fmla="*/ 566668 w 4003589"/>
                <a:gd name="connsiteY4989" fmla="*/ 3646985 h 3670407"/>
                <a:gd name="connsiteX4990" fmla="*/ 566791 w 4003589"/>
                <a:gd name="connsiteY4990" fmla="*/ 3646985 h 3670407"/>
                <a:gd name="connsiteX4991" fmla="*/ 566914 w 4003589"/>
                <a:gd name="connsiteY4991" fmla="*/ 3646985 h 3670407"/>
                <a:gd name="connsiteX4992" fmla="*/ 567036 w 4003589"/>
                <a:gd name="connsiteY4992" fmla="*/ 3646985 h 3670407"/>
                <a:gd name="connsiteX4993" fmla="*/ 567159 w 4003589"/>
                <a:gd name="connsiteY4993" fmla="*/ 3646985 h 3670407"/>
                <a:gd name="connsiteX4994" fmla="*/ 572677 w 4003589"/>
                <a:gd name="connsiteY4994" fmla="*/ 3646249 h 3670407"/>
                <a:gd name="connsiteX4995" fmla="*/ 578686 w 4003589"/>
                <a:gd name="connsiteY4995" fmla="*/ 3643061 h 3670407"/>
                <a:gd name="connsiteX4996" fmla="*/ 584572 w 4003589"/>
                <a:gd name="connsiteY4996" fmla="*/ 3637911 h 3670407"/>
                <a:gd name="connsiteX4997" fmla="*/ 589600 w 4003589"/>
                <a:gd name="connsiteY4997" fmla="*/ 3631289 h 3670407"/>
                <a:gd name="connsiteX4998" fmla="*/ 592911 w 4003589"/>
                <a:gd name="connsiteY4998" fmla="*/ 3623931 h 3670407"/>
                <a:gd name="connsiteX4999" fmla="*/ 593769 w 4003589"/>
                <a:gd name="connsiteY4999" fmla="*/ 3617554 h 3670407"/>
                <a:gd name="connsiteX5000" fmla="*/ 592298 w 4003589"/>
                <a:gd name="connsiteY5000" fmla="*/ 3612894 h 3670407"/>
                <a:gd name="connsiteX5001" fmla="*/ 588496 w 4003589"/>
                <a:gd name="connsiteY5001" fmla="*/ 3610564 h 3670407"/>
                <a:gd name="connsiteX5002" fmla="*/ 588251 w 4003589"/>
                <a:gd name="connsiteY5002" fmla="*/ 3610564 h 3670407"/>
                <a:gd name="connsiteX5003" fmla="*/ 588006 w 4003589"/>
                <a:gd name="connsiteY5003" fmla="*/ 3610564 h 3670407"/>
                <a:gd name="connsiteX5004" fmla="*/ 587761 w 4003589"/>
                <a:gd name="connsiteY5004" fmla="*/ 3610564 h 3670407"/>
                <a:gd name="connsiteX5005" fmla="*/ 587515 w 4003589"/>
                <a:gd name="connsiteY5005" fmla="*/ 3610564 h 3670407"/>
                <a:gd name="connsiteX5006" fmla="*/ 741537 w 4003589"/>
                <a:gd name="connsiteY5006" fmla="*/ 3630185 h 3670407"/>
                <a:gd name="connsiteX5007" fmla="*/ 741537 w 4003589"/>
                <a:gd name="connsiteY5007" fmla="*/ 3630185 h 3670407"/>
                <a:gd name="connsiteX5008" fmla="*/ 741537 w 4003589"/>
                <a:gd name="connsiteY5008" fmla="*/ 3630185 h 3670407"/>
                <a:gd name="connsiteX5009" fmla="*/ 741537 w 4003589"/>
                <a:gd name="connsiteY5009" fmla="*/ 3630185 h 3670407"/>
                <a:gd name="connsiteX5010" fmla="*/ 741537 w 4003589"/>
                <a:gd name="connsiteY5010" fmla="*/ 3630185 h 3670407"/>
                <a:gd name="connsiteX5011" fmla="*/ 735529 w 4003589"/>
                <a:gd name="connsiteY5011" fmla="*/ 3631411 h 3670407"/>
                <a:gd name="connsiteX5012" fmla="*/ 729152 w 4003589"/>
                <a:gd name="connsiteY5012" fmla="*/ 3635213 h 3670407"/>
                <a:gd name="connsiteX5013" fmla="*/ 723143 w 4003589"/>
                <a:gd name="connsiteY5013" fmla="*/ 3640977 h 3670407"/>
                <a:gd name="connsiteX5014" fmla="*/ 718360 w 4003589"/>
                <a:gd name="connsiteY5014" fmla="*/ 3648212 h 3670407"/>
                <a:gd name="connsiteX5015" fmla="*/ 715540 w 4003589"/>
                <a:gd name="connsiteY5015" fmla="*/ 3655569 h 3670407"/>
                <a:gd name="connsiteX5016" fmla="*/ 715295 w 4003589"/>
                <a:gd name="connsiteY5016" fmla="*/ 3661701 h 3670407"/>
                <a:gd name="connsiteX5017" fmla="*/ 717379 w 4003589"/>
                <a:gd name="connsiteY5017" fmla="*/ 3665993 h 3670407"/>
                <a:gd name="connsiteX5018" fmla="*/ 721671 w 4003589"/>
                <a:gd name="connsiteY5018" fmla="*/ 3667955 h 3670407"/>
                <a:gd name="connsiteX5019" fmla="*/ 721671 w 4003589"/>
                <a:gd name="connsiteY5019" fmla="*/ 3667955 h 3670407"/>
                <a:gd name="connsiteX5020" fmla="*/ 721671 w 4003589"/>
                <a:gd name="connsiteY5020" fmla="*/ 3667955 h 3670407"/>
                <a:gd name="connsiteX5021" fmla="*/ 721671 w 4003589"/>
                <a:gd name="connsiteY5021" fmla="*/ 3667955 h 3670407"/>
                <a:gd name="connsiteX5022" fmla="*/ 721671 w 4003589"/>
                <a:gd name="connsiteY5022" fmla="*/ 3667955 h 3670407"/>
                <a:gd name="connsiteX5023" fmla="*/ 727680 w 4003589"/>
                <a:gd name="connsiteY5023" fmla="*/ 3666729 h 3670407"/>
                <a:gd name="connsiteX5024" fmla="*/ 734057 w 4003589"/>
                <a:gd name="connsiteY5024" fmla="*/ 3662927 h 3670407"/>
                <a:gd name="connsiteX5025" fmla="*/ 740066 w 4003589"/>
                <a:gd name="connsiteY5025" fmla="*/ 3657164 h 3670407"/>
                <a:gd name="connsiteX5026" fmla="*/ 744971 w 4003589"/>
                <a:gd name="connsiteY5026" fmla="*/ 3649929 h 3670407"/>
                <a:gd name="connsiteX5027" fmla="*/ 747669 w 4003589"/>
                <a:gd name="connsiteY5027" fmla="*/ 3642571 h 3670407"/>
                <a:gd name="connsiteX5028" fmla="*/ 747914 w 4003589"/>
                <a:gd name="connsiteY5028" fmla="*/ 3636439 h 3670407"/>
                <a:gd name="connsiteX5029" fmla="*/ 745829 w 4003589"/>
                <a:gd name="connsiteY5029" fmla="*/ 3632147 h 3670407"/>
                <a:gd name="connsiteX5030" fmla="*/ 741537 w 4003589"/>
                <a:gd name="connsiteY5030" fmla="*/ 3630185 h 3670407"/>
                <a:gd name="connsiteX5031" fmla="*/ 637057 w 4003589"/>
                <a:gd name="connsiteY5031" fmla="*/ 3619271 h 3670407"/>
                <a:gd name="connsiteX5032" fmla="*/ 631294 w 4003589"/>
                <a:gd name="connsiteY5032" fmla="*/ 3620130 h 3670407"/>
                <a:gd name="connsiteX5033" fmla="*/ 625162 w 4003589"/>
                <a:gd name="connsiteY5033" fmla="*/ 3623441 h 3670407"/>
                <a:gd name="connsiteX5034" fmla="*/ 619276 w 4003589"/>
                <a:gd name="connsiteY5034" fmla="*/ 3628836 h 3670407"/>
                <a:gd name="connsiteX5035" fmla="*/ 614249 w 4003589"/>
                <a:gd name="connsiteY5035" fmla="*/ 3635826 h 3670407"/>
                <a:gd name="connsiteX5036" fmla="*/ 611183 w 4003589"/>
                <a:gd name="connsiteY5036" fmla="*/ 3643061 h 3670407"/>
                <a:gd name="connsiteX5037" fmla="*/ 610447 w 4003589"/>
                <a:gd name="connsiteY5037" fmla="*/ 3649315 h 3670407"/>
                <a:gd name="connsiteX5038" fmla="*/ 612164 w 4003589"/>
                <a:gd name="connsiteY5038" fmla="*/ 3653853 h 3670407"/>
                <a:gd name="connsiteX5039" fmla="*/ 616210 w 4003589"/>
                <a:gd name="connsiteY5039" fmla="*/ 3656060 h 3670407"/>
                <a:gd name="connsiteX5040" fmla="*/ 616210 w 4003589"/>
                <a:gd name="connsiteY5040" fmla="*/ 3656060 h 3670407"/>
                <a:gd name="connsiteX5041" fmla="*/ 616210 w 4003589"/>
                <a:gd name="connsiteY5041" fmla="*/ 3656060 h 3670407"/>
                <a:gd name="connsiteX5042" fmla="*/ 616210 w 4003589"/>
                <a:gd name="connsiteY5042" fmla="*/ 3656060 h 3670407"/>
                <a:gd name="connsiteX5043" fmla="*/ 616210 w 4003589"/>
                <a:gd name="connsiteY5043" fmla="*/ 3656060 h 3670407"/>
                <a:gd name="connsiteX5044" fmla="*/ 621851 w 4003589"/>
                <a:gd name="connsiteY5044" fmla="*/ 3655202 h 3670407"/>
                <a:gd name="connsiteX5045" fmla="*/ 627983 w 4003589"/>
                <a:gd name="connsiteY5045" fmla="*/ 3651891 h 3670407"/>
                <a:gd name="connsiteX5046" fmla="*/ 633869 w 4003589"/>
                <a:gd name="connsiteY5046" fmla="*/ 3646495 h 3670407"/>
                <a:gd name="connsiteX5047" fmla="*/ 638897 w 4003589"/>
                <a:gd name="connsiteY5047" fmla="*/ 3639628 h 3670407"/>
                <a:gd name="connsiteX5048" fmla="*/ 642085 w 4003589"/>
                <a:gd name="connsiteY5048" fmla="*/ 3632270 h 3670407"/>
                <a:gd name="connsiteX5049" fmla="*/ 642821 w 4003589"/>
                <a:gd name="connsiteY5049" fmla="*/ 3626016 h 3670407"/>
                <a:gd name="connsiteX5050" fmla="*/ 641104 w 4003589"/>
                <a:gd name="connsiteY5050" fmla="*/ 3621479 h 3670407"/>
                <a:gd name="connsiteX5051" fmla="*/ 637057 w 4003589"/>
                <a:gd name="connsiteY5051" fmla="*/ 3619271 h 3670407"/>
                <a:gd name="connsiteX5052" fmla="*/ 637057 w 4003589"/>
                <a:gd name="connsiteY5052" fmla="*/ 3619271 h 3670407"/>
                <a:gd name="connsiteX5053" fmla="*/ 637057 w 4003589"/>
                <a:gd name="connsiteY5053" fmla="*/ 3619271 h 3670407"/>
                <a:gd name="connsiteX5054" fmla="*/ 637057 w 4003589"/>
                <a:gd name="connsiteY5054" fmla="*/ 3619271 h 3670407"/>
                <a:gd name="connsiteX5055" fmla="*/ 637057 w 4003589"/>
                <a:gd name="connsiteY5055" fmla="*/ 3619271 h 3670407"/>
                <a:gd name="connsiteX5056" fmla="*/ 688194 w 4003589"/>
                <a:gd name="connsiteY5056" fmla="*/ 3625893 h 3670407"/>
                <a:gd name="connsiteX5057" fmla="*/ 682307 w 4003589"/>
                <a:gd name="connsiteY5057" fmla="*/ 3626752 h 3670407"/>
                <a:gd name="connsiteX5058" fmla="*/ 676053 w 4003589"/>
                <a:gd name="connsiteY5058" fmla="*/ 3630308 h 3670407"/>
                <a:gd name="connsiteX5059" fmla="*/ 670045 w 4003589"/>
                <a:gd name="connsiteY5059" fmla="*/ 3635826 h 3670407"/>
                <a:gd name="connsiteX5060" fmla="*/ 665017 w 4003589"/>
                <a:gd name="connsiteY5060" fmla="*/ 3642939 h 3670407"/>
                <a:gd name="connsiteX5061" fmla="*/ 662074 w 4003589"/>
                <a:gd name="connsiteY5061" fmla="*/ 3650296 h 3670407"/>
                <a:gd name="connsiteX5062" fmla="*/ 661583 w 4003589"/>
                <a:gd name="connsiteY5062" fmla="*/ 3656550 h 3670407"/>
                <a:gd name="connsiteX5063" fmla="*/ 663545 w 4003589"/>
                <a:gd name="connsiteY5063" fmla="*/ 3660965 h 3670407"/>
                <a:gd name="connsiteX5064" fmla="*/ 667837 w 4003589"/>
                <a:gd name="connsiteY5064" fmla="*/ 3663050 h 3670407"/>
                <a:gd name="connsiteX5065" fmla="*/ 673723 w 4003589"/>
                <a:gd name="connsiteY5065" fmla="*/ 3662191 h 3670407"/>
                <a:gd name="connsiteX5066" fmla="*/ 680100 w 4003589"/>
                <a:gd name="connsiteY5066" fmla="*/ 3658635 h 3670407"/>
                <a:gd name="connsiteX5067" fmla="*/ 686109 w 4003589"/>
                <a:gd name="connsiteY5067" fmla="*/ 3652994 h 3670407"/>
                <a:gd name="connsiteX5068" fmla="*/ 691137 w 4003589"/>
                <a:gd name="connsiteY5068" fmla="*/ 3645759 h 3670407"/>
                <a:gd name="connsiteX5069" fmla="*/ 694080 w 4003589"/>
                <a:gd name="connsiteY5069" fmla="*/ 3638401 h 3670407"/>
                <a:gd name="connsiteX5070" fmla="*/ 694448 w 4003589"/>
                <a:gd name="connsiteY5070" fmla="*/ 3632270 h 3670407"/>
                <a:gd name="connsiteX5071" fmla="*/ 692486 w 4003589"/>
                <a:gd name="connsiteY5071" fmla="*/ 3627855 h 3670407"/>
                <a:gd name="connsiteX5072" fmla="*/ 688194 w 4003589"/>
                <a:gd name="connsiteY5072" fmla="*/ 3625893 h 3670407"/>
                <a:gd name="connsiteX5073" fmla="*/ 2622175 w 4003589"/>
                <a:gd name="connsiteY5073" fmla="*/ 95283 h 3670407"/>
                <a:gd name="connsiteX5074" fmla="*/ 2617025 w 4003589"/>
                <a:gd name="connsiteY5074" fmla="*/ 97490 h 3670407"/>
                <a:gd name="connsiteX5075" fmla="*/ 2611997 w 4003589"/>
                <a:gd name="connsiteY5075" fmla="*/ 100801 h 3670407"/>
                <a:gd name="connsiteX5076" fmla="*/ 2607705 w 4003589"/>
                <a:gd name="connsiteY5076" fmla="*/ 104725 h 3670407"/>
                <a:gd name="connsiteX5077" fmla="*/ 2604639 w 4003589"/>
                <a:gd name="connsiteY5077" fmla="*/ 108895 h 3670407"/>
                <a:gd name="connsiteX5078" fmla="*/ 2603413 w 4003589"/>
                <a:gd name="connsiteY5078" fmla="*/ 112451 h 3670407"/>
                <a:gd name="connsiteX5079" fmla="*/ 2604271 w 4003589"/>
                <a:gd name="connsiteY5079" fmla="*/ 114781 h 3670407"/>
                <a:gd name="connsiteX5080" fmla="*/ 2606969 w 4003589"/>
                <a:gd name="connsiteY5080" fmla="*/ 115762 h 3670407"/>
                <a:gd name="connsiteX5081" fmla="*/ 2611261 w 4003589"/>
                <a:gd name="connsiteY5081" fmla="*/ 115149 h 3670407"/>
                <a:gd name="connsiteX5082" fmla="*/ 2616411 w 4003589"/>
                <a:gd name="connsiteY5082" fmla="*/ 112941 h 3670407"/>
                <a:gd name="connsiteX5083" fmla="*/ 2621439 w 4003589"/>
                <a:gd name="connsiteY5083" fmla="*/ 109630 h 3670407"/>
                <a:gd name="connsiteX5084" fmla="*/ 2625731 w 4003589"/>
                <a:gd name="connsiteY5084" fmla="*/ 105706 h 3670407"/>
                <a:gd name="connsiteX5085" fmla="*/ 2628797 w 4003589"/>
                <a:gd name="connsiteY5085" fmla="*/ 101537 h 3670407"/>
                <a:gd name="connsiteX5086" fmla="*/ 2629901 w 4003589"/>
                <a:gd name="connsiteY5086" fmla="*/ 97981 h 3670407"/>
                <a:gd name="connsiteX5087" fmla="*/ 2629042 w 4003589"/>
                <a:gd name="connsiteY5087" fmla="*/ 95651 h 3670407"/>
                <a:gd name="connsiteX5088" fmla="*/ 2626344 w 4003589"/>
                <a:gd name="connsiteY5088" fmla="*/ 94670 h 3670407"/>
                <a:gd name="connsiteX5089" fmla="*/ 2622052 w 4003589"/>
                <a:gd name="connsiteY5089" fmla="*/ 95283 h 367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Lst>
              <a:rect l="l" t="t" r="r" b="b"/>
              <a:pathLst>
                <a:path w="4003589" h="3670407">
                  <a:moveTo>
                    <a:pt x="2670859" y="80935"/>
                  </a:moveTo>
                  <a:cubicBezTo>
                    <a:pt x="2669264" y="81426"/>
                    <a:pt x="2667425" y="82162"/>
                    <a:pt x="2665831" y="83143"/>
                  </a:cubicBezTo>
                  <a:cubicBezTo>
                    <a:pt x="2664114" y="84123"/>
                    <a:pt x="2662397" y="85227"/>
                    <a:pt x="2660803" y="86331"/>
                  </a:cubicBezTo>
                  <a:cubicBezTo>
                    <a:pt x="2659209" y="87557"/>
                    <a:pt x="2657737" y="88906"/>
                    <a:pt x="2656511" y="90255"/>
                  </a:cubicBezTo>
                  <a:cubicBezTo>
                    <a:pt x="2655285" y="91604"/>
                    <a:pt x="2654181" y="92953"/>
                    <a:pt x="2653323" y="94424"/>
                  </a:cubicBezTo>
                  <a:cubicBezTo>
                    <a:pt x="2652464" y="95773"/>
                    <a:pt x="2652096" y="97000"/>
                    <a:pt x="2651974" y="98103"/>
                  </a:cubicBezTo>
                  <a:cubicBezTo>
                    <a:pt x="2651974" y="99084"/>
                    <a:pt x="2652096" y="99943"/>
                    <a:pt x="2652709" y="100556"/>
                  </a:cubicBezTo>
                  <a:cubicBezTo>
                    <a:pt x="2653323" y="101169"/>
                    <a:pt x="2654181" y="101537"/>
                    <a:pt x="2655285" y="101660"/>
                  </a:cubicBezTo>
                  <a:cubicBezTo>
                    <a:pt x="2656389" y="101782"/>
                    <a:pt x="2657860" y="101660"/>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61171" y="100678"/>
                    <a:pt x="2662888" y="99943"/>
                    <a:pt x="2664604" y="98962"/>
                  </a:cubicBezTo>
                  <a:cubicBezTo>
                    <a:pt x="2666321" y="97981"/>
                    <a:pt x="2668038" y="96877"/>
                    <a:pt x="2669632" y="95651"/>
                  </a:cubicBezTo>
                  <a:cubicBezTo>
                    <a:pt x="2671227" y="94424"/>
                    <a:pt x="2672698" y="93076"/>
                    <a:pt x="2674047" y="91727"/>
                  </a:cubicBezTo>
                  <a:cubicBezTo>
                    <a:pt x="2675273" y="90378"/>
                    <a:pt x="2676377" y="88906"/>
                    <a:pt x="2677235" y="87557"/>
                  </a:cubicBezTo>
                  <a:cubicBezTo>
                    <a:pt x="2678094" y="86208"/>
                    <a:pt x="2678462" y="84859"/>
                    <a:pt x="2678584" y="83878"/>
                  </a:cubicBezTo>
                  <a:cubicBezTo>
                    <a:pt x="2678584" y="82897"/>
                    <a:pt x="2678339" y="82039"/>
                    <a:pt x="2677849" y="81426"/>
                  </a:cubicBezTo>
                  <a:cubicBezTo>
                    <a:pt x="2677235" y="80813"/>
                    <a:pt x="2676377" y="80445"/>
                    <a:pt x="2675273" y="80322"/>
                  </a:cubicBezTo>
                  <a:cubicBezTo>
                    <a:pt x="2674169" y="80199"/>
                    <a:pt x="2672698" y="80322"/>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moveTo>
                    <a:pt x="2573491" y="110734"/>
                  </a:moveTo>
                  <a:lnTo>
                    <a:pt x="2573491" y="110734"/>
                  </a:lnTo>
                  <a:cubicBezTo>
                    <a:pt x="2573491" y="110734"/>
                    <a:pt x="2573491" y="110734"/>
                    <a:pt x="2573491" y="110734"/>
                  </a:cubicBezTo>
                  <a:cubicBezTo>
                    <a:pt x="2573491" y="110734"/>
                    <a:pt x="2573491" y="110734"/>
                    <a:pt x="2573491" y="110734"/>
                  </a:cubicBezTo>
                  <a:cubicBezTo>
                    <a:pt x="2573491" y="110734"/>
                    <a:pt x="2573491" y="110734"/>
                    <a:pt x="2573491" y="110734"/>
                  </a:cubicBezTo>
                  <a:cubicBezTo>
                    <a:pt x="2571775" y="111225"/>
                    <a:pt x="2570058" y="112083"/>
                    <a:pt x="2568341" y="113064"/>
                  </a:cubicBezTo>
                  <a:cubicBezTo>
                    <a:pt x="2566624" y="114045"/>
                    <a:pt x="2564907" y="115149"/>
                    <a:pt x="2563436" y="116375"/>
                  </a:cubicBezTo>
                  <a:cubicBezTo>
                    <a:pt x="2561964" y="117601"/>
                    <a:pt x="2560493" y="118950"/>
                    <a:pt x="2559144" y="120299"/>
                  </a:cubicBezTo>
                  <a:cubicBezTo>
                    <a:pt x="2557917" y="121648"/>
                    <a:pt x="2556936" y="123120"/>
                    <a:pt x="2556201" y="124469"/>
                  </a:cubicBezTo>
                  <a:cubicBezTo>
                    <a:pt x="2555465" y="125817"/>
                    <a:pt x="2555220" y="126921"/>
                    <a:pt x="2555220" y="127902"/>
                  </a:cubicBezTo>
                  <a:cubicBezTo>
                    <a:pt x="2555220" y="128883"/>
                    <a:pt x="2555465" y="129619"/>
                    <a:pt x="2556078" y="130109"/>
                  </a:cubicBezTo>
                  <a:cubicBezTo>
                    <a:pt x="2556691" y="130600"/>
                    <a:pt x="2557550" y="130968"/>
                    <a:pt x="2558653" y="130968"/>
                  </a:cubicBezTo>
                  <a:cubicBezTo>
                    <a:pt x="2559757" y="130968"/>
                    <a:pt x="2561228" y="130845"/>
                    <a:pt x="2562823" y="130355"/>
                  </a:cubicBezTo>
                  <a:cubicBezTo>
                    <a:pt x="2562823" y="130355"/>
                    <a:pt x="2562823" y="130355"/>
                    <a:pt x="2562823" y="130355"/>
                  </a:cubicBezTo>
                  <a:cubicBezTo>
                    <a:pt x="2562823" y="130355"/>
                    <a:pt x="2562823" y="130355"/>
                    <a:pt x="2562823" y="130355"/>
                  </a:cubicBezTo>
                  <a:cubicBezTo>
                    <a:pt x="2562823" y="130355"/>
                    <a:pt x="2562823" y="130355"/>
                    <a:pt x="2562823" y="130355"/>
                  </a:cubicBezTo>
                  <a:cubicBezTo>
                    <a:pt x="2562823" y="130355"/>
                    <a:pt x="2562823" y="130355"/>
                    <a:pt x="2562945" y="130355"/>
                  </a:cubicBezTo>
                  <a:cubicBezTo>
                    <a:pt x="2564662" y="129864"/>
                    <a:pt x="2566379" y="129006"/>
                    <a:pt x="2568096" y="128025"/>
                  </a:cubicBezTo>
                  <a:cubicBezTo>
                    <a:pt x="2569813" y="127044"/>
                    <a:pt x="2571529" y="125940"/>
                    <a:pt x="2573123" y="124714"/>
                  </a:cubicBezTo>
                  <a:cubicBezTo>
                    <a:pt x="2574718" y="123487"/>
                    <a:pt x="2576189" y="122139"/>
                    <a:pt x="2577415" y="120790"/>
                  </a:cubicBezTo>
                  <a:cubicBezTo>
                    <a:pt x="2578642" y="119441"/>
                    <a:pt x="2579623" y="117969"/>
                    <a:pt x="2580358" y="116620"/>
                  </a:cubicBezTo>
                  <a:cubicBezTo>
                    <a:pt x="2581094" y="115271"/>
                    <a:pt x="2581340" y="114168"/>
                    <a:pt x="2581340" y="113187"/>
                  </a:cubicBezTo>
                  <a:cubicBezTo>
                    <a:pt x="2581340" y="112206"/>
                    <a:pt x="2580972" y="111470"/>
                    <a:pt x="2580358" y="110979"/>
                  </a:cubicBezTo>
                  <a:cubicBezTo>
                    <a:pt x="2579745" y="110489"/>
                    <a:pt x="2578887" y="110121"/>
                    <a:pt x="2577661" y="110121"/>
                  </a:cubicBezTo>
                  <a:cubicBezTo>
                    <a:pt x="2576557" y="110121"/>
                    <a:pt x="2575085" y="110244"/>
                    <a:pt x="2573491" y="110734"/>
                  </a:cubicBezTo>
                  <a:moveTo>
                    <a:pt x="2719052" y="67691"/>
                  </a:moveTo>
                  <a:cubicBezTo>
                    <a:pt x="2717458" y="68182"/>
                    <a:pt x="2715741" y="68918"/>
                    <a:pt x="2714024" y="69776"/>
                  </a:cubicBezTo>
                  <a:cubicBezTo>
                    <a:pt x="2712307" y="70634"/>
                    <a:pt x="2710713" y="71738"/>
                    <a:pt x="2709119" y="72964"/>
                  </a:cubicBezTo>
                  <a:cubicBezTo>
                    <a:pt x="2707525" y="74191"/>
                    <a:pt x="2706053" y="75417"/>
                    <a:pt x="2704827" y="76766"/>
                  </a:cubicBezTo>
                  <a:cubicBezTo>
                    <a:pt x="2703601" y="78115"/>
                    <a:pt x="2702497" y="79464"/>
                    <a:pt x="2701639" y="80813"/>
                  </a:cubicBezTo>
                  <a:cubicBezTo>
                    <a:pt x="2700780" y="82284"/>
                    <a:pt x="2700290" y="83510"/>
                    <a:pt x="2700167" y="84614"/>
                  </a:cubicBezTo>
                  <a:cubicBezTo>
                    <a:pt x="2700044" y="85718"/>
                    <a:pt x="2700167" y="86576"/>
                    <a:pt x="2700780" y="87189"/>
                  </a:cubicBezTo>
                  <a:cubicBezTo>
                    <a:pt x="2701271" y="87802"/>
                    <a:pt x="2702129" y="88293"/>
                    <a:pt x="2703233" y="88416"/>
                  </a:cubicBezTo>
                  <a:cubicBezTo>
                    <a:pt x="2704336" y="88538"/>
                    <a:pt x="2705808" y="88416"/>
                    <a:pt x="2707525" y="87925"/>
                  </a:cubicBezTo>
                  <a:cubicBezTo>
                    <a:pt x="2707525" y="87925"/>
                    <a:pt x="2707525" y="87925"/>
                    <a:pt x="2707647" y="87925"/>
                  </a:cubicBezTo>
                  <a:cubicBezTo>
                    <a:pt x="2707647" y="87925"/>
                    <a:pt x="2707647" y="87925"/>
                    <a:pt x="2707770" y="87925"/>
                  </a:cubicBezTo>
                  <a:cubicBezTo>
                    <a:pt x="2707892" y="87925"/>
                    <a:pt x="2707770" y="87925"/>
                    <a:pt x="2707892" y="87925"/>
                  </a:cubicBezTo>
                  <a:cubicBezTo>
                    <a:pt x="2707892" y="87925"/>
                    <a:pt x="2707892" y="87925"/>
                    <a:pt x="2708015" y="87925"/>
                  </a:cubicBezTo>
                  <a:cubicBezTo>
                    <a:pt x="2709609" y="87435"/>
                    <a:pt x="2711326" y="86699"/>
                    <a:pt x="2713043" y="85840"/>
                  </a:cubicBezTo>
                  <a:cubicBezTo>
                    <a:pt x="2714760" y="84982"/>
                    <a:pt x="2716477" y="83878"/>
                    <a:pt x="2717948" y="82652"/>
                  </a:cubicBezTo>
                  <a:cubicBezTo>
                    <a:pt x="2719542" y="81426"/>
                    <a:pt x="2721014" y="80199"/>
                    <a:pt x="2722240" y="78851"/>
                  </a:cubicBezTo>
                  <a:cubicBezTo>
                    <a:pt x="2723589" y="77502"/>
                    <a:pt x="2724570" y="76153"/>
                    <a:pt x="2725429" y="74681"/>
                  </a:cubicBezTo>
                  <a:cubicBezTo>
                    <a:pt x="2726287" y="73332"/>
                    <a:pt x="2726777" y="71983"/>
                    <a:pt x="2726900" y="71002"/>
                  </a:cubicBezTo>
                  <a:cubicBezTo>
                    <a:pt x="2726900" y="69899"/>
                    <a:pt x="2726900" y="69040"/>
                    <a:pt x="2726287" y="68427"/>
                  </a:cubicBezTo>
                  <a:cubicBezTo>
                    <a:pt x="2725797" y="67814"/>
                    <a:pt x="2724938" y="67323"/>
                    <a:pt x="2723712" y="67201"/>
                  </a:cubicBezTo>
                  <a:cubicBezTo>
                    <a:pt x="2722485" y="67078"/>
                    <a:pt x="2721137" y="67201"/>
                    <a:pt x="2719420" y="67691"/>
                  </a:cubicBezTo>
                  <a:cubicBezTo>
                    <a:pt x="2719420" y="67691"/>
                    <a:pt x="2719297" y="67691"/>
                    <a:pt x="2719174" y="67691"/>
                  </a:cubicBezTo>
                  <a:cubicBezTo>
                    <a:pt x="2719174" y="67691"/>
                    <a:pt x="2719052" y="67691"/>
                    <a:pt x="2718929" y="67691"/>
                  </a:cubicBezTo>
                  <a:cubicBezTo>
                    <a:pt x="2718929" y="67691"/>
                    <a:pt x="2718807" y="67691"/>
                    <a:pt x="2718684" y="67691"/>
                  </a:cubicBezTo>
                  <a:cubicBezTo>
                    <a:pt x="2718684" y="67691"/>
                    <a:pt x="2718561" y="67691"/>
                    <a:pt x="2718439" y="67691"/>
                  </a:cubicBezTo>
                  <a:moveTo>
                    <a:pt x="2524808" y="127166"/>
                  </a:moveTo>
                  <a:cubicBezTo>
                    <a:pt x="2524808" y="127166"/>
                    <a:pt x="2524685" y="127166"/>
                    <a:pt x="2524562" y="127166"/>
                  </a:cubicBezTo>
                  <a:cubicBezTo>
                    <a:pt x="2524562" y="127166"/>
                    <a:pt x="2524440" y="127166"/>
                    <a:pt x="2524317" y="127166"/>
                  </a:cubicBezTo>
                  <a:cubicBezTo>
                    <a:pt x="2524195" y="127166"/>
                    <a:pt x="2524195" y="127166"/>
                    <a:pt x="2524072" y="127166"/>
                  </a:cubicBezTo>
                  <a:cubicBezTo>
                    <a:pt x="2524072" y="127166"/>
                    <a:pt x="2523949" y="127166"/>
                    <a:pt x="2523827" y="127166"/>
                  </a:cubicBezTo>
                  <a:cubicBezTo>
                    <a:pt x="2522110" y="127780"/>
                    <a:pt x="2520393" y="128515"/>
                    <a:pt x="2518676" y="129496"/>
                  </a:cubicBezTo>
                  <a:cubicBezTo>
                    <a:pt x="2516959" y="130477"/>
                    <a:pt x="2515365" y="131581"/>
                    <a:pt x="2513771" y="132930"/>
                  </a:cubicBezTo>
                  <a:cubicBezTo>
                    <a:pt x="2512177" y="134156"/>
                    <a:pt x="2510828" y="135505"/>
                    <a:pt x="2509602" y="136854"/>
                  </a:cubicBezTo>
                  <a:cubicBezTo>
                    <a:pt x="2508375" y="138203"/>
                    <a:pt x="2507394" y="139552"/>
                    <a:pt x="2506781" y="140901"/>
                  </a:cubicBezTo>
                  <a:cubicBezTo>
                    <a:pt x="2506168" y="142250"/>
                    <a:pt x="2505800" y="143353"/>
                    <a:pt x="2505923" y="144212"/>
                  </a:cubicBezTo>
                  <a:cubicBezTo>
                    <a:pt x="2505923" y="145193"/>
                    <a:pt x="2506290" y="145929"/>
                    <a:pt x="2506904" y="146419"/>
                  </a:cubicBezTo>
                  <a:cubicBezTo>
                    <a:pt x="2507517" y="146910"/>
                    <a:pt x="2508375" y="147278"/>
                    <a:pt x="2509479" y="147278"/>
                  </a:cubicBezTo>
                  <a:cubicBezTo>
                    <a:pt x="2510583" y="147278"/>
                    <a:pt x="2511932" y="147155"/>
                    <a:pt x="2513526" y="146664"/>
                  </a:cubicBezTo>
                  <a:lnTo>
                    <a:pt x="2513648" y="146664"/>
                  </a:lnTo>
                  <a:cubicBezTo>
                    <a:pt x="2513648" y="146664"/>
                    <a:pt x="2513648" y="146664"/>
                    <a:pt x="2513771" y="146664"/>
                  </a:cubicBezTo>
                  <a:cubicBezTo>
                    <a:pt x="2513771" y="146664"/>
                    <a:pt x="2513771" y="146664"/>
                    <a:pt x="2513894" y="146664"/>
                  </a:cubicBezTo>
                  <a:cubicBezTo>
                    <a:pt x="2514016" y="146664"/>
                    <a:pt x="2513894" y="146664"/>
                    <a:pt x="2514016" y="146664"/>
                  </a:cubicBezTo>
                  <a:cubicBezTo>
                    <a:pt x="2515733" y="146051"/>
                    <a:pt x="2517450" y="145193"/>
                    <a:pt x="2519167" y="144212"/>
                  </a:cubicBezTo>
                  <a:cubicBezTo>
                    <a:pt x="2520883" y="143231"/>
                    <a:pt x="2522600" y="142004"/>
                    <a:pt x="2524072" y="140778"/>
                  </a:cubicBezTo>
                  <a:cubicBezTo>
                    <a:pt x="2525666" y="139552"/>
                    <a:pt x="2527015" y="138203"/>
                    <a:pt x="2528241" y="136854"/>
                  </a:cubicBezTo>
                  <a:cubicBezTo>
                    <a:pt x="2529467" y="135505"/>
                    <a:pt x="2530448" y="134156"/>
                    <a:pt x="2531062" y="132807"/>
                  </a:cubicBezTo>
                  <a:cubicBezTo>
                    <a:pt x="2531675" y="131458"/>
                    <a:pt x="2531920" y="130355"/>
                    <a:pt x="2531920" y="129496"/>
                  </a:cubicBezTo>
                  <a:cubicBezTo>
                    <a:pt x="2531920" y="128515"/>
                    <a:pt x="2531552" y="127902"/>
                    <a:pt x="2530939" y="127289"/>
                  </a:cubicBezTo>
                  <a:cubicBezTo>
                    <a:pt x="2530326" y="126798"/>
                    <a:pt x="2529467" y="126553"/>
                    <a:pt x="2528364" y="126431"/>
                  </a:cubicBezTo>
                  <a:cubicBezTo>
                    <a:pt x="2527260" y="126431"/>
                    <a:pt x="2525911" y="126553"/>
                    <a:pt x="2524317" y="127044"/>
                  </a:cubicBezTo>
                  <a:moveTo>
                    <a:pt x="2767368" y="55551"/>
                  </a:moveTo>
                  <a:cubicBezTo>
                    <a:pt x="2765773" y="56042"/>
                    <a:pt x="2764057" y="56777"/>
                    <a:pt x="2762462" y="57636"/>
                  </a:cubicBezTo>
                  <a:cubicBezTo>
                    <a:pt x="2760746" y="58494"/>
                    <a:pt x="2759152" y="59598"/>
                    <a:pt x="2757557" y="60701"/>
                  </a:cubicBezTo>
                  <a:cubicBezTo>
                    <a:pt x="2755963" y="61805"/>
                    <a:pt x="2754492" y="63154"/>
                    <a:pt x="2753265" y="64503"/>
                  </a:cubicBezTo>
                  <a:cubicBezTo>
                    <a:pt x="2752039" y="65852"/>
                    <a:pt x="2750935" y="67201"/>
                    <a:pt x="2750077" y="68550"/>
                  </a:cubicBezTo>
                  <a:cubicBezTo>
                    <a:pt x="2749219" y="70021"/>
                    <a:pt x="2748605" y="71248"/>
                    <a:pt x="2748483" y="72351"/>
                  </a:cubicBezTo>
                  <a:cubicBezTo>
                    <a:pt x="2748360" y="73455"/>
                    <a:pt x="2748483" y="74313"/>
                    <a:pt x="2748973" y="75049"/>
                  </a:cubicBezTo>
                  <a:cubicBezTo>
                    <a:pt x="2749464" y="75785"/>
                    <a:pt x="2750322" y="76153"/>
                    <a:pt x="2751426" y="76398"/>
                  </a:cubicBezTo>
                  <a:cubicBezTo>
                    <a:pt x="2752530" y="76643"/>
                    <a:pt x="2753878" y="76398"/>
                    <a:pt x="2755595" y="76153"/>
                  </a:cubicBezTo>
                  <a:cubicBezTo>
                    <a:pt x="2755595" y="76153"/>
                    <a:pt x="2755718" y="76153"/>
                    <a:pt x="2755840" y="76153"/>
                  </a:cubicBezTo>
                  <a:cubicBezTo>
                    <a:pt x="2755963" y="76153"/>
                    <a:pt x="2755963" y="76153"/>
                    <a:pt x="2756086" y="76153"/>
                  </a:cubicBezTo>
                  <a:cubicBezTo>
                    <a:pt x="2756086" y="76153"/>
                    <a:pt x="2756208" y="76153"/>
                    <a:pt x="2756331" y="76153"/>
                  </a:cubicBezTo>
                  <a:cubicBezTo>
                    <a:pt x="2756331" y="76153"/>
                    <a:pt x="2756454" y="76153"/>
                    <a:pt x="2756576" y="76153"/>
                  </a:cubicBezTo>
                  <a:cubicBezTo>
                    <a:pt x="2758170" y="75662"/>
                    <a:pt x="2759887" y="74926"/>
                    <a:pt x="2761604" y="74068"/>
                  </a:cubicBezTo>
                  <a:cubicBezTo>
                    <a:pt x="2763321" y="73210"/>
                    <a:pt x="2764915" y="72106"/>
                    <a:pt x="2766509" y="71002"/>
                  </a:cubicBezTo>
                  <a:cubicBezTo>
                    <a:pt x="2768103" y="69776"/>
                    <a:pt x="2769575" y="68550"/>
                    <a:pt x="2770924" y="67201"/>
                  </a:cubicBezTo>
                  <a:cubicBezTo>
                    <a:pt x="2772273" y="65852"/>
                    <a:pt x="2773377" y="64503"/>
                    <a:pt x="2774235" y="63154"/>
                  </a:cubicBezTo>
                  <a:cubicBezTo>
                    <a:pt x="2775093" y="61683"/>
                    <a:pt x="2775706" y="60456"/>
                    <a:pt x="2775829" y="59353"/>
                  </a:cubicBezTo>
                  <a:cubicBezTo>
                    <a:pt x="2775952" y="58249"/>
                    <a:pt x="2775829" y="57390"/>
                    <a:pt x="2775338" y="56655"/>
                  </a:cubicBezTo>
                  <a:cubicBezTo>
                    <a:pt x="2774848" y="55919"/>
                    <a:pt x="2773990" y="55551"/>
                    <a:pt x="2772886" y="55306"/>
                  </a:cubicBezTo>
                  <a:cubicBezTo>
                    <a:pt x="2771782" y="55183"/>
                    <a:pt x="2770433" y="55306"/>
                    <a:pt x="2768717" y="55551"/>
                  </a:cubicBezTo>
                  <a:cubicBezTo>
                    <a:pt x="2768717" y="55551"/>
                    <a:pt x="2768471" y="55551"/>
                    <a:pt x="2768471" y="55551"/>
                  </a:cubicBezTo>
                  <a:cubicBezTo>
                    <a:pt x="2768471" y="55551"/>
                    <a:pt x="2768226" y="55551"/>
                    <a:pt x="2768226" y="55551"/>
                  </a:cubicBezTo>
                  <a:cubicBezTo>
                    <a:pt x="2768226" y="55551"/>
                    <a:pt x="2767981" y="55551"/>
                    <a:pt x="2767981" y="55551"/>
                  </a:cubicBezTo>
                  <a:cubicBezTo>
                    <a:pt x="2767981" y="55551"/>
                    <a:pt x="2767735" y="55551"/>
                    <a:pt x="2767735" y="55551"/>
                  </a:cubicBezTo>
                  <a:moveTo>
                    <a:pt x="2476001" y="144580"/>
                  </a:moveTo>
                  <a:cubicBezTo>
                    <a:pt x="2476001" y="144580"/>
                    <a:pt x="2475756" y="144580"/>
                    <a:pt x="2475756" y="144580"/>
                  </a:cubicBezTo>
                  <a:cubicBezTo>
                    <a:pt x="2475756" y="144580"/>
                    <a:pt x="2475511" y="144580"/>
                    <a:pt x="2475511" y="144580"/>
                  </a:cubicBezTo>
                  <a:cubicBezTo>
                    <a:pt x="2475511" y="144580"/>
                    <a:pt x="2475265" y="144580"/>
                    <a:pt x="2475265" y="144580"/>
                  </a:cubicBezTo>
                  <a:cubicBezTo>
                    <a:pt x="2475265" y="144580"/>
                    <a:pt x="2475020" y="144580"/>
                    <a:pt x="2475020" y="144580"/>
                  </a:cubicBezTo>
                  <a:cubicBezTo>
                    <a:pt x="2473304" y="145193"/>
                    <a:pt x="2471587" y="146051"/>
                    <a:pt x="2469870" y="147032"/>
                  </a:cubicBezTo>
                  <a:cubicBezTo>
                    <a:pt x="2468153" y="148013"/>
                    <a:pt x="2466559" y="149240"/>
                    <a:pt x="2465087" y="150466"/>
                  </a:cubicBezTo>
                  <a:cubicBezTo>
                    <a:pt x="2463616" y="151692"/>
                    <a:pt x="2462267" y="153041"/>
                    <a:pt x="2461041" y="154390"/>
                  </a:cubicBezTo>
                  <a:cubicBezTo>
                    <a:pt x="2459937" y="155739"/>
                    <a:pt x="2458956" y="157088"/>
                    <a:pt x="2458343" y="158437"/>
                  </a:cubicBezTo>
                  <a:cubicBezTo>
                    <a:pt x="2457729" y="159663"/>
                    <a:pt x="2457484" y="160767"/>
                    <a:pt x="2457607" y="161625"/>
                  </a:cubicBezTo>
                  <a:cubicBezTo>
                    <a:pt x="2457729" y="162483"/>
                    <a:pt x="2457975" y="163219"/>
                    <a:pt x="2458588" y="163710"/>
                  </a:cubicBezTo>
                  <a:cubicBezTo>
                    <a:pt x="2459201" y="164200"/>
                    <a:pt x="2460059" y="164445"/>
                    <a:pt x="2461163" y="164568"/>
                  </a:cubicBezTo>
                  <a:cubicBezTo>
                    <a:pt x="2462267" y="164568"/>
                    <a:pt x="2463616" y="164445"/>
                    <a:pt x="2465087" y="163955"/>
                  </a:cubicBezTo>
                  <a:cubicBezTo>
                    <a:pt x="2465087" y="163955"/>
                    <a:pt x="2465332" y="163955"/>
                    <a:pt x="2465332" y="163955"/>
                  </a:cubicBezTo>
                  <a:cubicBezTo>
                    <a:pt x="2465332" y="163955"/>
                    <a:pt x="2465578" y="163955"/>
                    <a:pt x="2465578" y="163955"/>
                  </a:cubicBezTo>
                  <a:cubicBezTo>
                    <a:pt x="2465578" y="163955"/>
                    <a:pt x="2465823" y="163955"/>
                    <a:pt x="2465823" y="163955"/>
                  </a:cubicBezTo>
                  <a:cubicBezTo>
                    <a:pt x="2465823" y="163955"/>
                    <a:pt x="2466068" y="163955"/>
                    <a:pt x="2466068" y="163955"/>
                  </a:cubicBezTo>
                  <a:cubicBezTo>
                    <a:pt x="2467785" y="163342"/>
                    <a:pt x="2469502" y="162483"/>
                    <a:pt x="2471219" y="161503"/>
                  </a:cubicBezTo>
                  <a:cubicBezTo>
                    <a:pt x="2472936" y="160521"/>
                    <a:pt x="2474530" y="159295"/>
                    <a:pt x="2476001" y="158069"/>
                  </a:cubicBezTo>
                  <a:cubicBezTo>
                    <a:pt x="2477473" y="156843"/>
                    <a:pt x="2478822" y="155494"/>
                    <a:pt x="2480048" y="154022"/>
                  </a:cubicBezTo>
                  <a:cubicBezTo>
                    <a:pt x="2481274" y="152550"/>
                    <a:pt x="2482133" y="151324"/>
                    <a:pt x="2482746" y="149975"/>
                  </a:cubicBezTo>
                  <a:cubicBezTo>
                    <a:pt x="2483359" y="148749"/>
                    <a:pt x="2483604" y="147645"/>
                    <a:pt x="2483604" y="146787"/>
                  </a:cubicBezTo>
                  <a:cubicBezTo>
                    <a:pt x="2483604" y="145929"/>
                    <a:pt x="2483237" y="145193"/>
                    <a:pt x="2482623" y="144702"/>
                  </a:cubicBezTo>
                  <a:cubicBezTo>
                    <a:pt x="2482010" y="144212"/>
                    <a:pt x="2481152" y="143966"/>
                    <a:pt x="2480048" y="143966"/>
                  </a:cubicBezTo>
                  <a:cubicBezTo>
                    <a:pt x="2478944" y="143966"/>
                    <a:pt x="2477595" y="144089"/>
                    <a:pt x="2476124" y="144580"/>
                  </a:cubicBezTo>
                  <a:moveTo>
                    <a:pt x="2815316" y="44514"/>
                  </a:moveTo>
                  <a:cubicBezTo>
                    <a:pt x="2813721" y="45005"/>
                    <a:pt x="2812127" y="45741"/>
                    <a:pt x="2810410" y="46599"/>
                  </a:cubicBezTo>
                  <a:cubicBezTo>
                    <a:pt x="2808816" y="47458"/>
                    <a:pt x="2807100" y="48439"/>
                    <a:pt x="2805628" y="49665"/>
                  </a:cubicBezTo>
                  <a:cubicBezTo>
                    <a:pt x="2804034" y="50769"/>
                    <a:pt x="2802562" y="51995"/>
                    <a:pt x="2801336" y="53344"/>
                  </a:cubicBezTo>
                  <a:cubicBezTo>
                    <a:pt x="2799987" y="54693"/>
                    <a:pt x="2798883" y="56042"/>
                    <a:pt x="2798025" y="57390"/>
                  </a:cubicBezTo>
                  <a:cubicBezTo>
                    <a:pt x="2797044" y="58862"/>
                    <a:pt x="2796553" y="60088"/>
                    <a:pt x="2796308" y="61314"/>
                  </a:cubicBezTo>
                  <a:cubicBezTo>
                    <a:pt x="2796063" y="62541"/>
                    <a:pt x="2796308" y="63399"/>
                    <a:pt x="2796676" y="64135"/>
                  </a:cubicBezTo>
                  <a:cubicBezTo>
                    <a:pt x="2797166" y="64871"/>
                    <a:pt x="2797902" y="65361"/>
                    <a:pt x="2799006" y="65607"/>
                  </a:cubicBezTo>
                  <a:cubicBezTo>
                    <a:pt x="2800110" y="65852"/>
                    <a:pt x="2801458" y="65729"/>
                    <a:pt x="2803175" y="65361"/>
                  </a:cubicBezTo>
                  <a:cubicBezTo>
                    <a:pt x="2803175" y="65361"/>
                    <a:pt x="2803421" y="65361"/>
                    <a:pt x="2803543" y="65361"/>
                  </a:cubicBezTo>
                  <a:cubicBezTo>
                    <a:pt x="2803666" y="65361"/>
                    <a:pt x="2803788" y="65361"/>
                    <a:pt x="2803911" y="65361"/>
                  </a:cubicBezTo>
                  <a:cubicBezTo>
                    <a:pt x="2804034" y="65361"/>
                    <a:pt x="2804156" y="65361"/>
                    <a:pt x="2804279" y="65361"/>
                  </a:cubicBezTo>
                  <a:cubicBezTo>
                    <a:pt x="2804402" y="65361"/>
                    <a:pt x="2804524" y="65361"/>
                    <a:pt x="2804647" y="65361"/>
                  </a:cubicBezTo>
                  <a:cubicBezTo>
                    <a:pt x="2806241" y="64871"/>
                    <a:pt x="2807835" y="64135"/>
                    <a:pt x="2809552" y="63277"/>
                  </a:cubicBezTo>
                  <a:cubicBezTo>
                    <a:pt x="2811269" y="62418"/>
                    <a:pt x="2812863" y="61437"/>
                    <a:pt x="2814335" y="60211"/>
                  </a:cubicBezTo>
                  <a:cubicBezTo>
                    <a:pt x="2815806" y="58985"/>
                    <a:pt x="2817400" y="57881"/>
                    <a:pt x="2818626" y="56532"/>
                  </a:cubicBezTo>
                  <a:cubicBezTo>
                    <a:pt x="2819853" y="55183"/>
                    <a:pt x="2821079" y="53834"/>
                    <a:pt x="2821938" y="52608"/>
                  </a:cubicBezTo>
                  <a:cubicBezTo>
                    <a:pt x="2822918" y="51136"/>
                    <a:pt x="2823409" y="49788"/>
                    <a:pt x="2823654" y="48684"/>
                  </a:cubicBezTo>
                  <a:cubicBezTo>
                    <a:pt x="2823900" y="47580"/>
                    <a:pt x="2823654" y="46599"/>
                    <a:pt x="2823286" y="45863"/>
                  </a:cubicBezTo>
                  <a:cubicBezTo>
                    <a:pt x="2822918" y="45128"/>
                    <a:pt x="2822060" y="44637"/>
                    <a:pt x="2820956" y="44392"/>
                  </a:cubicBezTo>
                  <a:cubicBezTo>
                    <a:pt x="2819853" y="44147"/>
                    <a:pt x="2818504" y="44269"/>
                    <a:pt x="2816787" y="44637"/>
                  </a:cubicBezTo>
                  <a:cubicBezTo>
                    <a:pt x="2816665" y="44637"/>
                    <a:pt x="2816542" y="44637"/>
                    <a:pt x="2816419" y="44637"/>
                  </a:cubicBezTo>
                  <a:cubicBezTo>
                    <a:pt x="2816297" y="44637"/>
                    <a:pt x="2816174" y="44637"/>
                    <a:pt x="2816051" y="44637"/>
                  </a:cubicBezTo>
                  <a:cubicBezTo>
                    <a:pt x="2815929" y="44637"/>
                    <a:pt x="2815806" y="44637"/>
                    <a:pt x="2815683" y="44637"/>
                  </a:cubicBezTo>
                  <a:cubicBezTo>
                    <a:pt x="2815561" y="44637"/>
                    <a:pt x="2815438" y="44637"/>
                    <a:pt x="2815316" y="44637"/>
                  </a:cubicBezTo>
                  <a:moveTo>
                    <a:pt x="2426950" y="162851"/>
                  </a:moveTo>
                  <a:cubicBezTo>
                    <a:pt x="2426950" y="162851"/>
                    <a:pt x="2426704" y="162851"/>
                    <a:pt x="2426582" y="162851"/>
                  </a:cubicBezTo>
                  <a:cubicBezTo>
                    <a:pt x="2426582" y="162851"/>
                    <a:pt x="2426336" y="162851"/>
                    <a:pt x="2426214" y="162851"/>
                  </a:cubicBezTo>
                  <a:cubicBezTo>
                    <a:pt x="2426214" y="162851"/>
                    <a:pt x="2425969" y="162851"/>
                    <a:pt x="2425846" y="162974"/>
                  </a:cubicBezTo>
                  <a:cubicBezTo>
                    <a:pt x="2425723" y="163097"/>
                    <a:pt x="2425601" y="162974"/>
                    <a:pt x="2425478" y="163097"/>
                  </a:cubicBezTo>
                  <a:cubicBezTo>
                    <a:pt x="2423761" y="163710"/>
                    <a:pt x="2422044" y="164568"/>
                    <a:pt x="2420450" y="165672"/>
                  </a:cubicBezTo>
                  <a:cubicBezTo>
                    <a:pt x="2418734" y="166653"/>
                    <a:pt x="2417139" y="167879"/>
                    <a:pt x="2415668" y="169228"/>
                  </a:cubicBezTo>
                  <a:cubicBezTo>
                    <a:pt x="2414196" y="170454"/>
                    <a:pt x="2412847" y="171803"/>
                    <a:pt x="2411744" y="173275"/>
                  </a:cubicBezTo>
                  <a:cubicBezTo>
                    <a:pt x="2410640" y="174624"/>
                    <a:pt x="2409782" y="175973"/>
                    <a:pt x="2409169" y="177322"/>
                  </a:cubicBezTo>
                  <a:cubicBezTo>
                    <a:pt x="2408678" y="178548"/>
                    <a:pt x="2408433" y="179529"/>
                    <a:pt x="2408556" y="180387"/>
                  </a:cubicBezTo>
                  <a:cubicBezTo>
                    <a:pt x="2408556" y="181246"/>
                    <a:pt x="2408923" y="181859"/>
                    <a:pt x="2409536" y="182349"/>
                  </a:cubicBezTo>
                  <a:cubicBezTo>
                    <a:pt x="2410149" y="182840"/>
                    <a:pt x="2411008" y="183085"/>
                    <a:pt x="2411989" y="183085"/>
                  </a:cubicBezTo>
                  <a:cubicBezTo>
                    <a:pt x="2412970" y="183085"/>
                    <a:pt x="2414319" y="182963"/>
                    <a:pt x="2415791" y="182472"/>
                  </a:cubicBezTo>
                  <a:cubicBezTo>
                    <a:pt x="2415791" y="182472"/>
                    <a:pt x="2416036" y="182472"/>
                    <a:pt x="2416158" y="182472"/>
                  </a:cubicBezTo>
                  <a:cubicBezTo>
                    <a:pt x="2416158" y="182472"/>
                    <a:pt x="2416404" y="182472"/>
                    <a:pt x="2416526" y="182472"/>
                  </a:cubicBezTo>
                  <a:cubicBezTo>
                    <a:pt x="2416649" y="182472"/>
                    <a:pt x="2416771" y="182472"/>
                    <a:pt x="2416894" y="182349"/>
                  </a:cubicBezTo>
                  <a:cubicBezTo>
                    <a:pt x="2417017" y="182349"/>
                    <a:pt x="2417139" y="182349"/>
                    <a:pt x="2417262" y="182227"/>
                  </a:cubicBezTo>
                  <a:cubicBezTo>
                    <a:pt x="2418979" y="181614"/>
                    <a:pt x="2420696" y="180755"/>
                    <a:pt x="2422412" y="179652"/>
                  </a:cubicBezTo>
                  <a:cubicBezTo>
                    <a:pt x="2424129" y="178548"/>
                    <a:pt x="2425723" y="177444"/>
                    <a:pt x="2427195" y="176095"/>
                  </a:cubicBezTo>
                  <a:cubicBezTo>
                    <a:pt x="2428666" y="174869"/>
                    <a:pt x="2430016" y="173398"/>
                    <a:pt x="2431119" y="172049"/>
                  </a:cubicBezTo>
                  <a:cubicBezTo>
                    <a:pt x="2432223" y="170700"/>
                    <a:pt x="2433081" y="169351"/>
                    <a:pt x="2433694" y="168002"/>
                  </a:cubicBezTo>
                  <a:cubicBezTo>
                    <a:pt x="2434185" y="166775"/>
                    <a:pt x="2434430" y="165794"/>
                    <a:pt x="2434307" y="164936"/>
                  </a:cubicBezTo>
                  <a:cubicBezTo>
                    <a:pt x="2434307" y="164078"/>
                    <a:pt x="2433817" y="163464"/>
                    <a:pt x="2433326" y="162974"/>
                  </a:cubicBezTo>
                  <a:cubicBezTo>
                    <a:pt x="2432836" y="162483"/>
                    <a:pt x="2431855" y="162238"/>
                    <a:pt x="2430751" y="162238"/>
                  </a:cubicBezTo>
                  <a:cubicBezTo>
                    <a:pt x="2429647" y="162238"/>
                    <a:pt x="2428421" y="162361"/>
                    <a:pt x="2426950" y="162851"/>
                  </a:cubicBezTo>
                  <a:moveTo>
                    <a:pt x="2863018" y="34581"/>
                  </a:moveTo>
                  <a:cubicBezTo>
                    <a:pt x="2861424" y="35072"/>
                    <a:pt x="2859830" y="35685"/>
                    <a:pt x="2858236" y="36544"/>
                  </a:cubicBezTo>
                  <a:cubicBezTo>
                    <a:pt x="2856641" y="37402"/>
                    <a:pt x="2855047" y="38383"/>
                    <a:pt x="2853453" y="39487"/>
                  </a:cubicBezTo>
                  <a:cubicBezTo>
                    <a:pt x="2851859" y="40590"/>
                    <a:pt x="2850510" y="41817"/>
                    <a:pt x="2849161" y="43043"/>
                  </a:cubicBezTo>
                  <a:cubicBezTo>
                    <a:pt x="2847812" y="44269"/>
                    <a:pt x="2846709" y="45618"/>
                    <a:pt x="2845728" y="46967"/>
                  </a:cubicBezTo>
                  <a:cubicBezTo>
                    <a:pt x="2844746" y="48439"/>
                    <a:pt x="2844133" y="49788"/>
                    <a:pt x="2843888" y="51014"/>
                  </a:cubicBezTo>
                  <a:cubicBezTo>
                    <a:pt x="2843643" y="52240"/>
                    <a:pt x="2843766" y="53221"/>
                    <a:pt x="2844133" y="53957"/>
                  </a:cubicBezTo>
                  <a:cubicBezTo>
                    <a:pt x="2844501" y="54693"/>
                    <a:pt x="2845237" y="55306"/>
                    <a:pt x="2846341" y="55551"/>
                  </a:cubicBezTo>
                  <a:cubicBezTo>
                    <a:pt x="2847444" y="55796"/>
                    <a:pt x="2848793" y="55796"/>
                    <a:pt x="2850388" y="55551"/>
                  </a:cubicBezTo>
                  <a:cubicBezTo>
                    <a:pt x="2850510" y="55551"/>
                    <a:pt x="2850633" y="55551"/>
                    <a:pt x="2850878" y="55551"/>
                  </a:cubicBezTo>
                  <a:cubicBezTo>
                    <a:pt x="2851123" y="55551"/>
                    <a:pt x="2851123" y="55551"/>
                    <a:pt x="2851368" y="55551"/>
                  </a:cubicBezTo>
                  <a:cubicBezTo>
                    <a:pt x="2851491" y="55551"/>
                    <a:pt x="2851736" y="55551"/>
                    <a:pt x="2851859" y="55428"/>
                  </a:cubicBezTo>
                  <a:cubicBezTo>
                    <a:pt x="2851981" y="55428"/>
                    <a:pt x="2852227" y="55428"/>
                    <a:pt x="2852349" y="55306"/>
                  </a:cubicBezTo>
                  <a:cubicBezTo>
                    <a:pt x="2853944" y="54815"/>
                    <a:pt x="2855538" y="54202"/>
                    <a:pt x="2857255" y="53344"/>
                  </a:cubicBezTo>
                  <a:cubicBezTo>
                    <a:pt x="2858849" y="52485"/>
                    <a:pt x="2860566" y="51504"/>
                    <a:pt x="2862037" y="50401"/>
                  </a:cubicBezTo>
                  <a:cubicBezTo>
                    <a:pt x="2863631" y="49297"/>
                    <a:pt x="2865103" y="48071"/>
                    <a:pt x="2866329" y="46722"/>
                  </a:cubicBezTo>
                  <a:cubicBezTo>
                    <a:pt x="2867678" y="45495"/>
                    <a:pt x="2868782" y="44147"/>
                    <a:pt x="2869640" y="42798"/>
                  </a:cubicBezTo>
                  <a:cubicBezTo>
                    <a:pt x="2870621" y="41326"/>
                    <a:pt x="2871234" y="39977"/>
                    <a:pt x="2871480" y="38874"/>
                  </a:cubicBezTo>
                  <a:cubicBezTo>
                    <a:pt x="2871725" y="37770"/>
                    <a:pt x="2871602" y="36789"/>
                    <a:pt x="2871234" y="35930"/>
                  </a:cubicBezTo>
                  <a:cubicBezTo>
                    <a:pt x="2870866" y="35195"/>
                    <a:pt x="2870008" y="34704"/>
                    <a:pt x="2869027" y="34336"/>
                  </a:cubicBezTo>
                  <a:cubicBezTo>
                    <a:pt x="2867923" y="34091"/>
                    <a:pt x="2866574" y="34091"/>
                    <a:pt x="2864980" y="34336"/>
                  </a:cubicBezTo>
                  <a:cubicBezTo>
                    <a:pt x="2864858" y="34336"/>
                    <a:pt x="2864735" y="34336"/>
                    <a:pt x="2864490" y="34336"/>
                  </a:cubicBezTo>
                  <a:cubicBezTo>
                    <a:pt x="2864367" y="34336"/>
                    <a:pt x="2864244" y="34336"/>
                    <a:pt x="2863999" y="34336"/>
                  </a:cubicBezTo>
                  <a:cubicBezTo>
                    <a:pt x="2863754" y="34336"/>
                    <a:pt x="2863631" y="34336"/>
                    <a:pt x="2863509" y="34459"/>
                  </a:cubicBezTo>
                  <a:cubicBezTo>
                    <a:pt x="2863386" y="34459"/>
                    <a:pt x="2863141" y="34459"/>
                    <a:pt x="2863018" y="34581"/>
                  </a:cubicBezTo>
                  <a:moveTo>
                    <a:pt x="2378021" y="182349"/>
                  </a:moveTo>
                  <a:cubicBezTo>
                    <a:pt x="2378021" y="182349"/>
                    <a:pt x="2377653" y="182349"/>
                    <a:pt x="2377530" y="182472"/>
                  </a:cubicBezTo>
                  <a:cubicBezTo>
                    <a:pt x="2377408" y="182472"/>
                    <a:pt x="2377162" y="182472"/>
                    <a:pt x="2377040" y="182595"/>
                  </a:cubicBezTo>
                  <a:cubicBezTo>
                    <a:pt x="2376917" y="182595"/>
                    <a:pt x="2376672" y="182595"/>
                    <a:pt x="2376549" y="182840"/>
                  </a:cubicBezTo>
                  <a:cubicBezTo>
                    <a:pt x="2376426" y="182840"/>
                    <a:pt x="2376181" y="182963"/>
                    <a:pt x="2376059" y="183085"/>
                  </a:cubicBezTo>
                  <a:cubicBezTo>
                    <a:pt x="2374342" y="183698"/>
                    <a:pt x="2372625" y="184679"/>
                    <a:pt x="2371031" y="185660"/>
                  </a:cubicBezTo>
                  <a:cubicBezTo>
                    <a:pt x="2369437" y="186641"/>
                    <a:pt x="2367843" y="187868"/>
                    <a:pt x="2366371" y="189217"/>
                  </a:cubicBezTo>
                  <a:cubicBezTo>
                    <a:pt x="2364899" y="190443"/>
                    <a:pt x="2363673" y="191792"/>
                    <a:pt x="2362570" y="193141"/>
                  </a:cubicBezTo>
                  <a:cubicBezTo>
                    <a:pt x="2361466" y="194490"/>
                    <a:pt x="2360730" y="195838"/>
                    <a:pt x="2360240" y="197065"/>
                  </a:cubicBezTo>
                  <a:cubicBezTo>
                    <a:pt x="2359749" y="198168"/>
                    <a:pt x="2359626" y="199272"/>
                    <a:pt x="2359626" y="200008"/>
                  </a:cubicBezTo>
                  <a:cubicBezTo>
                    <a:pt x="2359626" y="200744"/>
                    <a:pt x="2360117" y="201479"/>
                    <a:pt x="2360730" y="201847"/>
                  </a:cubicBezTo>
                  <a:cubicBezTo>
                    <a:pt x="2361343" y="202338"/>
                    <a:pt x="2362201" y="202461"/>
                    <a:pt x="2363183" y="202583"/>
                  </a:cubicBezTo>
                  <a:cubicBezTo>
                    <a:pt x="2364164" y="202583"/>
                    <a:pt x="2365513" y="202461"/>
                    <a:pt x="2366861" y="201970"/>
                  </a:cubicBezTo>
                  <a:cubicBezTo>
                    <a:pt x="2366984" y="201970"/>
                    <a:pt x="2367107" y="201970"/>
                    <a:pt x="2367352" y="201847"/>
                  </a:cubicBezTo>
                  <a:cubicBezTo>
                    <a:pt x="2367475" y="201847"/>
                    <a:pt x="2367597" y="201847"/>
                    <a:pt x="2367843" y="201725"/>
                  </a:cubicBezTo>
                  <a:cubicBezTo>
                    <a:pt x="2367965" y="201725"/>
                    <a:pt x="2368088" y="201725"/>
                    <a:pt x="2368333" y="201602"/>
                  </a:cubicBezTo>
                  <a:cubicBezTo>
                    <a:pt x="2368456" y="201602"/>
                    <a:pt x="2368701" y="201602"/>
                    <a:pt x="2368823" y="201479"/>
                  </a:cubicBezTo>
                  <a:cubicBezTo>
                    <a:pt x="2370540" y="200744"/>
                    <a:pt x="2372257" y="199885"/>
                    <a:pt x="2373851" y="198782"/>
                  </a:cubicBezTo>
                  <a:cubicBezTo>
                    <a:pt x="2375568" y="197678"/>
                    <a:pt x="2377162" y="196452"/>
                    <a:pt x="2378511" y="195225"/>
                  </a:cubicBezTo>
                  <a:cubicBezTo>
                    <a:pt x="2379983" y="193999"/>
                    <a:pt x="2381209" y="192650"/>
                    <a:pt x="2382313" y="191301"/>
                  </a:cubicBezTo>
                  <a:cubicBezTo>
                    <a:pt x="2383416" y="189952"/>
                    <a:pt x="2384152" y="188603"/>
                    <a:pt x="2384643" y="187377"/>
                  </a:cubicBezTo>
                  <a:cubicBezTo>
                    <a:pt x="2385133" y="186273"/>
                    <a:pt x="2385256" y="185292"/>
                    <a:pt x="2385256" y="184434"/>
                  </a:cubicBezTo>
                  <a:cubicBezTo>
                    <a:pt x="2385256" y="183576"/>
                    <a:pt x="2384765" y="182963"/>
                    <a:pt x="2384152" y="182595"/>
                  </a:cubicBezTo>
                  <a:cubicBezTo>
                    <a:pt x="2383539" y="182227"/>
                    <a:pt x="2382681" y="181982"/>
                    <a:pt x="2381700" y="181982"/>
                  </a:cubicBezTo>
                  <a:cubicBezTo>
                    <a:pt x="2380719" y="181982"/>
                    <a:pt x="2379492" y="182104"/>
                    <a:pt x="2378021" y="182595"/>
                  </a:cubicBezTo>
                  <a:moveTo>
                    <a:pt x="2910353" y="25875"/>
                  </a:moveTo>
                  <a:cubicBezTo>
                    <a:pt x="2908759" y="26365"/>
                    <a:pt x="2907165" y="26979"/>
                    <a:pt x="2905571" y="27837"/>
                  </a:cubicBezTo>
                  <a:cubicBezTo>
                    <a:pt x="2903976" y="28695"/>
                    <a:pt x="2902382" y="29676"/>
                    <a:pt x="2900788" y="30657"/>
                  </a:cubicBezTo>
                  <a:cubicBezTo>
                    <a:pt x="2899316" y="31761"/>
                    <a:pt x="2897845" y="32987"/>
                    <a:pt x="2896496" y="34214"/>
                  </a:cubicBezTo>
                  <a:cubicBezTo>
                    <a:pt x="2895147" y="35440"/>
                    <a:pt x="2894043" y="36789"/>
                    <a:pt x="2893062" y="38138"/>
                  </a:cubicBezTo>
                  <a:cubicBezTo>
                    <a:pt x="2891959" y="39609"/>
                    <a:pt x="2891346" y="40958"/>
                    <a:pt x="2890978" y="42184"/>
                  </a:cubicBezTo>
                  <a:cubicBezTo>
                    <a:pt x="2890610" y="43411"/>
                    <a:pt x="2890732" y="44392"/>
                    <a:pt x="2890978" y="45250"/>
                  </a:cubicBezTo>
                  <a:cubicBezTo>
                    <a:pt x="2891346" y="46109"/>
                    <a:pt x="2892081" y="46599"/>
                    <a:pt x="2893062" y="46967"/>
                  </a:cubicBezTo>
                  <a:cubicBezTo>
                    <a:pt x="2894043" y="47212"/>
                    <a:pt x="2895392" y="47335"/>
                    <a:pt x="2897109" y="46967"/>
                  </a:cubicBezTo>
                  <a:cubicBezTo>
                    <a:pt x="2897354" y="46967"/>
                    <a:pt x="2897477" y="46967"/>
                    <a:pt x="2897722" y="46967"/>
                  </a:cubicBezTo>
                  <a:cubicBezTo>
                    <a:pt x="2897967" y="46967"/>
                    <a:pt x="2898090" y="46967"/>
                    <a:pt x="2898335" y="46844"/>
                  </a:cubicBezTo>
                  <a:cubicBezTo>
                    <a:pt x="2898581" y="46844"/>
                    <a:pt x="2898703" y="46844"/>
                    <a:pt x="2898949" y="46722"/>
                  </a:cubicBezTo>
                  <a:cubicBezTo>
                    <a:pt x="2899194" y="46599"/>
                    <a:pt x="2899316" y="46722"/>
                    <a:pt x="2899562" y="46599"/>
                  </a:cubicBezTo>
                  <a:cubicBezTo>
                    <a:pt x="2901033" y="46109"/>
                    <a:pt x="2902627" y="45495"/>
                    <a:pt x="2904344" y="44637"/>
                  </a:cubicBezTo>
                  <a:cubicBezTo>
                    <a:pt x="2905939" y="43779"/>
                    <a:pt x="2907532" y="42798"/>
                    <a:pt x="2909004" y="41694"/>
                  </a:cubicBezTo>
                  <a:cubicBezTo>
                    <a:pt x="2910476" y="40590"/>
                    <a:pt x="2911947" y="39364"/>
                    <a:pt x="2913296" y="38138"/>
                  </a:cubicBezTo>
                  <a:cubicBezTo>
                    <a:pt x="2914645" y="36911"/>
                    <a:pt x="2915749" y="35563"/>
                    <a:pt x="2916607" y="34214"/>
                  </a:cubicBezTo>
                  <a:cubicBezTo>
                    <a:pt x="2917711" y="32742"/>
                    <a:pt x="2918324" y="31393"/>
                    <a:pt x="2918692" y="30167"/>
                  </a:cubicBezTo>
                  <a:cubicBezTo>
                    <a:pt x="2919060" y="28940"/>
                    <a:pt x="2918937" y="27960"/>
                    <a:pt x="2918692" y="27224"/>
                  </a:cubicBezTo>
                  <a:cubicBezTo>
                    <a:pt x="2918324" y="26488"/>
                    <a:pt x="2917588" y="25875"/>
                    <a:pt x="2916607" y="25507"/>
                  </a:cubicBezTo>
                  <a:cubicBezTo>
                    <a:pt x="2915626" y="25139"/>
                    <a:pt x="2914277" y="25139"/>
                    <a:pt x="2912560" y="25507"/>
                  </a:cubicBezTo>
                  <a:cubicBezTo>
                    <a:pt x="2912438" y="25507"/>
                    <a:pt x="2912192" y="25507"/>
                    <a:pt x="2912070" y="25507"/>
                  </a:cubicBezTo>
                  <a:cubicBezTo>
                    <a:pt x="2911947" y="25507"/>
                    <a:pt x="2911702" y="25507"/>
                    <a:pt x="2911457" y="25630"/>
                  </a:cubicBezTo>
                  <a:cubicBezTo>
                    <a:pt x="2911211" y="25630"/>
                    <a:pt x="2911089" y="25630"/>
                    <a:pt x="2910844" y="25752"/>
                  </a:cubicBezTo>
                  <a:cubicBezTo>
                    <a:pt x="2910598" y="25875"/>
                    <a:pt x="2910476" y="25752"/>
                    <a:pt x="2910230" y="25875"/>
                  </a:cubicBezTo>
                  <a:moveTo>
                    <a:pt x="2328847" y="202583"/>
                  </a:moveTo>
                  <a:cubicBezTo>
                    <a:pt x="2328847" y="202583"/>
                    <a:pt x="2328478" y="202583"/>
                    <a:pt x="2328356" y="202706"/>
                  </a:cubicBezTo>
                  <a:cubicBezTo>
                    <a:pt x="2328233" y="202706"/>
                    <a:pt x="2327988" y="202706"/>
                    <a:pt x="2327865" y="202828"/>
                  </a:cubicBezTo>
                  <a:cubicBezTo>
                    <a:pt x="2327743" y="202951"/>
                    <a:pt x="2327498" y="202951"/>
                    <a:pt x="2327375" y="203074"/>
                  </a:cubicBezTo>
                  <a:cubicBezTo>
                    <a:pt x="2327252" y="203074"/>
                    <a:pt x="2327007" y="203196"/>
                    <a:pt x="2326885" y="203319"/>
                  </a:cubicBezTo>
                  <a:cubicBezTo>
                    <a:pt x="2325168" y="204055"/>
                    <a:pt x="2323451" y="205036"/>
                    <a:pt x="2321857" y="206017"/>
                  </a:cubicBezTo>
                  <a:cubicBezTo>
                    <a:pt x="2320263" y="207120"/>
                    <a:pt x="2318668" y="208347"/>
                    <a:pt x="2317197" y="209573"/>
                  </a:cubicBezTo>
                  <a:cubicBezTo>
                    <a:pt x="2315725" y="210799"/>
                    <a:pt x="2314499" y="212148"/>
                    <a:pt x="2313518" y="213497"/>
                  </a:cubicBezTo>
                  <a:cubicBezTo>
                    <a:pt x="2312537" y="214846"/>
                    <a:pt x="2311678" y="216195"/>
                    <a:pt x="2311188" y="217421"/>
                  </a:cubicBezTo>
                  <a:cubicBezTo>
                    <a:pt x="2310820" y="218525"/>
                    <a:pt x="2310575" y="219506"/>
                    <a:pt x="2310697" y="220242"/>
                  </a:cubicBezTo>
                  <a:cubicBezTo>
                    <a:pt x="2310697" y="220977"/>
                    <a:pt x="2311188" y="221591"/>
                    <a:pt x="2311801" y="221958"/>
                  </a:cubicBezTo>
                  <a:cubicBezTo>
                    <a:pt x="2312414" y="222326"/>
                    <a:pt x="2313150" y="222572"/>
                    <a:pt x="2314254" y="222572"/>
                  </a:cubicBezTo>
                  <a:cubicBezTo>
                    <a:pt x="2315235" y="222572"/>
                    <a:pt x="2316461" y="222449"/>
                    <a:pt x="2317810" y="221958"/>
                  </a:cubicBezTo>
                  <a:cubicBezTo>
                    <a:pt x="2317933" y="221958"/>
                    <a:pt x="2318178" y="221958"/>
                    <a:pt x="2318300" y="221836"/>
                  </a:cubicBezTo>
                  <a:cubicBezTo>
                    <a:pt x="2318423" y="221836"/>
                    <a:pt x="2318668" y="221713"/>
                    <a:pt x="2318913" y="221591"/>
                  </a:cubicBezTo>
                  <a:cubicBezTo>
                    <a:pt x="2319159" y="221468"/>
                    <a:pt x="2319281" y="221468"/>
                    <a:pt x="2319527" y="221345"/>
                  </a:cubicBezTo>
                  <a:cubicBezTo>
                    <a:pt x="2319772" y="221345"/>
                    <a:pt x="2319895" y="221223"/>
                    <a:pt x="2320140" y="221100"/>
                  </a:cubicBezTo>
                  <a:cubicBezTo>
                    <a:pt x="2321857" y="220364"/>
                    <a:pt x="2323573" y="219506"/>
                    <a:pt x="2325168" y="218402"/>
                  </a:cubicBezTo>
                  <a:cubicBezTo>
                    <a:pt x="2326762" y="217299"/>
                    <a:pt x="2328356" y="216072"/>
                    <a:pt x="2329828" y="214846"/>
                  </a:cubicBezTo>
                  <a:cubicBezTo>
                    <a:pt x="2331299" y="213620"/>
                    <a:pt x="2332525" y="212148"/>
                    <a:pt x="2333506" y="210922"/>
                  </a:cubicBezTo>
                  <a:cubicBezTo>
                    <a:pt x="2334488" y="209573"/>
                    <a:pt x="2335346" y="208224"/>
                    <a:pt x="2335836" y="206998"/>
                  </a:cubicBezTo>
                  <a:cubicBezTo>
                    <a:pt x="2336204" y="205894"/>
                    <a:pt x="2336450" y="204913"/>
                    <a:pt x="2336327" y="204177"/>
                  </a:cubicBezTo>
                  <a:cubicBezTo>
                    <a:pt x="2336204" y="203442"/>
                    <a:pt x="2335836" y="202828"/>
                    <a:pt x="2335223" y="202461"/>
                  </a:cubicBezTo>
                  <a:cubicBezTo>
                    <a:pt x="2334610" y="202093"/>
                    <a:pt x="2333752" y="201847"/>
                    <a:pt x="2332771" y="201847"/>
                  </a:cubicBezTo>
                  <a:cubicBezTo>
                    <a:pt x="2331790" y="201847"/>
                    <a:pt x="2330563" y="202093"/>
                    <a:pt x="2329215" y="202461"/>
                  </a:cubicBezTo>
                  <a:moveTo>
                    <a:pt x="2957197" y="18517"/>
                  </a:moveTo>
                  <a:cubicBezTo>
                    <a:pt x="2955726" y="19008"/>
                    <a:pt x="2954132" y="19621"/>
                    <a:pt x="2952537" y="20479"/>
                  </a:cubicBezTo>
                  <a:cubicBezTo>
                    <a:pt x="2950943" y="21338"/>
                    <a:pt x="2949349" y="22196"/>
                    <a:pt x="2947877" y="23300"/>
                  </a:cubicBezTo>
                  <a:cubicBezTo>
                    <a:pt x="2946406" y="24403"/>
                    <a:pt x="2944934" y="25507"/>
                    <a:pt x="2943708" y="26733"/>
                  </a:cubicBezTo>
                  <a:cubicBezTo>
                    <a:pt x="2942359" y="27960"/>
                    <a:pt x="2941255" y="29186"/>
                    <a:pt x="2940274" y="30535"/>
                  </a:cubicBezTo>
                  <a:cubicBezTo>
                    <a:pt x="2939171" y="32006"/>
                    <a:pt x="2938435" y="33478"/>
                    <a:pt x="2938067" y="34704"/>
                  </a:cubicBezTo>
                  <a:cubicBezTo>
                    <a:pt x="2937699" y="35930"/>
                    <a:pt x="2937699" y="37034"/>
                    <a:pt x="2938067" y="37770"/>
                  </a:cubicBezTo>
                  <a:cubicBezTo>
                    <a:pt x="2938435" y="38506"/>
                    <a:pt x="2939048" y="39241"/>
                    <a:pt x="2940029" y="39609"/>
                  </a:cubicBezTo>
                  <a:cubicBezTo>
                    <a:pt x="2941010" y="39977"/>
                    <a:pt x="2942359" y="40100"/>
                    <a:pt x="2943953" y="39854"/>
                  </a:cubicBezTo>
                  <a:cubicBezTo>
                    <a:pt x="2944199" y="39854"/>
                    <a:pt x="2944444" y="39854"/>
                    <a:pt x="2944567" y="39854"/>
                  </a:cubicBezTo>
                  <a:cubicBezTo>
                    <a:pt x="2944812" y="39854"/>
                    <a:pt x="2945057" y="39854"/>
                    <a:pt x="2945180" y="39732"/>
                  </a:cubicBezTo>
                  <a:cubicBezTo>
                    <a:pt x="2945425" y="39732"/>
                    <a:pt x="2945670" y="39732"/>
                    <a:pt x="2945915" y="39609"/>
                  </a:cubicBezTo>
                  <a:cubicBezTo>
                    <a:pt x="2946161" y="39609"/>
                    <a:pt x="2946406" y="39487"/>
                    <a:pt x="2946651" y="39364"/>
                  </a:cubicBezTo>
                  <a:cubicBezTo>
                    <a:pt x="2948123" y="38874"/>
                    <a:pt x="2949717" y="38260"/>
                    <a:pt x="2951311" y="37525"/>
                  </a:cubicBezTo>
                  <a:cubicBezTo>
                    <a:pt x="2952905" y="36666"/>
                    <a:pt x="2954499" y="35808"/>
                    <a:pt x="2955971" y="34704"/>
                  </a:cubicBezTo>
                  <a:cubicBezTo>
                    <a:pt x="2957442" y="33600"/>
                    <a:pt x="2958914" y="32497"/>
                    <a:pt x="2960263" y="31270"/>
                  </a:cubicBezTo>
                  <a:cubicBezTo>
                    <a:pt x="2961612" y="30044"/>
                    <a:pt x="2962715" y="28695"/>
                    <a:pt x="2963697" y="27469"/>
                  </a:cubicBezTo>
                  <a:cubicBezTo>
                    <a:pt x="2964800" y="25997"/>
                    <a:pt x="2965536" y="24526"/>
                    <a:pt x="2965904" y="23300"/>
                  </a:cubicBezTo>
                  <a:cubicBezTo>
                    <a:pt x="2966272" y="22073"/>
                    <a:pt x="2966272" y="20970"/>
                    <a:pt x="2965904" y="20234"/>
                  </a:cubicBezTo>
                  <a:cubicBezTo>
                    <a:pt x="2965536" y="19375"/>
                    <a:pt x="2964923" y="18762"/>
                    <a:pt x="2963942" y="18394"/>
                  </a:cubicBezTo>
                  <a:cubicBezTo>
                    <a:pt x="2962961" y="18026"/>
                    <a:pt x="2961612" y="18026"/>
                    <a:pt x="2960018" y="18272"/>
                  </a:cubicBezTo>
                  <a:cubicBezTo>
                    <a:pt x="2959772" y="18272"/>
                    <a:pt x="2959527" y="18272"/>
                    <a:pt x="2959405" y="18272"/>
                  </a:cubicBezTo>
                  <a:cubicBezTo>
                    <a:pt x="2959159" y="18272"/>
                    <a:pt x="2958914" y="18272"/>
                    <a:pt x="2958669" y="18394"/>
                  </a:cubicBezTo>
                  <a:cubicBezTo>
                    <a:pt x="2958424" y="18517"/>
                    <a:pt x="2958178" y="18394"/>
                    <a:pt x="2957933" y="18517"/>
                  </a:cubicBezTo>
                  <a:cubicBezTo>
                    <a:pt x="2957688" y="18517"/>
                    <a:pt x="2957442" y="18640"/>
                    <a:pt x="2957197" y="18762"/>
                  </a:cubicBezTo>
                  <a:moveTo>
                    <a:pt x="2279917" y="223921"/>
                  </a:moveTo>
                  <a:cubicBezTo>
                    <a:pt x="2279917" y="223921"/>
                    <a:pt x="2279550" y="224043"/>
                    <a:pt x="2279304" y="224166"/>
                  </a:cubicBezTo>
                  <a:cubicBezTo>
                    <a:pt x="2279059" y="224288"/>
                    <a:pt x="2278937" y="224288"/>
                    <a:pt x="2278691" y="224411"/>
                  </a:cubicBezTo>
                  <a:cubicBezTo>
                    <a:pt x="2278446" y="224411"/>
                    <a:pt x="2278201" y="224534"/>
                    <a:pt x="2278078" y="224656"/>
                  </a:cubicBezTo>
                  <a:cubicBezTo>
                    <a:pt x="2277955" y="224779"/>
                    <a:pt x="2277588" y="224902"/>
                    <a:pt x="2277342" y="224902"/>
                  </a:cubicBezTo>
                  <a:cubicBezTo>
                    <a:pt x="2275625" y="225637"/>
                    <a:pt x="2273909" y="226618"/>
                    <a:pt x="2272315" y="227722"/>
                  </a:cubicBezTo>
                  <a:cubicBezTo>
                    <a:pt x="2270720" y="228826"/>
                    <a:pt x="2269126" y="230052"/>
                    <a:pt x="2267777" y="231278"/>
                  </a:cubicBezTo>
                  <a:cubicBezTo>
                    <a:pt x="2266428" y="232505"/>
                    <a:pt x="2265202" y="233854"/>
                    <a:pt x="2264221" y="235202"/>
                  </a:cubicBezTo>
                  <a:cubicBezTo>
                    <a:pt x="2263240" y="236551"/>
                    <a:pt x="2262504" y="237778"/>
                    <a:pt x="2262014" y="239004"/>
                  </a:cubicBezTo>
                  <a:cubicBezTo>
                    <a:pt x="2261646" y="240108"/>
                    <a:pt x="2261523" y="240966"/>
                    <a:pt x="2261646" y="241702"/>
                  </a:cubicBezTo>
                  <a:cubicBezTo>
                    <a:pt x="2261769" y="242438"/>
                    <a:pt x="2262137" y="243051"/>
                    <a:pt x="2262750" y="243419"/>
                  </a:cubicBezTo>
                  <a:cubicBezTo>
                    <a:pt x="2263363" y="243786"/>
                    <a:pt x="2264098" y="244032"/>
                    <a:pt x="2265079" y="244032"/>
                  </a:cubicBezTo>
                  <a:cubicBezTo>
                    <a:pt x="2266060" y="244032"/>
                    <a:pt x="2267164" y="243909"/>
                    <a:pt x="2268513" y="243419"/>
                  </a:cubicBezTo>
                  <a:cubicBezTo>
                    <a:pt x="2268758" y="243419"/>
                    <a:pt x="2268881" y="243296"/>
                    <a:pt x="2269126" y="243173"/>
                  </a:cubicBezTo>
                  <a:cubicBezTo>
                    <a:pt x="2269372" y="243173"/>
                    <a:pt x="2269494" y="243051"/>
                    <a:pt x="2269739" y="242928"/>
                  </a:cubicBezTo>
                  <a:cubicBezTo>
                    <a:pt x="2269985" y="242928"/>
                    <a:pt x="2270230" y="242805"/>
                    <a:pt x="2270352" y="242683"/>
                  </a:cubicBezTo>
                  <a:cubicBezTo>
                    <a:pt x="2270598" y="242683"/>
                    <a:pt x="2270843" y="242438"/>
                    <a:pt x="2270966" y="242438"/>
                  </a:cubicBezTo>
                  <a:cubicBezTo>
                    <a:pt x="2272682" y="241702"/>
                    <a:pt x="2274399" y="240721"/>
                    <a:pt x="2275993" y="239617"/>
                  </a:cubicBezTo>
                  <a:cubicBezTo>
                    <a:pt x="2277588" y="238513"/>
                    <a:pt x="2279182" y="237287"/>
                    <a:pt x="2280531" y="235938"/>
                  </a:cubicBezTo>
                  <a:cubicBezTo>
                    <a:pt x="2281880" y="234589"/>
                    <a:pt x="2283106" y="233240"/>
                    <a:pt x="2284210" y="232014"/>
                  </a:cubicBezTo>
                  <a:cubicBezTo>
                    <a:pt x="2285190" y="230665"/>
                    <a:pt x="2285927" y="229316"/>
                    <a:pt x="2286417" y="228090"/>
                  </a:cubicBezTo>
                  <a:cubicBezTo>
                    <a:pt x="2286785" y="226986"/>
                    <a:pt x="2286907" y="226128"/>
                    <a:pt x="2286662" y="225392"/>
                  </a:cubicBezTo>
                  <a:cubicBezTo>
                    <a:pt x="2286540" y="224656"/>
                    <a:pt x="2286172" y="224166"/>
                    <a:pt x="2285558" y="223798"/>
                  </a:cubicBezTo>
                  <a:cubicBezTo>
                    <a:pt x="2284945" y="223430"/>
                    <a:pt x="2284210" y="223185"/>
                    <a:pt x="2283229" y="223185"/>
                  </a:cubicBezTo>
                  <a:cubicBezTo>
                    <a:pt x="2282247" y="223185"/>
                    <a:pt x="2281144" y="223430"/>
                    <a:pt x="2279795" y="223798"/>
                  </a:cubicBezTo>
                  <a:moveTo>
                    <a:pt x="3003919" y="12386"/>
                  </a:moveTo>
                  <a:cubicBezTo>
                    <a:pt x="3002447" y="12876"/>
                    <a:pt x="3000853" y="13489"/>
                    <a:pt x="2999259" y="14225"/>
                  </a:cubicBezTo>
                  <a:cubicBezTo>
                    <a:pt x="2997665" y="14961"/>
                    <a:pt x="2996070" y="15942"/>
                    <a:pt x="2994599" y="16923"/>
                  </a:cubicBezTo>
                  <a:cubicBezTo>
                    <a:pt x="2993128" y="17904"/>
                    <a:pt x="2991656" y="19130"/>
                    <a:pt x="2990307" y="20234"/>
                  </a:cubicBezTo>
                  <a:cubicBezTo>
                    <a:pt x="2988958" y="21460"/>
                    <a:pt x="2987855" y="22686"/>
                    <a:pt x="2986873" y="24035"/>
                  </a:cubicBezTo>
                  <a:cubicBezTo>
                    <a:pt x="2985770" y="25507"/>
                    <a:pt x="2984912" y="26979"/>
                    <a:pt x="2984543" y="28205"/>
                  </a:cubicBezTo>
                  <a:cubicBezTo>
                    <a:pt x="2984175" y="29431"/>
                    <a:pt x="2984053" y="30535"/>
                    <a:pt x="2984421" y="31393"/>
                  </a:cubicBezTo>
                  <a:cubicBezTo>
                    <a:pt x="2984666" y="32251"/>
                    <a:pt x="2985402" y="32865"/>
                    <a:pt x="2986383" y="33355"/>
                  </a:cubicBezTo>
                  <a:cubicBezTo>
                    <a:pt x="2987364" y="33723"/>
                    <a:pt x="2988713" y="33846"/>
                    <a:pt x="2990307" y="33723"/>
                  </a:cubicBezTo>
                  <a:cubicBezTo>
                    <a:pt x="2990552" y="33723"/>
                    <a:pt x="2990798" y="33723"/>
                    <a:pt x="2991043" y="33723"/>
                  </a:cubicBezTo>
                  <a:cubicBezTo>
                    <a:pt x="2991288" y="33723"/>
                    <a:pt x="2991533" y="33723"/>
                    <a:pt x="2991779" y="33600"/>
                  </a:cubicBezTo>
                  <a:cubicBezTo>
                    <a:pt x="2992024" y="33600"/>
                    <a:pt x="2992269" y="33600"/>
                    <a:pt x="2992515" y="33478"/>
                  </a:cubicBezTo>
                  <a:cubicBezTo>
                    <a:pt x="2992760" y="33478"/>
                    <a:pt x="2993005" y="33355"/>
                    <a:pt x="2993250" y="33233"/>
                  </a:cubicBezTo>
                  <a:cubicBezTo>
                    <a:pt x="2994722" y="32742"/>
                    <a:pt x="2996316" y="32129"/>
                    <a:pt x="2997910" y="31393"/>
                  </a:cubicBezTo>
                  <a:cubicBezTo>
                    <a:pt x="2999504" y="30657"/>
                    <a:pt x="3000976" y="29676"/>
                    <a:pt x="3002570" y="28695"/>
                  </a:cubicBezTo>
                  <a:cubicBezTo>
                    <a:pt x="3004042" y="27714"/>
                    <a:pt x="3005513" y="26488"/>
                    <a:pt x="3006862" y="25262"/>
                  </a:cubicBezTo>
                  <a:cubicBezTo>
                    <a:pt x="3008211" y="24035"/>
                    <a:pt x="3009315" y="22809"/>
                    <a:pt x="3010296" y="21460"/>
                  </a:cubicBezTo>
                  <a:cubicBezTo>
                    <a:pt x="3011399" y="19989"/>
                    <a:pt x="3012258" y="18517"/>
                    <a:pt x="3012625" y="17291"/>
                  </a:cubicBezTo>
                  <a:cubicBezTo>
                    <a:pt x="3012993" y="16065"/>
                    <a:pt x="3013116" y="14961"/>
                    <a:pt x="3012748" y="14102"/>
                  </a:cubicBezTo>
                  <a:cubicBezTo>
                    <a:pt x="3012503" y="13244"/>
                    <a:pt x="3011767" y="12631"/>
                    <a:pt x="3010909" y="12140"/>
                  </a:cubicBezTo>
                  <a:cubicBezTo>
                    <a:pt x="3009928" y="11772"/>
                    <a:pt x="3008701" y="11650"/>
                    <a:pt x="3007107" y="11772"/>
                  </a:cubicBezTo>
                  <a:cubicBezTo>
                    <a:pt x="3006862" y="11772"/>
                    <a:pt x="3006617" y="11772"/>
                    <a:pt x="3006372" y="11772"/>
                  </a:cubicBezTo>
                  <a:cubicBezTo>
                    <a:pt x="3006126" y="11772"/>
                    <a:pt x="3005881" y="11772"/>
                    <a:pt x="3005636" y="11895"/>
                  </a:cubicBezTo>
                  <a:cubicBezTo>
                    <a:pt x="3005390" y="12018"/>
                    <a:pt x="3005145" y="11895"/>
                    <a:pt x="3004900" y="12140"/>
                  </a:cubicBezTo>
                  <a:cubicBezTo>
                    <a:pt x="3004655" y="12140"/>
                    <a:pt x="3004410" y="12263"/>
                    <a:pt x="3004164" y="12386"/>
                  </a:cubicBezTo>
                  <a:moveTo>
                    <a:pt x="2230989" y="245994"/>
                  </a:moveTo>
                  <a:cubicBezTo>
                    <a:pt x="2230989" y="245994"/>
                    <a:pt x="2230498" y="246116"/>
                    <a:pt x="2230253" y="246239"/>
                  </a:cubicBezTo>
                  <a:cubicBezTo>
                    <a:pt x="2230007" y="246239"/>
                    <a:pt x="2229762" y="246362"/>
                    <a:pt x="2229517" y="246484"/>
                  </a:cubicBezTo>
                  <a:cubicBezTo>
                    <a:pt x="2229272" y="246484"/>
                    <a:pt x="2229027" y="246730"/>
                    <a:pt x="2228781" y="246730"/>
                  </a:cubicBezTo>
                  <a:cubicBezTo>
                    <a:pt x="2228536" y="246730"/>
                    <a:pt x="2228291" y="246975"/>
                    <a:pt x="2228046" y="247097"/>
                  </a:cubicBezTo>
                  <a:cubicBezTo>
                    <a:pt x="2226329" y="247956"/>
                    <a:pt x="2224612" y="248937"/>
                    <a:pt x="2223018" y="250041"/>
                  </a:cubicBezTo>
                  <a:cubicBezTo>
                    <a:pt x="2221424" y="251144"/>
                    <a:pt x="2219829" y="252370"/>
                    <a:pt x="2218481" y="253719"/>
                  </a:cubicBezTo>
                  <a:cubicBezTo>
                    <a:pt x="2217132" y="255068"/>
                    <a:pt x="2215905" y="256295"/>
                    <a:pt x="2215047" y="257644"/>
                  </a:cubicBezTo>
                  <a:cubicBezTo>
                    <a:pt x="2214066" y="258992"/>
                    <a:pt x="2213453" y="260219"/>
                    <a:pt x="2212962" y="261445"/>
                  </a:cubicBezTo>
                  <a:cubicBezTo>
                    <a:pt x="2212594" y="262426"/>
                    <a:pt x="2212594" y="263284"/>
                    <a:pt x="2212717" y="264020"/>
                  </a:cubicBezTo>
                  <a:cubicBezTo>
                    <a:pt x="2212839" y="264756"/>
                    <a:pt x="2213207" y="265247"/>
                    <a:pt x="2213821" y="265614"/>
                  </a:cubicBezTo>
                  <a:cubicBezTo>
                    <a:pt x="2214434" y="265982"/>
                    <a:pt x="2215169" y="266105"/>
                    <a:pt x="2216151" y="266105"/>
                  </a:cubicBezTo>
                  <a:cubicBezTo>
                    <a:pt x="2217132" y="266105"/>
                    <a:pt x="2218235" y="265982"/>
                    <a:pt x="2219462" y="265492"/>
                  </a:cubicBezTo>
                  <a:cubicBezTo>
                    <a:pt x="2219707" y="265492"/>
                    <a:pt x="2219952" y="265369"/>
                    <a:pt x="2220197" y="265247"/>
                  </a:cubicBezTo>
                  <a:cubicBezTo>
                    <a:pt x="2220442" y="265247"/>
                    <a:pt x="2220688" y="265124"/>
                    <a:pt x="2220933" y="265001"/>
                  </a:cubicBezTo>
                  <a:cubicBezTo>
                    <a:pt x="2221178" y="265001"/>
                    <a:pt x="2221424" y="264756"/>
                    <a:pt x="2221669" y="264756"/>
                  </a:cubicBezTo>
                  <a:cubicBezTo>
                    <a:pt x="2221914" y="264756"/>
                    <a:pt x="2222159" y="264511"/>
                    <a:pt x="2222404" y="264388"/>
                  </a:cubicBezTo>
                  <a:cubicBezTo>
                    <a:pt x="2224121" y="263652"/>
                    <a:pt x="2225838" y="262549"/>
                    <a:pt x="2227432" y="261445"/>
                  </a:cubicBezTo>
                  <a:cubicBezTo>
                    <a:pt x="2229027" y="260341"/>
                    <a:pt x="2230498" y="259115"/>
                    <a:pt x="2231847" y="257766"/>
                  </a:cubicBezTo>
                  <a:cubicBezTo>
                    <a:pt x="2233196" y="256417"/>
                    <a:pt x="2234422" y="255068"/>
                    <a:pt x="2235281" y="253842"/>
                  </a:cubicBezTo>
                  <a:cubicBezTo>
                    <a:pt x="2236262" y="252493"/>
                    <a:pt x="2236875" y="251267"/>
                    <a:pt x="2237365" y="250041"/>
                  </a:cubicBezTo>
                  <a:cubicBezTo>
                    <a:pt x="2237733" y="249060"/>
                    <a:pt x="2237733" y="248201"/>
                    <a:pt x="2237611" y="247465"/>
                  </a:cubicBezTo>
                  <a:cubicBezTo>
                    <a:pt x="2237488" y="246730"/>
                    <a:pt x="2236997" y="246239"/>
                    <a:pt x="2236507" y="245871"/>
                  </a:cubicBezTo>
                  <a:cubicBezTo>
                    <a:pt x="2235894" y="245503"/>
                    <a:pt x="2235158" y="245381"/>
                    <a:pt x="2234177" y="245381"/>
                  </a:cubicBezTo>
                  <a:cubicBezTo>
                    <a:pt x="2233196" y="245381"/>
                    <a:pt x="2232092" y="245626"/>
                    <a:pt x="2230866" y="245994"/>
                  </a:cubicBezTo>
                  <a:moveTo>
                    <a:pt x="3050028" y="7480"/>
                  </a:moveTo>
                  <a:cubicBezTo>
                    <a:pt x="3048556" y="7971"/>
                    <a:pt x="3047084" y="8584"/>
                    <a:pt x="3045490" y="9320"/>
                  </a:cubicBezTo>
                  <a:cubicBezTo>
                    <a:pt x="3044018" y="10056"/>
                    <a:pt x="3042424" y="10914"/>
                    <a:pt x="3040953" y="12018"/>
                  </a:cubicBezTo>
                  <a:cubicBezTo>
                    <a:pt x="3039481" y="12999"/>
                    <a:pt x="3038010" y="14102"/>
                    <a:pt x="3036783" y="15329"/>
                  </a:cubicBezTo>
                  <a:cubicBezTo>
                    <a:pt x="3035435" y="16555"/>
                    <a:pt x="3034331" y="17781"/>
                    <a:pt x="3033227" y="19008"/>
                  </a:cubicBezTo>
                  <a:cubicBezTo>
                    <a:pt x="3032001" y="20602"/>
                    <a:pt x="3031143" y="21951"/>
                    <a:pt x="3030775" y="23300"/>
                  </a:cubicBezTo>
                  <a:cubicBezTo>
                    <a:pt x="3030284" y="24526"/>
                    <a:pt x="3030161" y="25752"/>
                    <a:pt x="3030407" y="26611"/>
                  </a:cubicBezTo>
                  <a:cubicBezTo>
                    <a:pt x="3030652" y="27469"/>
                    <a:pt x="3031265" y="28205"/>
                    <a:pt x="3032123" y="28695"/>
                  </a:cubicBezTo>
                  <a:cubicBezTo>
                    <a:pt x="3033105" y="29186"/>
                    <a:pt x="3034331" y="29309"/>
                    <a:pt x="3035925" y="29186"/>
                  </a:cubicBezTo>
                  <a:cubicBezTo>
                    <a:pt x="3036170" y="29186"/>
                    <a:pt x="3036538" y="29186"/>
                    <a:pt x="3036783" y="29186"/>
                  </a:cubicBezTo>
                  <a:cubicBezTo>
                    <a:pt x="3037029" y="29186"/>
                    <a:pt x="3037397" y="29186"/>
                    <a:pt x="3037642" y="29063"/>
                  </a:cubicBezTo>
                  <a:cubicBezTo>
                    <a:pt x="3037887" y="28940"/>
                    <a:pt x="3038255" y="28940"/>
                    <a:pt x="3038500" y="28818"/>
                  </a:cubicBezTo>
                  <a:cubicBezTo>
                    <a:pt x="3038746" y="28818"/>
                    <a:pt x="3039113" y="28695"/>
                    <a:pt x="3039481" y="28573"/>
                  </a:cubicBezTo>
                  <a:cubicBezTo>
                    <a:pt x="3040953" y="28082"/>
                    <a:pt x="3042424" y="27469"/>
                    <a:pt x="3044018" y="26733"/>
                  </a:cubicBezTo>
                  <a:cubicBezTo>
                    <a:pt x="3045613" y="25997"/>
                    <a:pt x="3047084" y="25016"/>
                    <a:pt x="3048556" y="24035"/>
                  </a:cubicBezTo>
                  <a:cubicBezTo>
                    <a:pt x="3050028" y="23054"/>
                    <a:pt x="3051499" y="21951"/>
                    <a:pt x="3052725" y="20724"/>
                  </a:cubicBezTo>
                  <a:cubicBezTo>
                    <a:pt x="3054074" y="19498"/>
                    <a:pt x="3055178" y="18272"/>
                    <a:pt x="3056159" y="17046"/>
                  </a:cubicBezTo>
                  <a:cubicBezTo>
                    <a:pt x="3057385" y="15574"/>
                    <a:pt x="3058121" y="14102"/>
                    <a:pt x="3058611" y="12754"/>
                  </a:cubicBezTo>
                  <a:cubicBezTo>
                    <a:pt x="3059102" y="11527"/>
                    <a:pt x="3059225" y="10301"/>
                    <a:pt x="3058857" y="9442"/>
                  </a:cubicBezTo>
                  <a:cubicBezTo>
                    <a:pt x="3058489" y="8584"/>
                    <a:pt x="3057998" y="7848"/>
                    <a:pt x="3057140" y="7358"/>
                  </a:cubicBezTo>
                  <a:cubicBezTo>
                    <a:pt x="3056159" y="6867"/>
                    <a:pt x="3054933" y="6745"/>
                    <a:pt x="3053338" y="6867"/>
                  </a:cubicBezTo>
                  <a:cubicBezTo>
                    <a:pt x="3053093" y="6867"/>
                    <a:pt x="3052848" y="6867"/>
                    <a:pt x="3052480" y="6867"/>
                  </a:cubicBezTo>
                  <a:cubicBezTo>
                    <a:pt x="3052235" y="6867"/>
                    <a:pt x="3051867" y="6867"/>
                    <a:pt x="3051621" y="6990"/>
                  </a:cubicBezTo>
                  <a:cubicBezTo>
                    <a:pt x="3051376" y="7113"/>
                    <a:pt x="3051008" y="7113"/>
                    <a:pt x="3050763" y="7235"/>
                  </a:cubicBezTo>
                  <a:cubicBezTo>
                    <a:pt x="3050518" y="7235"/>
                    <a:pt x="3050150" y="7358"/>
                    <a:pt x="3049905" y="7480"/>
                  </a:cubicBezTo>
                  <a:moveTo>
                    <a:pt x="2182060" y="269048"/>
                  </a:moveTo>
                  <a:cubicBezTo>
                    <a:pt x="2182060" y="269048"/>
                    <a:pt x="2181569" y="269171"/>
                    <a:pt x="2181324" y="269293"/>
                  </a:cubicBezTo>
                  <a:cubicBezTo>
                    <a:pt x="2181079" y="269293"/>
                    <a:pt x="2180833" y="269539"/>
                    <a:pt x="2180588" y="269539"/>
                  </a:cubicBezTo>
                  <a:cubicBezTo>
                    <a:pt x="2180343" y="269539"/>
                    <a:pt x="2180098" y="269784"/>
                    <a:pt x="2179730" y="269906"/>
                  </a:cubicBezTo>
                  <a:cubicBezTo>
                    <a:pt x="2179484" y="270029"/>
                    <a:pt x="2179116" y="270152"/>
                    <a:pt x="2178871" y="270274"/>
                  </a:cubicBezTo>
                  <a:cubicBezTo>
                    <a:pt x="2177154" y="271133"/>
                    <a:pt x="2175561" y="272114"/>
                    <a:pt x="2173966" y="273218"/>
                  </a:cubicBezTo>
                  <a:cubicBezTo>
                    <a:pt x="2172372" y="274321"/>
                    <a:pt x="2170901" y="275547"/>
                    <a:pt x="2169551" y="276896"/>
                  </a:cubicBezTo>
                  <a:cubicBezTo>
                    <a:pt x="2168203" y="278245"/>
                    <a:pt x="2167099" y="279472"/>
                    <a:pt x="2166118" y="280820"/>
                  </a:cubicBezTo>
                  <a:cubicBezTo>
                    <a:pt x="2165137" y="282169"/>
                    <a:pt x="2164524" y="283396"/>
                    <a:pt x="2164278" y="284622"/>
                  </a:cubicBezTo>
                  <a:cubicBezTo>
                    <a:pt x="2164033" y="285603"/>
                    <a:pt x="2163911" y="286461"/>
                    <a:pt x="2164156" y="287074"/>
                  </a:cubicBezTo>
                  <a:cubicBezTo>
                    <a:pt x="2164278" y="287688"/>
                    <a:pt x="2164769" y="288178"/>
                    <a:pt x="2165259" y="288546"/>
                  </a:cubicBezTo>
                  <a:cubicBezTo>
                    <a:pt x="2165873" y="288914"/>
                    <a:pt x="2166608" y="289037"/>
                    <a:pt x="2167589" y="289037"/>
                  </a:cubicBezTo>
                  <a:cubicBezTo>
                    <a:pt x="2168571" y="289037"/>
                    <a:pt x="2169551" y="288914"/>
                    <a:pt x="2170778" y="288546"/>
                  </a:cubicBezTo>
                  <a:cubicBezTo>
                    <a:pt x="2171023" y="288546"/>
                    <a:pt x="2171268" y="288423"/>
                    <a:pt x="2171514" y="288301"/>
                  </a:cubicBezTo>
                  <a:cubicBezTo>
                    <a:pt x="2171759" y="288178"/>
                    <a:pt x="2172004" y="288056"/>
                    <a:pt x="2172249" y="288056"/>
                  </a:cubicBezTo>
                  <a:cubicBezTo>
                    <a:pt x="2172495" y="288056"/>
                    <a:pt x="2172740" y="287810"/>
                    <a:pt x="2173108" y="287688"/>
                  </a:cubicBezTo>
                  <a:cubicBezTo>
                    <a:pt x="2173353" y="287688"/>
                    <a:pt x="2173721" y="287442"/>
                    <a:pt x="2173966" y="287320"/>
                  </a:cubicBezTo>
                  <a:cubicBezTo>
                    <a:pt x="2175683" y="286461"/>
                    <a:pt x="2177400" y="285480"/>
                    <a:pt x="2178994" y="284377"/>
                  </a:cubicBezTo>
                  <a:cubicBezTo>
                    <a:pt x="2180588" y="283273"/>
                    <a:pt x="2182060" y="282047"/>
                    <a:pt x="2183409" y="280698"/>
                  </a:cubicBezTo>
                  <a:cubicBezTo>
                    <a:pt x="2184758" y="279349"/>
                    <a:pt x="2185861" y="278000"/>
                    <a:pt x="2186842" y="276774"/>
                  </a:cubicBezTo>
                  <a:cubicBezTo>
                    <a:pt x="2187701" y="275425"/>
                    <a:pt x="2188436" y="274198"/>
                    <a:pt x="2188804" y="272972"/>
                  </a:cubicBezTo>
                  <a:cubicBezTo>
                    <a:pt x="2189049" y="271991"/>
                    <a:pt x="2189049" y="271133"/>
                    <a:pt x="2188804" y="270520"/>
                  </a:cubicBezTo>
                  <a:cubicBezTo>
                    <a:pt x="2188559" y="269906"/>
                    <a:pt x="2188191" y="269416"/>
                    <a:pt x="2187578" y="269048"/>
                  </a:cubicBezTo>
                  <a:cubicBezTo>
                    <a:pt x="2186965" y="268680"/>
                    <a:pt x="2186229" y="268558"/>
                    <a:pt x="2185248" y="268558"/>
                  </a:cubicBezTo>
                  <a:cubicBezTo>
                    <a:pt x="2184267" y="268558"/>
                    <a:pt x="2183286" y="268803"/>
                    <a:pt x="2182060" y="269171"/>
                  </a:cubicBezTo>
                  <a:moveTo>
                    <a:pt x="3095768" y="3924"/>
                  </a:moveTo>
                  <a:cubicBezTo>
                    <a:pt x="3094296" y="4415"/>
                    <a:pt x="3092825" y="4905"/>
                    <a:pt x="3091353" y="5641"/>
                  </a:cubicBezTo>
                  <a:cubicBezTo>
                    <a:pt x="3089882" y="6377"/>
                    <a:pt x="3088288" y="7235"/>
                    <a:pt x="3086816" y="8216"/>
                  </a:cubicBezTo>
                  <a:cubicBezTo>
                    <a:pt x="3085344" y="9197"/>
                    <a:pt x="3083996" y="10301"/>
                    <a:pt x="3082647" y="11405"/>
                  </a:cubicBezTo>
                  <a:cubicBezTo>
                    <a:pt x="3081298" y="12508"/>
                    <a:pt x="3080194" y="13735"/>
                    <a:pt x="3079091" y="15083"/>
                  </a:cubicBezTo>
                  <a:cubicBezTo>
                    <a:pt x="3077864" y="16678"/>
                    <a:pt x="3076883" y="18149"/>
                    <a:pt x="3076393" y="19375"/>
                  </a:cubicBezTo>
                  <a:cubicBezTo>
                    <a:pt x="3075902" y="20724"/>
                    <a:pt x="3075657" y="21828"/>
                    <a:pt x="3075902" y="22809"/>
                  </a:cubicBezTo>
                  <a:cubicBezTo>
                    <a:pt x="3076147" y="23790"/>
                    <a:pt x="3076638" y="24526"/>
                    <a:pt x="3077619" y="25016"/>
                  </a:cubicBezTo>
                  <a:cubicBezTo>
                    <a:pt x="3078600" y="25507"/>
                    <a:pt x="3079704" y="25752"/>
                    <a:pt x="3081298" y="25630"/>
                  </a:cubicBezTo>
                  <a:cubicBezTo>
                    <a:pt x="3081543" y="25630"/>
                    <a:pt x="3081911" y="25630"/>
                    <a:pt x="3082156" y="25630"/>
                  </a:cubicBezTo>
                  <a:cubicBezTo>
                    <a:pt x="3082524" y="25630"/>
                    <a:pt x="3082769" y="25630"/>
                    <a:pt x="3083137" y="25507"/>
                  </a:cubicBezTo>
                  <a:cubicBezTo>
                    <a:pt x="3083505" y="25507"/>
                    <a:pt x="3083750" y="25384"/>
                    <a:pt x="3084118" y="25262"/>
                  </a:cubicBezTo>
                  <a:cubicBezTo>
                    <a:pt x="3084486" y="25262"/>
                    <a:pt x="3084731" y="25139"/>
                    <a:pt x="3085099" y="25016"/>
                  </a:cubicBezTo>
                  <a:cubicBezTo>
                    <a:pt x="3086571" y="24649"/>
                    <a:pt x="3088042" y="24035"/>
                    <a:pt x="3089514" y="23300"/>
                  </a:cubicBezTo>
                  <a:cubicBezTo>
                    <a:pt x="3090986" y="22564"/>
                    <a:pt x="3092580" y="21705"/>
                    <a:pt x="3094051" y="20724"/>
                  </a:cubicBezTo>
                  <a:cubicBezTo>
                    <a:pt x="3095523" y="19743"/>
                    <a:pt x="3096872" y="18640"/>
                    <a:pt x="3098221" y="17536"/>
                  </a:cubicBezTo>
                  <a:cubicBezTo>
                    <a:pt x="3099569" y="16432"/>
                    <a:pt x="3100673" y="15206"/>
                    <a:pt x="3101777" y="13857"/>
                  </a:cubicBezTo>
                  <a:cubicBezTo>
                    <a:pt x="3103003" y="12263"/>
                    <a:pt x="3103861" y="10791"/>
                    <a:pt x="3104475" y="9565"/>
                  </a:cubicBezTo>
                  <a:cubicBezTo>
                    <a:pt x="3104965" y="8216"/>
                    <a:pt x="3105088" y="7113"/>
                    <a:pt x="3104965" y="6131"/>
                  </a:cubicBezTo>
                  <a:cubicBezTo>
                    <a:pt x="3104720" y="5151"/>
                    <a:pt x="3104229" y="4415"/>
                    <a:pt x="3103248" y="3924"/>
                  </a:cubicBezTo>
                  <a:cubicBezTo>
                    <a:pt x="3102390" y="3434"/>
                    <a:pt x="3101164" y="3188"/>
                    <a:pt x="3099569" y="3311"/>
                  </a:cubicBezTo>
                  <a:cubicBezTo>
                    <a:pt x="3099324" y="3311"/>
                    <a:pt x="3098956" y="3311"/>
                    <a:pt x="3098711" y="3311"/>
                  </a:cubicBezTo>
                  <a:cubicBezTo>
                    <a:pt x="3098343" y="3311"/>
                    <a:pt x="3098098" y="3311"/>
                    <a:pt x="3097730" y="3434"/>
                  </a:cubicBezTo>
                  <a:cubicBezTo>
                    <a:pt x="3097362" y="3556"/>
                    <a:pt x="3097117" y="3556"/>
                    <a:pt x="3096749" y="3679"/>
                  </a:cubicBezTo>
                  <a:cubicBezTo>
                    <a:pt x="3096381" y="3679"/>
                    <a:pt x="3096136" y="3802"/>
                    <a:pt x="3095768" y="3924"/>
                  </a:cubicBezTo>
                  <a:moveTo>
                    <a:pt x="2133253" y="292961"/>
                  </a:moveTo>
                  <a:cubicBezTo>
                    <a:pt x="2133253" y="292961"/>
                    <a:pt x="2132640" y="293083"/>
                    <a:pt x="2132395" y="293206"/>
                  </a:cubicBezTo>
                  <a:cubicBezTo>
                    <a:pt x="2132150" y="293206"/>
                    <a:pt x="2131782" y="293451"/>
                    <a:pt x="2131536" y="293574"/>
                  </a:cubicBezTo>
                  <a:cubicBezTo>
                    <a:pt x="2131291" y="293697"/>
                    <a:pt x="2130923" y="293819"/>
                    <a:pt x="2130556" y="293942"/>
                  </a:cubicBezTo>
                  <a:cubicBezTo>
                    <a:pt x="2130188" y="294064"/>
                    <a:pt x="2129943" y="294187"/>
                    <a:pt x="2129575" y="294432"/>
                  </a:cubicBezTo>
                  <a:lnTo>
                    <a:pt x="2129575" y="294432"/>
                  </a:lnTo>
                  <a:cubicBezTo>
                    <a:pt x="2127858" y="295291"/>
                    <a:pt x="2126263" y="296272"/>
                    <a:pt x="2124669" y="297375"/>
                  </a:cubicBezTo>
                  <a:cubicBezTo>
                    <a:pt x="2123075" y="298479"/>
                    <a:pt x="2121603" y="299828"/>
                    <a:pt x="2120377" y="301054"/>
                  </a:cubicBezTo>
                  <a:cubicBezTo>
                    <a:pt x="2119028" y="302403"/>
                    <a:pt x="2117925" y="303629"/>
                    <a:pt x="2117066" y="304978"/>
                  </a:cubicBezTo>
                  <a:cubicBezTo>
                    <a:pt x="2116208" y="306327"/>
                    <a:pt x="2115595" y="307553"/>
                    <a:pt x="2115227" y="308657"/>
                  </a:cubicBezTo>
                  <a:cubicBezTo>
                    <a:pt x="2114982" y="309516"/>
                    <a:pt x="2114982" y="310374"/>
                    <a:pt x="2115227" y="310987"/>
                  </a:cubicBezTo>
                  <a:cubicBezTo>
                    <a:pt x="2115472" y="311600"/>
                    <a:pt x="2115840" y="312091"/>
                    <a:pt x="2116453" y="312336"/>
                  </a:cubicBezTo>
                  <a:cubicBezTo>
                    <a:pt x="2117066" y="312704"/>
                    <a:pt x="2117802" y="312827"/>
                    <a:pt x="2118660" y="312827"/>
                  </a:cubicBezTo>
                  <a:cubicBezTo>
                    <a:pt x="2119519" y="312827"/>
                    <a:pt x="2120623" y="312581"/>
                    <a:pt x="2121726" y="312336"/>
                  </a:cubicBezTo>
                  <a:cubicBezTo>
                    <a:pt x="2121971" y="312336"/>
                    <a:pt x="2122339" y="312213"/>
                    <a:pt x="2122585" y="312091"/>
                  </a:cubicBezTo>
                  <a:cubicBezTo>
                    <a:pt x="2122830" y="312091"/>
                    <a:pt x="2123198" y="311846"/>
                    <a:pt x="2123443" y="311723"/>
                  </a:cubicBezTo>
                  <a:cubicBezTo>
                    <a:pt x="2123688" y="311600"/>
                    <a:pt x="2124056" y="311478"/>
                    <a:pt x="2124424" y="311355"/>
                  </a:cubicBezTo>
                  <a:cubicBezTo>
                    <a:pt x="2124792" y="311232"/>
                    <a:pt x="2125037" y="311110"/>
                    <a:pt x="2125405" y="310864"/>
                  </a:cubicBezTo>
                  <a:cubicBezTo>
                    <a:pt x="2127122" y="310006"/>
                    <a:pt x="2128716" y="309025"/>
                    <a:pt x="2130310" y="307921"/>
                  </a:cubicBezTo>
                  <a:cubicBezTo>
                    <a:pt x="2131904" y="306818"/>
                    <a:pt x="2133376" y="305469"/>
                    <a:pt x="2134602" y="304243"/>
                  </a:cubicBezTo>
                  <a:cubicBezTo>
                    <a:pt x="2135828" y="303016"/>
                    <a:pt x="2137055" y="301545"/>
                    <a:pt x="2137913" y="300318"/>
                  </a:cubicBezTo>
                  <a:cubicBezTo>
                    <a:pt x="2138772" y="298969"/>
                    <a:pt x="2139385" y="297743"/>
                    <a:pt x="2139630" y="296639"/>
                  </a:cubicBezTo>
                  <a:cubicBezTo>
                    <a:pt x="2139875" y="295658"/>
                    <a:pt x="2139875" y="294923"/>
                    <a:pt x="2139630" y="294310"/>
                  </a:cubicBezTo>
                  <a:cubicBezTo>
                    <a:pt x="2139385" y="293697"/>
                    <a:pt x="2139017" y="293206"/>
                    <a:pt x="2138404" y="292961"/>
                  </a:cubicBezTo>
                  <a:cubicBezTo>
                    <a:pt x="2137791" y="292715"/>
                    <a:pt x="2137055" y="292470"/>
                    <a:pt x="2136196" y="292470"/>
                  </a:cubicBezTo>
                  <a:cubicBezTo>
                    <a:pt x="2135338" y="292470"/>
                    <a:pt x="2134234" y="292715"/>
                    <a:pt x="2133131" y="292961"/>
                  </a:cubicBezTo>
                  <a:moveTo>
                    <a:pt x="3141018" y="1717"/>
                  </a:moveTo>
                  <a:cubicBezTo>
                    <a:pt x="3139547" y="2085"/>
                    <a:pt x="3138075" y="2698"/>
                    <a:pt x="3136604" y="3434"/>
                  </a:cubicBezTo>
                  <a:cubicBezTo>
                    <a:pt x="3135132" y="4170"/>
                    <a:pt x="3133660" y="5028"/>
                    <a:pt x="3132189" y="5886"/>
                  </a:cubicBezTo>
                  <a:cubicBezTo>
                    <a:pt x="3130717" y="6867"/>
                    <a:pt x="3129368" y="7848"/>
                    <a:pt x="3128019" y="8952"/>
                  </a:cubicBezTo>
                  <a:cubicBezTo>
                    <a:pt x="3126671" y="10056"/>
                    <a:pt x="3125567" y="11282"/>
                    <a:pt x="3124463" y="12508"/>
                  </a:cubicBezTo>
                  <a:cubicBezTo>
                    <a:pt x="3123114" y="14102"/>
                    <a:pt x="3122256" y="15574"/>
                    <a:pt x="3121643" y="16923"/>
                  </a:cubicBezTo>
                  <a:cubicBezTo>
                    <a:pt x="3121029" y="18272"/>
                    <a:pt x="3120907" y="19498"/>
                    <a:pt x="3121029" y="20479"/>
                  </a:cubicBezTo>
                  <a:cubicBezTo>
                    <a:pt x="3121152" y="21460"/>
                    <a:pt x="3121643" y="22319"/>
                    <a:pt x="3122501" y="22809"/>
                  </a:cubicBezTo>
                  <a:cubicBezTo>
                    <a:pt x="3123359" y="23300"/>
                    <a:pt x="3124586" y="23667"/>
                    <a:pt x="3126180" y="23545"/>
                  </a:cubicBezTo>
                  <a:cubicBezTo>
                    <a:pt x="3126548" y="23545"/>
                    <a:pt x="3126793" y="23545"/>
                    <a:pt x="3127161" y="23545"/>
                  </a:cubicBezTo>
                  <a:cubicBezTo>
                    <a:pt x="3127529" y="23545"/>
                    <a:pt x="3127897" y="23545"/>
                    <a:pt x="3128142" y="23422"/>
                  </a:cubicBezTo>
                  <a:cubicBezTo>
                    <a:pt x="3128510" y="23422"/>
                    <a:pt x="3128878" y="23300"/>
                    <a:pt x="3129246" y="23177"/>
                  </a:cubicBezTo>
                  <a:cubicBezTo>
                    <a:pt x="3129614" y="23177"/>
                    <a:pt x="3129981" y="22932"/>
                    <a:pt x="3130349" y="22932"/>
                  </a:cubicBezTo>
                  <a:cubicBezTo>
                    <a:pt x="3131821" y="22564"/>
                    <a:pt x="3133292" y="21951"/>
                    <a:pt x="3134764" y="21215"/>
                  </a:cubicBezTo>
                  <a:cubicBezTo>
                    <a:pt x="3136236" y="20479"/>
                    <a:pt x="3137707" y="19621"/>
                    <a:pt x="3139179" y="18640"/>
                  </a:cubicBezTo>
                  <a:cubicBezTo>
                    <a:pt x="3140650" y="17659"/>
                    <a:pt x="3141999" y="16678"/>
                    <a:pt x="3143348" y="15451"/>
                  </a:cubicBezTo>
                  <a:cubicBezTo>
                    <a:pt x="3144697" y="14348"/>
                    <a:pt x="3145801" y="13121"/>
                    <a:pt x="3146904" y="11895"/>
                  </a:cubicBezTo>
                  <a:cubicBezTo>
                    <a:pt x="3148253" y="10301"/>
                    <a:pt x="3149234" y="8829"/>
                    <a:pt x="3149725" y="7480"/>
                  </a:cubicBezTo>
                  <a:cubicBezTo>
                    <a:pt x="3150338" y="6131"/>
                    <a:pt x="3150461" y="4905"/>
                    <a:pt x="3150338" y="3924"/>
                  </a:cubicBezTo>
                  <a:cubicBezTo>
                    <a:pt x="3150215" y="2943"/>
                    <a:pt x="3149725" y="2207"/>
                    <a:pt x="3148866" y="1594"/>
                  </a:cubicBezTo>
                  <a:cubicBezTo>
                    <a:pt x="3148008" y="1104"/>
                    <a:pt x="3146782" y="858"/>
                    <a:pt x="3145187" y="858"/>
                  </a:cubicBezTo>
                  <a:cubicBezTo>
                    <a:pt x="3144819" y="858"/>
                    <a:pt x="3144574" y="858"/>
                    <a:pt x="3144206" y="858"/>
                  </a:cubicBezTo>
                  <a:cubicBezTo>
                    <a:pt x="3143839" y="858"/>
                    <a:pt x="3143471" y="858"/>
                    <a:pt x="3143103" y="981"/>
                  </a:cubicBezTo>
                  <a:cubicBezTo>
                    <a:pt x="3142735" y="1104"/>
                    <a:pt x="3142367" y="1104"/>
                    <a:pt x="3141999" y="1226"/>
                  </a:cubicBezTo>
                  <a:cubicBezTo>
                    <a:pt x="3141631" y="1226"/>
                    <a:pt x="3141264" y="1472"/>
                    <a:pt x="3140895" y="1472"/>
                  </a:cubicBezTo>
                  <a:moveTo>
                    <a:pt x="2084570" y="317732"/>
                  </a:moveTo>
                  <a:cubicBezTo>
                    <a:pt x="2084570" y="317732"/>
                    <a:pt x="2083957" y="317977"/>
                    <a:pt x="2083589" y="317977"/>
                  </a:cubicBezTo>
                  <a:cubicBezTo>
                    <a:pt x="2083220" y="317977"/>
                    <a:pt x="2082975" y="318222"/>
                    <a:pt x="2082607" y="318345"/>
                  </a:cubicBezTo>
                  <a:cubicBezTo>
                    <a:pt x="2082240" y="318467"/>
                    <a:pt x="2081994" y="318590"/>
                    <a:pt x="2081627" y="318835"/>
                  </a:cubicBezTo>
                  <a:cubicBezTo>
                    <a:pt x="2081259" y="318958"/>
                    <a:pt x="2080891" y="319203"/>
                    <a:pt x="2080523" y="319326"/>
                  </a:cubicBezTo>
                  <a:cubicBezTo>
                    <a:pt x="2078806" y="320184"/>
                    <a:pt x="2077212" y="321288"/>
                    <a:pt x="2075618" y="322392"/>
                  </a:cubicBezTo>
                  <a:cubicBezTo>
                    <a:pt x="2074023" y="323495"/>
                    <a:pt x="2072675" y="324844"/>
                    <a:pt x="2071326" y="326071"/>
                  </a:cubicBezTo>
                  <a:cubicBezTo>
                    <a:pt x="2070099" y="327419"/>
                    <a:pt x="2068996" y="328646"/>
                    <a:pt x="2068137" y="329995"/>
                  </a:cubicBezTo>
                  <a:cubicBezTo>
                    <a:pt x="2067279" y="331221"/>
                    <a:pt x="2066788" y="332570"/>
                    <a:pt x="2066543" y="333673"/>
                  </a:cubicBezTo>
                  <a:cubicBezTo>
                    <a:pt x="2066298" y="334532"/>
                    <a:pt x="2066420" y="335268"/>
                    <a:pt x="2066543" y="335881"/>
                  </a:cubicBezTo>
                  <a:cubicBezTo>
                    <a:pt x="2066788" y="336494"/>
                    <a:pt x="2067156" y="336862"/>
                    <a:pt x="2067769" y="337230"/>
                  </a:cubicBezTo>
                  <a:cubicBezTo>
                    <a:pt x="2068382" y="337475"/>
                    <a:pt x="2069118" y="337720"/>
                    <a:pt x="2069977" y="337598"/>
                  </a:cubicBezTo>
                  <a:cubicBezTo>
                    <a:pt x="2070835" y="337598"/>
                    <a:pt x="2071816" y="337475"/>
                    <a:pt x="2072920" y="337107"/>
                  </a:cubicBezTo>
                  <a:cubicBezTo>
                    <a:pt x="2073165" y="337107"/>
                    <a:pt x="2073533" y="336862"/>
                    <a:pt x="2073901" y="336862"/>
                  </a:cubicBezTo>
                  <a:cubicBezTo>
                    <a:pt x="2074269" y="336862"/>
                    <a:pt x="2074514" y="336617"/>
                    <a:pt x="2074882" y="336494"/>
                  </a:cubicBezTo>
                  <a:cubicBezTo>
                    <a:pt x="2075250" y="336371"/>
                    <a:pt x="2075495" y="336249"/>
                    <a:pt x="2075863" y="336003"/>
                  </a:cubicBezTo>
                  <a:cubicBezTo>
                    <a:pt x="2076231" y="335758"/>
                    <a:pt x="2076599" y="335636"/>
                    <a:pt x="2076967" y="335513"/>
                  </a:cubicBezTo>
                  <a:cubicBezTo>
                    <a:pt x="2078683" y="334655"/>
                    <a:pt x="2080278" y="333551"/>
                    <a:pt x="2081872" y="332447"/>
                  </a:cubicBezTo>
                  <a:cubicBezTo>
                    <a:pt x="2083466" y="331221"/>
                    <a:pt x="2084815" y="329995"/>
                    <a:pt x="2086164" y="328646"/>
                  </a:cubicBezTo>
                  <a:cubicBezTo>
                    <a:pt x="2087390" y="327297"/>
                    <a:pt x="2088494" y="326071"/>
                    <a:pt x="2089352" y="324722"/>
                  </a:cubicBezTo>
                  <a:cubicBezTo>
                    <a:pt x="2090210" y="323495"/>
                    <a:pt x="2090701" y="322146"/>
                    <a:pt x="2090946" y="321043"/>
                  </a:cubicBezTo>
                  <a:cubicBezTo>
                    <a:pt x="2091192" y="320184"/>
                    <a:pt x="2091069" y="319448"/>
                    <a:pt x="2090946" y="318835"/>
                  </a:cubicBezTo>
                  <a:cubicBezTo>
                    <a:pt x="2090701" y="318222"/>
                    <a:pt x="2090333" y="317854"/>
                    <a:pt x="2089720" y="317487"/>
                  </a:cubicBezTo>
                  <a:cubicBezTo>
                    <a:pt x="2089107" y="317241"/>
                    <a:pt x="2088371" y="316996"/>
                    <a:pt x="2087513" y="317119"/>
                  </a:cubicBezTo>
                  <a:cubicBezTo>
                    <a:pt x="2086654" y="317119"/>
                    <a:pt x="2085673" y="317364"/>
                    <a:pt x="2084570" y="317609"/>
                  </a:cubicBezTo>
                  <a:moveTo>
                    <a:pt x="3185778" y="981"/>
                  </a:moveTo>
                  <a:cubicBezTo>
                    <a:pt x="3184429" y="1349"/>
                    <a:pt x="3182957" y="1962"/>
                    <a:pt x="3181486" y="2698"/>
                  </a:cubicBezTo>
                  <a:cubicBezTo>
                    <a:pt x="3180014" y="3434"/>
                    <a:pt x="3178542" y="4170"/>
                    <a:pt x="3177194" y="5151"/>
                  </a:cubicBezTo>
                  <a:cubicBezTo>
                    <a:pt x="3175722" y="6131"/>
                    <a:pt x="3174373" y="7113"/>
                    <a:pt x="3173147" y="8216"/>
                  </a:cubicBezTo>
                  <a:cubicBezTo>
                    <a:pt x="3171798" y="9320"/>
                    <a:pt x="3170694" y="10424"/>
                    <a:pt x="3169591" y="11650"/>
                  </a:cubicBezTo>
                  <a:cubicBezTo>
                    <a:pt x="3168242" y="13244"/>
                    <a:pt x="3167261" y="14716"/>
                    <a:pt x="3166647" y="16065"/>
                  </a:cubicBezTo>
                  <a:cubicBezTo>
                    <a:pt x="3166034" y="17413"/>
                    <a:pt x="3165789" y="18640"/>
                    <a:pt x="3165912" y="19621"/>
                  </a:cubicBezTo>
                  <a:cubicBezTo>
                    <a:pt x="3166034" y="20602"/>
                    <a:pt x="3166525" y="21460"/>
                    <a:pt x="3167261" y="22073"/>
                  </a:cubicBezTo>
                  <a:cubicBezTo>
                    <a:pt x="3168119" y="22686"/>
                    <a:pt x="3169223" y="22932"/>
                    <a:pt x="3170817" y="22932"/>
                  </a:cubicBezTo>
                  <a:cubicBezTo>
                    <a:pt x="3171185" y="22932"/>
                    <a:pt x="3171552" y="22932"/>
                    <a:pt x="3171921" y="22932"/>
                  </a:cubicBezTo>
                  <a:cubicBezTo>
                    <a:pt x="3172289" y="22932"/>
                    <a:pt x="3172656" y="22932"/>
                    <a:pt x="3173024" y="22809"/>
                  </a:cubicBezTo>
                  <a:cubicBezTo>
                    <a:pt x="3173392" y="22809"/>
                    <a:pt x="3173760" y="22686"/>
                    <a:pt x="3174250" y="22564"/>
                  </a:cubicBezTo>
                  <a:cubicBezTo>
                    <a:pt x="3174741" y="22441"/>
                    <a:pt x="3175109" y="22319"/>
                    <a:pt x="3175477" y="22196"/>
                  </a:cubicBezTo>
                  <a:cubicBezTo>
                    <a:pt x="3176826" y="21828"/>
                    <a:pt x="3178297" y="21215"/>
                    <a:pt x="3179769" y="20479"/>
                  </a:cubicBezTo>
                  <a:cubicBezTo>
                    <a:pt x="3181240" y="19743"/>
                    <a:pt x="3182712" y="19008"/>
                    <a:pt x="3184184" y="18026"/>
                  </a:cubicBezTo>
                  <a:cubicBezTo>
                    <a:pt x="3185655" y="17046"/>
                    <a:pt x="3187004" y="16065"/>
                    <a:pt x="3188353" y="14961"/>
                  </a:cubicBezTo>
                  <a:cubicBezTo>
                    <a:pt x="3189702" y="13857"/>
                    <a:pt x="3190805" y="12754"/>
                    <a:pt x="3191909" y="11527"/>
                  </a:cubicBezTo>
                  <a:cubicBezTo>
                    <a:pt x="3193258" y="9933"/>
                    <a:pt x="3194239" y="8461"/>
                    <a:pt x="3194975" y="6990"/>
                  </a:cubicBezTo>
                  <a:cubicBezTo>
                    <a:pt x="3195588" y="5641"/>
                    <a:pt x="3195833" y="4415"/>
                    <a:pt x="3195710" y="3311"/>
                  </a:cubicBezTo>
                  <a:cubicBezTo>
                    <a:pt x="3195710" y="2330"/>
                    <a:pt x="3195097" y="1472"/>
                    <a:pt x="3194362" y="858"/>
                  </a:cubicBezTo>
                  <a:cubicBezTo>
                    <a:pt x="3193503" y="245"/>
                    <a:pt x="3192400" y="0"/>
                    <a:pt x="3190805" y="0"/>
                  </a:cubicBezTo>
                  <a:cubicBezTo>
                    <a:pt x="3190437" y="0"/>
                    <a:pt x="3190070" y="0"/>
                    <a:pt x="3189702" y="0"/>
                  </a:cubicBezTo>
                  <a:cubicBezTo>
                    <a:pt x="3189334" y="0"/>
                    <a:pt x="3188966" y="0"/>
                    <a:pt x="3188598" y="123"/>
                  </a:cubicBezTo>
                  <a:cubicBezTo>
                    <a:pt x="3188230" y="245"/>
                    <a:pt x="3187862" y="245"/>
                    <a:pt x="3187372" y="368"/>
                  </a:cubicBezTo>
                  <a:cubicBezTo>
                    <a:pt x="3187004" y="368"/>
                    <a:pt x="3186513" y="613"/>
                    <a:pt x="3186145" y="736"/>
                  </a:cubicBezTo>
                  <a:moveTo>
                    <a:pt x="2035886" y="343361"/>
                  </a:moveTo>
                  <a:cubicBezTo>
                    <a:pt x="2035886" y="343361"/>
                    <a:pt x="2035273" y="343606"/>
                    <a:pt x="2034905" y="343729"/>
                  </a:cubicBezTo>
                  <a:cubicBezTo>
                    <a:pt x="2034537" y="343729"/>
                    <a:pt x="2034169" y="343974"/>
                    <a:pt x="2033924" y="344097"/>
                  </a:cubicBezTo>
                  <a:cubicBezTo>
                    <a:pt x="2033556" y="344220"/>
                    <a:pt x="2033188" y="344465"/>
                    <a:pt x="2032820" y="344587"/>
                  </a:cubicBezTo>
                  <a:cubicBezTo>
                    <a:pt x="2032452" y="344710"/>
                    <a:pt x="2032084" y="344955"/>
                    <a:pt x="2031717" y="345201"/>
                  </a:cubicBezTo>
                  <a:cubicBezTo>
                    <a:pt x="2030000" y="346059"/>
                    <a:pt x="2028406" y="347163"/>
                    <a:pt x="2026934" y="348389"/>
                  </a:cubicBezTo>
                  <a:cubicBezTo>
                    <a:pt x="2025462" y="349615"/>
                    <a:pt x="2023991" y="350841"/>
                    <a:pt x="2022765" y="352190"/>
                  </a:cubicBezTo>
                  <a:cubicBezTo>
                    <a:pt x="2021538" y="353539"/>
                    <a:pt x="2020435" y="354766"/>
                    <a:pt x="2019699" y="356115"/>
                  </a:cubicBezTo>
                  <a:cubicBezTo>
                    <a:pt x="2018963" y="357464"/>
                    <a:pt x="2018350" y="358567"/>
                    <a:pt x="2018105" y="359671"/>
                  </a:cubicBezTo>
                  <a:cubicBezTo>
                    <a:pt x="2017982" y="360529"/>
                    <a:pt x="2018105" y="361142"/>
                    <a:pt x="2018227" y="361755"/>
                  </a:cubicBezTo>
                  <a:cubicBezTo>
                    <a:pt x="2018472" y="362369"/>
                    <a:pt x="2018840" y="362736"/>
                    <a:pt x="2019454" y="362982"/>
                  </a:cubicBezTo>
                  <a:cubicBezTo>
                    <a:pt x="2020067" y="363227"/>
                    <a:pt x="2020680" y="363350"/>
                    <a:pt x="2021538" y="363350"/>
                  </a:cubicBezTo>
                  <a:cubicBezTo>
                    <a:pt x="2022397" y="363350"/>
                    <a:pt x="2023378" y="363104"/>
                    <a:pt x="2024481" y="362859"/>
                  </a:cubicBezTo>
                  <a:cubicBezTo>
                    <a:pt x="2024849" y="362859"/>
                    <a:pt x="2025094" y="362614"/>
                    <a:pt x="2025462" y="362491"/>
                  </a:cubicBezTo>
                  <a:cubicBezTo>
                    <a:pt x="2025830" y="362369"/>
                    <a:pt x="2026198" y="362246"/>
                    <a:pt x="2026566" y="362123"/>
                  </a:cubicBezTo>
                  <a:cubicBezTo>
                    <a:pt x="2026934" y="362001"/>
                    <a:pt x="2027302" y="361755"/>
                    <a:pt x="2027670" y="361633"/>
                  </a:cubicBezTo>
                  <a:cubicBezTo>
                    <a:pt x="2028037" y="361510"/>
                    <a:pt x="2028406" y="361265"/>
                    <a:pt x="2028774" y="361020"/>
                  </a:cubicBezTo>
                  <a:cubicBezTo>
                    <a:pt x="2030490" y="360161"/>
                    <a:pt x="2032084" y="359058"/>
                    <a:pt x="2033556" y="357831"/>
                  </a:cubicBezTo>
                  <a:cubicBezTo>
                    <a:pt x="2035027" y="356605"/>
                    <a:pt x="2036499" y="355379"/>
                    <a:pt x="2037725" y="354030"/>
                  </a:cubicBezTo>
                  <a:cubicBezTo>
                    <a:pt x="2038952" y="352681"/>
                    <a:pt x="2040055" y="351455"/>
                    <a:pt x="2040791" y="350106"/>
                  </a:cubicBezTo>
                  <a:cubicBezTo>
                    <a:pt x="2041527" y="348880"/>
                    <a:pt x="2042140" y="347653"/>
                    <a:pt x="2042262" y="346550"/>
                  </a:cubicBezTo>
                  <a:cubicBezTo>
                    <a:pt x="2042385" y="345691"/>
                    <a:pt x="2042262" y="345078"/>
                    <a:pt x="2042140" y="344465"/>
                  </a:cubicBezTo>
                  <a:cubicBezTo>
                    <a:pt x="2041895" y="343852"/>
                    <a:pt x="2041527" y="343484"/>
                    <a:pt x="2040914" y="343239"/>
                  </a:cubicBezTo>
                  <a:cubicBezTo>
                    <a:pt x="2040300" y="342993"/>
                    <a:pt x="2039565" y="342871"/>
                    <a:pt x="2038829" y="342871"/>
                  </a:cubicBezTo>
                  <a:cubicBezTo>
                    <a:pt x="2037971" y="342871"/>
                    <a:pt x="2036990" y="343116"/>
                    <a:pt x="2035886" y="343361"/>
                  </a:cubicBezTo>
                  <a:moveTo>
                    <a:pt x="3229924" y="1472"/>
                  </a:moveTo>
                  <a:cubicBezTo>
                    <a:pt x="3228575" y="1840"/>
                    <a:pt x="3227104" y="2453"/>
                    <a:pt x="3225632" y="3066"/>
                  </a:cubicBezTo>
                  <a:cubicBezTo>
                    <a:pt x="3224160" y="3802"/>
                    <a:pt x="3222689" y="4537"/>
                    <a:pt x="3221340" y="5396"/>
                  </a:cubicBezTo>
                  <a:cubicBezTo>
                    <a:pt x="3219868" y="6254"/>
                    <a:pt x="3218520" y="7235"/>
                    <a:pt x="3217293" y="8339"/>
                  </a:cubicBezTo>
                  <a:cubicBezTo>
                    <a:pt x="3215944" y="9442"/>
                    <a:pt x="3214841" y="10546"/>
                    <a:pt x="3213737" y="11772"/>
                  </a:cubicBezTo>
                  <a:cubicBezTo>
                    <a:pt x="3212265" y="13367"/>
                    <a:pt x="3211285" y="14838"/>
                    <a:pt x="3210549" y="16310"/>
                  </a:cubicBezTo>
                  <a:cubicBezTo>
                    <a:pt x="3209813" y="17659"/>
                    <a:pt x="3209568" y="19008"/>
                    <a:pt x="3209568" y="19989"/>
                  </a:cubicBezTo>
                  <a:cubicBezTo>
                    <a:pt x="3209568" y="21092"/>
                    <a:pt x="3210058" y="21951"/>
                    <a:pt x="3210794" y="22564"/>
                  </a:cubicBezTo>
                  <a:cubicBezTo>
                    <a:pt x="3211530" y="23177"/>
                    <a:pt x="3212756" y="23545"/>
                    <a:pt x="3214228" y="23667"/>
                  </a:cubicBezTo>
                  <a:cubicBezTo>
                    <a:pt x="3214595" y="23667"/>
                    <a:pt x="3214963" y="23667"/>
                    <a:pt x="3215454" y="23667"/>
                  </a:cubicBezTo>
                  <a:cubicBezTo>
                    <a:pt x="3215822" y="23667"/>
                    <a:pt x="3216312" y="23667"/>
                    <a:pt x="3216680" y="23545"/>
                  </a:cubicBezTo>
                  <a:cubicBezTo>
                    <a:pt x="3217048" y="23545"/>
                    <a:pt x="3217538" y="23422"/>
                    <a:pt x="3218029" y="23300"/>
                  </a:cubicBezTo>
                  <a:cubicBezTo>
                    <a:pt x="3218520" y="23300"/>
                    <a:pt x="3218887" y="23054"/>
                    <a:pt x="3219378" y="22932"/>
                  </a:cubicBezTo>
                  <a:cubicBezTo>
                    <a:pt x="3220727" y="22564"/>
                    <a:pt x="3222198" y="21951"/>
                    <a:pt x="3223670" y="21338"/>
                  </a:cubicBezTo>
                  <a:cubicBezTo>
                    <a:pt x="3225142" y="20602"/>
                    <a:pt x="3226613" y="19866"/>
                    <a:pt x="3227962" y="19008"/>
                  </a:cubicBezTo>
                  <a:cubicBezTo>
                    <a:pt x="3229433" y="18149"/>
                    <a:pt x="3230782" y="17168"/>
                    <a:pt x="3232009" y="16065"/>
                  </a:cubicBezTo>
                  <a:cubicBezTo>
                    <a:pt x="3233358" y="14961"/>
                    <a:pt x="3234461" y="13857"/>
                    <a:pt x="3235565" y="12631"/>
                  </a:cubicBezTo>
                  <a:cubicBezTo>
                    <a:pt x="3237037" y="11037"/>
                    <a:pt x="3238018" y="9442"/>
                    <a:pt x="3238753" y="8094"/>
                  </a:cubicBezTo>
                  <a:cubicBezTo>
                    <a:pt x="3239489" y="6745"/>
                    <a:pt x="3239735" y="5396"/>
                    <a:pt x="3239612" y="4415"/>
                  </a:cubicBezTo>
                  <a:cubicBezTo>
                    <a:pt x="3239612" y="3311"/>
                    <a:pt x="3239121" y="2453"/>
                    <a:pt x="3238385" y="1840"/>
                  </a:cubicBezTo>
                  <a:cubicBezTo>
                    <a:pt x="3237650" y="1226"/>
                    <a:pt x="3236423" y="858"/>
                    <a:pt x="3234952" y="858"/>
                  </a:cubicBezTo>
                  <a:cubicBezTo>
                    <a:pt x="3234584" y="858"/>
                    <a:pt x="3234216" y="858"/>
                    <a:pt x="3233848" y="858"/>
                  </a:cubicBezTo>
                  <a:cubicBezTo>
                    <a:pt x="3233480" y="858"/>
                    <a:pt x="3232990" y="858"/>
                    <a:pt x="3232622" y="981"/>
                  </a:cubicBezTo>
                  <a:cubicBezTo>
                    <a:pt x="3232254" y="1104"/>
                    <a:pt x="3231763" y="1104"/>
                    <a:pt x="3231395" y="1226"/>
                  </a:cubicBezTo>
                  <a:cubicBezTo>
                    <a:pt x="3231028" y="1349"/>
                    <a:pt x="3230537" y="1472"/>
                    <a:pt x="3230047" y="1594"/>
                  </a:cubicBezTo>
                  <a:moveTo>
                    <a:pt x="1987570" y="369604"/>
                  </a:moveTo>
                  <a:cubicBezTo>
                    <a:pt x="1987570" y="369604"/>
                    <a:pt x="1986834" y="369849"/>
                    <a:pt x="1986466" y="369972"/>
                  </a:cubicBezTo>
                  <a:cubicBezTo>
                    <a:pt x="1986099" y="370094"/>
                    <a:pt x="1985731" y="370217"/>
                    <a:pt x="1985363" y="370462"/>
                  </a:cubicBezTo>
                  <a:cubicBezTo>
                    <a:pt x="1984995" y="370707"/>
                    <a:pt x="1984627" y="370830"/>
                    <a:pt x="1984136" y="370953"/>
                  </a:cubicBezTo>
                  <a:cubicBezTo>
                    <a:pt x="1983769" y="371198"/>
                    <a:pt x="1983278" y="371321"/>
                    <a:pt x="1982910" y="371566"/>
                  </a:cubicBezTo>
                  <a:cubicBezTo>
                    <a:pt x="1981193" y="372547"/>
                    <a:pt x="1979599" y="373650"/>
                    <a:pt x="1978128" y="374754"/>
                  </a:cubicBezTo>
                  <a:cubicBezTo>
                    <a:pt x="1976656" y="375858"/>
                    <a:pt x="1975184" y="377207"/>
                    <a:pt x="1973958" y="378556"/>
                  </a:cubicBezTo>
                  <a:cubicBezTo>
                    <a:pt x="1972732" y="379905"/>
                    <a:pt x="1971751" y="381131"/>
                    <a:pt x="1971015" y="382480"/>
                  </a:cubicBezTo>
                  <a:cubicBezTo>
                    <a:pt x="1970279" y="383706"/>
                    <a:pt x="1969789" y="384932"/>
                    <a:pt x="1969666" y="386036"/>
                  </a:cubicBezTo>
                  <a:cubicBezTo>
                    <a:pt x="1969666" y="386772"/>
                    <a:pt x="1969666" y="387508"/>
                    <a:pt x="1969911" y="387998"/>
                  </a:cubicBezTo>
                  <a:cubicBezTo>
                    <a:pt x="1970157" y="388489"/>
                    <a:pt x="1970525" y="388979"/>
                    <a:pt x="1971138" y="389224"/>
                  </a:cubicBezTo>
                  <a:cubicBezTo>
                    <a:pt x="1971751" y="389470"/>
                    <a:pt x="1972364" y="389592"/>
                    <a:pt x="1973223" y="389592"/>
                  </a:cubicBezTo>
                  <a:cubicBezTo>
                    <a:pt x="1974081" y="389592"/>
                    <a:pt x="1974939" y="389470"/>
                    <a:pt x="1976043" y="389102"/>
                  </a:cubicBezTo>
                  <a:cubicBezTo>
                    <a:pt x="1976411" y="389102"/>
                    <a:pt x="1976779" y="388857"/>
                    <a:pt x="1977147" y="388734"/>
                  </a:cubicBezTo>
                  <a:cubicBezTo>
                    <a:pt x="1977514" y="388611"/>
                    <a:pt x="1977882" y="388489"/>
                    <a:pt x="1978250" y="388243"/>
                  </a:cubicBezTo>
                  <a:cubicBezTo>
                    <a:pt x="1978618" y="388121"/>
                    <a:pt x="1978986" y="387875"/>
                    <a:pt x="1979476" y="387630"/>
                  </a:cubicBezTo>
                  <a:cubicBezTo>
                    <a:pt x="1979844" y="387385"/>
                    <a:pt x="1980335" y="387262"/>
                    <a:pt x="1980703" y="387017"/>
                  </a:cubicBezTo>
                  <a:cubicBezTo>
                    <a:pt x="1982420" y="386036"/>
                    <a:pt x="1984014" y="385055"/>
                    <a:pt x="1985486" y="383829"/>
                  </a:cubicBezTo>
                  <a:cubicBezTo>
                    <a:pt x="1986957" y="382603"/>
                    <a:pt x="1988429" y="381376"/>
                    <a:pt x="1989532" y="380027"/>
                  </a:cubicBezTo>
                  <a:cubicBezTo>
                    <a:pt x="1990636" y="378678"/>
                    <a:pt x="1991739" y="377452"/>
                    <a:pt x="1992475" y="376103"/>
                  </a:cubicBezTo>
                  <a:cubicBezTo>
                    <a:pt x="1993211" y="374877"/>
                    <a:pt x="1993701" y="373650"/>
                    <a:pt x="1993824" y="372670"/>
                  </a:cubicBezTo>
                  <a:cubicBezTo>
                    <a:pt x="1993947" y="371811"/>
                    <a:pt x="1993824" y="371198"/>
                    <a:pt x="1993579" y="370707"/>
                  </a:cubicBezTo>
                  <a:cubicBezTo>
                    <a:pt x="1993334" y="370217"/>
                    <a:pt x="1992966" y="369726"/>
                    <a:pt x="1992353" y="369481"/>
                  </a:cubicBezTo>
                  <a:cubicBezTo>
                    <a:pt x="1991739" y="369236"/>
                    <a:pt x="1991126" y="369113"/>
                    <a:pt x="1990268" y="369113"/>
                  </a:cubicBezTo>
                  <a:cubicBezTo>
                    <a:pt x="1989409" y="369113"/>
                    <a:pt x="1988551" y="369359"/>
                    <a:pt x="1987447" y="369604"/>
                  </a:cubicBezTo>
                  <a:moveTo>
                    <a:pt x="3273212" y="3556"/>
                  </a:moveTo>
                  <a:cubicBezTo>
                    <a:pt x="3271863" y="3924"/>
                    <a:pt x="3270514" y="4537"/>
                    <a:pt x="3269043" y="5151"/>
                  </a:cubicBezTo>
                  <a:cubicBezTo>
                    <a:pt x="3267571" y="5764"/>
                    <a:pt x="3266222" y="6622"/>
                    <a:pt x="3264873" y="7480"/>
                  </a:cubicBezTo>
                  <a:cubicBezTo>
                    <a:pt x="3263524" y="8339"/>
                    <a:pt x="3262175" y="9320"/>
                    <a:pt x="3260827" y="10301"/>
                  </a:cubicBezTo>
                  <a:cubicBezTo>
                    <a:pt x="3259600" y="11282"/>
                    <a:pt x="3258374" y="12508"/>
                    <a:pt x="3257270" y="13612"/>
                  </a:cubicBezTo>
                  <a:cubicBezTo>
                    <a:pt x="3255799" y="15206"/>
                    <a:pt x="3254695" y="16800"/>
                    <a:pt x="3253959" y="18149"/>
                  </a:cubicBezTo>
                  <a:cubicBezTo>
                    <a:pt x="3253223" y="19621"/>
                    <a:pt x="3252856" y="20847"/>
                    <a:pt x="3252856" y="21951"/>
                  </a:cubicBezTo>
                  <a:cubicBezTo>
                    <a:pt x="3252856" y="23054"/>
                    <a:pt x="3253223" y="24035"/>
                    <a:pt x="3253959" y="24649"/>
                  </a:cubicBezTo>
                  <a:cubicBezTo>
                    <a:pt x="3254695" y="25262"/>
                    <a:pt x="3255799" y="25752"/>
                    <a:pt x="3257270" y="25875"/>
                  </a:cubicBezTo>
                  <a:cubicBezTo>
                    <a:pt x="3257638" y="25875"/>
                    <a:pt x="3258129" y="25875"/>
                    <a:pt x="3258497" y="25875"/>
                  </a:cubicBezTo>
                  <a:cubicBezTo>
                    <a:pt x="3258865" y="25875"/>
                    <a:pt x="3259355" y="25875"/>
                    <a:pt x="3259845" y="25875"/>
                  </a:cubicBezTo>
                  <a:cubicBezTo>
                    <a:pt x="3260336" y="25875"/>
                    <a:pt x="3260704" y="25752"/>
                    <a:pt x="3261195" y="25630"/>
                  </a:cubicBezTo>
                  <a:cubicBezTo>
                    <a:pt x="3261685" y="25630"/>
                    <a:pt x="3262175" y="25384"/>
                    <a:pt x="3262666" y="25262"/>
                  </a:cubicBezTo>
                  <a:cubicBezTo>
                    <a:pt x="3264015" y="24894"/>
                    <a:pt x="3265364" y="24281"/>
                    <a:pt x="3266835" y="23667"/>
                  </a:cubicBezTo>
                  <a:cubicBezTo>
                    <a:pt x="3268307" y="23054"/>
                    <a:pt x="3269656" y="22196"/>
                    <a:pt x="3271128" y="21338"/>
                  </a:cubicBezTo>
                  <a:cubicBezTo>
                    <a:pt x="3272599" y="20479"/>
                    <a:pt x="3273948" y="19498"/>
                    <a:pt x="3275174" y="18394"/>
                  </a:cubicBezTo>
                  <a:cubicBezTo>
                    <a:pt x="3276523" y="17291"/>
                    <a:pt x="3277627" y="16187"/>
                    <a:pt x="3278730" y="15083"/>
                  </a:cubicBezTo>
                  <a:cubicBezTo>
                    <a:pt x="3280202" y="13489"/>
                    <a:pt x="3281306" y="12018"/>
                    <a:pt x="3282041" y="10546"/>
                  </a:cubicBezTo>
                  <a:cubicBezTo>
                    <a:pt x="3282777" y="9075"/>
                    <a:pt x="3283145" y="7848"/>
                    <a:pt x="3283145" y="6745"/>
                  </a:cubicBezTo>
                  <a:cubicBezTo>
                    <a:pt x="3283145" y="5641"/>
                    <a:pt x="3282777" y="4660"/>
                    <a:pt x="3282041" y="4047"/>
                  </a:cubicBezTo>
                  <a:cubicBezTo>
                    <a:pt x="3281306" y="3434"/>
                    <a:pt x="3280202" y="2943"/>
                    <a:pt x="3278730" y="2821"/>
                  </a:cubicBezTo>
                  <a:cubicBezTo>
                    <a:pt x="3278363" y="2821"/>
                    <a:pt x="3277872" y="2821"/>
                    <a:pt x="3277504" y="2821"/>
                  </a:cubicBezTo>
                  <a:cubicBezTo>
                    <a:pt x="3277013" y="2821"/>
                    <a:pt x="3276646" y="2821"/>
                    <a:pt x="3276155" y="2943"/>
                  </a:cubicBezTo>
                  <a:cubicBezTo>
                    <a:pt x="3275665" y="2943"/>
                    <a:pt x="3275174" y="3066"/>
                    <a:pt x="3274683" y="3188"/>
                  </a:cubicBezTo>
                  <a:cubicBezTo>
                    <a:pt x="3274193" y="3188"/>
                    <a:pt x="3273703" y="3434"/>
                    <a:pt x="3273212" y="3556"/>
                  </a:cubicBezTo>
                  <a:moveTo>
                    <a:pt x="1939377" y="396705"/>
                  </a:moveTo>
                  <a:cubicBezTo>
                    <a:pt x="1939377" y="396705"/>
                    <a:pt x="1938641" y="396950"/>
                    <a:pt x="1938273" y="397073"/>
                  </a:cubicBezTo>
                  <a:cubicBezTo>
                    <a:pt x="1937905" y="397195"/>
                    <a:pt x="1937415" y="397441"/>
                    <a:pt x="1937047" y="397563"/>
                  </a:cubicBezTo>
                  <a:cubicBezTo>
                    <a:pt x="1936679" y="397686"/>
                    <a:pt x="1936188" y="397931"/>
                    <a:pt x="1935821" y="398176"/>
                  </a:cubicBezTo>
                  <a:cubicBezTo>
                    <a:pt x="1935330" y="398422"/>
                    <a:pt x="1934962" y="398667"/>
                    <a:pt x="1934472" y="398912"/>
                  </a:cubicBezTo>
                  <a:cubicBezTo>
                    <a:pt x="1932755" y="399893"/>
                    <a:pt x="1931161" y="400997"/>
                    <a:pt x="1929689" y="402223"/>
                  </a:cubicBezTo>
                  <a:cubicBezTo>
                    <a:pt x="1928218" y="403449"/>
                    <a:pt x="1926869" y="404676"/>
                    <a:pt x="1925643" y="406024"/>
                  </a:cubicBezTo>
                  <a:cubicBezTo>
                    <a:pt x="1924416" y="407373"/>
                    <a:pt x="1923558" y="408600"/>
                    <a:pt x="1922822" y="409826"/>
                  </a:cubicBezTo>
                  <a:cubicBezTo>
                    <a:pt x="1922086" y="411052"/>
                    <a:pt x="1921596" y="412279"/>
                    <a:pt x="1921473" y="413260"/>
                  </a:cubicBezTo>
                  <a:cubicBezTo>
                    <a:pt x="1921473" y="413995"/>
                    <a:pt x="1921473" y="414609"/>
                    <a:pt x="1921718" y="415099"/>
                  </a:cubicBezTo>
                  <a:cubicBezTo>
                    <a:pt x="1921963" y="415590"/>
                    <a:pt x="1922331" y="415958"/>
                    <a:pt x="1922945" y="416203"/>
                  </a:cubicBezTo>
                  <a:cubicBezTo>
                    <a:pt x="1923435" y="416448"/>
                    <a:pt x="1924171" y="416571"/>
                    <a:pt x="1925029" y="416571"/>
                  </a:cubicBezTo>
                  <a:cubicBezTo>
                    <a:pt x="1925888" y="416571"/>
                    <a:pt x="1926746" y="416448"/>
                    <a:pt x="1927727" y="416080"/>
                  </a:cubicBezTo>
                  <a:cubicBezTo>
                    <a:pt x="1928095" y="416080"/>
                    <a:pt x="1928463" y="415835"/>
                    <a:pt x="1928831" y="415712"/>
                  </a:cubicBezTo>
                  <a:cubicBezTo>
                    <a:pt x="1929199" y="415590"/>
                    <a:pt x="1929689" y="415344"/>
                    <a:pt x="1930057" y="415222"/>
                  </a:cubicBezTo>
                  <a:cubicBezTo>
                    <a:pt x="1930425" y="415099"/>
                    <a:pt x="1930916" y="414854"/>
                    <a:pt x="1931283" y="414609"/>
                  </a:cubicBezTo>
                  <a:cubicBezTo>
                    <a:pt x="1931774" y="414363"/>
                    <a:pt x="1932142" y="414118"/>
                    <a:pt x="1932632" y="413873"/>
                  </a:cubicBezTo>
                  <a:cubicBezTo>
                    <a:pt x="1934349" y="412892"/>
                    <a:pt x="1935943" y="411788"/>
                    <a:pt x="1937415" y="410562"/>
                  </a:cubicBezTo>
                  <a:cubicBezTo>
                    <a:pt x="1938886" y="409336"/>
                    <a:pt x="1940235" y="408109"/>
                    <a:pt x="1941461" y="406760"/>
                  </a:cubicBezTo>
                  <a:cubicBezTo>
                    <a:pt x="1942688" y="405412"/>
                    <a:pt x="1943669" y="404185"/>
                    <a:pt x="1944282" y="402836"/>
                  </a:cubicBezTo>
                  <a:cubicBezTo>
                    <a:pt x="1945018" y="401610"/>
                    <a:pt x="1945386" y="400384"/>
                    <a:pt x="1945508" y="399403"/>
                  </a:cubicBezTo>
                  <a:cubicBezTo>
                    <a:pt x="1945508" y="398667"/>
                    <a:pt x="1945508" y="398054"/>
                    <a:pt x="1945263" y="397563"/>
                  </a:cubicBezTo>
                  <a:cubicBezTo>
                    <a:pt x="1945018" y="397073"/>
                    <a:pt x="1944527" y="396705"/>
                    <a:pt x="1944037" y="396459"/>
                  </a:cubicBezTo>
                  <a:cubicBezTo>
                    <a:pt x="1943424" y="396214"/>
                    <a:pt x="1942811" y="396092"/>
                    <a:pt x="1941952" y="396092"/>
                  </a:cubicBezTo>
                  <a:cubicBezTo>
                    <a:pt x="1941094" y="396092"/>
                    <a:pt x="1940235" y="396337"/>
                    <a:pt x="1939254" y="396582"/>
                  </a:cubicBezTo>
                  <a:moveTo>
                    <a:pt x="3316010" y="7113"/>
                  </a:moveTo>
                  <a:cubicBezTo>
                    <a:pt x="3314661" y="7480"/>
                    <a:pt x="3313312" y="7971"/>
                    <a:pt x="3311963" y="8707"/>
                  </a:cubicBezTo>
                  <a:cubicBezTo>
                    <a:pt x="3310614" y="9320"/>
                    <a:pt x="3309142" y="10056"/>
                    <a:pt x="3307793" y="10914"/>
                  </a:cubicBezTo>
                  <a:cubicBezTo>
                    <a:pt x="3306444" y="11772"/>
                    <a:pt x="3305096" y="12754"/>
                    <a:pt x="3303747" y="13735"/>
                  </a:cubicBezTo>
                  <a:cubicBezTo>
                    <a:pt x="3302521" y="14716"/>
                    <a:pt x="3301294" y="15819"/>
                    <a:pt x="3300191" y="17046"/>
                  </a:cubicBezTo>
                  <a:cubicBezTo>
                    <a:pt x="3298719" y="18640"/>
                    <a:pt x="3297493" y="20234"/>
                    <a:pt x="3296757" y="21705"/>
                  </a:cubicBezTo>
                  <a:cubicBezTo>
                    <a:pt x="3296021" y="23177"/>
                    <a:pt x="3295531" y="24526"/>
                    <a:pt x="3295531" y="25630"/>
                  </a:cubicBezTo>
                  <a:cubicBezTo>
                    <a:pt x="3295531" y="26733"/>
                    <a:pt x="3295776" y="27714"/>
                    <a:pt x="3296511" y="28450"/>
                  </a:cubicBezTo>
                  <a:cubicBezTo>
                    <a:pt x="3297247" y="29186"/>
                    <a:pt x="3298351" y="29676"/>
                    <a:pt x="3299823" y="29799"/>
                  </a:cubicBezTo>
                  <a:cubicBezTo>
                    <a:pt x="3300191" y="29799"/>
                    <a:pt x="3300681" y="29799"/>
                    <a:pt x="3301171" y="29799"/>
                  </a:cubicBezTo>
                  <a:cubicBezTo>
                    <a:pt x="3301662" y="29799"/>
                    <a:pt x="3302153" y="29799"/>
                    <a:pt x="3302643" y="29799"/>
                  </a:cubicBezTo>
                  <a:cubicBezTo>
                    <a:pt x="3303134" y="29799"/>
                    <a:pt x="3303624" y="29676"/>
                    <a:pt x="3304115" y="29554"/>
                  </a:cubicBezTo>
                  <a:cubicBezTo>
                    <a:pt x="3304605" y="29554"/>
                    <a:pt x="3305218" y="29309"/>
                    <a:pt x="3305709" y="29186"/>
                  </a:cubicBezTo>
                  <a:cubicBezTo>
                    <a:pt x="3307058" y="28818"/>
                    <a:pt x="3308406" y="28327"/>
                    <a:pt x="3309878" y="27592"/>
                  </a:cubicBezTo>
                  <a:cubicBezTo>
                    <a:pt x="3311227" y="26979"/>
                    <a:pt x="3312699" y="26243"/>
                    <a:pt x="3314048" y="25384"/>
                  </a:cubicBezTo>
                  <a:cubicBezTo>
                    <a:pt x="3315396" y="24526"/>
                    <a:pt x="3316746" y="23545"/>
                    <a:pt x="3318094" y="22564"/>
                  </a:cubicBezTo>
                  <a:cubicBezTo>
                    <a:pt x="3319321" y="21583"/>
                    <a:pt x="3320547" y="20479"/>
                    <a:pt x="3321651" y="19253"/>
                  </a:cubicBezTo>
                  <a:cubicBezTo>
                    <a:pt x="3323245" y="17659"/>
                    <a:pt x="3324348" y="16065"/>
                    <a:pt x="3325084" y="14593"/>
                  </a:cubicBezTo>
                  <a:cubicBezTo>
                    <a:pt x="3325820" y="13121"/>
                    <a:pt x="3326311" y="11772"/>
                    <a:pt x="3326311" y="10669"/>
                  </a:cubicBezTo>
                  <a:cubicBezTo>
                    <a:pt x="3326311" y="9565"/>
                    <a:pt x="3326065" y="8584"/>
                    <a:pt x="3325329" y="7848"/>
                  </a:cubicBezTo>
                  <a:cubicBezTo>
                    <a:pt x="3324594" y="7113"/>
                    <a:pt x="3323490" y="6622"/>
                    <a:pt x="3322018" y="6500"/>
                  </a:cubicBezTo>
                  <a:cubicBezTo>
                    <a:pt x="3321651" y="6500"/>
                    <a:pt x="3321160" y="6500"/>
                    <a:pt x="3320669" y="6500"/>
                  </a:cubicBezTo>
                  <a:cubicBezTo>
                    <a:pt x="3320179" y="6500"/>
                    <a:pt x="3319688" y="6500"/>
                    <a:pt x="3319198" y="6500"/>
                  </a:cubicBezTo>
                  <a:cubicBezTo>
                    <a:pt x="3318707" y="6500"/>
                    <a:pt x="3318217" y="6622"/>
                    <a:pt x="3317726" y="6745"/>
                  </a:cubicBezTo>
                  <a:cubicBezTo>
                    <a:pt x="3317236" y="6867"/>
                    <a:pt x="3316623" y="6990"/>
                    <a:pt x="3316132" y="7113"/>
                  </a:cubicBezTo>
                  <a:moveTo>
                    <a:pt x="1891306" y="424542"/>
                  </a:moveTo>
                  <a:cubicBezTo>
                    <a:pt x="1891306" y="424542"/>
                    <a:pt x="1890448" y="424787"/>
                    <a:pt x="1890080" y="424909"/>
                  </a:cubicBezTo>
                  <a:cubicBezTo>
                    <a:pt x="1889712" y="425032"/>
                    <a:pt x="1889222" y="425277"/>
                    <a:pt x="1888854" y="425400"/>
                  </a:cubicBezTo>
                  <a:cubicBezTo>
                    <a:pt x="1888363" y="425645"/>
                    <a:pt x="1887995" y="425768"/>
                    <a:pt x="1887505" y="426013"/>
                  </a:cubicBezTo>
                  <a:cubicBezTo>
                    <a:pt x="1887014" y="426258"/>
                    <a:pt x="1886524" y="426504"/>
                    <a:pt x="1886156" y="426749"/>
                  </a:cubicBezTo>
                  <a:cubicBezTo>
                    <a:pt x="1884439" y="427730"/>
                    <a:pt x="1882845" y="428833"/>
                    <a:pt x="1881373" y="430060"/>
                  </a:cubicBezTo>
                  <a:cubicBezTo>
                    <a:pt x="1879902" y="431286"/>
                    <a:pt x="1878553" y="432512"/>
                    <a:pt x="1877449" y="433861"/>
                  </a:cubicBezTo>
                  <a:cubicBezTo>
                    <a:pt x="1876346" y="435210"/>
                    <a:pt x="1875365" y="436437"/>
                    <a:pt x="1874751" y="437663"/>
                  </a:cubicBezTo>
                  <a:cubicBezTo>
                    <a:pt x="1874138" y="438889"/>
                    <a:pt x="1873648" y="440116"/>
                    <a:pt x="1873648" y="441096"/>
                  </a:cubicBezTo>
                  <a:cubicBezTo>
                    <a:pt x="1873648" y="441832"/>
                    <a:pt x="1873648" y="442445"/>
                    <a:pt x="1874016" y="442813"/>
                  </a:cubicBezTo>
                  <a:cubicBezTo>
                    <a:pt x="1874383" y="443181"/>
                    <a:pt x="1874751" y="443672"/>
                    <a:pt x="1875242" y="443794"/>
                  </a:cubicBezTo>
                  <a:cubicBezTo>
                    <a:pt x="1875733" y="444040"/>
                    <a:pt x="1876468" y="444162"/>
                    <a:pt x="1877204" y="444040"/>
                  </a:cubicBezTo>
                  <a:cubicBezTo>
                    <a:pt x="1877940" y="443917"/>
                    <a:pt x="1878798" y="443917"/>
                    <a:pt x="1879779" y="443549"/>
                  </a:cubicBezTo>
                  <a:cubicBezTo>
                    <a:pt x="1880147" y="443549"/>
                    <a:pt x="1880638" y="443304"/>
                    <a:pt x="1881005" y="443181"/>
                  </a:cubicBezTo>
                  <a:cubicBezTo>
                    <a:pt x="1881373" y="443058"/>
                    <a:pt x="1881864" y="442813"/>
                    <a:pt x="1882355" y="442691"/>
                  </a:cubicBezTo>
                  <a:cubicBezTo>
                    <a:pt x="1882845" y="442445"/>
                    <a:pt x="1883213" y="442323"/>
                    <a:pt x="1883703" y="442077"/>
                  </a:cubicBezTo>
                  <a:cubicBezTo>
                    <a:pt x="1884194" y="441832"/>
                    <a:pt x="1884685" y="441587"/>
                    <a:pt x="1885052" y="441342"/>
                  </a:cubicBezTo>
                  <a:cubicBezTo>
                    <a:pt x="1886769" y="440361"/>
                    <a:pt x="1888363" y="439257"/>
                    <a:pt x="1889835" y="438031"/>
                  </a:cubicBezTo>
                  <a:cubicBezTo>
                    <a:pt x="1891306" y="436804"/>
                    <a:pt x="1892655" y="435456"/>
                    <a:pt x="1893759" y="434229"/>
                  </a:cubicBezTo>
                  <a:cubicBezTo>
                    <a:pt x="1894863" y="433003"/>
                    <a:pt x="1895843" y="431654"/>
                    <a:pt x="1896580" y="430428"/>
                  </a:cubicBezTo>
                  <a:cubicBezTo>
                    <a:pt x="1897315" y="429201"/>
                    <a:pt x="1897683" y="427975"/>
                    <a:pt x="1897806" y="426994"/>
                  </a:cubicBezTo>
                  <a:cubicBezTo>
                    <a:pt x="1897806" y="426258"/>
                    <a:pt x="1897806" y="425645"/>
                    <a:pt x="1897438" y="425277"/>
                  </a:cubicBezTo>
                  <a:cubicBezTo>
                    <a:pt x="1897193" y="424787"/>
                    <a:pt x="1896702" y="424419"/>
                    <a:pt x="1896211" y="424296"/>
                  </a:cubicBezTo>
                  <a:cubicBezTo>
                    <a:pt x="1895721" y="424051"/>
                    <a:pt x="1894985" y="424051"/>
                    <a:pt x="1894250" y="424051"/>
                  </a:cubicBezTo>
                  <a:cubicBezTo>
                    <a:pt x="1893514" y="424051"/>
                    <a:pt x="1892533" y="424296"/>
                    <a:pt x="1891674" y="424542"/>
                  </a:cubicBezTo>
                  <a:moveTo>
                    <a:pt x="3357949" y="12140"/>
                  </a:moveTo>
                  <a:cubicBezTo>
                    <a:pt x="3356600" y="12508"/>
                    <a:pt x="3355251" y="12999"/>
                    <a:pt x="3353902" y="13612"/>
                  </a:cubicBezTo>
                  <a:cubicBezTo>
                    <a:pt x="3352553" y="14225"/>
                    <a:pt x="3351204" y="14961"/>
                    <a:pt x="3349855" y="15819"/>
                  </a:cubicBezTo>
                  <a:cubicBezTo>
                    <a:pt x="3348506" y="16678"/>
                    <a:pt x="3347157" y="17536"/>
                    <a:pt x="3345931" y="18517"/>
                  </a:cubicBezTo>
                  <a:cubicBezTo>
                    <a:pt x="3344705" y="19498"/>
                    <a:pt x="3343479" y="20602"/>
                    <a:pt x="3342375" y="21705"/>
                  </a:cubicBezTo>
                  <a:cubicBezTo>
                    <a:pt x="3340781" y="23300"/>
                    <a:pt x="3339554" y="24894"/>
                    <a:pt x="3338696" y="26365"/>
                  </a:cubicBezTo>
                  <a:cubicBezTo>
                    <a:pt x="3337838" y="27837"/>
                    <a:pt x="3337347" y="29186"/>
                    <a:pt x="3337224" y="30412"/>
                  </a:cubicBezTo>
                  <a:cubicBezTo>
                    <a:pt x="3337102" y="31638"/>
                    <a:pt x="3337347" y="32619"/>
                    <a:pt x="3338083" y="33355"/>
                  </a:cubicBezTo>
                  <a:cubicBezTo>
                    <a:pt x="3338819" y="34091"/>
                    <a:pt x="3339799" y="34704"/>
                    <a:pt x="3341149" y="34949"/>
                  </a:cubicBezTo>
                  <a:cubicBezTo>
                    <a:pt x="3341639" y="34949"/>
                    <a:pt x="3342007" y="34949"/>
                    <a:pt x="3342497" y="34949"/>
                  </a:cubicBezTo>
                  <a:cubicBezTo>
                    <a:pt x="3342988" y="34949"/>
                    <a:pt x="3343479" y="34949"/>
                    <a:pt x="3343969" y="34949"/>
                  </a:cubicBezTo>
                  <a:cubicBezTo>
                    <a:pt x="3344459" y="34949"/>
                    <a:pt x="3345073" y="34827"/>
                    <a:pt x="3345563" y="34704"/>
                  </a:cubicBezTo>
                  <a:cubicBezTo>
                    <a:pt x="3346176" y="34704"/>
                    <a:pt x="3346667" y="34459"/>
                    <a:pt x="3347280" y="34336"/>
                  </a:cubicBezTo>
                  <a:cubicBezTo>
                    <a:pt x="3348629" y="33968"/>
                    <a:pt x="3349978" y="33478"/>
                    <a:pt x="3351327" y="32865"/>
                  </a:cubicBezTo>
                  <a:cubicBezTo>
                    <a:pt x="3352676" y="32251"/>
                    <a:pt x="3354024" y="31516"/>
                    <a:pt x="3355496" y="30657"/>
                  </a:cubicBezTo>
                  <a:cubicBezTo>
                    <a:pt x="3356968" y="29799"/>
                    <a:pt x="3358194" y="28940"/>
                    <a:pt x="3359420" y="27960"/>
                  </a:cubicBezTo>
                  <a:cubicBezTo>
                    <a:pt x="3360647" y="26979"/>
                    <a:pt x="3361873" y="25875"/>
                    <a:pt x="3362976" y="24771"/>
                  </a:cubicBezTo>
                  <a:cubicBezTo>
                    <a:pt x="3364571" y="23177"/>
                    <a:pt x="3365797" y="21583"/>
                    <a:pt x="3366655" y="20111"/>
                  </a:cubicBezTo>
                  <a:cubicBezTo>
                    <a:pt x="3367514" y="18640"/>
                    <a:pt x="3368004" y="17291"/>
                    <a:pt x="3368127" y="16065"/>
                  </a:cubicBezTo>
                  <a:cubicBezTo>
                    <a:pt x="3368249" y="14838"/>
                    <a:pt x="3367882" y="13857"/>
                    <a:pt x="3367269" y="13121"/>
                  </a:cubicBezTo>
                  <a:cubicBezTo>
                    <a:pt x="3366655" y="12386"/>
                    <a:pt x="3365552" y="11895"/>
                    <a:pt x="3364080" y="11650"/>
                  </a:cubicBezTo>
                  <a:cubicBezTo>
                    <a:pt x="3363589" y="11650"/>
                    <a:pt x="3363222" y="11650"/>
                    <a:pt x="3362731" y="11650"/>
                  </a:cubicBezTo>
                  <a:cubicBezTo>
                    <a:pt x="3362241" y="11650"/>
                    <a:pt x="3361750" y="11650"/>
                    <a:pt x="3361260" y="11650"/>
                  </a:cubicBezTo>
                  <a:cubicBezTo>
                    <a:pt x="3360769" y="11650"/>
                    <a:pt x="3360156" y="11772"/>
                    <a:pt x="3359666" y="11895"/>
                  </a:cubicBezTo>
                  <a:cubicBezTo>
                    <a:pt x="3359175" y="12018"/>
                    <a:pt x="3358562" y="12140"/>
                    <a:pt x="3357949" y="12263"/>
                  </a:cubicBezTo>
                  <a:moveTo>
                    <a:pt x="1843604" y="453114"/>
                  </a:moveTo>
                  <a:cubicBezTo>
                    <a:pt x="1843604" y="453114"/>
                    <a:pt x="1842745" y="453359"/>
                    <a:pt x="1842255" y="453605"/>
                  </a:cubicBezTo>
                  <a:cubicBezTo>
                    <a:pt x="1841764" y="453727"/>
                    <a:pt x="1841397" y="453972"/>
                    <a:pt x="1840906" y="454218"/>
                  </a:cubicBezTo>
                  <a:cubicBezTo>
                    <a:pt x="1840415" y="454463"/>
                    <a:pt x="1839925" y="454708"/>
                    <a:pt x="1839434" y="454954"/>
                  </a:cubicBezTo>
                  <a:cubicBezTo>
                    <a:pt x="1838944" y="455199"/>
                    <a:pt x="1838453" y="455567"/>
                    <a:pt x="1837963" y="455812"/>
                  </a:cubicBezTo>
                  <a:cubicBezTo>
                    <a:pt x="1836369" y="456793"/>
                    <a:pt x="1834774" y="457897"/>
                    <a:pt x="1833303" y="459123"/>
                  </a:cubicBezTo>
                  <a:cubicBezTo>
                    <a:pt x="1831831" y="460349"/>
                    <a:pt x="1830605" y="461698"/>
                    <a:pt x="1829502" y="462924"/>
                  </a:cubicBezTo>
                  <a:cubicBezTo>
                    <a:pt x="1828398" y="464273"/>
                    <a:pt x="1827539" y="465500"/>
                    <a:pt x="1826926" y="466726"/>
                  </a:cubicBezTo>
                  <a:cubicBezTo>
                    <a:pt x="1826313" y="467952"/>
                    <a:pt x="1825945" y="469056"/>
                    <a:pt x="1825945" y="470037"/>
                  </a:cubicBezTo>
                  <a:cubicBezTo>
                    <a:pt x="1825945" y="470773"/>
                    <a:pt x="1825945" y="471263"/>
                    <a:pt x="1826313" y="471754"/>
                  </a:cubicBezTo>
                  <a:cubicBezTo>
                    <a:pt x="1826558" y="472244"/>
                    <a:pt x="1827049" y="472490"/>
                    <a:pt x="1827539" y="472735"/>
                  </a:cubicBezTo>
                  <a:cubicBezTo>
                    <a:pt x="1828030" y="472980"/>
                    <a:pt x="1828765" y="472980"/>
                    <a:pt x="1829502" y="472980"/>
                  </a:cubicBezTo>
                  <a:cubicBezTo>
                    <a:pt x="1830237" y="472980"/>
                    <a:pt x="1831095" y="472857"/>
                    <a:pt x="1832077" y="472490"/>
                  </a:cubicBezTo>
                  <a:cubicBezTo>
                    <a:pt x="1832445" y="472490"/>
                    <a:pt x="1832935" y="472244"/>
                    <a:pt x="1833425" y="471999"/>
                  </a:cubicBezTo>
                  <a:cubicBezTo>
                    <a:pt x="1833916" y="471876"/>
                    <a:pt x="1834284" y="471631"/>
                    <a:pt x="1834774" y="471386"/>
                  </a:cubicBezTo>
                  <a:cubicBezTo>
                    <a:pt x="1835265" y="471141"/>
                    <a:pt x="1835755" y="470895"/>
                    <a:pt x="1836246" y="470650"/>
                  </a:cubicBezTo>
                  <a:cubicBezTo>
                    <a:pt x="1836737" y="470405"/>
                    <a:pt x="1837227" y="470160"/>
                    <a:pt x="1837717" y="469792"/>
                  </a:cubicBezTo>
                  <a:cubicBezTo>
                    <a:pt x="1839434" y="468811"/>
                    <a:pt x="1840906" y="467584"/>
                    <a:pt x="1842377" y="466358"/>
                  </a:cubicBezTo>
                  <a:cubicBezTo>
                    <a:pt x="1843849" y="465132"/>
                    <a:pt x="1845075" y="463783"/>
                    <a:pt x="1846302" y="462556"/>
                  </a:cubicBezTo>
                  <a:cubicBezTo>
                    <a:pt x="1847405" y="461208"/>
                    <a:pt x="1848264" y="459981"/>
                    <a:pt x="1848999" y="458755"/>
                  </a:cubicBezTo>
                  <a:cubicBezTo>
                    <a:pt x="1849612" y="457529"/>
                    <a:pt x="1849980" y="456425"/>
                    <a:pt x="1850103" y="455444"/>
                  </a:cubicBezTo>
                  <a:cubicBezTo>
                    <a:pt x="1850103" y="454831"/>
                    <a:pt x="1849980" y="454218"/>
                    <a:pt x="1849735" y="453850"/>
                  </a:cubicBezTo>
                  <a:cubicBezTo>
                    <a:pt x="1849490" y="453359"/>
                    <a:pt x="1848999" y="453114"/>
                    <a:pt x="1848509" y="452869"/>
                  </a:cubicBezTo>
                  <a:cubicBezTo>
                    <a:pt x="1848018" y="452624"/>
                    <a:pt x="1847283" y="452624"/>
                    <a:pt x="1846547" y="452624"/>
                  </a:cubicBezTo>
                  <a:cubicBezTo>
                    <a:pt x="1845811" y="452624"/>
                    <a:pt x="1844953" y="452746"/>
                    <a:pt x="1843972" y="453114"/>
                  </a:cubicBezTo>
                  <a:moveTo>
                    <a:pt x="3399152" y="18640"/>
                  </a:moveTo>
                  <a:cubicBezTo>
                    <a:pt x="3397926" y="19008"/>
                    <a:pt x="3396577" y="19498"/>
                    <a:pt x="3395228" y="20111"/>
                  </a:cubicBezTo>
                  <a:cubicBezTo>
                    <a:pt x="3393879" y="20724"/>
                    <a:pt x="3392530" y="21460"/>
                    <a:pt x="3391181" y="22196"/>
                  </a:cubicBezTo>
                  <a:cubicBezTo>
                    <a:pt x="3389832" y="22932"/>
                    <a:pt x="3388606" y="23913"/>
                    <a:pt x="3387257" y="24771"/>
                  </a:cubicBezTo>
                  <a:cubicBezTo>
                    <a:pt x="3386031" y="25752"/>
                    <a:pt x="3384804" y="26733"/>
                    <a:pt x="3383701" y="27837"/>
                  </a:cubicBezTo>
                  <a:cubicBezTo>
                    <a:pt x="3382107" y="29431"/>
                    <a:pt x="3380758" y="31025"/>
                    <a:pt x="3379899" y="32497"/>
                  </a:cubicBezTo>
                  <a:cubicBezTo>
                    <a:pt x="3379041" y="33968"/>
                    <a:pt x="3378428" y="35440"/>
                    <a:pt x="3378305" y="36666"/>
                  </a:cubicBezTo>
                  <a:cubicBezTo>
                    <a:pt x="3378182" y="37892"/>
                    <a:pt x="3378305" y="38996"/>
                    <a:pt x="3378918" y="39732"/>
                  </a:cubicBezTo>
                  <a:cubicBezTo>
                    <a:pt x="3379531" y="40590"/>
                    <a:pt x="3380512" y="41081"/>
                    <a:pt x="3381861" y="41449"/>
                  </a:cubicBezTo>
                  <a:cubicBezTo>
                    <a:pt x="3382352" y="41449"/>
                    <a:pt x="3382842" y="41571"/>
                    <a:pt x="3383333" y="41571"/>
                  </a:cubicBezTo>
                  <a:cubicBezTo>
                    <a:pt x="3383824" y="41571"/>
                    <a:pt x="3384437" y="41571"/>
                    <a:pt x="3384927" y="41571"/>
                  </a:cubicBezTo>
                  <a:cubicBezTo>
                    <a:pt x="3385540" y="41571"/>
                    <a:pt x="3386031" y="41449"/>
                    <a:pt x="3386644" y="41326"/>
                  </a:cubicBezTo>
                  <a:cubicBezTo>
                    <a:pt x="3387257" y="41326"/>
                    <a:pt x="3387870" y="41081"/>
                    <a:pt x="3388483" y="40835"/>
                  </a:cubicBezTo>
                  <a:cubicBezTo>
                    <a:pt x="3389710" y="40468"/>
                    <a:pt x="3391059" y="39977"/>
                    <a:pt x="3392407" y="39364"/>
                  </a:cubicBezTo>
                  <a:cubicBezTo>
                    <a:pt x="3393756" y="38751"/>
                    <a:pt x="3395105" y="38138"/>
                    <a:pt x="3396454" y="37279"/>
                  </a:cubicBezTo>
                  <a:cubicBezTo>
                    <a:pt x="3397803" y="36544"/>
                    <a:pt x="3399029" y="35563"/>
                    <a:pt x="3400378" y="34704"/>
                  </a:cubicBezTo>
                  <a:cubicBezTo>
                    <a:pt x="3401605" y="33723"/>
                    <a:pt x="3402831" y="32742"/>
                    <a:pt x="3403935" y="31638"/>
                  </a:cubicBezTo>
                  <a:cubicBezTo>
                    <a:pt x="3405529" y="30044"/>
                    <a:pt x="3406877" y="28450"/>
                    <a:pt x="3407736" y="26856"/>
                  </a:cubicBezTo>
                  <a:cubicBezTo>
                    <a:pt x="3408594" y="25384"/>
                    <a:pt x="3409207" y="23913"/>
                    <a:pt x="3409330" y="22686"/>
                  </a:cubicBezTo>
                  <a:cubicBezTo>
                    <a:pt x="3409453" y="21460"/>
                    <a:pt x="3409330" y="20356"/>
                    <a:pt x="3408594" y="19621"/>
                  </a:cubicBezTo>
                  <a:cubicBezTo>
                    <a:pt x="3407981" y="18762"/>
                    <a:pt x="3407000" y="18272"/>
                    <a:pt x="3405529" y="18026"/>
                  </a:cubicBezTo>
                  <a:lnTo>
                    <a:pt x="3405529" y="18026"/>
                  </a:lnTo>
                  <a:cubicBezTo>
                    <a:pt x="3405529" y="18026"/>
                    <a:pt x="3404548" y="17781"/>
                    <a:pt x="3404057" y="17781"/>
                  </a:cubicBezTo>
                  <a:cubicBezTo>
                    <a:pt x="3403567" y="17781"/>
                    <a:pt x="3402954" y="17781"/>
                    <a:pt x="3402463" y="17781"/>
                  </a:cubicBezTo>
                  <a:cubicBezTo>
                    <a:pt x="3401850" y="17781"/>
                    <a:pt x="3401359" y="17904"/>
                    <a:pt x="3400746" y="18026"/>
                  </a:cubicBezTo>
                  <a:cubicBezTo>
                    <a:pt x="3400133" y="18026"/>
                    <a:pt x="3399520" y="18272"/>
                    <a:pt x="3398907" y="18517"/>
                  </a:cubicBezTo>
                  <a:moveTo>
                    <a:pt x="1795901" y="482422"/>
                  </a:moveTo>
                  <a:cubicBezTo>
                    <a:pt x="1795901" y="482422"/>
                    <a:pt x="1795042" y="482668"/>
                    <a:pt x="1794552" y="482913"/>
                  </a:cubicBezTo>
                  <a:cubicBezTo>
                    <a:pt x="1794062" y="483158"/>
                    <a:pt x="1793571" y="483281"/>
                    <a:pt x="1793081" y="483526"/>
                  </a:cubicBezTo>
                  <a:cubicBezTo>
                    <a:pt x="1792590" y="483771"/>
                    <a:pt x="1792099" y="484017"/>
                    <a:pt x="1791486" y="484262"/>
                  </a:cubicBezTo>
                  <a:cubicBezTo>
                    <a:pt x="1790873" y="484507"/>
                    <a:pt x="1790383" y="484875"/>
                    <a:pt x="1789892" y="485243"/>
                  </a:cubicBezTo>
                  <a:cubicBezTo>
                    <a:pt x="1788298" y="486224"/>
                    <a:pt x="1786704" y="487450"/>
                    <a:pt x="1785232" y="488676"/>
                  </a:cubicBezTo>
                  <a:cubicBezTo>
                    <a:pt x="1783761" y="489903"/>
                    <a:pt x="1782534" y="491252"/>
                    <a:pt x="1781431" y="492478"/>
                  </a:cubicBezTo>
                  <a:cubicBezTo>
                    <a:pt x="1780327" y="493827"/>
                    <a:pt x="1779469" y="495053"/>
                    <a:pt x="1778856" y="496279"/>
                  </a:cubicBezTo>
                  <a:cubicBezTo>
                    <a:pt x="1778242" y="497506"/>
                    <a:pt x="1777874" y="498609"/>
                    <a:pt x="1777874" y="499590"/>
                  </a:cubicBezTo>
                  <a:cubicBezTo>
                    <a:pt x="1777874" y="500204"/>
                    <a:pt x="1777997" y="500694"/>
                    <a:pt x="1778365" y="501185"/>
                  </a:cubicBezTo>
                  <a:cubicBezTo>
                    <a:pt x="1778733" y="501675"/>
                    <a:pt x="1779101" y="501920"/>
                    <a:pt x="1779591" y="502043"/>
                  </a:cubicBezTo>
                  <a:cubicBezTo>
                    <a:pt x="1780082" y="502288"/>
                    <a:pt x="1780818" y="502288"/>
                    <a:pt x="1781431" y="502288"/>
                  </a:cubicBezTo>
                  <a:cubicBezTo>
                    <a:pt x="1782167" y="502288"/>
                    <a:pt x="1783025" y="502166"/>
                    <a:pt x="1783884" y="501798"/>
                  </a:cubicBezTo>
                  <a:cubicBezTo>
                    <a:pt x="1784374" y="501675"/>
                    <a:pt x="1784742" y="501553"/>
                    <a:pt x="1785232" y="501307"/>
                  </a:cubicBezTo>
                  <a:cubicBezTo>
                    <a:pt x="1785723" y="501062"/>
                    <a:pt x="1786214" y="500939"/>
                    <a:pt x="1786704" y="500694"/>
                  </a:cubicBezTo>
                  <a:cubicBezTo>
                    <a:pt x="1787194" y="500449"/>
                    <a:pt x="1787685" y="500204"/>
                    <a:pt x="1788298" y="499958"/>
                  </a:cubicBezTo>
                  <a:cubicBezTo>
                    <a:pt x="1788789" y="499713"/>
                    <a:pt x="1789402" y="499345"/>
                    <a:pt x="1789892" y="498977"/>
                  </a:cubicBezTo>
                  <a:cubicBezTo>
                    <a:pt x="1791486" y="497996"/>
                    <a:pt x="1793081" y="496770"/>
                    <a:pt x="1794552" y="495544"/>
                  </a:cubicBezTo>
                  <a:cubicBezTo>
                    <a:pt x="1796024" y="494317"/>
                    <a:pt x="1797250" y="492969"/>
                    <a:pt x="1798354" y="491742"/>
                  </a:cubicBezTo>
                  <a:cubicBezTo>
                    <a:pt x="1799457" y="490393"/>
                    <a:pt x="1800316" y="489167"/>
                    <a:pt x="1800929" y="487941"/>
                  </a:cubicBezTo>
                  <a:cubicBezTo>
                    <a:pt x="1801542" y="486714"/>
                    <a:pt x="1801787" y="485611"/>
                    <a:pt x="1801787" y="484630"/>
                  </a:cubicBezTo>
                  <a:cubicBezTo>
                    <a:pt x="1801787" y="484017"/>
                    <a:pt x="1801665" y="483526"/>
                    <a:pt x="1801297" y="483036"/>
                  </a:cubicBezTo>
                  <a:cubicBezTo>
                    <a:pt x="1801052" y="482668"/>
                    <a:pt x="1800561" y="482300"/>
                    <a:pt x="1800070" y="482177"/>
                  </a:cubicBezTo>
                  <a:cubicBezTo>
                    <a:pt x="1799580" y="481932"/>
                    <a:pt x="1798967" y="481932"/>
                    <a:pt x="1798231" y="481932"/>
                  </a:cubicBezTo>
                  <a:cubicBezTo>
                    <a:pt x="1797495" y="481932"/>
                    <a:pt x="1796637" y="482177"/>
                    <a:pt x="1795779" y="482422"/>
                  </a:cubicBezTo>
                  <a:moveTo>
                    <a:pt x="3439374" y="26733"/>
                  </a:moveTo>
                  <a:cubicBezTo>
                    <a:pt x="3438148" y="27101"/>
                    <a:pt x="3436799" y="27592"/>
                    <a:pt x="3435450" y="28205"/>
                  </a:cubicBezTo>
                  <a:cubicBezTo>
                    <a:pt x="3434101" y="28818"/>
                    <a:pt x="3432752" y="29431"/>
                    <a:pt x="3431526" y="30167"/>
                  </a:cubicBezTo>
                  <a:cubicBezTo>
                    <a:pt x="3430300" y="30903"/>
                    <a:pt x="3428951" y="31761"/>
                    <a:pt x="3427725" y="32742"/>
                  </a:cubicBezTo>
                  <a:cubicBezTo>
                    <a:pt x="3426498" y="33723"/>
                    <a:pt x="3425272" y="34704"/>
                    <a:pt x="3424168" y="35685"/>
                  </a:cubicBezTo>
                  <a:cubicBezTo>
                    <a:pt x="3422452" y="37279"/>
                    <a:pt x="3421102" y="38874"/>
                    <a:pt x="3420244" y="40345"/>
                  </a:cubicBezTo>
                  <a:cubicBezTo>
                    <a:pt x="3419263" y="41817"/>
                    <a:pt x="3418650" y="43288"/>
                    <a:pt x="3418527" y="44514"/>
                  </a:cubicBezTo>
                  <a:cubicBezTo>
                    <a:pt x="3418282" y="45741"/>
                    <a:pt x="3418527" y="46844"/>
                    <a:pt x="3419018" y="47703"/>
                  </a:cubicBezTo>
                  <a:cubicBezTo>
                    <a:pt x="3419508" y="48561"/>
                    <a:pt x="3420489" y="49174"/>
                    <a:pt x="3421838" y="49542"/>
                  </a:cubicBezTo>
                  <a:cubicBezTo>
                    <a:pt x="3422329" y="49542"/>
                    <a:pt x="3422819" y="49665"/>
                    <a:pt x="3423310" y="49788"/>
                  </a:cubicBezTo>
                  <a:cubicBezTo>
                    <a:pt x="3423800" y="49788"/>
                    <a:pt x="3424414" y="49788"/>
                    <a:pt x="3425027" y="49788"/>
                  </a:cubicBezTo>
                  <a:cubicBezTo>
                    <a:pt x="3425640" y="49788"/>
                    <a:pt x="3426253" y="49665"/>
                    <a:pt x="3426866" y="49542"/>
                  </a:cubicBezTo>
                  <a:cubicBezTo>
                    <a:pt x="3427479" y="49542"/>
                    <a:pt x="3428092" y="49297"/>
                    <a:pt x="3428828" y="49052"/>
                  </a:cubicBezTo>
                  <a:cubicBezTo>
                    <a:pt x="3430055" y="48684"/>
                    <a:pt x="3431403" y="48193"/>
                    <a:pt x="3432752" y="47703"/>
                  </a:cubicBezTo>
                  <a:cubicBezTo>
                    <a:pt x="3434101" y="47090"/>
                    <a:pt x="3435450" y="46476"/>
                    <a:pt x="3436677" y="45741"/>
                  </a:cubicBezTo>
                  <a:cubicBezTo>
                    <a:pt x="3437903" y="45005"/>
                    <a:pt x="3439252" y="44147"/>
                    <a:pt x="3440478" y="43165"/>
                  </a:cubicBezTo>
                  <a:cubicBezTo>
                    <a:pt x="3441704" y="42184"/>
                    <a:pt x="3442930" y="41203"/>
                    <a:pt x="3444034" y="40222"/>
                  </a:cubicBezTo>
                  <a:cubicBezTo>
                    <a:pt x="3445751" y="38628"/>
                    <a:pt x="3447100" y="37034"/>
                    <a:pt x="3448081" y="35440"/>
                  </a:cubicBezTo>
                  <a:cubicBezTo>
                    <a:pt x="3449062" y="33968"/>
                    <a:pt x="3449675" y="32497"/>
                    <a:pt x="3449920" y="31270"/>
                  </a:cubicBezTo>
                  <a:cubicBezTo>
                    <a:pt x="3450165" y="30044"/>
                    <a:pt x="3449920" y="28940"/>
                    <a:pt x="3449430" y="27960"/>
                  </a:cubicBezTo>
                  <a:cubicBezTo>
                    <a:pt x="3448817" y="27101"/>
                    <a:pt x="3447958" y="26488"/>
                    <a:pt x="3446610" y="26120"/>
                  </a:cubicBezTo>
                  <a:cubicBezTo>
                    <a:pt x="3446119" y="26120"/>
                    <a:pt x="3445628" y="25997"/>
                    <a:pt x="3445015" y="25875"/>
                  </a:cubicBezTo>
                  <a:cubicBezTo>
                    <a:pt x="3444525" y="25875"/>
                    <a:pt x="3443912" y="25875"/>
                    <a:pt x="3443298" y="25875"/>
                  </a:cubicBezTo>
                  <a:cubicBezTo>
                    <a:pt x="3442685" y="25875"/>
                    <a:pt x="3442072" y="25997"/>
                    <a:pt x="3441459" y="26120"/>
                  </a:cubicBezTo>
                  <a:cubicBezTo>
                    <a:pt x="3440846" y="26243"/>
                    <a:pt x="3440110" y="26365"/>
                    <a:pt x="3439497" y="26611"/>
                  </a:cubicBezTo>
                  <a:moveTo>
                    <a:pt x="1748566" y="512467"/>
                  </a:moveTo>
                  <a:cubicBezTo>
                    <a:pt x="1748566" y="512467"/>
                    <a:pt x="1747585" y="512712"/>
                    <a:pt x="1747095" y="512957"/>
                  </a:cubicBezTo>
                  <a:cubicBezTo>
                    <a:pt x="1746604" y="513202"/>
                    <a:pt x="1746114" y="513325"/>
                    <a:pt x="1745501" y="513570"/>
                  </a:cubicBezTo>
                  <a:cubicBezTo>
                    <a:pt x="1744887" y="513815"/>
                    <a:pt x="1744397" y="514061"/>
                    <a:pt x="1743906" y="514429"/>
                  </a:cubicBezTo>
                  <a:cubicBezTo>
                    <a:pt x="1743293" y="514797"/>
                    <a:pt x="1742803" y="515042"/>
                    <a:pt x="1742189" y="515410"/>
                  </a:cubicBezTo>
                  <a:cubicBezTo>
                    <a:pt x="1740596" y="516513"/>
                    <a:pt x="1739001" y="517617"/>
                    <a:pt x="1737530" y="518843"/>
                  </a:cubicBezTo>
                  <a:cubicBezTo>
                    <a:pt x="1736181" y="520069"/>
                    <a:pt x="1734832" y="521418"/>
                    <a:pt x="1733851" y="522645"/>
                  </a:cubicBezTo>
                  <a:cubicBezTo>
                    <a:pt x="1732870" y="523871"/>
                    <a:pt x="1732011" y="525220"/>
                    <a:pt x="1731398" y="526446"/>
                  </a:cubicBezTo>
                  <a:cubicBezTo>
                    <a:pt x="1730785" y="527673"/>
                    <a:pt x="1730540" y="528776"/>
                    <a:pt x="1730540" y="529635"/>
                  </a:cubicBezTo>
                  <a:cubicBezTo>
                    <a:pt x="1730540" y="530248"/>
                    <a:pt x="1730785" y="530738"/>
                    <a:pt x="1731030" y="531106"/>
                  </a:cubicBezTo>
                  <a:cubicBezTo>
                    <a:pt x="1731276" y="531474"/>
                    <a:pt x="1731766" y="531719"/>
                    <a:pt x="1732256" y="531965"/>
                  </a:cubicBezTo>
                  <a:cubicBezTo>
                    <a:pt x="1732747" y="532087"/>
                    <a:pt x="1733360" y="532210"/>
                    <a:pt x="1734096" y="532210"/>
                  </a:cubicBezTo>
                  <a:cubicBezTo>
                    <a:pt x="1734832" y="532210"/>
                    <a:pt x="1735568" y="532087"/>
                    <a:pt x="1736426" y="531842"/>
                  </a:cubicBezTo>
                  <a:cubicBezTo>
                    <a:pt x="1736916" y="531719"/>
                    <a:pt x="1737407" y="531597"/>
                    <a:pt x="1737898" y="531351"/>
                  </a:cubicBezTo>
                  <a:cubicBezTo>
                    <a:pt x="1738388" y="531106"/>
                    <a:pt x="1738879" y="530983"/>
                    <a:pt x="1739492" y="530738"/>
                  </a:cubicBezTo>
                  <a:cubicBezTo>
                    <a:pt x="1739982" y="530493"/>
                    <a:pt x="1740596" y="530248"/>
                    <a:pt x="1741086" y="529880"/>
                  </a:cubicBezTo>
                  <a:cubicBezTo>
                    <a:pt x="1741699" y="529512"/>
                    <a:pt x="1742189" y="529267"/>
                    <a:pt x="1742803" y="528899"/>
                  </a:cubicBezTo>
                  <a:cubicBezTo>
                    <a:pt x="1744397" y="527795"/>
                    <a:pt x="1745991" y="526692"/>
                    <a:pt x="1747340" y="525465"/>
                  </a:cubicBezTo>
                  <a:cubicBezTo>
                    <a:pt x="1748689" y="524239"/>
                    <a:pt x="1750038" y="522890"/>
                    <a:pt x="1751019" y="521664"/>
                  </a:cubicBezTo>
                  <a:cubicBezTo>
                    <a:pt x="1752000" y="520315"/>
                    <a:pt x="1752858" y="519088"/>
                    <a:pt x="1753471" y="517862"/>
                  </a:cubicBezTo>
                  <a:cubicBezTo>
                    <a:pt x="1753962" y="516636"/>
                    <a:pt x="1754330" y="515532"/>
                    <a:pt x="1754207" y="514674"/>
                  </a:cubicBezTo>
                  <a:cubicBezTo>
                    <a:pt x="1754207" y="514061"/>
                    <a:pt x="1753962" y="513570"/>
                    <a:pt x="1753717" y="513202"/>
                  </a:cubicBezTo>
                  <a:cubicBezTo>
                    <a:pt x="1753471" y="512834"/>
                    <a:pt x="1752981" y="512589"/>
                    <a:pt x="1752491" y="512344"/>
                  </a:cubicBezTo>
                  <a:cubicBezTo>
                    <a:pt x="1752000" y="512221"/>
                    <a:pt x="1751387" y="512099"/>
                    <a:pt x="1750651" y="512099"/>
                  </a:cubicBezTo>
                  <a:cubicBezTo>
                    <a:pt x="1749915" y="512099"/>
                    <a:pt x="1749179" y="512221"/>
                    <a:pt x="1748321" y="512467"/>
                  </a:cubicBezTo>
                  <a:moveTo>
                    <a:pt x="3478616" y="36421"/>
                  </a:moveTo>
                  <a:cubicBezTo>
                    <a:pt x="3477389" y="36789"/>
                    <a:pt x="3476163" y="37279"/>
                    <a:pt x="3474814" y="37770"/>
                  </a:cubicBezTo>
                  <a:cubicBezTo>
                    <a:pt x="3473588" y="38383"/>
                    <a:pt x="3472239" y="38996"/>
                    <a:pt x="3471013" y="39732"/>
                  </a:cubicBezTo>
                  <a:cubicBezTo>
                    <a:pt x="3469786" y="40468"/>
                    <a:pt x="3468437" y="41326"/>
                    <a:pt x="3467211" y="42184"/>
                  </a:cubicBezTo>
                  <a:cubicBezTo>
                    <a:pt x="3465985" y="43043"/>
                    <a:pt x="3464758" y="44024"/>
                    <a:pt x="3463778" y="45005"/>
                  </a:cubicBezTo>
                  <a:cubicBezTo>
                    <a:pt x="3462061" y="46599"/>
                    <a:pt x="3460589" y="48316"/>
                    <a:pt x="3459608" y="49788"/>
                  </a:cubicBezTo>
                  <a:cubicBezTo>
                    <a:pt x="3458627" y="51382"/>
                    <a:pt x="3457891" y="52730"/>
                    <a:pt x="3457646" y="54079"/>
                  </a:cubicBezTo>
                  <a:cubicBezTo>
                    <a:pt x="3457401" y="55428"/>
                    <a:pt x="3457523" y="56532"/>
                    <a:pt x="3458014" y="57390"/>
                  </a:cubicBezTo>
                  <a:cubicBezTo>
                    <a:pt x="3458505" y="58249"/>
                    <a:pt x="3459485" y="58985"/>
                    <a:pt x="3460835" y="59353"/>
                  </a:cubicBezTo>
                  <a:cubicBezTo>
                    <a:pt x="3461325" y="59475"/>
                    <a:pt x="3461815" y="59598"/>
                    <a:pt x="3462428" y="59598"/>
                  </a:cubicBezTo>
                  <a:cubicBezTo>
                    <a:pt x="3463042" y="59598"/>
                    <a:pt x="3463532" y="59598"/>
                    <a:pt x="3464268" y="59598"/>
                  </a:cubicBezTo>
                  <a:cubicBezTo>
                    <a:pt x="3464881" y="59598"/>
                    <a:pt x="3465494" y="59475"/>
                    <a:pt x="3466230" y="59353"/>
                  </a:cubicBezTo>
                  <a:cubicBezTo>
                    <a:pt x="3466966" y="59230"/>
                    <a:pt x="3467579" y="59107"/>
                    <a:pt x="3468315" y="58862"/>
                  </a:cubicBezTo>
                  <a:cubicBezTo>
                    <a:pt x="3469541" y="58494"/>
                    <a:pt x="3470767" y="58004"/>
                    <a:pt x="3472116" y="57513"/>
                  </a:cubicBezTo>
                  <a:cubicBezTo>
                    <a:pt x="3473465" y="57023"/>
                    <a:pt x="3474691" y="56287"/>
                    <a:pt x="3475918" y="55551"/>
                  </a:cubicBezTo>
                  <a:cubicBezTo>
                    <a:pt x="3477144" y="54815"/>
                    <a:pt x="3478493" y="53957"/>
                    <a:pt x="3479719" y="53098"/>
                  </a:cubicBezTo>
                  <a:cubicBezTo>
                    <a:pt x="3480945" y="52240"/>
                    <a:pt x="3482172" y="51259"/>
                    <a:pt x="3483275" y="50278"/>
                  </a:cubicBezTo>
                  <a:cubicBezTo>
                    <a:pt x="3484992" y="48684"/>
                    <a:pt x="3486464" y="46967"/>
                    <a:pt x="3487445" y="45495"/>
                  </a:cubicBezTo>
                  <a:cubicBezTo>
                    <a:pt x="3488426" y="43901"/>
                    <a:pt x="3489162" y="42552"/>
                    <a:pt x="3489407" y="41203"/>
                  </a:cubicBezTo>
                  <a:cubicBezTo>
                    <a:pt x="3489652" y="39854"/>
                    <a:pt x="3489530" y="38751"/>
                    <a:pt x="3489039" y="37892"/>
                  </a:cubicBezTo>
                  <a:cubicBezTo>
                    <a:pt x="3488548" y="37034"/>
                    <a:pt x="3487568" y="36298"/>
                    <a:pt x="3486218" y="35930"/>
                  </a:cubicBezTo>
                  <a:lnTo>
                    <a:pt x="3486218" y="35930"/>
                  </a:lnTo>
                  <a:cubicBezTo>
                    <a:pt x="3486218" y="35930"/>
                    <a:pt x="3485238" y="35685"/>
                    <a:pt x="3484625" y="35563"/>
                  </a:cubicBezTo>
                  <a:cubicBezTo>
                    <a:pt x="3484011" y="35563"/>
                    <a:pt x="3483398" y="35563"/>
                    <a:pt x="3482785" y="35563"/>
                  </a:cubicBezTo>
                  <a:cubicBezTo>
                    <a:pt x="3482172" y="35563"/>
                    <a:pt x="3481559" y="35685"/>
                    <a:pt x="3480823" y="35808"/>
                  </a:cubicBezTo>
                  <a:cubicBezTo>
                    <a:pt x="3480087" y="35930"/>
                    <a:pt x="3479474" y="36053"/>
                    <a:pt x="3478738" y="36298"/>
                  </a:cubicBezTo>
                  <a:moveTo>
                    <a:pt x="1701477" y="543246"/>
                  </a:moveTo>
                  <a:cubicBezTo>
                    <a:pt x="1701477" y="543246"/>
                    <a:pt x="1700496" y="543614"/>
                    <a:pt x="1700005" y="543737"/>
                  </a:cubicBezTo>
                  <a:cubicBezTo>
                    <a:pt x="1699515" y="543982"/>
                    <a:pt x="1698901" y="544227"/>
                    <a:pt x="1698411" y="544473"/>
                  </a:cubicBezTo>
                  <a:cubicBezTo>
                    <a:pt x="1697798" y="544718"/>
                    <a:pt x="1697308" y="545086"/>
                    <a:pt x="1696694" y="545331"/>
                  </a:cubicBezTo>
                  <a:cubicBezTo>
                    <a:pt x="1696081" y="545699"/>
                    <a:pt x="1695468" y="546067"/>
                    <a:pt x="1694855" y="546435"/>
                  </a:cubicBezTo>
                  <a:cubicBezTo>
                    <a:pt x="1693261" y="547538"/>
                    <a:pt x="1691666" y="548765"/>
                    <a:pt x="1690318" y="549991"/>
                  </a:cubicBezTo>
                  <a:cubicBezTo>
                    <a:pt x="1688968" y="551217"/>
                    <a:pt x="1687742" y="552566"/>
                    <a:pt x="1686761" y="553915"/>
                  </a:cubicBezTo>
                  <a:cubicBezTo>
                    <a:pt x="1685780" y="555264"/>
                    <a:pt x="1684922" y="556490"/>
                    <a:pt x="1684431" y="557717"/>
                  </a:cubicBezTo>
                  <a:cubicBezTo>
                    <a:pt x="1683941" y="558943"/>
                    <a:pt x="1683696" y="559924"/>
                    <a:pt x="1683696" y="560905"/>
                  </a:cubicBezTo>
                  <a:cubicBezTo>
                    <a:pt x="1683696" y="561518"/>
                    <a:pt x="1683941" y="561886"/>
                    <a:pt x="1684186" y="562254"/>
                  </a:cubicBezTo>
                  <a:cubicBezTo>
                    <a:pt x="1684431" y="562622"/>
                    <a:pt x="1684922" y="562867"/>
                    <a:pt x="1685413" y="562990"/>
                  </a:cubicBezTo>
                  <a:cubicBezTo>
                    <a:pt x="1685903" y="563112"/>
                    <a:pt x="1686516" y="563235"/>
                    <a:pt x="1687252" y="563112"/>
                  </a:cubicBezTo>
                  <a:cubicBezTo>
                    <a:pt x="1687988" y="562990"/>
                    <a:pt x="1688723" y="562990"/>
                    <a:pt x="1689459" y="562744"/>
                  </a:cubicBezTo>
                  <a:cubicBezTo>
                    <a:pt x="1689950" y="562622"/>
                    <a:pt x="1690440" y="562376"/>
                    <a:pt x="1690931" y="562254"/>
                  </a:cubicBezTo>
                  <a:cubicBezTo>
                    <a:pt x="1691421" y="562009"/>
                    <a:pt x="1692034" y="561763"/>
                    <a:pt x="1692525" y="561518"/>
                  </a:cubicBezTo>
                  <a:cubicBezTo>
                    <a:pt x="1693138" y="561273"/>
                    <a:pt x="1693628" y="560905"/>
                    <a:pt x="1694242" y="560660"/>
                  </a:cubicBezTo>
                  <a:cubicBezTo>
                    <a:pt x="1694855" y="560415"/>
                    <a:pt x="1695468" y="559924"/>
                    <a:pt x="1696081" y="559556"/>
                  </a:cubicBezTo>
                  <a:cubicBezTo>
                    <a:pt x="1697675" y="558452"/>
                    <a:pt x="1699269" y="557226"/>
                    <a:pt x="1700618" y="556000"/>
                  </a:cubicBezTo>
                  <a:cubicBezTo>
                    <a:pt x="1701967" y="554774"/>
                    <a:pt x="1703193" y="553425"/>
                    <a:pt x="1704297" y="552076"/>
                  </a:cubicBezTo>
                  <a:cubicBezTo>
                    <a:pt x="1705401" y="550727"/>
                    <a:pt x="1706136" y="549501"/>
                    <a:pt x="1706627" y="548274"/>
                  </a:cubicBezTo>
                  <a:cubicBezTo>
                    <a:pt x="1707118" y="547048"/>
                    <a:pt x="1707363" y="546067"/>
                    <a:pt x="1707363" y="545086"/>
                  </a:cubicBezTo>
                  <a:cubicBezTo>
                    <a:pt x="1707363" y="544473"/>
                    <a:pt x="1707118" y="544105"/>
                    <a:pt x="1706750" y="543737"/>
                  </a:cubicBezTo>
                  <a:cubicBezTo>
                    <a:pt x="1706505" y="543369"/>
                    <a:pt x="1706014" y="543124"/>
                    <a:pt x="1705523" y="543001"/>
                  </a:cubicBezTo>
                  <a:cubicBezTo>
                    <a:pt x="1705033" y="542878"/>
                    <a:pt x="1704420" y="542756"/>
                    <a:pt x="1703684" y="542878"/>
                  </a:cubicBezTo>
                  <a:cubicBezTo>
                    <a:pt x="1702948" y="542878"/>
                    <a:pt x="1702213" y="543001"/>
                    <a:pt x="1701477" y="543246"/>
                  </a:cubicBezTo>
                  <a:moveTo>
                    <a:pt x="3516998" y="47825"/>
                  </a:moveTo>
                  <a:cubicBezTo>
                    <a:pt x="3515772" y="48193"/>
                    <a:pt x="3514546" y="48561"/>
                    <a:pt x="3513320" y="49174"/>
                  </a:cubicBezTo>
                  <a:cubicBezTo>
                    <a:pt x="3512093" y="49665"/>
                    <a:pt x="3510744" y="50278"/>
                    <a:pt x="3509518" y="51014"/>
                  </a:cubicBezTo>
                  <a:cubicBezTo>
                    <a:pt x="3508292" y="51749"/>
                    <a:pt x="3507066" y="52485"/>
                    <a:pt x="3505839" y="53344"/>
                  </a:cubicBezTo>
                  <a:cubicBezTo>
                    <a:pt x="3504613" y="54202"/>
                    <a:pt x="3503509" y="55183"/>
                    <a:pt x="3502406" y="56164"/>
                  </a:cubicBezTo>
                  <a:cubicBezTo>
                    <a:pt x="3500566" y="57758"/>
                    <a:pt x="3499217" y="59353"/>
                    <a:pt x="3498113" y="60947"/>
                  </a:cubicBezTo>
                  <a:cubicBezTo>
                    <a:pt x="3497010" y="62541"/>
                    <a:pt x="3496274" y="64012"/>
                    <a:pt x="3496029" y="65361"/>
                  </a:cubicBezTo>
                  <a:cubicBezTo>
                    <a:pt x="3495661" y="66710"/>
                    <a:pt x="3495783" y="67937"/>
                    <a:pt x="3496151" y="68918"/>
                  </a:cubicBezTo>
                  <a:cubicBezTo>
                    <a:pt x="3496642" y="69899"/>
                    <a:pt x="3497500" y="70634"/>
                    <a:pt x="3498727" y="71002"/>
                  </a:cubicBezTo>
                  <a:cubicBezTo>
                    <a:pt x="3499217" y="71125"/>
                    <a:pt x="3499830" y="71248"/>
                    <a:pt x="3500443" y="71370"/>
                  </a:cubicBezTo>
                  <a:cubicBezTo>
                    <a:pt x="3501057" y="71370"/>
                    <a:pt x="3501670" y="71370"/>
                    <a:pt x="3502283" y="71370"/>
                  </a:cubicBezTo>
                  <a:cubicBezTo>
                    <a:pt x="3502896" y="71370"/>
                    <a:pt x="3503632" y="71248"/>
                    <a:pt x="3504368" y="71125"/>
                  </a:cubicBezTo>
                  <a:cubicBezTo>
                    <a:pt x="3505103" y="71002"/>
                    <a:pt x="3505839" y="70880"/>
                    <a:pt x="3506575" y="70634"/>
                  </a:cubicBezTo>
                  <a:cubicBezTo>
                    <a:pt x="3507801" y="70267"/>
                    <a:pt x="3509028" y="69899"/>
                    <a:pt x="3510254" y="69285"/>
                  </a:cubicBezTo>
                  <a:cubicBezTo>
                    <a:pt x="3511480" y="68795"/>
                    <a:pt x="3512829" y="68182"/>
                    <a:pt x="3514055" y="67446"/>
                  </a:cubicBezTo>
                  <a:cubicBezTo>
                    <a:pt x="3515282" y="66710"/>
                    <a:pt x="3516631" y="65974"/>
                    <a:pt x="3517734" y="65116"/>
                  </a:cubicBezTo>
                  <a:cubicBezTo>
                    <a:pt x="3518961" y="64258"/>
                    <a:pt x="3520187" y="63277"/>
                    <a:pt x="3521291" y="62296"/>
                  </a:cubicBezTo>
                  <a:cubicBezTo>
                    <a:pt x="3523130" y="60701"/>
                    <a:pt x="3524601" y="59107"/>
                    <a:pt x="3525583" y="57513"/>
                  </a:cubicBezTo>
                  <a:cubicBezTo>
                    <a:pt x="3526686" y="55919"/>
                    <a:pt x="3527422" y="54447"/>
                    <a:pt x="3527667" y="53098"/>
                  </a:cubicBezTo>
                  <a:cubicBezTo>
                    <a:pt x="3527913" y="51749"/>
                    <a:pt x="3527913" y="50523"/>
                    <a:pt x="3527422" y="49542"/>
                  </a:cubicBezTo>
                  <a:cubicBezTo>
                    <a:pt x="3526931" y="48561"/>
                    <a:pt x="3526073" y="47825"/>
                    <a:pt x="3524724" y="47458"/>
                  </a:cubicBezTo>
                  <a:cubicBezTo>
                    <a:pt x="3524233" y="47335"/>
                    <a:pt x="3523620" y="47212"/>
                    <a:pt x="3523007" y="47090"/>
                  </a:cubicBezTo>
                  <a:cubicBezTo>
                    <a:pt x="3522394" y="47090"/>
                    <a:pt x="3521781" y="47090"/>
                    <a:pt x="3521168" y="47090"/>
                  </a:cubicBezTo>
                  <a:cubicBezTo>
                    <a:pt x="3520555" y="47090"/>
                    <a:pt x="3519819" y="47212"/>
                    <a:pt x="3519083" y="47335"/>
                  </a:cubicBezTo>
                  <a:cubicBezTo>
                    <a:pt x="3518348" y="47458"/>
                    <a:pt x="3517611" y="47580"/>
                    <a:pt x="3516876" y="47825"/>
                  </a:cubicBezTo>
                  <a:moveTo>
                    <a:pt x="1654510" y="574639"/>
                  </a:moveTo>
                  <a:cubicBezTo>
                    <a:pt x="1654510" y="574639"/>
                    <a:pt x="1653529" y="575007"/>
                    <a:pt x="1652916" y="575130"/>
                  </a:cubicBezTo>
                  <a:cubicBezTo>
                    <a:pt x="1652425" y="575375"/>
                    <a:pt x="1651812" y="575620"/>
                    <a:pt x="1651199" y="575866"/>
                  </a:cubicBezTo>
                  <a:cubicBezTo>
                    <a:pt x="1650586" y="576111"/>
                    <a:pt x="1649973" y="576479"/>
                    <a:pt x="1649359" y="576847"/>
                  </a:cubicBezTo>
                  <a:cubicBezTo>
                    <a:pt x="1648746" y="577215"/>
                    <a:pt x="1648133" y="577582"/>
                    <a:pt x="1647520" y="578073"/>
                  </a:cubicBezTo>
                  <a:cubicBezTo>
                    <a:pt x="1645926" y="579177"/>
                    <a:pt x="1644332" y="580403"/>
                    <a:pt x="1642983" y="581629"/>
                  </a:cubicBezTo>
                  <a:cubicBezTo>
                    <a:pt x="1641634" y="582856"/>
                    <a:pt x="1640408" y="584205"/>
                    <a:pt x="1639426" y="585553"/>
                  </a:cubicBezTo>
                  <a:cubicBezTo>
                    <a:pt x="1638445" y="586902"/>
                    <a:pt x="1637710" y="588129"/>
                    <a:pt x="1637219" y="589232"/>
                  </a:cubicBezTo>
                  <a:cubicBezTo>
                    <a:pt x="1636729" y="590336"/>
                    <a:pt x="1636483" y="591440"/>
                    <a:pt x="1636606" y="592298"/>
                  </a:cubicBezTo>
                  <a:cubicBezTo>
                    <a:pt x="1636606" y="592789"/>
                    <a:pt x="1636851" y="593279"/>
                    <a:pt x="1637219" y="593647"/>
                  </a:cubicBezTo>
                  <a:cubicBezTo>
                    <a:pt x="1637464" y="594015"/>
                    <a:pt x="1637955" y="594260"/>
                    <a:pt x="1638445" y="594383"/>
                  </a:cubicBezTo>
                  <a:cubicBezTo>
                    <a:pt x="1638936" y="594505"/>
                    <a:pt x="1639549" y="594628"/>
                    <a:pt x="1640162" y="594505"/>
                  </a:cubicBezTo>
                  <a:cubicBezTo>
                    <a:pt x="1640775" y="594505"/>
                    <a:pt x="1641511" y="594383"/>
                    <a:pt x="1642370" y="594137"/>
                  </a:cubicBezTo>
                  <a:cubicBezTo>
                    <a:pt x="1642860" y="594015"/>
                    <a:pt x="1643351" y="593770"/>
                    <a:pt x="1643964" y="593647"/>
                  </a:cubicBezTo>
                  <a:cubicBezTo>
                    <a:pt x="1644577" y="593524"/>
                    <a:pt x="1645067" y="593156"/>
                    <a:pt x="1645680" y="592911"/>
                  </a:cubicBezTo>
                  <a:cubicBezTo>
                    <a:pt x="1646294" y="592666"/>
                    <a:pt x="1646907" y="592298"/>
                    <a:pt x="1647520" y="591930"/>
                  </a:cubicBezTo>
                  <a:cubicBezTo>
                    <a:pt x="1648133" y="591562"/>
                    <a:pt x="1648746" y="591194"/>
                    <a:pt x="1649359" y="590704"/>
                  </a:cubicBezTo>
                  <a:cubicBezTo>
                    <a:pt x="1650953" y="589600"/>
                    <a:pt x="1652548" y="588374"/>
                    <a:pt x="1653897" y="587148"/>
                  </a:cubicBezTo>
                  <a:cubicBezTo>
                    <a:pt x="1655246" y="585921"/>
                    <a:pt x="1656472" y="584572"/>
                    <a:pt x="1657453" y="583224"/>
                  </a:cubicBezTo>
                  <a:cubicBezTo>
                    <a:pt x="1658434" y="581875"/>
                    <a:pt x="1659170" y="580648"/>
                    <a:pt x="1659660" y="579545"/>
                  </a:cubicBezTo>
                  <a:cubicBezTo>
                    <a:pt x="1660151" y="578441"/>
                    <a:pt x="1660396" y="577337"/>
                    <a:pt x="1660273" y="576479"/>
                  </a:cubicBezTo>
                  <a:cubicBezTo>
                    <a:pt x="1660273" y="575988"/>
                    <a:pt x="1660028" y="575498"/>
                    <a:pt x="1659660" y="575130"/>
                  </a:cubicBezTo>
                  <a:cubicBezTo>
                    <a:pt x="1659292" y="574762"/>
                    <a:pt x="1658925" y="574517"/>
                    <a:pt x="1658434" y="574394"/>
                  </a:cubicBezTo>
                  <a:cubicBezTo>
                    <a:pt x="1657943" y="574271"/>
                    <a:pt x="1657330" y="574149"/>
                    <a:pt x="1656717" y="574271"/>
                  </a:cubicBezTo>
                  <a:cubicBezTo>
                    <a:pt x="1656104" y="574271"/>
                    <a:pt x="1655368" y="574394"/>
                    <a:pt x="1654510" y="574639"/>
                  </a:cubicBezTo>
                  <a:moveTo>
                    <a:pt x="3554278" y="60701"/>
                  </a:moveTo>
                  <a:cubicBezTo>
                    <a:pt x="3553051" y="61069"/>
                    <a:pt x="3551948" y="61437"/>
                    <a:pt x="3550721" y="61928"/>
                  </a:cubicBezTo>
                  <a:cubicBezTo>
                    <a:pt x="3549495" y="62418"/>
                    <a:pt x="3548269" y="63031"/>
                    <a:pt x="3547043" y="63767"/>
                  </a:cubicBezTo>
                  <a:cubicBezTo>
                    <a:pt x="3545816" y="64503"/>
                    <a:pt x="3544590" y="65239"/>
                    <a:pt x="3543364" y="65974"/>
                  </a:cubicBezTo>
                  <a:cubicBezTo>
                    <a:pt x="3542137" y="66833"/>
                    <a:pt x="3541034" y="67691"/>
                    <a:pt x="3539930" y="68672"/>
                  </a:cubicBezTo>
                  <a:cubicBezTo>
                    <a:pt x="3538091" y="70267"/>
                    <a:pt x="3536496" y="71983"/>
                    <a:pt x="3535393" y="73577"/>
                  </a:cubicBezTo>
                  <a:cubicBezTo>
                    <a:pt x="3534289" y="75172"/>
                    <a:pt x="3533431" y="76643"/>
                    <a:pt x="3533063" y="77992"/>
                  </a:cubicBezTo>
                  <a:cubicBezTo>
                    <a:pt x="3532695" y="79341"/>
                    <a:pt x="3532695" y="80567"/>
                    <a:pt x="3533063" y="81548"/>
                  </a:cubicBezTo>
                  <a:cubicBezTo>
                    <a:pt x="3533431" y="82529"/>
                    <a:pt x="3534289" y="83388"/>
                    <a:pt x="3535638" y="83878"/>
                  </a:cubicBezTo>
                  <a:cubicBezTo>
                    <a:pt x="3536129" y="84123"/>
                    <a:pt x="3536742" y="84246"/>
                    <a:pt x="3537355" y="84246"/>
                  </a:cubicBezTo>
                  <a:cubicBezTo>
                    <a:pt x="3537968" y="84246"/>
                    <a:pt x="3538581" y="84246"/>
                    <a:pt x="3539317" y="84246"/>
                  </a:cubicBezTo>
                  <a:cubicBezTo>
                    <a:pt x="3540053" y="84246"/>
                    <a:pt x="3540788" y="84246"/>
                    <a:pt x="3541524" y="84001"/>
                  </a:cubicBezTo>
                  <a:cubicBezTo>
                    <a:pt x="3542260" y="83878"/>
                    <a:pt x="3543118" y="83756"/>
                    <a:pt x="3543854" y="83510"/>
                  </a:cubicBezTo>
                  <a:cubicBezTo>
                    <a:pt x="3544958" y="83143"/>
                    <a:pt x="3546184" y="82775"/>
                    <a:pt x="3547411" y="82284"/>
                  </a:cubicBezTo>
                  <a:cubicBezTo>
                    <a:pt x="3548637" y="81794"/>
                    <a:pt x="3549863" y="81181"/>
                    <a:pt x="3551089" y="80445"/>
                  </a:cubicBezTo>
                  <a:cubicBezTo>
                    <a:pt x="3552316" y="79709"/>
                    <a:pt x="3553542" y="78973"/>
                    <a:pt x="3554768" y="78237"/>
                  </a:cubicBezTo>
                  <a:cubicBezTo>
                    <a:pt x="3555994" y="77379"/>
                    <a:pt x="3557098" y="76521"/>
                    <a:pt x="3558202" y="75539"/>
                  </a:cubicBezTo>
                  <a:cubicBezTo>
                    <a:pt x="3560041" y="73945"/>
                    <a:pt x="3561636" y="72229"/>
                    <a:pt x="3562739" y="70634"/>
                  </a:cubicBezTo>
                  <a:cubicBezTo>
                    <a:pt x="3563843" y="69040"/>
                    <a:pt x="3564701" y="67569"/>
                    <a:pt x="3565069" y="66097"/>
                  </a:cubicBezTo>
                  <a:cubicBezTo>
                    <a:pt x="3565437" y="64748"/>
                    <a:pt x="3565437" y="63522"/>
                    <a:pt x="3565069" y="62541"/>
                  </a:cubicBezTo>
                  <a:cubicBezTo>
                    <a:pt x="3564701" y="61560"/>
                    <a:pt x="3563843" y="60701"/>
                    <a:pt x="3562616" y="60211"/>
                  </a:cubicBezTo>
                  <a:cubicBezTo>
                    <a:pt x="3562126" y="59966"/>
                    <a:pt x="3561513" y="59843"/>
                    <a:pt x="3560899" y="59843"/>
                  </a:cubicBezTo>
                  <a:cubicBezTo>
                    <a:pt x="3560286" y="59843"/>
                    <a:pt x="3559673" y="59843"/>
                    <a:pt x="3558938" y="59843"/>
                  </a:cubicBezTo>
                  <a:cubicBezTo>
                    <a:pt x="3558202" y="59843"/>
                    <a:pt x="3557466" y="59843"/>
                    <a:pt x="3556730" y="60088"/>
                  </a:cubicBezTo>
                  <a:cubicBezTo>
                    <a:pt x="3555994" y="60211"/>
                    <a:pt x="3555136" y="60456"/>
                    <a:pt x="3554400" y="60579"/>
                  </a:cubicBezTo>
                  <a:moveTo>
                    <a:pt x="1607911" y="606768"/>
                  </a:moveTo>
                  <a:cubicBezTo>
                    <a:pt x="1607911" y="606768"/>
                    <a:pt x="1606807" y="607136"/>
                    <a:pt x="1606317" y="607381"/>
                  </a:cubicBezTo>
                  <a:cubicBezTo>
                    <a:pt x="1605704" y="607627"/>
                    <a:pt x="1605213" y="607872"/>
                    <a:pt x="1604600" y="608117"/>
                  </a:cubicBezTo>
                  <a:cubicBezTo>
                    <a:pt x="1603987" y="608362"/>
                    <a:pt x="1603374" y="608730"/>
                    <a:pt x="1602760" y="609098"/>
                  </a:cubicBezTo>
                  <a:cubicBezTo>
                    <a:pt x="1602147" y="609466"/>
                    <a:pt x="1601534" y="609957"/>
                    <a:pt x="1600798" y="610324"/>
                  </a:cubicBezTo>
                  <a:cubicBezTo>
                    <a:pt x="1599204" y="611428"/>
                    <a:pt x="1597733" y="612654"/>
                    <a:pt x="1596384" y="614003"/>
                  </a:cubicBezTo>
                  <a:cubicBezTo>
                    <a:pt x="1595035" y="615230"/>
                    <a:pt x="1593931" y="616579"/>
                    <a:pt x="1592950" y="617928"/>
                  </a:cubicBezTo>
                  <a:cubicBezTo>
                    <a:pt x="1591969" y="619276"/>
                    <a:pt x="1591233" y="620503"/>
                    <a:pt x="1590866" y="621606"/>
                  </a:cubicBezTo>
                  <a:cubicBezTo>
                    <a:pt x="1590497" y="622710"/>
                    <a:pt x="1590252" y="623814"/>
                    <a:pt x="1590497" y="624549"/>
                  </a:cubicBezTo>
                  <a:cubicBezTo>
                    <a:pt x="1590497" y="625040"/>
                    <a:pt x="1590866" y="625408"/>
                    <a:pt x="1591111" y="625776"/>
                  </a:cubicBezTo>
                  <a:cubicBezTo>
                    <a:pt x="1591356" y="626144"/>
                    <a:pt x="1591846" y="626266"/>
                    <a:pt x="1592337" y="626389"/>
                  </a:cubicBezTo>
                  <a:cubicBezTo>
                    <a:pt x="1592827" y="626512"/>
                    <a:pt x="1593441" y="626512"/>
                    <a:pt x="1594054" y="626512"/>
                  </a:cubicBezTo>
                  <a:cubicBezTo>
                    <a:pt x="1594667" y="626512"/>
                    <a:pt x="1595403" y="626389"/>
                    <a:pt x="1596138" y="626144"/>
                  </a:cubicBezTo>
                  <a:cubicBezTo>
                    <a:pt x="1596629" y="626021"/>
                    <a:pt x="1597242" y="625776"/>
                    <a:pt x="1597733" y="625530"/>
                  </a:cubicBezTo>
                  <a:cubicBezTo>
                    <a:pt x="1598223" y="625285"/>
                    <a:pt x="1598836" y="625040"/>
                    <a:pt x="1599449" y="624795"/>
                  </a:cubicBezTo>
                  <a:cubicBezTo>
                    <a:pt x="1600063" y="624549"/>
                    <a:pt x="1600676" y="624182"/>
                    <a:pt x="1601289" y="623814"/>
                  </a:cubicBezTo>
                  <a:cubicBezTo>
                    <a:pt x="1601902" y="623446"/>
                    <a:pt x="1602515" y="622955"/>
                    <a:pt x="1603251" y="622587"/>
                  </a:cubicBezTo>
                  <a:cubicBezTo>
                    <a:pt x="1604845" y="621484"/>
                    <a:pt x="1606439" y="620257"/>
                    <a:pt x="1607666" y="618908"/>
                  </a:cubicBezTo>
                  <a:cubicBezTo>
                    <a:pt x="1609015" y="617682"/>
                    <a:pt x="1610118" y="616333"/>
                    <a:pt x="1611099" y="614984"/>
                  </a:cubicBezTo>
                  <a:cubicBezTo>
                    <a:pt x="1612080" y="613635"/>
                    <a:pt x="1612816" y="612409"/>
                    <a:pt x="1613184" y="611305"/>
                  </a:cubicBezTo>
                  <a:cubicBezTo>
                    <a:pt x="1613552" y="610202"/>
                    <a:pt x="1613797" y="609098"/>
                    <a:pt x="1613552" y="608362"/>
                  </a:cubicBezTo>
                  <a:cubicBezTo>
                    <a:pt x="1613552" y="607872"/>
                    <a:pt x="1613184" y="607504"/>
                    <a:pt x="1612939" y="607136"/>
                  </a:cubicBezTo>
                  <a:cubicBezTo>
                    <a:pt x="1612571" y="606768"/>
                    <a:pt x="1612203" y="606645"/>
                    <a:pt x="1611712" y="606523"/>
                  </a:cubicBezTo>
                  <a:cubicBezTo>
                    <a:pt x="1611222" y="606400"/>
                    <a:pt x="1610609" y="606400"/>
                    <a:pt x="1609996" y="606400"/>
                  </a:cubicBezTo>
                  <a:cubicBezTo>
                    <a:pt x="1609382" y="606400"/>
                    <a:pt x="1608647" y="606523"/>
                    <a:pt x="1607911" y="606768"/>
                  </a:cubicBezTo>
                  <a:moveTo>
                    <a:pt x="3590576" y="75294"/>
                  </a:moveTo>
                  <a:cubicBezTo>
                    <a:pt x="3589472" y="75662"/>
                    <a:pt x="3588246" y="76030"/>
                    <a:pt x="3587019" y="76521"/>
                  </a:cubicBezTo>
                  <a:cubicBezTo>
                    <a:pt x="3585793" y="77011"/>
                    <a:pt x="3584567" y="77624"/>
                    <a:pt x="3583463" y="78237"/>
                  </a:cubicBezTo>
                  <a:cubicBezTo>
                    <a:pt x="3582237" y="78851"/>
                    <a:pt x="3581011" y="79586"/>
                    <a:pt x="3579907" y="80445"/>
                  </a:cubicBezTo>
                  <a:cubicBezTo>
                    <a:pt x="3578804" y="81303"/>
                    <a:pt x="3577577" y="82039"/>
                    <a:pt x="3576474" y="83020"/>
                  </a:cubicBezTo>
                  <a:cubicBezTo>
                    <a:pt x="3574634" y="84614"/>
                    <a:pt x="3573040" y="86331"/>
                    <a:pt x="3571814" y="87925"/>
                  </a:cubicBezTo>
                  <a:cubicBezTo>
                    <a:pt x="3570587" y="89519"/>
                    <a:pt x="3569729" y="91113"/>
                    <a:pt x="3569361" y="92462"/>
                  </a:cubicBezTo>
                  <a:cubicBezTo>
                    <a:pt x="3568871" y="93934"/>
                    <a:pt x="3568871" y="95160"/>
                    <a:pt x="3569238" y="96264"/>
                  </a:cubicBezTo>
                  <a:cubicBezTo>
                    <a:pt x="3569606" y="97367"/>
                    <a:pt x="3570342" y="98226"/>
                    <a:pt x="3571568" y="98716"/>
                  </a:cubicBezTo>
                  <a:cubicBezTo>
                    <a:pt x="3572059" y="98962"/>
                    <a:pt x="3572672" y="99084"/>
                    <a:pt x="3573285" y="99207"/>
                  </a:cubicBezTo>
                  <a:cubicBezTo>
                    <a:pt x="3573898" y="99207"/>
                    <a:pt x="3574634" y="99330"/>
                    <a:pt x="3575370" y="99330"/>
                  </a:cubicBezTo>
                  <a:cubicBezTo>
                    <a:pt x="3576106" y="99330"/>
                    <a:pt x="3576841" y="99330"/>
                    <a:pt x="3577700" y="99084"/>
                  </a:cubicBezTo>
                  <a:cubicBezTo>
                    <a:pt x="3578558" y="98962"/>
                    <a:pt x="3579294" y="98716"/>
                    <a:pt x="3580152" y="98594"/>
                  </a:cubicBezTo>
                  <a:cubicBezTo>
                    <a:pt x="3581256" y="98226"/>
                    <a:pt x="3582482" y="97858"/>
                    <a:pt x="3583709" y="97367"/>
                  </a:cubicBezTo>
                  <a:cubicBezTo>
                    <a:pt x="3584935" y="96877"/>
                    <a:pt x="3586161" y="96264"/>
                    <a:pt x="3587387" y="95651"/>
                  </a:cubicBezTo>
                  <a:cubicBezTo>
                    <a:pt x="3588614" y="95037"/>
                    <a:pt x="3589840" y="94302"/>
                    <a:pt x="3590944" y="93443"/>
                  </a:cubicBezTo>
                  <a:cubicBezTo>
                    <a:pt x="3592047" y="92585"/>
                    <a:pt x="3593274" y="91727"/>
                    <a:pt x="3594377" y="90868"/>
                  </a:cubicBezTo>
                  <a:cubicBezTo>
                    <a:pt x="3596339" y="89274"/>
                    <a:pt x="3597934" y="87557"/>
                    <a:pt x="3599160" y="85963"/>
                  </a:cubicBezTo>
                  <a:cubicBezTo>
                    <a:pt x="3600386" y="84369"/>
                    <a:pt x="3601244" y="82775"/>
                    <a:pt x="3601612" y="81426"/>
                  </a:cubicBezTo>
                  <a:cubicBezTo>
                    <a:pt x="3602103" y="79954"/>
                    <a:pt x="3602103" y="78728"/>
                    <a:pt x="3601735" y="77747"/>
                  </a:cubicBezTo>
                  <a:cubicBezTo>
                    <a:pt x="3601367" y="76766"/>
                    <a:pt x="3600631" y="75907"/>
                    <a:pt x="3599282" y="75294"/>
                  </a:cubicBezTo>
                  <a:cubicBezTo>
                    <a:pt x="3598792" y="75049"/>
                    <a:pt x="3598179" y="74926"/>
                    <a:pt x="3597566" y="74804"/>
                  </a:cubicBezTo>
                  <a:cubicBezTo>
                    <a:pt x="3596952" y="74804"/>
                    <a:pt x="3596217" y="74681"/>
                    <a:pt x="3595481" y="74681"/>
                  </a:cubicBezTo>
                  <a:cubicBezTo>
                    <a:pt x="3594745" y="74681"/>
                    <a:pt x="3594009" y="74681"/>
                    <a:pt x="3593151" y="74926"/>
                  </a:cubicBezTo>
                  <a:cubicBezTo>
                    <a:pt x="3592293" y="75049"/>
                    <a:pt x="3591557" y="75294"/>
                    <a:pt x="3590576" y="75539"/>
                  </a:cubicBezTo>
                  <a:moveTo>
                    <a:pt x="1561557" y="639510"/>
                  </a:moveTo>
                  <a:cubicBezTo>
                    <a:pt x="1561557" y="639510"/>
                    <a:pt x="1560453" y="639878"/>
                    <a:pt x="1559840" y="640123"/>
                  </a:cubicBezTo>
                  <a:cubicBezTo>
                    <a:pt x="1559227" y="640368"/>
                    <a:pt x="1558614" y="640614"/>
                    <a:pt x="1558001" y="640982"/>
                  </a:cubicBezTo>
                  <a:cubicBezTo>
                    <a:pt x="1557388" y="641350"/>
                    <a:pt x="1556652" y="641717"/>
                    <a:pt x="1556039" y="642085"/>
                  </a:cubicBezTo>
                  <a:cubicBezTo>
                    <a:pt x="1555426" y="642453"/>
                    <a:pt x="1554690" y="642944"/>
                    <a:pt x="1553954" y="643434"/>
                  </a:cubicBezTo>
                  <a:cubicBezTo>
                    <a:pt x="1552360" y="644538"/>
                    <a:pt x="1550888" y="645887"/>
                    <a:pt x="1549539" y="647113"/>
                  </a:cubicBezTo>
                  <a:cubicBezTo>
                    <a:pt x="1548190" y="648462"/>
                    <a:pt x="1547087" y="649688"/>
                    <a:pt x="1546229" y="651037"/>
                  </a:cubicBezTo>
                  <a:cubicBezTo>
                    <a:pt x="1545370" y="652263"/>
                    <a:pt x="1544634" y="653612"/>
                    <a:pt x="1544266" y="654716"/>
                  </a:cubicBezTo>
                  <a:cubicBezTo>
                    <a:pt x="1543899" y="655820"/>
                    <a:pt x="1543776" y="656801"/>
                    <a:pt x="1543899" y="657659"/>
                  </a:cubicBezTo>
                  <a:cubicBezTo>
                    <a:pt x="1543899" y="658150"/>
                    <a:pt x="1544266" y="658518"/>
                    <a:pt x="1544512" y="658763"/>
                  </a:cubicBezTo>
                  <a:cubicBezTo>
                    <a:pt x="1544880" y="659008"/>
                    <a:pt x="1545248" y="659253"/>
                    <a:pt x="1545738" y="659376"/>
                  </a:cubicBezTo>
                  <a:cubicBezTo>
                    <a:pt x="1546229" y="659376"/>
                    <a:pt x="1546719" y="659499"/>
                    <a:pt x="1547332" y="659376"/>
                  </a:cubicBezTo>
                  <a:cubicBezTo>
                    <a:pt x="1547945" y="659376"/>
                    <a:pt x="1548681" y="659253"/>
                    <a:pt x="1549294" y="659008"/>
                  </a:cubicBezTo>
                  <a:cubicBezTo>
                    <a:pt x="1549907" y="658886"/>
                    <a:pt x="1550398" y="658640"/>
                    <a:pt x="1551011" y="658395"/>
                  </a:cubicBezTo>
                  <a:cubicBezTo>
                    <a:pt x="1551624" y="658150"/>
                    <a:pt x="1552237" y="657904"/>
                    <a:pt x="1552850" y="657537"/>
                  </a:cubicBezTo>
                  <a:cubicBezTo>
                    <a:pt x="1553464" y="657169"/>
                    <a:pt x="1554199" y="656801"/>
                    <a:pt x="1554813" y="656433"/>
                  </a:cubicBezTo>
                  <a:cubicBezTo>
                    <a:pt x="1555426" y="656065"/>
                    <a:pt x="1556161" y="655575"/>
                    <a:pt x="1556897" y="655084"/>
                  </a:cubicBezTo>
                  <a:cubicBezTo>
                    <a:pt x="1558491" y="653980"/>
                    <a:pt x="1559963" y="652631"/>
                    <a:pt x="1561312" y="651405"/>
                  </a:cubicBezTo>
                  <a:cubicBezTo>
                    <a:pt x="1562661" y="650056"/>
                    <a:pt x="1563764" y="648830"/>
                    <a:pt x="1564623" y="647481"/>
                  </a:cubicBezTo>
                  <a:cubicBezTo>
                    <a:pt x="1565481" y="646132"/>
                    <a:pt x="1566217" y="644906"/>
                    <a:pt x="1566585" y="643802"/>
                  </a:cubicBezTo>
                  <a:cubicBezTo>
                    <a:pt x="1566953" y="642698"/>
                    <a:pt x="1567075" y="641717"/>
                    <a:pt x="1566953" y="640859"/>
                  </a:cubicBezTo>
                  <a:cubicBezTo>
                    <a:pt x="1566830" y="640368"/>
                    <a:pt x="1566585" y="640001"/>
                    <a:pt x="1566217" y="639755"/>
                  </a:cubicBezTo>
                  <a:cubicBezTo>
                    <a:pt x="1565849" y="639510"/>
                    <a:pt x="1565481" y="639265"/>
                    <a:pt x="1564991" y="639142"/>
                  </a:cubicBezTo>
                  <a:cubicBezTo>
                    <a:pt x="1564500" y="639142"/>
                    <a:pt x="1564010" y="639020"/>
                    <a:pt x="1563397" y="639142"/>
                  </a:cubicBezTo>
                  <a:cubicBezTo>
                    <a:pt x="1562783" y="639265"/>
                    <a:pt x="1562048" y="639265"/>
                    <a:pt x="1561312" y="639510"/>
                  </a:cubicBezTo>
                  <a:moveTo>
                    <a:pt x="3625648" y="91604"/>
                  </a:moveTo>
                  <a:cubicBezTo>
                    <a:pt x="3624544" y="91849"/>
                    <a:pt x="3623440" y="92340"/>
                    <a:pt x="3622214" y="92830"/>
                  </a:cubicBezTo>
                  <a:cubicBezTo>
                    <a:pt x="3621110" y="93321"/>
                    <a:pt x="3619884" y="93811"/>
                    <a:pt x="3618658" y="94424"/>
                  </a:cubicBezTo>
                  <a:cubicBezTo>
                    <a:pt x="3617432" y="95037"/>
                    <a:pt x="3616328" y="95773"/>
                    <a:pt x="3615224" y="96509"/>
                  </a:cubicBezTo>
                  <a:cubicBezTo>
                    <a:pt x="3614121" y="97245"/>
                    <a:pt x="3613017" y="98103"/>
                    <a:pt x="3611913" y="98962"/>
                  </a:cubicBezTo>
                  <a:cubicBezTo>
                    <a:pt x="3609951" y="100556"/>
                    <a:pt x="3608234" y="102273"/>
                    <a:pt x="3607008" y="103867"/>
                  </a:cubicBezTo>
                  <a:cubicBezTo>
                    <a:pt x="3605782" y="105461"/>
                    <a:pt x="3604801" y="107055"/>
                    <a:pt x="3604310" y="108527"/>
                  </a:cubicBezTo>
                  <a:cubicBezTo>
                    <a:pt x="3603820" y="109998"/>
                    <a:pt x="3603697" y="111225"/>
                    <a:pt x="3604065" y="112328"/>
                  </a:cubicBezTo>
                  <a:cubicBezTo>
                    <a:pt x="3604433" y="113432"/>
                    <a:pt x="3605169" y="114290"/>
                    <a:pt x="3606395" y="114903"/>
                  </a:cubicBezTo>
                  <a:cubicBezTo>
                    <a:pt x="3606885" y="115149"/>
                    <a:pt x="3607499" y="115394"/>
                    <a:pt x="3608112" y="115517"/>
                  </a:cubicBezTo>
                  <a:cubicBezTo>
                    <a:pt x="3608725" y="115639"/>
                    <a:pt x="3609461" y="115762"/>
                    <a:pt x="3610197" y="115762"/>
                  </a:cubicBezTo>
                  <a:cubicBezTo>
                    <a:pt x="3610932" y="115762"/>
                    <a:pt x="3611791" y="115762"/>
                    <a:pt x="3612649" y="115517"/>
                  </a:cubicBezTo>
                  <a:cubicBezTo>
                    <a:pt x="3613507" y="115394"/>
                    <a:pt x="3614366" y="115149"/>
                    <a:pt x="3615347" y="114903"/>
                  </a:cubicBezTo>
                  <a:cubicBezTo>
                    <a:pt x="3616451" y="114658"/>
                    <a:pt x="3617554" y="114168"/>
                    <a:pt x="3618780" y="113800"/>
                  </a:cubicBezTo>
                  <a:cubicBezTo>
                    <a:pt x="3620007" y="113309"/>
                    <a:pt x="3621110" y="112819"/>
                    <a:pt x="3622337" y="112206"/>
                  </a:cubicBezTo>
                  <a:cubicBezTo>
                    <a:pt x="3623563" y="111592"/>
                    <a:pt x="3624667" y="110857"/>
                    <a:pt x="3625893" y="110121"/>
                  </a:cubicBezTo>
                  <a:cubicBezTo>
                    <a:pt x="3627119" y="109385"/>
                    <a:pt x="3628223" y="108527"/>
                    <a:pt x="3629327" y="107668"/>
                  </a:cubicBezTo>
                  <a:cubicBezTo>
                    <a:pt x="3631289" y="106074"/>
                    <a:pt x="3632883" y="104357"/>
                    <a:pt x="3634232" y="102763"/>
                  </a:cubicBezTo>
                  <a:cubicBezTo>
                    <a:pt x="3635458" y="101169"/>
                    <a:pt x="3636439" y="99575"/>
                    <a:pt x="3636930" y="98103"/>
                  </a:cubicBezTo>
                  <a:cubicBezTo>
                    <a:pt x="3637420" y="96632"/>
                    <a:pt x="3637543" y="95283"/>
                    <a:pt x="3637175" y="94302"/>
                  </a:cubicBezTo>
                  <a:cubicBezTo>
                    <a:pt x="3636807" y="93198"/>
                    <a:pt x="3636071" y="92340"/>
                    <a:pt x="3634967" y="91727"/>
                  </a:cubicBezTo>
                  <a:cubicBezTo>
                    <a:pt x="3634477" y="91481"/>
                    <a:pt x="3633864" y="91236"/>
                    <a:pt x="3633128" y="91113"/>
                  </a:cubicBezTo>
                  <a:cubicBezTo>
                    <a:pt x="3632515" y="90991"/>
                    <a:pt x="3631779" y="90868"/>
                    <a:pt x="3630921" y="90991"/>
                  </a:cubicBezTo>
                  <a:cubicBezTo>
                    <a:pt x="3630185" y="90991"/>
                    <a:pt x="3629327" y="90991"/>
                    <a:pt x="3628468" y="91236"/>
                  </a:cubicBezTo>
                  <a:cubicBezTo>
                    <a:pt x="3627610" y="91359"/>
                    <a:pt x="3626751" y="91604"/>
                    <a:pt x="3625770" y="91849"/>
                  </a:cubicBezTo>
                  <a:moveTo>
                    <a:pt x="1515571" y="672742"/>
                  </a:moveTo>
                  <a:cubicBezTo>
                    <a:pt x="1515571" y="672742"/>
                    <a:pt x="1514345" y="673111"/>
                    <a:pt x="1513732" y="673356"/>
                  </a:cubicBezTo>
                  <a:cubicBezTo>
                    <a:pt x="1513119" y="673601"/>
                    <a:pt x="1512506" y="673846"/>
                    <a:pt x="1511770" y="674214"/>
                  </a:cubicBezTo>
                  <a:cubicBezTo>
                    <a:pt x="1511157" y="674582"/>
                    <a:pt x="1510421" y="674950"/>
                    <a:pt x="1509685" y="675440"/>
                  </a:cubicBezTo>
                  <a:cubicBezTo>
                    <a:pt x="1508949" y="675931"/>
                    <a:pt x="1508336" y="676299"/>
                    <a:pt x="1507600" y="676912"/>
                  </a:cubicBezTo>
                  <a:cubicBezTo>
                    <a:pt x="1506006" y="678138"/>
                    <a:pt x="1504535" y="679365"/>
                    <a:pt x="1503308" y="680591"/>
                  </a:cubicBezTo>
                  <a:cubicBezTo>
                    <a:pt x="1502082" y="681940"/>
                    <a:pt x="1500978" y="683166"/>
                    <a:pt x="1499997" y="684515"/>
                  </a:cubicBezTo>
                  <a:cubicBezTo>
                    <a:pt x="1499016" y="685864"/>
                    <a:pt x="1498526" y="686968"/>
                    <a:pt x="1498158" y="688071"/>
                  </a:cubicBezTo>
                  <a:cubicBezTo>
                    <a:pt x="1497790" y="689175"/>
                    <a:pt x="1497667" y="690156"/>
                    <a:pt x="1497913" y="690892"/>
                  </a:cubicBezTo>
                  <a:cubicBezTo>
                    <a:pt x="1498035" y="691382"/>
                    <a:pt x="1498281" y="691627"/>
                    <a:pt x="1498526" y="691995"/>
                  </a:cubicBezTo>
                  <a:cubicBezTo>
                    <a:pt x="1498771" y="692363"/>
                    <a:pt x="1499262" y="692486"/>
                    <a:pt x="1499630" y="692609"/>
                  </a:cubicBezTo>
                  <a:cubicBezTo>
                    <a:pt x="1500120" y="692609"/>
                    <a:pt x="1500611" y="692731"/>
                    <a:pt x="1501224" y="692609"/>
                  </a:cubicBezTo>
                  <a:cubicBezTo>
                    <a:pt x="1501837" y="692609"/>
                    <a:pt x="1502450" y="692486"/>
                    <a:pt x="1503186" y="692241"/>
                  </a:cubicBezTo>
                  <a:cubicBezTo>
                    <a:pt x="1503799" y="692118"/>
                    <a:pt x="1504412" y="691873"/>
                    <a:pt x="1505025" y="691627"/>
                  </a:cubicBezTo>
                  <a:cubicBezTo>
                    <a:pt x="1505638" y="691382"/>
                    <a:pt x="1506251" y="691137"/>
                    <a:pt x="1506987" y="690769"/>
                  </a:cubicBezTo>
                  <a:cubicBezTo>
                    <a:pt x="1507600" y="690401"/>
                    <a:pt x="1508336" y="690033"/>
                    <a:pt x="1509072" y="689543"/>
                  </a:cubicBezTo>
                  <a:cubicBezTo>
                    <a:pt x="1509808" y="689052"/>
                    <a:pt x="1510544" y="688684"/>
                    <a:pt x="1511157" y="688071"/>
                  </a:cubicBezTo>
                  <a:cubicBezTo>
                    <a:pt x="1512751" y="686845"/>
                    <a:pt x="1514222" y="685619"/>
                    <a:pt x="1515449" y="684270"/>
                  </a:cubicBezTo>
                  <a:cubicBezTo>
                    <a:pt x="1516675" y="682921"/>
                    <a:pt x="1517901" y="681695"/>
                    <a:pt x="1518760" y="680346"/>
                  </a:cubicBezTo>
                  <a:cubicBezTo>
                    <a:pt x="1519618" y="679119"/>
                    <a:pt x="1520231" y="677893"/>
                    <a:pt x="1520599" y="676789"/>
                  </a:cubicBezTo>
                  <a:cubicBezTo>
                    <a:pt x="1520967" y="675686"/>
                    <a:pt x="1521090" y="674705"/>
                    <a:pt x="1520722" y="673969"/>
                  </a:cubicBezTo>
                  <a:cubicBezTo>
                    <a:pt x="1520599" y="673478"/>
                    <a:pt x="1520354" y="673233"/>
                    <a:pt x="1520109" y="672865"/>
                  </a:cubicBezTo>
                  <a:cubicBezTo>
                    <a:pt x="1519741" y="672620"/>
                    <a:pt x="1519373" y="672375"/>
                    <a:pt x="1519005" y="672252"/>
                  </a:cubicBezTo>
                  <a:cubicBezTo>
                    <a:pt x="1518514" y="672252"/>
                    <a:pt x="1518024" y="672130"/>
                    <a:pt x="1517411" y="672252"/>
                  </a:cubicBezTo>
                  <a:cubicBezTo>
                    <a:pt x="1516798" y="672252"/>
                    <a:pt x="1516184" y="672375"/>
                    <a:pt x="1515449" y="672620"/>
                  </a:cubicBezTo>
                  <a:moveTo>
                    <a:pt x="3659493" y="109508"/>
                  </a:moveTo>
                  <a:cubicBezTo>
                    <a:pt x="3658390" y="109753"/>
                    <a:pt x="3657286" y="110121"/>
                    <a:pt x="3656182" y="110611"/>
                  </a:cubicBezTo>
                  <a:cubicBezTo>
                    <a:pt x="3655079" y="111102"/>
                    <a:pt x="3653852" y="111592"/>
                    <a:pt x="3652749" y="112206"/>
                  </a:cubicBezTo>
                  <a:cubicBezTo>
                    <a:pt x="3651645" y="112819"/>
                    <a:pt x="3650419" y="113432"/>
                    <a:pt x="3649315" y="114168"/>
                  </a:cubicBezTo>
                  <a:cubicBezTo>
                    <a:pt x="3648212" y="114903"/>
                    <a:pt x="3647108" y="115639"/>
                    <a:pt x="3646004" y="116498"/>
                  </a:cubicBezTo>
                  <a:cubicBezTo>
                    <a:pt x="3644042" y="118092"/>
                    <a:pt x="3642325" y="119809"/>
                    <a:pt x="3640976" y="121403"/>
                  </a:cubicBezTo>
                  <a:cubicBezTo>
                    <a:pt x="3639627" y="122997"/>
                    <a:pt x="3638647" y="124591"/>
                    <a:pt x="3638156" y="126063"/>
                  </a:cubicBezTo>
                  <a:cubicBezTo>
                    <a:pt x="3637543" y="127534"/>
                    <a:pt x="3637420" y="128883"/>
                    <a:pt x="3637665" y="130109"/>
                  </a:cubicBezTo>
                  <a:cubicBezTo>
                    <a:pt x="3637911" y="131336"/>
                    <a:pt x="3638647" y="132194"/>
                    <a:pt x="3639750" y="132807"/>
                  </a:cubicBezTo>
                  <a:cubicBezTo>
                    <a:pt x="3640240" y="133053"/>
                    <a:pt x="3640854" y="133298"/>
                    <a:pt x="3641589" y="133543"/>
                  </a:cubicBezTo>
                  <a:cubicBezTo>
                    <a:pt x="3642325" y="133788"/>
                    <a:pt x="3643061" y="133788"/>
                    <a:pt x="3643797" y="133788"/>
                  </a:cubicBezTo>
                  <a:cubicBezTo>
                    <a:pt x="3644655" y="133788"/>
                    <a:pt x="3645391" y="133788"/>
                    <a:pt x="3646372" y="133666"/>
                  </a:cubicBezTo>
                  <a:cubicBezTo>
                    <a:pt x="3647230" y="133543"/>
                    <a:pt x="3648212" y="133298"/>
                    <a:pt x="3649192" y="133053"/>
                  </a:cubicBezTo>
                  <a:cubicBezTo>
                    <a:pt x="3650296" y="132807"/>
                    <a:pt x="3651400" y="132439"/>
                    <a:pt x="3652503" y="131949"/>
                  </a:cubicBezTo>
                  <a:cubicBezTo>
                    <a:pt x="3653607" y="131458"/>
                    <a:pt x="3654833" y="130968"/>
                    <a:pt x="3655937" y="130355"/>
                  </a:cubicBezTo>
                  <a:cubicBezTo>
                    <a:pt x="3657041" y="129741"/>
                    <a:pt x="3658267" y="129128"/>
                    <a:pt x="3659371" y="128393"/>
                  </a:cubicBezTo>
                  <a:cubicBezTo>
                    <a:pt x="3660474" y="127657"/>
                    <a:pt x="3661578" y="126921"/>
                    <a:pt x="3662682" y="126063"/>
                  </a:cubicBezTo>
                  <a:cubicBezTo>
                    <a:pt x="3664644" y="124469"/>
                    <a:pt x="3666360" y="122752"/>
                    <a:pt x="3667710" y="121157"/>
                  </a:cubicBezTo>
                  <a:cubicBezTo>
                    <a:pt x="3669058" y="119563"/>
                    <a:pt x="3670039" y="117969"/>
                    <a:pt x="3670530" y="116498"/>
                  </a:cubicBezTo>
                  <a:cubicBezTo>
                    <a:pt x="3671143" y="115026"/>
                    <a:pt x="3671265" y="113677"/>
                    <a:pt x="3671020" y="112451"/>
                  </a:cubicBezTo>
                  <a:cubicBezTo>
                    <a:pt x="3670775" y="111225"/>
                    <a:pt x="3670039" y="110366"/>
                    <a:pt x="3668936" y="109753"/>
                  </a:cubicBezTo>
                  <a:cubicBezTo>
                    <a:pt x="3668445" y="109508"/>
                    <a:pt x="3667832" y="109262"/>
                    <a:pt x="3667096" y="109017"/>
                  </a:cubicBezTo>
                  <a:cubicBezTo>
                    <a:pt x="3666360" y="108895"/>
                    <a:pt x="3665625" y="108772"/>
                    <a:pt x="3664889" y="108772"/>
                  </a:cubicBezTo>
                  <a:cubicBezTo>
                    <a:pt x="3664030" y="108772"/>
                    <a:pt x="3663295" y="108772"/>
                    <a:pt x="3662314" y="109017"/>
                  </a:cubicBezTo>
                  <a:cubicBezTo>
                    <a:pt x="3661455" y="109140"/>
                    <a:pt x="3660474" y="109385"/>
                    <a:pt x="3659493" y="109630"/>
                  </a:cubicBezTo>
                  <a:moveTo>
                    <a:pt x="1469831" y="706711"/>
                  </a:moveTo>
                  <a:cubicBezTo>
                    <a:pt x="1469831" y="706711"/>
                    <a:pt x="1468604" y="707079"/>
                    <a:pt x="1467991" y="707324"/>
                  </a:cubicBezTo>
                  <a:cubicBezTo>
                    <a:pt x="1467378" y="707569"/>
                    <a:pt x="1466642" y="707937"/>
                    <a:pt x="1466029" y="708305"/>
                  </a:cubicBezTo>
                  <a:cubicBezTo>
                    <a:pt x="1465293" y="708673"/>
                    <a:pt x="1464680" y="709041"/>
                    <a:pt x="1463944" y="709531"/>
                  </a:cubicBezTo>
                  <a:cubicBezTo>
                    <a:pt x="1463209" y="710022"/>
                    <a:pt x="1462473" y="710512"/>
                    <a:pt x="1461737" y="711003"/>
                  </a:cubicBezTo>
                  <a:cubicBezTo>
                    <a:pt x="1460143" y="712229"/>
                    <a:pt x="1458671" y="713455"/>
                    <a:pt x="1457445" y="714804"/>
                  </a:cubicBezTo>
                  <a:cubicBezTo>
                    <a:pt x="1456219" y="716153"/>
                    <a:pt x="1455115" y="717379"/>
                    <a:pt x="1454257" y="718728"/>
                  </a:cubicBezTo>
                  <a:cubicBezTo>
                    <a:pt x="1453398" y="719955"/>
                    <a:pt x="1452785" y="721181"/>
                    <a:pt x="1452417" y="722285"/>
                  </a:cubicBezTo>
                  <a:cubicBezTo>
                    <a:pt x="1452049" y="723388"/>
                    <a:pt x="1452049" y="724369"/>
                    <a:pt x="1452417" y="725105"/>
                  </a:cubicBezTo>
                  <a:cubicBezTo>
                    <a:pt x="1452540" y="725473"/>
                    <a:pt x="1452785" y="725841"/>
                    <a:pt x="1453153" y="726086"/>
                  </a:cubicBezTo>
                  <a:cubicBezTo>
                    <a:pt x="1453521" y="726331"/>
                    <a:pt x="1453889" y="726454"/>
                    <a:pt x="1454257" y="726577"/>
                  </a:cubicBezTo>
                  <a:cubicBezTo>
                    <a:pt x="1454625" y="726699"/>
                    <a:pt x="1455238" y="726699"/>
                    <a:pt x="1455728" y="726577"/>
                  </a:cubicBezTo>
                  <a:cubicBezTo>
                    <a:pt x="1456219" y="726454"/>
                    <a:pt x="1456955" y="726454"/>
                    <a:pt x="1457568" y="726209"/>
                  </a:cubicBezTo>
                  <a:cubicBezTo>
                    <a:pt x="1458181" y="726086"/>
                    <a:pt x="1458794" y="725841"/>
                    <a:pt x="1459407" y="725596"/>
                  </a:cubicBezTo>
                  <a:cubicBezTo>
                    <a:pt x="1460020" y="725350"/>
                    <a:pt x="1460756" y="724983"/>
                    <a:pt x="1461492" y="724615"/>
                  </a:cubicBezTo>
                  <a:cubicBezTo>
                    <a:pt x="1462228" y="724247"/>
                    <a:pt x="1462963" y="723879"/>
                    <a:pt x="1463699" y="723388"/>
                  </a:cubicBezTo>
                  <a:cubicBezTo>
                    <a:pt x="1464435" y="722898"/>
                    <a:pt x="1465171" y="722407"/>
                    <a:pt x="1465907" y="721794"/>
                  </a:cubicBezTo>
                  <a:cubicBezTo>
                    <a:pt x="1467501" y="720568"/>
                    <a:pt x="1468972" y="719342"/>
                    <a:pt x="1470198" y="717993"/>
                  </a:cubicBezTo>
                  <a:cubicBezTo>
                    <a:pt x="1471425" y="716644"/>
                    <a:pt x="1472528" y="715418"/>
                    <a:pt x="1473387" y="714069"/>
                  </a:cubicBezTo>
                  <a:cubicBezTo>
                    <a:pt x="1474245" y="712842"/>
                    <a:pt x="1474858" y="711616"/>
                    <a:pt x="1475104" y="710512"/>
                  </a:cubicBezTo>
                  <a:cubicBezTo>
                    <a:pt x="1475472" y="709409"/>
                    <a:pt x="1475472" y="708428"/>
                    <a:pt x="1475104" y="707692"/>
                  </a:cubicBezTo>
                  <a:cubicBezTo>
                    <a:pt x="1474981" y="707324"/>
                    <a:pt x="1474736" y="706956"/>
                    <a:pt x="1474368" y="706711"/>
                  </a:cubicBezTo>
                  <a:cubicBezTo>
                    <a:pt x="1474000" y="706465"/>
                    <a:pt x="1473632" y="706343"/>
                    <a:pt x="1473264" y="706220"/>
                  </a:cubicBezTo>
                  <a:cubicBezTo>
                    <a:pt x="1472774" y="706220"/>
                    <a:pt x="1472283" y="706098"/>
                    <a:pt x="1471670" y="706220"/>
                  </a:cubicBezTo>
                  <a:cubicBezTo>
                    <a:pt x="1471057" y="706220"/>
                    <a:pt x="1470444" y="706343"/>
                    <a:pt x="1469831" y="706588"/>
                  </a:cubicBezTo>
                  <a:moveTo>
                    <a:pt x="3692235" y="129128"/>
                  </a:moveTo>
                  <a:cubicBezTo>
                    <a:pt x="3691132" y="129374"/>
                    <a:pt x="3690028" y="129741"/>
                    <a:pt x="3688924" y="130232"/>
                  </a:cubicBezTo>
                  <a:cubicBezTo>
                    <a:pt x="3687820" y="130723"/>
                    <a:pt x="3686717" y="131213"/>
                    <a:pt x="3685613" y="131704"/>
                  </a:cubicBezTo>
                  <a:cubicBezTo>
                    <a:pt x="3684510" y="132317"/>
                    <a:pt x="3683406" y="132930"/>
                    <a:pt x="3682302" y="133666"/>
                  </a:cubicBezTo>
                  <a:cubicBezTo>
                    <a:pt x="3681199" y="134401"/>
                    <a:pt x="3680095" y="135137"/>
                    <a:pt x="3679114" y="135996"/>
                  </a:cubicBezTo>
                  <a:cubicBezTo>
                    <a:pt x="3677029" y="137590"/>
                    <a:pt x="3675312" y="139184"/>
                    <a:pt x="3673963" y="140901"/>
                  </a:cubicBezTo>
                  <a:cubicBezTo>
                    <a:pt x="3672615" y="142495"/>
                    <a:pt x="3671511" y="144212"/>
                    <a:pt x="3670898" y="145683"/>
                  </a:cubicBezTo>
                  <a:cubicBezTo>
                    <a:pt x="3670285" y="147155"/>
                    <a:pt x="3670039" y="148626"/>
                    <a:pt x="3670162" y="149853"/>
                  </a:cubicBezTo>
                  <a:cubicBezTo>
                    <a:pt x="3670407" y="151079"/>
                    <a:pt x="3671020" y="152060"/>
                    <a:pt x="3672124" y="152796"/>
                  </a:cubicBezTo>
                  <a:cubicBezTo>
                    <a:pt x="3672615" y="153164"/>
                    <a:pt x="3673228" y="153409"/>
                    <a:pt x="3673963" y="153654"/>
                  </a:cubicBezTo>
                  <a:cubicBezTo>
                    <a:pt x="3674699" y="153899"/>
                    <a:pt x="3675435" y="153899"/>
                    <a:pt x="3676293" y="154022"/>
                  </a:cubicBezTo>
                  <a:cubicBezTo>
                    <a:pt x="3677152" y="154022"/>
                    <a:pt x="3678010" y="154022"/>
                    <a:pt x="3678991" y="153899"/>
                  </a:cubicBezTo>
                  <a:cubicBezTo>
                    <a:pt x="3679972" y="153777"/>
                    <a:pt x="3680953" y="153532"/>
                    <a:pt x="3681935" y="153286"/>
                  </a:cubicBezTo>
                  <a:cubicBezTo>
                    <a:pt x="3683038" y="153041"/>
                    <a:pt x="3684019" y="152673"/>
                    <a:pt x="3685245" y="152183"/>
                  </a:cubicBezTo>
                  <a:cubicBezTo>
                    <a:pt x="3686349" y="151692"/>
                    <a:pt x="3687453" y="151202"/>
                    <a:pt x="3688556" y="150711"/>
                  </a:cubicBezTo>
                  <a:cubicBezTo>
                    <a:pt x="3689660" y="150098"/>
                    <a:pt x="3690764" y="149485"/>
                    <a:pt x="3691867" y="148872"/>
                  </a:cubicBezTo>
                  <a:cubicBezTo>
                    <a:pt x="3692971" y="148136"/>
                    <a:pt x="3694075" y="147400"/>
                    <a:pt x="3695178" y="146542"/>
                  </a:cubicBezTo>
                  <a:cubicBezTo>
                    <a:pt x="3697263" y="144948"/>
                    <a:pt x="3698980" y="143231"/>
                    <a:pt x="3700451" y="141636"/>
                  </a:cubicBezTo>
                  <a:cubicBezTo>
                    <a:pt x="3701800" y="139920"/>
                    <a:pt x="3702904" y="138326"/>
                    <a:pt x="3703517" y="136854"/>
                  </a:cubicBezTo>
                  <a:cubicBezTo>
                    <a:pt x="3704130" y="135382"/>
                    <a:pt x="3704375" y="133911"/>
                    <a:pt x="3704130" y="132685"/>
                  </a:cubicBezTo>
                  <a:cubicBezTo>
                    <a:pt x="3703885" y="131458"/>
                    <a:pt x="3703272" y="130477"/>
                    <a:pt x="3702168" y="129741"/>
                  </a:cubicBezTo>
                  <a:cubicBezTo>
                    <a:pt x="3701678" y="129374"/>
                    <a:pt x="3701065" y="129128"/>
                    <a:pt x="3700329" y="129006"/>
                  </a:cubicBezTo>
                  <a:cubicBezTo>
                    <a:pt x="3699593" y="128883"/>
                    <a:pt x="3698857" y="128760"/>
                    <a:pt x="3697999" y="128760"/>
                  </a:cubicBezTo>
                  <a:cubicBezTo>
                    <a:pt x="3697140" y="128760"/>
                    <a:pt x="3696282" y="128760"/>
                    <a:pt x="3695301" y="128883"/>
                  </a:cubicBezTo>
                  <a:cubicBezTo>
                    <a:pt x="3694320" y="129006"/>
                    <a:pt x="3693339" y="129251"/>
                    <a:pt x="3692358" y="129496"/>
                  </a:cubicBezTo>
                  <a:moveTo>
                    <a:pt x="1424580" y="741292"/>
                  </a:moveTo>
                  <a:cubicBezTo>
                    <a:pt x="1423967" y="741415"/>
                    <a:pt x="1423354" y="741660"/>
                    <a:pt x="1422619" y="741905"/>
                  </a:cubicBezTo>
                  <a:cubicBezTo>
                    <a:pt x="1421883" y="742151"/>
                    <a:pt x="1421270" y="742518"/>
                    <a:pt x="1420534" y="742886"/>
                  </a:cubicBezTo>
                  <a:cubicBezTo>
                    <a:pt x="1419798" y="743254"/>
                    <a:pt x="1419062" y="743745"/>
                    <a:pt x="1418326" y="744235"/>
                  </a:cubicBezTo>
                  <a:cubicBezTo>
                    <a:pt x="1417591" y="744726"/>
                    <a:pt x="1416855" y="745216"/>
                    <a:pt x="1415996" y="745829"/>
                  </a:cubicBezTo>
                  <a:cubicBezTo>
                    <a:pt x="1414402" y="747056"/>
                    <a:pt x="1413054" y="748282"/>
                    <a:pt x="1411827" y="749631"/>
                  </a:cubicBezTo>
                  <a:cubicBezTo>
                    <a:pt x="1410601" y="750980"/>
                    <a:pt x="1409497" y="752206"/>
                    <a:pt x="1408761" y="753555"/>
                  </a:cubicBezTo>
                  <a:cubicBezTo>
                    <a:pt x="1407903" y="754781"/>
                    <a:pt x="1407413" y="756008"/>
                    <a:pt x="1407045" y="757111"/>
                  </a:cubicBezTo>
                  <a:cubicBezTo>
                    <a:pt x="1406799" y="758215"/>
                    <a:pt x="1406677" y="759073"/>
                    <a:pt x="1407045" y="759809"/>
                  </a:cubicBezTo>
                  <a:cubicBezTo>
                    <a:pt x="1407167" y="760177"/>
                    <a:pt x="1407413" y="760422"/>
                    <a:pt x="1407780" y="760668"/>
                  </a:cubicBezTo>
                  <a:cubicBezTo>
                    <a:pt x="1408148" y="760913"/>
                    <a:pt x="1408516" y="761035"/>
                    <a:pt x="1408884" y="761158"/>
                  </a:cubicBezTo>
                  <a:cubicBezTo>
                    <a:pt x="1409375" y="761158"/>
                    <a:pt x="1409865" y="761158"/>
                    <a:pt x="1410356" y="761158"/>
                  </a:cubicBezTo>
                  <a:cubicBezTo>
                    <a:pt x="1410846" y="761158"/>
                    <a:pt x="1411459" y="761035"/>
                    <a:pt x="1412195" y="760790"/>
                  </a:cubicBezTo>
                  <a:cubicBezTo>
                    <a:pt x="1412808" y="760668"/>
                    <a:pt x="1413421" y="760422"/>
                    <a:pt x="1414157" y="760177"/>
                  </a:cubicBezTo>
                  <a:cubicBezTo>
                    <a:pt x="1414770" y="759932"/>
                    <a:pt x="1415506" y="759564"/>
                    <a:pt x="1416242" y="759196"/>
                  </a:cubicBezTo>
                  <a:cubicBezTo>
                    <a:pt x="1416978" y="758828"/>
                    <a:pt x="1417713" y="758338"/>
                    <a:pt x="1418449" y="757847"/>
                  </a:cubicBezTo>
                  <a:cubicBezTo>
                    <a:pt x="1419185" y="757357"/>
                    <a:pt x="1419921" y="756866"/>
                    <a:pt x="1420779" y="756253"/>
                  </a:cubicBezTo>
                  <a:cubicBezTo>
                    <a:pt x="1422373" y="755027"/>
                    <a:pt x="1423722" y="753800"/>
                    <a:pt x="1424948" y="752451"/>
                  </a:cubicBezTo>
                  <a:cubicBezTo>
                    <a:pt x="1426175" y="751102"/>
                    <a:pt x="1427278" y="749876"/>
                    <a:pt x="1428014" y="748527"/>
                  </a:cubicBezTo>
                  <a:cubicBezTo>
                    <a:pt x="1428873" y="747301"/>
                    <a:pt x="1429363" y="746075"/>
                    <a:pt x="1429731" y="744971"/>
                  </a:cubicBezTo>
                  <a:cubicBezTo>
                    <a:pt x="1429976" y="743867"/>
                    <a:pt x="1430099" y="743009"/>
                    <a:pt x="1429731" y="742273"/>
                  </a:cubicBezTo>
                  <a:cubicBezTo>
                    <a:pt x="1429608" y="741905"/>
                    <a:pt x="1429363" y="741660"/>
                    <a:pt x="1428995" y="741415"/>
                  </a:cubicBezTo>
                  <a:cubicBezTo>
                    <a:pt x="1428627" y="741169"/>
                    <a:pt x="1428259" y="741047"/>
                    <a:pt x="1427892" y="740924"/>
                  </a:cubicBezTo>
                  <a:cubicBezTo>
                    <a:pt x="1427401" y="740924"/>
                    <a:pt x="1426910" y="740924"/>
                    <a:pt x="1426420" y="740924"/>
                  </a:cubicBezTo>
                  <a:cubicBezTo>
                    <a:pt x="1425929" y="740924"/>
                    <a:pt x="1425316" y="741047"/>
                    <a:pt x="1424580" y="741292"/>
                  </a:cubicBezTo>
                  <a:moveTo>
                    <a:pt x="3723506" y="150589"/>
                  </a:moveTo>
                  <a:cubicBezTo>
                    <a:pt x="3722525" y="150834"/>
                    <a:pt x="3721421" y="151202"/>
                    <a:pt x="3720317" y="151569"/>
                  </a:cubicBezTo>
                  <a:cubicBezTo>
                    <a:pt x="3719213" y="151937"/>
                    <a:pt x="3718110" y="152428"/>
                    <a:pt x="3717129" y="153041"/>
                  </a:cubicBezTo>
                  <a:cubicBezTo>
                    <a:pt x="3716025" y="153532"/>
                    <a:pt x="3714922" y="154145"/>
                    <a:pt x="3713818" y="154880"/>
                  </a:cubicBezTo>
                  <a:cubicBezTo>
                    <a:pt x="3712714" y="155494"/>
                    <a:pt x="3711733" y="156229"/>
                    <a:pt x="3710630" y="157088"/>
                  </a:cubicBezTo>
                  <a:cubicBezTo>
                    <a:pt x="3708545" y="158682"/>
                    <a:pt x="3706705" y="160276"/>
                    <a:pt x="3705234" y="161993"/>
                  </a:cubicBezTo>
                  <a:cubicBezTo>
                    <a:pt x="3703762" y="163710"/>
                    <a:pt x="3702659" y="165304"/>
                    <a:pt x="3701923" y="166898"/>
                  </a:cubicBezTo>
                  <a:cubicBezTo>
                    <a:pt x="3701187" y="168492"/>
                    <a:pt x="3700942" y="169841"/>
                    <a:pt x="3701065" y="171190"/>
                  </a:cubicBezTo>
                  <a:cubicBezTo>
                    <a:pt x="3701187" y="172416"/>
                    <a:pt x="3701800" y="173520"/>
                    <a:pt x="3702781" y="174256"/>
                  </a:cubicBezTo>
                  <a:cubicBezTo>
                    <a:pt x="3703272" y="174624"/>
                    <a:pt x="3704008" y="174992"/>
                    <a:pt x="3704621" y="175114"/>
                  </a:cubicBezTo>
                  <a:cubicBezTo>
                    <a:pt x="3705357" y="175359"/>
                    <a:pt x="3706092" y="175482"/>
                    <a:pt x="3706951" y="175482"/>
                  </a:cubicBezTo>
                  <a:cubicBezTo>
                    <a:pt x="3707809" y="175482"/>
                    <a:pt x="3708790" y="175482"/>
                    <a:pt x="3709771" y="175359"/>
                  </a:cubicBezTo>
                  <a:cubicBezTo>
                    <a:pt x="3710752" y="175237"/>
                    <a:pt x="3711733" y="174992"/>
                    <a:pt x="3712837" y="174746"/>
                  </a:cubicBezTo>
                  <a:cubicBezTo>
                    <a:pt x="3713818" y="174501"/>
                    <a:pt x="3714922" y="174133"/>
                    <a:pt x="3716025" y="173765"/>
                  </a:cubicBezTo>
                  <a:cubicBezTo>
                    <a:pt x="3717129" y="173398"/>
                    <a:pt x="3718233" y="172907"/>
                    <a:pt x="3719336" y="172294"/>
                  </a:cubicBezTo>
                  <a:cubicBezTo>
                    <a:pt x="3720440" y="171681"/>
                    <a:pt x="3721543" y="171190"/>
                    <a:pt x="3722647" y="170454"/>
                  </a:cubicBezTo>
                  <a:cubicBezTo>
                    <a:pt x="3723751" y="169841"/>
                    <a:pt x="3724855" y="169105"/>
                    <a:pt x="3725836" y="168247"/>
                  </a:cubicBezTo>
                  <a:cubicBezTo>
                    <a:pt x="3727920" y="166653"/>
                    <a:pt x="3729760" y="164936"/>
                    <a:pt x="3731231" y="163342"/>
                  </a:cubicBezTo>
                  <a:cubicBezTo>
                    <a:pt x="3732703" y="161748"/>
                    <a:pt x="3733806" y="160031"/>
                    <a:pt x="3734420" y="158437"/>
                  </a:cubicBezTo>
                  <a:cubicBezTo>
                    <a:pt x="3735155" y="156843"/>
                    <a:pt x="3735401" y="155494"/>
                    <a:pt x="3735278" y="154267"/>
                  </a:cubicBezTo>
                  <a:cubicBezTo>
                    <a:pt x="3735155" y="153041"/>
                    <a:pt x="3734542" y="151937"/>
                    <a:pt x="3733438" y="151202"/>
                  </a:cubicBezTo>
                  <a:cubicBezTo>
                    <a:pt x="3732948" y="150834"/>
                    <a:pt x="3732335" y="150466"/>
                    <a:pt x="3731599" y="150220"/>
                  </a:cubicBezTo>
                  <a:cubicBezTo>
                    <a:pt x="3730863" y="149975"/>
                    <a:pt x="3730128" y="149853"/>
                    <a:pt x="3729269" y="149853"/>
                  </a:cubicBezTo>
                  <a:cubicBezTo>
                    <a:pt x="3728411" y="149853"/>
                    <a:pt x="3727430" y="149853"/>
                    <a:pt x="3726449" y="149975"/>
                  </a:cubicBezTo>
                  <a:cubicBezTo>
                    <a:pt x="3725468" y="150098"/>
                    <a:pt x="3724487" y="150343"/>
                    <a:pt x="3723383" y="150589"/>
                  </a:cubicBezTo>
                  <a:moveTo>
                    <a:pt x="1379576" y="776364"/>
                  </a:moveTo>
                  <a:cubicBezTo>
                    <a:pt x="1378963" y="776487"/>
                    <a:pt x="1378227" y="776732"/>
                    <a:pt x="1377614" y="777100"/>
                  </a:cubicBezTo>
                  <a:cubicBezTo>
                    <a:pt x="1376878" y="777345"/>
                    <a:pt x="1376142" y="777713"/>
                    <a:pt x="1375406" y="778203"/>
                  </a:cubicBezTo>
                  <a:cubicBezTo>
                    <a:pt x="1374671" y="778571"/>
                    <a:pt x="1373935" y="779062"/>
                    <a:pt x="1373076" y="779552"/>
                  </a:cubicBezTo>
                  <a:cubicBezTo>
                    <a:pt x="1372341" y="780043"/>
                    <a:pt x="1371482" y="780656"/>
                    <a:pt x="1370746" y="781269"/>
                  </a:cubicBezTo>
                  <a:cubicBezTo>
                    <a:pt x="1369275" y="782496"/>
                    <a:pt x="1367803" y="783722"/>
                    <a:pt x="1366577" y="785071"/>
                  </a:cubicBezTo>
                  <a:cubicBezTo>
                    <a:pt x="1365351" y="786420"/>
                    <a:pt x="1364370" y="787646"/>
                    <a:pt x="1363634" y="788995"/>
                  </a:cubicBezTo>
                  <a:cubicBezTo>
                    <a:pt x="1362898" y="790344"/>
                    <a:pt x="1362285" y="791447"/>
                    <a:pt x="1362040" y="792428"/>
                  </a:cubicBezTo>
                  <a:cubicBezTo>
                    <a:pt x="1361795" y="793410"/>
                    <a:pt x="1361795" y="794391"/>
                    <a:pt x="1362040" y="795126"/>
                  </a:cubicBezTo>
                  <a:cubicBezTo>
                    <a:pt x="1362162" y="795494"/>
                    <a:pt x="1362408" y="795740"/>
                    <a:pt x="1362776" y="795985"/>
                  </a:cubicBezTo>
                  <a:cubicBezTo>
                    <a:pt x="1363143" y="796230"/>
                    <a:pt x="1363511" y="796353"/>
                    <a:pt x="1363879" y="796475"/>
                  </a:cubicBezTo>
                  <a:cubicBezTo>
                    <a:pt x="1364247" y="796475"/>
                    <a:pt x="1364738" y="796475"/>
                    <a:pt x="1365351" y="796475"/>
                  </a:cubicBezTo>
                  <a:cubicBezTo>
                    <a:pt x="1365964" y="796475"/>
                    <a:pt x="1366454" y="796353"/>
                    <a:pt x="1367068" y="796230"/>
                  </a:cubicBezTo>
                  <a:cubicBezTo>
                    <a:pt x="1367681" y="796107"/>
                    <a:pt x="1368417" y="795862"/>
                    <a:pt x="1369030" y="795494"/>
                  </a:cubicBezTo>
                  <a:cubicBezTo>
                    <a:pt x="1369765" y="795249"/>
                    <a:pt x="1370501" y="794881"/>
                    <a:pt x="1371237" y="794391"/>
                  </a:cubicBezTo>
                  <a:cubicBezTo>
                    <a:pt x="1371973" y="794023"/>
                    <a:pt x="1372708" y="793532"/>
                    <a:pt x="1373567" y="793042"/>
                  </a:cubicBezTo>
                  <a:cubicBezTo>
                    <a:pt x="1374303" y="792551"/>
                    <a:pt x="1375161" y="791938"/>
                    <a:pt x="1375897" y="791325"/>
                  </a:cubicBezTo>
                  <a:cubicBezTo>
                    <a:pt x="1377491" y="790098"/>
                    <a:pt x="1378840" y="788750"/>
                    <a:pt x="1380066" y="787523"/>
                  </a:cubicBezTo>
                  <a:cubicBezTo>
                    <a:pt x="1381292" y="786174"/>
                    <a:pt x="1382274" y="784825"/>
                    <a:pt x="1383009" y="783599"/>
                  </a:cubicBezTo>
                  <a:cubicBezTo>
                    <a:pt x="1383745" y="782373"/>
                    <a:pt x="1384358" y="781147"/>
                    <a:pt x="1384604" y="780166"/>
                  </a:cubicBezTo>
                  <a:cubicBezTo>
                    <a:pt x="1384849" y="779062"/>
                    <a:pt x="1384849" y="778203"/>
                    <a:pt x="1384481" y="777590"/>
                  </a:cubicBezTo>
                  <a:cubicBezTo>
                    <a:pt x="1384358" y="777222"/>
                    <a:pt x="1383990" y="776977"/>
                    <a:pt x="1383745" y="776732"/>
                  </a:cubicBezTo>
                  <a:cubicBezTo>
                    <a:pt x="1383500" y="776487"/>
                    <a:pt x="1383009" y="776364"/>
                    <a:pt x="1382641" y="776364"/>
                  </a:cubicBezTo>
                  <a:cubicBezTo>
                    <a:pt x="1382274" y="776364"/>
                    <a:pt x="1381783" y="776364"/>
                    <a:pt x="1381170" y="776364"/>
                  </a:cubicBezTo>
                  <a:cubicBezTo>
                    <a:pt x="1380679" y="776364"/>
                    <a:pt x="1380066" y="776487"/>
                    <a:pt x="1379453" y="776732"/>
                  </a:cubicBezTo>
                  <a:moveTo>
                    <a:pt x="3753304" y="173765"/>
                  </a:moveTo>
                  <a:cubicBezTo>
                    <a:pt x="3752323" y="174011"/>
                    <a:pt x="3751343" y="174378"/>
                    <a:pt x="3750239" y="174746"/>
                  </a:cubicBezTo>
                  <a:cubicBezTo>
                    <a:pt x="3749258" y="175114"/>
                    <a:pt x="3748154" y="175605"/>
                    <a:pt x="3747050" y="176095"/>
                  </a:cubicBezTo>
                  <a:cubicBezTo>
                    <a:pt x="3745947" y="176586"/>
                    <a:pt x="3744966" y="177199"/>
                    <a:pt x="3743862" y="177812"/>
                  </a:cubicBezTo>
                  <a:cubicBezTo>
                    <a:pt x="3742881" y="178425"/>
                    <a:pt x="3741777" y="179161"/>
                    <a:pt x="3740796" y="179897"/>
                  </a:cubicBezTo>
                  <a:cubicBezTo>
                    <a:pt x="3738589" y="181491"/>
                    <a:pt x="3736750" y="183085"/>
                    <a:pt x="3735278" y="184802"/>
                  </a:cubicBezTo>
                  <a:cubicBezTo>
                    <a:pt x="3733806" y="186519"/>
                    <a:pt x="3732580" y="188113"/>
                    <a:pt x="3731844" y="189707"/>
                  </a:cubicBezTo>
                  <a:cubicBezTo>
                    <a:pt x="3731108" y="191301"/>
                    <a:pt x="3730741" y="192773"/>
                    <a:pt x="3730741" y="194122"/>
                  </a:cubicBezTo>
                  <a:cubicBezTo>
                    <a:pt x="3730741" y="195471"/>
                    <a:pt x="3731354" y="196574"/>
                    <a:pt x="3732335" y="197433"/>
                  </a:cubicBezTo>
                  <a:cubicBezTo>
                    <a:pt x="3732825" y="197923"/>
                    <a:pt x="3733561" y="198168"/>
                    <a:pt x="3734297" y="198414"/>
                  </a:cubicBezTo>
                  <a:cubicBezTo>
                    <a:pt x="3735033" y="198659"/>
                    <a:pt x="3735891" y="198782"/>
                    <a:pt x="3736750" y="198904"/>
                  </a:cubicBezTo>
                  <a:cubicBezTo>
                    <a:pt x="3737608" y="198904"/>
                    <a:pt x="3738589" y="198904"/>
                    <a:pt x="3739693" y="198904"/>
                  </a:cubicBezTo>
                  <a:cubicBezTo>
                    <a:pt x="3740674" y="198782"/>
                    <a:pt x="3741777" y="198536"/>
                    <a:pt x="3742881" y="198291"/>
                  </a:cubicBezTo>
                  <a:cubicBezTo>
                    <a:pt x="3743862" y="198046"/>
                    <a:pt x="3744843" y="197678"/>
                    <a:pt x="3745947" y="197310"/>
                  </a:cubicBezTo>
                  <a:cubicBezTo>
                    <a:pt x="3746928" y="196942"/>
                    <a:pt x="3748031" y="196452"/>
                    <a:pt x="3749135" y="195961"/>
                  </a:cubicBezTo>
                  <a:cubicBezTo>
                    <a:pt x="3750239" y="195471"/>
                    <a:pt x="3751220" y="194858"/>
                    <a:pt x="3752323" y="194244"/>
                  </a:cubicBezTo>
                  <a:cubicBezTo>
                    <a:pt x="3753427" y="193631"/>
                    <a:pt x="3754408" y="192895"/>
                    <a:pt x="3755389" y="192160"/>
                  </a:cubicBezTo>
                  <a:cubicBezTo>
                    <a:pt x="3757596" y="190566"/>
                    <a:pt x="3759436" y="188971"/>
                    <a:pt x="3760908" y="187254"/>
                  </a:cubicBezTo>
                  <a:cubicBezTo>
                    <a:pt x="3762379" y="185538"/>
                    <a:pt x="3763605" y="183943"/>
                    <a:pt x="3764341" y="182349"/>
                  </a:cubicBezTo>
                  <a:cubicBezTo>
                    <a:pt x="3765077" y="180755"/>
                    <a:pt x="3765445" y="179284"/>
                    <a:pt x="3765445" y="177935"/>
                  </a:cubicBezTo>
                  <a:cubicBezTo>
                    <a:pt x="3765445" y="176586"/>
                    <a:pt x="3764831" y="175482"/>
                    <a:pt x="3763851" y="174624"/>
                  </a:cubicBezTo>
                  <a:cubicBezTo>
                    <a:pt x="3763360" y="174133"/>
                    <a:pt x="3762624" y="173888"/>
                    <a:pt x="3761888" y="173643"/>
                  </a:cubicBezTo>
                  <a:cubicBezTo>
                    <a:pt x="3761153" y="173398"/>
                    <a:pt x="3760294" y="173275"/>
                    <a:pt x="3759436" y="173152"/>
                  </a:cubicBezTo>
                  <a:cubicBezTo>
                    <a:pt x="3758578" y="173029"/>
                    <a:pt x="3757596" y="173152"/>
                    <a:pt x="3756493" y="173152"/>
                  </a:cubicBezTo>
                  <a:cubicBezTo>
                    <a:pt x="3755512" y="173275"/>
                    <a:pt x="3754408" y="173520"/>
                    <a:pt x="3753304" y="173765"/>
                  </a:cubicBezTo>
                  <a:moveTo>
                    <a:pt x="1334939" y="812172"/>
                  </a:moveTo>
                  <a:cubicBezTo>
                    <a:pt x="1334326" y="812294"/>
                    <a:pt x="1333590" y="812540"/>
                    <a:pt x="1332854" y="812907"/>
                  </a:cubicBezTo>
                  <a:cubicBezTo>
                    <a:pt x="1332118" y="813153"/>
                    <a:pt x="1331383" y="813521"/>
                    <a:pt x="1330647" y="814011"/>
                  </a:cubicBezTo>
                  <a:cubicBezTo>
                    <a:pt x="1329911" y="814379"/>
                    <a:pt x="1329053" y="814870"/>
                    <a:pt x="1328317" y="815483"/>
                  </a:cubicBezTo>
                  <a:cubicBezTo>
                    <a:pt x="1327458" y="815973"/>
                    <a:pt x="1326723" y="816586"/>
                    <a:pt x="1325864" y="817322"/>
                  </a:cubicBezTo>
                  <a:cubicBezTo>
                    <a:pt x="1324270" y="818548"/>
                    <a:pt x="1322921" y="819897"/>
                    <a:pt x="1321695" y="821246"/>
                  </a:cubicBezTo>
                  <a:cubicBezTo>
                    <a:pt x="1320469" y="822595"/>
                    <a:pt x="1319488" y="823821"/>
                    <a:pt x="1318752" y="825170"/>
                  </a:cubicBezTo>
                  <a:cubicBezTo>
                    <a:pt x="1318016" y="826397"/>
                    <a:pt x="1317525" y="827623"/>
                    <a:pt x="1317280" y="828604"/>
                  </a:cubicBezTo>
                  <a:cubicBezTo>
                    <a:pt x="1317035" y="829585"/>
                    <a:pt x="1317158" y="830566"/>
                    <a:pt x="1317525" y="831179"/>
                  </a:cubicBezTo>
                  <a:cubicBezTo>
                    <a:pt x="1317771" y="831547"/>
                    <a:pt x="1318016" y="831792"/>
                    <a:pt x="1318261" y="831915"/>
                  </a:cubicBezTo>
                  <a:cubicBezTo>
                    <a:pt x="1318507" y="832038"/>
                    <a:pt x="1318997" y="832283"/>
                    <a:pt x="1319365" y="832283"/>
                  </a:cubicBezTo>
                  <a:cubicBezTo>
                    <a:pt x="1319733" y="832283"/>
                    <a:pt x="1320223" y="832283"/>
                    <a:pt x="1320714" y="832283"/>
                  </a:cubicBezTo>
                  <a:cubicBezTo>
                    <a:pt x="1321204" y="832283"/>
                    <a:pt x="1321818" y="832160"/>
                    <a:pt x="1322308" y="832038"/>
                  </a:cubicBezTo>
                  <a:cubicBezTo>
                    <a:pt x="1322921" y="831915"/>
                    <a:pt x="1323657" y="831670"/>
                    <a:pt x="1324393" y="831302"/>
                  </a:cubicBezTo>
                  <a:cubicBezTo>
                    <a:pt x="1325128" y="831057"/>
                    <a:pt x="1325864" y="830689"/>
                    <a:pt x="1326600" y="830198"/>
                  </a:cubicBezTo>
                  <a:cubicBezTo>
                    <a:pt x="1327336" y="829830"/>
                    <a:pt x="1328194" y="829340"/>
                    <a:pt x="1328930" y="828727"/>
                  </a:cubicBezTo>
                  <a:cubicBezTo>
                    <a:pt x="1329666" y="828114"/>
                    <a:pt x="1330524" y="827623"/>
                    <a:pt x="1331383" y="826887"/>
                  </a:cubicBezTo>
                  <a:cubicBezTo>
                    <a:pt x="1332977" y="825661"/>
                    <a:pt x="1334326" y="824312"/>
                    <a:pt x="1335429" y="822963"/>
                  </a:cubicBezTo>
                  <a:cubicBezTo>
                    <a:pt x="1336533" y="821614"/>
                    <a:pt x="1337637" y="820265"/>
                    <a:pt x="1338372" y="819039"/>
                  </a:cubicBezTo>
                  <a:cubicBezTo>
                    <a:pt x="1339108" y="817813"/>
                    <a:pt x="1339599" y="816586"/>
                    <a:pt x="1339844" y="815605"/>
                  </a:cubicBezTo>
                  <a:cubicBezTo>
                    <a:pt x="1340089" y="814624"/>
                    <a:pt x="1339967" y="813643"/>
                    <a:pt x="1339599" y="813030"/>
                  </a:cubicBezTo>
                  <a:cubicBezTo>
                    <a:pt x="1339353" y="812662"/>
                    <a:pt x="1339108" y="812417"/>
                    <a:pt x="1338863" y="812294"/>
                  </a:cubicBezTo>
                  <a:cubicBezTo>
                    <a:pt x="1338495" y="812049"/>
                    <a:pt x="1338250" y="811926"/>
                    <a:pt x="1337759" y="811926"/>
                  </a:cubicBezTo>
                  <a:cubicBezTo>
                    <a:pt x="1337391" y="811926"/>
                    <a:pt x="1336901" y="811926"/>
                    <a:pt x="1336410" y="811926"/>
                  </a:cubicBezTo>
                  <a:cubicBezTo>
                    <a:pt x="1335920" y="811926"/>
                    <a:pt x="1335307" y="812049"/>
                    <a:pt x="1334816" y="812172"/>
                  </a:cubicBezTo>
                  <a:moveTo>
                    <a:pt x="3781754" y="198659"/>
                  </a:moveTo>
                  <a:cubicBezTo>
                    <a:pt x="3780773" y="198904"/>
                    <a:pt x="3779792" y="199272"/>
                    <a:pt x="3778811" y="199640"/>
                  </a:cubicBezTo>
                  <a:cubicBezTo>
                    <a:pt x="3777830" y="200008"/>
                    <a:pt x="3776849" y="200376"/>
                    <a:pt x="3775746" y="200866"/>
                  </a:cubicBezTo>
                  <a:cubicBezTo>
                    <a:pt x="3774642" y="201357"/>
                    <a:pt x="3773661" y="201847"/>
                    <a:pt x="3772680" y="202461"/>
                  </a:cubicBezTo>
                  <a:cubicBezTo>
                    <a:pt x="3771699" y="203074"/>
                    <a:pt x="3770718" y="203687"/>
                    <a:pt x="3769614" y="204423"/>
                  </a:cubicBezTo>
                  <a:cubicBezTo>
                    <a:pt x="3767407" y="206017"/>
                    <a:pt x="3765445" y="207611"/>
                    <a:pt x="3763973" y="209328"/>
                  </a:cubicBezTo>
                  <a:cubicBezTo>
                    <a:pt x="3762379" y="211045"/>
                    <a:pt x="3761153" y="212639"/>
                    <a:pt x="3760294" y="214356"/>
                  </a:cubicBezTo>
                  <a:cubicBezTo>
                    <a:pt x="3759436" y="216072"/>
                    <a:pt x="3759068" y="217544"/>
                    <a:pt x="3759068" y="218770"/>
                  </a:cubicBezTo>
                  <a:cubicBezTo>
                    <a:pt x="3759068" y="220119"/>
                    <a:pt x="3759558" y="221223"/>
                    <a:pt x="3760540" y="222204"/>
                  </a:cubicBezTo>
                  <a:cubicBezTo>
                    <a:pt x="3761030" y="222694"/>
                    <a:pt x="3761643" y="223062"/>
                    <a:pt x="3762379" y="223430"/>
                  </a:cubicBezTo>
                  <a:cubicBezTo>
                    <a:pt x="3763115" y="223675"/>
                    <a:pt x="3763973" y="223921"/>
                    <a:pt x="3764831" y="224043"/>
                  </a:cubicBezTo>
                  <a:cubicBezTo>
                    <a:pt x="3765813" y="224043"/>
                    <a:pt x="3766794" y="224043"/>
                    <a:pt x="3767897" y="224043"/>
                  </a:cubicBezTo>
                  <a:cubicBezTo>
                    <a:pt x="3769001" y="224043"/>
                    <a:pt x="3770105" y="223675"/>
                    <a:pt x="3771331" y="223430"/>
                  </a:cubicBezTo>
                  <a:cubicBezTo>
                    <a:pt x="3772312" y="223185"/>
                    <a:pt x="3773293" y="222817"/>
                    <a:pt x="3774274" y="222449"/>
                  </a:cubicBezTo>
                  <a:cubicBezTo>
                    <a:pt x="3775255" y="222081"/>
                    <a:pt x="3776359" y="221713"/>
                    <a:pt x="3777340" y="221223"/>
                  </a:cubicBezTo>
                  <a:cubicBezTo>
                    <a:pt x="3778321" y="220732"/>
                    <a:pt x="3779424" y="220242"/>
                    <a:pt x="3780406" y="219629"/>
                  </a:cubicBezTo>
                  <a:cubicBezTo>
                    <a:pt x="3781386" y="219015"/>
                    <a:pt x="3782490" y="218402"/>
                    <a:pt x="3783471" y="217666"/>
                  </a:cubicBezTo>
                  <a:cubicBezTo>
                    <a:pt x="3785679" y="216072"/>
                    <a:pt x="3787641" y="214478"/>
                    <a:pt x="3789235" y="212761"/>
                  </a:cubicBezTo>
                  <a:cubicBezTo>
                    <a:pt x="3790829" y="211045"/>
                    <a:pt x="3792055" y="209328"/>
                    <a:pt x="3792914" y="207733"/>
                  </a:cubicBezTo>
                  <a:cubicBezTo>
                    <a:pt x="3793772" y="206139"/>
                    <a:pt x="3794140" y="204545"/>
                    <a:pt x="3794140" y="203196"/>
                  </a:cubicBezTo>
                  <a:cubicBezTo>
                    <a:pt x="3794140" y="201847"/>
                    <a:pt x="3793649" y="200744"/>
                    <a:pt x="3792668" y="199763"/>
                  </a:cubicBezTo>
                  <a:cubicBezTo>
                    <a:pt x="3792178" y="199272"/>
                    <a:pt x="3791442" y="198904"/>
                    <a:pt x="3790706" y="198536"/>
                  </a:cubicBezTo>
                  <a:cubicBezTo>
                    <a:pt x="3789971" y="198291"/>
                    <a:pt x="3789112" y="198046"/>
                    <a:pt x="3788131" y="198046"/>
                  </a:cubicBezTo>
                  <a:cubicBezTo>
                    <a:pt x="3787150" y="198046"/>
                    <a:pt x="3786169" y="198046"/>
                    <a:pt x="3785066" y="198046"/>
                  </a:cubicBezTo>
                  <a:cubicBezTo>
                    <a:pt x="3783962" y="198046"/>
                    <a:pt x="3782858" y="198414"/>
                    <a:pt x="3781632" y="198659"/>
                  </a:cubicBezTo>
                  <a:moveTo>
                    <a:pt x="1290792" y="848347"/>
                  </a:moveTo>
                  <a:cubicBezTo>
                    <a:pt x="1290057" y="848470"/>
                    <a:pt x="1289444" y="848715"/>
                    <a:pt x="1288585" y="849083"/>
                  </a:cubicBezTo>
                  <a:cubicBezTo>
                    <a:pt x="1287727" y="849451"/>
                    <a:pt x="1286991" y="849819"/>
                    <a:pt x="1286255" y="850187"/>
                  </a:cubicBezTo>
                  <a:cubicBezTo>
                    <a:pt x="1285519" y="850554"/>
                    <a:pt x="1284661" y="851168"/>
                    <a:pt x="1283803" y="851781"/>
                  </a:cubicBezTo>
                  <a:cubicBezTo>
                    <a:pt x="1282944" y="852394"/>
                    <a:pt x="1282086" y="853007"/>
                    <a:pt x="1281350" y="853743"/>
                  </a:cubicBezTo>
                  <a:cubicBezTo>
                    <a:pt x="1279878" y="854969"/>
                    <a:pt x="1278530" y="856318"/>
                    <a:pt x="1277303" y="857667"/>
                  </a:cubicBezTo>
                  <a:cubicBezTo>
                    <a:pt x="1276200" y="859016"/>
                    <a:pt x="1275219" y="860242"/>
                    <a:pt x="1274483" y="861591"/>
                  </a:cubicBezTo>
                  <a:cubicBezTo>
                    <a:pt x="1273747" y="862817"/>
                    <a:pt x="1273256" y="864044"/>
                    <a:pt x="1273134" y="865025"/>
                  </a:cubicBezTo>
                  <a:cubicBezTo>
                    <a:pt x="1273011" y="866006"/>
                    <a:pt x="1273134" y="866864"/>
                    <a:pt x="1273502" y="867600"/>
                  </a:cubicBezTo>
                  <a:cubicBezTo>
                    <a:pt x="1273747" y="867845"/>
                    <a:pt x="1273992" y="868091"/>
                    <a:pt x="1274237" y="868213"/>
                  </a:cubicBezTo>
                  <a:cubicBezTo>
                    <a:pt x="1274483" y="868336"/>
                    <a:pt x="1274851" y="868458"/>
                    <a:pt x="1275341" y="868581"/>
                  </a:cubicBezTo>
                  <a:cubicBezTo>
                    <a:pt x="1275709" y="868581"/>
                    <a:pt x="1276200" y="868581"/>
                    <a:pt x="1276690" y="868581"/>
                  </a:cubicBezTo>
                  <a:cubicBezTo>
                    <a:pt x="1277181" y="868581"/>
                    <a:pt x="1277671" y="868458"/>
                    <a:pt x="1278284" y="868336"/>
                  </a:cubicBezTo>
                  <a:cubicBezTo>
                    <a:pt x="1279020" y="868213"/>
                    <a:pt x="1279633" y="867968"/>
                    <a:pt x="1280491" y="867600"/>
                  </a:cubicBezTo>
                  <a:cubicBezTo>
                    <a:pt x="1281227" y="867232"/>
                    <a:pt x="1282086" y="866864"/>
                    <a:pt x="1282821" y="866496"/>
                  </a:cubicBezTo>
                  <a:cubicBezTo>
                    <a:pt x="1283680" y="866006"/>
                    <a:pt x="1284416" y="865515"/>
                    <a:pt x="1285274" y="864902"/>
                  </a:cubicBezTo>
                  <a:cubicBezTo>
                    <a:pt x="1286132" y="864289"/>
                    <a:pt x="1286991" y="863676"/>
                    <a:pt x="1287849" y="862940"/>
                  </a:cubicBezTo>
                  <a:cubicBezTo>
                    <a:pt x="1289321" y="861714"/>
                    <a:pt x="1290792" y="860365"/>
                    <a:pt x="1291896" y="859016"/>
                  </a:cubicBezTo>
                  <a:cubicBezTo>
                    <a:pt x="1293000" y="857667"/>
                    <a:pt x="1293981" y="856318"/>
                    <a:pt x="1294716" y="855092"/>
                  </a:cubicBezTo>
                  <a:cubicBezTo>
                    <a:pt x="1295452" y="853866"/>
                    <a:pt x="1295943" y="852639"/>
                    <a:pt x="1296065" y="851658"/>
                  </a:cubicBezTo>
                  <a:cubicBezTo>
                    <a:pt x="1296188" y="850677"/>
                    <a:pt x="1296065" y="849819"/>
                    <a:pt x="1295698" y="849206"/>
                  </a:cubicBezTo>
                  <a:cubicBezTo>
                    <a:pt x="1295452" y="848960"/>
                    <a:pt x="1295207" y="848715"/>
                    <a:pt x="1294962" y="848593"/>
                  </a:cubicBezTo>
                  <a:cubicBezTo>
                    <a:pt x="1294716" y="848470"/>
                    <a:pt x="1294349" y="848347"/>
                    <a:pt x="1293858" y="848225"/>
                  </a:cubicBezTo>
                  <a:cubicBezTo>
                    <a:pt x="1293490" y="848225"/>
                    <a:pt x="1293000" y="848225"/>
                    <a:pt x="1292509" y="848225"/>
                  </a:cubicBezTo>
                  <a:cubicBezTo>
                    <a:pt x="1292019" y="848225"/>
                    <a:pt x="1291528" y="848347"/>
                    <a:pt x="1290915" y="848470"/>
                  </a:cubicBezTo>
                  <a:moveTo>
                    <a:pt x="3808733" y="225392"/>
                  </a:moveTo>
                  <a:cubicBezTo>
                    <a:pt x="3807752" y="225637"/>
                    <a:pt x="3806893" y="225883"/>
                    <a:pt x="3805912" y="226251"/>
                  </a:cubicBezTo>
                  <a:cubicBezTo>
                    <a:pt x="3804931" y="226618"/>
                    <a:pt x="3803950" y="226986"/>
                    <a:pt x="3802969" y="227477"/>
                  </a:cubicBezTo>
                  <a:cubicBezTo>
                    <a:pt x="3801988" y="227967"/>
                    <a:pt x="3801007" y="228458"/>
                    <a:pt x="3800026" y="228948"/>
                  </a:cubicBezTo>
                  <a:cubicBezTo>
                    <a:pt x="3799045" y="229561"/>
                    <a:pt x="3798064" y="230052"/>
                    <a:pt x="3797083" y="230788"/>
                  </a:cubicBezTo>
                  <a:cubicBezTo>
                    <a:pt x="3794876" y="232382"/>
                    <a:pt x="3792791" y="233976"/>
                    <a:pt x="3791197" y="235693"/>
                  </a:cubicBezTo>
                  <a:cubicBezTo>
                    <a:pt x="3789603" y="237410"/>
                    <a:pt x="3788254" y="239126"/>
                    <a:pt x="3787395" y="240721"/>
                  </a:cubicBezTo>
                  <a:cubicBezTo>
                    <a:pt x="3786537" y="242315"/>
                    <a:pt x="3786046" y="243909"/>
                    <a:pt x="3785924" y="245381"/>
                  </a:cubicBezTo>
                  <a:cubicBezTo>
                    <a:pt x="3785924" y="246730"/>
                    <a:pt x="3786291" y="247956"/>
                    <a:pt x="3787150" y="248937"/>
                  </a:cubicBezTo>
                  <a:cubicBezTo>
                    <a:pt x="3787641" y="249427"/>
                    <a:pt x="3788254" y="249918"/>
                    <a:pt x="3789112" y="250286"/>
                  </a:cubicBezTo>
                  <a:cubicBezTo>
                    <a:pt x="3789848" y="250654"/>
                    <a:pt x="3790706" y="250776"/>
                    <a:pt x="3791687" y="250899"/>
                  </a:cubicBezTo>
                  <a:cubicBezTo>
                    <a:pt x="3792668" y="251021"/>
                    <a:pt x="3793649" y="250899"/>
                    <a:pt x="3794753" y="250899"/>
                  </a:cubicBezTo>
                  <a:cubicBezTo>
                    <a:pt x="3795857" y="250899"/>
                    <a:pt x="3797083" y="250531"/>
                    <a:pt x="3798309" y="250286"/>
                  </a:cubicBezTo>
                  <a:cubicBezTo>
                    <a:pt x="3799290" y="250041"/>
                    <a:pt x="3800149" y="249795"/>
                    <a:pt x="3801130" y="249427"/>
                  </a:cubicBezTo>
                  <a:cubicBezTo>
                    <a:pt x="3802111" y="249060"/>
                    <a:pt x="3803092" y="248692"/>
                    <a:pt x="3804073" y="248201"/>
                  </a:cubicBezTo>
                  <a:cubicBezTo>
                    <a:pt x="3805054" y="247711"/>
                    <a:pt x="3806035" y="247220"/>
                    <a:pt x="3807016" y="246607"/>
                  </a:cubicBezTo>
                  <a:cubicBezTo>
                    <a:pt x="3807997" y="245994"/>
                    <a:pt x="3808978" y="245381"/>
                    <a:pt x="3809959" y="244767"/>
                  </a:cubicBezTo>
                  <a:cubicBezTo>
                    <a:pt x="3812289" y="243173"/>
                    <a:pt x="3814251" y="241579"/>
                    <a:pt x="3815845" y="239862"/>
                  </a:cubicBezTo>
                  <a:cubicBezTo>
                    <a:pt x="3817439" y="238146"/>
                    <a:pt x="3818788" y="236429"/>
                    <a:pt x="3819647" y="234835"/>
                  </a:cubicBezTo>
                  <a:cubicBezTo>
                    <a:pt x="3820505" y="233240"/>
                    <a:pt x="3820996" y="231646"/>
                    <a:pt x="3821118" y="230297"/>
                  </a:cubicBezTo>
                  <a:cubicBezTo>
                    <a:pt x="3821118" y="228948"/>
                    <a:pt x="3820750" y="227722"/>
                    <a:pt x="3819769" y="226741"/>
                  </a:cubicBezTo>
                  <a:cubicBezTo>
                    <a:pt x="3819279" y="226128"/>
                    <a:pt x="3818666" y="225760"/>
                    <a:pt x="3817807" y="225392"/>
                  </a:cubicBezTo>
                  <a:cubicBezTo>
                    <a:pt x="3817071" y="225024"/>
                    <a:pt x="3816213" y="224902"/>
                    <a:pt x="3815232" y="224779"/>
                  </a:cubicBezTo>
                  <a:cubicBezTo>
                    <a:pt x="3814251" y="224779"/>
                    <a:pt x="3813270" y="224779"/>
                    <a:pt x="3812044" y="224779"/>
                  </a:cubicBezTo>
                  <a:cubicBezTo>
                    <a:pt x="3810940" y="224779"/>
                    <a:pt x="3809714" y="225147"/>
                    <a:pt x="3808487" y="225392"/>
                  </a:cubicBezTo>
                  <a:moveTo>
                    <a:pt x="1247014" y="885136"/>
                  </a:moveTo>
                  <a:cubicBezTo>
                    <a:pt x="1246278" y="885259"/>
                    <a:pt x="1245542" y="885626"/>
                    <a:pt x="1244807" y="885872"/>
                  </a:cubicBezTo>
                  <a:cubicBezTo>
                    <a:pt x="1244071" y="886240"/>
                    <a:pt x="1243212" y="886607"/>
                    <a:pt x="1242354" y="887098"/>
                  </a:cubicBezTo>
                  <a:cubicBezTo>
                    <a:pt x="1241496" y="887588"/>
                    <a:pt x="1240637" y="888079"/>
                    <a:pt x="1239779" y="888692"/>
                  </a:cubicBezTo>
                  <a:cubicBezTo>
                    <a:pt x="1238920" y="889305"/>
                    <a:pt x="1238062" y="889918"/>
                    <a:pt x="1237203" y="890654"/>
                  </a:cubicBezTo>
                  <a:cubicBezTo>
                    <a:pt x="1235732" y="891881"/>
                    <a:pt x="1234383" y="893229"/>
                    <a:pt x="1233279" y="894578"/>
                  </a:cubicBezTo>
                  <a:cubicBezTo>
                    <a:pt x="1232176" y="895927"/>
                    <a:pt x="1231195" y="897154"/>
                    <a:pt x="1230582" y="898380"/>
                  </a:cubicBezTo>
                  <a:cubicBezTo>
                    <a:pt x="1229968" y="899606"/>
                    <a:pt x="1229478" y="900710"/>
                    <a:pt x="1229355" y="901691"/>
                  </a:cubicBezTo>
                  <a:cubicBezTo>
                    <a:pt x="1229233" y="902672"/>
                    <a:pt x="1229355" y="903530"/>
                    <a:pt x="1229846" y="904143"/>
                  </a:cubicBezTo>
                  <a:cubicBezTo>
                    <a:pt x="1230091" y="904389"/>
                    <a:pt x="1230336" y="904634"/>
                    <a:pt x="1230582" y="904757"/>
                  </a:cubicBezTo>
                  <a:cubicBezTo>
                    <a:pt x="1230827" y="904879"/>
                    <a:pt x="1231195" y="905002"/>
                    <a:pt x="1231563" y="905125"/>
                  </a:cubicBezTo>
                  <a:cubicBezTo>
                    <a:pt x="1231931" y="905247"/>
                    <a:pt x="1232421" y="905125"/>
                    <a:pt x="1232789" y="905125"/>
                  </a:cubicBezTo>
                  <a:cubicBezTo>
                    <a:pt x="1233157" y="905125"/>
                    <a:pt x="1233770" y="905002"/>
                    <a:pt x="1234260" y="904879"/>
                  </a:cubicBezTo>
                  <a:cubicBezTo>
                    <a:pt x="1234996" y="904757"/>
                    <a:pt x="1235732" y="904511"/>
                    <a:pt x="1236468" y="904143"/>
                  </a:cubicBezTo>
                  <a:cubicBezTo>
                    <a:pt x="1237203" y="903776"/>
                    <a:pt x="1238062" y="903408"/>
                    <a:pt x="1238920" y="902917"/>
                  </a:cubicBezTo>
                  <a:cubicBezTo>
                    <a:pt x="1239779" y="902427"/>
                    <a:pt x="1240637" y="901936"/>
                    <a:pt x="1241496" y="901323"/>
                  </a:cubicBezTo>
                  <a:cubicBezTo>
                    <a:pt x="1242354" y="900710"/>
                    <a:pt x="1243212" y="900097"/>
                    <a:pt x="1244071" y="899361"/>
                  </a:cubicBezTo>
                  <a:cubicBezTo>
                    <a:pt x="1245542" y="898135"/>
                    <a:pt x="1246891" y="896786"/>
                    <a:pt x="1248117" y="895437"/>
                  </a:cubicBezTo>
                  <a:cubicBezTo>
                    <a:pt x="1249221" y="894088"/>
                    <a:pt x="1250202" y="892739"/>
                    <a:pt x="1250815" y="891513"/>
                  </a:cubicBezTo>
                  <a:cubicBezTo>
                    <a:pt x="1251551" y="890286"/>
                    <a:pt x="1251919" y="889183"/>
                    <a:pt x="1252042" y="888079"/>
                  </a:cubicBezTo>
                  <a:cubicBezTo>
                    <a:pt x="1252164" y="887098"/>
                    <a:pt x="1252042" y="886240"/>
                    <a:pt x="1251551" y="885626"/>
                  </a:cubicBezTo>
                  <a:cubicBezTo>
                    <a:pt x="1251306" y="885381"/>
                    <a:pt x="1251061" y="885136"/>
                    <a:pt x="1250815" y="885013"/>
                  </a:cubicBezTo>
                  <a:cubicBezTo>
                    <a:pt x="1250570" y="884891"/>
                    <a:pt x="1250202" y="884768"/>
                    <a:pt x="1249834" y="884646"/>
                  </a:cubicBezTo>
                  <a:cubicBezTo>
                    <a:pt x="1249466" y="884523"/>
                    <a:pt x="1248976" y="884646"/>
                    <a:pt x="1248608" y="884646"/>
                  </a:cubicBezTo>
                  <a:cubicBezTo>
                    <a:pt x="1248117" y="884646"/>
                    <a:pt x="1247627" y="884768"/>
                    <a:pt x="1247136" y="884891"/>
                  </a:cubicBezTo>
                  <a:moveTo>
                    <a:pt x="3834117" y="253842"/>
                  </a:moveTo>
                  <a:cubicBezTo>
                    <a:pt x="3833259" y="254087"/>
                    <a:pt x="3832277" y="254333"/>
                    <a:pt x="3831296" y="254700"/>
                  </a:cubicBezTo>
                  <a:cubicBezTo>
                    <a:pt x="3830315" y="255068"/>
                    <a:pt x="3829457" y="255436"/>
                    <a:pt x="3828476" y="255804"/>
                  </a:cubicBezTo>
                  <a:cubicBezTo>
                    <a:pt x="3827495" y="256295"/>
                    <a:pt x="3826514" y="256663"/>
                    <a:pt x="3825533" y="257276"/>
                  </a:cubicBezTo>
                  <a:cubicBezTo>
                    <a:pt x="3824552" y="257766"/>
                    <a:pt x="3823571" y="258379"/>
                    <a:pt x="3822712" y="258992"/>
                  </a:cubicBezTo>
                  <a:cubicBezTo>
                    <a:pt x="3820382" y="260464"/>
                    <a:pt x="3818420" y="262181"/>
                    <a:pt x="3816704" y="263898"/>
                  </a:cubicBezTo>
                  <a:cubicBezTo>
                    <a:pt x="3814987" y="265614"/>
                    <a:pt x="3813638" y="267331"/>
                    <a:pt x="3812657" y="268925"/>
                  </a:cubicBezTo>
                  <a:cubicBezTo>
                    <a:pt x="3811676" y="270642"/>
                    <a:pt x="3811063" y="272236"/>
                    <a:pt x="3810940" y="273585"/>
                  </a:cubicBezTo>
                  <a:cubicBezTo>
                    <a:pt x="3810817" y="275057"/>
                    <a:pt x="3811185" y="276283"/>
                    <a:pt x="3811921" y="277387"/>
                  </a:cubicBezTo>
                  <a:cubicBezTo>
                    <a:pt x="3812412" y="278000"/>
                    <a:pt x="3813025" y="278490"/>
                    <a:pt x="3813883" y="278858"/>
                  </a:cubicBezTo>
                  <a:cubicBezTo>
                    <a:pt x="3814619" y="279226"/>
                    <a:pt x="3815600" y="279472"/>
                    <a:pt x="3816581" y="279594"/>
                  </a:cubicBezTo>
                  <a:cubicBezTo>
                    <a:pt x="3817562" y="279594"/>
                    <a:pt x="3818666" y="279717"/>
                    <a:pt x="3819769" y="279594"/>
                  </a:cubicBezTo>
                  <a:cubicBezTo>
                    <a:pt x="3820873" y="279472"/>
                    <a:pt x="3822222" y="279226"/>
                    <a:pt x="3823448" y="278981"/>
                  </a:cubicBezTo>
                  <a:cubicBezTo>
                    <a:pt x="3824307" y="278736"/>
                    <a:pt x="3825288" y="278490"/>
                    <a:pt x="3826269" y="278123"/>
                  </a:cubicBezTo>
                  <a:cubicBezTo>
                    <a:pt x="3827250" y="277755"/>
                    <a:pt x="3828231" y="277387"/>
                    <a:pt x="3829089" y="277019"/>
                  </a:cubicBezTo>
                  <a:cubicBezTo>
                    <a:pt x="3830070" y="276528"/>
                    <a:pt x="3831051" y="276160"/>
                    <a:pt x="3832032" y="275547"/>
                  </a:cubicBezTo>
                  <a:cubicBezTo>
                    <a:pt x="3833013" y="275057"/>
                    <a:pt x="3833994" y="274444"/>
                    <a:pt x="3834975" y="273830"/>
                  </a:cubicBezTo>
                  <a:cubicBezTo>
                    <a:pt x="3837305" y="272359"/>
                    <a:pt x="3839267" y="270642"/>
                    <a:pt x="3840984" y="269048"/>
                  </a:cubicBezTo>
                  <a:cubicBezTo>
                    <a:pt x="3842701" y="267454"/>
                    <a:pt x="3844050" y="265614"/>
                    <a:pt x="3845031" y="264020"/>
                  </a:cubicBezTo>
                  <a:cubicBezTo>
                    <a:pt x="3846012" y="262304"/>
                    <a:pt x="3846502" y="260709"/>
                    <a:pt x="3846625" y="259360"/>
                  </a:cubicBezTo>
                  <a:cubicBezTo>
                    <a:pt x="3846748" y="258011"/>
                    <a:pt x="3846380" y="256663"/>
                    <a:pt x="3845521" y="255681"/>
                  </a:cubicBezTo>
                  <a:cubicBezTo>
                    <a:pt x="3845031" y="255068"/>
                    <a:pt x="3844418" y="254578"/>
                    <a:pt x="3843559" y="254210"/>
                  </a:cubicBezTo>
                  <a:cubicBezTo>
                    <a:pt x="3842824" y="253842"/>
                    <a:pt x="3841842" y="253597"/>
                    <a:pt x="3840862" y="253474"/>
                  </a:cubicBezTo>
                  <a:cubicBezTo>
                    <a:pt x="3839880" y="253474"/>
                    <a:pt x="3838777" y="253351"/>
                    <a:pt x="3837551" y="253474"/>
                  </a:cubicBezTo>
                  <a:cubicBezTo>
                    <a:pt x="3836324" y="253597"/>
                    <a:pt x="3835098" y="253842"/>
                    <a:pt x="3833872" y="254087"/>
                  </a:cubicBezTo>
                  <a:moveTo>
                    <a:pt x="1203603" y="922415"/>
                  </a:moveTo>
                  <a:cubicBezTo>
                    <a:pt x="1202868" y="922538"/>
                    <a:pt x="1202132" y="922906"/>
                    <a:pt x="1201273" y="923151"/>
                  </a:cubicBezTo>
                  <a:cubicBezTo>
                    <a:pt x="1200415" y="923519"/>
                    <a:pt x="1199679" y="923887"/>
                    <a:pt x="1198821" y="924377"/>
                  </a:cubicBezTo>
                  <a:cubicBezTo>
                    <a:pt x="1197962" y="924868"/>
                    <a:pt x="1197104" y="925481"/>
                    <a:pt x="1196245" y="926094"/>
                  </a:cubicBezTo>
                  <a:cubicBezTo>
                    <a:pt x="1195387" y="926707"/>
                    <a:pt x="1194529" y="927443"/>
                    <a:pt x="1193548" y="928179"/>
                  </a:cubicBezTo>
                  <a:cubicBezTo>
                    <a:pt x="1192076" y="929528"/>
                    <a:pt x="1190727" y="930876"/>
                    <a:pt x="1189624" y="932225"/>
                  </a:cubicBezTo>
                  <a:cubicBezTo>
                    <a:pt x="1188520" y="933574"/>
                    <a:pt x="1187661" y="934923"/>
                    <a:pt x="1186926" y="936150"/>
                  </a:cubicBezTo>
                  <a:cubicBezTo>
                    <a:pt x="1186313" y="937376"/>
                    <a:pt x="1185945" y="938480"/>
                    <a:pt x="1185822" y="939460"/>
                  </a:cubicBezTo>
                  <a:cubicBezTo>
                    <a:pt x="1185822" y="940442"/>
                    <a:pt x="1185822" y="941177"/>
                    <a:pt x="1186435" y="941790"/>
                  </a:cubicBezTo>
                  <a:cubicBezTo>
                    <a:pt x="1186680" y="942036"/>
                    <a:pt x="1186926" y="942158"/>
                    <a:pt x="1187171" y="942404"/>
                  </a:cubicBezTo>
                  <a:cubicBezTo>
                    <a:pt x="1187416" y="942526"/>
                    <a:pt x="1187784" y="942649"/>
                    <a:pt x="1188152" y="942649"/>
                  </a:cubicBezTo>
                  <a:cubicBezTo>
                    <a:pt x="1188520" y="942649"/>
                    <a:pt x="1188888" y="942649"/>
                    <a:pt x="1189378" y="942649"/>
                  </a:cubicBezTo>
                  <a:cubicBezTo>
                    <a:pt x="1189869" y="942649"/>
                    <a:pt x="1190237" y="942526"/>
                    <a:pt x="1190727" y="942404"/>
                  </a:cubicBezTo>
                  <a:cubicBezTo>
                    <a:pt x="1191463" y="942281"/>
                    <a:pt x="1192199" y="941913"/>
                    <a:pt x="1193057" y="941668"/>
                  </a:cubicBezTo>
                  <a:cubicBezTo>
                    <a:pt x="1193915" y="941300"/>
                    <a:pt x="1194651" y="940932"/>
                    <a:pt x="1195510" y="940442"/>
                  </a:cubicBezTo>
                  <a:cubicBezTo>
                    <a:pt x="1196368" y="939951"/>
                    <a:pt x="1197226" y="939338"/>
                    <a:pt x="1198085" y="938725"/>
                  </a:cubicBezTo>
                  <a:cubicBezTo>
                    <a:pt x="1198943" y="938112"/>
                    <a:pt x="1199924" y="937376"/>
                    <a:pt x="1200783" y="936640"/>
                  </a:cubicBezTo>
                  <a:cubicBezTo>
                    <a:pt x="1202254" y="935291"/>
                    <a:pt x="1203603" y="933942"/>
                    <a:pt x="1204707" y="932593"/>
                  </a:cubicBezTo>
                  <a:cubicBezTo>
                    <a:pt x="1205810" y="931244"/>
                    <a:pt x="1206669" y="929895"/>
                    <a:pt x="1207405" y="928669"/>
                  </a:cubicBezTo>
                  <a:cubicBezTo>
                    <a:pt x="1208018" y="927443"/>
                    <a:pt x="1208386" y="926339"/>
                    <a:pt x="1208508" y="925358"/>
                  </a:cubicBezTo>
                  <a:cubicBezTo>
                    <a:pt x="1208508" y="924377"/>
                    <a:pt x="1208508" y="923641"/>
                    <a:pt x="1207895" y="923028"/>
                  </a:cubicBezTo>
                  <a:cubicBezTo>
                    <a:pt x="1207650" y="922783"/>
                    <a:pt x="1207405" y="922660"/>
                    <a:pt x="1207159" y="922538"/>
                  </a:cubicBezTo>
                  <a:cubicBezTo>
                    <a:pt x="1206914" y="922415"/>
                    <a:pt x="1206546" y="922292"/>
                    <a:pt x="1206178" y="922292"/>
                  </a:cubicBezTo>
                  <a:cubicBezTo>
                    <a:pt x="1205810" y="922292"/>
                    <a:pt x="1205443" y="922292"/>
                    <a:pt x="1204952" y="922292"/>
                  </a:cubicBezTo>
                  <a:cubicBezTo>
                    <a:pt x="1204462" y="922292"/>
                    <a:pt x="1204094" y="922415"/>
                    <a:pt x="1203603" y="922538"/>
                  </a:cubicBezTo>
                  <a:moveTo>
                    <a:pt x="3857784" y="284254"/>
                  </a:moveTo>
                  <a:cubicBezTo>
                    <a:pt x="3856926" y="284499"/>
                    <a:pt x="3856067" y="284744"/>
                    <a:pt x="3855087" y="284990"/>
                  </a:cubicBezTo>
                  <a:cubicBezTo>
                    <a:pt x="3854228" y="285358"/>
                    <a:pt x="3853247" y="285603"/>
                    <a:pt x="3852389" y="286093"/>
                  </a:cubicBezTo>
                  <a:cubicBezTo>
                    <a:pt x="3851407" y="286461"/>
                    <a:pt x="3850549" y="286952"/>
                    <a:pt x="3849568" y="287442"/>
                  </a:cubicBezTo>
                  <a:cubicBezTo>
                    <a:pt x="3848587" y="287933"/>
                    <a:pt x="3847729" y="288423"/>
                    <a:pt x="3846748" y="289037"/>
                  </a:cubicBezTo>
                  <a:cubicBezTo>
                    <a:pt x="3844418" y="290508"/>
                    <a:pt x="3842333" y="292225"/>
                    <a:pt x="3840494" y="293819"/>
                  </a:cubicBezTo>
                  <a:cubicBezTo>
                    <a:pt x="3838654" y="295413"/>
                    <a:pt x="3837305" y="297253"/>
                    <a:pt x="3836324" y="298969"/>
                  </a:cubicBezTo>
                  <a:cubicBezTo>
                    <a:pt x="3835343" y="300686"/>
                    <a:pt x="3834607" y="302281"/>
                    <a:pt x="3834485" y="303752"/>
                  </a:cubicBezTo>
                  <a:cubicBezTo>
                    <a:pt x="3834239" y="305224"/>
                    <a:pt x="3834485" y="306572"/>
                    <a:pt x="3835343" y="307676"/>
                  </a:cubicBezTo>
                  <a:cubicBezTo>
                    <a:pt x="3835834" y="308289"/>
                    <a:pt x="3836447" y="308902"/>
                    <a:pt x="3837305" y="309270"/>
                  </a:cubicBezTo>
                  <a:cubicBezTo>
                    <a:pt x="3838041" y="309638"/>
                    <a:pt x="3839022" y="310006"/>
                    <a:pt x="3840003" y="310129"/>
                  </a:cubicBezTo>
                  <a:cubicBezTo>
                    <a:pt x="3840984" y="310251"/>
                    <a:pt x="3842210" y="310251"/>
                    <a:pt x="3843437" y="310129"/>
                  </a:cubicBezTo>
                  <a:cubicBezTo>
                    <a:pt x="3844663" y="310129"/>
                    <a:pt x="3845889" y="309761"/>
                    <a:pt x="3847238" y="309516"/>
                  </a:cubicBezTo>
                  <a:cubicBezTo>
                    <a:pt x="3848097" y="309270"/>
                    <a:pt x="3848955" y="309025"/>
                    <a:pt x="3849936" y="308780"/>
                  </a:cubicBezTo>
                  <a:cubicBezTo>
                    <a:pt x="3850794" y="308412"/>
                    <a:pt x="3851775" y="308167"/>
                    <a:pt x="3852634" y="307676"/>
                  </a:cubicBezTo>
                  <a:cubicBezTo>
                    <a:pt x="3853492" y="307186"/>
                    <a:pt x="3854473" y="306818"/>
                    <a:pt x="3855454" y="306327"/>
                  </a:cubicBezTo>
                  <a:cubicBezTo>
                    <a:pt x="3856435" y="305837"/>
                    <a:pt x="3857294" y="305346"/>
                    <a:pt x="3858275" y="304733"/>
                  </a:cubicBezTo>
                  <a:cubicBezTo>
                    <a:pt x="3860605" y="303262"/>
                    <a:pt x="3862689" y="301545"/>
                    <a:pt x="3864529" y="299828"/>
                  </a:cubicBezTo>
                  <a:cubicBezTo>
                    <a:pt x="3866246" y="298111"/>
                    <a:pt x="3867717" y="296394"/>
                    <a:pt x="3868698" y="294678"/>
                  </a:cubicBezTo>
                  <a:cubicBezTo>
                    <a:pt x="3869679" y="292961"/>
                    <a:pt x="3870415" y="291367"/>
                    <a:pt x="3870538" y="289895"/>
                  </a:cubicBezTo>
                  <a:cubicBezTo>
                    <a:pt x="3870660" y="288423"/>
                    <a:pt x="3870538" y="287074"/>
                    <a:pt x="3869679" y="285971"/>
                  </a:cubicBezTo>
                  <a:cubicBezTo>
                    <a:pt x="3869189" y="285358"/>
                    <a:pt x="3868576" y="284744"/>
                    <a:pt x="3867717" y="284377"/>
                  </a:cubicBezTo>
                  <a:cubicBezTo>
                    <a:pt x="3866982" y="284009"/>
                    <a:pt x="3866000" y="283641"/>
                    <a:pt x="3865019" y="283518"/>
                  </a:cubicBezTo>
                  <a:cubicBezTo>
                    <a:pt x="3864038" y="283396"/>
                    <a:pt x="3862812" y="283396"/>
                    <a:pt x="3861709" y="283518"/>
                  </a:cubicBezTo>
                  <a:cubicBezTo>
                    <a:pt x="3860605" y="283641"/>
                    <a:pt x="3859256" y="283886"/>
                    <a:pt x="3857907" y="284131"/>
                  </a:cubicBezTo>
                  <a:moveTo>
                    <a:pt x="1160683" y="960308"/>
                  </a:moveTo>
                  <a:cubicBezTo>
                    <a:pt x="1159947" y="960430"/>
                    <a:pt x="1159211" y="960798"/>
                    <a:pt x="1158353" y="961166"/>
                  </a:cubicBezTo>
                  <a:cubicBezTo>
                    <a:pt x="1157495" y="961534"/>
                    <a:pt x="1156636" y="962024"/>
                    <a:pt x="1155778" y="962515"/>
                  </a:cubicBezTo>
                  <a:cubicBezTo>
                    <a:pt x="1154920" y="963005"/>
                    <a:pt x="1153938" y="963618"/>
                    <a:pt x="1153080" y="964354"/>
                  </a:cubicBezTo>
                  <a:cubicBezTo>
                    <a:pt x="1152222" y="964967"/>
                    <a:pt x="1151241" y="965703"/>
                    <a:pt x="1150382" y="966562"/>
                  </a:cubicBezTo>
                  <a:cubicBezTo>
                    <a:pt x="1148911" y="967910"/>
                    <a:pt x="1147562" y="969259"/>
                    <a:pt x="1146581" y="970608"/>
                  </a:cubicBezTo>
                  <a:cubicBezTo>
                    <a:pt x="1145600" y="971957"/>
                    <a:pt x="1144619" y="973306"/>
                    <a:pt x="1144006" y="974410"/>
                  </a:cubicBezTo>
                  <a:cubicBezTo>
                    <a:pt x="1143392" y="975636"/>
                    <a:pt x="1143025" y="976740"/>
                    <a:pt x="1143025" y="977721"/>
                  </a:cubicBezTo>
                  <a:cubicBezTo>
                    <a:pt x="1143025" y="978702"/>
                    <a:pt x="1143147" y="979438"/>
                    <a:pt x="1143638" y="979928"/>
                  </a:cubicBezTo>
                  <a:cubicBezTo>
                    <a:pt x="1143883" y="980173"/>
                    <a:pt x="1144128" y="980296"/>
                    <a:pt x="1144373" y="980419"/>
                  </a:cubicBezTo>
                  <a:cubicBezTo>
                    <a:pt x="1144619" y="980419"/>
                    <a:pt x="1144987" y="980664"/>
                    <a:pt x="1145354" y="980664"/>
                  </a:cubicBezTo>
                  <a:cubicBezTo>
                    <a:pt x="1145722" y="980664"/>
                    <a:pt x="1146090" y="980664"/>
                    <a:pt x="1146581" y="980664"/>
                  </a:cubicBezTo>
                  <a:cubicBezTo>
                    <a:pt x="1147071" y="980664"/>
                    <a:pt x="1147439" y="980664"/>
                    <a:pt x="1147930" y="980419"/>
                  </a:cubicBezTo>
                  <a:cubicBezTo>
                    <a:pt x="1148665" y="980296"/>
                    <a:pt x="1149524" y="979928"/>
                    <a:pt x="1150260" y="979560"/>
                  </a:cubicBezTo>
                  <a:cubicBezTo>
                    <a:pt x="1150995" y="979192"/>
                    <a:pt x="1151976" y="978702"/>
                    <a:pt x="1152835" y="978211"/>
                  </a:cubicBezTo>
                  <a:cubicBezTo>
                    <a:pt x="1153693" y="977721"/>
                    <a:pt x="1154674" y="977108"/>
                    <a:pt x="1155533" y="976372"/>
                  </a:cubicBezTo>
                  <a:cubicBezTo>
                    <a:pt x="1156391" y="975759"/>
                    <a:pt x="1157372" y="975023"/>
                    <a:pt x="1158230" y="974164"/>
                  </a:cubicBezTo>
                  <a:cubicBezTo>
                    <a:pt x="1159702" y="972816"/>
                    <a:pt x="1161051" y="971467"/>
                    <a:pt x="1162155" y="970118"/>
                  </a:cubicBezTo>
                  <a:cubicBezTo>
                    <a:pt x="1163258" y="968769"/>
                    <a:pt x="1164117" y="967420"/>
                    <a:pt x="1164730" y="966194"/>
                  </a:cubicBezTo>
                  <a:cubicBezTo>
                    <a:pt x="1165343" y="964967"/>
                    <a:pt x="1165711" y="963864"/>
                    <a:pt x="1165711" y="962883"/>
                  </a:cubicBezTo>
                  <a:cubicBezTo>
                    <a:pt x="1165711" y="961902"/>
                    <a:pt x="1165588" y="961166"/>
                    <a:pt x="1164975" y="960675"/>
                  </a:cubicBezTo>
                  <a:cubicBezTo>
                    <a:pt x="1164730" y="960430"/>
                    <a:pt x="1164485" y="960308"/>
                    <a:pt x="1164239" y="960185"/>
                  </a:cubicBezTo>
                  <a:cubicBezTo>
                    <a:pt x="1163994" y="960185"/>
                    <a:pt x="1163626" y="959940"/>
                    <a:pt x="1163258" y="959940"/>
                  </a:cubicBezTo>
                  <a:cubicBezTo>
                    <a:pt x="1162890" y="959940"/>
                    <a:pt x="1162522" y="959940"/>
                    <a:pt x="1162032" y="959940"/>
                  </a:cubicBezTo>
                  <a:cubicBezTo>
                    <a:pt x="1161664" y="959940"/>
                    <a:pt x="1161174" y="960062"/>
                    <a:pt x="1160683" y="960185"/>
                  </a:cubicBezTo>
                  <a:moveTo>
                    <a:pt x="3879735" y="316383"/>
                  </a:moveTo>
                  <a:cubicBezTo>
                    <a:pt x="3878877" y="316628"/>
                    <a:pt x="3878018" y="316873"/>
                    <a:pt x="3877160" y="317119"/>
                  </a:cubicBezTo>
                  <a:cubicBezTo>
                    <a:pt x="3876301" y="317364"/>
                    <a:pt x="3875443" y="317732"/>
                    <a:pt x="3874584" y="318100"/>
                  </a:cubicBezTo>
                  <a:cubicBezTo>
                    <a:pt x="3873726" y="318467"/>
                    <a:pt x="3872868" y="318835"/>
                    <a:pt x="3871887" y="319326"/>
                  </a:cubicBezTo>
                  <a:cubicBezTo>
                    <a:pt x="3870906" y="319816"/>
                    <a:pt x="3870047" y="320307"/>
                    <a:pt x="3869189" y="320797"/>
                  </a:cubicBezTo>
                  <a:cubicBezTo>
                    <a:pt x="3866736" y="322269"/>
                    <a:pt x="3864652" y="323863"/>
                    <a:pt x="3862812" y="325580"/>
                  </a:cubicBezTo>
                  <a:cubicBezTo>
                    <a:pt x="3860972" y="327297"/>
                    <a:pt x="3859501" y="329014"/>
                    <a:pt x="3858397" y="330730"/>
                  </a:cubicBezTo>
                  <a:cubicBezTo>
                    <a:pt x="3857294" y="332447"/>
                    <a:pt x="3856558" y="334164"/>
                    <a:pt x="3856313" y="335636"/>
                  </a:cubicBezTo>
                  <a:cubicBezTo>
                    <a:pt x="3856067" y="337230"/>
                    <a:pt x="3856313" y="338579"/>
                    <a:pt x="3856926" y="339682"/>
                  </a:cubicBezTo>
                  <a:cubicBezTo>
                    <a:pt x="3857417" y="340418"/>
                    <a:pt x="3858030" y="341031"/>
                    <a:pt x="3858765" y="341399"/>
                  </a:cubicBezTo>
                  <a:cubicBezTo>
                    <a:pt x="3859501" y="341767"/>
                    <a:pt x="3860482" y="342135"/>
                    <a:pt x="3861586" y="342380"/>
                  </a:cubicBezTo>
                  <a:cubicBezTo>
                    <a:pt x="3862689" y="342503"/>
                    <a:pt x="3863793" y="342625"/>
                    <a:pt x="3865019" y="342503"/>
                  </a:cubicBezTo>
                  <a:cubicBezTo>
                    <a:pt x="3866246" y="342503"/>
                    <a:pt x="3867595" y="342257"/>
                    <a:pt x="3869066" y="341890"/>
                  </a:cubicBezTo>
                  <a:cubicBezTo>
                    <a:pt x="3869925" y="341644"/>
                    <a:pt x="3870783" y="341399"/>
                    <a:pt x="3871642" y="341154"/>
                  </a:cubicBezTo>
                  <a:cubicBezTo>
                    <a:pt x="3872500" y="340909"/>
                    <a:pt x="3873358" y="340541"/>
                    <a:pt x="3874339" y="340173"/>
                  </a:cubicBezTo>
                  <a:cubicBezTo>
                    <a:pt x="3875197" y="339805"/>
                    <a:pt x="3876179" y="339315"/>
                    <a:pt x="3877037" y="338947"/>
                  </a:cubicBezTo>
                  <a:cubicBezTo>
                    <a:pt x="3877895" y="338579"/>
                    <a:pt x="3878877" y="337966"/>
                    <a:pt x="3879735" y="337352"/>
                  </a:cubicBezTo>
                  <a:cubicBezTo>
                    <a:pt x="3882187" y="335881"/>
                    <a:pt x="3884272" y="334287"/>
                    <a:pt x="3886112" y="332570"/>
                  </a:cubicBezTo>
                  <a:cubicBezTo>
                    <a:pt x="3887951" y="330853"/>
                    <a:pt x="3889422" y="329136"/>
                    <a:pt x="3890526" y="327419"/>
                  </a:cubicBezTo>
                  <a:cubicBezTo>
                    <a:pt x="3891630" y="325703"/>
                    <a:pt x="3892366" y="323986"/>
                    <a:pt x="3892611" y="322514"/>
                  </a:cubicBezTo>
                  <a:cubicBezTo>
                    <a:pt x="3892856" y="320920"/>
                    <a:pt x="3892611" y="319571"/>
                    <a:pt x="3891998" y="318467"/>
                  </a:cubicBezTo>
                  <a:cubicBezTo>
                    <a:pt x="3891507" y="317732"/>
                    <a:pt x="3890894" y="317241"/>
                    <a:pt x="3890036" y="316751"/>
                  </a:cubicBezTo>
                  <a:cubicBezTo>
                    <a:pt x="3889177" y="316260"/>
                    <a:pt x="3888319" y="316015"/>
                    <a:pt x="3887215" y="315892"/>
                  </a:cubicBezTo>
                  <a:cubicBezTo>
                    <a:pt x="3886112" y="315770"/>
                    <a:pt x="3885008" y="315647"/>
                    <a:pt x="3883659" y="315892"/>
                  </a:cubicBezTo>
                  <a:cubicBezTo>
                    <a:pt x="3882433" y="315892"/>
                    <a:pt x="3881084" y="316260"/>
                    <a:pt x="3879612" y="316506"/>
                  </a:cubicBezTo>
                  <a:moveTo>
                    <a:pt x="1118253" y="998568"/>
                  </a:moveTo>
                  <a:cubicBezTo>
                    <a:pt x="1117518" y="998813"/>
                    <a:pt x="1116659" y="999058"/>
                    <a:pt x="1115801" y="999426"/>
                  </a:cubicBezTo>
                  <a:cubicBezTo>
                    <a:pt x="1114942" y="999794"/>
                    <a:pt x="1114084" y="1000285"/>
                    <a:pt x="1113103" y="1000775"/>
                  </a:cubicBezTo>
                  <a:cubicBezTo>
                    <a:pt x="1112122" y="1001266"/>
                    <a:pt x="1111264" y="1002001"/>
                    <a:pt x="1110283" y="1002615"/>
                  </a:cubicBezTo>
                  <a:cubicBezTo>
                    <a:pt x="1109302" y="1003350"/>
                    <a:pt x="1108443" y="1004086"/>
                    <a:pt x="1107462" y="1004944"/>
                  </a:cubicBezTo>
                  <a:cubicBezTo>
                    <a:pt x="1105991" y="1006293"/>
                    <a:pt x="1104764" y="1007642"/>
                    <a:pt x="1103661" y="1008991"/>
                  </a:cubicBezTo>
                  <a:cubicBezTo>
                    <a:pt x="1102557" y="1010340"/>
                    <a:pt x="1101821" y="1011689"/>
                    <a:pt x="1101208" y="1012793"/>
                  </a:cubicBezTo>
                  <a:cubicBezTo>
                    <a:pt x="1100595" y="1014019"/>
                    <a:pt x="1100350" y="1015123"/>
                    <a:pt x="1100227" y="1015981"/>
                  </a:cubicBezTo>
                  <a:cubicBezTo>
                    <a:pt x="1100227" y="1016962"/>
                    <a:pt x="1100472" y="1017698"/>
                    <a:pt x="1101085" y="1018188"/>
                  </a:cubicBezTo>
                  <a:cubicBezTo>
                    <a:pt x="1101331" y="1018434"/>
                    <a:pt x="1101576" y="1018556"/>
                    <a:pt x="1101821" y="1018679"/>
                  </a:cubicBezTo>
                  <a:cubicBezTo>
                    <a:pt x="1102066" y="1018679"/>
                    <a:pt x="1102434" y="1018801"/>
                    <a:pt x="1102802" y="1018924"/>
                  </a:cubicBezTo>
                  <a:cubicBezTo>
                    <a:pt x="1103170" y="1018924"/>
                    <a:pt x="1103538" y="1018924"/>
                    <a:pt x="1103906" y="1018924"/>
                  </a:cubicBezTo>
                  <a:cubicBezTo>
                    <a:pt x="1104274" y="1018924"/>
                    <a:pt x="1104764" y="1018924"/>
                    <a:pt x="1105132" y="1018679"/>
                  </a:cubicBezTo>
                  <a:cubicBezTo>
                    <a:pt x="1105868" y="1018434"/>
                    <a:pt x="1106726" y="1018188"/>
                    <a:pt x="1107585" y="1017820"/>
                  </a:cubicBezTo>
                  <a:cubicBezTo>
                    <a:pt x="1108443" y="1017453"/>
                    <a:pt x="1109302" y="1016962"/>
                    <a:pt x="1110283" y="1016472"/>
                  </a:cubicBezTo>
                  <a:cubicBezTo>
                    <a:pt x="1111264" y="1015981"/>
                    <a:pt x="1112122" y="1015245"/>
                    <a:pt x="1113103" y="1014632"/>
                  </a:cubicBezTo>
                  <a:cubicBezTo>
                    <a:pt x="1114084" y="1013896"/>
                    <a:pt x="1114942" y="1013161"/>
                    <a:pt x="1115923" y="1012302"/>
                  </a:cubicBezTo>
                  <a:cubicBezTo>
                    <a:pt x="1117395" y="1010953"/>
                    <a:pt x="1118621" y="1009604"/>
                    <a:pt x="1119725" y="1008255"/>
                  </a:cubicBezTo>
                  <a:cubicBezTo>
                    <a:pt x="1120829" y="1006906"/>
                    <a:pt x="1121564" y="1005557"/>
                    <a:pt x="1122178" y="1004454"/>
                  </a:cubicBezTo>
                  <a:cubicBezTo>
                    <a:pt x="1122791" y="1003228"/>
                    <a:pt x="1123036" y="1002124"/>
                    <a:pt x="1123159" y="1001266"/>
                  </a:cubicBezTo>
                  <a:cubicBezTo>
                    <a:pt x="1123159" y="1000285"/>
                    <a:pt x="1122913" y="999549"/>
                    <a:pt x="1122300" y="999058"/>
                  </a:cubicBezTo>
                  <a:cubicBezTo>
                    <a:pt x="1122055" y="998813"/>
                    <a:pt x="1121810" y="998690"/>
                    <a:pt x="1121564" y="998568"/>
                  </a:cubicBezTo>
                  <a:cubicBezTo>
                    <a:pt x="1121319" y="998568"/>
                    <a:pt x="1120951" y="998445"/>
                    <a:pt x="1120583" y="998322"/>
                  </a:cubicBezTo>
                  <a:cubicBezTo>
                    <a:pt x="1120216" y="998322"/>
                    <a:pt x="1119848" y="998322"/>
                    <a:pt x="1119480" y="998322"/>
                  </a:cubicBezTo>
                  <a:cubicBezTo>
                    <a:pt x="1119112" y="998322"/>
                    <a:pt x="1118621" y="998322"/>
                    <a:pt x="1118253" y="998568"/>
                  </a:cubicBezTo>
                  <a:moveTo>
                    <a:pt x="3899969" y="350351"/>
                  </a:moveTo>
                  <a:cubicBezTo>
                    <a:pt x="3899233" y="350596"/>
                    <a:pt x="3898375" y="350719"/>
                    <a:pt x="3897516" y="351087"/>
                  </a:cubicBezTo>
                  <a:cubicBezTo>
                    <a:pt x="3896658" y="351332"/>
                    <a:pt x="3895799" y="351700"/>
                    <a:pt x="3895063" y="352068"/>
                  </a:cubicBezTo>
                  <a:cubicBezTo>
                    <a:pt x="3894205" y="352436"/>
                    <a:pt x="3893347" y="352804"/>
                    <a:pt x="3892488" y="353294"/>
                  </a:cubicBezTo>
                  <a:cubicBezTo>
                    <a:pt x="3891630" y="353662"/>
                    <a:pt x="3890772" y="354153"/>
                    <a:pt x="3889913" y="354643"/>
                  </a:cubicBezTo>
                  <a:cubicBezTo>
                    <a:pt x="3887460" y="356115"/>
                    <a:pt x="3885253" y="357709"/>
                    <a:pt x="3883414" y="359426"/>
                  </a:cubicBezTo>
                  <a:cubicBezTo>
                    <a:pt x="3881574" y="361142"/>
                    <a:pt x="3879980" y="362859"/>
                    <a:pt x="3878754" y="364576"/>
                  </a:cubicBezTo>
                  <a:cubicBezTo>
                    <a:pt x="3877527" y="366293"/>
                    <a:pt x="3876792" y="368010"/>
                    <a:pt x="3876424" y="369604"/>
                  </a:cubicBezTo>
                  <a:cubicBezTo>
                    <a:pt x="3876056" y="371198"/>
                    <a:pt x="3876179" y="372670"/>
                    <a:pt x="3876914" y="373896"/>
                  </a:cubicBezTo>
                  <a:cubicBezTo>
                    <a:pt x="3877405" y="374632"/>
                    <a:pt x="3878018" y="375367"/>
                    <a:pt x="3878754" y="375858"/>
                  </a:cubicBezTo>
                  <a:cubicBezTo>
                    <a:pt x="3879490" y="376348"/>
                    <a:pt x="3880471" y="376716"/>
                    <a:pt x="3881574" y="376961"/>
                  </a:cubicBezTo>
                  <a:cubicBezTo>
                    <a:pt x="3882678" y="377207"/>
                    <a:pt x="3883904" y="377207"/>
                    <a:pt x="3885130" y="377207"/>
                  </a:cubicBezTo>
                  <a:cubicBezTo>
                    <a:pt x="3886480" y="377207"/>
                    <a:pt x="3887828" y="376961"/>
                    <a:pt x="3889300" y="376594"/>
                  </a:cubicBezTo>
                  <a:cubicBezTo>
                    <a:pt x="3890036" y="376348"/>
                    <a:pt x="3890894" y="376226"/>
                    <a:pt x="3891752" y="375858"/>
                  </a:cubicBezTo>
                  <a:cubicBezTo>
                    <a:pt x="3892611" y="375490"/>
                    <a:pt x="3893469" y="375245"/>
                    <a:pt x="3894205" y="374877"/>
                  </a:cubicBezTo>
                  <a:cubicBezTo>
                    <a:pt x="3895063" y="374509"/>
                    <a:pt x="3895922" y="374141"/>
                    <a:pt x="3896780" y="373650"/>
                  </a:cubicBezTo>
                  <a:cubicBezTo>
                    <a:pt x="3897639" y="373283"/>
                    <a:pt x="3898497" y="372792"/>
                    <a:pt x="3899355" y="372302"/>
                  </a:cubicBezTo>
                  <a:cubicBezTo>
                    <a:pt x="3901808" y="370830"/>
                    <a:pt x="3904015" y="369236"/>
                    <a:pt x="3905855" y="367519"/>
                  </a:cubicBezTo>
                  <a:cubicBezTo>
                    <a:pt x="3907694" y="365802"/>
                    <a:pt x="3909288" y="364085"/>
                    <a:pt x="3910392" y="362246"/>
                  </a:cubicBezTo>
                  <a:cubicBezTo>
                    <a:pt x="3911618" y="360529"/>
                    <a:pt x="3912354" y="358812"/>
                    <a:pt x="3912600" y="357218"/>
                  </a:cubicBezTo>
                  <a:cubicBezTo>
                    <a:pt x="3912967" y="355624"/>
                    <a:pt x="3912722" y="354153"/>
                    <a:pt x="3912109" y="352926"/>
                  </a:cubicBezTo>
                  <a:cubicBezTo>
                    <a:pt x="3911741" y="352190"/>
                    <a:pt x="3911005" y="351455"/>
                    <a:pt x="3910270" y="350964"/>
                  </a:cubicBezTo>
                  <a:cubicBezTo>
                    <a:pt x="3909534" y="350474"/>
                    <a:pt x="3908553" y="350106"/>
                    <a:pt x="3907449" y="349983"/>
                  </a:cubicBezTo>
                  <a:cubicBezTo>
                    <a:pt x="3906345" y="349738"/>
                    <a:pt x="3905119" y="349738"/>
                    <a:pt x="3903893" y="349861"/>
                  </a:cubicBezTo>
                  <a:cubicBezTo>
                    <a:pt x="3902544" y="349861"/>
                    <a:pt x="3901195" y="350106"/>
                    <a:pt x="3899723" y="350474"/>
                  </a:cubicBezTo>
                  <a:moveTo>
                    <a:pt x="1076192" y="1037441"/>
                  </a:moveTo>
                  <a:cubicBezTo>
                    <a:pt x="1075456" y="1037686"/>
                    <a:pt x="1074598" y="1037932"/>
                    <a:pt x="1073739" y="1038300"/>
                  </a:cubicBezTo>
                  <a:cubicBezTo>
                    <a:pt x="1072881" y="1038667"/>
                    <a:pt x="1071900" y="1039158"/>
                    <a:pt x="1070919" y="1039771"/>
                  </a:cubicBezTo>
                  <a:cubicBezTo>
                    <a:pt x="1069938" y="1040384"/>
                    <a:pt x="1068957" y="1040997"/>
                    <a:pt x="1068098" y="1041733"/>
                  </a:cubicBezTo>
                  <a:cubicBezTo>
                    <a:pt x="1067117" y="1042469"/>
                    <a:pt x="1066136" y="1043327"/>
                    <a:pt x="1065278" y="1044186"/>
                  </a:cubicBezTo>
                  <a:cubicBezTo>
                    <a:pt x="1063806" y="1045535"/>
                    <a:pt x="1062580" y="1046884"/>
                    <a:pt x="1061599" y="1048232"/>
                  </a:cubicBezTo>
                  <a:cubicBezTo>
                    <a:pt x="1060618" y="1049581"/>
                    <a:pt x="1059759" y="1050808"/>
                    <a:pt x="1059269" y="1052034"/>
                  </a:cubicBezTo>
                  <a:cubicBezTo>
                    <a:pt x="1058778" y="1053260"/>
                    <a:pt x="1058410" y="1054364"/>
                    <a:pt x="1058410" y="1055222"/>
                  </a:cubicBezTo>
                  <a:cubicBezTo>
                    <a:pt x="1058410" y="1056081"/>
                    <a:pt x="1058656" y="1056817"/>
                    <a:pt x="1059269" y="1057307"/>
                  </a:cubicBezTo>
                  <a:cubicBezTo>
                    <a:pt x="1059514" y="1057430"/>
                    <a:pt x="1059759" y="1057552"/>
                    <a:pt x="1060005" y="1057675"/>
                  </a:cubicBezTo>
                  <a:cubicBezTo>
                    <a:pt x="1060250" y="1057798"/>
                    <a:pt x="1060618" y="1057798"/>
                    <a:pt x="1060863" y="1057920"/>
                  </a:cubicBezTo>
                  <a:cubicBezTo>
                    <a:pt x="1061231" y="1057920"/>
                    <a:pt x="1061599" y="1057920"/>
                    <a:pt x="1061967" y="1057920"/>
                  </a:cubicBezTo>
                  <a:cubicBezTo>
                    <a:pt x="1062335" y="1057920"/>
                    <a:pt x="1062703" y="1057920"/>
                    <a:pt x="1063193" y="1057675"/>
                  </a:cubicBezTo>
                  <a:cubicBezTo>
                    <a:pt x="1063929" y="1057430"/>
                    <a:pt x="1064787" y="1057184"/>
                    <a:pt x="1065646" y="1056817"/>
                  </a:cubicBezTo>
                  <a:cubicBezTo>
                    <a:pt x="1066504" y="1056449"/>
                    <a:pt x="1067485" y="1055958"/>
                    <a:pt x="1068344" y="1055345"/>
                  </a:cubicBezTo>
                  <a:cubicBezTo>
                    <a:pt x="1069324" y="1054732"/>
                    <a:pt x="1070305" y="1054119"/>
                    <a:pt x="1071164" y="1053383"/>
                  </a:cubicBezTo>
                  <a:cubicBezTo>
                    <a:pt x="1072145" y="1052647"/>
                    <a:pt x="1073126" y="1051789"/>
                    <a:pt x="1073984" y="1050930"/>
                  </a:cubicBezTo>
                  <a:cubicBezTo>
                    <a:pt x="1075456" y="1049581"/>
                    <a:pt x="1076682" y="1048232"/>
                    <a:pt x="1077663" y="1046884"/>
                  </a:cubicBezTo>
                  <a:cubicBezTo>
                    <a:pt x="1078644" y="1045535"/>
                    <a:pt x="1079503" y="1044186"/>
                    <a:pt x="1079993" y="1043082"/>
                  </a:cubicBezTo>
                  <a:cubicBezTo>
                    <a:pt x="1080484" y="1041978"/>
                    <a:pt x="1080852" y="1040752"/>
                    <a:pt x="1080852" y="1039894"/>
                  </a:cubicBezTo>
                  <a:cubicBezTo>
                    <a:pt x="1080852" y="1039035"/>
                    <a:pt x="1080606" y="1038300"/>
                    <a:pt x="1079870" y="1037809"/>
                  </a:cubicBezTo>
                  <a:cubicBezTo>
                    <a:pt x="1079625" y="1037686"/>
                    <a:pt x="1079380" y="1037564"/>
                    <a:pt x="1079135" y="1037441"/>
                  </a:cubicBezTo>
                  <a:cubicBezTo>
                    <a:pt x="1078890" y="1037441"/>
                    <a:pt x="1078522" y="1037319"/>
                    <a:pt x="1078276" y="1037319"/>
                  </a:cubicBezTo>
                  <a:cubicBezTo>
                    <a:pt x="1077909" y="1037319"/>
                    <a:pt x="1077541" y="1037319"/>
                    <a:pt x="1077173" y="1037319"/>
                  </a:cubicBezTo>
                  <a:cubicBezTo>
                    <a:pt x="1076805" y="1037319"/>
                    <a:pt x="1076437" y="1037319"/>
                    <a:pt x="1075946" y="1037564"/>
                  </a:cubicBezTo>
                  <a:moveTo>
                    <a:pt x="3918240" y="386159"/>
                  </a:moveTo>
                  <a:cubicBezTo>
                    <a:pt x="3917505" y="386281"/>
                    <a:pt x="3916646" y="386527"/>
                    <a:pt x="3915910" y="386772"/>
                  </a:cubicBezTo>
                  <a:cubicBezTo>
                    <a:pt x="3915175" y="387017"/>
                    <a:pt x="3914316" y="387262"/>
                    <a:pt x="3913458" y="387630"/>
                  </a:cubicBezTo>
                  <a:cubicBezTo>
                    <a:pt x="3912600" y="387998"/>
                    <a:pt x="3911864" y="388366"/>
                    <a:pt x="3911005" y="388734"/>
                  </a:cubicBezTo>
                  <a:cubicBezTo>
                    <a:pt x="3910147" y="389102"/>
                    <a:pt x="3909288" y="389592"/>
                    <a:pt x="3908553" y="390083"/>
                  </a:cubicBezTo>
                  <a:cubicBezTo>
                    <a:pt x="3906100" y="391432"/>
                    <a:pt x="3903893" y="393026"/>
                    <a:pt x="3901931" y="394743"/>
                  </a:cubicBezTo>
                  <a:cubicBezTo>
                    <a:pt x="3899969" y="396459"/>
                    <a:pt x="3898375" y="398176"/>
                    <a:pt x="3897148" y="400016"/>
                  </a:cubicBezTo>
                  <a:cubicBezTo>
                    <a:pt x="3895922" y="401855"/>
                    <a:pt x="3895063" y="403572"/>
                    <a:pt x="3894695" y="405166"/>
                  </a:cubicBezTo>
                  <a:cubicBezTo>
                    <a:pt x="3894328" y="406760"/>
                    <a:pt x="3894328" y="408232"/>
                    <a:pt x="3894941" y="409581"/>
                  </a:cubicBezTo>
                  <a:cubicBezTo>
                    <a:pt x="3895309" y="410439"/>
                    <a:pt x="3895922" y="411175"/>
                    <a:pt x="3896780" y="411666"/>
                  </a:cubicBezTo>
                  <a:cubicBezTo>
                    <a:pt x="3897639" y="412156"/>
                    <a:pt x="3898497" y="412647"/>
                    <a:pt x="3899723" y="412892"/>
                  </a:cubicBezTo>
                  <a:cubicBezTo>
                    <a:pt x="3900827" y="413137"/>
                    <a:pt x="3902053" y="413260"/>
                    <a:pt x="3903402" y="413137"/>
                  </a:cubicBezTo>
                  <a:cubicBezTo>
                    <a:pt x="3904751" y="413137"/>
                    <a:pt x="3906223" y="412892"/>
                    <a:pt x="3907817" y="412524"/>
                  </a:cubicBezTo>
                  <a:cubicBezTo>
                    <a:pt x="3908553" y="412401"/>
                    <a:pt x="3909288" y="412156"/>
                    <a:pt x="3910147" y="411911"/>
                  </a:cubicBezTo>
                  <a:cubicBezTo>
                    <a:pt x="3910883" y="411666"/>
                    <a:pt x="3911741" y="411420"/>
                    <a:pt x="3912477" y="411052"/>
                  </a:cubicBezTo>
                  <a:cubicBezTo>
                    <a:pt x="3913335" y="410684"/>
                    <a:pt x="3914071" y="410317"/>
                    <a:pt x="3914930" y="409949"/>
                  </a:cubicBezTo>
                  <a:cubicBezTo>
                    <a:pt x="3915788" y="409581"/>
                    <a:pt x="3916523" y="409090"/>
                    <a:pt x="3917382" y="408722"/>
                  </a:cubicBezTo>
                  <a:cubicBezTo>
                    <a:pt x="3919835" y="407251"/>
                    <a:pt x="3922165" y="405657"/>
                    <a:pt x="3924004" y="403940"/>
                  </a:cubicBezTo>
                  <a:cubicBezTo>
                    <a:pt x="3925966" y="402223"/>
                    <a:pt x="3927560" y="400506"/>
                    <a:pt x="3928786" y="398667"/>
                  </a:cubicBezTo>
                  <a:cubicBezTo>
                    <a:pt x="3930013" y="396950"/>
                    <a:pt x="3930871" y="395111"/>
                    <a:pt x="3931239" y="393516"/>
                  </a:cubicBezTo>
                  <a:cubicBezTo>
                    <a:pt x="3931607" y="391922"/>
                    <a:pt x="3931607" y="390451"/>
                    <a:pt x="3930994" y="389102"/>
                  </a:cubicBezTo>
                  <a:cubicBezTo>
                    <a:pt x="3930626" y="388243"/>
                    <a:pt x="3930013" y="387508"/>
                    <a:pt x="3929155" y="387017"/>
                  </a:cubicBezTo>
                  <a:cubicBezTo>
                    <a:pt x="3928296" y="386527"/>
                    <a:pt x="3927438" y="386036"/>
                    <a:pt x="3926334" y="385791"/>
                  </a:cubicBezTo>
                  <a:cubicBezTo>
                    <a:pt x="3925230" y="385545"/>
                    <a:pt x="3924004" y="385423"/>
                    <a:pt x="3922655" y="385545"/>
                  </a:cubicBezTo>
                  <a:cubicBezTo>
                    <a:pt x="3921306" y="385545"/>
                    <a:pt x="3919835" y="385791"/>
                    <a:pt x="3918363" y="386159"/>
                  </a:cubicBezTo>
                  <a:moveTo>
                    <a:pt x="1034743" y="1076682"/>
                  </a:moveTo>
                  <a:cubicBezTo>
                    <a:pt x="1033885" y="1076928"/>
                    <a:pt x="1033026" y="1077173"/>
                    <a:pt x="1032168" y="1077541"/>
                  </a:cubicBezTo>
                  <a:cubicBezTo>
                    <a:pt x="1031310" y="1077909"/>
                    <a:pt x="1030328" y="1078399"/>
                    <a:pt x="1029347" y="1079012"/>
                  </a:cubicBezTo>
                  <a:cubicBezTo>
                    <a:pt x="1028366" y="1079626"/>
                    <a:pt x="1027385" y="1080361"/>
                    <a:pt x="1026404" y="1081097"/>
                  </a:cubicBezTo>
                  <a:cubicBezTo>
                    <a:pt x="1025423" y="1081833"/>
                    <a:pt x="1024442" y="1082691"/>
                    <a:pt x="1023461" y="1083672"/>
                  </a:cubicBezTo>
                  <a:cubicBezTo>
                    <a:pt x="1021990" y="1085021"/>
                    <a:pt x="1020763" y="1086370"/>
                    <a:pt x="1019782" y="1087719"/>
                  </a:cubicBezTo>
                  <a:cubicBezTo>
                    <a:pt x="1018801" y="1089068"/>
                    <a:pt x="1018066" y="1090294"/>
                    <a:pt x="1017452" y="1091521"/>
                  </a:cubicBezTo>
                  <a:cubicBezTo>
                    <a:pt x="1016962" y="1092747"/>
                    <a:pt x="1016717" y="1093728"/>
                    <a:pt x="1016717" y="1094709"/>
                  </a:cubicBezTo>
                  <a:cubicBezTo>
                    <a:pt x="1016717" y="1095567"/>
                    <a:pt x="1017084" y="1096303"/>
                    <a:pt x="1017698" y="1096793"/>
                  </a:cubicBezTo>
                  <a:cubicBezTo>
                    <a:pt x="1017943" y="1096916"/>
                    <a:pt x="1018188" y="1097039"/>
                    <a:pt x="1018433" y="1097161"/>
                  </a:cubicBezTo>
                  <a:cubicBezTo>
                    <a:pt x="1018679" y="1097161"/>
                    <a:pt x="1019047" y="1097284"/>
                    <a:pt x="1019292" y="1097284"/>
                  </a:cubicBezTo>
                  <a:cubicBezTo>
                    <a:pt x="1019660" y="1097284"/>
                    <a:pt x="1019905" y="1097284"/>
                    <a:pt x="1020273" y="1097284"/>
                  </a:cubicBezTo>
                  <a:cubicBezTo>
                    <a:pt x="1020641" y="1097284"/>
                    <a:pt x="1021009" y="1097284"/>
                    <a:pt x="1021377" y="1097039"/>
                  </a:cubicBezTo>
                  <a:cubicBezTo>
                    <a:pt x="1022235" y="1096793"/>
                    <a:pt x="1023093" y="1096548"/>
                    <a:pt x="1023952" y="1096180"/>
                  </a:cubicBezTo>
                  <a:cubicBezTo>
                    <a:pt x="1024810" y="1095812"/>
                    <a:pt x="1025791" y="1095322"/>
                    <a:pt x="1026772" y="1094709"/>
                  </a:cubicBezTo>
                  <a:cubicBezTo>
                    <a:pt x="1027753" y="1094096"/>
                    <a:pt x="1028734" y="1093360"/>
                    <a:pt x="1029715" y="1092624"/>
                  </a:cubicBezTo>
                  <a:cubicBezTo>
                    <a:pt x="1030696" y="1091888"/>
                    <a:pt x="1031677" y="1091030"/>
                    <a:pt x="1032658" y="1090049"/>
                  </a:cubicBezTo>
                  <a:cubicBezTo>
                    <a:pt x="1034130" y="1088700"/>
                    <a:pt x="1035356" y="1087351"/>
                    <a:pt x="1036337" y="1086002"/>
                  </a:cubicBezTo>
                  <a:cubicBezTo>
                    <a:pt x="1037318" y="1084653"/>
                    <a:pt x="1038054" y="1083304"/>
                    <a:pt x="1038545" y="1082201"/>
                  </a:cubicBezTo>
                  <a:cubicBezTo>
                    <a:pt x="1039035" y="1080974"/>
                    <a:pt x="1039280" y="1079993"/>
                    <a:pt x="1039280" y="1079012"/>
                  </a:cubicBezTo>
                  <a:cubicBezTo>
                    <a:pt x="1039280" y="1078154"/>
                    <a:pt x="1038912" y="1077418"/>
                    <a:pt x="1038299" y="1077050"/>
                  </a:cubicBezTo>
                  <a:cubicBezTo>
                    <a:pt x="1038054" y="1076928"/>
                    <a:pt x="1037809" y="1076805"/>
                    <a:pt x="1037564" y="1076682"/>
                  </a:cubicBezTo>
                  <a:cubicBezTo>
                    <a:pt x="1037318" y="1076682"/>
                    <a:pt x="1036950" y="1076560"/>
                    <a:pt x="1036705" y="1076560"/>
                  </a:cubicBezTo>
                  <a:cubicBezTo>
                    <a:pt x="1036337" y="1076560"/>
                    <a:pt x="1036092" y="1076560"/>
                    <a:pt x="1035724" y="1076560"/>
                  </a:cubicBezTo>
                  <a:cubicBezTo>
                    <a:pt x="1035356" y="1076560"/>
                    <a:pt x="1034988" y="1076560"/>
                    <a:pt x="1034621" y="1076805"/>
                  </a:cubicBezTo>
                  <a:moveTo>
                    <a:pt x="3934550" y="423928"/>
                  </a:moveTo>
                  <a:cubicBezTo>
                    <a:pt x="3933814" y="424051"/>
                    <a:pt x="3933078" y="424296"/>
                    <a:pt x="3932343" y="424542"/>
                  </a:cubicBezTo>
                  <a:cubicBezTo>
                    <a:pt x="3931607" y="424787"/>
                    <a:pt x="3930871" y="425032"/>
                    <a:pt x="3930135" y="425277"/>
                  </a:cubicBezTo>
                  <a:cubicBezTo>
                    <a:pt x="3929400" y="425523"/>
                    <a:pt x="3928541" y="425891"/>
                    <a:pt x="3927805" y="426258"/>
                  </a:cubicBezTo>
                  <a:cubicBezTo>
                    <a:pt x="3927070" y="426626"/>
                    <a:pt x="3926211" y="426994"/>
                    <a:pt x="3925475" y="427485"/>
                  </a:cubicBezTo>
                  <a:cubicBezTo>
                    <a:pt x="3922900" y="428833"/>
                    <a:pt x="3920693" y="430428"/>
                    <a:pt x="3918608" y="432145"/>
                  </a:cubicBezTo>
                  <a:cubicBezTo>
                    <a:pt x="3916646" y="433861"/>
                    <a:pt x="3914930" y="435578"/>
                    <a:pt x="3913580" y="437418"/>
                  </a:cubicBezTo>
                  <a:cubicBezTo>
                    <a:pt x="3912232" y="439257"/>
                    <a:pt x="3911373" y="440974"/>
                    <a:pt x="3910883" y="442691"/>
                  </a:cubicBezTo>
                  <a:cubicBezTo>
                    <a:pt x="3910392" y="444407"/>
                    <a:pt x="3910392" y="445879"/>
                    <a:pt x="3910883" y="447351"/>
                  </a:cubicBezTo>
                  <a:cubicBezTo>
                    <a:pt x="3911250" y="448209"/>
                    <a:pt x="3911864" y="449067"/>
                    <a:pt x="3912600" y="449558"/>
                  </a:cubicBezTo>
                  <a:cubicBezTo>
                    <a:pt x="3913335" y="450171"/>
                    <a:pt x="3914316" y="450539"/>
                    <a:pt x="3915543" y="450907"/>
                  </a:cubicBezTo>
                  <a:cubicBezTo>
                    <a:pt x="3916646" y="451152"/>
                    <a:pt x="3917995" y="451275"/>
                    <a:pt x="3919344" y="451275"/>
                  </a:cubicBezTo>
                  <a:cubicBezTo>
                    <a:pt x="3920693" y="451275"/>
                    <a:pt x="3922287" y="451029"/>
                    <a:pt x="3923881" y="450661"/>
                  </a:cubicBezTo>
                  <a:cubicBezTo>
                    <a:pt x="3924617" y="450539"/>
                    <a:pt x="3925353" y="450294"/>
                    <a:pt x="3926089" y="450048"/>
                  </a:cubicBezTo>
                  <a:cubicBezTo>
                    <a:pt x="3926825" y="449803"/>
                    <a:pt x="3927560" y="449558"/>
                    <a:pt x="3928418" y="449313"/>
                  </a:cubicBezTo>
                  <a:cubicBezTo>
                    <a:pt x="3929277" y="449067"/>
                    <a:pt x="3930013" y="448700"/>
                    <a:pt x="3930748" y="448332"/>
                  </a:cubicBezTo>
                  <a:cubicBezTo>
                    <a:pt x="3931484" y="447964"/>
                    <a:pt x="3932343" y="447596"/>
                    <a:pt x="3933078" y="447105"/>
                  </a:cubicBezTo>
                  <a:cubicBezTo>
                    <a:pt x="3935531" y="445756"/>
                    <a:pt x="3937861" y="444162"/>
                    <a:pt x="3939823" y="442445"/>
                  </a:cubicBezTo>
                  <a:cubicBezTo>
                    <a:pt x="3941785" y="440729"/>
                    <a:pt x="3943502" y="439012"/>
                    <a:pt x="3944851" y="437172"/>
                  </a:cubicBezTo>
                  <a:cubicBezTo>
                    <a:pt x="3946200" y="435333"/>
                    <a:pt x="3947058" y="433616"/>
                    <a:pt x="3947549" y="431899"/>
                  </a:cubicBezTo>
                  <a:cubicBezTo>
                    <a:pt x="3948039" y="430182"/>
                    <a:pt x="3948039" y="428711"/>
                    <a:pt x="3947549" y="427362"/>
                  </a:cubicBezTo>
                  <a:cubicBezTo>
                    <a:pt x="3947181" y="426504"/>
                    <a:pt x="3946568" y="425645"/>
                    <a:pt x="3945832" y="425155"/>
                  </a:cubicBezTo>
                  <a:cubicBezTo>
                    <a:pt x="3945096" y="424542"/>
                    <a:pt x="3944115" y="424174"/>
                    <a:pt x="3942889" y="423928"/>
                  </a:cubicBezTo>
                  <a:cubicBezTo>
                    <a:pt x="3941785" y="423683"/>
                    <a:pt x="3940436" y="423561"/>
                    <a:pt x="3939087" y="423561"/>
                  </a:cubicBezTo>
                  <a:cubicBezTo>
                    <a:pt x="3937738" y="423561"/>
                    <a:pt x="3936144" y="423806"/>
                    <a:pt x="3934550" y="424174"/>
                  </a:cubicBezTo>
                  <a:moveTo>
                    <a:pt x="993662" y="1116537"/>
                  </a:moveTo>
                  <a:cubicBezTo>
                    <a:pt x="992804" y="1116782"/>
                    <a:pt x="991946" y="1117027"/>
                    <a:pt x="990964" y="1117395"/>
                  </a:cubicBezTo>
                  <a:cubicBezTo>
                    <a:pt x="989984" y="1117763"/>
                    <a:pt x="989003" y="1118376"/>
                    <a:pt x="988021" y="1118989"/>
                  </a:cubicBezTo>
                  <a:cubicBezTo>
                    <a:pt x="987040" y="1119602"/>
                    <a:pt x="986059" y="1120338"/>
                    <a:pt x="984956" y="1121074"/>
                  </a:cubicBezTo>
                  <a:cubicBezTo>
                    <a:pt x="983975" y="1121932"/>
                    <a:pt x="982994" y="1122791"/>
                    <a:pt x="982013" y="1123772"/>
                  </a:cubicBezTo>
                  <a:cubicBezTo>
                    <a:pt x="980664" y="1125121"/>
                    <a:pt x="979438" y="1126470"/>
                    <a:pt x="978456" y="1127819"/>
                  </a:cubicBezTo>
                  <a:cubicBezTo>
                    <a:pt x="977475" y="1129168"/>
                    <a:pt x="976740" y="1130394"/>
                    <a:pt x="976249" y="1131620"/>
                  </a:cubicBezTo>
                  <a:cubicBezTo>
                    <a:pt x="975759" y="1132846"/>
                    <a:pt x="975513" y="1133827"/>
                    <a:pt x="975636" y="1134686"/>
                  </a:cubicBezTo>
                  <a:cubicBezTo>
                    <a:pt x="975636" y="1135544"/>
                    <a:pt x="976126" y="1136157"/>
                    <a:pt x="976740" y="1136648"/>
                  </a:cubicBezTo>
                  <a:cubicBezTo>
                    <a:pt x="976985" y="1136771"/>
                    <a:pt x="977230" y="1136893"/>
                    <a:pt x="977475" y="1136893"/>
                  </a:cubicBezTo>
                  <a:cubicBezTo>
                    <a:pt x="977721" y="1136893"/>
                    <a:pt x="977966" y="1136893"/>
                    <a:pt x="978334" y="1137016"/>
                  </a:cubicBezTo>
                  <a:cubicBezTo>
                    <a:pt x="978702" y="1137139"/>
                    <a:pt x="978947" y="1137016"/>
                    <a:pt x="979315" y="1137016"/>
                  </a:cubicBezTo>
                  <a:cubicBezTo>
                    <a:pt x="979683" y="1137016"/>
                    <a:pt x="980051" y="1137016"/>
                    <a:pt x="980418" y="1136893"/>
                  </a:cubicBezTo>
                  <a:cubicBezTo>
                    <a:pt x="981277" y="1136648"/>
                    <a:pt x="982135" y="1136403"/>
                    <a:pt x="983116" y="1136035"/>
                  </a:cubicBezTo>
                  <a:cubicBezTo>
                    <a:pt x="984097" y="1135667"/>
                    <a:pt x="985078" y="1135054"/>
                    <a:pt x="986059" y="1134441"/>
                  </a:cubicBezTo>
                  <a:cubicBezTo>
                    <a:pt x="987040" y="1133827"/>
                    <a:pt x="988144" y="1133092"/>
                    <a:pt x="989125" y="1132356"/>
                  </a:cubicBezTo>
                  <a:cubicBezTo>
                    <a:pt x="990106" y="1131498"/>
                    <a:pt x="991087" y="1130639"/>
                    <a:pt x="992068" y="1129658"/>
                  </a:cubicBezTo>
                  <a:cubicBezTo>
                    <a:pt x="993417" y="1128309"/>
                    <a:pt x="994643" y="1126838"/>
                    <a:pt x="995624" y="1125611"/>
                  </a:cubicBezTo>
                  <a:cubicBezTo>
                    <a:pt x="996605" y="1124262"/>
                    <a:pt x="997341" y="1123036"/>
                    <a:pt x="997832" y="1121810"/>
                  </a:cubicBezTo>
                  <a:cubicBezTo>
                    <a:pt x="998322" y="1120584"/>
                    <a:pt x="998568" y="1119602"/>
                    <a:pt x="998445" y="1118744"/>
                  </a:cubicBezTo>
                  <a:cubicBezTo>
                    <a:pt x="998322" y="1117886"/>
                    <a:pt x="997954" y="1117272"/>
                    <a:pt x="997341" y="1116782"/>
                  </a:cubicBezTo>
                  <a:cubicBezTo>
                    <a:pt x="997096" y="1116660"/>
                    <a:pt x="996851" y="1116537"/>
                    <a:pt x="996605" y="1116537"/>
                  </a:cubicBezTo>
                  <a:cubicBezTo>
                    <a:pt x="996360" y="1116537"/>
                    <a:pt x="996115" y="1116537"/>
                    <a:pt x="995747" y="1116414"/>
                  </a:cubicBezTo>
                  <a:cubicBezTo>
                    <a:pt x="995379" y="1116292"/>
                    <a:pt x="995134" y="1116414"/>
                    <a:pt x="994766" y="1116414"/>
                  </a:cubicBezTo>
                  <a:cubicBezTo>
                    <a:pt x="994398" y="1116414"/>
                    <a:pt x="994030" y="1116414"/>
                    <a:pt x="993662" y="1116660"/>
                  </a:cubicBezTo>
                  <a:moveTo>
                    <a:pt x="3949020" y="463415"/>
                  </a:moveTo>
                  <a:cubicBezTo>
                    <a:pt x="3948285" y="463538"/>
                    <a:pt x="3947671" y="463783"/>
                    <a:pt x="3946936" y="464028"/>
                  </a:cubicBezTo>
                  <a:cubicBezTo>
                    <a:pt x="3946200" y="464273"/>
                    <a:pt x="3945464" y="464519"/>
                    <a:pt x="3944728" y="464764"/>
                  </a:cubicBezTo>
                  <a:cubicBezTo>
                    <a:pt x="3943993" y="465009"/>
                    <a:pt x="3943257" y="465377"/>
                    <a:pt x="3942521" y="465745"/>
                  </a:cubicBezTo>
                  <a:cubicBezTo>
                    <a:pt x="3941785" y="466113"/>
                    <a:pt x="3941049" y="466481"/>
                    <a:pt x="3940313" y="466849"/>
                  </a:cubicBezTo>
                  <a:cubicBezTo>
                    <a:pt x="3937738" y="468197"/>
                    <a:pt x="3935408" y="469792"/>
                    <a:pt x="3933324" y="471386"/>
                  </a:cubicBezTo>
                  <a:cubicBezTo>
                    <a:pt x="3931239" y="473103"/>
                    <a:pt x="3929522" y="474819"/>
                    <a:pt x="3928173" y="476659"/>
                  </a:cubicBezTo>
                  <a:cubicBezTo>
                    <a:pt x="3926825" y="478498"/>
                    <a:pt x="3925843" y="480215"/>
                    <a:pt x="3925230" y="481932"/>
                  </a:cubicBezTo>
                  <a:cubicBezTo>
                    <a:pt x="3924740" y="483649"/>
                    <a:pt x="3924617" y="485243"/>
                    <a:pt x="3925108" y="486714"/>
                  </a:cubicBezTo>
                  <a:cubicBezTo>
                    <a:pt x="3925475" y="487695"/>
                    <a:pt x="3925966" y="488554"/>
                    <a:pt x="3926825" y="489167"/>
                  </a:cubicBezTo>
                  <a:cubicBezTo>
                    <a:pt x="3927560" y="489780"/>
                    <a:pt x="3928541" y="490271"/>
                    <a:pt x="3929768" y="490639"/>
                  </a:cubicBezTo>
                  <a:cubicBezTo>
                    <a:pt x="3930871" y="491006"/>
                    <a:pt x="3932220" y="491129"/>
                    <a:pt x="3933692" y="491006"/>
                  </a:cubicBezTo>
                  <a:cubicBezTo>
                    <a:pt x="3935163" y="490884"/>
                    <a:pt x="3936757" y="490761"/>
                    <a:pt x="3938352" y="490393"/>
                  </a:cubicBezTo>
                  <a:cubicBezTo>
                    <a:pt x="3939087" y="490271"/>
                    <a:pt x="3939700" y="490025"/>
                    <a:pt x="3940436" y="489903"/>
                  </a:cubicBezTo>
                  <a:cubicBezTo>
                    <a:pt x="3941172" y="489780"/>
                    <a:pt x="3941908" y="489412"/>
                    <a:pt x="3942521" y="489167"/>
                  </a:cubicBezTo>
                  <a:cubicBezTo>
                    <a:pt x="3943257" y="488922"/>
                    <a:pt x="3943993" y="488554"/>
                    <a:pt x="3944728" y="488309"/>
                  </a:cubicBezTo>
                  <a:cubicBezTo>
                    <a:pt x="3945464" y="487941"/>
                    <a:pt x="3946200" y="487573"/>
                    <a:pt x="3946936" y="487205"/>
                  </a:cubicBezTo>
                  <a:cubicBezTo>
                    <a:pt x="3949511" y="485856"/>
                    <a:pt x="3951841" y="484262"/>
                    <a:pt x="3953925" y="482545"/>
                  </a:cubicBezTo>
                  <a:cubicBezTo>
                    <a:pt x="3956010" y="480828"/>
                    <a:pt x="3957727" y="478989"/>
                    <a:pt x="3959198" y="477272"/>
                  </a:cubicBezTo>
                  <a:cubicBezTo>
                    <a:pt x="3960548" y="475433"/>
                    <a:pt x="3961651" y="473593"/>
                    <a:pt x="3962141" y="471999"/>
                  </a:cubicBezTo>
                  <a:cubicBezTo>
                    <a:pt x="3962632" y="470282"/>
                    <a:pt x="3962755" y="468688"/>
                    <a:pt x="3962264" y="467339"/>
                  </a:cubicBezTo>
                  <a:cubicBezTo>
                    <a:pt x="3961896" y="466358"/>
                    <a:pt x="3961283" y="465500"/>
                    <a:pt x="3960548" y="464886"/>
                  </a:cubicBezTo>
                  <a:cubicBezTo>
                    <a:pt x="3959812" y="464273"/>
                    <a:pt x="3958708" y="463783"/>
                    <a:pt x="3957604" y="463415"/>
                  </a:cubicBezTo>
                  <a:cubicBezTo>
                    <a:pt x="3956501" y="463047"/>
                    <a:pt x="3955152" y="462924"/>
                    <a:pt x="3953680" y="463047"/>
                  </a:cubicBezTo>
                  <a:cubicBezTo>
                    <a:pt x="3952208" y="463047"/>
                    <a:pt x="3950615" y="463292"/>
                    <a:pt x="3949020" y="463660"/>
                  </a:cubicBezTo>
                  <a:moveTo>
                    <a:pt x="953195" y="1156636"/>
                  </a:moveTo>
                  <a:cubicBezTo>
                    <a:pt x="952336" y="1156882"/>
                    <a:pt x="951478" y="1157127"/>
                    <a:pt x="950497" y="1157618"/>
                  </a:cubicBezTo>
                  <a:cubicBezTo>
                    <a:pt x="949516" y="1158108"/>
                    <a:pt x="948535" y="1158599"/>
                    <a:pt x="947431" y="1159212"/>
                  </a:cubicBezTo>
                  <a:cubicBezTo>
                    <a:pt x="946450" y="1159825"/>
                    <a:pt x="945347" y="1160561"/>
                    <a:pt x="944366" y="1161419"/>
                  </a:cubicBezTo>
                  <a:cubicBezTo>
                    <a:pt x="943385" y="1162277"/>
                    <a:pt x="942281" y="1163136"/>
                    <a:pt x="941300" y="1164117"/>
                  </a:cubicBezTo>
                  <a:cubicBezTo>
                    <a:pt x="939951" y="1165466"/>
                    <a:pt x="938725" y="1166937"/>
                    <a:pt x="937866" y="1168286"/>
                  </a:cubicBezTo>
                  <a:cubicBezTo>
                    <a:pt x="937008" y="1169635"/>
                    <a:pt x="936272" y="1170861"/>
                    <a:pt x="935781" y="1172088"/>
                  </a:cubicBezTo>
                  <a:cubicBezTo>
                    <a:pt x="935291" y="1173191"/>
                    <a:pt x="935168" y="1174295"/>
                    <a:pt x="935291" y="1175153"/>
                  </a:cubicBezTo>
                  <a:cubicBezTo>
                    <a:pt x="935291" y="1176012"/>
                    <a:pt x="935781" y="1176625"/>
                    <a:pt x="936517" y="1176993"/>
                  </a:cubicBezTo>
                  <a:cubicBezTo>
                    <a:pt x="936762" y="1176993"/>
                    <a:pt x="937008" y="1177238"/>
                    <a:pt x="937253" y="1177238"/>
                  </a:cubicBezTo>
                  <a:cubicBezTo>
                    <a:pt x="937498" y="1177238"/>
                    <a:pt x="937744" y="1177238"/>
                    <a:pt x="938111" y="1177238"/>
                  </a:cubicBezTo>
                  <a:cubicBezTo>
                    <a:pt x="938357" y="1177238"/>
                    <a:pt x="938725" y="1177238"/>
                    <a:pt x="938970" y="1177238"/>
                  </a:cubicBezTo>
                  <a:cubicBezTo>
                    <a:pt x="939338" y="1177238"/>
                    <a:pt x="939583" y="1177238"/>
                    <a:pt x="939951" y="1177115"/>
                  </a:cubicBezTo>
                  <a:cubicBezTo>
                    <a:pt x="940809" y="1176870"/>
                    <a:pt x="941668" y="1176625"/>
                    <a:pt x="942649" y="1176134"/>
                  </a:cubicBezTo>
                  <a:cubicBezTo>
                    <a:pt x="943630" y="1175644"/>
                    <a:pt x="944611" y="1175153"/>
                    <a:pt x="945715" y="1174540"/>
                  </a:cubicBezTo>
                  <a:cubicBezTo>
                    <a:pt x="946818" y="1173927"/>
                    <a:pt x="947799" y="1173191"/>
                    <a:pt x="948903" y="1172333"/>
                  </a:cubicBezTo>
                  <a:cubicBezTo>
                    <a:pt x="949884" y="1171475"/>
                    <a:pt x="950988" y="1170616"/>
                    <a:pt x="951969" y="1169513"/>
                  </a:cubicBezTo>
                  <a:cubicBezTo>
                    <a:pt x="953317" y="1168164"/>
                    <a:pt x="954544" y="1166692"/>
                    <a:pt x="955525" y="1165343"/>
                  </a:cubicBezTo>
                  <a:cubicBezTo>
                    <a:pt x="956506" y="1163994"/>
                    <a:pt x="957119" y="1162768"/>
                    <a:pt x="957610" y="1161542"/>
                  </a:cubicBezTo>
                  <a:cubicBezTo>
                    <a:pt x="958100" y="1160315"/>
                    <a:pt x="958223" y="1159334"/>
                    <a:pt x="958100" y="1158476"/>
                  </a:cubicBezTo>
                  <a:cubicBezTo>
                    <a:pt x="957977" y="1157618"/>
                    <a:pt x="957610" y="1157004"/>
                    <a:pt x="956874" y="1156636"/>
                  </a:cubicBezTo>
                  <a:cubicBezTo>
                    <a:pt x="956629" y="1156636"/>
                    <a:pt x="956383" y="1156391"/>
                    <a:pt x="956138" y="1156391"/>
                  </a:cubicBezTo>
                  <a:cubicBezTo>
                    <a:pt x="955893" y="1156391"/>
                    <a:pt x="955647" y="1156391"/>
                    <a:pt x="955280" y="1156391"/>
                  </a:cubicBezTo>
                  <a:cubicBezTo>
                    <a:pt x="955034" y="1156391"/>
                    <a:pt x="954666" y="1156391"/>
                    <a:pt x="954421" y="1156391"/>
                  </a:cubicBezTo>
                  <a:cubicBezTo>
                    <a:pt x="954053" y="1156391"/>
                    <a:pt x="953808" y="1156391"/>
                    <a:pt x="953440" y="1156514"/>
                  </a:cubicBezTo>
                  <a:moveTo>
                    <a:pt x="3961161" y="504741"/>
                  </a:moveTo>
                  <a:cubicBezTo>
                    <a:pt x="3960548" y="504864"/>
                    <a:pt x="3959812" y="505109"/>
                    <a:pt x="3959198" y="505231"/>
                  </a:cubicBezTo>
                  <a:cubicBezTo>
                    <a:pt x="3958585" y="505477"/>
                    <a:pt x="3957850" y="505599"/>
                    <a:pt x="3957236" y="505844"/>
                  </a:cubicBezTo>
                  <a:cubicBezTo>
                    <a:pt x="3956501" y="506090"/>
                    <a:pt x="3955888" y="506335"/>
                    <a:pt x="3955152" y="506703"/>
                  </a:cubicBezTo>
                  <a:cubicBezTo>
                    <a:pt x="3954416" y="506948"/>
                    <a:pt x="3953803" y="507316"/>
                    <a:pt x="3953067" y="507684"/>
                  </a:cubicBezTo>
                  <a:cubicBezTo>
                    <a:pt x="3950492" y="509033"/>
                    <a:pt x="3948039" y="510504"/>
                    <a:pt x="3945955" y="512221"/>
                  </a:cubicBezTo>
                  <a:cubicBezTo>
                    <a:pt x="3943870" y="513938"/>
                    <a:pt x="3942030" y="515655"/>
                    <a:pt x="3940559" y="517494"/>
                  </a:cubicBezTo>
                  <a:cubicBezTo>
                    <a:pt x="3939087" y="519334"/>
                    <a:pt x="3937983" y="521173"/>
                    <a:pt x="3937370" y="522890"/>
                  </a:cubicBezTo>
                  <a:cubicBezTo>
                    <a:pt x="3936757" y="524607"/>
                    <a:pt x="3936635" y="526324"/>
                    <a:pt x="3937003" y="527795"/>
                  </a:cubicBezTo>
                  <a:cubicBezTo>
                    <a:pt x="3937248" y="528899"/>
                    <a:pt x="3937861" y="529757"/>
                    <a:pt x="3938597" y="530493"/>
                  </a:cubicBezTo>
                  <a:cubicBezTo>
                    <a:pt x="3939333" y="531229"/>
                    <a:pt x="3940313" y="531719"/>
                    <a:pt x="3941540" y="532087"/>
                  </a:cubicBezTo>
                  <a:cubicBezTo>
                    <a:pt x="3942766" y="532455"/>
                    <a:pt x="3944115" y="532578"/>
                    <a:pt x="3945587" y="532578"/>
                  </a:cubicBezTo>
                  <a:cubicBezTo>
                    <a:pt x="3947058" y="532578"/>
                    <a:pt x="3948775" y="532332"/>
                    <a:pt x="3950492" y="531965"/>
                  </a:cubicBezTo>
                  <a:cubicBezTo>
                    <a:pt x="3951105" y="531842"/>
                    <a:pt x="3951841" y="531597"/>
                    <a:pt x="3952454" y="531474"/>
                  </a:cubicBezTo>
                  <a:cubicBezTo>
                    <a:pt x="3953067" y="531351"/>
                    <a:pt x="3953803" y="531106"/>
                    <a:pt x="3954416" y="530861"/>
                  </a:cubicBezTo>
                  <a:cubicBezTo>
                    <a:pt x="3955152" y="530616"/>
                    <a:pt x="3955765" y="530370"/>
                    <a:pt x="3956501" y="530002"/>
                  </a:cubicBezTo>
                  <a:cubicBezTo>
                    <a:pt x="3957236" y="529757"/>
                    <a:pt x="3957850" y="529389"/>
                    <a:pt x="3958585" y="529022"/>
                  </a:cubicBezTo>
                  <a:cubicBezTo>
                    <a:pt x="3961161" y="527673"/>
                    <a:pt x="3963613" y="526078"/>
                    <a:pt x="3965698" y="524484"/>
                  </a:cubicBezTo>
                  <a:cubicBezTo>
                    <a:pt x="3967783" y="522767"/>
                    <a:pt x="3969622" y="521051"/>
                    <a:pt x="3971093" y="519211"/>
                  </a:cubicBezTo>
                  <a:cubicBezTo>
                    <a:pt x="3972565" y="517372"/>
                    <a:pt x="3973669" y="515532"/>
                    <a:pt x="3974282" y="513815"/>
                  </a:cubicBezTo>
                  <a:cubicBezTo>
                    <a:pt x="3974895" y="512099"/>
                    <a:pt x="3975018" y="510382"/>
                    <a:pt x="3974650" y="508910"/>
                  </a:cubicBezTo>
                  <a:cubicBezTo>
                    <a:pt x="3974404" y="507807"/>
                    <a:pt x="3973791" y="506948"/>
                    <a:pt x="3972933" y="506213"/>
                  </a:cubicBezTo>
                  <a:cubicBezTo>
                    <a:pt x="3972197" y="505477"/>
                    <a:pt x="3971093" y="504986"/>
                    <a:pt x="3969990" y="504618"/>
                  </a:cubicBezTo>
                  <a:cubicBezTo>
                    <a:pt x="3968763" y="504250"/>
                    <a:pt x="3967415" y="504128"/>
                    <a:pt x="3965943" y="504128"/>
                  </a:cubicBezTo>
                  <a:cubicBezTo>
                    <a:pt x="3964471" y="504128"/>
                    <a:pt x="3962877" y="504373"/>
                    <a:pt x="3961161" y="504741"/>
                  </a:cubicBezTo>
                  <a:moveTo>
                    <a:pt x="913218" y="1197349"/>
                  </a:moveTo>
                  <a:cubicBezTo>
                    <a:pt x="912359" y="1197595"/>
                    <a:pt x="911378" y="1197840"/>
                    <a:pt x="910397" y="1198330"/>
                  </a:cubicBezTo>
                  <a:cubicBezTo>
                    <a:pt x="909416" y="1198821"/>
                    <a:pt x="908313" y="1199311"/>
                    <a:pt x="907332" y="1200047"/>
                  </a:cubicBezTo>
                  <a:cubicBezTo>
                    <a:pt x="906228" y="1200783"/>
                    <a:pt x="905247" y="1201519"/>
                    <a:pt x="904143" y="1202377"/>
                  </a:cubicBezTo>
                  <a:cubicBezTo>
                    <a:pt x="903040" y="1203236"/>
                    <a:pt x="902058" y="1204217"/>
                    <a:pt x="901078" y="1205198"/>
                  </a:cubicBezTo>
                  <a:cubicBezTo>
                    <a:pt x="899729" y="1206547"/>
                    <a:pt x="898625" y="1208018"/>
                    <a:pt x="897644" y="1209367"/>
                  </a:cubicBezTo>
                  <a:cubicBezTo>
                    <a:pt x="896663" y="1210716"/>
                    <a:pt x="896050" y="1211942"/>
                    <a:pt x="895682" y="1213168"/>
                  </a:cubicBezTo>
                  <a:cubicBezTo>
                    <a:pt x="895314" y="1214272"/>
                    <a:pt x="895191" y="1215376"/>
                    <a:pt x="895314" y="1216112"/>
                  </a:cubicBezTo>
                  <a:cubicBezTo>
                    <a:pt x="895437" y="1216847"/>
                    <a:pt x="895927" y="1217583"/>
                    <a:pt x="896663" y="1217951"/>
                  </a:cubicBezTo>
                  <a:cubicBezTo>
                    <a:pt x="896908" y="1217951"/>
                    <a:pt x="897031" y="1218074"/>
                    <a:pt x="897276" y="1218196"/>
                  </a:cubicBezTo>
                  <a:cubicBezTo>
                    <a:pt x="897521" y="1218196"/>
                    <a:pt x="897767" y="1218196"/>
                    <a:pt x="898012" y="1218196"/>
                  </a:cubicBezTo>
                  <a:cubicBezTo>
                    <a:pt x="898257" y="1218196"/>
                    <a:pt x="898502" y="1218196"/>
                    <a:pt x="898870" y="1218196"/>
                  </a:cubicBezTo>
                  <a:cubicBezTo>
                    <a:pt x="899116" y="1218196"/>
                    <a:pt x="899483" y="1218196"/>
                    <a:pt x="899729" y="1218074"/>
                  </a:cubicBezTo>
                  <a:cubicBezTo>
                    <a:pt x="900587" y="1217828"/>
                    <a:pt x="901568" y="1217583"/>
                    <a:pt x="902549" y="1217092"/>
                  </a:cubicBezTo>
                  <a:cubicBezTo>
                    <a:pt x="903530" y="1216602"/>
                    <a:pt x="904634" y="1216112"/>
                    <a:pt x="905615" y="1215376"/>
                  </a:cubicBezTo>
                  <a:cubicBezTo>
                    <a:pt x="906596" y="1214640"/>
                    <a:pt x="907822" y="1213904"/>
                    <a:pt x="908803" y="1213046"/>
                  </a:cubicBezTo>
                  <a:cubicBezTo>
                    <a:pt x="909907" y="1212187"/>
                    <a:pt x="910888" y="1211206"/>
                    <a:pt x="911992" y="1210103"/>
                  </a:cubicBezTo>
                  <a:cubicBezTo>
                    <a:pt x="913341" y="1208754"/>
                    <a:pt x="914444" y="1207282"/>
                    <a:pt x="915425" y="1205933"/>
                  </a:cubicBezTo>
                  <a:cubicBezTo>
                    <a:pt x="916283" y="1204584"/>
                    <a:pt x="917019" y="1203358"/>
                    <a:pt x="917387" y="1202132"/>
                  </a:cubicBezTo>
                  <a:cubicBezTo>
                    <a:pt x="917755" y="1201028"/>
                    <a:pt x="917878" y="1200047"/>
                    <a:pt x="917755" y="1199189"/>
                  </a:cubicBezTo>
                  <a:cubicBezTo>
                    <a:pt x="917632" y="1198330"/>
                    <a:pt x="917142" y="1197840"/>
                    <a:pt x="916406" y="1197472"/>
                  </a:cubicBezTo>
                  <a:cubicBezTo>
                    <a:pt x="916161" y="1197472"/>
                    <a:pt x="915916" y="1197349"/>
                    <a:pt x="915670" y="1197227"/>
                  </a:cubicBezTo>
                  <a:cubicBezTo>
                    <a:pt x="915425" y="1197227"/>
                    <a:pt x="915180" y="1197227"/>
                    <a:pt x="914935" y="1197227"/>
                  </a:cubicBezTo>
                  <a:cubicBezTo>
                    <a:pt x="914689" y="1197227"/>
                    <a:pt x="914321" y="1197227"/>
                    <a:pt x="914076" y="1197227"/>
                  </a:cubicBezTo>
                  <a:cubicBezTo>
                    <a:pt x="913831" y="1197227"/>
                    <a:pt x="913463" y="1197227"/>
                    <a:pt x="913095" y="1197349"/>
                  </a:cubicBezTo>
                  <a:moveTo>
                    <a:pt x="3971339" y="547784"/>
                  </a:moveTo>
                  <a:cubicBezTo>
                    <a:pt x="3971339" y="547784"/>
                    <a:pt x="3970113" y="548029"/>
                    <a:pt x="3969499" y="548274"/>
                  </a:cubicBezTo>
                  <a:cubicBezTo>
                    <a:pt x="3968886" y="548397"/>
                    <a:pt x="3968273" y="548642"/>
                    <a:pt x="3967660" y="548887"/>
                  </a:cubicBezTo>
                  <a:cubicBezTo>
                    <a:pt x="3967047" y="549133"/>
                    <a:pt x="3966433" y="549378"/>
                    <a:pt x="3965698" y="549623"/>
                  </a:cubicBezTo>
                  <a:cubicBezTo>
                    <a:pt x="3965085" y="549868"/>
                    <a:pt x="3964349" y="550236"/>
                    <a:pt x="3963736" y="550482"/>
                  </a:cubicBezTo>
                  <a:cubicBezTo>
                    <a:pt x="3961038" y="551708"/>
                    <a:pt x="3958585" y="553302"/>
                    <a:pt x="3956501" y="554896"/>
                  </a:cubicBezTo>
                  <a:cubicBezTo>
                    <a:pt x="3954416" y="556490"/>
                    <a:pt x="3952454" y="558330"/>
                    <a:pt x="3950982" y="560169"/>
                  </a:cubicBezTo>
                  <a:cubicBezTo>
                    <a:pt x="3949511" y="562009"/>
                    <a:pt x="3948285" y="563848"/>
                    <a:pt x="3947671" y="565687"/>
                  </a:cubicBezTo>
                  <a:cubicBezTo>
                    <a:pt x="3947058" y="567527"/>
                    <a:pt x="3946690" y="569121"/>
                    <a:pt x="3947058" y="570715"/>
                  </a:cubicBezTo>
                  <a:cubicBezTo>
                    <a:pt x="3947303" y="571819"/>
                    <a:pt x="3947794" y="572800"/>
                    <a:pt x="3948530" y="573658"/>
                  </a:cubicBezTo>
                  <a:cubicBezTo>
                    <a:pt x="3949265" y="574394"/>
                    <a:pt x="3950246" y="575007"/>
                    <a:pt x="3951473" y="575375"/>
                  </a:cubicBezTo>
                  <a:cubicBezTo>
                    <a:pt x="3952699" y="575743"/>
                    <a:pt x="3954048" y="575988"/>
                    <a:pt x="3955642" y="575988"/>
                  </a:cubicBezTo>
                  <a:cubicBezTo>
                    <a:pt x="3957236" y="575988"/>
                    <a:pt x="3958831" y="575743"/>
                    <a:pt x="3960670" y="575375"/>
                  </a:cubicBezTo>
                  <a:cubicBezTo>
                    <a:pt x="3961283" y="575253"/>
                    <a:pt x="3961896" y="575130"/>
                    <a:pt x="3962509" y="574885"/>
                  </a:cubicBezTo>
                  <a:cubicBezTo>
                    <a:pt x="3963123" y="574762"/>
                    <a:pt x="3963736" y="574517"/>
                    <a:pt x="3964471" y="574271"/>
                  </a:cubicBezTo>
                  <a:cubicBezTo>
                    <a:pt x="3965085" y="574026"/>
                    <a:pt x="3965820" y="573781"/>
                    <a:pt x="3966433" y="573536"/>
                  </a:cubicBezTo>
                  <a:cubicBezTo>
                    <a:pt x="3967047" y="573290"/>
                    <a:pt x="3967783" y="572923"/>
                    <a:pt x="3968396" y="572677"/>
                  </a:cubicBezTo>
                  <a:cubicBezTo>
                    <a:pt x="3970971" y="571451"/>
                    <a:pt x="3973423" y="569857"/>
                    <a:pt x="3975631" y="568263"/>
                  </a:cubicBezTo>
                  <a:cubicBezTo>
                    <a:pt x="3977838" y="566669"/>
                    <a:pt x="3979678" y="564829"/>
                    <a:pt x="3981149" y="562990"/>
                  </a:cubicBezTo>
                  <a:cubicBezTo>
                    <a:pt x="3982621" y="561150"/>
                    <a:pt x="3983847" y="559311"/>
                    <a:pt x="3984460" y="557471"/>
                  </a:cubicBezTo>
                  <a:cubicBezTo>
                    <a:pt x="3985073" y="555632"/>
                    <a:pt x="3985441" y="554038"/>
                    <a:pt x="3985073" y="552444"/>
                  </a:cubicBezTo>
                  <a:cubicBezTo>
                    <a:pt x="3984828" y="551340"/>
                    <a:pt x="3984215" y="550359"/>
                    <a:pt x="3983479" y="549501"/>
                  </a:cubicBezTo>
                  <a:cubicBezTo>
                    <a:pt x="3982743" y="548765"/>
                    <a:pt x="3981640" y="548152"/>
                    <a:pt x="3980413" y="547784"/>
                  </a:cubicBezTo>
                  <a:cubicBezTo>
                    <a:pt x="3979187" y="547416"/>
                    <a:pt x="3977838" y="547171"/>
                    <a:pt x="3976244" y="547171"/>
                  </a:cubicBezTo>
                  <a:cubicBezTo>
                    <a:pt x="3974650" y="547171"/>
                    <a:pt x="3973056" y="547416"/>
                    <a:pt x="3971216" y="547784"/>
                  </a:cubicBezTo>
                  <a:moveTo>
                    <a:pt x="873854" y="1238307"/>
                  </a:moveTo>
                  <a:cubicBezTo>
                    <a:pt x="872995" y="1238553"/>
                    <a:pt x="872014" y="1238798"/>
                    <a:pt x="870911" y="1239288"/>
                  </a:cubicBezTo>
                  <a:cubicBezTo>
                    <a:pt x="869807" y="1239779"/>
                    <a:pt x="868826" y="1240392"/>
                    <a:pt x="867723" y="1241005"/>
                  </a:cubicBezTo>
                  <a:cubicBezTo>
                    <a:pt x="866619" y="1241741"/>
                    <a:pt x="865515" y="1242477"/>
                    <a:pt x="864411" y="1243458"/>
                  </a:cubicBezTo>
                  <a:cubicBezTo>
                    <a:pt x="863308" y="1244316"/>
                    <a:pt x="862204" y="1245420"/>
                    <a:pt x="861223" y="1246401"/>
                  </a:cubicBezTo>
                  <a:cubicBezTo>
                    <a:pt x="859874" y="1247750"/>
                    <a:pt x="858770" y="1249221"/>
                    <a:pt x="857912" y="1250570"/>
                  </a:cubicBezTo>
                  <a:cubicBezTo>
                    <a:pt x="857054" y="1251919"/>
                    <a:pt x="856441" y="1253145"/>
                    <a:pt x="856073" y="1254249"/>
                  </a:cubicBezTo>
                  <a:cubicBezTo>
                    <a:pt x="855705" y="1255353"/>
                    <a:pt x="855582" y="1256334"/>
                    <a:pt x="855828" y="1257192"/>
                  </a:cubicBezTo>
                  <a:cubicBezTo>
                    <a:pt x="856073" y="1257928"/>
                    <a:pt x="856563" y="1258541"/>
                    <a:pt x="857299" y="1258909"/>
                  </a:cubicBezTo>
                  <a:cubicBezTo>
                    <a:pt x="857544" y="1258909"/>
                    <a:pt x="857667" y="1259032"/>
                    <a:pt x="857912" y="1259032"/>
                  </a:cubicBezTo>
                  <a:cubicBezTo>
                    <a:pt x="858157" y="1259032"/>
                    <a:pt x="858403" y="1259032"/>
                    <a:pt x="858648" y="1259032"/>
                  </a:cubicBezTo>
                  <a:cubicBezTo>
                    <a:pt x="858893" y="1259032"/>
                    <a:pt x="859138" y="1259032"/>
                    <a:pt x="859384" y="1259032"/>
                  </a:cubicBezTo>
                  <a:cubicBezTo>
                    <a:pt x="859629" y="1259032"/>
                    <a:pt x="859997" y="1259032"/>
                    <a:pt x="860242" y="1258909"/>
                  </a:cubicBezTo>
                  <a:cubicBezTo>
                    <a:pt x="861100" y="1258664"/>
                    <a:pt x="862082" y="1258419"/>
                    <a:pt x="863185" y="1257928"/>
                  </a:cubicBezTo>
                  <a:cubicBezTo>
                    <a:pt x="864166" y="1257437"/>
                    <a:pt x="865270" y="1256824"/>
                    <a:pt x="866374" y="1256211"/>
                  </a:cubicBezTo>
                  <a:cubicBezTo>
                    <a:pt x="867477" y="1255475"/>
                    <a:pt x="868581" y="1254740"/>
                    <a:pt x="869684" y="1253759"/>
                  </a:cubicBezTo>
                  <a:cubicBezTo>
                    <a:pt x="870788" y="1252900"/>
                    <a:pt x="871769" y="1251919"/>
                    <a:pt x="872873" y="1250815"/>
                  </a:cubicBezTo>
                  <a:cubicBezTo>
                    <a:pt x="874222" y="1249344"/>
                    <a:pt x="875325" y="1247995"/>
                    <a:pt x="876184" y="1246646"/>
                  </a:cubicBezTo>
                  <a:cubicBezTo>
                    <a:pt x="877042" y="1245297"/>
                    <a:pt x="877655" y="1244071"/>
                    <a:pt x="878023" y="1242845"/>
                  </a:cubicBezTo>
                  <a:cubicBezTo>
                    <a:pt x="878391" y="1241618"/>
                    <a:pt x="878514" y="1240760"/>
                    <a:pt x="878269" y="1239901"/>
                  </a:cubicBezTo>
                  <a:cubicBezTo>
                    <a:pt x="878023" y="1239166"/>
                    <a:pt x="877533" y="1238553"/>
                    <a:pt x="876797" y="1238185"/>
                  </a:cubicBezTo>
                  <a:cubicBezTo>
                    <a:pt x="876552" y="1238185"/>
                    <a:pt x="876429" y="1238062"/>
                    <a:pt x="876184" y="1238062"/>
                  </a:cubicBezTo>
                  <a:cubicBezTo>
                    <a:pt x="875939" y="1238062"/>
                    <a:pt x="875693" y="1238062"/>
                    <a:pt x="875448" y="1238062"/>
                  </a:cubicBezTo>
                  <a:cubicBezTo>
                    <a:pt x="875203" y="1238062"/>
                    <a:pt x="874958" y="1238062"/>
                    <a:pt x="874712" y="1238062"/>
                  </a:cubicBezTo>
                  <a:cubicBezTo>
                    <a:pt x="874467" y="1238062"/>
                    <a:pt x="874099" y="1238062"/>
                    <a:pt x="873854" y="1238185"/>
                  </a:cubicBezTo>
                  <a:moveTo>
                    <a:pt x="3979310" y="592666"/>
                  </a:moveTo>
                  <a:cubicBezTo>
                    <a:pt x="3979310" y="592666"/>
                    <a:pt x="3978206" y="592911"/>
                    <a:pt x="3977593" y="593034"/>
                  </a:cubicBezTo>
                  <a:cubicBezTo>
                    <a:pt x="3976980" y="593156"/>
                    <a:pt x="3976489" y="593402"/>
                    <a:pt x="3975876" y="593524"/>
                  </a:cubicBezTo>
                  <a:cubicBezTo>
                    <a:pt x="3975263" y="593647"/>
                    <a:pt x="3974650" y="593892"/>
                    <a:pt x="3974036" y="594137"/>
                  </a:cubicBezTo>
                  <a:cubicBezTo>
                    <a:pt x="3973423" y="594383"/>
                    <a:pt x="3972810" y="594628"/>
                    <a:pt x="3972197" y="594873"/>
                  </a:cubicBezTo>
                  <a:cubicBezTo>
                    <a:pt x="3969499" y="596099"/>
                    <a:pt x="3967047" y="597571"/>
                    <a:pt x="3964839" y="599165"/>
                  </a:cubicBezTo>
                  <a:cubicBezTo>
                    <a:pt x="3962632" y="600759"/>
                    <a:pt x="3960670" y="602599"/>
                    <a:pt x="3959076" y="604438"/>
                  </a:cubicBezTo>
                  <a:cubicBezTo>
                    <a:pt x="3957482" y="606278"/>
                    <a:pt x="3956255" y="608117"/>
                    <a:pt x="3955520" y="609957"/>
                  </a:cubicBezTo>
                  <a:cubicBezTo>
                    <a:pt x="3954784" y="611796"/>
                    <a:pt x="3954416" y="613513"/>
                    <a:pt x="3954661" y="615230"/>
                  </a:cubicBezTo>
                  <a:cubicBezTo>
                    <a:pt x="3954784" y="616456"/>
                    <a:pt x="3955274" y="617437"/>
                    <a:pt x="3956133" y="618295"/>
                  </a:cubicBezTo>
                  <a:cubicBezTo>
                    <a:pt x="3956868" y="619154"/>
                    <a:pt x="3957850" y="619767"/>
                    <a:pt x="3959076" y="620257"/>
                  </a:cubicBezTo>
                  <a:cubicBezTo>
                    <a:pt x="3960302" y="620748"/>
                    <a:pt x="3961773" y="620871"/>
                    <a:pt x="3963368" y="620993"/>
                  </a:cubicBezTo>
                  <a:cubicBezTo>
                    <a:pt x="3964962" y="620993"/>
                    <a:pt x="3966679" y="620871"/>
                    <a:pt x="3968641" y="620380"/>
                  </a:cubicBezTo>
                  <a:cubicBezTo>
                    <a:pt x="3969254" y="620380"/>
                    <a:pt x="3969745" y="620135"/>
                    <a:pt x="3970358" y="620012"/>
                  </a:cubicBezTo>
                  <a:cubicBezTo>
                    <a:pt x="3970971" y="619889"/>
                    <a:pt x="3971584" y="619644"/>
                    <a:pt x="3972197" y="619522"/>
                  </a:cubicBezTo>
                  <a:cubicBezTo>
                    <a:pt x="3972810" y="619276"/>
                    <a:pt x="3973423" y="619154"/>
                    <a:pt x="3974036" y="618908"/>
                  </a:cubicBezTo>
                  <a:cubicBezTo>
                    <a:pt x="3974650" y="618663"/>
                    <a:pt x="3975263" y="618418"/>
                    <a:pt x="3975876" y="618173"/>
                  </a:cubicBezTo>
                  <a:cubicBezTo>
                    <a:pt x="3978574" y="616946"/>
                    <a:pt x="3981026" y="615475"/>
                    <a:pt x="3983234" y="613881"/>
                  </a:cubicBezTo>
                  <a:cubicBezTo>
                    <a:pt x="3985441" y="612287"/>
                    <a:pt x="3987403" y="610447"/>
                    <a:pt x="3988997" y="608608"/>
                  </a:cubicBezTo>
                  <a:cubicBezTo>
                    <a:pt x="3990591" y="606768"/>
                    <a:pt x="3991818" y="604929"/>
                    <a:pt x="3992553" y="603089"/>
                  </a:cubicBezTo>
                  <a:cubicBezTo>
                    <a:pt x="3993289" y="601250"/>
                    <a:pt x="3993657" y="599533"/>
                    <a:pt x="3993412" y="597939"/>
                  </a:cubicBezTo>
                  <a:cubicBezTo>
                    <a:pt x="3993289" y="596713"/>
                    <a:pt x="3992799" y="595609"/>
                    <a:pt x="3991940" y="594873"/>
                  </a:cubicBezTo>
                  <a:cubicBezTo>
                    <a:pt x="3991205" y="594015"/>
                    <a:pt x="3990224" y="593402"/>
                    <a:pt x="3988997" y="592911"/>
                  </a:cubicBezTo>
                  <a:cubicBezTo>
                    <a:pt x="3987771" y="592421"/>
                    <a:pt x="3986299" y="592298"/>
                    <a:pt x="3984705" y="592175"/>
                  </a:cubicBezTo>
                  <a:cubicBezTo>
                    <a:pt x="3983111" y="592175"/>
                    <a:pt x="3981394" y="592298"/>
                    <a:pt x="3979555" y="592789"/>
                  </a:cubicBezTo>
                  <a:moveTo>
                    <a:pt x="835103" y="1279879"/>
                  </a:moveTo>
                  <a:cubicBezTo>
                    <a:pt x="834245" y="1280124"/>
                    <a:pt x="833141" y="1280369"/>
                    <a:pt x="832160" y="1280860"/>
                  </a:cubicBezTo>
                  <a:cubicBezTo>
                    <a:pt x="831056" y="1281350"/>
                    <a:pt x="829953" y="1281963"/>
                    <a:pt x="828849" y="1282699"/>
                  </a:cubicBezTo>
                  <a:cubicBezTo>
                    <a:pt x="827745" y="1283435"/>
                    <a:pt x="826642" y="1284293"/>
                    <a:pt x="825538" y="1285274"/>
                  </a:cubicBezTo>
                  <a:cubicBezTo>
                    <a:pt x="824435" y="1286255"/>
                    <a:pt x="823331" y="1287236"/>
                    <a:pt x="822350" y="1288340"/>
                  </a:cubicBezTo>
                  <a:cubicBezTo>
                    <a:pt x="821001" y="1289812"/>
                    <a:pt x="819897" y="1291160"/>
                    <a:pt x="819039" y="1292509"/>
                  </a:cubicBezTo>
                  <a:cubicBezTo>
                    <a:pt x="818180" y="1293858"/>
                    <a:pt x="817567" y="1295084"/>
                    <a:pt x="817322" y="1296188"/>
                  </a:cubicBezTo>
                  <a:cubicBezTo>
                    <a:pt x="816954" y="1297292"/>
                    <a:pt x="816954" y="1298273"/>
                    <a:pt x="817199" y="1299009"/>
                  </a:cubicBezTo>
                  <a:cubicBezTo>
                    <a:pt x="817445" y="1299744"/>
                    <a:pt x="817935" y="1300358"/>
                    <a:pt x="818794" y="1300603"/>
                  </a:cubicBezTo>
                  <a:cubicBezTo>
                    <a:pt x="819039" y="1300603"/>
                    <a:pt x="819161" y="1300603"/>
                    <a:pt x="819407" y="1300725"/>
                  </a:cubicBezTo>
                  <a:cubicBezTo>
                    <a:pt x="819652" y="1300725"/>
                    <a:pt x="819897" y="1300725"/>
                    <a:pt x="820142" y="1300725"/>
                  </a:cubicBezTo>
                  <a:cubicBezTo>
                    <a:pt x="820388" y="1300725"/>
                    <a:pt x="820633" y="1300725"/>
                    <a:pt x="820878" y="1300725"/>
                  </a:cubicBezTo>
                  <a:cubicBezTo>
                    <a:pt x="821123" y="1300725"/>
                    <a:pt x="821369" y="1300725"/>
                    <a:pt x="821614" y="1300603"/>
                  </a:cubicBezTo>
                  <a:cubicBezTo>
                    <a:pt x="822472" y="1300358"/>
                    <a:pt x="823576" y="1300112"/>
                    <a:pt x="824557" y="1299622"/>
                  </a:cubicBezTo>
                  <a:cubicBezTo>
                    <a:pt x="825538" y="1299131"/>
                    <a:pt x="826764" y="1298518"/>
                    <a:pt x="827868" y="1297782"/>
                  </a:cubicBezTo>
                  <a:cubicBezTo>
                    <a:pt x="828972" y="1297047"/>
                    <a:pt x="830075" y="1296188"/>
                    <a:pt x="831179" y="1295207"/>
                  </a:cubicBezTo>
                  <a:cubicBezTo>
                    <a:pt x="832283" y="1294226"/>
                    <a:pt x="833386" y="1293245"/>
                    <a:pt x="834367" y="1292142"/>
                  </a:cubicBezTo>
                  <a:cubicBezTo>
                    <a:pt x="835716" y="1290670"/>
                    <a:pt x="836820" y="1289321"/>
                    <a:pt x="837678" y="1287972"/>
                  </a:cubicBezTo>
                  <a:cubicBezTo>
                    <a:pt x="838537" y="1286623"/>
                    <a:pt x="839150" y="1285397"/>
                    <a:pt x="839395" y="1284293"/>
                  </a:cubicBezTo>
                  <a:cubicBezTo>
                    <a:pt x="839763" y="1283190"/>
                    <a:pt x="839763" y="1282209"/>
                    <a:pt x="839518" y="1281473"/>
                  </a:cubicBezTo>
                  <a:cubicBezTo>
                    <a:pt x="839273" y="1280737"/>
                    <a:pt x="838782" y="1280246"/>
                    <a:pt x="837924" y="1280001"/>
                  </a:cubicBezTo>
                  <a:cubicBezTo>
                    <a:pt x="837678" y="1280001"/>
                    <a:pt x="837556" y="1280001"/>
                    <a:pt x="837310" y="1279879"/>
                  </a:cubicBezTo>
                  <a:cubicBezTo>
                    <a:pt x="837065" y="1279756"/>
                    <a:pt x="836820" y="1279879"/>
                    <a:pt x="836575" y="1279879"/>
                  </a:cubicBezTo>
                  <a:cubicBezTo>
                    <a:pt x="836329" y="1279879"/>
                    <a:pt x="836084" y="1279879"/>
                    <a:pt x="835839" y="1279879"/>
                  </a:cubicBezTo>
                  <a:cubicBezTo>
                    <a:pt x="835594" y="1279879"/>
                    <a:pt x="835348" y="1279879"/>
                    <a:pt x="834981" y="1280001"/>
                  </a:cubicBezTo>
                  <a:moveTo>
                    <a:pt x="3985073" y="639633"/>
                  </a:moveTo>
                  <a:cubicBezTo>
                    <a:pt x="3985073" y="639633"/>
                    <a:pt x="3983969" y="639878"/>
                    <a:pt x="3983479" y="640001"/>
                  </a:cubicBezTo>
                  <a:cubicBezTo>
                    <a:pt x="3982988" y="640123"/>
                    <a:pt x="3982375" y="640368"/>
                    <a:pt x="3981885" y="640491"/>
                  </a:cubicBezTo>
                  <a:cubicBezTo>
                    <a:pt x="3981272" y="640614"/>
                    <a:pt x="3980781" y="640859"/>
                    <a:pt x="3980168" y="641104"/>
                  </a:cubicBezTo>
                  <a:cubicBezTo>
                    <a:pt x="3979555" y="641350"/>
                    <a:pt x="3979064" y="641595"/>
                    <a:pt x="3978451" y="641840"/>
                  </a:cubicBezTo>
                  <a:cubicBezTo>
                    <a:pt x="3975753" y="642944"/>
                    <a:pt x="3973178" y="644415"/>
                    <a:pt x="3970971" y="646009"/>
                  </a:cubicBezTo>
                  <a:cubicBezTo>
                    <a:pt x="3968641" y="647604"/>
                    <a:pt x="3966679" y="649443"/>
                    <a:pt x="3965085" y="651282"/>
                  </a:cubicBezTo>
                  <a:cubicBezTo>
                    <a:pt x="3963490" y="653122"/>
                    <a:pt x="3962141" y="655084"/>
                    <a:pt x="3961283" y="656923"/>
                  </a:cubicBezTo>
                  <a:cubicBezTo>
                    <a:pt x="3960425" y="658763"/>
                    <a:pt x="3960057" y="660602"/>
                    <a:pt x="3960180" y="662319"/>
                  </a:cubicBezTo>
                  <a:cubicBezTo>
                    <a:pt x="3960180" y="663668"/>
                    <a:pt x="3960793" y="664772"/>
                    <a:pt x="3961528" y="665630"/>
                  </a:cubicBezTo>
                  <a:cubicBezTo>
                    <a:pt x="3962264" y="666488"/>
                    <a:pt x="3963245" y="667224"/>
                    <a:pt x="3964594" y="667715"/>
                  </a:cubicBezTo>
                  <a:cubicBezTo>
                    <a:pt x="3965820" y="668205"/>
                    <a:pt x="3967292" y="668451"/>
                    <a:pt x="3969009" y="668451"/>
                  </a:cubicBezTo>
                  <a:cubicBezTo>
                    <a:pt x="3970603" y="668451"/>
                    <a:pt x="3972443" y="668328"/>
                    <a:pt x="3974404" y="667960"/>
                  </a:cubicBezTo>
                  <a:cubicBezTo>
                    <a:pt x="3974895" y="667960"/>
                    <a:pt x="3975386" y="667715"/>
                    <a:pt x="3975999" y="667592"/>
                  </a:cubicBezTo>
                  <a:cubicBezTo>
                    <a:pt x="3976489" y="667470"/>
                    <a:pt x="3977102" y="667347"/>
                    <a:pt x="3977593" y="667102"/>
                  </a:cubicBezTo>
                  <a:cubicBezTo>
                    <a:pt x="3978083" y="666979"/>
                    <a:pt x="3978696" y="666734"/>
                    <a:pt x="3979187" y="666488"/>
                  </a:cubicBezTo>
                  <a:cubicBezTo>
                    <a:pt x="3979800" y="666243"/>
                    <a:pt x="3980291" y="666121"/>
                    <a:pt x="3980904" y="665875"/>
                  </a:cubicBezTo>
                  <a:cubicBezTo>
                    <a:pt x="3983601" y="664649"/>
                    <a:pt x="3986177" y="663300"/>
                    <a:pt x="3988384" y="661583"/>
                  </a:cubicBezTo>
                  <a:cubicBezTo>
                    <a:pt x="3990714" y="659989"/>
                    <a:pt x="3992676" y="658150"/>
                    <a:pt x="3994393" y="656310"/>
                  </a:cubicBezTo>
                  <a:cubicBezTo>
                    <a:pt x="3996110" y="654471"/>
                    <a:pt x="3997336" y="652509"/>
                    <a:pt x="3998194" y="650669"/>
                  </a:cubicBezTo>
                  <a:cubicBezTo>
                    <a:pt x="3999053" y="648830"/>
                    <a:pt x="3999421" y="646991"/>
                    <a:pt x="3999298" y="645396"/>
                  </a:cubicBezTo>
                  <a:cubicBezTo>
                    <a:pt x="3999176" y="644047"/>
                    <a:pt x="3998685" y="642944"/>
                    <a:pt x="3997949" y="642085"/>
                  </a:cubicBezTo>
                  <a:cubicBezTo>
                    <a:pt x="3997213" y="641227"/>
                    <a:pt x="3996232" y="640491"/>
                    <a:pt x="3995006" y="640001"/>
                  </a:cubicBezTo>
                  <a:cubicBezTo>
                    <a:pt x="3993780" y="639510"/>
                    <a:pt x="3992308" y="639265"/>
                    <a:pt x="3990714" y="639265"/>
                  </a:cubicBezTo>
                  <a:cubicBezTo>
                    <a:pt x="3989120" y="639265"/>
                    <a:pt x="3987281" y="639388"/>
                    <a:pt x="3985318" y="639755"/>
                  </a:cubicBezTo>
                  <a:moveTo>
                    <a:pt x="796966" y="1321695"/>
                  </a:moveTo>
                  <a:cubicBezTo>
                    <a:pt x="795985" y="1321940"/>
                    <a:pt x="795003" y="1322308"/>
                    <a:pt x="793900" y="1322799"/>
                  </a:cubicBezTo>
                  <a:cubicBezTo>
                    <a:pt x="792796" y="1323289"/>
                    <a:pt x="791692" y="1323902"/>
                    <a:pt x="790589" y="1324761"/>
                  </a:cubicBezTo>
                  <a:cubicBezTo>
                    <a:pt x="789485" y="1325619"/>
                    <a:pt x="788259" y="1326355"/>
                    <a:pt x="787155" y="1327336"/>
                  </a:cubicBezTo>
                  <a:cubicBezTo>
                    <a:pt x="786052" y="1328317"/>
                    <a:pt x="784948" y="1329421"/>
                    <a:pt x="783844" y="1330524"/>
                  </a:cubicBezTo>
                  <a:cubicBezTo>
                    <a:pt x="782495" y="1331996"/>
                    <a:pt x="781514" y="1333345"/>
                    <a:pt x="780656" y="1334694"/>
                  </a:cubicBezTo>
                  <a:cubicBezTo>
                    <a:pt x="779798" y="1336043"/>
                    <a:pt x="779307" y="1337269"/>
                    <a:pt x="778939" y="1338373"/>
                  </a:cubicBezTo>
                  <a:cubicBezTo>
                    <a:pt x="778694" y="1339476"/>
                    <a:pt x="778571" y="1340457"/>
                    <a:pt x="778939" y="1341193"/>
                  </a:cubicBezTo>
                  <a:cubicBezTo>
                    <a:pt x="779184" y="1341929"/>
                    <a:pt x="779798" y="1342419"/>
                    <a:pt x="780656" y="1342665"/>
                  </a:cubicBezTo>
                  <a:cubicBezTo>
                    <a:pt x="780901" y="1342665"/>
                    <a:pt x="781024" y="1342665"/>
                    <a:pt x="781269" y="1342665"/>
                  </a:cubicBezTo>
                  <a:cubicBezTo>
                    <a:pt x="781514" y="1342665"/>
                    <a:pt x="781637" y="1342665"/>
                    <a:pt x="781882" y="1342665"/>
                  </a:cubicBezTo>
                  <a:cubicBezTo>
                    <a:pt x="782127" y="1342665"/>
                    <a:pt x="782373" y="1342665"/>
                    <a:pt x="782618" y="1342665"/>
                  </a:cubicBezTo>
                  <a:cubicBezTo>
                    <a:pt x="782863" y="1342665"/>
                    <a:pt x="783108" y="1342665"/>
                    <a:pt x="783354" y="1342665"/>
                  </a:cubicBezTo>
                  <a:cubicBezTo>
                    <a:pt x="784335" y="1342419"/>
                    <a:pt x="785316" y="1342051"/>
                    <a:pt x="786419" y="1341561"/>
                  </a:cubicBezTo>
                  <a:cubicBezTo>
                    <a:pt x="787523" y="1341070"/>
                    <a:pt x="788627" y="1340457"/>
                    <a:pt x="789731" y="1339599"/>
                  </a:cubicBezTo>
                  <a:cubicBezTo>
                    <a:pt x="790834" y="1338863"/>
                    <a:pt x="792060" y="1338005"/>
                    <a:pt x="793164" y="1337024"/>
                  </a:cubicBezTo>
                  <a:cubicBezTo>
                    <a:pt x="794268" y="1336043"/>
                    <a:pt x="795371" y="1334939"/>
                    <a:pt x="796475" y="1333835"/>
                  </a:cubicBezTo>
                  <a:cubicBezTo>
                    <a:pt x="797824" y="1332364"/>
                    <a:pt x="798805" y="1331015"/>
                    <a:pt x="799663" y="1329666"/>
                  </a:cubicBezTo>
                  <a:cubicBezTo>
                    <a:pt x="800522" y="1328317"/>
                    <a:pt x="801012" y="1327091"/>
                    <a:pt x="801380" y="1325987"/>
                  </a:cubicBezTo>
                  <a:cubicBezTo>
                    <a:pt x="801626" y="1324883"/>
                    <a:pt x="801748" y="1323902"/>
                    <a:pt x="801380" y="1323167"/>
                  </a:cubicBezTo>
                  <a:cubicBezTo>
                    <a:pt x="801135" y="1322431"/>
                    <a:pt x="800522" y="1321940"/>
                    <a:pt x="799663" y="1321695"/>
                  </a:cubicBezTo>
                  <a:cubicBezTo>
                    <a:pt x="799418" y="1321695"/>
                    <a:pt x="799296" y="1321695"/>
                    <a:pt x="799050" y="1321695"/>
                  </a:cubicBezTo>
                  <a:cubicBezTo>
                    <a:pt x="798805" y="1321695"/>
                    <a:pt x="798682" y="1321695"/>
                    <a:pt x="798437" y="1321695"/>
                  </a:cubicBezTo>
                  <a:cubicBezTo>
                    <a:pt x="798192" y="1321695"/>
                    <a:pt x="797947" y="1321695"/>
                    <a:pt x="797701" y="1321695"/>
                  </a:cubicBezTo>
                  <a:cubicBezTo>
                    <a:pt x="797456" y="1321695"/>
                    <a:pt x="797211" y="1321695"/>
                    <a:pt x="796966" y="1321818"/>
                  </a:cubicBezTo>
                  <a:moveTo>
                    <a:pt x="3988384" y="688194"/>
                  </a:moveTo>
                  <a:cubicBezTo>
                    <a:pt x="3988384" y="688194"/>
                    <a:pt x="3987403" y="688439"/>
                    <a:pt x="3986913" y="688562"/>
                  </a:cubicBezTo>
                  <a:cubicBezTo>
                    <a:pt x="3986422" y="688684"/>
                    <a:pt x="3985931" y="688807"/>
                    <a:pt x="3985441" y="689052"/>
                  </a:cubicBezTo>
                  <a:cubicBezTo>
                    <a:pt x="3984951" y="689175"/>
                    <a:pt x="3984460" y="689420"/>
                    <a:pt x="3983847" y="689543"/>
                  </a:cubicBezTo>
                  <a:cubicBezTo>
                    <a:pt x="3983356" y="689788"/>
                    <a:pt x="3982743" y="689911"/>
                    <a:pt x="3982253" y="690156"/>
                  </a:cubicBezTo>
                  <a:cubicBezTo>
                    <a:pt x="3979555" y="691260"/>
                    <a:pt x="3976980" y="692731"/>
                    <a:pt x="3974650" y="694325"/>
                  </a:cubicBezTo>
                  <a:cubicBezTo>
                    <a:pt x="3972320" y="695919"/>
                    <a:pt x="3970235" y="697636"/>
                    <a:pt x="3968518" y="699476"/>
                  </a:cubicBezTo>
                  <a:cubicBezTo>
                    <a:pt x="3966801" y="701315"/>
                    <a:pt x="3965453" y="703277"/>
                    <a:pt x="3964471" y="705117"/>
                  </a:cubicBezTo>
                  <a:cubicBezTo>
                    <a:pt x="3963490" y="706956"/>
                    <a:pt x="3963123" y="708795"/>
                    <a:pt x="3963123" y="710512"/>
                  </a:cubicBezTo>
                  <a:cubicBezTo>
                    <a:pt x="3963123" y="711861"/>
                    <a:pt x="3963490" y="713088"/>
                    <a:pt x="3964226" y="714069"/>
                  </a:cubicBezTo>
                  <a:cubicBezTo>
                    <a:pt x="3964962" y="715050"/>
                    <a:pt x="3965943" y="715785"/>
                    <a:pt x="3967169" y="716399"/>
                  </a:cubicBezTo>
                  <a:cubicBezTo>
                    <a:pt x="3968396" y="717012"/>
                    <a:pt x="3969867" y="717257"/>
                    <a:pt x="3971584" y="717379"/>
                  </a:cubicBezTo>
                  <a:cubicBezTo>
                    <a:pt x="3973301" y="717379"/>
                    <a:pt x="3975140" y="717379"/>
                    <a:pt x="3977102" y="716889"/>
                  </a:cubicBezTo>
                  <a:cubicBezTo>
                    <a:pt x="3977593" y="716889"/>
                    <a:pt x="3978083" y="716644"/>
                    <a:pt x="3978574" y="716521"/>
                  </a:cubicBezTo>
                  <a:cubicBezTo>
                    <a:pt x="3979064" y="716399"/>
                    <a:pt x="3979555" y="716276"/>
                    <a:pt x="3980045" y="716031"/>
                  </a:cubicBezTo>
                  <a:cubicBezTo>
                    <a:pt x="3980536" y="715908"/>
                    <a:pt x="3981026" y="715663"/>
                    <a:pt x="3981640" y="715540"/>
                  </a:cubicBezTo>
                  <a:cubicBezTo>
                    <a:pt x="3982130" y="715295"/>
                    <a:pt x="3982743" y="715172"/>
                    <a:pt x="3983234" y="714927"/>
                  </a:cubicBezTo>
                  <a:cubicBezTo>
                    <a:pt x="3985931" y="713823"/>
                    <a:pt x="3988507" y="712474"/>
                    <a:pt x="3990837" y="710880"/>
                  </a:cubicBezTo>
                  <a:cubicBezTo>
                    <a:pt x="3993166" y="709286"/>
                    <a:pt x="3995251" y="707569"/>
                    <a:pt x="3996968" y="705607"/>
                  </a:cubicBezTo>
                  <a:cubicBezTo>
                    <a:pt x="3998685" y="703768"/>
                    <a:pt x="4000034" y="701806"/>
                    <a:pt x="4001015" y="699966"/>
                  </a:cubicBezTo>
                  <a:cubicBezTo>
                    <a:pt x="4001996" y="698127"/>
                    <a:pt x="4002364" y="696165"/>
                    <a:pt x="4002364" y="694448"/>
                  </a:cubicBezTo>
                  <a:cubicBezTo>
                    <a:pt x="4002364" y="693099"/>
                    <a:pt x="4001873" y="691873"/>
                    <a:pt x="4001260" y="690892"/>
                  </a:cubicBezTo>
                  <a:cubicBezTo>
                    <a:pt x="4000524" y="689911"/>
                    <a:pt x="3999543" y="689175"/>
                    <a:pt x="3998317" y="688684"/>
                  </a:cubicBezTo>
                  <a:cubicBezTo>
                    <a:pt x="3997091" y="688194"/>
                    <a:pt x="3995619" y="687826"/>
                    <a:pt x="3993903" y="687826"/>
                  </a:cubicBezTo>
                  <a:cubicBezTo>
                    <a:pt x="3992186" y="687826"/>
                    <a:pt x="3990346" y="687826"/>
                    <a:pt x="3988384" y="688316"/>
                  </a:cubicBezTo>
                  <a:moveTo>
                    <a:pt x="759318" y="1364002"/>
                  </a:moveTo>
                  <a:cubicBezTo>
                    <a:pt x="758338" y="1364247"/>
                    <a:pt x="757356" y="1364615"/>
                    <a:pt x="756253" y="1365106"/>
                  </a:cubicBezTo>
                  <a:cubicBezTo>
                    <a:pt x="755149" y="1365596"/>
                    <a:pt x="753923" y="1366332"/>
                    <a:pt x="752819" y="1367068"/>
                  </a:cubicBezTo>
                  <a:cubicBezTo>
                    <a:pt x="751593" y="1367926"/>
                    <a:pt x="750489" y="1368785"/>
                    <a:pt x="749263" y="1369766"/>
                  </a:cubicBezTo>
                  <a:cubicBezTo>
                    <a:pt x="748159" y="1370747"/>
                    <a:pt x="746933" y="1371850"/>
                    <a:pt x="745952" y="1373077"/>
                  </a:cubicBezTo>
                  <a:cubicBezTo>
                    <a:pt x="744726" y="1374548"/>
                    <a:pt x="743622" y="1375897"/>
                    <a:pt x="742886" y="1377246"/>
                  </a:cubicBezTo>
                  <a:cubicBezTo>
                    <a:pt x="742150" y="1378595"/>
                    <a:pt x="741537" y="1379821"/>
                    <a:pt x="741292" y="1380925"/>
                  </a:cubicBezTo>
                  <a:cubicBezTo>
                    <a:pt x="741047" y="1382029"/>
                    <a:pt x="741047" y="1382887"/>
                    <a:pt x="741292" y="1383623"/>
                  </a:cubicBezTo>
                  <a:cubicBezTo>
                    <a:pt x="741537" y="1384359"/>
                    <a:pt x="742150" y="1384849"/>
                    <a:pt x="743009" y="1385094"/>
                  </a:cubicBezTo>
                  <a:cubicBezTo>
                    <a:pt x="743131" y="1385094"/>
                    <a:pt x="743377" y="1385094"/>
                    <a:pt x="743499" y="1385094"/>
                  </a:cubicBezTo>
                  <a:cubicBezTo>
                    <a:pt x="743745" y="1385094"/>
                    <a:pt x="743867" y="1385094"/>
                    <a:pt x="744113" y="1385094"/>
                  </a:cubicBezTo>
                  <a:cubicBezTo>
                    <a:pt x="744358" y="1385094"/>
                    <a:pt x="744480" y="1385094"/>
                    <a:pt x="744726" y="1385094"/>
                  </a:cubicBezTo>
                  <a:cubicBezTo>
                    <a:pt x="744971" y="1385094"/>
                    <a:pt x="745216" y="1385094"/>
                    <a:pt x="745339" y="1385094"/>
                  </a:cubicBezTo>
                  <a:cubicBezTo>
                    <a:pt x="746320" y="1384849"/>
                    <a:pt x="747301" y="1384481"/>
                    <a:pt x="748527" y="1383990"/>
                  </a:cubicBezTo>
                  <a:cubicBezTo>
                    <a:pt x="749631" y="1383500"/>
                    <a:pt x="750857" y="1382764"/>
                    <a:pt x="751961" y="1382029"/>
                  </a:cubicBezTo>
                  <a:cubicBezTo>
                    <a:pt x="753187" y="1381293"/>
                    <a:pt x="754291" y="1380312"/>
                    <a:pt x="755517" y="1379331"/>
                  </a:cubicBezTo>
                  <a:cubicBezTo>
                    <a:pt x="756743" y="1378350"/>
                    <a:pt x="757847" y="1377246"/>
                    <a:pt x="758828" y="1376020"/>
                  </a:cubicBezTo>
                  <a:cubicBezTo>
                    <a:pt x="760177" y="1374548"/>
                    <a:pt x="761158" y="1373077"/>
                    <a:pt x="762016" y="1371728"/>
                  </a:cubicBezTo>
                  <a:cubicBezTo>
                    <a:pt x="762752" y="1370379"/>
                    <a:pt x="763365" y="1369152"/>
                    <a:pt x="763610" y="1368049"/>
                  </a:cubicBezTo>
                  <a:cubicBezTo>
                    <a:pt x="763856" y="1366945"/>
                    <a:pt x="763856" y="1366087"/>
                    <a:pt x="763610" y="1365351"/>
                  </a:cubicBezTo>
                  <a:cubicBezTo>
                    <a:pt x="763243" y="1364615"/>
                    <a:pt x="762752" y="1364125"/>
                    <a:pt x="761771" y="1364002"/>
                  </a:cubicBezTo>
                  <a:cubicBezTo>
                    <a:pt x="761648" y="1364002"/>
                    <a:pt x="761403" y="1364002"/>
                    <a:pt x="761280" y="1364002"/>
                  </a:cubicBezTo>
                  <a:cubicBezTo>
                    <a:pt x="761035" y="1364002"/>
                    <a:pt x="760913" y="1364002"/>
                    <a:pt x="760667" y="1364002"/>
                  </a:cubicBezTo>
                  <a:cubicBezTo>
                    <a:pt x="760422" y="1364002"/>
                    <a:pt x="760299" y="1364002"/>
                    <a:pt x="760054" y="1364002"/>
                  </a:cubicBezTo>
                  <a:cubicBezTo>
                    <a:pt x="759809" y="1364002"/>
                    <a:pt x="759564" y="1364002"/>
                    <a:pt x="759441" y="1364002"/>
                  </a:cubicBezTo>
                  <a:moveTo>
                    <a:pt x="3989243" y="738594"/>
                  </a:moveTo>
                  <a:cubicBezTo>
                    <a:pt x="3989243" y="738594"/>
                    <a:pt x="3988384" y="738839"/>
                    <a:pt x="3987894" y="738839"/>
                  </a:cubicBezTo>
                  <a:cubicBezTo>
                    <a:pt x="3987403" y="738839"/>
                    <a:pt x="3987035" y="739085"/>
                    <a:pt x="3986545" y="739208"/>
                  </a:cubicBezTo>
                  <a:cubicBezTo>
                    <a:pt x="3986054" y="739330"/>
                    <a:pt x="3985686" y="739453"/>
                    <a:pt x="3985196" y="739698"/>
                  </a:cubicBezTo>
                  <a:cubicBezTo>
                    <a:pt x="3984705" y="739821"/>
                    <a:pt x="3984215" y="740066"/>
                    <a:pt x="3983847" y="740188"/>
                  </a:cubicBezTo>
                  <a:cubicBezTo>
                    <a:pt x="3981149" y="741292"/>
                    <a:pt x="3978574" y="742641"/>
                    <a:pt x="3976121" y="744235"/>
                  </a:cubicBezTo>
                  <a:cubicBezTo>
                    <a:pt x="3973791" y="745829"/>
                    <a:pt x="3971584" y="747546"/>
                    <a:pt x="3969867" y="749386"/>
                  </a:cubicBezTo>
                  <a:cubicBezTo>
                    <a:pt x="3968028" y="751225"/>
                    <a:pt x="3966556" y="753187"/>
                    <a:pt x="3965575" y="755149"/>
                  </a:cubicBezTo>
                  <a:cubicBezTo>
                    <a:pt x="3964594" y="757111"/>
                    <a:pt x="3963981" y="758951"/>
                    <a:pt x="3963981" y="760790"/>
                  </a:cubicBezTo>
                  <a:cubicBezTo>
                    <a:pt x="3963981" y="762262"/>
                    <a:pt x="3964349" y="763488"/>
                    <a:pt x="3964962" y="764592"/>
                  </a:cubicBezTo>
                  <a:cubicBezTo>
                    <a:pt x="3965698" y="765573"/>
                    <a:pt x="3966679" y="766431"/>
                    <a:pt x="3967905" y="767044"/>
                  </a:cubicBezTo>
                  <a:cubicBezTo>
                    <a:pt x="3969131" y="767657"/>
                    <a:pt x="3970726" y="768025"/>
                    <a:pt x="3972443" y="768148"/>
                  </a:cubicBezTo>
                  <a:cubicBezTo>
                    <a:pt x="3974159" y="768148"/>
                    <a:pt x="3976121" y="768148"/>
                    <a:pt x="3978083" y="767657"/>
                  </a:cubicBezTo>
                  <a:cubicBezTo>
                    <a:pt x="3978574" y="767657"/>
                    <a:pt x="3978942" y="767412"/>
                    <a:pt x="3979432" y="767412"/>
                  </a:cubicBezTo>
                  <a:cubicBezTo>
                    <a:pt x="3979923" y="767412"/>
                    <a:pt x="3980291" y="767167"/>
                    <a:pt x="3980781" y="767044"/>
                  </a:cubicBezTo>
                  <a:cubicBezTo>
                    <a:pt x="3981272" y="766922"/>
                    <a:pt x="3981762" y="766799"/>
                    <a:pt x="3982130" y="766554"/>
                  </a:cubicBezTo>
                  <a:cubicBezTo>
                    <a:pt x="3982621" y="766431"/>
                    <a:pt x="3983111" y="766186"/>
                    <a:pt x="3983601" y="766063"/>
                  </a:cubicBezTo>
                  <a:cubicBezTo>
                    <a:pt x="3986299" y="764960"/>
                    <a:pt x="3988997" y="763611"/>
                    <a:pt x="3991327" y="762139"/>
                  </a:cubicBezTo>
                  <a:cubicBezTo>
                    <a:pt x="3993657" y="760668"/>
                    <a:pt x="3995864" y="758828"/>
                    <a:pt x="3997704" y="756989"/>
                  </a:cubicBezTo>
                  <a:cubicBezTo>
                    <a:pt x="3999543" y="755149"/>
                    <a:pt x="4001015" y="753187"/>
                    <a:pt x="4001996" y="751225"/>
                  </a:cubicBezTo>
                  <a:cubicBezTo>
                    <a:pt x="4002977" y="749263"/>
                    <a:pt x="4003590" y="747424"/>
                    <a:pt x="4003590" y="745584"/>
                  </a:cubicBezTo>
                  <a:cubicBezTo>
                    <a:pt x="4003590" y="744113"/>
                    <a:pt x="4003222" y="742886"/>
                    <a:pt x="4002486" y="741783"/>
                  </a:cubicBezTo>
                  <a:cubicBezTo>
                    <a:pt x="4001751" y="740679"/>
                    <a:pt x="4000770" y="739943"/>
                    <a:pt x="3999543" y="739330"/>
                  </a:cubicBezTo>
                  <a:cubicBezTo>
                    <a:pt x="3998317" y="738717"/>
                    <a:pt x="3996723" y="738349"/>
                    <a:pt x="3995006" y="738349"/>
                  </a:cubicBezTo>
                  <a:cubicBezTo>
                    <a:pt x="3993289" y="738349"/>
                    <a:pt x="3991327" y="738349"/>
                    <a:pt x="3989243" y="738839"/>
                  </a:cubicBezTo>
                  <a:moveTo>
                    <a:pt x="722530" y="1406554"/>
                  </a:moveTo>
                  <a:cubicBezTo>
                    <a:pt x="721549" y="1406799"/>
                    <a:pt x="720445" y="1407167"/>
                    <a:pt x="719341" y="1407658"/>
                  </a:cubicBezTo>
                  <a:cubicBezTo>
                    <a:pt x="718238" y="1408148"/>
                    <a:pt x="717011" y="1408884"/>
                    <a:pt x="715785" y="1409743"/>
                  </a:cubicBezTo>
                  <a:cubicBezTo>
                    <a:pt x="714559" y="1410601"/>
                    <a:pt x="713333" y="1411582"/>
                    <a:pt x="712229" y="1412563"/>
                  </a:cubicBezTo>
                  <a:cubicBezTo>
                    <a:pt x="711003" y="1413667"/>
                    <a:pt x="709899" y="1414770"/>
                    <a:pt x="708918" y="1415997"/>
                  </a:cubicBezTo>
                  <a:cubicBezTo>
                    <a:pt x="707692" y="1417468"/>
                    <a:pt x="706588" y="1418940"/>
                    <a:pt x="705852" y="1420166"/>
                  </a:cubicBezTo>
                  <a:cubicBezTo>
                    <a:pt x="705116" y="1421515"/>
                    <a:pt x="704626" y="1422741"/>
                    <a:pt x="704381" y="1423845"/>
                  </a:cubicBezTo>
                  <a:cubicBezTo>
                    <a:pt x="704135" y="1424949"/>
                    <a:pt x="704258" y="1425807"/>
                    <a:pt x="704626" y="1426543"/>
                  </a:cubicBezTo>
                  <a:cubicBezTo>
                    <a:pt x="704994" y="1427279"/>
                    <a:pt x="705607" y="1427647"/>
                    <a:pt x="706588" y="1427769"/>
                  </a:cubicBezTo>
                  <a:cubicBezTo>
                    <a:pt x="706711" y="1427769"/>
                    <a:pt x="706956" y="1427769"/>
                    <a:pt x="707079" y="1427769"/>
                  </a:cubicBezTo>
                  <a:cubicBezTo>
                    <a:pt x="707201" y="1427769"/>
                    <a:pt x="707446" y="1427769"/>
                    <a:pt x="707569" y="1427769"/>
                  </a:cubicBezTo>
                  <a:cubicBezTo>
                    <a:pt x="707692" y="1427769"/>
                    <a:pt x="707937" y="1427769"/>
                    <a:pt x="708182" y="1427769"/>
                  </a:cubicBezTo>
                  <a:cubicBezTo>
                    <a:pt x="708427" y="1427769"/>
                    <a:pt x="708550" y="1427769"/>
                    <a:pt x="708795" y="1427769"/>
                  </a:cubicBezTo>
                  <a:cubicBezTo>
                    <a:pt x="709776" y="1427524"/>
                    <a:pt x="710880" y="1427156"/>
                    <a:pt x="711984" y="1426665"/>
                  </a:cubicBezTo>
                  <a:cubicBezTo>
                    <a:pt x="713087" y="1426175"/>
                    <a:pt x="714314" y="1425439"/>
                    <a:pt x="715540" y="1424581"/>
                  </a:cubicBezTo>
                  <a:cubicBezTo>
                    <a:pt x="716766" y="1423722"/>
                    <a:pt x="717992" y="1422741"/>
                    <a:pt x="719096" y="1421760"/>
                  </a:cubicBezTo>
                  <a:cubicBezTo>
                    <a:pt x="720200" y="1420779"/>
                    <a:pt x="721426" y="1419553"/>
                    <a:pt x="722407" y="1418327"/>
                  </a:cubicBezTo>
                  <a:cubicBezTo>
                    <a:pt x="723634" y="1416855"/>
                    <a:pt x="724737" y="1415384"/>
                    <a:pt x="725473" y="1414035"/>
                  </a:cubicBezTo>
                  <a:cubicBezTo>
                    <a:pt x="726209" y="1412686"/>
                    <a:pt x="726699" y="1411459"/>
                    <a:pt x="726944" y="1410356"/>
                  </a:cubicBezTo>
                  <a:cubicBezTo>
                    <a:pt x="727190" y="1409252"/>
                    <a:pt x="727067" y="1408394"/>
                    <a:pt x="726699" y="1407781"/>
                  </a:cubicBezTo>
                  <a:cubicBezTo>
                    <a:pt x="726331" y="1407167"/>
                    <a:pt x="725718" y="1406677"/>
                    <a:pt x="724737" y="1406554"/>
                  </a:cubicBezTo>
                  <a:cubicBezTo>
                    <a:pt x="724615" y="1406554"/>
                    <a:pt x="724369" y="1406554"/>
                    <a:pt x="724247" y="1406554"/>
                  </a:cubicBezTo>
                  <a:cubicBezTo>
                    <a:pt x="724124" y="1406554"/>
                    <a:pt x="723879" y="1406554"/>
                    <a:pt x="723756" y="1406554"/>
                  </a:cubicBezTo>
                  <a:cubicBezTo>
                    <a:pt x="723634" y="1406554"/>
                    <a:pt x="723388" y="1406554"/>
                    <a:pt x="723143" y="1406554"/>
                  </a:cubicBezTo>
                  <a:cubicBezTo>
                    <a:pt x="722898" y="1406554"/>
                    <a:pt x="722775" y="1406554"/>
                    <a:pt x="722530" y="1406554"/>
                  </a:cubicBezTo>
                  <a:moveTo>
                    <a:pt x="3987648" y="790712"/>
                  </a:moveTo>
                  <a:cubicBezTo>
                    <a:pt x="3987648" y="790712"/>
                    <a:pt x="3986913" y="790834"/>
                    <a:pt x="3986422" y="790957"/>
                  </a:cubicBezTo>
                  <a:cubicBezTo>
                    <a:pt x="3986054" y="790957"/>
                    <a:pt x="3985686" y="791202"/>
                    <a:pt x="3985196" y="791325"/>
                  </a:cubicBezTo>
                  <a:cubicBezTo>
                    <a:pt x="3984828" y="791325"/>
                    <a:pt x="3984338" y="791570"/>
                    <a:pt x="3983969" y="791693"/>
                  </a:cubicBezTo>
                  <a:cubicBezTo>
                    <a:pt x="3983601" y="791815"/>
                    <a:pt x="3983111" y="791938"/>
                    <a:pt x="3982743" y="792061"/>
                  </a:cubicBezTo>
                  <a:cubicBezTo>
                    <a:pt x="3980045" y="793042"/>
                    <a:pt x="3977348" y="794391"/>
                    <a:pt x="3974895" y="795985"/>
                  </a:cubicBezTo>
                  <a:cubicBezTo>
                    <a:pt x="3972443" y="797579"/>
                    <a:pt x="3970358" y="799296"/>
                    <a:pt x="3968396" y="801135"/>
                  </a:cubicBezTo>
                  <a:cubicBezTo>
                    <a:pt x="3966433" y="802975"/>
                    <a:pt x="3964962" y="804937"/>
                    <a:pt x="3963981" y="806899"/>
                  </a:cubicBezTo>
                  <a:cubicBezTo>
                    <a:pt x="3962877" y="808861"/>
                    <a:pt x="3962264" y="810823"/>
                    <a:pt x="3962141" y="812662"/>
                  </a:cubicBezTo>
                  <a:cubicBezTo>
                    <a:pt x="3962141" y="814256"/>
                    <a:pt x="3962387" y="815605"/>
                    <a:pt x="3963000" y="816709"/>
                  </a:cubicBezTo>
                  <a:cubicBezTo>
                    <a:pt x="3963613" y="817813"/>
                    <a:pt x="3964594" y="818671"/>
                    <a:pt x="3965943" y="819407"/>
                  </a:cubicBezTo>
                  <a:cubicBezTo>
                    <a:pt x="3967292" y="820143"/>
                    <a:pt x="3968763" y="820510"/>
                    <a:pt x="3970603" y="820633"/>
                  </a:cubicBezTo>
                  <a:cubicBezTo>
                    <a:pt x="3972443" y="820756"/>
                    <a:pt x="3974404" y="820633"/>
                    <a:pt x="3976612" y="820265"/>
                  </a:cubicBezTo>
                  <a:cubicBezTo>
                    <a:pt x="3976980" y="820265"/>
                    <a:pt x="3977348" y="820143"/>
                    <a:pt x="3977838" y="820020"/>
                  </a:cubicBezTo>
                  <a:cubicBezTo>
                    <a:pt x="3978206" y="820020"/>
                    <a:pt x="3978696" y="819775"/>
                    <a:pt x="3979064" y="819652"/>
                  </a:cubicBezTo>
                  <a:cubicBezTo>
                    <a:pt x="3979432" y="819529"/>
                    <a:pt x="3979923" y="819407"/>
                    <a:pt x="3980291" y="819284"/>
                  </a:cubicBezTo>
                  <a:cubicBezTo>
                    <a:pt x="3980658" y="819162"/>
                    <a:pt x="3981149" y="819039"/>
                    <a:pt x="3981517" y="818916"/>
                  </a:cubicBezTo>
                  <a:cubicBezTo>
                    <a:pt x="3984338" y="817935"/>
                    <a:pt x="3986913" y="816586"/>
                    <a:pt x="3989365" y="814992"/>
                  </a:cubicBezTo>
                  <a:cubicBezTo>
                    <a:pt x="3991818" y="813398"/>
                    <a:pt x="3994025" y="811681"/>
                    <a:pt x="3995864" y="809842"/>
                  </a:cubicBezTo>
                  <a:cubicBezTo>
                    <a:pt x="3997704" y="808002"/>
                    <a:pt x="3999298" y="806040"/>
                    <a:pt x="4000279" y="804078"/>
                  </a:cubicBezTo>
                  <a:cubicBezTo>
                    <a:pt x="4001383" y="802116"/>
                    <a:pt x="4001996" y="800154"/>
                    <a:pt x="4002119" y="798315"/>
                  </a:cubicBezTo>
                  <a:cubicBezTo>
                    <a:pt x="4002119" y="796720"/>
                    <a:pt x="4001873" y="795371"/>
                    <a:pt x="4001260" y="794268"/>
                  </a:cubicBezTo>
                  <a:cubicBezTo>
                    <a:pt x="4000647" y="793164"/>
                    <a:pt x="3999543" y="792306"/>
                    <a:pt x="3998317" y="791570"/>
                  </a:cubicBezTo>
                  <a:cubicBezTo>
                    <a:pt x="3997091" y="790957"/>
                    <a:pt x="3995496" y="790589"/>
                    <a:pt x="3993657" y="790466"/>
                  </a:cubicBezTo>
                  <a:cubicBezTo>
                    <a:pt x="3991818" y="790344"/>
                    <a:pt x="3989856" y="790466"/>
                    <a:pt x="3987648" y="790957"/>
                  </a:cubicBezTo>
                  <a:moveTo>
                    <a:pt x="686354" y="1449352"/>
                  </a:moveTo>
                  <a:cubicBezTo>
                    <a:pt x="685373" y="1449597"/>
                    <a:pt x="684270" y="1449965"/>
                    <a:pt x="683043" y="1450456"/>
                  </a:cubicBezTo>
                  <a:cubicBezTo>
                    <a:pt x="681817" y="1451069"/>
                    <a:pt x="680591" y="1451804"/>
                    <a:pt x="679364" y="1452663"/>
                  </a:cubicBezTo>
                  <a:cubicBezTo>
                    <a:pt x="678138" y="1453521"/>
                    <a:pt x="676912" y="1454502"/>
                    <a:pt x="675686" y="1455606"/>
                  </a:cubicBezTo>
                  <a:cubicBezTo>
                    <a:pt x="674459" y="1456710"/>
                    <a:pt x="673356" y="1457936"/>
                    <a:pt x="672252" y="1459162"/>
                  </a:cubicBezTo>
                  <a:cubicBezTo>
                    <a:pt x="671026" y="1460634"/>
                    <a:pt x="670045" y="1462105"/>
                    <a:pt x="669309" y="1463454"/>
                  </a:cubicBezTo>
                  <a:cubicBezTo>
                    <a:pt x="668573" y="1464803"/>
                    <a:pt x="668083" y="1466029"/>
                    <a:pt x="667960" y="1467010"/>
                  </a:cubicBezTo>
                  <a:cubicBezTo>
                    <a:pt x="667837" y="1468114"/>
                    <a:pt x="667960" y="1468972"/>
                    <a:pt x="668205" y="1469586"/>
                  </a:cubicBezTo>
                  <a:cubicBezTo>
                    <a:pt x="668450" y="1470199"/>
                    <a:pt x="669309" y="1470689"/>
                    <a:pt x="670167" y="1470812"/>
                  </a:cubicBezTo>
                  <a:cubicBezTo>
                    <a:pt x="670290" y="1470812"/>
                    <a:pt x="670412" y="1470812"/>
                    <a:pt x="670658" y="1470812"/>
                  </a:cubicBezTo>
                  <a:cubicBezTo>
                    <a:pt x="670780" y="1470812"/>
                    <a:pt x="671026" y="1470812"/>
                    <a:pt x="671148" y="1470812"/>
                  </a:cubicBezTo>
                  <a:cubicBezTo>
                    <a:pt x="671271" y="1470812"/>
                    <a:pt x="671516" y="1470812"/>
                    <a:pt x="671639" y="1470812"/>
                  </a:cubicBezTo>
                  <a:cubicBezTo>
                    <a:pt x="671761" y="1470812"/>
                    <a:pt x="672007" y="1470812"/>
                    <a:pt x="672129" y="1470812"/>
                  </a:cubicBezTo>
                  <a:cubicBezTo>
                    <a:pt x="673110" y="1470567"/>
                    <a:pt x="674214" y="1470199"/>
                    <a:pt x="675440" y="1469708"/>
                  </a:cubicBezTo>
                  <a:cubicBezTo>
                    <a:pt x="676667" y="1469095"/>
                    <a:pt x="677893" y="1468359"/>
                    <a:pt x="679119" y="1467501"/>
                  </a:cubicBezTo>
                  <a:cubicBezTo>
                    <a:pt x="680346" y="1466642"/>
                    <a:pt x="681572" y="1465661"/>
                    <a:pt x="682798" y="1464558"/>
                  </a:cubicBezTo>
                  <a:cubicBezTo>
                    <a:pt x="684024" y="1463454"/>
                    <a:pt x="685128" y="1462228"/>
                    <a:pt x="686232" y="1461002"/>
                  </a:cubicBezTo>
                  <a:cubicBezTo>
                    <a:pt x="687458" y="1459530"/>
                    <a:pt x="688439" y="1458058"/>
                    <a:pt x="689175" y="1456710"/>
                  </a:cubicBezTo>
                  <a:cubicBezTo>
                    <a:pt x="689911" y="1455361"/>
                    <a:pt x="690401" y="1454134"/>
                    <a:pt x="690524" y="1453031"/>
                  </a:cubicBezTo>
                  <a:cubicBezTo>
                    <a:pt x="690646" y="1451927"/>
                    <a:pt x="690524" y="1451069"/>
                    <a:pt x="690156" y="1450456"/>
                  </a:cubicBezTo>
                  <a:cubicBezTo>
                    <a:pt x="689788" y="1449842"/>
                    <a:pt x="689052" y="1449352"/>
                    <a:pt x="688071" y="1449229"/>
                  </a:cubicBezTo>
                  <a:cubicBezTo>
                    <a:pt x="687948" y="1449229"/>
                    <a:pt x="687826" y="1449229"/>
                    <a:pt x="687581" y="1449229"/>
                  </a:cubicBezTo>
                  <a:cubicBezTo>
                    <a:pt x="687458" y="1449229"/>
                    <a:pt x="687213" y="1449229"/>
                    <a:pt x="687090" y="1449229"/>
                  </a:cubicBezTo>
                  <a:cubicBezTo>
                    <a:pt x="686967" y="1449229"/>
                    <a:pt x="686722" y="1449229"/>
                    <a:pt x="686600" y="1449229"/>
                  </a:cubicBezTo>
                  <a:cubicBezTo>
                    <a:pt x="686477" y="1449229"/>
                    <a:pt x="686232" y="1449229"/>
                    <a:pt x="686109" y="1449229"/>
                  </a:cubicBezTo>
                  <a:moveTo>
                    <a:pt x="3983724" y="844423"/>
                  </a:moveTo>
                  <a:cubicBezTo>
                    <a:pt x="3983724" y="844423"/>
                    <a:pt x="3982988" y="844546"/>
                    <a:pt x="3982743" y="844668"/>
                  </a:cubicBezTo>
                  <a:cubicBezTo>
                    <a:pt x="3982498" y="844791"/>
                    <a:pt x="3982008" y="844791"/>
                    <a:pt x="3981640" y="844914"/>
                  </a:cubicBezTo>
                  <a:cubicBezTo>
                    <a:pt x="3981272" y="845036"/>
                    <a:pt x="3980904" y="845159"/>
                    <a:pt x="3980536" y="845282"/>
                  </a:cubicBezTo>
                  <a:cubicBezTo>
                    <a:pt x="3980168" y="845404"/>
                    <a:pt x="3979800" y="845527"/>
                    <a:pt x="3979432" y="845649"/>
                  </a:cubicBezTo>
                  <a:cubicBezTo>
                    <a:pt x="3976612" y="846630"/>
                    <a:pt x="3974036" y="847857"/>
                    <a:pt x="3971461" y="849328"/>
                  </a:cubicBezTo>
                  <a:cubicBezTo>
                    <a:pt x="3969009" y="850800"/>
                    <a:pt x="3966679" y="852517"/>
                    <a:pt x="3964839" y="854356"/>
                  </a:cubicBezTo>
                  <a:cubicBezTo>
                    <a:pt x="3962877" y="856195"/>
                    <a:pt x="3961283" y="858158"/>
                    <a:pt x="3960180" y="860120"/>
                  </a:cubicBezTo>
                  <a:cubicBezTo>
                    <a:pt x="3958953" y="862082"/>
                    <a:pt x="3958218" y="864044"/>
                    <a:pt x="3958095" y="865883"/>
                  </a:cubicBezTo>
                  <a:cubicBezTo>
                    <a:pt x="3957972" y="867477"/>
                    <a:pt x="3958095" y="868949"/>
                    <a:pt x="3958831" y="870175"/>
                  </a:cubicBezTo>
                  <a:cubicBezTo>
                    <a:pt x="3959444" y="871402"/>
                    <a:pt x="3960425" y="872383"/>
                    <a:pt x="3961773" y="872996"/>
                  </a:cubicBezTo>
                  <a:cubicBezTo>
                    <a:pt x="3963000" y="873731"/>
                    <a:pt x="3964594" y="874099"/>
                    <a:pt x="3966433" y="874345"/>
                  </a:cubicBezTo>
                  <a:cubicBezTo>
                    <a:pt x="3968273" y="874467"/>
                    <a:pt x="3970358" y="874345"/>
                    <a:pt x="3972565" y="873977"/>
                  </a:cubicBezTo>
                  <a:cubicBezTo>
                    <a:pt x="3972933" y="873977"/>
                    <a:pt x="3973301" y="873854"/>
                    <a:pt x="3973669" y="873731"/>
                  </a:cubicBezTo>
                  <a:cubicBezTo>
                    <a:pt x="3974036" y="873731"/>
                    <a:pt x="3974404" y="873609"/>
                    <a:pt x="3974772" y="873486"/>
                  </a:cubicBezTo>
                  <a:cubicBezTo>
                    <a:pt x="3975140" y="873363"/>
                    <a:pt x="3975508" y="873241"/>
                    <a:pt x="3975876" y="873118"/>
                  </a:cubicBezTo>
                  <a:cubicBezTo>
                    <a:pt x="3976244" y="873118"/>
                    <a:pt x="3976612" y="872873"/>
                    <a:pt x="3976980" y="872750"/>
                  </a:cubicBezTo>
                  <a:cubicBezTo>
                    <a:pt x="3979678" y="871769"/>
                    <a:pt x="3982375" y="870543"/>
                    <a:pt x="3984828" y="869072"/>
                  </a:cubicBezTo>
                  <a:cubicBezTo>
                    <a:pt x="3987281" y="867600"/>
                    <a:pt x="3989488" y="865761"/>
                    <a:pt x="3991450" y="863921"/>
                  </a:cubicBezTo>
                  <a:cubicBezTo>
                    <a:pt x="3993412" y="862082"/>
                    <a:pt x="3995006" y="860120"/>
                    <a:pt x="3996232" y="858035"/>
                  </a:cubicBezTo>
                  <a:cubicBezTo>
                    <a:pt x="3997459" y="856073"/>
                    <a:pt x="3998194" y="853988"/>
                    <a:pt x="3998317" y="852149"/>
                  </a:cubicBezTo>
                  <a:cubicBezTo>
                    <a:pt x="3998440" y="850554"/>
                    <a:pt x="3998194" y="849083"/>
                    <a:pt x="3997581" y="847979"/>
                  </a:cubicBezTo>
                  <a:cubicBezTo>
                    <a:pt x="3996968" y="846876"/>
                    <a:pt x="3995987" y="845895"/>
                    <a:pt x="3994638" y="845159"/>
                  </a:cubicBezTo>
                  <a:cubicBezTo>
                    <a:pt x="3993289" y="844423"/>
                    <a:pt x="3991818" y="844055"/>
                    <a:pt x="3989978" y="843810"/>
                  </a:cubicBezTo>
                  <a:cubicBezTo>
                    <a:pt x="3988139" y="843687"/>
                    <a:pt x="3986177" y="843810"/>
                    <a:pt x="3983969" y="844178"/>
                  </a:cubicBezTo>
                  <a:moveTo>
                    <a:pt x="651037" y="1492395"/>
                  </a:moveTo>
                  <a:cubicBezTo>
                    <a:pt x="650056" y="1492640"/>
                    <a:pt x="648830" y="1493008"/>
                    <a:pt x="647603" y="1493621"/>
                  </a:cubicBezTo>
                  <a:cubicBezTo>
                    <a:pt x="646377" y="1494234"/>
                    <a:pt x="645151" y="1494970"/>
                    <a:pt x="643925" y="1495828"/>
                  </a:cubicBezTo>
                  <a:cubicBezTo>
                    <a:pt x="642698" y="1496687"/>
                    <a:pt x="641349" y="1497790"/>
                    <a:pt x="640246" y="1498894"/>
                  </a:cubicBezTo>
                  <a:cubicBezTo>
                    <a:pt x="639019" y="1499998"/>
                    <a:pt x="637916" y="1501224"/>
                    <a:pt x="636812" y="1502573"/>
                  </a:cubicBezTo>
                  <a:cubicBezTo>
                    <a:pt x="635586" y="1504044"/>
                    <a:pt x="634605" y="1505516"/>
                    <a:pt x="633992" y="1506865"/>
                  </a:cubicBezTo>
                  <a:cubicBezTo>
                    <a:pt x="633379" y="1508214"/>
                    <a:pt x="632888" y="1509440"/>
                    <a:pt x="632765" y="1510421"/>
                  </a:cubicBezTo>
                  <a:cubicBezTo>
                    <a:pt x="632643" y="1511525"/>
                    <a:pt x="632765" y="1512383"/>
                    <a:pt x="633133" y="1512996"/>
                  </a:cubicBezTo>
                  <a:cubicBezTo>
                    <a:pt x="633501" y="1513609"/>
                    <a:pt x="634237" y="1513977"/>
                    <a:pt x="635218" y="1514100"/>
                  </a:cubicBezTo>
                  <a:cubicBezTo>
                    <a:pt x="635341" y="1514100"/>
                    <a:pt x="635463" y="1514100"/>
                    <a:pt x="635586" y="1514100"/>
                  </a:cubicBezTo>
                  <a:cubicBezTo>
                    <a:pt x="635709" y="1514100"/>
                    <a:pt x="635831" y="1514100"/>
                    <a:pt x="635954" y="1514100"/>
                  </a:cubicBezTo>
                  <a:cubicBezTo>
                    <a:pt x="636076" y="1514100"/>
                    <a:pt x="636199" y="1514100"/>
                    <a:pt x="636444" y="1514100"/>
                  </a:cubicBezTo>
                  <a:cubicBezTo>
                    <a:pt x="636567" y="1514100"/>
                    <a:pt x="636689" y="1514100"/>
                    <a:pt x="636935" y="1514100"/>
                  </a:cubicBezTo>
                  <a:cubicBezTo>
                    <a:pt x="637916" y="1513855"/>
                    <a:pt x="639142" y="1513487"/>
                    <a:pt x="640368" y="1512874"/>
                  </a:cubicBezTo>
                  <a:cubicBezTo>
                    <a:pt x="641595" y="1512260"/>
                    <a:pt x="642821" y="1511525"/>
                    <a:pt x="644170" y="1510666"/>
                  </a:cubicBezTo>
                  <a:cubicBezTo>
                    <a:pt x="645396" y="1509808"/>
                    <a:pt x="646745" y="1508704"/>
                    <a:pt x="647971" y="1507600"/>
                  </a:cubicBezTo>
                  <a:cubicBezTo>
                    <a:pt x="649198" y="1506497"/>
                    <a:pt x="650301" y="1505271"/>
                    <a:pt x="651405" y="1503922"/>
                  </a:cubicBezTo>
                  <a:cubicBezTo>
                    <a:pt x="652631" y="1502450"/>
                    <a:pt x="653612" y="1500979"/>
                    <a:pt x="654225" y="1499630"/>
                  </a:cubicBezTo>
                  <a:cubicBezTo>
                    <a:pt x="654961" y="1498281"/>
                    <a:pt x="655329" y="1497054"/>
                    <a:pt x="655452" y="1496073"/>
                  </a:cubicBezTo>
                  <a:cubicBezTo>
                    <a:pt x="655574" y="1495092"/>
                    <a:pt x="655452" y="1494234"/>
                    <a:pt x="655084" y="1493498"/>
                  </a:cubicBezTo>
                  <a:cubicBezTo>
                    <a:pt x="654716" y="1492885"/>
                    <a:pt x="653980" y="1492517"/>
                    <a:pt x="652999" y="1492395"/>
                  </a:cubicBezTo>
                  <a:cubicBezTo>
                    <a:pt x="652877" y="1492395"/>
                    <a:pt x="652754" y="1492395"/>
                    <a:pt x="652631" y="1492395"/>
                  </a:cubicBezTo>
                  <a:cubicBezTo>
                    <a:pt x="652509" y="1492395"/>
                    <a:pt x="652386" y="1492395"/>
                    <a:pt x="652263" y="1492395"/>
                  </a:cubicBezTo>
                  <a:cubicBezTo>
                    <a:pt x="652141" y="1492395"/>
                    <a:pt x="652018" y="1492395"/>
                    <a:pt x="651773" y="1492395"/>
                  </a:cubicBezTo>
                  <a:cubicBezTo>
                    <a:pt x="651650" y="1492395"/>
                    <a:pt x="651528" y="1492395"/>
                    <a:pt x="651282" y="1492395"/>
                  </a:cubicBezTo>
                  <a:moveTo>
                    <a:pt x="3977102" y="899851"/>
                  </a:moveTo>
                  <a:cubicBezTo>
                    <a:pt x="3977102" y="899851"/>
                    <a:pt x="3976489" y="899851"/>
                    <a:pt x="3976121" y="900097"/>
                  </a:cubicBezTo>
                  <a:cubicBezTo>
                    <a:pt x="3975753" y="900097"/>
                    <a:pt x="3975508" y="900219"/>
                    <a:pt x="3975140" y="900342"/>
                  </a:cubicBezTo>
                  <a:cubicBezTo>
                    <a:pt x="3974772" y="900342"/>
                    <a:pt x="3974527" y="900465"/>
                    <a:pt x="3974159" y="900587"/>
                  </a:cubicBezTo>
                  <a:cubicBezTo>
                    <a:pt x="3973791" y="900587"/>
                    <a:pt x="3973546" y="900832"/>
                    <a:pt x="3973178" y="900832"/>
                  </a:cubicBezTo>
                  <a:cubicBezTo>
                    <a:pt x="3970358" y="901691"/>
                    <a:pt x="3967660" y="902917"/>
                    <a:pt x="3965207" y="904389"/>
                  </a:cubicBezTo>
                  <a:cubicBezTo>
                    <a:pt x="3962755" y="905860"/>
                    <a:pt x="3960425" y="907577"/>
                    <a:pt x="3958463" y="909416"/>
                  </a:cubicBezTo>
                  <a:cubicBezTo>
                    <a:pt x="3956501" y="911256"/>
                    <a:pt x="3954784" y="913218"/>
                    <a:pt x="3953558" y="915180"/>
                  </a:cubicBezTo>
                  <a:cubicBezTo>
                    <a:pt x="3952331" y="917142"/>
                    <a:pt x="3951473" y="919227"/>
                    <a:pt x="3951228" y="921189"/>
                  </a:cubicBezTo>
                  <a:cubicBezTo>
                    <a:pt x="3950982" y="922906"/>
                    <a:pt x="3951228" y="924377"/>
                    <a:pt x="3951841" y="925726"/>
                  </a:cubicBezTo>
                  <a:cubicBezTo>
                    <a:pt x="3952454" y="926952"/>
                    <a:pt x="3953435" y="928056"/>
                    <a:pt x="3954661" y="928792"/>
                  </a:cubicBezTo>
                  <a:cubicBezTo>
                    <a:pt x="3956010" y="929528"/>
                    <a:pt x="3957604" y="930018"/>
                    <a:pt x="3959444" y="930263"/>
                  </a:cubicBezTo>
                  <a:cubicBezTo>
                    <a:pt x="3961283" y="930509"/>
                    <a:pt x="3963368" y="930263"/>
                    <a:pt x="3965698" y="929895"/>
                  </a:cubicBezTo>
                  <a:cubicBezTo>
                    <a:pt x="3965943" y="929895"/>
                    <a:pt x="3966311" y="929895"/>
                    <a:pt x="3966556" y="929773"/>
                  </a:cubicBezTo>
                  <a:cubicBezTo>
                    <a:pt x="3966801" y="929773"/>
                    <a:pt x="3967169" y="929650"/>
                    <a:pt x="3967415" y="929528"/>
                  </a:cubicBezTo>
                  <a:cubicBezTo>
                    <a:pt x="3967660" y="929528"/>
                    <a:pt x="3968028" y="929405"/>
                    <a:pt x="3968273" y="929282"/>
                  </a:cubicBezTo>
                  <a:cubicBezTo>
                    <a:pt x="3968518" y="929282"/>
                    <a:pt x="3968886" y="929160"/>
                    <a:pt x="3969131" y="929037"/>
                  </a:cubicBezTo>
                  <a:cubicBezTo>
                    <a:pt x="3971952" y="928179"/>
                    <a:pt x="3974650" y="926952"/>
                    <a:pt x="3977102" y="925481"/>
                  </a:cubicBezTo>
                  <a:cubicBezTo>
                    <a:pt x="3979678" y="924009"/>
                    <a:pt x="3982008" y="922292"/>
                    <a:pt x="3983969" y="920453"/>
                  </a:cubicBezTo>
                  <a:cubicBezTo>
                    <a:pt x="3985931" y="918614"/>
                    <a:pt x="3987648" y="916651"/>
                    <a:pt x="3988997" y="914567"/>
                  </a:cubicBezTo>
                  <a:cubicBezTo>
                    <a:pt x="3990224" y="912605"/>
                    <a:pt x="3991082" y="910520"/>
                    <a:pt x="3991327" y="908558"/>
                  </a:cubicBezTo>
                  <a:cubicBezTo>
                    <a:pt x="3991573" y="906841"/>
                    <a:pt x="3991327" y="905370"/>
                    <a:pt x="3990714" y="904021"/>
                  </a:cubicBezTo>
                  <a:cubicBezTo>
                    <a:pt x="3990101" y="902672"/>
                    <a:pt x="3989120" y="901691"/>
                    <a:pt x="3987894" y="900955"/>
                  </a:cubicBezTo>
                  <a:cubicBezTo>
                    <a:pt x="3986667" y="900219"/>
                    <a:pt x="3984951" y="899729"/>
                    <a:pt x="3983111" y="899484"/>
                  </a:cubicBezTo>
                  <a:cubicBezTo>
                    <a:pt x="3981272" y="899238"/>
                    <a:pt x="3979187" y="899484"/>
                    <a:pt x="3976857" y="899851"/>
                  </a:cubicBezTo>
                  <a:moveTo>
                    <a:pt x="616210" y="1535928"/>
                  </a:moveTo>
                  <a:cubicBezTo>
                    <a:pt x="615107" y="1536173"/>
                    <a:pt x="614003" y="1536541"/>
                    <a:pt x="612777" y="1537154"/>
                  </a:cubicBezTo>
                  <a:cubicBezTo>
                    <a:pt x="611551" y="1537767"/>
                    <a:pt x="610202" y="1538503"/>
                    <a:pt x="608975" y="1539484"/>
                  </a:cubicBezTo>
                  <a:cubicBezTo>
                    <a:pt x="607749" y="1540465"/>
                    <a:pt x="606400" y="1541446"/>
                    <a:pt x="605174" y="1542673"/>
                  </a:cubicBezTo>
                  <a:cubicBezTo>
                    <a:pt x="603948" y="1543899"/>
                    <a:pt x="602721" y="1545125"/>
                    <a:pt x="601740" y="1546474"/>
                  </a:cubicBezTo>
                  <a:cubicBezTo>
                    <a:pt x="600514" y="1547946"/>
                    <a:pt x="599656" y="1549417"/>
                    <a:pt x="599042" y="1550766"/>
                  </a:cubicBezTo>
                  <a:cubicBezTo>
                    <a:pt x="598429" y="1552115"/>
                    <a:pt x="598061" y="1553341"/>
                    <a:pt x="597939" y="1554322"/>
                  </a:cubicBezTo>
                  <a:cubicBezTo>
                    <a:pt x="597816" y="1555303"/>
                    <a:pt x="597939" y="1556161"/>
                    <a:pt x="598429" y="1556775"/>
                  </a:cubicBezTo>
                  <a:cubicBezTo>
                    <a:pt x="598920" y="1557388"/>
                    <a:pt x="599656" y="1557756"/>
                    <a:pt x="600637" y="1557756"/>
                  </a:cubicBezTo>
                  <a:cubicBezTo>
                    <a:pt x="600637" y="1557756"/>
                    <a:pt x="600882" y="1557756"/>
                    <a:pt x="601005" y="1557756"/>
                  </a:cubicBezTo>
                  <a:cubicBezTo>
                    <a:pt x="601005" y="1557756"/>
                    <a:pt x="601250" y="1557756"/>
                    <a:pt x="601372" y="1557756"/>
                  </a:cubicBezTo>
                  <a:cubicBezTo>
                    <a:pt x="601495" y="1557756"/>
                    <a:pt x="601618" y="1557756"/>
                    <a:pt x="601740" y="1557756"/>
                  </a:cubicBezTo>
                  <a:cubicBezTo>
                    <a:pt x="601863" y="1557756"/>
                    <a:pt x="601986" y="1557756"/>
                    <a:pt x="602108" y="1557756"/>
                  </a:cubicBezTo>
                  <a:cubicBezTo>
                    <a:pt x="603212" y="1557511"/>
                    <a:pt x="604315" y="1557143"/>
                    <a:pt x="605542" y="1556529"/>
                  </a:cubicBezTo>
                  <a:cubicBezTo>
                    <a:pt x="606768" y="1555916"/>
                    <a:pt x="608117" y="1555181"/>
                    <a:pt x="609343" y="1554200"/>
                  </a:cubicBezTo>
                  <a:cubicBezTo>
                    <a:pt x="610692" y="1553218"/>
                    <a:pt x="611919" y="1552238"/>
                    <a:pt x="613145" y="1551011"/>
                  </a:cubicBezTo>
                  <a:cubicBezTo>
                    <a:pt x="614371" y="1549785"/>
                    <a:pt x="615597" y="1548559"/>
                    <a:pt x="616578" y="1547210"/>
                  </a:cubicBezTo>
                  <a:cubicBezTo>
                    <a:pt x="617805" y="1545738"/>
                    <a:pt x="618663" y="1544266"/>
                    <a:pt x="619399" y="1542918"/>
                  </a:cubicBezTo>
                  <a:cubicBezTo>
                    <a:pt x="620012" y="1541569"/>
                    <a:pt x="620380" y="1540343"/>
                    <a:pt x="620503" y="1539361"/>
                  </a:cubicBezTo>
                  <a:cubicBezTo>
                    <a:pt x="620625" y="1538380"/>
                    <a:pt x="620503" y="1537522"/>
                    <a:pt x="619889" y="1536909"/>
                  </a:cubicBezTo>
                  <a:cubicBezTo>
                    <a:pt x="619276" y="1536296"/>
                    <a:pt x="618663" y="1535928"/>
                    <a:pt x="617682" y="1535928"/>
                  </a:cubicBezTo>
                  <a:cubicBezTo>
                    <a:pt x="617682" y="1535928"/>
                    <a:pt x="617437" y="1535928"/>
                    <a:pt x="617314" y="1535928"/>
                  </a:cubicBezTo>
                  <a:cubicBezTo>
                    <a:pt x="617191" y="1535928"/>
                    <a:pt x="617069" y="1535928"/>
                    <a:pt x="616946" y="1535928"/>
                  </a:cubicBezTo>
                  <a:cubicBezTo>
                    <a:pt x="616824" y="1535928"/>
                    <a:pt x="616701" y="1535928"/>
                    <a:pt x="616578" y="1535928"/>
                  </a:cubicBezTo>
                  <a:cubicBezTo>
                    <a:pt x="616456" y="1535928"/>
                    <a:pt x="616333" y="1535928"/>
                    <a:pt x="616210" y="1535928"/>
                  </a:cubicBezTo>
                  <a:moveTo>
                    <a:pt x="3967783" y="956751"/>
                  </a:moveTo>
                  <a:cubicBezTo>
                    <a:pt x="3967783" y="956751"/>
                    <a:pt x="3967292" y="956751"/>
                    <a:pt x="3967047" y="956874"/>
                  </a:cubicBezTo>
                  <a:cubicBezTo>
                    <a:pt x="3966801" y="956874"/>
                    <a:pt x="3966556" y="956874"/>
                    <a:pt x="3966311" y="956997"/>
                  </a:cubicBezTo>
                  <a:cubicBezTo>
                    <a:pt x="3966066" y="957119"/>
                    <a:pt x="3965820" y="956997"/>
                    <a:pt x="3965575" y="957242"/>
                  </a:cubicBezTo>
                  <a:cubicBezTo>
                    <a:pt x="3965330" y="957242"/>
                    <a:pt x="3965085" y="957364"/>
                    <a:pt x="3964839" y="957487"/>
                  </a:cubicBezTo>
                  <a:cubicBezTo>
                    <a:pt x="3962019" y="958345"/>
                    <a:pt x="3959321" y="959449"/>
                    <a:pt x="3956746" y="960921"/>
                  </a:cubicBezTo>
                  <a:cubicBezTo>
                    <a:pt x="3954171" y="962392"/>
                    <a:pt x="3951841" y="964109"/>
                    <a:pt x="3949756" y="965826"/>
                  </a:cubicBezTo>
                  <a:cubicBezTo>
                    <a:pt x="3947671" y="967665"/>
                    <a:pt x="3945955" y="969627"/>
                    <a:pt x="3944606" y="971712"/>
                  </a:cubicBezTo>
                  <a:cubicBezTo>
                    <a:pt x="3943257" y="973797"/>
                    <a:pt x="3942398" y="975759"/>
                    <a:pt x="3942030" y="977721"/>
                  </a:cubicBezTo>
                  <a:cubicBezTo>
                    <a:pt x="3941663" y="979560"/>
                    <a:pt x="3941785" y="981154"/>
                    <a:pt x="3942276" y="982503"/>
                  </a:cubicBezTo>
                  <a:cubicBezTo>
                    <a:pt x="3942766" y="983852"/>
                    <a:pt x="3943747" y="984956"/>
                    <a:pt x="3944973" y="985814"/>
                  </a:cubicBezTo>
                  <a:cubicBezTo>
                    <a:pt x="3946200" y="986673"/>
                    <a:pt x="3947917" y="987163"/>
                    <a:pt x="3949756" y="987408"/>
                  </a:cubicBezTo>
                  <a:cubicBezTo>
                    <a:pt x="3951595" y="987654"/>
                    <a:pt x="3953803" y="987531"/>
                    <a:pt x="3956133" y="987163"/>
                  </a:cubicBezTo>
                  <a:cubicBezTo>
                    <a:pt x="3956378" y="987163"/>
                    <a:pt x="3956623" y="987163"/>
                    <a:pt x="3956868" y="987041"/>
                  </a:cubicBezTo>
                  <a:cubicBezTo>
                    <a:pt x="3957114" y="987041"/>
                    <a:pt x="3957359" y="987041"/>
                    <a:pt x="3957727" y="986918"/>
                  </a:cubicBezTo>
                  <a:cubicBezTo>
                    <a:pt x="3957972" y="986918"/>
                    <a:pt x="3958218" y="986795"/>
                    <a:pt x="3958585" y="986673"/>
                  </a:cubicBezTo>
                  <a:cubicBezTo>
                    <a:pt x="3958953" y="986550"/>
                    <a:pt x="3959198" y="986550"/>
                    <a:pt x="3959444" y="986427"/>
                  </a:cubicBezTo>
                  <a:cubicBezTo>
                    <a:pt x="3962264" y="985692"/>
                    <a:pt x="3964962" y="984465"/>
                    <a:pt x="3967415" y="982994"/>
                  </a:cubicBezTo>
                  <a:cubicBezTo>
                    <a:pt x="3969990" y="981522"/>
                    <a:pt x="3972320" y="979928"/>
                    <a:pt x="3974404" y="978089"/>
                  </a:cubicBezTo>
                  <a:cubicBezTo>
                    <a:pt x="3976489" y="976249"/>
                    <a:pt x="3978206" y="974287"/>
                    <a:pt x="3979555" y="972203"/>
                  </a:cubicBezTo>
                  <a:cubicBezTo>
                    <a:pt x="3980904" y="970118"/>
                    <a:pt x="3981885" y="968033"/>
                    <a:pt x="3982253" y="966071"/>
                  </a:cubicBezTo>
                  <a:cubicBezTo>
                    <a:pt x="3982498" y="964232"/>
                    <a:pt x="3982375" y="962637"/>
                    <a:pt x="3981762" y="961289"/>
                  </a:cubicBezTo>
                  <a:cubicBezTo>
                    <a:pt x="3981149" y="959940"/>
                    <a:pt x="3980168" y="958836"/>
                    <a:pt x="3978942" y="957978"/>
                  </a:cubicBezTo>
                  <a:cubicBezTo>
                    <a:pt x="3977593" y="957119"/>
                    <a:pt x="3975999" y="956629"/>
                    <a:pt x="3974036" y="956383"/>
                  </a:cubicBezTo>
                  <a:cubicBezTo>
                    <a:pt x="3972075" y="956138"/>
                    <a:pt x="3969990" y="956261"/>
                    <a:pt x="3967660" y="956629"/>
                  </a:cubicBezTo>
                  <a:moveTo>
                    <a:pt x="582242" y="1579584"/>
                  </a:moveTo>
                  <a:cubicBezTo>
                    <a:pt x="581139" y="1579829"/>
                    <a:pt x="579912" y="1580197"/>
                    <a:pt x="578686" y="1580810"/>
                  </a:cubicBezTo>
                  <a:cubicBezTo>
                    <a:pt x="577460" y="1581423"/>
                    <a:pt x="576111" y="1582281"/>
                    <a:pt x="574762" y="1583263"/>
                  </a:cubicBezTo>
                  <a:cubicBezTo>
                    <a:pt x="573413" y="1584244"/>
                    <a:pt x="572064" y="1585347"/>
                    <a:pt x="570838" y="1586574"/>
                  </a:cubicBezTo>
                  <a:cubicBezTo>
                    <a:pt x="569611" y="1587800"/>
                    <a:pt x="568385" y="1589149"/>
                    <a:pt x="567404" y="1590498"/>
                  </a:cubicBezTo>
                  <a:cubicBezTo>
                    <a:pt x="566301" y="1591969"/>
                    <a:pt x="565319" y="1593441"/>
                    <a:pt x="564706" y="1594790"/>
                  </a:cubicBezTo>
                  <a:cubicBezTo>
                    <a:pt x="564093" y="1596139"/>
                    <a:pt x="563725" y="1597365"/>
                    <a:pt x="563603" y="1598346"/>
                  </a:cubicBezTo>
                  <a:cubicBezTo>
                    <a:pt x="563603" y="1599327"/>
                    <a:pt x="563725" y="1600186"/>
                    <a:pt x="564216" y="1600676"/>
                  </a:cubicBezTo>
                  <a:cubicBezTo>
                    <a:pt x="564706" y="1601289"/>
                    <a:pt x="565442" y="1601534"/>
                    <a:pt x="566546" y="1601534"/>
                  </a:cubicBezTo>
                  <a:cubicBezTo>
                    <a:pt x="566546" y="1601534"/>
                    <a:pt x="566791" y="1601534"/>
                    <a:pt x="566791" y="1601534"/>
                  </a:cubicBezTo>
                  <a:cubicBezTo>
                    <a:pt x="566791" y="1601534"/>
                    <a:pt x="567036" y="1601534"/>
                    <a:pt x="567036" y="1601534"/>
                  </a:cubicBezTo>
                  <a:cubicBezTo>
                    <a:pt x="567036" y="1601534"/>
                    <a:pt x="567282" y="1601534"/>
                    <a:pt x="567404" y="1601534"/>
                  </a:cubicBezTo>
                  <a:cubicBezTo>
                    <a:pt x="567404" y="1601534"/>
                    <a:pt x="567649" y="1601534"/>
                    <a:pt x="567772" y="1601534"/>
                  </a:cubicBezTo>
                  <a:cubicBezTo>
                    <a:pt x="568876" y="1601289"/>
                    <a:pt x="570102" y="1600921"/>
                    <a:pt x="571328" y="1600308"/>
                  </a:cubicBezTo>
                  <a:cubicBezTo>
                    <a:pt x="572555" y="1599695"/>
                    <a:pt x="573903" y="1598836"/>
                    <a:pt x="575252" y="1597856"/>
                  </a:cubicBezTo>
                  <a:cubicBezTo>
                    <a:pt x="576601" y="1596874"/>
                    <a:pt x="577950" y="1595771"/>
                    <a:pt x="579177" y="1594544"/>
                  </a:cubicBezTo>
                  <a:cubicBezTo>
                    <a:pt x="580403" y="1593318"/>
                    <a:pt x="581629" y="1591969"/>
                    <a:pt x="582610" y="1590621"/>
                  </a:cubicBezTo>
                  <a:cubicBezTo>
                    <a:pt x="583836" y="1589149"/>
                    <a:pt x="584695" y="1587677"/>
                    <a:pt x="585308" y="1586328"/>
                  </a:cubicBezTo>
                  <a:cubicBezTo>
                    <a:pt x="585921" y="1584979"/>
                    <a:pt x="586289" y="1583876"/>
                    <a:pt x="586289" y="1582772"/>
                  </a:cubicBezTo>
                  <a:cubicBezTo>
                    <a:pt x="586289" y="1581791"/>
                    <a:pt x="586166" y="1580933"/>
                    <a:pt x="585676" y="1580442"/>
                  </a:cubicBezTo>
                  <a:cubicBezTo>
                    <a:pt x="585185" y="1579952"/>
                    <a:pt x="584450" y="1579584"/>
                    <a:pt x="583346" y="1579584"/>
                  </a:cubicBezTo>
                  <a:cubicBezTo>
                    <a:pt x="583346" y="1579584"/>
                    <a:pt x="583101" y="1579584"/>
                    <a:pt x="583101" y="1579584"/>
                  </a:cubicBezTo>
                  <a:cubicBezTo>
                    <a:pt x="583101" y="1579584"/>
                    <a:pt x="582855" y="1579584"/>
                    <a:pt x="582855" y="1579584"/>
                  </a:cubicBezTo>
                  <a:cubicBezTo>
                    <a:pt x="582855" y="1579584"/>
                    <a:pt x="582610" y="1579584"/>
                    <a:pt x="582487" y="1579584"/>
                  </a:cubicBezTo>
                  <a:cubicBezTo>
                    <a:pt x="582487" y="1579584"/>
                    <a:pt x="582242" y="1579584"/>
                    <a:pt x="582120" y="1579584"/>
                  </a:cubicBezTo>
                  <a:moveTo>
                    <a:pt x="3956010" y="1015245"/>
                  </a:moveTo>
                  <a:cubicBezTo>
                    <a:pt x="3956010" y="1015245"/>
                    <a:pt x="3955642" y="1015245"/>
                    <a:pt x="3955397" y="1015245"/>
                  </a:cubicBezTo>
                  <a:cubicBezTo>
                    <a:pt x="3955152" y="1015245"/>
                    <a:pt x="3955029" y="1015245"/>
                    <a:pt x="3954784" y="1015368"/>
                  </a:cubicBezTo>
                  <a:cubicBezTo>
                    <a:pt x="3954538" y="1015368"/>
                    <a:pt x="3954416" y="1015368"/>
                    <a:pt x="3954171" y="1015491"/>
                  </a:cubicBezTo>
                  <a:cubicBezTo>
                    <a:pt x="3953925" y="1015491"/>
                    <a:pt x="3953803" y="1015491"/>
                    <a:pt x="3953558" y="1015613"/>
                  </a:cubicBezTo>
                  <a:cubicBezTo>
                    <a:pt x="3950737" y="1016349"/>
                    <a:pt x="3948039" y="1017453"/>
                    <a:pt x="3945464" y="1018801"/>
                  </a:cubicBezTo>
                  <a:cubicBezTo>
                    <a:pt x="3942889" y="1020150"/>
                    <a:pt x="3940436" y="1021867"/>
                    <a:pt x="3938352" y="1023707"/>
                  </a:cubicBezTo>
                  <a:cubicBezTo>
                    <a:pt x="3936267" y="1025546"/>
                    <a:pt x="3934427" y="1027508"/>
                    <a:pt x="3932956" y="1029593"/>
                  </a:cubicBezTo>
                  <a:cubicBezTo>
                    <a:pt x="3931484" y="1031678"/>
                    <a:pt x="3930503" y="1033762"/>
                    <a:pt x="3930013" y="1035847"/>
                  </a:cubicBezTo>
                  <a:cubicBezTo>
                    <a:pt x="3929645" y="1037686"/>
                    <a:pt x="3929645" y="1039403"/>
                    <a:pt x="3930135" y="1040875"/>
                  </a:cubicBezTo>
                  <a:cubicBezTo>
                    <a:pt x="3930626" y="1042346"/>
                    <a:pt x="3931607" y="1043450"/>
                    <a:pt x="3932833" y="1044431"/>
                  </a:cubicBezTo>
                  <a:cubicBezTo>
                    <a:pt x="3934182" y="1045289"/>
                    <a:pt x="3935776" y="1045903"/>
                    <a:pt x="3937738" y="1046270"/>
                  </a:cubicBezTo>
                  <a:cubicBezTo>
                    <a:pt x="3939700" y="1046516"/>
                    <a:pt x="3941908" y="1046516"/>
                    <a:pt x="3944360" y="1046025"/>
                  </a:cubicBezTo>
                  <a:cubicBezTo>
                    <a:pt x="3944606" y="1046025"/>
                    <a:pt x="3944728" y="1046025"/>
                    <a:pt x="3944973" y="1046025"/>
                  </a:cubicBezTo>
                  <a:cubicBezTo>
                    <a:pt x="3945219" y="1046025"/>
                    <a:pt x="3945341" y="1046025"/>
                    <a:pt x="3945587" y="1045903"/>
                  </a:cubicBezTo>
                  <a:cubicBezTo>
                    <a:pt x="3945832" y="1045903"/>
                    <a:pt x="3945955" y="1045903"/>
                    <a:pt x="3946200" y="1045780"/>
                  </a:cubicBezTo>
                  <a:cubicBezTo>
                    <a:pt x="3946445" y="1045780"/>
                    <a:pt x="3946568" y="1045780"/>
                    <a:pt x="3946813" y="1045657"/>
                  </a:cubicBezTo>
                  <a:cubicBezTo>
                    <a:pt x="3949633" y="1044921"/>
                    <a:pt x="3952331" y="1043818"/>
                    <a:pt x="3955029" y="1042346"/>
                  </a:cubicBezTo>
                  <a:cubicBezTo>
                    <a:pt x="3957727" y="1040875"/>
                    <a:pt x="3960057" y="1039280"/>
                    <a:pt x="3962264" y="1037441"/>
                  </a:cubicBezTo>
                  <a:cubicBezTo>
                    <a:pt x="3964349" y="1035602"/>
                    <a:pt x="3966188" y="1033640"/>
                    <a:pt x="3967660" y="1031555"/>
                  </a:cubicBezTo>
                  <a:cubicBezTo>
                    <a:pt x="3969131" y="1029470"/>
                    <a:pt x="3970113" y="1027386"/>
                    <a:pt x="3970480" y="1025301"/>
                  </a:cubicBezTo>
                  <a:cubicBezTo>
                    <a:pt x="3970848" y="1023339"/>
                    <a:pt x="3970848" y="1021745"/>
                    <a:pt x="3970358" y="1020273"/>
                  </a:cubicBezTo>
                  <a:cubicBezTo>
                    <a:pt x="3969867" y="1018801"/>
                    <a:pt x="3968886" y="1017698"/>
                    <a:pt x="3967660" y="1016717"/>
                  </a:cubicBezTo>
                  <a:cubicBezTo>
                    <a:pt x="3966311" y="1015858"/>
                    <a:pt x="3964717" y="1015245"/>
                    <a:pt x="3962755" y="1015000"/>
                  </a:cubicBezTo>
                  <a:cubicBezTo>
                    <a:pt x="3960793" y="1014755"/>
                    <a:pt x="3958585" y="1014755"/>
                    <a:pt x="3956133" y="1015245"/>
                  </a:cubicBezTo>
                  <a:moveTo>
                    <a:pt x="548887" y="1623730"/>
                  </a:moveTo>
                  <a:cubicBezTo>
                    <a:pt x="547783" y="1623975"/>
                    <a:pt x="546557" y="1624343"/>
                    <a:pt x="545208" y="1624956"/>
                  </a:cubicBezTo>
                  <a:cubicBezTo>
                    <a:pt x="543859" y="1625569"/>
                    <a:pt x="542510" y="1626428"/>
                    <a:pt x="541162" y="1627409"/>
                  </a:cubicBezTo>
                  <a:cubicBezTo>
                    <a:pt x="539813" y="1628390"/>
                    <a:pt x="538464" y="1629494"/>
                    <a:pt x="537237" y="1630843"/>
                  </a:cubicBezTo>
                  <a:cubicBezTo>
                    <a:pt x="536011" y="1632069"/>
                    <a:pt x="534785" y="1633418"/>
                    <a:pt x="533681" y="1634889"/>
                  </a:cubicBezTo>
                  <a:cubicBezTo>
                    <a:pt x="532578" y="1636361"/>
                    <a:pt x="531719" y="1637832"/>
                    <a:pt x="531106" y="1639181"/>
                  </a:cubicBezTo>
                  <a:cubicBezTo>
                    <a:pt x="530493" y="1640530"/>
                    <a:pt x="530248" y="1641634"/>
                    <a:pt x="530248" y="1642615"/>
                  </a:cubicBezTo>
                  <a:cubicBezTo>
                    <a:pt x="530248" y="1643596"/>
                    <a:pt x="530493" y="1644332"/>
                    <a:pt x="530983" y="1644945"/>
                  </a:cubicBezTo>
                  <a:cubicBezTo>
                    <a:pt x="531474" y="1645435"/>
                    <a:pt x="532332" y="1645804"/>
                    <a:pt x="533436" y="1645681"/>
                  </a:cubicBezTo>
                  <a:cubicBezTo>
                    <a:pt x="533436" y="1645681"/>
                    <a:pt x="533559" y="1645681"/>
                    <a:pt x="533681" y="1645681"/>
                  </a:cubicBezTo>
                  <a:cubicBezTo>
                    <a:pt x="533681" y="1645681"/>
                    <a:pt x="533804" y="1645681"/>
                    <a:pt x="533927" y="1645681"/>
                  </a:cubicBezTo>
                  <a:cubicBezTo>
                    <a:pt x="533927" y="1645681"/>
                    <a:pt x="534049" y="1645681"/>
                    <a:pt x="534172" y="1645681"/>
                  </a:cubicBezTo>
                  <a:cubicBezTo>
                    <a:pt x="534172" y="1645681"/>
                    <a:pt x="534294" y="1645681"/>
                    <a:pt x="534417" y="1645681"/>
                  </a:cubicBezTo>
                  <a:cubicBezTo>
                    <a:pt x="535521" y="1645435"/>
                    <a:pt x="536747" y="1645067"/>
                    <a:pt x="538096" y="1644454"/>
                  </a:cubicBezTo>
                  <a:cubicBezTo>
                    <a:pt x="539445" y="1643841"/>
                    <a:pt x="540794" y="1642983"/>
                    <a:pt x="542143" y="1642002"/>
                  </a:cubicBezTo>
                  <a:cubicBezTo>
                    <a:pt x="543492" y="1641021"/>
                    <a:pt x="544840" y="1639917"/>
                    <a:pt x="546067" y="1638568"/>
                  </a:cubicBezTo>
                  <a:cubicBezTo>
                    <a:pt x="547293" y="1637219"/>
                    <a:pt x="548519" y="1635993"/>
                    <a:pt x="549623" y="1634522"/>
                  </a:cubicBezTo>
                  <a:cubicBezTo>
                    <a:pt x="550727" y="1633050"/>
                    <a:pt x="551585" y="1631579"/>
                    <a:pt x="552198" y="1630229"/>
                  </a:cubicBezTo>
                  <a:cubicBezTo>
                    <a:pt x="552811" y="1628881"/>
                    <a:pt x="553057" y="1627777"/>
                    <a:pt x="553057" y="1626796"/>
                  </a:cubicBezTo>
                  <a:cubicBezTo>
                    <a:pt x="553057" y="1625815"/>
                    <a:pt x="552811" y="1625079"/>
                    <a:pt x="552321" y="1624466"/>
                  </a:cubicBezTo>
                  <a:cubicBezTo>
                    <a:pt x="551830" y="1623975"/>
                    <a:pt x="550972" y="1623607"/>
                    <a:pt x="549868" y="1623730"/>
                  </a:cubicBezTo>
                  <a:cubicBezTo>
                    <a:pt x="549868" y="1623730"/>
                    <a:pt x="549746" y="1623730"/>
                    <a:pt x="549623" y="1623730"/>
                  </a:cubicBezTo>
                  <a:cubicBezTo>
                    <a:pt x="549623" y="1623730"/>
                    <a:pt x="549500" y="1623730"/>
                    <a:pt x="549378" y="1623730"/>
                  </a:cubicBezTo>
                  <a:cubicBezTo>
                    <a:pt x="549378" y="1623730"/>
                    <a:pt x="549255" y="1623730"/>
                    <a:pt x="549132" y="1623730"/>
                  </a:cubicBezTo>
                  <a:cubicBezTo>
                    <a:pt x="549132" y="1623730"/>
                    <a:pt x="549010" y="1623730"/>
                    <a:pt x="548887" y="1623730"/>
                  </a:cubicBezTo>
                  <a:moveTo>
                    <a:pt x="3941663" y="1075088"/>
                  </a:moveTo>
                  <a:cubicBezTo>
                    <a:pt x="3941663" y="1075088"/>
                    <a:pt x="3941295" y="1075088"/>
                    <a:pt x="3941172" y="1075088"/>
                  </a:cubicBezTo>
                  <a:cubicBezTo>
                    <a:pt x="3941049" y="1075088"/>
                    <a:pt x="3940804" y="1075088"/>
                    <a:pt x="3940681" y="1075088"/>
                  </a:cubicBezTo>
                  <a:cubicBezTo>
                    <a:pt x="3940559" y="1075088"/>
                    <a:pt x="3940313" y="1075088"/>
                    <a:pt x="3940191" y="1075088"/>
                  </a:cubicBezTo>
                  <a:cubicBezTo>
                    <a:pt x="3940068" y="1075088"/>
                    <a:pt x="3939823" y="1075088"/>
                    <a:pt x="3939700" y="1075088"/>
                  </a:cubicBezTo>
                  <a:cubicBezTo>
                    <a:pt x="3936880" y="1075701"/>
                    <a:pt x="3934182" y="1076805"/>
                    <a:pt x="3931484" y="1078154"/>
                  </a:cubicBezTo>
                  <a:cubicBezTo>
                    <a:pt x="3928909" y="1079503"/>
                    <a:pt x="3926457" y="1081097"/>
                    <a:pt x="3924249" y="1082937"/>
                  </a:cubicBezTo>
                  <a:cubicBezTo>
                    <a:pt x="3922042" y="1084776"/>
                    <a:pt x="3920202" y="1086738"/>
                    <a:pt x="3918608" y="1088823"/>
                  </a:cubicBezTo>
                  <a:cubicBezTo>
                    <a:pt x="3917137" y="1090907"/>
                    <a:pt x="3916033" y="1092992"/>
                    <a:pt x="3915420" y="1095077"/>
                  </a:cubicBezTo>
                  <a:cubicBezTo>
                    <a:pt x="3914930" y="1097039"/>
                    <a:pt x="3914930" y="1098878"/>
                    <a:pt x="3915420" y="1100350"/>
                  </a:cubicBezTo>
                  <a:cubicBezTo>
                    <a:pt x="3915910" y="1101821"/>
                    <a:pt x="3916769" y="1103170"/>
                    <a:pt x="3918118" y="1104151"/>
                  </a:cubicBezTo>
                  <a:cubicBezTo>
                    <a:pt x="3919467" y="1105132"/>
                    <a:pt x="3921061" y="1105746"/>
                    <a:pt x="3923023" y="1106113"/>
                  </a:cubicBezTo>
                  <a:cubicBezTo>
                    <a:pt x="3924985" y="1106481"/>
                    <a:pt x="3927315" y="1106359"/>
                    <a:pt x="3929768" y="1105991"/>
                  </a:cubicBezTo>
                  <a:cubicBezTo>
                    <a:pt x="3929890" y="1105991"/>
                    <a:pt x="3930135" y="1105991"/>
                    <a:pt x="3930258" y="1105991"/>
                  </a:cubicBezTo>
                  <a:cubicBezTo>
                    <a:pt x="3930381" y="1105991"/>
                    <a:pt x="3930626" y="1105991"/>
                    <a:pt x="3930748" y="1105991"/>
                  </a:cubicBezTo>
                  <a:cubicBezTo>
                    <a:pt x="3930871" y="1105991"/>
                    <a:pt x="3931116" y="1105991"/>
                    <a:pt x="3931239" y="1105991"/>
                  </a:cubicBezTo>
                  <a:cubicBezTo>
                    <a:pt x="3931362" y="1105991"/>
                    <a:pt x="3931607" y="1105991"/>
                    <a:pt x="3931730" y="1105991"/>
                  </a:cubicBezTo>
                  <a:cubicBezTo>
                    <a:pt x="3934550" y="1105378"/>
                    <a:pt x="3937248" y="1104274"/>
                    <a:pt x="3939946" y="1102925"/>
                  </a:cubicBezTo>
                  <a:cubicBezTo>
                    <a:pt x="3942521" y="1101576"/>
                    <a:pt x="3944973" y="1099982"/>
                    <a:pt x="3947181" y="1098142"/>
                  </a:cubicBezTo>
                  <a:cubicBezTo>
                    <a:pt x="3949388" y="1096303"/>
                    <a:pt x="3951228" y="1094341"/>
                    <a:pt x="3952822" y="1092256"/>
                  </a:cubicBezTo>
                  <a:cubicBezTo>
                    <a:pt x="3954416" y="1090172"/>
                    <a:pt x="3955397" y="1088087"/>
                    <a:pt x="3955888" y="1086002"/>
                  </a:cubicBezTo>
                  <a:cubicBezTo>
                    <a:pt x="3956378" y="1084040"/>
                    <a:pt x="3956378" y="1082201"/>
                    <a:pt x="3955888" y="1080729"/>
                  </a:cubicBezTo>
                  <a:cubicBezTo>
                    <a:pt x="3955397" y="1079258"/>
                    <a:pt x="3954538" y="1077909"/>
                    <a:pt x="3953190" y="1076928"/>
                  </a:cubicBezTo>
                  <a:cubicBezTo>
                    <a:pt x="3951963" y="1075947"/>
                    <a:pt x="3950246" y="1075333"/>
                    <a:pt x="3948285" y="1074966"/>
                  </a:cubicBezTo>
                  <a:cubicBezTo>
                    <a:pt x="3946323" y="1074598"/>
                    <a:pt x="3943993" y="1074720"/>
                    <a:pt x="3941540" y="1075088"/>
                  </a:cubicBezTo>
                  <a:moveTo>
                    <a:pt x="516390" y="1667999"/>
                  </a:moveTo>
                  <a:cubicBezTo>
                    <a:pt x="515287" y="1668244"/>
                    <a:pt x="513938" y="1668612"/>
                    <a:pt x="512712" y="1669348"/>
                  </a:cubicBezTo>
                  <a:cubicBezTo>
                    <a:pt x="511363" y="1669961"/>
                    <a:pt x="510014" y="1670942"/>
                    <a:pt x="508665" y="1671923"/>
                  </a:cubicBezTo>
                  <a:cubicBezTo>
                    <a:pt x="507316" y="1672904"/>
                    <a:pt x="505967" y="1674131"/>
                    <a:pt x="504618" y="1675480"/>
                  </a:cubicBezTo>
                  <a:cubicBezTo>
                    <a:pt x="503269" y="1676829"/>
                    <a:pt x="502165" y="1678177"/>
                    <a:pt x="501062" y="1679649"/>
                  </a:cubicBezTo>
                  <a:cubicBezTo>
                    <a:pt x="499958" y="1681120"/>
                    <a:pt x="499100" y="1682592"/>
                    <a:pt x="498609" y="1683941"/>
                  </a:cubicBezTo>
                  <a:cubicBezTo>
                    <a:pt x="498119" y="1685290"/>
                    <a:pt x="497751" y="1686394"/>
                    <a:pt x="497751" y="1687375"/>
                  </a:cubicBezTo>
                  <a:cubicBezTo>
                    <a:pt x="497751" y="1688355"/>
                    <a:pt x="497996" y="1689092"/>
                    <a:pt x="498609" y="1689582"/>
                  </a:cubicBezTo>
                  <a:cubicBezTo>
                    <a:pt x="499222" y="1690072"/>
                    <a:pt x="500081" y="1690318"/>
                    <a:pt x="501185" y="1690195"/>
                  </a:cubicBezTo>
                  <a:cubicBezTo>
                    <a:pt x="501185" y="1690195"/>
                    <a:pt x="501307" y="1690195"/>
                    <a:pt x="501430" y="1690195"/>
                  </a:cubicBezTo>
                  <a:cubicBezTo>
                    <a:pt x="501430" y="1690195"/>
                    <a:pt x="501552" y="1690195"/>
                    <a:pt x="501675" y="1690195"/>
                  </a:cubicBezTo>
                  <a:cubicBezTo>
                    <a:pt x="501675" y="1690195"/>
                    <a:pt x="501798" y="1690195"/>
                    <a:pt x="501920" y="1690195"/>
                  </a:cubicBezTo>
                  <a:cubicBezTo>
                    <a:pt x="501920" y="1690195"/>
                    <a:pt x="502043" y="1690195"/>
                    <a:pt x="502165" y="1690195"/>
                  </a:cubicBezTo>
                  <a:cubicBezTo>
                    <a:pt x="503269" y="1689950"/>
                    <a:pt x="504618" y="1689582"/>
                    <a:pt x="505844" y="1688846"/>
                  </a:cubicBezTo>
                  <a:cubicBezTo>
                    <a:pt x="507193" y="1688233"/>
                    <a:pt x="508542" y="1687252"/>
                    <a:pt x="510014" y="1686271"/>
                  </a:cubicBezTo>
                  <a:cubicBezTo>
                    <a:pt x="511363" y="1685290"/>
                    <a:pt x="512712" y="1684064"/>
                    <a:pt x="514060" y="1682715"/>
                  </a:cubicBezTo>
                  <a:cubicBezTo>
                    <a:pt x="515287" y="1681366"/>
                    <a:pt x="516513" y="1680017"/>
                    <a:pt x="517617" y="1678545"/>
                  </a:cubicBezTo>
                  <a:cubicBezTo>
                    <a:pt x="518720" y="1676951"/>
                    <a:pt x="519579" y="1675602"/>
                    <a:pt x="520069" y="1674253"/>
                  </a:cubicBezTo>
                  <a:cubicBezTo>
                    <a:pt x="520560" y="1672904"/>
                    <a:pt x="520928" y="1671801"/>
                    <a:pt x="520805" y="1670820"/>
                  </a:cubicBezTo>
                  <a:cubicBezTo>
                    <a:pt x="520805" y="1669839"/>
                    <a:pt x="520437" y="1669103"/>
                    <a:pt x="519947" y="1668612"/>
                  </a:cubicBezTo>
                  <a:cubicBezTo>
                    <a:pt x="519334" y="1668122"/>
                    <a:pt x="518475" y="1667877"/>
                    <a:pt x="517372" y="1667877"/>
                  </a:cubicBezTo>
                  <a:cubicBezTo>
                    <a:pt x="517372" y="1667877"/>
                    <a:pt x="517249" y="1667877"/>
                    <a:pt x="517126" y="1667877"/>
                  </a:cubicBezTo>
                  <a:cubicBezTo>
                    <a:pt x="517004" y="1667877"/>
                    <a:pt x="517004" y="1667877"/>
                    <a:pt x="516881" y="1667877"/>
                  </a:cubicBezTo>
                  <a:cubicBezTo>
                    <a:pt x="516881" y="1667877"/>
                    <a:pt x="516758" y="1667877"/>
                    <a:pt x="516636" y="1667877"/>
                  </a:cubicBezTo>
                  <a:cubicBezTo>
                    <a:pt x="516636" y="1667877"/>
                    <a:pt x="516513" y="1667877"/>
                    <a:pt x="516390" y="1667877"/>
                  </a:cubicBezTo>
                  <a:moveTo>
                    <a:pt x="3924495" y="1136403"/>
                  </a:moveTo>
                  <a:cubicBezTo>
                    <a:pt x="3924495" y="1136403"/>
                    <a:pt x="3924249" y="1136403"/>
                    <a:pt x="3924127" y="1136403"/>
                  </a:cubicBezTo>
                  <a:cubicBezTo>
                    <a:pt x="3924127" y="1136403"/>
                    <a:pt x="3923881" y="1136403"/>
                    <a:pt x="3923759" y="1136403"/>
                  </a:cubicBezTo>
                  <a:cubicBezTo>
                    <a:pt x="3923759" y="1136403"/>
                    <a:pt x="3923513" y="1136403"/>
                    <a:pt x="3923391" y="1136403"/>
                  </a:cubicBezTo>
                  <a:cubicBezTo>
                    <a:pt x="3923391" y="1136403"/>
                    <a:pt x="3923145" y="1136403"/>
                    <a:pt x="3923023" y="1136403"/>
                  </a:cubicBezTo>
                  <a:cubicBezTo>
                    <a:pt x="3920202" y="1137016"/>
                    <a:pt x="3917505" y="1137997"/>
                    <a:pt x="3914807" y="1139346"/>
                  </a:cubicBezTo>
                  <a:cubicBezTo>
                    <a:pt x="3912109" y="1140695"/>
                    <a:pt x="3909656" y="1142289"/>
                    <a:pt x="3907449" y="1144006"/>
                  </a:cubicBezTo>
                  <a:cubicBezTo>
                    <a:pt x="3905242" y="1145845"/>
                    <a:pt x="3903280" y="1147807"/>
                    <a:pt x="3901685" y="1149892"/>
                  </a:cubicBezTo>
                  <a:cubicBezTo>
                    <a:pt x="3900091" y="1151977"/>
                    <a:pt x="3898988" y="1154061"/>
                    <a:pt x="3898252" y="1156269"/>
                  </a:cubicBezTo>
                  <a:cubicBezTo>
                    <a:pt x="3897639" y="1158353"/>
                    <a:pt x="3897639" y="1160193"/>
                    <a:pt x="3898007" y="1161787"/>
                  </a:cubicBezTo>
                  <a:cubicBezTo>
                    <a:pt x="3898375" y="1163381"/>
                    <a:pt x="3899233" y="1164730"/>
                    <a:pt x="3900582" y="1165834"/>
                  </a:cubicBezTo>
                  <a:cubicBezTo>
                    <a:pt x="3901808" y="1166815"/>
                    <a:pt x="3903525" y="1167550"/>
                    <a:pt x="3905487" y="1167918"/>
                  </a:cubicBezTo>
                  <a:cubicBezTo>
                    <a:pt x="3907449" y="1168286"/>
                    <a:pt x="3909779" y="1168286"/>
                    <a:pt x="3912354" y="1167918"/>
                  </a:cubicBezTo>
                  <a:cubicBezTo>
                    <a:pt x="3912354" y="1167918"/>
                    <a:pt x="3912600" y="1167918"/>
                    <a:pt x="3912722" y="1167918"/>
                  </a:cubicBezTo>
                  <a:cubicBezTo>
                    <a:pt x="3912722" y="1167918"/>
                    <a:pt x="3912967" y="1167918"/>
                    <a:pt x="3913090" y="1167918"/>
                  </a:cubicBezTo>
                  <a:cubicBezTo>
                    <a:pt x="3913090" y="1167918"/>
                    <a:pt x="3913335" y="1167918"/>
                    <a:pt x="3913458" y="1167918"/>
                  </a:cubicBezTo>
                  <a:cubicBezTo>
                    <a:pt x="3913458" y="1167918"/>
                    <a:pt x="3913703" y="1167918"/>
                    <a:pt x="3913826" y="1167918"/>
                  </a:cubicBezTo>
                  <a:cubicBezTo>
                    <a:pt x="3916646" y="1167305"/>
                    <a:pt x="3919344" y="1166324"/>
                    <a:pt x="3922042" y="1164975"/>
                  </a:cubicBezTo>
                  <a:cubicBezTo>
                    <a:pt x="3924740" y="1163626"/>
                    <a:pt x="3927192" y="1162032"/>
                    <a:pt x="3929400" y="1160315"/>
                  </a:cubicBezTo>
                  <a:cubicBezTo>
                    <a:pt x="3931607" y="1158476"/>
                    <a:pt x="3933569" y="1156514"/>
                    <a:pt x="3935163" y="1154429"/>
                  </a:cubicBezTo>
                  <a:cubicBezTo>
                    <a:pt x="3936757" y="1152344"/>
                    <a:pt x="3937983" y="1150137"/>
                    <a:pt x="3938597" y="1148052"/>
                  </a:cubicBezTo>
                  <a:cubicBezTo>
                    <a:pt x="3939210" y="1145968"/>
                    <a:pt x="3939210" y="1144128"/>
                    <a:pt x="3938842" y="1142534"/>
                  </a:cubicBezTo>
                  <a:cubicBezTo>
                    <a:pt x="3938474" y="1140940"/>
                    <a:pt x="3937493" y="1139591"/>
                    <a:pt x="3936267" y="1138610"/>
                  </a:cubicBezTo>
                  <a:cubicBezTo>
                    <a:pt x="3935040" y="1137629"/>
                    <a:pt x="3933324" y="1136893"/>
                    <a:pt x="3931239" y="1136525"/>
                  </a:cubicBezTo>
                  <a:cubicBezTo>
                    <a:pt x="3929277" y="1136157"/>
                    <a:pt x="3926947" y="1136157"/>
                    <a:pt x="3924372" y="1136525"/>
                  </a:cubicBezTo>
                  <a:moveTo>
                    <a:pt x="484752" y="1712513"/>
                  </a:moveTo>
                  <a:cubicBezTo>
                    <a:pt x="483649" y="1712759"/>
                    <a:pt x="482300" y="1713127"/>
                    <a:pt x="480951" y="1713862"/>
                  </a:cubicBezTo>
                  <a:cubicBezTo>
                    <a:pt x="479602" y="1714598"/>
                    <a:pt x="478130" y="1715457"/>
                    <a:pt x="476781" y="1716560"/>
                  </a:cubicBezTo>
                  <a:cubicBezTo>
                    <a:pt x="475310" y="1717664"/>
                    <a:pt x="473961" y="1718890"/>
                    <a:pt x="472612" y="1720239"/>
                  </a:cubicBezTo>
                  <a:cubicBezTo>
                    <a:pt x="471263" y="1721588"/>
                    <a:pt x="470037" y="1723060"/>
                    <a:pt x="469056" y="1724531"/>
                  </a:cubicBezTo>
                  <a:cubicBezTo>
                    <a:pt x="467952" y="1726125"/>
                    <a:pt x="467216" y="1727474"/>
                    <a:pt x="466726" y="1728823"/>
                  </a:cubicBezTo>
                  <a:cubicBezTo>
                    <a:pt x="466235" y="1730172"/>
                    <a:pt x="465990" y="1731276"/>
                    <a:pt x="465990" y="1732257"/>
                  </a:cubicBezTo>
                  <a:cubicBezTo>
                    <a:pt x="465990" y="1733238"/>
                    <a:pt x="466358" y="1733973"/>
                    <a:pt x="466971" y="1734341"/>
                  </a:cubicBezTo>
                  <a:cubicBezTo>
                    <a:pt x="467584" y="1734832"/>
                    <a:pt x="468442" y="1735077"/>
                    <a:pt x="469669" y="1734955"/>
                  </a:cubicBezTo>
                  <a:cubicBezTo>
                    <a:pt x="469669" y="1734955"/>
                    <a:pt x="469669" y="1734955"/>
                    <a:pt x="469669" y="1734955"/>
                  </a:cubicBezTo>
                  <a:cubicBezTo>
                    <a:pt x="469669" y="1734955"/>
                    <a:pt x="469669" y="1734955"/>
                    <a:pt x="469669" y="1734955"/>
                  </a:cubicBezTo>
                  <a:cubicBezTo>
                    <a:pt x="469669" y="1734955"/>
                    <a:pt x="469669" y="1734955"/>
                    <a:pt x="469669" y="1734955"/>
                  </a:cubicBezTo>
                  <a:lnTo>
                    <a:pt x="469669" y="1734955"/>
                  </a:lnTo>
                  <a:cubicBezTo>
                    <a:pt x="470772" y="1734710"/>
                    <a:pt x="472121" y="1734341"/>
                    <a:pt x="473470" y="1733606"/>
                  </a:cubicBezTo>
                  <a:cubicBezTo>
                    <a:pt x="474819" y="1732870"/>
                    <a:pt x="476291" y="1732012"/>
                    <a:pt x="477640" y="1730908"/>
                  </a:cubicBezTo>
                  <a:cubicBezTo>
                    <a:pt x="479111" y="1729804"/>
                    <a:pt x="480460" y="1728578"/>
                    <a:pt x="481809" y="1727229"/>
                  </a:cubicBezTo>
                  <a:cubicBezTo>
                    <a:pt x="483158" y="1725880"/>
                    <a:pt x="484384" y="1724408"/>
                    <a:pt x="485365" y="1722937"/>
                  </a:cubicBezTo>
                  <a:cubicBezTo>
                    <a:pt x="486469" y="1721343"/>
                    <a:pt x="487205" y="1719871"/>
                    <a:pt x="487818" y="1718645"/>
                  </a:cubicBezTo>
                  <a:cubicBezTo>
                    <a:pt x="488309" y="1717296"/>
                    <a:pt x="488554" y="1716192"/>
                    <a:pt x="488554" y="1715211"/>
                  </a:cubicBezTo>
                  <a:cubicBezTo>
                    <a:pt x="488554" y="1714230"/>
                    <a:pt x="488186" y="1713495"/>
                    <a:pt x="487573" y="1713127"/>
                  </a:cubicBezTo>
                  <a:cubicBezTo>
                    <a:pt x="486960" y="1712636"/>
                    <a:pt x="486101" y="1712513"/>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moveTo>
                    <a:pt x="3904506" y="1199066"/>
                  </a:moveTo>
                  <a:cubicBezTo>
                    <a:pt x="3904506" y="1199066"/>
                    <a:pt x="3904506" y="1199066"/>
                    <a:pt x="3904383" y="1199066"/>
                  </a:cubicBezTo>
                  <a:lnTo>
                    <a:pt x="3904260" y="1199066"/>
                  </a:lnTo>
                  <a:cubicBezTo>
                    <a:pt x="3904260" y="1199066"/>
                    <a:pt x="3904260" y="1199066"/>
                    <a:pt x="3904138" y="1199066"/>
                  </a:cubicBezTo>
                  <a:cubicBezTo>
                    <a:pt x="3904138" y="1199066"/>
                    <a:pt x="3904138" y="1199066"/>
                    <a:pt x="3904015" y="1199066"/>
                  </a:cubicBezTo>
                  <a:cubicBezTo>
                    <a:pt x="3901195" y="1199557"/>
                    <a:pt x="3898375" y="1200538"/>
                    <a:pt x="3895677" y="1201764"/>
                  </a:cubicBezTo>
                  <a:cubicBezTo>
                    <a:pt x="3892979" y="1202990"/>
                    <a:pt x="3890404" y="1204584"/>
                    <a:pt x="3888196" y="1206301"/>
                  </a:cubicBezTo>
                  <a:cubicBezTo>
                    <a:pt x="3885989" y="1208018"/>
                    <a:pt x="3883904" y="1209980"/>
                    <a:pt x="3882187" y="1212065"/>
                  </a:cubicBezTo>
                  <a:cubicBezTo>
                    <a:pt x="3880593" y="1214149"/>
                    <a:pt x="3879244" y="1216357"/>
                    <a:pt x="3878509" y="1218441"/>
                  </a:cubicBezTo>
                  <a:cubicBezTo>
                    <a:pt x="3877773" y="1220649"/>
                    <a:pt x="3877650" y="1222611"/>
                    <a:pt x="3878018" y="1224205"/>
                  </a:cubicBezTo>
                  <a:cubicBezTo>
                    <a:pt x="3878386" y="1225922"/>
                    <a:pt x="3879244" y="1227393"/>
                    <a:pt x="3880471" y="1228497"/>
                  </a:cubicBezTo>
                  <a:cubicBezTo>
                    <a:pt x="3881697" y="1229601"/>
                    <a:pt x="3883414" y="1230459"/>
                    <a:pt x="3885498" y="1230827"/>
                  </a:cubicBezTo>
                  <a:cubicBezTo>
                    <a:pt x="3887583" y="1231195"/>
                    <a:pt x="3889913" y="1231195"/>
                    <a:pt x="3892611" y="1230827"/>
                  </a:cubicBezTo>
                  <a:cubicBezTo>
                    <a:pt x="3892611" y="1230827"/>
                    <a:pt x="3892611" y="1230827"/>
                    <a:pt x="3892734" y="1230827"/>
                  </a:cubicBezTo>
                  <a:cubicBezTo>
                    <a:pt x="3892734" y="1230827"/>
                    <a:pt x="3892734" y="1230827"/>
                    <a:pt x="3892856" y="1230827"/>
                  </a:cubicBezTo>
                  <a:cubicBezTo>
                    <a:pt x="3892856" y="1230827"/>
                    <a:pt x="3892856" y="1230827"/>
                    <a:pt x="3892979" y="1230827"/>
                  </a:cubicBezTo>
                  <a:cubicBezTo>
                    <a:pt x="3892979" y="1230827"/>
                    <a:pt x="3892979" y="1230827"/>
                    <a:pt x="3893102" y="1230827"/>
                  </a:cubicBezTo>
                  <a:cubicBezTo>
                    <a:pt x="3895922" y="1230336"/>
                    <a:pt x="3898742" y="1229355"/>
                    <a:pt x="3901440" y="1228129"/>
                  </a:cubicBezTo>
                  <a:cubicBezTo>
                    <a:pt x="3904138" y="1226903"/>
                    <a:pt x="3906713" y="1225309"/>
                    <a:pt x="3909043" y="1223469"/>
                  </a:cubicBezTo>
                  <a:cubicBezTo>
                    <a:pt x="3911373" y="1221630"/>
                    <a:pt x="3913458" y="1219668"/>
                    <a:pt x="3915052" y="1217583"/>
                  </a:cubicBezTo>
                  <a:cubicBezTo>
                    <a:pt x="3916769" y="1215498"/>
                    <a:pt x="3917995" y="1213291"/>
                    <a:pt x="3918731" y="1211084"/>
                  </a:cubicBezTo>
                  <a:cubicBezTo>
                    <a:pt x="3919467" y="1208999"/>
                    <a:pt x="3919589" y="1207037"/>
                    <a:pt x="3919221" y="1205320"/>
                  </a:cubicBezTo>
                  <a:cubicBezTo>
                    <a:pt x="3918853" y="1203603"/>
                    <a:pt x="3917995" y="1202254"/>
                    <a:pt x="3916646" y="1201151"/>
                  </a:cubicBezTo>
                  <a:cubicBezTo>
                    <a:pt x="3915297" y="1200047"/>
                    <a:pt x="3913703" y="1199311"/>
                    <a:pt x="3911618" y="1198943"/>
                  </a:cubicBezTo>
                  <a:cubicBezTo>
                    <a:pt x="3909534" y="1198576"/>
                    <a:pt x="3907204" y="1198576"/>
                    <a:pt x="3904506" y="1198943"/>
                  </a:cubicBezTo>
                  <a:moveTo>
                    <a:pt x="453850" y="1757150"/>
                  </a:moveTo>
                  <a:cubicBezTo>
                    <a:pt x="452623" y="1757396"/>
                    <a:pt x="451275" y="1757886"/>
                    <a:pt x="449926" y="1758499"/>
                  </a:cubicBezTo>
                  <a:cubicBezTo>
                    <a:pt x="448577" y="1759235"/>
                    <a:pt x="447105" y="1760216"/>
                    <a:pt x="445634" y="1761320"/>
                  </a:cubicBezTo>
                  <a:cubicBezTo>
                    <a:pt x="444162" y="1762423"/>
                    <a:pt x="442813" y="1763650"/>
                    <a:pt x="441464" y="1765121"/>
                  </a:cubicBezTo>
                  <a:cubicBezTo>
                    <a:pt x="440115" y="1766470"/>
                    <a:pt x="438889" y="1767942"/>
                    <a:pt x="437908" y="1769536"/>
                  </a:cubicBezTo>
                  <a:cubicBezTo>
                    <a:pt x="436804" y="1771130"/>
                    <a:pt x="436068" y="1772479"/>
                    <a:pt x="435578" y="1773828"/>
                  </a:cubicBezTo>
                  <a:cubicBezTo>
                    <a:pt x="435088" y="1775054"/>
                    <a:pt x="434965" y="1776281"/>
                    <a:pt x="434965" y="1777139"/>
                  </a:cubicBezTo>
                  <a:cubicBezTo>
                    <a:pt x="434965" y="1778120"/>
                    <a:pt x="435455" y="1778733"/>
                    <a:pt x="436068" y="1779224"/>
                  </a:cubicBezTo>
                  <a:cubicBezTo>
                    <a:pt x="436682" y="1779714"/>
                    <a:pt x="437663" y="1779837"/>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9993" y="1779469"/>
                    <a:pt x="441342" y="1779101"/>
                    <a:pt x="442691" y="1778365"/>
                  </a:cubicBezTo>
                  <a:cubicBezTo>
                    <a:pt x="444162" y="1777630"/>
                    <a:pt x="445634" y="1776648"/>
                    <a:pt x="446982" y="1775545"/>
                  </a:cubicBezTo>
                  <a:cubicBezTo>
                    <a:pt x="448454" y="1774441"/>
                    <a:pt x="449926" y="1773092"/>
                    <a:pt x="451152" y="1771743"/>
                  </a:cubicBezTo>
                  <a:cubicBezTo>
                    <a:pt x="452501" y="1770394"/>
                    <a:pt x="453727" y="1768923"/>
                    <a:pt x="454708" y="1767329"/>
                  </a:cubicBezTo>
                  <a:cubicBezTo>
                    <a:pt x="455812" y="1765735"/>
                    <a:pt x="456548" y="1764263"/>
                    <a:pt x="457038" y="1763037"/>
                  </a:cubicBezTo>
                  <a:cubicBezTo>
                    <a:pt x="457529" y="1761688"/>
                    <a:pt x="457651" y="1760584"/>
                    <a:pt x="457651" y="1759726"/>
                  </a:cubicBezTo>
                  <a:cubicBezTo>
                    <a:pt x="457651" y="1758867"/>
                    <a:pt x="457161" y="1758131"/>
                    <a:pt x="456548" y="1757641"/>
                  </a:cubicBezTo>
                  <a:cubicBezTo>
                    <a:pt x="455934" y="1757150"/>
                    <a:pt x="454953" y="1757028"/>
                    <a:pt x="453727" y="1757150"/>
                  </a:cubicBezTo>
                  <a:lnTo>
                    <a:pt x="453727" y="1757150"/>
                  </a:lnTo>
                  <a:cubicBezTo>
                    <a:pt x="453727" y="1757150"/>
                    <a:pt x="453727" y="1757150"/>
                    <a:pt x="453727" y="1757150"/>
                  </a:cubicBezTo>
                  <a:cubicBezTo>
                    <a:pt x="453727" y="1757150"/>
                    <a:pt x="453727" y="1757150"/>
                    <a:pt x="453727" y="1757150"/>
                  </a:cubicBezTo>
                  <a:cubicBezTo>
                    <a:pt x="453727" y="1757150"/>
                    <a:pt x="453727" y="1757150"/>
                    <a:pt x="453727" y="1757150"/>
                  </a:cubicBezTo>
                  <a:moveTo>
                    <a:pt x="3881942" y="1262833"/>
                  </a:moveTo>
                  <a:cubicBezTo>
                    <a:pt x="3879244" y="1263201"/>
                    <a:pt x="3876424" y="1264059"/>
                    <a:pt x="3873726" y="1265286"/>
                  </a:cubicBezTo>
                  <a:cubicBezTo>
                    <a:pt x="3871028" y="1266512"/>
                    <a:pt x="3868453" y="1267984"/>
                    <a:pt x="3866123" y="1269700"/>
                  </a:cubicBezTo>
                  <a:cubicBezTo>
                    <a:pt x="3863793" y="1271417"/>
                    <a:pt x="3861709" y="1273379"/>
                    <a:pt x="3859992" y="1275464"/>
                  </a:cubicBezTo>
                  <a:cubicBezTo>
                    <a:pt x="3858275" y="1277549"/>
                    <a:pt x="3856926" y="1279756"/>
                    <a:pt x="3856067" y="1281963"/>
                  </a:cubicBezTo>
                  <a:cubicBezTo>
                    <a:pt x="3856067" y="1282209"/>
                    <a:pt x="3855945" y="1282331"/>
                    <a:pt x="3855822" y="1282576"/>
                  </a:cubicBezTo>
                  <a:cubicBezTo>
                    <a:pt x="3855700" y="1282822"/>
                    <a:pt x="3855700" y="1282944"/>
                    <a:pt x="3855700" y="1283190"/>
                  </a:cubicBezTo>
                  <a:cubicBezTo>
                    <a:pt x="3855700" y="1283435"/>
                    <a:pt x="3855700" y="1283558"/>
                    <a:pt x="3855577" y="1283803"/>
                  </a:cubicBezTo>
                  <a:cubicBezTo>
                    <a:pt x="3855454" y="1284048"/>
                    <a:pt x="3855577" y="1284171"/>
                    <a:pt x="3855454" y="1284416"/>
                  </a:cubicBezTo>
                  <a:cubicBezTo>
                    <a:pt x="3855454" y="1284661"/>
                    <a:pt x="3855209" y="1284784"/>
                    <a:pt x="3855087" y="1285029"/>
                  </a:cubicBezTo>
                  <a:cubicBezTo>
                    <a:pt x="3855087" y="1285274"/>
                    <a:pt x="3854841" y="1285397"/>
                    <a:pt x="3854841" y="1285642"/>
                  </a:cubicBezTo>
                  <a:cubicBezTo>
                    <a:pt x="3854841" y="1285887"/>
                    <a:pt x="3854596" y="1286010"/>
                    <a:pt x="3854596" y="1286255"/>
                  </a:cubicBezTo>
                  <a:cubicBezTo>
                    <a:pt x="3854596" y="1286500"/>
                    <a:pt x="3854473" y="1286623"/>
                    <a:pt x="3854351" y="1286868"/>
                  </a:cubicBezTo>
                  <a:cubicBezTo>
                    <a:pt x="3853492" y="1289076"/>
                    <a:pt x="3853247" y="1291160"/>
                    <a:pt x="3853615" y="1292877"/>
                  </a:cubicBezTo>
                  <a:cubicBezTo>
                    <a:pt x="3853860" y="1294594"/>
                    <a:pt x="3854719" y="1296188"/>
                    <a:pt x="3855945" y="1297292"/>
                  </a:cubicBezTo>
                  <a:cubicBezTo>
                    <a:pt x="3857171" y="1298518"/>
                    <a:pt x="3858888" y="1299377"/>
                    <a:pt x="3860972" y="1299744"/>
                  </a:cubicBezTo>
                  <a:cubicBezTo>
                    <a:pt x="3863057" y="1300235"/>
                    <a:pt x="3865510" y="1300235"/>
                    <a:pt x="3868208" y="1299744"/>
                  </a:cubicBezTo>
                  <a:cubicBezTo>
                    <a:pt x="3871028" y="1299377"/>
                    <a:pt x="3873849" y="1298518"/>
                    <a:pt x="3876547" y="1297292"/>
                  </a:cubicBezTo>
                  <a:cubicBezTo>
                    <a:pt x="3879244" y="1296066"/>
                    <a:pt x="3881820" y="1294594"/>
                    <a:pt x="3884272" y="1292877"/>
                  </a:cubicBezTo>
                  <a:cubicBezTo>
                    <a:pt x="3886602" y="1291160"/>
                    <a:pt x="3888687" y="1289198"/>
                    <a:pt x="3890526" y="1287114"/>
                  </a:cubicBezTo>
                  <a:cubicBezTo>
                    <a:pt x="3892243" y="1285029"/>
                    <a:pt x="3893592" y="1282822"/>
                    <a:pt x="3894450" y="1280614"/>
                  </a:cubicBezTo>
                  <a:cubicBezTo>
                    <a:pt x="3894450" y="1280369"/>
                    <a:pt x="3894573" y="1280246"/>
                    <a:pt x="3894695" y="1280001"/>
                  </a:cubicBezTo>
                  <a:cubicBezTo>
                    <a:pt x="3894695" y="1279756"/>
                    <a:pt x="3894818" y="1279633"/>
                    <a:pt x="3894941" y="1279388"/>
                  </a:cubicBezTo>
                  <a:cubicBezTo>
                    <a:pt x="3895063" y="1279143"/>
                    <a:pt x="3894941" y="1279020"/>
                    <a:pt x="3895063" y="1278775"/>
                  </a:cubicBezTo>
                  <a:cubicBezTo>
                    <a:pt x="3895063" y="1278530"/>
                    <a:pt x="3895063" y="1278407"/>
                    <a:pt x="3895186" y="1278162"/>
                  </a:cubicBezTo>
                  <a:cubicBezTo>
                    <a:pt x="3895186" y="1277917"/>
                    <a:pt x="3895432" y="1277794"/>
                    <a:pt x="3895554" y="1277549"/>
                  </a:cubicBezTo>
                  <a:cubicBezTo>
                    <a:pt x="3895677" y="1277303"/>
                    <a:pt x="3895799" y="1277181"/>
                    <a:pt x="3895799" y="1276935"/>
                  </a:cubicBezTo>
                  <a:cubicBezTo>
                    <a:pt x="3895799" y="1276690"/>
                    <a:pt x="3896045" y="1276568"/>
                    <a:pt x="3896045" y="1276322"/>
                  </a:cubicBezTo>
                  <a:cubicBezTo>
                    <a:pt x="3896045" y="1276077"/>
                    <a:pt x="3896167" y="1275954"/>
                    <a:pt x="3896290" y="1275709"/>
                  </a:cubicBezTo>
                  <a:cubicBezTo>
                    <a:pt x="3897148" y="1273502"/>
                    <a:pt x="3897393" y="1271417"/>
                    <a:pt x="3897025" y="1269700"/>
                  </a:cubicBezTo>
                  <a:cubicBezTo>
                    <a:pt x="3896658" y="1267984"/>
                    <a:pt x="3895922" y="1266389"/>
                    <a:pt x="3894573" y="1265286"/>
                  </a:cubicBezTo>
                  <a:cubicBezTo>
                    <a:pt x="3893347" y="1264059"/>
                    <a:pt x="3891507" y="1263324"/>
                    <a:pt x="3889422" y="1262833"/>
                  </a:cubicBezTo>
                  <a:cubicBezTo>
                    <a:pt x="3887338" y="1262343"/>
                    <a:pt x="3884885" y="1262343"/>
                    <a:pt x="3882187" y="1262833"/>
                  </a:cubicBezTo>
                  <a:moveTo>
                    <a:pt x="423683" y="1802155"/>
                  </a:moveTo>
                  <a:cubicBezTo>
                    <a:pt x="422457" y="1802401"/>
                    <a:pt x="421108" y="1802891"/>
                    <a:pt x="419636" y="1803504"/>
                  </a:cubicBezTo>
                  <a:cubicBezTo>
                    <a:pt x="418165" y="1804240"/>
                    <a:pt x="416693" y="1805221"/>
                    <a:pt x="415222" y="1806325"/>
                  </a:cubicBezTo>
                  <a:cubicBezTo>
                    <a:pt x="413750" y="1807428"/>
                    <a:pt x="412279" y="1808777"/>
                    <a:pt x="410930" y="1810249"/>
                  </a:cubicBezTo>
                  <a:cubicBezTo>
                    <a:pt x="409581" y="1811721"/>
                    <a:pt x="408354" y="1813192"/>
                    <a:pt x="407373" y="1814786"/>
                  </a:cubicBezTo>
                  <a:cubicBezTo>
                    <a:pt x="406392" y="1816380"/>
                    <a:pt x="405657" y="1817729"/>
                    <a:pt x="405166" y="1819078"/>
                  </a:cubicBezTo>
                  <a:cubicBezTo>
                    <a:pt x="404675" y="1820304"/>
                    <a:pt x="404553" y="1821408"/>
                    <a:pt x="404675" y="1822389"/>
                  </a:cubicBezTo>
                  <a:cubicBezTo>
                    <a:pt x="404798" y="1823247"/>
                    <a:pt x="405166" y="1823983"/>
                    <a:pt x="405902" y="1824351"/>
                  </a:cubicBezTo>
                  <a:cubicBezTo>
                    <a:pt x="406638" y="1824719"/>
                    <a:pt x="407496" y="1824842"/>
                    <a:pt x="408722" y="1824719"/>
                  </a:cubicBezTo>
                  <a:cubicBezTo>
                    <a:pt x="409949" y="1824474"/>
                    <a:pt x="411298" y="1823983"/>
                    <a:pt x="412769" y="1823370"/>
                  </a:cubicBezTo>
                  <a:cubicBezTo>
                    <a:pt x="414241" y="1822634"/>
                    <a:pt x="415712" y="1821653"/>
                    <a:pt x="417184" y="1820550"/>
                  </a:cubicBezTo>
                  <a:cubicBezTo>
                    <a:pt x="418655" y="1819446"/>
                    <a:pt x="420127" y="1818097"/>
                    <a:pt x="421476" y="1816626"/>
                  </a:cubicBezTo>
                  <a:cubicBezTo>
                    <a:pt x="422825" y="1815154"/>
                    <a:pt x="424051" y="1813682"/>
                    <a:pt x="425032" y="1812088"/>
                  </a:cubicBezTo>
                  <a:cubicBezTo>
                    <a:pt x="426013" y="1810494"/>
                    <a:pt x="426749" y="1809145"/>
                    <a:pt x="427239" y="1807796"/>
                  </a:cubicBezTo>
                  <a:cubicBezTo>
                    <a:pt x="427730" y="1806447"/>
                    <a:pt x="427852" y="1805466"/>
                    <a:pt x="427730" y="1804485"/>
                  </a:cubicBezTo>
                  <a:cubicBezTo>
                    <a:pt x="427607" y="1803627"/>
                    <a:pt x="427239" y="1802891"/>
                    <a:pt x="426503" y="1802523"/>
                  </a:cubicBezTo>
                  <a:cubicBezTo>
                    <a:pt x="425768" y="1802155"/>
                    <a:pt x="424909" y="1802033"/>
                    <a:pt x="423560" y="1802155"/>
                  </a:cubicBezTo>
                  <a:moveTo>
                    <a:pt x="3854596" y="1332732"/>
                  </a:moveTo>
                  <a:cubicBezTo>
                    <a:pt x="3851898" y="1333100"/>
                    <a:pt x="3849200" y="1333958"/>
                    <a:pt x="3846625" y="1335062"/>
                  </a:cubicBezTo>
                  <a:cubicBezTo>
                    <a:pt x="3844050" y="1336165"/>
                    <a:pt x="3841475" y="1337637"/>
                    <a:pt x="3839145" y="1339354"/>
                  </a:cubicBezTo>
                  <a:cubicBezTo>
                    <a:pt x="3836815" y="1341070"/>
                    <a:pt x="3834730" y="1342910"/>
                    <a:pt x="3833013" y="1344995"/>
                  </a:cubicBezTo>
                  <a:cubicBezTo>
                    <a:pt x="3831296" y="1347079"/>
                    <a:pt x="3829947" y="1349164"/>
                    <a:pt x="3828967" y="1351371"/>
                  </a:cubicBezTo>
                  <a:cubicBezTo>
                    <a:pt x="3827986" y="1353701"/>
                    <a:pt x="3827617" y="1355786"/>
                    <a:pt x="3827863" y="1357625"/>
                  </a:cubicBezTo>
                  <a:cubicBezTo>
                    <a:pt x="3827986" y="1359465"/>
                    <a:pt x="3828721" y="1361059"/>
                    <a:pt x="3829947" y="1362408"/>
                  </a:cubicBezTo>
                  <a:cubicBezTo>
                    <a:pt x="3831174" y="1363634"/>
                    <a:pt x="3832768" y="1364615"/>
                    <a:pt x="3834853" y="1365106"/>
                  </a:cubicBezTo>
                  <a:cubicBezTo>
                    <a:pt x="3836937" y="1365596"/>
                    <a:pt x="3839267" y="1365841"/>
                    <a:pt x="3842088" y="1365474"/>
                  </a:cubicBezTo>
                  <a:lnTo>
                    <a:pt x="3842210" y="1365474"/>
                  </a:lnTo>
                  <a:cubicBezTo>
                    <a:pt x="3842210" y="1365474"/>
                    <a:pt x="3842210" y="1365474"/>
                    <a:pt x="3842333" y="1365474"/>
                  </a:cubicBezTo>
                  <a:lnTo>
                    <a:pt x="3842456" y="1365474"/>
                  </a:lnTo>
                  <a:cubicBezTo>
                    <a:pt x="3842456" y="1365474"/>
                    <a:pt x="3842456" y="1365474"/>
                    <a:pt x="3842578" y="1365474"/>
                  </a:cubicBezTo>
                  <a:cubicBezTo>
                    <a:pt x="3845276" y="1365106"/>
                    <a:pt x="3848097" y="1364247"/>
                    <a:pt x="3850794" y="1363144"/>
                  </a:cubicBezTo>
                  <a:cubicBezTo>
                    <a:pt x="3853492" y="1362040"/>
                    <a:pt x="3856067" y="1360568"/>
                    <a:pt x="3858397" y="1358852"/>
                  </a:cubicBezTo>
                  <a:cubicBezTo>
                    <a:pt x="3860727" y="1357135"/>
                    <a:pt x="3862935" y="1355173"/>
                    <a:pt x="3864652" y="1353088"/>
                  </a:cubicBezTo>
                  <a:cubicBezTo>
                    <a:pt x="3866368" y="1351003"/>
                    <a:pt x="3867840" y="1348796"/>
                    <a:pt x="3868698" y="1346589"/>
                  </a:cubicBezTo>
                  <a:cubicBezTo>
                    <a:pt x="3869557" y="1344381"/>
                    <a:pt x="3869925" y="1342297"/>
                    <a:pt x="3869679" y="1340457"/>
                  </a:cubicBezTo>
                  <a:cubicBezTo>
                    <a:pt x="3869434" y="1338618"/>
                    <a:pt x="3868698" y="1337024"/>
                    <a:pt x="3867472" y="1335797"/>
                  </a:cubicBezTo>
                  <a:cubicBezTo>
                    <a:pt x="3866246" y="1334571"/>
                    <a:pt x="3864652" y="1333590"/>
                    <a:pt x="3862567" y="1333100"/>
                  </a:cubicBezTo>
                  <a:cubicBezTo>
                    <a:pt x="3860482" y="1332609"/>
                    <a:pt x="3858030" y="1332486"/>
                    <a:pt x="3855332" y="1332854"/>
                  </a:cubicBezTo>
                  <a:cubicBezTo>
                    <a:pt x="3855332" y="1332854"/>
                    <a:pt x="3855209" y="1332854"/>
                    <a:pt x="3855087" y="1332854"/>
                  </a:cubicBezTo>
                  <a:cubicBezTo>
                    <a:pt x="3855087" y="1332854"/>
                    <a:pt x="3854964" y="1332854"/>
                    <a:pt x="3854841" y="1332854"/>
                  </a:cubicBezTo>
                  <a:cubicBezTo>
                    <a:pt x="3854841" y="1332854"/>
                    <a:pt x="3854719" y="1332854"/>
                    <a:pt x="3854596" y="1332854"/>
                  </a:cubicBezTo>
                  <a:cubicBezTo>
                    <a:pt x="3854596" y="1332854"/>
                    <a:pt x="3854473" y="1332854"/>
                    <a:pt x="3854351" y="1332854"/>
                  </a:cubicBezTo>
                  <a:moveTo>
                    <a:pt x="394497" y="1847283"/>
                  </a:move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3271" y="1847528"/>
                    <a:pt x="391922" y="1848019"/>
                    <a:pt x="390451" y="1848754"/>
                  </a:cubicBezTo>
                  <a:cubicBezTo>
                    <a:pt x="388979" y="1849490"/>
                    <a:pt x="387507" y="1850471"/>
                    <a:pt x="386036" y="1851697"/>
                  </a:cubicBezTo>
                  <a:cubicBezTo>
                    <a:pt x="384564" y="1852924"/>
                    <a:pt x="383093" y="1854150"/>
                    <a:pt x="381744" y="1855622"/>
                  </a:cubicBezTo>
                  <a:cubicBezTo>
                    <a:pt x="380395" y="1857093"/>
                    <a:pt x="379169" y="1858565"/>
                    <a:pt x="378188" y="1860159"/>
                  </a:cubicBezTo>
                  <a:cubicBezTo>
                    <a:pt x="377207" y="1861630"/>
                    <a:pt x="376471" y="1863102"/>
                    <a:pt x="376103" y="1864328"/>
                  </a:cubicBezTo>
                  <a:cubicBezTo>
                    <a:pt x="375735" y="1865554"/>
                    <a:pt x="375612" y="1866658"/>
                    <a:pt x="375735" y="1867517"/>
                  </a:cubicBezTo>
                  <a:cubicBezTo>
                    <a:pt x="375858" y="1868375"/>
                    <a:pt x="376348" y="1868988"/>
                    <a:pt x="376961" y="1869479"/>
                  </a:cubicBezTo>
                  <a:cubicBezTo>
                    <a:pt x="377697" y="1869847"/>
                    <a:pt x="378556" y="1869969"/>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81008" y="1869601"/>
                    <a:pt x="382357" y="1869111"/>
                    <a:pt x="383829" y="1868375"/>
                  </a:cubicBezTo>
                  <a:cubicBezTo>
                    <a:pt x="385300" y="1867639"/>
                    <a:pt x="386772" y="1866658"/>
                    <a:pt x="388243" y="1865432"/>
                  </a:cubicBezTo>
                  <a:cubicBezTo>
                    <a:pt x="389715" y="1864206"/>
                    <a:pt x="391186" y="1862857"/>
                    <a:pt x="392535" y="1861508"/>
                  </a:cubicBezTo>
                  <a:cubicBezTo>
                    <a:pt x="393884" y="1860036"/>
                    <a:pt x="395110" y="1858565"/>
                    <a:pt x="396091" y="1856970"/>
                  </a:cubicBezTo>
                  <a:cubicBezTo>
                    <a:pt x="397073" y="1855499"/>
                    <a:pt x="397808" y="1854027"/>
                    <a:pt x="398176" y="1852801"/>
                  </a:cubicBezTo>
                  <a:cubicBezTo>
                    <a:pt x="398544" y="1851575"/>
                    <a:pt x="398667" y="1850471"/>
                    <a:pt x="398544" y="1849613"/>
                  </a:cubicBezTo>
                  <a:cubicBezTo>
                    <a:pt x="398421" y="1848754"/>
                    <a:pt x="398054" y="1848019"/>
                    <a:pt x="397318" y="1847651"/>
                  </a:cubicBezTo>
                  <a:cubicBezTo>
                    <a:pt x="396582" y="1847283"/>
                    <a:pt x="395724" y="1847160"/>
                    <a:pt x="394497" y="1847283"/>
                  </a:cubicBezTo>
                  <a:moveTo>
                    <a:pt x="3826759" y="1398829"/>
                  </a:moveTo>
                  <a:cubicBezTo>
                    <a:pt x="3824061" y="1399197"/>
                    <a:pt x="3821364" y="1399932"/>
                    <a:pt x="3818788" y="1401036"/>
                  </a:cubicBezTo>
                  <a:cubicBezTo>
                    <a:pt x="3816213" y="1402140"/>
                    <a:pt x="3813638" y="1403489"/>
                    <a:pt x="3811308" y="1405205"/>
                  </a:cubicBezTo>
                  <a:cubicBezTo>
                    <a:pt x="3808978" y="1406799"/>
                    <a:pt x="3806893" y="1408762"/>
                    <a:pt x="3805054" y="1410724"/>
                  </a:cubicBezTo>
                  <a:cubicBezTo>
                    <a:pt x="3803214" y="1412686"/>
                    <a:pt x="3801743" y="1414893"/>
                    <a:pt x="3800762" y="1417100"/>
                  </a:cubicBezTo>
                  <a:cubicBezTo>
                    <a:pt x="3799781" y="1419430"/>
                    <a:pt x="3799290" y="1421638"/>
                    <a:pt x="3799413" y="1423477"/>
                  </a:cubicBezTo>
                  <a:cubicBezTo>
                    <a:pt x="3799413" y="1425439"/>
                    <a:pt x="3800149" y="1427033"/>
                    <a:pt x="3801252" y="1428382"/>
                  </a:cubicBezTo>
                  <a:cubicBezTo>
                    <a:pt x="3802356" y="1429731"/>
                    <a:pt x="3803950" y="1430712"/>
                    <a:pt x="3805912" y="1431448"/>
                  </a:cubicBezTo>
                  <a:cubicBezTo>
                    <a:pt x="3807874" y="1432061"/>
                    <a:pt x="3810327" y="1432306"/>
                    <a:pt x="3813025" y="1432061"/>
                  </a:cubicBezTo>
                  <a:cubicBezTo>
                    <a:pt x="3813025" y="1432061"/>
                    <a:pt x="3813270" y="1432061"/>
                    <a:pt x="3813393" y="1432061"/>
                  </a:cubicBezTo>
                  <a:cubicBezTo>
                    <a:pt x="3813393" y="1432061"/>
                    <a:pt x="3813638" y="1432061"/>
                    <a:pt x="3813761" y="1432061"/>
                  </a:cubicBezTo>
                  <a:lnTo>
                    <a:pt x="3814129" y="1432061"/>
                  </a:lnTo>
                  <a:cubicBezTo>
                    <a:pt x="3814129" y="1432061"/>
                    <a:pt x="3814374" y="1432061"/>
                    <a:pt x="3814496" y="1432061"/>
                  </a:cubicBezTo>
                  <a:cubicBezTo>
                    <a:pt x="3817071" y="1431693"/>
                    <a:pt x="3819769" y="1430957"/>
                    <a:pt x="3822344" y="1429854"/>
                  </a:cubicBezTo>
                  <a:cubicBezTo>
                    <a:pt x="3824920" y="1428750"/>
                    <a:pt x="3827495" y="1427279"/>
                    <a:pt x="3829825" y="1425684"/>
                  </a:cubicBezTo>
                  <a:cubicBezTo>
                    <a:pt x="3832155" y="1424090"/>
                    <a:pt x="3834239" y="1422128"/>
                    <a:pt x="3836079" y="1420166"/>
                  </a:cubicBezTo>
                  <a:cubicBezTo>
                    <a:pt x="3837796" y="1418204"/>
                    <a:pt x="3839267" y="1415997"/>
                    <a:pt x="3840249" y="1413789"/>
                  </a:cubicBezTo>
                  <a:cubicBezTo>
                    <a:pt x="3841352" y="1411459"/>
                    <a:pt x="3841720" y="1409252"/>
                    <a:pt x="3841597" y="1407413"/>
                  </a:cubicBezTo>
                  <a:cubicBezTo>
                    <a:pt x="3841597" y="1405451"/>
                    <a:pt x="3840862" y="1403856"/>
                    <a:pt x="3839758" y="1402508"/>
                  </a:cubicBezTo>
                  <a:cubicBezTo>
                    <a:pt x="3838654" y="1401159"/>
                    <a:pt x="3837060" y="1400178"/>
                    <a:pt x="3835098" y="1399564"/>
                  </a:cubicBezTo>
                  <a:cubicBezTo>
                    <a:pt x="3833136" y="1398951"/>
                    <a:pt x="3830683" y="1398706"/>
                    <a:pt x="3827986" y="1398951"/>
                  </a:cubicBezTo>
                  <a:lnTo>
                    <a:pt x="3827740" y="1398951"/>
                  </a:lnTo>
                  <a:cubicBezTo>
                    <a:pt x="3827740" y="1398951"/>
                    <a:pt x="3827617" y="1398951"/>
                    <a:pt x="3827495" y="1398951"/>
                  </a:cubicBezTo>
                  <a:cubicBezTo>
                    <a:pt x="3827495" y="1398951"/>
                    <a:pt x="3827372" y="1398951"/>
                    <a:pt x="3827250" y="1398951"/>
                  </a:cubicBezTo>
                  <a:cubicBezTo>
                    <a:pt x="3827250" y="1398951"/>
                    <a:pt x="3827004" y="1398951"/>
                    <a:pt x="3827004" y="1398951"/>
                  </a:cubicBezTo>
                  <a:moveTo>
                    <a:pt x="366047" y="1892655"/>
                  </a:moveTo>
                  <a:cubicBezTo>
                    <a:pt x="366047" y="1892655"/>
                    <a:pt x="366047" y="1892655"/>
                    <a:pt x="366047" y="1892655"/>
                  </a:cubicBezTo>
                  <a:cubicBezTo>
                    <a:pt x="366047" y="1892655"/>
                    <a:pt x="366047" y="1892655"/>
                    <a:pt x="365925" y="1892655"/>
                  </a:cubicBezTo>
                  <a:cubicBezTo>
                    <a:pt x="365925" y="1892655"/>
                    <a:pt x="365925" y="1892655"/>
                    <a:pt x="365802" y="1892655"/>
                  </a:cubicBezTo>
                  <a:cubicBezTo>
                    <a:pt x="365802" y="1892655"/>
                    <a:pt x="365802" y="1892655"/>
                    <a:pt x="365680" y="1892655"/>
                  </a:cubicBezTo>
                  <a:cubicBezTo>
                    <a:pt x="364453" y="1892901"/>
                    <a:pt x="362982" y="1893514"/>
                    <a:pt x="361510" y="1894372"/>
                  </a:cubicBezTo>
                  <a:cubicBezTo>
                    <a:pt x="360039" y="1895231"/>
                    <a:pt x="358567" y="1896212"/>
                    <a:pt x="357096" y="1897438"/>
                  </a:cubicBezTo>
                  <a:cubicBezTo>
                    <a:pt x="355624" y="1898664"/>
                    <a:pt x="354152" y="1900013"/>
                    <a:pt x="352926" y="1901485"/>
                  </a:cubicBezTo>
                  <a:cubicBezTo>
                    <a:pt x="351577" y="1902956"/>
                    <a:pt x="350473" y="1904428"/>
                    <a:pt x="349492" y="1906022"/>
                  </a:cubicBezTo>
                  <a:cubicBezTo>
                    <a:pt x="348634" y="1907494"/>
                    <a:pt x="347898" y="1908965"/>
                    <a:pt x="347531" y="1910192"/>
                  </a:cubicBezTo>
                  <a:cubicBezTo>
                    <a:pt x="347162" y="1911418"/>
                    <a:pt x="347040" y="1912522"/>
                    <a:pt x="347162" y="1913380"/>
                  </a:cubicBezTo>
                  <a:cubicBezTo>
                    <a:pt x="347285" y="1914238"/>
                    <a:pt x="347776" y="1914851"/>
                    <a:pt x="348389" y="1915342"/>
                  </a:cubicBezTo>
                  <a:cubicBezTo>
                    <a:pt x="349002" y="1915710"/>
                    <a:pt x="349983" y="1915832"/>
                    <a:pt x="351087" y="1915710"/>
                  </a:cubicBezTo>
                  <a:cubicBezTo>
                    <a:pt x="351087" y="1915710"/>
                    <a:pt x="351087" y="1915710"/>
                    <a:pt x="351209" y="1915710"/>
                  </a:cubicBezTo>
                  <a:cubicBezTo>
                    <a:pt x="351209" y="1915710"/>
                    <a:pt x="351209" y="1915710"/>
                    <a:pt x="351332" y="1915710"/>
                  </a:cubicBezTo>
                  <a:cubicBezTo>
                    <a:pt x="351332" y="1915710"/>
                    <a:pt x="351332" y="1915710"/>
                    <a:pt x="351455" y="1915710"/>
                  </a:cubicBezTo>
                  <a:cubicBezTo>
                    <a:pt x="351455" y="1915710"/>
                    <a:pt x="351455" y="1915710"/>
                    <a:pt x="351577" y="1915710"/>
                  </a:cubicBezTo>
                  <a:cubicBezTo>
                    <a:pt x="352803" y="1915465"/>
                    <a:pt x="354275" y="1914851"/>
                    <a:pt x="355747" y="1914115"/>
                  </a:cubicBezTo>
                  <a:cubicBezTo>
                    <a:pt x="357218" y="1913257"/>
                    <a:pt x="358690" y="1912276"/>
                    <a:pt x="360161" y="1911050"/>
                  </a:cubicBezTo>
                  <a:cubicBezTo>
                    <a:pt x="361633" y="1909824"/>
                    <a:pt x="363104" y="1908475"/>
                    <a:pt x="364453" y="1907003"/>
                  </a:cubicBezTo>
                  <a:cubicBezTo>
                    <a:pt x="365802" y="1905532"/>
                    <a:pt x="366906" y="1903937"/>
                    <a:pt x="367887" y="1902343"/>
                  </a:cubicBezTo>
                  <a:cubicBezTo>
                    <a:pt x="368868" y="1900872"/>
                    <a:pt x="369481" y="1899400"/>
                    <a:pt x="369849" y="1898174"/>
                  </a:cubicBezTo>
                  <a:cubicBezTo>
                    <a:pt x="370217" y="1896947"/>
                    <a:pt x="370339" y="1895844"/>
                    <a:pt x="370094" y="1894985"/>
                  </a:cubicBezTo>
                  <a:cubicBezTo>
                    <a:pt x="369971" y="1894127"/>
                    <a:pt x="369481" y="1893514"/>
                    <a:pt x="368868" y="1893146"/>
                  </a:cubicBezTo>
                  <a:cubicBezTo>
                    <a:pt x="368255" y="1892778"/>
                    <a:pt x="367274" y="1892655"/>
                    <a:pt x="366047" y="1892778"/>
                  </a:cubicBezTo>
                  <a:moveTo>
                    <a:pt x="3795611" y="1465907"/>
                  </a:moveTo>
                  <a:cubicBezTo>
                    <a:pt x="3793036" y="1466275"/>
                    <a:pt x="3790461" y="1467010"/>
                    <a:pt x="3787886" y="1467991"/>
                  </a:cubicBezTo>
                  <a:cubicBezTo>
                    <a:pt x="3785311" y="1469095"/>
                    <a:pt x="3782858" y="1470444"/>
                    <a:pt x="3780528" y="1472038"/>
                  </a:cubicBezTo>
                  <a:cubicBezTo>
                    <a:pt x="3778198" y="1473632"/>
                    <a:pt x="3776113" y="1475472"/>
                    <a:pt x="3774274" y="1477434"/>
                  </a:cubicBezTo>
                  <a:cubicBezTo>
                    <a:pt x="3772434" y="1479396"/>
                    <a:pt x="3770963" y="1481603"/>
                    <a:pt x="3769859" y="1483810"/>
                  </a:cubicBezTo>
                  <a:cubicBezTo>
                    <a:pt x="3768756" y="1486140"/>
                    <a:pt x="3768265" y="1488348"/>
                    <a:pt x="3768265" y="1490310"/>
                  </a:cubicBezTo>
                  <a:cubicBezTo>
                    <a:pt x="3768265" y="1492272"/>
                    <a:pt x="3768878" y="1493989"/>
                    <a:pt x="3769859" y="1495460"/>
                  </a:cubicBezTo>
                  <a:cubicBezTo>
                    <a:pt x="3770841" y="1496932"/>
                    <a:pt x="3772434" y="1498035"/>
                    <a:pt x="3774274" y="1498649"/>
                  </a:cubicBezTo>
                  <a:cubicBezTo>
                    <a:pt x="3776236" y="1499384"/>
                    <a:pt x="3778566" y="1499752"/>
                    <a:pt x="3781264" y="1499507"/>
                  </a:cubicBezTo>
                  <a:cubicBezTo>
                    <a:pt x="3781386" y="1499507"/>
                    <a:pt x="3781632" y="1499507"/>
                    <a:pt x="3781754" y="1499507"/>
                  </a:cubicBezTo>
                  <a:cubicBezTo>
                    <a:pt x="3781877" y="1499507"/>
                    <a:pt x="3782122" y="1499507"/>
                    <a:pt x="3782245" y="1499507"/>
                  </a:cubicBezTo>
                  <a:cubicBezTo>
                    <a:pt x="3782368" y="1499507"/>
                    <a:pt x="3782613" y="1499507"/>
                    <a:pt x="3782736" y="1499507"/>
                  </a:cubicBezTo>
                  <a:cubicBezTo>
                    <a:pt x="3782858" y="1499507"/>
                    <a:pt x="3783103" y="1499507"/>
                    <a:pt x="3783226" y="1499507"/>
                  </a:cubicBezTo>
                  <a:cubicBezTo>
                    <a:pt x="3785801" y="1499139"/>
                    <a:pt x="3788376" y="1498403"/>
                    <a:pt x="3790951" y="1497422"/>
                  </a:cubicBezTo>
                  <a:cubicBezTo>
                    <a:pt x="3793527" y="1496319"/>
                    <a:pt x="3795979" y="1494970"/>
                    <a:pt x="3798309" y="1493376"/>
                  </a:cubicBezTo>
                  <a:cubicBezTo>
                    <a:pt x="3800639" y="1491781"/>
                    <a:pt x="3802724" y="1489942"/>
                    <a:pt x="3804563" y="1487980"/>
                  </a:cubicBezTo>
                  <a:cubicBezTo>
                    <a:pt x="3806403" y="1486018"/>
                    <a:pt x="3807874" y="1483810"/>
                    <a:pt x="3808978" y="1481603"/>
                  </a:cubicBezTo>
                  <a:cubicBezTo>
                    <a:pt x="3810082" y="1479273"/>
                    <a:pt x="3810572" y="1477066"/>
                    <a:pt x="3810572" y="1475104"/>
                  </a:cubicBezTo>
                  <a:cubicBezTo>
                    <a:pt x="3810572" y="1473142"/>
                    <a:pt x="3809959" y="1471425"/>
                    <a:pt x="3808978" y="1469953"/>
                  </a:cubicBezTo>
                  <a:cubicBezTo>
                    <a:pt x="3807997" y="1468482"/>
                    <a:pt x="3806403" y="1467378"/>
                    <a:pt x="3804441" y="1466765"/>
                  </a:cubicBezTo>
                  <a:cubicBezTo>
                    <a:pt x="3802479" y="1466029"/>
                    <a:pt x="3800149" y="1465784"/>
                    <a:pt x="3797451" y="1465907"/>
                  </a:cubicBezTo>
                  <a:cubicBezTo>
                    <a:pt x="3797328" y="1465907"/>
                    <a:pt x="3797083" y="1465907"/>
                    <a:pt x="3796960" y="1465907"/>
                  </a:cubicBezTo>
                  <a:cubicBezTo>
                    <a:pt x="3796838" y="1465907"/>
                    <a:pt x="3796592" y="1465907"/>
                    <a:pt x="3796470" y="1465907"/>
                  </a:cubicBezTo>
                  <a:cubicBezTo>
                    <a:pt x="3796347" y="1465907"/>
                    <a:pt x="3796102" y="1465907"/>
                    <a:pt x="3795979" y="1465907"/>
                  </a:cubicBezTo>
                  <a:cubicBezTo>
                    <a:pt x="3795857" y="1465907"/>
                    <a:pt x="3795611" y="1465907"/>
                    <a:pt x="3795489" y="1465907"/>
                  </a:cubicBezTo>
                  <a:moveTo>
                    <a:pt x="338578" y="1938151"/>
                  </a:moveTo>
                  <a:cubicBezTo>
                    <a:pt x="338578" y="1938151"/>
                    <a:pt x="338456" y="1938151"/>
                    <a:pt x="338333" y="1938151"/>
                  </a:cubicBezTo>
                  <a:cubicBezTo>
                    <a:pt x="338333" y="1938151"/>
                    <a:pt x="338211" y="1938151"/>
                    <a:pt x="338088" y="1938151"/>
                  </a:cubicBezTo>
                  <a:cubicBezTo>
                    <a:pt x="338088" y="1938151"/>
                    <a:pt x="337965" y="1938151"/>
                    <a:pt x="337843" y="1938151"/>
                  </a:cubicBezTo>
                  <a:cubicBezTo>
                    <a:pt x="337843" y="1938151"/>
                    <a:pt x="337720" y="1938151"/>
                    <a:pt x="337597" y="1938151"/>
                  </a:cubicBezTo>
                  <a:cubicBezTo>
                    <a:pt x="336248" y="1938519"/>
                    <a:pt x="334900" y="1939132"/>
                    <a:pt x="333428" y="1939868"/>
                  </a:cubicBezTo>
                  <a:cubicBezTo>
                    <a:pt x="331957" y="1940726"/>
                    <a:pt x="330485" y="1941830"/>
                    <a:pt x="329013" y="1943056"/>
                  </a:cubicBezTo>
                  <a:cubicBezTo>
                    <a:pt x="327542" y="1944282"/>
                    <a:pt x="326193" y="1945631"/>
                    <a:pt x="324844" y="1947103"/>
                  </a:cubicBezTo>
                  <a:cubicBezTo>
                    <a:pt x="323618" y="1948574"/>
                    <a:pt x="322392" y="1950168"/>
                    <a:pt x="321533" y="1951640"/>
                  </a:cubicBezTo>
                  <a:cubicBezTo>
                    <a:pt x="320675" y="1953112"/>
                    <a:pt x="320062" y="1954460"/>
                    <a:pt x="319694" y="1955687"/>
                  </a:cubicBezTo>
                  <a:cubicBezTo>
                    <a:pt x="319326" y="1956913"/>
                    <a:pt x="319203" y="1957894"/>
                    <a:pt x="319448" y="1958753"/>
                  </a:cubicBezTo>
                  <a:cubicBezTo>
                    <a:pt x="319694" y="1959611"/>
                    <a:pt x="320062" y="1960224"/>
                    <a:pt x="320675" y="1960592"/>
                  </a:cubicBezTo>
                  <a:cubicBezTo>
                    <a:pt x="321288" y="1960960"/>
                    <a:pt x="322269" y="1961083"/>
                    <a:pt x="323373" y="1960960"/>
                  </a:cubicBezTo>
                  <a:cubicBezTo>
                    <a:pt x="323373" y="1960960"/>
                    <a:pt x="323495" y="1960960"/>
                    <a:pt x="323618" y="1960960"/>
                  </a:cubicBezTo>
                  <a:cubicBezTo>
                    <a:pt x="323618" y="1960960"/>
                    <a:pt x="323740" y="1960960"/>
                    <a:pt x="323863" y="1960960"/>
                  </a:cubicBezTo>
                  <a:cubicBezTo>
                    <a:pt x="323863" y="1960960"/>
                    <a:pt x="323986" y="1960960"/>
                    <a:pt x="324108" y="1960960"/>
                  </a:cubicBezTo>
                  <a:cubicBezTo>
                    <a:pt x="324108" y="1960960"/>
                    <a:pt x="324231" y="1960960"/>
                    <a:pt x="324353" y="1960960"/>
                  </a:cubicBezTo>
                  <a:cubicBezTo>
                    <a:pt x="325702" y="1960592"/>
                    <a:pt x="327051" y="1959979"/>
                    <a:pt x="328646" y="1959243"/>
                  </a:cubicBezTo>
                  <a:cubicBezTo>
                    <a:pt x="330117" y="1958385"/>
                    <a:pt x="331711" y="1957281"/>
                    <a:pt x="333183" y="1956055"/>
                  </a:cubicBezTo>
                  <a:cubicBezTo>
                    <a:pt x="334654" y="1954828"/>
                    <a:pt x="336126" y="1953480"/>
                    <a:pt x="337352" y="1951885"/>
                  </a:cubicBezTo>
                  <a:cubicBezTo>
                    <a:pt x="338701" y="1950414"/>
                    <a:pt x="339805" y="1948820"/>
                    <a:pt x="340786" y="1947225"/>
                  </a:cubicBezTo>
                  <a:cubicBezTo>
                    <a:pt x="341644" y="1945754"/>
                    <a:pt x="342257" y="1944405"/>
                    <a:pt x="342625" y="1943179"/>
                  </a:cubicBezTo>
                  <a:cubicBezTo>
                    <a:pt x="342993" y="1941952"/>
                    <a:pt x="342993" y="1940971"/>
                    <a:pt x="342871" y="1940113"/>
                  </a:cubicBezTo>
                  <a:cubicBezTo>
                    <a:pt x="342748" y="1939255"/>
                    <a:pt x="342257" y="1938641"/>
                    <a:pt x="341644" y="1938273"/>
                  </a:cubicBezTo>
                  <a:cubicBezTo>
                    <a:pt x="341031" y="1937905"/>
                    <a:pt x="340050" y="1937783"/>
                    <a:pt x="338946" y="1937905"/>
                  </a:cubicBezTo>
                  <a:moveTo>
                    <a:pt x="3762011" y="1533843"/>
                  </a:moveTo>
                  <a:cubicBezTo>
                    <a:pt x="3759436" y="1534211"/>
                    <a:pt x="3756861" y="1534824"/>
                    <a:pt x="3754408" y="1535928"/>
                  </a:cubicBezTo>
                  <a:cubicBezTo>
                    <a:pt x="3751833" y="1536909"/>
                    <a:pt x="3749380" y="1538258"/>
                    <a:pt x="3747173" y="1539852"/>
                  </a:cubicBezTo>
                  <a:cubicBezTo>
                    <a:pt x="3744843" y="1541446"/>
                    <a:pt x="3742758" y="1543163"/>
                    <a:pt x="3740919" y="1545125"/>
                  </a:cubicBezTo>
                  <a:cubicBezTo>
                    <a:pt x="3739080" y="1547087"/>
                    <a:pt x="3737608" y="1549172"/>
                    <a:pt x="3736504" y="1551379"/>
                  </a:cubicBezTo>
                  <a:cubicBezTo>
                    <a:pt x="3735278" y="1553709"/>
                    <a:pt x="3734665" y="1556039"/>
                    <a:pt x="3734542" y="1558001"/>
                  </a:cubicBezTo>
                  <a:cubicBezTo>
                    <a:pt x="3734420" y="1559963"/>
                    <a:pt x="3734910" y="1561803"/>
                    <a:pt x="3735891" y="1563397"/>
                  </a:cubicBezTo>
                  <a:cubicBezTo>
                    <a:pt x="3736872" y="1564868"/>
                    <a:pt x="3738221" y="1566095"/>
                    <a:pt x="3740061" y="1566953"/>
                  </a:cubicBezTo>
                  <a:cubicBezTo>
                    <a:pt x="3741900" y="1567811"/>
                    <a:pt x="3744230" y="1568179"/>
                    <a:pt x="3746928" y="1568056"/>
                  </a:cubicBezTo>
                  <a:cubicBezTo>
                    <a:pt x="3747173" y="1568056"/>
                    <a:pt x="3747296" y="1568056"/>
                    <a:pt x="3747541" y="1568056"/>
                  </a:cubicBezTo>
                  <a:cubicBezTo>
                    <a:pt x="3747786" y="1568056"/>
                    <a:pt x="3747909" y="1568056"/>
                    <a:pt x="3748154" y="1568056"/>
                  </a:cubicBezTo>
                  <a:cubicBezTo>
                    <a:pt x="3748399" y="1568056"/>
                    <a:pt x="3748522" y="1568056"/>
                    <a:pt x="3748767" y="1568056"/>
                  </a:cubicBezTo>
                  <a:cubicBezTo>
                    <a:pt x="3749013" y="1568056"/>
                    <a:pt x="3749135" y="1568056"/>
                    <a:pt x="3749380" y="1568056"/>
                  </a:cubicBezTo>
                  <a:cubicBezTo>
                    <a:pt x="3751956" y="1567689"/>
                    <a:pt x="3754531" y="1567076"/>
                    <a:pt x="3756983" y="1565972"/>
                  </a:cubicBezTo>
                  <a:cubicBezTo>
                    <a:pt x="3759558" y="1564991"/>
                    <a:pt x="3762011" y="1563642"/>
                    <a:pt x="3764218" y="1562048"/>
                  </a:cubicBezTo>
                  <a:cubicBezTo>
                    <a:pt x="3766548" y="1560454"/>
                    <a:pt x="3768633" y="1558737"/>
                    <a:pt x="3770473" y="1556775"/>
                  </a:cubicBezTo>
                  <a:cubicBezTo>
                    <a:pt x="3772312" y="1554813"/>
                    <a:pt x="3773783" y="1552728"/>
                    <a:pt x="3774887" y="1550521"/>
                  </a:cubicBezTo>
                  <a:cubicBezTo>
                    <a:pt x="3776113" y="1548191"/>
                    <a:pt x="3776726" y="1545861"/>
                    <a:pt x="3776726" y="1543899"/>
                  </a:cubicBezTo>
                  <a:cubicBezTo>
                    <a:pt x="3776726" y="1541937"/>
                    <a:pt x="3776359" y="1540097"/>
                    <a:pt x="3775378" y="1538626"/>
                  </a:cubicBezTo>
                  <a:cubicBezTo>
                    <a:pt x="3774396" y="1537154"/>
                    <a:pt x="3773048" y="1535928"/>
                    <a:pt x="3771086" y="1535192"/>
                  </a:cubicBezTo>
                  <a:cubicBezTo>
                    <a:pt x="3769246" y="1534334"/>
                    <a:pt x="3766916" y="1533966"/>
                    <a:pt x="3764218" y="1534088"/>
                  </a:cubicBezTo>
                  <a:cubicBezTo>
                    <a:pt x="3763973" y="1534088"/>
                    <a:pt x="3763851" y="1534088"/>
                    <a:pt x="3763605" y="1534088"/>
                  </a:cubicBezTo>
                  <a:cubicBezTo>
                    <a:pt x="3763360" y="1534088"/>
                    <a:pt x="3763237" y="1534088"/>
                    <a:pt x="3762992" y="1534088"/>
                  </a:cubicBezTo>
                  <a:cubicBezTo>
                    <a:pt x="3762747" y="1534088"/>
                    <a:pt x="3762624" y="1534088"/>
                    <a:pt x="3762379" y="1534088"/>
                  </a:cubicBezTo>
                  <a:cubicBezTo>
                    <a:pt x="3762134" y="1534088"/>
                    <a:pt x="3762011" y="1534088"/>
                    <a:pt x="3761766" y="1534088"/>
                  </a:cubicBezTo>
                  <a:moveTo>
                    <a:pt x="311968" y="1983646"/>
                  </a:moveTo>
                  <a:cubicBezTo>
                    <a:pt x="311968" y="1983646"/>
                    <a:pt x="311845" y="1983646"/>
                    <a:pt x="311723" y="1983646"/>
                  </a:cubicBezTo>
                  <a:cubicBezTo>
                    <a:pt x="311723" y="1983646"/>
                    <a:pt x="311478" y="1983646"/>
                    <a:pt x="311478" y="1983646"/>
                  </a:cubicBezTo>
                  <a:cubicBezTo>
                    <a:pt x="311478" y="1983646"/>
                    <a:pt x="311232" y="1983646"/>
                    <a:pt x="311232" y="1983646"/>
                  </a:cubicBezTo>
                  <a:cubicBezTo>
                    <a:pt x="311232" y="1983646"/>
                    <a:pt x="310987" y="1983646"/>
                    <a:pt x="310987" y="1983646"/>
                  </a:cubicBezTo>
                  <a:cubicBezTo>
                    <a:pt x="309638" y="1984014"/>
                    <a:pt x="308167" y="1984627"/>
                    <a:pt x="306695" y="1985486"/>
                  </a:cubicBezTo>
                  <a:cubicBezTo>
                    <a:pt x="305223" y="1986344"/>
                    <a:pt x="303629" y="1987448"/>
                    <a:pt x="302158" y="1988674"/>
                  </a:cubicBezTo>
                  <a:cubicBezTo>
                    <a:pt x="300686" y="1989900"/>
                    <a:pt x="299337" y="1991372"/>
                    <a:pt x="297988" y="1992843"/>
                  </a:cubicBezTo>
                  <a:cubicBezTo>
                    <a:pt x="296762" y="1994315"/>
                    <a:pt x="295536" y="1995909"/>
                    <a:pt x="294677" y="1997503"/>
                  </a:cubicBezTo>
                  <a:cubicBezTo>
                    <a:pt x="293819" y="1998975"/>
                    <a:pt x="293328" y="2000324"/>
                    <a:pt x="292960" y="2001428"/>
                  </a:cubicBezTo>
                  <a:cubicBezTo>
                    <a:pt x="292593" y="2002531"/>
                    <a:pt x="292593" y="2003635"/>
                    <a:pt x="292838" y="2004371"/>
                  </a:cubicBezTo>
                  <a:cubicBezTo>
                    <a:pt x="293083" y="2005229"/>
                    <a:pt x="293451" y="2005842"/>
                    <a:pt x="294064" y="2006210"/>
                  </a:cubicBezTo>
                  <a:cubicBezTo>
                    <a:pt x="294677" y="2006578"/>
                    <a:pt x="295658" y="2006700"/>
                    <a:pt x="296639" y="2006578"/>
                  </a:cubicBezTo>
                  <a:cubicBezTo>
                    <a:pt x="296639" y="2006578"/>
                    <a:pt x="296762" y="2006578"/>
                    <a:pt x="296885" y="2006578"/>
                  </a:cubicBezTo>
                  <a:cubicBezTo>
                    <a:pt x="296885" y="2006578"/>
                    <a:pt x="297130" y="2006578"/>
                    <a:pt x="297130" y="2006578"/>
                  </a:cubicBezTo>
                  <a:cubicBezTo>
                    <a:pt x="297130" y="2006578"/>
                    <a:pt x="297375" y="2006578"/>
                    <a:pt x="297375" y="2006578"/>
                  </a:cubicBezTo>
                  <a:cubicBezTo>
                    <a:pt x="297375" y="2006578"/>
                    <a:pt x="297620" y="2006578"/>
                    <a:pt x="297620" y="2006578"/>
                  </a:cubicBezTo>
                  <a:cubicBezTo>
                    <a:pt x="298969" y="2006210"/>
                    <a:pt x="300441" y="2005597"/>
                    <a:pt x="301913" y="2004738"/>
                  </a:cubicBezTo>
                  <a:cubicBezTo>
                    <a:pt x="303384" y="2003880"/>
                    <a:pt x="304978" y="2002776"/>
                    <a:pt x="306450" y="2001428"/>
                  </a:cubicBezTo>
                  <a:cubicBezTo>
                    <a:pt x="307921" y="2000201"/>
                    <a:pt x="309393" y="1998730"/>
                    <a:pt x="310619" y="1997258"/>
                  </a:cubicBezTo>
                  <a:cubicBezTo>
                    <a:pt x="311845" y="1995786"/>
                    <a:pt x="313072" y="1994192"/>
                    <a:pt x="313930" y="1992598"/>
                  </a:cubicBezTo>
                  <a:cubicBezTo>
                    <a:pt x="314788" y="1991126"/>
                    <a:pt x="315279" y="1989778"/>
                    <a:pt x="315647" y="1988674"/>
                  </a:cubicBezTo>
                  <a:cubicBezTo>
                    <a:pt x="316015" y="1987570"/>
                    <a:pt x="316015" y="1986467"/>
                    <a:pt x="315769" y="1985731"/>
                  </a:cubicBezTo>
                  <a:cubicBezTo>
                    <a:pt x="315524" y="1984995"/>
                    <a:pt x="315156" y="1984382"/>
                    <a:pt x="314421" y="1984014"/>
                  </a:cubicBezTo>
                  <a:cubicBezTo>
                    <a:pt x="313808" y="1983646"/>
                    <a:pt x="312826" y="1983523"/>
                    <a:pt x="311723" y="1983646"/>
                  </a:cubicBezTo>
                  <a:moveTo>
                    <a:pt x="3725713" y="1602515"/>
                  </a:moveTo>
                  <a:cubicBezTo>
                    <a:pt x="3723260" y="1602761"/>
                    <a:pt x="3720808" y="1603496"/>
                    <a:pt x="3718233" y="1604477"/>
                  </a:cubicBezTo>
                  <a:cubicBezTo>
                    <a:pt x="3715780" y="1605459"/>
                    <a:pt x="3713327" y="1606685"/>
                    <a:pt x="3711120" y="1608156"/>
                  </a:cubicBezTo>
                  <a:cubicBezTo>
                    <a:pt x="3708913" y="1609628"/>
                    <a:pt x="3706705" y="1611344"/>
                    <a:pt x="3704866" y="1613307"/>
                  </a:cubicBezTo>
                  <a:cubicBezTo>
                    <a:pt x="3703027" y="1615269"/>
                    <a:pt x="3701432" y="1617231"/>
                    <a:pt x="3700329" y="1619438"/>
                  </a:cubicBezTo>
                  <a:cubicBezTo>
                    <a:pt x="3698980" y="1621768"/>
                    <a:pt x="3698244" y="1624098"/>
                    <a:pt x="3698121" y="1626183"/>
                  </a:cubicBezTo>
                  <a:cubicBezTo>
                    <a:pt x="3697999" y="1628267"/>
                    <a:pt x="3698367" y="1630107"/>
                    <a:pt x="3699225" y="1631701"/>
                  </a:cubicBezTo>
                  <a:cubicBezTo>
                    <a:pt x="3700083" y="1633295"/>
                    <a:pt x="3701432" y="1634522"/>
                    <a:pt x="3703272" y="1635502"/>
                  </a:cubicBezTo>
                  <a:cubicBezTo>
                    <a:pt x="3705111" y="1636361"/>
                    <a:pt x="3707318" y="1636852"/>
                    <a:pt x="3709894" y="1636974"/>
                  </a:cubicBezTo>
                  <a:cubicBezTo>
                    <a:pt x="3710139" y="1636974"/>
                    <a:pt x="3710384" y="1636974"/>
                    <a:pt x="3710630" y="1636974"/>
                  </a:cubicBezTo>
                  <a:cubicBezTo>
                    <a:pt x="3710875" y="1636974"/>
                    <a:pt x="3711120" y="1636974"/>
                    <a:pt x="3711365" y="1636974"/>
                  </a:cubicBezTo>
                  <a:cubicBezTo>
                    <a:pt x="3711611" y="1636974"/>
                    <a:pt x="3711856" y="1636974"/>
                    <a:pt x="3712101" y="1636974"/>
                  </a:cubicBezTo>
                  <a:cubicBezTo>
                    <a:pt x="3712346" y="1636974"/>
                    <a:pt x="3712592" y="1636974"/>
                    <a:pt x="3712960" y="1636974"/>
                  </a:cubicBezTo>
                  <a:cubicBezTo>
                    <a:pt x="3715412" y="1636729"/>
                    <a:pt x="3717987" y="1635993"/>
                    <a:pt x="3720440" y="1635012"/>
                  </a:cubicBezTo>
                  <a:cubicBezTo>
                    <a:pt x="3722893" y="1634031"/>
                    <a:pt x="3725345" y="1632805"/>
                    <a:pt x="3727675" y="1631211"/>
                  </a:cubicBezTo>
                  <a:cubicBezTo>
                    <a:pt x="3729882" y="1629739"/>
                    <a:pt x="3732090" y="1628022"/>
                    <a:pt x="3733929" y="1626060"/>
                  </a:cubicBezTo>
                  <a:cubicBezTo>
                    <a:pt x="3735768" y="1624098"/>
                    <a:pt x="3737363" y="1622136"/>
                    <a:pt x="3738466" y="1619929"/>
                  </a:cubicBezTo>
                  <a:cubicBezTo>
                    <a:pt x="3739815" y="1617476"/>
                    <a:pt x="3740428" y="1615269"/>
                    <a:pt x="3740674" y="1613184"/>
                  </a:cubicBezTo>
                  <a:cubicBezTo>
                    <a:pt x="3740796" y="1611099"/>
                    <a:pt x="3740428" y="1609260"/>
                    <a:pt x="3739570" y="1607666"/>
                  </a:cubicBezTo>
                  <a:cubicBezTo>
                    <a:pt x="3738711" y="1606072"/>
                    <a:pt x="3737363" y="1604845"/>
                    <a:pt x="3735523" y="1603864"/>
                  </a:cubicBezTo>
                  <a:cubicBezTo>
                    <a:pt x="3733684" y="1603006"/>
                    <a:pt x="3731476" y="1602515"/>
                    <a:pt x="3728778" y="1602515"/>
                  </a:cubicBezTo>
                  <a:cubicBezTo>
                    <a:pt x="3728533" y="1602515"/>
                    <a:pt x="3728288" y="1602515"/>
                    <a:pt x="3728043" y="1602515"/>
                  </a:cubicBezTo>
                  <a:cubicBezTo>
                    <a:pt x="3727798" y="1602515"/>
                    <a:pt x="3727552" y="1602515"/>
                    <a:pt x="3727307" y="1602515"/>
                  </a:cubicBezTo>
                  <a:cubicBezTo>
                    <a:pt x="3727062" y="1602515"/>
                    <a:pt x="3726817" y="1602515"/>
                    <a:pt x="3726571" y="1602515"/>
                  </a:cubicBezTo>
                  <a:cubicBezTo>
                    <a:pt x="3726326" y="1602515"/>
                    <a:pt x="3726081" y="1602515"/>
                    <a:pt x="3725836" y="1602515"/>
                  </a:cubicBezTo>
                  <a:moveTo>
                    <a:pt x="286339" y="2029387"/>
                  </a:moveTo>
                  <a:cubicBezTo>
                    <a:pt x="286339" y="2029387"/>
                    <a:pt x="286093" y="2029387"/>
                    <a:pt x="285971" y="2029387"/>
                  </a:cubicBezTo>
                  <a:cubicBezTo>
                    <a:pt x="285971" y="2029387"/>
                    <a:pt x="285725" y="2029387"/>
                    <a:pt x="285603" y="2029387"/>
                  </a:cubicBezTo>
                  <a:cubicBezTo>
                    <a:pt x="285603" y="2029387"/>
                    <a:pt x="285358" y="2029387"/>
                    <a:pt x="285235" y="2029387"/>
                  </a:cubicBezTo>
                  <a:cubicBezTo>
                    <a:pt x="285235" y="2029387"/>
                    <a:pt x="284990" y="2029387"/>
                    <a:pt x="284867" y="2029387"/>
                  </a:cubicBezTo>
                  <a:cubicBezTo>
                    <a:pt x="283518" y="2029755"/>
                    <a:pt x="282047" y="2030491"/>
                    <a:pt x="280452" y="2031349"/>
                  </a:cubicBezTo>
                  <a:cubicBezTo>
                    <a:pt x="278981" y="2032207"/>
                    <a:pt x="277387" y="2033434"/>
                    <a:pt x="275915" y="2034660"/>
                  </a:cubicBezTo>
                  <a:cubicBezTo>
                    <a:pt x="274444" y="2036009"/>
                    <a:pt x="273095" y="2037358"/>
                    <a:pt x="271746" y="2038952"/>
                  </a:cubicBezTo>
                  <a:cubicBezTo>
                    <a:pt x="270519" y="2040423"/>
                    <a:pt x="269416" y="2042018"/>
                    <a:pt x="268435" y="2043612"/>
                  </a:cubicBezTo>
                  <a:cubicBezTo>
                    <a:pt x="267699" y="2045083"/>
                    <a:pt x="267086" y="2046309"/>
                    <a:pt x="266841" y="2047413"/>
                  </a:cubicBezTo>
                  <a:cubicBezTo>
                    <a:pt x="266595" y="2048517"/>
                    <a:pt x="266473" y="2049498"/>
                    <a:pt x="266718" y="2050356"/>
                  </a:cubicBezTo>
                  <a:cubicBezTo>
                    <a:pt x="266963" y="2051092"/>
                    <a:pt x="267331" y="2051705"/>
                    <a:pt x="267944" y="2052073"/>
                  </a:cubicBezTo>
                  <a:cubicBezTo>
                    <a:pt x="268557" y="2052441"/>
                    <a:pt x="269416" y="2052564"/>
                    <a:pt x="270519" y="2052441"/>
                  </a:cubicBezTo>
                  <a:cubicBezTo>
                    <a:pt x="270519" y="2052441"/>
                    <a:pt x="270765" y="2052441"/>
                    <a:pt x="270887" y="2052441"/>
                  </a:cubicBezTo>
                  <a:cubicBezTo>
                    <a:pt x="270887" y="2052441"/>
                    <a:pt x="271133" y="2052441"/>
                    <a:pt x="271255" y="2052441"/>
                  </a:cubicBezTo>
                  <a:cubicBezTo>
                    <a:pt x="271378" y="2052441"/>
                    <a:pt x="271500" y="2052441"/>
                    <a:pt x="271623" y="2052441"/>
                  </a:cubicBezTo>
                  <a:cubicBezTo>
                    <a:pt x="271746" y="2052441"/>
                    <a:pt x="271868" y="2052441"/>
                    <a:pt x="271991" y="2052441"/>
                  </a:cubicBezTo>
                  <a:cubicBezTo>
                    <a:pt x="273340" y="2052073"/>
                    <a:pt x="274811" y="2051337"/>
                    <a:pt x="276283" y="2050479"/>
                  </a:cubicBezTo>
                  <a:cubicBezTo>
                    <a:pt x="277755" y="2049621"/>
                    <a:pt x="279349" y="2048394"/>
                    <a:pt x="280820" y="2047168"/>
                  </a:cubicBezTo>
                  <a:cubicBezTo>
                    <a:pt x="282292" y="2045819"/>
                    <a:pt x="283641" y="2044470"/>
                    <a:pt x="284990" y="2042876"/>
                  </a:cubicBezTo>
                  <a:cubicBezTo>
                    <a:pt x="286216" y="2041404"/>
                    <a:pt x="287320" y="2039810"/>
                    <a:pt x="288178" y="2038216"/>
                  </a:cubicBezTo>
                  <a:cubicBezTo>
                    <a:pt x="289036" y="2036744"/>
                    <a:pt x="289527" y="2035396"/>
                    <a:pt x="289772" y="2034292"/>
                  </a:cubicBezTo>
                  <a:cubicBezTo>
                    <a:pt x="290018" y="2033188"/>
                    <a:pt x="290140" y="2032207"/>
                    <a:pt x="289772" y="2031349"/>
                  </a:cubicBezTo>
                  <a:cubicBezTo>
                    <a:pt x="289527" y="2030613"/>
                    <a:pt x="289159" y="2030000"/>
                    <a:pt x="288423" y="2029632"/>
                  </a:cubicBezTo>
                  <a:cubicBezTo>
                    <a:pt x="287688" y="2029264"/>
                    <a:pt x="286952" y="2029141"/>
                    <a:pt x="285848" y="2029264"/>
                  </a:cubicBezTo>
                  <a:moveTo>
                    <a:pt x="3686594" y="1671801"/>
                  </a:moveTo>
                  <a:cubicBezTo>
                    <a:pt x="3684264" y="1672046"/>
                    <a:pt x="3681812" y="1672659"/>
                    <a:pt x="3679359" y="1673640"/>
                  </a:cubicBezTo>
                  <a:cubicBezTo>
                    <a:pt x="3676907" y="1674621"/>
                    <a:pt x="3674577" y="1675847"/>
                    <a:pt x="3672369" y="1677197"/>
                  </a:cubicBezTo>
                  <a:cubicBezTo>
                    <a:pt x="3670162" y="1678668"/>
                    <a:pt x="3668077" y="1680385"/>
                    <a:pt x="3666238" y="1682224"/>
                  </a:cubicBezTo>
                  <a:cubicBezTo>
                    <a:pt x="3664398" y="1684064"/>
                    <a:pt x="3662804" y="1686148"/>
                    <a:pt x="3661578" y="1688233"/>
                  </a:cubicBezTo>
                  <a:cubicBezTo>
                    <a:pt x="3660229" y="1690685"/>
                    <a:pt x="3659371" y="1692893"/>
                    <a:pt x="3659125" y="1695100"/>
                  </a:cubicBezTo>
                  <a:cubicBezTo>
                    <a:pt x="3658880" y="1697185"/>
                    <a:pt x="3659125" y="1699147"/>
                    <a:pt x="3659861" y="1700864"/>
                  </a:cubicBezTo>
                  <a:cubicBezTo>
                    <a:pt x="3660597" y="1702580"/>
                    <a:pt x="3661946" y="1703930"/>
                    <a:pt x="3663663" y="1704910"/>
                  </a:cubicBezTo>
                  <a:cubicBezTo>
                    <a:pt x="3665380" y="1705892"/>
                    <a:pt x="3667587" y="1706505"/>
                    <a:pt x="3670162" y="1706627"/>
                  </a:cubicBezTo>
                  <a:cubicBezTo>
                    <a:pt x="3670407" y="1706627"/>
                    <a:pt x="3670775" y="1706627"/>
                    <a:pt x="3671020" y="1706627"/>
                  </a:cubicBezTo>
                  <a:cubicBezTo>
                    <a:pt x="3671265" y="1706627"/>
                    <a:pt x="3671634" y="1706627"/>
                    <a:pt x="3671879" y="1706627"/>
                  </a:cubicBezTo>
                  <a:cubicBezTo>
                    <a:pt x="3672124" y="1706627"/>
                    <a:pt x="3672492" y="1706627"/>
                    <a:pt x="3672860" y="1706627"/>
                  </a:cubicBezTo>
                  <a:cubicBezTo>
                    <a:pt x="3673228" y="1706627"/>
                    <a:pt x="3673473" y="1706627"/>
                    <a:pt x="3673841" y="1706627"/>
                  </a:cubicBezTo>
                  <a:cubicBezTo>
                    <a:pt x="3676171" y="1706382"/>
                    <a:pt x="3678746" y="1705769"/>
                    <a:pt x="3681076" y="1704788"/>
                  </a:cubicBezTo>
                  <a:cubicBezTo>
                    <a:pt x="3683528" y="1703807"/>
                    <a:pt x="3685858" y="1702580"/>
                    <a:pt x="3688188" y="1701109"/>
                  </a:cubicBezTo>
                  <a:cubicBezTo>
                    <a:pt x="3690396" y="1699637"/>
                    <a:pt x="3692603" y="1697921"/>
                    <a:pt x="3694443" y="1696081"/>
                  </a:cubicBezTo>
                  <a:cubicBezTo>
                    <a:pt x="3696282" y="1694242"/>
                    <a:pt x="3697876" y="1692157"/>
                    <a:pt x="3699102" y="1690072"/>
                  </a:cubicBezTo>
                  <a:cubicBezTo>
                    <a:pt x="3700574" y="1687620"/>
                    <a:pt x="3701310" y="1685290"/>
                    <a:pt x="3701555" y="1683205"/>
                  </a:cubicBezTo>
                  <a:cubicBezTo>
                    <a:pt x="3701800" y="1681120"/>
                    <a:pt x="3701555" y="1679158"/>
                    <a:pt x="3700697" y="1677442"/>
                  </a:cubicBezTo>
                  <a:cubicBezTo>
                    <a:pt x="3699961" y="1675847"/>
                    <a:pt x="3698612" y="1674376"/>
                    <a:pt x="3696895" y="1673395"/>
                  </a:cubicBezTo>
                  <a:cubicBezTo>
                    <a:pt x="3695178" y="1672414"/>
                    <a:pt x="3692971" y="1671801"/>
                    <a:pt x="3690396" y="1671678"/>
                  </a:cubicBezTo>
                  <a:cubicBezTo>
                    <a:pt x="3690150" y="1671678"/>
                    <a:pt x="3689783" y="1671678"/>
                    <a:pt x="3689537" y="1671678"/>
                  </a:cubicBezTo>
                  <a:cubicBezTo>
                    <a:pt x="3689292" y="1671678"/>
                    <a:pt x="3688924" y="1671678"/>
                    <a:pt x="3688679" y="1671678"/>
                  </a:cubicBezTo>
                  <a:cubicBezTo>
                    <a:pt x="3688434" y="1671678"/>
                    <a:pt x="3688066" y="1671678"/>
                    <a:pt x="3687820" y="1671678"/>
                  </a:cubicBezTo>
                  <a:cubicBezTo>
                    <a:pt x="3687575" y="1671678"/>
                    <a:pt x="3687207" y="1671678"/>
                    <a:pt x="3686840" y="1671678"/>
                  </a:cubicBezTo>
                  <a:moveTo>
                    <a:pt x="261813" y="2075127"/>
                  </a:moveTo>
                  <a:cubicBezTo>
                    <a:pt x="261813" y="2075127"/>
                    <a:pt x="261567" y="2075127"/>
                    <a:pt x="261445" y="2075127"/>
                  </a:cubicBezTo>
                  <a:cubicBezTo>
                    <a:pt x="261322" y="2075127"/>
                    <a:pt x="261200" y="2075127"/>
                    <a:pt x="260954" y="2075127"/>
                  </a:cubicBezTo>
                  <a:cubicBezTo>
                    <a:pt x="260832" y="2075127"/>
                    <a:pt x="260709" y="2075127"/>
                    <a:pt x="260464" y="2075127"/>
                  </a:cubicBezTo>
                  <a:cubicBezTo>
                    <a:pt x="260341" y="2075127"/>
                    <a:pt x="260096" y="2075127"/>
                    <a:pt x="259973" y="2075250"/>
                  </a:cubicBezTo>
                  <a:cubicBezTo>
                    <a:pt x="258625" y="2075618"/>
                    <a:pt x="257030" y="2076354"/>
                    <a:pt x="255559" y="2077335"/>
                  </a:cubicBezTo>
                  <a:cubicBezTo>
                    <a:pt x="254087" y="2078316"/>
                    <a:pt x="252493" y="2079419"/>
                    <a:pt x="251021" y="2080768"/>
                  </a:cubicBezTo>
                  <a:cubicBezTo>
                    <a:pt x="249550" y="2082117"/>
                    <a:pt x="248201" y="2083589"/>
                    <a:pt x="246975" y="2085060"/>
                  </a:cubicBezTo>
                  <a:cubicBezTo>
                    <a:pt x="245748" y="2086654"/>
                    <a:pt x="244645" y="2088249"/>
                    <a:pt x="243786" y="2089720"/>
                  </a:cubicBezTo>
                  <a:cubicBezTo>
                    <a:pt x="243051" y="2091069"/>
                    <a:pt x="242560" y="2092418"/>
                    <a:pt x="242315" y="2093522"/>
                  </a:cubicBezTo>
                  <a:cubicBezTo>
                    <a:pt x="242070" y="2094625"/>
                    <a:pt x="242070" y="2095606"/>
                    <a:pt x="242315" y="2096342"/>
                  </a:cubicBezTo>
                  <a:cubicBezTo>
                    <a:pt x="242560" y="2097078"/>
                    <a:pt x="242928" y="2097691"/>
                    <a:pt x="243664" y="2098059"/>
                  </a:cubicBezTo>
                  <a:cubicBezTo>
                    <a:pt x="244277" y="2098427"/>
                    <a:pt x="245135" y="2098550"/>
                    <a:pt x="246239" y="2098427"/>
                  </a:cubicBezTo>
                  <a:cubicBezTo>
                    <a:pt x="246362" y="2098427"/>
                    <a:pt x="246484" y="2098427"/>
                    <a:pt x="246607" y="2098427"/>
                  </a:cubicBezTo>
                  <a:cubicBezTo>
                    <a:pt x="246729" y="2098427"/>
                    <a:pt x="246852" y="2098427"/>
                    <a:pt x="246975" y="2098427"/>
                  </a:cubicBezTo>
                  <a:cubicBezTo>
                    <a:pt x="247097" y="2098427"/>
                    <a:pt x="247220" y="2098427"/>
                    <a:pt x="247465" y="2098427"/>
                  </a:cubicBezTo>
                  <a:cubicBezTo>
                    <a:pt x="247588" y="2098427"/>
                    <a:pt x="247710" y="2098427"/>
                    <a:pt x="247956" y="2098304"/>
                  </a:cubicBezTo>
                  <a:cubicBezTo>
                    <a:pt x="249305" y="2097814"/>
                    <a:pt x="250899" y="2097078"/>
                    <a:pt x="252370" y="2096097"/>
                  </a:cubicBezTo>
                  <a:cubicBezTo>
                    <a:pt x="253842" y="2095116"/>
                    <a:pt x="255436" y="2093890"/>
                    <a:pt x="256908" y="2092663"/>
                  </a:cubicBezTo>
                  <a:cubicBezTo>
                    <a:pt x="258379" y="2091314"/>
                    <a:pt x="259728" y="2089843"/>
                    <a:pt x="260954" y="2088371"/>
                  </a:cubicBezTo>
                  <a:cubicBezTo>
                    <a:pt x="262181" y="2086900"/>
                    <a:pt x="263284" y="2085183"/>
                    <a:pt x="264143" y="2083711"/>
                  </a:cubicBezTo>
                  <a:cubicBezTo>
                    <a:pt x="264879" y="2082240"/>
                    <a:pt x="265369" y="2081014"/>
                    <a:pt x="265614" y="2079910"/>
                  </a:cubicBezTo>
                  <a:cubicBezTo>
                    <a:pt x="265860" y="2078806"/>
                    <a:pt x="265860" y="2077825"/>
                    <a:pt x="265614" y="2077089"/>
                  </a:cubicBezTo>
                  <a:cubicBezTo>
                    <a:pt x="265369" y="2076354"/>
                    <a:pt x="265001" y="2075741"/>
                    <a:pt x="264265" y="2075373"/>
                  </a:cubicBezTo>
                  <a:cubicBezTo>
                    <a:pt x="263652" y="2075005"/>
                    <a:pt x="262794" y="2074882"/>
                    <a:pt x="261690" y="2075005"/>
                  </a:cubicBezTo>
                  <a:moveTo>
                    <a:pt x="3644900" y="1741699"/>
                  </a:moveTo>
                  <a:cubicBezTo>
                    <a:pt x="3642570" y="1741945"/>
                    <a:pt x="3640118" y="1742558"/>
                    <a:pt x="3637788" y="1743416"/>
                  </a:cubicBezTo>
                  <a:cubicBezTo>
                    <a:pt x="3635458" y="1744275"/>
                    <a:pt x="3633128" y="1745501"/>
                    <a:pt x="3630921" y="1746850"/>
                  </a:cubicBezTo>
                  <a:cubicBezTo>
                    <a:pt x="3628714" y="1748198"/>
                    <a:pt x="3626629" y="1749915"/>
                    <a:pt x="3624789" y="1751632"/>
                  </a:cubicBezTo>
                  <a:cubicBezTo>
                    <a:pt x="3622950" y="1753472"/>
                    <a:pt x="3621356" y="1755434"/>
                    <a:pt x="3620129" y="1757518"/>
                  </a:cubicBezTo>
                  <a:lnTo>
                    <a:pt x="3620007" y="1757518"/>
                  </a:lnTo>
                  <a:cubicBezTo>
                    <a:pt x="3618535" y="1759971"/>
                    <a:pt x="3617677" y="1762301"/>
                    <a:pt x="3617309" y="1764508"/>
                  </a:cubicBezTo>
                  <a:cubicBezTo>
                    <a:pt x="3616941" y="1766716"/>
                    <a:pt x="3617186" y="1768678"/>
                    <a:pt x="3617799" y="1770394"/>
                  </a:cubicBezTo>
                  <a:cubicBezTo>
                    <a:pt x="3618412" y="1772111"/>
                    <a:pt x="3619639" y="1773583"/>
                    <a:pt x="3621356" y="1774686"/>
                  </a:cubicBezTo>
                  <a:cubicBezTo>
                    <a:pt x="3622950" y="1775790"/>
                    <a:pt x="3625035" y="1776403"/>
                    <a:pt x="3627610" y="1776648"/>
                  </a:cubicBezTo>
                  <a:cubicBezTo>
                    <a:pt x="3627977" y="1776648"/>
                    <a:pt x="3628345" y="1776648"/>
                    <a:pt x="3628591" y="1776648"/>
                  </a:cubicBezTo>
                  <a:cubicBezTo>
                    <a:pt x="3628836" y="1776648"/>
                    <a:pt x="3629327" y="1776648"/>
                    <a:pt x="3629694" y="1776648"/>
                  </a:cubicBezTo>
                  <a:cubicBezTo>
                    <a:pt x="3630062" y="1776648"/>
                    <a:pt x="3630430" y="1776648"/>
                    <a:pt x="3630798" y="1776648"/>
                  </a:cubicBezTo>
                  <a:cubicBezTo>
                    <a:pt x="3631166" y="1776648"/>
                    <a:pt x="3631534" y="1776648"/>
                    <a:pt x="3631902" y="1776648"/>
                  </a:cubicBezTo>
                  <a:cubicBezTo>
                    <a:pt x="3634232" y="1776403"/>
                    <a:pt x="3636684" y="1775790"/>
                    <a:pt x="3639014" y="1774932"/>
                  </a:cubicBezTo>
                  <a:cubicBezTo>
                    <a:pt x="3641344" y="1774073"/>
                    <a:pt x="3643797" y="1772847"/>
                    <a:pt x="3646004" y="1771498"/>
                  </a:cubicBezTo>
                  <a:cubicBezTo>
                    <a:pt x="3648212" y="1770149"/>
                    <a:pt x="3650296" y="1768433"/>
                    <a:pt x="3652258" y="1766593"/>
                  </a:cubicBezTo>
                  <a:cubicBezTo>
                    <a:pt x="3654098" y="1764753"/>
                    <a:pt x="3655814" y="1762791"/>
                    <a:pt x="3657041" y="1760707"/>
                  </a:cubicBezTo>
                  <a:cubicBezTo>
                    <a:pt x="3658512" y="1758254"/>
                    <a:pt x="3659371" y="1755924"/>
                    <a:pt x="3659739" y="1753717"/>
                  </a:cubicBezTo>
                  <a:cubicBezTo>
                    <a:pt x="3660107" y="1751510"/>
                    <a:pt x="3659861" y="1749548"/>
                    <a:pt x="3659248" y="1747831"/>
                  </a:cubicBezTo>
                  <a:cubicBezTo>
                    <a:pt x="3658635" y="1746114"/>
                    <a:pt x="3657409" y="1744642"/>
                    <a:pt x="3655692" y="1743538"/>
                  </a:cubicBezTo>
                  <a:cubicBezTo>
                    <a:pt x="3653975" y="1742435"/>
                    <a:pt x="3651890" y="1741822"/>
                    <a:pt x="3649315" y="1741577"/>
                  </a:cubicBezTo>
                  <a:cubicBezTo>
                    <a:pt x="3648947" y="1741577"/>
                    <a:pt x="3648579" y="1741577"/>
                    <a:pt x="3648334" y="1741577"/>
                  </a:cubicBezTo>
                  <a:cubicBezTo>
                    <a:pt x="3647966" y="1741577"/>
                    <a:pt x="3647598" y="1741577"/>
                    <a:pt x="3647230" y="1741577"/>
                  </a:cubicBezTo>
                  <a:cubicBezTo>
                    <a:pt x="3646862" y="1741577"/>
                    <a:pt x="3646495" y="1741577"/>
                    <a:pt x="3646127" y="1741577"/>
                  </a:cubicBezTo>
                  <a:cubicBezTo>
                    <a:pt x="3645759" y="1741577"/>
                    <a:pt x="3645391" y="1741577"/>
                    <a:pt x="3645023" y="1741577"/>
                  </a:cubicBezTo>
                  <a:moveTo>
                    <a:pt x="238145" y="2120991"/>
                  </a:moveTo>
                  <a:cubicBezTo>
                    <a:pt x="238145" y="2120991"/>
                    <a:pt x="237777" y="2120991"/>
                    <a:pt x="237655" y="2120991"/>
                  </a:cubicBezTo>
                  <a:cubicBezTo>
                    <a:pt x="237532" y="2120991"/>
                    <a:pt x="237287" y="2120991"/>
                    <a:pt x="237164" y="2120991"/>
                  </a:cubicBezTo>
                  <a:cubicBezTo>
                    <a:pt x="237042" y="2120991"/>
                    <a:pt x="236796" y="2120991"/>
                    <a:pt x="236674" y="2121113"/>
                  </a:cubicBezTo>
                  <a:cubicBezTo>
                    <a:pt x="236551" y="2121113"/>
                    <a:pt x="236306" y="2121113"/>
                    <a:pt x="236061" y="2121236"/>
                  </a:cubicBezTo>
                  <a:cubicBezTo>
                    <a:pt x="234589" y="2121727"/>
                    <a:pt x="233118" y="2122462"/>
                    <a:pt x="231646" y="2123443"/>
                  </a:cubicBezTo>
                  <a:cubicBezTo>
                    <a:pt x="230175" y="2124424"/>
                    <a:pt x="228580" y="2125650"/>
                    <a:pt x="227109" y="2127000"/>
                  </a:cubicBezTo>
                  <a:cubicBezTo>
                    <a:pt x="225637" y="2128348"/>
                    <a:pt x="224288" y="2129820"/>
                    <a:pt x="223062" y="2131414"/>
                  </a:cubicBezTo>
                  <a:cubicBezTo>
                    <a:pt x="221836" y="2133008"/>
                    <a:pt x="220855" y="2134602"/>
                    <a:pt x="219996" y="2136197"/>
                  </a:cubicBezTo>
                  <a:cubicBezTo>
                    <a:pt x="219261" y="2137545"/>
                    <a:pt x="218770" y="2138772"/>
                    <a:pt x="218647" y="2139875"/>
                  </a:cubicBezTo>
                  <a:cubicBezTo>
                    <a:pt x="218402" y="2140979"/>
                    <a:pt x="218402" y="2141960"/>
                    <a:pt x="218647" y="2142696"/>
                  </a:cubicBezTo>
                  <a:cubicBezTo>
                    <a:pt x="218893" y="2143432"/>
                    <a:pt x="219261" y="2144045"/>
                    <a:pt x="219996" y="2144290"/>
                  </a:cubicBezTo>
                  <a:cubicBezTo>
                    <a:pt x="220609" y="2144658"/>
                    <a:pt x="221468" y="2144781"/>
                    <a:pt x="222449" y="2144658"/>
                  </a:cubicBezTo>
                  <a:cubicBezTo>
                    <a:pt x="222572" y="2144658"/>
                    <a:pt x="222817" y="2144658"/>
                    <a:pt x="222939" y="2144658"/>
                  </a:cubicBezTo>
                  <a:cubicBezTo>
                    <a:pt x="223062" y="2144658"/>
                    <a:pt x="223307" y="2144658"/>
                    <a:pt x="223430" y="2144658"/>
                  </a:cubicBezTo>
                  <a:cubicBezTo>
                    <a:pt x="223553" y="2144658"/>
                    <a:pt x="223798" y="2144658"/>
                    <a:pt x="223921" y="2144535"/>
                  </a:cubicBezTo>
                  <a:cubicBezTo>
                    <a:pt x="224166" y="2144535"/>
                    <a:pt x="224288" y="2144535"/>
                    <a:pt x="224533" y="2144413"/>
                  </a:cubicBezTo>
                  <a:cubicBezTo>
                    <a:pt x="226005" y="2143922"/>
                    <a:pt x="227477" y="2143187"/>
                    <a:pt x="229071" y="2142083"/>
                  </a:cubicBezTo>
                  <a:cubicBezTo>
                    <a:pt x="230665" y="2141102"/>
                    <a:pt x="232137" y="2139875"/>
                    <a:pt x="233608" y="2138527"/>
                  </a:cubicBezTo>
                  <a:cubicBezTo>
                    <a:pt x="235080" y="2137178"/>
                    <a:pt x="236429" y="2135706"/>
                    <a:pt x="237655" y="2134112"/>
                  </a:cubicBezTo>
                  <a:cubicBezTo>
                    <a:pt x="238881" y="2132518"/>
                    <a:pt x="239985" y="2130924"/>
                    <a:pt x="240721" y="2129330"/>
                  </a:cubicBezTo>
                  <a:cubicBezTo>
                    <a:pt x="241456" y="2127980"/>
                    <a:pt x="241824" y="2126754"/>
                    <a:pt x="242070" y="2125650"/>
                  </a:cubicBezTo>
                  <a:cubicBezTo>
                    <a:pt x="242315" y="2124547"/>
                    <a:pt x="242315" y="2123688"/>
                    <a:pt x="242070" y="2122953"/>
                  </a:cubicBezTo>
                  <a:cubicBezTo>
                    <a:pt x="241824" y="2122217"/>
                    <a:pt x="241334" y="2121604"/>
                    <a:pt x="240721" y="2121359"/>
                  </a:cubicBezTo>
                  <a:cubicBezTo>
                    <a:pt x="240107" y="2120991"/>
                    <a:pt x="239249" y="2120868"/>
                    <a:pt x="238268" y="2120991"/>
                  </a:cubicBezTo>
                  <a:moveTo>
                    <a:pt x="3600509" y="1812088"/>
                  </a:moveTo>
                  <a:cubicBezTo>
                    <a:pt x="3598301" y="1812334"/>
                    <a:pt x="3595971" y="1812824"/>
                    <a:pt x="3593642" y="1813682"/>
                  </a:cubicBezTo>
                  <a:cubicBezTo>
                    <a:pt x="3591312" y="1814541"/>
                    <a:pt x="3589104" y="1815644"/>
                    <a:pt x="3586897" y="1816993"/>
                  </a:cubicBezTo>
                  <a:cubicBezTo>
                    <a:pt x="3584689" y="1818342"/>
                    <a:pt x="3582605" y="1819936"/>
                    <a:pt x="3580766" y="1821653"/>
                  </a:cubicBezTo>
                  <a:cubicBezTo>
                    <a:pt x="3578926" y="1823370"/>
                    <a:pt x="3577209" y="1825332"/>
                    <a:pt x="3575983" y="1827417"/>
                  </a:cubicBezTo>
                  <a:cubicBezTo>
                    <a:pt x="3574389" y="1829869"/>
                    <a:pt x="3573285" y="1832199"/>
                    <a:pt x="3572917" y="1834407"/>
                  </a:cubicBezTo>
                  <a:cubicBezTo>
                    <a:pt x="3572427" y="1836614"/>
                    <a:pt x="3572549" y="1838699"/>
                    <a:pt x="3573162" y="1840538"/>
                  </a:cubicBezTo>
                  <a:cubicBezTo>
                    <a:pt x="3573776" y="1842378"/>
                    <a:pt x="3574879" y="1843849"/>
                    <a:pt x="3576474" y="1845076"/>
                  </a:cubicBezTo>
                  <a:cubicBezTo>
                    <a:pt x="3578068" y="1846302"/>
                    <a:pt x="3580152" y="1847037"/>
                    <a:pt x="3582605" y="1847405"/>
                  </a:cubicBezTo>
                  <a:cubicBezTo>
                    <a:pt x="3582973" y="1847405"/>
                    <a:pt x="3583341" y="1847405"/>
                    <a:pt x="3583709" y="1847405"/>
                  </a:cubicBezTo>
                  <a:cubicBezTo>
                    <a:pt x="3584076" y="1847405"/>
                    <a:pt x="3584444" y="1847405"/>
                    <a:pt x="3584935" y="1847405"/>
                  </a:cubicBezTo>
                  <a:cubicBezTo>
                    <a:pt x="3585425" y="1847405"/>
                    <a:pt x="3585671" y="1847405"/>
                    <a:pt x="3586161" y="1847405"/>
                  </a:cubicBezTo>
                  <a:cubicBezTo>
                    <a:pt x="3586529" y="1847405"/>
                    <a:pt x="3587019" y="1847405"/>
                    <a:pt x="3587387" y="1847405"/>
                  </a:cubicBezTo>
                  <a:cubicBezTo>
                    <a:pt x="3589717" y="1847160"/>
                    <a:pt x="3592047" y="1846669"/>
                    <a:pt x="3594377" y="1845811"/>
                  </a:cubicBezTo>
                  <a:cubicBezTo>
                    <a:pt x="3596707" y="1844953"/>
                    <a:pt x="3599037" y="1843849"/>
                    <a:pt x="3601244" y="1842500"/>
                  </a:cubicBezTo>
                  <a:cubicBezTo>
                    <a:pt x="3603452" y="1841151"/>
                    <a:pt x="3605537" y="1839557"/>
                    <a:pt x="3607376" y="1837840"/>
                  </a:cubicBezTo>
                  <a:cubicBezTo>
                    <a:pt x="3609215" y="1836124"/>
                    <a:pt x="3610932" y="1834161"/>
                    <a:pt x="3612281" y="1832077"/>
                  </a:cubicBezTo>
                  <a:cubicBezTo>
                    <a:pt x="3613875" y="1829624"/>
                    <a:pt x="3614856" y="1827294"/>
                    <a:pt x="3615347" y="1824964"/>
                  </a:cubicBezTo>
                  <a:cubicBezTo>
                    <a:pt x="3615837" y="1822757"/>
                    <a:pt x="3615715" y="1820672"/>
                    <a:pt x="3615102" y="1818833"/>
                  </a:cubicBezTo>
                  <a:cubicBezTo>
                    <a:pt x="3614489" y="1816993"/>
                    <a:pt x="3613385" y="1815522"/>
                    <a:pt x="3611791" y="1814296"/>
                  </a:cubicBezTo>
                  <a:cubicBezTo>
                    <a:pt x="3610197" y="1813192"/>
                    <a:pt x="3608112" y="1812334"/>
                    <a:pt x="3605659" y="1812088"/>
                  </a:cubicBezTo>
                  <a:cubicBezTo>
                    <a:pt x="3605291" y="1812088"/>
                    <a:pt x="3604924" y="1812088"/>
                    <a:pt x="3604556" y="1812088"/>
                  </a:cubicBezTo>
                  <a:cubicBezTo>
                    <a:pt x="3604188" y="1812088"/>
                    <a:pt x="3603820" y="1812088"/>
                    <a:pt x="3603329" y="1812088"/>
                  </a:cubicBezTo>
                  <a:cubicBezTo>
                    <a:pt x="3602839" y="1812088"/>
                    <a:pt x="3602471" y="1812088"/>
                    <a:pt x="3602103" y="1812088"/>
                  </a:cubicBezTo>
                  <a:cubicBezTo>
                    <a:pt x="3601735" y="1812088"/>
                    <a:pt x="3601244" y="1812088"/>
                    <a:pt x="3600877" y="1812088"/>
                  </a:cubicBezTo>
                  <a:moveTo>
                    <a:pt x="215582" y="2166854"/>
                  </a:moveTo>
                  <a:cubicBezTo>
                    <a:pt x="215582" y="2166854"/>
                    <a:pt x="215214" y="2166854"/>
                    <a:pt x="215091" y="2166854"/>
                  </a:cubicBezTo>
                  <a:cubicBezTo>
                    <a:pt x="214968" y="2166854"/>
                    <a:pt x="214723" y="2166854"/>
                    <a:pt x="214478" y="2166977"/>
                  </a:cubicBezTo>
                  <a:cubicBezTo>
                    <a:pt x="214233" y="2166977"/>
                    <a:pt x="214110" y="2166977"/>
                    <a:pt x="213865" y="2167099"/>
                  </a:cubicBezTo>
                  <a:cubicBezTo>
                    <a:pt x="213620" y="2167099"/>
                    <a:pt x="213497" y="2167222"/>
                    <a:pt x="213252" y="2167345"/>
                  </a:cubicBezTo>
                  <a:cubicBezTo>
                    <a:pt x="211780" y="2167835"/>
                    <a:pt x="210309" y="2168693"/>
                    <a:pt x="208714" y="2169797"/>
                  </a:cubicBezTo>
                  <a:cubicBezTo>
                    <a:pt x="207120" y="2170901"/>
                    <a:pt x="205649" y="2172127"/>
                    <a:pt x="204177" y="2173476"/>
                  </a:cubicBezTo>
                  <a:cubicBezTo>
                    <a:pt x="202706" y="2174825"/>
                    <a:pt x="201357" y="2176419"/>
                    <a:pt x="200130" y="2178013"/>
                  </a:cubicBezTo>
                  <a:cubicBezTo>
                    <a:pt x="198904" y="2179607"/>
                    <a:pt x="197923" y="2181201"/>
                    <a:pt x="197187" y="2182796"/>
                  </a:cubicBezTo>
                  <a:cubicBezTo>
                    <a:pt x="196574" y="2184145"/>
                    <a:pt x="196084" y="2185371"/>
                    <a:pt x="195961" y="2186352"/>
                  </a:cubicBezTo>
                  <a:cubicBezTo>
                    <a:pt x="195716" y="2187456"/>
                    <a:pt x="195838" y="2188314"/>
                    <a:pt x="195961" y="2189050"/>
                  </a:cubicBezTo>
                  <a:cubicBezTo>
                    <a:pt x="196206" y="2189786"/>
                    <a:pt x="196574" y="2190276"/>
                    <a:pt x="197310" y="2190644"/>
                  </a:cubicBezTo>
                  <a:cubicBezTo>
                    <a:pt x="197923" y="2191012"/>
                    <a:pt x="198782" y="2191134"/>
                    <a:pt x="199763" y="2191012"/>
                  </a:cubicBezTo>
                  <a:cubicBezTo>
                    <a:pt x="200008" y="2191012"/>
                    <a:pt x="200130" y="2191012"/>
                    <a:pt x="200376" y="2191012"/>
                  </a:cubicBezTo>
                  <a:cubicBezTo>
                    <a:pt x="200621" y="2191012"/>
                    <a:pt x="200744" y="2191012"/>
                    <a:pt x="200989" y="2190889"/>
                  </a:cubicBezTo>
                  <a:cubicBezTo>
                    <a:pt x="201234" y="2190766"/>
                    <a:pt x="201357" y="2190889"/>
                    <a:pt x="201602" y="2190766"/>
                  </a:cubicBezTo>
                  <a:cubicBezTo>
                    <a:pt x="201847" y="2190644"/>
                    <a:pt x="202093" y="2190644"/>
                    <a:pt x="202338" y="2190521"/>
                  </a:cubicBezTo>
                  <a:cubicBezTo>
                    <a:pt x="203809" y="2190031"/>
                    <a:pt x="205403" y="2189173"/>
                    <a:pt x="206875" y="2188191"/>
                  </a:cubicBezTo>
                  <a:cubicBezTo>
                    <a:pt x="208469" y="2187210"/>
                    <a:pt x="209941" y="2185861"/>
                    <a:pt x="211412" y="2184513"/>
                  </a:cubicBezTo>
                  <a:cubicBezTo>
                    <a:pt x="212884" y="2183163"/>
                    <a:pt x="214233" y="2181569"/>
                    <a:pt x="215459" y="2180098"/>
                  </a:cubicBezTo>
                  <a:cubicBezTo>
                    <a:pt x="216685" y="2178503"/>
                    <a:pt x="217666" y="2176910"/>
                    <a:pt x="218402" y="2175315"/>
                  </a:cubicBezTo>
                  <a:cubicBezTo>
                    <a:pt x="219015" y="2173966"/>
                    <a:pt x="219506" y="2172740"/>
                    <a:pt x="219628" y="2171636"/>
                  </a:cubicBezTo>
                  <a:cubicBezTo>
                    <a:pt x="219874" y="2170533"/>
                    <a:pt x="219751" y="2169674"/>
                    <a:pt x="219628" y="2168938"/>
                  </a:cubicBezTo>
                  <a:cubicBezTo>
                    <a:pt x="219383" y="2168203"/>
                    <a:pt x="218893" y="2167712"/>
                    <a:pt x="218279" y="2167345"/>
                  </a:cubicBezTo>
                  <a:cubicBezTo>
                    <a:pt x="217666" y="2166977"/>
                    <a:pt x="216808" y="2166854"/>
                    <a:pt x="215827" y="2166977"/>
                  </a:cubicBezTo>
                  <a:moveTo>
                    <a:pt x="3553664" y="1882600"/>
                  </a:moveTo>
                  <a:cubicBezTo>
                    <a:pt x="3551457" y="1882845"/>
                    <a:pt x="3549127" y="1883336"/>
                    <a:pt x="3546920" y="1884194"/>
                  </a:cubicBezTo>
                  <a:cubicBezTo>
                    <a:pt x="3544590" y="1885052"/>
                    <a:pt x="3542383" y="1886034"/>
                    <a:pt x="3540175" y="1887382"/>
                  </a:cubicBezTo>
                  <a:cubicBezTo>
                    <a:pt x="3537968" y="1888731"/>
                    <a:pt x="3536006" y="1890203"/>
                    <a:pt x="3534166" y="1891920"/>
                  </a:cubicBezTo>
                  <a:cubicBezTo>
                    <a:pt x="3532327" y="1893637"/>
                    <a:pt x="3530610" y="1895476"/>
                    <a:pt x="3529261" y="1897561"/>
                  </a:cubicBezTo>
                  <a:cubicBezTo>
                    <a:pt x="3527545" y="1900013"/>
                    <a:pt x="3526441" y="1902466"/>
                    <a:pt x="3525828" y="1904673"/>
                  </a:cubicBezTo>
                  <a:cubicBezTo>
                    <a:pt x="3525215" y="1907003"/>
                    <a:pt x="3525215" y="1909088"/>
                    <a:pt x="3525828" y="1910927"/>
                  </a:cubicBezTo>
                  <a:cubicBezTo>
                    <a:pt x="3526318" y="1912767"/>
                    <a:pt x="3527299" y="1914483"/>
                    <a:pt x="3528771" y="1915710"/>
                  </a:cubicBezTo>
                  <a:cubicBezTo>
                    <a:pt x="3530242" y="1916936"/>
                    <a:pt x="3532204" y="1917917"/>
                    <a:pt x="3534657" y="1918285"/>
                  </a:cubicBezTo>
                  <a:cubicBezTo>
                    <a:pt x="3535025" y="1918285"/>
                    <a:pt x="3535516" y="1918407"/>
                    <a:pt x="3535883" y="1918407"/>
                  </a:cubicBezTo>
                  <a:cubicBezTo>
                    <a:pt x="3536251" y="1918407"/>
                    <a:pt x="3536742" y="1918407"/>
                    <a:pt x="3537232" y="1918407"/>
                  </a:cubicBezTo>
                  <a:cubicBezTo>
                    <a:pt x="3537723" y="1918407"/>
                    <a:pt x="3538091" y="1918407"/>
                    <a:pt x="3538581" y="1918407"/>
                  </a:cubicBezTo>
                  <a:cubicBezTo>
                    <a:pt x="3539071" y="1918407"/>
                    <a:pt x="3539439" y="1918407"/>
                    <a:pt x="3539930" y="1918407"/>
                  </a:cubicBezTo>
                  <a:cubicBezTo>
                    <a:pt x="3542137" y="1918162"/>
                    <a:pt x="3544467" y="1917672"/>
                    <a:pt x="3546797" y="1916813"/>
                  </a:cubicBezTo>
                  <a:cubicBezTo>
                    <a:pt x="3549127" y="1915955"/>
                    <a:pt x="3551334" y="1914974"/>
                    <a:pt x="3553542" y="1913625"/>
                  </a:cubicBezTo>
                  <a:cubicBezTo>
                    <a:pt x="3555749" y="1912276"/>
                    <a:pt x="3557834" y="1910805"/>
                    <a:pt x="3559673" y="1909088"/>
                  </a:cubicBezTo>
                  <a:cubicBezTo>
                    <a:pt x="3561513" y="1907371"/>
                    <a:pt x="3563229" y="1905532"/>
                    <a:pt x="3564701" y="1903447"/>
                  </a:cubicBezTo>
                  <a:cubicBezTo>
                    <a:pt x="3566418" y="1900994"/>
                    <a:pt x="3567521" y="1898542"/>
                    <a:pt x="3568012" y="1896334"/>
                  </a:cubicBezTo>
                  <a:cubicBezTo>
                    <a:pt x="3568625" y="1894004"/>
                    <a:pt x="3568625" y="1891920"/>
                    <a:pt x="3568012" y="1890080"/>
                  </a:cubicBezTo>
                  <a:cubicBezTo>
                    <a:pt x="3567521" y="1888241"/>
                    <a:pt x="3566541" y="1886647"/>
                    <a:pt x="3564946" y="1885298"/>
                  </a:cubicBezTo>
                  <a:cubicBezTo>
                    <a:pt x="3563475" y="1884072"/>
                    <a:pt x="3561513" y="1883090"/>
                    <a:pt x="3559060" y="1882722"/>
                  </a:cubicBezTo>
                  <a:cubicBezTo>
                    <a:pt x="3558692" y="1882722"/>
                    <a:pt x="3558202" y="1882722"/>
                    <a:pt x="3557834" y="1882600"/>
                  </a:cubicBezTo>
                  <a:cubicBezTo>
                    <a:pt x="3557466" y="1882600"/>
                    <a:pt x="3556976" y="1882600"/>
                    <a:pt x="3556485" y="1882600"/>
                  </a:cubicBezTo>
                  <a:cubicBezTo>
                    <a:pt x="3555994" y="1882600"/>
                    <a:pt x="3555626" y="1882600"/>
                    <a:pt x="3555136" y="1882600"/>
                  </a:cubicBezTo>
                  <a:cubicBezTo>
                    <a:pt x="3554646" y="1882600"/>
                    <a:pt x="3554278" y="1882600"/>
                    <a:pt x="3553787" y="1882600"/>
                  </a:cubicBezTo>
                  <a:moveTo>
                    <a:pt x="193999" y="2212717"/>
                  </a:moveTo>
                  <a:cubicBezTo>
                    <a:pt x="193999" y="2212717"/>
                    <a:pt x="193631" y="2212717"/>
                    <a:pt x="193386" y="2212717"/>
                  </a:cubicBezTo>
                  <a:cubicBezTo>
                    <a:pt x="193141" y="2212717"/>
                    <a:pt x="192895" y="2212717"/>
                    <a:pt x="192650" y="2212840"/>
                  </a:cubicBezTo>
                  <a:cubicBezTo>
                    <a:pt x="192405" y="2212840"/>
                    <a:pt x="192159" y="2212963"/>
                    <a:pt x="191914" y="2213085"/>
                  </a:cubicBezTo>
                  <a:cubicBezTo>
                    <a:pt x="191669" y="2213085"/>
                    <a:pt x="191424" y="2213208"/>
                    <a:pt x="191179" y="2213330"/>
                  </a:cubicBezTo>
                  <a:cubicBezTo>
                    <a:pt x="189707" y="2213943"/>
                    <a:pt x="188113" y="2214802"/>
                    <a:pt x="186641" y="2215783"/>
                  </a:cubicBezTo>
                  <a:cubicBezTo>
                    <a:pt x="185047" y="2216886"/>
                    <a:pt x="183575" y="2218113"/>
                    <a:pt x="182104" y="2219584"/>
                  </a:cubicBezTo>
                  <a:cubicBezTo>
                    <a:pt x="180632" y="2221056"/>
                    <a:pt x="179284" y="2222528"/>
                    <a:pt x="178180" y="2224121"/>
                  </a:cubicBezTo>
                  <a:cubicBezTo>
                    <a:pt x="176954" y="2225716"/>
                    <a:pt x="175973" y="2227310"/>
                    <a:pt x="175359" y="2228904"/>
                  </a:cubicBezTo>
                  <a:cubicBezTo>
                    <a:pt x="174746" y="2230253"/>
                    <a:pt x="174378" y="2231357"/>
                    <a:pt x="174256" y="2232461"/>
                  </a:cubicBezTo>
                  <a:cubicBezTo>
                    <a:pt x="174133" y="2233564"/>
                    <a:pt x="174256" y="2234423"/>
                    <a:pt x="174378" y="2235036"/>
                  </a:cubicBezTo>
                  <a:cubicBezTo>
                    <a:pt x="174501" y="2235649"/>
                    <a:pt x="175114" y="2236262"/>
                    <a:pt x="175727" y="2236630"/>
                  </a:cubicBezTo>
                  <a:cubicBezTo>
                    <a:pt x="176340" y="2236998"/>
                    <a:pt x="177199" y="2237120"/>
                    <a:pt x="178180" y="2236998"/>
                  </a:cubicBezTo>
                  <a:cubicBezTo>
                    <a:pt x="178425" y="2236998"/>
                    <a:pt x="178548" y="2236998"/>
                    <a:pt x="178793" y="2236998"/>
                  </a:cubicBezTo>
                  <a:cubicBezTo>
                    <a:pt x="179038" y="2236998"/>
                    <a:pt x="179284" y="2236998"/>
                    <a:pt x="179406" y="2236875"/>
                  </a:cubicBezTo>
                  <a:cubicBezTo>
                    <a:pt x="179651" y="2236875"/>
                    <a:pt x="179897" y="2236752"/>
                    <a:pt x="180142" y="2236630"/>
                  </a:cubicBezTo>
                  <a:cubicBezTo>
                    <a:pt x="180387" y="2236630"/>
                    <a:pt x="180632" y="2236507"/>
                    <a:pt x="180878" y="2236384"/>
                  </a:cubicBezTo>
                  <a:cubicBezTo>
                    <a:pt x="182349" y="2235771"/>
                    <a:pt x="183943" y="2234913"/>
                    <a:pt x="185538" y="2233809"/>
                  </a:cubicBezTo>
                  <a:cubicBezTo>
                    <a:pt x="187132" y="2232706"/>
                    <a:pt x="188603" y="2231479"/>
                    <a:pt x="190075" y="2230008"/>
                  </a:cubicBezTo>
                  <a:cubicBezTo>
                    <a:pt x="191546" y="2228536"/>
                    <a:pt x="192895" y="2227065"/>
                    <a:pt x="194122" y="2225471"/>
                  </a:cubicBezTo>
                  <a:cubicBezTo>
                    <a:pt x="195348" y="2223876"/>
                    <a:pt x="196329" y="2222282"/>
                    <a:pt x="197065" y="2220688"/>
                  </a:cubicBezTo>
                  <a:cubicBezTo>
                    <a:pt x="197678" y="2219339"/>
                    <a:pt x="198046" y="2218236"/>
                    <a:pt x="198168" y="2217254"/>
                  </a:cubicBezTo>
                  <a:cubicBezTo>
                    <a:pt x="198291" y="2216273"/>
                    <a:pt x="198168" y="2215415"/>
                    <a:pt x="198046" y="2214679"/>
                  </a:cubicBezTo>
                  <a:cubicBezTo>
                    <a:pt x="197923" y="2213943"/>
                    <a:pt x="197310" y="2213453"/>
                    <a:pt x="196697" y="2213085"/>
                  </a:cubicBezTo>
                  <a:cubicBezTo>
                    <a:pt x="196084" y="2212717"/>
                    <a:pt x="195225" y="2212594"/>
                    <a:pt x="194244" y="2212717"/>
                  </a:cubicBezTo>
                  <a:moveTo>
                    <a:pt x="3503877" y="1953357"/>
                  </a:moveTo>
                  <a:cubicBezTo>
                    <a:pt x="3501793" y="1953602"/>
                    <a:pt x="3499585" y="1954093"/>
                    <a:pt x="3497378" y="1954828"/>
                  </a:cubicBezTo>
                  <a:cubicBezTo>
                    <a:pt x="3495170" y="1955564"/>
                    <a:pt x="3492963" y="1956545"/>
                    <a:pt x="3490878" y="1957894"/>
                  </a:cubicBezTo>
                  <a:cubicBezTo>
                    <a:pt x="3488794" y="1959243"/>
                    <a:pt x="3486709" y="1960592"/>
                    <a:pt x="3484992" y="1962186"/>
                  </a:cubicBezTo>
                  <a:cubicBezTo>
                    <a:pt x="3483153" y="1963780"/>
                    <a:pt x="3481559" y="1965620"/>
                    <a:pt x="3480087" y="1967582"/>
                  </a:cubicBezTo>
                  <a:cubicBezTo>
                    <a:pt x="3478370" y="1970034"/>
                    <a:pt x="3477144" y="1972487"/>
                    <a:pt x="3476408" y="1974817"/>
                  </a:cubicBezTo>
                  <a:cubicBezTo>
                    <a:pt x="3475795" y="1977147"/>
                    <a:pt x="3475550" y="1979354"/>
                    <a:pt x="3476040" y="1981316"/>
                  </a:cubicBezTo>
                  <a:cubicBezTo>
                    <a:pt x="3476408" y="1983278"/>
                    <a:pt x="3477389" y="1984995"/>
                    <a:pt x="3478738" y="1986344"/>
                  </a:cubicBezTo>
                  <a:cubicBezTo>
                    <a:pt x="3480087" y="1987693"/>
                    <a:pt x="3482049" y="1988674"/>
                    <a:pt x="3484379" y="1989165"/>
                  </a:cubicBezTo>
                  <a:cubicBezTo>
                    <a:pt x="3484870" y="1989165"/>
                    <a:pt x="3485360" y="1989410"/>
                    <a:pt x="3485728" y="1989410"/>
                  </a:cubicBezTo>
                  <a:cubicBezTo>
                    <a:pt x="3486218" y="1989410"/>
                    <a:pt x="3486709" y="1989410"/>
                    <a:pt x="3487200" y="1989533"/>
                  </a:cubicBezTo>
                  <a:cubicBezTo>
                    <a:pt x="3487690" y="1989533"/>
                    <a:pt x="3488181" y="1989533"/>
                    <a:pt x="3488671" y="1989533"/>
                  </a:cubicBezTo>
                  <a:cubicBezTo>
                    <a:pt x="3489162" y="1989533"/>
                    <a:pt x="3489652" y="1989533"/>
                    <a:pt x="3490265" y="1989533"/>
                  </a:cubicBezTo>
                  <a:cubicBezTo>
                    <a:pt x="3492350" y="1989287"/>
                    <a:pt x="3494680" y="1988796"/>
                    <a:pt x="3496887" y="1988061"/>
                  </a:cubicBezTo>
                  <a:cubicBezTo>
                    <a:pt x="3499095" y="1987325"/>
                    <a:pt x="3501302" y="1986344"/>
                    <a:pt x="3503387" y="1984995"/>
                  </a:cubicBezTo>
                  <a:cubicBezTo>
                    <a:pt x="3505471" y="1983769"/>
                    <a:pt x="3507556" y="1982297"/>
                    <a:pt x="3509395" y="1980580"/>
                  </a:cubicBezTo>
                  <a:cubicBezTo>
                    <a:pt x="3511235" y="1978986"/>
                    <a:pt x="3512952" y="1977147"/>
                    <a:pt x="3514301" y="1975062"/>
                  </a:cubicBezTo>
                  <a:cubicBezTo>
                    <a:pt x="3516140" y="1972610"/>
                    <a:pt x="3517244" y="1970157"/>
                    <a:pt x="3517979" y="1967827"/>
                  </a:cubicBezTo>
                  <a:cubicBezTo>
                    <a:pt x="3518593" y="1965497"/>
                    <a:pt x="3518715" y="1963290"/>
                    <a:pt x="3518348" y="1961328"/>
                  </a:cubicBezTo>
                  <a:cubicBezTo>
                    <a:pt x="3517979" y="1959366"/>
                    <a:pt x="3516998" y="1957649"/>
                    <a:pt x="3515650" y="1956300"/>
                  </a:cubicBezTo>
                  <a:cubicBezTo>
                    <a:pt x="3514178" y="1954951"/>
                    <a:pt x="3512338" y="1953970"/>
                    <a:pt x="3509886" y="1953480"/>
                  </a:cubicBezTo>
                  <a:cubicBezTo>
                    <a:pt x="3509395" y="1953480"/>
                    <a:pt x="3508905" y="1953234"/>
                    <a:pt x="3508537" y="1953234"/>
                  </a:cubicBezTo>
                  <a:cubicBezTo>
                    <a:pt x="3508046" y="1953234"/>
                    <a:pt x="3507556" y="1953234"/>
                    <a:pt x="3507066" y="1953112"/>
                  </a:cubicBezTo>
                  <a:cubicBezTo>
                    <a:pt x="3506575" y="1953112"/>
                    <a:pt x="3506085" y="1953112"/>
                    <a:pt x="3505594" y="1953112"/>
                  </a:cubicBezTo>
                  <a:cubicBezTo>
                    <a:pt x="3505103" y="1953112"/>
                    <a:pt x="3504613" y="1953112"/>
                    <a:pt x="3504123" y="1953112"/>
                  </a:cubicBezTo>
                  <a:moveTo>
                    <a:pt x="173643" y="2258580"/>
                  </a:moveTo>
                  <a:cubicBezTo>
                    <a:pt x="173643" y="2258580"/>
                    <a:pt x="173152" y="2258580"/>
                    <a:pt x="172907" y="2258580"/>
                  </a:cubicBezTo>
                  <a:cubicBezTo>
                    <a:pt x="172662" y="2258580"/>
                    <a:pt x="172416" y="2258580"/>
                    <a:pt x="172171" y="2258703"/>
                  </a:cubicBezTo>
                  <a:cubicBezTo>
                    <a:pt x="171926" y="2258703"/>
                    <a:pt x="171680" y="2258826"/>
                    <a:pt x="171313" y="2258948"/>
                  </a:cubicBezTo>
                  <a:cubicBezTo>
                    <a:pt x="171067" y="2258948"/>
                    <a:pt x="170699" y="2259194"/>
                    <a:pt x="170454" y="2259316"/>
                  </a:cubicBezTo>
                  <a:cubicBezTo>
                    <a:pt x="168983" y="2259929"/>
                    <a:pt x="167389" y="2260788"/>
                    <a:pt x="165794" y="2261891"/>
                  </a:cubicBezTo>
                  <a:cubicBezTo>
                    <a:pt x="164200" y="2262995"/>
                    <a:pt x="162729" y="2264344"/>
                    <a:pt x="161257" y="2265816"/>
                  </a:cubicBezTo>
                  <a:cubicBezTo>
                    <a:pt x="159785" y="2267287"/>
                    <a:pt x="158436" y="2268881"/>
                    <a:pt x="157333" y="2270475"/>
                  </a:cubicBezTo>
                  <a:cubicBezTo>
                    <a:pt x="156229" y="2272069"/>
                    <a:pt x="155248" y="2273664"/>
                    <a:pt x="154512" y="2275258"/>
                  </a:cubicBezTo>
                  <a:cubicBezTo>
                    <a:pt x="153899" y="2276484"/>
                    <a:pt x="153654" y="2277711"/>
                    <a:pt x="153531" y="2278691"/>
                  </a:cubicBezTo>
                  <a:cubicBezTo>
                    <a:pt x="153409" y="2279672"/>
                    <a:pt x="153531" y="2280531"/>
                    <a:pt x="153777" y="2281267"/>
                  </a:cubicBezTo>
                  <a:cubicBezTo>
                    <a:pt x="154022" y="2282002"/>
                    <a:pt x="154512" y="2282493"/>
                    <a:pt x="155126" y="2282738"/>
                  </a:cubicBezTo>
                  <a:cubicBezTo>
                    <a:pt x="155739" y="2282984"/>
                    <a:pt x="156475" y="2283229"/>
                    <a:pt x="157456" y="2283106"/>
                  </a:cubicBezTo>
                  <a:cubicBezTo>
                    <a:pt x="157701" y="2283106"/>
                    <a:pt x="157946" y="2283106"/>
                    <a:pt x="158191" y="2283106"/>
                  </a:cubicBezTo>
                  <a:cubicBezTo>
                    <a:pt x="158436" y="2283106"/>
                    <a:pt x="158682" y="2283106"/>
                    <a:pt x="158927" y="2282984"/>
                  </a:cubicBezTo>
                  <a:cubicBezTo>
                    <a:pt x="159172" y="2282861"/>
                    <a:pt x="159418" y="2282861"/>
                    <a:pt x="159785" y="2282738"/>
                  </a:cubicBezTo>
                  <a:cubicBezTo>
                    <a:pt x="160031" y="2282738"/>
                    <a:pt x="160399" y="2282493"/>
                    <a:pt x="160644" y="2282370"/>
                  </a:cubicBezTo>
                  <a:cubicBezTo>
                    <a:pt x="162115" y="2281757"/>
                    <a:pt x="163710" y="2280899"/>
                    <a:pt x="165304" y="2279795"/>
                  </a:cubicBezTo>
                  <a:cubicBezTo>
                    <a:pt x="166898" y="2278691"/>
                    <a:pt x="168370" y="2277343"/>
                    <a:pt x="169841" y="2275871"/>
                  </a:cubicBezTo>
                  <a:cubicBezTo>
                    <a:pt x="171313" y="2274399"/>
                    <a:pt x="172662" y="2272805"/>
                    <a:pt x="173765" y="2271211"/>
                  </a:cubicBezTo>
                  <a:cubicBezTo>
                    <a:pt x="174869" y="2269617"/>
                    <a:pt x="175850" y="2267900"/>
                    <a:pt x="176586" y="2266429"/>
                  </a:cubicBezTo>
                  <a:cubicBezTo>
                    <a:pt x="177199" y="2265202"/>
                    <a:pt x="177444" y="2263976"/>
                    <a:pt x="177567" y="2262995"/>
                  </a:cubicBezTo>
                  <a:cubicBezTo>
                    <a:pt x="177689" y="2262014"/>
                    <a:pt x="177567" y="2261156"/>
                    <a:pt x="177321" y="2260420"/>
                  </a:cubicBezTo>
                  <a:cubicBezTo>
                    <a:pt x="177076" y="2259807"/>
                    <a:pt x="176586" y="2259194"/>
                    <a:pt x="175973" y="2258948"/>
                  </a:cubicBezTo>
                  <a:cubicBezTo>
                    <a:pt x="175359" y="2258580"/>
                    <a:pt x="174501" y="2258458"/>
                    <a:pt x="173643" y="2258580"/>
                  </a:cubicBezTo>
                  <a:moveTo>
                    <a:pt x="3451760" y="2024481"/>
                  </a:moveTo>
                  <a:cubicBezTo>
                    <a:pt x="3449675" y="2024604"/>
                    <a:pt x="3447590" y="2025095"/>
                    <a:pt x="3445383" y="2025831"/>
                  </a:cubicBezTo>
                  <a:cubicBezTo>
                    <a:pt x="3443176" y="2026566"/>
                    <a:pt x="3441091" y="2027547"/>
                    <a:pt x="3439007" y="2028651"/>
                  </a:cubicBezTo>
                  <a:cubicBezTo>
                    <a:pt x="3436922" y="2029877"/>
                    <a:pt x="3434960" y="2031226"/>
                    <a:pt x="3433120" y="2032821"/>
                  </a:cubicBezTo>
                  <a:cubicBezTo>
                    <a:pt x="3431281" y="2034414"/>
                    <a:pt x="3429564" y="2036131"/>
                    <a:pt x="3428092" y="2038093"/>
                  </a:cubicBezTo>
                  <a:cubicBezTo>
                    <a:pt x="3426253" y="2040546"/>
                    <a:pt x="3425027" y="2042999"/>
                    <a:pt x="3424291" y="2045329"/>
                  </a:cubicBezTo>
                  <a:cubicBezTo>
                    <a:pt x="3423555" y="2047659"/>
                    <a:pt x="3423310" y="2049866"/>
                    <a:pt x="3423555" y="2051951"/>
                  </a:cubicBezTo>
                  <a:cubicBezTo>
                    <a:pt x="3423800" y="2053913"/>
                    <a:pt x="3424659" y="2055752"/>
                    <a:pt x="3426008" y="2057224"/>
                  </a:cubicBezTo>
                  <a:cubicBezTo>
                    <a:pt x="3427357" y="2058695"/>
                    <a:pt x="3429196" y="2059799"/>
                    <a:pt x="3431526" y="2060412"/>
                  </a:cubicBezTo>
                  <a:cubicBezTo>
                    <a:pt x="3432017" y="2060534"/>
                    <a:pt x="3432507" y="2060657"/>
                    <a:pt x="3432998" y="2060780"/>
                  </a:cubicBezTo>
                  <a:cubicBezTo>
                    <a:pt x="3433488" y="2060780"/>
                    <a:pt x="3433979" y="2060902"/>
                    <a:pt x="3434592" y="2060902"/>
                  </a:cubicBezTo>
                  <a:cubicBezTo>
                    <a:pt x="3435082" y="2060902"/>
                    <a:pt x="3435695" y="2060902"/>
                    <a:pt x="3436186" y="2060902"/>
                  </a:cubicBezTo>
                  <a:cubicBezTo>
                    <a:pt x="3436677" y="2060902"/>
                    <a:pt x="3437290" y="2060902"/>
                    <a:pt x="3437780" y="2060902"/>
                  </a:cubicBezTo>
                  <a:cubicBezTo>
                    <a:pt x="3439865" y="2060780"/>
                    <a:pt x="3442072" y="2060289"/>
                    <a:pt x="3444157" y="2059554"/>
                  </a:cubicBezTo>
                  <a:cubicBezTo>
                    <a:pt x="3446242" y="2058818"/>
                    <a:pt x="3448449" y="2057837"/>
                    <a:pt x="3450533" y="2056733"/>
                  </a:cubicBezTo>
                  <a:cubicBezTo>
                    <a:pt x="3452618" y="2055507"/>
                    <a:pt x="3454580" y="2054158"/>
                    <a:pt x="3456420" y="2052564"/>
                  </a:cubicBezTo>
                  <a:cubicBezTo>
                    <a:pt x="3458259" y="2050969"/>
                    <a:pt x="3459976" y="2049130"/>
                    <a:pt x="3461448" y="2047168"/>
                  </a:cubicBezTo>
                  <a:cubicBezTo>
                    <a:pt x="3463287" y="2044716"/>
                    <a:pt x="3464636" y="2042263"/>
                    <a:pt x="3465372" y="2039933"/>
                  </a:cubicBezTo>
                  <a:cubicBezTo>
                    <a:pt x="3466107" y="2037603"/>
                    <a:pt x="3466353" y="2035396"/>
                    <a:pt x="3465985" y="2033311"/>
                  </a:cubicBezTo>
                  <a:cubicBezTo>
                    <a:pt x="3465617" y="2031349"/>
                    <a:pt x="3464881" y="2029509"/>
                    <a:pt x="3463532" y="2028161"/>
                  </a:cubicBezTo>
                  <a:cubicBezTo>
                    <a:pt x="3462183" y="2026689"/>
                    <a:pt x="3460344" y="2025708"/>
                    <a:pt x="3458014" y="2025095"/>
                  </a:cubicBezTo>
                  <a:cubicBezTo>
                    <a:pt x="3457523" y="2024972"/>
                    <a:pt x="3457033" y="2024849"/>
                    <a:pt x="3456542" y="2024727"/>
                  </a:cubicBezTo>
                  <a:cubicBezTo>
                    <a:pt x="3456052" y="2024727"/>
                    <a:pt x="3455561" y="2024604"/>
                    <a:pt x="3454948" y="2024481"/>
                  </a:cubicBezTo>
                  <a:cubicBezTo>
                    <a:pt x="3454458" y="2024481"/>
                    <a:pt x="3453845" y="2024481"/>
                    <a:pt x="3453354" y="2024481"/>
                  </a:cubicBezTo>
                  <a:cubicBezTo>
                    <a:pt x="3452863" y="2024481"/>
                    <a:pt x="3452250" y="2024481"/>
                    <a:pt x="3451637" y="2024481"/>
                  </a:cubicBezTo>
                  <a:moveTo>
                    <a:pt x="154390" y="2304444"/>
                  </a:moveTo>
                  <a:cubicBezTo>
                    <a:pt x="154390" y="2304444"/>
                    <a:pt x="153899" y="2304444"/>
                    <a:pt x="153654" y="2304444"/>
                  </a:cubicBezTo>
                  <a:cubicBezTo>
                    <a:pt x="153409" y="2304444"/>
                    <a:pt x="153164" y="2304444"/>
                    <a:pt x="152796" y="2304689"/>
                  </a:cubicBezTo>
                  <a:cubicBezTo>
                    <a:pt x="152550" y="2304689"/>
                    <a:pt x="152182" y="2304812"/>
                    <a:pt x="151937" y="2304934"/>
                  </a:cubicBezTo>
                  <a:cubicBezTo>
                    <a:pt x="151569" y="2304934"/>
                    <a:pt x="151324" y="2305179"/>
                    <a:pt x="150956" y="2305302"/>
                  </a:cubicBezTo>
                  <a:cubicBezTo>
                    <a:pt x="149362" y="2305915"/>
                    <a:pt x="147768" y="2306896"/>
                    <a:pt x="146296" y="2308122"/>
                  </a:cubicBezTo>
                  <a:cubicBezTo>
                    <a:pt x="144702" y="2309226"/>
                    <a:pt x="143231" y="2310697"/>
                    <a:pt x="141759" y="2312169"/>
                  </a:cubicBezTo>
                  <a:cubicBezTo>
                    <a:pt x="140287" y="2313641"/>
                    <a:pt x="139061" y="2315235"/>
                    <a:pt x="137835" y="2316829"/>
                  </a:cubicBezTo>
                  <a:cubicBezTo>
                    <a:pt x="136731" y="2318423"/>
                    <a:pt x="135750" y="2320140"/>
                    <a:pt x="135137" y="2321612"/>
                  </a:cubicBezTo>
                  <a:cubicBezTo>
                    <a:pt x="134647" y="2322838"/>
                    <a:pt x="134279" y="2323942"/>
                    <a:pt x="134156" y="2324922"/>
                  </a:cubicBezTo>
                  <a:cubicBezTo>
                    <a:pt x="134156" y="2325904"/>
                    <a:pt x="134156" y="2326762"/>
                    <a:pt x="134401" y="2327375"/>
                  </a:cubicBezTo>
                  <a:cubicBezTo>
                    <a:pt x="134647" y="2327988"/>
                    <a:pt x="135137" y="2328479"/>
                    <a:pt x="135750" y="2328847"/>
                  </a:cubicBezTo>
                  <a:cubicBezTo>
                    <a:pt x="136363" y="2329215"/>
                    <a:pt x="137099" y="2329337"/>
                    <a:pt x="138080" y="2329215"/>
                  </a:cubicBezTo>
                  <a:cubicBezTo>
                    <a:pt x="138325" y="2329215"/>
                    <a:pt x="138571" y="2329215"/>
                    <a:pt x="138816" y="2329215"/>
                  </a:cubicBezTo>
                  <a:cubicBezTo>
                    <a:pt x="139061" y="2329215"/>
                    <a:pt x="139429" y="2329215"/>
                    <a:pt x="139674" y="2328969"/>
                  </a:cubicBezTo>
                  <a:cubicBezTo>
                    <a:pt x="139920" y="2328969"/>
                    <a:pt x="140287" y="2328847"/>
                    <a:pt x="140533" y="2328724"/>
                  </a:cubicBezTo>
                  <a:cubicBezTo>
                    <a:pt x="140901" y="2328724"/>
                    <a:pt x="141146" y="2328479"/>
                    <a:pt x="141514" y="2328356"/>
                  </a:cubicBezTo>
                  <a:cubicBezTo>
                    <a:pt x="143108" y="2327743"/>
                    <a:pt x="144702" y="2326762"/>
                    <a:pt x="146296" y="2325536"/>
                  </a:cubicBezTo>
                  <a:cubicBezTo>
                    <a:pt x="147890" y="2324432"/>
                    <a:pt x="149485" y="2322960"/>
                    <a:pt x="150834" y="2321489"/>
                  </a:cubicBezTo>
                  <a:cubicBezTo>
                    <a:pt x="152305" y="2320017"/>
                    <a:pt x="153654" y="2318423"/>
                    <a:pt x="154758" y="2316829"/>
                  </a:cubicBezTo>
                  <a:cubicBezTo>
                    <a:pt x="155861" y="2315235"/>
                    <a:pt x="156842" y="2313518"/>
                    <a:pt x="157456" y="2311924"/>
                  </a:cubicBezTo>
                  <a:cubicBezTo>
                    <a:pt x="157946" y="2310697"/>
                    <a:pt x="158191" y="2309594"/>
                    <a:pt x="158314" y="2308613"/>
                  </a:cubicBezTo>
                  <a:cubicBezTo>
                    <a:pt x="158314" y="2307632"/>
                    <a:pt x="158314" y="2306774"/>
                    <a:pt x="158069" y="2306160"/>
                  </a:cubicBezTo>
                  <a:cubicBezTo>
                    <a:pt x="157824" y="2305547"/>
                    <a:pt x="157333" y="2305057"/>
                    <a:pt x="156720" y="2304689"/>
                  </a:cubicBezTo>
                  <a:cubicBezTo>
                    <a:pt x="156107" y="2304444"/>
                    <a:pt x="155371" y="2304321"/>
                    <a:pt x="154390" y="2304321"/>
                  </a:cubicBezTo>
                  <a:moveTo>
                    <a:pt x="3397190" y="2095361"/>
                  </a:moveTo>
                  <a:cubicBezTo>
                    <a:pt x="3395228" y="2095484"/>
                    <a:pt x="3393021" y="2095974"/>
                    <a:pt x="3390936" y="2096587"/>
                  </a:cubicBezTo>
                  <a:cubicBezTo>
                    <a:pt x="3388851" y="2097323"/>
                    <a:pt x="3386767" y="2098182"/>
                    <a:pt x="3384682" y="2099285"/>
                  </a:cubicBezTo>
                  <a:cubicBezTo>
                    <a:pt x="3382597" y="2100389"/>
                    <a:pt x="3380635" y="2101738"/>
                    <a:pt x="3378796" y="2103332"/>
                  </a:cubicBezTo>
                  <a:cubicBezTo>
                    <a:pt x="3376956" y="2104926"/>
                    <a:pt x="3375239" y="2106643"/>
                    <a:pt x="3373768" y="2108482"/>
                  </a:cubicBezTo>
                  <a:cubicBezTo>
                    <a:pt x="3371806" y="2110935"/>
                    <a:pt x="3370457" y="2113388"/>
                    <a:pt x="3369599" y="2115718"/>
                  </a:cubicBezTo>
                  <a:cubicBezTo>
                    <a:pt x="3368740" y="2118047"/>
                    <a:pt x="3368495" y="2120377"/>
                    <a:pt x="3368617" y="2122462"/>
                  </a:cubicBezTo>
                  <a:cubicBezTo>
                    <a:pt x="3368863" y="2124547"/>
                    <a:pt x="3369599" y="2126386"/>
                    <a:pt x="3370825" y="2127858"/>
                  </a:cubicBezTo>
                  <a:cubicBezTo>
                    <a:pt x="3372051" y="2129330"/>
                    <a:pt x="3373768" y="2130556"/>
                    <a:pt x="3375975" y="2131292"/>
                  </a:cubicBezTo>
                  <a:cubicBezTo>
                    <a:pt x="3376466" y="2131414"/>
                    <a:pt x="3377079" y="2131659"/>
                    <a:pt x="3377569" y="2131659"/>
                  </a:cubicBezTo>
                  <a:cubicBezTo>
                    <a:pt x="3378060" y="2131659"/>
                    <a:pt x="3378673" y="2131905"/>
                    <a:pt x="3379286" y="2131905"/>
                  </a:cubicBezTo>
                  <a:cubicBezTo>
                    <a:pt x="3379899" y="2131905"/>
                    <a:pt x="3380390" y="2131905"/>
                    <a:pt x="3381003" y="2131905"/>
                  </a:cubicBezTo>
                  <a:cubicBezTo>
                    <a:pt x="3381616" y="2131905"/>
                    <a:pt x="3382229" y="2131905"/>
                    <a:pt x="3382842" y="2131905"/>
                  </a:cubicBezTo>
                  <a:cubicBezTo>
                    <a:pt x="3384804" y="2131782"/>
                    <a:pt x="3387012" y="2131292"/>
                    <a:pt x="3389097" y="2130678"/>
                  </a:cubicBezTo>
                  <a:cubicBezTo>
                    <a:pt x="3391181" y="2129943"/>
                    <a:pt x="3393266" y="2129084"/>
                    <a:pt x="3395350" y="2127980"/>
                  </a:cubicBezTo>
                  <a:cubicBezTo>
                    <a:pt x="3397435" y="2126877"/>
                    <a:pt x="3399397" y="2125528"/>
                    <a:pt x="3401237" y="2123934"/>
                  </a:cubicBezTo>
                  <a:cubicBezTo>
                    <a:pt x="3403076" y="2122340"/>
                    <a:pt x="3404793" y="2120623"/>
                    <a:pt x="3406264" y="2118783"/>
                  </a:cubicBezTo>
                  <a:cubicBezTo>
                    <a:pt x="3408227" y="2116331"/>
                    <a:pt x="3409575" y="2113878"/>
                    <a:pt x="3410434" y="2111548"/>
                  </a:cubicBezTo>
                  <a:cubicBezTo>
                    <a:pt x="3411292" y="2109218"/>
                    <a:pt x="3411660" y="2106888"/>
                    <a:pt x="3411415" y="2104804"/>
                  </a:cubicBezTo>
                  <a:cubicBezTo>
                    <a:pt x="3411170" y="2102719"/>
                    <a:pt x="3410557" y="2100880"/>
                    <a:pt x="3409330" y="2099408"/>
                  </a:cubicBezTo>
                  <a:cubicBezTo>
                    <a:pt x="3408104" y="2097937"/>
                    <a:pt x="3406387" y="2096710"/>
                    <a:pt x="3404180" y="2095974"/>
                  </a:cubicBezTo>
                  <a:cubicBezTo>
                    <a:pt x="3403689" y="2095852"/>
                    <a:pt x="3403076" y="2095729"/>
                    <a:pt x="3402586" y="2095606"/>
                  </a:cubicBezTo>
                  <a:cubicBezTo>
                    <a:pt x="3401972" y="2095606"/>
                    <a:pt x="3401482" y="2095361"/>
                    <a:pt x="3400869" y="2095361"/>
                  </a:cubicBezTo>
                  <a:cubicBezTo>
                    <a:pt x="3400256" y="2095361"/>
                    <a:pt x="3399765" y="2095361"/>
                    <a:pt x="3399152" y="2095361"/>
                  </a:cubicBezTo>
                  <a:cubicBezTo>
                    <a:pt x="3398539" y="2095361"/>
                    <a:pt x="3397926" y="2095361"/>
                    <a:pt x="3397312" y="2095361"/>
                  </a:cubicBezTo>
                  <a:moveTo>
                    <a:pt x="136363" y="2350184"/>
                  </a:moveTo>
                  <a:cubicBezTo>
                    <a:pt x="136363" y="2350184"/>
                    <a:pt x="135750" y="2350184"/>
                    <a:pt x="135505" y="2350184"/>
                  </a:cubicBezTo>
                  <a:cubicBezTo>
                    <a:pt x="135260" y="2350184"/>
                    <a:pt x="134892" y="2350307"/>
                    <a:pt x="134524" y="2350430"/>
                  </a:cubicBezTo>
                  <a:cubicBezTo>
                    <a:pt x="134156" y="2350430"/>
                    <a:pt x="133911" y="2350675"/>
                    <a:pt x="133543" y="2350797"/>
                  </a:cubicBezTo>
                  <a:cubicBezTo>
                    <a:pt x="133175" y="2350920"/>
                    <a:pt x="132807" y="2351043"/>
                    <a:pt x="132439" y="2351288"/>
                  </a:cubicBezTo>
                  <a:cubicBezTo>
                    <a:pt x="130845" y="2352024"/>
                    <a:pt x="129251" y="2353005"/>
                    <a:pt x="127657" y="2354231"/>
                  </a:cubicBezTo>
                  <a:cubicBezTo>
                    <a:pt x="126062" y="2355457"/>
                    <a:pt x="124591" y="2356806"/>
                    <a:pt x="123119" y="2358278"/>
                  </a:cubicBezTo>
                  <a:cubicBezTo>
                    <a:pt x="121648" y="2359749"/>
                    <a:pt x="120422" y="2361343"/>
                    <a:pt x="119318" y="2363060"/>
                  </a:cubicBezTo>
                  <a:cubicBezTo>
                    <a:pt x="118214" y="2364777"/>
                    <a:pt x="117356" y="2366371"/>
                    <a:pt x="116743" y="2367965"/>
                  </a:cubicBezTo>
                  <a:cubicBezTo>
                    <a:pt x="116252" y="2369192"/>
                    <a:pt x="116007" y="2370295"/>
                    <a:pt x="115884" y="2371154"/>
                  </a:cubicBezTo>
                  <a:cubicBezTo>
                    <a:pt x="115884" y="2372135"/>
                    <a:pt x="115884" y="2372870"/>
                    <a:pt x="116252" y="2373484"/>
                  </a:cubicBezTo>
                  <a:cubicBezTo>
                    <a:pt x="116620" y="2374097"/>
                    <a:pt x="116988" y="2374587"/>
                    <a:pt x="117601" y="2374955"/>
                  </a:cubicBezTo>
                  <a:cubicBezTo>
                    <a:pt x="118214" y="2375200"/>
                    <a:pt x="118950" y="2375446"/>
                    <a:pt x="119931" y="2375323"/>
                  </a:cubicBezTo>
                  <a:cubicBezTo>
                    <a:pt x="120176" y="2375323"/>
                    <a:pt x="120422" y="2375323"/>
                    <a:pt x="120790" y="2375323"/>
                  </a:cubicBezTo>
                  <a:cubicBezTo>
                    <a:pt x="121035" y="2375323"/>
                    <a:pt x="121403" y="2375200"/>
                    <a:pt x="121648" y="2375078"/>
                  </a:cubicBezTo>
                  <a:cubicBezTo>
                    <a:pt x="122016" y="2375078"/>
                    <a:pt x="122261" y="2374833"/>
                    <a:pt x="122629" y="2374710"/>
                  </a:cubicBezTo>
                  <a:cubicBezTo>
                    <a:pt x="122997" y="2374587"/>
                    <a:pt x="123365" y="2374465"/>
                    <a:pt x="123733" y="2374220"/>
                  </a:cubicBezTo>
                  <a:cubicBezTo>
                    <a:pt x="125327" y="2373484"/>
                    <a:pt x="126921" y="2372503"/>
                    <a:pt x="128515" y="2371276"/>
                  </a:cubicBezTo>
                  <a:cubicBezTo>
                    <a:pt x="130109" y="2370050"/>
                    <a:pt x="131703" y="2368701"/>
                    <a:pt x="133052" y="2367107"/>
                  </a:cubicBezTo>
                  <a:cubicBezTo>
                    <a:pt x="134524" y="2365635"/>
                    <a:pt x="135750" y="2363919"/>
                    <a:pt x="136854" y="2362325"/>
                  </a:cubicBezTo>
                  <a:cubicBezTo>
                    <a:pt x="137957" y="2360730"/>
                    <a:pt x="138816" y="2359013"/>
                    <a:pt x="139429" y="2357419"/>
                  </a:cubicBezTo>
                  <a:cubicBezTo>
                    <a:pt x="139920" y="2356193"/>
                    <a:pt x="140165" y="2355089"/>
                    <a:pt x="140165" y="2354231"/>
                  </a:cubicBezTo>
                  <a:cubicBezTo>
                    <a:pt x="140165" y="2353250"/>
                    <a:pt x="140165" y="2352514"/>
                    <a:pt x="139797" y="2351901"/>
                  </a:cubicBezTo>
                  <a:cubicBezTo>
                    <a:pt x="139552" y="2351288"/>
                    <a:pt x="139061" y="2350797"/>
                    <a:pt x="138448" y="2350552"/>
                  </a:cubicBezTo>
                  <a:cubicBezTo>
                    <a:pt x="137835" y="2350307"/>
                    <a:pt x="137099" y="2350184"/>
                    <a:pt x="136118" y="2350184"/>
                  </a:cubicBezTo>
                  <a:moveTo>
                    <a:pt x="3340290" y="2165995"/>
                  </a:moveTo>
                  <a:cubicBezTo>
                    <a:pt x="3338328" y="2166118"/>
                    <a:pt x="3336366" y="2166486"/>
                    <a:pt x="3334281" y="2167222"/>
                  </a:cubicBezTo>
                  <a:cubicBezTo>
                    <a:pt x="3332197" y="2167835"/>
                    <a:pt x="3330234" y="2168693"/>
                    <a:pt x="3328150" y="2169797"/>
                  </a:cubicBezTo>
                  <a:cubicBezTo>
                    <a:pt x="3326188" y="2170901"/>
                    <a:pt x="3324226" y="2172127"/>
                    <a:pt x="3322386" y="2173721"/>
                  </a:cubicBezTo>
                  <a:cubicBezTo>
                    <a:pt x="3320547" y="2175193"/>
                    <a:pt x="3318830" y="2176910"/>
                    <a:pt x="3317359" y="2178749"/>
                  </a:cubicBezTo>
                  <a:cubicBezTo>
                    <a:pt x="3315396" y="2181201"/>
                    <a:pt x="3313925" y="2183654"/>
                    <a:pt x="3312944" y="2185984"/>
                  </a:cubicBezTo>
                  <a:cubicBezTo>
                    <a:pt x="3311963" y="2188437"/>
                    <a:pt x="3311595" y="2190644"/>
                    <a:pt x="3311718" y="2192851"/>
                  </a:cubicBezTo>
                  <a:cubicBezTo>
                    <a:pt x="3311840" y="2195058"/>
                    <a:pt x="3312453" y="2196898"/>
                    <a:pt x="3313557" y="2198492"/>
                  </a:cubicBezTo>
                  <a:cubicBezTo>
                    <a:pt x="3314661" y="2200086"/>
                    <a:pt x="3316255" y="2201435"/>
                    <a:pt x="3318462" y="2202171"/>
                  </a:cubicBezTo>
                  <a:cubicBezTo>
                    <a:pt x="3318953" y="2202416"/>
                    <a:pt x="3319566" y="2202539"/>
                    <a:pt x="3320179" y="2202661"/>
                  </a:cubicBezTo>
                  <a:cubicBezTo>
                    <a:pt x="3320792" y="2202784"/>
                    <a:pt x="3321405" y="2202907"/>
                    <a:pt x="3322018" y="2203029"/>
                  </a:cubicBezTo>
                  <a:cubicBezTo>
                    <a:pt x="3322631" y="2203029"/>
                    <a:pt x="3323245" y="2203152"/>
                    <a:pt x="3323858" y="2203152"/>
                  </a:cubicBezTo>
                  <a:cubicBezTo>
                    <a:pt x="3324471" y="2203152"/>
                    <a:pt x="3325084" y="2203152"/>
                    <a:pt x="3325820" y="2203152"/>
                  </a:cubicBezTo>
                  <a:cubicBezTo>
                    <a:pt x="3327782" y="2203029"/>
                    <a:pt x="3329867" y="2202661"/>
                    <a:pt x="3331829" y="2202048"/>
                  </a:cubicBezTo>
                  <a:cubicBezTo>
                    <a:pt x="3333791" y="2201435"/>
                    <a:pt x="3335998" y="2200577"/>
                    <a:pt x="3337960" y="2199473"/>
                  </a:cubicBezTo>
                  <a:cubicBezTo>
                    <a:pt x="3339922" y="2198370"/>
                    <a:pt x="3341884" y="2197143"/>
                    <a:pt x="3343724" y="2195672"/>
                  </a:cubicBezTo>
                  <a:cubicBezTo>
                    <a:pt x="3345563" y="2194200"/>
                    <a:pt x="3347280" y="2192483"/>
                    <a:pt x="3348751" y="2190766"/>
                  </a:cubicBezTo>
                  <a:cubicBezTo>
                    <a:pt x="3350714" y="2188314"/>
                    <a:pt x="3352185" y="2185861"/>
                    <a:pt x="3353166" y="2183409"/>
                  </a:cubicBezTo>
                  <a:cubicBezTo>
                    <a:pt x="3354147" y="2180956"/>
                    <a:pt x="3354515" y="2178626"/>
                    <a:pt x="3354392" y="2176542"/>
                  </a:cubicBezTo>
                  <a:cubicBezTo>
                    <a:pt x="3354392" y="2174457"/>
                    <a:pt x="3353657" y="2172495"/>
                    <a:pt x="3352430" y="2170901"/>
                  </a:cubicBezTo>
                  <a:cubicBezTo>
                    <a:pt x="3351327" y="2169306"/>
                    <a:pt x="3349610" y="2168080"/>
                    <a:pt x="3347403" y="2167222"/>
                  </a:cubicBezTo>
                  <a:cubicBezTo>
                    <a:pt x="3346912" y="2166977"/>
                    <a:pt x="3346299" y="2166854"/>
                    <a:pt x="3345686" y="2166731"/>
                  </a:cubicBezTo>
                  <a:cubicBezTo>
                    <a:pt x="3345073" y="2166608"/>
                    <a:pt x="3344582" y="2166486"/>
                    <a:pt x="3343969" y="2166363"/>
                  </a:cubicBezTo>
                  <a:cubicBezTo>
                    <a:pt x="3343356" y="2166363"/>
                    <a:pt x="3342743" y="2166363"/>
                    <a:pt x="3342129" y="2166241"/>
                  </a:cubicBezTo>
                  <a:cubicBezTo>
                    <a:pt x="3341516" y="2166118"/>
                    <a:pt x="3340903" y="2166241"/>
                    <a:pt x="3340167" y="2166241"/>
                  </a:cubicBezTo>
                  <a:moveTo>
                    <a:pt x="119441" y="2395680"/>
                  </a:moveTo>
                  <a:cubicBezTo>
                    <a:pt x="119441" y="2395680"/>
                    <a:pt x="118827" y="2395680"/>
                    <a:pt x="118582" y="2395802"/>
                  </a:cubicBezTo>
                  <a:cubicBezTo>
                    <a:pt x="118214" y="2395802"/>
                    <a:pt x="117969" y="2395925"/>
                    <a:pt x="117601" y="2396047"/>
                  </a:cubicBezTo>
                  <a:cubicBezTo>
                    <a:pt x="117233" y="2396047"/>
                    <a:pt x="116865" y="2396293"/>
                    <a:pt x="116497" y="2396415"/>
                  </a:cubicBezTo>
                  <a:cubicBezTo>
                    <a:pt x="116130" y="2396538"/>
                    <a:pt x="115762" y="2396783"/>
                    <a:pt x="115394" y="2396906"/>
                  </a:cubicBezTo>
                  <a:cubicBezTo>
                    <a:pt x="113800" y="2397642"/>
                    <a:pt x="112083" y="2398745"/>
                    <a:pt x="110489" y="2399972"/>
                  </a:cubicBezTo>
                  <a:cubicBezTo>
                    <a:pt x="108894" y="2401198"/>
                    <a:pt x="107300" y="2402669"/>
                    <a:pt x="105951" y="2404141"/>
                  </a:cubicBezTo>
                  <a:cubicBezTo>
                    <a:pt x="104480" y="2405735"/>
                    <a:pt x="103253" y="2407329"/>
                    <a:pt x="102150" y="2408923"/>
                  </a:cubicBezTo>
                  <a:cubicBezTo>
                    <a:pt x="101046" y="2410518"/>
                    <a:pt x="100188" y="2412235"/>
                    <a:pt x="99697" y="2413828"/>
                  </a:cubicBezTo>
                  <a:cubicBezTo>
                    <a:pt x="99329" y="2415055"/>
                    <a:pt x="99084" y="2416036"/>
                    <a:pt x="98962" y="2417017"/>
                  </a:cubicBezTo>
                  <a:cubicBezTo>
                    <a:pt x="98962" y="2417875"/>
                    <a:pt x="98962" y="2418734"/>
                    <a:pt x="99329" y="2419347"/>
                  </a:cubicBezTo>
                  <a:cubicBezTo>
                    <a:pt x="99575" y="2419960"/>
                    <a:pt x="100065" y="2420451"/>
                    <a:pt x="100678" y="2420696"/>
                  </a:cubicBezTo>
                  <a:cubicBezTo>
                    <a:pt x="101292" y="2420941"/>
                    <a:pt x="102027" y="2421064"/>
                    <a:pt x="102886" y="2421064"/>
                  </a:cubicBezTo>
                  <a:cubicBezTo>
                    <a:pt x="103131" y="2421064"/>
                    <a:pt x="103499" y="2421064"/>
                    <a:pt x="103867" y="2420941"/>
                  </a:cubicBezTo>
                  <a:cubicBezTo>
                    <a:pt x="104235" y="2420941"/>
                    <a:pt x="104480" y="2420818"/>
                    <a:pt x="104848" y="2420696"/>
                  </a:cubicBezTo>
                  <a:cubicBezTo>
                    <a:pt x="105216" y="2420573"/>
                    <a:pt x="105583" y="2420451"/>
                    <a:pt x="105951" y="2420328"/>
                  </a:cubicBezTo>
                  <a:cubicBezTo>
                    <a:pt x="106319" y="2420205"/>
                    <a:pt x="106687" y="2419960"/>
                    <a:pt x="107178" y="2419838"/>
                  </a:cubicBezTo>
                  <a:cubicBezTo>
                    <a:pt x="108772" y="2419102"/>
                    <a:pt x="110366" y="2417998"/>
                    <a:pt x="111960" y="2416772"/>
                  </a:cubicBezTo>
                  <a:cubicBezTo>
                    <a:pt x="113554" y="2415545"/>
                    <a:pt x="115148" y="2414074"/>
                    <a:pt x="116497" y="2412602"/>
                  </a:cubicBezTo>
                  <a:cubicBezTo>
                    <a:pt x="117969" y="2411131"/>
                    <a:pt x="119195" y="2409414"/>
                    <a:pt x="120299" y="2407820"/>
                  </a:cubicBezTo>
                  <a:cubicBezTo>
                    <a:pt x="121403" y="2406226"/>
                    <a:pt x="122261" y="2404509"/>
                    <a:pt x="122752" y="2402915"/>
                  </a:cubicBezTo>
                  <a:cubicBezTo>
                    <a:pt x="123119" y="2401688"/>
                    <a:pt x="123365" y="2400707"/>
                    <a:pt x="123487" y="2399726"/>
                  </a:cubicBezTo>
                  <a:cubicBezTo>
                    <a:pt x="123487" y="2398868"/>
                    <a:pt x="123487" y="2398010"/>
                    <a:pt x="123119" y="2397396"/>
                  </a:cubicBezTo>
                  <a:cubicBezTo>
                    <a:pt x="122874" y="2396783"/>
                    <a:pt x="122384" y="2396293"/>
                    <a:pt x="121771" y="2396047"/>
                  </a:cubicBezTo>
                  <a:cubicBezTo>
                    <a:pt x="121157" y="2395802"/>
                    <a:pt x="120422" y="2395680"/>
                    <a:pt x="119563" y="2395680"/>
                  </a:cubicBezTo>
                  <a:moveTo>
                    <a:pt x="3281060" y="2236262"/>
                  </a:moveTo>
                  <a:cubicBezTo>
                    <a:pt x="3279221" y="2236262"/>
                    <a:pt x="3277259" y="2236752"/>
                    <a:pt x="3275174" y="2237366"/>
                  </a:cubicBezTo>
                  <a:cubicBezTo>
                    <a:pt x="3273212" y="2237979"/>
                    <a:pt x="3271250" y="2238837"/>
                    <a:pt x="3269288" y="2239818"/>
                  </a:cubicBezTo>
                  <a:cubicBezTo>
                    <a:pt x="3267326" y="2240799"/>
                    <a:pt x="3265486" y="2242026"/>
                    <a:pt x="3263647" y="2243497"/>
                  </a:cubicBezTo>
                  <a:cubicBezTo>
                    <a:pt x="3261808" y="2244969"/>
                    <a:pt x="3260213" y="2246563"/>
                    <a:pt x="3258619" y="2248279"/>
                  </a:cubicBezTo>
                  <a:cubicBezTo>
                    <a:pt x="3256535" y="2250609"/>
                    <a:pt x="3255063" y="2253185"/>
                    <a:pt x="3253959" y="2255514"/>
                  </a:cubicBezTo>
                  <a:cubicBezTo>
                    <a:pt x="3252978" y="2257967"/>
                    <a:pt x="3252365" y="2260297"/>
                    <a:pt x="3252365" y="2262504"/>
                  </a:cubicBezTo>
                  <a:cubicBezTo>
                    <a:pt x="3252365" y="2264712"/>
                    <a:pt x="3252856" y="2266674"/>
                    <a:pt x="3253959" y="2268391"/>
                  </a:cubicBezTo>
                  <a:cubicBezTo>
                    <a:pt x="3255063" y="2270107"/>
                    <a:pt x="3256535" y="2271456"/>
                    <a:pt x="3258619" y="2272315"/>
                  </a:cubicBezTo>
                  <a:cubicBezTo>
                    <a:pt x="3259232" y="2272560"/>
                    <a:pt x="3259723" y="2272805"/>
                    <a:pt x="3260336" y="2272928"/>
                  </a:cubicBezTo>
                  <a:cubicBezTo>
                    <a:pt x="3260949" y="2273051"/>
                    <a:pt x="3261562" y="2273296"/>
                    <a:pt x="3262175" y="2273419"/>
                  </a:cubicBezTo>
                  <a:cubicBezTo>
                    <a:pt x="3262788" y="2273419"/>
                    <a:pt x="3263524" y="2273541"/>
                    <a:pt x="3264138" y="2273664"/>
                  </a:cubicBezTo>
                  <a:cubicBezTo>
                    <a:pt x="3264873" y="2273664"/>
                    <a:pt x="3265486" y="2273664"/>
                    <a:pt x="3266222" y="2273664"/>
                  </a:cubicBezTo>
                  <a:cubicBezTo>
                    <a:pt x="3268062" y="2273664"/>
                    <a:pt x="3270024" y="2273173"/>
                    <a:pt x="3271986" y="2272560"/>
                  </a:cubicBezTo>
                  <a:cubicBezTo>
                    <a:pt x="3273948" y="2271947"/>
                    <a:pt x="3275910" y="2271089"/>
                    <a:pt x="3277872" y="2270107"/>
                  </a:cubicBezTo>
                  <a:cubicBezTo>
                    <a:pt x="3279834" y="2269126"/>
                    <a:pt x="3281796" y="2267900"/>
                    <a:pt x="3283513" y="2266429"/>
                  </a:cubicBezTo>
                  <a:cubicBezTo>
                    <a:pt x="3285353" y="2264957"/>
                    <a:pt x="3287069" y="2263363"/>
                    <a:pt x="3288541" y="2261646"/>
                  </a:cubicBezTo>
                  <a:cubicBezTo>
                    <a:pt x="3290625" y="2259194"/>
                    <a:pt x="3292220" y="2256741"/>
                    <a:pt x="3293201" y="2254288"/>
                  </a:cubicBezTo>
                  <a:cubicBezTo>
                    <a:pt x="3294181" y="2251836"/>
                    <a:pt x="3294795" y="2249506"/>
                    <a:pt x="3294672" y="2247299"/>
                  </a:cubicBezTo>
                  <a:cubicBezTo>
                    <a:pt x="3294550" y="2245091"/>
                    <a:pt x="3294181" y="2243129"/>
                    <a:pt x="3293078" y="2241412"/>
                  </a:cubicBezTo>
                  <a:cubicBezTo>
                    <a:pt x="3291974" y="2239696"/>
                    <a:pt x="3290503" y="2238346"/>
                    <a:pt x="3288418" y="2237488"/>
                  </a:cubicBezTo>
                  <a:cubicBezTo>
                    <a:pt x="3287805" y="2237243"/>
                    <a:pt x="3287314" y="2236998"/>
                    <a:pt x="3286701" y="2236875"/>
                  </a:cubicBezTo>
                  <a:cubicBezTo>
                    <a:pt x="3286088" y="2236752"/>
                    <a:pt x="3285475" y="2236630"/>
                    <a:pt x="3284862" y="2236507"/>
                  </a:cubicBezTo>
                  <a:cubicBezTo>
                    <a:pt x="3284249" y="2236507"/>
                    <a:pt x="3283513" y="2236384"/>
                    <a:pt x="3282900" y="2236384"/>
                  </a:cubicBezTo>
                  <a:cubicBezTo>
                    <a:pt x="3282164" y="2236384"/>
                    <a:pt x="3281551" y="2236384"/>
                    <a:pt x="3280815" y="2236384"/>
                  </a:cubicBezTo>
                  <a:moveTo>
                    <a:pt x="103867" y="2441052"/>
                  </a:moveTo>
                  <a:cubicBezTo>
                    <a:pt x="103867" y="2441052"/>
                    <a:pt x="103253" y="2441052"/>
                    <a:pt x="102886" y="2441175"/>
                  </a:cubicBezTo>
                  <a:cubicBezTo>
                    <a:pt x="102518" y="2441298"/>
                    <a:pt x="102150" y="2441298"/>
                    <a:pt x="101782" y="2441420"/>
                  </a:cubicBezTo>
                  <a:cubicBezTo>
                    <a:pt x="101414" y="2441420"/>
                    <a:pt x="101046" y="2441665"/>
                    <a:pt x="100556" y="2441788"/>
                  </a:cubicBezTo>
                  <a:cubicBezTo>
                    <a:pt x="100188" y="2441911"/>
                    <a:pt x="99697" y="2442156"/>
                    <a:pt x="99329" y="2442401"/>
                  </a:cubicBezTo>
                  <a:cubicBezTo>
                    <a:pt x="97735" y="2443260"/>
                    <a:pt x="96018" y="2444363"/>
                    <a:pt x="94424" y="2445589"/>
                  </a:cubicBezTo>
                  <a:cubicBezTo>
                    <a:pt x="92830" y="2446816"/>
                    <a:pt x="91236" y="2448287"/>
                    <a:pt x="89887" y="2449881"/>
                  </a:cubicBezTo>
                  <a:cubicBezTo>
                    <a:pt x="88538" y="2451476"/>
                    <a:pt x="87189" y="2453070"/>
                    <a:pt x="86208" y="2454786"/>
                  </a:cubicBezTo>
                  <a:cubicBezTo>
                    <a:pt x="85104" y="2456503"/>
                    <a:pt x="84369" y="2458098"/>
                    <a:pt x="83878" y="2459692"/>
                  </a:cubicBezTo>
                  <a:cubicBezTo>
                    <a:pt x="83510" y="2460796"/>
                    <a:pt x="83265" y="2461899"/>
                    <a:pt x="83265" y="2462758"/>
                  </a:cubicBezTo>
                  <a:cubicBezTo>
                    <a:pt x="83265" y="2463616"/>
                    <a:pt x="83265" y="2464352"/>
                    <a:pt x="83633" y="2464965"/>
                  </a:cubicBezTo>
                  <a:cubicBezTo>
                    <a:pt x="83878" y="2465578"/>
                    <a:pt x="84369" y="2465946"/>
                    <a:pt x="84982" y="2466314"/>
                  </a:cubicBezTo>
                  <a:cubicBezTo>
                    <a:pt x="85595" y="2466559"/>
                    <a:pt x="86331" y="2466682"/>
                    <a:pt x="87189" y="2466682"/>
                  </a:cubicBezTo>
                  <a:cubicBezTo>
                    <a:pt x="87557" y="2466682"/>
                    <a:pt x="87802" y="2466682"/>
                    <a:pt x="88170" y="2466559"/>
                  </a:cubicBezTo>
                  <a:cubicBezTo>
                    <a:pt x="88538" y="2466559"/>
                    <a:pt x="88906" y="2466436"/>
                    <a:pt x="89274" y="2466314"/>
                  </a:cubicBezTo>
                  <a:cubicBezTo>
                    <a:pt x="89642" y="2466191"/>
                    <a:pt x="90010" y="2466069"/>
                    <a:pt x="90500" y="2465946"/>
                  </a:cubicBezTo>
                  <a:cubicBezTo>
                    <a:pt x="90868" y="2465823"/>
                    <a:pt x="91358" y="2465578"/>
                    <a:pt x="91727" y="2465333"/>
                  </a:cubicBezTo>
                  <a:cubicBezTo>
                    <a:pt x="93321" y="2464474"/>
                    <a:pt x="95037" y="2463493"/>
                    <a:pt x="96632" y="2462144"/>
                  </a:cubicBezTo>
                  <a:cubicBezTo>
                    <a:pt x="98226" y="2460918"/>
                    <a:pt x="99820" y="2459446"/>
                    <a:pt x="101169" y="2457852"/>
                  </a:cubicBezTo>
                  <a:cubicBezTo>
                    <a:pt x="102518" y="2456258"/>
                    <a:pt x="103867" y="2454664"/>
                    <a:pt x="104848" y="2452947"/>
                  </a:cubicBezTo>
                  <a:cubicBezTo>
                    <a:pt x="105951" y="2451231"/>
                    <a:pt x="106687" y="2449636"/>
                    <a:pt x="107300" y="2448042"/>
                  </a:cubicBezTo>
                  <a:cubicBezTo>
                    <a:pt x="107668" y="2446938"/>
                    <a:pt x="107791" y="2445835"/>
                    <a:pt x="107791" y="2444976"/>
                  </a:cubicBezTo>
                  <a:cubicBezTo>
                    <a:pt x="107791" y="2444118"/>
                    <a:pt x="107668" y="2443382"/>
                    <a:pt x="107300" y="2442769"/>
                  </a:cubicBezTo>
                  <a:cubicBezTo>
                    <a:pt x="106932" y="2442156"/>
                    <a:pt x="106564" y="2441788"/>
                    <a:pt x="105951" y="2441420"/>
                  </a:cubicBezTo>
                  <a:cubicBezTo>
                    <a:pt x="105338" y="2441175"/>
                    <a:pt x="104602" y="2441052"/>
                    <a:pt x="103744" y="2441052"/>
                  </a:cubicBezTo>
                  <a:moveTo>
                    <a:pt x="3219868" y="2305915"/>
                  </a:moveTo>
                  <a:cubicBezTo>
                    <a:pt x="3218029" y="2305915"/>
                    <a:pt x="3216067" y="2306406"/>
                    <a:pt x="3214228" y="2306896"/>
                  </a:cubicBezTo>
                  <a:cubicBezTo>
                    <a:pt x="3212265" y="2307509"/>
                    <a:pt x="3210303" y="2308245"/>
                    <a:pt x="3208464" y="2309226"/>
                  </a:cubicBezTo>
                  <a:cubicBezTo>
                    <a:pt x="3206502" y="2310207"/>
                    <a:pt x="3204662" y="2311434"/>
                    <a:pt x="3202946" y="2312782"/>
                  </a:cubicBezTo>
                  <a:cubicBezTo>
                    <a:pt x="3201229" y="2314131"/>
                    <a:pt x="3199512" y="2315725"/>
                    <a:pt x="3197918" y="2317442"/>
                  </a:cubicBezTo>
                  <a:cubicBezTo>
                    <a:pt x="3195833" y="2319772"/>
                    <a:pt x="3194117" y="2322225"/>
                    <a:pt x="3193013" y="2324677"/>
                  </a:cubicBezTo>
                  <a:cubicBezTo>
                    <a:pt x="3191909" y="2327130"/>
                    <a:pt x="3191296" y="2329582"/>
                    <a:pt x="3191173" y="2331790"/>
                  </a:cubicBezTo>
                  <a:cubicBezTo>
                    <a:pt x="3191173" y="2333997"/>
                    <a:pt x="3191419" y="2336082"/>
                    <a:pt x="3192400" y="2337921"/>
                  </a:cubicBezTo>
                  <a:cubicBezTo>
                    <a:pt x="3193258" y="2339761"/>
                    <a:pt x="3194730" y="2341232"/>
                    <a:pt x="3196692" y="2342213"/>
                  </a:cubicBezTo>
                  <a:cubicBezTo>
                    <a:pt x="3197305" y="2342459"/>
                    <a:pt x="3197918" y="2342704"/>
                    <a:pt x="3198531" y="2342949"/>
                  </a:cubicBezTo>
                  <a:cubicBezTo>
                    <a:pt x="3199144" y="2343194"/>
                    <a:pt x="3199880" y="2343317"/>
                    <a:pt x="3200493" y="2343440"/>
                  </a:cubicBezTo>
                  <a:cubicBezTo>
                    <a:pt x="3201229" y="2343562"/>
                    <a:pt x="3201842" y="2343685"/>
                    <a:pt x="3202578" y="2343685"/>
                  </a:cubicBezTo>
                  <a:cubicBezTo>
                    <a:pt x="3203314" y="2343685"/>
                    <a:pt x="3204049" y="2343685"/>
                    <a:pt x="3204785" y="2343685"/>
                  </a:cubicBezTo>
                  <a:cubicBezTo>
                    <a:pt x="3206625" y="2343685"/>
                    <a:pt x="3208587" y="2343194"/>
                    <a:pt x="3210426" y="2342704"/>
                  </a:cubicBezTo>
                  <a:cubicBezTo>
                    <a:pt x="3212388" y="2342091"/>
                    <a:pt x="3214350" y="2341355"/>
                    <a:pt x="3216190" y="2340374"/>
                  </a:cubicBezTo>
                  <a:cubicBezTo>
                    <a:pt x="3218152" y="2339393"/>
                    <a:pt x="3219991" y="2338167"/>
                    <a:pt x="3221830" y="2336818"/>
                  </a:cubicBezTo>
                  <a:cubicBezTo>
                    <a:pt x="3223670" y="2335469"/>
                    <a:pt x="3225264" y="2333875"/>
                    <a:pt x="3226858" y="2332158"/>
                  </a:cubicBezTo>
                  <a:cubicBezTo>
                    <a:pt x="3228943" y="2329828"/>
                    <a:pt x="3230660" y="2327252"/>
                    <a:pt x="3231763" y="2324800"/>
                  </a:cubicBezTo>
                  <a:cubicBezTo>
                    <a:pt x="3232867" y="2322347"/>
                    <a:pt x="3233480" y="2319895"/>
                    <a:pt x="3233603" y="2317687"/>
                  </a:cubicBezTo>
                  <a:cubicBezTo>
                    <a:pt x="3233603" y="2315480"/>
                    <a:pt x="3233235" y="2313395"/>
                    <a:pt x="3232377" y="2311556"/>
                  </a:cubicBezTo>
                  <a:cubicBezTo>
                    <a:pt x="3231395" y="2309717"/>
                    <a:pt x="3230047" y="2308245"/>
                    <a:pt x="3227962" y="2307264"/>
                  </a:cubicBezTo>
                  <a:cubicBezTo>
                    <a:pt x="3227349" y="2307019"/>
                    <a:pt x="3226736" y="2306774"/>
                    <a:pt x="3226123" y="2306528"/>
                  </a:cubicBezTo>
                  <a:cubicBezTo>
                    <a:pt x="3225510" y="2306283"/>
                    <a:pt x="3224774" y="2306160"/>
                    <a:pt x="3224160" y="2306038"/>
                  </a:cubicBezTo>
                  <a:cubicBezTo>
                    <a:pt x="3223425" y="2306038"/>
                    <a:pt x="3222812" y="2305792"/>
                    <a:pt x="3222076" y="2305792"/>
                  </a:cubicBezTo>
                  <a:cubicBezTo>
                    <a:pt x="3221340" y="2305792"/>
                    <a:pt x="3220604" y="2305792"/>
                    <a:pt x="3219868" y="2305792"/>
                  </a:cubicBezTo>
                  <a:moveTo>
                    <a:pt x="89519" y="2486302"/>
                  </a:moveTo>
                  <a:cubicBezTo>
                    <a:pt x="89519" y="2486302"/>
                    <a:pt x="88783" y="2486302"/>
                    <a:pt x="88415" y="2486425"/>
                  </a:cubicBezTo>
                  <a:cubicBezTo>
                    <a:pt x="88048" y="2486425"/>
                    <a:pt x="87680" y="2486548"/>
                    <a:pt x="87189" y="2486670"/>
                  </a:cubicBezTo>
                  <a:cubicBezTo>
                    <a:pt x="86821" y="2486793"/>
                    <a:pt x="86331" y="2486916"/>
                    <a:pt x="85963" y="2487161"/>
                  </a:cubicBezTo>
                  <a:cubicBezTo>
                    <a:pt x="85472" y="2487406"/>
                    <a:pt x="85104" y="2487529"/>
                    <a:pt x="84614" y="2487774"/>
                  </a:cubicBezTo>
                  <a:cubicBezTo>
                    <a:pt x="82897" y="2488632"/>
                    <a:pt x="81303" y="2489859"/>
                    <a:pt x="79709" y="2491085"/>
                  </a:cubicBezTo>
                  <a:cubicBezTo>
                    <a:pt x="78115" y="2492434"/>
                    <a:pt x="76520" y="2493905"/>
                    <a:pt x="75172" y="2495499"/>
                  </a:cubicBezTo>
                  <a:cubicBezTo>
                    <a:pt x="73823" y="2497094"/>
                    <a:pt x="72596" y="2498811"/>
                    <a:pt x="71493" y="2500404"/>
                  </a:cubicBezTo>
                  <a:cubicBezTo>
                    <a:pt x="70512" y="2502121"/>
                    <a:pt x="69653" y="2503716"/>
                    <a:pt x="69163" y="2505310"/>
                  </a:cubicBezTo>
                  <a:cubicBezTo>
                    <a:pt x="68795" y="2506414"/>
                    <a:pt x="68672" y="2507394"/>
                    <a:pt x="68672" y="2508253"/>
                  </a:cubicBezTo>
                  <a:cubicBezTo>
                    <a:pt x="68672" y="2509111"/>
                    <a:pt x="68795" y="2509847"/>
                    <a:pt x="69163" y="2510460"/>
                  </a:cubicBezTo>
                  <a:cubicBezTo>
                    <a:pt x="69531" y="2511074"/>
                    <a:pt x="69898" y="2511441"/>
                    <a:pt x="70512" y="2511687"/>
                  </a:cubicBezTo>
                  <a:cubicBezTo>
                    <a:pt x="71125" y="2511932"/>
                    <a:pt x="71860" y="2512054"/>
                    <a:pt x="72596" y="2512054"/>
                  </a:cubicBezTo>
                  <a:cubicBezTo>
                    <a:pt x="72964" y="2512054"/>
                    <a:pt x="73332" y="2512054"/>
                    <a:pt x="73700" y="2511932"/>
                  </a:cubicBezTo>
                  <a:cubicBezTo>
                    <a:pt x="74068" y="2511932"/>
                    <a:pt x="74436" y="2511809"/>
                    <a:pt x="74926" y="2511687"/>
                  </a:cubicBezTo>
                  <a:cubicBezTo>
                    <a:pt x="75294" y="2511564"/>
                    <a:pt x="75785" y="2511441"/>
                    <a:pt x="76153" y="2511196"/>
                  </a:cubicBezTo>
                  <a:cubicBezTo>
                    <a:pt x="76643" y="2510951"/>
                    <a:pt x="77011" y="2510828"/>
                    <a:pt x="77501" y="2510583"/>
                  </a:cubicBezTo>
                  <a:cubicBezTo>
                    <a:pt x="79218" y="2509724"/>
                    <a:pt x="80813" y="2508498"/>
                    <a:pt x="82407" y="2507272"/>
                  </a:cubicBezTo>
                  <a:cubicBezTo>
                    <a:pt x="84001" y="2505923"/>
                    <a:pt x="85595" y="2504451"/>
                    <a:pt x="86944" y="2502857"/>
                  </a:cubicBezTo>
                  <a:cubicBezTo>
                    <a:pt x="88293" y="2501263"/>
                    <a:pt x="89519" y="2499546"/>
                    <a:pt x="90623" y="2497952"/>
                  </a:cubicBezTo>
                  <a:cubicBezTo>
                    <a:pt x="91604" y="2496235"/>
                    <a:pt x="92339" y="2494641"/>
                    <a:pt x="92830" y="2493047"/>
                  </a:cubicBezTo>
                  <a:cubicBezTo>
                    <a:pt x="93198" y="2491943"/>
                    <a:pt x="93321" y="2490962"/>
                    <a:pt x="93321" y="2490104"/>
                  </a:cubicBezTo>
                  <a:cubicBezTo>
                    <a:pt x="93321" y="2489246"/>
                    <a:pt x="93198" y="2488509"/>
                    <a:pt x="92830" y="2487896"/>
                  </a:cubicBezTo>
                  <a:cubicBezTo>
                    <a:pt x="92462" y="2487283"/>
                    <a:pt x="92094" y="2486916"/>
                    <a:pt x="91481" y="2486670"/>
                  </a:cubicBezTo>
                  <a:cubicBezTo>
                    <a:pt x="90868" y="2486425"/>
                    <a:pt x="90132" y="2486302"/>
                    <a:pt x="89397" y="2486302"/>
                  </a:cubicBezTo>
                  <a:moveTo>
                    <a:pt x="3156469" y="2375078"/>
                  </a:moveTo>
                  <a:cubicBezTo>
                    <a:pt x="3154752" y="2375078"/>
                    <a:pt x="3152913" y="2375446"/>
                    <a:pt x="3151074" y="2376059"/>
                  </a:cubicBezTo>
                  <a:cubicBezTo>
                    <a:pt x="3149234" y="2376672"/>
                    <a:pt x="3147395" y="2377285"/>
                    <a:pt x="3145433" y="2378266"/>
                  </a:cubicBezTo>
                  <a:cubicBezTo>
                    <a:pt x="3143593" y="2379247"/>
                    <a:pt x="3141754" y="2380351"/>
                    <a:pt x="3140037" y="2381577"/>
                  </a:cubicBezTo>
                  <a:cubicBezTo>
                    <a:pt x="3138320" y="2382803"/>
                    <a:pt x="3136604" y="2384275"/>
                    <a:pt x="3135132" y="2385992"/>
                  </a:cubicBezTo>
                  <a:cubicBezTo>
                    <a:pt x="3132924" y="2388322"/>
                    <a:pt x="3131208" y="2390897"/>
                    <a:pt x="3129981" y="2393350"/>
                  </a:cubicBezTo>
                  <a:cubicBezTo>
                    <a:pt x="3128755" y="2395802"/>
                    <a:pt x="3128019" y="2398255"/>
                    <a:pt x="3127897" y="2400585"/>
                  </a:cubicBezTo>
                  <a:cubicBezTo>
                    <a:pt x="3127774" y="2402915"/>
                    <a:pt x="3127897" y="2404999"/>
                    <a:pt x="3128878" y="2406839"/>
                  </a:cubicBezTo>
                  <a:cubicBezTo>
                    <a:pt x="3129859" y="2408678"/>
                    <a:pt x="3131085" y="2410273"/>
                    <a:pt x="3132924" y="2411376"/>
                  </a:cubicBezTo>
                  <a:cubicBezTo>
                    <a:pt x="3133538" y="2411744"/>
                    <a:pt x="3134151" y="2411989"/>
                    <a:pt x="3134764" y="2412235"/>
                  </a:cubicBezTo>
                  <a:cubicBezTo>
                    <a:pt x="3135377" y="2412480"/>
                    <a:pt x="3136113" y="2412725"/>
                    <a:pt x="3136849" y="2412848"/>
                  </a:cubicBezTo>
                  <a:cubicBezTo>
                    <a:pt x="3137584" y="2412970"/>
                    <a:pt x="3138320" y="2413093"/>
                    <a:pt x="3139056" y="2413215"/>
                  </a:cubicBezTo>
                  <a:cubicBezTo>
                    <a:pt x="3139792" y="2413215"/>
                    <a:pt x="3140650" y="2413215"/>
                    <a:pt x="3141386" y="2413215"/>
                  </a:cubicBezTo>
                  <a:cubicBezTo>
                    <a:pt x="3143103" y="2413215"/>
                    <a:pt x="3144942" y="2412848"/>
                    <a:pt x="3146904" y="2412357"/>
                  </a:cubicBezTo>
                  <a:cubicBezTo>
                    <a:pt x="3148866" y="2411866"/>
                    <a:pt x="3150706" y="2411131"/>
                    <a:pt x="3152545" y="2410150"/>
                  </a:cubicBezTo>
                  <a:cubicBezTo>
                    <a:pt x="3154385" y="2409169"/>
                    <a:pt x="3156224" y="2408065"/>
                    <a:pt x="3158064" y="2406839"/>
                  </a:cubicBezTo>
                  <a:cubicBezTo>
                    <a:pt x="3159780" y="2405490"/>
                    <a:pt x="3161497" y="2404018"/>
                    <a:pt x="3163091" y="2402424"/>
                  </a:cubicBezTo>
                  <a:cubicBezTo>
                    <a:pt x="3165299" y="2400094"/>
                    <a:pt x="3167015" y="2397642"/>
                    <a:pt x="3168242" y="2395066"/>
                  </a:cubicBezTo>
                  <a:cubicBezTo>
                    <a:pt x="3169468" y="2392491"/>
                    <a:pt x="3170204" y="2390161"/>
                    <a:pt x="3170327" y="2387831"/>
                  </a:cubicBezTo>
                  <a:cubicBezTo>
                    <a:pt x="3170572" y="2385501"/>
                    <a:pt x="3170204" y="2383417"/>
                    <a:pt x="3169345" y="2381577"/>
                  </a:cubicBezTo>
                  <a:cubicBezTo>
                    <a:pt x="3168487" y="2379738"/>
                    <a:pt x="3167138" y="2378143"/>
                    <a:pt x="3165176" y="2377040"/>
                  </a:cubicBezTo>
                  <a:cubicBezTo>
                    <a:pt x="3164563" y="2376672"/>
                    <a:pt x="3163950" y="2376427"/>
                    <a:pt x="3163337" y="2376182"/>
                  </a:cubicBezTo>
                  <a:cubicBezTo>
                    <a:pt x="3162724" y="2375936"/>
                    <a:pt x="3161987" y="2375691"/>
                    <a:pt x="3161252" y="2375568"/>
                  </a:cubicBezTo>
                  <a:cubicBezTo>
                    <a:pt x="3160516" y="2375446"/>
                    <a:pt x="3159780" y="2375323"/>
                    <a:pt x="3159044" y="2375200"/>
                  </a:cubicBezTo>
                  <a:cubicBezTo>
                    <a:pt x="3158309" y="2375078"/>
                    <a:pt x="3157450" y="2375200"/>
                    <a:pt x="3156715" y="2375200"/>
                  </a:cubicBezTo>
                  <a:moveTo>
                    <a:pt x="76398" y="2531307"/>
                  </a:moveTo>
                  <a:cubicBezTo>
                    <a:pt x="76398" y="2531307"/>
                    <a:pt x="75662" y="2531307"/>
                    <a:pt x="75294" y="2531430"/>
                  </a:cubicBezTo>
                  <a:cubicBezTo>
                    <a:pt x="74926" y="2531430"/>
                    <a:pt x="74436" y="2531675"/>
                    <a:pt x="74068" y="2531798"/>
                  </a:cubicBezTo>
                  <a:cubicBezTo>
                    <a:pt x="73700" y="2531920"/>
                    <a:pt x="73209" y="2532166"/>
                    <a:pt x="72719" y="2532288"/>
                  </a:cubicBezTo>
                  <a:cubicBezTo>
                    <a:pt x="72228" y="2532534"/>
                    <a:pt x="71738" y="2532779"/>
                    <a:pt x="71247" y="2533024"/>
                  </a:cubicBezTo>
                  <a:cubicBezTo>
                    <a:pt x="69531" y="2534005"/>
                    <a:pt x="67936" y="2535109"/>
                    <a:pt x="66220" y="2536457"/>
                  </a:cubicBezTo>
                  <a:cubicBezTo>
                    <a:pt x="64625" y="2537807"/>
                    <a:pt x="63031" y="2539401"/>
                    <a:pt x="61682" y="2540995"/>
                  </a:cubicBezTo>
                  <a:cubicBezTo>
                    <a:pt x="60333" y="2542589"/>
                    <a:pt x="59107" y="2544306"/>
                    <a:pt x="58126" y="2546022"/>
                  </a:cubicBezTo>
                  <a:cubicBezTo>
                    <a:pt x="57145" y="2547739"/>
                    <a:pt x="56409" y="2549334"/>
                    <a:pt x="55919" y="2550928"/>
                  </a:cubicBezTo>
                  <a:cubicBezTo>
                    <a:pt x="55551" y="2552032"/>
                    <a:pt x="55428" y="2553012"/>
                    <a:pt x="55551" y="2553748"/>
                  </a:cubicBezTo>
                  <a:cubicBezTo>
                    <a:pt x="55551" y="2554607"/>
                    <a:pt x="55796" y="2555220"/>
                    <a:pt x="56041" y="2555833"/>
                  </a:cubicBezTo>
                  <a:cubicBezTo>
                    <a:pt x="56409" y="2556446"/>
                    <a:pt x="56777" y="2556814"/>
                    <a:pt x="57390" y="2557059"/>
                  </a:cubicBezTo>
                  <a:cubicBezTo>
                    <a:pt x="58003" y="2557305"/>
                    <a:pt x="58739" y="2557427"/>
                    <a:pt x="59475" y="2557427"/>
                  </a:cubicBezTo>
                  <a:cubicBezTo>
                    <a:pt x="59843" y="2557427"/>
                    <a:pt x="60211" y="2557427"/>
                    <a:pt x="60701" y="2557305"/>
                  </a:cubicBezTo>
                  <a:cubicBezTo>
                    <a:pt x="61069" y="2557305"/>
                    <a:pt x="61560" y="2557059"/>
                    <a:pt x="62050" y="2556937"/>
                  </a:cubicBezTo>
                  <a:cubicBezTo>
                    <a:pt x="62541" y="2556814"/>
                    <a:pt x="62909" y="2556569"/>
                    <a:pt x="63399" y="2556446"/>
                  </a:cubicBezTo>
                  <a:cubicBezTo>
                    <a:pt x="63890" y="2556201"/>
                    <a:pt x="64380" y="2555955"/>
                    <a:pt x="64871" y="2555710"/>
                  </a:cubicBezTo>
                  <a:cubicBezTo>
                    <a:pt x="66588" y="2554729"/>
                    <a:pt x="68182" y="2553626"/>
                    <a:pt x="69776" y="2552277"/>
                  </a:cubicBezTo>
                  <a:cubicBezTo>
                    <a:pt x="71370" y="2550928"/>
                    <a:pt x="72964" y="2549334"/>
                    <a:pt x="74313" y="2547739"/>
                  </a:cubicBezTo>
                  <a:cubicBezTo>
                    <a:pt x="75662" y="2546145"/>
                    <a:pt x="76888" y="2544429"/>
                    <a:pt x="77869" y="2542712"/>
                  </a:cubicBezTo>
                  <a:cubicBezTo>
                    <a:pt x="78850" y="2540995"/>
                    <a:pt x="79586" y="2539401"/>
                    <a:pt x="80077" y="2537807"/>
                  </a:cubicBezTo>
                  <a:cubicBezTo>
                    <a:pt x="80322" y="2536703"/>
                    <a:pt x="80444" y="2535844"/>
                    <a:pt x="80444" y="2534986"/>
                  </a:cubicBezTo>
                  <a:cubicBezTo>
                    <a:pt x="80444" y="2534127"/>
                    <a:pt x="80199" y="2533514"/>
                    <a:pt x="79954" y="2532901"/>
                  </a:cubicBezTo>
                  <a:cubicBezTo>
                    <a:pt x="79586" y="2532411"/>
                    <a:pt x="79218" y="2531920"/>
                    <a:pt x="78605" y="2531675"/>
                  </a:cubicBezTo>
                  <a:cubicBezTo>
                    <a:pt x="77992" y="2531430"/>
                    <a:pt x="77256" y="2531307"/>
                    <a:pt x="76520" y="2531307"/>
                  </a:cubicBezTo>
                  <a:moveTo>
                    <a:pt x="3091231" y="2443382"/>
                  </a:moveTo>
                  <a:cubicBezTo>
                    <a:pt x="3089514" y="2443382"/>
                    <a:pt x="3087797" y="2443750"/>
                    <a:pt x="3085958" y="2444241"/>
                  </a:cubicBezTo>
                  <a:cubicBezTo>
                    <a:pt x="3084118" y="2444731"/>
                    <a:pt x="3082279" y="2445467"/>
                    <a:pt x="3080562" y="2446325"/>
                  </a:cubicBezTo>
                  <a:cubicBezTo>
                    <a:pt x="3078723" y="2447184"/>
                    <a:pt x="3077006" y="2448287"/>
                    <a:pt x="3075289" y="2449514"/>
                  </a:cubicBezTo>
                  <a:cubicBezTo>
                    <a:pt x="3073572" y="2450740"/>
                    <a:pt x="3071978" y="2452089"/>
                    <a:pt x="3070384" y="2453683"/>
                  </a:cubicBezTo>
                  <a:cubicBezTo>
                    <a:pt x="3068176" y="2456013"/>
                    <a:pt x="3066337" y="2458466"/>
                    <a:pt x="3064988" y="2460918"/>
                  </a:cubicBezTo>
                  <a:cubicBezTo>
                    <a:pt x="3063639" y="2463371"/>
                    <a:pt x="3062903" y="2465823"/>
                    <a:pt x="3062536" y="2468153"/>
                  </a:cubicBezTo>
                  <a:cubicBezTo>
                    <a:pt x="3062168" y="2470483"/>
                    <a:pt x="3062536" y="2472691"/>
                    <a:pt x="3063149" y="2474653"/>
                  </a:cubicBezTo>
                  <a:cubicBezTo>
                    <a:pt x="3063884" y="2476615"/>
                    <a:pt x="3065111" y="2478209"/>
                    <a:pt x="3066950" y="2479435"/>
                  </a:cubicBezTo>
                  <a:cubicBezTo>
                    <a:pt x="3067563" y="2479803"/>
                    <a:pt x="3068176" y="2480171"/>
                    <a:pt x="3068912" y="2480416"/>
                  </a:cubicBezTo>
                  <a:cubicBezTo>
                    <a:pt x="3069648" y="2480661"/>
                    <a:pt x="3070261" y="2480907"/>
                    <a:pt x="3070997" y="2481152"/>
                  </a:cubicBezTo>
                  <a:cubicBezTo>
                    <a:pt x="3071733" y="2481397"/>
                    <a:pt x="3072468" y="2481397"/>
                    <a:pt x="3073327" y="2481520"/>
                  </a:cubicBezTo>
                  <a:cubicBezTo>
                    <a:pt x="3074185" y="2481520"/>
                    <a:pt x="3074921" y="2481520"/>
                    <a:pt x="3075779" y="2481520"/>
                  </a:cubicBezTo>
                  <a:cubicBezTo>
                    <a:pt x="3077496" y="2481520"/>
                    <a:pt x="3079213" y="2481152"/>
                    <a:pt x="3081053" y="2480661"/>
                  </a:cubicBezTo>
                  <a:cubicBezTo>
                    <a:pt x="3082892" y="2480171"/>
                    <a:pt x="3084731" y="2479435"/>
                    <a:pt x="3086448" y="2478577"/>
                  </a:cubicBezTo>
                  <a:cubicBezTo>
                    <a:pt x="3088288" y="2477718"/>
                    <a:pt x="3090004" y="2476615"/>
                    <a:pt x="3091721" y="2475388"/>
                  </a:cubicBezTo>
                  <a:cubicBezTo>
                    <a:pt x="3093438" y="2474162"/>
                    <a:pt x="3095032" y="2472691"/>
                    <a:pt x="3096626" y="2471219"/>
                  </a:cubicBezTo>
                  <a:cubicBezTo>
                    <a:pt x="3098956" y="2468889"/>
                    <a:pt x="3100796" y="2466436"/>
                    <a:pt x="3102145" y="2463861"/>
                  </a:cubicBezTo>
                  <a:cubicBezTo>
                    <a:pt x="3103494" y="2461409"/>
                    <a:pt x="3104229" y="2458833"/>
                    <a:pt x="3104597" y="2456503"/>
                  </a:cubicBezTo>
                  <a:cubicBezTo>
                    <a:pt x="3104843" y="2454174"/>
                    <a:pt x="3104597" y="2451966"/>
                    <a:pt x="3103861" y="2450004"/>
                  </a:cubicBezTo>
                  <a:cubicBezTo>
                    <a:pt x="3103126" y="2448042"/>
                    <a:pt x="3101777" y="2446448"/>
                    <a:pt x="3099937" y="2445221"/>
                  </a:cubicBezTo>
                  <a:cubicBezTo>
                    <a:pt x="3099324" y="2444854"/>
                    <a:pt x="3098711" y="2444486"/>
                    <a:pt x="3097975" y="2444241"/>
                  </a:cubicBezTo>
                  <a:cubicBezTo>
                    <a:pt x="3097362" y="2443995"/>
                    <a:pt x="3096626" y="2443750"/>
                    <a:pt x="3095891" y="2443505"/>
                  </a:cubicBezTo>
                  <a:cubicBezTo>
                    <a:pt x="3095155" y="2443382"/>
                    <a:pt x="3094419" y="2443260"/>
                    <a:pt x="3093561" y="2443137"/>
                  </a:cubicBezTo>
                  <a:cubicBezTo>
                    <a:pt x="3092702" y="2443014"/>
                    <a:pt x="3091966" y="2443137"/>
                    <a:pt x="3091108" y="2443137"/>
                  </a:cubicBezTo>
                  <a:moveTo>
                    <a:pt x="64748" y="2576189"/>
                  </a:moveTo>
                  <a:cubicBezTo>
                    <a:pt x="64748" y="2576189"/>
                    <a:pt x="63890" y="2576189"/>
                    <a:pt x="63522" y="2576312"/>
                  </a:cubicBezTo>
                  <a:cubicBezTo>
                    <a:pt x="63031" y="2576312"/>
                    <a:pt x="62663" y="2576557"/>
                    <a:pt x="62173" y="2576680"/>
                  </a:cubicBezTo>
                  <a:cubicBezTo>
                    <a:pt x="61682" y="2576802"/>
                    <a:pt x="61192" y="2577048"/>
                    <a:pt x="60701" y="2577293"/>
                  </a:cubicBezTo>
                  <a:cubicBezTo>
                    <a:pt x="60211" y="2577538"/>
                    <a:pt x="59598" y="2577784"/>
                    <a:pt x="59107" y="2578152"/>
                  </a:cubicBezTo>
                  <a:cubicBezTo>
                    <a:pt x="57390" y="2579132"/>
                    <a:pt x="55796" y="2580359"/>
                    <a:pt x="54202" y="2581708"/>
                  </a:cubicBezTo>
                  <a:cubicBezTo>
                    <a:pt x="52608" y="2583057"/>
                    <a:pt x="51136" y="2584651"/>
                    <a:pt x="49665" y="2586368"/>
                  </a:cubicBezTo>
                  <a:cubicBezTo>
                    <a:pt x="48316" y="2587962"/>
                    <a:pt x="47089" y="2589678"/>
                    <a:pt x="46108" y="2591395"/>
                  </a:cubicBezTo>
                  <a:cubicBezTo>
                    <a:pt x="45127" y="2593112"/>
                    <a:pt x="44392" y="2594706"/>
                    <a:pt x="44024" y="2596300"/>
                  </a:cubicBezTo>
                  <a:cubicBezTo>
                    <a:pt x="43779" y="2597282"/>
                    <a:pt x="43656" y="2598263"/>
                    <a:pt x="43779" y="2598998"/>
                  </a:cubicBezTo>
                  <a:cubicBezTo>
                    <a:pt x="43779" y="2599734"/>
                    <a:pt x="44024" y="2600470"/>
                    <a:pt x="44392" y="2600960"/>
                  </a:cubicBezTo>
                  <a:cubicBezTo>
                    <a:pt x="44759" y="2601451"/>
                    <a:pt x="45127" y="2601941"/>
                    <a:pt x="45741" y="2602187"/>
                  </a:cubicBezTo>
                  <a:cubicBezTo>
                    <a:pt x="46354" y="2602432"/>
                    <a:pt x="46967" y="2602555"/>
                    <a:pt x="47825" y="2602555"/>
                  </a:cubicBezTo>
                  <a:cubicBezTo>
                    <a:pt x="48193" y="2602555"/>
                    <a:pt x="48684" y="2602555"/>
                    <a:pt x="49052" y="2602432"/>
                  </a:cubicBezTo>
                  <a:cubicBezTo>
                    <a:pt x="49542" y="2602432"/>
                    <a:pt x="49910" y="2602187"/>
                    <a:pt x="50400" y="2602064"/>
                  </a:cubicBezTo>
                  <a:cubicBezTo>
                    <a:pt x="50891" y="2601941"/>
                    <a:pt x="51381" y="2601696"/>
                    <a:pt x="51872" y="2601451"/>
                  </a:cubicBezTo>
                  <a:cubicBezTo>
                    <a:pt x="52363" y="2601206"/>
                    <a:pt x="52976" y="2600960"/>
                    <a:pt x="53466" y="2600593"/>
                  </a:cubicBezTo>
                  <a:cubicBezTo>
                    <a:pt x="55183" y="2599612"/>
                    <a:pt x="56777" y="2598385"/>
                    <a:pt x="58494" y="2597036"/>
                  </a:cubicBezTo>
                  <a:cubicBezTo>
                    <a:pt x="60088" y="2595687"/>
                    <a:pt x="61682" y="2594093"/>
                    <a:pt x="63031" y="2592376"/>
                  </a:cubicBezTo>
                  <a:cubicBezTo>
                    <a:pt x="64380" y="2590782"/>
                    <a:pt x="65606" y="2588943"/>
                    <a:pt x="66588" y="2587349"/>
                  </a:cubicBezTo>
                  <a:cubicBezTo>
                    <a:pt x="67568" y="2585632"/>
                    <a:pt x="68304" y="2584038"/>
                    <a:pt x="68672" y="2582443"/>
                  </a:cubicBezTo>
                  <a:cubicBezTo>
                    <a:pt x="68917" y="2581462"/>
                    <a:pt x="69040" y="2580481"/>
                    <a:pt x="68917" y="2579745"/>
                  </a:cubicBezTo>
                  <a:cubicBezTo>
                    <a:pt x="68917" y="2579010"/>
                    <a:pt x="68672" y="2578274"/>
                    <a:pt x="68304" y="2577784"/>
                  </a:cubicBezTo>
                  <a:cubicBezTo>
                    <a:pt x="67936" y="2577293"/>
                    <a:pt x="67446" y="2576925"/>
                    <a:pt x="66955" y="2576557"/>
                  </a:cubicBezTo>
                  <a:cubicBezTo>
                    <a:pt x="66342" y="2576312"/>
                    <a:pt x="65729" y="2576189"/>
                    <a:pt x="64871" y="2576189"/>
                  </a:cubicBezTo>
                  <a:moveTo>
                    <a:pt x="3024153" y="2510706"/>
                  </a:moveTo>
                  <a:cubicBezTo>
                    <a:pt x="3022558" y="2510706"/>
                    <a:pt x="3020842" y="2511074"/>
                    <a:pt x="3019125" y="2511441"/>
                  </a:cubicBezTo>
                  <a:cubicBezTo>
                    <a:pt x="3017408" y="2511932"/>
                    <a:pt x="3015691" y="2512545"/>
                    <a:pt x="3013852" y="2513403"/>
                  </a:cubicBezTo>
                  <a:cubicBezTo>
                    <a:pt x="3012135" y="2514262"/>
                    <a:pt x="3010418" y="2515243"/>
                    <a:pt x="3008701" y="2516346"/>
                  </a:cubicBezTo>
                  <a:cubicBezTo>
                    <a:pt x="3006985" y="2517450"/>
                    <a:pt x="3005390" y="2518799"/>
                    <a:pt x="3003919" y="2520393"/>
                  </a:cubicBezTo>
                  <a:cubicBezTo>
                    <a:pt x="3001589" y="2522723"/>
                    <a:pt x="2999627" y="2525176"/>
                    <a:pt x="2998278" y="2527628"/>
                  </a:cubicBezTo>
                  <a:cubicBezTo>
                    <a:pt x="2996929" y="2530081"/>
                    <a:pt x="2995948" y="2532656"/>
                    <a:pt x="2995580" y="2534986"/>
                  </a:cubicBezTo>
                  <a:cubicBezTo>
                    <a:pt x="2995212" y="2537316"/>
                    <a:pt x="2995212" y="2539646"/>
                    <a:pt x="2995948" y="2541608"/>
                  </a:cubicBezTo>
                  <a:cubicBezTo>
                    <a:pt x="2996561" y="2543570"/>
                    <a:pt x="2997787" y="2545409"/>
                    <a:pt x="2999382" y="2546758"/>
                  </a:cubicBezTo>
                  <a:cubicBezTo>
                    <a:pt x="2999995" y="2547249"/>
                    <a:pt x="3000608" y="2547617"/>
                    <a:pt x="3001344" y="2547985"/>
                  </a:cubicBezTo>
                  <a:cubicBezTo>
                    <a:pt x="3002080" y="2548352"/>
                    <a:pt x="3002815" y="2548598"/>
                    <a:pt x="3003551" y="2548843"/>
                  </a:cubicBezTo>
                  <a:cubicBezTo>
                    <a:pt x="3004287" y="2549088"/>
                    <a:pt x="3005145" y="2549211"/>
                    <a:pt x="3005881" y="2549334"/>
                  </a:cubicBezTo>
                  <a:cubicBezTo>
                    <a:pt x="3006740" y="2549334"/>
                    <a:pt x="3007598" y="2549334"/>
                    <a:pt x="3008456" y="2549334"/>
                  </a:cubicBezTo>
                  <a:cubicBezTo>
                    <a:pt x="3010050" y="2549334"/>
                    <a:pt x="3011767" y="2548966"/>
                    <a:pt x="3013607" y="2548598"/>
                  </a:cubicBezTo>
                  <a:cubicBezTo>
                    <a:pt x="3015323" y="2548107"/>
                    <a:pt x="3017163" y="2547494"/>
                    <a:pt x="3018880" y="2546636"/>
                  </a:cubicBezTo>
                  <a:cubicBezTo>
                    <a:pt x="3020596" y="2545777"/>
                    <a:pt x="3022436" y="2544796"/>
                    <a:pt x="3024153" y="2543570"/>
                  </a:cubicBezTo>
                  <a:cubicBezTo>
                    <a:pt x="3025870" y="2542344"/>
                    <a:pt x="3027463" y="2540995"/>
                    <a:pt x="3029058" y="2539523"/>
                  </a:cubicBezTo>
                  <a:cubicBezTo>
                    <a:pt x="3031388" y="2537193"/>
                    <a:pt x="3033227" y="2534741"/>
                    <a:pt x="3034699" y="2532288"/>
                  </a:cubicBezTo>
                  <a:cubicBezTo>
                    <a:pt x="3036048" y="2529836"/>
                    <a:pt x="3037029" y="2527260"/>
                    <a:pt x="3037397" y="2524930"/>
                  </a:cubicBezTo>
                  <a:cubicBezTo>
                    <a:pt x="3037765" y="2522601"/>
                    <a:pt x="3037642" y="2520271"/>
                    <a:pt x="3037029" y="2518309"/>
                  </a:cubicBezTo>
                  <a:cubicBezTo>
                    <a:pt x="3036416" y="2516346"/>
                    <a:pt x="3035189" y="2514629"/>
                    <a:pt x="3033350" y="2513281"/>
                  </a:cubicBezTo>
                  <a:cubicBezTo>
                    <a:pt x="3032737" y="2512790"/>
                    <a:pt x="3032123" y="2512422"/>
                    <a:pt x="3031388" y="2512054"/>
                  </a:cubicBezTo>
                  <a:cubicBezTo>
                    <a:pt x="3030652" y="2511687"/>
                    <a:pt x="3029916" y="2511441"/>
                    <a:pt x="3029180" y="2511196"/>
                  </a:cubicBezTo>
                  <a:cubicBezTo>
                    <a:pt x="3028445" y="2510951"/>
                    <a:pt x="3027586" y="2510828"/>
                    <a:pt x="3026728" y="2510706"/>
                  </a:cubicBezTo>
                  <a:cubicBezTo>
                    <a:pt x="3025870" y="2510706"/>
                    <a:pt x="3025011" y="2510706"/>
                    <a:pt x="3024153" y="2510706"/>
                  </a:cubicBezTo>
                  <a:moveTo>
                    <a:pt x="54325" y="2620704"/>
                  </a:moveTo>
                  <a:cubicBezTo>
                    <a:pt x="54325" y="2620704"/>
                    <a:pt x="53466" y="2620704"/>
                    <a:pt x="52976" y="2620826"/>
                  </a:cubicBezTo>
                  <a:cubicBezTo>
                    <a:pt x="52485" y="2620826"/>
                    <a:pt x="51995" y="2621072"/>
                    <a:pt x="51504" y="2621194"/>
                  </a:cubicBezTo>
                  <a:cubicBezTo>
                    <a:pt x="51014" y="2621317"/>
                    <a:pt x="50400" y="2621562"/>
                    <a:pt x="49910" y="2621807"/>
                  </a:cubicBezTo>
                  <a:cubicBezTo>
                    <a:pt x="49297" y="2622053"/>
                    <a:pt x="48806" y="2622420"/>
                    <a:pt x="48193" y="2622788"/>
                  </a:cubicBezTo>
                  <a:cubicBezTo>
                    <a:pt x="46476" y="2623770"/>
                    <a:pt x="44759" y="2625118"/>
                    <a:pt x="43165" y="2626590"/>
                  </a:cubicBezTo>
                  <a:cubicBezTo>
                    <a:pt x="41571" y="2628061"/>
                    <a:pt x="39977" y="2629656"/>
                    <a:pt x="38751" y="2631372"/>
                  </a:cubicBezTo>
                  <a:cubicBezTo>
                    <a:pt x="37402" y="2633089"/>
                    <a:pt x="36298" y="2634806"/>
                    <a:pt x="35317" y="2636523"/>
                  </a:cubicBezTo>
                  <a:cubicBezTo>
                    <a:pt x="34459" y="2638240"/>
                    <a:pt x="33723" y="2639834"/>
                    <a:pt x="33355" y="2641428"/>
                  </a:cubicBezTo>
                  <a:cubicBezTo>
                    <a:pt x="33110" y="2642409"/>
                    <a:pt x="33110" y="2643268"/>
                    <a:pt x="33110" y="2644003"/>
                  </a:cubicBezTo>
                  <a:cubicBezTo>
                    <a:pt x="33110" y="2644739"/>
                    <a:pt x="33355" y="2645352"/>
                    <a:pt x="33723" y="2645965"/>
                  </a:cubicBezTo>
                  <a:cubicBezTo>
                    <a:pt x="34091" y="2646456"/>
                    <a:pt x="34459" y="2646823"/>
                    <a:pt x="35072" y="2647069"/>
                  </a:cubicBezTo>
                  <a:cubicBezTo>
                    <a:pt x="35685" y="2647314"/>
                    <a:pt x="36298" y="2647437"/>
                    <a:pt x="37034" y="2647437"/>
                  </a:cubicBezTo>
                  <a:cubicBezTo>
                    <a:pt x="37402" y="2647437"/>
                    <a:pt x="37892" y="2647437"/>
                    <a:pt x="38383" y="2647314"/>
                  </a:cubicBezTo>
                  <a:cubicBezTo>
                    <a:pt x="38873" y="2647314"/>
                    <a:pt x="39364" y="2647069"/>
                    <a:pt x="39854" y="2646946"/>
                  </a:cubicBezTo>
                  <a:cubicBezTo>
                    <a:pt x="40345" y="2646823"/>
                    <a:pt x="40958" y="2646578"/>
                    <a:pt x="41449" y="2646333"/>
                  </a:cubicBezTo>
                  <a:cubicBezTo>
                    <a:pt x="42062" y="2646088"/>
                    <a:pt x="42552" y="2645720"/>
                    <a:pt x="43165" y="2645352"/>
                  </a:cubicBezTo>
                  <a:cubicBezTo>
                    <a:pt x="44882" y="2644371"/>
                    <a:pt x="46599" y="2643022"/>
                    <a:pt x="48193" y="2641673"/>
                  </a:cubicBezTo>
                  <a:cubicBezTo>
                    <a:pt x="49787" y="2640202"/>
                    <a:pt x="51259" y="2638608"/>
                    <a:pt x="52608" y="2637013"/>
                  </a:cubicBezTo>
                  <a:cubicBezTo>
                    <a:pt x="53957" y="2635419"/>
                    <a:pt x="55060" y="2633580"/>
                    <a:pt x="56041" y="2631863"/>
                  </a:cubicBezTo>
                  <a:cubicBezTo>
                    <a:pt x="56900" y="2630146"/>
                    <a:pt x="57636" y="2628552"/>
                    <a:pt x="58003" y="2626958"/>
                  </a:cubicBezTo>
                  <a:cubicBezTo>
                    <a:pt x="58249" y="2625977"/>
                    <a:pt x="58249" y="2624996"/>
                    <a:pt x="58249" y="2624260"/>
                  </a:cubicBezTo>
                  <a:cubicBezTo>
                    <a:pt x="58249" y="2623524"/>
                    <a:pt x="58003" y="2622911"/>
                    <a:pt x="57636" y="2622298"/>
                  </a:cubicBezTo>
                  <a:cubicBezTo>
                    <a:pt x="57268" y="2621685"/>
                    <a:pt x="56900" y="2621440"/>
                    <a:pt x="56287" y="2621194"/>
                  </a:cubicBezTo>
                  <a:cubicBezTo>
                    <a:pt x="55673" y="2620949"/>
                    <a:pt x="55060" y="2620826"/>
                    <a:pt x="54325" y="2620826"/>
                  </a:cubicBezTo>
                  <a:moveTo>
                    <a:pt x="2955480" y="2577170"/>
                  </a:moveTo>
                  <a:cubicBezTo>
                    <a:pt x="2953886" y="2577170"/>
                    <a:pt x="2952292" y="2577415"/>
                    <a:pt x="2950575" y="2577906"/>
                  </a:cubicBezTo>
                  <a:cubicBezTo>
                    <a:pt x="2948859" y="2578274"/>
                    <a:pt x="2947142" y="2578887"/>
                    <a:pt x="2945425" y="2579745"/>
                  </a:cubicBezTo>
                  <a:cubicBezTo>
                    <a:pt x="2943708" y="2580481"/>
                    <a:pt x="2941991" y="2581462"/>
                    <a:pt x="2940397" y="2582566"/>
                  </a:cubicBezTo>
                  <a:cubicBezTo>
                    <a:pt x="2938803" y="2583670"/>
                    <a:pt x="2937086" y="2584896"/>
                    <a:pt x="2935615" y="2586368"/>
                  </a:cubicBezTo>
                  <a:cubicBezTo>
                    <a:pt x="2933285" y="2588575"/>
                    <a:pt x="2931322" y="2591027"/>
                    <a:pt x="2929851" y="2593603"/>
                  </a:cubicBezTo>
                  <a:cubicBezTo>
                    <a:pt x="2928379" y="2596055"/>
                    <a:pt x="2927399" y="2598630"/>
                    <a:pt x="2926908" y="2600960"/>
                  </a:cubicBezTo>
                  <a:cubicBezTo>
                    <a:pt x="2926417" y="2603413"/>
                    <a:pt x="2926417" y="2605620"/>
                    <a:pt x="2926908" y="2607705"/>
                  </a:cubicBezTo>
                  <a:cubicBezTo>
                    <a:pt x="2927399" y="2609790"/>
                    <a:pt x="2928502" y="2611507"/>
                    <a:pt x="2930096" y="2612978"/>
                  </a:cubicBezTo>
                  <a:cubicBezTo>
                    <a:pt x="2930709" y="2613468"/>
                    <a:pt x="2931322" y="2613959"/>
                    <a:pt x="2932058" y="2614327"/>
                  </a:cubicBezTo>
                  <a:cubicBezTo>
                    <a:pt x="2932794" y="2614695"/>
                    <a:pt x="2933530" y="2615063"/>
                    <a:pt x="2934266" y="2615308"/>
                  </a:cubicBezTo>
                  <a:cubicBezTo>
                    <a:pt x="2935002" y="2615553"/>
                    <a:pt x="2935860" y="2615798"/>
                    <a:pt x="2936841" y="2615798"/>
                  </a:cubicBezTo>
                  <a:cubicBezTo>
                    <a:pt x="2937822" y="2615798"/>
                    <a:pt x="2938680" y="2615921"/>
                    <a:pt x="2939539" y="2615921"/>
                  </a:cubicBezTo>
                  <a:cubicBezTo>
                    <a:pt x="2941133" y="2615921"/>
                    <a:pt x="2942727" y="2615676"/>
                    <a:pt x="2944444" y="2615185"/>
                  </a:cubicBezTo>
                  <a:cubicBezTo>
                    <a:pt x="2946161" y="2614818"/>
                    <a:pt x="2947877" y="2614204"/>
                    <a:pt x="2949472" y="2613346"/>
                  </a:cubicBezTo>
                  <a:cubicBezTo>
                    <a:pt x="2951189" y="2612610"/>
                    <a:pt x="2952905" y="2611629"/>
                    <a:pt x="2954499" y="2610525"/>
                  </a:cubicBezTo>
                  <a:cubicBezTo>
                    <a:pt x="2956094" y="2609422"/>
                    <a:pt x="2957688" y="2608195"/>
                    <a:pt x="2959282" y="2606724"/>
                  </a:cubicBezTo>
                  <a:cubicBezTo>
                    <a:pt x="2961735" y="2604394"/>
                    <a:pt x="2963697" y="2601941"/>
                    <a:pt x="2965168" y="2599489"/>
                  </a:cubicBezTo>
                  <a:cubicBezTo>
                    <a:pt x="2966640" y="2597036"/>
                    <a:pt x="2967621" y="2594461"/>
                    <a:pt x="2968111" y="2592008"/>
                  </a:cubicBezTo>
                  <a:cubicBezTo>
                    <a:pt x="2968602" y="2589556"/>
                    <a:pt x="2968602" y="2587226"/>
                    <a:pt x="2968111" y="2585264"/>
                  </a:cubicBezTo>
                  <a:cubicBezTo>
                    <a:pt x="2967621" y="2583179"/>
                    <a:pt x="2966517" y="2581340"/>
                    <a:pt x="2964800" y="2579991"/>
                  </a:cubicBezTo>
                  <a:cubicBezTo>
                    <a:pt x="2964187" y="2579500"/>
                    <a:pt x="2963574" y="2579010"/>
                    <a:pt x="2962838" y="2578642"/>
                  </a:cubicBezTo>
                  <a:cubicBezTo>
                    <a:pt x="2962102" y="2578274"/>
                    <a:pt x="2961367" y="2577906"/>
                    <a:pt x="2960631" y="2577661"/>
                  </a:cubicBezTo>
                  <a:cubicBezTo>
                    <a:pt x="2959895" y="2577415"/>
                    <a:pt x="2959037" y="2577293"/>
                    <a:pt x="2958178" y="2577170"/>
                  </a:cubicBezTo>
                  <a:cubicBezTo>
                    <a:pt x="2957320" y="2577170"/>
                    <a:pt x="2956462" y="2577048"/>
                    <a:pt x="2955480" y="2577170"/>
                  </a:cubicBezTo>
                  <a:moveTo>
                    <a:pt x="45373" y="2664973"/>
                  </a:moveTo>
                  <a:cubicBezTo>
                    <a:pt x="45373" y="2664973"/>
                    <a:pt x="44514" y="2664973"/>
                    <a:pt x="44024" y="2665095"/>
                  </a:cubicBezTo>
                  <a:cubicBezTo>
                    <a:pt x="43533" y="2665095"/>
                    <a:pt x="43043" y="2665341"/>
                    <a:pt x="42430" y="2665586"/>
                  </a:cubicBezTo>
                  <a:cubicBezTo>
                    <a:pt x="41939" y="2665831"/>
                    <a:pt x="41326" y="2666076"/>
                    <a:pt x="40713" y="2666321"/>
                  </a:cubicBezTo>
                  <a:cubicBezTo>
                    <a:pt x="40100" y="2666567"/>
                    <a:pt x="39486" y="2666935"/>
                    <a:pt x="38873" y="2667303"/>
                  </a:cubicBezTo>
                  <a:cubicBezTo>
                    <a:pt x="37157" y="2668406"/>
                    <a:pt x="35440" y="2669633"/>
                    <a:pt x="33846" y="2671104"/>
                  </a:cubicBezTo>
                  <a:cubicBezTo>
                    <a:pt x="32251" y="2672576"/>
                    <a:pt x="30780" y="2674170"/>
                    <a:pt x="29431" y="2675887"/>
                  </a:cubicBezTo>
                  <a:cubicBezTo>
                    <a:pt x="28082" y="2677603"/>
                    <a:pt x="26978" y="2679320"/>
                    <a:pt x="26120" y="2681037"/>
                  </a:cubicBezTo>
                  <a:cubicBezTo>
                    <a:pt x="25262" y="2682754"/>
                    <a:pt x="24648" y="2684471"/>
                    <a:pt x="24280" y="2685942"/>
                  </a:cubicBezTo>
                  <a:cubicBezTo>
                    <a:pt x="24158" y="2686923"/>
                    <a:pt x="24035" y="2687782"/>
                    <a:pt x="24280" y="2688518"/>
                  </a:cubicBezTo>
                  <a:cubicBezTo>
                    <a:pt x="24280" y="2689253"/>
                    <a:pt x="24648" y="2689866"/>
                    <a:pt x="24894" y="2690357"/>
                  </a:cubicBezTo>
                  <a:cubicBezTo>
                    <a:pt x="25139" y="2690847"/>
                    <a:pt x="25629" y="2691215"/>
                    <a:pt x="26243" y="2691461"/>
                  </a:cubicBezTo>
                  <a:cubicBezTo>
                    <a:pt x="26856" y="2691706"/>
                    <a:pt x="27469" y="2691828"/>
                    <a:pt x="28205" y="2691828"/>
                  </a:cubicBezTo>
                  <a:cubicBezTo>
                    <a:pt x="28695" y="2691828"/>
                    <a:pt x="29063" y="2691828"/>
                    <a:pt x="29554" y="2691706"/>
                  </a:cubicBezTo>
                  <a:cubicBezTo>
                    <a:pt x="30044" y="2691583"/>
                    <a:pt x="30535" y="2691461"/>
                    <a:pt x="31148" y="2691215"/>
                  </a:cubicBezTo>
                  <a:cubicBezTo>
                    <a:pt x="31638" y="2690970"/>
                    <a:pt x="32251" y="2690725"/>
                    <a:pt x="32865" y="2690479"/>
                  </a:cubicBezTo>
                  <a:cubicBezTo>
                    <a:pt x="33478" y="2690234"/>
                    <a:pt x="34091" y="2689866"/>
                    <a:pt x="34704" y="2689499"/>
                  </a:cubicBezTo>
                  <a:cubicBezTo>
                    <a:pt x="36421" y="2688395"/>
                    <a:pt x="38138" y="2687046"/>
                    <a:pt x="39732" y="2685574"/>
                  </a:cubicBezTo>
                  <a:cubicBezTo>
                    <a:pt x="41326" y="2684103"/>
                    <a:pt x="42797" y="2682386"/>
                    <a:pt x="44146" y="2680792"/>
                  </a:cubicBezTo>
                  <a:cubicBezTo>
                    <a:pt x="45495" y="2679075"/>
                    <a:pt x="46599" y="2677358"/>
                    <a:pt x="47457" y="2675641"/>
                  </a:cubicBezTo>
                  <a:cubicBezTo>
                    <a:pt x="48316" y="2673925"/>
                    <a:pt x="48929" y="2672208"/>
                    <a:pt x="49297" y="2670736"/>
                  </a:cubicBezTo>
                  <a:cubicBezTo>
                    <a:pt x="49419" y="2669755"/>
                    <a:pt x="49542" y="2668897"/>
                    <a:pt x="49419" y="2668161"/>
                  </a:cubicBezTo>
                  <a:cubicBezTo>
                    <a:pt x="49419" y="2667425"/>
                    <a:pt x="49052" y="2666812"/>
                    <a:pt x="48806" y="2666321"/>
                  </a:cubicBezTo>
                  <a:cubicBezTo>
                    <a:pt x="48438" y="2665831"/>
                    <a:pt x="47948" y="2665463"/>
                    <a:pt x="47457" y="2665218"/>
                  </a:cubicBezTo>
                  <a:cubicBezTo>
                    <a:pt x="46844" y="2664973"/>
                    <a:pt x="46231" y="2664850"/>
                    <a:pt x="45495" y="2664850"/>
                  </a:cubicBezTo>
                  <a:moveTo>
                    <a:pt x="37770" y="2708874"/>
                  </a:moveTo>
                  <a:cubicBezTo>
                    <a:pt x="37770" y="2708874"/>
                    <a:pt x="36789" y="2708874"/>
                    <a:pt x="36298" y="2709119"/>
                  </a:cubicBezTo>
                  <a:cubicBezTo>
                    <a:pt x="35808" y="2709119"/>
                    <a:pt x="35194" y="2709364"/>
                    <a:pt x="34581" y="2709610"/>
                  </a:cubicBezTo>
                  <a:cubicBezTo>
                    <a:pt x="33968" y="2709855"/>
                    <a:pt x="33355" y="2710100"/>
                    <a:pt x="32742" y="2710468"/>
                  </a:cubicBezTo>
                  <a:cubicBezTo>
                    <a:pt x="32129" y="2710836"/>
                    <a:pt x="31393" y="2711204"/>
                    <a:pt x="30780" y="2711572"/>
                  </a:cubicBezTo>
                  <a:cubicBezTo>
                    <a:pt x="29063" y="2712676"/>
                    <a:pt x="27346" y="2714024"/>
                    <a:pt x="25752" y="2715496"/>
                  </a:cubicBezTo>
                  <a:cubicBezTo>
                    <a:pt x="24158" y="2716967"/>
                    <a:pt x="22686" y="2718684"/>
                    <a:pt x="21337" y="2720401"/>
                  </a:cubicBezTo>
                  <a:cubicBezTo>
                    <a:pt x="19988" y="2722118"/>
                    <a:pt x="18885" y="2723834"/>
                    <a:pt x="18026" y="2725674"/>
                  </a:cubicBezTo>
                  <a:cubicBezTo>
                    <a:pt x="17168" y="2727391"/>
                    <a:pt x="16555" y="2729108"/>
                    <a:pt x="16310" y="2730579"/>
                  </a:cubicBezTo>
                  <a:cubicBezTo>
                    <a:pt x="16187" y="2731560"/>
                    <a:pt x="16187" y="2732296"/>
                    <a:pt x="16310" y="2733032"/>
                  </a:cubicBezTo>
                  <a:cubicBezTo>
                    <a:pt x="16310" y="2733767"/>
                    <a:pt x="16677" y="2734381"/>
                    <a:pt x="17045" y="2734749"/>
                  </a:cubicBezTo>
                  <a:cubicBezTo>
                    <a:pt x="17413" y="2735239"/>
                    <a:pt x="17904" y="2735607"/>
                    <a:pt x="18394" y="2735852"/>
                  </a:cubicBezTo>
                  <a:cubicBezTo>
                    <a:pt x="19007" y="2736097"/>
                    <a:pt x="19621" y="2736220"/>
                    <a:pt x="20356" y="2736220"/>
                  </a:cubicBezTo>
                  <a:cubicBezTo>
                    <a:pt x="20847" y="2736220"/>
                    <a:pt x="21337" y="2736220"/>
                    <a:pt x="21828" y="2736097"/>
                  </a:cubicBezTo>
                  <a:cubicBezTo>
                    <a:pt x="22318" y="2736097"/>
                    <a:pt x="22932" y="2735852"/>
                    <a:pt x="23545" y="2735607"/>
                  </a:cubicBezTo>
                  <a:cubicBezTo>
                    <a:pt x="24158" y="2735362"/>
                    <a:pt x="24771" y="2735116"/>
                    <a:pt x="25384" y="2734749"/>
                  </a:cubicBezTo>
                  <a:cubicBezTo>
                    <a:pt x="25997" y="2734381"/>
                    <a:pt x="26733" y="2734013"/>
                    <a:pt x="27346" y="2733645"/>
                  </a:cubicBezTo>
                  <a:cubicBezTo>
                    <a:pt x="29063" y="2732541"/>
                    <a:pt x="30780" y="2731192"/>
                    <a:pt x="32374" y="2729598"/>
                  </a:cubicBezTo>
                  <a:cubicBezTo>
                    <a:pt x="33968" y="2728127"/>
                    <a:pt x="35440" y="2726410"/>
                    <a:pt x="36789" y="2724693"/>
                  </a:cubicBezTo>
                  <a:cubicBezTo>
                    <a:pt x="38138" y="2722976"/>
                    <a:pt x="39241" y="2721137"/>
                    <a:pt x="40100" y="2719420"/>
                  </a:cubicBezTo>
                  <a:cubicBezTo>
                    <a:pt x="40958" y="2717703"/>
                    <a:pt x="41571" y="2715986"/>
                    <a:pt x="41816" y="2714515"/>
                  </a:cubicBezTo>
                  <a:cubicBezTo>
                    <a:pt x="41939" y="2713534"/>
                    <a:pt x="41939" y="2712798"/>
                    <a:pt x="41816" y="2712062"/>
                  </a:cubicBezTo>
                  <a:cubicBezTo>
                    <a:pt x="41816" y="2711326"/>
                    <a:pt x="41449" y="2710713"/>
                    <a:pt x="41081" y="2710346"/>
                  </a:cubicBezTo>
                  <a:cubicBezTo>
                    <a:pt x="40713" y="2709978"/>
                    <a:pt x="40222" y="2709487"/>
                    <a:pt x="39732" y="2709242"/>
                  </a:cubicBezTo>
                  <a:cubicBezTo>
                    <a:pt x="39241" y="2708996"/>
                    <a:pt x="38505" y="2708874"/>
                    <a:pt x="37770" y="2708874"/>
                  </a:cubicBezTo>
                  <a:moveTo>
                    <a:pt x="2885091" y="2642286"/>
                  </a:moveTo>
                  <a:cubicBezTo>
                    <a:pt x="2883620" y="2642286"/>
                    <a:pt x="2882026" y="2642532"/>
                    <a:pt x="2880431" y="2642900"/>
                  </a:cubicBezTo>
                  <a:cubicBezTo>
                    <a:pt x="2878837" y="2643268"/>
                    <a:pt x="2877121" y="2643881"/>
                    <a:pt x="2875526" y="2644616"/>
                  </a:cubicBezTo>
                  <a:cubicBezTo>
                    <a:pt x="2873932" y="2645352"/>
                    <a:pt x="2872216" y="2646210"/>
                    <a:pt x="2870621" y="2647314"/>
                  </a:cubicBezTo>
                  <a:cubicBezTo>
                    <a:pt x="2869027" y="2648418"/>
                    <a:pt x="2867433" y="2649521"/>
                    <a:pt x="2865961" y="2650870"/>
                  </a:cubicBezTo>
                  <a:cubicBezTo>
                    <a:pt x="2863509" y="2653078"/>
                    <a:pt x="2861547" y="2655530"/>
                    <a:pt x="2859953" y="2657983"/>
                  </a:cubicBezTo>
                  <a:cubicBezTo>
                    <a:pt x="2858358" y="2660435"/>
                    <a:pt x="2857255" y="2663011"/>
                    <a:pt x="2856764" y="2665463"/>
                  </a:cubicBezTo>
                  <a:cubicBezTo>
                    <a:pt x="2856151" y="2667916"/>
                    <a:pt x="2856028" y="2670246"/>
                    <a:pt x="2856519" y="2672453"/>
                  </a:cubicBezTo>
                  <a:cubicBezTo>
                    <a:pt x="2856887" y="2674538"/>
                    <a:pt x="2857868" y="2676500"/>
                    <a:pt x="2859339" y="2677971"/>
                  </a:cubicBezTo>
                  <a:cubicBezTo>
                    <a:pt x="2859953" y="2678584"/>
                    <a:pt x="2860566" y="2679075"/>
                    <a:pt x="2861301" y="2679443"/>
                  </a:cubicBezTo>
                  <a:cubicBezTo>
                    <a:pt x="2862037" y="2679933"/>
                    <a:pt x="2862773" y="2680179"/>
                    <a:pt x="2863631" y="2680546"/>
                  </a:cubicBezTo>
                  <a:cubicBezTo>
                    <a:pt x="2864490" y="2680792"/>
                    <a:pt x="2865348" y="2681037"/>
                    <a:pt x="2866206" y="2681160"/>
                  </a:cubicBezTo>
                  <a:cubicBezTo>
                    <a:pt x="2867065" y="2681282"/>
                    <a:pt x="2868046" y="2681282"/>
                    <a:pt x="2869027" y="2681282"/>
                  </a:cubicBezTo>
                  <a:cubicBezTo>
                    <a:pt x="2870499" y="2681282"/>
                    <a:pt x="2872093" y="2681037"/>
                    <a:pt x="2873809" y="2680669"/>
                  </a:cubicBezTo>
                  <a:cubicBezTo>
                    <a:pt x="2875526" y="2680301"/>
                    <a:pt x="2877121" y="2679688"/>
                    <a:pt x="2878715" y="2678953"/>
                  </a:cubicBezTo>
                  <a:cubicBezTo>
                    <a:pt x="2880431" y="2678216"/>
                    <a:pt x="2882026" y="2677358"/>
                    <a:pt x="2883620" y="2676255"/>
                  </a:cubicBezTo>
                  <a:cubicBezTo>
                    <a:pt x="2885214" y="2675151"/>
                    <a:pt x="2886808" y="2674047"/>
                    <a:pt x="2888280" y="2672698"/>
                  </a:cubicBezTo>
                  <a:cubicBezTo>
                    <a:pt x="2890732" y="2670491"/>
                    <a:pt x="2892817" y="2668038"/>
                    <a:pt x="2894289" y="2665463"/>
                  </a:cubicBezTo>
                  <a:cubicBezTo>
                    <a:pt x="2895883" y="2663011"/>
                    <a:pt x="2896986" y="2660435"/>
                    <a:pt x="2897599" y="2657983"/>
                  </a:cubicBezTo>
                  <a:cubicBezTo>
                    <a:pt x="2898213" y="2655530"/>
                    <a:pt x="2898335" y="2653200"/>
                    <a:pt x="2897845" y="2650993"/>
                  </a:cubicBezTo>
                  <a:cubicBezTo>
                    <a:pt x="2897354" y="2648908"/>
                    <a:pt x="2896373" y="2646946"/>
                    <a:pt x="2894902" y="2645475"/>
                  </a:cubicBezTo>
                  <a:cubicBezTo>
                    <a:pt x="2894289" y="2644861"/>
                    <a:pt x="2893676" y="2644371"/>
                    <a:pt x="2892940" y="2644003"/>
                  </a:cubicBezTo>
                  <a:cubicBezTo>
                    <a:pt x="2892204" y="2643513"/>
                    <a:pt x="2891468" y="2643268"/>
                    <a:pt x="2890610" y="2642900"/>
                  </a:cubicBezTo>
                  <a:cubicBezTo>
                    <a:pt x="2889751" y="2642654"/>
                    <a:pt x="2888893" y="2642409"/>
                    <a:pt x="2888034" y="2642286"/>
                  </a:cubicBezTo>
                  <a:cubicBezTo>
                    <a:pt x="2887176" y="2642164"/>
                    <a:pt x="2886195" y="2642164"/>
                    <a:pt x="2885214" y="2642164"/>
                  </a:cubicBezTo>
                  <a:moveTo>
                    <a:pt x="31638" y="2752530"/>
                  </a:moveTo>
                  <a:cubicBezTo>
                    <a:pt x="31638" y="2752530"/>
                    <a:pt x="30657" y="2752530"/>
                    <a:pt x="30044" y="2752775"/>
                  </a:cubicBezTo>
                  <a:cubicBezTo>
                    <a:pt x="29431" y="2752898"/>
                    <a:pt x="28818" y="2753020"/>
                    <a:pt x="28205" y="2753266"/>
                  </a:cubicBezTo>
                  <a:cubicBezTo>
                    <a:pt x="27592" y="2753511"/>
                    <a:pt x="26856" y="2753756"/>
                    <a:pt x="26243" y="2754124"/>
                  </a:cubicBezTo>
                  <a:cubicBezTo>
                    <a:pt x="25507" y="2754492"/>
                    <a:pt x="24894" y="2754860"/>
                    <a:pt x="24158" y="2755350"/>
                  </a:cubicBezTo>
                  <a:cubicBezTo>
                    <a:pt x="22441" y="2756454"/>
                    <a:pt x="20724" y="2757925"/>
                    <a:pt x="19130" y="2759520"/>
                  </a:cubicBezTo>
                  <a:cubicBezTo>
                    <a:pt x="17536" y="2761114"/>
                    <a:pt x="16064" y="2762708"/>
                    <a:pt x="14838" y="2764547"/>
                  </a:cubicBezTo>
                  <a:cubicBezTo>
                    <a:pt x="13612" y="2766264"/>
                    <a:pt x="12508" y="2768104"/>
                    <a:pt x="11650" y="2769820"/>
                  </a:cubicBezTo>
                  <a:cubicBezTo>
                    <a:pt x="10791" y="2771537"/>
                    <a:pt x="10301" y="2773254"/>
                    <a:pt x="10178" y="2774726"/>
                  </a:cubicBezTo>
                  <a:cubicBezTo>
                    <a:pt x="10178" y="2775584"/>
                    <a:pt x="10178" y="2776442"/>
                    <a:pt x="10178" y="2777056"/>
                  </a:cubicBezTo>
                  <a:cubicBezTo>
                    <a:pt x="10301" y="2777791"/>
                    <a:pt x="10546" y="2778282"/>
                    <a:pt x="10914" y="2778772"/>
                  </a:cubicBezTo>
                  <a:cubicBezTo>
                    <a:pt x="11282" y="2779263"/>
                    <a:pt x="11772" y="2779508"/>
                    <a:pt x="12263" y="2779753"/>
                  </a:cubicBezTo>
                  <a:cubicBezTo>
                    <a:pt x="12753" y="2779999"/>
                    <a:pt x="13489" y="2780121"/>
                    <a:pt x="14102" y="2780121"/>
                  </a:cubicBezTo>
                  <a:cubicBezTo>
                    <a:pt x="14593" y="2780121"/>
                    <a:pt x="15083" y="2780121"/>
                    <a:pt x="15696" y="2779876"/>
                  </a:cubicBezTo>
                  <a:cubicBezTo>
                    <a:pt x="16310" y="2779876"/>
                    <a:pt x="16800" y="2779631"/>
                    <a:pt x="17536" y="2779385"/>
                  </a:cubicBezTo>
                  <a:cubicBezTo>
                    <a:pt x="18272" y="2779140"/>
                    <a:pt x="18762" y="2778895"/>
                    <a:pt x="19498" y="2778527"/>
                  </a:cubicBezTo>
                  <a:cubicBezTo>
                    <a:pt x="20234" y="2778159"/>
                    <a:pt x="20847" y="2777791"/>
                    <a:pt x="21583" y="2777301"/>
                  </a:cubicBezTo>
                  <a:cubicBezTo>
                    <a:pt x="23299" y="2776197"/>
                    <a:pt x="25016" y="2774726"/>
                    <a:pt x="26733" y="2773132"/>
                  </a:cubicBezTo>
                  <a:cubicBezTo>
                    <a:pt x="28327" y="2771537"/>
                    <a:pt x="29799" y="2769820"/>
                    <a:pt x="31148" y="2768104"/>
                  </a:cubicBezTo>
                  <a:cubicBezTo>
                    <a:pt x="32497" y="2766387"/>
                    <a:pt x="33478" y="2764547"/>
                    <a:pt x="34336" y="2762831"/>
                  </a:cubicBezTo>
                  <a:cubicBezTo>
                    <a:pt x="35194" y="2761114"/>
                    <a:pt x="35685" y="2759397"/>
                    <a:pt x="35808" y="2757925"/>
                  </a:cubicBezTo>
                  <a:cubicBezTo>
                    <a:pt x="35808" y="2757067"/>
                    <a:pt x="35808" y="2756209"/>
                    <a:pt x="35808" y="2755596"/>
                  </a:cubicBezTo>
                  <a:cubicBezTo>
                    <a:pt x="35685" y="2754982"/>
                    <a:pt x="35440" y="2754369"/>
                    <a:pt x="35072" y="2753879"/>
                  </a:cubicBezTo>
                  <a:cubicBezTo>
                    <a:pt x="34704" y="2753388"/>
                    <a:pt x="34213" y="2753143"/>
                    <a:pt x="33723" y="2752898"/>
                  </a:cubicBezTo>
                  <a:cubicBezTo>
                    <a:pt x="33232" y="2752652"/>
                    <a:pt x="32497" y="2752530"/>
                    <a:pt x="31884" y="2752530"/>
                  </a:cubicBezTo>
                  <a:moveTo>
                    <a:pt x="2813599" y="2706053"/>
                  </a:moveTo>
                  <a:cubicBezTo>
                    <a:pt x="2812127" y="2706053"/>
                    <a:pt x="2810656" y="2706299"/>
                    <a:pt x="2809061" y="2706666"/>
                  </a:cubicBezTo>
                  <a:cubicBezTo>
                    <a:pt x="2807467" y="2707034"/>
                    <a:pt x="2805873" y="2707525"/>
                    <a:pt x="2804402" y="2708261"/>
                  </a:cubicBezTo>
                  <a:cubicBezTo>
                    <a:pt x="2802808" y="2708874"/>
                    <a:pt x="2801213" y="2709732"/>
                    <a:pt x="2799619" y="2710713"/>
                  </a:cubicBezTo>
                  <a:cubicBezTo>
                    <a:pt x="2798025" y="2711694"/>
                    <a:pt x="2796553" y="2712798"/>
                    <a:pt x="2795082" y="2714147"/>
                  </a:cubicBezTo>
                  <a:cubicBezTo>
                    <a:pt x="2792629" y="2716354"/>
                    <a:pt x="2790545" y="2718807"/>
                    <a:pt x="2788828" y="2721259"/>
                  </a:cubicBezTo>
                  <a:cubicBezTo>
                    <a:pt x="2787233" y="2723712"/>
                    <a:pt x="2786007" y="2726287"/>
                    <a:pt x="2785271" y="2728740"/>
                  </a:cubicBezTo>
                  <a:cubicBezTo>
                    <a:pt x="2784536" y="2731192"/>
                    <a:pt x="2784413" y="2733645"/>
                    <a:pt x="2784658" y="2735852"/>
                  </a:cubicBezTo>
                  <a:cubicBezTo>
                    <a:pt x="2785026" y="2738059"/>
                    <a:pt x="2785762" y="2740022"/>
                    <a:pt x="2787233" y="2741616"/>
                  </a:cubicBezTo>
                  <a:cubicBezTo>
                    <a:pt x="2787847" y="2742229"/>
                    <a:pt x="2788460" y="2742842"/>
                    <a:pt x="2789196" y="2743333"/>
                  </a:cubicBezTo>
                  <a:cubicBezTo>
                    <a:pt x="2789931" y="2743823"/>
                    <a:pt x="2790667" y="2744191"/>
                    <a:pt x="2791525" y="2744559"/>
                  </a:cubicBezTo>
                  <a:cubicBezTo>
                    <a:pt x="2792384" y="2744927"/>
                    <a:pt x="2793242" y="2745049"/>
                    <a:pt x="2794223" y="2745295"/>
                  </a:cubicBezTo>
                  <a:cubicBezTo>
                    <a:pt x="2795205" y="2745540"/>
                    <a:pt x="2796185" y="2745540"/>
                    <a:pt x="2797166" y="2745540"/>
                  </a:cubicBezTo>
                  <a:cubicBezTo>
                    <a:pt x="2798638" y="2745540"/>
                    <a:pt x="2800110" y="2745295"/>
                    <a:pt x="2801704" y="2744927"/>
                  </a:cubicBezTo>
                  <a:cubicBezTo>
                    <a:pt x="2803298" y="2744559"/>
                    <a:pt x="2804892" y="2744069"/>
                    <a:pt x="2806486" y="2743333"/>
                  </a:cubicBezTo>
                  <a:cubicBezTo>
                    <a:pt x="2808080" y="2742719"/>
                    <a:pt x="2809675" y="2741861"/>
                    <a:pt x="2811269" y="2740880"/>
                  </a:cubicBezTo>
                  <a:cubicBezTo>
                    <a:pt x="2812863" y="2739899"/>
                    <a:pt x="2814335" y="2738795"/>
                    <a:pt x="2815806" y="2737446"/>
                  </a:cubicBezTo>
                  <a:cubicBezTo>
                    <a:pt x="2818259" y="2735239"/>
                    <a:pt x="2820343" y="2732909"/>
                    <a:pt x="2822060" y="2730334"/>
                  </a:cubicBezTo>
                  <a:cubicBezTo>
                    <a:pt x="2823654" y="2727881"/>
                    <a:pt x="2824881" y="2725306"/>
                    <a:pt x="2825616" y="2722854"/>
                  </a:cubicBezTo>
                  <a:cubicBezTo>
                    <a:pt x="2826352" y="2720401"/>
                    <a:pt x="2826475" y="2717949"/>
                    <a:pt x="2826230" y="2715741"/>
                  </a:cubicBezTo>
                  <a:cubicBezTo>
                    <a:pt x="2825862" y="2713534"/>
                    <a:pt x="2825003" y="2711572"/>
                    <a:pt x="2823654" y="2709978"/>
                  </a:cubicBezTo>
                  <a:cubicBezTo>
                    <a:pt x="2823041" y="2709364"/>
                    <a:pt x="2822428" y="2708751"/>
                    <a:pt x="2821692" y="2708261"/>
                  </a:cubicBezTo>
                  <a:cubicBezTo>
                    <a:pt x="2820956" y="2707770"/>
                    <a:pt x="2820221" y="2707402"/>
                    <a:pt x="2819363" y="2707034"/>
                  </a:cubicBezTo>
                  <a:cubicBezTo>
                    <a:pt x="2818504" y="2706666"/>
                    <a:pt x="2817646" y="2706544"/>
                    <a:pt x="2816665" y="2706299"/>
                  </a:cubicBezTo>
                  <a:cubicBezTo>
                    <a:pt x="2815683" y="2706053"/>
                    <a:pt x="2814703" y="2706053"/>
                    <a:pt x="2813721" y="2706053"/>
                  </a:cubicBezTo>
                  <a:moveTo>
                    <a:pt x="26978" y="2795695"/>
                  </a:moveTo>
                  <a:cubicBezTo>
                    <a:pt x="26978" y="2795695"/>
                    <a:pt x="25875" y="2795695"/>
                    <a:pt x="25262" y="2795940"/>
                  </a:cubicBezTo>
                  <a:cubicBezTo>
                    <a:pt x="24648" y="2796186"/>
                    <a:pt x="24035" y="2796308"/>
                    <a:pt x="23422" y="2796554"/>
                  </a:cubicBezTo>
                  <a:cubicBezTo>
                    <a:pt x="22809" y="2796799"/>
                    <a:pt x="22073" y="2797167"/>
                    <a:pt x="21337" y="2797535"/>
                  </a:cubicBezTo>
                  <a:cubicBezTo>
                    <a:pt x="20602" y="2797902"/>
                    <a:pt x="19866" y="2798393"/>
                    <a:pt x="19130" y="2798884"/>
                  </a:cubicBezTo>
                  <a:cubicBezTo>
                    <a:pt x="17291" y="2800110"/>
                    <a:pt x="15574" y="2801582"/>
                    <a:pt x="13980" y="2803175"/>
                  </a:cubicBezTo>
                  <a:cubicBezTo>
                    <a:pt x="12385" y="2804770"/>
                    <a:pt x="10914" y="2806487"/>
                    <a:pt x="9688" y="2808326"/>
                  </a:cubicBezTo>
                  <a:cubicBezTo>
                    <a:pt x="8461" y="2810043"/>
                    <a:pt x="7358" y="2811882"/>
                    <a:pt x="6622" y="2813599"/>
                  </a:cubicBezTo>
                  <a:cubicBezTo>
                    <a:pt x="5886" y="2815316"/>
                    <a:pt x="5396" y="2817033"/>
                    <a:pt x="5273" y="2818504"/>
                  </a:cubicBezTo>
                  <a:cubicBezTo>
                    <a:pt x="5273" y="2819363"/>
                    <a:pt x="5273" y="2820098"/>
                    <a:pt x="5273" y="2820712"/>
                  </a:cubicBezTo>
                  <a:cubicBezTo>
                    <a:pt x="5396" y="2821325"/>
                    <a:pt x="5641" y="2821938"/>
                    <a:pt x="6009" y="2822305"/>
                  </a:cubicBezTo>
                  <a:cubicBezTo>
                    <a:pt x="6377" y="2822796"/>
                    <a:pt x="6745" y="2823042"/>
                    <a:pt x="7358" y="2823287"/>
                  </a:cubicBezTo>
                  <a:cubicBezTo>
                    <a:pt x="7848" y="2823532"/>
                    <a:pt x="8461" y="2823655"/>
                    <a:pt x="9197" y="2823655"/>
                  </a:cubicBezTo>
                  <a:cubicBezTo>
                    <a:pt x="9688" y="2823655"/>
                    <a:pt x="10301" y="2823655"/>
                    <a:pt x="10914" y="2823409"/>
                  </a:cubicBezTo>
                  <a:cubicBezTo>
                    <a:pt x="11527" y="2823287"/>
                    <a:pt x="12140" y="2823042"/>
                    <a:pt x="12753" y="2822796"/>
                  </a:cubicBezTo>
                  <a:cubicBezTo>
                    <a:pt x="13367" y="2822551"/>
                    <a:pt x="14102" y="2822183"/>
                    <a:pt x="14838" y="2821815"/>
                  </a:cubicBezTo>
                  <a:cubicBezTo>
                    <a:pt x="15574" y="2821447"/>
                    <a:pt x="16310" y="2820957"/>
                    <a:pt x="17045" y="2820466"/>
                  </a:cubicBezTo>
                  <a:cubicBezTo>
                    <a:pt x="18885" y="2819240"/>
                    <a:pt x="20602" y="2817768"/>
                    <a:pt x="22196" y="2816174"/>
                  </a:cubicBezTo>
                  <a:cubicBezTo>
                    <a:pt x="23790" y="2814580"/>
                    <a:pt x="25262" y="2812863"/>
                    <a:pt x="26488" y="2811024"/>
                  </a:cubicBezTo>
                  <a:cubicBezTo>
                    <a:pt x="27714" y="2809307"/>
                    <a:pt x="28818" y="2807467"/>
                    <a:pt x="29554" y="2805751"/>
                  </a:cubicBezTo>
                  <a:cubicBezTo>
                    <a:pt x="30289" y="2804034"/>
                    <a:pt x="30780" y="2802317"/>
                    <a:pt x="31025" y="2800845"/>
                  </a:cubicBezTo>
                  <a:cubicBezTo>
                    <a:pt x="31025" y="2799987"/>
                    <a:pt x="31025" y="2799252"/>
                    <a:pt x="30902" y="2798638"/>
                  </a:cubicBezTo>
                  <a:cubicBezTo>
                    <a:pt x="30780" y="2798025"/>
                    <a:pt x="30535" y="2797412"/>
                    <a:pt x="30167" y="2797044"/>
                  </a:cubicBezTo>
                  <a:cubicBezTo>
                    <a:pt x="29799" y="2796676"/>
                    <a:pt x="29308" y="2796308"/>
                    <a:pt x="28818" y="2796063"/>
                  </a:cubicBezTo>
                  <a:cubicBezTo>
                    <a:pt x="28327" y="2795818"/>
                    <a:pt x="27714" y="2795695"/>
                    <a:pt x="26978" y="2795695"/>
                  </a:cubicBezTo>
                  <a:moveTo>
                    <a:pt x="2740512" y="2768594"/>
                  </a:moveTo>
                  <a:cubicBezTo>
                    <a:pt x="2739163" y="2768594"/>
                    <a:pt x="2737692" y="2768839"/>
                    <a:pt x="2736220" y="2769085"/>
                  </a:cubicBezTo>
                  <a:cubicBezTo>
                    <a:pt x="2734748" y="2769330"/>
                    <a:pt x="2733154" y="2769943"/>
                    <a:pt x="2731683" y="2770556"/>
                  </a:cubicBezTo>
                  <a:cubicBezTo>
                    <a:pt x="2730211" y="2771169"/>
                    <a:pt x="2728617" y="2771905"/>
                    <a:pt x="2727145" y="2772886"/>
                  </a:cubicBezTo>
                  <a:cubicBezTo>
                    <a:pt x="2725674" y="2773867"/>
                    <a:pt x="2724080" y="2774848"/>
                    <a:pt x="2722731" y="2776075"/>
                  </a:cubicBezTo>
                  <a:cubicBezTo>
                    <a:pt x="2720278" y="2778159"/>
                    <a:pt x="2718071" y="2780612"/>
                    <a:pt x="2716354" y="2783064"/>
                  </a:cubicBezTo>
                  <a:cubicBezTo>
                    <a:pt x="2714637" y="2785517"/>
                    <a:pt x="2713411" y="2788092"/>
                    <a:pt x="2712552" y="2790545"/>
                  </a:cubicBezTo>
                  <a:cubicBezTo>
                    <a:pt x="2711817" y="2792997"/>
                    <a:pt x="2711449" y="2795450"/>
                    <a:pt x="2711694" y="2797780"/>
                  </a:cubicBezTo>
                  <a:cubicBezTo>
                    <a:pt x="2711939" y="2799987"/>
                    <a:pt x="2712675" y="2802072"/>
                    <a:pt x="2714024" y="2803666"/>
                  </a:cubicBezTo>
                  <a:cubicBezTo>
                    <a:pt x="2714637" y="2804402"/>
                    <a:pt x="2715250" y="2805015"/>
                    <a:pt x="2715986" y="2805628"/>
                  </a:cubicBezTo>
                  <a:cubicBezTo>
                    <a:pt x="2716722" y="2806119"/>
                    <a:pt x="2717458" y="2806609"/>
                    <a:pt x="2718316" y="2806977"/>
                  </a:cubicBezTo>
                  <a:cubicBezTo>
                    <a:pt x="2719174" y="2807345"/>
                    <a:pt x="2720155" y="2807590"/>
                    <a:pt x="2721014" y="2807835"/>
                  </a:cubicBezTo>
                  <a:cubicBezTo>
                    <a:pt x="2721995" y="2807958"/>
                    <a:pt x="2722976" y="2808081"/>
                    <a:pt x="2724080" y="2808081"/>
                  </a:cubicBezTo>
                  <a:cubicBezTo>
                    <a:pt x="2725429" y="2808081"/>
                    <a:pt x="2726900" y="2807958"/>
                    <a:pt x="2728372" y="2807590"/>
                  </a:cubicBezTo>
                  <a:cubicBezTo>
                    <a:pt x="2729843" y="2807222"/>
                    <a:pt x="2731315" y="2806855"/>
                    <a:pt x="2732909" y="2806119"/>
                  </a:cubicBezTo>
                  <a:cubicBezTo>
                    <a:pt x="2734380" y="2805505"/>
                    <a:pt x="2735975" y="2804770"/>
                    <a:pt x="2737446" y="2803789"/>
                  </a:cubicBezTo>
                  <a:cubicBezTo>
                    <a:pt x="2738918" y="2802808"/>
                    <a:pt x="2740389" y="2801827"/>
                    <a:pt x="2741861" y="2800600"/>
                  </a:cubicBezTo>
                  <a:cubicBezTo>
                    <a:pt x="2744436" y="2798516"/>
                    <a:pt x="2746643" y="2796063"/>
                    <a:pt x="2748360" y="2793610"/>
                  </a:cubicBezTo>
                  <a:cubicBezTo>
                    <a:pt x="2750077" y="2791158"/>
                    <a:pt x="2751426" y="2788583"/>
                    <a:pt x="2752162" y="2786007"/>
                  </a:cubicBezTo>
                  <a:cubicBezTo>
                    <a:pt x="2752897" y="2783555"/>
                    <a:pt x="2753265" y="2781102"/>
                    <a:pt x="2753020" y="2778772"/>
                  </a:cubicBezTo>
                  <a:cubicBezTo>
                    <a:pt x="2752775" y="2776565"/>
                    <a:pt x="2752039" y="2774480"/>
                    <a:pt x="2750690" y="2772886"/>
                  </a:cubicBezTo>
                  <a:cubicBezTo>
                    <a:pt x="2750077" y="2772150"/>
                    <a:pt x="2749464" y="2771537"/>
                    <a:pt x="2748728" y="2770924"/>
                  </a:cubicBezTo>
                  <a:cubicBezTo>
                    <a:pt x="2747992" y="2770311"/>
                    <a:pt x="2747134" y="2769943"/>
                    <a:pt x="2746275" y="2769575"/>
                  </a:cubicBezTo>
                  <a:cubicBezTo>
                    <a:pt x="2745417" y="2769207"/>
                    <a:pt x="2744436" y="2768962"/>
                    <a:pt x="2743578" y="2768839"/>
                  </a:cubicBezTo>
                  <a:cubicBezTo>
                    <a:pt x="2742597" y="2768717"/>
                    <a:pt x="2741615" y="2768594"/>
                    <a:pt x="2740512" y="2768594"/>
                  </a:cubicBezTo>
                  <a:moveTo>
                    <a:pt x="23913" y="2838370"/>
                  </a:moveTo>
                  <a:cubicBezTo>
                    <a:pt x="23913" y="2838370"/>
                    <a:pt x="22809" y="2838370"/>
                    <a:pt x="22196" y="2838615"/>
                  </a:cubicBezTo>
                  <a:cubicBezTo>
                    <a:pt x="21583" y="2838738"/>
                    <a:pt x="20847" y="2838983"/>
                    <a:pt x="20234" y="2839228"/>
                  </a:cubicBezTo>
                  <a:cubicBezTo>
                    <a:pt x="19498" y="2839474"/>
                    <a:pt x="18762" y="2839842"/>
                    <a:pt x="18026" y="2840332"/>
                  </a:cubicBezTo>
                  <a:cubicBezTo>
                    <a:pt x="17291" y="2840700"/>
                    <a:pt x="16432" y="2841190"/>
                    <a:pt x="15696" y="2841804"/>
                  </a:cubicBezTo>
                  <a:cubicBezTo>
                    <a:pt x="13857" y="2843030"/>
                    <a:pt x="12140" y="2844624"/>
                    <a:pt x="10546" y="2846218"/>
                  </a:cubicBezTo>
                  <a:cubicBezTo>
                    <a:pt x="8952" y="2847813"/>
                    <a:pt x="7480" y="2849652"/>
                    <a:pt x="6254" y="2851369"/>
                  </a:cubicBezTo>
                  <a:cubicBezTo>
                    <a:pt x="5028" y="2853208"/>
                    <a:pt x="4047" y="2854925"/>
                    <a:pt x="3311" y="2856765"/>
                  </a:cubicBezTo>
                  <a:cubicBezTo>
                    <a:pt x="2575" y="2858481"/>
                    <a:pt x="2207" y="2860198"/>
                    <a:pt x="2085" y="2861547"/>
                  </a:cubicBezTo>
                  <a:cubicBezTo>
                    <a:pt x="2085" y="2862405"/>
                    <a:pt x="2085" y="2863141"/>
                    <a:pt x="2207" y="2863754"/>
                  </a:cubicBezTo>
                  <a:cubicBezTo>
                    <a:pt x="2330" y="2864368"/>
                    <a:pt x="2575" y="2864858"/>
                    <a:pt x="2943" y="2865348"/>
                  </a:cubicBezTo>
                  <a:cubicBezTo>
                    <a:pt x="3311" y="2865839"/>
                    <a:pt x="3679" y="2866084"/>
                    <a:pt x="4292" y="2866330"/>
                  </a:cubicBezTo>
                  <a:cubicBezTo>
                    <a:pt x="4783" y="2866575"/>
                    <a:pt x="5396" y="2866697"/>
                    <a:pt x="6131" y="2866697"/>
                  </a:cubicBezTo>
                  <a:cubicBezTo>
                    <a:pt x="6622" y="2866697"/>
                    <a:pt x="7235" y="2866697"/>
                    <a:pt x="7848" y="2866452"/>
                  </a:cubicBezTo>
                  <a:cubicBezTo>
                    <a:pt x="8461" y="2866330"/>
                    <a:pt x="9197" y="2866084"/>
                    <a:pt x="9810" y="2865839"/>
                  </a:cubicBezTo>
                  <a:cubicBezTo>
                    <a:pt x="10546" y="2865594"/>
                    <a:pt x="11282" y="2865226"/>
                    <a:pt x="12018" y="2864735"/>
                  </a:cubicBezTo>
                  <a:cubicBezTo>
                    <a:pt x="12753" y="2864368"/>
                    <a:pt x="13612" y="2863877"/>
                    <a:pt x="14348" y="2863264"/>
                  </a:cubicBezTo>
                  <a:cubicBezTo>
                    <a:pt x="16187" y="2862038"/>
                    <a:pt x="17904" y="2860443"/>
                    <a:pt x="19498" y="2858849"/>
                  </a:cubicBezTo>
                  <a:cubicBezTo>
                    <a:pt x="21092" y="2857255"/>
                    <a:pt x="22564" y="2855415"/>
                    <a:pt x="23790" y="2853576"/>
                  </a:cubicBezTo>
                  <a:cubicBezTo>
                    <a:pt x="25016" y="2851737"/>
                    <a:pt x="25997" y="2850020"/>
                    <a:pt x="26733" y="2848180"/>
                  </a:cubicBezTo>
                  <a:cubicBezTo>
                    <a:pt x="27469" y="2846463"/>
                    <a:pt x="27837" y="2844747"/>
                    <a:pt x="27959" y="2843398"/>
                  </a:cubicBezTo>
                  <a:cubicBezTo>
                    <a:pt x="27959" y="2842540"/>
                    <a:pt x="27959" y="2841926"/>
                    <a:pt x="27837" y="2841313"/>
                  </a:cubicBezTo>
                  <a:cubicBezTo>
                    <a:pt x="27714" y="2840700"/>
                    <a:pt x="27469" y="2840210"/>
                    <a:pt x="27101" y="2839719"/>
                  </a:cubicBezTo>
                  <a:cubicBezTo>
                    <a:pt x="26733" y="2839351"/>
                    <a:pt x="26243" y="2838983"/>
                    <a:pt x="25752" y="2838738"/>
                  </a:cubicBezTo>
                  <a:cubicBezTo>
                    <a:pt x="25262" y="2838493"/>
                    <a:pt x="24648" y="2838493"/>
                    <a:pt x="23913" y="2838493"/>
                  </a:cubicBezTo>
                  <a:moveTo>
                    <a:pt x="2666444" y="2829418"/>
                  </a:moveTo>
                  <a:cubicBezTo>
                    <a:pt x="2665095" y="2829418"/>
                    <a:pt x="2663746" y="2829541"/>
                    <a:pt x="2662274" y="2829909"/>
                  </a:cubicBezTo>
                  <a:cubicBezTo>
                    <a:pt x="2660803" y="2830277"/>
                    <a:pt x="2659332" y="2830645"/>
                    <a:pt x="2657860" y="2831258"/>
                  </a:cubicBezTo>
                  <a:cubicBezTo>
                    <a:pt x="2656389" y="2831871"/>
                    <a:pt x="2654917" y="2832607"/>
                    <a:pt x="2653445" y="2833465"/>
                  </a:cubicBezTo>
                  <a:cubicBezTo>
                    <a:pt x="2651974" y="2834323"/>
                    <a:pt x="2650502" y="2835305"/>
                    <a:pt x="2649153" y="2836408"/>
                  </a:cubicBezTo>
                  <a:cubicBezTo>
                    <a:pt x="2646578" y="2838493"/>
                    <a:pt x="2644371" y="2840823"/>
                    <a:pt x="2642654" y="2843275"/>
                  </a:cubicBezTo>
                  <a:cubicBezTo>
                    <a:pt x="2640814" y="2845728"/>
                    <a:pt x="2639466" y="2848303"/>
                    <a:pt x="2638607" y="2850756"/>
                  </a:cubicBezTo>
                  <a:cubicBezTo>
                    <a:pt x="2637749" y="2853208"/>
                    <a:pt x="2637258" y="2855783"/>
                    <a:pt x="2637381" y="2857991"/>
                  </a:cubicBezTo>
                  <a:cubicBezTo>
                    <a:pt x="2637381" y="2860321"/>
                    <a:pt x="2638117" y="2862405"/>
                    <a:pt x="2639343" y="2864122"/>
                  </a:cubicBezTo>
                  <a:cubicBezTo>
                    <a:pt x="2639834" y="2864981"/>
                    <a:pt x="2640569" y="2865594"/>
                    <a:pt x="2641182" y="2866207"/>
                  </a:cubicBezTo>
                  <a:cubicBezTo>
                    <a:pt x="2641918" y="2866820"/>
                    <a:pt x="2642654" y="2867310"/>
                    <a:pt x="2643512" y="2867678"/>
                  </a:cubicBezTo>
                  <a:cubicBezTo>
                    <a:pt x="2644371" y="2868046"/>
                    <a:pt x="2645352" y="2868414"/>
                    <a:pt x="2646333" y="2868537"/>
                  </a:cubicBezTo>
                  <a:cubicBezTo>
                    <a:pt x="2647314" y="2868659"/>
                    <a:pt x="2648418" y="2868782"/>
                    <a:pt x="2649399" y="2868782"/>
                  </a:cubicBezTo>
                  <a:cubicBezTo>
                    <a:pt x="2650748" y="2868782"/>
                    <a:pt x="2652096" y="2868659"/>
                    <a:pt x="2653568" y="2868291"/>
                  </a:cubicBezTo>
                  <a:cubicBezTo>
                    <a:pt x="2655039" y="2867923"/>
                    <a:pt x="2656511" y="2867556"/>
                    <a:pt x="2657983" y="2866943"/>
                  </a:cubicBezTo>
                  <a:cubicBezTo>
                    <a:pt x="2659454" y="2866330"/>
                    <a:pt x="2660926" y="2865594"/>
                    <a:pt x="2662397" y="2864735"/>
                  </a:cubicBezTo>
                  <a:cubicBezTo>
                    <a:pt x="2663869" y="2863877"/>
                    <a:pt x="2665340" y="2862896"/>
                    <a:pt x="2666812" y="2861792"/>
                  </a:cubicBezTo>
                  <a:cubicBezTo>
                    <a:pt x="2669387" y="2859708"/>
                    <a:pt x="2671594" y="2857378"/>
                    <a:pt x="2673434" y="2854802"/>
                  </a:cubicBezTo>
                  <a:cubicBezTo>
                    <a:pt x="2675273" y="2852227"/>
                    <a:pt x="2676622" y="2849775"/>
                    <a:pt x="2677481" y="2847199"/>
                  </a:cubicBezTo>
                  <a:cubicBezTo>
                    <a:pt x="2678339" y="2844624"/>
                    <a:pt x="2678829" y="2842172"/>
                    <a:pt x="2678584" y="2839842"/>
                  </a:cubicBezTo>
                  <a:cubicBezTo>
                    <a:pt x="2678462" y="2837512"/>
                    <a:pt x="2677849" y="2835427"/>
                    <a:pt x="2676499" y="2833710"/>
                  </a:cubicBezTo>
                  <a:cubicBezTo>
                    <a:pt x="2676009" y="2832852"/>
                    <a:pt x="2675273" y="2832239"/>
                    <a:pt x="2674660" y="2831625"/>
                  </a:cubicBezTo>
                  <a:cubicBezTo>
                    <a:pt x="2673924" y="2831012"/>
                    <a:pt x="2673189" y="2830522"/>
                    <a:pt x="2672330" y="2830154"/>
                  </a:cubicBezTo>
                  <a:cubicBezTo>
                    <a:pt x="2671472" y="2829786"/>
                    <a:pt x="2670491" y="2829418"/>
                    <a:pt x="2669510" y="2829295"/>
                  </a:cubicBezTo>
                  <a:cubicBezTo>
                    <a:pt x="2668529" y="2829050"/>
                    <a:pt x="2667425" y="2829050"/>
                    <a:pt x="2666444" y="2829050"/>
                  </a:cubicBezTo>
                  <a:moveTo>
                    <a:pt x="22318" y="2880554"/>
                  </a:moveTo>
                  <a:cubicBezTo>
                    <a:pt x="22318" y="2880554"/>
                    <a:pt x="21092" y="2880554"/>
                    <a:pt x="20479" y="2880800"/>
                  </a:cubicBezTo>
                  <a:cubicBezTo>
                    <a:pt x="19866" y="2880922"/>
                    <a:pt x="19130" y="2881168"/>
                    <a:pt x="18394" y="2881535"/>
                  </a:cubicBezTo>
                  <a:cubicBezTo>
                    <a:pt x="17659" y="2881781"/>
                    <a:pt x="16923" y="2882271"/>
                    <a:pt x="16064" y="2882639"/>
                  </a:cubicBezTo>
                  <a:cubicBezTo>
                    <a:pt x="15206" y="2883130"/>
                    <a:pt x="14470" y="2883620"/>
                    <a:pt x="13612" y="2884233"/>
                  </a:cubicBezTo>
                  <a:cubicBezTo>
                    <a:pt x="11772" y="2885582"/>
                    <a:pt x="10056" y="2887054"/>
                    <a:pt x="8461" y="2888771"/>
                  </a:cubicBezTo>
                  <a:cubicBezTo>
                    <a:pt x="6867" y="2890488"/>
                    <a:pt x="5396" y="2892204"/>
                    <a:pt x="4169" y="2894044"/>
                  </a:cubicBezTo>
                  <a:cubicBezTo>
                    <a:pt x="2943" y="2895883"/>
                    <a:pt x="1962" y="2897723"/>
                    <a:pt x="1226" y="2899439"/>
                  </a:cubicBezTo>
                  <a:cubicBezTo>
                    <a:pt x="490" y="2901156"/>
                    <a:pt x="123" y="2902873"/>
                    <a:pt x="123" y="2904344"/>
                  </a:cubicBezTo>
                  <a:cubicBezTo>
                    <a:pt x="123" y="2905080"/>
                    <a:pt x="123" y="2905816"/>
                    <a:pt x="368" y="2906306"/>
                  </a:cubicBezTo>
                  <a:cubicBezTo>
                    <a:pt x="613" y="2906920"/>
                    <a:pt x="858" y="2907410"/>
                    <a:pt x="1226" y="2907778"/>
                  </a:cubicBezTo>
                  <a:cubicBezTo>
                    <a:pt x="1594" y="2908146"/>
                    <a:pt x="2085" y="2908514"/>
                    <a:pt x="2575" y="2908636"/>
                  </a:cubicBezTo>
                  <a:cubicBezTo>
                    <a:pt x="3066" y="2908882"/>
                    <a:pt x="3679" y="2908882"/>
                    <a:pt x="4292" y="2908882"/>
                  </a:cubicBezTo>
                  <a:cubicBezTo>
                    <a:pt x="4905" y="2908882"/>
                    <a:pt x="5518" y="2908882"/>
                    <a:pt x="6131" y="2908636"/>
                  </a:cubicBezTo>
                  <a:cubicBezTo>
                    <a:pt x="6745" y="2908514"/>
                    <a:pt x="7480" y="2908269"/>
                    <a:pt x="8216" y="2907901"/>
                  </a:cubicBezTo>
                  <a:cubicBezTo>
                    <a:pt x="8952" y="2907656"/>
                    <a:pt x="9688" y="2907165"/>
                    <a:pt x="10546" y="2906797"/>
                  </a:cubicBezTo>
                  <a:cubicBezTo>
                    <a:pt x="11404" y="2906306"/>
                    <a:pt x="12140" y="2905816"/>
                    <a:pt x="12999" y="2905203"/>
                  </a:cubicBezTo>
                  <a:cubicBezTo>
                    <a:pt x="14838" y="2903854"/>
                    <a:pt x="16555" y="2902382"/>
                    <a:pt x="18149" y="2900666"/>
                  </a:cubicBezTo>
                  <a:cubicBezTo>
                    <a:pt x="19743" y="2898949"/>
                    <a:pt x="21215" y="2897232"/>
                    <a:pt x="22318" y="2895393"/>
                  </a:cubicBezTo>
                  <a:cubicBezTo>
                    <a:pt x="23545" y="2893553"/>
                    <a:pt x="24526" y="2891714"/>
                    <a:pt x="25262" y="2889997"/>
                  </a:cubicBezTo>
                  <a:cubicBezTo>
                    <a:pt x="25997" y="2888280"/>
                    <a:pt x="26365" y="2886563"/>
                    <a:pt x="26365" y="2885092"/>
                  </a:cubicBezTo>
                  <a:cubicBezTo>
                    <a:pt x="26365" y="2884356"/>
                    <a:pt x="26365" y="2883620"/>
                    <a:pt x="26120" y="2883007"/>
                  </a:cubicBezTo>
                  <a:cubicBezTo>
                    <a:pt x="25875" y="2882394"/>
                    <a:pt x="25629" y="2881903"/>
                    <a:pt x="25262" y="2881535"/>
                  </a:cubicBezTo>
                  <a:cubicBezTo>
                    <a:pt x="24894" y="2881168"/>
                    <a:pt x="24403" y="2880800"/>
                    <a:pt x="23913" y="2880677"/>
                  </a:cubicBezTo>
                  <a:cubicBezTo>
                    <a:pt x="23422" y="2880432"/>
                    <a:pt x="22809" y="2880432"/>
                    <a:pt x="22196" y="2880432"/>
                  </a:cubicBezTo>
                  <a:moveTo>
                    <a:pt x="2591395" y="2888771"/>
                  </a:moveTo>
                  <a:cubicBezTo>
                    <a:pt x="2590169" y="2888771"/>
                    <a:pt x="2588820" y="2888893"/>
                    <a:pt x="2587471" y="2889138"/>
                  </a:cubicBezTo>
                  <a:cubicBezTo>
                    <a:pt x="2586122" y="2889384"/>
                    <a:pt x="2584773" y="2889751"/>
                    <a:pt x="2583302" y="2890365"/>
                  </a:cubicBezTo>
                  <a:cubicBezTo>
                    <a:pt x="2581953" y="2890855"/>
                    <a:pt x="2580481" y="2891591"/>
                    <a:pt x="2579010" y="2892327"/>
                  </a:cubicBezTo>
                  <a:cubicBezTo>
                    <a:pt x="2577538" y="2893185"/>
                    <a:pt x="2576189" y="2894044"/>
                    <a:pt x="2574840" y="2895147"/>
                  </a:cubicBezTo>
                  <a:cubicBezTo>
                    <a:pt x="2572265" y="2897109"/>
                    <a:pt x="2569935" y="2899439"/>
                    <a:pt x="2568096" y="2901892"/>
                  </a:cubicBezTo>
                  <a:cubicBezTo>
                    <a:pt x="2566256" y="2904344"/>
                    <a:pt x="2564785" y="2906920"/>
                    <a:pt x="2563803" y="2909372"/>
                  </a:cubicBezTo>
                  <a:cubicBezTo>
                    <a:pt x="2562823" y="2911948"/>
                    <a:pt x="2562332" y="2914400"/>
                    <a:pt x="2562332" y="2916730"/>
                  </a:cubicBezTo>
                  <a:cubicBezTo>
                    <a:pt x="2562332" y="2919060"/>
                    <a:pt x="2562823" y="2921267"/>
                    <a:pt x="2563926" y="2923107"/>
                  </a:cubicBezTo>
                  <a:cubicBezTo>
                    <a:pt x="2564417" y="2923965"/>
                    <a:pt x="2565030" y="2924701"/>
                    <a:pt x="2565766" y="2925436"/>
                  </a:cubicBezTo>
                  <a:cubicBezTo>
                    <a:pt x="2566501" y="2926050"/>
                    <a:pt x="2567237" y="2926663"/>
                    <a:pt x="2568218" y="2927031"/>
                  </a:cubicBezTo>
                  <a:cubicBezTo>
                    <a:pt x="2569077" y="2927521"/>
                    <a:pt x="2570058" y="2927766"/>
                    <a:pt x="2571039" y="2928012"/>
                  </a:cubicBezTo>
                  <a:cubicBezTo>
                    <a:pt x="2572020" y="2928257"/>
                    <a:pt x="2573123" y="2928380"/>
                    <a:pt x="2574227" y="2928380"/>
                  </a:cubicBezTo>
                  <a:cubicBezTo>
                    <a:pt x="2575453" y="2928380"/>
                    <a:pt x="2576802" y="2928380"/>
                    <a:pt x="2578274" y="2928012"/>
                  </a:cubicBezTo>
                  <a:cubicBezTo>
                    <a:pt x="2579745" y="2927644"/>
                    <a:pt x="2581094" y="2927399"/>
                    <a:pt x="2582443" y="2926786"/>
                  </a:cubicBezTo>
                  <a:cubicBezTo>
                    <a:pt x="2583792" y="2926172"/>
                    <a:pt x="2585264" y="2925559"/>
                    <a:pt x="2586735" y="2924823"/>
                  </a:cubicBezTo>
                  <a:cubicBezTo>
                    <a:pt x="2588207" y="2923965"/>
                    <a:pt x="2589556" y="2923107"/>
                    <a:pt x="2591027" y="2922003"/>
                  </a:cubicBezTo>
                  <a:cubicBezTo>
                    <a:pt x="2593603" y="2919918"/>
                    <a:pt x="2595933" y="2917711"/>
                    <a:pt x="2597772" y="2915258"/>
                  </a:cubicBezTo>
                  <a:cubicBezTo>
                    <a:pt x="2599611" y="2912806"/>
                    <a:pt x="2601083" y="2910231"/>
                    <a:pt x="2602064" y="2907778"/>
                  </a:cubicBezTo>
                  <a:cubicBezTo>
                    <a:pt x="2603045" y="2905203"/>
                    <a:pt x="2603535" y="2902750"/>
                    <a:pt x="2603535" y="2900420"/>
                  </a:cubicBezTo>
                  <a:cubicBezTo>
                    <a:pt x="2603535" y="2898090"/>
                    <a:pt x="2602922" y="2895883"/>
                    <a:pt x="2601818" y="2894044"/>
                  </a:cubicBezTo>
                  <a:cubicBezTo>
                    <a:pt x="2601328" y="2893185"/>
                    <a:pt x="2600715" y="2892449"/>
                    <a:pt x="2599979" y="2891714"/>
                  </a:cubicBezTo>
                  <a:cubicBezTo>
                    <a:pt x="2599243" y="2891101"/>
                    <a:pt x="2598508" y="2890488"/>
                    <a:pt x="2597526" y="2890119"/>
                  </a:cubicBezTo>
                  <a:cubicBezTo>
                    <a:pt x="2596668" y="2889629"/>
                    <a:pt x="2595687" y="2889384"/>
                    <a:pt x="2594706" y="2889138"/>
                  </a:cubicBezTo>
                  <a:cubicBezTo>
                    <a:pt x="2593725" y="2888893"/>
                    <a:pt x="2592621" y="2888771"/>
                    <a:pt x="2591518" y="2888771"/>
                  </a:cubicBezTo>
                  <a:moveTo>
                    <a:pt x="22318" y="2922248"/>
                  </a:moveTo>
                  <a:cubicBezTo>
                    <a:pt x="22318" y="2922248"/>
                    <a:pt x="21092" y="2922248"/>
                    <a:pt x="20356" y="2922494"/>
                  </a:cubicBezTo>
                  <a:cubicBezTo>
                    <a:pt x="19621" y="2922616"/>
                    <a:pt x="18885" y="2922861"/>
                    <a:pt x="18149" y="2923229"/>
                  </a:cubicBezTo>
                  <a:cubicBezTo>
                    <a:pt x="17413" y="2923597"/>
                    <a:pt x="16555" y="2923965"/>
                    <a:pt x="15696" y="2924456"/>
                  </a:cubicBezTo>
                  <a:cubicBezTo>
                    <a:pt x="14838" y="2924946"/>
                    <a:pt x="13980" y="2925559"/>
                    <a:pt x="13121" y="2926172"/>
                  </a:cubicBezTo>
                  <a:cubicBezTo>
                    <a:pt x="11282" y="2927521"/>
                    <a:pt x="9565" y="2929116"/>
                    <a:pt x="7971" y="2930832"/>
                  </a:cubicBezTo>
                  <a:cubicBezTo>
                    <a:pt x="6377" y="2932549"/>
                    <a:pt x="5028" y="2934389"/>
                    <a:pt x="3801" y="2936228"/>
                  </a:cubicBezTo>
                  <a:cubicBezTo>
                    <a:pt x="2575" y="2938067"/>
                    <a:pt x="1717" y="2939907"/>
                    <a:pt x="981" y="2941624"/>
                  </a:cubicBezTo>
                  <a:cubicBezTo>
                    <a:pt x="368" y="2943341"/>
                    <a:pt x="0" y="2945057"/>
                    <a:pt x="0" y="2946529"/>
                  </a:cubicBezTo>
                  <a:cubicBezTo>
                    <a:pt x="0" y="2947264"/>
                    <a:pt x="0" y="2947878"/>
                    <a:pt x="368" y="2948491"/>
                  </a:cubicBezTo>
                  <a:cubicBezTo>
                    <a:pt x="613" y="2949104"/>
                    <a:pt x="858" y="2949472"/>
                    <a:pt x="1226" y="2949840"/>
                  </a:cubicBezTo>
                  <a:cubicBezTo>
                    <a:pt x="1594" y="2950208"/>
                    <a:pt x="1962" y="2950453"/>
                    <a:pt x="2575" y="2950698"/>
                  </a:cubicBezTo>
                  <a:cubicBezTo>
                    <a:pt x="3066" y="2950944"/>
                    <a:pt x="3679" y="2950944"/>
                    <a:pt x="4292" y="2950944"/>
                  </a:cubicBezTo>
                  <a:cubicBezTo>
                    <a:pt x="4905" y="2950944"/>
                    <a:pt x="5518" y="2950944"/>
                    <a:pt x="6254" y="2950698"/>
                  </a:cubicBezTo>
                  <a:cubicBezTo>
                    <a:pt x="6990" y="2950576"/>
                    <a:pt x="7726" y="2950330"/>
                    <a:pt x="8461" y="2949962"/>
                  </a:cubicBezTo>
                  <a:cubicBezTo>
                    <a:pt x="9197" y="2949594"/>
                    <a:pt x="10056" y="2949227"/>
                    <a:pt x="10914" y="2948736"/>
                  </a:cubicBezTo>
                  <a:cubicBezTo>
                    <a:pt x="11772" y="2948246"/>
                    <a:pt x="12631" y="2947632"/>
                    <a:pt x="13489" y="2947019"/>
                  </a:cubicBezTo>
                  <a:cubicBezTo>
                    <a:pt x="15329" y="2945671"/>
                    <a:pt x="17045" y="2944076"/>
                    <a:pt x="18640" y="2942359"/>
                  </a:cubicBezTo>
                  <a:cubicBezTo>
                    <a:pt x="20234" y="2940643"/>
                    <a:pt x="21583" y="2938803"/>
                    <a:pt x="22809" y="2936964"/>
                  </a:cubicBezTo>
                  <a:cubicBezTo>
                    <a:pt x="24035" y="2935124"/>
                    <a:pt x="24894" y="2933285"/>
                    <a:pt x="25629" y="2931568"/>
                  </a:cubicBezTo>
                  <a:cubicBezTo>
                    <a:pt x="26243" y="2929851"/>
                    <a:pt x="26610" y="2928134"/>
                    <a:pt x="26610" y="2926663"/>
                  </a:cubicBezTo>
                  <a:cubicBezTo>
                    <a:pt x="26610" y="2925927"/>
                    <a:pt x="26488" y="2925314"/>
                    <a:pt x="26243" y="2924701"/>
                  </a:cubicBezTo>
                  <a:cubicBezTo>
                    <a:pt x="25997" y="2924211"/>
                    <a:pt x="25752" y="2923720"/>
                    <a:pt x="25384" y="2923352"/>
                  </a:cubicBezTo>
                  <a:cubicBezTo>
                    <a:pt x="25016" y="2922984"/>
                    <a:pt x="24526" y="2922739"/>
                    <a:pt x="24035" y="2922494"/>
                  </a:cubicBezTo>
                  <a:cubicBezTo>
                    <a:pt x="23545" y="2922248"/>
                    <a:pt x="22932" y="2922248"/>
                    <a:pt x="22318" y="2922248"/>
                  </a:cubicBezTo>
                  <a:moveTo>
                    <a:pt x="2515610" y="2946161"/>
                  </a:moveTo>
                  <a:cubicBezTo>
                    <a:pt x="2514384" y="2946161"/>
                    <a:pt x="2513158" y="2946161"/>
                    <a:pt x="2511809" y="2946529"/>
                  </a:cubicBezTo>
                  <a:cubicBezTo>
                    <a:pt x="2510460" y="2946774"/>
                    <a:pt x="2509111" y="2947142"/>
                    <a:pt x="2507762" y="2947632"/>
                  </a:cubicBezTo>
                  <a:cubicBezTo>
                    <a:pt x="2506413" y="2948123"/>
                    <a:pt x="2505064" y="2948736"/>
                    <a:pt x="2503715" y="2949472"/>
                  </a:cubicBezTo>
                  <a:cubicBezTo>
                    <a:pt x="2502367" y="2950208"/>
                    <a:pt x="2501017" y="2951066"/>
                    <a:pt x="2499669" y="2952047"/>
                  </a:cubicBezTo>
                  <a:cubicBezTo>
                    <a:pt x="2497093" y="2954009"/>
                    <a:pt x="2494764" y="2956216"/>
                    <a:pt x="2492802" y="2958669"/>
                  </a:cubicBezTo>
                  <a:cubicBezTo>
                    <a:pt x="2490839" y="2961122"/>
                    <a:pt x="2489368" y="2963574"/>
                    <a:pt x="2488264" y="2966149"/>
                  </a:cubicBezTo>
                  <a:cubicBezTo>
                    <a:pt x="2487160" y="2968725"/>
                    <a:pt x="2486547" y="2971300"/>
                    <a:pt x="2486425" y="2973630"/>
                  </a:cubicBezTo>
                  <a:cubicBezTo>
                    <a:pt x="2486425" y="2976082"/>
                    <a:pt x="2486670" y="2978290"/>
                    <a:pt x="2487651" y="2980252"/>
                  </a:cubicBezTo>
                  <a:cubicBezTo>
                    <a:pt x="2488142" y="2981233"/>
                    <a:pt x="2488755" y="2981969"/>
                    <a:pt x="2489490" y="2982704"/>
                  </a:cubicBezTo>
                  <a:cubicBezTo>
                    <a:pt x="2490226" y="2983440"/>
                    <a:pt x="2490962" y="2984053"/>
                    <a:pt x="2491943" y="2984544"/>
                  </a:cubicBezTo>
                  <a:cubicBezTo>
                    <a:pt x="2492924" y="2985034"/>
                    <a:pt x="2493782" y="2985402"/>
                    <a:pt x="2494886" y="2985647"/>
                  </a:cubicBezTo>
                  <a:cubicBezTo>
                    <a:pt x="2495990" y="2985893"/>
                    <a:pt x="2497093" y="2986015"/>
                    <a:pt x="2498197" y="2986015"/>
                  </a:cubicBezTo>
                  <a:cubicBezTo>
                    <a:pt x="2499423" y="2986015"/>
                    <a:pt x="2500650" y="2986015"/>
                    <a:pt x="2501999" y="2985647"/>
                  </a:cubicBezTo>
                  <a:cubicBezTo>
                    <a:pt x="2503347" y="2985402"/>
                    <a:pt x="2504697" y="2985034"/>
                    <a:pt x="2506045" y="2984544"/>
                  </a:cubicBezTo>
                  <a:cubicBezTo>
                    <a:pt x="2507394" y="2984053"/>
                    <a:pt x="2508743" y="2983440"/>
                    <a:pt x="2510092" y="2982704"/>
                  </a:cubicBezTo>
                  <a:cubicBezTo>
                    <a:pt x="2511441" y="2981969"/>
                    <a:pt x="2512790" y="2981110"/>
                    <a:pt x="2514139" y="2980129"/>
                  </a:cubicBezTo>
                  <a:cubicBezTo>
                    <a:pt x="2516714" y="2978167"/>
                    <a:pt x="2519044" y="2975837"/>
                    <a:pt x="2521006" y="2973507"/>
                  </a:cubicBezTo>
                  <a:cubicBezTo>
                    <a:pt x="2522968" y="2971054"/>
                    <a:pt x="2524440" y="2968479"/>
                    <a:pt x="2525543" y="2965904"/>
                  </a:cubicBezTo>
                  <a:cubicBezTo>
                    <a:pt x="2526647" y="2963329"/>
                    <a:pt x="2527260" y="2960754"/>
                    <a:pt x="2527383" y="2958424"/>
                  </a:cubicBezTo>
                  <a:cubicBezTo>
                    <a:pt x="2527383" y="2955971"/>
                    <a:pt x="2527015" y="2953764"/>
                    <a:pt x="2526034" y="2951802"/>
                  </a:cubicBezTo>
                  <a:cubicBezTo>
                    <a:pt x="2525543" y="2950821"/>
                    <a:pt x="2524930" y="2950085"/>
                    <a:pt x="2524195" y="2949349"/>
                  </a:cubicBezTo>
                  <a:cubicBezTo>
                    <a:pt x="2523459" y="2948614"/>
                    <a:pt x="2522723" y="2948000"/>
                    <a:pt x="2521742" y="2947510"/>
                  </a:cubicBezTo>
                  <a:cubicBezTo>
                    <a:pt x="2520761" y="2947019"/>
                    <a:pt x="2519902" y="2946651"/>
                    <a:pt x="2518799" y="2946406"/>
                  </a:cubicBezTo>
                  <a:cubicBezTo>
                    <a:pt x="2517695" y="2946161"/>
                    <a:pt x="2516592" y="2946038"/>
                    <a:pt x="2515488" y="2946038"/>
                  </a:cubicBezTo>
                  <a:moveTo>
                    <a:pt x="24158" y="2963329"/>
                  </a:moveTo>
                  <a:cubicBezTo>
                    <a:pt x="23545" y="2963329"/>
                    <a:pt x="22809" y="2963329"/>
                    <a:pt x="22073" y="2963574"/>
                  </a:cubicBezTo>
                  <a:cubicBezTo>
                    <a:pt x="21337" y="2963697"/>
                    <a:pt x="20602" y="2964065"/>
                    <a:pt x="19743" y="2964433"/>
                  </a:cubicBezTo>
                  <a:cubicBezTo>
                    <a:pt x="18885" y="2964801"/>
                    <a:pt x="18026" y="2965291"/>
                    <a:pt x="17168" y="2965782"/>
                  </a:cubicBezTo>
                  <a:cubicBezTo>
                    <a:pt x="16310" y="2966272"/>
                    <a:pt x="15329" y="2967008"/>
                    <a:pt x="14470" y="2967621"/>
                  </a:cubicBezTo>
                  <a:cubicBezTo>
                    <a:pt x="12631" y="2969092"/>
                    <a:pt x="10914" y="2970687"/>
                    <a:pt x="9320" y="2972404"/>
                  </a:cubicBezTo>
                  <a:cubicBezTo>
                    <a:pt x="7726" y="2974120"/>
                    <a:pt x="6377" y="2975960"/>
                    <a:pt x="5150" y="2977922"/>
                  </a:cubicBezTo>
                  <a:cubicBezTo>
                    <a:pt x="4047" y="2979761"/>
                    <a:pt x="3066" y="2981601"/>
                    <a:pt x="2453" y="2983317"/>
                  </a:cubicBezTo>
                  <a:cubicBezTo>
                    <a:pt x="1839" y="2985034"/>
                    <a:pt x="1594" y="2986751"/>
                    <a:pt x="1594" y="2988100"/>
                  </a:cubicBezTo>
                  <a:lnTo>
                    <a:pt x="1594" y="2988100"/>
                  </a:lnTo>
                  <a:cubicBezTo>
                    <a:pt x="1594" y="2988836"/>
                    <a:pt x="1717" y="2989326"/>
                    <a:pt x="1962" y="2989939"/>
                  </a:cubicBezTo>
                  <a:cubicBezTo>
                    <a:pt x="2207" y="2990430"/>
                    <a:pt x="2453" y="2990920"/>
                    <a:pt x="2820" y="2991288"/>
                  </a:cubicBezTo>
                  <a:cubicBezTo>
                    <a:pt x="3188" y="2991656"/>
                    <a:pt x="3556" y="2991902"/>
                    <a:pt x="4047" y="2992024"/>
                  </a:cubicBezTo>
                  <a:cubicBezTo>
                    <a:pt x="4537" y="2992147"/>
                    <a:pt x="5150" y="2992269"/>
                    <a:pt x="5641" y="2992269"/>
                  </a:cubicBezTo>
                  <a:cubicBezTo>
                    <a:pt x="6254" y="2992269"/>
                    <a:pt x="6990" y="2992269"/>
                    <a:pt x="7726" y="2992024"/>
                  </a:cubicBezTo>
                  <a:cubicBezTo>
                    <a:pt x="8461" y="2991779"/>
                    <a:pt x="9197" y="2991534"/>
                    <a:pt x="10056" y="2991288"/>
                  </a:cubicBezTo>
                  <a:cubicBezTo>
                    <a:pt x="10914" y="2990920"/>
                    <a:pt x="11772" y="2990430"/>
                    <a:pt x="12631" y="2989939"/>
                  </a:cubicBezTo>
                  <a:cubicBezTo>
                    <a:pt x="13489" y="2989449"/>
                    <a:pt x="14470" y="2988713"/>
                    <a:pt x="15329" y="2988100"/>
                  </a:cubicBezTo>
                  <a:cubicBezTo>
                    <a:pt x="17168" y="2986629"/>
                    <a:pt x="18885" y="2985034"/>
                    <a:pt x="20479" y="2983195"/>
                  </a:cubicBezTo>
                  <a:cubicBezTo>
                    <a:pt x="22073" y="2981478"/>
                    <a:pt x="23422" y="2979516"/>
                    <a:pt x="24648" y="2977677"/>
                  </a:cubicBezTo>
                  <a:cubicBezTo>
                    <a:pt x="25752" y="2975837"/>
                    <a:pt x="26733" y="2973998"/>
                    <a:pt x="27346" y="2972158"/>
                  </a:cubicBezTo>
                  <a:cubicBezTo>
                    <a:pt x="27959" y="2970441"/>
                    <a:pt x="28205" y="2968725"/>
                    <a:pt x="28082" y="2967376"/>
                  </a:cubicBezTo>
                  <a:cubicBezTo>
                    <a:pt x="28082" y="2966640"/>
                    <a:pt x="27959" y="2966027"/>
                    <a:pt x="27714" y="2965536"/>
                  </a:cubicBezTo>
                  <a:cubicBezTo>
                    <a:pt x="27469" y="2965046"/>
                    <a:pt x="27224" y="2964555"/>
                    <a:pt x="26856" y="2964187"/>
                  </a:cubicBezTo>
                  <a:cubicBezTo>
                    <a:pt x="26488" y="2963819"/>
                    <a:pt x="26120" y="2963574"/>
                    <a:pt x="25629" y="2963452"/>
                  </a:cubicBezTo>
                  <a:cubicBezTo>
                    <a:pt x="25139" y="2963329"/>
                    <a:pt x="24526" y="2963206"/>
                    <a:pt x="23913" y="2963206"/>
                  </a:cubicBezTo>
                  <a:moveTo>
                    <a:pt x="2438845" y="3001834"/>
                  </a:moveTo>
                  <a:cubicBezTo>
                    <a:pt x="2437741" y="3001834"/>
                    <a:pt x="2436515" y="3001834"/>
                    <a:pt x="2435289" y="3002080"/>
                  </a:cubicBezTo>
                  <a:cubicBezTo>
                    <a:pt x="2434062" y="3002325"/>
                    <a:pt x="2432836" y="3002570"/>
                    <a:pt x="2431487" y="3003061"/>
                  </a:cubicBezTo>
                  <a:cubicBezTo>
                    <a:pt x="2430261" y="3003551"/>
                    <a:pt x="2428912" y="3004042"/>
                    <a:pt x="2427563" y="3004777"/>
                  </a:cubicBezTo>
                  <a:cubicBezTo>
                    <a:pt x="2426214" y="3005513"/>
                    <a:pt x="2424988" y="3006249"/>
                    <a:pt x="2423639" y="3007230"/>
                  </a:cubicBezTo>
                  <a:cubicBezTo>
                    <a:pt x="2420941" y="3009070"/>
                    <a:pt x="2418611" y="3011277"/>
                    <a:pt x="2416649" y="3013729"/>
                  </a:cubicBezTo>
                  <a:cubicBezTo>
                    <a:pt x="2414687" y="3016182"/>
                    <a:pt x="2413093" y="3018635"/>
                    <a:pt x="2411866" y="3021210"/>
                  </a:cubicBezTo>
                  <a:cubicBezTo>
                    <a:pt x="2410763" y="3023785"/>
                    <a:pt x="2410027" y="3026360"/>
                    <a:pt x="2409782" y="3028813"/>
                  </a:cubicBezTo>
                  <a:cubicBezTo>
                    <a:pt x="2409536" y="3031265"/>
                    <a:pt x="2409782" y="3033595"/>
                    <a:pt x="2410763" y="3035680"/>
                  </a:cubicBezTo>
                  <a:cubicBezTo>
                    <a:pt x="2411253" y="3036661"/>
                    <a:pt x="2411866" y="3037642"/>
                    <a:pt x="2412479" y="3038378"/>
                  </a:cubicBezTo>
                  <a:cubicBezTo>
                    <a:pt x="2413215" y="3039114"/>
                    <a:pt x="2413951" y="3039850"/>
                    <a:pt x="2414932" y="3040340"/>
                  </a:cubicBezTo>
                  <a:cubicBezTo>
                    <a:pt x="2415791" y="3040830"/>
                    <a:pt x="2416771" y="3041321"/>
                    <a:pt x="2417875" y="3041566"/>
                  </a:cubicBezTo>
                  <a:cubicBezTo>
                    <a:pt x="2418979" y="3041812"/>
                    <a:pt x="2420082" y="3041934"/>
                    <a:pt x="2421309" y="3042057"/>
                  </a:cubicBezTo>
                  <a:cubicBezTo>
                    <a:pt x="2422412" y="3042057"/>
                    <a:pt x="2423639" y="3042057"/>
                    <a:pt x="2424865" y="3041812"/>
                  </a:cubicBezTo>
                  <a:cubicBezTo>
                    <a:pt x="2426091" y="3041566"/>
                    <a:pt x="2427440" y="3041321"/>
                    <a:pt x="2428666" y="3040830"/>
                  </a:cubicBezTo>
                  <a:cubicBezTo>
                    <a:pt x="2430016" y="3040340"/>
                    <a:pt x="2431242" y="3039850"/>
                    <a:pt x="2432591" y="3039114"/>
                  </a:cubicBezTo>
                  <a:cubicBezTo>
                    <a:pt x="2433939" y="3038378"/>
                    <a:pt x="2435289" y="3037642"/>
                    <a:pt x="2436515" y="3036784"/>
                  </a:cubicBezTo>
                  <a:cubicBezTo>
                    <a:pt x="2439213" y="3034822"/>
                    <a:pt x="2441542" y="3032614"/>
                    <a:pt x="2443504" y="3030284"/>
                  </a:cubicBezTo>
                  <a:cubicBezTo>
                    <a:pt x="2445467" y="3027832"/>
                    <a:pt x="2447061" y="3025379"/>
                    <a:pt x="2448287" y="3022804"/>
                  </a:cubicBezTo>
                  <a:cubicBezTo>
                    <a:pt x="2449391" y="3020229"/>
                    <a:pt x="2450127" y="3017654"/>
                    <a:pt x="2450372" y="3015201"/>
                  </a:cubicBezTo>
                  <a:cubicBezTo>
                    <a:pt x="2450617" y="3012748"/>
                    <a:pt x="2450372" y="3010419"/>
                    <a:pt x="2449391" y="3008457"/>
                  </a:cubicBezTo>
                  <a:cubicBezTo>
                    <a:pt x="2448900" y="3007475"/>
                    <a:pt x="2448287" y="3006494"/>
                    <a:pt x="2447551" y="3005759"/>
                  </a:cubicBezTo>
                  <a:cubicBezTo>
                    <a:pt x="2446816" y="3005023"/>
                    <a:pt x="2446080" y="3004287"/>
                    <a:pt x="2445099" y="3003797"/>
                  </a:cubicBezTo>
                  <a:cubicBezTo>
                    <a:pt x="2444240" y="3003306"/>
                    <a:pt x="2443137" y="3002815"/>
                    <a:pt x="2442156" y="3002570"/>
                  </a:cubicBezTo>
                  <a:cubicBezTo>
                    <a:pt x="2441052" y="3002325"/>
                    <a:pt x="2439948" y="3002202"/>
                    <a:pt x="2438722" y="3002080"/>
                  </a:cubicBezTo>
                  <a:moveTo>
                    <a:pt x="27469" y="3003797"/>
                  </a:moveTo>
                  <a:cubicBezTo>
                    <a:pt x="26856" y="3003797"/>
                    <a:pt x="26120" y="3003797"/>
                    <a:pt x="25262" y="3004042"/>
                  </a:cubicBezTo>
                  <a:cubicBezTo>
                    <a:pt x="24526" y="3004287"/>
                    <a:pt x="23667" y="3004532"/>
                    <a:pt x="22809" y="3004900"/>
                  </a:cubicBezTo>
                  <a:cubicBezTo>
                    <a:pt x="21951" y="3005268"/>
                    <a:pt x="21092" y="3005759"/>
                    <a:pt x="20111" y="3006372"/>
                  </a:cubicBezTo>
                  <a:cubicBezTo>
                    <a:pt x="19130" y="3006985"/>
                    <a:pt x="18272" y="3007598"/>
                    <a:pt x="17291" y="3008457"/>
                  </a:cubicBezTo>
                  <a:cubicBezTo>
                    <a:pt x="15451" y="3009928"/>
                    <a:pt x="13734" y="3011645"/>
                    <a:pt x="12140" y="3013362"/>
                  </a:cubicBezTo>
                  <a:cubicBezTo>
                    <a:pt x="10546" y="3015201"/>
                    <a:pt x="9197" y="3017040"/>
                    <a:pt x="8093" y="3018880"/>
                  </a:cubicBezTo>
                  <a:cubicBezTo>
                    <a:pt x="6990" y="3020719"/>
                    <a:pt x="6131" y="3022682"/>
                    <a:pt x="5518" y="3024398"/>
                  </a:cubicBezTo>
                  <a:cubicBezTo>
                    <a:pt x="4905" y="3026115"/>
                    <a:pt x="4660" y="3027832"/>
                    <a:pt x="4905" y="3029181"/>
                  </a:cubicBezTo>
                  <a:cubicBezTo>
                    <a:pt x="4905" y="3029794"/>
                    <a:pt x="5150" y="3030407"/>
                    <a:pt x="5396" y="3030897"/>
                  </a:cubicBezTo>
                  <a:cubicBezTo>
                    <a:pt x="5641" y="3031388"/>
                    <a:pt x="5886" y="3031756"/>
                    <a:pt x="6254" y="3032124"/>
                  </a:cubicBezTo>
                  <a:cubicBezTo>
                    <a:pt x="6622" y="3032492"/>
                    <a:pt x="6990" y="3032737"/>
                    <a:pt x="7480" y="3032860"/>
                  </a:cubicBezTo>
                  <a:cubicBezTo>
                    <a:pt x="7971" y="3032982"/>
                    <a:pt x="8461" y="3033105"/>
                    <a:pt x="9075" y="3033105"/>
                  </a:cubicBezTo>
                  <a:cubicBezTo>
                    <a:pt x="9688" y="3033105"/>
                    <a:pt x="10423" y="3033105"/>
                    <a:pt x="11282" y="3032860"/>
                  </a:cubicBezTo>
                  <a:cubicBezTo>
                    <a:pt x="12018" y="3032614"/>
                    <a:pt x="12876" y="3032369"/>
                    <a:pt x="13734" y="3032001"/>
                  </a:cubicBezTo>
                  <a:cubicBezTo>
                    <a:pt x="14593" y="3031633"/>
                    <a:pt x="15574" y="3031143"/>
                    <a:pt x="16432" y="3030530"/>
                  </a:cubicBezTo>
                  <a:cubicBezTo>
                    <a:pt x="17413" y="3029917"/>
                    <a:pt x="18394" y="3029303"/>
                    <a:pt x="19375" y="3028445"/>
                  </a:cubicBezTo>
                  <a:cubicBezTo>
                    <a:pt x="21215" y="3026973"/>
                    <a:pt x="23054" y="3025257"/>
                    <a:pt x="24526" y="3023540"/>
                  </a:cubicBezTo>
                  <a:cubicBezTo>
                    <a:pt x="26120" y="3021700"/>
                    <a:pt x="27469" y="3019861"/>
                    <a:pt x="28572" y="3018022"/>
                  </a:cubicBezTo>
                  <a:cubicBezTo>
                    <a:pt x="29676" y="3016182"/>
                    <a:pt x="30535" y="3014220"/>
                    <a:pt x="31148" y="3012503"/>
                  </a:cubicBezTo>
                  <a:cubicBezTo>
                    <a:pt x="31638" y="3010787"/>
                    <a:pt x="31884" y="3009192"/>
                    <a:pt x="31761" y="3007721"/>
                  </a:cubicBezTo>
                  <a:cubicBezTo>
                    <a:pt x="31761" y="3007107"/>
                    <a:pt x="31516" y="3006494"/>
                    <a:pt x="31393" y="3006004"/>
                  </a:cubicBezTo>
                  <a:cubicBezTo>
                    <a:pt x="31148" y="3005513"/>
                    <a:pt x="30902" y="3005145"/>
                    <a:pt x="30535" y="3004777"/>
                  </a:cubicBezTo>
                  <a:cubicBezTo>
                    <a:pt x="30167" y="3004410"/>
                    <a:pt x="29799" y="3004164"/>
                    <a:pt x="29308" y="3004042"/>
                  </a:cubicBezTo>
                  <a:cubicBezTo>
                    <a:pt x="28818" y="3003919"/>
                    <a:pt x="28327" y="3003797"/>
                    <a:pt x="27714" y="3003797"/>
                  </a:cubicBezTo>
                  <a:moveTo>
                    <a:pt x="2361711" y="3055546"/>
                  </a:moveTo>
                  <a:cubicBezTo>
                    <a:pt x="2360608" y="3055546"/>
                    <a:pt x="2359504" y="3055546"/>
                    <a:pt x="2358278" y="3055791"/>
                  </a:cubicBezTo>
                  <a:cubicBezTo>
                    <a:pt x="2357051" y="3056037"/>
                    <a:pt x="2355948" y="3056282"/>
                    <a:pt x="2354721" y="3056650"/>
                  </a:cubicBezTo>
                  <a:cubicBezTo>
                    <a:pt x="2353495" y="3057018"/>
                    <a:pt x="2352268" y="3057630"/>
                    <a:pt x="2351043" y="3058244"/>
                  </a:cubicBezTo>
                  <a:cubicBezTo>
                    <a:pt x="2349816" y="3058857"/>
                    <a:pt x="2348467" y="3059593"/>
                    <a:pt x="2347241" y="3060451"/>
                  </a:cubicBezTo>
                  <a:cubicBezTo>
                    <a:pt x="2344543" y="3062290"/>
                    <a:pt x="2342213" y="3064375"/>
                    <a:pt x="2340128" y="3066705"/>
                  </a:cubicBezTo>
                  <a:cubicBezTo>
                    <a:pt x="2338166" y="3069035"/>
                    <a:pt x="2336450" y="3071610"/>
                    <a:pt x="2335223" y="3074063"/>
                  </a:cubicBezTo>
                  <a:cubicBezTo>
                    <a:pt x="2333997" y="3076638"/>
                    <a:pt x="2333261" y="3079213"/>
                    <a:pt x="2332893" y="3081666"/>
                  </a:cubicBezTo>
                  <a:cubicBezTo>
                    <a:pt x="2332648" y="3084118"/>
                    <a:pt x="2332893" y="3086448"/>
                    <a:pt x="2333629" y="3088533"/>
                  </a:cubicBezTo>
                  <a:cubicBezTo>
                    <a:pt x="2333997" y="3089637"/>
                    <a:pt x="2334610" y="3090618"/>
                    <a:pt x="2335223" y="3091476"/>
                  </a:cubicBezTo>
                  <a:cubicBezTo>
                    <a:pt x="2335959" y="3092335"/>
                    <a:pt x="2336695" y="3093070"/>
                    <a:pt x="2337553" y="3093561"/>
                  </a:cubicBezTo>
                  <a:cubicBezTo>
                    <a:pt x="2338412" y="3094174"/>
                    <a:pt x="2339515" y="3094542"/>
                    <a:pt x="2340496" y="3094910"/>
                  </a:cubicBezTo>
                  <a:cubicBezTo>
                    <a:pt x="2341600" y="3095278"/>
                    <a:pt x="2342703" y="3095400"/>
                    <a:pt x="2343930" y="3095400"/>
                  </a:cubicBezTo>
                  <a:cubicBezTo>
                    <a:pt x="2345033" y="3095400"/>
                    <a:pt x="2346137" y="3095400"/>
                    <a:pt x="2347363" y="3095155"/>
                  </a:cubicBezTo>
                  <a:cubicBezTo>
                    <a:pt x="2348590" y="3094910"/>
                    <a:pt x="2349693" y="3094665"/>
                    <a:pt x="2350920" y="3094297"/>
                  </a:cubicBezTo>
                  <a:cubicBezTo>
                    <a:pt x="2352146" y="3093929"/>
                    <a:pt x="2353372" y="3093316"/>
                    <a:pt x="2354598" y="3092703"/>
                  </a:cubicBezTo>
                  <a:cubicBezTo>
                    <a:pt x="2355825" y="3092089"/>
                    <a:pt x="2357174" y="3091353"/>
                    <a:pt x="2358400" y="3090495"/>
                  </a:cubicBezTo>
                  <a:cubicBezTo>
                    <a:pt x="2361098" y="3088656"/>
                    <a:pt x="2363428" y="3086571"/>
                    <a:pt x="2365513" y="3084118"/>
                  </a:cubicBezTo>
                  <a:cubicBezTo>
                    <a:pt x="2367597" y="3081788"/>
                    <a:pt x="2369191" y="3079213"/>
                    <a:pt x="2370418" y="3076638"/>
                  </a:cubicBezTo>
                  <a:cubicBezTo>
                    <a:pt x="2371644" y="3074063"/>
                    <a:pt x="2372503" y="3071488"/>
                    <a:pt x="2372748" y="3069035"/>
                  </a:cubicBezTo>
                  <a:cubicBezTo>
                    <a:pt x="2372993" y="3066583"/>
                    <a:pt x="2372748" y="3064253"/>
                    <a:pt x="2372012" y="3062168"/>
                  </a:cubicBezTo>
                  <a:cubicBezTo>
                    <a:pt x="2371644" y="3061064"/>
                    <a:pt x="2371031" y="3060083"/>
                    <a:pt x="2370295" y="3059225"/>
                  </a:cubicBezTo>
                  <a:cubicBezTo>
                    <a:pt x="2369559" y="3058366"/>
                    <a:pt x="2368823" y="3057630"/>
                    <a:pt x="2367843" y="3057140"/>
                  </a:cubicBezTo>
                  <a:cubicBezTo>
                    <a:pt x="2366984" y="3056527"/>
                    <a:pt x="2365881" y="3056159"/>
                    <a:pt x="2364777" y="3055791"/>
                  </a:cubicBezTo>
                  <a:cubicBezTo>
                    <a:pt x="2363673" y="3055546"/>
                    <a:pt x="2362447" y="3055301"/>
                    <a:pt x="2361221" y="3055301"/>
                  </a:cubicBezTo>
                  <a:moveTo>
                    <a:pt x="32497" y="3043528"/>
                  </a:moveTo>
                  <a:cubicBezTo>
                    <a:pt x="31761" y="3043528"/>
                    <a:pt x="31025" y="3043528"/>
                    <a:pt x="30167" y="3043774"/>
                  </a:cubicBezTo>
                  <a:cubicBezTo>
                    <a:pt x="29308" y="3044019"/>
                    <a:pt x="28450" y="3044264"/>
                    <a:pt x="27592" y="3044632"/>
                  </a:cubicBezTo>
                  <a:cubicBezTo>
                    <a:pt x="26733" y="3045000"/>
                    <a:pt x="25752" y="3045613"/>
                    <a:pt x="24771" y="3046226"/>
                  </a:cubicBezTo>
                  <a:cubicBezTo>
                    <a:pt x="23790" y="3046839"/>
                    <a:pt x="22809" y="3047575"/>
                    <a:pt x="21705" y="3048433"/>
                  </a:cubicBezTo>
                  <a:cubicBezTo>
                    <a:pt x="19866" y="3050028"/>
                    <a:pt x="18149" y="3051745"/>
                    <a:pt x="16555" y="3053584"/>
                  </a:cubicBezTo>
                  <a:cubicBezTo>
                    <a:pt x="14961" y="3055423"/>
                    <a:pt x="13612" y="3057385"/>
                    <a:pt x="12631" y="3059225"/>
                  </a:cubicBezTo>
                  <a:cubicBezTo>
                    <a:pt x="11527" y="3061064"/>
                    <a:pt x="10669" y="3063026"/>
                    <a:pt x="10178" y="3064743"/>
                  </a:cubicBezTo>
                  <a:cubicBezTo>
                    <a:pt x="9688" y="3066460"/>
                    <a:pt x="9442" y="3068054"/>
                    <a:pt x="9688" y="3069403"/>
                  </a:cubicBezTo>
                  <a:cubicBezTo>
                    <a:pt x="9688" y="3070016"/>
                    <a:pt x="9933" y="3070629"/>
                    <a:pt x="10178" y="3070997"/>
                  </a:cubicBezTo>
                  <a:cubicBezTo>
                    <a:pt x="10423" y="3071488"/>
                    <a:pt x="10669" y="3071855"/>
                    <a:pt x="11037" y="3072223"/>
                  </a:cubicBezTo>
                  <a:cubicBezTo>
                    <a:pt x="11404" y="3072591"/>
                    <a:pt x="11772" y="3072837"/>
                    <a:pt x="12263" y="3072959"/>
                  </a:cubicBezTo>
                  <a:cubicBezTo>
                    <a:pt x="12753" y="3073082"/>
                    <a:pt x="13244" y="3073205"/>
                    <a:pt x="13857" y="3073205"/>
                  </a:cubicBezTo>
                  <a:cubicBezTo>
                    <a:pt x="14593" y="3073205"/>
                    <a:pt x="15329" y="3073205"/>
                    <a:pt x="16187" y="3072959"/>
                  </a:cubicBezTo>
                  <a:cubicBezTo>
                    <a:pt x="17045" y="3072714"/>
                    <a:pt x="17904" y="3072469"/>
                    <a:pt x="18762" y="3072101"/>
                  </a:cubicBezTo>
                  <a:cubicBezTo>
                    <a:pt x="19621" y="3071733"/>
                    <a:pt x="20602" y="3071120"/>
                    <a:pt x="21583" y="3070507"/>
                  </a:cubicBezTo>
                  <a:cubicBezTo>
                    <a:pt x="22564" y="3069893"/>
                    <a:pt x="23545" y="3069158"/>
                    <a:pt x="24526" y="3068300"/>
                  </a:cubicBezTo>
                  <a:cubicBezTo>
                    <a:pt x="26365" y="3066705"/>
                    <a:pt x="28082" y="3064988"/>
                    <a:pt x="29676" y="3063149"/>
                  </a:cubicBezTo>
                  <a:cubicBezTo>
                    <a:pt x="31270" y="3061310"/>
                    <a:pt x="32619" y="3059347"/>
                    <a:pt x="33600" y="3057508"/>
                  </a:cubicBezTo>
                  <a:cubicBezTo>
                    <a:pt x="34704" y="3055668"/>
                    <a:pt x="35562" y="3053707"/>
                    <a:pt x="36053" y="3051990"/>
                  </a:cubicBezTo>
                  <a:cubicBezTo>
                    <a:pt x="36543" y="3050273"/>
                    <a:pt x="36666" y="3048679"/>
                    <a:pt x="36543" y="3047330"/>
                  </a:cubicBezTo>
                  <a:cubicBezTo>
                    <a:pt x="36543" y="3046717"/>
                    <a:pt x="36298" y="3046226"/>
                    <a:pt x="36053" y="3045735"/>
                  </a:cubicBezTo>
                  <a:cubicBezTo>
                    <a:pt x="35808" y="3045245"/>
                    <a:pt x="35562" y="3044877"/>
                    <a:pt x="35194" y="3044509"/>
                  </a:cubicBezTo>
                  <a:cubicBezTo>
                    <a:pt x="34827" y="3044142"/>
                    <a:pt x="34459" y="3043896"/>
                    <a:pt x="33968" y="3043774"/>
                  </a:cubicBezTo>
                  <a:cubicBezTo>
                    <a:pt x="33478" y="3043651"/>
                    <a:pt x="32987" y="3043528"/>
                    <a:pt x="32374" y="3043528"/>
                  </a:cubicBezTo>
                  <a:moveTo>
                    <a:pt x="2284210" y="3107173"/>
                  </a:moveTo>
                  <a:cubicBezTo>
                    <a:pt x="2283229" y="3107173"/>
                    <a:pt x="2282125" y="3107173"/>
                    <a:pt x="2281021" y="3107418"/>
                  </a:cubicBezTo>
                  <a:cubicBezTo>
                    <a:pt x="2279917" y="3107663"/>
                    <a:pt x="2278814" y="3107908"/>
                    <a:pt x="2277588" y="3108276"/>
                  </a:cubicBezTo>
                  <a:cubicBezTo>
                    <a:pt x="2276361" y="3108644"/>
                    <a:pt x="2275258" y="3109135"/>
                    <a:pt x="2274032" y="3109748"/>
                  </a:cubicBezTo>
                  <a:cubicBezTo>
                    <a:pt x="2272805" y="3110361"/>
                    <a:pt x="2271579" y="3110974"/>
                    <a:pt x="2270352" y="3111833"/>
                  </a:cubicBezTo>
                  <a:cubicBezTo>
                    <a:pt x="2267655" y="3113549"/>
                    <a:pt x="2265325" y="3115634"/>
                    <a:pt x="2263240" y="3117964"/>
                  </a:cubicBezTo>
                  <a:cubicBezTo>
                    <a:pt x="2261155" y="3120294"/>
                    <a:pt x="2259439" y="3122746"/>
                    <a:pt x="2258090" y="3125322"/>
                  </a:cubicBezTo>
                  <a:cubicBezTo>
                    <a:pt x="2256741" y="3127897"/>
                    <a:pt x="2255882" y="3130472"/>
                    <a:pt x="2255392" y="3133048"/>
                  </a:cubicBezTo>
                  <a:cubicBezTo>
                    <a:pt x="2255024" y="3135500"/>
                    <a:pt x="2255024" y="3137953"/>
                    <a:pt x="2255760" y="3140160"/>
                  </a:cubicBezTo>
                  <a:cubicBezTo>
                    <a:pt x="2256127" y="3141386"/>
                    <a:pt x="2256618" y="3142367"/>
                    <a:pt x="2257354" y="3143348"/>
                  </a:cubicBezTo>
                  <a:cubicBezTo>
                    <a:pt x="2257967" y="3144207"/>
                    <a:pt x="2258825" y="3145065"/>
                    <a:pt x="2259684" y="3145678"/>
                  </a:cubicBezTo>
                  <a:cubicBezTo>
                    <a:pt x="2260542" y="3146291"/>
                    <a:pt x="2261646" y="3146782"/>
                    <a:pt x="2262750" y="3147150"/>
                  </a:cubicBezTo>
                  <a:cubicBezTo>
                    <a:pt x="2263853" y="3147518"/>
                    <a:pt x="2265079" y="3147640"/>
                    <a:pt x="2266306" y="3147763"/>
                  </a:cubicBezTo>
                  <a:cubicBezTo>
                    <a:pt x="2267287" y="3147763"/>
                    <a:pt x="2268390" y="3147763"/>
                    <a:pt x="2269494" y="3147518"/>
                  </a:cubicBezTo>
                  <a:cubicBezTo>
                    <a:pt x="2270598" y="3147272"/>
                    <a:pt x="2271702" y="3147027"/>
                    <a:pt x="2272928" y="3146659"/>
                  </a:cubicBezTo>
                  <a:cubicBezTo>
                    <a:pt x="2274154" y="3146291"/>
                    <a:pt x="2275258" y="3145801"/>
                    <a:pt x="2276484" y="3145188"/>
                  </a:cubicBezTo>
                  <a:cubicBezTo>
                    <a:pt x="2277710" y="3144574"/>
                    <a:pt x="2278937" y="3143961"/>
                    <a:pt x="2280040" y="3143103"/>
                  </a:cubicBezTo>
                  <a:cubicBezTo>
                    <a:pt x="2282738" y="3141386"/>
                    <a:pt x="2285190" y="3139179"/>
                    <a:pt x="2287275" y="3136849"/>
                  </a:cubicBezTo>
                  <a:cubicBezTo>
                    <a:pt x="2289360" y="3134519"/>
                    <a:pt x="2291077" y="3131944"/>
                    <a:pt x="2292426" y="3129491"/>
                  </a:cubicBezTo>
                  <a:cubicBezTo>
                    <a:pt x="2293775" y="3126916"/>
                    <a:pt x="2294633" y="3124341"/>
                    <a:pt x="2295001" y="3121766"/>
                  </a:cubicBezTo>
                  <a:cubicBezTo>
                    <a:pt x="2295369" y="3119313"/>
                    <a:pt x="2295246" y="3116860"/>
                    <a:pt x="2294633" y="3114776"/>
                  </a:cubicBezTo>
                  <a:cubicBezTo>
                    <a:pt x="2294265" y="3113549"/>
                    <a:pt x="2293775" y="3112568"/>
                    <a:pt x="2293039" y="3111588"/>
                  </a:cubicBezTo>
                  <a:cubicBezTo>
                    <a:pt x="2292426" y="3110729"/>
                    <a:pt x="2291567" y="3109871"/>
                    <a:pt x="2290709" y="3109258"/>
                  </a:cubicBezTo>
                  <a:cubicBezTo>
                    <a:pt x="2289850" y="3108644"/>
                    <a:pt x="2288747" y="3108154"/>
                    <a:pt x="2287643" y="3107786"/>
                  </a:cubicBezTo>
                  <a:cubicBezTo>
                    <a:pt x="2286540" y="3107418"/>
                    <a:pt x="2285313" y="3107295"/>
                    <a:pt x="2284087" y="3107295"/>
                  </a:cubicBezTo>
                  <a:moveTo>
                    <a:pt x="39241" y="3082524"/>
                  </a:moveTo>
                  <a:cubicBezTo>
                    <a:pt x="38505" y="3082524"/>
                    <a:pt x="37770" y="3082524"/>
                    <a:pt x="36911" y="3082770"/>
                  </a:cubicBezTo>
                  <a:cubicBezTo>
                    <a:pt x="36053" y="3083015"/>
                    <a:pt x="35194" y="3083260"/>
                    <a:pt x="34213" y="3083751"/>
                  </a:cubicBezTo>
                  <a:cubicBezTo>
                    <a:pt x="33232" y="3084241"/>
                    <a:pt x="32251" y="3084732"/>
                    <a:pt x="31270" y="3085468"/>
                  </a:cubicBezTo>
                  <a:cubicBezTo>
                    <a:pt x="30289" y="3086081"/>
                    <a:pt x="29186" y="3086939"/>
                    <a:pt x="28082" y="3087797"/>
                  </a:cubicBezTo>
                  <a:cubicBezTo>
                    <a:pt x="26243" y="3089391"/>
                    <a:pt x="24526" y="3091108"/>
                    <a:pt x="23054" y="3093070"/>
                  </a:cubicBezTo>
                  <a:cubicBezTo>
                    <a:pt x="21583" y="3094910"/>
                    <a:pt x="20234" y="3096872"/>
                    <a:pt x="19130" y="3098834"/>
                  </a:cubicBezTo>
                  <a:cubicBezTo>
                    <a:pt x="18026" y="3100796"/>
                    <a:pt x="17291" y="3102635"/>
                    <a:pt x="16800" y="3104352"/>
                  </a:cubicBezTo>
                  <a:cubicBezTo>
                    <a:pt x="16310" y="3106069"/>
                    <a:pt x="16187" y="3107663"/>
                    <a:pt x="16432" y="3109012"/>
                  </a:cubicBezTo>
                  <a:cubicBezTo>
                    <a:pt x="16432" y="3109625"/>
                    <a:pt x="16677" y="3110116"/>
                    <a:pt x="16923" y="3110484"/>
                  </a:cubicBezTo>
                  <a:cubicBezTo>
                    <a:pt x="17168" y="3110851"/>
                    <a:pt x="17413" y="3111220"/>
                    <a:pt x="17781" y="3111588"/>
                  </a:cubicBezTo>
                  <a:cubicBezTo>
                    <a:pt x="18149" y="3111833"/>
                    <a:pt x="18517" y="3112078"/>
                    <a:pt x="19007" y="3112201"/>
                  </a:cubicBezTo>
                  <a:cubicBezTo>
                    <a:pt x="19498" y="3112323"/>
                    <a:pt x="19988" y="3112446"/>
                    <a:pt x="20479" y="3112446"/>
                  </a:cubicBezTo>
                  <a:cubicBezTo>
                    <a:pt x="21215" y="3112446"/>
                    <a:pt x="22073" y="3112446"/>
                    <a:pt x="22932" y="3112201"/>
                  </a:cubicBezTo>
                  <a:cubicBezTo>
                    <a:pt x="23790" y="3111955"/>
                    <a:pt x="24771" y="3111710"/>
                    <a:pt x="25629" y="3111220"/>
                  </a:cubicBezTo>
                  <a:cubicBezTo>
                    <a:pt x="26610" y="3110729"/>
                    <a:pt x="27592" y="3110238"/>
                    <a:pt x="28572" y="3109503"/>
                  </a:cubicBezTo>
                  <a:cubicBezTo>
                    <a:pt x="29554" y="3108767"/>
                    <a:pt x="30657" y="3108031"/>
                    <a:pt x="31761" y="3107173"/>
                  </a:cubicBezTo>
                  <a:cubicBezTo>
                    <a:pt x="33600" y="3105578"/>
                    <a:pt x="35317" y="3103862"/>
                    <a:pt x="36911" y="3101900"/>
                  </a:cubicBezTo>
                  <a:cubicBezTo>
                    <a:pt x="38383" y="3100060"/>
                    <a:pt x="39732" y="3098098"/>
                    <a:pt x="40835" y="3096136"/>
                  </a:cubicBezTo>
                  <a:cubicBezTo>
                    <a:pt x="41939" y="3094174"/>
                    <a:pt x="42675" y="3092335"/>
                    <a:pt x="43165" y="3090618"/>
                  </a:cubicBezTo>
                  <a:cubicBezTo>
                    <a:pt x="43656" y="3088901"/>
                    <a:pt x="43779" y="3087307"/>
                    <a:pt x="43411" y="3085958"/>
                  </a:cubicBezTo>
                  <a:cubicBezTo>
                    <a:pt x="43411" y="3085345"/>
                    <a:pt x="43165" y="3084854"/>
                    <a:pt x="42920" y="3084486"/>
                  </a:cubicBezTo>
                  <a:cubicBezTo>
                    <a:pt x="42675" y="3083996"/>
                    <a:pt x="42430" y="3083628"/>
                    <a:pt x="42062" y="3083383"/>
                  </a:cubicBezTo>
                  <a:cubicBezTo>
                    <a:pt x="41694" y="3083138"/>
                    <a:pt x="41326" y="3082892"/>
                    <a:pt x="40835" y="3082647"/>
                  </a:cubicBezTo>
                  <a:cubicBezTo>
                    <a:pt x="40345" y="3082402"/>
                    <a:pt x="39854" y="3082402"/>
                    <a:pt x="39364" y="3082402"/>
                  </a:cubicBezTo>
                  <a:moveTo>
                    <a:pt x="2206340" y="3156715"/>
                  </a:moveTo>
                  <a:cubicBezTo>
                    <a:pt x="2205359" y="3156715"/>
                    <a:pt x="2204378" y="3156715"/>
                    <a:pt x="2203274" y="3156837"/>
                  </a:cubicBezTo>
                  <a:cubicBezTo>
                    <a:pt x="2202171" y="3156960"/>
                    <a:pt x="2201190" y="3157206"/>
                    <a:pt x="2200086" y="3157573"/>
                  </a:cubicBezTo>
                  <a:cubicBezTo>
                    <a:pt x="2198982" y="3157941"/>
                    <a:pt x="2197879" y="3158309"/>
                    <a:pt x="2196775" y="3158799"/>
                  </a:cubicBezTo>
                  <a:cubicBezTo>
                    <a:pt x="2195671" y="3159290"/>
                    <a:pt x="2194445" y="3159903"/>
                    <a:pt x="2193341" y="3160639"/>
                  </a:cubicBezTo>
                  <a:cubicBezTo>
                    <a:pt x="2190644" y="3162356"/>
                    <a:pt x="2188191" y="3164318"/>
                    <a:pt x="2186106" y="3166648"/>
                  </a:cubicBezTo>
                  <a:cubicBezTo>
                    <a:pt x="2184022" y="3168978"/>
                    <a:pt x="2182182" y="3171430"/>
                    <a:pt x="2180833" y="3174006"/>
                  </a:cubicBezTo>
                  <a:cubicBezTo>
                    <a:pt x="2179484" y="3176581"/>
                    <a:pt x="2178503" y="3179156"/>
                    <a:pt x="2178013" y="3181731"/>
                  </a:cubicBezTo>
                  <a:cubicBezTo>
                    <a:pt x="2177522" y="3184306"/>
                    <a:pt x="2177522" y="3186759"/>
                    <a:pt x="2178013" y="3188966"/>
                  </a:cubicBezTo>
                  <a:cubicBezTo>
                    <a:pt x="2178258" y="3190192"/>
                    <a:pt x="2178749" y="3191296"/>
                    <a:pt x="2179362" y="3192277"/>
                  </a:cubicBezTo>
                  <a:cubicBezTo>
                    <a:pt x="2179975" y="3193258"/>
                    <a:pt x="2180711" y="3194117"/>
                    <a:pt x="2181692" y="3194730"/>
                  </a:cubicBezTo>
                  <a:cubicBezTo>
                    <a:pt x="2182550" y="3195466"/>
                    <a:pt x="2183654" y="3195956"/>
                    <a:pt x="2184758" y="3196324"/>
                  </a:cubicBezTo>
                  <a:cubicBezTo>
                    <a:pt x="2185861" y="3196692"/>
                    <a:pt x="2187087" y="3196937"/>
                    <a:pt x="2188436" y="3196937"/>
                  </a:cubicBezTo>
                  <a:cubicBezTo>
                    <a:pt x="2189417" y="3196937"/>
                    <a:pt x="2190399" y="3196937"/>
                    <a:pt x="2191502" y="3196814"/>
                  </a:cubicBezTo>
                  <a:cubicBezTo>
                    <a:pt x="2192606" y="3196692"/>
                    <a:pt x="2193709" y="3196447"/>
                    <a:pt x="2194813" y="3196079"/>
                  </a:cubicBezTo>
                  <a:cubicBezTo>
                    <a:pt x="2195917" y="3195711"/>
                    <a:pt x="2197021" y="3195343"/>
                    <a:pt x="2198247" y="3194730"/>
                  </a:cubicBezTo>
                  <a:cubicBezTo>
                    <a:pt x="2199350" y="3194239"/>
                    <a:pt x="2200577" y="3193626"/>
                    <a:pt x="2201680" y="3192890"/>
                  </a:cubicBezTo>
                  <a:cubicBezTo>
                    <a:pt x="2204378" y="3191296"/>
                    <a:pt x="2206831" y="3189212"/>
                    <a:pt x="2208915" y="3187004"/>
                  </a:cubicBezTo>
                  <a:cubicBezTo>
                    <a:pt x="2211000" y="3184797"/>
                    <a:pt x="2212839" y="3182222"/>
                    <a:pt x="2214189" y="3179646"/>
                  </a:cubicBezTo>
                  <a:cubicBezTo>
                    <a:pt x="2215537" y="3177071"/>
                    <a:pt x="2216519" y="3174496"/>
                    <a:pt x="2217009" y="3171921"/>
                  </a:cubicBezTo>
                  <a:cubicBezTo>
                    <a:pt x="2217499" y="3169346"/>
                    <a:pt x="2217499" y="3166893"/>
                    <a:pt x="2217009" y="3164686"/>
                  </a:cubicBezTo>
                  <a:cubicBezTo>
                    <a:pt x="2216641" y="3163459"/>
                    <a:pt x="2216151" y="3162356"/>
                    <a:pt x="2215537" y="3161375"/>
                  </a:cubicBezTo>
                  <a:cubicBezTo>
                    <a:pt x="2214924" y="3160394"/>
                    <a:pt x="2214066" y="3159535"/>
                    <a:pt x="2213207" y="3158922"/>
                  </a:cubicBezTo>
                  <a:cubicBezTo>
                    <a:pt x="2212349" y="3158309"/>
                    <a:pt x="2211245" y="3157696"/>
                    <a:pt x="2210142" y="3157328"/>
                  </a:cubicBezTo>
                  <a:cubicBezTo>
                    <a:pt x="2209038" y="3156960"/>
                    <a:pt x="2207812" y="3156715"/>
                    <a:pt x="2206463" y="3156715"/>
                  </a:cubicBezTo>
                  <a:moveTo>
                    <a:pt x="47825" y="3120785"/>
                  </a:moveTo>
                  <a:cubicBezTo>
                    <a:pt x="47089" y="3120785"/>
                    <a:pt x="46231" y="3120785"/>
                    <a:pt x="45373" y="3121030"/>
                  </a:cubicBezTo>
                  <a:cubicBezTo>
                    <a:pt x="44514" y="3121275"/>
                    <a:pt x="43533" y="3121643"/>
                    <a:pt x="42552" y="3122133"/>
                  </a:cubicBezTo>
                  <a:cubicBezTo>
                    <a:pt x="41571" y="3122624"/>
                    <a:pt x="40468" y="3123237"/>
                    <a:pt x="39486" y="3123973"/>
                  </a:cubicBezTo>
                  <a:cubicBezTo>
                    <a:pt x="38383" y="3124709"/>
                    <a:pt x="37279" y="3125567"/>
                    <a:pt x="36176" y="3126548"/>
                  </a:cubicBezTo>
                  <a:cubicBezTo>
                    <a:pt x="34336" y="3128142"/>
                    <a:pt x="32619" y="3129982"/>
                    <a:pt x="31025" y="3131944"/>
                  </a:cubicBezTo>
                  <a:cubicBezTo>
                    <a:pt x="29554" y="3133783"/>
                    <a:pt x="28205" y="3135868"/>
                    <a:pt x="27224" y="3137707"/>
                  </a:cubicBezTo>
                  <a:cubicBezTo>
                    <a:pt x="26243" y="3139669"/>
                    <a:pt x="25507" y="3141509"/>
                    <a:pt x="25016" y="3143226"/>
                  </a:cubicBezTo>
                  <a:cubicBezTo>
                    <a:pt x="24648" y="3144943"/>
                    <a:pt x="24526" y="3146536"/>
                    <a:pt x="24894" y="3147886"/>
                  </a:cubicBezTo>
                  <a:cubicBezTo>
                    <a:pt x="25016" y="3148376"/>
                    <a:pt x="25262" y="3148866"/>
                    <a:pt x="25507" y="3149357"/>
                  </a:cubicBezTo>
                  <a:cubicBezTo>
                    <a:pt x="25752" y="3149848"/>
                    <a:pt x="25997" y="3150093"/>
                    <a:pt x="26365" y="3150338"/>
                  </a:cubicBezTo>
                  <a:cubicBezTo>
                    <a:pt x="26733" y="3150583"/>
                    <a:pt x="27101" y="3150829"/>
                    <a:pt x="27592" y="3150951"/>
                  </a:cubicBezTo>
                  <a:cubicBezTo>
                    <a:pt x="28082" y="3151074"/>
                    <a:pt x="28572" y="3151196"/>
                    <a:pt x="29063" y="3151196"/>
                  </a:cubicBezTo>
                  <a:cubicBezTo>
                    <a:pt x="29799" y="3151196"/>
                    <a:pt x="30657" y="3151196"/>
                    <a:pt x="31516" y="3150951"/>
                  </a:cubicBezTo>
                  <a:cubicBezTo>
                    <a:pt x="32374" y="3150706"/>
                    <a:pt x="33355" y="3150338"/>
                    <a:pt x="34336" y="3149848"/>
                  </a:cubicBezTo>
                  <a:cubicBezTo>
                    <a:pt x="35317" y="3149357"/>
                    <a:pt x="36421" y="3148744"/>
                    <a:pt x="37524" y="3148008"/>
                  </a:cubicBezTo>
                  <a:cubicBezTo>
                    <a:pt x="38628" y="3147272"/>
                    <a:pt x="39732" y="3146414"/>
                    <a:pt x="40835" y="3145433"/>
                  </a:cubicBezTo>
                  <a:cubicBezTo>
                    <a:pt x="42675" y="3143716"/>
                    <a:pt x="44514" y="3141999"/>
                    <a:pt x="45986" y="3140037"/>
                  </a:cubicBezTo>
                  <a:cubicBezTo>
                    <a:pt x="47457" y="3138075"/>
                    <a:pt x="48806" y="3136113"/>
                    <a:pt x="49787" y="3134274"/>
                  </a:cubicBezTo>
                  <a:cubicBezTo>
                    <a:pt x="50768" y="3132434"/>
                    <a:pt x="51504" y="3130472"/>
                    <a:pt x="51995" y="3128756"/>
                  </a:cubicBezTo>
                  <a:cubicBezTo>
                    <a:pt x="52363" y="3127039"/>
                    <a:pt x="52485" y="3125444"/>
                    <a:pt x="52117" y="3124096"/>
                  </a:cubicBezTo>
                  <a:cubicBezTo>
                    <a:pt x="51995" y="3123605"/>
                    <a:pt x="51749" y="3123114"/>
                    <a:pt x="51504" y="3122746"/>
                  </a:cubicBezTo>
                  <a:cubicBezTo>
                    <a:pt x="51259" y="3122379"/>
                    <a:pt x="50891" y="3122011"/>
                    <a:pt x="50646" y="3121766"/>
                  </a:cubicBezTo>
                  <a:cubicBezTo>
                    <a:pt x="50278" y="3121520"/>
                    <a:pt x="49910" y="3121275"/>
                    <a:pt x="49419" y="3121153"/>
                  </a:cubicBezTo>
                  <a:cubicBezTo>
                    <a:pt x="48929" y="3121030"/>
                    <a:pt x="48438" y="3120907"/>
                    <a:pt x="47948" y="3120907"/>
                  </a:cubicBezTo>
                  <a:moveTo>
                    <a:pt x="2128471" y="3203927"/>
                  </a:moveTo>
                  <a:cubicBezTo>
                    <a:pt x="2127490" y="3203927"/>
                    <a:pt x="2126631" y="3203927"/>
                    <a:pt x="2125650" y="3204049"/>
                  </a:cubicBezTo>
                  <a:cubicBezTo>
                    <a:pt x="2124669" y="3204172"/>
                    <a:pt x="2123688" y="3204417"/>
                    <a:pt x="2122585" y="3204663"/>
                  </a:cubicBezTo>
                  <a:cubicBezTo>
                    <a:pt x="2121481" y="3204908"/>
                    <a:pt x="2120500" y="3205399"/>
                    <a:pt x="2119396" y="3205766"/>
                  </a:cubicBezTo>
                  <a:cubicBezTo>
                    <a:pt x="2118293" y="3206257"/>
                    <a:pt x="2117189" y="3206747"/>
                    <a:pt x="2116085" y="3207483"/>
                  </a:cubicBezTo>
                  <a:cubicBezTo>
                    <a:pt x="2113388" y="3209077"/>
                    <a:pt x="2110935" y="3211039"/>
                    <a:pt x="2108728" y="3213247"/>
                  </a:cubicBezTo>
                  <a:cubicBezTo>
                    <a:pt x="2106520" y="3215454"/>
                    <a:pt x="2104681" y="3217907"/>
                    <a:pt x="2103209" y="3220482"/>
                  </a:cubicBezTo>
                  <a:cubicBezTo>
                    <a:pt x="2101738" y="3223057"/>
                    <a:pt x="2100634" y="3225632"/>
                    <a:pt x="2100143" y="3228207"/>
                  </a:cubicBezTo>
                  <a:cubicBezTo>
                    <a:pt x="2099530" y="3230783"/>
                    <a:pt x="2099408" y="3233235"/>
                    <a:pt x="2099898" y="3235565"/>
                  </a:cubicBezTo>
                  <a:cubicBezTo>
                    <a:pt x="2100143" y="3236914"/>
                    <a:pt x="2100634" y="3238140"/>
                    <a:pt x="2101125" y="3239122"/>
                  </a:cubicBezTo>
                  <a:cubicBezTo>
                    <a:pt x="2101738" y="3240102"/>
                    <a:pt x="2102473" y="3241084"/>
                    <a:pt x="2103332" y="3241819"/>
                  </a:cubicBezTo>
                  <a:cubicBezTo>
                    <a:pt x="2104190" y="3242555"/>
                    <a:pt x="2105294" y="3243168"/>
                    <a:pt x="2106398" y="3243536"/>
                  </a:cubicBezTo>
                  <a:cubicBezTo>
                    <a:pt x="2107501" y="3243904"/>
                    <a:pt x="2108728" y="3244149"/>
                    <a:pt x="2110076" y="3244272"/>
                  </a:cubicBezTo>
                  <a:cubicBezTo>
                    <a:pt x="2111058" y="3244272"/>
                    <a:pt x="2111916" y="3244272"/>
                    <a:pt x="2112897" y="3244149"/>
                  </a:cubicBezTo>
                  <a:cubicBezTo>
                    <a:pt x="2113878" y="3244027"/>
                    <a:pt x="2114859" y="3243782"/>
                    <a:pt x="2115963" y="3243536"/>
                  </a:cubicBezTo>
                  <a:cubicBezTo>
                    <a:pt x="2117066" y="3243291"/>
                    <a:pt x="2118047" y="3242800"/>
                    <a:pt x="2119151" y="3242432"/>
                  </a:cubicBezTo>
                  <a:cubicBezTo>
                    <a:pt x="2120255" y="3241942"/>
                    <a:pt x="2121358" y="3241452"/>
                    <a:pt x="2122462" y="3240716"/>
                  </a:cubicBezTo>
                  <a:cubicBezTo>
                    <a:pt x="2125160" y="3239122"/>
                    <a:pt x="2127735" y="3237159"/>
                    <a:pt x="2129820" y="3234952"/>
                  </a:cubicBezTo>
                  <a:cubicBezTo>
                    <a:pt x="2132027" y="3232745"/>
                    <a:pt x="2133866" y="3230292"/>
                    <a:pt x="2135338" y="3227717"/>
                  </a:cubicBezTo>
                  <a:cubicBezTo>
                    <a:pt x="2136810" y="3225142"/>
                    <a:pt x="2137913" y="3222567"/>
                    <a:pt x="2138526" y="3219991"/>
                  </a:cubicBezTo>
                  <a:cubicBezTo>
                    <a:pt x="2139140" y="3217416"/>
                    <a:pt x="2139262" y="3214964"/>
                    <a:pt x="2138894" y="3212634"/>
                  </a:cubicBezTo>
                  <a:cubicBezTo>
                    <a:pt x="2138649" y="3211285"/>
                    <a:pt x="2138158" y="3210059"/>
                    <a:pt x="2137545" y="3209077"/>
                  </a:cubicBezTo>
                  <a:cubicBezTo>
                    <a:pt x="2136932" y="3208096"/>
                    <a:pt x="2136196" y="3207115"/>
                    <a:pt x="2135215" y="3206502"/>
                  </a:cubicBezTo>
                  <a:cubicBezTo>
                    <a:pt x="2134234" y="3205889"/>
                    <a:pt x="2133253" y="3205276"/>
                    <a:pt x="2132150" y="3204785"/>
                  </a:cubicBezTo>
                  <a:cubicBezTo>
                    <a:pt x="2131046" y="3204417"/>
                    <a:pt x="2129697" y="3204172"/>
                    <a:pt x="2128471" y="3204172"/>
                  </a:cubicBezTo>
                  <a:moveTo>
                    <a:pt x="58249" y="3158064"/>
                  </a:moveTo>
                  <a:cubicBezTo>
                    <a:pt x="57513" y="3158064"/>
                    <a:pt x="56532" y="3158064"/>
                    <a:pt x="55673" y="3158432"/>
                  </a:cubicBezTo>
                  <a:cubicBezTo>
                    <a:pt x="54815" y="3158799"/>
                    <a:pt x="53711" y="3159045"/>
                    <a:pt x="52730" y="3159535"/>
                  </a:cubicBezTo>
                  <a:cubicBezTo>
                    <a:pt x="51627" y="3160026"/>
                    <a:pt x="50646" y="3160639"/>
                    <a:pt x="49419" y="3161497"/>
                  </a:cubicBezTo>
                  <a:cubicBezTo>
                    <a:pt x="48193" y="3162356"/>
                    <a:pt x="47212" y="3163214"/>
                    <a:pt x="45986" y="3164195"/>
                  </a:cubicBezTo>
                  <a:cubicBezTo>
                    <a:pt x="44146" y="3165912"/>
                    <a:pt x="42430" y="3167751"/>
                    <a:pt x="40958" y="3169714"/>
                  </a:cubicBezTo>
                  <a:cubicBezTo>
                    <a:pt x="39486" y="3171676"/>
                    <a:pt x="38260" y="3173638"/>
                    <a:pt x="37279" y="3175600"/>
                  </a:cubicBezTo>
                  <a:cubicBezTo>
                    <a:pt x="36298" y="3177562"/>
                    <a:pt x="35562" y="3179401"/>
                    <a:pt x="35194" y="3181118"/>
                  </a:cubicBezTo>
                  <a:cubicBezTo>
                    <a:pt x="34827" y="3182835"/>
                    <a:pt x="34827" y="3184429"/>
                    <a:pt x="35194" y="3185655"/>
                  </a:cubicBezTo>
                  <a:cubicBezTo>
                    <a:pt x="35317" y="3186146"/>
                    <a:pt x="35562" y="3186636"/>
                    <a:pt x="35808" y="3187004"/>
                  </a:cubicBezTo>
                  <a:cubicBezTo>
                    <a:pt x="36053" y="3187372"/>
                    <a:pt x="36421" y="3187740"/>
                    <a:pt x="36666" y="3187985"/>
                  </a:cubicBezTo>
                  <a:cubicBezTo>
                    <a:pt x="37034" y="3188231"/>
                    <a:pt x="37402" y="3188476"/>
                    <a:pt x="37892" y="3188599"/>
                  </a:cubicBezTo>
                  <a:cubicBezTo>
                    <a:pt x="38383" y="3188721"/>
                    <a:pt x="38751" y="3188844"/>
                    <a:pt x="39364" y="3188844"/>
                  </a:cubicBezTo>
                  <a:cubicBezTo>
                    <a:pt x="40100" y="3188844"/>
                    <a:pt x="41081" y="3188844"/>
                    <a:pt x="41939" y="3188599"/>
                  </a:cubicBezTo>
                  <a:cubicBezTo>
                    <a:pt x="42797" y="3188353"/>
                    <a:pt x="43901" y="3187985"/>
                    <a:pt x="44882" y="3187495"/>
                  </a:cubicBezTo>
                  <a:cubicBezTo>
                    <a:pt x="45986" y="3187004"/>
                    <a:pt x="46967" y="3186391"/>
                    <a:pt x="48193" y="3185533"/>
                  </a:cubicBezTo>
                  <a:cubicBezTo>
                    <a:pt x="49297" y="3184797"/>
                    <a:pt x="50400" y="3183816"/>
                    <a:pt x="51627" y="3182835"/>
                  </a:cubicBezTo>
                  <a:cubicBezTo>
                    <a:pt x="53466" y="3181118"/>
                    <a:pt x="55183" y="3179279"/>
                    <a:pt x="56777" y="3177316"/>
                  </a:cubicBezTo>
                  <a:cubicBezTo>
                    <a:pt x="58249" y="3175354"/>
                    <a:pt x="59475" y="3173392"/>
                    <a:pt x="60456" y="3171430"/>
                  </a:cubicBezTo>
                  <a:cubicBezTo>
                    <a:pt x="61437" y="3169468"/>
                    <a:pt x="62173" y="3167629"/>
                    <a:pt x="62418" y="3165912"/>
                  </a:cubicBezTo>
                  <a:cubicBezTo>
                    <a:pt x="62786" y="3164195"/>
                    <a:pt x="62786" y="3162601"/>
                    <a:pt x="62418" y="3161375"/>
                  </a:cubicBezTo>
                  <a:cubicBezTo>
                    <a:pt x="62295" y="3160884"/>
                    <a:pt x="62050" y="3160394"/>
                    <a:pt x="61805" y="3160026"/>
                  </a:cubicBezTo>
                  <a:cubicBezTo>
                    <a:pt x="61560" y="3159658"/>
                    <a:pt x="61192" y="3159290"/>
                    <a:pt x="60947" y="3159045"/>
                  </a:cubicBezTo>
                  <a:cubicBezTo>
                    <a:pt x="60579" y="3158799"/>
                    <a:pt x="60211" y="3158554"/>
                    <a:pt x="59720" y="3158432"/>
                  </a:cubicBezTo>
                  <a:cubicBezTo>
                    <a:pt x="59230" y="3158309"/>
                    <a:pt x="58862" y="3158186"/>
                    <a:pt x="58249" y="3158186"/>
                  </a:cubicBezTo>
                  <a:moveTo>
                    <a:pt x="2050602" y="3249054"/>
                  </a:moveTo>
                  <a:cubicBezTo>
                    <a:pt x="2049743" y="3249054"/>
                    <a:pt x="2048885" y="3249054"/>
                    <a:pt x="2047904" y="3249054"/>
                  </a:cubicBezTo>
                  <a:cubicBezTo>
                    <a:pt x="2046922" y="3249054"/>
                    <a:pt x="2045942" y="3249300"/>
                    <a:pt x="2044960" y="3249667"/>
                  </a:cubicBezTo>
                  <a:cubicBezTo>
                    <a:pt x="2043979" y="3249913"/>
                    <a:pt x="2042998" y="3250281"/>
                    <a:pt x="2041895" y="3250771"/>
                  </a:cubicBezTo>
                  <a:cubicBezTo>
                    <a:pt x="2040914" y="3251139"/>
                    <a:pt x="2039810" y="3251752"/>
                    <a:pt x="2038829" y="3252243"/>
                  </a:cubicBezTo>
                  <a:cubicBezTo>
                    <a:pt x="2036131" y="3253714"/>
                    <a:pt x="2033679" y="3255677"/>
                    <a:pt x="2031471" y="3257884"/>
                  </a:cubicBezTo>
                  <a:cubicBezTo>
                    <a:pt x="2029264" y="3260091"/>
                    <a:pt x="2027302" y="3262421"/>
                    <a:pt x="2025830" y="3264996"/>
                  </a:cubicBezTo>
                  <a:cubicBezTo>
                    <a:pt x="2024359" y="3267449"/>
                    <a:pt x="2023132" y="3270147"/>
                    <a:pt x="2022519" y="3272722"/>
                  </a:cubicBezTo>
                  <a:cubicBezTo>
                    <a:pt x="2021906" y="3275297"/>
                    <a:pt x="2021661" y="3277750"/>
                    <a:pt x="2022029" y="3280080"/>
                  </a:cubicBezTo>
                  <a:cubicBezTo>
                    <a:pt x="2022274" y="3281551"/>
                    <a:pt x="2022642" y="3282777"/>
                    <a:pt x="2023255" y="3283881"/>
                  </a:cubicBezTo>
                  <a:cubicBezTo>
                    <a:pt x="2023868" y="3284985"/>
                    <a:pt x="2024604" y="3285966"/>
                    <a:pt x="2025462" y="3286702"/>
                  </a:cubicBezTo>
                  <a:cubicBezTo>
                    <a:pt x="2026321" y="3287437"/>
                    <a:pt x="2027424" y="3288050"/>
                    <a:pt x="2028528" y="3288541"/>
                  </a:cubicBezTo>
                  <a:cubicBezTo>
                    <a:pt x="2029632" y="3289032"/>
                    <a:pt x="2030981" y="3289277"/>
                    <a:pt x="2032330" y="3289277"/>
                  </a:cubicBezTo>
                  <a:cubicBezTo>
                    <a:pt x="2033188" y="3289277"/>
                    <a:pt x="2034047" y="3289277"/>
                    <a:pt x="2035027" y="3289277"/>
                  </a:cubicBezTo>
                  <a:cubicBezTo>
                    <a:pt x="2036009" y="3289277"/>
                    <a:pt x="2036867" y="3289032"/>
                    <a:pt x="2037848" y="3288663"/>
                  </a:cubicBezTo>
                  <a:cubicBezTo>
                    <a:pt x="2038829" y="3288418"/>
                    <a:pt x="2039810" y="3288050"/>
                    <a:pt x="2040791" y="3287683"/>
                  </a:cubicBezTo>
                  <a:cubicBezTo>
                    <a:pt x="2041772" y="3287315"/>
                    <a:pt x="2042876" y="3286702"/>
                    <a:pt x="2043857" y="3286211"/>
                  </a:cubicBezTo>
                  <a:cubicBezTo>
                    <a:pt x="2046555" y="3284617"/>
                    <a:pt x="2049007" y="3282655"/>
                    <a:pt x="2051215" y="3280447"/>
                  </a:cubicBezTo>
                  <a:cubicBezTo>
                    <a:pt x="2053422" y="3278240"/>
                    <a:pt x="2055384" y="3275788"/>
                    <a:pt x="2056855" y="3273335"/>
                  </a:cubicBezTo>
                  <a:cubicBezTo>
                    <a:pt x="2058327" y="3270882"/>
                    <a:pt x="2059553" y="3268185"/>
                    <a:pt x="2060289" y="3265609"/>
                  </a:cubicBezTo>
                  <a:cubicBezTo>
                    <a:pt x="2061025" y="3263034"/>
                    <a:pt x="2061147" y="3260582"/>
                    <a:pt x="2060780" y="3258252"/>
                  </a:cubicBezTo>
                  <a:cubicBezTo>
                    <a:pt x="2060534" y="3256780"/>
                    <a:pt x="2060167" y="3255554"/>
                    <a:pt x="2059553" y="3254450"/>
                  </a:cubicBezTo>
                  <a:cubicBezTo>
                    <a:pt x="2058940" y="3253347"/>
                    <a:pt x="2058204" y="3252365"/>
                    <a:pt x="2057346" y="3251630"/>
                  </a:cubicBezTo>
                  <a:cubicBezTo>
                    <a:pt x="2056487" y="3250894"/>
                    <a:pt x="2055384" y="3250281"/>
                    <a:pt x="2054280" y="3249790"/>
                  </a:cubicBezTo>
                  <a:cubicBezTo>
                    <a:pt x="2053177" y="3249422"/>
                    <a:pt x="2051828" y="3249177"/>
                    <a:pt x="2050479" y="3249054"/>
                  </a:cubicBezTo>
                  <a:moveTo>
                    <a:pt x="1972854" y="3291729"/>
                  </a:moveTo>
                  <a:cubicBezTo>
                    <a:pt x="1971996" y="3291729"/>
                    <a:pt x="1971138" y="3291729"/>
                    <a:pt x="1970279" y="3291729"/>
                  </a:cubicBezTo>
                  <a:cubicBezTo>
                    <a:pt x="1969421" y="3291729"/>
                    <a:pt x="1968440" y="3291975"/>
                    <a:pt x="1967581" y="3292220"/>
                  </a:cubicBezTo>
                  <a:cubicBezTo>
                    <a:pt x="1966601" y="3292465"/>
                    <a:pt x="1965742" y="3292710"/>
                    <a:pt x="1964761" y="3293201"/>
                  </a:cubicBezTo>
                  <a:cubicBezTo>
                    <a:pt x="1963780" y="3293569"/>
                    <a:pt x="1962799" y="3294059"/>
                    <a:pt x="1961818" y="3294550"/>
                  </a:cubicBezTo>
                  <a:cubicBezTo>
                    <a:pt x="1959120" y="3296021"/>
                    <a:pt x="1956668" y="3297861"/>
                    <a:pt x="1954460" y="3299945"/>
                  </a:cubicBezTo>
                  <a:cubicBezTo>
                    <a:pt x="1952253" y="3302030"/>
                    <a:pt x="1950291" y="3304483"/>
                    <a:pt x="1948697" y="3306935"/>
                  </a:cubicBezTo>
                  <a:cubicBezTo>
                    <a:pt x="1947103" y="3309388"/>
                    <a:pt x="1945876" y="3312086"/>
                    <a:pt x="1945141" y="3314661"/>
                  </a:cubicBezTo>
                  <a:cubicBezTo>
                    <a:pt x="1944405" y="3317236"/>
                    <a:pt x="1944037" y="3319811"/>
                    <a:pt x="1944282" y="3322264"/>
                  </a:cubicBezTo>
                  <a:cubicBezTo>
                    <a:pt x="1944405" y="3323735"/>
                    <a:pt x="1944773" y="3325084"/>
                    <a:pt x="1945263" y="3326311"/>
                  </a:cubicBezTo>
                  <a:cubicBezTo>
                    <a:pt x="1945754" y="3327537"/>
                    <a:pt x="1946489" y="3328518"/>
                    <a:pt x="1947348" y="3329254"/>
                  </a:cubicBezTo>
                  <a:cubicBezTo>
                    <a:pt x="1948206" y="3330112"/>
                    <a:pt x="1949187" y="3330725"/>
                    <a:pt x="1950413" y="3331216"/>
                  </a:cubicBezTo>
                  <a:cubicBezTo>
                    <a:pt x="1951517" y="3331706"/>
                    <a:pt x="1952866" y="3331952"/>
                    <a:pt x="1954215" y="3332074"/>
                  </a:cubicBezTo>
                  <a:cubicBezTo>
                    <a:pt x="1955073" y="3332074"/>
                    <a:pt x="1955932" y="3332074"/>
                    <a:pt x="1956790" y="3332074"/>
                  </a:cubicBezTo>
                  <a:cubicBezTo>
                    <a:pt x="1957649" y="3332074"/>
                    <a:pt x="1958630" y="3331829"/>
                    <a:pt x="1959488" y="3331584"/>
                  </a:cubicBezTo>
                  <a:cubicBezTo>
                    <a:pt x="1960346" y="3331338"/>
                    <a:pt x="1961450" y="3331093"/>
                    <a:pt x="1962431" y="3330603"/>
                  </a:cubicBezTo>
                  <a:cubicBezTo>
                    <a:pt x="1963412" y="3330235"/>
                    <a:pt x="1964393" y="3329744"/>
                    <a:pt x="1965374" y="3329254"/>
                  </a:cubicBezTo>
                  <a:lnTo>
                    <a:pt x="1965251" y="3329254"/>
                  </a:lnTo>
                  <a:cubicBezTo>
                    <a:pt x="1967949" y="3327782"/>
                    <a:pt x="1970402" y="3325943"/>
                    <a:pt x="1972732" y="3323858"/>
                  </a:cubicBezTo>
                  <a:cubicBezTo>
                    <a:pt x="1975062" y="3321773"/>
                    <a:pt x="1976901" y="3319321"/>
                    <a:pt x="1978618" y="3316868"/>
                  </a:cubicBezTo>
                  <a:cubicBezTo>
                    <a:pt x="1980212" y="3314293"/>
                    <a:pt x="1981439" y="3311718"/>
                    <a:pt x="1982297" y="3309143"/>
                  </a:cubicBezTo>
                  <a:cubicBezTo>
                    <a:pt x="1983033" y="3306568"/>
                    <a:pt x="1983401" y="3303992"/>
                    <a:pt x="1983156" y="3301540"/>
                  </a:cubicBezTo>
                  <a:cubicBezTo>
                    <a:pt x="1983033" y="3300068"/>
                    <a:pt x="1982665" y="3298719"/>
                    <a:pt x="1982052" y="3297493"/>
                  </a:cubicBezTo>
                  <a:cubicBezTo>
                    <a:pt x="1981561" y="3296389"/>
                    <a:pt x="1980826" y="3295285"/>
                    <a:pt x="1979844" y="3294550"/>
                  </a:cubicBezTo>
                  <a:cubicBezTo>
                    <a:pt x="1978986" y="3293691"/>
                    <a:pt x="1977882" y="3293078"/>
                    <a:pt x="1976779" y="3292710"/>
                  </a:cubicBezTo>
                  <a:cubicBezTo>
                    <a:pt x="1975675" y="3292220"/>
                    <a:pt x="1974326" y="3291975"/>
                    <a:pt x="1972977" y="3291975"/>
                  </a:cubicBezTo>
                  <a:moveTo>
                    <a:pt x="70512" y="3194607"/>
                  </a:moveTo>
                  <a:cubicBezTo>
                    <a:pt x="69653" y="3194607"/>
                    <a:pt x="68795" y="3194607"/>
                    <a:pt x="67814" y="3194975"/>
                  </a:cubicBezTo>
                  <a:cubicBezTo>
                    <a:pt x="66833" y="3195220"/>
                    <a:pt x="65729" y="3195588"/>
                    <a:pt x="64625" y="3196201"/>
                  </a:cubicBezTo>
                  <a:cubicBezTo>
                    <a:pt x="63522" y="3196692"/>
                    <a:pt x="62418" y="3197428"/>
                    <a:pt x="61192" y="3198286"/>
                  </a:cubicBezTo>
                  <a:cubicBezTo>
                    <a:pt x="60088" y="3199144"/>
                    <a:pt x="58862" y="3200126"/>
                    <a:pt x="57636" y="3201229"/>
                  </a:cubicBezTo>
                  <a:cubicBezTo>
                    <a:pt x="55796" y="3202946"/>
                    <a:pt x="54079" y="3204908"/>
                    <a:pt x="52608" y="3206870"/>
                  </a:cubicBezTo>
                  <a:cubicBezTo>
                    <a:pt x="51136" y="3208832"/>
                    <a:pt x="49910" y="3210794"/>
                    <a:pt x="49052" y="3212756"/>
                  </a:cubicBezTo>
                  <a:cubicBezTo>
                    <a:pt x="48071" y="3214718"/>
                    <a:pt x="47457" y="3216558"/>
                    <a:pt x="47212" y="3218275"/>
                  </a:cubicBezTo>
                  <a:cubicBezTo>
                    <a:pt x="46967" y="3219991"/>
                    <a:pt x="46967" y="3221463"/>
                    <a:pt x="47457" y="3222812"/>
                  </a:cubicBezTo>
                  <a:cubicBezTo>
                    <a:pt x="47580" y="3223302"/>
                    <a:pt x="47825" y="3223670"/>
                    <a:pt x="48071" y="3224038"/>
                  </a:cubicBezTo>
                  <a:cubicBezTo>
                    <a:pt x="48316" y="3224406"/>
                    <a:pt x="48684" y="3224651"/>
                    <a:pt x="48929" y="3224897"/>
                  </a:cubicBezTo>
                  <a:cubicBezTo>
                    <a:pt x="49297" y="3225142"/>
                    <a:pt x="49665" y="3225387"/>
                    <a:pt x="50033" y="3225510"/>
                  </a:cubicBezTo>
                  <a:cubicBezTo>
                    <a:pt x="50400" y="3225632"/>
                    <a:pt x="50891" y="3225755"/>
                    <a:pt x="51381" y="3225755"/>
                  </a:cubicBezTo>
                  <a:cubicBezTo>
                    <a:pt x="52240" y="3225755"/>
                    <a:pt x="53098" y="3225755"/>
                    <a:pt x="54079" y="3225387"/>
                  </a:cubicBezTo>
                  <a:cubicBezTo>
                    <a:pt x="55060" y="3225142"/>
                    <a:pt x="56164" y="3224774"/>
                    <a:pt x="57268" y="3224161"/>
                  </a:cubicBezTo>
                  <a:cubicBezTo>
                    <a:pt x="58371" y="3223670"/>
                    <a:pt x="59475" y="3222934"/>
                    <a:pt x="60701" y="3222076"/>
                  </a:cubicBezTo>
                  <a:cubicBezTo>
                    <a:pt x="61928" y="3221217"/>
                    <a:pt x="63031" y="3220237"/>
                    <a:pt x="64258" y="3219256"/>
                  </a:cubicBezTo>
                  <a:cubicBezTo>
                    <a:pt x="66097" y="3217539"/>
                    <a:pt x="67814" y="3215577"/>
                    <a:pt x="69285" y="3213615"/>
                  </a:cubicBezTo>
                  <a:cubicBezTo>
                    <a:pt x="70757" y="3211652"/>
                    <a:pt x="71983" y="3209568"/>
                    <a:pt x="72964" y="3207606"/>
                  </a:cubicBezTo>
                  <a:cubicBezTo>
                    <a:pt x="73945" y="3205644"/>
                    <a:pt x="74558" y="3203682"/>
                    <a:pt x="74804" y="3201965"/>
                  </a:cubicBezTo>
                  <a:cubicBezTo>
                    <a:pt x="75049" y="3200248"/>
                    <a:pt x="75049" y="3198654"/>
                    <a:pt x="74558" y="3197428"/>
                  </a:cubicBezTo>
                  <a:cubicBezTo>
                    <a:pt x="74436" y="3196937"/>
                    <a:pt x="74190" y="3196569"/>
                    <a:pt x="73945" y="3196201"/>
                  </a:cubicBezTo>
                  <a:cubicBezTo>
                    <a:pt x="73700" y="3195834"/>
                    <a:pt x="73332" y="3195588"/>
                    <a:pt x="73087" y="3195343"/>
                  </a:cubicBezTo>
                  <a:cubicBezTo>
                    <a:pt x="72719" y="3195098"/>
                    <a:pt x="72351" y="3194975"/>
                    <a:pt x="71983" y="3194852"/>
                  </a:cubicBezTo>
                  <a:cubicBezTo>
                    <a:pt x="71615" y="3194730"/>
                    <a:pt x="71125" y="3194607"/>
                    <a:pt x="70634" y="3194607"/>
                  </a:cubicBezTo>
                  <a:moveTo>
                    <a:pt x="1895476" y="3332074"/>
                  </a:moveTo>
                  <a:cubicBezTo>
                    <a:pt x="1894740" y="3332074"/>
                    <a:pt x="1893882" y="3332074"/>
                    <a:pt x="1893146" y="3332074"/>
                  </a:cubicBezTo>
                  <a:cubicBezTo>
                    <a:pt x="1892287" y="3332074"/>
                    <a:pt x="1891429" y="3332320"/>
                    <a:pt x="1890571" y="3332565"/>
                  </a:cubicBezTo>
                  <a:cubicBezTo>
                    <a:pt x="1889712" y="3332810"/>
                    <a:pt x="1888854" y="3333055"/>
                    <a:pt x="1887873" y="3333423"/>
                  </a:cubicBezTo>
                  <a:cubicBezTo>
                    <a:pt x="1887014" y="3333791"/>
                    <a:pt x="1886033" y="3334159"/>
                    <a:pt x="1885175" y="3334649"/>
                  </a:cubicBezTo>
                  <a:cubicBezTo>
                    <a:pt x="1882477" y="3335998"/>
                    <a:pt x="1880025" y="3337715"/>
                    <a:pt x="1877695" y="3339800"/>
                  </a:cubicBezTo>
                  <a:cubicBezTo>
                    <a:pt x="1875365" y="3341885"/>
                    <a:pt x="1873403" y="3344215"/>
                    <a:pt x="1871686" y="3346667"/>
                  </a:cubicBezTo>
                  <a:cubicBezTo>
                    <a:pt x="1869969" y="3349120"/>
                    <a:pt x="1868743" y="3351818"/>
                    <a:pt x="1867762" y="3354393"/>
                  </a:cubicBezTo>
                  <a:cubicBezTo>
                    <a:pt x="1866903" y="3356968"/>
                    <a:pt x="1866413" y="3359666"/>
                    <a:pt x="1866535" y="3362118"/>
                  </a:cubicBezTo>
                  <a:cubicBezTo>
                    <a:pt x="1866535" y="3363713"/>
                    <a:pt x="1866903" y="3365061"/>
                    <a:pt x="1867394" y="3366410"/>
                  </a:cubicBezTo>
                  <a:cubicBezTo>
                    <a:pt x="1867884" y="3367759"/>
                    <a:pt x="1868620" y="3368740"/>
                    <a:pt x="1869478" y="3369599"/>
                  </a:cubicBezTo>
                  <a:cubicBezTo>
                    <a:pt x="1870337" y="3370457"/>
                    <a:pt x="1871318" y="3371193"/>
                    <a:pt x="1872544" y="3371683"/>
                  </a:cubicBezTo>
                  <a:cubicBezTo>
                    <a:pt x="1873770" y="3372174"/>
                    <a:pt x="1874997" y="3372419"/>
                    <a:pt x="1876468" y="3372542"/>
                  </a:cubicBezTo>
                  <a:cubicBezTo>
                    <a:pt x="1877204" y="3372542"/>
                    <a:pt x="1878062" y="3372542"/>
                    <a:pt x="1878798" y="3372542"/>
                  </a:cubicBezTo>
                  <a:cubicBezTo>
                    <a:pt x="1879534" y="3372542"/>
                    <a:pt x="1880515" y="3372296"/>
                    <a:pt x="1881373" y="3372174"/>
                  </a:cubicBezTo>
                  <a:cubicBezTo>
                    <a:pt x="1882232" y="3371929"/>
                    <a:pt x="1883090" y="3371683"/>
                    <a:pt x="1884071" y="3371316"/>
                  </a:cubicBezTo>
                  <a:cubicBezTo>
                    <a:pt x="1885052" y="3370948"/>
                    <a:pt x="1885911" y="3370580"/>
                    <a:pt x="1886892" y="3370089"/>
                  </a:cubicBezTo>
                  <a:cubicBezTo>
                    <a:pt x="1889590" y="3368740"/>
                    <a:pt x="1892042" y="3367023"/>
                    <a:pt x="1894372" y="3364939"/>
                  </a:cubicBezTo>
                  <a:cubicBezTo>
                    <a:pt x="1896702" y="3362854"/>
                    <a:pt x="1898664" y="3360524"/>
                    <a:pt x="1900381" y="3358071"/>
                  </a:cubicBezTo>
                  <a:cubicBezTo>
                    <a:pt x="1902098" y="3355619"/>
                    <a:pt x="1903324" y="3352921"/>
                    <a:pt x="1904305" y="3350346"/>
                  </a:cubicBezTo>
                  <a:cubicBezTo>
                    <a:pt x="1905163" y="3347771"/>
                    <a:pt x="1905654" y="3345196"/>
                    <a:pt x="1905531" y="3342743"/>
                  </a:cubicBezTo>
                  <a:cubicBezTo>
                    <a:pt x="1905531" y="3341149"/>
                    <a:pt x="1905163" y="3339677"/>
                    <a:pt x="1904550" y="3338451"/>
                  </a:cubicBezTo>
                  <a:cubicBezTo>
                    <a:pt x="1904060" y="3337225"/>
                    <a:pt x="1903324" y="3336121"/>
                    <a:pt x="1902466" y="3335263"/>
                  </a:cubicBezTo>
                  <a:cubicBezTo>
                    <a:pt x="1901607" y="3334404"/>
                    <a:pt x="1900503" y="3333668"/>
                    <a:pt x="1899400" y="3333178"/>
                  </a:cubicBezTo>
                  <a:cubicBezTo>
                    <a:pt x="1898296" y="3332688"/>
                    <a:pt x="1896947" y="3332442"/>
                    <a:pt x="1895476" y="3332320"/>
                  </a:cubicBezTo>
                  <a:moveTo>
                    <a:pt x="84614" y="3230047"/>
                  </a:moveTo>
                  <a:cubicBezTo>
                    <a:pt x="83756" y="3230047"/>
                    <a:pt x="82774" y="3230047"/>
                    <a:pt x="81793" y="3230415"/>
                  </a:cubicBezTo>
                  <a:cubicBezTo>
                    <a:pt x="80813" y="3230783"/>
                    <a:pt x="79709" y="3231151"/>
                    <a:pt x="78482" y="3231764"/>
                  </a:cubicBezTo>
                  <a:cubicBezTo>
                    <a:pt x="77256" y="3232377"/>
                    <a:pt x="76153" y="3233113"/>
                    <a:pt x="74926" y="3233971"/>
                  </a:cubicBezTo>
                  <a:cubicBezTo>
                    <a:pt x="73700" y="3234829"/>
                    <a:pt x="72474" y="3235933"/>
                    <a:pt x="71247" y="3237037"/>
                  </a:cubicBezTo>
                  <a:cubicBezTo>
                    <a:pt x="69408" y="3238876"/>
                    <a:pt x="67691" y="3240716"/>
                    <a:pt x="66220" y="3242800"/>
                  </a:cubicBezTo>
                  <a:cubicBezTo>
                    <a:pt x="64748" y="3244762"/>
                    <a:pt x="63644" y="3246847"/>
                    <a:pt x="62663" y="3248809"/>
                  </a:cubicBezTo>
                  <a:cubicBezTo>
                    <a:pt x="61805" y="3250771"/>
                    <a:pt x="61192" y="3252611"/>
                    <a:pt x="60947" y="3254327"/>
                  </a:cubicBezTo>
                  <a:cubicBezTo>
                    <a:pt x="60701" y="3256044"/>
                    <a:pt x="60824" y="3257516"/>
                    <a:pt x="61314" y="3258742"/>
                  </a:cubicBezTo>
                  <a:cubicBezTo>
                    <a:pt x="61560" y="3259110"/>
                    <a:pt x="61682" y="3259600"/>
                    <a:pt x="62050" y="3259846"/>
                  </a:cubicBezTo>
                  <a:cubicBezTo>
                    <a:pt x="62295" y="3260214"/>
                    <a:pt x="62663" y="3260459"/>
                    <a:pt x="63031" y="3260704"/>
                  </a:cubicBezTo>
                  <a:cubicBezTo>
                    <a:pt x="63399" y="3260950"/>
                    <a:pt x="63767" y="3261072"/>
                    <a:pt x="64135" y="3261195"/>
                  </a:cubicBezTo>
                  <a:cubicBezTo>
                    <a:pt x="64503" y="3261317"/>
                    <a:pt x="64993" y="3261440"/>
                    <a:pt x="65484" y="3261440"/>
                  </a:cubicBezTo>
                  <a:cubicBezTo>
                    <a:pt x="66342" y="3261440"/>
                    <a:pt x="67323" y="3261440"/>
                    <a:pt x="68304" y="3261072"/>
                  </a:cubicBezTo>
                  <a:cubicBezTo>
                    <a:pt x="69285" y="3260704"/>
                    <a:pt x="70389" y="3260336"/>
                    <a:pt x="71615" y="3259846"/>
                  </a:cubicBezTo>
                  <a:cubicBezTo>
                    <a:pt x="72719" y="3259233"/>
                    <a:pt x="73945" y="3258497"/>
                    <a:pt x="75172" y="3257638"/>
                  </a:cubicBezTo>
                  <a:cubicBezTo>
                    <a:pt x="76398" y="3256780"/>
                    <a:pt x="77624" y="3255799"/>
                    <a:pt x="78850" y="3254573"/>
                  </a:cubicBezTo>
                  <a:cubicBezTo>
                    <a:pt x="80690" y="3252733"/>
                    <a:pt x="82407" y="3250771"/>
                    <a:pt x="83878" y="3248809"/>
                  </a:cubicBezTo>
                  <a:cubicBezTo>
                    <a:pt x="85350" y="3246847"/>
                    <a:pt x="86576" y="3244762"/>
                    <a:pt x="87434" y="3242800"/>
                  </a:cubicBezTo>
                  <a:cubicBezTo>
                    <a:pt x="88293" y="3240838"/>
                    <a:pt x="88906" y="3238876"/>
                    <a:pt x="89151" y="3237282"/>
                  </a:cubicBezTo>
                  <a:cubicBezTo>
                    <a:pt x="89397" y="3235565"/>
                    <a:pt x="89151" y="3234094"/>
                    <a:pt x="88661" y="3232867"/>
                  </a:cubicBezTo>
                  <a:cubicBezTo>
                    <a:pt x="88538" y="3232500"/>
                    <a:pt x="88293" y="3232132"/>
                    <a:pt x="88048" y="3231764"/>
                  </a:cubicBezTo>
                  <a:cubicBezTo>
                    <a:pt x="87802" y="3231396"/>
                    <a:pt x="87434" y="3231151"/>
                    <a:pt x="87189" y="3230905"/>
                  </a:cubicBezTo>
                  <a:cubicBezTo>
                    <a:pt x="86944" y="3230660"/>
                    <a:pt x="86453" y="3230537"/>
                    <a:pt x="86085" y="3230415"/>
                  </a:cubicBezTo>
                  <a:cubicBezTo>
                    <a:pt x="85718" y="3230415"/>
                    <a:pt x="85227" y="3230170"/>
                    <a:pt x="84737" y="3230170"/>
                  </a:cubicBezTo>
                  <a:moveTo>
                    <a:pt x="1818587" y="3369844"/>
                  </a:moveTo>
                  <a:cubicBezTo>
                    <a:pt x="1817852" y="3369844"/>
                    <a:pt x="1817116" y="3369844"/>
                    <a:pt x="1816380" y="3369844"/>
                  </a:cubicBezTo>
                  <a:cubicBezTo>
                    <a:pt x="1815644" y="3369844"/>
                    <a:pt x="1814786" y="3370089"/>
                    <a:pt x="1814050" y="3370212"/>
                  </a:cubicBezTo>
                  <a:cubicBezTo>
                    <a:pt x="1813192" y="3370334"/>
                    <a:pt x="1812456" y="3370580"/>
                    <a:pt x="1811597" y="3370948"/>
                  </a:cubicBezTo>
                  <a:cubicBezTo>
                    <a:pt x="1810739" y="3371193"/>
                    <a:pt x="1809881" y="3371561"/>
                    <a:pt x="1809022" y="3372051"/>
                  </a:cubicBezTo>
                  <a:cubicBezTo>
                    <a:pt x="1806324" y="3373400"/>
                    <a:pt x="1803872" y="3375117"/>
                    <a:pt x="1801542" y="3377079"/>
                  </a:cubicBezTo>
                  <a:cubicBezTo>
                    <a:pt x="1799212" y="3379041"/>
                    <a:pt x="1797250" y="3381371"/>
                    <a:pt x="1795533" y="3383824"/>
                  </a:cubicBezTo>
                  <a:cubicBezTo>
                    <a:pt x="1793816" y="3386276"/>
                    <a:pt x="1792467" y="3388851"/>
                    <a:pt x="1791486" y="3391549"/>
                  </a:cubicBezTo>
                  <a:cubicBezTo>
                    <a:pt x="1790505" y="3394124"/>
                    <a:pt x="1790015" y="3396822"/>
                    <a:pt x="1790015" y="3399275"/>
                  </a:cubicBezTo>
                  <a:cubicBezTo>
                    <a:pt x="1790015" y="3400869"/>
                    <a:pt x="1790260" y="3402463"/>
                    <a:pt x="1790751" y="3403689"/>
                  </a:cubicBezTo>
                  <a:cubicBezTo>
                    <a:pt x="1791241" y="3405039"/>
                    <a:pt x="1791854" y="3406142"/>
                    <a:pt x="1792713" y="3407123"/>
                  </a:cubicBezTo>
                  <a:cubicBezTo>
                    <a:pt x="1793571" y="3408104"/>
                    <a:pt x="1794552" y="3408840"/>
                    <a:pt x="1795779" y="3409331"/>
                  </a:cubicBezTo>
                  <a:cubicBezTo>
                    <a:pt x="1797005" y="3409821"/>
                    <a:pt x="1798231" y="3410189"/>
                    <a:pt x="1799702" y="3410311"/>
                  </a:cubicBezTo>
                  <a:cubicBezTo>
                    <a:pt x="1800438" y="3410311"/>
                    <a:pt x="1801174" y="3410311"/>
                    <a:pt x="1801910" y="3410311"/>
                  </a:cubicBezTo>
                  <a:cubicBezTo>
                    <a:pt x="1802646" y="3410311"/>
                    <a:pt x="1803504" y="3410189"/>
                    <a:pt x="1804240" y="3409944"/>
                  </a:cubicBezTo>
                  <a:cubicBezTo>
                    <a:pt x="1805098" y="3409821"/>
                    <a:pt x="1805834" y="3409576"/>
                    <a:pt x="1806692" y="3409208"/>
                  </a:cubicBezTo>
                  <a:cubicBezTo>
                    <a:pt x="1807551" y="3408840"/>
                    <a:pt x="1808409" y="3408595"/>
                    <a:pt x="1809267" y="3408104"/>
                  </a:cubicBezTo>
                  <a:cubicBezTo>
                    <a:pt x="1811965" y="3406755"/>
                    <a:pt x="1814541" y="3405039"/>
                    <a:pt x="1816871" y="3403076"/>
                  </a:cubicBezTo>
                  <a:cubicBezTo>
                    <a:pt x="1819200" y="3401114"/>
                    <a:pt x="1821285" y="3398784"/>
                    <a:pt x="1823002" y="3396332"/>
                  </a:cubicBezTo>
                  <a:cubicBezTo>
                    <a:pt x="1824719" y="3393879"/>
                    <a:pt x="1826068" y="3391304"/>
                    <a:pt x="1827049" y="3388606"/>
                  </a:cubicBezTo>
                  <a:cubicBezTo>
                    <a:pt x="1828030" y="3386031"/>
                    <a:pt x="1828520" y="3383333"/>
                    <a:pt x="1828398" y="3380881"/>
                  </a:cubicBezTo>
                  <a:cubicBezTo>
                    <a:pt x="1828398" y="3379164"/>
                    <a:pt x="1828152" y="3377692"/>
                    <a:pt x="1827662" y="3376343"/>
                  </a:cubicBezTo>
                  <a:cubicBezTo>
                    <a:pt x="1827172" y="3374994"/>
                    <a:pt x="1826558" y="3373891"/>
                    <a:pt x="1825700" y="3372910"/>
                  </a:cubicBezTo>
                  <a:cubicBezTo>
                    <a:pt x="1824842" y="3371929"/>
                    <a:pt x="1823860" y="3371193"/>
                    <a:pt x="1822634" y="3370702"/>
                  </a:cubicBezTo>
                  <a:cubicBezTo>
                    <a:pt x="1821408" y="3370212"/>
                    <a:pt x="1820182" y="3369844"/>
                    <a:pt x="1818710" y="3369721"/>
                  </a:cubicBezTo>
                  <a:moveTo>
                    <a:pt x="100678" y="3264506"/>
                  </a:moveTo>
                  <a:cubicBezTo>
                    <a:pt x="99820" y="3264506"/>
                    <a:pt x="98716" y="3264506"/>
                    <a:pt x="97735" y="3264874"/>
                  </a:cubicBezTo>
                  <a:cubicBezTo>
                    <a:pt x="96632" y="3265119"/>
                    <a:pt x="95528" y="3265609"/>
                    <a:pt x="94302" y="3266222"/>
                  </a:cubicBezTo>
                  <a:cubicBezTo>
                    <a:pt x="93075" y="3266835"/>
                    <a:pt x="91849" y="3267572"/>
                    <a:pt x="90623" y="3268552"/>
                  </a:cubicBezTo>
                  <a:cubicBezTo>
                    <a:pt x="89397" y="3269533"/>
                    <a:pt x="88170" y="3270515"/>
                    <a:pt x="86821" y="3271741"/>
                  </a:cubicBezTo>
                  <a:cubicBezTo>
                    <a:pt x="84982" y="3273580"/>
                    <a:pt x="83265" y="3275542"/>
                    <a:pt x="81793" y="3277627"/>
                  </a:cubicBezTo>
                  <a:cubicBezTo>
                    <a:pt x="80322" y="3279712"/>
                    <a:pt x="79218" y="3281674"/>
                    <a:pt x="78360" y="3283636"/>
                  </a:cubicBezTo>
                  <a:cubicBezTo>
                    <a:pt x="77501" y="3285598"/>
                    <a:pt x="77011" y="3287437"/>
                    <a:pt x="76766" y="3289154"/>
                  </a:cubicBezTo>
                  <a:cubicBezTo>
                    <a:pt x="76643" y="3290871"/>
                    <a:pt x="76766" y="3292342"/>
                    <a:pt x="77379" y="3293446"/>
                  </a:cubicBezTo>
                  <a:cubicBezTo>
                    <a:pt x="77624" y="3293814"/>
                    <a:pt x="77747" y="3294182"/>
                    <a:pt x="77992" y="3294550"/>
                  </a:cubicBezTo>
                  <a:cubicBezTo>
                    <a:pt x="78237" y="3294918"/>
                    <a:pt x="78605" y="3295163"/>
                    <a:pt x="78850" y="3295285"/>
                  </a:cubicBezTo>
                  <a:cubicBezTo>
                    <a:pt x="79218" y="3295531"/>
                    <a:pt x="79586" y="3295653"/>
                    <a:pt x="79954" y="3295776"/>
                  </a:cubicBezTo>
                  <a:cubicBezTo>
                    <a:pt x="80322" y="3295776"/>
                    <a:pt x="80813" y="3296021"/>
                    <a:pt x="81180" y="3296021"/>
                  </a:cubicBezTo>
                  <a:cubicBezTo>
                    <a:pt x="82039" y="3296021"/>
                    <a:pt x="83142" y="3296021"/>
                    <a:pt x="84123" y="3295653"/>
                  </a:cubicBezTo>
                  <a:cubicBezTo>
                    <a:pt x="85104" y="3295285"/>
                    <a:pt x="86331" y="3294918"/>
                    <a:pt x="87557" y="3294305"/>
                  </a:cubicBezTo>
                  <a:cubicBezTo>
                    <a:pt x="88783" y="3293691"/>
                    <a:pt x="90010" y="3292833"/>
                    <a:pt x="91236" y="3291975"/>
                  </a:cubicBezTo>
                  <a:cubicBezTo>
                    <a:pt x="92462" y="3290993"/>
                    <a:pt x="93811" y="3289890"/>
                    <a:pt x="95037" y="3288663"/>
                  </a:cubicBezTo>
                  <a:cubicBezTo>
                    <a:pt x="96877" y="3286824"/>
                    <a:pt x="98594" y="3284862"/>
                    <a:pt x="99943" y="3282777"/>
                  </a:cubicBezTo>
                  <a:cubicBezTo>
                    <a:pt x="101414" y="3280693"/>
                    <a:pt x="102518" y="3278730"/>
                    <a:pt x="103376" y="3276646"/>
                  </a:cubicBezTo>
                  <a:cubicBezTo>
                    <a:pt x="104235" y="3274684"/>
                    <a:pt x="104725" y="3272722"/>
                    <a:pt x="104970" y="3271128"/>
                  </a:cubicBezTo>
                  <a:cubicBezTo>
                    <a:pt x="105093" y="3269411"/>
                    <a:pt x="104970" y="3267939"/>
                    <a:pt x="104357" y="3266835"/>
                  </a:cubicBezTo>
                  <a:cubicBezTo>
                    <a:pt x="104112" y="3266468"/>
                    <a:pt x="103867" y="3266100"/>
                    <a:pt x="103621" y="3265855"/>
                  </a:cubicBezTo>
                  <a:cubicBezTo>
                    <a:pt x="103376" y="3265609"/>
                    <a:pt x="103008" y="3265364"/>
                    <a:pt x="102763" y="3265119"/>
                  </a:cubicBezTo>
                  <a:cubicBezTo>
                    <a:pt x="102395" y="3264874"/>
                    <a:pt x="102027" y="3264751"/>
                    <a:pt x="101659" y="3264628"/>
                  </a:cubicBezTo>
                  <a:cubicBezTo>
                    <a:pt x="101292" y="3264628"/>
                    <a:pt x="100801" y="3264506"/>
                    <a:pt x="100433" y="3264383"/>
                  </a:cubicBezTo>
                  <a:moveTo>
                    <a:pt x="1742189" y="3405161"/>
                  </a:moveTo>
                  <a:cubicBezTo>
                    <a:pt x="1741576" y="3405161"/>
                    <a:pt x="1740841" y="3405161"/>
                    <a:pt x="1740105" y="3405161"/>
                  </a:cubicBezTo>
                  <a:cubicBezTo>
                    <a:pt x="1739369" y="3405161"/>
                    <a:pt x="1738633" y="3405284"/>
                    <a:pt x="1737898" y="3405406"/>
                  </a:cubicBezTo>
                  <a:cubicBezTo>
                    <a:pt x="1737162" y="3405529"/>
                    <a:pt x="1736426" y="3405774"/>
                    <a:pt x="1735568" y="3406019"/>
                  </a:cubicBezTo>
                  <a:cubicBezTo>
                    <a:pt x="1734709" y="3406265"/>
                    <a:pt x="1733973" y="3406633"/>
                    <a:pt x="1733238" y="3406878"/>
                  </a:cubicBezTo>
                  <a:cubicBezTo>
                    <a:pt x="1730662" y="3408104"/>
                    <a:pt x="1728087" y="3409699"/>
                    <a:pt x="1725757" y="3411661"/>
                  </a:cubicBezTo>
                  <a:cubicBezTo>
                    <a:pt x="1723427" y="3413622"/>
                    <a:pt x="1721343" y="3415830"/>
                    <a:pt x="1719626" y="3418282"/>
                  </a:cubicBezTo>
                  <a:cubicBezTo>
                    <a:pt x="1717909" y="3420735"/>
                    <a:pt x="1716438" y="3423310"/>
                    <a:pt x="1715334" y="3425885"/>
                  </a:cubicBezTo>
                  <a:cubicBezTo>
                    <a:pt x="1714353" y="3428461"/>
                    <a:pt x="1713740" y="3431159"/>
                    <a:pt x="1713617" y="3433734"/>
                  </a:cubicBezTo>
                  <a:cubicBezTo>
                    <a:pt x="1713617" y="3435450"/>
                    <a:pt x="1713740" y="3437045"/>
                    <a:pt x="1714108" y="3438394"/>
                  </a:cubicBezTo>
                  <a:cubicBezTo>
                    <a:pt x="1714476" y="3439742"/>
                    <a:pt x="1715211" y="3440969"/>
                    <a:pt x="1715947" y="3441950"/>
                  </a:cubicBezTo>
                  <a:cubicBezTo>
                    <a:pt x="1716683" y="3442931"/>
                    <a:pt x="1717786" y="3443789"/>
                    <a:pt x="1719013" y="3444280"/>
                  </a:cubicBezTo>
                  <a:cubicBezTo>
                    <a:pt x="1720239" y="3444893"/>
                    <a:pt x="1721588" y="3445138"/>
                    <a:pt x="1723059" y="3445261"/>
                  </a:cubicBezTo>
                  <a:cubicBezTo>
                    <a:pt x="1723673" y="3445261"/>
                    <a:pt x="1724408" y="3445261"/>
                    <a:pt x="1725144" y="3445261"/>
                  </a:cubicBezTo>
                  <a:cubicBezTo>
                    <a:pt x="1725880" y="3445261"/>
                    <a:pt x="1726616" y="3445138"/>
                    <a:pt x="1727351" y="3445015"/>
                  </a:cubicBezTo>
                  <a:cubicBezTo>
                    <a:pt x="1728087" y="3444893"/>
                    <a:pt x="1728823" y="3444647"/>
                    <a:pt x="1729681" y="3444402"/>
                  </a:cubicBezTo>
                  <a:cubicBezTo>
                    <a:pt x="1730417" y="3444157"/>
                    <a:pt x="1731276" y="3443789"/>
                    <a:pt x="1732011" y="3443544"/>
                  </a:cubicBezTo>
                  <a:cubicBezTo>
                    <a:pt x="1734709" y="3442318"/>
                    <a:pt x="1737162" y="3440724"/>
                    <a:pt x="1739492" y="3438762"/>
                  </a:cubicBezTo>
                  <a:cubicBezTo>
                    <a:pt x="1741822" y="3436799"/>
                    <a:pt x="1743906" y="3434592"/>
                    <a:pt x="1745746" y="3432139"/>
                  </a:cubicBezTo>
                  <a:cubicBezTo>
                    <a:pt x="1747585" y="3429687"/>
                    <a:pt x="1748934" y="3427112"/>
                    <a:pt x="1750038" y="3424536"/>
                  </a:cubicBezTo>
                  <a:cubicBezTo>
                    <a:pt x="1751019" y="3421961"/>
                    <a:pt x="1751754" y="3419264"/>
                    <a:pt x="1751754" y="3416688"/>
                  </a:cubicBezTo>
                  <a:cubicBezTo>
                    <a:pt x="1751754" y="3414971"/>
                    <a:pt x="1751632" y="3413377"/>
                    <a:pt x="1751141" y="3412028"/>
                  </a:cubicBezTo>
                  <a:cubicBezTo>
                    <a:pt x="1750651" y="3410679"/>
                    <a:pt x="1750038" y="3409453"/>
                    <a:pt x="1749179" y="3408472"/>
                  </a:cubicBezTo>
                  <a:cubicBezTo>
                    <a:pt x="1748321" y="3407491"/>
                    <a:pt x="1747340" y="3406755"/>
                    <a:pt x="1746114" y="3406142"/>
                  </a:cubicBezTo>
                  <a:cubicBezTo>
                    <a:pt x="1744887" y="3405529"/>
                    <a:pt x="1743539" y="3405284"/>
                    <a:pt x="1742067" y="3405161"/>
                  </a:cubicBezTo>
                  <a:moveTo>
                    <a:pt x="118705" y="3297738"/>
                  </a:moveTo>
                  <a:cubicBezTo>
                    <a:pt x="117724" y="3297738"/>
                    <a:pt x="116743" y="3297738"/>
                    <a:pt x="115639" y="3298106"/>
                  </a:cubicBezTo>
                  <a:cubicBezTo>
                    <a:pt x="114535" y="3298474"/>
                    <a:pt x="113309" y="3298842"/>
                    <a:pt x="112083" y="3299578"/>
                  </a:cubicBezTo>
                  <a:cubicBezTo>
                    <a:pt x="110857" y="3300191"/>
                    <a:pt x="109508" y="3301049"/>
                    <a:pt x="108281" y="3302030"/>
                  </a:cubicBezTo>
                  <a:cubicBezTo>
                    <a:pt x="106932" y="3303011"/>
                    <a:pt x="105706" y="3304238"/>
                    <a:pt x="104357" y="3305464"/>
                  </a:cubicBezTo>
                  <a:cubicBezTo>
                    <a:pt x="102518" y="3307303"/>
                    <a:pt x="100801" y="3309388"/>
                    <a:pt x="99452" y="3311473"/>
                  </a:cubicBezTo>
                  <a:cubicBezTo>
                    <a:pt x="98103" y="3313557"/>
                    <a:pt x="96999" y="3315642"/>
                    <a:pt x="96141" y="3317604"/>
                  </a:cubicBezTo>
                  <a:cubicBezTo>
                    <a:pt x="95283" y="3319566"/>
                    <a:pt x="94792" y="3321528"/>
                    <a:pt x="94669" y="3323122"/>
                  </a:cubicBezTo>
                  <a:cubicBezTo>
                    <a:pt x="94669" y="3324839"/>
                    <a:pt x="94669" y="3326311"/>
                    <a:pt x="95405" y="3327414"/>
                  </a:cubicBezTo>
                  <a:cubicBezTo>
                    <a:pt x="95651" y="3327782"/>
                    <a:pt x="95773" y="3328150"/>
                    <a:pt x="96141" y="3328395"/>
                  </a:cubicBezTo>
                  <a:cubicBezTo>
                    <a:pt x="96386" y="3328641"/>
                    <a:pt x="96754" y="3328886"/>
                    <a:pt x="96999" y="3329131"/>
                  </a:cubicBezTo>
                  <a:cubicBezTo>
                    <a:pt x="97367" y="3329376"/>
                    <a:pt x="97613" y="3329499"/>
                    <a:pt x="98103" y="3329622"/>
                  </a:cubicBezTo>
                  <a:cubicBezTo>
                    <a:pt x="98471" y="3329622"/>
                    <a:pt x="98839" y="3329744"/>
                    <a:pt x="99329" y="3329867"/>
                  </a:cubicBezTo>
                  <a:cubicBezTo>
                    <a:pt x="100310" y="3329867"/>
                    <a:pt x="101292" y="3329867"/>
                    <a:pt x="102395" y="3329499"/>
                  </a:cubicBezTo>
                  <a:cubicBezTo>
                    <a:pt x="103499" y="3329131"/>
                    <a:pt x="104725" y="3328763"/>
                    <a:pt x="105951" y="3328028"/>
                  </a:cubicBezTo>
                  <a:cubicBezTo>
                    <a:pt x="107178" y="3327414"/>
                    <a:pt x="108527" y="3326556"/>
                    <a:pt x="109753" y="3325575"/>
                  </a:cubicBezTo>
                  <a:cubicBezTo>
                    <a:pt x="111102" y="3324594"/>
                    <a:pt x="112328" y="3323490"/>
                    <a:pt x="113677" y="3322141"/>
                  </a:cubicBezTo>
                  <a:cubicBezTo>
                    <a:pt x="115516" y="3320179"/>
                    <a:pt x="117233" y="3318217"/>
                    <a:pt x="118705" y="3316133"/>
                  </a:cubicBezTo>
                  <a:cubicBezTo>
                    <a:pt x="120054" y="3314048"/>
                    <a:pt x="121280" y="3311963"/>
                    <a:pt x="122016" y="3310001"/>
                  </a:cubicBezTo>
                  <a:cubicBezTo>
                    <a:pt x="122874" y="3308039"/>
                    <a:pt x="123242" y="3306077"/>
                    <a:pt x="123365" y="3304483"/>
                  </a:cubicBezTo>
                  <a:cubicBezTo>
                    <a:pt x="123365" y="3302766"/>
                    <a:pt x="123242" y="3301295"/>
                    <a:pt x="122506" y="3300191"/>
                  </a:cubicBezTo>
                  <a:cubicBezTo>
                    <a:pt x="122261" y="3299823"/>
                    <a:pt x="122016" y="3299578"/>
                    <a:pt x="121771" y="3299210"/>
                  </a:cubicBezTo>
                  <a:cubicBezTo>
                    <a:pt x="121525" y="3298965"/>
                    <a:pt x="121157" y="3298719"/>
                    <a:pt x="120912" y="3298474"/>
                  </a:cubicBezTo>
                  <a:cubicBezTo>
                    <a:pt x="120667" y="3298229"/>
                    <a:pt x="120176" y="3298106"/>
                    <a:pt x="119808" y="3297983"/>
                  </a:cubicBezTo>
                  <a:cubicBezTo>
                    <a:pt x="119441" y="3297983"/>
                    <a:pt x="119073" y="3297861"/>
                    <a:pt x="118582" y="3297738"/>
                  </a:cubicBezTo>
                  <a:moveTo>
                    <a:pt x="1666650" y="3438148"/>
                  </a:moveTo>
                  <a:cubicBezTo>
                    <a:pt x="1666650" y="3438148"/>
                    <a:pt x="1665424" y="3438148"/>
                    <a:pt x="1664811" y="3438148"/>
                  </a:cubicBezTo>
                  <a:cubicBezTo>
                    <a:pt x="1664198" y="3438148"/>
                    <a:pt x="1663462" y="3438271"/>
                    <a:pt x="1662848" y="3438394"/>
                  </a:cubicBezTo>
                  <a:cubicBezTo>
                    <a:pt x="1662113" y="3438516"/>
                    <a:pt x="1661500" y="3438639"/>
                    <a:pt x="1660764" y="3438884"/>
                  </a:cubicBezTo>
                  <a:cubicBezTo>
                    <a:pt x="1660028" y="3439129"/>
                    <a:pt x="1659292" y="3439374"/>
                    <a:pt x="1658557" y="3439742"/>
                  </a:cubicBezTo>
                  <a:cubicBezTo>
                    <a:pt x="1655981" y="3440846"/>
                    <a:pt x="1653406" y="3442318"/>
                    <a:pt x="1651076" y="3444280"/>
                  </a:cubicBezTo>
                  <a:cubicBezTo>
                    <a:pt x="1648746" y="3446119"/>
                    <a:pt x="1646662" y="3448327"/>
                    <a:pt x="1644822" y="3450779"/>
                  </a:cubicBezTo>
                  <a:cubicBezTo>
                    <a:pt x="1642983" y="3453109"/>
                    <a:pt x="1641389" y="3455684"/>
                    <a:pt x="1640285" y="3458382"/>
                  </a:cubicBezTo>
                  <a:cubicBezTo>
                    <a:pt x="1639181" y="3460957"/>
                    <a:pt x="1638445" y="3463655"/>
                    <a:pt x="1638200" y="3466230"/>
                  </a:cubicBezTo>
                  <a:cubicBezTo>
                    <a:pt x="1638200" y="3468070"/>
                    <a:pt x="1638200" y="3469664"/>
                    <a:pt x="1638568" y="3471135"/>
                  </a:cubicBezTo>
                  <a:cubicBezTo>
                    <a:pt x="1638936" y="3472607"/>
                    <a:pt x="1639549" y="3473833"/>
                    <a:pt x="1640408" y="3474814"/>
                  </a:cubicBezTo>
                  <a:cubicBezTo>
                    <a:pt x="1641266" y="3475795"/>
                    <a:pt x="1642247" y="3476654"/>
                    <a:pt x="1643473" y="3477267"/>
                  </a:cubicBezTo>
                  <a:cubicBezTo>
                    <a:pt x="1644700" y="3477880"/>
                    <a:pt x="1646049" y="3478248"/>
                    <a:pt x="1647520" y="3478370"/>
                  </a:cubicBezTo>
                  <a:cubicBezTo>
                    <a:pt x="1648133" y="3478370"/>
                    <a:pt x="1648746" y="3478370"/>
                    <a:pt x="1649359" y="3478370"/>
                  </a:cubicBezTo>
                  <a:cubicBezTo>
                    <a:pt x="1649973" y="3478370"/>
                    <a:pt x="1650708" y="3478248"/>
                    <a:pt x="1651322" y="3478125"/>
                  </a:cubicBezTo>
                  <a:cubicBezTo>
                    <a:pt x="1652057" y="3478003"/>
                    <a:pt x="1652670" y="3477880"/>
                    <a:pt x="1653406" y="3477635"/>
                  </a:cubicBezTo>
                  <a:cubicBezTo>
                    <a:pt x="1654142" y="3477390"/>
                    <a:pt x="1654878" y="3477144"/>
                    <a:pt x="1655613" y="3476777"/>
                  </a:cubicBezTo>
                  <a:cubicBezTo>
                    <a:pt x="1658189" y="3475673"/>
                    <a:pt x="1660764" y="3474201"/>
                    <a:pt x="1663094" y="3472239"/>
                  </a:cubicBezTo>
                  <a:cubicBezTo>
                    <a:pt x="1665424" y="3470277"/>
                    <a:pt x="1667631" y="3468192"/>
                    <a:pt x="1669471" y="3465740"/>
                  </a:cubicBezTo>
                  <a:cubicBezTo>
                    <a:pt x="1671310" y="3463287"/>
                    <a:pt x="1672904" y="3460712"/>
                    <a:pt x="1674008" y="3458137"/>
                  </a:cubicBezTo>
                  <a:cubicBezTo>
                    <a:pt x="1675111" y="3455562"/>
                    <a:pt x="1675847" y="3452864"/>
                    <a:pt x="1676093" y="3450289"/>
                  </a:cubicBezTo>
                  <a:cubicBezTo>
                    <a:pt x="1676093" y="3448449"/>
                    <a:pt x="1676093" y="3446855"/>
                    <a:pt x="1675602" y="3445384"/>
                  </a:cubicBezTo>
                  <a:cubicBezTo>
                    <a:pt x="1675111" y="3443912"/>
                    <a:pt x="1674621" y="3442686"/>
                    <a:pt x="1673763" y="3441704"/>
                  </a:cubicBezTo>
                  <a:cubicBezTo>
                    <a:pt x="1672904" y="3440724"/>
                    <a:pt x="1671923" y="3439865"/>
                    <a:pt x="1670697" y="3439252"/>
                  </a:cubicBezTo>
                  <a:cubicBezTo>
                    <a:pt x="1669471" y="3438639"/>
                    <a:pt x="1668122" y="3438271"/>
                    <a:pt x="1666650" y="3438148"/>
                  </a:cubicBezTo>
                  <a:moveTo>
                    <a:pt x="138816" y="3329867"/>
                  </a:moveTo>
                  <a:cubicBezTo>
                    <a:pt x="137835" y="3329867"/>
                    <a:pt x="136731" y="3329867"/>
                    <a:pt x="135505" y="3330235"/>
                  </a:cubicBezTo>
                  <a:cubicBezTo>
                    <a:pt x="134279" y="3330603"/>
                    <a:pt x="133052" y="3331093"/>
                    <a:pt x="131703" y="3331829"/>
                  </a:cubicBezTo>
                  <a:cubicBezTo>
                    <a:pt x="130355" y="3332565"/>
                    <a:pt x="129006" y="3333423"/>
                    <a:pt x="127657" y="3334527"/>
                  </a:cubicBezTo>
                  <a:cubicBezTo>
                    <a:pt x="126308" y="3335631"/>
                    <a:pt x="124959" y="3336857"/>
                    <a:pt x="123610" y="3338206"/>
                  </a:cubicBezTo>
                  <a:cubicBezTo>
                    <a:pt x="121771" y="3340168"/>
                    <a:pt x="120176" y="3342253"/>
                    <a:pt x="118827" y="3344337"/>
                  </a:cubicBezTo>
                  <a:cubicBezTo>
                    <a:pt x="117478" y="3346422"/>
                    <a:pt x="116375" y="3348506"/>
                    <a:pt x="115639" y="3350469"/>
                  </a:cubicBezTo>
                  <a:cubicBezTo>
                    <a:pt x="114903" y="3352431"/>
                    <a:pt x="114413" y="3354393"/>
                    <a:pt x="114413" y="3355987"/>
                  </a:cubicBezTo>
                  <a:cubicBezTo>
                    <a:pt x="114413" y="3357704"/>
                    <a:pt x="114658" y="3359053"/>
                    <a:pt x="115394" y="3360279"/>
                  </a:cubicBezTo>
                  <a:cubicBezTo>
                    <a:pt x="115639" y="3360647"/>
                    <a:pt x="115884" y="3360892"/>
                    <a:pt x="116130" y="3361137"/>
                  </a:cubicBezTo>
                  <a:cubicBezTo>
                    <a:pt x="116375" y="3361383"/>
                    <a:pt x="116743" y="3361628"/>
                    <a:pt x="116988" y="3361751"/>
                  </a:cubicBezTo>
                  <a:cubicBezTo>
                    <a:pt x="117356" y="3361873"/>
                    <a:pt x="117601" y="3361996"/>
                    <a:pt x="117969" y="3362118"/>
                  </a:cubicBezTo>
                  <a:cubicBezTo>
                    <a:pt x="118337" y="3362241"/>
                    <a:pt x="118705" y="3362241"/>
                    <a:pt x="119073" y="3362364"/>
                  </a:cubicBezTo>
                  <a:cubicBezTo>
                    <a:pt x="120054" y="3362364"/>
                    <a:pt x="121157" y="3362364"/>
                    <a:pt x="122384" y="3361996"/>
                  </a:cubicBezTo>
                  <a:cubicBezTo>
                    <a:pt x="123610" y="3361628"/>
                    <a:pt x="124836" y="3361137"/>
                    <a:pt x="126062" y="3360401"/>
                  </a:cubicBezTo>
                  <a:cubicBezTo>
                    <a:pt x="127411" y="3359666"/>
                    <a:pt x="128760" y="3358807"/>
                    <a:pt x="130109" y="3357704"/>
                  </a:cubicBezTo>
                  <a:cubicBezTo>
                    <a:pt x="131458" y="3356600"/>
                    <a:pt x="132807" y="3355374"/>
                    <a:pt x="134156" y="3354025"/>
                  </a:cubicBezTo>
                  <a:cubicBezTo>
                    <a:pt x="135996" y="3352063"/>
                    <a:pt x="137590" y="3349978"/>
                    <a:pt x="138939" y="3347893"/>
                  </a:cubicBezTo>
                  <a:cubicBezTo>
                    <a:pt x="140287" y="3345809"/>
                    <a:pt x="141391" y="3343724"/>
                    <a:pt x="142127" y="3341762"/>
                  </a:cubicBezTo>
                  <a:cubicBezTo>
                    <a:pt x="142863" y="3339800"/>
                    <a:pt x="143353" y="3337838"/>
                    <a:pt x="143353" y="3336244"/>
                  </a:cubicBezTo>
                  <a:cubicBezTo>
                    <a:pt x="143353" y="3334527"/>
                    <a:pt x="143108" y="3333178"/>
                    <a:pt x="142372" y="3331952"/>
                  </a:cubicBezTo>
                  <a:cubicBezTo>
                    <a:pt x="142127" y="3331584"/>
                    <a:pt x="141882" y="3331338"/>
                    <a:pt x="141636" y="3331093"/>
                  </a:cubicBezTo>
                  <a:cubicBezTo>
                    <a:pt x="141391" y="3330848"/>
                    <a:pt x="141146" y="3330603"/>
                    <a:pt x="140778" y="3330480"/>
                  </a:cubicBezTo>
                  <a:cubicBezTo>
                    <a:pt x="140410" y="3330358"/>
                    <a:pt x="140165" y="3330235"/>
                    <a:pt x="139797" y="3330112"/>
                  </a:cubicBezTo>
                  <a:cubicBezTo>
                    <a:pt x="139429" y="3329990"/>
                    <a:pt x="139061" y="3329990"/>
                    <a:pt x="138693" y="3329867"/>
                  </a:cubicBezTo>
                  <a:moveTo>
                    <a:pt x="1591969" y="3468438"/>
                  </a:moveTo>
                  <a:cubicBezTo>
                    <a:pt x="1591969" y="3468438"/>
                    <a:pt x="1590866" y="3468438"/>
                    <a:pt x="1590252" y="3468438"/>
                  </a:cubicBezTo>
                  <a:cubicBezTo>
                    <a:pt x="1589639" y="3468438"/>
                    <a:pt x="1589026" y="3468438"/>
                    <a:pt x="1588413" y="3468683"/>
                  </a:cubicBezTo>
                  <a:cubicBezTo>
                    <a:pt x="1587800" y="3468928"/>
                    <a:pt x="1587064" y="3468928"/>
                    <a:pt x="1586451" y="3469173"/>
                  </a:cubicBezTo>
                  <a:cubicBezTo>
                    <a:pt x="1585838" y="3469419"/>
                    <a:pt x="1585102" y="3469541"/>
                    <a:pt x="1584366" y="3469909"/>
                  </a:cubicBezTo>
                  <a:cubicBezTo>
                    <a:pt x="1581791" y="3470890"/>
                    <a:pt x="1579338" y="3472362"/>
                    <a:pt x="1577008" y="3474201"/>
                  </a:cubicBezTo>
                  <a:cubicBezTo>
                    <a:pt x="1574678" y="3476041"/>
                    <a:pt x="1572471" y="3478125"/>
                    <a:pt x="1570632" y="3480455"/>
                  </a:cubicBezTo>
                  <a:cubicBezTo>
                    <a:pt x="1568792" y="3482785"/>
                    <a:pt x="1567198" y="3485360"/>
                    <a:pt x="1565972" y="3487935"/>
                  </a:cubicBezTo>
                  <a:cubicBezTo>
                    <a:pt x="1564745" y="3490511"/>
                    <a:pt x="1564010" y="3493209"/>
                    <a:pt x="1563642" y="3495784"/>
                  </a:cubicBezTo>
                  <a:cubicBezTo>
                    <a:pt x="1563397" y="3497623"/>
                    <a:pt x="1563519" y="3499340"/>
                    <a:pt x="1563764" y="3500934"/>
                  </a:cubicBezTo>
                  <a:cubicBezTo>
                    <a:pt x="1564010" y="3502528"/>
                    <a:pt x="1564623" y="3503755"/>
                    <a:pt x="1565359" y="3504858"/>
                  </a:cubicBezTo>
                  <a:cubicBezTo>
                    <a:pt x="1566094" y="3505962"/>
                    <a:pt x="1567075" y="3506820"/>
                    <a:pt x="1568302" y="3507556"/>
                  </a:cubicBezTo>
                  <a:cubicBezTo>
                    <a:pt x="1569528" y="3508170"/>
                    <a:pt x="1570877" y="3508537"/>
                    <a:pt x="1572348" y="3508660"/>
                  </a:cubicBezTo>
                  <a:cubicBezTo>
                    <a:pt x="1572962" y="3508660"/>
                    <a:pt x="1573452" y="3508660"/>
                    <a:pt x="1574065" y="3508660"/>
                  </a:cubicBezTo>
                  <a:cubicBezTo>
                    <a:pt x="1574678" y="3508660"/>
                    <a:pt x="1575292" y="3508660"/>
                    <a:pt x="1575905" y="3508415"/>
                  </a:cubicBezTo>
                  <a:cubicBezTo>
                    <a:pt x="1576518" y="3508415"/>
                    <a:pt x="1577254" y="3508170"/>
                    <a:pt x="1577867" y="3507924"/>
                  </a:cubicBezTo>
                  <a:cubicBezTo>
                    <a:pt x="1578603" y="3507679"/>
                    <a:pt x="1579216" y="3507434"/>
                    <a:pt x="1579952" y="3507188"/>
                  </a:cubicBezTo>
                  <a:cubicBezTo>
                    <a:pt x="1582527" y="3506207"/>
                    <a:pt x="1585102" y="3504736"/>
                    <a:pt x="1587432" y="3502896"/>
                  </a:cubicBezTo>
                  <a:cubicBezTo>
                    <a:pt x="1589762" y="3501057"/>
                    <a:pt x="1591969" y="3498972"/>
                    <a:pt x="1593808" y="3496520"/>
                  </a:cubicBezTo>
                  <a:cubicBezTo>
                    <a:pt x="1595648" y="3494067"/>
                    <a:pt x="1597242" y="3491615"/>
                    <a:pt x="1598468" y="3489039"/>
                  </a:cubicBezTo>
                  <a:cubicBezTo>
                    <a:pt x="1599695" y="3486464"/>
                    <a:pt x="1600431" y="3483766"/>
                    <a:pt x="1600676" y="3481191"/>
                  </a:cubicBezTo>
                  <a:cubicBezTo>
                    <a:pt x="1600921" y="3479352"/>
                    <a:pt x="1600798" y="3477635"/>
                    <a:pt x="1600553" y="3476041"/>
                  </a:cubicBezTo>
                  <a:cubicBezTo>
                    <a:pt x="1600185" y="3474569"/>
                    <a:pt x="1599695" y="3473220"/>
                    <a:pt x="1598836" y="3472117"/>
                  </a:cubicBezTo>
                  <a:cubicBezTo>
                    <a:pt x="1597978" y="3471013"/>
                    <a:pt x="1596997" y="3470154"/>
                    <a:pt x="1595893" y="3469541"/>
                  </a:cubicBezTo>
                  <a:cubicBezTo>
                    <a:pt x="1594667" y="3468928"/>
                    <a:pt x="1593318" y="3468560"/>
                    <a:pt x="1591846" y="3468438"/>
                  </a:cubicBezTo>
                  <a:moveTo>
                    <a:pt x="160766" y="3360892"/>
                  </a:moveTo>
                  <a:cubicBezTo>
                    <a:pt x="159785" y="3360892"/>
                    <a:pt x="158559" y="3360892"/>
                    <a:pt x="157333" y="3361260"/>
                  </a:cubicBezTo>
                  <a:cubicBezTo>
                    <a:pt x="156107" y="3361628"/>
                    <a:pt x="154758" y="3362118"/>
                    <a:pt x="153531" y="3362854"/>
                  </a:cubicBezTo>
                  <a:cubicBezTo>
                    <a:pt x="152305" y="3363590"/>
                    <a:pt x="150834" y="3364571"/>
                    <a:pt x="149362" y="3365675"/>
                  </a:cubicBezTo>
                  <a:cubicBezTo>
                    <a:pt x="148013" y="3366778"/>
                    <a:pt x="146541" y="3368127"/>
                    <a:pt x="145193" y="3369599"/>
                  </a:cubicBezTo>
                  <a:cubicBezTo>
                    <a:pt x="143353" y="3371561"/>
                    <a:pt x="141636" y="3373768"/>
                    <a:pt x="140410" y="3375853"/>
                  </a:cubicBezTo>
                  <a:cubicBezTo>
                    <a:pt x="139061" y="3377938"/>
                    <a:pt x="138080" y="3380145"/>
                    <a:pt x="137344" y="3382107"/>
                  </a:cubicBezTo>
                  <a:cubicBezTo>
                    <a:pt x="136609" y="3384069"/>
                    <a:pt x="136241" y="3386031"/>
                    <a:pt x="136241" y="3387625"/>
                  </a:cubicBezTo>
                  <a:cubicBezTo>
                    <a:pt x="136241" y="3389219"/>
                    <a:pt x="136609" y="3390691"/>
                    <a:pt x="137467" y="3391672"/>
                  </a:cubicBezTo>
                  <a:cubicBezTo>
                    <a:pt x="137712" y="3391917"/>
                    <a:pt x="137957" y="3392162"/>
                    <a:pt x="138203" y="3392408"/>
                  </a:cubicBezTo>
                  <a:cubicBezTo>
                    <a:pt x="138448" y="3392653"/>
                    <a:pt x="138693" y="3392776"/>
                    <a:pt x="139061" y="3393021"/>
                  </a:cubicBezTo>
                  <a:cubicBezTo>
                    <a:pt x="139306" y="3393144"/>
                    <a:pt x="139674" y="3393266"/>
                    <a:pt x="140042" y="3393389"/>
                  </a:cubicBezTo>
                  <a:cubicBezTo>
                    <a:pt x="140410" y="3393389"/>
                    <a:pt x="140778" y="3393511"/>
                    <a:pt x="141146" y="3393511"/>
                  </a:cubicBezTo>
                  <a:cubicBezTo>
                    <a:pt x="142127" y="3393511"/>
                    <a:pt x="143353" y="3393511"/>
                    <a:pt x="144580" y="3393144"/>
                  </a:cubicBezTo>
                  <a:cubicBezTo>
                    <a:pt x="145806" y="3392776"/>
                    <a:pt x="147155" y="3392285"/>
                    <a:pt x="148504" y="3391549"/>
                  </a:cubicBezTo>
                  <a:cubicBezTo>
                    <a:pt x="149853" y="3390814"/>
                    <a:pt x="151201" y="3389832"/>
                    <a:pt x="152673" y="3388729"/>
                  </a:cubicBezTo>
                  <a:cubicBezTo>
                    <a:pt x="154022" y="3387625"/>
                    <a:pt x="155494" y="3386276"/>
                    <a:pt x="156842" y="3384805"/>
                  </a:cubicBezTo>
                  <a:cubicBezTo>
                    <a:pt x="158682" y="3382843"/>
                    <a:pt x="160399" y="3380635"/>
                    <a:pt x="161625" y="3378551"/>
                  </a:cubicBezTo>
                  <a:cubicBezTo>
                    <a:pt x="162974" y="3376466"/>
                    <a:pt x="163955" y="3374259"/>
                    <a:pt x="164691" y="3372296"/>
                  </a:cubicBezTo>
                  <a:cubicBezTo>
                    <a:pt x="165426" y="3370334"/>
                    <a:pt x="165794" y="3368372"/>
                    <a:pt x="165672" y="3366778"/>
                  </a:cubicBezTo>
                  <a:cubicBezTo>
                    <a:pt x="165549" y="3365184"/>
                    <a:pt x="165304" y="3363713"/>
                    <a:pt x="164445" y="3362731"/>
                  </a:cubicBezTo>
                  <a:cubicBezTo>
                    <a:pt x="164200" y="3362486"/>
                    <a:pt x="163955" y="3362241"/>
                    <a:pt x="163710" y="3361996"/>
                  </a:cubicBezTo>
                  <a:cubicBezTo>
                    <a:pt x="163464" y="3361751"/>
                    <a:pt x="163219" y="3361628"/>
                    <a:pt x="162851" y="3361383"/>
                  </a:cubicBezTo>
                  <a:cubicBezTo>
                    <a:pt x="162483" y="3361137"/>
                    <a:pt x="162238" y="3361137"/>
                    <a:pt x="161870" y="3361015"/>
                  </a:cubicBezTo>
                  <a:cubicBezTo>
                    <a:pt x="161502" y="3361015"/>
                    <a:pt x="161134" y="3360892"/>
                    <a:pt x="160766" y="3360892"/>
                  </a:cubicBezTo>
                  <a:moveTo>
                    <a:pt x="1518146" y="3496029"/>
                  </a:moveTo>
                  <a:cubicBezTo>
                    <a:pt x="1518146" y="3496029"/>
                    <a:pt x="1517165" y="3496029"/>
                    <a:pt x="1516552" y="3496029"/>
                  </a:cubicBezTo>
                  <a:cubicBezTo>
                    <a:pt x="1515939" y="3496029"/>
                    <a:pt x="1515449" y="3496029"/>
                    <a:pt x="1514835" y="3496152"/>
                  </a:cubicBezTo>
                  <a:cubicBezTo>
                    <a:pt x="1514222" y="3496152"/>
                    <a:pt x="1513609" y="3496397"/>
                    <a:pt x="1513119" y="3496520"/>
                  </a:cubicBezTo>
                  <a:cubicBezTo>
                    <a:pt x="1512506" y="3496642"/>
                    <a:pt x="1511892" y="3496888"/>
                    <a:pt x="1511279" y="3497133"/>
                  </a:cubicBezTo>
                  <a:cubicBezTo>
                    <a:pt x="1508704" y="3497991"/>
                    <a:pt x="1506251" y="3499463"/>
                    <a:pt x="1503921" y="3501180"/>
                  </a:cubicBezTo>
                  <a:cubicBezTo>
                    <a:pt x="1501591" y="3502896"/>
                    <a:pt x="1499384" y="3504981"/>
                    <a:pt x="1497422" y="3507311"/>
                  </a:cubicBezTo>
                  <a:cubicBezTo>
                    <a:pt x="1495460" y="3509641"/>
                    <a:pt x="1493866" y="3512093"/>
                    <a:pt x="1492517" y="3514791"/>
                  </a:cubicBezTo>
                  <a:cubicBezTo>
                    <a:pt x="1491291" y="3517367"/>
                    <a:pt x="1490310" y="3520065"/>
                    <a:pt x="1489942" y="3522640"/>
                  </a:cubicBezTo>
                  <a:cubicBezTo>
                    <a:pt x="1489697" y="3524602"/>
                    <a:pt x="1489574" y="3526441"/>
                    <a:pt x="1489942" y="3527913"/>
                  </a:cubicBezTo>
                  <a:cubicBezTo>
                    <a:pt x="1490187" y="3529507"/>
                    <a:pt x="1490677" y="3530856"/>
                    <a:pt x="1491413" y="3532082"/>
                  </a:cubicBezTo>
                  <a:cubicBezTo>
                    <a:pt x="1492149" y="3533308"/>
                    <a:pt x="1493130" y="3534167"/>
                    <a:pt x="1494356" y="3534780"/>
                  </a:cubicBezTo>
                  <a:cubicBezTo>
                    <a:pt x="1495583" y="3535393"/>
                    <a:pt x="1496932" y="3535883"/>
                    <a:pt x="1498403" y="3536006"/>
                  </a:cubicBezTo>
                  <a:cubicBezTo>
                    <a:pt x="1498894" y="3536006"/>
                    <a:pt x="1499507" y="3536006"/>
                    <a:pt x="1499997" y="3536006"/>
                  </a:cubicBezTo>
                  <a:cubicBezTo>
                    <a:pt x="1500611" y="3536006"/>
                    <a:pt x="1501101" y="3536006"/>
                    <a:pt x="1501714" y="3535883"/>
                  </a:cubicBezTo>
                  <a:cubicBezTo>
                    <a:pt x="1502327" y="3535883"/>
                    <a:pt x="1502940" y="3535638"/>
                    <a:pt x="1503554" y="3535516"/>
                  </a:cubicBezTo>
                  <a:cubicBezTo>
                    <a:pt x="1504167" y="3535393"/>
                    <a:pt x="1504780" y="3535148"/>
                    <a:pt x="1505516" y="3534903"/>
                  </a:cubicBezTo>
                  <a:cubicBezTo>
                    <a:pt x="1508091" y="3534044"/>
                    <a:pt x="1510544" y="3532573"/>
                    <a:pt x="1512873" y="3530856"/>
                  </a:cubicBezTo>
                  <a:cubicBezTo>
                    <a:pt x="1515203" y="3529139"/>
                    <a:pt x="1517411" y="3527054"/>
                    <a:pt x="1519373" y="3524724"/>
                  </a:cubicBezTo>
                  <a:cubicBezTo>
                    <a:pt x="1521335" y="3522395"/>
                    <a:pt x="1522929" y="3519942"/>
                    <a:pt x="1524155" y="3517244"/>
                  </a:cubicBezTo>
                  <a:cubicBezTo>
                    <a:pt x="1525382" y="3514669"/>
                    <a:pt x="1526363" y="3511971"/>
                    <a:pt x="1526730" y="3509396"/>
                  </a:cubicBezTo>
                  <a:cubicBezTo>
                    <a:pt x="1526976" y="3507434"/>
                    <a:pt x="1526976" y="3505594"/>
                    <a:pt x="1526730" y="3504000"/>
                  </a:cubicBezTo>
                  <a:cubicBezTo>
                    <a:pt x="1526485" y="3502406"/>
                    <a:pt x="1525872" y="3501057"/>
                    <a:pt x="1525136" y="3499830"/>
                  </a:cubicBezTo>
                  <a:cubicBezTo>
                    <a:pt x="1524400" y="3498727"/>
                    <a:pt x="1523420" y="3497746"/>
                    <a:pt x="1522193" y="3497133"/>
                  </a:cubicBezTo>
                  <a:cubicBezTo>
                    <a:pt x="1520967" y="3496520"/>
                    <a:pt x="1519618" y="3496029"/>
                    <a:pt x="1518146" y="3495907"/>
                  </a:cubicBezTo>
                  <a:moveTo>
                    <a:pt x="184802" y="3390568"/>
                  </a:moveTo>
                  <a:cubicBezTo>
                    <a:pt x="183698" y="3390568"/>
                    <a:pt x="182594" y="3390568"/>
                    <a:pt x="181245" y="3391059"/>
                  </a:cubicBezTo>
                  <a:cubicBezTo>
                    <a:pt x="179897" y="3391549"/>
                    <a:pt x="178670" y="3392040"/>
                    <a:pt x="177199" y="3392776"/>
                  </a:cubicBezTo>
                  <a:cubicBezTo>
                    <a:pt x="175850" y="3393511"/>
                    <a:pt x="174378" y="3394492"/>
                    <a:pt x="172907" y="3395719"/>
                  </a:cubicBezTo>
                  <a:cubicBezTo>
                    <a:pt x="171435" y="3396945"/>
                    <a:pt x="170086" y="3398294"/>
                    <a:pt x="168737" y="3399766"/>
                  </a:cubicBezTo>
                  <a:cubicBezTo>
                    <a:pt x="166898" y="3401850"/>
                    <a:pt x="165304" y="3403935"/>
                    <a:pt x="164078" y="3406142"/>
                  </a:cubicBezTo>
                  <a:cubicBezTo>
                    <a:pt x="162851" y="3408349"/>
                    <a:pt x="161748" y="3410434"/>
                    <a:pt x="161134" y="3412396"/>
                  </a:cubicBezTo>
                  <a:cubicBezTo>
                    <a:pt x="160521" y="3414358"/>
                    <a:pt x="160153" y="3416320"/>
                    <a:pt x="160276" y="3417914"/>
                  </a:cubicBezTo>
                  <a:cubicBezTo>
                    <a:pt x="160276" y="3419509"/>
                    <a:pt x="160766" y="3420858"/>
                    <a:pt x="161625" y="3421961"/>
                  </a:cubicBezTo>
                  <a:cubicBezTo>
                    <a:pt x="161870" y="3422207"/>
                    <a:pt x="162115" y="3422452"/>
                    <a:pt x="162361" y="3422574"/>
                  </a:cubicBezTo>
                  <a:cubicBezTo>
                    <a:pt x="162606" y="3422820"/>
                    <a:pt x="162851" y="3422942"/>
                    <a:pt x="163219" y="3423065"/>
                  </a:cubicBezTo>
                  <a:cubicBezTo>
                    <a:pt x="163464" y="3423187"/>
                    <a:pt x="163832" y="3423310"/>
                    <a:pt x="164200" y="3423433"/>
                  </a:cubicBezTo>
                  <a:cubicBezTo>
                    <a:pt x="164568" y="3423555"/>
                    <a:pt x="164813" y="3423555"/>
                    <a:pt x="165181" y="3423555"/>
                  </a:cubicBezTo>
                  <a:cubicBezTo>
                    <a:pt x="166285" y="3423555"/>
                    <a:pt x="167389" y="3423555"/>
                    <a:pt x="168737" y="3423187"/>
                  </a:cubicBezTo>
                  <a:cubicBezTo>
                    <a:pt x="169964" y="3422820"/>
                    <a:pt x="171435" y="3422207"/>
                    <a:pt x="172784" y="3421471"/>
                  </a:cubicBezTo>
                  <a:cubicBezTo>
                    <a:pt x="174133" y="3420612"/>
                    <a:pt x="175605" y="3419631"/>
                    <a:pt x="177076" y="3418528"/>
                  </a:cubicBezTo>
                  <a:cubicBezTo>
                    <a:pt x="178548" y="3417301"/>
                    <a:pt x="180019" y="3415952"/>
                    <a:pt x="181368" y="3414358"/>
                  </a:cubicBezTo>
                  <a:cubicBezTo>
                    <a:pt x="183208" y="3412274"/>
                    <a:pt x="184802" y="3410189"/>
                    <a:pt x="186028" y="3407982"/>
                  </a:cubicBezTo>
                  <a:cubicBezTo>
                    <a:pt x="187254" y="3405774"/>
                    <a:pt x="188235" y="3403689"/>
                    <a:pt x="188971" y="3401727"/>
                  </a:cubicBezTo>
                  <a:cubicBezTo>
                    <a:pt x="189584" y="3399766"/>
                    <a:pt x="189952" y="3397803"/>
                    <a:pt x="189830" y="3396209"/>
                  </a:cubicBezTo>
                  <a:cubicBezTo>
                    <a:pt x="189830" y="3394615"/>
                    <a:pt x="189339" y="3393266"/>
                    <a:pt x="188481" y="3392285"/>
                  </a:cubicBezTo>
                  <a:cubicBezTo>
                    <a:pt x="188235" y="3392040"/>
                    <a:pt x="187990" y="3391794"/>
                    <a:pt x="187745" y="3391672"/>
                  </a:cubicBezTo>
                  <a:cubicBezTo>
                    <a:pt x="187500" y="3391549"/>
                    <a:pt x="187254" y="3391304"/>
                    <a:pt x="186887" y="3391181"/>
                  </a:cubicBezTo>
                  <a:cubicBezTo>
                    <a:pt x="186641" y="3391059"/>
                    <a:pt x="186273" y="3390936"/>
                    <a:pt x="185905" y="3390814"/>
                  </a:cubicBezTo>
                  <a:cubicBezTo>
                    <a:pt x="185538" y="3390814"/>
                    <a:pt x="185292" y="3390691"/>
                    <a:pt x="184924" y="3390691"/>
                  </a:cubicBezTo>
                  <a:moveTo>
                    <a:pt x="1445550" y="3521168"/>
                  </a:moveTo>
                  <a:cubicBezTo>
                    <a:pt x="1445550" y="3521168"/>
                    <a:pt x="1444569" y="3521168"/>
                    <a:pt x="1444079" y="3521168"/>
                  </a:cubicBezTo>
                  <a:cubicBezTo>
                    <a:pt x="1443588" y="3521168"/>
                    <a:pt x="1443098" y="3521168"/>
                    <a:pt x="1442484" y="3521291"/>
                  </a:cubicBezTo>
                  <a:cubicBezTo>
                    <a:pt x="1441871" y="3521413"/>
                    <a:pt x="1441381" y="3521413"/>
                    <a:pt x="1440890" y="3521658"/>
                  </a:cubicBezTo>
                  <a:cubicBezTo>
                    <a:pt x="1440277" y="3521781"/>
                    <a:pt x="1439787" y="3521904"/>
                    <a:pt x="1439173" y="3522149"/>
                  </a:cubicBezTo>
                  <a:cubicBezTo>
                    <a:pt x="1436598" y="3523008"/>
                    <a:pt x="1434146" y="3524234"/>
                    <a:pt x="1431816" y="3525951"/>
                  </a:cubicBezTo>
                  <a:cubicBezTo>
                    <a:pt x="1429486" y="3527667"/>
                    <a:pt x="1427278" y="3529630"/>
                    <a:pt x="1425316" y="3531960"/>
                  </a:cubicBezTo>
                  <a:cubicBezTo>
                    <a:pt x="1423354" y="3534167"/>
                    <a:pt x="1421638" y="3536742"/>
                    <a:pt x="1420289" y="3539317"/>
                  </a:cubicBezTo>
                  <a:cubicBezTo>
                    <a:pt x="1418940" y="3541893"/>
                    <a:pt x="1417959" y="3544590"/>
                    <a:pt x="1417468" y="3547165"/>
                  </a:cubicBezTo>
                  <a:cubicBezTo>
                    <a:pt x="1417100" y="3549250"/>
                    <a:pt x="1416978" y="3551090"/>
                    <a:pt x="1417223" y="3552684"/>
                  </a:cubicBezTo>
                  <a:cubicBezTo>
                    <a:pt x="1417468" y="3554278"/>
                    <a:pt x="1417959" y="3555750"/>
                    <a:pt x="1418572" y="3556976"/>
                  </a:cubicBezTo>
                  <a:cubicBezTo>
                    <a:pt x="1419308" y="3558202"/>
                    <a:pt x="1420289" y="3559183"/>
                    <a:pt x="1421392" y="3559919"/>
                  </a:cubicBezTo>
                  <a:cubicBezTo>
                    <a:pt x="1422619" y="3560655"/>
                    <a:pt x="1423967" y="3561023"/>
                    <a:pt x="1425562" y="3561145"/>
                  </a:cubicBezTo>
                  <a:cubicBezTo>
                    <a:pt x="1426052" y="3561145"/>
                    <a:pt x="1426543" y="3561145"/>
                    <a:pt x="1427033" y="3561145"/>
                  </a:cubicBezTo>
                  <a:cubicBezTo>
                    <a:pt x="1427524" y="3561145"/>
                    <a:pt x="1428014" y="3561145"/>
                    <a:pt x="1428627" y="3561023"/>
                  </a:cubicBezTo>
                  <a:cubicBezTo>
                    <a:pt x="1429118" y="3561023"/>
                    <a:pt x="1429731" y="3560900"/>
                    <a:pt x="1430222" y="3560777"/>
                  </a:cubicBezTo>
                  <a:cubicBezTo>
                    <a:pt x="1430835" y="3560655"/>
                    <a:pt x="1431325" y="3560532"/>
                    <a:pt x="1431938" y="3560287"/>
                  </a:cubicBezTo>
                  <a:cubicBezTo>
                    <a:pt x="1434514" y="3559428"/>
                    <a:pt x="1436966" y="3558202"/>
                    <a:pt x="1439296" y="3556485"/>
                  </a:cubicBezTo>
                  <a:cubicBezTo>
                    <a:pt x="1441626" y="3554768"/>
                    <a:pt x="1443833" y="3552806"/>
                    <a:pt x="1445795" y="3550476"/>
                  </a:cubicBezTo>
                  <a:cubicBezTo>
                    <a:pt x="1447757" y="3548269"/>
                    <a:pt x="1449474" y="3545694"/>
                    <a:pt x="1450823" y="3543118"/>
                  </a:cubicBezTo>
                  <a:cubicBezTo>
                    <a:pt x="1452172" y="3540543"/>
                    <a:pt x="1453153" y="3537846"/>
                    <a:pt x="1453644" y="3535270"/>
                  </a:cubicBezTo>
                  <a:cubicBezTo>
                    <a:pt x="1454012" y="3533186"/>
                    <a:pt x="1454134" y="3531346"/>
                    <a:pt x="1453889" y="3529752"/>
                  </a:cubicBezTo>
                  <a:cubicBezTo>
                    <a:pt x="1453644" y="3528158"/>
                    <a:pt x="1453153" y="3526686"/>
                    <a:pt x="1452417" y="3525460"/>
                  </a:cubicBezTo>
                  <a:cubicBezTo>
                    <a:pt x="1451682" y="3524234"/>
                    <a:pt x="1450701" y="3523253"/>
                    <a:pt x="1449474" y="3522640"/>
                  </a:cubicBezTo>
                  <a:cubicBezTo>
                    <a:pt x="1448248" y="3521904"/>
                    <a:pt x="1446899" y="3521536"/>
                    <a:pt x="1445305" y="3521413"/>
                  </a:cubicBezTo>
                  <a:moveTo>
                    <a:pt x="210922" y="3418773"/>
                  </a:moveTo>
                  <a:cubicBezTo>
                    <a:pt x="209818" y="3418773"/>
                    <a:pt x="208592" y="3418773"/>
                    <a:pt x="207243" y="3419264"/>
                  </a:cubicBezTo>
                  <a:cubicBezTo>
                    <a:pt x="205894" y="3419631"/>
                    <a:pt x="204545" y="3420244"/>
                    <a:pt x="203073" y="3421103"/>
                  </a:cubicBezTo>
                  <a:cubicBezTo>
                    <a:pt x="201602" y="3421961"/>
                    <a:pt x="200130" y="3422942"/>
                    <a:pt x="198659" y="3424291"/>
                  </a:cubicBezTo>
                  <a:cubicBezTo>
                    <a:pt x="197187" y="3425517"/>
                    <a:pt x="195716" y="3426989"/>
                    <a:pt x="194244" y="3428583"/>
                  </a:cubicBezTo>
                  <a:cubicBezTo>
                    <a:pt x="192405" y="3430668"/>
                    <a:pt x="190933" y="3432875"/>
                    <a:pt x="189584" y="3434960"/>
                  </a:cubicBezTo>
                  <a:cubicBezTo>
                    <a:pt x="188358" y="3437167"/>
                    <a:pt x="187377" y="3439252"/>
                    <a:pt x="186887" y="3441214"/>
                  </a:cubicBezTo>
                  <a:cubicBezTo>
                    <a:pt x="186273" y="3443176"/>
                    <a:pt x="186028" y="3445015"/>
                    <a:pt x="186151" y="3446732"/>
                  </a:cubicBezTo>
                  <a:cubicBezTo>
                    <a:pt x="186273" y="3448327"/>
                    <a:pt x="186764" y="3449675"/>
                    <a:pt x="187745" y="3450657"/>
                  </a:cubicBezTo>
                  <a:cubicBezTo>
                    <a:pt x="187990" y="3450902"/>
                    <a:pt x="188235" y="3451024"/>
                    <a:pt x="188481" y="3451270"/>
                  </a:cubicBezTo>
                  <a:cubicBezTo>
                    <a:pt x="188726" y="3451392"/>
                    <a:pt x="188971" y="3451637"/>
                    <a:pt x="189339" y="3451760"/>
                  </a:cubicBezTo>
                  <a:cubicBezTo>
                    <a:pt x="189707" y="3451883"/>
                    <a:pt x="189952" y="3452005"/>
                    <a:pt x="190198" y="3452005"/>
                  </a:cubicBezTo>
                  <a:cubicBezTo>
                    <a:pt x="190443" y="3452005"/>
                    <a:pt x="190811" y="3452128"/>
                    <a:pt x="191179" y="3452128"/>
                  </a:cubicBezTo>
                  <a:cubicBezTo>
                    <a:pt x="192282" y="3452128"/>
                    <a:pt x="193508" y="3452128"/>
                    <a:pt x="194857" y="3451637"/>
                  </a:cubicBezTo>
                  <a:cubicBezTo>
                    <a:pt x="196206" y="3451147"/>
                    <a:pt x="197555" y="3450657"/>
                    <a:pt x="199027" y="3449798"/>
                  </a:cubicBezTo>
                  <a:cubicBezTo>
                    <a:pt x="200498" y="3448940"/>
                    <a:pt x="201970" y="3447959"/>
                    <a:pt x="203441" y="3446610"/>
                  </a:cubicBezTo>
                  <a:cubicBezTo>
                    <a:pt x="204913" y="3445384"/>
                    <a:pt x="206384" y="3443912"/>
                    <a:pt x="207856" y="3442318"/>
                  </a:cubicBezTo>
                  <a:cubicBezTo>
                    <a:pt x="209695" y="3440233"/>
                    <a:pt x="211167" y="3438026"/>
                    <a:pt x="212393" y="3435818"/>
                  </a:cubicBezTo>
                  <a:cubicBezTo>
                    <a:pt x="213620" y="3433611"/>
                    <a:pt x="214601" y="3431526"/>
                    <a:pt x="215091" y="3429564"/>
                  </a:cubicBezTo>
                  <a:cubicBezTo>
                    <a:pt x="215704" y="3427602"/>
                    <a:pt x="215950" y="3425763"/>
                    <a:pt x="215827" y="3424169"/>
                  </a:cubicBezTo>
                  <a:cubicBezTo>
                    <a:pt x="215704" y="3422574"/>
                    <a:pt x="215214" y="3421226"/>
                    <a:pt x="214233" y="3420244"/>
                  </a:cubicBezTo>
                  <a:cubicBezTo>
                    <a:pt x="213987" y="3419999"/>
                    <a:pt x="213742" y="3419877"/>
                    <a:pt x="213497" y="3419631"/>
                  </a:cubicBezTo>
                  <a:cubicBezTo>
                    <a:pt x="213252" y="3419509"/>
                    <a:pt x="213007" y="3419264"/>
                    <a:pt x="212639" y="3419141"/>
                  </a:cubicBezTo>
                  <a:cubicBezTo>
                    <a:pt x="212393" y="3419141"/>
                    <a:pt x="212025" y="3418896"/>
                    <a:pt x="211780" y="3418896"/>
                  </a:cubicBezTo>
                  <a:cubicBezTo>
                    <a:pt x="211412" y="3418896"/>
                    <a:pt x="211167" y="3418773"/>
                    <a:pt x="210799" y="3418773"/>
                  </a:cubicBezTo>
                  <a:moveTo>
                    <a:pt x="1373690" y="3543855"/>
                  </a:moveTo>
                  <a:cubicBezTo>
                    <a:pt x="1373690" y="3543855"/>
                    <a:pt x="1372831" y="3543855"/>
                    <a:pt x="1372341" y="3543855"/>
                  </a:cubicBezTo>
                  <a:cubicBezTo>
                    <a:pt x="1371850" y="3543855"/>
                    <a:pt x="1371360" y="3543855"/>
                    <a:pt x="1370992" y="3543855"/>
                  </a:cubicBezTo>
                  <a:cubicBezTo>
                    <a:pt x="1370624" y="3543855"/>
                    <a:pt x="1370011" y="3543977"/>
                    <a:pt x="1369520" y="3544100"/>
                  </a:cubicBezTo>
                  <a:cubicBezTo>
                    <a:pt x="1369030" y="3544222"/>
                    <a:pt x="1368539" y="3544345"/>
                    <a:pt x="1367926" y="3544468"/>
                  </a:cubicBezTo>
                  <a:cubicBezTo>
                    <a:pt x="1365473" y="3545203"/>
                    <a:pt x="1363021" y="3546430"/>
                    <a:pt x="1360691" y="3548024"/>
                  </a:cubicBezTo>
                  <a:cubicBezTo>
                    <a:pt x="1358361" y="3549618"/>
                    <a:pt x="1356154" y="3551580"/>
                    <a:pt x="1354192" y="3553788"/>
                  </a:cubicBezTo>
                  <a:cubicBezTo>
                    <a:pt x="1352229" y="3555995"/>
                    <a:pt x="1350513" y="3558447"/>
                    <a:pt x="1349041" y="3561023"/>
                  </a:cubicBezTo>
                  <a:cubicBezTo>
                    <a:pt x="1347692" y="3563598"/>
                    <a:pt x="1346588" y="3566296"/>
                    <a:pt x="1345975" y="3568871"/>
                  </a:cubicBezTo>
                  <a:cubicBezTo>
                    <a:pt x="1345485" y="3570956"/>
                    <a:pt x="1345362" y="3572918"/>
                    <a:pt x="1345485" y="3574634"/>
                  </a:cubicBezTo>
                  <a:cubicBezTo>
                    <a:pt x="1345608" y="3576351"/>
                    <a:pt x="1346098" y="3577823"/>
                    <a:pt x="1346834" y="3579171"/>
                  </a:cubicBezTo>
                  <a:cubicBezTo>
                    <a:pt x="1347570" y="3580398"/>
                    <a:pt x="1348551" y="3581501"/>
                    <a:pt x="1349654" y="3582237"/>
                  </a:cubicBezTo>
                  <a:cubicBezTo>
                    <a:pt x="1350758" y="3582973"/>
                    <a:pt x="1352229" y="3583464"/>
                    <a:pt x="1353824" y="3583586"/>
                  </a:cubicBezTo>
                  <a:cubicBezTo>
                    <a:pt x="1354192" y="3583586"/>
                    <a:pt x="1354682" y="3583586"/>
                    <a:pt x="1355173" y="3583586"/>
                  </a:cubicBezTo>
                  <a:cubicBezTo>
                    <a:pt x="1355663" y="3583586"/>
                    <a:pt x="1356031" y="3583586"/>
                    <a:pt x="1356522" y="3583586"/>
                  </a:cubicBezTo>
                  <a:cubicBezTo>
                    <a:pt x="1357012" y="3583586"/>
                    <a:pt x="1357502" y="3583464"/>
                    <a:pt x="1357993" y="3583341"/>
                  </a:cubicBezTo>
                  <a:cubicBezTo>
                    <a:pt x="1358483" y="3583341"/>
                    <a:pt x="1358974" y="3583096"/>
                    <a:pt x="1359465" y="3582973"/>
                  </a:cubicBezTo>
                  <a:cubicBezTo>
                    <a:pt x="1361917" y="3582237"/>
                    <a:pt x="1364370" y="3581011"/>
                    <a:pt x="1366700" y="3579417"/>
                  </a:cubicBezTo>
                  <a:cubicBezTo>
                    <a:pt x="1369030" y="3577823"/>
                    <a:pt x="1371237" y="3575861"/>
                    <a:pt x="1373322" y="3573653"/>
                  </a:cubicBezTo>
                  <a:cubicBezTo>
                    <a:pt x="1375284" y="3571446"/>
                    <a:pt x="1377123" y="3568993"/>
                    <a:pt x="1378472" y="3566418"/>
                  </a:cubicBezTo>
                  <a:cubicBezTo>
                    <a:pt x="1379821" y="3563843"/>
                    <a:pt x="1380925" y="3561145"/>
                    <a:pt x="1381538" y="3558570"/>
                  </a:cubicBezTo>
                  <a:cubicBezTo>
                    <a:pt x="1382028" y="3556485"/>
                    <a:pt x="1382151" y="3554523"/>
                    <a:pt x="1382028" y="3552806"/>
                  </a:cubicBezTo>
                  <a:cubicBezTo>
                    <a:pt x="1381906" y="3551090"/>
                    <a:pt x="1381415" y="3549618"/>
                    <a:pt x="1380679" y="3548392"/>
                  </a:cubicBezTo>
                  <a:cubicBezTo>
                    <a:pt x="1379944" y="3547165"/>
                    <a:pt x="1378963" y="3546062"/>
                    <a:pt x="1377859" y="3545326"/>
                  </a:cubicBezTo>
                  <a:cubicBezTo>
                    <a:pt x="1376755" y="3544590"/>
                    <a:pt x="1375284" y="3544100"/>
                    <a:pt x="1373690" y="3543977"/>
                  </a:cubicBezTo>
                  <a:moveTo>
                    <a:pt x="239126" y="3445629"/>
                  </a:moveTo>
                  <a:cubicBezTo>
                    <a:pt x="238023" y="3445629"/>
                    <a:pt x="236674" y="3445629"/>
                    <a:pt x="235325" y="3446119"/>
                  </a:cubicBezTo>
                  <a:cubicBezTo>
                    <a:pt x="233976" y="3446610"/>
                    <a:pt x="232504" y="3447223"/>
                    <a:pt x="230910" y="3448081"/>
                  </a:cubicBezTo>
                  <a:cubicBezTo>
                    <a:pt x="229439" y="3448940"/>
                    <a:pt x="227845" y="3450043"/>
                    <a:pt x="226373" y="3451392"/>
                  </a:cubicBezTo>
                  <a:cubicBezTo>
                    <a:pt x="224902" y="3452741"/>
                    <a:pt x="223430" y="3454212"/>
                    <a:pt x="221958" y="3455929"/>
                  </a:cubicBezTo>
                  <a:cubicBezTo>
                    <a:pt x="220119" y="3458014"/>
                    <a:pt x="218647" y="3460344"/>
                    <a:pt x="217421" y="3462429"/>
                  </a:cubicBezTo>
                  <a:cubicBezTo>
                    <a:pt x="216195" y="3464636"/>
                    <a:pt x="215336" y="3466721"/>
                    <a:pt x="214846" y="3468805"/>
                  </a:cubicBezTo>
                  <a:cubicBezTo>
                    <a:pt x="214355" y="3470767"/>
                    <a:pt x="214110" y="3472607"/>
                    <a:pt x="214355" y="3474201"/>
                  </a:cubicBezTo>
                  <a:cubicBezTo>
                    <a:pt x="214601" y="3475795"/>
                    <a:pt x="215091" y="3477144"/>
                    <a:pt x="216072" y="3478003"/>
                  </a:cubicBezTo>
                  <a:cubicBezTo>
                    <a:pt x="216317" y="3478248"/>
                    <a:pt x="216563" y="3478370"/>
                    <a:pt x="216808" y="3478493"/>
                  </a:cubicBezTo>
                  <a:cubicBezTo>
                    <a:pt x="217053" y="3478616"/>
                    <a:pt x="217298" y="3478738"/>
                    <a:pt x="217544" y="3478861"/>
                  </a:cubicBezTo>
                  <a:cubicBezTo>
                    <a:pt x="217789" y="3478861"/>
                    <a:pt x="218034" y="3479107"/>
                    <a:pt x="218402" y="3479107"/>
                  </a:cubicBezTo>
                  <a:cubicBezTo>
                    <a:pt x="218647" y="3479107"/>
                    <a:pt x="219015" y="3479107"/>
                    <a:pt x="219261" y="3479229"/>
                  </a:cubicBezTo>
                  <a:cubicBezTo>
                    <a:pt x="220364" y="3479229"/>
                    <a:pt x="221713" y="3479229"/>
                    <a:pt x="223062" y="3478738"/>
                  </a:cubicBezTo>
                  <a:cubicBezTo>
                    <a:pt x="224411" y="3478370"/>
                    <a:pt x="225882" y="3477635"/>
                    <a:pt x="227477" y="3476777"/>
                  </a:cubicBezTo>
                  <a:cubicBezTo>
                    <a:pt x="228948" y="3475918"/>
                    <a:pt x="230542" y="3474814"/>
                    <a:pt x="232137" y="3473465"/>
                  </a:cubicBezTo>
                  <a:cubicBezTo>
                    <a:pt x="233731" y="3472117"/>
                    <a:pt x="235202" y="3470645"/>
                    <a:pt x="236674" y="3468928"/>
                  </a:cubicBezTo>
                  <a:cubicBezTo>
                    <a:pt x="238513" y="3466721"/>
                    <a:pt x="239985" y="3464514"/>
                    <a:pt x="241211" y="3462306"/>
                  </a:cubicBezTo>
                  <a:cubicBezTo>
                    <a:pt x="242437" y="3460099"/>
                    <a:pt x="243296" y="3458014"/>
                    <a:pt x="243786" y="3455929"/>
                  </a:cubicBezTo>
                  <a:cubicBezTo>
                    <a:pt x="244277" y="3453967"/>
                    <a:pt x="244522" y="3452128"/>
                    <a:pt x="244277" y="3450534"/>
                  </a:cubicBezTo>
                  <a:cubicBezTo>
                    <a:pt x="244032" y="3448940"/>
                    <a:pt x="243418" y="3447713"/>
                    <a:pt x="242437" y="3446855"/>
                  </a:cubicBezTo>
                  <a:cubicBezTo>
                    <a:pt x="242192" y="3446610"/>
                    <a:pt x="241947" y="3446487"/>
                    <a:pt x="241702" y="3446364"/>
                  </a:cubicBezTo>
                  <a:cubicBezTo>
                    <a:pt x="241456" y="3446242"/>
                    <a:pt x="241211" y="3446119"/>
                    <a:pt x="240966" y="3445997"/>
                  </a:cubicBezTo>
                  <a:cubicBezTo>
                    <a:pt x="240721" y="3445997"/>
                    <a:pt x="240475" y="3445751"/>
                    <a:pt x="240107" y="3445751"/>
                  </a:cubicBezTo>
                  <a:cubicBezTo>
                    <a:pt x="239862" y="3445751"/>
                    <a:pt x="239494" y="3445751"/>
                    <a:pt x="239249" y="3445629"/>
                  </a:cubicBezTo>
                  <a:moveTo>
                    <a:pt x="1303423" y="3563843"/>
                  </a:moveTo>
                  <a:cubicBezTo>
                    <a:pt x="1303423" y="3563843"/>
                    <a:pt x="1302687" y="3563843"/>
                    <a:pt x="1302197" y="3563843"/>
                  </a:cubicBezTo>
                  <a:cubicBezTo>
                    <a:pt x="1301829" y="3563843"/>
                    <a:pt x="1301339" y="3563843"/>
                    <a:pt x="1300971" y="3563843"/>
                  </a:cubicBezTo>
                  <a:cubicBezTo>
                    <a:pt x="1300603" y="3563843"/>
                    <a:pt x="1300112" y="3563843"/>
                    <a:pt x="1299622" y="3564088"/>
                  </a:cubicBezTo>
                  <a:cubicBezTo>
                    <a:pt x="1299131" y="3564088"/>
                    <a:pt x="1298763" y="3564333"/>
                    <a:pt x="1298273" y="3564456"/>
                  </a:cubicBezTo>
                  <a:cubicBezTo>
                    <a:pt x="1295820" y="3565069"/>
                    <a:pt x="1293490" y="3566173"/>
                    <a:pt x="1291160" y="3567767"/>
                  </a:cubicBezTo>
                  <a:cubicBezTo>
                    <a:pt x="1288830" y="3569239"/>
                    <a:pt x="1286623" y="3571201"/>
                    <a:pt x="1284538" y="3573408"/>
                  </a:cubicBezTo>
                  <a:cubicBezTo>
                    <a:pt x="1282454" y="3575615"/>
                    <a:pt x="1280737" y="3577945"/>
                    <a:pt x="1279265" y="3580521"/>
                  </a:cubicBezTo>
                  <a:cubicBezTo>
                    <a:pt x="1277794" y="3583096"/>
                    <a:pt x="1276690" y="3585671"/>
                    <a:pt x="1275954" y="3588369"/>
                  </a:cubicBezTo>
                  <a:cubicBezTo>
                    <a:pt x="1275464" y="3590576"/>
                    <a:pt x="1275219" y="3592538"/>
                    <a:pt x="1275341" y="3594255"/>
                  </a:cubicBezTo>
                  <a:cubicBezTo>
                    <a:pt x="1275341" y="3595972"/>
                    <a:pt x="1275832" y="3597566"/>
                    <a:pt x="1276445" y="3598915"/>
                  </a:cubicBezTo>
                  <a:cubicBezTo>
                    <a:pt x="1277058" y="3600264"/>
                    <a:pt x="1278039" y="3601245"/>
                    <a:pt x="1279143" y="3602103"/>
                  </a:cubicBezTo>
                  <a:cubicBezTo>
                    <a:pt x="1280246" y="3602839"/>
                    <a:pt x="1281718" y="3603329"/>
                    <a:pt x="1283312" y="3603575"/>
                  </a:cubicBezTo>
                  <a:cubicBezTo>
                    <a:pt x="1283680" y="3603575"/>
                    <a:pt x="1284048" y="3603575"/>
                    <a:pt x="1284538" y="3603575"/>
                  </a:cubicBezTo>
                  <a:cubicBezTo>
                    <a:pt x="1284906" y="3603575"/>
                    <a:pt x="1285397" y="3603575"/>
                    <a:pt x="1285765" y="3603575"/>
                  </a:cubicBezTo>
                  <a:cubicBezTo>
                    <a:pt x="1286255" y="3603575"/>
                    <a:pt x="1286623" y="3603575"/>
                    <a:pt x="1287114" y="3603329"/>
                  </a:cubicBezTo>
                  <a:cubicBezTo>
                    <a:pt x="1287604" y="3603329"/>
                    <a:pt x="1287972" y="3603084"/>
                    <a:pt x="1288462" y="3602961"/>
                  </a:cubicBezTo>
                  <a:cubicBezTo>
                    <a:pt x="1290915" y="3602348"/>
                    <a:pt x="1293245" y="3601245"/>
                    <a:pt x="1295698" y="3599651"/>
                  </a:cubicBezTo>
                  <a:cubicBezTo>
                    <a:pt x="1298028" y="3598179"/>
                    <a:pt x="1300235" y="3596217"/>
                    <a:pt x="1302319" y="3594010"/>
                  </a:cubicBezTo>
                  <a:cubicBezTo>
                    <a:pt x="1304404" y="3591802"/>
                    <a:pt x="1306121" y="3589473"/>
                    <a:pt x="1307593" y="3586897"/>
                  </a:cubicBezTo>
                  <a:cubicBezTo>
                    <a:pt x="1309064" y="3584322"/>
                    <a:pt x="1310168" y="3581624"/>
                    <a:pt x="1310904" y="3579049"/>
                  </a:cubicBezTo>
                  <a:cubicBezTo>
                    <a:pt x="1311394" y="3576841"/>
                    <a:pt x="1311639" y="3574880"/>
                    <a:pt x="1311517" y="3573163"/>
                  </a:cubicBezTo>
                  <a:cubicBezTo>
                    <a:pt x="1311394" y="3571446"/>
                    <a:pt x="1311026" y="3569852"/>
                    <a:pt x="1310413" y="3568503"/>
                  </a:cubicBezTo>
                  <a:cubicBezTo>
                    <a:pt x="1309800" y="3567154"/>
                    <a:pt x="1308819" y="3566173"/>
                    <a:pt x="1307593" y="3565315"/>
                  </a:cubicBezTo>
                  <a:cubicBezTo>
                    <a:pt x="1306489" y="3564579"/>
                    <a:pt x="1305017" y="3564088"/>
                    <a:pt x="1303423" y="3563966"/>
                  </a:cubicBezTo>
                  <a:moveTo>
                    <a:pt x="269538" y="3470890"/>
                  </a:moveTo>
                  <a:cubicBezTo>
                    <a:pt x="268312" y="3470890"/>
                    <a:pt x="266963" y="3470890"/>
                    <a:pt x="265614" y="3471381"/>
                  </a:cubicBezTo>
                  <a:cubicBezTo>
                    <a:pt x="264143" y="3471871"/>
                    <a:pt x="262671" y="3472484"/>
                    <a:pt x="261077" y="3473465"/>
                  </a:cubicBezTo>
                  <a:cubicBezTo>
                    <a:pt x="259483" y="3474447"/>
                    <a:pt x="258011" y="3475550"/>
                    <a:pt x="256417" y="3476899"/>
                  </a:cubicBezTo>
                  <a:cubicBezTo>
                    <a:pt x="254823" y="3478248"/>
                    <a:pt x="253351" y="3479842"/>
                    <a:pt x="251880" y="3481682"/>
                  </a:cubicBezTo>
                  <a:cubicBezTo>
                    <a:pt x="250040" y="3483889"/>
                    <a:pt x="248569" y="3486096"/>
                    <a:pt x="247465" y="3488304"/>
                  </a:cubicBezTo>
                  <a:cubicBezTo>
                    <a:pt x="246362" y="3490511"/>
                    <a:pt x="245503" y="3492718"/>
                    <a:pt x="245013" y="3494680"/>
                  </a:cubicBezTo>
                  <a:cubicBezTo>
                    <a:pt x="244522" y="3496642"/>
                    <a:pt x="244400" y="3498482"/>
                    <a:pt x="244645" y="3500076"/>
                  </a:cubicBezTo>
                  <a:cubicBezTo>
                    <a:pt x="244890" y="3501670"/>
                    <a:pt x="245626" y="3502896"/>
                    <a:pt x="246607" y="3503755"/>
                  </a:cubicBezTo>
                  <a:cubicBezTo>
                    <a:pt x="246852" y="3503877"/>
                    <a:pt x="246975" y="3504000"/>
                    <a:pt x="247220" y="3504123"/>
                  </a:cubicBezTo>
                  <a:cubicBezTo>
                    <a:pt x="247465" y="3504245"/>
                    <a:pt x="247710" y="3504368"/>
                    <a:pt x="247956" y="3504490"/>
                  </a:cubicBezTo>
                  <a:cubicBezTo>
                    <a:pt x="248201" y="3504490"/>
                    <a:pt x="248446" y="3504613"/>
                    <a:pt x="248691" y="3504736"/>
                  </a:cubicBezTo>
                  <a:cubicBezTo>
                    <a:pt x="248937" y="3504736"/>
                    <a:pt x="249182" y="3504736"/>
                    <a:pt x="249550" y="3504858"/>
                  </a:cubicBezTo>
                  <a:cubicBezTo>
                    <a:pt x="250776" y="3504858"/>
                    <a:pt x="252125" y="3504858"/>
                    <a:pt x="253597" y="3504368"/>
                  </a:cubicBezTo>
                  <a:cubicBezTo>
                    <a:pt x="255068" y="3503877"/>
                    <a:pt x="256540" y="3503264"/>
                    <a:pt x="258134" y="3502283"/>
                  </a:cubicBezTo>
                  <a:cubicBezTo>
                    <a:pt x="259728" y="3501302"/>
                    <a:pt x="261322" y="3500198"/>
                    <a:pt x="262916" y="3498727"/>
                  </a:cubicBezTo>
                  <a:cubicBezTo>
                    <a:pt x="264511" y="3497378"/>
                    <a:pt x="265982" y="3495784"/>
                    <a:pt x="267454" y="3493945"/>
                  </a:cubicBezTo>
                  <a:cubicBezTo>
                    <a:pt x="269293" y="3491737"/>
                    <a:pt x="270765" y="3489530"/>
                    <a:pt x="271868" y="3487200"/>
                  </a:cubicBezTo>
                  <a:cubicBezTo>
                    <a:pt x="272972" y="3484992"/>
                    <a:pt x="273830" y="3482785"/>
                    <a:pt x="274321" y="3480823"/>
                  </a:cubicBezTo>
                  <a:cubicBezTo>
                    <a:pt x="274811" y="3478861"/>
                    <a:pt x="274811" y="3477022"/>
                    <a:pt x="274566" y="3475427"/>
                  </a:cubicBezTo>
                  <a:cubicBezTo>
                    <a:pt x="274321" y="3473833"/>
                    <a:pt x="273585" y="3472607"/>
                    <a:pt x="272481" y="3471871"/>
                  </a:cubicBezTo>
                  <a:cubicBezTo>
                    <a:pt x="272236" y="3471749"/>
                    <a:pt x="271991" y="3471503"/>
                    <a:pt x="271868" y="3471381"/>
                  </a:cubicBezTo>
                  <a:cubicBezTo>
                    <a:pt x="271623" y="3471258"/>
                    <a:pt x="271378" y="3471135"/>
                    <a:pt x="271133" y="3471013"/>
                  </a:cubicBezTo>
                  <a:cubicBezTo>
                    <a:pt x="270887" y="3470890"/>
                    <a:pt x="270642" y="3470890"/>
                    <a:pt x="270397" y="3470767"/>
                  </a:cubicBezTo>
                  <a:cubicBezTo>
                    <a:pt x="270151" y="3470767"/>
                    <a:pt x="269784" y="3470767"/>
                    <a:pt x="269538" y="3470645"/>
                  </a:cubicBezTo>
                  <a:moveTo>
                    <a:pt x="1234260" y="3581256"/>
                  </a:moveTo>
                  <a:cubicBezTo>
                    <a:pt x="1234260" y="3581256"/>
                    <a:pt x="1233525" y="3581256"/>
                    <a:pt x="1233279" y="3581256"/>
                  </a:cubicBezTo>
                  <a:cubicBezTo>
                    <a:pt x="1233034" y="3581256"/>
                    <a:pt x="1232544" y="3581256"/>
                    <a:pt x="1232176" y="3581256"/>
                  </a:cubicBezTo>
                  <a:cubicBezTo>
                    <a:pt x="1231808" y="3581256"/>
                    <a:pt x="1231440" y="3581256"/>
                    <a:pt x="1231072" y="3581379"/>
                  </a:cubicBezTo>
                  <a:cubicBezTo>
                    <a:pt x="1230704" y="3581379"/>
                    <a:pt x="1230336" y="3581501"/>
                    <a:pt x="1229846" y="3581624"/>
                  </a:cubicBezTo>
                  <a:cubicBezTo>
                    <a:pt x="1227516" y="3582115"/>
                    <a:pt x="1225063" y="3583218"/>
                    <a:pt x="1222733" y="3584690"/>
                  </a:cubicBezTo>
                  <a:cubicBezTo>
                    <a:pt x="1220403" y="3586161"/>
                    <a:pt x="1218196" y="3588001"/>
                    <a:pt x="1216111" y="3590086"/>
                  </a:cubicBezTo>
                  <a:cubicBezTo>
                    <a:pt x="1214027" y="3592170"/>
                    <a:pt x="1212187" y="3594623"/>
                    <a:pt x="1210716" y="3597076"/>
                  </a:cubicBezTo>
                  <a:cubicBezTo>
                    <a:pt x="1209244" y="3599528"/>
                    <a:pt x="1208018" y="3602226"/>
                    <a:pt x="1207159" y="3604924"/>
                  </a:cubicBezTo>
                  <a:cubicBezTo>
                    <a:pt x="1206546" y="3607131"/>
                    <a:pt x="1206178" y="3609216"/>
                    <a:pt x="1206178" y="3611055"/>
                  </a:cubicBezTo>
                  <a:cubicBezTo>
                    <a:pt x="1206178" y="3612894"/>
                    <a:pt x="1206546" y="3614489"/>
                    <a:pt x="1207159" y="3615960"/>
                  </a:cubicBezTo>
                  <a:cubicBezTo>
                    <a:pt x="1207773" y="3617309"/>
                    <a:pt x="1208754" y="3618413"/>
                    <a:pt x="1209857" y="3619271"/>
                  </a:cubicBezTo>
                  <a:cubicBezTo>
                    <a:pt x="1210961" y="3620130"/>
                    <a:pt x="1212433" y="3620620"/>
                    <a:pt x="1214027" y="3620743"/>
                  </a:cubicBezTo>
                  <a:cubicBezTo>
                    <a:pt x="1214394" y="3620743"/>
                    <a:pt x="1214762" y="3620743"/>
                    <a:pt x="1215008" y="3620743"/>
                  </a:cubicBezTo>
                  <a:cubicBezTo>
                    <a:pt x="1215376" y="3620743"/>
                    <a:pt x="1215743" y="3620743"/>
                    <a:pt x="1216111" y="3620743"/>
                  </a:cubicBezTo>
                  <a:cubicBezTo>
                    <a:pt x="1216479" y="3620743"/>
                    <a:pt x="1216847" y="3620743"/>
                    <a:pt x="1217215" y="3620620"/>
                  </a:cubicBezTo>
                  <a:cubicBezTo>
                    <a:pt x="1217583" y="3620498"/>
                    <a:pt x="1217951" y="3620498"/>
                    <a:pt x="1218441" y="3620375"/>
                  </a:cubicBezTo>
                  <a:cubicBezTo>
                    <a:pt x="1220771" y="3619884"/>
                    <a:pt x="1223224" y="3618781"/>
                    <a:pt x="1225554" y="3617309"/>
                  </a:cubicBezTo>
                  <a:cubicBezTo>
                    <a:pt x="1227884" y="3615838"/>
                    <a:pt x="1230214" y="3613998"/>
                    <a:pt x="1232176" y="3611914"/>
                  </a:cubicBezTo>
                  <a:cubicBezTo>
                    <a:pt x="1234260" y="3609829"/>
                    <a:pt x="1236100" y="3607376"/>
                    <a:pt x="1237571" y="3604924"/>
                  </a:cubicBezTo>
                  <a:cubicBezTo>
                    <a:pt x="1239043" y="3602348"/>
                    <a:pt x="1240269" y="3599773"/>
                    <a:pt x="1241005" y="3597076"/>
                  </a:cubicBezTo>
                  <a:cubicBezTo>
                    <a:pt x="1241618" y="3594868"/>
                    <a:pt x="1241986" y="3592783"/>
                    <a:pt x="1241863" y="3590944"/>
                  </a:cubicBezTo>
                  <a:cubicBezTo>
                    <a:pt x="1241741" y="3589104"/>
                    <a:pt x="1241496" y="3587510"/>
                    <a:pt x="1240882" y="3586161"/>
                  </a:cubicBezTo>
                  <a:cubicBezTo>
                    <a:pt x="1240269" y="3584813"/>
                    <a:pt x="1239288" y="3583709"/>
                    <a:pt x="1238185" y="3582851"/>
                  </a:cubicBezTo>
                  <a:cubicBezTo>
                    <a:pt x="1236958" y="3581992"/>
                    <a:pt x="1235609" y="3581501"/>
                    <a:pt x="1234015" y="3581379"/>
                  </a:cubicBezTo>
                  <a:moveTo>
                    <a:pt x="302035" y="3494558"/>
                  </a:moveTo>
                  <a:cubicBezTo>
                    <a:pt x="300809" y="3494558"/>
                    <a:pt x="299337" y="3494558"/>
                    <a:pt x="297866" y="3495048"/>
                  </a:cubicBezTo>
                  <a:cubicBezTo>
                    <a:pt x="296394" y="3495539"/>
                    <a:pt x="294800" y="3496275"/>
                    <a:pt x="293206" y="3497255"/>
                  </a:cubicBezTo>
                  <a:cubicBezTo>
                    <a:pt x="291612" y="3498237"/>
                    <a:pt x="289895" y="3499463"/>
                    <a:pt x="288301" y="3500934"/>
                  </a:cubicBezTo>
                  <a:cubicBezTo>
                    <a:pt x="286706" y="3502406"/>
                    <a:pt x="285112" y="3504000"/>
                    <a:pt x="283641" y="3505840"/>
                  </a:cubicBezTo>
                  <a:cubicBezTo>
                    <a:pt x="281924" y="3508047"/>
                    <a:pt x="280452" y="3510377"/>
                    <a:pt x="279349" y="3512584"/>
                  </a:cubicBezTo>
                  <a:cubicBezTo>
                    <a:pt x="278245" y="3514791"/>
                    <a:pt x="277509" y="3516999"/>
                    <a:pt x="277019" y="3518961"/>
                  </a:cubicBezTo>
                  <a:cubicBezTo>
                    <a:pt x="276651" y="3520923"/>
                    <a:pt x="276528" y="3522762"/>
                    <a:pt x="277019" y="3524234"/>
                  </a:cubicBezTo>
                  <a:cubicBezTo>
                    <a:pt x="277387" y="3525705"/>
                    <a:pt x="278122" y="3526932"/>
                    <a:pt x="279226" y="3527790"/>
                  </a:cubicBezTo>
                  <a:cubicBezTo>
                    <a:pt x="279471" y="3527913"/>
                    <a:pt x="279594" y="3528035"/>
                    <a:pt x="279839" y="3528158"/>
                  </a:cubicBezTo>
                  <a:cubicBezTo>
                    <a:pt x="280085" y="3528158"/>
                    <a:pt x="280330" y="3528403"/>
                    <a:pt x="280452" y="3528403"/>
                  </a:cubicBezTo>
                  <a:cubicBezTo>
                    <a:pt x="280698" y="3528403"/>
                    <a:pt x="280943" y="3528526"/>
                    <a:pt x="281188" y="3528648"/>
                  </a:cubicBezTo>
                  <a:cubicBezTo>
                    <a:pt x="281433" y="3528648"/>
                    <a:pt x="281679" y="3528648"/>
                    <a:pt x="281924" y="3528648"/>
                  </a:cubicBezTo>
                  <a:cubicBezTo>
                    <a:pt x="283150" y="3528771"/>
                    <a:pt x="284622" y="3528648"/>
                    <a:pt x="286093" y="3528158"/>
                  </a:cubicBezTo>
                  <a:cubicBezTo>
                    <a:pt x="287565" y="3527667"/>
                    <a:pt x="289159" y="3526932"/>
                    <a:pt x="290876" y="3525951"/>
                  </a:cubicBezTo>
                  <a:cubicBezTo>
                    <a:pt x="292593" y="3524970"/>
                    <a:pt x="294187" y="3523743"/>
                    <a:pt x="295781" y="3522272"/>
                  </a:cubicBezTo>
                  <a:cubicBezTo>
                    <a:pt x="297375" y="3520800"/>
                    <a:pt x="298969" y="3519083"/>
                    <a:pt x="300441" y="3517244"/>
                  </a:cubicBezTo>
                  <a:cubicBezTo>
                    <a:pt x="302280" y="3515037"/>
                    <a:pt x="303752" y="3512707"/>
                    <a:pt x="304856" y="3510500"/>
                  </a:cubicBezTo>
                  <a:cubicBezTo>
                    <a:pt x="305959" y="3508292"/>
                    <a:pt x="306695" y="3506085"/>
                    <a:pt x="307185" y="3504123"/>
                  </a:cubicBezTo>
                  <a:cubicBezTo>
                    <a:pt x="307553" y="3502160"/>
                    <a:pt x="307553" y="3500321"/>
                    <a:pt x="307185" y="3498850"/>
                  </a:cubicBezTo>
                  <a:cubicBezTo>
                    <a:pt x="306818" y="3497378"/>
                    <a:pt x="306082" y="3496152"/>
                    <a:pt x="304978" y="3495293"/>
                  </a:cubicBezTo>
                  <a:cubicBezTo>
                    <a:pt x="304733" y="3495171"/>
                    <a:pt x="304610" y="3495048"/>
                    <a:pt x="304365" y="3494925"/>
                  </a:cubicBezTo>
                  <a:cubicBezTo>
                    <a:pt x="304120" y="3494925"/>
                    <a:pt x="303874" y="3494680"/>
                    <a:pt x="303752" y="3494680"/>
                  </a:cubicBezTo>
                  <a:cubicBezTo>
                    <a:pt x="303507" y="3494680"/>
                    <a:pt x="303261" y="3494558"/>
                    <a:pt x="303016" y="3494435"/>
                  </a:cubicBezTo>
                  <a:cubicBezTo>
                    <a:pt x="302771" y="3494312"/>
                    <a:pt x="302526" y="3494435"/>
                    <a:pt x="302280" y="3494435"/>
                  </a:cubicBezTo>
                  <a:moveTo>
                    <a:pt x="1166692" y="3595972"/>
                  </a:moveTo>
                  <a:cubicBezTo>
                    <a:pt x="1166692" y="3595972"/>
                    <a:pt x="1166079" y="3595972"/>
                    <a:pt x="1165834" y="3595972"/>
                  </a:cubicBezTo>
                  <a:cubicBezTo>
                    <a:pt x="1165466" y="3595972"/>
                    <a:pt x="1165220" y="3595972"/>
                    <a:pt x="1164852" y="3595972"/>
                  </a:cubicBezTo>
                  <a:cubicBezTo>
                    <a:pt x="1164485" y="3595972"/>
                    <a:pt x="1164239" y="3595972"/>
                    <a:pt x="1163871" y="3595972"/>
                  </a:cubicBezTo>
                  <a:cubicBezTo>
                    <a:pt x="1163504" y="3595972"/>
                    <a:pt x="1163136" y="3595972"/>
                    <a:pt x="1162890" y="3596094"/>
                  </a:cubicBezTo>
                  <a:cubicBezTo>
                    <a:pt x="1160560" y="3596585"/>
                    <a:pt x="1158230" y="3597566"/>
                    <a:pt x="1155901" y="3598915"/>
                  </a:cubicBezTo>
                  <a:cubicBezTo>
                    <a:pt x="1153571" y="3600264"/>
                    <a:pt x="1151363" y="3602103"/>
                    <a:pt x="1149279" y="3604188"/>
                  </a:cubicBezTo>
                  <a:cubicBezTo>
                    <a:pt x="1147194" y="3606273"/>
                    <a:pt x="1145354" y="3608603"/>
                    <a:pt x="1143760" y="3611055"/>
                  </a:cubicBezTo>
                  <a:cubicBezTo>
                    <a:pt x="1142166" y="3613508"/>
                    <a:pt x="1140940" y="3616206"/>
                    <a:pt x="1140081" y="3618903"/>
                  </a:cubicBezTo>
                  <a:cubicBezTo>
                    <a:pt x="1139346" y="3621111"/>
                    <a:pt x="1138978" y="3623318"/>
                    <a:pt x="1138978" y="3625157"/>
                  </a:cubicBezTo>
                  <a:cubicBezTo>
                    <a:pt x="1138978" y="3626997"/>
                    <a:pt x="1139223" y="3628714"/>
                    <a:pt x="1139836" y="3630185"/>
                  </a:cubicBezTo>
                  <a:cubicBezTo>
                    <a:pt x="1140449" y="3631657"/>
                    <a:pt x="1141308" y="3632761"/>
                    <a:pt x="1142534" y="3633619"/>
                  </a:cubicBezTo>
                  <a:cubicBezTo>
                    <a:pt x="1143638" y="3634477"/>
                    <a:pt x="1145109" y="3634968"/>
                    <a:pt x="1146703" y="3635213"/>
                  </a:cubicBezTo>
                  <a:cubicBezTo>
                    <a:pt x="1146949" y="3635213"/>
                    <a:pt x="1147316" y="3635213"/>
                    <a:pt x="1147562" y="3635213"/>
                  </a:cubicBezTo>
                  <a:cubicBezTo>
                    <a:pt x="1147807" y="3635213"/>
                    <a:pt x="1148175" y="3635213"/>
                    <a:pt x="1148543" y="3635213"/>
                  </a:cubicBezTo>
                  <a:cubicBezTo>
                    <a:pt x="1148911" y="3635213"/>
                    <a:pt x="1149156" y="3635213"/>
                    <a:pt x="1149524" y="3635213"/>
                  </a:cubicBezTo>
                  <a:cubicBezTo>
                    <a:pt x="1149892" y="3635213"/>
                    <a:pt x="1150260" y="3635213"/>
                    <a:pt x="1150505" y="3635090"/>
                  </a:cubicBezTo>
                  <a:cubicBezTo>
                    <a:pt x="1152835" y="3634600"/>
                    <a:pt x="1155165" y="3633619"/>
                    <a:pt x="1157495" y="3632147"/>
                  </a:cubicBezTo>
                  <a:cubicBezTo>
                    <a:pt x="1159825" y="3630676"/>
                    <a:pt x="1162032" y="3628959"/>
                    <a:pt x="1164117" y="3626874"/>
                  </a:cubicBezTo>
                  <a:cubicBezTo>
                    <a:pt x="1166201" y="3624789"/>
                    <a:pt x="1168041" y="3622459"/>
                    <a:pt x="1169635" y="3620007"/>
                  </a:cubicBezTo>
                  <a:cubicBezTo>
                    <a:pt x="1171229" y="3617554"/>
                    <a:pt x="1172455" y="3614857"/>
                    <a:pt x="1173314" y="3612159"/>
                  </a:cubicBezTo>
                  <a:cubicBezTo>
                    <a:pt x="1174050" y="3609951"/>
                    <a:pt x="1174417" y="3607744"/>
                    <a:pt x="1174417" y="3605905"/>
                  </a:cubicBezTo>
                  <a:cubicBezTo>
                    <a:pt x="1174417" y="3604065"/>
                    <a:pt x="1174172" y="3602348"/>
                    <a:pt x="1173559" y="3600877"/>
                  </a:cubicBezTo>
                  <a:cubicBezTo>
                    <a:pt x="1172946" y="3599406"/>
                    <a:pt x="1172088" y="3598302"/>
                    <a:pt x="1170861" y="3597443"/>
                  </a:cubicBezTo>
                  <a:cubicBezTo>
                    <a:pt x="1169635" y="3596585"/>
                    <a:pt x="1168286" y="3596094"/>
                    <a:pt x="1166569" y="3595972"/>
                  </a:cubicBezTo>
                  <a:moveTo>
                    <a:pt x="336494" y="3516631"/>
                  </a:moveTo>
                  <a:cubicBezTo>
                    <a:pt x="335145" y="3516508"/>
                    <a:pt x="333673" y="3516631"/>
                    <a:pt x="332202" y="3517244"/>
                  </a:cubicBezTo>
                  <a:cubicBezTo>
                    <a:pt x="330730" y="3517857"/>
                    <a:pt x="329013" y="3518593"/>
                    <a:pt x="327297" y="3519574"/>
                  </a:cubicBezTo>
                  <a:cubicBezTo>
                    <a:pt x="325580" y="3520678"/>
                    <a:pt x="323986" y="3521904"/>
                    <a:pt x="322269" y="3523498"/>
                  </a:cubicBezTo>
                  <a:cubicBezTo>
                    <a:pt x="320675" y="3524970"/>
                    <a:pt x="319081" y="3526809"/>
                    <a:pt x="317609" y="3528648"/>
                  </a:cubicBezTo>
                  <a:cubicBezTo>
                    <a:pt x="315892" y="3530978"/>
                    <a:pt x="314421" y="3533186"/>
                    <a:pt x="313439" y="3535516"/>
                  </a:cubicBezTo>
                  <a:cubicBezTo>
                    <a:pt x="312336" y="3537723"/>
                    <a:pt x="311723" y="3539930"/>
                    <a:pt x="311355" y="3541893"/>
                  </a:cubicBezTo>
                  <a:cubicBezTo>
                    <a:pt x="310987" y="3543855"/>
                    <a:pt x="311110" y="3545694"/>
                    <a:pt x="311355" y="3547165"/>
                  </a:cubicBezTo>
                  <a:cubicBezTo>
                    <a:pt x="311723" y="3548637"/>
                    <a:pt x="312581" y="3549863"/>
                    <a:pt x="313808" y="3550599"/>
                  </a:cubicBezTo>
                  <a:cubicBezTo>
                    <a:pt x="314053" y="3550599"/>
                    <a:pt x="314175" y="3550844"/>
                    <a:pt x="314421" y="3550967"/>
                  </a:cubicBezTo>
                  <a:cubicBezTo>
                    <a:pt x="314666" y="3550967"/>
                    <a:pt x="314788" y="3551090"/>
                    <a:pt x="315034" y="3551212"/>
                  </a:cubicBezTo>
                  <a:cubicBezTo>
                    <a:pt x="315279" y="3551335"/>
                    <a:pt x="315524" y="3551335"/>
                    <a:pt x="315647" y="3551335"/>
                  </a:cubicBezTo>
                  <a:cubicBezTo>
                    <a:pt x="315892" y="3551335"/>
                    <a:pt x="316137" y="3551335"/>
                    <a:pt x="316383" y="3551335"/>
                  </a:cubicBezTo>
                  <a:cubicBezTo>
                    <a:pt x="317732" y="3551458"/>
                    <a:pt x="319081" y="3551335"/>
                    <a:pt x="320675" y="3550722"/>
                  </a:cubicBezTo>
                  <a:cubicBezTo>
                    <a:pt x="322269" y="3550231"/>
                    <a:pt x="323863" y="3549373"/>
                    <a:pt x="325580" y="3548392"/>
                  </a:cubicBezTo>
                  <a:cubicBezTo>
                    <a:pt x="327297" y="3547411"/>
                    <a:pt x="328891" y="3546062"/>
                    <a:pt x="330608" y="3544468"/>
                  </a:cubicBezTo>
                  <a:cubicBezTo>
                    <a:pt x="332202" y="3542873"/>
                    <a:pt x="333796" y="3541157"/>
                    <a:pt x="335268" y="3539195"/>
                  </a:cubicBezTo>
                  <a:cubicBezTo>
                    <a:pt x="336984" y="3536865"/>
                    <a:pt x="338456" y="3534535"/>
                    <a:pt x="339437" y="3532327"/>
                  </a:cubicBezTo>
                  <a:cubicBezTo>
                    <a:pt x="340541" y="3530120"/>
                    <a:pt x="341154" y="3527913"/>
                    <a:pt x="341522" y="3525951"/>
                  </a:cubicBezTo>
                  <a:cubicBezTo>
                    <a:pt x="341890" y="3523988"/>
                    <a:pt x="341767" y="3522149"/>
                    <a:pt x="341399" y="3520678"/>
                  </a:cubicBezTo>
                  <a:cubicBezTo>
                    <a:pt x="340908" y="3519206"/>
                    <a:pt x="340173" y="3518102"/>
                    <a:pt x="338946" y="3517367"/>
                  </a:cubicBezTo>
                  <a:cubicBezTo>
                    <a:pt x="338701" y="3517367"/>
                    <a:pt x="338578" y="3517121"/>
                    <a:pt x="338333" y="3517121"/>
                  </a:cubicBezTo>
                  <a:cubicBezTo>
                    <a:pt x="338088" y="3517121"/>
                    <a:pt x="337965" y="3516999"/>
                    <a:pt x="337720" y="3516876"/>
                  </a:cubicBezTo>
                  <a:cubicBezTo>
                    <a:pt x="337475" y="3516876"/>
                    <a:pt x="337352" y="3516876"/>
                    <a:pt x="337107" y="3516753"/>
                  </a:cubicBezTo>
                  <a:cubicBezTo>
                    <a:pt x="336862" y="3516753"/>
                    <a:pt x="336616" y="3516753"/>
                    <a:pt x="336371" y="3516753"/>
                  </a:cubicBezTo>
                  <a:moveTo>
                    <a:pt x="1100595" y="3608235"/>
                  </a:moveTo>
                  <a:cubicBezTo>
                    <a:pt x="1100595" y="3608235"/>
                    <a:pt x="1100104" y="3608235"/>
                    <a:pt x="1099859" y="3608235"/>
                  </a:cubicBezTo>
                  <a:cubicBezTo>
                    <a:pt x="1099614" y="3608235"/>
                    <a:pt x="1099369" y="3608235"/>
                    <a:pt x="1099123" y="3608235"/>
                  </a:cubicBezTo>
                  <a:cubicBezTo>
                    <a:pt x="1098878" y="3608235"/>
                    <a:pt x="1098633" y="3608235"/>
                    <a:pt x="1098265" y="3608235"/>
                  </a:cubicBezTo>
                  <a:cubicBezTo>
                    <a:pt x="1098020" y="3608235"/>
                    <a:pt x="1097652" y="3608235"/>
                    <a:pt x="1097407" y="3608235"/>
                  </a:cubicBezTo>
                  <a:cubicBezTo>
                    <a:pt x="1095199" y="3608603"/>
                    <a:pt x="1092869" y="3609584"/>
                    <a:pt x="1090539" y="3610810"/>
                  </a:cubicBezTo>
                  <a:cubicBezTo>
                    <a:pt x="1088209" y="3612036"/>
                    <a:pt x="1086002" y="3613876"/>
                    <a:pt x="1083917" y="3615838"/>
                  </a:cubicBezTo>
                  <a:cubicBezTo>
                    <a:pt x="1081833" y="3617800"/>
                    <a:pt x="1079870" y="3620130"/>
                    <a:pt x="1078276" y="3622582"/>
                  </a:cubicBezTo>
                  <a:cubicBezTo>
                    <a:pt x="1076682" y="3625035"/>
                    <a:pt x="1075333" y="3627610"/>
                    <a:pt x="1074352" y="3630308"/>
                  </a:cubicBezTo>
                  <a:cubicBezTo>
                    <a:pt x="1073494" y="3632638"/>
                    <a:pt x="1073126" y="3634722"/>
                    <a:pt x="1073003" y="3636684"/>
                  </a:cubicBezTo>
                  <a:cubicBezTo>
                    <a:pt x="1072881" y="3638647"/>
                    <a:pt x="1073126" y="3640364"/>
                    <a:pt x="1073739" y="3641835"/>
                  </a:cubicBezTo>
                  <a:cubicBezTo>
                    <a:pt x="1074352" y="3643307"/>
                    <a:pt x="1075211" y="3644533"/>
                    <a:pt x="1076314" y="3645391"/>
                  </a:cubicBezTo>
                  <a:cubicBezTo>
                    <a:pt x="1077418" y="3646249"/>
                    <a:pt x="1078890" y="3646863"/>
                    <a:pt x="1080484" y="3646985"/>
                  </a:cubicBezTo>
                  <a:cubicBezTo>
                    <a:pt x="1080729" y="3646985"/>
                    <a:pt x="1080974" y="3646985"/>
                    <a:pt x="1081219" y="3646985"/>
                  </a:cubicBezTo>
                  <a:cubicBezTo>
                    <a:pt x="1081465" y="3646985"/>
                    <a:pt x="1081710" y="3646985"/>
                    <a:pt x="1082078" y="3646985"/>
                  </a:cubicBezTo>
                  <a:cubicBezTo>
                    <a:pt x="1082446" y="3646985"/>
                    <a:pt x="1082691" y="3646985"/>
                    <a:pt x="1082936" y="3646985"/>
                  </a:cubicBezTo>
                  <a:cubicBezTo>
                    <a:pt x="1083182" y="3646985"/>
                    <a:pt x="1083549" y="3646985"/>
                    <a:pt x="1083795" y="3646985"/>
                  </a:cubicBezTo>
                  <a:cubicBezTo>
                    <a:pt x="1086002" y="3646617"/>
                    <a:pt x="1088455" y="3645759"/>
                    <a:pt x="1090662" y="3644410"/>
                  </a:cubicBezTo>
                  <a:cubicBezTo>
                    <a:pt x="1092992" y="3643061"/>
                    <a:pt x="1095199" y="3641344"/>
                    <a:pt x="1097284" y="3639382"/>
                  </a:cubicBezTo>
                  <a:cubicBezTo>
                    <a:pt x="1099369" y="3637420"/>
                    <a:pt x="1101331" y="3635090"/>
                    <a:pt x="1102925" y="3632638"/>
                  </a:cubicBezTo>
                  <a:cubicBezTo>
                    <a:pt x="1104519" y="3630185"/>
                    <a:pt x="1105868" y="3627487"/>
                    <a:pt x="1106849" y="3624789"/>
                  </a:cubicBezTo>
                  <a:cubicBezTo>
                    <a:pt x="1107707" y="3622459"/>
                    <a:pt x="1108075" y="3620375"/>
                    <a:pt x="1108198" y="3618413"/>
                  </a:cubicBezTo>
                  <a:cubicBezTo>
                    <a:pt x="1108198" y="3616451"/>
                    <a:pt x="1107953" y="3614734"/>
                    <a:pt x="1107462" y="3613262"/>
                  </a:cubicBezTo>
                  <a:cubicBezTo>
                    <a:pt x="1106972" y="3611791"/>
                    <a:pt x="1105991" y="3610564"/>
                    <a:pt x="1104887" y="3609706"/>
                  </a:cubicBezTo>
                  <a:cubicBezTo>
                    <a:pt x="1103783" y="3608848"/>
                    <a:pt x="1102312" y="3608235"/>
                    <a:pt x="1100595" y="3608112"/>
                  </a:cubicBezTo>
                  <a:moveTo>
                    <a:pt x="373037" y="3536987"/>
                  </a:moveTo>
                  <a:cubicBezTo>
                    <a:pt x="371688" y="3536865"/>
                    <a:pt x="370094" y="3536987"/>
                    <a:pt x="368500" y="3537600"/>
                  </a:cubicBezTo>
                  <a:cubicBezTo>
                    <a:pt x="366906" y="3538091"/>
                    <a:pt x="365189" y="3538949"/>
                    <a:pt x="363472" y="3540053"/>
                  </a:cubicBezTo>
                  <a:cubicBezTo>
                    <a:pt x="361755" y="3541157"/>
                    <a:pt x="360039" y="3542505"/>
                    <a:pt x="358322" y="3544100"/>
                  </a:cubicBezTo>
                  <a:cubicBezTo>
                    <a:pt x="356605" y="3545694"/>
                    <a:pt x="355011" y="3547533"/>
                    <a:pt x="353539" y="3549495"/>
                  </a:cubicBezTo>
                  <a:cubicBezTo>
                    <a:pt x="351822" y="3551825"/>
                    <a:pt x="350473" y="3554155"/>
                    <a:pt x="349492" y="3556363"/>
                  </a:cubicBezTo>
                  <a:cubicBezTo>
                    <a:pt x="348511" y="3558570"/>
                    <a:pt x="347898" y="3560777"/>
                    <a:pt x="347531" y="3562739"/>
                  </a:cubicBezTo>
                  <a:cubicBezTo>
                    <a:pt x="347162" y="3564701"/>
                    <a:pt x="347408" y="3566418"/>
                    <a:pt x="347776" y="3567890"/>
                  </a:cubicBezTo>
                  <a:cubicBezTo>
                    <a:pt x="348266" y="3569361"/>
                    <a:pt x="349125" y="3570465"/>
                    <a:pt x="350351" y="3571201"/>
                  </a:cubicBezTo>
                  <a:cubicBezTo>
                    <a:pt x="350473" y="3571201"/>
                    <a:pt x="350719" y="3571323"/>
                    <a:pt x="350841" y="3571446"/>
                  </a:cubicBezTo>
                  <a:cubicBezTo>
                    <a:pt x="350964" y="3571446"/>
                    <a:pt x="351209" y="3571568"/>
                    <a:pt x="351455" y="3571691"/>
                  </a:cubicBezTo>
                  <a:cubicBezTo>
                    <a:pt x="351700" y="3571691"/>
                    <a:pt x="351822" y="3571691"/>
                    <a:pt x="352068" y="3571814"/>
                  </a:cubicBezTo>
                  <a:cubicBezTo>
                    <a:pt x="352313" y="3571814"/>
                    <a:pt x="352436" y="3571814"/>
                    <a:pt x="352681" y="3571814"/>
                  </a:cubicBezTo>
                  <a:cubicBezTo>
                    <a:pt x="354030" y="3571936"/>
                    <a:pt x="355624" y="3571814"/>
                    <a:pt x="357218" y="3571201"/>
                  </a:cubicBezTo>
                  <a:cubicBezTo>
                    <a:pt x="358812" y="3570710"/>
                    <a:pt x="360529" y="3569852"/>
                    <a:pt x="362246" y="3568748"/>
                  </a:cubicBezTo>
                  <a:cubicBezTo>
                    <a:pt x="363963" y="3567644"/>
                    <a:pt x="365680" y="3566296"/>
                    <a:pt x="367396" y="3564701"/>
                  </a:cubicBezTo>
                  <a:cubicBezTo>
                    <a:pt x="369113" y="3563107"/>
                    <a:pt x="370707" y="3561268"/>
                    <a:pt x="372179" y="3559183"/>
                  </a:cubicBezTo>
                  <a:cubicBezTo>
                    <a:pt x="373896" y="3556853"/>
                    <a:pt x="375245" y="3554523"/>
                    <a:pt x="376226" y="3552193"/>
                  </a:cubicBezTo>
                  <a:cubicBezTo>
                    <a:pt x="377207" y="3549863"/>
                    <a:pt x="377820" y="3547778"/>
                    <a:pt x="378188" y="3545816"/>
                  </a:cubicBezTo>
                  <a:cubicBezTo>
                    <a:pt x="378433" y="3543855"/>
                    <a:pt x="378310" y="3542138"/>
                    <a:pt x="377820" y="3540666"/>
                  </a:cubicBezTo>
                  <a:cubicBezTo>
                    <a:pt x="377329" y="3539195"/>
                    <a:pt x="376471" y="3538091"/>
                    <a:pt x="375122" y="3537478"/>
                  </a:cubicBezTo>
                  <a:cubicBezTo>
                    <a:pt x="374999" y="3537478"/>
                    <a:pt x="374754" y="3537355"/>
                    <a:pt x="374631" y="3537233"/>
                  </a:cubicBezTo>
                  <a:cubicBezTo>
                    <a:pt x="374509" y="3537233"/>
                    <a:pt x="374264" y="3537110"/>
                    <a:pt x="374018" y="3536987"/>
                  </a:cubicBezTo>
                  <a:cubicBezTo>
                    <a:pt x="373773" y="3536987"/>
                    <a:pt x="373650" y="3536987"/>
                    <a:pt x="373405" y="3536865"/>
                  </a:cubicBezTo>
                  <a:cubicBezTo>
                    <a:pt x="373160" y="3536865"/>
                    <a:pt x="373037" y="3536865"/>
                    <a:pt x="372792" y="3536865"/>
                  </a:cubicBezTo>
                  <a:moveTo>
                    <a:pt x="1036337" y="3617922"/>
                  </a:moveTo>
                  <a:cubicBezTo>
                    <a:pt x="1036337" y="3617922"/>
                    <a:pt x="1035969" y="3617922"/>
                    <a:pt x="1035724" y="3617922"/>
                  </a:cubicBezTo>
                  <a:cubicBezTo>
                    <a:pt x="1035479" y="3617922"/>
                    <a:pt x="1035234" y="3617922"/>
                    <a:pt x="1035111" y="3617922"/>
                  </a:cubicBezTo>
                  <a:cubicBezTo>
                    <a:pt x="1034988" y="3617922"/>
                    <a:pt x="1034621" y="3617922"/>
                    <a:pt x="1034375" y="3617922"/>
                  </a:cubicBezTo>
                  <a:cubicBezTo>
                    <a:pt x="1034130" y="3617922"/>
                    <a:pt x="1033885" y="3617922"/>
                    <a:pt x="1033639" y="3617922"/>
                  </a:cubicBezTo>
                  <a:cubicBezTo>
                    <a:pt x="1031432" y="3618290"/>
                    <a:pt x="1029102" y="3619026"/>
                    <a:pt x="1026895" y="3620252"/>
                  </a:cubicBezTo>
                  <a:cubicBezTo>
                    <a:pt x="1024565" y="3621479"/>
                    <a:pt x="1022358" y="3623073"/>
                    <a:pt x="1020273" y="3625035"/>
                  </a:cubicBezTo>
                  <a:cubicBezTo>
                    <a:pt x="1018188" y="3626997"/>
                    <a:pt x="1016226" y="3629204"/>
                    <a:pt x="1014509" y="3631657"/>
                  </a:cubicBezTo>
                  <a:cubicBezTo>
                    <a:pt x="1012793" y="3634109"/>
                    <a:pt x="1011444" y="3636684"/>
                    <a:pt x="1010340" y="3639382"/>
                  </a:cubicBezTo>
                  <a:cubicBezTo>
                    <a:pt x="1009482" y="3641712"/>
                    <a:pt x="1008991" y="3643920"/>
                    <a:pt x="1008746" y="3645882"/>
                  </a:cubicBezTo>
                  <a:cubicBezTo>
                    <a:pt x="1008501" y="3647844"/>
                    <a:pt x="1008746" y="3649683"/>
                    <a:pt x="1009236" y="3651155"/>
                  </a:cubicBezTo>
                  <a:cubicBezTo>
                    <a:pt x="1009727" y="3652626"/>
                    <a:pt x="1010585" y="3653975"/>
                    <a:pt x="1011689" y="3654834"/>
                  </a:cubicBezTo>
                  <a:cubicBezTo>
                    <a:pt x="1012793" y="3655692"/>
                    <a:pt x="1014264" y="3656305"/>
                    <a:pt x="1015858" y="3656550"/>
                  </a:cubicBezTo>
                  <a:cubicBezTo>
                    <a:pt x="1016103" y="3656550"/>
                    <a:pt x="1016349" y="3656550"/>
                    <a:pt x="1016594" y="3656550"/>
                  </a:cubicBezTo>
                  <a:cubicBezTo>
                    <a:pt x="1016839" y="3656550"/>
                    <a:pt x="1017084" y="3656550"/>
                    <a:pt x="1017330" y="3656550"/>
                  </a:cubicBezTo>
                  <a:cubicBezTo>
                    <a:pt x="1017575" y="3656550"/>
                    <a:pt x="1017820" y="3656550"/>
                    <a:pt x="1018066" y="3656550"/>
                  </a:cubicBezTo>
                  <a:cubicBezTo>
                    <a:pt x="1018311" y="3656550"/>
                    <a:pt x="1018556" y="3656550"/>
                    <a:pt x="1018801" y="3656550"/>
                  </a:cubicBezTo>
                  <a:cubicBezTo>
                    <a:pt x="1021009" y="3656305"/>
                    <a:pt x="1023216" y="3655447"/>
                    <a:pt x="1025546" y="3654221"/>
                  </a:cubicBezTo>
                  <a:cubicBezTo>
                    <a:pt x="1027876" y="3652994"/>
                    <a:pt x="1030083" y="3651400"/>
                    <a:pt x="1032168" y="3649438"/>
                  </a:cubicBezTo>
                  <a:cubicBezTo>
                    <a:pt x="1034253" y="3647476"/>
                    <a:pt x="1036215" y="3645269"/>
                    <a:pt x="1037931" y="3642816"/>
                  </a:cubicBezTo>
                  <a:cubicBezTo>
                    <a:pt x="1039648" y="3640364"/>
                    <a:pt x="1040997" y="3637788"/>
                    <a:pt x="1041978" y="3635090"/>
                  </a:cubicBezTo>
                  <a:cubicBezTo>
                    <a:pt x="1042837" y="3632761"/>
                    <a:pt x="1043327" y="3630431"/>
                    <a:pt x="1043572" y="3628469"/>
                  </a:cubicBezTo>
                  <a:cubicBezTo>
                    <a:pt x="1043818" y="3626506"/>
                    <a:pt x="1043572" y="3624667"/>
                    <a:pt x="1042959" y="3623196"/>
                  </a:cubicBezTo>
                  <a:cubicBezTo>
                    <a:pt x="1042469" y="3621724"/>
                    <a:pt x="1041610" y="3620375"/>
                    <a:pt x="1040384" y="3619516"/>
                  </a:cubicBezTo>
                  <a:cubicBezTo>
                    <a:pt x="1039280" y="3618658"/>
                    <a:pt x="1037809" y="3618045"/>
                    <a:pt x="1036092" y="3617922"/>
                  </a:cubicBezTo>
                  <a:moveTo>
                    <a:pt x="411911" y="3555381"/>
                  </a:moveTo>
                  <a:cubicBezTo>
                    <a:pt x="410439" y="3555259"/>
                    <a:pt x="408845" y="3555381"/>
                    <a:pt x="407251" y="3555995"/>
                  </a:cubicBezTo>
                  <a:cubicBezTo>
                    <a:pt x="405534" y="3556608"/>
                    <a:pt x="403817" y="3557466"/>
                    <a:pt x="401978" y="3558570"/>
                  </a:cubicBezTo>
                  <a:cubicBezTo>
                    <a:pt x="400138" y="3559673"/>
                    <a:pt x="398421" y="3561145"/>
                    <a:pt x="396705" y="3562862"/>
                  </a:cubicBezTo>
                  <a:cubicBezTo>
                    <a:pt x="394988" y="3564579"/>
                    <a:pt x="393394" y="3566418"/>
                    <a:pt x="391922" y="3568503"/>
                  </a:cubicBezTo>
                  <a:cubicBezTo>
                    <a:pt x="390205" y="3570833"/>
                    <a:pt x="388856" y="3573285"/>
                    <a:pt x="387998" y="3575493"/>
                  </a:cubicBezTo>
                  <a:cubicBezTo>
                    <a:pt x="387017" y="3577823"/>
                    <a:pt x="386404" y="3579907"/>
                    <a:pt x="386281" y="3581869"/>
                  </a:cubicBezTo>
                  <a:cubicBezTo>
                    <a:pt x="386036" y="3583831"/>
                    <a:pt x="386281" y="3585548"/>
                    <a:pt x="386894" y="3587020"/>
                  </a:cubicBezTo>
                  <a:cubicBezTo>
                    <a:pt x="387507" y="3588491"/>
                    <a:pt x="388489" y="3589473"/>
                    <a:pt x="389837" y="3590086"/>
                  </a:cubicBezTo>
                  <a:cubicBezTo>
                    <a:pt x="389960" y="3590086"/>
                    <a:pt x="390205" y="3590208"/>
                    <a:pt x="390328" y="3590331"/>
                  </a:cubicBezTo>
                  <a:cubicBezTo>
                    <a:pt x="390451" y="3590331"/>
                    <a:pt x="390696" y="3590331"/>
                    <a:pt x="390819" y="3590453"/>
                  </a:cubicBezTo>
                  <a:cubicBezTo>
                    <a:pt x="390941" y="3590453"/>
                    <a:pt x="391186" y="3590453"/>
                    <a:pt x="391309" y="3590453"/>
                  </a:cubicBezTo>
                  <a:cubicBezTo>
                    <a:pt x="391432" y="3590453"/>
                    <a:pt x="391677" y="3590453"/>
                    <a:pt x="391799" y="3590453"/>
                  </a:cubicBezTo>
                  <a:cubicBezTo>
                    <a:pt x="393148" y="3590576"/>
                    <a:pt x="394743" y="3590453"/>
                    <a:pt x="396459" y="3589840"/>
                  </a:cubicBezTo>
                  <a:cubicBezTo>
                    <a:pt x="398176" y="3589227"/>
                    <a:pt x="399893" y="3588369"/>
                    <a:pt x="401732" y="3587265"/>
                  </a:cubicBezTo>
                  <a:cubicBezTo>
                    <a:pt x="403572" y="3586039"/>
                    <a:pt x="405289" y="3584690"/>
                    <a:pt x="407005" y="3582973"/>
                  </a:cubicBezTo>
                  <a:cubicBezTo>
                    <a:pt x="408722" y="3581256"/>
                    <a:pt x="410316" y="3579417"/>
                    <a:pt x="411911" y="3577332"/>
                  </a:cubicBezTo>
                  <a:cubicBezTo>
                    <a:pt x="413628" y="3575002"/>
                    <a:pt x="414854" y="3572550"/>
                    <a:pt x="415835" y="3570342"/>
                  </a:cubicBezTo>
                  <a:cubicBezTo>
                    <a:pt x="416816" y="3568013"/>
                    <a:pt x="417306" y="3565928"/>
                    <a:pt x="417552" y="3563966"/>
                  </a:cubicBezTo>
                  <a:cubicBezTo>
                    <a:pt x="417797" y="3562003"/>
                    <a:pt x="417552" y="3560287"/>
                    <a:pt x="416938" y="3558938"/>
                  </a:cubicBezTo>
                  <a:cubicBezTo>
                    <a:pt x="416325" y="3557589"/>
                    <a:pt x="415344" y="3556485"/>
                    <a:pt x="413995" y="3555872"/>
                  </a:cubicBezTo>
                  <a:cubicBezTo>
                    <a:pt x="413873" y="3555872"/>
                    <a:pt x="413628" y="3555750"/>
                    <a:pt x="413505" y="3555750"/>
                  </a:cubicBezTo>
                  <a:cubicBezTo>
                    <a:pt x="413382" y="3555750"/>
                    <a:pt x="413137" y="3555750"/>
                    <a:pt x="413014" y="3555627"/>
                  </a:cubicBezTo>
                  <a:cubicBezTo>
                    <a:pt x="412892" y="3555627"/>
                    <a:pt x="412646" y="3555627"/>
                    <a:pt x="412524" y="3555627"/>
                  </a:cubicBezTo>
                  <a:cubicBezTo>
                    <a:pt x="412401" y="3555627"/>
                    <a:pt x="412156" y="3555627"/>
                    <a:pt x="412033" y="3555627"/>
                  </a:cubicBezTo>
                  <a:moveTo>
                    <a:pt x="973674" y="3625280"/>
                  </a:moveTo>
                  <a:cubicBezTo>
                    <a:pt x="973674" y="3625280"/>
                    <a:pt x="973306" y="3625280"/>
                    <a:pt x="973183" y="3625280"/>
                  </a:cubicBezTo>
                  <a:cubicBezTo>
                    <a:pt x="973061" y="3625280"/>
                    <a:pt x="972815" y="3625280"/>
                    <a:pt x="972693" y="3625280"/>
                  </a:cubicBezTo>
                  <a:cubicBezTo>
                    <a:pt x="972570" y="3625280"/>
                    <a:pt x="972325" y="3625280"/>
                    <a:pt x="972080" y="3625280"/>
                  </a:cubicBezTo>
                  <a:cubicBezTo>
                    <a:pt x="971834" y="3625280"/>
                    <a:pt x="971712" y="3625280"/>
                    <a:pt x="971467" y="3625280"/>
                  </a:cubicBezTo>
                  <a:cubicBezTo>
                    <a:pt x="969259" y="3625525"/>
                    <a:pt x="967052" y="3626261"/>
                    <a:pt x="964845" y="3627365"/>
                  </a:cubicBezTo>
                  <a:cubicBezTo>
                    <a:pt x="962637" y="3628469"/>
                    <a:pt x="960307" y="3630063"/>
                    <a:pt x="958223" y="3631902"/>
                  </a:cubicBezTo>
                  <a:cubicBezTo>
                    <a:pt x="956138" y="3633741"/>
                    <a:pt x="954176" y="3635949"/>
                    <a:pt x="952459" y="3638279"/>
                  </a:cubicBezTo>
                  <a:cubicBezTo>
                    <a:pt x="950742" y="3640609"/>
                    <a:pt x="949271" y="3643184"/>
                    <a:pt x="948167" y="3645882"/>
                  </a:cubicBezTo>
                  <a:cubicBezTo>
                    <a:pt x="947186" y="3648334"/>
                    <a:pt x="946573" y="3650542"/>
                    <a:pt x="946328" y="3652626"/>
                  </a:cubicBezTo>
                  <a:cubicBezTo>
                    <a:pt x="946082" y="3654711"/>
                    <a:pt x="946328" y="3656550"/>
                    <a:pt x="946695" y="3658145"/>
                  </a:cubicBezTo>
                  <a:cubicBezTo>
                    <a:pt x="947186" y="3659739"/>
                    <a:pt x="948044" y="3661088"/>
                    <a:pt x="949148" y="3662069"/>
                  </a:cubicBezTo>
                  <a:cubicBezTo>
                    <a:pt x="950252" y="3663050"/>
                    <a:pt x="951723" y="3663663"/>
                    <a:pt x="953440" y="3663786"/>
                  </a:cubicBezTo>
                  <a:cubicBezTo>
                    <a:pt x="953563" y="3663786"/>
                    <a:pt x="953808" y="3663786"/>
                    <a:pt x="953931" y="3663786"/>
                  </a:cubicBezTo>
                  <a:cubicBezTo>
                    <a:pt x="954053" y="3663786"/>
                    <a:pt x="954299" y="3663786"/>
                    <a:pt x="954421" y="3663786"/>
                  </a:cubicBezTo>
                  <a:cubicBezTo>
                    <a:pt x="954544" y="3663786"/>
                    <a:pt x="954789" y="3663786"/>
                    <a:pt x="955034" y="3663786"/>
                  </a:cubicBezTo>
                  <a:cubicBezTo>
                    <a:pt x="955280" y="3663786"/>
                    <a:pt x="955402" y="3663786"/>
                    <a:pt x="955647" y="3663786"/>
                  </a:cubicBezTo>
                  <a:cubicBezTo>
                    <a:pt x="957732" y="3663540"/>
                    <a:pt x="960062" y="3662804"/>
                    <a:pt x="962269" y="3661701"/>
                  </a:cubicBezTo>
                  <a:cubicBezTo>
                    <a:pt x="964477" y="3660474"/>
                    <a:pt x="966807" y="3659003"/>
                    <a:pt x="968891" y="3657041"/>
                  </a:cubicBezTo>
                  <a:cubicBezTo>
                    <a:pt x="970976" y="3655202"/>
                    <a:pt x="972938" y="3652994"/>
                    <a:pt x="974655" y="3650542"/>
                  </a:cubicBezTo>
                  <a:cubicBezTo>
                    <a:pt x="976372" y="3648212"/>
                    <a:pt x="977843" y="3645636"/>
                    <a:pt x="978947" y="3642939"/>
                  </a:cubicBezTo>
                  <a:cubicBezTo>
                    <a:pt x="979928" y="3640486"/>
                    <a:pt x="980541" y="3638279"/>
                    <a:pt x="980786" y="3636194"/>
                  </a:cubicBezTo>
                  <a:cubicBezTo>
                    <a:pt x="981032" y="3634109"/>
                    <a:pt x="980786" y="3632270"/>
                    <a:pt x="980418" y="3630676"/>
                  </a:cubicBezTo>
                  <a:cubicBezTo>
                    <a:pt x="979928" y="3629082"/>
                    <a:pt x="979070" y="3627855"/>
                    <a:pt x="977966" y="3626874"/>
                  </a:cubicBezTo>
                  <a:cubicBezTo>
                    <a:pt x="976862" y="3625893"/>
                    <a:pt x="975391" y="3625280"/>
                    <a:pt x="973674" y="3625157"/>
                  </a:cubicBezTo>
                  <a:moveTo>
                    <a:pt x="452746" y="3572059"/>
                  </a:moveTo>
                  <a:cubicBezTo>
                    <a:pt x="451275" y="3571936"/>
                    <a:pt x="449680" y="3572059"/>
                    <a:pt x="447841" y="3572795"/>
                  </a:cubicBezTo>
                  <a:cubicBezTo>
                    <a:pt x="446124" y="3573408"/>
                    <a:pt x="444285" y="3574266"/>
                    <a:pt x="442445" y="3575493"/>
                  </a:cubicBezTo>
                  <a:cubicBezTo>
                    <a:pt x="440606" y="3576719"/>
                    <a:pt x="438766" y="3578191"/>
                    <a:pt x="437050" y="3580030"/>
                  </a:cubicBezTo>
                  <a:cubicBezTo>
                    <a:pt x="435333" y="3581869"/>
                    <a:pt x="433616" y="3583831"/>
                    <a:pt x="432144" y="3586039"/>
                  </a:cubicBezTo>
                  <a:cubicBezTo>
                    <a:pt x="430550" y="3588491"/>
                    <a:pt x="429201" y="3590821"/>
                    <a:pt x="428343" y="3593151"/>
                  </a:cubicBezTo>
                  <a:cubicBezTo>
                    <a:pt x="427484" y="3595481"/>
                    <a:pt x="426994" y="3597566"/>
                    <a:pt x="426871" y="3599528"/>
                  </a:cubicBezTo>
                  <a:cubicBezTo>
                    <a:pt x="426749" y="3601490"/>
                    <a:pt x="426994" y="3603207"/>
                    <a:pt x="427607" y="3604556"/>
                  </a:cubicBezTo>
                  <a:cubicBezTo>
                    <a:pt x="428220" y="3605905"/>
                    <a:pt x="429324" y="3607008"/>
                    <a:pt x="430673" y="3607499"/>
                  </a:cubicBezTo>
                  <a:cubicBezTo>
                    <a:pt x="430795" y="3607499"/>
                    <a:pt x="430918" y="3607499"/>
                    <a:pt x="431041" y="3607621"/>
                  </a:cubicBezTo>
                  <a:cubicBezTo>
                    <a:pt x="431163" y="3607621"/>
                    <a:pt x="431286" y="3607621"/>
                    <a:pt x="431409" y="3607621"/>
                  </a:cubicBezTo>
                  <a:cubicBezTo>
                    <a:pt x="431531" y="3607621"/>
                    <a:pt x="431654" y="3607621"/>
                    <a:pt x="431899" y="3607621"/>
                  </a:cubicBezTo>
                  <a:cubicBezTo>
                    <a:pt x="432144" y="3607621"/>
                    <a:pt x="432144" y="3607621"/>
                    <a:pt x="432390" y="3607621"/>
                  </a:cubicBezTo>
                  <a:cubicBezTo>
                    <a:pt x="433861" y="3607744"/>
                    <a:pt x="435578" y="3607621"/>
                    <a:pt x="437295" y="3606886"/>
                  </a:cubicBezTo>
                  <a:cubicBezTo>
                    <a:pt x="439012" y="3606273"/>
                    <a:pt x="440851" y="3605291"/>
                    <a:pt x="442813" y="3604065"/>
                  </a:cubicBezTo>
                  <a:cubicBezTo>
                    <a:pt x="444653" y="3602839"/>
                    <a:pt x="446492" y="3601245"/>
                    <a:pt x="448209" y="3599528"/>
                  </a:cubicBezTo>
                  <a:cubicBezTo>
                    <a:pt x="449926" y="3597811"/>
                    <a:pt x="451642" y="3595726"/>
                    <a:pt x="453114" y="3593642"/>
                  </a:cubicBezTo>
                  <a:cubicBezTo>
                    <a:pt x="454708" y="3591189"/>
                    <a:pt x="456057" y="3588736"/>
                    <a:pt x="456916" y="3586529"/>
                  </a:cubicBezTo>
                  <a:cubicBezTo>
                    <a:pt x="457774" y="3584199"/>
                    <a:pt x="458264" y="3582115"/>
                    <a:pt x="458387" y="3580153"/>
                  </a:cubicBezTo>
                  <a:cubicBezTo>
                    <a:pt x="458387" y="3578191"/>
                    <a:pt x="458264" y="3576474"/>
                    <a:pt x="457651" y="3575125"/>
                  </a:cubicBezTo>
                  <a:cubicBezTo>
                    <a:pt x="457038" y="3573776"/>
                    <a:pt x="455934" y="3572795"/>
                    <a:pt x="454463" y="3572182"/>
                  </a:cubicBezTo>
                  <a:cubicBezTo>
                    <a:pt x="454340" y="3572182"/>
                    <a:pt x="454218" y="3572182"/>
                    <a:pt x="454095" y="3572059"/>
                  </a:cubicBezTo>
                  <a:cubicBezTo>
                    <a:pt x="453972" y="3572059"/>
                    <a:pt x="453850" y="3572059"/>
                    <a:pt x="453727" y="3572059"/>
                  </a:cubicBezTo>
                  <a:cubicBezTo>
                    <a:pt x="453604" y="3572059"/>
                    <a:pt x="453482" y="3572059"/>
                    <a:pt x="453237" y="3572059"/>
                  </a:cubicBezTo>
                  <a:cubicBezTo>
                    <a:pt x="453114" y="3572059"/>
                    <a:pt x="452991" y="3572059"/>
                    <a:pt x="452746" y="3572059"/>
                  </a:cubicBezTo>
                  <a:moveTo>
                    <a:pt x="912850" y="3630063"/>
                  </a:moveTo>
                  <a:cubicBezTo>
                    <a:pt x="912850" y="3630063"/>
                    <a:pt x="912605" y="3630063"/>
                    <a:pt x="912482" y="3630063"/>
                  </a:cubicBezTo>
                  <a:cubicBezTo>
                    <a:pt x="912359" y="3630063"/>
                    <a:pt x="912237" y="3630063"/>
                    <a:pt x="911992" y="3630063"/>
                  </a:cubicBezTo>
                  <a:cubicBezTo>
                    <a:pt x="911869" y="3630063"/>
                    <a:pt x="911746" y="3630063"/>
                    <a:pt x="911501" y="3630063"/>
                  </a:cubicBezTo>
                  <a:cubicBezTo>
                    <a:pt x="911378" y="3630063"/>
                    <a:pt x="911133" y="3630063"/>
                    <a:pt x="911011" y="3630063"/>
                  </a:cubicBezTo>
                  <a:cubicBezTo>
                    <a:pt x="908926" y="3630063"/>
                    <a:pt x="906718" y="3630798"/>
                    <a:pt x="904511" y="3631902"/>
                  </a:cubicBezTo>
                  <a:cubicBezTo>
                    <a:pt x="902304" y="3633006"/>
                    <a:pt x="900097" y="3634477"/>
                    <a:pt x="898012" y="3636317"/>
                  </a:cubicBezTo>
                  <a:cubicBezTo>
                    <a:pt x="895927" y="3638156"/>
                    <a:pt x="893965" y="3640241"/>
                    <a:pt x="892126" y="3642571"/>
                  </a:cubicBezTo>
                  <a:cubicBezTo>
                    <a:pt x="890409" y="3644901"/>
                    <a:pt x="888815" y="3647476"/>
                    <a:pt x="887711" y="3650051"/>
                  </a:cubicBezTo>
                  <a:cubicBezTo>
                    <a:pt x="886607" y="3652504"/>
                    <a:pt x="885994" y="3654834"/>
                    <a:pt x="885626" y="3656919"/>
                  </a:cubicBezTo>
                  <a:cubicBezTo>
                    <a:pt x="885381" y="3659003"/>
                    <a:pt x="885381" y="3660965"/>
                    <a:pt x="885872" y="3662559"/>
                  </a:cubicBezTo>
                  <a:cubicBezTo>
                    <a:pt x="886362" y="3664154"/>
                    <a:pt x="887098" y="3665502"/>
                    <a:pt x="888202" y="3666484"/>
                  </a:cubicBezTo>
                  <a:cubicBezTo>
                    <a:pt x="889305" y="3667464"/>
                    <a:pt x="890777" y="3668077"/>
                    <a:pt x="892493" y="3668323"/>
                  </a:cubicBezTo>
                  <a:cubicBezTo>
                    <a:pt x="892616" y="3668323"/>
                    <a:pt x="892739" y="3668323"/>
                    <a:pt x="892861" y="3668323"/>
                  </a:cubicBezTo>
                  <a:cubicBezTo>
                    <a:pt x="892984" y="3668323"/>
                    <a:pt x="893107" y="3668323"/>
                    <a:pt x="893352" y="3668323"/>
                  </a:cubicBezTo>
                  <a:cubicBezTo>
                    <a:pt x="893474" y="3668323"/>
                    <a:pt x="893597" y="3668323"/>
                    <a:pt x="893842" y="3668323"/>
                  </a:cubicBezTo>
                  <a:cubicBezTo>
                    <a:pt x="893965" y="3668323"/>
                    <a:pt x="894210" y="3668323"/>
                    <a:pt x="894333" y="3668323"/>
                  </a:cubicBezTo>
                  <a:cubicBezTo>
                    <a:pt x="896418" y="3668323"/>
                    <a:pt x="898625" y="3667587"/>
                    <a:pt x="900832" y="3666484"/>
                  </a:cubicBezTo>
                  <a:cubicBezTo>
                    <a:pt x="903040" y="3665380"/>
                    <a:pt x="905247" y="3663908"/>
                    <a:pt x="907454" y="3662069"/>
                  </a:cubicBezTo>
                  <a:cubicBezTo>
                    <a:pt x="909539" y="3660229"/>
                    <a:pt x="911624" y="3658145"/>
                    <a:pt x="913341" y="3655815"/>
                  </a:cubicBezTo>
                  <a:cubicBezTo>
                    <a:pt x="915057" y="3653485"/>
                    <a:pt x="916651" y="3650909"/>
                    <a:pt x="917755" y="3648212"/>
                  </a:cubicBezTo>
                  <a:cubicBezTo>
                    <a:pt x="918859" y="3645759"/>
                    <a:pt x="919472" y="3643429"/>
                    <a:pt x="919840" y="3641344"/>
                  </a:cubicBezTo>
                  <a:cubicBezTo>
                    <a:pt x="920085" y="3639260"/>
                    <a:pt x="920085" y="3637298"/>
                    <a:pt x="919595" y="3635704"/>
                  </a:cubicBezTo>
                  <a:cubicBezTo>
                    <a:pt x="919104" y="3634109"/>
                    <a:pt x="918368" y="3632761"/>
                    <a:pt x="917265" y="3631779"/>
                  </a:cubicBezTo>
                  <a:cubicBezTo>
                    <a:pt x="916161" y="3630798"/>
                    <a:pt x="914689" y="3630185"/>
                    <a:pt x="912972" y="3630063"/>
                  </a:cubicBezTo>
                  <a:moveTo>
                    <a:pt x="495666" y="3586897"/>
                  </a:moveTo>
                  <a:cubicBezTo>
                    <a:pt x="494072" y="3586775"/>
                    <a:pt x="492355" y="3586897"/>
                    <a:pt x="490638" y="3587633"/>
                  </a:cubicBezTo>
                  <a:cubicBezTo>
                    <a:pt x="488799" y="3588246"/>
                    <a:pt x="486960" y="3589227"/>
                    <a:pt x="484997" y="3590576"/>
                  </a:cubicBezTo>
                  <a:cubicBezTo>
                    <a:pt x="483158" y="3591925"/>
                    <a:pt x="481196" y="3593519"/>
                    <a:pt x="479479" y="3595359"/>
                  </a:cubicBezTo>
                  <a:cubicBezTo>
                    <a:pt x="477762" y="3597198"/>
                    <a:pt x="476046" y="3599283"/>
                    <a:pt x="474574" y="3601490"/>
                  </a:cubicBezTo>
                  <a:cubicBezTo>
                    <a:pt x="472980" y="3603943"/>
                    <a:pt x="471754" y="3606273"/>
                    <a:pt x="470895" y="3608603"/>
                  </a:cubicBezTo>
                  <a:cubicBezTo>
                    <a:pt x="470037" y="3610933"/>
                    <a:pt x="469669" y="3613017"/>
                    <a:pt x="469546" y="3614979"/>
                  </a:cubicBezTo>
                  <a:cubicBezTo>
                    <a:pt x="469424" y="3616941"/>
                    <a:pt x="469791" y="3618536"/>
                    <a:pt x="470527" y="3619884"/>
                  </a:cubicBezTo>
                  <a:cubicBezTo>
                    <a:pt x="471263" y="3621233"/>
                    <a:pt x="472367" y="3622214"/>
                    <a:pt x="473838" y="3622705"/>
                  </a:cubicBezTo>
                  <a:cubicBezTo>
                    <a:pt x="473838" y="3622705"/>
                    <a:pt x="474083" y="3622705"/>
                    <a:pt x="474206" y="3622705"/>
                  </a:cubicBezTo>
                  <a:cubicBezTo>
                    <a:pt x="474206" y="3622705"/>
                    <a:pt x="474451" y="3622705"/>
                    <a:pt x="474574" y="3622705"/>
                  </a:cubicBezTo>
                  <a:cubicBezTo>
                    <a:pt x="474574" y="3622705"/>
                    <a:pt x="474819" y="3622705"/>
                    <a:pt x="474942" y="3622705"/>
                  </a:cubicBezTo>
                  <a:cubicBezTo>
                    <a:pt x="474942" y="3622705"/>
                    <a:pt x="475187" y="3622705"/>
                    <a:pt x="475310" y="3622705"/>
                  </a:cubicBezTo>
                  <a:cubicBezTo>
                    <a:pt x="476904" y="3622827"/>
                    <a:pt x="478621" y="3622705"/>
                    <a:pt x="480338" y="3621969"/>
                  </a:cubicBezTo>
                  <a:cubicBezTo>
                    <a:pt x="482177" y="3621356"/>
                    <a:pt x="484016" y="3620375"/>
                    <a:pt x="485979" y="3619026"/>
                  </a:cubicBezTo>
                  <a:cubicBezTo>
                    <a:pt x="487818" y="3617677"/>
                    <a:pt x="489780" y="3616083"/>
                    <a:pt x="491620" y="3614244"/>
                  </a:cubicBezTo>
                  <a:cubicBezTo>
                    <a:pt x="493459" y="3612404"/>
                    <a:pt x="495053" y="3610319"/>
                    <a:pt x="496525" y="3607989"/>
                  </a:cubicBezTo>
                  <a:cubicBezTo>
                    <a:pt x="498119" y="3605537"/>
                    <a:pt x="499345" y="3603084"/>
                    <a:pt x="500204" y="3600754"/>
                  </a:cubicBezTo>
                  <a:cubicBezTo>
                    <a:pt x="501062" y="3598424"/>
                    <a:pt x="501430" y="3596340"/>
                    <a:pt x="501552" y="3594378"/>
                  </a:cubicBezTo>
                  <a:cubicBezTo>
                    <a:pt x="501552" y="3592416"/>
                    <a:pt x="501307" y="3590821"/>
                    <a:pt x="500571" y="3589473"/>
                  </a:cubicBezTo>
                  <a:cubicBezTo>
                    <a:pt x="499836" y="3588123"/>
                    <a:pt x="498732" y="3587265"/>
                    <a:pt x="497138" y="3586775"/>
                  </a:cubicBezTo>
                  <a:cubicBezTo>
                    <a:pt x="497138" y="3586775"/>
                    <a:pt x="496892" y="3586775"/>
                    <a:pt x="496770" y="3586775"/>
                  </a:cubicBezTo>
                  <a:cubicBezTo>
                    <a:pt x="496770" y="3586775"/>
                    <a:pt x="496525" y="3586775"/>
                    <a:pt x="496402" y="3586775"/>
                  </a:cubicBezTo>
                  <a:cubicBezTo>
                    <a:pt x="496402" y="3586775"/>
                    <a:pt x="496157" y="3586775"/>
                    <a:pt x="496034" y="3586775"/>
                  </a:cubicBezTo>
                  <a:cubicBezTo>
                    <a:pt x="495911" y="3586775"/>
                    <a:pt x="495789" y="3586775"/>
                    <a:pt x="495666" y="3586775"/>
                  </a:cubicBezTo>
                  <a:moveTo>
                    <a:pt x="853865" y="3632515"/>
                  </a:moveTo>
                  <a:cubicBezTo>
                    <a:pt x="853865" y="3632515"/>
                    <a:pt x="853620" y="3632515"/>
                    <a:pt x="853498" y="3632515"/>
                  </a:cubicBezTo>
                  <a:cubicBezTo>
                    <a:pt x="853498" y="3632515"/>
                    <a:pt x="853252" y="3632515"/>
                    <a:pt x="853130" y="3632515"/>
                  </a:cubicBezTo>
                  <a:cubicBezTo>
                    <a:pt x="853130" y="3632515"/>
                    <a:pt x="852884" y="3632515"/>
                    <a:pt x="852762" y="3632515"/>
                  </a:cubicBezTo>
                  <a:cubicBezTo>
                    <a:pt x="852762" y="3632515"/>
                    <a:pt x="852516" y="3632515"/>
                    <a:pt x="852394" y="3632515"/>
                  </a:cubicBezTo>
                  <a:cubicBezTo>
                    <a:pt x="850309" y="3632515"/>
                    <a:pt x="848224" y="3633128"/>
                    <a:pt x="846017" y="3634109"/>
                  </a:cubicBezTo>
                  <a:cubicBezTo>
                    <a:pt x="843810" y="3635090"/>
                    <a:pt x="841602" y="3636562"/>
                    <a:pt x="839518" y="3638279"/>
                  </a:cubicBezTo>
                  <a:cubicBezTo>
                    <a:pt x="837433" y="3639996"/>
                    <a:pt x="835348" y="3642080"/>
                    <a:pt x="833632" y="3644410"/>
                  </a:cubicBezTo>
                  <a:cubicBezTo>
                    <a:pt x="831792" y="3646740"/>
                    <a:pt x="830321" y="3649193"/>
                    <a:pt x="829094" y="3651768"/>
                  </a:cubicBezTo>
                  <a:cubicBezTo>
                    <a:pt x="827991" y="3654221"/>
                    <a:pt x="827132" y="3656550"/>
                    <a:pt x="826887" y="3658758"/>
                  </a:cubicBezTo>
                  <a:cubicBezTo>
                    <a:pt x="826642" y="3660965"/>
                    <a:pt x="826519" y="3662927"/>
                    <a:pt x="826887" y="3664521"/>
                  </a:cubicBezTo>
                  <a:cubicBezTo>
                    <a:pt x="827255" y="3666238"/>
                    <a:pt x="827991" y="3667587"/>
                    <a:pt x="829094" y="3668568"/>
                  </a:cubicBezTo>
                  <a:cubicBezTo>
                    <a:pt x="830198" y="3669549"/>
                    <a:pt x="831547" y="3670285"/>
                    <a:pt x="833386" y="3670407"/>
                  </a:cubicBezTo>
                  <a:cubicBezTo>
                    <a:pt x="833386" y="3670407"/>
                    <a:pt x="833632" y="3670407"/>
                    <a:pt x="833754" y="3670407"/>
                  </a:cubicBezTo>
                  <a:cubicBezTo>
                    <a:pt x="833754" y="3670407"/>
                    <a:pt x="834000" y="3670407"/>
                    <a:pt x="834122" y="3670407"/>
                  </a:cubicBezTo>
                  <a:cubicBezTo>
                    <a:pt x="834245" y="3670407"/>
                    <a:pt x="834367" y="3670407"/>
                    <a:pt x="834490" y="3670407"/>
                  </a:cubicBezTo>
                  <a:cubicBezTo>
                    <a:pt x="834490" y="3670407"/>
                    <a:pt x="834735" y="3670407"/>
                    <a:pt x="834858" y="3670407"/>
                  </a:cubicBezTo>
                  <a:cubicBezTo>
                    <a:pt x="836820" y="3670407"/>
                    <a:pt x="839027" y="3669794"/>
                    <a:pt x="841235" y="3668813"/>
                  </a:cubicBezTo>
                  <a:cubicBezTo>
                    <a:pt x="843442" y="3667832"/>
                    <a:pt x="845649" y="3666361"/>
                    <a:pt x="847734" y="3664644"/>
                  </a:cubicBezTo>
                  <a:cubicBezTo>
                    <a:pt x="849819" y="3662927"/>
                    <a:pt x="851903" y="3660842"/>
                    <a:pt x="853620" y="3658512"/>
                  </a:cubicBezTo>
                  <a:cubicBezTo>
                    <a:pt x="855460" y="3656182"/>
                    <a:pt x="856931" y="3653730"/>
                    <a:pt x="858157" y="3651032"/>
                  </a:cubicBezTo>
                  <a:cubicBezTo>
                    <a:pt x="859261" y="3648579"/>
                    <a:pt x="859997" y="3646127"/>
                    <a:pt x="860365" y="3644042"/>
                  </a:cubicBezTo>
                  <a:cubicBezTo>
                    <a:pt x="860733" y="3641958"/>
                    <a:pt x="860733" y="3639873"/>
                    <a:pt x="860365" y="3638279"/>
                  </a:cubicBezTo>
                  <a:cubicBezTo>
                    <a:pt x="859997" y="3636562"/>
                    <a:pt x="859261" y="3635213"/>
                    <a:pt x="858157" y="3634232"/>
                  </a:cubicBezTo>
                  <a:cubicBezTo>
                    <a:pt x="857054" y="3633251"/>
                    <a:pt x="855705" y="3632515"/>
                    <a:pt x="853865" y="3632393"/>
                  </a:cubicBezTo>
                  <a:moveTo>
                    <a:pt x="540548" y="3599651"/>
                  </a:moveTo>
                  <a:cubicBezTo>
                    <a:pt x="538954" y="3599528"/>
                    <a:pt x="537237" y="3599651"/>
                    <a:pt x="535275" y="3600386"/>
                  </a:cubicBezTo>
                  <a:cubicBezTo>
                    <a:pt x="533436" y="3600999"/>
                    <a:pt x="531474" y="3602103"/>
                    <a:pt x="529512" y="3603452"/>
                  </a:cubicBezTo>
                  <a:cubicBezTo>
                    <a:pt x="527550" y="3604801"/>
                    <a:pt x="525710" y="3606518"/>
                    <a:pt x="523871" y="3608357"/>
                  </a:cubicBezTo>
                  <a:cubicBezTo>
                    <a:pt x="522031" y="3610197"/>
                    <a:pt x="520437" y="3612404"/>
                    <a:pt x="518966" y="3614734"/>
                  </a:cubicBezTo>
                  <a:cubicBezTo>
                    <a:pt x="517372" y="3617186"/>
                    <a:pt x="516268" y="3619639"/>
                    <a:pt x="515532" y="3621969"/>
                  </a:cubicBezTo>
                  <a:cubicBezTo>
                    <a:pt x="514796" y="3624299"/>
                    <a:pt x="514428" y="3626384"/>
                    <a:pt x="514428" y="3628346"/>
                  </a:cubicBezTo>
                  <a:cubicBezTo>
                    <a:pt x="514428" y="3630308"/>
                    <a:pt x="514919" y="3631902"/>
                    <a:pt x="515655" y="3633128"/>
                  </a:cubicBezTo>
                  <a:cubicBezTo>
                    <a:pt x="516390" y="3634354"/>
                    <a:pt x="517617" y="3635336"/>
                    <a:pt x="519211" y="3635704"/>
                  </a:cubicBezTo>
                  <a:cubicBezTo>
                    <a:pt x="519211" y="3635704"/>
                    <a:pt x="519334" y="3635704"/>
                    <a:pt x="519456" y="3635704"/>
                  </a:cubicBezTo>
                  <a:cubicBezTo>
                    <a:pt x="519456" y="3635704"/>
                    <a:pt x="519701" y="3635704"/>
                    <a:pt x="519701" y="3635704"/>
                  </a:cubicBezTo>
                  <a:cubicBezTo>
                    <a:pt x="519701" y="3635704"/>
                    <a:pt x="519947" y="3635704"/>
                    <a:pt x="519947" y="3635704"/>
                  </a:cubicBezTo>
                  <a:cubicBezTo>
                    <a:pt x="519947" y="3635704"/>
                    <a:pt x="520192" y="3635704"/>
                    <a:pt x="520192" y="3635704"/>
                  </a:cubicBezTo>
                  <a:cubicBezTo>
                    <a:pt x="521786" y="3635826"/>
                    <a:pt x="523626" y="3635704"/>
                    <a:pt x="525465" y="3634968"/>
                  </a:cubicBezTo>
                  <a:cubicBezTo>
                    <a:pt x="527304" y="3634354"/>
                    <a:pt x="529267" y="3633251"/>
                    <a:pt x="531229" y="3631902"/>
                  </a:cubicBezTo>
                  <a:cubicBezTo>
                    <a:pt x="533191" y="3630553"/>
                    <a:pt x="535153" y="3628836"/>
                    <a:pt x="536869" y="3626997"/>
                  </a:cubicBezTo>
                  <a:cubicBezTo>
                    <a:pt x="538709" y="3625035"/>
                    <a:pt x="540303" y="3622950"/>
                    <a:pt x="541775" y="3620620"/>
                  </a:cubicBezTo>
                  <a:cubicBezTo>
                    <a:pt x="543369" y="3618168"/>
                    <a:pt x="544473" y="3615715"/>
                    <a:pt x="545331" y="3613385"/>
                  </a:cubicBezTo>
                  <a:cubicBezTo>
                    <a:pt x="546067" y="3611055"/>
                    <a:pt x="546435" y="3608971"/>
                    <a:pt x="546435" y="3607008"/>
                  </a:cubicBezTo>
                  <a:cubicBezTo>
                    <a:pt x="546435" y="3605046"/>
                    <a:pt x="545944" y="3603452"/>
                    <a:pt x="545208" y="3602226"/>
                  </a:cubicBezTo>
                  <a:cubicBezTo>
                    <a:pt x="544473" y="3600999"/>
                    <a:pt x="543124" y="3600141"/>
                    <a:pt x="541529" y="3599651"/>
                  </a:cubicBezTo>
                  <a:cubicBezTo>
                    <a:pt x="541529" y="3599651"/>
                    <a:pt x="541407" y="3599651"/>
                    <a:pt x="541284" y="3599651"/>
                  </a:cubicBezTo>
                  <a:cubicBezTo>
                    <a:pt x="541284" y="3599651"/>
                    <a:pt x="541039" y="3599651"/>
                    <a:pt x="541039" y="3599651"/>
                  </a:cubicBezTo>
                  <a:cubicBezTo>
                    <a:pt x="541039" y="3599651"/>
                    <a:pt x="540794" y="3599651"/>
                    <a:pt x="540794" y="3599651"/>
                  </a:cubicBezTo>
                  <a:cubicBezTo>
                    <a:pt x="540794" y="3599651"/>
                    <a:pt x="540548" y="3599651"/>
                    <a:pt x="540548" y="3599651"/>
                  </a:cubicBezTo>
                  <a:moveTo>
                    <a:pt x="796720" y="3632515"/>
                  </a:moveTo>
                  <a:cubicBezTo>
                    <a:pt x="796720" y="3632515"/>
                    <a:pt x="796598" y="3632515"/>
                    <a:pt x="796475" y="3632515"/>
                  </a:cubicBezTo>
                  <a:cubicBezTo>
                    <a:pt x="796475" y="3632515"/>
                    <a:pt x="796352" y="3632515"/>
                    <a:pt x="796230" y="3632515"/>
                  </a:cubicBezTo>
                  <a:cubicBezTo>
                    <a:pt x="796230" y="3632515"/>
                    <a:pt x="796107" y="3632515"/>
                    <a:pt x="795985" y="3632515"/>
                  </a:cubicBezTo>
                  <a:cubicBezTo>
                    <a:pt x="795985" y="3632515"/>
                    <a:pt x="795862" y="3632515"/>
                    <a:pt x="795739" y="3632515"/>
                  </a:cubicBezTo>
                  <a:cubicBezTo>
                    <a:pt x="793777" y="3632515"/>
                    <a:pt x="791692" y="3632883"/>
                    <a:pt x="789608" y="3633864"/>
                  </a:cubicBezTo>
                  <a:cubicBezTo>
                    <a:pt x="787523" y="3634722"/>
                    <a:pt x="785316" y="3636071"/>
                    <a:pt x="783231" y="3637788"/>
                  </a:cubicBezTo>
                  <a:cubicBezTo>
                    <a:pt x="781146" y="3639505"/>
                    <a:pt x="779062" y="3641467"/>
                    <a:pt x="777222" y="3643674"/>
                  </a:cubicBezTo>
                  <a:cubicBezTo>
                    <a:pt x="775383" y="3645882"/>
                    <a:pt x="773789" y="3648334"/>
                    <a:pt x="772440" y="3651032"/>
                  </a:cubicBezTo>
                  <a:cubicBezTo>
                    <a:pt x="771213" y="3653607"/>
                    <a:pt x="770355" y="3656060"/>
                    <a:pt x="769987" y="3658267"/>
                  </a:cubicBezTo>
                  <a:cubicBezTo>
                    <a:pt x="769619" y="3660474"/>
                    <a:pt x="769497" y="3662559"/>
                    <a:pt x="769987" y="3664276"/>
                  </a:cubicBezTo>
                  <a:cubicBezTo>
                    <a:pt x="770355" y="3665993"/>
                    <a:pt x="771091" y="3667464"/>
                    <a:pt x="772194" y="3668445"/>
                  </a:cubicBezTo>
                  <a:cubicBezTo>
                    <a:pt x="773298" y="3669549"/>
                    <a:pt x="774770" y="3670162"/>
                    <a:pt x="776487" y="3670407"/>
                  </a:cubicBezTo>
                  <a:cubicBezTo>
                    <a:pt x="776487" y="3670407"/>
                    <a:pt x="776609" y="3670407"/>
                    <a:pt x="776732" y="3670407"/>
                  </a:cubicBezTo>
                  <a:cubicBezTo>
                    <a:pt x="776732" y="3670407"/>
                    <a:pt x="776854" y="3670407"/>
                    <a:pt x="776977" y="3670407"/>
                  </a:cubicBezTo>
                  <a:cubicBezTo>
                    <a:pt x="776977" y="3670407"/>
                    <a:pt x="777100" y="3670407"/>
                    <a:pt x="777222" y="3670407"/>
                  </a:cubicBezTo>
                  <a:cubicBezTo>
                    <a:pt x="777345" y="3670407"/>
                    <a:pt x="777345" y="3670407"/>
                    <a:pt x="777468" y="3670407"/>
                  </a:cubicBezTo>
                  <a:cubicBezTo>
                    <a:pt x="779430" y="3670407"/>
                    <a:pt x="781514" y="3669917"/>
                    <a:pt x="783722" y="3669059"/>
                  </a:cubicBezTo>
                  <a:cubicBezTo>
                    <a:pt x="785929" y="3668077"/>
                    <a:pt x="788136" y="3666729"/>
                    <a:pt x="790221" y="3665012"/>
                  </a:cubicBezTo>
                  <a:cubicBezTo>
                    <a:pt x="792306" y="3663295"/>
                    <a:pt x="794390" y="3661333"/>
                    <a:pt x="796230" y="3659003"/>
                  </a:cubicBezTo>
                  <a:cubicBezTo>
                    <a:pt x="798069" y="3656796"/>
                    <a:pt x="799663" y="3654221"/>
                    <a:pt x="801012" y="3651645"/>
                  </a:cubicBezTo>
                  <a:cubicBezTo>
                    <a:pt x="802239" y="3649193"/>
                    <a:pt x="803097" y="3646740"/>
                    <a:pt x="803465" y="3644533"/>
                  </a:cubicBezTo>
                  <a:cubicBezTo>
                    <a:pt x="803833" y="3642326"/>
                    <a:pt x="803955" y="3640364"/>
                    <a:pt x="803465" y="3638647"/>
                  </a:cubicBezTo>
                  <a:cubicBezTo>
                    <a:pt x="803097" y="3636930"/>
                    <a:pt x="802361" y="3635458"/>
                    <a:pt x="801258" y="3634477"/>
                  </a:cubicBezTo>
                  <a:cubicBezTo>
                    <a:pt x="800154" y="3633374"/>
                    <a:pt x="798682" y="3632761"/>
                    <a:pt x="796966" y="3632638"/>
                  </a:cubicBezTo>
                  <a:moveTo>
                    <a:pt x="587761" y="3610442"/>
                  </a:moveTo>
                  <a:cubicBezTo>
                    <a:pt x="586044" y="3610319"/>
                    <a:pt x="584204" y="3610442"/>
                    <a:pt x="582242" y="3611301"/>
                  </a:cubicBezTo>
                  <a:cubicBezTo>
                    <a:pt x="580280" y="3612036"/>
                    <a:pt x="578318" y="3613140"/>
                    <a:pt x="576233" y="3614489"/>
                  </a:cubicBezTo>
                  <a:cubicBezTo>
                    <a:pt x="574271" y="3615960"/>
                    <a:pt x="572309" y="3617677"/>
                    <a:pt x="570470" y="3619639"/>
                  </a:cubicBezTo>
                  <a:cubicBezTo>
                    <a:pt x="568631" y="3621601"/>
                    <a:pt x="566914" y="3623809"/>
                    <a:pt x="565565" y="3626261"/>
                  </a:cubicBezTo>
                  <a:cubicBezTo>
                    <a:pt x="564093" y="3628836"/>
                    <a:pt x="562990" y="3631289"/>
                    <a:pt x="562254" y="3633619"/>
                  </a:cubicBezTo>
                  <a:cubicBezTo>
                    <a:pt x="561518" y="3635949"/>
                    <a:pt x="561273" y="3638034"/>
                    <a:pt x="561395" y="3639873"/>
                  </a:cubicBezTo>
                  <a:cubicBezTo>
                    <a:pt x="561395" y="3641712"/>
                    <a:pt x="562008" y="3643307"/>
                    <a:pt x="562867" y="3644533"/>
                  </a:cubicBezTo>
                  <a:cubicBezTo>
                    <a:pt x="563725" y="3645759"/>
                    <a:pt x="564952" y="3646617"/>
                    <a:pt x="566668" y="3646985"/>
                  </a:cubicBezTo>
                  <a:cubicBezTo>
                    <a:pt x="566668" y="3646985"/>
                    <a:pt x="566668" y="3646985"/>
                    <a:pt x="566791" y="3646985"/>
                  </a:cubicBezTo>
                  <a:cubicBezTo>
                    <a:pt x="566914" y="3646985"/>
                    <a:pt x="566791" y="3646985"/>
                    <a:pt x="566914" y="3646985"/>
                  </a:cubicBezTo>
                  <a:cubicBezTo>
                    <a:pt x="566914" y="3646985"/>
                    <a:pt x="566914" y="3646985"/>
                    <a:pt x="567036" y="3646985"/>
                  </a:cubicBezTo>
                  <a:cubicBezTo>
                    <a:pt x="567036" y="3646985"/>
                    <a:pt x="567036" y="3646985"/>
                    <a:pt x="567159" y="3646985"/>
                  </a:cubicBezTo>
                  <a:cubicBezTo>
                    <a:pt x="568876" y="3647231"/>
                    <a:pt x="570715" y="3646985"/>
                    <a:pt x="572677" y="3646249"/>
                  </a:cubicBezTo>
                  <a:cubicBezTo>
                    <a:pt x="574639" y="3645514"/>
                    <a:pt x="576724" y="3644533"/>
                    <a:pt x="578686" y="3643061"/>
                  </a:cubicBezTo>
                  <a:cubicBezTo>
                    <a:pt x="580648" y="3641590"/>
                    <a:pt x="582733" y="3639873"/>
                    <a:pt x="584572" y="3637911"/>
                  </a:cubicBezTo>
                  <a:cubicBezTo>
                    <a:pt x="586412" y="3635949"/>
                    <a:pt x="588128" y="3633619"/>
                    <a:pt x="589600" y="3631289"/>
                  </a:cubicBezTo>
                  <a:cubicBezTo>
                    <a:pt x="591071" y="3628714"/>
                    <a:pt x="592175" y="3626261"/>
                    <a:pt x="592911" y="3623931"/>
                  </a:cubicBezTo>
                  <a:cubicBezTo>
                    <a:pt x="593647" y="3621601"/>
                    <a:pt x="593892" y="3619516"/>
                    <a:pt x="593769" y="3617554"/>
                  </a:cubicBezTo>
                  <a:cubicBezTo>
                    <a:pt x="593769" y="3615715"/>
                    <a:pt x="593156" y="3614121"/>
                    <a:pt x="592298" y="3612894"/>
                  </a:cubicBezTo>
                  <a:cubicBezTo>
                    <a:pt x="591440" y="3611668"/>
                    <a:pt x="590091" y="3610810"/>
                    <a:pt x="588496" y="3610564"/>
                  </a:cubicBezTo>
                  <a:cubicBezTo>
                    <a:pt x="588496" y="3610564"/>
                    <a:pt x="588374" y="3610564"/>
                    <a:pt x="588251" y="3610564"/>
                  </a:cubicBezTo>
                  <a:cubicBezTo>
                    <a:pt x="588251" y="3610564"/>
                    <a:pt x="588128" y="3610564"/>
                    <a:pt x="588006" y="3610564"/>
                  </a:cubicBezTo>
                  <a:cubicBezTo>
                    <a:pt x="587883" y="3610564"/>
                    <a:pt x="587883" y="3610564"/>
                    <a:pt x="587761" y="3610564"/>
                  </a:cubicBezTo>
                  <a:lnTo>
                    <a:pt x="587515" y="3610564"/>
                  </a:lnTo>
                  <a:moveTo>
                    <a:pt x="741537" y="3630185"/>
                  </a:move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39698" y="3630185"/>
                    <a:pt x="737613" y="3630553"/>
                    <a:pt x="735529" y="3631411"/>
                  </a:cubicBezTo>
                  <a:cubicBezTo>
                    <a:pt x="733444" y="3632270"/>
                    <a:pt x="731236" y="3633496"/>
                    <a:pt x="729152" y="3635213"/>
                  </a:cubicBezTo>
                  <a:cubicBezTo>
                    <a:pt x="727067" y="3636807"/>
                    <a:pt x="724982" y="3638769"/>
                    <a:pt x="723143" y="3640977"/>
                  </a:cubicBezTo>
                  <a:cubicBezTo>
                    <a:pt x="721304" y="3643184"/>
                    <a:pt x="719587" y="3645636"/>
                    <a:pt x="718360" y="3648212"/>
                  </a:cubicBezTo>
                  <a:cubicBezTo>
                    <a:pt x="717011" y="3650787"/>
                    <a:pt x="716153" y="3653239"/>
                    <a:pt x="715540" y="3655569"/>
                  </a:cubicBezTo>
                  <a:cubicBezTo>
                    <a:pt x="715049" y="3657777"/>
                    <a:pt x="714927" y="3659861"/>
                    <a:pt x="715295" y="3661701"/>
                  </a:cubicBezTo>
                  <a:cubicBezTo>
                    <a:pt x="715663" y="3663540"/>
                    <a:pt x="716276" y="3665012"/>
                    <a:pt x="717379" y="3665993"/>
                  </a:cubicBezTo>
                  <a:cubicBezTo>
                    <a:pt x="718483" y="3667097"/>
                    <a:pt x="719955" y="3667832"/>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3511" y="3667955"/>
                    <a:pt x="725595" y="3667587"/>
                    <a:pt x="727680" y="3666729"/>
                  </a:cubicBezTo>
                  <a:cubicBezTo>
                    <a:pt x="729765" y="3665870"/>
                    <a:pt x="731972" y="3664521"/>
                    <a:pt x="734057" y="3662927"/>
                  </a:cubicBezTo>
                  <a:cubicBezTo>
                    <a:pt x="736142" y="3661333"/>
                    <a:pt x="738226" y="3659371"/>
                    <a:pt x="740066" y="3657164"/>
                  </a:cubicBezTo>
                  <a:cubicBezTo>
                    <a:pt x="741905" y="3654956"/>
                    <a:pt x="743622" y="3652504"/>
                    <a:pt x="744971" y="3649929"/>
                  </a:cubicBezTo>
                  <a:cubicBezTo>
                    <a:pt x="746320" y="3647353"/>
                    <a:pt x="747178" y="3644901"/>
                    <a:pt x="747669" y="3642571"/>
                  </a:cubicBezTo>
                  <a:cubicBezTo>
                    <a:pt x="748159" y="3640364"/>
                    <a:pt x="748282" y="3638279"/>
                    <a:pt x="747914" y="3636439"/>
                  </a:cubicBezTo>
                  <a:cubicBezTo>
                    <a:pt x="747546" y="3634600"/>
                    <a:pt x="746933" y="3633251"/>
                    <a:pt x="745829" y="3632147"/>
                  </a:cubicBezTo>
                  <a:cubicBezTo>
                    <a:pt x="744726" y="3631044"/>
                    <a:pt x="743254" y="3630431"/>
                    <a:pt x="741537" y="3630185"/>
                  </a:cubicBezTo>
                  <a:moveTo>
                    <a:pt x="637057" y="3619271"/>
                  </a:moveTo>
                  <a:cubicBezTo>
                    <a:pt x="635341" y="3619026"/>
                    <a:pt x="633379" y="3619394"/>
                    <a:pt x="631294" y="3620130"/>
                  </a:cubicBezTo>
                  <a:cubicBezTo>
                    <a:pt x="629209" y="3620866"/>
                    <a:pt x="627247" y="3621969"/>
                    <a:pt x="625162" y="3623441"/>
                  </a:cubicBezTo>
                  <a:cubicBezTo>
                    <a:pt x="623078" y="3624912"/>
                    <a:pt x="621116" y="3626752"/>
                    <a:pt x="619276" y="3628836"/>
                  </a:cubicBezTo>
                  <a:cubicBezTo>
                    <a:pt x="617437" y="3630921"/>
                    <a:pt x="615720" y="3633251"/>
                    <a:pt x="614249" y="3635826"/>
                  </a:cubicBezTo>
                  <a:cubicBezTo>
                    <a:pt x="612777" y="3638401"/>
                    <a:pt x="611796" y="3640854"/>
                    <a:pt x="611183" y="3643061"/>
                  </a:cubicBezTo>
                  <a:cubicBezTo>
                    <a:pt x="610570" y="3645391"/>
                    <a:pt x="610324" y="3647476"/>
                    <a:pt x="610447" y="3649315"/>
                  </a:cubicBezTo>
                  <a:cubicBezTo>
                    <a:pt x="610570" y="3651155"/>
                    <a:pt x="611183" y="3652749"/>
                    <a:pt x="612164" y="3653853"/>
                  </a:cubicBezTo>
                  <a:cubicBezTo>
                    <a:pt x="613145" y="3655079"/>
                    <a:pt x="614494" y="3655815"/>
                    <a:pt x="616210" y="3656060"/>
                  </a:cubicBezTo>
                  <a:cubicBezTo>
                    <a:pt x="616210" y="3656060"/>
                    <a:pt x="616210" y="3656060"/>
                    <a:pt x="616210" y="3656060"/>
                  </a:cubicBezTo>
                  <a:cubicBezTo>
                    <a:pt x="616210" y="3656060"/>
                    <a:pt x="616210" y="3656060"/>
                    <a:pt x="616210" y="3656060"/>
                  </a:cubicBezTo>
                  <a:lnTo>
                    <a:pt x="616210" y="3656060"/>
                  </a:lnTo>
                  <a:cubicBezTo>
                    <a:pt x="616210" y="3656060"/>
                    <a:pt x="616210" y="3656060"/>
                    <a:pt x="616210" y="3656060"/>
                  </a:cubicBezTo>
                  <a:cubicBezTo>
                    <a:pt x="617927" y="3656305"/>
                    <a:pt x="619889" y="3656060"/>
                    <a:pt x="621851" y="3655202"/>
                  </a:cubicBezTo>
                  <a:cubicBezTo>
                    <a:pt x="623814" y="3654466"/>
                    <a:pt x="625898" y="3653362"/>
                    <a:pt x="627983" y="3651891"/>
                  </a:cubicBezTo>
                  <a:cubicBezTo>
                    <a:pt x="630068" y="3650419"/>
                    <a:pt x="632030" y="3648579"/>
                    <a:pt x="633869" y="3646495"/>
                  </a:cubicBezTo>
                  <a:cubicBezTo>
                    <a:pt x="635709" y="3644410"/>
                    <a:pt x="637425" y="3642080"/>
                    <a:pt x="638897" y="3639628"/>
                  </a:cubicBezTo>
                  <a:cubicBezTo>
                    <a:pt x="640368" y="3637052"/>
                    <a:pt x="641472" y="3634600"/>
                    <a:pt x="642085" y="3632270"/>
                  </a:cubicBezTo>
                  <a:cubicBezTo>
                    <a:pt x="642698" y="3629940"/>
                    <a:pt x="642944" y="3627855"/>
                    <a:pt x="642821" y="3626016"/>
                  </a:cubicBezTo>
                  <a:cubicBezTo>
                    <a:pt x="642698" y="3624176"/>
                    <a:pt x="642085" y="3622582"/>
                    <a:pt x="641104" y="3621479"/>
                  </a:cubicBezTo>
                  <a:cubicBezTo>
                    <a:pt x="640123" y="3620375"/>
                    <a:pt x="638774" y="3619516"/>
                    <a:pt x="637057" y="3619271"/>
                  </a:cubicBezTo>
                  <a:cubicBezTo>
                    <a:pt x="637057" y="3619271"/>
                    <a:pt x="637057" y="3619271"/>
                    <a:pt x="637057" y="3619271"/>
                  </a:cubicBezTo>
                  <a:cubicBezTo>
                    <a:pt x="637057" y="3619271"/>
                    <a:pt x="637057" y="3619271"/>
                    <a:pt x="637057" y="3619271"/>
                  </a:cubicBezTo>
                  <a:lnTo>
                    <a:pt x="637057" y="3619271"/>
                  </a:lnTo>
                  <a:cubicBezTo>
                    <a:pt x="637057" y="3619271"/>
                    <a:pt x="637057" y="3619271"/>
                    <a:pt x="637057" y="3619271"/>
                  </a:cubicBezTo>
                  <a:moveTo>
                    <a:pt x="688194" y="3625893"/>
                  </a:moveTo>
                  <a:cubicBezTo>
                    <a:pt x="686354" y="3625648"/>
                    <a:pt x="684392" y="3626016"/>
                    <a:pt x="682307" y="3626752"/>
                  </a:cubicBezTo>
                  <a:cubicBezTo>
                    <a:pt x="680223" y="3627487"/>
                    <a:pt x="678138" y="3628714"/>
                    <a:pt x="676053" y="3630308"/>
                  </a:cubicBezTo>
                  <a:cubicBezTo>
                    <a:pt x="673969" y="3631902"/>
                    <a:pt x="671884" y="3633741"/>
                    <a:pt x="670045" y="3635826"/>
                  </a:cubicBezTo>
                  <a:cubicBezTo>
                    <a:pt x="668205" y="3637911"/>
                    <a:pt x="666488" y="3640364"/>
                    <a:pt x="665017" y="3642939"/>
                  </a:cubicBezTo>
                  <a:cubicBezTo>
                    <a:pt x="663545" y="3645514"/>
                    <a:pt x="662564" y="3647966"/>
                    <a:pt x="662074" y="3650296"/>
                  </a:cubicBezTo>
                  <a:cubicBezTo>
                    <a:pt x="661461" y="3652626"/>
                    <a:pt x="661338" y="3654711"/>
                    <a:pt x="661583" y="3656550"/>
                  </a:cubicBezTo>
                  <a:cubicBezTo>
                    <a:pt x="661828" y="3658390"/>
                    <a:pt x="662442" y="3659861"/>
                    <a:pt x="663545" y="3660965"/>
                  </a:cubicBezTo>
                  <a:cubicBezTo>
                    <a:pt x="664649" y="3662069"/>
                    <a:pt x="665998" y="3662804"/>
                    <a:pt x="667837" y="3663050"/>
                  </a:cubicBezTo>
                  <a:cubicBezTo>
                    <a:pt x="669677" y="3663295"/>
                    <a:pt x="671639" y="3662927"/>
                    <a:pt x="673723" y="3662191"/>
                  </a:cubicBezTo>
                  <a:cubicBezTo>
                    <a:pt x="675808" y="3661456"/>
                    <a:pt x="677893" y="3660229"/>
                    <a:pt x="680100" y="3658635"/>
                  </a:cubicBezTo>
                  <a:cubicBezTo>
                    <a:pt x="682185" y="3657041"/>
                    <a:pt x="684270" y="3655202"/>
                    <a:pt x="686109" y="3652994"/>
                  </a:cubicBezTo>
                  <a:cubicBezTo>
                    <a:pt x="687948" y="3650787"/>
                    <a:pt x="689665" y="3648457"/>
                    <a:pt x="691137" y="3645759"/>
                  </a:cubicBezTo>
                  <a:cubicBezTo>
                    <a:pt x="692486" y="3643184"/>
                    <a:pt x="693467" y="3640731"/>
                    <a:pt x="694080" y="3638401"/>
                  </a:cubicBezTo>
                  <a:cubicBezTo>
                    <a:pt x="694693" y="3636071"/>
                    <a:pt x="694816" y="3633987"/>
                    <a:pt x="694448" y="3632270"/>
                  </a:cubicBezTo>
                  <a:cubicBezTo>
                    <a:pt x="694202" y="3630431"/>
                    <a:pt x="693467" y="3628959"/>
                    <a:pt x="692486" y="3627855"/>
                  </a:cubicBezTo>
                  <a:cubicBezTo>
                    <a:pt x="691505" y="3626752"/>
                    <a:pt x="690033" y="3626016"/>
                    <a:pt x="688194" y="3625893"/>
                  </a:cubicBezTo>
                  <a:moveTo>
                    <a:pt x="2622175" y="95283"/>
                  </a:moveTo>
                  <a:cubicBezTo>
                    <a:pt x="2620458" y="95773"/>
                    <a:pt x="2618741" y="96509"/>
                    <a:pt x="2617025" y="97490"/>
                  </a:cubicBezTo>
                  <a:cubicBezTo>
                    <a:pt x="2615308" y="98471"/>
                    <a:pt x="2613591" y="99575"/>
                    <a:pt x="2611997" y="100801"/>
                  </a:cubicBezTo>
                  <a:cubicBezTo>
                    <a:pt x="2610403" y="102027"/>
                    <a:pt x="2608931" y="103376"/>
                    <a:pt x="2607705" y="104725"/>
                  </a:cubicBezTo>
                  <a:cubicBezTo>
                    <a:pt x="2606478" y="106074"/>
                    <a:pt x="2605375" y="107546"/>
                    <a:pt x="2604639" y="108895"/>
                  </a:cubicBezTo>
                  <a:cubicBezTo>
                    <a:pt x="2603903" y="110244"/>
                    <a:pt x="2603535" y="111470"/>
                    <a:pt x="2603413" y="112451"/>
                  </a:cubicBezTo>
                  <a:cubicBezTo>
                    <a:pt x="2603413" y="113432"/>
                    <a:pt x="2603658" y="114290"/>
                    <a:pt x="2604271" y="114781"/>
                  </a:cubicBezTo>
                  <a:cubicBezTo>
                    <a:pt x="2604884" y="115394"/>
                    <a:pt x="2605743" y="115639"/>
                    <a:pt x="2606969" y="115762"/>
                  </a:cubicBezTo>
                  <a:cubicBezTo>
                    <a:pt x="2608195" y="115762"/>
                    <a:pt x="2609667" y="115639"/>
                    <a:pt x="2611261" y="115149"/>
                  </a:cubicBezTo>
                  <a:cubicBezTo>
                    <a:pt x="2612978" y="114658"/>
                    <a:pt x="2614695" y="113922"/>
                    <a:pt x="2616411" y="112941"/>
                  </a:cubicBezTo>
                  <a:cubicBezTo>
                    <a:pt x="2618128" y="111960"/>
                    <a:pt x="2619845" y="110857"/>
                    <a:pt x="2621439" y="109630"/>
                  </a:cubicBezTo>
                  <a:cubicBezTo>
                    <a:pt x="2623033" y="108404"/>
                    <a:pt x="2624505" y="107055"/>
                    <a:pt x="2625731" y="105706"/>
                  </a:cubicBezTo>
                  <a:cubicBezTo>
                    <a:pt x="2626958" y="104357"/>
                    <a:pt x="2628061" y="102886"/>
                    <a:pt x="2628797" y="101537"/>
                  </a:cubicBezTo>
                  <a:cubicBezTo>
                    <a:pt x="2629533" y="100188"/>
                    <a:pt x="2629901" y="98962"/>
                    <a:pt x="2629901" y="97981"/>
                  </a:cubicBezTo>
                  <a:cubicBezTo>
                    <a:pt x="2629901" y="97000"/>
                    <a:pt x="2629656" y="96141"/>
                    <a:pt x="2629042" y="95651"/>
                  </a:cubicBezTo>
                  <a:cubicBezTo>
                    <a:pt x="2628429" y="95160"/>
                    <a:pt x="2627571" y="94792"/>
                    <a:pt x="2626344" y="94670"/>
                  </a:cubicBezTo>
                  <a:cubicBezTo>
                    <a:pt x="2625118" y="94670"/>
                    <a:pt x="2623646" y="94792"/>
                    <a:pt x="2622052" y="95283"/>
                  </a:cubicBezTo>
                </a:path>
              </a:pathLst>
            </a:custGeom>
            <a:gradFill>
              <a:gsLst>
                <a:gs pos="0">
                  <a:srgbClr val="27FEFF"/>
                </a:gs>
                <a:gs pos="50000">
                  <a:srgbClr val="22F3DA"/>
                </a:gs>
                <a:gs pos="100000">
                  <a:srgbClr val="1DE9B6"/>
                </a:gs>
              </a:gsLst>
              <a:lin ang="3292451" scaled="1"/>
            </a:gradFill>
            <a:ln w="0" cap="flat">
              <a:noFill/>
              <a:prstDash val="solid"/>
              <a:miter/>
            </a:ln>
          </p:spPr>
          <p:txBody>
            <a:bodyPr rtlCol="0" anchor="ctr"/>
            <a:lstStyle/>
            <a:p>
              <a:endParaRPr lang="en-US"/>
            </a:p>
          </p:txBody>
        </p:sp>
      </p:grpSp>
      <p:grpSp>
        <p:nvGrpSpPr>
          <p:cNvPr id="483" name="Graphic 5">
            <a:extLst>
              <a:ext uri="{FF2B5EF4-FFF2-40B4-BE49-F238E27FC236}">
                <a16:creationId xmlns:a16="http://schemas.microsoft.com/office/drawing/2014/main" id="{46353EBC-6BE1-6F00-E676-32F1FC864AF0}"/>
              </a:ext>
            </a:extLst>
          </p:cNvPr>
          <p:cNvGrpSpPr/>
          <p:nvPr/>
        </p:nvGrpSpPr>
        <p:grpSpPr>
          <a:xfrm>
            <a:off x="9855113" y="6751470"/>
            <a:ext cx="6003913" cy="5594823"/>
            <a:chOff x="6836003" y="1561806"/>
            <a:chExt cx="6003913" cy="5594823"/>
          </a:xfrm>
        </p:grpSpPr>
        <p:sp>
          <p:nvSpPr>
            <p:cNvPr id="484" name="Freeform: Shape 483">
              <a:extLst>
                <a:ext uri="{FF2B5EF4-FFF2-40B4-BE49-F238E27FC236}">
                  <a16:creationId xmlns:a16="http://schemas.microsoft.com/office/drawing/2014/main" id="{550BE383-66BA-8D87-314C-3476679C333A}"/>
                </a:ext>
              </a:extLst>
            </p:cNvPr>
            <p:cNvSpPr/>
            <p:nvPr/>
          </p:nvSpPr>
          <p:spPr>
            <a:xfrm>
              <a:off x="7280241" y="2003516"/>
              <a:ext cx="5116602" cy="4710300"/>
            </a:xfrm>
            <a:custGeom>
              <a:avLst/>
              <a:gdLst>
                <a:gd name="connsiteX0" fmla="*/ 3069326 w 5116602"/>
                <a:gd name="connsiteY0" fmla="*/ 188971 h 4710300"/>
                <a:gd name="connsiteX1" fmla="*/ 3015615 w 5116602"/>
                <a:gd name="connsiteY1" fmla="*/ 209205 h 4710300"/>
                <a:gd name="connsiteX2" fmla="*/ 2962394 w 5116602"/>
                <a:gd name="connsiteY2" fmla="*/ 230175 h 4710300"/>
                <a:gd name="connsiteX3" fmla="*/ 2909540 w 5116602"/>
                <a:gd name="connsiteY3" fmla="*/ 251757 h 4710300"/>
                <a:gd name="connsiteX4" fmla="*/ 2857178 w 5116602"/>
                <a:gd name="connsiteY4" fmla="*/ 274076 h 4710300"/>
                <a:gd name="connsiteX5" fmla="*/ 2850188 w 5116602"/>
                <a:gd name="connsiteY5" fmla="*/ 290263 h 4710300"/>
                <a:gd name="connsiteX6" fmla="*/ 2902060 w 5116602"/>
                <a:gd name="connsiteY6" fmla="*/ 268312 h 4710300"/>
                <a:gd name="connsiteX7" fmla="*/ 2954300 w 5116602"/>
                <a:gd name="connsiteY7" fmla="*/ 246975 h 4710300"/>
                <a:gd name="connsiteX8" fmla="*/ 3007031 w 5116602"/>
                <a:gd name="connsiteY8" fmla="*/ 226373 h 4710300"/>
                <a:gd name="connsiteX9" fmla="*/ 3060129 w 5116602"/>
                <a:gd name="connsiteY9" fmla="*/ 206507 h 4710300"/>
                <a:gd name="connsiteX10" fmla="*/ 3069326 w 5116602"/>
                <a:gd name="connsiteY10" fmla="*/ 189094 h 4710300"/>
                <a:gd name="connsiteX11" fmla="*/ 3379332 w 5116602"/>
                <a:gd name="connsiteY11" fmla="*/ 90132 h 4710300"/>
                <a:gd name="connsiteX12" fmla="*/ 3366456 w 5116602"/>
                <a:gd name="connsiteY12" fmla="*/ 109262 h 4710300"/>
                <a:gd name="connsiteX13" fmla="*/ 3419922 w 5116602"/>
                <a:gd name="connsiteY13" fmla="*/ 95651 h 4710300"/>
                <a:gd name="connsiteX14" fmla="*/ 3473143 w 5116602"/>
                <a:gd name="connsiteY14" fmla="*/ 83142 h 4710300"/>
                <a:gd name="connsiteX15" fmla="*/ 3526119 w 5116602"/>
                <a:gd name="connsiteY15" fmla="*/ 71738 h 4710300"/>
                <a:gd name="connsiteX16" fmla="*/ 3578849 w 5116602"/>
                <a:gd name="connsiteY16" fmla="*/ 61437 h 4710300"/>
                <a:gd name="connsiteX17" fmla="*/ 3594546 w 5116602"/>
                <a:gd name="connsiteY17" fmla="*/ 41081 h 4710300"/>
                <a:gd name="connsiteX18" fmla="*/ 3541080 w 5116602"/>
                <a:gd name="connsiteY18" fmla="*/ 51627 h 4710300"/>
                <a:gd name="connsiteX19" fmla="*/ 3487368 w 5116602"/>
                <a:gd name="connsiteY19" fmla="*/ 63399 h 4710300"/>
                <a:gd name="connsiteX20" fmla="*/ 3433411 w 5116602"/>
                <a:gd name="connsiteY20" fmla="*/ 76275 h 4710300"/>
                <a:gd name="connsiteX21" fmla="*/ 3379210 w 5116602"/>
                <a:gd name="connsiteY21" fmla="*/ 90255 h 4710300"/>
                <a:gd name="connsiteX22" fmla="*/ 2810334 w 5116602"/>
                <a:gd name="connsiteY22" fmla="*/ 294555 h 4710300"/>
                <a:gd name="connsiteX23" fmla="*/ 2757481 w 5116602"/>
                <a:gd name="connsiteY23" fmla="*/ 318590 h 4710300"/>
                <a:gd name="connsiteX24" fmla="*/ 2705118 w 5116602"/>
                <a:gd name="connsiteY24" fmla="*/ 343239 h 4710300"/>
                <a:gd name="connsiteX25" fmla="*/ 2653246 w 5116602"/>
                <a:gd name="connsiteY25" fmla="*/ 368500 h 4710300"/>
                <a:gd name="connsiteX26" fmla="*/ 2601742 w 5116602"/>
                <a:gd name="connsiteY26" fmla="*/ 394375 h 4710300"/>
                <a:gd name="connsiteX27" fmla="*/ 2597573 w 5116602"/>
                <a:gd name="connsiteY27" fmla="*/ 408968 h 4710300"/>
                <a:gd name="connsiteX28" fmla="*/ 2648586 w 5116602"/>
                <a:gd name="connsiteY28" fmla="*/ 383461 h 4710300"/>
                <a:gd name="connsiteX29" fmla="*/ 2699968 w 5116602"/>
                <a:gd name="connsiteY29" fmla="*/ 358567 h 4710300"/>
                <a:gd name="connsiteX30" fmla="*/ 2751717 w 5116602"/>
                <a:gd name="connsiteY30" fmla="*/ 334287 h 4710300"/>
                <a:gd name="connsiteX31" fmla="*/ 2803957 w 5116602"/>
                <a:gd name="connsiteY31" fmla="*/ 310619 h 4710300"/>
                <a:gd name="connsiteX32" fmla="*/ 2810456 w 5116602"/>
                <a:gd name="connsiteY32" fmla="*/ 294677 h 4710300"/>
                <a:gd name="connsiteX33" fmla="*/ 3642248 w 5116602"/>
                <a:gd name="connsiteY33" fmla="*/ 32619 h 4710300"/>
                <a:gd name="connsiteX34" fmla="*/ 3625939 w 5116602"/>
                <a:gd name="connsiteY34" fmla="*/ 53221 h 4710300"/>
                <a:gd name="connsiteX35" fmla="*/ 3679037 w 5116602"/>
                <a:gd name="connsiteY35" fmla="*/ 45005 h 4710300"/>
                <a:gd name="connsiteX36" fmla="*/ 3731768 w 5116602"/>
                <a:gd name="connsiteY36" fmla="*/ 38015 h 4710300"/>
                <a:gd name="connsiteX37" fmla="*/ 3784130 w 5116602"/>
                <a:gd name="connsiteY37" fmla="*/ 32251 h 4710300"/>
                <a:gd name="connsiteX38" fmla="*/ 3836125 w 5116602"/>
                <a:gd name="connsiteY38" fmla="*/ 27837 h 4710300"/>
                <a:gd name="connsiteX39" fmla="*/ 3855500 w 5116602"/>
                <a:gd name="connsiteY39" fmla="*/ 6131 h 4710300"/>
                <a:gd name="connsiteX40" fmla="*/ 3802770 w 5116602"/>
                <a:gd name="connsiteY40" fmla="*/ 10791 h 4710300"/>
                <a:gd name="connsiteX41" fmla="*/ 3749672 w 5116602"/>
                <a:gd name="connsiteY41" fmla="*/ 16800 h 4710300"/>
                <a:gd name="connsiteX42" fmla="*/ 3696205 w 5116602"/>
                <a:gd name="connsiteY42" fmla="*/ 24035 h 4710300"/>
                <a:gd name="connsiteX43" fmla="*/ 3642371 w 5116602"/>
                <a:gd name="connsiteY43" fmla="*/ 32497 h 4710300"/>
                <a:gd name="connsiteX44" fmla="*/ 2555756 w 5116602"/>
                <a:gd name="connsiteY44" fmla="*/ 418165 h 4710300"/>
                <a:gd name="connsiteX45" fmla="*/ 2504129 w 5116602"/>
                <a:gd name="connsiteY45" fmla="*/ 445511 h 4710300"/>
                <a:gd name="connsiteX46" fmla="*/ 2452993 w 5116602"/>
                <a:gd name="connsiteY46" fmla="*/ 473470 h 4710300"/>
                <a:gd name="connsiteX47" fmla="*/ 2402225 w 5116602"/>
                <a:gd name="connsiteY47" fmla="*/ 502043 h 4710300"/>
                <a:gd name="connsiteX48" fmla="*/ 2351824 w 5116602"/>
                <a:gd name="connsiteY48" fmla="*/ 531106 h 4710300"/>
                <a:gd name="connsiteX49" fmla="*/ 2349985 w 5116602"/>
                <a:gd name="connsiteY49" fmla="*/ 544105 h 4710300"/>
                <a:gd name="connsiteX50" fmla="*/ 2399895 w 5116602"/>
                <a:gd name="connsiteY50" fmla="*/ 515287 h 4710300"/>
                <a:gd name="connsiteX51" fmla="*/ 2450173 w 5116602"/>
                <a:gd name="connsiteY51" fmla="*/ 487082 h 4710300"/>
                <a:gd name="connsiteX52" fmla="*/ 2500818 w 5116602"/>
                <a:gd name="connsiteY52" fmla="*/ 459368 h 4710300"/>
                <a:gd name="connsiteX53" fmla="*/ 2551955 w 5116602"/>
                <a:gd name="connsiteY53" fmla="*/ 432267 h 4710300"/>
                <a:gd name="connsiteX54" fmla="*/ 2555756 w 5116602"/>
                <a:gd name="connsiteY54" fmla="*/ 418042 h 4710300"/>
                <a:gd name="connsiteX55" fmla="*/ 3902467 w 5116602"/>
                <a:gd name="connsiteY55" fmla="*/ 3066 h 4710300"/>
                <a:gd name="connsiteX56" fmla="*/ 3882479 w 5116602"/>
                <a:gd name="connsiteY56" fmla="*/ 24894 h 4710300"/>
                <a:gd name="connsiteX57" fmla="*/ 3934351 w 5116602"/>
                <a:gd name="connsiteY57" fmla="*/ 22932 h 4710300"/>
                <a:gd name="connsiteX58" fmla="*/ 3985732 w 5116602"/>
                <a:gd name="connsiteY58" fmla="*/ 22318 h 4710300"/>
                <a:gd name="connsiteX59" fmla="*/ 4036623 w 5116602"/>
                <a:gd name="connsiteY59" fmla="*/ 23177 h 4710300"/>
                <a:gd name="connsiteX60" fmla="*/ 4086901 w 5116602"/>
                <a:gd name="connsiteY60" fmla="*/ 25507 h 4710300"/>
                <a:gd name="connsiteX61" fmla="*/ 4110323 w 5116602"/>
                <a:gd name="connsiteY61" fmla="*/ 2698 h 4710300"/>
                <a:gd name="connsiteX62" fmla="*/ 4059065 w 5116602"/>
                <a:gd name="connsiteY62" fmla="*/ 613 h 4710300"/>
                <a:gd name="connsiteX63" fmla="*/ 4007315 w 5116602"/>
                <a:gd name="connsiteY63" fmla="*/ 0 h 4710300"/>
                <a:gd name="connsiteX64" fmla="*/ 3955075 w 5116602"/>
                <a:gd name="connsiteY64" fmla="*/ 736 h 4710300"/>
                <a:gd name="connsiteX65" fmla="*/ 3902467 w 5116602"/>
                <a:gd name="connsiteY65" fmla="*/ 2943 h 4710300"/>
                <a:gd name="connsiteX66" fmla="*/ 2307065 w 5116602"/>
                <a:gd name="connsiteY66" fmla="*/ 557594 h 4710300"/>
                <a:gd name="connsiteX67" fmla="*/ 2256909 w 5116602"/>
                <a:gd name="connsiteY67" fmla="*/ 588006 h 4710300"/>
                <a:gd name="connsiteX68" fmla="*/ 2207122 w 5116602"/>
                <a:gd name="connsiteY68" fmla="*/ 618908 h 4710300"/>
                <a:gd name="connsiteX69" fmla="*/ 2157703 w 5116602"/>
                <a:gd name="connsiteY69" fmla="*/ 650301 h 4710300"/>
                <a:gd name="connsiteX70" fmla="*/ 2108651 w 5116602"/>
                <a:gd name="connsiteY70" fmla="*/ 682308 h 4710300"/>
                <a:gd name="connsiteX71" fmla="*/ 2109141 w 5116602"/>
                <a:gd name="connsiteY71" fmla="*/ 693589 h 4710300"/>
                <a:gd name="connsiteX72" fmla="*/ 2157703 w 5116602"/>
                <a:gd name="connsiteY72" fmla="*/ 661951 h 4710300"/>
                <a:gd name="connsiteX73" fmla="*/ 2206631 w 5116602"/>
                <a:gd name="connsiteY73" fmla="*/ 630803 h 4710300"/>
                <a:gd name="connsiteX74" fmla="*/ 2255928 w 5116602"/>
                <a:gd name="connsiteY74" fmla="*/ 600269 h 4710300"/>
                <a:gd name="connsiteX75" fmla="*/ 2305716 w 5116602"/>
                <a:gd name="connsiteY75" fmla="*/ 570225 h 4710300"/>
                <a:gd name="connsiteX76" fmla="*/ 2307065 w 5116602"/>
                <a:gd name="connsiteY76" fmla="*/ 557594 h 4710300"/>
                <a:gd name="connsiteX77" fmla="*/ 4155573 w 5116602"/>
                <a:gd name="connsiteY77" fmla="*/ 6009 h 4710300"/>
                <a:gd name="connsiteX78" fmla="*/ 4131416 w 5116602"/>
                <a:gd name="connsiteY78" fmla="*/ 28940 h 4710300"/>
                <a:gd name="connsiteX79" fmla="*/ 4181080 w 5116602"/>
                <a:gd name="connsiteY79" fmla="*/ 34091 h 4710300"/>
                <a:gd name="connsiteX80" fmla="*/ 4230132 w 5116602"/>
                <a:gd name="connsiteY80" fmla="*/ 40835 h 4710300"/>
                <a:gd name="connsiteX81" fmla="*/ 4278448 w 5116602"/>
                <a:gd name="connsiteY81" fmla="*/ 49297 h 4710300"/>
                <a:gd name="connsiteX82" fmla="*/ 4326028 w 5116602"/>
                <a:gd name="connsiteY82" fmla="*/ 59352 h 4710300"/>
                <a:gd name="connsiteX83" fmla="*/ 4353619 w 5116602"/>
                <a:gd name="connsiteY83" fmla="*/ 35808 h 4710300"/>
                <a:gd name="connsiteX84" fmla="*/ 4305181 w 5116602"/>
                <a:gd name="connsiteY84" fmla="*/ 25875 h 4710300"/>
                <a:gd name="connsiteX85" fmla="*/ 4256007 w 5116602"/>
                <a:gd name="connsiteY85" fmla="*/ 17659 h 4710300"/>
                <a:gd name="connsiteX86" fmla="*/ 4206097 w 5116602"/>
                <a:gd name="connsiteY86" fmla="*/ 11037 h 4710300"/>
                <a:gd name="connsiteX87" fmla="*/ 4155573 w 5116602"/>
                <a:gd name="connsiteY87" fmla="*/ 6009 h 4710300"/>
                <a:gd name="connsiteX88" fmla="*/ 2065240 w 5116602"/>
                <a:gd name="connsiteY88" fmla="*/ 711125 h 4710300"/>
                <a:gd name="connsiteX89" fmla="*/ 2016556 w 5116602"/>
                <a:gd name="connsiteY89" fmla="*/ 744235 h 4710300"/>
                <a:gd name="connsiteX90" fmla="*/ 1968241 w 5116602"/>
                <a:gd name="connsiteY90" fmla="*/ 777836 h 4710300"/>
                <a:gd name="connsiteX91" fmla="*/ 1920293 w 5116602"/>
                <a:gd name="connsiteY91" fmla="*/ 811926 h 4710300"/>
                <a:gd name="connsiteX92" fmla="*/ 1872713 w 5116602"/>
                <a:gd name="connsiteY92" fmla="*/ 846508 h 4710300"/>
                <a:gd name="connsiteX93" fmla="*/ 1875411 w 5116602"/>
                <a:gd name="connsiteY93" fmla="*/ 856195 h 4710300"/>
                <a:gd name="connsiteX94" fmla="*/ 1922500 w 5116602"/>
                <a:gd name="connsiteY94" fmla="*/ 821982 h 4710300"/>
                <a:gd name="connsiteX95" fmla="*/ 1969958 w 5116602"/>
                <a:gd name="connsiteY95" fmla="*/ 788259 h 4710300"/>
                <a:gd name="connsiteX96" fmla="*/ 2017783 w 5116602"/>
                <a:gd name="connsiteY96" fmla="*/ 755027 h 4710300"/>
                <a:gd name="connsiteX97" fmla="*/ 2065976 w 5116602"/>
                <a:gd name="connsiteY97" fmla="*/ 722285 h 4710300"/>
                <a:gd name="connsiteX98" fmla="*/ 2064995 w 5116602"/>
                <a:gd name="connsiteY98" fmla="*/ 711248 h 4710300"/>
                <a:gd name="connsiteX99" fmla="*/ 4396172 w 5116602"/>
                <a:gd name="connsiteY99" fmla="*/ 46109 h 4710300"/>
                <a:gd name="connsiteX100" fmla="*/ 4367722 w 5116602"/>
                <a:gd name="connsiteY100" fmla="*/ 69776 h 4710300"/>
                <a:gd name="connsiteX101" fmla="*/ 4413953 w 5116602"/>
                <a:gd name="connsiteY101" fmla="*/ 83142 h 4710300"/>
                <a:gd name="connsiteX102" fmla="*/ 4459325 w 5116602"/>
                <a:gd name="connsiteY102" fmla="*/ 98348 h 4710300"/>
                <a:gd name="connsiteX103" fmla="*/ 4503717 w 5116602"/>
                <a:gd name="connsiteY103" fmla="*/ 115394 h 4710300"/>
                <a:gd name="connsiteX104" fmla="*/ 4547128 w 5116602"/>
                <a:gd name="connsiteY104" fmla="*/ 134279 h 4710300"/>
                <a:gd name="connsiteX105" fmla="*/ 4579256 w 5116602"/>
                <a:gd name="connsiteY105" fmla="*/ 110489 h 4710300"/>
                <a:gd name="connsiteX106" fmla="*/ 4534988 w 5116602"/>
                <a:gd name="connsiteY106" fmla="*/ 91604 h 4710300"/>
                <a:gd name="connsiteX107" fmla="*/ 4489737 w 5116602"/>
                <a:gd name="connsiteY107" fmla="*/ 74681 h 4710300"/>
                <a:gd name="connsiteX108" fmla="*/ 4443506 w 5116602"/>
                <a:gd name="connsiteY108" fmla="*/ 59598 h 4710300"/>
                <a:gd name="connsiteX109" fmla="*/ 4396417 w 5116602"/>
                <a:gd name="connsiteY109" fmla="*/ 46354 h 4710300"/>
                <a:gd name="connsiteX110" fmla="*/ 1830774 w 5116602"/>
                <a:gd name="connsiteY110" fmla="*/ 877533 h 4710300"/>
                <a:gd name="connsiteX111" fmla="*/ 1783807 w 5116602"/>
                <a:gd name="connsiteY111" fmla="*/ 913095 h 4710300"/>
                <a:gd name="connsiteX112" fmla="*/ 1737208 w 5116602"/>
                <a:gd name="connsiteY112" fmla="*/ 949148 h 4710300"/>
                <a:gd name="connsiteX113" fmla="*/ 1690977 w 5116602"/>
                <a:gd name="connsiteY113" fmla="*/ 985569 h 4710300"/>
                <a:gd name="connsiteX114" fmla="*/ 1644991 w 5116602"/>
                <a:gd name="connsiteY114" fmla="*/ 1022480 h 4710300"/>
                <a:gd name="connsiteX115" fmla="*/ 1649773 w 5116602"/>
                <a:gd name="connsiteY115" fmla="*/ 1030574 h 4710300"/>
                <a:gd name="connsiteX116" fmla="*/ 1695269 w 5116602"/>
                <a:gd name="connsiteY116" fmla="*/ 994030 h 4710300"/>
                <a:gd name="connsiteX117" fmla="*/ 1741132 w 5116602"/>
                <a:gd name="connsiteY117" fmla="*/ 957855 h 4710300"/>
                <a:gd name="connsiteX118" fmla="*/ 1787363 w 5116602"/>
                <a:gd name="connsiteY118" fmla="*/ 922170 h 4710300"/>
                <a:gd name="connsiteX119" fmla="*/ 1833962 w 5116602"/>
                <a:gd name="connsiteY119" fmla="*/ 886975 h 4710300"/>
                <a:gd name="connsiteX120" fmla="*/ 1830896 w 5116602"/>
                <a:gd name="connsiteY120" fmla="*/ 877656 h 4710300"/>
                <a:gd name="connsiteX121" fmla="*/ 4617639 w 5116602"/>
                <a:gd name="connsiteY121" fmla="*/ 128883 h 4710300"/>
                <a:gd name="connsiteX122" fmla="*/ 4584652 w 5116602"/>
                <a:gd name="connsiteY122" fmla="*/ 152673 h 4710300"/>
                <a:gd name="connsiteX123" fmla="*/ 4625856 w 5116602"/>
                <a:gd name="connsiteY123" fmla="*/ 175237 h 4710300"/>
                <a:gd name="connsiteX124" fmla="*/ 4665955 w 5116602"/>
                <a:gd name="connsiteY124" fmla="*/ 199885 h 4710300"/>
                <a:gd name="connsiteX125" fmla="*/ 4704706 w 5116602"/>
                <a:gd name="connsiteY125" fmla="*/ 226618 h 4710300"/>
                <a:gd name="connsiteX126" fmla="*/ 4742108 w 5116602"/>
                <a:gd name="connsiteY126" fmla="*/ 255436 h 4710300"/>
                <a:gd name="connsiteX127" fmla="*/ 4778896 w 5116602"/>
                <a:gd name="connsiteY127" fmla="*/ 232014 h 4710300"/>
                <a:gd name="connsiteX128" fmla="*/ 4740514 w 5116602"/>
                <a:gd name="connsiteY128" fmla="*/ 203074 h 4710300"/>
                <a:gd name="connsiteX129" fmla="*/ 4700782 w 5116602"/>
                <a:gd name="connsiteY129" fmla="*/ 176341 h 4710300"/>
                <a:gd name="connsiteX130" fmla="*/ 4659824 w 5116602"/>
                <a:gd name="connsiteY130" fmla="*/ 151692 h 4710300"/>
                <a:gd name="connsiteX131" fmla="*/ 4617639 w 5116602"/>
                <a:gd name="connsiteY131" fmla="*/ 129128 h 4710300"/>
                <a:gd name="connsiteX132" fmla="*/ 1604278 w 5116602"/>
                <a:gd name="connsiteY132" fmla="*/ 1055713 h 4710300"/>
                <a:gd name="connsiteX133" fmla="*/ 1559028 w 5116602"/>
                <a:gd name="connsiteY133" fmla="*/ 1093482 h 4710300"/>
                <a:gd name="connsiteX134" fmla="*/ 1514146 w 5116602"/>
                <a:gd name="connsiteY134" fmla="*/ 1131743 h 4710300"/>
                <a:gd name="connsiteX135" fmla="*/ 1469631 w 5116602"/>
                <a:gd name="connsiteY135" fmla="*/ 1170493 h 4710300"/>
                <a:gd name="connsiteX136" fmla="*/ 1425485 w 5116602"/>
                <a:gd name="connsiteY136" fmla="*/ 1209612 h 4710300"/>
                <a:gd name="connsiteX137" fmla="*/ 1432230 w 5116602"/>
                <a:gd name="connsiteY137" fmla="*/ 1215866 h 4710300"/>
                <a:gd name="connsiteX138" fmla="*/ 1476008 w 5116602"/>
                <a:gd name="connsiteY138" fmla="*/ 1176993 h 4710300"/>
                <a:gd name="connsiteX139" fmla="*/ 1520155 w 5116602"/>
                <a:gd name="connsiteY139" fmla="*/ 1138610 h 4710300"/>
                <a:gd name="connsiteX140" fmla="*/ 1564669 w 5116602"/>
                <a:gd name="connsiteY140" fmla="*/ 1100718 h 4710300"/>
                <a:gd name="connsiteX141" fmla="*/ 1609428 w 5116602"/>
                <a:gd name="connsiteY141" fmla="*/ 1063316 h 4710300"/>
                <a:gd name="connsiteX142" fmla="*/ 1604278 w 5116602"/>
                <a:gd name="connsiteY142" fmla="*/ 1055590 h 4710300"/>
                <a:gd name="connsiteX143" fmla="*/ 4811516 w 5116602"/>
                <a:gd name="connsiteY143" fmla="*/ 259360 h 4710300"/>
                <a:gd name="connsiteX144" fmla="*/ 4773991 w 5116602"/>
                <a:gd name="connsiteY144" fmla="*/ 282537 h 4710300"/>
                <a:gd name="connsiteX145" fmla="*/ 4808328 w 5116602"/>
                <a:gd name="connsiteY145" fmla="*/ 315402 h 4710300"/>
                <a:gd name="connsiteX146" fmla="*/ 4841069 w 5116602"/>
                <a:gd name="connsiteY146" fmla="*/ 350474 h 4710300"/>
                <a:gd name="connsiteX147" fmla="*/ 4872094 w 5116602"/>
                <a:gd name="connsiteY147" fmla="*/ 387875 h 4710300"/>
                <a:gd name="connsiteX148" fmla="*/ 4901157 w 5116602"/>
                <a:gd name="connsiteY148" fmla="*/ 427607 h 4710300"/>
                <a:gd name="connsiteX149" fmla="*/ 4942483 w 5116602"/>
                <a:gd name="connsiteY149" fmla="*/ 405411 h 4710300"/>
                <a:gd name="connsiteX150" fmla="*/ 4912317 w 5116602"/>
                <a:gd name="connsiteY150" fmla="*/ 365312 h 4710300"/>
                <a:gd name="connsiteX151" fmla="*/ 4880433 w 5116602"/>
                <a:gd name="connsiteY151" fmla="*/ 327665 h 4710300"/>
                <a:gd name="connsiteX152" fmla="*/ 4846833 w 5116602"/>
                <a:gd name="connsiteY152" fmla="*/ 292347 h 4710300"/>
                <a:gd name="connsiteX153" fmla="*/ 4811516 w 5116602"/>
                <a:gd name="connsiteY153" fmla="*/ 259360 h 4710300"/>
                <a:gd name="connsiteX154" fmla="*/ 1386734 w 5116602"/>
                <a:gd name="connsiteY154" fmla="*/ 1244807 h 4710300"/>
                <a:gd name="connsiteX155" fmla="*/ 1343446 w 5116602"/>
                <a:gd name="connsiteY155" fmla="*/ 1284661 h 4710300"/>
                <a:gd name="connsiteX156" fmla="*/ 1300526 w 5116602"/>
                <a:gd name="connsiteY156" fmla="*/ 1325006 h 4710300"/>
                <a:gd name="connsiteX157" fmla="*/ 1257974 w 5116602"/>
                <a:gd name="connsiteY157" fmla="*/ 1365841 h 4710300"/>
                <a:gd name="connsiteX158" fmla="*/ 1215790 w 5116602"/>
                <a:gd name="connsiteY158" fmla="*/ 1407167 h 4710300"/>
                <a:gd name="connsiteX159" fmla="*/ 1224496 w 5116602"/>
                <a:gd name="connsiteY159" fmla="*/ 1411705 h 4710300"/>
                <a:gd name="connsiteX160" fmla="*/ 1266313 w 5116602"/>
                <a:gd name="connsiteY160" fmla="*/ 1370747 h 4710300"/>
                <a:gd name="connsiteX161" fmla="*/ 1308497 w 5116602"/>
                <a:gd name="connsiteY161" fmla="*/ 1330279 h 4710300"/>
                <a:gd name="connsiteX162" fmla="*/ 1351049 w 5116602"/>
                <a:gd name="connsiteY162" fmla="*/ 1290302 h 4710300"/>
                <a:gd name="connsiteX163" fmla="*/ 1393969 w 5116602"/>
                <a:gd name="connsiteY163" fmla="*/ 1250815 h 4710300"/>
                <a:gd name="connsiteX164" fmla="*/ 1386857 w 5116602"/>
                <a:gd name="connsiteY164" fmla="*/ 1244807 h 4710300"/>
                <a:gd name="connsiteX165" fmla="*/ 4967377 w 5116602"/>
                <a:gd name="connsiteY165" fmla="*/ 442813 h 4710300"/>
                <a:gd name="connsiteX166" fmla="*/ 4925315 w 5116602"/>
                <a:gd name="connsiteY166" fmla="*/ 464641 h 4710300"/>
                <a:gd name="connsiteX167" fmla="*/ 4950577 w 5116602"/>
                <a:gd name="connsiteY167" fmla="*/ 508542 h 4710300"/>
                <a:gd name="connsiteX168" fmla="*/ 4973631 w 5116602"/>
                <a:gd name="connsiteY168" fmla="*/ 554896 h 4710300"/>
                <a:gd name="connsiteX169" fmla="*/ 4994478 w 5116602"/>
                <a:gd name="connsiteY169" fmla="*/ 603825 h 4710300"/>
                <a:gd name="connsiteX170" fmla="*/ 5012995 w 5116602"/>
                <a:gd name="connsiteY170" fmla="*/ 655207 h 4710300"/>
                <a:gd name="connsiteX171" fmla="*/ 5058368 w 5116602"/>
                <a:gd name="connsiteY171" fmla="*/ 635463 h 4710300"/>
                <a:gd name="connsiteX172" fmla="*/ 5039115 w 5116602"/>
                <a:gd name="connsiteY172" fmla="*/ 583469 h 4710300"/>
                <a:gd name="connsiteX173" fmla="*/ 5017410 w 5116602"/>
                <a:gd name="connsiteY173" fmla="*/ 534049 h 4710300"/>
                <a:gd name="connsiteX174" fmla="*/ 4993497 w 5116602"/>
                <a:gd name="connsiteY174" fmla="*/ 487205 h 4710300"/>
                <a:gd name="connsiteX175" fmla="*/ 4967377 w 5116602"/>
                <a:gd name="connsiteY175" fmla="*/ 442813 h 4710300"/>
                <a:gd name="connsiteX176" fmla="*/ 1178633 w 5116602"/>
                <a:gd name="connsiteY176" fmla="*/ 1444201 h 4710300"/>
                <a:gd name="connsiteX177" fmla="*/ 1137552 w 5116602"/>
                <a:gd name="connsiteY177" fmla="*/ 1486140 h 4710300"/>
                <a:gd name="connsiteX178" fmla="*/ 1096839 w 5116602"/>
                <a:gd name="connsiteY178" fmla="*/ 1528447 h 4710300"/>
                <a:gd name="connsiteX179" fmla="*/ 1056494 w 5116602"/>
                <a:gd name="connsiteY179" fmla="*/ 1571245 h 4710300"/>
                <a:gd name="connsiteX180" fmla="*/ 1016517 w 5116602"/>
                <a:gd name="connsiteY180" fmla="*/ 1614656 h 4710300"/>
                <a:gd name="connsiteX181" fmla="*/ 1027186 w 5116602"/>
                <a:gd name="connsiteY181" fmla="*/ 1617231 h 4710300"/>
                <a:gd name="connsiteX182" fmla="*/ 1066795 w 5116602"/>
                <a:gd name="connsiteY182" fmla="*/ 1574311 h 4710300"/>
                <a:gd name="connsiteX183" fmla="*/ 1106772 w 5116602"/>
                <a:gd name="connsiteY183" fmla="*/ 1531881 h 4710300"/>
                <a:gd name="connsiteX184" fmla="*/ 1147117 w 5116602"/>
                <a:gd name="connsiteY184" fmla="*/ 1489942 h 4710300"/>
                <a:gd name="connsiteX185" fmla="*/ 1187830 w 5116602"/>
                <a:gd name="connsiteY185" fmla="*/ 1448493 h 4710300"/>
                <a:gd name="connsiteX186" fmla="*/ 1178756 w 5116602"/>
                <a:gd name="connsiteY186" fmla="*/ 1444324 h 4710300"/>
                <a:gd name="connsiteX187" fmla="*/ 5073329 w 5116602"/>
                <a:gd name="connsiteY187" fmla="*/ 683656 h 4710300"/>
                <a:gd name="connsiteX188" fmla="*/ 5027343 w 5116602"/>
                <a:gd name="connsiteY188" fmla="*/ 702909 h 4710300"/>
                <a:gd name="connsiteX189" fmla="*/ 5040832 w 5116602"/>
                <a:gd name="connsiteY189" fmla="*/ 758460 h 4710300"/>
                <a:gd name="connsiteX190" fmla="*/ 5051746 w 5116602"/>
                <a:gd name="connsiteY190" fmla="*/ 816586 h 4710300"/>
                <a:gd name="connsiteX191" fmla="*/ 5059839 w 5116602"/>
                <a:gd name="connsiteY191" fmla="*/ 877288 h 4710300"/>
                <a:gd name="connsiteX192" fmla="*/ 5065112 w 5116602"/>
                <a:gd name="connsiteY192" fmla="*/ 940687 h 4710300"/>
                <a:gd name="connsiteX193" fmla="*/ 5113674 w 5116602"/>
                <a:gd name="connsiteY193" fmla="*/ 924745 h 4710300"/>
                <a:gd name="connsiteX194" fmla="*/ 5107910 w 5116602"/>
                <a:gd name="connsiteY194" fmla="*/ 860365 h 4710300"/>
                <a:gd name="connsiteX195" fmla="*/ 5099204 w 5116602"/>
                <a:gd name="connsiteY195" fmla="*/ 798805 h 4710300"/>
                <a:gd name="connsiteX196" fmla="*/ 5087676 w 5116602"/>
                <a:gd name="connsiteY196" fmla="*/ 739943 h 4710300"/>
                <a:gd name="connsiteX197" fmla="*/ 5073451 w 5116602"/>
                <a:gd name="connsiteY197" fmla="*/ 683656 h 4710300"/>
                <a:gd name="connsiteX198" fmla="*/ 981078 w 5116602"/>
                <a:gd name="connsiteY198" fmla="*/ 1653529 h 4710300"/>
                <a:gd name="connsiteX199" fmla="*/ 942327 w 5116602"/>
                <a:gd name="connsiteY199" fmla="*/ 1697185 h 4710300"/>
                <a:gd name="connsiteX200" fmla="*/ 903944 w 5116602"/>
                <a:gd name="connsiteY200" fmla="*/ 1741454 h 4710300"/>
                <a:gd name="connsiteX201" fmla="*/ 865929 w 5116602"/>
                <a:gd name="connsiteY201" fmla="*/ 1786213 h 4710300"/>
                <a:gd name="connsiteX202" fmla="*/ 828282 w 5116602"/>
                <a:gd name="connsiteY202" fmla="*/ 1831464 h 4710300"/>
                <a:gd name="connsiteX203" fmla="*/ 840790 w 5116602"/>
                <a:gd name="connsiteY203" fmla="*/ 1832077 h 4710300"/>
                <a:gd name="connsiteX204" fmla="*/ 878069 w 5116602"/>
                <a:gd name="connsiteY204" fmla="*/ 1787195 h 4710300"/>
                <a:gd name="connsiteX205" fmla="*/ 915716 w 5116602"/>
                <a:gd name="connsiteY205" fmla="*/ 1742803 h 4710300"/>
                <a:gd name="connsiteX206" fmla="*/ 953609 w 5116602"/>
                <a:gd name="connsiteY206" fmla="*/ 1699024 h 4710300"/>
                <a:gd name="connsiteX207" fmla="*/ 991869 w 5116602"/>
                <a:gd name="connsiteY207" fmla="*/ 1655736 h 4710300"/>
                <a:gd name="connsiteX208" fmla="*/ 980832 w 5116602"/>
                <a:gd name="connsiteY208" fmla="*/ 1653529 h 4710300"/>
                <a:gd name="connsiteX209" fmla="*/ 5116249 w 5116602"/>
                <a:gd name="connsiteY209" fmla="*/ 983607 h 4710300"/>
                <a:gd name="connsiteX210" fmla="*/ 5066952 w 5116602"/>
                <a:gd name="connsiteY210" fmla="*/ 998813 h 4710300"/>
                <a:gd name="connsiteX211" fmla="*/ 5066339 w 5116602"/>
                <a:gd name="connsiteY211" fmla="*/ 1065768 h 4710300"/>
                <a:gd name="connsiteX212" fmla="*/ 5062537 w 5116602"/>
                <a:gd name="connsiteY212" fmla="*/ 1135422 h 4710300"/>
                <a:gd name="connsiteX213" fmla="*/ 5055425 w 5116602"/>
                <a:gd name="connsiteY213" fmla="*/ 1207650 h 4710300"/>
                <a:gd name="connsiteX214" fmla="*/ 5044879 w 5116602"/>
                <a:gd name="connsiteY214" fmla="*/ 1282454 h 4710300"/>
                <a:gd name="connsiteX215" fmla="*/ 5095770 w 5116602"/>
                <a:gd name="connsiteY215" fmla="*/ 1271662 h 4710300"/>
                <a:gd name="connsiteX216" fmla="*/ 5105948 w 5116602"/>
                <a:gd name="connsiteY216" fmla="*/ 1195632 h 4710300"/>
                <a:gd name="connsiteX217" fmla="*/ 5112692 w 5116602"/>
                <a:gd name="connsiteY217" fmla="*/ 1122300 h 4710300"/>
                <a:gd name="connsiteX218" fmla="*/ 5116126 w 5116602"/>
                <a:gd name="connsiteY218" fmla="*/ 1051666 h 4710300"/>
                <a:gd name="connsiteX219" fmla="*/ 5116249 w 5116602"/>
                <a:gd name="connsiteY219" fmla="*/ 983730 h 4710300"/>
                <a:gd name="connsiteX220" fmla="*/ 795663 w 5116602"/>
                <a:gd name="connsiteY220" fmla="*/ 1871931 h 4710300"/>
                <a:gd name="connsiteX221" fmla="*/ 759610 w 5116602"/>
                <a:gd name="connsiteY221" fmla="*/ 1917304 h 4710300"/>
                <a:gd name="connsiteX222" fmla="*/ 723925 w 5116602"/>
                <a:gd name="connsiteY222" fmla="*/ 1963290 h 4710300"/>
                <a:gd name="connsiteX223" fmla="*/ 688608 w 5116602"/>
                <a:gd name="connsiteY223" fmla="*/ 2009889 h 4710300"/>
                <a:gd name="connsiteX224" fmla="*/ 653658 w 5116602"/>
                <a:gd name="connsiteY224" fmla="*/ 2057101 h 4710300"/>
                <a:gd name="connsiteX225" fmla="*/ 668129 w 5116602"/>
                <a:gd name="connsiteY225" fmla="*/ 2055629 h 4710300"/>
                <a:gd name="connsiteX226" fmla="*/ 702587 w 5116602"/>
                <a:gd name="connsiteY226" fmla="*/ 2008908 h 4710300"/>
                <a:gd name="connsiteX227" fmla="*/ 737537 w 5116602"/>
                <a:gd name="connsiteY227" fmla="*/ 1962799 h 4710300"/>
                <a:gd name="connsiteX228" fmla="*/ 772854 w 5116602"/>
                <a:gd name="connsiteY228" fmla="*/ 1917304 h 4710300"/>
                <a:gd name="connsiteX229" fmla="*/ 808539 w 5116602"/>
                <a:gd name="connsiteY229" fmla="*/ 1872299 h 4710300"/>
                <a:gd name="connsiteX230" fmla="*/ 795663 w 5116602"/>
                <a:gd name="connsiteY230" fmla="*/ 1872054 h 4710300"/>
                <a:gd name="connsiteX231" fmla="*/ 5083875 w 5116602"/>
                <a:gd name="connsiteY231" fmla="*/ 1340580 h 4710300"/>
                <a:gd name="connsiteX232" fmla="*/ 5032616 w 5116602"/>
                <a:gd name="connsiteY232" fmla="*/ 1350390 h 4710300"/>
                <a:gd name="connsiteX233" fmla="*/ 5026852 w 5116602"/>
                <a:gd name="connsiteY233" fmla="*/ 1378472 h 4710300"/>
                <a:gd name="connsiteX234" fmla="*/ 5020721 w 5116602"/>
                <a:gd name="connsiteY234" fmla="*/ 1406799 h 4710300"/>
                <a:gd name="connsiteX235" fmla="*/ 5014099 w 5116602"/>
                <a:gd name="connsiteY235" fmla="*/ 1435495 h 4710300"/>
                <a:gd name="connsiteX236" fmla="*/ 5006986 w 5116602"/>
                <a:gd name="connsiteY236" fmla="*/ 1464558 h 4710300"/>
                <a:gd name="connsiteX237" fmla="*/ 4984668 w 5116602"/>
                <a:gd name="connsiteY237" fmla="*/ 1546351 h 4710300"/>
                <a:gd name="connsiteX238" fmla="*/ 4958793 w 5116602"/>
                <a:gd name="connsiteY238" fmla="*/ 1629494 h 4710300"/>
                <a:gd name="connsiteX239" fmla="*/ 4929362 w 5116602"/>
                <a:gd name="connsiteY239" fmla="*/ 1713862 h 4710300"/>
                <a:gd name="connsiteX240" fmla="*/ 4896375 w 5116602"/>
                <a:gd name="connsiteY240" fmla="*/ 1799457 h 4710300"/>
                <a:gd name="connsiteX241" fmla="*/ 4947634 w 5116602"/>
                <a:gd name="connsiteY241" fmla="*/ 1797495 h 4710300"/>
                <a:gd name="connsiteX242" fmla="*/ 4980621 w 5116602"/>
                <a:gd name="connsiteY242" fmla="*/ 1710429 h 4710300"/>
                <a:gd name="connsiteX243" fmla="*/ 5010052 w 5116602"/>
                <a:gd name="connsiteY243" fmla="*/ 1624466 h 4710300"/>
                <a:gd name="connsiteX244" fmla="*/ 5035927 w 5116602"/>
                <a:gd name="connsiteY244" fmla="*/ 1539852 h 4710300"/>
                <a:gd name="connsiteX245" fmla="*/ 5058245 w 5116602"/>
                <a:gd name="connsiteY245" fmla="*/ 1456710 h 4710300"/>
                <a:gd name="connsiteX246" fmla="*/ 5065358 w 5116602"/>
                <a:gd name="connsiteY246" fmla="*/ 1427156 h 4710300"/>
                <a:gd name="connsiteX247" fmla="*/ 5071980 w 5116602"/>
                <a:gd name="connsiteY247" fmla="*/ 1397970 h 4710300"/>
                <a:gd name="connsiteX248" fmla="*/ 5078111 w 5116602"/>
                <a:gd name="connsiteY248" fmla="*/ 1369152 h 4710300"/>
                <a:gd name="connsiteX249" fmla="*/ 5083752 w 5116602"/>
                <a:gd name="connsiteY249" fmla="*/ 1340702 h 4710300"/>
                <a:gd name="connsiteX250" fmla="*/ 623492 w 5116602"/>
                <a:gd name="connsiteY250" fmla="*/ 2098917 h 4710300"/>
                <a:gd name="connsiteX251" fmla="*/ 616502 w 5116602"/>
                <a:gd name="connsiteY251" fmla="*/ 2108728 h 4710300"/>
                <a:gd name="connsiteX252" fmla="*/ 609512 w 5116602"/>
                <a:gd name="connsiteY252" fmla="*/ 2118538 h 4710300"/>
                <a:gd name="connsiteX253" fmla="*/ 602522 w 5116602"/>
                <a:gd name="connsiteY253" fmla="*/ 2128348 h 4710300"/>
                <a:gd name="connsiteX254" fmla="*/ 595532 w 5116602"/>
                <a:gd name="connsiteY254" fmla="*/ 2138281 h 4710300"/>
                <a:gd name="connsiteX255" fmla="*/ 569167 w 5116602"/>
                <a:gd name="connsiteY255" fmla="*/ 2176296 h 4710300"/>
                <a:gd name="connsiteX256" fmla="*/ 543415 w 5116602"/>
                <a:gd name="connsiteY256" fmla="*/ 2214311 h 4710300"/>
                <a:gd name="connsiteX257" fmla="*/ 518153 w 5116602"/>
                <a:gd name="connsiteY257" fmla="*/ 2252326 h 4710300"/>
                <a:gd name="connsiteX258" fmla="*/ 493382 w 5116602"/>
                <a:gd name="connsiteY258" fmla="*/ 2290464 h 4710300"/>
                <a:gd name="connsiteX259" fmla="*/ 509815 w 5116602"/>
                <a:gd name="connsiteY259" fmla="*/ 2286662 h 4710300"/>
                <a:gd name="connsiteX260" fmla="*/ 534218 w 5116602"/>
                <a:gd name="connsiteY260" fmla="*/ 2249015 h 4710300"/>
                <a:gd name="connsiteX261" fmla="*/ 559234 w 5116602"/>
                <a:gd name="connsiteY261" fmla="*/ 2211368 h 4710300"/>
                <a:gd name="connsiteX262" fmla="*/ 584741 w 5116602"/>
                <a:gd name="connsiteY262" fmla="*/ 2173721 h 4710300"/>
                <a:gd name="connsiteX263" fmla="*/ 610738 w 5116602"/>
                <a:gd name="connsiteY263" fmla="*/ 2136074 h 4710300"/>
                <a:gd name="connsiteX264" fmla="*/ 617605 w 5116602"/>
                <a:gd name="connsiteY264" fmla="*/ 2126264 h 4710300"/>
                <a:gd name="connsiteX265" fmla="*/ 624473 w 5116602"/>
                <a:gd name="connsiteY265" fmla="*/ 2116453 h 4710300"/>
                <a:gd name="connsiteX266" fmla="*/ 631340 w 5116602"/>
                <a:gd name="connsiteY266" fmla="*/ 2106766 h 4710300"/>
                <a:gd name="connsiteX267" fmla="*/ 638207 w 5116602"/>
                <a:gd name="connsiteY267" fmla="*/ 2097078 h 4710300"/>
                <a:gd name="connsiteX268" fmla="*/ 623369 w 5116602"/>
                <a:gd name="connsiteY268" fmla="*/ 2099040 h 4710300"/>
                <a:gd name="connsiteX269" fmla="*/ 482836 w 5116602"/>
                <a:gd name="connsiteY269" fmla="*/ 2329460 h 4710300"/>
                <a:gd name="connsiteX270" fmla="*/ 466036 w 5116602"/>
                <a:gd name="connsiteY270" fmla="*/ 2333752 h 4710300"/>
                <a:gd name="connsiteX271" fmla="*/ 435624 w 5116602"/>
                <a:gd name="connsiteY271" fmla="*/ 2383049 h 4710300"/>
                <a:gd name="connsiteX272" fmla="*/ 406070 w 5116602"/>
                <a:gd name="connsiteY272" fmla="*/ 2432345 h 4710300"/>
                <a:gd name="connsiteX273" fmla="*/ 377498 w 5116602"/>
                <a:gd name="connsiteY273" fmla="*/ 2481765 h 4710300"/>
                <a:gd name="connsiteX274" fmla="*/ 349784 w 5116602"/>
                <a:gd name="connsiteY274" fmla="*/ 2531184 h 4710300"/>
                <a:gd name="connsiteX275" fmla="*/ 368178 w 5116602"/>
                <a:gd name="connsiteY275" fmla="*/ 2524685 h 4710300"/>
                <a:gd name="connsiteX276" fmla="*/ 395524 w 5116602"/>
                <a:gd name="connsiteY276" fmla="*/ 2475756 h 4710300"/>
                <a:gd name="connsiteX277" fmla="*/ 423729 w 5116602"/>
                <a:gd name="connsiteY277" fmla="*/ 2426950 h 4710300"/>
                <a:gd name="connsiteX278" fmla="*/ 452792 w 5116602"/>
                <a:gd name="connsiteY278" fmla="*/ 2378144 h 4710300"/>
                <a:gd name="connsiteX279" fmla="*/ 482836 w 5116602"/>
                <a:gd name="connsiteY279" fmla="*/ 2329337 h 4710300"/>
                <a:gd name="connsiteX280" fmla="*/ 4863756 w 5116602"/>
                <a:gd name="connsiteY280" fmla="*/ 1877327 h 4710300"/>
                <a:gd name="connsiteX281" fmla="*/ 4823166 w 5116602"/>
                <a:gd name="connsiteY281" fmla="*/ 1966969 h 4710300"/>
                <a:gd name="connsiteX282" fmla="*/ 4779019 w 5116602"/>
                <a:gd name="connsiteY282" fmla="*/ 2057469 h 4710300"/>
                <a:gd name="connsiteX283" fmla="*/ 4731194 w 5116602"/>
                <a:gd name="connsiteY283" fmla="*/ 2148582 h 4710300"/>
                <a:gd name="connsiteX284" fmla="*/ 4679812 w 5116602"/>
                <a:gd name="connsiteY284" fmla="*/ 2240186 h 4710300"/>
                <a:gd name="connsiteX285" fmla="*/ 4728619 w 5116602"/>
                <a:gd name="connsiteY285" fmla="*/ 2246685 h 4710300"/>
                <a:gd name="connsiteX286" fmla="*/ 4780736 w 5116602"/>
                <a:gd name="connsiteY286" fmla="*/ 2153242 h 4710300"/>
                <a:gd name="connsiteX287" fmla="*/ 4829174 w 5116602"/>
                <a:gd name="connsiteY287" fmla="*/ 2060412 h 4710300"/>
                <a:gd name="connsiteX288" fmla="*/ 4873934 w 5116602"/>
                <a:gd name="connsiteY288" fmla="*/ 1968195 h 4710300"/>
                <a:gd name="connsiteX289" fmla="*/ 4914892 w 5116602"/>
                <a:gd name="connsiteY289" fmla="*/ 1876836 h 4710300"/>
                <a:gd name="connsiteX290" fmla="*/ 4863879 w 5116602"/>
                <a:gd name="connsiteY290" fmla="*/ 1877204 h 4710300"/>
                <a:gd name="connsiteX291" fmla="*/ 344511 w 5116602"/>
                <a:gd name="connsiteY291" fmla="*/ 2568831 h 4710300"/>
                <a:gd name="connsiteX292" fmla="*/ 325748 w 5116602"/>
                <a:gd name="connsiteY292" fmla="*/ 2575699 h 4710300"/>
                <a:gd name="connsiteX293" fmla="*/ 299261 w 5116602"/>
                <a:gd name="connsiteY293" fmla="*/ 2626222 h 4710300"/>
                <a:gd name="connsiteX294" fmla="*/ 273754 w 5116602"/>
                <a:gd name="connsiteY294" fmla="*/ 2676745 h 4710300"/>
                <a:gd name="connsiteX295" fmla="*/ 249228 w 5116602"/>
                <a:gd name="connsiteY295" fmla="*/ 2727391 h 4710300"/>
                <a:gd name="connsiteX296" fmla="*/ 225683 w 5116602"/>
                <a:gd name="connsiteY296" fmla="*/ 2778036 h 4710300"/>
                <a:gd name="connsiteX297" fmla="*/ 246040 w 5116602"/>
                <a:gd name="connsiteY297" fmla="*/ 2768717 h 4710300"/>
                <a:gd name="connsiteX298" fmla="*/ 269094 w 5116602"/>
                <a:gd name="connsiteY298" fmla="*/ 2718684 h 4710300"/>
                <a:gd name="connsiteX299" fmla="*/ 293129 w 5116602"/>
                <a:gd name="connsiteY299" fmla="*/ 2668652 h 4710300"/>
                <a:gd name="connsiteX300" fmla="*/ 318146 w 5116602"/>
                <a:gd name="connsiteY300" fmla="*/ 2618742 h 4710300"/>
                <a:gd name="connsiteX301" fmla="*/ 344143 w 5116602"/>
                <a:gd name="connsiteY301" fmla="*/ 2568831 h 4710300"/>
                <a:gd name="connsiteX302" fmla="*/ 4630761 w 5116602"/>
                <a:gd name="connsiteY302" fmla="*/ 2322715 h 4710300"/>
                <a:gd name="connsiteX303" fmla="*/ 4571654 w 5116602"/>
                <a:gd name="connsiteY303" fmla="*/ 2416772 h 4710300"/>
                <a:gd name="connsiteX304" fmla="*/ 4508990 w 5116602"/>
                <a:gd name="connsiteY304" fmla="*/ 2510828 h 4710300"/>
                <a:gd name="connsiteX305" fmla="*/ 4443016 w 5116602"/>
                <a:gd name="connsiteY305" fmla="*/ 2604762 h 4710300"/>
                <a:gd name="connsiteX306" fmla="*/ 4373731 w 5116602"/>
                <a:gd name="connsiteY306" fmla="*/ 2698450 h 4710300"/>
                <a:gd name="connsiteX307" fmla="*/ 4417632 w 5116602"/>
                <a:gd name="connsiteY307" fmla="*/ 2714392 h 4710300"/>
                <a:gd name="connsiteX308" fmla="*/ 4488143 w 5116602"/>
                <a:gd name="connsiteY308" fmla="*/ 2618742 h 4710300"/>
                <a:gd name="connsiteX309" fmla="*/ 4555221 w 5116602"/>
                <a:gd name="connsiteY309" fmla="*/ 2522846 h 4710300"/>
                <a:gd name="connsiteX310" fmla="*/ 4618743 w 5116602"/>
                <a:gd name="connsiteY310" fmla="*/ 2426827 h 4710300"/>
                <a:gd name="connsiteX311" fmla="*/ 4678709 w 5116602"/>
                <a:gd name="connsiteY311" fmla="*/ 2330931 h 4710300"/>
                <a:gd name="connsiteX312" fmla="*/ 4630638 w 5116602"/>
                <a:gd name="connsiteY312" fmla="*/ 2322593 h 4710300"/>
                <a:gd name="connsiteX313" fmla="*/ 226296 w 5116602"/>
                <a:gd name="connsiteY313" fmla="*/ 2813599 h 4710300"/>
                <a:gd name="connsiteX314" fmla="*/ 205695 w 5116602"/>
                <a:gd name="connsiteY314" fmla="*/ 2823409 h 4710300"/>
                <a:gd name="connsiteX315" fmla="*/ 183867 w 5116602"/>
                <a:gd name="connsiteY315" fmla="*/ 2874791 h 4710300"/>
                <a:gd name="connsiteX316" fmla="*/ 163143 w 5116602"/>
                <a:gd name="connsiteY316" fmla="*/ 2926172 h 4710300"/>
                <a:gd name="connsiteX317" fmla="*/ 143522 w 5116602"/>
                <a:gd name="connsiteY317" fmla="*/ 2977554 h 4710300"/>
                <a:gd name="connsiteX318" fmla="*/ 125005 w 5116602"/>
                <a:gd name="connsiteY318" fmla="*/ 3028936 h 4710300"/>
                <a:gd name="connsiteX319" fmla="*/ 147323 w 5116602"/>
                <a:gd name="connsiteY319" fmla="*/ 3016550 h 4710300"/>
                <a:gd name="connsiteX320" fmla="*/ 165472 w 5116602"/>
                <a:gd name="connsiteY320" fmla="*/ 2965781 h 4710300"/>
                <a:gd name="connsiteX321" fmla="*/ 184725 w 5116602"/>
                <a:gd name="connsiteY321" fmla="*/ 2915013 h 4710300"/>
                <a:gd name="connsiteX322" fmla="*/ 205082 w 5116602"/>
                <a:gd name="connsiteY322" fmla="*/ 2864245 h 4710300"/>
                <a:gd name="connsiteX323" fmla="*/ 226542 w 5116602"/>
                <a:gd name="connsiteY323" fmla="*/ 2813599 h 4710300"/>
                <a:gd name="connsiteX324" fmla="*/ 4308860 w 5116602"/>
                <a:gd name="connsiteY324" fmla="*/ 2782206 h 4710300"/>
                <a:gd name="connsiteX325" fmla="*/ 4232707 w 5116602"/>
                <a:gd name="connsiteY325" fmla="*/ 2876017 h 4710300"/>
                <a:gd name="connsiteX326" fmla="*/ 4153611 w 5116602"/>
                <a:gd name="connsiteY326" fmla="*/ 2968970 h 4710300"/>
                <a:gd name="connsiteX327" fmla="*/ 4071573 w 5116602"/>
                <a:gd name="connsiteY327" fmla="*/ 3060942 h 4710300"/>
                <a:gd name="connsiteX328" fmla="*/ 3986836 w 5116602"/>
                <a:gd name="connsiteY328" fmla="*/ 3151810 h 4710300"/>
                <a:gd name="connsiteX329" fmla="*/ 4023747 w 5116602"/>
                <a:gd name="connsiteY329" fmla="*/ 3177194 h 4710300"/>
                <a:gd name="connsiteX330" fmla="*/ 4110078 w 5116602"/>
                <a:gd name="connsiteY330" fmla="*/ 3084486 h 4710300"/>
                <a:gd name="connsiteX331" fmla="*/ 4193588 w 5116602"/>
                <a:gd name="connsiteY331" fmla="*/ 2990553 h 4710300"/>
                <a:gd name="connsiteX332" fmla="*/ 4274156 w 5116602"/>
                <a:gd name="connsiteY332" fmla="*/ 2895638 h 4710300"/>
                <a:gd name="connsiteX333" fmla="*/ 4351657 w 5116602"/>
                <a:gd name="connsiteY333" fmla="*/ 2799864 h 4710300"/>
                <a:gd name="connsiteX334" fmla="*/ 4308737 w 5116602"/>
                <a:gd name="connsiteY334" fmla="*/ 2782206 h 4710300"/>
                <a:gd name="connsiteX335" fmla="*/ 131872 w 5116602"/>
                <a:gd name="connsiteY335" fmla="*/ 3061677 h 4710300"/>
                <a:gd name="connsiteX336" fmla="*/ 109308 w 5116602"/>
                <a:gd name="connsiteY336" fmla="*/ 3074554 h 4710300"/>
                <a:gd name="connsiteX337" fmla="*/ 92876 w 5116602"/>
                <a:gd name="connsiteY337" fmla="*/ 3126303 h 4710300"/>
                <a:gd name="connsiteX338" fmla="*/ 77670 w 5116602"/>
                <a:gd name="connsiteY338" fmla="*/ 3178052 h 4710300"/>
                <a:gd name="connsiteX339" fmla="*/ 63690 w 5116602"/>
                <a:gd name="connsiteY339" fmla="*/ 3229801 h 4710300"/>
                <a:gd name="connsiteX340" fmla="*/ 50937 w 5116602"/>
                <a:gd name="connsiteY340" fmla="*/ 3281429 h 4710300"/>
                <a:gd name="connsiteX341" fmla="*/ 75095 w 5116602"/>
                <a:gd name="connsiteY341" fmla="*/ 3265609 h 4710300"/>
                <a:gd name="connsiteX342" fmla="*/ 87480 w 5116602"/>
                <a:gd name="connsiteY342" fmla="*/ 3214718 h 4710300"/>
                <a:gd name="connsiteX343" fmla="*/ 101092 w 5116602"/>
                <a:gd name="connsiteY343" fmla="*/ 3163705 h 4710300"/>
                <a:gd name="connsiteX344" fmla="*/ 115930 w 5116602"/>
                <a:gd name="connsiteY344" fmla="*/ 3112691 h 4710300"/>
                <a:gd name="connsiteX345" fmla="*/ 131995 w 5116602"/>
                <a:gd name="connsiteY345" fmla="*/ 3061555 h 4710300"/>
                <a:gd name="connsiteX346" fmla="*/ 3909212 w 5116602"/>
                <a:gd name="connsiteY346" fmla="*/ 3232009 h 4710300"/>
                <a:gd name="connsiteX347" fmla="*/ 3819202 w 5116602"/>
                <a:gd name="connsiteY347" fmla="*/ 3320792 h 4710300"/>
                <a:gd name="connsiteX348" fmla="*/ 3726985 w 5116602"/>
                <a:gd name="connsiteY348" fmla="*/ 3407859 h 4710300"/>
                <a:gd name="connsiteX349" fmla="*/ 3632806 w 5116602"/>
                <a:gd name="connsiteY349" fmla="*/ 3493086 h 4710300"/>
                <a:gd name="connsiteX350" fmla="*/ 3536788 w 5116602"/>
                <a:gd name="connsiteY350" fmla="*/ 3576106 h 4710300"/>
                <a:gd name="connsiteX351" fmla="*/ 3564502 w 5116602"/>
                <a:gd name="connsiteY351" fmla="*/ 3610319 h 4710300"/>
                <a:gd name="connsiteX352" fmla="*/ 3662483 w 5116602"/>
                <a:gd name="connsiteY352" fmla="*/ 3525460 h 4710300"/>
                <a:gd name="connsiteX353" fmla="*/ 3758624 w 5116602"/>
                <a:gd name="connsiteY353" fmla="*/ 3438516 h 4710300"/>
                <a:gd name="connsiteX354" fmla="*/ 3852680 w 5116602"/>
                <a:gd name="connsiteY354" fmla="*/ 3349610 h 4710300"/>
                <a:gd name="connsiteX355" fmla="*/ 3944406 w 5116602"/>
                <a:gd name="connsiteY355" fmla="*/ 3258987 h 4710300"/>
                <a:gd name="connsiteX356" fmla="*/ 3909212 w 5116602"/>
                <a:gd name="connsiteY356" fmla="*/ 3232009 h 4710300"/>
                <a:gd name="connsiteX357" fmla="*/ 65039 w 5116602"/>
                <a:gd name="connsiteY357" fmla="*/ 3310982 h 4710300"/>
                <a:gd name="connsiteX358" fmla="*/ 40636 w 5116602"/>
                <a:gd name="connsiteY358" fmla="*/ 3327414 h 4710300"/>
                <a:gd name="connsiteX359" fmla="*/ 30458 w 5116602"/>
                <a:gd name="connsiteY359" fmla="*/ 3379041 h 4710300"/>
                <a:gd name="connsiteX360" fmla="*/ 21629 w 5116602"/>
                <a:gd name="connsiteY360" fmla="*/ 3430545 h 4710300"/>
                <a:gd name="connsiteX361" fmla="*/ 14271 w 5116602"/>
                <a:gd name="connsiteY361" fmla="*/ 3481927 h 4710300"/>
                <a:gd name="connsiteX362" fmla="*/ 8385 w 5116602"/>
                <a:gd name="connsiteY362" fmla="*/ 3533186 h 4710300"/>
                <a:gd name="connsiteX363" fmla="*/ 34137 w 5116602"/>
                <a:gd name="connsiteY363" fmla="*/ 3513688 h 4710300"/>
                <a:gd name="connsiteX364" fmla="*/ 39655 w 5116602"/>
                <a:gd name="connsiteY364" fmla="*/ 3463287 h 4710300"/>
                <a:gd name="connsiteX365" fmla="*/ 46768 w 5116602"/>
                <a:gd name="connsiteY365" fmla="*/ 3412641 h 4710300"/>
                <a:gd name="connsiteX366" fmla="*/ 55229 w 5116602"/>
                <a:gd name="connsiteY366" fmla="*/ 3361873 h 4710300"/>
                <a:gd name="connsiteX367" fmla="*/ 65162 w 5116602"/>
                <a:gd name="connsiteY367" fmla="*/ 3310982 h 4710300"/>
                <a:gd name="connsiteX368" fmla="*/ 3449844 w 5116602"/>
                <a:gd name="connsiteY368" fmla="*/ 3648212 h 4710300"/>
                <a:gd name="connsiteX369" fmla="*/ 3350637 w 5116602"/>
                <a:gd name="connsiteY369" fmla="*/ 3727184 h 4710300"/>
                <a:gd name="connsiteX370" fmla="*/ 3250204 w 5116602"/>
                <a:gd name="connsiteY370" fmla="*/ 3803705 h 4710300"/>
                <a:gd name="connsiteX371" fmla="*/ 3148667 w 5116602"/>
                <a:gd name="connsiteY371" fmla="*/ 3877528 h 4710300"/>
                <a:gd name="connsiteX372" fmla="*/ 3046272 w 5116602"/>
                <a:gd name="connsiteY372" fmla="*/ 3948530 h 4710300"/>
                <a:gd name="connsiteX373" fmla="*/ 3064176 w 5116602"/>
                <a:gd name="connsiteY373" fmla="*/ 3989979 h 4710300"/>
                <a:gd name="connsiteX374" fmla="*/ 3168656 w 5116602"/>
                <a:gd name="connsiteY374" fmla="*/ 3917628 h 4710300"/>
                <a:gd name="connsiteX375" fmla="*/ 3272277 w 5116602"/>
                <a:gd name="connsiteY375" fmla="*/ 3842333 h 4710300"/>
                <a:gd name="connsiteX376" fmla="*/ 3374795 w 5116602"/>
                <a:gd name="connsiteY376" fmla="*/ 3764341 h 4710300"/>
                <a:gd name="connsiteX377" fmla="*/ 3476086 w 5116602"/>
                <a:gd name="connsiteY377" fmla="*/ 3683774 h 4710300"/>
                <a:gd name="connsiteX378" fmla="*/ 3450089 w 5116602"/>
                <a:gd name="connsiteY378" fmla="*/ 3648212 h 4710300"/>
                <a:gd name="connsiteX379" fmla="*/ 30335 w 5116602"/>
                <a:gd name="connsiteY379" fmla="*/ 3558202 h 4710300"/>
                <a:gd name="connsiteX380" fmla="*/ 4338 w 5116602"/>
                <a:gd name="connsiteY380" fmla="*/ 3578436 h 4710300"/>
                <a:gd name="connsiteX381" fmla="*/ 1395 w 5116602"/>
                <a:gd name="connsiteY381" fmla="*/ 3629204 h 4710300"/>
                <a:gd name="connsiteX382" fmla="*/ 46 w 5116602"/>
                <a:gd name="connsiteY382" fmla="*/ 3679605 h 4710300"/>
                <a:gd name="connsiteX383" fmla="*/ 414 w 5116602"/>
                <a:gd name="connsiteY383" fmla="*/ 3729760 h 4710300"/>
                <a:gd name="connsiteX384" fmla="*/ 2499 w 5116602"/>
                <a:gd name="connsiteY384" fmla="*/ 3779547 h 4710300"/>
                <a:gd name="connsiteX385" fmla="*/ 29722 w 5116602"/>
                <a:gd name="connsiteY385" fmla="*/ 3755880 h 4710300"/>
                <a:gd name="connsiteX386" fmla="*/ 27392 w 5116602"/>
                <a:gd name="connsiteY386" fmla="*/ 3706951 h 4710300"/>
                <a:gd name="connsiteX387" fmla="*/ 26779 w 5116602"/>
                <a:gd name="connsiteY387" fmla="*/ 3657654 h 4710300"/>
                <a:gd name="connsiteX388" fmla="*/ 27760 w 5116602"/>
                <a:gd name="connsiteY388" fmla="*/ 3607990 h 4710300"/>
                <a:gd name="connsiteX389" fmla="*/ 30335 w 5116602"/>
                <a:gd name="connsiteY389" fmla="*/ 3558079 h 4710300"/>
                <a:gd name="connsiteX390" fmla="*/ 2954791 w 5116602"/>
                <a:gd name="connsiteY390" fmla="*/ 4009109 h 4710300"/>
                <a:gd name="connsiteX391" fmla="*/ 2851537 w 5116602"/>
                <a:gd name="connsiteY391" fmla="*/ 4074470 h 4710300"/>
                <a:gd name="connsiteX392" fmla="*/ 2748161 w 5116602"/>
                <a:gd name="connsiteY392" fmla="*/ 4136643 h 4710300"/>
                <a:gd name="connsiteX393" fmla="*/ 2644662 w 5116602"/>
                <a:gd name="connsiteY393" fmla="*/ 4195627 h 4710300"/>
                <a:gd name="connsiteX394" fmla="*/ 2541408 w 5116602"/>
                <a:gd name="connsiteY394" fmla="*/ 4251301 h 4710300"/>
                <a:gd name="connsiteX395" fmla="*/ 2548889 w 5116602"/>
                <a:gd name="connsiteY395" fmla="*/ 4297900 h 4710300"/>
                <a:gd name="connsiteX396" fmla="*/ 2654227 w 5116602"/>
                <a:gd name="connsiteY396" fmla="*/ 4241368 h 4710300"/>
                <a:gd name="connsiteX397" fmla="*/ 2759811 w 5116602"/>
                <a:gd name="connsiteY397" fmla="*/ 4181402 h 4710300"/>
                <a:gd name="connsiteX398" fmla="*/ 2865394 w 5116602"/>
                <a:gd name="connsiteY398" fmla="*/ 4118126 h 4710300"/>
                <a:gd name="connsiteX399" fmla="*/ 2970733 w 5116602"/>
                <a:gd name="connsiteY399" fmla="*/ 4051661 h 4710300"/>
                <a:gd name="connsiteX400" fmla="*/ 2954668 w 5116602"/>
                <a:gd name="connsiteY400" fmla="*/ 4009231 h 4710300"/>
                <a:gd name="connsiteX401" fmla="*/ 33401 w 5116602"/>
                <a:gd name="connsiteY401" fmla="*/ 3798923 h 4710300"/>
                <a:gd name="connsiteX402" fmla="*/ 6055 w 5116602"/>
                <a:gd name="connsiteY402" fmla="*/ 3823326 h 4710300"/>
                <a:gd name="connsiteX403" fmla="*/ 11573 w 5116602"/>
                <a:gd name="connsiteY403" fmla="*/ 3872132 h 4710300"/>
                <a:gd name="connsiteX404" fmla="*/ 19053 w 5116602"/>
                <a:gd name="connsiteY404" fmla="*/ 3920325 h 4710300"/>
                <a:gd name="connsiteX405" fmla="*/ 28496 w 5116602"/>
                <a:gd name="connsiteY405" fmla="*/ 3967905 h 4710300"/>
                <a:gd name="connsiteX406" fmla="*/ 40023 w 5116602"/>
                <a:gd name="connsiteY406" fmla="*/ 4014872 h 4710300"/>
                <a:gd name="connsiteX407" fmla="*/ 68105 w 5116602"/>
                <a:gd name="connsiteY407" fmla="*/ 3986913 h 4710300"/>
                <a:gd name="connsiteX408" fmla="*/ 56455 w 5116602"/>
                <a:gd name="connsiteY408" fmla="*/ 3940804 h 4710300"/>
                <a:gd name="connsiteX409" fmla="*/ 46890 w 5116602"/>
                <a:gd name="connsiteY409" fmla="*/ 3894083 h 4710300"/>
                <a:gd name="connsiteX410" fmla="*/ 39165 w 5116602"/>
                <a:gd name="connsiteY410" fmla="*/ 3846748 h 4710300"/>
                <a:gd name="connsiteX411" fmla="*/ 33401 w 5116602"/>
                <a:gd name="connsiteY411" fmla="*/ 3798923 h 4710300"/>
                <a:gd name="connsiteX412" fmla="*/ 2450295 w 5116602"/>
                <a:gd name="connsiteY412" fmla="*/ 4297655 h 4710300"/>
                <a:gd name="connsiteX413" fmla="*/ 2348513 w 5116602"/>
                <a:gd name="connsiteY413" fmla="*/ 4346584 h 4710300"/>
                <a:gd name="connsiteX414" fmla="*/ 2247467 w 5116602"/>
                <a:gd name="connsiteY414" fmla="*/ 4392079 h 4710300"/>
                <a:gd name="connsiteX415" fmla="*/ 2147279 w 5116602"/>
                <a:gd name="connsiteY415" fmla="*/ 4434018 h 4710300"/>
                <a:gd name="connsiteX416" fmla="*/ 2048195 w 5116602"/>
                <a:gd name="connsiteY416" fmla="*/ 4472401 h 4710300"/>
                <a:gd name="connsiteX417" fmla="*/ 2045988 w 5116602"/>
                <a:gd name="connsiteY417" fmla="*/ 4521943 h 4710300"/>
                <a:gd name="connsiteX418" fmla="*/ 2146911 w 5116602"/>
                <a:gd name="connsiteY418" fmla="*/ 4483070 h 4710300"/>
                <a:gd name="connsiteX419" fmla="*/ 2248939 w 5116602"/>
                <a:gd name="connsiteY419" fmla="*/ 4440640 h 4710300"/>
                <a:gd name="connsiteX420" fmla="*/ 2351947 w 5116602"/>
                <a:gd name="connsiteY420" fmla="*/ 4394532 h 4710300"/>
                <a:gd name="connsiteX421" fmla="*/ 2455814 w 5116602"/>
                <a:gd name="connsiteY421" fmla="*/ 4344867 h 4710300"/>
                <a:gd name="connsiteX422" fmla="*/ 2450173 w 5116602"/>
                <a:gd name="connsiteY422" fmla="*/ 4297532 h 4710300"/>
                <a:gd name="connsiteX423" fmla="*/ 80245 w 5116602"/>
                <a:gd name="connsiteY423" fmla="*/ 4027258 h 4710300"/>
                <a:gd name="connsiteX424" fmla="*/ 51918 w 5116602"/>
                <a:gd name="connsiteY424" fmla="*/ 4056075 h 4710300"/>
                <a:gd name="connsiteX425" fmla="*/ 67369 w 5116602"/>
                <a:gd name="connsiteY425" fmla="*/ 4101326 h 4710300"/>
                <a:gd name="connsiteX426" fmla="*/ 85028 w 5116602"/>
                <a:gd name="connsiteY426" fmla="*/ 4145717 h 4710300"/>
                <a:gd name="connsiteX427" fmla="*/ 105016 w 5116602"/>
                <a:gd name="connsiteY427" fmla="*/ 4189251 h 4710300"/>
                <a:gd name="connsiteX428" fmla="*/ 127335 w 5116602"/>
                <a:gd name="connsiteY428" fmla="*/ 4231925 h 4710300"/>
                <a:gd name="connsiteX429" fmla="*/ 155907 w 5116602"/>
                <a:gd name="connsiteY429" fmla="*/ 4199184 h 4710300"/>
                <a:gd name="connsiteX430" fmla="*/ 133466 w 5116602"/>
                <a:gd name="connsiteY430" fmla="*/ 4157612 h 4710300"/>
                <a:gd name="connsiteX431" fmla="*/ 113478 w 5116602"/>
                <a:gd name="connsiteY431" fmla="*/ 4115060 h 4710300"/>
                <a:gd name="connsiteX432" fmla="*/ 95697 w 5116602"/>
                <a:gd name="connsiteY432" fmla="*/ 4071527 h 4710300"/>
                <a:gd name="connsiteX433" fmla="*/ 80123 w 5116602"/>
                <a:gd name="connsiteY433" fmla="*/ 4027258 h 4710300"/>
                <a:gd name="connsiteX434" fmla="*/ 1961741 w 5116602"/>
                <a:gd name="connsiteY434" fmla="*/ 4503549 h 4710300"/>
                <a:gd name="connsiteX435" fmla="*/ 1865968 w 5116602"/>
                <a:gd name="connsiteY435" fmla="*/ 4534942 h 4710300"/>
                <a:gd name="connsiteX436" fmla="*/ 1771789 w 5116602"/>
                <a:gd name="connsiteY436" fmla="*/ 4562901 h 4710300"/>
                <a:gd name="connsiteX437" fmla="*/ 1679327 w 5116602"/>
                <a:gd name="connsiteY437" fmla="*/ 4587304 h 4710300"/>
                <a:gd name="connsiteX438" fmla="*/ 1588582 w 5116602"/>
                <a:gd name="connsiteY438" fmla="*/ 4608151 h 4710300"/>
                <a:gd name="connsiteX439" fmla="*/ 1577913 w 5116602"/>
                <a:gd name="connsiteY439" fmla="*/ 4658429 h 4710300"/>
                <a:gd name="connsiteX440" fmla="*/ 1670252 w 5116602"/>
                <a:gd name="connsiteY440" fmla="*/ 4637582 h 4710300"/>
                <a:gd name="connsiteX441" fmla="*/ 1764431 w 5116602"/>
                <a:gd name="connsiteY441" fmla="*/ 4613179 h 4710300"/>
                <a:gd name="connsiteX442" fmla="*/ 1860327 w 5116602"/>
                <a:gd name="connsiteY442" fmla="*/ 4585097 h 4710300"/>
                <a:gd name="connsiteX443" fmla="*/ 1957817 w 5116602"/>
                <a:gd name="connsiteY443" fmla="*/ 4553459 h 4710300"/>
                <a:gd name="connsiteX444" fmla="*/ 1961741 w 5116602"/>
                <a:gd name="connsiteY444" fmla="*/ 4503549 h 4710300"/>
                <a:gd name="connsiteX445" fmla="*/ 177858 w 5116602"/>
                <a:gd name="connsiteY445" fmla="*/ 4235237 h 4710300"/>
                <a:gd name="connsiteX446" fmla="*/ 149408 w 5116602"/>
                <a:gd name="connsiteY446" fmla="*/ 4268837 h 4710300"/>
                <a:gd name="connsiteX447" fmla="*/ 176141 w 5116602"/>
                <a:gd name="connsiteY447" fmla="*/ 4308814 h 4710300"/>
                <a:gd name="connsiteX448" fmla="*/ 205449 w 5116602"/>
                <a:gd name="connsiteY448" fmla="*/ 4347565 h 4710300"/>
                <a:gd name="connsiteX449" fmla="*/ 237333 w 5116602"/>
                <a:gd name="connsiteY449" fmla="*/ 4385089 h 4710300"/>
                <a:gd name="connsiteX450" fmla="*/ 271914 w 5116602"/>
                <a:gd name="connsiteY450" fmla="*/ 4421265 h 4710300"/>
                <a:gd name="connsiteX451" fmla="*/ 299874 w 5116602"/>
                <a:gd name="connsiteY451" fmla="*/ 4383986 h 4710300"/>
                <a:gd name="connsiteX452" fmla="*/ 265415 w 5116602"/>
                <a:gd name="connsiteY452" fmla="*/ 4348791 h 4710300"/>
                <a:gd name="connsiteX453" fmla="*/ 233654 w 5116602"/>
                <a:gd name="connsiteY453" fmla="*/ 4312248 h 4710300"/>
                <a:gd name="connsiteX454" fmla="*/ 204468 w 5116602"/>
                <a:gd name="connsiteY454" fmla="*/ 4274355 h 4710300"/>
                <a:gd name="connsiteX455" fmla="*/ 177858 w 5116602"/>
                <a:gd name="connsiteY455" fmla="*/ 4235237 h 4710300"/>
                <a:gd name="connsiteX456" fmla="*/ 1510099 w 5116602"/>
                <a:gd name="connsiteY456" fmla="*/ 4623725 h 4710300"/>
                <a:gd name="connsiteX457" fmla="*/ 1424259 w 5116602"/>
                <a:gd name="connsiteY457" fmla="*/ 4637950 h 4710300"/>
                <a:gd name="connsiteX458" fmla="*/ 1340503 w 5116602"/>
                <a:gd name="connsiteY458" fmla="*/ 4648864 h 4710300"/>
                <a:gd name="connsiteX459" fmla="*/ 1258832 w 5116602"/>
                <a:gd name="connsiteY459" fmla="*/ 4656467 h 4710300"/>
                <a:gd name="connsiteX460" fmla="*/ 1179491 w 5116602"/>
                <a:gd name="connsiteY460" fmla="*/ 4660759 h 4710300"/>
                <a:gd name="connsiteX461" fmla="*/ 1162078 w 5116602"/>
                <a:gd name="connsiteY461" fmla="*/ 4709688 h 4710300"/>
                <a:gd name="connsiteX462" fmla="*/ 1242645 w 5116602"/>
                <a:gd name="connsiteY462" fmla="*/ 4705887 h 4710300"/>
                <a:gd name="connsiteX463" fmla="*/ 1325542 w 5116602"/>
                <a:gd name="connsiteY463" fmla="*/ 4698651 h 4710300"/>
                <a:gd name="connsiteX464" fmla="*/ 1410647 w 5116602"/>
                <a:gd name="connsiteY464" fmla="*/ 4688105 h 4710300"/>
                <a:gd name="connsiteX465" fmla="*/ 1497959 w 5116602"/>
                <a:gd name="connsiteY465" fmla="*/ 4674125 h 4710300"/>
                <a:gd name="connsiteX466" fmla="*/ 1509976 w 5116602"/>
                <a:gd name="connsiteY466" fmla="*/ 4623848 h 4710300"/>
                <a:gd name="connsiteX467" fmla="*/ 332493 w 5116602"/>
                <a:gd name="connsiteY467" fmla="*/ 4413539 h 4710300"/>
                <a:gd name="connsiteX468" fmla="*/ 304779 w 5116602"/>
                <a:gd name="connsiteY468" fmla="*/ 4451554 h 4710300"/>
                <a:gd name="connsiteX469" fmla="*/ 343898 w 5116602"/>
                <a:gd name="connsiteY469" fmla="*/ 4484173 h 4710300"/>
                <a:gd name="connsiteX470" fmla="*/ 385959 w 5116602"/>
                <a:gd name="connsiteY470" fmla="*/ 4515076 h 4710300"/>
                <a:gd name="connsiteX471" fmla="*/ 430964 w 5116602"/>
                <a:gd name="connsiteY471" fmla="*/ 4544261 h 4710300"/>
                <a:gd name="connsiteX472" fmla="*/ 479035 w 5116602"/>
                <a:gd name="connsiteY472" fmla="*/ 4571485 h 4710300"/>
                <a:gd name="connsiteX473" fmla="*/ 505277 w 5116602"/>
                <a:gd name="connsiteY473" fmla="*/ 4529791 h 4710300"/>
                <a:gd name="connsiteX474" fmla="*/ 457697 w 5116602"/>
                <a:gd name="connsiteY474" fmla="*/ 4503426 h 4710300"/>
                <a:gd name="connsiteX475" fmla="*/ 413060 w 5116602"/>
                <a:gd name="connsiteY475" fmla="*/ 4475221 h 4710300"/>
                <a:gd name="connsiteX476" fmla="*/ 371366 w 5116602"/>
                <a:gd name="connsiteY476" fmla="*/ 4445300 h 4710300"/>
                <a:gd name="connsiteX477" fmla="*/ 332493 w 5116602"/>
                <a:gd name="connsiteY477" fmla="*/ 4413662 h 4710300"/>
                <a:gd name="connsiteX478" fmla="*/ 1111555 w 5116602"/>
                <a:gd name="connsiteY478" fmla="*/ 4661740 h 4710300"/>
                <a:gd name="connsiteX479" fmla="*/ 1038100 w 5116602"/>
                <a:gd name="connsiteY479" fmla="*/ 4660146 h 4710300"/>
                <a:gd name="connsiteX480" fmla="*/ 966975 w 5116602"/>
                <a:gd name="connsiteY480" fmla="*/ 4655609 h 4710300"/>
                <a:gd name="connsiteX481" fmla="*/ 898180 w 5116602"/>
                <a:gd name="connsiteY481" fmla="*/ 4648128 h 4710300"/>
                <a:gd name="connsiteX482" fmla="*/ 831838 w 5116602"/>
                <a:gd name="connsiteY482" fmla="*/ 4637827 h 4710300"/>
                <a:gd name="connsiteX483" fmla="*/ 809274 w 5116602"/>
                <a:gd name="connsiteY483" fmla="*/ 4683936 h 4710300"/>
                <a:gd name="connsiteX484" fmla="*/ 876475 w 5116602"/>
                <a:gd name="connsiteY484" fmla="*/ 4694973 h 4710300"/>
                <a:gd name="connsiteX485" fmla="*/ 946251 w 5116602"/>
                <a:gd name="connsiteY485" fmla="*/ 4703066 h 4710300"/>
                <a:gd name="connsiteX486" fmla="*/ 1018357 w 5116602"/>
                <a:gd name="connsiteY486" fmla="*/ 4708216 h 4710300"/>
                <a:gd name="connsiteX487" fmla="*/ 1092915 w 5116602"/>
                <a:gd name="connsiteY487" fmla="*/ 4710301 h 4710300"/>
                <a:gd name="connsiteX488" fmla="*/ 1111555 w 5116602"/>
                <a:gd name="connsiteY488" fmla="*/ 4661740 h 4710300"/>
                <a:gd name="connsiteX489" fmla="*/ 549424 w 5116602"/>
                <a:gd name="connsiteY489" fmla="*/ 4551251 h 4710300"/>
                <a:gd name="connsiteX490" fmla="*/ 523672 w 5116602"/>
                <a:gd name="connsiteY490" fmla="*/ 4593681 h 4710300"/>
                <a:gd name="connsiteX491" fmla="*/ 555065 w 5116602"/>
                <a:gd name="connsiteY491" fmla="*/ 4607783 h 4710300"/>
                <a:gd name="connsiteX492" fmla="*/ 587684 w 5116602"/>
                <a:gd name="connsiteY492" fmla="*/ 4621150 h 4710300"/>
                <a:gd name="connsiteX493" fmla="*/ 621407 w 5116602"/>
                <a:gd name="connsiteY493" fmla="*/ 4633658 h 4710300"/>
                <a:gd name="connsiteX494" fmla="*/ 656356 w 5116602"/>
                <a:gd name="connsiteY494" fmla="*/ 4645430 h 4710300"/>
                <a:gd name="connsiteX495" fmla="*/ 679778 w 5116602"/>
                <a:gd name="connsiteY495" fmla="*/ 4652665 h 4710300"/>
                <a:gd name="connsiteX496" fmla="*/ 703568 w 5116602"/>
                <a:gd name="connsiteY496" fmla="*/ 4659533 h 4710300"/>
                <a:gd name="connsiteX497" fmla="*/ 727726 w 5116602"/>
                <a:gd name="connsiteY497" fmla="*/ 4665910 h 4710300"/>
                <a:gd name="connsiteX498" fmla="*/ 752375 w 5116602"/>
                <a:gd name="connsiteY498" fmla="*/ 4671796 h 4710300"/>
                <a:gd name="connsiteX499" fmla="*/ 775674 w 5116602"/>
                <a:gd name="connsiteY499" fmla="*/ 4626178 h 4710300"/>
                <a:gd name="connsiteX500" fmla="*/ 751394 w 5116602"/>
                <a:gd name="connsiteY500" fmla="*/ 4620537 h 4710300"/>
                <a:gd name="connsiteX501" fmla="*/ 727481 w 5116602"/>
                <a:gd name="connsiteY501" fmla="*/ 4614405 h 4710300"/>
                <a:gd name="connsiteX502" fmla="*/ 703936 w 5116602"/>
                <a:gd name="connsiteY502" fmla="*/ 4607906 h 4710300"/>
                <a:gd name="connsiteX503" fmla="*/ 680759 w 5116602"/>
                <a:gd name="connsiteY503" fmla="*/ 4601039 h 4710300"/>
                <a:gd name="connsiteX504" fmla="*/ 646301 w 5116602"/>
                <a:gd name="connsiteY504" fmla="*/ 4589757 h 4710300"/>
                <a:gd name="connsiteX505" fmla="*/ 612946 w 5116602"/>
                <a:gd name="connsiteY505" fmla="*/ 4577739 h 4710300"/>
                <a:gd name="connsiteX506" fmla="*/ 580694 w 5116602"/>
                <a:gd name="connsiteY506" fmla="*/ 4564863 h 4710300"/>
                <a:gd name="connsiteX507" fmla="*/ 549546 w 5116602"/>
                <a:gd name="connsiteY507" fmla="*/ 4551251 h 4710300"/>
                <a:gd name="connsiteX508" fmla="*/ 3116784 w 5116602"/>
                <a:gd name="connsiteY508" fmla="*/ 171803 h 4710300"/>
                <a:gd name="connsiteX509" fmla="*/ 3106973 w 5116602"/>
                <a:gd name="connsiteY509" fmla="*/ 189462 h 4710300"/>
                <a:gd name="connsiteX510" fmla="*/ 3160440 w 5116602"/>
                <a:gd name="connsiteY510" fmla="*/ 171067 h 4710300"/>
                <a:gd name="connsiteX511" fmla="*/ 3213660 w 5116602"/>
                <a:gd name="connsiteY511" fmla="*/ 153777 h 4710300"/>
                <a:gd name="connsiteX512" fmla="*/ 3266636 w 5116602"/>
                <a:gd name="connsiteY512" fmla="*/ 137467 h 4710300"/>
                <a:gd name="connsiteX513" fmla="*/ 3319367 w 5116602"/>
                <a:gd name="connsiteY513" fmla="*/ 122138 h 4710300"/>
                <a:gd name="connsiteX514" fmla="*/ 3331629 w 5116602"/>
                <a:gd name="connsiteY514" fmla="*/ 103254 h 4710300"/>
                <a:gd name="connsiteX515" fmla="*/ 3278286 w 5116602"/>
                <a:gd name="connsiteY515" fmla="*/ 118827 h 4710300"/>
                <a:gd name="connsiteX516" fmla="*/ 3224697 w 5116602"/>
                <a:gd name="connsiteY516" fmla="*/ 135505 h 4710300"/>
                <a:gd name="connsiteX517" fmla="*/ 3170863 w 5116602"/>
                <a:gd name="connsiteY517" fmla="*/ 153164 h 4710300"/>
                <a:gd name="connsiteX518" fmla="*/ 3116906 w 5116602"/>
                <a:gd name="connsiteY518" fmla="*/ 171803 h 471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Lst>
              <a:rect l="l" t="t" r="r" b="b"/>
              <a:pathLst>
                <a:path w="5116602" h="4710300">
                  <a:moveTo>
                    <a:pt x="3069326" y="188971"/>
                  </a:moveTo>
                  <a:cubicBezTo>
                    <a:pt x="3051422" y="195593"/>
                    <a:pt x="3033519" y="202338"/>
                    <a:pt x="3015615" y="209205"/>
                  </a:cubicBezTo>
                  <a:cubicBezTo>
                    <a:pt x="2997833" y="216072"/>
                    <a:pt x="2980052" y="223062"/>
                    <a:pt x="2962394" y="230175"/>
                  </a:cubicBezTo>
                  <a:cubicBezTo>
                    <a:pt x="2944735" y="237287"/>
                    <a:pt x="2927199" y="244400"/>
                    <a:pt x="2909540" y="251757"/>
                  </a:cubicBezTo>
                  <a:cubicBezTo>
                    <a:pt x="2892005" y="258992"/>
                    <a:pt x="2874592" y="266473"/>
                    <a:pt x="2857178" y="274076"/>
                  </a:cubicBezTo>
                  <a:lnTo>
                    <a:pt x="2850188" y="290263"/>
                  </a:lnTo>
                  <a:cubicBezTo>
                    <a:pt x="2867479" y="282782"/>
                    <a:pt x="2884647" y="275547"/>
                    <a:pt x="2902060" y="268312"/>
                  </a:cubicBezTo>
                  <a:cubicBezTo>
                    <a:pt x="2919474" y="261077"/>
                    <a:pt x="2936887" y="253965"/>
                    <a:pt x="2954300" y="246975"/>
                  </a:cubicBezTo>
                  <a:cubicBezTo>
                    <a:pt x="2971836" y="239985"/>
                    <a:pt x="2989372" y="233118"/>
                    <a:pt x="3007031" y="226373"/>
                  </a:cubicBezTo>
                  <a:cubicBezTo>
                    <a:pt x="3024689" y="219629"/>
                    <a:pt x="3042471" y="213007"/>
                    <a:pt x="3060129" y="206507"/>
                  </a:cubicBezTo>
                  <a:lnTo>
                    <a:pt x="3069326" y="189094"/>
                  </a:lnTo>
                  <a:moveTo>
                    <a:pt x="3379332" y="90132"/>
                  </a:moveTo>
                  <a:lnTo>
                    <a:pt x="3366456" y="109262"/>
                  </a:lnTo>
                  <a:cubicBezTo>
                    <a:pt x="3384360" y="104480"/>
                    <a:pt x="3402264" y="99943"/>
                    <a:pt x="3419922" y="95651"/>
                  </a:cubicBezTo>
                  <a:cubicBezTo>
                    <a:pt x="3437703" y="91236"/>
                    <a:pt x="3455485" y="87067"/>
                    <a:pt x="3473143" y="83142"/>
                  </a:cubicBezTo>
                  <a:cubicBezTo>
                    <a:pt x="3490924" y="79096"/>
                    <a:pt x="3508583" y="75294"/>
                    <a:pt x="3526119" y="71738"/>
                  </a:cubicBezTo>
                  <a:cubicBezTo>
                    <a:pt x="3543777" y="68059"/>
                    <a:pt x="3561314" y="64626"/>
                    <a:pt x="3578849" y="61437"/>
                  </a:cubicBezTo>
                  <a:lnTo>
                    <a:pt x="3594546" y="41081"/>
                  </a:lnTo>
                  <a:cubicBezTo>
                    <a:pt x="3576887" y="44392"/>
                    <a:pt x="3558984" y="47948"/>
                    <a:pt x="3541080" y="51627"/>
                  </a:cubicBezTo>
                  <a:cubicBezTo>
                    <a:pt x="3523299" y="55306"/>
                    <a:pt x="3505395" y="59230"/>
                    <a:pt x="3487368" y="63399"/>
                  </a:cubicBezTo>
                  <a:cubicBezTo>
                    <a:pt x="3469464" y="67446"/>
                    <a:pt x="3451438" y="71738"/>
                    <a:pt x="3433411" y="76275"/>
                  </a:cubicBezTo>
                  <a:cubicBezTo>
                    <a:pt x="3415385" y="80690"/>
                    <a:pt x="3397358" y="85350"/>
                    <a:pt x="3379210" y="90255"/>
                  </a:cubicBezTo>
                  <a:moveTo>
                    <a:pt x="2810334" y="294555"/>
                  </a:moveTo>
                  <a:cubicBezTo>
                    <a:pt x="2792675" y="302403"/>
                    <a:pt x="2775016" y="310497"/>
                    <a:pt x="2757481" y="318590"/>
                  </a:cubicBezTo>
                  <a:cubicBezTo>
                    <a:pt x="2739945" y="326684"/>
                    <a:pt x="2722531" y="334900"/>
                    <a:pt x="2705118" y="343239"/>
                  </a:cubicBezTo>
                  <a:cubicBezTo>
                    <a:pt x="2687827" y="351577"/>
                    <a:pt x="2670414" y="359916"/>
                    <a:pt x="2653246" y="368500"/>
                  </a:cubicBezTo>
                  <a:cubicBezTo>
                    <a:pt x="2636078" y="376961"/>
                    <a:pt x="2618910" y="385668"/>
                    <a:pt x="2601742" y="394375"/>
                  </a:cubicBezTo>
                  <a:lnTo>
                    <a:pt x="2597573" y="408968"/>
                  </a:lnTo>
                  <a:cubicBezTo>
                    <a:pt x="2614495" y="400384"/>
                    <a:pt x="2631541" y="391800"/>
                    <a:pt x="2648586" y="383461"/>
                  </a:cubicBezTo>
                  <a:cubicBezTo>
                    <a:pt x="2665632" y="374999"/>
                    <a:pt x="2682800" y="366661"/>
                    <a:pt x="2699968" y="358567"/>
                  </a:cubicBezTo>
                  <a:cubicBezTo>
                    <a:pt x="2717258" y="350351"/>
                    <a:pt x="2734426" y="342257"/>
                    <a:pt x="2751717" y="334287"/>
                  </a:cubicBezTo>
                  <a:cubicBezTo>
                    <a:pt x="2769131" y="326316"/>
                    <a:pt x="2786544" y="318345"/>
                    <a:pt x="2803957" y="310619"/>
                  </a:cubicBezTo>
                  <a:lnTo>
                    <a:pt x="2810456" y="294677"/>
                  </a:lnTo>
                  <a:moveTo>
                    <a:pt x="3642248" y="32619"/>
                  </a:moveTo>
                  <a:lnTo>
                    <a:pt x="3625939" y="53221"/>
                  </a:lnTo>
                  <a:cubicBezTo>
                    <a:pt x="3643720" y="50278"/>
                    <a:pt x="3661379" y="47580"/>
                    <a:pt x="3679037" y="45005"/>
                  </a:cubicBezTo>
                  <a:cubicBezTo>
                    <a:pt x="3696696" y="42430"/>
                    <a:pt x="3714354" y="40100"/>
                    <a:pt x="3731768" y="38015"/>
                  </a:cubicBezTo>
                  <a:cubicBezTo>
                    <a:pt x="3749304" y="35930"/>
                    <a:pt x="3766840" y="33968"/>
                    <a:pt x="3784130" y="32251"/>
                  </a:cubicBezTo>
                  <a:cubicBezTo>
                    <a:pt x="3801544" y="30535"/>
                    <a:pt x="3818957" y="29063"/>
                    <a:pt x="3836125" y="27837"/>
                  </a:cubicBezTo>
                  <a:lnTo>
                    <a:pt x="3855500" y="6131"/>
                  </a:lnTo>
                  <a:cubicBezTo>
                    <a:pt x="3838087" y="7480"/>
                    <a:pt x="3820428" y="9075"/>
                    <a:pt x="3802770" y="10791"/>
                  </a:cubicBezTo>
                  <a:cubicBezTo>
                    <a:pt x="3785234" y="12508"/>
                    <a:pt x="3767453" y="14593"/>
                    <a:pt x="3749672" y="16800"/>
                  </a:cubicBezTo>
                  <a:cubicBezTo>
                    <a:pt x="3732013" y="19008"/>
                    <a:pt x="3714109" y="21460"/>
                    <a:pt x="3696205" y="24035"/>
                  </a:cubicBezTo>
                  <a:cubicBezTo>
                    <a:pt x="3678424" y="26610"/>
                    <a:pt x="3660398" y="29554"/>
                    <a:pt x="3642371" y="32497"/>
                  </a:cubicBezTo>
                  <a:moveTo>
                    <a:pt x="2555756" y="418165"/>
                  </a:moveTo>
                  <a:cubicBezTo>
                    <a:pt x="2538588" y="427239"/>
                    <a:pt x="2521298" y="436314"/>
                    <a:pt x="2504129" y="445511"/>
                  </a:cubicBezTo>
                  <a:cubicBezTo>
                    <a:pt x="2487084" y="454708"/>
                    <a:pt x="2469916" y="464028"/>
                    <a:pt x="2452993" y="473470"/>
                  </a:cubicBezTo>
                  <a:cubicBezTo>
                    <a:pt x="2436070" y="482913"/>
                    <a:pt x="2419025" y="492355"/>
                    <a:pt x="2402225" y="502043"/>
                  </a:cubicBezTo>
                  <a:cubicBezTo>
                    <a:pt x="2385424" y="511608"/>
                    <a:pt x="2368624" y="521296"/>
                    <a:pt x="2351824" y="531106"/>
                  </a:cubicBezTo>
                  <a:lnTo>
                    <a:pt x="2349985" y="544105"/>
                  </a:lnTo>
                  <a:cubicBezTo>
                    <a:pt x="2366540" y="534417"/>
                    <a:pt x="2383217" y="524852"/>
                    <a:pt x="2399895" y="515287"/>
                  </a:cubicBezTo>
                  <a:cubicBezTo>
                    <a:pt x="2416572" y="505722"/>
                    <a:pt x="2433372" y="496402"/>
                    <a:pt x="2450173" y="487082"/>
                  </a:cubicBezTo>
                  <a:cubicBezTo>
                    <a:pt x="2466973" y="477762"/>
                    <a:pt x="2483895" y="468565"/>
                    <a:pt x="2500818" y="459368"/>
                  </a:cubicBezTo>
                  <a:cubicBezTo>
                    <a:pt x="2517864" y="450171"/>
                    <a:pt x="2534786" y="441219"/>
                    <a:pt x="2551955" y="432267"/>
                  </a:cubicBezTo>
                  <a:lnTo>
                    <a:pt x="2555756" y="418042"/>
                  </a:lnTo>
                  <a:moveTo>
                    <a:pt x="3902467" y="3066"/>
                  </a:moveTo>
                  <a:lnTo>
                    <a:pt x="3882479" y="24894"/>
                  </a:lnTo>
                  <a:cubicBezTo>
                    <a:pt x="3899892" y="24035"/>
                    <a:pt x="3917183" y="23422"/>
                    <a:pt x="3934351" y="22932"/>
                  </a:cubicBezTo>
                  <a:cubicBezTo>
                    <a:pt x="3951641" y="22564"/>
                    <a:pt x="3968687" y="22318"/>
                    <a:pt x="3985732" y="22318"/>
                  </a:cubicBezTo>
                  <a:cubicBezTo>
                    <a:pt x="4002778" y="22318"/>
                    <a:pt x="4019823" y="22686"/>
                    <a:pt x="4036623" y="23177"/>
                  </a:cubicBezTo>
                  <a:cubicBezTo>
                    <a:pt x="4053546" y="23667"/>
                    <a:pt x="4070346" y="24526"/>
                    <a:pt x="4086901" y="25507"/>
                  </a:cubicBezTo>
                  <a:lnTo>
                    <a:pt x="4110323" y="2698"/>
                  </a:lnTo>
                  <a:cubicBezTo>
                    <a:pt x="4093400" y="1717"/>
                    <a:pt x="4076355" y="1104"/>
                    <a:pt x="4059065" y="613"/>
                  </a:cubicBezTo>
                  <a:cubicBezTo>
                    <a:pt x="4041897" y="123"/>
                    <a:pt x="4024728" y="0"/>
                    <a:pt x="4007315" y="0"/>
                  </a:cubicBezTo>
                  <a:cubicBezTo>
                    <a:pt x="3990024" y="0"/>
                    <a:pt x="3972611" y="245"/>
                    <a:pt x="3955075" y="736"/>
                  </a:cubicBezTo>
                  <a:cubicBezTo>
                    <a:pt x="3937662" y="1226"/>
                    <a:pt x="3920126" y="1962"/>
                    <a:pt x="3902467" y="2943"/>
                  </a:cubicBezTo>
                  <a:moveTo>
                    <a:pt x="2307065" y="557594"/>
                  </a:moveTo>
                  <a:cubicBezTo>
                    <a:pt x="2290264" y="567649"/>
                    <a:pt x="2273587" y="577705"/>
                    <a:pt x="2256909" y="588006"/>
                  </a:cubicBezTo>
                  <a:cubicBezTo>
                    <a:pt x="2240232" y="598184"/>
                    <a:pt x="2223677" y="608485"/>
                    <a:pt x="2207122" y="618908"/>
                  </a:cubicBezTo>
                  <a:cubicBezTo>
                    <a:pt x="2190567" y="629332"/>
                    <a:pt x="2174135" y="639755"/>
                    <a:pt x="2157703" y="650301"/>
                  </a:cubicBezTo>
                  <a:cubicBezTo>
                    <a:pt x="2141270" y="660847"/>
                    <a:pt x="2124961" y="671516"/>
                    <a:pt x="2108651" y="682308"/>
                  </a:cubicBezTo>
                  <a:lnTo>
                    <a:pt x="2109141" y="693589"/>
                  </a:lnTo>
                  <a:cubicBezTo>
                    <a:pt x="2125329" y="682921"/>
                    <a:pt x="2141515" y="672375"/>
                    <a:pt x="2157703" y="661951"/>
                  </a:cubicBezTo>
                  <a:cubicBezTo>
                    <a:pt x="2174012" y="651528"/>
                    <a:pt x="2190322" y="641104"/>
                    <a:pt x="2206631" y="630803"/>
                  </a:cubicBezTo>
                  <a:cubicBezTo>
                    <a:pt x="2223064" y="620503"/>
                    <a:pt x="2239496" y="610324"/>
                    <a:pt x="2255928" y="600269"/>
                  </a:cubicBezTo>
                  <a:cubicBezTo>
                    <a:pt x="2272483" y="590091"/>
                    <a:pt x="2289038" y="580158"/>
                    <a:pt x="2305716" y="570225"/>
                  </a:cubicBezTo>
                  <a:lnTo>
                    <a:pt x="2307065" y="557594"/>
                  </a:lnTo>
                  <a:moveTo>
                    <a:pt x="4155573" y="6009"/>
                  </a:moveTo>
                  <a:lnTo>
                    <a:pt x="4131416" y="28940"/>
                  </a:lnTo>
                  <a:cubicBezTo>
                    <a:pt x="4148093" y="30412"/>
                    <a:pt x="4164648" y="32129"/>
                    <a:pt x="4181080" y="34091"/>
                  </a:cubicBezTo>
                  <a:cubicBezTo>
                    <a:pt x="4197635" y="36053"/>
                    <a:pt x="4213945" y="38383"/>
                    <a:pt x="4230132" y="40835"/>
                  </a:cubicBezTo>
                  <a:cubicBezTo>
                    <a:pt x="4246442" y="43411"/>
                    <a:pt x="4262506" y="46231"/>
                    <a:pt x="4278448" y="49297"/>
                  </a:cubicBezTo>
                  <a:cubicBezTo>
                    <a:pt x="4294512" y="52363"/>
                    <a:pt x="4310331" y="55796"/>
                    <a:pt x="4326028" y="59352"/>
                  </a:cubicBezTo>
                  <a:lnTo>
                    <a:pt x="4353619" y="35808"/>
                  </a:lnTo>
                  <a:cubicBezTo>
                    <a:pt x="4337678" y="32251"/>
                    <a:pt x="4321491" y="28940"/>
                    <a:pt x="4305181" y="25875"/>
                  </a:cubicBezTo>
                  <a:cubicBezTo>
                    <a:pt x="4288994" y="22809"/>
                    <a:pt x="4272562" y="20111"/>
                    <a:pt x="4256007" y="17659"/>
                  </a:cubicBezTo>
                  <a:cubicBezTo>
                    <a:pt x="4239574" y="15206"/>
                    <a:pt x="4222897" y="12999"/>
                    <a:pt x="4206097" y="11037"/>
                  </a:cubicBezTo>
                  <a:cubicBezTo>
                    <a:pt x="4189419" y="9075"/>
                    <a:pt x="4172619" y="7480"/>
                    <a:pt x="4155573" y="6009"/>
                  </a:cubicBezTo>
                  <a:moveTo>
                    <a:pt x="2065240" y="711125"/>
                  </a:moveTo>
                  <a:cubicBezTo>
                    <a:pt x="2048931" y="722039"/>
                    <a:pt x="2032744" y="733076"/>
                    <a:pt x="2016556" y="744235"/>
                  </a:cubicBezTo>
                  <a:cubicBezTo>
                    <a:pt x="2000370" y="755394"/>
                    <a:pt x="1984305" y="766554"/>
                    <a:pt x="1968241" y="777836"/>
                  </a:cubicBezTo>
                  <a:cubicBezTo>
                    <a:pt x="1952176" y="789117"/>
                    <a:pt x="1936235" y="800522"/>
                    <a:pt x="1920293" y="811926"/>
                  </a:cubicBezTo>
                  <a:cubicBezTo>
                    <a:pt x="1904351" y="823331"/>
                    <a:pt x="1888532" y="834858"/>
                    <a:pt x="1872713" y="846508"/>
                  </a:cubicBezTo>
                  <a:lnTo>
                    <a:pt x="1875411" y="856195"/>
                  </a:lnTo>
                  <a:cubicBezTo>
                    <a:pt x="1891107" y="844668"/>
                    <a:pt x="1906804" y="833264"/>
                    <a:pt x="1922500" y="821982"/>
                  </a:cubicBezTo>
                  <a:cubicBezTo>
                    <a:pt x="1938319" y="810700"/>
                    <a:pt x="1954138" y="799418"/>
                    <a:pt x="1969958" y="788259"/>
                  </a:cubicBezTo>
                  <a:cubicBezTo>
                    <a:pt x="1985899" y="777100"/>
                    <a:pt x="2001841" y="766063"/>
                    <a:pt x="2017783" y="755027"/>
                  </a:cubicBezTo>
                  <a:cubicBezTo>
                    <a:pt x="2033847" y="743990"/>
                    <a:pt x="2049912" y="733076"/>
                    <a:pt x="2065976" y="722285"/>
                  </a:cubicBezTo>
                  <a:lnTo>
                    <a:pt x="2064995" y="711248"/>
                  </a:lnTo>
                  <a:moveTo>
                    <a:pt x="4396172" y="46109"/>
                  </a:moveTo>
                  <a:lnTo>
                    <a:pt x="4367722" y="69776"/>
                  </a:lnTo>
                  <a:cubicBezTo>
                    <a:pt x="4383296" y="73945"/>
                    <a:pt x="4398747" y="78360"/>
                    <a:pt x="4413953" y="83142"/>
                  </a:cubicBezTo>
                  <a:cubicBezTo>
                    <a:pt x="4429281" y="87925"/>
                    <a:pt x="4444365" y="92953"/>
                    <a:pt x="4459325" y="98348"/>
                  </a:cubicBezTo>
                  <a:cubicBezTo>
                    <a:pt x="4474286" y="103744"/>
                    <a:pt x="4489124" y="109385"/>
                    <a:pt x="4503717" y="115394"/>
                  </a:cubicBezTo>
                  <a:cubicBezTo>
                    <a:pt x="4518433" y="121403"/>
                    <a:pt x="4532903" y="127657"/>
                    <a:pt x="4547128" y="134279"/>
                  </a:cubicBezTo>
                  <a:lnTo>
                    <a:pt x="4579256" y="110489"/>
                  </a:lnTo>
                  <a:cubicBezTo>
                    <a:pt x="4564664" y="103867"/>
                    <a:pt x="4549948" y="97613"/>
                    <a:pt x="4534988" y="91604"/>
                  </a:cubicBezTo>
                  <a:cubicBezTo>
                    <a:pt x="4520150" y="85595"/>
                    <a:pt x="4505066" y="79954"/>
                    <a:pt x="4489737" y="74681"/>
                  </a:cubicBezTo>
                  <a:cubicBezTo>
                    <a:pt x="4474532" y="69408"/>
                    <a:pt x="4459080" y="64258"/>
                    <a:pt x="4443506" y="59598"/>
                  </a:cubicBezTo>
                  <a:cubicBezTo>
                    <a:pt x="4428055" y="54938"/>
                    <a:pt x="4412359" y="50401"/>
                    <a:pt x="4396417" y="46354"/>
                  </a:cubicBezTo>
                  <a:moveTo>
                    <a:pt x="1830774" y="877533"/>
                  </a:moveTo>
                  <a:cubicBezTo>
                    <a:pt x="1815077" y="889305"/>
                    <a:pt x="1799381" y="901078"/>
                    <a:pt x="1783807" y="913095"/>
                  </a:cubicBezTo>
                  <a:cubicBezTo>
                    <a:pt x="1768233" y="924990"/>
                    <a:pt x="1752659" y="937008"/>
                    <a:pt x="1737208" y="949148"/>
                  </a:cubicBezTo>
                  <a:cubicBezTo>
                    <a:pt x="1721757" y="961166"/>
                    <a:pt x="1706305" y="973429"/>
                    <a:pt x="1690977" y="985569"/>
                  </a:cubicBezTo>
                  <a:cubicBezTo>
                    <a:pt x="1675648" y="997832"/>
                    <a:pt x="1660320" y="1010095"/>
                    <a:pt x="1644991" y="1022480"/>
                  </a:cubicBezTo>
                  <a:lnTo>
                    <a:pt x="1649773" y="1030574"/>
                  </a:lnTo>
                  <a:cubicBezTo>
                    <a:pt x="1664857" y="1018311"/>
                    <a:pt x="1680063" y="1006048"/>
                    <a:pt x="1695269" y="994030"/>
                  </a:cubicBezTo>
                  <a:cubicBezTo>
                    <a:pt x="1710475" y="981890"/>
                    <a:pt x="1725803" y="969872"/>
                    <a:pt x="1741132" y="957855"/>
                  </a:cubicBezTo>
                  <a:cubicBezTo>
                    <a:pt x="1756461" y="945837"/>
                    <a:pt x="1771912" y="933942"/>
                    <a:pt x="1787363" y="922170"/>
                  </a:cubicBezTo>
                  <a:cubicBezTo>
                    <a:pt x="1802814" y="910397"/>
                    <a:pt x="1818388" y="898625"/>
                    <a:pt x="1833962" y="886975"/>
                  </a:cubicBezTo>
                  <a:lnTo>
                    <a:pt x="1830896" y="877656"/>
                  </a:lnTo>
                  <a:moveTo>
                    <a:pt x="4617639" y="128883"/>
                  </a:moveTo>
                  <a:lnTo>
                    <a:pt x="4584652" y="152673"/>
                  </a:lnTo>
                  <a:cubicBezTo>
                    <a:pt x="4598632" y="159908"/>
                    <a:pt x="4612366" y="167389"/>
                    <a:pt x="4625856" y="175237"/>
                  </a:cubicBezTo>
                  <a:cubicBezTo>
                    <a:pt x="4639467" y="183085"/>
                    <a:pt x="4652834" y="191301"/>
                    <a:pt x="4665955" y="199885"/>
                  </a:cubicBezTo>
                  <a:cubicBezTo>
                    <a:pt x="4679199" y="208469"/>
                    <a:pt x="4692075" y="217299"/>
                    <a:pt x="4704706" y="226618"/>
                  </a:cubicBezTo>
                  <a:cubicBezTo>
                    <a:pt x="4717460" y="235938"/>
                    <a:pt x="4729845" y="245503"/>
                    <a:pt x="4742108" y="255436"/>
                  </a:cubicBezTo>
                  <a:lnTo>
                    <a:pt x="4778896" y="232014"/>
                  </a:lnTo>
                  <a:cubicBezTo>
                    <a:pt x="4766388" y="222081"/>
                    <a:pt x="4753635" y="212393"/>
                    <a:pt x="4740514" y="203074"/>
                  </a:cubicBezTo>
                  <a:cubicBezTo>
                    <a:pt x="4727515" y="193876"/>
                    <a:pt x="4714271" y="184924"/>
                    <a:pt x="4700782" y="176341"/>
                  </a:cubicBezTo>
                  <a:cubicBezTo>
                    <a:pt x="4687415" y="167756"/>
                    <a:pt x="4673681" y="159540"/>
                    <a:pt x="4659824" y="151692"/>
                  </a:cubicBezTo>
                  <a:cubicBezTo>
                    <a:pt x="4645967" y="143844"/>
                    <a:pt x="4631987" y="136363"/>
                    <a:pt x="4617639" y="129128"/>
                  </a:cubicBezTo>
                  <a:moveTo>
                    <a:pt x="1604278" y="1055713"/>
                  </a:moveTo>
                  <a:cubicBezTo>
                    <a:pt x="1589195" y="1068221"/>
                    <a:pt x="1574111" y="1080852"/>
                    <a:pt x="1559028" y="1093482"/>
                  </a:cubicBezTo>
                  <a:cubicBezTo>
                    <a:pt x="1544067" y="1106113"/>
                    <a:pt x="1529106" y="1118867"/>
                    <a:pt x="1514146" y="1131743"/>
                  </a:cubicBezTo>
                  <a:cubicBezTo>
                    <a:pt x="1499308" y="1144619"/>
                    <a:pt x="1484469" y="1157495"/>
                    <a:pt x="1469631" y="1170493"/>
                  </a:cubicBezTo>
                  <a:cubicBezTo>
                    <a:pt x="1454793" y="1183492"/>
                    <a:pt x="1440078" y="1196491"/>
                    <a:pt x="1425485" y="1209612"/>
                  </a:cubicBezTo>
                  <a:lnTo>
                    <a:pt x="1432230" y="1215866"/>
                  </a:lnTo>
                  <a:cubicBezTo>
                    <a:pt x="1446700" y="1202867"/>
                    <a:pt x="1461293" y="1189869"/>
                    <a:pt x="1476008" y="1176993"/>
                  </a:cubicBezTo>
                  <a:cubicBezTo>
                    <a:pt x="1490601" y="1164117"/>
                    <a:pt x="1505317" y="1151363"/>
                    <a:pt x="1520155" y="1138610"/>
                  </a:cubicBezTo>
                  <a:cubicBezTo>
                    <a:pt x="1534870" y="1125856"/>
                    <a:pt x="1549708" y="1113226"/>
                    <a:pt x="1564669" y="1100718"/>
                  </a:cubicBezTo>
                  <a:cubicBezTo>
                    <a:pt x="1579507" y="1088209"/>
                    <a:pt x="1594468" y="1075701"/>
                    <a:pt x="1609428" y="1063316"/>
                  </a:cubicBezTo>
                  <a:lnTo>
                    <a:pt x="1604278" y="1055590"/>
                  </a:lnTo>
                  <a:moveTo>
                    <a:pt x="4811516" y="259360"/>
                  </a:moveTo>
                  <a:lnTo>
                    <a:pt x="4773991" y="282537"/>
                  </a:lnTo>
                  <a:cubicBezTo>
                    <a:pt x="4785764" y="293083"/>
                    <a:pt x="4797168" y="304120"/>
                    <a:pt x="4808328" y="315402"/>
                  </a:cubicBezTo>
                  <a:cubicBezTo>
                    <a:pt x="4819609" y="326806"/>
                    <a:pt x="4830523" y="338456"/>
                    <a:pt x="4841069" y="350474"/>
                  </a:cubicBezTo>
                  <a:cubicBezTo>
                    <a:pt x="4851738" y="362614"/>
                    <a:pt x="4862039" y="374999"/>
                    <a:pt x="4872094" y="387875"/>
                  </a:cubicBezTo>
                  <a:cubicBezTo>
                    <a:pt x="4882150" y="400751"/>
                    <a:pt x="4891838" y="413995"/>
                    <a:pt x="4901157" y="427607"/>
                  </a:cubicBezTo>
                  <a:lnTo>
                    <a:pt x="4942483" y="405411"/>
                  </a:lnTo>
                  <a:cubicBezTo>
                    <a:pt x="4932796" y="391677"/>
                    <a:pt x="4922740" y="378310"/>
                    <a:pt x="4912317" y="365312"/>
                  </a:cubicBezTo>
                  <a:cubicBezTo>
                    <a:pt x="4902016" y="352436"/>
                    <a:pt x="4891347" y="339805"/>
                    <a:pt x="4880433" y="327665"/>
                  </a:cubicBezTo>
                  <a:cubicBezTo>
                    <a:pt x="4869519" y="315524"/>
                    <a:pt x="4858360" y="303752"/>
                    <a:pt x="4846833" y="292347"/>
                  </a:cubicBezTo>
                  <a:cubicBezTo>
                    <a:pt x="4835429" y="281066"/>
                    <a:pt x="4823656" y="270029"/>
                    <a:pt x="4811516" y="259360"/>
                  </a:cubicBezTo>
                  <a:moveTo>
                    <a:pt x="1386734" y="1244807"/>
                  </a:moveTo>
                  <a:cubicBezTo>
                    <a:pt x="1372264" y="1258050"/>
                    <a:pt x="1357794" y="1271294"/>
                    <a:pt x="1343446" y="1284661"/>
                  </a:cubicBezTo>
                  <a:cubicBezTo>
                    <a:pt x="1329099" y="1298028"/>
                    <a:pt x="1314751" y="1311517"/>
                    <a:pt x="1300526" y="1325006"/>
                  </a:cubicBezTo>
                  <a:cubicBezTo>
                    <a:pt x="1286301" y="1338495"/>
                    <a:pt x="1272076" y="1352107"/>
                    <a:pt x="1257974" y="1365841"/>
                  </a:cubicBezTo>
                  <a:cubicBezTo>
                    <a:pt x="1243872" y="1379576"/>
                    <a:pt x="1229769" y="1393310"/>
                    <a:pt x="1215790" y="1407167"/>
                  </a:cubicBezTo>
                  <a:lnTo>
                    <a:pt x="1224496" y="1411705"/>
                  </a:lnTo>
                  <a:cubicBezTo>
                    <a:pt x="1238353" y="1397970"/>
                    <a:pt x="1252333" y="1384358"/>
                    <a:pt x="1266313" y="1370747"/>
                  </a:cubicBezTo>
                  <a:cubicBezTo>
                    <a:pt x="1280292" y="1357135"/>
                    <a:pt x="1294395" y="1343646"/>
                    <a:pt x="1308497" y="1330279"/>
                  </a:cubicBezTo>
                  <a:cubicBezTo>
                    <a:pt x="1322599" y="1316912"/>
                    <a:pt x="1336824" y="1303546"/>
                    <a:pt x="1351049" y="1290302"/>
                  </a:cubicBezTo>
                  <a:cubicBezTo>
                    <a:pt x="1365274" y="1277058"/>
                    <a:pt x="1379622" y="1263814"/>
                    <a:pt x="1393969" y="1250815"/>
                  </a:cubicBezTo>
                  <a:lnTo>
                    <a:pt x="1386857" y="1244807"/>
                  </a:lnTo>
                  <a:moveTo>
                    <a:pt x="4967377" y="442813"/>
                  </a:moveTo>
                  <a:lnTo>
                    <a:pt x="4925315" y="464641"/>
                  </a:lnTo>
                  <a:cubicBezTo>
                    <a:pt x="4934145" y="478989"/>
                    <a:pt x="4942483" y="493582"/>
                    <a:pt x="4950577" y="508542"/>
                  </a:cubicBezTo>
                  <a:cubicBezTo>
                    <a:pt x="4958670" y="523626"/>
                    <a:pt x="4966396" y="539077"/>
                    <a:pt x="4973631" y="554896"/>
                  </a:cubicBezTo>
                  <a:cubicBezTo>
                    <a:pt x="4980989" y="570838"/>
                    <a:pt x="4987979" y="587148"/>
                    <a:pt x="4994478" y="603825"/>
                  </a:cubicBezTo>
                  <a:cubicBezTo>
                    <a:pt x="5001100" y="620625"/>
                    <a:pt x="5007232" y="637793"/>
                    <a:pt x="5012995" y="655207"/>
                  </a:cubicBezTo>
                  <a:lnTo>
                    <a:pt x="5058368" y="635463"/>
                  </a:lnTo>
                  <a:cubicBezTo>
                    <a:pt x="5052359" y="617682"/>
                    <a:pt x="5045982" y="600391"/>
                    <a:pt x="5039115" y="583469"/>
                  </a:cubicBezTo>
                  <a:cubicBezTo>
                    <a:pt x="5032248" y="566668"/>
                    <a:pt x="5025013" y="550114"/>
                    <a:pt x="5017410" y="534049"/>
                  </a:cubicBezTo>
                  <a:cubicBezTo>
                    <a:pt x="5009807" y="518107"/>
                    <a:pt x="5001836" y="502411"/>
                    <a:pt x="4993497" y="487205"/>
                  </a:cubicBezTo>
                  <a:cubicBezTo>
                    <a:pt x="4985158" y="471999"/>
                    <a:pt x="4976452" y="457283"/>
                    <a:pt x="4967377" y="442813"/>
                  </a:cubicBezTo>
                  <a:moveTo>
                    <a:pt x="1178633" y="1444201"/>
                  </a:moveTo>
                  <a:cubicBezTo>
                    <a:pt x="1164898" y="1458058"/>
                    <a:pt x="1151164" y="1472038"/>
                    <a:pt x="1137552" y="1486140"/>
                  </a:cubicBezTo>
                  <a:cubicBezTo>
                    <a:pt x="1123940" y="1500243"/>
                    <a:pt x="1110329" y="1514345"/>
                    <a:pt x="1096839" y="1528447"/>
                  </a:cubicBezTo>
                  <a:cubicBezTo>
                    <a:pt x="1083350" y="1542672"/>
                    <a:pt x="1069861" y="1556897"/>
                    <a:pt x="1056494" y="1571245"/>
                  </a:cubicBezTo>
                  <a:cubicBezTo>
                    <a:pt x="1043128" y="1585593"/>
                    <a:pt x="1029761" y="1600063"/>
                    <a:pt x="1016517" y="1614656"/>
                  </a:cubicBezTo>
                  <a:lnTo>
                    <a:pt x="1027186" y="1617231"/>
                  </a:lnTo>
                  <a:cubicBezTo>
                    <a:pt x="1040307" y="1602883"/>
                    <a:pt x="1053551" y="1588536"/>
                    <a:pt x="1066795" y="1574311"/>
                  </a:cubicBezTo>
                  <a:cubicBezTo>
                    <a:pt x="1080039" y="1560086"/>
                    <a:pt x="1093406" y="1545983"/>
                    <a:pt x="1106772" y="1531881"/>
                  </a:cubicBezTo>
                  <a:cubicBezTo>
                    <a:pt x="1120139" y="1517779"/>
                    <a:pt x="1133628" y="1503799"/>
                    <a:pt x="1147117" y="1489942"/>
                  </a:cubicBezTo>
                  <a:cubicBezTo>
                    <a:pt x="1160607" y="1476085"/>
                    <a:pt x="1174218" y="1462228"/>
                    <a:pt x="1187830" y="1448493"/>
                  </a:cubicBezTo>
                  <a:lnTo>
                    <a:pt x="1178756" y="1444324"/>
                  </a:lnTo>
                  <a:moveTo>
                    <a:pt x="5073329" y="683656"/>
                  </a:moveTo>
                  <a:lnTo>
                    <a:pt x="5027343" y="702909"/>
                  </a:lnTo>
                  <a:cubicBezTo>
                    <a:pt x="5032248" y="721058"/>
                    <a:pt x="5036785" y="739575"/>
                    <a:pt x="5040832" y="758460"/>
                  </a:cubicBezTo>
                  <a:cubicBezTo>
                    <a:pt x="5044879" y="777468"/>
                    <a:pt x="5048558" y="796843"/>
                    <a:pt x="5051746" y="816586"/>
                  </a:cubicBezTo>
                  <a:cubicBezTo>
                    <a:pt x="5054934" y="836452"/>
                    <a:pt x="5057632" y="856686"/>
                    <a:pt x="5059839" y="877288"/>
                  </a:cubicBezTo>
                  <a:cubicBezTo>
                    <a:pt x="5062047" y="898012"/>
                    <a:pt x="5063764" y="919227"/>
                    <a:pt x="5065112" y="940687"/>
                  </a:cubicBezTo>
                  <a:lnTo>
                    <a:pt x="5113674" y="924745"/>
                  </a:lnTo>
                  <a:cubicBezTo>
                    <a:pt x="5112325" y="902917"/>
                    <a:pt x="5110362" y="881457"/>
                    <a:pt x="5107910" y="860365"/>
                  </a:cubicBezTo>
                  <a:cubicBezTo>
                    <a:pt x="5105457" y="839395"/>
                    <a:pt x="5102637" y="818916"/>
                    <a:pt x="5099204" y="798805"/>
                  </a:cubicBezTo>
                  <a:cubicBezTo>
                    <a:pt x="5095892" y="778816"/>
                    <a:pt x="5091968" y="759196"/>
                    <a:pt x="5087676" y="739943"/>
                  </a:cubicBezTo>
                  <a:cubicBezTo>
                    <a:pt x="5083384" y="720813"/>
                    <a:pt x="5078602" y="702051"/>
                    <a:pt x="5073451" y="683656"/>
                  </a:cubicBezTo>
                  <a:moveTo>
                    <a:pt x="981078" y="1653529"/>
                  </a:moveTo>
                  <a:cubicBezTo>
                    <a:pt x="968079" y="1667999"/>
                    <a:pt x="955203" y="1682592"/>
                    <a:pt x="942327" y="1697185"/>
                  </a:cubicBezTo>
                  <a:cubicBezTo>
                    <a:pt x="929451" y="1711900"/>
                    <a:pt x="916697" y="1726616"/>
                    <a:pt x="903944" y="1741454"/>
                  </a:cubicBezTo>
                  <a:cubicBezTo>
                    <a:pt x="891191" y="1756292"/>
                    <a:pt x="878560" y="1771253"/>
                    <a:pt x="865929" y="1786213"/>
                  </a:cubicBezTo>
                  <a:cubicBezTo>
                    <a:pt x="853298" y="1801297"/>
                    <a:pt x="840790" y="1816380"/>
                    <a:pt x="828282" y="1831464"/>
                  </a:cubicBezTo>
                  <a:lnTo>
                    <a:pt x="840790" y="1832077"/>
                  </a:lnTo>
                  <a:cubicBezTo>
                    <a:pt x="853176" y="1816993"/>
                    <a:pt x="865561" y="1802033"/>
                    <a:pt x="878069" y="1787195"/>
                  </a:cubicBezTo>
                  <a:cubicBezTo>
                    <a:pt x="890577" y="1772356"/>
                    <a:pt x="903086" y="1757518"/>
                    <a:pt x="915716" y="1742803"/>
                  </a:cubicBezTo>
                  <a:cubicBezTo>
                    <a:pt x="928347" y="1728087"/>
                    <a:pt x="940978" y="1713494"/>
                    <a:pt x="953609" y="1699024"/>
                  </a:cubicBezTo>
                  <a:cubicBezTo>
                    <a:pt x="966362" y="1684554"/>
                    <a:pt x="979116" y="1670084"/>
                    <a:pt x="991869" y="1655736"/>
                  </a:cubicBezTo>
                  <a:lnTo>
                    <a:pt x="980832" y="1653529"/>
                  </a:lnTo>
                  <a:moveTo>
                    <a:pt x="5116249" y="983607"/>
                  </a:moveTo>
                  <a:lnTo>
                    <a:pt x="5066952" y="998813"/>
                  </a:lnTo>
                  <a:cubicBezTo>
                    <a:pt x="5067320" y="1020764"/>
                    <a:pt x="5067074" y="1043082"/>
                    <a:pt x="5066339" y="1065768"/>
                  </a:cubicBezTo>
                  <a:cubicBezTo>
                    <a:pt x="5065603" y="1088577"/>
                    <a:pt x="5064377" y="1111877"/>
                    <a:pt x="5062537" y="1135422"/>
                  </a:cubicBezTo>
                  <a:cubicBezTo>
                    <a:pt x="5060698" y="1159089"/>
                    <a:pt x="5058368" y="1183247"/>
                    <a:pt x="5055425" y="1207650"/>
                  </a:cubicBezTo>
                  <a:cubicBezTo>
                    <a:pt x="5052482" y="1232299"/>
                    <a:pt x="5048926" y="1257192"/>
                    <a:pt x="5044879" y="1282454"/>
                  </a:cubicBezTo>
                  <a:lnTo>
                    <a:pt x="5095770" y="1271662"/>
                  </a:lnTo>
                  <a:cubicBezTo>
                    <a:pt x="5099694" y="1245910"/>
                    <a:pt x="5103127" y="1220649"/>
                    <a:pt x="5105948" y="1195632"/>
                  </a:cubicBezTo>
                  <a:cubicBezTo>
                    <a:pt x="5108769" y="1170861"/>
                    <a:pt x="5110976" y="1146336"/>
                    <a:pt x="5112692" y="1122300"/>
                  </a:cubicBezTo>
                  <a:cubicBezTo>
                    <a:pt x="5114409" y="1098388"/>
                    <a:pt x="5115513" y="1074843"/>
                    <a:pt x="5116126" y="1051666"/>
                  </a:cubicBezTo>
                  <a:cubicBezTo>
                    <a:pt x="5116739" y="1028612"/>
                    <a:pt x="5116739" y="1005925"/>
                    <a:pt x="5116249" y="983730"/>
                  </a:cubicBezTo>
                  <a:moveTo>
                    <a:pt x="795663" y="1871931"/>
                  </a:moveTo>
                  <a:cubicBezTo>
                    <a:pt x="783522" y="1887015"/>
                    <a:pt x="771505" y="1902098"/>
                    <a:pt x="759610" y="1917304"/>
                  </a:cubicBezTo>
                  <a:cubicBezTo>
                    <a:pt x="747592" y="1932510"/>
                    <a:pt x="735697" y="1947838"/>
                    <a:pt x="723925" y="1963290"/>
                  </a:cubicBezTo>
                  <a:cubicBezTo>
                    <a:pt x="712030" y="1978741"/>
                    <a:pt x="700380" y="1994192"/>
                    <a:pt x="688608" y="2009889"/>
                  </a:cubicBezTo>
                  <a:cubicBezTo>
                    <a:pt x="676835" y="2025585"/>
                    <a:pt x="665308" y="2041282"/>
                    <a:pt x="653658" y="2057101"/>
                  </a:cubicBezTo>
                  <a:lnTo>
                    <a:pt x="668129" y="2055629"/>
                  </a:lnTo>
                  <a:cubicBezTo>
                    <a:pt x="679533" y="2039933"/>
                    <a:pt x="691060" y="2024359"/>
                    <a:pt x="702587" y="2008908"/>
                  </a:cubicBezTo>
                  <a:cubicBezTo>
                    <a:pt x="714114" y="1993456"/>
                    <a:pt x="725764" y="1978128"/>
                    <a:pt x="737537" y="1962799"/>
                  </a:cubicBezTo>
                  <a:cubicBezTo>
                    <a:pt x="749186" y="1947593"/>
                    <a:pt x="760959" y="1932387"/>
                    <a:pt x="772854" y="1917304"/>
                  </a:cubicBezTo>
                  <a:cubicBezTo>
                    <a:pt x="784626" y="1902220"/>
                    <a:pt x="796521" y="1887260"/>
                    <a:pt x="808539" y="1872299"/>
                  </a:cubicBezTo>
                  <a:lnTo>
                    <a:pt x="795663" y="1872054"/>
                  </a:lnTo>
                  <a:moveTo>
                    <a:pt x="5083875" y="1340580"/>
                  </a:moveTo>
                  <a:lnTo>
                    <a:pt x="5032616" y="1350390"/>
                  </a:lnTo>
                  <a:cubicBezTo>
                    <a:pt x="5030776" y="1359710"/>
                    <a:pt x="5028814" y="1369030"/>
                    <a:pt x="5026852" y="1378472"/>
                  </a:cubicBezTo>
                  <a:cubicBezTo>
                    <a:pt x="5024890" y="1387915"/>
                    <a:pt x="5022806" y="1397357"/>
                    <a:pt x="5020721" y="1406799"/>
                  </a:cubicBezTo>
                  <a:cubicBezTo>
                    <a:pt x="5018636" y="1416365"/>
                    <a:pt x="5016429" y="1425930"/>
                    <a:pt x="5014099" y="1435495"/>
                  </a:cubicBezTo>
                  <a:cubicBezTo>
                    <a:pt x="5011769" y="1445182"/>
                    <a:pt x="5009439" y="1454870"/>
                    <a:pt x="5006986" y="1464558"/>
                  </a:cubicBezTo>
                  <a:cubicBezTo>
                    <a:pt x="5000119" y="1491659"/>
                    <a:pt x="4992639" y="1518882"/>
                    <a:pt x="4984668" y="1546351"/>
                  </a:cubicBezTo>
                  <a:cubicBezTo>
                    <a:pt x="4976575" y="1573943"/>
                    <a:pt x="4967990" y="1601657"/>
                    <a:pt x="4958793" y="1629494"/>
                  </a:cubicBezTo>
                  <a:cubicBezTo>
                    <a:pt x="4949596" y="1657453"/>
                    <a:pt x="4939786" y="1685658"/>
                    <a:pt x="4929362" y="1713862"/>
                  </a:cubicBezTo>
                  <a:cubicBezTo>
                    <a:pt x="4918939" y="1742312"/>
                    <a:pt x="4907902" y="1770762"/>
                    <a:pt x="4896375" y="1799457"/>
                  </a:cubicBezTo>
                  <a:lnTo>
                    <a:pt x="4947634" y="1797495"/>
                  </a:lnTo>
                  <a:cubicBezTo>
                    <a:pt x="4959161" y="1768310"/>
                    <a:pt x="4970198" y="1739369"/>
                    <a:pt x="4980621" y="1710429"/>
                  </a:cubicBezTo>
                  <a:cubicBezTo>
                    <a:pt x="4991045" y="1681611"/>
                    <a:pt x="5000855" y="1653038"/>
                    <a:pt x="5010052" y="1624466"/>
                  </a:cubicBezTo>
                  <a:cubicBezTo>
                    <a:pt x="5019249" y="1596139"/>
                    <a:pt x="5027833" y="1567934"/>
                    <a:pt x="5035927" y="1539852"/>
                  </a:cubicBezTo>
                  <a:cubicBezTo>
                    <a:pt x="5043898" y="1512015"/>
                    <a:pt x="5051378" y="1484178"/>
                    <a:pt x="5058245" y="1456710"/>
                  </a:cubicBezTo>
                  <a:cubicBezTo>
                    <a:pt x="5060698" y="1446776"/>
                    <a:pt x="5063028" y="1436966"/>
                    <a:pt x="5065358" y="1427156"/>
                  </a:cubicBezTo>
                  <a:cubicBezTo>
                    <a:pt x="5067688" y="1417346"/>
                    <a:pt x="5069895" y="1407658"/>
                    <a:pt x="5071980" y="1397970"/>
                  </a:cubicBezTo>
                  <a:cubicBezTo>
                    <a:pt x="5074064" y="1388283"/>
                    <a:pt x="5076149" y="1378718"/>
                    <a:pt x="5078111" y="1369152"/>
                  </a:cubicBezTo>
                  <a:cubicBezTo>
                    <a:pt x="5080073" y="1359587"/>
                    <a:pt x="5082035" y="1350145"/>
                    <a:pt x="5083752" y="1340702"/>
                  </a:cubicBezTo>
                  <a:moveTo>
                    <a:pt x="623492" y="2098917"/>
                  </a:moveTo>
                  <a:cubicBezTo>
                    <a:pt x="621162" y="2102228"/>
                    <a:pt x="618832" y="2105417"/>
                    <a:pt x="616502" y="2108728"/>
                  </a:cubicBezTo>
                  <a:cubicBezTo>
                    <a:pt x="614172" y="2112039"/>
                    <a:pt x="611842" y="2115227"/>
                    <a:pt x="609512" y="2118538"/>
                  </a:cubicBezTo>
                  <a:cubicBezTo>
                    <a:pt x="607182" y="2121849"/>
                    <a:pt x="604852" y="2125160"/>
                    <a:pt x="602522" y="2128348"/>
                  </a:cubicBezTo>
                  <a:cubicBezTo>
                    <a:pt x="600192" y="2131659"/>
                    <a:pt x="597862" y="2134970"/>
                    <a:pt x="595532" y="2138281"/>
                  </a:cubicBezTo>
                  <a:cubicBezTo>
                    <a:pt x="586703" y="2151035"/>
                    <a:pt x="577874" y="2163665"/>
                    <a:pt x="569167" y="2176296"/>
                  </a:cubicBezTo>
                  <a:cubicBezTo>
                    <a:pt x="560460" y="2189050"/>
                    <a:pt x="551876" y="2201681"/>
                    <a:pt x="543415" y="2214311"/>
                  </a:cubicBezTo>
                  <a:cubicBezTo>
                    <a:pt x="534831" y="2227065"/>
                    <a:pt x="526492" y="2239695"/>
                    <a:pt x="518153" y="2252326"/>
                  </a:cubicBezTo>
                  <a:cubicBezTo>
                    <a:pt x="509815" y="2265080"/>
                    <a:pt x="501598" y="2277710"/>
                    <a:pt x="493382" y="2290464"/>
                  </a:cubicBezTo>
                  <a:lnTo>
                    <a:pt x="509815" y="2286662"/>
                  </a:lnTo>
                  <a:cubicBezTo>
                    <a:pt x="517908" y="2274154"/>
                    <a:pt x="526002" y="2261523"/>
                    <a:pt x="534218" y="2249015"/>
                  </a:cubicBezTo>
                  <a:cubicBezTo>
                    <a:pt x="542434" y="2236507"/>
                    <a:pt x="550773" y="2223876"/>
                    <a:pt x="559234" y="2211368"/>
                  </a:cubicBezTo>
                  <a:cubicBezTo>
                    <a:pt x="567573" y="2198860"/>
                    <a:pt x="576157" y="2186229"/>
                    <a:pt x="584741" y="2173721"/>
                  </a:cubicBezTo>
                  <a:cubicBezTo>
                    <a:pt x="593325" y="2161213"/>
                    <a:pt x="602032" y="2148582"/>
                    <a:pt x="610738" y="2136074"/>
                  </a:cubicBezTo>
                  <a:cubicBezTo>
                    <a:pt x="613068" y="2132763"/>
                    <a:pt x="615275" y="2129575"/>
                    <a:pt x="617605" y="2126264"/>
                  </a:cubicBezTo>
                  <a:cubicBezTo>
                    <a:pt x="619935" y="2122953"/>
                    <a:pt x="622143" y="2119764"/>
                    <a:pt x="624473" y="2116453"/>
                  </a:cubicBezTo>
                  <a:cubicBezTo>
                    <a:pt x="626803" y="2113142"/>
                    <a:pt x="629010" y="2109954"/>
                    <a:pt x="631340" y="2106766"/>
                  </a:cubicBezTo>
                  <a:cubicBezTo>
                    <a:pt x="633670" y="2103577"/>
                    <a:pt x="636000" y="2100266"/>
                    <a:pt x="638207" y="2097078"/>
                  </a:cubicBezTo>
                  <a:lnTo>
                    <a:pt x="623369" y="2099040"/>
                  </a:lnTo>
                  <a:moveTo>
                    <a:pt x="482836" y="2329460"/>
                  </a:moveTo>
                  <a:lnTo>
                    <a:pt x="466036" y="2333752"/>
                  </a:lnTo>
                  <a:cubicBezTo>
                    <a:pt x="455735" y="2350184"/>
                    <a:pt x="445557" y="2366616"/>
                    <a:pt x="435624" y="2383049"/>
                  </a:cubicBezTo>
                  <a:cubicBezTo>
                    <a:pt x="425568" y="2399481"/>
                    <a:pt x="415758" y="2415913"/>
                    <a:pt x="406070" y="2432345"/>
                  </a:cubicBezTo>
                  <a:cubicBezTo>
                    <a:pt x="396383" y="2448778"/>
                    <a:pt x="386818" y="2465333"/>
                    <a:pt x="377498" y="2481765"/>
                  </a:cubicBezTo>
                  <a:cubicBezTo>
                    <a:pt x="368056" y="2498320"/>
                    <a:pt x="358858" y="2514752"/>
                    <a:pt x="349784" y="2531184"/>
                  </a:cubicBezTo>
                  <a:lnTo>
                    <a:pt x="368178" y="2524685"/>
                  </a:lnTo>
                  <a:cubicBezTo>
                    <a:pt x="377130" y="2508375"/>
                    <a:pt x="386205" y="2492066"/>
                    <a:pt x="395524" y="2475756"/>
                  </a:cubicBezTo>
                  <a:cubicBezTo>
                    <a:pt x="404722" y="2459447"/>
                    <a:pt x="414164" y="2443260"/>
                    <a:pt x="423729" y="2426950"/>
                  </a:cubicBezTo>
                  <a:cubicBezTo>
                    <a:pt x="433294" y="2410763"/>
                    <a:pt x="442982" y="2394453"/>
                    <a:pt x="452792" y="2378144"/>
                  </a:cubicBezTo>
                  <a:cubicBezTo>
                    <a:pt x="462602" y="2361956"/>
                    <a:pt x="472658" y="2345647"/>
                    <a:pt x="482836" y="2329337"/>
                  </a:cubicBezTo>
                  <a:moveTo>
                    <a:pt x="4863756" y="1877327"/>
                  </a:moveTo>
                  <a:cubicBezTo>
                    <a:pt x="4850757" y="1907126"/>
                    <a:pt x="4837268" y="1937047"/>
                    <a:pt x="4823166" y="1966969"/>
                  </a:cubicBezTo>
                  <a:cubicBezTo>
                    <a:pt x="4809063" y="1997013"/>
                    <a:pt x="4794225" y="2027179"/>
                    <a:pt x="4779019" y="2057469"/>
                  </a:cubicBezTo>
                  <a:cubicBezTo>
                    <a:pt x="4763691" y="2087758"/>
                    <a:pt x="4747749" y="2118170"/>
                    <a:pt x="4731194" y="2148582"/>
                  </a:cubicBezTo>
                  <a:cubicBezTo>
                    <a:pt x="4714639" y="2179117"/>
                    <a:pt x="4697471" y="2209651"/>
                    <a:pt x="4679812" y="2240186"/>
                  </a:cubicBezTo>
                  <a:lnTo>
                    <a:pt x="4728619" y="2246685"/>
                  </a:lnTo>
                  <a:cubicBezTo>
                    <a:pt x="4746523" y="2215537"/>
                    <a:pt x="4763936" y="2184390"/>
                    <a:pt x="4780736" y="2153242"/>
                  </a:cubicBezTo>
                  <a:cubicBezTo>
                    <a:pt x="4797413" y="2122217"/>
                    <a:pt x="4813601" y="2091314"/>
                    <a:pt x="4829174" y="2060412"/>
                  </a:cubicBezTo>
                  <a:cubicBezTo>
                    <a:pt x="4844626" y="2029632"/>
                    <a:pt x="4859586" y="1998852"/>
                    <a:pt x="4873934" y="1968195"/>
                  </a:cubicBezTo>
                  <a:cubicBezTo>
                    <a:pt x="4888159" y="1937660"/>
                    <a:pt x="4901893" y="1907248"/>
                    <a:pt x="4914892" y="1876836"/>
                  </a:cubicBezTo>
                  <a:lnTo>
                    <a:pt x="4863879" y="1877204"/>
                  </a:lnTo>
                  <a:moveTo>
                    <a:pt x="344511" y="2568831"/>
                  </a:moveTo>
                  <a:lnTo>
                    <a:pt x="325748" y="2575699"/>
                  </a:lnTo>
                  <a:cubicBezTo>
                    <a:pt x="316797" y="2592622"/>
                    <a:pt x="307967" y="2609422"/>
                    <a:pt x="299261" y="2626222"/>
                  </a:cubicBezTo>
                  <a:cubicBezTo>
                    <a:pt x="290554" y="2643145"/>
                    <a:pt x="282093" y="2659945"/>
                    <a:pt x="273754" y="2676745"/>
                  </a:cubicBezTo>
                  <a:cubicBezTo>
                    <a:pt x="265415" y="2693668"/>
                    <a:pt x="257199" y="2710468"/>
                    <a:pt x="249228" y="2727391"/>
                  </a:cubicBezTo>
                  <a:cubicBezTo>
                    <a:pt x="241257" y="2744313"/>
                    <a:pt x="233409" y="2761236"/>
                    <a:pt x="225683" y="2778036"/>
                  </a:cubicBezTo>
                  <a:lnTo>
                    <a:pt x="246040" y="2768717"/>
                  </a:lnTo>
                  <a:cubicBezTo>
                    <a:pt x="253520" y="2752039"/>
                    <a:pt x="261246" y="2735362"/>
                    <a:pt x="269094" y="2718684"/>
                  </a:cubicBezTo>
                  <a:cubicBezTo>
                    <a:pt x="276942" y="2702007"/>
                    <a:pt x="284913" y="2685329"/>
                    <a:pt x="293129" y="2668652"/>
                  </a:cubicBezTo>
                  <a:cubicBezTo>
                    <a:pt x="301345" y="2651974"/>
                    <a:pt x="309684" y="2635419"/>
                    <a:pt x="318146" y="2618742"/>
                  </a:cubicBezTo>
                  <a:cubicBezTo>
                    <a:pt x="326607" y="2602187"/>
                    <a:pt x="335314" y="2585509"/>
                    <a:pt x="344143" y="2568831"/>
                  </a:cubicBezTo>
                  <a:moveTo>
                    <a:pt x="4630761" y="2322715"/>
                  </a:moveTo>
                  <a:cubicBezTo>
                    <a:pt x="4611631" y="2354108"/>
                    <a:pt x="4591887" y="2385379"/>
                    <a:pt x="4571654" y="2416772"/>
                  </a:cubicBezTo>
                  <a:cubicBezTo>
                    <a:pt x="4551297" y="2448165"/>
                    <a:pt x="4530450" y="2479558"/>
                    <a:pt x="4508990" y="2510828"/>
                  </a:cubicBezTo>
                  <a:cubicBezTo>
                    <a:pt x="4487530" y="2542221"/>
                    <a:pt x="4465457" y="2573614"/>
                    <a:pt x="4443016" y="2604762"/>
                  </a:cubicBezTo>
                  <a:cubicBezTo>
                    <a:pt x="4420452" y="2636155"/>
                    <a:pt x="4397398" y="2667303"/>
                    <a:pt x="4373731" y="2698450"/>
                  </a:cubicBezTo>
                  <a:lnTo>
                    <a:pt x="4417632" y="2714392"/>
                  </a:lnTo>
                  <a:cubicBezTo>
                    <a:pt x="4441667" y="2682631"/>
                    <a:pt x="4465212" y="2650748"/>
                    <a:pt x="4488143" y="2618742"/>
                  </a:cubicBezTo>
                  <a:cubicBezTo>
                    <a:pt x="4511075" y="2586858"/>
                    <a:pt x="4533393" y="2554852"/>
                    <a:pt x="4555221" y="2522846"/>
                  </a:cubicBezTo>
                  <a:cubicBezTo>
                    <a:pt x="4576926" y="2490962"/>
                    <a:pt x="4598141" y="2458956"/>
                    <a:pt x="4618743" y="2426827"/>
                  </a:cubicBezTo>
                  <a:cubicBezTo>
                    <a:pt x="4639345" y="2394944"/>
                    <a:pt x="4659333" y="2362937"/>
                    <a:pt x="4678709" y="2330931"/>
                  </a:cubicBezTo>
                  <a:lnTo>
                    <a:pt x="4630638" y="2322593"/>
                  </a:lnTo>
                  <a:moveTo>
                    <a:pt x="226296" y="2813599"/>
                  </a:moveTo>
                  <a:lnTo>
                    <a:pt x="205695" y="2823409"/>
                  </a:lnTo>
                  <a:cubicBezTo>
                    <a:pt x="198214" y="2840577"/>
                    <a:pt x="190979" y="2857745"/>
                    <a:pt x="183867" y="2874791"/>
                  </a:cubicBezTo>
                  <a:cubicBezTo>
                    <a:pt x="176754" y="2891959"/>
                    <a:pt x="169887" y="2909127"/>
                    <a:pt x="163143" y="2926172"/>
                  </a:cubicBezTo>
                  <a:cubicBezTo>
                    <a:pt x="156398" y="2943340"/>
                    <a:pt x="149776" y="2960508"/>
                    <a:pt x="143522" y="2977554"/>
                  </a:cubicBezTo>
                  <a:cubicBezTo>
                    <a:pt x="137145" y="2994722"/>
                    <a:pt x="130891" y="3011890"/>
                    <a:pt x="125005" y="3028936"/>
                  </a:cubicBezTo>
                  <a:lnTo>
                    <a:pt x="147323" y="3016550"/>
                  </a:lnTo>
                  <a:cubicBezTo>
                    <a:pt x="153210" y="2999627"/>
                    <a:pt x="159218" y="2982827"/>
                    <a:pt x="165472" y="2965781"/>
                  </a:cubicBezTo>
                  <a:cubicBezTo>
                    <a:pt x="171727" y="2948859"/>
                    <a:pt x="178103" y="2932058"/>
                    <a:pt x="184725" y="2915013"/>
                  </a:cubicBezTo>
                  <a:cubicBezTo>
                    <a:pt x="191347" y="2898090"/>
                    <a:pt x="198092" y="2881290"/>
                    <a:pt x="205082" y="2864245"/>
                  </a:cubicBezTo>
                  <a:cubicBezTo>
                    <a:pt x="212071" y="2847444"/>
                    <a:pt x="219184" y="2830522"/>
                    <a:pt x="226542" y="2813599"/>
                  </a:cubicBezTo>
                  <a:moveTo>
                    <a:pt x="4308860" y="2782206"/>
                  </a:moveTo>
                  <a:cubicBezTo>
                    <a:pt x="4283966" y="2813599"/>
                    <a:pt x="4258582" y="2844869"/>
                    <a:pt x="4232707" y="2876017"/>
                  </a:cubicBezTo>
                  <a:cubicBezTo>
                    <a:pt x="4206832" y="2907165"/>
                    <a:pt x="4180467" y="2938190"/>
                    <a:pt x="4153611" y="2968970"/>
                  </a:cubicBezTo>
                  <a:cubicBezTo>
                    <a:pt x="4126756" y="2999872"/>
                    <a:pt x="4099409" y="3030529"/>
                    <a:pt x="4071573" y="3060942"/>
                  </a:cubicBezTo>
                  <a:cubicBezTo>
                    <a:pt x="4043736" y="3091476"/>
                    <a:pt x="4015531" y="3121765"/>
                    <a:pt x="3986836" y="3151810"/>
                  </a:cubicBezTo>
                  <a:lnTo>
                    <a:pt x="4023747" y="3177194"/>
                  </a:lnTo>
                  <a:cubicBezTo>
                    <a:pt x="4052933" y="3146537"/>
                    <a:pt x="4081751" y="3115634"/>
                    <a:pt x="4110078" y="3084486"/>
                  </a:cubicBezTo>
                  <a:cubicBezTo>
                    <a:pt x="4138405" y="3053339"/>
                    <a:pt x="4166242" y="3022068"/>
                    <a:pt x="4193588" y="2990553"/>
                  </a:cubicBezTo>
                  <a:cubicBezTo>
                    <a:pt x="4220935" y="2959037"/>
                    <a:pt x="4247790" y="2927399"/>
                    <a:pt x="4274156" y="2895638"/>
                  </a:cubicBezTo>
                  <a:cubicBezTo>
                    <a:pt x="4300521" y="2863877"/>
                    <a:pt x="4326273" y="2831993"/>
                    <a:pt x="4351657" y="2799864"/>
                  </a:cubicBezTo>
                  <a:lnTo>
                    <a:pt x="4308737" y="2782206"/>
                  </a:lnTo>
                  <a:moveTo>
                    <a:pt x="131872" y="3061677"/>
                  </a:moveTo>
                  <a:lnTo>
                    <a:pt x="109308" y="3074554"/>
                  </a:lnTo>
                  <a:cubicBezTo>
                    <a:pt x="103545" y="3091844"/>
                    <a:pt x="98149" y="3109135"/>
                    <a:pt x="92876" y="3126303"/>
                  </a:cubicBezTo>
                  <a:cubicBezTo>
                    <a:pt x="87603" y="3143593"/>
                    <a:pt x="82453" y="3160884"/>
                    <a:pt x="77670" y="3178052"/>
                  </a:cubicBezTo>
                  <a:cubicBezTo>
                    <a:pt x="72765" y="3195343"/>
                    <a:pt x="68105" y="3212633"/>
                    <a:pt x="63690" y="3229801"/>
                  </a:cubicBezTo>
                  <a:cubicBezTo>
                    <a:pt x="59276" y="3247092"/>
                    <a:pt x="54984" y="3264260"/>
                    <a:pt x="50937" y="3281429"/>
                  </a:cubicBezTo>
                  <a:lnTo>
                    <a:pt x="75095" y="3265609"/>
                  </a:lnTo>
                  <a:cubicBezTo>
                    <a:pt x="79019" y="3248686"/>
                    <a:pt x="83066" y="3231764"/>
                    <a:pt x="87480" y="3214718"/>
                  </a:cubicBezTo>
                  <a:cubicBezTo>
                    <a:pt x="91772" y="3197795"/>
                    <a:pt x="96310" y="3180750"/>
                    <a:pt x="101092" y="3163705"/>
                  </a:cubicBezTo>
                  <a:cubicBezTo>
                    <a:pt x="105875" y="3146782"/>
                    <a:pt x="110780" y="3129737"/>
                    <a:pt x="115930" y="3112691"/>
                  </a:cubicBezTo>
                  <a:cubicBezTo>
                    <a:pt x="121081" y="3095768"/>
                    <a:pt x="126476" y="3078723"/>
                    <a:pt x="131995" y="3061555"/>
                  </a:cubicBezTo>
                  <a:moveTo>
                    <a:pt x="3909212" y="3232009"/>
                  </a:moveTo>
                  <a:cubicBezTo>
                    <a:pt x="3879658" y="3261808"/>
                    <a:pt x="3849614" y="3291484"/>
                    <a:pt x="3819202" y="3320792"/>
                  </a:cubicBezTo>
                  <a:cubicBezTo>
                    <a:pt x="3788790" y="3350100"/>
                    <a:pt x="3758133" y="3379164"/>
                    <a:pt x="3726985" y="3407859"/>
                  </a:cubicBezTo>
                  <a:cubicBezTo>
                    <a:pt x="3695960" y="3436554"/>
                    <a:pt x="3664445" y="3465004"/>
                    <a:pt x="3632806" y="3493086"/>
                  </a:cubicBezTo>
                  <a:cubicBezTo>
                    <a:pt x="3601045" y="3521168"/>
                    <a:pt x="3569039" y="3548882"/>
                    <a:pt x="3536788" y="3576106"/>
                  </a:cubicBezTo>
                  <a:lnTo>
                    <a:pt x="3564502" y="3610319"/>
                  </a:lnTo>
                  <a:cubicBezTo>
                    <a:pt x="3597489" y="3582482"/>
                    <a:pt x="3630108" y="3554155"/>
                    <a:pt x="3662483" y="3525460"/>
                  </a:cubicBezTo>
                  <a:cubicBezTo>
                    <a:pt x="3694856" y="3496887"/>
                    <a:pt x="3726863" y="3467824"/>
                    <a:pt x="3758624" y="3438516"/>
                  </a:cubicBezTo>
                  <a:cubicBezTo>
                    <a:pt x="3790262" y="3409208"/>
                    <a:pt x="3821655" y="3379532"/>
                    <a:pt x="3852680" y="3349610"/>
                  </a:cubicBezTo>
                  <a:cubicBezTo>
                    <a:pt x="3883583" y="3319689"/>
                    <a:pt x="3914240" y="3289522"/>
                    <a:pt x="3944406" y="3258987"/>
                  </a:cubicBezTo>
                  <a:lnTo>
                    <a:pt x="3909212" y="3232009"/>
                  </a:lnTo>
                  <a:moveTo>
                    <a:pt x="65039" y="3310982"/>
                  </a:moveTo>
                  <a:lnTo>
                    <a:pt x="40636" y="3327414"/>
                  </a:lnTo>
                  <a:cubicBezTo>
                    <a:pt x="36957" y="3344705"/>
                    <a:pt x="33524" y="3361873"/>
                    <a:pt x="30458" y="3379041"/>
                  </a:cubicBezTo>
                  <a:cubicBezTo>
                    <a:pt x="27270" y="3396332"/>
                    <a:pt x="24327" y="3413500"/>
                    <a:pt x="21629" y="3430545"/>
                  </a:cubicBezTo>
                  <a:cubicBezTo>
                    <a:pt x="18931" y="3447713"/>
                    <a:pt x="16478" y="3464881"/>
                    <a:pt x="14271" y="3481927"/>
                  </a:cubicBezTo>
                  <a:cubicBezTo>
                    <a:pt x="12064" y="3499095"/>
                    <a:pt x="10102" y="3516140"/>
                    <a:pt x="8385" y="3533186"/>
                  </a:cubicBezTo>
                  <a:lnTo>
                    <a:pt x="34137" y="3513688"/>
                  </a:lnTo>
                  <a:cubicBezTo>
                    <a:pt x="35731" y="3497010"/>
                    <a:pt x="37570" y="3480210"/>
                    <a:pt x="39655" y="3463287"/>
                  </a:cubicBezTo>
                  <a:cubicBezTo>
                    <a:pt x="41740" y="3446487"/>
                    <a:pt x="44070" y="3429687"/>
                    <a:pt x="46768" y="3412641"/>
                  </a:cubicBezTo>
                  <a:cubicBezTo>
                    <a:pt x="49343" y="3395841"/>
                    <a:pt x="52163" y="3378918"/>
                    <a:pt x="55229" y="3361873"/>
                  </a:cubicBezTo>
                  <a:cubicBezTo>
                    <a:pt x="58295" y="3344950"/>
                    <a:pt x="61606" y="3328027"/>
                    <a:pt x="65162" y="3310982"/>
                  </a:cubicBezTo>
                  <a:moveTo>
                    <a:pt x="3449844" y="3648212"/>
                  </a:moveTo>
                  <a:cubicBezTo>
                    <a:pt x="3416979" y="3674945"/>
                    <a:pt x="3383992" y="3701310"/>
                    <a:pt x="3350637" y="3727184"/>
                  </a:cubicBezTo>
                  <a:cubicBezTo>
                    <a:pt x="3317404" y="3753059"/>
                    <a:pt x="3283804" y="3778566"/>
                    <a:pt x="3250204" y="3803705"/>
                  </a:cubicBezTo>
                  <a:cubicBezTo>
                    <a:pt x="3216481" y="3828722"/>
                    <a:pt x="3182635" y="3853370"/>
                    <a:pt x="3148667" y="3877528"/>
                  </a:cubicBezTo>
                  <a:cubicBezTo>
                    <a:pt x="3114699" y="3901686"/>
                    <a:pt x="3080608" y="3925353"/>
                    <a:pt x="3046272" y="3948530"/>
                  </a:cubicBezTo>
                  <a:lnTo>
                    <a:pt x="3064176" y="3989979"/>
                  </a:lnTo>
                  <a:cubicBezTo>
                    <a:pt x="3099125" y="3966311"/>
                    <a:pt x="3133952" y="3942153"/>
                    <a:pt x="3168656" y="3917628"/>
                  </a:cubicBezTo>
                  <a:cubicBezTo>
                    <a:pt x="3203360" y="3892979"/>
                    <a:pt x="3237941" y="3867963"/>
                    <a:pt x="3272277" y="3842333"/>
                  </a:cubicBezTo>
                  <a:cubicBezTo>
                    <a:pt x="3306613" y="3816827"/>
                    <a:pt x="3340827" y="3790829"/>
                    <a:pt x="3374795" y="3764341"/>
                  </a:cubicBezTo>
                  <a:cubicBezTo>
                    <a:pt x="3408763" y="3737854"/>
                    <a:pt x="3442486" y="3711120"/>
                    <a:pt x="3476086" y="3683774"/>
                  </a:cubicBezTo>
                  <a:lnTo>
                    <a:pt x="3450089" y="3648212"/>
                  </a:lnTo>
                  <a:moveTo>
                    <a:pt x="30335" y="3558202"/>
                  </a:moveTo>
                  <a:lnTo>
                    <a:pt x="4338" y="3578436"/>
                  </a:lnTo>
                  <a:cubicBezTo>
                    <a:pt x="3112" y="3595481"/>
                    <a:pt x="2131" y="3612404"/>
                    <a:pt x="1395" y="3629204"/>
                  </a:cubicBezTo>
                  <a:cubicBezTo>
                    <a:pt x="659" y="3646127"/>
                    <a:pt x="291" y="3662927"/>
                    <a:pt x="46" y="3679605"/>
                  </a:cubicBezTo>
                  <a:cubicBezTo>
                    <a:pt x="-77" y="3696405"/>
                    <a:pt x="46" y="3713082"/>
                    <a:pt x="414" y="3729760"/>
                  </a:cubicBezTo>
                  <a:cubicBezTo>
                    <a:pt x="782" y="3746437"/>
                    <a:pt x="1518" y="3763115"/>
                    <a:pt x="2499" y="3779547"/>
                  </a:cubicBezTo>
                  <a:lnTo>
                    <a:pt x="29722" y="3755880"/>
                  </a:lnTo>
                  <a:cubicBezTo>
                    <a:pt x="28619" y="3739693"/>
                    <a:pt x="27883" y="3723383"/>
                    <a:pt x="27392" y="3706951"/>
                  </a:cubicBezTo>
                  <a:cubicBezTo>
                    <a:pt x="26902" y="3690641"/>
                    <a:pt x="26656" y="3674209"/>
                    <a:pt x="26779" y="3657654"/>
                  </a:cubicBezTo>
                  <a:cubicBezTo>
                    <a:pt x="26779" y="3641222"/>
                    <a:pt x="27147" y="3624667"/>
                    <a:pt x="27760" y="3607990"/>
                  </a:cubicBezTo>
                  <a:cubicBezTo>
                    <a:pt x="28373" y="3591435"/>
                    <a:pt x="29232" y="3574757"/>
                    <a:pt x="30335" y="3558079"/>
                  </a:cubicBezTo>
                  <a:moveTo>
                    <a:pt x="2954791" y="4009109"/>
                  </a:moveTo>
                  <a:cubicBezTo>
                    <a:pt x="2920455" y="4031427"/>
                    <a:pt x="2886119" y="4053132"/>
                    <a:pt x="2851537" y="4074470"/>
                  </a:cubicBezTo>
                  <a:cubicBezTo>
                    <a:pt x="2817079" y="4095685"/>
                    <a:pt x="2782620" y="4116409"/>
                    <a:pt x="2748161" y="4136643"/>
                  </a:cubicBezTo>
                  <a:cubicBezTo>
                    <a:pt x="2713702" y="4156754"/>
                    <a:pt x="2679243" y="4176497"/>
                    <a:pt x="2644662" y="4195627"/>
                  </a:cubicBezTo>
                  <a:cubicBezTo>
                    <a:pt x="2610204" y="4214757"/>
                    <a:pt x="2575867" y="4233275"/>
                    <a:pt x="2541408" y="4251301"/>
                  </a:cubicBezTo>
                  <a:lnTo>
                    <a:pt x="2548889" y="4297900"/>
                  </a:lnTo>
                  <a:cubicBezTo>
                    <a:pt x="2583961" y="4279628"/>
                    <a:pt x="2619155" y="4260743"/>
                    <a:pt x="2654227" y="4241368"/>
                  </a:cubicBezTo>
                  <a:cubicBezTo>
                    <a:pt x="2689422" y="4221870"/>
                    <a:pt x="2724616" y="4201882"/>
                    <a:pt x="2759811" y="4181402"/>
                  </a:cubicBezTo>
                  <a:cubicBezTo>
                    <a:pt x="2795005" y="4160801"/>
                    <a:pt x="2830200" y="4139708"/>
                    <a:pt x="2865394" y="4118126"/>
                  </a:cubicBezTo>
                  <a:cubicBezTo>
                    <a:pt x="2900589" y="4096420"/>
                    <a:pt x="2935783" y="4074347"/>
                    <a:pt x="2970733" y="4051661"/>
                  </a:cubicBezTo>
                  <a:lnTo>
                    <a:pt x="2954668" y="4009231"/>
                  </a:lnTo>
                  <a:moveTo>
                    <a:pt x="33401" y="3798923"/>
                  </a:moveTo>
                  <a:lnTo>
                    <a:pt x="6055" y="3823326"/>
                  </a:lnTo>
                  <a:cubicBezTo>
                    <a:pt x="7649" y="3839758"/>
                    <a:pt x="9488" y="3855945"/>
                    <a:pt x="11573" y="3872132"/>
                  </a:cubicBezTo>
                  <a:cubicBezTo>
                    <a:pt x="13780" y="3888319"/>
                    <a:pt x="16233" y="3904383"/>
                    <a:pt x="19053" y="3920325"/>
                  </a:cubicBezTo>
                  <a:cubicBezTo>
                    <a:pt x="21874" y="3936390"/>
                    <a:pt x="25062" y="3952209"/>
                    <a:pt x="28496" y="3967905"/>
                  </a:cubicBezTo>
                  <a:cubicBezTo>
                    <a:pt x="32052" y="3983724"/>
                    <a:pt x="35854" y="3999421"/>
                    <a:pt x="40023" y="4014872"/>
                  </a:cubicBezTo>
                  <a:lnTo>
                    <a:pt x="68105" y="3986913"/>
                  </a:lnTo>
                  <a:cubicBezTo>
                    <a:pt x="63936" y="3971707"/>
                    <a:pt x="60012" y="3956378"/>
                    <a:pt x="56455" y="3940804"/>
                  </a:cubicBezTo>
                  <a:cubicBezTo>
                    <a:pt x="52899" y="3925353"/>
                    <a:pt x="49711" y="3909779"/>
                    <a:pt x="46890" y="3894083"/>
                  </a:cubicBezTo>
                  <a:cubicBezTo>
                    <a:pt x="44070" y="3878509"/>
                    <a:pt x="41495" y="3862690"/>
                    <a:pt x="39165" y="3846748"/>
                  </a:cubicBezTo>
                  <a:cubicBezTo>
                    <a:pt x="36957" y="3830929"/>
                    <a:pt x="34995" y="3814987"/>
                    <a:pt x="33401" y="3798923"/>
                  </a:cubicBezTo>
                  <a:moveTo>
                    <a:pt x="2450295" y="4297655"/>
                  </a:moveTo>
                  <a:cubicBezTo>
                    <a:pt x="2416327" y="4314455"/>
                    <a:pt x="2382359" y="4330887"/>
                    <a:pt x="2348513" y="4346584"/>
                  </a:cubicBezTo>
                  <a:cubicBezTo>
                    <a:pt x="2314790" y="4362280"/>
                    <a:pt x="2281067" y="4377486"/>
                    <a:pt x="2247467" y="4392079"/>
                  </a:cubicBezTo>
                  <a:cubicBezTo>
                    <a:pt x="2213989" y="4406672"/>
                    <a:pt x="2180634" y="4420652"/>
                    <a:pt x="2147279" y="4434018"/>
                  </a:cubicBezTo>
                  <a:cubicBezTo>
                    <a:pt x="2114169" y="4447385"/>
                    <a:pt x="2081059" y="4460261"/>
                    <a:pt x="2048195" y="4472401"/>
                  </a:cubicBezTo>
                  <a:lnTo>
                    <a:pt x="2045988" y="4521943"/>
                  </a:lnTo>
                  <a:cubicBezTo>
                    <a:pt x="2079465" y="4509558"/>
                    <a:pt x="2113188" y="4496559"/>
                    <a:pt x="2146911" y="4483070"/>
                  </a:cubicBezTo>
                  <a:cubicBezTo>
                    <a:pt x="2180879" y="4469458"/>
                    <a:pt x="2214848" y="4455355"/>
                    <a:pt x="2248939" y="4440640"/>
                  </a:cubicBezTo>
                  <a:cubicBezTo>
                    <a:pt x="2283152" y="4425802"/>
                    <a:pt x="2317611" y="4410473"/>
                    <a:pt x="2351947" y="4394532"/>
                  </a:cubicBezTo>
                  <a:cubicBezTo>
                    <a:pt x="2386528" y="4378590"/>
                    <a:pt x="2421110" y="4362035"/>
                    <a:pt x="2455814" y="4344867"/>
                  </a:cubicBezTo>
                  <a:lnTo>
                    <a:pt x="2450173" y="4297532"/>
                  </a:lnTo>
                  <a:moveTo>
                    <a:pt x="80245" y="4027258"/>
                  </a:moveTo>
                  <a:lnTo>
                    <a:pt x="51918" y="4056075"/>
                  </a:lnTo>
                  <a:cubicBezTo>
                    <a:pt x="56701" y="4071282"/>
                    <a:pt x="61851" y="4086365"/>
                    <a:pt x="67369" y="4101326"/>
                  </a:cubicBezTo>
                  <a:cubicBezTo>
                    <a:pt x="72888" y="4116286"/>
                    <a:pt x="78774" y="4131124"/>
                    <a:pt x="85028" y="4145717"/>
                  </a:cubicBezTo>
                  <a:cubicBezTo>
                    <a:pt x="91282" y="4160433"/>
                    <a:pt x="98027" y="4175026"/>
                    <a:pt x="105016" y="4189251"/>
                  </a:cubicBezTo>
                  <a:cubicBezTo>
                    <a:pt x="112129" y="4203721"/>
                    <a:pt x="119609" y="4217823"/>
                    <a:pt x="127335" y="4231925"/>
                  </a:cubicBezTo>
                  <a:lnTo>
                    <a:pt x="155907" y="4199184"/>
                  </a:lnTo>
                  <a:cubicBezTo>
                    <a:pt x="148059" y="4185572"/>
                    <a:pt x="140579" y="4171592"/>
                    <a:pt x="133466" y="4157612"/>
                  </a:cubicBezTo>
                  <a:cubicBezTo>
                    <a:pt x="126476" y="4143633"/>
                    <a:pt x="119732" y="4129408"/>
                    <a:pt x="113478" y="4115060"/>
                  </a:cubicBezTo>
                  <a:cubicBezTo>
                    <a:pt x="107224" y="4100713"/>
                    <a:pt x="101338" y="4086242"/>
                    <a:pt x="95697" y="4071527"/>
                  </a:cubicBezTo>
                  <a:cubicBezTo>
                    <a:pt x="90178" y="4056934"/>
                    <a:pt x="85028" y="4042218"/>
                    <a:pt x="80123" y="4027258"/>
                  </a:cubicBezTo>
                  <a:moveTo>
                    <a:pt x="1961741" y="4503549"/>
                  </a:moveTo>
                  <a:cubicBezTo>
                    <a:pt x="1929613" y="4514585"/>
                    <a:pt x="1897729" y="4525009"/>
                    <a:pt x="1865968" y="4534942"/>
                  </a:cubicBezTo>
                  <a:cubicBezTo>
                    <a:pt x="1834330" y="4544752"/>
                    <a:pt x="1802937" y="4554072"/>
                    <a:pt x="1771789" y="4562901"/>
                  </a:cubicBezTo>
                  <a:cubicBezTo>
                    <a:pt x="1740764" y="4571608"/>
                    <a:pt x="1709862" y="4579701"/>
                    <a:pt x="1679327" y="4587304"/>
                  </a:cubicBezTo>
                  <a:cubicBezTo>
                    <a:pt x="1648915" y="4594784"/>
                    <a:pt x="1618626" y="4601774"/>
                    <a:pt x="1588582" y="4608151"/>
                  </a:cubicBezTo>
                  <a:lnTo>
                    <a:pt x="1577913" y="4658429"/>
                  </a:lnTo>
                  <a:cubicBezTo>
                    <a:pt x="1608447" y="4652052"/>
                    <a:pt x="1639227" y="4645062"/>
                    <a:pt x="1670252" y="4637582"/>
                  </a:cubicBezTo>
                  <a:cubicBezTo>
                    <a:pt x="1701400" y="4629979"/>
                    <a:pt x="1732793" y="4621886"/>
                    <a:pt x="1764431" y="4613179"/>
                  </a:cubicBezTo>
                  <a:cubicBezTo>
                    <a:pt x="1796192" y="4604350"/>
                    <a:pt x="1828198" y="4595030"/>
                    <a:pt x="1860327" y="4585097"/>
                  </a:cubicBezTo>
                  <a:cubicBezTo>
                    <a:pt x="1892701" y="4575164"/>
                    <a:pt x="1925198" y="4564618"/>
                    <a:pt x="1957817" y="4553459"/>
                  </a:cubicBezTo>
                  <a:lnTo>
                    <a:pt x="1961741" y="4503549"/>
                  </a:lnTo>
                  <a:moveTo>
                    <a:pt x="177858" y="4235237"/>
                  </a:moveTo>
                  <a:lnTo>
                    <a:pt x="149408" y="4268837"/>
                  </a:lnTo>
                  <a:cubicBezTo>
                    <a:pt x="157992" y="4282449"/>
                    <a:pt x="166821" y="4295693"/>
                    <a:pt x="176141" y="4308814"/>
                  </a:cubicBezTo>
                  <a:cubicBezTo>
                    <a:pt x="185461" y="4321935"/>
                    <a:pt x="195271" y="4334934"/>
                    <a:pt x="205449" y="4347565"/>
                  </a:cubicBezTo>
                  <a:cubicBezTo>
                    <a:pt x="215628" y="4360318"/>
                    <a:pt x="226296" y="4372826"/>
                    <a:pt x="237333" y="4385089"/>
                  </a:cubicBezTo>
                  <a:cubicBezTo>
                    <a:pt x="248492" y="4397352"/>
                    <a:pt x="260019" y="4409492"/>
                    <a:pt x="271914" y="4421265"/>
                  </a:cubicBezTo>
                  <a:lnTo>
                    <a:pt x="299874" y="4383986"/>
                  </a:lnTo>
                  <a:cubicBezTo>
                    <a:pt x="287979" y="4372581"/>
                    <a:pt x="276452" y="4360809"/>
                    <a:pt x="265415" y="4348791"/>
                  </a:cubicBezTo>
                  <a:cubicBezTo>
                    <a:pt x="254378" y="4336896"/>
                    <a:pt x="243832" y="4324756"/>
                    <a:pt x="233654" y="4312248"/>
                  </a:cubicBezTo>
                  <a:cubicBezTo>
                    <a:pt x="223599" y="4299862"/>
                    <a:pt x="213788" y="4287231"/>
                    <a:pt x="204468" y="4274355"/>
                  </a:cubicBezTo>
                  <a:cubicBezTo>
                    <a:pt x="195149" y="4261602"/>
                    <a:pt x="186319" y="4248603"/>
                    <a:pt x="177858" y="4235237"/>
                  </a:cubicBezTo>
                  <a:moveTo>
                    <a:pt x="1510099" y="4623725"/>
                  </a:moveTo>
                  <a:cubicBezTo>
                    <a:pt x="1481281" y="4628998"/>
                    <a:pt x="1452709" y="4633658"/>
                    <a:pt x="1424259" y="4637950"/>
                  </a:cubicBezTo>
                  <a:cubicBezTo>
                    <a:pt x="1396054" y="4642119"/>
                    <a:pt x="1368217" y="4645676"/>
                    <a:pt x="1340503" y="4648864"/>
                  </a:cubicBezTo>
                  <a:cubicBezTo>
                    <a:pt x="1313034" y="4651930"/>
                    <a:pt x="1285811" y="4654382"/>
                    <a:pt x="1258832" y="4656467"/>
                  </a:cubicBezTo>
                  <a:cubicBezTo>
                    <a:pt x="1232099" y="4658429"/>
                    <a:pt x="1205611" y="4659901"/>
                    <a:pt x="1179491" y="4660759"/>
                  </a:cubicBezTo>
                  <a:lnTo>
                    <a:pt x="1162078" y="4709688"/>
                  </a:lnTo>
                  <a:cubicBezTo>
                    <a:pt x="1188688" y="4708952"/>
                    <a:pt x="1215544" y="4707726"/>
                    <a:pt x="1242645" y="4705887"/>
                  </a:cubicBezTo>
                  <a:cubicBezTo>
                    <a:pt x="1269992" y="4704047"/>
                    <a:pt x="1297706" y="4701595"/>
                    <a:pt x="1325542" y="4698651"/>
                  </a:cubicBezTo>
                  <a:cubicBezTo>
                    <a:pt x="1353624" y="4695708"/>
                    <a:pt x="1382074" y="4692152"/>
                    <a:pt x="1410647" y="4688105"/>
                  </a:cubicBezTo>
                  <a:cubicBezTo>
                    <a:pt x="1439465" y="4684059"/>
                    <a:pt x="1468528" y="4679276"/>
                    <a:pt x="1497959" y="4674125"/>
                  </a:cubicBezTo>
                  <a:lnTo>
                    <a:pt x="1509976" y="4623848"/>
                  </a:lnTo>
                  <a:moveTo>
                    <a:pt x="332493" y="4413539"/>
                  </a:moveTo>
                  <a:lnTo>
                    <a:pt x="304779" y="4451554"/>
                  </a:lnTo>
                  <a:cubicBezTo>
                    <a:pt x="317410" y="4462713"/>
                    <a:pt x="330408" y="4473627"/>
                    <a:pt x="343898" y="4484173"/>
                  </a:cubicBezTo>
                  <a:cubicBezTo>
                    <a:pt x="357509" y="4494842"/>
                    <a:pt x="371489" y="4505143"/>
                    <a:pt x="385959" y="4515076"/>
                  </a:cubicBezTo>
                  <a:cubicBezTo>
                    <a:pt x="400552" y="4525131"/>
                    <a:pt x="415513" y="4534819"/>
                    <a:pt x="430964" y="4544261"/>
                  </a:cubicBezTo>
                  <a:cubicBezTo>
                    <a:pt x="446538" y="4553704"/>
                    <a:pt x="462480" y="4562779"/>
                    <a:pt x="479035" y="4571485"/>
                  </a:cubicBezTo>
                  <a:lnTo>
                    <a:pt x="505277" y="4529791"/>
                  </a:lnTo>
                  <a:cubicBezTo>
                    <a:pt x="488968" y="4521330"/>
                    <a:pt x="473149" y="4512501"/>
                    <a:pt x="457697" y="4503426"/>
                  </a:cubicBezTo>
                  <a:cubicBezTo>
                    <a:pt x="442369" y="4494352"/>
                    <a:pt x="427531" y="4484909"/>
                    <a:pt x="413060" y="4475221"/>
                  </a:cubicBezTo>
                  <a:cubicBezTo>
                    <a:pt x="398713" y="4465534"/>
                    <a:pt x="384856" y="4455601"/>
                    <a:pt x="371366" y="4445300"/>
                  </a:cubicBezTo>
                  <a:cubicBezTo>
                    <a:pt x="358000" y="4435122"/>
                    <a:pt x="345001" y="4424576"/>
                    <a:pt x="332493" y="4413662"/>
                  </a:cubicBezTo>
                  <a:moveTo>
                    <a:pt x="1111555" y="4661740"/>
                  </a:moveTo>
                  <a:cubicBezTo>
                    <a:pt x="1086784" y="4661740"/>
                    <a:pt x="1062258" y="4661127"/>
                    <a:pt x="1038100" y="4660146"/>
                  </a:cubicBezTo>
                  <a:cubicBezTo>
                    <a:pt x="1014065" y="4659165"/>
                    <a:pt x="990397" y="4657571"/>
                    <a:pt x="966975" y="4655609"/>
                  </a:cubicBezTo>
                  <a:cubicBezTo>
                    <a:pt x="943676" y="4653647"/>
                    <a:pt x="920744" y="4651072"/>
                    <a:pt x="898180" y="4648128"/>
                  </a:cubicBezTo>
                  <a:cubicBezTo>
                    <a:pt x="875739" y="4645185"/>
                    <a:pt x="853543" y="4641752"/>
                    <a:pt x="831838" y="4637827"/>
                  </a:cubicBezTo>
                  <a:lnTo>
                    <a:pt x="809274" y="4683936"/>
                  </a:lnTo>
                  <a:cubicBezTo>
                    <a:pt x="831348" y="4688105"/>
                    <a:pt x="853789" y="4691784"/>
                    <a:pt x="876475" y="4694973"/>
                  </a:cubicBezTo>
                  <a:cubicBezTo>
                    <a:pt x="899407" y="4698161"/>
                    <a:pt x="922584" y="4700859"/>
                    <a:pt x="946251" y="4703066"/>
                  </a:cubicBezTo>
                  <a:cubicBezTo>
                    <a:pt x="970041" y="4705273"/>
                    <a:pt x="994076" y="4706990"/>
                    <a:pt x="1018357" y="4708216"/>
                  </a:cubicBezTo>
                  <a:cubicBezTo>
                    <a:pt x="1042883" y="4709443"/>
                    <a:pt x="1067776" y="4710178"/>
                    <a:pt x="1092915" y="4710301"/>
                  </a:cubicBezTo>
                  <a:lnTo>
                    <a:pt x="1111555" y="4661740"/>
                  </a:lnTo>
                  <a:moveTo>
                    <a:pt x="549424" y="4551251"/>
                  </a:moveTo>
                  <a:lnTo>
                    <a:pt x="523672" y="4593681"/>
                  </a:lnTo>
                  <a:cubicBezTo>
                    <a:pt x="533972" y="4598464"/>
                    <a:pt x="544396" y="4603246"/>
                    <a:pt x="555065" y="4607783"/>
                  </a:cubicBezTo>
                  <a:cubicBezTo>
                    <a:pt x="565733" y="4612321"/>
                    <a:pt x="576647" y="4616858"/>
                    <a:pt x="587684" y="4621150"/>
                  </a:cubicBezTo>
                  <a:cubicBezTo>
                    <a:pt x="598721" y="4625442"/>
                    <a:pt x="610002" y="4629611"/>
                    <a:pt x="621407" y="4633658"/>
                  </a:cubicBezTo>
                  <a:cubicBezTo>
                    <a:pt x="632811" y="4637705"/>
                    <a:pt x="644461" y="4641629"/>
                    <a:pt x="656356" y="4645430"/>
                  </a:cubicBezTo>
                  <a:cubicBezTo>
                    <a:pt x="664082" y="4647883"/>
                    <a:pt x="671930" y="4650336"/>
                    <a:pt x="679778" y="4652665"/>
                  </a:cubicBezTo>
                  <a:cubicBezTo>
                    <a:pt x="687627" y="4654995"/>
                    <a:pt x="695597" y="4657325"/>
                    <a:pt x="703568" y="4659533"/>
                  </a:cubicBezTo>
                  <a:cubicBezTo>
                    <a:pt x="711539" y="4661740"/>
                    <a:pt x="719633" y="4663825"/>
                    <a:pt x="727726" y="4665910"/>
                  </a:cubicBezTo>
                  <a:cubicBezTo>
                    <a:pt x="735820" y="4667994"/>
                    <a:pt x="744036" y="4669956"/>
                    <a:pt x="752375" y="4671796"/>
                  </a:cubicBezTo>
                  <a:lnTo>
                    <a:pt x="775674" y="4626178"/>
                  </a:lnTo>
                  <a:cubicBezTo>
                    <a:pt x="767581" y="4624338"/>
                    <a:pt x="759487" y="4622499"/>
                    <a:pt x="751394" y="4620537"/>
                  </a:cubicBezTo>
                  <a:cubicBezTo>
                    <a:pt x="743423" y="4618575"/>
                    <a:pt x="735329" y="4616490"/>
                    <a:pt x="727481" y="4614405"/>
                  </a:cubicBezTo>
                  <a:cubicBezTo>
                    <a:pt x="719633" y="4612321"/>
                    <a:pt x="711784" y="4610113"/>
                    <a:pt x="703936" y="4607906"/>
                  </a:cubicBezTo>
                  <a:cubicBezTo>
                    <a:pt x="696211" y="4605699"/>
                    <a:pt x="688485" y="4603369"/>
                    <a:pt x="680759" y="4601039"/>
                  </a:cubicBezTo>
                  <a:cubicBezTo>
                    <a:pt x="669110" y="4597482"/>
                    <a:pt x="657582" y="4593681"/>
                    <a:pt x="646301" y="4589757"/>
                  </a:cubicBezTo>
                  <a:cubicBezTo>
                    <a:pt x="635019" y="4585833"/>
                    <a:pt x="623860" y="4581909"/>
                    <a:pt x="612946" y="4577739"/>
                  </a:cubicBezTo>
                  <a:cubicBezTo>
                    <a:pt x="602032" y="4573570"/>
                    <a:pt x="591240" y="4569278"/>
                    <a:pt x="580694" y="4564863"/>
                  </a:cubicBezTo>
                  <a:cubicBezTo>
                    <a:pt x="570148" y="4560449"/>
                    <a:pt x="559725" y="4555911"/>
                    <a:pt x="549546" y="4551251"/>
                  </a:cubicBezTo>
                  <a:moveTo>
                    <a:pt x="3116784" y="171803"/>
                  </a:moveTo>
                  <a:lnTo>
                    <a:pt x="3106973" y="189462"/>
                  </a:lnTo>
                  <a:cubicBezTo>
                    <a:pt x="3124877" y="183208"/>
                    <a:pt x="3142658" y="177076"/>
                    <a:pt x="3160440" y="171067"/>
                  </a:cubicBezTo>
                  <a:cubicBezTo>
                    <a:pt x="3178221" y="165059"/>
                    <a:pt x="3196002" y="159295"/>
                    <a:pt x="3213660" y="153777"/>
                  </a:cubicBezTo>
                  <a:cubicBezTo>
                    <a:pt x="3231441" y="148136"/>
                    <a:pt x="3248978" y="142740"/>
                    <a:pt x="3266636" y="137467"/>
                  </a:cubicBezTo>
                  <a:cubicBezTo>
                    <a:pt x="3284295" y="132194"/>
                    <a:pt x="3301831" y="127044"/>
                    <a:pt x="3319367" y="122138"/>
                  </a:cubicBezTo>
                  <a:lnTo>
                    <a:pt x="3331629" y="103254"/>
                  </a:lnTo>
                  <a:cubicBezTo>
                    <a:pt x="3313971" y="108281"/>
                    <a:pt x="3296190" y="113432"/>
                    <a:pt x="3278286" y="118827"/>
                  </a:cubicBezTo>
                  <a:cubicBezTo>
                    <a:pt x="3260505" y="124223"/>
                    <a:pt x="3242601" y="129741"/>
                    <a:pt x="3224697" y="135505"/>
                  </a:cubicBezTo>
                  <a:cubicBezTo>
                    <a:pt x="3206793" y="141146"/>
                    <a:pt x="3188889" y="147032"/>
                    <a:pt x="3170863" y="153164"/>
                  </a:cubicBezTo>
                  <a:cubicBezTo>
                    <a:pt x="3152959" y="159172"/>
                    <a:pt x="3134933" y="165427"/>
                    <a:pt x="3116906" y="171803"/>
                  </a:cubicBezTo>
                </a:path>
              </a:pathLst>
            </a:custGeom>
            <a:solidFill>
              <a:srgbClr val="27FEFF"/>
            </a:solidFill>
            <a:ln w="0" cap="flat">
              <a:noFill/>
              <a:prstDash val="solid"/>
              <a:miter/>
            </a:ln>
          </p:spPr>
          <p:txBody>
            <a:bodyPr rtlCol="0" anchor="ctr"/>
            <a:lstStyle/>
            <a:p>
              <a:endParaRPr lang="en-US"/>
            </a:p>
          </p:txBody>
        </p:sp>
        <p:pic>
          <p:nvPicPr>
            <p:cNvPr id="485" name="Picture 484">
              <a:extLst>
                <a:ext uri="{FF2B5EF4-FFF2-40B4-BE49-F238E27FC236}">
                  <a16:creationId xmlns:a16="http://schemas.microsoft.com/office/drawing/2014/main" id="{75625F5B-503A-D478-E23A-CB4ACD462D48}"/>
                </a:ext>
              </a:extLst>
            </p:cNvPr>
            <p:cNvPicPr>
              <a:picLocks noChangeAspect="1"/>
            </p:cNvPicPr>
            <p:nvPr/>
          </p:nvPicPr>
          <p:blipFill>
            <a:blip r:embed="rId13"/>
            <a:stretch>
              <a:fillRect/>
            </a:stretch>
          </p:blipFill>
          <p:spPr>
            <a:xfrm>
              <a:off x="6836003" y="1561806"/>
              <a:ext cx="6003913" cy="5594823"/>
            </a:xfrm>
            <a:custGeom>
              <a:avLst/>
              <a:gdLst>
                <a:gd name="connsiteX0" fmla="*/ -759 w 6003913"/>
                <a:gd name="connsiteY0" fmla="*/ -690 h 5594823"/>
                <a:gd name="connsiteX1" fmla="*/ 6003154 w 6003913"/>
                <a:gd name="connsiteY1" fmla="*/ -690 h 5594823"/>
                <a:gd name="connsiteX2" fmla="*/ 6003154 w 6003913"/>
                <a:gd name="connsiteY2" fmla="*/ 5594134 h 5594823"/>
                <a:gd name="connsiteX3" fmla="*/ -759 w 6003913"/>
                <a:gd name="connsiteY3" fmla="*/ 5594134 h 5594823"/>
              </a:gdLst>
              <a:ahLst/>
              <a:cxnLst>
                <a:cxn ang="0">
                  <a:pos x="connsiteX0" y="connsiteY0"/>
                </a:cxn>
                <a:cxn ang="0">
                  <a:pos x="connsiteX1" y="connsiteY1"/>
                </a:cxn>
                <a:cxn ang="0">
                  <a:pos x="connsiteX2" y="connsiteY2"/>
                </a:cxn>
                <a:cxn ang="0">
                  <a:pos x="connsiteX3" y="connsiteY3"/>
                </a:cxn>
              </a:cxnLst>
              <a:rect l="l" t="t" r="r" b="b"/>
              <a:pathLst>
                <a:path w="6003913" h="5594823">
                  <a:moveTo>
                    <a:pt x="-759" y="-690"/>
                  </a:moveTo>
                  <a:lnTo>
                    <a:pt x="6003154" y="-690"/>
                  </a:lnTo>
                  <a:lnTo>
                    <a:pt x="6003154" y="5594134"/>
                  </a:lnTo>
                  <a:lnTo>
                    <a:pt x="-759" y="5594134"/>
                  </a:lnTo>
                  <a:close/>
                </a:path>
              </a:pathLst>
            </a:custGeom>
          </p:spPr>
        </p:pic>
        <p:sp>
          <p:nvSpPr>
            <p:cNvPr id="486" name="Freeform: Shape 485">
              <a:extLst>
                <a:ext uri="{FF2B5EF4-FFF2-40B4-BE49-F238E27FC236}">
                  <a16:creationId xmlns:a16="http://schemas.microsoft.com/office/drawing/2014/main" id="{C6175FB5-A0F5-A60C-FB48-32C66EF066A2}"/>
                </a:ext>
              </a:extLst>
            </p:cNvPr>
            <p:cNvSpPr/>
            <p:nvPr/>
          </p:nvSpPr>
          <p:spPr>
            <a:xfrm>
              <a:off x="7280241" y="2003516"/>
              <a:ext cx="5116602" cy="4710300"/>
            </a:xfrm>
            <a:custGeom>
              <a:avLst/>
              <a:gdLst>
                <a:gd name="connsiteX0" fmla="*/ 3069326 w 5116602"/>
                <a:gd name="connsiteY0" fmla="*/ 188971 h 4710300"/>
                <a:gd name="connsiteX1" fmla="*/ 3015615 w 5116602"/>
                <a:gd name="connsiteY1" fmla="*/ 209205 h 4710300"/>
                <a:gd name="connsiteX2" fmla="*/ 2962394 w 5116602"/>
                <a:gd name="connsiteY2" fmla="*/ 230175 h 4710300"/>
                <a:gd name="connsiteX3" fmla="*/ 2909540 w 5116602"/>
                <a:gd name="connsiteY3" fmla="*/ 251757 h 4710300"/>
                <a:gd name="connsiteX4" fmla="*/ 2857178 w 5116602"/>
                <a:gd name="connsiteY4" fmla="*/ 274076 h 4710300"/>
                <a:gd name="connsiteX5" fmla="*/ 2850188 w 5116602"/>
                <a:gd name="connsiteY5" fmla="*/ 290263 h 4710300"/>
                <a:gd name="connsiteX6" fmla="*/ 2902060 w 5116602"/>
                <a:gd name="connsiteY6" fmla="*/ 268312 h 4710300"/>
                <a:gd name="connsiteX7" fmla="*/ 2954300 w 5116602"/>
                <a:gd name="connsiteY7" fmla="*/ 246975 h 4710300"/>
                <a:gd name="connsiteX8" fmla="*/ 3007031 w 5116602"/>
                <a:gd name="connsiteY8" fmla="*/ 226373 h 4710300"/>
                <a:gd name="connsiteX9" fmla="*/ 3060129 w 5116602"/>
                <a:gd name="connsiteY9" fmla="*/ 206507 h 4710300"/>
                <a:gd name="connsiteX10" fmla="*/ 3069326 w 5116602"/>
                <a:gd name="connsiteY10" fmla="*/ 189094 h 4710300"/>
                <a:gd name="connsiteX11" fmla="*/ 3379332 w 5116602"/>
                <a:gd name="connsiteY11" fmla="*/ 90132 h 4710300"/>
                <a:gd name="connsiteX12" fmla="*/ 3366456 w 5116602"/>
                <a:gd name="connsiteY12" fmla="*/ 109262 h 4710300"/>
                <a:gd name="connsiteX13" fmla="*/ 3419922 w 5116602"/>
                <a:gd name="connsiteY13" fmla="*/ 95651 h 4710300"/>
                <a:gd name="connsiteX14" fmla="*/ 3473143 w 5116602"/>
                <a:gd name="connsiteY14" fmla="*/ 83142 h 4710300"/>
                <a:gd name="connsiteX15" fmla="*/ 3526119 w 5116602"/>
                <a:gd name="connsiteY15" fmla="*/ 71738 h 4710300"/>
                <a:gd name="connsiteX16" fmla="*/ 3578849 w 5116602"/>
                <a:gd name="connsiteY16" fmla="*/ 61437 h 4710300"/>
                <a:gd name="connsiteX17" fmla="*/ 3594546 w 5116602"/>
                <a:gd name="connsiteY17" fmla="*/ 41081 h 4710300"/>
                <a:gd name="connsiteX18" fmla="*/ 3541080 w 5116602"/>
                <a:gd name="connsiteY18" fmla="*/ 51627 h 4710300"/>
                <a:gd name="connsiteX19" fmla="*/ 3487368 w 5116602"/>
                <a:gd name="connsiteY19" fmla="*/ 63399 h 4710300"/>
                <a:gd name="connsiteX20" fmla="*/ 3433411 w 5116602"/>
                <a:gd name="connsiteY20" fmla="*/ 76275 h 4710300"/>
                <a:gd name="connsiteX21" fmla="*/ 3379210 w 5116602"/>
                <a:gd name="connsiteY21" fmla="*/ 90255 h 4710300"/>
                <a:gd name="connsiteX22" fmla="*/ 2810334 w 5116602"/>
                <a:gd name="connsiteY22" fmla="*/ 294555 h 4710300"/>
                <a:gd name="connsiteX23" fmla="*/ 2757481 w 5116602"/>
                <a:gd name="connsiteY23" fmla="*/ 318590 h 4710300"/>
                <a:gd name="connsiteX24" fmla="*/ 2705118 w 5116602"/>
                <a:gd name="connsiteY24" fmla="*/ 343239 h 4710300"/>
                <a:gd name="connsiteX25" fmla="*/ 2653246 w 5116602"/>
                <a:gd name="connsiteY25" fmla="*/ 368500 h 4710300"/>
                <a:gd name="connsiteX26" fmla="*/ 2601742 w 5116602"/>
                <a:gd name="connsiteY26" fmla="*/ 394375 h 4710300"/>
                <a:gd name="connsiteX27" fmla="*/ 2597573 w 5116602"/>
                <a:gd name="connsiteY27" fmla="*/ 408968 h 4710300"/>
                <a:gd name="connsiteX28" fmla="*/ 2648586 w 5116602"/>
                <a:gd name="connsiteY28" fmla="*/ 383461 h 4710300"/>
                <a:gd name="connsiteX29" fmla="*/ 2699968 w 5116602"/>
                <a:gd name="connsiteY29" fmla="*/ 358567 h 4710300"/>
                <a:gd name="connsiteX30" fmla="*/ 2751717 w 5116602"/>
                <a:gd name="connsiteY30" fmla="*/ 334287 h 4710300"/>
                <a:gd name="connsiteX31" fmla="*/ 2803957 w 5116602"/>
                <a:gd name="connsiteY31" fmla="*/ 310619 h 4710300"/>
                <a:gd name="connsiteX32" fmla="*/ 2810456 w 5116602"/>
                <a:gd name="connsiteY32" fmla="*/ 294677 h 4710300"/>
                <a:gd name="connsiteX33" fmla="*/ 3642248 w 5116602"/>
                <a:gd name="connsiteY33" fmla="*/ 32619 h 4710300"/>
                <a:gd name="connsiteX34" fmla="*/ 3625939 w 5116602"/>
                <a:gd name="connsiteY34" fmla="*/ 53221 h 4710300"/>
                <a:gd name="connsiteX35" fmla="*/ 3679037 w 5116602"/>
                <a:gd name="connsiteY35" fmla="*/ 45005 h 4710300"/>
                <a:gd name="connsiteX36" fmla="*/ 3731768 w 5116602"/>
                <a:gd name="connsiteY36" fmla="*/ 38015 h 4710300"/>
                <a:gd name="connsiteX37" fmla="*/ 3784130 w 5116602"/>
                <a:gd name="connsiteY37" fmla="*/ 32251 h 4710300"/>
                <a:gd name="connsiteX38" fmla="*/ 3836125 w 5116602"/>
                <a:gd name="connsiteY38" fmla="*/ 27837 h 4710300"/>
                <a:gd name="connsiteX39" fmla="*/ 3855500 w 5116602"/>
                <a:gd name="connsiteY39" fmla="*/ 6131 h 4710300"/>
                <a:gd name="connsiteX40" fmla="*/ 3802770 w 5116602"/>
                <a:gd name="connsiteY40" fmla="*/ 10791 h 4710300"/>
                <a:gd name="connsiteX41" fmla="*/ 3749672 w 5116602"/>
                <a:gd name="connsiteY41" fmla="*/ 16800 h 4710300"/>
                <a:gd name="connsiteX42" fmla="*/ 3696205 w 5116602"/>
                <a:gd name="connsiteY42" fmla="*/ 24035 h 4710300"/>
                <a:gd name="connsiteX43" fmla="*/ 3642371 w 5116602"/>
                <a:gd name="connsiteY43" fmla="*/ 32497 h 4710300"/>
                <a:gd name="connsiteX44" fmla="*/ 2555756 w 5116602"/>
                <a:gd name="connsiteY44" fmla="*/ 418165 h 4710300"/>
                <a:gd name="connsiteX45" fmla="*/ 2504129 w 5116602"/>
                <a:gd name="connsiteY45" fmla="*/ 445511 h 4710300"/>
                <a:gd name="connsiteX46" fmla="*/ 2452993 w 5116602"/>
                <a:gd name="connsiteY46" fmla="*/ 473470 h 4710300"/>
                <a:gd name="connsiteX47" fmla="*/ 2402225 w 5116602"/>
                <a:gd name="connsiteY47" fmla="*/ 502043 h 4710300"/>
                <a:gd name="connsiteX48" fmla="*/ 2351824 w 5116602"/>
                <a:gd name="connsiteY48" fmla="*/ 531106 h 4710300"/>
                <a:gd name="connsiteX49" fmla="*/ 2349985 w 5116602"/>
                <a:gd name="connsiteY49" fmla="*/ 544105 h 4710300"/>
                <a:gd name="connsiteX50" fmla="*/ 2399895 w 5116602"/>
                <a:gd name="connsiteY50" fmla="*/ 515287 h 4710300"/>
                <a:gd name="connsiteX51" fmla="*/ 2450173 w 5116602"/>
                <a:gd name="connsiteY51" fmla="*/ 487082 h 4710300"/>
                <a:gd name="connsiteX52" fmla="*/ 2500818 w 5116602"/>
                <a:gd name="connsiteY52" fmla="*/ 459368 h 4710300"/>
                <a:gd name="connsiteX53" fmla="*/ 2551955 w 5116602"/>
                <a:gd name="connsiteY53" fmla="*/ 432267 h 4710300"/>
                <a:gd name="connsiteX54" fmla="*/ 2555756 w 5116602"/>
                <a:gd name="connsiteY54" fmla="*/ 418042 h 4710300"/>
                <a:gd name="connsiteX55" fmla="*/ 3902467 w 5116602"/>
                <a:gd name="connsiteY55" fmla="*/ 3066 h 4710300"/>
                <a:gd name="connsiteX56" fmla="*/ 3882479 w 5116602"/>
                <a:gd name="connsiteY56" fmla="*/ 24894 h 4710300"/>
                <a:gd name="connsiteX57" fmla="*/ 3934351 w 5116602"/>
                <a:gd name="connsiteY57" fmla="*/ 22932 h 4710300"/>
                <a:gd name="connsiteX58" fmla="*/ 3985732 w 5116602"/>
                <a:gd name="connsiteY58" fmla="*/ 22318 h 4710300"/>
                <a:gd name="connsiteX59" fmla="*/ 4036623 w 5116602"/>
                <a:gd name="connsiteY59" fmla="*/ 23177 h 4710300"/>
                <a:gd name="connsiteX60" fmla="*/ 4086901 w 5116602"/>
                <a:gd name="connsiteY60" fmla="*/ 25507 h 4710300"/>
                <a:gd name="connsiteX61" fmla="*/ 4110323 w 5116602"/>
                <a:gd name="connsiteY61" fmla="*/ 2698 h 4710300"/>
                <a:gd name="connsiteX62" fmla="*/ 4059065 w 5116602"/>
                <a:gd name="connsiteY62" fmla="*/ 613 h 4710300"/>
                <a:gd name="connsiteX63" fmla="*/ 4007315 w 5116602"/>
                <a:gd name="connsiteY63" fmla="*/ 0 h 4710300"/>
                <a:gd name="connsiteX64" fmla="*/ 3955075 w 5116602"/>
                <a:gd name="connsiteY64" fmla="*/ 736 h 4710300"/>
                <a:gd name="connsiteX65" fmla="*/ 3902467 w 5116602"/>
                <a:gd name="connsiteY65" fmla="*/ 2943 h 4710300"/>
                <a:gd name="connsiteX66" fmla="*/ 2307065 w 5116602"/>
                <a:gd name="connsiteY66" fmla="*/ 557594 h 4710300"/>
                <a:gd name="connsiteX67" fmla="*/ 2256909 w 5116602"/>
                <a:gd name="connsiteY67" fmla="*/ 588006 h 4710300"/>
                <a:gd name="connsiteX68" fmla="*/ 2207122 w 5116602"/>
                <a:gd name="connsiteY68" fmla="*/ 618908 h 4710300"/>
                <a:gd name="connsiteX69" fmla="*/ 2157703 w 5116602"/>
                <a:gd name="connsiteY69" fmla="*/ 650301 h 4710300"/>
                <a:gd name="connsiteX70" fmla="*/ 2108651 w 5116602"/>
                <a:gd name="connsiteY70" fmla="*/ 682308 h 4710300"/>
                <a:gd name="connsiteX71" fmla="*/ 2109141 w 5116602"/>
                <a:gd name="connsiteY71" fmla="*/ 693589 h 4710300"/>
                <a:gd name="connsiteX72" fmla="*/ 2157703 w 5116602"/>
                <a:gd name="connsiteY72" fmla="*/ 661951 h 4710300"/>
                <a:gd name="connsiteX73" fmla="*/ 2206631 w 5116602"/>
                <a:gd name="connsiteY73" fmla="*/ 630803 h 4710300"/>
                <a:gd name="connsiteX74" fmla="*/ 2255928 w 5116602"/>
                <a:gd name="connsiteY74" fmla="*/ 600269 h 4710300"/>
                <a:gd name="connsiteX75" fmla="*/ 2305716 w 5116602"/>
                <a:gd name="connsiteY75" fmla="*/ 570225 h 4710300"/>
                <a:gd name="connsiteX76" fmla="*/ 2307065 w 5116602"/>
                <a:gd name="connsiteY76" fmla="*/ 557594 h 4710300"/>
                <a:gd name="connsiteX77" fmla="*/ 4155573 w 5116602"/>
                <a:gd name="connsiteY77" fmla="*/ 6009 h 4710300"/>
                <a:gd name="connsiteX78" fmla="*/ 4131416 w 5116602"/>
                <a:gd name="connsiteY78" fmla="*/ 28940 h 4710300"/>
                <a:gd name="connsiteX79" fmla="*/ 4181080 w 5116602"/>
                <a:gd name="connsiteY79" fmla="*/ 34091 h 4710300"/>
                <a:gd name="connsiteX80" fmla="*/ 4230132 w 5116602"/>
                <a:gd name="connsiteY80" fmla="*/ 40835 h 4710300"/>
                <a:gd name="connsiteX81" fmla="*/ 4278448 w 5116602"/>
                <a:gd name="connsiteY81" fmla="*/ 49297 h 4710300"/>
                <a:gd name="connsiteX82" fmla="*/ 4326028 w 5116602"/>
                <a:gd name="connsiteY82" fmla="*/ 59352 h 4710300"/>
                <a:gd name="connsiteX83" fmla="*/ 4353619 w 5116602"/>
                <a:gd name="connsiteY83" fmla="*/ 35808 h 4710300"/>
                <a:gd name="connsiteX84" fmla="*/ 4305181 w 5116602"/>
                <a:gd name="connsiteY84" fmla="*/ 25875 h 4710300"/>
                <a:gd name="connsiteX85" fmla="*/ 4256007 w 5116602"/>
                <a:gd name="connsiteY85" fmla="*/ 17659 h 4710300"/>
                <a:gd name="connsiteX86" fmla="*/ 4206097 w 5116602"/>
                <a:gd name="connsiteY86" fmla="*/ 11037 h 4710300"/>
                <a:gd name="connsiteX87" fmla="*/ 4155573 w 5116602"/>
                <a:gd name="connsiteY87" fmla="*/ 6009 h 4710300"/>
                <a:gd name="connsiteX88" fmla="*/ 2065240 w 5116602"/>
                <a:gd name="connsiteY88" fmla="*/ 711125 h 4710300"/>
                <a:gd name="connsiteX89" fmla="*/ 2016556 w 5116602"/>
                <a:gd name="connsiteY89" fmla="*/ 744235 h 4710300"/>
                <a:gd name="connsiteX90" fmla="*/ 1968241 w 5116602"/>
                <a:gd name="connsiteY90" fmla="*/ 777836 h 4710300"/>
                <a:gd name="connsiteX91" fmla="*/ 1920293 w 5116602"/>
                <a:gd name="connsiteY91" fmla="*/ 811926 h 4710300"/>
                <a:gd name="connsiteX92" fmla="*/ 1872713 w 5116602"/>
                <a:gd name="connsiteY92" fmla="*/ 846508 h 4710300"/>
                <a:gd name="connsiteX93" fmla="*/ 1875411 w 5116602"/>
                <a:gd name="connsiteY93" fmla="*/ 856195 h 4710300"/>
                <a:gd name="connsiteX94" fmla="*/ 1922500 w 5116602"/>
                <a:gd name="connsiteY94" fmla="*/ 821982 h 4710300"/>
                <a:gd name="connsiteX95" fmla="*/ 1969958 w 5116602"/>
                <a:gd name="connsiteY95" fmla="*/ 788259 h 4710300"/>
                <a:gd name="connsiteX96" fmla="*/ 2017783 w 5116602"/>
                <a:gd name="connsiteY96" fmla="*/ 755027 h 4710300"/>
                <a:gd name="connsiteX97" fmla="*/ 2065976 w 5116602"/>
                <a:gd name="connsiteY97" fmla="*/ 722285 h 4710300"/>
                <a:gd name="connsiteX98" fmla="*/ 2064995 w 5116602"/>
                <a:gd name="connsiteY98" fmla="*/ 711248 h 4710300"/>
                <a:gd name="connsiteX99" fmla="*/ 4396172 w 5116602"/>
                <a:gd name="connsiteY99" fmla="*/ 46109 h 4710300"/>
                <a:gd name="connsiteX100" fmla="*/ 4367722 w 5116602"/>
                <a:gd name="connsiteY100" fmla="*/ 69776 h 4710300"/>
                <a:gd name="connsiteX101" fmla="*/ 4413953 w 5116602"/>
                <a:gd name="connsiteY101" fmla="*/ 83142 h 4710300"/>
                <a:gd name="connsiteX102" fmla="*/ 4459325 w 5116602"/>
                <a:gd name="connsiteY102" fmla="*/ 98348 h 4710300"/>
                <a:gd name="connsiteX103" fmla="*/ 4503717 w 5116602"/>
                <a:gd name="connsiteY103" fmla="*/ 115394 h 4710300"/>
                <a:gd name="connsiteX104" fmla="*/ 4547128 w 5116602"/>
                <a:gd name="connsiteY104" fmla="*/ 134279 h 4710300"/>
                <a:gd name="connsiteX105" fmla="*/ 4579256 w 5116602"/>
                <a:gd name="connsiteY105" fmla="*/ 110489 h 4710300"/>
                <a:gd name="connsiteX106" fmla="*/ 4534988 w 5116602"/>
                <a:gd name="connsiteY106" fmla="*/ 91604 h 4710300"/>
                <a:gd name="connsiteX107" fmla="*/ 4489737 w 5116602"/>
                <a:gd name="connsiteY107" fmla="*/ 74681 h 4710300"/>
                <a:gd name="connsiteX108" fmla="*/ 4443506 w 5116602"/>
                <a:gd name="connsiteY108" fmla="*/ 59598 h 4710300"/>
                <a:gd name="connsiteX109" fmla="*/ 4396417 w 5116602"/>
                <a:gd name="connsiteY109" fmla="*/ 46354 h 4710300"/>
                <a:gd name="connsiteX110" fmla="*/ 1830774 w 5116602"/>
                <a:gd name="connsiteY110" fmla="*/ 877533 h 4710300"/>
                <a:gd name="connsiteX111" fmla="*/ 1783807 w 5116602"/>
                <a:gd name="connsiteY111" fmla="*/ 913095 h 4710300"/>
                <a:gd name="connsiteX112" fmla="*/ 1737208 w 5116602"/>
                <a:gd name="connsiteY112" fmla="*/ 949148 h 4710300"/>
                <a:gd name="connsiteX113" fmla="*/ 1690977 w 5116602"/>
                <a:gd name="connsiteY113" fmla="*/ 985569 h 4710300"/>
                <a:gd name="connsiteX114" fmla="*/ 1644991 w 5116602"/>
                <a:gd name="connsiteY114" fmla="*/ 1022480 h 4710300"/>
                <a:gd name="connsiteX115" fmla="*/ 1649773 w 5116602"/>
                <a:gd name="connsiteY115" fmla="*/ 1030574 h 4710300"/>
                <a:gd name="connsiteX116" fmla="*/ 1695269 w 5116602"/>
                <a:gd name="connsiteY116" fmla="*/ 994030 h 4710300"/>
                <a:gd name="connsiteX117" fmla="*/ 1741132 w 5116602"/>
                <a:gd name="connsiteY117" fmla="*/ 957855 h 4710300"/>
                <a:gd name="connsiteX118" fmla="*/ 1787363 w 5116602"/>
                <a:gd name="connsiteY118" fmla="*/ 922170 h 4710300"/>
                <a:gd name="connsiteX119" fmla="*/ 1833962 w 5116602"/>
                <a:gd name="connsiteY119" fmla="*/ 886975 h 4710300"/>
                <a:gd name="connsiteX120" fmla="*/ 1830896 w 5116602"/>
                <a:gd name="connsiteY120" fmla="*/ 877656 h 4710300"/>
                <a:gd name="connsiteX121" fmla="*/ 4617639 w 5116602"/>
                <a:gd name="connsiteY121" fmla="*/ 128883 h 4710300"/>
                <a:gd name="connsiteX122" fmla="*/ 4584652 w 5116602"/>
                <a:gd name="connsiteY122" fmla="*/ 152673 h 4710300"/>
                <a:gd name="connsiteX123" fmla="*/ 4625856 w 5116602"/>
                <a:gd name="connsiteY123" fmla="*/ 175237 h 4710300"/>
                <a:gd name="connsiteX124" fmla="*/ 4665955 w 5116602"/>
                <a:gd name="connsiteY124" fmla="*/ 199885 h 4710300"/>
                <a:gd name="connsiteX125" fmla="*/ 4704706 w 5116602"/>
                <a:gd name="connsiteY125" fmla="*/ 226618 h 4710300"/>
                <a:gd name="connsiteX126" fmla="*/ 4742108 w 5116602"/>
                <a:gd name="connsiteY126" fmla="*/ 255436 h 4710300"/>
                <a:gd name="connsiteX127" fmla="*/ 4778896 w 5116602"/>
                <a:gd name="connsiteY127" fmla="*/ 232014 h 4710300"/>
                <a:gd name="connsiteX128" fmla="*/ 4740514 w 5116602"/>
                <a:gd name="connsiteY128" fmla="*/ 203074 h 4710300"/>
                <a:gd name="connsiteX129" fmla="*/ 4700782 w 5116602"/>
                <a:gd name="connsiteY129" fmla="*/ 176341 h 4710300"/>
                <a:gd name="connsiteX130" fmla="*/ 4659824 w 5116602"/>
                <a:gd name="connsiteY130" fmla="*/ 151692 h 4710300"/>
                <a:gd name="connsiteX131" fmla="*/ 4617639 w 5116602"/>
                <a:gd name="connsiteY131" fmla="*/ 129128 h 4710300"/>
                <a:gd name="connsiteX132" fmla="*/ 1604278 w 5116602"/>
                <a:gd name="connsiteY132" fmla="*/ 1055713 h 4710300"/>
                <a:gd name="connsiteX133" fmla="*/ 1559028 w 5116602"/>
                <a:gd name="connsiteY133" fmla="*/ 1093482 h 4710300"/>
                <a:gd name="connsiteX134" fmla="*/ 1514146 w 5116602"/>
                <a:gd name="connsiteY134" fmla="*/ 1131743 h 4710300"/>
                <a:gd name="connsiteX135" fmla="*/ 1469631 w 5116602"/>
                <a:gd name="connsiteY135" fmla="*/ 1170493 h 4710300"/>
                <a:gd name="connsiteX136" fmla="*/ 1425485 w 5116602"/>
                <a:gd name="connsiteY136" fmla="*/ 1209612 h 4710300"/>
                <a:gd name="connsiteX137" fmla="*/ 1432230 w 5116602"/>
                <a:gd name="connsiteY137" fmla="*/ 1215866 h 4710300"/>
                <a:gd name="connsiteX138" fmla="*/ 1476008 w 5116602"/>
                <a:gd name="connsiteY138" fmla="*/ 1176993 h 4710300"/>
                <a:gd name="connsiteX139" fmla="*/ 1520155 w 5116602"/>
                <a:gd name="connsiteY139" fmla="*/ 1138610 h 4710300"/>
                <a:gd name="connsiteX140" fmla="*/ 1564669 w 5116602"/>
                <a:gd name="connsiteY140" fmla="*/ 1100718 h 4710300"/>
                <a:gd name="connsiteX141" fmla="*/ 1609428 w 5116602"/>
                <a:gd name="connsiteY141" fmla="*/ 1063316 h 4710300"/>
                <a:gd name="connsiteX142" fmla="*/ 1604278 w 5116602"/>
                <a:gd name="connsiteY142" fmla="*/ 1055590 h 4710300"/>
                <a:gd name="connsiteX143" fmla="*/ 4811516 w 5116602"/>
                <a:gd name="connsiteY143" fmla="*/ 259360 h 4710300"/>
                <a:gd name="connsiteX144" fmla="*/ 4773991 w 5116602"/>
                <a:gd name="connsiteY144" fmla="*/ 282537 h 4710300"/>
                <a:gd name="connsiteX145" fmla="*/ 4808328 w 5116602"/>
                <a:gd name="connsiteY145" fmla="*/ 315402 h 4710300"/>
                <a:gd name="connsiteX146" fmla="*/ 4841069 w 5116602"/>
                <a:gd name="connsiteY146" fmla="*/ 350474 h 4710300"/>
                <a:gd name="connsiteX147" fmla="*/ 4872094 w 5116602"/>
                <a:gd name="connsiteY147" fmla="*/ 387875 h 4710300"/>
                <a:gd name="connsiteX148" fmla="*/ 4901157 w 5116602"/>
                <a:gd name="connsiteY148" fmla="*/ 427607 h 4710300"/>
                <a:gd name="connsiteX149" fmla="*/ 4942483 w 5116602"/>
                <a:gd name="connsiteY149" fmla="*/ 405411 h 4710300"/>
                <a:gd name="connsiteX150" fmla="*/ 4912317 w 5116602"/>
                <a:gd name="connsiteY150" fmla="*/ 365312 h 4710300"/>
                <a:gd name="connsiteX151" fmla="*/ 4880433 w 5116602"/>
                <a:gd name="connsiteY151" fmla="*/ 327665 h 4710300"/>
                <a:gd name="connsiteX152" fmla="*/ 4846833 w 5116602"/>
                <a:gd name="connsiteY152" fmla="*/ 292347 h 4710300"/>
                <a:gd name="connsiteX153" fmla="*/ 4811516 w 5116602"/>
                <a:gd name="connsiteY153" fmla="*/ 259360 h 4710300"/>
                <a:gd name="connsiteX154" fmla="*/ 1386734 w 5116602"/>
                <a:gd name="connsiteY154" fmla="*/ 1244807 h 4710300"/>
                <a:gd name="connsiteX155" fmla="*/ 1343446 w 5116602"/>
                <a:gd name="connsiteY155" fmla="*/ 1284661 h 4710300"/>
                <a:gd name="connsiteX156" fmla="*/ 1300526 w 5116602"/>
                <a:gd name="connsiteY156" fmla="*/ 1325006 h 4710300"/>
                <a:gd name="connsiteX157" fmla="*/ 1257974 w 5116602"/>
                <a:gd name="connsiteY157" fmla="*/ 1365841 h 4710300"/>
                <a:gd name="connsiteX158" fmla="*/ 1215790 w 5116602"/>
                <a:gd name="connsiteY158" fmla="*/ 1407167 h 4710300"/>
                <a:gd name="connsiteX159" fmla="*/ 1224496 w 5116602"/>
                <a:gd name="connsiteY159" fmla="*/ 1411705 h 4710300"/>
                <a:gd name="connsiteX160" fmla="*/ 1266313 w 5116602"/>
                <a:gd name="connsiteY160" fmla="*/ 1370747 h 4710300"/>
                <a:gd name="connsiteX161" fmla="*/ 1308497 w 5116602"/>
                <a:gd name="connsiteY161" fmla="*/ 1330279 h 4710300"/>
                <a:gd name="connsiteX162" fmla="*/ 1351049 w 5116602"/>
                <a:gd name="connsiteY162" fmla="*/ 1290302 h 4710300"/>
                <a:gd name="connsiteX163" fmla="*/ 1393969 w 5116602"/>
                <a:gd name="connsiteY163" fmla="*/ 1250815 h 4710300"/>
                <a:gd name="connsiteX164" fmla="*/ 1386857 w 5116602"/>
                <a:gd name="connsiteY164" fmla="*/ 1244807 h 4710300"/>
                <a:gd name="connsiteX165" fmla="*/ 4967377 w 5116602"/>
                <a:gd name="connsiteY165" fmla="*/ 442813 h 4710300"/>
                <a:gd name="connsiteX166" fmla="*/ 4925315 w 5116602"/>
                <a:gd name="connsiteY166" fmla="*/ 464641 h 4710300"/>
                <a:gd name="connsiteX167" fmla="*/ 4950577 w 5116602"/>
                <a:gd name="connsiteY167" fmla="*/ 508542 h 4710300"/>
                <a:gd name="connsiteX168" fmla="*/ 4973631 w 5116602"/>
                <a:gd name="connsiteY168" fmla="*/ 554896 h 4710300"/>
                <a:gd name="connsiteX169" fmla="*/ 4994478 w 5116602"/>
                <a:gd name="connsiteY169" fmla="*/ 603825 h 4710300"/>
                <a:gd name="connsiteX170" fmla="*/ 5012995 w 5116602"/>
                <a:gd name="connsiteY170" fmla="*/ 655207 h 4710300"/>
                <a:gd name="connsiteX171" fmla="*/ 5058368 w 5116602"/>
                <a:gd name="connsiteY171" fmla="*/ 635463 h 4710300"/>
                <a:gd name="connsiteX172" fmla="*/ 5039115 w 5116602"/>
                <a:gd name="connsiteY172" fmla="*/ 583469 h 4710300"/>
                <a:gd name="connsiteX173" fmla="*/ 5017410 w 5116602"/>
                <a:gd name="connsiteY173" fmla="*/ 534049 h 4710300"/>
                <a:gd name="connsiteX174" fmla="*/ 4993497 w 5116602"/>
                <a:gd name="connsiteY174" fmla="*/ 487205 h 4710300"/>
                <a:gd name="connsiteX175" fmla="*/ 4967377 w 5116602"/>
                <a:gd name="connsiteY175" fmla="*/ 442813 h 4710300"/>
                <a:gd name="connsiteX176" fmla="*/ 1178633 w 5116602"/>
                <a:gd name="connsiteY176" fmla="*/ 1444201 h 4710300"/>
                <a:gd name="connsiteX177" fmla="*/ 1137552 w 5116602"/>
                <a:gd name="connsiteY177" fmla="*/ 1486140 h 4710300"/>
                <a:gd name="connsiteX178" fmla="*/ 1096839 w 5116602"/>
                <a:gd name="connsiteY178" fmla="*/ 1528447 h 4710300"/>
                <a:gd name="connsiteX179" fmla="*/ 1056494 w 5116602"/>
                <a:gd name="connsiteY179" fmla="*/ 1571245 h 4710300"/>
                <a:gd name="connsiteX180" fmla="*/ 1016517 w 5116602"/>
                <a:gd name="connsiteY180" fmla="*/ 1614656 h 4710300"/>
                <a:gd name="connsiteX181" fmla="*/ 1027186 w 5116602"/>
                <a:gd name="connsiteY181" fmla="*/ 1617231 h 4710300"/>
                <a:gd name="connsiteX182" fmla="*/ 1066795 w 5116602"/>
                <a:gd name="connsiteY182" fmla="*/ 1574311 h 4710300"/>
                <a:gd name="connsiteX183" fmla="*/ 1106772 w 5116602"/>
                <a:gd name="connsiteY183" fmla="*/ 1531881 h 4710300"/>
                <a:gd name="connsiteX184" fmla="*/ 1147117 w 5116602"/>
                <a:gd name="connsiteY184" fmla="*/ 1489942 h 4710300"/>
                <a:gd name="connsiteX185" fmla="*/ 1187830 w 5116602"/>
                <a:gd name="connsiteY185" fmla="*/ 1448493 h 4710300"/>
                <a:gd name="connsiteX186" fmla="*/ 1178756 w 5116602"/>
                <a:gd name="connsiteY186" fmla="*/ 1444324 h 4710300"/>
                <a:gd name="connsiteX187" fmla="*/ 5073329 w 5116602"/>
                <a:gd name="connsiteY187" fmla="*/ 683656 h 4710300"/>
                <a:gd name="connsiteX188" fmla="*/ 5027343 w 5116602"/>
                <a:gd name="connsiteY188" fmla="*/ 702909 h 4710300"/>
                <a:gd name="connsiteX189" fmla="*/ 5040832 w 5116602"/>
                <a:gd name="connsiteY189" fmla="*/ 758460 h 4710300"/>
                <a:gd name="connsiteX190" fmla="*/ 5051746 w 5116602"/>
                <a:gd name="connsiteY190" fmla="*/ 816586 h 4710300"/>
                <a:gd name="connsiteX191" fmla="*/ 5059839 w 5116602"/>
                <a:gd name="connsiteY191" fmla="*/ 877288 h 4710300"/>
                <a:gd name="connsiteX192" fmla="*/ 5065112 w 5116602"/>
                <a:gd name="connsiteY192" fmla="*/ 940687 h 4710300"/>
                <a:gd name="connsiteX193" fmla="*/ 5113674 w 5116602"/>
                <a:gd name="connsiteY193" fmla="*/ 924745 h 4710300"/>
                <a:gd name="connsiteX194" fmla="*/ 5107910 w 5116602"/>
                <a:gd name="connsiteY194" fmla="*/ 860365 h 4710300"/>
                <a:gd name="connsiteX195" fmla="*/ 5099204 w 5116602"/>
                <a:gd name="connsiteY195" fmla="*/ 798805 h 4710300"/>
                <a:gd name="connsiteX196" fmla="*/ 5087676 w 5116602"/>
                <a:gd name="connsiteY196" fmla="*/ 739943 h 4710300"/>
                <a:gd name="connsiteX197" fmla="*/ 5073451 w 5116602"/>
                <a:gd name="connsiteY197" fmla="*/ 683656 h 4710300"/>
                <a:gd name="connsiteX198" fmla="*/ 981078 w 5116602"/>
                <a:gd name="connsiteY198" fmla="*/ 1653529 h 4710300"/>
                <a:gd name="connsiteX199" fmla="*/ 942327 w 5116602"/>
                <a:gd name="connsiteY199" fmla="*/ 1697185 h 4710300"/>
                <a:gd name="connsiteX200" fmla="*/ 903944 w 5116602"/>
                <a:gd name="connsiteY200" fmla="*/ 1741454 h 4710300"/>
                <a:gd name="connsiteX201" fmla="*/ 865929 w 5116602"/>
                <a:gd name="connsiteY201" fmla="*/ 1786213 h 4710300"/>
                <a:gd name="connsiteX202" fmla="*/ 828282 w 5116602"/>
                <a:gd name="connsiteY202" fmla="*/ 1831464 h 4710300"/>
                <a:gd name="connsiteX203" fmla="*/ 840790 w 5116602"/>
                <a:gd name="connsiteY203" fmla="*/ 1832077 h 4710300"/>
                <a:gd name="connsiteX204" fmla="*/ 878069 w 5116602"/>
                <a:gd name="connsiteY204" fmla="*/ 1787195 h 4710300"/>
                <a:gd name="connsiteX205" fmla="*/ 915716 w 5116602"/>
                <a:gd name="connsiteY205" fmla="*/ 1742803 h 4710300"/>
                <a:gd name="connsiteX206" fmla="*/ 953609 w 5116602"/>
                <a:gd name="connsiteY206" fmla="*/ 1699024 h 4710300"/>
                <a:gd name="connsiteX207" fmla="*/ 991869 w 5116602"/>
                <a:gd name="connsiteY207" fmla="*/ 1655736 h 4710300"/>
                <a:gd name="connsiteX208" fmla="*/ 980832 w 5116602"/>
                <a:gd name="connsiteY208" fmla="*/ 1653529 h 4710300"/>
                <a:gd name="connsiteX209" fmla="*/ 5116249 w 5116602"/>
                <a:gd name="connsiteY209" fmla="*/ 983607 h 4710300"/>
                <a:gd name="connsiteX210" fmla="*/ 5066952 w 5116602"/>
                <a:gd name="connsiteY210" fmla="*/ 998813 h 4710300"/>
                <a:gd name="connsiteX211" fmla="*/ 5066339 w 5116602"/>
                <a:gd name="connsiteY211" fmla="*/ 1065768 h 4710300"/>
                <a:gd name="connsiteX212" fmla="*/ 5062537 w 5116602"/>
                <a:gd name="connsiteY212" fmla="*/ 1135422 h 4710300"/>
                <a:gd name="connsiteX213" fmla="*/ 5055425 w 5116602"/>
                <a:gd name="connsiteY213" fmla="*/ 1207650 h 4710300"/>
                <a:gd name="connsiteX214" fmla="*/ 5044879 w 5116602"/>
                <a:gd name="connsiteY214" fmla="*/ 1282454 h 4710300"/>
                <a:gd name="connsiteX215" fmla="*/ 5095770 w 5116602"/>
                <a:gd name="connsiteY215" fmla="*/ 1271662 h 4710300"/>
                <a:gd name="connsiteX216" fmla="*/ 5105948 w 5116602"/>
                <a:gd name="connsiteY216" fmla="*/ 1195632 h 4710300"/>
                <a:gd name="connsiteX217" fmla="*/ 5112692 w 5116602"/>
                <a:gd name="connsiteY217" fmla="*/ 1122300 h 4710300"/>
                <a:gd name="connsiteX218" fmla="*/ 5116126 w 5116602"/>
                <a:gd name="connsiteY218" fmla="*/ 1051666 h 4710300"/>
                <a:gd name="connsiteX219" fmla="*/ 5116249 w 5116602"/>
                <a:gd name="connsiteY219" fmla="*/ 983730 h 4710300"/>
                <a:gd name="connsiteX220" fmla="*/ 795663 w 5116602"/>
                <a:gd name="connsiteY220" fmla="*/ 1871931 h 4710300"/>
                <a:gd name="connsiteX221" fmla="*/ 759610 w 5116602"/>
                <a:gd name="connsiteY221" fmla="*/ 1917304 h 4710300"/>
                <a:gd name="connsiteX222" fmla="*/ 723925 w 5116602"/>
                <a:gd name="connsiteY222" fmla="*/ 1963290 h 4710300"/>
                <a:gd name="connsiteX223" fmla="*/ 688608 w 5116602"/>
                <a:gd name="connsiteY223" fmla="*/ 2009889 h 4710300"/>
                <a:gd name="connsiteX224" fmla="*/ 653658 w 5116602"/>
                <a:gd name="connsiteY224" fmla="*/ 2057101 h 4710300"/>
                <a:gd name="connsiteX225" fmla="*/ 668129 w 5116602"/>
                <a:gd name="connsiteY225" fmla="*/ 2055629 h 4710300"/>
                <a:gd name="connsiteX226" fmla="*/ 702587 w 5116602"/>
                <a:gd name="connsiteY226" fmla="*/ 2008908 h 4710300"/>
                <a:gd name="connsiteX227" fmla="*/ 737537 w 5116602"/>
                <a:gd name="connsiteY227" fmla="*/ 1962799 h 4710300"/>
                <a:gd name="connsiteX228" fmla="*/ 772854 w 5116602"/>
                <a:gd name="connsiteY228" fmla="*/ 1917304 h 4710300"/>
                <a:gd name="connsiteX229" fmla="*/ 808539 w 5116602"/>
                <a:gd name="connsiteY229" fmla="*/ 1872299 h 4710300"/>
                <a:gd name="connsiteX230" fmla="*/ 795663 w 5116602"/>
                <a:gd name="connsiteY230" fmla="*/ 1872054 h 4710300"/>
                <a:gd name="connsiteX231" fmla="*/ 5083875 w 5116602"/>
                <a:gd name="connsiteY231" fmla="*/ 1340580 h 4710300"/>
                <a:gd name="connsiteX232" fmla="*/ 5032616 w 5116602"/>
                <a:gd name="connsiteY232" fmla="*/ 1350390 h 4710300"/>
                <a:gd name="connsiteX233" fmla="*/ 5026852 w 5116602"/>
                <a:gd name="connsiteY233" fmla="*/ 1378472 h 4710300"/>
                <a:gd name="connsiteX234" fmla="*/ 5020721 w 5116602"/>
                <a:gd name="connsiteY234" fmla="*/ 1406799 h 4710300"/>
                <a:gd name="connsiteX235" fmla="*/ 5014099 w 5116602"/>
                <a:gd name="connsiteY235" fmla="*/ 1435495 h 4710300"/>
                <a:gd name="connsiteX236" fmla="*/ 5006986 w 5116602"/>
                <a:gd name="connsiteY236" fmla="*/ 1464558 h 4710300"/>
                <a:gd name="connsiteX237" fmla="*/ 4984668 w 5116602"/>
                <a:gd name="connsiteY237" fmla="*/ 1546351 h 4710300"/>
                <a:gd name="connsiteX238" fmla="*/ 4958793 w 5116602"/>
                <a:gd name="connsiteY238" fmla="*/ 1629494 h 4710300"/>
                <a:gd name="connsiteX239" fmla="*/ 4929362 w 5116602"/>
                <a:gd name="connsiteY239" fmla="*/ 1713862 h 4710300"/>
                <a:gd name="connsiteX240" fmla="*/ 4896375 w 5116602"/>
                <a:gd name="connsiteY240" fmla="*/ 1799457 h 4710300"/>
                <a:gd name="connsiteX241" fmla="*/ 4947634 w 5116602"/>
                <a:gd name="connsiteY241" fmla="*/ 1797495 h 4710300"/>
                <a:gd name="connsiteX242" fmla="*/ 4980621 w 5116602"/>
                <a:gd name="connsiteY242" fmla="*/ 1710429 h 4710300"/>
                <a:gd name="connsiteX243" fmla="*/ 5010052 w 5116602"/>
                <a:gd name="connsiteY243" fmla="*/ 1624466 h 4710300"/>
                <a:gd name="connsiteX244" fmla="*/ 5035927 w 5116602"/>
                <a:gd name="connsiteY244" fmla="*/ 1539852 h 4710300"/>
                <a:gd name="connsiteX245" fmla="*/ 5058245 w 5116602"/>
                <a:gd name="connsiteY245" fmla="*/ 1456710 h 4710300"/>
                <a:gd name="connsiteX246" fmla="*/ 5065358 w 5116602"/>
                <a:gd name="connsiteY246" fmla="*/ 1427156 h 4710300"/>
                <a:gd name="connsiteX247" fmla="*/ 5071980 w 5116602"/>
                <a:gd name="connsiteY247" fmla="*/ 1397970 h 4710300"/>
                <a:gd name="connsiteX248" fmla="*/ 5078111 w 5116602"/>
                <a:gd name="connsiteY248" fmla="*/ 1369152 h 4710300"/>
                <a:gd name="connsiteX249" fmla="*/ 5083752 w 5116602"/>
                <a:gd name="connsiteY249" fmla="*/ 1340702 h 4710300"/>
                <a:gd name="connsiteX250" fmla="*/ 623492 w 5116602"/>
                <a:gd name="connsiteY250" fmla="*/ 2098917 h 4710300"/>
                <a:gd name="connsiteX251" fmla="*/ 616502 w 5116602"/>
                <a:gd name="connsiteY251" fmla="*/ 2108728 h 4710300"/>
                <a:gd name="connsiteX252" fmla="*/ 609512 w 5116602"/>
                <a:gd name="connsiteY252" fmla="*/ 2118538 h 4710300"/>
                <a:gd name="connsiteX253" fmla="*/ 602522 w 5116602"/>
                <a:gd name="connsiteY253" fmla="*/ 2128348 h 4710300"/>
                <a:gd name="connsiteX254" fmla="*/ 595532 w 5116602"/>
                <a:gd name="connsiteY254" fmla="*/ 2138281 h 4710300"/>
                <a:gd name="connsiteX255" fmla="*/ 569167 w 5116602"/>
                <a:gd name="connsiteY255" fmla="*/ 2176296 h 4710300"/>
                <a:gd name="connsiteX256" fmla="*/ 543415 w 5116602"/>
                <a:gd name="connsiteY256" fmla="*/ 2214311 h 4710300"/>
                <a:gd name="connsiteX257" fmla="*/ 518153 w 5116602"/>
                <a:gd name="connsiteY257" fmla="*/ 2252326 h 4710300"/>
                <a:gd name="connsiteX258" fmla="*/ 493382 w 5116602"/>
                <a:gd name="connsiteY258" fmla="*/ 2290464 h 4710300"/>
                <a:gd name="connsiteX259" fmla="*/ 509815 w 5116602"/>
                <a:gd name="connsiteY259" fmla="*/ 2286662 h 4710300"/>
                <a:gd name="connsiteX260" fmla="*/ 534218 w 5116602"/>
                <a:gd name="connsiteY260" fmla="*/ 2249015 h 4710300"/>
                <a:gd name="connsiteX261" fmla="*/ 559234 w 5116602"/>
                <a:gd name="connsiteY261" fmla="*/ 2211368 h 4710300"/>
                <a:gd name="connsiteX262" fmla="*/ 584741 w 5116602"/>
                <a:gd name="connsiteY262" fmla="*/ 2173721 h 4710300"/>
                <a:gd name="connsiteX263" fmla="*/ 610738 w 5116602"/>
                <a:gd name="connsiteY263" fmla="*/ 2136074 h 4710300"/>
                <a:gd name="connsiteX264" fmla="*/ 617605 w 5116602"/>
                <a:gd name="connsiteY264" fmla="*/ 2126264 h 4710300"/>
                <a:gd name="connsiteX265" fmla="*/ 624473 w 5116602"/>
                <a:gd name="connsiteY265" fmla="*/ 2116453 h 4710300"/>
                <a:gd name="connsiteX266" fmla="*/ 631340 w 5116602"/>
                <a:gd name="connsiteY266" fmla="*/ 2106766 h 4710300"/>
                <a:gd name="connsiteX267" fmla="*/ 638207 w 5116602"/>
                <a:gd name="connsiteY267" fmla="*/ 2097078 h 4710300"/>
                <a:gd name="connsiteX268" fmla="*/ 623369 w 5116602"/>
                <a:gd name="connsiteY268" fmla="*/ 2099040 h 4710300"/>
                <a:gd name="connsiteX269" fmla="*/ 482836 w 5116602"/>
                <a:gd name="connsiteY269" fmla="*/ 2329460 h 4710300"/>
                <a:gd name="connsiteX270" fmla="*/ 466036 w 5116602"/>
                <a:gd name="connsiteY270" fmla="*/ 2333752 h 4710300"/>
                <a:gd name="connsiteX271" fmla="*/ 435624 w 5116602"/>
                <a:gd name="connsiteY271" fmla="*/ 2383049 h 4710300"/>
                <a:gd name="connsiteX272" fmla="*/ 406070 w 5116602"/>
                <a:gd name="connsiteY272" fmla="*/ 2432345 h 4710300"/>
                <a:gd name="connsiteX273" fmla="*/ 377498 w 5116602"/>
                <a:gd name="connsiteY273" fmla="*/ 2481765 h 4710300"/>
                <a:gd name="connsiteX274" fmla="*/ 349784 w 5116602"/>
                <a:gd name="connsiteY274" fmla="*/ 2531184 h 4710300"/>
                <a:gd name="connsiteX275" fmla="*/ 368178 w 5116602"/>
                <a:gd name="connsiteY275" fmla="*/ 2524685 h 4710300"/>
                <a:gd name="connsiteX276" fmla="*/ 395524 w 5116602"/>
                <a:gd name="connsiteY276" fmla="*/ 2475756 h 4710300"/>
                <a:gd name="connsiteX277" fmla="*/ 423729 w 5116602"/>
                <a:gd name="connsiteY277" fmla="*/ 2426950 h 4710300"/>
                <a:gd name="connsiteX278" fmla="*/ 452792 w 5116602"/>
                <a:gd name="connsiteY278" fmla="*/ 2378144 h 4710300"/>
                <a:gd name="connsiteX279" fmla="*/ 482836 w 5116602"/>
                <a:gd name="connsiteY279" fmla="*/ 2329337 h 4710300"/>
                <a:gd name="connsiteX280" fmla="*/ 4863756 w 5116602"/>
                <a:gd name="connsiteY280" fmla="*/ 1877327 h 4710300"/>
                <a:gd name="connsiteX281" fmla="*/ 4823166 w 5116602"/>
                <a:gd name="connsiteY281" fmla="*/ 1966969 h 4710300"/>
                <a:gd name="connsiteX282" fmla="*/ 4779019 w 5116602"/>
                <a:gd name="connsiteY282" fmla="*/ 2057469 h 4710300"/>
                <a:gd name="connsiteX283" fmla="*/ 4731194 w 5116602"/>
                <a:gd name="connsiteY283" fmla="*/ 2148582 h 4710300"/>
                <a:gd name="connsiteX284" fmla="*/ 4679812 w 5116602"/>
                <a:gd name="connsiteY284" fmla="*/ 2240186 h 4710300"/>
                <a:gd name="connsiteX285" fmla="*/ 4728619 w 5116602"/>
                <a:gd name="connsiteY285" fmla="*/ 2246685 h 4710300"/>
                <a:gd name="connsiteX286" fmla="*/ 4780736 w 5116602"/>
                <a:gd name="connsiteY286" fmla="*/ 2153242 h 4710300"/>
                <a:gd name="connsiteX287" fmla="*/ 4829174 w 5116602"/>
                <a:gd name="connsiteY287" fmla="*/ 2060412 h 4710300"/>
                <a:gd name="connsiteX288" fmla="*/ 4873934 w 5116602"/>
                <a:gd name="connsiteY288" fmla="*/ 1968195 h 4710300"/>
                <a:gd name="connsiteX289" fmla="*/ 4914892 w 5116602"/>
                <a:gd name="connsiteY289" fmla="*/ 1876836 h 4710300"/>
                <a:gd name="connsiteX290" fmla="*/ 4863879 w 5116602"/>
                <a:gd name="connsiteY290" fmla="*/ 1877204 h 4710300"/>
                <a:gd name="connsiteX291" fmla="*/ 344511 w 5116602"/>
                <a:gd name="connsiteY291" fmla="*/ 2568831 h 4710300"/>
                <a:gd name="connsiteX292" fmla="*/ 325748 w 5116602"/>
                <a:gd name="connsiteY292" fmla="*/ 2575699 h 4710300"/>
                <a:gd name="connsiteX293" fmla="*/ 299261 w 5116602"/>
                <a:gd name="connsiteY293" fmla="*/ 2626222 h 4710300"/>
                <a:gd name="connsiteX294" fmla="*/ 273754 w 5116602"/>
                <a:gd name="connsiteY294" fmla="*/ 2676745 h 4710300"/>
                <a:gd name="connsiteX295" fmla="*/ 249228 w 5116602"/>
                <a:gd name="connsiteY295" fmla="*/ 2727391 h 4710300"/>
                <a:gd name="connsiteX296" fmla="*/ 225683 w 5116602"/>
                <a:gd name="connsiteY296" fmla="*/ 2778036 h 4710300"/>
                <a:gd name="connsiteX297" fmla="*/ 246040 w 5116602"/>
                <a:gd name="connsiteY297" fmla="*/ 2768717 h 4710300"/>
                <a:gd name="connsiteX298" fmla="*/ 269094 w 5116602"/>
                <a:gd name="connsiteY298" fmla="*/ 2718684 h 4710300"/>
                <a:gd name="connsiteX299" fmla="*/ 293129 w 5116602"/>
                <a:gd name="connsiteY299" fmla="*/ 2668652 h 4710300"/>
                <a:gd name="connsiteX300" fmla="*/ 318146 w 5116602"/>
                <a:gd name="connsiteY300" fmla="*/ 2618742 h 4710300"/>
                <a:gd name="connsiteX301" fmla="*/ 344143 w 5116602"/>
                <a:gd name="connsiteY301" fmla="*/ 2568831 h 4710300"/>
                <a:gd name="connsiteX302" fmla="*/ 4630761 w 5116602"/>
                <a:gd name="connsiteY302" fmla="*/ 2322715 h 4710300"/>
                <a:gd name="connsiteX303" fmla="*/ 4571654 w 5116602"/>
                <a:gd name="connsiteY303" fmla="*/ 2416772 h 4710300"/>
                <a:gd name="connsiteX304" fmla="*/ 4508990 w 5116602"/>
                <a:gd name="connsiteY304" fmla="*/ 2510828 h 4710300"/>
                <a:gd name="connsiteX305" fmla="*/ 4443016 w 5116602"/>
                <a:gd name="connsiteY305" fmla="*/ 2604762 h 4710300"/>
                <a:gd name="connsiteX306" fmla="*/ 4373731 w 5116602"/>
                <a:gd name="connsiteY306" fmla="*/ 2698450 h 4710300"/>
                <a:gd name="connsiteX307" fmla="*/ 4417632 w 5116602"/>
                <a:gd name="connsiteY307" fmla="*/ 2714392 h 4710300"/>
                <a:gd name="connsiteX308" fmla="*/ 4488143 w 5116602"/>
                <a:gd name="connsiteY308" fmla="*/ 2618742 h 4710300"/>
                <a:gd name="connsiteX309" fmla="*/ 4555221 w 5116602"/>
                <a:gd name="connsiteY309" fmla="*/ 2522846 h 4710300"/>
                <a:gd name="connsiteX310" fmla="*/ 4618743 w 5116602"/>
                <a:gd name="connsiteY310" fmla="*/ 2426827 h 4710300"/>
                <a:gd name="connsiteX311" fmla="*/ 4678709 w 5116602"/>
                <a:gd name="connsiteY311" fmla="*/ 2330931 h 4710300"/>
                <a:gd name="connsiteX312" fmla="*/ 4630638 w 5116602"/>
                <a:gd name="connsiteY312" fmla="*/ 2322593 h 4710300"/>
                <a:gd name="connsiteX313" fmla="*/ 226296 w 5116602"/>
                <a:gd name="connsiteY313" fmla="*/ 2813599 h 4710300"/>
                <a:gd name="connsiteX314" fmla="*/ 205695 w 5116602"/>
                <a:gd name="connsiteY314" fmla="*/ 2823409 h 4710300"/>
                <a:gd name="connsiteX315" fmla="*/ 183867 w 5116602"/>
                <a:gd name="connsiteY315" fmla="*/ 2874791 h 4710300"/>
                <a:gd name="connsiteX316" fmla="*/ 163143 w 5116602"/>
                <a:gd name="connsiteY316" fmla="*/ 2926172 h 4710300"/>
                <a:gd name="connsiteX317" fmla="*/ 143522 w 5116602"/>
                <a:gd name="connsiteY317" fmla="*/ 2977554 h 4710300"/>
                <a:gd name="connsiteX318" fmla="*/ 125005 w 5116602"/>
                <a:gd name="connsiteY318" fmla="*/ 3028936 h 4710300"/>
                <a:gd name="connsiteX319" fmla="*/ 147323 w 5116602"/>
                <a:gd name="connsiteY319" fmla="*/ 3016550 h 4710300"/>
                <a:gd name="connsiteX320" fmla="*/ 165472 w 5116602"/>
                <a:gd name="connsiteY320" fmla="*/ 2965781 h 4710300"/>
                <a:gd name="connsiteX321" fmla="*/ 184725 w 5116602"/>
                <a:gd name="connsiteY321" fmla="*/ 2915013 h 4710300"/>
                <a:gd name="connsiteX322" fmla="*/ 205082 w 5116602"/>
                <a:gd name="connsiteY322" fmla="*/ 2864245 h 4710300"/>
                <a:gd name="connsiteX323" fmla="*/ 226542 w 5116602"/>
                <a:gd name="connsiteY323" fmla="*/ 2813599 h 4710300"/>
                <a:gd name="connsiteX324" fmla="*/ 4308860 w 5116602"/>
                <a:gd name="connsiteY324" fmla="*/ 2782206 h 4710300"/>
                <a:gd name="connsiteX325" fmla="*/ 4232707 w 5116602"/>
                <a:gd name="connsiteY325" fmla="*/ 2876017 h 4710300"/>
                <a:gd name="connsiteX326" fmla="*/ 4153611 w 5116602"/>
                <a:gd name="connsiteY326" fmla="*/ 2968970 h 4710300"/>
                <a:gd name="connsiteX327" fmla="*/ 4071573 w 5116602"/>
                <a:gd name="connsiteY327" fmla="*/ 3060942 h 4710300"/>
                <a:gd name="connsiteX328" fmla="*/ 3986836 w 5116602"/>
                <a:gd name="connsiteY328" fmla="*/ 3151810 h 4710300"/>
                <a:gd name="connsiteX329" fmla="*/ 4023747 w 5116602"/>
                <a:gd name="connsiteY329" fmla="*/ 3177194 h 4710300"/>
                <a:gd name="connsiteX330" fmla="*/ 4110078 w 5116602"/>
                <a:gd name="connsiteY330" fmla="*/ 3084486 h 4710300"/>
                <a:gd name="connsiteX331" fmla="*/ 4193588 w 5116602"/>
                <a:gd name="connsiteY331" fmla="*/ 2990553 h 4710300"/>
                <a:gd name="connsiteX332" fmla="*/ 4274156 w 5116602"/>
                <a:gd name="connsiteY332" fmla="*/ 2895638 h 4710300"/>
                <a:gd name="connsiteX333" fmla="*/ 4351657 w 5116602"/>
                <a:gd name="connsiteY333" fmla="*/ 2799864 h 4710300"/>
                <a:gd name="connsiteX334" fmla="*/ 4308737 w 5116602"/>
                <a:gd name="connsiteY334" fmla="*/ 2782206 h 4710300"/>
                <a:gd name="connsiteX335" fmla="*/ 131872 w 5116602"/>
                <a:gd name="connsiteY335" fmla="*/ 3061677 h 4710300"/>
                <a:gd name="connsiteX336" fmla="*/ 109308 w 5116602"/>
                <a:gd name="connsiteY336" fmla="*/ 3074554 h 4710300"/>
                <a:gd name="connsiteX337" fmla="*/ 92876 w 5116602"/>
                <a:gd name="connsiteY337" fmla="*/ 3126303 h 4710300"/>
                <a:gd name="connsiteX338" fmla="*/ 77670 w 5116602"/>
                <a:gd name="connsiteY338" fmla="*/ 3178052 h 4710300"/>
                <a:gd name="connsiteX339" fmla="*/ 63690 w 5116602"/>
                <a:gd name="connsiteY339" fmla="*/ 3229801 h 4710300"/>
                <a:gd name="connsiteX340" fmla="*/ 50937 w 5116602"/>
                <a:gd name="connsiteY340" fmla="*/ 3281429 h 4710300"/>
                <a:gd name="connsiteX341" fmla="*/ 75095 w 5116602"/>
                <a:gd name="connsiteY341" fmla="*/ 3265609 h 4710300"/>
                <a:gd name="connsiteX342" fmla="*/ 87480 w 5116602"/>
                <a:gd name="connsiteY342" fmla="*/ 3214718 h 4710300"/>
                <a:gd name="connsiteX343" fmla="*/ 101092 w 5116602"/>
                <a:gd name="connsiteY343" fmla="*/ 3163705 h 4710300"/>
                <a:gd name="connsiteX344" fmla="*/ 115930 w 5116602"/>
                <a:gd name="connsiteY344" fmla="*/ 3112691 h 4710300"/>
                <a:gd name="connsiteX345" fmla="*/ 131995 w 5116602"/>
                <a:gd name="connsiteY345" fmla="*/ 3061555 h 4710300"/>
                <a:gd name="connsiteX346" fmla="*/ 3909212 w 5116602"/>
                <a:gd name="connsiteY346" fmla="*/ 3232009 h 4710300"/>
                <a:gd name="connsiteX347" fmla="*/ 3819202 w 5116602"/>
                <a:gd name="connsiteY347" fmla="*/ 3320792 h 4710300"/>
                <a:gd name="connsiteX348" fmla="*/ 3726985 w 5116602"/>
                <a:gd name="connsiteY348" fmla="*/ 3407859 h 4710300"/>
                <a:gd name="connsiteX349" fmla="*/ 3632806 w 5116602"/>
                <a:gd name="connsiteY349" fmla="*/ 3493086 h 4710300"/>
                <a:gd name="connsiteX350" fmla="*/ 3536788 w 5116602"/>
                <a:gd name="connsiteY350" fmla="*/ 3576106 h 4710300"/>
                <a:gd name="connsiteX351" fmla="*/ 3564502 w 5116602"/>
                <a:gd name="connsiteY351" fmla="*/ 3610319 h 4710300"/>
                <a:gd name="connsiteX352" fmla="*/ 3662483 w 5116602"/>
                <a:gd name="connsiteY352" fmla="*/ 3525460 h 4710300"/>
                <a:gd name="connsiteX353" fmla="*/ 3758624 w 5116602"/>
                <a:gd name="connsiteY353" fmla="*/ 3438516 h 4710300"/>
                <a:gd name="connsiteX354" fmla="*/ 3852680 w 5116602"/>
                <a:gd name="connsiteY354" fmla="*/ 3349610 h 4710300"/>
                <a:gd name="connsiteX355" fmla="*/ 3944406 w 5116602"/>
                <a:gd name="connsiteY355" fmla="*/ 3258987 h 4710300"/>
                <a:gd name="connsiteX356" fmla="*/ 3909212 w 5116602"/>
                <a:gd name="connsiteY356" fmla="*/ 3232009 h 4710300"/>
                <a:gd name="connsiteX357" fmla="*/ 65039 w 5116602"/>
                <a:gd name="connsiteY357" fmla="*/ 3310982 h 4710300"/>
                <a:gd name="connsiteX358" fmla="*/ 40636 w 5116602"/>
                <a:gd name="connsiteY358" fmla="*/ 3327414 h 4710300"/>
                <a:gd name="connsiteX359" fmla="*/ 30458 w 5116602"/>
                <a:gd name="connsiteY359" fmla="*/ 3379041 h 4710300"/>
                <a:gd name="connsiteX360" fmla="*/ 21629 w 5116602"/>
                <a:gd name="connsiteY360" fmla="*/ 3430545 h 4710300"/>
                <a:gd name="connsiteX361" fmla="*/ 14271 w 5116602"/>
                <a:gd name="connsiteY361" fmla="*/ 3481927 h 4710300"/>
                <a:gd name="connsiteX362" fmla="*/ 8385 w 5116602"/>
                <a:gd name="connsiteY362" fmla="*/ 3533186 h 4710300"/>
                <a:gd name="connsiteX363" fmla="*/ 34137 w 5116602"/>
                <a:gd name="connsiteY363" fmla="*/ 3513688 h 4710300"/>
                <a:gd name="connsiteX364" fmla="*/ 39655 w 5116602"/>
                <a:gd name="connsiteY364" fmla="*/ 3463287 h 4710300"/>
                <a:gd name="connsiteX365" fmla="*/ 46768 w 5116602"/>
                <a:gd name="connsiteY365" fmla="*/ 3412641 h 4710300"/>
                <a:gd name="connsiteX366" fmla="*/ 55229 w 5116602"/>
                <a:gd name="connsiteY366" fmla="*/ 3361873 h 4710300"/>
                <a:gd name="connsiteX367" fmla="*/ 65162 w 5116602"/>
                <a:gd name="connsiteY367" fmla="*/ 3310982 h 4710300"/>
                <a:gd name="connsiteX368" fmla="*/ 3449844 w 5116602"/>
                <a:gd name="connsiteY368" fmla="*/ 3648212 h 4710300"/>
                <a:gd name="connsiteX369" fmla="*/ 3350637 w 5116602"/>
                <a:gd name="connsiteY369" fmla="*/ 3727184 h 4710300"/>
                <a:gd name="connsiteX370" fmla="*/ 3250204 w 5116602"/>
                <a:gd name="connsiteY370" fmla="*/ 3803705 h 4710300"/>
                <a:gd name="connsiteX371" fmla="*/ 3148667 w 5116602"/>
                <a:gd name="connsiteY371" fmla="*/ 3877528 h 4710300"/>
                <a:gd name="connsiteX372" fmla="*/ 3046272 w 5116602"/>
                <a:gd name="connsiteY372" fmla="*/ 3948530 h 4710300"/>
                <a:gd name="connsiteX373" fmla="*/ 3064176 w 5116602"/>
                <a:gd name="connsiteY373" fmla="*/ 3989979 h 4710300"/>
                <a:gd name="connsiteX374" fmla="*/ 3168656 w 5116602"/>
                <a:gd name="connsiteY374" fmla="*/ 3917628 h 4710300"/>
                <a:gd name="connsiteX375" fmla="*/ 3272277 w 5116602"/>
                <a:gd name="connsiteY375" fmla="*/ 3842333 h 4710300"/>
                <a:gd name="connsiteX376" fmla="*/ 3374795 w 5116602"/>
                <a:gd name="connsiteY376" fmla="*/ 3764341 h 4710300"/>
                <a:gd name="connsiteX377" fmla="*/ 3476086 w 5116602"/>
                <a:gd name="connsiteY377" fmla="*/ 3683774 h 4710300"/>
                <a:gd name="connsiteX378" fmla="*/ 3450089 w 5116602"/>
                <a:gd name="connsiteY378" fmla="*/ 3648212 h 4710300"/>
                <a:gd name="connsiteX379" fmla="*/ 30335 w 5116602"/>
                <a:gd name="connsiteY379" fmla="*/ 3558202 h 4710300"/>
                <a:gd name="connsiteX380" fmla="*/ 4338 w 5116602"/>
                <a:gd name="connsiteY380" fmla="*/ 3578436 h 4710300"/>
                <a:gd name="connsiteX381" fmla="*/ 1395 w 5116602"/>
                <a:gd name="connsiteY381" fmla="*/ 3629204 h 4710300"/>
                <a:gd name="connsiteX382" fmla="*/ 46 w 5116602"/>
                <a:gd name="connsiteY382" fmla="*/ 3679605 h 4710300"/>
                <a:gd name="connsiteX383" fmla="*/ 414 w 5116602"/>
                <a:gd name="connsiteY383" fmla="*/ 3729760 h 4710300"/>
                <a:gd name="connsiteX384" fmla="*/ 2499 w 5116602"/>
                <a:gd name="connsiteY384" fmla="*/ 3779547 h 4710300"/>
                <a:gd name="connsiteX385" fmla="*/ 29722 w 5116602"/>
                <a:gd name="connsiteY385" fmla="*/ 3755880 h 4710300"/>
                <a:gd name="connsiteX386" fmla="*/ 27392 w 5116602"/>
                <a:gd name="connsiteY386" fmla="*/ 3706951 h 4710300"/>
                <a:gd name="connsiteX387" fmla="*/ 26779 w 5116602"/>
                <a:gd name="connsiteY387" fmla="*/ 3657654 h 4710300"/>
                <a:gd name="connsiteX388" fmla="*/ 27760 w 5116602"/>
                <a:gd name="connsiteY388" fmla="*/ 3607990 h 4710300"/>
                <a:gd name="connsiteX389" fmla="*/ 30335 w 5116602"/>
                <a:gd name="connsiteY389" fmla="*/ 3558079 h 4710300"/>
                <a:gd name="connsiteX390" fmla="*/ 2954791 w 5116602"/>
                <a:gd name="connsiteY390" fmla="*/ 4009109 h 4710300"/>
                <a:gd name="connsiteX391" fmla="*/ 2851537 w 5116602"/>
                <a:gd name="connsiteY391" fmla="*/ 4074470 h 4710300"/>
                <a:gd name="connsiteX392" fmla="*/ 2748161 w 5116602"/>
                <a:gd name="connsiteY392" fmla="*/ 4136643 h 4710300"/>
                <a:gd name="connsiteX393" fmla="*/ 2644662 w 5116602"/>
                <a:gd name="connsiteY393" fmla="*/ 4195627 h 4710300"/>
                <a:gd name="connsiteX394" fmla="*/ 2541408 w 5116602"/>
                <a:gd name="connsiteY394" fmla="*/ 4251301 h 4710300"/>
                <a:gd name="connsiteX395" fmla="*/ 2548889 w 5116602"/>
                <a:gd name="connsiteY395" fmla="*/ 4297900 h 4710300"/>
                <a:gd name="connsiteX396" fmla="*/ 2654227 w 5116602"/>
                <a:gd name="connsiteY396" fmla="*/ 4241368 h 4710300"/>
                <a:gd name="connsiteX397" fmla="*/ 2759811 w 5116602"/>
                <a:gd name="connsiteY397" fmla="*/ 4181402 h 4710300"/>
                <a:gd name="connsiteX398" fmla="*/ 2865394 w 5116602"/>
                <a:gd name="connsiteY398" fmla="*/ 4118126 h 4710300"/>
                <a:gd name="connsiteX399" fmla="*/ 2970733 w 5116602"/>
                <a:gd name="connsiteY399" fmla="*/ 4051661 h 4710300"/>
                <a:gd name="connsiteX400" fmla="*/ 2954668 w 5116602"/>
                <a:gd name="connsiteY400" fmla="*/ 4009231 h 4710300"/>
                <a:gd name="connsiteX401" fmla="*/ 33401 w 5116602"/>
                <a:gd name="connsiteY401" fmla="*/ 3798923 h 4710300"/>
                <a:gd name="connsiteX402" fmla="*/ 6055 w 5116602"/>
                <a:gd name="connsiteY402" fmla="*/ 3823326 h 4710300"/>
                <a:gd name="connsiteX403" fmla="*/ 11573 w 5116602"/>
                <a:gd name="connsiteY403" fmla="*/ 3872132 h 4710300"/>
                <a:gd name="connsiteX404" fmla="*/ 19053 w 5116602"/>
                <a:gd name="connsiteY404" fmla="*/ 3920325 h 4710300"/>
                <a:gd name="connsiteX405" fmla="*/ 28496 w 5116602"/>
                <a:gd name="connsiteY405" fmla="*/ 3967905 h 4710300"/>
                <a:gd name="connsiteX406" fmla="*/ 40023 w 5116602"/>
                <a:gd name="connsiteY406" fmla="*/ 4014872 h 4710300"/>
                <a:gd name="connsiteX407" fmla="*/ 68105 w 5116602"/>
                <a:gd name="connsiteY407" fmla="*/ 3986913 h 4710300"/>
                <a:gd name="connsiteX408" fmla="*/ 56455 w 5116602"/>
                <a:gd name="connsiteY408" fmla="*/ 3940804 h 4710300"/>
                <a:gd name="connsiteX409" fmla="*/ 46890 w 5116602"/>
                <a:gd name="connsiteY409" fmla="*/ 3894083 h 4710300"/>
                <a:gd name="connsiteX410" fmla="*/ 39165 w 5116602"/>
                <a:gd name="connsiteY410" fmla="*/ 3846748 h 4710300"/>
                <a:gd name="connsiteX411" fmla="*/ 33401 w 5116602"/>
                <a:gd name="connsiteY411" fmla="*/ 3798923 h 4710300"/>
                <a:gd name="connsiteX412" fmla="*/ 2450295 w 5116602"/>
                <a:gd name="connsiteY412" fmla="*/ 4297655 h 4710300"/>
                <a:gd name="connsiteX413" fmla="*/ 2348513 w 5116602"/>
                <a:gd name="connsiteY413" fmla="*/ 4346584 h 4710300"/>
                <a:gd name="connsiteX414" fmla="*/ 2247467 w 5116602"/>
                <a:gd name="connsiteY414" fmla="*/ 4392079 h 4710300"/>
                <a:gd name="connsiteX415" fmla="*/ 2147279 w 5116602"/>
                <a:gd name="connsiteY415" fmla="*/ 4434018 h 4710300"/>
                <a:gd name="connsiteX416" fmla="*/ 2048195 w 5116602"/>
                <a:gd name="connsiteY416" fmla="*/ 4472401 h 4710300"/>
                <a:gd name="connsiteX417" fmla="*/ 2045988 w 5116602"/>
                <a:gd name="connsiteY417" fmla="*/ 4521943 h 4710300"/>
                <a:gd name="connsiteX418" fmla="*/ 2146911 w 5116602"/>
                <a:gd name="connsiteY418" fmla="*/ 4483070 h 4710300"/>
                <a:gd name="connsiteX419" fmla="*/ 2248939 w 5116602"/>
                <a:gd name="connsiteY419" fmla="*/ 4440640 h 4710300"/>
                <a:gd name="connsiteX420" fmla="*/ 2351947 w 5116602"/>
                <a:gd name="connsiteY420" fmla="*/ 4394532 h 4710300"/>
                <a:gd name="connsiteX421" fmla="*/ 2455814 w 5116602"/>
                <a:gd name="connsiteY421" fmla="*/ 4344867 h 4710300"/>
                <a:gd name="connsiteX422" fmla="*/ 2450173 w 5116602"/>
                <a:gd name="connsiteY422" fmla="*/ 4297532 h 4710300"/>
                <a:gd name="connsiteX423" fmla="*/ 80245 w 5116602"/>
                <a:gd name="connsiteY423" fmla="*/ 4027258 h 4710300"/>
                <a:gd name="connsiteX424" fmla="*/ 51918 w 5116602"/>
                <a:gd name="connsiteY424" fmla="*/ 4056075 h 4710300"/>
                <a:gd name="connsiteX425" fmla="*/ 67369 w 5116602"/>
                <a:gd name="connsiteY425" fmla="*/ 4101326 h 4710300"/>
                <a:gd name="connsiteX426" fmla="*/ 85028 w 5116602"/>
                <a:gd name="connsiteY426" fmla="*/ 4145717 h 4710300"/>
                <a:gd name="connsiteX427" fmla="*/ 105016 w 5116602"/>
                <a:gd name="connsiteY427" fmla="*/ 4189251 h 4710300"/>
                <a:gd name="connsiteX428" fmla="*/ 127335 w 5116602"/>
                <a:gd name="connsiteY428" fmla="*/ 4231925 h 4710300"/>
                <a:gd name="connsiteX429" fmla="*/ 155907 w 5116602"/>
                <a:gd name="connsiteY429" fmla="*/ 4199184 h 4710300"/>
                <a:gd name="connsiteX430" fmla="*/ 133466 w 5116602"/>
                <a:gd name="connsiteY430" fmla="*/ 4157612 h 4710300"/>
                <a:gd name="connsiteX431" fmla="*/ 113478 w 5116602"/>
                <a:gd name="connsiteY431" fmla="*/ 4115060 h 4710300"/>
                <a:gd name="connsiteX432" fmla="*/ 95697 w 5116602"/>
                <a:gd name="connsiteY432" fmla="*/ 4071527 h 4710300"/>
                <a:gd name="connsiteX433" fmla="*/ 80123 w 5116602"/>
                <a:gd name="connsiteY433" fmla="*/ 4027258 h 4710300"/>
                <a:gd name="connsiteX434" fmla="*/ 1961741 w 5116602"/>
                <a:gd name="connsiteY434" fmla="*/ 4503549 h 4710300"/>
                <a:gd name="connsiteX435" fmla="*/ 1865968 w 5116602"/>
                <a:gd name="connsiteY435" fmla="*/ 4534942 h 4710300"/>
                <a:gd name="connsiteX436" fmla="*/ 1771789 w 5116602"/>
                <a:gd name="connsiteY436" fmla="*/ 4562901 h 4710300"/>
                <a:gd name="connsiteX437" fmla="*/ 1679327 w 5116602"/>
                <a:gd name="connsiteY437" fmla="*/ 4587304 h 4710300"/>
                <a:gd name="connsiteX438" fmla="*/ 1588582 w 5116602"/>
                <a:gd name="connsiteY438" fmla="*/ 4608151 h 4710300"/>
                <a:gd name="connsiteX439" fmla="*/ 1577913 w 5116602"/>
                <a:gd name="connsiteY439" fmla="*/ 4658429 h 4710300"/>
                <a:gd name="connsiteX440" fmla="*/ 1670252 w 5116602"/>
                <a:gd name="connsiteY440" fmla="*/ 4637582 h 4710300"/>
                <a:gd name="connsiteX441" fmla="*/ 1764431 w 5116602"/>
                <a:gd name="connsiteY441" fmla="*/ 4613179 h 4710300"/>
                <a:gd name="connsiteX442" fmla="*/ 1860327 w 5116602"/>
                <a:gd name="connsiteY442" fmla="*/ 4585097 h 4710300"/>
                <a:gd name="connsiteX443" fmla="*/ 1957817 w 5116602"/>
                <a:gd name="connsiteY443" fmla="*/ 4553459 h 4710300"/>
                <a:gd name="connsiteX444" fmla="*/ 1961741 w 5116602"/>
                <a:gd name="connsiteY444" fmla="*/ 4503549 h 4710300"/>
                <a:gd name="connsiteX445" fmla="*/ 177858 w 5116602"/>
                <a:gd name="connsiteY445" fmla="*/ 4235237 h 4710300"/>
                <a:gd name="connsiteX446" fmla="*/ 149408 w 5116602"/>
                <a:gd name="connsiteY446" fmla="*/ 4268837 h 4710300"/>
                <a:gd name="connsiteX447" fmla="*/ 176141 w 5116602"/>
                <a:gd name="connsiteY447" fmla="*/ 4308814 h 4710300"/>
                <a:gd name="connsiteX448" fmla="*/ 205449 w 5116602"/>
                <a:gd name="connsiteY448" fmla="*/ 4347565 h 4710300"/>
                <a:gd name="connsiteX449" fmla="*/ 237333 w 5116602"/>
                <a:gd name="connsiteY449" fmla="*/ 4385089 h 4710300"/>
                <a:gd name="connsiteX450" fmla="*/ 271914 w 5116602"/>
                <a:gd name="connsiteY450" fmla="*/ 4421265 h 4710300"/>
                <a:gd name="connsiteX451" fmla="*/ 299874 w 5116602"/>
                <a:gd name="connsiteY451" fmla="*/ 4383986 h 4710300"/>
                <a:gd name="connsiteX452" fmla="*/ 265415 w 5116602"/>
                <a:gd name="connsiteY452" fmla="*/ 4348791 h 4710300"/>
                <a:gd name="connsiteX453" fmla="*/ 233654 w 5116602"/>
                <a:gd name="connsiteY453" fmla="*/ 4312248 h 4710300"/>
                <a:gd name="connsiteX454" fmla="*/ 204468 w 5116602"/>
                <a:gd name="connsiteY454" fmla="*/ 4274355 h 4710300"/>
                <a:gd name="connsiteX455" fmla="*/ 177858 w 5116602"/>
                <a:gd name="connsiteY455" fmla="*/ 4235237 h 4710300"/>
                <a:gd name="connsiteX456" fmla="*/ 1510099 w 5116602"/>
                <a:gd name="connsiteY456" fmla="*/ 4623725 h 4710300"/>
                <a:gd name="connsiteX457" fmla="*/ 1424259 w 5116602"/>
                <a:gd name="connsiteY457" fmla="*/ 4637950 h 4710300"/>
                <a:gd name="connsiteX458" fmla="*/ 1340503 w 5116602"/>
                <a:gd name="connsiteY458" fmla="*/ 4648864 h 4710300"/>
                <a:gd name="connsiteX459" fmla="*/ 1258832 w 5116602"/>
                <a:gd name="connsiteY459" fmla="*/ 4656467 h 4710300"/>
                <a:gd name="connsiteX460" fmla="*/ 1179491 w 5116602"/>
                <a:gd name="connsiteY460" fmla="*/ 4660759 h 4710300"/>
                <a:gd name="connsiteX461" fmla="*/ 1162078 w 5116602"/>
                <a:gd name="connsiteY461" fmla="*/ 4709688 h 4710300"/>
                <a:gd name="connsiteX462" fmla="*/ 1242645 w 5116602"/>
                <a:gd name="connsiteY462" fmla="*/ 4705887 h 4710300"/>
                <a:gd name="connsiteX463" fmla="*/ 1325542 w 5116602"/>
                <a:gd name="connsiteY463" fmla="*/ 4698651 h 4710300"/>
                <a:gd name="connsiteX464" fmla="*/ 1410647 w 5116602"/>
                <a:gd name="connsiteY464" fmla="*/ 4688105 h 4710300"/>
                <a:gd name="connsiteX465" fmla="*/ 1497959 w 5116602"/>
                <a:gd name="connsiteY465" fmla="*/ 4674125 h 4710300"/>
                <a:gd name="connsiteX466" fmla="*/ 1509976 w 5116602"/>
                <a:gd name="connsiteY466" fmla="*/ 4623848 h 4710300"/>
                <a:gd name="connsiteX467" fmla="*/ 332493 w 5116602"/>
                <a:gd name="connsiteY467" fmla="*/ 4413539 h 4710300"/>
                <a:gd name="connsiteX468" fmla="*/ 304779 w 5116602"/>
                <a:gd name="connsiteY468" fmla="*/ 4451554 h 4710300"/>
                <a:gd name="connsiteX469" fmla="*/ 343898 w 5116602"/>
                <a:gd name="connsiteY469" fmla="*/ 4484173 h 4710300"/>
                <a:gd name="connsiteX470" fmla="*/ 385959 w 5116602"/>
                <a:gd name="connsiteY470" fmla="*/ 4515076 h 4710300"/>
                <a:gd name="connsiteX471" fmla="*/ 430964 w 5116602"/>
                <a:gd name="connsiteY471" fmla="*/ 4544261 h 4710300"/>
                <a:gd name="connsiteX472" fmla="*/ 479035 w 5116602"/>
                <a:gd name="connsiteY472" fmla="*/ 4571485 h 4710300"/>
                <a:gd name="connsiteX473" fmla="*/ 505277 w 5116602"/>
                <a:gd name="connsiteY473" fmla="*/ 4529791 h 4710300"/>
                <a:gd name="connsiteX474" fmla="*/ 457697 w 5116602"/>
                <a:gd name="connsiteY474" fmla="*/ 4503426 h 4710300"/>
                <a:gd name="connsiteX475" fmla="*/ 413060 w 5116602"/>
                <a:gd name="connsiteY475" fmla="*/ 4475221 h 4710300"/>
                <a:gd name="connsiteX476" fmla="*/ 371366 w 5116602"/>
                <a:gd name="connsiteY476" fmla="*/ 4445300 h 4710300"/>
                <a:gd name="connsiteX477" fmla="*/ 332493 w 5116602"/>
                <a:gd name="connsiteY477" fmla="*/ 4413662 h 4710300"/>
                <a:gd name="connsiteX478" fmla="*/ 1111555 w 5116602"/>
                <a:gd name="connsiteY478" fmla="*/ 4661740 h 4710300"/>
                <a:gd name="connsiteX479" fmla="*/ 1038100 w 5116602"/>
                <a:gd name="connsiteY479" fmla="*/ 4660146 h 4710300"/>
                <a:gd name="connsiteX480" fmla="*/ 966975 w 5116602"/>
                <a:gd name="connsiteY480" fmla="*/ 4655609 h 4710300"/>
                <a:gd name="connsiteX481" fmla="*/ 898180 w 5116602"/>
                <a:gd name="connsiteY481" fmla="*/ 4648128 h 4710300"/>
                <a:gd name="connsiteX482" fmla="*/ 831838 w 5116602"/>
                <a:gd name="connsiteY482" fmla="*/ 4637827 h 4710300"/>
                <a:gd name="connsiteX483" fmla="*/ 809274 w 5116602"/>
                <a:gd name="connsiteY483" fmla="*/ 4683936 h 4710300"/>
                <a:gd name="connsiteX484" fmla="*/ 876475 w 5116602"/>
                <a:gd name="connsiteY484" fmla="*/ 4694973 h 4710300"/>
                <a:gd name="connsiteX485" fmla="*/ 946251 w 5116602"/>
                <a:gd name="connsiteY485" fmla="*/ 4703066 h 4710300"/>
                <a:gd name="connsiteX486" fmla="*/ 1018357 w 5116602"/>
                <a:gd name="connsiteY486" fmla="*/ 4708216 h 4710300"/>
                <a:gd name="connsiteX487" fmla="*/ 1092915 w 5116602"/>
                <a:gd name="connsiteY487" fmla="*/ 4710301 h 4710300"/>
                <a:gd name="connsiteX488" fmla="*/ 1111555 w 5116602"/>
                <a:gd name="connsiteY488" fmla="*/ 4661740 h 4710300"/>
                <a:gd name="connsiteX489" fmla="*/ 549424 w 5116602"/>
                <a:gd name="connsiteY489" fmla="*/ 4551251 h 4710300"/>
                <a:gd name="connsiteX490" fmla="*/ 523672 w 5116602"/>
                <a:gd name="connsiteY490" fmla="*/ 4593681 h 4710300"/>
                <a:gd name="connsiteX491" fmla="*/ 555065 w 5116602"/>
                <a:gd name="connsiteY491" fmla="*/ 4607783 h 4710300"/>
                <a:gd name="connsiteX492" fmla="*/ 587684 w 5116602"/>
                <a:gd name="connsiteY492" fmla="*/ 4621150 h 4710300"/>
                <a:gd name="connsiteX493" fmla="*/ 621407 w 5116602"/>
                <a:gd name="connsiteY493" fmla="*/ 4633658 h 4710300"/>
                <a:gd name="connsiteX494" fmla="*/ 656356 w 5116602"/>
                <a:gd name="connsiteY494" fmla="*/ 4645430 h 4710300"/>
                <a:gd name="connsiteX495" fmla="*/ 679778 w 5116602"/>
                <a:gd name="connsiteY495" fmla="*/ 4652665 h 4710300"/>
                <a:gd name="connsiteX496" fmla="*/ 703568 w 5116602"/>
                <a:gd name="connsiteY496" fmla="*/ 4659533 h 4710300"/>
                <a:gd name="connsiteX497" fmla="*/ 727726 w 5116602"/>
                <a:gd name="connsiteY497" fmla="*/ 4665910 h 4710300"/>
                <a:gd name="connsiteX498" fmla="*/ 752375 w 5116602"/>
                <a:gd name="connsiteY498" fmla="*/ 4671796 h 4710300"/>
                <a:gd name="connsiteX499" fmla="*/ 775674 w 5116602"/>
                <a:gd name="connsiteY499" fmla="*/ 4626178 h 4710300"/>
                <a:gd name="connsiteX500" fmla="*/ 751394 w 5116602"/>
                <a:gd name="connsiteY500" fmla="*/ 4620537 h 4710300"/>
                <a:gd name="connsiteX501" fmla="*/ 727481 w 5116602"/>
                <a:gd name="connsiteY501" fmla="*/ 4614405 h 4710300"/>
                <a:gd name="connsiteX502" fmla="*/ 703936 w 5116602"/>
                <a:gd name="connsiteY502" fmla="*/ 4607906 h 4710300"/>
                <a:gd name="connsiteX503" fmla="*/ 680759 w 5116602"/>
                <a:gd name="connsiteY503" fmla="*/ 4601039 h 4710300"/>
                <a:gd name="connsiteX504" fmla="*/ 646301 w 5116602"/>
                <a:gd name="connsiteY504" fmla="*/ 4589757 h 4710300"/>
                <a:gd name="connsiteX505" fmla="*/ 612946 w 5116602"/>
                <a:gd name="connsiteY505" fmla="*/ 4577739 h 4710300"/>
                <a:gd name="connsiteX506" fmla="*/ 580694 w 5116602"/>
                <a:gd name="connsiteY506" fmla="*/ 4564863 h 4710300"/>
                <a:gd name="connsiteX507" fmla="*/ 549546 w 5116602"/>
                <a:gd name="connsiteY507" fmla="*/ 4551251 h 4710300"/>
                <a:gd name="connsiteX508" fmla="*/ 3116784 w 5116602"/>
                <a:gd name="connsiteY508" fmla="*/ 171803 h 4710300"/>
                <a:gd name="connsiteX509" fmla="*/ 3106973 w 5116602"/>
                <a:gd name="connsiteY509" fmla="*/ 189462 h 4710300"/>
                <a:gd name="connsiteX510" fmla="*/ 3160440 w 5116602"/>
                <a:gd name="connsiteY510" fmla="*/ 171067 h 4710300"/>
                <a:gd name="connsiteX511" fmla="*/ 3213660 w 5116602"/>
                <a:gd name="connsiteY511" fmla="*/ 153777 h 4710300"/>
                <a:gd name="connsiteX512" fmla="*/ 3266636 w 5116602"/>
                <a:gd name="connsiteY512" fmla="*/ 137467 h 4710300"/>
                <a:gd name="connsiteX513" fmla="*/ 3319367 w 5116602"/>
                <a:gd name="connsiteY513" fmla="*/ 122138 h 4710300"/>
                <a:gd name="connsiteX514" fmla="*/ 3331629 w 5116602"/>
                <a:gd name="connsiteY514" fmla="*/ 103254 h 4710300"/>
                <a:gd name="connsiteX515" fmla="*/ 3278286 w 5116602"/>
                <a:gd name="connsiteY515" fmla="*/ 118827 h 4710300"/>
                <a:gd name="connsiteX516" fmla="*/ 3224697 w 5116602"/>
                <a:gd name="connsiteY516" fmla="*/ 135505 h 4710300"/>
                <a:gd name="connsiteX517" fmla="*/ 3170863 w 5116602"/>
                <a:gd name="connsiteY517" fmla="*/ 153164 h 4710300"/>
                <a:gd name="connsiteX518" fmla="*/ 3116906 w 5116602"/>
                <a:gd name="connsiteY518" fmla="*/ 171803 h 471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Lst>
              <a:rect l="l" t="t" r="r" b="b"/>
              <a:pathLst>
                <a:path w="5116602" h="4710300">
                  <a:moveTo>
                    <a:pt x="3069326" y="188971"/>
                  </a:moveTo>
                  <a:cubicBezTo>
                    <a:pt x="3051422" y="195593"/>
                    <a:pt x="3033519" y="202338"/>
                    <a:pt x="3015615" y="209205"/>
                  </a:cubicBezTo>
                  <a:cubicBezTo>
                    <a:pt x="2997833" y="216072"/>
                    <a:pt x="2980052" y="223062"/>
                    <a:pt x="2962394" y="230175"/>
                  </a:cubicBezTo>
                  <a:cubicBezTo>
                    <a:pt x="2944735" y="237287"/>
                    <a:pt x="2927199" y="244400"/>
                    <a:pt x="2909540" y="251757"/>
                  </a:cubicBezTo>
                  <a:cubicBezTo>
                    <a:pt x="2892005" y="258992"/>
                    <a:pt x="2874592" y="266473"/>
                    <a:pt x="2857178" y="274076"/>
                  </a:cubicBezTo>
                  <a:lnTo>
                    <a:pt x="2850188" y="290263"/>
                  </a:lnTo>
                  <a:cubicBezTo>
                    <a:pt x="2867479" y="282782"/>
                    <a:pt x="2884647" y="275547"/>
                    <a:pt x="2902060" y="268312"/>
                  </a:cubicBezTo>
                  <a:cubicBezTo>
                    <a:pt x="2919474" y="261077"/>
                    <a:pt x="2936887" y="253965"/>
                    <a:pt x="2954300" y="246975"/>
                  </a:cubicBezTo>
                  <a:cubicBezTo>
                    <a:pt x="2971836" y="239985"/>
                    <a:pt x="2989372" y="233118"/>
                    <a:pt x="3007031" y="226373"/>
                  </a:cubicBezTo>
                  <a:cubicBezTo>
                    <a:pt x="3024689" y="219629"/>
                    <a:pt x="3042471" y="213007"/>
                    <a:pt x="3060129" y="206507"/>
                  </a:cubicBezTo>
                  <a:lnTo>
                    <a:pt x="3069326" y="189094"/>
                  </a:lnTo>
                  <a:moveTo>
                    <a:pt x="3379332" y="90132"/>
                  </a:moveTo>
                  <a:lnTo>
                    <a:pt x="3366456" y="109262"/>
                  </a:lnTo>
                  <a:cubicBezTo>
                    <a:pt x="3384360" y="104480"/>
                    <a:pt x="3402264" y="99943"/>
                    <a:pt x="3419922" y="95651"/>
                  </a:cubicBezTo>
                  <a:cubicBezTo>
                    <a:pt x="3437703" y="91236"/>
                    <a:pt x="3455485" y="87067"/>
                    <a:pt x="3473143" y="83142"/>
                  </a:cubicBezTo>
                  <a:cubicBezTo>
                    <a:pt x="3490924" y="79096"/>
                    <a:pt x="3508583" y="75294"/>
                    <a:pt x="3526119" y="71738"/>
                  </a:cubicBezTo>
                  <a:cubicBezTo>
                    <a:pt x="3543777" y="68059"/>
                    <a:pt x="3561314" y="64626"/>
                    <a:pt x="3578849" y="61437"/>
                  </a:cubicBezTo>
                  <a:lnTo>
                    <a:pt x="3594546" y="41081"/>
                  </a:lnTo>
                  <a:cubicBezTo>
                    <a:pt x="3576887" y="44392"/>
                    <a:pt x="3558984" y="47948"/>
                    <a:pt x="3541080" y="51627"/>
                  </a:cubicBezTo>
                  <a:cubicBezTo>
                    <a:pt x="3523299" y="55306"/>
                    <a:pt x="3505395" y="59230"/>
                    <a:pt x="3487368" y="63399"/>
                  </a:cubicBezTo>
                  <a:cubicBezTo>
                    <a:pt x="3469464" y="67446"/>
                    <a:pt x="3451438" y="71738"/>
                    <a:pt x="3433411" y="76275"/>
                  </a:cubicBezTo>
                  <a:cubicBezTo>
                    <a:pt x="3415385" y="80690"/>
                    <a:pt x="3397358" y="85350"/>
                    <a:pt x="3379210" y="90255"/>
                  </a:cubicBezTo>
                  <a:moveTo>
                    <a:pt x="2810334" y="294555"/>
                  </a:moveTo>
                  <a:cubicBezTo>
                    <a:pt x="2792675" y="302403"/>
                    <a:pt x="2775016" y="310497"/>
                    <a:pt x="2757481" y="318590"/>
                  </a:cubicBezTo>
                  <a:cubicBezTo>
                    <a:pt x="2739945" y="326684"/>
                    <a:pt x="2722531" y="334900"/>
                    <a:pt x="2705118" y="343239"/>
                  </a:cubicBezTo>
                  <a:cubicBezTo>
                    <a:pt x="2687827" y="351577"/>
                    <a:pt x="2670414" y="359916"/>
                    <a:pt x="2653246" y="368500"/>
                  </a:cubicBezTo>
                  <a:cubicBezTo>
                    <a:pt x="2636078" y="376961"/>
                    <a:pt x="2618910" y="385668"/>
                    <a:pt x="2601742" y="394375"/>
                  </a:cubicBezTo>
                  <a:lnTo>
                    <a:pt x="2597573" y="408968"/>
                  </a:lnTo>
                  <a:cubicBezTo>
                    <a:pt x="2614495" y="400384"/>
                    <a:pt x="2631541" y="391800"/>
                    <a:pt x="2648586" y="383461"/>
                  </a:cubicBezTo>
                  <a:cubicBezTo>
                    <a:pt x="2665632" y="374999"/>
                    <a:pt x="2682800" y="366661"/>
                    <a:pt x="2699968" y="358567"/>
                  </a:cubicBezTo>
                  <a:cubicBezTo>
                    <a:pt x="2717258" y="350351"/>
                    <a:pt x="2734426" y="342257"/>
                    <a:pt x="2751717" y="334287"/>
                  </a:cubicBezTo>
                  <a:cubicBezTo>
                    <a:pt x="2769131" y="326316"/>
                    <a:pt x="2786544" y="318345"/>
                    <a:pt x="2803957" y="310619"/>
                  </a:cubicBezTo>
                  <a:lnTo>
                    <a:pt x="2810456" y="294677"/>
                  </a:lnTo>
                  <a:moveTo>
                    <a:pt x="3642248" y="32619"/>
                  </a:moveTo>
                  <a:lnTo>
                    <a:pt x="3625939" y="53221"/>
                  </a:lnTo>
                  <a:cubicBezTo>
                    <a:pt x="3643720" y="50278"/>
                    <a:pt x="3661379" y="47580"/>
                    <a:pt x="3679037" y="45005"/>
                  </a:cubicBezTo>
                  <a:cubicBezTo>
                    <a:pt x="3696696" y="42430"/>
                    <a:pt x="3714354" y="40100"/>
                    <a:pt x="3731768" y="38015"/>
                  </a:cubicBezTo>
                  <a:cubicBezTo>
                    <a:pt x="3749304" y="35930"/>
                    <a:pt x="3766840" y="33968"/>
                    <a:pt x="3784130" y="32251"/>
                  </a:cubicBezTo>
                  <a:cubicBezTo>
                    <a:pt x="3801544" y="30535"/>
                    <a:pt x="3818957" y="29063"/>
                    <a:pt x="3836125" y="27837"/>
                  </a:cubicBezTo>
                  <a:lnTo>
                    <a:pt x="3855500" y="6131"/>
                  </a:lnTo>
                  <a:cubicBezTo>
                    <a:pt x="3838087" y="7480"/>
                    <a:pt x="3820428" y="9075"/>
                    <a:pt x="3802770" y="10791"/>
                  </a:cubicBezTo>
                  <a:cubicBezTo>
                    <a:pt x="3785234" y="12508"/>
                    <a:pt x="3767453" y="14593"/>
                    <a:pt x="3749672" y="16800"/>
                  </a:cubicBezTo>
                  <a:cubicBezTo>
                    <a:pt x="3732013" y="19008"/>
                    <a:pt x="3714109" y="21460"/>
                    <a:pt x="3696205" y="24035"/>
                  </a:cubicBezTo>
                  <a:cubicBezTo>
                    <a:pt x="3678424" y="26610"/>
                    <a:pt x="3660398" y="29554"/>
                    <a:pt x="3642371" y="32497"/>
                  </a:cubicBezTo>
                  <a:moveTo>
                    <a:pt x="2555756" y="418165"/>
                  </a:moveTo>
                  <a:cubicBezTo>
                    <a:pt x="2538588" y="427239"/>
                    <a:pt x="2521298" y="436314"/>
                    <a:pt x="2504129" y="445511"/>
                  </a:cubicBezTo>
                  <a:cubicBezTo>
                    <a:pt x="2487084" y="454708"/>
                    <a:pt x="2469916" y="464028"/>
                    <a:pt x="2452993" y="473470"/>
                  </a:cubicBezTo>
                  <a:cubicBezTo>
                    <a:pt x="2436070" y="482913"/>
                    <a:pt x="2419025" y="492355"/>
                    <a:pt x="2402225" y="502043"/>
                  </a:cubicBezTo>
                  <a:cubicBezTo>
                    <a:pt x="2385424" y="511608"/>
                    <a:pt x="2368624" y="521296"/>
                    <a:pt x="2351824" y="531106"/>
                  </a:cubicBezTo>
                  <a:lnTo>
                    <a:pt x="2349985" y="544105"/>
                  </a:lnTo>
                  <a:cubicBezTo>
                    <a:pt x="2366540" y="534417"/>
                    <a:pt x="2383217" y="524852"/>
                    <a:pt x="2399895" y="515287"/>
                  </a:cubicBezTo>
                  <a:cubicBezTo>
                    <a:pt x="2416572" y="505722"/>
                    <a:pt x="2433372" y="496402"/>
                    <a:pt x="2450173" y="487082"/>
                  </a:cubicBezTo>
                  <a:cubicBezTo>
                    <a:pt x="2466973" y="477762"/>
                    <a:pt x="2483895" y="468565"/>
                    <a:pt x="2500818" y="459368"/>
                  </a:cubicBezTo>
                  <a:cubicBezTo>
                    <a:pt x="2517864" y="450171"/>
                    <a:pt x="2534786" y="441219"/>
                    <a:pt x="2551955" y="432267"/>
                  </a:cubicBezTo>
                  <a:lnTo>
                    <a:pt x="2555756" y="418042"/>
                  </a:lnTo>
                  <a:moveTo>
                    <a:pt x="3902467" y="3066"/>
                  </a:moveTo>
                  <a:lnTo>
                    <a:pt x="3882479" y="24894"/>
                  </a:lnTo>
                  <a:cubicBezTo>
                    <a:pt x="3899892" y="24035"/>
                    <a:pt x="3917183" y="23422"/>
                    <a:pt x="3934351" y="22932"/>
                  </a:cubicBezTo>
                  <a:cubicBezTo>
                    <a:pt x="3951641" y="22564"/>
                    <a:pt x="3968687" y="22318"/>
                    <a:pt x="3985732" y="22318"/>
                  </a:cubicBezTo>
                  <a:cubicBezTo>
                    <a:pt x="4002778" y="22318"/>
                    <a:pt x="4019823" y="22686"/>
                    <a:pt x="4036623" y="23177"/>
                  </a:cubicBezTo>
                  <a:cubicBezTo>
                    <a:pt x="4053546" y="23667"/>
                    <a:pt x="4070346" y="24526"/>
                    <a:pt x="4086901" y="25507"/>
                  </a:cubicBezTo>
                  <a:lnTo>
                    <a:pt x="4110323" y="2698"/>
                  </a:lnTo>
                  <a:cubicBezTo>
                    <a:pt x="4093400" y="1717"/>
                    <a:pt x="4076355" y="1104"/>
                    <a:pt x="4059065" y="613"/>
                  </a:cubicBezTo>
                  <a:cubicBezTo>
                    <a:pt x="4041897" y="123"/>
                    <a:pt x="4024728" y="0"/>
                    <a:pt x="4007315" y="0"/>
                  </a:cubicBezTo>
                  <a:cubicBezTo>
                    <a:pt x="3990024" y="0"/>
                    <a:pt x="3972611" y="245"/>
                    <a:pt x="3955075" y="736"/>
                  </a:cubicBezTo>
                  <a:cubicBezTo>
                    <a:pt x="3937662" y="1226"/>
                    <a:pt x="3920126" y="1962"/>
                    <a:pt x="3902467" y="2943"/>
                  </a:cubicBezTo>
                  <a:moveTo>
                    <a:pt x="2307065" y="557594"/>
                  </a:moveTo>
                  <a:cubicBezTo>
                    <a:pt x="2290264" y="567649"/>
                    <a:pt x="2273587" y="577705"/>
                    <a:pt x="2256909" y="588006"/>
                  </a:cubicBezTo>
                  <a:cubicBezTo>
                    <a:pt x="2240232" y="598184"/>
                    <a:pt x="2223677" y="608485"/>
                    <a:pt x="2207122" y="618908"/>
                  </a:cubicBezTo>
                  <a:cubicBezTo>
                    <a:pt x="2190567" y="629332"/>
                    <a:pt x="2174135" y="639755"/>
                    <a:pt x="2157703" y="650301"/>
                  </a:cubicBezTo>
                  <a:cubicBezTo>
                    <a:pt x="2141270" y="660847"/>
                    <a:pt x="2124961" y="671516"/>
                    <a:pt x="2108651" y="682308"/>
                  </a:cubicBezTo>
                  <a:lnTo>
                    <a:pt x="2109141" y="693589"/>
                  </a:lnTo>
                  <a:cubicBezTo>
                    <a:pt x="2125329" y="682921"/>
                    <a:pt x="2141515" y="672375"/>
                    <a:pt x="2157703" y="661951"/>
                  </a:cubicBezTo>
                  <a:cubicBezTo>
                    <a:pt x="2174012" y="651528"/>
                    <a:pt x="2190322" y="641104"/>
                    <a:pt x="2206631" y="630803"/>
                  </a:cubicBezTo>
                  <a:cubicBezTo>
                    <a:pt x="2223064" y="620503"/>
                    <a:pt x="2239496" y="610324"/>
                    <a:pt x="2255928" y="600269"/>
                  </a:cubicBezTo>
                  <a:cubicBezTo>
                    <a:pt x="2272483" y="590091"/>
                    <a:pt x="2289038" y="580158"/>
                    <a:pt x="2305716" y="570225"/>
                  </a:cubicBezTo>
                  <a:lnTo>
                    <a:pt x="2307065" y="557594"/>
                  </a:lnTo>
                  <a:moveTo>
                    <a:pt x="4155573" y="6009"/>
                  </a:moveTo>
                  <a:lnTo>
                    <a:pt x="4131416" y="28940"/>
                  </a:lnTo>
                  <a:cubicBezTo>
                    <a:pt x="4148093" y="30412"/>
                    <a:pt x="4164648" y="32129"/>
                    <a:pt x="4181080" y="34091"/>
                  </a:cubicBezTo>
                  <a:cubicBezTo>
                    <a:pt x="4197635" y="36053"/>
                    <a:pt x="4213945" y="38383"/>
                    <a:pt x="4230132" y="40835"/>
                  </a:cubicBezTo>
                  <a:cubicBezTo>
                    <a:pt x="4246442" y="43411"/>
                    <a:pt x="4262506" y="46231"/>
                    <a:pt x="4278448" y="49297"/>
                  </a:cubicBezTo>
                  <a:cubicBezTo>
                    <a:pt x="4294512" y="52363"/>
                    <a:pt x="4310331" y="55796"/>
                    <a:pt x="4326028" y="59352"/>
                  </a:cubicBezTo>
                  <a:lnTo>
                    <a:pt x="4353619" y="35808"/>
                  </a:lnTo>
                  <a:cubicBezTo>
                    <a:pt x="4337678" y="32251"/>
                    <a:pt x="4321491" y="28940"/>
                    <a:pt x="4305181" y="25875"/>
                  </a:cubicBezTo>
                  <a:cubicBezTo>
                    <a:pt x="4288994" y="22809"/>
                    <a:pt x="4272562" y="20111"/>
                    <a:pt x="4256007" y="17659"/>
                  </a:cubicBezTo>
                  <a:cubicBezTo>
                    <a:pt x="4239574" y="15206"/>
                    <a:pt x="4222897" y="12999"/>
                    <a:pt x="4206097" y="11037"/>
                  </a:cubicBezTo>
                  <a:cubicBezTo>
                    <a:pt x="4189419" y="9075"/>
                    <a:pt x="4172619" y="7480"/>
                    <a:pt x="4155573" y="6009"/>
                  </a:cubicBezTo>
                  <a:moveTo>
                    <a:pt x="2065240" y="711125"/>
                  </a:moveTo>
                  <a:cubicBezTo>
                    <a:pt x="2048931" y="722039"/>
                    <a:pt x="2032744" y="733076"/>
                    <a:pt x="2016556" y="744235"/>
                  </a:cubicBezTo>
                  <a:cubicBezTo>
                    <a:pt x="2000370" y="755394"/>
                    <a:pt x="1984305" y="766554"/>
                    <a:pt x="1968241" y="777836"/>
                  </a:cubicBezTo>
                  <a:cubicBezTo>
                    <a:pt x="1952176" y="789117"/>
                    <a:pt x="1936235" y="800522"/>
                    <a:pt x="1920293" y="811926"/>
                  </a:cubicBezTo>
                  <a:cubicBezTo>
                    <a:pt x="1904351" y="823331"/>
                    <a:pt x="1888532" y="834858"/>
                    <a:pt x="1872713" y="846508"/>
                  </a:cubicBezTo>
                  <a:lnTo>
                    <a:pt x="1875411" y="856195"/>
                  </a:lnTo>
                  <a:cubicBezTo>
                    <a:pt x="1891107" y="844668"/>
                    <a:pt x="1906804" y="833264"/>
                    <a:pt x="1922500" y="821982"/>
                  </a:cubicBezTo>
                  <a:cubicBezTo>
                    <a:pt x="1938319" y="810700"/>
                    <a:pt x="1954138" y="799418"/>
                    <a:pt x="1969958" y="788259"/>
                  </a:cubicBezTo>
                  <a:cubicBezTo>
                    <a:pt x="1985899" y="777100"/>
                    <a:pt x="2001841" y="766063"/>
                    <a:pt x="2017783" y="755027"/>
                  </a:cubicBezTo>
                  <a:cubicBezTo>
                    <a:pt x="2033847" y="743990"/>
                    <a:pt x="2049912" y="733076"/>
                    <a:pt x="2065976" y="722285"/>
                  </a:cubicBezTo>
                  <a:lnTo>
                    <a:pt x="2064995" y="711248"/>
                  </a:lnTo>
                  <a:moveTo>
                    <a:pt x="4396172" y="46109"/>
                  </a:moveTo>
                  <a:lnTo>
                    <a:pt x="4367722" y="69776"/>
                  </a:lnTo>
                  <a:cubicBezTo>
                    <a:pt x="4383296" y="73945"/>
                    <a:pt x="4398747" y="78360"/>
                    <a:pt x="4413953" y="83142"/>
                  </a:cubicBezTo>
                  <a:cubicBezTo>
                    <a:pt x="4429281" y="87925"/>
                    <a:pt x="4444365" y="92953"/>
                    <a:pt x="4459325" y="98348"/>
                  </a:cubicBezTo>
                  <a:cubicBezTo>
                    <a:pt x="4474286" y="103744"/>
                    <a:pt x="4489124" y="109385"/>
                    <a:pt x="4503717" y="115394"/>
                  </a:cubicBezTo>
                  <a:cubicBezTo>
                    <a:pt x="4518433" y="121403"/>
                    <a:pt x="4532903" y="127657"/>
                    <a:pt x="4547128" y="134279"/>
                  </a:cubicBezTo>
                  <a:lnTo>
                    <a:pt x="4579256" y="110489"/>
                  </a:lnTo>
                  <a:cubicBezTo>
                    <a:pt x="4564664" y="103867"/>
                    <a:pt x="4549948" y="97613"/>
                    <a:pt x="4534988" y="91604"/>
                  </a:cubicBezTo>
                  <a:cubicBezTo>
                    <a:pt x="4520150" y="85595"/>
                    <a:pt x="4505066" y="79954"/>
                    <a:pt x="4489737" y="74681"/>
                  </a:cubicBezTo>
                  <a:cubicBezTo>
                    <a:pt x="4474532" y="69408"/>
                    <a:pt x="4459080" y="64258"/>
                    <a:pt x="4443506" y="59598"/>
                  </a:cubicBezTo>
                  <a:cubicBezTo>
                    <a:pt x="4428055" y="54938"/>
                    <a:pt x="4412359" y="50401"/>
                    <a:pt x="4396417" y="46354"/>
                  </a:cubicBezTo>
                  <a:moveTo>
                    <a:pt x="1830774" y="877533"/>
                  </a:moveTo>
                  <a:cubicBezTo>
                    <a:pt x="1815077" y="889305"/>
                    <a:pt x="1799381" y="901078"/>
                    <a:pt x="1783807" y="913095"/>
                  </a:cubicBezTo>
                  <a:cubicBezTo>
                    <a:pt x="1768233" y="924990"/>
                    <a:pt x="1752659" y="937008"/>
                    <a:pt x="1737208" y="949148"/>
                  </a:cubicBezTo>
                  <a:cubicBezTo>
                    <a:pt x="1721757" y="961166"/>
                    <a:pt x="1706305" y="973429"/>
                    <a:pt x="1690977" y="985569"/>
                  </a:cubicBezTo>
                  <a:cubicBezTo>
                    <a:pt x="1675648" y="997832"/>
                    <a:pt x="1660320" y="1010095"/>
                    <a:pt x="1644991" y="1022480"/>
                  </a:cubicBezTo>
                  <a:lnTo>
                    <a:pt x="1649773" y="1030574"/>
                  </a:lnTo>
                  <a:cubicBezTo>
                    <a:pt x="1664857" y="1018311"/>
                    <a:pt x="1680063" y="1006048"/>
                    <a:pt x="1695269" y="994030"/>
                  </a:cubicBezTo>
                  <a:cubicBezTo>
                    <a:pt x="1710475" y="981890"/>
                    <a:pt x="1725803" y="969872"/>
                    <a:pt x="1741132" y="957855"/>
                  </a:cubicBezTo>
                  <a:cubicBezTo>
                    <a:pt x="1756461" y="945837"/>
                    <a:pt x="1771912" y="933942"/>
                    <a:pt x="1787363" y="922170"/>
                  </a:cubicBezTo>
                  <a:cubicBezTo>
                    <a:pt x="1802814" y="910397"/>
                    <a:pt x="1818388" y="898625"/>
                    <a:pt x="1833962" y="886975"/>
                  </a:cubicBezTo>
                  <a:lnTo>
                    <a:pt x="1830896" y="877656"/>
                  </a:lnTo>
                  <a:moveTo>
                    <a:pt x="4617639" y="128883"/>
                  </a:moveTo>
                  <a:lnTo>
                    <a:pt x="4584652" y="152673"/>
                  </a:lnTo>
                  <a:cubicBezTo>
                    <a:pt x="4598632" y="159908"/>
                    <a:pt x="4612366" y="167389"/>
                    <a:pt x="4625856" y="175237"/>
                  </a:cubicBezTo>
                  <a:cubicBezTo>
                    <a:pt x="4639467" y="183085"/>
                    <a:pt x="4652834" y="191301"/>
                    <a:pt x="4665955" y="199885"/>
                  </a:cubicBezTo>
                  <a:cubicBezTo>
                    <a:pt x="4679199" y="208469"/>
                    <a:pt x="4692075" y="217299"/>
                    <a:pt x="4704706" y="226618"/>
                  </a:cubicBezTo>
                  <a:cubicBezTo>
                    <a:pt x="4717460" y="235938"/>
                    <a:pt x="4729845" y="245503"/>
                    <a:pt x="4742108" y="255436"/>
                  </a:cubicBezTo>
                  <a:lnTo>
                    <a:pt x="4778896" y="232014"/>
                  </a:lnTo>
                  <a:cubicBezTo>
                    <a:pt x="4766388" y="222081"/>
                    <a:pt x="4753635" y="212393"/>
                    <a:pt x="4740514" y="203074"/>
                  </a:cubicBezTo>
                  <a:cubicBezTo>
                    <a:pt x="4727515" y="193876"/>
                    <a:pt x="4714271" y="184924"/>
                    <a:pt x="4700782" y="176341"/>
                  </a:cubicBezTo>
                  <a:cubicBezTo>
                    <a:pt x="4687415" y="167756"/>
                    <a:pt x="4673681" y="159540"/>
                    <a:pt x="4659824" y="151692"/>
                  </a:cubicBezTo>
                  <a:cubicBezTo>
                    <a:pt x="4645967" y="143844"/>
                    <a:pt x="4631987" y="136363"/>
                    <a:pt x="4617639" y="129128"/>
                  </a:cubicBezTo>
                  <a:moveTo>
                    <a:pt x="1604278" y="1055713"/>
                  </a:moveTo>
                  <a:cubicBezTo>
                    <a:pt x="1589195" y="1068221"/>
                    <a:pt x="1574111" y="1080852"/>
                    <a:pt x="1559028" y="1093482"/>
                  </a:cubicBezTo>
                  <a:cubicBezTo>
                    <a:pt x="1544067" y="1106113"/>
                    <a:pt x="1529106" y="1118867"/>
                    <a:pt x="1514146" y="1131743"/>
                  </a:cubicBezTo>
                  <a:cubicBezTo>
                    <a:pt x="1499308" y="1144619"/>
                    <a:pt x="1484469" y="1157495"/>
                    <a:pt x="1469631" y="1170493"/>
                  </a:cubicBezTo>
                  <a:cubicBezTo>
                    <a:pt x="1454793" y="1183492"/>
                    <a:pt x="1440078" y="1196491"/>
                    <a:pt x="1425485" y="1209612"/>
                  </a:cubicBezTo>
                  <a:lnTo>
                    <a:pt x="1432230" y="1215866"/>
                  </a:lnTo>
                  <a:cubicBezTo>
                    <a:pt x="1446700" y="1202867"/>
                    <a:pt x="1461293" y="1189869"/>
                    <a:pt x="1476008" y="1176993"/>
                  </a:cubicBezTo>
                  <a:cubicBezTo>
                    <a:pt x="1490601" y="1164117"/>
                    <a:pt x="1505317" y="1151363"/>
                    <a:pt x="1520155" y="1138610"/>
                  </a:cubicBezTo>
                  <a:cubicBezTo>
                    <a:pt x="1534870" y="1125856"/>
                    <a:pt x="1549708" y="1113226"/>
                    <a:pt x="1564669" y="1100718"/>
                  </a:cubicBezTo>
                  <a:cubicBezTo>
                    <a:pt x="1579507" y="1088209"/>
                    <a:pt x="1594468" y="1075701"/>
                    <a:pt x="1609428" y="1063316"/>
                  </a:cubicBezTo>
                  <a:lnTo>
                    <a:pt x="1604278" y="1055590"/>
                  </a:lnTo>
                  <a:moveTo>
                    <a:pt x="4811516" y="259360"/>
                  </a:moveTo>
                  <a:lnTo>
                    <a:pt x="4773991" y="282537"/>
                  </a:lnTo>
                  <a:cubicBezTo>
                    <a:pt x="4785764" y="293083"/>
                    <a:pt x="4797168" y="304120"/>
                    <a:pt x="4808328" y="315402"/>
                  </a:cubicBezTo>
                  <a:cubicBezTo>
                    <a:pt x="4819609" y="326806"/>
                    <a:pt x="4830523" y="338456"/>
                    <a:pt x="4841069" y="350474"/>
                  </a:cubicBezTo>
                  <a:cubicBezTo>
                    <a:pt x="4851738" y="362614"/>
                    <a:pt x="4862039" y="374999"/>
                    <a:pt x="4872094" y="387875"/>
                  </a:cubicBezTo>
                  <a:cubicBezTo>
                    <a:pt x="4882150" y="400751"/>
                    <a:pt x="4891838" y="413995"/>
                    <a:pt x="4901157" y="427607"/>
                  </a:cubicBezTo>
                  <a:lnTo>
                    <a:pt x="4942483" y="405411"/>
                  </a:lnTo>
                  <a:cubicBezTo>
                    <a:pt x="4932796" y="391677"/>
                    <a:pt x="4922740" y="378310"/>
                    <a:pt x="4912317" y="365312"/>
                  </a:cubicBezTo>
                  <a:cubicBezTo>
                    <a:pt x="4902016" y="352436"/>
                    <a:pt x="4891347" y="339805"/>
                    <a:pt x="4880433" y="327665"/>
                  </a:cubicBezTo>
                  <a:cubicBezTo>
                    <a:pt x="4869519" y="315524"/>
                    <a:pt x="4858360" y="303752"/>
                    <a:pt x="4846833" y="292347"/>
                  </a:cubicBezTo>
                  <a:cubicBezTo>
                    <a:pt x="4835429" y="281066"/>
                    <a:pt x="4823656" y="270029"/>
                    <a:pt x="4811516" y="259360"/>
                  </a:cubicBezTo>
                  <a:moveTo>
                    <a:pt x="1386734" y="1244807"/>
                  </a:moveTo>
                  <a:cubicBezTo>
                    <a:pt x="1372264" y="1258050"/>
                    <a:pt x="1357794" y="1271294"/>
                    <a:pt x="1343446" y="1284661"/>
                  </a:cubicBezTo>
                  <a:cubicBezTo>
                    <a:pt x="1329099" y="1298028"/>
                    <a:pt x="1314751" y="1311517"/>
                    <a:pt x="1300526" y="1325006"/>
                  </a:cubicBezTo>
                  <a:cubicBezTo>
                    <a:pt x="1286301" y="1338495"/>
                    <a:pt x="1272076" y="1352107"/>
                    <a:pt x="1257974" y="1365841"/>
                  </a:cubicBezTo>
                  <a:cubicBezTo>
                    <a:pt x="1243872" y="1379576"/>
                    <a:pt x="1229769" y="1393310"/>
                    <a:pt x="1215790" y="1407167"/>
                  </a:cubicBezTo>
                  <a:lnTo>
                    <a:pt x="1224496" y="1411705"/>
                  </a:lnTo>
                  <a:cubicBezTo>
                    <a:pt x="1238353" y="1397970"/>
                    <a:pt x="1252333" y="1384358"/>
                    <a:pt x="1266313" y="1370747"/>
                  </a:cubicBezTo>
                  <a:cubicBezTo>
                    <a:pt x="1280292" y="1357135"/>
                    <a:pt x="1294395" y="1343646"/>
                    <a:pt x="1308497" y="1330279"/>
                  </a:cubicBezTo>
                  <a:cubicBezTo>
                    <a:pt x="1322599" y="1316912"/>
                    <a:pt x="1336824" y="1303546"/>
                    <a:pt x="1351049" y="1290302"/>
                  </a:cubicBezTo>
                  <a:cubicBezTo>
                    <a:pt x="1365274" y="1277058"/>
                    <a:pt x="1379622" y="1263814"/>
                    <a:pt x="1393969" y="1250815"/>
                  </a:cubicBezTo>
                  <a:lnTo>
                    <a:pt x="1386857" y="1244807"/>
                  </a:lnTo>
                  <a:moveTo>
                    <a:pt x="4967377" y="442813"/>
                  </a:moveTo>
                  <a:lnTo>
                    <a:pt x="4925315" y="464641"/>
                  </a:lnTo>
                  <a:cubicBezTo>
                    <a:pt x="4934145" y="478989"/>
                    <a:pt x="4942483" y="493582"/>
                    <a:pt x="4950577" y="508542"/>
                  </a:cubicBezTo>
                  <a:cubicBezTo>
                    <a:pt x="4958670" y="523626"/>
                    <a:pt x="4966396" y="539077"/>
                    <a:pt x="4973631" y="554896"/>
                  </a:cubicBezTo>
                  <a:cubicBezTo>
                    <a:pt x="4980989" y="570838"/>
                    <a:pt x="4987979" y="587148"/>
                    <a:pt x="4994478" y="603825"/>
                  </a:cubicBezTo>
                  <a:cubicBezTo>
                    <a:pt x="5001100" y="620625"/>
                    <a:pt x="5007232" y="637793"/>
                    <a:pt x="5012995" y="655207"/>
                  </a:cubicBezTo>
                  <a:lnTo>
                    <a:pt x="5058368" y="635463"/>
                  </a:lnTo>
                  <a:cubicBezTo>
                    <a:pt x="5052359" y="617682"/>
                    <a:pt x="5045982" y="600391"/>
                    <a:pt x="5039115" y="583469"/>
                  </a:cubicBezTo>
                  <a:cubicBezTo>
                    <a:pt x="5032248" y="566668"/>
                    <a:pt x="5025013" y="550114"/>
                    <a:pt x="5017410" y="534049"/>
                  </a:cubicBezTo>
                  <a:cubicBezTo>
                    <a:pt x="5009807" y="518107"/>
                    <a:pt x="5001836" y="502411"/>
                    <a:pt x="4993497" y="487205"/>
                  </a:cubicBezTo>
                  <a:cubicBezTo>
                    <a:pt x="4985158" y="471999"/>
                    <a:pt x="4976452" y="457283"/>
                    <a:pt x="4967377" y="442813"/>
                  </a:cubicBezTo>
                  <a:moveTo>
                    <a:pt x="1178633" y="1444201"/>
                  </a:moveTo>
                  <a:cubicBezTo>
                    <a:pt x="1164898" y="1458058"/>
                    <a:pt x="1151164" y="1472038"/>
                    <a:pt x="1137552" y="1486140"/>
                  </a:cubicBezTo>
                  <a:cubicBezTo>
                    <a:pt x="1123940" y="1500243"/>
                    <a:pt x="1110329" y="1514345"/>
                    <a:pt x="1096839" y="1528447"/>
                  </a:cubicBezTo>
                  <a:cubicBezTo>
                    <a:pt x="1083350" y="1542672"/>
                    <a:pt x="1069861" y="1556897"/>
                    <a:pt x="1056494" y="1571245"/>
                  </a:cubicBezTo>
                  <a:cubicBezTo>
                    <a:pt x="1043128" y="1585593"/>
                    <a:pt x="1029761" y="1600063"/>
                    <a:pt x="1016517" y="1614656"/>
                  </a:cubicBezTo>
                  <a:lnTo>
                    <a:pt x="1027186" y="1617231"/>
                  </a:lnTo>
                  <a:cubicBezTo>
                    <a:pt x="1040307" y="1602883"/>
                    <a:pt x="1053551" y="1588536"/>
                    <a:pt x="1066795" y="1574311"/>
                  </a:cubicBezTo>
                  <a:cubicBezTo>
                    <a:pt x="1080039" y="1560086"/>
                    <a:pt x="1093406" y="1545983"/>
                    <a:pt x="1106772" y="1531881"/>
                  </a:cubicBezTo>
                  <a:cubicBezTo>
                    <a:pt x="1120139" y="1517779"/>
                    <a:pt x="1133628" y="1503799"/>
                    <a:pt x="1147117" y="1489942"/>
                  </a:cubicBezTo>
                  <a:cubicBezTo>
                    <a:pt x="1160607" y="1476085"/>
                    <a:pt x="1174218" y="1462228"/>
                    <a:pt x="1187830" y="1448493"/>
                  </a:cubicBezTo>
                  <a:lnTo>
                    <a:pt x="1178756" y="1444324"/>
                  </a:lnTo>
                  <a:moveTo>
                    <a:pt x="5073329" y="683656"/>
                  </a:moveTo>
                  <a:lnTo>
                    <a:pt x="5027343" y="702909"/>
                  </a:lnTo>
                  <a:cubicBezTo>
                    <a:pt x="5032248" y="721058"/>
                    <a:pt x="5036785" y="739575"/>
                    <a:pt x="5040832" y="758460"/>
                  </a:cubicBezTo>
                  <a:cubicBezTo>
                    <a:pt x="5044879" y="777468"/>
                    <a:pt x="5048558" y="796843"/>
                    <a:pt x="5051746" y="816586"/>
                  </a:cubicBezTo>
                  <a:cubicBezTo>
                    <a:pt x="5054934" y="836452"/>
                    <a:pt x="5057632" y="856686"/>
                    <a:pt x="5059839" y="877288"/>
                  </a:cubicBezTo>
                  <a:cubicBezTo>
                    <a:pt x="5062047" y="898012"/>
                    <a:pt x="5063764" y="919227"/>
                    <a:pt x="5065112" y="940687"/>
                  </a:cubicBezTo>
                  <a:lnTo>
                    <a:pt x="5113674" y="924745"/>
                  </a:lnTo>
                  <a:cubicBezTo>
                    <a:pt x="5112325" y="902917"/>
                    <a:pt x="5110362" y="881457"/>
                    <a:pt x="5107910" y="860365"/>
                  </a:cubicBezTo>
                  <a:cubicBezTo>
                    <a:pt x="5105457" y="839395"/>
                    <a:pt x="5102637" y="818916"/>
                    <a:pt x="5099204" y="798805"/>
                  </a:cubicBezTo>
                  <a:cubicBezTo>
                    <a:pt x="5095892" y="778816"/>
                    <a:pt x="5091968" y="759196"/>
                    <a:pt x="5087676" y="739943"/>
                  </a:cubicBezTo>
                  <a:cubicBezTo>
                    <a:pt x="5083384" y="720813"/>
                    <a:pt x="5078602" y="702051"/>
                    <a:pt x="5073451" y="683656"/>
                  </a:cubicBezTo>
                  <a:moveTo>
                    <a:pt x="981078" y="1653529"/>
                  </a:moveTo>
                  <a:cubicBezTo>
                    <a:pt x="968079" y="1667999"/>
                    <a:pt x="955203" y="1682592"/>
                    <a:pt x="942327" y="1697185"/>
                  </a:cubicBezTo>
                  <a:cubicBezTo>
                    <a:pt x="929451" y="1711900"/>
                    <a:pt x="916697" y="1726616"/>
                    <a:pt x="903944" y="1741454"/>
                  </a:cubicBezTo>
                  <a:cubicBezTo>
                    <a:pt x="891191" y="1756292"/>
                    <a:pt x="878560" y="1771253"/>
                    <a:pt x="865929" y="1786213"/>
                  </a:cubicBezTo>
                  <a:cubicBezTo>
                    <a:pt x="853298" y="1801297"/>
                    <a:pt x="840790" y="1816380"/>
                    <a:pt x="828282" y="1831464"/>
                  </a:cubicBezTo>
                  <a:lnTo>
                    <a:pt x="840790" y="1832077"/>
                  </a:lnTo>
                  <a:cubicBezTo>
                    <a:pt x="853176" y="1816993"/>
                    <a:pt x="865561" y="1802033"/>
                    <a:pt x="878069" y="1787195"/>
                  </a:cubicBezTo>
                  <a:cubicBezTo>
                    <a:pt x="890577" y="1772356"/>
                    <a:pt x="903086" y="1757518"/>
                    <a:pt x="915716" y="1742803"/>
                  </a:cubicBezTo>
                  <a:cubicBezTo>
                    <a:pt x="928347" y="1728087"/>
                    <a:pt x="940978" y="1713494"/>
                    <a:pt x="953609" y="1699024"/>
                  </a:cubicBezTo>
                  <a:cubicBezTo>
                    <a:pt x="966362" y="1684554"/>
                    <a:pt x="979116" y="1670084"/>
                    <a:pt x="991869" y="1655736"/>
                  </a:cubicBezTo>
                  <a:lnTo>
                    <a:pt x="980832" y="1653529"/>
                  </a:lnTo>
                  <a:moveTo>
                    <a:pt x="5116249" y="983607"/>
                  </a:moveTo>
                  <a:lnTo>
                    <a:pt x="5066952" y="998813"/>
                  </a:lnTo>
                  <a:cubicBezTo>
                    <a:pt x="5067320" y="1020764"/>
                    <a:pt x="5067074" y="1043082"/>
                    <a:pt x="5066339" y="1065768"/>
                  </a:cubicBezTo>
                  <a:cubicBezTo>
                    <a:pt x="5065603" y="1088577"/>
                    <a:pt x="5064377" y="1111877"/>
                    <a:pt x="5062537" y="1135422"/>
                  </a:cubicBezTo>
                  <a:cubicBezTo>
                    <a:pt x="5060698" y="1159089"/>
                    <a:pt x="5058368" y="1183247"/>
                    <a:pt x="5055425" y="1207650"/>
                  </a:cubicBezTo>
                  <a:cubicBezTo>
                    <a:pt x="5052482" y="1232299"/>
                    <a:pt x="5048926" y="1257192"/>
                    <a:pt x="5044879" y="1282454"/>
                  </a:cubicBezTo>
                  <a:lnTo>
                    <a:pt x="5095770" y="1271662"/>
                  </a:lnTo>
                  <a:cubicBezTo>
                    <a:pt x="5099694" y="1245910"/>
                    <a:pt x="5103127" y="1220649"/>
                    <a:pt x="5105948" y="1195632"/>
                  </a:cubicBezTo>
                  <a:cubicBezTo>
                    <a:pt x="5108769" y="1170861"/>
                    <a:pt x="5110976" y="1146336"/>
                    <a:pt x="5112692" y="1122300"/>
                  </a:cubicBezTo>
                  <a:cubicBezTo>
                    <a:pt x="5114409" y="1098388"/>
                    <a:pt x="5115513" y="1074843"/>
                    <a:pt x="5116126" y="1051666"/>
                  </a:cubicBezTo>
                  <a:cubicBezTo>
                    <a:pt x="5116739" y="1028612"/>
                    <a:pt x="5116739" y="1005925"/>
                    <a:pt x="5116249" y="983730"/>
                  </a:cubicBezTo>
                  <a:moveTo>
                    <a:pt x="795663" y="1871931"/>
                  </a:moveTo>
                  <a:cubicBezTo>
                    <a:pt x="783522" y="1887015"/>
                    <a:pt x="771505" y="1902098"/>
                    <a:pt x="759610" y="1917304"/>
                  </a:cubicBezTo>
                  <a:cubicBezTo>
                    <a:pt x="747592" y="1932510"/>
                    <a:pt x="735697" y="1947838"/>
                    <a:pt x="723925" y="1963290"/>
                  </a:cubicBezTo>
                  <a:cubicBezTo>
                    <a:pt x="712030" y="1978741"/>
                    <a:pt x="700380" y="1994192"/>
                    <a:pt x="688608" y="2009889"/>
                  </a:cubicBezTo>
                  <a:cubicBezTo>
                    <a:pt x="676835" y="2025585"/>
                    <a:pt x="665308" y="2041282"/>
                    <a:pt x="653658" y="2057101"/>
                  </a:cubicBezTo>
                  <a:lnTo>
                    <a:pt x="668129" y="2055629"/>
                  </a:lnTo>
                  <a:cubicBezTo>
                    <a:pt x="679533" y="2039933"/>
                    <a:pt x="691060" y="2024359"/>
                    <a:pt x="702587" y="2008908"/>
                  </a:cubicBezTo>
                  <a:cubicBezTo>
                    <a:pt x="714114" y="1993456"/>
                    <a:pt x="725764" y="1978128"/>
                    <a:pt x="737537" y="1962799"/>
                  </a:cubicBezTo>
                  <a:cubicBezTo>
                    <a:pt x="749186" y="1947593"/>
                    <a:pt x="760959" y="1932387"/>
                    <a:pt x="772854" y="1917304"/>
                  </a:cubicBezTo>
                  <a:cubicBezTo>
                    <a:pt x="784626" y="1902220"/>
                    <a:pt x="796521" y="1887260"/>
                    <a:pt x="808539" y="1872299"/>
                  </a:cubicBezTo>
                  <a:lnTo>
                    <a:pt x="795663" y="1872054"/>
                  </a:lnTo>
                  <a:moveTo>
                    <a:pt x="5083875" y="1340580"/>
                  </a:moveTo>
                  <a:lnTo>
                    <a:pt x="5032616" y="1350390"/>
                  </a:lnTo>
                  <a:cubicBezTo>
                    <a:pt x="5030776" y="1359710"/>
                    <a:pt x="5028814" y="1369030"/>
                    <a:pt x="5026852" y="1378472"/>
                  </a:cubicBezTo>
                  <a:cubicBezTo>
                    <a:pt x="5024890" y="1387915"/>
                    <a:pt x="5022806" y="1397357"/>
                    <a:pt x="5020721" y="1406799"/>
                  </a:cubicBezTo>
                  <a:cubicBezTo>
                    <a:pt x="5018636" y="1416365"/>
                    <a:pt x="5016429" y="1425930"/>
                    <a:pt x="5014099" y="1435495"/>
                  </a:cubicBezTo>
                  <a:cubicBezTo>
                    <a:pt x="5011769" y="1445182"/>
                    <a:pt x="5009439" y="1454870"/>
                    <a:pt x="5006986" y="1464558"/>
                  </a:cubicBezTo>
                  <a:cubicBezTo>
                    <a:pt x="5000119" y="1491659"/>
                    <a:pt x="4992639" y="1518882"/>
                    <a:pt x="4984668" y="1546351"/>
                  </a:cubicBezTo>
                  <a:cubicBezTo>
                    <a:pt x="4976575" y="1573943"/>
                    <a:pt x="4967990" y="1601657"/>
                    <a:pt x="4958793" y="1629494"/>
                  </a:cubicBezTo>
                  <a:cubicBezTo>
                    <a:pt x="4949596" y="1657453"/>
                    <a:pt x="4939786" y="1685658"/>
                    <a:pt x="4929362" y="1713862"/>
                  </a:cubicBezTo>
                  <a:cubicBezTo>
                    <a:pt x="4918939" y="1742312"/>
                    <a:pt x="4907902" y="1770762"/>
                    <a:pt x="4896375" y="1799457"/>
                  </a:cubicBezTo>
                  <a:lnTo>
                    <a:pt x="4947634" y="1797495"/>
                  </a:lnTo>
                  <a:cubicBezTo>
                    <a:pt x="4959161" y="1768310"/>
                    <a:pt x="4970198" y="1739369"/>
                    <a:pt x="4980621" y="1710429"/>
                  </a:cubicBezTo>
                  <a:cubicBezTo>
                    <a:pt x="4991045" y="1681611"/>
                    <a:pt x="5000855" y="1653038"/>
                    <a:pt x="5010052" y="1624466"/>
                  </a:cubicBezTo>
                  <a:cubicBezTo>
                    <a:pt x="5019249" y="1596139"/>
                    <a:pt x="5027833" y="1567934"/>
                    <a:pt x="5035927" y="1539852"/>
                  </a:cubicBezTo>
                  <a:cubicBezTo>
                    <a:pt x="5043898" y="1512015"/>
                    <a:pt x="5051378" y="1484178"/>
                    <a:pt x="5058245" y="1456710"/>
                  </a:cubicBezTo>
                  <a:cubicBezTo>
                    <a:pt x="5060698" y="1446776"/>
                    <a:pt x="5063028" y="1436966"/>
                    <a:pt x="5065358" y="1427156"/>
                  </a:cubicBezTo>
                  <a:cubicBezTo>
                    <a:pt x="5067688" y="1417346"/>
                    <a:pt x="5069895" y="1407658"/>
                    <a:pt x="5071980" y="1397970"/>
                  </a:cubicBezTo>
                  <a:cubicBezTo>
                    <a:pt x="5074064" y="1388283"/>
                    <a:pt x="5076149" y="1378718"/>
                    <a:pt x="5078111" y="1369152"/>
                  </a:cubicBezTo>
                  <a:cubicBezTo>
                    <a:pt x="5080073" y="1359587"/>
                    <a:pt x="5082035" y="1350145"/>
                    <a:pt x="5083752" y="1340702"/>
                  </a:cubicBezTo>
                  <a:moveTo>
                    <a:pt x="623492" y="2098917"/>
                  </a:moveTo>
                  <a:cubicBezTo>
                    <a:pt x="621162" y="2102228"/>
                    <a:pt x="618832" y="2105417"/>
                    <a:pt x="616502" y="2108728"/>
                  </a:cubicBezTo>
                  <a:cubicBezTo>
                    <a:pt x="614172" y="2112039"/>
                    <a:pt x="611842" y="2115227"/>
                    <a:pt x="609512" y="2118538"/>
                  </a:cubicBezTo>
                  <a:cubicBezTo>
                    <a:pt x="607182" y="2121849"/>
                    <a:pt x="604852" y="2125160"/>
                    <a:pt x="602522" y="2128348"/>
                  </a:cubicBezTo>
                  <a:cubicBezTo>
                    <a:pt x="600192" y="2131659"/>
                    <a:pt x="597862" y="2134970"/>
                    <a:pt x="595532" y="2138281"/>
                  </a:cubicBezTo>
                  <a:cubicBezTo>
                    <a:pt x="586703" y="2151035"/>
                    <a:pt x="577874" y="2163665"/>
                    <a:pt x="569167" y="2176296"/>
                  </a:cubicBezTo>
                  <a:cubicBezTo>
                    <a:pt x="560460" y="2189050"/>
                    <a:pt x="551876" y="2201681"/>
                    <a:pt x="543415" y="2214311"/>
                  </a:cubicBezTo>
                  <a:cubicBezTo>
                    <a:pt x="534831" y="2227065"/>
                    <a:pt x="526492" y="2239695"/>
                    <a:pt x="518153" y="2252326"/>
                  </a:cubicBezTo>
                  <a:cubicBezTo>
                    <a:pt x="509815" y="2265080"/>
                    <a:pt x="501598" y="2277710"/>
                    <a:pt x="493382" y="2290464"/>
                  </a:cubicBezTo>
                  <a:lnTo>
                    <a:pt x="509815" y="2286662"/>
                  </a:lnTo>
                  <a:cubicBezTo>
                    <a:pt x="517908" y="2274154"/>
                    <a:pt x="526002" y="2261523"/>
                    <a:pt x="534218" y="2249015"/>
                  </a:cubicBezTo>
                  <a:cubicBezTo>
                    <a:pt x="542434" y="2236507"/>
                    <a:pt x="550773" y="2223876"/>
                    <a:pt x="559234" y="2211368"/>
                  </a:cubicBezTo>
                  <a:cubicBezTo>
                    <a:pt x="567573" y="2198860"/>
                    <a:pt x="576157" y="2186229"/>
                    <a:pt x="584741" y="2173721"/>
                  </a:cubicBezTo>
                  <a:cubicBezTo>
                    <a:pt x="593325" y="2161213"/>
                    <a:pt x="602032" y="2148582"/>
                    <a:pt x="610738" y="2136074"/>
                  </a:cubicBezTo>
                  <a:cubicBezTo>
                    <a:pt x="613068" y="2132763"/>
                    <a:pt x="615275" y="2129575"/>
                    <a:pt x="617605" y="2126264"/>
                  </a:cubicBezTo>
                  <a:cubicBezTo>
                    <a:pt x="619935" y="2122953"/>
                    <a:pt x="622143" y="2119764"/>
                    <a:pt x="624473" y="2116453"/>
                  </a:cubicBezTo>
                  <a:cubicBezTo>
                    <a:pt x="626803" y="2113142"/>
                    <a:pt x="629010" y="2109954"/>
                    <a:pt x="631340" y="2106766"/>
                  </a:cubicBezTo>
                  <a:cubicBezTo>
                    <a:pt x="633670" y="2103577"/>
                    <a:pt x="636000" y="2100266"/>
                    <a:pt x="638207" y="2097078"/>
                  </a:cubicBezTo>
                  <a:lnTo>
                    <a:pt x="623369" y="2099040"/>
                  </a:lnTo>
                  <a:moveTo>
                    <a:pt x="482836" y="2329460"/>
                  </a:moveTo>
                  <a:lnTo>
                    <a:pt x="466036" y="2333752"/>
                  </a:lnTo>
                  <a:cubicBezTo>
                    <a:pt x="455735" y="2350184"/>
                    <a:pt x="445557" y="2366616"/>
                    <a:pt x="435624" y="2383049"/>
                  </a:cubicBezTo>
                  <a:cubicBezTo>
                    <a:pt x="425568" y="2399481"/>
                    <a:pt x="415758" y="2415913"/>
                    <a:pt x="406070" y="2432345"/>
                  </a:cubicBezTo>
                  <a:cubicBezTo>
                    <a:pt x="396383" y="2448778"/>
                    <a:pt x="386818" y="2465333"/>
                    <a:pt x="377498" y="2481765"/>
                  </a:cubicBezTo>
                  <a:cubicBezTo>
                    <a:pt x="368056" y="2498320"/>
                    <a:pt x="358858" y="2514752"/>
                    <a:pt x="349784" y="2531184"/>
                  </a:cubicBezTo>
                  <a:lnTo>
                    <a:pt x="368178" y="2524685"/>
                  </a:lnTo>
                  <a:cubicBezTo>
                    <a:pt x="377130" y="2508375"/>
                    <a:pt x="386205" y="2492066"/>
                    <a:pt x="395524" y="2475756"/>
                  </a:cubicBezTo>
                  <a:cubicBezTo>
                    <a:pt x="404722" y="2459447"/>
                    <a:pt x="414164" y="2443260"/>
                    <a:pt x="423729" y="2426950"/>
                  </a:cubicBezTo>
                  <a:cubicBezTo>
                    <a:pt x="433294" y="2410763"/>
                    <a:pt x="442982" y="2394453"/>
                    <a:pt x="452792" y="2378144"/>
                  </a:cubicBezTo>
                  <a:cubicBezTo>
                    <a:pt x="462602" y="2361956"/>
                    <a:pt x="472658" y="2345647"/>
                    <a:pt x="482836" y="2329337"/>
                  </a:cubicBezTo>
                  <a:moveTo>
                    <a:pt x="4863756" y="1877327"/>
                  </a:moveTo>
                  <a:cubicBezTo>
                    <a:pt x="4850757" y="1907126"/>
                    <a:pt x="4837268" y="1937047"/>
                    <a:pt x="4823166" y="1966969"/>
                  </a:cubicBezTo>
                  <a:cubicBezTo>
                    <a:pt x="4809063" y="1997013"/>
                    <a:pt x="4794225" y="2027179"/>
                    <a:pt x="4779019" y="2057469"/>
                  </a:cubicBezTo>
                  <a:cubicBezTo>
                    <a:pt x="4763691" y="2087758"/>
                    <a:pt x="4747749" y="2118170"/>
                    <a:pt x="4731194" y="2148582"/>
                  </a:cubicBezTo>
                  <a:cubicBezTo>
                    <a:pt x="4714639" y="2179117"/>
                    <a:pt x="4697471" y="2209651"/>
                    <a:pt x="4679812" y="2240186"/>
                  </a:cubicBezTo>
                  <a:lnTo>
                    <a:pt x="4728619" y="2246685"/>
                  </a:lnTo>
                  <a:cubicBezTo>
                    <a:pt x="4746523" y="2215537"/>
                    <a:pt x="4763936" y="2184390"/>
                    <a:pt x="4780736" y="2153242"/>
                  </a:cubicBezTo>
                  <a:cubicBezTo>
                    <a:pt x="4797413" y="2122217"/>
                    <a:pt x="4813601" y="2091314"/>
                    <a:pt x="4829174" y="2060412"/>
                  </a:cubicBezTo>
                  <a:cubicBezTo>
                    <a:pt x="4844626" y="2029632"/>
                    <a:pt x="4859586" y="1998852"/>
                    <a:pt x="4873934" y="1968195"/>
                  </a:cubicBezTo>
                  <a:cubicBezTo>
                    <a:pt x="4888159" y="1937660"/>
                    <a:pt x="4901893" y="1907248"/>
                    <a:pt x="4914892" y="1876836"/>
                  </a:cubicBezTo>
                  <a:lnTo>
                    <a:pt x="4863879" y="1877204"/>
                  </a:lnTo>
                  <a:moveTo>
                    <a:pt x="344511" y="2568831"/>
                  </a:moveTo>
                  <a:lnTo>
                    <a:pt x="325748" y="2575699"/>
                  </a:lnTo>
                  <a:cubicBezTo>
                    <a:pt x="316797" y="2592622"/>
                    <a:pt x="307967" y="2609422"/>
                    <a:pt x="299261" y="2626222"/>
                  </a:cubicBezTo>
                  <a:cubicBezTo>
                    <a:pt x="290554" y="2643145"/>
                    <a:pt x="282093" y="2659945"/>
                    <a:pt x="273754" y="2676745"/>
                  </a:cubicBezTo>
                  <a:cubicBezTo>
                    <a:pt x="265415" y="2693668"/>
                    <a:pt x="257199" y="2710468"/>
                    <a:pt x="249228" y="2727391"/>
                  </a:cubicBezTo>
                  <a:cubicBezTo>
                    <a:pt x="241257" y="2744313"/>
                    <a:pt x="233409" y="2761236"/>
                    <a:pt x="225683" y="2778036"/>
                  </a:cubicBezTo>
                  <a:lnTo>
                    <a:pt x="246040" y="2768717"/>
                  </a:lnTo>
                  <a:cubicBezTo>
                    <a:pt x="253520" y="2752039"/>
                    <a:pt x="261246" y="2735362"/>
                    <a:pt x="269094" y="2718684"/>
                  </a:cubicBezTo>
                  <a:cubicBezTo>
                    <a:pt x="276942" y="2702007"/>
                    <a:pt x="284913" y="2685329"/>
                    <a:pt x="293129" y="2668652"/>
                  </a:cubicBezTo>
                  <a:cubicBezTo>
                    <a:pt x="301345" y="2651974"/>
                    <a:pt x="309684" y="2635419"/>
                    <a:pt x="318146" y="2618742"/>
                  </a:cubicBezTo>
                  <a:cubicBezTo>
                    <a:pt x="326607" y="2602187"/>
                    <a:pt x="335314" y="2585509"/>
                    <a:pt x="344143" y="2568831"/>
                  </a:cubicBezTo>
                  <a:moveTo>
                    <a:pt x="4630761" y="2322715"/>
                  </a:moveTo>
                  <a:cubicBezTo>
                    <a:pt x="4611631" y="2354108"/>
                    <a:pt x="4591887" y="2385379"/>
                    <a:pt x="4571654" y="2416772"/>
                  </a:cubicBezTo>
                  <a:cubicBezTo>
                    <a:pt x="4551297" y="2448165"/>
                    <a:pt x="4530450" y="2479558"/>
                    <a:pt x="4508990" y="2510828"/>
                  </a:cubicBezTo>
                  <a:cubicBezTo>
                    <a:pt x="4487530" y="2542221"/>
                    <a:pt x="4465457" y="2573614"/>
                    <a:pt x="4443016" y="2604762"/>
                  </a:cubicBezTo>
                  <a:cubicBezTo>
                    <a:pt x="4420452" y="2636155"/>
                    <a:pt x="4397398" y="2667303"/>
                    <a:pt x="4373731" y="2698450"/>
                  </a:cubicBezTo>
                  <a:lnTo>
                    <a:pt x="4417632" y="2714392"/>
                  </a:lnTo>
                  <a:cubicBezTo>
                    <a:pt x="4441667" y="2682631"/>
                    <a:pt x="4465212" y="2650748"/>
                    <a:pt x="4488143" y="2618742"/>
                  </a:cubicBezTo>
                  <a:cubicBezTo>
                    <a:pt x="4511075" y="2586858"/>
                    <a:pt x="4533393" y="2554852"/>
                    <a:pt x="4555221" y="2522846"/>
                  </a:cubicBezTo>
                  <a:cubicBezTo>
                    <a:pt x="4576926" y="2490962"/>
                    <a:pt x="4598141" y="2458956"/>
                    <a:pt x="4618743" y="2426827"/>
                  </a:cubicBezTo>
                  <a:cubicBezTo>
                    <a:pt x="4639345" y="2394944"/>
                    <a:pt x="4659333" y="2362937"/>
                    <a:pt x="4678709" y="2330931"/>
                  </a:cubicBezTo>
                  <a:lnTo>
                    <a:pt x="4630638" y="2322593"/>
                  </a:lnTo>
                  <a:moveTo>
                    <a:pt x="226296" y="2813599"/>
                  </a:moveTo>
                  <a:lnTo>
                    <a:pt x="205695" y="2823409"/>
                  </a:lnTo>
                  <a:cubicBezTo>
                    <a:pt x="198214" y="2840577"/>
                    <a:pt x="190979" y="2857745"/>
                    <a:pt x="183867" y="2874791"/>
                  </a:cubicBezTo>
                  <a:cubicBezTo>
                    <a:pt x="176754" y="2891959"/>
                    <a:pt x="169887" y="2909127"/>
                    <a:pt x="163143" y="2926172"/>
                  </a:cubicBezTo>
                  <a:cubicBezTo>
                    <a:pt x="156398" y="2943340"/>
                    <a:pt x="149776" y="2960508"/>
                    <a:pt x="143522" y="2977554"/>
                  </a:cubicBezTo>
                  <a:cubicBezTo>
                    <a:pt x="137145" y="2994722"/>
                    <a:pt x="130891" y="3011890"/>
                    <a:pt x="125005" y="3028936"/>
                  </a:cubicBezTo>
                  <a:lnTo>
                    <a:pt x="147323" y="3016550"/>
                  </a:lnTo>
                  <a:cubicBezTo>
                    <a:pt x="153210" y="2999627"/>
                    <a:pt x="159218" y="2982827"/>
                    <a:pt x="165472" y="2965781"/>
                  </a:cubicBezTo>
                  <a:cubicBezTo>
                    <a:pt x="171727" y="2948859"/>
                    <a:pt x="178103" y="2932058"/>
                    <a:pt x="184725" y="2915013"/>
                  </a:cubicBezTo>
                  <a:cubicBezTo>
                    <a:pt x="191347" y="2898090"/>
                    <a:pt x="198092" y="2881290"/>
                    <a:pt x="205082" y="2864245"/>
                  </a:cubicBezTo>
                  <a:cubicBezTo>
                    <a:pt x="212071" y="2847444"/>
                    <a:pt x="219184" y="2830522"/>
                    <a:pt x="226542" y="2813599"/>
                  </a:cubicBezTo>
                  <a:moveTo>
                    <a:pt x="4308860" y="2782206"/>
                  </a:moveTo>
                  <a:cubicBezTo>
                    <a:pt x="4283966" y="2813599"/>
                    <a:pt x="4258582" y="2844869"/>
                    <a:pt x="4232707" y="2876017"/>
                  </a:cubicBezTo>
                  <a:cubicBezTo>
                    <a:pt x="4206832" y="2907165"/>
                    <a:pt x="4180467" y="2938190"/>
                    <a:pt x="4153611" y="2968970"/>
                  </a:cubicBezTo>
                  <a:cubicBezTo>
                    <a:pt x="4126756" y="2999872"/>
                    <a:pt x="4099409" y="3030529"/>
                    <a:pt x="4071573" y="3060942"/>
                  </a:cubicBezTo>
                  <a:cubicBezTo>
                    <a:pt x="4043736" y="3091476"/>
                    <a:pt x="4015531" y="3121765"/>
                    <a:pt x="3986836" y="3151810"/>
                  </a:cubicBezTo>
                  <a:lnTo>
                    <a:pt x="4023747" y="3177194"/>
                  </a:lnTo>
                  <a:cubicBezTo>
                    <a:pt x="4052933" y="3146537"/>
                    <a:pt x="4081751" y="3115634"/>
                    <a:pt x="4110078" y="3084486"/>
                  </a:cubicBezTo>
                  <a:cubicBezTo>
                    <a:pt x="4138405" y="3053339"/>
                    <a:pt x="4166242" y="3022068"/>
                    <a:pt x="4193588" y="2990553"/>
                  </a:cubicBezTo>
                  <a:cubicBezTo>
                    <a:pt x="4220935" y="2959037"/>
                    <a:pt x="4247790" y="2927399"/>
                    <a:pt x="4274156" y="2895638"/>
                  </a:cubicBezTo>
                  <a:cubicBezTo>
                    <a:pt x="4300521" y="2863877"/>
                    <a:pt x="4326273" y="2831993"/>
                    <a:pt x="4351657" y="2799864"/>
                  </a:cubicBezTo>
                  <a:lnTo>
                    <a:pt x="4308737" y="2782206"/>
                  </a:lnTo>
                  <a:moveTo>
                    <a:pt x="131872" y="3061677"/>
                  </a:moveTo>
                  <a:lnTo>
                    <a:pt x="109308" y="3074554"/>
                  </a:lnTo>
                  <a:cubicBezTo>
                    <a:pt x="103545" y="3091844"/>
                    <a:pt x="98149" y="3109135"/>
                    <a:pt x="92876" y="3126303"/>
                  </a:cubicBezTo>
                  <a:cubicBezTo>
                    <a:pt x="87603" y="3143593"/>
                    <a:pt x="82453" y="3160884"/>
                    <a:pt x="77670" y="3178052"/>
                  </a:cubicBezTo>
                  <a:cubicBezTo>
                    <a:pt x="72765" y="3195343"/>
                    <a:pt x="68105" y="3212633"/>
                    <a:pt x="63690" y="3229801"/>
                  </a:cubicBezTo>
                  <a:cubicBezTo>
                    <a:pt x="59276" y="3247092"/>
                    <a:pt x="54984" y="3264260"/>
                    <a:pt x="50937" y="3281429"/>
                  </a:cubicBezTo>
                  <a:lnTo>
                    <a:pt x="75095" y="3265609"/>
                  </a:lnTo>
                  <a:cubicBezTo>
                    <a:pt x="79019" y="3248686"/>
                    <a:pt x="83066" y="3231764"/>
                    <a:pt x="87480" y="3214718"/>
                  </a:cubicBezTo>
                  <a:cubicBezTo>
                    <a:pt x="91772" y="3197795"/>
                    <a:pt x="96310" y="3180750"/>
                    <a:pt x="101092" y="3163705"/>
                  </a:cubicBezTo>
                  <a:cubicBezTo>
                    <a:pt x="105875" y="3146782"/>
                    <a:pt x="110780" y="3129737"/>
                    <a:pt x="115930" y="3112691"/>
                  </a:cubicBezTo>
                  <a:cubicBezTo>
                    <a:pt x="121081" y="3095768"/>
                    <a:pt x="126476" y="3078723"/>
                    <a:pt x="131995" y="3061555"/>
                  </a:cubicBezTo>
                  <a:moveTo>
                    <a:pt x="3909212" y="3232009"/>
                  </a:moveTo>
                  <a:cubicBezTo>
                    <a:pt x="3879658" y="3261808"/>
                    <a:pt x="3849614" y="3291484"/>
                    <a:pt x="3819202" y="3320792"/>
                  </a:cubicBezTo>
                  <a:cubicBezTo>
                    <a:pt x="3788790" y="3350100"/>
                    <a:pt x="3758133" y="3379164"/>
                    <a:pt x="3726985" y="3407859"/>
                  </a:cubicBezTo>
                  <a:cubicBezTo>
                    <a:pt x="3695960" y="3436554"/>
                    <a:pt x="3664445" y="3465004"/>
                    <a:pt x="3632806" y="3493086"/>
                  </a:cubicBezTo>
                  <a:cubicBezTo>
                    <a:pt x="3601045" y="3521168"/>
                    <a:pt x="3569039" y="3548882"/>
                    <a:pt x="3536788" y="3576106"/>
                  </a:cubicBezTo>
                  <a:lnTo>
                    <a:pt x="3564502" y="3610319"/>
                  </a:lnTo>
                  <a:cubicBezTo>
                    <a:pt x="3597489" y="3582482"/>
                    <a:pt x="3630108" y="3554155"/>
                    <a:pt x="3662483" y="3525460"/>
                  </a:cubicBezTo>
                  <a:cubicBezTo>
                    <a:pt x="3694856" y="3496887"/>
                    <a:pt x="3726863" y="3467824"/>
                    <a:pt x="3758624" y="3438516"/>
                  </a:cubicBezTo>
                  <a:cubicBezTo>
                    <a:pt x="3790262" y="3409208"/>
                    <a:pt x="3821655" y="3379532"/>
                    <a:pt x="3852680" y="3349610"/>
                  </a:cubicBezTo>
                  <a:cubicBezTo>
                    <a:pt x="3883583" y="3319689"/>
                    <a:pt x="3914240" y="3289522"/>
                    <a:pt x="3944406" y="3258987"/>
                  </a:cubicBezTo>
                  <a:lnTo>
                    <a:pt x="3909212" y="3232009"/>
                  </a:lnTo>
                  <a:moveTo>
                    <a:pt x="65039" y="3310982"/>
                  </a:moveTo>
                  <a:lnTo>
                    <a:pt x="40636" y="3327414"/>
                  </a:lnTo>
                  <a:cubicBezTo>
                    <a:pt x="36957" y="3344705"/>
                    <a:pt x="33524" y="3361873"/>
                    <a:pt x="30458" y="3379041"/>
                  </a:cubicBezTo>
                  <a:cubicBezTo>
                    <a:pt x="27270" y="3396332"/>
                    <a:pt x="24327" y="3413500"/>
                    <a:pt x="21629" y="3430545"/>
                  </a:cubicBezTo>
                  <a:cubicBezTo>
                    <a:pt x="18931" y="3447713"/>
                    <a:pt x="16478" y="3464881"/>
                    <a:pt x="14271" y="3481927"/>
                  </a:cubicBezTo>
                  <a:cubicBezTo>
                    <a:pt x="12064" y="3499095"/>
                    <a:pt x="10102" y="3516140"/>
                    <a:pt x="8385" y="3533186"/>
                  </a:cubicBezTo>
                  <a:lnTo>
                    <a:pt x="34137" y="3513688"/>
                  </a:lnTo>
                  <a:cubicBezTo>
                    <a:pt x="35731" y="3497010"/>
                    <a:pt x="37570" y="3480210"/>
                    <a:pt x="39655" y="3463287"/>
                  </a:cubicBezTo>
                  <a:cubicBezTo>
                    <a:pt x="41740" y="3446487"/>
                    <a:pt x="44070" y="3429687"/>
                    <a:pt x="46768" y="3412641"/>
                  </a:cubicBezTo>
                  <a:cubicBezTo>
                    <a:pt x="49343" y="3395841"/>
                    <a:pt x="52163" y="3378918"/>
                    <a:pt x="55229" y="3361873"/>
                  </a:cubicBezTo>
                  <a:cubicBezTo>
                    <a:pt x="58295" y="3344950"/>
                    <a:pt x="61606" y="3328027"/>
                    <a:pt x="65162" y="3310982"/>
                  </a:cubicBezTo>
                  <a:moveTo>
                    <a:pt x="3449844" y="3648212"/>
                  </a:moveTo>
                  <a:cubicBezTo>
                    <a:pt x="3416979" y="3674945"/>
                    <a:pt x="3383992" y="3701310"/>
                    <a:pt x="3350637" y="3727184"/>
                  </a:cubicBezTo>
                  <a:cubicBezTo>
                    <a:pt x="3317404" y="3753059"/>
                    <a:pt x="3283804" y="3778566"/>
                    <a:pt x="3250204" y="3803705"/>
                  </a:cubicBezTo>
                  <a:cubicBezTo>
                    <a:pt x="3216481" y="3828722"/>
                    <a:pt x="3182635" y="3853370"/>
                    <a:pt x="3148667" y="3877528"/>
                  </a:cubicBezTo>
                  <a:cubicBezTo>
                    <a:pt x="3114699" y="3901686"/>
                    <a:pt x="3080608" y="3925353"/>
                    <a:pt x="3046272" y="3948530"/>
                  </a:cubicBezTo>
                  <a:lnTo>
                    <a:pt x="3064176" y="3989979"/>
                  </a:lnTo>
                  <a:cubicBezTo>
                    <a:pt x="3099125" y="3966311"/>
                    <a:pt x="3133952" y="3942153"/>
                    <a:pt x="3168656" y="3917628"/>
                  </a:cubicBezTo>
                  <a:cubicBezTo>
                    <a:pt x="3203360" y="3892979"/>
                    <a:pt x="3237941" y="3867963"/>
                    <a:pt x="3272277" y="3842333"/>
                  </a:cubicBezTo>
                  <a:cubicBezTo>
                    <a:pt x="3306613" y="3816827"/>
                    <a:pt x="3340827" y="3790829"/>
                    <a:pt x="3374795" y="3764341"/>
                  </a:cubicBezTo>
                  <a:cubicBezTo>
                    <a:pt x="3408763" y="3737854"/>
                    <a:pt x="3442486" y="3711120"/>
                    <a:pt x="3476086" y="3683774"/>
                  </a:cubicBezTo>
                  <a:lnTo>
                    <a:pt x="3450089" y="3648212"/>
                  </a:lnTo>
                  <a:moveTo>
                    <a:pt x="30335" y="3558202"/>
                  </a:moveTo>
                  <a:lnTo>
                    <a:pt x="4338" y="3578436"/>
                  </a:lnTo>
                  <a:cubicBezTo>
                    <a:pt x="3112" y="3595481"/>
                    <a:pt x="2131" y="3612404"/>
                    <a:pt x="1395" y="3629204"/>
                  </a:cubicBezTo>
                  <a:cubicBezTo>
                    <a:pt x="659" y="3646127"/>
                    <a:pt x="291" y="3662927"/>
                    <a:pt x="46" y="3679605"/>
                  </a:cubicBezTo>
                  <a:cubicBezTo>
                    <a:pt x="-77" y="3696405"/>
                    <a:pt x="46" y="3713082"/>
                    <a:pt x="414" y="3729760"/>
                  </a:cubicBezTo>
                  <a:cubicBezTo>
                    <a:pt x="782" y="3746437"/>
                    <a:pt x="1518" y="3763115"/>
                    <a:pt x="2499" y="3779547"/>
                  </a:cubicBezTo>
                  <a:lnTo>
                    <a:pt x="29722" y="3755880"/>
                  </a:lnTo>
                  <a:cubicBezTo>
                    <a:pt x="28619" y="3739693"/>
                    <a:pt x="27883" y="3723383"/>
                    <a:pt x="27392" y="3706951"/>
                  </a:cubicBezTo>
                  <a:cubicBezTo>
                    <a:pt x="26902" y="3690641"/>
                    <a:pt x="26656" y="3674209"/>
                    <a:pt x="26779" y="3657654"/>
                  </a:cubicBezTo>
                  <a:cubicBezTo>
                    <a:pt x="26779" y="3641222"/>
                    <a:pt x="27147" y="3624667"/>
                    <a:pt x="27760" y="3607990"/>
                  </a:cubicBezTo>
                  <a:cubicBezTo>
                    <a:pt x="28373" y="3591435"/>
                    <a:pt x="29232" y="3574757"/>
                    <a:pt x="30335" y="3558079"/>
                  </a:cubicBezTo>
                  <a:moveTo>
                    <a:pt x="2954791" y="4009109"/>
                  </a:moveTo>
                  <a:cubicBezTo>
                    <a:pt x="2920455" y="4031427"/>
                    <a:pt x="2886119" y="4053132"/>
                    <a:pt x="2851537" y="4074470"/>
                  </a:cubicBezTo>
                  <a:cubicBezTo>
                    <a:pt x="2817079" y="4095685"/>
                    <a:pt x="2782620" y="4116409"/>
                    <a:pt x="2748161" y="4136643"/>
                  </a:cubicBezTo>
                  <a:cubicBezTo>
                    <a:pt x="2713702" y="4156754"/>
                    <a:pt x="2679243" y="4176497"/>
                    <a:pt x="2644662" y="4195627"/>
                  </a:cubicBezTo>
                  <a:cubicBezTo>
                    <a:pt x="2610204" y="4214757"/>
                    <a:pt x="2575867" y="4233275"/>
                    <a:pt x="2541408" y="4251301"/>
                  </a:cubicBezTo>
                  <a:lnTo>
                    <a:pt x="2548889" y="4297900"/>
                  </a:lnTo>
                  <a:cubicBezTo>
                    <a:pt x="2583961" y="4279628"/>
                    <a:pt x="2619155" y="4260743"/>
                    <a:pt x="2654227" y="4241368"/>
                  </a:cubicBezTo>
                  <a:cubicBezTo>
                    <a:pt x="2689422" y="4221870"/>
                    <a:pt x="2724616" y="4201882"/>
                    <a:pt x="2759811" y="4181402"/>
                  </a:cubicBezTo>
                  <a:cubicBezTo>
                    <a:pt x="2795005" y="4160801"/>
                    <a:pt x="2830200" y="4139708"/>
                    <a:pt x="2865394" y="4118126"/>
                  </a:cubicBezTo>
                  <a:cubicBezTo>
                    <a:pt x="2900589" y="4096420"/>
                    <a:pt x="2935783" y="4074347"/>
                    <a:pt x="2970733" y="4051661"/>
                  </a:cubicBezTo>
                  <a:lnTo>
                    <a:pt x="2954668" y="4009231"/>
                  </a:lnTo>
                  <a:moveTo>
                    <a:pt x="33401" y="3798923"/>
                  </a:moveTo>
                  <a:lnTo>
                    <a:pt x="6055" y="3823326"/>
                  </a:lnTo>
                  <a:cubicBezTo>
                    <a:pt x="7649" y="3839758"/>
                    <a:pt x="9488" y="3855945"/>
                    <a:pt x="11573" y="3872132"/>
                  </a:cubicBezTo>
                  <a:cubicBezTo>
                    <a:pt x="13780" y="3888319"/>
                    <a:pt x="16233" y="3904383"/>
                    <a:pt x="19053" y="3920325"/>
                  </a:cubicBezTo>
                  <a:cubicBezTo>
                    <a:pt x="21874" y="3936390"/>
                    <a:pt x="25062" y="3952209"/>
                    <a:pt x="28496" y="3967905"/>
                  </a:cubicBezTo>
                  <a:cubicBezTo>
                    <a:pt x="32052" y="3983724"/>
                    <a:pt x="35854" y="3999421"/>
                    <a:pt x="40023" y="4014872"/>
                  </a:cubicBezTo>
                  <a:lnTo>
                    <a:pt x="68105" y="3986913"/>
                  </a:lnTo>
                  <a:cubicBezTo>
                    <a:pt x="63936" y="3971707"/>
                    <a:pt x="60012" y="3956378"/>
                    <a:pt x="56455" y="3940804"/>
                  </a:cubicBezTo>
                  <a:cubicBezTo>
                    <a:pt x="52899" y="3925353"/>
                    <a:pt x="49711" y="3909779"/>
                    <a:pt x="46890" y="3894083"/>
                  </a:cubicBezTo>
                  <a:cubicBezTo>
                    <a:pt x="44070" y="3878509"/>
                    <a:pt x="41495" y="3862690"/>
                    <a:pt x="39165" y="3846748"/>
                  </a:cubicBezTo>
                  <a:cubicBezTo>
                    <a:pt x="36957" y="3830929"/>
                    <a:pt x="34995" y="3814987"/>
                    <a:pt x="33401" y="3798923"/>
                  </a:cubicBezTo>
                  <a:moveTo>
                    <a:pt x="2450295" y="4297655"/>
                  </a:moveTo>
                  <a:cubicBezTo>
                    <a:pt x="2416327" y="4314455"/>
                    <a:pt x="2382359" y="4330887"/>
                    <a:pt x="2348513" y="4346584"/>
                  </a:cubicBezTo>
                  <a:cubicBezTo>
                    <a:pt x="2314790" y="4362280"/>
                    <a:pt x="2281067" y="4377486"/>
                    <a:pt x="2247467" y="4392079"/>
                  </a:cubicBezTo>
                  <a:cubicBezTo>
                    <a:pt x="2213989" y="4406672"/>
                    <a:pt x="2180634" y="4420652"/>
                    <a:pt x="2147279" y="4434018"/>
                  </a:cubicBezTo>
                  <a:cubicBezTo>
                    <a:pt x="2114169" y="4447385"/>
                    <a:pt x="2081059" y="4460261"/>
                    <a:pt x="2048195" y="4472401"/>
                  </a:cubicBezTo>
                  <a:lnTo>
                    <a:pt x="2045988" y="4521943"/>
                  </a:lnTo>
                  <a:cubicBezTo>
                    <a:pt x="2079465" y="4509558"/>
                    <a:pt x="2113188" y="4496559"/>
                    <a:pt x="2146911" y="4483070"/>
                  </a:cubicBezTo>
                  <a:cubicBezTo>
                    <a:pt x="2180879" y="4469458"/>
                    <a:pt x="2214848" y="4455355"/>
                    <a:pt x="2248939" y="4440640"/>
                  </a:cubicBezTo>
                  <a:cubicBezTo>
                    <a:pt x="2283152" y="4425802"/>
                    <a:pt x="2317611" y="4410473"/>
                    <a:pt x="2351947" y="4394532"/>
                  </a:cubicBezTo>
                  <a:cubicBezTo>
                    <a:pt x="2386528" y="4378590"/>
                    <a:pt x="2421110" y="4362035"/>
                    <a:pt x="2455814" y="4344867"/>
                  </a:cubicBezTo>
                  <a:lnTo>
                    <a:pt x="2450173" y="4297532"/>
                  </a:lnTo>
                  <a:moveTo>
                    <a:pt x="80245" y="4027258"/>
                  </a:moveTo>
                  <a:lnTo>
                    <a:pt x="51918" y="4056075"/>
                  </a:lnTo>
                  <a:cubicBezTo>
                    <a:pt x="56701" y="4071282"/>
                    <a:pt x="61851" y="4086365"/>
                    <a:pt x="67369" y="4101326"/>
                  </a:cubicBezTo>
                  <a:cubicBezTo>
                    <a:pt x="72888" y="4116286"/>
                    <a:pt x="78774" y="4131124"/>
                    <a:pt x="85028" y="4145717"/>
                  </a:cubicBezTo>
                  <a:cubicBezTo>
                    <a:pt x="91282" y="4160433"/>
                    <a:pt x="98027" y="4175026"/>
                    <a:pt x="105016" y="4189251"/>
                  </a:cubicBezTo>
                  <a:cubicBezTo>
                    <a:pt x="112129" y="4203721"/>
                    <a:pt x="119609" y="4217823"/>
                    <a:pt x="127335" y="4231925"/>
                  </a:cubicBezTo>
                  <a:lnTo>
                    <a:pt x="155907" y="4199184"/>
                  </a:lnTo>
                  <a:cubicBezTo>
                    <a:pt x="148059" y="4185572"/>
                    <a:pt x="140579" y="4171592"/>
                    <a:pt x="133466" y="4157612"/>
                  </a:cubicBezTo>
                  <a:cubicBezTo>
                    <a:pt x="126476" y="4143633"/>
                    <a:pt x="119732" y="4129408"/>
                    <a:pt x="113478" y="4115060"/>
                  </a:cubicBezTo>
                  <a:cubicBezTo>
                    <a:pt x="107224" y="4100713"/>
                    <a:pt x="101338" y="4086242"/>
                    <a:pt x="95697" y="4071527"/>
                  </a:cubicBezTo>
                  <a:cubicBezTo>
                    <a:pt x="90178" y="4056934"/>
                    <a:pt x="85028" y="4042218"/>
                    <a:pt x="80123" y="4027258"/>
                  </a:cubicBezTo>
                  <a:moveTo>
                    <a:pt x="1961741" y="4503549"/>
                  </a:moveTo>
                  <a:cubicBezTo>
                    <a:pt x="1929613" y="4514585"/>
                    <a:pt x="1897729" y="4525009"/>
                    <a:pt x="1865968" y="4534942"/>
                  </a:cubicBezTo>
                  <a:cubicBezTo>
                    <a:pt x="1834330" y="4544752"/>
                    <a:pt x="1802937" y="4554072"/>
                    <a:pt x="1771789" y="4562901"/>
                  </a:cubicBezTo>
                  <a:cubicBezTo>
                    <a:pt x="1740764" y="4571608"/>
                    <a:pt x="1709862" y="4579701"/>
                    <a:pt x="1679327" y="4587304"/>
                  </a:cubicBezTo>
                  <a:cubicBezTo>
                    <a:pt x="1648915" y="4594784"/>
                    <a:pt x="1618626" y="4601774"/>
                    <a:pt x="1588582" y="4608151"/>
                  </a:cubicBezTo>
                  <a:lnTo>
                    <a:pt x="1577913" y="4658429"/>
                  </a:lnTo>
                  <a:cubicBezTo>
                    <a:pt x="1608447" y="4652052"/>
                    <a:pt x="1639227" y="4645062"/>
                    <a:pt x="1670252" y="4637582"/>
                  </a:cubicBezTo>
                  <a:cubicBezTo>
                    <a:pt x="1701400" y="4629979"/>
                    <a:pt x="1732793" y="4621886"/>
                    <a:pt x="1764431" y="4613179"/>
                  </a:cubicBezTo>
                  <a:cubicBezTo>
                    <a:pt x="1796192" y="4604350"/>
                    <a:pt x="1828198" y="4595030"/>
                    <a:pt x="1860327" y="4585097"/>
                  </a:cubicBezTo>
                  <a:cubicBezTo>
                    <a:pt x="1892701" y="4575164"/>
                    <a:pt x="1925198" y="4564618"/>
                    <a:pt x="1957817" y="4553459"/>
                  </a:cubicBezTo>
                  <a:lnTo>
                    <a:pt x="1961741" y="4503549"/>
                  </a:lnTo>
                  <a:moveTo>
                    <a:pt x="177858" y="4235237"/>
                  </a:moveTo>
                  <a:lnTo>
                    <a:pt x="149408" y="4268837"/>
                  </a:lnTo>
                  <a:cubicBezTo>
                    <a:pt x="157992" y="4282449"/>
                    <a:pt x="166821" y="4295693"/>
                    <a:pt x="176141" y="4308814"/>
                  </a:cubicBezTo>
                  <a:cubicBezTo>
                    <a:pt x="185461" y="4321935"/>
                    <a:pt x="195271" y="4334934"/>
                    <a:pt x="205449" y="4347565"/>
                  </a:cubicBezTo>
                  <a:cubicBezTo>
                    <a:pt x="215628" y="4360318"/>
                    <a:pt x="226296" y="4372826"/>
                    <a:pt x="237333" y="4385089"/>
                  </a:cubicBezTo>
                  <a:cubicBezTo>
                    <a:pt x="248492" y="4397352"/>
                    <a:pt x="260019" y="4409492"/>
                    <a:pt x="271914" y="4421265"/>
                  </a:cubicBezTo>
                  <a:lnTo>
                    <a:pt x="299874" y="4383986"/>
                  </a:lnTo>
                  <a:cubicBezTo>
                    <a:pt x="287979" y="4372581"/>
                    <a:pt x="276452" y="4360809"/>
                    <a:pt x="265415" y="4348791"/>
                  </a:cubicBezTo>
                  <a:cubicBezTo>
                    <a:pt x="254378" y="4336896"/>
                    <a:pt x="243832" y="4324756"/>
                    <a:pt x="233654" y="4312248"/>
                  </a:cubicBezTo>
                  <a:cubicBezTo>
                    <a:pt x="223599" y="4299862"/>
                    <a:pt x="213788" y="4287231"/>
                    <a:pt x="204468" y="4274355"/>
                  </a:cubicBezTo>
                  <a:cubicBezTo>
                    <a:pt x="195149" y="4261602"/>
                    <a:pt x="186319" y="4248603"/>
                    <a:pt x="177858" y="4235237"/>
                  </a:cubicBezTo>
                  <a:moveTo>
                    <a:pt x="1510099" y="4623725"/>
                  </a:moveTo>
                  <a:cubicBezTo>
                    <a:pt x="1481281" y="4628998"/>
                    <a:pt x="1452709" y="4633658"/>
                    <a:pt x="1424259" y="4637950"/>
                  </a:cubicBezTo>
                  <a:cubicBezTo>
                    <a:pt x="1396054" y="4642119"/>
                    <a:pt x="1368217" y="4645676"/>
                    <a:pt x="1340503" y="4648864"/>
                  </a:cubicBezTo>
                  <a:cubicBezTo>
                    <a:pt x="1313034" y="4651930"/>
                    <a:pt x="1285811" y="4654382"/>
                    <a:pt x="1258832" y="4656467"/>
                  </a:cubicBezTo>
                  <a:cubicBezTo>
                    <a:pt x="1232099" y="4658429"/>
                    <a:pt x="1205611" y="4659901"/>
                    <a:pt x="1179491" y="4660759"/>
                  </a:cubicBezTo>
                  <a:lnTo>
                    <a:pt x="1162078" y="4709688"/>
                  </a:lnTo>
                  <a:cubicBezTo>
                    <a:pt x="1188688" y="4708952"/>
                    <a:pt x="1215544" y="4707726"/>
                    <a:pt x="1242645" y="4705887"/>
                  </a:cubicBezTo>
                  <a:cubicBezTo>
                    <a:pt x="1269992" y="4704047"/>
                    <a:pt x="1297706" y="4701595"/>
                    <a:pt x="1325542" y="4698651"/>
                  </a:cubicBezTo>
                  <a:cubicBezTo>
                    <a:pt x="1353624" y="4695708"/>
                    <a:pt x="1382074" y="4692152"/>
                    <a:pt x="1410647" y="4688105"/>
                  </a:cubicBezTo>
                  <a:cubicBezTo>
                    <a:pt x="1439465" y="4684059"/>
                    <a:pt x="1468528" y="4679276"/>
                    <a:pt x="1497959" y="4674125"/>
                  </a:cubicBezTo>
                  <a:lnTo>
                    <a:pt x="1509976" y="4623848"/>
                  </a:lnTo>
                  <a:moveTo>
                    <a:pt x="332493" y="4413539"/>
                  </a:moveTo>
                  <a:lnTo>
                    <a:pt x="304779" y="4451554"/>
                  </a:lnTo>
                  <a:cubicBezTo>
                    <a:pt x="317410" y="4462713"/>
                    <a:pt x="330408" y="4473627"/>
                    <a:pt x="343898" y="4484173"/>
                  </a:cubicBezTo>
                  <a:cubicBezTo>
                    <a:pt x="357509" y="4494842"/>
                    <a:pt x="371489" y="4505143"/>
                    <a:pt x="385959" y="4515076"/>
                  </a:cubicBezTo>
                  <a:cubicBezTo>
                    <a:pt x="400552" y="4525131"/>
                    <a:pt x="415513" y="4534819"/>
                    <a:pt x="430964" y="4544261"/>
                  </a:cubicBezTo>
                  <a:cubicBezTo>
                    <a:pt x="446538" y="4553704"/>
                    <a:pt x="462480" y="4562779"/>
                    <a:pt x="479035" y="4571485"/>
                  </a:cubicBezTo>
                  <a:lnTo>
                    <a:pt x="505277" y="4529791"/>
                  </a:lnTo>
                  <a:cubicBezTo>
                    <a:pt x="488968" y="4521330"/>
                    <a:pt x="473149" y="4512501"/>
                    <a:pt x="457697" y="4503426"/>
                  </a:cubicBezTo>
                  <a:cubicBezTo>
                    <a:pt x="442369" y="4494352"/>
                    <a:pt x="427531" y="4484909"/>
                    <a:pt x="413060" y="4475221"/>
                  </a:cubicBezTo>
                  <a:cubicBezTo>
                    <a:pt x="398713" y="4465534"/>
                    <a:pt x="384856" y="4455601"/>
                    <a:pt x="371366" y="4445300"/>
                  </a:cubicBezTo>
                  <a:cubicBezTo>
                    <a:pt x="358000" y="4435122"/>
                    <a:pt x="345001" y="4424576"/>
                    <a:pt x="332493" y="4413662"/>
                  </a:cubicBezTo>
                  <a:moveTo>
                    <a:pt x="1111555" y="4661740"/>
                  </a:moveTo>
                  <a:cubicBezTo>
                    <a:pt x="1086784" y="4661740"/>
                    <a:pt x="1062258" y="4661127"/>
                    <a:pt x="1038100" y="4660146"/>
                  </a:cubicBezTo>
                  <a:cubicBezTo>
                    <a:pt x="1014065" y="4659165"/>
                    <a:pt x="990397" y="4657571"/>
                    <a:pt x="966975" y="4655609"/>
                  </a:cubicBezTo>
                  <a:cubicBezTo>
                    <a:pt x="943676" y="4653647"/>
                    <a:pt x="920744" y="4651072"/>
                    <a:pt x="898180" y="4648128"/>
                  </a:cubicBezTo>
                  <a:cubicBezTo>
                    <a:pt x="875739" y="4645185"/>
                    <a:pt x="853543" y="4641752"/>
                    <a:pt x="831838" y="4637827"/>
                  </a:cubicBezTo>
                  <a:lnTo>
                    <a:pt x="809274" y="4683936"/>
                  </a:lnTo>
                  <a:cubicBezTo>
                    <a:pt x="831348" y="4688105"/>
                    <a:pt x="853789" y="4691784"/>
                    <a:pt x="876475" y="4694973"/>
                  </a:cubicBezTo>
                  <a:cubicBezTo>
                    <a:pt x="899407" y="4698161"/>
                    <a:pt x="922584" y="4700859"/>
                    <a:pt x="946251" y="4703066"/>
                  </a:cubicBezTo>
                  <a:cubicBezTo>
                    <a:pt x="970041" y="4705273"/>
                    <a:pt x="994076" y="4706990"/>
                    <a:pt x="1018357" y="4708216"/>
                  </a:cubicBezTo>
                  <a:cubicBezTo>
                    <a:pt x="1042883" y="4709443"/>
                    <a:pt x="1067776" y="4710178"/>
                    <a:pt x="1092915" y="4710301"/>
                  </a:cubicBezTo>
                  <a:lnTo>
                    <a:pt x="1111555" y="4661740"/>
                  </a:lnTo>
                  <a:moveTo>
                    <a:pt x="549424" y="4551251"/>
                  </a:moveTo>
                  <a:lnTo>
                    <a:pt x="523672" y="4593681"/>
                  </a:lnTo>
                  <a:cubicBezTo>
                    <a:pt x="533972" y="4598464"/>
                    <a:pt x="544396" y="4603246"/>
                    <a:pt x="555065" y="4607783"/>
                  </a:cubicBezTo>
                  <a:cubicBezTo>
                    <a:pt x="565733" y="4612321"/>
                    <a:pt x="576647" y="4616858"/>
                    <a:pt x="587684" y="4621150"/>
                  </a:cubicBezTo>
                  <a:cubicBezTo>
                    <a:pt x="598721" y="4625442"/>
                    <a:pt x="610002" y="4629611"/>
                    <a:pt x="621407" y="4633658"/>
                  </a:cubicBezTo>
                  <a:cubicBezTo>
                    <a:pt x="632811" y="4637705"/>
                    <a:pt x="644461" y="4641629"/>
                    <a:pt x="656356" y="4645430"/>
                  </a:cubicBezTo>
                  <a:cubicBezTo>
                    <a:pt x="664082" y="4647883"/>
                    <a:pt x="671930" y="4650336"/>
                    <a:pt x="679778" y="4652665"/>
                  </a:cubicBezTo>
                  <a:cubicBezTo>
                    <a:pt x="687627" y="4654995"/>
                    <a:pt x="695597" y="4657325"/>
                    <a:pt x="703568" y="4659533"/>
                  </a:cubicBezTo>
                  <a:cubicBezTo>
                    <a:pt x="711539" y="4661740"/>
                    <a:pt x="719633" y="4663825"/>
                    <a:pt x="727726" y="4665910"/>
                  </a:cubicBezTo>
                  <a:cubicBezTo>
                    <a:pt x="735820" y="4667994"/>
                    <a:pt x="744036" y="4669956"/>
                    <a:pt x="752375" y="4671796"/>
                  </a:cubicBezTo>
                  <a:lnTo>
                    <a:pt x="775674" y="4626178"/>
                  </a:lnTo>
                  <a:cubicBezTo>
                    <a:pt x="767581" y="4624338"/>
                    <a:pt x="759487" y="4622499"/>
                    <a:pt x="751394" y="4620537"/>
                  </a:cubicBezTo>
                  <a:cubicBezTo>
                    <a:pt x="743423" y="4618575"/>
                    <a:pt x="735329" y="4616490"/>
                    <a:pt x="727481" y="4614405"/>
                  </a:cubicBezTo>
                  <a:cubicBezTo>
                    <a:pt x="719633" y="4612321"/>
                    <a:pt x="711784" y="4610113"/>
                    <a:pt x="703936" y="4607906"/>
                  </a:cubicBezTo>
                  <a:cubicBezTo>
                    <a:pt x="696211" y="4605699"/>
                    <a:pt x="688485" y="4603369"/>
                    <a:pt x="680759" y="4601039"/>
                  </a:cubicBezTo>
                  <a:cubicBezTo>
                    <a:pt x="669110" y="4597482"/>
                    <a:pt x="657582" y="4593681"/>
                    <a:pt x="646301" y="4589757"/>
                  </a:cubicBezTo>
                  <a:cubicBezTo>
                    <a:pt x="635019" y="4585833"/>
                    <a:pt x="623860" y="4581909"/>
                    <a:pt x="612946" y="4577739"/>
                  </a:cubicBezTo>
                  <a:cubicBezTo>
                    <a:pt x="602032" y="4573570"/>
                    <a:pt x="591240" y="4569278"/>
                    <a:pt x="580694" y="4564863"/>
                  </a:cubicBezTo>
                  <a:cubicBezTo>
                    <a:pt x="570148" y="4560449"/>
                    <a:pt x="559725" y="4555911"/>
                    <a:pt x="549546" y="4551251"/>
                  </a:cubicBezTo>
                  <a:moveTo>
                    <a:pt x="3116784" y="171803"/>
                  </a:moveTo>
                  <a:lnTo>
                    <a:pt x="3106973" y="189462"/>
                  </a:lnTo>
                  <a:cubicBezTo>
                    <a:pt x="3124877" y="183208"/>
                    <a:pt x="3142658" y="177076"/>
                    <a:pt x="3160440" y="171067"/>
                  </a:cubicBezTo>
                  <a:cubicBezTo>
                    <a:pt x="3178221" y="165059"/>
                    <a:pt x="3196002" y="159295"/>
                    <a:pt x="3213660" y="153777"/>
                  </a:cubicBezTo>
                  <a:cubicBezTo>
                    <a:pt x="3231441" y="148136"/>
                    <a:pt x="3248978" y="142740"/>
                    <a:pt x="3266636" y="137467"/>
                  </a:cubicBezTo>
                  <a:cubicBezTo>
                    <a:pt x="3284295" y="132194"/>
                    <a:pt x="3301831" y="127044"/>
                    <a:pt x="3319367" y="122138"/>
                  </a:cubicBezTo>
                  <a:lnTo>
                    <a:pt x="3331629" y="103254"/>
                  </a:lnTo>
                  <a:cubicBezTo>
                    <a:pt x="3313971" y="108281"/>
                    <a:pt x="3296190" y="113432"/>
                    <a:pt x="3278286" y="118827"/>
                  </a:cubicBezTo>
                  <a:cubicBezTo>
                    <a:pt x="3260505" y="124223"/>
                    <a:pt x="3242601" y="129741"/>
                    <a:pt x="3224697" y="135505"/>
                  </a:cubicBezTo>
                  <a:cubicBezTo>
                    <a:pt x="3206793" y="141146"/>
                    <a:pt x="3188889" y="147032"/>
                    <a:pt x="3170863" y="153164"/>
                  </a:cubicBezTo>
                  <a:cubicBezTo>
                    <a:pt x="3152959" y="159172"/>
                    <a:pt x="3134933" y="165427"/>
                    <a:pt x="3116906" y="171803"/>
                  </a:cubicBezTo>
                </a:path>
              </a:pathLst>
            </a:custGeom>
            <a:gradFill>
              <a:gsLst>
                <a:gs pos="0">
                  <a:srgbClr val="27FEFF"/>
                </a:gs>
                <a:gs pos="50000">
                  <a:srgbClr val="22F3DA"/>
                </a:gs>
                <a:gs pos="100000">
                  <a:srgbClr val="1DE9B6"/>
                </a:gs>
              </a:gsLst>
              <a:lin ang="3292407" scaled="1"/>
            </a:gradFill>
            <a:ln w="0" cap="flat">
              <a:noFill/>
              <a:prstDash val="solid"/>
              <a:miter/>
            </a:ln>
          </p:spPr>
          <p:txBody>
            <a:bodyPr rtlCol="0" anchor="ctr"/>
            <a:lstStyle/>
            <a:p>
              <a:endParaRPr lang="en-US"/>
            </a:p>
          </p:txBody>
        </p:sp>
      </p:grpSp>
      <p:grpSp>
        <p:nvGrpSpPr>
          <p:cNvPr id="487" name="Graphic 5">
            <a:extLst>
              <a:ext uri="{FF2B5EF4-FFF2-40B4-BE49-F238E27FC236}">
                <a16:creationId xmlns:a16="http://schemas.microsoft.com/office/drawing/2014/main" id="{BE86D1AE-4024-A1CE-BDE8-B2E061192C45}"/>
              </a:ext>
            </a:extLst>
          </p:cNvPr>
          <p:cNvGrpSpPr/>
          <p:nvPr/>
        </p:nvGrpSpPr>
        <p:grpSpPr>
          <a:xfrm>
            <a:off x="13289226" y="11098915"/>
            <a:ext cx="5341717" cy="4997375"/>
            <a:chOff x="6933125" y="1614782"/>
            <a:chExt cx="5341717" cy="4997375"/>
          </a:xfrm>
        </p:grpSpPr>
        <p:grpSp>
          <p:nvGrpSpPr>
            <p:cNvPr id="488" name="Graphic 5">
              <a:extLst>
                <a:ext uri="{FF2B5EF4-FFF2-40B4-BE49-F238E27FC236}">
                  <a16:creationId xmlns:a16="http://schemas.microsoft.com/office/drawing/2014/main" id="{C9BE3B03-D9D1-7D0C-BD7C-C05D81FB3F00}"/>
                </a:ext>
              </a:extLst>
            </p:cNvPr>
            <p:cNvGrpSpPr/>
            <p:nvPr/>
          </p:nvGrpSpPr>
          <p:grpSpPr>
            <a:xfrm>
              <a:off x="7374712" y="2058699"/>
              <a:ext cx="4456336" cy="4110522"/>
              <a:chOff x="7374712" y="2058699"/>
              <a:chExt cx="4456336" cy="4110522"/>
            </a:xfrm>
            <a:solidFill>
              <a:srgbClr val="27FEFF"/>
            </a:solidFill>
          </p:grpSpPr>
          <p:sp>
            <p:nvSpPr>
              <p:cNvPr id="501" name="Freeform: Shape 500">
                <a:extLst>
                  <a:ext uri="{FF2B5EF4-FFF2-40B4-BE49-F238E27FC236}">
                    <a16:creationId xmlns:a16="http://schemas.microsoft.com/office/drawing/2014/main" id="{276075F6-963E-4B6A-51CF-58B08BCB7A5B}"/>
                  </a:ext>
                </a:extLst>
              </p:cNvPr>
              <p:cNvSpPr/>
              <p:nvPr/>
            </p:nvSpPr>
            <p:spPr>
              <a:xfrm>
                <a:off x="7480908" y="5499667"/>
                <a:ext cx="137221" cy="247833"/>
              </a:xfrm>
              <a:custGeom>
                <a:avLst/>
                <a:gdLst>
                  <a:gd name="connsiteX0" fmla="*/ 25875 w 137221"/>
                  <a:gd name="connsiteY0" fmla="*/ 0 h 247833"/>
                  <a:gd name="connsiteX1" fmla="*/ 0 w 137221"/>
                  <a:gd name="connsiteY1" fmla="*/ 24894 h 247833"/>
                  <a:gd name="connsiteX2" fmla="*/ 20602 w 137221"/>
                  <a:gd name="connsiteY2" fmla="*/ 84124 h 247833"/>
                  <a:gd name="connsiteX3" fmla="*/ 45986 w 137221"/>
                  <a:gd name="connsiteY3" fmla="*/ 141269 h 247833"/>
                  <a:gd name="connsiteX4" fmla="*/ 76153 w 137221"/>
                  <a:gd name="connsiteY4" fmla="*/ 195961 h 247833"/>
                  <a:gd name="connsiteX5" fmla="*/ 111224 w 137221"/>
                  <a:gd name="connsiteY5" fmla="*/ 247833 h 247833"/>
                  <a:gd name="connsiteX6" fmla="*/ 137222 w 137221"/>
                  <a:gd name="connsiteY6" fmla="*/ 217912 h 247833"/>
                  <a:gd name="connsiteX7" fmla="*/ 102273 w 137221"/>
                  <a:gd name="connsiteY7" fmla="*/ 167266 h 247833"/>
                  <a:gd name="connsiteX8" fmla="*/ 72106 w 137221"/>
                  <a:gd name="connsiteY8" fmla="*/ 113800 h 247833"/>
                  <a:gd name="connsiteX9" fmla="*/ 46722 w 137221"/>
                  <a:gd name="connsiteY9" fmla="*/ 58004 h 247833"/>
                  <a:gd name="connsiteX10" fmla="*/ 25875 w 137221"/>
                  <a:gd name="connsiteY10" fmla="*/ 0 h 247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221" h="247833">
                    <a:moveTo>
                      <a:pt x="25875" y="0"/>
                    </a:moveTo>
                    <a:lnTo>
                      <a:pt x="0" y="24894"/>
                    </a:lnTo>
                    <a:cubicBezTo>
                      <a:pt x="6131" y="45128"/>
                      <a:pt x="12999" y="64871"/>
                      <a:pt x="20602" y="84124"/>
                    </a:cubicBezTo>
                    <a:cubicBezTo>
                      <a:pt x="28327" y="103622"/>
                      <a:pt x="36789" y="122629"/>
                      <a:pt x="45986" y="141269"/>
                    </a:cubicBezTo>
                    <a:cubicBezTo>
                      <a:pt x="55306" y="160031"/>
                      <a:pt x="65361" y="178180"/>
                      <a:pt x="76153" y="195961"/>
                    </a:cubicBezTo>
                    <a:cubicBezTo>
                      <a:pt x="87067" y="213865"/>
                      <a:pt x="98716" y="231156"/>
                      <a:pt x="111224" y="247833"/>
                    </a:cubicBezTo>
                    <a:lnTo>
                      <a:pt x="137222" y="217912"/>
                    </a:lnTo>
                    <a:cubicBezTo>
                      <a:pt x="124836" y="201602"/>
                      <a:pt x="113187" y="184679"/>
                      <a:pt x="102273" y="167266"/>
                    </a:cubicBezTo>
                    <a:cubicBezTo>
                      <a:pt x="91481" y="149975"/>
                      <a:pt x="81426" y="132194"/>
                      <a:pt x="72106" y="113800"/>
                    </a:cubicBezTo>
                    <a:cubicBezTo>
                      <a:pt x="62909" y="95651"/>
                      <a:pt x="54447" y="77011"/>
                      <a:pt x="46722" y="58004"/>
                    </a:cubicBezTo>
                    <a:cubicBezTo>
                      <a:pt x="39119" y="39119"/>
                      <a:pt x="32129" y="19743"/>
                      <a:pt x="25875" y="0"/>
                    </a:cubicBezTo>
                  </a:path>
                </a:pathLst>
              </a:custGeom>
              <a:solidFill>
                <a:srgbClr val="27FEFF"/>
              </a:solidFill>
              <a:ln w="0"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11CD847E-857E-62AC-AE60-D7EFAF76E565}"/>
                  </a:ext>
                </a:extLst>
              </p:cNvPr>
              <p:cNvSpPr/>
              <p:nvPr/>
            </p:nvSpPr>
            <p:spPr>
              <a:xfrm>
                <a:off x="9836120" y="4780081"/>
                <a:ext cx="933697" cy="762384"/>
              </a:xfrm>
              <a:custGeom>
                <a:avLst/>
                <a:gdLst>
                  <a:gd name="connsiteX0" fmla="*/ 904511 w 933697"/>
                  <a:gd name="connsiteY0" fmla="*/ 123 h 762384"/>
                  <a:gd name="connsiteX1" fmla="*/ 693344 w 933697"/>
                  <a:gd name="connsiteY1" fmla="*/ 202583 h 762384"/>
                  <a:gd name="connsiteX2" fmla="*/ 470282 w 933697"/>
                  <a:gd name="connsiteY2" fmla="*/ 392658 h 762384"/>
                  <a:gd name="connsiteX3" fmla="*/ 238146 w 933697"/>
                  <a:gd name="connsiteY3" fmla="*/ 568140 h 762384"/>
                  <a:gd name="connsiteX4" fmla="*/ 0 w 933697"/>
                  <a:gd name="connsiteY4" fmla="*/ 726944 h 762384"/>
                  <a:gd name="connsiteX5" fmla="*/ 10669 w 933697"/>
                  <a:gd name="connsiteY5" fmla="*/ 762384 h 762384"/>
                  <a:gd name="connsiteX6" fmla="*/ 253842 w 933697"/>
                  <a:gd name="connsiteY6" fmla="*/ 600514 h 762384"/>
                  <a:gd name="connsiteX7" fmla="*/ 490761 w 933697"/>
                  <a:gd name="connsiteY7" fmla="*/ 421476 h 762384"/>
                  <a:gd name="connsiteX8" fmla="*/ 718361 w 933697"/>
                  <a:gd name="connsiteY8" fmla="*/ 227477 h 762384"/>
                  <a:gd name="connsiteX9" fmla="*/ 933697 w 933697"/>
                  <a:gd name="connsiteY9" fmla="*/ 20847 h 762384"/>
                  <a:gd name="connsiteX10" fmla="*/ 904511 w 933697"/>
                  <a:gd name="connsiteY10" fmla="*/ 0 h 76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697" h="762384">
                    <a:moveTo>
                      <a:pt x="904511" y="123"/>
                    </a:moveTo>
                    <a:cubicBezTo>
                      <a:pt x="836330" y="69408"/>
                      <a:pt x="765818" y="136977"/>
                      <a:pt x="693344" y="202583"/>
                    </a:cubicBezTo>
                    <a:cubicBezTo>
                      <a:pt x="620748" y="268189"/>
                      <a:pt x="546312" y="331589"/>
                      <a:pt x="470282" y="392658"/>
                    </a:cubicBezTo>
                    <a:cubicBezTo>
                      <a:pt x="394252" y="453727"/>
                      <a:pt x="316873" y="512221"/>
                      <a:pt x="238146" y="568140"/>
                    </a:cubicBezTo>
                    <a:cubicBezTo>
                      <a:pt x="159786" y="623813"/>
                      <a:pt x="80199" y="676912"/>
                      <a:pt x="0" y="726944"/>
                    </a:cubicBezTo>
                    <a:lnTo>
                      <a:pt x="10669" y="762384"/>
                    </a:lnTo>
                    <a:cubicBezTo>
                      <a:pt x="92585" y="711371"/>
                      <a:pt x="173765" y="657414"/>
                      <a:pt x="253842" y="600514"/>
                    </a:cubicBezTo>
                    <a:cubicBezTo>
                      <a:pt x="334164" y="543492"/>
                      <a:pt x="413260" y="483771"/>
                      <a:pt x="490761" y="421476"/>
                    </a:cubicBezTo>
                    <a:cubicBezTo>
                      <a:pt x="568385" y="359180"/>
                      <a:pt x="644415" y="294432"/>
                      <a:pt x="718361" y="227477"/>
                    </a:cubicBezTo>
                    <a:cubicBezTo>
                      <a:pt x="792306" y="160644"/>
                      <a:pt x="864166" y="91604"/>
                      <a:pt x="933697" y="20847"/>
                    </a:cubicBezTo>
                    <a:lnTo>
                      <a:pt x="904511" y="0"/>
                    </a:lnTo>
                  </a:path>
                </a:pathLst>
              </a:custGeom>
              <a:solidFill>
                <a:srgbClr val="27FEFF"/>
              </a:solidFill>
              <a:ln w="0"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91787AC8-C37A-53D8-BF81-7D1F4A159A61}"/>
                  </a:ext>
                </a:extLst>
              </p:cNvPr>
              <p:cNvSpPr/>
              <p:nvPr/>
            </p:nvSpPr>
            <p:spPr>
              <a:xfrm>
                <a:off x="11628465" y="2708387"/>
                <a:ext cx="119472" cy="695183"/>
              </a:xfrm>
              <a:custGeom>
                <a:avLst/>
                <a:gdLst>
                  <a:gd name="connsiteX0" fmla="*/ 94915 w 119472"/>
                  <a:gd name="connsiteY0" fmla="*/ 0 h 695183"/>
                  <a:gd name="connsiteX1" fmla="*/ 54938 w 119472"/>
                  <a:gd name="connsiteY1" fmla="*/ 17536 h 695183"/>
                  <a:gd name="connsiteX2" fmla="*/ 75172 w 119472"/>
                  <a:gd name="connsiteY2" fmla="*/ 162974 h 695183"/>
                  <a:gd name="connsiteX3" fmla="*/ 73823 w 119472"/>
                  <a:gd name="connsiteY3" fmla="*/ 324599 h 695183"/>
                  <a:gd name="connsiteX4" fmla="*/ 49297 w 119472"/>
                  <a:gd name="connsiteY4" fmla="*/ 502166 h 695183"/>
                  <a:gd name="connsiteX5" fmla="*/ 0 w 119472"/>
                  <a:gd name="connsiteY5" fmla="*/ 695184 h 695183"/>
                  <a:gd name="connsiteX6" fmla="*/ 43411 w 119472"/>
                  <a:gd name="connsiteY6" fmla="*/ 688439 h 695183"/>
                  <a:gd name="connsiteX7" fmla="*/ 92585 w 119472"/>
                  <a:gd name="connsiteY7" fmla="*/ 492110 h 695183"/>
                  <a:gd name="connsiteX8" fmla="*/ 116498 w 119472"/>
                  <a:gd name="connsiteY8" fmla="*/ 311600 h 695183"/>
                  <a:gd name="connsiteX9" fmla="*/ 116743 w 119472"/>
                  <a:gd name="connsiteY9" fmla="*/ 147523 h 695183"/>
                  <a:gd name="connsiteX10" fmla="*/ 95037 w 119472"/>
                  <a:gd name="connsiteY10" fmla="*/ 123 h 69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472" h="695183">
                    <a:moveTo>
                      <a:pt x="94915" y="0"/>
                    </a:moveTo>
                    <a:lnTo>
                      <a:pt x="54938" y="17536"/>
                    </a:lnTo>
                    <a:cubicBezTo>
                      <a:pt x="65116" y="63767"/>
                      <a:pt x="71983" y="112206"/>
                      <a:pt x="75172" y="162974"/>
                    </a:cubicBezTo>
                    <a:cubicBezTo>
                      <a:pt x="78482" y="214601"/>
                      <a:pt x="77992" y="268435"/>
                      <a:pt x="73823" y="324599"/>
                    </a:cubicBezTo>
                    <a:cubicBezTo>
                      <a:pt x="69531" y="381621"/>
                      <a:pt x="61437" y="440851"/>
                      <a:pt x="49297" y="502166"/>
                    </a:cubicBezTo>
                    <a:cubicBezTo>
                      <a:pt x="37034" y="564461"/>
                      <a:pt x="20602" y="628841"/>
                      <a:pt x="0" y="695184"/>
                    </a:cubicBezTo>
                    <a:lnTo>
                      <a:pt x="43411" y="688439"/>
                    </a:lnTo>
                    <a:cubicBezTo>
                      <a:pt x="64012" y="620993"/>
                      <a:pt x="80445" y="555509"/>
                      <a:pt x="92585" y="492110"/>
                    </a:cubicBezTo>
                    <a:cubicBezTo>
                      <a:pt x="104602" y="429814"/>
                      <a:pt x="112451" y="369604"/>
                      <a:pt x="116498" y="311600"/>
                    </a:cubicBezTo>
                    <a:cubicBezTo>
                      <a:pt x="120422" y="254700"/>
                      <a:pt x="120422" y="199885"/>
                      <a:pt x="116743" y="147523"/>
                    </a:cubicBezTo>
                    <a:cubicBezTo>
                      <a:pt x="113064" y="96018"/>
                      <a:pt x="105829" y="46967"/>
                      <a:pt x="95037" y="123"/>
                    </a:cubicBezTo>
                  </a:path>
                </a:pathLst>
              </a:custGeom>
              <a:solidFill>
                <a:srgbClr val="27FEFF"/>
              </a:solidFill>
              <a:ln w="0"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71406755-5217-C49E-CCF5-6B2ED6B3AD42}"/>
                  </a:ext>
                </a:extLst>
              </p:cNvPr>
              <p:cNvSpPr/>
              <p:nvPr/>
            </p:nvSpPr>
            <p:spPr>
              <a:xfrm>
                <a:off x="9123033" y="2145275"/>
                <a:ext cx="1402017" cy="640858"/>
              </a:xfrm>
              <a:custGeom>
                <a:avLst/>
                <a:gdLst>
                  <a:gd name="connsiteX0" fmla="*/ 1022848 w 1402017"/>
                  <a:gd name="connsiteY0" fmla="*/ 98962 h 640858"/>
                  <a:gd name="connsiteX1" fmla="*/ 758215 w 1402017"/>
                  <a:gd name="connsiteY1" fmla="*/ 200866 h 640858"/>
                  <a:gd name="connsiteX2" fmla="*/ 500326 w 1402017"/>
                  <a:gd name="connsiteY2" fmla="*/ 324231 h 640858"/>
                  <a:gd name="connsiteX3" fmla="*/ 247956 w 1402017"/>
                  <a:gd name="connsiteY3" fmla="*/ 467584 h 640858"/>
                  <a:gd name="connsiteX4" fmla="*/ 0 w 1402017"/>
                  <a:gd name="connsiteY4" fmla="*/ 630435 h 640858"/>
                  <a:gd name="connsiteX5" fmla="*/ 1962 w 1402017"/>
                  <a:gd name="connsiteY5" fmla="*/ 640859 h 640858"/>
                  <a:gd name="connsiteX6" fmla="*/ 247220 w 1402017"/>
                  <a:gd name="connsiteY6" fmla="*/ 479847 h 640858"/>
                  <a:gd name="connsiteX7" fmla="*/ 496770 w 1402017"/>
                  <a:gd name="connsiteY7" fmla="*/ 338211 h 640858"/>
                  <a:gd name="connsiteX8" fmla="*/ 751716 w 1402017"/>
                  <a:gd name="connsiteY8" fmla="*/ 216563 h 640858"/>
                  <a:gd name="connsiteX9" fmla="*/ 1013038 w 1402017"/>
                  <a:gd name="connsiteY9" fmla="*/ 116375 h 640858"/>
                  <a:gd name="connsiteX10" fmla="*/ 1107340 w 1402017"/>
                  <a:gd name="connsiteY10" fmla="*/ 86453 h 640858"/>
                  <a:gd name="connsiteX11" fmla="*/ 1201273 w 1402017"/>
                  <a:gd name="connsiteY11" fmla="*/ 60211 h 640858"/>
                  <a:gd name="connsiteX12" fmla="*/ 1294717 w 1402017"/>
                  <a:gd name="connsiteY12" fmla="*/ 37892 h 640858"/>
                  <a:gd name="connsiteX13" fmla="*/ 1387301 w 1402017"/>
                  <a:gd name="connsiteY13" fmla="*/ 19621 h 640858"/>
                  <a:gd name="connsiteX14" fmla="*/ 1402017 w 1402017"/>
                  <a:gd name="connsiteY14" fmla="*/ 0 h 640858"/>
                  <a:gd name="connsiteX15" fmla="*/ 1308083 w 1402017"/>
                  <a:gd name="connsiteY15" fmla="*/ 18762 h 640858"/>
                  <a:gd name="connsiteX16" fmla="*/ 1213414 w 1402017"/>
                  <a:gd name="connsiteY16" fmla="*/ 41694 h 640858"/>
                  <a:gd name="connsiteX17" fmla="*/ 1118254 w 1402017"/>
                  <a:gd name="connsiteY17" fmla="*/ 68427 h 640858"/>
                  <a:gd name="connsiteX18" fmla="*/ 1022725 w 1402017"/>
                  <a:gd name="connsiteY18" fmla="*/ 98839 h 6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2017" h="640858">
                    <a:moveTo>
                      <a:pt x="1022848" y="98962"/>
                    </a:moveTo>
                    <a:cubicBezTo>
                      <a:pt x="934433" y="128760"/>
                      <a:pt x="846140" y="162851"/>
                      <a:pt x="758215" y="200866"/>
                    </a:cubicBezTo>
                    <a:cubicBezTo>
                      <a:pt x="672007" y="238145"/>
                      <a:pt x="585921" y="279349"/>
                      <a:pt x="500326" y="324231"/>
                    </a:cubicBezTo>
                    <a:cubicBezTo>
                      <a:pt x="415957" y="368377"/>
                      <a:pt x="331834" y="416325"/>
                      <a:pt x="247956" y="467584"/>
                    </a:cubicBezTo>
                    <a:cubicBezTo>
                      <a:pt x="165059" y="518353"/>
                      <a:pt x="82407" y="572677"/>
                      <a:pt x="0" y="630435"/>
                    </a:cubicBezTo>
                    <a:lnTo>
                      <a:pt x="1962" y="640859"/>
                    </a:lnTo>
                    <a:cubicBezTo>
                      <a:pt x="83388" y="583714"/>
                      <a:pt x="165304" y="530002"/>
                      <a:pt x="247220" y="479847"/>
                    </a:cubicBezTo>
                    <a:cubicBezTo>
                      <a:pt x="330117" y="429079"/>
                      <a:pt x="413382" y="381867"/>
                      <a:pt x="496770" y="338211"/>
                    </a:cubicBezTo>
                    <a:cubicBezTo>
                      <a:pt x="581384" y="293942"/>
                      <a:pt x="666488" y="253351"/>
                      <a:pt x="751716" y="216563"/>
                    </a:cubicBezTo>
                    <a:cubicBezTo>
                      <a:pt x="838537" y="179161"/>
                      <a:pt x="925726" y="145561"/>
                      <a:pt x="1013038" y="116375"/>
                    </a:cubicBezTo>
                    <a:cubicBezTo>
                      <a:pt x="1044676" y="105829"/>
                      <a:pt x="1076069" y="95773"/>
                      <a:pt x="1107340" y="86453"/>
                    </a:cubicBezTo>
                    <a:cubicBezTo>
                      <a:pt x="1138855" y="77011"/>
                      <a:pt x="1170248" y="68304"/>
                      <a:pt x="1201273" y="60211"/>
                    </a:cubicBezTo>
                    <a:cubicBezTo>
                      <a:pt x="1232666" y="52117"/>
                      <a:pt x="1263814" y="44637"/>
                      <a:pt x="1294717" y="37892"/>
                    </a:cubicBezTo>
                    <a:cubicBezTo>
                      <a:pt x="1325864" y="31025"/>
                      <a:pt x="1356767" y="25016"/>
                      <a:pt x="1387301" y="19621"/>
                    </a:cubicBezTo>
                    <a:lnTo>
                      <a:pt x="1402017" y="0"/>
                    </a:lnTo>
                    <a:cubicBezTo>
                      <a:pt x="1370992" y="5518"/>
                      <a:pt x="1339721" y="11772"/>
                      <a:pt x="1308083" y="18762"/>
                    </a:cubicBezTo>
                    <a:cubicBezTo>
                      <a:pt x="1276813" y="25629"/>
                      <a:pt x="1245175" y="33355"/>
                      <a:pt x="1213414" y="41694"/>
                    </a:cubicBezTo>
                    <a:cubicBezTo>
                      <a:pt x="1181898" y="49910"/>
                      <a:pt x="1150137" y="58862"/>
                      <a:pt x="1118254" y="68427"/>
                    </a:cubicBezTo>
                    <a:cubicBezTo>
                      <a:pt x="1086615" y="77992"/>
                      <a:pt x="1054732" y="88048"/>
                      <a:pt x="1022725" y="98839"/>
                    </a:cubicBezTo>
                  </a:path>
                </a:pathLst>
              </a:custGeom>
              <a:solidFill>
                <a:srgbClr val="27FEFF"/>
              </a:solidFill>
              <a:ln w="0"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7F7AEA10-E397-7188-7FCF-C236B6AEB071}"/>
                  </a:ext>
                </a:extLst>
              </p:cNvPr>
              <p:cNvSpPr/>
              <p:nvPr/>
            </p:nvSpPr>
            <p:spPr>
              <a:xfrm>
                <a:off x="7374712" y="2748364"/>
                <a:ext cx="1755924" cy="2842784"/>
              </a:xfrm>
              <a:custGeom>
                <a:avLst/>
                <a:gdLst>
                  <a:gd name="connsiteX0" fmla="*/ 194244 w 1755924"/>
                  <a:gd name="connsiteY0" fmla="*/ 2663256 h 2842784"/>
                  <a:gd name="connsiteX1" fmla="*/ 30167 w 1755924"/>
                  <a:gd name="connsiteY1" fmla="*/ 2818259 h 2842784"/>
                  <a:gd name="connsiteX2" fmla="*/ 31761 w 1755924"/>
                  <a:gd name="connsiteY2" fmla="*/ 2824390 h 2842784"/>
                  <a:gd name="connsiteX3" fmla="*/ 33355 w 1755924"/>
                  <a:gd name="connsiteY3" fmla="*/ 2830522 h 2842784"/>
                  <a:gd name="connsiteX4" fmla="*/ 35072 w 1755924"/>
                  <a:gd name="connsiteY4" fmla="*/ 2836653 h 2842784"/>
                  <a:gd name="connsiteX5" fmla="*/ 36789 w 1755924"/>
                  <a:gd name="connsiteY5" fmla="*/ 2842785 h 2842784"/>
                  <a:gd name="connsiteX6" fmla="*/ 201234 w 1755924"/>
                  <a:gd name="connsiteY6" fmla="*/ 2684839 h 2842784"/>
                  <a:gd name="connsiteX7" fmla="*/ 199517 w 1755924"/>
                  <a:gd name="connsiteY7" fmla="*/ 2679443 h 2842784"/>
                  <a:gd name="connsiteX8" fmla="*/ 197801 w 1755924"/>
                  <a:gd name="connsiteY8" fmla="*/ 2674047 h 2842784"/>
                  <a:gd name="connsiteX9" fmla="*/ 196084 w 1755924"/>
                  <a:gd name="connsiteY9" fmla="*/ 2668651 h 2842784"/>
                  <a:gd name="connsiteX10" fmla="*/ 194367 w 1755924"/>
                  <a:gd name="connsiteY10" fmla="*/ 2663256 h 2842784"/>
                  <a:gd name="connsiteX11" fmla="*/ 177199 w 1755924"/>
                  <a:gd name="connsiteY11" fmla="*/ 2596913 h 2842784"/>
                  <a:gd name="connsiteX12" fmla="*/ 14470 w 1755924"/>
                  <a:gd name="connsiteY12" fmla="*/ 2742965 h 2842784"/>
                  <a:gd name="connsiteX13" fmla="*/ 15574 w 1755924"/>
                  <a:gd name="connsiteY13" fmla="*/ 2749341 h 2842784"/>
                  <a:gd name="connsiteX14" fmla="*/ 16678 w 1755924"/>
                  <a:gd name="connsiteY14" fmla="*/ 2755718 h 2842784"/>
                  <a:gd name="connsiteX15" fmla="*/ 17904 w 1755924"/>
                  <a:gd name="connsiteY15" fmla="*/ 2761972 h 2842784"/>
                  <a:gd name="connsiteX16" fmla="*/ 19130 w 1755924"/>
                  <a:gd name="connsiteY16" fmla="*/ 2768226 h 2842784"/>
                  <a:gd name="connsiteX17" fmla="*/ 182349 w 1755924"/>
                  <a:gd name="connsiteY17" fmla="*/ 2619232 h 2842784"/>
                  <a:gd name="connsiteX18" fmla="*/ 181000 w 1755924"/>
                  <a:gd name="connsiteY18" fmla="*/ 2613591 h 2842784"/>
                  <a:gd name="connsiteX19" fmla="*/ 179774 w 1755924"/>
                  <a:gd name="connsiteY19" fmla="*/ 2607950 h 2842784"/>
                  <a:gd name="connsiteX20" fmla="*/ 178548 w 1755924"/>
                  <a:gd name="connsiteY20" fmla="*/ 2602309 h 2842784"/>
                  <a:gd name="connsiteX21" fmla="*/ 177322 w 1755924"/>
                  <a:gd name="connsiteY21" fmla="*/ 2596668 h 2842784"/>
                  <a:gd name="connsiteX22" fmla="*/ 165426 w 1755924"/>
                  <a:gd name="connsiteY22" fmla="*/ 2528364 h 2842784"/>
                  <a:gd name="connsiteX23" fmla="*/ 4537 w 1755924"/>
                  <a:gd name="connsiteY23" fmla="*/ 2665586 h 2842784"/>
                  <a:gd name="connsiteX24" fmla="*/ 5150 w 1755924"/>
                  <a:gd name="connsiteY24" fmla="*/ 2672085 h 2842784"/>
                  <a:gd name="connsiteX25" fmla="*/ 5764 w 1755924"/>
                  <a:gd name="connsiteY25" fmla="*/ 2678584 h 2842784"/>
                  <a:gd name="connsiteX26" fmla="*/ 6377 w 1755924"/>
                  <a:gd name="connsiteY26" fmla="*/ 2685084 h 2842784"/>
                  <a:gd name="connsiteX27" fmla="*/ 7112 w 1755924"/>
                  <a:gd name="connsiteY27" fmla="*/ 2691583 h 2842784"/>
                  <a:gd name="connsiteX28" fmla="*/ 168737 w 1755924"/>
                  <a:gd name="connsiteY28" fmla="*/ 2551295 h 2842784"/>
                  <a:gd name="connsiteX29" fmla="*/ 167879 w 1755924"/>
                  <a:gd name="connsiteY29" fmla="*/ 2545532 h 2842784"/>
                  <a:gd name="connsiteX30" fmla="*/ 167021 w 1755924"/>
                  <a:gd name="connsiteY30" fmla="*/ 2539768 h 2842784"/>
                  <a:gd name="connsiteX31" fmla="*/ 166162 w 1755924"/>
                  <a:gd name="connsiteY31" fmla="*/ 2534005 h 2842784"/>
                  <a:gd name="connsiteX32" fmla="*/ 165304 w 1755924"/>
                  <a:gd name="connsiteY32" fmla="*/ 2528241 h 2842784"/>
                  <a:gd name="connsiteX33" fmla="*/ 158805 w 1755924"/>
                  <a:gd name="connsiteY33" fmla="*/ 2457852 h 2842784"/>
                  <a:gd name="connsiteX34" fmla="*/ 0 w 1755924"/>
                  <a:gd name="connsiteY34" fmla="*/ 2586613 h 2842784"/>
                  <a:gd name="connsiteX35" fmla="*/ 123 w 1755924"/>
                  <a:gd name="connsiteY35" fmla="*/ 2593235 h 2842784"/>
                  <a:gd name="connsiteX36" fmla="*/ 368 w 1755924"/>
                  <a:gd name="connsiteY36" fmla="*/ 2599857 h 2842784"/>
                  <a:gd name="connsiteX37" fmla="*/ 613 w 1755924"/>
                  <a:gd name="connsiteY37" fmla="*/ 2606478 h 2842784"/>
                  <a:gd name="connsiteX38" fmla="*/ 858 w 1755924"/>
                  <a:gd name="connsiteY38" fmla="*/ 2613101 h 2842784"/>
                  <a:gd name="connsiteX39" fmla="*/ 160399 w 1755924"/>
                  <a:gd name="connsiteY39" fmla="*/ 2481520 h 2842784"/>
                  <a:gd name="connsiteX40" fmla="*/ 159908 w 1755924"/>
                  <a:gd name="connsiteY40" fmla="*/ 2475634 h 2842784"/>
                  <a:gd name="connsiteX41" fmla="*/ 159418 w 1755924"/>
                  <a:gd name="connsiteY41" fmla="*/ 2469747 h 2842784"/>
                  <a:gd name="connsiteX42" fmla="*/ 159050 w 1755924"/>
                  <a:gd name="connsiteY42" fmla="*/ 2463861 h 2842784"/>
                  <a:gd name="connsiteX43" fmla="*/ 158682 w 1755924"/>
                  <a:gd name="connsiteY43" fmla="*/ 2457852 h 2842784"/>
                  <a:gd name="connsiteX44" fmla="*/ 157088 w 1755924"/>
                  <a:gd name="connsiteY44" fmla="*/ 2385869 h 2842784"/>
                  <a:gd name="connsiteX45" fmla="*/ 858 w 1755924"/>
                  <a:gd name="connsiteY45" fmla="*/ 2506045 h 2842784"/>
                  <a:gd name="connsiteX46" fmla="*/ 613 w 1755924"/>
                  <a:gd name="connsiteY46" fmla="*/ 2512790 h 2842784"/>
                  <a:gd name="connsiteX47" fmla="*/ 368 w 1755924"/>
                  <a:gd name="connsiteY47" fmla="*/ 2519535 h 2842784"/>
                  <a:gd name="connsiteX48" fmla="*/ 245 w 1755924"/>
                  <a:gd name="connsiteY48" fmla="*/ 2526279 h 2842784"/>
                  <a:gd name="connsiteX49" fmla="*/ 123 w 1755924"/>
                  <a:gd name="connsiteY49" fmla="*/ 2533024 h 2842784"/>
                  <a:gd name="connsiteX50" fmla="*/ 157333 w 1755924"/>
                  <a:gd name="connsiteY50" fmla="*/ 2409904 h 2842784"/>
                  <a:gd name="connsiteX51" fmla="*/ 157333 w 1755924"/>
                  <a:gd name="connsiteY51" fmla="*/ 2403896 h 2842784"/>
                  <a:gd name="connsiteX52" fmla="*/ 157333 w 1755924"/>
                  <a:gd name="connsiteY52" fmla="*/ 2397887 h 2842784"/>
                  <a:gd name="connsiteX53" fmla="*/ 157333 w 1755924"/>
                  <a:gd name="connsiteY53" fmla="*/ 2391878 h 2842784"/>
                  <a:gd name="connsiteX54" fmla="*/ 157333 w 1755924"/>
                  <a:gd name="connsiteY54" fmla="*/ 2385869 h 2842784"/>
                  <a:gd name="connsiteX55" fmla="*/ 160031 w 1755924"/>
                  <a:gd name="connsiteY55" fmla="*/ 2312292 h 2842784"/>
                  <a:gd name="connsiteX56" fmla="*/ 6499 w 1755924"/>
                  <a:gd name="connsiteY56" fmla="*/ 2424252 h 2842784"/>
                  <a:gd name="connsiteX57" fmla="*/ 5886 w 1755924"/>
                  <a:gd name="connsiteY57" fmla="*/ 2431119 h 2842784"/>
                  <a:gd name="connsiteX58" fmla="*/ 5273 w 1755924"/>
                  <a:gd name="connsiteY58" fmla="*/ 2437986 h 2842784"/>
                  <a:gd name="connsiteX59" fmla="*/ 4660 w 1755924"/>
                  <a:gd name="connsiteY59" fmla="*/ 2444854 h 2842784"/>
                  <a:gd name="connsiteX60" fmla="*/ 4047 w 1755924"/>
                  <a:gd name="connsiteY60" fmla="*/ 2451721 h 2842784"/>
                  <a:gd name="connsiteX61" fmla="*/ 158437 w 1755924"/>
                  <a:gd name="connsiteY61" fmla="*/ 2337063 h 2842784"/>
                  <a:gd name="connsiteX62" fmla="*/ 158682 w 1755924"/>
                  <a:gd name="connsiteY62" fmla="*/ 2330931 h 2842784"/>
                  <a:gd name="connsiteX63" fmla="*/ 159050 w 1755924"/>
                  <a:gd name="connsiteY63" fmla="*/ 2324800 h 2842784"/>
                  <a:gd name="connsiteX64" fmla="*/ 159418 w 1755924"/>
                  <a:gd name="connsiteY64" fmla="*/ 2318668 h 2842784"/>
                  <a:gd name="connsiteX65" fmla="*/ 159786 w 1755924"/>
                  <a:gd name="connsiteY65" fmla="*/ 2312537 h 2842784"/>
                  <a:gd name="connsiteX66" fmla="*/ 167388 w 1755924"/>
                  <a:gd name="connsiteY66" fmla="*/ 2237856 h 2842784"/>
                  <a:gd name="connsiteX67" fmla="*/ 17045 w 1755924"/>
                  <a:gd name="connsiteY67" fmla="*/ 2341723 h 2842784"/>
                  <a:gd name="connsiteX68" fmla="*/ 15942 w 1755924"/>
                  <a:gd name="connsiteY68" fmla="*/ 2348590 h 2842784"/>
                  <a:gd name="connsiteX69" fmla="*/ 14961 w 1755924"/>
                  <a:gd name="connsiteY69" fmla="*/ 2355457 h 2842784"/>
                  <a:gd name="connsiteX70" fmla="*/ 13980 w 1755924"/>
                  <a:gd name="connsiteY70" fmla="*/ 2362324 h 2842784"/>
                  <a:gd name="connsiteX71" fmla="*/ 12999 w 1755924"/>
                  <a:gd name="connsiteY71" fmla="*/ 2369191 h 2842784"/>
                  <a:gd name="connsiteX72" fmla="*/ 164445 w 1755924"/>
                  <a:gd name="connsiteY72" fmla="*/ 2262750 h 2842784"/>
                  <a:gd name="connsiteX73" fmla="*/ 165181 w 1755924"/>
                  <a:gd name="connsiteY73" fmla="*/ 2256496 h 2842784"/>
                  <a:gd name="connsiteX74" fmla="*/ 165917 w 1755924"/>
                  <a:gd name="connsiteY74" fmla="*/ 2250241 h 2842784"/>
                  <a:gd name="connsiteX75" fmla="*/ 166653 w 1755924"/>
                  <a:gd name="connsiteY75" fmla="*/ 2243987 h 2842784"/>
                  <a:gd name="connsiteX76" fmla="*/ 167388 w 1755924"/>
                  <a:gd name="connsiteY76" fmla="*/ 2237733 h 2842784"/>
                  <a:gd name="connsiteX77" fmla="*/ 179038 w 1755924"/>
                  <a:gd name="connsiteY77" fmla="*/ 2162316 h 2842784"/>
                  <a:gd name="connsiteX78" fmla="*/ 32006 w 1755924"/>
                  <a:gd name="connsiteY78" fmla="*/ 2258335 h 2842784"/>
                  <a:gd name="connsiteX79" fmla="*/ 30535 w 1755924"/>
                  <a:gd name="connsiteY79" fmla="*/ 2265325 h 2842784"/>
                  <a:gd name="connsiteX80" fmla="*/ 29186 w 1755924"/>
                  <a:gd name="connsiteY80" fmla="*/ 2272315 h 2842784"/>
                  <a:gd name="connsiteX81" fmla="*/ 27837 w 1755924"/>
                  <a:gd name="connsiteY81" fmla="*/ 2279304 h 2842784"/>
                  <a:gd name="connsiteX82" fmla="*/ 26488 w 1755924"/>
                  <a:gd name="connsiteY82" fmla="*/ 2286294 h 2842784"/>
                  <a:gd name="connsiteX83" fmla="*/ 174624 w 1755924"/>
                  <a:gd name="connsiteY83" fmla="*/ 2187701 h 2842784"/>
                  <a:gd name="connsiteX84" fmla="*/ 175727 w 1755924"/>
                  <a:gd name="connsiteY84" fmla="*/ 2181324 h 2842784"/>
                  <a:gd name="connsiteX85" fmla="*/ 176831 w 1755924"/>
                  <a:gd name="connsiteY85" fmla="*/ 2174947 h 2842784"/>
                  <a:gd name="connsiteX86" fmla="*/ 177935 w 1755924"/>
                  <a:gd name="connsiteY86" fmla="*/ 2168571 h 2842784"/>
                  <a:gd name="connsiteX87" fmla="*/ 179038 w 1755924"/>
                  <a:gd name="connsiteY87" fmla="*/ 2162194 h 2842784"/>
                  <a:gd name="connsiteX88" fmla="*/ 194735 w 1755924"/>
                  <a:gd name="connsiteY88" fmla="*/ 2086287 h 2842784"/>
                  <a:gd name="connsiteX89" fmla="*/ 51259 w 1755924"/>
                  <a:gd name="connsiteY89" fmla="*/ 2174457 h 2842784"/>
                  <a:gd name="connsiteX90" fmla="*/ 49542 w 1755924"/>
                  <a:gd name="connsiteY90" fmla="*/ 2181446 h 2842784"/>
                  <a:gd name="connsiteX91" fmla="*/ 47825 w 1755924"/>
                  <a:gd name="connsiteY91" fmla="*/ 2188436 h 2842784"/>
                  <a:gd name="connsiteX92" fmla="*/ 46108 w 1755924"/>
                  <a:gd name="connsiteY92" fmla="*/ 2195426 h 2842784"/>
                  <a:gd name="connsiteX93" fmla="*/ 44392 w 1755924"/>
                  <a:gd name="connsiteY93" fmla="*/ 2202416 h 2842784"/>
                  <a:gd name="connsiteX94" fmla="*/ 189216 w 1755924"/>
                  <a:gd name="connsiteY94" fmla="*/ 2111548 h 2842784"/>
                  <a:gd name="connsiteX95" fmla="*/ 190565 w 1755924"/>
                  <a:gd name="connsiteY95" fmla="*/ 2105171 h 2842784"/>
                  <a:gd name="connsiteX96" fmla="*/ 191914 w 1755924"/>
                  <a:gd name="connsiteY96" fmla="*/ 2098795 h 2842784"/>
                  <a:gd name="connsiteX97" fmla="*/ 193386 w 1755924"/>
                  <a:gd name="connsiteY97" fmla="*/ 2092418 h 2842784"/>
                  <a:gd name="connsiteX98" fmla="*/ 194857 w 1755924"/>
                  <a:gd name="connsiteY98" fmla="*/ 2086041 h 2842784"/>
                  <a:gd name="connsiteX99" fmla="*/ 214110 w 1755924"/>
                  <a:gd name="connsiteY99" fmla="*/ 2009643 h 2842784"/>
                  <a:gd name="connsiteX100" fmla="*/ 74313 w 1755924"/>
                  <a:gd name="connsiteY100" fmla="*/ 2090333 h 2842784"/>
                  <a:gd name="connsiteX101" fmla="*/ 72228 w 1755924"/>
                  <a:gd name="connsiteY101" fmla="*/ 2097323 h 2842784"/>
                  <a:gd name="connsiteX102" fmla="*/ 70144 w 1755924"/>
                  <a:gd name="connsiteY102" fmla="*/ 2104313 h 2842784"/>
                  <a:gd name="connsiteX103" fmla="*/ 68182 w 1755924"/>
                  <a:gd name="connsiteY103" fmla="*/ 2111303 h 2842784"/>
                  <a:gd name="connsiteX104" fmla="*/ 66220 w 1755924"/>
                  <a:gd name="connsiteY104" fmla="*/ 2118293 h 2842784"/>
                  <a:gd name="connsiteX105" fmla="*/ 207366 w 1755924"/>
                  <a:gd name="connsiteY105" fmla="*/ 2035027 h 2842784"/>
                  <a:gd name="connsiteX106" fmla="*/ 209082 w 1755924"/>
                  <a:gd name="connsiteY106" fmla="*/ 2028651 h 2842784"/>
                  <a:gd name="connsiteX107" fmla="*/ 210799 w 1755924"/>
                  <a:gd name="connsiteY107" fmla="*/ 2022274 h 2842784"/>
                  <a:gd name="connsiteX108" fmla="*/ 212516 w 1755924"/>
                  <a:gd name="connsiteY108" fmla="*/ 2015897 h 2842784"/>
                  <a:gd name="connsiteX109" fmla="*/ 214233 w 1755924"/>
                  <a:gd name="connsiteY109" fmla="*/ 2009521 h 2842784"/>
                  <a:gd name="connsiteX110" fmla="*/ 237410 w 1755924"/>
                  <a:gd name="connsiteY110" fmla="*/ 1932633 h 2842784"/>
                  <a:gd name="connsiteX111" fmla="*/ 101291 w 1755924"/>
                  <a:gd name="connsiteY111" fmla="*/ 2006087 h 2842784"/>
                  <a:gd name="connsiteX112" fmla="*/ 98962 w 1755924"/>
                  <a:gd name="connsiteY112" fmla="*/ 2013077 h 2842784"/>
                  <a:gd name="connsiteX113" fmla="*/ 96632 w 1755924"/>
                  <a:gd name="connsiteY113" fmla="*/ 2020067 h 2842784"/>
                  <a:gd name="connsiteX114" fmla="*/ 94302 w 1755924"/>
                  <a:gd name="connsiteY114" fmla="*/ 2027057 h 2842784"/>
                  <a:gd name="connsiteX115" fmla="*/ 91972 w 1755924"/>
                  <a:gd name="connsiteY115" fmla="*/ 2034047 h 2842784"/>
                  <a:gd name="connsiteX116" fmla="*/ 229316 w 1755924"/>
                  <a:gd name="connsiteY116" fmla="*/ 1958262 h 2842784"/>
                  <a:gd name="connsiteX117" fmla="*/ 231278 w 1755924"/>
                  <a:gd name="connsiteY117" fmla="*/ 1951885 h 2842784"/>
                  <a:gd name="connsiteX118" fmla="*/ 233240 w 1755924"/>
                  <a:gd name="connsiteY118" fmla="*/ 1945508 h 2842784"/>
                  <a:gd name="connsiteX119" fmla="*/ 235325 w 1755924"/>
                  <a:gd name="connsiteY119" fmla="*/ 1939132 h 2842784"/>
                  <a:gd name="connsiteX120" fmla="*/ 237410 w 1755924"/>
                  <a:gd name="connsiteY120" fmla="*/ 1932755 h 2842784"/>
                  <a:gd name="connsiteX121" fmla="*/ 264020 w 1755924"/>
                  <a:gd name="connsiteY121" fmla="*/ 1855254 h 2842784"/>
                  <a:gd name="connsiteX122" fmla="*/ 131949 w 1755924"/>
                  <a:gd name="connsiteY122" fmla="*/ 1921596 h 2842784"/>
                  <a:gd name="connsiteX123" fmla="*/ 129251 w 1755924"/>
                  <a:gd name="connsiteY123" fmla="*/ 1928586 h 2842784"/>
                  <a:gd name="connsiteX124" fmla="*/ 126553 w 1755924"/>
                  <a:gd name="connsiteY124" fmla="*/ 1935575 h 2842784"/>
                  <a:gd name="connsiteX125" fmla="*/ 123978 w 1755924"/>
                  <a:gd name="connsiteY125" fmla="*/ 1942565 h 2842784"/>
                  <a:gd name="connsiteX126" fmla="*/ 121403 w 1755924"/>
                  <a:gd name="connsiteY126" fmla="*/ 1949555 h 2842784"/>
                  <a:gd name="connsiteX127" fmla="*/ 254823 w 1755924"/>
                  <a:gd name="connsiteY127" fmla="*/ 1881005 h 2842784"/>
                  <a:gd name="connsiteX128" fmla="*/ 257030 w 1755924"/>
                  <a:gd name="connsiteY128" fmla="*/ 1874629 h 2842784"/>
                  <a:gd name="connsiteX129" fmla="*/ 259360 w 1755924"/>
                  <a:gd name="connsiteY129" fmla="*/ 1868130 h 2842784"/>
                  <a:gd name="connsiteX130" fmla="*/ 261690 w 1755924"/>
                  <a:gd name="connsiteY130" fmla="*/ 1861630 h 2842784"/>
                  <a:gd name="connsiteX131" fmla="*/ 264020 w 1755924"/>
                  <a:gd name="connsiteY131" fmla="*/ 1855131 h 2842784"/>
                  <a:gd name="connsiteX132" fmla="*/ 293942 w 1755924"/>
                  <a:gd name="connsiteY132" fmla="*/ 1777997 h 2842784"/>
                  <a:gd name="connsiteX133" fmla="*/ 165917 w 1755924"/>
                  <a:gd name="connsiteY133" fmla="*/ 1837350 h 2842784"/>
                  <a:gd name="connsiteX134" fmla="*/ 162974 w 1755924"/>
                  <a:gd name="connsiteY134" fmla="*/ 1844340 h 2842784"/>
                  <a:gd name="connsiteX135" fmla="*/ 160031 w 1755924"/>
                  <a:gd name="connsiteY135" fmla="*/ 1851329 h 2842784"/>
                  <a:gd name="connsiteX136" fmla="*/ 157088 w 1755924"/>
                  <a:gd name="connsiteY136" fmla="*/ 1858319 h 2842784"/>
                  <a:gd name="connsiteX137" fmla="*/ 154145 w 1755924"/>
                  <a:gd name="connsiteY137" fmla="*/ 1865309 h 2842784"/>
                  <a:gd name="connsiteX138" fmla="*/ 283518 w 1755924"/>
                  <a:gd name="connsiteY138" fmla="*/ 1803627 h 2842784"/>
                  <a:gd name="connsiteX139" fmla="*/ 286093 w 1755924"/>
                  <a:gd name="connsiteY139" fmla="*/ 1797127 h 2842784"/>
                  <a:gd name="connsiteX140" fmla="*/ 288669 w 1755924"/>
                  <a:gd name="connsiteY140" fmla="*/ 1790751 h 2842784"/>
                  <a:gd name="connsiteX141" fmla="*/ 291244 w 1755924"/>
                  <a:gd name="connsiteY141" fmla="*/ 1784374 h 2842784"/>
                  <a:gd name="connsiteX142" fmla="*/ 293819 w 1755924"/>
                  <a:gd name="connsiteY142" fmla="*/ 1777997 h 2842784"/>
                  <a:gd name="connsiteX143" fmla="*/ 327051 w 1755924"/>
                  <a:gd name="connsiteY143" fmla="*/ 1700741 h 2842784"/>
                  <a:gd name="connsiteX144" fmla="*/ 203196 w 1755924"/>
                  <a:gd name="connsiteY144" fmla="*/ 1753349 h 2842784"/>
                  <a:gd name="connsiteX145" fmla="*/ 200008 w 1755924"/>
                  <a:gd name="connsiteY145" fmla="*/ 1760339 h 2842784"/>
                  <a:gd name="connsiteX146" fmla="*/ 196819 w 1755924"/>
                  <a:gd name="connsiteY146" fmla="*/ 1767329 h 2842784"/>
                  <a:gd name="connsiteX147" fmla="*/ 193631 w 1755924"/>
                  <a:gd name="connsiteY147" fmla="*/ 1774318 h 2842784"/>
                  <a:gd name="connsiteX148" fmla="*/ 190443 w 1755924"/>
                  <a:gd name="connsiteY148" fmla="*/ 1781308 h 2842784"/>
                  <a:gd name="connsiteX149" fmla="*/ 315647 w 1755924"/>
                  <a:gd name="connsiteY149" fmla="*/ 1726493 h 2842784"/>
                  <a:gd name="connsiteX150" fmla="*/ 318467 w 1755924"/>
                  <a:gd name="connsiteY150" fmla="*/ 1720116 h 2842784"/>
                  <a:gd name="connsiteX151" fmla="*/ 321288 w 1755924"/>
                  <a:gd name="connsiteY151" fmla="*/ 1713740 h 2842784"/>
                  <a:gd name="connsiteX152" fmla="*/ 324108 w 1755924"/>
                  <a:gd name="connsiteY152" fmla="*/ 1707363 h 2842784"/>
                  <a:gd name="connsiteX153" fmla="*/ 326929 w 1755924"/>
                  <a:gd name="connsiteY153" fmla="*/ 1700986 h 2842784"/>
                  <a:gd name="connsiteX154" fmla="*/ 363104 w 1755924"/>
                  <a:gd name="connsiteY154" fmla="*/ 1623730 h 2842784"/>
                  <a:gd name="connsiteX155" fmla="*/ 243541 w 1755924"/>
                  <a:gd name="connsiteY155" fmla="*/ 1669716 h 2842784"/>
                  <a:gd name="connsiteX156" fmla="*/ 240107 w 1755924"/>
                  <a:gd name="connsiteY156" fmla="*/ 1676706 h 2842784"/>
                  <a:gd name="connsiteX157" fmla="*/ 236674 w 1755924"/>
                  <a:gd name="connsiteY157" fmla="*/ 1683695 h 2842784"/>
                  <a:gd name="connsiteX158" fmla="*/ 233240 w 1755924"/>
                  <a:gd name="connsiteY158" fmla="*/ 1690685 h 2842784"/>
                  <a:gd name="connsiteX159" fmla="*/ 229807 w 1755924"/>
                  <a:gd name="connsiteY159" fmla="*/ 1697675 h 2842784"/>
                  <a:gd name="connsiteX160" fmla="*/ 350841 w 1755924"/>
                  <a:gd name="connsiteY160" fmla="*/ 1649482 h 2842784"/>
                  <a:gd name="connsiteX161" fmla="*/ 353907 w 1755924"/>
                  <a:gd name="connsiteY161" fmla="*/ 1643105 h 2842784"/>
                  <a:gd name="connsiteX162" fmla="*/ 356973 w 1755924"/>
                  <a:gd name="connsiteY162" fmla="*/ 1636729 h 2842784"/>
                  <a:gd name="connsiteX163" fmla="*/ 360039 w 1755924"/>
                  <a:gd name="connsiteY163" fmla="*/ 1630352 h 2842784"/>
                  <a:gd name="connsiteX164" fmla="*/ 363104 w 1755924"/>
                  <a:gd name="connsiteY164" fmla="*/ 1623975 h 2842784"/>
                  <a:gd name="connsiteX165" fmla="*/ 401978 w 1755924"/>
                  <a:gd name="connsiteY165" fmla="*/ 1546842 h 2842784"/>
                  <a:gd name="connsiteX166" fmla="*/ 286707 w 1755924"/>
                  <a:gd name="connsiteY166" fmla="*/ 1586574 h 2842784"/>
                  <a:gd name="connsiteX167" fmla="*/ 283028 w 1755924"/>
                  <a:gd name="connsiteY167" fmla="*/ 1593441 h 2842784"/>
                  <a:gd name="connsiteX168" fmla="*/ 279349 w 1755924"/>
                  <a:gd name="connsiteY168" fmla="*/ 1600308 h 2842784"/>
                  <a:gd name="connsiteX169" fmla="*/ 275670 w 1755924"/>
                  <a:gd name="connsiteY169" fmla="*/ 1607175 h 2842784"/>
                  <a:gd name="connsiteX170" fmla="*/ 271991 w 1755924"/>
                  <a:gd name="connsiteY170" fmla="*/ 1614042 h 2842784"/>
                  <a:gd name="connsiteX171" fmla="*/ 388734 w 1755924"/>
                  <a:gd name="connsiteY171" fmla="*/ 1572226 h 2842784"/>
                  <a:gd name="connsiteX172" fmla="*/ 392045 w 1755924"/>
                  <a:gd name="connsiteY172" fmla="*/ 1565849 h 2842784"/>
                  <a:gd name="connsiteX173" fmla="*/ 395356 w 1755924"/>
                  <a:gd name="connsiteY173" fmla="*/ 1559472 h 2842784"/>
                  <a:gd name="connsiteX174" fmla="*/ 398667 w 1755924"/>
                  <a:gd name="connsiteY174" fmla="*/ 1553096 h 2842784"/>
                  <a:gd name="connsiteX175" fmla="*/ 401978 w 1755924"/>
                  <a:gd name="connsiteY175" fmla="*/ 1546719 h 2842784"/>
                  <a:gd name="connsiteX176" fmla="*/ 443672 w 1755924"/>
                  <a:gd name="connsiteY176" fmla="*/ 1470321 h 2842784"/>
                  <a:gd name="connsiteX177" fmla="*/ 332815 w 1755924"/>
                  <a:gd name="connsiteY177" fmla="*/ 1503799 h 2842784"/>
                  <a:gd name="connsiteX178" fmla="*/ 328891 w 1755924"/>
                  <a:gd name="connsiteY178" fmla="*/ 1510666 h 2842784"/>
                  <a:gd name="connsiteX179" fmla="*/ 324967 w 1755924"/>
                  <a:gd name="connsiteY179" fmla="*/ 1517533 h 2842784"/>
                  <a:gd name="connsiteX180" fmla="*/ 321043 w 1755924"/>
                  <a:gd name="connsiteY180" fmla="*/ 1524401 h 2842784"/>
                  <a:gd name="connsiteX181" fmla="*/ 317118 w 1755924"/>
                  <a:gd name="connsiteY181" fmla="*/ 1531268 h 2842784"/>
                  <a:gd name="connsiteX182" fmla="*/ 429569 w 1755924"/>
                  <a:gd name="connsiteY182" fmla="*/ 1495705 h 2842784"/>
                  <a:gd name="connsiteX183" fmla="*/ 433125 w 1755924"/>
                  <a:gd name="connsiteY183" fmla="*/ 1489329 h 2842784"/>
                  <a:gd name="connsiteX184" fmla="*/ 436682 w 1755924"/>
                  <a:gd name="connsiteY184" fmla="*/ 1482952 h 2842784"/>
                  <a:gd name="connsiteX185" fmla="*/ 440238 w 1755924"/>
                  <a:gd name="connsiteY185" fmla="*/ 1476575 h 2842784"/>
                  <a:gd name="connsiteX186" fmla="*/ 443794 w 1755924"/>
                  <a:gd name="connsiteY186" fmla="*/ 1470199 h 2842784"/>
                  <a:gd name="connsiteX187" fmla="*/ 487941 w 1755924"/>
                  <a:gd name="connsiteY187" fmla="*/ 1394169 h 2842784"/>
                  <a:gd name="connsiteX188" fmla="*/ 381376 w 1755924"/>
                  <a:gd name="connsiteY188" fmla="*/ 1421760 h 2842784"/>
                  <a:gd name="connsiteX189" fmla="*/ 377207 w 1755924"/>
                  <a:gd name="connsiteY189" fmla="*/ 1428627 h 2842784"/>
                  <a:gd name="connsiteX190" fmla="*/ 373037 w 1755924"/>
                  <a:gd name="connsiteY190" fmla="*/ 1435495 h 2842784"/>
                  <a:gd name="connsiteX191" fmla="*/ 368868 w 1755924"/>
                  <a:gd name="connsiteY191" fmla="*/ 1442362 h 2842784"/>
                  <a:gd name="connsiteX192" fmla="*/ 364821 w 1755924"/>
                  <a:gd name="connsiteY192" fmla="*/ 1449229 h 2842784"/>
                  <a:gd name="connsiteX193" fmla="*/ 472857 w 1755924"/>
                  <a:gd name="connsiteY193" fmla="*/ 1419675 h 2842784"/>
                  <a:gd name="connsiteX194" fmla="*/ 476659 w 1755924"/>
                  <a:gd name="connsiteY194" fmla="*/ 1413299 h 2842784"/>
                  <a:gd name="connsiteX195" fmla="*/ 480460 w 1755924"/>
                  <a:gd name="connsiteY195" fmla="*/ 1406922 h 2842784"/>
                  <a:gd name="connsiteX196" fmla="*/ 484262 w 1755924"/>
                  <a:gd name="connsiteY196" fmla="*/ 1400545 h 2842784"/>
                  <a:gd name="connsiteX197" fmla="*/ 488063 w 1755924"/>
                  <a:gd name="connsiteY197" fmla="*/ 1394169 h 2842784"/>
                  <a:gd name="connsiteX198" fmla="*/ 534662 w 1755924"/>
                  <a:gd name="connsiteY198" fmla="*/ 1318506 h 2842784"/>
                  <a:gd name="connsiteX199" fmla="*/ 432512 w 1755924"/>
                  <a:gd name="connsiteY199" fmla="*/ 1340335 h 2842784"/>
                  <a:gd name="connsiteX200" fmla="*/ 428220 w 1755924"/>
                  <a:gd name="connsiteY200" fmla="*/ 1347079 h 2842784"/>
                  <a:gd name="connsiteX201" fmla="*/ 423928 w 1755924"/>
                  <a:gd name="connsiteY201" fmla="*/ 1353824 h 2842784"/>
                  <a:gd name="connsiteX202" fmla="*/ 419636 w 1755924"/>
                  <a:gd name="connsiteY202" fmla="*/ 1360568 h 2842784"/>
                  <a:gd name="connsiteX203" fmla="*/ 415344 w 1755924"/>
                  <a:gd name="connsiteY203" fmla="*/ 1367313 h 2842784"/>
                  <a:gd name="connsiteX204" fmla="*/ 518843 w 1755924"/>
                  <a:gd name="connsiteY204" fmla="*/ 1343645 h 2842784"/>
                  <a:gd name="connsiteX205" fmla="*/ 522767 w 1755924"/>
                  <a:gd name="connsiteY205" fmla="*/ 1337391 h 2842784"/>
                  <a:gd name="connsiteX206" fmla="*/ 526691 w 1755924"/>
                  <a:gd name="connsiteY206" fmla="*/ 1331137 h 2842784"/>
                  <a:gd name="connsiteX207" fmla="*/ 530616 w 1755924"/>
                  <a:gd name="connsiteY207" fmla="*/ 1324883 h 2842784"/>
                  <a:gd name="connsiteX208" fmla="*/ 534540 w 1755924"/>
                  <a:gd name="connsiteY208" fmla="*/ 1318629 h 2842784"/>
                  <a:gd name="connsiteX209" fmla="*/ 583591 w 1755924"/>
                  <a:gd name="connsiteY209" fmla="*/ 1243458 h 2842784"/>
                  <a:gd name="connsiteX210" fmla="*/ 485856 w 1755924"/>
                  <a:gd name="connsiteY210" fmla="*/ 1259767 h 2842784"/>
                  <a:gd name="connsiteX211" fmla="*/ 481319 w 1755924"/>
                  <a:gd name="connsiteY211" fmla="*/ 1266512 h 2842784"/>
                  <a:gd name="connsiteX212" fmla="*/ 476781 w 1755924"/>
                  <a:gd name="connsiteY212" fmla="*/ 1273257 h 2842784"/>
                  <a:gd name="connsiteX213" fmla="*/ 472244 w 1755924"/>
                  <a:gd name="connsiteY213" fmla="*/ 1280001 h 2842784"/>
                  <a:gd name="connsiteX214" fmla="*/ 467829 w 1755924"/>
                  <a:gd name="connsiteY214" fmla="*/ 1286623 h 2842784"/>
                  <a:gd name="connsiteX215" fmla="*/ 567036 w 1755924"/>
                  <a:gd name="connsiteY215" fmla="*/ 1268474 h 2842784"/>
                  <a:gd name="connsiteX216" fmla="*/ 571206 w 1755924"/>
                  <a:gd name="connsiteY216" fmla="*/ 1262220 h 2842784"/>
                  <a:gd name="connsiteX217" fmla="*/ 575375 w 1755924"/>
                  <a:gd name="connsiteY217" fmla="*/ 1255966 h 2842784"/>
                  <a:gd name="connsiteX218" fmla="*/ 579544 w 1755924"/>
                  <a:gd name="connsiteY218" fmla="*/ 1249712 h 2842784"/>
                  <a:gd name="connsiteX219" fmla="*/ 583714 w 1755924"/>
                  <a:gd name="connsiteY219" fmla="*/ 1243458 h 2842784"/>
                  <a:gd name="connsiteX220" fmla="*/ 541407 w 1755924"/>
                  <a:gd name="connsiteY220" fmla="*/ 1180181 h 2842784"/>
                  <a:gd name="connsiteX221" fmla="*/ 536747 w 1755924"/>
                  <a:gd name="connsiteY221" fmla="*/ 1186803 h 2842784"/>
                  <a:gd name="connsiteX222" fmla="*/ 532087 w 1755924"/>
                  <a:gd name="connsiteY222" fmla="*/ 1193425 h 2842784"/>
                  <a:gd name="connsiteX223" fmla="*/ 527427 w 1755924"/>
                  <a:gd name="connsiteY223" fmla="*/ 1200047 h 2842784"/>
                  <a:gd name="connsiteX224" fmla="*/ 522767 w 1755924"/>
                  <a:gd name="connsiteY224" fmla="*/ 1206669 h 2842784"/>
                  <a:gd name="connsiteX225" fmla="*/ 617559 w 1755924"/>
                  <a:gd name="connsiteY225" fmla="*/ 1193916 h 2842784"/>
                  <a:gd name="connsiteX226" fmla="*/ 621851 w 1755924"/>
                  <a:gd name="connsiteY226" fmla="*/ 1187784 h 2842784"/>
                  <a:gd name="connsiteX227" fmla="*/ 626143 w 1755924"/>
                  <a:gd name="connsiteY227" fmla="*/ 1181653 h 2842784"/>
                  <a:gd name="connsiteX228" fmla="*/ 630435 w 1755924"/>
                  <a:gd name="connsiteY228" fmla="*/ 1175521 h 2842784"/>
                  <a:gd name="connsiteX229" fmla="*/ 634850 w 1755924"/>
                  <a:gd name="connsiteY229" fmla="*/ 1169390 h 2842784"/>
                  <a:gd name="connsiteX230" fmla="*/ 541407 w 1755924"/>
                  <a:gd name="connsiteY230" fmla="*/ 1180426 h 2842784"/>
                  <a:gd name="connsiteX231" fmla="*/ 599042 w 1755924"/>
                  <a:gd name="connsiteY231" fmla="*/ 1101331 h 2842784"/>
                  <a:gd name="connsiteX232" fmla="*/ 594137 w 1755924"/>
                  <a:gd name="connsiteY232" fmla="*/ 1107830 h 2842784"/>
                  <a:gd name="connsiteX233" fmla="*/ 589232 w 1755924"/>
                  <a:gd name="connsiteY233" fmla="*/ 1114329 h 2842784"/>
                  <a:gd name="connsiteX234" fmla="*/ 584327 w 1755924"/>
                  <a:gd name="connsiteY234" fmla="*/ 1120829 h 2842784"/>
                  <a:gd name="connsiteX235" fmla="*/ 579544 w 1755924"/>
                  <a:gd name="connsiteY235" fmla="*/ 1127328 h 2842784"/>
                  <a:gd name="connsiteX236" fmla="*/ 669922 w 1755924"/>
                  <a:gd name="connsiteY236" fmla="*/ 1119848 h 2842784"/>
                  <a:gd name="connsiteX237" fmla="*/ 674337 w 1755924"/>
                  <a:gd name="connsiteY237" fmla="*/ 1113716 h 2842784"/>
                  <a:gd name="connsiteX238" fmla="*/ 678874 w 1755924"/>
                  <a:gd name="connsiteY238" fmla="*/ 1107585 h 2842784"/>
                  <a:gd name="connsiteX239" fmla="*/ 683411 w 1755924"/>
                  <a:gd name="connsiteY239" fmla="*/ 1101453 h 2842784"/>
                  <a:gd name="connsiteX240" fmla="*/ 687948 w 1755924"/>
                  <a:gd name="connsiteY240" fmla="*/ 1095322 h 2842784"/>
                  <a:gd name="connsiteX241" fmla="*/ 599042 w 1755924"/>
                  <a:gd name="connsiteY241" fmla="*/ 1101085 h 2842784"/>
                  <a:gd name="connsiteX242" fmla="*/ 658640 w 1755924"/>
                  <a:gd name="connsiteY242" fmla="*/ 1023339 h 2842784"/>
                  <a:gd name="connsiteX243" fmla="*/ 653612 w 1755924"/>
                  <a:gd name="connsiteY243" fmla="*/ 1029838 h 2842784"/>
                  <a:gd name="connsiteX244" fmla="*/ 648585 w 1755924"/>
                  <a:gd name="connsiteY244" fmla="*/ 1036337 h 2842784"/>
                  <a:gd name="connsiteX245" fmla="*/ 643557 w 1755924"/>
                  <a:gd name="connsiteY245" fmla="*/ 1042837 h 2842784"/>
                  <a:gd name="connsiteX246" fmla="*/ 638529 w 1755924"/>
                  <a:gd name="connsiteY246" fmla="*/ 1049336 h 2842784"/>
                  <a:gd name="connsiteX247" fmla="*/ 724492 w 1755924"/>
                  <a:gd name="connsiteY247" fmla="*/ 1047006 h 2842784"/>
                  <a:gd name="connsiteX248" fmla="*/ 729152 w 1755924"/>
                  <a:gd name="connsiteY248" fmla="*/ 1040874 h 2842784"/>
                  <a:gd name="connsiteX249" fmla="*/ 733812 w 1755924"/>
                  <a:gd name="connsiteY249" fmla="*/ 1034743 h 2842784"/>
                  <a:gd name="connsiteX250" fmla="*/ 738472 w 1755924"/>
                  <a:gd name="connsiteY250" fmla="*/ 1028734 h 2842784"/>
                  <a:gd name="connsiteX251" fmla="*/ 743132 w 1755924"/>
                  <a:gd name="connsiteY251" fmla="*/ 1022725 h 2842784"/>
                  <a:gd name="connsiteX252" fmla="*/ 658763 w 1755924"/>
                  <a:gd name="connsiteY252" fmla="*/ 1023339 h 2842784"/>
                  <a:gd name="connsiteX253" fmla="*/ 720323 w 1755924"/>
                  <a:gd name="connsiteY253" fmla="*/ 946328 h 2842784"/>
                  <a:gd name="connsiteX254" fmla="*/ 715172 w 1755924"/>
                  <a:gd name="connsiteY254" fmla="*/ 952704 h 2842784"/>
                  <a:gd name="connsiteX255" fmla="*/ 710022 w 1755924"/>
                  <a:gd name="connsiteY255" fmla="*/ 959081 h 2842784"/>
                  <a:gd name="connsiteX256" fmla="*/ 704871 w 1755924"/>
                  <a:gd name="connsiteY256" fmla="*/ 965458 h 2842784"/>
                  <a:gd name="connsiteX257" fmla="*/ 699721 w 1755924"/>
                  <a:gd name="connsiteY257" fmla="*/ 971957 h 2842784"/>
                  <a:gd name="connsiteX258" fmla="*/ 781146 w 1755924"/>
                  <a:gd name="connsiteY258" fmla="*/ 974655 h 2842784"/>
                  <a:gd name="connsiteX259" fmla="*/ 785929 w 1755924"/>
                  <a:gd name="connsiteY259" fmla="*/ 968646 h 2842784"/>
                  <a:gd name="connsiteX260" fmla="*/ 790712 w 1755924"/>
                  <a:gd name="connsiteY260" fmla="*/ 962637 h 2842784"/>
                  <a:gd name="connsiteX261" fmla="*/ 795494 w 1755924"/>
                  <a:gd name="connsiteY261" fmla="*/ 956628 h 2842784"/>
                  <a:gd name="connsiteX262" fmla="*/ 800277 w 1755924"/>
                  <a:gd name="connsiteY262" fmla="*/ 950742 h 2842784"/>
                  <a:gd name="connsiteX263" fmla="*/ 720445 w 1755924"/>
                  <a:gd name="connsiteY263" fmla="*/ 946328 h 2842784"/>
                  <a:gd name="connsiteX264" fmla="*/ 783844 w 1755924"/>
                  <a:gd name="connsiteY264" fmla="*/ 870298 h 2842784"/>
                  <a:gd name="connsiteX265" fmla="*/ 778449 w 1755924"/>
                  <a:gd name="connsiteY265" fmla="*/ 876552 h 2842784"/>
                  <a:gd name="connsiteX266" fmla="*/ 773053 w 1755924"/>
                  <a:gd name="connsiteY266" fmla="*/ 882806 h 2842784"/>
                  <a:gd name="connsiteX267" fmla="*/ 767657 w 1755924"/>
                  <a:gd name="connsiteY267" fmla="*/ 889060 h 2842784"/>
                  <a:gd name="connsiteX268" fmla="*/ 762384 w 1755924"/>
                  <a:gd name="connsiteY268" fmla="*/ 895437 h 2842784"/>
                  <a:gd name="connsiteX269" fmla="*/ 839150 w 1755924"/>
                  <a:gd name="connsiteY269" fmla="*/ 903285 h 2842784"/>
                  <a:gd name="connsiteX270" fmla="*/ 844055 w 1755924"/>
                  <a:gd name="connsiteY270" fmla="*/ 897399 h 2842784"/>
                  <a:gd name="connsiteX271" fmla="*/ 848960 w 1755924"/>
                  <a:gd name="connsiteY271" fmla="*/ 891513 h 2842784"/>
                  <a:gd name="connsiteX272" fmla="*/ 853865 w 1755924"/>
                  <a:gd name="connsiteY272" fmla="*/ 885626 h 2842784"/>
                  <a:gd name="connsiteX273" fmla="*/ 858893 w 1755924"/>
                  <a:gd name="connsiteY273" fmla="*/ 879740 h 2842784"/>
                  <a:gd name="connsiteX274" fmla="*/ 783599 w 1755924"/>
                  <a:gd name="connsiteY274" fmla="*/ 870298 h 2842784"/>
                  <a:gd name="connsiteX275" fmla="*/ 849206 w 1755924"/>
                  <a:gd name="connsiteY275" fmla="*/ 795494 h 2842784"/>
                  <a:gd name="connsiteX276" fmla="*/ 843687 w 1755924"/>
                  <a:gd name="connsiteY276" fmla="*/ 801748 h 2842784"/>
                  <a:gd name="connsiteX277" fmla="*/ 838169 w 1755924"/>
                  <a:gd name="connsiteY277" fmla="*/ 808002 h 2842784"/>
                  <a:gd name="connsiteX278" fmla="*/ 832651 w 1755924"/>
                  <a:gd name="connsiteY278" fmla="*/ 814256 h 2842784"/>
                  <a:gd name="connsiteX279" fmla="*/ 827132 w 1755924"/>
                  <a:gd name="connsiteY279" fmla="*/ 820510 h 2842784"/>
                  <a:gd name="connsiteX280" fmla="*/ 899361 w 1755924"/>
                  <a:gd name="connsiteY280" fmla="*/ 833264 h 2842784"/>
                  <a:gd name="connsiteX281" fmla="*/ 904511 w 1755924"/>
                  <a:gd name="connsiteY281" fmla="*/ 827378 h 2842784"/>
                  <a:gd name="connsiteX282" fmla="*/ 909662 w 1755924"/>
                  <a:gd name="connsiteY282" fmla="*/ 821614 h 2842784"/>
                  <a:gd name="connsiteX283" fmla="*/ 914812 w 1755924"/>
                  <a:gd name="connsiteY283" fmla="*/ 815850 h 2842784"/>
                  <a:gd name="connsiteX284" fmla="*/ 919962 w 1755924"/>
                  <a:gd name="connsiteY284" fmla="*/ 810087 h 2842784"/>
                  <a:gd name="connsiteX285" fmla="*/ 849328 w 1755924"/>
                  <a:gd name="connsiteY285" fmla="*/ 795739 h 2842784"/>
                  <a:gd name="connsiteX286" fmla="*/ 916038 w 1755924"/>
                  <a:gd name="connsiteY286" fmla="*/ 721794 h 2842784"/>
                  <a:gd name="connsiteX287" fmla="*/ 910397 w 1755924"/>
                  <a:gd name="connsiteY287" fmla="*/ 727926 h 2842784"/>
                  <a:gd name="connsiteX288" fmla="*/ 904756 w 1755924"/>
                  <a:gd name="connsiteY288" fmla="*/ 734057 h 2842784"/>
                  <a:gd name="connsiteX289" fmla="*/ 899115 w 1755924"/>
                  <a:gd name="connsiteY289" fmla="*/ 740188 h 2842784"/>
                  <a:gd name="connsiteX290" fmla="*/ 893475 w 1755924"/>
                  <a:gd name="connsiteY290" fmla="*/ 746320 h 2842784"/>
                  <a:gd name="connsiteX291" fmla="*/ 961043 w 1755924"/>
                  <a:gd name="connsiteY291" fmla="*/ 763856 h 2842784"/>
                  <a:gd name="connsiteX292" fmla="*/ 966316 w 1755924"/>
                  <a:gd name="connsiteY292" fmla="*/ 758092 h 2842784"/>
                  <a:gd name="connsiteX293" fmla="*/ 971589 w 1755924"/>
                  <a:gd name="connsiteY293" fmla="*/ 752329 h 2842784"/>
                  <a:gd name="connsiteX294" fmla="*/ 976862 w 1755924"/>
                  <a:gd name="connsiteY294" fmla="*/ 746565 h 2842784"/>
                  <a:gd name="connsiteX295" fmla="*/ 982135 w 1755924"/>
                  <a:gd name="connsiteY295" fmla="*/ 740924 h 2842784"/>
                  <a:gd name="connsiteX296" fmla="*/ 916161 w 1755924"/>
                  <a:gd name="connsiteY296" fmla="*/ 721794 h 2842784"/>
                  <a:gd name="connsiteX297" fmla="*/ 984588 w 1755924"/>
                  <a:gd name="connsiteY297" fmla="*/ 649320 h 2842784"/>
                  <a:gd name="connsiteX298" fmla="*/ 978824 w 1755924"/>
                  <a:gd name="connsiteY298" fmla="*/ 655329 h 2842784"/>
                  <a:gd name="connsiteX299" fmla="*/ 973061 w 1755924"/>
                  <a:gd name="connsiteY299" fmla="*/ 661338 h 2842784"/>
                  <a:gd name="connsiteX300" fmla="*/ 967297 w 1755924"/>
                  <a:gd name="connsiteY300" fmla="*/ 667347 h 2842784"/>
                  <a:gd name="connsiteX301" fmla="*/ 961534 w 1755924"/>
                  <a:gd name="connsiteY301" fmla="*/ 673356 h 2842784"/>
                  <a:gd name="connsiteX302" fmla="*/ 1024442 w 1755924"/>
                  <a:gd name="connsiteY302" fmla="*/ 695551 h 2842784"/>
                  <a:gd name="connsiteX303" fmla="*/ 1029838 w 1755924"/>
                  <a:gd name="connsiteY303" fmla="*/ 689910 h 2842784"/>
                  <a:gd name="connsiteX304" fmla="*/ 1035234 w 1755924"/>
                  <a:gd name="connsiteY304" fmla="*/ 684270 h 2842784"/>
                  <a:gd name="connsiteX305" fmla="*/ 1040629 w 1755924"/>
                  <a:gd name="connsiteY305" fmla="*/ 678629 h 2842784"/>
                  <a:gd name="connsiteX306" fmla="*/ 1046025 w 1755924"/>
                  <a:gd name="connsiteY306" fmla="*/ 672988 h 2842784"/>
                  <a:gd name="connsiteX307" fmla="*/ 984711 w 1755924"/>
                  <a:gd name="connsiteY307" fmla="*/ 649320 h 2842784"/>
                  <a:gd name="connsiteX308" fmla="*/ 1054609 w 1755924"/>
                  <a:gd name="connsiteY308" fmla="*/ 578195 h 2842784"/>
                  <a:gd name="connsiteX309" fmla="*/ 1048723 w 1755924"/>
                  <a:gd name="connsiteY309" fmla="*/ 584082 h 2842784"/>
                  <a:gd name="connsiteX310" fmla="*/ 1042837 w 1755924"/>
                  <a:gd name="connsiteY310" fmla="*/ 589968 h 2842784"/>
                  <a:gd name="connsiteX311" fmla="*/ 1036950 w 1755924"/>
                  <a:gd name="connsiteY311" fmla="*/ 595854 h 2842784"/>
                  <a:gd name="connsiteX312" fmla="*/ 1031064 w 1755924"/>
                  <a:gd name="connsiteY312" fmla="*/ 601740 h 2842784"/>
                  <a:gd name="connsiteX313" fmla="*/ 1089190 w 1755924"/>
                  <a:gd name="connsiteY313" fmla="*/ 628473 h 2842784"/>
                  <a:gd name="connsiteX314" fmla="*/ 1094586 w 1755924"/>
                  <a:gd name="connsiteY314" fmla="*/ 622955 h 2842784"/>
                  <a:gd name="connsiteX315" fmla="*/ 1100104 w 1755924"/>
                  <a:gd name="connsiteY315" fmla="*/ 617437 h 2842784"/>
                  <a:gd name="connsiteX316" fmla="*/ 1105623 w 1755924"/>
                  <a:gd name="connsiteY316" fmla="*/ 611918 h 2842784"/>
                  <a:gd name="connsiteX317" fmla="*/ 1111141 w 1755924"/>
                  <a:gd name="connsiteY317" fmla="*/ 606400 h 2842784"/>
                  <a:gd name="connsiteX318" fmla="*/ 1054486 w 1755924"/>
                  <a:gd name="connsiteY318" fmla="*/ 578195 h 2842784"/>
                  <a:gd name="connsiteX319" fmla="*/ 1126102 w 1755924"/>
                  <a:gd name="connsiteY319" fmla="*/ 508297 h 2842784"/>
                  <a:gd name="connsiteX320" fmla="*/ 1120093 w 1755924"/>
                  <a:gd name="connsiteY320" fmla="*/ 514061 h 2842784"/>
                  <a:gd name="connsiteX321" fmla="*/ 1114084 w 1755924"/>
                  <a:gd name="connsiteY321" fmla="*/ 519824 h 2842784"/>
                  <a:gd name="connsiteX322" fmla="*/ 1108075 w 1755924"/>
                  <a:gd name="connsiteY322" fmla="*/ 525588 h 2842784"/>
                  <a:gd name="connsiteX323" fmla="*/ 1102066 w 1755924"/>
                  <a:gd name="connsiteY323" fmla="*/ 531351 h 2842784"/>
                  <a:gd name="connsiteX324" fmla="*/ 1155533 w 1755924"/>
                  <a:gd name="connsiteY324" fmla="*/ 562622 h 2842784"/>
                  <a:gd name="connsiteX325" fmla="*/ 1161174 w 1755924"/>
                  <a:gd name="connsiteY325" fmla="*/ 557226 h 2842784"/>
                  <a:gd name="connsiteX326" fmla="*/ 1166815 w 1755924"/>
                  <a:gd name="connsiteY326" fmla="*/ 551830 h 2842784"/>
                  <a:gd name="connsiteX327" fmla="*/ 1172456 w 1755924"/>
                  <a:gd name="connsiteY327" fmla="*/ 546435 h 2842784"/>
                  <a:gd name="connsiteX328" fmla="*/ 1178096 w 1755924"/>
                  <a:gd name="connsiteY328" fmla="*/ 541039 h 2842784"/>
                  <a:gd name="connsiteX329" fmla="*/ 1126102 w 1755924"/>
                  <a:gd name="connsiteY329" fmla="*/ 508420 h 2842784"/>
                  <a:gd name="connsiteX330" fmla="*/ 1199066 w 1755924"/>
                  <a:gd name="connsiteY330" fmla="*/ 439625 h 2842784"/>
                  <a:gd name="connsiteX331" fmla="*/ 1192935 w 1755924"/>
                  <a:gd name="connsiteY331" fmla="*/ 445266 h 2842784"/>
                  <a:gd name="connsiteX332" fmla="*/ 1186803 w 1755924"/>
                  <a:gd name="connsiteY332" fmla="*/ 450907 h 2842784"/>
                  <a:gd name="connsiteX333" fmla="*/ 1180672 w 1755924"/>
                  <a:gd name="connsiteY333" fmla="*/ 456548 h 2842784"/>
                  <a:gd name="connsiteX334" fmla="*/ 1174540 w 1755924"/>
                  <a:gd name="connsiteY334" fmla="*/ 462189 h 2842784"/>
                  <a:gd name="connsiteX335" fmla="*/ 1223224 w 1755924"/>
                  <a:gd name="connsiteY335" fmla="*/ 497751 h 2842784"/>
                  <a:gd name="connsiteX336" fmla="*/ 1228865 w 1755924"/>
                  <a:gd name="connsiteY336" fmla="*/ 492478 h 2842784"/>
                  <a:gd name="connsiteX337" fmla="*/ 1234628 w 1755924"/>
                  <a:gd name="connsiteY337" fmla="*/ 487205 h 2842784"/>
                  <a:gd name="connsiteX338" fmla="*/ 1240392 w 1755924"/>
                  <a:gd name="connsiteY338" fmla="*/ 481932 h 2842784"/>
                  <a:gd name="connsiteX339" fmla="*/ 1246155 w 1755924"/>
                  <a:gd name="connsiteY339" fmla="*/ 476659 h 2842784"/>
                  <a:gd name="connsiteX340" fmla="*/ 1199066 w 1755924"/>
                  <a:gd name="connsiteY340" fmla="*/ 439625 h 2842784"/>
                  <a:gd name="connsiteX341" fmla="*/ 1273134 w 1755924"/>
                  <a:gd name="connsiteY341" fmla="*/ 372424 h 2842784"/>
                  <a:gd name="connsiteX342" fmla="*/ 1266880 w 1755924"/>
                  <a:gd name="connsiteY342" fmla="*/ 377942 h 2842784"/>
                  <a:gd name="connsiteX343" fmla="*/ 1260626 w 1755924"/>
                  <a:gd name="connsiteY343" fmla="*/ 383461 h 2842784"/>
                  <a:gd name="connsiteX344" fmla="*/ 1254372 w 1755924"/>
                  <a:gd name="connsiteY344" fmla="*/ 388979 h 2842784"/>
                  <a:gd name="connsiteX345" fmla="*/ 1248240 w 1755924"/>
                  <a:gd name="connsiteY345" fmla="*/ 394497 h 2842784"/>
                  <a:gd name="connsiteX346" fmla="*/ 1292141 w 1755924"/>
                  <a:gd name="connsiteY346" fmla="*/ 434474 h 2842784"/>
                  <a:gd name="connsiteX347" fmla="*/ 1297905 w 1755924"/>
                  <a:gd name="connsiteY347" fmla="*/ 429201 h 2842784"/>
                  <a:gd name="connsiteX348" fmla="*/ 1303668 w 1755924"/>
                  <a:gd name="connsiteY348" fmla="*/ 423928 h 2842784"/>
                  <a:gd name="connsiteX349" fmla="*/ 1309432 w 1755924"/>
                  <a:gd name="connsiteY349" fmla="*/ 418778 h 2842784"/>
                  <a:gd name="connsiteX350" fmla="*/ 1315318 w 1755924"/>
                  <a:gd name="connsiteY350" fmla="*/ 413627 h 2842784"/>
                  <a:gd name="connsiteX351" fmla="*/ 1272889 w 1755924"/>
                  <a:gd name="connsiteY351" fmla="*/ 372302 h 2842784"/>
                  <a:gd name="connsiteX352" fmla="*/ 1348673 w 1755924"/>
                  <a:gd name="connsiteY352" fmla="*/ 306695 h 2842784"/>
                  <a:gd name="connsiteX353" fmla="*/ 1342297 w 1755924"/>
                  <a:gd name="connsiteY353" fmla="*/ 312091 h 2842784"/>
                  <a:gd name="connsiteX354" fmla="*/ 1336043 w 1755924"/>
                  <a:gd name="connsiteY354" fmla="*/ 317486 h 2842784"/>
                  <a:gd name="connsiteX355" fmla="*/ 1329788 w 1755924"/>
                  <a:gd name="connsiteY355" fmla="*/ 322882 h 2842784"/>
                  <a:gd name="connsiteX356" fmla="*/ 1323534 w 1755924"/>
                  <a:gd name="connsiteY356" fmla="*/ 328278 h 2842784"/>
                  <a:gd name="connsiteX357" fmla="*/ 1362653 w 1755924"/>
                  <a:gd name="connsiteY357" fmla="*/ 372424 h 2842784"/>
                  <a:gd name="connsiteX358" fmla="*/ 1368539 w 1755924"/>
                  <a:gd name="connsiteY358" fmla="*/ 367274 h 2842784"/>
                  <a:gd name="connsiteX359" fmla="*/ 1374425 w 1755924"/>
                  <a:gd name="connsiteY359" fmla="*/ 362123 h 2842784"/>
                  <a:gd name="connsiteX360" fmla="*/ 1380312 w 1755924"/>
                  <a:gd name="connsiteY360" fmla="*/ 357095 h 2842784"/>
                  <a:gd name="connsiteX361" fmla="*/ 1386198 w 1755924"/>
                  <a:gd name="connsiteY361" fmla="*/ 352068 h 2842784"/>
                  <a:gd name="connsiteX362" fmla="*/ 1348673 w 1755924"/>
                  <a:gd name="connsiteY362" fmla="*/ 306572 h 2842784"/>
                  <a:gd name="connsiteX363" fmla="*/ 1425316 w 1755924"/>
                  <a:gd name="connsiteY363" fmla="*/ 242315 h 2842784"/>
                  <a:gd name="connsiteX364" fmla="*/ 1418817 w 1755924"/>
                  <a:gd name="connsiteY364" fmla="*/ 247588 h 2842784"/>
                  <a:gd name="connsiteX365" fmla="*/ 1412440 w 1755924"/>
                  <a:gd name="connsiteY365" fmla="*/ 252861 h 2842784"/>
                  <a:gd name="connsiteX366" fmla="*/ 1406064 w 1755924"/>
                  <a:gd name="connsiteY366" fmla="*/ 258134 h 2842784"/>
                  <a:gd name="connsiteX367" fmla="*/ 1399687 w 1755924"/>
                  <a:gd name="connsiteY367" fmla="*/ 263530 h 2842784"/>
                  <a:gd name="connsiteX368" fmla="*/ 1434023 w 1755924"/>
                  <a:gd name="connsiteY368" fmla="*/ 311845 h 2842784"/>
                  <a:gd name="connsiteX369" fmla="*/ 1440032 w 1755924"/>
                  <a:gd name="connsiteY369" fmla="*/ 306818 h 2842784"/>
                  <a:gd name="connsiteX370" fmla="*/ 1446041 w 1755924"/>
                  <a:gd name="connsiteY370" fmla="*/ 301790 h 2842784"/>
                  <a:gd name="connsiteX371" fmla="*/ 1452049 w 1755924"/>
                  <a:gd name="connsiteY371" fmla="*/ 296762 h 2842784"/>
                  <a:gd name="connsiteX372" fmla="*/ 1458058 w 1755924"/>
                  <a:gd name="connsiteY372" fmla="*/ 291734 h 2842784"/>
                  <a:gd name="connsiteX373" fmla="*/ 1425439 w 1755924"/>
                  <a:gd name="connsiteY373" fmla="*/ 242069 h 2842784"/>
                  <a:gd name="connsiteX374" fmla="*/ 1503186 w 1755924"/>
                  <a:gd name="connsiteY374" fmla="*/ 179406 h 2842784"/>
                  <a:gd name="connsiteX375" fmla="*/ 1496687 w 1755924"/>
                  <a:gd name="connsiteY375" fmla="*/ 184557 h 2842784"/>
                  <a:gd name="connsiteX376" fmla="*/ 1490187 w 1755924"/>
                  <a:gd name="connsiteY376" fmla="*/ 189707 h 2842784"/>
                  <a:gd name="connsiteX377" fmla="*/ 1483688 w 1755924"/>
                  <a:gd name="connsiteY377" fmla="*/ 194857 h 2842784"/>
                  <a:gd name="connsiteX378" fmla="*/ 1477188 w 1755924"/>
                  <a:gd name="connsiteY378" fmla="*/ 200008 h 2842784"/>
                  <a:gd name="connsiteX379" fmla="*/ 1506619 w 1755924"/>
                  <a:gd name="connsiteY379" fmla="*/ 252370 h 2842784"/>
                  <a:gd name="connsiteX380" fmla="*/ 1512751 w 1755924"/>
                  <a:gd name="connsiteY380" fmla="*/ 247465 h 2842784"/>
                  <a:gd name="connsiteX381" fmla="*/ 1518882 w 1755924"/>
                  <a:gd name="connsiteY381" fmla="*/ 242560 h 2842784"/>
                  <a:gd name="connsiteX382" fmla="*/ 1525014 w 1755924"/>
                  <a:gd name="connsiteY382" fmla="*/ 237655 h 2842784"/>
                  <a:gd name="connsiteX383" fmla="*/ 1531145 w 1755924"/>
                  <a:gd name="connsiteY383" fmla="*/ 232872 h 2842784"/>
                  <a:gd name="connsiteX384" fmla="*/ 1503308 w 1755924"/>
                  <a:gd name="connsiteY384" fmla="*/ 179161 h 2842784"/>
                  <a:gd name="connsiteX385" fmla="*/ 1582159 w 1755924"/>
                  <a:gd name="connsiteY385" fmla="*/ 118092 h 2842784"/>
                  <a:gd name="connsiteX386" fmla="*/ 1575537 w 1755924"/>
                  <a:gd name="connsiteY386" fmla="*/ 123119 h 2842784"/>
                  <a:gd name="connsiteX387" fmla="*/ 1568915 w 1755924"/>
                  <a:gd name="connsiteY387" fmla="*/ 128147 h 2842784"/>
                  <a:gd name="connsiteX388" fmla="*/ 1562293 w 1755924"/>
                  <a:gd name="connsiteY388" fmla="*/ 133175 h 2842784"/>
                  <a:gd name="connsiteX389" fmla="*/ 1555671 w 1755924"/>
                  <a:gd name="connsiteY389" fmla="*/ 138203 h 2842784"/>
                  <a:gd name="connsiteX390" fmla="*/ 1580197 w 1755924"/>
                  <a:gd name="connsiteY390" fmla="*/ 194612 h 2842784"/>
                  <a:gd name="connsiteX391" fmla="*/ 1586328 w 1755924"/>
                  <a:gd name="connsiteY391" fmla="*/ 189830 h 2842784"/>
                  <a:gd name="connsiteX392" fmla="*/ 1592460 w 1755924"/>
                  <a:gd name="connsiteY392" fmla="*/ 185047 h 2842784"/>
                  <a:gd name="connsiteX393" fmla="*/ 1598591 w 1755924"/>
                  <a:gd name="connsiteY393" fmla="*/ 180265 h 2842784"/>
                  <a:gd name="connsiteX394" fmla="*/ 1604845 w 1755924"/>
                  <a:gd name="connsiteY394" fmla="*/ 175482 h 2842784"/>
                  <a:gd name="connsiteX395" fmla="*/ 1582036 w 1755924"/>
                  <a:gd name="connsiteY395" fmla="*/ 117724 h 2842784"/>
                  <a:gd name="connsiteX396" fmla="*/ 1662113 w 1755924"/>
                  <a:gd name="connsiteY396" fmla="*/ 58249 h 2842784"/>
                  <a:gd name="connsiteX397" fmla="*/ 1655368 w 1755924"/>
                  <a:gd name="connsiteY397" fmla="*/ 63154 h 2842784"/>
                  <a:gd name="connsiteX398" fmla="*/ 1648624 w 1755924"/>
                  <a:gd name="connsiteY398" fmla="*/ 68059 h 2842784"/>
                  <a:gd name="connsiteX399" fmla="*/ 1641879 w 1755924"/>
                  <a:gd name="connsiteY399" fmla="*/ 72964 h 2842784"/>
                  <a:gd name="connsiteX400" fmla="*/ 1635135 w 1755924"/>
                  <a:gd name="connsiteY400" fmla="*/ 77869 h 2842784"/>
                  <a:gd name="connsiteX401" fmla="*/ 1654510 w 1755924"/>
                  <a:gd name="connsiteY401" fmla="*/ 138203 h 2842784"/>
                  <a:gd name="connsiteX402" fmla="*/ 1660764 w 1755924"/>
                  <a:gd name="connsiteY402" fmla="*/ 133543 h 2842784"/>
                  <a:gd name="connsiteX403" fmla="*/ 1667018 w 1755924"/>
                  <a:gd name="connsiteY403" fmla="*/ 128883 h 2842784"/>
                  <a:gd name="connsiteX404" fmla="*/ 1673272 w 1755924"/>
                  <a:gd name="connsiteY404" fmla="*/ 124223 h 2842784"/>
                  <a:gd name="connsiteX405" fmla="*/ 1679526 w 1755924"/>
                  <a:gd name="connsiteY405" fmla="*/ 119686 h 2842784"/>
                  <a:gd name="connsiteX406" fmla="*/ 1661745 w 1755924"/>
                  <a:gd name="connsiteY406" fmla="*/ 58003 h 2842784"/>
                  <a:gd name="connsiteX407" fmla="*/ 1743171 w 1755924"/>
                  <a:gd name="connsiteY407" fmla="*/ 123 h 2842784"/>
                  <a:gd name="connsiteX408" fmla="*/ 1736426 w 1755924"/>
                  <a:gd name="connsiteY408" fmla="*/ 4905 h 2842784"/>
                  <a:gd name="connsiteX409" fmla="*/ 1729682 w 1755924"/>
                  <a:gd name="connsiteY409" fmla="*/ 9688 h 2842784"/>
                  <a:gd name="connsiteX410" fmla="*/ 1722937 w 1755924"/>
                  <a:gd name="connsiteY410" fmla="*/ 14470 h 2842784"/>
                  <a:gd name="connsiteX411" fmla="*/ 1716192 w 1755924"/>
                  <a:gd name="connsiteY411" fmla="*/ 19253 h 2842784"/>
                  <a:gd name="connsiteX412" fmla="*/ 1730417 w 1755924"/>
                  <a:gd name="connsiteY412" fmla="*/ 83510 h 2842784"/>
                  <a:gd name="connsiteX413" fmla="*/ 1736794 w 1755924"/>
                  <a:gd name="connsiteY413" fmla="*/ 78973 h 2842784"/>
                  <a:gd name="connsiteX414" fmla="*/ 1743171 w 1755924"/>
                  <a:gd name="connsiteY414" fmla="*/ 74436 h 2842784"/>
                  <a:gd name="connsiteX415" fmla="*/ 1749547 w 1755924"/>
                  <a:gd name="connsiteY415" fmla="*/ 70021 h 2842784"/>
                  <a:gd name="connsiteX416" fmla="*/ 1755924 w 1755924"/>
                  <a:gd name="connsiteY416" fmla="*/ 65606 h 2842784"/>
                  <a:gd name="connsiteX417" fmla="*/ 1750528 w 1755924"/>
                  <a:gd name="connsiteY417" fmla="*/ 37647 h 2842784"/>
                  <a:gd name="connsiteX418" fmla="*/ 1748566 w 1755924"/>
                  <a:gd name="connsiteY418" fmla="*/ 27224 h 2842784"/>
                  <a:gd name="connsiteX419" fmla="*/ 1743293 w 1755924"/>
                  <a:gd name="connsiteY419" fmla="*/ 0 h 284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1755924" h="2842784">
                    <a:moveTo>
                      <a:pt x="194244" y="2663256"/>
                    </a:moveTo>
                    <a:lnTo>
                      <a:pt x="30167" y="2818259"/>
                    </a:lnTo>
                    <a:cubicBezTo>
                      <a:pt x="30657" y="2820343"/>
                      <a:pt x="31270" y="2822305"/>
                      <a:pt x="31761" y="2824390"/>
                    </a:cubicBezTo>
                    <a:cubicBezTo>
                      <a:pt x="32251" y="2826475"/>
                      <a:pt x="32865" y="2828437"/>
                      <a:pt x="33355" y="2830522"/>
                    </a:cubicBezTo>
                    <a:cubicBezTo>
                      <a:pt x="33846" y="2832606"/>
                      <a:pt x="34459" y="2834568"/>
                      <a:pt x="35072" y="2836653"/>
                    </a:cubicBezTo>
                    <a:cubicBezTo>
                      <a:pt x="35685" y="2838738"/>
                      <a:pt x="36176" y="2840700"/>
                      <a:pt x="36789" y="2842785"/>
                    </a:cubicBezTo>
                    <a:lnTo>
                      <a:pt x="201234" y="2684839"/>
                    </a:lnTo>
                    <a:cubicBezTo>
                      <a:pt x="200621" y="2683122"/>
                      <a:pt x="200008" y="2681282"/>
                      <a:pt x="199517" y="2679443"/>
                    </a:cubicBezTo>
                    <a:cubicBezTo>
                      <a:pt x="198904" y="2677603"/>
                      <a:pt x="198414" y="2675886"/>
                      <a:pt x="197801" y="2674047"/>
                    </a:cubicBezTo>
                    <a:cubicBezTo>
                      <a:pt x="197187" y="2672208"/>
                      <a:pt x="196697" y="2670491"/>
                      <a:pt x="196084" y="2668651"/>
                    </a:cubicBezTo>
                    <a:cubicBezTo>
                      <a:pt x="195471" y="2666812"/>
                      <a:pt x="194980" y="2665095"/>
                      <a:pt x="194367" y="2663256"/>
                    </a:cubicBezTo>
                    <a:moveTo>
                      <a:pt x="177199" y="2596913"/>
                    </a:moveTo>
                    <a:lnTo>
                      <a:pt x="14470" y="2742965"/>
                    </a:lnTo>
                    <a:cubicBezTo>
                      <a:pt x="14838" y="2745049"/>
                      <a:pt x="15206" y="2747257"/>
                      <a:pt x="15574" y="2749341"/>
                    </a:cubicBezTo>
                    <a:cubicBezTo>
                      <a:pt x="15942" y="2751426"/>
                      <a:pt x="16310" y="2753511"/>
                      <a:pt x="16678" y="2755718"/>
                    </a:cubicBezTo>
                    <a:cubicBezTo>
                      <a:pt x="17045" y="2757803"/>
                      <a:pt x="17413" y="2759887"/>
                      <a:pt x="17904" y="2761972"/>
                    </a:cubicBezTo>
                    <a:cubicBezTo>
                      <a:pt x="18272" y="2764057"/>
                      <a:pt x="18762" y="2766142"/>
                      <a:pt x="19130" y="2768226"/>
                    </a:cubicBezTo>
                    <a:lnTo>
                      <a:pt x="182349" y="2619232"/>
                    </a:lnTo>
                    <a:cubicBezTo>
                      <a:pt x="181859" y="2617393"/>
                      <a:pt x="181491" y="2615553"/>
                      <a:pt x="181000" y="2613591"/>
                    </a:cubicBezTo>
                    <a:cubicBezTo>
                      <a:pt x="180510" y="2611752"/>
                      <a:pt x="180142" y="2609912"/>
                      <a:pt x="179774" y="2607950"/>
                    </a:cubicBezTo>
                    <a:cubicBezTo>
                      <a:pt x="179406" y="2606111"/>
                      <a:pt x="178916" y="2604271"/>
                      <a:pt x="178548" y="2602309"/>
                    </a:cubicBezTo>
                    <a:cubicBezTo>
                      <a:pt x="178180" y="2600470"/>
                      <a:pt x="177689" y="2598630"/>
                      <a:pt x="177322" y="2596668"/>
                    </a:cubicBezTo>
                    <a:moveTo>
                      <a:pt x="165426" y="2528364"/>
                    </a:moveTo>
                    <a:lnTo>
                      <a:pt x="4537" y="2665586"/>
                    </a:lnTo>
                    <a:cubicBezTo>
                      <a:pt x="4783" y="2667793"/>
                      <a:pt x="4905" y="2670001"/>
                      <a:pt x="5150" y="2672085"/>
                    </a:cubicBezTo>
                    <a:cubicBezTo>
                      <a:pt x="5396" y="2674292"/>
                      <a:pt x="5518" y="2676377"/>
                      <a:pt x="5764" y="2678584"/>
                    </a:cubicBezTo>
                    <a:cubicBezTo>
                      <a:pt x="6009" y="2680792"/>
                      <a:pt x="6254" y="2682876"/>
                      <a:pt x="6377" y="2685084"/>
                    </a:cubicBezTo>
                    <a:cubicBezTo>
                      <a:pt x="6622" y="2687291"/>
                      <a:pt x="6867" y="2689376"/>
                      <a:pt x="7112" y="2691583"/>
                    </a:cubicBezTo>
                    <a:lnTo>
                      <a:pt x="168737" y="2551295"/>
                    </a:lnTo>
                    <a:cubicBezTo>
                      <a:pt x="168492" y="2549333"/>
                      <a:pt x="168124" y="2547494"/>
                      <a:pt x="167879" y="2545532"/>
                    </a:cubicBezTo>
                    <a:cubicBezTo>
                      <a:pt x="167634" y="2543570"/>
                      <a:pt x="167266" y="2541730"/>
                      <a:pt x="167021" y="2539768"/>
                    </a:cubicBezTo>
                    <a:cubicBezTo>
                      <a:pt x="166775" y="2537806"/>
                      <a:pt x="166407" y="2535967"/>
                      <a:pt x="166162" y="2534005"/>
                    </a:cubicBezTo>
                    <a:cubicBezTo>
                      <a:pt x="165917" y="2532043"/>
                      <a:pt x="165672" y="2530203"/>
                      <a:pt x="165304" y="2528241"/>
                    </a:cubicBezTo>
                    <a:moveTo>
                      <a:pt x="158805" y="2457852"/>
                    </a:moveTo>
                    <a:lnTo>
                      <a:pt x="0" y="2586613"/>
                    </a:lnTo>
                    <a:cubicBezTo>
                      <a:pt x="0" y="2588820"/>
                      <a:pt x="0" y="2591027"/>
                      <a:pt x="123" y="2593235"/>
                    </a:cubicBezTo>
                    <a:cubicBezTo>
                      <a:pt x="123" y="2595442"/>
                      <a:pt x="245" y="2597649"/>
                      <a:pt x="368" y="2599857"/>
                    </a:cubicBezTo>
                    <a:cubicBezTo>
                      <a:pt x="368" y="2602064"/>
                      <a:pt x="491" y="2604271"/>
                      <a:pt x="613" y="2606478"/>
                    </a:cubicBezTo>
                    <a:cubicBezTo>
                      <a:pt x="613" y="2608686"/>
                      <a:pt x="736" y="2610893"/>
                      <a:pt x="858" y="2613101"/>
                    </a:cubicBezTo>
                    <a:lnTo>
                      <a:pt x="160399" y="2481520"/>
                    </a:lnTo>
                    <a:cubicBezTo>
                      <a:pt x="160276" y="2479557"/>
                      <a:pt x="160031" y="2477596"/>
                      <a:pt x="159908" y="2475634"/>
                    </a:cubicBezTo>
                    <a:cubicBezTo>
                      <a:pt x="159786" y="2473671"/>
                      <a:pt x="159663" y="2471709"/>
                      <a:pt x="159418" y="2469747"/>
                    </a:cubicBezTo>
                    <a:cubicBezTo>
                      <a:pt x="159295" y="2467785"/>
                      <a:pt x="159172" y="2465823"/>
                      <a:pt x="159050" y="2463861"/>
                    </a:cubicBezTo>
                    <a:cubicBezTo>
                      <a:pt x="159050" y="2461899"/>
                      <a:pt x="158805" y="2459937"/>
                      <a:pt x="158682" y="2457852"/>
                    </a:cubicBezTo>
                    <a:moveTo>
                      <a:pt x="157088" y="2385869"/>
                    </a:moveTo>
                    <a:lnTo>
                      <a:pt x="858" y="2506045"/>
                    </a:lnTo>
                    <a:cubicBezTo>
                      <a:pt x="858" y="2508375"/>
                      <a:pt x="613" y="2510583"/>
                      <a:pt x="613" y="2512790"/>
                    </a:cubicBezTo>
                    <a:cubicBezTo>
                      <a:pt x="613" y="2514997"/>
                      <a:pt x="491" y="2517327"/>
                      <a:pt x="368" y="2519535"/>
                    </a:cubicBezTo>
                    <a:cubicBezTo>
                      <a:pt x="368" y="2521742"/>
                      <a:pt x="245" y="2524072"/>
                      <a:pt x="245" y="2526279"/>
                    </a:cubicBezTo>
                    <a:cubicBezTo>
                      <a:pt x="245" y="2528487"/>
                      <a:pt x="245" y="2530817"/>
                      <a:pt x="123" y="2533024"/>
                    </a:cubicBezTo>
                    <a:lnTo>
                      <a:pt x="157333" y="2409904"/>
                    </a:lnTo>
                    <a:cubicBezTo>
                      <a:pt x="157333" y="2407942"/>
                      <a:pt x="157333" y="2405980"/>
                      <a:pt x="157333" y="2403896"/>
                    </a:cubicBezTo>
                    <a:cubicBezTo>
                      <a:pt x="157333" y="2401933"/>
                      <a:pt x="157333" y="2399849"/>
                      <a:pt x="157333" y="2397887"/>
                    </a:cubicBezTo>
                    <a:cubicBezTo>
                      <a:pt x="157333" y="2395925"/>
                      <a:pt x="157333" y="2393840"/>
                      <a:pt x="157333" y="2391878"/>
                    </a:cubicBezTo>
                    <a:cubicBezTo>
                      <a:pt x="157333" y="2389916"/>
                      <a:pt x="157333" y="2387831"/>
                      <a:pt x="157333" y="2385869"/>
                    </a:cubicBezTo>
                    <a:moveTo>
                      <a:pt x="160031" y="2312292"/>
                    </a:moveTo>
                    <a:lnTo>
                      <a:pt x="6499" y="2424252"/>
                    </a:lnTo>
                    <a:cubicBezTo>
                      <a:pt x="6254" y="2426582"/>
                      <a:pt x="6009" y="2428789"/>
                      <a:pt x="5886" y="2431119"/>
                    </a:cubicBezTo>
                    <a:cubicBezTo>
                      <a:pt x="5641" y="2433449"/>
                      <a:pt x="5518" y="2435656"/>
                      <a:pt x="5273" y="2437986"/>
                    </a:cubicBezTo>
                    <a:cubicBezTo>
                      <a:pt x="5028" y="2440316"/>
                      <a:pt x="4905" y="2442524"/>
                      <a:pt x="4660" y="2444854"/>
                    </a:cubicBezTo>
                    <a:cubicBezTo>
                      <a:pt x="4415" y="2447184"/>
                      <a:pt x="4292" y="2449391"/>
                      <a:pt x="4047" y="2451721"/>
                    </a:cubicBezTo>
                    <a:lnTo>
                      <a:pt x="158437" y="2337063"/>
                    </a:lnTo>
                    <a:cubicBezTo>
                      <a:pt x="158437" y="2334978"/>
                      <a:pt x="158682" y="2333016"/>
                      <a:pt x="158682" y="2330931"/>
                    </a:cubicBezTo>
                    <a:cubicBezTo>
                      <a:pt x="158682" y="2328847"/>
                      <a:pt x="158927" y="2326885"/>
                      <a:pt x="159050" y="2324800"/>
                    </a:cubicBezTo>
                    <a:cubicBezTo>
                      <a:pt x="159172" y="2322715"/>
                      <a:pt x="159295" y="2320630"/>
                      <a:pt x="159418" y="2318668"/>
                    </a:cubicBezTo>
                    <a:cubicBezTo>
                      <a:pt x="159540" y="2316584"/>
                      <a:pt x="159663" y="2314499"/>
                      <a:pt x="159786" y="2312537"/>
                    </a:cubicBezTo>
                    <a:moveTo>
                      <a:pt x="167388" y="2237856"/>
                    </a:moveTo>
                    <a:lnTo>
                      <a:pt x="17045" y="2341723"/>
                    </a:lnTo>
                    <a:cubicBezTo>
                      <a:pt x="16678" y="2344053"/>
                      <a:pt x="16310" y="2346383"/>
                      <a:pt x="15942" y="2348590"/>
                    </a:cubicBezTo>
                    <a:cubicBezTo>
                      <a:pt x="15574" y="2350920"/>
                      <a:pt x="15206" y="2353250"/>
                      <a:pt x="14961" y="2355457"/>
                    </a:cubicBezTo>
                    <a:cubicBezTo>
                      <a:pt x="14593" y="2357787"/>
                      <a:pt x="14348" y="2360117"/>
                      <a:pt x="13980" y="2362324"/>
                    </a:cubicBezTo>
                    <a:cubicBezTo>
                      <a:pt x="13612" y="2364654"/>
                      <a:pt x="13367" y="2366862"/>
                      <a:pt x="12999" y="2369191"/>
                    </a:cubicBezTo>
                    <a:lnTo>
                      <a:pt x="164445" y="2262750"/>
                    </a:lnTo>
                    <a:cubicBezTo>
                      <a:pt x="164691" y="2260665"/>
                      <a:pt x="164936" y="2258580"/>
                      <a:pt x="165181" y="2256496"/>
                    </a:cubicBezTo>
                    <a:cubicBezTo>
                      <a:pt x="165426" y="2254411"/>
                      <a:pt x="165672" y="2252326"/>
                      <a:pt x="165917" y="2250241"/>
                    </a:cubicBezTo>
                    <a:cubicBezTo>
                      <a:pt x="166162" y="2248157"/>
                      <a:pt x="166407" y="2246072"/>
                      <a:pt x="166653" y="2243987"/>
                    </a:cubicBezTo>
                    <a:cubicBezTo>
                      <a:pt x="166898" y="2241903"/>
                      <a:pt x="167143" y="2239818"/>
                      <a:pt x="167388" y="2237733"/>
                    </a:cubicBezTo>
                    <a:moveTo>
                      <a:pt x="179038" y="2162316"/>
                    </a:moveTo>
                    <a:lnTo>
                      <a:pt x="32006" y="2258335"/>
                    </a:lnTo>
                    <a:cubicBezTo>
                      <a:pt x="31516" y="2260665"/>
                      <a:pt x="31025" y="2262995"/>
                      <a:pt x="30535" y="2265325"/>
                    </a:cubicBezTo>
                    <a:cubicBezTo>
                      <a:pt x="30044" y="2267655"/>
                      <a:pt x="29554" y="2269985"/>
                      <a:pt x="29186" y="2272315"/>
                    </a:cubicBezTo>
                    <a:cubicBezTo>
                      <a:pt x="28695" y="2274645"/>
                      <a:pt x="28327" y="2276975"/>
                      <a:pt x="27837" y="2279304"/>
                    </a:cubicBezTo>
                    <a:cubicBezTo>
                      <a:pt x="27346" y="2281634"/>
                      <a:pt x="26978" y="2283964"/>
                      <a:pt x="26488" y="2286294"/>
                    </a:cubicBezTo>
                    <a:lnTo>
                      <a:pt x="174624" y="2187701"/>
                    </a:lnTo>
                    <a:cubicBezTo>
                      <a:pt x="174992" y="2185616"/>
                      <a:pt x="175359" y="2183531"/>
                      <a:pt x="175727" y="2181324"/>
                    </a:cubicBezTo>
                    <a:cubicBezTo>
                      <a:pt x="176095" y="2179239"/>
                      <a:pt x="176463" y="2177155"/>
                      <a:pt x="176831" y="2174947"/>
                    </a:cubicBezTo>
                    <a:cubicBezTo>
                      <a:pt x="177199" y="2172863"/>
                      <a:pt x="177567" y="2170778"/>
                      <a:pt x="177935" y="2168571"/>
                    </a:cubicBezTo>
                    <a:cubicBezTo>
                      <a:pt x="178302" y="2166486"/>
                      <a:pt x="178670" y="2164401"/>
                      <a:pt x="179038" y="2162194"/>
                    </a:cubicBezTo>
                    <a:moveTo>
                      <a:pt x="194735" y="2086287"/>
                    </a:moveTo>
                    <a:lnTo>
                      <a:pt x="51259" y="2174457"/>
                    </a:lnTo>
                    <a:cubicBezTo>
                      <a:pt x="50646" y="2176787"/>
                      <a:pt x="50033" y="2179116"/>
                      <a:pt x="49542" y="2181446"/>
                    </a:cubicBezTo>
                    <a:cubicBezTo>
                      <a:pt x="48929" y="2183776"/>
                      <a:pt x="48438" y="2186106"/>
                      <a:pt x="47825" y="2188436"/>
                    </a:cubicBezTo>
                    <a:cubicBezTo>
                      <a:pt x="47212" y="2190766"/>
                      <a:pt x="46722" y="2193096"/>
                      <a:pt x="46108" y="2195426"/>
                    </a:cubicBezTo>
                    <a:cubicBezTo>
                      <a:pt x="45495" y="2197756"/>
                      <a:pt x="45005" y="2200086"/>
                      <a:pt x="44392" y="2202416"/>
                    </a:cubicBezTo>
                    <a:lnTo>
                      <a:pt x="189216" y="2111548"/>
                    </a:lnTo>
                    <a:cubicBezTo>
                      <a:pt x="189707" y="2109463"/>
                      <a:pt x="190075" y="2107379"/>
                      <a:pt x="190565" y="2105171"/>
                    </a:cubicBezTo>
                    <a:cubicBezTo>
                      <a:pt x="191056" y="2103087"/>
                      <a:pt x="191546" y="2101002"/>
                      <a:pt x="191914" y="2098795"/>
                    </a:cubicBezTo>
                    <a:cubicBezTo>
                      <a:pt x="192405" y="2096710"/>
                      <a:pt x="192895" y="2094502"/>
                      <a:pt x="193386" y="2092418"/>
                    </a:cubicBezTo>
                    <a:cubicBezTo>
                      <a:pt x="193876" y="2090333"/>
                      <a:pt x="194367" y="2088126"/>
                      <a:pt x="194857" y="2086041"/>
                    </a:cubicBezTo>
                    <a:moveTo>
                      <a:pt x="214110" y="2009643"/>
                    </a:moveTo>
                    <a:lnTo>
                      <a:pt x="74313" y="2090333"/>
                    </a:lnTo>
                    <a:cubicBezTo>
                      <a:pt x="73577" y="2092663"/>
                      <a:pt x="72964" y="2094993"/>
                      <a:pt x="72228" y="2097323"/>
                    </a:cubicBezTo>
                    <a:cubicBezTo>
                      <a:pt x="71493" y="2099653"/>
                      <a:pt x="70880" y="2101983"/>
                      <a:pt x="70144" y="2104313"/>
                    </a:cubicBezTo>
                    <a:cubicBezTo>
                      <a:pt x="69408" y="2106643"/>
                      <a:pt x="68795" y="2108973"/>
                      <a:pt x="68182" y="2111303"/>
                    </a:cubicBezTo>
                    <a:cubicBezTo>
                      <a:pt x="67569" y="2113633"/>
                      <a:pt x="66833" y="2115963"/>
                      <a:pt x="66220" y="2118293"/>
                    </a:cubicBezTo>
                    <a:lnTo>
                      <a:pt x="207366" y="2035027"/>
                    </a:lnTo>
                    <a:cubicBezTo>
                      <a:pt x="207979" y="2032943"/>
                      <a:pt x="208469" y="2030736"/>
                      <a:pt x="209082" y="2028651"/>
                    </a:cubicBezTo>
                    <a:cubicBezTo>
                      <a:pt x="209696" y="2026566"/>
                      <a:pt x="210186" y="2024359"/>
                      <a:pt x="210799" y="2022274"/>
                    </a:cubicBezTo>
                    <a:cubicBezTo>
                      <a:pt x="211412" y="2020189"/>
                      <a:pt x="211903" y="2017982"/>
                      <a:pt x="212516" y="2015897"/>
                    </a:cubicBezTo>
                    <a:cubicBezTo>
                      <a:pt x="213129" y="2013813"/>
                      <a:pt x="213742" y="2011606"/>
                      <a:pt x="214233" y="2009521"/>
                    </a:cubicBezTo>
                    <a:moveTo>
                      <a:pt x="237410" y="1932633"/>
                    </a:moveTo>
                    <a:lnTo>
                      <a:pt x="101291" y="2006087"/>
                    </a:lnTo>
                    <a:cubicBezTo>
                      <a:pt x="100556" y="2008417"/>
                      <a:pt x="99697" y="2010747"/>
                      <a:pt x="98962" y="2013077"/>
                    </a:cubicBezTo>
                    <a:cubicBezTo>
                      <a:pt x="98226" y="2015407"/>
                      <a:pt x="97367" y="2017737"/>
                      <a:pt x="96632" y="2020067"/>
                    </a:cubicBezTo>
                    <a:cubicBezTo>
                      <a:pt x="95896" y="2022397"/>
                      <a:pt x="95037" y="2024727"/>
                      <a:pt x="94302" y="2027057"/>
                    </a:cubicBezTo>
                    <a:cubicBezTo>
                      <a:pt x="93566" y="2029387"/>
                      <a:pt x="92708" y="2031717"/>
                      <a:pt x="91972" y="2034047"/>
                    </a:cubicBezTo>
                    <a:lnTo>
                      <a:pt x="229316" y="1958262"/>
                    </a:lnTo>
                    <a:cubicBezTo>
                      <a:pt x="229929" y="1956177"/>
                      <a:pt x="230665" y="1953970"/>
                      <a:pt x="231278" y="1951885"/>
                    </a:cubicBezTo>
                    <a:cubicBezTo>
                      <a:pt x="231891" y="1949800"/>
                      <a:pt x="232627" y="1947593"/>
                      <a:pt x="233240" y="1945508"/>
                    </a:cubicBezTo>
                    <a:cubicBezTo>
                      <a:pt x="233853" y="1943424"/>
                      <a:pt x="234589" y="1941216"/>
                      <a:pt x="235325" y="1939132"/>
                    </a:cubicBezTo>
                    <a:cubicBezTo>
                      <a:pt x="236061" y="1937047"/>
                      <a:pt x="236674" y="1934840"/>
                      <a:pt x="237410" y="1932755"/>
                    </a:cubicBezTo>
                    <a:moveTo>
                      <a:pt x="264020" y="1855254"/>
                    </a:moveTo>
                    <a:lnTo>
                      <a:pt x="131949" y="1921596"/>
                    </a:lnTo>
                    <a:cubicBezTo>
                      <a:pt x="131090" y="1923926"/>
                      <a:pt x="130232" y="1926256"/>
                      <a:pt x="129251" y="1928586"/>
                    </a:cubicBezTo>
                    <a:cubicBezTo>
                      <a:pt x="128392" y="1930916"/>
                      <a:pt x="127534" y="1933245"/>
                      <a:pt x="126553" y="1935575"/>
                    </a:cubicBezTo>
                    <a:cubicBezTo>
                      <a:pt x="125695" y="1937905"/>
                      <a:pt x="124836" y="1940235"/>
                      <a:pt x="123978" y="1942565"/>
                    </a:cubicBezTo>
                    <a:cubicBezTo>
                      <a:pt x="123119" y="1944895"/>
                      <a:pt x="122261" y="1947225"/>
                      <a:pt x="121403" y="1949555"/>
                    </a:cubicBezTo>
                    <a:lnTo>
                      <a:pt x="254823" y="1881005"/>
                    </a:lnTo>
                    <a:cubicBezTo>
                      <a:pt x="255559" y="1878921"/>
                      <a:pt x="256294" y="1876714"/>
                      <a:pt x="257030" y="1874629"/>
                    </a:cubicBezTo>
                    <a:cubicBezTo>
                      <a:pt x="257766" y="1872422"/>
                      <a:pt x="258502" y="1870337"/>
                      <a:pt x="259360" y="1868130"/>
                    </a:cubicBezTo>
                    <a:cubicBezTo>
                      <a:pt x="260096" y="1865922"/>
                      <a:pt x="260954" y="1863837"/>
                      <a:pt x="261690" y="1861630"/>
                    </a:cubicBezTo>
                    <a:cubicBezTo>
                      <a:pt x="262426" y="1859423"/>
                      <a:pt x="263284" y="1857338"/>
                      <a:pt x="264020" y="1855131"/>
                    </a:cubicBezTo>
                    <a:moveTo>
                      <a:pt x="293942" y="1777997"/>
                    </a:moveTo>
                    <a:lnTo>
                      <a:pt x="165917" y="1837350"/>
                    </a:lnTo>
                    <a:cubicBezTo>
                      <a:pt x="164936" y="1839680"/>
                      <a:pt x="163955" y="1842010"/>
                      <a:pt x="162974" y="1844340"/>
                    </a:cubicBezTo>
                    <a:cubicBezTo>
                      <a:pt x="161993" y="1846669"/>
                      <a:pt x="161012" y="1848999"/>
                      <a:pt x="160031" y="1851329"/>
                    </a:cubicBezTo>
                    <a:cubicBezTo>
                      <a:pt x="159050" y="1853659"/>
                      <a:pt x="158069" y="1855989"/>
                      <a:pt x="157088" y="1858319"/>
                    </a:cubicBezTo>
                    <a:cubicBezTo>
                      <a:pt x="156107" y="1860649"/>
                      <a:pt x="155126" y="1862979"/>
                      <a:pt x="154145" y="1865309"/>
                    </a:cubicBezTo>
                    <a:lnTo>
                      <a:pt x="283518" y="1803627"/>
                    </a:lnTo>
                    <a:cubicBezTo>
                      <a:pt x="284377" y="1801419"/>
                      <a:pt x="285235" y="1799335"/>
                      <a:pt x="286093" y="1797127"/>
                    </a:cubicBezTo>
                    <a:cubicBezTo>
                      <a:pt x="286952" y="1794920"/>
                      <a:pt x="287810" y="1792835"/>
                      <a:pt x="288669" y="1790751"/>
                    </a:cubicBezTo>
                    <a:cubicBezTo>
                      <a:pt x="289527" y="1788666"/>
                      <a:pt x="290385" y="1786459"/>
                      <a:pt x="291244" y="1784374"/>
                    </a:cubicBezTo>
                    <a:cubicBezTo>
                      <a:pt x="292102" y="1782289"/>
                      <a:pt x="292961" y="1780082"/>
                      <a:pt x="293819" y="1777997"/>
                    </a:cubicBezTo>
                    <a:moveTo>
                      <a:pt x="327051" y="1700741"/>
                    </a:moveTo>
                    <a:lnTo>
                      <a:pt x="203196" y="1753349"/>
                    </a:lnTo>
                    <a:cubicBezTo>
                      <a:pt x="202093" y="1755679"/>
                      <a:pt x="200989" y="1758009"/>
                      <a:pt x="200008" y="1760339"/>
                    </a:cubicBezTo>
                    <a:cubicBezTo>
                      <a:pt x="198904" y="1762669"/>
                      <a:pt x="197923" y="1764999"/>
                      <a:pt x="196819" y="1767329"/>
                    </a:cubicBezTo>
                    <a:cubicBezTo>
                      <a:pt x="195716" y="1769659"/>
                      <a:pt x="194735" y="1771988"/>
                      <a:pt x="193631" y="1774318"/>
                    </a:cubicBezTo>
                    <a:cubicBezTo>
                      <a:pt x="192527" y="1776648"/>
                      <a:pt x="191546" y="1778978"/>
                      <a:pt x="190443" y="1781308"/>
                    </a:cubicBezTo>
                    <a:lnTo>
                      <a:pt x="315647" y="1726493"/>
                    </a:lnTo>
                    <a:cubicBezTo>
                      <a:pt x="316628" y="1724408"/>
                      <a:pt x="317486" y="1722201"/>
                      <a:pt x="318467" y="1720116"/>
                    </a:cubicBezTo>
                    <a:cubicBezTo>
                      <a:pt x="319448" y="1718032"/>
                      <a:pt x="320307" y="1715824"/>
                      <a:pt x="321288" y="1713740"/>
                    </a:cubicBezTo>
                    <a:cubicBezTo>
                      <a:pt x="322269" y="1711655"/>
                      <a:pt x="323127" y="1709448"/>
                      <a:pt x="324108" y="1707363"/>
                    </a:cubicBezTo>
                    <a:cubicBezTo>
                      <a:pt x="325089" y="1705278"/>
                      <a:pt x="326070" y="1703071"/>
                      <a:pt x="326929" y="1700986"/>
                    </a:cubicBezTo>
                    <a:moveTo>
                      <a:pt x="363104" y="1623730"/>
                    </a:moveTo>
                    <a:lnTo>
                      <a:pt x="243541" y="1669716"/>
                    </a:lnTo>
                    <a:cubicBezTo>
                      <a:pt x="242315" y="1672046"/>
                      <a:pt x="241211" y="1674376"/>
                      <a:pt x="240107" y="1676706"/>
                    </a:cubicBezTo>
                    <a:cubicBezTo>
                      <a:pt x="239004" y="1679036"/>
                      <a:pt x="237778" y="1681366"/>
                      <a:pt x="236674" y="1683695"/>
                    </a:cubicBezTo>
                    <a:cubicBezTo>
                      <a:pt x="235570" y="1686025"/>
                      <a:pt x="234344" y="1688355"/>
                      <a:pt x="233240" y="1690685"/>
                    </a:cubicBezTo>
                    <a:cubicBezTo>
                      <a:pt x="232137" y="1693015"/>
                      <a:pt x="230910" y="1695345"/>
                      <a:pt x="229807" y="1697675"/>
                    </a:cubicBezTo>
                    <a:lnTo>
                      <a:pt x="350841" y="1649482"/>
                    </a:lnTo>
                    <a:cubicBezTo>
                      <a:pt x="351822" y="1647397"/>
                      <a:pt x="352804" y="1645190"/>
                      <a:pt x="353907" y="1643105"/>
                    </a:cubicBezTo>
                    <a:cubicBezTo>
                      <a:pt x="355011" y="1641021"/>
                      <a:pt x="355992" y="1638813"/>
                      <a:pt x="356973" y="1636729"/>
                    </a:cubicBezTo>
                    <a:cubicBezTo>
                      <a:pt x="357954" y="1634644"/>
                      <a:pt x="359058" y="1632437"/>
                      <a:pt x="360039" y="1630352"/>
                    </a:cubicBezTo>
                    <a:cubicBezTo>
                      <a:pt x="361020" y="1628267"/>
                      <a:pt x="362123" y="1626060"/>
                      <a:pt x="363104" y="1623975"/>
                    </a:cubicBezTo>
                    <a:moveTo>
                      <a:pt x="401978" y="1546842"/>
                    </a:moveTo>
                    <a:lnTo>
                      <a:pt x="286707" y="1586574"/>
                    </a:lnTo>
                    <a:cubicBezTo>
                      <a:pt x="285480" y="1588904"/>
                      <a:pt x="284254" y="1591111"/>
                      <a:pt x="283028" y="1593441"/>
                    </a:cubicBezTo>
                    <a:cubicBezTo>
                      <a:pt x="281801" y="1595771"/>
                      <a:pt x="280575" y="1598101"/>
                      <a:pt x="279349" y="1600308"/>
                    </a:cubicBezTo>
                    <a:cubicBezTo>
                      <a:pt x="278122" y="1602638"/>
                      <a:pt x="276896" y="1604968"/>
                      <a:pt x="275670" y="1607175"/>
                    </a:cubicBezTo>
                    <a:cubicBezTo>
                      <a:pt x="274444" y="1609505"/>
                      <a:pt x="273217" y="1611835"/>
                      <a:pt x="271991" y="1614042"/>
                    </a:cubicBezTo>
                    <a:lnTo>
                      <a:pt x="388734" y="1572226"/>
                    </a:lnTo>
                    <a:cubicBezTo>
                      <a:pt x="389837" y="1570141"/>
                      <a:pt x="390941" y="1567934"/>
                      <a:pt x="392045" y="1565849"/>
                    </a:cubicBezTo>
                    <a:cubicBezTo>
                      <a:pt x="393148" y="1563764"/>
                      <a:pt x="394252" y="1561557"/>
                      <a:pt x="395356" y="1559472"/>
                    </a:cubicBezTo>
                    <a:cubicBezTo>
                      <a:pt x="396459" y="1557388"/>
                      <a:pt x="397563" y="1555180"/>
                      <a:pt x="398667" y="1553096"/>
                    </a:cubicBezTo>
                    <a:cubicBezTo>
                      <a:pt x="399770" y="1551011"/>
                      <a:pt x="400874" y="1548804"/>
                      <a:pt x="401978" y="1546719"/>
                    </a:cubicBezTo>
                    <a:moveTo>
                      <a:pt x="443672" y="1470321"/>
                    </a:moveTo>
                    <a:lnTo>
                      <a:pt x="332815" y="1503799"/>
                    </a:lnTo>
                    <a:cubicBezTo>
                      <a:pt x="331466" y="1506129"/>
                      <a:pt x="330117" y="1508459"/>
                      <a:pt x="328891" y="1510666"/>
                    </a:cubicBezTo>
                    <a:cubicBezTo>
                      <a:pt x="327542" y="1512996"/>
                      <a:pt x="326316" y="1515203"/>
                      <a:pt x="324967" y="1517533"/>
                    </a:cubicBezTo>
                    <a:cubicBezTo>
                      <a:pt x="323618" y="1519863"/>
                      <a:pt x="322391" y="1522071"/>
                      <a:pt x="321043" y="1524401"/>
                    </a:cubicBezTo>
                    <a:cubicBezTo>
                      <a:pt x="319694" y="1526731"/>
                      <a:pt x="318467" y="1528938"/>
                      <a:pt x="317118" y="1531268"/>
                    </a:cubicBezTo>
                    <a:lnTo>
                      <a:pt x="429569" y="1495705"/>
                    </a:lnTo>
                    <a:cubicBezTo>
                      <a:pt x="430673" y="1493621"/>
                      <a:pt x="431899" y="1491413"/>
                      <a:pt x="433125" y="1489329"/>
                    </a:cubicBezTo>
                    <a:cubicBezTo>
                      <a:pt x="434352" y="1487244"/>
                      <a:pt x="435455" y="1485037"/>
                      <a:pt x="436682" y="1482952"/>
                    </a:cubicBezTo>
                    <a:cubicBezTo>
                      <a:pt x="437908" y="1480867"/>
                      <a:pt x="439012" y="1478660"/>
                      <a:pt x="440238" y="1476575"/>
                    </a:cubicBezTo>
                    <a:cubicBezTo>
                      <a:pt x="441464" y="1474491"/>
                      <a:pt x="442691" y="1472283"/>
                      <a:pt x="443794" y="1470199"/>
                    </a:cubicBezTo>
                    <a:moveTo>
                      <a:pt x="487941" y="1394169"/>
                    </a:moveTo>
                    <a:lnTo>
                      <a:pt x="381376" y="1421760"/>
                    </a:lnTo>
                    <a:cubicBezTo>
                      <a:pt x="380027" y="1424090"/>
                      <a:pt x="378556" y="1426297"/>
                      <a:pt x="377207" y="1428627"/>
                    </a:cubicBezTo>
                    <a:cubicBezTo>
                      <a:pt x="375858" y="1430957"/>
                      <a:pt x="374386" y="1433165"/>
                      <a:pt x="373037" y="1435495"/>
                    </a:cubicBezTo>
                    <a:cubicBezTo>
                      <a:pt x="371688" y="1437825"/>
                      <a:pt x="370339" y="1440032"/>
                      <a:pt x="368868" y="1442362"/>
                    </a:cubicBezTo>
                    <a:cubicBezTo>
                      <a:pt x="367519" y="1444692"/>
                      <a:pt x="366170" y="1446899"/>
                      <a:pt x="364821" y="1449229"/>
                    </a:cubicBezTo>
                    <a:lnTo>
                      <a:pt x="472857" y="1419675"/>
                    </a:lnTo>
                    <a:cubicBezTo>
                      <a:pt x="474084" y="1417591"/>
                      <a:pt x="475310" y="1415383"/>
                      <a:pt x="476659" y="1413299"/>
                    </a:cubicBezTo>
                    <a:cubicBezTo>
                      <a:pt x="477885" y="1411214"/>
                      <a:pt x="479111" y="1409129"/>
                      <a:pt x="480460" y="1406922"/>
                    </a:cubicBezTo>
                    <a:cubicBezTo>
                      <a:pt x="481687" y="1404837"/>
                      <a:pt x="482913" y="1402753"/>
                      <a:pt x="484262" y="1400545"/>
                    </a:cubicBezTo>
                    <a:cubicBezTo>
                      <a:pt x="485488" y="1398461"/>
                      <a:pt x="486714" y="1396376"/>
                      <a:pt x="488063" y="1394169"/>
                    </a:cubicBezTo>
                    <a:moveTo>
                      <a:pt x="534662" y="1318506"/>
                    </a:moveTo>
                    <a:lnTo>
                      <a:pt x="432512" y="1340335"/>
                    </a:lnTo>
                    <a:cubicBezTo>
                      <a:pt x="431041" y="1342542"/>
                      <a:pt x="429569" y="1344872"/>
                      <a:pt x="428220" y="1347079"/>
                    </a:cubicBezTo>
                    <a:cubicBezTo>
                      <a:pt x="426749" y="1349286"/>
                      <a:pt x="425400" y="1351616"/>
                      <a:pt x="423928" y="1353824"/>
                    </a:cubicBezTo>
                    <a:cubicBezTo>
                      <a:pt x="422457" y="1356031"/>
                      <a:pt x="421108" y="1358361"/>
                      <a:pt x="419636" y="1360568"/>
                    </a:cubicBezTo>
                    <a:cubicBezTo>
                      <a:pt x="418165" y="1362776"/>
                      <a:pt x="416816" y="1365106"/>
                      <a:pt x="415344" y="1367313"/>
                    </a:cubicBezTo>
                    <a:lnTo>
                      <a:pt x="518843" y="1343645"/>
                    </a:lnTo>
                    <a:cubicBezTo>
                      <a:pt x="520192" y="1341561"/>
                      <a:pt x="521418" y="1339476"/>
                      <a:pt x="522767" y="1337391"/>
                    </a:cubicBezTo>
                    <a:cubicBezTo>
                      <a:pt x="524116" y="1335307"/>
                      <a:pt x="525465" y="1333222"/>
                      <a:pt x="526691" y="1331137"/>
                    </a:cubicBezTo>
                    <a:cubicBezTo>
                      <a:pt x="528040" y="1329053"/>
                      <a:pt x="529389" y="1326968"/>
                      <a:pt x="530616" y="1324883"/>
                    </a:cubicBezTo>
                    <a:cubicBezTo>
                      <a:pt x="531964" y="1322799"/>
                      <a:pt x="533313" y="1320714"/>
                      <a:pt x="534540" y="1318629"/>
                    </a:cubicBezTo>
                    <a:moveTo>
                      <a:pt x="583591" y="1243458"/>
                    </a:moveTo>
                    <a:lnTo>
                      <a:pt x="485856" y="1259767"/>
                    </a:lnTo>
                    <a:cubicBezTo>
                      <a:pt x="484384" y="1261975"/>
                      <a:pt x="482790" y="1264182"/>
                      <a:pt x="481319" y="1266512"/>
                    </a:cubicBezTo>
                    <a:cubicBezTo>
                      <a:pt x="479847" y="1268719"/>
                      <a:pt x="478253" y="1270927"/>
                      <a:pt x="476781" y="1273257"/>
                    </a:cubicBezTo>
                    <a:cubicBezTo>
                      <a:pt x="475310" y="1275464"/>
                      <a:pt x="473838" y="1277671"/>
                      <a:pt x="472244" y="1280001"/>
                    </a:cubicBezTo>
                    <a:cubicBezTo>
                      <a:pt x="470773" y="1282208"/>
                      <a:pt x="469301" y="1284416"/>
                      <a:pt x="467829" y="1286623"/>
                    </a:cubicBezTo>
                    <a:lnTo>
                      <a:pt x="567036" y="1268474"/>
                    </a:lnTo>
                    <a:cubicBezTo>
                      <a:pt x="568385" y="1266389"/>
                      <a:pt x="569734" y="1264304"/>
                      <a:pt x="571206" y="1262220"/>
                    </a:cubicBezTo>
                    <a:cubicBezTo>
                      <a:pt x="572555" y="1260135"/>
                      <a:pt x="573904" y="1258050"/>
                      <a:pt x="575375" y="1255966"/>
                    </a:cubicBezTo>
                    <a:cubicBezTo>
                      <a:pt x="576724" y="1253881"/>
                      <a:pt x="578073" y="1251796"/>
                      <a:pt x="579544" y="1249712"/>
                    </a:cubicBezTo>
                    <a:cubicBezTo>
                      <a:pt x="580893" y="1247627"/>
                      <a:pt x="582365" y="1245542"/>
                      <a:pt x="583714" y="1243458"/>
                    </a:cubicBezTo>
                    <a:moveTo>
                      <a:pt x="541407" y="1180181"/>
                    </a:moveTo>
                    <a:cubicBezTo>
                      <a:pt x="539813" y="1182388"/>
                      <a:pt x="538341" y="1184596"/>
                      <a:pt x="536747" y="1186803"/>
                    </a:cubicBezTo>
                    <a:cubicBezTo>
                      <a:pt x="535153" y="1189010"/>
                      <a:pt x="533681" y="1191218"/>
                      <a:pt x="532087" y="1193425"/>
                    </a:cubicBezTo>
                    <a:cubicBezTo>
                      <a:pt x="530493" y="1195632"/>
                      <a:pt x="529021" y="1197840"/>
                      <a:pt x="527427" y="1200047"/>
                    </a:cubicBezTo>
                    <a:cubicBezTo>
                      <a:pt x="525833" y="1202254"/>
                      <a:pt x="524361" y="1204462"/>
                      <a:pt x="522767" y="1206669"/>
                    </a:cubicBezTo>
                    <a:lnTo>
                      <a:pt x="617559" y="1193916"/>
                    </a:lnTo>
                    <a:cubicBezTo>
                      <a:pt x="619031" y="1191831"/>
                      <a:pt x="620380" y="1189869"/>
                      <a:pt x="621851" y="1187784"/>
                    </a:cubicBezTo>
                    <a:cubicBezTo>
                      <a:pt x="623323" y="1185699"/>
                      <a:pt x="624672" y="1183615"/>
                      <a:pt x="626143" y="1181653"/>
                    </a:cubicBezTo>
                    <a:cubicBezTo>
                      <a:pt x="627615" y="1179568"/>
                      <a:pt x="629087" y="1177483"/>
                      <a:pt x="630435" y="1175521"/>
                    </a:cubicBezTo>
                    <a:cubicBezTo>
                      <a:pt x="631907" y="1173437"/>
                      <a:pt x="633379" y="1171352"/>
                      <a:pt x="634850" y="1169390"/>
                    </a:cubicBezTo>
                    <a:lnTo>
                      <a:pt x="541407" y="1180426"/>
                    </a:lnTo>
                    <a:moveTo>
                      <a:pt x="599042" y="1101331"/>
                    </a:moveTo>
                    <a:cubicBezTo>
                      <a:pt x="597448" y="1103538"/>
                      <a:pt x="595731" y="1105623"/>
                      <a:pt x="594137" y="1107830"/>
                    </a:cubicBezTo>
                    <a:cubicBezTo>
                      <a:pt x="592543" y="1110037"/>
                      <a:pt x="590826" y="1112245"/>
                      <a:pt x="589232" y="1114329"/>
                    </a:cubicBezTo>
                    <a:cubicBezTo>
                      <a:pt x="587638" y="1116537"/>
                      <a:pt x="586044" y="1118744"/>
                      <a:pt x="584327" y="1120829"/>
                    </a:cubicBezTo>
                    <a:cubicBezTo>
                      <a:pt x="582610" y="1122913"/>
                      <a:pt x="581139" y="1125243"/>
                      <a:pt x="579544" y="1127328"/>
                    </a:cubicBezTo>
                    <a:lnTo>
                      <a:pt x="669922" y="1119848"/>
                    </a:lnTo>
                    <a:cubicBezTo>
                      <a:pt x="671393" y="1117763"/>
                      <a:pt x="672865" y="1115801"/>
                      <a:pt x="674337" y="1113716"/>
                    </a:cubicBezTo>
                    <a:cubicBezTo>
                      <a:pt x="675808" y="1111631"/>
                      <a:pt x="677280" y="1109669"/>
                      <a:pt x="678874" y="1107585"/>
                    </a:cubicBezTo>
                    <a:cubicBezTo>
                      <a:pt x="680345" y="1105500"/>
                      <a:pt x="681817" y="1103538"/>
                      <a:pt x="683411" y="1101453"/>
                    </a:cubicBezTo>
                    <a:cubicBezTo>
                      <a:pt x="684883" y="1099369"/>
                      <a:pt x="686477" y="1097406"/>
                      <a:pt x="687948" y="1095322"/>
                    </a:cubicBezTo>
                    <a:lnTo>
                      <a:pt x="599042" y="1101085"/>
                    </a:lnTo>
                    <a:moveTo>
                      <a:pt x="658640" y="1023339"/>
                    </a:moveTo>
                    <a:cubicBezTo>
                      <a:pt x="656923" y="1025546"/>
                      <a:pt x="655329" y="1027631"/>
                      <a:pt x="653612" y="1029838"/>
                    </a:cubicBezTo>
                    <a:cubicBezTo>
                      <a:pt x="651896" y="1032045"/>
                      <a:pt x="650301" y="1034130"/>
                      <a:pt x="648585" y="1036337"/>
                    </a:cubicBezTo>
                    <a:cubicBezTo>
                      <a:pt x="646868" y="1038545"/>
                      <a:pt x="645274" y="1040629"/>
                      <a:pt x="643557" y="1042837"/>
                    </a:cubicBezTo>
                    <a:cubicBezTo>
                      <a:pt x="641840" y="1045044"/>
                      <a:pt x="640246" y="1047129"/>
                      <a:pt x="638529" y="1049336"/>
                    </a:cubicBezTo>
                    <a:lnTo>
                      <a:pt x="724492" y="1047006"/>
                    </a:lnTo>
                    <a:cubicBezTo>
                      <a:pt x="726086" y="1044921"/>
                      <a:pt x="727558" y="1042959"/>
                      <a:pt x="729152" y="1040874"/>
                    </a:cubicBezTo>
                    <a:cubicBezTo>
                      <a:pt x="730746" y="1038790"/>
                      <a:pt x="732218" y="1036828"/>
                      <a:pt x="733812" y="1034743"/>
                    </a:cubicBezTo>
                    <a:cubicBezTo>
                      <a:pt x="735406" y="1032658"/>
                      <a:pt x="736877" y="1030696"/>
                      <a:pt x="738472" y="1028734"/>
                    </a:cubicBezTo>
                    <a:cubicBezTo>
                      <a:pt x="740066" y="1026772"/>
                      <a:pt x="741537" y="1024688"/>
                      <a:pt x="743132" y="1022725"/>
                    </a:cubicBezTo>
                    <a:lnTo>
                      <a:pt x="658763" y="1023339"/>
                    </a:lnTo>
                    <a:moveTo>
                      <a:pt x="720323" y="946328"/>
                    </a:moveTo>
                    <a:cubicBezTo>
                      <a:pt x="718606" y="948412"/>
                      <a:pt x="716889" y="950620"/>
                      <a:pt x="715172" y="952704"/>
                    </a:cubicBezTo>
                    <a:cubicBezTo>
                      <a:pt x="713455" y="954789"/>
                      <a:pt x="711738" y="956996"/>
                      <a:pt x="710022" y="959081"/>
                    </a:cubicBezTo>
                    <a:cubicBezTo>
                      <a:pt x="708305" y="961166"/>
                      <a:pt x="706588" y="963373"/>
                      <a:pt x="704871" y="965458"/>
                    </a:cubicBezTo>
                    <a:cubicBezTo>
                      <a:pt x="703154" y="967542"/>
                      <a:pt x="701438" y="969750"/>
                      <a:pt x="699721" y="971957"/>
                    </a:cubicBezTo>
                    <a:lnTo>
                      <a:pt x="781146" y="974655"/>
                    </a:lnTo>
                    <a:cubicBezTo>
                      <a:pt x="782741" y="972693"/>
                      <a:pt x="784335" y="970608"/>
                      <a:pt x="785929" y="968646"/>
                    </a:cubicBezTo>
                    <a:cubicBezTo>
                      <a:pt x="787523" y="966684"/>
                      <a:pt x="789117" y="964599"/>
                      <a:pt x="790712" y="962637"/>
                    </a:cubicBezTo>
                    <a:cubicBezTo>
                      <a:pt x="792306" y="960675"/>
                      <a:pt x="793900" y="958713"/>
                      <a:pt x="795494" y="956628"/>
                    </a:cubicBezTo>
                    <a:cubicBezTo>
                      <a:pt x="797088" y="954666"/>
                      <a:pt x="798682" y="952704"/>
                      <a:pt x="800277" y="950742"/>
                    </a:cubicBezTo>
                    <a:lnTo>
                      <a:pt x="720445" y="946328"/>
                    </a:lnTo>
                    <a:moveTo>
                      <a:pt x="783844" y="870298"/>
                    </a:moveTo>
                    <a:cubicBezTo>
                      <a:pt x="782005" y="872382"/>
                      <a:pt x="780288" y="874467"/>
                      <a:pt x="778449" y="876552"/>
                    </a:cubicBezTo>
                    <a:cubicBezTo>
                      <a:pt x="776609" y="878636"/>
                      <a:pt x="774892" y="880721"/>
                      <a:pt x="773053" y="882806"/>
                    </a:cubicBezTo>
                    <a:cubicBezTo>
                      <a:pt x="771214" y="884891"/>
                      <a:pt x="769497" y="886975"/>
                      <a:pt x="767657" y="889060"/>
                    </a:cubicBezTo>
                    <a:cubicBezTo>
                      <a:pt x="765941" y="891145"/>
                      <a:pt x="764101" y="893229"/>
                      <a:pt x="762384" y="895437"/>
                    </a:cubicBezTo>
                    <a:lnTo>
                      <a:pt x="839150" y="903285"/>
                    </a:lnTo>
                    <a:cubicBezTo>
                      <a:pt x="840867" y="901323"/>
                      <a:pt x="842461" y="899361"/>
                      <a:pt x="844055" y="897399"/>
                    </a:cubicBezTo>
                    <a:cubicBezTo>
                      <a:pt x="845649" y="895437"/>
                      <a:pt x="847366" y="893475"/>
                      <a:pt x="848960" y="891513"/>
                    </a:cubicBezTo>
                    <a:cubicBezTo>
                      <a:pt x="850554" y="889550"/>
                      <a:pt x="852271" y="887588"/>
                      <a:pt x="853865" y="885626"/>
                    </a:cubicBezTo>
                    <a:cubicBezTo>
                      <a:pt x="855582" y="883664"/>
                      <a:pt x="857176" y="881702"/>
                      <a:pt x="858893" y="879740"/>
                    </a:cubicBezTo>
                    <a:lnTo>
                      <a:pt x="783599" y="870298"/>
                    </a:lnTo>
                    <a:moveTo>
                      <a:pt x="849206" y="795494"/>
                    </a:moveTo>
                    <a:cubicBezTo>
                      <a:pt x="847366" y="797579"/>
                      <a:pt x="845527" y="799663"/>
                      <a:pt x="843687" y="801748"/>
                    </a:cubicBezTo>
                    <a:cubicBezTo>
                      <a:pt x="841848" y="803833"/>
                      <a:pt x="840008" y="805918"/>
                      <a:pt x="838169" y="808002"/>
                    </a:cubicBezTo>
                    <a:cubicBezTo>
                      <a:pt x="836329" y="810087"/>
                      <a:pt x="834490" y="812172"/>
                      <a:pt x="832651" y="814256"/>
                    </a:cubicBezTo>
                    <a:cubicBezTo>
                      <a:pt x="830811" y="816341"/>
                      <a:pt x="828972" y="818426"/>
                      <a:pt x="827132" y="820510"/>
                    </a:cubicBezTo>
                    <a:lnTo>
                      <a:pt x="899361" y="833264"/>
                    </a:lnTo>
                    <a:cubicBezTo>
                      <a:pt x="901078" y="831302"/>
                      <a:pt x="902794" y="829340"/>
                      <a:pt x="904511" y="827378"/>
                    </a:cubicBezTo>
                    <a:cubicBezTo>
                      <a:pt x="906228" y="825416"/>
                      <a:pt x="907945" y="823453"/>
                      <a:pt x="909662" y="821614"/>
                    </a:cubicBezTo>
                    <a:cubicBezTo>
                      <a:pt x="911378" y="819652"/>
                      <a:pt x="913095" y="817690"/>
                      <a:pt x="914812" y="815850"/>
                    </a:cubicBezTo>
                    <a:cubicBezTo>
                      <a:pt x="916529" y="813888"/>
                      <a:pt x="918246" y="811926"/>
                      <a:pt x="919962" y="810087"/>
                    </a:cubicBezTo>
                    <a:lnTo>
                      <a:pt x="849328" y="795739"/>
                    </a:lnTo>
                    <a:moveTo>
                      <a:pt x="916038" y="721794"/>
                    </a:moveTo>
                    <a:cubicBezTo>
                      <a:pt x="914199" y="723879"/>
                      <a:pt x="912237" y="725841"/>
                      <a:pt x="910397" y="727926"/>
                    </a:cubicBezTo>
                    <a:cubicBezTo>
                      <a:pt x="908558" y="730010"/>
                      <a:pt x="906596" y="731972"/>
                      <a:pt x="904756" y="734057"/>
                    </a:cubicBezTo>
                    <a:cubicBezTo>
                      <a:pt x="902917" y="736142"/>
                      <a:pt x="900955" y="738104"/>
                      <a:pt x="899115" y="740188"/>
                    </a:cubicBezTo>
                    <a:cubicBezTo>
                      <a:pt x="897276" y="742273"/>
                      <a:pt x="895437" y="744235"/>
                      <a:pt x="893475" y="746320"/>
                    </a:cubicBezTo>
                    <a:lnTo>
                      <a:pt x="961043" y="763856"/>
                    </a:lnTo>
                    <a:cubicBezTo>
                      <a:pt x="962760" y="761894"/>
                      <a:pt x="964477" y="760054"/>
                      <a:pt x="966316" y="758092"/>
                    </a:cubicBezTo>
                    <a:cubicBezTo>
                      <a:pt x="968156" y="756130"/>
                      <a:pt x="969750" y="754291"/>
                      <a:pt x="971589" y="752329"/>
                    </a:cubicBezTo>
                    <a:cubicBezTo>
                      <a:pt x="973306" y="750367"/>
                      <a:pt x="975023" y="748527"/>
                      <a:pt x="976862" y="746565"/>
                    </a:cubicBezTo>
                    <a:cubicBezTo>
                      <a:pt x="978579" y="744726"/>
                      <a:pt x="980419" y="742764"/>
                      <a:pt x="982135" y="740924"/>
                    </a:cubicBezTo>
                    <a:lnTo>
                      <a:pt x="916161" y="721794"/>
                    </a:lnTo>
                    <a:moveTo>
                      <a:pt x="984588" y="649320"/>
                    </a:moveTo>
                    <a:cubicBezTo>
                      <a:pt x="982626" y="651282"/>
                      <a:pt x="980786" y="653367"/>
                      <a:pt x="978824" y="655329"/>
                    </a:cubicBezTo>
                    <a:cubicBezTo>
                      <a:pt x="976862" y="657291"/>
                      <a:pt x="975023" y="659376"/>
                      <a:pt x="973061" y="661338"/>
                    </a:cubicBezTo>
                    <a:cubicBezTo>
                      <a:pt x="971099" y="663300"/>
                      <a:pt x="969259" y="665385"/>
                      <a:pt x="967297" y="667347"/>
                    </a:cubicBezTo>
                    <a:cubicBezTo>
                      <a:pt x="965335" y="669309"/>
                      <a:pt x="963496" y="671394"/>
                      <a:pt x="961534" y="673356"/>
                    </a:cubicBezTo>
                    <a:lnTo>
                      <a:pt x="1024442" y="695551"/>
                    </a:lnTo>
                    <a:cubicBezTo>
                      <a:pt x="1026282" y="693712"/>
                      <a:pt x="1027999" y="691750"/>
                      <a:pt x="1029838" y="689910"/>
                    </a:cubicBezTo>
                    <a:cubicBezTo>
                      <a:pt x="1031677" y="688071"/>
                      <a:pt x="1033394" y="686109"/>
                      <a:pt x="1035234" y="684270"/>
                    </a:cubicBezTo>
                    <a:cubicBezTo>
                      <a:pt x="1037073" y="682430"/>
                      <a:pt x="1038790" y="680468"/>
                      <a:pt x="1040629" y="678629"/>
                    </a:cubicBezTo>
                    <a:cubicBezTo>
                      <a:pt x="1042469" y="676789"/>
                      <a:pt x="1044186" y="674827"/>
                      <a:pt x="1046025" y="672988"/>
                    </a:cubicBezTo>
                    <a:lnTo>
                      <a:pt x="984711" y="649320"/>
                    </a:lnTo>
                    <a:moveTo>
                      <a:pt x="1054609" y="578195"/>
                    </a:moveTo>
                    <a:cubicBezTo>
                      <a:pt x="1052647" y="580158"/>
                      <a:pt x="1050685" y="582120"/>
                      <a:pt x="1048723" y="584082"/>
                    </a:cubicBezTo>
                    <a:cubicBezTo>
                      <a:pt x="1046761" y="586044"/>
                      <a:pt x="1044799" y="588006"/>
                      <a:pt x="1042837" y="589968"/>
                    </a:cubicBezTo>
                    <a:cubicBezTo>
                      <a:pt x="1040874" y="591930"/>
                      <a:pt x="1038913" y="593892"/>
                      <a:pt x="1036950" y="595854"/>
                    </a:cubicBezTo>
                    <a:cubicBezTo>
                      <a:pt x="1034988" y="597816"/>
                      <a:pt x="1033026" y="599778"/>
                      <a:pt x="1031064" y="601740"/>
                    </a:cubicBezTo>
                    <a:lnTo>
                      <a:pt x="1089190" y="628473"/>
                    </a:lnTo>
                    <a:cubicBezTo>
                      <a:pt x="1091030" y="626634"/>
                      <a:pt x="1092869" y="624795"/>
                      <a:pt x="1094586" y="622955"/>
                    </a:cubicBezTo>
                    <a:cubicBezTo>
                      <a:pt x="1096303" y="621116"/>
                      <a:pt x="1098265" y="619276"/>
                      <a:pt x="1100104" y="617437"/>
                    </a:cubicBezTo>
                    <a:cubicBezTo>
                      <a:pt x="1101944" y="615597"/>
                      <a:pt x="1103783" y="613758"/>
                      <a:pt x="1105623" y="611918"/>
                    </a:cubicBezTo>
                    <a:cubicBezTo>
                      <a:pt x="1107462" y="610079"/>
                      <a:pt x="1109302" y="608240"/>
                      <a:pt x="1111141" y="606400"/>
                    </a:cubicBezTo>
                    <a:lnTo>
                      <a:pt x="1054486" y="578195"/>
                    </a:lnTo>
                    <a:moveTo>
                      <a:pt x="1126102" y="508297"/>
                    </a:moveTo>
                    <a:cubicBezTo>
                      <a:pt x="1124140" y="510259"/>
                      <a:pt x="1122055" y="512098"/>
                      <a:pt x="1120093" y="514061"/>
                    </a:cubicBezTo>
                    <a:cubicBezTo>
                      <a:pt x="1118131" y="516023"/>
                      <a:pt x="1116046" y="517862"/>
                      <a:pt x="1114084" y="519824"/>
                    </a:cubicBezTo>
                    <a:cubicBezTo>
                      <a:pt x="1112122" y="521786"/>
                      <a:pt x="1110037" y="523748"/>
                      <a:pt x="1108075" y="525588"/>
                    </a:cubicBezTo>
                    <a:cubicBezTo>
                      <a:pt x="1106113" y="527550"/>
                      <a:pt x="1104029" y="529389"/>
                      <a:pt x="1102066" y="531351"/>
                    </a:cubicBezTo>
                    <a:lnTo>
                      <a:pt x="1155533" y="562622"/>
                    </a:lnTo>
                    <a:cubicBezTo>
                      <a:pt x="1157372" y="560782"/>
                      <a:pt x="1159212" y="558943"/>
                      <a:pt x="1161174" y="557226"/>
                    </a:cubicBezTo>
                    <a:cubicBezTo>
                      <a:pt x="1163013" y="555386"/>
                      <a:pt x="1164852" y="553547"/>
                      <a:pt x="1166815" y="551830"/>
                    </a:cubicBezTo>
                    <a:cubicBezTo>
                      <a:pt x="1168654" y="549991"/>
                      <a:pt x="1170616" y="548274"/>
                      <a:pt x="1172456" y="546435"/>
                    </a:cubicBezTo>
                    <a:cubicBezTo>
                      <a:pt x="1174295" y="544595"/>
                      <a:pt x="1176257" y="542878"/>
                      <a:pt x="1178096" y="541039"/>
                    </a:cubicBezTo>
                    <a:lnTo>
                      <a:pt x="1126102" y="508420"/>
                    </a:lnTo>
                    <a:moveTo>
                      <a:pt x="1199066" y="439625"/>
                    </a:moveTo>
                    <a:cubicBezTo>
                      <a:pt x="1196981" y="441464"/>
                      <a:pt x="1195019" y="443426"/>
                      <a:pt x="1192935" y="445266"/>
                    </a:cubicBezTo>
                    <a:cubicBezTo>
                      <a:pt x="1190850" y="447105"/>
                      <a:pt x="1188888" y="449067"/>
                      <a:pt x="1186803" y="450907"/>
                    </a:cubicBezTo>
                    <a:cubicBezTo>
                      <a:pt x="1184718" y="452746"/>
                      <a:pt x="1182756" y="454708"/>
                      <a:pt x="1180672" y="456548"/>
                    </a:cubicBezTo>
                    <a:cubicBezTo>
                      <a:pt x="1178587" y="458387"/>
                      <a:pt x="1176625" y="460349"/>
                      <a:pt x="1174540" y="462189"/>
                    </a:cubicBezTo>
                    <a:lnTo>
                      <a:pt x="1223224" y="497751"/>
                    </a:lnTo>
                    <a:cubicBezTo>
                      <a:pt x="1225063" y="496034"/>
                      <a:pt x="1227025" y="494195"/>
                      <a:pt x="1228865" y="492478"/>
                    </a:cubicBezTo>
                    <a:cubicBezTo>
                      <a:pt x="1230704" y="490761"/>
                      <a:pt x="1232666" y="488922"/>
                      <a:pt x="1234628" y="487205"/>
                    </a:cubicBezTo>
                    <a:cubicBezTo>
                      <a:pt x="1236590" y="485488"/>
                      <a:pt x="1238430" y="483649"/>
                      <a:pt x="1240392" y="481932"/>
                    </a:cubicBezTo>
                    <a:cubicBezTo>
                      <a:pt x="1242354" y="480215"/>
                      <a:pt x="1244193" y="478376"/>
                      <a:pt x="1246155" y="476659"/>
                    </a:cubicBezTo>
                    <a:lnTo>
                      <a:pt x="1199066" y="439625"/>
                    </a:lnTo>
                    <a:moveTo>
                      <a:pt x="1273134" y="372424"/>
                    </a:moveTo>
                    <a:cubicBezTo>
                      <a:pt x="1271049" y="374263"/>
                      <a:pt x="1268964" y="376103"/>
                      <a:pt x="1266880" y="377942"/>
                    </a:cubicBezTo>
                    <a:cubicBezTo>
                      <a:pt x="1264795" y="379782"/>
                      <a:pt x="1262710" y="381621"/>
                      <a:pt x="1260626" y="383461"/>
                    </a:cubicBezTo>
                    <a:cubicBezTo>
                      <a:pt x="1258541" y="385300"/>
                      <a:pt x="1256456" y="387140"/>
                      <a:pt x="1254372" y="388979"/>
                    </a:cubicBezTo>
                    <a:cubicBezTo>
                      <a:pt x="1252287" y="390818"/>
                      <a:pt x="1250202" y="392658"/>
                      <a:pt x="1248240" y="394497"/>
                    </a:cubicBezTo>
                    <a:lnTo>
                      <a:pt x="1292141" y="434474"/>
                    </a:lnTo>
                    <a:cubicBezTo>
                      <a:pt x="1294103" y="432758"/>
                      <a:pt x="1296066" y="430918"/>
                      <a:pt x="1297905" y="429201"/>
                    </a:cubicBezTo>
                    <a:cubicBezTo>
                      <a:pt x="1299867" y="427485"/>
                      <a:pt x="1301829" y="425768"/>
                      <a:pt x="1303668" y="423928"/>
                    </a:cubicBezTo>
                    <a:cubicBezTo>
                      <a:pt x="1305631" y="422211"/>
                      <a:pt x="1307593" y="420495"/>
                      <a:pt x="1309432" y="418778"/>
                    </a:cubicBezTo>
                    <a:cubicBezTo>
                      <a:pt x="1311394" y="417061"/>
                      <a:pt x="1313356" y="415344"/>
                      <a:pt x="1315318" y="413627"/>
                    </a:cubicBezTo>
                    <a:lnTo>
                      <a:pt x="1272889" y="372302"/>
                    </a:lnTo>
                    <a:moveTo>
                      <a:pt x="1348673" y="306695"/>
                    </a:moveTo>
                    <a:cubicBezTo>
                      <a:pt x="1346589" y="308535"/>
                      <a:pt x="1344504" y="310374"/>
                      <a:pt x="1342297" y="312091"/>
                    </a:cubicBezTo>
                    <a:cubicBezTo>
                      <a:pt x="1340212" y="313930"/>
                      <a:pt x="1338127" y="315770"/>
                      <a:pt x="1336043" y="317486"/>
                    </a:cubicBezTo>
                    <a:cubicBezTo>
                      <a:pt x="1333958" y="319326"/>
                      <a:pt x="1331873" y="321165"/>
                      <a:pt x="1329788" y="322882"/>
                    </a:cubicBezTo>
                    <a:cubicBezTo>
                      <a:pt x="1327704" y="324721"/>
                      <a:pt x="1325619" y="326561"/>
                      <a:pt x="1323534" y="328278"/>
                    </a:cubicBezTo>
                    <a:lnTo>
                      <a:pt x="1362653" y="372424"/>
                    </a:lnTo>
                    <a:cubicBezTo>
                      <a:pt x="1364615" y="370707"/>
                      <a:pt x="1366577" y="368991"/>
                      <a:pt x="1368539" y="367274"/>
                    </a:cubicBezTo>
                    <a:cubicBezTo>
                      <a:pt x="1370501" y="365557"/>
                      <a:pt x="1372463" y="363840"/>
                      <a:pt x="1374425" y="362123"/>
                    </a:cubicBezTo>
                    <a:cubicBezTo>
                      <a:pt x="1376387" y="360407"/>
                      <a:pt x="1378349" y="358690"/>
                      <a:pt x="1380312" y="357095"/>
                    </a:cubicBezTo>
                    <a:cubicBezTo>
                      <a:pt x="1382274" y="355379"/>
                      <a:pt x="1384236" y="353662"/>
                      <a:pt x="1386198" y="352068"/>
                    </a:cubicBezTo>
                    <a:lnTo>
                      <a:pt x="1348673" y="306572"/>
                    </a:lnTo>
                    <a:moveTo>
                      <a:pt x="1425316" y="242315"/>
                    </a:moveTo>
                    <a:cubicBezTo>
                      <a:pt x="1423109" y="244032"/>
                      <a:pt x="1421024" y="245871"/>
                      <a:pt x="1418817" y="247588"/>
                    </a:cubicBezTo>
                    <a:cubicBezTo>
                      <a:pt x="1416610" y="249305"/>
                      <a:pt x="1414525" y="251144"/>
                      <a:pt x="1412440" y="252861"/>
                    </a:cubicBezTo>
                    <a:cubicBezTo>
                      <a:pt x="1410356" y="254578"/>
                      <a:pt x="1408148" y="256417"/>
                      <a:pt x="1406064" y="258134"/>
                    </a:cubicBezTo>
                    <a:cubicBezTo>
                      <a:pt x="1403979" y="259973"/>
                      <a:pt x="1401772" y="261690"/>
                      <a:pt x="1399687" y="263530"/>
                    </a:cubicBezTo>
                    <a:lnTo>
                      <a:pt x="1434023" y="311845"/>
                    </a:lnTo>
                    <a:cubicBezTo>
                      <a:pt x="1435985" y="310129"/>
                      <a:pt x="1438070" y="308535"/>
                      <a:pt x="1440032" y="306818"/>
                    </a:cubicBezTo>
                    <a:cubicBezTo>
                      <a:pt x="1441994" y="305101"/>
                      <a:pt x="1444079" y="303507"/>
                      <a:pt x="1446041" y="301790"/>
                    </a:cubicBezTo>
                    <a:cubicBezTo>
                      <a:pt x="1448003" y="300073"/>
                      <a:pt x="1450087" y="298479"/>
                      <a:pt x="1452049" y="296762"/>
                    </a:cubicBezTo>
                    <a:cubicBezTo>
                      <a:pt x="1454012" y="295045"/>
                      <a:pt x="1456096" y="293451"/>
                      <a:pt x="1458058" y="291734"/>
                    </a:cubicBezTo>
                    <a:lnTo>
                      <a:pt x="1425439" y="242069"/>
                    </a:lnTo>
                    <a:moveTo>
                      <a:pt x="1503186" y="179406"/>
                    </a:moveTo>
                    <a:cubicBezTo>
                      <a:pt x="1500978" y="181123"/>
                      <a:pt x="1498771" y="182840"/>
                      <a:pt x="1496687" y="184557"/>
                    </a:cubicBezTo>
                    <a:cubicBezTo>
                      <a:pt x="1494479" y="186273"/>
                      <a:pt x="1492394" y="187990"/>
                      <a:pt x="1490187" y="189707"/>
                    </a:cubicBezTo>
                    <a:cubicBezTo>
                      <a:pt x="1487980" y="191424"/>
                      <a:pt x="1485895" y="193141"/>
                      <a:pt x="1483688" y="194857"/>
                    </a:cubicBezTo>
                    <a:cubicBezTo>
                      <a:pt x="1481480" y="196574"/>
                      <a:pt x="1479396" y="198291"/>
                      <a:pt x="1477188" y="200008"/>
                    </a:cubicBezTo>
                    <a:lnTo>
                      <a:pt x="1506619" y="252370"/>
                    </a:lnTo>
                    <a:cubicBezTo>
                      <a:pt x="1508581" y="250776"/>
                      <a:pt x="1510666" y="249182"/>
                      <a:pt x="1512751" y="247465"/>
                    </a:cubicBezTo>
                    <a:cubicBezTo>
                      <a:pt x="1514836" y="245871"/>
                      <a:pt x="1516798" y="244277"/>
                      <a:pt x="1518882" y="242560"/>
                    </a:cubicBezTo>
                    <a:cubicBezTo>
                      <a:pt x="1520967" y="240966"/>
                      <a:pt x="1522929" y="239372"/>
                      <a:pt x="1525014" y="237655"/>
                    </a:cubicBezTo>
                    <a:cubicBezTo>
                      <a:pt x="1527098" y="235938"/>
                      <a:pt x="1529061" y="234467"/>
                      <a:pt x="1531145" y="232872"/>
                    </a:cubicBezTo>
                    <a:lnTo>
                      <a:pt x="1503308" y="179161"/>
                    </a:lnTo>
                    <a:moveTo>
                      <a:pt x="1582159" y="118092"/>
                    </a:moveTo>
                    <a:cubicBezTo>
                      <a:pt x="1579951" y="119808"/>
                      <a:pt x="1577744" y="121403"/>
                      <a:pt x="1575537" y="123119"/>
                    </a:cubicBezTo>
                    <a:cubicBezTo>
                      <a:pt x="1573330" y="124836"/>
                      <a:pt x="1571122" y="126553"/>
                      <a:pt x="1568915" y="128147"/>
                    </a:cubicBezTo>
                    <a:cubicBezTo>
                      <a:pt x="1566708" y="129741"/>
                      <a:pt x="1564500" y="131581"/>
                      <a:pt x="1562293" y="133175"/>
                    </a:cubicBezTo>
                    <a:cubicBezTo>
                      <a:pt x="1560086" y="134892"/>
                      <a:pt x="1557878" y="136609"/>
                      <a:pt x="1555671" y="138203"/>
                    </a:cubicBezTo>
                    <a:lnTo>
                      <a:pt x="1580197" y="194612"/>
                    </a:lnTo>
                    <a:cubicBezTo>
                      <a:pt x="1582281" y="193018"/>
                      <a:pt x="1584366" y="191424"/>
                      <a:pt x="1586328" y="189830"/>
                    </a:cubicBezTo>
                    <a:cubicBezTo>
                      <a:pt x="1588413" y="188235"/>
                      <a:pt x="1590498" y="186641"/>
                      <a:pt x="1592460" y="185047"/>
                    </a:cubicBezTo>
                    <a:cubicBezTo>
                      <a:pt x="1594544" y="183453"/>
                      <a:pt x="1596629" y="181859"/>
                      <a:pt x="1598591" y="180265"/>
                    </a:cubicBezTo>
                    <a:cubicBezTo>
                      <a:pt x="1600553" y="178670"/>
                      <a:pt x="1602760" y="177076"/>
                      <a:pt x="1604845" y="175482"/>
                    </a:cubicBezTo>
                    <a:lnTo>
                      <a:pt x="1582036" y="117724"/>
                    </a:lnTo>
                    <a:moveTo>
                      <a:pt x="1662113" y="58249"/>
                    </a:moveTo>
                    <a:cubicBezTo>
                      <a:pt x="1659906" y="59843"/>
                      <a:pt x="1657698" y="61560"/>
                      <a:pt x="1655368" y="63154"/>
                    </a:cubicBezTo>
                    <a:cubicBezTo>
                      <a:pt x="1653038" y="64748"/>
                      <a:pt x="1650954" y="66465"/>
                      <a:pt x="1648624" y="68059"/>
                    </a:cubicBezTo>
                    <a:cubicBezTo>
                      <a:pt x="1646416" y="69653"/>
                      <a:pt x="1644209" y="71370"/>
                      <a:pt x="1641879" y="72964"/>
                    </a:cubicBezTo>
                    <a:cubicBezTo>
                      <a:pt x="1639549" y="74558"/>
                      <a:pt x="1637464" y="76275"/>
                      <a:pt x="1635135" y="77869"/>
                    </a:cubicBezTo>
                    <a:lnTo>
                      <a:pt x="1654510" y="138203"/>
                    </a:lnTo>
                    <a:cubicBezTo>
                      <a:pt x="1656595" y="136609"/>
                      <a:pt x="1658679" y="135137"/>
                      <a:pt x="1660764" y="133543"/>
                    </a:cubicBezTo>
                    <a:cubicBezTo>
                      <a:pt x="1662849" y="131949"/>
                      <a:pt x="1664933" y="130477"/>
                      <a:pt x="1667018" y="128883"/>
                    </a:cubicBezTo>
                    <a:cubicBezTo>
                      <a:pt x="1669103" y="127289"/>
                      <a:pt x="1671187" y="125817"/>
                      <a:pt x="1673272" y="124223"/>
                    </a:cubicBezTo>
                    <a:cubicBezTo>
                      <a:pt x="1675357" y="122629"/>
                      <a:pt x="1677441" y="121157"/>
                      <a:pt x="1679526" y="119686"/>
                    </a:cubicBezTo>
                    <a:lnTo>
                      <a:pt x="1661745" y="58003"/>
                    </a:lnTo>
                    <a:moveTo>
                      <a:pt x="1743171" y="123"/>
                    </a:moveTo>
                    <a:cubicBezTo>
                      <a:pt x="1740963" y="1717"/>
                      <a:pt x="1738633" y="3311"/>
                      <a:pt x="1736426" y="4905"/>
                    </a:cubicBezTo>
                    <a:cubicBezTo>
                      <a:pt x="1734219" y="6499"/>
                      <a:pt x="1731889" y="8094"/>
                      <a:pt x="1729682" y="9688"/>
                    </a:cubicBezTo>
                    <a:cubicBezTo>
                      <a:pt x="1727474" y="11282"/>
                      <a:pt x="1725144" y="12876"/>
                      <a:pt x="1722937" y="14470"/>
                    </a:cubicBezTo>
                    <a:cubicBezTo>
                      <a:pt x="1720729" y="16064"/>
                      <a:pt x="1718399" y="17659"/>
                      <a:pt x="1716192" y="19253"/>
                    </a:cubicBezTo>
                    <a:lnTo>
                      <a:pt x="1730417" y="83510"/>
                    </a:lnTo>
                    <a:cubicBezTo>
                      <a:pt x="1732502" y="82039"/>
                      <a:pt x="1734709" y="80445"/>
                      <a:pt x="1736794" y="78973"/>
                    </a:cubicBezTo>
                    <a:cubicBezTo>
                      <a:pt x="1738879" y="77501"/>
                      <a:pt x="1741086" y="76030"/>
                      <a:pt x="1743171" y="74436"/>
                    </a:cubicBezTo>
                    <a:cubicBezTo>
                      <a:pt x="1745255" y="72842"/>
                      <a:pt x="1747463" y="71493"/>
                      <a:pt x="1749547" y="70021"/>
                    </a:cubicBezTo>
                    <a:cubicBezTo>
                      <a:pt x="1751632" y="68550"/>
                      <a:pt x="1753839" y="67078"/>
                      <a:pt x="1755924" y="65606"/>
                    </a:cubicBezTo>
                    <a:lnTo>
                      <a:pt x="1750528" y="37647"/>
                    </a:lnTo>
                    <a:lnTo>
                      <a:pt x="1748566" y="27224"/>
                    </a:lnTo>
                    <a:lnTo>
                      <a:pt x="1743293" y="0"/>
                    </a:lnTo>
                  </a:path>
                </a:pathLst>
              </a:custGeom>
              <a:solidFill>
                <a:srgbClr val="27FEFF"/>
              </a:solidFill>
              <a:ln w="0"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510AB6A8-2BDD-7F2E-2595-0F7CE60215BE}"/>
                  </a:ext>
                </a:extLst>
              </p:cNvPr>
              <p:cNvSpPr/>
              <p:nvPr/>
            </p:nvSpPr>
            <p:spPr>
              <a:xfrm>
                <a:off x="7522602" y="5415053"/>
                <a:ext cx="2353004" cy="754168"/>
              </a:xfrm>
              <a:custGeom>
                <a:avLst/>
                <a:gdLst>
                  <a:gd name="connsiteX0" fmla="*/ 655084 w 2353004"/>
                  <a:gd name="connsiteY0" fmla="*/ 482545 h 754168"/>
                  <a:gd name="connsiteX1" fmla="*/ 647481 w 2353004"/>
                  <a:gd name="connsiteY1" fmla="*/ 481319 h 754168"/>
                  <a:gd name="connsiteX2" fmla="*/ 639878 w 2353004"/>
                  <a:gd name="connsiteY2" fmla="*/ 480092 h 754168"/>
                  <a:gd name="connsiteX3" fmla="*/ 632398 w 2353004"/>
                  <a:gd name="connsiteY3" fmla="*/ 478866 h 754168"/>
                  <a:gd name="connsiteX4" fmla="*/ 624917 w 2353004"/>
                  <a:gd name="connsiteY4" fmla="*/ 477517 h 754168"/>
                  <a:gd name="connsiteX5" fmla="*/ 491252 w 2353004"/>
                  <a:gd name="connsiteY5" fmla="*/ 721672 h 754168"/>
                  <a:gd name="connsiteX6" fmla="*/ 499345 w 2353004"/>
                  <a:gd name="connsiteY6" fmla="*/ 723511 h 754168"/>
                  <a:gd name="connsiteX7" fmla="*/ 507561 w 2353004"/>
                  <a:gd name="connsiteY7" fmla="*/ 725350 h 754168"/>
                  <a:gd name="connsiteX8" fmla="*/ 515777 w 2353004"/>
                  <a:gd name="connsiteY8" fmla="*/ 727067 h 754168"/>
                  <a:gd name="connsiteX9" fmla="*/ 524116 w 2353004"/>
                  <a:gd name="connsiteY9" fmla="*/ 728784 h 754168"/>
                  <a:gd name="connsiteX10" fmla="*/ 655084 w 2353004"/>
                  <a:gd name="connsiteY10" fmla="*/ 482545 h 754168"/>
                  <a:gd name="connsiteX11" fmla="*/ 538832 w 2353004"/>
                  <a:gd name="connsiteY11" fmla="*/ 457896 h 754168"/>
                  <a:gd name="connsiteX12" fmla="*/ 398054 w 2353004"/>
                  <a:gd name="connsiteY12" fmla="*/ 695674 h 754168"/>
                  <a:gd name="connsiteX13" fmla="*/ 405534 w 2353004"/>
                  <a:gd name="connsiteY13" fmla="*/ 698127 h 754168"/>
                  <a:gd name="connsiteX14" fmla="*/ 413014 w 2353004"/>
                  <a:gd name="connsiteY14" fmla="*/ 700457 h 754168"/>
                  <a:gd name="connsiteX15" fmla="*/ 420617 w 2353004"/>
                  <a:gd name="connsiteY15" fmla="*/ 702787 h 754168"/>
                  <a:gd name="connsiteX16" fmla="*/ 428220 w 2353004"/>
                  <a:gd name="connsiteY16" fmla="*/ 705117 h 754168"/>
                  <a:gd name="connsiteX17" fmla="*/ 566791 w 2353004"/>
                  <a:gd name="connsiteY17" fmla="*/ 465132 h 754168"/>
                  <a:gd name="connsiteX18" fmla="*/ 559679 w 2353004"/>
                  <a:gd name="connsiteY18" fmla="*/ 463415 h 754168"/>
                  <a:gd name="connsiteX19" fmla="*/ 552689 w 2353004"/>
                  <a:gd name="connsiteY19" fmla="*/ 461576 h 754168"/>
                  <a:gd name="connsiteX20" fmla="*/ 545699 w 2353004"/>
                  <a:gd name="connsiteY20" fmla="*/ 459736 h 754168"/>
                  <a:gd name="connsiteX21" fmla="*/ 538832 w 2353004"/>
                  <a:gd name="connsiteY21" fmla="*/ 457774 h 754168"/>
                  <a:gd name="connsiteX22" fmla="*/ 749999 w 2353004"/>
                  <a:gd name="connsiteY22" fmla="*/ 493214 h 754168"/>
                  <a:gd name="connsiteX23" fmla="*/ 741905 w 2353004"/>
                  <a:gd name="connsiteY23" fmla="*/ 492601 h 754168"/>
                  <a:gd name="connsiteX24" fmla="*/ 733812 w 2353004"/>
                  <a:gd name="connsiteY24" fmla="*/ 491987 h 754168"/>
                  <a:gd name="connsiteX25" fmla="*/ 725718 w 2353004"/>
                  <a:gd name="connsiteY25" fmla="*/ 491252 h 754168"/>
                  <a:gd name="connsiteX26" fmla="*/ 717747 w 2353004"/>
                  <a:gd name="connsiteY26" fmla="*/ 490393 h 754168"/>
                  <a:gd name="connsiteX27" fmla="*/ 592420 w 2353004"/>
                  <a:gd name="connsiteY27" fmla="*/ 740434 h 754168"/>
                  <a:gd name="connsiteX28" fmla="*/ 601250 w 2353004"/>
                  <a:gd name="connsiteY28" fmla="*/ 741660 h 754168"/>
                  <a:gd name="connsiteX29" fmla="*/ 610079 w 2353004"/>
                  <a:gd name="connsiteY29" fmla="*/ 742764 h 754168"/>
                  <a:gd name="connsiteX30" fmla="*/ 618908 w 2353004"/>
                  <a:gd name="connsiteY30" fmla="*/ 743867 h 754168"/>
                  <a:gd name="connsiteX31" fmla="*/ 627860 w 2353004"/>
                  <a:gd name="connsiteY31" fmla="*/ 744971 h 754168"/>
                  <a:gd name="connsiteX32" fmla="*/ 750121 w 2353004"/>
                  <a:gd name="connsiteY32" fmla="*/ 493214 h 754168"/>
                  <a:gd name="connsiteX33" fmla="*/ 459491 w 2353004"/>
                  <a:gd name="connsiteY33" fmla="*/ 432144 h 754168"/>
                  <a:gd name="connsiteX34" fmla="*/ 312459 w 2353004"/>
                  <a:gd name="connsiteY34" fmla="*/ 662810 h 754168"/>
                  <a:gd name="connsiteX35" fmla="*/ 319326 w 2353004"/>
                  <a:gd name="connsiteY35" fmla="*/ 665875 h 754168"/>
                  <a:gd name="connsiteX36" fmla="*/ 326193 w 2353004"/>
                  <a:gd name="connsiteY36" fmla="*/ 668818 h 754168"/>
                  <a:gd name="connsiteX37" fmla="*/ 333183 w 2353004"/>
                  <a:gd name="connsiteY37" fmla="*/ 671761 h 754168"/>
                  <a:gd name="connsiteX38" fmla="*/ 340173 w 2353004"/>
                  <a:gd name="connsiteY38" fmla="*/ 674582 h 754168"/>
                  <a:gd name="connsiteX39" fmla="*/ 485365 w 2353004"/>
                  <a:gd name="connsiteY39" fmla="*/ 441587 h 754168"/>
                  <a:gd name="connsiteX40" fmla="*/ 478866 w 2353004"/>
                  <a:gd name="connsiteY40" fmla="*/ 439257 h 754168"/>
                  <a:gd name="connsiteX41" fmla="*/ 472367 w 2353004"/>
                  <a:gd name="connsiteY41" fmla="*/ 436927 h 754168"/>
                  <a:gd name="connsiteX42" fmla="*/ 465990 w 2353004"/>
                  <a:gd name="connsiteY42" fmla="*/ 434597 h 754168"/>
                  <a:gd name="connsiteX43" fmla="*/ 459613 w 2353004"/>
                  <a:gd name="connsiteY43" fmla="*/ 432144 h 754168"/>
                  <a:gd name="connsiteX44" fmla="*/ 851168 w 2353004"/>
                  <a:gd name="connsiteY44" fmla="*/ 496893 h 754168"/>
                  <a:gd name="connsiteX45" fmla="*/ 842461 w 2353004"/>
                  <a:gd name="connsiteY45" fmla="*/ 496893 h 754168"/>
                  <a:gd name="connsiteX46" fmla="*/ 833877 w 2353004"/>
                  <a:gd name="connsiteY46" fmla="*/ 496893 h 754168"/>
                  <a:gd name="connsiteX47" fmla="*/ 825293 w 2353004"/>
                  <a:gd name="connsiteY47" fmla="*/ 496770 h 754168"/>
                  <a:gd name="connsiteX48" fmla="*/ 816709 w 2353004"/>
                  <a:gd name="connsiteY48" fmla="*/ 496647 h 754168"/>
                  <a:gd name="connsiteX49" fmla="*/ 701070 w 2353004"/>
                  <a:gd name="connsiteY49" fmla="*/ 751593 h 754168"/>
                  <a:gd name="connsiteX50" fmla="*/ 710512 w 2353004"/>
                  <a:gd name="connsiteY50" fmla="*/ 752084 h 754168"/>
                  <a:gd name="connsiteX51" fmla="*/ 719955 w 2353004"/>
                  <a:gd name="connsiteY51" fmla="*/ 752574 h 754168"/>
                  <a:gd name="connsiteX52" fmla="*/ 729520 w 2353004"/>
                  <a:gd name="connsiteY52" fmla="*/ 752942 h 754168"/>
                  <a:gd name="connsiteX53" fmla="*/ 739085 w 2353004"/>
                  <a:gd name="connsiteY53" fmla="*/ 753310 h 754168"/>
                  <a:gd name="connsiteX54" fmla="*/ 851290 w 2353004"/>
                  <a:gd name="connsiteY54" fmla="*/ 496893 h 754168"/>
                  <a:gd name="connsiteX55" fmla="*/ 386894 w 2353004"/>
                  <a:gd name="connsiteY55" fmla="*/ 400506 h 754168"/>
                  <a:gd name="connsiteX56" fmla="*/ 234589 w 2353004"/>
                  <a:gd name="connsiteY56" fmla="*/ 623568 h 754168"/>
                  <a:gd name="connsiteX57" fmla="*/ 240721 w 2353004"/>
                  <a:gd name="connsiteY57" fmla="*/ 627125 h 754168"/>
                  <a:gd name="connsiteX58" fmla="*/ 246975 w 2353004"/>
                  <a:gd name="connsiteY58" fmla="*/ 630558 h 754168"/>
                  <a:gd name="connsiteX59" fmla="*/ 253229 w 2353004"/>
                  <a:gd name="connsiteY59" fmla="*/ 633992 h 754168"/>
                  <a:gd name="connsiteX60" fmla="*/ 259605 w 2353004"/>
                  <a:gd name="connsiteY60" fmla="*/ 637303 h 754168"/>
                  <a:gd name="connsiteX61" fmla="*/ 410194 w 2353004"/>
                  <a:gd name="connsiteY61" fmla="*/ 411666 h 754168"/>
                  <a:gd name="connsiteX62" fmla="*/ 404308 w 2353004"/>
                  <a:gd name="connsiteY62" fmla="*/ 408968 h 754168"/>
                  <a:gd name="connsiteX63" fmla="*/ 398421 w 2353004"/>
                  <a:gd name="connsiteY63" fmla="*/ 406147 h 754168"/>
                  <a:gd name="connsiteX64" fmla="*/ 392658 w 2353004"/>
                  <a:gd name="connsiteY64" fmla="*/ 403327 h 754168"/>
                  <a:gd name="connsiteX65" fmla="*/ 386894 w 2353004"/>
                  <a:gd name="connsiteY65" fmla="*/ 400506 h 754168"/>
                  <a:gd name="connsiteX66" fmla="*/ 958713 w 2353004"/>
                  <a:gd name="connsiteY66" fmla="*/ 493214 h 754168"/>
                  <a:gd name="connsiteX67" fmla="*/ 949516 w 2353004"/>
                  <a:gd name="connsiteY67" fmla="*/ 493827 h 754168"/>
                  <a:gd name="connsiteX68" fmla="*/ 940441 w 2353004"/>
                  <a:gd name="connsiteY68" fmla="*/ 494317 h 754168"/>
                  <a:gd name="connsiteX69" fmla="*/ 931367 w 2353004"/>
                  <a:gd name="connsiteY69" fmla="*/ 494808 h 754168"/>
                  <a:gd name="connsiteX70" fmla="*/ 922292 w 2353004"/>
                  <a:gd name="connsiteY70" fmla="*/ 495299 h 754168"/>
                  <a:gd name="connsiteX71" fmla="*/ 817445 w 2353004"/>
                  <a:gd name="connsiteY71" fmla="*/ 754168 h 754168"/>
                  <a:gd name="connsiteX72" fmla="*/ 827500 w 2353004"/>
                  <a:gd name="connsiteY72" fmla="*/ 754045 h 754168"/>
                  <a:gd name="connsiteX73" fmla="*/ 837556 w 2353004"/>
                  <a:gd name="connsiteY73" fmla="*/ 753800 h 754168"/>
                  <a:gd name="connsiteX74" fmla="*/ 847734 w 2353004"/>
                  <a:gd name="connsiteY74" fmla="*/ 753555 h 754168"/>
                  <a:gd name="connsiteX75" fmla="*/ 857912 w 2353004"/>
                  <a:gd name="connsiteY75" fmla="*/ 753187 h 754168"/>
                  <a:gd name="connsiteX76" fmla="*/ 958836 w 2353004"/>
                  <a:gd name="connsiteY76" fmla="*/ 493214 h 754168"/>
                  <a:gd name="connsiteX77" fmla="*/ 321165 w 2353004"/>
                  <a:gd name="connsiteY77" fmla="*/ 363472 h 754168"/>
                  <a:gd name="connsiteX78" fmla="*/ 164568 w 2353004"/>
                  <a:gd name="connsiteY78" fmla="*/ 578563 h 754168"/>
                  <a:gd name="connsiteX79" fmla="*/ 170086 w 2353004"/>
                  <a:gd name="connsiteY79" fmla="*/ 582488 h 754168"/>
                  <a:gd name="connsiteX80" fmla="*/ 175727 w 2353004"/>
                  <a:gd name="connsiteY80" fmla="*/ 586412 h 754168"/>
                  <a:gd name="connsiteX81" fmla="*/ 181368 w 2353004"/>
                  <a:gd name="connsiteY81" fmla="*/ 590336 h 754168"/>
                  <a:gd name="connsiteX82" fmla="*/ 187132 w 2353004"/>
                  <a:gd name="connsiteY82" fmla="*/ 594137 h 754168"/>
                  <a:gd name="connsiteX83" fmla="*/ 342257 w 2353004"/>
                  <a:gd name="connsiteY83" fmla="*/ 376471 h 754168"/>
                  <a:gd name="connsiteX84" fmla="*/ 336862 w 2353004"/>
                  <a:gd name="connsiteY84" fmla="*/ 373283 h 754168"/>
                  <a:gd name="connsiteX85" fmla="*/ 331589 w 2353004"/>
                  <a:gd name="connsiteY85" fmla="*/ 370094 h 754168"/>
                  <a:gd name="connsiteX86" fmla="*/ 326316 w 2353004"/>
                  <a:gd name="connsiteY86" fmla="*/ 366906 h 754168"/>
                  <a:gd name="connsiteX87" fmla="*/ 321043 w 2353004"/>
                  <a:gd name="connsiteY87" fmla="*/ 363595 h 754168"/>
                  <a:gd name="connsiteX88" fmla="*/ 1072390 w 2353004"/>
                  <a:gd name="connsiteY88" fmla="*/ 481441 h 754168"/>
                  <a:gd name="connsiteX89" fmla="*/ 1062703 w 2353004"/>
                  <a:gd name="connsiteY89" fmla="*/ 482790 h 754168"/>
                  <a:gd name="connsiteX90" fmla="*/ 1053015 w 2353004"/>
                  <a:gd name="connsiteY90" fmla="*/ 484017 h 754168"/>
                  <a:gd name="connsiteX91" fmla="*/ 1043450 w 2353004"/>
                  <a:gd name="connsiteY91" fmla="*/ 485243 h 754168"/>
                  <a:gd name="connsiteX92" fmla="*/ 1033885 w 2353004"/>
                  <a:gd name="connsiteY92" fmla="*/ 486347 h 754168"/>
                  <a:gd name="connsiteX93" fmla="*/ 941177 w 2353004"/>
                  <a:gd name="connsiteY93" fmla="*/ 748159 h 754168"/>
                  <a:gd name="connsiteX94" fmla="*/ 951846 w 2353004"/>
                  <a:gd name="connsiteY94" fmla="*/ 747301 h 754168"/>
                  <a:gd name="connsiteX95" fmla="*/ 962515 w 2353004"/>
                  <a:gd name="connsiteY95" fmla="*/ 746320 h 754168"/>
                  <a:gd name="connsiteX96" fmla="*/ 973183 w 2353004"/>
                  <a:gd name="connsiteY96" fmla="*/ 745339 h 754168"/>
                  <a:gd name="connsiteX97" fmla="*/ 983975 w 2353004"/>
                  <a:gd name="connsiteY97" fmla="*/ 744235 h 754168"/>
                  <a:gd name="connsiteX98" fmla="*/ 1072390 w 2353004"/>
                  <a:gd name="connsiteY98" fmla="*/ 481564 h 754168"/>
                  <a:gd name="connsiteX99" fmla="*/ 262181 w 2353004"/>
                  <a:gd name="connsiteY99" fmla="*/ 321288 h 754168"/>
                  <a:gd name="connsiteX100" fmla="*/ 102273 w 2353004"/>
                  <a:gd name="connsiteY100" fmla="*/ 527918 h 754168"/>
                  <a:gd name="connsiteX101" fmla="*/ 107178 w 2353004"/>
                  <a:gd name="connsiteY101" fmla="*/ 532332 h 754168"/>
                  <a:gd name="connsiteX102" fmla="*/ 112206 w 2353004"/>
                  <a:gd name="connsiteY102" fmla="*/ 536747 h 754168"/>
                  <a:gd name="connsiteX103" fmla="*/ 117233 w 2353004"/>
                  <a:gd name="connsiteY103" fmla="*/ 541039 h 754168"/>
                  <a:gd name="connsiteX104" fmla="*/ 122261 w 2353004"/>
                  <a:gd name="connsiteY104" fmla="*/ 545331 h 754168"/>
                  <a:gd name="connsiteX105" fmla="*/ 281066 w 2353004"/>
                  <a:gd name="connsiteY105" fmla="*/ 336003 h 754168"/>
                  <a:gd name="connsiteX106" fmla="*/ 276283 w 2353004"/>
                  <a:gd name="connsiteY106" fmla="*/ 332325 h 754168"/>
                  <a:gd name="connsiteX107" fmla="*/ 271501 w 2353004"/>
                  <a:gd name="connsiteY107" fmla="*/ 328646 h 754168"/>
                  <a:gd name="connsiteX108" fmla="*/ 266841 w 2353004"/>
                  <a:gd name="connsiteY108" fmla="*/ 324967 h 754168"/>
                  <a:gd name="connsiteX109" fmla="*/ 262181 w 2353004"/>
                  <a:gd name="connsiteY109" fmla="*/ 321288 h 754168"/>
                  <a:gd name="connsiteX110" fmla="*/ 1191708 w 2353004"/>
                  <a:gd name="connsiteY110" fmla="*/ 461698 h 754168"/>
                  <a:gd name="connsiteX111" fmla="*/ 1181653 w 2353004"/>
                  <a:gd name="connsiteY111" fmla="*/ 463660 h 754168"/>
                  <a:gd name="connsiteX112" fmla="*/ 1171597 w 2353004"/>
                  <a:gd name="connsiteY112" fmla="*/ 465622 h 754168"/>
                  <a:gd name="connsiteX113" fmla="*/ 1161542 w 2353004"/>
                  <a:gd name="connsiteY113" fmla="*/ 467462 h 754168"/>
                  <a:gd name="connsiteX114" fmla="*/ 1151486 w 2353004"/>
                  <a:gd name="connsiteY114" fmla="*/ 469301 h 754168"/>
                  <a:gd name="connsiteX115" fmla="*/ 1072145 w 2353004"/>
                  <a:gd name="connsiteY115" fmla="*/ 732831 h 754168"/>
                  <a:gd name="connsiteX116" fmla="*/ 1083304 w 2353004"/>
                  <a:gd name="connsiteY116" fmla="*/ 731114 h 754168"/>
                  <a:gd name="connsiteX117" fmla="*/ 1094586 w 2353004"/>
                  <a:gd name="connsiteY117" fmla="*/ 729397 h 754168"/>
                  <a:gd name="connsiteX118" fmla="*/ 1105868 w 2353004"/>
                  <a:gd name="connsiteY118" fmla="*/ 727558 h 754168"/>
                  <a:gd name="connsiteX119" fmla="*/ 1117150 w 2353004"/>
                  <a:gd name="connsiteY119" fmla="*/ 725718 h 754168"/>
                  <a:gd name="connsiteX120" fmla="*/ 1191831 w 2353004"/>
                  <a:gd name="connsiteY120" fmla="*/ 461698 h 754168"/>
                  <a:gd name="connsiteX121" fmla="*/ 209941 w 2353004"/>
                  <a:gd name="connsiteY121" fmla="*/ 274444 h 754168"/>
                  <a:gd name="connsiteX122" fmla="*/ 47457 w 2353004"/>
                  <a:gd name="connsiteY122" fmla="*/ 472489 h 754168"/>
                  <a:gd name="connsiteX123" fmla="*/ 51749 w 2353004"/>
                  <a:gd name="connsiteY123" fmla="*/ 477272 h 754168"/>
                  <a:gd name="connsiteX124" fmla="*/ 56041 w 2353004"/>
                  <a:gd name="connsiteY124" fmla="*/ 482054 h 754168"/>
                  <a:gd name="connsiteX125" fmla="*/ 60456 w 2353004"/>
                  <a:gd name="connsiteY125" fmla="*/ 486837 h 754168"/>
                  <a:gd name="connsiteX126" fmla="*/ 64871 w 2353004"/>
                  <a:gd name="connsiteY126" fmla="*/ 491619 h 754168"/>
                  <a:gd name="connsiteX127" fmla="*/ 226618 w 2353004"/>
                  <a:gd name="connsiteY127" fmla="*/ 290753 h 754168"/>
                  <a:gd name="connsiteX128" fmla="*/ 222326 w 2353004"/>
                  <a:gd name="connsiteY128" fmla="*/ 286707 h 754168"/>
                  <a:gd name="connsiteX129" fmla="*/ 218157 w 2353004"/>
                  <a:gd name="connsiteY129" fmla="*/ 282660 h 754168"/>
                  <a:gd name="connsiteX130" fmla="*/ 213987 w 2353004"/>
                  <a:gd name="connsiteY130" fmla="*/ 278613 h 754168"/>
                  <a:gd name="connsiteX131" fmla="*/ 209941 w 2353004"/>
                  <a:gd name="connsiteY131" fmla="*/ 274566 h 754168"/>
                  <a:gd name="connsiteX132" fmla="*/ 1316422 w 2353004"/>
                  <a:gd name="connsiteY132" fmla="*/ 433616 h 754168"/>
                  <a:gd name="connsiteX133" fmla="*/ 1305876 w 2353004"/>
                  <a:gd name="connsiteY133" fmla="*/ 436191 h 754168"/>
                  <a:gd name="connsiteX134" fmla="*/ 1295330 w 2353004"/>
                  <a:gd name="connsiteY134" fmla="*/ 438766 h 754168"/>
                  <a:gd name="connsiteX135" fmla="*/ 1284784 w 2353004"/>
                  <a:gd name="connsiteY135" fmla="*/ 441342 h 754168"/>
                  <a:gd name="connsiteX136" fmla="*/ 1274360 w 2353004"/>
                  <a:gd name="connsiteY136" fmla="*/ 443917 h 754168"/>
                  <a:gd name="connsiteX137" fmla="*/ 1209367 w 2353004"/>
                  <a:gd name="connsiteY137" fmla="*/ 708060 h 754168"/>
                  <a:gd name="connsiteX138" fmla="*/ 1221139 w 2353004"/>
                  <a:gd name="connsiteY138" fmla="*/ 705607 h 754168"/>
                  <a:gd name="connsiteX139" fmla="*/ 1232911 w 2353004"/>
                  <a:gd name="connsiteY139" fmla="*/ 703032 h 754168"/>
                  <a:gd name="connsiteX140" fmla="*/ 1244684 w 2353004"/>
                  <a:gd name="connsiteY140" fmla="*/ 700334 h 754168"/>
                  <a:gd name="connsiteX141" fmla="*/ 1256579 w 2353004"/>
                  <a:gd name="connsiteY141" fmla="*/ 697636 h 754168"/>
                  <a:gd name="connsiteX142" fmla="*/ 1316422 w 2353004"/>
                  <a:gd name="connsiteY142" fmla="*/ 433616 h 754168"/>
                  <a:gd name="connsiteX143" fmla="*/ 164078 w 2353004"/>
                  <a:gd name="connsiteY143" fmla="*/ 223430 h 754168"/>
                  <a:gd name="connsiteX144" fmla="*/ 95405 w 2353004"/>
                  <a:gd name="connsiteY144" fmla="*/ 302526 h 754168"/>
                  <a:gd name="connsiteX145" fmla="*/ 69408 w 2353004"/>
                  <a:gd name="connsiteY145" fmla="*/ 332447 h 754168"/>
                  <a:gd name="connsiteX146" fmla="*/ 0 w 2353004"/>
                  <a:gd name="connsiteY146" fmla="*/ 412401 h 754168"/>
                  <a:gd name="connsiteX147" fmla="*/ 3679 w 2353004"/>
                  <a:gd name="connsiteY147" fmla="*/ 417552 h 754168"/>
                  <a:gd name="connsiteX148" fmla="*/ 7480 w 2353004"/>
                  <a:gd name="connsiteY148" fmla="*/ 422702 h 754168"/>
                  <a:gd name="connsiteX149" fmla="*/ 11282 w 2353004"/>
                  <a:gd name="connsiteY149" fmla="*/ 427853 h 754168"/>
                  <a:gd name="connsiteX150" fmla="*/ 15083 w 2353004"/>
                  <a:gd name="connsiteY150" fmla="*/ 432880 h 754168"/>
                  <a:gd name="connsiteX151" fmla="*/ 178670 w 2353004"/>
                  <a:gd name="connsiteY151" fmla="*/ 240843 h 754168"/>
                  <a:gd name="connsiteX152" fmla="*/ 174991 w 2353004"/>
                  <a:gd name="connsiteY152" fmla="*/ 236551 h 754168"/>
                  <a:gd name="connsiteX153" fmla="*/ 171313 w 2353004"/>
                  <a:gd name="connsiteY153" fmla="*/ 232259 h 754168"/>
                  <a:gd name="connsiteX154" fmla="*/ 167634 w 2353004"/>
                  <a:gd name="connsiteY154" fmla="*/ 227845 h 754168"/>
                  <a:gd name="connsiteX155" fmla="*/ 164078 w 2353004"/>
                  <a:gd name="connsiteY155" fmla="*/ 223430 h 754168"/>
                  <a:gd name="connsiteX156" fmla="*/ 1445795 w 2353004"/>
                  <a:gd name="connsiteY156" fmla="*/ 396950 h 754168"/>
                  <a:gd name="connsiteX157" fmla="*/ 1434881 w 2353004"/>
                  <a:gd name="connsiteY157" fmla="*/ 400261 h 754168"/>
                  <a:gd name="connsiteX158" fmla="*/ 1423967 w 2353004"/>
                  <a:gd name="connsiteY158" fmla="*/ 403572 h 754168"/>
                  <a:gd name="connsiteX159" fmla="*/ 1413053 w 2353004"/>
                  <a:gd name="connsiteY159" fmla="*/ 406883 h 754168"/>
                  <a:gd name="connsiteX160" fmla="*/ 1402262 w 2353004"/>
                  <a:gd name="connsiteY160" fmla="*/ 410071 h 754168"/>
                  <a:gd name="connsiteX161" fmla="*/ 1352843 w 2353004"/>
                  <a:gd name="connsiteY161" fmla="*/ 673356 h 754168"/>
                  <a:gd name="connsiteX162" fmla="*/ 1364983 w 2353004"/>
                  <a:gd name="connsiteY162" fmla="*/ 670045 h 754168"/>
                  <a:gd name="connsiteX163" fmla="*/ 1377246 w 2353004"/>
                  <a:gd name="connsiteY163" fmla="*/ 666611 h 754168"/>
                  <a:gd name="connsiteX164" fmla="*/ 1389509 w 2353004"/>
                  <a:gd name="connsiteY164" fmla="*/ 663178 h 754168"/>
                  <a:gd name="connsiteX165" fmla="*/ 1401894 w 2353004"/>
                  <a:gd name="connsiteY165" fmla="*/ 659621 h 754168"/>
                  <a:gd name="connsiteX166" fmla="*/ 1445795 w 2353004"/>
                  <a:gd name="connsiteY166" fmla="*/ 396950 h 754168"/>
                  <a:gd name="connsiteX167" fmla="*/ 1579338 w 2353004"/>
                  <a:gd name="connsiteY167" fmla="*/ 351700 h 754168"/>
                  <a:gd name="connsiteX168" fmla="*/ 1568056 w 2353004"/>
                  <a:gd name="connsiteY168" fmla="*/ 355869 h 754168"/>
                  <a:gd name="connsiteX169" fmla="*/ 1556775 w 2353004"/>
                  <a:gd name="connsiteY169" fmla="*/ 359916 h 754168"/>
                  <a:gd name="connsiteX170" fmla="*/ 1545493 w 2353004"/>
                  <a:gd name="connsiteY170" fmla="*/ 363840 h 754168"/>
                  <a:gd name="connsiteX171" fmla="*/ 1534333 w 2353004"/>
                  <a:gd name="connsiteY171" fmla="*/ 367764 h 754168"/>
                  <a:gd name="connsiteX172" fmla="*/ 1501469 w 2353004"/>
                  <a:gd name="connsiteY172" fmla="*/ 628841 h 754168"/>
                  <a:gd name="connsiteX173" fmla="*/ 1514100 w 2353004"/>
                  <a:gd name="connsiteY173" fmla="*/ 624672 h 754168"/>
                  <a:gd name="connsiteX174" fmla="*/ 1526731 w 2353004"/>
                  <a:gd name="connsiteY174" fmla="*/ 620380 h 754168"/>
                  <a:gd name="connsiteX175" fmla="*/ 1539484 w 2353004"/>
                  <a:gd name="connsiteY175" fmla="*/ 616088 h 754168"/>
                  <a:gd name="connsiteX176" fmla="*/ 1552237 w 2353004"/>
                  <a:gd name="connsiteY176" fmla="*/ 611673 h 754168"/>
                  <a:gd name="connsiteX177" fmla="*/ 1579216 w 2353004"/>
                  <a:gd name="connsiteY177" fmla="*/ 351577 h 754168"/>
                  <a:gd name="connsiteX178" fmla="*/ 1716560 w 2353004"/>
                  <a:gd name="connsiteY178" fmla="*/ 297989 h 754168"/>
                  <a:gd name="connsiteX179" fmla="*/ 1705033 w 2353004"/>
                  <a:gd name="connsiteY179" fmla="*/ 302771 h 754168"/>
                  <a:gd name="connsiteX180" fmla="*/ 1693506 w 2353004"/>
                  <a:gd name="connsiteY180" fmla="*/ 307554 h 754168"/>
                  <a:gd name="connsiteX181" fmla="*/ 1681979 w 2353004"/>
                  <a:gd name="connsiteY181" fmla="*/ 312213 h 754168"/>
                  <a:gd name="connsiteX182" fmla="*/ 1670452 w 2353004"/>
                  <a:gd name="connsiteY182" fmla="*/ 316873 h 754168"/>
                  <a:gd name="connsiteX183" fmla="*/ 1655123 w 2353004"/>
                  <a:gd name="connsiteY183" fmla="*/ 574272 h 754168"/>
                  <a:gd name="connsiteX184" fmla="*/ 1668122 w 2353004"/>
                  <a:gd name="connsiteY184" fmla="*/ 569244 h 754168"/>
                  <a:gd name="connsiteX185" fmla="*/ 1681120 w 2353004"/>
                  <a:gd name="connsiteY185" fmla="*/ 564216 h 754168"/>
                  <a:gd name="connsiteX186" fmla="*/ 1694119 w 2353004"/>
                  <a:gd name="connsiteY186" fmla="*/ 559065 h 754168"/>
                  <a:gd name="connsiteX187" fmla="*/ 1707240 w 2353004"/>
                  <a:gd name="connsiteY187" fmla="*/ 553792 h 754168"/>
                  <a:gd name="connsiteX188" fmla="*/ 1716438 w 2353004"/>
                  <a:gd name="connsiteY188" fmla="*/ 297989 h 754168"/>
                  <a:gd name="connsiteX189" fmla="*/ 1856602 w 2353004"/>
                  <a:gd name="connsiteY189" fmla="*/ 235693 h 754168"/>
                  <a:gd name="connsiteX190" fmla="*/ 1844830 w 2353004"/>
                  <a:gd name="connsiteY190" fmla="*/ 241211 h 754168"/>
                  <a:gd name="connsiteX191" fmla="*/ 1833058 w 2353004"/>
                  <a:gd name="connsiteY191" fmla="*/ 246607 h 754168"/>
                  <a:gd name="connsiteX192" fmla="*/ 1821285 w 2353004"/>
                  <a:gd name="connsiteY192" fmla="*/ 252003 h 754168"/>
                  <a:gd name="connsiteX193" fmla="*/ 1809513 w 2353004"/>
                  <a:gd name="connsiteY193" fmla="*/ 257276 h 754168"/>
                  <a:gd name="connsiteX194" fmla="*/ 1812579 w 2353004"/>
                  <a:gd name="connsiteY194" fmla="*/ 509401 h 754168"/>
                  <a:gd name="connsiteX195" fmla="*/ 1825823 w 2353004"/>
                  <a:gd name="connsiteY195" fmla="*/ 503514 h 754168"/>
                  <a:gd name="connsiteX196" fmla="*/ 1839066 w 2353004"/>
                  <a:gd name="connsiteY196" fmla="*/ 497629 h 754168"/>
                  <a:gd name="connsiteX197" fmla="*/ 1852433 w 2353004"/>
                  <a:gd name="connsiteY197" fmla="*/ 491619 h 754168"/>
                  <a:gd name="connsiteX198" fmla="*/ 1865799 w 2353004"/>
                  <a:gd name="connsiteY198" fmla="*/ 485611 h 754168"/>
                  <a:gd name="connsiteX199" fmla="*/ 1856480 w 2353004"/>
                  <a:gd name="connsiteY199" fmla="*/ 235570 h 754168"/>
                  <a:gd name="connsiteX200" fmla="*/ 1998607 w 2353004"/>
                  <a:gd name="connsiteY200" fmla="*/ 165058 h 754168"/>
                  <a:gd name="connsiteX201" fmla="*/ 1986712 w 2353004"/>
                  <a:gd name="connsiteY201" fmla="*/ 171313 h 754168"/>
                  <a:gd name="connsiteX202" fmla="*/ 1974817 w 2353004"/>
                  <a:gd name="connsiteY202" fmla="*/ 177444 h 754168"/>
                  <a:gd name="connsiteX203" fmla="*/ 1962922 w 2353004"/>
                  <a:gd name="connsiteY203" fmla="*/ 183576 h 754168"/>
                  <a:gd name="connsiteX204" fmla="*/ 1951027 w 2353004"/>
                  <a:gd name="connsiteY204" fmla="*/ 189584 h 754168"/>
                  <a:gd name="connsiteX205" fmla="*/ 1972977 w 2353004"/>
                  <a:gd name="connsiteY205" fmla="*/ 434965 h 754168"/>
                  <a:gd name="connsiteX206" fmla="*/ 1986467 w 2353004"/>
                  <a:gd name="connsiteY206" fmla="*/ 428220 h 754168"/>
                  <a:gd name="connsiteX207" fmla="*/ 1999956 w 2353004"/>
                  <a:gd name="connsiteY207" fmla="*/ 421476 h 754168"/>
                  <a:gd name="connsiteX208" fmla="*/ 2013445 w 2353004"/>
                  <a:gd name="connsiteY208" fmla="*/ 414608 h 754168"/>
                  <a:gd name="connsiteX209" fmla="*/ 2026934 w 2353004"/>
                  <a:gd name="connsiteY209" fmla="*/ 407741 h 754168"/>
                  <a:gd name="connsiteX210" fmla="*/ 1998484 w 2353004"/>
                  <a:gd name="connsiteY210" fmla="*/ 164936 h 754168"/>
                  <a:gd name="connsiteX211" fmla="*/ 2142083 w 2353004"/>
                  <a:gd name="connsiteY211" fmla="*/ 86454 h 754168"/>
                  <a:gd name="connsiteX212" fmla="*/ 2130065 w 2353004"/>
                  <a:gd name="connsiteY212" fmla="*/ 93321 h 754168"/>
                  <a:gd name="connsiteX213" fmla="*/ 2118047 w 2353004"/>
                  <a:gd name="connsiteY213" fmla="*/ 100188 h 754168"/>
                  <a:gd name="connsiteX214" fmla="*/ 2106030 w 2353004"/>
                  <a:gd name="connsiteY214" fmla="*/ 106932 h 754168"/>
                  <a:gd name="connsiteX215" fmla="*/ 2094012 w 2353004"/>
                  <a:gd name="connsiteY215" fmla="*/ 113677 h 754168"/>
                  <a:gd name="connsiteX216" fmla="*/ 2135215 w 2353004"/>
                  <a:gd name="connsiteY216" fmla="*/ 350719 h 754168"/>
                  <a:gd name="connsiteX217" fmla="*/ 2148827 w 2353004"/>
                  <a:gd name="connsiteY217" fmla="*/ 343238 h 754168"/>
                  <a:gd name="connsiteX218" fmla="*/ 2162439 w 2353004"/>
                  <a:gd name="connsiteY218" fmla="*/ 335758 h 754168"/>
                  <a:gd name="connsiteX219" fmla="*/ 2176051 w 2353004"/>
                  <a:gd name="connsiteY219" fmla="*/ 328155 h 754168"/>
                  <a:gd name="connsiteX220" fmla="*/ 2189663 w 2353004"/>
                  <a:gd name="connsiteY220" fmla="*/ 320430 h 754168"/>
                  <a:gd name="connsiteX221" fmla="*/ 2141837 w 2353004"/>
                  <a:gd name="connsiteY221" fmla="*/ 86454 h 754168"/>
                  <a:gd name="connsiteX222" fmla="*/ 2285681 w 2353004"/>
                  <a:gd name="connsiteY222" fmla="*/ 0 h 754168"/>
                  <a:gd name="connsiteX223" fmla="*/ 2273663 w 2353004"/>
                  <a:gd name="connsiteY223" fmla="*/ 7481 h 754168"/>
                  <a:gd name="connsiteX224" fmla="*/ 2261646 w 2353004"/>
                  <a:gd name="connsiteY224" fmla="*/ 14838 h 754168"/>
                  <a:gd name="connsiteX225" fmla="*/ 2249628 w 2353004"/>
                  <a:gd name="connsiteY225" fmla="*/ 22196 h 754168"/>
                  <a:gd name="connsiteX226" fmla="*/ 2237611 w 2353004"/>
                  <a:gd name="connsiteY226" fmla="*/ 29554 h 754168"/>
                  <a:gd name="connsiteX227" fmla="*/ 2298557 w 2353004"/>
                  <a:gd name="connsiteY227" fmla="*/ 257030 h 754168"/>
                  <a:gd name="connsiteX228" fmla="*/ 2312169 w 2353004"/>
                  <a:gd name="connsiteY228" fmla="*/ 248814 h 754168"/>
                  <a:gd name="connsiteX229" fmla="*/ 2325781 w 2353004"/>
                  <a:gd name="connsiteY229" fmla="*/ 240598 h 754168"/>
                  <a:gd name="connsiteX230" fmla="*/ 2339393 w 2353004"/>
                  <a:gd name="connsiteY230" fmla="*/ 232259 h 754168"/>
                  <a:gd name="connsiteX231" fmla="*/ 2353004 w 2353004"/>
                  <a:gd name="connsiteY231" fmla="*/ 223798 h 754168"/>
                  <a:gd name="connsiteX232" fmla="*/ 2323941 w 2353004"/>
                  <a:gd name="connsiteY232" fmla="*/ 127412 h 754168"/>
                  <a:gd name="connsiteX233" fmla="*/ 2313273 w 2353004"/>
                  <a:gd name="connsiteY233" fmla="*/ 91972 h 754168"/>
                  <a:gd name="connsiteX234" fmla="*/ 2285558 w 2353004"/>
                  <a:gd name="connsiteY234" fmla="*/ 0 h 75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2353004" h="754168">
                    <a:moveTo>
                      <a:pt x="655084" y="482545"/>
                    </a:moveTo>
                    <a:cubicBezTo>
                      <a:pt x="652509" y="482177"/>
                      <a:pt x="650056" y="481687"/>
                      <a:pt x="647481" y="481319"/>
                    </a:cubicBezTo>
                    <a:cubicBezTo>
                      <a:pt x="644906" y="480951"/>
                      <a:pt x="642453" y="480460"/>
                      <a:pt x="639878" y="480092"/>
                    </a:cubicBezTo>
                    <a:cubicBezTo>
                      <a:pt x="637425" y="479724"/>
                      <a:pt x="634850" y="479234"/>
                      <a:pt x="632398" y="478866"/>
                    </a:cubicBezTo>
                    <a:cubicBezTo>
                      <a:pt x="629945" y="478376"/>
                      <a:pt x="627370" y="478008"/>
                      <a:pt x="624917" y="477517"/>
                    </a:cubicBezTo>
                    <a:lnTo>
                      <a:pt x="491252" y="721672"/>
                    </a:lnTo>
                    <a:cubicBezTo>
                      <a:pt x="493949" y="722285"/>
                      <a:pt x="496647" y="722898"/>
                      <a:pt x="499345" y="723511"/>
                    </a:cubicBezTo>
                    <a:cubicBezTo>
                      <a:pt x="502043" y="724124"/>
                      <a:pt x="504863" y="724737"/>
                      <a:pt x="507561" y="725350"/>
                    </a:cubicBezTo>
                    <a:cubicBezTo>
                      <a:pt x="510259" y="725964"/>
                      <a:pt x="513080" y="726577"/>
                      <a:pt x="515777" y="727067"/>
                    </a:cubicBezTo>
                    <a:cubicBezTo>
                      <a:pt x="518475" y="727680"/>
                      <a:pt x="521296" y="728171"/>
                      <a:pt x="524116" y="728784"/>
                    </a:cubicBezTo>
                    <a:lnTo>
                      <a:pt x="655084" y="482545"/>
                    </a:lnTo>
                    <a:moveTo>
                      <a:pt x="538832" y="457896"/>
                    </a:moveTo>
                    <a:lnTo>
                      <a:pt x="398054" y="695674"/>
                    </a:lnTo>
                    <a:cubicBezTo>
                      <a:pt x="400506" y="696533"/>
                      <a:pt x="402959" y="697268"/>
                      <a:pt x="405534" y="698127"/>
                    </a:cubicBezTo>
                    <a:cubicBezTo>
                      <a:pt x="407986" y="698985"/>
                      <a:pt x="410562" y="699721"/>
                      <a:pt x="413014" y="700457"/>
                    </a:cubicBezTo>
                    <a:cubicBezTo>
                      <a:pt x="415590" y="701192"/>
                      <a:pt x="418042" y="702051"/>
                      <a:pt x="420617" y="702787"/>
                    </a:cubicBezTo>
                    <a:cubicBezTo>
                      <a:pt x="423192" y="703522"/>
                      <a:pt x="425645" y="704381"/>
                      <a:pt x="428220" y="705117"/>
                    </a:cubicBezTo>
                    <a:lnTo>
                      <a:pt x="566791" y="465132"/>
                    </a:lnTo>
                    <a:cubicBezTo>
                      <a:pt x="564461" y="464519"/>
                      <a:pt x="562009" y="464028"/>
                      <a:pt x="559679" y="463415"/>
                    </a:cubicBezTo>
                    <a:cubicBezTo>
                      <a:pt x="557349" y="462802"/>
                      <a:pt x="555019" y="462189"/>
                      <a:pt x="552689" y="461576"/>
                    </a:cubicBezTo>
                    <a:cubicBezTo>
                      <a:pt x="550359" y="460962"/>
                      <a:pt x="548029" y="460349"/>
                      <a:pt x="545699" y="459736"/>
                    </a:cubicBezTo>
                    <a:cubicBezTo>
                      <a:pt x="543369" y="459123"/>
                      <a:pt x="541039" y="458510"/>
                      <a:pt x="538832" y="457774"/>
                    </a:cubicBezTo>
                    <a:moveTo>
                      <a:pt x="749999" y="493214"/>
                    </a:moveTo>
                    <a:cubicBezTo>
                      <a:pt x="747301" y="492969"/>
                      <a:pt x="744603" y="492846"/>
                      <a:pt x="741905" y="492601"/>
                    </a:cubicBezTo>
                    <a:cubicBezTo>
                      <a:pt x="739207" y="492355"/>
                      <a:pt x="736509" y="492233"/>
                      <a:pt x="733812" y="491987"/>
                    </a:cubicBezTo>
                    <a:cubicBezTo>
                      <a:pt x="731114" y="491742"/>
                      <a:pt x="728416" y="491497"/>
                      <a:pt x="725718" y="491252"/>
                    </a:cubicBezTo>
                    <a:cubicBezTo>
                      <a:pt x="723020" y="491006"/>
                      <a:pt x="720445" y="490761"/>
                      <a:pt x="717747" y="490393"/>
                    </a:cubicBezTo>
                    <a:lnTo>
                      <a:pt x="592420" y="740434"/>
                    </a:lnTo>
                    <a:cubicBezTo>
                      <a:pt x="595364" y="740802"/>
                      <a:pt x="598307" y="741292"/>
                      <a:pt x="601250" y="741660"/>
                    </a:cubicBezTo>
                    <a:cubicBezTo>
                      <a:pt x="604193" y="742028"/>
                      <a:pt x="607136" y="742396"/>
                      <a:pt x="610079" y="742764"/>
                    </a:cubicBezTo>
                    <a:cubicBezTo>
                      <a:pt x="613022" y="743132"/>
                      <a:pt x="615965" y="743499"/>
                      <a:pt x="618908" y="743867"/>
                    </a:cubicBezTo>
                    <a:cubicBezTo>
                      <a:pt x="621851" y="744235"/>
                      <a:pt x="624795" y="744603"/>
                      <a:pt x="627860" y="744971"/>
                    </a:cubicBezTo>
                    <a:lnTo>
                      <a:pt x="750121" y="493214"/>
                    </a:lnTo>
                    <a:moveTo>
                      <a:pt x="459491" y="432144"/>
                    </a:moveTo>
                    <a:lnTo>
                      <a:pt x="312459" y="662810"/>
                    </a:lnTo>
                    <a:cubicBezTo>
                      <a:pt x="314666" y="663791"/>
                      <a:pt x="316996" y="664772"/>
                      <a:pt x="319326" y="665875"/>
                    </a:cubicBezTo>
                    <a:cubicBezTo>
                      <a:pt x="321656" y="666856"/>
                      <a:pt x="323863" y="667837"/>
                      <a:pt x="326193" y="668818"/>
                    </a:cubicBezTo>
                    <a:cubicBezTo>
                      <a:pt x="328523" y="669799"/>
                      <a:pt x="330853" y="670781"/>
                      <a:pt x="333183" y="671761"/>
                    </a:cubicBezTo>
                    <a:cubicBezTo>
                      <a:pt x="335513" y="672743"/>
                      <a:pt x="337843" y="673724"/>
                      <a:pt x="340173" y="674582"/>
                    </a:cubicBezTo>
                    <a:lnTo>
                      <a:pt x="485365" y="441587"/>
                    </a:lnTo>
                    <a:cubicBezTo>
                      <a:pt x="483158" y="440851"/>
                      <a:pt x="481073" y="440116"/>
                      <a:pt x="478866" y="439257"/>
                    </a:cubicBezTo>
                    <a:cubicBezTo>
                      <a:pt x="476659" y="438521"/>
                      <a:pt x="474574" y="437786"/>
                      <a:pt x="472367" y="436927"/>
                    </a:cubicBezTo>
                    <a:cubicBezTo>
                      <a:pt x="470282" y="436191"/>
                      <a:pt x="468075" y="435333"/>
                      <a:pt x="465990" y="434597"/>
                    </a:cubicBezTo>
                    <a:cubicBezTo>
                      <a:pt x="463905" y="433861"/>
                      <a:pt x="461698" y="433003"/>
                      <a:pt x="459613" y="432144"/>
                    </a:cubicBezTo>
                    <a:moveTo>
                      <a:pt x="851168" y="496893"/>
                    </a:moveTo>
                    <a:cubicBezTo>
                      <a:pt x="848224" y="496893"/>
                      <a:pt x="845404" y="496893"/>
                      <a:pt x="842461" y="496893"/>
                    </a:cubicBezTo>
                    <a:cubicBezTo>
                      <a:pt x="839640" y="496893"/>
                      <a:pt x="836697" y="496893"/>
                      <a:pt x="833877" y="496893"/>
                    </a:cubicBezTo>
                    <a:cubicBezTo>
                      <a:pt x="831056" y="496893"/>
                      <a:pt x="828113" y="496893"/>
                      <a:pt x="825293" y="496770"/>
                    </a:cubicBezTo>
                    <a:cubicBezTo>
                      <a:pt x="822472" y="496770"/>
                      <a:pt x="819529" y="496770"/>
                      <a:pt x="816709" y="496647"/>
                    </a:cubicBezTo>
                    <a:lnTo>
                      <a:pt x="701070" y="751593"/>
                    </a:lnTo>
                    <a:cubicBezTo>
                      <a:pt x="704135" y="751838"/>
                      <a:pt x="707324" y="751961"/>
                      <a:pt x="710512" y="752084"/>
                    </a:cubicBezTo>
                    <a:cubicBezTo>
                      <a:pt x="713700" y="752206"/>
                      <a:pt x="716766" y="752452"/>
                      <a:pt x="719955" y="752574"/>
                    </a:cubicBezTo>
                    <a:cubicBezTo>
                      <a:pt x="723143" y="752697"/>
                      <a:pt x="726331" y="752819"/>
                      <a:pt x="729520" y="752942"/>
                    </a:cubicBezTo>
                    <a:cubicBezTo>
                      <a:pt x="732708" y="753065"/>
                      <a:pt x="735896" y="753187"/>
                      <a:pt x="739085" y="753310"/>
                    </a:cubicBezTo>
                    <a:lnTo>
                      <a:pt x="851290" y="496893"/>
                    </a:lnTo>
                    <a:moveTo>
                      <a:pt x="386894" y="400506"/>
                    </a:moveTo>
                    <a:lnTo>
                      <a:pt x="234589" y="623568"/>
                    </a:lnTo>
                    <a:cubicBezTo>
                      <a:pt x="236674" y="624795"/>
                      <a:pt x="238759" y="625898"/>
                      <a:pt x="240721" y="627125"/>
                    </a:cubicBezTo>
                    <a:cubicBezTo>
                      <a:pt x="242805" y="628351"/>
                      <a:pt x="244890" y="629455"/>
                      <a:pt x="246975" y="630558"/>
                    </a:cubicBezTo>
                    <a:cubicBezTo>
                      <a:pt x="249059" y="631662"/>
                      <a:pt x="251144" y="632888"/>
                      <a:pt x="253229" y="633992"/>
                    </a:cubicBezTo>
                    <a:cubicBezTo>
                      <a:pt x="255313" y="635096"/>
                      <a:pt x="257398" y="636199"/>
                      <a:pt x="259605" y="637303"/>
                    </a:cubicBezTo>
                    <a:lnTo>
                      <a:pt x="410194" y="411666"/>
                    </a:lnTo>
                    <a:cubicBezTo>
                      <a:pt x="408232" y="410807"/>
                      <a:pt x="406270" y="409826"/>
                      <a:pt x="404308" y="408968"/>
                    </a:cubicBezTo>
                    <a:cubicBezTo>
                      <a:pt x="402346" y="407987"/>
                      <a:pt x="400384" y="407128"/>
                      <a:pt x="398421" y="406147"/>
                    </a:cubicBezTo>
                    <a:cubicBezTo>
                      <a:pt x="396459" y="405166"/>
                      <a:pt x="394497" y="404308"/>
                      <a:pt x="392658" y="403327"/>
                    </a:cubicBezTo>
                    <a:cubicBezTo>
                      <a:pt x="390696" y="402346"/>
                      <a:pt x="388856" y="401487"/>
                      <a:pt x="386894" y="400506"/>
                    </a:cubicBezTo>
                    <a:moveTo>
                      <a:pt x="958713" y="493214"/>
                    </a:moveTo>
                    <a:cubicBezTo>
                      <a:pt x="955647" y="493459"/>
                      <a:pt x="952582" y="493582"/>
                      <a:pt x="949516" y="493827"/>
                    </a:cubicBezTo>
                    <a:cubicBezTo>
                      <a:pt x="946450" y="494072"/>
                      <a:pt x="943384" y="494195"/>
                      <a:pt x="940441" y="494317"/>
                    </a:cubicBezTo>
                    <a:cubicBezTo>
                      <a:pt x="937376" y="494440"/>
                      <a:pt x="934433" y="494685"/>
                      <a:pt x="931367" y="494808"/>
                    </a:cubicBezTo>
                    <a:cubicBezTo>
                      <a:pt x="928301" y="494931"/>
                      <a:pt x="925358" y="495176"/>
                      <a:pt x="922292" y="495299"/>
                    </a:cubicBezTo>
                    <a:lnTo>
                      <a:pt x="817445" y="754168"/>
                    </a:lnTo>
                    <a:cubicBezTo>
                      <a:pt x="820756" y="754168"/>
                      <a:pt x="824067" y="754168"/>
                      <a:pt x="827500" y="754045"/>
                    </a:cubicBezTo>
                    <a:cubicBezTo>
                      <a:pt x="830811" y="754045"/>
                      <a:pt x="834245" y="753923"/>
                      <a:pt x="837556" y="753800"/>
                    </a:cubicBezTo>
                    <a:cubicBezTo>
                      <a:pt x="840867" y="753800"/>
                      <a:pt x="844300" y="753555"/>
                      <a:pt x="847734" y="753555"/>
                    </a:cubicBezTo>
                    <a:cubicBezTo>
                      <a:pt x="851168" y="753555"/>
                      <a:pt x="854478" y="753310"/>
                      <a:pt x="857912" y="753187"/>
                    </a:cubicBezTo>
                    <a:lnTo>
                      <a:pt x="958836" y="493214"/>
                    </a:lnTo>
                    <a:moveTo>
                      <a:pt x="321165" y="363472"/>
                    </a:moveTo>
                    <a:lnTo>
                      <a:pt x="164568" y="578563"/>
                    </a:lnTo>
                    <a:cubicBezTo>
                      <a:pt x="166407" y="579912"/>
                      <a:pt x="168247" y="581139"/>
                      <a:pt x="170086" y="582488"/>
                    </a:cubicBezTo>
                    <a:cubicBezTo>
                      <a:pt x="171926" y="583837"/>
                      <a:pt x="173765" y="585063"/>
                      <a:pt x="175727" y="586412"/>
                    </a:cubicBezTo>
                    <a:cubicBezTo>
                      <a:pt x="177567" y="587761"/>
                      <a:pt x="179529" y="588987"/>
                      <a:pt x="181368" y="590336"/>
                    </a:cubicBezTo>
                    <a:cubicBezTo>
                      <a:pt x="183208" y="591685"/>
                      <a:pt x="185170" y="592911"/>
                      <a:pt x="187132" y="594137"/>
                    </a:cubicBezTo>
                    <a:lnTo>
                      <a:pt x="342257" y="376471"/>
                    </a:lnTo>
                    <a:cubicBezTo>
                      <a:pt x="340418" y="375367"/>
                      <a:pt x="338701" y="374264"/>
                      <a:pt x="336862" y="373283"/>
                    </a:cubicBezTo>
                    <a:cubicBezTo>
                      <a:pt x="335145" y="372179"/>
                      <a:pt x="333306" y="371075"/>
                      <a:pt x="331589" y="370094"/>
                    </a:cubicBezTo>
                    <a:cubicBezTo>
                      <a:pt x="329872" y="368991"/>
                      <a:pt x="328032" y="367887"/>
                      <a:pt x="326316" y="366906"/>
                    </a:cubicBezTo>
                    <a:cubicBezTo>
                      <a:pt x="324599" y="365802"/>
                      <a:pt x="322882" y="364698"/>
                      <a:pt x="321043" y="363595"/>
                    </a:cubicBezTo>
                    <a:moveTo>
                      <a:pt x="1072390" y="481441"/>
                    </a:moveTo>
                    <a:cubicBezTo>
                      <a:pt x="1069202" y="481932"/>
                      <a:pt x="1065891" y="482300"/>
                      <a:pt x="1062703" y="482790"/>
                    </a:cubicBezTo>
                    <a:cubicBezTo>
                      <a:pt x="1059514" y="483158"/>
                      <a:pt x="1056326" y="483649"/>
                      <a:pt x="1053015" y="484017"/>
                    </a:cubicBezTo>
                    <a:cubicBezTo>
                      <a:pt x="1049827" y="484384"/>
                      <a:pt x="1046638" y="484875"/>
                      <a:pt x="1043450" y="485243"/>
                    </a:cubicBezTo>
                    <a:cubicBezTo>
                      <a:pt x="1040261" y="485611"/>
                      <a:pt x="1037073" y="485979"/>
                      <a:pt x="1033885" y="486347"/>
                    </a:cubicBezTo>
                    <a:lnTo>
                      <a:pt x="941177" y="748159"/>
                    </a:lnTo>
                    <a:cubicBezTo>
                      <a:pt x="944733" y="747914"/>
                      <a:pt x="948290" y="747546"/>
                      <a:pt x="951846" y="747301"/>
                    </a:cubicBezTo>
                    <a:cubicBezTo>
                      <a:pt x="955402" y="746933"/>
                      <a:pt x="958958" y="746688"/>
                      <a:pt x="962515" y="746320"/>
                    </a:cubicBezTo>
                    <a:cubicBezTo>
                      <a:pt x="966071" y="745952"/>
                      <a:pt x="969627" y="745707"/>
                      <a:pt x="973183" y="745339"/>
                    </a:cubicBezTo>
                    <a:cubicBezTo>
                      <a:pt x="976740" y="744971"/>
                      <a:pt x="980296" y="744603"/>
                      <a:pt x="983975" y="744235"/>
                    </a:cubicBezTo>
                    <a:lnTo>
                      <a:pt x="1072390" y="481564"/>
                    </a:lnTo>
                    <a:moveTo>
                      <a:pt x="262181" y="321288"/>
                    </a:moveTo>
                    <a:lnTo>
                      <a:pt x="102273" y="527918"/>
                    </a:lnTo>
                    <a:cubicBezTo>
                      <a:pt x="103867" y="529389"/>
                      <a:pt x="105584" y="530861"/>
                      <a:pt x="107178" y="532332"/>
                    </a:cubicBezTo>
                    <a:cubicBezTo>
                      <a:pt x="108772" y="533804"/>
                      <a:pt x="110489" y="535275"/>
                      <a:pt x="112206" y="536747"/>
                    </a:cubicBezTo>
                    <a:cubicBezTo>
                      <a:pt x="113922" y="538219"/>
                      <a:pt x="115516" y="539690"/>
                      <a:pt x="117233" y="541039"/>
                    </a:cubicBezTo>
                    <a:cubicBezTo>
                      <a:pt x="118950" y="542510"/>
                      <a:pt x="120667" y="543860"/>
                      <a:pt x="122261" y="545331"/>
                    </a:cubicBezTo>
                    <a:lnTo>
                      <a:pt x="281066" y="336003"/>
                    </a:lnTo>
                    <a:cubicBezTo>
                      <a:pt x="279471" y="334777"/>
                      <a:pt x="277877" y="333551"/>
                      <a:pt x="276283" y="332325"/>
                    </a:cubicBezTo>
                    <a:cubicBezTo>
                      <a:pt x="274689" y="331098"/>
                      <a:pt x="273095" y="329872"/>
                      <a:pt x="271501" y="328646"/>
                    </a:cubicBezTo>
                    <a:cubicBezTo>
                      <a:pt x="269906" y="327419"/>
                      <a:pt x="268312" y="326193"/>
                      <a:pt x="266841" y="324967"/>
                    </a:cubicBezTo>
                    <a:cubicBezTo>
                      <a:pt x="265246" y="323740"/>
                      <a:pt x="263775" y="322514"/>
                      <a:pt x="262181" y="321288"/>
                    </a:cubicBezTo>
                    <a:moveTo>
                      <a:pt x="1191708" y="461698"/>
                    </a:moveTo>
                    <a:cubicBezTo>
                      <a:pt x="1188397" y="462311"/>
                      <a:pt x="1184964" y="463047"/>
                      <a:pt x="1181653" y="463660"/>
                    </a:cubicBezTo>
                    <a:cubicBezTo>
                      <a:pt x="1178342" y="464273"/>
                      <a:pt x="1174908" y="464886"/>
                      <a:pt x="1171597" y="465622"/>
                    </a:cubicBezTo>
                    <a:cubicBezTo>
                      <a:pt x="1168286" y="466236"/>
                      <a:pt x="1164853" y="466849"/>
                      <a:pt x="1161542" y="467462"/>
                    </a:cubicBezTo>
                    <a:cubicBezTo>
                      <a:pt x="1158230" y="468075"/>
                      <a:pt x="1154797" y="468688"/>
                      <a:pt x="1151486" y="469301"/>
                    </a:cubicBezTo>
                    <a:lnTo>
                      <a:pt x="1072145" y="732831"/>
                    </a:lnTo>
                    <a:cubicBezTo>
                      <a:pt x="1075824" y="732217"/>
                      <a:pt x="1079625" y="731727"/>
                      <a:pt x="1083304" y="731114"/>
                    </a:cubicBezTo>
                    <a:cubicBezTo>
                      <a:pt x="1086983" y="730501"/>
                      <a:pt x="1090785" y="730010"/>
                      <a:pt x="1094586" y="729397"/>
                    </a:cubicBezTo>
                    <a:cubicBezTo>
                      <a:pt x="1098387" y="728784"/>
                      <a:pt x="1102066" y="728171"/>
                      <a:pt x="1105868" y="727558"/>
                    </a:cubicBezTo>
                    <a:cubicBezTo>
                      <a:pt x="1109670" y="726944"/>
                      <a:pt x="1113348" y="726331"/>
                      <a:pt x="1117150" y="725718"/>
                    </a:cubicBezTo>
                    <a:lnTo>
                      <a:pt x="1191831" y="461698"/>
                    </a:lnTo>
                    <a:moveTo>
                      <a:pt x="209941" y="274444"/>
                    </a:moveTo>
                    <a:lnTo>
                      <a:pt x="47457" y="472489"/>
                    </a:lnTo>
                    <a:cubicBezTo>
                      <a:pt x="48929" y="474084"/>
                      <a:pt x="50278" y="475678"/>
                      <a:pt x="51749" y="477272"/>
                    </a:cubicBezTo>
                    <a:cubicBezTo>
                      <a:pt x="53221" y="478866"/>
                      <a:pt x="54693" y="480460"/>
                      <a:pt x="56041" y="482054"/>
                    </a:cubicBezTo>
                    <a:cubicBezTo>
                      <a:pt x="57513" y="483649"/>
                      <a:pt x="58984" y="485243"/>
                      <a:pt x="60456" y="486837"/>
                    </a:cubicBezTo>
                    <a:cubicBezTo>
                      <a:pt x="61928" y="488431"/>
                      <a:pt x="63399" y="490025"/>
                      <a:pt x="64871" y="491619"/>
                    </a:cubicBezTo>
                    <a:lnTo>
                      <a:pt x="226618" y="290753"/>
                    </a:lnTo>
                    <a:cubicBezTo>
                      <a:pt x="225147" y="289404"/>
                      <a:pt x="223798" y="288055"/>
                      <a:pt x="222326" y="286707"/>
                    </a:cubicBezTo>
                    <a:cubicBezTo>
                      <a:pt x="220855" y="285358"/>
                      <a:pt x="219506" y="284009"/>
                      <a:pt x="218157" y="282660"/>
                    </a:cubicBezTo>
                    <a:cubicBezTo>
                      <a:pt x="216808" y="281311"/>
                      <a:pt x="215336" y="279962"/>
                      <a:pt x="213987" y="278613"/>
                    </a:cubicBezTo>
                    <a:cubicBezTo>
                      <a:pt x="212639" y="277264"/>
                      <a:pt x="211290" y="275915"/>
                      <a:pt x="209941" y="274566"/>
                    </a:cubicBezTo>
                    <a:moveTo>
                      <a:pt x="1316422" y="433616"/>
                    </a:moveTo>
                    <a:cubicBezTo>
                      <a:pt x="1312866" y="434474"/>
                      <a:pt x="1309309" y="435333"/>
                      <a:pt x="1305876" y="436191"/>
                    </a:cubicBezTo>
                    <a:cubicBezTo>
                      <a:pt x="1302319" y="437050"/>
                      <a:pt x="1298886" y="437908"/>
                      <a:pt x="1295330" y="438766"/>
                    </a:cubicBezTo>
                    <a:cubicBezTo>
                      <a:pt x="1291773" y="439625"/>
                      <a:pt x="1288340" y="440483"/>
                      <a:pt x="1284784" y="441342"/>
                    </a:cubicBezTo>
                    <a:cubicBezTo>
                      <a:pt x="1281350" y="442200"/>
                      <a:pt x="1277794" y="443058"/>
                      <a:pt x="1274360" y="443917"/>
                    </a:cubicBezTo>
                    <a:lnTo>
                      <a:pt x="1209367" y="708060"/>
                    </a:lnTo>
                    <a:cubicBezTo>
                      <a:pt x="1213291" y="707201"/>
                      <a:pt x="1217215" y="706343"/>
                      <a:pt x="1221139" y="705607"/>
                    </a:cubicBezTo>
                    <a:cubicBezTo>
                      <a:pt x="1225063" y="704749"/>
                      <a:pt x="1228987" y="703890"/>
                      <a:pt x="1232911" y="703032"/>
                    </a:cubicBezTo>
                    <a:cubicBezTo>
                      <a:pt x="1236836" y="702174"/>
                      <a:pt x="1240760" y="701315"/>
                      <a:pt x="1244684" y="700334"/>
                    </a:cubicBezTo>
                    <a:cubicBezTo>
                      <a:pt x="1248608" y="699476"/>
                      <a:pt x="1252532" y="698494"/>
                      <a:pt x="1256579" y="697636"/>
                    </a:cubicBezTo>
                    <a:lnTo>
                      <a:pt x="1316422" y="433616"/>
                    </a:lnTo>
                    <a:moveTo>
                      <a:pt x="164078" y="223430"/>
                    </a:moveTo>
                    <a:lnTo>
                      <a:pt x="95405" y="302526"/>
                    </a:lnTo>
                    <a:lnTo>
                      <a:pt x="69408" y="332447"/>
                    </a:lnTo>
                    <a:lnTo>
                      <a:pt x="0" y="412401"/>
                    </a:lnTo>
                    <a:cubicBezTo>
                      <a:pt x="1226" y="414118"/>
                      <a:pt x="2453" y="415835"/>
                      <a:pt x="3679" y="417552"/>
                    </a:cubicBezTo>
                    <a:cubicBezTo>
                      <a:pt x="4905" y="419268"/>
                      <a:pt x="6131" y="420985"/>
                      <a:pt x="7480" y="422702"/>
                    </a:cubicBezTo>
                    <a:cubicBezTo>
                      <a:pt x="8707" y="424419"/>
                      <a:pt x="10056" y="426136"/>
                      <a:pt x="11282" y="427853"/>
                    </a:cubicBezTo>
                    <a:cubicBezTo>
                      <a:pt x="12508" y="429569"/>
                      <a:pt x="13857" y="431286"/>
                      <a:pt x="15083" y="432880"/>
                    </a:cubicBezTo>
                    <a:lnTo>
                      <a:pt x="178670" y="240843"/>
                    </a:lnTo>
                    <a:cubicBezTo>
                      <a:pt x="177444" y="239372"/>
                      <a:pt x="176218" y="238023"/>
                      <a:pt x="174991" y="236551"/>
                    </a:cubicBezTo>
                    <a:cubicBezTo>
                      <a:pt x="173765" y="235080"/>
                      <a:pt x="172539" y="233608"/>
                      <a:pt x="171313" y="232259"/>
                    </a:cubicBezTo>
                    <a:cubicBezTo>
                      <a:pt x="170086" y="230788"/>
                      <a:pt x="168860" y="229316"/>
                      <a:pt x="167634" y="227845"/>
                    </a:cubicBezTo>
                    <a:cubicBezTo>
                      <a:pt x="166407" y="226373"/>
                      <a:pt x="165181" y="224901"/>
                      <a:pt x="164078" y="223430"/>
                    </a:cubicBezTo>
                    <a:moveTo>
                      <a:pt x="1445795" y="396950"/>
                    </a:moveTo>
                    <a:cubicBezTo>
                      <a:pt x="1442116" y="398054"/>
                      <a:pt x="1438560" y="399157"/>
                      <a:pt x="1434881" y="400261"/>
                    </a:cubicBezTo>
                    <a:cubicBezTo>
                      <a:pt x="1431202" y="401365"/>
                      <a:pt x="1427646" y="402468"/>
                      <a:pt x="1423967" y="403572"/>
                    </a:cubicBezTo>
                    <a:cubicBezTo>
                      <a:pt x="1420288" y="404676"/>
                      <a:pt x="1416732" y="405779"/>
                      <a:pt x="1413053" y="406883"/>
                    </a:cubicBezTo>
                    <a:cubicBezTo>
                      <a:pt x="1409375" y="407987"/>
                      <a:pt x="1405818" y="408968"/>
                      <a:pt x="1402262" y="410071"/>
                    </a:cubicBezTo>
                    <a:lnTo>
                      <a:pt x="1352843" y="673356"/>
                    </a:lnTo>
                    <a:cubicBezTo>
                      <a:pt x="1356889" y="672252"/>
                      <a:pt x="1360936" y="671148"/>
                      <a:pt x="1364983" y="670045"/>
                    </a:cubicBezTo>
                    <a:cubicBezTo>
                      <a:pt x="1369030" y="668941"/>
                      <a:pt x="1373076" y="667837"/>
                      <a:pt x="1377246" y="666611"/>
                    </a:cubicBezTo>
                    <a:cubicBezTo>
                      <a:pt x="1381293" y="665508"/>
                      <a:pt x="1385462" y="664281"/>
                      <a:pt x="1389509" y="663178"/>
                    </a:cubicBezTo>
                    <a:cubicBezTo>
                      <a:pt x="1393555" y="661951"/>
                      <a:pt x="1397725" y="660848"/>
                      <a:pt x="1401894" y="659621"/>
                    </a:cubicBezTo>
                    <a:lnTo>
                      <a:pt x="1445795" y="396950"/>
                    </a:lnTo>
                    <a:moveTo>
                      <a:pt x="1579338" y="351700"/>
                    </a:moveTo>
                    <a:cubicBezTo>
                      <a:pt x="1575537" y="353049"/>
                      <a:pt x="1571858" y="354520"/>
                      <a:pt x="1568056" y="355869"/>
                    </a:cubicBezTo>
                    <a:cubicBezTo>
                      <a:pt x="1564255" y="357218"/>
                      <a:pt x="1560576" y="358567"/>
                      <a:pt x="1556775" y="359916"/>
                    </a:cubicBezTo>
                    <a:cubicBezTo>
                      <a:pt x="1552973" y="361265"/>
                      <a:pt x="1549294" y="362614"/>
                      <a:pt x="1545493" y="363840"/>
                    </a:cubicBezTo>
                    <a:cubicBezTo>
                      <a:pt x="1541814" y="365189"/>
                      <a:pt x="1538012" y="366538"/>
                      <a:pt x="1534333" y="367764"/>
                    </a:cubicBezTo>
                    <a:lnTo>
                      <a:pt x="1501469" y="628841"/>
                    </a:lnTo>
                    <a:cubicBezTo>
                      <a:pt x="1505638" y="627493"/>
                      <a:pt x="1509930" y="626021"/>
                      <a:pt x="1514100" y="624672"/>
                    </a:cubicBezTo>
                    <a:cubicBezTo>
                      <a:pt x="1518269" y="623323"/>
                      <a:pt x="1522561" y="621851"/>
                      <a:pt x="1526731" y="620380"/>
                    </a:cubicBezTo>
                    <a:cubicBezTo>
                      <a:pt x="1531022" y="618908"/>
                      <a:pt x="1535192" y="617437"/>
                      <a:pt x="1539484" y="616088"/>
                    </a:cubicBezTo>
                    <a:cubicBezTo>
                      <a:pt x="1543776" y="614616"/>
                      <a:pt x="1547945" y="613145"/>
                      <a:pt x="1552237" y="611673"/>
                    </a:cubicBezTo>
                    <a:lnTo>
                      <a:pt x="1579216" y="351577"/>
                    </a:lnTo>
                    <a:moveTo>
                      <a:pt x="1716560" y="297989"/>
                    </a:moveTo>
                    <a:cubicBezTo>
                      <a:pt x="1712759" y="299582"/>
                      <a:pt x="1708834" y="301177"/>
                      <a:pt x="1705033" y="302771"/>
                    </a:cubicBezTo>
                    <a:cubicBezTo>
                      <a:pt x="1701231" y="304365"/>
                      <a:pt x="1697307" y="305959"/>
                      <a:pt x="1693506" y="307554"/>
                    </a:cubicBezTo>
                    <a:cubicBezTo>
                      <a:pt x="1689704" y="309148"/>
                      <a:pt x="1685780" y="310742"/>
                      <a:pt x="1681979" y="312213"/>
                    </a:cubicBezTo>
                    <a:cubicBezTo>
                      <a:pt x="1678177" y="313807"/>
                      <a:pt x="1674376" y="315279"/>
                      <a:pt x="1670452" y="316873"/>
                    </a:cubicBezTo>
                    <a:lnTo>
                      <a:pt x="1655123" y="574272"/>
                    </a:lnTo>
                    <a:cubicBezTo>
                      <a:pt x="1659415" y="572555"/>
                      <a:pt x="1663830" y="570960"/>
                      <a:pt x="1668122" y="569244"/>
                    </a:cubicBezTo>
                    <a:cubicBezTo>
                      <a:pt x="1672414" y="567527"/>
                      <a:pt x="1676828" y="565810"/>
                      <a:pt x="1681120" y="564216"/>
                    </a:cubicBezTo>
                    <a:cubicBezTo>
                      <a:pt x="1685412" y="562499"/>
                      <a:pt x="1689827" y="560782"/>
                      <a:pt x="1694119" y="559065"/>
                    </a:cubicBezTo>
                    <a:cubicBezTo>
                      <a:pt x="1698534" y="557349"/>
                      <a:pt x="1702826" y="555632"/>
                      <a:pt x="1707240" y="553792"/>
                    </a:cubicBezTo>
                    <a:lnTo>
                      <a:pt x="1716438" y="297989"/>
                    </a:lnTo>
                    <a:moveTo>
                      <a:pt x="1856602" y="235693"/>
                    </a:moveTo>
                    <a:cubicBezTo>
                      <a:pt x="1852678" y="237532"/>
                      <a:pt x="1848754" y="239372"/>
                      <a:pt x="1844830" y="241211"/>
                    </a:cubicBezTo>
                    <a:cubicBezTo>
                      <a:pt x="1840906" y="243051"/>
                      <a:pt x="1836982" y="244890"/>
                      <a:pt x="1833058" y="246607"/>
                    </a:cubicBezTo>
                    <a:cubicBezTo>
                      <a:pt x="1829134" y="248446"/>
                      <a:pt x="1825209" y="250163"/>
                      <a:pt x="1821285" y="252003"/>
                    </a:cubicBezTo>
                    <a:cubicBezTo>
                      <a:pt x="1817361" y="253842"/>
                      <a:pt x="1813437" y="255559"/>
                      <a:pt x="1809513" y="257276"/>
                    </a:cubicBezTo>
                    <a:lnTo>
                      <a:pt x="1812579" y="509401"/>
                    </a:lnTo>
                    <a:cubicBezTo>
                      <a:pt x="1816993" y="507439"/>
                      <a:pt x="1821408" y="505477"/>
                      <a:pt x="1825823" y="503514"/>
                    </a:cubicBezTo>
                    <a:cubicBezTo>
                      <a:pt x="1830237" y="501552"/>
                      <a:pt x="1834652" y="499590"/>
                      <a:pt x="1839066" y="497629"/>
                    </a:cubicBezTo>
                    <a:cubicBezTo>
                      <a:pt x="1843481" y="495666"/>
                      <a:pt x="1847896" y="493704"/>
                      <a:pt x="1852433" y="491619"/>
                    </a:cubicBezTo>
                    <a:cubicBezTo>
                      <a:pt x="1856848" y="489657"/>
                      <a:pt x="1861385" y="487573"/>
                      <a:pt x="1865799" y="485611"/>
                    </a:cubicBezTo>
                    <a:lnTo>
                      <a:pt x="1856480" y="235570"/>
                    </a:lnTo>
                    <a:moveTo>
                      <a:pt x="1998607" y="165058"/>
                    </a:moveTo>
                    <a:cubicBezTo>
                      <a:pt x="1994683" y="167143"/>
                      <a:pt x="1990636" y="169228"/>
                      <a:pt x="1986712" y="171313"/>
                    </a:cubicBezTo>
                    <a:cubicBezTo>
                      <a:pt x="1982788" y="173398"/>
                      <a:pt x="1978741" y="175482"/>
                      <a:pt x="1974817" y="177444"/>
                    </a:cubicBezTo>
                    <a:cubicBezTo>
                      <a:pt x="1970893" y="179529"/>
                      <a:pt x="1966846" y="181491"/>
                      <a:pt x="1962922" y="183576"/>
                    </a:cubicBezTo>
                    <a:cubicBezTo>
                      <a:pt x="1958998" y="185538"/>
                      <a:pt x="1955073" y="187623"/>
                      <a:pt x="1951027" y="189584"/>
                    </a:cubicBezTo>
                    <a:lnTo>
                      <a:pt x="1972977" y="434965"/>
                    </a:lnTo>
                    <a:cubicBezTo>
                      <a:pt x="1977514" y="432758"/>
                      <a:pt x="1981929" y="430550"/>
                      <a:pt x="1986467" y="428220"/>
                    </a:cubicBezTo>
                    <a:cubicBezTo>
                      <a:pt x="1991004" y="426013"/>
                      <a:pt x="1995418" y="423683"/>
                      <a:pt x="1999956" y="421476"/>
                    </a:cubicBezTo>
                    <a:cubicBezTo>
                      <a:pt x="2004493" y="419268"/>
                      <a:pt x="2008907" y="416938"/>
                      <a:pt x="2013445" y="414608"/>
                    </a:cubicBezTo>
                    <a:cubicBezTo>
                      <a:pt x="2017982" y="412279"/>
                      <a:pt x="2022519" y="410071"/>
                      <a:pt x="2026934" y="407741"/>
                    </a:cubicBezTo>
                    <a:lnTo>
                      <a:pt x="1998484" y="164936"/>
                    </a:lnTo>
                    <a:moveTo>
                      <a:pt x="2142083" y="86454"/>
                    </a:moveTo>
                    <a:cubicBezTo>
                      <a:pt x="2138036" y="88783"/>
                      <a:pt x="2134112" y="91113"/>
                      <a:pt x="2130065" y="93321"/>
                    </a:cubicBezTo>
                    <a:cubicBezTo>
                      <a:pt x="2126018" y="95651"/>
                      <a:pt x="2122094" y="97858"/>
                      <a:pt x="2118047" y="100188"/>
                    </a:cubicBezTo>
                    <a:cubicBezTo>
                      <a:pt x="2114001" y="102395"/>
                      <a:pt x="2110076" y="104725"/>
                      <a:pt x="2106030" y="106932"/>
                    </a:cubicBezTo>
                    <a:cubicBezTo>
                      <a:pt x="2101983" y="109140"/>
                      <a:pt x="2098059" y="111470"/>
                      <a:pt x="2094012" y="113677"/>
                    </a:cubicBezTo>
                    <a:lnTo>
                      <a:pt x="2135215" y="350719"/>
                    </a:lnTo>
                    <a:cubicBezTo>
                      <a:pt x="2139753" y="348266"/>
                      <a:pt x="2144290" y="345691"/>
                      <a:pt x="2148827" y="343238"/>
                    </a:cubicBezTo>
                    <a:cubicBezTo>
                      <a:pt x="2153364" y="340786"/>
                      <a:pt x="2157902" y="338211"/>
                      <a:pt x="2162439" y="335758"/>
                    </a:cubicBezTo>
                    <a:cubicBezTo>
                      <a:pt x="2166976" y="333183"/>
                      <a:pt x="2171514" y="330730"/>
                      <a:pt x="2176051" y="328155"/>
                    </a:cubicBezTo>
                    <a:cubicBezTo>
                      <a:pt x="2180588" y="325580"/>
                      <a:pt x="2185125" y="323005"/>
                      <a:pt x="2189663" y="320430"/>
                    </a:cubicBezTo>
                    <a:lnTo>
                      <a:pt x="2141837" y="86454"/>
                    </a:lnTo>
                    <a:moveTo>
                      <a:pt x="2285681" y="0"/>
                    </a:moveTo>
                    <a:cubicBezTo>
                      <a:pt x="2281635" y="2453"/>
                      <a:pt x="2277710" y="5028"/>
                      <a:pt x="2273663" y="7481"/>
                    </a:cubicBezTo>
                    <a:cubicBezTo>
                      <a:pt x="2269617" y="9933"/>
                      <a:pt x="2265693" y="12386"/>
                      <a:pt x="2261646" y="14838"/>
                    </a:cubicBezTo>
                    <a:cubicBezTo>
                      <a:pt x="2257599" y="17291"/>
                      <a:pt x="2253675" y="19743"/>
                      <a:pt x="2249628" y="22196"/>
                    </a:cubicBezTo>
                    <a:cubicBezTo>
                      <a:pt x="2245581" y="24649"/>
                      <a:pt x="2241657" y="27101"/>
                      <a:pt x="2237611" y="29554"/>
                    </a:cubicBezTo>
                    <a:lnTo>
                      <a:pt x="2298557" y="257030"/>
                    </a:lnTo>
                    <a:cubicBezTo>
                      <a:pt x="2303095" y="254332"/>
                      <a:pt x="2307632" y="251512"/>
                      <a:pt x="2312169" y="248814"/>
                    </a:cubicBezTo>
                    <a:cubicBezTo>
                      <a:pt x="2316706" y="246116"/>
                      <a:pt x="2321243" y="243296"/>
                      <a:pt x="2325781" y="240598"/>
                    </a:cubicBezTo>
                    <a:cubicBezTo>
                      <a:pt x="2330318" y="237778"/>
                      <a:pt x="2334855" y="235080"/>
                      <a:pt x="2339393" y="232259"/>
                    </a:cubicBezTo>
                    <a:cubicBezTo>
                      <a:pt x="2343930" y="229439"/>
                      <a:pt x="2348467" y="226618"/>
                      <a:pt x="2353004" y="223798"/>
                    </a:cubicBezTo>
                    <a:lnTo>
                      <a:pt x="2323941" y="127412"/>
                    </a:lnTo>
                    <a:lnTo>
                      <a:pt x="2313273" y="91972"/>
                    </a:lnTo>
                    <a:lnTo>
                      <a:pt x="2285558" y="0"/>
                    </a:lnTo>
                  </a:path>
                </a:pathLst>
              </a:custGeom>
              <a:solidFill>
                <a:srgbClr val="27FEFF"/>
              </a:solidFill>
              <a:ln w="0"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77225402-E319-DF25-5D8C-1AC94B635D4B}"/>
                  </a:ext>
                </a:extLst>
              </p:cNvPr>
              <p:cNvSpPr/>
              <p:nvPr/>
            </p:nvSpPr>
            <p:spPr>
              <a:xfrm>
                <a:off x="10664724" y="3378309"/>
                <a:ext cx="1124384" cy="1479641"/>
              </a:xfrm>
              <a:custGeom>
                <a:avLst/>
                <a:gdLst>
                  <a:gd name="connsiteX0" fmla="*/ 40345 w 1124384"/>
                  <a:gd name="connsiteY0" fmla="*/ 1306244 h 1479641"/>
                  <a:gd name="connsiteX1" fmla="*/ 30289 w 1124384"/>
                  <a:gd name="connsiteY1" fmla="*/ 1316667 h 1479641"/>
                  <a:gd name="connsiteX2" fmla="*/ 20234 w 1124384"/>
                  <a:gd name="connsiteY2" fmla="*/ 1327091 h 1479641"/>
                  <a:gd name="connsiteX3" fmla="*/ 10178 w 1124384"/>
                  <a:gd name="connsiteY3" fmla="*/ 1337514 h 1479641"/>
                  <a:gd name="connsiteX4" fmla="*/ 0 w 1124384"/>
                  <a:gd name="connsiteY4" fmla="*/ 1347938 h 1479641"/>
                  <a:gd name="connsiteX5" fmla="*/ 76030 w 1124384"/>
                  <a:gd name="connsiteY5" fmla="*/ 1402017 h 1479641"/>
                  <a:gd name="connsiteX6" fmla="*/ 105216 w 1124384"/>
                  <a:gd name="connsiteY6" fmla="*/ 1422864 h 1479641"/>
                  <a:gd name="connsiteX7" fmla="*/ 184925 w 1124384"/>
                  <a:gd name="connsiteY7" fmla="*/ 1479641 h 1479641"/>
                  <a:gd name="connsiteX8" fmla="*/ 196451 w 1124384"/>
                  <a:gd name="connsiteY8" fmla="*/ 1467746 h 1479641"/>
                  <a:gd name="connsiteX9" fmla="*/ 207979 w 1124384"/>
                  <a:gd name="connsiteY9" fmla="*/ 1455851 h 1479641"/>
                  <a:gd name="connsiteX10" fmla="*/ 219506 w 1124384"/>
                  <a:gd name="connsiteY10" fmla="*/ 1443956 h 1479641"/>
                  <a:gd name="connsiteX11" fmla="*/ 230911 w 1124384"/>
                  <a:gd name="connsiteY11" fmla="*/ 1432061 h 1479641"/>
                  <a:gd name="connsiteX12" fmla="*/ 40467 w 1124384"/>
                  <a:gd name="connsiteY12" fmla="*/ 1306244 h 1479641"/>
                  <a:gd name="connsiteX13" fmla="*/ 157823 w 1124384"/>
                  <a:gd name="connsiteY13" fmla="*/ 1179568 h 1479641"/>
                  <a:gd name="connsiteX14" fmla="*/ 148258 w 1124384"/>
                  <a:gd name="connsiteY14" fmla="*/ 1190237 h 1479641"/>
                  <a:gd name="connsiteX15" fmla="*/ 138693 w 1124384"/>
                  <a:gd name="connsiteY15" fmla="*/ 1200905 h 1479641"/>
                  <a:gd name="connsiteX16" fmla="*/ 129128 w 1124384"/>
                  <a:gd name="connsiteY16" fmla="*/ 1211452 h 1479641"/>
                  <a:gd name="connsiteX17" fmla="*/ 119440 w 1124384"/>
                  <a:gd name="connsiteY17" fmla="*/ 1221998 h 1479641"/>
                  <a:gd name="connsiteX18" fmla="*/ 319939 w 1124384"/>
                  <a:gd name="connsiteY18" fmla="*/ 1336165 h 1479641"/>
                  <a:gd name="connsiteX19" fmla="*/ 330853 w 1124384"/>
                  <a:gd name="connsiteY19" fmla="*/ 1324148 h 1479641"/>
                  <a:gd name="connsiteX20" fmla="*/ 341767 w 1124384"/>
                  <a:gd name="connsiteY20" fmla="*/ 1312007 h 1479641"/>
                  <a:gd name="connsiteX21" fmla="*/ 352558 w 1124384"/>
                  <a:gd name="connsiteY21" fmla="*/ 1299867 h 1479641"/>
                  <a:gd name="connsiteX22" fmla="*/ 363227 w 1124384"/>
                  <a:gd name="connsiteY22" fmla="*/ 1287727 h 1479641"/>
                  <a:gd name="connsiteX23" fmla="*/ 157823 w 1124384"/>
                  <a:gd name="connsiteY23" fmla="*/ 1179691 h 1479641"/>
                  <a:gd name="connsiteX24" fmla="*/ 157823 w 1124384"/>
                  <a:gd name="connsiteY24" fmla="*/ 1179691 h 1479641"/>
                  <a:gd name="connsiteX25" fmla="*/ 268189 w 1124384"/>
                  <a:gd name="connsiteY25" fmla="*/ 1051053 h 1479641"/>
                  <a:gd name="connsiteX26" fmla="*/ 268067 w 1124384"/>
                  <a:gd name="connsiteY26" fmla="*/ 1051053 h 1479641"/>
                  <a:gd name="connsiteX27" fmla="*/ 259238 w 1124384"/>
                  <a:gd name="connsiteY27" fmla="*/ 1061844 h 1479641"/>
                  <a:gd name="connsiteX28" fmla="*/ 250286 w 1124384"/>
                  <a:gd name="connsiteY28" fmla="*/ 1072636 h 1479641"/>
                  <a:gd name="connsiteX29" fmla="*/ 241211 w 1124384"/>
                  <a:gd name="connsiteY29" fmla="*/ 1083427 h 1479641"/>
                  <a:gd name="connsiteX30" fmla="*/ 232137 w 1124384"/>
                  <a:gd name="connsiteY30" fmla="*/ 1094218 h 1479641"/>
                  <a:gd name="connsiteX31" fmla="*/ 447105 w 1124384"/>
                  <a:gd name="connsiteY31" fmla="*/ 1190237 h 1479641"/>
                  <a:gd name="connsiteX32" fmla="*/ 457283 w 1124384"/>
                  <a:gd name="connsiteY32" fmla="*/ 1177974 h 1479641"/>
                  <a:gd name="connsiteX33" fmla="*/ 467462 w 1124384"/>
                  <a:gd name="connsiteY33" fmla="*/ 1165711 h 1479641"/>
                  <a:gd name="connsiteX34" fmla="*/ 477517 w 1124384"/>
                  <a:gd name="connsiteY34" fmla="*/ 1153448 h 1479641"/>
                  <a:gd name="connsiteX35" fmla="*/ 487573 w 1124384"/>
                  <a:gd name="connsiteY35" fmla="*/ 1141185 h 1479641"/>
                  <a:gd name="connsiteX36" fmla="*/ 268312 w 1124384"/>
                  <a:gd name="connsiteY36" fmla="*/ 1051175 h 1479641"/>
                  <a:gd name="connsiteX37" fmla="*/ 371075 w 1124384"/>
                  <a:gd name="connsiteY37" fmla="*/ 921189 h 1479641"/>
                  <a:gd name="connsiteX38" fmla="*/ 362737 w 1124384"/>
                  <a:gd name="connsiteY38" fmla="*/ 932103 h 1479641"/>
                  <a:gd name="connsiteX39" fmla="*/ 354398 w 1124384"/>
                  <a:gd name="connsiteY39" fmla="*/ 943017 h 1479641"/>
                  <a:gd name="connsiteX40" fmla="*/ 346059 w 1124384"/>
                  <a:gd name="connsiteY40" fmla="*/ 953808 h 1479641"/>
                  <a:gd name="connsiteX41" fmla="*/ 337720 w 1124384"/>
                  <a:gd name="connsiteY41" fmla="*/ 964599 h 1479641"/>
                  <a:gd name="connsiteX42" fmla="*/ 565442 w 1124384"/>
                  <a:gd name="connsiteY42" fmla="*/ 1042591 h 1479641"/>
                  <a:gd name="connsiteX43" fmla="*/ 574885 w 1124384"/>
                  <a:gd name="connsiteY43" fmla="*/ 1030206 h 1479641"/>
                  <a:gd name="connsiteX44" fmla="*/ 584327 w 1124384"/>
                  <a:gd name="connsiteY44" fmla="*/ 1017820 h 1479641"/>
                  <a:gd name="connsiteX45" fmla="*/ 593647 w 1124384"/>
                  <a:gd name="connsiteY45" fmla="*/ 1005435 h 1479641"/>
                  <a:gd name="connsiteX46" fmla="*/ 602967 w 1124384"/>
                  <a:gd name="connsiteY46" fmla="*/ 993049 h 1479641"/>
                  <a:gd name="connsiteX47" fmla="*/ 371198 w 1124384"/>
                  <a:gd name="connsiteY47" fmla="*/ 921066 h 1479641"/>
                  <a:gd name="connsiteX48" fmla="*/ 465990 w 1124384"/>
                  <a:gd name="connsiteY48" fmla="*/ 790957 h 1479641"/>
                  <a:gd name="connsiteX49" fmla="*/ 458387 w 1124384"/>
                  <a:gd name="connsiteY49" fmla="*/ 801748 h 1479641"/>
                  <a:gd name="connsiteX50" fmla="*/ 450661 w 1124384"/>
                  <a:gd name="connsiteY50" fmla="*/ 812662 h 1479641"/>
                  <a:gd name="connsiteX51" fmla="*/ 442936 w 1124384"/>
                  <a:gd name="connsiteY51" fmla="*/ 823576 h 1479641"/>
                  <a:gd name="connsiteX52" fmla="*/ 435210 w 1124384"/>
                  <a:gd name="connsiteY52" fmla="*/ 834490 h 1479641"/>
                  <a:gd name="connsiteX53" fmla="*/ 674337 w 1124384"/>
                  <a:gd name="connsiteY53" fmla="*/ 894210 h 1479641"/>
                  <a:gd name="connsiteX54" fmla="*/ 682921 w 1124384"/>
                  <a:gd name="connsiteY54" fmla="*/ 881947 h 1479641"/>
                  <a:gd name="connsiteX55" fmla="*/ 691505 w 1124384"/>
                  <a:gd name="connsiteY55" fmla="*/ 869562 h 1479641"/>
                  <a:gd name="connsiteX56" fmla="*/ 700089 w 1124384"/>
                  <a:gd name="connsiteY56" fmla="*/ 857176 h 1479641"/>
                  <a:gd name="connsiteX57" fmla="*/ 708550 w 1124384"/>
                  <a:gd name="connsiteY57" fmla="*/ 844791 h 1479641"/>
                  <a:gd name="connsiteX58" fmla="*/ 465867 w 1124384"/>
                  <a:gd name="connsiteY58" fmla="*/ 790957 h 1479641"/>
                  <a:gd name="connsiteX59" fmla="*/ 552321 w 1124384"/>
                  <a:gd name="connsiteY59" fmla="*/ 661093 h 1479641"/>
                  <a:gd name="connsiteX60" fmla="*/ 545454 w 1124384"/>
                  <a:gd name="connsiteY60" fmla="*/ 671884 h 1479641"/>
                  <a:gd name="connsiteX61" fmla="*/ 538464 w 1124384"/>
                  <a:gd name="connsiteY61" fmla="*/ 682675 h 1479641"/>
                  <a:gd name="connsiteX62" fmla="*/ 531474 w 1124384"/>
                  <a:gd name="connsiteY62" fmla="*/ 693467 h 1479641"/>
                  <a:gd name="connsiteX63" fmla="*/ 524362 w 1124384"/>
                  <a:gd name="connsiteY63" fmla="*/ 704258 h 1479641"/>
                  <a:gd name="connsiteX64" fmla="*/ 773421 w 1124384"/>
                  <a:gd name="connsiteY64" fmla="*/ 746197 h 1479641"/>
                  <a:gd name="connsiteX65" fmla="*/ 781269 w 1124384"/>
                  <a:gd name="connsiteY65" fmla="*/ 733934 h 1479641"/>
                  <a:gd name="connsiteX66" fmla="*/ 788995 w 1124384"/>
                  <a:gd name="connsiteY66" fmla="*/ 721672 h 1479641"/>
                  <a:gd name="connsiteX67" fmla="*/ 796720 w 1124384"/>
                  <a:gd name="connsiteY67" fmla="*/ 709409 h 1479641"/>
                  <a:gd name="connsiteX68" fmla="*/ 804323 w 1124384"/>
                  <a:gd name="connsiteY68" fmla="*/ 697146 h 1479641"/>
                  <a:gd name="connsiteX69" fmla="*/ 552321 w 1124384"/>
                  <a:gd name="connsiteY69" fmla="*/ 661093 h 1479641"/>
                  <a:gd name="connsiteX70" fmla="*/ 629945 w 1124384"/>
                  <a:gd name="connsiteY70" fmla="*/ 532455 h 1479641"/>
                  <a:gd name="connsiteX71" fmla="*/ 623813 w 1124384"/>
                  <a:gd name="connsiteY71" fmla="*/ 543124 h 1479641"/>
                  <a:gd name="connsiteX72" fmla="*/ 617682 w 1124384"/>
                  <a:gd name="connsiteY72" fmla="*/ 553792 h 1479641"/>
                  <a:gd name="connsiteX73" fmla="*/ 611428 w 1124384"/>
                  <a:gd name="connsiteY73" fmla="*/ 564461 h 1479641"/>
                  <a:gd name="connsiteX74" fmla="*/ 605051 w 1124384"/>
                  <a:gd name="connsiteY74" fmla="*/ 575130 h 1479641"/>
                  <a:gd name="connsiteX75" fmla="*/ 862327 w 1124384"/>
                  <a:gd name="connsiteY75" fmla="*/ 599656 h 1479641"/>
                  <a:gd name="connsiteX76" fmla="*/ 869194 w 1124384"/>
                  <a:gd name="connsiteY76" fmla="*/ 587515 h 1479641"/>
                  <a:gd name="connsiteX77" fmla="*/ 876061 w 1124384"/>
                  <a:gd name="connsiteY77" fmla="*/ 575375 h 1479641"/>
                  <a:gd name="connsiteX78" fmla="*/ 882806 w 1124384"/>
                  <a:gd name="connsiteY78" fmla="*/ 563235 h 1479641"/>
                  <a:gd name="connsiteX79" fmla="*/ 889551 w 1124384"/>
                  <a:gd name="connsiteY79" fmla="*/ 551095 h 1479641"/>
                  <a:gd name="connsiteX80" fmla="*/ 629945 w 1124384"/>
                  <a:gd name="connsiteY80" fmla="*/ 532332 h 1479641"/>
                  <a:gd name="connsiteX81" fmla="*/ 698740 w 1124384"/>
                  <a:gd name="connsiteY81" fmla="*/ 405534 h 1479641"/>
                  <a:gd name="connsiteX82" fmla="*/ 693344 w 1124384"/>
                  <a:gd name="connsiteY82" fmla="*/ 416080 h 1479641"/>
                  <a:gd name="connsiteX83" fmla="*/ 687949 w 1124384"/>
                  <a:gd name="connsiteY83" fmla="*/ 426626 h 1479641"/>
                  <a:gd name="connsiteX84" fmla="*/ 682430 w 1124384"/>
                  <a:gd name="connsiteY84" fmla="*/ 437172 h 1479641"/>
                  <a:gd name="connsiteX85" fmla="*/ 676789 w 1124384"/>
                  <a:gd name="connsiteY85" fmla="*/ 447718 h 1479641"/>
                  <a:gd name="connsiteX86" fmla="*/ 940441 w 1124384"/>
                  <a:gd name="connsiteY86" fmla="*/ 455321 h 1479641"/>
                  <a:gd name="connsiteX87" fmla="*/ 946450 w 1124384"/>
                  <a:gd name="connsiteY87" fmla="*/ 443426 h 1479641"/>
                  <a:gd name="connsiteX88" fmla="*/ 952459 w 1124384"/>
                  <a:gd name="connsiteY88" fmla="*/ 431531 h 1479641"/>
                  <a:gd name="connsiteX89" fmla="*/ 958345 w 1124384"/>
                  <a:gd name="connsiteY89" fmla="*/ 419636 h 1479641"/>
                  <a:gd name="connsiteX90" fmla="*/ 964232 w 1124384"/>
                  <a:gd name="connsiteY90" fmla="*/ 407741 h 1479641"/>
                  <a:gd name="connsiteX91" fmla="*/ 698617 w 1124384"/>
                  <a:gd name="connsiteY91" fmla="*/ 405534 h 1479641"/>
                  <a:gd name="connsiteX92" fmla="*/ 758337 w 1124384"/>
                  <a:gd name="connsiteY92" fmla="*/ 281433 h 1479641"/>
                  <a:gd name="connsiteX93" fmla="*/ 753677 w 1124384"/>
                  <a:gd name="connsiteY93" fmla="*/ 291734 h 1479641"/>
                  <a:gd name="connsiteX94" fmla="*/ 749018 w 1124384"/>
                  <a:gd name="connsiteY94" fmla="*/ 302035 h 1479641"/>
                  <a:gd name="connsiteX95" fmla="*/ 744235 w 1124384"/>
                  <a:gd name="connsiteY95" fmla="*/ 312336 h 1479641"/>
                  <a:gd name="connsiteX96" fmla="*/ 739452 w 1124384"/>
                  <a:gd name="connsiteY96" fmla="*/ 322637 h 1479641"/>
                  <a:gd name="connsiteX97" fmla="*/ 1007887 w 1124384"/>
                  <a:gd name="connsiteY97" fmla="*/ 314053 h 1479641"/>
                  <a:gd name="connsiteX98" fmla="*/ 1013038 w 1124384"/>
                  <a:gd name="connsiteY98" fmla="*/ 302403 h 1479641"/>
                  <a:gd name="connsiteX99" fmla="*/ 1018188 w 1124384"/>
                  <a:gd name="connsiteY99" fmla="*/ 290753 h 1479641"/>
                  <a:gd name="connsiteX100" fmla="*/ 1023216 w 1124384"/>
                  <a:gd name="connsiteY100" fmla="*/ 279226 h 1479641"/>
                  <a:gd name="connsiteX101" fmla="*/ 1028121 w 1124384"/>
                  <a:gd name="connsiteY101" fmla="*/ 267699 h 1479641"/>
                  <a:gd name="connsiteX102" fmla="*/ 758215 w 1124384"/>
                  <a:gd name="connsiteY102" fmla="*/ 281556 h 1479641"/>
                  <a:gd name="connsiteX103" fmla="*/ 808860 w 1124384"/>
                  <a:gd name="connsiteY103" fmla="*/ 160153 h 1479641"/>
                  <a:gd name="connsiteX104" fmla="*/ 805059 w 1124384"/>
                  <a:gd name="connsiteY104" fmla="*/ 170086 h 1479641"/>
                  <a:gd name="connsiteX105" fmla="*/ 801135 w 1124384"/>
                  <a:gd name="connsiteY105" fmla="*/ 180142 h 1479641"/>
                  <a:gd name="connsiteX106" fmla="*/ 797088 w 1124384"/>
                  <a:gd name="connsiteY106" fmla="*/ 190197 h 1479641"/>
                  <a:gd name="connsiteX107" fmla="*/ 793042 w 1124384"/>
                  <a:gd name="connsiteY107" fmla="*/ 200253 h 1479641"/>
                  <a:gd name="connsiteX108" fmla="*/ 1065033 w 1124384"/>
                  <a:gd name="connsiteY108" fmla="*/ 176463 h 1479641"/>
                  <a:gd name="connsiteX109" fmla="*/ 1069325 w 1124384"/>
                  <a:gd name="connsiteY109" fmla="*/ 165181 h 1479641"/>
                  <a:gd name="connsiteX110" fmla="*/ 1073494 w 1124384"/>
                  <a:gd name="connsiteY110" fmla="*/ 153899 h 1479641"/>
                  <a:gd name="connsiteX111" fmla="*/ 1077663 w 1124384"/>
                  <a:gd name="connsiteY111" fmla="*/ 142618 h 1479641"/>
                  <a:gd name="connsiteX112" fmla="*/ 1081710 w 1124384"/>
                  <a:gd name="connsiteY112" fmla="*/ 131336 h 1479641"/>
                  <a:gd name="connsiteX113" fmla="*/ 808983 w 1124384"/>
                  <a:gd name="connsiteY113" fmla="*/ 160031 h 1479641"/>
                  <a:gd name="connsiteX114" fmla="*/ 1124385 w 1124384"/>
                  <a:gd name="connsiteY114" fmla="*/ 123 h 1479641"/>
                  <a:gd name="connsiteX115" fmla="*/ 1007152 w 1124384"/>
                  <a:gd name="connsiteY115" fmla="*/ 18394 h 1479641"/>
                  <a:gd name="connsiteX116" fmla="*/ 963741 w 1124384"/>
                  <a:gd name="connsiteY116" fmla="*/ 25139 h 1479641"/>
                  <a:gd name="connsiteX117" fmla="*/ 850432 w 1124384"/>
                  <a:gd name="connsiteY117" fmla="*/ 42798 h 1479641"/>
                  <a:gd name="connsiteX118" fmla="*/ 847243 w 1124384"/>
                  <a:gd name="connsiteY118" fmla="*/ 52485 h 1479641"/>
                  <a:gd name="connsiteX119" fmla="*/ 844055 w 1124384"/>
                  <a:gd name="connsiteY119" fmla="*/ 62173 h 1479641"/>
                  <a:gd name="connsiteX120" fmla="*/ 840867 w 1124384"/>
                  <a:gd name="connsiteY120" fmla="*/ 71861 h 1479641"/>
                  <a:gd name="connsiteX121" fmla="*/ 837556 w 1124384"/>
                  <a:gd name="connsiteY121" fmla="*/ 81548 h 1479641"/>
                  <a:gd name="connsiteX122" fmla="*/ 1111264 w 1124384"/>
                  <a:gd name="connsiteY122" fmla="*/ 43288 h 1479641"/>
                  <a:gd name="connsiteX123" fmla="*/ 1114575 w 1124384"/>
                  <a:gd name="connsiteY123" fmla="*/ 32374 h 1479641"/>
                  <a:gd name="connsiteX124" fmla="*/ 1117886 w 1124384"/>
                  <a:gd name="connsiteY124" fmla="*/ 21583 h 1479641"/>
                  <a:gd name="connsiteX125" fmla="*/ 1121074 w 1124384"/>
                  <a:gd name="connsiteY125" fmla="*/ 10791 h 1479641"/>
                  <a:gd name="connsiteX126" fmla="*/ 1124262 w 1124384"/>
                  <a:gd name="connsiteY126" fmla="*/ 0 h 147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24384" h="1479641">
                    <a:moveTo>
                      <a:pt x="40345" y="1306244"/>
                    </a:moveTo>
                    <a:cubicBezTo>
                      <a:pt x="37034" y="1309677"/>
                      <a:pt x="33600" y="1313234"/>
                      <a:pt x="30289" y="1316667"/>
                    </a:cubicBezTo>
                    <a:cubicBezTo>
                      <a:pt x="26979" y="1320101"/>
                      <a:pt x="23545" y="1323657"/>
                      <a:pt x="20234" y="1327091"/>
                    </a:cubicBezTo>
                    <a:cubicBezTo>
                      <a:pt x="16923" y="1330524"/>
                      <a:pt x="13489" y="1333958"/>
                      <a:pt x="10178" y="1337514"/>
                    </a:cubicBezTo>
                    <a:cubicBezTo>
                      <a:pt x="6744" y="1340948"/>
                      <a:pt x="3434" y="1344381"/>
                      <a:pt x="0" y="1347938"/>
                    </a:cubicBezTo>
                    <a:lnTo>
                      <a:pt x="76030" y="1402017"/>
                    </a:lnTo>
                    <a:lnTo>
                      <a:pt x="105216" y="1422864"/>
                    </a:lnTo>
                    <a:lnTo>
                      <a:pt x="184925" y="1479641"/>
                    </a:lnTo>
                    <a:cubicBezTo>
                      <a:pt x="188726" y="1475717"/>
                      <a:pt x="192650" y="1471793"/>
                      <a:pt x="196451" y="1467746"/>
                    </a:cubicBezTo>
                    <a:cubicBezTo>
                      <a:pt x="200253" y="1463822"/>
                      <a:pt x="204177" y="1459898"/>
                      <a:pt x="207979" y="1455851"/>
                    </a:cubicBezTo>
                    <a:cubicBezTo>
                      <a:pt x="211780" y="1451804"/>
                      <a:pt x="215582" y="1447880"/>
                      <a:pt x="219506" y="1443956"/>
                    </a:cubicBezTo>
                    <a:cubicBezTo>
                      <a:pt x="223307" y="1440032"/>
                      <a:pt x="227109" y="1435985"/>
                      <a:pt x="230911" y="1432061"/>
                    </a:cubicBezTo>
                    <a:lnTo>
                      <a:pt x="40467" y="1306244"/>
                    </a:lnTo>
                    <a:moveTo>
                      <a:pt x="157823" y="1179568"/>
                    </a:moveTo>
                    <a:cubicBezTo>
                      <a:pt x="154635" y="1183124"/>
                      <a:pt x="151447" y="1186680"/>
                      <a:pt x="148258" y="1190237"/>
                    </a:cubicBezTo>
                    <a:cubicBezTo>
                      <a:pt x="145070" y="1193793"/>
                      <a:pt x="141882" y="1197349"/>
                      <a:pt x="138693" y="1200905"/>
                    </a:cubicBezTo>
                    <a:cubicBezTo>
                      <a:pt x="135505" y="1204462"/>
                      <a:pt x="132317" y="1208018"/>
                      <a:pt x="129128" y="1211452"/>
                    </a:cubicBezTo>
                    <a:cubicBezTo>
                      <a:pt x="125940" y="1215008"/>
                      <a:pt x="122752" y="1218442"/>
                      <a:pt x="119440" y="1221998"/>
                    </a:cubicBezTo>
                    <a:lnTo>
                      <a:pt x="319939" y="1336165"/>
                    </a:lnTo>
                    <a:cubicBezTo>
                      <a:pt x="323618" y="1332118"/>
                      <a:pt x="327174" y="1328072"/>
                      <a:pt x="330853" y="1324148"/>
                    </a:cubicBezTo>
                    <a:cubicBezTo>
                      <a:pt x="334532" y="1320101"/>
                      <a:pt x="338088" y="1316054"/>
                      <a:pt x="341767" y="1312007"/>
                    </a:cubicBezTo>
                    <a:cubicBezTo>
                      <a:pt x="345323" y="1307961"/>
                      <a:pt x="349002" y="1303914"/>
                      <a:pt x="352558" y="1299867"/>
                    </a:cubicBezTo>
                    <a:cubicBezTo>
                      <a:pt x="356115" y="1295820"/>
                      <a:pt x="359671" y="1291773"/>
                      <a:pt x="363227" y="1287727"/>
                    </a:cubicBezTo>
                    <a:lnTo>
                      <a:pt x="157823" y="1179691"/>
                    </a:lnTo>
                    <a:lnTo>
                      <a:pt x="157823" y="1179691"/>
                    </a:lnTo>
                    <a:moveTo>
                      <a:pt x="268189" y="1051053"/>
                    </a:moveTo>
                    <a:lnTo>
                      <a:pt x="268067" y="1051053"/>
                    </a:lnTo>
                    <a:cubicBezTo>
                      <a:pt x="265124" y="1054609"/>
                      <a:pt x="262181" y="1058288"/>
                      <a:pt x="259238" y="1061844"/>
                    </a:cubicBezTo>
                    <a:cubicBezTo>
                      <a:pt x="256294" y="1065401"/>
                      <a:pt x="253229" y="1068957"/>
                      <a:pt x="250286" y="1072636"/>
                    </a:cubicBezTo>
                    <a:cubicBezTo>
                      <a:pt x="247343" y="1076192"/>
                      <a:pt x="244277" y="1079748"/>
                      <a:pt x="241211" y="1083427"/>
                    </a:cubicBezTo>
                    <a:cubicBezTo>
                      <a:pt x="238146" y="1086983"/>
                      <a:pt x="235202" y="1090539"/>
                      <a:pt x="232137" y="1094218"/>
                    </a:cubicBezTo>
                    <a:lnTo>
                      <a:pt x="447105" y="1190237"/>
                    </a:lnTo>
                    <a:cubicBezTo>
                      <a:pt x="450539" y="1186190"/>
                      <a:pt x="453850" y="1182143"/>
                      <a:pt x="457283" y="1177974"/>
                    </a:cubicBezTo>
                    <a:cubicBezTo>
                      <a:pt x="460717" y="1173927"/>
                      <a:pt x="464028" y="1169758"/>
                      <a:pt x="467462" y="1165711"/>
                    </a:cubicBezTo>
                    <a:cubicBezTo>
                      <a:pt x="470773" y="1161664"/>
                      <a:pt x="474206" y="1157495"/>
                      <a:pt x="477517" y="1153448"/>
                    </a:cubicBezTo>
                    <a:cubicBezTo>
                      <a:pt x="480828" y="1149401"/>
                      <a:pt x="484262" y="1145232"/>
                      <a:pt x="487573" y="1141185"/>
                    </a:cubicBezTo>
                    <a:lnTo>
                      <a:pt x="268312" y="1051175"/>
                    </a:lnTo>
                    <a:moveTo>
                      <a:pt x="371075" y="921189"/>
                    </a:moveTo>
                    <a:cubicBezTo>
                      <a:pt x="368255" y="924868"/>
                      <a:pt x="365557" y="928424"/>
                      <a:pt x="362737" y="932103"/>
                    </a:cubicBezTo>
                    <a:cubicBezTo>
                      <a:pt x="359916" y="935782"/>
                      <a:pt x="357218" y="939338"/>
                      <a:pt x="354398" y="943017"/>
                    </a:cubicBezTo>
                    <a:cubicBezTo>
                      <a:pt x="351577" y="946573"/>
                      <a:pt x="348880" y="950252"/>
                      <a:pt x="346059" y="953808"/>
                    </a:cubicBezTo>
                    <a:cubicBezTo>
                      <a:pt x="343238" y="957364"/>
                      <a:pt x="340418" y="961043"/>
                      <a:pt x="337720" y="964599"/>
                    </a:cubicBezTo>
                    <a:lnTo>
                      <a:pt x="565442" y="1042591"/>
                    </a:lnTo>
                    <a:cubicBezTo>
                      <a:pt x="568630" y="1038422"/>
                      <a:pt x="571819" y="1034375"/>
                      <a:pt x="574885" y="1030206"/>
                    </a:cubicBezTo>
                    <a:cubicBezTo>
                      <a:pt x="578073" y="1026037"/>
                      <a:pt x="581139" y="1021990"/>
                      <a:pt x="584327" y="1017820"/>
                    </a:cubicBezTo>
                    <a:cubicBezTo>
                      <a:pt x="587393" y="1013651"/>
                      <a:pt x="590581" y="1009604"/>
                      <a:pt x="593647" y="1005435"/>
                    </a:cubicBezTo>
                    <a:cubicBezTo>
                      <a:pt x="596713" y="1001265"/>
                      <a:pt x="599901" y="997219"/>
                      <a:pt x="602967" y="993049"/>
                    </a:cubicBezTo>
                    <a:lnTo>
                      <a:pt x="371198" y="921066"/>
                    </a:lnTo>
                    <a:moveTo>
                      <a:pt x="465990" y="790957"/>
                    </a:moveTo>
                    <a:cubicBezTo>
                      <a:pt x="463415" y="794513"/>
                      <a:pt x="460962" y="798192"/>
                      <a:pt x="458387" y="801748"/>
                    </a:cubicBezTo>
                    <a:cubicBezTo>
                      <a:pt x="455812" y="805427"/>
                      <a:pt x="453237" y="808983"/>
                      <a:pt x="450661" y="812662"/>
                    </a:cubicBezTo>
                    <a:cubicBezTo>
                      <a:pt x="448086" y="816341"/>
                      <a:pt x="445511" y="819897"/>
                      <a:pt x="442936" y="823576"/>
                    </a:cubicBezTo>
                    <a:cubicBezTo>
                      <a:pt x="440361" y="827255"/>
                      <a:pt x="437786" y="830811"/>
                      <a:pt x="435210" y="834490"/>
                    </a:cubicBezTo>
                    <a:lnTo>
                      <a:pt x="674337" y="894210"/>
                    </a:lnTo>
                    <a:cubicBezTo>
                      <a:pt x="677280" y="890164"/>
                      <a:pt x="680100" y="885994"/>
                      <a:pt x="682921" y="881947"/>
                    </a:cubicBezTo>
                    <a:cubicBezTo>
                      <a:pt x="685741" y="877901"/>
                      <a:pt x="688684" y="873731"/>
                      <a:pt x="691505" y="869562"/>
                    </a:cubicBezTo>
                    <a:cubicBezTo>
                      <a:pt x="694325" y="865393"/>
                      <a:pt x="697146" y="861346"/>
                      <a:pt x="700089" y="857176"/>
                    </a:cubicBezTo>
                    <a:cubicBezTo>
                      <a:pt x="702909" y="853007"/>
                      <a:pt x="705730" y="848960"/>
                      <a:pt x="708550" y="844791"/>
                    </a:cubicBezTo>
                    <a:lnTo>
                      <a:pt x="465867" y="790957"/>
                    </a:lnTo>
                    <a:moveTo>
                      <a:pt x="552321" y="661093"/>
                    </a:moveTo>
                    <a:cubicBezTo>
                      <a:pt x="549991" y="664649"/>
                      <a:pt x="547784" y="668328"/>
                      <a:pt x="545454" y="671884"/>
                    </a:cubicBezTo>
                    <a:cubicBezTo>
                      <a:pt x="543124" y="675440"/>
                      <a:pt x="540794" y="679119"/>
                      <a:pt x="538464" y="682675"/>
                    </a:cubicBezTo>
                    <a:cubicBezTo>
                      <a:pt x="536134" y="686232"/>
                      <a:pt x="533804" y="689910"/>
                      <a:pt x="531474" y="693467"/>
                    </a:cubicBezTo>
                    <a:cubicBezTo>
                      <a:pt x="529144" y="697023"/>
                      <a:pt x="526814" y="700702"/>
                      <a:pt x="524362" y="704258"/>
                    </a:cubicBezTo>
                    <a:lnTo>
                      <a:pt x="773421" y="746197"/>
                    </a:lnTo>
                    <a:cubicBezTo>
                      <a:pt x="776119" y="742151"/>
                      <a:pt x="778694" y="737981"/>
                      <a:pt x="781269" y="733934"/>
                    </a:cubicBezTo>
                    <a:cubicBezTo>
                      <a:pt x="783844" y="729888"/>
                      <a:pt x="786420" y="725718"/>
                      <a:pt x="788995" y="721672"/>
                    </a:cubicBezTo>
                    <a:cubicBezTo>
                      <a:pt x="791570" y="717625"/>
                      <a:pt x="794145" y="713455"/>
                      <a:pt x="796720" y="709409"/>
                    </a:cubicBezTo>
                    <a:cubicBezTo>
                      <a:pt x="799295" y="705362"/>
                      <a:pt x="801748" y="701193"/>
                      <a:pt x="804323" y="697146"/>
                    </a:cubicBezTo>
                    <a:lnTo>
                      <a:pt x="552321" y="661093"/>
                    </a:lnTo>
                    <a:moveTo>
                      <a:pt x="629945" y="532455"/>
                    </a:moveTo>
                    <a:cubicBezTo>
                      <a:pt x="627983" y="536011"/>
                      <a:pt x="625898" y="539567"/>
                      <a:pt x="623813" y="543124"/>
                    </a:cubicBezTo>
                    <a:cubicBezTo>
                      <a:pt x="621729" y="546680"/>
                      <a:pt x="619644" y="550236"/>
                      <a:pt x="617682" y="553792"/>
                    </a:cubicBezTo>
                    <a:cubicBezTo>
                      <a:pt x="615598" y="557349"/>
                      <a:pt x="613513" y="560905"/>
                      <a:pt x="611428" y="564461"/>
                    </a:cubicBezTo>
                    <a:cubicBezTo>
                      <a:pt x="609343" y="568017"/>
                      <a:pt x="607258" y="571574"/>
                      <a:pt x="605051" y="575130"/>
                    </a:cubicBezTo>
                    <a:lnTo>
                      <a:pt x="862327" y="599656"/>
                    </a:lnTo>
                    <a:cubicBezTo>
                      <a:pt x="864657" y="595609"/>
                      <a:pt x="866987" y="591562"/>
                      <a:pt x="869194" y="587515"/>
                    </a:cubicBezTo>
                    <a:cubicBezTo>
                      <a:pt x="871524" y="583469"/>
                      <a:pt x="873731" y="579422"/>
                      <a:pt x="876061" y="575375"/>
                    </a:cubicBezTo>
                    <a:cubicBezTo>
                      <a:pt x="878269" y="571328"/>
                      <a:pt x="880599" y="567282"/>
                      <a:pt x="882806" y="563235"/>
                    </a:cubicBezTo>
                    <a:cubicBezTo>
                      <a:pt x="885013" y="559188"/>
                      <a:pt x="887343" y="555141"/>
                      <a:pt x="889551" y="551095"/>
                    </a:cubicBezTo>
                    <a:lnTo>
                      <a:pt x="629945" y="532332"/>
                    </a:lnTo>
                    <a:moveTo>
                      <a:pt x="698740" y="405534"/>
                    </a:moveTo>
                    <a:cubicBezTo>
                      <a:pt x="696901" y="409090"/>
                      <a:pt x="695184" y="412524"/>
                      <a:pt x="693344" y="416080"/>
                    </a:cubicBezTo>
                    <a:cubicBezTo>
                      <a:pt x="691505" y="419636"/>
                      <a:pt x="689788" y="423070"/>
                      <a:pt x="687949" y="426626"/>
                    </a:cubicBezTo>
                    <a:cubicBezTo>
                      <a:pt x="686109" y="430182"/>
                      <a:pt x="684269" y="433616"/>
                      <a:pt x="682430" y="437172"/>
                    </a:cubicBezTo>
                    <a:cubicBezTo>
                      <a:pt x="680591" y="440729"/>
                      <a:pt x="678751" y="444162"/>
                      <a:pt x="676789" y="447718"/>
                    </a:cubicBezTo>
                    <a:lnTo>
                      <a:pt x="940441" y="455321"/>
                    </a:lnTo>
                    <a:cubicBezTo>
                      <a:pt x="942404" y="451397"/>
                      <a:pt x="944488" y="447350"/>
                      <a:pt x="946450" y="443426"/>
                    </a:cubicBezTo>
                    <a:cubicBezTo>
                      <a:pt x="948412" y="439502"/>
                      <a:pt x="950497" y="435455"/>
                      <a:pt x="952459" y="431531"/>
                    </a:cubicBezTo>
                    <a:cubicBezTo>
                      <a:pt x="954421" y="427607"/>
                      <a:pt x="956383" y="423561"/>
                      <a:pt x="958345" y="419636"/>
                    </a:cubicBezTo>
                    <a:cubicBezTo>
                      <a:pt x="960307" y="415712"/>
                      <a:pt x="962269" y="411788"/>
                      <a:pt x="964232" y="407741"/>
                    </a:cubicBezTo>
                    <a:lnTo>
                      <a:pt x="698617" y="405534"/>
                    </a:lnTo>
                    <a:moveTo>
                      <a:pt x="758337" y="281433"/>
                    </a:moveTo>
                    <a:cubicBezTo>
                      <a:pt x="756743" y="284867"/>
                      <a:pt x="755272" y="288301"/>
                      <a:pt x="753677" y="291734"/>
                    </a:cubicBezTo>
                    <a:cubicBezTo>
                      <a:pt x="752084" y="295168"/>
                      <a:pt x="750612" y="298602"/>
                      <a:pt x="749018" y="302035"/>
                    </a:cubicBezTo>
                    <a:cubicBezTo>
                      <a:pt x="747424" y="305469"/>
                      <a:pt x="745829" y="308902"/>
                      <a:pt x="744235" y="312336"/>
                    </a:cubicBezTo>
                    <a:cubicBezTo>
                      <a:pt x="742641" y="315770"/>
                      <a:pt x="741047" y="319203"/>
                      <a:pt x="739452" y="322637"/>
                    </a:cubicBezTo>
                    <a:lnTo>
                      <a:pt x="1007887" y="314053"/>
                    </a:lnTo>
                    <a:cubicBezTo>
                      <a:pt x="1009604" y="310129"/>
                      <a:pt x="1011321" y="306327"/>
                      <a:pt x="1013038" y="302403"/>
                    </a:cubicBezTo>
                    <a:cubicBezTo>
                      <a:pt x="1014755" y="298479"/>
                      <a:pt x="1016472" y="294677"/>
                      <a:pt x="1018188" y="290753"/>
                    </a:cubicBezTo>
                    <a:cubicBezTo>
                      <a:pt x="1019905" y="286952"/>
                      <a:pt x="1021499" y="283028"/>
                      <a:pt x="1023216" y="279226"/>
                    </a:cubicBezTo>
                    <a:cubicBezTo>
                      <a:pt x="1024933" y="275425"/>
                      <a:pt x="1026527" y="271501"/>
                      <a:pt x="1028121" y="267699"/>
                    </a:cubicBezTo>
                    <a:lnTo>
                      <a:pt x="758215" y="281556"/>
                    </a:lnTo>
                    <a:moveTo>
                      <a:pt x="808860" y="160153"/>
                    </a:moveTo>
                    <a:cubicBezTo>
                      <a:pt x="807635" y="163464"/>
                      <a:pt x="806285" y="166775"/>
                      <a:pt x="805059" y="170086"/>
                    </a:cubicBezTo>
                    <a:cubicBezTo>
                      <a:pt x="803710" y="173397"/>
                      <a:pt x="802484" y="176708"/>
                      <a:pt x="801135" y="180142"/>
                    </a:cubicBezTo>
                    <a:cubicBezTo>
                      <a:pt x="799786" y="183453"/>
                      <a:pt x="798437" y="186764"/>
                      <a:pt x="797088" y="190197"/>
                    </a:cubicBezTo>
                    <a:cubicBezTo>
                      <a:pt x="795739" y="193508"/>
                      <a:pt x="794390" y="196820"/>
                      <a:pt x="793042" y="200253"/>
                    </a:cubicBezTo>
                    <a:lnTo>
                      <a:pt x="1065033" y="176463"/>
                    </a:lnTo>
                    <a:cubicBezTo>
                      <a:pt x="1066504" y="172662"/>
                      <a:pt x="1067853" y="168983"/>
                      <a:pt x="1069325" y="165181"/>
                    </a:cubicBezTo>
                    <a:cubicBezTo>
                      <a:pt x="1070673" y="161380"/>
                      <a:pt x="1072145" y="157701"/>
                      <a:pt x="1073494" y="153899"/>
                    </a:cubicBezTo>
                    <a:cubicBezTo>
                      <a:pt x="1074843" y="150098"/>
                      <a:pt x="1076192" y="146419"/>
                      <a:pt x="1077663" y="142618"/>
                    </a:cubicBezTo>
                    <a:cubicBezTo>
                      <a:pt x="1079012" y="138816"/>
                      <a:pt x="1080361" y="135137"/>
                      <a:pt x="1081710" y="131336"/>
                    </a:cubicBezTo>
                    <a:lnTo>
                      <a:pt x="808983" y="160031"/>
                    </a:lnTo>
                    <a:moveTo>
                      <a:pt x="1124385" y="123"/>
                    </a:moveTo>
                    <a:lnTo>
                      <a:pt x="1007152" y="18394"/>
                    </a:lnTo>
                    <a:lnTo>
                      <a:pt x="963741" y="25139"/>
                    </a:lnTo>
                    <a:lnTo>
                      <a:pt x="850432" y="42798"/>
                    </a:lnTo>
                    <a:cubicBezTo>
                      <a:pt x="849451" y="45986"/>
                      <a:pt x="848347" y="49174"/>
                      <a:pt x="847243" y="52485"/>
                    </a:cubicBezTo>
                    <a:cubicBezTo>
                      <a:pt x="846140" y="55674"/>
                      <a:pt x="845159" y="58985"/>
                      <a:pt x="844055" y="62173"/>
                    </a:cubicBezTo>
                    <a:cubicBezTo>
                      <a:pt x="842951" y="65361"/>
                      <a:pt x="841848" y="68672"/>
                      <a:pt x="840867" y="71861"/>
                    </a:cubicBezTo>
                    <a:cubicBezTo>
                      <a:pt x="839763" y="75049"/>
                      <a:pt x="838660" y="78360"/>
                      <a:pt x="837556" y="81548"/>
                    </a:cubicBezTo>
                    <a:lnTo>
                      <a:pt x="1111264" y="43288"/>
                    </a:lnTo>
                    <a:cubicBezTo>
                      <a:pt x="1112367" y="39609"/>
                      <a:pt x="1113471" y="36053"/>
                      <a:pt x="1114575" y="32374"/>
                    </a:cubicBezTo>
                    <a:cubicBezTo>
                      <a:pt x="1115678" y="28695"/>
                      <a:pt x="1116782" y="25139"/>
                      <a:pt x="1117886" y="21583"/>
                    </a:cubicBezTo>
                    <a:cubicBezTo>
                      <a:pt x="1118989" y="18026"/>
                      <a:pt x="1120093" y="14348"/>
                      <a:pt x="1121074" y="10791"/>
                    </a:cubicBezTo>
                    <a:cubicBezTo>
                      <a:pt x="1122178" y="7235"/>
                      <a:pt x="1123159" y="3556"/>
                      <a:pt x="1124262" y="0"/>
                    </a:cubicBezTo>
                  </a:path>
                </a:pathLst>
              </a:custGeom>
              <a:solidFill>
                <a:srgbClr val="27FEFF"/>
              </a:solidFill>
              <a:ln w="0"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A02B85EF-C408-92A5-EF66-3E1E6A16D1BF}"/>
                  </a:ext>
                </a:extLst>
              </p:cNvPr>
              <p:cNvSpPr/>
              <p:nvPr/>
            </p:nvSpPr>
            <p:spPr>
              <a:xfrm>
                <a:off x="10471215" y="2090828"/>
                <a:ext cx="107423" cy="126798"/>
              </a:xfrm>
              <a:custGeom>
                <a:avLst/>
                <a:gdLst>
                  <a:gd name="connsiteX0" fmla="*/ 92953 w 107423"/>
                  <a:gd name="connsiteY0" fmla="*/ 2575 h 126798"/>
                  <a:gd name="connsiteX1" fmla="*/ 54079 w 107423"/>
                  <a:gd name="connsiteY1" fmla="*/ 54570 h 126798"/>
                  <a:gd name="connsiteX2" fmla="*/ 39364 w 107423"/>
                  <a:gd name="connsiteY2" fmla="*/ 74190 h 126798"/>
                  <a:gd name="connsiteX3" fmla="*/ 0 w 107423"/>
                  <a:gd name="connsiteY3" fmla="*/ 126798 h 126798"/>
                  <a:gd name="connsiteX4" fmla="*/ 3311 w 107423"/>
                  <a:gd name="connsiteY4" fmla="*/ 126185 h 126798"/>
                  <a:gd name="connsiteX5" fmla="*/ 6622 w 107423"/>
                  <a:gd name="connsiteY5" fmla="*/ 125572 h 126798"/>
                  <a:gd name="connsiteX6" fmla="*/ 9933 w 107423"/>
                  <a:gd name="connsiteY6" fmla="*/ 125082 h 126798"/>
                  <a:gd name="connsiteX7" fmla="*/ 13244 w 107423"/>
                  <a:gd name="connsiteY7" fmla="*/ 124591 h 126798"/>
                  <a:gd name="connsiteX8" fmla="*/ 107423 w 107423"/>
                  <a:gd name="connsiteY8" fmla="*/ 0 h 126798"/>
                  <a:gd name="connsiteX9" fmla="*/ 103744 w 107423"/>
                  <a:gd name="connsiteY9" fmla="*/ 613 h 126798"/>
                  <a:gd name="connsiteX10" fmla="*/ 100065 w 107423"/>
                  <a:gd name="connsiteY10" fmla="*/ 1349 h 126798"/>
                  <a:gd name="connsiteX11" fmla="*/ 96387 w 107423"/>
                  <a:gd name="connsiteY11" fmla="*/ 1962 h 126798"/>
                  <a:gd name="connsiteX12" fmla="*/ 92707 w 107423"/>
                  <a:gd name="connsiteY12" fmla="*/ 2575 h 12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423" h="126798">
                    <a:moveTo>
                      <a:pt x="92953" y="2575"/>
                    </a:moveTo>
                    <a:lnTo>
                      <a:pt x="54079" y="54570"/>
                    </a:lnTo>
                    <a:lnTo>
                      <a:pt x="39364" y="74190"/>
                    </a:lnTo>
                    <a:lnTo>
                      <a:pt x="0" y="126798"/>
                    </a:lnTo>
                    <a:cubicBezTo>
                      <a:pt x="1104" y="126553"/>
                      <a:pt x="2207" y="126430"/>
                      <a:pt x="3311" y="126185"/>
                    </a:cubicBezTo>
                    <a:cubicBezTo>
                      <a:pt x="4415" y="125940"/>
                      <a:pt x="5518" y="125817"/>
                      <a:pt x="6622" y="125572"/>
                    </a:cubicBezTo>
                    <a:cubicBezTo>
                      <a:pt x="7726" y="125327"/>
                      <a:pt x="8829" y="125204"/>
                      <a:pt x="9933" y="125082"/>
                    </a:cubicBezTo>
                    <a:cubicBezTo>
                      <a:pt x="11037" y="124959"/>
                      <a:pt x="12140" y="124714"/>
                      <a:pt x="13244" y="124591"/>
                    </a:cubicBezTo>
                    <a:lnTo>
                      <a:pt x="107423" y="0"/>
                    </a:lnTo>
                    <a:cubicBezTo>
                      <a:pt x="106197" y="245"/>
                      <a:pt x="104970" y="491"/>
                      <a:pt x="103744" y="613"/>
                    </a:cubicBezTo>
                    <a:cubicBezTo>
                      <a:pt x="102518" y="858"/>
                      <a:pt x="101292" y="1104"/>
                      <a:pt x="100065" y="1349"/>
                    </a:cubicBezTo>
                    <a:cubicBezTo>
                      <a:pt x="98839" y="1594"/>
                      <a:pt x="97613" y="1839"/>
                      <a:pt x="96387" y="1962"/>
                    </a:cubicBezTo>
                    <a:cubicBezTo>
                      <a:pt x="95160" y="2207"/>
                      <a:pt x="93934" y="2453"/>
                      <a:pt x="92707" y="2575"/>
                    </a:cubicBezTo>
                  </a:path>
                </a:pathLst>
              </a:custGeom>
              <a:solidFill>
                <a:srgbClr val="27FEFF"/>
              </a:solidFill>
              <a:ln w="0"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1B67DEC5-E338-13DB-7138-0B4137DD3140}"/>
                  </a:ext>
                </a:extLst>
              </p:cNvPr>
              <p:cNvSpPr/>
              <p:nvPr/>
            </p:nvSpPr>
            <p:spPr>
              <a:xfrm>
                <a:off x="10538048" y="2058699"/>
                <a:ext cx="1271539" cy="647971"/>
              </a:xfrm>
              <a:custGeom>
                <a:avLst/>
                <a:gdLst>
                  <a:gd name="connsiteX0" fmla="*/ 1261606 w 1271539"/>
                  <a:gd name="connsiteY0" fmla="*/ 504986 h 647971"/>
                  <a:gd name="connsiteX1" fmla="*/ 1016839 w 1271539"/>
                  <a:gd name="connsiteY1" fmla="*/ 623200 h 647971"/>
                  <a:gd name="connsiteX2" fmla="*/ 1018801 w 1271539"/>
                  <a:gd name="connsiteY2" fmla="*/ 629332 h 647971"/>
                  <a:gd name="connsiteX3" fmla="*/ 1020763 w 1271539"/>
                  <a:gd name="connsiteY3" fmla="*/ 635463 h 647971"/>
                  <a:gd name="connsiteX4" fmla="*/ 1022603 w 1271539"/>
                  <a:gd name="connsiteY4" fmla="*/ 641717 h 647971"/>
                  <a:gd name="connsiteX5" fmla="*/ 1024442 w 1271539"/>
                  <a:gd name="connsiteY5" fmla="*/ 647971 h 647971"/>
                  <a:gd name="connsiteX6" fmla="*/ 1271540 w 1271539"/>
                  <a:gd name="connsiteY6" fmla="*/ 531719 h 647971"/>
                  <a:gd name="connsiteX7" fmla="*/ 1269087 w 1271539"/>
                  <a:gd name="connsiteY7" fmla="*/ 524975 h 647971"/>
                  <a:gd name="connsiteX8" fmla="*/ 1266634 w 1271539"/>
                  <a:gd name="connsiteY8" fmla="*/ 518230 h 647971"/>
                  <a:gd name="connsiteX9" fmla="*/ 1264182 w 1271539"/>
                  <a:gd name="connsiteY9" fmla="*/ 511485 h 647971"/>
                  <a:gd name="connsiteX10" fmla="*/ 1261606 w 1271539"/>
                  <a:gd name="connsiteY10" fmla="*/ 504863 h 647971"/>
                  <a:gd name="connsiteX11" fmla="*/ 1227270 w 1271539"/>
                  <a:gd name="connsiteY11" fmla="*/ 428833 h 647971"/>
                  <a:gd name="connsiteX12" fmla="*/ 989861 w 1271539"/>
                  <a:gd name="connsiteY12" fmla="*/ 552566 h 647971"/>
                  <a:gd name="connsiteX13" fmla="*/ 992313 w 1271539"/>
                  <a:gd name="connsiteY13" fmla="*/ 558207 h 647971"/>
                  <a:gd name="connsiteX14" fmla="*/ 994766 w 1271539"/>
                  <a:gd name="connsiteY14" fmla="*/ 563848 h 647971"/>
                  <a:gd name="connsiteX15" fmla="*/ 997218 w 1271539"/>
                  <a:gd name="connsiteY15" fmla="*/ 569612 h 647971"/>
                  <a:gd name="connsiteX16" fmla="*/ 999671 w 1271539"/>
                  <a:gd name="connsiteY16" fmla="*/ 575375 h 647971"/>
                  <a:gd name="connsiteX17" fmla="*/ 1239656 w 1271539"/>
                  <a:gd name="connsiteY17" fmla="*/ 453359 h 647971"/>
                  <a:gd name="connsiteX18" fmla="*/ 1236590 w 1271539"/>
                  <a:gd name="connsiteY18" fmla="*/ 447228 h 647971"/>
                  <a:gd name="connsiteX19" fmla="*/ 1233525 w 1271539"/>
                  <a:gd name="connsiteY19" fmla="*/ 441096 h 647971"/>
                  <a:gd name="connsiteX20" fmla="*/ 1230459 w 1271539"/>
                  <a:gd name="connsiteY20" fmla="*/ 434965 h 647971"/>
                  <a:gd name="connsiteX21" fmla="*/ 1227393 w 1271539"/>
                  <a:gd name="connsiteY21" fmla="*/ 428833 h 647971"/>
                  <a:gd name="connsiteX22" fmla="*/ 1186312 w 1271539"/>
                  <a:gd name="connsiteY22" fmla="*/ 359671 h 647971"/>
                  <a:gd name="connsiteX23" fmla="*/ 956751 w 1271539"/>
                  <a:gd name="connsiteY23" fmla="*/ 487818 h 647971"/>
                  <a:gd name="connsiteX24" fmla="*/ 959694 w 1271539"/>
                  <a:gd name="connsiteY24" fmla="*/ 492968 h 647971"/>
                  <a:gd name="connsiteX25" fmla="*/ 962637 w 1271539"/>
                  <a:gd name="connsiteY25" fmla="*/ 498119 h 647971"/>
                  <a:gd name="connsiteX26" fmla="*/ 965580 w 1271539"/>
                  <a:gd name="connsiteY26" fmla="*/ 503392 h 647971"/>
                  <a:gd name="connsiteX27" fmla="*/ 968401 w 1271539"/>
                  <a:gd name="connsiteY27" fmla="*/ 508665 h 647971"/>
                  <a:gd name="connsiteX28" fmla="*/ 1200660 w 1271539"/>
                  <a:gd name="connsiteY28" fmla="*/ 381867 h 647971"/>
                  <a:gd name="connsiteX29" fmla="*/ 1197226 w 1271539"/>
                  <a:gd name="connsiteY29" fmla="*/ 376226 h 647971"/>
                  <a:gd name="connsiteX30" fmla="*/ 1193670 w 1271539"/>
                  <a:gd name="connsiteY30" fmla="*/ 370585 h 647971"/>
                  <a:gd name="connsiteX31" fmla="*/ 1190114 w 1271539"/>
                  <a:gd name="connsiteY31" fmla="*/ 365066 h 647971"/>
                  <a:gd name="connsiteX32" fmla="*/ 1186435 w 1271539"/>
                  <a:gd name="connsiteY32" fmla="*/ 359548 h 647971"/>
                  <a:gd name="connsiteX33" fmla="*/ 1139346 w 1271539"/>
                  <a:gd name="connsiteY33" fmla="*/ 297007 h 647971"/>
                  <a:gd name="connsiteX34" fmla="*/ 918123 w 1271539"/>
                  <a:gd name="connsiteY34" fmla="*/ 428956 h 647971"/>
                  <a:gd name="connsiteX35" fmla="*/ 921434 w 1271539"/>
                  <a:gd name="connsiteY35" fmla="*/ 433616 h 647971"/>
                  <a:gd name="connsiteX36" fmla="*/ 924745 w 1271539"/>
                  <a:gd name="connsiteY36" fmla="*/ 438276 h 647971"/>
                  <a:gd name="connsiteX37" fmla="*/ 928056 w 1271539"/>
                  <a:gd name="connsiteY37" fmla="*/ 443058 h 647971"/>
                  <a:gd name="connsiteX38" fmla="*/ 931367 w 1271539"/>
                  <a:gd name="connsiteY38" fmla="*/ 447841 h 647971"/>
                  <a:gd name="connsiteX39" fmla="*/ 1155410 w 1271539"/>
                  <a:gd name="connsiteY39" fmla="*/ 316996 h 647971"/>
                  <a:gd name="connsiteX40" fmla="*/ 1151363 w 1271539"/>
                  <a:gd name="connsiteY40" fmla="*/ 311845 h 647971"/>
                  <a:gd name="connsiteX41" fmla="*/ 1147317 w 1271539"/>
                  <a:gd name="connsiteY41" fmla="*/ 306818 h 647971"/>
                  <a:gd name="connsiteX42" fmla="*/ 1143270 w 1271539"/>
                  <a:gd name="connsiteY42" fmla="*/ 301790 h 647971"/>
                  <a:gd name="connsiteX43" fmla="*/ 1139100 w 1271539"/>
                  <a:gd name="connsiteY43" fmla="*/ 296885 h 647971"/>
                  <a:gd name="connsiteX44" fmla="*/ 1087106 w 1271539"/>
                  <a:gd name="connsiteY44" fmla="*/ 240966 h 647971"/>
                  <a:gd name="connsiteX45" fmla="*/ 874344 w 1271539"/>
                  <a:gd name="connsiteY45" fmla="*/ 375858 h 647971"/>
                  <a:gd name="connsiteX46" fmla="*/ 878146 w 1271539"/>
                  <a:gd name="connsiteY46" fmla="*/ 380027 h 647971"/>
                  <a:gd name="connsiteX47" fmla="*/ 881947 w 1271539"/>
                  <a:gd name="connsiteY47" fmla="*/ 384319 h 647971"/>
                  <a:gd name="connsiteX48" fmla="*/ 885749 w 1271539"/>
                  <a:gd name="connsiteY48" fmla="*/ 388611 h 647971"/>
                  <a:gd name="connsiteX49" fmla="*/ 889550 w 1271539"/>
                  <a:gd name="connsiteY49" fmla="*/ 392903 h 647971"/>
                  <a:gd name="connsiteX50" fmla="*/ 1105254 w 1271539"/>
                  <a:gd name="connsiteY50" fmla="*/ 258870 h 647971"/>
                  <a:gd name="connsiteX51" fmla="*/ 1100840 w 1271539"/>
                  <a:gd name="connsiteY51" fmla="*/ 254333 h 647971"/>
                  <a:gd name="connsiteX52" fmla="*/ 1096303 w 1271539"/>
                  <a:gd name="connsiteY52" fmla="*/ 249795 h 647971"/>
                  <a:gd name="connsiteX53" fmla="*/ 1091766 w 1271539"/>
                  <a:gd name="connsiteY53" fmla="*/ 245381 h 647971"/>
                  <a:gd name="connsiteX54" fmla="*/ 1087228 w 1271539"/>
                  <a:gd name="connsiteY54" fmla="*/ 240966 h 647971"/>
                  <a:gd name="connsiteX55" fmla="*/ 1029715 w 1271539"/>
                  <a:gd name="connsiteY55" fmla="*/ 191424 h 647971"/>
                  <a:gd name="connsiteX56" fmla="*/ 825661 w 1271539"/>
                  <a:gd name="connsiteY56" fmla="*/ 328646 h 647971"/>
                  <a:gd name="connsiteX57" fmla="*/ 829830 w 1271539"/>
                  <a:gd name="connsiteY57" fmla="*/ 332324 h 647971"/>
                  <a:gd name="connsiteX58" fmla="*/ 833999 w 1271539"/>
                  <a:gd name="connsiteY58" fmla="*/ 336126 h 647971"/>
                  <a:gd name="connsiteX59" fmla="*/ 838169 w 1271539"/>
                  <a:gd name="connsiteY59" fmla="*/ 339927 h 647971"/>
                  <a:gd name="connsiteX60" fmla="*/ 842338 w 1271539"/>
                  <a:gd name="connsiteY60" fmla="*/ 343852 h 647971"/>
                  <a:gd name="connsiteX61" fmla="*/ 1049458 w 1271539"/>
                  <a:gd name="connsiteY61" fmla="*/ 207366 h 647971"/>
                  <a:gd name="connsiteX62" fmla="*/ 1044553 w 1271539"/>
                  <a:gd name="connsiteY62" fmla="*/ 203319 h 647971"/>
                  <a:gd name="connsiteX63" fmla="*/ 1039648 w 1271539"/>
                  <a:gd name="connsiteY63" fmla="*/ 199395 h 647971"/>
                  <a:gd name="connsiteX64" fmla="*/ 1034743 w 1271539"/>
                  <a:gd name="connsiteY64" fmla="*/ 195471 h 647971"/>
                  <a:gd name="connsiteX65" fmla="*/ 1029838 w 1271539"/>
                  <a:gd name="connsiteY65" fmla="*/ 191546 h 647971"/>
                  <a:gd name="connsiteX66" fmla="*/ 967910 w 1271539"/>
                  <a:gd name="connsiteY66" fmla="*/ 148013 h 647971"/>
                  <a:gd name="connsiteX67" fmla="*/ 772685 w 1271539"/>
                  <a:gd name="connsiteY67" fmla="*/ 286707 h 647971"/>
                  <a:gd name="connsiteX68" fmla="*/ 777222 w 1271539"/>
                  <a:gd name="connsiteY68" fmla="*/ 290018 h 647971"/>
                  <a:gd name="connsiteX69" fmla="*/ 781760 w 1271539"/>
                  <a:gd name="connsiteY69" fmla="*/ 293328 h 647971"/>
                  <a:gd name="connsiteX70" fmla="*/ 786297 w 1271539"/>
                  <a:gd name="connsiteY70" fmla="*/ 296639 h 647971"/>
                  <a:gd name="connsiteX71" fmla="*/ 790834 w 1271539"/>
                  <a:gd name="connsiteY71" fmla="*/ 300073 h 647971"/>
                  <a:gd name="connsiteX72" fmla="*/ 989002 w 1271539"/>
                  <a:gd name="connsiteY72" fmla="*/ 161870 h 647971"/>
                  <a:gd name="connsiteX73" fmla="*/ 983730 w 1271539"/>
                  <a:gd name="connsiteY73" fmla="*/ 158314 h 647971"/>
                  <a:gd name="connsiteX74" fmla="*/ 978456 w 1271539"/>
                  <a:gd name="connsiteY74" fmla="*/ 154880 h 647971"/>
                  <a:gd name="connsiteX75" fmla="*/ 973183 w 1271539"/>
                  <a:gd name="connsiteY75" fmla="*/ 151447 h 647971"/>
                  <a:gd name="connsiteX76" fmla="*/ 967910 w 1271539"/>
                  <a:gd name="connsiteY76" fmla="*/ 148136 h 647971"/>
                  <a:gd name="connsiteX77" fmla="*/ 901936 w 1271539"/>
                  <a:gd name="connsiteY77" fmla="*/ 110611 h 647971"/>
                  <a:gd name="connsiteX78" fmla="*/ 715662 w 1271539"/>
                  <a:gd name="connsiteY78" fmla="*/ 250286 h 647971"/>
                  <a:gd name="connsiteX79" fmla="*/ 720568 w 1271539"/>
                  <a:gd name="connsiteY79" fmla="*/ 253106 h 647971"/>
                  <a:gd name="connsiteX80" fmla="*/ 725350 w 1271539"/>
                  <a:gd name="connsiteY80" fmla="*/ 255927 h 647971"/>
                  <a:gd name="connsiteX81" fmla="*/ 730133 w 1271539"/>
                  <a:gd name="connsiteY81" fmla="*/ 258870 h 647971"/>
                  <a:gd name="connsiteX82" fmla="*/ 734915 w 1271539"/>
                  <a:gd name="connsiteY82" fmla="*/ 261813 h 647971"/>
                  <a:gd name="connsiteX83" fmla="*/ 924132 w 1271539"/>
                  <a:gd name="connsiteY83" fmla="*/ 122506 h 647971"/>
                  <a:gd name="connsiteX84" fmla="*/ 918614 w 1271539"/>
                  <a:gd name="connsiteY84" fmla="*/ 119441 h 647971"/>
                  <a:gd name="connsiteX85" fmla="*/ 913095 w 1271539"/>
                  <a:gd name="connsiteY85" fmla="*/ 116498 h 647971"/>
                  <a:gd name="connsiteX86" fmla="*/ 907454 w 1271539"/>
                  <a:gd name="connsiteY86" fmla="*/ 113554 h 647971"/>
                  <a:gd name="connsiteX87" fmla="*/ 901813 w 1271539"/>
                  <a:gd name="connsiteY87" fmla="*/ 110611 h 647971"/>
                  <a:gd name="connsiteX88" fmla="*/ 832405 w 1271539"/>
                  <a:gd name="connsiteY88" fmla="*/ 79096 h 647971"/>
                  <a:gd name="connsiteX89" fmla="*/ 655084 w 1271539"/>
                  <a:gd name="connsiteY89" fmla="*/ 219138 h 647971"/>
                  <a:gd name="connsiteX90" fmla="*/ 660234 w 1271539"/>
                  <a:gd name="connsiteY90" fmla="*/ 221468 h 647971"/>
                  <a:gd name="connsiteX91" fmla="*/ 665384 w 1271539"/>
                  <a:gd name="connsiteY91" fmla="*/ 223921 h 647971"/>
                  <a:gd name="connsiteX92" fmla="*/ 670535 w 1271539"/>
                  <a:gd name="connsiteY92" fmla="*/ 226373 h 647971"/>
                  <a:gd name="connsiteX93" fmla="*/ 675685 w 1271539"/>
                  <a:gd name="connsiteY93" fmla="*/ 228826 h 647971"/>
                  <a:gd name="connsiteX94" fmla="*/ 855827 w 1271539"/>
                  <a:gd name="connsiteY94" fmla="*/ 88906 h 647971"/>
                  <a:gd name="connsiteX95" fmla="*/ 850064 w 1271539"/>
                  <a:gd name="connsiteY95" fmla="*/ 86331 h 647971"/>
                  <a:gd name="connsiteX96" fmla="*/ 844178 w 1271539"/>
                  <a:gd name="connsiteY96" fmla="*/ 83878 h 647971"/>
                  <a:gd name="connsiteX97" fmla="*/ 838291 w 1271539"/>
                  <a:gd name="connsiteY97" fmla="*/ 81426 h 647971"/>
                  <a:gd name="connsiteX98" fmla="*/ 832405 w 1271539"/>
                  <a:gd name="connsiteY98" fmla="*/ 78973 h 647971"/>
                  <a:gd name="connsiteX99" fmla="*/ 759686 w 1271539"/>
                  <a:gd name="connsiteY99" fmla="*/ 53221 h 647971"/>
                  <a:gd name="connsiteX100" fmla="*/ 591439 w 1271539"/>
                  <a:gd name="connsiteY100" fmla="*/ 193263 h 647971"/>
                  <a:gd name="connsiteX101" fmla="*/ 596835 w 1271539"/>
                  <a:gd name="connsiteY101" fmla="*/ 195225 h 647971"/>
                  <a:gd name="connsiteX102" fmla="*/ 602231 w 1271539"/>
                  <a:gd name="connsiteY102" fmla="*/ 197187 h 647971"/>
                  <a:gd name="connsiteX103" fmla="*/ 607626 w 1271539"/>
                  <a:gd name="connsiteY103" fmla="*/ 199272 h 647971"/>
                  <a:gd name="connsiteX104" fmla="*/ 613022 w 1271539"/>
                  <a:gd name="connsiteY104" fmla="*/ 201357 h 647971"/>
                  <a:gd name="connsiteX105" fmla="*/ 784212 w 1271539"/>
                  <a:gd name="connsiteY105" fmla="*/ 61314 h 647971"/>
                  <a:gd name="connsiteX106" fmla="*/ 778081 w 1271539"/>
                  <a:gd name="connsiteY106" fmla="*/ 59230 h 647971"/>
                  <a:gd name="connsiteX107" fmla="*/ 771949 w 1271539"/>
                  <a:gd name="connsiteY107" fmla="*/ 57268 h 647971"/>
                  <a:gd name="connsiteX108" fmla="*/ 765818 w 1271539"/>
                  <a:gd name="connsiteY108" fmla="*/ 55306 h 647971"/>
                  <a:gd name="connsiteX109" fmla="*/ 759686 w 1271539"/>
                  <a:gd name="connsiteY109" fmla="*/ 53344 h 647971"/>
                  <a:gd name="connsiteX110" fmla="*/ 683902 w 1271539"/>
                  <a:gd name="connsiteY110" fmla="*/ 32619 h 647971"/>
                  <a:gd name="connsiteX111" fmla="*/ 524729 w 1271539"/>
                  <a:gd name="connsiteY111" fmla="*/ 172048 h 647971"/>
                  <a:gd name="connsiteX112" fmla="*/ 530370 w 1271539"/>
                  <a:gd name="connsiteY112" fmla="*/ 173643 h 647971"/>
                  <a:gd name="connsiteX113" fmla="*/ 536011 w 1271539"/>
                  <a:gd name="connsiteY113" fmla="*/ 175237 h 647971"/>
                  <a:gd name="connsiteX114" fmla="*/ 541652 w 1271539"/>
                  <a:gd name="connsiteY114" fmla="*/ 176831 h 647971"/>
                  <a:gd name="connsiteX115" fmla="*/ 547293 w 1271539"/>
                  <a:gd name="connsiteY115" fmla="*/ 178425 h 647971"/>
                  <a:gd name="connsiteX116" fmla="*/ 709531 w 1271539"/>
                  <a:gd name="connsiteY116" fmla="*/ 38873 h 647971"/>
                  <a:gd name="connsiteX117" fmla="*/ 703154 w 1271539"/>
                  <a:gd name="connsiteY117" fmla="*/ 37279 h 647971"/>
                  <a:gd name="connsiteX118" fmla="*/ 696777 w 1271539"/>
                  <a:gd name="connsiteY118" fmla="*/ 35685 h 647971"/>
                  <a:gd name="connsiteX119" fmla="*/ 690401 w 1271539"/>
                  <a:gd name="connsiteY119" fmla="*/ 34091 h 647971"/>
                  <a:gd name="connsiteX120" fmla="*/ 684024 w 1271539"/>
                  <a:gd name="connsiteY120" fmla="*/ 32619 h 647971"/>
                  <a:gd name="connsiteX121" fmla="*/ 605664 w 1271539"/>
                  <a:gd name="connsiteY121" fmla="*/ 17291 h 647971"/>
                  <a:gd name="connsiteX122" fmla="*/ 455321 w 1271539"/>
                  <a:gd name="connsiteY122" fmla="*/ 155739 h 647971"/>
                  <a:gd name="connsiteX123" fmla="*/ 461207 w 1271539"/>
                  <a:gd name="connsiteY123" fmla="*/ 156965 h 647971"/>
                  <a:gd name="connsiteX124" fmla="*/ 467094 w 1271539"/>
                  <a:gd name="connsiteY124" fmla="*/ 158191 h 647971"/>
                  <a:gd name="connsiteX125" fmla="*/ 472980 w 1271539"/>
                  <a:gd name="connsiteY125" fmla="*/ 159418 h 647971"/>
                  <a:gd name="connsiteX126" fmla="*/ 478866 w 1271539"/>
                  <a:gd name="connsiteY126" fmla="*/ 160644 h 647971"/>
                  <a:gd name="connsiteX127" fmla="*/ 632152 w 1271539"/>
                  <a:gd name="connsiteY127" fmla="*/ 21828 h 647971"/>
                  <a:gd name="connsiteX128" fmla="*/ 625530 w 1271539"/>
                  <a:gd name="connsiteY128" fmla="*/ 20602 h 647971"/>
                  <a:gd name="connsiteX129" fmla="*/ 618908 w 1271539"/>
                  <a:gd name="connsiteY129" fmla="*/ 19498 h 647971"/>
                  <a:gd name="connsiteX130" fmla="*/ 612286 w 1271539"/>
                  <a:gd name="connsiteY130" fmla="*/ 18394 h 647971"/>
                  <a:gd name="connsiteX131" fmla="*/ 605664 w 1271539"/>
                  <a:gd name="connsiteY131" fmla="*/ 17291 h 647971"/>
                  <a:gd name="connsiteX132" fmla="*/ 525342 w 1271539"/>
                  <a:gd name="connsiteY132" fmla="*/ 6990 h 647971"/>
                  <a:gd name="connsiteX133" fmla="*/ 383828 w 1271539"/>
                  <a:gd name="connsiteY133" fmla="*/ 144089 h 647971"/>
                  <a:gd name="connsiteX134" fmla="*/ 383828 w 1271539"/>
                  <a:gd name="connsiteY134" fmla="*/ 144089 h 647971"/>
                  <a:gd name="connsiteX135" fmla="*/ 389960 w 1271539"/>
                  <a:gd name="connsiteY135" fmla="*/ 144947 h 647971"/>
                  <a:gd name="connsiteX136" fmla="*/ 395969 w 1271539"/>
                  <a:gd name="connsiteY136" fmla="*/ 145806 h 647971"/>
                  <a:gd name="connsiteX137" fmla="*/ 401978 w 1271539"/>
                  <a:gd name="connsiteY137" fmla="*/ 146664 h 647971"/>
                  <a:gd name="connsiteX138" fmla="*/ 407986 w 1271539"/>
                  <a:gd name="connsiteY138" fmla="*/ 147523 h 647971"/>
                  <a:gd name="connsiteX139" fmla="*/ 552443 w 1271539"/>
                  <a:gd name="connsiteY139" fmla="*/ 9810 h 647971"/>
                  <a:gd name="connsiteX140" fmla="*/ 545699 w 1271539"/>
                  <a:gd name="connsiteY140" fmla="*/ 9075 h 647971"/>
                  <a:gd name="connsiteX141" fmla="*/ 538954 w 1271539"/>
                  <a:gd name="connsiteY141" fmla="*/ 8339 h 647971"/>
                  <a:gd name="connsiteX142" fmla="*/ 532210 w 1271539"/>
                  <a:gd name="connsiteY142" fmla="*/ 7603 h 647971"/>
                  <a:gd name="connsiteX143" fmla="*/ 525465 w 1271539"/>
                  <a:gd name="connsiteY143" fmla="*/ 6990 h 647971"/>
                  <a:gd name="connsiteX144" fmla="*/ 442936 w 1271539"/>
                  <a:gd name="connsiteY144" fmla="*/ 1349 h 647971"/>
                  <a:gd name="connsiteX145" fmla="*/ 310128 w 1271539"/>
                  <a:gd name="connsiteY145" fmla="*/ 136854 h 647971"/>
                  <a:gd name="connsiteX146" fmla="*/ 316260 w 1271539"/>
                  <a:gd name="connsiteY146" fmla="*/ 137344 h 647971"/>
                  <a:gd name="connsiteX147" fmla="*/ 322391 w 1271539"/>
                  <a:gd name="connsiteY147" fmla="*/ 137835 h 647971"/>
                  <a:gd name="connsiteX148" fmla="*/ 328645 w 1271539"/>
                  <a:gd name="connsiteY148" fmla="*/ 138325 h 647971"/>
                  <a:gd name="connsiteX149" fmla="*/ 334900 w 1271539"/>
                  <a:gd name="connsiteY149" fmla="*/ 138816 h 647971"/>
                  <a:gd name="connsiteX150" fmla="*/ 470527 w 1271539"/>
                  <a:gd name="connsiteY150" fmla="*/ 2821 h 647971"/>
                  <a:gd name="connsiteX151" fmla="*/ 463660 w 1271539"/>
                  <a:gd name="connsiteY151" fmla="*/ 2453 h 647971"/>
                  <a:gd name="connsiteX152" fmla="*/ 456793 w 1271539"/>
                  <a:gd name="connsiteY152" fmla="*/ 2085 h 647971"/>
                  <a:gd name="connsiteX153" fmla="*/ 449926 w 1271539"/>
                  <a:gd name="connsiteY153" fmla="*/ 1717 h 647971"/>
                  <a:gd name="connsiteX154" fmla="*/ 442936 w 1271539"/>
                  <a:gd name="connsiteY154" fmla="*/ 1472 h 647971"/>
                  <a:gd name="connsiteX155" fmla="*/ 358935 w 1271539"/>
                  <a:gd name="connsiteY155" fmla="*/ 245 h 647971"/>
                  <a:gd name="connsiteX156" fmla="*/ 234712 w 1271539"/>
                  <a:gd name="connsiteY156" fmla="*/ 133788 h 647971"/>
                  <a:gd name="connsiteX157" fmla="*/ 241089 w 1271539"/>
                  <a:gd name="connsiteY157" fmla="*/ 133788 h 647971"/>
                  <a:gd name="connsiteX158" fmla="*/ 247465 w 1271539"/>
                  <a:gd name="connsiteY158" fmla="*/ 133911 h 647971"/>
                  <a:gd name="connsiteX159" fmla="*/ 253719 w 1271539"/>
                  <a:gd name="connsiteY159" fmla="*/ 134033 h 647971"/>
                  <a:gd name="connsiteX160" fmla="*/ 259973 w 1271539"/>
                  <a:gd name="connsiteY160" fmla="*/ 134279 h 647971"/>
                  <a:gd name="connsiteX161" fmla="*/ 387139 w 1271539"/>
                  <a:gd name="connsiteY161" fmla="*/ 0 h 647971"/>
                  <a:gd name="connsiteX162" fmla="*/ 380150 w 1271539"/>
                  <a:gd name="connsiteY162" fmla="*/ 0 h 647971"/>
                  <a:gd name="connsiteX163" fmla="*/ 373160 w 1271539"/>
                  <a:gd name="connsiteY163" fmla="*/ 0 h 647971"/>
                  <a:gd name="connsiteX164" fmla="*/ 366047 w 1271539"/>
                  <a:gd name="connsiteY164" fmla="*/ 0 h 647971"/>
                  <a:gd name="connsiteX165" fmla="*/ 358935 w 1271539"/>
                  <a:gd name="connsiteY165" fmla="*/ 0 h 647971"/>
                  <a:gd name="connsiteX166" fmla="*/ 273462 w 1271539"/>
                  <a:gd name="connsiteY166" fmla="*/ 3556 h 647971"/>
                  <a:gd name="connsiteX167" fmla="*/ 157701 w 1271539"/>
                  <a:gd name="connsiteY167" fmla="*/ 135015 h 647971"/>
                  <a:gd name="connsiteX168" fmla="*/ 164200 w 1271539"/>
                  <a:gd name="connsiteY168" fmla="*/ 134769 h 647971"/>
                  <a:gd name="connsiteX169" fmla="*/ 170699 w 1271539"/>
                  <a:gd name="connsiteY169" fmla="*/ 134524 h 647971"/>
                  <a:gd name="connsiteX170" fmla="*/ 177076 w 1271539"/>
                  <a:gd name="connsiteY170" fmla="*/ 134401 h 647971"/>
                  <a:gd name="connsiteX171" fmla="*/ 183453 w 1271539"/>
                  <a:gd name="connsiteY171" fmla="*/ 134279 h 647971"/>
                  <a:gd name="connsiteX172" fmla="*/ 302158 w 1271539"/>
                  <a:gd name="connsiteY172" fmla="*/ 2085 h 647971"/>
                  <a:gd name="connsiteX173" fmla="*/ 295045 w 1271539"/>
                  <a:gd name="connsiteY173" fmla="*/ 2453 h 647971"/>
                  <a:gd name="connsiteX174" fmla="*/ 287933 w 1271539"/>
                  <a:gd name="connsiteY174" fmla="*/ 2821 h 647971"/>
                  <a:gd name="connsiteX175" fmla="*/ 280820 w 1271539"/>
                  <a:gd name="connsiteY175" fmla="*/ 3188 h 647971"/>
                  <a:gd name="connsiteX176" fmla="*/ 273585 w 1271539"/>
                  <a:gd name="connsiteY176" fmla="*/ 3679 h 647971"/>
                  <a:gd name="connsiteX177" fmla="*/ 186886 w 1271539"/>
                  <a:gd name="connsiteY177" fmla="*/ 11037 h 647971"/>
                  <a:gd name="connsiteX178" fmla="*/ 79341 w 1271539"/>
                  <a:gd name="connsiteY178" fmla="*/ 140042 h 647971"/>
                  <a:gd name="connsiteX179" fmla="*/ 85840 w 1271539"/>
                  <a:gd name="connsiteY179" fmla="*/ 139429 h 647971"/>
                  <a:gd name="connsiteX180" fmla="*/ 92462 w 1271539"/>
                  <a:gd name="connsiteY180" fmla="*/ 138939 h 647971"/>
                  <a:gd name="connsiteX181" fmla="*/ 99084 w 1271539"/>
                  <a:gd name="connsiteY181" fmla="*/ 138448 h 647971"/>
                  <a:gd name="connsiteX182" fmla="*/ 105706 w 1271539"/>
                  <a:gd name="connsiteY182" fmla="*/ 137958 h 647971"/>
                  <a:gd name="connsiteX183" fmla="*/ 215949 w 1271539"/>
                  <a:gd name="connsiteY183" fmla="*/ 8216 h 647971"/>
                  <a:gd name="connsiteX184" fmla="*/ 208714 w 1271539"/>
                  <a:gd name="connsiteY184" fmla="*/ 8952 h 647971"/>
                  <a:gd name="connsiteX185" fmla="*/ 201479 w 1271539"/>
                  <a:gd name="connsiteY185" fmla="*/ 9688 h 647971"/>
                  <a:gd name="connsiteX186" fmla="*/ 194244 w 1271539"/>
                  <a:gd name="connsiteY186" fmla="*/ 10423 h 647971"/>
                  <a:gd name="connsiteX187" fmla="*/ 186886 w 1271539"/>
                  <a:gd name="connsiteY187" fmla="*/ 11282 h 647971"/>
                  <a:gd name="connsiteX188" fmla="*/ 99452 w 1271539"/>
                  <a:gd name="connsiteY188" fmla="*/ 22441 h 647971"/>
                  <a:gd name="connsiteX189" fmla="*/ 0 w 1271539"/>
                  <a:gd name="connsiteY189" fmla="*/ 148749 h 647971"/>
                  <a:gd name="connsiteX190" fmla="*/ 6622 w 1271539"/>
                  <a:gd name="connsiteY190" fmla="*/ 147891 h 647971"/>
                  <a:gd name="connsiteX191" fmla="*/ 13244 w 1271539"/>
                  <a:gd name="connsiteY191" fmla="*/ 147032 h 647971"/>
                  <a:gd name="connsiteX192" fmla="*/ 19866 w 1271539"/>
                  <a:gd name="connsiteY192" fmla="*/ 146174 h 647971"/>
                  <a:gd name="connsiteX193" fmla="*/ 26488 w 1271539"/>
                  <a:gd name="connsiteY193" fmla="*/ 145315 h 647971"/>
                  <a:gd name="connsiteX194" fmla="*/ 128638 w 1271539"/>
                  <a:gd name="connsiteY194" fmla="*/ 18026 h 647971"/>
                  <a:gd name="connsiteX195" fmla="*/ 121280 w 1271539"/>
                  <a:gd name="connsiteY195" fmla="*/ 19130 h 647971"/>
                  <a:gd name="connsiteX196" fmla="*/ 113922 w 1271539"/>
                  <a:gd name="connsiteY196" fmla="*/ 20234 h 647971"/>
                  <a:gd name="connsiteX197" fmla="*/ 106565 w 1271539"/>
                  <a:gd name="connsiteY197" fmla="*/ 21338 h 647971"/>
                  <a:gd name="connsiteX198" fmla="*/ 99207 w 1271539"/>
                  <a:gd name="connsiteY198" fmla="*/ 22441 h 64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271539" h="647971">
                    <a:moveTo>
                      <a:pt x="1261606" y="504986"/>
                    </a:moveTo>
                    <a:lnTo>
                      <a:pt x="1016839" y="623200"/>
                    </a:lnTo>
                    <a:cubicBezTo>
                      <a:pt x="1017452" y="625285"/>
                      <a:pt x="1018065" y="627370"/>
                      <a:pt x="1018801" y="629332"/>
                    </a:cubicBezTo>
                    <a:cubicBezTo>
                      <a:pt x="1019414" y="631417"/>
                      <a:pt x="1020028" y="633501"/>
                      <a:pt x="1020763" y="635463"/>
                    </a:cubicBezTo>
                    <a:cubicBezTo>
                      <a:pt x="1021376" y="637548"/>
                      <a:pt x="1021990" y="639633"/>
                      <a:pt x="1022603" y="641717"/>
                    </a:cubicBezTo>
                    <a:cubicBezTo>
                      <a:pt x="1023216" y="643802"/>
                      <a:pt x="1023829" y="645887"/>
                      <a:pt x="1024442" y="647971"/>
                    </a:cubicBezTo>
                    <a:lnTo>
                      <a:pt x="1271540" y="531719"/>
                    </a:lnTo>
                    <a:cubicBezTo>
                      <a:pt x="1270804" y="529389"/>
                      <a:pt x="1269945" y="527182"/>
                      <a:pt x="1269087" y="524975"/>
                    </a:cubicBezTo>
                    <a:cubicBezTo>
                      <a:pt x="1268228" y="522767"/>
                      <a:pt x="1267493" y="520437"/>
                      <a:pt x="1266634" y="518230"/>
                    </a:cubicBezTo>
                    <a:cubicBezTo>
                      <a:pt x="1265776" y="516023"/>
                      <a:pt x="1265040" y="513815"/>
                      <a:pt x="1264182" y="511485"/>
                    </a:cubicBezTo>
                    <a:cubicBezTo>
                      <a:pt x="1263323" y="509278"/>
                      <a:pt x="1262465" y="507071"/>
                      <a:pt x="1261606" y="504863"/>
                    </a:cubicBezTo>
                    <a:moveTo>
                      <a:pt x="1227270" y="428833"/>
                    </a:moveTo>
                    <a:lnTo>
                      <a:pt x="989861" y="552566"/>
                    </a:lnTo>
                    <a:cubicBezTo>
                      <a:pt x="990719" y="554406"/>
                      <a:pt x="991455" y="556368"/>
                      <a:pt x="992313" y="558207"/>
                    </a:cubicBezTo>
                    <a:cubicBezTo>
                      <a:pt x="993172" y="560046"/>
                      <a:pt x="993908" y="562009"/>
                      <a:pt x="994766" y="563848"/>
                    </a:cubicBezTo>
                    <a:cubicBezTo>
                      <a:pt x="995625" y="565810"/>
                      <a:pt x="996360" y="567649"/>
                      <a:pt x="997218" y="569612"/>
                    </a:cubicBezTo>
                    <a:cubicBezTo>
                      <a:pt x="998077" y="571574"/>
                      <a:pt x="998813" y="573413"/>
                      <a:pt x="999671" y="575375"/>
                    </a:cubicBezTo>
                    <a:lnTo>
                      <a:pt x="1239656" y="453359"/>
                    </a:lnTo>
                    <a:cubicBezTo>
                      <a:pt x="1238675" y="451275"/>
                      <a:pt x="1237694" y="449190"/>
                      <a:pt x="1236590" y="447228"/>
                    </a:cubicBezTo>
                    <a:cubicBezTo>
                      <a:pt x="1235609" y="445143"/>
                      <a:pt x="1234506" y="443058"/>
                      <a:pt x="1233525" y="441096"/>
                    </a:cubicBezTo>
                    <a:cubicBezTo>
                      <a:pt x="1232543" y="439012"/>
                      <a:pt x="1231440" y="437050"/>
                      <a:pt x="1230459" y="434965"/>
                    </a:cubicBezTo>
                    <a:cubicBezTo>
                      <a:pt x="1229478" y="432880"/>
                      <a:pt x="1228374" y="430918"/>
                      <a:pt x="1227393" y="428833"/>
                    </a:cubicBezTo>
                    <a:moveTo>
                      <a:pt x="1186312" y="359671"/>
                    </a:moveTo>
                    <a:lnTo>
                      <a:pt x="956751" y="487818"/>
                    </a:lnTo>
                    <a:cubicBezTo>
                      <a:pt x="957732" y="489535"/>
                      <a:pt x="958713" y="491252"/>
                      <a:pt x="959694" y="492968"/>
                    </a:cubicBezTo>
                    <a:cubicBezTo>
                      <a:pt x="960675" y="494685"/>
                      <a:pt x="961656" y="496402"/>
                      <a:pt x="962637" y="498119"/>
                    </a:cubicBezTo>
                    <a:cubicBezTo>
                      <a:pt x="963618" y="499836"/>
                      <a:pt x="964599" y="501552"/>
                      <a:pt x="965580" y="503392"/>
                    </a:cubicBezTo>
                    <a:cubicBezTo>
                      <a:pt x="966561" y="505109"/>
                      <a:pt x="967542" y="506948"/>
                      <a:pt x="968401" y="508665"/>
                    </a:cubicBezTo>
                    <a:lnTo>
                      <a:pt x="1200660" y="381867"/>
                    </a:lnTo>
                    <a:cubicBezTo>
                      <a:pt x="1199556" y="379905"/>
                      <a:pt x="1198330" y="378065"/>
                      <a:pt x="1197226" y="376226"/>
                    </a:cubicBezTo>
                    <a:cubicBezTo>
                      <a:pt x="1196000" y="374386"/>
                      <a:pt x="1194897" y="372424"/>
                      <a:pt x="1193670" y="370585"/>
                    </a:cubicBezTo>
                    <a:cubicBezTo>
                      <a:pt x="1192444" y="368745"/>
                      <a:pt x="1191218" y="366906"/>
                      <a:pt x="1190114" y="365066"/>
                    </a:cubicBezTo>
                    <a:cubicBezTo>
                      <a:pt x="1188888" y="363227"/>
                      <a:pt x="1187661" y="361388"/>
                      <a:pt x="1186435" y="359548"/>
                    </a:cubicBezTo>
                    <a:moveTo>
                      <a:pt x="1139346" y="297007"/>
                    </a:moveTo>
                    <a:lnTo>
                      <a:pt x="918123" y="428956"/>
                    </a:lnTo>
                    <a:cubicBezTo>
                      <a:pt x="919227" y="430550"/>
                      <a:pt x="920330" y="432022"/>
                      <a:pt x="921434" y="433616"/>
                    </a:cubicBezTo>
                    <a:cubicBezTo>
                      <a:pt x="922537" y="435210"/>
                      <a:pt x="923641" y="436804"/>
                      <a:pt x="924745" y="438276"/>
                    </a:cubicBezTo>
                    <a:cubicBezTo>
                      <a:pt x="925849" y="439870"/>
                      <a:pt x="926952" y="441464"/>
                      <a:pt x="928056" y="443058"/>
                    </a:cubicBezTo>
                    <a:cubicBezTo>
                      <a:pt x="929159" y="444653"/>
                      <a:pt x="930263" y="446247"/>
                      <a:pt x="931367" y="447841"/>
                    </a:cubicBezTo>
                    <a:lnTo>
                      <a:pt x="1155410" y="316996"/>
                    </a:lnTo>
                    <a:cubicBezTo>
                      <a:pt x="1154061" y="315279"/>
                      <a:pt x="1152712" y="313562"/>
                      <a:pt x="1151363" y="311845"/>
                    </a:cubicBezTo>
                    <a:cubicBezTo>
                      <a:pt x="1150014" y="310129"/>
                      <a:pt x="1148665" y="308412"/>
                      <a:pt x="1147317" y="306818"/>
                    </a:cubicBezTo>
                    <a:cubicBezTo>
                      <a:pt x="1145967" y="305101"/>
                      <a:pt x="1144619" y="303507"/>
                      <a:pt x="1143270" y="301790"/>
                    </a:cubicBezTo>
                    <a:cubicBezTo>
                      <a:pt x="1141921" y="300073"/>
                      <a:pt x="1140572" y="298479"/>
                      <a:pt x="1139100" y="296885"/>
                    </a:cubicBezTo>
                    <a:moveTo>
                      <a:pt x="1087106" y="240966"/>
                    </a:moveTo>
                    <a:lnTo>
                      <a:pt x="874344" y="375858"/>
                    </a:lnTo>
                    <a:cubicBezTo>
                      <a:pt x="875571" y="377207"/>
                      <a:pt x="876919" y="378678"/>
                      <a:pt x="878146" y="380027"/>
                    </a:cubicBezTo>
                    <a:cubicBezTo>
                      <a:pt x="879372" y="381376"/>
                      <a:pt x="880721" y="382848"/>
                      <a:pt x="881947" y="384319"/>
                    </a:cubicBezTo>
                    <a:cubicBezTo>
                      <a:pt x="883174" y="385791"/>
                      <a:pt x="884400" y="387140"/>
                      <a:pt x="885749" y="388611"/>
                    </a:cubicBezTo>
                    <a:cubicBezTo>
                      <a:pt x="886975" y="390083"/>
                      <a:pt x="888201" y="391554"/>
                      <a:pt x="889550" y="392903"/>
                    </a:cubicBezTo>
                    <a:lnTo>
                      <a:pt x="1105254" y="258870"/>
                    </a:lnTo>
                    <a:cubicBezTo>
                      <a:pt x="1103783" y="257398"/>
                      <a:pt x="1102312" y="255804"/>
                      <a:pt x="1100840" y="254333"/>
                    </a:cubicBezTo>
                    <a:cubicBezTo>
                      <a:pt x="1099369" y="252861"/>
                      <a:pt x="1097897" y="251267"/>
                      <a:pt x="1096303" y="249795"/>
                    </a:cubicBezTo>
                    <a:cubicBezTo>
                      <a:pt x="1094831" y="248324"/>
                      <a:pt x="1093237" y="246852"/>
                      <a:pt x="1091766" y="245381"/>
                    </a:cubicBezTo>
                    <a:cubicBezTo>
                      <a:pt x="1090294" y="243909"/>
                      <a:pt x="1088700" y="242438"/>
                      <a:pt x="1087228" y="240966"/>
                    </a:cubicBezTo>
                    <a:moveTo>
                      <a:pt x="1029715" y="191424"/>
                    </a:moveTo>
                    <a:lnTo>
                      <a:pt x="825661" y="328646"/>
                    </a:lnTo>
                    <a:cubicBezTo>
                      <a:pt x="827010" y="329872"/>
                      <a:pt x="828481" y="331098"/>
                      <a:pt x="829830" y="332324"/>
                    </a:cubicBezTo>
                    <a:cubicBezTo>
                      <a:pt x="831179" y="333551"/>
                      <a:pt x="832651" y="334777"/>
                      <a:pt x="833999" y="336126"/>
                    </a:cubicBezTo>
                    <a:cubicBezTo>
                      <a:pt x="835348" y="337352"/>
                      <a:pt x="836820" y="338701"/>
                      <a:pt x="838169" y="339927"/>
                    </a:cubicBezTo>
                    <a:cubicBezTo>
                      <a:pt x="839518" y="341154"/>
                      <a:pt x="840989" y="342503"/>
                      <a:pt x="842338" y="343852"/>
                    </a:cubicBezTo>
                    <a:lnTo>
                      <a:pt x="1049458" y="207366"/>
                    </a:lnTo>
                    <a:cubicBezTo>
                      <a:pt x="1047864" y="206017"/>
                      <a:pt x="1046148" y="204668"/>
                      <a:pt x="1044553" y="203319"/>
                    </a:cubicBezTo>
                    <a:cubicBezTo>
                      <a:pt x="1042959" y="201970"/>
                      <a:pt x="1041243" y="200621"/>
                      <a:pt x="1039648" y="199395"/>
                    </a:cubicBezTo>
                    <a:cubicBezTo>
                      <a:pt x="1038054" y="198046"/>
                      <a:pt x="1036337" y="196820"/>
                      <a:pt x="1034743" y="195471"/>
                    </a:cubicBezTo>
                    <a:cubicBezTo>
                      <a:pt x="1033149" y="194122"/>
                      <a:pt x="1031432" y="192895"/>
                      <a:pt x="1029838" y="191546"/>
                    </a:cubicBezTo>
                    <a:moveTo>
                      <a:pt x="967910" y="148013"/>
                    </a:moveTo>
                    <a:lnTo>
                      <a:pt x="772685" y="286707"/>
                    </a:lnTo>
                    <a:cubicBezTo>
                      <a:pt x="774156" y="287810"/>
                      <a:pt x="775751" y="288914"/>
                      <a:pt x="777222" y="290018"/>
                    </a:cubicBezTo>
                    <a:cubicBezTo>
                      <a:pt x="778694" y="291121"/>
                      <a:pt x="780288" y="292225"/>
                      <a:pt x="781760" y="293328"/>
                    </a:cubicBezTo>
                    <a:cubicBezTo>
                      <a:pt x="783231" y="294432"/>
                      <a:pt x="784825" y="295536"/>
                      <a:pt x="786297" y="296639"/>
                    </a:cubicBezTo>
                    <a:cubicBezTo>
                      <a:pt x="787768" y="297743"/>
                      <a:pt x="789240" y="298847"/>
                      <a:pt x="790834" y="300073"/>
                    </a:cubicBezTo>
                    <a:lnTo>
                      <a:pt x="989002" y="161870"/>
                    </a:lnTo>
                    <a:cubicBezTo>
                      <a:pt x="987285" y="160644"/>
                      <a:pt x="985569" y="159540"/>
                      <a:pt x="983730" y="158314"/>
                    </a:cubicBezTo>
                    <a:cubicBezTo>
                      <a:pt x="982013" y="157210"/>
                      <a:pt x="980173" y="155984"/>
                      <a:pt x="978456" y="154880"/>
                    </a:cubicBezTo>
                    <a:cubicBezTo>
                      <a:pt x="976740" y="153777"/>
                      <a:pt x="974900" y="152550"/>
                      <a:pt x="973183" y="151447"/>
                    </a:cubicBezTo>
                    <a:cubicBezTo>
                      <a:pt x="971467" y="150343"/>
                      <a:pt x="969627" y="149239"/>
                      <a:pt x="967910" y="148136"/>
                    </a:cubicBezTo>
                    <a:moveTo>
                      <a:pt x="901936" y="110611"/>
                    </a:moveTo>
                    <a:lnTo>
                      <a:pt x="715662" y="250286"/>
                    </a:lnTo>
                    <a:cubicBezTo>
                      <a:pt x="717257" y="251267"/>
                      <a:pt x="718851" y="252125"/>
                      <a:pt x="720568" y="253106"/>
                    </a:cubicBezTo>
                    <a:cubicBezTo>
                      <a:pt x="722162" y="254087"/>
                      <a:pt x="723756" y="255068"/>
                      <a:pt x="725350" y="255927"/>
                    </a:cubicBezTo>
                    <a:cubicBezTo>
                      <a:pt x="726944" y="256908"/>
                      <a:pt x="728539" y="257889"/>
                      <a:pt x="730133" y="258870"/>
                    </a:cubicBezTo>
                    <a:cubicBezTo>
                      <a:pt x="731727" y="259851"/>
                      <a:pt x="733321" y="260832"/>
                      <a:pt x="734915" y="261813"/>
                    </a:cubicBezTo>
                    <a:lnTo>
                      <a:pt x="924132" y="122506"/>
                    </a:lnTo>
                    <a:cubicBezTo>
                      <a:pt x="922292" y="121525"/>
                      <a:pt x="920453" y="120422"/>
                      <a:pt x="918614" y="119441"/>
                    </a:cubicBezTo>
                    <a:cubicBezTo>
                      <a:pt x="916774" y="118460"/>
                      <a:pt x="914934" y="117479"/>
                      <a:pt x="913095" y="116498"/>
                    </a:cubicBezTo>
                    <a:cubicBezTo>
                      <a:pt x="911256" y="115516"/>
                      <a:pt x="909416" y="114535"/>
                      <a:pt x="907454" y="113554"/>
                    </a:cubicBezTo>
                    <a:cubicBezTo>
                      <a:pt x="905615" y="112573"/>
                      <a:pt x="903653" y="111592"/>
                      <a:pt x="901813" y="110611"/>
                    </a:cubicBezTo>
                    <a:moveTo>
                      <a:pt x="832405" y="79096"/>
                    </a:moveTo>
                    <a:lnTo>
                      <a:pt x="655084" y="219138"/>
                    </a:lnTo>
                    <a:cubicBezTo>
                      <a:pt x="656801" y="219874"/>
                      <a:pt x="658517" y="220732"/>
                      <a:pt x="660234" y="221468"/>
                    </a:cubicBezTo>
                    <a:cubicBezTo>
                      <a:pt x="661951" y="222326"/>
                      <a:pt x="663668" y="223062"/>
                      <a:pt x="665384" y="223921"/>
                    </a:cubicBezTo>
                    <a:cubicBezTo>
                      <a:pt x="667101" y="224779"/>
                      <a:pt x="668818" y="225515"/>
                      <a:pt x="670535" y="226373"/>
                    </a:cubicBezTo>
                    <a:cubicBezTo>
                      <a:pt x="672252" y="227231"/>
                      <a:pt x="673969" y="227967"/>
                      <a:pt x="675685" y="228826"/>
                    </a:cubicBezTo>
                    <a:lnTo>
                      <a:pt x="855827" y="88906"/>
                    </a:lnTo>
                    <a:cubicBezTo>
                      <a:pt x="853865" y="88048"/>
                      <a:pt x="851903" y="87189"/>
                      <a:pt x="850064" y="86331"/>
                    </a:cubicBezTo>
                    <a:cubicBezTo>
                      <a:pt x="848102" y="85472"/>
                      <a:pt x="846140" y="84614"/>
                      <a:pt x="844178" y="83878"/>
                    </a:cubicBezTo>
                    <a:cubicBezTo>
                      <a:pt x="842216" y="83020"/>
                      <a:pt x="840253" y="82284"/>
                      <a:pt x="838291" y="81426"/>
                    </a:cubicBezTo>
                    <a:cubicBezTo>
                      <a:pt x="836329" y="80567"/>
                      <a:pt x="834367" y="79831"/>
                      <a:pt x="832405" y="78973"/>
                    </a:cubicBezTo>
                    <a:moveTo>
                      <a:pt x="759686" y="53221"/>
                    </a:moveTo>
                    <a:lnTo>
                      <a:pt x="591439" y="193263"/>
                    </a:lnTo>
                    <a:cubicBezTo>
                      <a:pt x="593279" y="193876"/>
                      <a:pt x="595118" y="194612"/>
                      <a:pt x="596835" y="195225"/>
                    </a:cubicBezTo>
                    <a:cubicBezTo>
                      <a:pt x="598674" y="195838"/>
                      <a:pt x="600391" y="196574"/>
                      <a:pt x="602231" y="197187"/>
                    </a:cubicBezTo>
                    <a:cubicBezTo>
                      <a:pt x="604070" y="197923"/>
                      <a:pt x="605787" y="198536"/>
                      <a:pt x="607626" y="199272"/>
                    </a:cubicBezTo>
                    <a:cubicBezTo>
                      <a:pt x="609466" y="200008"/>
                      <a:pt x="611183" y="200621"/>
                      <a:pt x="613022" y="201357"/>
                    </a:cubicBezTo>
                    <a:lnTo>
                      <a:pt x="784212" y="61314"/>
                    </a:lnTo>
                    <a:cubicBezTo>
                      <a:pt x="782127" y="60579"/>
                      <a:pt x="780165" y="59966"/>
                      <a:pt x="778081" y="59230"/>
                    </a:cubicBezTo>
                    <a:cubicBezTo>
                      <a:pt x="775996" y="58494"/>
                      <a:pt x="774034" y="57881"/>
                      <a:pt x="771949" y="57268"/>
                    </a:cubicBezTo>
                    <a:cubicBezTo>
                      <a:pt x="769865" y="56655"/>
                      <a:pt x="767902" y="55919"/>
                      <a:pt x="765818" y="55306"/>
                    </a:cubicBezTo>
                    <a:cubicBezTo>
                      <a:pt x="763733" y="54693"/>
                      <a:pt x="761771" y="53957"/>
                      <a:pt x="759686" y="53344"/>
                    </a:cubicBezTo>
                    <a:moveTo>
                      <a:pt x="683902" y="32619"/>
                    </a:moveTo>
                    <a:lnTo>
                      <a:pt x="524729" y="172048"/>
                    </a:lnTo>
                    <a:cubicBezTo>
                      <a:pt x="526569" y="172539"/>
                      <a:pt x="528531" y="173029"/>
                      <a:pt x="530370" y="173643"/>
                    </a:cubicBezTo>
                    <a:cubicBezTo>
                      <a:pt x="532210" y="174133"/>
                      <a:pt x="534172" y="174746"/>
                      <a:pt x="536011" y="175237"/>
                    </a:cubicBezTo>
                    <a:cubicBezTo>
                      <a:pt x="537850" y="175727"/>
                      <a:pt x="539813" y="176341"/>
                      <a:pt x="541652" y="176831"/>
                    </a:cubicBezTo>
                    <a:cubicBezTo>
                      <a:pt x="543491" y="177321"/>
                      <a:pt x="545453" y="177935"/>
                      <a:pt x="547293" y="178425"/>
                    </a:cubicBezTo>
                    <a:lnTo>
                      <a:pt x="709531" y="38873"/>
                    </a:lnTo>
                    <a:cubicBezTo>
                      <a:pt x="707446" y="38383"/>
                      <a:pt x="705239" y="37770"/>
                      <a:pt x="703154" y="37279"/>
                    </a:cubicBezTo>
                    <a:cubicBezTo>
                      <a:pt x="701070" y="36789"/>
                      <a:pt x="698862" y="36176"/>
                      <a:pt x="696777" y="35685"/>
                    </a:cubicBezTo>
                    <a:cubicBezTo>
                      <a:pt x="694693" y="35195"/>
                      <a:pt x="692486" y="34581"/>
                      <a:pt x="690401" y="34091"/>
                    </a:cubicBezTo>
                    <a:cubicBezTo>
                      <a:pt x="688316" y="33600"/>
                      <a:pt x="686109" y="33110"/>
                      <a:pt x="684024" y="32619"/>
                    </a:cubicBezTo>
                    <a:moveTo>
                      <a:pt x="605664" y="17291"/>
                    </a:moveTo>
                    <a:lnTo>
                      <a:pt x="455321" y="155739"/>
                    </a:lnTo>
                    <a:cubicBezTo>
                      <a:pt x="457283" y="156107"/>
                      <a:pt x="459245" y="156475"/>
                      <a:pt x="461207" y="156965"/>
                    </a:cubicBezTo>
                    <a:cubicBezTo>
                      <a:pt x="463169" y="157333"/>
                      <a:pt x="465132" y="157824"/>
                      <a:pt x="467094" y="158191"/>
                    </a:cubicBezTo>
                    <a:cubicBezTo>
                      <a:pt x="469056" y="158559"/>
                      <a:pt x="471018" y="159050"/>
                      <a:pt x="472980" y="159418"/>
                    </a:cubicBezTo>
                    <a:cubicBezTo>
                      <a:pt x="474942" y="159786"/>
                      <a:pt x="476904" y="160276"/>
                      <a:pt x="478866" y="160644"/>
                    </a:cubicBezTo>
                    <a:lnTo>
                      <a:pt x="632152" y="21828"/>
                    </a:lnTo>
                    <a:cubicBezTo>
                      <a:pt x="629945" y="21460"/>
                      <a:pt x="627738" y="21092"/>
                      <a:pt x="625530" y="20602"/>
                    </a:cubicBezTo>
                    <a:cubicBezTo>
                      <a:pt x="623323" y="20234"/>
                      <a:pt x="621116" y="19866"/>
                      <a:pt x="618908" y="19498"/>
                    </a:cubicBezTo>
                    <a:cubicBezTo>
                      <a:pt x="616701" y="19130"/>
                      <a:pt x="614494" y="18762"/>
                      <a:pt x="612286" y="18394"/>
                    </a:cubicBezTo>
                    <a:cubicBezTo>
                      <a:pt x="610079" y="18026"/>
                      <a:pt x="607871" y="17659"/>
                      <a:pt x="605664" y="17291"/>
                    </a:cubicBezTo>
                    <a:moveTo>
                      <a:pt x="525342" y="6990"/>
                    </a:moveTo>
                    <a:lnTo>
                      <a:pt x="383828" y="144089"/>
                    </a:lnTo>
                    <a:lnTo>
                      <a:pt x="383828" y="144089"/>
                    </a:lnTo>
                    <a:cubicBezTo>
                      <a:pt x="385913" y="144334"/>
                      <a:pt x="387875" y="144580"/>
                      <a:pt x="389960" y="144947"/>
                    </a:cubicBezTo>
                    <a:cubicBezTo>
                      <a:pt x="392045" y="145193"/>
                      <a:pt x="394007" y="145438"/>
                      <a:pt x="395969" y="145806"/>
                    </a:cubicBezTo>
                    <a:cubicBezTo>
                      <a:pt x="397931" y="146051"/>
                      <a:pt x="400016" y="146419"/>
                      <a:pt x="401978" y="146664"/>
                    </a:cubicBezTo>
                    <a:cubicBezTo>
                      <a:pt x="403940" y="146910"/>
                      <a:pt x="406024" y="147277"/>
                      <a:pt x="407986" y="147523"/>
                    </a:cubicBezTo>
                    <a:lnTo>
                      <a:pt x="552443" y="9810"/>
                    </a:lnTo>
                    <a:cubicBezTo>
                      <a:pt x="550236" y="9565"/>
                      <a:pt x="547906" y="9320"/>
                      <a:pt x="545699" y="9075"/>
                    </a:cubicBezTo>
                    <a:cubicBezTo>
                      <a:pt x="543491" y="8829"/>
                      <a:pt x="541161" y="8584"/>
                      <a:pt x="538954" y="8339"/>
                    </a:cubicBezTo>
                    <a:cubicBezTo>
                      <a:pt x="536747" y="8094"/>
                      <a:pt x="534417" y="7848"/>
                      <a:pt x="532210" y="7603"/>
                    </a:cubicBezTo>
                    <a:cubicBezTo>
                      <a:pt x="530002" y="7358"/>
                      <a:pt x="527672" y="7113"/>
                      <a:pt x="525465" y="6990"/>
                    </a:cubicBezTo>
                    <a:moveTo>
                      <a:pt x="442936" y="1349"/>
                    </a:moveTo>
                    <a:lnTo>
                      <a:pt x="310128" y="136854"/>
                    </a:lnTo>
                    <a:cubicBezTo>
                      <a:pt x="312213" y="136977"/>
                      <a:pt x="314298" y="137099"/>
                      <a:pt x="316260" y="137344"/>
                    </a:cubicBezTo>
                    <a:cubicBezTo>
                      <a:pt x="318345" y="137467"/>
                      <a:pt x="320429" y="137712"/>
                      <a:pt x="322391" y="137835"/>
                    </a:cubicBezTo>
                    <a:cubicBezTo>
                      <a:pt x="324476" y="137958"/>
                      <a:pt x="326561" y="138203"/>
                      <a:pt x="328645" y="138325"/>
                    </a:cubicBezTo>
                    <a:cubicBezTo>
                      <a:pt x="330730" y="138448"/>
                      <a:pt x="332815" y="138693"/>
                      <a:pt x="334900" y="138816"/>
                    </a:cubicBezTo>
                    <a:lnTo>
                      <a:pt x="470527" y="2821"/>
                    </a:lnTo>
                    <a:cubicBezTo>
                      <a:pt x="468197" y="2698"/>
                      <a:pt x="465867" y="2575"/>
                      <a:pt x="463660" y="2453"/>
                    </a:cubicBezTo>
                    <a:cubicBezTo>
                      <a:pt x="461330" y="2330"/>
                      <a:pt x="459123" y="2207"/>
                      <a:pt x="456793" y="2085"/>
                    </a:cubicBezTo>
                    <a:cubicBezTo>
                      <a:pt x="454463" y="2085"/>
                      <a:pt x="452255" y="1839"/>
                      <a:pt x="449926" y="1717"/>
                    </a:cubicBezTo>
                    <a:cubicBezTo>
                      <a:pt x="447596" y="1717"/>
                      <a:pt x="445266" y="1472"/>
                      <a:pt x="442936" y="1472"/>
                    </a:cubicBezTo>
                    <a:moveTo>
                      <a:pt x="358935" y="245"/>
                    </a:moveTo>
                    <a:lnTo>
                      <a:pt x="234712" y="133788"/>
                    </a:lnTo>
                    <a:cubicBezTo>
                      <a:pt x="236796" y="133788"/>
                      <a:pt x="238881" y="133788"/>
                      <a:pt x="241089" y="133788"/>
                    </a:cubicBezTo>
                    <a:cubicBezTo>
                      <a:pt x="243173" y="133788"/>
                      <a:pt x="245258" y="133788"/>
                      <a:pt x="247465" y="133911"/>
                    </a:cubicBezTo>
                    <a:cubicBezTo>
                      <a:pt x="249550" y="133911"/>
                      <a:pt x="251634" y="133911"/>
                      <a:pt x="253719" y="134033"/>
                    </a:cubicBezTo>
                    <a:cubicBezTo>
                      <a:pt x="255804" y="134033"/>
                      <a:pt x="257889" y="134033"/>
                      <a:pt x="259973" y="134279"/>
                    </a:cubicBezTo>
                    <a:lnTo>
                      <a:pt x="387139" y="0"/>
                    </a:lnTo>
                    <a:cubicBezTo>
                      <a:pt x="384809" y="0"/>
                      <a:pt x="382480" y="0"/>
                      <a:pt x="380150" y="0"/>
                    </a:cubicBezTo>
                    <a:cubicBezTo>
                      <a:pt x="377820" y="0"/>
                      <a:pt x="375490" y="0"/>
                      <a:pt x="373160" y="0"/>
                    </a:cubicBezTo>
                    <a:cubicBezTo>
                      <a:pt x="370830" y="0"/>
                      <a:pt x="368500" y="0"/>
                      <a:pt x="366047" y="0"/>
                    </a:cubicBezTo>
                    <a:cubicBezTo>
                      <a:pt x="363718" y="0"/>
                      <a:pt x="361388" y="0"/>
                      <a:pt x="358935" y="0"/>
                    </a:cubicBezTo>
                    <a:moveTo>
                      <a:pt x="273462" y="3556"/>
                    </a:moveTo>
                    <a:lnTo>
                      <a:pt x="157701" y="135015"/>
                    </a:lnTo>
                    <a:cubicBezTo>
                      <a:pt x="159908" y="135015"/>
                      <a:pt x="161993" y="134892"/>
                      <a:pt x="164200" y="134769"/>
                    </a:cubicBezTo>
                    <a:cubicBezTo>
                      <a:pt x="166407" y="134769"/>
                      <a:pt x="168492" y="134647"/>
                      <a:pt x="170699" y="134524"/>
                    </a:cubicBezTo>
                    <a:cubicBezTo>
                      <a:pt x="172907" y="134524"/>
                      <a:pt x="174991" y="134401"/>
                      <a:pt x="177076" y="134401"/>
                    </a:cubicBezTo>
                    <a:cubicBezTo>
                      <a:pt x="179161" y="134401"/>
                      <a:pt x="181368" y="134401"/>
                      <a:pt x="183453" y="134279"/>
                    </a:cubicBezTo>
                    <a:lnTo>
                      <a:pt x="302158" y="2085"/>
                    </a:lnTo>
                    <a:cubicBezTo>
                      <a:pt x="299828" y="2085"/>
                      <a:pt x="297375" y="2330"/>
                      <a:pt x="295045" y="2453"/>
                    </a:cubicBezTo>
                    <a:cubicBezTo>
                      <a:pt x="292715" y="2453"/>
                      <a:pt x="290263" y="2698"/>
                      <a:pt x="287933" y="2821"/>
                    </a:cubicBezTo>
                    <a:cubicBezTo>
                      <a:pt x="285603" y="2943"/>
                      <a:pt x="283150" y="3066"/>
                      <a:pt x="280820" y="3188"/>
                    </a:cubicBezTo>
                    <a:cubicBezTo>
                      <a:pt x="278490" y="3311"/>
                      <a:pt x="276038" y="3434"/>
                      <a:pt x="273585" y="3679"/>
                    </a:cubicBezTo>
                    <a:moveTo>
                      <a:pt x="186886" y="11037"/>
                    </a:moveTo>
                    <a:lnTo>
                      <a:pt x="79341" y="140042"/>
                    </a:lnTo>
                    <a:cubicBezTo>
                      <a:pt x="81548" y="139797"/>
                      <a:pt x="83755" y="139674"/>
                      <a:pt x="85840" y="139429"/>
                    </a:cubicBezTo>
                    <a:cubicBezTo>
                      <a:pt x="88048" y="139307"/>
                      <a:pt x="90255" y="139061"/>
                      <a:pt x="92462" y="138939"/>
                    </a:cubicBezTo>
                    <a:cubicBezTo>
                      <a:pt x="94670" y="138816"/>
                      <a:pt x="96877" y="138571"/>
                      <a:pt x="99084" y="138448"/>
                    </a:cubicBezTo>
                    <a:cubicBezTo>
                      <a:pt x="101291" y="138325"/>
                      <a:pt x="103499" y="138080"/>
                      <a:pt x="105706" y="137958"/>
                    </a:cubicBezTo>
                    <a:lnTo>
                      <a:pt x="215949" y="8216"/>
                    </a:lnTo>
                    <a:cubicBezTo>
                      <a:pt x="213497" y="8461"/>
                      <a:pt x="211167" y="8707"/>
                      <a:pt x="208714" y="8952"/>
                    </a:cubicBezTo>
                    <a:cubicBezTo>
                      <a:pt x="206262" y="9197"/>
                      <a:pt x="203932" y="9442"/>
                      <a:pt x="201479" y="9688"/>
                    </a:cubicBezTo>
                    <a:cubicBezTo>
                      <a:pt x="199027" y="9933"/>
                      <a:pt x="196697" y="10178"/>
                      <a:pt x="194244" y="10423"/>
                    </a:cubicBezTo>
                    <a:cubicBezTo>
                      <a:pt x="191791" y="10669"/>
                      <a:pt x="189339" y="10914"/>
                      <a:pt x="186886" y="11282"/>
                    </a:cubicBezTo>
                    <a:moveTo>
                      <a:pt x="99452" y="22441"/>
                    </a:moveTo>
                    <a:lnTo>
                      <a:pt x="0" y="148749"/>
                    </a:lnTo>
                    <a:cubicBezTo>
                      <a:pt x="2207" y="148504"/>
                      <a:pt x="4414" y="148136"/>
                      <a:pt x="6622" y="147891"/>
                    </a:cubicBezTo>
                    <a:cubicBezTo>
                      <a:pt x="8829" y="147645"/>
                      <a:pt x="11037" y="147277"/>
                      <a:pt x="13244" y="147032"/>
                    </a:cubicBezTo>
                    <a:cubicBezTo>
                      <a:pt x="15451" y="146787"/>
                      <a:pt x="17659" y="146419"/>
                      <a:pt x="19866" y="146174"/>
                    </a:cubicBezTo>
                    <a:cubicBezTo>
                      <a:pt x="22073" y="145928"/>
                      <a:pt x="24280" y="145683"/>
                      <a:pt x="26488" y="145315"/>
                    </a:cubicBezTo>
                    <a:lnTo>
                      <a:pt x="128638" y="18026"/>
                    </a:lnTo>
                    <a:cubicBezTo>
                      <a:pt x="126185" y="18394"/>
                      <a:pt x="123733" y="18762"/>
                      <a:pt x="121280" y="19130"/>
                    </a:cubicBezTo>
                    <a:cubicBezTo>
                      <a:pt x="118827" y="19498"/>
                      <a:pt x="116375" y="19866"/>
                      <a:pt x="113922" y="20234"/>
                    </a:cubicBezTo>
                    <a:cubicBezTo>
                      <a:pt x="111470" y="20602"/>
                      <a:pt x="109017" y="20970"/>
                      <a:pt x="106565" y="21338"/>
                    </a:cubicBezTo>
                    <a:cubicBezTo>
                      <a:pt x="104112" y="21705"/>
                      <a:pt x="101659" y="22073"/>
                      <a:pt x="99207" y="22441"/>
                    </a:cubicBezTo>
                  </a:path>
                </a:pathLst>
              </a:custGeom>
              <a:solidFill>
                <a:srgbClr val="27FEFF"/>
              </a:solidFill>
              <a:ln w="0"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9C12FFA4-E644-DE2C-06B8-6643E419AD2D}"/>
                  </a:ext>
                </a:extLst>
              </p:cNvPr>
              <p:cNvSpPr/>
              <p:nvPr/>
            </p:nvSpPr>
            <p:spPr>
              <a:xfrm>
                <a:off x="11575367" y="2646459"/>
                <a:ext cx="255681" cy="125449"/>
              </a:xfrm>
              <a:custGeom>
                <a:avLst/>
                <a:gdLst>
                  <a:gd name="connsiteX0" fmla="*/ 251512 w 255681"/>
                  <a:gd name="connsiteY0" fmla="*/ 245 h 125449"/>
                  <a:gd name="connsiteX1" fmla="*/ 0 w 255681"/>
                  <a:gd name="connsiteY1" fmla="*/ 112206 h 125449"/>
                  <a:gd name="connsiteX2" fmla="*/ 736 w 255681"/>
                  <a:gd name="connsiteY2" fmla="*/ 115517 h 125449"/>
                  <a:gd name="connsiteX3" fmla="*/ 1471 w 255681"/>
                  <a:gd name="connsiteY3" fmla="*/ 118827 h 125449"/>
                  <a:gd name="connsiteX4" fmla="*/ 2207 w 255681"/>
                  <a:gd name="connsiteY4" fmla="*/ 122138 h 125449"/>
                  <a:gd name="connsiteX5" fmla="*/ 2943 w 255681"/>
                  <a:gd name="connsiteY5" fmla="*/ 125449 h 125449"/>
                  <a:gd name="connsiteX6" fmla="*/ 255681 w 255681"/>
                  <a:gd name="connsiteY6" fmla="*/ 14716 h 125449"/>
                  <a:gd name="connsiteX7" fmla="*/ 254700 w 255681"/>
                  <a:gd name="connsiteY7" fmla="*/ 11037 h 125449"/>
                  <a:gd name="connsiteX8" fmla="*/ 253719 w 255681"/>
                  <a:gd name="connsiteY8" fmla="*/ 7358 h 125449"/>
                  <a:gd name="connsiteX9" fmla="*/ 252738 w 255681"/>
                  <a:gd name="connsiteY9" fmla="*/ 3679 h 125449"/>
                  <a:gd name="connsiteX10" fmla="*/ 251757 w 255681"/>
                  <a:gd name="connsiteY10" fmla="*/ 0 h 12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681" h="125449">
                    <a:moveTo>
                      <a:pt x="251512" y="245"/>
                    </a:moveTo>
                    <a:lnTo>
                      <a:pt x="0" y="112206"/>
                    </a:lnTo>
                    <a:cubicBezTo>
                      <a:pt x="245" y="113309"/>
                      <a:pt x="490" y="114413"/>
                      <a:pt x="736" y="115517"/>
                    </a:cubicBezTo>
                    <a:cubicBezTo>
                      <a:pt x="981" y="116620"/>
                      <a:pt x="1226" y="117724"/>
                      <a:pt x="1471" y="118827"/>
                    </a:cubicBezTo>
                    <a:lnTo>
                      <a:pt x="2207" y="122138"/>
                    </a:lnTo>
                    <a:lnTo>
                      <a:pt x="2943" y="125449"/>
                    </a:lnTo>
                    <a:lnTo>
                      <a:pt x="255681" y="14716"/>
                    </a:lnTo>
                    <a:cubicBezTo>
                      <a:pt x="255314" y="13489"/>
                      <a:pt x="255068" y="12263"/>
                      <a:pt x="254700" y="11037"/>
                    </a:cubicBezTo>
                    <a:cubicBezTo>
                      <a:pt x="254332" y="9810"/>
                      <a:pt x="254087" y="8584"/>
                      <a:pt x="253719" y="7358"/>
                    </a:cubicBezTo>
                    <a:cubicBezTo>
                      <a:pt x="253351" y="6131"/>
                      <a:pt x="253106" y="4905"/>
                      <a:pt x="252738" y="3679"/>
                    </a:cubicBezTo>
                    <a:cubicBezTo>
                      <a:pt x="252370" y="2453"/>
                      <a:pt x="252125" y="1226"/>
                      <a:pt x="251757" y="0"/>
                    </a:cubicBezTo>
                  </a:path>
                </a:pathLst>
              </a:custGeom>
              <a:solidFill>
                <a:srgbClr val="27FEFF"/>
              </a:solidFill>
              <a:ln w="0" cap="flat">
                <a:noFill/>
                <a:prstDash val="solid"/>
                <a:miter/>
              </a:ln>
            </p:spPr>
            <p:txBody>
              <a:bodyPr rtlCol="0" anchor="ctr"/>
              <a:lstStyle/>
              <a:p>
                <a:endParaRPr lang="en-US"/>
              </a:p>
            </p:txBody>
          </p:sp>
        </p:grpSp>
        <p:pic>
          <p:nvPicPr>
            <p:cNvPr id="489" name="Picture 488">
              <a:extLst>
                <a:ext uri="{FF2B5EF4-FFF2-40B4-BE49-F238E27FC236}">
                  <a16:creationId xmlns:a16="http://schemas.microsoft.com/office/drawing/2014/main" id="{59DD34A6-3C13-34FE-10A2-B84F0C482E76}"/>
                </a:ext>
              </a:extLst>
            </p:cNvPr>
            <p:cNvPicPr>
              <a:picLocks noChangeAspect="1"/>
            </p:cNvPicPr>
            <p:nvPr/>
          </p:nvPicPr>
          <p:blipFill>
            <a:blip r:embed="rId14"/>
            <a:stretch>
              <a:fillRect/>
            </a:stretch>
          </p:blipFill>
          <p:spPr>
            <a:xfrm>
              <a:off x="6933125" y="1614782"/>
              <a:ext cx="5341717" cy="4997375"/>
            </a:xfrm>
            <a:custGeom>
              <a:avLst/>
              <a:gdLst>
                <a:gd name="connsiteX0" fmla="*/ -666 w 5341717"/>
                <a:gd name="connsiteY0" fmla="*/ -609 h 4997375"/>
                <a:gd name="connsiteX1" fmla="*/ 5341051 w 5341717"/>
                <a:gd name="connsiteY1" fmla="*/ -609 h 4997375"/>
                <a:gd name="connsiteX2" fmla="*/ 5341051 w 5341717"/>
                <a:gd name="connsiteY2" fmla="*/ 4996767 h 4997375"/>
                <a:gd name="connsiteX3" fmla="*/ -666 w 5341717"/>
                <a:gd name="connsiteY3" fmla="*/ 4996767 h 4997375"/>
              </a:gdLst>
              <a:ahLst/>
              <a:cxnLst>
                <a:cxn ang="0">
                  <a:pos x="connsiteX0" y="connsiteY0"/>
                </a:cxn>
                <a:cxn ang="0">
                  <a:pos x="connsiteX1" y="connsiteY1"/>
                </a:cxn>
                <a:cxn ang="0">
                  <a:pos x="connsiteX2" y="connsiteY2"/>
                </a:cxn>
                <a:cxn ang="0">
                  <a:pos x="connsiteX3" y="connsiteY3"/>
                </a:cxn>
              </a:cxnLst>
              <a:rect l="l" t="t" r="r" b="b"/>
              <a:pathLst>
                <a:path w="5341717" h="4997375">
                  <a:moveTo>
                    <a:pt x="-666" y="-609"/>
                  </a:moveTo>
                  <a:lnTo>
                    <a:pt x="5341051" y="-609"/>
                  </a:lnTo>
                  <a:lnTo>
                    <a:pt x="5341051" y="4996767"/>
                  </a:lnTo>
                  <a:lnTo>
                    <a:pt x="-666" y="4996767"/>
                  </a:lnTo>
                  <a:close/>
                </a:path>
              </a:pathLst>
            </a:custGeom>
          </p:spPr>
        </p:pic>
        <p:grpSp>
          <p:nvGrpSpPr>
            <p:cNvPr id="490" name="Graphic 5">
              <a:extLst>
                <a:ext uri="{FF2B5EF4-FFF2-40B4-BE49-F238E27FC236}">
                  <a16:creationId xmlns:a16="http://schemas.microsoft.com/office/drawing/2014/main" id="{C6C8C132-9273-1712-3BE2-BDAF6F189A1D}"/>
                </a:ext>
              </a:extLst>
            </p:cNvPr>
            <p:cNvGrpSpPr/>
            <p:nvPr/>
          </p:nvGrpSpPr>
          <p:grpSpPr>
            <a:xfrm>
              <a:off x="7374712" y="2058699"/>
              <a:ext cx="4456336" cy="4110522"/>
              <a:chOff x="7374712" y="2058699"/>
              <a:chExt cx="4456336" cy="4110522"/>
            </a:xfrm>
          </p:grpSpPr>
          <p:sp>
            <p:nvSpPr>
              <p:cNvPr id="491" name="Freeform: Shape 490">
                <a:extLst>
                  <a:ext uri="{FF2B5EF4-FFF2-40B4-BE49-F238E27FC236}">
                    <a16:creationId xmlns:a16="http://schemas.microsoft.com/office/drawing/2014/main" id="{1F6A3599-21F0-9DD1-D3B0-A70D3002040A}"/>
                  </a:ext>
                </a:extLst>
              </p:cNvPr>
              <p:cNvSpPr/>
              <p:nvPr/>
            </p:nvSpPr>
            <p:spPr>
              <a:xfrm>
                <a:off x="7480908" y="5499667"/>
                <a:ext cx="137221" cy="247833"/>
              </a:xfrm>
              <a:custGeom>
                <a:avLst/>
                <a:gdLst>
                  <a:gd name="connsiteX0" fmla="*/ 25875 w 137221"/>
                  <a:gd name="connsiteY0" fmla="*/ 0 h 247833"/>
                  <a:gd name="connsiteX1" fmla="*/ 0 w 137221"/>
                  <a:gd name="connsiteY1" fmla="*/ 24894 h 247833"/>
                  <a:gd name="connsiteX2" fmla="*/ 20602 w 137221"/>
                  <a:gd name="connsiteY2" fmla="*/ 84124 h 247833"/>
                  <a:gd name="connsiteX3" fmla="*/ 45986 w 137221"/>
                  <a:gd name="connsiteY3" fmla="*/ 141269 h 247833"/>
                  <a:gd name="connsiteX4" fmla="*/ 76153 w 137221"/>
                  <a:gd name="connsiteY4" fmla="*/ 195961 h 247833"/>
                  <a:gd name="connsiteX5" fmla="*/ 111224 w 137221"/>
                  <a:gd name="connsiteY5" fmla="*/ 247833 h 247833"/>
                  <a:gd name="connsiteX6" fmla="*/ 137222 w 137221"/>
                  <a:gd name="connsiteY6" fmla="*/ 217912 h 247833"/>
                  <a:gd name="connsiteX7" fmla="*/ 102273 w 137221"/>
                  <a:gd name="connsiteY7" fmla="*/ 167266 h 247833"/>
                  <a:gd name="connsiteX8" fmla="*/ 72106 w 137221"/>
                  <a:gd name="connsiteY8" fmla="*/ 113800 h 247833"/>
                  <a:gd name="connsiteX9" fmla="*/ 46722 w 137221"/>
                  <a:gd name="connsiteY9" fmla="*/ 58004 h 247833"/>
                  <a:gd name="connsiteX10" fmla="*/ 25875 w 137221"/>
                  <a:gd name="connsiteY10" fmla="*/ 0 h 247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221" h="247833">
                    <a:moveTo>
                      <a:pt x="25875" y="0"/>
                    </a:moveTo>
                    <a:lnTo>
                      <a:pt x="0" y="24894"/>
                    </a:lnTo>
                    <a:cubicBezTo>
                      <a:pt x="6131" y="45128"/>
                      <a:pt x="12999" y="64871"/>
                      <a:pt x="20602" y="84124"/>
                    </a:cubicBezTo>
                    <a:cubicBezTo>
                      <a:pt x="28327" y="103622"/>
                      <a:pt x="36789" y="122629"/>
                      <a:pt x="45986" y="141269"/>
                    </a:cubicBezTo>
                    <a:cubicBezTo>
                      <a:pt x="55306" y="160031"/>
                      <a:pt x="65361" y="178180"/>
                      <a:pt x="76153" y="195961"/>
                    </a:cubicBezTo>
                    <a:cubicBezTo>
                      <a:pt x="87067" y="213865"/>
                      <a:pt x="98716" y="231156"/>
                      <a:pt x="111224" y="247833"/>
                    </a:cubicBezTo>
                    <a:lnTo>
                      <a:pt x="137222" y="217912"/>
                    </a:lnTo>
                    <a:cubicBezTo>
                      <a:pt x="124836" y="201602"/>
                      <a:pt x="113187" y="184679"/>
                      <a:pt x="102273" y="167266"/>
                    </a:cubicBezTo>
                    <a:cubicBezTo>
                      <a:pt x="91481" y="149975"/>
                      <a:pt x="81426" y="132194"/>
                      <a:pt x="72106" y="113800"/>
                    </a:cubicBezTo>
                    <a:cubicBezTo>
                      <a:pt x="62909" y="95651"/>
                      <a:pt x="54447" y="77011"/>
                      <a:pt x="46722" y="58004"/>
                    </a:cubicBezTo>
                    <a:cubicBezTo>
                      <a:pt x="39119" y="39119"/>
                      <a:pt x="32129" y="19743"/>
                      <a:pt x="25875"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12A53053-BD6F-2843-4F67-BCAB92571D20}"/>
                  </a:ext>
                </a:extLst>
              </p:cNvPr>
              <p:cNvSpPr/>
              <p:nvPr/>
            </p:nvSpPr>
            <p:spPr>
              <a:xfrm>
                <a:off x="9836120" y="4780081"/>
                <a:ext cx="933697" cy="762384"/>
              </a:xfrm>
              <a:custGeom>
                <a:avLst/>
                <a:gdLst>
                  <a:gd name="connsiteX0" fmla="*/ 904511 w 933697"/>
                  <a:gd name="connsiteY0" fmla="*/ 123 h 762384"/>
                  <a:gd name="connsiteX1" fmla="*/ 693344 w 933697"/>
                  <a:gd name="connsiteY1" fmla="*/ 202583 h 762384"/>
                  <a:gd name="connsiteX2" fmla="*/ 470282 w 933697"/>
                  <a:gd name="connsiteY2" fmla="*/ 392658 h 762384"/>
                  <a:gd name="connsiteX3" fmla="*/ 238146 w 933697"/>
                  <a:gd name="connsiteY3" fmla="*/ 568140 h 762384"/>
                  <a:gd name="connsiteX4" fmla="*/ 0 w 933697"/>
                  <a:gd name="connsiteY4" fmla="*/ 726944 h 762384"/>
                  <a:gd name="connsiteX5" fmla="*/ 10669 w 933697"/>
                  <a:gd name="connsiteY5" fmla="*/ 762384 h 762384"/>
                  <a:gd name="connsiteX6" fmla="*/ 253842 w 933697"/>
                  <a:gd name="connsiteY6" fmla="*/ 600514 h 762384"/>
                  <a:gd name="connsiteX7" fmla="*/ 490761 w 933697"/>
                  <a:gd name="connsiteY7" fmla="*/ 421476 h 762384"/>
                  <a:gd name="connsiteX8" fmla="*/ 718361 w 933697"/>
                  <a:gd name="connsiteY8" fmla="*/ 227477 h 762384"/>
                  <a:gd name="connsiteX9" fmla="*/ 933697 w 933697"/>
                  <a:gd name="connsiteY9" fmla="*/ 20847 h 762384"/>
                  <a:gd name="connsiteX10" fmla="*/ 904511 w 933697"/>
                  <a:gd name="connsiteY10" fmla="*/ 0 h 76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697" h="762384">
                    <a:moveTo>
                      <a:pt x="904511" y="123"/>
                    </a:moveTo>
                    <a:cubicBezTo>
                      <a:pt x="836330" y="69408"/>
                      <a:pt x="765818" y="136977"/>
                      <a:pt x="693344" y="202583"/>
                    </a:cubicBezTo>
                    <a:cubicBezTo>
                      <a:pt x="620748" y="268189"/>
                      <a:pt x="546312" y="331589"/>
                      <a:pt x="470282" y="392658"/>
                    </a:cubicBezTo>
                    <a:cubicBezTo>
                      <a:pt x="394252" y="453727"/>
                      <a:pt x="316873" y="512221"/>
                      <a:pt x="238146" y="568140"/>
                    </a:cubicBezTo>
                    <a:cubicBezTo>
                      <a:pt x="159786" y="623813"/>
                      <a:pt x="80199" y="676912"/>
                      <a:pt x="0" y="726944"/>
                    </a:cubicBezTo>
                    <a:lnTo>
                      <a:pt x="10669" y="762384"/>
                    </a:lnTo>
                    <a:cubicBezTo>
                      <a:pt x="92585" y="711371"/>
                      <a:pt x="173765" y="657414"/>
                      <a:pt x="253842" y="600514"/>
                    </a:cubicBezTo>
                    <a:cubicBezTo>
                      <a:pt x="334164" y="543492"/>
                      <a:pt x="413260" y="483771"/>
                      <a:pt x="490761" y="421476"/>
                    </a:cubicBezTo>
                    <a:cubicBezTo>
                      <a:pt x="568385" y="359180"/>
                      <a:pt x="644415" y="294432"/>
                      <a:pt x="718361" y="227477"/>
                    </a:cubicBezTo>
                    <a:cubicBezTo>
                      <a:pt x="792306" y="160644"/>
                      <a:pt x="864166" y="91604"/>
                      <a:pt x="933697" y="20847"/>
                    </a:cubicBezTo>
                    <a:lnTo>
                      <a:pt x="904511"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5ACE7535-7FCB-12EB-66B1-00E643827D51}"/>
                  </a:ext>
                </a:extLst>
              </p:cNvPr>
              <p:cNvSpPr/>
              <p:nvPr/>
            </p:nvSpPr>
            <p:spPr>
              <a:xfrm>
                <a:off x="11628465" y="2708387"/>
                <a:ext cx="119472" cy="695183"/>
              </a:xfrm>
              <a:custGeom>
                <a:avLst/>
                <a:gdLst>
                  <a:gd name="connsiteX0" fmla="*/ 94915 w 119472"/>
                  <a:gd name="connsiteY0" fmla="*/ 0 h 695183"/>
                  <a:gd name="connsiteX1" fmla="*/ 54938 w 119472"/>
                  <a:gd name="connsiteY1" fmla="*/ 17536 h 695183"/>
                  <a:gd name="connsiteX2" fmla="*/ 75172 w 119472"/>
                  <a:gd name="connsiteY2" fmla="*/ 162974 h 695183"/>
                  <a:gd name="connsiteX3" fmla="*/ 73823 w 119472"/>
                  <a:gd name="connsiteY3" fmla="*/ 324599 h 695183"/>
                  <a:gd name="connsiteX4" fmla="*/ 49297 w 119472"/>
                  <a:gd name="connsiteY4" fmla="*/ 502166 h 695183"/>
                  <a:gd name="connsiteX5" fmla="*/ 0 w 119472"/>
                  <a:gd name="connsiteY5" fmla="*/ 695184 h 695183"/>
                  <a:gd name="connsiteX6" fmla="*/ 43411 w 119472"/>
                  <a:gd name="connsiteY6" fmla="*/ 688439 h 695183"/>
                  <a:gd name="connsiteX7" fmla="*/ 92585 w 119472"/>
                  <a:gd name="connsiteY7" fmla="*/ 492110 h 695183"/>
                  <a:gd name="connsiteX8" fmla="*/ 116498 w 119472"/>
                  <a:gd name="connsiteY8" fmla="*/ 311600 h 695183"/>
                  <a:gd name="connsiteX9" fmla="*/ 116743 w 119472"/>
                  <a:gd name="connsiteY9" fmla="*/ 147523 h 695183"/>
                  <a:gd name="connsiteX10" fmla="*/ 95037 w 119472"/>
                  <a:gd name="connsiteY10" fmla="*/ 123 h 69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472" h="695183">
                    <a:moveTo>
                      <a:pt x="94915" y="0"/>
                    </a:moveTo>
                    <a:lnTo>
                      <a:pt x="54938" y="17536"/>
                    </a:lnTo>
                    <a:cubicBezTo>
                      <a:pt x="65116" y="63767"/>
                      <a:pt x="71983" y="112206"/>
                      <a:pt x="75172" y="162974"/>
                    </a:cubicBezTo>
                    <a:cubicBezTo>
                      <a:pt x="78482" y="214601"/>
                      <a:pt x="77992" y="268435"/>
                      <a:pt x="73823" y="324599"/>
                    </a:cubicBezTo>
                    <a:cubicBezTo>
                      <a:pt x="69531" y="381621"/>
                      <a:pt x="61437" y="440851"/>
                      <a:pt x="49297" y="502166"/>
                    </a:cubicBezTo>
                    <a:cubicBezTo>
                      <a:pt x="37034" y="564461"/>
                      <a:pt x="20602" y="628841"/>
                      <a:pt x="0" y="695184"/>
                    </a:cubicBezTo>
                    <a:lnTo>
                      <a:pt x="43411" y="688439"/>
                    </a:lnTo>
                    <a:cubicBezTo>
                      <a:pt x="64012" y="620993"/>
                      <a:pt x="80445" y="555509"/>
                      <a:pt x="92585" y="492110"/>
                    </a:cubicBezTo>
                    <a:cubicBezTo>
                      <a:pt x="104602" y="429814"/>
                      <a:pt x="112451" y="369604"/>
                      <a:pt x="116498" y="311600"/>
                    </a:cubicBezTo>
                    <a:cubicBezTo>
                      <a:pt x="120422" y="254700"/>
                      <a:pt x="120422" y="199885"/>
                      <a:pt x="116743" y="147523"/>
                    </a:cubicBezTo>
                    <a:cubicBezTo>
                      <a:pt x="113064" y="96018"/>
                      <a:pt x="105829" y="46967"/>
                      <a:pt x="95037" y="123"/>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6D1FBE93-2953-113E-10B7-7929BF869559}"/>
                  </a:ext>
                </a:extLst>
              </p:cNvPr>
              <p:cNvSpPr/>
              <p:nvPr/>
            </p:nvSpPr>
            <p:spPr>
              <a:xfrm>
                <a:off x="9123033" y="2145275"/>
                <a:ext cx="1402017" cy="640858"/>
              </a:xfrm>
              <a:custGeom>
                <a:avLst/>
                <a:gdLst>
                  <a:gd name="connsiteX0" fmla="*/ 1022848 w 1402017"/>
                  <a:gd name="connsiteY0" fmla="*/ 98962 h 640858"/>
                  <a:gd name="connsiteX1" fmla="*/ 758215 w 1402017"/>
                  <a:gd name="connsiteY1" fmla="*/ 200866 h 640858"/>
                  <a:gd name="connsiteX2" fmla="*/ 500326 w 1402017"/>
                  <a:gd name="connsiteY2" fmla="*/ 324231 h 640858"/>
                  <a:gd name="connsiteX3" fmla="*/ 247956 w 1402017"/>
                  <a:gd name="connsiteY3" fmla="*/ 467584 h 640858"/>
                  <a:gd name="connsiteX4" fmla="*/ 0 w 1402017"/>
                  <a:gd name="connsiteY4" fmla="*/ 630435 h 640858"/>
                  <a:gd name="connsiteX5" fmla="*/ 1962 w 1402017"/>
                  <a:gd name="connsiteY5" fmla="*/ 640859 h 640858"/>
                  <a:gd name="connsiteX6" fmla="*/ 247220 w 1402017"/>
                  <a:gd name="connsiteY6" fmla="*/ 479847 h 640858"/>
                  <a:gd name="connsiteX7" fmla="*/ 496770 w 1402017"/>
                  <a:gd name="connsiteY7" fmla="*/ 338211 h 640858"/>
                  <a:gd name="connsiteX8" fmla="*/ 751716 w 1402017"/>
                  <a:gd name="connsiteY8" fmla="*/ 216563 h 640858"/>
                  <a:gd name="connsiteX9" fmla="*/ 1013038 w 1402017"/>
                  <a:gd name="connsiteY9" fmla="*/ 116375 h 640858"/>
                  <a:gd name="connsiteX10" fmla="*/ 1107340 w 1402017"/>
                  <a:gd name="connsiteY10" fmla="*/ 86453 h 640858"/>
                  <a:gd name="connsiteX11" fmla="*/ 1201273 w 1402017"/>
                  <a:gd name="connsiteY11" fmla="*/ 60211 h 640858"/>
                  <a:gd name="connsiteX12" fmla="*/ 1294717 w 1402017"/>
                  <a:gd name="connsiteY12" fmla="*/ 37892 h 640858"/>
                  <a:gd name="connsiteX13" fmla="*/ 1387301 w 1402017"/>
                  <a:gd name="connsiteY13" fmla="*/ 19621 h 640858"/>
                  <a:gd name="connsiteX14" fmla="*/ 1402017 w 1402017"/>
                  <a:gd name="connsiteY14" fmla="*/ 0 h 640858"/>
                  <a:gd name="connsiteX15" fmla="*/ 1308083 w 1402017"/>
                  <a:gd name="connsiteY15" fmla="*/ 18762 h 640858"/>
                  <a:gd name="connsiteX16" fmla="*/ 1213414 w 1402017"/>
                  <a:gd name="connsiteY16" fmla="*/ 41694 h 640858"/>
                  <a:gd name="connsiteX17" fmla="*/ 1118254 w 1402017"/>
                  <a:gd name="connsiteY17" fmla="*/ 68427 h 640858"/>
                  <a:gd name="connsiteX18" fmla="*/ 1022725 w 1402017"/>
                  <a:gd name="connsiteY18" fmla="*/ 98839 h 6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2017" h="640858">
                    <a:moveTo>
                      <a:pt x="1022848" y="98962"/>
                    </a:moveTo>
                    <a:cubicBezTo>
                      <a:pt x="934433" y="128760"/>
                      <a:pt x="846140" y="162851"/>
                      <a:pt x="758215" y="200866"/>
                    </a:cubicBezTo>
                    <a:cubicBezTo>
                      <a:pt x="672007" y="238145"/>
                      <a:pt x="585921" y="279349"/>
                      <a:pt x="500326" y="324231"/>
                    </a:cubicBezTo>
                    <a:cubicBezTo>
                      <a:pt x="415957" y="368377"/>
                      <a:pt x="331834" y="416325"/>
                      <a:pt x="247956" y="467584"/>
                    </a:cubicBezTo>
                    <a:cubicBezTo>
                      <a:pt x="165059" y="518353"/>
                      <a:pt x="82407" y="572677"/>
                      <a:pt x="0" y="630435"/>
                    </a:cubicBezTo>
                    <a:lnTo>
                      <a:pt x="1962" y="640859"/>
                    </a:lnTo>
                    <a:cubicBezTo>
                      <a:pt x="83388" y="583714"/>
                      <a:pt x="165304" y="530002"/>
                      <a:pt x="247220" y="479847"/>
                    </a:cubicBezTo>
                    <a:cubicBezTo>
                      <a:pt x="330117" y="429079"/>
                      <a:pt x="413382" y="381867"/>
                      <a:pt x="496770" y="338211"/>
                    </a:cubicBezTo>
                    <a:cubicBezTo>
                      <a:pt x="581384" y="293942"/>
                      <a:pt x="666488" y="253351"/>
                      <a:pt x="751716" y="216563"/>
                    </a:cubicBezTo>
                    <a:cubicBezTo>
                      <a:pt x="838537" y="179161"/>
                      <a:pt x="925726" y="145561"/>
                      <a:pt x="1013038" y="116375"/>
                    </a:cubicBezTo>
                    <a:cubicBezTo>
                      <a:pt x="1044676" y="105829"/>
                      <a:pt x="1076069" y="95773"/>
                      <a:pt x="1107340" y="86453"/>
                    </a:cubicBezTo>
                    <a:cubicBezTo>
                      <a:pt x="1138855" y="77011"/>
                      <a:pt x="1170248" y="68304"/>
                      <a:pt x="1201273" y="60211"/>
                    </a:cubicBezTo>
                    <a:cubicBezTo>
                      <a:pt x="1232666" y="52117"/>
                      <a:pt x="1263814" y="44637"/>
                      <a:pt x="1294717" y="37892"/>
                    </a:cubicBezTo>
                    <a:cubicBezTo>
                      <a:pt x="1325864" y="31025"/>
                      <a:pt x="1356767" y="25016"/>
                      <a:pt x="1387301" y="19621"/>
                    </a:cubicBezTo>
                    <a:lnTo>
                      <a:pt x="1402017" y="0"/>
                    </a:lnTo>
                    <a:cubicBezTo>
                      <a:pt x="1370992" y="5518"/>
                      <a:pt x="1339721" y="11772"/>
                      <a:pt x="1308083" y="18762"/>
                    </a:cubicBezTo>
                    <a:cubicBezTo>
                      <a:pt x="1276813" y="25629"/>
                      <a:pt x="1245175" y="33355"/>
                      <a:pt x="1213414" y="41694"/>
                    </a:cubicBezTo>
                    <a:cubicBezTo>
                      <a:pt x="1181898" y="49910"/>
                      <a:pt x="1150137" y="58862"/>
                      <a:pt x="1118254" y="68427"/>
                    </a:cubicBezTo>
                    <a:cubicBezTo>
                      <a:pt x="1086615" y="77992"/>
                      <a:pt x="1054732" y="88048"/>
                      <a:pt x="1022725" y="98839"/>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15CFE8FF-9F5C-6E64-BBA8-72D3A4506D3F}"/>
                  </a:ext>
                </a:extLst>
              </p:cNvPr>
              <p:cNvSpPr/>
              <p:nvPr/>
            </p:nvSpPr>
            <p:spPr>
              <a:xfrm>
                <a:off x="7374712" y="2748364"/>
                <a:ext cx="1755924" cy="2842784"/>
              </a:xfrm>
              <a:custGeom>
                <a:avLst/>
                <a:gdLst>
                  <a:gd name="connsiteX0" fmla="*/ 194244 w 1755924"/>
                  <a:gd name="connsiteY0" fmla="*/ 2663256 h 2842784"/>
                  <a:gd name="connsiteX1" fmla="*/ 30167 w 1755924"/>
                  <a:gd name="connsiteY1" fmla="*/ 2818259 h 2842784"/>
                  <a:gd name="connsiteX2" fmla="*/ 31761 w 1755924"/>
                  <a:gd name="connsiteY2" fmla="*/ 2824390 h 2842784"/>
                  <a:gd name="connsiteX3" fmla="*/ 33355 w 1755924"/>
                  <a:gd name="connsiteY3" fmla="*/ 2830522 h 2842784"/>
                  <a:gd name="connsiteX4" fmla="*/ 35072 w 1755924"/>
                  <a:gd name="connsiteY4" fmla="*/ 2836653 h 2842784"/>
                  <a:gd name="connsiteX5" fmla="*/ 36789 w 1755924"/>
                  <a:gd name="connsiteY5" fmla="*/ 2842785 h 2842784"/>
                  <a:gd name="connsiteX6" fmla="*/ 201234 w 1755924"/>
                  <a:gd name="connsiteY6" fmla="*/ 2684839 h 2842784"/>
                  <a:gd name="connsiteX7" fmla="*/ 199517 w 1755924"/>
                  <a:gd name="connsiteY7" fmla="*/ 2679443 h 2842784"/>
                  <a:gd name="connsiteX8" fmla="*/ 197801 w 1755924"/>
                  <a:gd name="connsiteY8" fmla="*/ 2674047 h 2842784"/>
                  <a:gd name="connsiteX9" fmla="*/ 196084 w 1755924"/>
                  <a:gd name="connsiteY9" fmla="*/ 2668651 h 2842784"/>
                  <a:gd name="connsiteX10" fmla="*/ 194367 w 1755924"/>
                  <a:gd name="connsiteY10" fmla="*/ 2663256 h 2842784"/>
                  <a:gd name="connsiteX11" fmla="*/ 177199 w 1755924"/>
                  <a:gd name="connsiteY11" fmla="*/ 2596913 h 2842784"/>
                  <a:gd name="connsiteX12" fmla="*/ 14470 w 1755924"/>
                  <a:gd name="connsiteY12" fmla="*/ 2742965 h 2842784"/>
                  <a:gd name="connsiteX13" fmla="*/ 15574 w 1755924"/>
                  <a:gd name="connsiteY13" fmla="*/ 2749341 h 2842784"/>
                  <a:gd name="connsiteX14" fmla="*/ 16678 w 1755924"/>
                  <a:gd name="connsiteY14" fmla="*/ 2755718 h 2842784"/>
                  <a:gd name="connsiteX15" fmla="*/ 17904 w 1755924"/>
                  <a:gd name="connsiteY15" fmla="*/ 2761972 h 2842784"/>
                  <a:gd name="connsiteX16" fmla="*/ 19130 w 1755924"/>
                  <a:gd name="connsiteY16" fmla="*/ 2768226 h 2842784"/>
                  <a:gd name="connsiteX17" fmla="*/ 182349 w 1755924"/>
                  <a:gd name="connsiteY17" fmla="*/ 2619232 h 2842784"/>
                  <a:gd name="connsiteX18" fmla="*/ 181000 w 1755924"/>
                  <a:gd name="connsiteY18" fmla="*/ 2613591 h 2842784"/>
                  <a:gd name="connsiteX19" fmla="*/ 179774 w 1755924"/>
                  <a:gd name="connsiteY19" fmla="*/ 2607950 h 2842784"/>
                  <a:gd name="connsiteX20" fmla="*/ 178548 w 1755924"/>
                  <a:gd name="connsiteY20" fmla="*/ 2602309 h 2842784"/>
                  <a:gd name="connsiteX21" fmla="*/ 177322 w 1755924"/>
                  <a:gd name="connsiteY21" fmla="*/ 2596668 h 2842784"/>
                  <a:gd name="connsiteX22" fmla="*/ 165426 w 1755924"/>
                  <a:gd name="connsiteY22" fmla="*/ 2528364 h 2842784"/>
                  <a:gd name="connsiteX23" fmla="*/ 4537 w 1755924"/>
                  <a:gd name="connsiteY23" fmla="*/ 2665586 h 2842784"/>
                  <a:gd name="connsiteX24" fmla="*/ 5150 w 1755924"/>
                  <a:gd name="connsiteY24" fmla="*/ 2672085 h 2842784"/>
                  <a:gd name="connsiteX25" fmla="*/ 5764 w 1755924"/>
                  <a:gd name="connsiteY25" fmla="*/ 2678584 h 2842784"/>
                  <a:gd name="connsiteX26" fmla="*/ 6377 w 1755924"/>
                  <a:gd name="connsiteY26" fmla="*/ 2685084 h 2842784"/>
                  <a:gd name="connsiteX27" fmla="*/ 7112 w 1755924"/>
                  <a:gd name="connsiteY27" fmla="*/ 2691583 h 2842784"/>
                  <a:gd name="connsiteX28" fmla="*/ 168737 w 1755924"/>
                  <a:gd name="connsiteY28" fmla="*/ 2551295 h 2842784"/>
                  <a:gd name="connsiteX29" fmla="*/ 167879 w 1755924"/>
                  <a:gd name="connsiteY29" fmla="*/ 2545532 h 2842784"/>
                  <a:gd name="connsiteX30" fmla="*/ 167021 w 1755924"/>
                  <a:gd name="connsiteY30" fmla="*/ 2539768 h 2842784"/>
                  <a:gd name="connsiteX31" fmla="*/ 166162 w 1755924"/>
                  <a:gd name="connsiteY31" fmla="*/ 2534005 h 2842784"/>
                  <a:gd name="connsiteX32" fmla="*/ 165304 w 1755924"/>
                  <a:gd name="connsiteY32" fmla="*/ 2528241 h 2842784"/>
                  <a:gd name="connsiteX33" fmla="*/ 158805 w 1755924"/>
                  <a:gd name="connsiteY33" fmla="*/ 2457852 h 2842784"/>
                  <a:gd name="connsiteX34" fmla="*/ 0 w 1755924"/>
                  <a:gd name="connsiteY34" fmla="*/ 2586613 h 2842784"/>
                  <a:gd name="connsiteX35" fmla="*/ 123 w 1755924"/>
                  <a:gd name="connsiteY35" fmla="*/ 2593235 h 2842784"/>
                  <a:gd name="connsiteX36" fmla="*/ 368 w 1755924"/>
                  <a:gd name="connsiteY36" fmla="*/ 2599857 h 2842784"/>
                  <a:gd name="connsiteX37" fmla="*/ 613 w 1755924"/>
                  <a:gd name="connsiteY37" fmla="*/ 2606478 h 2842784"/>
                  <a:gd name="connsiteX38" fmla="*/ 858 w 1755924"/>
                  <a:gd name="connsiteY38" fmla="*/ 2613101 h 2842784"/>
                  <a:gd name="connsiteX39" fmla="*/ 160399 w 1755924"/>
                  <a:gd name="connsiteY39" fmla="*/ 2481520 h 2842784"/>
                  <a:gd name="connsiteX40" fmla="*/ 159908 w 1755924"/>
                  <a:gd name="connsiteY40" fmla="*/ 2475634 h 2842784"/>
                  <a:gd name="connsiteX41" fmla="*/ 159418 w 1755924"/>
                  <a:gd name="connsiteY41" fmla="*/ 2469747 h 2842784"/>
                  <a:gd name="connsiteX42" fmla="*/ 159050 w 1755924"/>
                  <a:gd name="connsiteY42" fmla="*/ 2463861 h 2842784"/>
                  <a:gd name="connsiteX43" fmla="*/ 158682 w 1755924"/>
                  <a:gd name="connsiteY43" fmla="*/ 2457852 h 2842784"/>
                  <a:gd name="connsiteX44" fmla="*/ 157088 w 1755924"/>
                  <a:gd name="connsiteY44" fmla="*/ 2385869 h 2842784"/>
                  <a:gd name="connsiteX45" fmla="*/ 858 w 1755924"/>
                  <a:gd name="connsiteY45" fmla="*/ 2506045 h 2842784"/>
                  <a:gd name="connsiteX46" fmla="*/ 613 w 1755924"/>
                  <a:gd name="connsiteY46" fmla="*/ 2512790 h 2842784"/>
                  <a:gd name="connsiteX47" fmla="*/ 368 w 1755924"/>
                  <a:gd name="connsiteY47" fmla="*/ 2519535 h 2842784"/>
                  <a:gd name="connsiteX48" fmla="*/ 245 w 1755924"/>
                  <a:gd name="connsiteY48" fmla="*/ 2526279 h 2842784"/>
                  <a:gd name="connsiteX49" fmla="*/ 123 w 1755924"/>
                  <a:gd name="connsiteY49" fmla="*/ 2533024 h 2842784"/>
                  <a:gd name="connsiteX50" fmla="*/ 157333 w 1755924"/>
                  <a:gd name="connsiteY50" fmla="*/ 2409904 h 2842784"/>
                  <a:gd name="connsiteX51" fmla="*/ 157333 w 1755924"/>
                  <a:gd name="connsiteY51" fmla="*/ 2403896 h 2842784"/>
                  <a:gd name="connsiteX52" fmla="*/ 157333 w 1755924"/>
                  <a:gd name="connsiteY52" fmla="*/ 2397887 h 2842784"/>
                  <a:gd name="connsiteX53" fmla="*/ 157333 w 1755924"/>
                  <a:gd name="connsiteY53" fmla="*/ 2391878 h 2842784"/>
                  <a:gd name="connsiteX54" fmla="*/ 157333 w 1755924"/>
                  <a:gd name="connsiteY54" fmla="*/ 2385869 h 2842784"/>
                  <a:gd name="connsiteX55" fmla="*/ 160031 w 1755924"/>
                  <a:gd name="connsiteY55" fmla="*/ 2312292 h 2842784"/>
                  <a:gd name="connsiteX56" fmla="*/ 6499 w 1755924"/>
                  <a:gd name="connsiteY56" fmla="*/ 2424252 h 2842784"/>
                  <a:gd name="connsiteX57" fmla="*/ 5886 w 1755924"/>
                  <a:gd name="connsiteY57" fmla="*/ 2431119 h 2842784"/>
                  <a:gd name="connsiteX58" fmla="*/ 5273 w 1755924"/>
                  <a:gd name="connsiteY58" fmla="*/ 2437986 h 2842784"/>
                  <a:gd name="connsiteX59" fmla="*/ 4660 w 1755924"/>
                  <a:gd name="connsiteY59" fmla="*/ 2444854 h 2842784"/>
                  <a:gd name="connsiteX60" fmla="*/ 4047 w 1755924"/>
                  <a:gd name="connsiteY60" fmla="*/ 2451721 h 2842784"/>
                  <a:gd name="connsiteX61" fmla="*/ 158437 w 1755924"/>
                  <a:gd name="connsiteY61" fmla="*/ 2337063 h 2842784"/>
                  <a:gd name="connsiteX62" fmla="*/ 158682 w 1755924"/>
                  <a:gd name="connsiteY62" fmla="*/ 2330931 h 2842784"/>
                  <a:gd name="connsiteX63" fmla="*/ 159050 w 1755924"/>
                  <a:gd name="connsiteY63" fmla="*/ 2324800 h 2842784"/>
                  <a:gd name="connsiteX64" fmla="*/ 159418 w 1755924"/>
                  <a:gd name="connsiteY64" fmla="*/ 2318668 h 2842784"/>
                  <a:gd name="connsiteX65" fmla="*/ 159786 w 1755924"/>
                  <a:gd name="connsiteY65" fmla="*/ 2312537 h 2842784"/>
                  <a:gd name="connsiteX66" fmla="*/ 167388 w 1755924"/>
                  <a:gd name="connsiteY66" fmla="*/ 2237856 h 2842784"/>
                  <a:gd name="connsiteX67" fmla="*/ 17045 w 1755924"/>
                  <a:gd name="connsiteY67" fmla="*/ 2341723 h 2842784"/>
                  <a:gd name="connsiteX68" fmla="*/ 15942 w 1755924"/>
                  <a:gd name="connsiteY68" fmla="*/ 2348590 h 2842784"/>
                  <a:gd name="connsiteX69" fmla="*/ 14961 w 1755924"/>
                  <a:gd name="connsiteY69" fmla="*/ 2355457 h 2842784"/>
                  <a:gd name="connsiteX70" fmla="*/ 13980 w 1755924"/>
                  <a:gd name="connsiteY70" fmla="*/ 2362324 h 2842784"/>
                  <a:gd name="connsiteX71" fmla="*/ 12999 w 1755924"/>
                  <a:gd name="connsiteY71" fmla="*/ 2369191 h 2842784"/>
                  <a:gd name="connsiteX72" fmla="*/ 164445 w 1755924"/>
                  <a:gd name="connsiteY72" fmla="*/ 2262750 h 2842784"/>
                  <a:gd name="connsiteX73" fmla="*/ 165181 w 1755924"/>
                  <a:gd name="connsiteY73" fmla="*/ 2256496 h 2842784"/>
                  <a:gd name="connsiteX74" fmla="*/ 165917 w 1755924"/>
                  <a:gd name="connsiteY74" fmla="*/ 2250241 h 2842784"/>
                  <a:gd name="connsiteX75" fmla="*/ 166653 w 1755924"/>
                  <a:gd name="connsiteY75" fmla="*/ 2243987 h 2842784"/>
                  <a:gd name="connsiteX76" fmla="*/ 167388 w 1755924"/>
                  <a:gd name="connsiteY76" fmla="*/ 2237733 h 2842784"/>
                  <a:gd name="connsiteX77" fmla="*/ 179038 w 1755924"/>
                  <a:gd name="connsiteY77" fmla="*/ 2162316 h 2842784"/>
                  <a:gd name="connsiteX78" fmla="*/ 32006 w 1755924"/>
                  <a:gd name="connsiteY78" fmla="*/ 2258335 h 2842784"/>
                  <a:gd name="connsiteX79" fmla="*/ 30535 w 1755924"/>
                  <a:gd name="connsiteY79" fmla="*/ 2265325 h 2842784"/>
                  <a:gd name="connsiteX80" fmla="*/ 29186 w 1755924"/>
                  <a:gd name="connsiteY80" fmla="*/ 2272315 h 2842784"/>
                  <a:gd name="connsiteX81" fmla="*/ 27837 w 1755924"/>
                  <a:gd name="connsiteY81" fmla="*/ 2279304 h 2842784"/>
                  <a:gd name="connsiteX82" fmla="*/ 26488 w 1755924"/>
                  <a:gd name="connsiteY82" fmla="*/ 2286294 h 2842784"/>
                  <a:gd name="connsiteX83" fmla="*/ 174624 w 1755924"/>
                  <a:gd name="connsiteY83" fmla="*/ 2187701 h 2842784"/>
                  <a:gd name="connsiteX84" fmla="*/ 175727 w 1755924"/>
                  <a:gd name="connsiteY84" fmla="*/ 2181324 h 2842784"/>
                  <a:gd name="connsiteX85" fmla="*/ 176831 w 1755924"/>
                  <a:gd name="connsiteY85" fmla="*/ 2174947 h 2842784"/>
                  <a:gd name="connsiteX86" fmla="*/ 177935 w 1755924"/>
                  <a:gd name="connsiteY86" fmla="*/ 2168571 h 2842784"/>
                  <a:gd name="connsiteX87" fmla="*/ 179038 w 1755924"/>
                  <a:gd name="connsiteY87" fmla="*/ 2162194 h 2842784"/>
                  <a:gd name="connsiteX88" fmla="*/ 194735 w 1755924"/>
                  <a:gd name="connsiteY88" fmla="*/ 2086287 h 2842784"/>
                  <a:gd name="connsiteX89" fmla="*/ 51259 w 1755924"/>
                  <a:gd name="connsiteY89" fmla="*/ 2174457 h 2842784"/>
                  <a:gd name="connsiteX90" fmla="*/ 49542 w 1755924"/>
                  <a:gd name="connsiteY90" fmla="*/ 2181446 h 2842784"/>
                  <a:gd name="connsiteX91" fmla="*/ 47825 w 1755924"/>
                  <a:gd name="connsiteY91" fmla="*/ 2188436 h 2842784"/>
                  <a:gd name="connsiteX92" fmla="*/ 46108 w 1755924"/>
                  <a:gd name="connsiteY92" fmla="*/ 2195426 h 2842784"/>
                  <a:gd name="connsiteX93" fmla="*/ 44392 w 1755924"/>
                  <a:gd name="connsiteY93" fmla="*/ 2202416 h 2842784"/>
                  <a:gd name="connsiteX94" fmla="*/ 189216 w 1755924"/>
                  <a:gd name="connsiteY94" fmla="*/ 2111548 h 2842784"/>
                  <a:gd name="connsiteX95" fmla="*/ 190565 w 1755924"/>
                  <a:gd name="connsiteY95" fmla="*/ 2105171 h 2842784"/>
                  <a:gd name="connsiteX96" fmla="*/ 191914 w 1755924"/>
                  <a:gd name="connsiteY96" fmla="*/ 2098795 h 2842784"/>
                  <a:gd name="connsiteX97" fmla="*/ 193386 w 1755924"/>
                  <a:gd name="connsiteY97" fmla="*/ 2092418 h 2842784"/>
                  <a:gd name="connsiteX98" fmla="*/ 194857 w 1755924"/>
                  <a:gd name="connsiteY98" fmla="*/ 2086041 h 2842784"/>
                  <a:gd name="connsiteX99" fmla="*/ 214110 w 1755924"/>
                  <a:gd name="connsiteY99" fmla="*/ 2009643 h 2842784"/>
                  <a:gd name="connsiteX100" fmla="*/ 74313 w 1755924"/>
                  <a:gd name="connsiteY100" fmla="*/ 2090333 h 2842784"/>
                  <a:gd name="connsiteX101" fmla="*/ 72228 w 1755924"/>
                  <a:gd name="connsiteY101" fmla="*/ 2097323 h 2842784"/>
                  <a:gd name="connsiteX102" fmla="*/ 70144 w 1755924"/>
                  <a:gd name="connsiteY102" fmla="*/ 2104313 h 2842784"/>
                  <a:gd name="connsiteX103" fmla="*/ 68182 w 1755924"/>
                  <a:gd name="connsiteY103" fmla="*/ 2111303 h 2842784"/>
                  <a:gd name="connsiteX104" fmla="*/ 66220 w 1755924"/>
                  <a:gd name="connsiteY104" fmla="*/ 2118293 h 2842784"/>
                  <a:gd name="connsiteX105" fmla="*/ 207366 w 1755924"/>
                  <a:gd name="connsiteY105" fmla="*/ 2035027 h 2842784"/>
                  <a:gd name="connsiteX106" fmla="*/ 209082 w 1755924"/>
                  <a:gd name="connsiteY106" fmla="*/ 2028651 h 2842784"/>
                  <a:gd name="connsiteX107" fmla="*/ 210799 w 1755924"/>
                  <a:gd name="connsiteY107" fmla="*/ 2022274 h 2842784"/>
                  <a:gd name="connsiteX108" fmla="*/ 212516 w 1755924"/>
                  <a:gd name="connsiteY108" fmla="*/ 2015897 h 2842784"/>
                  <a:gd name="connsiteX109" fmla="*/ 214233 w 1755924"/>
                  <a:gd name="connsiteY109" fmla="*/ 2009521 h 2842784"/>
                  <a:gd name="connsiteX110" fmla="*/ 237410 w 1755924"/>
                  <a:gd name="connsiteY110" fmla="*/ 1932633 h 2842784"/>
                  <a:gd name="connsiteX111" fmla="*/ 101291 w 1755924"/>
                  <a:gd name="connsiteY111" fmla="*/ 2006087 h 2842784"/>
                  <a:gd name="connsiteX112" fmla="*/ 98962 w 1755924"/>
                  <a:gd name="connsiteY112" fmla="*/ 2013077 h 2842784"/>
                  <a:gd name="connsiteX113" fmla="*/ 96632 w 1755924"/>
                  <a:gd name="connsiteY113" fmla="*/ 2020067 h 2842784"/>
                  <a:gd name="connsiteX114" fmla="*/ 94302 w 1755924"/>
                  <a:gd name="connsiteY114" fmla="*/ 2027057 h 2842784"/>
                  <a:gd name="connsiteX115" fmla="*/ 91972 w 1755924"/>
                  <a:gd name="connsiteY115" fmla="*/ 2034047 h 2842784"/>
                  <a:gd name="connsiteX116" fmla="*/ 229316 w 1755924"/>
                  <a:gd name="connsiteY116" fmla="*/ 1958262 h 2842784"/>
                  <a:gd name="connsiteX117" fmla="*/ 231278 w 1755924"/>
                  <a:gd name="connsiteY117" fmla="*/ 1951885 h 2842784"/>
                  <a:gd name="connsiteX118" fmla="*/ 233240 w 1755924"/>
                  <a:gd name="connsiteY118" fmla="*/ 1945508 h 2842784"/>
                  <a:gd name="connsiteX119" fmla="*/ 235325 w 1755924"/>
                  <a:gd name="connsiteY119" fmla="*/ 1939132 h 2842784"/>
                  <a:gd name="connsiteX120" fmla="*/ 237410 w 1755924"/>
                  <a:gd name="connsiteY120" fmla="*/ 1932755 h 2842784"/>
                  <a:gd name="connsiteX121" fmla="*/ 264020 w 1755924"/>
                  <a:gd name="connsiteY121" fmla="*/ 1855254 h 2842784"/>
                  <a:gd name="connsiteX122" fmla="*/ 131949 w 1755924"/>
                  <a:gd name="connsiteY122" fmla="*/ 1921596 h 2842784"/>
                  <a:gd name="connsiteX123" fmla="*/ 129251 w 1755924"/>
                  <a:gd name="connsiteY123" fmla="*/ 1928586 h 2842784"/>
                  <a:gd name="connsiteX124" fmla="*/ 126553 w 1755924"/>
                  <a:gd name="connsiteY124" fmla="*/ 1935575 h 2842784"/>
                  <a:gd name="connsiteX125" fmla="*/ 123978 w 1755924"/>
                  <a:gd name="connsiteY125" fmla="*/ 1942565 h 2842784"/>
                  <a:gd name="connsiteX126" fmla="*/ 121403 w 1755924"/>
                  <a:gd name="connsiteY126" fmla="*/ 1949555 h 2842784"/>
                  <a:gd name="connsiteX127" fmla="*/ 254823 w 1755924"/>
                  <a:gd name="connsiteY127" fmla="*/ 1881005 h 2842784"/>
                  <a:gd name="connsiteX128" fmla="*/ 257030 w 1755924"/>
                  <a:gd name="connsiteY128" fmla="*/ 1874629 h 2842784"/>
                  <a:gd name="connsiteX129" fmla="*/ 259360 w 1755924"/>
                  <a:gd name="connsiteY129" fmla="*/ 1868130 h 2842784"/>
                  <a:gd name="connsiteX130" fmla="*/ 261690 w 1755924"/>
                  <a:gd name="connsiteY130" fmla="*/ 1861630 h 2842784"/>
                  <a:gd name="connsiteX131" fmla="*/ 264020 w 1755924"/>
                  <a:gd name="connsiteY131" fmla="*/ 1855131 h 2842784"/>
                  <a:gd name="connsiteX132" fmla="*/ 293942 w 1755924"/>
                  <a:gd name="connsiteY132" fmla="*/ 1777997 h 2842784"/>
                  <a:gd name="connsiteX133" fmla="*/ 165917 w 1755924"/>
                  <a:gd name="connsiteY133" fmla="*/ 1837350 h 2842784"/>
                  <a:gd name="connsiteX134" fmla="*/ 162974 w 1755924"/>
                  <a:gd name="connsiteY134" fmla="*/ 1844340 h 2842784"/>
                  <a:gd name="connsiteX135" fmla="*/ 160031 w 1755924"/>
                  <a:gd name="connsiteY135" fmla="*/ 1851329 h 2842784"/>
                  <a:gd name="connsiteX136" fmla="*/ 157088 w 1755924"/>
                  <a:gd name="connsiteY136" fmla="*/ 1858319 h 2842784"/>
                  <a:gd name="connsiteX137" fmla="*/ 154145 w 1755924"/>
                  <a:gd name="connsiteY137" fmla="*/ 1865309 h 2842784"/>
                  <a:gd name="connsiteX138" fmla="*/ 283518 w 1755924"/>
                  <a:gd name="connsiteY138" fmla="*/ 1803627 h 2842784"/>
                  <a:gd name="connsiteX139" fmla="*/ 286093 w 1755924"/>
                  <a:gd name="connsiteY139" fmla="*/ 1797127 h 2842784"/>
                  <a:gd name="connsiteX140" fmla="*/ 288669 w 1755924"/>
                  <a:gd name="connsiteY140" fmla="*/ 1790751 h 2842784"/>
                  <a:gd name="connsiteX141" fmla="*/ 291244 w 1755924"/>
                  <a:gd name="connsiteY141" fmla="*/ 1784374 h 2842784"/>
                  <a:gd name="connsiteX142" fmla="*/ 293819 w 1755924"/>
                  <a:gd name="connsiteY142" fmla="*/ 1777997 h 2842784"/>
                  <a:gd name="connsiteX143" fmla="*/ 327051 w 1755924"/>
                  <a:gd name="connsiteY143" fmla="*/ 1700741 h 2842784"/>
                  <a:gd name="connsiteX144" fmla="*/ 203196 w 1755924"/>
                  <a:gd name="connsiteY144" fmla="*/ 1753349 h 2842784"/>
                  <a:gd name="connsiteX145" fmla="*/ 200008 w 1755924"/>
                  <a:gd name="connsiteY145" fmla="*/ 1760339 h 2842784"/>
                  <a:gd name="connsiteX146" fmla="*/ 196819 w 1755924"/>
                  <a:gd name="connsiteY146" fmla="*/ 1767329 h 2842784"/>
                  <a:gd name="connsiteX147" fmla="*/ 193631 w 1755924"/>
                  <a:gd name="connsiteY147" fmla="*/ 1774318 h 2842784"/>
                  <a:gd name="connsiteX148" fmla="*/ 190443 w 1755924"/>
                  <a:gd name="connsiteY148" fmla="*/ 1781308 h 2842784"/>
                  <a:gd name="connsiteX149" fmla="*/ 315647 w 1755924"/>
                  <a:gd name="connsiteY149" fmla="*/ 1726493 h 2842784"/>
                  <a:gd name="connsiteX150" fmla="*/ 318467 w 1755924"/>
                  <a:gd name="connsiteY150" fmla="*/ 1720116 h 2842784"/>
                  <a:gd name="connsiteX151" fmla="*/ 321288 w 1755924"/>
                  <a:gd name="connsiteY151" fmla="*/ 1713740 h 2842784"/>
                  <a:gd name="connsiteX152" fmla="*/ 324108 w 1755924"/>
                  <a:gd name="connsiteY152" fmla="*/ 1707363 h 2842784"/>
                  <a:gd name="connsiteX153" fmla="*/ 326929 w 1755924"/>
                  <a:gd name="connsiteY153" fmla="*/ 1700986 h 2842784"/>
                  <a:gd name="connsiteX154" fmla="*/ 363104 w 1755924"/>
                  <a:gd name="connsiteY154" fmla="*/ 1623730 h 2842784"/>
                  <a:gd name="connsiteX155" fmla="*/ 243541 w 1755924"/>
                  <a:gd name="connsiteY155" fmla="*/ 1669716 h 2842784"/>
                  <a:gd name="connsiteX156" fmla="*/ 240107 w 1755924"/>
                  <a:gd name="connsiteY156" fmla="*/ 1676706 h 2842784"/>
                  <a:gd name="connsiteX157" fmla="*/ 236674 w 1755924"/>
                  <a:gd name="connsiteY157" fmla="*/ 1683695 h 2842784"/>
                  <a:gd name="connsiteX158" fmla="*/ 233240 w 1755924"/>
                  <a:gd name="connsiteY158" fmla="*/ 1690685 h 2842784"/>
                  <a:gd name="connsiteX159" fmla="*/ 229807 w 1755924"/>
                  <a:gd name="connsiteY159" fmla="*/ 1697675 h 2842784"/>
                  <a:gd name="connsiteX160" fmla="*/ 350841 w 1755924"/>
                  <a:gd name="connsiteY160" fmla="*/ 1649482 h 2842784"/>
                  <a:gd name="connsiteX161" fmla="*/ 353907 w 1755924"/>
                  <a:gd name="connsiteY161" fmla="*/ 1643105 h 2842784"/>
                  <a:gd name="connsiteX162" fmla="*/ 356973 w 1755924"/>
                  <a:gd name="connsiteY162" fmla="*/ 1636729 h 2842784"/>
                  <a:gd name="connsiteX163" fmla="*/ 360039 w 1755924"/>
                  <a:gd name="connsiteY163" fmla="*/ 1630352 h 2842784"/>
                  <a:gd name="connsiteX164" fmla="*/ 363104 w 1755924"/>
                  <a:gd name="connsiteY164" fmla="*/ 1623975 h 2842784"/>
                  <a:gd name="connsiteX165" fmla="*/ 401978 w 1755924"/>
                  <a:gd name="connsiteY165" fmla="*/ 1546842 h 2842784"/>
                  <a:gd name="connsiteX166" fmla="*/ 286707 w 1755924"/>
                  <a:gd name="connsiteY166" fmla="*/ 1586574 h 2842784"/>
                  <a:gd name="connsiteX167" fmla="*/ 283028 w 1755924"/>
                  <a:gd name="connsiteY167" fmla="*/ 1593441 h 2842784"/>
                  <a:gd name="connsiteX168" fmla="*/ 279349 w 1755924"/>
                  <a:gd name="connsiteY168" fmla="*/ 1600308 h 2842784"/>
                  <a:gd name="connsiteX169" fmla="*/ 275670 w 1755924"/>
                  <a:gd name="connsiteY169" fmla="*/ 1607175 h 2842784"/>
                  <a:gd name="connsiteX170" fmla="*/ 271991 w 1755924"/>
                  <a:gd name="connsiteY170" fmla="*/ 1614042 h 2842784"/>
                  <a:gd name="connsiteX171" fmla="*/ 388734 w 1755924"/>
                  <a:gd name="connsiteY171" fmla="*/ 1572226 h 2842784"/>
                  <a:gd name="connsiteX172" fmla="*/ 392045 w 1755924"/>
                  <a:gd name="connsiteY172" fmla="*/ 1565849 h 2842784"/>
                  <a:gd name="connsiteX173" fmla="*/ 395356 w 1755924"/>
                  <a:gd name="connsiteY173" fmla="*/ 1559472 h 2842784"/>
                  <a:gd name="connsiteX174" fmla="*/ 398667 w 1755924"/>
                  <a:gd name="connsiteY174" fmla="*/ 1553096 h 2842784"/>
                  <a:gd name="connsiteX175" fmla="*/ 401978 w 1755924"/>
                  <a:gd name="connsiteY175" fmla="*/ 1546719 h 2842784"/>
                  <a:gd name="connsiteX176" fmla="*/ 443672 w 1755924"/>
                  <a:gd name="connsiteY176" fmla="*/ 1470321 h 2842784"/>
                  <a:gd name="connsiteX177" fmla="*/ 332815 w 1755924"/>
                  <a:gd name="connsiteY177" fmla="*/ 1503799 h 2842784"/>
                  <a:gd name="connsiteX178" fmla="*/ 328891 w 1755924"/>
                  <a:gd name="connsiteY178" fmla="*/ 1510666 h 2842784"/>
                  <a:gd name="connsiteX179" fmla="*/ 324967 w 1755924"/>
                  <a:gd name="connsiteY179" fmla="*/ 1517533 h 2842784"/>
                  <a:gd name="connsiteX180" fmla="*/ 321043 w 1755924"/>
                  <a:gd name="connsiteY180" fmla="*/ 1524401 h 2842784"/>
                  <a:gd name="connsiteX181" fmla="*/ 317118 w 1755924"/>
                  <a:gd name="connsiteY181" fmla="*/ 1531268 h 2842784"/>
                  <a:gd name="connsiteX182" fmla="*/ 429569 w 1755924"/>
                  <a:gd name="connsiteY182" fmla="*/ 1495705 h 2842784"/>
                  <a:gd name="connsiteX183" fmla="*/ 433125 w 1755924"/>
                  <a:gd name="connsiteY183" fmla="*/ 1489329 h 2842784"/>
                  <a:gd name="connsiteX184" fmla="*/ 436682 w 1755924"/>
                  <a:gd name="connsiteY184" fmla="*/ 1482952 h 2842784"/>
                  <a:gd name="connsiteX185" fmla="*/ 440238 w 1755924"/>
                  <a:gd name="connsiteY185" fmla="*/ 1476575 h 2842784"/>
                  <a:gd name="connsiteX186" fmla="*/ 443794 w 1755924"/>
                  <a:gd name="connsiteY186" fmla="*/ 1470199 h 2842784"/>
                  <a:gd name="connsiteX187" fmla="*/ 487941 w 1755924"/>
                  <a:gd name="connsiteY187" fmla="*/ 1394169 h 2842784"/>
                  <a:gd name="connsiteX188" fmla="*/ 381376 w 1755924"/>
                  <a:gd name="connsiteY188" fmla="*/ 1421760 h 2842784"/>
                  <a:gd name="connsiteX189" fmla="*/ 377207 w 1755924"/>
                  <a:gd name="connsiteY189" fmla="*/ 1428627 h 2842784"/>
                  <a:gd name="connsiteX190" fmla="*/ 373037 w 1755924"/>
                  <a:gd name="connsiteY190" fmla="*/ 1435495 h 2842784"/>
                  <a:gd name="connsiteX191" fmla="*/ 368868 w 1755924"/>
                  <a:gd name="connsiteY191" fmla="*/ 1442362 h 2842784"/>
                  <a:gd name="connsiteX192" fmla="*/ 364821 w 1755924"/>
                  <a:gd name="connsiteY192" fmla="*/ 1449229 h 2842784"/>
                  <a:gd name="connsiteX193" fmla="*/ 472857 w 1755924"/>
                  <a:gd name="connsiteY193" fmla="*/ 1419675 h 2842784"/>
                  <a:gd name="connsiteX194" fmla="*/ 476659 w 1755924"/>
                  <a:gd name="connsiteY194" fmla="*/ 1413299 h 2842784"/>
                  <a:gd name="connsiteX195" fmla="*/ 480460 w 1755924"/>
                  <a:gd name="connsiteY195" fmla="*/ 1406922 h 2842784"/>
                  <a:gd name="connsiteX196" fmla="*/ 484262 w 1755924"/>
                  <a:gd name="connsiteY196" fmla="*/ 1400545 h 2842784"/>
                  <a:gd name="connsiteX197" fmla="*/ 488063 w 1755924"/>
                  <a:gd name="connsiteY197" fmla="*/ 1394169 h 2842784"/>
                  <a:gd name="connsiteX198" fmla="*/ 534662 w 1755924"/>
                  <a:gd name="connsiteY198" fmla="*/ 1318506 h 2842784"/>
                  <a:gd name="connsiteX199" fmla="*/ 432512 w 1755924"/>
                  <a:gd name="connsiteY199" fmla="*/ 1340335 h 2842784"/>
                  <a:gd name="connsiteX200" fmla="*/ 428220 w 1755924"/>
                  <a:gd name="connsiteY200" fmla="*/ 1347079 h 2842784"/>
                  <a:gd name="connsiteX201" fmla="*/ 423928 w 1755924"/>
                  <a:gd name="connsiteY201" fmla="*/ 1353824 h 2842784"/>
                  <a:gd name="connsiteX202" fmla="*/ 419636 w 1755924"/>
                  <a:gd name="connsiteY202" fmla="*/ 1360568 h 2842784"/>
                  <a:gd name="connsiteX203" fmla="*/ 415344 w 1755924"/>
                  <a:gd name="connsiteY203" fmla="*/ 1367313 h 2842784"/>
                  <a:gd name="connsiteX204" fmla="*/ 518843 w 1755924"/>
                  <a:gd name="connsiteY204" fmla="*/ 1343645 h 2842784"/>
                  <a:gd name="connsiteX205" fmla="*/ 522767 w 1755924"/>
                  <a:gd name="connsiteY205" fmla="*/ 1337391 h 2842784"/>
                  <a:gd name="connsiteX206" fmla="*/ 526691 w 1755924"/>
                  <a:gd name="connsiteY206" fmla="*/ 1331137 h 2842784"/>
                  <a:gd name="connsiteX207" fmla="*/ 530616 w 1755924"/>
                  <a:gd name="connsiteY207" fmla="*/ 1324883 h 2842784"/>
                  <a:gd name="connsiteX208" fmla="*/ 534540 w 1755924"/>
                  <a:gd name="connsiteY208" fmla="*/ 1318629 h 2842784"/>
                  <a:gd name="connsiteX209" fmla="*/ 583591 w 1755924"/>
                  <a:gd name="connsiteY209" fmla="*/ 1243458 h 2842784"/>
                  <a:gd name="connsiteX210" fmla="*/ 485856 w 1755924"/>
                  <a:gd name="connsiteY210" fmla="*/ 1259767 h 2842784"/>
                  <a:gd name="connsiteX211" fmla="*/ 481319 w 1755924"/>
                  <a:gd name="connsiteY211" fmla="*/ 1266512 h 2842784"/>
                  <a:gd name="connsiteX212" fmla="*/ 476781 w 1755924"/>
                  <a:gd name="connsiteY212" fmla="*/ 1273257 h 2842784"/>
                  <a:gd name="connsiteX213" fmla="*/ 472244 w 1755924"/>
                  <a:gd name="connsiteY213" fmla="*/ 1280001 h 2842784"/>
                  <a:gd name="connsiteX214" fmla="*/ 467829 w 1755924"/>
                  <a:gd name="connsiteY214" fmla="*/ 1286623 h 2842784"/>
                  <a:gd name="connsiteX215" fmla="*/ 567036 w 1755924"/>
                  <a:gd name="connsiteY215" fmla="*/ 1268474 h 2842784"/>
                  <a:gd name="connsiteX216" fmla="*/ 571206 w 1755924"/>
                  <a:gd name="connsiteY216" fmla="*/ 1262220 h 2842784"/>
                  <a:gd name="connsiteX217" fmla="*/ 575375 w 1755924"/>
                  <a:gd name="connsiteY217" fmla="*/ 1255966 h 2842784"/>
                  <a:gd name="connsiteX218" fmla="*/ 579544 w 1755924"/>
                  <a:gd name="connsiteY218" fmla="*/ 1249712 h 2842784"/>
                  <a:gd name="connsiteX219" fmla="*/ 583714 w 1755924"/>
                  <a:gd name="connsiteY219" fmla="*/ 1243458 h 2842784"/>
                  <a:gd name="connsiteX220" fmla="*/ 541407 w 1755924"/>
                  <a:gd name="connsiteY220" fmla="*/ 1180181 h 2842784"/>
                  <a:gd name="connsiteX221" fmla="*/ 536747 w 1755924"/>
                  <a:gd name="connsiteY221" fmla="*/ 1186803 h 2842784"/>
                  <a:gd name="connsiteX222" fmla="*/ 532087 w 1755924"/>
                  <a:gd name="connsiteY222" fmla="*/ 1193425 h 2842784"/>
                  <a:gd name="connsiteX223" fmla="*/ 527427 w 1755924"/>
                  <a:gd name="connsiteY223" fmla="*/ 1200047 h 2842784"/>
                  <a:gd name="connsiteX224" fmla="*/ 522767 w 1755924"/>
                  <a:gd name="connsiteY224" fmla="*/ 1206669 h 2842784"/>
                  <a:gd name="connsiteX225" fmla="*/ 617559 w 1755924"/>
                  <a:gd name="connsiteY225" fmla="*/ 1193916 h 2842784"/>
                  <a:gd name="connsiteX226" fmla="*/ 621851 w 1755924"/>
                  <a:gd name="connsiteY226" fmla="*/ 1187784 h 2842784"/>
                  <a:gd name="connsiteX227" fmla="*/ 626143 w 1755924"/>
                  <a:gd name="connsiteY227" fmla="*/ 1181653 h 2842784"/>
                  <a:gd name="connsiteX228" fmla="*/ 630435 w 1755924"/>
                  <a:gd name="connsiteY228" fmla="*/ 1175521 h 2842784"/>
                  <a:gd name="connsiteX229" fmla="*/ 634850 w 1755924"/>
                  <a:gd name="connsiteY229" fmla="*/ 1169390 h 2842784"/>
                  <a:gd name="connsiteX230" fmla="*/ 541407 w 1755924"/>
                  <a:gd name="connsiteY230" fmla="*/ 1180426 h 2842784"/>
                  <a:gd name="connsiteX231" fmla="*/ 599042 w 1755924"/>
                  <a:gd name="connsiteY231" fmla="*/ 1101331 h 2842784"/>
                  <a:gd name="connsiteX232" fmla="*/ 594137 w 1755924"/>
                  <a:gd name="connsiteY232" fmla="*/ 1107830 h 2842784"/>
                  <a:gd name="connsiteX233" fmla="*/ 589232 w 1755924"/>
                  <a:gd name="connsiteY233" fmla="*/ 1114329 h 2842784"/>
                  <a:gd name="connsiteX234" fmla="*/ 584327 w 1755924"/>
                  <a:gd name="connsiteY234" fmla="*/ 1120829 h 2842784"/>
                  <a:gd name="connsiteX235" fmla="*/ 579544 w 1755924"/>
                  <a:gd name="connsiteY235" fmla="*/ 1127328 h 2842784"/>
                  <a:gd name="connsiteX236" fmla="*/ 669922 w 1755924"/>
                  <a:gd name="connsiteY236" fmla="*/ 1119848 h 2842784"/>
                  <a:gd name="connsiteX237" fmla="*/ 674337 w 1755924"/>
                  <a:gd name="connsiteY237" fmla="*/ 1113716 h 2842784"/>
                  <a:gd name="connsiteX238" fmla="*/ 678874 w 1755924"/>
                  <a:gd name="connsiteY238" fmla="*/ 1107585 h 2842784"/>
                  <a:gd name="connsiteX239" fmla="*/ 683411 w 1755924"/>
                  <a:gd name="connsiteY239" fmla="*/ 1101453 h 2842784"/>
                  <a:gd name="connsiteX240" fmla="*/ 687948 w 1755924"/>
                  <a:gd name="connsiteY240" fmla="*/ 1095322 h 2842784"/>
                  <a:gd name="connsiteX241" fmla="*/ 599042 w 1755924"/>
                  <a:gd name="connsiteY241" fmla="*/ 1101085 h 2842784"/>
                  <a:gd name="connsiteX242" fmla="*/ 658640 w 1755924"/>
                  <a:gd name="connsiteY242" fmla="*/ 1023339 h 2842784"/>
                  <a:gd name="connsiteX243" fmla="*/ 653612 w 1755924"/>
                  <a:gd name="connsiteY243" fmla="*/ 1029838 h 2842784"/>
                  <a:gd name="connsiteX244" fmla="*/ 648585 w 1755924"/>
                  <a:gd name="connsiteY244" fmla="*/ 1036337 h 2842784"/>
                  <a:gd name="connsiteX245" fmla="*/ 643557 w 1755924"/>
                  <a:gd name="connsiteY245" fmla="*/ 1042837 h 2842784"/>
                  <a:gd name="connsiteX246" fmla="*/ 638529 w 1755924"/>
                  <a:gd name="connsiteY246" fmla="*/ 1049336 h 2842784"/>
                  <a:gd name="connsiteX247" fmla="*/ 724492 w 1755924"/>
                  <a:gd name="connsiteY247" fmla="*/ 1047006 h 2842784"/>
                  <a:gd name="connsiteX248" fmla="*/ 729152 w 1755924"/>
                  <a:gd name="connsiteY248" fmla="*/ 1040874 h 2842784"/>
                  <a:gd name="connsiteX249" fmla="*/ 733812 w 1755924"/>
                  <a:gd name="connsiteY249" fmla="*/ 1034743 h 2842784"/>
                  <a:gd name="connsiteX250" fmla="*/ 738472 w 1755924"/>
                  <a:gd name="connsiteY250" fmla="*/ 1028734 h 2842784"/>
                  <a:gd name="connsiteX251" fmla="*/ 743132 w 1755924"/>
                  <a:gd name="connsiteY251" fmla="*/ 1022725 h 2842784"/>
                  <a:gd name="connsiteX252" fmla="*/ 658763 w 1755924"/>
                  <a:gd name="connsiteY252" fmla="*/ 1023339 h 2842784"/>
                  <a:gd name="connsiteX253" fmla="*/ 720323 w 1755924"/>
                  <a:gd name="connsiteY253" fmla="*/ 946328 h 2842784"/>
                  <a:gd name="connsiteX254" fmla="*/ 715172 w 1755924"/>
                  <a:gd name="connsiteY254" fmla="*/ 952704 h 2842784"/>
                  <a:gd name="connsiteX255" fmla="*/ 710022 w 1755924"/>
                  <a:gd name="connsiteY255" fmla="*/ 959081 h 2842784"/>
                  <a:gd name="connsiteX256" fmla="*/ 704871 w 1755924"/>
                  <a:gd name="connsiteY256" fmla="*/ 965458 h 2842784"/>
                  <a:gd name="connsiteX257" fmla="*/ 699721 w 1755924"/>
                  <a:gd name="connsiteY257" fmla="*/ 971957 h 2842784"/>
                  <a:gd name="connsiteX258" fmla="*/ 781146 w 1755924"/>
                  <a:gd name="connsiteY258" fmla="*/ 974655 h 2842784"/>
                  <a:gd name="connsiteX259" fmla="*/ 785929 w 1755924"/>
                  <a:gd name="connsiteY259" fmla="*/ 968646 h 2842784"/>
                  <a:gd name="connsiteX260" fmla="*/ 790712 w 1755924"/>
                  <a:gd name="connsiteY260" fmla="*/ 962637 h 2842784"/>
                  <a:gd name="connsiteX261" fmla="*/ 795494 w 1755924"/>
                  <a:gd name="connsiteY261" fmla="*/ 956628 h 2842784"/>
                  <a:gd name="connsiteX262" fmla="*/ 800277 w 1755924"/>
                  <a:gd name="connsiteY262" fmla="*/ 950742 h 2842784"/>
                  <a:gd name="connsiteX263" fmla="*/ 720445 w 1755924"/>
                  <a:gd name="connsiteY263" fmla="*/ 946328 h 2842784"/>
                  <a:gd name="connsiteX264" fmla="*/ 783844 w 1755924"/>
                  <a:gd name="connsiteY264" fmla="*/ 870298 h 2842784"/>
                  <a:gd name="connsiteX265" fmla="*/ 778449 w 1755924"/>
                  <a:gd name="connsiteY265" fmla="*/ 876552 h 2842784"/>
                  <a:gd name="connsiteX266" fmla="*/ 773053 w 1755924"/>
                  <a:gd name="connsiteY266" fmla="*/ 882806 h 2842784"/>
                  <a:gd name="connsiteX267" fmla="*/ 767657 w 1755924"/>
                  <a:gd name="connsiteY267" fmla="*/ 889060 h 2842784"/>
                  <a:gd name="connsiteX268" fmla="*/ 762384 w 1755924"/>
                  <a:gd name="connsiteY268" fmla="*/ 895437 h 2842784"/>
                  <a:gd name="connsiteX269" fmla="*/ 839150 w 1755924"/>
                  <a:gd name="connsiteY269" fmla="*/ 903285 h 2842784"/>
                  <a:gd name="connsiteX270" fmla="*/ 844055 w 1755924"/>
                  <a:gd name="connsiteY270" fmla="*/ 897399 h 2842784"/>
                  <a:gd name="connsiteX271" fmla="*/ 848960 w 1755924"/>
                  <a:gd name="connsiteY271" fmla="*/ 891513 h 2842784"/>
                  <a:gd name="connsiteX272" fmla="*/ 853865 w 1755924"/>
                  <a:gd name="connsiteY272" fmla="*/ 885626 h 2842784"/>
                  <a:gd name="connsiteX273" fmla="*/ 858893 w 1755924"/>
                  <a:gd name="connsiteY273" fmla="*/ 879740 h 2842784"/>
                  <a:gd name="connsiteX274" fmla="*/ 783599 w 1755924"/>
                  <a:gd name="connsiteY274" fmla="*/ 870298 h 2842784"/>
                  <a:gd name="connsiteX275" fmla="*/ 849206 w 1755924"/>
                  <a:gd name="connsiteY275" fmla="*/ 795494 h 2842784"/>
                  <a:gd name="connsiteX276" fmla="*/ 843687 w 1755924"/>
                  <a:gd name="connsiteY276" fmla="*/ 801748 h 2842784"/>
                  <a:gd name="connsiteX277" fmla="*/ 838169 w 1755924"/>
                  <a:gd name="connsiteY277" fmla="*/ 808002 h 2842784"/>
                  <a:gd name="connsiteX278" fmla="*/ 832651 w 1755924"/>
                  <a:gd name="connsiteY278" fmla="*/ 814256 h 2842784"/>
                  <a:gd name="connsiteX279" fmla="*/ 827132 w 1755924"/>
                  <a:gd name="connsiteY279" fmla="*/ 820510 h 2842784"/>
                  <a:gd name="connsiteX280" fmla="*/ 899361 w 1755924"/>
                  <a:gd name="connsiteY280" fmla="*/ 833264 h 2842784"/>
                  <a:gd name="connsiteX281" fmla="*/ 904511 w 1755924"/>
                  <a:gd name="connsiteY281" fmla="*/ 827378 h 2842784"/>
                  <a:gd name="connsiteX282" fmla="*/ 909662 w 1755924"/>
                  <a:gd name="connsiteY282" fmla="*/ 821614 h 2842784"/>
                  <a:gd name="connsiteX283" fmla="*/ 914812 w 1755924"/>
                  <a:gd name="connsiteY283" fmla="*/ 815850 h 2842784"/>
                  <a:gd name="connsiteX284" fmla="*/ 919962 w 1755924"/>
                  <a:gd name="connsiteY284" fmla="*/ 810087 h 2842784"/>
                  <a:gd name="connsiteX285" fmla="*/ 849328 w 1755924"/>
                  <a:gd name="connsiteY285" fmla="*/ 795739 h 2842784"/>
                  <a:gd name="connsiteX286" fmla="*/ 916038 w 1755924"/>
                  <a:gd name="connsiteY286" fmla="*/ 721794 h 2842784"/>
                  <a:gd name="connsiteX287" fmla="*/ 910397 w 1755924"/>
                  <a:gd name="connsiteY287" fmla="*/ 727926 h 2842784"/>
                  <a:gd name="connsiteX288" fmla="*/ 904756 w 1755924"/>
                  <a:gd name="connsiteY288" fmla="*/ 734057 h 2842784"/>
                  <a:gd name="connsiteX289" fmla="*/ 899115 w 1755924"/>
                  <a:gd name="connsiteY289" fmla="*/ 740188 h 2842784"/>
                  <a:gd name="connsiteX290" fmla="*/ 893475 w 1755924"/>
                  <a:gd name="connsiteY290" fmla="*/ 746320 h 2842784"/>
                  <a:gd name="connsiteX291" fmla="*/ 961043 w 1755924"/>
                  <a:gd name="connsiteY291" fmla="*/ 763856 h 2842784"/>
                  <a:gd name="connsiteX292" fmla="*/ 966316 w 1755924"/>
                  <a:gd name="connsiteY292" fmla="*/ 758092 h 2842784"/>
                  <a:gd name="connsiteX293" fmla="*/ 971589 w 1755924"/>
                  <a:gd name="connsiteY293" fmla="*/ 752329 h 2842784"/>
                  <a:gd name="connsiteX294" fmla="*/ 976862 w 1755924"/>
                  <a:gd name="connsiteY294" fmla="*/ 746565 h 2842784"/>
                  <a:gd name="connsiteX295" fmla="*/ 982135 w 1755924"/>
                  <a:gd name="connsiteY295" fmla="*/ 740924 h 2842784"/>
                  <a:gd name="connsiteX296" fmla="*/ 916161 w 1755924"/>
                  <a:gd name="connsiteY296" fmla="*/ 721794 h 2842784"/>
                  <a:gd name="connsiteX297" fmla="*/ 984588 w 1755924"/>
                  <a:gd name="connsiteY297" fmla="*/ 649320 h 2842784"/>
                  <a:gd name="connsiteX298" fmla="*/ 978824 w 1755924"/>
                  <a:gd name="connsiteY298" fmla="*/ 655329 h 2842784"/>
                  <a:gd name="connsiteX299" fmla="*/ 973061 w 1755924"/>
                  <a:gd name="connsiteY299" fmla="*/ 661338 h 2842784"/>
                  <a:gd name="connsiteX300" fmla="*/ 967297 w 1755924"/>
                  <a:gd name="connsiteY300" fmla="*/ 667347 h 2842784"/>
                  <a:gd name="connsiteX301" fmla="*/ 961534 w 1755924"/>
                  <a:gd name="connsiteY301" fmla="*/ 673356 h 2842784"/>
                  <a:gd name="connsiteX302" fmla="*/ 1024442 w 1755924"/>
                  <a:gd name="connsiteY302" fmla="*/ 695551 h 2842784"/>
                  <a:gd name="connsiteX303" fmla="*/ 1029838 w 1755924"/>
                  <a:gd name="connsiteY303" fmla="*/ 689910 h 2842784"/>
                  <a:gd name="connsiteX304" fmla="*/ 1035234 w 1755924"/>
                  <a:gd name="connsiteY304" fmla="*/ 684270 h 2842784"/>
                  <a:gd name="connsiteX305" fmla="*/ 1040629 w 1755924"/>
                  <a:gd name="connsiteY305" fmla="*/ 678629 h 2842784"/>
                  <a:gd name="connsiteX306" fmla="*/ 1046025 w 1755924"/>
                  <a:gd name="connsiteY306" fmla="*/ 672988 h 2842784"/>
                  <a:gd name="connsiteX307" fmla="*/ 984711 w 1755924"/>
                  <a:gd name="connsiteY307" fmla="*/ 649320 h 2842784"/>
                  <a:gd name="connsiteX308" fmla="*/ 1054609 w 1755924"/>
                  <a:gd name="connsiteY308" fmla="*/ 578195 h 2842784"/>
                  <a:gd name="connsiteX309" fmla="*/ 1048723 w 1755924"/>
                  <a:gd name="connsiteY309" fmla="*/ 584082 h 2842784"/>
                  <a:gd name="connsiteX310" fmla="*/ 1042837 w 1755924"/>
                  <a:gd name="connsiteY310" fmla="*/ 589968 h 2842784"/>
                  <a:gd name="connsiteX311" fmla="*/ 1036950 w 1755924"/>
                  <a:gd name="connsiteY311" fmla="*/ 595854 h 2842784"/>
                  <a:gd name="connsiteX312" fmla="*/ 1031064 w 1755924"/>
                  <a:gd name="connsiteY312" fmla="*/ 601740 h 2842784"/>
                  <a:gd name="connsiteX313" fmla="*/ 1089190 w 1755924"/>
                  <a:gd name="connsiteY313" fmla="*/ 628473 h 2842784"/>
                  <a:gd name="connsiteX314" fmla="*/ 1094586 w 1755924"/>
                  <a:gd name="connsiteY314" fmla="*/ 622955 h 2842784"/>
                  <a:gd name="connsiteX315" fmla="*/ 1100104 w 1755924"/>
                  <a:gd name="connsiteY315" fmla="*/ 617437 h 2842784"/>
                  <a:gd name="connsiteX316" fmla="*/ 1105623 w 1755924"/>
                  <a:gd name="connsiteY316" fmla="*/ 611918 h 2842784"/>
                  <a:gd name="connsiteX317" fmla="*/ 1111141 w 1755924"/>
                  <a:gd name="connsiteY317" fmla="*/ 606400 h 2842784"/>
                  <a:gd name="connsiteX318" fmla="*/ 1054486 w 1755924"/>
                  <a:gd name="connsiteY318" fmla="*/ 578195 h 2842784"/>
                  <a:gd name="connsiteX319" fmla="*/ 1126102 w 1755924"/>
                  <a:gd name="connsiteY319" fmla="*/ 508297 h 2842784"/>
                  <a:gd name="connsiteX320" fmla="*/ 1120093 w 1755924"/>
                  <a:gd name="connsiteY320" fmla="*/ 514061 h 2842784"/>
                  <a:gd name="connsiteX321" fmla="*/ 1114084 w 1755924"/>
                  <a:gd name="connsiteY321" fmla="*/ 519824 h 2842784"/>
                  <a:gd name="connsiteX322" fmla="*/ 1108075 w 1755924"/>
                  <a:gd name="connsiteY322" fmla="*/ 525588 h 2842784"/>
                  <a:gd name="connsiteX323" fmla="*/ 1102066 w 1755924"/>
                  <a:gd name="connsiteY323" fmla="*/ 531351 h 2842784"/>
                  <a:gd name="connsiteX324" fmla="*/ 1155533 w 1755924"/>
                  <a:gd name="connsiteY324" fmla="*/ 562622 h 2842784"/>
                  <a:gd name="connsiteX325" fmla="*/ 1161174 w 1755924"/>
                  <a:gd name="connsiteY325" fmla="*/ 557226 h 2842784"/>
                  <a:gd name="connsiteX326" fmla="*/ 1166815 w 1755924"/>
                  <a:gd name="connsiteY326" fmla="*/ 551830 h 2842784"/>
                  <a:gd name="connsiteX327" fmla="*/ 1172456 w 1755924"/>
                  <a:gd name="connsiteY327" fmla="*/ 546435 h 2842784"/>
                  <a:gd name="connsiteX328" fmla="*/ 1178096 w 1755924"/>
                  <a:gd name="connsiteY328" fmla="*/ 541039 h 2842784"/>
                  <a:gd name="connsiteX329" fmla="*/ 1126102 w 1755924"/>
                  <a:gd name="connsiteY329" fmla="*/ 508420 h 2842784"/>
                  <a:gd name="connsiteX330" fmla="*/ 1199066 w 1755924"/>
                  <a:gd name="connsiteY330" fmla="*/ 439625 h 2842784"/>
                  <a:gd name="connsiteX331" fmla="*/ 1192935 w 1755924"/>
                  <a:gd name="connsiteY331" fmla="*/ 445266 h 2842784"/>
                  <a:gd name="connsiteX332" fmla="*/ 1186803 w 1755924"/>
                  <a:gd name="connsiteY332" fmla="*/ 450907 h 2842784"/>
                  <a:gd name="connsiteX333" fmla="*/ 1180672 w 1755924"/>
                  <a:gd name="connsiteY333" fmla="*/ 456548 h 2842784"/>
                  <a:gd name="connsiteX334" fmla="*/ 1174540 w 1755924"/>
                  <a:gd name="connsiteY334" fmla="*/ 462189 h 2842784"/>
                  <a:gd name="connsiteX335" fmla="*/ 1223224 w 1755924"/>
                  <a:gd name="connsiteY335" fmla="*/ 497751 h 2842784"/>
                  <a:gd name="connsiteX336" fmla="*/ 1228865 w 1755924"/>
                  <a:gd name="connsiteY336" fmla="*/ 492478 h 2842784"/>
                  <a:gd name="connsiteX337" fmla="*/ 1234628 w 1755924"/>
                  <a:gd name="connsiteY337" fmla="*/ 487205 h 2842784"/>
                  <a:gd name="connsiteX338" fmla="*/ 1240392 w 1755924"/>
                  <a:gd name="connsiteY338" fmla="*/ 481932 h 2842784"/>
                  <a:gd name="connsiteX339" fmla="*/ 1246155 w 1755924"/>
                  <a:gd name="connsiteY339" fmla="*/ 476659 h 2842784"/>
                  <a:gd name="connsiteX340" fmla="*/ 1199066 w 1755924"/>
                  <a:gd name="connsiteY340" fmla="*/ 439625 h 2842784"/>
                  <a:gd name="connsiteX341" fmla="*/ 1273134 w 1755924"/>
                  <a:gd name="connsiteY341" fmla="*/ 372424 h 2842784"/>
                  <a:gd name="connsiteX342" fmla="*/ 1266880 w 1755924"/>
                  <a:gd name="connsiteY342" fmla="*/ 377942 h 2842784"/>
                  <a:gd name="connsiteX343" fmla="*/ 1260626 w 1755924"/>
                  <a:gd name="connsiteY343" fmla="*/ 383461 h 2842784"/>
                  <a:gd name="connsiteX344" fmla="*/ 1254372 w 1755924"/>
                  <a:gd name="connsiteY344" fmla="*/ 388979 h 2842784"/>
                  <a:gd name="connsiteX345" fmla="*/ 1248240 w 1755924"/>
                  <a:gd name="connsiteY345" fmla="*/ 394497 h 2842784"/>
                  <a:gd name="connsiteX346" fmla="*/ 1292141 w 1755924"/>
                  <a:gd name="connsiteY346" fmla="*/ 434474 h 2842784"/>
                  <a:gd name="connsiteX347" fmla="*/ 1297905 w 1755924"/>
                  <a:gd name="connsiteY347" fmla="*/ 429201 h 2842784"/>
                  <a:gd name="connsiteX348" fmla="*/ 1303668 w 1755924"/>
                  <a:gd name="connsiteY348" fmla="*/ 423928 h 2842784"/>
                  <a:gd name="connsiteX349" fmla="*/ 1309432 w 1755924"/>
                  <a:gd name="connsiteY349" fmla="*/ 418778 h 2842784"/>
                  <a:gd name="connsiteX350" fmla="*/ 1315318 w 1755924"/>
                  <a:gd name="connsiteY350" fmla="*/ 413627 h 2842784"/>
                  <a:gd name="connsiteX351" fmla="*/ 1272889 w 1755924"/>
                  <a:gd name="connsiteY351" fmla="*/ 372302 h 2842784"/>
                  <a:gd name="connsiteX352" fmla="*/ 1348673 w 1755924"/>
                  <a:gd name="connsiteY352" fmla="*/ 306695 h 2842784"/>
                  <a:gd name="connsiteX353" fmla="*/ 1342297 w 1755924"/>
                  <a:gd name="connsiteY353" fmla="*/ 312091 h 2842784"/>
                  <a:gd name="connsiteX354" fmla="*/ 1336043 w 1755924"/>
                  <a:gd name="connsiteY354" fmla="*/ 317486 h 2842784"/>
                  <a:gd name="connsiteX355" fmla="*/ 1329788 w 1755924"/>
                  <a:gd name="connsiteY355" fmla="*/ 322882 h 2842784"/>
                  <a:gd name="connsiteX356" fmla="*/ 1323534 w 1755924"/>
                  <a:gd name="connsiteY356" fmla="*/ 328278 h 2842784"/>
                  <a:gd name="connsiteX357" fmla="*/ 1362653 w 1755924"/>
                  <a:gd name="connsiteY357" fmla="*/ 372424 h 2842784"/>
                  <a:gd name="connsiteX358" fmla="*/ 1368539 w 1755924"/>
                  <a:gd name="connsiteY358" fmla="*/ 367274 h 2842784"/>
                  <a:gd name="connsiteX359" fmla="*/ 1374425 w 1755924"/>
                  <a:gd name="connsiteY359" fmla="*/ 362123 h 2842784"/>
                  <a:gd name="connsiteX360" fmla="*/ 1380312 w 1755924"/>
                  <a:gd name="connsiteY360" fmla="*/ 357095 h 2842784"/>
                  <a:gd name="connsiteX361" fmla="*/ 1386198 w 1755924"/>
                  <a:gd name="connsiteY361" fmla="*/ 352068 h 2842784"/>
                  <a:gd name="connsiteX362" fmla="*/ 1348673 w 1755924"/>
                  <a:gd name="connsiteY362" fmla="*/ 306572 h 2842784"/>
                  <a:gd name="connsiteX363" fmla="*/ 1425316 w 1755924"/>
                  <a:gd name="connsiteY363" fmla="*/ 242315 h 2842784"/>
                  <a:gd name="connsiteX364" fmla="*/ 1418817 w 1755924"/>
                  <a:gd name="connsiteY364" fmla="*/ 247588 h 2842784"/>
                  <a:gd name="connsiteX365" fmla="*/ 1412440 w 1755924"/>
                  <a:gd name="connsiteY365" fmla="*/ 252861 h 2842784"/>
                  <a:gd name="connsiteX366" fmla="*/ 1406064 w 1755924"/>
                  <a:gd name="connsiteY366" fmla="*/ 258134 h 2842784"/>
                  <a:gd name="connsiteX367" fmla="*/ 1399687 w 1755924"/>
                  <a:gd name="connsiteY367" fmla="*/ 263530 h 2842784"/>
                  <a:gd name="connsiteX368" fmla="*/ 1434023 w 1755924"/>
                  <a:gd name="connsiteY368" fmla="*/ 311845 h 2842784"/>
                  <a:gd name="connsiteX369" fmla="*/ 1440032 w 1755924"/>
                  <a:gd name="connsiteY369" fmla="*/ 306818 h 2842784"/>
                  <a:gd name="connsiteX370" fmla="*/ 1446041 w 1755924"/>
                  <a:gd name="connsiteY370" fmla="*/ 301790 h 2842784"/>
                  <a:gd name="connsiteX371" fmla="*/ 1452049 w 1755924"/>
                  <a:gd name="connsiteY371" fmla="*/ 296762 h 2842784"/>
                  <a:gd name="connsiteX372" fmla="*/ 1458058 w 1755924"/>
                  <a:gd name="connsiteY372" fmla="*/ 291734 h 2842784"/>
                  <a:gd name="connsiteX373" fmla="*/ 1425439 w 1755924"/>
                  <a:gd name="connsiteY373" fmla="*/ 242069 h 2842784"/>
                  <a:gd name="connsiteX374" fmla="*/ 1503186 w 1755924"/>
                  <a:gd name="connsiteY374" fmla="*/ 179406 h 2842784"/>
                  <a:gd name="connsiteX375" fmla="*/ 1496687 w 1755924"/>
                  <a:gd name="connsiteY375" fmla="*/ 184557 h 2842784"/>
                  <a:gd name="connsiteX376" fmla="*/ 1490187 w 1755924"/>
                  <a:gd name="connsiteY376" fmla="*/ 189707 h 2842784"/>
                  <a:gd name="connsiteX377" fmla="*/ 1483688 w 1755924"/>
                  <a:gd name="connsiteY377" fmla="*/ 194857 h 2842784"/>
                  <a:gd name="connsiteX378" fmla="*/ 1477188 w 1755924"/>
                  <a:gd name="connsiteY378" fmla="*/ 200008 h 2842784"/>
                  <a:gd name="connsiteX379" fmla="*/ 1506619 w 1755924"/>
                  <a:gd name="connsiteY379" fmla="*/ 252370 h 2842784"/>
                  <a:gd name="connsiteX380" fmla="*/ 1512751 w 1755924"/>
                  <a:gd name="connsiteY380" fmla="*/ 247465 h 2842784"/>
                  <a:gd name="connsiteX381" fmla="*/ 1518882 w 1755924"/>
                  <a:gd name="connsiteY381" fmla="*/ 242560 h 2842784"/>
                  <a:gd name="connsiteX382" fmla="*/ 1525014 w 1755924"/>
                  <a:gd name="connsiteY382" fmla="*/ 237655 h 2842784"/>
                  <a:gd name="connsiteX383" fmla="*/ 1531145 w 1755924"/>
                  <a:gd name="connsiteY383" fmla="*/ 232872 h 2842784"/>
                  <a:gd name="connsiteX384" fmla="*/ 1503308 w 1755924"/>
                  <a:gd name="connsiteY384" fmla="*/ 179161 h 2842784"/>
                  <a:gd name="connsiteX385" fmla="*/ 1582159 w 1755924"/>
                  <a:gd name="connsiteY385" fmla="*/ 118092 h 2842784"/>
                  <a:gd name="connsiteX386" fmla="*/ 1575537 w 1755924"/>
                  <a:gd name="connsiteY386" fmla="*/ 123119 h 2842784"/>
                  <a:gd name="connsiteX387" fmla="*/ 1568915 w 1755924"/>
                  <a:gd name="connsiteY387" fmla="*/ 128147 h 2842784"/>
                  <a:gd name="connsiteX388" fmla="*/ 1562293 w 1755924"/>
                  <a:gd name="connsiteY388" fmla="*/ 133175 h 2842784"/>
                  <a:gd name="connsiteX389" fmla="*/ 1555671 w 1755924"/>
                  <a:gd name="connsiteY389" fmla="*/ 138203 h 2842784"/>
                  <a:gd name="connsiteX390" fmla="*/ 1580197 w 1755924"/>
                  <a:gd name="connsiteY390" fmla="*/ 194612 h 2842784"/>
                  <a:gd name="connsiteX391" fmla="*/ 1586328 w 1755924"/>
                  <a:gd name="connsiteY391" fmla="*/ 189830 h 2842784"/>
                  <a:gd name="connsiteX392" fmla="*/ 1592460 w 1755924"/>
                  <a:gd name="connsiteY392" fmla="*/ 185047 h 2842784"/>
                  <a:gd name="connsiteX393" fmla="*/ 1598591 w 1755924"/>
                  <a:gd name="connsiteY393" fmla="*/ 180265 h 2842784"/>
                  <a:gd name="connsiteX394" fmla="*/ 1604845 w 1755924"/>
                  <a:gd name="connsiteY394" fmla="*/ 175482 h 2842784"/>
                  <a:gd name="connsiteX395" fmla="*/ 1582036 w 1755924"/>
                  <a:gd name="connsiteY395" fmla="*/ 117724 h 2842784"/>
                  <a:gd name="connsiteX396" fmla="*/ 1662113 w 1755924"/>
                  <a:gd name="connsiteY396" fmla="*/ 58249 h 2842784"/>
                  <a:gd name="connsiteX397" fmla="*/ 1655368 w 1755924"/>
                  <a:gd name="connsiteY397" fmla="*/ 63154 h 2842784"/>
                  <a:gd name="connsiteX398" fmla="*/ 1648624 w 1755924"/>
                  <a:gd name="connsiteY398" fmla="*/ 68059 h 2842784"/>
                  <a:gd name="connsiteX399" fmla="*/ 1641879 w 1755924"/>
                  <a:gd name="connsiteY399" fmla="*/ 72964 h 2842784"/>
                  <a:gd name="connsiteX400" fmla="*/ 1635135 w 1755924"/>
                  <a:gd name="connsiteY400" fmla="*/ 77869 h 2842784"/>
                  <a:gd name="connsiteX401" fmla="*/ 1654510 w 1755924"/>
                  <a:gd name="connsiteY401" fmla="*/ 138203 h 2842784"/>
                  <a:gd name="connsiteX402" fmla="*/ 1660764 w 1755924"/>
                  <a:gd name="connsiteY402" fmla="*/ 133543 h 2842784"/>
                  <a:gd name="connsiteX403" fmla="*/ 1667018 w 1755924"/>
                  <a:gd name="connsiteY403" fmla="*/ 128883 h 2842784"/>
                  <a:gd name="connsiteX404" fmla="*/ 1673272 w 1755924"/>
                  <a:gd name="connsiteY404" fmla="*/ 124223 h 2842784"/>
                  <a:gd name="connsiteX405" fmla="*/ 1679526 w 1755924"/>
                  <a:gd name="connsiteY405" fmla="*/ 119686 h 2842784"/>
                  <a:gd name="connsiteX406" fmla="*/ 1661745 w 1755924"/>
                  <a:gd name="connsiteY406" fmla="*/ 58003 h 2842784"/>
                  <a:gd name="connsiteX407" fmla="*/ 1743171 w 1755924"/>
                  <a:gd name="connsiteY407" fmla="*/ 123 h 2842784"/>
                  <a:gd name="connsiteX408" fmla="*/ 1736426 w 1755924"/>
                  <a:gd name="connsiteY408" fmla="*/ 4905 h 2842784"/>
                  <a:gd name="connsiteX409" fmla="*/ 1729682 w 1755924"/>
                  <a:gd name="connsiteY409" fmla="*/ 9688 h 2842784"/>
                  <a:gd name="connsiteX410" fmla="*/ 1722937 w 1755924"/>
                  <a:gd name="connsiteY410" fmla="*/ 14470 h 2842784"/>
                  <a:gd name="connsiteX411" fmla="*/ 1716192 w 1755924"/>
                  <a:gd name="connsiteY411" fmla="*/ 19253 h 2842784"/>
                  <a:gd name="connsiteX412" fmla="*/ 1730417 w 1755924"/>
                  <a:gd name="connsiteY412" fmla="*/ 83510 h 2842784"/>
                  <a:gd name="connsiteX413" fmla="*/ 1736794 w 1755924"/>
                  <a:gd name="connsiteY413" fmla="*/ 78973 h 2842784"/>
                  <a:gd name="connsiteX414" fmla="*/ 1743171 w 1755924"/>
                  <a:gd name="connsiteY414" fmla="*/ 74436 h 2842784"/>
                  <a:gd name="connsiteX415" fmla="*/ 1749547 w 1755924"/>
                  <a:gd name="connsiteY415" fmla="*/ 70021 h 2842784"/>
                  <a:gd name="connsiteX416" fmla="*/ 1755924 w 1755924"/>
                  <a:gd name="connsiteY416" fmla="*/ 65606 h 2842784"/>
                  <a:gd name="connsiteX417" fmla="*/ 1750528 w 1755924"/>
                  <a:gd name="connsiteY417" fmla="*/ 37647 h 2842784"/>
                  <a:gd name="connsiteX418" fmla="*/ 1748566 w 1755924"/>
                  <a:gd name="connsiteY418" fmla="*/ 27224 h 2842784"/>
                  <a:gd name="connsiteX419" fmla="*/ 1743293 w 1755924"/>
                  <a:gd name="connsiteY419" fmla="*/ 0 h 284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1755924" h="2842784">
                    <a:moveTo>
                      <a:pt x="194244" y="2663256"/>
                    </a:moveTo>
                    <a:lnTo>
                      <a:pt x="30167" y="2818259"/>
                    </a:lnTo>
                    <a:cubicBezTo>
                      <a:pt x="30657" y="2820343"/>
                      <a:pt x="31270" y="2822305"/>
                      <a:pt x="31761" y="2824390"/>
                    </a:cubicBezTo>
                    <a:cubicBezTo>
                      <a:pt x="32251" y="2826475"/>
                      <a:pt x="32865" y="2828437"/>
                      <a:pt x="33355" y="2830522"/>
                    </a:cubicBezTo>
                    <a:cubicBezTo>
                      <a:pt x="33846" y="2832606"/>
                      <a:pt x="34459" y="2834568"/>
                      <a:pt x="35072" y="2836653"/>
                    </a:cubicBezTo>
                    <a:cubicBezTo>
                      <a:pt x="35685" y="2838738"/>
                      <a:pt x="36176" y="2840700"/>
                      <a:pt x="36789" y="2842785"/>
                    </a:cubicBezTo>
                    <a:lnTo>
                      <a:pt x="201234" y="2684839"/>
                    </a:lnTo>
                    <a:cubicBezTo>
                      <a:pt x="200621" y="2683122"/>
                      <a:pt x="200008" y="2681282"/>
                      <a:pt x="199517" y="2679443"/>
                    </a:cubicBezTo>
                    <a:cubicBezTo>
                      <a:pt x="198904" y="2677603"/>
                      <a:pt x="198414" y="2675886"/>
                      <a:pt x="197801" y="2674047"/>
                    </a:cubicBezTo>
                    <a:cubicBezTo>
                      <a:pt x="197187" y="2672208"/>
                      <a:pt x="196697" y="2670491"/>
                      <a:pt x="196084" y="2668651"/>
                    </a:cubicBezTo>
                    <a:cubicBezTo>
                      <a:pt x="195471" y="2666812"/>
                      <a:pt x="194980" y="2665095"/>
                      <a:pt x="194367" y="2663256"/>
                    </a:cubicBezTo>
                    <a:moveTo>
                      <a:pt x="177199" y="2596913"/>
                    </a:moveTo>
                    <a:lnTo>
                      <a:pt x="14470" y="2742965"/>
                    </a:lnTo>
                    <a:cubicBezTo>
                      <a:pt x="14838" y="2745049"/>
                      <a:pt x="15206" y="2747257"/>
                      <a:pt x="15574" y="2749341"/>
                    </a:cubicBezTo>
                    <a:cubicBezTo>
                      <a:pt x="15942" y="2751426"/>
                      <a:pt x="16310" y="2753511"/>
                      <a:pt x="16678" y="2755718"/>
                    </a:cubicBezTo>
                    <a:cubicBezTo>
                      <a:pt x="17045" y="2757803"/>
                      <a:pt x="17413" y="2759887"/>
                      <a:pt x="17904" y="2761972"/>
                    </a:cubicBezTo>
                    <a:cubicBezTo>
                      <a:pt x="18272" y="2764057"/>
                      <a:pt x="18762" y="2766142"/>
                      <a:pt x="19130" y="2768226"/>
                    </a:cubicBezTo>
                    <a:lnTo>
                      <a:pt x="182349" y="2619232"/>
                    </a:lnTo>
                    <a:cubicBezTo>
                      <a:pt x="181859" y="2617393"/>
                      <a:pt x="181491" y="2615553"/>
                      <a:pt x="181000" y="2613591"/>
                    </a:cubicBezTo>
                    <a:cubicBezTo>
                      <a:pt x="180510" y="2611752"/>
                      <a:pt x="180142" y="2609912"/>
                      <a:pt x="179774" y="2607950"/>
                    </a:cubicBezTo>
                    <a:cubicBezTo>
                      <a:pt x="179406" y="2606111"/>
                      <a:pt x="178916" y="2604271"/>
                      <a:pt x="178548" y="2602309"/>
                    </a:cubicBezTo>
                    <a:cubicBezTo>
                      <a:pt x="178180" y="2600470"/>
                      <a:pt x="177689" y="2598630"/>
                      <a:pt x="177322" y="2596668"/>
                    </a:cubicBezTo>
                    <a:moveTo>
                      <a:pt x="165426" y="2528364"/>
                    </a:moveTo>
                    <a:lnTo>
                      <a:pt x="4537" y="2665586"/>
                    </a:lnTo>
                    <a:cubicBezTo>
                      <a:pt x="4783" y="2667793"/>
                      <a:pt x="4905" y="2670001"/>
                      <a:pt x="5150" y="2672085"/>
                    </a:cubicBezTo>
                    <a:cubicBezTo>
                      <a:pt x="5396" y="2674292"/>
                      <a:pt x="5518" y="2676377"/>
                      <a:pt x="5764" y="2678584"/>
                    </a:cubicBezTo>
                    <a:cubicBezTo>
                      <a:pt x="6009" y="2680792"/>
                      <a:pt x="6254" y="2682876"/>
                      <a:pt x="6377" y="2685084"/>
                    </a:cubicBezTo>
                    <a:cubicBezTo>
                      <a:pt x="6622" y="2687291"/>
                      <a:pt x="6867" y="2689376"/>
                      <a:pt x="7112" y="2691583"/>
                    </a:cubicBezTo>
                    <a:lnTo>
                      <a:pt x="168737" y="2551295"/>
                    </a:lnTo>
                    <a:cubicBezTo>
                      <a:pt x="168492" y="2549333"/>
                      <a:pt x="168124" y="2547494"/>
                      <a:pt x="167879" y="2545532"/>
                    </a:cubicBezTo>
                    <a:cubicBezTo>
                      <a:pt x="167634" y="2543570"/>
                      <a:pt x="167266" y="2541730"/>
                      <a:pt x="167021" y="2539768"/>
                    </a:cubicBezTo>
                    <a:cubicBezTo>
                      <a:pt x="166775" y="2537806"/>
                      <a:pt x="166407" y="2535967"/>
                      <a:pt x="166162" y="2534005"/>
                    </a:cubicBezTo>
                    <a:cubicBezTo>
                      <a:pt x="165917" y="2532043"/>
                      <a:pt x="165672" y="2530203"/>
                      <a:pt x="165304" y="2528241"/>
                    </a:cubicBezTo>
                    <a:moveTo>
                      <a:pt x="158805" y="2457852"/>
                    </a:moveTo>
                    <a:lnTo>
                      <a:pt x="0" y="2586613"/>
                    </a:lnTo>
                    <a:cubicBezTo>
                      <a:pt x="0" y="2588820"/>
                      <a:pt x="0" y="2591027"/>
                      <a:pt x="123" y="2593235"/>
                    </a:cubicBezTo>
                    <a:cubicBezTo>
                      <a:pt x="123" y="2595442"/>
                      <a:pt x="245" y="2597649"/>
                      <a:pt x="368" y="2599857"/>
                    </a:cubicBezTo>
                    <a:cubicBezTo>
                      <a:pt x="368" y="2602064"/>
                      <a:pt x="491" y="2604271"/>
                      <a:pt x="613" y="2606478"/>
                    </a:cubicBezTo>
                    <a:cubicBezTo>
                      <a:pt x="613" y="2608686"/>
                      <a:pt x="736" y="2610893"/>
                      <a:pt x="858" y="2613101"/>
                    </a:cubicBezTo>
                    <a:lnTo>
                      <a:pt x="160399" y="2481520"/>
                    </a:lnTo>
                    <a:cubicBezTo>
                      <a:pt x="160276" y="2479557"/>
                      <a:pt x="160031" y="2477596"/>
                      <a:pt x="159908" y="2475634"/>
                    </a:cubicBezTo>
                    <a:cubicBezTo>
                      <a:pt x="159786" y="2473671"/>
                      <a:pt x="159663" y="2471709"/>
                      <a:pt x="159418" y="2469747"/>
                    </a:cubicBezTo>
                    <a:cubicBezTo>
                      <a:pt x="159295" y="2467785"/>
                      <a:pt x="159172" y="2465823"/>
                      <a:pt x="159050" y="2463861"/>
                    </a:cubicBezTo>
                    <a:cubicBezTo>
                      <a:pt x="159050" y="2461899"/>
                      <a:pt x="158805" y="2459937"/>
                      <a:pt x="158682" y="2457852"/>
                    </a:cubicBezTo>
                    <a:moveTo>
                      <a:pt x="157088" y="2385869"/>
                    </a:moveTo>
                    <a:lnTo>
                      <a:pt x="858" y="2506045"/>
                    </a:lnTo>
                    <a:cubicBezTo>
                      <a:pt x="858" y="2508375"/>
                      <a:pt x="613" y="2510583"/>
                      <a:pt x="613" y="2512790"/>
                    </a:cubicBezTo>
                    <a:cubicBezTo>
                      <a:pt x="613" y="2514997"/>
                      <a:pt x="491" y="2517327"/>
                      <a:pt x="368" y="2519535"/>
                    </a:cubicBezTo>
                    <a:cubicBezTo>
                      <a:pt x="368" y="2521742"/>
                      <a:pt x="245" y="2524072"/>
                      <a:pt x="245" y="2526279"/>
                    </a:cubicBezTo>
                    <a:cubicBezTo>
                      <a:pt x="245" y="2528487"/>
                      <a:pt x="245" y="2530817"/>
                      <a:pt x="123" y="2533024"/>
                    </a:cubicBezTo>
                    <a:lnTo>
                      <a:pt x="157333" y="2409904"/>
                    </a:lnTo>
                    <a:cubicBezTo>
                      <a:pt x="157333" y="2407942"/>
                      <a:pt x="157333" y="2405980"/>
                      <a:pt x="157333" y="2403896"/>
                    </a:cubicBezTo>
                    <a:cubicBezTo>
                      <a:pt x="157333" y="2401933"/>
                      <a:pt x="157333" y="2399849"/>
                      <a:pt x="157333" y="2397887"/>
                    </a:cubicBezTo>
                    <a:cubicBezTo>
                      <a:pt x="157333" y="2395925"/>
                      <a:pt x="157333" y="2393840"/>
                      <a:pt x="157333" y="2391878"/>
                    </a:cubicBezTo>
                    <a:cubicBezTo>
                      <a:pt x="157333" y="2389916"/>
                      <a:pt x="157333" y="2387831"/>
                      <a:pt x="157333" y="2385869"/>
                    </a:cubicBezTo>
                    <a:moveTo>
                      <a:pt x="160031" y="2312292"/>
                    </a:moveTo>
                    <a:lnTo>
                      <a:pt x="6499" y="2424252"/>
                    </a:lnTo>
                    <a:cubicBezTo>
                      <a:pt x="6254" y="2426582"/>
                      <a:pt x="6009" y="2428789"/>
                      <a:pt x="5886" y="2431119"/>
                    </a:cubicBezTo>
                    <a:cubicBezTo>
                      <a:pt x="5641" y="2433449"/>
                      <a:pt x="5518" y="2435656"/>
                      <a:pt x="5273" y="2437986"/>
                    </a:cubicBezTo>
                    <a:cubicBezTo>
                      <a:pt x="5028" y="2440316"/>
                      <a:pt x="4905" y="2442524"/>
                      <a:pt x="4660" y="2444854"/>
                    </a:cubicBezTo>
                    <a:cubicBezTo>
                      <a:pt x="4415" y="2447184"/>
                      <a:pt x="4292" y="2449391"/>
                      <a:pt x="4047" y="2451721"/>
                    </a:cubicBezTo>
                    <a:lnTo>
                      <a:pt x="158437" y="2337063"/>
                    </a:lnTo>
                    <a:cubicBezTo>
                      <a:pt x="158437" y="2334978"/>
                      <a:pt x="158682" y="2333016"/>
                      <a:pt x="158682" y="2330931"/>
                    </a:cubicBezTo>
                    <a:cubicBezTo>
                      <a:pt x="158682" y="2328847"/>
                      <a:pt x="158927" y="2326885"/>
                      <a:pt x="159050" y="2324800"/>
                    </a:cubicBezTo>
                    <a:cubicBezTo>
                      <a:pt x="159172" y="2322715"/>
                      <a:pt x="159295" y="2320630"/>
                      <a:pt x="159418" y="2318668"/>
                    </a:cubicBezTo>
                    <a:cubicBezTo>
                      <a:pt x="159540" y="2316584"/>
                      <a:pt x="159663" y="2314499"/>
                      <a:pt x="159786" y="2312537"/>
                    </a:cubicBezTo>
                    <a:moveTo>
                      <a:pt x="167388" y="2237856"/>
                    </a:moveTo>
                    <a:lnTo>
                      <a:pt x="17045" y="2341723"/>
                    </a:lnTo>
                    <a:cubicBezTo>
                      <a:pt x="16678" y="2344053"/>
                      <a:pt x="16310" y="2346383"/>
                      <a:pt x="15942" y="2348590"/>
                    </a:cubicBezTo>
                    <a:cubicBezTo>
                      <a:pt x="15574" y="2350920"/>
                      <a:pt x="15206" y="2353250"/>
                      <a:pt x="14961" y="2355457"/>
                    </a:cubicBezTo>
                    <a:cubicBezTo>
                      <a:pt x="14593" y="2357787"/>
                      <a:pt x="14348" y="2360117"/>
                      <a:pt x="13980" y="2362324"/>
                    </a:cubicBezTo>
                    <a:cubicBezTo>
                      <a:pt x="13612" y="2364654"/>
                      <a:pt x="13367" y="2366862"/>
                      <a:pt x="12999" y="2369191"/>
                    </a:cubicBezTo>
                    <a:lnTo>
                      <a:pt x="164445" y="2262750"/>
                    </a:lnTo>
                    <a:cubicBezTo>
                      <a:pt x="164691" y="2260665"/>
                      <a:pt x="164936" y="2258580"/>
                      <a:pt x="165181" y="2256496"/>
                    </a:cubicBezTo>
                    <a:cubicBezTo>
                      <a:pt x="165426" y="2254411"/>
                      <a:pt x="165672" y="2252326"/>
                      <a:pt x="165917" y="2250241"/>
                    </a:cubicBezTo>
                    <a:cubicBezTo>
                      <a:pt x="166162" y="2248157"/>
                      <a:pt x="166407" y="2246072"/>
                      <a:pt x="166653" y="2243987"/>
                    </a:cubicBezTo>
                    <a:cubicBezTo>
                      <a:pt x="166898" y="2241903"/>
                      <a:pt x="167143" y="2239818"/>
                      <a:pt x="167388" y="2237733"/>
                    </a:cubicBezTo>
                    <a:moveTo>
                      <a:pt x="179038" y="2162316"/>
                    </a:moveTo>
                    <a:lnTo>
                      <a:pt x="32006" y="2258335"/>
                    </a:lnTo>
                    <a:cubicBezTo>
                      <a:pt x="31516" y="2260665"/>
                      <a:pt x="31025" y="2262995"/>
                      <a:pt x="30535" y="2265325"/>
                    </a:cubicBezTo>
                    <a:cubicBezTo>
                      <a:pt x="30044" y="2267655"/>
                      <a:pt x="29554" y="2269985"/>
                      <a:pt x="29186" y="2272315"/>
                    </a:cubicBezTo>
                    <a:cubicBezTo>
                      <a:pt x="28695" y="2274645"/>
                      <a:pt x="28327" y="2276975"/>
                      <a:pt x="27837" y="2279304"/>
                    </a:cubicBezTo>
                    <a:cubicBezTo>
                      <a:pt x="27346" y="2281634"/>
                      <a:pt x="26978" y="2283964"/>
                      <a:pt x="26488" y="2286294"/>
                    </a:cubicBezTo>
                    <a:lnTo>
                      <a:pt x="174624" y="2187701"/>
                    </a:lnTo>
                    <a:cubicBezTo>
                      <a:pt x="174992" y="2185616"/>
                      <a:pt x="175359" y="2183531"/>
                      <a:pt x="175727" y="2181324"/>
                    </a:cubicBezTo>
                    <a:cubicBezTo>
                      <a:pt x="176095" y="2179239"/>
                      <a:pt x="176463" y="2177155"/>
                      <a:pt x="176831" y="2174947"/>
                    </a:cubicBezTo>
                    <a:cubicBezTo>
                      <a:pt x="177199" y="2172863"/>
                      <a:pt x="177567" y="2170778"/>
                      <a:pt x="177935" y="2168571"/>
                    </a:cubicBezTo>
                    <a:cubicBezTo>
                      <a:pt x="178302" y="2166486"/>
                      <a:pt x="178670" y="2164401"/>
                      <a:pt x="179038" y="2162194"/>
                    </a:cubicBezTo>
                    <a:moveTo>
                      <a:pt x="194735" y="2086287"/>
                    </a:moveTo>
                    <a:lnTo>
                      <a:pt x="51259" y="2174457"/>
                    </a:lnTo>
                    <a:cubicBezTo>
                      <a:pt x="50646" y="2176787"/>
                      <a:pt x="50033" y="2179116"/>
                      <a:pt x="49542" y="2181446"/>
                    </a:cubicBezTo>
                    <a:cubicBezTo>
                      <a:pt x="48929" y="2183776"/>
                      <a:pt x="48438" y="2186106"/>
                      <a:pt x="47825" y="2188436"/>
                    </a:cubicBezTo>
                    <a:cubicBezTo>
                      <a:pt x="47212" y="2190766"/>
                      <a:pt x="46722" y="2193096"/>
                      <a:pt x="46108" y="2195426"/>
                    </a:cubicBezTo>
                    <a:cubicBezTo>
                      <a:pt x="45495" y="2197756"/>
                      <a:pt x="45005" y="2200086"/>
                      <a:pt x="44392" y="2202416"/>
                    </a:cubicBezTo>
                    <a:lnTo>
                      <a:pt x="189216" y="2111548"/>
                    </a:lnTo>
                    <a:cubicBezTo>
                      <a:pt x="189707" y="2109463"/>
                      <a:pt x="190075" y="2107379"/>
                      <a:pt x="190565" y="2105171"/>
                    </a:cubicBezTo>
                    <a:cubicBezTo>
                      <a:pt x="191056" y="2103087"/>
                      <a:pt x="191546" y="2101002"/>
                      <a:pt x="191914" y="2098795"/>
                    </a:cubicBezTo>
                    <a:cubicBezTo>
                      <a:pt x="192405" y="2096710"/>
                      <a:pt x="192895" y="2094502"/>
                      <a:pt x="193386" y="2092418"/>
                    </a:cubicBezTo>
                    <a:cubicBezTo>
                      <a:pt x="193876" y="2090333"/>
                      <a:pt x="194367" y="2088126"/>
                      <a:pt x="194857" y="2086041"/>
                    </a:cubicBezTo>
                    <a:moveTo>
                      <a:pt x="214110" y="2009643"/>
                    </a:moveTo>
                    <a:lnTo>
                      <a:pt x="74313" y="2090333"/>
                    </a:lnTo>
                    <a:cubicBezTo>
                      <a:pt x="73577" y="2092663"/>
                      <a:pt x="72964" y="2094993"/>
                      <a:pt x="72228" y="2097323"/>
                    </a:cubicBezTo>
                    <a:cubicBezTo>
                      <a:pt x="71493" y="2099653"/>
                      <a:pt x="70880" y="2101983"/>
                      <a:pt x="70144" y="2104313"/>
                    </a:cubicBezTo>
                    <a:cubicBezTo>
                      <a:pt x="69408" y="2106643"/>
                      <a:pt x="68795" y="2108973"/>
                      <a:pt x="68182" y="2111303"/>
                    </a:cubicBezTo>
                    <a:cubicBezTo>
                      <a:pt x="67569" y="2113633"/>
                      <a:pt x="66833" y="2115963"/>
                      <a:pt x="66220" y="2118293"/>
                    </a:cubicBezTo>
                    <a:lnTo>
                      <a:pt x="207366" y="2035027"/>
                    </a:lnTo>
                    <a:cubicBezTo>
                      <a:pt x="207979" y="2032943"/>
                      <a:pt x="208469" y="2030736"/>
                      <a:pt x="209082" y="2028651"/>
                    </a:cubicBezTo>
                    <a:cubicBezTo>
                      <a:pt x="209696" y="2026566"/>
                      <a:pt x="210186" y="2024359"/>
                      <a:pt x="210799" y="2022274"/>
                    </a:cubicBezTo>
                    <a:cubicBezTo>
                      <a:pt x="211412" y="2020189"/>
                      <a:pt x="211903" y="2017982"/>
                      <a:pt x="212516" y="2015897"/>
                    </a:cubicBezTo>
                    <a:cubicBezTo>
                      <a:pt x="213129" y="2013813"/>
                      <a:pt x="213742" y="2011606"/>
                      <a:pt x="214233" y="2009521"/>
                    </a:cubicBezTo>
                    <a:moveTo>
                      <a:pt x="237410" y="1932633"/>
                    </a:moveTo>
                    <a:lnTo>
                      <a:pt x="101291" y="2006087"/>
                    </a:lnTo>
                    <a:cubicBezTo>
                      <a:pt x="100556" y="2008417"/>
                      <a:pt x="99697" y="2010747"/>
                      <a:pt x="98962" y="2013077"/>
                    </a:cubicBezTo>
                    <a:cubicBezTo>
                      <a:pt x="98226" y="2015407"/>
                      <a:pt x="97367" y="2017737"/>
                      <a:pt x="96632" y="2020067"/>
                    </a:cubicBezTo>
                    <a:cubicBezTo>
                      <a:pt x="95896" y="2022397"/>
                      <a:pt x="95037" y="2024727"/>
                      <a:pt x="94302" y="2027057"/>
                    </a:cubicBezTo>
                    <a:cubicBezTo>
                      <a:pt x="93566" y="2029387"/>
                      <a:pt x="92708" y="2031717"/>
                      <a:pt x="91972" y="2034047"/>
                    </a:cubicBezTo>
                    <a:lnTo>
                      <a:pt x="229316" y="1958262"/>
                    </a:lnTo>
                    <a:cubicBezTo>
                      <a:pt x="229929" y="1956177"/>
                      <a:pt x="230665" y="1953970"/>
                      <a:pt x="231278" y="1951885"/>
                    </a:cubicBezTo>
                    <a:cubicBezTo>
                      <a:pt x="231891" y="1949800"/>
                      <a:pt x="232627" y="1947593"/>
                      <a:pt x="233240" y="1945508"/>
                    </a:cubicBezTo>
                    <a:cubicBezTo>
                      <a:pt x="233853" y="1943424"/>
                      <a:pt x="234589" y="1941216"/>
                      <a:pt x="235325" y="1939132"/>
                    </a:cubicBezTo>
                    <a:cubicBezTo>
                      <a:pt x="236061" y="1937047"/>
                      <a:pt x="236674" y="1934840"/>
                      <a:pt x="237410" y="1932755"/>
                    </a:cubicBezTo>
                    <a:moveTo>
                      <a:pt x="264020" y="1855254"/>
                    </a:moveTo>
                    <a:lnTo>
                      <a:pt x="131949" y="1921596"/>
                    </a:lnTo>
                    <a:cubicBezTo>
                      <a:pt x="131090" y="1923926"/>
                      <a:pt x="130232" y="1926256"/>
                      <a:pt x="129251" y="1928586"/>
                    </a:cubicBezTo>
                    <a:cubicBezTo>
                      <a:pt x="128392" y="1930916"/>
                      <a:pt x="127534" y="1933245"/>
                      <a:pt x="126553" y="1935575"/>
                    </a:cubicBezTo>
                    <a:cubicBezTo>
                      <a:pt x="125695" y="1937905"/>
                      <a:pt x="124836" y="1940235"/>
                      <a:pt x="123978" y="1942565"/>
                    </a:cubicBezTo>
                    <a:cubicBezTo>
                      <a:pt x="123119" y="1944895"/>
                      <a:pt x="122261" y="1947225"/>
                      <a:pt x="121403" y="1949555"/>
                    </a:cubicBezTo>
                    <a:lnTo>
                      <a:pt x="254823" y="1881005"/>
                    </a:lnTo>
                    <a:cubicBezTo>
                      <a:pt x="255559" y="1878921"/>
                      <a:pt x="256294" y="1876714"/>
                      <a:pt x="257030" y="1874629"/>
                    </a:cubicBezTo>
                    <a:cubicBezTo>
                      <a:pt x="257766" y="1872422"/>
                      <a:pt x="258502" y="1870337"/>
                      <a:pt x="259360" y="1868130"/>
                    </a:cubicBezTo>
                    <a:cubicBezTo>
                      <a:pt x="260096" y="1865922"/>
                      <a:pt x="260954" y="1863837"/>
                      <a:pt x="261690" y="1861630"/>
                    </a:cubicBezTo>
                    <a:cubicBezTo>
                      <a:pt x="262426" y="1859423"/>
                      <a:pt x="263284" y="1857338"/>
                      <a:pt x="264020" y="1855131"/>
                    </a:cubicBezTo>
                    <a:moveTo>
                      <a:pt x="293942" y="1777997"/>
                    </a:moveTo>
                    <a:lnTo>
                      <a:pt x="165917" y="1837350"/>
                    </a:lnTo>
                    <a:cubicBezTo>
                      <a:pt x="164936" y="1839680"/>
                      <a:pt x="163955" y="1842010"/>
                      <a:pt x="162974" y="1844340"/>
                    </a:cubicBezTo>
                    <a:cubicBezTo>
                      <a:pt x="161993" y="1846669"/>
                      <a:pt x="161012" y="1848999"/>
                      <a:pt x="160031" y="1851329"/>
                    </a:cubicBezTo>
                    <a:cubicBezTo>
                      <a:pt x="159050" y="1853659"/>
                      <a:pt x="158069" y="1855989"/>
                      <a:pt x="157088" y="1858319"/>
                    </a:cubicBezTo>
                    <a:cubicBezTo>
                      <a:pt x="156107" y="1860649"/>
                      <a:pt x="155126" y="1862979"/>
                      <a:pt x="154145" y="1865309"/>
                    </a:cubicBezTo>
                    <a:lnTo>
                      <a:pt x="283518" y="1803627"/>
                    </a:lnTo>
                    <a:cubicBezTo>
                      <a:pt x="284377" y="1801419"/>
                      <a:pt x="285235" y="1799335"/>
                      <a:pt x="286093" y="1797127"/>
                    </a:cubicBezTo>
                    <a:cubicBezTo>
                      <a:pt x="286952" y="1794920"/>
                      <a:pt x="287810" y="1792835"/>
                      <a:pt x="288669" y="1790751"/>
                    </a:cubicBezTo>
                    <a:cubicBezTo>
                      <a:pt x="289527" y="1788666"/>
                      <a:pt x="290385" y="1786459"/>
                      <a:pt x="291244" y="1784374"/>
                    </a:cubicBezTo>
                    <a:cubicBezTo>
                      <a:pt x="292102" y="1782289"/>
                      <a:pt x="292961" y="1780082"/>
                      <a:pt x="293819" y="1777997"/>
                    </a:cubicBezTo>
                    <a:moveTo>
                      <a:pt x="327051" y="1700741"/>
                    </a:moveTo>
                    <a:lnTo>
                      <a:pt x="203196" y="1753349"/>
                    </a:lnTo>
                    <a:cubicBezTo>
                      <a:pt x="202093" y="1755679"/>
                      <a:pt x="200989" y="1758009"/>
                      <a:pt x="200008" y="1760339"/>
                    </a:cubicBezTo>
                    <a:cubicBezTo>
                      <a:pt x="198904" y="1762669"/>
                      <a:pt x="197923" y="1764999"/>
                      <a:pt x="196819" y="1767329"/>
                    </a:cubicBezTo>
                    <a:cubicBezTo>
                      <a:pt x="195716" y="1769659"/>
                      <a:pt x="194735" y="1771988"/>
                      <a:pt x="193631" y="1774318"/>
                    </a:cubicBezTo>
                    <a:cubicBezTo>
                      <a:pt x="192527" y="1776648"/>
                      <a:pt x="191546" y="1778978"/>
                      <a:pt x="190443" y="1781308"/>
                    </a:cubicBezTo>
                    <a:lnTo>
                      <a:pt x="315647" y="1726493"/>
                    </a:lnTo>
                    <a:cubicBezTo>
                      <a:pt x="316628" y="1724408"/>
                      <a:pt x="317486" y="1722201"/>
                      <a:pt x="318467" y="1720116"/>
                    </a:cubicBezTo>
                    <a:cubicBezTo>
                      <a:pt x="319448" y="1718032"/>
                      <a:pt x="320307" y="1715824"/>
                      <a:pt x="321288" y="1713740"/>
                    </a:cubicBezTo>
                    <a:cubicBezTo>
                      <a:pt x="322269" y="1711655"/>
                      <a:pt x="323127" y="1709448"/>
                      <a:pt x="324108" y="1707363"/>
                    </a:cubicBezTo>
                    <a:cubicBezTo>
                      <a:pt x="325089" y="1705278"/>
                      <a:pt x="326070" y="1703071"/>
                      <a:pt x="326929" y="1700986"/>
                    </a:cubicBezTo>
                    <a:moveTo>
                      <a:pt x="363104" y="1623730"/>
                    </a:moveTo>
                    <a:lnTo>
                      <a:pt x="243541" y="1669716"/>
                    </a:lnTo>
                    <a:cubicBezTo>
                      <a:pt x="242315" y="1672046"/>
                      <a:pt x="241211" y="1674376"/>
                      <a:pt x="240107" y="1676706"/>
                    </a:cubicBezTo>
                    <a:cubicBezTo>
                      <a:pt x="239004" y="1679036"/>
                      <a:pt x="237778" y="1681366"/>
                      <a:pt x="236674" y="1683695"/>
                    </a:cubicBezTo>
                    <a:cubicBezTo>
                      <a:pt x="235570" y="1686025"/>
                      <a:pt x="234344" y="1688355"/>
                      <a:pt x="233240" y="1690685"/>
                    </a:cubicBezTo>
                    <a:cubicBezTo>
                      <a:pt x="232137" y="1693015"/>
                      <a:pt x="230910" y="1695345"/>
                      <a:pt x="229807" y="1697675"/>
                    </a:cubicBezTo>
                    <a:lnTo>
                      <a:pt x="350841" y="1649482"/>
                    </a:lnTo>
                    <a:cubicBezTo>
                      <a:pt x="351822" y="1647397"/>
                      <a:pt x="352804" y="1645190"/>
                      <a:pt x="353907" y="1643105"/>
                    </a:cubicBezTo>
                    <a:cubicBezTo>
                      <a:pt x="355011" y="1641021"/>
                      <a:pt x="355992" y="1638813"/>
                      <a:pt x="356973" y="1636729"/>
                    </a:cubicBezTo>
                    <a:cubicBezTo>
                      <a:pt x="357954" y="1634644"/>
                      <a:pt x="359058" y="1632437"/>
                      <a:pt x="360039" y="1630352"/>
                    </a:cubicBezTo>
                    <a:cubicBezTo>
                      <a:pt x="361020" y="1628267"/>
                      <a:pt x="362123" y="1626060"/>
                      <a:pt x="363104" y="1623975"/>
                    </a:cubicBezTo>
                    <a:moveTo>
                      <a:pt x="401978" y="1546842"/>
                    </a:moveTo>
                    <a:lnTo>
                      <a:pt x="286707" y="1586574"/>
                    </a:lnTo>
                    <a:cubicBezTo>
                      <a:pt x="285480" y="1588904"/>
                      <a:pt x="284254" y="1591111"/>
                      <a:pt x="283028" y="1593441"/>
                    </a:cubicBezTo>
                    <a:cubicBezTo>
                      <a:pt x="281801" y="1595771"/>
                      <a:pt x="280575" y="1598101"/>
                      <a:pt x="279349" y="1600308"/>
                    </a:cubicBezTo>
                    <a:cubicBezTo>
                      <a:pt x="278122" y="1602638"/>
                      <a:pt x="276896" y="1604968"/>
                      <a:pt x="275670" y="1607175"/>
                    </a:cubicBezTo>
                    <a:cubicBezTo>
                      <a:pt x="274444" y="1609505"/>
                      <a:pt x="273217" y="1611835"/>
                      <a:pt x="271991" y="1614042"/>
                    </a:cubicBezTo>
                    <a:lnTo>
                      <a:pt x="388734" y="1572226"/>
                    </a:lnTo>
                    <a:cubicBezTo>
                      <a:pt x="389837" y="1570141"/>
                      <a:pt x="390941" y="1567934"/>
                      <a:pt x="392045" y="1565849"/>
                    </a:cubicBezTo>
                    <a:cubicBezTo>
                      <a:pt x="393148" y="1563764"/>
                      <a:pt x="394252" y="1561557"/>
                      <a:pt x="395356" y="1559472"/>
                    </a:cubicBezTo>
                    <a:cubicBezTo>
                      <a:pt x="396459" y="1557388"/>
                      <a:pt x="397563" y="1555180"/>
                      <a:pt x="398667" y="1553096"/>
                    </a:cubicBezTo>
                    <a:cubicBezTo>
                      <a:pt x="399770" y="1551011"/>
                      <a:pt x="400874" y="1548804"/>
                      <a:pt x="401978" y="1546719"/>
                    </a:cubicBezTo>
                    <a:moveTo>
                      <a:pt x="443672" y="1470321"/>
                    </a:moveTo>
                    <a:lnTo>
                      <a:pt x="332815" y="1503799"/>
                    </a:lnTo>
                    <a:cubicBezTo>
                      <a:pt x="331466" y="1506129"/>
                      <a:pt x="330117" y="1508459"/>
                      <a:pt x="328891" y="1510666"/>
                    </a:cubicBezTo>
                    <a:cubicBezTo>
                      <a:pt x="327542" y="1512996"/>
                      <a:pt x="326316" y="1515203"/>
                      <a:pt x="324967" y="1517533"/>
                    </a:cubicBezTo>
                    <a:cubicBezTo>
                      <a:pt x="323618" y="1519863"/>
                      <a:pt x="322391" y="1522071"/>
                      <a:pt x="321043" y="1524401"/>
                    </a:cubicBezTo>
                    <a:cubicBezTo>
                      <a:pt x="319694" y="1526731"/>
                      <a:pt x="318467" y="1528938"/>
                      <a:pt x="317118" y="1531268"/>
                    </a:cubicBezTo>
                    <a:lnTo>
                      <a:pt x="429569" y="1495705"/>
                    </a:lnTo>
                    <a:cubicBezTo>
                      <a:pt x="430673" y="1493621"/>
                      <a:pt x="431899" y="1491413"/>
                      <a:pt x="433125" y="1489329"/>
                    </a:cubicBezTo>
                    <a:cubicBezTo>
                      <a:pt x="434352" y="1487244"/>
                      <a:pt x="435455" y="1485037"/>
                      <a:pt x="436682" y="1482952"/>
                    </a:cubicBezTo>
                    <a:cubicBezTo>
                      <a:pt x="437908" y="1480867"/>
                      <a:pt x="439012" y="1478660"/>
                      <a:pt x="440238" y="1476575"/>
                    </a:cubicBezTo>
                    <a:cubicBezTo>
                      <a:pt x="441464" y="1474491"/>
                      <a:pt x="442691" y="1472283"/>
                      <a:pt x="443794" y="1470199"/>
                    </a:cubicBezTo>
                    <a:moveTo>
                      <a:pt x="487941" y="1394169"/>
                    </a:moveTo>
                    <a:lnTo>
                      <a:pt x="381376" y="1421760"/>
                    </a:lnTo>
                    <a:cubicBezTo>
                      <a:pt x="380027" y="1424090"/>
                      <a:pt x="378556" y="1426297"/>
                      <a:pt x="377207" y="1428627"/>
                    </a:cubicBezTo>
                    <a:cubicBezTo>
                      <a:pt x="375858" y="1430957"/>
                      <a:pt x="374386" y="1433165"/>
                      <a:pt x="373037" y="1435495"/>
                    </a:cubicBezTo>
                    <a:cubicBezTo>
                      <a:pt x="371688" y="1437825"/>
                      <a:pt x="370339" y="1440032"/>
                      <a:pt x="368868" y="1442362"/>
                    </a:cubicBezTo>
                    <a:cubicBezTo>
                      <a:pt x="367519" y="1444692"/>
                      <a:pt x="366170" y="1446899"/>
                      <a:pt x="364821" y="1449229"/>
                    </a:cubicBezTo>
                    <a:lnTo>
                      <a:pt x="472857" y="1419675"/>
                    </a:lnTo>
                    <a:cubicBezTo>
                      <a:pt x="474084" y="1417591"/>
                      <a:pt x="475310" y="1415383"/>
                      <a:pt x="476659" y="1413299"/>
                    </a:cubicBezTo>
                    <a:cubicBezTo>
                      <a:pt x="477885" y="1411214"/>
                      <a:pt x="479111" y="1409129"/>
                      <a:pt x="480460" y="1406922"/>
                    </a:cubicBezTo>
                    <a:cubicBezTo>
                      <a:pt x="481687" y="1404837"/>
                      <a:pt x="482913" y="1402753"/>
                      <a:pt x="484262" y="1400545"/>
                    </a:cubicBezTo>
                    <a:cubicBezTo>
                      <a:pt x="485488" y="1398461"/>
                      <a:pt x="486714" y="1396376"/>
                      <a:pt x="488063" y="1394169"/>
                    </a:cubicBezTo>
                    <a:moveTo>
                      <a:pt x="534662" y="1318506"/>
                    </a:moveTo>
                    <a:lnTo>
                      <a:pt x="432512" y="1340335"/>
                    </a:lnTo>
                    <a:cubicBezTo>
                      <a:pt x="431041" y="1342542"/>
                      <a:pt x="429569" y="1344872"/>
                      <a:pt x="428220" y="1347079"/>
                    </a:cubicBezTo>
                    <a:cubicBezTo>
                      <a:pt x="426749" y="1349286"/>
                      <a:pt x="425400" y="1351616"/>
                      <a:pt x="423928" y="1353824"/>
                    </a:cubicBezTo>
                    <a:cubicBezTo>
                      <a:pt x="422457" y="1356031"/>
                      <a:pt x="421108" y="1358361"/>
                      <a:pt x="419636" y="1360568"/>
                    </a:cubicBezTo>
                    <a:cubicBezTo>
                      <a:pt x="418165" y="1362776"/>
                      <a:pt x="416816" y="1365106"/>
                      <a:pt x="415344" y="1367313"/>
                    </a:cubicBezTo>
                    <a:lnTo>
                      <a:pt x="518843" y="1343645"/>
                    </a:lnTo>
                    <a:cubicBezTo>
                      <a:pt x="520192" y="1341561"/>
                      <a:pt x="521418" y="1339476"/>
                      <a:pt x="522767" y="1337391"/>
                    </a:cubicBezTo>
                    <a:cubicBezTo>
                      <a:pt x="524116" y="1335307"/>
                      <a:pt x="525465" y="1333222"/>
                      <a:pt x="526691" y="1331137"/>
                    </a:cubicBezTo>
                    <a:cubicBezTo>
                      <a:pt x="528040" y="1329053"/>
                      <a:pt x="529389" y="1326968"/>
                      <a:pt x="530616" y="1324883"/>
                    </a:cubicBezTo>
                    <a:cubicBezTo>
                      <a:pt x="531964" y="1322799"/>
                      <a:pt x="533313" y="1320714"/>
                      <a:pt x="534540" y="1318629"/>
                    </a:cubicBezTo>
                    <a:moveTo>
                      <a:pt x="583591" y="1243458"/>
                    </a:moveTo>
                    <a:lnTo>
                      <a:pt x="485856" y="1259767"/>
                    </a:lnTo>
                    <a:cubicBezTo>
                      <a:pt x="484384" y="1261975"/>
                      <a:pt x="482790" y="1264182"/>
                      <a:pt x="481319" y="1266512"/>
                    </a:cubicBezTo>
                    <a:cubicBezTo>
                      <a:pt x="479847" y="1268719"/>
                      <a:pt x="478253" y="1270927"/>
                      <a:pt x="476781" y="1273257"/>
                    </a:cubicBezTo>
                    <a:cubicBezTo>
                      <a:pt x="475310" y="1275464"/>
                      <a:pt x="473838" y="1277671"/>
                      <a:pt x="472244" y="1280001"/>
                    </a:cubicBezTo>
                    <a:cubicBezTo>
                      <a:pt x="470773" y="1282208"/>
                      <a:pt x="469301" y="1284416"/>
                      <a:pt x="467829" y="1286623"/>
                    </a:cubicBezTo>
                    <a:lnTo>
                      <a:pt x="567036" y="1268474"/>
                    </a:lnTo>
                    <a:cubicBezTo>
                      <a:pt x="568385" y="1266389"/>
                      <a:pt x="569734" y="1264304"/>
                      <a:pt x="571206" y="1262220"/>
                    </a:cubicBezTo>
                    <a:cubicBezTo>
                      <a:pt x="572555" y="1260135"/>
                      <a:pt x="573904" y="1258050"/>
                      <a:pt x="575375" y="1255966"/>
                    </a:cubicBezTo>
                    <a:cubicBezTo>
                      <a:pt x="576724" y="1253881"/>
                      <a:pt x="578073" y="1251796"/>
                      <a:pt x="579544" y="1249712"/>
                    </a:cubicBezTo>
                    <a:cubicBezTo>
                      <a:pt x="580893" y="1247627"/>
                      <a:pt x="582365" y="1245542"/>
                      <a:pt x="583714" y="1243458"/>
                    </a:cubicBezTo>
                    <a:moveTo>
                      <a:pt x="541407" y="1180181"/>
                    </a:moveTo>
                    <a:cubicBezTo>
                      <a:pt x="539813" y="1182388"/>
                      <a:pt x="538341" y="1184596"/>
                      <a:pt x="536747" y="1186803"/>
                    </a:cubicBezTo>
                    <a:cubicBezTo>
                      <a:pt x="535153" y="1189010"/>
                      <a:pt x="533681" y="1191218"/>
                      <a:pt x="532087" y="1193425"/>
                    </a:cubicBezTo>
                    <a:cubicBezTo>
                      <a:pt x="530493" y="1195632"/>
                      <a:pt x="529021" y="1197840"/>
                      <a:pt x="527427" y="1200047"/>
                    </a:cubicBezTo>
                    <a:cubicBezTo>
                      <a:pt x="525833" y="1202254"/>
                      <a:pt x="524361" y="1204462"/>
                      <a:pt x="522767" y="1206669"/>
                    </a:cubicBezTo>
                    <a:lnTo>
                      <a:pt x="617559" y="1193916"/>
                    </a:lnTo>
                    <a:cubicBezTo>
                      <a:pt x="619031" y="1191831"/>
                      <a:pt x="620380" y="1189869"/>
                      <a:pt x="621851" y="1187784"/>
                    </a:cubicBezTo>
                    <a:cubicBezTo>
                      <a:pt x="623323" y="1185699"/>
                      <a:pt x="624672" y="1183615"/>
                      <a:pt x="626143" y="1181653"/>
                    </a:cubicBezTo>
                    <a:cubicBezTo>
                      <a:pt x="627615" y="1179568"/>
                      <a:pt x="629087" y="1177483"/>
                      <a:pt x="630435" y="1175521"/>
                    </a:cubicBezTo>
                    <a:cubicBezTo>
                      <a:pt x="631907" y="1173437"/>
                      <a:pt x="633379" y="1171352"/>
                      <a:pt x="634850" y="1169390"/>
                    </a:cubicBezTo>
                    <a:lnTo>
                      <a:pt x="541407" y="1180426"/>
                    </a:lnTo>
                    <a:moveTo>
                      <a:pt x="599042" y="1101331"/>
                    </a:moveTo>
                    <a:cubicBezTo>
                      <a:pt x="597448" y="1103538"/>
                      <a:pt x="595731" y="1105623"/>
                      <a:pt x="594137" y="1107830"/>
                    </a:cubicBezTo>
                    <a:cubicBezTo>
                      <a:pt x="592543" y="1110037"/>
                      <a:pt x="590826" y="1112245"/>
                      <a:pt x="589232" y="1114329"/>
                    </a:cubicBezTo>
                    <a:cubicBezTo>
                      <a:pt x="587638" y="1116537"/>
                      <a:pt x="586044" y="1118744"/>
                      <a:pt x="584327" y="1120829"/>
                    </a:cubicBezTo>
                    <a:cubicBezTo>
                      <a:pt x="582610" y="1122913"/>
                      <a:pt x="581139" y="1125243"/>
                      <a:pt x="579544" y="1127328"/>
                    </a:cubicBezTo>
                    <a:lnTo>
                      <a:pt x="669922" y="1119848"/>
                    </a:lnTo>
                    <a:cubicBezTo>
                      <a:pt x="671393" y="1117763"/>
                      <a:pt x="672865" y="1115801"/>
                      <a:pt x="674337" y="1113716"/>
                    </a:cubicBezTo>
                    <a:cubicBezTo>
                      <a:pt x="675808" y="1111631"/>
                      <a:pt x="677280" y="1109669"/>
                      <a:pt x="678874" y="1107585"/>
                    </a:cubicBezTo>
                    <a:cubicBezTo>
                      <a:pt x="680345" y="1105500"/>
                      <a:pt x="681817" y="1103538"/>
                      <a:pt x="683411" y="1101453"/>
                    </a:cubicBezTo>
                    <a:cubicBezTo>
                      <a:pt x="684883" y="1099369"/>
                      <a:pt x="686477" y="1097406"/>
                      <a:pt x="687948" y="1095322"/>
                    </a:cubicBezTo>
                    <a:lnTo>
                      <a:pt x="599042" y="1101085"/>
                    </a:lnTo>
                    <a:moveTo>
                      <a:pt x="658640" y="1023339"/>
                    </a:moveTo>
                    <a:cubicBezTo>
                      <a:pt x="656923" y="1025546"/>
                      <a:pt x="655329" y="1027631"/>
                      <a:pt x="653612" y="1029838"/>
                    </a:cubicBezTo>
                    <a:cubicBezTo>
                      <a:pt x="651896" y="1032045"/>
                      <a:pt x="650301" y="1034130"/>
                      <a:pt x="648585" y="1036337"/>
                    </a:cubicBezTo>
                    <a:cubicBezTo>
                      <a:pt x="646868" y="1038545"/>
                      <a:pt x="645274" y="1040629"/>
                      <a:pt x="643557" y="1042837"/>
                    </a:cubicBezTo>
                    <a:cubicBezTo>
                      <a:pt x="641840" y="1045044"/>
                      <a:pt x="640246" y="1047129"/>
                      <a:pt x="638529" y="1049336"/>
                    </a:cubicBezTo>
                    <a:lnTo>
                      <a:pt x="724492" y="1047006"/>
                    </a:lnTo>
                    <a:cubicBezTo>
                      <a:pt x="726086" y="1044921"/>
                      <a:pt x="727558" y="1042959"/>
                      <a:pt x="729152" y="1040874"/>
                    </a:cubicBezTo>
                    <a:cubicBezTo>
                      <a:pt x="730746" y="1038790"/>
                      <a:pt x="732218" y="1036828"/>
                      <a:pt x="733812" y="1034743"/>
                    </a:cubicBezTo>
                    <a:cubicBezTo>
                      <a:pt x="735406" y="1032658"/>
                      <a:pt x="736877" y="1030696"/>
                      <a:pt x="738472" y="1028734"/>
                    </a:cubicBezTo>
                    <a:cubicBezTo>
                      <a:pt x="740066" y="1026772"/>
                      <a:pt x="741537" y="1024688"/>
                      <a:pt x="743132" y="1022725"/>
                    </a:cubicBezTo>
                    <a:lnTo>
                      <a:pt x="658763" y="1023339"/>
                    </a:lnTo>
                    <a:moveTo>
                      <a:pt x="720323" y="946328"/>
                    </a:moveTo>
                    <a:cubicBezTo>
                      <a:pt x="718606" y="948412"/>
                      <a:pt x="716889" y="950620"/>
                      <a:pt x="715172" y="952704"/>
                    </a:cubicBezTo>
                    <a:cubicBezTo>
                      <a:pt x="713455" y="954789"/>
                      <a:pt x="711738" y="956996"/>
                      <a:pt x="710022" y="959081"/>
                    </a:cubicBezTo>
                    <a:cubicBezTo>
                      <a:pt x="708305" y="961166"/>
                      <a:pt x="706588" y="963373"/>
                      <a:pt x="704871" y="965458"/>
                    </a:cubicBezTo>
                    <a:cubicBezTo>
                      <a:pt x="703154" y="967542"/>
                      <a:pt x="701438" y="969750"/>
                      <a:pt x="699721" y="971957"/>
                    </a:cubicBezTo>
                    <a:lnTo>
                      <a:pt x="781146" y="974655"/>
                    </a:lnTo>
                    <a:cubicBezTo>
                      <a:pt x="782741" y="972693"/>
                      <a:pt x="784335" y="970608"/>
                      <a:pt x="785929" y="968646"/>
                    </a:cubicBezTo>
                    <a:cubicBezTo>
                      <a:pt x="787523" y="966684"/>
                      <a:pt x="789117" y="964599"/>
                      <a:pt x="790712" y="962637"/>
                    </a:cubicBezTo>
                    <a:cubicBezTo>
                      <a:pt x="792306" y="960675"/>
                      <a:pt x="793900" y="958713"/>
                      <a:pt x="795494" y="956628"/>
                    </a:cubicBezTo>
                    <a:cubicBezTo>
                      <a:pt x="797088" y="954666"/>
                      <a:pt x="798682" y="952704"/>
                      <a:pt x="800277" y="950742"/>
                    </a:cubicBezTo>
                    <a:lnTo>
                      <a:pt x="720445" y="946328"/>
                    </a:lnTo>
                    <a:moveTo>
                      <a:pt x="783844" y="870298"/>
                    </a:moveTo>
                    <a:cubicBezTo>
                      <a:pt x="782005" y="872382"/>
                      <a:pt x="780288" y="874467"/>
                      <a:pt x="778449" y="876552"/>
                    </a:cubicBezTo>
                    <a:cubicBezTo>
                      <a:pt x="776609" y="878636"/>
                      <a:pt x="774892" y="880721"/>
                      <a:pt x="773053" y="882806"/>
                    </a:cubicBezTo>
                    <a:cubicBezTo>
                      <a:pt x="771214" y="884891"/>
                      <a:pt x="769497" y="886975"/>
                      <a:pt x="767657" y="889060"/>
                    </a:cubicBezTo>
                    <a:cubicBezTo>
                      <a:pt x="765941" y="891145"/>
                      <a:pt x="764101" y="893229"/>
                      <a:pt x="762384" y="895437"/>
                    </a:cubicBezTo>
                    <a:lnTo>
                      <a:pt x="839150" y="903285"/>
                    </a:lnTo>
                    <a:cubicBezTo>
                      <a:pt x="840867" y="901323"/>
                      <a:pt x="842461" y="899361"/>
                      <a:pt x="844055" y="897399"/>
                    </a:cubicBezTo>
                    <a:cubicBezTo>
                      <a:pt x="845649" y="895437"/>
                      <a:pt x="847366" y="893475"/>
                      <a:pt x="848960" y="891513"/>
                    </a:cubicBezTo>
                    <a:cubicBezTo>
                      <a:pt x="850554" y="889550"/>
                      <a:pt x="852271" y="887588"/>
                      <a:pt x="853865" y="885626"/>
                    </a:cubicBezTo>
                    <a:cubicBezTo>
                      <a:pt x="855582" y="883664"/>
                      <a:pt x="857176" y="881702"/>
                      <a:pt x="858893" y="879740"/>
                    </a:cubicBezTo>
                    <a:lnTo>
                      <a:pt x="783599" y="870298"/>
                    </a:lnTo>
                    <a:moveTo>
                      <a:pt x="849206" y="795494"/>
                    </a:moveTo>
                    <a:cubicBezTo>
                      <a:pt x="847366" y="797579"/>
                      <a:pt x="845527" y="799663"/>
                      <a:pt x="843687" y="801748"/>
                    </a:cubicBezTo>
                    <a:cubicBezTo>
                      <a:pt x="841848" y="803833"/>
                      <a:pt x="840008" y="805918"/>
                      <a:pt x="838169" y="808002"/>
                    </a:cubicBezTo>
                    <a:cubicBezTo>
                      <a:pt x="836329" y="810087"/>
                      <a:pt x="834490" y="812172"/>
                      <a:pt x="832651" y="814256"/>
                    </a:cubicBezTo>
                    <a:cubicBezTo>
                      <a:pt x="830811" y="816341"/>
                      <a:pt x="828972" y="818426"/>
                      <a:pt x="827132" y="820510"/>
                    </a:cubicBezTo>
                    <a:lnTo>
                      <a:pt x="899361" y="833264"/>
                    </a:lnTo>
                    <a:cubicBezTo>
                      <a:pt x="901078" y="831302"/>
                      <a:pt x="902794" y="829340"/>
                      <a:pt x="904511" y="827378"/>
                    </a:cubicBezTo>
                    <a:cubicBezTo>
                      <a:pt x="906228" y="825416"/>
                      <a:pt x="907945" y="823453"/>
                      <a:pt x="909662" y="821614"/>
                    </a:cubicBezTo>
                    <a:cubicBezTo>
                      <a:pt x="911378" y="819652"/>
                      <a:pt x="913095" y="817690"/>
                      <a:pt x="914812" y="815850"/>
                    </a:cubicBezTo>
                    <a:cubicBezTo>
                      <a:pt x="916529" y="813888"/>
                      <a:pt x="918246" y="811926"/>
                      <a:pt x="919962" y="810087"/>
                    </a:cubicBezTo>
                    <a:lnTo>
                      <a:pt x="849328" y="795739"/>
                    </a:lnTo>
                    <a:moveTo>
                      <a:pt x="916038" y="721794"/>
                    </a:moveTo>
                    <a:cubicBezTo>
                      <a:pt x="914199" y="723879"/>
                      <a:pt x="912237" y="725841"/>
                      <a:pt x="910397" y="727926"/>
                    </a:cubicBezTo>
                    <a:cubicBezTo>
                      <a:pt x="908558" y="730010"/>
                      <a:pt x="906596" y="731972"/>
                      <a:pt x="904756" y="734057"/>
                    </a:cubicBezTo>
                    <a:cubicBezTo>
                      <a:pt x="902917" y="736142"/>
                      <a:pt x="900955" y="738104"/>
                      <a:pt x="899115" y="740188"/>
                    </a:cubicBezTo>
                    <a:cubicBezTo>
                      <a:pt x="897276" y="742273"/>
                      <a:pt x="895437" y="744235"/>
                      <a:pt x="893475" y="746320"/>
                    </a:cubicBezTo>
                    <a:lnTo>
                      <a:pt x="961043" y="763856"/>
                    </a:lnTo>
                    <a:cubicBezTo>
                      <a:pt x="962760" y="761894"/>
                      <a:pt x="964477" y="760054"/>
                      <a:pt x="966316" y="758092"/>
                    </a:cubicBezTo>
                    <a:cubicBezTo>
                      <a:pt x="968156" y="756130"/>
                      <a:pt x="969750" y="754291"/>
                      <a:pt x="971589" y="752329"/>
                    </a:cubicBezTo>
                    <a:cubicBezTo>
                      <a:pt x="973306" y="750367"/>
                      <a:pt x="975023" y="748527"/>
                      <a:pt x="976862" y="746565"/>
                    </a:cubicBezTo>
                    <a:cubicBezTo>
                      <a:pt x="978579" y="744726"/>
                      <a:pt x="980419" y="742764"/>
                      <a:pt x="982135" y="740924"/>
                    </a:cubicBezTo>
                    <a:lnTo>
                      <a:pt x="916161" y="721794"/>
                    </a:lnTo>
                    <a:moveTo>
                      <a:pt x="984588" y="649320"/>
                    </a:moveTo>
                    <a:cubicBezTo>
                      <a:pt x="982626" y="651282"/>
                      <a:pt x="980786" y="653367"/>
                      <a:pt x="978824" y="655329"/>
                    </a:cubicBezTo>
                    <a:cubicBezTo>
                      <a:pt x="976862" y="657291"/>
                      <a:pt x="975023" y="659376"/>
                      <a:pt x="973061" y="661338"/>
                    </a:cubicBezTo>
                    <a:cubicBezTo>
                      <a:pt x="971099" y="663300"/>
                      <a:pt x="969259" y="665385"/>
                      <a:pt x="967297" y="667347"/>
                    </a:cubicBezTo>
                    <a:cubicBezTo>
                      <a:pt x="965335" y="669309"/>
                      <a:pt x="963496" y="671394"/>
                      <a:pt x="961534" y="673356"/>
                    </a:cubicBezTo>
                    <a:lnTo>
                      <a:pt x="1024442" y="695551"/>
                    </a:lnTo>
                    <a:cubicBezTo>
                      <a:pt x="1026282" y="693712"/>
                      <a:pt x="1027999" y="691750"/>
                      <a:pt x="1029838" y="689910"/>
                    </a:cubicBezTo>
                    <a:cubicBezTo>
                      <a:pt x="1031677" y="688071"/>
                      <a:pt x="1033394" y="686109"/>
                      <a:pt x="1035234" y="684270"/>
                    </a:cubicBezTo>
                    <a:cubicBezTo>
                      <a:pt x="1037073" y="682430"/>
                      <a:pt x="1038790" y="680468"/>
                      <a:pt x="1040629" y="678629"/>
                    </a:cubicBezTo>
                    <a:cubicBezTo>
                      <a:pt x="1042469" y="676789"/>
                      <a:pt x="1044186" y="674827"/>
                      <a:pt x="1046025" y="672988"/>
                    </a:cubicBezTo>
                    <a:lnTo>
                      <a:pt x="984711" y="649320"/>
                    </a:lnTo>
                    <a:moveTo>
                      <a:pt x="1054609" y="578195"/>
                    </a:moveTo>
                    <a:cubicBezTo>
                      <a:pt x="1052647" y="580158"/>
                      <a:pt x="1050685" y="582120"/>
                      <a:pt x="1048723" y="584082"/>
                    </a:cubicBezTo>
                    <a:cubicBezTo>
                      <a:pt x="1046761" y="586044"/>
                      <a:pt x="1044799" y="588006"/>
                      <a:pt x="1042837" y="589968"/>
                    </a:cubicBezTo>
                    <a:cubicBezTo>
                      <a:pt x="1040874" y="591930"/>
                      <a:pt x="1038913" y="593892"/>
                      <a:pt x="1036950" y="595854"/>
                    </a:cubicBezTo>
                    <a:cubicBezTo>
                      <a:pt x="1034988" y="597816"/>
                      <a:pt x="1033026" y="599778"/>
                      <a:pt x="1031064" y="601740"/>
                    </a:cubicBezTo>
                    <a:lnTo>
                      <a:pt x="1089190" y="628473"/>
                    </a:lnTo>
                    <a:cubicBezTo>
                      <a:pt x="1091030" y="626634"/>
                      <a:pt x="1092869" y="624795"/>
                      <a:pt x="1094586" y="622955"/>
                    </a:cubicBezTo>
                    <a:cubicBezTo>
                      <a:pt x="1096303" y="621116"/>
                      <a:pt x="1098265" y="619276"/>
                      <a:pt x="1100104" y="617437"/>
                    </a:cubicBezTo>
                    <a:cubicBezTo>
                      <a:pt x="1101944" y="615597"/>
                      <a:pt x="1103783" y="613758"/>
                      <a:pt x="1105623" y="611918"/>
                    </a:cubicBezTo>
                    <a:cubicBezTo>
                      <a:pt x="1107462" y="610079"/>
                      <a:pt x="1109302" y="608240"/>
                      <a:pt x="1111141" y="606400"/>
                    </a:cubicBezTo>
                    <a:lnTo>
                      <a:pt x="1054486" y="578195"/>
                    </a:lnTo>
                    <a:moveTo>
                      <a:pt x="1126102" y="508297"/>
                    </a:moveTo>
                    <a:cubicBezTo>
                      <a:pt x="1124140" y="510259"/>
                      <a:pt x="1122055" y="512098"/>
                      <a:pt x="1120093" y="514061"/>
                    </a:cubicBezTo>
                    <a:cubicBezTo>
                      <a:pt x="1118131" y="516023"/>
                      <a:pt x="1116046" y="517862"/>
                      <a:pt x="1114084" y="519824"/>
                    </a:cubicBezTo>
                    <a:cubicBezTo>
                      <a:pt x="1112122" y="521786"/>
                      <a:pt x="1110037" y="523748"/>
                      <a:pt x="1108075" y="525588"/>
                    </a:cubicBezTo>
                    <a:cubicBezTo>
                      <a:pt x="1106113" y="527550"/>
                      <a:pt x="1104029" y="529389"/>
                      <a:pt x="1102066" y="531351"/>
                    </a:cubicBezTo>
                    <a:lnTo>
                      <a:pt x="1155533" y="562622"/>
                    </a:lnTo>
                    <a:cubicBezTo>
                      <a:pt x="1157372" y="560782"/>
                      <a:pt x="1159212" y="558943"/>
                      <a:pt x="1161174" y="557226"/>
                    </a:cubicBezTo>
                    <a:cubicBezTo>
                      <a:pt x="1163013" y="555386"/>
                      <a:pt x="1164852" y="553547"/>
                      <a:pt x="1166815" y="551830"/>
                    </a:cubicBezTo>
                    <a:cubicBezTo>
                      <a:pt x="1168654" y="549991"/>
                      <a:pt x="1170616" y="548274"/>
                      <a:pt x="1172456" y="546435"/>
                    </a:cubicBezTo>
                    <a:cubicBezTo>
                      <a:pt x="1174295" y="544595"/>
                      <a:pt x="1176257" y="542878"/>
                      <a:pt x="1178096" y="541039"/>
                    </a:cubicBezTo>
                    <a:lnTo>
                      <a:pt x="1126102" y="508420"/>
                    </a:lnTo>
                    <a:moveTo>
                      <a:pt x="1199066" y="439625"/>
                    </a:moveTo>
                    <a:cubicBezTo>
                      <a:pt x="1196981" y="441464"/>
                      <a:pt x="1195019" y="443426"/>
                      <a:pt x="1192935" y="445266"/>
                    </a:cubicBezTo>
                    <a:cubicBezTo>
                      <a:pt x="1190850" y="447105"/>
                      <a:pt x="1188888" y="449067"/>
                      <a:pt x="1186803" y="450907"/>
                    </a:cubicBezTo>
                    <a:cubicBezTo>
                      <a:pt x="1184718" y="452746"/>
                      <a:pt x="1182756" y="454708"/>
                      <a:pt x="1180672" y="456548"/>
                    </a:cubicBezTo>
                    <a:cubicBezTo>
                      <a:pt x="1178587" y="458387"/>
                      <a:pt x="1176625" y="460349"/>
                      <a:pt x="1174540" y="462189"/>
                    </a:cubicBezTo>
                    <a:lnTo>
                      <a:pt x="1223224" y="497751"/>
                    </a:lnTo>
                    <a:cubicBezTo>
                      <a:pt x="1225063" y="496034"/>
                      <a:pt x="1227025" y="494195"/>
                      <a:pt x="1228865" y="492478"/>
                    </a:cubicBezTo>
                    <a:cubicBezTo>
                      <a:pt x="1230704" y="490761"/>
                      <a:pt x="1232666" y="488922"/>
                      <a:pt x="1234628" y="487205"/>
                    </a:cubicBezTo>
                    <a:cubicBezTo>
                      <a:pt x="1236590" y="485488"/>
                      <a:pt x="1238430" y="483649"/>
                      <a:pt x="1240392" y="481932"/>
                    </a:cubicBezTo>
                    <a:cubicBezTo>
                      <a:pt x="1242354" y="480215"/>
                      <a:pt x="1244193" y="478376"/>
                      <a:pt x="1246155" y="476659"/>
                    </a:cubicBezTo>
                    <a:lnTo>
                      <a:pt x="1199066" y="439625"/>
                    </a:lnTo>
                    <a:moveTo>
                      <a:pt x="1273134" y="372424"/>
                    </a:moveTo>
                    <a:cubicBezTo>
                      <a:pt x="1271049" y="374263"/>
                      <a:pt x="1268964" y="376103"/>
                      <a:pt x="1266880" y="377942"/>
                    </a:cubicBezTo>
                    <a:cubicBezTo>
                      <a:pt x="1264795" y="379782"/>
                      <a:pt x="1262710" y="381621"/>
                      <a:pt x="1260626" y="383461"/>
                    </a:cubicBezTo>
                    <a:cubicBezTo>
                      <a:pt x="1258541" y="385300"/>
                      <a:pt x="1256456" y="387140"/>
                      <a:pt x="1254372" y="388979"/>
                    </a:cubicBezTo>
                    <a:cubicBezTo>
                      <a:pt x="1252287" y="390818"/>
                      <a:pt x="1250202" y="392658"/>
                      <a:pt x="1248240" y="394497"/>
                    </a:cubicBezTo>
                    <a:lnTo>
                      <a:pt x="1292141" y="434474"/>
                    </a:lnTo>
                    <a:cubicBezTo>
                      <a:pt x="1294103" y="432758"/>
                      <a:pt x="1296066" y="430918"/>
                      <a:pt x="1297905" y="429201"/>
                    </a:cubicBezTo>
                    <a:cubicBezTo>
                      <a:pt x="1299867" y="427485"/>
                      <a:pt x="1301829" y="425768"/>
                      <a:pt x="1303668" y="423928"/>
                    </a:cubicBezTo>
                    <a:cubicBezTo>
                      <a:pt x="1305631" y="422211"/>
                      <a:pt x="1307593" y="420495"/>
                      <a:pt x="1309432" y="418778"/>
                    </a:cubicBezTo>
                    <a:cubicBezTo>
                      <a:pt x="1311394" y="417061"/>
                      <a:pt x="1313356" y="415344"/>
                      <a:pt x="1315318" y="413627"/>
                    </a:cubicBezTo>
                    <a:lnTo>
                      <a:pt x="1272889" y="372302"/>
                    </a:lnTo>
                    <a:moveTo>
                      <a:pt x="1348673" y="306695"/>
                    </a:moveTo>
                    <a:cubicBezTo>
                      <a:pt x="1346589" y="308535"/>
                      <a:pt x="1344504" y="310374"/>
                      <a:pt x="1342297" y="312091"/>
                    </a:cubicBezTo>
                    <a:cubicBezTo>
                      <a:pt x="1340212" y="313930"/>
                      <a:pt x="1338127" y="315770"/>
                      <a:pt x="1336043" y="317486"/>
                    </a:cubicBezTo>
                    <a:cubicBezTo>
                      <a:pt x="1333958" y="319326"/>
                      <a:pt x="1331873" y="321165"/>
                      <a:pt x="1329788" y="322882"/>
                    </a:cubicBezTo>
                    <a:cubicBezTo>
                      <a:pt x="1327704" y="324721"/>
                      <a:pt x="1325619" y="326561"/>
                      <a:pt x="1323534" y="328278"/>
                    </a:cubicBezTo>
                    <a:lnTo>
                      <a:pt x="1362653" y="372424"/>
                    </a:lnTo>
                    <a:cubicBezTo>
                      <a:pt x="1364615" y="370707"/>
                      <a:pt x="1366577" y="368991"/>
                      <a:pt x="1368539" y="367274"/>
                    </a:cubicBezTo>
                    <a:cubicBezTo>
                      <a:pt x="1370501" y="365557"/>
                      <a:pt x="1372463" y="363840"/>
                      <a:pt x="1374425" y="362123"/>
                    </a:cubicBezTo>
                    <a:cubicBezTo>
                      <a:pt x="1376387" y="360407"/>
                      <a:pt x="1378349" y="358690"/>
                      <a:pt x="1380312" y="357095"/>
                    </a:cubicBezTo>
                    <a:cubicBezTo>
                      <a:pt x="1382274" y="355379"/>
                      <a:pt x="1384236" y="353662"/>
                      <a:pt x="1386198" y="352068"/>
                    </a:cubicBezTo>
                    <a:lnTo>
                      <a:pt x="1348673" y="306572"/>
                    </a:lnTo>
                    <a:moveTo>
                      <a:pt x="1425316" y="242315"/>
                    </a:moveTo>
                    <a:cubicBezTo>
                      <a:pt x="1423109" y="244032"/>
                      <a:pt x="1421024" y="245871"/>
                      <a:pt x="1418817" y="247588"/>
                    </a:cubicBezTo>
                    <a:cubicBezTo>
                      <a:pt x="1416610" y="249305"/>
                      <a:pt x="1414525" y="251144"/>
                      <a:pt x="1412440" y="252861"/>
                    </a:cubicBezTo>
                    <a:cubicBezTo>
                      <a:pt x="1410356" y="254578"/>
                      <a:pt x="1408148" y="256417"/>
                      <a:pt x="1406064" y="258134"/>
                    </a:cubicBezTo>
                    <a:cubicBezTo>
                      <a:pt x="1403979" y="259973"/>
                      <a:pt x="1401772" y="261690"/>
                      <a:pt x="1399687" y="263530"/>
                    </a:cubicBezTo>
                    <a:lnTo>
                      <a:pt x="1434023" y="311845"/>
                    </a:lnTo>
                    <a:cubicBezTo>
                      <a:pt x="1435985" y="310129"/>
                      <a:pt x="1438070" y="308535"/>
                      <a:pt x="1440032" y="306818"/>
                    </a:cubicBezTo>
                    <a:cubicBezTo>
                      <a:pt x="1441994" y="305101"/>
                      <a:pt x="1444079" y="303507"/>
                      <a:pt x="1446041" y="301790"/>
                    </a:cubicBezTo>
                    <a:cubicBezTo>
                      <a:pt x="1448003" y="300073"/>
                      <a:pt x="1450087" y="298479"/>
                      <a:pt x="1452049" y="296762"/>
                    </a:cubicBezTo>
                    <a:cubicBezTo>
                      <a:pt x="1454012" y="295045"/>
                      <a:pt x="1456096" y="293451"/>
                      <a:pt x="1458058" y="291734"/>
                    </a:cubicBezTo>
                    <a:lnTo>
                      <a:pt x="1425439" y="242069"/>
                    </a:lnTo>
                    <a:moveTo>
                      <a:pt x="1503186" y="179406"/>
                    </a:moveTo>
                    <a:cubicBezTo>
                      <a:pt x="1500978" y="181123"/>
                      <a:pt x="1498771" y="182840"/>
                      <a:pt x="1496687" y="184557"/>
                    </a:cubicBezTo>
                    <a:cubicBezTo>
                      <a:pt x="1494479" y="186273"/>
                      <a:pt x="1492394" y="187990"/>
                      <a:pt x="1490187" y="189707"/>
                    </a:cubicBezTo>
                    <a:cubicBezTo>
                      <a:pt x="1487980" y="191424"/>
                      <a:pt x="1485895" y="193141"/>
                      <a:pt x="1483688" y="194857"/>
                    </a:cubicBezTo>
                    <a:cubicBezTo>
                      <a:pt x="1481480" y="196574"/>
                      <a:pt x="1479396" y="198291"/>
                      <a:pt x="1477188" y="200008"/>
                    </a:cubicBezTo>
                    <a:lnTo>
                      <a:pt x="1506619" y="252370"/>
                    </a:lnTo>
                    <a:cubicBezTo>
                      <a:pt x="1508581" y="250776"/>
                      <a:pt x="1510666" y="249182"/>
                      <a:pt x="1512751" y="247465"/>
                    </a:cubicBezTo>
                    <a:cubicBezTo>
                      <a:pt x="1514836" y="245871"/>
                      <a:pt x="1516798" y="244277"/>
                      <a:pt x="1518882" y="242560"/>
                    </a:cubicBezTo>
                    <a:cubicBezTo>
                      <a:pt x="1520967" y="240966"/>
                      <a:pt x="1522929" y="239372"/>
                      <a:pt x="1525014" y="237655"/>
                    </a:cubicBezTo>
                    <a:cubicBezTo>
                      <a:pt x="1527098" y="235938"/>
                      <a:pt x="1529061" y="234467"/>
                      <a:pt x="1531145" y="232872"/>
                    </a:cubicBezTo>
                    <a:lnTo>
                      <a:pt x="1503308" y="179161"/>
                    </a:lnTo>
                    <a:moveTo>
                      <a:pt x="1582159" y="118092"/>
                    </a:moveTo>
                    <a:cubicBezTo>
                      <a:pt x="1579951" y="119808"/>
                      <a:pt x="1577744" y="121403"/>
                      <a:pt x="1575537" y="123119"/>
                    </a:cubicBezTo>
                    <a:cubicBezTo>
                      <a:pt x="1573330" y="124836"/>
                      <a:pt x="1571122" y="126553"/>
                      <a:pt x="1568915" y="128147"/>
                    </a:cubicBezTo>
                    <a:cubicBezTo>
                      <a:pt x="1566708" y="129741"/>
                      <a:pt x="1564500" y="131581"/>
                      <a:pt x="1562293" y="133175"/>
                    </a:cubicBezTo>
                    <a:cubicBezTo>
                      <a:pt x="1560086" y="134892"/>
                      <a:pt x="1557878" y="136609"/>
                      <a:pt x="1555671" y="138203"/>
                    </a:cubicBezTo>
                    <a:lnTo>
                      <a:pt x="1580197" y="194612"/>
                    </a:lnTo>
                    <a:cubicBezTo>
                      <a:pt x="1582281" y="193018"/>
                      <a:pt x="1584366" y="191424"/>
                      <a:pt x="1586328" y="189830"/>
                    </a:cubicBezTo>
                    <a:cubicBezTo>
                      <a:pt x="1588413" y="188235"/>
                      <a:pt x="1590498" y="186641"/>
                      <a:pt x="1592460" y="185047"/>
                    </a:cubicBezTo>
                    <a:cubicBezTo>
                      <a:pt x="1594544" y="183453"/>
                      <a:pt x="1596629" y="181859"/>
                      <a:pt x="1598591" y="180265"/>
                    </a:cubicBezTo>
                    <a:cubicBezTo>
                      <a:pt x="1600553" y="178670"/>
                      <a:pt x="1602760" y="177076"/>
                      <a:pt x="1604845" y="175482"/>
                    </a:cubicBezTo>
                    <a:lnTo>
                      <a:pt x="1582036" y="117724"/>
                    </a:lnTo>
                    <a:moveTo>
                      <a:pt x="1662113" y="58249"/>
                    </a:moveTo>
                    <a:cubicBezTo>
                      <a:pt x="1659906" y="59843"/>
                      <a:pt x="1657698" y="61560"/>
                      <a:pt x="1655368" y="63154"/>
                    </a:cubicBezTo>
                    <a:cubicBezTo>
                      <a:pt x="1653038" y="64748"/>
                      <a:pt x="1650954" y="66465"/>
                      <a:pt x="1648624" y="68059"/>
                    </a:cubicBezTo>
                    <a:cubicBezTo>
                      <a:pt x="1646416" y="69653"/>
                      <a:pt x="1644209" y="71370"/>
                      <a:pt x="1641879" y="72964"/>
                    </a:cubicBezTo>
                    <a:cubicBezTo>
                      <a:pt x="1639549" y="74558"/>
                      <a:pt x="1637464" y="76275"/>
                      <a:pt x="1635135" y="77869"/>
                    </a:cubicBezTo>
                    <a:lnTo>
                      <a:pt x="1654510" y="138203"/>
                    </a:lnTo>
                    <a:cubicBezTo>
                      <a:pt x="1656595" y="136609"/>
                      <a:pt x="1658679" y="135137"/>
                      <a:pt x="1660764" y="133543"/>
                    </a:cubicBezTo>
                    <a:cubicBezTo>
                      <a:pt x="1662849" y="131949"/>
                      <a:pt x="1664933" y="130477"/>
                      <a:pt x="1667018" y="128883"/>
                    </a:cubicBezTo>
                    <a:cubicBezTo>
                      <a:pt x="1669103" y="127289"/>
                      <a:pt x="1671187" y="125817"/>
                      <a:pt x="1673272" y="124223"/>
                    </a:cubicBezTo>
                    <a:cubicBezTo>
                      <a:pt x="1675357" y="122629"/>
                      <a:pt x="1677441" y="121157"/>
                      <a:pt x="1679526" y="119686"/>
                    </a:cubicBezTo>
                    <a:lnTo>
                      <a:pt x="1661745" y="58003"/>
                    </a:lnTo>
                    <a:moveTo>
                      <a:pt x="1743171" y="123"/>
                    </a:moveTo>
                    <a:cubicBezTo>
                      <a:pt x="1740963" y="1717"/>
                      <a:pt x="1738633" y="3311"/>
                      <a:pt x="1736426" y="4905"/>
                    </a:cubicBezTo>
                    <a:cubicBezTo>
                      <a:pt x="1734219" y="6499"/>
                      <a:pt x="1731889" y="8094"/>
                      <a:pt x="1729682" y="9688"/>
                    </a:cubicBezTo>
                    <a:cubicBezTo>
                      <a:pt x="1727474" y="11282"/>
                      <a:pt x="1725144" y="12876"/>
                      <a:pt x="1722937" y="14470"/>
                    </a:cubicBezTo>
                    <a:cubicBezTo>
                      <a:pt x="1720729" y="16064"/>
                      <a:pt x="1718399" y="17659"/>
                      <a:pt x="1716192" y="19253"/>
                    </a:cubicBezTo>
                    <a:lnTo>
                      <a:pt x="1730417" y="83510"/>
                    </a:lnTo>
                    <a:cubicBezTo>
                      <a:pt x="1732502" y="82039"/>
                      <a:pt x="1734709" y="80445"/>
                      <a:pt x="1736794" y="78973"/>
                    </a:cubicBezTo>
                    <a:cubicBezTo>
                      <a:pt x="1738879" y="77501"/>
                      <a:pt x="1741086" y="76030"/>
                      <a:pt x="1743171" y="74436"/>
                    </a:cubicBezTo>
                    <a:cubicBezTo>
                      <a:pt x="1745255" y="72842"/>
                      <a:pt x="1747463" y="71493"/>
                      <a:pt x="1749547" y="70021"/>
                    </a:cubicBezTo>
                    <a:cubicBezTo>
                      <a:pt x="1751632" y="68550"/>
                      <a:pt x="1753839" y="67078"/>
                      <a:pt x="1755924" y="65606"/>
                    </a:cubicBezTo>
                    <a:lnTo>
                      <a:pt x="1750528" y="37647"/>
                    </a:lnTo>
                    <a:lnTo>
                      <a:pt x="1748566" y="27224"/>
                    </a:lnTo>
                    <a:lnTo>
                      <a:pt x="1743293"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D030E160-C28E-3A97-D6E2-BA33C7C05B0E}"/>
                  </a:ext>
                </a:extLst>
              </p:cNvPr>
              <p:cNvSpPr/>
              <p:nvPr/>
            </p:nvSpPr>
            <p:spPr>
              <a:xfrm>
                <a:off x="7522602" y="5415053"/>
                <a:ext cx="2353004" cy="754168"/>
              </a:xfrm>
              <a:custGeom>
                <a:avLst/>
                <a:gdLst>
                  <a:gd name="connsiteX0" fmla="*/ 655084 w 2353004"/>
                  <a:gd name="connsiteY0" fmla="*/ 482545 h 754168"/>
                  <a:gd name="connsiteX1" fmla="*/ 647481 w 2353004"/>
                  <a:gd name="connsiteY1" fmla="*/ 481319 h 754168"/>
                  <a:gd name="connsiteX2" fmla="*/ 639878 w 2353004"/>
                  <a:gd name="connsiteY2" fmla="*/ 480092 h 754168"/>
                  <a:gd name="connsiteX3" fmla="*/ 632398 w 2353004"/>
                  <a:gd name="connsiteY3" fmla="*/ 478866 h 754168"/>
                  <a:gd name="connsiteX4" fmla="*/ 624917 w 2353004"/>
                  <a:gd name="connsiteY4" fmla="*/ 477517 h 754168"/>
                  <a:gd name="connsiteX5" fmla="*/ 491252 w 2353004"/>
                  <a:gd name="connsiteY5" fmla="*/ 721672 h 754168"/>
                  <a:gd name="connsiteX6" fmla="*/ 499345 w 2353004"/>
                  <a:gd name="connsiteY6" fmla="*/ 723511 h 754168"/>
                  <a:gd name="connsiteX7" fmla="*/ 507561 w 2353004"/>
                  <a:gd name="connsiteY7" fmla="*/ 725350 h 754168"/>
                  <a:gd name="connsiteX8" fmla="*/ 515777 w 2353004"/>
                  <a:gd name="connsiteY8" fmla="*/ 727067 h 754168"/>
                  <a:gd name="connsiteX9" fmla="*/ 524116 w 2353004"/>
                  <a:gd name="connsiteY9" fmla="*/ 728784 h 754168"/>
                  <a:gd name="connsiteX10" fmla="*/ 655084 w 2353004"/>
                  <a:gd name="connsiteY10" fmla="*/ 482545 h 754168"/>
                  <a:gd name="connsiteX11" fmla="*/ 538832 w 2353004"/>
                  <a:gd name="connsiteY11" fmla="*/ 457896 h 754168"/>
                  <a:gd name="connsiteX12" fmla="*/ 398054 w 2353004"/>
                  <a:gd name="connsiteY12" fmla="*/ 695674 h 754168"/>
                  <a:gd name="connsiteX13" fmla="*/ 405534 w 2353004"/>
                  <a:gd name="connsiteY13" fmla="*/ 698127 h 754168"/>
                  <a:gd name="connsiteX14" fmla="*/ 413014 w 2353004"/>
                  <a:gd name="connsiteY14" fmla="*/ 700457 h 754168"/>
                  <a:gd name="connsiteX15" fmla="*/ 420617 w 2353004"/>
                  <a:gd name="connsiteY15" fmla="*/ 702787 h 754168"/>
                  <a:gd name="connsiteX16" fmla="*/ 428220 w 2353004"/>
                  <a:gd name="connsiteY16" fmla="*/ 705117 h 754168"/>
                  <a:gd name="connsiteX17" fmla="*/ 566791 w 2353004"/>
                  <a:gd name="connsiteY17" fmla="*/ 465132 h 754168"/>
                  <a:gd name="connsiteX18" fmla="*/ 559679 w 2353004"/>
                  <a:gd name="connsiteY18" fmla="*/ 463415 h 754168"/>
                  <a:gd name="connsiteX19" fmla="*/ 552689 w 2353004"/>
                  <a:gd name="connsiteY19" fmla="*/ 461576 h 754168"/>
                  <a:gd name="connsiteX20" fmla="*/ 545699 w 2353004"/>
                  <a:gd name="connsiteY20" fmla="*/ 459736 h 754168"/>
                  <a:gd name="connsiteX21" fmla="*/ 538832 w 2353004"/>
                  <a:gd name="connsiteY21" fmla="*/ 457774 h 754168"/>
                  <a:gd name="connsiteX22" fmla="*/ 749999 w 2353004"/>
                  <a:gd name="connsiteY22" fmla="*/ 493214 h 754168"/>
                  <a:gd name="connsiteX23" fmla="*/ 741905 w 2353004"/>
                  <a:gd name="connsiteY23" fmla="*/ 492601 h 754168"/>
                  <a:gd name="connsiteX24" fmla="*/ 733812 w 2353004"/>
                  <a:gd name="connsiteY24" fmla="*/ 491987 h 754168"/>
                  <a:gd name="connsiteX25" fmla="*/ 725718 w 2353004"/>
                  <a:gd name="connsiteY25" fmla="*/ 491252 h 754168"/>
                  <a:gd name="connsiteX26" fmla="*/ 717747 w 2353004"/>
                  <a:gd name="connsiteY26" fmla="*/ 490393 h 754168"/>
                  <a:gd name="connsiteX27" fmla="*/ 592420 w 2353004"/>
                  <a:gd name="connsiteY27" fmla="*/ 740434 h 754168"/>
                  <a:gd name="connsiteX28" fmla="*/ 601250 w 2353004"/>
                  <a:gd name="connsiteY28" fmla="*/ 741660 h 754168"/>
                  <a:gd name="connsiteX29" fmla="*/ 610079 w 2353004"/>
                  <a:gd name="connsiteY29" fmla="*/ 742764 h 754168"/>
                  <a:gd name="connsiteX30" fmla="*/ 618908 w 2353004"/>
                  <a:gd name="connsiteY30" fmla="*/ 743867 h 754168"/>
                  <a:gd name="connsiteX31" fmla="*/ 627860 w 2353004"/>
                  <a:gd name="connsiteY31" fmla="*/ 744971 h 754168"/>
                  <a:gd name="connsiteX32" fmla="*/ 750121 w 2353004"/>
                  <a:gd name="connsiteY32" fmla="*/ 493214 h 754168"/>
                  <a:gd name="connsiteX33" fmla="*/ 459491 w 2353004"/>
                  <a:gd name="connsiteY33" fmla="*/ 432144 h 754168"/>
                  <a:gd name="connsiteX34" fmla="*/ 312459 w 2353004"/>
                  <a:gd name="connsiteY34" fmla="*/ 662810 h 754168"/>
                  <a:gd name="connsiteX35" fmla="*/ 319326 w 2353004"/>
                  <a:gd name="connsiteY35" fmla="*/ 665875 h 754168"/>
                  <a:gd name="connsiteX36" fmla="*/ 326193 w 2353004"/>
                  <a:gd name="connsiteY36" fmla="*/ 668818 h 754168"/>
                  <a:gd name="connsiteX37" fmla="*/ 333183 w 2353004"/>
                  <a:gd name="connsiteY37" fmla="*/ 671761 h 754168"/>
                  <a:gd name="connsiteX38" fmla="*/ 340173 w 2353004"/>
                  <a:gd name="connsiteY38" fmla="*/ 674582 h 754168"/>
                  <a:gd name="connsiteX39" fmla="*/ 485365 w 2353004"/>
                  <a:gd name="connsiteY39" fmla="*/ 441587 h 754168"/>
                  <a:gd name="connsiteX40" fmla="*/ 478866 w 2353004"/>
                  <a:gd name="connsiteY40" fmla="*/ 439257 h 754168"/>
                  <a:gd name="connsiteX41" fmla="*/ 472367 w 2353004"/>
                  <a:gd name="connsiteY41" fmla="*/ 436927 h 754168"/>
                  <a:gd name="connsiteX42" fmla="*/ 465990 w 2353004"/>
                  <a:gd name="connsiteY42" fmla="*/ 434597 h 754168"/>
                  <a:gd name="connsiteX43" fmla="*/ 459613 w 2353004"/>
                  <a:gd name="connsiteY43" fmla="*/ 432144 h 754168"/>
                  <a:gd name="connsiteX44" fmla="*/ 851168 w 2353004"/>
                  <a:gd name="connsiteY44" fmla="*/ 496893 h 754168"/>
                  <a:gd name="connsiteX45" fmla="*/ 842461 w 2353004"/>
                  <a:gd name="connsiteY45" fmla="*/ 496893 h 754168"/>
                  <a:gd name="connsiteX46" fmla="*/ 833877 w 2353004"/>
                  <a:gd name="connsiteY46" fmla="*/ 496893 h 754168"/>
                  <a:gd name="connsiteX47" fmla="*/ 825293 w 2353004"/>
                  <a:gd name="connsiteY47" fmla="*/ 496770 h 754168"/>
                  <a:gd name="connsiteX48" fmla="*/ 816709 w 2353004"/>
                  <a:gd name="connsiteY48" fmla="*/ 496647 h 754168"/>
                  <a:gd name="connsiteX49" fmla="*/ 701070 w 2353004"/>
                  <a:gd name="connsiteY49" fmla="*/ 751593 h 754168"/>
                  <a:gd name="connsiteX50" fmla="*/ 710512 w 2353004"/>
                  <a:gd name="connsiteY50" fmla="*/ 752084 h 754168"/>
                  <a:gd name="connsiteX51" fmla="*/ 719955 w 2353004"/>
                  <a:gd name="connsiteY51" fmla="*/ 752574 h 754168"/>
                  <a:gd name="connsiteX52" fmla="*/ 729520 w 2353004"/>
                  <a:gd name="connsiteY52" fmla="*/ 752942 h 754168"/>
                  <a:gd name="connsiteX53" fmla="*/ 739085 w 2353004"/>
                  <a:gd name="connsiteY53" fmla="*/ 753310 h 754168"/>
                  <a:gd name="connsiteX54" fmla="*/ 851290 w 2353004"/>
                  <a:gd name="connsiteY54" fmla="*/ 496893 h 754168"/>
                  <a:gd name="connsiteX55" fmla="*/ 386894 w 2353004"/>
                  <a:gd name="connsiteY55" fmla="*/ 400506 h 754168"/>
                  <a:gd name="connsiteX56" fmla="*/ 234589 w 2353004"/>
                  <a:gd name="connsiteY56" fmla="*/ 623568 h 754168"/>
                  <a:gd name="connsiteX57" fmla="*/ 240721 w 2353004"/>
                  <a:gd name="connsiteY57" fmla="*/ 627125 h 754168"/>
                  <a:gd name="connsiteX58" fmla="*/ 246975 w 2353004"/>
                  <a:gd name="connsiteY58" fmla="*/ 630558 h 754168"/>
                  <a:gd name="connsiteX59" fmla="*/ 253229 w 2353004"/>
                  <a:gd name="connsiteY59" fmla="*/ 633992 h 754168"/>
                  <a:gd name="connsiteX60" fmla="*/ 259605 w 2353004"/>
                  <a:gd name="connsiteY60" fmla="*/ 637303 h 754168"/>
                  <a:gd name="connsiteX61" fmla="*/ 410194 w 2353004"/>
                  <a:gd name="connsiteY61" fmla="*/ 411666 h 754168"/>
                  <a:gd name="connsiteX62" fmla="*/ 404308 w 2353004"/>
                  <a:gd name="connsiteY62" fmla="*/ 408968 h 754168"/>
                  <a:gd name="connsiteX63" fmla="*/ 398421 w 2353004"/>
                  <a:gd name="connsiteY63" fmla="*/ 406147 h 754168"/>
                  <a:gd name="connsiteX64" fmla="*/ 392658 w 2353004"/>
                  <a:gd name="connsiteY64" fmla="*/ 403327 h 754168"/>
                  <a:gd name="connsiteX65" fmla="*/ 386894 w 2353004"/>
                  <a:gd name="connsiteY65" fmla="*/ 400506 h 754168"/>
                  <a:gd name="connsiteX66" fmla="*/ 958713 w 2353004"/>
                  <a:gd name="connsiteY66" fmla="*/ 493214 h 754168"/>
                  <a:gd name="connsiteX67" fmla="*/ 949516 w 2353004"/>
                  <a:gd name="connsiteY67" fmla="*/ 493827 h 754168"/>
                  <a:gd name="connsiteX68" fmla="*/ 940441 w 2353004"/>
                  <a:gd name="connsiteY68" fmla="*/ 494317 h 754168"/>
                  <a:gd name="connsiteX69" fmla="*/ 931367 w 2353004"/>
                  <a:gd name="connsiteY69" fmla="*/ 494808 h 754168"/>
                  <a:gd name="connsiteX70" fmla="*/ 922292 w 2353004"/>
                  <a:gd name="connsiteY70" fmla="*/ 495299 h 754168"/>
                  <a:gd name="connsiteX71" fmla="*/ 817445 w 2353004"/>
                  <a:gd name="connsiteY71" fmla="*/ 754168 h 754168"/>
                  <a:gd name="connsiteX72" fmla="*/ 827500 w 2353004"/>
                  <a:gd name="connsiteY72" fmla="*/ 754045 h 754168"/>
                  <a:gd name="connsiteX73" fmla="*/ 837556 w 2353004"/>
                  <a:gd name="connsiteY73" fmla="*/ 753800 h 754168"/>
                  <a:gd name="connsiteX74" fmla="*/ 847734 w 2353004"/>
                  <a:gd name="connsiteY74" fmla="*/ 753555 h 754168"/>
                  <a:gd name="connsiteX75" fmla="*/ 857912 w 2353004"/>
                  <a:gd name="connsiteY75" fmla="*/ 753187 h 754168"/>
                  <a:gd name="connsiteX76" fmla="*/ 958836 w 2353004"/>
                  <a:gd name="connsiteY76" fmla="*/ 493214 h 754168"/>
                  <a:gd name="connsiteX77" fmla="*/ 321165 w 2353004"/>
                  <a:gd name="connsiteY77" fmla="*/ 363472 h 754168"/>
                  <a:gd name="connsiteX78" fmla="*/ 164568 w 2353004"/>
                  <a:gd name="connsiteY78" fmla="*/ 578563 h 754168"/>
                  <a:gd name="connsiteX79" fmla="*/ 170086 w 2353004"/>
                  <a:gd name="connsiteY79" fmla="*/ 582488 h 754168"/>
                  <a:gd name="connsiteX80" fmla="*/ 175727 w 2353004"/>
                  <a:gd name="connsiteY80" fmla="*/ 586412 h 754168"/>
                  <a:gd name="connsiteX81" fmla="*/ 181368 w 2353004"/>
                  <a:gd name="connsiteY81" fmla="*/ 590336 h 754168"/>
                  <a:gd name="connsiteX82" fmla="*/ 187132 w 2353004"/>
                  <a:gd name="connsiteY82" fmla="*/ 594137 h 754168"/>
                  <a:gd name="connsiteX83" fmla="*/ 342257 w 2353004"/>
                  <a:gd name="connsiteY83" fmla="*/ 376471 h 754168"/>
                  <a:gd name="connsiteX84" fmla="*/ 336862 w 2353004"/>
                  <a:gd name="connsiteY84" fmla="*/ 373283 h 754168"/>
                  <a:gd name="connsiteX85" fmla="*/ 331589 w 2353004"/>
                  <a:gd name="connsiteY85" fmla="*/ 370094 h 754168"/>
                  <a:gd name="connsiteX86" fmla="*/ 326316 w 2353004"/>
                  <a:gd name="connsiteY86" fmla="*/ 366906 h 754168"/>
                  <a:gd name="connsiteX87" fmla="*/ 321043 w 2353004"/>
                  <a:gd name="connsiteY87" fmla="*/ 363595 h 754168"/>
                  <a:gd name="connsiteX88" fmla="*/ 1072390 w 2353004"/>
                  <a:gd name="connsiteY88" fmla="*/ 481441 h 754168"/>
                  <a:gd name="connsiteX89" fmla="*/ 1062703 w 2353004"/>
                  <a:gd name="connsiteY89" fmla="*/ 482790 h 754168"/>
                  <a:gd name="connsiteX90" fmla="*/ 1053015 w 2353004"/>
                  <a:gd name="connsiteY90" fmla="*/ 484017 h 754168"/>
                  <a:gd name="connsiteX91" fmla="*/ 1043450 w 2353004"/>
                  <a:gd name="connsiteY91" fmla="*/ 485243 h 754168"/>
                  <a:gd name="connsiteX92" fmla="*/ 1033885 w 2353004"/>
                  <a:gd name="connsiteY92" fmla="*/ 486347 h 754168"/>
                  <a:gd name="connsiteX93" fmla="*/ 941177 w 2353004"/>
                  <a:gd name="connsiteY93" fmla="*/ 748159 h 754168"/>
                  <a:gd name="connsiteX94" fmla="*/ 951846 w 2353004"/>
                  <a:gd name="connsiteY94" fmla="*/ 747301 h 754168"/>
                  <a:gd name="connsiteX95" fmla="*/ 962515 w 2353004"/>
                  <a:gd name="connsiteY95" fmla="*/ 746320 h 754168"/>
                  <a:gd name="connsiteX96" fmla="*/ 973183 w 2353004"/>
                  <a:gd name="connsiteY96" fmla="*/ 745339 h 754168"/>
                  <a:gd name="connsiteX97" fmla="*/ 983975 w 2353004"/>
                  <a:gd name="connsiteY97" fmla="*/ 744235 h 754168"/>
                  <a:gd name="connsiteX98" fmla="*/ 1072390 w 2353004"/>
                  <a:gd name="connsiteY98" fmla="*/ 481564 h 754168"/>
                  <a:gd name="connsiteX99" fmla="*/ 262181 w 2353004"/>
                  <a:gd name="connsiteY99" fmla="*/ 321288 h 754168"/>
                  <a:gd name="connsiteX100" fmla="*/ 102273 w 2353004"/>
                  <a:gd name="connsiteY100" fmla="*/ 527918 h 754168"/>
                  <a:gd name="connsiteX101" fmla="*/ 107178 w 2353004"/>
                  <a:gd name="connsiteY101" fmla="*/ 532332 h 754168"/>
                  <a:gd name="connsiteX102" fmla="*/ 112206 w 2353004"/>
                  <a:gd name="connsiteY102" fmla="*/ 536747 h 754168"/>
                  <a:gd name="connsiteX103" fmla="*/ 117233 w 2353004"/>
                  <a:gd name="connsiteY103" fmla="*/ 541039 h 754168"/>
                  <a:gd name="connsiteX104" fmla="*/ 122261 w 2353004"/>
                  <a:gd name="connsiteY104" fmla="*/ 545331 h 754168"/>
                  <a:gd name="connsiteX105" fmla="*/ 281066 w 2353004"/>
                  <a:gd name="connsiteY105" fmla="*/ 336003 h 754168"/>
                  <a:gd name="connsiteX106" fmla="*/ 276283 w 2353004"/>
                  <a:gd name="connsiteY106" fmla="*/ 332325 h 754168"/>
                  <a:gd name="connsiteX107" fmla="*/ 271501 w 2353004"/>
                  <a:gd name="connsiteY107" fmla="*/ 328646 h 754168"/>
                  <a:gd name="connsiteX108" fmla="*/ 266841 w 2353004"/>
                  <a:gd name="connsiteY108" fmla="*/ 324967 h 754168"/>
                  <a:gd name="connsiteX109" fmla="*/ 262181 w 2353004"/>
                  <a:gd name="connsiteY109" fmla="*/ 321288 h 754168"/>
                  <a:gd name="connsiteX110" fmla="*/ 1191708 w 2353004"/>
                  <a:gd name="connsiteY110" fmla="*/ 461698 h 754168"/>
                  <a:gd name="connsiteX111" fmla="*/ 1181653 w 2353004"/>
                  <a:gd name="connsiteY111" fmla="*/ 463660 h 754168"/>
                  <a:gd name="connsiteX112" fmla="*/ 1171597 w 2353004"/>
                  <a:gd name="connsiteY112" fmla="*/ 465622 h 754168"/>
                  <a:gd name="connsiteX113" fmla="*/ 1161542 w 2353004"/>
                  <a:gd name="connsiteY113" fmla="*/ 467462 h 754168"/>
                  <a:gd name="connsiteX114" fmla="*/ 1151486 w 2353004"/>
                  <a:gd name="connsiteY114" fmla="*/ 469301 h 754168"/>
                  <a:gd name="connsiteX115" fmla="*/ 1072145 w 2353004"/>
                  <a:gd name="connsiteY115" fmla="*/ 732831 h 754168"/>
                  <a:gd name="connsiteX116" fmla="*/ 1083304 w 2353004"/>
                  <a:gd name="connsiteY116" fmla="*/ 731114 h 754168"/>
                  <a:gd name="connsiteX117" fmla="*/ 1094586 w 2353004"/>
                  <a:gd name="connsiteY117" fmla="*/ 729397 h 754168"/>
                  <a:gd name="connsiteX118" fmla="*/ 1105868 w 2353004"/>
                  <a:gd name="connsiteY118" fmla="*/ 727558 h 754168"/>
                  <a:gd name="connsiteX119" fmla="*/ 1117150 w 2353004"/>
                  <a:gd name="connsiteY119" fmla="*/ 725718 h 754168"/>
                  <a:gd name="connsiteX120" fmla="*/ 1191831 w 2353004"/>
                  <a:gd name="connsiteY120" fmla="*/ 461698 h 754168"/>
                  <a:gd name="connsiteX121" fmla="*/ 209941 w 2353004"/>
                  <a:gd name="connsiteY121" fmla="*/ 274444 h 754168"/>
                  <a:gd name="connsiteX122" fmla="*/ 47457 w 2353004"/>
                  <a:gd name="connsiteY122" fmla="*/ 472489 h 754168"/>
                  <a:gd name="connsiteX123" fmla="*/ 51749 w 2353004"/>
                  <a:gd name="connsiteY123" fmla="*/ 477272 h 754168"/>
                  <a:gd name="connsiteX124" fmla="*/ 56041 w 2353004"/>
                  <a:gd name="connsiteY124" fmla="*/ 482054 h 754168"/>
                  <a:gd name="connsiteX125" fmla="*/ 60456 w 2353004"/>
                  <a:gd name="connsiteY125" fmla="*/ 486837 h 754168"/>
                  <a:gd name="connsiteX126" fmla="*/ 64871 w 2353004"/>
                  <a:gd name="connsiteY126" fmla="*/ 491619 h 754168"/>
                  <a:gd name="connsiteX127" fmla="*/ 226618 w 2353004"/>
                  <a:gd name="connsiteY127" fmla="*/ 290753 h 754168"/>
                  <a:gd name="connsiteX128" fmla="*/ 222326 w 2353004"/>
                  <a:gd name="connsiteY128" fmla="*/ 286707 h 754168"/>
                  <a:gd name="connsiteX129" fmla="*/ 218157 w 2353004"/>
                  <a:gd name="connsiteY129" fmla="*/ 282660 h 754168"/>
                  <a:gd name="connsiteX130" fmla="*/ 213987 w 2353004"/>
                  <a:gd name="connsiteY130" fmla="*/ 278613 h 754168"/>
                  <a:gd name="connsiteX131" fmla="*/ 209941 w 2353004"/>
                  <a:gd name="connsiteY131" fmla="*/ 274566 h 754168"/>
                  <a:gd name="connsiteX132" fmla="*/ 1316422 w 2353004"/>
                  <a:gd name="connsiteY132" fmla="*/ 433616 h 754168"/>
                  <a:gd name="connsiteX133" fmla="*/ 1305876 w 2353004"/>
                  <a:gd name="connsiteY133" fmla="*/ 436191 h 754168"/>
                  <a:gd name="connsiteX134" fmla="*/ 1295330 w 2353004"/>
                  <a:gd name="connsiteY134" fmla="*/ 438766 h 754168"/>
                  <a:gd name="connsiteX135" fmla="*/ 1284784 w 2353004"/>
                  <a:gd name="connsiteY135" fmla="*/ 441342 h 754168"/>
                  <a:gd name="connsiteX136" fmla="*/ 1274360 w 2353004"/>
                  <a:gd name="connsiteY136" fmla="*/ 443917 h 754168"/>
                  <a:gd name="connsiteX137" fmla="*/ 1209367 w 2353004"/>
                  <a:gd name="connsiteY137" fmla="*/ 708060 h 754168"/>
                  <a:gd name="connsiteX138" fmla="*/ 1221139 w 2353004"/>
                  <a:gd name="connsiteY138" fmla="*/ 705607 h 754168"/>
                  <a:gd name="connsiteX139" fmla="*/ 1232911 w 2353004"/>
                  <a:gd name="connsiteY139" fmla="*/ 703032 h 754168"/>
                  <a:gd name="connsiteX140" fmla="*/ 1244684 w 2353004"/>
                  <a:gd name="connsiteY140" fmla="*/ 700334 h 754168"/>
                  <a:gd name="connsiteX141" fmla="*/ 1256579 w 2353004"/>
                  <a:gd name="connsiteY141" fmla="*/ 697636 h 754168"/>
                  <a:gd name="connsiteX142" fmla="*/ 1316422 w 2353004"/>
                  <a:gd name="connsiteY142" fmla="*/ 433616 h 754168"/>
                  <a:gd name="connsiteX143" fmla="*/ 164078 w 2353004"/>
                  <a:gd name="connsiteY143" fmla="*/ 223430 h 754168"/>
                  <a:gd name="connsiteX144" fmla="*/ 95405 w 2353004"/>
                  <a:gd name="connsiteY144" fmla="*/ 302526 h 754168"/>
                  <a:gd name="connsiteX145" fmla="*/ 69408 w 2353004"/>
                  <a:gd name="connsiteY145" fmla="*/ 332447 h 754168"/>
                  <a:gd name="connsiteX146" fmla="*/ 0 w 2353004"/>
                  <a:gd name="connsiteY146" fmla="*/ 412401 h 754168"/>
                  <a:gd name="connsiteX147" fmla="*/ 3679 w 2353004"/>
                  <a:gd name="connsiteY147" fmla="*/ 417552 h 754168"/>
                  <a:gd name="connsiteX148" fmla="*/ 7480 w 2353004"/>
                  <a:gd name="connsiteY148" fmla="*/ 422702 h 754168"/>
                  <a:gd name="connsiteX149" fmla="*/ 11282 w 2353004"/>
                  <a:gd name="connsiteY149" fmla="*/ 427853 h 754168"/>
                  <a:gd name="connsiteX150" fmla="*/ 15083 w 2353004"/>
                  <a:gd name="connsiteY150" fmla="*/ 432880 h 754168"/>
                  <a:gd name="connsiteX151" fmla="*/ 178670 w 2353004"/>
                  <a:gd name="connsiteY151" fmla="*/ 240843 h 754168"/>
                  <a:gd name="connsiteX152" fmla="*/ 174991 w 2353004"/>
                  <a:gd name="connsiteY152" fmla="*/ 236551 h 754168"/>
                  <a:gd name="connsiteX153" fmla="*/ 171313 w 2353004"/>
                  <a:gd name="connsiteY153" fmla="*/ 232259 h 754168"/>
                  <a:gd name="connsiteX154" fmla="*/ 167634 w 2353004"/>
                  <a:gd name="connsiteY154" fmla="*/ 227845 h 754168"/>
                  <a:gd name="connsiteX155" fmla="*/ 164078 w 2353004"/>
                  <a:gd name="connsiteY155" fmla="*/ 223430 h 754168"/>
                  <a:gd name="connsiteX156" fmla="*/ 1445795 w 2353004"/>
                  <a:gd name="connsiteY156" fmla="*/ 396950 h 754168"/>
                  <a:gd name="connsiteX157" fmla="*/ 1434881 w 2353004"/>
                  <a:gd name="connsiteY157" fmla="*/ 400261 h 754168"/>
                  <a:gd name="connsiteX158" fmla="*/ 1423967 w 2353004"/>
                  <a:gd name="connsiteY158" fmla="*/ 403572 h 754168"/>
                  <a:gd name="connsiteX159" fmla="*/ 1413053 w 2353004"/>
                  <a:gd name="connsiteY159" fmla="*/ 406883 h 754168"/>
                  <a:gd name="connsiteX160" fmla="*/ 1402262 w 2353004"/>
                  <a:gd name="connsiteY160" fmla="*/ 410071 h 754168"/>
                  <a:gd name="connsiteX161" fmla="*/ 1352843 w 2353004"/>
                  <a:gd name="connsiteY161" fmla="*/ 673356 h 754168"/>
                  <a:gd name="connsiteX162" fmla="*/ 1364983 w 2353004"/>
                  <a:gd name="connsiteY162" fmla="*/ 670045 h 754168"/>
                  <a:gd name="connsiteX163" fmla="*/ 1377246 w 2353004"/>
                  <a:gd name="connsiteY163" fmla="*/ 666611 h 754168"/>
                  <a:gd name="connsiteX164" fmla="*/ 1389509 w 2353004"/>
                  <a:gd name="connsiteY164" fmla="*/ 663178 h 754168"/>
                  <a:gd name="connsiteX165" fmla="*/ 1401894 w 2353004"/>
                  <a:gd name="connsiteY165" fmla="*/ 659621 h 754168"/>
                  <a:gd name="connsiteX166" fmla="*/ 1445795 w 2353004"/>
                  <a:gd name="connsiteY166" fmla="*/ 396950 h 754168"/>
                  <a:gd name="connsiteX167" fmla="*/ 1579338 w 2353004"/>
                  <a:gd name="connsiteY167" fmla="*/ 351700 h 754168"/>
                  <a:gd name="connsiteX168" fmla="*/ 1568056 w 2353004"/>
                  <a:gd name="connsiteY168" fmla="*/ 355869 h 754168"/>
                  <a:gd name="connsiteX169" fmla="*/ 1556775 w 2353004"/>
                  <a:gd name="connsiteY169" fmla="*/ 359916 h 754168"/>
                  <a:gd name="connsiteX170" fmla="*/ 1545493 w 2353004"/>
                  <a:gd name="connsiteY170" fmla="*/ 363840 h 754168"/>
                  <a:gd name="connsiteX171" fmla="*/ 1534333 w 2353004"/>
                  <a:gd name="connsiteY171" fmla="*/ 367764 h 754168"/>
                  <a:gd name="connsiteX172" fmla="*/ 1501469 w 2353004"/>
                  <a:gd name="connsiteY172" fmla="*/ 628841 h 754168"/>
                  <a:gd name="connsiteX173" fmla="*/ 1514100 w 2353004"/>
                  <a:gd name="connsiteY173" fmla="*/ 624672 h 754168"/>
                  <a:gd name="connsiteX174" fmla="*/ 1526731 w 2353004"/>
                  <a:gd name="connsiteY174" fmla="*/ 620380 h 754168"/>
                  <a:gd name="connsiteX175" fmla="*/ 1539484 w 2353004"/>
                  <a:gd name="connsiteY175" fmla="*/ 616088 h 754168"/>
                  <a:gd name="connsiteX176" fmla="*/ 1552237 w 2353004"/>
                  <a:gd name="connsiteY176" fmla="*/ 611673 h 754168"/>
                  <a:gd name="connsiteX177" fmla="*/ 1579216 w 2353004"/>
                  <a:gd name="connsiteY177" fmla="*/ 351577 h 754168"/>
                  <a:gd name="connsiteX178" fmla="*/ 1716560 w 2353004"/>
                  <a:gd name="connsiteY178" fmla="*/ 297989 h 754168"/>
                  <a:gd name="connsiteX179" fmla="*/ 1705033 w 2353004"/>
                  <a:gd name="connsiteY179" fmla="*/ 302771 h 754168"/>
                  <a:gd name="connsiteX180" fmla="*/ 1693506 w 2353004"/>
                  <a:gd name="connsiteY180" fmla="*/ 307554 h 754168"/>
                  <a:gd name="connsiteX181" fmla="*/ 1681979 w 2353004"/>
                  <a:gd name="connsiteY181" fmla="*/ 312213 h 754168"/>
                  <a:gd name="connsiteX182" fmla="*/ 1670452 w 2353004"/>
                  <a:gd name="connsiteY182" fmla="*/ 316873 h 754168"/>
                  <a:gd name="connsiteX183" fmla="*/ 1655123 w 2353004"/>
                  <a:gd name="connsiteY183" fmla="*/ 574272 h 754168"/>
                  <a:gd name="connsiteX184" fmla="*/ 1668122 w 2353004"/>
                  <a:gd name="connsiteY184" fmla="*/ 569244 h 754168"/>
                  <a:gd name="connsiteX185" fmla="*/ 1681120 w 2353004"/>
                  <a:gd name="connsiteY185" fmla="*/ 564216 h 754168"/>
                  <a:gd name="connsiteX186" fmla="*/ 1694119 w 2353004"/>
                  <a:gd name="connsiteY186" fmla="*/ 559065 h 754168"/>
                  <a:gd name="connsiteX187" fmla="*/ 1707240 w 2353004"/>
                  <a:gd name="connsiteY187" fmla="*/ 553792 h 754168"/>
                  <a:gd name="connsiteX188" fmla="*/ 1716438 w 2353004"/>
                  <a:gd name="connsiteY188" fmla="*/ 297989 h 754168"/>
                  <a:gd name="connsiteX189" fmla="*/ 1856602 w 2353004"/>
                  <a:gd name="connsiteY189" fmla="*/ 235693 h 754168"/>
                  <a:gd name="connsiteX190" fmla="*/ 1844830 w 2353004"/>
                  <a:gd name="connsiteY190" fmla="*/ 241211 h 754168"/>
                  <a:gd name="connsiteX191" fmla="*/ 1833058 w 2353004"/>
                  <a:gd name="connsiteY191" fmla="*/ 246607 h 754168"/>
                  <a:gd name="connsiteX192" fmla="*/ 1821285 w 2353004"/>
                  <a:gd name="connsiteY192" fmla="*/ 252003 h 754168"/>
                  <a:gd name="connsiteX193" fmla="*/ 1809513 w 2353004"/>
                  <a:gd name="connsiteY193" fmla="*/ 257276 h 754168"/>
                  <a:gd name="connsiteX194" fmla="*/ 1812579 w 2353004"/>
                  <a:gd name="connsiteY194" fmla="*/ 509401 h 754168"/>
                  <a:gd name="connsiteX195" fmla="*/ 1825823 w 2353004"/>
                  <a:gd name="connsiteY195" fmla="*/ 503514 h 754168"/>
                  <a:gd name="connsiteX196" fmla="*/ 1839066 w 2353004"/>
                  <a:gd name="connsiteY196" fmla="*/ 497629 h 754168"/>
                  <a:gd name="connsiteX197" fmla="*/ 1852433 w 2353004"/>
                  <a:gd name="connsiteY197" fmla="*/ 491619 h 754168"/>
                  <a:gd name="connsiteX198" fmla="*/ 1865799 w 2353004"/>
                  <a:gd name="connsiteY198" fmla="*/ 485611 h 754168"/>
                  <a:gd name="connsiteX199" fmla="*/ 1856480 w 2353004"/>
                  <a:gd name="connsiteY199" fmla="*/ 235570 h 754168"/>
                  <a:gd name="connsiteX200" fmla="*/ 1998607 w 2353004"/>
                  <a:gd name="connsiteY200" fmla="*/ 165058 h 754168"/>
                  <a:gd name="connsiteX201" fmla="*/ 1986712 w 2353004"/>
                  <a:gd name="connsiteY201" fmla="*/ 171313 h 754168"/>
                  <a:gd name="connsiteX202" fmla="*/ 1974817 w 2353004"/>
                  <a:gd name="connsiteY202" fmla="*/ 177444 h 754168"/>
                  <a:gd name="connsiteX203" fmla="*/ 1962922 w 2353004"/>
                  <a:gd name="connsiteY203" fmla="*/ 183576 h 754168"/>
                  <a:gd name="connsiteX204" fmla="*/ 1951027 w 2353004"/>
                  <a:gd name="connsiteY204" fmla="*/ 189584 h 754168"/>
                  <a:gd name="connsiteX205" fmla="*/ 1972977 w 2353004"/>
                  <a:gd name="connsiteY205" fmla="*/ 434965 h 754168"/>
                  <a:gd name="connsiteX206" fmla="*/ 1986467 w 2353004"/>
                  <a:gd name="connsiteY206" fmla="*/ 428220 h 754168"/>
                  <a:gd name="connsiteX207" fmla="*/ 1999956 w 2353004"/>
                  <a:gd name="connsiteY207" fmla="*/ 421476 h 754168"/>
                  <a:gd name="connsiteX208" fmla="*/ 2013445 w 2353004"/>
                  <a:gd name="connsiteY208" fmla="*/ 414608 h 754168"/>
                  <a:gd name="connsiteX209" fmla="*/ 2026934 w 2353004"/>
                  <a:gd name="connsiteY209" fmla="*/ 407741 h 754168"/>
                  <a:gd name="connsiteX210" fmla="*/ 1998484 w 2353004"/>
                  <a:gd name="connsiteY210" fmla="*/ 164936 h 754168"/>
                  <a:gd name="connsiteX211" fmla="*/ 2142083 w 2353004"/>
                  <a:gd name="connsiteY211" fmla="*/ 86454 h 754168"/>
                  <a:gd name="connsiteX212" fmla="*/ 2130065 w 2353004"/>
                  <a:gd name="connsiteY212" fmla="*/ 93321 h 754168"/>
                  <a:gd name="connsiteX213" fmla="*/ 2118047 w 2353004"/>
                  <a:gd name="connsiteY213" fmla="*/ 100188 h 754168"/>
                  <a:gd name="connsiteX214" fmla="*/ 2106030 w 2353004"/>
                  <a:gd name="connsiteY214" fmla="*/ 106932 h 754168"/>
                  <a:gd name="connsiteX215" fmla="*/ 2094012 w 2353004"/>
                  <a:gd name="connsiteY215" fmla="*/ 113677 h 754168"/>
                  <a:gd name="connsiteX216" fmla="*/ 2135215 w 2353004"/>
                  <a:gd name="connsiteY216" fmla="*/ 350719 h 754168"/>
                  <a:gd name="connsiteX217" fmla="*/ 2148827 w 2353004"/>
                  <a:gd name="connsiteY217" fmla="*/ 343238 h 754168"/>
                  <a:gd name="connsiteX218" fmla="*/ 2162439 w 2353004"/>
                  <a:gd name="connsiteY218" fmla="*/ 335758 h 754168"/>
                  <a:gd name="connsiteX219" fmla="*/ 2176051 w 2353004"/>
                  <a:gd name="connsiteY219" fmla="*/ 328155 h 754168"/>
                  <a:gd name="connsiteX220" fmla="*/ 2189663 w 2353004"/>
                  <a:gd name="connsiteY220" fmla="*/ 320430 h 754168"/>
                  <a:gd name="connsiteX221" fmla="*/ 2141837 w 2353004"/>
                  <a:gd name="connsiteY221" fmla="*/ 86454 h 754168"/>
                  <a:gd name="connsiteX222" fmla="*/ 2285681 w 2353004"/>
                  <a:gd name="connsiteY222" fmla="*/ 0 h 754168"/>
                  <a:gd name="connsiteX223" fmla="*/ 2273663 w 2353004"/>
                  <a:gd name="connsiteY223" fmla="*/ 7481 h 754168"/>
                  <a:gd name="connsiteX224" fmla="*/ 2261646 w 2353004"/>
                  <a:gd name="connsiteY224" fmla="*/ 14838 h 754168"/>
                  <a:gd name="connsiteX225" fmla="*/ 2249628 w 2353004"/>
                  <a:gd name="connsiteY225" fmla="*/ 22196 h 754168"/>
                  <a:gd name="connsiteX226" fmla="*/ 2237611 w 2353004"/>
                  <a:gd name="connsiteY226" fmla="*/ 29554 h 754168"/>
                  <a:gd name="connsiteX227" fmla="*/ 2298557 w 2353004"/>
                  <a:gd name="connsiteY227" fmla="*/ 257030 h 754168"/>
                  <a:gd name="connsiteX228" fmla="*/ 2312169 w 2353004"/>
                  <a:gd name="connsiteY228" fmla="*/ 248814 h 754168"/>
                  <a:gd name="connsiteX229" fmla="*/ 2325781 w 2353004"/>
                  <a:gd name="connsiteY229" fmla="*/ 240598 h 754168"/>
                  <a:gd name="connsiteX230" fmla="*/ 2339393 w 2353004"/>
                  <a:gd name="connsiteY230" fmla="*/ 232259 h 754168"/>
                  <a:gd name="connsiteX231" fmla="*/ 2353004 w 2353004"/>
                  <a:gd name="connsiteY231" fmla="*/ 223798 h 754168"/>
                  <a:gd name="connsiteX232" fmla="*/ 2323941 w 2353004"/>
                  <a:gd name="connsiteY232" fmla="*/ 127412 h 754168"/>
                  <a:gd name="connsiteX233" fmla="*/ 2313273 w 2353004"/>
                  <a:gd name="connsiteY233" fmla="*/ 91972 h 754168"/>
                  <a:gd name="connsiteX234" fmla="*/ 2285558 w 2353004"/>
                  <a:gd name="connsiteY234" fmla="*/ 0 h 75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2353004" h="754168">
                    <a:moveTo>
                      <a:pt x="655084" y="482545"/>
                    </a:moveTo>
                    <a:cubicBezTo>
                      <a:pt x="652509" y="482177"/>
                      <a:pt x="650056" y="481687"/>
                      <a:pt x="647481" y="481319"/>
                    </a:cubicBezTo>
                    <a:cubicBezTo>
                      <a:pt x="644906" y="480951"/>
                      <a:pt x="642453" y="480460"/>
                      <a:pt x="639878" y="480092"/>
                    </a:cubicBezTo>
                    <a:cubicBezTo>
                      <a:pt x="637425" y="479724"/>
                      <a:pt x="634850" y="479234"/>
                      <a:pt x="632398" y="478866"/>
                    </a:cubicBezTo>
                    <a:cubicBezTo>
                      <a:pt x="629945" y="478376"/>
                      <a:pt x="627370" y="478008"/>
                      <a:pt x="624917" y="477517"/>
                    </a:cubicBezTo>
                    <a:lnTo>
                      <a:pt x="491252" y="721672"/>
                    </a:lnTo>
                    <a:cubicBezTo>
                      <a:pt x="493949" y="722285"/>
                      <a:pt x="496647" y="722898"/>
                      <a:pt x="499345" y="723511"/>
                    </a:cubicBezTo>
                    <a:cubicBezTo>
                      <a:pt x="502043" y="724124"/>
                      <a:pt x="504863" y="724737"/>
                      <a:pt x="507561" y="725350"/>
                    </a:cubicBezTo>
                    <a:cubicBezTo>
                      <a:pt x="510259" y="725964"/>
                      <a:pt x="513080" y="726577"/>
                      <a:pt x="515777" y="727067"/>
                    </a:cubicBezTo>
                    <a:cubicBezTo>
                      <a:pt x="518475" y="727680"/>
                      <a:pt x="521296" y="728171"/>
                      <a:pt x="524116" y="728784"/>
                    </a:cubicBezTo>
                    <a:lnTo>
                      <a:pt x="655084" y="482545"/>
                    </a:lnTo>
                    <a:moveTo>
                      <a:pt x="538832" y="457896"/>
                    </a:moveTo>
                    <a:lnTo>
                      <a:pt x="398054" y="695674"/>
                    </a:lnTo>
                    <a:cubicBezTo>
                      <a:pt x="400506" y="696533"/>
                      <a:pt x="402959" y="697268"/>
                      <a:pt x="405534" y="698127"/>
                    </a:cubicBezTo>
                    <a:cubicBezTo>
                      <a:pt x="407986" y="698985"/>
                      <a:pt x="410562" y="699721"/>
                      <a:pt x="413014" y="700457"/>
                    </a:cubicBezTo>
                    <a:cubicBezTo>
                      <a:pt x="415590" y="701192"/>
                      <a:pt x="418042" y="702051"/>
                      <a:pt x="420617" y="702787"/>
                    </a:cubicBezTo>
                    <a:cubicBezTo>
                      <a:pt x="423192" y="703522"/>
                      <a:pt x="425645" y="704381"/>
                      <a:pt x="428220" y="705117"/>
                    </a:cubicBezTo>
                    <a:lnTo>
                      <a:pt x="566791" y="465132"/>
                    </a:lnTo>
                    <a:cubicBezTo>
                      <a:pt x="564461" y="464519"/>
                      <a:pt x="562009" y="464028"/>
                      <a:pt x="559679" y="463415"/>
                    </a:cubicBezTo>
                    <a:cubicBezTo>
                      <a:pt x="557349" y="462802"/>
                      <a:pt x="555019" y="462189"/>
                      <a:pt x="552689" y="461576"/>
                    </a:cubicBezTo>
                    <a:cubicBezTo>
                      <a:pt x="550359" y="460962"/>
                      <a:pt x="548029" y="460349"/>
                      <a:pt x="545699" y="459736"/>
                    </a:cubicBezTo>
                    <a:cubicBezTo>
                      <a:pt x="543369" y="459123"/>
                      <a:pt x="541039" y="458510"/>
                      <a:pt x="538832" y="457774"/>
                    </a:cubicBezTo>
                    <a:moveTo>
                      <a:pt x="749999" y="493214"/>
                    </a:moveTo>
                    <a:cubicBezTo>
                      <a:pt x="747301" y="492969"/>
                      <a:pt x="744603" y="492846"/>
                      <a:pt x="741905" y="492601"/>
                    </a:cubicBezTo>
                    <a:cubicBezTo>
                      <a:pt x="739207" y="492355"/>
                      <a:pt x="736509" y="492233"/>
                      <a:pt x="733812" y="491987"/>
                    </a:cubicBezTo>
                    <a:cubicBezTo>
                      <a:pt x="731114" y="491742"/>
                      <a:pt x="728416" y="491497"/>
                      <a:pt x="725718" y="491252"/>
                    </a:cubicBezTo>
                    <a:cubicBezTo>
                      <a:pt x="723020" y="491006"/>
                      <a:pt x="720445" y="490761"/>
                      <a:pt x="717747" y="490393"/>
                    </a:cubicBezTo>
                    <a:lnTo>
                      <a:pt x="592420" y="740434"/>
                    </a:lnTo>
                    <a:cubicBezTo>
                      <a:pt x="595364" y="740802"/>
                      <a:pt x="598307" y="741292"/>
                      <a:pt x="601250" y="741660"/>
                    </a:cubicBezTo>
                    <a:cubicBezTo>
                      <a:pt x="604193" y="742028"/>
                      <a:pt x="607136" y="742396"/>
                      <a:pt x="610079" y="742764"/>
                    </a:cubicBezTo>
                    <a:cubicBezTo>
                      <a:pt x="613022" y="743132"/>
                      <a:pt x="615965" y="743499"/>
                      <a:pt x="618908" y="743867"/>
                    </a:cubicBezTo>
                    <a:cubicBezTo>
                      <a:pt x="621851" y="744235"/>
                      <a:pt x="624795" y="744603"/>
                      <a:pt x="627860" y="744971"/>
                    </a:cubicBezTo>
                    <a:lnTo>
                      <a:pt x="750121" y="493214"/>
                    </a:lnTo>
                    <a:moveTo>
                      <a:pt x="459491" y="432144"/>
                    </a:moveTo>
                    <a:lnTo>
                      <a:pt x="312459" y="662810"/>
                    </a:lnTo>
                    <a:cubicBezTo>
                      <a:pt x="314666" y="663791"/>
                      <a:pt x="316996" y="664772"/>
                      <a:pt x="319326" y="665875"/>
                    </a:cubicBezTo>
                    <a:cubicBezTo>
                      <a:pt x="321656" y="666856"/>
                      <a:pt x="323863" y="667837"/>
                      <a:pt x="326193" y="668818"/>
                    </a:cubicBezTo>
                    <a:cubicBezTo>
                      <a:pt x="328523" y="669799"/>
                      <a:pt x="330853" y="670781"/>
                      <a:pt x="333183" y="671761"/>
                    </a:cubicBezTo>
                    <a:cubicBezTo>
                      <a:pt x="335513" y="672743"/>
                      <a:pt x="337843" y="673724"/>
                      <a:pt x="340173" y="674582"/>
                    </a:cubicBezTo>
                    <a:lnTo>
                      <a:pt x="485365" y="441587"/>
                    </a:lnTo>
                    <a:cubicBezTo>
                      <a:pt x="483158" y="440851"/>
                      <a:pt x="481073" y="440116"/>
                      <a:pt x="478866" y="439257"/>
                    </a:cubicBezTo>
                    <a:cubicBezTo>
                      <a:pt x="476659" y="438521"/>
                      <a:pt x="474574" y="437786"/>
                      <a:pt x="472367" y="436927"/>
                    </a:cubicBezTo>
                    <a:cubicBezTo>
                      <a:pt x="470282" y="436191"/>
                      <a:pt x="468075" y="435333"/>
                      <a:pt x="465990" y="434597"/>
                    </a:cubicBezTo>
                    <a:cubicBezTo>
                      <a:pt x="463905" y="433861"/>
                      <a:pt x="461698" y="433003"/>
                      <a:pt x="459613" y="432144"/>
                    </a:cubicBezTo>
                    <a:moveTo>
                      <a:pt x="851168" y="496893"/>
                    </a:moveTo>
                    <a:cubicBezTo>
                      <a:pt x="848224" y="496893"/>
                      <a:pt x="845404" y="496893"/>
                      <a:pt x="842461" y="496893"/>
                    </a:cubicBezTo>
                    <a:cubicBezTo>
                      <a:pt x="839640" y="496893"/>
                      <a:pt x="836697" y="496893"/>
                      <a:pt x="833877" y="496893"/>
                    </a:cubicBezTo>
                    <a:cubicBezTo>
                      <a:pt x="831056" y="496893"/>
                      <a:pt x="828113" y="496893"/>
                      <a:pt x="825293" y="496770"/>
                    </a:cubicBezTo>
                    <a:cubicBezTo>
                      <a:pt x="822472" y="496770"/>
                      <a:pt x="819529" y="496770"/>
                      <a:pt x="816709" y="496647"/>
                    </a:cubicBezTo>
                    <a:lnTo>
                      <a:pt x="701070" y="751593"/>
                    </a:lnTo>
                    <a:cubicBezTo>
                      <a:pt x="704135" y="751838"/>
                      <a:pt x="707324" y="751961"/>
                      <a:pt x="710512" y="752084"/>
                    </a:cubicBezTo>
                    <a:cubicBezTo>
                      <a:pt x="713700" y="752206"/>
                      <a:pt x="716766" y="752452"/>
                      <a:pt x="719955" y="752574"/>
                    </a:cubicBezTo>
                    <a:cubicBezTo>
                      <a:pt x="723143" y="752697"/>
                      <a:pt x="726331" y="752819"/>
                      <a:pt x="729520" y="752942"/>
                    </a:cubicBezTo>
                    <a:cubicBezTo>
                      <a:pt x="732708" y="753065"/>
                      <a:pt x="735896" y="753187"/>
                      <a:pt x="739085" y="753310"/>
                    </a:cubicBezTo>
                    <a:lnTo>
                      <a:pt x="851290" y="496893"/>
                    </a:lnTo>
                    <a:moveTo>
                      <a:pt x="386894" y="400506"/>
                    </a:moveTo>
                    <a:lnTo>
                      <a:pt x="234589" y="623568"/>
                    </a:lnTo>
                    <a:cubicBezTo>
                      <a:pt x="236674" y="624795"/>
                      <a:pt x="238759" y="625898"/>
                      <a:pt x="240721" y="627125"/>
                    </a:cubicBezTo>
                    <a:cubicBezTo>
                      <a:pt x="242805" y="628351"/>
                      <a:pt x="244890" y="629455"/>
                      <a:pt x="246975" y="630558"/>
                    </a:cubicBezTo>
                    <a:cubicBezTo>
                      <a:pt x="249059" y="631662"/>
                      <a:pt x="251144" y="632888"/>
                      <a:pt x="253229" y="633992"/>
                    </a:cubicBezTo>
                    <a:cubicBezTo>
                      <a:pt x="255313" y="635096"/>
                      <a:pt x="257398" y="636199"/>
                      <a:pt x="259605" y="637303"/>
                    </a:cubicBezTo>
                    <a:lnTo>
                      <a:pt x="410194" y="411666"/>
                    </a:lnTo>
                    <a:cubicBezTo>
                      <a:pt x="408232" y="410807"/>
                      <a:pt x="406270" y="409826"/>
                      <a:pt x="404308" y="408968"/>
                    </a:cubicBezTo>
                    <a:cubicBezTo>
                      <a:pt x="402346" y="407987"/>
                      <a:pt x="400384" y="407128"/>
                      <a:pt x="398421" y="406147"/>
                    </a:cubicBezTo>
                    <a:cubicBezTo>
                      <a:pt x="396459" y="405166"/>
                      <a:pt x="394497" y="404308"/>
                      <a:pt x="392658" y="403327"/>
                    </a:cubicBezTo>
                    <a:cubicBezTo>
                      <a:pt x="390696" y="402346"/>
                      <a:pt x="388856" y="401487"/>
                      <a:pt x="386894" y="400506"/>
                    </a:cubicBezTo>
                    <a:moveTo>
                      <a:pt x="958713" y="493214"/>
                    </a:moveTo>
                    <a:cubicBezTo>
                      <a:pt x="955647" y="493459"/>
                      <a:pt x="952582" y="493582"/>
                      <a:pt x="949516" y="493827"/>
                    </a:cubicBezTo>
                    <a:cubicBezTo>
                      <a:pt x="946450" y="494072"/>
                      <a:pt x="943384" y="494195"/>
                      <a:pt x="940441" y="494317"/>
                    </a:cubicBezTo>
                    <a:cubicBezTo>
                      <a:pt x="937376" y="494440"/>
                      <a:pt x="934433" y="494685"/>
                      <a:pt x="931367" y="494808"/>
                    </a:cubicBezTo>
                    <a:cubicBezTo>
                      <a:pt x="928301" y="494931"/>
                      <a:pt x="925358" y="495176"/>
                      <a:pt x="922292" y="495299"/>
                    </a:cubicBezTo>
                    <a:lnTo>
                      <a:pt x="817445" y="754168"/>
                    </a:lnTo>
                    <a:cubicBezTo>
                      <a:pt x="820756" y="754168"/>
                      <a:pt x="824067" y="754168"/>
                      <a:pt x="827500" y="754045"/>
                    </a:cubicBezTo>
                    <a:cubicBezTo>
                      <a:pt x="830811" y="754045"/>
                      <a:pt x="834245" y="753923"/>
                      <a:pt x="837556" y="753800"/>
                    </a:cubicBezTo>
                    <a:cubicBezTo>
                      <a:pt x="840867" y="753800"/>
                      <a:pt x="844300" y="753555"/>
                      <a:pt x="847734" y="753555"/>
                    </a:cubicBezTo>
                    <a:cubicBezTo>
                      <a:pt x="851168" y="753555"/>
                      <a:pt x="854478" y="753310"/>
                      <a:pt x="857912" y="753187"/>
                    </a:cubicBezTo>
                    <a:lnTo>
                      <a:pt x="958836" y="493214"/>
                    </a:lnTo>
                    <a:moveTo>
                      <a:pt x="321165" y="363472"/>
                    </a:moveTo>
                    <a:lnTo>
                      <a:pt x="164568" y="578563"/>
                    </a:lnTo>
                    <a:cubicBezTo>
                      <a:pt x="166407" y="579912"/>
                      <a:pt x="168247" y="581139"/>
                      <a:pt x="170086" y="582488"/>
                    </a:cubicBezTo>
                    <a:cubicBezTo>
                      <a:pt x="171926" y="583837"/>
                      <a:pt x="173765" y="585063"/>
                      <a:pt x="175727" y="586412"/>
                    </a:cubicBezTo>
                    <a:cubicBezTo>
                      <a:pt x="177567" y="587761"/>
                      <a:pt x="179529" y="588987"/>
                      <a:pt x="181368" y="590336"/>
                    </a:cubicBezTo>
                    <a:cubicBezTo>
                      <a:pt x="183208" y="591685"/>
                      <a:pt x="185170" y="592911"/>
                      <a:pt x="187132" y="594137"/>
                    </a:cubicBezTo>
                    <a:lnTo>
                      <a:pt x="342257" y="376471"/>
                    </a:lnTo>
                    <a:cubicBezTo>
                      <a:pt x="340418" y="375367"/>
                      <a:pt x="338701" y="374264"/>
                      <a:pt x="336862" y="373283"/>
                    </a:cubicBezTo>
                    <a:cubicBezTo>
                      <a:pt x="335145" y="372179"/>
                      <a:pt x="333306" y="371075"/>
                      <a:pt x="331589" y="370094"/>
                    </a:cubicBezTo>
                    <a:cubicBezTo>
                      <a:pt x="329872" y="368991"/>
                      <a:pt x="328032" y="367887"/>
                      <a:pt x="326316" y="366906"/>
                    </a:cubicBezTo>
                    <a:cubicBezTo>
                      <a:pt x="324599" y="365802"/>
                      <a:pt x="322882" y="364698"/>
                      <a:pt x="321043" y="363595"/>
                    </a:cubicBezTo>
                    <a:moveTo>
                      <a:pt x="1072390" y="481441"/>
                    </a:moveTo>
                    <a:cubicBezTo>
                      <a:pt x="1069202" y="481932"/>
                      <a:pt x="1065891" y="482300"/>
                      <a:pt x="1062703" y="482790"/>
                    </a:cubicBezTo>
                    <a:cubicBezTo>
                      <a:pt x="1059514" y="483158"/>
                      <a:pt x="1056326" y="483649"/>
                      <a:pt x="1053015" y="484017"/>
                    </a:cubicBezTo>
                    <a:cubicBezTo>
                      <a:pt x="1049827" y="484384"/>
                      <a:pt x="1046638" y="484875"/>
                      <a:pt x="1043450" y="485243"/>
                    </a:cubicBezTo>
                    <a:cubicBezTo>
                      <a:pt x="1040261" y="485611"/>
                      <a:pt x="1037073" y="485979"/>
                      <a:pt x="1033885" y="486347"/>
                    </a:cubicBezTo>
                    <a:lnTo>
                      <a:pt x="941177" y="748159"/>
                    </a:lnTo>
                    <a:cubicBezTo>
                      <a:pt x="944733" y="747914"/>
                      <a:pt x="948290" y="747546"/>
                      <a:pt x="951846" y="747301"/>
                    </a:cubicBezTo>
                    <a:cubicBezTo>
                      <a:pt x="955402" y="746933"/>
                      <a:pt x="958958" y="746688"/>
                      <a:pt x="962515" y="746320"/>
                    </a:cubicBezTo>
                    <a:cubicBezTo>
                      <a:pt x="966071" y="745952"/>
                      <a:pt x="969627" y="745707"/>
                      <a:pt x="973183" y="745339"/>
                    </a:cubicBezTo>
                    <a:cubicBezTo>
                      <a:pt x="976740" y="744971"/>
                      <a:pt x="980296" y="744603"/>
                      <a:pt x="983975" y="744235"/>
                    </a:cubicBezTo>
                    <a:lnTo>
                      <a:pt x="1072390" y="481564"/>
                    </a:lnTo>
                    <a:moveTo>
                      <a:pt x="262181" y="321288"/>
                    </a:moveTo>
                    <a:lnTo>
                      <a:pt x="102273" y="527918"/>
                    </a:lnTo>
                    <a:cubicBezTo>
                      <a:pt x="103867" y="529389"/>
                      <a:pt x="105584" y="530861"/>
                      <a:pt x="107178" y="532332"/>
                    </a:cubicBezTo>
                    <a:cubicBezTo>
                      <a:pt x="108772" y="533804"/>
                      <a:pt x="110489" y="535275"/>
                      <a:pt x="112206" y="536747"/>
                    </a:cubicBezTo>
                    <a:cubicBezTo>
                      <a:pt x="113922" y="538219"/>
                      <a:pt x="115516" y="539690"/>
                      <a:pt x="117233" y="541039"/>
                    </a:cubicBezTo>
                    <a:cubicBezTo>
                      <a:pt x="118950" y="542510"/>
                      <a:pt x="120667" y="543860"/>
                      <a:pt x="122261" y="545331"/>
                    </a:cubicBezTo>
                    <a:lnTo>
                      <a:pt x="281066" y="336003"/>
                    </a:lnTo>
                    <a:cubicBezTo>
                      <a:pt x="279471" y="334777"/>
                      <a:pt x="277877" y="333551"/>
                      <a:pt x="276283" y="332325"/>
                    </a:cubicBezTo>
                    <a:cubicBezTo>
                      <a:pt x="274689" y="331098"/>
                      <a:pt x="273095" y="329872"/>
                      <a:pt x="271501" y="328646"/>
                    </a:cubicBezTo>
                    <a:cubicBezTo>
                      <a:pt x="269906" y="327419"/>
                      <a:pt x="268312" y="326193"/>
                      <a:pt x="266841" y="324967"/>
                    </a:cubicBezTo>
                    <a:cubicBezTo>
                      <a:pt x="265246" y="323740"/>
                      <a:pt x="263775" y="322514"/>
                      <a:pt x="262181" y="321288"/>
                    </a:cubicBezTo>
                    <a:moveTo>
                      <a:pt x="1191708" y="461698"/>
                    </a:moveTo>
                    <a:cubicBezTo>
                      <a:pt x="1188397" y="462311"/>
                      <a:pt x="1184964" y="463047"/>
                      <a:pt x="1181653" y="463660"/>
                    </a:cubicBezTo>
                    <a:cubicBezTo>
                      <a:pt x="1178342" y="464273"/>
                      <a:pt x="1174908" y="464886"/>
                      <a:pt x="1171597" y="465622"/>
                    </a:cubicBezTo>
                    <a:cubicBezTo>
                      <a:pt x="1168286" y="466236"/>
                      <a:pt x="1164853" y="466849"/>
                      <a:pt x="1161542" y="467462"/>
                    </a:cubicBezTo>
                    <a:cubicBezTo>
                      <a:pt x="1158230" y="468075"/>
                      <a:pt x="1154797" y="468688"/>
                      <a:pt x="1151486" y="469301"/>
                    </a:cubicBezTo>
                    <a:lnTo>
                      <a:pt x="1072145" y="732831"/>
                    </a:lnTo>
                    <a:cubicBezTo>
                      <a:pt x="1075824" y="732217"/>
                      <a:pt x="1079625" y="731727"/>
                      <a:pt x="1083304" y="731114"/>
                    </a:cubicBezTo>
                    <a:cubicBezTo>
                      <a:pt x="1086983" y="730501"/>
                      <a:pt x="1090785" y="730010"/>
                      <a:pt x="1094586" y="729397"/>
                    </a:cubicBezTo>
                    <a:cubicBezTo>
                      <a:pt x="1098387" y="728784"/>
                      <a:pt x="1102066" y="728171"/>
                      <a:pt x="1105868" y="727558"/>
                    </a:cubicBezTo>
                    <a:cubicBezTo>
                      <a:pt x="1109670" y="726944"/>
                      <a:pt x="1113348" y="726331"/>
                      <a:pt x="1117150" y="725718"/>
                    </a:cubicBezTo>
                    <a:lnTo>
                      <a:pt x="1191831" y="461698"/>
                    </a:lnTo>
                    <a:moveTo>
                      <a:pt x="209941" y="274444"/>
                    </a:moveTo>
                    <a:lnTo>
                      <a:pt x="47457" y="472489"/>
                    </a:lnTo>
                    <a:cubicBezTo>
                      <a:pt x="48929" y="474084"/>
                      <a:pt x="50278" y="475678"/>
                      <a:pt x="51749" y="477272"/>
                    </a:cubicBezTo>
                    <a:cubicBezTo>
                      <a:pt x="53221" y="478866"/>
                      <a:pt x="54693" y="480460"/>
                      <a:pt x="56041" y="482054"/>
                    </a:cubicBezTo>
                    <a:cubicBezTo>
                      <a:pt x="57513" y="483649"/>
                      <a:pt x="58984" y="485243"/>
                      <a:pt x="60456" y="486837"/>
                    </a:cubicBezTo>
                    <a:cubicBezTo>
                      <a:pt x="61928" y="488431"/>
                      <a:pt x="63399" y="490025"/>
                      <a:pt x="64871" y="491619"/>
                    </a:cubicBezTo>
                    <a:lnTo>
                      <a:pt x="226618" y="290753"/>
                    </a:lnTo>
                    <a:cubicBezTo>
                      <a:pt x="225147" y="289404"/>
                      <a:pt x="223798" y="288055"/>
                      <a:pt x="222326" y="286707"/>
                    </a:cubicBezTo>
                    <a:cubicBezTo>
                      <a:pt x="220855" y="285358"/>
                      <a:pt x="219506" y="284009"/>
                      <a:pt x="218157" y="282660"/>
                    </a:cubicBezTo>
                    <a:cubicBezTo>
                      <a:pt x="216808" y="281311"/>
                      <a:pt x="215336" y="279962"/>
                      <a:pt x="213987" y="278613"/>
                    </a:cubicBezTo>
                    <a:cubicBezTo>
                      <a:pt x="212639" y="277264"/>
                      <a:pt x="211290" y="275915"/>
                      <a:pt x="209941" y="274566"/>
                    </a:cubicBezTo>
                    <a:moveTo>
                      <a:pt x="1316422" y="433616"/>
                    </a:moveTo>
                    <a:cubicBezTo>
                      <a:pt x="1312866" y="434474"/>
                      <a:pt x="1309309" y="435333"/>
                      <a:pt x="1305876" y="436191"/>
                    </a:cubicBezTo>
                    <a:cubicBezTo>
                      <a:pt x="1302319" y="437050"/>
                      <a:pt x="1298886" y="437908"/>
                      <a:pt x="1295330" y="438766"/>
                    </a:cubicBezTo>
                    <a:cubicBezTo>
                      <a:pt x="1291773" y="439625"/>
                      <a:pt x="1288340" y="440483"/>
                      <a:pt x="1284784" y="441342"/>
                    </a:cubicBezTo>
                    <a:cubicBezTo>
                      <a:pt x="1281350" y="442200"/>
                      <a:pt x="1277794" y="443058"/>
                      <a:pt x="1274360" y="443917"/>
                    </a:cubicBezTo>
                    <a:lnTo>
                      <a:pt x="1209367" y="708060"/>
                    </a:lnTo>
                    <a:cubicBezTo>
                      <a:pt x="1213291" y="707201"/>
                      <a:pt x="1217215" y="706343"/>
                      <a:pt x="1221139" y="705607"/>
                    </a:cubicBezTo>
                    <a:cubicBezTo>
                      <a:pt x="1225063" y="704749"/>
                      <a:pt x="1228987" y="703890"/>
                      <a:pt x="1232911" y="703032"/>
                    </a:cubicBezTo>
                    <a:cubicBezTo>
                      <a:pt x="1236836" y="702174"/>
                      <a:pt x="1240760" y="701315"/>
                      <a:pt x="1244684" y="700334"/>
                    </a:cubicBezTo>
                    <a:cubicBezTo>
                      <a:pt x="1248608" y="699476"/>
                      <a:pt x="1252532" y="698494"/>
                      <a:pt x="1256579" y="697636"/>
                    </a:cubicBezTo>
                    <a:lnTo>
                      <a:pt x="1316422" y="433616"/>
                    </a:lnTo>
                    <a:moveTo>
                      <a:pt x="164078" y="223430"/>
                    </a:moveTo>
                    <a:lnTo>
                      <a:pt x="95405" y="302526"/>
                    </a:lnTo>
                    <a:lnTo>
                      <a:pt x="69408" y="332447"/>
                    </a:lnTo>
                    <a:lnTo>
                      <a:pt x="0" y="412401"/>
                    </a:lnTo>
                    <a:cubicBezTo>
                      <a:pt x="1226" y="414118"/>
                      <a:pt x="2453" y="415835"/>
                      <a:pt x="3679" y="417552"/>
                    </a:cubicBezTo>
                    <a:cubicBezTo>
                      <a:pt x="4905" y="419268"/>
                      <a:pt x="6131" y="420985"/>
                      <a:pt x="7480" y="422702"/>
                    </a:cubicBezTo>
                    <a:cubicBezTo>
                      <a:pt x="8707" y="424419"/>
                      <a:pt x="10056" y="426136"/>
                      <a:pt x="11282" y="427853"/>
                    </a:cubicBezTo>
                    <a:cubicBezTo>
                      <a:pt x="12508" y="429569"/>
                      <a:pt x="13857" y="431286"/>
                      <a:pt x="15083" y="432880"/>
                    </a:cubicBezTo>
                    <a:lnTo>
                      <a:pt x="178670" y="240843"/>
                    </a:lnTo>
                    <a:cubicBezTo>
                      <a:pt x="177444" y="239372"/>
                      <a:pt x="176218" y="238023"/>
                      <a:pt x="174991" y="236551"/>
                    </a:cubicBezTo>
                    <a:cubicBezTo>
                      <a:pt x="173765" y="235080"/>
                      <a:pt x="172539" y="233608"/>
                      <a:pt x="171313" y="232259"/>
                    </a:cubicBezTo>
                    <a:cubicBezTo>
                      <a:pt x="170086" y="230788"/>
                      <a:pt x="168860" y="229316"/>
                      <a:pt x="167634" y="227845"/>
                    </a:cubicBezTo>
                    <a:cubicBezTo>
                      <a:pt x="166407" y="226373"/>
                      <a:pt x="165181" y="224901"/>
                      <a:pt x="164078" y="223430"/>
                    </a:cubicBezTo>
                    <a:moveTo>
                      <a:pt x="1445795" y="396950"/>
                    </a:moveTo>
                    <a:cubicBezTo>
                      <a:pt x="1442116" y="398054"/>
                      <a:pt x="1438560" y="399157"/>
                      <a:pt x="1434881" y="400261"/>
                    </a:cubicBezTo>
                    <a:cubicBezTo>
                      <a:pt x="1431202" y="401365"/>
                      <a:pt x="1427646" y="402468"/>
                      <a:pt x="1423967" y="403572"/>
                    </a:cubicBezTo>
                    <a:cubicBezTo>
                      <a:pt x="1420288" y="404676"/>
                      <a:pt x="1416732" y="405779"/>
                      <a:pt x="1413053" y="406883"/>
                    </a:cubicBezTo>
                    <a:cubicBezTo>
                      <a:pt x="1409375" y="407987"/>
                      <a:pt x="1405818" y="408968"/>
                      <a:pt x="1402262" y="410071"/>
                    </a:cubicBezTo>
                    <a:lnTo>
                      <a:pt x="1352843" y="673356"/>
                    </a:lnTo>
                    <a:cubicBezTo>
                      <a:pt x="1356889" y="672252"/>
                      <a:pt x="1360936" y="671148"/>
                      <a:pt x="1364983" y="670045"/>
                    </a:cubicBezTo>
                    <a:cubicBezTo>
                      <a:pt x="1369030" y="668941"/>
                      <a:pt x="1373076" y="667837"/>
                      <a:pt x="1377246" y="666611"/>
                    </a:cubicBezTo>
                    <a:cubicBezTo>
                      <a:pt x="1381293" y="665508"/>
                      <a:pt x="1385462" y="664281"/>
                      <a:pt x="1389509" y="663178"/>
                    </a:cubicBezTo>
                    <a:cubicBezTo>
                      <a:pt x="1393555" y="661951"/>
                      <a:pt x="1397725" y="660848"/>
                      <a:pt x="1401894" y="659621"/>
                    </a:cubicBezTo>
                    <a:lnTo>
                      <a:pt x="1445795" y="396950"/>
                    </a:lnTo>
                    <a:moveTo>
                      <a:pt x="1579338" y="351700"/>
                    </a:moveTo>
                    <a:cubicBezTo>
                      <a:pt x="1575537" y="353049"/>
                      <a:pt x="1571858" y="354520"/>
                      <a:pt x="1568056" y="355869"/>
                    </a:cubicBezTo>
                    <a:cubicBezTo>
                      <a:pt x="1564255" y="357218"/>
                      <a:pt x="1560576" y="358567"/>
                      <a:pt x="1556775" y="359916"/>
                    </a:cubicBezTo>
                    <a:cubicBezTo>
                      <a:pt x="1552973" y="361265"/>
                      <a:pt x="1549294" y="362614"/>
                      <a:pt x="1545493" y="363840"/>
                    </a:cubicBezTo>
                    <a:cubicBezTo>
                      <a:pt x="1541814" y="365189"/>
                      <a:pt x="1538012" y="366538"/>
                      <a:pt x="1534333" y="367764"/>
                    </a:cubicBezTo>
                    <a:lnTo>
                      <a:pt x="1501469" y="628841"/>
                    </a:lnTo>
                    <a:cubicBezTo>
                      <a:pt x="1505638" y="627493"/>
                      <a:pt x="1509930" y="626021"/>
                      <a:pt x="1514100" y="624672"/>
                    </a:cubicBezTo>
                    <a:cubicBezTo>
                      <a:pt x="1518269" y="623323"/>
                      <a:pt x="1522561" y="621851"/>
                      <a:pt x="1526731" y="620380"/>
                    </a:cubicBezTo>
                    <a:cubicBezTo>
                      <a:pt x="1531022" y="618908"/>
                      <a:pt x="1535192" y="617437"/>
                      <a:pt x="1539484" y="616088"/>
                    </a:cubicBezTo>
                    <a:cubicBezTo>
                      <a:pt x="1543776" y="614616"/>
                      <a:pt x="1547945" y="613145"/>
                      <a:pt x="1552237" y="611673"/>
                    </a:cubicBezTo>
                    <a:lnTo>
                      <a:pt x="1579216" y="351577"/>
                    </a:lnTo>
                    <a:moveTo>
                      <a:pt x="1716560" y="297989"/>
                    </a:moveTo>
                    <a:cubicBezTo>
                      <a:pt x="1712759" y="299582"/>
                      <a:pt x="1708834" y="301177"/>
                      <a:pt x="1705033" y="302771"/>
                    </a:cubicBezTo>
                    <a:cubicBezTo>
                      <a:pt x="1701231" y="304365"/>
                      <a:pt x="1697307" y="305959"/>
                      <a:pt x="1693506" y="307554"/>
                    </a:cubicBezTo>
                    <a:cubicBezTo>
                      <a:pt x="1689704" y="309148"/>
                      <a:pt x="1685780" y="310742"/>
                      <a:pt x="1681979" y="312213"/>
                    </a:cubicBezTo>
                    <a:cubicBezTo>
                      <a:pt x="1678177" y="313807"/>
                      <a:pt x="1674376" y="315279"/>
                      <a:pt x="1670452" y="316873"/>
                    </a:cubicBezTo>
                    <a:lnTo>
                      <a:pt x="1655123" y="574272"/>
                    </a:lnTo>
                    <a:cubicBezTo>
                      <a:pt x="1659415" y="572555"/>
                      <a:pt x="1663830" y="570960"/>
                      <a:pt x="1668122" y="569244"/>
                    </a:cubicBezTo>
                    <a:cubicBezTo>
                      <a:pt x="1672414" y="567527"/>
                      <a:pt x="1676828" y="565810"/>
                      <a:pt x="1681120" y="564216"/>
                    </a:cubicBezTo>
                    <a:cubicBezTo>
                      <a:pt x="1685412" y="562499"/>
                      <a:pt x="1689827" y="560782"/>
                      <a:pt x="1694119" y="559065"/>
                    </a:cubicBezTo>
                    <a:cubicBezTo>
                      <a:pt x="1698534" y="557349"/>
                      <a:pt x="1702826" y="555632"/>
                      <a:pt x="1707240" y="553792"/>
                    </a:cubicBezTo>
                    <a:lnTo>
                      <a:pt x="1716438" y="297989"/>
                    </a:lnTo>
                    <a:moveTo>
                      <a:pt x="1856602" y="235693"/>
                    </a:moveTo>
                    <a:cubicBezTo>
                      <a:pt x="1852678" y="237532"/>
                      <a:pt x="1848754" y="239372"/>
                      <a:pt x="1844830" y="241211"/>
                    </a:cubicBezTo>
                    <a:cubicBezTo>
                      <a:pt x="1840906" y="243051"/>
                      <a:pt x="1836982" y="244890"/>
                      <a:pt x="1833058" y="246607"/>
                    </a:cubicBezTo>
                    <a:cubicBezTo>
                      <a:pt x="1829134" y="248446"/>
                      <a:pt x="1825209" y="250163"/>
                      <a:pt x="1821285" y="252003"/>
                    </a:cubicBezTo>
                    <a:cubicBezTo>
                      <a:pt x="1817361" y="253842"/>
                      <a:pt x="1813437" y="255559"/>
                      <a:pt x="1809513" y="257276"/>
                    </a:cubicBezTo>
                    <a:lnTo>
                      <a:pt x="1812579" y="509401"/>
                    </a:lnTo>
                    <a:cubicBezTo>
                      <a:pt x="1816993" y="507439"/>
                      <a:pt x="1821408" y="505477"/>
                      <a:pt x="1825823" y="503514"/>
                    </a:cubicBezTo>
                    <a:cubicBezTo>
                      <a:pt x="1830237" y="501552"/>
                      <a:pt x="1834652" y="499590"/>
                      <a:pt x="1839066" y="497629"/>
                    </a:cubicBezTo>
                    <a:cubicBezTo>
                      <a:pt x="1843481" y="495666"/>
                      <a:pt x="1847896" y="493704"/>
                      <a:pt x="1852433" y="491619"/>
                    </a:cubicBezTo>
                    <a:cubicBezTo>
                      <a:pt x="1856848" y="489657"/>
                      <a:pt x="1861385" y="487573"/>
                      <a:pt x="1865799" y="485611"/>
                    </a:cubicBezTo>
                    <a:lnTo>
                      <a:pt x="1856480" y="235570"/>
                    </a:lnTo>
                    <a:moveTo>
                      <a:pt x="1998607" y="165058"/>
                    </a:moveTo>
                    <a:cubicBezTo>
                      <a:pt x="1994683" y="167143"/>
                      <a:pt x="1990636" y="169228"/>
                      <a:pt x="1986712" y="171313"/>
                    </a:cubicBezTo>
                    <a:cubicBezTo>
                      <a:pt x="1982788" y="173398"/>
                      <a:pt x="1978741" y="175482"/>
                      <a:pt x="1974817" y="177444"/>
                    </a:cubicBezTo>
                    <a:cubicBezTo>
                      <a:pt x="1970893" y="179529"/>
                      <a:pt x="1966846" y="181491"/>
                      <a:pt x="1962922" y="183576"/>
                    </a:cubicBezTo>
                    <a:cubicBezTo>
                      <a:pt x="1958998" y="185538"/>
                      <a:pt x="1955073" y="187623"/>
                      <a:pt x="1951027" y="189584"/>
                    </a:cubicBezTo>
                    <a:lnTo>
                      <a:pt x="1972977" y="434965"/>
                    </a:lnTo>
                    <a:cubicBezTo>
                      <a:pt x="1977514" y="432758"/>
                      <a:pt x="1981929" y="430550"/>
                      <a:pt x="1986467" y="428220"/>
                    </a:cubicBezTo>
                    <a:cubicBezTo>
                      <a:pt x="1991004" y="426013"/>
                      <a:pt x="1995418" y="423683"/>
                      <a:pt x="1999956" y="421476"/>
                    </a:cubicBezTo>
                    <a:cubicBezTo>
                      <a:pt x="2004493" y="419268"/>
                      <a:pt x="2008907" y="416938"/>
                      <a:pt x="2013445" y="414608"/>
                    </a:cubicBezTo>
                    <a:cubicBezTo>
                      <a:pt x="2017982" y="412279"/>
                      <a:pt x="2022519" y="410071"/>
                      <a:pt x="2026934" y="407741"/>
                    </a:cubicBezTo>
                    <a:lnTo>
                      <a:pt x="1998484" y="164936"/>
                    </a:lnTo>
                    <a:moveTo>
                      <a:pt x="2142083" y="86454"/>
                    </a:moveTo>
                    <a:cubicBezTo>
                      <a:pt x="2138036" y="88783"/>
                      <a:pt x="2134112" y="91113"/>
                      <a:pt x="2130065" y="93321"/>
                    </a:cubicBezTo>
                    <a:cubicBezTo>
                      <a:pt x="2126018" y="95651"/>
                      <a:pt x="2122094" y="97858"/>
                      <a:pt x="2118047" y="100188"/>
                    </a:cubicBezTo>
                    <a:cubicBezTo>
                      <a:pt x="2114001" y="102395"/>
                      <a:pt x="2110076" y="104725"/>
                      <a:pt x="2106030" y="106932"/>
                    </a:cubicBezTo>
                    <a:cubicBezTo>
                      <a:pt x="2101983" y="109140"/>
                      <a:pt x="2098059" y="111470"/>
                      <a:pt x="2094012" y="113677"/>
                    </a:cubicBezTo>
                    <a:lnTo>
                      <a:pt x="2135215" y="350719"/>
                    </a:lnTo>
                    <a:cubicBezTo>
                      <a:pt x="2139753" y="348266"/>
                      <a:pt x="2144290" y="345691"/>
                      <a:pt x="2148827" y="343238"/>
                    </a:cubicBezTo>
                    <a:cubicBezTo>
                      <a:pt x="2153364" y="340786"/>
                      <a:pt x="2157902" y="338211"/>
                      <a:pt x="2162439" y="335758"/>
                    </a:cubicBezTo>
                    <a:cubicBezTo>
                      <a:pt x="2166976" y="333183"/>
                      <a:pt x="2171514" y="330730"/>
                      <a:pt x="2176051" y="328155"/>
                    </a:cubicBezTo>
                    <a:cubicBezTo>
                      <a:pt x="2180588" y="325580"/>
                      <a:pt x="2185125" y="323005"/>
                      <a:pt x="2189663" y="320430"/>
                    </a:cubicBezTo>
                    <a:lnTo>
                      <a:pt x="2141837" y="86454"/>
                    </a:lnTo>
                    <a:moveTo>
                      <a:pt x="2285681" y="0"/>
                    </a:moveTo>
                    <a:cubicBezTo>
                      <a:pt x="2281635" y="2453"/>
                      <a:pt x="2277710" y="5028"/>
                      <a:pt x="2273663" y="7481"/>
                    </a:cubicBezTo>
                    <a:cubicBezTo>
                      <a:pt x="2269617" y="9933"/>
                      <a:pt x="2265693" y="12386"/>
                      <a:pt x="2261646" y="14838"/>
                    </a:cubicBezTo>
                    <a:cubicBezTo>
                      <a:pt x="2257599" y="17291"/>
                      <a:pt x="2253675" y="19743"/>
                      <a:pt x="2249628" y="22196"/>
                    </a:cubicBezTo>
                    <a:cubicBezTo>
                      <a:pt x="2245581" y="24649"/>
                      <a:pt x="2241657" y="27101"/>
                      <a:pt x="2237611" y="29554"/>
                    </a:cubicBezTo>
                    <a:lnTo>
                      <a:pt x="2298557" y="257030"/>
                    </a:lnTo>
                    <a:cubicBezTo>
                      <a:pt x="2303095" y="254332"/>
                      <a:pt x="2307632" y="251512"/>
                      <a:pt x="2312169" y="248814"/>
                    </a:cubicBezTo>
                    <a:cubicBezTo>
                      <a:pt x="2316706" y="246116"/>
                      <a:pt x="2321243" y="243296"/>
                      <a:pt x="2325781" y="240598"/>
                    </a:cubicBezTo>
                    <a:cubicBezTo>
                      <a:pt x="2330318" y="237778"/>
                      <a:pt x="2334855" y="235080"/>
                      <a:pt x="2339393" y="232259"/>
                    </a:cubicBezTo>
                    <a:cubicBezTo>
                      <a:pt x="2343930" y="229439"/>
                      <a:pt x="2348467" y="226618"/>
                      <a:pt x="2353004" y="223798"/>
                    </a:cubicBezTo>
                    <a:lnTo>
                      <a:pt x="2323941" y="127412"/>
                    </a:lnTo>
                    <a:lnTo>
                      <a:pt x="2313273" y="91972"/>
                    </a:lnTo>
                    <a:lnTo>
                      <a:pt x="2285558"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A3EA8D4F-C6E0-53AF-E018-C58D4AF2448F}"/>
                  </a:ext>
                </a:extLst>
              </p:cNvPr>
              <p:cNvSpPr/>
              <p:nvPr/>
            </p:nvSpPr>
            <p:spPr>
              <a:xfrm>
                <a:off x="10664724" y="3378309"/>
                <a:ext cx="1124384" cy="1479641"/>
              </a:xfrm>
              <a:custGeom>
                <a:avLst/>
                <a:gdLst>
                  <a:gd name="connsiteX0" fmla="*/ 40345 w 1124384"/>
                  <a:gd name="connsiteY0" fmla="*/ 1306244 h 1479641"/>
                  <a:gd name="connsiteX1" fmla="*/ 30289 w 1124384"/>
                  <a:gd name="connsiteY1" fmla="*/ 1316667 h 1479641"/>
                  <a:gd name="connsiteX2" fmla="*/ 20234 w 1124384"/>
                  <a:gd name="connsiteY2" fmla="*/ 1327091 h 1479641"/>
                  <a:gd name="connsiteX3" fmla="*/ 10178 w 1124384"/>
                  <a:gd name="connsiteY3" fmla="*/ 1337514 h 1479641"/>
                  <a:gd name="connsiteX4" fmla="*/ 0 w 1124384"/>
                  <a:gd name="connsiteY4" fmla="*/ 1347938 h 1479641"/>
                  <a:gd name="connsiteX5" fmla="*/ 76030 w 1124384"/>
                  <a:gd name="connsiteY5" fmla="*/ 1402017 h 1479641"/>
                  <a:gd name="connsiteX6" fmla="*/ 105216 w 1124384"/>
                  <a:gd name="connsiteY6" fmla="*/ 1422864 h 1479641"/>
                  <a:gd name="connsiteX7" fmla="*/ 184925 w 1124384"/>
                  <a:gd name="connsiteY7" fmla="*/ 1479641 h 1479641"/>
                  <a:gd name="connsiteX8" fmla="*/ 196451 w 1124384"/>
                  <a:gd name="connsiteY8" fmla="*/ 1467746 h 1479641"/>
                  <a:gd name="connsiteX9" fmla="*/ 207979 w 1124384"/>
                  <a:gd name="connsiteY9" fmla="*/ 1455851 h 1479641"/>
                  <a:gd name="connsiteX10" fmla="*/ 219506 w 1124384"/>
                  <a:gd name="connsiteY10" fmla="*/ 1443956 h 1479641"/>
                  <a:gd name="connsiteX11" fmla="*/ 230911 w 1124384"/>
                  <a:gd name="connsiteY11" fmla="*/ 1432061 h 1479641"/>
                  <a:gd name="connsiteX12" fmla="*/ 40467 w 1124384"/>
                  <a:gd name="connsiteY12" fmla="*/ 1306244 h 1479641"/>
                  <a:gd name="connsiteX13" fmla="*/ 157823 w 1124384"/>
                  <a:gd name="connsiteY13" fmla="*/ 1179568 h 1479641"/>
                  <a:gd name="connsiteX14" fmla="*/ 148258 w 1124384"/>
                  <a:gd name="connsiteY14" fmla="*/ 1190237 h 1479641"/>
                  <a:gd name="connsiteX15" fmla="*/ 138693 w 1124384"/>
                  <a:gd name="connsiteY15" fmla="*/ 1200905 h 1479641"/>
                  <a:gd name="connsiteX16" fmla="*/ 129128 w 1124384"/>
                  <a:gd name="connsiteY16" fmla="*/ 1211452 h 1479641"/>
                  <a:gd name="connsiteX17" fmla="*/ 119440 w 1124384"/>
                  <a:gd name="connsiteY17" fmla="*/ 1221998 h 1479641"/>
                  <a:gd name="connsiteX18" fmla="*/ 319939 w 1124384"/>
                  <a:gd name="connsiteY18" fmla="*/ 1336165 h 1479641"/>
                  <a:gd name="connsiteX19" fmla="*/ 330853 w 1124384"/>
                  <a:gd name="connsiteY19" fmla="*/ 1324148 h 1479641"/>
                  <a:gd name="connsiteX20" fmla="*/ 341767 w 1124384"/>
                  <a:gd name="connsiteY20" fmla="*/ 1312007 h 1479641"/>
                  <a:gd name="connsiteX21" fmla="*/ 352558 w 1124384"/>
                  <a:gd name="connsiteY21" fmla="*/ 1299867 h 1479641"/>
                  <a:gd name="connsiteX22" fmla="*/ 363227 w 1124384"/>
                  <a:gd name="connsiteY22" fmla="*/ 1287727 h 1479641"/>
                  <a:gd name="connsiteX23" fmla="*/ 157823 w 1124384"/>
                  <a:gd name="connsiteY23" fmla="*/ 1179691 h 1479641"/>
                  <a:gd name="connsiteX24" fmla="*/ 157823 w 1124384"/>
                  <a:gd name="connsiteY24" fmla="*/ 1179691 h 1479641"/>
                  <a:gd name="connsiteX25" fmla="*/ 268189 w 1124384"/>
                  <a:gd name="connsiteY25" fmla="*/ 1051053 h 1479641"/>
                  <a:gd name="connsiteX26" fmla="*/ 268067 w 1124384"/>
                  <a:gd name="connsiteY26" fmla="*/ 1051053 h 1479641"/>
                  <a:gd name="connsiteX27" fmla="*/ 259238 w 1124384"/>
                  <a:gd name="connsiteY27" fmla="*/ 1061844 h 1479641"/>
                  <a:gd name="connsiteX28" fmla="*/ 250286 w 1124384"/>
                  <a:gd name="connsiteY28" fmla="*/ 1072636 h 1479641"/>
                  <a:gd name="connsiteX29" fmla="*/ 241211 w 1124384"/>
                  <a:gd name="connsiteY29" fmla="*/ 1083427 h 1479641"/>
                  <a:gd name="connsiteX30" fmla="*/ 232137 w 1124384"/>
                  <a:gd name="connsiteY30" fmla="*/ 1094218 h 1479641"/>
                  <a:gd name="connsiteX31" fmla="*/ 447105 w 1124384"/>
                  <a:gd name="connsiteY31" fmla="*/ 1190237 h 1479641"/>
                  <a:gd name="connsiteX32" fmla="*/ 457283 w 1124384"/>
                  <a:gd name="connsiteY32" fmla="*/ 1177974 h 1479641"/>
                  <a:gd name="connsiteX33" fmla="*/ 467462 w 1124384"/>
                  <a:gd name="connsiteY33" fmla="*/ 1165711 h 1479641"/>
                  <a:gd name="connsiteX34" fmla="*/ 477517 w 1124384"/>
                  <a:gd name="connsiteY34" fmla="*/ 1153448 h 1479641"/>
                  <a:gd name="connsiteX35" fmla="*/ 487573 w 1124384"/>
                  <a:gd name="connsiteY35" fmla="*/ 1141185 h 1479641"/>
                  <a:gd name="connsiteX36" fmla="*/ 268312 w 1124384"/>
                  <a:gd name="connsiteY36" fmla="*/ 1051175 h 1479641"/>
                  <a:gd name="connsiteX37" fmla="*/ 371075 w 1124384"/>
                  <a:gd name="connsiteY37" fmla="*/ 921189 h 1479641"/>
                  <a:gd name="connsiteX38" fmla="*/ 362737 w 1124384"/>
                  <a:gd name="connsiteY38" fmla="*/ 932103 h 1479641"/>
                  <a:gd name="connsiteX39" fmla="*/ 354398 w 1124384"/>
                  <a:gd name="connsiteY39" fmla="*/ 943017 h 1479641"/>
                  <a:gd name="connsiteX40" fmla="*/ 346059 w 1124384"/>
                  <a:gd name="connsiteY40" fmla="*/ 953808 h 1479641"/>
                  <a:gd name="connsiteX41" fmla="*/ 337720 w 1124384"/>
                  <a:gd name="connsiteY41" fmla="*/ 964599 h 1479641"/>
                  <a:gd name="connsiteX42" fmla="*/ 565442 w 1124384"/>
                  <a:gd name="connsiteY42" fmla="*/ 1042591 h 1479641"/>
                  <a:gd name="connsiteX43" fmla="*/ 574885 w 1124384"/>
                  <a:gd name="connsiteY43" fmla="*/ 1030206 h 1479641"/>
                  <a:gd name="connsiteX44" fmla="*/ 584327 w 1124384"/>
                  <a:gd name="connsiteY44" fmla="*/ 1017820 h 1479641"/>
                  <a:gd name="connsiteX45" fmla="*/ 593647 w 1124384"/>
                  <a:gd name="connsiteY45" fmla="*/ 1005435 h 1479641"/>
                  <a:gd name="connsiteX46" fmla="*/ 602967 w 1124384"/>
                  <a:gd name="connsiteY46" fmla="*/ 993049 h 1479641"/>
                  <a:gd name="connsiteX47" fmla="*/ 371198 w 1124384"/>
                  <a:gd name="connsiteY47" fmla="*/ 921066 h 1479641"/>
                  <a:gd name="connsiteX48" fmla="*/ 465990 w 1124384"/>
                  <a:gd name="connsiteY48" fmla="*/ 790957 h 1479641"/>
                  <a:gd name="connsiteX49" fmla="*/ 458387 w 1124384"/>
                  <a:gd name="connsiteY49" fmla="*/ 801748 h 1479641"/>
                  <a:gd name="connsiteX50" fmla="*/ 450661 w 1124384"/>
                  <a:gd name="connsiteY50" fmla="*/ 812662 h 1479641"/>
                  <a:gd name="connsiteX51" fmla="*/ 442936 w 1124384"/>
                  <a:gd name="connsiteY51" fmla="*/ 823576 h 1479641"/>
                  <a:gd name="connsiteX52" fmla="*/ 435210 w 1124384"/>
                  <a:gd name="connsiteY52" fmla="*/ 834490 h 1479641"/>
                  <a:gd name="connsiteX53" fmla="*/ 674337 w 1124384"/>
                  <a:gd name="connsiteY53" fmla="*/ 894210 h 1479641"/>
                  <a:gd name="connsiteX54" fmla="*/ 682921 w 1124384"/>
                  <a:gd name="connsiteY54" fmla="*/ 881947 h 1479641"/>
                  <a:gd name="connsiteX55" fmla="*/ 691505 w 1124384"/>
                  <a:gd name="connsiteY55" fmla="*/ 869562 h 1479641"/>
                  <a:gd name="connsiteX56" fmla="*/ 700089 w 1124384"/>
                  <a:gd name="connsiteY56" fmla="*/ 857176 h 1479641"/>
                  <a:gd name="connsiteX57" fmla="*/ 708550 w 1124384"/>
                  <a:gd name="connsiteY57" fmla="*/ 844791 h 1479641"/>
                  <a:gd name="connsiteX58" fmla="*/ 465867 w 1124384"/>
                  <a:gd name="connsiteY58" fmla="*/ 790957 h 1479641"/>
                  <a:gd name="connsiteX59" fmla="*/ 552321 w 1124384"/>
                  <a:gd name="connsiteY59" fmla="*/ 661093 h 1479641"/>
                  <a:gd name="connsiteX60" fmla="*/ 545454 w 1124384"/>
                  <a:gd name="connsiteY60" fmla="*/ 671884 h 1479641"/>
                  <a:gd name="connsiteX61" fmla="*/ 538464 w 1124384"/>
                  <a:gd name="connsiteY61" fmla="*/ 682675 h 1479641"/>
                  <a:gd name="connsiteX62" fmla="*/ 531474 w 1124384"/>
                  <a:gd name="connsiteY62" fmla="*/ 693467 h 1479641"/>
                  <a:gd name="connsiteX63" fmla="*/ 524362 w 1124384"/>
                  <a:gd name="connsiteY63" fmla="*/ 704258 h 1479641"/>
                  <a:gd name="connsiteX64" fmla="*/ 773421 w 1124384"/>
                  <a:gd name="connsiteY64" fmla="*/ 746197 h 1479641"/>
                  <a:gd name="connsiteX65" fmla="*/ 781269 w 1124384"/>
                  <a:gd name="connsiteY65" fmla="*/ 733934 h 1479641"/>
                  <a:gd name="connsiteX66" fmla="*/ 788995 w 1124384"/>
                  <a:gd name="connsiteY66" fmla="*/ 721672 h 1479641"/>
                  <a:gd name="connsiteX67" fmla="*/ 796720 w 1124384"/>
                  <a:gd name="connsiteY67" fmla="*/ 709409 h 1479641"/>
                  <a:gd name="connsiteX68" fmla="*/ 804323 w 1124384"/>
                  <a:gd name="connsiteY68" fmla="*/ 697146 h 1479641"/>
                  <a:gd name="connsiteX69" fmla="*/ 552321 w 1124384"/>
                  <a:gd name="connsiteY69" fmla="*/ 661093 h 1479641"/>
                  <a:gd name="connsiteX70" fmla="*/ 629945 w 1124384"/>
                  <a:gd name="connsiteY70" fmla="*/ 532455 h 1479641"/>
                  <a:gd name="connsiteX71" fmla="*/ 623813 w 1124384"/>
                  <a:gd name="connsiteY71" fmla="*/ 543124 h 1479641"/>
                  <a:gd name="connsiteX72" fmla="*/ 617682 w 1124384"/>
                  <a:gd name="connsiteY72" fmla="*/ 553792 h 1479641"/>
                  <a:gd name="connsiteX73" fmla="*/ 611428 w 1124384"/>
                  <a:gd name="connsiteY73" fmla="*/ 564461 h 1479641"/>
                  <a:gd name="connsiteX74" fmla="*/ 605051 w 1124384"/>
                  <a:gd name="connsiteY74" fmla="*/ 575130 h 1479641"/>
                  <a:gd name="connsiteX75" fmla="*/ 862327 w 1124384"/>
                  <a:gd name="connsiteY75" fmla="*/ 599656 h 1479641"/>
                  <a:gd name="connsiteX76" fmla="*/ 869194 w 1124384"/>
                  <a:gd name="connsiteY76" fmla="*/ 587515 h 1479641"/>
                  <a:gd name="connsiteX77" fmla="*/ 876061 w 1124384"/>
                  <a:gd name="connsiteY77" fmla="*/ 575375 h 1479641"/>
                  <a:gd name="connsiteX78" fmla="*/ 882806 w 1124384"/>
                  <a:gd name="connsiteY78" fmla="*/ 563235 h 1479641"/>
                  <a:gd name="connsiteX79" fmla="*/ 889551 w 1124384"/>
                  <a:gd name="connsiteY79" fmla="*/ 551095 h 1479641"/>
                  <a:gd name="connsiteX80" fmla="*/ 629945 w 1124384"/>
                  <a:gd name="connsiteY80" fmla="*/ 532332 h 1479641"/>
                  <a:gd name="connsiteX81" fmla="*/ 698740 w 1124384"/>
                  <a:gd name="connsiteY81" fmla="*/ 405534 h 1479641"/>
                  <a:gd name="connsiteX82" fmla="*/ 693344 w 1124384"/>
                  <a:gd name="connsiteY82" fmla="*/ 416080 h 1479641"/>
                  <a:gd name="connsiteX83" fmla="*/ 687949 w 1124384"/>
                  <a:gd name="connsiteY83" fmla="*/ 426626 h 1479641"/>
                  <a:gd name="connsiteX84" fmla="*/ 682430 w 1124384"/>
                  <a:gd name="connsiteY84" fmla="*/ 437172 h 1479641"/>
                  <a:gd name="connsiteX85" fmla="*/ 676789 w 1124384"/>
                  <a:gd name="connsiteY85" fmla="*/ 447718 h 1479641"/>
                  <a:gd name="connsiteX86" fmla="*/ 940441 w 1124384"/>
                  <a:gd name="connsiteY86" fmla="*/ 455321 h 1479641"/>
                  <a:gd name="connsiteX87" fmla="*/ 946450 w 1124384"/>
                  <a:gd name="connsiteY87" fmla="*/ 443426 h 1479641"/>
                  <a:gd name="connsiteX88" fmla="*/ 952459 w 1124384"/>
                  <a:gd name="connsiteY88" fmla="*/ 431531 h 1479641"/>
                  <a:gd name="connsiteX89" fmla="*/ 958345 w 1124384"/>
                  <a:gd name="connsiteY89" fmla="*/ 419636 h 1479641"/>
                  <a:gd name="connsiteX90" fmla="*/ 964232 w 1124384"/>
                  <a:gd name="connsiteY90" fmla="*/ 407741 h 1479641"/>
                  <a:gd name="connsiteX91" fmla="*/ 698617 w 1124384"/>
                  <a:gd name="connsiteY91" fmla="*/ 405534 h 1479641"/>
                  <a:gd name="connsiteX92" fmla="*/ 758337 w 1124384"/>
                  <a:gd name="connsiteY92" fmla="*/ 281433 h 1479641"/>
                  <a:gd name="connsiteX93" fmla="*/ 753677 w 1124384"/>
                  <a:gd name="connsiteY93" fmla="*/ 291734 h 1479641"/>
                  <a:gd name="connsiteX94" fmla="*/ 749018 w 1124384"/>
                  <a:gd name="connsiteY94" fmla="*/ 302035 h 1479641"/>
                  <a:gd name="connsiteX95" fmla="*/ 744235 w 1124384"/>
                  <a:gd name="connsiteY95" fmla="*/ 312336 h 1479641"/>
                  <a:gd name="connsiteX96" fmla="*/ 739452 w 1124384"/>
                  <a:gd name="connsiteY96" fmla="*/ 322637 h 1479641"/>
                  <a:gd name="connsiteX97" fmla="*/ 1007887 w 1124384"/>
                  <a:gd name="connsiteY97" fmla="*/ 314053 h 1479641"/>
                  <a:gd name="connsiteX98" fmla="*/ 1013038 w 1124384"/>
                  <a:gd name="connsiteY98" fmla="*/ 302403 h 1479641"/>
                  <a:gd name="connsiteX99" fmla="*/ 1018188 w 1124384"/>
                  <a:gd name="connsiteY99" fmla="*/ 290753 h 1479641"/>
                  <a:gd name="connsiteX100" fmla="*/ 1023216 w 1124384"/>
                  <a:gd name="connsiteY100" fmla="*/ 279226 h 1479641"/>
                  <a:gd name="connsiteX101" fmla="*/ 1028121 w 1124384"/>
                  <a:gd name="connsiteY101" fmla="*/ 267699 h 1479641"/>
                  <a:gd name="connsiteX102" fmla="*/ 758215 w 1124384"/>
                  <a:gd name="connsiteY102" fmla="*/ 281556 h 1479641"/>
                  <a:gd name="connsiteX103" fmla="*/ 808860 w 1124384"/>
                  <a:gd name="connsiteY103" fmla="*/ 160153 h 1479641"/>
                  <a:gd name="connsiteX104" fmla="*/ 805059 w 1124384"/>
                  <a:gd name="connsiteY104" fmla="*/ 170086 h 1479641"/>
                  <a:gd name="connsiteX105" fmla="*/ 801135 w 1124384"/>
                  <a:gd name="connsiteY105" fmla="*/ 180142 h 1479641"/>
                  <a:gd name="connsiteX106" fmla="*/ 797088 w 1124384"/>
                  <a:gd name="connsiteY106" fmla="*/ 190197 h 1479641"/>
                  <a:gd name="connsiteX107" fmla="*/ 793042 w 1124384"/>
                  <a:gd name="connsiteY107" fmla="*/ 200253 h 1479641"/>
                  <a:gd name="connsiteX108" fmla="*/ 1065033 w 1124384"/>
                  <a:gd name="connsiteY108" fmla="*/ 176463 h 1479641"/>
                  <a:gd name="connsiteX109" fmla="*/ 1069325 w 1124384"/>
                  <a:gd name="connsiteY109" fmla="*/ 165181 h 1479641"/>
                  <a:gd name="connsiteX110" fmla="*/ 1073494 w 1124384"/>
                  <a:gd name="connsiteY110" fmla="*/ 153899 h 1479641"/>
                  <a:gd name="connsiteX111" fmla="*/ 1077663 w 1124384"/>
                  <a:gd name="connsiteY111" fmla="*/ 142618 h 1479641"/>
                  <a:gd name="connsiteX112" fmla="*/ 1081710 w 1124384"/>
                  <a:gd name="connsiteY112" fmla="*/ 131336 h 1479641"/>
                  <a:gd name="connsiteX113" fmla="*/ 808983 w 1124384"/>
                  <a:gd name="connsiteY113" fmla="*/ 160031 h 1479641"/>
                  <a:gd name="connsiteX114" fmla="*/ 1124385 w 1124384"/>
                  <a:gd name="connsiteY114" fmla="*/ 123 h 1479641"/>
                  <a:gd name="connsiteX115" fmla="*/ 1007152 w 1124384"/>
                  <a:gd name="connsiteY115" fmla="*/ 18394 h 1479641"/>
                  <a:gd name="connsiteX116" fmla="*/ 963741 w 1124384"/>
                  <a:gd name="connsiteY116" fmla="*/ 25139 h 1479641"/>
                  <a:gd name="connsiteX117" fmla="*/ 850432 w 1124384"/>
                  <a:gd name="connsiteY117" fmla="*/ 42798 h 1479641"/>
                  <a:gd name="connsiteX118" fmla="*/ 847243 w 1124384"/>
                  <a:gd name="connsiteY118" fmla="*/ 52485 h 1479641"/>
                  <a:gd name="connsiteX119" fmla="*/ 844055 w 1124384"/>
                  <a:gd name="connsiteY119" fmla="*/ 62173 h 1479641"/>
                  <a:gd name="connsiteX120" fmla="*/ 840867 w 1124384"/>
                  <a:gd name="connsiteY120" fmla="*/ 71861 h 1479641"/>
                  <a:gd name="connsiteX121" fmla="*/ 837556 w 1124384"/>
                  <a:gd name="connsiteY121" fmla="*/ 81548 h 1479641"/>
                  <a:gd name="connsiteX122" fmla="*/ 1111264 w 1124384"/>
                  <a:gd name="connsiteY122" fmla="*/ 43288 h 1479641"/>
                  <a:gd name="connsiteX123" fmla="*/ 1114575 w 1124384"/>
                  <a:gd name="connsiteY123" fmla="*/ 32374 h 1479641"/>
                  <a:gd name="connsiteX124" fmla="*/ 1117886 w 1124384"/>
                  <a:gd name="connsiteY124" fmla="*/ 21583 h 1479641"/>
                  <a:gd name="connsiteX125" fmla="*/ 1121074 w 1124384"/>
                  <a:gd name="connsiteY125" fmla="*/ 10791 h 1479641"/>
                  <a:gd name="connsiteX126" fmla="*/ 1124262 w 1124384"/>
                  <a:gd name="connsiteY126" fmla="*/ 0 h 147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24384" h="1479641">
                    <a:moveTo>
                      <a:pt x="40345" y="1306244"/>
                    </a:moveTo>
                    <a:cubicBezTo>
                      <a:pt x="37034" y="1309677"/>
                      <a:pt x="33600" y="1313234"/>
                      <a:pt x="30289" y="1316667"/>
                    </a:cubicBezTo>
                    <a:cubicBezTo>
                      <a:pt x="26979" y="1320101"/>
                      <a:pt x="23545" y="1323657"/>
                      <a:pt x="20234" y="1327091"/>
                    </a:cubicBezTo>
                    <a:cubicBezTo>
                      <a:pt x="16923" y="1330524"/>
                      <a:pt x="13489" y="1333958"/>
                      <a:pt x="10178" y="1337514"/>
                    </a:cubicBezTo>
                    <a:cubicBezTo>
                      <a:pt x="6744" y="1340948"/>
                      <a:pt x="3434" y="1344381"/>
                      <a:pt x="0" y="1347938"/>
                    </a:cubicBezTo>
                    <a:lnTo>
                      <a:pt x="76030" y="1402017"/>
                    </a:lnTo>
                    <a:lnTo>
                      <a:pt x="105216" y="1422864"/>
                    </a:lnTo>
                    <a:lnTo>
                      <a:pt x="184925" y="1479641"/>
                    </a:lnTo>
                    <a:cubicBezTo>
                      <a:pt x="188726" y="1475717"/>
                      <a:pt x="192650" y="1471793"/>
                      <a:pt x="196451" y="1467746"/>
                    </a:cubicBezTo>
                    <a:cubicBezTo>
                      <a:pt x="200253" y="1463822"/>
                      <a:pt x="204177" y="1459898"/>
                      <a:pt x="207979" y="1455851"/>
                    </a:cubicBezTo>
                    <a:cubicBezTo>
                      <a:pt x="211780" y="1451804"/>
                      <a:pt x="215582" y="1447880"/>
                      <a:pt x="219506" y="1443956"/>
                    </a:cubicBezTo>
                    <a:cubicBezTo>
                      <a:pt x="223307" y="1440032"/>
                      <a:pt x="227109" y="1435985"/>
                      <a:pt x="230911" y="1432061"/>
                    </a:cubicBezTo>
                    <a:lnTo>
                      <a:pt x="40467" y="1306244"/>
                    </a:lnTo>
                    <a:moveTo>
                      <a:pt x="157823" y="1179568"/>
                    </a:moveTo>
                    <a:cubicBezTo>
                      <a:pt x="154635" y="1183124"/>
                      <a:pt x="151447" y="1186680"/>
                      <a:pt x="148258" y="1190237"/>
                    </a:cubicBezTo>
                    <a:cubicBezTo>
                      <a:pt x="145070" y="1193793"/>
                      <a:pt x="141882" y="1197349"/>
                      <a:pt x="138693" y="1200905"/>
                    </a:cubicBezTo>
                    <a:cubicBezTo>
                      <a:pt x="135505" y="1204462"/>
                      <a:pt x="132317" y="1208018"/>
                      <a:pt x="129128" y="1211452"/>
                    </a:cubicBezTo>
                    <a:cubicBezTo>
                      <a:pt x="125940" y="1215008"/>
                      <a:pt x="122752" y="1218442"/>
                      <a:pt x="119440" y="1221998"/>
                    </a:cubicBezTo>
                    <a:lnTo>
                      <a:pt x="319939" y="1336165"/>
                    </a:lnTo>
                    <a:cubicBezTo>
                      <a:pt x="323618" y="1332118"/>
                      <a:pt x="327174" y="1328072"/>
                      <a:pt x="330853" y="1324148"/>
                    </a:cubicBezTo>
                    <a:cubicBezTo>
                      <a:pt x="334532" y="1320101"/>
                      <a:pt x="338088" y="1316054"/>
                      <a:pt x="341767" y="1312007"/>
                    </a:cubicBezTo>
                    <a:cubicBezTo>
                      <a:pt x="345323" y="1307961"/>
                      <a:pt x="349002" y="1303914"/>
                      <a:pt x="352558" y="1299867"/>
                    </a:cubicBezTo>
                    <a:cubicBezTo>
                      <a:pt x="356115" y="1295820"/>
                      <a:pt x="359671" y="1291773"/>
                      <a:pt x="363227" y="1287727"/>
                    </a:cubicBezTo>
                    <a:lnTo>
                      <a:pt x="157823" y="1179691"/>
                    </a:lnTo>
                    <a:lnTo>
                      <a:pt x="157823" y="1179691"/>
                    </a:lnTo>
                    <a:moveTo>
                      <a:pt x="268189" y="1051053"/>
                    </a:moveTo>
                    <a:lnTo>
                      <a:pt x="268067" y="1051053"/>
                    </a:lnTo>
                    <a:cubicBezTo>
                      <a:pt x="265124" y="1054609"/>
                      <a:pt x="262181" y="1058288"/>
                      <a:pt x="259238" y="1061844"/>
                    </a:cubicBezTo>
                    <a:cubicBezTo>
                      <a:pt x="256294" y="1065401"/>
                      <a:pt x="253229" y="1068957"/>
                      <a:pt x="250286" y="1072636"/>
                    </a:cubicBezTo>
                    <a:cubicBezTo>
                      <a:pt x="247343" y="1076192"/>
                      <a:pt x="244277" y="1079748"/>
                      <a:pt x="241211" y="1083427"/>
                    </a:cubicBezTo>
                    <a:cubicBezTo>
                      <a:pt x="238146" y="1086983"/>
                      <a:pt x="235202" y="1090539"/>
                      <a:pt x="232137" y="1094218"/>
                    </a:cubicBezTo>
                    <a:lnTo>
                      <a:pt x="447105" y="1190237"/>
                    </a:lnTo>
                    <a:cubicBezTo>
                      <a:pt x="450539" y="1186190"/>
                      <a:pt x="453850" y="1182143"/>
                      <a:pt x="457283" y="1177974"/>
                    </a:cubicBezTo>
                    <a:cubicBezTo>
                      <a:pt x="460717" y="1173927"/>
                      <a:pt x="464028" y="1169758"/>
                      <a:pt x="467462" y="1165711"/>
                    </a:cubicBezTo>
                    <a:cubicBezTo>
                      <a:pt x="470773" y="1161664"/>
                      <a:pt x="474206" y="1157495"/>
                      <a:pt x="477517" y="1153448"/>
                    </a:cubicBezTo>
                    <a:cubicBezTo>
                      <a:pt x="480828" y="1149401"/>
                      <a:pt x="484262" y="1145232"/>
                      <a:pt x="487573" y="1141185"/>
                    </a:cubicBezTo>
                    <a:lnTo>
                      <a:pt x="268312" y="1051175"/>
                    </a:lnTo>
                    <a:moveTo>
                      <a:pt x="371075" y="921189"/>
                    </a:moveTo>
                    <a:cubicBezTo>
                      <a:pt x="368255" y="924868"/>
                      <a:pt x="365557" y="928424"/>
                      <a:pt x="362737" y="932103"/>
                    </a:cubicBezTo>
                    <a:cubicBezTo>
                      <a:pt x="359916" y="935782"/>
                      <a:pt x="357218" y="939338"/>
                      <a:pt x="354398" y="943017"/>
                    </a:cubicBezTo>
                    <a:cubicBezTo>
                      <a:pt x="351577" y="946573"/>
                      <a:pt x="348880" y="950252"/>
                      <a:pt x="346059" y="953808"/>
                    </a:cubicBezTo>
                    <a:cubicBezTo>
                      <a:pt x="343238" y="957364"/>
                      <a:pt x="340418" y="961043"/>
                      <a:pt x="337720" y="964599"/>
                    </a:cubicBezTo>
                    <a:lnTo>
                      <a:pt x="565442" y="1042591"/>
                    </a:lnTo>
                    <a:cubicBezTo>
                      <a:pt x="568630" y="1038422"/>
                      <a:pt x="571819" y="1034375"/>
                      <a:pt x="574885" y="1030206"/>
                    </a:cubicBezTo>
                    <a:cubicBezTo>
                      <a:pt x="578073" y="1026037"/>
                      <a:pt x="581139" y="1021990"/>
                      <a:pt x="584327" y="1017820"/>
                    </a:cubicBezTo>
                    <a:cubicBezTo>
                      <a:pt x="587393" y="1013651"/>
                      <a:pt x="590581" y="1009604"/>
                      <a:pt x="593647" y="1005435"/>
                    </a:cubicBezTo>
                    <a:cubicBezTo>
                      <a:pt x="596713" y="1001265"/>
                      <a:pt x="599901" y="997219"/>
                      <a:pt x="602967" y="993049"/>
                    </a:cubicBezTo>
                    <a:lnTo>
                      <a:pt x="371198" y="921066"/>
                    </a:lnTo>
                    <a:moveTo>
                      <a:pt x="465990" y="790957"/>
                    </a:moveTo>
                    <a:cubicBezTo>
                      <a:pt x="463415" y="794513"/>
                      <a:pt x="460962" y="798192"/>
                      <a:pt x="458387" y="801748"/>
                    </a:cubicBezTo>
                    <a:cubicBezTo>
                      <a:pt x="455812" y="805427"/>
                      <a:pt x="453237" y="808983"/>
                      <a:pt x="450661" y="812662"/>
                    </a:cubicBezTo>
                    <a:cubicBezTo>
                      <a:pt x="448086" y="816341"/>
                      <a:pt x="445511" y="819897"/>
                      <a:pt x="442936" y="823576"/>
                    </a:cubicBezTo>
                    <a:cubicBezTo>
                      <a:pt x="440361" y="827255"/>
                      <a:pt x="437786" y="830811"/>
                      <a:pt x="435210" y="834490"/>
                    </a:cubicBezTo>
                    <a:lnTo>
                      <a:pt x="674337" y="894210"/>
                    </a:lnTo>
                    <a:cubicBezTo>
                      <a:pt x="677280" y="890164"/>
                      <a:pt x="680100" y="885994"/>
                      <a:pt x="682921" y="881947"/>
                    </a:cubicBezTo>
                    <a:cubicBezTo>
                      <a:pt x="685741" y="877901"/>
                      <a:pt x="688684" y="873731"/>
                      <a:pt x="691505" y="869562"/>
                    </a:cubicBezTo>
                    <a:cubicBezTo>
                      <a:pt x="694325" y="865393"/>
                      <a:pt x="697146" y="861346"/>
                      <a:pt x="700089" y="857176"/>
                    </a:cubicBezTo>
                    <a:cubicBezTo>
                      <a:pt x="702909" y="853007"/>
                      <a:pt x="705730" y="848960"/>
                      <a:pt x="708550" y="844791"/>
                    </a:cubicBezTo>
                    <a:lnTo>
                      <a:pt x="465867" y="790957"/>
                    </a:lnTo>
                    <a:moveTo>
                      <a:pt x="552321" y="661093"/>
                    </a:moveTo>
                    <a:cubicBezTo>
                      <a:pt x="549991" y="664649"/>
                      <a:pt x="547784" y="668328"/>
                      <a:pt x="545454" y="671884"/>
                    </a:cubicBezTo>
                    <a:cubicBezTo>
                      <a:pt x="543124" y="675440"/>
                      <a:pt x="540794" y="679119"/>
                      <a:pt x="538464" y="682675"/>
                    </a:cubicBezTo>
                    <a:cubicBezTo>
                      <a:pt x="536134" y="686232"/>
                      <a:pt x="533804" y="689910"/>
                      <a:pt x="531474" y="693467"/>
                    </a:cubicBezTo>
                    <a:cubicBezTo>
                      <a:pt x="529144" y="697023"/>
                      <a:pt x="526814" y="700702"/>
                      <a:pt x="524362" y="704258"/>
                    </a:cubicBezTo>
                    <a:lnTo>
                      <a:pt x="773421" y="746197"/>
                    </a:lnTo>
                    <a:cubicBezTo>
                      <a:pt x="776119" y="742151"/>
                      <a:pt x="778694" y="737981"/>
                      <a:pt x="781269" y="733934"/>
                    </a:cubicBezTo>
                    <a:cubicBezTo>
                      <a:pt x="783844" y="729888"/>
                      <a:pt x="786420" y="725718"/>
                      <a:pt x="788995" y="721672"/>
                    </a:cubicBezTo>
                    <a:cubicBezTo>
                      <a:pt x="791570" y="717625"/>
                      <a:pt x="794145" y="713455"/>
                      <a:pt x="796720" y="709409"/>
                    </a:cubicBezTo>
                    <a:cubicBezTo>
                      <a:pt x="799295" y="705362"/>
                      <a:pt x="801748" y="701193"/>
                      <a:pt x="804323" y="697146"/>
                    </a:cubicBezTo>
                    <a:lnTo>
                      <a:pt x="552321" y="661093"/>
                    </a:lnTo>
                    <a:moveTo>
                      <a:pt x="629945" y="532455"/>
                    </a:moveTo>
                    <a:cubicBezTo>
                      <a:pt x="627983" y="536011"/>
                      <a:pt x="625898" y="539567"/>
                      <a:pt x="623813" y="543124"/>
                    </a:cubicBezTo>
                    <a:cubicBezTo>
                      <a:pt x="621729" y="546680"/>
                      <a:pt x="619644" y="550236"/>
                      <a:pt x="617682" y="553792"/>
                    </a:cubicBezTo>
                    <a:cubicBezTo>
                      <a:pt x="615598" y="557349"/>
                      <a:pt x="613513" y="560905"/>
                      <a:pt x="611428" y="564461"/>
                    </a:cubicBezTo>
                    <a:cubicBezTo>
                      <a:pt x="609343" y="568017"/>
                      <a:pt x="607258" y="571574"/>
                      <a:pt x="605051" y="575130"/>
                    </a:cubicBezTo>
                    <a:lnTo>
                      <a:pt x="862327" y="599656"/>
                    </a:lnTo>
                    <a:cubicBezTo>
                      <a:pt x="864657" y="595609"/>
                      <a:pt x="866987" y="591562"/>
                      <a:pt x="869194" y="587515"/>
                    </a:cubicBezTo>
                    <a:cubicBezTo>
                      <a:pt x="871524" y="583469"/>
                      <a:pt x="873731" y="579422"/>
                      <a:pt x="876061" y="575375"/>
                    </a:cubicBezTo>
                    <a:cubicBezTo>
                      <a:pt x="878269" y="571328"/>
                      <a:pt x="880599" y="567282"/>
                      <a:pt x="882806" y="563235"/>
                    </a:cubicBezTo>
                    <a:cubicBezTo>
                      <a:pt x="885013" y="559188"/>
                      <a:pt x="887343" y="555141"/>
                      <a:pt x="889551" y="551095"/>
                    </a:cubicBezTo>
                    <a:lnTo>
                      <a:pt x="629945" y="532332"/>
                    </a:lnTo>
                    <a:moveTo>
                      <a:pt x="698740" y="405534"/>
                    </a:moveTo>
                    <a:cubicBezTo>
                      <a:pt x="696901" y="409090"/>
                      <a:pt x="695184" y="412524"/>
                      <a:pt x="693344" y="416080"/>
                    </a:cubicBezTo>
                    <a:cubicBezTo>
                      <a:pt x="691505" y="419636"/>
                      <a:pt x="689788" y="423070"/>
                      <a:pt x="687949" y="426626"/>
                    </a:cubicBezTo>
                    <a:cubicBezTo>
                      <a:pt x="686109" y="430182"/>
                      <a:pt x="684269" y="433616"/>
                      <a:pt x="682430" y="437172"/>
                    </a:cubicBezTo>
                    <a:cubicBezTo>
                      <a:pt x="680591" y="440729"/>
                      <a:pt x="678751" y="444162"/>
                      <a:pt x="676789" y="447718"/>
                    </a:cubicBezTo>
                    <a:lnTo>
                      <a:pt x="940441" y="455321"/>
                    </a:lnTo>
                    <a:cubicBezTo>
                      <a:pt x="942404" y="451397"/>
                      <a:pt x="944488" y="447350"/>
                      <a:pt x="946450" y="443426"/>
                    </a:cubicBezTo>
                    <a:cubicBezTo>
                      <a:pt x="948412" y="439502"/>
                      <a:pt x="950497" y="435455"/>
                      <a:pt x="952459" y="431531"/>
                    </a:cubicBezTo>
                    <a:cubicBezTo>
                      <a:pt x="954421" y="427607"/>
                      <a:pt x="956383" y="423561"/>
                      <a:pt x="958345" y="419636"/>
                    </a:cubicBezTo>
                    <a:cubicBezTo>
                      <a:pt x="960307" y="415712"/>
                      <a:pt x="962269" y="411788"/>
                      <a:pt x="964232" y="407741"/>
                    </a:cubicBezTo>
                    <a:lnTo>
                      <a:pt x="698617" y="405534"/>
                    </a:lnTo>
                    <a:moveTo>
                      <a:pt x="758337" y="281433"/>
                    </a:moveTo>
                    <a:cubicBezTo>
                      <a:pt x="756743" y="284867"/>
                      <a:pt x="755272" y="288301"/>
                      <a:pt x="753677" y="291734"/>
                    </a:cubicBezTo>
                    <a:cubicBezTo>
                      <a:pt x="752084" y="295168"/>
                      <a:pt x="750612" y="298602"/>
                      <a:pt x="749018" y="302035"/>
                    </a:cubicBezTo>
                    <a:cubicBezTo>
                      <a:pt x="747424" y="305469"/>
                      <a:pt x="745829" y="308902"/>
                      <a:pt x="744235" y="312336"/>
                    </a:cubicBezTo>
                    <a:cubicBezTo>
                      <a:pt x="742641" y="315770"/>
                      <a:pt x="741047" y="319203"/>
                      <a:pt x="739452" y="322637"/>
                    </a:cubicBezTo>
                    <a:lnTo>
                      <a:pt x="1007887" y="314053"/>
                    </a:lnTo>
                    <a:cubicBezTo>
                      <a:pt x="1009604" y="310129"/>
                      <a:pt x="1011321" y="306327"/>
                      <a:pt x="1013038" y="302403"/>
                    </a:cubicBezTo>
                    <a:cubicBezTo>
                      <a:pt x="1014755" y="298479"/>
                      <a:pt x="1016472" y="294677"/>
                      <a:pt x="1018188" y="290753"/>
                    </a:cubicBezTo>
                    <a:cubicBezTo>
                      <a:pt x="1019905" y="286952"/>
                      <a:pt x="1021499" y="283028"/>
                      <a:pt x="1023216" y="279226"/>
                    </a:cubicBezTo>
                    <a:cubicBezTo>
                      <a:pt x="1024933" y="275425"/>
                      <a:pt x="1026527" y="271501"/>
                      <a:pt x="1028121" y="267699"/>
                    </a:cubicBezTo>
                    <a:lnTo>
                      <a:pt x="758215" y="281556"/>
                    </a:lnTo>
                    <a:moveTo>
                      <a:pt x="808860" y="160153"/>
                    </a:moveTo>
                    <a:cubicBezTo>
                      <a:pt x="807635" y="163464"/>
                      <a:pt x="806285" y="166775"/>
                      <a:pt x="805059" y="170086"/>
                    </a:cubicBezTo>
                    <a:cubicBezTo>
                      <a:pt x="803710" y="173397"/>
                      <a:pt x="802484" y="176708"/>
                      <a:pt x="801135" y="180142"/>
                    </a:cubicBezTo>
                    <a:cubicBezTo>
                      <a:pt x="799786" y="183453"/>
                      <a:pt x="798437" y="186764"/>
                      <a:pt x="797088" y="190197"/>
                    </a:cubicBezTo>
                    <a:cubicBezTo>
                      <a:pt x="795739" y="193508"/>
                      <a:pt x="794390" y="196820"/>
                      <a:pt x="793042" y="200253"/>
                    </a:cubicBezTo>
                    <a:lnTo>
                      <a:pt x="1065033" y="176463"/>
                    </a:lnTo>
                    <a:cubicBezTo>
                      <a:pt x="1066504" y="172662"/>
                      <a:pt x="1067853" y="168983"/>
                      <a:pt x="1069325" y="165181"/>
                    </a:cubicBezTo>
                    <a:cubicBezTo>
                      <a:pt x="1070673" y="161380"/>
                      <a:pt x="1072145" y="157701"/>
                      <a:pt x="1073494" y="153899"/>
                    </a:cubicBezTo>
                    <a:cubicBezTo>
                      <a:pt x="1074843" y="150098"/>
                      <a:pt x="1076192" y="146419"/>
                      <a:pt x="1077663" y="142618"/>
                    </a:cubicBezTo>
                    <a:cubicBezTo>
                      <a:pt x="1079012" y="138816"/>
                      <a:pt x="1080361" y="135137"/>
                      <a:pt x="1081710" y="131336"/>
                    </a:cubicBezTo>
                    <a:lnTo>
                      <a:pt x="808983" y="160031"/>
                    </a:lnTo>
                    <a:moveTo>
                      <a:pt x="1124385" y="123"/>
                    </a:moveTo>
                    <a:lnTo>
                      <a:pt x="1007152" y="18394"/>
                    </a:lnTo>
                    <a:lnTo>
                      <a:pt x="963741" y="25139"/>
                    </a:lnTo>
                    <a:lnTo>
                      <a:pt x="850432" y="42798"/>
                    </a:lnTo>
                    <a:cubicBezTo>
                      <a:pt x="849451" y="45986"/>
                      <a:pt x="848347" y="49174"/>
                      <a:pt x="847243" y="52485"/>
                    </a:cubicBezTo>
                    <a:cubicBezTo>
                      <a:pt x="846140" y="55674"/>
                      <a:pt x="845159" y="58985"/>
                      <a:pt x="844055" y="62173"/>
                    </a:cubicBezTo>
                    <a:cubicBezTo>
                      <a:pt x="842951" y="65361"/>
                      <a:pt x="841848" y="68672"/>
                      <a:pt x="840867" y="71861"/>
                    </a:cubicBezTo>
                    <a:cubicBezTo>
                      <a:pt x="839763" y="75049"/>
                      <a:pt x="838660" y="78360"/>
                      <a:pt x="837556" y="81548"/>
                    </a:cubicBezTo>
                    <a:lnTo>
                      <a:pt x="1111264" y="43288"/>
                    </a:lnTo>
                    <a:cubicBezTo>
                      <a:pt x="1112367" y="39609"/>
                      <a:pt x="1113471" y="36053"/>
                      <a:pt x="1114575" y="32374"/>
                    </a:cubicBezTo>
                    <a:cubicBezTo>
                      <a:pt x="1115678" y="28695"/>
                      <a:pt x="1116782" y="25139"/>
                      <a:pt x="1117886" y="21583"/>
                    </a:cubicBezTo>
                    <a:cubicBezTo>
                      <a:pt x="1118989" y="18026"/>
                      <a:pt x="1120093" y="14348"/>
                      <a:pt x="1121074" y="10791"/>
                    </a:cubicBezTo>
                    <a:cubicBezTo>
                      <a:pt x="1122178" y="7235"/>
                      <a:pt x="1123159" y="3556"/>
                      <a:pt x="1124262"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87CC4DDB-FB3A-62DB-0B99-F1B3349596EA}"/>
                  </a:ext>
                </a:extLst>
              </p:cNvPr>
              <p:cNvSpPr/>
              <p:nvPr/>
            </p:nvSpPr>
            <p:spPr>
              <a:xfrm>
                <a:off x="10471215" y="2090828"/>
                <a:ext cx="107423" cy="126798"/>
              </a:xfrm>
              <a:custGeom>
                <a:avLst/>
                <a:gdLst>
                  <a:gd name="connsiteX0" fmla="*/ 92953 w 107423"/>
                  <a:gd name="connsiteY0" fmla="*/ 2575 h 126798"/>
                  <a:gd name="connsiteX1" fmla="*/ 54079 w 107423"/>
                  <a:gd name="connsiteY1" fmla="*/ 54570 h 126798"/>
                  <a:gd name="connsiteX2" fmla="*/ 39364 w 107423"/>
                  <a:gd name="connsiteY2" fmla="*/ 74190 h 126798"/>
                  <a:gd name="connsiteX3" fmla="*/ 0 w 107423"/>
                  <a:gd name="connsiteY3" fmla="*/ 126798 h 126798"/>
                  <a:gd name="connsiteX4" fmla="*/ 3311 w 107423"/>
                  <a:gd name="connsiteY4" fmla="*/ 126185 h 126798"/>
                  <a:gd name="connsiteX5" fmla="*/ 6622 w 107423"/>
                  <a:gd name="connsiteY5" fmla="*/ 125572 h 126798"/>
                  <a:gd name="connsiteX6" fmla="*/ 9933 w 107423"/>
                  <a:gd name="connsiteY6" fmla="*/ 125082 h 126798"/>
                  <a:gd name="connsiteX7" fmla="*/ 13244 w 107423"/>
                  <a:gd name="connsiteY7" fmla="*/ 124591 h 126798"/>
                  <a:gd name="connsiteX8" fmla="*/ 107423 w 107423"/>
                  <a:gd name="connsiteY8" fmla="*/ 0 h 126798"/>
                  <a:gd name="connsiteX9" fmla="*/ 103744 w 107423"/>
                  <a:gd name="connsiteY9" fmla="*/ 613 h 126798"/>
                  <a:gd name="connsiteX10" fmla="*/ 100065 w 107423"/>
                  <a:gd name="connsiteY10" fmla="*/ 1349 h 126798"/>
                  <a:gd name="connsiteX11" fmla="*/ 96387 w 107423"/>
                  <a:gd name="connsiteY11" fmla="*/ 1962 h 126798"/>
                  <a:gd name="connsiteX12" fmla="*/ 92707 w 107423"/>
                  <a:gd name="connsiteY12" fmla="*/ 2575 h 12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423" h="126798">
                    <a:moveTo>
                      <a:pt x="92953" y="2575"/>
                    </a:moveTo>
                    <a:lnTo>
                      <a:pt x="54079" y="54570"/>
                    </a:lnTo>
                    <a:lnTo>
                      <a:pt x="39364" y="74190"/>
                    </a:lnTo>
                    <a:lnTo>
                      <a:pt x="0" y="126798"/>
                    </a:lnTo>
                    <a:cubicBezTo>
                      <a:pt x="1104" y="126553"/>
                      <a:pt x="2207" y="126430"/>
                      <a:pt x="3311" y="126185"/>
                    </a:cubicBezTo>
                    <a:cubicBezTo>
                      <a:pt x="4415" y="125940"/>
                      <a:pt x="5518" y="125817"/>
                      <a:pt x="6622" y="125572"/>
                    </a:cubicBezTo>
                    <a:cubicBezTo>
                      <a:pt x="7726" y="125327"/>
                      <a:pt x="8829" y="125204"/>
                      <a:pt x="9933" y="125082"/>
                    </a:cubicBezTo>
                    <a:cubicBezTo>
                      <a:pt x="11037" y="124959"/>
                      <a:pt x="12140" y="124714"/>
                      <a:pt x="13244" y="124591"/>
                    </a:cubicBezTo>
                    <a:lnTo>
                      <a:pt x="107423" y="0"/>
                    </a:lnTo>
                    <a:cubicBezTo>
                      <a:pt x="106197" y="245"/>
                      <a:pt x="104970" y="491"/>
                      <a:pt x="103744" y="613"/>
                    </a:cubicBezTo>
                    <a:cubicBezTo>
                      <a:pt x="102518" y="858"/>
                      <a:pt x="101292" y="1104"/>
                      <a:pt x="100065" y="1349"/>
                    </a:cubicBezTo>
                    <a:cubicBezTo>
                      <a:pt x="98839" y="1594"/>
                      <a:pt x="97613" y="1839"/>
                      <a:pt x="96387" y="1962"/>
                    </a:cubicBezTo>
                    <a:cubicBezTo>
                      <a:pt x="95160" y="2207"/>
                      <a:pt x="93934" y="2453"/>
                      <a:pt x="92707" y="2575"/>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258A8043-7AF4-09F0-F55F-B21CD1A92D1B}"/>
                  </a:ext>
                </a:extLst>
              </p:cNvPr>
              <p:cNvSpPr/>
              <p:nvPr/>
            </p:nvSpPr>
            <p:spPr>
              <a:xfrm>
                <a:off x="10538048" y="2058699"/>
                <a:ext cx="1271539" cy="647971"/>
              </a:xfrm>
              <a:custGeom>
                <a:avLst/>
                <a:gdLst>
                  <a:gd name="connsiteX0" fmla="*/ 1261606 w 1271539"/>
                  <a:gd name="connsiteY0" fmla="*/ 504986 h 647971"/>
                  <a:gd name="connsiteX1" fmla="*/ 1016839 w 1271539"/>
                  <a:gd name="connsiteY1" fmla="*/ 623200 h 647971"/>
                  <a:gd name="connsiteX2" fmla="*/ 1018801 w 1271539"/>
                  <a:gd name="connsiteY2" fmla="*/ 629332 h 647971"/>
                  <a:gd name="connsiteX3" fmla="*/ 1020763 w 1271539"/>
                  <a:gd name="connsiteY3" fmla="*/ 635463 h 647971"/>
                  <a:gd name="connsiteX4" fmla="*/ 1022603 w 1271539"/>
                  <a:gd name="connsiteY4" fmla="*/ 641717 h 647971"/>
                  <a:gd name="connsiteX5" fmla="*/ 1024442 w 1271539"/>
                  <a:gd name="connsiteY5" fmla="*/ 647971 h 647971"/>
                  <a:gd name="connsiteX6" fmla="*/ 1271540 w 1271539"/>
                  <a:gd name="connsiteY6" fmla="*/ 531719 h 647971"/>
                  <a:gd name="connsiteX7" fmla="*/ 1269087 w 1271539"/>
                  <a:gd name="connsiteY7" fmla="*/ 524975 h 647971"/>
                  <a:gd name="connsiteX8" fmla="*/ 1266634 w 1271539"/>
                  <a:gd name="connsiteY8" fmla="*/ 518230 h 647971"/>
                  <a:gd name="connsiteX9" fmla="*/ 1264182 w 1271539"/>
                  <a:gd name="connsiteY9" fmla="*/ 511485 h 647971"/>
                  <a:gd name="connsiteX10" fmla="*/ 1261606 w 1271539"/>
                  <a:gd name="connsiteY10" fmla="*/ 504863 h 647971"/>
                  <a:gd name="connsiteX11" fmla="*/ 1227270 w 1271539"/>
                  <a:gd name="connsiteY11" fmla="*/ 428833 h 647971"/>
                  <a:gd name="connsiteX12" fmla="*/ 989861 w 1271539"/>
                  <a:gd name="connsiteY12" fmla="*/ 552566 h 647971"/>
                  <a:gd name="connsiteX13" fmla="*/ 992313 w 1271539"/>
                  <a:gd name="connsiteY13" fmla="*/ 558207 h 647971"/>
                  <a:gd name="connsiteX14" fmla="*/ 994766 w 1271539"/>
                  <a:gd name="connsiteY14" fmla="*/ 563848 h 647971"/>
                  <a:gd name="connsiteX15" fmla="*/ 997218 w 1271539"/>
                  <a:gd name="connsiteY15" fmla="*/ 569612 h 647971"/>
                  <a:gd name="connsiteX16" fmla="*/ 999671 w 1271539"/>
                  <a:gd name="connsiteY16" fmla="*/ 575375 h 647971"/>
                  <a:gd name="connsiteX17" fmla="*/ 1239656 w 1271539"/>
                  <a:gd name="connsiteY17" fmla="*/ 453359 h 647971"/>
                  <a:gd name="connsiteX18" fmla="*/ 1236590 w 1271539"/>
                  <a:gd name="connsiteY18" fmla="*/ 447228 h 647971"/>
                  <a:gd name="connsiteX19" fmla="*/ 1233525 w 1271539"/>
                  <a:gd name="connsiteY19" fmla="*/ 441096 h 647971"/>
                  <a:gd name="connsiteX20" fmla="*/ 1230459 w 1271539"/>
                  <a:gd name="connsiteY20" fmla="*/ 434965 h 647971"/>
                  <a:gd name="connsiteX21" fmla="*/ 1227393 w 1271539"/>
                  <a:gd name="connsiteY21" fmla="*/ 428833 h 647971"/>
                  <a:gd name="connsiteX22" fmla="*/ 1186312 w 1271539"/>
                  <a:gd name="connsiteY22" fmla="*/ 359671 h 647971"/>
                  <a:gd name="connsiteX23" fmla="*/ 956751 w 1271539"/>
                  <a:gd name="connsiteY23" fmla="*/ 487818 h 647971"/>
                  <a:gd name="connsiteX24" fmla="*/ 959694 w 1271539"/>
                  <a:gd name="connsiteY24" fmla="*/ 492968 h 647971"/>
                  <a:gd name="connsiteX25" fmla="*/ 962637 w 1271539"/>
                  <a:gd name="connsiteY25" fmla="*/ 498119 h 647971"/>
                  <a:gd name="connsiteX26" fmla="*/ 965580 w 1271539"/>
                  <a:gd name="connsiteY26" fmla="*/ 503392 h 647971"/>
                  <a:gd name="connsiteX27" fmla="*/ 968401 w 1271539"/>
                  <a:gd name="connsiteY27" fmla="*/ 508665 h 647971"/>
                  <a:gd name="connsiteX28" fmla="*/ 1200660 w 1271539"/>
                  <a:gd name="connsiteY28" fmla="*/ 381867 h 647971"/>
                  <a:gd name="connsiteX29" fmla="*/ 1197226 w 1271539"/>
                  <a:gd name="connsiteY29" fmla="*/ 376226 h 647971"/>
                  <a:gd name="connsiteX30" fmla="*/ 1193670 w 1271539"/>
                  <a:gd name="connsiteY30" fmla="*/ 370585 h 647971"/>
                  <a:gd name="connsiteX31" fmla="*/ 1190114 w 1271539"/>
                  <a:gd name="connsiteY31" fmla="*/ 365066 h 647971"/>
                  <a:gd name="connsiteX32" fmla="*/ 1186435 w 1271539"/>
                  <a:gd name="connsiteY32" fmla="*/ 359548 h 647971"/>
                  <a:gd name="connsiteX33" fmla="*/ 1139346 w 1271539"/>
                  <a:gd name="connsiteY33" fmla="*/ 297007 h 647971"/>
                  <a:gd name="connsiteX34" fmla="*/ 918123 w 1271539"/>
                  <a:gd name="connsiteY34" fmla="*/ 428956 h 647971"/>
                  <a:gd name="connsiteX35" fmla="*/ 921434 w 1271539"/>
                  <a:gd name="connsiteY35" fmla="*/ 433616 h 647971"/>
                  <a:gd name="connsiteX36" fmla="*/ 924745 w 1271539"/>
                  <a:gd name="connsiteY36" fmla="*/ 438276 h 647971"/>
                  <a:gd name="connsiteX37" fmla="*/ 928056 w 1271539"/>
                  <a:gd name="connsiteY37" fmla="*/ 443058 h 647971"/>
                  <a:gd name="connsiteX38" fmla="*/ 931367 w 1271539"/>
                  <a:gd name="connsiteY38" fmla="*/ 447841 h 647971"/>
                  <a:gd name="connsiteX39" fmla="*/ 1155410 w 1271539"/>
                  <a:gd name="connsiteY39" fmla="*/ 316996 h 647971"/>
                  <a:gd name="connsiteX40" fmla="*/ 1151363 w 1271539"/>
                  <a:gd name="connsiteY40" fmla="*/ 311845 h 647971"/>
                  <a:gd name="connsiteX41" fmla="*/ 1147317 w 1271539"/>
                  <a:gd name="connsiteY41" fmla="*/ 306818 h 647971"/>
                  <a:gd name="connsiteX42" fmla="*/ 1143270 w 1271539"/>
                  <a:gd name="connsiteY42" fmla="*/ 301790 h 647971"/>
                  <a:gd name="connsiteX43" fmla="*/ 1139100 w 1271539"/>
                  <a:gd name="connsiteY43" fmla="*/ 296885 h 647971"/>
                  <a:gd name="connsiteX44" fmla="*/ 1087106 w 1271539"/>
                  <a:gd name="connsiteY44" fmla="*/ 240966 h 647971"/>
                  <a:gd name="connsiteX45" fmla="*/ 874344 w 1271539"/>
                  <a:gd name="connsiteY45" fmla="*/ 375858 h 647971"/>
                  <a:gd name="connsiteX46" fmla="*/ 878146 w 1271539"/>
                  <a:gd name="connsiteY46" fmla="*/ 380027 h 647971"/>
                  <a:gd name="connsiteX47" fmla="*/ 881947 w 1271539"/>
                  <a:gd name="connsiteY47" fmla="*/ 384319 h 647971"/>
                  <a:gd name="connsiteX48" fmla="*/ 885749 w 1271539"/>
                  <a:gd name="connsiteY48" fmla="*/ 388611 h 647971"/>
                  <a:gd name="connsiteX49" fmla="*/ 889550 w 1271539"/>
                  <a:gd name="connsiteY49" fmla="*/ 392903 h 647971"/>
                  <a:gd name="connsiteX50" fmla="*/ 1105254 w 1271539"/>
                  <a:gd name="connsiteY50" fmla="*/ 258870 h 647971"/>
                  <a:gd name="connsiteX51" fmla="*/ 1100840 w 1271539"/>
                  <a:gd name="connsiteY51" fmla="*/ 254333 h 647971"/>
                  <a:gd name="connsiteX52" fmla="*/ 1096303 w 1271539"/>
                  <a:gd name="connsiteY52" fmla="*/ 249795 h 647971"/>
                  <a:gd name="connsiteX53" fmla="*/ 1091766 w 1271539"/>
                  <a:gd name="connsiteY53" fmla="*/ 245381 h 647971"/>
                  <a:gd name="connsiteX54" fmla="*/ 1087228 w 1271539"/>
                  <a:gd name="connsiteY54" fmla="*/ 240966 h 647971"/>
                  <a:gd name="connsiteX55" fmla="*/ 1029715 w 1271539"/>
                  <a:gd name="connsiteY55" fmla="*/ 191424 h 647971"/>
                  <a:gd name="connsiteX56" fmla="*/ 825661 w 1271539"/>
                  <a:gd name="connsiteY56" fmla="*/ 328646 h 647971"/>
                  <a:gd name="connsiteX57" fmla="*/ 829830 w 1271539"/>
                  <a:gd name="connsiteY57" fmla="*/ 332324 h 647971"/>
                  <a:gd name="connsiteX58" fmla="*/ 833999 w 1271539"/>
                  <a:gd name="connsiteY58" fmla="*/ 336126 h 647971"/>
                  <a:gd name="connsiteX59" fmla="*/ 838169 w 1271539"/>
                  <a:gd name="connsiteY59" fmla="*/ 339927 h 647971"/>
                  <a:gd name="connsiteX60" fmla="*/ 842338 w 1271539"/>
                  <a:gd name="connsiteY60" fmla="*/ 343852 h 647971"/>
                  <a:gd name="connsiteX61" fmla="*/ 1049458 w 1271539"/>
                  <a:gd name="connsiteY61" fmla="*/ 207366 h 647971"/>
                  <a:gd name="connsiteX62" fmla="*/ 1044553 w 1271539"/>
                  <a:gd name="connsiteY62" fmla="*/ 203319 h 647971"/>
                  <a:gd name="connsiteX63" fmla="*/ 1039648 w 1271539"/>
                  <a:gd name="connsiteY63" fmla="*/ 199395 h 647971"/>
                  <a:gd name="connsiteX64" fmla="*/ 1034743 w 1271539"/>
                  <a:gd name="connsiteY64" fmla="*/ 195471 h 647971"/>
                  <a:gd name="connsiteX65" fmla="*/ 1029838 w 1271539"/>
                  <a:gd name="connsiteY65" fmla="*/ 191546 h 647971"/>
                  <a:gd name="connsiteX66" fmla="*/ 967910 w 1271539"/>
                  <a:gd name="connsiteY66" fmla="*/ 148013 h 647971"/>
                  <a:gd name="connsiteX67" fmla="*/ 772685 w 1271539"/>
                  <a:gd name="connsiteY67" fmla="*/ 286707 h 647971"/>
                  <a:gd name="connsiteX68" fmla="*/ 777222 w 1271539"/>
                  <a:gd name="connsiteY68" fmla="*/ 290018 h 647971"/>
                  <a:gd name="connsiteX69" fmla="*/ 781760 w 1271539"/>
                  <a:gd name="connsiteY69" fmla="*/ 293328 h 647971"/>
                  <a:gd name="connsiteX70" fmla="*/ 786297 w 1271539"/>
                  <a:gd name="connsiteY70" fmla="*/ 296639 h 647971"/>
                  <a:gd name="connsiteX71" fmla="*/ 790834 w 1271539"/>
                  <a:gd name="connsiteY71" fmla="*/ 300073 h 647971"/>
                  <a:gd name="connsiteX72" fmla="*/ 989002 w 1271539"/>
                  <a:gd name="connsiteY72" fmla="*/ 161870 h 647971"/>
                  <a:gd name="connsiteX73" fmla="*/ 983730 w 1271539"/>
                  <a:gd name="connsiteY73" fmla="*/ 158314 h 647971"/>
                  <a:gd name="connsiteX74" fmla="*/ 978456 w 1271539"/>
                  <a:gd name="connsiteY74" fmla="*/ 154880 h 647971"/>
                  <a:gd name="connsiteX75" fmla="*/ 973183 w 1271539"/>
                  <a:gd name="connsiteY75" fmla="*/ 151447 h 647971"/>
                  <a:gd name="connsiteX76" fmla="*/ 967910 w 1271539"/>
                  <a:gd name="connsiteY76" fmla="*/ 148136 h 647971"/>
                  <a:gd name="connsiteX77" fmla="*/ 901936 w 1271539"/>
                  <a:gd name="connsiteY77" fmla="*/ 110611 h 647971"/>
                  <a:gd name="connsiteX78" fmla="*/ 715662 w 1271539"/>
                  <a:gd name="connsiteY78" fmla="*/ 250286 h 647971"/>
                  <a:gd name="connsiteX79" fmla="*/ 720568 w 1271539"/>
                  <a:gd name="connsiteY79" fmla="*/ 253106 h 647971"/>
                  <a:gd name="connsiteX80" fmla="*/ 725350 w 1271539"/>
                  <a:gd name="connsiteY80" fmla="*/ 255927 h 647971"/>
                  <a:gd name="connsiteX81" fmla="*/ 730133 w 1271539"/>
                  <a:gd name="connsiteY81" fmla="*/ 258870 h 647971"/>
                  <a:gd name="connsiteX82" fmla="*/ 734915 w 1271539"/>
                  <a:gd name="connsiteY82" fmla="*/ 261813 h 647971"/>
                  <a:gd name="connsiteX83" fmla="*/ 924132 w 1271539"/>
                  <a:gd name="connsiteY83" fmla="*/ 122506 h 647971"/>
                  <a:gd name="connsiteX84" fmla="*/ 918614 w 1271539"/>
                  <a:gd name="connsiteY84" fmla="*/ 119441 h 647971"/>
                  <a:gd name="connsiteX85" fmla="*/ 913095 w 1271539"/>
                  <a:gd name="connsiteY85" fmla="*/ 116498 h 647971"/>
                  <a:gd name="connsiteX86" fmla="*/ 907454 w 1271539"/>
                  <a:gd name="connsiteY86" fmla="*/ 113554 h 647971"/>
                  <a:gd name="connsiteX87" fmla="*/ 901813 w 1271539"/>
                  <a:gd name="connsiteY87" fmla="*/ 110611 h 647971"/>
                  <a:gd name="connsiteX88" fmla="*/ 832405 w 1271539"/>
                  <a:gd name="connsiteY88" fmla="*/ 79096 h 647971"/>
                  <a:gd name="connsiteX89" fmla="*/ 655084 w 1271539"/>
                  <a:gd name="connsiteY89" fmla="*/ 219138 h 647971"/>
                  <a:gd name="connsiteX90" fmla="*/ 660234 w 1271539"/>
                  <a:gd name="connsiteY90" fmla="*/ 221468 h 647971"/>
                  <a:gd name="connsiteX91" fmla="*/ 665384 w 1271539"/>
                  <a:gd name="connsiteY91" fmla="*/ 223921 h 647971"/>
                  <a:gd name="connsiteX92" fmla="*/ 670535 w 1271539"/>
                  <a:gd name="connsiteY92" fmla="*/ 226373 h 647971"/>
                  <a:gd name="connsiteX93" fmla="*/ 675685 w 1271539"/>
                  <a:gd name="connsiteY93" fmla="*/ 228826 h 647971"/>
                  <a:gd name="connsiteX94" fmla="*/ 855827 w 1271539"/>
                  <a:gd name="connsiteY94" fmla="*/ 88906 h 647971"/>
                  <a:gd name="connsiteX95" fmla="*/ 850064 w 1271539"/>
                  <a:gd name="connsiteY95" fmla="*/ 86331 h 647971"/>
                  <a:gd name="connsiteX96" fmla="*/ 844178 w 1271539"/>
                  <a:gd name="connsiteY96" fmla="*/ 83878 h 647971"/>
                  <a:gd name="connsiteX97" fmla="*/ 838291 w 1271539"/>
                  <a:gd name="connsiteY97" fmla="*/ 81426 h 647971"/>
                  <a:gd name="connsiteX98" fmla="*/ 832405 w 1271539"/>
                  <a:gd name="connsiteY98" fmla="*/ 78973 h 647971"/>
                  <a:gd name="connsiteX99" fmla="*/ 759686 w 1271539"/>
                  <a:gd name="connsiteY99" fmla="*/ 53221 h 647971"/>
                  <a:gd name="connsiteX100" fmla="*/ 591439 w 1271539"/>
                  <a:gd name="connsiteY100" fmla="*/ 193263 h 647971"/>
                  <a:gd name="connsiteX101" fmla="*/ 596835 w 1271539"/>
                  <a:gd name="connsiteY101" fmla="*/ 195225 h 647971"/>
                  <a:gd name="connsiteX102" fmla="*/ 602231 w 1271539"/>
                  <a:gd name="connsiteY102" fmla="*/ 197187 h 647971"/>
                  <a:gd name="connsiteX103" fmla="*/ 607626 w 1271539"/>
                  <a:gd name="connsiteY103" fmla="*/ 199272 h 647971"/>
                  <a:gd name="connsiteX104" fmla="*/ 613022 w 1271539"/>
                  <a:gd name="connsiteY104" fmla="*/ 201357 h 647971"/>
                  <a:gd name="connsiteX105" fmla="*/ 784212 w 1271539"/>
                  <a:gd name="connsiteY105" fmla="*/ 61314 h 647971"/>
                  <a:gd name="connsiteX106" fmla="*/ 778081 w 1271539"/>
                  <a:gd name="connsiteY106" fmla="*/ 59230 h 647971"/>
                  <a:gd name="connsiteX107" fmla="*/ 771949 w 1271539"/>
                  <a:gd name="connsiteY107" fmla="*/ 57268 h 647971"/>
                  <a:gd name="connsiteX108" fmla="*/ 765818 w 1271539"/>
                  <a:gd name="connsiteY108" fmla="*/ 55306 h 647971"/>
                  <a:gd name="connsiteX109" fmla="*/ 759686 w 1271539"/>
                  <a:gd name="connsiteY109" fmla="*/ 53344 h 647971"/>
                  <a:gd name="connsiteX110" fmla="*/ 683902 w 1271539"/>
                  <a:gd name="connsiteY110" fmla="*/ 32619 h 647971"/>
                  <a:gd name="connsiteX111" fmla="*/ 524729 w 1271539"/>
                  <a:gd name="connsiteY111" fmla="*/ 172048 h 647971"/>
                  <a:gd name="connsiteX112" fmla="*/ 530370 w 1271539"/>
                  <a:gd name="connsiteY112" fmla="*/ 173643 h 647971"/>
                  <a:gd name="connsiteX113" fmla="*/ 536011 w 1271539"/>
                  <a:gd name="connsiteY113" fmla="*/ 175237 h 647971"/>
                  <a:gd name="connsiteX114" fmla="*/ 541652 w 1271539"/>
                  <a:gd name="connsiteY114" fmla="*/ 176831 h 647971"/>
                  <a:gd name="connsiteX115" fmla="*/ 547293 w 1271539"/>
                  <a:gd name="connsiteY115" fmla="*/ 178425 h 647971"/>
                  <a:gd name="connsiteX116" fmla="*/ 709531 w 1271539"/>
                  <a:gd name="connsiteY116" fmla="*/ 38873 h 647971"/>
                  <a:gd name="connsiteX117" fmla="*/ 703154 w 1271539"/>
                  <a:gd name="connsiteY117" fmla="*/ 37279 h 647971"/>
                  <a:gd name="connsiteX118" fmla="*/ 696777 w 1271539"/>
                  <a:gd name="connsiteY118" fmla="*/ 35685 h 647971"/>
                  <a:gd name="connsiteX119" fmla="*/ 690401 w 1271539"/>
                  <a:gd name="connsiteY119" fmla="*/ 34091 h 647971"/>
                  <a:gd name="connsiteX120" fmla="*/ 684024 w 1271539"/>
                  <a:gd name="connsiteY120" fmla="*/ 32619 h 647971"/>
                  <a:gd name="connsiteX121" fmla="*/ 605664 w 1271539"/>
                  <a:gd name="connsiteY121" fmla="*/ 17291 h 647971"/>
                  <a:gd name="connsiteX122" fmla="*/ 455321 w 1271539"/>
                  <a:gd name="connsiteY122" fmla="*/ 155739 h 647971"/>
                  <a:gd name="connsiteX123" fmla="*/ 461207 w 1271539"/>
                  <a:gd name="connsiteY123" fmla="*/ 156965 h 647971"/>
                  <a:gd name="connsiteX124" fmla="*/ 467094 w 1271539"/>
                  <a:gd name="connsiteY124" fmla="*/ 158191 h 647971"/>
                  <a:gd name="connsiteX125" fmla="*/ 472980 w 1271539"/>
                  <a:gd name="connsiteY125" fmla="*/ 159418 h 647971"/>
                  <a:gd name="connsiteX126" fmla="*/ 478866 w 1271539"/>
                  <a:gd name="connsiteY126" fmla="*/ 160644 h 647971"/>
                  <a:gd name="connsiteX127" fmla="*/ 632152 w 1271539"/>
                  <a:gd name="connsiteY127" fmla="*/ 21828 h 647971"/>
                  <a:gd name="connsiteX128" fmla="*/ 625530 w 1271539"/>
                  <a:gd name="connsiteY128" fmla="*/ 20602 h 647971"/>
                  <a:gd name="connsiteX129" fmla="*/ 618908 w 1271539"/>
                  <a:gd name="connsiteY129" fmla="*/ 19498 h 647971"/>
                  <a:gd name="connsiteX130" fmla="*/ 612286 w 1271539"/>
                  <a:gd name="connsiteY130" fmla="*/ 18394 h 647971"/>
                  <a:gd name="connsiteX131" fmla="*/ 605664 w 1271539"/>
                  <a:gd name="connsiteY131" fmla="*/ 17291 h 647971"/>
                  <a:gd name="connsiteX132" fmla="*/ 525342 w 1271539"/>
                  <a:gd name="connsiteY132" fmla="*/ 6990 h 647971"/>
                  <a:gd name="connsiteX133" fmla="*/ 383828 w 1271539"/>
                  <a:gd name="connsiteY133" fmla="*/ 144089 h 647971"/>
                  <a:gd name="connsiteX134" fmla="*/ 383828 w 1271539"/>
                  <a:gd name="connsiteY134" fmla="*/ 144089 h 647971"/>
                  <a:gd name="connsiteX135" fmla="*/ 389960 w 1271539"/>
                  <a:gd name="connsiteY135" fmla="*/ 144947 h 647971"/>
                  <a:gd name="connsiteX136" fmla="*/ 395969 w 1271539"/>
                  <a:gd name="connsiteY136" fmla="*/ 145806 h 647971"/>
                  <a:gd name="connsiteX137" fmla="*/ 401978 w 1271539"/>
                  <a:gd name="connsiteY137" fmla="*/ 146664 h 647971"/>
                  <a:gd name="connsiteX138" fmla="*/ 407986 w 1271539"/>
                  <a:gd name="connsiteY138" fmla="*/ 147523 h 647971"/>
                  <a:gd name="connsiteX139" fmla="*/ 552443 w 1271539"/>
                  <a:gd name="connsiteY139" fmla="*/ 9810 h 647971"/>
                  <a:gd name="connsiteX140" fmla="*/ 545699 w 1271539"/>
                  <a:gd name="connsiteY140" fmla="*/ 9075 h 647971"/>
                  <a:gd name="connsiteX141" fmla="*/ 538954 w 1271539"/>
                  <a:gd name="connsiteY141" fmla="*/ 8339 h 647971"/>
                  <a:gd name="connsiteX142" fmla="*/ 532210 w 1271539"/>
                  <a:gd name="connsiteY142" fmla="*/ 7603 h 647971"/>
                  <a:gd name="connsiteX143" fmla="*/ 525465 w 1271539"/>
                  <a:gd name="connsiteY143" fmla="*/ 6990 h 647971"/>
                  <a:gd name="connsiteX144" fmla="*/ 442936 w 1271539"/>
                  <a:gd name="connsiteY144" fmla="*/ 1349 h 647971"/>
                  <a:gd name="connsiteX145" fmla="*/ 310128 w 1271539"/>
                  <a:gd name="connsiteY145" fmla="*/ 136854 h 647971"/>
                  <a:gd name="connsiteX146" fmla="*/ 316260 w 1271539"/>
                  <a:gd name="connsiteY146" fmla="*/ 137344 h 647971"/>
                  <a:gd name="connsiteX147" fmla="*/ 322391 w 1271539"/>
                  <a:gd name="connsiteY147" fmla="*/ 137835 h 647971"/>
                  <a:gd name="connsiteX148" fmla="*/ 328645 w 1271539"/>
                  <a:gd name="connsiteY148" fmla="*/ 138325 h 647971"/>
                  <a:gd name="connsiteX149" fmla="*/ 334900 w 1271539"/>
                  <a:gd name="connsiteY149" fmla="*/ 138816 h 647971"/>
                  <a:gd name="connsiteX150" fmla="*/ 470527 w 1271539"/>
                  <a:gd name="connsiteY150" fmla="*/ 2821 h 647971"/>
                  <a:gd name="connsiteX151" fmla="*/ 463660 w 1271539"/>
                  <a:gd name="connsiteY151" fmla="*/ 2453 h 647971"/>
                  <a:gd name="connsiteX152" fmla="*/ 456793 w 1271539"/>
                  <a:gd name="connsiteY152" fmla="*/ 2085 h 647971"/>
                  <a:gd name="connsiteX153" fmla="*/ 449926 w 1271539"/>
                  <a:gd name="connsiteY153" fmla="*/ 1717 h 647971"/>
                  <a:gd name="connsiteX154" fmla="*/ 442936 w 1271539"/>
                  <a:gd name="connsiteY154" fmla="*/ 1472 h 647971"/>
                  <a:gd name="connsiteX155" fmla="*/ 358935 w 1271539"/>
                  <a:gd name="connsiteY155" fmla="*/ 245 h 647971"/>
                  <a:gd name="connsiteX156" fmla="*/ 234712 w 1271539"/>
                  <a:gd name="connsiteY156" fmla="*/ 133788 h 647971"/>
                  <a:gd name="connsiteX157" fmla="*/ 241089 w 1271539"/>
                  <a:gd name="connsiteY157" fmla="*/ 133788 h 647971"/>
                  <a:gd name="connsiteX158" fmla="*/ 247465 w 1271539"/>
                  <a:gd name="connsiteY158" fmla="*/ 133911 h 647971"/>
                  <a:gd name="connsiteX159" fmla="*/ 253719 w 1271539"/>
                  <a:gd name="connsiteY159" fmla="*/ 134033 h 647971"/>
                  <a:gd name="connsiteX160" fmla="*/ 259973 w 1271539"/>
                  <a:gd name="connsiteY160" fmla="*/ 134279 h 647971"/>
                  <a:gd name="connsiteX161" fmla="*/ 387139 w 1271539"/>
                  <a:gd name="connsiteY161" fmla="*/ 0 h 647971"/>
                  <a:gd name="connsiteX162" fmla="*/ 380150 w 1271539"/>
                  <a:gd name="connsiteY162" fmla="*/ 0 h 647971"/>
                  <a:gd name="connsiteX163" fmla="*/ 373160 w 1271539"/>
                  <a:gd name="connsiteY163" fmla="*/ 0 h 647971"/>
                  <a:gd name="connsiteX164" fmla="*/ 366047 w 1271539"/>
                  <a:gd name="connsiteY164" fmla="*/ 0 h 647971"/>
                  <a:gd name="connsiteX165" fmla="*/ 358935 w 1271539"/>
                  <a:gd name="connsiteY165" fmla="*/ 0 h 647971"/>
                  <a:gd name="connsiteX166" fmla="*/ 273462 w 1271539"/>
                  <a:gd name="connsiteY166" fmla="*/ 3556 h 647971"/>
                  <a:gd name="connsiteX167" fmla="*/ 157701 w 1271539"/>
                  <a:gd name="connsiteY167" fmla="*/ 135015 h 647971"/>
                  <a:gd name="connsiteX168" fmla="*/ 164200 w 1271539"/>
                  <a:gd name="connsiteY168" fmla="*/ 134769 h 647971"/>
                  <a:gd name="connsiteX169" fmla="*/ 170699 w 1271539"/>
                  <a:gd name="connsiteY169" fmla="*/ 134524 h 647971"/>
                  <a:gd name="connsiteX170" fmla="*/ 177076 w 1271539"/>
                  <a:gd name="connsiteY170" fmla="*/ 134401 h 647971"/>
                  <a:gd name="connsiteX171" fmla="*/ 183453 w 1271539"/>
                  <a:gd name="connsiteY171" fmla="*/ 134279 h 647971"/>
                  <a:gd name="connsiteX172" fmla="*/ 302158 w 1271539"/>
                  <a:gd name="connsiteY172" fmla="*/ 2085 h 647971"/>
                  <a:gd name="connsiteX173" fmla="*/ 295045 w 1271539"/>
                  <a:gd name="connsiteY173" fmla="*/ 2453 h 647971"/>
                  <a:gd name="connsiteX174" fmla="*/ 287933 w 1271539"/>
                  <a:gd name="connsiteY174" fmla="*/ 2821 h 647971"/>
                  <a:gd name="connsiteX175" fmla="*/ 280820 w 1271539"/>
                  <a:gd name="connsiteY175" fmla="*/ 3188 h 647971"/>
                  <a:gd name="connsiteX176" fmla="*/ 273585 w 1271539"/>
                  <a:gd name="connsiteY176" fmla="*/ 3679 h 647971"/>
                  <a:gd name="connsiteX177" fmla="*/ 186886 w 1271539"/>
                  <a:gd name="connsiteY177" fmla="*/ 11037 h 647971"/>
                  <a:gd name="connsiteX178" fmla="*/ 79341 w 1271539"/>
                  <a:gd name="connsiteY178" fmla="*/ 140042 h 647971"/>
                  <a:gd name="connsiteX179" fmla="*/ 85840 w 1271539"/>
                  <a:gd name="connsiteY179" fmla="*/ 139429 h 647971"/>
                  <a:gd name="connsiteX180" fmla="*/ 92462 w 1271539"/>
                  <a:gd name="connsiteY180" fmla="*/ 138939 h 647971"/>
                  <a:gd name="connsiteX181" fmla="*/ 99084 w 1271539"/>
                  <a:gd name="connsiteY181" fmla="*/ 138448 h 647971"/>
                  <a:gd name="connsiteX182" fmla="*/ 105706 w 1271539"/>
                  <a:gd name="connsiteY182" fmla="*/ 137958 h 647971"/>
                  <a:gd name="connsiteX183" fmla="*/ 215949 w 1271539"/>
                  <a:gd name="connsiteY183" fmla="*/ 8216 h 647971"/>
                  <a:gd name="connsiteX184" fmla="*/ 208714 w 1271539"/>
                  <a:gd name="connsiteY184" fmla="*/ 8952 h 647971"/>
                  <a:gd name="connsiteX185" fmla="*/ 201479 w 1271539"/>
                  <a:gd name="connsiteY185" fmla="*/ 9688 h 647971"/>
                  <a:gd name="connsiteX186" fmla="*/ 194244 w 1271539"/>
                  <a:gd name="connsiteY186" fmla="*/ 10423 h 647971"/>
                  <a:gd name="connsiteX187" fmla="*/ 186886 w 1271539"/>
                  <a:gd name="connsiteY187" fmla="*/ 11282 h 647971"/>
                  <a:gd name="connsiteX188" fmla="*/ 99452 w 1271539"/>
                  <a:gd name="connsiteY188" fmla="*/ 22441 h 647971"/>
                  <a:gd name="connsiteX189" fmla="*/ 0 w 1271539"/>
                  <a:gd name="connsiteY189" fmla="*/ 148749 h 647971"/>
                  <a:gd name="connsiteX190" fmla="*/ 6622 w 1271539"/>
                  <a:gd name="connsiteY190" fmla="*/ 147891 h 647971"/>
                  <a:gd name="connsiteX191" fmla="*/ 13244 w 1271539"/>
                  <a:gd name="connsiteY191" fmla="*/ 147032 h 647971"/>
                  <a:gd name="connsiteX192" fmla="*/ 19866 w 1271539"/>
                  <a:gd name="connsiteY192" fmla="*/ 146174 h 647971"/>
                  <a:gd name="connsiteX193" fmla="*/ 26488 w 1271539"/>
                  <a:gd name="connsiteY193" fmla="*/ 145315 h 647971"/>
                  <a:gd name="connsiteX194" fmla="*/ 128638 w 1271539"/>
                  <a:gd name="connsiteY194" fmla="*/ 18026 h 647971"/>
                  <a:gd name="connsiteX195" fmla="*/ 121280 w 1271539"/>
                  <a:gd name="connsiteY195" fmla="*/ 19130 h 647971"/>
                  <a:gd name="connsiteX196" fmla="*/ 113922 w 1271539"/>
                  <a:gd name="connsiteY196" fmla="*/ 20234 h 647971"/>
                  <a:gd name="connsiteX197" fmla="*/ 106565 w 1271539"/>
                  <a:gd name="connsiteY197" fmla="*/ 21338 h 647971"/>
                  <a:gd name="connsiteX198" fmla="*/ 99207 w 1271539"/>
                  <a:gd name="connsiteY198" fmla="*/ 22441 h 64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271539" h="647971">
                    <a:moveTo>
                      <a:pt x="1261606" y="504986"/>
                    </a:moveTo>
                    <a:lnTo>
                      <a:pt x="1016839" y="623200"/>
                    </a:lnTo>
                    <a:cubicBezTo>
                      <a:pt x="1017452" y="625285"/>
                      <a:pt x="1018065" y="627370"/>
                      <a:pt x="1018801" y="629332"/>
                    </a:cubicBezTo>
                    <a:cubicBezTo>
                      <a:pt x="1019414" y="631417"/>
                      <a:pt x="1020028" y="633501"/>
                      <a:pt x="1020763" y="635463"/>
                    </a:cubicBezTo>
                    <a:cubicBezTo>
                      <a:pt x="1021376" y="637548"/>
                      <a:pt x="1021990" y="639633"/>
                      <a:pt x="1022603" y="641717"/>
                    </a:cubicBezTo>
                    <a:cubicBezTo>
                      <a:pt x="1023216" y="643802"/>
                      <a:pt x="1023829" y="645887"/>
                      <a:pt x="1024442" y="647971"/>
                    </a:cubicBezTo>
                    <a:lnTo>
                      <a:pt x="1271540" y="531719"/>
                    </a:lnTo>
                    <a:cubicBezTo>
                      <a:pt x="1270804" y="529389"/>
                      <a:pt x="1269945" y="527182"/>
                      <a:pt x="1269087" y="524975"/>
                    </a:cubicBezTo>
                    <a:cubicBezTo>
                      <a:pt x="1268228" y="522767"/>
                      <a:pt x="1267493" y="520437"/>
                      <a:pt x="1266634" y="518230"/>
                    </a:cubicBezTo>
                    <a:cubicBezTo>
                      <a:pt x="1265776" y="516023"/>
                      <a:pt x="1265040" y="513815"/>
                      <a:pt x="1264182" y="511485"/>
                    </a:cubicBezTo>
                    <a:cubicBezTo>
                      <a:pt x="1263323" y="509278"/>
                      <a:pt x="1262465" y="507071"/>
                      <a:pt x="1261606" y="504863"/>
                    </a:cubicBezTo>
                    <a:moveTo>
                      <a:pt x="1227270" y="428833"/>
                    </a:moveTo>
                    <a:lnTo>
                      <a:pt x="989861" y="552566"/>
                    </a:lnTo>
                    <a:cubicBezTo>
                      <a:pt x="990719" y="554406"/>
                      <a:pt x="991455" y="556368"/>
                      <a:pt x="992313" y="558207"/>
                    </a:cubicBezTo>
                    <a:cubicBezTo>
                      <a:pt x="993172" y="560046"/>
                      <a:pt x="993908" y="562009"/>
                      <a:pt x="994766" y="563848"/>
                    </a:cubicBezTo>
                    <a:cubicBezTo>
                      <a:pt x="995625" y="565810"/>
                      <a:pt x="996360" y="567649"/>
                      <a:pt x="997218" y="569612"/>
                    </a:cubicBezTo>
                    <a:cubicBezTo>
                      <a:pt x="998077" y="571574"/>
                      <a:pt x="998813" y="573413"/>
                      <a:pt x="999671" y="575375"/>
                    </a:cubicBezTo>
                    <a:lnTo>
                      <a:pt x="1239656" y="453359"/>
                    </a:lnTo>
                    <a:cubicBezTo>
                      <a:pt x="1238675" y="451275"/>
                      <a:pt x="1237694" y="449190"/>
                      <a:pt x="1236590" y="447228"/>
                    </a:cubicBezTo>
                    <a:cubicBezTo>
                      <a:pt x="1235609" y="445143"/>
                      <a:pt x="1234506" y="443058"/>
                      <a:pt x="1233525" y="441096"/>
                    </a:cubicBezTo>
                    <a:cubicBezTo>
                      <a:pt x="1232543" y="439012"/>
                      <a:pt x="1231440" y="437050"/>
                      <a:pt x="1230459" y="434965"/>
                    </a:cubicBezTo>
                    <a:cubicBezTo>
                      <a:pt x="1229478" y="432880"/>
                      <a:pt x="1228374" y="430918"/>
                      <a:pt x="1227393" y="428833"/>
                    </a:cubicBezTo>
                    <a:moveTo>
                      <a:pt x="1186312" y="359671"/>
                    </a:moveTo>
                    <a:lnTo>
                      <a:pt x="956751" y="487818"/>
                    </a:lnTo>
                    <a:cubicBezTo>
                      <a:pt x="957732" y="489535"/>
                      <a:pt x="958713" y="491252"/>
                      <a:pt x="959694" y="492968"/>
                    </a:cubicBezTo>
                    <a:cubicBezTo>
                      <a:pt x="960675" y="494685"/>
                      <a:pt x="961656" y="496402"/>
                      <a:pt x="962637" y="498119"/>
                    </a:cubicBezTo>
                    <a:cubicBezTo>
                      <a:pt x="963618" y="499836"/>
                      <a:pt x="964599" y="501552"/>
                      <a:pt x="965580" y="503392"/>
                    </a:cubicBezTo>
                    <a:cubicBezTo>
                      <a:pt x="966561" y="505109"/>
                      <a:pt x="967542" y="506948"/>
                      <a:pt x="968401" y="508665"/>
                    </a:cubicBezTo>
                    <a:lnTo>
                      <a:pt x="1200660" y="381867"/>
                    </a:lnTo>
                    <a:cubicBezTo>
                      <a:pt x="1199556" y="379905"/>
                      <a:pt x="1198330" y="378065"/>
                      <a:pt x="1197226" y="376226"/>
                    </a:cubicBezTo>
                    <a:cubicBezTo>
                      <a:pt x="1196000" y="374386"/>
                      <a:pt x="1194897" y="372424"/>
                      <a:pt x="1193670" y="370585"/>
                    </a:cubicBezTo>
                    <a:cubicBezTo>
                      <a:pt x="1192444" y="368745"/>
                      <a:pt x="1191218" y="366906"/>
                      <a:pt x="1190114" y="365066"/>
                    </a:cubicBezTo>
                    <a:cubicBezTo>
                      <a:pt x="1188888" y="363227"/>
                      <a:pt x="1187661" y="361388"/>
                      <a:pt x="1186435" y="359548"/>
                    </a:cubicBezTo>
                    <a:moveTo>
                      <a:pt x="1139346" y="297007"/>
                    </a:moveTo>
                    <a:lnTo>
                      <a:pt x="918123" y="428956"/>
                    </a:lnTo>
                    <a:cubicBezTo>
                      <a:pt x="919227" y="430550"/>
                      <a:pt x="920330" y="432022"/>
                      <a:pt x="921434" y="433616"/>
                    </a:cubicBezTo>
                    <a:cubicBezTo>
                      <a:pt x="922537" y="435210"/>
                      <a:pt x="923641" y="436804"/>
                      <a:pt x="924745" y="438276"/>
                    </a:cubicBezTo>
                    <a:cubicBezTo>
                      <a:pt x="925849" y="439870"/>
                      <a:pt x="926952" y="441464"/>
                      <a:pt x="928056" y="443058"/>
                    </a:cubicBezTo>
                    <a:cubicBezTo>
                      <a:pt x="929159" y="444653"/>
                      <a:pt x="930263" y="446247"/>
                      <a:pt x="931367" y="447841"/>
                    </a:cubicBezTo>
                    <a:lnTo>
                      <a:pt x="1155410" y="316996"/>
                    </a:lnTo>
                    <a:cubicBezTo>
                      <a:pt x="1154061" y="315279"/>
                      <a:pt x="1152712" y="313562"/>
                      <a:pt x="1151363" y="311845"/>
                    </a:cubicBezTo>
                    <a:cubicBezTo>
                      <a:pt x="1150014" y="310129"/>
                      <a:pt x="1148665" y="308412"/>
                      <a:pt x="1147317" y="306818"/>
                    </a:cubicBezTo>
                    <a:cubicBezTo>
                      <a:pt x="1145967" y="305101"/>
                      <a:pt x="1144619" y="303507"/>
                      <a:pt x="1143270" y="301790"/>
                    </a:cubicBezTo>
                    <a:cubicBezTo>
                      <a:pt x="1141921" y="300073"/>
                      <a:pt x="1140572" y="298479"/>
                      <a:pt x="1139100" y="296885"/>
                    </a:cubicBezTo>
                    <a:moveTo>
                      <a:pt x="1087106" y="240966"/>
                    </a:moveTo>
                    <a:lnTo>
                      <a:pt x="874344" y="375858"/>
                    </a:lnTo>
                    <a:cubicBezTo>
                      <a:pt x="875571" y="377207"/>
                      <a:pt x="876919" y="378678"/>
                      <a:pt x="878146" y="380027"/>
                    </a:cubicBezTo>
                    <a:cubicBezTo>
                      <a:pt x="879372" y="381376"/>
                      <a:pt x="880721" y="382848"/>
                      <a:pt x="881947" y="384319"/>
                    </a:cubicBezTo>
                    <a:cubicBezTo>
                      <a:pt x="883174" y="385791"/>
                      <a:pt x="884400" y="387140"/>
                      <a:pt x="885749" y="388611"/>
                    </a:cubicBezTo>
                    <a:cubicBezTo>
                      <a:pt x="886975" y="390083"/>
                      <a:pt x="888201" y="391554"/>
                      <a:pt x="889550" y="392903"/>
                    </a:cubicBezTo>
                    <a:lnTo>
                      <a:pt x="1105254" y="258870"/>
                    </a:lnTo>
                    <a:cubicBezTo>
                      <a:pt x="1103783" y="257398"/>
                      <a:pt x="1102312" y="255804"/>
                      <a:pt x="1100840" y="254333"/>
                    </a:cubicBezTo>
                    <a:cubicBezTo>
                      <a:pt x="1099369" y="252861"/>
                      <a:pt x="1097897" y="251267"/>
                      <a:pt x="1096303" y="249795"/>
                    </a:cubicBezTo>
                    <a:cubicBezTo>
                      <a:pt x="1094831" y="248324"/>
                      <a:pt x="1093237" y="246852"/>
                      <a:pt x="1091766" y="245381"/>
                    </a:cubicBezTo>
                    <a:cubicBezTo>
                      <a:pt x="1090294" y="243909"/>
                      <a:pt x="1088700" y="242438"/>
                      <a:pt x="1087228" y="240966"/>
                    </a:cubicBezTo>
                    <a:moveTo>
                      <a:pt x="1029715" y="191424"/>
                    </a:moveTo>
                    <a:lnTo>
                      <a:pt x="825661" y="328646"/>
                    </a:lnTo>
                    <a:cubicBezTo>
                      <a:pt x="827010" y="329872"/>
                      <a:pt x="828481" y="331098"/>
                      <a:pt x="829830" y="332324"/>
                    </a:cubicBezTo>
                    <a:cubicBezTo>
                      <a:pt x="831179" y="333551"/>
                      <a:pt x="832651" y="334777"/>
                      <a:pt x="833999" y="336126"/>
                    </a:cubicBezTo>
                    <a:cubicBezTo>
                      <a:pt x="835348" y="337352"/>
                      <a:pt x="836820" y="338701"/>
                      <a:pt x="838169" y="339927"/>
                    </a:cubicBezTo>
                    <a:cubicBezTo>
                      <a:pt x="839518" y="341154"/>
                      <a:pt x="840989" y="342503"/>
                      <a:pt x="842338" y="343852"/>
                    </a:cubicBezTo>
                    <a:lnTo>
                      <a:pt x="1049458" y="207366"/>
                    </a:lnTo>
                    <a:cubicBezTo>
                      <a:pt x="1047864" y="206017"/>
                      <a:pt x="1046148" y="204668"/>
                      <a:pt x="1044553" y="203319"/>
                    </a:cubicBezTo>
                    <a:cubicBezTo>
                      <a:pt x="1042959" y="201970"/>
                      <a:pt x="1041243" y="200621"/>
                      <a:pt x="1039648" y="199395"/>
                    </a:cubicBezTo>
                    <a:cubicBezTo>
                      <a:pt x="1038054" y="198046"/>
                      <a:pt x="1036337" y="196820"/>
                      <a:pt x="1034743" y="195471"/>
                    </a:cubicBezTo>
                    <a:cubicBezTo>
                      <a:pt x="1033149" y="194122"/>
                      <a:pt x="1031432" y="192895"/>
                      <a:pt x="1029838" y="191546"/>
                    </a:cubicBezTo>
                    <a:moveTo>
                      <a:pt x="967910" y="148013"/>
                    </a:moveTo>
                    <a:lnTo>
                      <a:pt x="772685" y="286707"/>
                    </a:lnTo>
                    <a:cubicBezTo>
                      <a:pt x="774156" y="287810"/>
                      <a:pt x="775751" y="288914"/>
                      <a:pt x="777222" y="290018"/>
                    </a:cubicBezTo>
                    <a:cubicBezTo>
                      <a:pt x="778694" y="291121"/>
                      <a:pt x="780288" y="292225"/>
                      <a:pt x="781760" y="293328"/>
                    </a:cubicBezTo>
                    <a:cubicBezTo>
                      <a:pt x="783231" y="294432"/>
                      <a:pt x="784825" y="295536"/>
                      <a:pt x="786297" y="296639"/>
                    </a:cubicBezTo>
                    <a:cubicBezTo>
                      <a:pt x="787768" y="297743"/>
                      <a:pt x="789240" y="298847"/>
                      <a:pt x="790834" y="300073"/>
                    </a:cubicBezTo>
                    <a:lnTo>
                      <a:pt x="989002" y="161870"/>
                    </a:lnTo>
                    <a:cubicBezTo>
                      <a:pt x="987285" y="160644"/>
                      <a:pt x="985569" y="159540"/>
                      <a:pt x="983730" y="158314"/>
                    </a:cubicBezTo>
                    <a:cubicBezTo>
                      <a:pt x="982013" y="157210"/>
                      <a:pt x="980173" y="155984"/>
                      <a:pt x="978456" y="154880"/>
                    </a:cubicBezTo>
                    <a:cubicBezTo>
                      <a:pt x="976740" y="153777"/>
                      <a:pt x="974900" y="152550"/>
                      <a:pt x="973183" y="151447"/>
                    </a:cubicBezTo>
                    <a:cubicBezTo>
                      <a:pt x="971467" y="150343"/>
                      <a:pt x="969627" y="149239"/>
                      <a:pt x="967910" y="148136"/>
                    </a:cubicBezTo>
                    <a:moveTo>
                      <a:pt x="901936" y="110611"/>
                    </a:moveTo>
                    <a:lnTo>
                      <a:pt x="715662" y="250286"/>
                    </a:lnTo>
                    <a:cubicBezTo>
                      <a:pt x="717257" y="251267"/>
                      <a:pt x="718851" y="252125"/>
                      <a:pt x="720568" y="253106"/>
                    </a:cubicBezTo>
                    <a:cubicBezTo>
                      <a:pt x="722162" y="254087"/>
                      <a:pt x="723756" y="255068"/>
                      <a:pt x="725350" y="255927"/>
                    </a:cubicBezTo>
                    <a:cubicBezTo>
                      <a:pt x="726944" y="256908"/>
                      <a:pt x="728539" y="257889"/>
                      <a:pt x="730133" y="258870"/>
                    </a:cubicBezTo>
                    <a:cubicBezTo>
                      <a:pt x="731727" y="259851"/>
                      <a:pt x="733321" y="260832"/>
                      <a:pt x="734915" y="261813"/>
                    </a:cubicBezTo>
                    <a:lnTo>
                      <a:pt x="924132" y="122506"/>
                    </a:lnTo>
                    <a:cubicBezTo>
                      <a:pt x="922292" y="121525"/>
                      <a:pt x="920453" y="120422"/>
                      <a:pt x="918614" y="119441"/>
                    </a:cubicBezTo>
                    <a:cubicBezTo>
                      <a:pt x="916774" y="118460"/>
                      <a:pt x="914934" y="117479"/>
                      <a:pt x="913095" y="116498"/>
                    </a:cubicBezTo>
                    <a:cubicBezTo>
                      <a:pt x="911256" y="115516"/>
                      <a:pt x="909416" y="114535"/>
                      <a:pt x="907454" y="113554"/>
                    </a:cubicBezTo>
                    <a:cubicBezTo>
                      <a:pt x="905615" y="112573"/>
                      <a:pt x="903653" y="111592"/>
                      <a:pt x="901813" y="110611"/>
                    </a:cubicBezTo>
                    <a:moveTo>
                      <a:pt x="832405" y="79096"/>
                    </a:moveTo>
                    <a:lnTo>
                      <a:pt x="655084" y="219138"/>
                    </a:lnTo>
                    <a:cubicBezTo>
                      <a:pt x="656801" y="219874"/>
                      <a:pt x="658517" y="220732"/>
                      <a:pt x="660234" y="221468"/>
                    </a:cubicBezTo>
                    <a:cubicBezTo>
                      <a:pt x="661951" y="222326"/>
                      <a:pt x="663668" y="223062"/>
                      <a:pt x="665384" y="223921"/>
                    </a:cubicBezTo>
                    <a:cubicBezTo>
                      <a:pt x="667101" y="224779"/>
                      <a:pt x="668818" y="225515"/>
                      <a:pt x="670535" y="226373"/>
                    </a:cubicBezTo>
                    <a:cubicBezTo>
                      <a:pt x="672252" y="227231"/>
                      <a:pt x="673969" y="227967"/>
                      <a:pt x="675685" y="228826"/>
                    </a:cubicBezTo>
                    <a:lnTo>
                      <a:pt x="855827" y="88906"/>
                    </a:lnTo>
                    <a:cubicBezTo>
                      <a:pt x="853865" y="88048"/>
                      <a:pt x="851903" y="87189"/>
                      <a:pt x="850064" y="86331"/>
                    </a:cubicBezTo>
                    <a:cubicBezTo>
                      <a:pt x="848102" y="85472"/>
                      <a:pt x="846140" y="84614"/>
                      <a:pt x="844178" y="83878"/>
                    </a:cubicBezTo>
                    <a:cubicBezTo>
                      <a:pt x="842216" y="83020"/>
                      <a:pt x="840253" y="82284"/>
                      <a:pt x="838291" y="81426"/>
                    </a:cubicBezTo>
                    <a:cubicBezTo>
                      <a:pt x="836329" y="80567"/>
                      <a:pt x="834367" y="79831"/>
                      <a:pt x="832405" y="78973"/>
                    </a:cubicBezTo>
                    <a:moveTo>
                      <a:pt x="759686" y="53221"/>
                    </a:moveTo>
                    <a:lnTo>
                      <a:pt x="591439" y="193263"/>
                    </a:lnTo>
                    <a:cubicBezTo>
                      <a:pt x="593279" y="193876"/>
                      <a:pt x="595118" y="194612"/>
                      <a:pt x="596835" y="195225"/>
                    </a:cubicBezTo>
                    <a:cubicBezTo>
                      <a:pt x="598674" y="195838"/>
                      <a:pt x="600391" y="196574"/>
                      <a:pt x="602231" y="197187"/>
                    </a:cubicBezTo>
                    <a:cubicBezTo>
                      <a:pt x="604070" y="197923"/>
                      <a:pt x="605787" y="198536"/>
                      <a:pt x="607626" y="199272"/>
                    </a:cubicBezTo>
                    <a:cubicBezTo>
                      <a:pt x="609466" y="200008"/>
                      <a:pt x="611183" y="200621"/>
                      <a:pt x="613022" y="201357"/>
                    </a:cubicBezTo>
                    <a:lnTo>
                      <a:pt x="784212" y="61314"/>
                    </a:lnTo>
                    <a:cubicBezTo>
                      <a:pt x="782127" y="60579"/>
                      <a:pt x="780165" y="59966"/>
                      <a:pt x="778081" y="59230"/>
                    </a:cubicBezTo>
                    <a:cubicBezTo>
                      <a:pt x="775996" y="58494"/>
                      <a:pt x="774034" y="57881"/>
                      <a:pt x="771949" y="57268"/>
                    </a:cubicBezTo>
                    <a:cubicBezTo>
                      <a:pt x="769865" y="56655"/>
                      <a:pt x="767902" y="55919"/>
                      <a:pt x="765818" y="55306"/>
                    </a:cubicBezTo>
                    <a:cubicBezTo>
                      <a:pt x="763733" y="54693"/>
                      <a:pt x="761771" y="53957"/>
                      <a:pt x="759686" y="53344"/>
                    </a:cubicBezTo>
                    <a:moveTo>
                      <a:pt x="683902" y="32619"/>
                    </a:moveTo>
                    <a:lnTo>
                      <a:pt x="524729" y="172048"/>
                    </a:lnTo>
                    <a:cubicBezTo>
                      <a:pt x="526569" y="172539"/>
                      <a:pt x="528531" y="173029"/>
                      <a:pt x="530370" y="173643"/>
                    </a:cubicBezTo>
                    <a:cubicBezTo>
                      <a:pt x="532210" y="174133"/>
                      <a:pt x="534172" y="174746"/>
                      <a:pt x="536011" y="175237"/>
                    </a:cubicBezTo>
                    <a:cubicBezTo>
                      <a:pt x="537850" y="175727"/>
                      <a:pt x="539813" y="176341"/>
                      <a:pt x="541652" y="176831"/>
                    </a:cubicBezTo>
                    <a:cubicBezTo>
                      <a:pt x="543491" y="177321"/>
                      <a:pt x="545453" y="177935"/>
                      <a:pt x="547293" y="178425"/>
                    </a:cubicBezTo>
                    <a:lnTo>
                      <a:pt x="709531" y="38873"/>
                    </a:lnTo>
                    <a:cubicBezTo>
                      <a:pt x="707446" y="38383"/>
                      <a:pt x="705239" y="37770"/>
                      <a:pt x="703154" y="37279"/>
                    </a:cubicBezTo>
                    <a:cubicBezTo>
                      <a:pt x="701070" y="36789"/>
                      <a:pt x="698862" y="36176"/>
                      <a:pt x="696777" y="35685"/>
                    </a:cubicBezTo>
                    <a:cubicBezTo>
                      <a:pt x="694693" y="35195"/>
                      <a:pt x="692486" y="34581"/>
                      <a:pt x="690401" y="34091"/>
                    </a:cubicBezTo>
                    <a:cubicBezTo>
                      <a:pt x="688316" y="33600"/>
                      <a:pt x="686109" y="33110"/>
                      <a:pt x="684024" y="32619"/>
                    </a:cubicBezTo>
                    <a:moveTo>
                      <a:pt x="605664" y="17291"/>
                    </a:moveTo>
                    <a:lnTo>
                      <a:pt x="455321" y="155739"/>
                    </a:lnTo>
                    <a:cubicBezTo>
                      <a:pt x="457283" y="156107"/>
                      <a:pt x="459245" y="156475"/>
                      <a:pt x="461207" y="156965"/>
                    </a:cubicBezTo>
                    <a:cubicBezTo>
                      <a:pt x="463169" y="157333"/>
                      <a:pt x="465132" y="157824"/>
                      <a:pt x="467094" y="158191"/>
                    </a:cubicBezTo>
                    <a:cubicBezTo>
                      <a:pt x="469056" y="158559"/>
                      <a:pt x="471018" y="159050"/>
                      <a:pt x="472980" y="159418"/>
                    </a:cubicBezTo>
                    <a:cubicBezTo>
                      <a:pt x="474942" y="159786"/>
                      <a:pt x="476904" y="160276"/>
                      <a:pt x="478866" y="160644"/>
                    </a:cubicBezTo>
                    <a:lnTo>
                      <a:pt x="632152" y="21828"/>
                    </a:lnTo>
                    <a:cubicBezTo>
                      <a:pt x="629945" y="21460"/>
                      <a:pt x="627738" y="21092"/>
                      <a:pt x="625530" y="20602"/>
                    </a:cubicBezTo>
                    <a:cubicBezTo>
                      <a:pt x="623323" y="20234"/>
                      <a:pt x="621116" y="19866"/>
                      <a:pt x="618908" y="19498"/>
                    </a:cubicBezTo>
                    <a:cubicBezTo>
                      <a:pt x="616701" y="19130"/>
                      <a:pt x="614494" y="18762"/>
                      <a:pt x="612286" y="18394"/>
                    </a:cubicBezTo>
                    <a:cubicBezTo>
                      <a:pt x="610079" y="18026"/>
                      <a:pt x="607871" y="17659"/>
                      <a:pt x="605664" y="17291"/>
                    </a:cubicBezTo>
                    <a:moveTo>
                      <a:pt x="525342" y="6990"/>
                    </a:moveTo>
                    <a:lnTo>
                      <a:pt x="383828" y="144089"/>
                    </a:lnTo>
                    <a:lnTo>
                      <a:pt x="383828" y="144089"/>
                    </a:lnTo>
                    <a:cubicBezTo>
                      <a:pt x="385913" y="144334"/>
                      <a:pt x="387875" y="144580"/>
                      <a:pt x="389960" y="144947"/>
                    </a:cubicBezTo>
                    <a:cubicBezTo>
                      <a:pt x="392045" y="145193"/>
                      <a:pt x="394007" y="145438"/>
                      <a:pt x="395969" y="145806"/>
                    </a:cubicBezTo>
                    <a:cubicBezTo>
                      <a:pt x="397931" y="146051"/>
                      <a:pt x="400016" y="146419"/>
                      <a:pt x="401978" y="146664"/>
                    </a:cubicBezTo>
                    <a:cubicBezTo>
                      <a:pt x="403940" y="146910"/>
                      <a:pt x="406024" y="147277"/>
                      <a:pt x="407986" y="147523"/>
                    </a:cubicBezTo>
                    <a:lnTo>
                      <a:pt x="552443" y="9810"/>
                    </a:lnTo>
                    <a:cubicBezTo>
                      <a:pt x="550236" y="9565"/>
                      <a:pt x="547906" y="9320"/>
                      <a:pt x="545699" y="9075"/>
                    </a:cubicBezTo>
                    <a:cubicBezTo>
                      <a:pt x="543491" y="8829"/>
                      <a:pt x="541161" y="8584"/>
                      <a:pt x="538954" y="8339"/>
                    </a:cubicBezTo>
                    <a:cubicBezTo>
                      <a:pt x="536747" y="8094"/>
                      <a:pt x="534417" y="7848"/>
                      <a:pt x="532210" y="7603"/>
                    </a:cubicBezTo>
                    <a:cubicBezTo>
                      <a:pt x="530002" y="7358"/>
                      <a:pt x="527672" y="7113"/>
                      <a:pt x="525465" y="6990"/>
                    </a:cubicBezTo>
                    <a:moveTo>
                      <a:pt x="442936" y="1349"/>
                    </a:moveTo>
                    <a:lnTo>
                      <a:pt x="310128" y="136854"/>
                    </a:lnTo>
                    <a:cubicBezTo>
                      <a:pt x="312213" y="136977"/>
                      <a:pt x="314298" y="137099"/>
                      <a:pt x="316260" y="137344"/>
                    </a:cubicBezTo>
                    <a:cubicBezTo>
                      <a:pt x="318345" y="137467"/>
                      <a:pt x="320429" y="137712"/>
                      <a:pt x="322391" y="137835"/>
                    </a:cubicBezTo>
                    <a:cubicBezTo>
                      <a:pt x="324476" y="137958"/>
                      <a:pt x="326561" y="138203"/>
                      <a:pt x="328645" y="138325"/>
                    </a:cubicBezTo>
                    <a:cubicBezTo>
                      <a:pt x="330730" y="138448"/>
                      <a:pt x="332815" y="138693"/>
                      <a:pt x="334900" y="138816"/>
                    </a:cubicBezTo>
                    <a:lnTo>
                      <a:pt x="470527" y="2821"/>
                    </a:lnTo>
                    <a:cubicBezTo>
                      <a:pt x="468197" y="2698"/>
                      <a:pt x="465867" y="2575"/>
                      <a:pt x="463660" y="2453"/>
                    </a:cubicBezTo>
                    <a:cubicBezTo>
                      <a:pt x="461330" y="2330"/>
                      <a:pt x="459123" y="2207"/>
                      <a:pt x="456793" y="2085"/>
                    </a:cubicBezTo>
                    <a:cubicBezTo>
                      <a:pt x="454463" y="2085"/>
                      <a:pt x="452255" y="1839"/>
                      <a:pt x="449926" y="1717"/>
                    </a:cubicBezTo>
                    <a:cubicBezTo>
                      <a:pt x="447596" y="1717"/>
                      <a:pt x="445266" y="1472"/>
                      <a:pt x="442936" y="1472"/>
                    </a:cubicBezTo>
                    <a:moveTo>
                      <a:pt x="358935" y="245"/>
                    </a:moveTo>
                    <a:lnTo>
                      <a:pt x="234712" y="133788"/>
                    </a:lnTo>
                    <a:cubicBezTo>
                      <a:pt x="236796" y="133788"/>
                      <a:pt x="238881" y="133788"/>
                      <a:pt x="241089" y="133788"/>
                    </a:cubicBezTo>
                    <a:cubicBezTo>
                      <a:pt x="243173" y="133788"/>
                      <a:pt x="245258" y="133788"/>
                      <a:pt x="247465" y="133911"/>
                    </a:cubicBezTo>
                    <a:cubicBezTo>
                      <a:pt x="249550" y="133911"/>
                      <a:pt x="251634" y="133911"/>
                      <a:pt x="253719" y="134033"/>
                    </a:cubicBezTo>
                    <a:cubicBezTo>
                      <a:pt x="255804" y="134033"/>
                      <a:pt x="257889" y="134033"/>
                      <a:pt x="259973" y="134279"/>
                    </a:cubicBezTo>
                    <a:lnTo>
                      <a:pt x="387139" y="0"/>
                    </a:lnTo>
                    <a:cubicBezTo>
                      <a:pt x="384809" y="0"/>
                      <a:pt x="382480" y="0"/>
                      <a:pt x="380150" y="0"/>
                    </a:cubicBezTo>
                    <a:cubicBezTo>
                      <a:pt x="377820" y="0"/>
                      <a:pt x="375490" y="0"/>
                      <a:pt x="373160" y="0"/>
                    </a:cubicBezTo>
                    <a:cubicBezTo>
                      <a:pt x="370830" y="0"/>
                      <a:pt x="368500" y="0"/>
                      <a:pt x="366047" y="0"/>
                    </a:cubicBezTo>
                    <a:cubicBezTo>
                      <a:pt x="363718" y="0"/>
                      <a:pt x="361388" y="0"/>
                      <a:pt x="358935" y="0"/>
                    </a:cubicBezTo>
                    <a:moveTo>
                      <a:pt x="273462" y="3556"/>
                    </a:moveTo>
                    <a:lnTo>
                      <a:pt x="157701" y="135015"/>
                    </a:lnTo>
                    <a:cubicBezTo>
                      <a:pt x="159908" y="135015"/>
                      <a:pt x="161993" y="134892"/>
                      <a:pt x="164200" y="134769"/>
                    </a:cubicBezTo>
                    <a:cubicBezTo>
                      <a:pt x="166407" y="134769"/>
                      <a:pt x="168492" y="134647"/>
                      <a:pt x="170699" y="134524"/>
                    </a:cubicBezTo>
                    <a:cubicBezTo>
                      <a:pt x="172907" y="134524"/>
                      <a:pt x="174991" y="134401"/>
                      <a:pt x="177076" y="134401"/>
                    </a:cubicBezTo>
                    <a:cubicBezTo>
                      <a:pt x="179161" y="134401"/>
                      <a:pt x="181368" y="134401"/>
                      <a:pt x="183453" y="134279"/>
                    </a:cubicBezTo>
                    <a:lnTo>
                      <a:pt x="302158" y="2085"/>
                    </a:lnTo>
                    <a:cubicBezTo>
                      <a:pt x="299828" y="2085"/>
                      <a:pt x="297375" y="2330"/>
                      <a:pt x="295045" y="2453"/>
                    </a:cubicBezTo>
                    <a:cubicBezTo>
                      <a:pt x="292715" y="2453"/>
                      <a:pt x="290263" y="2698"/>
                      <a:pt x="287933" y="2821"/>
                    </a:cubicBezTo>
                    <a:cubicBezTo>
                      <a:pt x="285603" y="2943"/>
                      <a:pt x="283150" y="3066"/>
                      <a:pt x="280820" y="3188"/>
                    </a:cubicBezTo>
                    <a:cubicBezTo>
                      <a:pt x="278490" y="3311"/>
                      <a:pt x="276038" y="3434"/>
                      <a:pt x="273585" y="3679"/>
                    </a:cubicBezTo>
                    <a:moveTo>
                      <a:pt x="186886" y="11037"/>
                    </a:moveTo>
                    <a:lnTo>
                      <a:pt x="79341" y="140042"/>
                    </a:lnTo>
                    <a:cubicBezTo>
                      <a:pt x="81548" y="139797"/>
                      <a:pt x="83755" y="139674"/>
                      <a:pt x="85840" y="139429"/>
                    </a:cubicBezTo>
                    <a:cubicBezTo>
                      <a:pt x="88048" y="139307"/>
                      <a:pt x="90255" y="139061"/>
                      <a:pt x="92462" y="138939"/>
                    </a:cubicBezTo>
                    <a:cubicBezTo>
                      <a:pt x="94670" y="138816"/>
                      <a:pt x="96877" y="138571"/>
                      <a:pt x="99084" y="138448"/>
                    </a:cubicBezTo>
                    <a:cubicBezTo>
                      <a:pt x="101291" y="138325"/>
                      <a:pt x="103499" y="138080"/>
                      <a:pt x="105706" y="137958"/>
                    </a:cubicBezTo>
                    <a:lnTo>
                      <a:pt x="215949" y="8216"/>
                    </a:lnTo>
                    <a:cubicBezTo>
                      <a:pt x="213497" y="8461"/>
                      <a:pt x="211167" y="8707"/>
                      <a:pt x="208714" y="8952"/>
                    </a:cubicBezTo>
                    <a:cubicBezTo>
                      <a:pt x="206262" y="9197"/>
                      <a:pt x="203932" y="9442"/>
                      <a:pt x="201479" y="9688"/>
                    </a:cubicBezTo>
                    <a:cubicBezTo>
                      <a:pt x="199027" y="9933"/>
                      <a:pt x="196697" y="10178"/>
                      <a:pt x="194244" y="10423"/>
                    </a:cubicBezTo>
                    <a:cubicBezTo>
                      <a:pt x="191791" y="10669"/>
                      <a:pt x="189339" y="10914"/>
                      <a:pt x="186886" y="11282"/>
                    </a:cubicBezTo>
                    <a:moveTo>
                      <a:pt x="99452" y="22441"/>
                    </a:moveTo>
                    <a:lnTo>
                      <a:pt x="0" y="148749"/>
                    </a:lnTo>
                    <a:cubicBezTo>
                      <a:pt x="2207" y="148504"/>
                      <a:pt x="4414" y="148136"/>
                      <a:pt x="6622" y="147891"/>
                    </a:cubicBezTo>
                    <a:cubicBezTo>
                      <a:pt x="8829" y="147645"/>
                      <a:pt x="11037" y="147277"/>
                      <a:pt x="13244" y="147032"/>
                    </a:cubicBezTo>
                    <a:cubicBezTo>
                      <a:pt x="15451" y="146787"/>
                      <a:pt x="17659" y="146419"/>
                      <a:pt x="19866" y="146174"/>
                    </a:cubicBezTo>
                    <a:cubicBezTo>
                      <a:pt x="22073" y="145928"/>
                      <a:pt x="24280" y="145683"/>
                      <a:pt x="26488" y="145315"/>
                    </a:cubicBezTo>
                    <a:lnTo>
                      <a:pt x="128638" y="18026"/>
                    </a:lnTo>
                    <a:cubicBezTo>
                      <a:pt x="126185" y="18394"/>
                      <a:pt x="123733" y="18762"/>
                      <a:pt x="121280" y="19130"/>
                    </a:cubicBezTo>
                    <a:cubicBezTo>
                      <a:pt x="118827" y="19498"/>
                      <a:pt x="116375" y="19866"/>
                      <a:pt x="113922" y="20234"/>
                    </a:cubicBezTo>
                    <a:cubicBezTo>
                      <a:pt x="111470" y="20602"/>
                      <a:pt x="109017" y="20970"/>
                      <a:pt x="106565" y="21338"/>
                    </a:cubicBezTo>
                    <a:cubicBezTo>
                      <a:pt x="104112" y="21705"/>
                      <a:pt x="101659" y="22073"/>
                      <a:pt x="99207" y="22441"/>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FA8E7444-91F1-87DD-F472-4A06DFE2BF1C}"/>
                  </a:ext>
                </a:extLst>
              </p:cNvPr>
              <p:cNvSpPr/>
              <p:nvPr/>
            </p:nvSpPr>
            <p:spPr>
              <a:xfrm>
                <a:off x="11575367" y="2646459"/>
                <a:ext cx="255681" cy="125449"/>
              </a:xfrm>
              <a:custGeom>
                <a:avLst/>
                <a:gdLst>
                  <a:gd name="connsiteX0" fmla="*/ 251512 w 255681"/>
                  <a:gd name="connsiteY0" fmla="*/ 245 h 125449"/>
                  <a:gd name="connsiteX1" fmla="*/ 0 w 255681"/>
                  <a:gd name="connsiteY1" fmla="*/ 112206 h 125449"/>
                  <a:gd name="connsiteX2" fmla="*/ 736 w 255681"/>
                  <a:gd name="connsiteY2" fmla="*/ 115517 h 125449"/>
                  <a:gd name="connsiteX3" fmla="*/ 1471 w 255681"/>
                  <a:gd name="connsiteY3" fmla="*/ 118827 h 125449"/>
                  <a:gd name="connsiteX4" fmla="*/ 2207 w 255681"/>
                  <a:gd name="connsiteY4" fmla="*/ 122138 h 125449"/>
                  <a:gd name="connsiteX5" fmla="*/ 2943 w 255681"/>
                  <a:gd name="connsiteY5" fmla="*/ 125449 h 125449"/>
                  <a:gd name="connsiteX6" fmla="*/ 255681 w 255681"/>
                  <a:gd name="connsiteY6" fmla="*/ 14716 h 125449"/>
                  <a:gd name="connsiteX7" fmla="*/ 254700 w 255681"/>
                  <a:gd name="connsiteY7" fmla="*/ 11037 h 125449"/>
                  <a:gd name="connsiteX8" fmla="*/ 253719 w 255681"/>
                  <a:gd name="connsiteY8" fmla="*/ 7358 h 125449"/>
                  <a:gd name="connsiteX9" fmla="*/ 252738 w 255681"/>
                  <a:gd name="connsiteY9" fmla="*/ 3679 h 125449"/>
                  <a:gd name="connsiteX10" fmla="*/ 251757 w 255681"/>
                  <a:gd name="connsiteY10" fmla="*/ 0 h 12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681" h="125449">
                    <a:moveTo>
                      <a:pt x="251512" y="245"/>
                    </a:moveTo>
                    <a:lnTo>
                      <a:pt x="0" y="112206"/>
                    </a:lnTo>
                    <a:cubicBezTo>
                      <a:pt x="245" y="113309"/>
                      <a:pt x="490" y="114413"/>
                      <a:pt x="736" y="115517"/>
                    </a:cubicBezTo>
                    <a:cubicBezTo>
                      <a:pt x="981" y="116620"/>
                      <a:pt x="1226" y="117724"/>
                      <a:pt x="1471" y="118827"/>
                    </a:cubicBezTo>
                    <a:lnTo>
                      <a:pt x="2207" y="122138"/>
                    </a:lnTo>
                    <a:lnTo>
                      <a:pt x="2943" y="125449"/>
                    </a:lnTo>
                    <a:lnTo>
                      <a:pt x="255681" y="14716"/>
                    </a:lnTo>
                    <a:cubicBezTo>
                      <a:pt x="255314" y="13489"/>
                      <a:pt x="255068" y="12263"/>
                      <a:pt x="254700" y="11037"/>
                    </a:cubicBezTo>
                    <a:cubicBezTo>
                      <a:pt x="254332" y="9810"/>
                      <a:pt x="254087" y="8584"/>
                      <a:pt x="253719" y="7358"/>
                    </a:cubicBezTo>
                    <a:cubicBezTo>
                      <a:pt x="253351" y="6131"/>
                      <a:pt x="253106" y="4905"/>
                      <a:pt x="252738" y="3679"/>
                    </a:cubicBezTo>
                    <a:cubicBezTo>
                      <a:pt x="252370" y="2453"/>
                      <a:pt x="252125" y="1226"/>
                      <a:pt x="251757"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grpSp>
      </p:grpSp>
      <p:grpSp>
        <p:nvGrpSpPr>
          <p:cNvPr id="511" name="Graphic 5">
            <a:extLst>
              <a:ext uri="{FF2B5EF4-FFF2-40B4-BE49-F238E27FC236}">
                <a16:creationId xmlns:a16="http://schemas.microsoft.com/office/drawing/2014/main" id="{0C3CADFB-49FC-9127-6F2E-16E184CF8C7C}"/>
              </a:ext>
            </a:extLst>
          </p:cNvPr>
          <p:cNvGrpSpPr/>
          <p:nvPr/>
        </p:nvGrpSpPr>
        <p:grpSpPr>
          <a:xfrm>
            <a:off x="10743706" y="7985094"/>
            <a:ext cx="5062123" cy="4720724"/>
            <a:chOff x="6641759" y="1302814"/>
            <a:chExt cx="5062123" cy="4720724"/>
          </a:xfrm>
        </p:grpSpPr>
        <p:sp>
          <p:nvSpPr>
            <p:cNvPr id="512" name="Freeform: Shape 511">
              <a:extLst>
                <a:ext uri="{FF2B5EF4-FFF2-40B4-BE49-F238E27FC236}">
                  <a16:creationId xmlns:a16="http://schemas.microsoft.com/office/drawing/2014/main" id="{A7FEA9B5-F144-9905-F30B-5B9E10F0690A}"/>
                </a:ext>
              </a:extLst>
            </p:cNvPr>
            <p:cNvSpPr/>
            <p:nvPr/>
          </p:nvSpPr>
          <p:spPr>
            <a:xfrm>
              <a:off x="7083713" y="1747344"/>
              <a:ext cx="4177355" cy="3832767"/>
            </a:xfrm>
            <a:custGeom>
              <a:avLst/>
              <a:gdLst>
                <a:gd name="connsiteX0" fmla="*/ 2738182 w 4177355"/>
                <a:gd name="connsiteY0" fmla="*/ 94302 h 3832767"/>
                <a:gd name="connsiteX1" fmla="*/ 2732909 w 4177355"/>
                <a:gd name="connsiteY1" fmla="*/ 96632 h 3832767"/>
                <a:gd name="connsiteX2" fmla="*/ 2727759 w 4177355"/>
                <a:gd name="connsiteY2" fmla="*/ 99943 h 3832767"/>
                <a:gd name="connsiteX3" fmla="*/ 2723344 w 4177355"/>
                <a:gd name="connsiteY3" fmla="*/ 103867 h 3832767"/>
                <a:gd name="connsiteX4" fmla="*/ 2720155 w 4177355"/>
                <a:gd name="connsiteY4" fmla="*/ 108036 h 3832767"/>
                <a:gd name="connsiteX5" fmla="*/ 2718929 w 4177355"/>
                <a:gd name="connsiteY5" fmla="*/ 111715 h 3832767"/>
                <a:gd name="connsiteX6" fmla="*/ 2719787 w 4177355"/>
                <a:gd name="connsiteY6" fmla="*/ 114168 h 3832767"/>
                <a:gd name="connsiteX7" fmla="*/ 2722485 w 4177355"/>
                <a:gd name="connsiteY7" fmla="*/ 115149 h 3832767"/>
                <a:gd name="connsiteX8" fmla="*/ 2726900 w 4177355"/>
                <a:gd name="connsiteY8" fmla="*/ 114535 h 3832767"/>
                <a:gd name="connsiteX9" fmla="*/ 2726900 w 4177355"/>
                <a:gd name="connsiteY9" fmla="*/ 114535 h 3832767"/>
                <a:gd name="connsiteX10" fmla="*/ 2726900 w 4177355"/>
                <a:gd name="connsiteY10" fmla="*/ 114535 h 3832767"/>
                <a:gd name="connsiteX11" fmla="*/ 2726900 w 4177355"/>
                <a:gd name="connsiteY11" fmla="*/ 114535 h 3832767"/>
                <a:gd name="connsiteX12" fmla="*/ 2726900 w 4177355"/>
                <a:gd name="connsiteY12" fmla="*/ 114535 h 3832767"/>
                <a:gd name="connsiteX13" fmla="*/ 2732173 w 4177355"/>
                <a:gd name="connsiteY13" fmla="*/ 112206 h 3832767"/>
                <a:gd name="connsiteX14" fmla="*/ 2737324 w 4177355"/>
                <a:gd name="connsiteY14" fmla="*/ 108895 h 3832767"/>
                <a:gd name="connsiteX15" fmla="*/ 2741738 w 4177355"/>
                <a:gd name="connsiteY15" fmla="*/ 104970 h 3832767"/>
                <a:gd name="connsiteX16" fmla="*/ 2744927 w 4177355"/>
                <a:gd name="connsiteY16" fmla="*/ 100801 h 3832767"/>
                <a:gd name="connsiteX17" fmla="*/ 2746275 w 4177355"/>
                <a:gd name="connsiteY17" fmla="*/ 97122 h 3832767"/>
                <a:gd name="connsiteX18" fmla="*/ 2745417 w 4177355"/>
                <a:gd name="connsiteY18" fmla="*/ 94670 h 3832767"/>
                <a:gd name="connsiteX19" fmla="*/ 2742719 w 4177355"/>
                <a:gd name="connsiteY19" fmla="*/ 93689 h 3832767"/>
                <a:gd name="connsiteX20" fmla="*/ 2738305 w 4177355"/>
                <a:gd name="connsiteY20" fmla="*/ 94302 h 3832767"/>
                <a:gd name="connsiteX21" fmla="*/ 2738305 w 4177355"/>
                <a:gd name="connsiteY21" fmla="*/ 94302 h 3832767"/>
                <a:gd name="connsiteX22" fmla="*/ 2738305 w 4177355"/>
                <a:gd name="connsiteY22" fmla="*/ 94302 h 3832767"/>
                <a:gd name="connsiteX23" fmla="*/ 2738305 w 4177355"/>
                <a:gd name="connsiteY23" fmla="*/ 94302 h 3832767"/>
                <a:gd name="connsiteX24" fmla="*/ 2738305 w 4177355"/>
                <a:gd name="connsiteY24" fmla="*/ 94302 h 3832767"/>
                <a:gd name="connsiteX25" fmla="*/ 2638485 w 4177355"/>
                <a:gd name="connsiteY25" fmla="*/ 126185 h 3832767"/>
                <a:gd name="connsiteX26" fmla="*/ 2638485 w 4177355"/>
                <a:gd name="connsiteY26" fmla="*/ 126185 h 3832767"/>
                <a:gd name="connsiteX27" fmla="*/ 2638485 w 4177355"/>
                <a:gd name="connsiteY27" fmla="*/ 126185 h 3832767"/>
                <a:gd name="connsiteX28" fmla="*/ 2638485 w 4177355"/>
                <a:gd name="connsiteY28" fmla="*/ 126185 h 3832767"/>
                <a:gd name="connsiteX29" fmla="*/ 2638485 w 4177355"/>
                <a:gd name="connsiteY29" fmla="*/ 126185 h 3832767"/>
                <a:gd name="connsiteX30" fmla="*/ 2633212 w 4177355"/>
                <a:gd name="connsiteY30" fmla="*/ 128638 h 3832767"/>
                <a:gd name="connsiteX31" fmla="*/ 2628184 w 4177355"/>
                <a:gd name="connsiteY31" fmla="*/ 132071 h 3832767"/>
                <a:gd name="connsiteX32" fmla="*/ 2623892 w 4177355"/>
                <a:gd name="connsiteY32" fmla="*/ 136118 h 3832767"/>
                <a:gd name="connsiteX33" fmla="*/ 2620949 w 4177355"/>
                <a:gd name="connsiteY33" fmla="*/ 140288 h 3832767"/>
                <a:gd name="connsiteX34" fmla="*/ 2619968 w 4177355"/>
                <a:gd name="connsiteY34" fmla="*/ 143721 h 3832767"/>
                <a:gd name="connsiteX35" fmla="*/ 2620949 w 4177355"/>
                <a:gd name="connsiteY35" fmla="*/ 145928 h 3832767"/>
                <a:gd name="connsiteX36" fmla="*/ 2623647 w 4177355"/>
                <a:gd name="connsiteY36" fmla="*/ 146787 h 3832767"/>
                <a:gd name="connsiteX37" fmla="*/ 2627939 w 4177355"/>
                <a:gd name="connsiteY37" fmla="*/ 146051 h 3832767"/>
                <a:gd name="connsiteX38" fmla="*/ 2627939 w 4177355"/>
                <a:gd name="connsiteY38" fmla="*/ 146051 h 3832767"/>
                <a:gd name="connsiteX39" fmla="*/ 2627939 w 4177355"/>
                <a:gd name="connsiteY39" fmla="*/ 146051 h 3832767"/>
                <a:gd name="connsiteX40" fmla="*/ 2627939 w 4177355"/>
                <a:gd name="connsiteY40" fmla="*/ 146051 h 3832767"/>
                <a:gd name="connsiteX41" fmla="*/ 2627939 w 4177355"/>
                <a:gd name="connsiteY41" fmla="*/ 146051 h 3832767"/>
                <a:gd name="connsiteX42" fmla="*/ 2633212 w 4177355"/>
                <a:gd name="connsiteY42" fmla="*/ 143599 h 3832767"/>
                <a:gd name="connsiteX43" fmla="*/ 2638362 w 4177355"/>
                <a:gd name="connsiteY43" fmla="*/ 140165 h 3832767"/>
                <a:gd name="connsiteX44" fmla="*/ 2642654 w 4177355"/>
                <a:gd name="connsiteY44" fmla="*/ 136118 h 3832767"/>
                <a:gd name="connsiteX45" fmla="*/ 2645597 w 4177355"/>
                <a:gd name="connsiteY45" fmla="*/ 131949 h 3832767"/>
                <a:gd name="connsiteX46" fmla="*/ 2646578 w 4177355"/>
                <a:gd name="connsiteY46" fmla="*/ 128515 h 3832767"/>
                <a:gd name="connsiteX47" fmla="*/ 2645597 w 4177355"/>
                <a:gd name="connsiteY47" fmla="*/ 126308 h 3832767"/>
                <a:gd name="connsiteX48" fmla="*/ 2642899 w 4177355"/>
                <a:gd name="connsiteY48" fmla="*/ 125449 h 3832767"/>
                <a:gd name="connsiteX49" fmla="*/ 2638607 w 4177355"/>
                <a:gd name="connsiteY49" fmla="*/ 126185 h 3832767"/>
                <a:gd name="connsiteX50" fmla="*/ 2787847 w 4177355"/>
                <a:gd name="connsiteY50" fmla="*/ 80077 h 3832767"/>
                <a:gd name="connsiteX51" fmla="*/ 2782696 w 4177355"/>
                <a:gd name="connsiteY51" fmla="*/ 82284 h 3832767"/>
                <a:gd name="connsiteX52" fmla="*/ 2777668 w 4177355"/>
                <a:gd name="connsiteY52" fmla="*/ 85595 h 3832767"/>
                <a:gd name="connsiteX53" fmla="*/ 2773254 w 4177355"/>
                <a:gd name="connsiteY53" fmla="*/ 89519 h 3832767"/>
                <a:gd name="connsiteX54" fmla="*/ 2770065 w 4177355"/>
                <a:gd name="connsiteY54" fmla="*/ 93689 h 3832767"/>
                <a:gd name="connsiteX55" fmla="*/ 2768594 w 4177355"/>
                <a:gd name="connsiteY55" fmla="*/ 97490 h 3832767"/>
                <a:gd name="connsiteX56" fmla="*/ 2769330 w 4177355"/>
                <a:gd name="connsiteY56" fmla="*/ 100065 h 3832767"/>
                <a:gd name="connsiteX57" fmla="*/ 2771905 w 4177355"/>
                <a:gd name="connsiteY57" fmla="*/ 101169 h 3832767"/>
                <a:gd name="connsiteX58" fmla="*/ 2776197 w 4177355"/>
                <a:gd name="connsiteY58" fmla="*/ 100678 h 3832767"/>
                <a:gd name="connsiteX59" fmla="*/ 2776320 w 4177355"/>
                <a:gd name="connsiteY59" fmla="*/ 100678 h 3832767"/>
                <a:gd name="connsiteX60" fmla="*/ 2776442 w 4177355"/>
                <a:gd name="connsiteY60" fmla="*/ 100678 h 3832767"/>
                <a:gd name="connsiteX61" fmla="*/ 2776565 w 4177355"/>
                <a:gd name="connsiteY61" fmla="*/ 100678 h 3832767"/>
                <a:gd name="connsiteX62" fmla="*/ 2776687 w 4177355"/>
                <a:gd name="connsiteY62" fmla="*/ 100678 h 3832767"/>
                <a:gd name="connsiteX63" fmla="*/ 2781960 w 4177355"/>
                <a:gd name="connsiteY63" fmla="*/ 98471 h 3832767"/>
                <a:gd name="connsiteX64" fmla="*/ 2787111 w 4177355"/>
                <a:gd name="connsiteY64" fmla="*/ 95160 h 3832767"/>
                <a:gd name="connsiteX65" fmla="*/ 2791525 w 4177355"/>
                <a:gd name="connsiteY65" fmla="*/ 91236 h 3832767"/>
                <a:gd name="connsiteX66" fmla="*/ 2794837 w 4177355"/>
                <a:gd name="connsiteY66" fmla="*/ 87067 h 3832767"/>
                <a:gd name="connsiteX67" fmla="*/ 2796185 w 4177355"/>
                <a:gd name="connsiteY67" fmla="*/ 83388 h 3832767"/>
                <a:gd name="connsiteX68" fmla="*/ 2795450 w 4177355"/>
                <a:gd name="connsiteY68" fmla="*/ 80812 h 3832767"/>
                <a:gd name="connsiteX69" fmla="*/ 2792752 w 4177355"/>
                <a:gd name="connsiteY69" fmla="*/ 79709 h 3832767"/>
                <a:gd name="connsiteX70" fmla="*/ 2788337 w 4177355"/>
                <a:gd name="connsiteY70" fmla="*/ 80322 h 3832767"/>
                <a:gd name="connsiteX71" fmla="*/ 2788092 w 4177355"/>
                <a:gd name="connsiteY71" fmla="*/ 80322 h 3832767"/>
                <a:gd name="connsiteX72" fmla="*/ 2787847 w 4177355"/>
                <a:gd name="connsiteY72" fmla="*/ 80322 h 3832767"/>
                <a:gd name="connsiteX73" fmla="*/ 2787601 w 4177355"/>
                <a:gd name="connsiteY73" fmla="*/ 80322 h 3832767"/>
                <a:gd name="connsiteX74" fmla="*/ 2787356 w 4177355"/>
                <a:gd name="connsiteY74" fmla="*/ 80322 h 3832767"/>
                <a:gd name="connsiteX75" fmla="*/ 2588452 w 4177355"/>
                <a:gd name="connsiteY75" fmla="*/ 143599 h 3832767"/>
                <a:gd name="connsiteX76" fmla="*/ 2588207 w 4177355"/>
                <a:gd name="connsiteY76" fmla="*/ 143599 h 3832767"/>
                <a:gd name="connsiteX77" fmla="*/ 2587962 w 4177355"/>
                <a:gd name="connsiteY77" fmla="*/ 143599 h 3832767"/>
                <a:gd name="connsiteX78" fmla="*/ 2587716 w 4177355"/>
                <a:gd name="connsiteY78" fmla="*/ 143599 h 3832767"/>
                <a:gd name="connsiteX79" fmla="*/ 2587471 w 4177355"/>
                <a:gd name="connsiteY79" fmla="*/ 143599 h 3832767"/>
                <a:gd name="connsiteX80" fmla="*/ 2582198 w 4177355"/>
                <a:gd name="connsiteY80" fmla="*/ 146051 h 3832767"/>
                <a:gd name="connsiteX81" fmla="*/ 2577170 w 4177355"/>
                <a:gd name="connsiteY81" fmla="*/ 149485 h 3832767"/>
                <a:gd name="connsiteX82" fmla="*/ 2573001 w 4177355"/>
                <a:gd name="connsiteY82" fmla="*/ 153531 h 3832767"/>
                <a:gd name="connsiteX83" fmla="*/ 2570180 w 4177355"/>
                <a:gd name="connsiteY83" fmla="*/ 157701 h 3832767"/>
                <a:gd name="connsiteX84" fmla="*/ 2569322 w 4177355"/>
                <a:gd name="connsiteY84" fmla="*/ 161012 h 3832767"/>
                <a:gd name="connsiteX85" fmla="*/ 2570303 w 4177355"/>
                <a:gd name="connsiteY85" fmla="*/ 163097 h 3832767"/>
                <a:gd name="connsiteX86" fmla="*/ 2573001 w 4177355"/>
                <a:gd name="connsiteY86" fmla="*/ 163832 h 3832767"/>
                <a:gd name="connsiteX87" fmla="*/ 2577170 w 4177355"/>
                <a:gd name="connsiteY87" fmla="*/ 163097 h 3832767"/>
                <a:gd name="connsiteX88" fmla="*/ 2577415 w 4177355"/>
                <a:gd name="connsiteY88" fmla="*/ 163097 h 3832767"/>
                <a:gd name="connsiteX89" fmla="*/ 2577661 w 4177355"/>
                <a:gd name="connsiteY89" fmla="*/ 163097 h 3832767"/>
                <a:gd name="connsiteX90" fmla="*/ 2577906 w 4177355"/>
                <a:gd name="connsiteY90" fmla="*/ 163097 h 3832767"/>
                <a:gd name="connsiteX91" fmla="*/ 2578151 w 4177355"/>
                <a:gd name="connsiteY91" fmla="*/ 163097 h 3832767"/>
                <a:gd name="connsiteX92" fmla="*/ 2583424 w 4177355"/>
                <a:gd name="connsiteY92" fmla="*/ 160521 h 3832767"/>
                <a:gd name="connsiteX93" fmla="*/ 2588452 w 4177355"/>
                <a:gd name="connsiteY93" fmla="*/ 156965 h 3832767"/>
                <a:gd name="connsiteX94" fmla="*/ 2592622 w 4177355"/>
                <a:gd name="connsiteY94" fmla="*/ 152918 h 3832767"/>
                <a:gd name="connsiteX95" fmla="*/ 2595442 w 4177355"/>
                <a:gd name="connsiteY95" fmla="*/ 148749 h 3832767"/>
                <a:gd name="connsiteX96" fmla="*/ 2596300 w 4177355"/>
                <a:gd name="connsiteY96" fmla="*/ 145438 h 3832767"/>
                <a:gd name="connsiteX97" fmla="*/ 2595319 w 4177355"/>
                <a:gd name="connsiteY97" fmla="*/ 143353 h 3832767"/>
                <a:gd name="connsiteX98" fmla="*/ 2592622 w 4177355"/>
                <a:gd name="connsiteY98" fmla="*/ 142617 h 3832767"/>
                <a:gd name="connsiteX99" fmla="*/ 2588575 w 4177355"/>
                <a:gd name="connsiteY99" fmla="*/ 143353 h 3832767"/>
                <a:gd name="connsiteX100" fmla="*/ 2837511 w 4177355"/>
                <a:gd name="connsiteY100" fmla="*/ 66710 h 3832767"/>
                <a:gd name="connsiteX101" fmla="*/ 2832484 w 4177355"/>
                <a:gd name="connsiteY101" fmla="*/ 68918 h 3832767"/>
                <a:gd name="connsiteX102" fmla="*/ 2827456 w 4177355"/>
                <a:gd name="connsiteY102" fmla="*/ 72106 h 3832767"/>
                <a:gd name="connsiteX103" fmla="*/ 2823041 w 4177355"/>
                <a:gd name="connsiteY103" fmla="*/ 75907 h 3832767"/>
                <a:gd name="connsiteX104" fmla="*/ 2819730 w 4177355"/>
                <a:gd name="connsiteY104" fmla="*/ 80077 h 3832767"/>
                <a:gd name="connsiteX105" fmla="*/ 2818136 w 4177355"/>
                <a:gd name="connsiteY105" fmla="*/ 83878 h 3832767"/>
                <a:gd name="connsiteX106" fmla="*/ 2818749 w 4177355"/>
                <a:gd name="connsiteY106" fmla="*/ 86453 h 3832767"/>
                <a:gd name="connsiteX107" fmla="*/ 2821324 w 4177355"/>
                <a:gd name="connsiteY107" fmla="*/ 87680 h 3832767"/>
                <a:gd name="connsiteX108" fmla="*/ 2825616 w 4177355"/>
                <a:gd name="connsiteY108" fmla="*/ 87312 h 3832767"/>
                <a:gd name="connsiteX109" fmla="*/ 2825862 w 4177355"/>
                <a:gd name="connsiteY109" fmla="*/ 87312 h 3832767"/>
                <a:gd name="connsiteX110" fmla="*/ 2826107 w 4177355"/>
                <a:gd name="connsiteY110" fmla="*/ 87312 h 3832767"/>
                <a:gd name="connsiteX111" fmla="*/ 2826352 w 4177355"/>
                <a:gd name="connsiteY111" fmla="*/ 87312 h 3832767"/>
                <a:gd name="connsiteX112" fmla="*/ 2826598 w 4177355"/>
                <a:gd name="connsiteY112" fmla="*/ 87312 h 3832767"/>
                <a:gd name="connsiteX113" fmla="*/ 2831748 w 4177355"/>
                <a:gd name="connsiteY113" fmla="*/ 84982 h 3832767"/>
                <a:gd name="connsiteX114" fmla="*/ 2836776 w 4177355"/>
                <a:gd name="connsiteY114" fmla="*/ 81794 h 3832767"/>
                <a:gd name="connsiteX115" fmla="*/ 2841190 w 4177355"/>
                <a:gd name="connsiteY115" fmla="*/ 77992 h 3832767"/>
                <a:gd name="connsiteX116" fmla="*/ 2844501 w 4177355"/>
                <a:gd name="connsiteY116" fmla="*/ 73945 h 3832767"/>
                <a:gd name="connsiteX117" fmla="*/ 2846096 w 4177355"/>
                <a:gd name="connsiteY117" fmla="*/ 70144 h 3832767"/>
                <a:gd name="connsiteX118" fmla="*/ 2845482 w 4177355"/>
                <a:gd name="connsiteY118" fmla="*/ 67446 h 3832767"/>
                <a:gd name="connsiteX119" fmla="*/ 2842907 w 4177355"/>
                <a:gd name="connsiteY119" fmla="*/ 66220 h 3832767"/>
                <a:gd name="connsiteX120" fmla="*/ 2838615 w 4177355"/>
                <a:gd name="connsiteY120" fmla="*/ 66588 h 3832767"/>
                <a:gd name="connsiteX121" fmla="*/ 2838370 w 4177355"/>
                <a:gd name="connsiteY121" fmla="*/ 66588 h 3832767"/>
                <a:gd name="connsiteX122" fmla="*/ 2838125 w 4177355"/>
                <a:gd name="connsiteY122" fmla="*/ 66588 h 3832767"/>
                <a:gd name="connsiteX123" fmla="*/ 2837879 w 4177355"/>
                <a:gd name="connsiteY123" fmla="*/ 66588 h 3832767"/>
                <a:gd name="connsiteX124" fmla="*/ 2837634 w 4177355"/>
                <a:gd name="connsiteY124" fmla="*/ 66588 h 3832767"/>
                <a:gd name="connsiteX125" fmla="*/ 2538419 w 4177355"/>
                <a:gd name="connsiteY125" fmla="*/ 162116 h 3832767"/>
                <a:gd name="connsiteX126" fmla="*/ 2538174 w 4177355"/>
                <a:gd name="connsiteY126" fmla="*/ 162116 h 3832767"/>
                <a:gd name="connsiteX127" fmla="*/ 2537929 w 4177355"/>
                <a:gd name="connsiteY127" fmla="*/ 162116 h 3832767"/>
                <a:gd name="connsiteX128" fmla="*/ 2537684 w 4177355"/>
                <a:gd name="connsiteY128" fmla="*/ 162116 h 3832767"/>
                <a:gd name="connsiteX129" fmla="*/ 2537438 w 4177355"/>
                <a:gd name="connsiteY129" fmla="*/ 162116 h 3832767"/>
                <a:gd name="connsiteX130" fmla="*/ 2532165 w 4177355"/>
                <a:gd name="connsiteY130" fmla="*/ 164691 h 3832767"/>
                <a:gd name="connsiteX131" fmla="*/ 2527260 w 4177355"/>
                <a:gd name="connsiteY131" fmla="*/ 168247 h 3832767"/>
                <a:gd name="connsiteX132" fmla="*/ 2523213 w 4177355"/>
                <a:gd name="connsiteY132" fmla="*/ 172294 h 3832767"/>
                <a:gd name="connsiteX133" fmla="*/ 2520516 w 4177355"/>
                <a:gd name="connsiteY133" fmla="*/ 176340 h 3832767"/>
                <a:gd name="connsiteX134" fmla="*/ 2519780 w 4177355"/>
                <a:gd name="connsiteY134" fmla="*/ 179529 h 3832767"/>
                <a:gd name="connsiteX135" fmla="*/ 2520761 w 4177355"/>
                <a:gd name="connsiteY135" fmla="*/ 181491 h 3832767"/>
                <a:gd name="connsiteX136" fmla="*/ 2523336 w 4177355"/>
                <a:gd name="connsiteY136" fmla="*/ 182227 h 3832767"/>
                <a:gd name="connsiteX137" fmla="*/ 2527383 w 4177355"/>
                <a:gd name="connsiteY137" fmla="*/ 181491 h 3832767"/>
                <a:gd name="connsiteX138" fmla="*/ 2527628 w 4177355"/>
                <a:gd name="connsiteY138" fmla="*/ 181491 h 3832767"/>
                <a:gd name="connsiteX139" fmla="*/ 2527873 w 4177355"/>
                <a:gd name="connsiteY139" fmla="*/ 181491 h 3832767"/>
                <a:gd name="connsiteX140" fmla="*/ 2528119 w 4177355"/>
                <a:gd name="connsiteY140" fmla="*/ 181491 h 3832767"/>
                <a:gd name="connsiteX141" fmla="*/ 2528364 w 4177355"/>
                <a:gd name="connsiteY141" fmla="*/ 181491 h 3832767"/>
                <a:gd name="connsiteX142" fmla="*/ 2533514 w 4177355"/>
                <a:gd name="connsiteY142" fmla="*/ 178916 h 3832767"/>
                <a:gd name="connsiteX143" fmla="*/ 2538419 w 4177355"/>
                <a:gd name="connsiteY143" fmla="*/ 175359 h 3832767"/>
                <a:gd name="connsiteX144" fmla="*/ 2542466 w 4177355"/>
                <a:gd name="connsiteY144" fmla="*/ 171313 h 3832767"/>
                <a:gd name="connsiteX145" fmla="*/ 2545164 w 4177355"/>
                <a:gd name="connsiteY145" fmla="*/ 167266 h 3832767"/>
                <a:gd name="connsiteX146" fmla="*/ 2545900 w 4177355"/>
                <a:gd name="connsiteY146" fmla="*/ 164078 h 3832767"/>
                <a:gd name="connsiteX147" fmla="*/ 2544796 w 4177355"/>
                <a:gd name="connsiteY147" fmla="*/ 162116 h 3832767"/>
                <a:gd name="connsiteX148" fmla="*/ 2542221 w 4177355"/>
                <a:gd name="connsiteY148" fmla="*/ 161380 h 3832767"/>
                <a:gd name="connsiteX149" fmla="*/ 2538297 w 4177355"/>
                <a:gd name="connsiteY149" fmla="*/ 162116 h 3832767"/>
                <a:gd name="connsiteX150" fmla="*/ 2886931 w 4177355"/>
                <a:gd name="connsiteY150" fmla="*/ 54570 h 3832767"/>
                <a:gd name="connsiteX151" fmla="*/ 2881903 w 4177355"/>
                <a:gd name="connsiteY151" fmla="*/ 56777 h 3832767"/>
                <a:gd name="connsiteX152" fmla="*/ 2876876 w 4177355"/>
                <a:gd name="connsiteY152" fmla="*/ 59966 h 3832767"/>
                <a:gd name="connsiteX153" fmla="*/ 2872461 w 4177355"/>
                <a:gd name="connsiteY153" fmla="*/ 63767 h 3832767"/>
                <a:gd name="connsiteX154" fmla="*/ 2869150 w 4177355"/>
                <a:gd name="connsiteY154" fmla="*/ 67814 h 3832767"/>
                <a:gd name="connsiteX155" fmla="*/ 2867433 w 4177355"/>
                <a:gd name="connsiteY155" fmla="*/ 71738 h 3832767"/>
                <a:gd name="connsiteX156" fmla="*/ 2867923 w 4177355"/>
                <a:gd name="connsiteY156" fmla="*/ 74436 h 3832767"/>
                <a:gd name="connsiteX157" fmla="*/ 2870376 w 4177355"/>
                <a:gd name="connsiteY157" fmla="*/ 75785 h 3832767"/>
                <a:gd name="connsiteX158" fmla="*/ 2874668 w 4177355"/>
                <a:gd name="connsiteY158" fmla="*/ 75539 h 3832767"/>
                <a:gd name="connsiteX159" fmla="*/ 2875036 w 4177355"/>
                <a:gd name="connsiteY159" fmla="*/ 75539 h 3832767"/>
                <a:gd name="connsiteX160" fmla="*/ 2875404 w 4177355"/>
                <a:gd name="connsiteY160" fmla="*/ 75539 h 3832767"/>
                <a:gd name="connsiteX161" fmla="*/ 2875772 w 4177355"/>
                <a:gd name="connsiteY161" fmla="*/ 75539 h 3832767"/>
                <a:gd name="connsiteX162" fmla="*/ 2876139 w 4177355"/>
                <a:gd name="connsiteY162" fmla="*/ 75539 h 3832767"/>
                <a:gd name="connsiteX163" fmla="*/ 2881167 w 4177355"/>
                <a:gd name="connsiteY163" fmla="*/ 73332 h 3832767"/>
                <a:gd name="connsiteX164" fmla="*/ 2886073 w 4177355"/>
                <a:gd name="connsiteY164" fmla="*/ 70144 h 3832767"/>
                <a:gd name="connsiteX165" fmla="*/ 2890487 w 4177355"/>
                <a:gd name="connsiteY165" fmla="*/ 66342 h 3832767"/>
                <a:gd name="connsiteX166" fmla="*/ 2893798 w 4177355"/>
                <a:gd name="connsiteY166" fmla="*/ 62296 h 3832767"/>
                <a:gd name="connsiteX167" fmla="*/ 2895515 w 4177355"/>
                <a:gd name="connsiteY167" fmla="*/ 58371 h 3832767"/>
                <a:gd name="connsiteX168" fmla="*/ 2895024 w 4177355"/>
                <a:gd name="connsiteY168" fmla="*/ 55674 h 3832767"/>
                <a:gd name="connsiteX169" fmla="*/ 2892572 w 4177355"/>
                <a:gd name="connsiteY169" fmla="*/ 54325 h 3832767"/>
                <a:gd name="connsiteX170" fmla="*/ 2888280 w 4177355"/>
                <a:gd name="connsiteY170" fmla="*/ 54570 h 3832767"/>
                <a:gd name="connsiteX171" fmla="*/ 2887912 w 4177355"/>
                <a:gd name="connsiteY171" fmla="*/ 54570 h 3832767"/>
                <a:gd name="connsiteX172" fmla="*/ 2887544 w 4177355"/>
                <a:gd name="connsiteY172" fmla="*/ 54570 h 3832767"/>
                <a:gd name="connsiteX173" fmla="*/ 2887176 w 4177355"/>
                <a:gd name="connsiteY173" fmla="*/ 54570 h 3832767"/>
                <a:gd name="connsiteX174" fmla="*/ 2886808 w 4177355"/>
                <a:gd name="connsiteY174" fmla="*/ 54570 h 3832767"/>
                <a:gd name="connsiteX175" fmla="*/ 2488387 w 4177355"/>
                <a:gd name="connsiteY175" fmla="*/ 181491 h 3832767"/>
                <a:gd name="connsiteX176" fmla="*/ 2488019 w 4177355"/>
                <a:gd name="connsiteY176" fmla="*/ 181491 h 3832767"/>
                <a:gd name="connsiteX177" fmla="*/ 2487651 w 4177355"/>
                <a:gd name="connsiteY177" fmla="*/ 181614 h 3832767"/>
                <a:gd name="connsiteX178" fmla="*/ 2487283 w 4177355"/>
                <a:gd name="connsiteY178" fmla="*/ 181736 h 3832767"/>
                <a:gd name="connsiteX179" fmla="*/ 2486915 w 4177355"/>
                <a:gd name="connsiteY179" fmla="*/ 181859 h 3832767"/>
                <a:gd name="connsiteX180" fmla="*/ 2481765 w 4177355"/>
                <a:gd name="connsiteY180" fmla="*/ 184557 h 3832767"/>
                <a:gd name="connsiteX181" fmla="*/ 2476860 w 4177355"/>
                <a:gd name="connsiteY181" fmla="*/ 188113 h 3832767"/>
                <a:gd name="connsiteX182" fmla="*/ 2472936 w 4177355"/>
                <a:gd name="connsiteY182" fmla="*/ 192160 h 3832767"/>
                <a:gd name="connsiteX183" fmla="*/ 2470360 w 4177355"/>
                <a:gd name="connsiteY183" fmla="*/ 196206 h 3832767"/>
                <a:gd name="connsiteX184" fmla="*/ 2469747 w 4177355"/>
                <a:gd name="connsiteY184" fmla="*/ 199272 h 3832767"/>
                <a:gd name="connsiteX185" fmla="*/ 2470851 w 4177355"/>
                <a:gd name="connsiteY185" fmla="*/ 201234 h 3832767"/>
                <a:gd name="connsiteX186" fmla="*/ 2473426 w 4177355"/>
                <a:gd name="connsiteY186" fmla="*/ 201847 h 3832767"/>
                <a:gd name="connsiteX187" fmla="*/ 2477228 w 4177355"/>
                <a:gd name="connsiteY187" fmla="*/ 201112 h 3832767"/>
                <a:gd name="connsiteX188" fmla="*/ 2477595 w 4177355"/>
                <a:gd name="connsiteY188" fmla="*/ 200989 h 3832767"/>
                <a:gd name="connsiteX189" fmla="*/ 2477963 w 4177355"/>
                <a:gd name="connsiteY189" fmla="*/ 200866 h 3832767"/>
                <a:gd name="connsiteX190" fmla="*/ 2478331 w 4177355"/>
                <a:gd name="connsiteY190" fmla="*/ 200744 h 3832767"/>
                <a:gd name="connsiteX191" fmla="*/ 2478699 w 4177355"/>
                <a:gd name="connsiteY191" fmla="*/ 200621 h 3832767"/>
                <a:gd name="connsiteX192" fmla="*/ 2483849 w 4177355"/>
                <a:gd name="connsiteY192" fmla="*/ 197923 h 3832767"/>
                <a:gd name="connsiteX193" fmla="*/ 2488755 w 4177355"/>
                <a:gd name="connsiteY193" fmla="*/ 194367 h 3832767"/>
                <a:gd name="connsiteX194" fmla="*/ 2492679 w 4177355"/>
                <a:gd name="connsiteY194" fmla="*/ 190320 h 3832767"/>
                <a:gd name="connsiteX195" fmla="*/ 2495254 w 4177355"/>
                <a:gd name="connsiteY195" fmla="*/ 186273 h 3832767"/>
                <a:gd name="connsiteX196" fmla="*/ 2495867 w 4177355"/>
                <a:gd name="connsiteY196" fmla="*/ 183208 h 3832767"/>
                <a:gd name="connsiteX197" fmla="*/ 2494763 w 4177355"/>
                <a:gd name="connsiteY197" fmla="*/ 181246 h 3832767"/>
                <a:gd name="connsiteX198" fmla="*/ 2492188 w 4177355"/>
                <a:gd name="connsiteY198" fmla="*/ 180632 h 3832767"/>
                <a:gd name="connsiteX199" fmla="*/ 2488264 w 4177355"/>
                <a:gd name="connsiteY199" fmla="*/ 181368 h 3832767"/>
                <a:gd name="connsiteX200" fmla="*/ 2936105 w 4177355"/>
                <a:gd name="connsiteY200" fmla="*/ 43533 h 3832767"/>
                <a:gd name="connsiteX201" fmla="*/ 2931200 w 4177355"/>
                <a:gd name="connsiteY201" fmla="*/ 45618 h 3832767"/>
                <a:gd name="connsiteX202" fmla="*/ 2926295 w 4177355"/>
                <a:gd name="connsiteY202" fmla="*/ 48684 h 3832767"/>
                <a:gd name="connsiteX203" fmla="*/ 2921880 w 4177355"/>
                <a:gd name="connsiteY203" fmla="*/ 52363 h 3832767"/>
                <a:gd name="connsiteX204" fmla="*/ 2918569 w 4177355"/>
                <a:gd name="connsiteY204" fmla="*/ 56287 h 3832767"/>
                <a:gd name="connsiteX205" fmla="*/ 2916607 w 4177355"/>
                <a:gd name="connsiteY205" fmla="*/ 60211 h 3832767"/>
                <a:gd name="connsiteX206" fmla="*/ 2916852 w 4177355"/>
                <a:gd name="connsiteY206" fmla="*/ 63031 h 3832767"/>
                <a:gd name="connsiteX207" fmla="*/ 2919182 w 4177355"/>
                <a:gd name="connsiteY207" fmla="*/ 64503 h 3832767"/>
                <a:gd name="connsiteX208" fmla="*/ 2923474 w 4177355"/>
                <a:gd name="connsiteY208" fmla="*/ 64380 h 3832767"/>
                <a:gd name="connsiteX209" fmla="*/ 2923965 w 4177355"/>
                <a:gd name="connsiteY209" fmla="*/ 64380 h 3832767"/>
                <a:gd name="connsiteX210" fmla="*/ 2924455 w 4177355"/>
                <a:gd name="connsiteY210" fmla="*/ 64380 h 3832767"/>
                <a:gd name="connsiteX211" fmla="*/ 2924946 w 4177355"/>
                <a:gd name="connsiteY211" fmla="*/ 64258 h 3832767"/>
                <a:gd name="connsiteX212" fmla="*/ 2925436 w 4177355"/>
                <a:gd name="connsiteY212" fmla="*/ 64135 h 3832767"/>
                <a:gd name="connsiteX213" fmla="*/ 2930464 w 4177355"/>
                <a:gd name="connsiteY213" fmla="*/ 62050 h 3832767"/>
                <a:gd name="connsiteX214" fmla="*/ 2935369 w 4177355"/>
                <a:gd name="connsiteY214" fmla="*/ 58985 h 3832767"/>
                <a:gd name="connsiteX215" fmla="*/ 2939784 w 4177355"/>
                <a:gd name="connsiteY215" fmla="*/ 55306 h 3832767"/>
                <a:gd name="connsiteX216" fmla="*/ 2943217 w 4177355"/>
                <a:gd name="connsiteY216" fmla="*/ 51259 h 3832767"/>
                <a:gd name="connsiteX217" fmla="*/ 2945057 w 4177355"/>
                <a:gd name="connsiteY217" fmla="*/ 47335 h 3832767"/>
                <a:gd name="connsiteX218" fmla="*/ 2944689 w 4177355"/>
                <a:gd name="connsiteY218" fmla="*/ 44514 h 3832767"/>
                <a:gd name="connsiteX219" fmla="*/ 2942359 w 4177355"/>
                <a:gd name="connsiteY219" fmla="*/ 43043 h 3832767"/>
                <a:gd name="connsiteX220" fmla="*/ 2938190 w 4177355"/>
                <a:gd name="connsiteY220" fmla="*/ 43288 h 3832767"/>
                <a:gd name="connsiteX221" fmla="*/ 2937699 w 4177355"/>
                <a:gd name="connsiteY221" fmla="*/ 43288 h 3832767"/>
                <a:gd name="connsiteX222" fmla="*/ 2937209 w 4177355"/>
                <a:gd name="connsiteY222" fmla="*/ 43411 h 3832767"/>
                <a:gd name="connsiteX223" fmla="*/ 2936718 w 4177355"/>
                <a:gd name="connsiteY223" fmla="*/ 43533 h 3832767"/>
                <a:gd name="connsiteX224" fmla="*/ 2936228 w 4177355"/>
                <a:gd name="connsiteY224" fmla="*/ 43656 h 3832767"/>
                <a:gd name="connsiteX225" fmla="*/ 2438354 w 4177355"/>
                <a:gd name="connsiteY225" fmla="*/ 201725 h 3832767"/>
                <a:gd name="connsiteX226" fmla="*/ 2437864 w 4177355"/>
                <a:gd name="connsiteY226" fmla="*/ 201847 h 3832767"/>
                <a:gd name="connsiteX227" fmla="*/ 2437373 w 4177355"/>
                <a:gd name="connsiteY227" fmla="*/ 201970 h 3832767"/>
                <a:gd name="connsiteX228" fmla="*/ 2436883 w 4177355"/>
                <a:gd name="connsiteY228" fmla="*/ 202215 h 3832767"/>
                <a:gd name="connsiteX229" fmla="*/ 2436392 w 4177355"/>
                <a:gd name="connsiteY229" fmla="*/ 202460 h 3832767"/>
                <a:gd name="connsiteX230" fmla="*/ 2431242 w 4177355"/>
                <a:gd name="connsiteY230" fmla="*/ 205158 h 3832767"/>
                <a:gd name="connsiteX231" fmla="*/ 2426459 w 4177355"/>
                <a:gd name="connsiteY231" fmla="*/ 208715 h 3832767"/>
                <a:gd name="connsiteX232" fmla="*/ 2422658 w 4177355"/>
                <a:gd name="connsiteY232" fmla="*/ 212761 h 3832767"/>
                <a:gd name="connsiteX233" fmla="*/ 2420205 w 4177355"/>
                <a:gd name="connsiteY233" fmla="*/ 216685 h 3832767"/>
                <a:gd name="connsiteX234" fmla="*/ 2419592 w 4177355"/>
                <a:gd name="connsiteY234" fmla="*/ 219629 h 3832767"/>
                <a:gd name="connsiteX235" fmla="*/ 2420696 w 4177355"/>
                <a:gd name="connsiteY235" fmla="*/ 221468 h 3832767"/>
                <a:gd name="connsiteX236" fmla="*/ 2423271 w 4177355"/>
                <a:gd name="connsiteY236" fmla="*/ 222081 h 3832767"/>
                <a:gd name="connsiteX237" fmla="*/ 2426950 w 4177355"/>
                <a:gd name="connsiteY237" fmla="*/ 221468 h 3832767"/>
                <a:gd name="connsiteX238" fmla="*/ 2427440 w 4177355"/>
                <a:gd name="connsiteY238" fmla="*/ 221345 h 3832767"/>
                <a:gd name="connsiteX239" fmla="*/ 2427931 w 4177355"/>
                <a:gd name="connsiteY239" fmla="*/ 221223 h 3832767"/>
                <a:gd name="connsiteX240" fmla="*/ 2428421 w 4177355"/>
                <a:gd name="connsiteY240" fmla="*/ 220977 h 3832767"/>
                <a:gd name="connsiteX241" fmla="*/ 2428912 w 4177355"/>
                <a:gd name="connsiteY241" fmla="*/ 220732 h 3832767"/>
                <a:gd name="connsiteX242" fmla="*/ 2434062 w 4177355"/>
                <a:gd name="connsiteY242" fmla="*/ 218034 h 3832767"/>
                <a:gd name="connsiteX243" fmla="*/ 2438845 w 4177355"/>
                <a:gd name="connsiteY243" fmla="*/ 214355 h 3832767"/>
                <a:gd name="connsiteX244" fmla="*/ 2442769 w 4177355"/>
                <a:gd name="connsiteY244" fmla="*/ 210309 h 3832767"/>
                <a:gd name="connsiteX245" fmla="*/ 2445221 w 4177355"/>
                <a:gd name="connsiteY245" fmla="*/ 206385 h 3832767"/>
                <a:gd name="connsiteX246" fmla="*/ 2445712 w 4177355"/>
                <a:gd name="connsiteY246" fmla="*/ 203441 h 3832767"/>
                <a:gd name="connsiteX247" fmla="*/ 2444608 w 4177355"/>
                <a:gd name="connsiteY247" fmla="*/ 201602 h 3832767"/>
                <a:gd name="connsiteX248" fmla="*/ 2442033 w 4177355"/>
                <a:gd name="connsiteY248" fmla="*/ 200989 h 3832767"/>
                <a:gd name="connsiteX249" fmla="*/ 2438354 w 4177355"/>
                <a:gd name="connsiteY249" fmla="*/ 201725 h 3832767"/>
                <a:gd name="connsiteX250" fmla="*/ 2985157 w 4177355"/>
                <a:gd name="connsiteY250" fmla="*/ 33723 h 3832767"/>
                <a:gd name="connsiteX251" fmla="*/ 2980252 w 4177355"/>
                <a:gd name="connsiteY251" fmla="*/ 35808 h 3832767"/>
                <a:gd name="connsiteX252" fmla="*/ 2975347 w 4177355"/>
                <a:gd name="connsiteY252" fmla="*/ 38751 h 3832767"/>
                <a:gd name="connsiteX253" fmla="*/ 2970932 w 4177355"/>
                <a:gd name="connsiteY253" fmla="*/ 42307 h 3832767"/>
                <a:gd name="connsiteX254" fmla="*/ 2967498 w 4177355"/>
                <a:gd name="connsiteY254" fmla="*/ 46231 h 3832767"/>
                <a:gd name="connsiteX255" fmla="*/ 2965413 w 4177355"/>
                <a:gd name="connsiteY255" fmla="*/ 50278 h 3832767"/>
                <a:gd name="connsiteX256" fmla="*/ 2965536 w 4177355"/>
                <a:gd name="connsiteY256" fmla="*/ 53221 h 3832767"/>
                <a:gd name="connsiteX257" fmla="*/ 2967743 w 4177355"/>
                <a:gd name="connsiteY257" fmla="*/ 54815 h 3832767"/>
                <a:gd name="connsiteX258" fmla="*/ 2971913 w 4177355"/>
                <a:gd name="connsiteY258" fmla="*/ 54815 h 3832767"/>
                <a:gd name="connsiteX259" fmla="*/ 2972526 w 4177355"/>
                <a:gd name="connsiteY259" fmla="*/ 54815 h 3832767"/>
                <a:gd name="connsiteX260" fmla="*/ 2973139 w 4177355"/>
                <a:gd name="connsiteY260" fmla="*/ 54693 h 3832767"/>
                <a:gd name="connsiteX261" fmla="*/ 2973752 w 4177355"/>
                <a:gd name="connsiteY261" fmla="*/ 54570 h 3832767"/>
                <a:gd name="connsiteX262" fmla="*/ 2974365 w 4177355"/>
                <a:gd name="connsiteY262" fmla="*/ 54447 h 3832767"/>
                <a:gd name="connsiteX263" fmla="*/ 2979270 w 4177355"/>
                <a:gd name="connsiteY263" fmla="*/ 52363 h 3832767"/>
                <a:gd name="connsiteX264" fmla="*/ 2984176 w 4177355"/>
                <a:gd name="connsiteY264" fmla="*/ 49420 h 3832767"/>
                <a:gd name="connsiteX265" fmla="*/ 2988590 w 4177355"/>
                <a:gd name="connsiteY265" fmla="*/ 45741 h 3832767"/>
                <a:gd name="connsiteX266" fmla="*/ 2992024 w 4177355"/>
                <a:gd name="connsiteY266" fmla="*/ 41816 h 3832767"/>
                <a:gd name="connsiteX267" fmla="*/ 2994109 w 4177355"/>
                <a:gd name="connsiteY267" fmla="*/ 37770 h 3832767"/>
                <a:gd name="connsiteX268" fmla="*/ 2993863 w 4177355"/>
                <a:gd name="connsiteY268" fmla="*/ 34827 h 3832767"/>
                <a:gd name="connsiteX269" fmla="*/ 2991656 w 4177355"/>
                <a:gd name="connsiteY269" fmla="*/ 33232 h 3832767"/>
                <a:gd name="connsiteX270" fmla="*/ 2987487 w 4177355"/>
                <a:gd name="connsiteY270" fmla="*/ 33232 h 3832767"/>
                <a:gd name="connsiteX271" fmla="*/ 2986873 w 4177355"/>
                <a:gd name="connsiteY271" fmla="*/ 33232 h 3832767"/>
                <a:gd name="connsiteX272" fmla="*/ 2986260 w 4177355"/>
                <a:gd name="connsiteY272" fmla="*/ 33355 h 3832767"/>
                <a:gd name="connsiteX273" fmla="*/ 2985647 w 4177355"/>
                <a:gd name="connsiteY273" fmla="*/ 33478 h 3832767"/>
                <a:gd name="connsiteX274" fmla="*/ 2985034 w 4177355"/>
                <a:gd name="connsiteY274" fmla="*/ 33600 h 3832767"/>
                <a:gd name="connsiteX275" fmla="*/ 2388322 w 4177355"/>
                <a:gd name="connsiteY275" fmla="*/ 222939 h 3832767"/>
                <a:gd name="connsiteX276" fmla="*/ 2387831 w 4177355"/>
                <a:gd name="connsiteY276" fmla="*/ 223062 h 3832767"/>
                <a:gd name="connsiteX277" fmla="*/ 2387341 w 4177355"/>
                <a:gd name="connsiteY277" fmla="*/ 223307 h 3832767"/>
                <a:gd name="connsiteX278" fmla="*/ 2386727 w 4177355"/>
                <a:gd name="connsiteY278" fmla="*/ 223553 h 3832767"/>
                <a:gd name="connsiteX279" fmla="*/ 2386114 w 4177355"/>
                <a:gd name="connsiteY279" fmla="*/ 223798 h 3832767"/>
                <a:gd name="connsiteX280" fmla="*/ 2380964 w 4177355"/>
                <a:gd name="connsiteY280" fmla="*/ 226618 h 3832767"/>
                <a:gd name="connsiteX281" fmla="*/ 2376304 w 4177355"/>
                <a:gd name="connsiteY281" fmla="*/ 230297 h 3832767"/>
                <a:gd name="connsiteX282" fmla="*/ 2372502 w 4177355"/>
                <a:gd name="connsiteY282" fmla="*/ 234344 h 3832767"/>
                <a:gd name="connsiteX283" fmla="*/ 2370173 w 4177355"/>
                <a:gd name="connsiteY283" fmla="*/ 238268 h 3832767"/>
                <a:gd name="connsiteX284" fmla="*/ 2369805 w 4177355"/>
                <a:gd name="connsiteY284" fmla="*/ 241089 h 3832767"/>
                <a:gd name="connsiteX285" fmla="*/ 2370908 w 4177355"/>
                <a:gd name="connsiteY285" fmla="*/ 242805 h 3832767"/>
                <a:gd name="connsiteX286" fmla="*/ 2373361 w 4177355"/>
                <a:gd name="connsiteY286" fmla="*/ 243418 h 3832767"/>
                <a:gd name="connsiteX287" fmla="*/ 2377040 w 4177355"/>
                <a:gd name="connsiteY287" fmla="*/ 242805 h 3832767"/>
                <a:gd name="connsiteX288" fmla="*/ 2377530 w 4177355"/>
                <a:gd name="connsiteY288" fmla="*/ 242683 h 3832767"/>
                <a:gd name="connsiteX289" fmla="*/ 2378021 w 4177355"/>
                <a:gd name="connsiteY289" fmla="*/ 242438 h 3832767"/>
                <a:gd name="connsiteX290" fmla="*/ 2378634 w 4177355"/>
                <a:gd name="connsiteY290" fmla="*/ 242192 h 3832767"/>
                <a:gd name="connsiteX291" fmla="*/ 2379247 w 4177355"/>
                <a:gd name="connsiteY291" fmla="*/ 241947 h 3832767"/>
                <a:gd name="connsiteX292" fmla="*/ 2384397 w 4177355"/>
                <a:gd name="connsiteY292" fmla="*/ 239126 h 3832767"/>
                <a:gd name="connsiteX293" fmla="*/ 2389057 w 4177355"/>
                <a:gd name="connsiteY293" fmla="*/ 235448 h 3832767"/>
                <a:gd name="connsiteX294" fmla="*/ 2392859 w 4177355"/>
                <a:gd name="connsiteY294" fmla="*/ 231401 h 3832767"/>
                <a:gd name="connsiteX295" fmla="*/ 2395189 w 4177355"/>
                <a:gd name="connsiteY295" fmla="*/ 227477 h 3832767"/>
                <a:gd name="connsiteX296" fmla="*/ 2395557 w 4177355"/>
                <a:gd name="connsiteY296" fmla="*/ 224779 h 3832767"/>
                <a:gd name="connsiteX297" fmla="*/ 2394453 w 4177355"/>
                <a:gd name="connsiteY297" fmla="*/ 223062 h 3832767"/>
                <a:gd name="connsiteX298" fmla="*/ 2392001 w 4177355"/>
                <a:gd name="connsiteY298" fmla="*/ 222449 h 3832767"/>
                <a:gd name="connsiteX299" fmla="*/ 2388322 w 4177355"/>
                <a:gd name="connsiteY299" fmla="*/ 223062 h 3832767"/>
                <a:gd name="connsiteX300" fmla="*/ 3033840 w 4177355"/>
                <a:gd name="connsiteY300" fmla="*/ 25016 h 3832767"/>
                <a:gd name="connsiteX301" fmla="*/ 3029058 w 4177355"/>
                <a:gd name="connsiteY301" fmla="*/ 26978 h 3832767"/>
                <a:gd name="connsiteX302" fmla="*/ 3024275 w 4177355"/>
                <a:gd name="connsiteY302" fmla="*/ 29921 h 3832767"/>
                <a:gd name="connsiteX303" fmla="*/ 3019983 w 4177355"/>
                <a:gd name="connsiteY303" fmla="*/ 33478 h 3832767"/>
                <a:gd name="connsiteX304" fmla="*/ 3016550 w 4177355"/>
                <a:gd name="connsiteY304" fmla="*/ 37402 h 3832767"/>
                <a:gd name="connsiteX305" fmla="*/ 3014342 w 4177355"/>
                <a:gd name="connsiteY305" fmla="*/ 41571 h 3832767"/>
                <a:gd name="connsiteX306" fmla="*/ 3014342 w 4177355"/>
                <a:gd name="connsiteY306" fmla="*/ 44637 h 3832767"/>
                <a:gd name="connsiteX307" fmla="*/ 3016427 w 4177355"/>
                <a:gd name="connsiteY307" fmla="*/ 46354 h 3832767"/>
                <a:gd name="connsiteX308" fmla="*/ 3020596 w 4177355"/>
                <a:gd name="connsiteY308" fmla="*/ 46354 h 3832767"/>
                <a:gd name="connsiteX309" fmla="*/ 3021210 w 4177355"/>
                <a:gd name="connsiteY309" fmla="*/ 46231 h 3832767"/>
                <a:gd name="connsiteX310" fmla="*/ 3021823 w 4177355"/>
                <a:gd name="connsiteY310" fmla="*/ 46109 h 3832767"/>
                <a:gd name="connsiteX311" fmla="*/ 3022558 w 4177355"/>
                <a:gd name="connsiteY311" fmla="*/ 45986 h 3832767"/>
                <a:gd name="connsiteX312" fmla="*/ 3023294 w 4177355"/>
                <a:gd name="connsiteY312" fmla="*/ 45741 h 3832767"/>
                <a:gd name="connsiteX313" fmla="*/ 3028077 w 4177355"/>
                <a:gd name="connsiteY313" fmla="*/ 43779 h 3832767"/>
                <a:gd name="connsiteX314" fmla="*/ 3032859 w 4177355"/>
                <a:gd name="connsiteY314" fmla="*/ 40835 h 3832767"/>
                <a:gd name="connsiteX315" fmla="*/ 3037274 w 4177355"/>
                <a:gd name="connsiteY315" fmla="*/ 37279 h 3832767"/>
                <a:gd name="connsiteX316" fmla="*/ 3040708 w 4177355"/>
                <a:gd name="connsiteY316" fmla="*/ 33355 h 3832767"/>
                <a:gd name="connsiteX317" fmla="*/ 3042915 w 4177355"/>
                <a:gd name="connsiteY317" fmla="*/ 29186 h 3832767"/>
                <a:gd name="connsiteX318" fmla="*/ 3042915 w 4177355"/>
                <a:gd name="connsiteY318" fmla="*/ 26120 h 3832767"/>
                <a:gd name="connsiteX319" fmla="*/ 3040708 w 4177355"/>
                <a:gd name="connsiteY319" fmla="*/ 24403 h 3832767"/>
                <a:gd name="connsiteX320" fmla="*/ 3036538 w 4177355"/>
                <a:gd name="connsiteY320" fmla="*/ 24403 h 3832767"/>
                <a:gd name="connsiteX321" fmla="*/ 3035803 w 4177355"/>
                <a:gd name="connsiteY321" fmla="*/ 24526 h 3832767"/>
                <a:gd name="connsiteX322" fmla="*/ 3035067 w 4177355"/>
                <a:gd name="connsiteY322" fmla="*/ 24648 h 3832767"/>
                <a:gd name="connsiteX323" fmla="*/ 3034331 w 4177355"/>
                <a:gd name="connsiteY323" fmla="*/ 24894 h 3832767"/>
                <a:gd name="connsiteX324" fmla="*/ 3033595 w 4177355"/>
                <a:gd name="connsiteY324" fmla="*/ 25139 h 3832767"/>
                <a:gd name="connsiteX325" fmla="*/ 2338534 w 4177355"/>
                <a:gd name="connsiteY325" fmla="*/ 245135 h 3832767"/>
                <a:gd name="connsiteX326" fmla="*/ 2337921 w 4177355"/>
                <a:gd name="connsiteY326" fmla="*/ 245381 h 3832767"/>
                <a:gd name="connsiteX327" fmla="*/ 2337308 w 4177355"/>
                <a:gd name="connsiteY327" fmla="*/ 245626 h 3832767"/>
                <a:gd name="connsiteX328" fmla="*/ 2336695 w 4177355"/>
                <a:gd name="connsiteY328" fmla="*/ 245871 h 3832767"/>
                <a:gd name="connsiteX329" fmla="*/ 2335959 w 4177355"/>
                <a:gd name="connsiteY329" fmla="*/ 246116 h 3832767"/>
                <a:gd name="connsiteX330" fmla="*/ 2330809 w 4177355"/>
                <a:gd name="connsiteY330" fmla="*/ 249059 h 3832767"/>
                <a:gd name="connsiteX331" fmla="*/ 2326149 w 4177355"/>
                <a:gd name="connsiteY331" fmla="*/ 252738 h 3832767"/>
                <a:gd name="connsiteX332" fmla="*/ 2322470 w 4177355"/>
                <a:gd name="connsiteY332" fmla="*/ 256785 h 3832767"/>
                <a:gd name="connsiteX333" fmla="*/ 2320263 w 4177355"/>
                <a:gd name="connsiteY333" fmla="*/ 260587 h 3832767"/>
                <a:gd name="connsiteX334" fmla="*/ 2320017 w 4177355"/>
                <a:gd name="connsiteY334" fmla="*/ 263284 h 3832767"/>
                <a:gd name="connsiteX335" fmla="*/ 2321121 w 4177355"/>
                <a:gd name="connsiteY335" fmla="*/ 264879 h 3832767"/>
                <a:gd name="connsiteX336" fmla="*/ 2323574 w 4177355"/>
                <a:gd name="connsiteY336" fmla="*/ 265369 h 3832767"/>
                <a:gd name="connsiteX337" fmla="*/ 2327007 w 4177355"/>
                <a:gd name="connsiteY337" fmla="*/ 264756 h 3832767"/>
                <a:gd name="connsiteX338" fmla="*/ 2327620 w 4177355"/>
                <a:gd name="connsiteY338" fmla="*/ 264511 h 3832767"/>
                <a:gd name="connsiteX339" fmla="*/ 2328233 w 4177355"/>
                <a:gd name="connsiteY339" fmla="*/ 264265 h 3832767"/>
                <a:gd name="connsiteX340" fmla="*/ 2328847 w 4177355"/>
                <a:gd name="connsiteY340" fmla="*/ 264020 h 3832767"/>
                <a:gd name="connsiteX341" fmla="*/ 2329582 w 4177355"/>
                <a:gd name="connsiteY341" fmla="*/ 263775 h 3832767"/>
                <a:gd name="connsiteX342" fmla="*/ 2334733 w 4177355"/>
                <a:gd name="connsiteY342" fmla="*/ 260832 h 3832767"/>
                <a:gd name="connsiteX343" fmla="*/ 2339393 w 4177355"/>
                <a:gd name="connsiteY343" fmla="*/ 257153 h 3832767"/>
                <a:gd name="connsiteX344" fmla="*/ 2343072 w 4177355"/>
                <a:gd name="connsiteY344" fmla="*/ 253106 h 3832767"/>
                <a:gd name="connsiteX345" fmla="*/ 2345279 w 4177355"/>
                <a:gd name="connsiteY345" fmla="*/ 249305 h 3832767"/>
                <a:gd name="connsiteX346" fmla="*/ 2345524 w 4177355"/>
                <a:gd name="connsiteY346" fmla="*/ 246607 h 3832767"/>
                <a:gd name="connsiteX347" fmla="*/ 2344298 w 4177355"/>
                <a:gd name="connsiteY347" fmla="*/ 245013 h 3832767"/>
                <a:gd name="connsiteX348" fmla="*/ 2341845 w 4177355"/>
                <a:gd name="connsiteY348" fmla="*/ 244522 h 3832767"/>
                <a:gd name="connsiteX349" fmla="*/ 2338289 w 4177355"/>
                <a:gd name="connsiteY349" fmla="*/ 245135 h 3832767"/>
                <a:gd name="connsiteX350" fmla="*/ 3082401 w 4177355"/>
                <a:gd name="connsiteY350" fmla="*/ 17659 h 3832767"/>
                <a:gd name="connsiteX351" fmla="*/ 3077619 w 4177355"/>
                <a:gd name="connsiteY351" fmla="*/ 19621 h 3832767"/>
                <a:gd name="connsiteX352" fmla="*/ 3072836 w 4177355"/>
                <a:gd name="connsiteY352" fmla="*/ 22441 h 3832767"/>
                <a:gd name="connsiteX353" fmla="*/ 3068544 w 4177355"/>
                <a:gd name="connsiteY353" fmla="*/ 25875 h 3832767"/>
                <a:gd name="connsiteX354" fmla="*/ 3064988 w 4177355"/>
                <a:gd name="connsiteY354" fmla="*/ 29676 h 3832767"/>
                <a:gd name="connsiteX355" fmla="*/ 3062658 w 4177355"/>
                <a:gd name="connsiteY355" fmla="*/ 33846 h 3832767"/>
                <a:gd name="connsiteX356" fmla="*/ 3062536 w 4177355"/>
                <a:gd name="connsiteY356" fmla="*/ 37034 h 3832767"/>
                <a:gd name="connsiteX357" fmla="*/ 3064498 w 4177355"/>
                <a:gd name="connsiteY357" fmla="*/ 38873 h 3832767"/>
                <a:gd name="connsiteX358" fmla="*/ 3068544 w 4177355"/>
                <a:gd name="connsiteY358" fmla="*/ 39119 h 3832767"/>
                <a:gd name="connsiteX359" fmla="*/ 3069280 w 4177355"/>
                <a:gd name="connsiteY359" fmla="*/ 38996 h 3832767"/>
                <a:gd name="connsiteX360" fmla="*/ 3070016 w 4177355"/>
                <a:gd name="connsiteY360" fmla="*/ 38873 h 3832767"/>
                <a:gd name="connsiteX361" fmla="*/ 3070874 w 4177355"/>
                <a:gd name="connsiteY361" fmla="*/ 38628 h 3832767"/>
                <a:gd name="connsiteX362" fmla="*/ 3071733 w 4177355"/>
                <a:gd name="connsiteY362" fmla="*/ 38383 h 3832767"/>
                <a:gd name="connsiteX363" fmla="*/ 3076515 w 4177355"/>
                <a:gd name="connsiteY363" fmla="*/ 36421 h 3832767"/>
                <a:gd name="connsiteX364" fmla="*/ 3081298 w 4177355"/>
                <a:gd name="connsiteY364" fmla="*/ 33600 h 3832767"/>
                <a:gd name="connsiteX365" fmla="*/ 3085713 w 4177355"/>
                <a:gd name="connsiteY365" fmla="*/ 30167 h 3832767"/>
                <a:gd name="connsiteX366" fmla="*/ 3089269 w 4177355"/>
                <a:gd name="connsiteY366" fmla="*/ 26365 h 3832767"/>
                <a:gd name="connsiteX367" fmla="*/ 3091599 w 4177355"/>
                <a:gd name="connsiteY367" fmla="*/ 22196 h 3832767"/>
                <a:gd name="connsiteX368" fmla="*/ 3091599 w 4177355"/>
                <a:gd name="connsiteY368" fmla="*/ 19008 h 3832767"/>
                <a:gd name="connsiteX369" fmla="*/ 3089514 w 4177355"/>
                <a:gd name="connsiteY369" fmla="*/ 17168 h 3832767"/>
                <a:gd name="connsiteX370" fmla="*/ 3085467 w 4177355"/>
                <a:gd name="connsiteY370" fmla="*/ 16923 h 3832767"/>
                <a:gd name="connsiteX371" fmla="*/ 3084731 w 4177355"/>
                <a:gd name="connsiteY371" fmla="*/ 17045 h 3832767"/>
                <a:gd name="connsiteX372" fmla="*/ 3083996 w 4177355"/>
                <a:gd name="connsiteY372" fmla="*/ 17168 h 3832767"/>
                <a:gd name="connsiteX373" fmla="*/ 3083137 w 4177355"/>
                <a:gd name="connsiteY373" fmla="*/ 17413 h 3832767"/>
                <a:gd name="connsiteX374" fmla="*/ 3082279 w 4177355"/>
                <a:gd name="connsiteY374" fmla="*/ 17659 h 3832767"/>
                <a:gd name="connsiteX375" fmla="*/ 2288624 w 4177355"/>
                <a:gd name="connsiteY375" fmla="*/ 268067 h 3832767"/>
                <a:gd name="connsiteX376" fmla="*/ 2287888 w 4177355"/>
                <a:gd name="connsiteY376" fmla="*/ 268312 h 3832767"/>
                <a:gd name="connsiteX377" fmla="*/ 2287153 w 4177355"/>
                <a:gd name="connsiteY377" fmla="*/ 268557 h 3832767"/>
                <a:gd name="connsiteX378" fmla="*/ 2286417 w 4177355"/>
                <a:gd name="connsiteY378" fmla="*/ 268925 h 3832767"/>
                <a:gd name="connsiteX379" fmla="*/ 2285681 w 4177355"/>
                <a:gd name="connsiteY379" fmla="*/ 269293 h 3832767"/>
                <a:gd name="connsiteX380" fmla="*/ 2280653 w 4177355"/>
                <a:gd name="connsiteY380" fmla="*/ 272236 h 3832767"/>
                <a:gd name="connsiteX381" fmla="*/ 2276116 w 4177355"/>
                <a:gd name="connsiteY381" fmla="*/ 275915 h 3832767"/>
                <a:gd name="connsiteX382" fmla="*/ 2272560 w 4177355"/>
                <a:gd name="connsiteY382" fmla="*/ 279839 h 3832767"/>
                <a:gd name="connsiteX383" fmla="*/ 2270475 w 4177355"/>
                <a:gd name="connsiteY383" fmla="*/ 283641 h 3832767"/>
                <a:gd name="connsiteX384" fmla="*/ 2270352 w 4177355"/>
                <a:gd name="connsiteY384" fmla="*/ 286216 h 3832767"/>
                <a:gd name="connsiteX385" fmla="*/ 2271579 w 4177355"/>
                <a:gd name="connsiteY385" fmla="*/ 287688 h 3832767"/>
                <a:gd name="connsiteX386" fmla="*/ 2273909 w 4177355"/>
                <a:gd name="connsiteY386" fmla="*/ 288178 h 3832767"/>
                <a:gd name="connsiteX387" fmla="*/ 2277342 w 4177355"/>
                <a:gd name="connsiteY387" fmla="*/ 287565 h 3832767"/>
                <a:gd name="connsiteX388" fmla="*/ 2278078 w 4177355"/>
                <a:gd name="connsiteY388" fmla="*/ 287320 h 3832767"/>
                <a:gd name="connsiteX389" fmla="*/ 2278814 w 4177355"/>
                <a:gd name="connsiteY389" fmla="*/ 287074 h 3832767"/>
                <a:gd name="connsiteX390" fmla="*/ 2279550 w 4177355"/>
                <a:gd name="connsiteY390" fmla="*/ 286707 h 3832767"/>
                <a:gd name="connsiteX391" fmla="*/ 2280286 w 4177355"/>
                <a:gd name="connsiteY391" fmla="*/ 286339 h 3832767"/>
                <a:gd name="connsiteX392" fmla="*/ 2285313 w 4177355"/>
                <a:gd name="connsiteY392" fmla="*/ 283396 h 3832767"/>
                <a:gd name="connsiteX393" fmla="*/ 2289851 w 4177355"/>
                <a:gd name="connsiteY393" fmla="*/ 279717 h 3832767"/>
                <a:gd name="connsiteX394" fmla="*/ 2293407 w 4177355"/>
                <a:gd name="connsiteY394" fmla="*/ 275670 h 3832767"/>
                <a:gd name="connsiteX395" fmla="*/ 2295491 w 4177355"/>
                <a:gd name="connsiteY395" fmla="*/ 271868 h 3832767"/>
                <a:gd name="connsiteX396" fmla="*/ 2295614 w 4177355"/>
                <a:gd name="connsiteY396" fmla="*/ 269416 h 3832767"/>
                <a:gd name="connsiteX397" fmla="*/ 2294388 w 4177355"/>
                <a:gd name="connsiteY397" fmla="*/ 267944 h 3832767"/>
                <a:gd name="connsiteX398" fmla="*/ 2291935 w 4177355"/>
                <a:gd name="connsiteY398" fmla="*/ 267454 h 3832767"/>
                <a:gd name="connsiteX399" fmla="*/ 2288502 w 4177355"/>
                <a:gd name="connsiteY399" fmla="*/ 268067 h 3832767"/>
                <a:gd name="connsiteX400" fmla="*/ 3130472 w 4177355"/>
                <a:gd name="connsiteY400" fmla="*/ 11527 h 3832767"/>
                <a:gd name="connsiteX401" fmla="*/ 3125812 w 4177355"/>
                <a:gd name="connsiteY401" fmla="*/ 13489 h 3832767"/>
                <a:gd name="connsiteX402" fmla="*/ 3121152 w 4177355"/>
                <a:gd name="connsiteY402" fmla="*/ 16310 h 3832767"/>
                <a:gd name="connsiteX403" fmla="*/ 3116860 w 4177355"/>
                <a:gd name="connsiteY403" fmla="*/ 19743 h 3832767"/>
                <a:gd name="connsiteX404" fmla="*/ 3113304 w 4177355"/>
                <a:gd name="connsiteY404" fmla="*/ 23545 h 3832767"/>
                <a:gd name="connsiteX405" fmla="*/ 3110729 w 4177355"/>
                <a:gd name="connsiteY405" fmla="*/ 27837 h 3832767"/>
                <a:gd name="connsiteX406" fmla="*/ 3110484 w 4177355"/>
                <a:gd name="connsiteY406" fmla="*/ 31148 h 3832767"/>
                <a:gd name="connsiteX407" fmla="*/ 3112446 w 4177355"/>
                <a:gd name="connsiteY407" fmla="*/ 33110 h 3832767"/>
                <a:gd name="connsiteX408" fmla="*/ 3116370 w 4177355"/>
                <a:gd name="connsiteY408" fmla="*/ 33478 h 3832767"/>
                <a:gd name="connsiteX409" fmla="*/ 3117228 w 4177355"/>
                <a:gd name="connsiteY409" fmla="*/ 33478 h 3832767"/>
                <a:gd name="connsiteX410" fmla="*/ 3118086 w 4177355"/>
                <a:gd name="connsiteY410" fmla="*/ 33355 h 3832767"/>
                <a:gd name="connsiteX411" fmla="*/ 3119068 w 4177355"/>
                <a:gd name="connsiteY411" fmla="*/ 33110 h 3832767"/>
                <a:gd name="connsiteX412" fmla="*/ 3120049 w 4177355"/>
                <a:gd name="connsiteY412" fmla="*/ 32865 h 3832767"/>
                <a:gd name="connsiteX413" fmla="*/ 3124709 w 4177355"/>
                <a:gd name="connsiteY413" fmla="*/ 30903 h 3832767"/>
                <a:gd name="connsiteX414" fmla="*/ 3129368 w 4177355"/>
                <a:gd name="connsiteY414" fmla="*/ 28205 h 3832767"/>
                <a:gd name="connsiteX415" fmla="*/ 3133660 w 4177355"/>
                <a:gd name="connsiteY415" fmla="*/ 24894 h 3832767"/>
                <a:gd name="connsiteX416" fmla="*/ 3137217 w 4177355"/>
                <a:gd name="connsiteY416" fmla="*/ 21092 h 3832767"/>
                <a:gd name="connsiteX417" fmla="*/ 3139792 w 4177355"/>
                <a:gd name="connsiteY417" fmla="*/ 16800 h 3832767"/>
                <a:gd name="connsiteX418" fmla="*/ 3140037 w 4177355"/>
                <a:gd name="connsiteY418" fmla="*/ 13489 h 3832767"/>
                <a:gd name="connsiteX419" fmla="*/ 3138075 w 4177355"/>
                <a:gd name="connsiteY419" fmla="*/ 11527 h 3832767"/>
                <a:gd name="connsiteX420" fmla="*/ 3134151 w 4177355"/>
                <a:gd name="connsiteY420" fmla="*/ 11159 h 3832767"/>
                <a:gd name="connsiteX421" fmla="*/ 3133292 w 4177355"/>
                <a:gd name="connsiteY421" fmla="*/ 11282 h 3832767"/>
                <a:gd name="connsiteX422" fmla="*/ 3132434 w 4177355"/>
                <a:gd name="connsiteY422" fmla="*/ 11404 h 3832767"/>
                <a:gd name="connsiteX423" fmla="*/ 3131576 w 4177355"/>
                <a:gd name="connsiteY423" fmla="*/ 11650 h 3832767"/>
                <a:gd name="connsiteX424" fmla="*/ 3130717 w 4177355"/>
                <a:gd name="connsiteY424" fmla="*/ 11895 h 3832767"/>
                <a:gd name="connsiteX425" fmla="*/ 2238959 w 4177355"/>
                <a:gd name="connsiteY425" fmla="*/ 291980 h 3832767"/>
                <a:gd name="connsiteX426" fmla="*/ 2238224 w 4177355"/>
                <a:gd name="connsiteY426" fmla="*/ 292225 h 3832767"/>
                <a:gd name="connsiteX427" fmla="*/ 2237365 w 4177355"/>
                <a:gd name="connsiteY427" fmla="*/ 292593 h 3832767"/>
                <a:gd name="connsiteX428" fmla="*/ 2236507 w 4177355"/>
                <a:gd name="connsiteY428" fmla="*/ 292961 h 3832767"/>
                <a:gd name="connsiteX429" fmla="*/ 2235649 w 4177355"/>
                <a:gd name="connsiteY429" fmla="*/ 293328 h 3832767"/>
                <a:gd name="connsiteX430" fmla="*/ 2230621 w 4177355"/>
                <a:gd name="connsiteY430" fmla="*/ 296272 h 3832767"/>
                <a:gd name="connsiteX431" fmla="*/ 2226206 w 4177355"/>
                <a:gd name="connsiteY431" fmla="*/ 299950 h 3832767"/>
                <a:gd name="connsiteX432" fmla="*/ 2222773 w 4177355"/>
                <a:gd name="connsiteY432" fmla="*/ 303875 h 3832767"/>
                <a:gd name="connsiteX433" fmla="*/ 2220810 w 4177355"/>
                <a:gd name="connsiteY433" fmla="*/ 307553 h 3832767"/>
                <a:gd name="connsiteX434" fmla="*/ 2220810 w 4177355"/>
                <a:gd name="connsiteY434" fmla="*/ 310006 h 3832767"/>
                <a:gd name="connsiteX435" fmla="*/ 2222037 w 4177355"/>
                <a:gd name="connsiteY435" fmla="*/ 311478 h 3832767"/>
                <a:gd name="connsiteX436" fmla="*/ 2224367 w 4177355"/>
                <a:gd name="connsiteY436" fmla="*/ 311968 h 3832767"/>
                <a:gd name="connsiteX437" fmla="*/ 2227678 w 4177355"/>
                <a:gd name="connsiteY437" fmla="*/ 311355 h 3832767"/>
                <a:gd name="connsiteX438" fmla="*/ 2228413 w 4177355"/>
                <a:gd name="connsiteY438" fmla="*/ 311110 h 3832767"/>
                <a:gd name="connsiteX439" fmla="*/ 2229272 w 4177355"/>
                <a:gd name="connsiteY439" fmla="*/ 310864 h 3832767"/>
                <a:gd name="connsiteX440" fmla="*/ 2230130 w 4177355"/>
                <a:gd name="connsiteY440" fmla="*/ 310497 h 3832767"/>
                <a:gd name="connsiteX441" fmla="*/ 2230989 w 4177355"/>
                <a:gd name="connsiteY441" fmla="*/ 310129 h 3832767"/>
                <a:gd name="connsiteX442" fmla="*/ 2236016 w 4177355"/>
                <a:gd name="connsiteY442" fmla="*/ 307063 h 3832767"/>
                <a:gd name="connsiteX443" fmla="*/ 2240431 w 4177355"/>
                <a:gd name="connsiteY443" fmla="*/ 303384 h 3832767"/>
                <a:gd name="connsiteX444" fmla="*/ 2243865 w 4177355"/>
                <a:gd name="connsiteY444" fmla="*/ 299460 h 3832767"/>
                <a:gd name="connsiteX445" fmla="*/ 2245827 w 4177355"/>
                <a:gd name="connsiteY445" fmla="*/ 295658 h 3832767"/>
                <a:gd name="connsiteX446" fmla="*/ 2245827 w 4177355"/>
                <a:gd name="connsiteY446" fmla="*/ 293206 h 3832767"/>
                <a:gd name="connsiteX447" fmla="*/ 2244600 w 4177355"/>
                <a:gd name="connsiteY447" fmla="*/ 291734 h 3832767"/>
                <a:gd name="connsiteX448" fmla="*/ 2242271 w 4177355"/>
                <a:gd name="connsiteY448" fmla="*/ 291244 h 3832767"/>
                <a:gd name="connsiteX449" fmla="*/ 2238959 w 4177355"/>
                <a:gd name="connsiteY449" fmla="*/ 291857 h 3832767"/>
                <a:gd name="connsiteX450" fmla="*/ 3178052 w 4177355"/>
                <a:gd name="connsiteY450" fmla="*/ 6867 h 3832767"/>
                <a:gd name="connsiteX451" fmla="*/ 3173392 w 4177355"/>
                <a:gd name="connsiteY451" fmla="*/ 8707 h 3832767"/>
                <a:gd name="connsiteX452" fmla="*/ 3168732 w 4177355"/>
                <a:gd name="connsiteY452" fmla="*/ 11404 h 3832767"/>
                <a:gd name="connsiteX453" fmla="*/ 3164440 w 4177355"/>
                <a:gd name="connsiteY453" fmla="*/ 14715 h 3832767"/>
                <a:gd name="connsiteX454" fmla="*/ 3160884 w 4177355"/>
                <a:gd name="connsiteY454" fmla="*/ 18394 h 3832767"/>
                <a:gd name="connsiteX455" fmla="*/ 3158186 w 4177355"/>
                <a:gd name="connsiteY455" fmla="*/ 22686 h 3832767"/>
                <a:gd name="connsiteX456" fmla="*/ 3157818 w 4177355"/>
                <a:gd name="connsiteY456" fmla="*/ 26120 h 3832767"/>
                <a:gd name="connsiteX457" fmla="*/ 3159535 w 4177355"/>
                <a:gd name="connsiteY457" fmla="*/ 28205 h 3832767"/>
                <a:gd name="connsiteX458" fmla="*/ 3163459 w 4177355"/>
                <a:gd name="connsiteY458" fmla="*/ 28695 h 3832767"/>
                <a:gd name="connsiteX459" fmla="*/ 3164440 w 4177355"/>
                <a:gd name="connsiteY459" fmla="*/ 28695 h 3832767"/>
                <a:gd name="connsiteX460" fmla="*/ 3165421 w 4177355"/>
                <a:gd name="connsiteY460" fmla="*/ 28573 h 3832767"/>
                <a:gd name="connsiteX461" fmla="*/ 3166402 w 4177355"/>
                <a:gd name="connsiteY461" fmla="*/ 28327 h 3832767"/>
                <a:gd name="connsiteX462" fmla="*/ 3167506 w 4177355"/>
                <a:gd name="connsiteY462" fmla="*/ 28082 h 3832767"/>
                <a:gd name="connsiteX463" fmla="*/ 3172166 w 4177355"/>
                <a:gd name="connsiteY463" fmla="*/ 26243 h 3832767"/>
                <a:gd name="connsiteX464" fmla="*/ 3176826 w 4177355"/>
                <a:gd name="connsiteY464" fmla="*/ 23545 h 3832767"/>
                <a:gd name="connsiteX465" fmla="*/ 3181118 w 4177355"/>
                <a:gd name="connsiteY465" fmla="*/ 20234 h 3832767"/>
                <a:gd name="connsiteX466" fmla="*/ 3184674 w 4177355"/>
                <a:gd name="connsiteY466" fmla="*/ 16555 h 3832767"/>
                <a:gd name="connsiteX467" fmla="*/ 3187372 w 4177355"/>
                <a:gd name="connsiteY467" fmla="*/ 12263 h 3832767"/>
                <a:gd name="connsiteX468" fmla="*/ 3187740 w 4177355"/>
                <a:gd name="connsiteY468" fmla="*/ 8829 h 3832767"/>
                <a:gd name="connsiteX469" fmla="*/ 3185900 w 4177355"/>
                <a:gd name="connsiteY469" fmla="*/ 6745 h 3832767"/>
                <a:gd name="connsiteX470" fmla="*/ 3181976 w 4177355"/>
                <a:gd name="connsiteY470" fmla="*/ 6254 h 3832767"/>
                <a:gd name="connsiteX471" fmla="*/ 3180995 w 4177355"/>
                <a:gd name="connsiteY471" fmla="*/ 6254 h 3832767"/>
                <a:gd name="connsiteX472" fmla="*/ 3180014 w 4177355"/>
                <a:gd name="connsiteY472" fmla="*/ 6377 h 3832767"/>
                <a:gd name="connsiteX473" fmla="*/ 3179033 w 4177355"/>
                <a:gd name="connsiteY473" fmla="*/ 6622 h 3832767"/>
                <a:gd name="connsiteX474" fmla="*/ 3177929 w 4177355"/>
                <a:gd name="connsiteY474" fmla="*/ 6867 h 3832767"/>
                <a:gd name="connsiteX475" fmla="*/ 2189417 w 4177355"/>
                <a:gd name="connsiteY475" fmla="*/ 316628 h 3832767"/>
                <a:gd name="connsiteX476" fmla="*/ 2188559 w 4177355"/>
                <a:gd name="connsiteY476" fmla="*/ 316873 h 3832767"/>
                <a:gd name="connsiteX477" fmla="*/ 2187701 w 4177355"/>
                <a:gd name="connsiteY477" fmla="*/ 317241 h 3832767"/>
                <a:gd name="connsiteX478" fmla="*/ 2186720 w 4177355"/>
                <a:gd name="connsiteY478" fmla="*/ 317609 h 3832767"/>
                <a:gd name="connsiteX479" fmla="*/ 2185739 w 4177355"/>
                <a:gd name="connsiteY479" fmla="*/ 318100 h 3832767"/>
                <a:gd name="connsiteX480" fmla="*/ 2180711 w 4177355"/>
                <a:gd name="connsiteY480" fmla="*/ 321165 h 3832767"/>
                <a:gd name="connsiteX481" fmla="*/ 2176296 w 4177355"/>
                <a:gd name="connsiteY481" fmla="*/ 324967 h 3832767"/>
                <a:gd name="connsiteX482" fmla="*/ 2172985 w 4177355"/>
                <a:gd name="connsiteY482" fmla="*/ 328891 h 3832767"/>
                <a:gd name="connsiteX483" fmla="*/ 2171146 w 4177355"/>
                <a:gd name="connsiteY483" fmla="*/ 332570 h 3832767"/>
                <a:gd name="connsiteX484" fmla="*/ 2171146 w 4177355"/>
                <a:gd name="connsiteY484" fmla="*/ 334900 h 3832767"/>
                <a:gd name="connsiteX485" fmla="*/ 2172372 w 4177355"/>
                <a:gd name="connsiteY485" fmla="*/ 336249 h 3832767"/>
                <a:gd name="connsiteX486" fmla="*/ 2174579 w 4177355"/>
                <a:gd name="connsiteY486" fmla="*/ 336617 h 3832767"/>
                <a:gd name="connsiteX487" fmla="*/ 2177768 w 4177355"/>
                <a:gd name="connsiteY487" fmla="*/ 336003 h 3832767"/>
                <a:gd name="connsiteX488" fmla="*/ 2178626 w 4177355"/>
                <a:gd name="connsiteY488" fmla="*/ 335758 h 3832767"/>
                <a:gd name="connsiteX489" fmla="*/ 2179485 w 4177355"/>
                <a:gd name="connsiteY489" fmla="*/ 335390 h 3832767"/>
                <a:gd name="connsiteX490" fmla="*/ 2180466 w 4177355"/>
                <a:gd name="connsiteY490" fmla="*/ 335022 h 3832767"/>
                <a:gd name="connsiteX491" fmla="*/ 2181446 w 4177355"/>
                <a:gd name="connsiteY491" fmla="*/ 334532 h 3832767"/>
                <a:gd name="connsiteX492" fmla="*/ 2186474 w 4177355"/>
                <a:gd name="connsiteY492" fmla="*/ 331466 h 3832767"/>
                <a:gd name="connsiteX493" fmla="*/ 2190889 w 4177355"/>
                <a:gd name="connsiteY493" fmla="*/ 327665 h 3832767"/>
                <a:gd name="connsiteX494" fmla="*/ 2194200 w 4177355"/>
                <a:gd name="connsiteY494" fmla="*/ 323740 h 3832767"/>
                <a:gd name="connsiteX495" fmla="*/ 2196039 w 4177355"/>
                <a:gd name="connsiteY495" fmla="*/ 320062 h 3832767"/>
                <a:gd name="connsiteX496" fmla="*/ 2196039 w 4177355"/>
                <a:gd name="connsiteY496" fmla="*/ 317732 h 3832767"/>
                <a:gd name="connsiteX497" fmla="*/ 2194813 w 4177355"/>
                <a:gd name="connsiteY497" fmla="*/ 316383 h 3832767"/>
                <a:gd name="connsiteX498" fmla="*/ 2192483 w 4177355"/>
                <a:gd name="connsiteY498" fmla="*/ 316015 h 3832767"/>
                <a:gd name="connsiteX499" fmla="*/ 2189295 w 4177355"/>
                <a:gd name="connsiteY499" fmla="*/ 316628 h 3832767"/>
                <a:gd name="connsiteX500" fmla="*/ 3225387 w 4177355"/>
                <a:gd name="connsiteY500" fmla="*/ 3434 h 3832767"/>
                <a:gd name="connsiteX501" fmla="*/ 3220850 w 4177355"/>
                <a:gd name="connsiteY501" fmla="*/ 5273 h 3832767"/>
                <a:gd name="connsiteX502" fmla="*/ 3216312 w 4177355"/>
                <a:gd name="connsiteY502" fmla="*/ 7848 h 3832767"/>
                <a:gd name="connsiteX503" fmla="*/ 3212020 w 4177355"/>
                <a:gd name="connsiteY503" fmla="*/ 11037 h 3832767"/>
                <a:gd name="connsiteX504" fmla="*/ 3208464 w 4177355"/>
                <a:gd name="connsiteY504" fmla="*/ 14715 h 3832767"/>
                <a:gd name="connsiteX505" fmla="*/ 3205644 w 4177355"/>
                <a:gd name="connsiteY505" fmla="*/ 19130 h 3832767"/>
                <a:gd name="connsiteX506" fmla="*/ 3205030 w 4177355"/>
                <a:gd name="connsiteY506" fmla="*/ 22686 h 3832767"/>
                <a:gd name="connsiteX507" fmla="*/ 3206747 w 4177355"/>
                <a:gd name="connsiteY507" fmla="*/ 24894 h 3832767"/>
                <a:gd name="connsiteX508" fmla="*/ 3210549 w 4177355"/>
                <a:gd name="connsiteY508" fmla="*/ 25507 h 3832767"/>
                <a:gd name="connsiteX509" fmla="*/ 3211652 w 4177355"/>
                <a:gd name="connsiteY509" fmla="*/ 25507 h 3832767"/>
                <a:gd name="connsiteX510" fmla="*/ 3212756 w 4177355"/>
                <a:gd name="connsiteY510" fmla="*/ 25384 h 3832767"/>
                <a:gd name="connsiteX511" fmla="*/ 3213860 w 4177355"/>
                <a:gd name="connsiteY511" fmla="*/ 25139 h 3832767"/>
                <a:gd name="connsiteX512" fmla="*/ 3215086 w 4177355"/>
                <a:gd name="connsiteY512" fmla="*/ 24771 h 3832767"/>
                <a:gd name="connsiteX513" fmla="*/ 3219623 w 4177355"/>
                <a:gd name="connsiteY513" fmla="*/ 22932 h 3832767"/>
                <a:gd name="connsiteX514" fmla="*/ 3224160 w 4177355"/>
                <a:gd name="connsiteY514" fmla="*/ 20356 h 3832767"/>
                <a:gd name="connsiteX515" fmla="*/ 3228453 w 4177355"/>
                <a:gd name="connsiteY515" fmla="*/ 17168 h 3832767"/>
                <a:gd name="connsiteX516" fmla="*/ 3232009 w 4177355"/>
                <a:gd name="connsiteY516" fmla="*/ 13489 h 3832767"/>
                <a:gd name="connsiteX517" fmla="*/ 3234829 w 4177355"/>
                <a:gd name="connsiteY517" fmla="*/ 9075 h 3832767"/>
                <a:gd name="connsiteX518" fmla="*/ 3235442 w 4177355"/>
                <a:gd name="connsiteY518" fmla="*/ 5518 h 3832767"/>
                <a:gd name="connsiteX519" fmla="*/ 3233725 w 4177355"/>
                <a:gd name="connsiteY519" fmla="*/ 3311 h 3832767"/>
                <a:gd name="connsiteX520" fmla="*/ 3229924 w 4177355"/>
                <a:gd name="connsiteY520" fmla="*/ 2698 h 3832767"/>
                <a:gd name="connsiteX521" fmla="*/ 3228820 w 4177355"/>
                <a:gd name="connsiteY521" fmla="*/ 2698 h 3832767"/>
                <a:gd name="connsiteX522" fmla="*/ 3227717 w 4177355"/>
                <a:gd name="connsiteY522" fmla="*/ 2820 h 3832767"/>
                <a:gd name="connsiteX523" fmla="*/ 3226613 w 4177355"/>
                <a:gd name="connsiteY523" fmla="*/ 3066 h 3832767"/>
                <a:gd name="connsiteX524" fmla="*/ 3225387 w 4177355"/>
                <a:gd name="connsiteY524" fmla="*/ 3434 h 3832767"/>
                <a:gd name="connsiteX525" fmla="*/ 2139875 w 4177355"/>
                <a:gd name="connsiteY525" fmla="*/ 342257 h 3832767"/>
                <a:gd name="connsiteX526" fmla="*/ 2138894 w 4177355"/>
                <a:gd name="connsiteY526" fmla="*/ 342625 h 3832767"/>
                <a:gd name="connsiteX527" fmla="*/ 2137913 w 4177355"/>
                <a:gd name="connsiteY527" fmla="*/ 342993 h 3832767"/>
                <a:gd name="connsiteX528" fmla="*/ 2136932 w 4177355"/>
                <a:gd name="connsiteY528" fmla="*/ 343484 h 3832767"/>
                <a:gd name="connsiteX529" fmla="*/ 2135951 w 4177355"/>
                <a:gd name="connsiteY529" fmla="*/ 343974 h 3832767"/>
                <a:gd name="connsiteX530" fmla="*/ 2130923 w 4177355"/>
                <a:gd name="connsiteY530" fmla="*/ 347163 h 3832767"/>
                <a:gd name="connsiteX531" fmla="*/ 2126631 w 4177355"/>
                <a:gd name="connsiteY531" fmla="*/ 350964 h 3832767"/>
                <a:gd name="connsiteX532" fmla="*/ 2123443 w 4177355"/>
                <a:gd name="connsiteY532" fmla="*/ 354888 h 3832767"/>
                <a:gd name="connsiteX533" fmla="*/ 2121849 w 4177355"/>
                <a:gd name="connsiteY533" fmla="*/ 358567 h 3832767"/>
                <a:gd name="connsiteX534" fmla="*/ 2121849 w 4177355"/>
                <a:gd name="connsiteY534" fmla="*/ 360774 h 3832767"/>
                <a:gd name="connsiteX535" fmla="*/ 2123075 w 4177355"/>
                <a:gd name="connsiteY535" fmla="*/ 362001 h 3832767"/>
                <a:gd name="connsiteX536" fmla="*/ 2125283 w 4177355"/>
                <a:gd name="connsiteY536" fmla="*/ 362369 h 3832767"/>
                <a:gd name="connsiteX537" fmla="*/ 2128348 w 4177355"/>
                <a:gd name="connsiteY537" fmla="*/ 361755 h 3832767"/>
                <a:gd name="connsiteX538" fmla="*/ 2129329 w 4177355"/>
                <a:gd name="connsiteY538" fmla="*/ 361388 h 3832767"/>
                <a:gd name="connsiteX539" fmla="*/ 2130310 w 4177355"/>
                <a:gd name="connsiteY539" fmla="*/ 361020 h 3832767"/>
                <a:gd name="connsiteX540" fmla="*/ 2131291 w 4177355"/>
                <a:gd name="connsiteY540" fmla="*/ 360529 h 3832767"/>
                <a:gd name="connsiteX541" fmla="*/ 2132395 w 4177355"/>
                <a:gd name="connsiteY541" fmla="*/ 360039 h 3832767"/>
                <a:gd name="connsiteX542" fmla="*/ 2137300 w 4177355"/>
                <a:gd name="connsiteY542" fmla="*/ 356850 h 3832767"/>
                <a:gd name="connsiteX543" fmla="*/ 2141592 w 4177355"/>
                <a:gd name="connsiteY543" fmla="*/ 353049 h 3832767"/>
                <a:gd name="connsiteX544" fmla="*/ 2144781 w 4177355"/>
                <a:gd name="connsiteY544" fmla="*/ 349125 h 3832767"/>
                <a:gd name="connsiteX545" fmla="*/ 2146375 w 4177355"/>
                <a:gd name="connsiteY545" fmla="*/ 345446 h 3832767"/>
                <a:gd name="connsiteX546" fmla="*/ 2146375 w 4177355"/>
                <a:gd name="connsiteY546" fmla="*/ 343238 h 3832767"/>
                <a:gd name="connsiteX547" fmla="*/ 2145148 w 4177355"/>
                <a:gd name="connsiteY547" fmla="*/ 342012 h 3832767"/>
                <a:gd name="connsiteX548" fmla="*/ 2142941 w 4177355"/>
                <a:gd name="connsiteY548" fmla="*/ 341644 h 3832767"/>
                <a:gd name="connsiteX549" fmla="*/ 2139875 w 4177355"/>
                <a:gd name="connsiteY549" fmla="*/ 342257 h 3832767"/>
                <a:gd name="connsiteX550" fmla="*/ 3272354 w 4177355"/>
                <a:gd name="connsiteY550" fmla="*/ 1349 h 3832767"/>
                <a:gd name="connsiteX551" fmla="*/ 3267816 w 4177355"/>
                <a:gd name="connsiteY551" fmla="*/ 3188 h 3832767"/>
                <a:gd name="connsiteX552" fmla="*/ 3263279 w 4177355"/>
                <a:gd name="connsiteY552" fmla="*/ 5764 h 3832767"/>
                <a:gd name="connsiteX553" fmla="*/ 3258987 w 4177355"/>
                <a:gd name="connsiteY553" fmla="*/ 8952 h 3832767"/>
                <a:gd name="connsiteX554" fmla="*/ 3255308 w 4177355"/>
                <a:gd name="connsiteY554" fmla="*/ 12508 h 3832767"/>
                <a:gd name="connsiteX555" fmla="*/ 3252243 w 4177355"/>
                <a:gd name="connsiteY555" fmla="*/ 16923 h 3832767"/>
                <a:gd name="connsiteX556" fmla="*/ 3251507 w 4177355"/>
                <a:gd name="connsiteY556" fmla="*/ 20479 h 3832767"/>
                <a:gd name="connsiteX557" fmla="*/ 3252978 w 4177355"/>
                <a:gd name="connsiteY557" fmla="*/ 22932 h 3832767"/>
                <a:gd name="connsiteX558" fmla="*/ 3256657 w 4177355"/>
                <a:gd name="connsiteY558" fmla="*/ 23790 h 3832767"/>
                <a:gd name="connsiteX559" fmla="*/ 3257761 w 4177355"/>
                <a:gd name="connsiteY559" fmla="*/ 23790 h 3832767"/>
                <a:gd name="connsiteX560" fmla="*/ 3258987 w 4177355"/>
                <a:gd name="connsiteY560" fmla="*/ 23667 h 3832767"/>
                <a:gd name="connsiteX561" fmla="*/ 3260213 w 4177355"/>
                <a:gd name="connsiteY561" fmla="*/ 23422 h 3832767"/>
                <a:gd name="connsiteX562" fmla="*/ 3261440 w 4177355"/>
                <a:gd name="connsiteY562" fmla="*/ 23054 h 3832767"/>
                <a:gd name="connsiteX563" fmla="*/ 3265977 w 4177355"/>
                <a:gd name="connsiteY563" fmla="*/ 21215 h 3832767"/>
                <a:gd name="connsiteX564" fmla="*/ 3270514 w 4177355"/>
                <a:gd name="connsiteY564" fmla="*/ 18640 h 3832767"/>
                <a:gd name="connsiteX565" fmla="*/ 3274806 w 4177355"/>
                <a:gd name="connsiteY565" fmla="*/ 15451 h 3832767"/>
                <a:gd name="connsiteX566" fmla="*/ 3278485 w 4177355"/>
                <a:gd name="connsiteY566" fmla="*/ 11895 h 3832767"/>
                <a:gd name="connsiteX567" fmla="*/ 3281428 w 4177355"/>
                <a:gd name="connsiteY567" fmla="*/ 7358 h 3832767"/>
                <a:gd name="connsiteX568" fmla="*/ 3282164 w 4177355"/>
                <a:gd name="connsiteY568" fmla="*/ 3679 h 3832767"/>
                <a:gd name="connsiteX569" fmla="*/ 3280570 w 4177355"/>
                <a:gd name="connsiteY569" fmla="*/ 1349 h 3832767"/>
                <a:gd name="connsiteX570" fmla="*/ 3276768 w 4177355"/>
                <a:gd name="connsiteY570" fmla="*/ 613 h 3832767"/>
                <a:gd name="connsiteX571" fmla="*/ 3275665 w 4177355"/>
                <a:gd name="connsiteY571" fmla="*/ 613 h 3832767"/>
                <a:gd name="connsiteX572" fmla="*/ 3274438 w 4177355"/>
                <a:gd name="connsiteY572" fmla="*/ 736 h 3832767"/>
                <a:gd name="connsiteX573" fmla="*/ 3273212 w 4177355"/>
                <a:gd name="connsiteY573" fmla="*/ 981 h 3832767"/>
                <a:gd name="connsiteX574" fmla="*/ 3271986 w 4177355"/>
                <a:gd name="connsiteY574" fmla="*/ 1349 h 3832767"/>
                <a:gd name="connsiteX575" fmla="*/ 2090578 w 4177355"/>
                <a:gd name="connsiteY575" fmla="*/ 368500 h 3832767"/>
                <a:gd name="connsiteX576" fmla="*/ 2089597 w 4177355"/>
                <a:gd name="connsiteY576" fmla="*/ 368868 h 3832767"/>
                <a:gd name="connsiteX577" fmla="*/ 2088494 w 4177355"/>
                <a:gd name="connsiteY577" fmla="*/ 369236 h 3832767"/>
                <a:gd name="connsiteX578" fmla="*/ 2087390 w 4177355"/>
                <a:gd name="connsiteY578" fmla="*/ 369726 h 3832767"/>
                <a:gd name="connsiteX579" fmla="*/ 2086286 w 4177355"/>
                <a:gd name="connsiteY579" fmla="*/ 370340 h 3832767"/>
                <a:gd name="connsiteX580" fmla="*/ 2081381 w 4177355"/>
                <a:gd name="connsiteY580" fmla="*/ 373528 h 3832767"/>
                <a:gd name="connsiteX581" fmla="*/ 2077089 w 4177355"/>
                <a:gd name="connsiteY581" fmla="*/ 377329 h 3832767"/>
                <a:gd name="connsiteX582" fmla="*/ 2074024 w 4177355"/>
                <a:gd name="connsiteY582" fmla="*/ 381253 h 3832767"/>
                <a:gd name="connsiteX583" fmla="*/ 2072429 w 4177355"/>
                <a:gd name="connsiteY583" fmla="*/ 384810 h 3832767"/>
                <a:gd name="connsiteX584" fmla="*/ 2072552 w 4177355"/>
                <a:gd name="connsiteY584" fmla="*/ 386894 h 3832767"/>
                <a:gd name="connsiteX585" fmla="*/ 2073778 w 4177355"/>
                <a:gd name="connsiteY585" fmla="*/ 388121 h 3832767"/>
                <a:gd name="connsiteX586" fmla="*/ 2075986 w 4177355"/>
                <a:gd name="connsiteY586" fmla="*/ 388489 h 3832767"/>
                <a:gd name="connsiteX587" fmla="*/ 2078929 w 4177355"/>
                <a:gd name="connsiteY587" fmla="*/ 387998 h 3832767"/>
                <a:gd name="connsiteX588" fmla="*/ 2079910 w 4177355"/>
                <a:gd name="connsiteY588" fmla="*/ 387630 h 3832767"/>
                <a:gd name="connsiteX589" fmla="*/ 2081013 w 4177355"/>
                <a:gd name="connsiteY589" fmla="*/ 387140 h 3832767"/>
                <a:gd name="connsiteX590" fmla="*/ 2082117 w 4177355"/>
                <a:gd name="connsiteY590" fmla="*/ 386649 h 3832767"/>
                <a:gd name="connsiteX591" fmla="*/ 2083343 w 4177355"/>
                <a:gd name="connsiteY591" fmla="*/ 386036 h 3832767"/>
                <a:gd name="connsiteX592" fmla="*/ 2088249 w 4177355"/>
                <a:gd name="connsiteY592" fmla="*/ 382848 h 3832767"/>
                <a:gd name="connsiteX593" fmla="*/ 2092418 w 4177355"/>
                <a:gd name="connsiteY593" fmla="*/ 379046 h 3832767"/>
                <a:gd name="connsiteX594" fmla="*/ 2095484 w 4177355"/>
                <a:gd name="connsiteY594" fmla="*/ 375122 h 3832767"/>
                <a:gd name="connsiteX595" fmla="*/ 2096955 w 4177355"/>
                <a:gd name="connsiteY595" fmla="*/ 371566 h 3832767"/>
                <a:gd name="connsiteX596" fmla="*/ 2096832 w 4177355"/>
                <a:gd name="connsiteY596" fmla="*/ 369481 h 3832767"/>
                <a:gd name="connsiteX597" fmla="*/ 2095606 w 4177355"/>
                <a:gd name="connsiteY597" fmla="*/ 368255 h 3832767"/>
                <a:gd name="connsiteX598" fmla="*/ 2093399 w 4177355"/>
                <a:gd name="connsiteY598" fmla="*/ 367887 h 3832767"/>
                <a:gd name="connsiteX599" fmla="*/ 2090456 w 4177355"/>
                <a:gd name="connsiteY599" fmla="*/ 368500 h 3832767"/>
                <a:gd name="connsiteX600" fmla="*/ 3318585 w 4177355"/>
                <a:gd name="connsiteY600" fmla="*/ 736 h 3832767"/>
                <a:gd name="connsiteX601" fmla="*/ 3314170 w 4177355"/>
                <a:gd name="connsiteY601" fmla="*/ 2453 h 3832767"/>
                <a:gd name="connsiteX602" fmla="*/ 3309756 w 4177355"/>
                <a:gd name="connsiteY602" fmla="*/ 4905 h 3832767"/>
                <a:gd name="connsiteX603" fmla="*/ 3305586 w 4177355"/>
                <a:gd name="connsiteY603" fmla="*/ 7971 h 3832767"/>
                <a:gd name="connsiteX604" fmla="*/ 3301907 w 4177355"/>
                <a:gd name="connsiteY604" fmla="*/ 11404 h 3832767"/>
                <a:gd name="connsiteX605" fmla="*/ 3298719 w 4177355"/>
                <a:gd name="connsiteY605" fmla="*/ 15942 h 3832767"/>
                <a:gd name="connsiteX606" fmla="*/ 3297861 w 4177355"/>
                <a:gd name="connsiteY606" fmla="*/ 19621 h 3832767"/>
                <a:gd name="connsiteX607" fmla="*/ 3299209 w 4177355"/>
                <a:gd name="connsiteY607" fmla="*/ 22196 h 3832767"/>
                <a:gd name="connsiteX608" fmla="*/ 3302888 w 4177355"/>
                <a:gd name="connsiteY608" fmla="*/ 23177 h 3832767"/>
                <a:gd name="connsiteX609" fmla="*/ 3304115 w 4177355"/>
                <a:gd name="connsiteY609" fmla="*/ 23177 h 3832767"/>
                <a:gd name="connsiteX610" fmla="*/ 3305341 w 4177355"/>
                <a:gd name="connsiteY610" fmla="*/ 23054 h 3832767"/>
                <a:gd name="connsiteX611" fmla="*/ 3306690 w 4177355"/>
                <a:gd name="connsiteY611" fmla="*/ 22809 h 3832767"/>
                <a:gd name="connsiteX612" fmla="*/ 3308039 w 4177355"/>
                <a:gd name="connsiteY612" fmla="*/ 22441 h 3832767"/>
                <a:gd name="connsiteX613" fmla="*/ 3312453 w 4177355"/>
                <a:gd name="connsiteY613" fmla="*/ 20724 h 3832767"/>
                <a:gd name="connsiteX614" fmla="*/ 3316868 w 4177355"/>
                <a:gd name="connsiteY614" fmla="*/ 18272 h 3832767"/>
                <a:gd name="connsiteX615" fmla="*/ 3321160 w 4177355"/>
                <a:gd name="connsiteY615" fmla="*/ 15206 h 3832767"/>
                <a:gd name="connsiteX616" fmla="*/ 3324839 w 4177355"/>
                <a:gd name="connsiteY616" fmla="*/ 11772 h 3832767"/>
                <a:gd name="connsiteX617" fmla="*/ 3328027 w 4177355"/>
                <a:gd name="connsiteY617" fmla="*/ 7235 h 3832767"/>
                <a:gd name="connsiteX618" fmla="*/ 3328886 w 4177355"/>
                <a:gd name="connsiteY618" fmla="*/ 3556 h 3832767"/>
                <a:gd name="connsiteX619" fmla="*/ 3327537 w 4177355"/>
                <a:gd name="connsiteY619" fmla="*/ 981 h 3832767"/>
                <a:gd name="connsiteX620" fmla="*/ 3323858 w 4177355"/>
                <a:gd name="connsiteY620" fmla="*/ 0 h 3832767"/>
                <a:gd name="connsiteX621" fmla="*/ 3322631 w 4177355"/>
                <a:gd name="connsiteY621" fmla="*/ 0 h 3832767"/>
                <a:gd name="connsiteX622" fmla="*/ 3321283 w 4177355"/>
                <a:gd name="connsiteY622" fmla="*/ 123 h 3832767"/>
                <a:gd name="connsiteX623" fmla="*/ 3319934 w 4177355"/>
                <a:gd name="connsiteY623" fmla="*/ 368 h 3832767"/>
                <a:gd name="connsiteX624" fmla="*/ 3318462 w 4177355"/>
                <a:gd name="connsiteY624" fmla="*/ 736 h 3832767"/>
                <a:gd name="connsiteX625" fmla="*/ 2041527 w 4177355"/>
                <a:gd name="connsiteY625" fmla="*/ 395478 h 3832767"/>
                <a:gd name="connsiteX626" fmla="*/ 2040423 w 4177355"/>
                <a:gd name="connsiteY626" fmla="*/ 395846 h 3832767"/>
                <a:gd name="connsiteX627" fmla="*/ 2039319 w 4177355"/>
                <a:gd name="connsiteY627" fmla="*/ 396337 h 3832767"/>
                <a:gd name="connsiteX628" fmla="*/ 2038093 w 4177355"/>
                <a:gd name="connsiteY628" fmla="*/ 396950 h 3832767"/>
                <a:gd name="connsiteX629" fmla="*/ 2036867 w 4177355"/>
                <a:gd name="connsiteY629" fmla="*/ 397563 h 3832767"/>
                <a:gd name="connsiteX630" fmla="*/ 2031962 w 4177355"/>
                <a:gd name="connsiteY630" fmla="*/ 400874 h 3832767"/>
                <a:gd name="connsiteX631" fmla="*/ 2027792 w 4177355"/>
                <a:gd name="connsiteY631" fmla="*/ 404676 h 3832767"/>
                <a:gd name="connsiteX632" fmla="*/ 2024849 w 4177355"/>
                <a:gd name="connsiteY632" fmla="*/ 408600 h 3832767"/>
                <a:gd name="connsiteX633" fmla="*/ 2023378 w 4177355"/>
                <a:gd name="connsiteY633" fmla="*/ 412156 h 3832767"/>
                <a:gd name="connsiteX634" fmla="*/ 2023623 w 4177355"/>
                <a:gd name="connsiteY634" fmla="*/ 414118 h 3832767"/>
                <a:gd name="connsiteX635" fmla="*/ 2024849 w 4177355"/>
                <a:gd name="connsiteY635" fmla="*/ 415222 h 3832767"/>
                <a:gd name="connsiteX636" fmla="*/ 2026934 w 4177355"/>
                <a:gd name="connsiteY636" fmla="*/ 415467 h 3832767"/>
                <a:gd name="connsiteX637" fmla="*/ 2029754 w 4177355"/>
                <a:gd name="connsiteY637" fmla="*/ 414976 h 3832767"/>
                <a:gd name="connsiteX638" fmla="*/ 2030858 w 4177355"/>
                <a:gd name="connsiteY638" fmla="*/ 414608 h 3832767"/>
                <a:gd name="connsiteX639" fmla="*/ 2031962 w 4177355"/>
                <a:gd name="connsiteY639" fmla="*/ 414118 h 3832767"/>
                <a:gd name="connsiteX640" fmla="*/ 2033188 w 4177355"/>
                <a:gd name="connsiteY640" fmla="*/ 413505 h 3832767"/>
                <a:gd name="connsiteX641" fmla="*/ 2034414 w 4177355"/>
                <a:gd name="connsiteY641" fmla="*/ 412892 h 3832767"/>
                <a:gd name="connsiteX642" fmla="*/ 2039319 w 4177355"/>
                <a:gd name="connsiteY642" fmla="*/ 409581 h 3832767"/>
                <a:gd name="connsiteX643" fmla="*/ 2043489 w 4177355"/>
                <a:gd name="connsiteY643" fmla="*/ 405779 h 3832767"/>
                <a:gd name="connsiteX644" fmla="*/ 2046432 w 4177355"/>
                <a:gd name="connsiteY644" fmla="*/ 401855 h 3832767"/>
                <a:gd name="connsiteX645" fmla="*/ 2047781 w 4177355"/>
                <a:gd name="connsiteY645" fmla="*/ 398299 h 3832767"/>
                <a:gd name="connsiteX646" fmla="*/ 2047536 w 4177355"/>
                <a:gd name="connsiteY646" fmla="*/ 396337 h 3832767"/>
                <a:gd name="connsiteX647" fmla="*/ 2046309 w 4177355"/>
                <a:gd name="connsiteY647" fmla="*/ 395233 h 3832767"/>
                <a:gd name="connsiteX648" fmla="*/ 2044225 w 4177355"/>
                <a:gd name="connsiteY648" fmla="*/ 394988 h 3832767"/>
                <a:gd name="connsiteX649" fmla="*/ 2041404 w 4177355"/>
                <a:gd name="connsiteY649" fmla="*/ 395478 h 3832767"/>
                <a:gd name="connsiteX650" fmla="*/ 3364448 w 4177355"/>
                <a:gd name="connsiteY650" fmla="*/ 1594 h 3832767"/>
                <a:gd name="connsiteX651" fmla="*/ 3360156 w 4177355"/>
                <a:gd name="connsiteY651" fmla="*/ 3311 h 3832767"/>
                <a:gd name="connsiteX652" fmla="*/ 3355741 w 4177355"/>
                <a:gd name="connsiteY652" fmla="*/ 5764 h 3832767"/>
                <a:gd name="connsiteX653" fmla="*/ 3351572 w 4177355"/>
                <a:gd name="connsiteY653" fmla="*/ 8707 h 3832767"/>
                <a:gd name="connsiteX654" fmla="*/ 3347893 w 4177355"/>
                <a:gd name="connsiteY654" fmla="*/ 12140 h 3832767"/>
                <a:gd name="connsiteX655" fmla="*/ 3344459 w 4177355"/>
                <a:gd name="connsiteY655" fmla="*/ 16800 h 3832767"/>
                <a:gd name="connsiteX656" fmla="*/ 3343356 w 4177355"/>
                <a:gd name="connsiteY656" fmla="*/ 20602 h 3832767"/>
                <a:gd name="connsiteX657" fmla="*/ 3344582 w 4177355"/>
                <a:gd name="connsiteY657" fmla="*/ 23300 h 3832767"/>
                <a:gd name="connsiteX658" fmla="*/ 3348138 w 4177355"/>
                <a:gd name="connsiteY658" fmla="*/ 24403 h 3832767"/>
                <a:gd name="connsiteX659" fmla="*/ 3349487 w 4177355"/>
                <a:gd name="connsiteY659" fmla="*/ 24403 h 3832767"/>
                <a:gd name="connsiteX660" fmla="*/ 3350836 w 4177355"/>
                <a:gd name="connsiteY660" fmla="*/ 24281 h 3832767"/>
                <a:gd name="connsiteX661" fmla="*/ 3352308 w 4177355"/>
                <a:gd name="connsiteY661" fmla="*/ 24035 h 3832767"/>
                <a:gd name="connsiteX662" fmla="*/ 3353779 w 4177355"/>
                <a:gd name="connsiteY662" fmla="*/ 23667 h 3832767"/>
                <a:gd name="connsiteX663" fmla="*/ 3358194 w 4177355"/>
                <a:gd name="connsiteY663" fmla="*/ 21951 h 3832767"/>
                <a:gd name="connsiteX664" fmla="*/ 3362609 w 4177355"/>
                <a:gd name="connsiteY664" fmla="*/ 19498 h 3832767"/>
                <a:gd name="connsiteX665" fmla="*/ 3366778 w 4177355"/>
                <a:gd name="connsiteY665" fmla="*/ 16555 h 3832767"/>
                <a:gd name="connsiteX666" fmla="*/ 3370457 w 4177355"/>
                <a:gd name="connsiteY666" fmla="*/ 13121 h 3832767"/>
                <a:gd name="connsiteX667" fmla="*/ 3373891 w 4177355"/>
                <a:gd name="connsiteY667" fmla="*/ 8461 h 3832767"/>
                <a:gd name="connsiteX668" fmla="*/ 3374994 w 4177355"/>
                <a:gd name="connsiteY668" fmla="*/ 4660 h 3832767"/>
                <a:gd name="connsiteX669" fmla="*/ 3373768 w 4177355"/>
                <a:gd name="connsiteY669" fmla="*/ 1962 h 3832767"/>
                <a:gd name="connsiteX670" fmla="*/ 3370212 w 4177355"/>
                <a:gd name="connsiteY670" fmla="*/ 858 h 3832767"/>
                <a:gd name="connsiteX671" fmla="*/ 3368863 w 4177355"/>
                <a:gd name="connsiteY671" fmla="*/ 858 h 3832767"/>
                <a:gd name="connsiteX672" fmla="*/ 3367514 w 4177355"/>
                <a:gd name="connsiteY672" fmla="*/ 981 h 3832767"/>
                <a:gd name="connsiteX673" fmla="*/ 3366042 w 4177355"/>
                <a:gd name="connsiteY673" fmla="*/ 1226 h 3832767"/>
                <a:gd name="connsiteX674" fmla="*/ 3364571 w 4177355"/>
                <a:gd name="connsiteY674" fmla="*/ 1594 h 3832767"/>
                <a:gd name="connsiteX675" fmla="*/ 1992843 w 4177355"/>
                <a:gd name="connsiteY675" fmla="*/ 423193 h 3832767"/>
                <a:gd name="connsiteX676" fmla="*/ 1991617 w 4177355"/>
                <a:gd name="connsiteY676" fmla="*/ 423560 h 3832767"/>
                <a:gd name="connsiteX677" fmla="*/ 1990391 w 4177355"/>
                <a:gd name="connsiteY677" fmla="*/ 424051 h 3832767"/>
                <a:gd name="connsiteX678" fmla="*/ 1989042 w 4177355"/>
                <a:gd name="connsiteY678" fmla="*/ 424664 h 3832767"/>
                <a:gd name="connsiteX679" fmla="*/ 1987693 w 4177355"/>
                <a:gd name="connsiteY679" fmla="*/ 425400 h 3832767"/>
                <a:gd name="connsiteX680" fmla="*/ 1982910 w 4177355"/>
                <a:gd name="connsiteY680" fmla="*/ 428711 h 3832767"/>
                <a:gd name="connsiteX681" fmla="*/ 1978864 w 4177355"/>
                <a:gd name="connsiteY681" fmla="*/ 432512 h 3832767"/>
                <a:gd name="connsiteX682" fmla="*/ 1975920 w 4177355"/>
                <a:gd name="connsiteY682" fmla="*/ 436437 h 3832767"/>
                <a:gd name="connsiteX683" fmla="*/ 1974571 w 4177355"/>
                <a:gd name="connsiteY683" fmla="*/ 439870 h 3832767"/>
                <a:gd name="connsiteX684" fmla="*/ 1974817 w 4177355"/>
                <a:gd name="connsiteY684" fmla="*/ 441710 h 3832767"/>
                <a:gd name="connsiteX685" fmla="*/ 1976043 w 4177355"/>
                <a:gd name="connsiteY685" fmla="*/ 442813 h 3832767"/>
                <a:gd name="connsiteX686" fmla="*/ 1978128 w 4177355"/>
                <a:gd name="connsiteY686" fmla="*/ 443058 h 3832767"/>
                <a:gd name="connsiteX687" fmla="*/ 1980826 w 4177355"/>
                <a:gd name="connsiteY687" fmla="*/ 442568 h 3832767"/>
                <a:gd name="connsiteX688" fmla="*/ 1982052 w 4177355"/>
                <a:gd name="connsiteY688" fmla="*/ 442200 h 3832767"/>
                <a:gd name="connsiteX689" fmla="*/ 1983278 w 4177355"/>
                <a:gd name="connsiteY689" fmla="*/ 441710 h 3832767"/>
                <a:gd name="connsiteX690" fmla="*/ 1984627 w 4177355"/>
                <a:gd name="connsiteY690" fmla="*/ 441096 h 3832767"/>
                <a:gd name="connsiteX691" fmla="*/ 1985976 w 4177355"/>
                <a:gd name="connsiteY691" fmla="*/ 440361 h 3832767"/>
                <a:gd name="connsiteX692" fmla="*/ 1990759 w 4177355"/>
                <a:gd name="connsiteY692" fmla="*/ 437050 h 3832767"/>
                <a:gd name="connsiteX693" fmla="*/ 1994805 w 4177355"/>
                <a:gd name="connsiteY693" fmla="*/ 433248 h 3832767"/>
                <a:gd name="connsiteX694" fmla="*/ 1997748 w 4177355"/>
                <a:gd name="connsiteY694" fmla="*/ 429324 h 3832767"/>
                <a:gd name="connsiteX695" fmla="*/ 1998975 w 4177355"/>
                <a:gd name="connsiteY695" fmla="*/ 425890 h 3832767"/>
                <a:gd name="connsiteX696" fmla="*/ 1998729 w 4177355"/>
                <a:gd name="connsiteY696" fmla="*/ 424051 h 3832767"/>
                <a:gd name="connsiteX697" fmla="*/ 1997503 w 4177355"/>
                <a:gd name="connsiteY697" fmla="*/ 422947 h 3832767"/>
                <a:gd name="connsiteX698" fmla="*/ 1995418 w 4177355"/>
                <a:gd name="connsiteY698" fmla="*/ 422702 h 3832767"/>
                <a:gd name="connsiteX699" fmla="*/ 1992720 w 4177355"/>
                <a:gd name="connsiteY699" fmla="*/ 423193 h 3832767"/>
                <a:gd name="connsiteX700" fmla="*/ 3409453 w 4177355"/>
                <a:gd name="connsiteY700" fmla="*/ 3924 h 3832767"/>
                <a:gd name="connsiteX701" fmla="*/ 3405161 w 4177355"/>
                <a:gd name="connsiteY701" fmla="*/ 5518 h 3832767"/>
                <a:gd name="connsiteX702" fmla="*/ 3400869 w 4177355"/>
                <a:gd name="connsiteY702" fmla="*/ 7848 h 3832767"/>
                <a:gd name="connsiteX703" fmla="*/ 3396822 w 4177355"/>
                <a:gd name="connsiteY703" fmla="*/ 10791 h 3832767"/>
                <a:gd name="connsiteX704" fmla="*/ 3393143 w 4177355"/>
                <a:gd name="connsiteY704" fmla="*/ 14102 h 3832767"/>
                <a:gd name="connsiteX705" fmla="*/ 3389587 w 4177355"/>
                <a:gd name="connsiteY705" fmla="*/ 18762 h 3832767"/>
                <a:gd name="connsiteX706" fmla="*/ 3388361 w 4177355"/>
                <a:gd name="connsiteY706" fmla="*/ 22686 h 3832767"/>
                <a:gd name="connsiteX707" fmla="*/ 3389464 w 4177355"/>
                <a:gd name="connsiteY707" fmla="*/ 25507 h 3832767"/>
                <a:gd name="connsiteX708" fmla="*/ 3392898 w 4177355"/>
                <a:gd name="connsiteY708" fmla="*/ 26733 h 3832767"/>
                <a:gd name="connsiteX709" fmla="*/ 3394369 w 4177355"/>
                <a:gd name="connsiteY709" fmla="*/ 26733 h 3832767"/>
                <a:gd name="connsiteX710" fmla="*/ 3395841 w 4177355"/>
                <a:gd name="connsiteY710" fmla="*/ 26611 h 3832767"/>
                <a:gd name="connsiteX711" fmla="*/ 3397435 w 4177355"/>
                <a:gd name="connsiteY711" fmla="*/ 26365 h 3832767"/>
                <a:gd name="connsiteX712" fmla="*/ 3399152 w 4177355"/>
                <a:gd name="connsiteY712" fmla="*/ 25875 h 3832767"/>
                <a:gd name="connsiteX713" fmla="*/ 3403444 w 4177355"/>
                <a:gd name="connsiteY713" fmla="*/ 24281 h 3832767"/>
                <a:gd name="connsiteX714" fmla="*/ 3407736 w 4177355"/>
                <a:gd name="connsiteY714" fmla="*/ 21951 h 3832767"/>
                <a:gd name="connsiteX715" fmla="*/ 3411905 w 4177355"/>
                <a:gd name="connsiteY715" fmla="*/ 19130 h 3832767"/>
                <a:gd name="connsiteX716" fmla="*/ 3415584 w 4177355"/>
                <a:gd name="connsiteY716" fmla="*/ 15819 h 3832767"/>
                <a:gd name="connsiteX717" fmla="*/ 3419140 w 4177355"/>
                <a:gd name="connsiteY717" fmla="*/ 11159 h 3832767"/>
                <a:gd name="connsiteX718" fmla="*/ 3420367 w 4177355"/>
                <a:gd name="connsiteY718" fmla="*/ 7235 h 3832767"/>
                <a:gd name="connsiteX719" fmla="*/ 3419263 w 4177355"/>
                <a:gd name="connsiteY719" fmla="*/ 4415 h 3832767"/>
                <a:gd name="connsiteX720" fmla="*/ 3415830 w 4177355"/>
                <a:gd name="connsiteY720" fmla="*/ 3188 h 3832767"/>
                <a:gd name="connsiteX721" fmla="*/ 3414481 w 4177355"/>
                <a:gd name="connsiteY721" fmla="*/ 3188 h 3832767"/>
                <a:gd name="connsiteX722" fmla="*/ 3413009 w 4177355"/>
                <a:gd name="connsiteY722" fmla="*/ 3311 h 3832767"/>
                <a:gd name="connsiteX723" fmla="*/ 3411415 w 4177355"/>
                <a:gd name="connsiteY723" fmla="*/ 3556 h 3832767"/>
                <a:gd name="connsiteX724" fmla="*/ 3409698 w 4177355"/>
                <a:gd name="connsiteY724" fmla="*/ 4047 h 3832767"/>
                <a:gd name="connsiteX725" fmla="*/ 1944282 w 4177355"/>
                <a:gd name="connsiteY725" fmla="*/ 451765 h 3832767"/>
                <a:gd name="connsiteX726" fmla="*/ 1943056 w 4177355"/>
                <a:gd name="connsiteY726" fmla="*/ 452133 h 3832767"/>
                <a:gd name="connsiteX727" fmla="*/ 1941707 w 4177355"/>
                <a:gd name="connsiteY727" fmla="*/ 452746 h 3832767"/>
                <a:gd name="connsiteX728" fmla="*/ 1940358 w 4177355"/>
                <a:gd name="connsiteY728" fmla="*/ 453482 h 3832767"/>
                <a:gd name="connsiteX729" fmla="*/ 1938886 w 4177355"/>
                <a:gd name="connsiteY729" fmla="*/ 454340 h 3832767"/>
                <a:gd name="connsiteX730" fmla="*/ 1934104 w 4177355"/>
                <a:gd name="connsiteY730" fmla="*/ 457774 h 3832767"/>
                <a:gd name="connsiteX731" fmla="*/ 1930057 w 4177355"/>
                <a:gd name="connsiteY731" fmla="*/ 461575 h 3832767"/>
                <a:gd name="connsiteX732" fmla="*/ 1927237 w 4177355"/>
                <a:gd name="connsiteY732" fmla="*/ 465377 h 3832767"/>
                <a:gd name="connsiteX733" fmla="*/ 1926010 w 4177355"/>
                <a:gd name="connsiteY733" fmla="*/ 468811 h 3832767"/>
                <a:gd name="connsiteX734" fmla="*/ 1926378 w 4177355"/>
                <a:gd name="connsiteY734" fmla="*/ 470527 h 3832767"/>
                <a:gd name="connsiteX735" fmla="*/ 1927605 w 4177355"/>
                <a:gd name="connsiteY735" fmla="*/ 471508 h 3832767"/>
                <a:gd name="connsiteX736" fmla="*/ 1929567 w 4177355"/>
                <a:gd name="connsiteY736" fmla="*/ 471754 h 3832767"/>
                <a:gd name="connsiteX737" fmla="*/ 1932264 w 4177355"/>
                <a:gd name="connsiteY737" fmla="*/ 471263 h 3832767"/>
                <a:gd name="connsiteX738" fmla="*/ 1933491 w 4177355"/>
                <a:gd name="connsiteY738" fmla="*/ 470895 h 3832767"/>
                <a:gd name="connsiteX739" fmla="*/ 1934840 w 4177355"/>
                <a:gd name="connsiteY739" fmla="*/ 470282 h 3832767"/>
                <a:gd name="connsiteX740" fmla="*/ 1936188 w 4177355"/>
                <a:gd name="connsiteY740" fmla="*/ 469546 h 3832767"/>
                <a:gd name="connsiteX741" fmla="*/ 1937660 w 4177355"/>
                <a:gd name="connsiteY741" fmla="*/ 468688 h 3832767"/>
                <a:gd name="connsiteX742" fmla="*/ 1942443 w 4177355"/>
                <a:gd name="connsiteY742" fmla="*/ 465254 h 3832767"/>
                <a:gd name="connsiteX743" fmla="*/ 1946489 w 4177355"/>
                <a:gd name="connsiteY743" fmla="*/ 461330 h 3832767"/>
                <a:gd name="connsiteX744" fmla="*/ 1949310 w 4177355"/>
                <a:gd name="connsiteY744" fmla="*/ 457406 h 3832767"/>
                <a:gd name="connsiteX745" fmla="*/ 1950413 w 4177355"/>
                <a:gd name="connsiteY745" fmla="*/ 453972 h 3832767"/>
                <a:gd name="connsiteX746" fmla="*/ 1950046 w 4177355"/>
                <a:gd name="connsiteY746" fmla="*/ 452256 h 3832767"/>
                <a:gd name="connsiteX747" fmla="*/ 1948819 w 4177355"/>
                <a:gd name="connsiteY747" fmla="*/ 451275 h 3832767"/>
                <a:gd name="connsiteX748" fmla="*/ 1946857 w 4177355"/>
                <a:gd name="connsiteY748" fmla="*/ 451029 h 3832767"/>
                <a:gd name="connsiteX749" fmla="*/ 1944159 w 4177355"/>
                <a:gd name="connsiteY749" fmla="*/ 451520 h 3832767"/>
                <a:gd name="connsiteX750" fmla="*/ 3453722 w 4177355"/>
                <a:gd name="connsiteY750" fmla="*/ 7726 h 3832767"/>
                <a:gd name="connsiteX751" fmla="*/ 3449552 w 4177355"/>
                <a:gd name="connsiteY751" fmla="*/ 9320 h 3832767"/>
                <a:gd name="connsiteX752" fmla="*/ 3445383 w 4177355"/>
                <a:gd name="connsiteY752" fmla="*/ 11527 h 3832767"/>
                <a:gd name="connsiteX753" fmla="*/ 3441337 w 4177355"/>
                <a:gd name="connsiteY753" fmla="*/ 14348 h 3832767"/>
                <a:gd name="connsiteX754" fmla="*/ 3437657 w 4177355"/>
                <a:gd name="connsiteY754" fmla="*/ 17536 h 3832767"/>
                <a:gd name="connsiteX755" fmla="*/ 3433856 w 4177355"/>
                <a:gd name="connsiteY755" fmla="*/ 22318 h 3832767"/>
                <a:gd name="connsiteX756" fmla="*/ 3432507 w 4177355"/>
                <a:gd name="connsiteY756" fmla="*/ 26365 h 3832767"/>
                <a:gd name="connsiteX757" fmla="*/ 3433488 w 4177355"/>
                <a:gd name="connsiteY757" fmla="*/ 29308 h 3832767"/>
                <a:gd name="connsiteX758" fmla="*/ 3436799 w 4177355"/>
                <a:gd name="connsiteY758" fmla="*/ 30780 h 3832767"/>
                <a:gd name="connsiteX759" fmla="*/ 3438271 w 4177355"/>
                <a:gd name="connsiteY759" fmla="*/ 30780 h 3832767"/>
                <a:gd name="connsiteX760" fmla="*/ 3439865 w 4177355"/>
                <a:gd name="connsiteY760" fmla="*/ 30657 h 3832767"/>
                <a:gd name="connsiteX761" fmla="*/ 3441582 w 4177355"/>
                <a:gd name="connsiteY761" fmla="*/ 30412 h 3832767"/>
                <a:gd name="connsiteX762" fmla="*/ 3443298 w 4177355"/>
                <a:gd name="connsiteY762" fmla="*/ 29921 h 3832767"/>
                <a:gd name="connsiteX763" fmla="*/ 3447468 w 4177355"/>
                <a:gd name="connsiteY763" fmla="*/ 28327 h 3832767"/>
                <a:gd name="connsiteX764" fmla="*/ 3451760 w 4177355"/>
                <a:gd name="connsiteY764" fmla="*/ 25997 h 3832767"/>
                <a:gd name="connsiteX765" fmla="*/ 3455929 w 4177355"/>
                <a:gd name="connsiteY765" fmla="*/ 23177 h 3832767"/>
                <a:gd name="connsiteX766" fmla="*/ 3459608 w 4177355"/>
                <a:gd name="connsiteY766" fmla="*/ 19866 h 3832767"/>
                <a:gd name="connsiteX767" fmla="*/ 3463287 w 4177355"/>
                <a:gd name="connsiteY767" fmla="*/ 15083 h 3832767"/>
                <a:gd name="connsiteX768" fmla="*/ 3464636 w 4177355"/>
                <a:gd name="connsiteY768" fmla="*/ 11037 h 3832767"/>
                <a:gd name="connsiteX769" fmla="*/ 3463655 w 4177355"/>
                <a:gd name="connsiteY769" fmla="*/ 8094 h 3832767"/>
                <a:gd name="connsiteX770" fmla="*/ 3460344 w 4177355"/>
                <a:gd name="connsiteY770" fmla="*/ 6745 h 3832767"/>
                <a:gd name="connsiteX771" fmla="*/ 3458872 w 4177355"/>
                <a:gd name="connsiteY771" fmla="*/ 6745 h 3832767"/>
                <a:gd name="connsiteX772" fmla="*/ 3457278 w 4177355"/>
                <a:gd name="connsiteY772" fmla="*/ 6867 h 3832767"/>
                <a:gd name="connsiteX773" fmla="*/ 3455561 w 4177355"/>
                <a:gd name="connsiteY773" fmla="*/ 7113 h 3832767"/>
                <a:gd name="connsiteX774" fmla="*/ 3453722 w 4177355"/>
                <a:gd name="connsiteY774" fmla="*/ 7603 h 3832767"/>
                <a:gd name="connsiteX775" fmla="*/ 1895844 w 4177355"/>
                <a:gd name="connsiteY775" fmla="*/ 480951 h 3832767"/>
                <a:gd name="connsiteX776" fmla="*/ 1894495 w 4177355"/>
                <a:gd name="connsiteY776" fmla="*/ 481441 h 3832767"/>
                <a:gd name="connsiteX777" fmla="*/ 1893146 w 4177355"/>
                <a:gd name="connsiteY777" fmla="*/ 482054 h 3832767"/>
                <a:gd name="connsiteX778" fmla="*/ 1891674 w 4177355"/>
                <a:gd name="connsiteY778" fmla="*/ 482790 h 3832767"/>
                <a:gd name="connsiteX779" fmla="*/ 1890203 w 4177355"/>
                <a:gd name="connsiteY779" fmla="*/ 483649 h 3832767"/>
                <a:gd name="connsiteX780" fmla="*/ 1885543 w 4177355"/>
                <a:gd name="connsiteY780" fmla="*/ 487082 h 3832767"/>
                <a:gd name="connsiteX781" fmla="*/ 1881619 w 4177355"/>
                <a:gd name="connsiteY781" fmla="*/ 490884 h 3832767"/>
                <a:gd name="connsiteX782" fmla="*/ 1878921 w 4177355"/>
                <a:gd name="connsiteY782" fmla="*/ 494685 h 3832767"/>
                <a:gd name="connsiteX783" fmla="*/ 1877940 w 4177355"/>
                <a:gd name="connsiteY783" fmla="*/ 497996 h 3832767"/>
                <a:gd name="connsiteX784" fmla="*/ 1878308 w 4177355"/>
                <a:gd name="connsiteY784" fmla="*/ 499713 h 3832767"/>
                <a:gd name="connsiteX785" fmla="*/ 1879534 w 4177355"/>
                <a:gd name="connsiteY785" fmla="*/ 500694 h 3832767"/>
                <a:gd name="connsiteX786" fmla="*/ 1881496 w 4177355"/>
                <a:gd name="connsiteY786" fmla="*/ 500939 h 3832767"/>
                <a:gd name="connsiteX787" fmla="*/ 1884071 w 4177355"/>
                <a:gd name="connsiteY787" fmla="*/ 500449 h 3832767"/>
                <a:gd name="connsiteX788" fmla="*/ 1885420 w 4177355"/>
                <a:gd name="connsiteY788" fmla="*/ 499958 h 3832767"/>
                <a:gd name="connsiteX789" fmla="*/ 1886769 w 4177355"/>
                <a:gd name="connsiteY789" fmla="*/ 499345 h 3832767"/>
                <a:gd name="connsiteX790" fmla="*/ 1888241 w 4177355"/>
                <a:gd name="connsiteY790" fmla="*/ 498609 h 3832767"/>
                <a:gd name="connsiteX791" fmla="*/ 1889835 w 4177355"/>
                <a:gd name="connsiteY791" fmla="*/ 497751 h 3832767"/>
                <a:gd name="connsiteX792" fmla="*/ 1894617 w 4177355"/>
                <a:gd name="connsiteY792" fmla="*/ 494317 h 3832767"/>
                <a:gd name="connsiteX793" fmla="*/ 1898541 w 4177355"/>
                <a:gd name="connsiteY793" fmla="*/ 490516 h 3832767"/>
                <a:gd name="connsiteX794" fmla="*/ 1901239 w 4177355"/>
                <a:gd name="connsiteY794" fmla="*/ 486714 h 3832767"/>
                <a:gd name="connsiteX795" fmla="*/ 1902343 w 4177355"/>
                <a:gd name="connsiteY795" fmla="*/ 483403 h 3832767"/>
                <a:gd name="connsiteX796" fmla="*/ 1901975 w 4177355"/>
                <a:gd name="connsiteY796" fmla="*/ 481809 h 3832767"/>
                <a:gd name="connsiteX797" fmla="*/ 1900749 w 4177355"/>
                <a:gd name="connsiteY797" fmla="*/ 480828 h 3832767"/>
                <a:gd name="connsiteX798" fmla="*/ 1898787 w 4177355"/>
                <a:gd name="connsiteY798" fmla="*/ 480583 h 3832767"/>
                <a:gd name="connsiteX799" fmla="*/ 1896212 w 4177355"/>
                <a:gd name="connsiteY799" fmla="*/ 481073 h 3832767"/>
                <a:gd name="connsiteX800" fmla="*/ 3497378 w 4177355"/>
                <a:gd name="connsiteY800" fmla="*/ 13121 h 3832767"/>
                <a:gd name="connsiteX801" fmla="*/ 3493331 w 4177355"/>
                <a:gd name="connsiteY801" fmla="*/ 14715 h 3832767"/>
                <a:gd name="connsiteX802" fmla="*/ 3489162 w 4177355"/>
                <a:gd name="connsiteY802" fmla="*/ 16923 h 3832767"/>
                <a:gd name="connsiteX803" fmla="*/ 3485115 w 4177355"/>
                <a:gd name="connsiteY803" fmla="*/ 19621 h 3832767"/>
                <a:gd name="connsiteX804" fmla="*/ 3481436 w 4177355"/>
                <a:gd name="connsiteY804" fmla="*/ 22809 h 3832767"/>
                <a:gd name="connsiteX805" fmla="*/ 3477512 w 4177355"/>
                <a:gd name="connsiteY805" fmla="*/ 27592 h 3832767"/>
                <a:gd name="connsiteX806" fmla="*/ 3475918 w 4177355"/>
                <a:gd name="connsiteY806" fmla="*/ 31761 h 3832767"/>
                <a:gd name="connsiteX807" fmla="*/ 3476776 w 4177355"/>
                <a:gd name="connsiteY807" fmla="*/ 34827 h 3832767"/>
                <a:gd name="connsiteX808" fmla="*/ 3479965 w 4177355"/>
                <a:gd name="connsiteY808" fmla="*/ 36421 h 3832767"/>
                <a:gd name="connsiteX809" fmla="*/ 3481559 w 4177355"/>
                <a:gd name="connsiteY809" fmla="*/ 36421 h 3832767"/>
                <a:gd name="connsiteX810" fmla="*/ 3483275 w 4177355"/>
                <a:gd name="connsiteY810" fmla="*/ 36421 h 3832767"/>
                <a:gd name="connsiteX811" fmla="*/ 3485115 w 4177355"/>
                <a:gd name="connsiteY811" fmla="*/ 36053 h 3832767"/>
                <a:gd name="connsiteX812" fmla="*/ 3487077 w 4177355"/>
                <a:gd name="connsiteY812" fmla="*/ 35562 h 3832767"/>
                <a:gd name="connsiteX813" fmla="*/ 3491246 w 4177355"/>
                <a:gd name="connsiteY813" fmla="*/ 33968 h 3832767"/>
                <a:gd name="connsiteX814" fmla="*/ 3495416 w 4177355"/>
                <a:gd name="connsiteY814" fmla="*/ 31761 h 3832767"/>
                <a:gd name="connsiteX815" fmla="*/ 3499463 w 4177355"/>
                <a:gd name="connsiteY815" fmla="*/ 29063 h 3832767"/>
                <a:gd name="connsiteX816" fmla="*/ 3503141 w 4177355"/>
                <a:gd name="connsiteY816" fmla="*/ 25875 h 3832767"/>
                <a:gd name="connsiteX817" fmla="*/ 3507066 w 4177355"/>
                <a:gd name="connsiteY817" fmla="*/ 21092 h 3832767"/>
                <a:gd name="connsiteX818" fmla="*/ 3508660 w 4177355"/>
                <a:gd name="connsiteY818" fmla="*/ 16923 h 3832767"/>
                <a:gd name="connsiteX819" fmla="*/ 3507801 w 4177355"/>
                <a:gd name="connsiteY819" fmla="*/ 13857 h 3832767"/>
                <a:gd name="connsiteX820" fmla="*/ 3504490 w 4177355"/>
                <a:gd name="connsiteY820" fmla="*/ 12386 h 3832767"/>
                <a:gd name="connsiteX821" fmla="*/ 3502896 w 4177355"/>
                <a:gd name="connsiteY821" fmla="*/ 12386 h 3832767"/>
                <a:gd name="connsiteX822" fmla="*/ 3501179 w 4177355"/>
                <a:gd name="connsiteY822" fmla="*/ 12386 h 3832767"/>
                <a:gd name="connsiteX823" fmla="*/ 3499340 w 4177355"/>
                <a:gd name="connsiteY823" fmla="*/ 12753 h 3832767"/>
                <a:gd name="connsiteX824" fmla="*/ 3497378 w 4177355"/>
                <a:gd name="connsiteY824" fmla="*/ 13244 h 3832767"/>
                <a:gd name="connsiteX825" fmla="*/ 1847651 w 4177355"/>
                <a:gd name="connsiteY825" fmla="*/ 510872 h 3832767"/>
                <a:gd name="connsiteX826" fmla="*/ 1846302 w 4177355"/>
                <a:gd name="connsiteY826" fmla="*/ 511363 h 3832767"/>
                <a:gd name="connsiteX827" fmla="*/ 1844830 w 4177355"/>
                <a:gd name="connsiteY827" fmla="*/ 511976 h 3832767"/>
                <a:gd name="connsiteX828" fmla="*/ 1843236 w 4177355"/>
                <a:gd name="connsiteY828" fmla="*/ 512834 h 3832767"/>
                <a:gd name="connsiteX829" fmla="*/ 1841642 w 4177355"/>
                <a:gd name="connsiteY829" fmla="*/ 513815 h 3832767"/>
                <a:gd name="connsiteX830" fmla="*/ 1836982 w 4177355"/>
                <a:gd name="connsiteY830" fmla="*/ 517372 h 3832767"/>
                <a:gd name="connsiteX831" fmla="*/ 1833180 w 4177355"/>
                <a:gd name="connsiteY831" fmla="*/ 521296 h 3832767"/>
                <a:gd name="connsiteX832" fmla="*/ 1830605 w 4177355"/>
                <a:gd name="connsiteY832" fmla="*/ 525097 h 3832767"/>
                <a:gd name="connsiteX833" fmla="*/ 1829624 w 4177355"/>
                <a:gd name="connsiteY833" fmla="*/ 528286 h 3832767"/>
                <a:gd name="connsiteX834" fmla="*/ 1830115 w 4177355"/>
                <a:gd name="connsiteY834" fmla="*/ 529880 h 3832767"/>
                <a:gd name="connsiteX835" fmla="*/ 1831341 w 4177355"/>
                <a:gd name="connsiteY835" fmla="*/ 530738 h 3832767"/>
                <a:gd name="connsiteX836" fmla="*/ 1833303 w 4177355"/>
                <a:gd name="connsiteY836" fmla="*/ 530983 h 3832767"/>
                <a:gd name="connsiteX837" fmla="*/ 1835756 w 4177355"/>
                <a:gd name="connsiteY837" fmla="*/ 530493 h 3832767"/>
                <a:gd name="connsiteX838" fmla="*/ 1837104 w 4177355"/>
                <a:gd name="connsiteY838" fmla="*/ 530002 h 3832767"/>
                <a:gd name="connsiteX839" fmla="*/ 1838576 w 4177355"/>
                <a:gd name="connsiteY839" fmla="*/ 529389 h 3832767"/>
                <a:gd name="connsiteX840" fmla="*/ 1840170 w 4177355"/>
                <a:gd name="connsiteY840" fmla="*/ 528531 h 3832767"/>
                <a:gd name="connsiteX841" fmla="*/ 1841764 w 4177355"/>
                <a:gd name="connsiteY841" fmla="*/ 527550 h 3832767"/>
                <a:gd name="connsiteX842" fmla="*/ 1846424 w 4177355"/>
                <a:gd name="connsiteY842" fmla="*/ 523994 h 3832767"/>
                <a:gd name="connsiteX843" fmla="*/ 1850226 w 4177355"/>
                <a:gd name="connsiteY843" fmla="*/ 520069 h 3832767"/>
                <a:gd name="connsiteX844" fmla="*/ 1852801 w 4177355"/>
                <a:gd name="connsiteY844" fmla="*/ 516268 h 3832767"/>
                <a:gd name="connsiteX845" fmla="*/ 1853659 w 4177355"/>
                <a:gd name="connsiteY845" fmla="*/ 513080 h 3832767"/>
                <a:gd name="connsiteX846" fmla="*/ 1853169 w 4177355"/>
                <a:gd name="connsiteY846" fmla="*/ 511485 h 3832767"/>
                <a:gd name="connsiteX847" fmla="*/ 1851942 w 4177355"/>
                <a:gd name="connsiteY847" fmla="*/ 510627 h 3832767"/>
                <a:gd name="connsiteX848" fmla="*/ 1849980 w 4177355"/>
                <a:gd name="connsiteY848" fmla="*/ 510382 h 3832767"/>
                <a:gd name="connsiteX849" fmla="*/ 1847528 w 4177355"/>
                <a:gd name="connsiteY849" fmla="*/ 510872 h 3832767"/>
                <a:gd name="connsiteX850" fmla="*/ 3540175 w 4177355"/>
                <a:gd name="connsiteY850" fmla="*/ 20111 h 3832767"/>
                <a:gd name="connsiteX851" fmla="*/ 3536129 w 4177355"/>
                <a:gd name="connsiteY851" fmla="*/ 21583 h 3832767"/>
                <a:gd name="connsiteX852" fmla="*/ 3532082 w 4177355"/>
                <a:gd name="connsiteY852" fmla="*/ 23667 h 3832767"/>
                <a:gd name="connsiteX853" fmla="*/ 3528158 w 4177355"/>
                <a:gd name="connsiteY853" fmla="*/ 26243 h 3832767"/>
                <a:gd name="connsiteX854" fmla="*/ 3524479 w 4177355"/>
                <a:gd name="connsiteY854" fmla="*/ 29308 h 3832767"/>
                <a:gd name="connsiteX855" fmla="*/ 3520432 w 4177355"/>
                <a:gd name="connsiteY855" fmla="*/ 34213 h 3832767"/>
                <a:gd name="connsiteX856" fmla="*/ 3518715 w 4177355"/>
                <a:gd name="connsiteY856" fmla="*/ 38505 h 3832767"/>
                <a:gd name="connsiteX857" fmla="*/ 3519328 w 4177355"/>
                <a:gd name="connsiteY857" fmla="*/ 41694 h 3832767"/>
                <a:gd name="connsiteX858" fmla="*/ 3522517 w 4177355"/>
                <a:gd name="connsiteY858" fmla="*/ 43411 h 3832767"/>
                <a:gd name="connsiteX859" fmla="*/ 3524111 w 4177355"/>
                <a:gd name="connsiteY859" fmla="*/ 43533 h 3832767"/>
                <a:gd name="connsiteX860" fmla="*/ 3525950 w 4177355"/>
                <a:gd name="connsiteY860" fmla="*/ 43533 h 3832767"/>
                <a:gd name="connsiteX861" fmla="*/ 3527913 w 4177355"/>
                <a:gd name="connsiteY861" fmla="*/ 43288 h 3832767"/>
                <a:gd name="connsiteX862" fmla="*/ 3529997 w 4177355"/>
                <a:gd name="connsiteY862" fmla="*/ 42798 h 3832767"/>
                <a:gd name="connsiteX863" fmla="*/ 3534044 w 4177355"/>
                <a:gd name="connsiteY863" fmla="*/ 41326 h 3832767"/>
                <a:gd name="connsiteX864" fmla="*/ 3538213 w 4177355"/>
                <a:gd name="connsiteY864" fmla="*/ 39241 h 3832767"/>
                <a:gd name="connsiteX865" fmla="*/ 3542260 w 4177355"/>
                <a:gd name="connsiteY865" fmla="*/ 36666 h 3832767"/>
                <a:gd name="connsiteX866" fmla="*/ 3545939 w 4177355"/>
                <a:gd name="connsiteY866" fmla="*/ 33600 h 3832767"/>
                <a:gd name="connsiteX867" fmla="*/ 3549986 w 4177355"/>
                <a:gd name="connsiteY867" fmla="*/ 28695 h 3832767"/>
                <a:gd name="connsiteX868" fmla="*/ 3551703 w 4177355"/>
                <a:gd name="connsiteY868" fmla="*/ 24403 h 3832767"/>
                <a:gd name="connsiteX869" fmla="*/ 3551089 w 4177355"/>
                <a:gd name="connsiteY869" fmla="*/ 21215 h 3832767"/>
                <a:gd name="connsiteX870" fmla="*/ 3547901 w 4177355"/>
                <a:gd name="connsiteY870" fmla="*/ 19498 h 3832767"/>
                <a:gd name="connsiteX871" fmla="*/ 3546307 w 4177355"/>
                <a:gd name="connsiteY871" fmla="*/ 19375 h 3832767"/>
                <a:gd name="connsiteX872" fmla="*/ 3544467 w 4177355"/>
                <a:gd name="connsiteY872" fmla="*/ 19375 h 3832767"/>
                <a:gd name="connsiteX873" fmla="*/ 3542505 w 4177355"/>
                <a:gd name="connsiteY873" fmla="*/ 19743 h 3832767"/>
                <a:gd name="connsiteX874" fmla="*/ 3540421 w 4177355"/>
                <a:gd name="connsiteY874" fmla="*/ 20234 h 3832767"/>
                <a:gd name="connsiteX875" fmla="*/ 1799825 w 4177355"/>
                <a:gd name="connsiteY875" fmla="*/ 541407 h 3832767"/>
                <a:gd name="connsiteX876" fmla="*/ 1798354 w 4177355"/>
                <a:gd name="connsiteY876" fmla="*/ 541897 h 3832767"/>
                <a:gd name="connsiteX877" fmla="*/ 1796759 w 4177355"/>
                <a:gd name="connsiteY877" fmla="*/ 542633 h 3832767"/>
                <a:gd name="connsiteX878" fmla="*/ 1795165 w 4177355"/>
                <a:gd name="connsiteY878" fmla="*/ 543492 h 3832767"/>
                <a:gd name="connsiteX879" fmla="*/ 1793448 w 4177355"/>
                <a:gd name="connsiteY879" fmla="*/ 544473 h 3832767"/>
                <a:gd name="connsiteX880" fmla="*/ 1788789 w 4177355"/>
                <a:gd name="connsiteY880" fmla="*/ 548029 h 3832767"/>
                <a:gd name="connsiteX881" fmla="*/ 1785110 w 4177355"/>
                <a:gd name="connsiteY881" fmla="*/ 551953 h 3832767"/>
                <a:gd name="connsiteX882" fmla="*/ 1782657 w 4177355"/>
                <a:gd name="connsiteY882" fmla="*/ 555754 h 3832767"/>
                <a:gd name="connsiteX883" fmla="*/ 1781799 w 4177355"/>
                <a:gd name="connsiteY883" fmla="*/ 558943 h 3832767"/>
                <a:gd name="connsiteX884" fmla="*/ 1782289 w 4177355"/>
                <a:gd name="connsiteY884" fmla="*/ 560414 h 3832767"/>
                <a:gd name="connsiteX885" fmla="*/ 1783515 w 4177355"/>
                <a:gd name="connsiteY885" fmla="*/ 561273 h 3832767"/>
                <a:gd name="connsiteX886" fmla="*/ 1785355 w 4177355"/>
                <a:gd name="connsiteY886" fmla="*/ 561395 h 3832767"/>
                <a:gd name="connsiteX887" fmla="*/ 1787685 w 4177355"/>
                <a:gd name="connsiteY887" fmla="*/ 560905 h 3832767"/>
                <a:gd name="connsiteX888" fmla="*/ 1789156 w 4177355"/>
                <a:gd name="connsiteY888" fmla="*/ 560414 h 3832767"/>
                <a:gd name="connsiteX889" fmla="*/ 1790751 w 4177355"/>
                <a:gd name="connsiteY889" fmla="*/ 559679 h 3832767"/>
                <a:gd name="connsiteX890" fmla="*/ 1792345 w 4177355"/>
                <a:gd name="connsiteY890" fmla="*/ 558820 h 3832767"/>
                <a:gd name="connsiteX891" fmla="*/ 1794062 w 4177355"/>
                <a:gd name="connsiteY891" fmla="*/ 557839 h 3832767"/>
                <a:gd name="connsiteX892" fmla="*/ 1798722 w 4177355"/>
                <a:gd name="connsiteY892" fmla="*/ 554283 h 3832767"/>
                <a:gd name="connsiteX893" fmla="*/ 1802523 w 4177355"/>
                <a:gd name="connsiteY893" fmla="*/ 550359 h 3832767"/>
                <a:gd name="connsiteX894" fmla="*/ 1804976 w 4177355"/>
                <a:gd name="connsiteY894" fmla="*/ 546557 h 3832767"/>
                <a:gd name="connsiteX895" fmla="*/ 1805711 w 4177355"/>
                <a:gd name="connsiteY895" fmla="*/ 543369 h 3832767"/>
                <a:gd name="connsiteX896" fmla="*/ 1805221 w 4177355"/>
                <a:gd name="connsiteY896" fmla="*/ 541897 h 3832767"/>
                <a:gd name="connsiteX897" fmla="*/ 1803994 w 4177355"/>
                <a:gd name="connsiteY897" fmla="*/ 541039 h 3832767"/>
                <a:gd name="connsiteX898" fmla="*/ 1802155 w 4177355"/>
                <a:gd name="connsiteY898" fmla="*/ 540916 h 3832767"/>
                <a:gd name="connsiteX899" fmla="*/ 1799825 w 4177355"/>
                <a:gd name="connsiteY899" fmla="*/ 541407 h 3832767"/>
                <a:gd name="connsiteX900" fmla="*/ 3582237 w 4177355"/>
                <a:gd name="connsiteY900" fmla="*/ 28818 h 3832767"/>
                <a:gd name="connsiteX901" fmla="*/ 3578313 w 4177355"/>
                <a:gd name="connsiteY901" fmla="*/ 30289 h 3832767"/>
                <a:gd name="connsiteX902" fmla="*/ 3574266 w 4177355"/>
                <a:gd name="connsiteY902" fmla="*/ 32374 h 3832767"/>
                <a:gd name="connsiteX903" fmla="*/ 3570342 w 4177355"/>
                <a:gd name="connsiteY903" fmla="*/ 34949 h 3832767"/>
                <a:gd name="connsiteX904" fmla="*/ 3566663 w 4177355"/>
                <a:gd name="connsiteY904" fmla="*/ 37892 h 3832767"/>
                <a:gd name="connsiteX905" fmla="*/ 3562494 w 4177355"/>
                <a:gd name="connsiteY905" fmla="*/ 42798 h 3832767"/>
                <a:gd name="connsiteX906" fmla="*/ 3560654 w 4177355"/>
                <a:gd name="connsiteY906" fmla="*/ 47090 h 3832767"/>
                <a:gd name="connsiteX907" fmla="*/ 3561145 w 4177355"/>
                <a:gd name="connsiteY907" fmla="*/ 50401 h 3832767"/>
                <a:gd name="connsiteX908" fmla="*/ 3564088 w 4177355"/>
                <a:gd name="connsiteY908" fmla="*/ 52240 h 3832767"/>
                <a:gd name="connsiteX909" fmla="*/ 3565805 w 4177355"/>
                <a:gd name="connsiteY909" fmla="*/ 52485 h 3832767"/>
                <a:gd name="connsiteX910" fmla="*/ 3567644 w 4177355"/>
                <a:gd name="connsiteY910" fmla="*/ 52485 h 3832767"/>
                <a:gd name="connsiteX911" fmla="*/ 3569729 w 4177355"/>
                <a:gd name="connsiteY911" fmla="*/ 52240 h 3832767"/>
                <a:gd name="connsiteX912" fmla="*/ 3571936 w 4177355"/>
                <a:gd name="connsiteY912" fmla="*/ 51749 h 3832767"/>
                <a:gd name="connsiteX913" fmla="*/ 3575861 w 4177355"/>
                <a:gd name="connsiteY913" fmla="*/ 50278 h 3832767"/>
                <a:gd name="connsiteX914" fmla="*/ 3579907 w 4177355"/>
                <a:gd name="connsiteY914" fmla="*/ 48193 h 3832767"/>
                <a:gd name="connsiteX915" fmla="*/ 3583831 w 4177355"/>
                <a:gd name="connsiteY915" fmla="*/ 45618 h 3832767"/>
                <a:gd name="connsiteX916" fmla="*/ 3587510 w 4177355"/>
                <a:gd name="connsiteY916" fmla="*/ 42675 h 3832767"/>
                <a:gd name="connsiteX917" fmla="*/ 3591802 w 4177355"/>
                <a:gd name="connsiteY917" fmla="*/ 37770 h 3832767"/>
                <a:gd name="connsiteX918" fmla="*/ 3593764 w 4177355"/>
                <a:gd name="connsiteY918" fmla="*/ 33355 h 3832767"/>
                <a:gd name="connsiteX919" fmla="*/ 3593274 w 4177355"/>
                <a:gd name="connsiteY919" fmla="*/ 30044 h 3832767"/>
                <a:gd name="connsiteX920" fmla="*/ 3590208 w 4177355"/>
                <a:gd name="connsiteY920" fmla="*/ 28205 h 3832767"/>
                <a:gd name="connsiteX921" fmla="*/ 3588491 w 4177355"/>
                <a:gd name="connsiteY921" fmla="*/ 27959 h 3832767"/>
                <a:gd name="connsiteX922" fmla="*/ 3586529 w 4177355"/>
                <a:gd name="connsiteY922" fmla="*/ 27959 h 3832767"/>
                <a:gd name="connsiteX923" fmla="*/ 3584444 w 4177355"/>
                <a:gd name="connsiteY923" fmla="*/ 28327 h 3832767"/>
                <a:gd name="connsiteX924" fmla="*/ 3582237 w 4177355"/>
                <a:gd name="connsiteY924" fmla="*/ 28940 h 3832767"/>
                <a:gd name="connsiteX925" fmla="*/ 1752123 w 4177355"/>
                <a:gd name="connsiteY925" fmla="*/ 572677 h 3832767"/>
                <a:gd name="connsiteX926" fmla="*/ 1750651 w 4177355"/>
                <a:gd name="connsiteY926" fmla="*/ 573168 h 3832767"/>
                <a:gd name="connsiteX927" fmla="*/ 1749057 w 4177355"/>
                <a:gd name="connsiteY927" fmla="*/ 573904 h 3832767"/>
                <a:gd name="connsiteX928" fmla="*/ 1747340 w 4177355"/>
                <a:gd name="connsiteY928" fmla="*/ 574885 h 3832767"/>
                <a:gd name="connsiteX929" fmla="*/ 1745501 w 4177355"/>
                <a:gd name="connsiteY929" fmla="*/ 575988 h 3832767"/>
                <a:gd name="connsiteX930" fmla="*/ 1740963 w 4177355"/>
                <a:gd name="connsiteY930" fmla="*/ 579545 h 3832767"/>
                <a:gd name="connsiteX931" fmla="*/ 1737285 w 4177355"/>
                <a:gd name="connsiteY931" fmla="*/ 583469 h 3832767"/>
                <a:gd name="connsiteX932" fmla="*/ 1734955 w 4177355"/>
                <a:gd name="connsiteY932" fmla="*/ 587270 h 3832767"/>
                <a:gd name="connsiteX933" fmla="*/ 1734219 w 4177355"/>
                <a:gd name="connsiteY933" fmla="*/ 590458 h 3832767"/>
                <a:gd name="connsiteX934" fmla="*/ 1734709 w 4177355"/>
                <a:gd name="connsiteY934" fmla="*/ 591807 h 3832767"/>
                <a:gd name="connsiteX935" fmla="*/ 1735936 w 4177355"/>
                <a:gd name="connsiteY935" fmla="*/ 592543 h 3832767"/>
                <a:gd name="connsiteX936" fmla="*/ 1737775 w 4177355"/>
                <a:gd name="connsiteY936" fmla="*/ 592666 h 3832767"/>
                <a:gd name="connsiteX937" fmla="*/ 1740105 w 4177355"/>
                <a:gd name="connsiteY937" fmla="*/ 592175 h 3832767"/>
                <a:gd name="connsiteX938" fmla="*/ 1741576 w 4177355"/>
                <a:gd name="connsiteY938" fmla="*/ 591685 h 3832767"/>
                <a:gd name="connsiteX939" fmla="*/ 1743171 w 4177355"/>
                <a:gd name="connsiteY939" fmla="*/ 590949 h 3832767"/>
                <a:gd name="connsiteX940" fmla="*/ 1744887 w 4177355"/>
                <a:gd name="connsiteY940" fmla="*/ 589968 h 3832767"/>
                <a:gd name="connsiteX941" fmla="*/ 1746727 w 4177355"/>
                <a:gd name="connsiteY941" fmla="*/ 588864 h 3832767"/>
                <a:gd name="connsiteX942" fmla="*/ 1751264 w 4177355"/>
                <a:gd name="connsiteY942" fmla="*/ 585308 h 3832767"/>
                <a:gd name="connsiteX943" fmla="*/ 1754943 w 4177355"/>
                <a:gd name="connsiteY943" fmla="*/ 581384 h 3832767"/>
                <a:gd name="connsiteX944" fmla="*/ 1757273 w 4177355"/>
                <a:gd name="connsiteY944" fmla="*/ 577582 h 3832767"/>
                <a:gd name="connsiteX945" fmla="*/ 1758009 w 4177355"/>
                <a:gd name="connsiteY945" fmla="*/ 574517 h 3832767"/>
                <a:gd name="connsiteX946" fmla="*/ 1757396 w 4177355"/>
                <a:gd name="connsiteY946" fmla="*/ 573168 h 3832767"/>
                <a:gd name="connsiteX947" fmla="*/ 1756169 w 4177355"/>
                <a:gd name="connsiteY947" fmla="*/ 572432 h 3832767"/>
                <a:gd name="connsiteX948" fmla="*/ 1754330 w 4177355"/>
                <a:gd name="connsiteY948" fmla="*/ 572309 h 3832767"/>
                <a:gd name="connsiteX949" fmla="*/ 1752000 w 4177355"/>
                <a:gd name="connsiteY949" fmla="*/ 572800 h 3832767"/>
                <a:gd name="connsiteX950" fmla="*/ 3623318 w 4177355"/>
                <a:gd name="connsiteY950" fmla="*/ 38996 h 3832767"/>
                <a:gd name="connsiteX951" fmla="*/ 3619516 w 4177355"/>
                <a:gd name="connsiteY951" fmla="*/ 40345 h 3832767"/>
                <a:gd name="connsiteX952" fmla="*/ 3615592 w 4177355"/>
                <a:gd name="connsiteY952" fmla="*/ 42307 h 3832767"/>
                <a:gd name="connsiteX953" fmla="*/ 3611791 w 4177355"/>
                <a:gd name="connsiteY953" fmla="*/ 44760 h 3832767"/>
                <a:gd name="connsiteX954" fmla="*/ 3608234 w 4177355"/>
                <a:gd name="connsiteY954" fmla="*/ 47580 h 3832767"/>
                <a:gd name="connsiteX955" fmla="*/ 3603820 w 4177355"/>
                <a:gd name="connsiteY955" fmla="*/ 52485 h 3832767"/>
                <a:gd name="connsiteX956" fmla="*/ 3601735 w 4177355"/>
                <a:gd name="connsiteY956" fmla="*/ 56900 h 3832767"/>
                <a:gd name="connsiteX957" fmla="*/ 3602103 w 4177355"/>
                <a:gd name="connsiteY957" fmla="*/ 60333 h 3832767"/>
                <a:gd name="connsiteX958" fmla="*/ 3605046 w 4177355"/>
                <a:gd name="connsiteY958" fmla="*/ 62418 h 3832767"/>
                <a:gd name="connsiteX959" fmla="*/ 3606763 w 4177355"/>
                <a:gd name="connsiteY959" fmla="*/ 62663 h 3832767"/>
                <a:gd name="connsiteX960" fmla="*/ 3608725 w 4177355"/>
                <a:gd name="connsiteY960" fmla="*/ 62663 h 3832767"/>
                <a:gd name="connsiteX961" fmla="*/ 3610932 w 4177355"/>
                <a:gd name="connsiteY961" fmla="*/ 62418 h 3832767"/>
                <a:gd name="connsiteX962" fmla="*/ 3613262 w 4177355"/>
                <a:gd name="connsiteY962" fmla="*/ 61805 h 3832767"/>
                <a:gd name="connsiteX963" fmla="*/ 3617186 w 4177355"/>
                <a:gd name="connsiteY963" fmla="*/ 60456 h 3832767"/>
                <a:gd name="connsiteX964" fmla="*/ 3621110 w 4177355"/>
                <a:gd name="connsiteY964" fmla="*/ 58494 h 3832767"/>
                <a:gd name="connsiteX965" fmla="*/ 3625035 w 4177355"/>
                <a:gd name="connsiteY965" fmla="*/ 56041 h 3832767"/>
                <a:gd name="connsiteX966" fmla="*/ 3628591 w 4177355"/>
                <a:gd name="connsiteY966" fmla="*/ 53098 h 3832767"/>
                <a:gd name="connsiteX967" fmla="*/ 3633005 w 4177355"/>
                <a:gd name="connsiteY967" fmla="*/ 48193 h 3832767"/>
                <a:gd name="connsiteX968" fmla="*/ 3635090 w 4177355"/>
                <a:gd name="connsiteY968" fmla="*/ 43779 h 3832767"/>
                <a:gd name="connsiteX969" fmla="*/ 3634722 w 4177355"/>
                <a:gd name="connsiteY969" fmla="*/ 40345 h 3832767"/>
                <a:gd name="connsiteX970" fmla="*/ 3631779 w 4177355"/>
                <a:gd name="connsiteY970" fmla="*/ 38260 h 3832767"/>
                <a:gd name="connsiteX971" fmla="*/ 3630062 w 4177355"/>
                <a:gd name="connsiteY971" fmla="*/ 38015 h 3832767"/>
                <a:gd name="connsiteX972" fmla="*/ 3628100 w 4177355"/>
                <a:gd name="connsiteY972" fmla="*/ 38015 h 3832767"/>
                <a:gd name="connsiteX973" fmla="*/ 3625893 w 4177355"/>
                <a:gd name="connsiteY973" fmla="*/ 38260 h 3832767"/>
                <a:gd name="connsiteX974" fmla="*/ 3623563 w 4177355"/>
                <a:gd name="connsiteY974" fmla="*/ 38873 h 3832767"/>
                <a:gd name="connsiteX975" fmla="*/ 1704788 w 4177355"/>
                <a:gd name="connsiteY975" fmla="*/ 604683 h 3832767"/>
                <a:gd name="connsiteX976" fmla="*/ 1703193 w 4177355"/>
                <a:gd name="connsiteY976" fmla="*/ 605297 h 3832767"/>
                <a:gd name="connsiteX977" fmla="*/ 1701477 w 4177355"/>
                <a:gd name="connsiteY977" fmla="*/ 606032 h 3832767"/>
                <a:gd name="connsiteX978" fmla="*/ 1699637 w 4177355"/>
                <a:gd name="connsiteY978" fmla="*/ 607013 h 3832767"/>
                <a:gd name="connsiteX979" fmla="*/ 1697798 w 4177355"/>
                <a:gd name="connsiteY979" fmla="*/ 608240 h 3832767"/>
                <a:gd name="connsiteX980" fmla="*/ 1693261 w 4177355"/>
                <a:gd name="connsiteY980" fmla="*/ 611919 h 3832767"/>
                <a:gd name="connsiteX981" fmla="*/ 1689704 w 4177355"/>
                <a:gd name="connsiteY981" fmla="*/ 615843 h 3832767"/>
                <a:gd name="connsiteX982" fmla="*/ 1687497 w 4177355"/>
                <a:gd name="connsiteY982" fmla="*/ 619522 h 3832767"/>
                <a:gd name="connsiteX983" fmla="*/ 1686884 w 4177355"/>
                <a:gd name="connsiteY983" fmla="*/ 622587 h 3832767"/>
                <a:gd name="connsiteX984" fmla="*/ 1687497 w 4177355"/>
                <a:gd name="connsiteY984" fmla="*/ 623814 h 3832767"/>
                <a:gd name="connsiteX985" fmla="*/ 1688723 w 4177355"/>
                <a:gd name="connsiteY985" fmla="*/ 624549 h 3832767"/>
                <a:gd name="connsiteX986" fmla="*/ 1690440 w 4177355"/>
                <a:gd name="connsiteY986" fmla="*/ 624672 h 3832767"/>
                <a:gd name="connsiteX987" fmla="*/ 1692648 w 4177355"/>
                <a:gd name="connsiteY987" fmla="*/ 624304 h 3832767"/>
                <a:gd name="connsiteX988" fmla="*/ 1694242 w 4177355"/>
                <a:gd name="connsiteY988" fmla="*/ 623691 h 3832767"/>
                <a:gd name="connsiteX989" fmla="*/ 1695958 w 4177355"/>
                <a:gd name="connsiteY989" fmla="*/ 622955 h 3832767"/>
                <a:gd name="connsiteX990" fmla="*/ 1697798 w 4177355"/>
                <a:gd name="connsiteY990" fmla="*/ 621974 h 3832767"/>
                <a:gd name="connsiteX991" fmla="*/ 1699637 w 4177355"/>
                <a:gd name="connsiteY991" fmla="*/ 620748 h 3832767"/>
                <a:gd name="connsiteX992" fmla="*/ 1704175 w 4177355"/>
                <a:gd name="connsiteY992" fmla="*/ 617069 h 3832767"/>
                <a:gd name="connsiteX993" fmla="*/ 1707731 w 4177355"/>
                <a:gd name="connsiteY993" fmla="*/ 613145 h 3832767"/>
                <a:gd name="connsiteX994" fmla="*/ 1709938 w 4177355"/>
                <a:gd name="connsiteY994" fmla="*/ 609466 h 3832767"/>
                <a:gd name="connsiteX995" fmla="*/ 1710429 w 4177355"/>
                <a:gd name="connsiteY995" fmla="*/ 606400 h 3832767"/>
                <a:gd name="connsiteX996" fmla="*/ 1709816 w 4177355"/>
                <a:gd name="connsiteY996" fmla="*/ 605174 h 3832767"/>
                <a:gd name="connsiteX997" fmla="*/ 1708589 w 4177355"/>
                <a:gd name="connsiteY997" fmla="*/ 604438 h 3832767"/>
                <a:gd name="connsiteX998" fmla="*/ 1706872 w 4177355"/>
                <a:gd name="connsiteY998" fmla="*/ 604316 h 3832767"/>
                <a:gd name="connsiteX999" fmla="*/ 1704665 w 4177355"/>
                <a:gd name="connsiteY999" fmla="*/ 604683 h 3832767"/>
                <a:gd name="connsiteX1000" fmla="*/ 3663417 w 4177355"/>
                <a:gd name="connsiteY1000" fmla="*/ 50891 h 3832767"/>
                <a:gd name="connsiteX1001" fmla="*/ 3659616 w 4177355"/>
                <a:gd name="connsiteY1001" fmla="*/ 52240 h 3832767"/>
                <a:gd name="connsiteX1002" fmla="*/ 3655814 w 4177355"/>
                <a:gd name="connsiteY1002" fmla="*/ 54079 h 3832767"/>
                <a:gd name="connsiteX1003" fmla="*/ 3652013 w 4177355"/>
                <a:gd name="connsiteY1003" fmla="*/ 56409 h 3832767"/>
                <a:gd name="connsiteX1004" fmla="*/ 3648457 w 4177355"/>
                <a:gd name="connsiteY1004" fmla="*/ 59230 h 3832767"/>
                <a:gd name="connsiteX1005" fmla="*/ 3643797 w 4177355"/>
                <a:gd name="connsiteY1005" fmla="*/ 64135 h 3832767"/>
                <a:gd name="connsiteX1006" fmla="*/ 3641467 w 4177355"/>
                <a:gd name="connsiteY1006" fmla="*/ 68672 h 3832767"/>
                <a:gd name="connsiteX1007" fmla="*/ 3641589 w 4177355"/>
                <a:gd name="connsiteY1007" fmla="*/ 72228 h 3832767"/>
                <a:gd name="connsiteX1008" fmla="*/ 3644410 w 4177355"/>
                <a:gd name="connsiteY1008" fmla="*/ 74436 h 3832767"/>
                <a:gd name="connsiteX1009" fmla="*/ 3646249 w 4177355"/>
                <a:gd name="connsiteY1009" fmla="*/ 74804 h 3832767"/>
                <a:gd name="connsiteX1010" fmla="*/ 3648334 w 4177355"/>
                <a:gd name="connsiteY1010" fmla="*/ 74804 h 3832767"/>
                <a:gd name="connsiteX1011" fmla="*/ 3650664 w 4177355"/>
                <a:gd name="connsiteY1011" fmla="*/ 74558 h 3832767"/>
                <a:gd name="connsiteX1012" fmla="*/ 3653117 w 4177355"/>
                <a:gd name="connsiteY1012" fmla="*/ 73945 h 3832767"/>
                <a:gd name="connsiteX1013" fmla="*/ 3656918 w 4177355"/>
                <a:gd name="connsiteY1013" fmla="*/ 72596 h 3832767"/>
                <a:gd name="connsiteX1014" fmla="*/ 3660842 w 4177355"/>
                <a:gd name="connsiteY1014" fmla="*/ 70757 h 3832767"/>
                <a:gd name="connsiteX1015" fmla="*/ 3664644 w 4177355"/>
                <a:gd name="connsiteY1015" fmla="*/ 68427 h 3832767"/>
                <a:gd name="connsiteX1016" fmla="*/ 3668200 w 4177355"/>
                <a:gd name="connsiteY1016" fmla="*/ 65607 h 3832767"/>
                <a:gd name="connsiteX1017" fmla="*/ 3672860 w 4177355"/>
                <a:gd name="connsiteY1017" fmla="*/ 60579 h 3832767"/>
                <a:gd name="connsiteX1018" fmla="*/ 3675190 w 4177355"/>
                <a:gd name="connsiteY1018" fmla="*/ 56041 h 3832767"/>
                <a:gd name="connsiteX1019" fmla="*/ 3675067 w 4177355"/>
                <a:gd name="connsiteY1019" fmla="*/ 52363 h 3832767"/>
                <a:gd name="connsiteX1020" fmla="*/ 3672247 w 4177355"/>
                <a:gd name="connsiteY1020" fmla="*/ 50155 h 3832767"/>
                <a:gd name="connsiteX1021" fmla="*/ 3670407 w 4177355"/>
                <a:gd name="connsiteY1021" fmla="*/ 49787 h 3832767"/>
                <a:gd name="connsiteX1022" fmla="*/ 3668323 w 4177355"/>
                <a:gd name="connsiteY1022" fmla="*/ 49787 h 3832767"/>
                <a:gd name="connsiteX1023" fmla="*/ 3665993 w 4177355"/>
                <a:gd name="connsiteY1023" fmla="*/ 50033 h 3832767"/>
                <a:gd name="connsiteX1024" fmla="*/ 3663540 w 4177355"/>
                <a:gd name="connsiteY1024" fmla="*/ 50646 h 3832767"/>
                <a:gd name="connsiteX1025" fmla="*/ 1657698 w 4177355"/>
                <a:gd name="connsiteY1025" fmla="*/ 637180 h 3832767"/>
                <a:gd name="connsiteX1026" fmla="*/ 1655981 w 4177355"/>
                <a:gd name="connsiteY1026" fmla="*/ 637793 h 3832767"/>
                <a:gd name="connsiteX1027" fmla="*/ 1654142 w 4177355"/>
                <a:gd name="connsiteY1027" fmla="*/ 638652 h 3832767"/>
                <a:gd name="connsiteX1028" fmla="*/ 1652303 w 4177355"/>
                <a:gd name="connsiteY1028" fmla="*/ 639755 h 3832767"/>
                <a:gd name="connsiteX1029" fmla="*/ 1650340 w 4177355"/>
                <a:gd name="connsiteY1029" fmla="*/ 640982 h 3832767"/>
                <a:gd name="connsiteX1030" fmla="*/ 1645926 w 4177355"/>
                <a:gd name="connsiteY1030" fmla="*/ 644660 h 3832767"/>
                <a:gd name="connsiteX1031" fmla="*/ 1642492 w 4177355"/>
                <a:gd name="connsiteY1031" fmla="*/ 648585 h 3832767"/>
                <a:gd name="connsiteX1032" fmla="*/ 1640408 w 4177355"/>
                <a:gd name="connsiteY1032" fmla="*/ 652263 h 3832767"/>
                <a:gd name="connsiteX1033" fmla="*/ 1639917 w 4177355"/>
                <a:gd name="connsiteY1033" fmla="*/ 655329 h 3832767"/>
                <a:gd name="connsiteX1034" fmla="*/ 1640530 w 4177355"/>
                <a:gd name="connsiteY1034" fmla="*/ 656555 h 3832767"/>
                <a:gd name="connsiteX1035" fmla="*/ 1641756 w 4177355"/>
                <a:gd name="connsiteY1035" fmla="*/ 657169 h 3832767"/>
                <a:gd name="connsiteX1036" fmla="*/ 1643473 w 4177355"/>
                <a:gd name="connsiteY1036" fmla="*/ 657169 h 3832767"/>
                <a:gd name="connsiteX1037" fmla="*/ 1645558 w 4177355"/>
                <a:gd name="connsiteY1037" fmla="*/ 656801 h 3832767"/>
                <a:gd name="connsiteX1038" fmla="*/ 1647275 w 4177355"/>
                <a:gd name="connsiteY1038" fmla="*/ 656188 h 3832767"/>
                <a:gd name="connsiteX1039" fmla="*/ 1649114 w 4177355"/>
                <a:gd name="connsiteY1039" fmla="*/ 655329 h 3832767"/>
                <a:gd name="connsiteX1040" fmla="*/ 1651076 w 4177355"/>
                <a:gd name="connsiteY1040" fmla="*/ 654225 h 3832767"/>
                <a:gd name="connsiteX1041" fmla="*/ 1653038 w 4177355"/>
                <a:gd name="connsiteY1041" fmla="*/ 652877 h 3832767"/>
                <a:gd name="connsiteX1042" fmla="*/ 1657576 w 4177355"/>
                <a:gd name="connsiteY1042" fmla="*/ 649198 h 3832767"/>
                <a:gd name="connsiteX1043" fmla="*/ 1661009 w 4177355"/>
                <a:gd name="connsiteY1043" fmla="*/ 645274 h 3832767"/>
                <a:gd name="connsiteX1044" fmla="*/ 1663094 w 4177355"/>
                <a:gd name="connsiteY1044" fmla="*/ 641595 h 3832767"/>
                <a:gd name="connsiteX1045" fmla="*/ 1663584 w 4177355"/>
                <a:gd name="connsiteY1045" fmla="*/ 638652 h 3832767"/>
                <a:gd name="connsiteX1046" fmla="*/ 1662971 w 4177355"/>
                <a:gd name="connsiteY1046" fmla="*/ 637425 h 3832767"/>
                <a:gd name="connsiteX1047" fmla="*/ 1661745 w 4177355"/>
                <a:gd name="connsiteY1047" fmla="*/ 636812 h 3832767"/>
                <a:gd name="connsiteX1048" fmla="*/ 1660028 w 4177355"/>
                <a:gd name="connsiteY1048" fmla="*/ 636812 h 3832767"/>
                <a:gd name="connsiteX1049" fmla="*/ 1657944 w 4177355"/>
                <a:gd name="connsiteY1049" fmla="*/ 637180 h 3832767"/>
                <a:gd name="connsiteX1050" fmla="*/ 3702536 w 4177355"/>
                <a:gd name="connsiteY1050" fmla="*/ 64503 h 3832767"/>
                <a:gd name="connsiteX1051" fmla="*/ 3698857 w 4177355"/>
                <a:gd name="connsiteY1051" fmla="*/ 65852 h 3832767"/>
                <a:gd name="connsiteX1052" fmla="*/ 3695056 w 4177355"/>
                <a:gd name="connsiteY1052" fmla="*/ 67691 h 3832767"/>
                <a:gd name="connsiteX1053" fmla="*/ 3691377 w 4177355"/>
                <a:gd name="connsiteY1053" fmla="*/ 70021 h 3832767"/>
                <a:gd name="connsiteX1054" fmla="*/ 3687820 w 4177355"/>
                <a:gd name="connsiteY1054" fmla="*/ 72719 h 3832767"/>
                <a:gd name="connsiteX1055" fmla="*/ 3683038 w 4177355"/>
                <a:gd name="connsiteY1055" fmla="*/ 77747 h 3832767"/>
                <a:gd name="connsiteX1056" fmla="*/ 3680585 w 4177355"/>
                <a:gd name="connsiteY1056" fmla="*/ 82407 h 3832767"/>
                <a:gd name="connsiteX1057" fmla="*/ 3680585 w 4177355"/>
                <a:gd name="connsiteY1057" fmla="*/ 86208 h 3832767"/>
                <a:gd name="connsiteX1058" fmla="*/ 3683161 w 4177355"/>
                <a:gd name="connsiteY1058" fmla="*/ 88538 h 3832767"/>
                <a:gd name="connsiteX1059" fmla="*/ 3685000 w 4177355"/>
                <a:gd name="connsiteY1059" fmla="*/ 89029 h 3832767"/>
                <a:gd name="connsiteX1060" fmla="*/ 3687207 w 4177355"/>
                <a:gd name="connsiteY1060" fmla="*/ 89029 h 3832767"/>
                <a:gd name="connsiteX1061" fmla="*/ 3689660 w 4177355"/>
                <a:gd name="connsiteY1061" fmla="*/ 88783 h 3832767"/>
                <a:gd name="connsiteX1062" fmla="*/ 3692358 w 4177355"/>
                <a:gd name="connsiteY1062" fmla="*/ 88170 h 3832767"/>
                <a:gd name="connsiteX1063" fmla="*/ 3696037 w 4177355"/>
                <a:gd name="connsiteY1063" fmla="*/ 86821 h 3832767"/>
                <a:gd name="connsiteX1064" fmla="*/ 3699838 w 4177355"/>
                <a:gd name="connsiteY1064" fmla="*/ 84982 h 3832767"/>
                <a:gd name="connsiteX1065" fmla="*/ 3703640 w 4177355"/>
                <a:gd name="connsiteY1065" fmla="*/ 82652 h 3832767"/>
                <a:gd name="connsiteX1066" fmla="*/ 3707196 w 4177355"/>
                <a:gd name="connsiteY1066" fmla="*/ 79954 h 3832767"/>
                <a:gd name="connsiteX1067" fmla="*/ 3711978 w 4177355"/>
                <a:gd name="connsiteY1067" fmla="*/ 74926 h 3832767"/>
                <a:gd name="connsiteX1068" fmla="*/ 3714431 w 4177355"/>
                <a:gd name="connsiteY1068" fmla="*/ 70266 h 3832767"/>
                <a:gd name="connsiteX1069" fmla="*/ 3714431 w 4177355"/>
                <a:gd name="connsiteY1069" fmla="*/ 66465 h 3832767"/>
                <a:gd name="connsiteX1070" fmla="*/ 3711856 w 4177355"/>
                <a:gd name="connsiteY1070" fmla="*/ 64135 h 3832767"/>
                <a:gd name="connsiteX1071" fmla="*/ 3709894 w 4177355"/>
                <a:gd name="connsiteY1071" fmla="*/ 63644 h 3832767"/>
                <a:gd name="connsiteX1072" fmla="*/ 3707687 w 4177355"/>
                <a:gd name="connsiteY1072" fmla="*/ 63644 h 3832767"/>
                <a:gd name="connsiteX1073" fmla="*/ 3705234 w 4177355"/>
                <a:gd name="connsiteY1073" fmla="*/ 63890 h 3832767"/>
                <a:gd name="connsiteX1074" fmla="*/ 3702536 w 4177355"/>
                <a:gd name="connsiteY1074" fmla="*/ 64503 h 3832767"/>
                <a:gd name="connsiteX1075" fmla="*/ 1610977 w 4177355"/>
                <a:gd name="connsiteY1075" fmla="*/ 670413 h 3832767"/>
                <a:gd name="connsiteX1076" fmla="*/ 1609260 w 4177355"/>
                <a:gd name="connsiteY1076" fmla="*/ 671026 h 3832767"/>
                <a:gd name="connsiteX1077" fmla="*/ 1607420 w 4177355"/>
                <a:gd name="connsiteY1077" fmla="*/ 671884 h 3832767"/>
                <a:gd name="connsiteX1078" fmla="*/ 1605458 w 4177355"/>
                <a:gd name="connsiteY1078" fmla="*/ 672988 h 3832767"/>
                <a:gd name="connsiteX1079" fmla="*/ 1603374 w 4177355"/>
                <a:gd name="connsiteY1079" fmla="*/ 674337 h 3832767"/>
                <a:gd name="connsiteX1080" fmla="*/ 1598959 w 4177355"/>
                <a:gd name="connsiteY1080" fmla="*/ 678016 h 3832767"/>
                <a:gd name="connsiteX1081" fmla="*/ 1595525 w 4177355"/>
                <a:gd name="connsiteY1081" fmla="*/ 681940 h 3832767"/>
                <a:gd name="connsiteX1082" fmla="*/ 1593441 w 4177355"/>
                <a:gd name="connsiteY1082" fmla="*/ 685619 h 3832767"/>
                <a:gd name="connsiteX1083" fmla="*/ 1593073 w 4177355"/>
                <a:gd name="connsiteY1083" fmla="*/ 688562 h 3832767"/>
                <a:gd name="connsiteX1084" fmla="*/ 1593686 w 4177355"/>
                <a:gd name="connsiteY1084" fmla="*/ 689665 h 3832767"/>
                <a:gd name="connsiteX1085" fmla="*/ 1594912 w 4177355"/>
                <a:gd name="connsiteY1085" fmla="*/ 690278 h 3832767"/>
                <a:gd name="connsiteX1086" fmla="*/ 1596506 w 4177355"/>
                <a:gd name="connsiteY1086" fmla="*/ 690278 h 3832767"/>
                <a:gd name="connsiteX1087" fmla="*/ 1598591 w 4177355"/>
                <a:gd name="connsiteY1087" fmla="*/ 689911 h 3832767"/>
                <a:gd name="connsiteX1088" fmla="*/ 1600308 w 4177355"/>
                <a:gd name="connsiteY1088" fmla="*/ 689297 h 3832767"/>
                <a:gd name="connsiteX1089" fmla="*/ 1602147 w 4177355"/>
                <a:gd name="connsiteY1089" fmla="*/ 688439 h 3832767"/>
                <a:gd name="connsiteX1090" fmla="*/ 1604109 w 4177355"/>
                <a:gd name="connsiteY1090" fmla="*/ 687335 h 3832767"/>
                <a:gd name="connsiteX1091" fmla="*/ 1606194 w 4177355"/>
                <a:gd name="connsiteY1091" fmla="*/ 685986 h 3832767"/>
                <a:gd name="connsiteX1092" fmla="*/ 1610609 w 4177355"/>
                <a:gd name="connsiteY1092" fmla="*/ 682308 h 3832767"/>
                <a:gd name="connsiteX1093" fmla="*/ 1614042 w 4177355"/>
                <a:gd name="connsiteY1093" fmla="*/ 678383 h 3832767"/>
                <a:gd name="connsiteX1094" fmla="*/ 1616127 w 4177355"/>
                <a:gd name="connsiteY1094" fmla="*/ 674705 h 3832767"/>
                <a:gd name="connsiteX1095" fmla="*/ 1616495 w 4177355"/>
                <a:gd name="connsiteY1095" fmla="*/ 671761 h 3832767"/>
                <a:gd name="connsiteX1096" fmla="*/ 1615882 w 4177355"/>
                <a:gd name="connsiteY1096" fmla="*/ 670658 h 3832767"/>
                <a:gd name="connsiteX1097" fmla="*/ 1614656 w 4177355"/>
                <a:gd name="connsiteY1097" fmla="*/ 670045 h 3832767"/>
                <a:gd name="connsiteX1098" fmla="*/ 1613061 w 4177355"/>
                <a:gd name="connsiteY1098" fmla="*/ 670045 h 3832767"/>
                <a:gd name="connsiteX1099" fmla="*/ 1610977 w 4177355"/>
                <a:gd name="connsiteY1099" fmla="*/ 670413 h 3832767"/>
                <a:gd name="connsiteX1100" fmla="*/ 3740428 w 4177355"/>
                <a:gd name="connsiteY1100" fmla="*/ 79954 h 3832767"/>
                <a:gd name="connsiteX1101" fmla="*/ 3736872 w 4177355"/>
                <a:gd name="connsiteY1101" fmla="*/ 81180 h 3832767"/>
                <a:gd name="connsiteX1102" fmla="*/ 3733193 w 4177355"/>
                <a:gd name="connsiteY1102" fmla="*/ 82897 h 3832767"/>
                <a:gd name="connsiteX1103" fmla="*/ 3729515 w 4177355"/>
                <a:gd name="connsiteY1103" fmla="*/ 85105 h 3832767"/>
                <a:gd name="connsiteX1104" fmla="*/ 3726081 w 4177355"/>
                <a:gd name="connsiteY1104" fmla="*/ 87680 h 3832767"/>
                <a:gd name="connsiteX1105" fmla="*/ 3721053 w 4177355"/>
                <a:gd name="connsiteY1105" fmla="*/ 92708 h 3832767"/>
                <a:gd name="connsiteX1106" fmla="*/ 3718355 w 4177355"/>
                <a:gd name="connsiteY1106" fmla="*/ 97367 h 3832767"/>
                <a:gd name="connsiteX1107" fmla="*/ 3718233 w 4177355"/>
                <a:gd name="connsiteY1107" fmla="*/ 101292 h 3832767"/>
                <a:gd name="connsiteX1108" fmla="*/ 3720685 w 4177355"/>
                <a:gd name="connsiteY1108" fmla="*/ 103867 h 3832767"/>
                <a:gd name="connsiteX1109" fmla="*/ 3722647 w 4177355"/>
                <a:gd name="connsiteY1109" fmla="*/ 104480 h 3832767"/>
                <a:gd name="connsiteX1110" fmla="*/ 3724977 w 4177355"/>
                <a:gd name="connsiteY1110" fmla="*/ 104603 h 3832767"/>
                <a:gd name="connsiteX1111" fmla="*/ 3727552 w 4177355"/>
                <a:gd name="connsiteY1111" fmla="*/ 104357 h 3832767"/>
                <a:gd name="connsiteX1112" fmla="*/ 3730373 w 4177355"/>
                <a:gd name="connsiteY1112" fmla="*/ 103744 h 3832767"/>
                <a:gd name="connsiteX1113" fmla="*/ 3734052 w 4177355"/>
                <a:gd name="connsiteY1113" fmla="*/ 102518 h 3832767"/>
                <a:gd name="connsiteX1114" fmla="*/ 3737731 w 4177355"/>
                <a:gd name="connsiteY1114" fmla="*/ 100801 h 3832767"/>
                <a:gd name="connsiteX1115" fmla="*/ 3741410 w 4177355"/>
                <a:gd name="connsiteY1115" fmla="*/ 98594 h 3832767"/>
                <a:gd name="connsiteX1116" fmla="*/ 3744966 w 4177355"/>
                <a:gd name="connsiteY1116" fmla="*/ 96018 h 3832767"/>
                <a:gd name="connsiteX1117" fmla="*/ 3749993 w 4177355"/>
                <a:gd name="connsiteY1117" fmla="*/ 90991 h 3832767"/>
                <a:gd name="connsiteX1118" fmla="*/ 3752691 w 4177355"/>
                <a:gd name="connsiteY1118" fmla="*/ 86331 h 3832767"/>
                <a:gd name="connsiteX1119" fmla="*/ 3752814 w 4177355"/>
                <a:gd name="connsiteY1119" fmla="*/ 82407 h 3832767"/>
                <a:gd name="connsiteX1120" fmla="*/ 3750361 w 4177355"/>
                <a:gd name="connsiteY1120" fmla="*/ 79831 h 3832767"/>
                <a:gd name="connsiteX1121" fmla="*/ 3748399 w 4177355"/>
                <a:gd name="connsiteY1121" fmla="*/ 79341 h 3832767"/>
                <a:gd name="connsiteX1122" fmla="*/ 3746069 w 4177355"/>
                <a:gd name="connsiteY1122" fmla="*/ 79341 h 3832767"/>
                <a:gd name="connsiteX1123" fmla="*/ 3743494 w 4177355"/>
                <a:gd name="connsiteY1123" fmla="*/ 79586 h 3832767"/>
                <a:gd name="connsiteX1124" fmla="*/ 3740674 w 4177355"/>
                <a:gd name="connsiteY1124" fmla="*/ 80199 h 3832767"/>
                <a:gd name="connsiteX1125" fmla="*/ 1564623 w 4177355"/>
                <a:gd name="connsiteY1125" fmla="*/ 704135 h 3832767"/>
                <a:gd name="connsiteX1126" fmla="*/ 1562783 w 4177355"/>
                <a:gd name="connsiteY1126" fmla="*/ 704749 h 3832767"/>
                <a:gd name="connsiteX1127" fmla="*/ 1560821 w 4177355"/>
                <a:gd name="connsiteY1127" fmla="*/ 705730 h 3832767"/>
                <a:gd name="connsiteX1128" fmla="*/ 1558737 w 4177355"/>
                <a:gd name="connsiteY1128" fmla="*/ 706956 h 3832767"/>
                <a:gd name="connsiteX1129" fmla="*/ 1556652 w 4177355"/>
                <a:gd name="connsiteY1129" fmla="*/ 708428 h 3832767"/>
                <a:gd name="connsiteX1130" fmla="*/ 1552237 w 4177355"/>
                <a:gd name="connsiteY1130" fmla="*/ 712229 h 3832767"/>
                <a:gd name="connsiteX1131" fmla="*/ 1548926 w 4177355"/>
                <a:gd name="connsiteY1131" fmla="*/ 716153 h 3832767"/>
                <a:gd name="connsiteX1132" fmla="*/ 1546964 w 4177355"/>
                <a:gd name="connsiteY1132" fmla="*/ 719709 h 3832767"/>
                <a:gd name="connsiteX1133" fmla="*/ 1546719 w 4177355"/>
                <a:gd name="connsiteY1133" fmla="*/ 722530 h 3832767"/>
                <a:gd name="connsiteX1134" fmla="*/ 1547332 w 4177355"/>
                <a:gd name="connsiteY1134" fmla="*/ 723511 h 3832767"/>
                <a:gd name="connsiteX1135" fmla="*/ 1548436 w 4177355"/>
                <a:gd name="connsiteY1135" fmla="*/ 724001 h 3832767"/>
                <a:gd name="connsiteX1136" fmla="*/ 1550030 w 4177355"/>
                <a:gd name="connsiteY1136" fmla="*/ 724001 h 3832767"/>
                <a:gd name="connsiteX1137" fmla="*/ 1551992 w 4177355"/>
                <a:gd name="connsiteY1137" fmla="*/ 723634 h 3832767"/>
                <a:gd name="connsiteX1138" fmla="*/ 1553832 w 4177355"/>
                <a:gd name="connsiteY1138" fmla="*/ 723020 h 3832767"/>
                <a:gd name="connsiteX1139" fmla="*/ 1555794 w 4177355"/>
                <a:gd name="connsiteY1139" fmla="*/ 722162 h 3832767"/>
                <a:gd name="connsiteX1140" fmla="*/ 1557878 w 4177355"/>
                <a:gd name="connsiteY1140" fmla="*/ 720936 h 3832767"/>
                <a:gd name="connsiteX1141" fmla="*/ 1559963 w 4177355"/>
                <a:gd name="connsiteY1141" fmla="*/ 719464 h 3832767"/>
                <a:gd name="connsiteX1142" fmla="*/ 1564378 w 4177355"/>
                <a:gd name="connsiteY1142" fmla="*/ 715663 h 3832767"/>
                <a:gd name="connsiteX1143" fmla="*/ 1567689 w 4177355"/>
                <a:gd name="connsiteY1143" fmla="*/ 711739 h 3832767"/>
                <a:gd name="connsiteX1144" fmla="*/ 1569651 w 4177355"/>
                <a:gd name="connsiteY1144" fmla="*/ 708182 h 3832767"/>
                <a:gd name="connsiteX1145" fmla="*/ 1569896 w 4177355"/>
                <a:gd name="connsiteY1145" fmla="*/ 705362 h 3832767"/>
                <a:gd name="connsiteX1146" fmla="*/ 1569160 w 4177355"/>
                <a:gd name="connsiteY1146" fmla="*/ 704381 h 3832767"/>
                <a:gd name="connsiteX1147" fmla="*/ 1567934 w 4177355"/>
                <a:gd name="connsiteY1147" fmla="*/ 703890 h 3832767"/>
                <a:gd name="connsiteX1148" fmla="*/ 1566340 w 4177355"/>
                <a:gd name="connsiteY1148" fmla="*/ 703890 h 3832767"/>
                <a:gd name="connsiteX1149" fmla="*/ 1564378 w 4177355"/>
                <a:gd name="connsiteY1149" fmla="*/ 704258 h 3832767"/>
                <a:gd name="connsiteX1150" fmla="*/ 3777462 w 4177355"/>
                <a:gd name="connsiteY1150" fmla="*/ 97000 h 3832767"/>
                <a:gd name="connsiteX1151" fmla="*/ 3773906 w 4177355"/>
                <a:gd name="connsiteY1151" fmla="*/ 98226 h 3832767"/>
                <a:gd name="connsiteX1152" fmla="*/ 3770227 w 4177355"/>
                <a:gd name="connsiteY1152" fmla="*/ 99943 h 3832767"/>
                <a:gd name="connsiteX1153" fmla="*/ 3766671 w 4177355"/>
                <a:gd name="connsiteY1153" fmla="*/ 102027 h 3832767"/>
                <a:gd name="connsiteX1154" fmla="*/ 3763238 w 4177355"/>
                <a:gd name="connsiteY1154" fmla="*/ 104480 h 3832767"/>
                <a:gd name="connsiteX1155" fmla="*/ 3758087 w 4177355"/>
                <a:gd name="connsiteY1155" fmla="*/ 109508 h 3832767"/>
                <a:gd name="connsiteX1156" fmla="*/ 3755266 w 4177355"/>
                <a:gd name="connsiteY1156" fmla="*/ 114290 h 3832767"/>
                <a:gd name="connsiteX1157" fmla="*/ 3754899 w 4177355"/>
                <a:gd name="connsiteY1157" fmla="*/ 118337 h 3832767"/>
                <a:gd name="connsiteX1158" fmla="*/ 3757228 w 4177355"/>
                <a:gd name="connsiteY1158" fmla="*/ 121035 h 3832767"/>
                <a:gd name="connsiteX1159" fmla="*/ 3759191 w 4177355"/>
                <a:gd name="connsiteY1159" fmla="*/ 121648 h 3832767"/>
                <a:gd name="connsiteX1160" fmla="*/ 3761643 w 4177355"/>
                <a:gd name="connsiteY1160" fmla="*/ 121893 h 3832767"/>
                <a:gd name="connsiteX1161" fmla="*/ 3764341 w 4177355"/>
                <a:gd name="connsiteY1161" fmla="*/ 121648 h 3832767"/>
                <a:gd name="connsiteX1162" fmla="*/ 3767284 w 4177355"/>
                <a:gd name="connsiteY1162" fmla="*/ 121035 h 3832767"/>
                <a:gd name="connsiteX1163" fmla="*/ 3770841 w 4177355"/>
                <a:gd name="connsiteY1163" fmla="*/ 119809 h 3832767"/>
                <a:gd name="connsiteX1164" fmla="*/ 3774519 w 4177355"/>
                <a:gd name="connsiteY1164" fmla="*/ 118092 h 3832767"/>
                <a:gd name="connsiteX1165" fmla="*/ 3778076 w 4177355"/>
                <a:gd name="connsiteY1165" fmla="*/ 116007 h 3832767"/>
                <a:gd name="connsiteX1166" fmla="*/ 3781509 w 4177355"/>
                <a:gd name="connsiteY1166" fmla="*/ 113554 h 3832767"/>
                <a:gd name="connsiteX1167" fmla="*/ 3786659 w 4177355"/>
                <a:gd name="connsiteY1167" fmla="*/ 108527 h 3832767"/>
                <a:gd name="connsiteX1168" fmla="*/ 3789480 w 4177355"/>
                <a:gd name="connsiteY1168" fmla="*/ 103744 h 3832767"/>
                <a:gd name="connsiteX1169" fmla="*/ 3789848 w 4177355"/>
                <a:gd name="connsiteY1169" fmla="*/ 99697 h 3832767"/>
                <a:gd name="connsiteX1170" fmla="*/ 3787518 w 4177355"/>
                <a:gd name="connsiteY1170" fmla="*/ 97000 h 3832767"/>
                <a:gd name="connsiteX1171" fmla="*/ 3785556 w 4177355"/>
                <a:gd name="connsiteY1171" fmla="*/ 96386 h 3832767"/>
                <a:gd name="connsiteX1172" fmla="*/ 3783226 w 4177355"/>
                <a:gd name="connsiteY1172" fmla="*/ 96264 h 3832767"/>
                <a:gd name="connsiteX1173" fmla="*/ 3780528 w 4177355"/>
                <a:gd name="connsiteY1173" fmla="*/ 96509 h 3832767"/>
                <a:gd name="connsiteX1174" fmla="*/ 3777585 w 4177355"/>
                <a:gd name="connsiteY1174" fmla="*/ 97122 h 3832767"/>
                <a:gd name="connsiteX1175" fmla="*/ 1518514 w 4177355"/>
                <a:gd name="connsiteY1175" fmla="*/ 738594 h 3832767"/>
                <a:gd name="connsiteX1176" fmla="*/ 1516675 w 4177355"/>
                <a:gd name="connsiteY1176" fmla="*/ 739207 h 3832767"/>
                <a:gd name="connsiteX1177" fmla="*/ 1514590 w 4177355"/>
                <a:gd name="connsiteY1177" fmla="*/ 740188 h 3832767"/>
                <a:gd name="connsiteX1178" fmla="*/ 1512383 w 4177355"/>
                <a:gd name="connsiteY1178" fmla="*/ 741415 h 3832767"/>
                <a:gd name="connsiteX1179" fmla="*/ 1510176 w 4177355"/>
                <a:gd name="connsiteY1179" fmla="*/ 743009 h 3832767"/>
                <a:gd name="connsiteX1180" fmla="*/ 1505884 w 4177355"/>
                <a:gd name="connsiteY1180" fmla="*/ 746810 h 3832767"/>
                <a:gd name="connsiteX1181" fmla="*/ 1502695 w 4177355"/>
                <a:gd name="connsiteY1181" fmla="*/ 750735 h 3832767"/>
                <a:gd name="connsiteX1182" fmla="*/ 1500856 w 4177355"/>
                <a:gd name="connsiteY1182" fmla="*/ 754291 h 3832767"/>
                <a:gd name="connsiteX1183" fmla="*/ 1500856 w 4177355"/>
                <a:gd name="connsiteY1183" fmla="*/ 757111 h 3832767"/>
                <a:gd name="connsiteX1184" fmla="*/ 1501592 w 4177355"/>
                <a:gd name="connsiteY1184" fmla="*/ 758092 h 3832767"/>
                <a:gd name="connsiteX1185" fmla="*/ 1502695 w 4177355"/>
                <a:gd name="connsiteY1185" fmla="*/ 758583 h 3832767"/>
                <a:gd name="connsiteX1186" fmla="*/ 1504167 w 4177355"/>
                <a:gd name="connsiteY1186" fmla="*/ 758583 h 3832767"/>
                <a:gd name="connsiteX1187" fmla="*/ 1506006 w 4177355"/>
                <a:gd name="connsiteY1187" fmla="*/ 758215 h 3832767"/>
                <a:gd name="connsiteX1188" fmla="*/ 1507846 w 4177355"/>
                <a:gd name="connsiteY1188" fmla="*/ 757602 h 3832767"/>
                <a:gd name="connsiteX1189" fmla="*/ 1509930 w 4177355"/>
                <a:gd name="connsiteY1189" fmla="*/ 756621 h 3832767"/>
                <a:gd name="connsiteX1190" fmla="*/ 1512138 w 4177355"/>
                <a:gd name="connsiteY1190" fmla="*/ 755394 h 3832767"/>
                <a:gd name="connsiteX1191" fmla="*/ 1514345 w 4177355"/>
                <a:gd name="connsiteY1191" fmla="*/ 753800 h 3832767"/>
                <a:gd name="connsiteX1192" fmla="*/ 1518637 w 4177355"/>
                <a:gd name="connsiteY1192" fmla="*/ 749999 h 3832767"/>
                <a:gd name="connsiteX1193" fmla="*/ 1521825 w 4177355"/>
                <a:gd name="connsiteY1193" fmla="*/ 746075 h 3832767"/>
                <a:gd name="connsiteX1194" fmla="*/ 1523665 w 4177355"/>
                <a:gd name="connsiteY1194" fmla="*/ 742518 h 3832767"/>
                <a:gd name="connsiteX1195" fmla="*/ 1523665 w 4177355"/>
                <a:gd name="connsiteY1195" fmla="*/ 739698 h 3832767"/>
                <a:gd name="connsiteX1196" fmla="*/ 1522929 w 4177355"/>
                <a:gd name="connsiteY1196" fmla="*/ 738717 h 3832767"/>
                <a:gd name="connsiteX1197" fmla="*/ 1521825 w 4177355"/>
                <a:gd name="connsiteY1197" fmla="*/ 738226 h 3832767"/>
                <a:gd name="connsiteX1198" fmla="*/ 1520231 w 4177355"/>
                <a:gd name="connsiteY1198" fmla="*/ 738226 h 3832767"/>
                <a:gd name="connsiteX1199" fmla="*/ 1518392 w 4177355"/>
                <a:gd name="connsiteY1199" fmla="*/ 738594 h 3832767"/>
                <a:gd name="connsiteX1200" fmla="*/ 3813025 w 4177355"/>
                <a:gd name="connsiteY1200" fmla="*/ 116007 h 3832767"/>
                <a:gd name="connsiteX1201" fmla="*/ 3809591 w 4177355"/>
                <a:gd name="connsiteY1201" fmla="*/ 117233 h 3832767"/>
                <a:gd name="connsiteX1202" fmla="*/ 3806035 w 4177355"/>
                <a:gd name="connsiteY1202" fmla="*/ 118827 h 3832767"/>
                <a:gd name="connsiteX1203" fmla="*/ 3802601 w 4177355"/>
                <a:gd name="connsiteY1203" fmla="*/ 120790 h 3832767"/>
                <a:gd name="connsiteX1204" fmla="*/ 3799290 w 4177355"/>
                <a:gd name="connsiteY1204" fmla="*/ 123119 h 3832767"/>
                <a:gd name="connsiteX1205" fmla="*/ 3793895 w 4177355"/>
                <a:gd name="connsiteY1205" fmla="*/ 128147 h 3832767"/>
                <a:gd name="connsiteX1206" fmla="*/ 3790829 w 4177355"/>
                <a:gd name="connsiteY1206" fmla="*/ 133052 h 3832767"/>
                <a:gd name="connsiteX1207" fmla="*/ 3790216 w 4177355"/>
                <a:gd name="connsiteY1207" fmla="*/ 137222 h 3832767"/>
                <a:gd name="connsiteX1208" fmla="*/ 3792301 w 4177355"/>
                <a:gd name="connsiteY1208" fmla="*/ 140165 h 3832767"/>
                <a:gd name="connsiteX1209" fmla="*/ 3794385 w 4177355"/>
                <a:gd name="connsiteY1209" fmla="*/ 140901 h 3832767"/>
                <a:gd name="connsiteX1210" fmla="*/ 3796838 w 4177355"/>
                <a:gd name="connsiteY1210" fmla="*/ 141146 h 3832767"/>
                <a:gd name="connsiteX1211" fmla="*/ 3799658 w 4177355"/>
                <a:gd name="connsiteY1211" fmla="*/ 140901 h 3832767"/>
                <a:gd name="connsiteX1212" fmla="*/ 3802724 w 4177355"/>
                <a:gd name="connsiteY1212" fmla="*/ 140165 h 3832767"/>
                <a:gd name="connsiteX1213" fmla="*/ 3806158 w 4177355"/>
                <a:gd name="connsiteY1213" fmla="*/ 138939 h 3832767"/>
                <a:gd name="connsiteX1214" fmla="*/ 3809714 w 4177355"/>
                <a:gd name="connsiteY1214" fmla="*/ 137344 h 3832767"/>
                <a:gd name="connsiteX1215" fmla="*/ 3813270 w 4177355"/>
                <a:gd name="connsiteY1215" fmla="*/ 135382 h 3832767"/>
                <a:gd name="connsiteX1216" fmla="*/ 3816704 w 4177355"/>
                <a:gd name="connsiteY1216" fmla="*/ 132930 h 3832767"/>
                <a:gd name="connsiteX1217" fmla="*/ 3822099 w 4177355"/>
                <a:gd name="connsiteY1217" fmla="*/ 127902 h 3832767"/>
                <a:gd name="connsiteX1218" fmla="*/ 3825165 w 4177355"/>
                <a:gd name="connsiteY1218" fmla="*/ 122997 h 3832767"/>
                <a:gd name="connsiteX1219" fmla="*/ 3825656 w 4177355"/>
                <a:gd name="connsiteY1219" fmla="*/ 118827 h 3832767"/>
                <a:gd name="connsiteX1220" fmla="*/ 3823448 w 4177355"/>
                <a:gd name="connsiteY1220" fmla="*/ 116007 h 3832767"/>
                <a:gd name="connsiteX1221" fmla="*/ 3821486 w 4177355"/>
                <a:gd name="connsiteY1221" fmla="*/ 115271 h 3832767"/>
                <a:gd name="connsiteX1222" fmla="*/ 3819034 w 4177355"/>
                <a:gd name="connsiteY1222" fmla="*/ 115026 h 3832767"/>
                <a:gd name="connsiteX1223" fmla="*/ 3816213 w 4177355"/>
                <a:gd name="connsiteY1223" fmla="*/ 115271 h 3832767"/>
                <a:gd name="connsiteX1224" fmla="*/ 3813147 w 4177355"/>
                <a:gd name="connsiteY1224" fmla="*/ 116007 h 3832767"/>
                <a:gd name="connsiteX1225" fmla="*/ 1472774 w 4177355"/>
                <a:gd name="connsiteY1225" fmla="*/ 773421 h 3832767"/>
                <a:gd name="connsiteX1226" fmla="*/ 1470812 w 4177355"/>
                <a:gd name="connsiteY1226" fmla="*/ 774157 h 3832767"/>
                <a:gd name="connsiteX1227" fmla="*/ 1468727 w 4177355"/>
                <a:gd name="connsiteY1227" fmla="*/ 775138 h 3832767"/>
                <a:gd name="connsiteX1228" fmla="*/ 1466520 w 4177355"/>
                <a:gd name="connsiteY1228" fmla="*/ 776487 h 3832767"/>
                <a:gd name="connsiteX1229" fmla="*/ 1464190 w 4177355"/>
                <a:gd name="connsiteY1229" fmla="*/ 778081 h 3832767"/>
                <a:gd name="connsiteX1230" fmla="*/ 1460020 w 4177355"/>
                <a:gd name="connsiteY1230" fmla="*/ 781882 h 3832767"/>
                <a:gd name="connsiteX1231" fmla="*/ 1456955 w 4177355"/>
                <a:gd name="connsiteY1231" fmla="*/ 785806 h 3832767"/>
                <a:gd name="connsiteX1232" fmla="*/ 1455238 w 4177355"/>
                <a:gd name="connsiteY1232" fmla="*/ 789363 h 3832767"/>
                <a:gd name="connsiteX1233" fmla="*/ 1455238 w 4177355"/>
                <a:gd name="connsiteY1233" fmla="*/ 792061 h 3832767"/>
                <a:gd name="connsiteX1234" fmla="*/ 1455974 w 4177355"/>
                <a:gd name="connsiteY1234" fmla="*/ 792919 h 3832767"/>
                <a:gd name="connsiteX1235" fmla="*/ 1457077 w 4177355"/>
                <a:gd name="connsiteY1235" fmla="*/ 793409 h 3832767"/>
                <a:gd name="connsiteX1236" fmla="*/ 1458549 w 4177355"/>
                <a:gd name="connsiteY1236" fmla="*/ 793409 h 3832767"/>
                <a:gd name="connsiteX1237" fmla="*/ 1460388 w 4177355"/>
                <a:gd name="connsiteY1237" fmla="*/ 793041 h 3832767"/>
                <a:gd name="connsiteX1238" fmla="*/ 1462350 w 4177355"/>
                <a:gd name="connsiteY1238" fmla="*/ 792306 h 3832767"/>
                <a:gd name="connsiteX1239" fmla="*/ 1464435 w 4177355"/>
                <a:gd name="connsiteY1239" fmla="*/ 791325 h 3832767"/>
                <a:gd name="connsiteX1240" fmla="*/ 1466642 w 4177355"/>
                <a:gd name="connsiteY1240" fmla="*/ 789976 h 3832767"/>
                <a:gd name="connsiteX1241" fmla="*/ 1468972 w 4177355"/>
                <a:gd name="connsiteY1241" fmla="*/ 788259 h 3832767"/>
                <a:gd name="connsiteX1242" fmla="*/ 1473264 w 4177355"/>
                <a:gd name="connsiteY1242" fmla="*/ 784457 h 3832767"/>
                <a:gd name="connsiteX1243" fmla="*/ 1476453 w 4177355"/>
                <a:gd name="connsiteY1243" fmla="*/ 780533 h 3832767"/>
                <a:gd name="connsiteX1244" fmla="*/ 1478169 w 4177355"/>
                <a:gd name="connsiteY1244" fmla="*/ 776977 h 3832767"/>
                <a:gd name="connsiteX1245" fmla="*/ 1478169 w 4177355"/>
                <a:gd name="connsiteY1245" fmla="*/ 774279 h 3832767"/>
                <a:gd name="connsiteX1246" fmla="*/ 1477434 w 4177355"/>
                <a:gd name="connsiteY1246" fmla="*/ 773421 h 3832767"/>
                <a:gd name="connsiteX1247" fmla="*/ 1476330 w 4177355"/>
                <a:gd name="connsiteY1247" fmla="*/ 772930 h 3832767"/>
                <a:gd name="connsiteX1248" fmla="*/ 1474858 w 4177355"/>
                <a:gd name="connsiteY1248" fmla="*/ 772930 h 3832767"/>
                <a:gd name="connsiteX1249" fmla="*/ 1473019 w 4177355"/>
                <a:gd name="connsiteY1249" fmla="*/ 773298 h 3832767"/>
                <a:gd name="connsiteX1250" fmla="*/ 3847361 w 4177355"/>
                <a:gd name="connsiteY1250" fmla="*/ 136731 h 3832767"/>
                <a:gd name="connsiteX1251" fmla="*/ 3844050 w 4177355"/>
                <a:gd name="connsiteY1251" fmla="*/ 137835 h 3832767"/>
                <a:gd name="connsiteX1252" fmla="*/ 3840616 w 4177355"/>
                <a:gd name="connsiteY1252" fmla="*/ 139307 h 3832767"/>
                <a:gd name="connsiteX1253" fmla="*/ 3837183 w 4177355"/>
                <a:gd name="connsiteY1253" fmla="*/ 141146 h 3832767"/>
                <a:gd name="connsiteX1254" fmla="*/ 3833872 w 4177355"/>
                <a:gd name="connsiteY1254" fmla="*/ 143353 h 3832767"/>
                <a:gd name="connsiteX1255" fmla="*/ 3828354 w 4177355"/>
                <a:gd name="connsiteY1255" fmla="*/ 148381 h 3832767"/>
                <a:gd name="connsiteX1256" fmla="*/ 3825042 w 4177355"/>
                <a:gd name="connsiteY1256" fmla="*/ 153286 h 3832767"/>
                <a:gd name="connsiteX1257" fmla="*/ 3824307 w 4177355"/>
                <a:gd name="connsiteY1257" fmla="*/ 157578 h 3832767"/>
                <a:gd name="connsiteX1258" fmla="*/ 3826269 w 4177355"/>
                <a:gd name="connsiteY1258" fmla="*/ 160644 h 3832767"/>
                <a:gd name="connsiteX1259" fmla="*/ 3828354 w 4177355"/>
                <a:gd name="connsiteY1259" fmla="*/ 161502 h 3832767"/>
                <a:gd name="connsiteX1260" fmla="*/ 3830929 w 4177355"/>
                <a:gd name="connsiteY1260" fmla="*/ 161870 h 3832767"/>
                <a:gd name="connsiteX1261" fmla="*/ 3833872 w 4177355"/>
                <a:gd name="connsiteY1261" fmla="*/ 161625 h 3832767"/>
                <a:gd name="connsiteX1262" fmla="*/ 3837183 w 4177355"/>
                <a:gd name="connsiteY1262" fmla="*/ 160889 h 3832767"/>
                <a:gd name="connsiteX1263" fmla="*/ 3840494 w 4177355"/>
                <a:gd name="connsiteY1263" fmla="*/ 159786 h 3832767"/>
                <a:gd name="connsiteX1264" fmla="*/ 3843927 w 4177355"/>
                <a:gd name="connsiteY1264" fmla="*/ 158314 h 3832767"/>
                <a:gd name="connsiteX1265" fmla="*/ 3847361 w 4177355"/>
                <a:gd name="connsiteY1265" fmla="*/ 156475 h 3832767"/>
                <a:gd name="connsiteX1266" fmla="*/ 3850672 w 4177355"/>
                <a:gd name="connsiteY1266" fmla="*/ 154267 h 3832767"/>
                <a:gd name="connsiteX1267" fmla="*/ 3856313 w 4177355"/>
                <a:gd name="connsiteY1267" fmla="*/ 149117 h 3832767"/>
                <a:gd name="connsiteX1268" fmla="*/ 3859624 w 4177355"/>
                <a:gd name="connsiteY1268" fmla="*/ 144089 h 3832767"/>
                <a:gd name="connsiteX1269" fmla="*/ 3860359 w 4177355"/>
                <a:gd name="connsiteY1269" fmla="*/ 139797 h 3832767"/>
                <a:gd name="connsiteX1270" fmla="*/ 3858275 w 4177355"/>
                <a:gd name="connsiteY1270" fmla="*/ 136731 h 3832767"/>
                <a:gd name="connsiteX1271" fmla="*/ 3856190 w 4177355"/>
                <a:gd name="connsiteY1271" fmla="*/ 135873 h 3832767"/>
                <a:gd name="connsiteX1272" fmla="*/ 3853615 w 4177355"/>
                <a:gd name="connsiteY1272" fmla="*/ 135628 h 3832767"/>
                <a:gd name="connsiteX1273" fmla="*/ 3850672 w 4177355"/>
                <a:gd name="connsiteY1273" fmla="*/ 135873 h 3832767"/>
                <a:gd name="connsiteX1274" fmla="*/ 3847361 w 4177355"/>
                <a:gd name="connsiteY1274" fmla="*/ 136609 h 3832767"/>
                <a:gd name="connsiteX1275" fmla="*/ 1427401 w 4177355"/>
                <a:gd name="connsiteY1275" fmla="*/ 808983 h 3832767"/>
                <a:gd name="connsiteX1276" fmla="*/ 1425439 w 4177355"/>
                <a:gd name="connsiteY1276" fmla="*/ 809719 h 3832767"/>
                <a:gd name="connsiteX1277" fmla="*/ 1423232 w 4177355"/>
                <a:gd name="connsiteY1277" fmla="*/ 810823 h 3832767"/>
                <a:gd name="connsiteX1278" fmla="*/ 1420902 w 4177355"/>
                <a:gd name="connsiteY1278" fmla="*/ 812172 h 3832767"/>
                <a:gd name="connsiteX1279" fmla="*/ 1418572 w 4177355"/>
                <a:gd name="connsiteY1279" fmla="*/ 813888 h 3832767"/>
                <a:gd name="connsiteX1280" fmla="*/ 1414402 w 4177355"/>
                <a:gd name="connsiteY1280" fmla="*/ 817813 h 3832767"/>
                <a:gd name="connsiteX1281" fmla="*/ 1411337 w 4177355"/>
                <a:gd name="connsiteY1281" fmla="*/ 821737 h 3832767"/>
                <a:gd name="connsiteX1282" fmla="*/ 1409742 w 4177355"/>
                <a:gd name="connsiteY1282" fmla="*/ 825293 h 3832767"/>
                <a:gd name="connsiteX1283" fmla="*/ 1409742 w 4177355"/>
                <a:gd name="connsiteY1283" fmla="*/ 827991 h 3832767"/>
                <a:gd name="connsiteX1284" fmla="*/ 1410478 w 4177355"/>
                <a:gd name="connsiteY1284" fmla="*/ 828727 h 3832767"/>
                <a:gd name="connsiteX1285" fmla="*/ 1411582 w 4177355"/>
                <a:gd name="connsiteY1285" fmla="*/ 829094 h 3832767"/>
                <a:gd name="connsiteX1286" fmla="*/ 1413054 w 4177355"/>
                <a:gd name="connsiteY1286" fmla="*/ 829094 h 3832767"/>
                <a:gd name="connsiteX1287" fmla="*/ 1414770 w 4177355"/>
                <a:gd name="connsiteY1287" fmla="*/ 828727 h 3832767"/>
                <a:gd name="connsiteX1288" fmla="*/ 1416732 w 4177355"/>
                <a:gd name="connsiteY1288" fmla="*/ 827991 h 3832767"/>
                <a:gd name="connsiteX1289" fmla="*/ 1418940 w 4177355"/>
                <a:gd name="connsiteY1289" fmla="*/ 826887 h 3832767"/>
                <a:gd name="connsiteX1290" fmla="*/ 1421270 w 4177355"/>
                <a:gd name="connsiteY1290" fmla="*/ 825416 h 3832767"/>
                <a:gd name="connsiteX1291" fmla="*/ 1423600 w 4177355"/>
                <a:gd name="connsiteY1291" fmla="*/ 823699 h 3832767"/>
                <a:gd name="connsiteX1292" fmla="*/ 1427769 w 4177355"/>
                <a:gd name="connsiteY1292" fmla="*/ 819775 h 3832767"/>
                <a:gd name="connsiteX1293" fmla="*/ 1430835 w 4177355"/>
                <a:gd name="connsiteY1293" fmla="*/ 815850 h 3832767"/>
                <a:gd name="connsiteX1294" fmla="*/ 1432429 w 4177355"/>
                <a:gd name="connsiteY1294" fmla="*/ 812417 h 3832767"/>
                <a:gd name="connsiteX1295" fmla="*/ 1432306 w 4177355"/>
                <a:gd name="connsiteY1295" fmla="*/ 809842 h 3832767"/>
                <a:gd name="connsiteX1296" fmla="*/ 1431570 w 4177355"/>
                <a:gd name="connsiteY1296" fmla="*/ 808983 h 3832767"/>
                <a:gd name="connsiteX1297" fmla="*/ 1430467 w 4177355"/>
                <a:gd name="connsiteY1297" fmla="*/ 808615 h 3832767"/>
                <a:gd name="connsiteX1298" fmla="*/ 1428995 w 4177355"/>
                <a:gd name="connsiteY1298" fmla="*/ 808615 h 3832767"/>
                <a:gd name="connsiteX1299" fmla="*/ 1427278 w 4177355"/>
                <a:gd name="connsiteY1299" fmla="*/ 808983 h 3832767"/>
                <a:gd name="connsiteX1300" fmla="*/ 3880225 w 4177355"/>
                <a:gd name="connsiteY1300" fmla="*/ 159295 h 3832767"/>
                <a:gd name="connsiteX1301" fmla="*/ 3877037 w 4177355"/>
                <a:gd name="connsiteY1301" fmla="*/ 160399 h 3832767"/>
                <a:gd name="connsiteX1302" fmla="*/ 3873726 w 4177355"/>
                <a:gd name="connsiteY1302" fmla="*/ 161870 h 3832767"/>
                <a:gd name="connsiteX1303" fmla="*/ 3870415 w 4177355"/>
                <a:gd name="connsiteY1303" fmla="*/ 163710 h 3832767"/>
                <a:gd name="connsiteX1304" fmla="*/ 3867227 w 4177355"/>
                <a:gd name="connsiteY1304" fmla="*/ 165794 h 3832767"/>
                <a:gd name="connsiteX1305" fmla="*/ 3861463 w 4177355"/>
                <a:gd name="connsiteY1305" fmla="*/ 170945 h 3832767"/>
                <a:gd name="connsiteX1306" fmla="*/ 3858030 w 4177355"/>
                <a:gd name="connsiteY1306" fmla="*/ 175973 h 3832767"/>
                <a:gd name="connsiteX1307" fmla="*/ 3857049 w 4177355"/>
                <a:gd name="connsiteY1307" fmla="*/ 180387 h 3832767"/>
                <a:gd name="connsiteX1308" fmla="*/ 3858888 w 4177355"/>
                <a:gd name="connsiteY1308" fmla="*/ 183576 h 3832767"/>
                <a:gd name="connsiteX1309" fmla="*/ 3860973 w 4177355"/>
                <a:gd name="connsiteY1309" fmla="*/ 184557 h 3832767"/>
                <a:gd name="connsiteX1310" fmla="*/ 3863670 w 4177355"/>
                <a:gd name="connsiteY1310" fmla="*/ 184924 h 3832767"/>
                <a:gd name="connsiteX1311" fmla="*/ 3866736 w 4177355"/>
                <a:gd name="connsiteY1311" fmla="*/ 184802 h 3832767"/>
                <a:gd name="connsiteX1312" fmla="*/ 3870170 w 4177355"/>
                <a:gd name="connsiteY1312" fmla="*/ 184066 h 3832767"/>
                <a:gd name="connsiteX1313" fmla="*/ 3873481 w 4177355"/>
                <a:gd name="connsiteY1313" fmla="*/ 182962 h 3832767"/>
                <a:gd name="connsiteX1314" fmla="*/ 3876792 w 4177355"/>
                <a:gd name="connsiteY1314" fmla="*/ 181491 h 3832767"/>
                <a:gd name="connsiteX1315" fmla="*/ 3880103 w 4177355"/>
                <a:gd name="connsiteY1315" fmla="*/ 179651 h 3832767"/>
                <a:gd name="connsiteX1316" fmla="*/ 3883414 w 4177355"/>
                <a:gd name="connsiteY1316" fmla="*/ 177444 h 3832767"/>
                <a:gd name="connsiteX1317" fmla="*/ 3889177 w 4177355"/>
                <a:gd name="connsiteY1317" fmla="*/ 172294 h 3832767"/>
                <a:gd name="connsiteX1318" fmla="*/ 3892611 w 4177355"/>
                <a:gd name="connsiteY1318" fmla="*/ 167266 h 3832767"/>
                <a:gd name="connsiteX1319" fmla="*/ 3893592 w 4177355"/>
                <a:gd name="connsiteY1319" fmla="*/ 162851 h 3832767"/>
                <a:gd name="connsiteX1320" fmla="*/ 3891752 w 4177355"/>
                <a:gd name="connsiteY1320" fmla="*/ 159663 h 3832767"/>
                <a:gd name="connsiteX1321" fmla="*/ 3889668 w 4177355"/>
                <a:gd name="connsiteY1321" fmla="*/ 158682 h 3832767"/>
                <a:gd name="connsiteX1322" fmla="*/ 3886970 w 4177355"/>
                <a:gd name="connsiteY1322" fmla="*/ 158314 h 3832767"/>
                <a:gd name="connsiteX1323" fmla="*/ 3883904 w 4177355"/>
                <a:gd name="connsiteY1323" fmla="*/ 158437 h 3832767"/>
                <a:gd name="connsiteX1324" fmla="*/ 3880471 w 4177355"/>
                <a:gd name="connsiteY1324" fmla="*/ 159172 h 3832767"/>
                <a:gd name="connsiteX1325" fmla="*/ 1382396 w 4177355"/>
                <a:gd name="connsiteY1325" fmla="*/ 845036 h 3832767"/>
                <a:gd name="connsiteX1326" fmla="*/ 1380312 w 4177355"/>
                <a:gd name="connsiteY1326" fmla="*/ 845772 h 3832767"/>
                <a:gd name="connsiteX1327" fmla="*/ 1377982 w 4177355"/>
                <a:gd name="connsiteY1327" fmla="*/ 846876 h 3832767"/>
                <a:gd name="connsiteX1328" fmla="*/ 1375529 w 4177355"/>
                <a:gd name="connsiteY1328" fmla="*/ 848347 h 3832767"/>
                <a:gd name="connsiteX1329" fmla="*/ 1373076 w 4177355"/>
                <a:gd name="connsiteY1329" fmla="*/ 850187 h 3832767"/>
                <a:gd name="connsiteX1330" fmla="*/ 1368907 w 4177355"/>
                <a:gd name="connsiteY1330" fmla="*/ 854111 h 3832767"/>
                <a:gd name="connsiteX1331" fmla="*/ 1365964 w 4177355"/>
                <a:gd name="connsiteY1331" fmla="*/ 858035 h 3832767"/>
                <a:gd name="connsiteX1332" fmla="*/ 1364492 w 4177355"/>
                <a:gd name="connsiteY1332" fmla="*/ 861468 h 3832767"/>
                <a:gd name="connsiteX1333" fmla="*/ 1364738 w 4177355"/>
                <a:gd name="connsiteY1333" fmla="*/ 864044 h 3832767"/>
                <a:gd name="connsiteX1334" fmla="*/ 1365473 w 4177355"/>
                <a:gd name="connsiteY1334" fmla="*/ 864779 h 3832767"/>
                <a:gd name="connsiteX1335" fmla="*/ 1366577 w 4177355"/>
                <a:gd name="connsiteY1335" fmla="*/ 865147 h 3832767"/>
                <a:gd name="connsiteX1336" fmla="*/ 1367926 w 4177355"/>
                <a:gd name="connsiteY1336" fmla="*/ 865147 h 3832767"/>
                <a:gd name="connsiteX1337" fmla="*/ 1369520 w 4177355"/>
                <a:gd name="connsiteY1337" fmla="*/ 864779 h 3832767"/>
                <a:gd name="connsiteX1338" fmla="*/ 1371605 w 4177355"/>
                <a:gd name="connsiteY1338" fmla="*/ 864044 h 3832767"/>
                <a:gd name="connsiteX1339" fmla="*/ 1373935 w 4177355"/>
                <a:gd name="connsiteY1339" fmla="*/ 862940 h 3832767"/>
                <a:gd name="connsiteX1340" fmla="*/ 1376387 w 4177355"/>
                <a:gd name="connsiteY1340" fmla="*/ 861468 h 3832767"/>
                <a:gd name="connsiteX1341" fmla="*/ 1378840 w 4177355"/>
                <a:gd name="connsiteY1341" fmla="*/ 859629 h 3832767"/>
                <a:gd name="connsiteX1342" fmla="*/ 1383009 w 4177355"/>
                <a:gd name="connsiteY1342" fmla="*/ 855705 h 3832767"/>
                <a:gd name="connsiteX1343" fmla="*/ 1385952 w 4177355"/>
                <a:gd name="connsiteY1343" fmla="*/ 851781 h 3832767"/>
                <a:gd name="connsiteX1344" fmla="*/ 1387424 w 4177355"/>
                <a:gd name="connsiteY1344" fmla="*/ 848347 h 3832767"/>
                <a:gd name="connsiteX1345" fmla="*/ 1387179 w 4177355"/>
                <a:gd name="connsiteY1345" fmla="*/ 845772 h 3832767"/>
                <a:gd name="connsiteX1346" fmla="*/ 1386443 w 4177355"/>
                <a:gd name="connsiteY1346" fmla="*/ 845036 h 3832767"/>
                <a:gd name="connsiteX1347" fmla="*/ 1385339 w 4177355"/>
                <a:gd name="connsiteY1347" fmla="*/ 844668 h 3832767"/>
                <a:gd name="connsiteX1348" fmla="*/ 1383990 w 4177355"/>
                <a:gd name="connsiteY1348" fmla="*/ 844668 h 3832767"/>
                <a:gd name="connsiteX1349" fmla="*/ 1382396 w 4177355"/>
                <a:gd name="connsiteY1349" fmla="*/ 845036 h 3832767"/>
                <a:gd name="connsiteX1350" fmla="*/ 3911986 w 4177355"/>
                <a:gd name="connsiteY1350" fmla="*/ 183821 h 3832767"/>
                <a:gd name="connsiteX1351" fmla="*/ 3908798 w 4177355"/>
                <a:gd name="connsiteY1351" fmla="*/ 184802 h 3832767"/>
                <a:gd name="connsiteX1352" fmla="*/ 3905610 w 4177355"/>
                <a:gd name="connsiteY1352" fmla="*/ 186151 h 3832767"/>
                <a:gd name="connsiteX1353" fmla="*/ 3902421 w 4177355"/>
                <a:gd name="connsiteY1353" fmla="*/ 187868 h 3832767"/>
                <a:gd name="connsiteX1354" fmla="*/ 3899233 w 4177355"/>
                <a:gd name="connsiteY1354" fmla="*/ 189952 h 3832767"/>
                <a:gd name="connsiteX1355" fmla="*/ 3893347 w 4177355"/>
                <a:gd name="connsiteY1355" fmla="*/ 194980 h 3832767"/>
                <a:gd name="connsiteX1356" fmla="*/ 3889668 w 4177355"/>
                <a:gd name="connsiteY1356" fmla="*/ 200130 h 3832767"/>
                <a:gd name="connsiteX1357" fmla="*/ 3888564 w 4177355"/>
                <a:gd name="connsiteY1357" fmla="*/ 204668 h 3832767"/>
                <a:gd name="connsiteX1358" fmla="*/ 3890281 w 4177355"/>
                <a:gd name="connsiteY1358" fmla="*/ 208101 h 3832767"/>
                <a:gd name="connsiteX1359" fmla="*/ 3892366 w 4177355"/>
                <a:gd name="connsiteY1359" fmla="*/ 209205 h 3832767"/>
                <a:gd name="connsiteX1360" fmla="*/ 3895064 w 4177355"/>
                <a:gd name="connsiteY1360" fmla="*/ 209696 h 3832767"/>
                <a:gd name="connsiteX1361" fmla="*/ 3898252 w 4177355"/>
                <a:gd name="connsiteY1361" fmla="*/ 209573 h 3832767"/>
                <a:gd name="connsiteX1362" fmla="*/ 3901808 w 4177355"/>
                <a:gd name="connsiteY1362" fmla="*/ 208837 h 3832767"/>
                <a:gd name="connsiteX1363" fmla="*/ 3904997 w 4177355"/>
                <a:gd name="connsiteY1363" fmla="*/ 207856 h 3832767"/>
                <a:gd name="connsiteX1364" fmla="*/ 3908185 w 4177355"/>
                <a:gd name="connsiteY1364" fmla="*/ 206507 h 3832767"/>
                <a:gd name="connsiteX1365" fmla="*/ 3911496 w 4177355"/>
                <a:gd name="connsiteY1365" fmla="*/ 204790 h 3832767"/>
                <a:gd name="connsiteX1366" fmla="*/ 3914684 w 4177355"/>
                <a:gd name="connsiteY1366" fmla="*/ 202706 h 3832767"/>
                <a:gd name="connsiteX1367" fmla="*/ 3920570 w 4177355"/>
                <a:gd name="connsiteY1367" fmla="*/ 197555 h 3832767"/>
                <a:gd name="connsiteX1368" fmla="*/ 3924249 w 4177355"/>
                <a:gd name="connsiteY1368" fmla="*/ 192405 h 3832767"/>
                <a:gd name="connsiteX1369" fmla="*/ 3925353 w 4177355"/>
                <a:gd name="connsiteY1369" fmla="*/ 187868 h 3832767"/>
                <a:gd name="connsiteX1370" fmla="*/ 3923636 w 4177355"/>
                <a:gd name="connsiteY1370" fmla="*/ 184434 h 3832767"/>
                <a:gd name="connsiteX1371" fmla="*/ 3921551 w 4177355"/>
                <a:gd name="connsiteY1371" fmla="*/ 183330 h 3832767"/>
                <a:gd name="connsiteX1372" fmla="*/ 3918853 w 4177355"/>
                <a:gd name="connsiteY1372" fmla="*/ 182840 h 3832767"/>
                <a:gd name="connsiteX1373" fmla="*/ 3915665 w 4177355"/>
                <a:gd name="connsiteY1373" fmla="*/ 182962 h 3832767"/>
                <a:gd name="connsiteX1374" fmla="*/ 3912109 w 4177355"/>
                <a:gd name="connsiteY1374" fmla="*/ 183698 h 3832767"/>
                <a:gd name="connsiteX1375" fmla="*/ 1337882 w 4177355"/>
                <a:gd name="connsiteY1375" fmla="*/ 881702 h 3832767"/>
                <a:gd name="connsiteX1376" fmla="*/ 1335675 w 4177355"/>
                <a:gd name="connsiteY1376" fmla="*/ 882438 h 3832767"/>
                <a:gd name="connsiteX1377" fmla="*/ 1333345 w 4177355"/>
                <a:gd name="connsiteY1377" fmla="*/ 883664 h 3832767"/>
                <a:gd name="connsiteX1378" fmla="*/ 1330892 w 4177355"/>
                <a:gd name="connsiteY1378" fmla="*/ 885259 h 3832767"/>
                <a:gd name="connsiteX1379" fmla="*/ 1328317 w 4177355"/>
                <a:gd name="connsiteY1379" fmla="*/ 887221 h 3832767"/>
                <a:gd name="connsiteX1380" fmla="*/ 1324270 w 4177355"/>
                <a:gd name="connsiteY1380" fmla="*/ 891145 h 3832767"/>
                <a:gd name="connsiteX1381" fmla="*/ 1321450 w 4177355"/>
                <a:gd name="connsiteY1381" fmla="*/ 895069 h 3832767"/>
                <a:gd name="connsiteX1382" fmla="*/ 1320101 w 4177355"/>
                <a:gd name="connsiteY1382" fmla="*/ 898502 h 3832767"/>
                <a:gd name="connsiteX1383" fmla="*/ 1320469 w 4177355"/>
                <a:gd name="connsiteY1383" fmla="*/ 900955 h 3832767"/>
                <a:gd name="connsiteX1384" fmla="*/ 1321204 w 4177355"/>
                <a:gd name="connsiteY1384" fmla="*/ 901568 h 3832767"/>
                <a:gd name="connsiteX1385" fmla="*/ 1322308 w 4177355"/>
                <a:gd name="connsiteY1385" fmla="*/ 901936 h 3832767"/>
                <a:gd name="connsiteX1386" fmla="*/ 1323657 w 4177355"/>
                <a:gd name="connsiteY1386" fmla="*/ 901936 h 3832767"/>
                <a:gd name="connsiteX1387" fmla="*/ 1325251 w 4177355"/>
                <a:gd name="connsiteY1387" fmla="*/ 901691 h 3832767"/>
                <a:gd name="connsiteX1388" fmla="*/ 1327458 w 4177355"/>
                <a:gd name="connsiteY1388" fmla="*/ 900955 h 3832767"/>
                <a:gd name="connsiteX1389" fmla="*/ 1329788 w 4177355"/>
                <a:gd name="connsiteY1389" fmla="*/ 899729 h 3832767"/>
                <a:gd name="connsiteX1390" fmla="*/ 1332241 w 4177355"/>
                <a:gd name="connsiteY1390" fmla="*/ 898134 h 3832767"/>
                <a:gd name="connsiteX1391" fmla="*/ 1334816 w 4177355"/>
                <a:gd name="connsiteY1391" fmla="*/ 896172 h 3832767"/>
                <a:gd name="connsiteX1392" fmla="*/ 1338863 w 4177355"/>
                <a:gd name="connsiteY1392" fmla="*/ 892248 h 3832767"/>
                <a:gd name="connsiteX1393" fmla="*/ 1341683 w 4177355"/>
                <a:gd name="connsiteY1393" fmla="*/ 888324 h 3832767"/>
                <a:gd name="connsiteX1394" fmla="*/ 1343032 w 4177355"/>
                <a:gd name="connsiteY1394" fmla="*/ 884891 h 3832767"/>
                <a:gd name="connsiteX1395" fmla="*/ 1342664 w 4177355"/>
                <a:gd name="connsiteY1395" fmla="*/ 882438 h 3832767"/>
                <a:gd name="connsiteX1396" fmla="*/ 1341929 w 4177355"/>
                <a:gd name="connsiteY1396" fmla="*/ 881825 h 3832767"/>
                <a:gd name="connsiteX1397" fmla="*/ 1340825 w 4177355"/>
                <a:gd name="connsiteY1397" fmla="*/ 881457 h 3832767"/>
                <a:gd name="connsiteX1398" fmla="*/ 1339476 w 4177355"/>
                <a:gd name="connsiteY1398" fmla="*/ 881457 h 3832767"/>
                <a:gd name="connsiteX1399" fmla="*/ 1337882 w 4177355"/>
                <a:gd name="connsiteY1399" fmla="*/ 881702 h 3832767"/>
                <a:gd name="connsiteX1400" fmla="*/ 3942030 w 4177355"/>
                <a:gd name="connsiteY1400" fmla="*/ 210186 h 3832767"/>
                <a:gd name="connsiteX1401" fmla="*/ 3938965 w 4177355"/>
                <a:gd name="connsiteY1401" fmla="*/ 211167 h 3832767"/>
                <a:gd name="connsiteX1402" fmla="*/ 3935899 w 4177355"/>
                <a:gd name="connsiteY1402" fmla="*/ 212516 h 3832767"/>
                <a:gd name="connsiteX1403" fmla="*/ 3932710 w 4177355"/>
                <a:gd name="connsiteY1403" fmla="*/ 214110 h 3832767"/>
                <a:gd name="connsiteX1404" fmla="*/ 3929645 w 4177355"/>
                <a:gd name="connsiteY1404" fmla="*/ 216072 h 3832767"/>
                <a:gd name="connsiteX1405" fmla="*/ 3923636 w 4177355"/>
                <a:gd name="connsiteY1405" fmla="*/ 221100 h 3832767"/>
                <a:gd name="connsiteX1406" fmla="*/ 3919712 w 4177355"/>
                <a:gd name="connsiteY1406" fmla="*/ 226250 h 3832767"/>
                <a:gd name="connsiteX1407" fmla="*/ 3918363 w 4177355"/>
                <a:gd name="connsiteY1407" fmla="*/ 230910 h 3832767"/>
                <a:gd name="connsiteX1408" fmla="*/ 3919835 w 4177355"/>
                <a:gd name="connsiteY1408" fmla="*/ 234589 h 3832767"/>
                <a:gd name="connsiteX1409" fmla="*/ 3921919 w 4177355"/>
                <a:gd name="connsiteY1409" fmla="*/ 235816 h 3832767"/>
                <a:gd name="connsiteX1410" fmla="*/ 3924740 w 4177355"/>
                <a:gd name="connsiteY1410" fmla="*/ 236429 h 3832767"/>
                <a:gd name="connsiteX1411" fmla="*/ 3928051 w 4177355"/>
                <a:gd name="connsiteY1411" fmla="*/ 236429 h 3832767"/>
                <a:gd name="connsiteX1412" fmla="*/ 3931852 w 4177355"/>
                <a:gd name="connsiteY1412" fmla="*/ 235693 h 3832767"/>
                <a:gd name="connsiteX1413" fmla="*/ 3934918 w 4177355"/>
                <a:gd name="connsiteY1413" fmla="*/ 234712 h 3832767"/>
                <a:gd name="connsiteX1414" fmla="*/ 3938106 w 4177355"/>
                <a:gd name="connsiteY1414" fmla="*/ 233363 h 3832767"/>
                <a:gd name="connsiteX1415" fmla="*/ 3941295 w 4177355"/>
                <a:gd name="connsiteY1415" fmla="*/ 231769 h 3832767"/>
                <a:gd name="connsiteX1416" fmla="*/ 3944360 w 4177355"/>
                <a:gd name="connsiteY1416" fmla="*/ 229807 h 3832767"/>
                <a:gd name="connsiteX1417" fmla="*/ 3950492 w 4177355"/>
                <a:gd name="connsiteY1417" fmla="*/ 224656 h 3832767"/>
                <a:gd name="connsiteX1418" fmla="*/ 3954416 w 4177355"/>
                <a:gd name="connsiteY1418" fmla="*/ 219506 h 3832767"/>
                <a:gd name="connsiteX1419" fmla="*/ 3955765 w 4177355"/>
                <a:gd name="connsiteY1419" fmla="*/ 214846 h 3832767"/>
                <a:gd name="connsiteX1420" fmla="*/ 3954293 w 4177355"/>
                <a:gd name="connsiteY1420" fmla="*/ 211290 h 3832767"/>
                <a:gd name="connsiteX1421" fmla="*/ 3952086 w 4177355"/>
                <a:gd name="connsiteY1421" fmla="*/ 210063 h 3832767"/>
                <a:gd name="connsiteX1422" fmla="*/ 3949265 w 4177355"/>
                <a:gd name="connsiteY1422" fmla="*/ 209450 h 3832767"/>
                <a:gd name="connsiteX1423" fmla="*/ 3945832 w 4177355"/>
                <a:gd name="connsiteY1423" fmla="*/ 209450 h 3832767"/>
                <a:gd name="connsiteX1424" fmla="*/ 3942030 w 4177355"/>
                <a:gd name="connsiteY1424" fmla="*/ 210186 h 3832767"/>
                <a:gd name="connsiteX1425" fmla="*/ 1293490 w 4177355"/>
                <a:gd name="connsiteY1425" fmla="*/ 918859 h 3832767"/>
                <a:gd name="connsiteX1426" fmla="*/ 1291283 w 4177355"/>
                <a:gd name="connsiteY1426" fmla="*/ 919595 h 3832767"/>
                <a:gd name="connsiteX1427" fmla="*/ 1288830 w 4177355"/>
                <a:gd name="connsiteY1427" fmla="*/ 920821 h 3832767"/>
                <a:gd name="connsiteX1428" fmla="*/ 1286255 w 4177355"/>
                <a:gd name="connsiteY1428" fmla="*/ 922415 h 3832767"/>
                <a:gd name="connsiteX1429" fmla="*/ 1283680 w 4177355"/>
                <a:gd name="connsiteY1429" fmla="*/ 924500 h 3832767"/>
                <a:gd name="connsiteX1430" fmla="*/ 1279633 w 4177355"/>
                <a:gd name="connsiteY1430" fmla="*/ 928424 h 3832767"/>
                <a:gd name="connsiteX1431" fmla="*/ 1276813 w 4177355"/>
                <a:gd name="connsiteY1431" fmla="*/ 932348 h 3832767"/>
                <a:gd name="connsiteX1432" fmla="*/ 1275586 w 4177355"/>
                <a:gd name="connsiteY1432" fmla="*/ 935659 h 3832767"/>
                <a:gd name="connsiteX1433" fmla="*/ 1276077 w 4177355"/>
                <a:gd name="connsiteY1433" fmla="*/ 938112 h 3832767"/>
                <a:gd name="connsiteX1434" fmla="*/ 1276813 w 4177355"/>
                <a:gd name="connsiteY1434" fmla="*/ 938725 h 3832767"/>
                <a:gd name="connsiteX1435" fmla="*/ 1277794 w 4177355"/>
                <a:gd name="connsiteY1435" fmla="*/ 938970 h 3832767"/>
                <a:gd name="connsiteX1436" fmla="*/ 1279020 w 4177355"/>
                <a:gd name="connsiteY1436" fmla="*/ 938970 h 3832767"/>
                <a:gd name="connsiteX1437" fmla="*/ 1280492 w 4177355"/>
                <a:gd name="connsiteY1437" fmla="*/ 938725 h 3832767"/>
                <a:gd name="connsiteX1438" fmla="*/ 1282699 w 4177355"/>
                <a:gd name="connsiteY1438" fmla="*/ 937989 h 3832767"/>
                <a:gd name="connsiteX1439" fmla="*/ 1285151 w 4177355"/>
                <a:gd name="connsiteY1439" fmla="*/ 936763 h 3832767"/>
                <a:gd name="connsiteX1440" fmla="*/ 1287727 w 4177355"/>
                <a:gd name="connsiteY1440" fmla="*/ 935168 h 3832767"/>
                <a:gd name="connsiteX1441" fmla="*/ 1290302 w 4177355"/>
                <a:gd name="connsiteY1441" fmla="*/ 933084 h 3832767"/>
                <a:gd name="connsiteX1442" fmla="*/ 1294349 w 4177355"/>
                <a:gd name="connsiteY1442" fmla="*/ 929160 h 3832767"/>
                <a:gd name="connsiteX1443" fmla="*/ 1297169 w 4177355"/>
                <a:gd name="connsiteY1443" fmla="*/ 925236 h 3832767"/>
                <a:gd name="connsiteX1444" fmla="*/ 1298395 w 4177355"/>
                <a:gd name="connsiteY1444" fmla="*/ 921925 h 3832767"/>
                <a:gd name="connsiteX1445" fmla="*/ 1297905 w 4177355"/>
                <a:gd name="connsiteY1445" fmla="*/ 919472 h 3832767"/>
                <a:gd name="connsiteX1446" fmla="*/ 1297169 w 4177355"/>
                <a:gd name="connsiteY1446" fmla="*/ 918859 h 3832767"/>
                <a:gd name="connsiteX1447" fmla="*/ 1296188 w 4177355"/>
                <a:gd name="connsiteY1447" fmla="*/ 918614 h 3832767"/>
                <a:gd name="connsiteX1448" fmla="*/ 1294962 w 4177355"/>
                <a:gd name="connsiteY1448" fmla="*/ 918614 h 3832767"/>
                <a:gd name="connsiteX1449" fmla="*/ 1293490 w 4177355"/>
                <a:gd name="connsiteY1449" fmla="*/ 918859 h 3832767"/>
                <a:gd name="connsiteX1450" fmla="*/ 3970480 w 4177355"/>
                <a:gd name="connsiteY1450" fmla="*/ 238391 h 3832767"/>
                <a:gd name="connsiteX1451" fmla="*/ 3967537 w 4177355"/>
                <a:gd name="connsiteY1451" fmla="*/ 239249 h 3832767"/>
                <a:gd name="connsiteX1452" fmla="*/ 3964594 w 4177355"/>
                <a:gd name="connsiteY1452" fmla="*/ 240475 h 3832767"/>
                <a:gd name="connsiteX1453" fmla="*/ 3961528 w 4177355"/>
                <a:gd name="connsiteY1453" fmla="*/ 241947 h 3832767"/>
                <a:gd name="connsiteX1454" fmla="*/ 3958463 w 4177355"/>
                <a:gd name="connsiteY1454" fmla="*/ 243786 h 3832767"/>
                <a:gd name="connsiteX1455" fmla="*/ 3952208 w 4177355"/>
                <a:gd name="connsiteY1455" fmla="*/ 248814 h 3832767"/>
                <a:gd name="connsiteX1456" fmla="*/ 3948039 w 4177355"/>
                <a:gd name="connsiteY1456" fmla="*/ 254087 h 3832767"/>
                <a:gd name="connsiteX1457" fmla="*/ 3946445 w 4177355"/>
                <a:gd name="connsiteY1457" fmla="*/ 258870 h 3832767"/>
                <a:gd name="connsiteX1458" fmla="*/ 3947671 w 4177355"/>
                <a:gd name="connsiteY1458" fmla="*/ 262671 h 3832767"/>
                <a:gd name="connsiteX1459" fmla="*/ 3949756 w 4177355"/>
                <a:gd name="connsiteY1459" fmla="*/ 264143 h 3832767"/>
                <a:gd name="connsiteX1460" fmla="*/ 3952699 w 4177355"/>
                <a:gd name="connsiteY1460" fmla="*/ 264756 h 3832767"/>
                <a:gd name="connsiteX1461" fmla="*/ 3956255 w 4177355"/>
                <a:gd name="connsiteY1461" fmla="*/ 264756 h 3832767"/>
                <a:gd name="connsiteX1462" fmla="*/ 3960180 w 4177355"/>
                <a:gd name="connsiteY1462" fmla="*/ 264020 h 3832767"/>
                <a:gd name="connsiteX1463" fmla="*/ 3963123 w 4177355"/>
                <a:gd name="connsiteY1463" fmla="*/ 263162 h 3832767"/>
                <a:gd name="connsiteX1464" fmla="*/ 3966188 w 4177355"/>
                <a:gd name="connsiteY1464" fmla="*/ 261935 h 3832767"/>
                <a:gd name="connsiteX1465" fmla="*/ 3969254 w 4177355"/>
                <a:gd name="connsiteY1465" fmla="*/ 260464 h 3832767"/>
                <a:gd name="connsiteX1466" fmla="*/ 3972320 w 4177355"/>
                <a:gd name="connsiteY1466" fmla="*/ 258625 h 3832767"/>
                <a:gd name="connsiteX1467" fmla="*/ 3978574 w 4177355"/>
                <a:gd name="connsiteY1467" fmla="*/ 253474 h 3832767"/>
                <a:gd name="connsiteX1468" fmla="*/ 3982743 w 4177355"/>
                <a:gd name="connsiteY1468" fmla="*/ 248201 h 3832767"/>
                <a:gd name="connsiteX1469" fmla="*/ 3984338 w 4177355"/>
                <a:gd name="connsiteY1469" fmla="*/ 243418 h 3832767"/>
                <a:gd name="connsiteX1470" fmla="*/ 3982988 w 4177355"/>
                <a:gd name="connsiteY1470" fmla="*/ 239617 h 3832767"/>
                <a:gd name="connsiteX1471" fmla="*/ 3980781 w 4177355"/>
                <a:gd name="connsiteY1471" fmla="*/ 238268 h 3832767"/>
                <a:gd name="connsiteX1472" fmla="*/ 3977838 w 4177355"/>
                <a:gd name="connsiteY1472" fmla="*/ 237655 h 3832767"/>
                <a:gd name="connsiteX1473" fmla="*/ 3974282 w 4177355"/>
                <a:gd name="connsiteY1473" fmla="*/ 237655 h 3832767"/>
                <a:gd name="connsiteX1474" fmla="*/ 3970358 w 4177355"/>
                <a:gd name="connsiteY1474" fmla="*/ 238391 h 3832767"/>
                <a:gd name="connsiteX1475" fmla="*/ 1249712 w 4177355"/>
                <a:gd name="connsiteY1475" fmla="*/ 956506 h 3832767"/>
                <a:gd name="connsiteX1476" fmla="*/ 1247382 w 4177355"/>
                <a:gd name="connsiteY1476" fmla="*/ 957364 h 3832767"/>
                <a:gd name="connsiteX1477" fmla="*/ 1244807 w 4177355"/>
                <a:gd name="connsiteY1477" fmla="*/ 958591 h 3832767"/>
                <a:gd name="connsiteX1478" fmla="*/ 1242109 w 4177355"/>
                <a:gd name="connsiteY1478" fmla="*/ 960307 h 3832767"/>
                <a:gd name="connsiteX1479" fmla="*/ 1239411 w 4177355"/>
                <a:gd name="connsiteY1479" fmla="*/ 962392 h 3832767"/>
                <a:gd name="connsiteX1480" fmla="*/ 1235487 w 4177355"/>
                <a:gd name="connsiteY1480" fmla="*/ 966439 h 3832767"/>
                <a:gd name="connsiteX1481" fmla="*/ 1232789 w 4177355"/>
                <a:gd name="connsiteY1481" fmla="*/ 970363 h 3832767"/>
                <a:gd name="connsiteX1482" fmla="*/ 1231563 w 4177355"/>
                <a:gd name="connsiteY1482" fmla="*/ 973674 h 3832767"/>
                <a:gd name="connsiteX1483" fmla="*/ 1232176 w 4177355"/>
                <a:gd name="connsiteY1483" fmla="*/ 976004 h 3832767"/>
                <a:gd name="connsiteX1484" fmla="*/ 1232912 w 4177355"/>
                <a:gd name="connsiteY1484" fmla="*/ 976494 h 3832767"/>
                <a:gd name="connsiteX1485" fmla="*/ 1233893 w 4177355"/>
                <a:gd name="connsiteY1485" fmla="*/ 976740 h 3832767"/>
                <a:gd name="connsiteX1486" fmla="*/ 1235119 w 4177355"/>
                <a:gd name="connsiteY1486" fmla="*/ 976740 h 3832767"/>
                <a:gd name="connsiteX1487" fmla="*/ 1236468 w 4177355"/>
                <a:gd name="connsiteY1487" fmla="*/ 976494 h 3832767"/>
                <a:gd name="connsiteX1488" fmla="*/ 1238798 w 4177355"/>
                <a:gd name="connsiteY1488" fmla="*/ 975636 h 3832767"/>
                <a:gd name="connsiteX1489" fmla="*/ 1241250 w 4177355"/>
                <a:gd name="connsiteY1489" fmla="*/ 974410 h 3832767"/>
                <a:gd name="connsiteX1490" fmla="*/ 1243948 w 4177355"/>
                <a:gd name="connsiteY1490" fmla="*/ 972693 h 3832767"/>
                <a:gd name="connsiteX1491" fmla="*/ 1246646 w 4177355"/>
                <a:gd name="connsiteY1491" fmla="*/ 970608 h 3832767"/>
                <a:gd name="connsiteX1492" fmla="*/ 1250570 w 4177355"/>
                <a:gd name="connsiteY1492" fmla="*/ 966561 h 3832767"/>
                <a:gd name="connsiteX1493" fmla="*/ 1253268 w 4177355"/>
                <a:gd name="connsiteY1493" fmla="*/ 962637 h 3832767"/>
                <a:gd name="connsiteX1494" fmla="*/ 1254494 w 4177355"/>
                <a:gd name="connsiteY1494" fmla="*/ 959326 h 3832767"/>
                <a:gd name="connsiteX1495" fmla="*/ 1253881 w 4177355"/>
                <a:gd name="connsiteY1495" fmla="*/ 956996 h 3832767"/>
                <a:gd name="connsiteX1496" fmla="*/ 1253145 w 4177355"/>
                <a:gd name="connsiteY1496" fmla="*/ 956506 h 3832767"/>
                <a:gd name="connsiteX1497" fmla="*/ 1252164 w 4177355"/>
                <a:gd name="connsiteY1497" fmla="*/ 956261 h 3832767"/>
                <a:gd name="connsiteX1498" fmla="*/ 1250938 w 4177355"/>
                <a:gd name="connsiteY1498" fmla="*/ 956261 h 3832767"/>
                <a:gd name="connsiteX1499" fmla="*/ 1249466 w 4177355"/>
                <a:gd name="connsiteY1499" fmla="*/ 956506 h 3832767"/>
                <a:gd name="connsiteX1500" fmla="*/ 3997336 w 4177355"/>
                <a:gd name="connsiteY1500" fmla="*/ 268680 h 3832767"/>
                <a:gd name="connsiteX1501" fmla="*/ 3994516 w 4177355"/>
                <a:gd name="connsiteY1501" fmla="*/ 269539 h 3832767"/>
                <a:gd name="connsiteX1502" fmla="*/ 3991573 w 4177355"/>
                <a:gd name="connsiteY1502" fmla="*/ 270642 h 3832767"/>
                <a:gd name="connsiteX1503" fmla="*/ 3988629 w 4177355"/>
                <a:gd name="connsiteY1503" fmla="*/ 272114 h 3832767"/>
                <a:gd name="connsiteX1504" fmla="*/ 3985686 w 4177355"/>
                <a:gd name="connsiteY1504" fmla="*/ 273830 h 3832767"/>
                <a:gd name="connsiteX1505" fmla="*/ 3979310 w 4177355"/>
                <a:gd name="connsiteY1505" fmla="*/ 278858 h 3832767"/>
                <a:gd name="connsiteX1506" fmla="*/ 3975018 w 4177355"/>
                <a:gd name="connsiteY1506" fmla="*/ 284131 h 3832767"/>
                <a:gd name="connsiteX1507" fmla="*/ 3973178 w 4177355"/>
                <a:gd name="connsiteY1507" fmla="*/ 289036 h 3832767"/>
                <a:gd name="connsiteX1508" fmla="*/ 3974282 w 4177355"/>
                <a:gd name="connsiteY1508" fmla="*/ 292961 h 3832767"/>
                <a:gd name="connsiteX1509" fmla="*/ 3976366 w 4177355"/>
                <a:gd name="connsiteY1509" fmla="*/ 294555 h 3832767"/>
                <a:gd name="connsiteX1510" fmla="*/ 3979310 w 4177355"/>
                <a:gd name="connsiteY1510" fmla="*/ 295291 h 3832767"/>
                <a:gd name="connsiteX1511" fmla="*/ 3982988 w 4177355"/>
                <a:gd name="connsiteY1511" fmla="*/ 295291 h 3832767"/>
                <a:gd name="connsiteX1512" fmla="*/ 3987158 w 4177355"/>
                <a:gd name="connsiteY1512" fmla="*/ 294555 h 3832767"/>
                <a:gd name="connsiteX1513" fmla="*/ 3989978 w 4177355"/>
                <a:gd name="connsiteY1513" fmla="*/ 293696 h 3832767"/>
                <a:gd name="connsiteX1514" fmla="*/ 3992921 w 4177355"/>
                <a:gd name="connsiteY1514" fmla="*/ 292593 h 3832767"/>
                <a:gd name="connsiteX1515" fmla="*/ 3995865 w 4177355"/>
                <a:gd name="connsiteY1515" fmla="*/ 291121 h 3832767"/>
                <a:gd name="connsiteX1516" fmla="*/ 3998808 w 4177355"/>
                <a:gd name="connsiteY1516" fmla="*/ 289404 h 3832767"/>
                <a:gd name="connsiteX1517" fmla="*/ 4005307 w 4177355"/>
                <a:gd name="connsiteY1517" fmla="*/ 284377 h 3832767"/>
                <a:gd name="connsiteX1518" fmla="*/ 4009599 w 4177355"/>
                <a:gd name="connsiteY1518" fmla="*/ 279104 h 3832767"/>
                <a:gd name="connsiteX1519" fmla="*/ 4011438 w 4177355"/>
                <a:gd name="connsiteY1519" fmla="*/ 274198 h 3832767"/>
                <a:gd name="connsiteX1520" fmla="*/ 4010335 w 4177355"/>
                <a:gd name="connsiteY1520" fmla="*/ 270274 h 3832767"/>
                <a:gd name="connsiteX1521" fmla="*/ 4008250 w 4177355"/>
                <a:gd name="connsiteY1521" fmla="*/ 268680 h 3832767"/>
                <a:gd name="connsiteX1522" fmla="*/ 4005307 w 4177355"/>
                <a:gd name="connsiteY1522" fmla="*/ 267944 h 3832767"/>
                <a:gd name="connsiteX1523" fmla="*/ 4001628 w 4177355"/>
                <a:gd name="connsiteY1523" fmla="*/ 267944 h 3832767"/>
                <a:gd name="connsiteX1524" fmla="*/ 3997459 w 4177355"/>
                <a:gd name="connsiteY1524" fmla="*/ 268680 h 3832767"/>
                <a:gd name="connsiteX1525" fmla="*/ 1206424 w 4177355"/>
                <a:gd name="connsiteY1525" fmla="*/ 994644 h 3832767"/>
                <a:gd name="connsiteX1526" fmla="*/ 1204094 w 4177355"/>
                <a:gd name="connsiteY1526" fmla="*/ 995502 h 3832767"/>
                <a:gd name="connsiteX1527" fmla="*/ 1201519 w 4177355"/>
                <a:gd name="connsiteY1527" fmla="*/ 996851 h 3832767"/>
                <a:gd name="connsiteX1528" fmla="*/ 1198821 w 4177355"/>
                <a:gd name="connsiteY1528" fmla="*/ 998690 h 3832767"/>
                <a:gd name="connsiteX1529" fmla="*/ 1196123 w 4177355"/>
                <a:gd name="connsiteY1529" fmla="*/ 1000898 h 3832767"/>
                <a:gd name="connsiteX1530" fmla="*/ 1192199 w 4177355"/>
                <a:gd name="connsiteY1530" fmla="*/ 1004944 h 3832767"/>
                <a:gd name="connsiteX1531" fmla="*/ 1189624 w 4177355"/>
                <a:gd name="connsiteY1531" fmla="*/ 1008869 h 3832767"/>
                <a:gd name="connsiteX1532" fmla="*/ 1188520 w 4177355"/>
                <a:gd name="connsiteY1532" fmla="*/ 1012180 h 3832767"/>
                <a:gd name="connsiteX1533" fmla="*/ 1189133 w 4177355"/>
                <a:gd name="connsiteY1533" fmla="*/ 1014387 h 3832767"/>
                <a:gd name="connsiteX1534" fmla="*/ 1189869 w 4177355"/>
                <a:gd name="connsiteY1534" fmla="*/ 1014877 h 3832767"/>
                <a:gd name="connsiteX1535" fmla="*/ 1190850 w 4177355"/>
                <a:gd name="connsiteY1535" fmla="*/ 1015123 h 3832767"/>
                <a:gd name="connsiteX1536" fmla="*/ 1192076 w 4177355"/>
                <a:gd name="connsiteY1536" fmla="*/ 1015123 h 3832767"/>
                <a:gd name="connsiteX1537" fmla="*/ 1193425 w 4177355"/>
                <a:gd name="connsiteY1537" fmla="*/ 1014877 h 3832767"/>
                <a:gd name="connsiteX1538" fmla="*/ 1195755 w 4177355"/>
                <a:gd name="connsiteY1538" fmla="*/ 1014019 h 3832767"/>
                <a:gd name="connsiteX1539" fmla="*/ 1198330 w 4177355"/>
                <a:gd name="connsiteY1539" fmla="*/ 1012670 h 3832767"/>
                <a:gd name="connsiteX1540" fmla="*/ 1201028 w 4177355"/>
                <a:gd name="connsiteY1540" fmla="*/ 1010831 h 3832767"/>
                <a:gd name="connsiteX1541" fmla="*/ 1203849 w 4177355"/>
                <a:gd name="connsiteY1541" fmla="*/ 1008623 h 3832767"/>
                <a:gd name="connsiteX1542" fmla="*/ 1207773 w 4177355"/>
                <a:gd name="connsiteY1542" fmla="*/ 1004576 h 3832767"/>
                <a:gd name="connsiteX1543" fmla="*/ 1210348 w 4177355"/>
                <a:gd name="connsiteY1543" fmla="*/ 1000652 h 3832767"/>
                <a:gd name="connsiteX1544" fmla="*/ 1211451 w 4177355"/>
                <a:gd name="connsiteY1544" fmla="*/ 997341 h 3832767"/>
                <a:gd name="connsiteX1545" fmla="*/ 1210716 w 4177355"/>
                <a:gd name="connsiteY1545" fmla="*/ 995134 h 3832767"/>
                <a:gd name="connsiteX1546" fmla="*/ 1209980 w 4177355"/>
                <a:gd name="connsiteY1546" fmla="*/ 994644 h 3832767"/>
                <a:gd name="connsiteX1547" fmla="*/ 1208999 w 4177355"/>
                <a:gd name="connsiteY1547" fmla="*/ 994398 h 3832767"/>
                <a:gd name="connsiteX1548" fmla="*/ 1207773 w 4177355"/>
                <a:gd name="connsiteY1548" fmla="*/ 994398 h 3832767"/>
                <a:gd name="connsiteX1549" fmla="*/ 1206424 w 4177355"/>
                <a:gd name="connsiteY1549" fmla="*/ 994644 h 3832767"/>
                <a:gd name="connsiteX1550" fmla="*/ 4022475 w 4177355"/>
                <a:gd name="connsiteY1550" fmla="*/ 300809 h 3832767"/>
                <a:gd name="connsiteX1551" fmla="*/ 4019777 w 4177355"/>
                <a:gd name="connsiteY1551" fmla="*/ 301667 h 3832767"/>
                <a:gd name="connsiteX1552" fmla="*/ 4016957 w 4177355"/>
                <a:gd name="connsiteY1552" fmla="*/ 302771 h 3832767"/>
                <a:gd name="connsiteX1553" fmla="*/ 4014136 w 4177355"/>
                <a:gd name="connsiteY1553" fmla="*/ 304120 h 3832767"/>
                <a:gd name="connsiteX1554" fmla="*/ 4011316 w 4177355"/>
                <a:gd name="connsiteY1554" fmla="*/ 305714 h 3832767"/>
                <a:gd name="connsiteX1555" fmla="*/ 4004694 w 4177355"/>
                <a:gd name="connsiteY1555" fmla="*/ 310742 h 3832767"/>
                <a:gd name="connsiteX1556" fmla="*/ 4000156 w 4177355"/>
                <a:gd name="connsiteY1556" fmla="*/ 316137 h 3832767"/>
                <a:gd name="connsiteX1557" fmla="*/ 3998194 w 4177355"/>
                <a:gd name="connsiteY1557" fmla="*/ 321165 h 3832767"/>
                <a:gd name="connsiteX1558" fmla="*/ 3999053 w 4177355"/>
                <a:gd name="connsiteY1558" fmla="*/ 325335 h 3832767"/>
                <a:gd name="connsiteX1559" fmla="*/ 4001138 w 4177355"/>
                <a:gd name="connsiteY1559" fmla="*/ 327051 h 3832767"/>
                <a:gd name="connsiteX1560" fmla="*/ 4004203 w 4177355"/>
                <a:gd name="connsiteY1560" fmla="*/ 327910 h 3832767"/>
                <a:gd name="connsiteX1561" fmla="*/ 4008005 w 4177355"/>
                <a:gd name="connsiteY1561" fmla="*/ 327910 h 3832767"/>
                <a:gd name="connsiteX1562" fmla="*/ 4012297 w 4177355"/>
                <a:gd name="connsiteY1562" fmla="*/ 327174 h 3832767"/>
                <a:gd name="connsiteX1563" fmla="*/ 4014995 w 4177355"/>
                <a:gd name="connsiteY1563" fmla="*/ 326316 h 3832767"/>
                <a:gd name="connsiteX1564" fmla="*/ 4017815 w 4177355"/>
                <a:gd name="connsiteY1564" fmla="*/ 325212 h 3832767"/>
                <a:gd name="connsiteX1565" fmla="*/ 4020636 w 4177355"/>
                <a:gd name="connsiteY1565" fmla="*/ 323863 h 3832767"/>
                <a:gd name="connsiteX1566" fmla="*/ 4023456 w 4177355"/>
                <a:gd name="connsiteY1566" fmla="*/ 322269 h 3832767"/>
                <a:gd name="connsiteX1567" fmla="*/ 4030078 w 4177355"/>
                <a:gd name="connsiteY1567" fmla="*/ 317241 h 3832767"/>
                <a:gd name="connsiteX1568" fmla="*/ 4034615 w 4177355"/>
                <a:gd name="connsiteY1568" fmla="*/ 311845 h 3832767"/>
                <a:gd name="connsiteX1569" fmla="*/ 4036577 w 4177355"/>
                <a:gd name="connsiteY1569" fmla="*/ 306818 h 3832767"/>
                <a:gd name="connsiteX1570" fmla="*/ 4035596 w 4177355"/>
                <a:gd name="connsiteY1570" fmla="*/ 302648 h 3832767"/>
                <a:gd name="connsiteX1571" fmla="*/ 4033512 w 4177355"/>
                <a:gd name="connsiteY1571" fmla="*/ 300931 h 3832767"/>
                <a:gd name="connsiteX1572" fmla="*/ 4030446 w 4177355"/>
                <a:gd name="connsiteY1572" fmla="*/ 300073 h 3832767"/>
                <a:gd name="connsiteX1573" fmla="*/ 4026644 w 4177355"/>
                <a:gd name="connsiteY1573" fmla="*/ 300073 h 3832767"/>
                <a:gd name="connsiteX1574" fmla="*/ 4022352 w 4177355"/>
                <a:gd name="connsiteY1574" fmla="*/ 300809 h 3832767"/>
                <a:gd name="connsiteX1575" fmla="*/ 1163504 w 4177355"/>
                <a:gd name="connsiteY1575" fmla="*/ 1033394 h 3832767"/>
                <a:gd name="connsiteX1576" fmla="*/ 1161051 w 4177355"/>
                <a:gd name="connsiteY1576" fmla="*/ 1034253 h 3832767"/>
                <a:gd name="connsiteX1577" fmla="*/ 1158353 w 4177355"/>
                <a:gd name="connsiteY1577" fmla="*/ 1035602 h 3832767"/>
                <a:gd name="connsiteX1578" fmla="*/ 1155533 w 4177355"/>
                <a:gd name="connsiteY1578" fmla="*/ 1037441 h 3832767"/>
                <a:gd name="connsiteX1579" fmla="*/ 1152712 w 4177355"/>
                <a:gd name="connsiteY1579" fmla="*/ 1039771 h 3832767"/>
                <a:gd name="connsiteX1580" fmla="*/ 1148911 w 4177355"/>
                <a:gd name="connsiteY1580" fmla="*/ 1043818 h 3832767"/>
                <a:gd name="connsiteX1581" fmla="*/ 1146458 w 4177355"/>
                <a:gd name="connsiteY1581" fmla="*/ 1047742 h 3832767"/>
                <a:gd name="connsiteX1582" fmla="*/ 1145477 w 4177355"/>
                <a:gd name="connsiteY1582" fmla="*/ 1050930 h 3832767"/>
                <a:gd name="connsiteX1583" fmla="*/ 1146213 w 4177355"/>
                <a:gd name="connsiteY1583" fmla="*/ 1053138 h 3832767"/>
                <a:gd name="connsiteX1584" fmla="*/ 1146949 w 4177355"/>
                <a:gd name="connsiteY1584" fmla="*/ 1053628 h 3832767"/>
                <a:gd name="connsiteX1585" fmla="*/ 1147930 w 4177355"/>
                <a:gd name="connsiteY1585" fmla="*/ 1053873 h 3832767"/>
                <a:gd name="connsiteX1586" fmla="*/ 1149033 w 4177355"/>
                <a:gd name="connsiteY1586" fmla="*/ 1053873 h 3832767"/>
                <a:gd name="connsiteX1587" fmla="*/ 1150260 w 4177355"/>
                <a:gd name="connsiteY1587" fmla="*/ 1053628 h 3832767"/>
                <a:gd name="connsiteX1588" fmla="*/ 1152712 w 4177355"/>
                <a:gd name="connsiteY1588" fmla="*/ 1052770 h 3832767"/>
                <a:gd name="connsiteX1589" fmla="*/ 1155410 w 4177355"/>
                <a:gd name="connsiteY1589" fmla="*/ 1051298 h 3832767"/>
                <a:gd name="connsiteX1590" fmla="*/ 1158231 w 4177355"/>
                <a:gd name="connsiteY1590" fmla="*/ 1049336 h 3832767"/>
                <a:gd name="connsiteX1591" fmla="*/ 1161051 w 4177355"/>
                <a:gd name="connsiteY1591" fmla="*/ 1047006 h 3832767"/>
                <a:gd name="connsiteX1592" fmla="*/ 1164852 w 4177355"/>
                <a:gd name="connsiteY1592" fmla="*/ 1042959 h 3832767"/>
                <a:gd name="connsiteX1593" fmla="*/ 1167305 w 4177355"/>
                <a:gd name="connsiteY1593" fmla="*/ 1039158 h 3832767"/>
                <a:gd name="connsiteX1594" fmla="*/ 1168286 w 4177355"/>
                <a:gd name="connsiteY1594" fmla="*/ 1035969 h 3832767"/>
                <a:gd name="connsiteX1595" fmla="*/ 1167550 w 4177355"/>
                <a:gd name="connsiteY1595" fmla="*/ 1033762 h 3832767"/>
                <a:gd name="connsiteX1596" fmla="*/ 1166815 w 4177355"/>
                <a:gd name="connsiteY1596" fmla="*/ 1033272 h 3832767"/>
                <a:gd name="connsiteX1597" fmla="*/ 1165834 w 4177355"/>
                <a:gd name="connsiteY1597" fmla="*/ 1033026 h 3832767"/>
                <a:gd name="connsiteX1598" fmla="*/ 1164730 w 4177355"/>
                <a:gd name="connsiteY1598" fmla="*/ 1033026 h 3832767"/>
                <a:gd name="connsiteX1599" fmla="*/ 1163504 w 4177355"/>
                <a:gd name="connsiteY1599" fmla="*/ 1033272 h 3832767"/>
                <a:gd name="connsiteX1600" fmla="*/ 4045652 w 4177355"/>
                <a:gd name="connsiteY1600" fmla="*/ 334900 h 3832767"/>
                <a:gd name="connsiteX1601" fmla="*/ 4043077 w 4177355"/>
                <a:gd name="connsiteY1601" fmla="*/ 335636 h 3832767"/>
                <a:gd name="connsiteX1602" fmla="*/ 4040379 w 4177355"/>
                <a:gd name="connsiteY1602" fmla="*/ 336617 h 3832767"/>
                <a:gd name="connsiteX1603" fmla="*/ 4037681 w 4177355"/>
                <a:gd name="connsiteY1603" fmla="*/ 337843 h 3832767"/>
                <a:gd name="connsiteX1604" fmla="*/ 4034983 w 4177355"/>
                <a:gd name="connsiteY1604" fmla="*/ 339314 h 3832767"/>
                <a:gd name="connsiteX1605" fmla="*/ 4028116 w 4177355"/>
                <a:gd name="connsiteY1605" fmla="*/ 344342 h 3832767"/>
                <a:gd name="connsiteX1606" fmla="*/ 4023333 w 4177355"/>
                <a:gd name="connsiteY1606" fmla="*/ 349738 h 3832767"/>
                <a:gd name="connsiteX1607" fmla="*/ 4021126 w 4177355"/>
                <a:gd name="connsiteY1607" fmla="*/ 354888 h 3832767"/>
                <a:gd name="connsiteX1608" fmla="*/ 4021862 w 4177355"/>
                <a:gd name="connsiteY1608" fmla="*/ 359180 h 3832767"/>
                <a:gd name="connsiteX1609" fmla="*/ 4023946 w 4177355"/>
                <a:gd name="connsiteY1609" fmla="*/ 361142 h 3832767"/>
                <a:gd name="connsiteX1610" fmla="*/ 4027012 w 4177355"/>
                <a:gd name="connsiteY1610" fmla="*/ 362123 h 3832767"/>
                <a:gd name="connsiteX1611" fmla="*/ 4030936 w 4177355"/>
                <a:gd name="connsiteY1611" fmla="*/ 362246 h 3832767"/>
                <a:gd name="connsiteX1612" fmla="*/ 4035474 w 4177355"/>
                <a:gd name="connsiteY1612" fmla="*/ 361510 h 3832767"/>
                <a:gd name="connsiteX1613" fmla="*/ 4038049 w 4177355"/>
                <a:gd name="connsiteY1613" fmla="*/ 360774 h 3832767"/>
                <a:gd name="connsiteX1614" fmla="*/ 4040747 w 4177355"/>
                <a:gd name="connsiteY1614" fmla="*/ 359793 h 3832767"/>
                <a:gd name="connsiteX1615" fmla="*/ 4043444 w 4177355"/>
                <a:gd name="connsiteY1615" fmla="*/ 358567 h 3832767"/>
                <a:gd name="connsiteX1616" fmla="*/ 4046142 w 4177355"/>
                <a:gd name="connsiteY1616" fmla="*/ 357096 h 3832767"/>
                <a:gd name="connsiteX1617" fmla="*/ 4053009 w 4177355"/>
                <a:gd name="connsiteY1617" fmla="*/ 352068 h 3832767"/>
                <a:gd name="connsiteX1618" fmla="*/ 4057792 w 4177355"/>
                <a:gd name="connsiteY1618" fmla="*/ 346672 h 3832767"/>
                <a:gd name="connsiteX1619" fmla="*/ 4059999 w 4177355"/>
                <a:gd name="connsiteY1619" fmla="*/ 341522 h 3832767"/>
                <a:gd name="connsiteX1620" fmla="*/ 4059264 w 4177355"/>
                <a:gd name="connsiteY1620" fmla="*/ 337230 h 3832767"/>
                <a:gd name="connsiteX1621" fmla="*/ 4057179 w 4177355"/>
                <a:gd name="connsiteY1621" fmla="*/ 335390 h 3832767"/>
                <a:gd name="connsiteX1622" fmla="*/ 4054113 w 4177355"/>
                <a:gd name="connsiteY1622" fmla="*/ 334409 h 3832767"/>
                <a:gd name="connsiteX1623" fmla="*/ 4050189 w 4177355"/>
                <a:gd name="connsiteY1623" fmla="*/ 334409 h 3832767"/>
                <a:gd name="connsiteX1624" fmla="*/ 4045652 w 4177355"/>
                <a:gd name="connsiteY1624" fmla="*/ 335145 h 3832767"/>
                <a:gd name="connsiteX1625" fmla="*/ 1121074 w 4177355"/>
                <a:gd name="connsiteY1625" fmla="*/ 1072513 h 3832767"/>
                <a:gd name="connsiteX1626" fmla="*/ 1118621 w 4177355"/>
                <a:gd name="connsiteY1626" fmla="*/ 1073371 h 3832767"/>
                <a:gd name="connsiteX1627" fmla="*/ 1115924 w 4177355"/>
                <a:gd name="connsiteY1627" fmla="*/ 1074843 h 3832767"/>
                <a:gd name="connsiteX1628" fmla="*/ 1113103 w 4177355"/>
                <a:gd name="connsiteY1628" fmla="*/ 1076805 h 3832767"/>
                <a:gd name="connsiteX1629" fmla="*/ 1110283 w 4177355"/>
                <a:gd name="connsiteY1629" fmla="*/ 1079257 h 3832767"/>
                <a:gd name="connsiteX1630" fmla="*/ 1106481 w 4177355"/>
                <a:gd name="connsiteY1630" fmla="*/ 1083304 h 3832767"/>
                <a:gd name="connsiteX1631" fmla="*/ 1104029 w 4177355"/>
                <a:gd name="connsiteY1631" fmla="*/ 1087106 h 3832767"/>
                <a:gd name="connsiteX1632" fmla="*/ 1103170 w 4177355"/>
                <a:gd name="connsiteY1632" fmla="*/ 1090294 h 3832767"/>
                <a:gd name="connsiteX1633" fmla="*/ 1104029 w 4177355"/>
                <a:gd name="connsiteY1633" fmla="*/ 1092379 h 3832767"/>
                <a:gd name="connsiteX1634" fmla="*/ 1104764 w 4177355"/>
                <a:gd name="connsiteY1634" fmla="*/ 1092747 h 3832767"/>
                <a:gd name="connsiteX1635" fmla="*/ 1105623 w 4177355"/>
                <a:gd name="connsiteY1635" fmla="*/ 1092869 h 3832767"/>
                <a:gd name="connsiteX1636" fmla="*/ 1106726 w 4177355"/>
                <a:gd name="connsiteY1636" fmla="*/ 1092869 h 3832767"/>
                <a:gd name="connsiteX1637" fmla="*/ 1107953 w 4177355"/>
                <a:gd name="connsiteY1637" fmla="*/ 1092624 h 3832767"/>
                <a:gd name="connsiteX1638" fmla="*/ 1110405 w 4177355"/>
                <a:gd name="connsiteY1638" fmla="*/ 1091766 h 3832767"/>
                <a:gd name="connsiteX1639" fmla="*/ 1113226 w 4177355"/>
                <a:gd name="connsiteY1639" fmla="*/ 1090294 h 3832767"/>
                <a:gd name="connsiteX1640" fmla="*/ 1116169 w 4177355"/>
                <a:gd name="connsiteY1640" fmla="*/ 1088332 h 3832767"/>
                <a:gd name="connsiteX1641" fmla="*/ 1119112 w 4177355"/>
                <a:gd name="connsiteY1641" fmla="*/ 1085880 h 3832767"/>
                <a:gd name="connsiteX1642" fmla="*/ 1122913 w 4177355"/>
                <a:gd name="connsiteY1642" fmla="*/ 1081833 h 3832767"/>
                <a:gd name="connsiteX1643" fmla="*/ 1125366 w 4177355"/>
                <a:gd name="connsiteY1643" fmla="*/ 1078031 h 3832767"/>
                <a:gd name="connsiteX1644" fmla="*/ 1126224 w 4177355"/>
                <a:gd name="connsiteY1644" fmla="*/ 1074843 h 3832767"/>
                <a:gd name="connsiteX1645" fmla="*/ 1125366 w 4177355"/>
                <a:gd name="connsiteY1645" fmla="*/ 1072758 h 3832767"/>
                <a:gd name="connsiteX1646" fmla="*/ 1124630 w 4177355"/>
                <a:gd name="connsiteY1646" fmla="*/ 1072390 h 3832767"/>
                <a:gd name="connsiteX1647" fmla="*/ 1123772 w 4177355"/>
                <a:gd name="connsiteY1647" fmla="*/ 1072268 h 3832767"/>
                <a:gd name="connsiteX1648" fmla="*/ 1122668 w 4177355"/>
                <a:gd name="connsiteY1648" fmla="*/ 1072268 h 3832767"/>
                <a:gd name="connsiteX1649" fmla="*/ 1121442 w 4177355"/>
                <a:gd name="connsiteY1649" fmla="*/ 1072513 h 3832767"/>
                <a:gd name="connsiteX1650" fmla="*/ 4067112 w 4177355"/>
                <a:gd name="connsiteY1650" fmla="*/ 371075 h 3832767"/>
                <a:gd name="connsiteX1651" fmla="*/ 4064659 w 4177355"/>
                <a:gd name="connsiteY1651" fmla="*/ 371811 h 3832767"/>
                <a:gd name="connsiteX1652" fmla="*/ 4062084 w 4177355"/>
                <a:gd name="connsiteY1652" fmla="*/ 372792 h 3832767"/>
                <a:gd name="connsiteX1653" fmla="*/ 4059509 w 4177355"/>
                <a:gd name="connsiteY1653" fmla="*/ 373896 h 3832767"/>
                <a:gd name="connsiteX1654" fmla="*/ 4056934 w 4177355"/>
                <a:gd name="connsiteY1654" fmla="*/ 375245 h 3832767"/>
                <a:gd name="connsiteX1655" fmla="*/ 4049944 w 4177355"/>
                <a:gd name="connsiteY1655" fmla="*/ 380272 h 3832767"/>
                <a:gd name="connsiteX1656" fmla="*/ 4044916 w 4177355"/>
                <a:gd name="connsiteY1656" fmla="*/ 385668 h 3832767"/>
                <a:gd name="connsiteX1657" fmla="*/ 4042464 w 4177355"/>
                <a:gd name="connsiteY1657" fmla="*/ 390941 h 3832767"/>
                <a:gd name="connsiteX1658" fmla="*/ 4042954 w 4177355"/>
                <a:gd name="connsiteY1658" fmla="*/ 395356 h 3832767"/>
                <a:gd name="connsiteX1659" fmla="*/ 4045039 w 4177355"/>
                <a:gd name="connsiteY1659" fmla="*/ 397441 h 3832767"/>
                <a:gd name="connsiteX1660" fmla="*/ 4048227 w 4177355"/>
                <a:gd name="connsiteY1660" fmla="*/ 398544 h 3832767"/>
                <a:gd name="connsiteX1661" fmla="*/ 4052274 w 4177355"/>
                <a:gd name="connsiteY1661" fmla="*/ 398789 h 3832767"/>
                <a:gd name="connsiteX1662" fmla="*/ 4056934 w 4177355"/>
                <a:gd name="connsiteY1662" fmla="*/ 398054 h 3832767"/>
                <a:gd name="connsiteX1663" fmla="*/ 4059386 w 4177355"/>
                <a:gd name="connsiteY1663" fmla="*/ 397318 h 3832767"/>
                <a:gd name="connsiteX1664" fmla="*/ 4061962 w 4177355"/>
                <a:gd name="connsiteY1664" fmla="*/ 396337 h 3832767"/>
                <a:gd name="connsiteX1665" fmla="*/ 4064537 w 4177355"/>
                <a:gd name="connsiteY1665" fmla="*/ 395233 h 3832767"/>
                <a:gd name="connsiteX1666" fmla="*/ 4067112 w 4177355"/>
                <a:gd name="connsiteY1666" fmla="*/ 393884 h 3832767"/>
                <a:gd name="connsiteX1667" fmla="*/ 4074224 w 4177355"/>
                <a:gd name="connsiteY1667" fmla="*/ 388856 h 3832767"/>
                <a:gd name="connsiteX1668" fmla="*/ 4079252 w 4177355"/>
                <a:gd name="connsiteY1668" fmla="*/ 383338 h 3832767"/>
                <a:gd name="connsiteX1669" fmla="*/ 4081705 w 4177355"/>
                <a:gd name="connsiteY1669" fmla="*/ 378065 h 3832767"/>
                <a:gd name="connsiteX1670" fmla="*/ 4081214 w 4177355"/>
                <a:gd name="connsiteY1670" fmla="*/ 373528 h 3832767"/>
                <a:gd name="connsiteX1671" fmla="*/ 4079129 w 4177355"/>
                <a:gd name="connsiteY1671" fmla="*/ 371443 h 3832767"/>
                <a:gd name="connsiteX1672" fmla="*/ 4075941 w 4177355"/>
                <a:gd name="connsiteY1672" fmla="*/ 370340 h 3832767"/>
                <a:gd name="connsiteX1673" fmla="*/ 4071894 w 4177355"/>
                <a:gd name="connsiteY1673" fmla="*/ 370217 h 3832767"/>
                <a:gd name="connsiteX1674" fmla="*/ 4067234 w 4177355"/>
                <a:gd name="connsiteY1674" fmla="*/ 370953 h 3832767"/>
                <a:gd name="connsiteX1675" fmla="*/ 1079135 w 4177355"/>
                <a:gd name="connsiteY1675" fmla="*/ 1112122 h 3832767"/>
                <a:gd name="connsiteX1676" fmla="*/ 1076560 w 4177355"/>
                <a:gd name="connsiteY1676" fmla="*/ 1112980 h 3832767"/>
                <a:gd name="connsiteX1677" fmla="*/ 1073739 w 4177355"/>
                <a:gd name="connsiteY1677" fmla="*/ 1114452 h 3832767"/>
                <a:gd name="connsiteX1678" fmla="*/ 1070796 w 4177355"/>
                <a:gd name="connsiteY1678" fmla="*/ 1116537 h 3832767"/>
                <a:gd name="connsiteX1679" fmla="*/ 1067853 w 4177355"/>
                <a:gd name="connsiteY1679" fmla="*/ 1119112 h 3832767"/>
                <a:gd name="connsiteX1680" fmla="*/ 1064174 w 4177355"/>
                <a:gd name="connsiteY1680" fmla="*/ 1123281 h 3832767"/>
                <a:gd name="connsiteX1681" fmla="*/ 1061844 w 4177355"/>
                <a:gd name="connsiteY1681" fmla="*/ 1127083 h 3832767"/>
                <a:gd name="connsiteX1682" fmla="*/ 1061108 w 4177355"/>
                <a:gd name="connsiteY1682" fmla="*/ 1130271 h 3832767"/>
                <a:gd name="connsiteX1683" fmla="*/ 1062089 w 4177355"/>
                <a:gd name="connsiteY1683" fmla="*/ 1132356 h 3832767"/>
                <a:gd name="connsiteX1684" fmla="*/ 1062825 w 4177355"/>
                <a:gd name="connsiteY1684" fmla="*/ 1132724 h 3832767"/>
                <a:gd name="connsiteX1685" fmla="*/ 1063684 w 4177355"/>
                <a:gd name="connsiteY1685" fmla="*/ 1132846 h 3832767"/>
                <a:gd name="connsiteX1686" fmla="*/ 1064665 w 4177355"/>
                <a:gd name="connsiteY1686" fmla="*/ 1132846 h 3832767"/>
                <a:gd name="connsiteX1687" fmla="*/ 1065768 w 4177355"/>
                <a:gd name="connsiteY1687" fmla="*/ 1132601 h 3832767"/>
                <a:gd name="connsiteX1688" fmla="*/ 1068344 w 4177355"/>
                <a:gd name="connsiteY1688" fmla="*/ 1131743 h 3832767"/>
                <a:gd name="connsiteX1689" fmla="*/ 1071164 w 4177355"/>
                <a:gd name="connsiteY1689" fmla="*/ 1130271 h 3832767"/>
                <a:gd name="connsiteX1690" fmla="*/ 1074107 w 4177355"/>
                <a:gd name="connsiteY1690" fmla="*/ 1128186 h 3832767"/>
                <a:gd name="connsiteX1691" fmla="*/ 1077050 w 4177355"/>
                <a:gd name="connsiteY1691" fmla="*/ 1125611 h 3832767"/>
                <a:gd name="connsiteX1692" fmla="*/ 1080729 w 4177355"/>
                <a:gd name="connsiteY1692" fmla="*/ 1121442 h 3832767"/>
                <a:gd name="connsiteX1693" fmla="*/ 1083059 w 4177355"/>
                <a:gd name="connsiteY1693" fmla="*/ 1117640 h 3832767"/>
                <a:gd name="connsiteX1694" fmla="*/ 1083795 w 4177355"/>
                <a:gd name="connsiteY1694" fmla="*/ 1114452 h 3832767"/>
                <a:gd name="connsiteX1695" fmla="*/ 1082814 w 4177355"/>
                <a:gd name="connsiteY1695" fmla="*/ 1112490 h 3832767"/>
                <a:gd name="connsiteX1696" fmla="*/ 1082078 w 4177355"/>
                <a:gd name="connsiteY1696" fmla="*/ 1112122 h 3832767"/>
                <a:gd name="connsiteX1697" fmla="*/ 1081220 w 4177355"/>
                <a:gd name="connsiteY1697" fmla="*/ 1112000 h 3832767"/>
                <a:gd name="connsiteX1698" fmla="*/ 1080238 w 4177355"/>
                <a:gd name="connsiteY1698" fmla="*/ 1112000 h 3832767"/>
                <a:gd name="connsiteX1699" fmla="*/ 1079135 w 4177355"/>
                <a:gd name="connsiteY1699" fmla="*/ 1112245 h 3832767"/>
                <a:gd name="connsiteX1700" fmla="*/ 4086487 w 4177355"/>
                <a:gd name="connsiteY1700" fmla="*/ 409213 h 3832767"/>
                <a:gd name="connsiteX1701" fmla="*/ 4084157 w 4177355"/>
                <a:gd name="connsiteY1701" fmla="*/ 409826 h 3832767"/>
                <a:gd name="connsiteX1702" fmla="*/ 4081705 w 4177355"/>
                <a:gd name="connsiteY1702" fmla="*/ 410684 h 3832767"/>
                <a:gd name="connsiteX1703" fmla="*/ 4079252 w 4177355"/>
                <a:gd name="connsiteY1703" fmla="*/ 411788 h 3832767"/>
                <a:gd name="connsiteX1704" fmla="*/ 4076800 w 4177355"/>
                <a:gd name="connsiteY1704" fmla="*/ 413014 h 3832767"/>
                <a:gd name="connsiteX1705" fmla="*/ 4069687 w 4177355"/>
                <a:gd name="connsiteY1705" fmla="*/ 417920 h 3832767"/>
                <a:gd name="connsiteX1706" fmla="*/ 4064537 w 4177355"/>
                <a:gd name="connsiteY1706" fmla="*/ 423315 h 3832767"/>
                <a:gd name="connsiteX1707" fmla="*/ 4061839 w 4177355"/>
                <a:gd name="connsiteY1707" fmla="*/ 428711 h 3832767"/>
                <a:gd name="connsiteX1708" fmla="*/ 4062084 w 4177355"/>
                <a:gd name="connsiteY1708" fmla="*/ 433371 h 3832767"/>
                <a:gd name="connsiteX1709" fmla="*/ 4064046 w 4177355"/>
                <a:gd name="connsiteY1709" fmla="*/ 435701 h 3832767"/>
                <a:gd name="connsiteX1710" fmla="*/ 4067234 w 4177355"/>
                <a:gd name="connsiteY1710" fmla="*/ 437050 h 3832767"/>
                <a:gd name="connsiteX1711" fmla="*/ 4071404 w 4177355"/>
                <a:gd name="connsiteY1711" fmla="*/ 437295 h 3832767"/>
                <a:gd name="connsiteX1712" fmla="*/ 4076309 w 4177355"/>
                <a:gd name="connsiteY1712" fmla="*/ 436559 h 3832767"/>
                <a:gd name="connsiteX1713" fmla="*/ 4078639 w 4177355"/>
                <a:gd name="connsiteY1713" fmla="*/ 435946 h 3832767"/>
                <a:gd name="connsiteX1714" fmla="*/ 4081092 w 4177355"/>
                <a:gd name="connsiteY1714" fmla="*/ 435088 h 3832767"/>
                <a:gd name="connsiteX1715" fmla="*/ 4083544 w 4177355"/>
                <a:gd name="connsiteY1715" fmla="*/ 433984 h 3832767"/>
                <a:gd name="connsiteX1716" fmla="*/ 4086119 w 4177355"/>
                <a:gd name="connsiteY1716" fmla="*/ 432758 h 3832767"/>
                <a:gd name="connsiteX1717" fmla="*/ 4093354 w 4177355"/>
                <a:gd name="connsiteY1717" fmla="*/ 427852 h 3832767"/>
                <a:gd name="connsiteX1718" fmla="*/ 4098505 w 4177355"/>
                <a:gd name="connsiteY1718" fmla="*/ 422334 h 3832767"/>
                <a:gd name="connsiteX1719" fmla="*/ 4101203 w 4177355"/>
                <a:gd name="connsiteY1719" fmla="*/ 416938 h 3832767"/>
                <a:gd name="connsiteX1720" fmla="*/ 4100835 w 4177355"/>
                <a:gd name="connsiteY1720" fmla="*/ 412279 h 3832767"/>
                <a:gd name="connsiteX1721" fmla="*/ 4098873 w 4177355"/>
                <a:gd name="connsiteY1721" fmla="*/ 409949 h 3832767"/>
                <a:gd name="connsiteX1722" fmla="*/ 4095684 w 4177355"/>
                <a:gd name="connsiteY1722" fmla="*/ 408722 h 3832767"/>
                <a:gd name="connsiteX1723" fmla="*/ 4091515 w 4177355"/>
                <a:gd name="connsiteY1723" fmla="*/ 408477 h 3832767"/>
                <a:gd name="connsiteX1724" fmla="*/ 4086610 w 4177355"/>
                <a:gd name="connsiteY1724" fmla="*/ 409213 h 3832767"/>
                <a:gd name="connsiteX1725" fmla="*/ 1037686 w 4177355"/>
                <a:gd name="connsiteY1725" fmla="*/ 1152222 h 3832767"/>
                <a:gd name="connsiteX1726" fmla="*/ 1034988 w 4177355"/>
                <a:gd name="connsiteY1726" fmla="*/ 1153203 h 3832767"/>
                <a:gd name="connsiteX1727" fmla="*/ 1032045 w 4177355"/>
                <a:gd name="connsiteY1727" fmla="*/ 1154797 h 3832767"/>
                <a:gd name="connsiteX1728" fmla="*/ 1028980 w 4177355"/>
                <a:gd name="connsiteY1728" fmla="*/ 1157004 h 3832767"/>
                <a:gd name="connsiteX1729" fmla="*/ 1026036 w 4177355"/>
                <a:gd name="connsiteY1729" fmla="*/ 1159702 h 3832767"/>
                <a:gd name="connsiteX1730" fmla="*/ 1022358 w 4177355"/>
                <a:gd name="connsiteY1730" fmla="*/ 1163872 h 3832767"/>
                <a:gd name="connsiteX1731" fmla="*/ 1020150 w 4177355"/>
                <a:gd name="connsiteY1731" fmla="*/ 1167673 h 3832767"/>
                <a:gd name="connsiteX1732" fmla="*/ 1019537 w 4177355"/>
                <a:gd name="connsiteY1732" fmla="*/ 1170739 h 3832767"/>
                <a:gd name="connsiteX1733" fmla="*/ 1020641 w 4177355"/>
                <a:gd name="connsiteY1733" fmla="*/ 1172701 h 3832767"/>
                <a:gd name="connsiteX1734" fmla="*/ 1021377 w 4177355"/>
                <a:gd name="connsiteY1734" fmla="*/ 1172946 h 3832767"/>
                <a:gd name="connsiteX1735" fmla="*/ 1022235 w 4177355"/>
                <a:gd name="connsiteY1735" fmla="*/ 1172946 h 3832767"/>
                <a:gd name="connsiteX1736" fmla="*/ 1023216 w 4177355"/>
                <a:gd name="connsiteY1736" fmla="*/ 1172946 h 3832767"/>
                <a:gd name="connsiteX1737" fmla="*/ 1024320 w 4177355"/>
                <a:gd name="connsiteY1737" fmla="*/ 1172701 h 3832767"/>
                <a:gd name="connsiteX1738" fmla="*/ 1027018 w 4177355"/>
                <a:gd name="connsiteY1738" fmla="*/ 1171720 h 3832767"/>
                <a:gd name="connsiteX1739" fmla="*/ 1029961 w 4177355"/>
                <a:gd name="connsiteY1739" fmla="*/ 1170126 h 3832767"/>
                <a:gd name="connsiteX1740" fmla="*/ 1033026 w 4177355"/>
                <a:gd name="connsiteY1740" fmla="*/ 1167918 h 3832767"/>
                <a:gd name="connsiteX1741" fmla="*/ 1036092 w 4177355"/>
                <a:gd name="connsiteY1741" fmla="*/ 1165220 h 3832767"/>
                <a:gd name="connsiteX1742" fmla="*/ 1039771 w 4177355"/>
                <a:gd name="connsiteY1742" fmla="*/ 1161051 h 3832767"/>
                <a:gd name="connsiteX1743" fmla="*/ 1041978 w 4177355"/>
                <a:gd name="connsiteY1743" fmla="*/ 1157249 h 3832767"/>
                <a:gd name="connsiteX1744" fmla="*/ 1042591 w 4177355"/>
                <a:gd name="connsiteY1744" fmla="*/ 1154184 h 3832767"/>
                <a:gd name="connsiteX1745" fmla="*/ 1041488 w 4177355"/>
                <a:gd name="connsiteY1745" fmla="*/ 1152344 h 3832767"/>
                <a:gd name="connsiteX1746" fmla="*/ 1040752 w 4177355"/>
                <a:gd name="connsiteY1746" fmla="*/ 1152099 h 3832767"/>
                <a:gd name="connsiteX1747" fmla="*/ 1039893 w 4177355"/>
                <a:gd name="connsiteY1747" fmla="*/ 1152099 h 3832767"/>
                <a:gd name="connsiteX1748" fmla="*/ 1038913 w 4177355"/>
                <a:gd name="connsiteY1748" fmla="*/ 1152099 h 3832767"/>
                <a:gd name="connsiteX1749" fmla="*/ 1037809 w 4177355"/>
                <a:gd name="connsiteY1749" fmla="*/ 1152344 h 3832767"/>
                <a:gd name="connsiteX1750" fmla="*/ 4104023 w 4177355"/>
                <a:gd name="connsiteY1750" fmla="*/ 449313 h 3832767"/>
                <a:gd name="connsiteX1751" fmla="*/ 4101816 w 4177355"/>
                <a:gd name="connsiteY1751" fmla="*/ 449926 h 3832767"/>
                <a:gd name="connsiteX1752" fmla="*/ 4099486 w 4177355"/>
                <a:gd name="connsiteY1752" fmla="*/ 450784 h 3832767"/>
                <a:gd name="connsiteX1753" fmla="*/ 4097156 w 4177355"/>
                <a:gd name="connsiteY1753" fmla="*/ 451765 h 3832767"/>
                <a:gd name="connsiteX1754" fmla="*/ 4094704 w 4177355"/>
                <a:gd name="connsiteY1754" fmla="*/ 452991 h 3832767"/>
                <a:gd name="connsiteX1755" fmla="*/ 4087346 w 4177355"/>
                <a:gd name="connsiteY1755" fmla="*/ 457774 h 3832767"/>
                <a:gd name="connsiteX1756" fmla="*/ 4081950 w 4177355"/>
                <a:gd name="connsiteY1756" fmla="*/ 463292 h 3832767"/>
                <a:gd name="connsiteX1757" fmla="*/ 4079007 w 4177355"/>
                <a:gd name="connsiteY1757" fmla="*/ 468811 h 3832767"/>
                <a:gd name="connsiteX1758" fmla="*/ 4079007 w 4177355"/>
                <a:gd name="connsiteY1758" fmla="*/ 473593 h 3832767"/>
                <a:gd name="connsiteX1759" fmla="*/ 4080969 w 4177355"/>
                <a:gd name="connsiteY1759" fmla="*/ 476046 h 3832767"/>
                <a:gd name="connsiteX1760" fmla="*/ 4084157 w 4177355"/>
                <a:gd name="connsiteY1760" fmla="*/ 477517 h 3832767"/>
                <a:gd name="connsiteX1761" fmla="*/ 4088449 w 4177355"/>
                <a:gd name="connsiteY1761" fmla="*/ 477885 h 3832767"/>
                <a:gd name="connsiteX1762" fmla="*/ 4093477 w 4177355"/>
                <a:gd name="connsiteY1762" fmla="*/ 477149 h 3832767"/>
                <a:gd name="connsiteX1763" fmla="*/ 4095684 w 4177355"/>
                <a:gd name="connsiteY1763" fmla="*/ 476536 h 3832767"/>
                <a:gd name="connsiteX1764" fmla="*/ 4098014 w 4177355"/>
                <a:gd name="connsiteY1764" fmla="*/ 475800 h 3832767"/>
                <a:gd name="connsiteX1765" fmla="*/ 4100344 w 4177355"/>
                <a:gd name="connsiteY1765" fmla="*/ 474819 h 3832767"/>
                <a:gd name="connsiteX1766" fmla="*/ 4102674 w 4177355"/>
                <a:gd name="connsiteY1766" fmla="*/ 473716 h 3832767"/>
                <a:gd name="connsiteX1767" fmla="*/ 4110155 w 4177355"/>
                <a:gd name="connsiteY1767" fmla="*/ 468811 h 3832767"/>
                <a:gd name="connsiteX1768" fmla="*/ 4115550 w 4177355"/>
                <a:gd name="connsiteY1768" fmla="*/ 463292 h 3832767"/>
                <a:gd name="connsiteX1769" fmla="*/ 4118494 w 4177355"/>
                <a:gd name="connsiteY1769" fmla="*/ 457774 h 3832767"/>
                <a:gd name="connsiteX1770" fmla="*/ 4118494 w 4177355"/>
                <a:gd name="connsiteY1770" fmla="*/ 452991 h 3832767"/>
                <a:gd name="connsiteX1771" fmla="*/ 4116532 w 4177355"/>
                <a:gd name="connsiteY1771" fmla="*/ 450416 h 3832767"/>
                <a:gd name="connsiteX1772" fmla="*/ 4113343 w 4177355"/>
                <a:gd name="connsiteY1772" fmla="*/ 448945 h 3832767"/>
                <a:gd name="connsiteX1773" fmla="*/ 4109051 w 4177355"/>
                <a:gd name="connsiteY1773" fmla="*/ 448577 h 3832767"/>
                <a:gd name="connsiteX1774" fmla="*/ 4104023 w 4177355"/>
                <a:gd name="connsiteY1774" fmla="*/ 449313 h 3832767"/>
                <a:gd name="connsiteX1775" fmla="*/ 996728 w 4177355"/>
                <a:gd name="connsiteY1775" fmla="*/ 1192812 h 3832767"/>
                <a:gd name="connsiteX1776" fmla="*/ 994030 w 4177355"/>
                <a:gd name="connsiteY1776" fmla="*/ 1193793 h 3832767"/>
                <a:gd name="connsiteX1777" fmla="*/ 990965 w 4177355"/>
                <a:gd name="connsiteY1777" fmla="*/ 1195387 h 3832767"/>
                <a:gd name="connsiteX1778" fmla="*/ 987899 w 4177355"/>
                <a:gd name="connsiteY1778" fmla="*/ 1197595 h 3832767"/>
                <a:gd name="connsiteX1779" fmla="*/ 984833 w 4177355"/>
                <a:gd name="connsiteY1779" fmla="*/ 1200292 h 3832767"/>
                <a:gd name="connsiteX1780" fmla="*/ 981277 w 4177355"/>
                <a:gd name="connsiteY1780" fmla="*/ 1204462 h 3832767"/>
                <a:gd name="connsiteX1781" fmla="*/ 979192 w 4177355"/>
                <a:gd name="connsiteY1781" fmla="*/ 1208263 h 3832767"/>
                <a:gd name="connsiteX1782" fmla="*/ 978702 w 4177355"/>
                <a:gd name="connsiteY1782" fmla="*/ 1211329 h 3832767"/>
                <a:gd name="connsiteX1783" fmla="*/ 979928 w 4177355"/>
                <a:gd name="connsiteY1783" fmla="*/ 1213168 h 3832767"/>
                <a:gd name="connsiteX1784" fmla="*/ 980664 w 4177355"/>
                <a:gd name="connsiteY1784" fmla="*/ 1213414 h 3832767"/>
                <a:gd name="connsiteX1785" fmla="*/ 981400 w 4177355"/>
                <a:gd name="connsiteY1785" fmla="*/ 1213414 h 3832767"/>
                <a:gd name="connsiteX1786" fmla="*/ 982258 w 4177355"/>
                <a:gd name="connsiteY1786" fmla="*/ 1213414 h 3832767"/>
                <a:gd name="connsiteX1787" fmla="*/ 983239 w 4177355"/>
                <a:gd name="connsiteY1787" fmla="*/ 1213291 h 3832767"/>
                <a:gd name="connsiteX1788" fmla="*/ 985937 w 4177355"/>
                <a:gd name="connsiteY1788" fmla="*/ 1212310 h 3832767"/>
                <a:gd name="connsiteX1789" fmla="*/ 989003 w 4177355"/>
                <a:gd name="connsiteY1789" fmla="*/ 1210593 h 3832767"/>
                <a:gd name="connsiteX1790" fmla="*/ 992191 w 4177355"/>
                <a:gd name="connsiteY1790" fmla="*/ 1208263 h 3832767"/>
                <a:gd name="connsiteX1791" fmla="*/ 995257 w 4177355"/>
                <a:gd name="connsiteY1791" fmla="*/ 1205443 h 3832767"/>
                <a:gd name="connsiteX1792" fmla="*/ 998813 w 4177355"/>
                <a:gd name="connsiteY1792" fmla="*/ 1201273 h 3832767"/>
                <a:gd name="connsiteX1793" fmla="*/ 1000898 w 4177355"/>
                <a:gd name="connsiteY1793" fmla="*/ 1197472 h 3832767"/>
                <a:gd name="connsiteX1794" fmla="*/ 1001388 w 4177355"/>
                <a:gd name="connsiteY1794" fmla="*/ 1194406 h 3832767"/>
                <a:gd name="connsiteX1795" fmla="*/ 1000162 w 4177355"/>
                <a:gd name="connsiteY1795" fmla="*/ 1192567 h 3832767"/>
                <a:gd name="connsiteX1796" fmla="*/ 999426 w 4177355"/>
                <a:gd name="connsiteY1796" fmla="*/ 1192321 h 3832767"/>
                <a:gd name="connsiteX1797" fmla="*/ 998568 w 4177355"/>
                <a:gd name="connsiteY1797" fmla="*/ 1192321 h 3832767"/>
                <a:gd name="connsiteX1798" fmla="*/ 997709 w 4177355"/>
                <a:gd name="connsiteY1798" fmla="*/ 1192321 h 3832767"/>
                <a:gd name="connsiteX1799" fmla="*/ 996728 w 4177355"/>
                <a:gd name="connsiteY1799" fmla="*/ 1192444 h 3832767"/>
                <a:gd name="connsiteX1800" fmla="*/ 4119229 w 4177355"/>
                <a:gd name="connsiteY1800" fmla="*/ 491374 h 3832767"/>
                <a:gd name="connsiteX1801" fmla="*/ 4117145 w 4177355"/>
                <a:gd name="connsiteY1801" fmla="*/ 491987 h 3832767"/>
                <a:gd name="connsiteX1802" fmla="*/ 4114937 w 4177355"/>
                <a:gd name="connsiteY1802" fmla="*/ 492723 h 3832767"/>
                <a:gd name="connsiteX1803" fmla="*/ 4112730 w 4177355"/>
                <a:gd name="connsiteY1803" fmla="*/ 493582 h 3832767"/>
                <a:gd name="connsiteX1804" fmla="*/ 4110400 w 4177355"/>
                <a:gd name="connsiteY1804" fmla="*/ 494685 h 3832767"/>
                <a:gd name="connsiteX1805" fmla="*/ 4102920 w 4177355"/>
                <a:gd name="connsiteY1805" fmla="*/ 499468 h 3832767"/>
                <a:gd name="connsiteX1806" fmla="*/ 4097279 w 4177355"/>
                <a:gd name="connsiteY1806" fmla="*/ 504986 h 3832767"/>
                <a:gd name="connsiteX1807" fmla="*/ 4094090 w 4177355"/>
                <a:gd name="connsiteY1807" fmla="*/ 510627 h 3832767"/>
                <a:gd name="connsiteX1808" fmla="*/ 4093845 w 4177355"/>
                <a:gd name="connsiteY1808" fmla="*/ 515655 h 3832767"/>
                <a:gd name="connsiteX1809" fmla="*/ 4095684 w 4177355"/>
                <a:gd name="connsiteY1809" fmla="*/ 518353 h 3832767"/>
                <a:gd name="connsiteX1810" fmla="*/ 4098995 w 4177355"/>
                <a:gd name="connsiteY1810" fmla="*/ 519947 h 3832767"/>
                <a:gd name="connsiteX1811" fmla="*/ 4103410 w 4177355"/>
                <a:gd name="connsiteY1811" fmla="*/ 520437 h 3832767"/>
                <a:gd name="connsiteX1812" fmla="*/ 4108683 w 4177355"/>
                <a:gd name="connsiteY1812" fmla="*/ 519702 h 3832767"/>
                <a:gd name="connsiteX1813" fmla="*/ 4110768 w 4177355"/>
                <a:gd name="connsiteY1813" fmla="*/ 519088 h 3832767"/>
                <a:gd name="connsiteX1814" fmla="*/ 4112975 w 4177355"/>
                <a:gd name="connsiteY1814" fmla="*/ 518353 h 3832767"/>
                <a:gd name="connsiteX1815" fmla="*/ 4115182 w 4177355"/>
                <a:gd name="connsiteY1815" fmla="*/ 517494 h 3832767"/>
                <a:gd name="connsiteX1816" fmla="*/ 4117390 w 4177355"/>
                <a:gd name="connsiteY1816" fmla="*/ 516391 h 3832767"/>
                <a:gd name="connsiteX1817" fmla="*/ 4124870 w 4177355"/>
                <a:gd name="connsiteY1817" fmla="*/ 511608 h 3832767"/>
                <a:gd name="connsiteX1818" fmla="*/ 4130511 w 4177355"/>
                <a:gd name="connsiteY1818" fmla="*/ 506090 h 3832767"/>
                <a:gd name="connsiteX1819" fmla="*/ 4133700 w 4177355"/>
                <a:gd name="connsiteY1819" fmla="*/ 500449 h 3832767"/>
                <a:gd name="connsiteX1820" fmla="*/ 4133822 w 4177355"/>
                <a:gd name="connsiteY1820" fmla="*/ 495421 h 3832767"/>
                <a:gd name="connsiteX1821" fmla="*/ 4131983 w 4177355"/>
                <a:gd name="connsiteY1821" fmla="*/ 492723 h 3832767"/>
                <a:gd name="connsiteX1822" fmla="*/ 4128672 w 4177355"/>
                <a:gd name="connsiteY1822" fmla="*/ 491129 h 3832767"/>
                <a:gd name="connsiteX1823" fmla="*/ 4124257 w 4177355"/>
                <a:gd name="connsiteY1823" fmla="*/ 490761 h 3832767"/>
                <a:gd name="connsiteX1824" fmla="*/ 4118984 w 4177355"/>
                <a:gd name="connsiteY1824" fmla="*/ 491497 h 3832767"/>
                <a:gd name="connsiteX1825" fmla="*/ 956261 w 4177355"/>
                <a:gd name="connsiteY1825" fmla="*/ 1233770 h 3832767"/>
                <a:gd name="connsiteX1826" fmla="*/ 953440 w 4177355"/>
                <a:gd name="connsiteY1826" fmla="*/ 1234751 h 3832767"/>
                <a:gd name="connsiteX1827" fmla="*/ 950374 w 4177355"/>
                <a:gd name="connsiteY1827" fmla="*/ 1236468 h 3832767"/>
                <a:gd name="connsiteX1828" fmla="*/ 947186 w 4177355"/>
                <a:gd name="connsiteY1828" fmla="*/ 1238798 h 3832767"/>
                <a:gd name="connsiteX1829" fmla="*/ 943998 w 4177355"/>
                <a:gd name="connsiteY1829" fmla="*/ 1241618 h 3832767"/>
                <a:gd name="connsiteX1830" fmla="*/ 940564 w 4177355"/>
                <a:gd name="connsiteY1830" fmla="*/ 1245788 h 3832767"/>
                <a:gd name="connsiteX1831" fmla="*/ 938479 w 4177355"/>
                <a:gd name="connsiteY1831" fmla="*/ 1249589 h 3832767"/>
                <a:gd name="connsiteX1832" fmla="*/ 938112 w 4177355"/>
                <a:gd name="connsiteY1832" fmla="*/ 1252532 h 3832767"/>
                <a:gd name="connsiteX1833" fmla="*/ 939460 w 4177355"/>
                <a:gd name="connsiteY1833" fmla="*/ 1254249 h 3832767"/>
                <a:gd name="connsiteX1834" fmla="*/ 940074 w 4177355"/>
                <a:gd name="connsiteY1834" fmla="*/ 1254494 h 3832767"/>
                <a:gd name="connsiteX1835" fmla="*/ 940809 w 4177355"/>
                <a:gd name="connsiteY1835" fmla="*/ 1254494 h 3832767"/>
                <a:gd name="connsiteX1836" fmla="*/ 941668 w 4177355"/>
                <a:gd name="connsiteY1836" fmla="*/ 1254494 h 3832767"/>
                <a:gd name="connsiteX1837" fmla="*/ 942649 w 4177355"/>
                <a:gd name="connsiteY1837" fmla="*/ 1254372 h 3832767"/>
                <a:gd name="connsiteX1838" fmla="*/ 945469 w 4177355"/>
                <a:gd name="connsiteY1838" fmla="*/ 1253391 h 3832767"/>
                <a:gd name="connsiteX1839" fmla="*/ 948535 w 4177355"/>
                <a:gd name="connsiteY1839" fmla="*/ 1251674 h 3832767"/>
                <a:gd name="connsiteX1840" fmla="*/ 951723 w 4177355"/>
                <a:gd name="connsiteY1840" fmla="*/ 1249344 h 3832767"/>
                <a:gd name="connsiteX1841" fmla="*/ 954912 w 4177355"/>
                <a:gd name="connsiteY1841" fmla="*/ 1246401 h 3832767"/>
                <a:gd name="connsiteX1842" fmla="*/ 958345 w 4177355"/>
                <a:gd name="connsiteY1842" fmla="*/ 1242231 h 3832767"/>
                <a:gd name="connsiteX1843" fmla="*/ 960307 w 4177355"/>
                <a:gd name="connsiteY1843" fmla="*/ 1238430 h 3832767"/>
                <a:gd name="connsiteX1844" fmla="*/ 960675 w 4177355"/>
                <a:gd name="connsiteY1844" fmla="*/ 1235487 h 3832767"/>
                <a:gd name="connsiteX1845" fmla="*/ 959326 w 4177355"/>
                <a:gd name="connsiteY1845" fmla="*/ 1233770 h 3832767"/>
                <a:gd name="connsiteX1846" fmla="*/ 958713 w 4177355"/>
                <a:gd name="connsiteY1846" fmla="*/ 1233525 h 3832767"/>
                <a:gd name="connsiteX1847" fmla="*/ 957977 w 4177355"/>
                <a:gd name="connsiteY1847" fmla="*/ 1233525 h 3832767"/>
                <a:gd name="connsiteX1848" fmla="*/ 957119 w 4177355"/>
                <a:gd name="connsiteY1848" fmla="*/ 1233525 h 3832767"/>
                <a:gd name="connsiteX1849" fmla="*/ 956261 w 4177355"/>
                <a:gd name="connsiteY1849" fmla="*/ 1233647 h 3832767"/>
                <a:gd name="connsiteX1850" fmla="*/ 4132105 w 4177355"/>
                <a:gd name="connsiteY1850" fmla="*/ 535521 h 3832767"/>
                <a:gd name="connsiteX1851" fmla="*/ 4130143 w 4177355"/>
                <a:gd name="connsiteY1851" fmla="*/ 536011 h 3832767"/>
                <a:gd name="connsiteX1852" fmla="*/ 4128181 w 4177355"/>
                <a:gd name="connsiteY1852" fmla="*/ 536624 h 3832767"/>
                <a:gd name="connsiteX1853" fmla="*/ 4126097 w 4177355"/>
                <a:gd name="connsiteY1853" fmla="*/ 537360 h 3832767"/>
                <a:gd name="connsiteX1854" fmla="*/ 4124012 w 4177355"/>
                <a:gd name="connsiteY1854" fmla="*/ 538341 h 3832767"/>
                <a:gd name="connsiteX1855" fmla="*/ 4116409 w 4177355"/>
                <a:gd name="connsiteY1855" fmla="*/ 543001 h 3832767"/>
                <a:gd name="connsiteX1856" fmla="*/ 4110645 w 4177355"/>
                <a:gd name="connsiteY1856" fmla="*/ 548519 h 3832767"/>
                <a:gd name="connsiteX1857" fmla="*/ 4107212 w 4177355"/>
                <a:gd name="connsiteY1857" fmla="*/ 554160 h 3832767"/>
                <a:gd name="connsiteX1858" fmla="*/ 4106844 w 4177355"/>
                <a:gd name="connsiteY1858" fmla="*/ 559311 h 3832767"/>
                <a:gd name="connsiteX1859" fmla="*/ 4108560 w 4177355"/>
                <a:gd name="connsiteY1859" fmla="*/ 562254 h 3832767"/>
                <a:gd name="connsiteX1860" fmla="*/ 4111872 w 4177355"/>
                <a:gd name="connsiteY1860" fmla="*/ 563971 h 3832767"/>
                <a:gd name="connsiteX1861" fmla="*/ 4116409 w 4177355"/>
                <a:gd name="connsiteY1861" fmla="*/ 564461 h 3832767"/>
                <a:gd name="connsiteX1862" fmla="*/ 4121927 w 4177355"/>
                <a:gd name="connsiteY1862" fmla="*/ 563725 h 3832767"/>
                <a:gd name="connsiteX1863" fmla="*/ 4123889 w 4177355"/>
                <a:gd name="connsiteY1863" fmla="*/ 563235 h 3832767"/>
                <a:gd name="connsiteX1864" fmla="*/ 4125974 w 4177355"/>
                <a:gd name="connsiteY1864" fmla="*/ 562622 h 3832767"/>
                <a:gd name="connsiteX1865" fmla="*/ 4128059 w 4177355"/>
                <a:gd name="connsiteY1865" fmla="*/ 561886 h 3832767"/>
                <a:gd name="connsiteX1866" fmla="*/ 4130143 w 4177355"/>
                <a:gd name="connsiteY1866" fmla="*/ 560905 h 3832767"/>
                <a:gd name="connsiteX1867" fmla="*/ 4137869 w 4177355"/>
                <a:gd name="connsiteY1867" fmla="*/ 556245 h 3832767"/>
                <a:gd name="connsiteX1868" fmla="*/ 4143755 w 4177355"/>
                <a:gd name="connsiteY1868" fmla="*/ 550727 h 3832767"/>
                <a:gd name="connsiteX1869" fmla="*/ 4147189 w 4177355"/>
                <a:gd name="connsiteY1869" fmla="*/ 545086 h 3832767"/>
                <a:gd name="connsiteX1870" fmla="*/ 4147557 w 4177355"/>
                <a:gd name="connsiteY1870" fmla="*/ 539935 h 3832767"/>
                <a:gd name="connsiteX1871" fmla="*/ 4145840 w 4177355"/>
                <a:gd name="connsiteY1871" fmla="*/ 536992 h 3832767"/>
                <a:gd name="connsiteX1872" fmla="*/ 4142529 w 4177355"/>
                <a:gd name="connsiteY1872" fmla="*/ 535275 h 3832767"/>
                <a:gd name="connsiteX1873" fmla="*/ 4137992 w 4177355"/>
                <a:gd name="connsiteY1873" fmla="*/ 534785 h 3832767"/>
                <a:gd name="connsiteX1874" fmla="*/ 4132473 w 4177355"/>
                <a:gd name="connsiteY1874" fmla="*/ 535521 h 3832767"/>
                <a:gd name="connsiteX1875" fmla="*/ 916284 w 4177355"/>
                <a:gd name="connsiteY1875" fmla="*/ 1275219 h 3832767"/>
                <a:gd name="connsiteX1876" fmla="*/ 913463 w 4177355"/>
                <a:gd name="connsiteY1876" fmla="*/ 1276200 h 3832767"/>
                <a:gd name="connsiteX1877" fmla="*/ 910275 w 4177355"/>
                <a:gd name="connsiteY1877" fmla="*/ 1278039 h 3832767"/>
                <a:gd name="connsiteX1878" fmla="*/ 906964 w 4177355"/>
                <a:gd name="connsiteY1878" fmla="*/ 1280492 h 3832767"/>
                <a:gd name="connsiteX1879" fmla="*/ 903775 w 4177355"/>
                <a:gd name="connsiteY1879" fmla="*/ 1283435 h 3832767"/>
                <a:gd name="connsiteX1880" fmla="*/ 900342 w 4177355"/>
                <a:gd name="connsiteY1880" fmla="*/ 1287604 h 3832767"/>
                <a:gd name="connsiteX1881" fmla="*/ 898380 w 4177355"/>
                <a:gd name="connsiteY1881" fmla="*/ 1291406 h 3832767"/>
                <a:gd name="connsiteX1882" fmla="*/ 898012 w 4177355"/>
                <a:gd name="connsiteY1882" fmla="*/ 1294349 h 3832767"/>
                <a:gd name="connsiteX1883" fmla="*/ 899483 w 4177355"/>
                <a:gd name="connsiteY1883" fmla="*/ 1295943 h 3832767"/>
                <a:gd name="connsiteX1884" fmla="*/ 900097 w 4177355"/>
                <a:gd name="connsiteY1884" fmla="*/ 1296066 h 3832767"/>
                <a:gd name="connsiteX1885" fmla="*/ 900832 w 4177355"/>
                <a:gd name="connsiteY1885" fmla="*/ 1296066 h 3832767"/>
                <a:gd name="connsiteX1886" fmla="*/ 901568 w 4177355"/>
                <a:gd name="connsiteY1886" fmla="*/ 1296066 h 3832767"/>
                <a:gd name="connsiteX1887" fmla="*/ 902426 w 4177355"/>
                <a:gd name="connsiteY1887" fmla="*/ 1295943 h 3832767"/>
                <a:gd name="connsiteX1888" fmla="*/ 905370 w 4177355"/>
                <a:gd name="connsiteY1888" fmla="*/ 1294962 h 3832767"/>
                <a:gd name="connsiteX1889" fmla="*/ 908558 w 4177355"/>
                <a:gd name="connsiteY1889" fmla="*/ 1293122 h 3832767"/>
                <a:gd name="connsiteX1890" fmla="*/ 911869 w 4177355"/>
                <a:gd name="connsiteY1890" fmla="*/ 1290670 h 3832767"/>
                <a:gd name="connsiteX1891" fmla="*/ 915057 w 4177355"/>
                <a:gd name="connsiteY1891" fmla="*/ 1287604 h 3832767"/>
                <a:gd name="connsiteX1892" fmla="*/ 918491 w 4177355"/>
                <a:gd name="connsiteY1892" fmla="*/ 1283435 h 3832767"/>
                <a:gd name="connsiteX1893" fmla="*/ 920453 w 4177355"/>
                <a:gd name="connsiteY1893" fmla="*/ 1279633 h 3832767"/>
                <a:gd name="connsiteX1894" fmla="*/ 920698 w 4177355"/>
                <a:gd name="connsiteY1894" fmla="*/ 1276690 h 3832767"/>
                <a:gd name="connsiteX1895" fmla="*/ 919227 w 4177355"/>
                <a:gd name="connsiteY1895" fmla="*/ 1275096 h 3832767"/>
                <a:gd name="connsiteX1896" fmla="*/ 918613 w 4177355"/>
                <a:gd name="connsiteY1896" fmla="*/ 1274973 h 3832767"/>
                <a:gd name="connsiteX1897" fmla="*/ 917878 w 4177355"/>
                <a:gd name="connsiteY1897" fmla="*/ 1274973 h 3832767"/>
                <a:gd name="connsiteX1898" fmla="*/ 917142 w 4177355"/>
                <a:gd name="connsiteY1898" fmla="*/ 1274973 h 3832767"/>
                <a:gd name="connsiteX1899" fmla="*/ 916284 w 4177355"/>
                <a:gd name="connsiteY1899" fmla="*/ 1275096 h 3832767"/>
                <a:gd name="connsiteX1900" fmla="*/ 4142774 w 4177355"/>
                <a:gd name="connsiteY1900" fmla="*/ 581629 h 3832767"/>
                <a:gd name="connsiteX1901" fmla="*/ 4140935 w 4177355"/>
                <a:gd name="connsiteY1901" fmla="*/ 582120 h 3832767"/>
                <a:gd name="connsiteX1902" fmla="*/ 4138972 w 4177355"/>
                <a:gd name="connsiteY1902" fmla="*/ 582733 h 3832767"/>
                <a:gd name="connsiteX1903" fmla="*/ 4137010 w 4177355"/>
                <a:gd name="connsiteY1903" fmla="*/ 583469 h 3832767"/>
                <a:gd name="connsiteX1904" fmla="*/ 4135048 w 4177355"/>
                <a:gd name="connsiteY1904" fmla="*/ 584327 h 3832767"/>
                <a:gd name="connsiteX1905" fmla="*/ 4127200 w 4177355"/>
                <a:gd name="connsiteY1905" fmla="*/ 588864 h 3832767"/>
                <a:gd name="connsiteX1906" fmla="*/ 4121191 w 4177355"/>
                <a:gd name="connsiteY1906" fmla="*/ 594383 h 3832767"/>
                <a:gd name="connsiteX1907" fmla="*/ 4117512 w 4177355"/>
                <a:gd name="connsiteY1907" fmla="*/ 600146 h 3832767"/>
                <a:gd name="connsiteX1908" fmla="*/ 4116777 w 4177355"/>
                <a:gd name="connsiteY1908" fmla="*/ 605542 h 3832767"/>
                <a:gd name="connsiteX1909" fmla="*/ 4118494 w 4177355"/>
                <a:gd name="connsiteY1909" fmla="*/ 608730 h 3832767"/>
                <a:gd name="connsiteX1910" fmla="*/ 4121805 w 4177355"/>
                <a:gd name="connsiteY1910" fmla="*/ 610692 h 3832767"/>
                <a:gd name="connsiteX1911" fmla="*/ 4126464 w 4177355"/>
                <a:gd name="connsiteY1911" fmla="*/ 611305 h 3832767"/>
                <a:gd name="connsiteX1912" fmla="*/ 4132105 w 4177355"/>
                <a:gd name="connsiteY1912" fmla="*/ 610692 h 3832767"/>
                <a:gd name="connsiteX1913" fmla="*/ 4133945 w 4177355"/>
                <a:gd name="connsiteY1913" fmla="*/ 610202 h 3832767"/>
                <a:gd name="connsiteX1914" fmla="*/ 4135907 w 4177355"/>
                <a:gd name="connsiteY1914" fmla="*/ 609589 h 3832767"/>
                <a:gd name="connsiteX1915" fmla="*/ 4137869 w 4177355"/>
                <a:gd name="connsiteY1915" fmla="*/ 608853 h 3832767"/>
                <a:gd name="connsiteX1916" fmla="*/ 4139831 w 4177355"/>
                <a:gd name="connsiteY1916" fmla="*/ 607994 h 3832767"/>
                <a:gd name="connsiteX1917" fmla="*/ 4147679 w 4177355"/>
                <a:gd name="connsiteY1917" fmla="*/ 603457 h 3832767"/>
                <a:gd name="connsiteX1918" fmla="*/ 4153688 w 4177355"/>
                <a:gd name="connsiteY1918" fmla="*/ 597939 h 3832767"/>
                <a:gd name="connsiteX1919" fmla="*/ 4157367 w 4177355"/>
                <a:gd name="connsiteY1919" fmla="*/ 592175 h 3832767"/>
                <a:gd name="connsiteX1920" fmla="*/ 4158103 w 4177355"/>
                <a:gd name="connsiteY1920" fmla="*/ 586780 h 3832767"/>
                <a:gd name="connsiteX1921" fmla="*/ 4156386 w 4177355"/>
                <a:gd name="connsiteY1921" fmla="*/ 583591 h 3832767"/>
                <a:gd name="connsiteX1922" fmla="*/ 4153075 w 4177355"/>
                <a:gd name="connsiteY1922" fmla="*/ 581629 h 3832767"/>
                <a:gd name="connsiteX1923" fmla="*/ 4148415 w 4177355"/>
                <a:gd name="connsiteY1923" fmla="*/ 581016 h 3832767"/>
                <a:gd name="connsiteX1924" fmla="*/ 4142774 w 4177355"/>
                <a:gd name="connsiteY1924" fmla="*/ 581752 h 3832767"/>
                <a:gd name="connsiteX1925" fmla="*/ 877042 w 4177355"/>
                <a:gd name="connsiteY1925" fmla="*/ 1317035 h 3832767"/>
                <a:gd name="connsiteX1926" fmla="*/ 874099 w 4177355"/>
                <a:gd name="connsiteY1926" fmla="*/ 1318139 h 3832767"/>
                <a:gd name="connsiteX1927" fmla="*/ 870788 w 4177355"/>
                <a:gd name="connsiteY1927" fmla="*/ 1319978 h 3832767"/>
                <a:gd name="connsiteX1928" fmla="*/ 867355 w 4177355"/>
                <a:gd name="connsiteY1928" fmla="*/ 1322553 h 3832767"/>
                <a:gd name="connsiteX1929" fmla="*/ 864044 w 4177355"/>
                <a:gd name="connsiteY1929" fmla="*/ 1325742 h 3832767"/>
                <a:gd name="connsiteX1930" fmla="*/ 860733 w 4177355"/>
                <a:gd name="connsiteY1930" fmla="*/ 1329911 h 3832767"/>
                <a:gd name="connsiteX1931" fmla="*/ 858893 w 4177355"/>
                <a:gd name="connsiteY1931" fmla="*/ 1333590 h 3832767"/>
                <a:gd name="connsiteX1932" fmla="*/ 858648 w 4177355"/>
                <a:gd name="connsiteY1932" fmla="*/ 1336410 h 3832767"/>
                <a:gd name="connsiteX1933" fmla="*/ 860119 w 4177355"/>
                <a:gd name="connsiteY1933" fmla="*/ 1338005 h 3832767"/>
                <a:gd name="connsiteX1934" fmla="*/ 860733 w 4177355"/>
                <a:gd name="connsiteY1934" fmla="*/ 1338127 h 3832767"/>
                <a:gd name="connsiteX1935" fmla="*/ 861346 w 4177355"/>
                <a:gd name="connsiteY1935" fmla="*/ 1338127 h 3832767"/>
                <a:gd name="connsiteX1936" fmla="*/ 862082 w 4177355"/>
                <a:gd name="connsiteY1936" fmla="*/ 1338127 h 3832767"/>
                <a:gd name="connsiteX1937" fmla="*/ 862817 w 4177355"/>
                <a:gd name="connsiteY1937" fmla="*/ 1338005 h 3832767"/>
                <a:gd name="connsiteX1938" fmla="*/ 865760 w 4177355"/>
                <a:gd name="connsiteY1938" fmla="*/ 1336901 h 3832767"/>
                <a:gd name="connsiteX1939" fmla="*/ 869071 w 4177355"/>
                <a:gd name="connsiteY1939" fmla="*/ 1335061 h 3832767"/>
                <a:gd name="connsiteX1940" fmla="*/ 872505 w 4177355"/>
                <a:gd name="connsiteY1940" fmla="*/ 1332486 h 3832767"/>
                <a:gd name="connsiteX1941" fmla="*/ 875816 w 4177355"/>
                <a:gd name="connsiteY1941" fmla="*/ 1329421 h 3832767"/>
                <a:gd name="connsiteX1942" fmla="*/ 879127 w 4177355"/>
                <a:gd name="connsiteY1942" fmla="*/ 1325129 h 3832767"/>
                <a:gd name="connsiteX1943" fmla="*/ 880966 w 4177355"/>
                <a:gd name="connsiteY1943" fmla="*/ 1321327 h 3832767"/>
                <a:gd name="connsiteX1944" fmla="*/ 881212 w 4177355"/>
                <a:gd name="connsiteY1944" fmla="*/ 1318507 h 3832767"/>
                <a:gd name="connsiteX1945" fmla="*/ 879617 w 4177355"/>
                <a:gd name="connsiteY1945" fmla="*/ 1316912 h 3832767"/>
                <a:gd name="connsiteX1946" fmla="*/ 879004 w 4177355"/>
                <a:gd name="connsiteY1946" fmla="*/ 1316912 h 3832767"/>
                <a:gd name="connsiteX1947" fmla="*/ 878391 w 4177355"/>
                <a:gd name="connsiteY1947" fmla="*/ 1316912 h 3832767"/>
                <a:gd name="connsiteX1948" fmla="*/ 877655 w 4177355"/>
                <a:gd name="connsiteY1948" fmla="*/ 1316912 h 3832767"/>
                <a:gd name="connsiteX1949" fmla="*/ 876920 w 4177355"/>
                <a:gd name="connsiteY1949" fmla="*/ 1317035 h 3832767"/>
                <a:gd name="connsiteX1950" fmla="*/ 4151235 w 4177355"/>
                <a:gd name="connsiteY1950" fmla="*/ 629822 h 3832767"/>
                <a:gd name="connsiteX1951" fmla="*/ 4149519 w 4177355"/>
                <a:gd name="connsiteY1951" fmla="*/ 630190 h 3832767"/>
                <a:gd name="connsiteX1952" fmla="*/ 4147802 w 4177355"/>
                <a:gd name="connsiteY1952" fmla="*/ 630681 h 3832767"/>
                <a:gd name="connsiteX1953" fmla="*/ 4145962 w 4177355"/>
                <a:gd name="connsiteY1953" fmla="*/ 631294 h 3832767"/>
                <a:gd name="connsiteX1954" fmla="*/ 4144123 w 4177355"/>
                <a:gd name="connsiteY1954" fmla="*/ 632030 h 3832767"/>
                <a:gd name="connsiteX1955" fmla="*/ 4136152 w 4177355"/>
                <a:gd name="connsiteY1955" fmla="*/ 636444 h 3832767"/>
                <a:gd name="connsiteX1956" fmla="*/ 4129898 w 4177355"/>
                <a:gd name="connsiteY1956" fmla="*/ 641963 h 3832767"/>
                <a:gd name="connsiteX1957" fmla="*/ 4125974 w 4177355"/>
                <a:gd name="connsiteY1957" fmla="*/ 647849 h 3832767"/>
                <a:gd name="connsiteX1958" fmla="*/ 4124993 w 4177355"/>
                <a:gd name="connsiteY1958" fmla="*/ 653367 h 3832767"/>
                <a:gd name="connsiteX1959" fmla="*/ 4126587 w 4177355"/>
                <a:gd name="connsiteY1959" fmla="*/ 656801 h 3832767"/>
                <a:gd name="connsiteX1960" fmla="*/ 4129898 w 4177355"/>
                <a:gd name="connsiteY1960" fmla="*/ 658885 h 3832767"/>
                <a:gd name="connsiteX1961" fmla="*/ 4134680 w 4177355"/>
                <a:gd name="connsiteY1961" fmla="*/ 659621 h 3832767"/>
                <a:gd name="connsiteX1962" fmla="*/ 4140567 w 4177355"/>
                <a:gd name="connsiteY1962" fmla="*/ 659008 h 3832767"/>
                <a:gd name="connsiteX1963" fmla="*/ 4142283 w 4177355"/>
                <a:gd name="connsiteY1963" fmla="*/ 658640 h 3832767"/>
                <a:gd name="connsiteX1964" fmla="*/ 4144000 w 4177355"/>
                <a:gd name="connsiteY1964" fmla="*/ 658150 h 3832767"/>
                <a:gd name="connsiteX1965" fmla="*/ 4145840 w 4177355"/>
                <a:gd name="connsiteY1965" fmla="*/ 657537 h 3832767"/>
                <a:gd name="connsiteX1966" fmla="*/ 4147679 w 4177355"/>
                <a:gd name="connsiteY1966" fmla="*/ 656801 h 3832767"/>
                <a:gd name="connsiteX1967" fmla="*/ 4155650 w 4177355"/>
                <a:gd name="connsiteY1967" fmla="*/ 652263 h 3832767"/>
                <a:gd name="connsiteX1968" fmla="*/ 4161904 w 4177355"/>
                <a:gd name="connsiteY1968" fmla="*/ 646745 h 3832767"/>
                <a:gd name="connsiteX1969" fmla="*/ 4165828 w 4177355"/>
                <a:gd name="connsiteY1969" fmla="*/ 640859 h 3832767"/>
                <a:gd name="connsiteX1970" fmla="*/ 4166687 w 4177355"/>
                <a:gd name="connsiteY1970" fmla="*/ 635341 h 3832767"/>
                <a:gd name="connsiteX1971" fmla="*/ 4165093 w 4177355"/>
                <a:gd name="connsiteY1971" fmla="*/ 631907 h 3832767"/>
                <a:gd name="connsiteX1972" fmla="*/ 4161782 w 4177355"/>
                <a:gd name="connsiteY1972" fmla="*/ 629822 h 3832767"/>
                <a:gd name="connsiteX1973" fmla="*/ 4156999 w 4177355"/>
                <a:gd name="connsiteY1973" fmla="*/ 629087 h 3832767"/>
                <a:gd name="connsiteX1974" fmla="*/ 4151235 w 4177355"/>
                <a:gd name="connsiteY1974" fmla="*/ 629700 h 3832767"/>
                <a:gd name="connsiteX1975" fmla="*/ 838414 w 4177355"/>
                <a:gd name="connsiteY1975" fmla="*/ 1359342 h 3832767"/>
                <a:gd name="connsiteX1976" fmla="*/ 835348 w 4177355"/>
                <a:gd name="connsiteY1976" fmla="*/ 1360446 h 3832767"/>
                <a:gd name="connsiteX1977" fmla="*/ 831915 w 4177355"/>
                <a:gd name="connsiteY1977" fmla="*/ 1362408 h 3832767"/>
                <a:gd name="connsiteX1978" fmla="*/ 828481 w 4177355"/>
                <a:gd name="connsiteY1978" fmla="*/ 1365106 h 3832767"/>
                <a:gd name="connsiteX1979" fmla="*/ 825170 w 4177355"/>
                <a:gd name="connsiteY1979" fmla="*/ 1368417 h 3832767"/>
                <a:gd name="connsiteX1980" fmla="*/ 821982 w 4177355"/>
                <a:gd name="connsiteY1980" fmla="*/ 1372709 h 3832767"/>
                <a:gd name="connsiteX1981" fmla="*/ 820265 w 4177355"/>
                <a:gd name="connsiteY1981" fmla="*/ 1376388 h 3832767"/>
                <a:gd name="connsiteX1982" fmla="*/ 820265 w 4177355"/>
                <a:gd name="connsiteY1982" fmla="*/ 1379208 h 3832767"/>
                <a:gd name="connsiteX1983" fmla="*/ 821859 w 4177355"/>
                <a:gd name="connsiteY1983" fmla="*/ 1380679 h 3832767"/>
                <a:gd name="connsiteX1984" fmla="*/ 822472 w 4177355"/>
                <a:gd name="connsiteY1984" fmla="*/ 1380679 h 3832767"/>
                <a:gd name="connsiteX1985" fmla="*/ 823086 w 4177355"/>
                <a:gd name="connsiteY1985" fmla="*/ 1380679 h 3832767"/>
                <a:gd name="connsiteX1986" fmla="*/ 823821 w 4177355"/>
                <a:gd name="connsiteY1986" fmla="*/ 1380679 h 3832767"/>
                <a:gd name="connsiteX1987" fmla="*/ 824557 w 4177355"/>
                <a:gd name="connsiteY1987" fmla="*/ 1380557 h 3832767"/>
                <a:gd name="connsiteX1988" fmla="*/ 827623 w 4177355"/>
                <a:gd name="connsiteY1988" fmla="*/ 1379453 h 3832767"/>
                <a:gd name="connsiteX1989" fmla="*/ 831056 w 4177355"/>
                <a:gd name="connsiteY1989" fmla="*/ 1377491 h 3832767"/>
                <a:gd name="connsiteX1990" fmla="*/ 834490 w 4177355"/>
                <a:gd name="connsiteY1990" fmla="*/ 1374793 h 3832767"/>
                <a:gd name="connsiteX1991" fmla="*/ 837801 w 4177355"/>
                <a:gd name="connsiteY1991" fmla="*/ 1371605 h 3832767"/>
                <a:gd name="connsiteX1992" fmla="*/ 840989 w 4177355"/>
                <a:gd name="connsiteY1992" fmla="*/ 1367313 h 3832767"/>
                <a:gd name="connsiteX1993" fmla="*/ 842706 w 4177355"/>
                <a:gd name="connsiteY1993" fmla="*/ 1363634 h 3832767"/>
                <a:gd name="connsiteX1994" fmla="*/ 842706 w 4177355"/>
                <a:gd name="connsiteY1994" fmla="*/ 1360814 h 3832767"/>
                <a:gd name="connsiteX1995" fmla="*/ 841112 w 4177355"/>
                <a:gd name="connsiteY1995" fmla="*/ 1359342 h 3832767"/>
                <a:gd name="connsiteX1996" fmla="*/ 840499 w 4177355"/>
                <a:gd name="connsiteY1996" fmla="*/ 1359342 h 3832767"/>
                <a:gd name="connsiteX1997" fmla="*/ 839886 w 4177355"/>
                <a:gd name="connsiteY1997" fmla="*/ 1359342 h 3832767"/>
                <a:gd name="connsiteX1998" fmla="*/ 839273 w 4177355"/>
                <a:gd name="connsiteY1998" fmla="*/ 1359342 h 3832767"/>
                <a:gd name="connsiteX1999" fmla="*/ 838537 w 4177355"/>
                <a:gd name="connsiteY1999" fmla="*/ 1359465 h 3832767"/>
                <a:gd name="connsiteX2000" fmla="*/ 4157122 w 4177355"/>
                <a:gd name="connsiteY2000" fmla="*/ 679978 h 3832767"/>
                <a:gd name="connsiteX2001" fmla="*/ 4155527 w 4177355"/>
                <a:gd name="connsiteY2001" fmla="*/ 680346 h 3832767"/>
                <a:gd name="connsiteX2002" fmla="*/ 4153933 w 4177355"/>
                <a:gd name="connsiteY2002" fmla="*/ 680836 h 3832767"/>
                <a:gd name="connsiteX2003" fmla="*/ 4152217 w 4177355"/>
                <a:gd name="connsiteY2003" fmla="*/ 681449 h 3832767"/>
                <a:gd name="connsiteX2004" fmla="*/ 4150500 w 4177355"/>
                <a:gd name="connsiteY2004" fmla="*/ 682062 h 3832767"/>
                <a:gd name="connsiteX2005" fmla="*/ 4142406 w 4177355"/>
                <a:gd name="connsiteY2005" fmla="*/ 686477 h 3832767"/>
                <a:gd name="connsiteX2006" fmla="*/ 4136030 w 4177355"/>
                <a:gd name="connsiteY2006" fmla="*/ 691995 h 3832767"/>
                <a:gd name="connsiteX2007" fmla="*/ 4131860 w 4177355"/>
                <a:gd name="connsiteY2007" fmla="*/ 697881 h 3832767"/>
                <a:gd name="connsiteX2008" fmla="*/ 4130634 w 4177355"/>
                <a:gd name="connsiteY2008" fmla="*/ 703522 h 3832767"/>
                <a:gd name="connsiteX2009" fmla="*/ 4132105 w 4177355"/>
                <a:gd name="connsiteY2009" fmla="*/ 707201 h 3832767"/>
                <a:gd name="connsiteX2010" fmla="*/ 4135416 w 4177355"/>
                <a:gd name="connsiteY2010" fmla="*/ 709531 h 3832767"/>
                <a:gd name="connsiteX2011" fmla="*/ 4140322 w 4177355"/>
                <a:gd name="connsiteY2011" fmla="*/ 710390 h 3832767"/>
                <a:gd name="connsiteX2012" fmla="*/ 4146330 w 4177355"/>
                <a:gd name="connsiteY2012" fmla="*/ 709776 h 3832767"/>
                <a:gd name="connsiteX2013" fmla="*/ 4147925 w 4177355"/>
                <a:gd name="connsiteY2013" fmla="*/ 709409 h 3832767"/>
                <a:gd name="connsiteX2014" fmla="*/ 4149519 w 4177355"/>
                <a:gd name="connsiteY2014" fmla="*/ 708918 h 3832767"/>
                <a:gd name="connsiteX2015" fmla="*/ 4151113 w 4177355"/>
                <a:gd name="connsiteY2015" fmla="*/ 708428 h 3832767"/>
                <a:gd name="connsiteX2016" fmla="*/ 4152830 w 4177355"/>
                <a:gd name="connsiteY2016" fmla="*/ 707814 h 3832767"/>
                <a:gd name="connsiteX2017" fmla="*/ 4160923 w 4177355"/>
                <a:gd name="connsiteY2017" fmla="*/ 703400 h 3832767"/>
                <a:gd name="connsiteX2018" fmla="*/ 4167422 w 4177355"/>
                <a:gd name="connsiteY2018" fmla="*/ 697881 h 3832767"/>
                <a:gd name="connsiteX2019" fmla="*/ 4171592 w 4177355"/>
                <a:gd name="connsiteY2019" fmla="*/ 691873 h 3832767"/>
                <a:gd name="connsiteX2020" fmla="*/ 4172818 w 4177355"/>
                <a:gd name="connsiteY2020" fmla="*/ 686232 h 3832767"/>
                <a:gd name="connsiteX2021" fmla="*/ 4171347 w 4177355"/>
                <a:gd name="connsiteY2021" fmla="*/ 682553 h 3832767"/>
                <a:gd name="connsiteX2022" fmla="*/ 4168035 w 4177355"/>
                <a:gd name="connsiteY2022" fmla="*/ 680223 h 3832767"/>
                <a:gd name="connsiteX2023" fmla="*/ 4163130 w 4177355"/>
                <a:gd name="connsiteY2023" fmla="*/ 679364 h 3832767"/>
                <a:gd name="connsiteX2024" fmla="*/ 4157122 w 4177355"/>
                <a:gd name="connsiteY2024" fmla="*/ 679978 h 3832767"/>
                <a:gd name="connsiteX2025" fmla="*/ 800154 w 4177355"/>
                <a:gd name="connsiteY2025" fmla="*/ 1402017 h 3832767"/>
                <a:gd name="connsiteX2026" fmla="*/ 796966 w 4177355"/>
                <a:gd name="connsiteY2026" fmla="*/ 1403121 h 3832767"/>
                <a:gd name="connsiteX2027" fmla="*/ 793532 w 4177355"/>
                <a:gd name="connsiteY2027" fmla="*/ 1405083 h 3832767"/>
                <a:gd name="connsiteX2028" fmla="*/ 789976 w 4177355"/>
                <a:gd name="connsiteY2028" fmla="*/ 1407781 h 3832767"/>
                <a:gd name="connsiteX2029" fmla="*/ 786665 w 4177355"/>
                <a:gd name="connsiteY2029" fmla="*/ 1411092 h 3832767"/>
                <a:gd name="connsiteX2030" fmla="*/ 783476 w 4177355"/>
                <a:gd name="connsiteY2030" fmla="*/ 1415383 h 3832767"/>
                <a:gd name="connsiteX2031" fmla="*/ 781882 w 4177355"/>
                <a:gd name="connsiteY2031" fmla="*/ 1419062 h 3832767"/>
                <a:gd name="connsiteX2032" fmla="*/ 781882 w 4177355"/>
                <a:gd name="connsiteY2032" fmla="*/ 1421760 h 3832767"/>
                <a:gd name="connsiteX2033" fmla="*/ 783599 w 4177355"/>
                <a:gd name="connsiteY2033" fmla="*/ 1423109 h 3832767"/>
                <a:gd name="connsiteX2034" fmla="*/ 784090 w 4177355"/>
                <a:gd name="connsiteY2034" fmla="*/ 1423109 h 3832767"/>
                <a:gd name="connsiteX2035" fmla="*/ 784703 w 4177355"/>
                <a:gd name="connsiteY2035" fmla="*/ 1423109 h 3832767"/>
                <a:gd name="connsiteX2036" fmla="*/ 785316 w 4177355"/>
                <a:gd name="connsiteY2036" fmla="*/ 1423109 h 3832767"/>
                <a:gd name="connsiteX2037" fmla="*/ 785929 w 4177355"/>
                <a:gd name="connsiteY2037" fmla="*/ 1423109 h 3832767"/>
                <a:gd name="connsiteX2038" fmla="*/ 789117 w 4177355"/>
                <a:gd name="connsiteY2038" fmla="*/ 1422006 h 3832767"/>
                <a:gd name="connsiteX2039" fmla="*/ 792551 w 4177355"/>
                <a:gd name="connsiteY2039" fmla="*/ 1420043 h 3832767"/>
                <a:gd name="connsiteX2040" fmla="*/ 796107 w 4177355"/>
                <a:gd name="connsiteY2040" fmla="*/ 1417223 h 3832767"/>
                <a:gd name="connsiteX2041" fmla="*/ 799418 w 4177355"/>
                <a:gd name="connsiteY2041" fmla="*/ 1413912 h 3832767"/>
                <a:gd name="connsiteX2042" fmla="*/ 802606 w 4177355"/>
                <a:gd name="connsiteY2042" fmla="*/ 1409620 h 3832767"/>
                <a:gd name="connsiteX2043" fmla="*/ 804201 w 4177355"/>
                <a:gd name="connsiteY2043" fmla="*/ 1405941 h 3832767"/>
                <a:gd name="connsiteX2044" fmla="*/ 804201 w 4177355"/>
                <a:gd name="connsiteY2044" fmla="*/ 1403243 h 3832767"/>
                <a:gd name="connsiteX2045" fmla="*/ 802484 w 4177355"/>
                <a:gd name="connsiteY2045" fmla="*/ 1401894 h 3832767"/>
                <a:gd name="connsiteX2046" fmla="*/ 801993 w 4177355"/>
                <a:gd name="connsiteY2046" fmla="*/ 1401894 h 3832767"/>
                <a:gd name="connsiteX2047" fmla="*/ 801380 w 4177355"/>
                <a:gd name="connsiteY2047" fmla="*/ 1401894 h 3832767"/>
                <a:gd name="connsiteX2048" fmla="*/ 800767 w 4177355"/>
                <a:gd name="connsiteY2048" fmla="*/ 1401894 h 3832767"/>
                <a:gd name="connsiteX2049" fmla="*/ 800154 w 4177355"/>
                <a:gd name="connsiteY2049" fmla="*/ 1401894 h 3832767"/>
                <a:gd name="connsiteX2050" fmla="*/ 4160310 w 4177355"/>
                <a:gd name="connsiteY2050" fmla="*/ 732095 h 3832767"/>
                <a:gd name="connsiteX2051" fmla="*/ 4158961 w 4177355"/>
                <a:gd name="connsiteY2051" fmla="*/ 732463 h 3832767"/>
                <a:gd name="connsiteX2052" fmla="*/ 4157490 w 4177355"/>
                <a:gd name="connsiteY2052" fmla="*/ 732831 h 3832767"/>
                <a:gd name="connsiteX2053" fmla="*/ 4156018 w 4177355"/>
                <a:gd name="connsiteY2053" fmla="*/ 733321 h 3832767"/>
                <a:gd name="connsiteX2054" fmla="*/ 4154546 w 4177355"/>
                <a:gd name="connsiteY2054" fmla="*/ 733812 h 3832767"/>
                <a:gd name="connsiteX2055" fmla="*/ 4146330 w 4177355"/>
                <a:gd name="connsiteY2055" fmla="*/ 738104 h 3832767"/>
                <a:gd name="connsiteX2056" fmla="*/ 4139708 w 4177355"/>
                <a:gd name="connsiteY2056" fmla="*/ 743622 h 3832767"/>
                <a:gd name="connsiteX2057" fmla="*/ 4135294 w 4177355"/>
                <a:gd name="connsiteY2057" fmla="*/ 749631 h 3832767"/>
                <a:gd name="connsiteX2058" fmla="*/ 4133822 w 4177355"/>
                <a:gd name="connsiteY2058" fmla="*/ 755394 h 3832767"/>
                <a:gd name="connsiteX2059" fmla="*/ 4135171 w 4177355"/>
                <a:gd name="connsiteY2059" fmla="*/ 759319 h 3832767"/>
                <a:gd name="connsiteX2060" fmla="*/ 4138482 w 4177355"/>
                <a:gd name="connsiteY2060" fmla="*/ 761771 h 3832767"/>
                <a:gd name="connsiteX2061" fmla="*/ 4143510 w 4177355"/>
                <a:gd name="connsiteY2061" fmla="*/ 762752 h 3832767"/>
                <a:gd name="connsiteX2062" fmla="*/ 4149764 w 4177355"/>
                <a:gd name="connsiteY2062" fmla="*/ 762139 h 3832767"/>
                <a:gd name="connsiteX2063" fmla="*/ 4151235 w 4177355"/>
                <a:gd name="connsiteY2063" fmla="*/ 761771 h 3832767"/>
                <a:gd name="connsiteX2064" fmla="*/ 4152707 w 4177355"/>
                <a:gd name="connsiteY2064" fmla="*/ 761403 h 3832767"/>
                <a:gd name="connsiteX2065" fmla="*/ 4154178 w 4177355"/>
                <a:gd name="connsiteY2065" fmla="*/ 760913 h 3832767"/>
                <a:gd name="connsiteX2066" fmla="*/ 4155773 w 4177355"/>
                <a:gd name="connsiteY2066" fmla="*/ 760300 h 3832767"/>
                <a:gd name="connsiteX2067" fmla="*/ 4164111 w 4177355"/>
                <a:gd name="connsiteY2067" fmla="*/ 756008 h 3832767"/>
                <a:gd name="connsiteX2068" fmla="*/ 4170856 w 4177355"/>
                <a:gd name="connsiteY2068" fmla="*/ 750489 h 3832767"/>
                <a:gd name="connsiteX2069" fmla="*/ 4175271 w 4177355"/>
                <a:gd name="connsiteY2069" fmla="*/ 744480 h 3832767"/>
                <a:gd name="connsiteX2070" fmla="*/ 4176742 w 4177355"/>
                <a:gd name="connsiteY2070" fmla="*/ 738717 h 3832767"/>
                <a:gd name="connsiteX2071" fmla="*/ 4175393 w 4177355"/>
                <a:gd name="connsiteY2071" fmla="*/ 734793 h 3832767"/>
                <a:gd name="connsiteX2072" fmla="*/ 4171960 w 4177355"/>
                <a:gd name="connsiteY2072" fmla="*/ 732340 h 3832767"/>
                <a:gd name="connsiteX2073" fmla="*/ 4166932 w 4177355"/>
                <a:gd name="connsiteY2073" fmla="*/ 731359 h 3832767"/>
                <a:gd name="connsiteX2074" fmla="*/ 4160678 w 4177355"/>
                <a:gd name="connsiteY2074" fmla="*/ 731972 h 3832767"/>
                <a:gd name="connsiteX2075" fmla="*/ 762752 w 4177355"/>
                <a:gd name="connsiteY2075" fmla="*/ 1444815 h 3832767"/>
                <a:gd name="connsiteX2076" fmla="*/ 759564 w 4177355"/>
                <a:gd name="connsiteY2076" fmla="*/ 1445918 h 3832767"/>
                <a:gd name="connsiteX2077" fmla="*/ 756008 w 4177355"/>
                <a:gd name="connsiteY2077" fmla="*/ 1448003 h 3832767"/>
                <a:gd name="connsiteX2078" fmla="*/ 752329 w 4177355"/>
                <a:gd name="connsiteY2078" fmla="*/ 1450823 h 3832767"/>
                <a:gd name="connsiteX2079" fmla="*/ 748895 w 4177355"/>
                <a:gd name="connsiteY2079" fmla="*/ 1454257 h 3832767"/>
                <a:gd name="connsiteX2080" fmla="*/ 745829 w 4177355"/>
                <a:gd name="connsiteY2080" fmla="*/ 1458549 h 3832767"/>
                <a:gd name="connsiteX2081" fmla="*/ 744358 w 4177355"/>
                <a:gd name="connsiteY2081" fmla="*/ 1462228 h 3832767"/>
                <a:gd name="connsiteX2082" fmla="*/ 744358 w 4177355"/>
                <a:gd name="connsiteY2082" fmla="*/ 1464926 h 3832767"/>
                <a:gd name="connsiteX2083" fmla="*/ 746197 w 4177355"/>
                <a:gd name="connsiteY2083" fmla="*/ 1466275 h 3832767"/>
                <a:gd name="connsiteX2084" fmla="*/ 746688 w 4177355"/>
                <a:gd name="connsiteY2084" fmla="*/ 1466275 h 3832767"/>
                <a:gd name="connsiteX2085" fmla="*/ 747178 w 4177355"/>
                <a:gd name="connsiteY2085" fmla="*/ 1466275 h 3832767"/>
                <a:gd name="connsiteX2086" fmla="*/ 747791 w 4177355"/>
                <a:gd name="connsiteY2086" fmla="*/ 1466275 h 3832767"/>
                <a:gd name="connsiteX2087" fmla="*/ 748405 w 4177355"/>
                <a:gd name="connsiteY2087" fmla="*/ 1466275 h 3832767"/>
                <a:gd name="connsiteX2088" fmla="*/ 751593 w 4177355"/>
                <a:gd name="connsiteY2088" fmla="*/ 1465171 h 3832767"/>
                <a:gd name="connsiteX2089" fmla="*/ 755149 w 4177355"/>
                <a:gd name="connsiteY2089" fmla="*/ 1463086 h 3832767"/>
                <a:gd name="connsiteX2090" fmla="*/ 758828 w 4177355"/>
                <a:gd name="connsiteY2090" fmla="*/ 1460266 h 3832767"/>
                <a:gd name="connsiteX2091" fmla="*/ 762262 w 4177355"/>
                <a:gd name="connsiteY2091" fmla="*/ 1456832 h 3832767"/>
                <a:gd name="connsiteX2092" fmla="*/ 765327 w 4177355"/>
                <a:gd name="connsiteY2092" fmla="*/ 1452540 h 3832767"/>
                <a:gd name="connsiteX2093" fmla="*/ 766799 w 4177355"/>
                <a:gd name="connsiteY2093" fmla="*/ 1448861 h 3832767"/>
                <a:gd name="connsiteX2094" fmla="*/ 766676 w 4177355"/>
                <a:gd name="connsiteY2094" fmla="*/ 1446163 h 3832767"/>
                <a:gd name="connsiteX2095" fmla="*/ 764837 w 4177355"/>
                <a:gd name="connsiteY2095" fmla="*/ 1444815 h 3832767"/>
                <a:gd name="connsiteX2096" fmla="*/ 764346 w 4177355"/>
                <a:gd name="connsiteY2096" fmla="*/ 1444815 h 3832767"/>
                <a:gd name="connsiteX2097" fmla="*/ 763856 w 4177355"/>
                <a:gd name="connsiteY2097" fmla="*/ 1444815 h 3832767"/>
                <a:gd name="connsiteX2098" fmla="*/ 763243 w 4177355"/>
                <a:gd name="connsiteY2098" fmla="*/ 1444815 h 3832767"/>
                <a:gd name="connsiteX2099" fmla="*/ 762630 w 4177355"/>
                <a:gd name="connsiteY2099" fmla="*/ 1444815 h 3832767"/>
                <a:gd name="connsiteX2100" fmla="*/ 4161291 w 4177355"/>
                <a:gd name="connsiteY2100" fmla="*/ 786174 h 3832767"/>
                <a:gd name="connsiteX2101" fmla="*/ 4159942 w 4177355"/>
                <a:gd name="connsiteY2101" fmla="*/ 786420 h 3832767"/>
                <a:gd name="connsiteX2102" fmla="*/ 4158593 w 4177355"/>
                <a:gd name="connsiteY2102" fmla="*/ 786787 h 3832767"/>
                <a:gd name="connsiteX2103" fmla="*/ 4157244 w 4177355"/>
                <a:gd name="connsiteY2103" fmla="*/ 787155 h 3832767"/>
                <a:gd name="connsiteX2104" fmla="*/ 4155895 w 4177355"/>
                <a:gd name="connsiteY2104" fmla="*/ 787646 h 3832767"/>
                <a:gd name="connsiteX2105" fmla="*/ 4147557 w 4177355"/>
                <a:gd name="connsiteY2105" fmla="*/ 791815 h 3832767"/>
                <a:gd name="connsiteX2106" fmla="*/ 4140689 w 4177355"/>
                <a:gd name="connsiteY2106" fmla="*/ 797211 h 3832767"/>
                <a:gd name="connsiteX2107" fmla="*/ 4136030 w 4177355"/>
                <a:gd name="connsiteY2107" fmla="*/ 803220 h 3832767"/>
                <a:gd name="connsiteX2108" fmla="*/ 4134313 w 4177355"/>
                <a:gd name="connsiteY2108" fmla="*/ 809228 h 3832767"/>
                <a:gd name="connsiteX2109" fmla="*/ 4135416 w 4177355"/>
                <a:gd name="connsiteY2109" fmla="*/ 813398 h 3832767"/>
                <a:gd name="connsiteX2110" fmla="*/ 4138727 w 4177355"/>
                <a:gd name="connsiteY2110" fmla="*/ 816096 h 3832767"/>
                <a:gd name="connsiteX2111" fmla="*/ 4143878 w 4177355"/>
                <a:gd name="connsiteY2111" fmla="*/ 817199 h 3832767"/>
                <a:gd name="connsiteX2112" fmla="*/ 4150377 w 4177355"/>
                <a:gd name="connsiteY2112" fmla="*/ 816709 h 3832767"/>
                <a:gd name="connsiteX2113" fmla="*/ 4151603 w 4177355"/>
                <a:gd name="connsiteY2113" fmla="*/ 816464 h 3832767"/>
                <a:gd name="connsiteX2114" fmla="*/ 4152952 w 4177355"/>
                <a:gd name="connsiteY2114" fmla="*/ 816096 h 3832767"/>
                <a:gd name="connsiteX2115" fmla="*/ 4154301 w 4177355"/>
                <a:gd name="connsiteY2115" fmla="*/ 815728 h 3832767"/>
                <a:gd name="connsiteX2116" fmla="*/ 4155650 w 4177355"/>
                <a:gd name="connsiteY2116" fmla="*/ 815237 h 3832767"/>
                <a:gd name="connsiteX2117" fmla="*/ 4163989 w 4177355"/>
                <a:gd name="connsiteY2117" fmla="*/ 811068 h 3832767"/>
                <a:gd name="connsiteX2118" fmla="*/ 4170856 w 4177355"/>
                <a:gd name="connsiteY2118" fmla="*/ 805550 h 3832767"/>
                <a:gd name="connsiteX2119" fmla="*/ 4175516 w 4177355"/>
                <a:gd name="connsiteY2119" fmla="*/ 799418 h 3832767"/>
                <a:gd name="connsiteX2120" fmla="*/ 4177355 w 4177355"/>
                <a:gd name="connsiteY2120" fmla="*/ 793409 h 3832767"/>
                <a:gd name="connsiteX2121" fmla="*/ 4176129 w 4177355"/>
                <a:gd name="connsiteY2121" fmla="*/ 789240 h 3832767"/>
                <a:gd name="connsiteX2122" fmla="*/ 4172695 w 4177355"/>
                <a:gd name="connsiteY2122" fmla="*/ 786542 h 3832767"/>
                <a:gd name="connsiteX2123" fmla="*/ 4167545 w 4177355"/>
                <a:gd name="connsiteY2123" fmla="*/ 785439 h 3832767"/>
                <a:gd name="connsiteX2124" fmla="*/ 4161168 w 4177355"/>
                <a:gd name="connsiteY2124" fmla="*/ 785929 h 3832767"/>
                <a:gd name="connsiteX2125" fmla="*/ 725963 w 4177355"/>
                <a:gd name="connsiteY2125" fmla="*/ 1488103 h 3832767"/>
                <a:gd name="connsiteX2126" fmla="*/ 722652 w 4177355"/>
                <a:gd name="connsiteY2126" fmla="*/ 1489329 h 3832767"/>
                <a:gd name="connsiteX2127" fmla="*/ 718974 w 4177355"/>
                <a:gd name="connsiteY2127" fmla="*/ 1491536 h 3832767"/>
                <a:gd name="connsiteX2128" fmla="*/ 715295 w 4177355"/>
                <a:gd name="connsiteY2128" fmla="*/ 1494479 h 3832767"/>
                <a:gd name="connsiteX2129" fmla="*/ 711861 w 4177355"/>
                <a:gd name="connsiteY2129" fmla="*/ 1498035 h 3832767"/>
                <a:gd name="connsiteX2130" fmla="*/ 708795 w 4177355"/>
                <a:gd name="connsiteY2130" fmla="*/ 1502327 h 3832767"/>
                <a:gd name="connsiteX2131" fmla="*/ 707324 w 4177355"/>
                <a:gd name="connsiteY2131" fmla="*/ 1506006 h 3832767"/>
                <a:gd name="connsiteX2132" fmla="*/ 707569 w 4177355"/>
                <a:gd name="connsiteY2132" fmla="*/ 1508582 h 3832767"/>
                <a:gd name="connsiteX2133" fmla="*/ 709531 w 4177355"/>
                <a:gd name="connsiteY2133" fmla="*/ 1509808 h 3832767"/>
                <a:gd name="connsiteX2134" fmla="*/ 710022 w 4177355"/>
                <a:gd name="connsiteY2134" fmla="*/ 1509808 h 3832767"/>
                <a:gd name="connsiteX2135" fmla="*/ 710512 w 4177355"/>
                <a:gd name="connsiteY2135" fmla="*/ 1509808 h 3832767"/>
                <a:gd name="connsiteX2136" fmla="*/ 711003 w 4177355"/>
                <a:gd name="connsiteY2136" fmla="*/ 1509808 h 3832767"/>
                <a:gd name="connsiteX2137" fmla="*/ 711493 w 4177355"/>
                <a:gd name="connsiteY2137" fmla="*/ 1509808 h 3832767"/>
                <a:gd name="connsiteX2138" fmla="*/ 714804 w 4177355"/>
                <a:gd name="connsiteY2138" fmla="*/ 1508582 h 3832767"/>
                <a:gd name="connsiteX2139" fmla="*/ 718483 w 4177355"/>
                <a:gd name="connsiteY2139" fmla="*/ 1506374 h 3832767"/>
                <a:gd name="connsiteX2140" fmla="*/ 722162 w 4177355"/>
                <a:gd name="connsiteY2140" fmla="*/ 1503431 h 3832767"/>
                <a:gd name="connsiteX2141" fmla="*/ 725596 w 4177355"/>
                <a:gd name="connsiteY2141" fmla="*/ 1499875 h 3832767"/>
                <a:gd name="connsiteX2142" fmla="*/ 728539 w 4177355"/>
                <a:gd name="connsiteY2142" fmla="*/ 1495583 h 3832767"/>
                <a:gd name="connsiteX2143" fmla="*/ 730010 w 4177355"/>
                <a:gd name="connsiteY2143" fmla="*/ 1491904 h 3832767"/>
                <a:gd name="connsiteX2144" fmla="*/ 729765 w 4177355"/>
                <a:gd name="connsiteY2144" fmla="*/ 1489329 h 3832767"/>
                <a:gd name="connsiteX2145" fmla="*/ 727803 w 4177355"/>
                <a:gd name="connsiteY2145" fmla="*/ 1488103 h 3832767"/>
                <a:gd name="connsiteX2146" fmla="*/ 727312 w 4177355"/>
                <a:gd name="connsiteY2146" fmla="*/ 1488103 h 3832767"/>
                <a:gd name="connsiteX2147" fmla="*/ 726822 w 4177355"/>
                <a:gd name="connsiteY2147" fmla="*/ 1488103 h 3832767"/>
                <a:gd name="connsiteX2148" fmla="*/ 726331 w 4177355"/>
                <a:gd name="connsiteY2148" fmla="*/ 1488103 h 3832767"/>
                <a:gd name="connsiteX2149" fmla="*/ 725841 w 4177355"/>
                <a:gd name="connsiteY2149" fmla="*/ 1488103 h 3832767"/>
                <a:gd name="connsiteX2150" fmla="*/ 4159206 w 4177355"/>
                <a:gd name="connsiteY2150" fmla="*/ 842093 h 3832767"/>
                <a:gd name="connsiteX2151" fmla="*/ 4158103 w 4177355"/>
                <a:gd name="connsiteY2151" fmla="*/ 842338 h 3832767"/>
                <a:gd name="connsiteX2152" fmla="*/ 4156999 w 4177355"/>
                <a:gd name="connsiteY2152" fmla="*/ 842584 h 3832767"/>
                <a:gd name="connsiteX2153" fmla="*/ 4155773 w 4177355"/>
                <a:gd name="connsiteY2153" fmla="*/ 842951 h 3832767"/>
                <a:gd name="connsiteX2154" fmla="*/ 4154546 w 4177355"/>
                <a:gd name="connsiteY2154" fmla="*/ 843319 h 3832767"/>
                <a:gd name="connsiteX2155" fmla="*/ 4146085 w 4177355"/>
                <a:gd name="connsiteY2155" fmla="*/ 847366 h 3832767"/>
                <a:gd name="connsiteX2156" fmla="*/ 4139095 w 4177355"/>
                <a:gd name="connsiteY2156" fmla="*/ 852762 h 3832767"/>
                <a:gd name="connsiteX2157" fmla="*/ 4134190 w 4177355"/>
                <a:gd name="connsiteY2157" fmla="*/ 858893 h 3832767"/>
                <a:gd name="connsiteX2158" fmla="*/ 4132105 w 4177355"/>
                <a:gd name="connsiteY2158" fmla="*/ 865025 h 3832767"/>
                <a:gd name="connsiteX2159" fmla="*/ 4133086 w 4177355"/>
                <a:gd name="connsiteY2159" fmla="*/ 869439 h 3832767"/>
                <a:gd name="connsiteX2160" fmla="*/ 4136397 w 4177355"/>
                <a:gd name="connsiteY2160" fmla="*/ 872382 h 3832767"/>
                <a:gd name="connsiteX2161" fmla="*/ 4141548 w 4177355"/>
                <a:gd name="connsiteY2161" fmla="*/ 873731 h 3832767"/>
                <a:gd name="connsiteX2162" fmla="*/ 4148170 w 4177355"/>
                <a:gd name="connsiteY2162" fmla="*/ 873241 h 3832767"/>
                <a:gd name="connsiteX2163" fmla="*/ 4149273 w 4177355"/>
                <a:gd name="connsiteY2163" fmla="*/ 872996 h 3832767"/>
                <a:gd name="connsiteX2164" fmla="*/ 4150500 w 4177355"/>
                <a:gd name="connsiteY2164" fmla="*/ 872750 h 3832767"/>
                <a:gd name="connsiteX2165" fmla="*/ 4151726 w 4177355"/>
                <a:gd name="connsiteY2165" fmla="*/ 872382 h 3832767"/>
                <a:gd name="connsiteX2166" fmla="*/ 4152952 w 4177355"/>
                <a:gd name="connsiteY2166" fmla="*/ 872015 h 3832767"/>
                <a:gd name="connsiteX2167" fmla="*/ 4161414 w 4177355"/>
                <a:gd name="connsiteY2167" fmla="*/ 867968 h 3832767"/>
                <a:gd name="connsiteX2168" fmla="*/ 4168526 w 4177355"/>
                <a:gd name="connsiteY2168" fmla="*/ 862572 h 3832767"/>
                <a:gd name="connsiteX2169" fmla="*/ 4173431 w 4177355"/>
                <a:gd name="connsiteY2169" fmla="*/ 856441 h 3832767"/>
                <a:gd name="connsiteX2170" fmla="*/ 4175393 w 4177355"/>
                <a:gd name="connsiteY2170" fmla="*/ 850309 h 3832767"/>
                <a:gd name="connsiteX2171" fmla="*/ 4174412 w 4177355"/>
                <a:gd name="connsiteY2171" fmla="*/ 845895 h 3832767"/>
                <a:gd name="connsiteX2172" fmla="*/ 4171101 w 4177355"/>
                <a:gd name="connsiteY2172" fmla="*/ 842951 h 3832767"/>
                <a:gd name="connsiteX2173" fmla="*/ 4165951 w 4177355"/>
                <a:gd name="connsiteY2173" fmla="*/ 841603 h 3832767"/>
                <a:gd name="connsiteX2174" fmla="*/ 4159329 w 4177355"/>
                <a:gd name="connsiteY2174" fmla="*/ 842093 h 3832767"/>
                <a:gd name="connsiteX2175" fmla="*/ 689911 w 4177355"/>
                <a:gd name="connsiteY2175" fmla="*/ 1531758 h 3832767"/>
                <a:gd name="connsiteX2176" fmla="*/ 686477 w 4177355"/>
                <a:gd name="connsiteY2176" fmla="*/ 1532985 h 3832767"/>
                <a:gd name="connsiteX2177" fmla="*/ 682675 w 4177355"/>
                <a:gd name="connsiteY2177" fmla="*/ 1535192 h 3832767"/>
                <a:gd name="connsiteX2178" fmla="*/ 678874 w 4177355"/>
                <a:gd name="connsiteY2178" fmla="*/ 1538258 h 3832767"/>
                <a:gd name="connsiteX2179" fmla="*/ 675318 w 4177355"/>
                <a:gd name="connsiteY2179" fmla="*/ 1542059 h 3832767"/>
                <a:gd name="connsiteX2180" fmla="*/ 672375 w 4177355"/>
                <a:gd name="connsiteY2180" fmla="*/ 1546351 h 3832767"/>
                <a:gd name="connsiteX2181" fmla="*/ 671026 w 4177355"/>
                <a:gd name="connsiteY2181" fmla="*/ 1549907 h 3832767"/>
                <a:gd name="connsiteX2182" fmla="*/ 671394 w 4177355"/>
                <a:gd name="connsiteY2182" fmla="*/ 1552483 h 3832767"/>
                <a:gd name="connsiteX2183" fmla="*/ 673478 w 4177355"/>
                <a:gd name="connsiteY2183" fmla="*/ 1553586 h 3832767"/>
                <a:gd name="connsiteX2184" fmla="*/ 673846 w 4177355"/>
                <a:gd name="connsiteY2184" fmla="*/ 1553586 h 3832767"/>
                <a:gd name="connsiteX2185" fmla="*/ 674214 w 4177355"/>
                <a:gd name="connsiteY2185" fmla="*/ 1553586 h 3832767"/>
                <a:gd name="connsiteX2186" fmla="*/ 674704 w 4177355"/>
                <a:gd name="connsiteY2186" fmla="*/ 1553586 h 3832767"/>
                <a:gd name="connsiteX2187" fmla="*/ 675195 w 4177355"/>
                <a:gd name="connsiteY2187" fmla="*/ 1553586 h 3832767"/>
                <a:gd name="connsiteX2188" fmla="*/ 678506 w 4177355"/>
                <a:gd name="connsiteY2188" fmla="*/ 1552360 h 3832767"/>
                <a:gd name="connsiteX2189" fmla="*/ 682308 w 4177355"/>
                <a:gd name="connsiteY2189" fmla="*/ 1550153 h 3832767"/>
                <a:gd name="connsiteX2190" fmla="*/ 686109 w 4177355"/>
                <a:gd name="connsiteY2190" fmla="*/ 1547087 h 3832767"/>
                <a:gd name="connsiteX2191" fmla="*/ 689665 w 4177355"/>
                <a:gd name="connsiteY2191" fmla="*/ 1543408 h 3832767"/>
                <a:gd name="connsiteX2192" fmla="*/ 692608 w 4177355"/>
                <a:gd name="connsiteY2192" fmla="*/ 1539116 h 3832767"/>
                <a:gd name="connsiteX2193" fmla="*/ 693957 w 4177355"/>
                <a:gd name="connsiteY2193" fmla="*/ 1535560 h 3832767"/>
                <a:gd name="connsiteX2194" fmla="*/ 693589 w 4177355"/>
                <a:gd name="connsiteY2194" fmla="*/ 1532985 h 3832767"/>
                <a:gd name="connsiteX2195" fmla="*/ 691505 w 4177355"/>
                <a:gd name="connsiteY2195" fmla="*/ 1531881 h 3832767"/>
                <a:gd name="connsiteX2196" fmla="*/ 691137 w 4177355"/>
                <a:gd name="connsiteY2196" fmla="*/ 1531881 h 3832767"/>
                <a:gd name="connsiteX2197" fmla="*/ 690769 w 4177355"/>
                <a:gd name="connsiteY2197" fmla="*/ 1531881 h 3832767"/>
                <a:gd name="connsiteX2198" fmla="*/ 690278 w 4177355"/>
                <a:gd name="connsiteY2198" fmla="*/ 1531881 h 3832767"/>
                <a:gd name="connsiteX2199" fmla="*/ 689788 w 4177355"/>
                <a:gd name="connsiteY2199" fmla="*/ 1531881 h 3832767"/>
                <a:gd name="connsiteX2200" fmla="*/ 4154546 w 4177355"/>
                <a:gd name="connsiteY2200" fmla="*/ 899851 h 3832767"/>
                <a:gd name="connsiteX2201" fmla="*/ 4153565 w 4177355"/>
                <a:gd name="connsiteY2201" fmla="*/ 900097 h 3832767"/>
                <a:gd name="connsiteX2202" fmla="*/ 4152584 w 4177355"/>
                <a:gd name="connsiteY2202" fmla="*/ 900342 h 3832767"/>
                <a:gd name="connsiteX2203" fmla="*/ 4151603 w 4177355"/>
                <a:gd name="connsiteY2203" fmla="*/ 900587 h 3832767"/>
                <a:gd name="connsiteX2204" fmla="*/ 4150622 w 4177355"/>
                <a:gd name="connsiteY2204" fmla="*/ 900832 h 3832767"/>
                <a:gd name="connsiteX2205" fmla="*/ 4142038 w 4177355"/>
                <a:gd name="connsiteY2205" fmla="*/ 904756 h 3832767"/>
                <a:gd name="connsiteX2206" fmla="*/ 4134803 w 4177355"/>
                <a:gd name="connsiteY2206" fmla="*/ 910152 h 3832767"/>
                <a:gd name="connsiteX2207" fmla="*/ 4129653 w 4177355"/>
                <a:gd name="connsiteY2207" fmla="*/ 916284 h 3832767"/>
                <a:gd name="connsiteX2208" fmla="*/ 4127323 w 4177355"/>
                <a:gd name="connsiteY2208" fmla="*/ 922538 h 3832767"/>
                <a:gd name="connsiteX2209" fmla="*/ 4128181 w 4177355"/>
                <a:gd name="connsiteY2209" fmla="*/ 927198 h 3832767"/>
                <a:gd name="connsiteX2210" fmla="*/ 4131492 w 4177355"/>
                <a:gd name="connsiteY2210" fmla="*/ 930386 h 3832767"/>
                <a:gd name="connsiteX2211" fmla="*/ 4136765 w 4177355"/>
                <a:gd name="connsiteY2211" fmla="*/ 931857 h 3832767"/>
                <a:gd name="connsiteX2212" fmla="*/ 4143632 w 4177355"/>
                <a:gd name="connsiteY2212" fmla="*/ 931490 h 3832767"/>
                <a:gd name="connsiteX2213" fmla="*/ 4144613 w 4177355"/>
                <a:gd name="connsiteY2213" fmla="*/ 931244 h 3832767"/>
                <a:gd name="connsiteX2214" fmla="*/ 4145595 w 4177355"/>
                <a:gd name="connsiteY2214" fmla="*/ 930999 h 3832767"/>
                <a:gd name="connsiteX2215" fmla="*/ 4146575 w 4177355"/>
                <a:gd name="connsiteY2215" fmla="*/ 930754 h 3832767"/>
                <a:gd name="connsiteX2216" fmla="*/ 4147557 w 4177355"/>
                <a:gd name="connsiteY2216" fmla="*/ 930509 h 3832767"/>
                <a:gd name="connsiteX2217" fmla="*/ 4156263 w 4177355"/>
                <a:gd name="connsiteY2217" fmla="*/ 926584 h 3832767"/>
                <a:gd name="connsiteX2218" fmla="*/ 4163498 w 4177355"/>
                <a:gd name="connsiteY2218" fmla="*/ 921189 h 3832767"/>
                <a:gd name="connsiteX2219" fmla="*/ 4168649 w 4177355"/>
                <a:gd name="connsiteY2219" fmla="*/ 915057 h 3832767"/>
                <a:gd name="connsiteX2220" fmla="*/ 4170979 w 4177355"/>
                <a:gd name="connsiteY2220" fmla="*/ 908803 h 3832767"/>
                <a:gd name="connsiteX2221" fmla="*/ 4170120 w 4177355"/>
                <a:gd name="connsiteY2221" fmla="*/ 904143 h 3832767"/>
                <a:gd name="connsiteX2222" fmla="*/ 4166809 w 4177355"/>
                <a:gd name="connsiteY2222" fmla="*/ 900955 h 3832767"/>
                <a:gd name="connsiteX2223" fmla="*/ 4161536 w 4177355"/>
                <a:gd name="connsiteY2223" fmla="*/ 899483 h 3832767"/>
                <a:gd name="connsiteX2224" fmla="*/ 4154669 w 4177355"/>
                <a:gd name="connsiteY2224" fmla="*/ 899974 h 3832767"/>
                <a:gd name="connsiteX2225" fmla="*/ 654348 w 4177355"/>
                <a:gd name="connsiteY2225" fmla="*/ 1575660 h 3832767"/>
                <a:gd name="connsiteX2226" fmla="*/ 650915 w 4177355"/>
                <a:gd name="connsiteY2226" fmla="*/ 1576886 h 3832767"/>
                <a:gd name="connsiteX2227" fmla="*/ 647113 w 4177355"/>
                <a:gd name="connsiteY2227" fmla="*/ 1579216 h 3832767"/>
                <a:gd name="connsiteX2228" fmla="*/ 643312 w 4177355"/>
                <a:gd name="connsiteY2228" fmla="*/ 1582404 h 3832767"/>
                <a:gd name="connsiteX2229" fmla="*/ 639755 w 4177355"/>
                <a:gd name="connsiteY2229" fmla="*/ 1586206 h 3832767"/>
                <a:gd name="connsiteX2230" fmla="*/ 636935 w 4177355"/>
                <a:gd name="connsiteY2230" fmla="*/ 1590498 h 3832767"/>
                <a:gd name="connsiteX2231" fmla="*/ 635708 w 4177355"/>
                <a:gd name="connsiteY2231" fmla="*/ 1594054 h 3832767"/>
                <a:gd name="connsiteX2232" fmla="*/ 636199 w 4177355"/>
                <a:gd name="connsiteY2232" fmla="*/ 1596506 h 3832767"/>
                <a:gd name="connsiteX2233" fmla="*/ 638406 w 4177355"/>
                <a:gd name="connsiteY2233" fmla="*/ 1597488 h 3832767"/>
                <a:gd name="connsiteX2234" fmla="*/ 638774 w 4177355"/>
                <a:gd name="connsiteY2234" fmla="*/ 1597488 h 3832767"/>
                <a:gd name="connsiteX2235" fmla="*/ 639142 w 4177355"/>
                <a:gd name="connsiteY2235" fmla="*/ 1597488 h 3832767"/>
                <a:gd name="connsiteX2236" fmla="*/ 639510 w 4177355"/>
                <a:gd name="connsiteY2236" fmla="*/ 1597488 h 3832767"/>
                <a:gd name="connsiteX2237" fmla="*/ 639878 w 4177355"/>
                <a:gd name="connsiteY2237" fmla="*/ 1597488 h 3832767"/>
                <a:gd name="connsiteX2238" fmla="*/ 643312 w 4177355"/>
                <a:gd name="connsiteY2238" fmla="*/ 1596261 h 3832767"/>
                <a:gd name="connsiteX2239" fmla="*/ 647113 w 4177355"/>
                <a:gd name="connsiteY2239" fmla="*/ 1593931 h 3832767"/>
                <a:gd name="connsiteX2240" fmla="*/ 651037 w 4177355"/>
                <a:gd name="connsiteY2240" fmla="*/ 1590743 h 3832767"/>
                <a:gd name="connsiteX2241" fmla="*/ 654593 w 4177355"/>
                <a:gd name="connsiteY2241" fmla="*/ 1586941 h 3832767"/>
                <a:gd name="connsiteX2242" fmla="*/ 657414 w 4177355"/>
                <a:gd name="connsiteY2242" fmla="*/ 1582649 h 3832767"/>
                <a:gd name="connsiteX2243" fmla="*/ 658640 w 4177355"/>
                <a:gd name="connsiteY2243" fmla="*/ 1579093 h 3832767"/>
                <a:gd name="connsiteX2244" fmla="*/ 658150 w 4177355"/>
                <a:gd name="connsiteY2244" fmla="*/ 1576641 h 3832767"/>
                <a:gd name="connsiteX2245" fmla="*/ 655942 w 4177355"/>
                <a:gd name="connsiteY2245" fmla="*/ 1575660 h 3832767"/>
                <a:gd name="connsiteX2246" fmla="*/ 655574 w 4177355"/>
                <a:gd name="connsiteY2246" fmla="*/ 1575660 h 3832767"/>
                <a:gd name="connsiteX2247" fmla="*/ 655207 w 4177355"/>
                <a:gd name="connsiteY2247" fmla="*/ 1575660 h 3832767"/>
                <a:gd name="connsiteX2248" fmla="*/ 654839 w 4177355"/>
                <a:gd name="connsiteY2248" fmla="*/ 1575660 h 3832767"/>
                <a:gd name="connsiteX2249" fmla="*/ 654471 w 4177355"/>
                <a:gd name="connsiteY2249" fmla="*/ 1575660 h 3832767"/>
                <a:gd name="connsiteX2250" fmla="*/ 4147066 w 4177355"/>
                <a:gd name="connsiteY2250" fmla="*/ 959449 h 3832767"/>
                <a:gd name="connsiteX2251" fmla="*/ 4146208 w 4177355"/>
                <a:gd name="connsiteY2251" fmla="*/ 959572 h 3832767"/>
                <a:gd name="connsiteX2252" fmla="*/ 4145349 w 4177355"/>
                <a:gd name="connsiteY2252" fmla="*/ 959817 h 3832767"/>
                <a:gd name="connsiteX2253" fmla="*/ 4144491 w 4177355"/>
                <a:gd name="connsiteY2253" fmla="*/ 960062 h 3832767"/>
                <a:gd name="connsiteX2254" fmla="*/ 4143632 w 4177355"/>
                <a:gd name="connsiteY2254" fmla="*/ 960307 h 3832767"/>
                <a:gd name="connsiteX2255" fmla="*/ 4134926 w 4177355"/>
                <a:gd name="connsiteY2255" fmla="*/ 963986 h 3832767"/>
                <a:gd name="connsiteX2256" fmla="*/ 4127568 w 4177355"/>
                <a:gd name="connsiteY2256" fmla="*/ 969259 h 3832767"/>
                <a:gd name="connsiteX2257" fmla="*/ 4122172 w 4177355"/>
                <a:gd name="connsiteY2257" fmla="*/ 975391 h 3832767"/>
                <a:gd name="connsiteX2258" fmla="*/ 4119597 w 4177355"/>
                <a:gd name="connsiteY2258" fmla="*/ 981767 h 3832767"/>
                <a:gd name="connsiteX2259" fmla="*/ 4120210 w 4177355"/>
                <a:gd name="connsiteY2259" fmla="*/ 986795 h 3832767"/>
                <a:gd name="connsiteX2260" fmla="*/ 4123399 w 4177355"/>
                <a:gd name="connsiteY2260" fmla="*/ 990229 h 3832767"/>
                <a:gd name="connsiteX2261" fmla="*/ 4128794 w 4177355"/>
                <a:gd name="connsiteY2261" fmla="*/ 991946 h 3832767"/>
                <a:gd name="connsiteX2262" fmla="*/ 4135907 w 4177355"/>
                <a:gd name="connsiteY2262" fmla="*/ 991578 h 3832767"/>
                <a:gd name="connsiteX2263" fmla="*/ 4136765 w 4177355"/>
                <a:gd name="connsiteY2263" fmla="*/ 991455 h 3832767"/>
                <a:gd name="connsiteX2264" fmla="*/ 4137624 w 4177355"/>
                <a:gd name="connsiteY2264" fmla="*/ 991210 h 3832767"/>
                <a:gd name="connsiteX2265" fmla="*/ 4138482 w 4177355"/>
                <a:gd name="connsiteY2265" fmla="*/ 990965 h 3832767"/>
                <a:gd name="connsiteX2266" fmla="*/ 4139340 w 4177355"/>
                <a:gd name="connsiteY2266" fmla="*/ 990719 h 3832767"/>
                <a:gd name="connsiteX2267" fmla="*/ 4148047 w 4177355"/>
                <a:gd name="connsiteY2267" fmla="*/ 987041 h 3832767"/>
                <a:gd name="connsiteX2268" fmla="*/ 4155527 w 4177355"/>
                <a:gd name="connsiteY2268" fmla="*/ 981767 h 3832767"/>
                <a:gd name="connsiteX2269" fmla="*/ 4160923 w 4177355"/>
                <a:gd name="connsiteY2269" fmla="*/ 975513 h 3832767"/>
                <a:gd name="connsiteX2270" fmla="*/ 4163498 w 4177355"/>
                <a:gd name="connsiteY2270" fmla="*/ 969137 h 3832767"/>
                <a:gd name="connsiteX2271" fmla="*/ 4162885 w 4177355"/>
                <a:gd name="connsiteY2271" fmla="*/ 964232 h 3832767"/>
                <a:gd name="connsiteX2272" fmla="*/ 4159574 w 4177355"/>
                <a:gd name="connsiteY2272" fmla="*/ 960798 h 3832767"/>
                <a:gd name="connsiteX2273" fmla="*/ 4154178 w 4177355"/>
                <a:gd name="connsiteY2273" fmla="*/ 959204 h 3832767"/>
                <a:gd name="connsiteX2274" fmla="*/ 4147189 w 4177355"/>
                <a:gd name="connsiteY2274" fmla="*/ 959572 h 3832767"/>
                <a:gd name="connsiteX2275" fmla="*/ 619644 w 4177355"/>
                <a:gd name="connsiteY2275" fmla="*/ 1619929 h 3832767"/>
                <a:gd name="connsiteX2276" fmla="*/ 616088 w 4177355"/>
                <a:gd name="connsiteY2276" fmla="*/ 1621155 h 3832767"/>
                <a:gd name="connsiteX2277" fmla="*/ 612164 w 4177355"/>
                <a:gd name="connsiteY2277" fmla="*/ 1623607 h 3832767"/>
                <a:gd name="connsiteX2278" fmla="*/ 608240 w 4177355"/>
                <a:gd name="connsiteY2278" fmla="*/ 1626918 h 3832767"/>
                <a:gd name="connsiteX2279" fmla="*/ 604683 w 4177355"/>
                <a:gd name="connsiteY2279" fmla="*/ 1630843 h 3832767"/>
                <a:gd name="connsiteX2280" fmla="*/ 601986 w 4177355"/>
                <a:gd name="connsiteY2280" fmla="*/ 1635135 h 3832767"/>
                <a:gd name="connsiteX2281" fmla="*/ 600882 w 4177355"/>
                <a:gd name="connsiteY2281" fmla="*/ 1638691 h 3832767"/>
                <a:gd name="connsiteX2282" fmla="*/ 601495 w 4177355"/>
                <a:gd name="connsiteY2282" fmla="*/ 1641143 h 3832767"/>
                <a:gd name="connsiteX2283" fmla="*/ 603825 w 4177355"/>
                <a:gd name="connsiteY2283" fmla="*/ 1642002 h 3832767"/>
                <a:gd name="connsiteX2284" fmla="*/ 604070 w 4177355"/>
                <a:gd name="connsiteY2284" fmla="*/ 1642002 h 3832767"/>
                <a:gd name="connsiteX2285" fmla="*/ 604315 w 4177355"/>
                <a:gd name="connsiteY2285" fmla="*/ 1642002 h 3832767"/>
                <a:gd name="connsiteX2286" fmla="*/ 604683 w 4177355"/>
                <a:gd name="connsiteY2286" fmla="*/ 1642002 h 3832767"/>
                <a:gd name="connsiteX2287" fmla="*/ 605051 w 4177355"/>
                <a:gd name="connsiteY2287" fmla="*/ 1642002 h 3832767"/>
                <a:gd name="connsiteX2288" fmla="*/ 608607 w 4177355"/>
                <a:gd name="connsiteY2288" fmla="*/ 1640776 h 3832767"/>
                <a:gd name="connsiteX2289" fmla="*/ 612532 w 4177355"/>
                <a:gd name="connsiteY2289" fmla="*/ 1638323 h 3832767"/>
                <a:gd name="connsiteX2290" fmla="*/ 616456 w 4177355"/>
                <a:gd name="connsiteY2290" fmla="*/ 1635012 h 3832767"/>
                <a:gd name="connsiteX2291" fmla="*/ 620012 w 4177355"/>
                <a:gd name="connsiteY2291" fmla="*/ 1631088 h 3832767"/>
                <a:gd name="connsiteX2292" fmla="*/ 622710 w 4177355"/>
                <a:gd name="connsiteY2292" fmla="*/ 1626796 h 3832767"/>
                <a:gd name="connsiteX2293" fmla="*/ 623814 w 4177355"/>
                <a:gd name="connsiteY2293" fmla="*/ 1623240 h 3832767"/>
                <a:gd name="connsiteX2294" fmla="*/ 623200 w 4177355"/>
                <a:gd name="connsiteY2294" fmla="*/ 1620910 h 3832767"/>
                <a:gd name="connsiteX2295" fmla="*/ 620870 w 4177355"/>
                <a:gd name="connsiteY2295" fmla="*/ 1620051 h 3832767"/>
                <a:gd name="connsiteX2296" fmla="*/ 620625 w 4177355"/>
                <a:gd name="connsiteY2296" fmla="*/ 1620051 h 3832767"/>
                <a:gd name="connsiteX2297" fmla="*/ 620257 w 4177355"/>
                <a:gd name="connsiteY2297" fmla="*/ 1620051 h 3832767"/>
                <a:gd name="connsiteX2298" fmla="*/ 619889 w 4177355"/>
                <a:gd name="connsiteY2298" fmla="*/ 1620051 h 3832767"/>
                <a:gd name="connsiteX2299" fmla="*/ 619521 w 4177355"/>
                <a:gd name="connsiteY2299" fmla="*/ 1620051 h 3832767"/>
                <a:gd name="connsiteX2300" fmla="*/ 4136765 w 4177355"/>
                <a:gd name="connsiteY2300" fmla="*/ 1020764 h 3832767"/>
                <a:gd name="connsiteX2301" fmla="*/ 4136152 w 4177355"/>
                <a:gd name="connsiteY2301" fmla="*/ 1020886 h 3832767"/>
                <a:gd name="connsiteX2302" fmla="*/ 4135539 w 4177355"/>
                <a:gd name="connsiteY2302" fmla="*/ 1021009 h 3832767"/>
                <a:gd name="connsiteX2303" fmla="*/ 4134803 w 4177355"/>
                <a:gd name="connsiteY2303" fmla="*/ 1021131 h 3832767"/>
                <a:gd name="connsiteX2304" fmla="*/ 4134067 w 4177355"/>
                <a:gd name="connsiteY2304" fmla="*/ 1021254 h 3832767"/>
                <a:gd name="connsiteX2305" fmla="*/ 4125361 w 4177355"/>
                <a:gd name="connsiteY2305" fmla="*/ 1024810 h 3832767"/>
                <a:gd name="connsiteX2306" fmla="*/ 4117758 w 4177355"/>
                <a:gd name="connsiteY2306" fmla="*/ 1029961 h 3832767"/>
                <a:gd name="connsiteX2307" fmla="*/ 4112117 w 4177355"/>
                <a:gd name="connsiteY2307" fmla="*/ 1036092 h 3832767"/>
                <a:gd name="connsiteX2308" fmla="*/ 4109174 w 4177355"/>
                <a:gd name="connsiteY2308" fmla="*/ 1042591 h 3832767"/>
                <a:gd name="connsiteX2309" fmla="*/ 4109542 w 4177355"/>
                <a:gd name="connsiteY2309" fmla="*/ 1047864 h 3832767"/>
                <a:gd name="connsiteX2310" fmla="*/ 4112730 w 4177355"/>
                <a:gd name="connsiteY2310" fmla="*/ 1051543 h 3832767"/>
                <a:gd name="connsiteX2311" fmla="*/ 4118248 w 4177355"/>
                <a:gd name="connsiteY2311" fmla="*/ 1053383 h 3832767"/>
                <a:gd name="connsiteX2312" fmla="*/ 4125606 w 4177355"/>
                <a:gd name="connsiteY2312" fmla="*/ 1053138 h 3832767"/>
                <a:gd name="connsiteX2313" fmla="*/ 4126219 w 4177355"/>
                <a:gd name="connsiteY2313" fmla="*/ 1053138 h 3832767"/>
                <a:gd name="connsiteX2314" fmla="*/ 4126832 w 4177355"/>
                <a:gd name="connsiteY2314" fmla="*/ 1053015 h 3832767"/>
                <a:gd name="connsiteX2315" fmla="*/ 4127445 w 4177355"/>
                <a:gd name="connsiteY2315" fmla="*/ 1052892 h 3832767"/>
                <a:gd name="connsiteX2316" fmla="*/ 4128181 w 4177355"/>
                <a:gd name="connsiteY2316" fmla="*/ 1052770 h 3832767"/>
                <a:gd name="connsiteX2317" fmla="*/ 4137010 w 4177355"/>
                <a:gd name="connsiteY2317" fmla="*/ 1049213 h 3832767"/>
                <a:gd name="connsiteX2318" fmla="*/ 4144613 w 4177355"/>
                <a:gd name="connsiteY2318" fmla="*/ 1044063 h 3832767"/>
                <a:gd name="connsiteX2319" fmla="*/ 4150255 w 4177355"/>
                <a:gd name="connsiteY2319" fmla="*/ 1037809 h 3832767"/>
                <a:gd name="connsiteX2320" fmla="*/ 4153075 w 4177355"/>
                <a:gd name="connsiteY2320" fmla="*/ 1031310 h 3832767"/>
                <a:gd name="connsiteX2321" fmla="*/ 4152707 w 4177355"/>
                <a:gd name="connsiteY2321" fmla="*/ 1026036 h 3832767"/>
                <a:gd name="connsiteX2322" fmla="*/ 4149519 w 4177355"/>
                <a:gd name="connsiteY2322" fmla="*/ 1022358 h 3832767"/>
                <a:gd name="connsiteX2323" fmla="*/ 4144000 w 4177355"/>
                <a:gd name="connsiteY2323" fmla="*/ 1020641 h 3832767"/>
                <a:gd name="connsiteX2324" fmla="*/ 4136643 w 4177355"/>
                <a:gd name="connsiteY2324" fmla="*/ 1021009 h 3832767"/>
                <a:gd name="connsiteX2325" fmla="*/ 585553 w 4177355"/>
                <a:gd name="connsiteY2325" fmla="*/ 1664443 h 3832767"/>
                <a:gd name="connsiteX2326" fmla="*/ 581874 w 4177355"/>
                <a:gd name="connsiteY2326" fmla="*/ 1665669 h 3832767"/>
                <a:gd name="connsiteX2327" fmla="*/ 577828 w 4177355"/>
                <a:gd name="connsiteY2327" fmla="*/ 1668122 h 3832767"/>
                <a:gd name="connsiteX2328" fmla="*/ 573781 w 4177355"/>
                <a:gd name="connsiteY2328" fmla="*/ 1671555 h 3832767"/>
                <a:gd name="connsiteX2329" fmla="*/ 570225 w 4177355"/>
                <a:gd name="connsiteY2329" fmla="*/ 1675602 h 3832767"/>
                <a:gd name="connsiteX2330" fmla="*/ 567527 w 4177355"/>
                <a:gd name="connsiteY2330" fmla="*/ 1679894 h 3832767"/>
                <a:gd name="connsiteX2331" fmla="*/ 566546 w 4177355"/>
                <a:gd name="connsiteY2331" fmla="*/ 1683450 h 3832767"/>
                <a:gd name="connsiteX2332" fmla="*/ 567282 w 4177355"/>
                <a:gd name="connsiteY2332" fmla="*/ 1685780 h 3832767"/>
                <a:gd name="connsiteX2333" fmla="*/ 569611 w 4177355"/>
                <a:gd name="connsiteY2333" fmla="*/ 1686639 h 3832767"/>
                <a:gd name="connsiteX2334" fmla="*/ 569857 w 4177355"/>
                <a:gd name="connsiteY2334" fmla="*/ 1686639 h 3832767"/>
                <a:gd name="connsiteX2335" fmla="*/ 570102 w 4177355"/>
                <a:gd name="connsiteY2335" fmla="*/ 1686639 h 3832767"/>
                <a:gd name="connsiteX2336" fmla="*/ 570347 w 4177355"/>
                <a:gd name="connsiteY2336" fmla="*/ 1686639 h 3832767"/>
                <a:gd name="connsiteX2337" fmla="*/ 570593 w 4177355"/>
                <a:gd name="connsiteY2337" fmla="*/ 1686639 h 3832767"/>
                <a:gd name="connsiteX2338" fmla="*/ 574271 w 4177355"/>
                <a:gd name="connsiteY2338" fmla="*/ 1685290 h 3832767"/>
                <a:gd name="connsiteX2339" fmla="*/ 578318 w 4177355"/>
                <a:gd name="connsiteY2339" fmla="*/ 1682715 h 3832767"/>
                <a:gd name="connsiteX2340" fmla="*/ 582365 w 4177355"/>
                <a:gd name="connsiteY2340" fmla="*/ 1679281 h 3832767"/>
                <a:gd name="connsiteX2341" fmla="*/ 585921 w 4177355"/>
                <a:gd name="connsiteY2341" fmla="*/ 1675234 h 3832767"/>
                <a:gd name="connsiteX2342" fmla="*/ 588619 w 4177355"/>
                <a:gd name="connsiteY2342" fmla="*/ 1670820 h 3832767"/>
                <a:gd name="connsiteX2343" fmla="*/ 589600 w 4177355"/>
                <a:gd name="connsiteY2343" fmla="*/ 1667263 h 3832767"/>
                <a:gd name="connsiteX2344" fmla="*/ 588864 w 4177355"/>
                <a:gd name="connsiteY2344" fmla="*/ 1664933 h 3832767"/>
                <a:gd name="connsiteX2345" fmla="*/ 586412 w 4177355"/>
                <a:gd name="connsiteY2345" fmla="*/ 1664198 h 3832767"/>
                <a:gd name="connsiteX2346" fmla="*/ 586166 w 4177355"/>
                <a:gd name="connsiteY2346" fmla="*/ 1664198 h 3832767"/>
                <a:gd name="connsiteX2347" fmla="*/ 585921 w 4177355"/>
                <a:gd name="connsiteY2347" fmla="*/ 1664198 h 3832767"/>
                <a:gd name="connsiteX2348" fmla="*/ 585676 w 4177355"/>
                <a:gd name="connsiteY2348" fmla="*/ 1664198 h 3832767"/>
                <a:gd name="connsiteX2349" fmla="*/ 585431 w 4177355"/>
                <a:gd name="connsiteY2349" fmla="*/ 1664198 h 3832767"/>
                <a:gd name="connsiteX2350" fmla="*/ 4123644 w 4177355"/>
                <a:gd name="connsiteY2350" fmla="*/ 1083672 h 3832767"/>
                <a:gd name="connsiteX2351" fmla="*/ 4123153 w 4177355"/>
                <a:gd name="connsiteY2351" fmla="*/ 1083672 h 3832767"/>
                <a:gd name="connsiteX2352" fmla="*/ 4122663 w 4177355"/>
                <a:gd name="connsiteY2352" fmla="*/ 1083672 h 3832767"/>
                <a:gd name="connsiteX2353" fmla="*/ 4122172 w 4177355"/>
                <a:gd name="connsiteY2353" fmla="*/ 1083672 h 3832767"/>
                <a:gd name="connsiteX2354" fmla="*/ 4121682 w 4177355"/>
                <a:gd name="connsiteY2354" fmla="*/ 1083795 h 3832767"/>
                <a:gd name="connsiteX2355" fmla="*/ 4112852 w 4177355"/>
                <a:gd name="connsiteY2355" fmla="*/ 1087106 h 3832767"/>
                <a:gd name="connsiteX2356" fmla="*/ 4105127 w 4177355"/>
                <a:gd name="connsiteY2356" fmla="*/ 1092134 h 3832767"/>
                <a:gd name="connsiteX2357" fmla="*/ 4099241 w 4177355"/>
                <a:gd name="connsiteY2357" fmla="*/ 1098388 h 3832767"/>
                <a:gd name="connsiteX2358" fmla="*/ 4096052 w 4177355"/>
                <a:gd name="connsiteY2358" fmla="*/ 1105010 h 3832767"/>
                <a:gd name="connsiteX2359" fmla="*/ 4096175 w 4177355"/>
                <a:gd name="connsiteY2359" fmla="*/ 1110528 h 3832767"/>
                <a:gd name="connsiteX2360" fmla="*/ 4099241 w 4177355"/>
                <a:gd name="connsiteY2360" fmla="*/ 1114452 h 3832767"/>
                <a:gd name="connsiteX2361" fmla="*/ 4104759 w 4177355"/>
                <a:gd name="connsiteY2361" fmla="*/ 1116414 h 3832767"/>
                <a:gd name="connsiteX2362" fmla="*/ 4112117 w 4177355"/>
                <a:gd name="connsiteY2362" fmla="*/ 1116169 h 3832767"/>
                <a:gd name="connsiteX2363" fmla="*/ 4112607 w 4177355"/>
                <a:gd name="connsiteY2363" fmla="*/ 1116169 h 3832767"/>
                <a:gd name="connsiteX2364" fmla="*/ 4113098 w 4177355"/>
                <a:gd name="connsiteY2364" fmla="*/ 1116169 h 3832767"/>
                <a:gd name="connsiteX2365" fmla="*/ 4113588 w 4177355"/>
                <a:gd name="connsiteY2365" fmla="*/ 1116169 h 3832767"/>
                <a:gd name="connsiteX2366" fmla="*/ 4114079 w 4177355"/>
                <a:gd name="connsiteY2366" fmla="*/ 1116046 h 3832767"/>
                <a:gd name="connsiteX2367" fmla="*/ 4123031 w 4177355"/>
                <a:gd name="connsiteY2367" fmla="*/ 1112735 h 3832767"/>
                <a:gd name="connsiteX2368" fmla="*/ 4130879 w 4177355"/>
                <a:gd name="connsiteY2368" fmla="*/ 1107585 h 3832767"/>
                <a:gd name="connsiteX2369" fmla="*/ 4136765 w 4177355"/>
                <a:gd name="connsiteY2369" fmla="*/ 1101331 h 3832767"/>
                <a:gd name="connsiteX2370" fmla="*/ 4139954 w 4177355"/>
                <a:gd name="connsiteY2370" fmla="*/ 1094709 h 3832767"/>
                <a:gd name="connsiteX2371" fmla="*/ 4139708 w 4177355"/>
                <a:gd name="connsiteY2371" fmla="*/ 1089191 h 3832767"/>
                <a:gd name="connsiteX2372" fmla="*/ 4136643 w 4177355"/>
                <a:gd name="connsiteY2372" fmla="*/ 1085266 h 3832767"/>
                <a:gd name="connsiteX2373" fmla="*/ 4131124 w 4177355"/>
                <a:gd name="connsiteY2373" fmla="*/ 1083304 h 3832767"/>
                <a:gd name="connsiteX2374" fmla="*/ 4123644 w 4177355"/>
                <a:gd name="connsiteY2374" fmla="*/ 1083550 h 3832767"/>
                <a:gd name="connsiteX2375" fmla="*/ 552321 w 4177355"/>
                <a:gd name="connsiteY2375" fmla="*/ 1709325 h 3832767"/>
                <a:gd name="connsiteX2376" fmla="*/ 548642 w 4177355"/>
                <a:gd name="connsiteY2376" fmla="*/ 1710674 h 3832767"/>
                <a:gd name="connsiteX2377" fmla="*/ 544473 w 4177355"/>
                <a:gd name="connsiteY2377" fmla="*/ 1713249 h 3832767"/>
                <a:gd name="connsiteX2378" fmla="*/ 540426 w 4177355"/>
                <a:gd name="connsiteY2378" fmla="*/ 1716805 h 3832767"/>
                <a:gd name="connsiteX2379" fmla="*/ 536747 w 4177355"/>
                <a:gd name="connsiteY2379" fmla="*/ 1720975 h 3832767"/>
                <a:gd name="connsiteX2380" fmla="*/ 534172 w 4177355"/>
                <a:gd name="connsiteY2380" fmla="*/ 1725267 h 3832767"/>
                <a:gd name="connsiteX2381" fmla="*/ 533313 w 4177355"/>
                <a:gd name="connsiteY2381" fmla="*/ 1728700 h 3832767"/>
                <a:gd name="connsiteX2382" fmla="*/ 534172 w 4177355"/>
                <a:gd name="connsiteY2382" fmla="*/ 1730908 h 3832767"/>
                <a:gd name="connsiteX2383" fmla="*/ 536747 w 4177355"/>
                <a:gd name="connsiteY2383" fmla="*/ 1731644 h 3832767"/>
                <a:gd name="connsiteX2384" fmla="*/ 536992 w 4177355"/>
                <a:gd name="connsiteY2384" fmla="*/ 1731644 h 3832767"/>
                <a:gd name="connsiteX2385" fmla="*/ 537237 w 4177355"/>
                <a:gd name="connsiteY2385" fmla="*/ 1731644 h 3832767"/>
                <a:gd name="connsiteX2386" fmla="*/ 537483 w 4177355"/>
                <a:gd name="connsiteY2386" fmla="*/ 1731644 h 3832767"/>
                <a:gd name="connsiteX2387" fmla="*/ 537728 w 4177355"/>
                <a:gd name="connsiteY2387" fmla="*/ 1731644 h 3832767"/>
                <a:gd name="connsiteX2388" fmla="*/ 541407 w 4177355"/>
                <a:gd name="connsiteY2388" fmla="*/ 1730295 h 3832767"/>
                <a:gd name="connsiteX2389" fmla="*/ 545576 w 4177355"/>
                <a:gd name="connsiteY2389" fmla="*/ 1727719 h 3832767"/>
                <a:gd name="connsiteX2390" fmla="*/ 549623 w 4177355"/>
                <a:gd name="connsiteY2390" fmla="*/ 1724163 h 3832767"/>
                <a:gd name="connsiteX2391" fmla="*/ 553302 w 4177355"/>
                <a:gd name="connsiteY2391" fmla="*/ 1719994 h 3832767"/>
                <a:gd name="connsiteX2392" fmla="*/ 555877 w 4177355"/>
                <a:gd name="connsiteY2392" fmla="*/ 1715579 h 3832767"/>
                <a:gd name="connsiteX2393" fmla="*/ 556735 w 4177355"/>
                <a:gd name="connsiteY2393" fmla="*/ 1712146 h 3832767"/>
                <a:gd name="connsiteX2394" fmla="*/ 555877 w 4177355"/>
                <a:gd name="connsiteY2394" fmla="*/ 1709938 h 3832767"/>
                <a:gd name="connsiteX2395" fmla="*/ 553424 w 4177355"/>
                <a:gd name="connsiteY2395" fmla="*/ 1709325 h 3832767"/>
                <a:gd name="connsiteX2396" fmla="*/ 553179 w 4177355"/>
                <a:gd name="connsiteY2396" fmla="*/ 1709325 h 3832767"/>
                <a:gd name="connsiteX2397" fmla="*/ 552934 w 4177355"/>
                <a:gd name="connsiteY2397" fmla="*/ 1709325 h 3832767"/>
                <a:gd name="connsiteX2398" fmla="*/ 552689 w 4177355"/>
                <a:gd name="connsiteY2398" fmla="*/ 1709325 h 3832767"/>
                <a:gd name="connsiteX2399" fmla="*/ 552443 w 4177355"/>
                <a:gd name="connsiteY2399" fmla="*/ 1709325 h 3832767"/>
                <a:gd name="connsiteX2400" fmla="*/ 4107457 w 4177355"/>
                <a:gd name="connsiteY2400" fmla="*/ 1148298 h 3832767"/>
                <a:gd name="connsiteX2401" fmla="*/ 4107089 w 4177355"/>
                <a:gd name="connsiteY2401" fmla="*/ 1148298 h 3832767"/>
                <a:gd name="connsiteX2402" fmla="*/ 4106721 w 4177355"/>
                <a:gd name="connsiteY2402" fmla="*/ 1148298 h 3832767"/>
                <a:gd name="connsiteX2403" fmla="*/ 4106353 w 4177355"/>
                <a:gd name="connsiteY2403" fmla="*/ 1148298 h 3832767"/>
                <a:gd name="connsiteX2404" fmla="*/ 4105985 w 4177355"/>
                <a:gd name="connsiteY2404" fmla="*/ 1148298 h 3832767"/>
                <a:gd name="connsiteX2405" fmla="*/ 4097034 w 4177355"/>
                <a:gd name="connsiteY2405" fmla="*/ 1151363 h 3832767"/>
                <a:gd name="connsiteX2406" fmla="*/ 4089062 w 4177355"/>
                <a:gd name="connsiteY2406" fmla="*/ 1156391 h 3832767"/>
                <a:gd name="connsiteX2407" fmla="*/ 4082931 w 4177355"/>
                <a:gd name="connsiteY2407" fmla="*/ 1162523 h 3832767"/>
                <a:gd name="connsiteX2408" fmla="*/ 4079497 w 4177355"/>
                <a:gd name="connsiteY2408" fmla="*/ 1169267 h 3832767"/>
                <a:gd name="connsiteX2409" fmla="*/ 4079497 w 4177355"/>
                <a:gd name="connsiteY2409" fmla="*/ 1175153 h 3832767"/>
                <a:gd name="connsiteX2410" fmla="*/ 4082563 w 4177355"/>
                <a:gd name="connsiteY2410" fmla="*/ 1179323 h 3832767"/>
                <a:gd name="connsiteX2411" fmla="*/ 4088204 w 4177355"/>
                <a:gd name="connsiteY2411" fmla="*/ 1181530 h 3832767"/>
                <a:gd name="connsiteX2412" fmla="*/ 4095930 w 4177355"/>
                <a:gd name="connsiteY2412" fmla="*/ 1181407 h 3832767"/>
                <a:gd name="connsiteX2413" fmla="*/ 4096297 w 4177355"/>
                <a:gd name="connsiteY2413" fmla="*/ 1181407 h 3832767"/>
                <a:gd name="connsiteX2414" fmla="*/ 4096665 w 4177355"/>
                <a:gd name="connsiteY2414" fmla="*/ 1181407 h 3832767"/>
                <a:gd name="connsiteX2415" fmla="*/ 4097034 w 4177355"/>
                <a:gd name="connsiteY2415" fmla="*/ 1181407 h 3832767"/>
                <a:gd name="connsiteX2416" fmla="*/ 4097401 w 4177355"/>
                <a:gd name="connsiteY2416" fmla="*/ 1181407 h 3832767"/>
                <a:gd name="connsiteX2417" fmla="*/ 4106231 w 4177355"/>
                <a:gd name="connsiteY2417" fmla="*/ 1178342 h 3832767"/>
                <a:gd name="connsiteX2418" fmla="*/ 4114202 w 4177355"/>
                <a:gd name="connsiteY2418" fmla="*/ 1173314 h 3832767"/>
                <a:gd name="connsiteX2419" fmla="*/ 4120333 w 4177355"/>
                <a:gd name="connsiteY2419" fmla="*/ 1167060 h 3832767"/>
                <a:gd name="connsiteX2420" fmla="*/ 4123767 w 4177355"/>
                <a:gd name="connsiteY2420" fmla="*/ 1160315 h 3832767"/>
                <a:gd name="connsiteX2421" fmla="*/ 4123767 w 4177355"/>
                <a:gd name="connsiteY2421" fmla="*/ 1154552 h 3832767"/>
                <a:gd name="connsiteX2422" fmla="*/ 4120701 w 4177355"/>
                <a:gd name="connsiteY2422" fmla="*/ 1150382 h 3832767"/>
                <a:gd name="connsiteX2423" fmla="*/ 4115060 w 4177355"/>
                <a:gd name="connsiteY2423" fmla="*/ 1148175 h 3832767"/>
                <a:gd name="connsiteX2424" fmla="*/ 4107334 w 4177355"/>
                <a:gd name="connsiteY2424" fmla="*/ 1148298 h 3832767"/>
                <a:gd name="connsiteX2425" fmla="*/ 519824 w 4177355"/>
                <a:gd name="connsiteY2425" fmla="*/ 1754453 h 3832767"/>
                <a:gd name="connsiteX2426" fmla="*/ 516023 w 4177355"/>
                <a:gd name="connsiteY2426" fmla="*/ 1755802 h 3832767"/>
                <a:gd name="connsiteX2427" fmla="*/ 511853 w 4177355"/>
                <a:gd name="connsiteY2427" fmla="*/ 1758499 h 3832767"/>
                <a:gd name="connsiteX2428" fmla="*/ 507684 w 4177355"/>
                <a:gd name="connsiteY2428" fmla="*/ 1762178 h 3832767"/>
                <a:gd name="connsiteX2429" fmla="*/ 504005 w 4177355"/>
                <a:gd name="connsiteY2429" fmla="*/ 1766470 h 3832767"/>
                <a:gd name="connsiteX2430" fmla="*/ 501552 w 4177355"/>
                <a:gd name="connsiteY2430" fmla="*/ 1770762 h 3832767"/>
                <a:gd name="connsiteX2431" fmla="*/ 500817 w 4177355"/>
                <a:gd name="connsiteY2431" fmla="*/ 1774196 h 3832767"/>
                <a:gd name="connsiteX2432" fmla="*/ 501798 w 4177355"/>
                <a:gd name="connsiteY2432" fmla="*/ 1776403 h 3832767"/>
                <a:gd name="connsiteX2433" fmla="*/ 504373 w 4177355"/>
                <a:gd name="connsiteY2433" fmla="*/ 1777016 h 3832767"/>
                <a:gd name="connsiteX2434" fmla="*/ 504496 w 4177355"/>
                <a:gd name="connsiteY2434" fmla="*/ 1777016 h 3832767"/>
                <a:gd name="connsiteX2435" fmla="*/ 504618 w 4177355"/>
                <a:gd name="connsiteY2435" fmla="*/ 1777016 h 3832767"/>
                <a:gd name="connsiteX2436" fmla="*/ 504741 w 4177355"/>
                <a:gd name="connsiteY2436" fmla="*/ 1777016 h 3832767"/>
                <a:gd name="connsiteX2437" fmla="*/ 504863 w 4177355"/>
                <a:gd name="connsiteY2437" fmla="*/ 1777016 h 3832767"/>
                <a:gd name="connsiteX2438" fmla="*/ 508665 w 4177355"/>
                <a:gd name="connsiteY2438" fmla="*/ 1775667 h 3832767"/>
                <a:gd name="connsiteX2439" fmla="*/ 512957 w 4177355"/>
                <a:gd name="connsiteY2439" fmla="*/ 1772970 h 3832767"/>
                <a:gd name="connsiteX2440" fmla="*/ 517126 w 4177355"/>
                <a:gd name="connsiteY2440" fmla="*/ 1769291 h 3832767"/>
                <a:gd name="connsiteX2441" fmla="*/ 520805 w 4177355"/>
                <a:gd name="connsiteY2441" fmla="*/ 1764999 h 3832767"/>
                <a:gd name="connsiteX2442" fmla="*/ 523258 w 4177355"/>
                <a:gd name="connsiteY2442" fmla="*/ 1760584 h 3832767"/>
                <a:gd name="connsiteX2443" fmla="*/ 523993 w 4177355"/>
                <a:gd name="connsiteY2443" fmla="*/ 1757150 h 3832767"/>
                <a:gd name="connsiteX2444" fmla="*/ 523013 w 4177355"/>
                <a:gd name="connsiteY2444" fmla="*/ 1754943 h 3832767"/>
                <a:gd name="connsiteX2445" fmla="*/ 520437 w 4177355"/>
                <a:gd name="connsiteY2445" fmla="*/ 1754330 h 3832767"/>
                <a:gd name="connsiteX2446" fmla="*/ 520315 w 4177355"/>
                <a:gd name="connsiteY2446" fmla="*/ 1754330 h 3832767"/>
                <a:gd name="connsiteX2447" fmla="*/ 520192 w 4177355"/>
                <a:gd name="connsiteY2447" fmla="*/ 1754330 h 3832767"/>
                <a:gd name="connsiteX2448" fmla="*/ 520069 w 4177355"/>
                <a:gd name="connsiteY2448" fmla="*/ 1754330 h 3832767"/>
                <a:gd name="connsiteX2449" fmla="*/ 519947 w 4177355"/>
                <a:gd name="connsiteY2449" fmla="*/ 1754330 h 3832767"/>
                <a:gd name="connsiteX2450" fmla="*/ 4088572 w 4177355"/>
                <a:gd name="connsiteY2450" fmla="*/ 1214272 h 3832767"/>
                <a:gd name="connsiteX2451" fmla="*/ 4088327 w 4177355"/>
                <a:gd name="connsiteY2451" fmla="*/ 1214272 h 3832767"/>
                <a:gd name="connsiteX2452" fmla="*/ 4088082 w 4177355"/>
                <a:gd name="connsiteY2452" fmla="*/ 1214272 h 3832767"/>
                <a:gd name="connsiteX2453" fmla="*/ 4087836 w 4177355"/>
                <a:gd name="connsiteY2453" fmla="*/ 1214272 h 3832767"/>
                <a:gd name="connsiteX2454" fmla="*/ 4087591 w 4177355"/>
                <a:gd name="connsiteY2454" fmla="*/ 1214272 h 3832767"/>
                <a:gd name="connsiteX2455" fmla="*/ 4078639 w 4177355"/>
                <a:gd name="connsiteY2455" fmla="*/ 1217215 h 3832767"/>
                <a:gd name="connsiteX2456" fmla="*/ 4070546 w 4177355"/>
                <a:gd name="connsiteY2456" fmla="*/ 1222120 h 3832767"/>
                <a:gd name="connsiteX2457" fmla="*/ 4064291 w 4177355"/>
                <a:gd name="connsiteY2457" fmla="*/ 1228252 h 3832767"/>
                <a:gd name="connsiteX2458" fmla="*/ 4060613 w 4177355"/>
                <a:gd name="connsiteY2458" fmla="*/ 1235119 h 3832767"/>
                <a:gd name="connsiteX2459" fmla="*/ 4060245 w 4177355"/>
                <a:gd name="connsiteY2459" fmla="*/ 1241250 h 3832767"/>
                <a:gd name="connsiteX2460" fmla="*/ 4063188 w 4177355"/>
                <a:gd name="connsiteY2460" fmla="*/ 1245665 h 3832767"/>
                <a:gd name="connsiteX2461" fmla="*/ 4068829 w 4177355"/>
                <a:gd name="connsiteY2461" fmla="*/ 1247995 h 3832767"/>
                <a:gd name="connsiteX2462" fmla="*/ 4076677 w 4177355"/>
                <a:gd name="connsiteY2462" fmla="*/ 1247995 h 3832767"/>
                <a:gd name="connsiteX2463" fmla="*/ 4076922 w 4177355"/>
                <a:gd name="connsiteY2463" fmla="*/ 1247995 h 3832767"/>
                <a:gd name="connsiteX2464" fmla="*/ 4077167 w 4177355"/>
                <a:gd name="connsiteY2464" fmla="*/ 1247995 h 3832767"/>
                <a:gd name="connsiteX2465" fmla="*/ 4077413 w 4177355"/>
                <a:gd name="connsiteY2465" fmla="*/ 1247995 h 3832767"/>
                <a:gd name="connsiteX2466" fmla="*/ 4077658 w 4177355"/>
                <a:gd name="connsiteY2466" fmla="*/ 1247995 h 3832767"/>
                <a:gd name="connsiteX2467" fmla="*/ 4086610 w 4177355"/>
                <a:gd name="connsiteY2467" fmla="*/ 1245175 h 3832767"/>
                <a:gd name="connsiteX2468" fmla="*/ 4094704 w 4177355"/>
                <a:gd name="connsiteY2468" fmla="*/ 1240269 h 3832767"/>
                <a:gd name="connsiteX2469" fmla="*/ 4101080 w 4177355"/>
                <a:gd name="connsiteY2469" fmla="*/ 1234015 h 3832767"/>
                <a:gd name="connsiteX2470" fmla="*/ 4104759 w 4177355"/>
                <a:gd name="connsiteY2470" fmla="*/ 1227148 h 3832767"/>
                <a:gd name="connsiteX2471" fmla="*/ 4105004 w 4177355"/>
                <a:gd name="connsiteY2471" fmla="*/ 1221017 h 3832767"/>
                <a:gd name="connsiteX2472" fmla="*/ 4102061 w 4177355"/>
                <a:gd name="connsiteY2472" fmla="*/ 1216602 h 3832767"/>
                <a:gd name="connsiteX2473" fmla="*/ 4096420 w 4177355"/>
                <a:gd name="connsiteY2473" fmla="*/ 1214272 h 3832767"/>
                <a:gd name="connsiteX2474" fmla="*/ 4088572 w 4177355"/>
                <a:gd name="connsiteY2474" fmla="*/ 1214272 h 3832767"/>
                <a:gd name="connsiteX2475" fmla="*/ 487941 w 4177355"/>
                <a:gd name="connsiteY2475" fmla="*/ 1799703 h 3832767"/>
                <a:gd name="connsiteX2476" fmla="*/ 484017 w 4177355"/>
                <a:gd name="connsiteY2476" fmla="*/ 1801051 h 3832767"/>
                <a:gd name="connsiteX2477" fmla="*/ 479725 w 4177355"/>
                <a:gd name="connsiteY2477" fmla="*/ 1803872 h 3832767"/>
                <a:gd name="connsiteX2478" fmla="*/ 475432 w 4177355"/>
                <a:gd name="connsiteY2478" fmla="*/ 1807674 h 3832767"/>
                <a:gd name="connsiteX2479" fmla="*/ 471754 w 4177355"/>
                <a:gd name="connsiteY2479" fmla="*/ 1812088 h 3832767"/>
                <a:gd name="connsiteX2480" fmla="*/ 469424 w 4177355"/>
                <a:gd name="connsiteY2480" fmla="*/ 1816380 h 3832767"/>
                <a:gd name="connsiteX2481" fmla="*/ 468810 w 4177355"/>
                <a:gd name="connsiteY2481" fmla="*/ 1819814 h 3832767"/>
                <a:gd name="connsiteX2482" fmla="*/ 469792 w 4177355"/>
                <a:gd name="connsiteY2482" fmla="*/ 1821899 h 3832767"/>
                <a:gd name="connsiteX2483" fmla="*/ 472489 w 4177355"/>
                <a:gd name="connsiteY2483" fmla="*/ 1822389 h 3832767"/>
                <a:gd name="connsiteX2484" fmla="*/ 472489 w 4177355"/>
                <a:gd name="connsiteY2484" fmla="*/ 1822389 h 3832767"/>
                <a:gd name="connsiteX2485" fmla="*/ 472489 w 4177355"/>
                <a:gd name="connsiteY2485" fmla="*/ 1822389 h 3832767"/>
                <a:gd name="connsiteX2486" fmla="*/ 472489 w 4177355"/>
                <a:gd name="connsiteY2486" fmla="*/ 1822389 h 3832767"/>
                <a:gd name="connsiteX2487" fmla="*/ 472489 w 4177355"/>
                <a:gd name="connsiteY2487" fmla="*/ 1822389 h 3832767"/>
                <a:gd name="connsiteX2488" fmla="*/ 476413 w 4177355"/>
                <a:gd name="connsiteY2488" fmla="*/ 1821040 h 3832767"/>
                <a:gd name="connsiteX2489" fmla="*/ 480705 w 4177355"/>
                <a:gd name="connsiteY2489" fmla="*/ 1818220 h 3832767"/>
                <a:gd name="connsiteX2490" fmla="*/ 484997 w 4177355"/>
                <a:gd name="connsiteY2490" fmla="*/ 1814418 h 3832767"/>
                <a:gd name="connsiteX2491" fmla="*/ 488676 w 4177355"/>
                <a:gd name="connsiteY2491" fmla="*/ 1810004 h 3832767"/>
                <a:gd name="connsiteX2492" fmla="*/ 491006 w 4177355"/>
                <a:gd name="connsiteY2492" fmla="*/ 1805711 h 3832767"/>
                <a:gd name="connsiteX2493" fmla="*/ 491619 w 4177355"/>
                <a:gd name="connsiteY2493" fmla="*/ 1802278 h 3832767"/>
                <a:gd name="connsiteX2494" fmla="*/ 490516 w 4177355"/>
                <a:gd name="connsiteY2494" fmla="*/ 1800193 h 3832767"/>
                <a:gd name="connsiteX2495" fmla="*/ 487818 w 4177355"/>
                <a:gd name="connsiteY2495" fmla="*/ 1799703 h 3832767"/>
                <a:gd name="connsiteX2496" fmla="*/ 487818 w 4177355"/>
                <a:gd name="connsiteY2496" fmla="*/ 1799703 h 3832767"/>
                <a:gd name="connsiteX2497" fmla="*/ 487818 w 4177355"/>
                <a:gd name="connsiteY2497" fmla="*/ 1799703 h 3832767"/>
                <a:gd name="connsiteX2498" fmla="*/ 487818 w 4177355"/>
                <a:gd name="connsiteY2498" fmla="*/ 1799703 h 3832767"/>
                <a:gd name="connsiteX2499" fmla="*/ 487818 w 4177355"/>
                <a:gd name="connsiteY2499" fmla="*/ 1799703 h 3832767"/>
                <a:gd name="connsiteX2500" fmla="*/ 4066499 w 4177355"/>
                <a:gd name="connsiteY2500" fmla="*/ 1281841 h 3832767"/>
                <a:gd name="connsiteX2501" fmla="*/ 4057547 w 4177355"/>
                <a:gd name="connsiteY2501" fmla="*/ 1284538 h 3832767"/>
                <a:gd name="connsiteX2502" fmla="*/ 4049331 w 4177355"/>
                <a:gd name="connsiteY2502" fmla="*/ 1289321 h 3832767"/>
                <a:gd name="connsiteX2503" fmla="*/ 4042831 w 4177355"/>
                <a:gd name="connsiteY2503" fmla="*/ 1295452 h 3832767"/>
                <a:gd name="connsiteX2504" fmla="*/ 4038785 w 4177355"/>
                <a:gd name="connsiteY2504" fmla="*/ 1302442 h 3832767"/>
                <a:gd name="connsiteX2505" fmla="*/ 4038539 w 4177355"/>
                <a:gd name="connsiteY2505" fmla="*/ 1303055 h 3832767"/>
                <a:gd name="connsiteX2506" fmla="*/ 4038417 w 4177355"/>
                <a:gd name="connsiteY2506" fmla="*/ 1303668 h 3832767"/>
                <a:gd name="connsiteX2507" fmla="*/ 4038294 w 4177355"/>
                <a:gd name="connsiteY2507" fmla="*/ 1304282 h 3832767"/>
                <a:gd name="connsiteX2508" fmla="*/ 4038294 w 4177355"/>
                <a:gd name="connsiteY2508" fmla="*/ 1304895 h 3832767"/>
                <a:gd name="connsiteX2509" fmla="*/ 4037926 w 4177355"/>
                <a:gd name="connsiteY2509" fmla="*/ 1305508 h 3832767"/>
                <a:gd name="connsiteX2510" fmla="*/ 4037681 w 4177355"/>
                <a:gd name="connsiteY2510" fmla="*/ 1306121 h 3832767"/>
                <a:gd name="connsiteX2511" fmla="*/ 4037436 w 4177355"/>
                <a:gd name="connsiteY2511" fmla="*/ 1306734 h 3832767"/>
                <a:gd name="connsiteX2512" fmla="*/ 4037191 w 4177355"/>
                <a:gd name="connsiteY2512" fmla="*/ 1307347 h 3832767"/>
                <a:gd name="connsiteX2513" fmla="*/ 4036577 w 4177355"/>
                <a:gd name="connsiteY2513" fmla="*/ 1313724 h 3832767"/>
                <a:gd name="connsiteX2514" fmla="*/ 4039398 w 4177355"/>
                <a:gd name="connsiteY2514" fmla="*/ 1318507 h 3832767"/>
                <a:gd name="connsiteX2515" fmla="*/ 4045039 w 4177355"/>
                <a:gd name="connsiteY2515" fmla="*/ 1321082 h 3832767"/>
                <a:gd name="connsiteX2516" fmla="*/ 4053132 w 4177355"/>
                <a:gd name="connsiteY2516" fmla="*/ 1321082 h 3832767"/>
                <a:gd name="connsiteX2517" fmla="*/ 4062207 w 4177355"/>
                <a:gd name="connsiteY2517" fmla="*/ 1318384 h 3832767"/>
                <a:gd name="connsiteX2518" fmla="*/ 4070546 w 4177355"/>
                <a:gd name="connsiteY2518" fmla="*/ 1313601 h 3832767"/>
                <a:gd name="connsiteX2519" fmla="*/ 4077167 w 4177355"/>
                <a:gd name="connsiteY2519" fmla="*/ 1307470 h 3832767"/>
                <a:gd name="connsiteX2520" fmla="*/ 4081214 w 4177355"/>
                <a:gd name="connsiteY2520" fmla="*/ 1300480 h 3832767"/>
                <a:gd name="connsiteX2521" fmla="*/ 4081459 w 4177355"/>
                <a:gd name="connsiteY2521" fmla="*/ 1299867 h 3832767"/>
                <a:gd name="connsiteX2522" fmla="*/ 4081582 w 4177355"/>
                <a:gd name="connsiteY2522" fmla="*/ 1299254 h 3832767"/>
                <a:gd name="connsiteX2523" fmla="*/ 4081705 w 4177355"/>
                <a:gd name="connsiteY2523" fmla="*/ 1298641 h 3832767"/>
                <a:gd name="connsiteX2524" fmla="*/ 4081705 w 4177355"/>
                <a:gd name="connsiteY2524" fmla="*/ 1298028 h 3832767"/>
                <a:gd name="connsiteX2525" fmla="*/ 4082073 w 4177355"/>
                <a:gd name="connsiteY2525" fmla="*/ 1297414 h 3832767"/>
                <a:gd name="connsiteX2526" fmla="*/ 4082318 w 4177355"/>
                <a:gd name="connsiteY2526" fmla="*/ 1296801 h 3832767"/>
                <a:gd name="connsiteX2527" fmla="*/ 4082563 w 4177355"/>
                <a:gd name="connsiteY2527" fmla="*/ 1296188 h 3832767"/>
                <a:gd name="connsiteX2528" fmla="*/ 4082809 w 4177355"/>
                <a:gd name="connsiteY2528" fmla="*/ 1295575 h 3832767"/>
                <a:gd name="connsiteX2529" fmla="*/ 4083299 w 4177355"/>
                <a:gd name="connsiteY2529" fmla="*/ 1289198 h 3832767"/>
                <a:gd name="connsiteX2530" fmla="*/ 4080479 w 4177355"/>
                <a:gd name="connsiteY2530" fmla="*/ 1284538 h 3832767"/>
                <a:gd name="connsiteX2531" fmla="*/ 4074715 w 4177355"/>
                <a:gd name="connsiteY2531" fmla="*/ 1281963 h 3832767"/>
                <a:gd name="connsiteX2532" fmla="*/ 4066621 w 4177355"/>
                <a:gd name="connsiteY2532" fmla="*/ 1281963 h 3832767"/>
                <a:gd name="connsiteX2533" fmla="*/ 457038 w 4177355"/>
                <a:gd name="connsiteY2533" fmla="*/ 1845321 h 3832767"/>
                <a:gd name="connsiteX2534" fmla="*/ 452991 w 4177355"/>
                <a:gd name="connsiteY2534" fmla="*/ 1846792 h 3832767"/>
                <a:gd name="connsiteX2535" fmla="*/ 448577 w 4177355"/>
                <a:gd name="connsiteY2535" fmla="*/ 1849613 h 3832767"/>
                <a:gd name="connsiteX2536" fmla="*/ 444285 w 4177355"/>
                <a:gd name="connsiteY2536" fmla="*/ 1853537 h 3832767"/>
                <a:gd name="connsiteX2537" fmla="*/ 440606 w 4177355"/>
                <a:gd name="connsiteY2537" fmla="*/ 1858074 h 3832767"/>
                <a:gd name="connsiteX2538" fmla="*/ 438276 w 4177355"/>
                <a:gd name="connsiteY2538" fmla="*/ 1862366 h 3832767"/>
                <a:gd name="connsiteX2539" fmla="*/ 437663 w 4177355"/>
                <a:gd name="connsiteY2539" fmla="*/ 1865677 h 3832767"/>
                <a:gd name="connsiteX2540" fmla="*/ 438766 w 4177355"/>
                <a:gd name="connsiteY2540" fmla="*/ 1867762 h 3832767"/>
                <a:gd name="connsiteX2541" fmla="*/ 441587 w 4177355"/>
                <a:gd name="connsiteY2541" fmla="*/ 1868130 h 3832767"/>
                <a:gd name="connsiteX2542" fmla="*/ 445634 w 4177355"/>
                <a:gd name="connsiteY2542" fmla="*/ 1866658 h 3832767"/>
                <a:gd name="connsiteX2543" fmla="*/ 450048 w 4177355"/>
                <a:gd name="connsiteY2543" fmla="*/ 1863838 h 3832767"/>
                <a:gd name="connsiteX2544" fmla="*/ 454340 w 4177355"/>
                <a:gd name="connsiteY2544" fmla="*/ 1859913 h 3832767"/>
                <a:gd name="connsiteX2545" fmla="*/ 458019 w 4177355"/>
                <a:gd name="connsiteY2545" fmla="*/ 1855376 h 3832767"/>
                <a:gd name="connsiteX2546" fmla="*/ 460226 w 4177355"/>
                <a:gd name="connsiteY2546" fmla="*/ 1851084 h 3832767"/>
                <a:gd name="connsiteX2547" fmla="*/ 460717 w 4177355"/>
                <a:gd name="connsiteY2547" fmla="*/ 1847773 h 3832767"/>
                <a:gd name="connsiteX2548" fmla="*/ 459613 w 4177355"/>
                <a:gd name="connsiteY2548" fmla="*/ 1845811 h 3832767"/>
                <a:gd name="connsiteX2549" fmla="*/ 456793 w 4177355"/>
                <a:gd name="connsiteY2549" fmla="*/ 1845443 h 3832767"/>
                <a:gd name="connsiteX2550" fmla="*/ 4039766 w 4177355"/>
                <a:gd name="connsiteY2550" fmla="*/ 1355786 h 3832767"/>
                <a:gd name="connsiteX2551" fmla="*/ 4030936 w 4177355"/>
                <a:gd name="connsiteY2551" fmla="*/ 1358361 h 3832767"/>
                <a:gd name="connsiteX2552" fmla="*/ 4022720 w 4177355"/>
                <a:gd name="connsiteY2552" fmla="*/ 1363021 h 3832767"/>
                <a:gd name="connsiteX2553" fmla="*/ 4016098 w 4177355"/>
                <a:gd name="connsiteY2553" fmla="*/ 1369030 h 3832767"/>
                <a:gd name="connsiteX2554" fmla="*/ 4011929 w 4177355"/>
                <a:gd name="connsiteY2554" fmla="*/ 1375897 h 3832767"/>
                <a:gd name="connsiteX2555" fmla="*/ 4010948 w 4177355"/>
                <a:gd name="connsiteY2555" fmla="*/ 1382519 h 3832767"/>
                <a:gd name="connsiteX2556" fmla="*/ 4013523 w 4177355"/>
                <a:gd name="connsiteY2556" fmla="*/ 1387547 h 3832767"/>
                <a:gd name="connsiteX2557" fmla="*/ 4019041 w 4177355"/>
                <a:gd name="connsiteY2557" fmla="*/ 1390490 h 3832767"/>
                <a:gd name="connsiteX2558" fmla="*/ 4027012 w 4177355"/>
                <a:gd name="connsiteY2558" fmla="*/ 1390858 h 3832767"/>
                <a:gd name="connsiteX2559" fmla="*/ 4027135 w 4177355"/>
                <a:gd name="connsiteY2559" fmla="*/ 1390858 h 3832767"/>
                <a:gd name="connsiteX2560" fmla="*/ 4027258 w 4177355"/>
                <a:gd name="connsiteY2560" fmla="*/ 1390858 h 3832767"/>
                <a:gd name="connsiteX2561" fmla="*/ 4027380 w 4177355"/>
                <a:gd name="connsiteY2561" fmla="*/ 1390858 h 3832767"/>
                <a:gd name="connsiteX2562" fmla="*/ 4027503 w 4177355"/>
                <a:gd name="connsiteY2562" fmla="*/ 1390858 h 3832767"/>
                <a:gd name="connsiteX2563" fmla="*/ 4036455 w 4177355"/>
                <a:gd name="connsiteY2563" fmla="*/ 1388283 h 3832767"/>
                <a:gd name="connsiteX2564" fmla="*/ 4044671 w 4177355"/>
                <a:gd name="connsiteY2564" fmla="*/ 1383623 h 3832767"/>
                <a:gd name="connsiteX2565" fmla="*/ 4051293 w 4177355"/>
                <a:gd name="connsiteY2565" fmla="*/ 1377491 h 3832767"/>
                <a:gd name="connsiteX2566" fmla="*/ 4055462 w 4177355"/>
                <a:gd name="connsiteY2566" fmla="*/ 1370624 h 3832767"/>
                <a:gd name="connsiteX2567" fmla="*/ 4056321 w 4177355"/>
                <a:gd name="connsiteY2567" fmla="*/ 1364002 h 3832767"/>
                <a:gd name="connsiteX2568" fmla="*/ 4053745 w 4177355"/>
                <a:gd name="connsiteY2568" fmla="*/ 1359097 h 3832767"/>
                <a:gd name="connsiteX2569" fmla="*/ 4048227 w 4177355"/>
                <a:gd name="connsiteY2569" fmla="*/ 1356276 h 3832767"/>
                <a:gd name="connsiteX2570" fmla="*/ 4040256 w 4177355"/>
                <a:gd name="connsiteY2570" fmla="*/ 1355909 h 3832767"/>
                <a:gd name="connsiteX2571" fmla="*/ 4040134 w 4177355"/>
                <a:gd name="connsiteY2571" fmla="*/ 1355909 h 3832767"/>
                <a:gd name="connsiteX2572" fmla="*/ 4040011 w 4177355"/>
                <a:gd name="connsiteY2572" fmla="*/ 1355909 h 3832767"/>
                <a:gd name="connsiteX2573" fmla="*/ 4039888 w 4177355"/>
                <a:gd name="connsiteY2573" fmla="*/ 1355909 h 3832767"/>
                <a:gd name="connsiteX2574" fmla="*/ 4039766 w 4177355"/>
                <a:gd name="connsiteY2574" fmla="*/ 1355909 h 3832767"/>
                <a:gd name="connsiteX2575" fmla="*/ 426871 w 4177355"/>
                <a:gd name="connsiteY2575" fmla="*/ 1891184 h 3832767"/>
                <a:gd name="connsiteX2576" fmla="*/ 426871 w 4177355"/>
                <a:gd name="connsiteY2576" fmla="*/ 1891184 h 3832767"/>
                <a:gd name="connsiteX2577" fmla="*/ 426871 w 4177355"/>
                <a:gd name="connsiteY2577" fmla="*/ 1891184 h 3832767"/>
                <a:gd name="connsiteX2578" fmla="*/ 426871 w 4177355"/>
                <a:gd name="connsiteY2578" fmla="*/ 1891184 h 3832767"/>
                <a:gd name="connsiteX2579" fmla="*/ 426871 w 4177355"/>
                <a:gd name="connsiteY2579" fmla="*/ 1891184 h 3832767"/>
                <a:gd name="connsiteX2580" fmla="*/ 422825 w 4177355"/>
                <a:gd name="connsiteY2580" fmla="*/ 1892655 h 3832767"/>
                <a:gd name="connsiteX2581" fmla="*/ 418410 w 4177355"/>
                <a:gd name="connsiteY2581" fmla="*/ 1895599 h 3832767"/>
                <a:gd name="connsiteX2582" fmla="*/ 414118 w 4177355"/>
                <a:gd name="connsiteY2582" fmla="*/ 1899645 h 3832767"/>
                <a:gd name="connsiteX2583" fmla="*/ 410562 w 4177355"/>
                <a:gd name="connsiteY2583" fmla="*/ 1904305 h 3832767"/>
                <a:gd name="connsiteX2584" fmla="*/ 408354 w 4177355"/>
                <a:gd name="connsiteY2584" fmla="*/ 1908597 h 3832767"/>
                <a:gd name="connsiteX2585" fmla="*/ 407864 w 4177355"/>
                <a:gd name="connsiteY2585" fmla="*/ 1911908 h 3832767"/>
                <a:gd name="connsiteX2586" fmla="*/ 408968 w 4177355"/>
                <a:gd name="connsiteY2586" fmla="*/ 1913870 h 3832767"/>
                <a:gd name="connsiteX2587" fmla="*/ 411665 w 4177355"/>
                <a:gd name="connsiteY2587" fmla="*/ 1914238 h 3832767"/>
                <a:gd name="connsiteX2588" fmla="*/ 411665 w 4177355"/>
                <a:gd name="connsiteY2588" fmla="*/ 1914238 h 3832767"/>
                <a:gd name="connsiteX2589" fmla="*/ 411665 w 4177355"/>
                <a:gd name="connsiteY2589" fmla="*/ 1914238 h 3832767"/>
                <a:gd name="connsiteX2590" fmla="*/ 411665 w 4177355"/>
                <a:gd name="connsiteY2590" fmla="*/ 1914238 h 3832767"/>
                <a:gd name="connsiteX2591" fmla="*/ 411665 w 4177355"/>
                <a:gd name="connsiteY2591" fmla="*/ 1914238 h 3832767"/>
                <a:gd name="connsiteX2592" fmla="*/ 415712 w 4177355"/>
                <a:gd name="connsiteY2592" fmla="*/ 1912766 h 3832767"/>
                <a:gd name="connsiteX2593" fmla="*/ 420249 w 4177355"/>
                <a:gd name="connsiteY2593" fmla="*/ 1909824 h 3832767"/>
                <a:gd name="connsiteX2594" fmla="*/ 424541 w 4177355"/>
                <a:gd name="connsiteY2594" fmla="*/ 1905777 h 3832767"/>
                <a:gd name="connsiteX2595" fmla="*/ 428098 w 4177355"/>
                <a:gd name="connsiteY2595" fmla="*/ 1901117 h 3832767"/>
                <a:gd name="connsiteX2596" fmla="*/ 430305 w 4177355"/>
                <a:gd name="connsiteY2596" fmla="*/ 1896825 h 3832767"/>
                <a:gd name="connsiteX2597" fmla="*/ 430795 w 4177355"/>
                <a:gd name="connsiteY2597" fmla="*/ 1893514 h 3832767"/>
                <a:gd name="connsiteX2598" fmla="*/ 429569 w 4177355"/>
                <a:gd name="connsiteY2598" fmla="*/ 1891552 h 3832767"/>
                <a:gd name="connsiteX2599" fmla="*/ 426749 w 4177355"/>
                <a:gd name="connsiteY2599" fmla="*/ 1891184 h 3832767"/>
                <a:gd name="connsiteX2600" fmla="*/ 4011438 w 4177355"/>
                <a:gd name="connsiteY2600" fmla="*/ 1426052 h 3832767"/>
                <a:gd name="connsiteX2601" fmla="*/ 4002732 w 4177355"/>
                <a:gd name="connsiteY2601" fmla="*/ 1428505 h 3832767"/>
                <a:gd name="connsiteX2602" fmla="*/ 3994638 w 4177355"/>
                <a:gd name="connsiteY2602" fmla="*/ 1432920 h 3832767"/>
                <a:gd name="connsiteX2603" fmla="*/ 3988016 w 4177355"/>
                <a:gd name="connsiteY2603" fmla="*/ 1438806 h 3832767"/>
                <a:gd name="connsiteX2604" fmla="*/ 3983602 w 4177355"/>
                <a:gd name="connsiteY2604" fmla="*/ 1445673 h 3832767"/>
                <a:gd name="connsiteX2605" fmla="*/ 3982375 w 4177355"/>
                <a:gd name="connsiteY2605" fmla="*/ 1452417 h 3832767"/>
                <a:gd name="connsiteX2606" fmla="*/ 3984583 w 4177355"/>
                <a:gd name="connsiteY2606" fmla="*/ 1457690 h 3832767"/>
                <a:gd name="connsiteX2607" fmla="*/ 3989856 w 4177355"/>
                <a:gd name="connsiteY2607" fmla="*/ 1460879 h 3832767"/>
                <a:gd name="connsiteX2608" fmla="*/ 3997704 w 4177355"/>
                <a:gd name="connsiteY2608" fmla="*/ 1461492 h 3832767"/>
                <a:gd name="connsiteX2609" fmla="*/ 3998072 w 4177355"/>
                <a:gd name="connsiteY2609" fmla="*/ 1461492 h 3832767"/>
                <a:gd name="connsiteX2610" fmla="*/ 3998440 w 4177355"/>
                <a:gd name="connsiteY2610" fmla="*/ 1461492 h 3832767"/>
                <a:gd name="connsiteX2611" fmla="*/ 3998808 w 4177355"/>
                <a:gd name="connsiteY2611" fmla="*/ 1461492 h 3832767"/>
                <a:gd name="connsiteX2612" fmla="*/ 3999176 w 4177355"/>
                <a:gd name="connsiteY2612" fmla="*/ 1461492 h 3832767"/>
                <a:gd name="connsiteX2613" fmla="*/ 4007882 w 4177355"/>
                <a:gd name="connsiteY2613" fmla="*/ 1459039 h 3832767"/>
                <a:gd name="connsiteX2614" fmla="*/ 4015976 w 4177355"/>
                <a:gd name="connsiteY2614" fmla="*/ 1454625 h 3832767"/>
                <a:gd name="connsiteX2615" fmla="*/ 4022598 w 4177355"/>
                <a:gd name="connsiteY2615" fmla="*/ 1448739 h 3832767"/>
                <a:gd name="connsiteX2616" fmla="*/ 4027012 w 4177355"/>
                <a:gd name="connsiteY2616" fmla="*/ 1441871 h 3832767"/>
                <a:gd name="connsiteX2617" fmla="*/ 4028239 w 4177355"/>
                <a:gd name="connsiteY2617" fmla="*/ 1435127 h 3832767"/>
                <a:gd name="connsiteX2618" fmla="*/ 4025909 w 4177355"/>
                <a:gd name="connsiteY2618" fmla="*/ 1429976 h 3832767"/>
                <a:gd name="connsiteX2619" fmla="*/ 4020636 w 4177355"/>
                <a:gd name="connsiteY2619" fmla="*/ 1426788 h 3832767"/>
                <a:gd name="connsiteX2620" fmla="*/ 4012787 w 4177355"/>
                <a:gd name="connsiteY2620" fmla="*/ 1426175 h 3832767"/>
                <a:gd name="connsiteX2621" fmla="*/ 4012419 w 4177355"/>
                <a:gd name="connsiteY2621" fmla="*/ 1426175 h 3832767"/>
                <a:gd name="connsiteX2622" fmla="*/ 4012051 w 4177355"/>
                <a:gd name="connsiteY2622" fmla="*/ 1426175 h 3832767"/>
                <a:gd name="connsiteX2623" fmla="*/ 4011684 w 4177355"/>
                <a:gd name="connsiteY2623" fmla="*/ 1426175 h 3832767"/>
                <a:gd name="connsiteX2624" fmla="*/ 4011316 w 4177355"/>
                <a:gd name="connsiteY2624" fmla="*/ 1426175 h 3832767"/>
                <a:gd name="connsiteX2625" fmla="*/ 397440 w 4177355"/>
                <a:gd name="connsiteY2625" fmla="*/ 1937170 h 3832767"/>
                <a:gd name="connsiteX2626" fmla="*/ 397318 w 4177355"/>
                <a:gd name="connsiteY2626" fmla="*/ 1937170 h 3832767"/>
                <a:gd name="connsiteX2627" fmla="*/ 397195 w 4177355"/>
                <a:gd name="connsiteY2627" fmla="*/ 1937170 h 3832767"/>
                <a:gd name="connsiteX2628" fmla="*/ 397073 w 4177355"/>
                <a:gd name="connsiteY2628" fmla="*/ 1937170 h 3832767"/>
                <a:gd name="connsiteX2629" fmla="*/ 396950 w 4177355"/>
                <a:gd name="connsiteY2629" fmla="*/ 1937170 h 3832767"/>
                <a:gd name="connsiteX2630" fmla="*/ 392781 w 4177355"/>
                <a:gd name="connsiteY2630" fmla="*/ 1938887 h 3832767"/>
                <a:gd name="connsiteX2631" fmla="*/ 388243 w 4177355"/>
                <a:gd name="connsiteY2631" fmla="*/ 1941952 h 3832767"/>
                <a:gd name="connsiteX2632" fmla="*/ 383951 w 4177355"/>
                <a:gd name="connsiteY2632" fmla="*/ 1945999 h 3832767"/>
                <a:gd name="connsiteX2633" fmla="*/ 380395 w 4177355"/>
                <a:gd name="connsiteY2633" fmla="*/ 1950659 h 3832767"/>
                <a:gd name="connsiteX2634" fmla="*/ 378310 w 4177355"/>
                <a:gd name="connsiteY2634" fmla="*/ 1954828 h 3832767"/>
                <a:gd name="connsiteX2635" fmla="*/ 377820 w 4177355"/>
                <a:gd name="connsiteY2635" fmla="*/ 1958017 h 3832767"/>
                <a:gd name="connsiteX2636" fmla="*/ 378923 w 4177355"/>
                <a:gd name="connsiteY2636" fmla="*/ 1959979 h 3832767"/>
                <a:gd name="connsiteX2637" fmla="*/ 381621 w 4177355"/>
                <a:gd name="connsiteY2637" fmla="*/ 1960347 h 3832767"/>
                <a:gd name="connsiteX2638" fmla="*/ 381744 w 4177355"/>
                <a:gd name="connsiteY2638" fmla="*/ 1960347 h 3832767"/>
                <a:gd name="connsiteX2639" fmla="*/ 381867 w 4177355"/>
                <a:gd name="connsiteY2639" fmla="*/ 1960347 h 3832767"/>
                <a:gd name="connsiteX2640" fmla="*/ 381989 w 4177355"/>
                <a:gd name="connsiteY2640" fmla="*/ 1960347 h 3832767"/>
                <a:gd name="connsiteX2641" fmla="*/ 382112 w 4177355"/>
                <a:gd name="connsiteY2641" fmla="*/ 1960347 h 3832767"/>
                <a:gd name="connsiteX2642" fmla="*/ 386281 w 4177355"/>
                <a:gd name="connsiteY2642" fmla="*/ 1958752 h 3832767"/>
                <a:gd name="connsiteX2643" fmla="*/ 390819 w 4177355"/>
                <a:gd name="connsiteY2643" fmla="*/ 1955687 h 3832767"/>
                <a:gd name="connsiteX2644" fmla="*/ 395111 w 4177355"/>
                <a:gd name="connsiteY2644" fmla="*/ 1951640 h 3832767"/>
                <a:gd name="connsiteX2645" fmla="*/ 398667 w 4177355"/>
                <a:gd name="connsiteY2645" fmla="*/ 1946980 h 3832767"/>
                <a:gd name="connsiteX2646" fmla="*/ 400751 w 4177355"/>
                <a:gd name="connsiteY2646" fmla="*/ 1942811 h 3832767"/>
                <a:gd name="connsiteX2647" fmla="*/ 401119 w 4177355"/>
                <a:gd name="connsiteY2647" fmla="*/ 1939622 h 3832767"/>
                <a:gd name="connsiteX2648" fmla="*/ 399893 w 4177355"/>
                <a:gd name="connsiteY2648" fmla="*/ 1937660 h 3832767"/>
                <a:gd name="connsiteX2649" fmla="*/ 397195 w 4177355"/>
                <a:gd name="connsiteY2649" fmla="*/ 1937292 h 3832767"/>
                <a:gd name="connsiteX2650" fmla="*/ 3980045 w 4177355"/>
                <a:gd name="connsiteY2650" fmla="*/ 1497422 h 3832767"/>
                <a:gd name="connsiteX2651" fmla="*/ 3971584 w 4177355"/>
                <a:gd name="connsiteY2651" fmla="*/ 1499752 h 3832767"/>
                <a:gd name="connsiteX2652" fmla="*/ 3963613 w 4177355"/>
                <a:gd name="connsiteY2652" fmla="*/ 1504044 h 3832767"/>
                <a:gd name="connsiteX2653" fmla="*/ 3956991 w 4177355"/>
                <a:gd name="connsiteY2653" fmla="*/ 1509808 h 3832767"/>
                <a:gd name="connsiteX2654" fmla="*/ 3952576 w 4177355"/>
                <a:gd name="connsiteY2654" fmla="*/ 1516552 h 3832767"/>
                <a:gd name="connsiteX2655" fmla="*/ 3951105 w 4177355"/>
                <a:gd name="connsiteY2655" fmla="*/ 1523420 h 3832767"/>
                <a:gd name="connsiteX2656" fmla="*/ 3953067 w 4177355"/>
                <a:gd name="connsiteY2656" fmla="*/ 1528815 h 3832767"/>
                <a:gd name="connsiteX2657" fmla="*/ 3958095 w 4177355"/>
                <a:gd name="connsiteY2657" fmla="*/ 1532249 h 3832767"/>
                <a:gd name="connsiteX2658" fmla="*/ 3965820 w 4177355"/>
                <a:gd name="connsiteY2658" fmla="*/ 1533230 h 3832767"/>
                <a:gd name="connsiteX2659" fmla="*/ 3966311 w 4177355"/>
                <a:gd name="connsiteY2659" fmla="*/ 1533230 h 3832767"/>
                <a:gd name="connsiteX2660" fmla="*/ 3966801 w 4177355"/>
                <a:gd name="connsiteY2660" fmla="*/ 1533230 h 3832767"/>
                <a:gd name="connsiteX2661" fmla="*/ 3967292 w 4177355"/>
                <a:gd name="connsiteY2661" fmla="*/ 1533230 h 3832767"/>
                <a:gd name="connsiteX2662" fmla="*/ 3967783 w 4177355"/>
                <a:gd name="connsiteY2662" fmla="*/ 1533230 h 3832767"/>
                <a:gd name="connsiteX2663" fmla="*/ 3976244 w 4177355"/>
                <a:gd name="connsiteY2663" fmla="*/ 1530900 h 3832767"/>
                <a:gd name="connsiteX2664" fmla="*/ 3984215 w 4177355"/>
                <a:gd name="connsiteY2664" fmla="*/ 1526608 h 3832767"/>
                <a:gd name="connsiteX2665" fmla="*/ 3990837 w 4177355"/>
                <a:gd name="connsiteY2665" fmla="*/ 1520844 h 3832767"/>
                <a:gd name="connsiteX2666" fmla="*/ 3995374 w 4177355"/>
                <a:gd name="connsiteY2666" fmla="*/ 1514100 h 3832767"/>
                <a:gd name="connsiteX2667" fmla="*/ 3996846 w 4177355"/>
                <a:gd name="connsiteY2667" fmla="*/ 1507110 h 3832767"/>
                <a:gd name="connsiteX2668" fmla="*/ 3994883 w 4177355"/>
                <a:gd name="connsiteY2668" fmla="*/ 1501714 h 3832767"/>
                <a:gd name="connsiteX2669" fmla="*/ 3989733 w 4177355"/>
                <a:gd name="connsiteY2669" fmla="*/ 1498281 h 3832767"/>
                <a:gd name="connsiteX2670" fmla="*/ 3982008 w 4177355"/>
                <a:gd name="connsiteY2670" fmla="*/ 1497422 h 3832767"/>
                <a:gd name="connsiteX2671" fmla="*/ 3981517 w 4177355"/>
                <a:gd name="connsiteY2671" fmla="*/ 1497422 h 3832767"/>
                <a:gd name="connsiteX2672" fmla="*/ 3981026 w 4177355"/>
                <a:gd name="connsiteY2672" fmla="*/ 1497422 h 3832767"/>
                <a:gd name="connsiteX2673" fmla="*/ 3980536 w 4177355"/>
                <a:gd name="connsiteY2673" fmla="*/ 1497422 h 3832767"/>
                <a:gd name="connsiteX2674" fmla="*/ 3980045 w 4177355"/>
                <a:gd name="connsiteY2674" fmla="*/ 1497422 h 3832767"/>
                <a:gd name="connsiteX2675" fmla="*/ 368990 w 4177355"/>
                <a:gd name="connsiteY2675" fmla="*/ 1983523 h 3832767"/>
                <a:gd name="connsiteX2676" fmla="*/ 368745 w 4177355"/>
                <a:gd name="connsiteY2676" fmla="*/ 1983523 h 3832767"/>
                <a:gd name="connsiteX2677" fmla="*/ 368500 w 4177355"/>
                <a:gd name="connsiteY2677" fmla="*/ 1983523 h 3832767"/>
                <a:gd name="connsiteX2678" fmla="*/ 368255 w 4177355"/>
                <a:gd name="connsiteY2678" fmla="*/ 1983523 h 3832767"/>
                <a:gd name="connsiteX2679" fmla="*/ 368010 w 4177355"/>
                <a:gd name="connsiteY2679" fmla="*/ 1983523 h 3832767"/>
                <a:gd name="connsiteX2680" fmla="*/ 363717 w 4177355"/>
                <a:gd name="connsiteY2680" fmla="*/ 1985363 h 3832767"/>
                <a:gd name="connsiteX2681" fmla="*/ 359180 w 4177355"/>
                <a:gd name="connsiteY2681" fmla="*/ 1988551 h 3832767"/>
                <a:gd name="connsiteX2682" fmla="*/ 354888 w 4177355"/>
                <a:gd name="connsiteY2682" fmla="*/ 1992721 h 3832767"/>
                <a:gd name="connsiteX2683" fmla="*/ 351455 w 4177355"/>
                <a:gd name="connsiteY2683" fmla="*/ 1997381 h 3832767"/>
                <a:gd name="connsiteX2684" fmla="*/ 349493 w 4177355"/>
                <a:gd name="connsiteY2684" fmla="*/ 2001427 h 3832767"/>
                <a:gd name="connsiteX2685" fmla="*/ 349125 w 4177355"/>
                <a:gd name="connsiteY2685" fmla="*/ 2004493 h 3832767"/>
                <a:gd name="connsiteX2686" fmla="*/ 350351 w 4177355"/>
                <a:gd name="connsiteY2686" fmla="*/ 2006332 h 3832767"/>
                <a:gd name="connsiteX2687" fmla="*/ 353049 w 4177355"/>
                <a:gd name="connsiteY2687" fmla="*/ 2006700 h 3832767"/>
                <a:gd name="connsiteX2688" fmla="*/ 353294 w 4177355"/>
                <a:gd name="connsiteY2688" fmla="*/ 2006700 h 3832767"/>
                <a:gd name="connsiteX2689" fmla="*/ 353539 w 4177355"/>
                <a:gd name="connsiteY2689" fmla="*/ 2006700 h 3832767"/>
                <a:gd name="connsiteX2690" fmla="*/ 353785 w 4177355"/>
                <a:gd name="connsiteY2690" fmla="*/ 2006700 h 3832767"/>
                <a:gd name="connsiteX2691" fmla="*/ 354030 w 4177355"/>
                <a:gd name="connsiteY2691" fmla="*/ 2006700 h 3832767"/>
                <a:gd name="connsiteX2692" fmla="*/ 358322 w 4177355"/>
                <a:gd name="connsiteY2692" fmla="*/ 2004984 h 3832767"/>
                <a:gd name="connsiteX2693" fmla="*/ 362859 w 4177355"/>
                <a:gd name="connsiteY2693" fmla="*/ 2001795 h 3832767"/>
                <a:gd name="connsiteX2694" fmla="*/ 367151 w 4177355"/>
                <a:gd name="connsiteY2694" fmla="*/ 1997626 h 3832767"/>
                <a:gd name="connsiteX2695" fmla="*/ 370585 w 4177355"/>
                <a:gd name="connsiteY2695" fmla="*/ 1992966 h 3832767"/>
                <a:gd name="connsiteX2696" fmla="*/ 372547 w 4177355"/>
                <a:gd name="connsiteY2696" fmla="*/ 1988797 h 3832767"/>
                <a:gd name="connsiteX2697" fmla="*/ 372915 w 4177355"/>
                <a:gd name="connsiteY2697" fmla="*/ 1985608 h 3832767"/>
                <a:gd name="connsiteX2698" fmla="*/ 371688 w 4177355"/>
                <a:gd name="connsiteY2698" fmla="*/ 1983769 h 3832767"/>
                <a:gd name="connsiteX2699" fmla="*/ 368990 w 4177355"/>
                <a:gd name="connsiteY2699" fmla="*/ 1983401 h 3832767"/>
                <a:gd name="connsiteX2700" fmla="*/ 3946077 w 4177355"/>
                <a:gd name="connsiteY2700" fmla="*/ 1569773 h 3832767"/>
                <a:gd name="connsiteX2701" fmla="*/ 3937738 w 4177355"/>
                <a:gd name="connsiteY2701" fmla="*/ 1571981 h 3832767"/>
                <a:gd name="connsiteX2702" fmla="*/ 3929890 w 4177355"/>
                <a:gd name="connsiteY2702" fmla="*/ 1576150 h 3832767"/>
                <a:gd name="connsiteX2703" fmla="*/ 3923268 w 4177355"/>
                <a:gd name="connsiteY2703" fmla="*/ 1581791 h 3832767"/>
                <a:gd name="connsiteX2704" fmla="*/ 3918608 w 4177355"/>
                <a:gd name="connsiteY2704" fmla="*/ 1588413 h 3832767"/>
                <a:gd name="connsiteX2705" fmla="*/ 3916769 w 4177355"/>
                <a:gd name="connsiteY2705" fmla="*/ 1595403 h 3832767"/>
                <a:gd name="connsiteX2706" fmla="*/ 3918485 w 4177355"/>
                <a:gd name="connsiteY2706" fmla="*/ 1601044 h 3832767"/>
                <a:gd name="connsiteX2707" fmla="*/ 3923268 w 4177355"/>
                <a:gd name="connsiteY2707" fmla="*/ 1604845 h 3832767"/>
                <a:gd name="connsiteX2708" fmla="*/ 3930871 w 4177355"/>
                <a:gd name="connsiteY2708" fmla="*/ 1606072 h 3832767"/>
                <a:gd name="connsiteX2709" fmla="*/ 3931485 w 4177355"/>
                <a:gd name="connsiteY2709" fmla="*/ 1606072 h 3832767"/>
                <a:gd name="connsiteX2710" fmla="*/ 3932098 w 4177355"/>
                <a:gd name="connsiteY2710" fmla="*/ 1606072 h 3832767"/>
                <a:gd name="connsiteX2711" fmla="*/ 3932833 w 4177355"/>
                <a:gd name="connsiteY2711" fmla="*/ 1606072 h 3832767"/>
                <a:gd name="connsiteX2712" fmla="*/ 3933569 w 4177355"/>
                <a:gd name="connsiteY2712" fmla="*/ 1606072 h 3832767"/>
                <a:gd name="connsiteX2713" fmla="*/ 3941908 w 4177355"/>
                <a:gd name="connsiteY2713" fmla="*/ 1603864 h 3832767"/>
                <a:gd name="connsiteX2714" fmla="*/ 3949879 w 4177355"/>
                <a:gd name="connsiteY2714" fmla="*/ 1599695 h 3832767"/>
                <a:gd name="connsiteX2715" fmla="*/ 3956623 w 4177355"/>
                <a:gd name="connsiteY2715" fmla="*/ 1594054 h 3832767"/>
                <a:gd name="connsiteX2716" fmla="*/ 3961283 w 4177355"/>
                <a:gd name="connsiteY2716" fmla="*/ 1587309 h 3832767"/>
                <a:gd name="connsiteX2717" fmla="*/ 3963000 w 4177355"/>
                <a:gd name="connsiteY2717" fmla="*/ 1580197 h 3832767"/>
                <a:gd name="connsiteX2718" fmla="*/ 3961283 w 4177355"/>
                <a:gd name="connsiteY2718" fmla="*/ 1574556 h 3832767"/>
                <a:gd name="connsiteX2719" fmla="*/ 3956378 w 4177355"/>
                <a:gd name="connsiteY2719" fmla="*/ 1570877 h 3832767"/>
                <a:gd name="connsiteX2720" fmla="*/ 3948775 w 4177355"/>
                <a:gd name="connsiteY2720" fmla="*/ 1569651 h 3832767"/>
                <a:gd name="connsiteX2721" fmla="*/ 3948162 w 4177355"/>
                <a:gd name="connsiteY2721" fmla="*/ 1569651 h 3832767"/>
                <a:gd name="connsiteX2722" fmla="*/ 3947426 w 4177355"/>
                <a:gd name="connsiteY2722" fmla="*/ 1569651 h 3832767"/>
                <a:gd name="connsiteX2723" fmla="*/ 3946690 w 4177355"/>
                <a:gd name="connsiteY2723" fmla="*/ 1569651 h 3832767"/>
                <a:gd name="connsiteX2724" fmla="*/ 3945955 w 4177355"/>
                <a:gd name="connsiteY2724" fmla="*/ 1569651 h 3832767"/>
                <a:gd name="connsiteX2725" fmla="*/ 341276 w 4177355"/>
                <a:gd name="connsiteY2725" fmla="*/ 2030000 h 3832767"/>
                <a:gd name="connsiteX2726" fmla="*/ 341031 w 4177355"/>
                <a:gd name="connsiteY2726" fmla="*/ 2030000 h 3832767"/>
                <a:gd name="connsiteX2727" fmla="*/ 340786 w 4177355"/>
                <a:gd name="connsiteY2727" fmla="*/ 2030000 h 3832767"/>
                <a:gd name="connsiteX2728" fmla="*/ 340541 w 4177355"/>
                <a:gd name="connsiteY2728" fmla="*/ 2030000 h 3832767"/>
                <a:gd name="connsiteX2729" fmla="*/ 340295 w 4177355"/>
                <a:gd name="connsiteY2729" fmla="*/ 2030000 h 3832767"/>
                <a:gd name="connsiteX2730" fmla="*/ 336003 w 4177355"/>
                <a:gd name="connsiteY2730" fmla="*/ 2031962 h 3832767"/>
                <a:gd name="connsiteX2731" fmla="*/ 331466 w 4177355"/>
                <a:gd name="connsiteY2731" fmla="*/ 2035273 h 3832767"/>
                <a:gd name="connsiteX2732" fmla="*/ 327174 w 4177355"/>
                <a:gd name="connsiteY2732" fmla="*/ 2039565 h 3832767"/>
                <a:gd name="connsiteX2733" fmla="*/ 323740 w 4177355"/>
                <a:gd name="connsiteY2733" fmla="*/ 2044347 h 3832767"/>
                <a:gd name="connsiteX2734" fmla="*/ 321901 w 4177355"/>
                <a:gd name="connsiteY2734" fmla="*/ 2048394 h 3832767"/>
                <a:gd name="connsiteX2735" fmla="*/ 321656 w 4177355"/>
                <a:gd name="connsiteY2735" fmla="*/ 2051460 h 3832767"/>
                <a:gd name="connsiteX2736" fmla="*/ 322882 w 4177355"/>
                <a:gd name="connsiteY2736" fmla="*/ 2053299 h 3832767"/>
                <a:gd name="connsiteX2737" fmla="*/ 325457 w 4177355"/>
                <a:gd name="connsiteY2737" fmla="*/ 2053667 h 3832767"/>
                <a:gd name="connsiteX2738" fmla="*/ 325702 w 4177355"/>
                <a:gd name="connsiteY2738" fmla="*/ 2053667 h 3832767"/>
                <a:gd name="connsiteX2739" fmla="*/ 325948 w 4177355"/>
                <a:gd name="connsiteY2739" fmla="*/ 2053667 h 3832767"/>
                <a:gd name="connsiteX2740" fmla="*/ 326193 w 4177355"/>
                <a:gd name="connsiteY2740" fmla="*/ 2053667 h 3832767"/>
                <a:gd name="connsiteX2741" fmla="*/ 326438 w 4177355"/>
                <a:gd name="connsiteY2741" fmla="*/ 2053667 h 3832767"/>
                <a:gd name="connsiteX2742" fmla="*/ 330730 w 4177355"/>
                <a:gd name="connsiteY2742" fmla="*/ 2051705 h 3832767"/>
                <a:gd name="connsiteX2743" fmla="*/ 335268 w 4177355"/>
                <a:gd name="connsiteY2743" fmla="*/ 2048394 h 3832767"/>
                <a:gd name="connsiteX2744" fmla="*/ 339560 w 4177355"/>
                <a:gd name="connsiteY2744" fmla="*/ 2044102 h 3832767"/>
                <a:gd name="connsiteX2745" fmla="*/ 342993 w 4177355"/>
                <a:gd name="connsiteY2745" fmla="*/ 2039320 h 3832767"/>
                <a:gd name="connsiteX2746" fmla="*/ 344833 w 4177355"/>
                <a:gd name="connsiteY2746" fmla="*/ 2035273 h 3832767"/>
                <a:gd name="connsiteX2747" fmla="*/ 345078 w 4177355"/>
                <a:gd name="connsiteY2747" fmla="*/ 2032207 h 3832767"/>
                <a:gd name="connsiteX2748" fmla="*/ 343852 w 4177355"/>
                <a:gd name="connsiteY2748" fmla="*/ 2030368 h 3832767"/>
                <a:gd name="connsiteX2749" fmla="*/ 341276 w 4177355"/>
                <a:gd name="connsiteY2749" fmla="*/ 2030000 h 3832767"/>
                <a:gd name="connsiteX2750" fmla="*/ 3908675 w 4177355"/>
                <a:gd name="connsiteY2750" fmla="*/ 1643106 h 3832767"/>
                <a:gd name="connsiteX2751" fmla="*/ 3900582 w 4177355"/>
                <a:gd name="connsiteY2751" fmla="*/ 1645190 h 3832767"/>
                <a:gd name="connsiteX2752" fmla="*/ 3892856 w 4177355"/>
                <a:gd name="connsiteY2752" fmla="*/ 1649114 h 3832767"/>
                <a:gd name="connsiteX2753" fmla="*/ 3886234 w 4177355"/>
                <a:gd name="connsiteY2753" fmla="*/ 1654510 h 3832767"/>
                <a:gd name="connsiteX2754" fmla="*/ 3881452 w 4177355"/>
                <a:gd name="connsiteY2754" fmla="*/ 1661009 h 3832767"/>
                <a:gd name="connsiteX2755" fmla="*/ 3879244 w 4177355"/>
                <a:gd name="connsiteY2755" fmla="*/ 1668244 h 3832767"/>
                <a:gd name="connsiteX2756" fmla="*/ 3880593 w 4177355"/>
                <a:gd name="connsiteY2756" fmla="*/ 1674131 h 3832767"/>
                <a:gd name="connsiteX2757" fmla="*/ 3885130 w 4177355"/>
                <a:gd name="connsiteY2757" fmla="*/ 1678177 h 3832767"/>
                <a:gd name="connsiteX2758" fmla="*/ 3892488 w 4177355"/>
                <a:gd name="connsiteY2758" fmla="*/ 1679771 h 3832767"/>
                <a:gd name="connsiteX2759" fmla="*/ 3893224 w 4177355"/>
                <a:gd name="connsiteY2759" fmla="*/ 1679771 h 3832767"/>
                <a:gd name="connsiteX2760" fmla="*/ 3894082 w 4177355"/>
                <a:gd name="connsiteY2760" fmla="*/ 1679771 h 3832767"/>
                <a:gd name="connsiteX2761" fmla="*/ 3894941 w 4177355"/>
                <a:gd name="connsiteY2761" fmla="*/ 1679771 h 3832767"/>
                <a:gd name="connsiteX2762" fmla="*/ 3895799 w 4177355"/>
                <a:gd name="connsiteY2762" fmla="*/ 1679771 h 3832767"/>
                <a:gd name="connsiteX2763" fmla="*/ 3904015 w 4177355"/>
                <a:gd name="connsiteY2763" fmla="*/ 1677687 h 3832767"/>
                <a:gd name="connsiteX2764" fmla="*/ 3911864 w 4177355"/>
                <a:gd name="connsiteY2764" fmla="*/ 1673640 h 3832767"/>
                <a:gd name="connsiteX2765" fmla="*/ 3918608 w 4177355"/>
                <a:gd name="connsiteY2765" fmla="*/ 1668122 h 3832767"/>
                <a:gd name="connsiteX2766" fmla="*/ 3923513 w 4177355"/>
                <a:gd name="connsiteY2766" fmla="*/ 1661500 h 3832767"/>
                <a:gd name="connsiteX2767" fmla="*/ 3925598 w 4177355"/>
                <a:gd name="connsiteY2767" fmla="*/ 1654265 h 3832767"/>
                <a:gd name="connsiteX2768" fmla="*/ 3924127 w 4177355"/>
                <a:gd name="connsiteY2768" fmla="*/ 1648378 h 3832767"/>
                <a:gd name="connsiteX2769" fmla="*/ 3919467 w 4177355"/>
                <a:gd name="connsiteY2769" fmla="*/ 1644332 h 3832767"/>
                <a:gd name="connsiteX2770" fmla="*/ 3911986 w 4177355"/>
                <a:gd name="connsiteY2770" fmla="*/ 1642860 h 3832767"/>
                <a:gd name="connsiteX2771" fmla="*/ 3911128 w 4177355"/>
                <a:gd name="connsiteY2771" fmla="*/ 1642860 h 3832767"/>
                <a:gd name="connsiteX2772" fmla="*/ 3910270 w 4177355"/>
                <a:gd name="connsiteY2772" fmla="*/ 1642860 h 3832767"/>
                <a:gd name="connsiteX2773" fmla="*/ 3909411 w 4177355"/>
                <a:gd name="connsiteY2773" fmla="*/ 1642860 h 3832767"/>
                <a:gd name="connsiteX2774" fmla="*/ 3908553 w 4177355"/>
                <a:gd name="connsiteY2774" fmla="*/ 1642860 h 3832767"/>
                <a:gd name="connsiteX2775" fmla="*/ 314666 w 4177355"/>
                <a:gd name="connsiteY2775" fmla="*/ 2076476 h 3832767"/>
                <a:gd name="connsiteX2776" fmla="*/ 314298 w 4177355"/>
                <a:gd name="connsiteY2776" fmla="*/ 2076476 h 3832767"/>
                <a:gd name="connsiteX2777" fmla="*/ 313930 w 4177355"/>
                <a:gd name="connsiteY2777" fmla="*/ 2076476 h 3832767"/>
                <a:gd name="connsiteX2778" fmla="*/ 313562 w 4177355"/>
                <a:gd name="connsiteY2778" fmla="*/ 2076476 h 3832767"/>
                <a:gd name="connsiteX2779" fmla="*/ 313194 w 4177355"/>
                <a:gd name="connsiteY2779" fmla="*/ 2076476 h 3832767"/>
                <a:gd name="connsiteX2780" fmla="*/ 308780 w 4177355"/>
                <a:gd name="connsiteY2780" fmla="*/ 2078561 h 3832767"/>
                <a:gd name="connsiteX2781" fmla="*/ 304242 w 4177355"/>
                <a:gd name="connsiteY2781" fmla="*/ 2081994 h 3832767"/>
                <a:gd name="connsiteX2782" fmla="*/ 300073 w 4177355"/>
                <a:gd name="connsiteY2782" fmla="*/ 2086287 h 3832767"/>
                <a:gd name="connsiteX2783" fmla="*/ 296762 w 4177355"/>
                <a:gd name="connsiteY2783" fmla="*/ 2091069 h 3832767"/>
                <a:gd name="connsiteX2784" fmla="*/ 295045 w 4177355"/>
                <a:gd name="connsiteY2784" fmla="*/ 2094993 h 3832767"/>
                <a:gd name="connsiteX2785" fmla="*/ 294800 w 4177355"/>
                <a:gd name="connsiteY2785" fmla="*/ 2097936 h 3832767"/>
                <a:gd name="connsiteX2786" fmla="*/ 296026 w 4177355"/>
                <a:gd name="connsiteY2786" fmla="*/ 2099776 h 3832767"/>
                <a:gd name="connsiteX2787" fmla="*/ 298601 w 4177355"/>
                <a:gd name="connsiteY2787" fmla="*/ 2100144 h 3832767"/>
                <a:gd name="connsiteX2788" fmla="*/ 298969 w 4177355"/>
                <a:gd name="connsiteY2788" fmla="*/ 2100144 h 3832767"/>
                <a:gd name="connsiteX2789" fmla="*/ 299337 w 4177355"/>
                <a:gd name="connsiteY2789" fmla="*/ 2100144 h 3832767"/>
                <a:gd name="connsiteX2790" fmla="*/ 299705 w 4177355"/>
                <a:gd name="connsiteY2790" fmla="*/ 2100144 h 3832767"/>
                <a:gd name="connsiteX2791" fmla="*/ 300073 w 4177355"/>
                <a:gd name="connsiteY2791" fmla="*/ 2100144 h 3832767"/>
                <a:gd name="connsiteX2792" fmla="*/ 304488 w 4177355"/>
                <a:gd name="connsiteY2792" fmla="*/ 2098059 h 3832767"/>
                <a:gd name="connsiteX2793" fmla="*/ 309025 w 4177355"/>
                <a:gd name="connsiteY2793" fmla="*/ 2094625 h 3832767"/>
                <a:gd name="connsiteX2794" fmla="*/ 313194 w 4177355"/>
                <a:gd name="connsiteY2794" fmla="*/ 2090333 h 3832767"/>
                <a:gd name="connsiteX2795" fmla="*/ 316505 w 4177355"/>
                <a:gd name="connsiteY2795" fmla="*/ 2085551 h 3832767"/>
                <a:gd name="connsiteX2796" fmla="*/ 318222 w 4177355"/>
                <a:gd name="connsiteY2796" fmla="*/ 2081627 h 3832767"/>
                <a:gd name="connsiteX2797" fmla="*/ 318467 w 4177355"/>
                <a:gd name="connsiteY2797" fmla="*/ 2078683 h 3832767"/>
                <a:gd name="connsiteX2798" fmla="*/ 317241 w 4177355"/>
                <a:gd name="connsiteY2798" fmla="*/ 2076844 h 3832767"/>
                <a:gd name="connsiteX2799" fmla="*/ 314666 w 4177355"/>
                <a:gd name="connsiteY2799" fmla="*/ 2076476 h 3832767"/>
                <a:gd name="connsiteX2800" fmla="*/ 3868576 w 4177355"/>
                <a:gd name="connsiteY2800" fmla="*/ 1717173 h 3832767"/>
                <a:gd name="connsiteX2801" fmla="*/ 3860605 w 4177355"/>
                <a:gd name="connsiteY2801" fmla="*/ 1719135 h 3832767"/>
                <a:gd name="connsiteX2802" fmla="*/ 3853002 w 4177355"/>
                <a:gd name="connsiteY2802" fmla="*/ 1722937 h 3832767"/>
                <a:gd name="connsiteX2803" fmla="*/ 3846380 w 4177355"/>
                <a:gd name="connsiteY2803" fmla="*/ 1728210 h 3832767"/>
                <a:gd name="connsiteX2804" fmla="*/ 3841475 w 4177355"/>
                <a:gd name="connsiteY2804" fmla="*/ 1734587 h 3832767"/>
                <a:gd name="connsiteX2805" fmla="*/ 3839022 w 4177355"/>
                <a:gd name="connsiteY2805" fmla="*/ 1741944 h 3832767"/>
                <a:gd name="connsiteX2806" fmla="*/ 3840126 w 4177355"/>
                <a:gd name="connsiteY2806" fmla="*/ 1748076 h 3832767"/>
                <a:gd name="connsiteX2807" fmla="*/ 3844418 w 4177355"/>
                <a:gd name="connsiteY2807" fmla="*/ 1752368 h 3832767"/>
                <a:gd name="connsiteX2808" fmla="*/ 3851530 w 4177355"/>
                <a:gd name="connsiteY2808" fmla="*/ 1754330 h 3832767"/>
                <a:gd name="connsiteX2809" fmla="*/ 3852511 w 4177355"/>
                <a:gd name="connsiteY2809" fmla="*/ 1754330 h 3832767"/>
                <a:gd name="connsiteX2810" fmla="*/ 3853492 w 4177355"/>
                <a:gd name="connsiteY2810" fmla="*/ 1754330 h 3832767"/>
                <a:gd name="connsiteX2811" fmla="*/ 3854473 w 4177355"/>
                <a:gd name="connsiteY2811" fmla="*/ 1754330 h 3832767"/>
                <a:gd name="connsiteX2812" fmla="*/ 3855454 w 4177355"/>
                <a:gd name="connsiteY2812" fmla="*/ 1754330 h 3832767"/>
                <a:gd name="connsiteX2813" fmla="*/ 3863425 w 4177355"/>
                <a:gd name="connsiteY2813" fmla="*/ 1752368 h 3832767"/>
                <a:gd name="connsiteX2814" fmla="*/ 3871151 w 4177355"/>
                <a:gd name="connsiteY2814" fmla="*/ 1748444 h 3832767"/>
                <a:gd name="connsiteX2815" fmla="*/ 3877773 w 4177355"/>
                <a:gd name="connsiteY2815" fmla="*/ 1743048 h 3832767"/>
                <a:gd name="connsiteX2816" fmla="*/ 3882678 w 4177355"/>
                <a:gd name="connsiteY2816" fmla="*/ 1736549 h 3832767"/>
                <a:gd name="connsiteX2817" fmla="*/ 3885130 w 4177355"/>
                <a:gd name="connsiteY2817" fmla="*/ 1729191 h 3832767"/>
                <a:gd name="connsiteX2818" fmla="*/ 3884027 w 4177355"/>
                <a:gd name="connsiteY2818" fmla="*/ 1723059 h 3832767"/>
                <a:gd name="connsiteX2819" fmla="*/ 3879612 w 4177355"/>
                <a:gd name="connsiteY2819" fmla="*/ 1718768 h 3832767"/>
                <a:gd name="connsiteX2820" fmla="*/ 3872377 w 4177355"/>
                <a:gd name="connsiteY2820" fmla="*/ 1716928 h 3832767"/>
                <a:gd name="connsiteX2821" fmla="*/ 3871396 w 4177355"/>
                <a:gd name="connsiteY2821" fmla="*/ 1716928 h 3832767"/>
                <a:gd name="connsiteX2822" fmla="*/ 3870415 w 4177355"/>
                <a:gd name="connsiteY2822" fmla="*/ 1716928 h 3832767"/>
                <a:gd name="connsiteX2823" fmla="*/ 3869434 w 4177355"/>
                <a:gd name="connsiteY2823" fmla="*/ 1716928 h 3832767"/>
                <a:gd name="connsiteX2824" fmla="*/ 3868453 w 4177355"/>
                <a:gd name="connsiteY2824" fmla="*/ 1716928 h 3832767"/>
                <a:gd name="connsiteX2825" fmla="*/ 288791 w 4177355"/>
                <a:gd name="connsiteY2825" fmla="*/ 2123320 h 3832767"/>
                <a:gd name="connsiteX2826" fmla="*/ 288423 w 4177355"/>
                <a:gd name="connsiteY2826" fmla="*/ 2123320 h 3832767"/>
                <a:gd name="connsiteX2827" fmla="*/ 288055 w 4177355"/>
                <a:gd name="connsiteY2827" fmla="*/ 2123320 h 3832767"/>
                <a:gd name="connsiteX2828" fmla="*/ 287565 w 4177355"/>
                <a:gd name="connsiteY2828" fmla="*/ 2123320 h 3832767"/>
                <a:gd name="connsiteX2829" fmla="*/ 287074 w 4177355"/>
                <a:gd name="connsiteY2829" fmla="*/ 2123443 h 3832767"/>
                <a:gd name="connsiteX2830" fmla="*/ 282660 w 4177355"/>
                <a:gd name="connsiteY2830" fmla="*/ 2125650 h 3832767"/>
                <a:gd name="connsiteX2831" fmla="*/ 278122 w 4177355"/>
                <a:gd name="connsiteY2831" fmla="*/ 2129207 h 3832767"/>
                <a:gd name="connsiteX2832" fmla="*/ 273953 w 4177355"/>
                <a:gd name="connsiteY2832" fmla="*/ 2133621 h 3832767"/>
                <a:gd name="connsiteX2833" fmla="*/ 270642 w 4177355"/>
                <a:gd name="connsiteY2833" fmla="*/ 2138404 h 3832767"/>
                <a:gd name="connsiteX2834" fmla="*/ 269048 w 4177355"/>
                <a:gd name="connsiteY2834" fmla="*/ 2142328 h 3832767"/>
                <a:gd name="connsiteX2835" fmla="*/ 268925 w 4177355"/>
                <a:gd name="connsiteY2835" fmla="*/ 2145271 h 3832767"/>
                <a:gd name="connsiteX2836" fmla="*/ 270152 w 4177355"/>
                <a:gd name="connsiteY2836" fmla="*/ 2146988 h 3832767"/>
                <a:gd name="connsiteX2837" fmla="*/ 272604 w 4177355"/>
                <a:gd name="connsiteY2837" fmla="*/ 2147356 h 3832767"/>
                <a:gd name="connsiteX2838" fmla="*/ 272972 w 4177355"/>
                <a:gd name="connsiteY2838" fmla="*/ 2147356 h 3832767"/>
                <a:gd name="connsiteX2839" fmla="*/ 273463 w 4177355"/>
                <a:gd name="connsiteY2839" fmla="*/ 2147356 h 3832767"/>
                <a:gd name="connsiteX2840" fmla="*/ 273953 w 4177355"/>
                <a:gd name="connsiteY2840" fmla="*/ 2147356 h 3832767"/>
                <a:gd name="connsiteX2841" fmla="*/ 274444 w 4177355"/>
                <a:gd name="connsiteY2841" fmla="*/ 2147233 h 3832767"/>
                <a:gd name="connsiteX2842" fmla="*/ 278858 w 4177355"/>
                <a:gd name="connsiteY2842" fmla="*/ 2145149 h 3832767"/>
                <a:gd name="connsiteX2843" fmla="*/ 283396 w 4177355"/>
                <a:gd name="connsiteY2843" fmla="*/ 2141592 h 3832767"/>
                <a:gd name="connsiteX2844" fmla="*/ 287565 w 4177355"/>
                <a:gd name="connsiteY2844" fmla="*/ 2137178 h 3832767"/>
                <a:gd name="connsiteX2845" fmla="*/ 290876 w 4177355"/>
                <a:gd name="connsiteY2845" fmla="*/ 2132395 h 3832767"/>
                <a:gd name="connsiteX2846" fmla="*/ 292470 w 4177355"/>
                <a:gd name="connsiteY2846" fmla="*/ 2128471 h 3832767"/>
                <a:gd name="connsiteX2847" fmla="*/ 292470 w 4177355"/>
                <a:gd name="connsiteY2847" fmla="*/ 2125528 h 3832767"/>
                <a:gd name="connsiteX2848" fmla="*/ 291244 w 4177355"/>
                <a:gd name="connsiteY2848" fmla="*/ 2123811 h 3832767"/>
                <a:gd name="connsiteX2849" fmla="*/ 288669 w 4177355"/>
                <a:gd name="connsiteY2849" fmla="*/ 2123443 h 3832767"/>
                <a:gd name="connsiteX2850" fmla="*/ 3825288 w 4177355"/>
                <a:gd name="connsiteY2850" fmla="*/ 1791977 h 3832767"/>
                <a:gd name="connsiteX2851" fmla="*/ 3817562 w 4177355"/>
                <a:gd name="connsiteY2851" fmla="*/ 1793816 h 3832767"/>
                <a:gd name="connsiteX2852" fmla="*/ 3810082 w 4177355"/>
                <a:gd name="connsiteY2852" fmla="*/ 1797495 h 3832767"/>
                <a:gd name="connsiteX2853" fmla="*/ 3803460 w 4177355"/>
                <a:gd name="connsiteY2853" fmla="*/ 1802646 h 3832767"/>
                <a:gd name="connsiteX2854" fmla="*/ 3798432 w 4177355"/>
                <a:gd name="connsiteY2854" fmla="*/ 1808900 h 3832767"/>
                <a:gd name="connsiteX2855" fmla="*/ 3795611 w 4177355"/>
                <a:gd name="connsiteY2855" fmla="*/ 1816380 h 3832767"/>
                <a:gd name="connsiteX2856" fmla="*/ 3796347 w 4177355"/>
                <a:gd name="connsiteY2856" fmla="*/ 1822757 h 3832767"/>
                <a:gd name="connsiteX2857" fmla="*/ 3800394 w 4177355"/>
                <a:gd name="connsiteY2857" fmla="*/ 1827417 h 3832767"/>
                <a:gd name="connsiteX2858" fmla="*/ 3807384 w 4177355"/>
                <a:gd name="connsiteY2858" fmla="*/ 1829624 h 3832767"/>
                <a:gd name="connsiteX2859" fmla="*/ 3808487 w 4177355"/>
                <a:gd name="connsiteY2859" fmla="*/ 1829624 h 3832767"/>
                <a:gd name="connsiteX2860" fmla="*/ 3809591 w 4177355"/>
                <a:gd name="connsiteY2860" fmla="*/ 1829624 h 3832767"/>
                <a:gd name="connsiteX2861" fmla="*/ 3810695 w 4177355"/>
                <a:gd name="connsiteY2861" fmla="*/ 1829624 h 3832767"/>
                <a:gd name="connsiteX2862" fmla="*/ 3811799 w 4177355"/>
                <a:gd name="connsiteY2862" fmla="*/ 1829624 h 3832767"/>
                <a:gd name="connsiteX2863" fmla="*/ 3819647 w 4177355"/>
                <a:gd name="connsiteY2863" fmla="*/ 1827785 h 3832767"/>
                <a:gd name="connsiteX2864" fmla="*/ 3827250 w 4177355"/>
                <a:gd name="connsiteY2864" fmla="*/ 1824106 h 3832767"/>
                <a:gd name="connsiteX2865" fmla="*/ 3833872 w 4177355"/>
                <a:gd name="connsiteY2865" fmla="*/ 1818955 h 3832767"/>
                <a:gd name="connsiteX2866" fmla="*/ 3839022 w 4177355"/>
                <a:gd name="connsiteY2866" fmla="*/ 1812579 h 3832767"/>
                <a:gd name="connsiteX2867" fmla="*/ 3841720 w 4177355"/>
                <a:gd name="connsiteY2867" fmla="*/ 1805098 h 3832767"/>
                <a:gd name="connsiteX2868" fmla="*/ 3840862 w 4177355"/>
                <a:gd name="connsiteY2868" fmla="*/ 1798722 h 3832767"/>
                <a:gd name="connsiteX2869" fmla="*/ 3836815 w 4177355"/>
                <a:gd name="connsiteY2869" fmla="*/ 1794184 h 3832767"/>
                <a:gd name="connsiteX2870" fmla="*/ 3829825 w 4177355"/>
                <a:gd name="connsiteY2870" fmla="*/ 1791977 h 3832767"/>
                <a:gd name="connsiteX2871" fmla="*/ 3828721 w 4177355"/>
                <a:gd name="connsiteY2871" fmla="*/ 1791977 h 3832767"/>
                <a:gd name="connsiteX2872" fmla="*/ 3827618 w 4177355"/>
                <a:gd name="connsiteY2872" fmla="*/ 1791977 h 3832767"/>
                <a:gd name="connsiteX2873" fmla="*/ 3826391 w 4177355"/>
                <a:gd name="connsiteY2873" fmla="*/ 1791977 h 3832767"/>
                <a:gd name="connsiteX2874" fmla="*/ 3825165 w 4177355"/>
                <a:gd name="connsiteY2874" fmla="*/ 1791977 h 3832767"/>
                <a:gd name="connsiteX2875" fmla="*/ 264020 w 4177355"/>
                <a:gd name="connsiteY2875" fmla="*/ 2170042 h 3832767"/>
                <a:gd name="connsiteX2876" fmla="*/ 263530 w 4177355"/>
                <a:gd name="connsiteY2876" fmla="*/ 2170042 h 3832767"/>
                <a:gd name="connsiteX2877" fmla="*/ 263039 w 4177355"/>
                <a:gd name="connsiteY2877" fmla="*/ 2170042 h 3832767"/>
                <a:gd name="connsiteX2878" fmla="*/ 262549 w 4177355"/>
                <a:gd name="connsiteY2878" fmla="*/ 2170165 h 3832767"/>
                <a:gd name="connsiteX2879" fmla="*/ 261935 w 4177355"/>
                <a:gd name="connsiteY2879" fmla="*/ 2170287 h 3832767"/>
                <a:gd name="connsiteX2880" fmla="*/ 257398 w 4177355"/>
                <a:gd name="connsiteY2880" fmla="*/ 2172617 h 3832767"/>
                <a:gd name="connsiteX2881" fmla="*/ 252861 w 4177355"/>
                <a:gd name="connsiteY2881" fmla="*/ 2176296 h 3832767"/>
                <a:gd name="connsiteX2882" fmla="*/ 248692 w 4177355"/>
                <a:gd name="connsiteY2882" fmla="*/ 2180711 h 3832767"/>
                <a:gd name="connsiteX2883" fmla="*/ 245503 w 4177355"/>
                <a:gd name="connsiteY2883" fmla="*/ 2185493 h 3832767"/>
                <a:gd name="connsiteX2884" fmla="*/ 244032 w 4177355"/>
                <a:gd name="connsiteY2884" fmla="*/ 2189295 h 3832767"/>
                <a:gd name="connsiteX2885" fmla="*/ 244032 w 4177355"/>
                <a:gd name="connsiteY2885" fmla="*/ 2192115 h 3832767"/>
                <a:gd name="connsiteX2886" fmla="*/ 245258 w 4177355"/>
                <a:gd name="connsiteY2886" fmla="*/ 2193832 h 3832767"/>
                <a:gd name="connsiteX2887" fmla="*/ 247711 w 4177355"/>
                <a:gd name="connsiteY2887" fmla="*/ 2194200 h 3832767"/>
                <a:gd name="connsiteX2888" fmla="*/ 248201 w 4177355"/>
                <a:gd name="connsiteY2888" fmla="*/ 2194200 h 3832767"/>
                <a:gd name="connsiteX2889" fmla="*/ 248692 w 4177355"/>
                <a:gd name="connsiteY2889" fmla="*/ 2194200 h 3832767"/>
                <a:gd name="connsiteX2890" fmla="*/ 249182 w 4177355"/>
                <a:gd name="connsiteY2890" fmla="*/ 2194077 h 3832767"/>
                <a:gd name="connsiteX2891" fmla="*/ 249673 w 4177355"/>
                <a:gd name="connsiteY2891" fmla="*/ 2193955 h 3832767"/>
                <a:gd name="connsiteX2892" fmla="*/ 254210 w 4177355"/>
                <a:gd name="connsiteY2892" fmla="*/ 2191625 h 3832767"/>
                <a:gd name="connsiteX2893" fmla="*/ 258870 w 4177355"/>
                <a:gd name="connsiteY2893" fmla="*/ 2187946 h 3832767"/>
                <a:gd name="connsiteX2894" fmla="*/ 263039 w 4177355"/>
                <a:gd name="connsiteY2894" fmla="*/ 2183409 h 3832767"/>
                <a:gd name="connsiteX2895" fmla="*/ 266227 w 4177355"/>
                <a:gd name="connsiteY2895" fmla="*/ 2178503 h 3832767"/>
                <a:gd name="connsiteX2896" fmla="*/ 267699 w 4177355"/>
                <a:gd name="connsiteY2896" fmla="*/ 2174702 h 3832767"/>
                <a:gd name="connsiteX2897" fmla="*/ 267699 w 4177355"/>
                <a:gd name="connsiteY2897" fmla="*/ 2171882 h 3832767"/>
                <a:gd name="connsiteX2898" fmla="*/ 266473 w 4177355"/>
                <a:gd name="connsiteY2898" fmla="*/ 2170165 h 3832767"/>
                <a:gd name="connsiteX2899" fmla="*/ 264020 w 4177355"/>
                <a:gd name="connsiteY2899" fmla="*/ 2169797 h 3832767"/>
                <a:gd name="connsiteX2900" fmla="*/ 3779056 w 4177355"/>
                <a:gd name="connsiteY2900" fmla="*/ 1867271 h 3832767"/>
                <a:gd name="connsiteX2901" fmla="*/ 3771453 w 4177355"/>
                <a:gd name="connsiteY2901" fmla="*/ 1868988 h 3832767"/>
                <a:gd name="connsiteX2902" fmla="*/ 3764096 w 4177355"/>
                <a:gd name="connsiteY2902" fmla="*/ 1872544 h 3832767"/>
                <a:gd name="connsiteX2903" fmla="*/ 3757474 w 4177355"/>
                <a:gd name="connsiteY2903" fmla="*/ 1877572 h 3832767"/>
                <a:gd name="connsiteX2904" fmla="*/ 3752323 w 4177355"/>
                <a:gd name="connsiteY2904" fmla="*/ 1883826 h 3832767"/>
                <a:gd name="connsiteX2905" fmla="*/ 3749258 w 4177355"/>
                <a:gd name="connsiteY2905" fmla="*/ 1891306 h 3832767"/>
                <a:gd name="connsiteX2906" fmla="*/ 3749748 w 4177355"/>
                <a:gd name="connsiteY2906" fmla="*/ 1897806 h 3832767"/>
                <a:gd name="connsiteX2907" fmla="*/ 3753550 w 4177355"/>
                <a:gd name="connsiteY2907" fmla="*/ 1902711 h 3832767"/>
                <a:gd name="connsiteX2908" fmla="*/ 3760294 w 4177355"/>
                <a:gd name="connsiteY2908" fmla="*/ 1905164 h 3832767"/>
                <a:gd name="connsiteX2909" fmla="*/ 3761521 w 4177355"/>
                <a:gd name="connsiteY2909" fmla="*/ 1905164 h 3832767"/>
                <a:gd name="connsiteX2910" fmla="*/ 3762870 w 4177355"/>
                <a:gd name="connsiteY2910" fmla="*/ 1905164 h 3832767"/>
                <a:gd name="connsiteX2911" fmla="*/ 3764218 w 4177355"/>
                <a:gd name="connsiteY2911" fmla="*/ 1905164 h 3832767"/>
                <a:gd name="connsiteX2912" fmla="*/ 3765567 w 4177355"/>
                <a:gd name="connsiteY2912" fmla="*/ 1905164 h 3832767"/>
                <a:gd name="connsiteX2913" fmla="*/ 3773170 w 4177355"/>
                <a:gd name="connsiteY2913" fmla="*/ 1903447 h 3832767"/>
                <a:gd name="connsiteX2914" fmla="*/ 3780528 w 4177355"/>
                <a:gd name="connsiteY2914" fmla="*/ 1899891 h 3832767"/>
                <a:gd name="connsiteX2915" fmla="*/ 3787150 w 4177355"/>
                <a:gd name="connsiteY2915" fmla="*/ 1894863 h 3832767"/>
                <a:gd name="connsiteX2916" fmla="*/ 3792301 w 4177355"/>
                <a:gd name="connsiteY2916" fmla="*/ 1888731 h 3832767"/>
                <a:gd name="connsiteX2917" fmla="*/ 3795489 w 4177355"/>
                <a:gd name="connsiteY2917" fmla="*/ 1881128 h 3832767"/>
                <a:gd name="connsiteX2918" fmla="*/ 3794998 w 4177355"/>
                <a:gd name="connsiteY2918" fmla="*/ 1874506 h 3832767"/>
                <a:gd name="connsiteX2919" fmla="*/ 3791197 w 4177355"/>
                <a:gd name="connsiteY2919" fmla="*/ 1869601 h 3832767"/>
                <a:gd name="connsiteX2920" fmla="*/ 3784330 w 4177355"/>
                <a:gd name="connsiteY2920" fmla="*/ 1867148 h 3832767"/>
                <a:gd name="connsiteX2921" fmla="*/ 3783103 w 4177355"/>
                <a:gd name="connsiteY2921" fmla="*/ 1867148 h 3832767"/>
                <a:gd name="connsiteX2922" fmla="*/ 3781877 w 4177355"/>
                <a:gd name="connsiteY2922" fmla="*/ 1867148 h 3832767"/>
                <a:gd name="connsiteX2923" fmla="*/ 3780528 w 4177355"/>
                <a:gd name="connsiteY2923" fmla="*/ 1867148 h 3832767"/>
                <a:gd name="connsiteX2924" fmla="*/ 3779179 w 4177355"/>
                <a:gd name="connsiteY2924" fmla="*/ 1867148 h 3832767"/>
                <a:gd name="connsiteX2925" fmla="*/ 240230 w 4177355"/>
                <a:gd name="connsiteY2925" fmla="*/ 2217009 h 3832767"/>
                <a:gd name="connsiteX2926" fmla="*/ 239740 w 4177355"/>
                <a:gd name="connsiteY2926" fmla="*/ 2217009 h 3832767"/>
                <a:gd name="connsiteX2927" fmla="*/ 239126 w 4177355"/>
                <a:gd name="connsiteY2927" fmla="*/ 2217009 h 3832767"/>
                <a:gd name="connsiteX2928" fmla="*/ 238513 w 4177355"/>
                <a:gd name="connsiteY2928" fmla="*/ 2217132 h 3832767"/>
                <a:gd name="connsiteX2929" fmla="*/ 237900 w 4177355"/>
                <a:gd name="connsiteY2929" fmla="*/ 2217377 h 3832767"/>
                <a:gd name="connsiteX2930" fmla="*/ 233363 w 4177355"/>
                <a:gd name="connsiteY2930" fmla="*/ 2219830 h 3832767"/>
                <a:gd name="connsiteX2931" fmla="*/ 228703 w 4177355"/>
                <a:gd name="connsiteY2931" fmla="*/ 2223508 h 3832767"/>
                <a:gd name="connsiteX2932" fmla="*/ 224534 w 4177355"/>
                <a:gd name="connsiteY2932" fmla="*/ 2228046 h 3832767"/>
                <a:gd name="connsiteX2933" fmla="*/ 221468 w 4177355"/>
                <a:gd name="connsiteY2933" fmla="*/ 2232951 h 3832767"/>
                <a:gd name="connsiteX2934" fmla="*/ 220119 w 4177355"/>
                <a:gd name="connsiteY2934" fmla="*/ 2236630 h 3832767"/>
                <a:gd name="connsiteX2935" fmla="*/ 220119 w 4177355"/>
                <a:gd name="connsiteY2935" fmla="*/ 2239450 h 3832767"/>
                <a:gd name="connsiteX2936" fmla="*/ 221345 w 4177355"/>
                <a:gd name="connsiteY2936" fmla="*/ 2241167 h 3832767"/>
                <a:gd name="connsiteX2937" fmla="*/ 223798 w 4177355"/>
                <a:gd name="connsiteY2937" fmla="*/ 2241535 h 3832767"/>
                <a:gd name="connsiteX2938" fmla="*/ 224411 w 4177355"/>
                <a:gd name="connsiteY2938" fmla="*/ 2241535 h 3832767"/>
                <a:gd name="connsiteX2939" fmla="*/ 225024 w 4177355"/>
                <a:gd name="connsiteY2939" fmla="*/ 2241412 h 3832767"/>
                <a:gd name="connsiteX2940" fmla="*/ 225637 w 4177355"/>
                <a:gd name="connsiteY2940" fmla="*/ 2241290 h 3832767"/>
                <a:gd name="connsiteX2941" fmla="*/ 226373 w 4177355"/>
                <a:gd name="connsiteY2941" fmla="*/ 2241044 h 3832767"/>
                <a:gd name="connsiteX2942" fmla="*/ 230910 w 4177355"/>
                <a:gd name="connsiteY2942" fmla="*/ 2238592 h 3832767"/>
                <a:gd name="connsiteX2943" fmla="*/ 235570 w 4177355"/>
                <a:gd name="connsiteY2943" fmla="*/ 2234913 h 3832767"/>
                <a:gd name="connsiteX2944" fmla="*/ 239740 w 4177355"/>
                <a:gd name="connsiteY2944" fmla="*/ 2230376 h 3832767"/>
                <a:gd name="connsiteX2945" fmla="*/ 242805 w 4177355"/>
                <a:gd name="connsiteY2945" fmla="*/ 2225470 h 3832767"/>
                <a:gd name="connsiteX2946" fmla="*/ 244154 w 4177355"/>
                <a:gd name="connsiteY2946" fmla="*/ 2221792 h 3832767"/>
                <a:gd name="connsiteX2947" fmla="*/ 244154 w 4177355"/>
                <a:gd name="connsiteY2947" fmla="*/ 2219094 h 3832767"/>
                <a:gd name="connsiteX2948" fmla="*/ 242928 w 4177355"/>
                <a:gd name="connsiteY2948" fmla="*/ 2217500 h 3832767"/>
                <a:gd name="connsiteX2949" fmla="*/ 240475 w 4177355"/>
                <a:gd name="connsiteY2949" fmla="*/ 2217132 h 3832767"/>
                <a:gd name="connsiteX2950" fmla="*/ 3730005 w 4177355"/>
                <a:gd name="connsiteY2950" fmla="*/ 1943056 h 3832767"/>
                <a:gd name="connsiteX2951" fmla="*/ 3722525 w 4177355"/>
                <a:gd name="connsiteY2951" fmla="*/ 1944650 h 3832767"/>
                <a:gd name="connsiteX2952" fmla="*/ 3715290 w 4177355"/>
                <a:gd name="connsiteY2952" fmla="*/ 1948084 h 3832767"/>
                <a:gd name="connsiteX2953" fmla="*/ 3708790 w 4177355"/>
                <a:gd name="connsiteY2953" fmla="*/ 1952989 h 3832767"/>
                <a:gd name="connsiteX2954" fmla="*/ 3703517 w 4177355"/>
                <a:gd name="connsiteY2954" fmla="*/ 1958998 h 3832767"/>
                <a:gd name="connsiteX2955" fmla="*/ 3700083 w 4177355"/>
                <a:gd name="connsiteY2955" fmla="*/ 1966601 h 3832767"/>
                <a:gd name="connsiteX2956" fmla="*/ 3700206 w 4177355"/>
                <a:gd name="connsiteY2956" fmla="*/ 1973345 h 3832767"/>
                <a:gd name="connsiteX2957" fmla="*/ 3703640 w 4177355"/>
                <a:gd name="connsiteY2957" fmla="*/ 1978496 h 3832767"/>
                <a:gd name="connsiteX2958" fmla="*/ 3710262 w 4177355"/>
                <a:gd name="connsiteY2958" fmla="*/ 1981316 h 3832767"/>
                <a:gd name="connsiteX2959" fmla="*/ 3711733 w 4177355"/>
                <a:gd name="connsiteY2959" fmla="*/ 1981561 h 3832767"/>
                <a:gd name="connsiteX2960" fmla="*/ 3713205 w 4177355"/>
                <a:gd name="connsiteY2960" fmla="*/ 1981561 h 3832767"/>
                <a:gd name="connsiteX2961" fmla="*/ 3714676 w 4177355"/>
                <a:gd name="connsiteY2961" fmla="*/ 1981561 h 3832767"/>
                <a:gd name="connsiteX2962" fmla="*/ 3716148 w 4177355"/>
                <a:gd name="connsiteY2962" fmla="*/ 1981561 h 3832767"/>
                <a:gd name="connsiteX2963" fmla="*/ 3723506 w 4177355"/>
                <a:gd name="connsiteY2963" fmla="*/ 1979967 h 3832767"/>
                <a:gd name="connsiteX2964" fmla="*/ 3730741 w 4177355"/>
                <a:gd name="connsiteY2964" fmla="*/ 1976656 h 3832767"/>
                <a:gd name="connsiteX2965" fmla="*/ 3737240 w 4177355"/>
                <a:gd name="connsiteY2965" fmla="*/ 1971751 h 3832767"/>
                <a:gd name="connsiteX2966" fmla="*/ 3742513 w 4177355"/>
                <a:gd name="connsiteY2966" fmla="*/ 1965742 h 3832767"/>
                <a:gd name="connsiteX2967" fmla="*/ 3745947 w 4177355"/>
                <a:gd name="connsiteY2967" fmla="*/ 1958017 h 3832767"/>
                <a:gd name="connsiteX2968" fmla="*/ 3745701 w 4177355"/>
                <a:gd name="connsiteY2968" fmla="*/ 1951272 h 3832767"/>
                <a:gd name="connsiteX2969" fmla="*/ 3742145 w 4177355"/>
                <a:gd name="connsiteY2969" fmla="*/ 1946122 h 3832767"/>
                <a:gd name="connsiteX2970" fmla="*/ 3735523 w 4177355"/>
                <a:gd name="connsiteY2970" fmla="*/ 1943301 h 3832767"/>
                <a:gd name="connsiteX2971" fmla="*/ 3734174 w 4177355"/>
                <a:gd name="connsiteY2971" fmla="*/ 1943179 h 3832767"/>
                <a:gd name="connsiteX2972" fmla="*/ 3732703 w 4177355"/>
                <a:gd name="connsiteY2972" fmla="*/ 1943179 h 3832767"/>
                <a:gd name="connsiteX2973" fmla="*/ 3731231 w 4177355"/>
                <a:gd name="connsiteY2973" fmla="*/ 1943179 h 3832767"/>
                <a:gd name="connsiteX2974" fmla="*/ 3729760 w 4177355"/>
                <a:gd name="connsiteY2974" fmla="*/ 1943179 h 3832767"/>
                <a:gd name="connsiteX2975" fmla="*/ 217544 w 4177355"/>
                <a:gd name="connsiteY2975" fmla="*/ 2263976 h 3832767"/>
                <a:gd name="connsiteX2976" fmla="*/ 216931 w 4177355"/>
                <a:gd name="connsiteY2976" fmla="*/ 2263976 h 3832767"/>
                <a:gd name="connsiteX2977" fmla="*/ 216195 w 4177355"/>
                <a:gd name="connsiteY2977" fmla="*/ 2264099 h 3832767"/>
                <a:gd name="connsiteX2978" fmla="*/ 215459 w 4177355"/>
                <a:gd name="connsiteY2978" fmla="*/ 2264344 h 3832767"/>
                <a:gd name="connsiteX2979" fmla="*/ 214723 w 4177355"/>
                <a:gd name="connsiteY2979" fmla="*/ 2264589 h 3832767"/>
                <a:gd name="connsiteX2980" fmla="*/ 210063 w 4177355"/>
                <a:gd name="connsiteY2980" fmla="*/ 2267164 h 3832767"/>
                <a:gd name="connsiteX2981" fmla="*/ 205404 w 4177355"/>
                <a:gd name="connsiteY2981" fmla="*/ 2270966 h 3832767"/>
                <a:gd name="connsiteX2982" fmla="*/ 201357 w 4177355"/>
                <a:gd name="connsiteY2982" fmla="*/ 2275626 h 3832767"/>
                <a:gd name="connsiteX2983" fmla="*/ 198414 w 4177355"/>
                <a:gd name="connsiteY2983" fmla="*/ 2280531 h 3832767"/>
                <a:gd name="connsiteX2984" fmla="*/ 197187 w 4177355"/>
                <a:gd name="connsiteY2984" fmla="*/ 2284210 h 3832767"/>
                <a:gd name="connsiteX2985" fmla="*/ 197187 w 4177355"/>
                <a:gd name="connsiteY2985" fmla="*/ 2286908 h 3832767"/>
                <a:gd name="connsiteX2986" fmla="*/ 198414 w 4177355"/>
                <a:gd name="connsiteY2986" fmla="*/ 2288502 h 3832767"/>
                <a:gd name="connsiteX2987" fmla="*/ 200744 w 4177355"/>
                <a:gd name="connsiteY2987" fmla="*/ 2288870 h 3832767"/>
                <a:gd name="connsiteX2988" fmla="*/ 201357 w 4177355"/>
                <a:gd name="connsiteY2988" fmla="*/ 2288870 h 3832767"/>
                <a:gd name="connsiteX2989" fmla="*/ 201970 w 4177355"/>
                <a:gd name="connsiteY2989" fmla="*/ 2288747 h 3832767"/>
                <a:gd name="connsiteX2990" fmla="*/ 202706 w 4177355"/>
                <a:gd name="connsiteY2990" fmla="*/ 2288502 h 3832767"/>
                <a:gd name="connsiteX2991" fmla="*/ 203441 w 4177355"/>
                <a:gd name="connsiteY2991" fmla="*/ 2288257 h 3832767"/>
                <a:gd name="connsiteX2992" fmla="*/ 208101 w 4177355"/>
                <a:gd name="connsiteY2992" fmla="*/ 2285681 h 3832767"/>
                <a:gd name="connsiteX2993" fmla="*/ 212761 w 4177355"/>
                <a:gd name="connsiteY2993" fmla="*/ 2281757 h 3832767"/>
                <a:gd name="connsiteX2994" fmla="*/ 216808 w 4177355"/>
                <a:gd name="connsiteY2994" fmla="*/ 2277097 h 3832767"/>
                <a:gd name="connsiteX2995" fmla="*/ 219874 w 4177355"/>
                <a:gd name="connsiteY2995" fmla="*/ 2272192 h 3832767"/>
                <a:gd name="connsiteX2996" fmla="*/ 221100 w 4177355"/>
                <a:gd name="connsiteY2996" fmla="*/ 2268636 h 3832767"/>
                <a:gd name="connsiteX2997" fmla="*/ 221100 w 4177355"/>
                <a:gd name="connsiteY2997" fmla="*/ 2265938 h 3832767"/>
                <a:gd name="connsiteX2998" fmla="*/ 219874 w 4177355"/>
                <a:gd name="connsiteY2998" fmla="*/ 2264344 h 3832767"/>
                <a:gd name="connsiteX2999" fmla="*/ 217544 w 4177355"/>
                <a:gd name="connsiteY2999" fmla="*/ 2263976 h 3832767"/>
                <a:gd name="connsiteX3000" fmla="*/ 3677888 w 4177355"/>
                <a:gd name="connsiteY3000" fmla="*/ 2019086 h 3832767"/>
                <a:gd name="connsiteX3001" fmla="*/ 3670652 w 4177355"/>
                <a:gd name="connsiteY3001" fmla="*/ 2020557 h 3832767"/>
                <a:gd name="connsiteX3002" fmla="*/ 3663540 w 4177355"/>
                <a:gd name="connsiteY3002" fmla="*/ 2023746 h 3832767"/>
                <a:gd name="connsiteX3003" fmla="*/ 3657041 w 4177355"/>
                <a:gd name="connsiteY3003" fmla="*/ 2028406 h 3832767"/>
                <a:gd name="connsiteX3004" fmla="*/ 3651768 w 4177355"/>
                <a:gd name="connsiteY3004" fmla="*/ 2034292 h 3832767"/>
                <a:gd name="connsiteX3005" fmla="*/ 3648089 w 4177355"/>
                <a:gd name="connsiteY3005" fmla="*/ 2042018 h 3832767"/>
                <a:gd name="connsiteX3006" fmla="*/ 3647966 w 4177355"/>
                <a:gd name="connsiteY3006" fmla="*/ 2049007 h 3832767"/>
                <a:gd name="connsiteX3007" fmla="*/ 3651155 w 4177355"/>
                <a:gd name="connsiteY3007" fmla="*/ 2054403 h 3832767"/>
                <a:gd name="connsiteX3008" fmla="*/ 3657531 w 4177355"/>
                <a:gd name="connsiteY3008" fmla="*/ 2057591 h 3832767"/>
                <a:gd name="connsiteX3009" fmla="*/ 3659003 w 4177355"/>
                <a:gd name="connsiteY3009" fmla="*/ 2057837 h 3832767"/>
                <a:gd name="connsiteX3010" fmla="*/ 3660597 w 4177355"/>
                <a:gd name="connsiteY3010" fmla="*/ 2057959 h 3832767"/>
                <a:gd name="connsiteX3011" fmla="*/ 3662191 w 4177355"/>
                <a:gd name="connsiteY3011" fmla="*/ 2057959 h 3832767"/>
                <a:gd name="connsiteX3012" fmla="*/ 3663785 w 4177355"/>
                <a:gd name="connsiteY3012" fmla="*/ 2057959 h 3832767"/>
                <a:gd name="connsiteX3013" fmla="*/ 3671020 w 4177355"/>
                <a:gd name="connsiteY3013" fmla="*/ 2056488 h 3832767"/>
                <a:gd name="connsiteX3014" fmla="*/ 3678133 w 4177355"/>
                <a:gd name="connsiteY3014" fmla="*/ 2053299 h 3832767"/>
                <a:gd name="connsiteX3015" fmla="*/ 3684632 w 4177355"/>
                <a:gd name="connsiteY3015" fmla="*/ 2048639 h 3832767"/>
                <a:gd name="connsiteX3016" fmla="*/ 3689905 w 4177355"/>
                <a:gd name="connsiteY3016" fmla="*/ 2042753 h 3832767"/>
                <a:gd name="connsiteX3017" fmla="*/ 3693584 w 4177355"/>
                <a:gd name="connsiteY3017" fmla="*/ 2035028 h 3832767"/>
                <a:gd name="connsiteX3018" fmla="*/ 3693707 w 4177355"/>
                <a:gd name="connsiteY3018" fmla="*/ 2028038 h 3832767"/>
                <a:gd name="connsiteX3019" fmla="*/ 3690518 w 4177355"/>
                <a:gd name="connsiteY3019" fmla="*/ 2022642 h 3832767"/>
                <a:gd name="connsiteX3020" fmla="*/ 3684142 w 4177355"/>
                <a:gd name="connsiteY3020" fmla="*/ 2019576 h 3832767"/>
                <a:gd name="connsiteX3021" fmla="*/ 3682670 w 4177355"/>
                <a:gd name="connsiteY3021" fmla="*/ 2019331 h 3832767"/>
                <a:gd name="connsiteX3022" fmla="*/ 3681076 w 4177355"/>
                <a:gd name="connsiteY3022" fmla="*/ 2019209 h 3832767"/>
                <a:gd name="connsiteX3023" fmla="*/ 3679482 w 4177355"/>
                <a:gd name="connsiteY3023" fmla="*/ 2019209 h 3832767"/>
                <a:gd name="connsiteX3024" fmla="*/ 3677888 w 4177355"/>
                <a:gd name="connsiteY3024" fmla="*/ 2019209 h 3832767"/>
                <a:gd name="connsiteX3025" fmla="*/ 195838 w 4177355"/>
                <a:gd name="connsiteY3025" fmla="*/ 2311066 h 3832767"/>
                <a:gd name="connsiteX3026" fmla="*/ 195103 w 4177355"/>
                <a:gd name="connsiteY3026" fmla="*/ 2311066 h 3832767"/>
                <a:gd name="connsiteX3027" fmla="*/ 194367 w 4177355"/>
                <a:gd name="connsiteY3027" fmla="*/ 2311188 h 3832767"/>
                <a:gd name="connsiteX3028" fmla="*/ 193631 w 4177355"/>
                <a:gd name="connsiteY3028" fmla="*/ 2311433 h 3832767"/>
                <a:gd name="connsiteX3029" fmla="*/ 192773 w 4177355"/>
                <a:gd name="connsiteY3029" fmla="*/ 2311801 h 3832767"/>
                <a:gd name="connsiteX3030" fmla="*/ 188113 w 4177355"/>
                <a:gd name="connsiteY3030" fmla="*/ 2314499 h 3832767"/>
                <a:gd name="connsiteX3031" fmla="*/ 183453 w 4177355"/>
                <a:gd name="connsiteY3031" fmla="*/ 2318423 h 3832767"/>
                <a:gd name="connsiteX3032" fmla="*/ 179406 w 4177355"/>
                <a:gd name="connsiteY3032" fmla="*/ 2323083 h 3832767"/>
                <a:gd name="connsiteX3033" fmla="*/ 176463 w 4177355"/>
                <a:gd name="connsiteY3033" fmla="*/ 2327988 h 3832767"/>
                <a:gd name="connsiteX3034" fmla="*/ 175359 w 4177355"/>
                <a:gd name="connsiteY3034" fmla="*/ 2331545 h 3832767"/>
                <a:gd name="connsiteX3035" fmla="*/ 175359 w 4177355"/>
                <a:gd name="connsiteY3035" fmla="*/ 2334120 h 3832767"/>
                <a:gd name="connsiteX3036" fmla="*/ 176586 w 4177355"/>
                <a:gd name="connsiteY3036" fmla="*/ 2335714 h 3832767"/>
                <a:gd name="connsiteX3037" fmla="*/ 178916 w 4177355"/>
                <a:gd name="connsiteY3037" fmla="*/ 2336082 h 3832767"/>
                <a:gd name="connsiteX3038" fmla="*/ 179651 w 4177355"/>
                <a:gd name="connsiteY3038" fmla="*/ 2336082 h 3832767"/>
                <a:gd name="connsiteX3039" fmla="*/ 180387 w 4177355"/>
                <a:gd name="connsiteY3039" fmla="*/ 2335959 h 3832767"/>
                <a:gd name="connsiteX3040" fmla="*/ 181123 w 4177355"/>
                <a:gd name="connsiteY3040" fmla="*/ 2335714 h 3832767"/>
                <a:gd name="connsiteX3041" fmla="*/ 181981 w 4177355"/>
                <a:gd name="connsiteY3041" fmla="*/ 2335346 h 3832767"/>
                <a:gd name="connsiteX3042" fmla="*/ 186764 w 4177355"/>
                <a:gd name="connsiteY3042" fmla="*/ 2332648 h 3832767"/>
                <a:gd name="connsiteX3043" fmla="*/ 191424 w 4177355"/>
                <a:gd name="connsiteY3043" fmla="*/ 2328724 h 3832767"/>
                <a:gd name="connsiteX3044" fmla="*/ 195471 w 4177355"/>
                <a:gd name="connsiteY3044" fmla="*/ 2324064 h 3832767"/>
                <a:gd name="connsiteX3045" fmla="*/ 198414 w 4177355"/>
                <a:gd name="connsiteY3045" fmla="*/ 2319159 h 3832767"/>
                <a:gd name="connsiteX3046" fmla="*/ 199517 w 4177355"/>
                <a:gd name="connsiteY3046" fmla="*/ 2315603 h 3832767"/>
                <a:gd name="connsiteX3047" fmla="*/ 199395 w 4177355"/>
                <a:gd name="connsiteY3047" fmla="*/ 2313027 h 3832767"/>
                <a:gd name="connsiteX3048" fmla="*/ 198046 w 4177355"/>
                <a:gd name="connsiteY3048" fmla="*/ 2311433 h 3832767"/>
                <a:gd name="connsiteX3049" fmla="*/ 195716 w 4177355"/>
                <a:gd name="connsiteY3049" fmla="*/ 2311066 h 3832767"/>
                <a:gd name="connsiteX3050" fmla="*/ 3622950 w 4177355"/>
                <a:gd name="connsiteY3050" fmla="*/ 2095361 h 3832767"/>
                <a:gd name="connsiteX3051" fmla="*/ 3615960 w 4177355"/>
                <a:gd name="connsiteY3051" fmla="*/ 2096833 h 3832767"/>
                <a:gd name="connsiteX3052" fmla="*/ 3608970 w 4177355"/>
                <a:gd name="connsiteY3052" fmla="*/ 2099898 h 3832767"/>
                <a:gd name="connsiteX3053" fmla="*/ 3602594 w 4177355"/>
                <a:gd name="connsiteY3053" fmla="*/ 2104436 h 3832767"/>
                <a:gd name="connsiteX3054" fmla="*/ 3597198 w 4177355"/>
                <a:gd name="connsiteY3054" fmla="*/ 2110077 h 3832767"/>
                <a:gd name="connsiteX3055" fmla="*/ 3593151 w 4177355"/>
                <a:gd name="connsiteY3055" fmla="*/ 2117925 h 3832767"/>
                <a:gd name="connsiteX3056" fmla="*/ 3592661 w 4177355"/>
                <a:gd name="connsiteY3056" fmla="*/ 2125037 h 3832767"/>
                <a:gd name="connsiteX3057" fmla="*/ 3595481 w 4177355"/>
                <a:gd name="connsiteY3057" fmla="*/ 2130678 h 3832767"/>
                <a:gd name="connsiteX3058" fmla="*/ 3601612 w 4177355"/>
                <a:gd name="connsiteY3058" fmla="*/ 2134112 h 3832767"/>
                <a:gd name="connsiteX3059" fmla="*/ 3603207 w 4177355"/>
                <a:gd name="connsiteY3059" fmla="*/ 2134480 h 3832767"/>
                <a:gd name="connsiteX3060" fmla="*/ 3604924 w 4177355"/>
                <a:gd name="connsiteY3060" fmla="*/ 2134725 h 3832767"/>
                <a:gd name="connsiteX3061" fmla="*/ 3606640 w 4177355"/>
                <a:gd name="connsiteY3061" fmla="*/ 2134725 h 3832767"/>
                <a:gd name="connsiteX3062" fmla="*/ 3608480 w 4177355"/>
                <a:gd name="connsiteY3062" fmla="*/ 2134725 h 3832767"/>
                <a:gd name="connsiteX3063" fmla="*/ 3615469 w 4177355"/>
                <a:gd name="connsiteY3063" fmla="*/ 2133376 h 3832767"/>
                <a:gd name="connsiteX3064" fmla="*/ 3622459 w 4177355"/>
                <a:gd name="connsiteY3064" fmla="*/ 2130310 h 3832767"/>
                <a:gd name="connsiteX3065" fmla="*/ 3628959 w 4177355"/>
                <a:gd name="connsiteY3065" fmla="*/ 2125773 h 3832767"/>
                <a:gd name="connsiteX3066" fmla="*/ 3634354 w 4177355"/>
                <a:gd name="connsiteY3066" fmla="*/ 2120010 h 3832767"/>
                <a:gd name="connsiteX3067" fmla="*/ 3638279 w 4177355"/>
                <a:gd name="connsiteY3067" fmla="*/ 2112161 h 3832767"/>
                <a:gd name="connsiteX3068" fmla="*/ 3638769 w 4177355"/>
                <a:gd name="connsiteY3068" fmla="*/ 2105049 h 3832767"/>
                <a:gd name="connsiteX3069" fmla="*/ 3635826 w 4177355"/>
                <a:gd name="connsiteY3069" fmla="*/ 2099408 h 3832767"/>
                <a:gd name="connsiteX3070" fmla="*/ 3629694 w 4177355"/>
                <a:gd name="connsiteY3070" fmla="*/ 2095974 h 3832767"/>
                <a:gd name="connsiteX3071" fmla="*/ 3628100 w 4177355"/>
                <a:gd name="connsiteY3071" fmla="*/ 2095606 h 3832767"/>
                <a:gd name="connsiteX3072" fmla="*/ 3626384 w 4177355"/>
                <a:gd name="connsiteY3072" fmla="*/ 2095361 h 3832767"/>
                <a:gd name="connsiteX3073" fmla="*/ 3624667 w 4177355"/>
                <a:gd name="connsiteY3073" fmla="*/ 2095361 h 3832767"/>
                <a:gd name="connsiteX3074" fmla="*/ 3622827 w 4177355"/>
                <a:gd name="connsiteY3074" fmla="*/ 2095361 h 3832767"/>
                <a:gd name="connsiteX3075" fmla="*/ 175359 w 4177355"/>
                <a:gd name="connsiteY3075" fmla="*/ 2358155 h 3832767"/>
                <a:gd name="connsiteX3076" fmla="*/ 174624 w 4177355"/>
                <a:gd name="connsiteY3076" fmla="*/ 2358155 h 3832767"/>
                <a:gd name="connsiteX3077" fmla="*/ 173765 w 4177355"/>
                <a:gd name="connsiteY3077" fmla="*/ 2358400 h 3832767"/>
                <a:gd name="connsiteX3078" fmla="*/ 172907 w 4177355"/>
                <a:gd name="connsiteY3078" fmla="*/ 2358645 h 3832767"/>
                <a:gd name="connsiteX3079" fmla="*/ 171926 w 4177355"/>
                <a:gd name="connsiteY3079" fmla="*/ 2359013 h 3832767"/>
                <a:gd name="connsiteX3080" fmla="*/ 167143 w 4177355"/>
                <a:gd name="connsiteY3080" fmla="*/ 2361834 h 3832767"/>
                <a:gd name="connsiteX3081" fmla="*/ 162483 w 4177355"/>
                <a:gd name="connsiteY3081" fmla="*/ 2365881 h 3832767"/>
                <a:gd name="connsiteX3082" fmla="*/ 158559 w 4177355"/>
                <a:gd name="connsiteY3082" fmla="*/ 2370663 h 3832767"/>
                <a:gd name="connsiteX3083" fmla="*/ 155739 w 4177355"/>
                <a:gd name="connsiteY3083" fmla="*/ 2375568 h 3832767"/>
                <a:gd name="connsiteX3084" fmla="*/ 154635 w 4177355"/>
                <a:gd name="connsiteY3084" fmla="*/ 2379002 h 3832767"/>
                <a:gd name="connsiteX3085" fmla="*/ 154758 w 4177355"/>
                <a:gd name="connsiteY3085" fmla="*/ 2381577 h 3832767"/>
                <a:gd name="connsiteX3086" fmla="*/ 155984 w 4177355"/>
                <a:gd name="connsiteY3086" fmla="*/ 2383171 h 3832767"/>
                <a:gd name="connsiteX3087" fmla="*/ 158314 w 4177355"/>
                <a:gd name="connsiteY3087" fmla="*/ 2383539 h 3832767"/>
                <a:gd name="connsiteX3088" fmla="*/ 159050 w 4177355"/>
                <a:gd name="connsiteY3088" fmla="*/ 2383539 h 3832767"/>
                <a:gd name="connsiteX3089" fmla="*/ 159908 w 4177355"/>
                <a:gd name="connsiteY3089" fmla="*/ 2383294 h 3832767"/>
                <a:gd name="connsiteX3090" fmla="*/ 160767 w 4177355"/>
                <a:gd name="connsiteY3090" fmla="*/ 2383049 h 3832767"/>
                <a:gd name="connsiteX3091" fmla="*/ 161748 w 4177355"/>
                <a:gd name="connsiteY3091" fmla="*/ 2382681 h 3832767"/>
                <a:gd name="connsiteX3092" fmla="*/ 166530 w 4177355"/>
                <a:gd name="connsiteY3092" fmla="*/ 2379860 h 3832767"/>
                <a:gd name="connsiteX3093" fmla="*/ 171190 w 4177355"/>
                <a:gd name="connsiteY3093" fmla="*/ 2375814 h 3832767"/>
                <a:gd name="connsiteX3094" fmla="*/ 175237 w 4177355"/>
                <a:gd name="connsiteY3094" fmla="*/ 2371031 h 3832767"/>
                <a:gd name="connsiteX3095" fmla="*/ 178057 w 4177355"/>
                <a:gd name="connsiteY3095" fmla="*/ 2366003 h 3832767"/>
                <a:gd name="connsiteX3096" fmla="*/ 179038 w 4177355"/>
                <a:gd name="connsiteY3096" fmla="*/ 2362570 h 3832767"/>
                <a:gd name="connsiteX3097" fmla="*/ 178793 w 4177355"/>
                <a:gd name="connsiteY3097" fmla="*/ 2359994 h 3832767"/>
                <a:gd name="connsiteX3098" fmla="*/ 177444 w 4177355"/>
                <a:gd name="connsiteY3098" fmla="*/ 2358523 h 3832767"/>
                <a:gd name="connsiteX3099" fmla="*/ 175114 w 4177355"/>
                <a:gd name="connsiteY3099" fmla="*/ 2358155 h 3832767"/>
                <a:gd name="connsiteX3100" fmla="*/ 3565192 w 4177355"/>
                <a:gd name="connsiteY3100" fmla="*/ 2171636 h 3832767"/>
                <a:gd name="connsiteX3101" fmla="*/ 3558447 w 4177355"/>
                <a:gd name="connsiteY3101" fmla="*/ 2172985 h 3832767"/>
                <a:gd name="connsiteX3102" fmla="*/ 3551703 w 4177355"/>
                <a:gd name="connsiteY3102" fmla="*/ 2175928 h 3832767"/>
                <a:gd name="connsiteX3103" fmla="*/ 3545448 w 4177355"/>
                <a:gd name="connsiteY3103" fmla="*/ 2180220 h 3832767"/>
                <a:gd name="connsiteX3104" fmla="*/ 3540053 w 4177355"/>
                <a:gd name="connsiteY3104" fmla="*/ 2185739 h 3832767"/>
                <a:gd name="connsiteX3105" fmla="*/ 3535638 w 4177355"/>
                <a:gd name="connsiteY3105" fmla="*/ 2193587 h 3832767"/>
                <a:gd name="connsiteX3106" fmla="*/ 3534780 w 4177355"/>
                <a:gd name="connsiteY3106" fmla="*/ 2200945 h 3832767"/>
                <a:gd name="connsiteX3107" fmla="*/ 3537232 w 4177355"/>
                <a:gd name="connsiteY3107" fmla="*/ 2206953 h 3832767"/>
                <a:gd name="connsiteX3108" fmla="*/ 3542996 w 4177355"/>
                <a:gd name="connsiteY3108" fmla="*/ 2210755 h 3832767"/>
                <a:gd name="connsiteX3109" fmla="*/ 3544713 w 4177355"/>
                <a:gd name="connsiteY3109" fmla="*/ 2211246 h 3832767"/>
                <a:gd name="connsiteX3110" fmla="*/ 3546552 w 4177355"/>
                <a:gd name="connsiteY3110" fmla="*/ 2211491 h 3832767"/>
                <a:gd name="connsiteX3111" fmla="*/ 3548514 w 4177355"/>
                <a:gd name="connsiteY3111" fmla="*/ 2211491 h 3832767"/>
                <a:gd name="connsiteX3112" fmla="*/ 3550476 w 4177355"/>
                <a:gd name="connsiteY3112" fmla="*/ 2211491 h 3832767"/>
                <a:gd name="connsiteX3113" fmla="*/ 3557343 w 4177355"/>
                <a:gd name="connsiteY3113" fmla="*/ 2210142 h 3832767"/>
                <a:gd name="connsiteX3114" fmla="*/ 3564211 w 4177355"/>
                <a:gd name="connsiteY3114" fmla="*/ 2207199 h 3832767"/>
                <a:gd name="connsiteX3115" fmla="*/ 3570587 w 4177355"/>
                <a:gd name="connsiteY3115" fmla="*/ 2202907 h 3832767"/>
                <a:gd name="connsiteX3116" fmla="*/ 3575983 w 4177355"/>
                <a:gd name="connsiteY3116" fmla="*/ 2197388 h 3832767"/>
                <a:gd name="connsiteX3117" fmla="*/ 3580275 w 4177355"/>
                <a:gd name="connsiteY3117" fmla="*/ 2189540 h 3832767"/>
                <a:gd name="connsiteX3118" fmla="*/ 3581133 w 4177355"/>
                <a:gd name="connsiteY3118" fmla="*/ 2182182 h 3832767"/>
                <a:gd name="connsiteX3119" fmla="*/ 3578558 w 4177355"/>
                <a:gd name="connsiteY3119" fmla="*/ 2176174 h 3832767"/>
                <a:gd name="connsiteX3120" fmla="*/ 3572672 w 4177355"/>
                <a:gd name="connsiteY3120" fmla="*/ 2172372 h 3832767"/>
                <a:gd name="connsiteX3121" fmla="*/ 3570955 w 4177355"/>
                <a:gd name="connsiteY3121" fmla="*/ 2171882 h 3832767"/>
                <a:gd name="connsiteX3122" fmla="*/ 3569116 w 4177355"/>
                <a:gd name="connsiteY3122" fmla="*/ 2171636 h 3832767"/>
                <a:gd name="connsiteX3123" fmla="*/ 3567276 w 4177355"/>
                <a:gd name="connsiteY3123" fmla="*/ 2171636 h 3832767"/>
                <a:gd name="connsiteX3124" fmla="*/ 3565314 w 4177355"/>
                <a:gd name="connsiteY3124" fmla="*/ 2171636 h 3832767"/>
                <a:gd name="connsiteX3125" fmla="*/ 155984 w 4177355"/>
                <a:gd name="connsiteY3125" fmla="*/ 2405244 h 3832767"/>
                <a:gd name="connsiteX3126" fmla="*/ 155126 w 4177355"/>
                <a:gd name="connsiteY3126" fmla="*/ 2405244 h 3832767"/>
                <a:gd name="connsiteX3127" fmla="*/ 154145 w 4177355"/>
                <a:gd name="connsiteY3127" fmla="*/ 2405490 h 3832767"/>
                <a:gd name="connsiteX3128" fmla="*/ 153164 w 4177355"/>
                <a:gd name="connsiteY3128" fmla="*/ 2405858 h 3832767"/>
                <a:gd name="connsiteX3129" fmla="*/ 152060 w 4177355"/>
                <a:gd name="connsiteY3129" fmla="*/ 2406348 h 3832767"/>
                <a:gd name="connsiteX3130" fmla="*/ 147277 w 4177355"/>
                <a:gd name="connsiteY3130" fmla="*/ 2409291 h 3832767"/>
                <a:gd name="connsiteX3131" fmla="*/ 142617 w 4177355"/>
                <a:gd name="connsiteY3131" fmla="*/ 2413461 h 3832767"/>
                <a:gd name="connsiteX3132" fmla="*/ 138693 w 4177355"/>
                <a:gd name="connsiteY3132" fmla="*/ 2418366 h 3832767"/>
                <a:gd name="connsiteX3133" fmla="*/ 135996 w 4177355"/>
                <a:gd name="connsiteY3133" fmla="*/ 2423394 h 3832767"/>
                <a:gd name="connsiteX3134" fmla="*/ 135014 w 4177355"/>
                <a:gd name="connsiteY3134" fmla="*/ 2426705 h 3832767"/>
                <a:gd name="connsiteX3135" fmla="*/ 135260 w 4177355"/>
                <a:gd name="connsiteY3135" fmla="*/ 2429157 h 3832767"/>
                <a:gd name="connsiteX3136" fmla="*/ 136609 w 4177355"/>
                <a:gd name="connsiteY3136" fmla="*/ 2430629 h 3832767"/>
                <a:gd name="connsiteX3137" fmla="*/ 138816 w 4177355"/>
                <a:gd name="connsiteY3137" fmla="*/ 2430997 h 3832767"/>
                <a:gd name="connsiteX3138" fmla="*/ 139674 w 4177355"/>
                <a:gd name="connsiteY3138" fmla="*/ 2430997 h 3832767"/>
                <a:gd name="connsiteX3139" fmla="*/ 140655 w 4177355"/>
                <a:gd name="connsiteY3139" fmla="*/ 2430751 h 3832767"/>
                <a:gd name="connsiteX3140" fmla="*/ 141636 w 4177355"/>
                <a:gd name="connsiteY3140" fmla="*/ 2430383 h 3832767"/>
                <a:gd name="connsiteX3141" fmla="*/ 142740 w 4177355"/>
                <a:gd name="connsiteY3141" fmla="*/ 2429893 h 3832767"/>
                <a:gd name="connsiteX3142" fmla="*/ 147523 w 4177355"/>
                <a:gd name="connsiteY3142" fmla="*/ 2426950 h 3832767"/>
                <a:gd name="connsiteX3143" fmla="*/ 152183 w 4177355"/>
                <a:gd name="connsiteY3143" fmla="*/ 2422781 h 3832767"/>
                <a:gd name="connsiteX3144" fmla="*/ 156107 w 4177355"/>
                <a:gd name="connsiteY3144" fmla="*/ 2417875 h 3832767"/>
                <a:gd name="connsiteX3145" fmla="*/ 158805 w 4177355"/>
                <a:gd name="connsiteY3145" fmla="*/ 2412847 h 3832767"/>
                <a:gd name="connsiteX3146" fmla="*/ 159663 w 4177355"/>
                <a:gd name="connsiteY3146" fmla="*/ 2409537 h 3832767"/>
                <a:gd name="connsiteX3147" fmla="*/ 159418 w 4177355"/>
                <a:gd name="connsiteY3147" fmla="*/ 2407084 h 3832767"/>
                <a:gd name="connsiteX3148" fmla="*/ 158069 w 4177355"/>
                <a:gd name="connsiteY3148" fmla="*/ 2405612 h 3832767"/>
                <a:gd name="connsiteX3149" fmla="*/ 155861 w 4177355"/>
                <a:gd name="connsiteY3149" fmla="*/ 2405244 h 3832767"/>
                <a:gd name="connsiteX3150" fmla="*/ 3504736 w 4177355"/>
                <a:gd name="connsiteY3150" fmla="*/ 2247789 h 3832767"/>
                <a:gd name="connsiteX3151" fmla="*/ 3498113 w 4177355"/>
                <a:gd name="connsiteY3151" fmla="*/ 2249015 h 3832767"/>
                <a:gd name="connsiteX3152" fmla="*/ 3491492 w 4177355"/>
                <a:gd name="connsiteY3152" fmla="*/ 2251713 h 3832767"/>
                <a:gd name="connsiteX3153" fmla="*/ 3485360 w 4177355"/>
                <a:gd name="connsiteY3153" fmla="*/ 2255760 h 3832767"/>
                <a:gd name="connsiteX3154" fmla="*/ 3480087 w 4177355"/>
                <a:gd name="connsiteY3154" fmla="*/ 2261033 h 3832767"/>
                <a:gd name="connsiteX3155" fmla="*/ 3475427 w 4177355"/>
                <a:gd name="connsiteY3155" fmla="*/ 2269004 h 3832767"/>
                <a:gd name="connsiteX3156" fmla="*/ 3474201 w 4177355"/>
                <a:gd name="connsiteY3156" fmla="*/ 2276484 h 3832767"/>
                <a:gd name="connsiteX3157" fmla="*/ 3476408 w 4177355"/>
                <a:gd name="connsiteY3157" fmla="*/ 2282616 h 3832767"/>
                <a:gd name="connsiteX3158" fmla="*/ 3482049 w 4177355"/>
                <a:gd name="connsiteY3158" fmla="*/ 2286662 h 3832767"/>
                <a:gd name="connsiteX3159" fmla="*/ 3483889 w 4177355"/>
                <a:gd name="connsiteY3159" fmla="*/ 2287275 h 3832767"/>
                <a:gd name="connsiteX3160" fmla="*/ 3485851 w 4177355"/>
                <a:gd name="connsiteY3160" fmla="*/ 2287643 h 3832767"/>
                <a:gd name="connsiteX3161" fmla="*/ 3487935 w 4177355"/>
                <a:gd name="connsiteY3161" fmla="*/ 2287766 h 3832767"/>
                <a:gd name="connsiteX3162" fmla="*/ 3490020 w 4177355"/>
                <a:gd name="connsiteY3162" fmla="*/ 2287766 h 3832767"/>
                <a:gd name="connsiteX3163" fmla="*/ 3496642 w 4177355"/>
                <a:gd name="connsiteY3163" fmla="*/ 2286540 h 3832767"/>
                <a:gd name="connsiteX3164" fmla="*/ 3503264 w 4177355"/>
                <a:gd name="connsiteY3164" fmla="*/ 2283842 h 3832767"/>
                <a:gd name="connsiteX3165" fmla="*/ 3509518 w 4177355"/>
                <a:gd name="connsiteY3165" fmla="*/ 2279672 h 3832767"/>
                <a:gd name="connsiteX3166" fmla="*/ 3514914 w 4177355"/>
                <a:gd name="connsiteY3166" fmla="*/ 2274399 h 3832767"/>
                <a:gd name="connsiteX3167" fmla="*/ 3519574 w 4177355"/>
                <a:gd name="connsiteY3167" fmla="*/ 2266429 h 3832767"/>
                <a:gd name="connsiteX3168" fmla="*/ 3520678 w 4177355"/>
                <a:gd name="connsiteY3168" fmla="*/ 2258948 h 3832767"/>
                <a:gd name="connsiteX3169" fmla="*/ 3518348 w 4177355"/>
                <a:gd name="connsiteY3169" fmla="*/ 2252817 h 3832767"/>
                <a:gd name="connsiteX3170" fmla="*/ 3512706 w 4177355"/>
                <a:gd name="connsiteY3170" fmla="*/ 2248770 h 3832767"/>
                <a:gd name="connsiteX3171" fmla="*/ 3510867 w 4177355"/>
                <a:gd name="connsiteY3171" fmla="*/ 2248157 h 3832767"/>
                <a:gd name="connsiteX3172" fmla="*/ 3508905 w 4177355"/>
                <a:gd name="connsiteY3172" fmla="*/ 2247789 h 3832767"/>
                <a:gd name="connsiteX3173" fmla="*/ 3506820 w 4177355"/>
                <a:gd name="connsiteY3173" fmla="*/ 2247666 h 3832767"/>
                <a:gd name="connsiteX3174" fmla="*/ 3504613 w 4177355"/>
                <a:gd name="connsiteY3174" fmla="*/ 2247666 h 3832767"/>
                <a:gd name="connsiteX3175" fmla="*/ 137835 w 4177355"/>
                <a:gd name="connsiteY3175" fmla="*/ 2451966 h 3832767"/>
                <a:gd name="connsiteX3176" fmla="*/ 136854 w 4177355"/>
                <a:gd name="connsiteY3176" fmla="*/ 2451966 h 3832767"/>
                <a:gd name="connsiteX3177" fmla="*/ 135873 w 4177355"/>
                <a:gd name="connsiteY3177" fmla="*/ 2452211 h 3832767"/>
                <a:gd name="connsiteX3178" fmla="*/ 134769 w 4177355"/>
                <a:gd name="connsiteY3178" fmla="*/ 2452579 h 3832767"/>
                <a:gd name="connsiteX3179" fmla="*/ 133543 w 4177355"/>
                <a:gd name="connsiteY3179" fmla="*/ 2453070 h 3832767"/>
                <a:gd name="connsiteX3180" fmla="*/ 128638 w 4177355"/>
                <a:gd name="connsiteY3180" fmla="*/ 2456136 h 3832767"/>
                <a:gd name="connsiteX3181" fmla="*/ 123978 w 4177355"/>
                <a:gd name="connsiteY3181" fmla="*/ 2460428 h 3832767"/>
                <a:gd name="connsiteX3182" fmla="*/ 120054 w 4177355"/>
                <a:gd name="connsiteY3182" fmla="*/ 2465333 h 3832767"/>
                <a:gd name="connsiteX3183" fmla="*/ 117479 w 4177355"/>
                <a:gd name="connsiteY3183" fmla="*/ 2470360 h 3832767"/>
                <a:gd name="connsiteX3184" fmla="*/ 116620 w 4177355"/>
                <a:gd name="connsiteY3184" fmla="*/ 2473671 h 3832767"/>
                <a:gd name="connsiteX3185" fmla="*/ 116865 w 4177355"/>
                <a:gd name="connsiteY3185" fmla="*/ 2476124 h 3832767"/>
                <a:gd name="connsiteX3186" fmla="*/ 118214 w 4177355"/>
                <a:gd name="connsiteY3186" fmla="*/ 2477596 h 3832767"/>
                <a:gd name="connsiteX3187" fmla="*/ 120422 w 4177355"/>
                <a:gd name="connsiteY3187" fmla="*/ 2477964 h 3832767"/>
                <a:gd name="connsiteX3188" fmla="*/ 121403 w 4177355"/>
                <a:gd name="connsiteY3188" fmla="*/ 2477964 h 3832767"/>
                <a:gd name="connsiteX3189" fmla="*/ 122384 w 4177355"/>
                <a:gd name="connsiteY3189" fmla="*/ 2477718 h 3832767"/>
                <a:gd name="connsiteX3190" fmla="*/ 123487 w 4177355"/>
                <a:gd name="connsiteY3190" fmla="*/ 2477350 h 3832767"/>
                <a:gd name="connsiteX3191" fmla="*/ 124714 w 4177355"/>
                <a:gd name="connsiteY3191" fmla="*/ 2476860 h 3832767"/>
                <a:gd name="connsiteX3192" fmla="*/ 129619 w 4177355"/>
                <a:gd name="connsiteY3192" fmla="*/ 2473794 h 3832767"/>
                <a:gd name="connsiteX3193" fmla="*/ 134279 w 4177355"/>
                <a:gd name="connsiteY3193" fmla="*/ 2469502 h 3832767"/>
                <a:gd name="connsiteX3194" fmla="*/ 138203 w 4177355"/>
                <a:gd name="connsiteY3194" fmla="*/ 2464597 h 3832767"/>
                <a:gd name="connsiteX3195" fmla="*/ 140778 w 4177355"/>
                <a:gd name="connsiteY3195" fmla="*/ 2459569 h 3832767"/>
                <a:gd name="connsiteX3196" fmla="*/ 141636 w 4177355"/>
                <a:gd name="connsiteY3196" fmla="*/ 2456258 h 3832767"/>
                <a:gd name="connsiteX3197" fmla="*/ 141391 w 4177355"/>
                <a:gd name="connsiteY3197" fmla="*/ 2453928 h 3832767"/>
                <a:gd name="connsiteX3198" fmla="*/ 140042 w 4177355"/>
                <a:gd name="connsiteY3198" fmla="*/ 2452457 h 3832767"/>
                <a:gd name="connsiteX3199" fmla="*/ 137835 w 4177355"/>
                <a:gd name="connsiteY3199" fmla="*/ 2452089 h 3832767"/>
                <a:gd name="connsiteX3200" fmla="*/ 3441827 w 4177355"/>
                <a:gd name="connsiteY3200" fmla="*/ 2323451 h 3832767"/>
                <a:gd name="connsiteX3201" fmla="*/ 3435450 w 4177355"/>
                <a:gd name="connsiteY3201" fmla="*/ 2324555 h 3832767"/>
                <a:gd name="connsiteX3202" fmla="*/ 3429074 w 4177355"/>
                <a:gd name="connsiteY3202" fmla="*/ 2327130 h 3832767"/>
                <a:gd name="connsiteX3203" fmla="*/ 3422942 w 4177355"/>
                <a:gd name="connsiteY3203" fmla="*/ 2331054 h 3832767"/>
                <a:gd name="connsiteX3204" fmla="*/ 3417547 w 4177355"/>
                <a:gd name="connsiteY3204" fmla="*/ 2336204 h 3832767"/>
                <a:gd name="connsiteX3205" fmla="*/ 3412641 w 4177355"/>
                <a:gd name="connsiteY3205" fmla="*/ 2344053 h 3832767"/>
                <a:gd name="connsiteX3206" fmla="*/ 3411170 w 4177355"/>
                <a:gd name="connsiteY3206" fmla="*/ 2351656 h 3832767"/>
                <a:gd name="connsiteX3207" fmla="*/ 3413132 w 4177355"/>
                <a:gd name="connsiteY3207" fmla="*/ 2358032 h 3832767"/>
                <a:gd name="connsiteX3208" fmla="*/ 3418527 w 4177355"/>
                <a:gd name="connsiteY3208" fmla="*/ 2362447 h 3832767"/>
                <a:gd name="connsiteX3209" fmla="*/ 3420489 w 4177355"/>
                <a:gd name="connsiteY3209" fmla="*/ 2363183 h 3832767"/>
                <a:gd name="connsiteX3210" fmla="*/ 3422574 w 4177355"/>
                <a:gd name="connsiteY3210" fmla="*/ 2363673 h 3832767"/>
                <a:gd name="connsiteX3211" fmla="*/ 3424782 w 4177355"/>
                <a:gd name="connsiteY3211" fmla="*/ 2363919 h 3832767"/>
                <a:gd name="connsiteX3212" fmla="*/ 3427112 w 4177355"/>
                <a:gd name="connsiteY3212" fmla="*/ 2363919 h 3832767"/>
                <a:gd name="connsiteX3213" fmla="*/ 3433488 w 4177355"/>
                <a:gd name="connsiteY3213" fmla="*/ 2362815 h 3832767"/>
                <a:gd name="connsiteX3214" fmla="*/ 3439987 w 4177355"/>
                <a:gd name="connsiteY3214" fmla="*/ 2360240 h 3832767"/>
                <a:gd name="connsiteX3215" fmla="*/ 3446119 w 4177355"/>
                <a:gd name="connsiteY3215" fmla="*/ 2356315 h 3832767"/>
                <a:gd name="connsiteX3216" fmla="*/ 3451515 w 4177355"/>
                <a:gd name="connsiteY3216" fmla="*/ 2351165 h 3832767"/>
                <a:gd name="connsiteX3217" fmla="*/ 3456420 w 4177355"/>
                <a:gd name="connsiteY3217" fmla="*/ 2343194 h 3832767"/>
                <a:gd name="connsiteX3218" fmla="*/ 3457891 w 4177355"/>
                <a:gd name="connsiteY3218" fmla="*/ 2335591 h 3832767"/>
                <a:gd name="connsiteX3219" fmla="*/ 3455929 w 4177355"/>
                <a:gd name="connsiteY3219" fmla="*/ 2329215 h 3832767"/>
                <a:gd name="connsiteX3220" fmla="*/ 3450534 w 4177355"/>
                <a:gd name="connsiteY3220" fmla="*/ 2324922 h 3832767"/>
                <a:gd name="connsiteX3221" fmla="*/ 3448572 w 4177355"/>
                <a:gd name="connsiteY3221" fmla="*/ 2324187 h 3832767"/>
                <a:gd name="connsiteX3222" fmla="*/ 3446487 w 4177355"/>
                <a:gd name="connsiteY3222" fmla="*/ 2323696 h 3832767"/>
                <a:gd name="connsiteX3223" fmla="*/ 3444280 w 4177355"/>
                <a:gd name="connsiteY3223" fmla="*/ 2323451 h 3832767"/>
                <a:gd name="connsiteX3224" fmla="*/ 3441950 w 4177355"/>
                <a:gd name="connsiteY3224" fmla="*/ 2323451 h 3832767"/>
                <a:gd name="connsiteX3225" fmla="*/ 120790 w 4177355"/>
                <a:gd name="connsiteY3225" fmla="*/ 2498810 h 3832767"/>
                <a:gd name="connsiteX3226" fmla="*/ 119808 w 4177355"/>
                <a:gd name="connsiteY3226" fmla="*/ 2498933 h 3832767"/>
                <a:gd name="connsiteX3227" fmla="*/ 118705 w 4177355"/>
                <a:gd name="connsiteY3227" fmla="*/ 2499178 h 3832767"/>
                <a:gd name="connsiteX3228" fmla="*/ 117479 w 4177355"/>
                <a:gd name="connsiteY3228" fmla="*/ 2499669 h 3832767"/>
                <a:gd name="connsiteX3229" fmla="*/ 116252 w 4177355"/>
                <a:gd name="connsiteY3229" fmla="*/ 2500282 h 3832767"/>
                <a:gd name="connsiteX3230" fmla="*/ 111347 w 4177355"/>
                <a:gd name="connsiteY3230" fmla="*/ 2503470 h 3832767"/>
                <a:gd name="connsiteX3231" fmla="*/ 106687 w 4177355"/>
                <a:gd name="connsiteY3231" fmla="*/ 2507885 h 3832767"/>
                <a:gd name="connsiteX3232" fmla="*/ 102886 w 4177355"/>
                <a:gd name="connsiteY3232" fmla="*/ 2512913 h 3832767"/>
                <a:gd name="connsiteX3233" fmla="*/ 100310 w 4177355"/>
                <a:gd name="connsiteY3233" fmla="*/ 2517941 h 3832767"/>
                <a:gd name="connsiteX3234" fmla="*/ 99575 w 4177355"/>
                <a:gd name="connsiteY3234" fmla="*/ 2521129 h 3832767"/>
                <a:gd name="connsiteX3235" fmla="*/ 99943 w 4177355"/>
                <a:gd name="connsiteY3235" fmla="*/ 2523459 h 3832767"/>
                <a:gd name="connsiteX3236" fmla="*/ 101291 w 4177355"/>
                <a:gd name="connsiteY3236" fmla="*/ 2524808 h 3832767"/>
                <a:gd name="connsiteX3237" fmla="*/ 103499 w 4177355"/>
                <a:gd name="connsiteY3237" fmla="*/ 2525176 h 3832767"/>
                <a:gd name="connsiteX3238" fmla="*/ 104480 w 4177355"/>
                <a:gd name="connsiteY3238" fmla="*/ 2525176 h 3832767"/>
                <a:gd name="connsiteX3239" fmla="*/ 105584 w 4177355"/>
                <a:gd name="connsiteY3239" fmla="*/ 2524930 h 3832767"/>
                <a:gd name="connsiteX3240" fmla="*/ 106810 w 4177355"/>
                <a:gd name="connsiteY3240" fmla="*/ 2524562 h 3832767"/>
                <a:gd name="connsiteX3241" fmla="*/ 108159 w 4177355"/>
                <a:gd name="connsiteY3241" fmla="*/ 2523949 h 3832767"/>
                <a:gd name="connsiteX3242" fmla="*/ 113064 w 4177355"/>
                <a:gd name="connsiteY3242" fmla="*/ 2520761 h 3832767"/>
                <a:gd name="connsiteX3243" fmla="*/ 117724 w 4177355"/>
                <a:gd name="connsiteY3243" fmla="*/ 2516346 h 3832767"/>
                <a:gd name="connsiteX3244" fmla="*/ 121525 w 4177355"/>
                <a:gd name="connsiteY3244" fmla="*/ 2511319 h 3832767"/>
                <a:gd name="connsiteX3245" fmla="*/ 124100 w 4177355"/>
                <a:gd name="connsiteY3245" fmla="*/ 2506291 h 3832767"/>
                <a:gd name="connsiteX3246" fmla="*/ 124714 w 4177355"/>
                <a:gd name="connsiteY3246" fmla="*/ 2503102 h 3832767"/>
                <a:gd name="connsiteX3247" fmla="*/ 124346 w 4177355"/>
                <a:gd name="connsiteY3247" fmla="*/ 2500773 h 3832767"/>
                <a:gd name="connsiteX3248" fmla="*/ 122997 w 4177355"/>
                <a:gd name="connsiteY3248" fmla="*/ 2499424 h 3832767"/>
                <a:gd name="connsiteX3249" fmla="*/ 120790 w 4177355"/>
                <a:gd name="connsiteY3249" fmla="*/ 2499056 h 3832767"/>
                <a:gd name="connsiteX3250" fmla="*/ 3376588 w 4177355"/>
                <a:gd name="connsiteY3250" fmla="*/ 2398623 h 3832767"/>
                <a:gd name="connsiteX3251" fmla="*/ 3370334 w 4177355"/>
                <a:gd name="connsiteY3251" fmla="*/ 2399604 h 3832767"/>
                <a:gd name="connsiteX3252" fmla="*/ 3364080 w 4177355"/>
                <a:gd name="connsiteY3252" fmla="*/ 2402056 h 3832767"/>
                <a:gd name="connsiteX3253" fmla="*/ 3358071 w 4177355"/>
                <a:gd name="connsiteY3253" fmla="*/ 2405858 h 3832767"/>
                <a:gd name="connsiteX3254" fmla="*/ 3352798 w 4177355"/>
                <a:gd name="connsiteY3254" fmla="*/ 2410763 h 3832767"/>
                <a:gd name="connsiteX3255" fmla="*/ 3347648 w 4177355"/>
                <a:gd name="connsiteY3255" fmla="*/ 2418611 h 3832767"/>
                <a:gd name="connsiteX3256" fmla="*/ 3345809 w 4177355"/>
                <a:gd name="connsiteY3256" fmla="*/ 2426337 h 3832767"/>
                <a:gd name="connsiteX3257" fmla="*/ 3347403 w 4177355"/>
                <a:gd name="connsiteY3257" fmla="*/ 2432959 h 3832767"/>
                <a:gd name="connsiteX3258" fmla="*/ 3352431 w 4177355"/>
                <a:gd name="connsiteY3258" fmla="*/ 2437741 h 3832767"/>
                <a:gd name="connsiteX3259" fmla="*/ 3354392 w 4177355"/>
                <a:gd name="connsiteY3259" fmla="*/ 2438600 h 3832767"/>
                <a:gd name="connsiteX3260" fmla="*/ 3356600 w 4177355"/>
                <a:gd name="connsiteY3260" fmla="*/ 2439213 h 3832767"/>
                <a:gd name="connsiteX3261" fmla="*/ 3358930 w 4177355"/>
                <a:gd name="connsiteY3261" fmla="*/ 2439458 h 3832767"/>
                <a:gd name="connsiteX3262" fmla="*/ 3361260 w 4177355"/>
                <a:gd name="connsiteY3262" fmla="*/ 2439458 h 3832767"/>
                <a:gd name="connsiteX3263" fmla="*/ 3367514 w 4177355"/>
                <a:gd name="connsiteY3263" fmla="*/ 2438477 h 3832767"/>
                <a:gd name="connsiteX3264" fmla="*/ 3373891 w 4177355"/>
                <a:gd name="connsiteY3264" fmla="*/ 2436024 h 3832767"/>
                <a:gd name="connsiteX3265" fmla="*/ 3379899 w 4177355"/>
                <a:gd name="connsiteY3265" fmla="*/ 2432223 h 3832767"/>
                <a:gd name="connsiteX3266" fmla="*/ 3385295 w 4177355"/>
                <a:gd name="connsiteY3266" fmla="*/ 2427195 h 3832767"/>
                <a:gd name="connsiteX3267" fmla="*/ 3390445 w 4177355"/>
                <a:gd name="connsiteY3267" fmla="*/ 2419224 h 3832767"/>
                <a:gd name="connsiteX3268" fmla="*/ 3392285 w 4177355"/>
                <a:gd name="connsiteY3268" fmla="*/ 2411498 h 3832767"/>
                <a:gd name="connsiteX3269" fmla="*/ 3390691 w 4177355"/>
                <a:gd name="connsiteY3269" fmla="*/ 2404877 h 3832767"/>
                <a:gd name="connsiteX3270" fmla="*/ 3385663 w 4177355"/>
                <a:gd name="connsiteY3270" fmla="*/ 2400217 h 3832767"/>
                <a:gd name="connsiteX3271" fmla="*/ 3383578 w 4177355"/>
                <a:gd name="connsiteY3271" fmla="*/ 2399358 h 3832767"/>
                <a:gd name="connsiteX3272" fmla="*/ 3381371 w 4177355"/>
                <a:gd name="connsiteY3272" fmla="*/ 2398745 h 3832767"/>
                <a:gd name="connsiteX3273" fmla="*/ 3379041 w 4177355"/>
                <a:gd name="connsiteY3273" fmla="*/ 2398500 h 3832767"/>
                <a:gd name="connsiteX3274" fmla="*/ 3376588 w 4177355"/>
                <a:gd name="connsiteY3274" fmla="*/ 2398500 h 3832767"/>
                <a:gd name="connsiteX3275" fmla="*/ 105093 w 4177355"/>
                <a:gd name="connsiteY3275" fmla="*/ 2545532 h 3832767"/>
                <a:gd name="connsiteX3276" fmla="*/ 103989 w 4177355"/>
                <a:gd name="connsiteY3276" fmla="*/ 2545655 h 3832767"/>
                <a:gd name="connsiteX3277" fmla="*/ 102763 w 4177355"/>
                <a:gd name="connsiteY3277" fmla="*/ 2545900 h 3832767"/>
                <a:gd name="connsiteX3278" fmla="*/ 101414 w 4177355"/>
                <a:gd name="connsiteY3278" fmla="*/ 2546390 h 3832767"/>
                <a:gd name="connsiteX3279" fmla="*/ 100065 w 4177355"/>
                <a:gd name="connsiteY3279" fmla="*/ 2547004 h 3832767"/>
                <a:gd name="connsiteX3280" fmla="*/ 95160 w 4177355"/>
                <a:gd name="connsiteY3280" fmla="*/ 2550437 h 3832767"/>
                <a:gd name="connsiteX3281" fmla="*/ 90500 w 4177355"/>
                <a:gd name="connsiteY3281" fmla="*/ 2554975 h 3832767"/>
                <a:gd name="connsiteX3282" fmla="*/ 86699 w 4177355"/>
                <a:gd name="connsiteY3282" fmla="*/ 2560002 h 3832767"/>
                <a:gd name="connsiteX3283" fmla="*/ 84246 w 4177355"/>
                <a:gd name="connsiteY3283" fmla="*/ 2565030 h 3832767"/>
                <a:gd name="connsiteX3284" fmla="*/ 83633 w 4177355"/>
                <a:gd name="connsiteY3284" fmla="*/ 2568096 h 3832767"/>
                <a:gd name="connsiteX3285" fmla="*/ 84001 w 4177355"/>
                <a:gd name="connsiteY3285" fmla="*/ 2570303 h 3832767"/>
                <a:gd name="connsiteX3286" fmla="*/ 85350 w 4177355"/>
                <a:gd name="connsiteY3286" fmla="*/ 2571652 h 3832767"/>
                <a:gd name="connsiteX3287" fmla="*/ 87434 w 4177355"/>
                <a:gd name="connsiteY3287" fmla="*/ 2572020 h 3832767"/>
                <a:gd name="connsiteX3288" fmla="*/ 88538 w 4177355"/>
                <a:gd name="connsiteY3288" fmla="*/ 2571897 h 3832767"/>
                <a:gd name="connsiteX3289" fmla="*/ 89764 w 4177355"/>
                <a:gd name="connsiteY3289" fmla="*/ 2571652 h 3832767"/>
                <a:gd name="connsiteX3290" fmla="*/ 91113 w 4177355"/>
                <a:gd name="connsiteY3290" fmla="*/ 2571162 h 3832767"/>
                <a:gd name="connsiteX3291" fmla="*/ 92462 w 4177355"/>
                <a:gd name="connsiteY3291" fmla="*/ 2570548 h 3832767"/>
                <a:gd name="connsiteX3292" fmla="*/ 97490 w 4177355"/>
                <a:gd name="connsiteY3292" fmla="*/ 2567237 h 3832767"/>
                <a:gd name="connsiteX3293" fmla="*/ 102150 w 4177355"/>
                <a:gd name="connsiteY3293" fmla="*/ 2562700 h 3832767"/>
                <a:gd name="connsiteX3294" fmla="*/ 105951 w 4177355"/>
                <a:gd name="connsiteY3294" fmla="*/ 2557672 h 3832767"/>
                <a:gd name="connsiteX3295" fmla="*/ 108404 w 4177355"/>
                <a:gd name="connsiteY3295" fmla="*/ 2552645 h 3832767"/>
                <a:gd name="connsiteX3296" fmla="*/ 109017 w 4177355"/>
                <a:gd name="connsiteY3296" fmla="*/ 2549579 h 3832767"/>
                <a:gd name="connsiteX3297" fmla="*/ 108649 w 4177355"/>
                <a:gd name="connsiteY3297" fmla="*/ 2547371 h 3832767"/>
                <a:gd name="connsiteX3298" fmla="*/ 107300 w 4177355"/>
                <a:gd name="connsiteY3298" fmla="*/ 2546022 h 3832767"/>
                <a:gd name="connsiteX3299" fmla="*/ 105216 w 4177355"/>
                <a:gd name="connsiteY3299" fmla="*/ 2545655 h 3832767"/>
                <a:gd name="connsiteX3300" fmla="*/ 3309143 w 4177355"/>
                <a:gd name="connsiteY3300" fmla="*/ 2473058 h 3832767"/>
                <a:gd name="connsiteX3301" fmla="*/ 3303134 w 4177355"/>
                <a:gd name="connsiteY3301" fmla="*/ 2474039 h 3832767"/>
                <a:gd name="connsiteX3302" fmla="*/ 3297002 w 4177355"/>
                <a:gd name="connsiteY3302" fmla="*/ 2476369 h 3832767"/>
                <a:gd name="connsiteX3303" fmla="*/ 3291116 w 4177355"/>
                <a:gd name="connsiteY3303" fmla="*/ 2479925 h 3832767"/>
                <a:gd name="connsiteX3304" fmla="*/ 3285843 w 4177355"/>
                <a:gd name="connsiteY3304" fmla="*/ 2484585 h 3832767"/>
                <a:gd name="connsiteX3305" fmla="*/ 3280447 w 4177355"/>
                <a:gd name="connsiteY3305" fmla="*/ 2492556 h 3832767"/>
                <a:gd name="connsiteX3306" fmla="*/ 3278240 w 4177355"/>
                <a:gd name="connsiteY3306" fmla="*/ 2500404 h 3832767"/>
                <a:gd name="connsiteX3307" fmla="*/ 3279466 w 4177355"/>
                <a:gd name="connsiteY3307" fmla="*/ 2507272 h 3832767"/>
                <a:gd name="connsiteX3308" fmla="*/ 3284126 w 4177355"/>
                <a:gd name="connsiteY3308" fmla="*/ 2512300 h 3832767"/>
                <a:gd name="connsiteX3309" fmla="*/ 3286211 w 4177355"/>
                <a:gd name="connsiteY3309" fmla="*/ 2513281 h 3832767"/>
                <a:gd name="connsiteX3310" fmla="*/ 3288541 w 4177355"/>
                <a:gd name="connsiteY3310" fmla="*/ 2514016 h 3832767"/>
                <a:gd name="connsiteX3311" fmla="*/ 3290993 w 4177355"/>
                <a:gd name="connsiteY3311" fmla="*/ 2514384 h 3832767"/>
                <a:gd name="connsiteX3312" fmla="*/ 3293568 w 4177355"/>
                <a:gd name="connsiteY3312" fmla="*/ 2514384 h 3832767"/>
                <a:gd name="connsiteX3313" fmla="*/ 3299577 w 4177355"/>
                <a:gd name="connsiteY3313" fmla="*/ 2513526 h 3832767"/>
                <a:gd name="connsiteX3314" fmla="*/ 3305709 w 4177355"/>
                <a:gd name="connsiteY3314" fmla="*/ 2511196 h 3832767"/>
                <a:gd name="connsiteX3315" fmla="*/ 3311595 w 4177355"/>
                <a:gd name="connsiteY3315" fmla="*/ 2507640 h 3832767"/>
                <a:gd name="connsiteX3316" fmla="*/ 3316868 w 4177355"/>
                <a:gd name="connsiteY3316" fmla="*/ 2502857 h 3832767"/>
                <a:gd name="connsiteX3317" fmla="*/ 3322264 w 4177355"/>
                <a:gd name="connsiteY3317" fmla="*/ 2494886 h 3832767"/>
                <a:gd name="connsiteX3318" fmla="*/ 3324348 w 4177355"/>
                <a:gd name="connsiteY3318" fmla="*/ 2487038 h 3832767"/>
                <a:gd name="connsiteX3319" fmla="*/ 3323122 w 4177355"/>
                <a:gd name="connsiteY3319" fmla="*/ 2480171 h 3832767"/>
                <a:gd name="connsiteX3320" fmla="*/ 3318462 w 4177355"/>
                <a:gd name="connsiteY3320" fmla="*/ 2475143 h 3832767"/>
                <a:gd name="connsiteX3321" fmla="*/ 3316378 w 4177355"/>
                <a:gd name="connsiteY3321" fmla="*/ 2474162 h 3832767"/>
                <a:gd name="connsiteX3322" fmla="*/ 3314048 w 4177355"/>
                <a:gd name="connsiteY3322" fmla="*/ 2473549 h 3832767"/>
                <a:gd name="connsiteX3323" fmla="*/ 3311595 w 4177355"/>
                <a:gd name="connsiteY3323" fmla="*/ 2473181 h 3832767"/>
                <a:gd name="connsiteX3324" fmla="*/ 3309020 w 4177355"/>
                <a:gd name="connsiteY3324" fmla="*/ 2473181 h 3832767"/>
                <a:gd name="connsiteX3325" fmla="*/ 90500 w 4177355"/>
                <a:gd name="connsiteY3325" fmla="*/ 2592131 h 3832767"/>
                <a:gd name="connsiteX3326" fmla="*/ 89397 w 4177355"/>
                <a:gd name="connsiteY3326" fmla="*/ 2592254 h 3832767"/>
                <a:gd name="connsiteX3327" fmla="*/ 88048 w 4177355"/>
                <a:gd name="connsiteY3327" fmla="*/ 2592622 h 3832767"/>
                <a:gd name="connsiteX3328" fmla="*/ 86576 w 4177355"/>
                <a:gd name="connsiteY3328" fmla="*/ 2593112 h 3832767"/>
                <a:gd name="connsiteX3329" fmla="*/ 85104 w 4177355"/>
                <a:gd name="connsiteY3329" fmla="*/ 2593848 h 3832767"/>
                <a:gd name="connsiteX3330" fmla="*/ 80077 w 4177355"/>
                <a:gd name="connsiteY3330" fmla="*/ 2597281 h 3832767"/>
                <a:gd name="connsiteX3331" fmla="*/ 75417 w 4177355"/>
                <a:gd name="connsiteY3331" fmla="*/ 2601941 h 3832767"/>
                <a:gd name="connsiteX3332" fmla="*/ 71738 w 4177355"/>
                <a:gd name="connsiteY3332" fmla="*/ 2607092 h 3832767"/>
                <a:gd name="connsiteX3333" fmla="*/ 69408 w 4177355"/>
                <a:gd name="connsiteY3333" fmla="*/ 2612120 h 3832767"/>
                <a:gd name="connsiteX3334" fmla="*/ 68917 w 4177355"/>
                <a:gd name="connsiteY3334" fmla="*/ 2615063 h 3832767"/>
                <a:gd name="connsiteX3335" fmla="*/ 69408 w 4177355"/>
                <a:gd name="connsiteY3335" fmla="*/ 2617270 h 3832767"/>
                <a:gd name="connsiteX3336" fmla="*/ 70757 w 4177355"/>
                <a:gd name="connsiteY3336" fmla="*/ 2618619 h 3832767"/>
                <a:gd name="connsiteX3337" fmla="*/ 72842 w 4177355"/>
                <a:gd name="connsiteY3337" fmla="*/ 2618987 h 3832767"/>
                <a:gd name="connsiteX3338" fmla="*/ 73945 w 4177355"/>
                <a:gd name="connsiteY3338" fmla="*/ 2618864 h 3832767"/>
                <a:gd name="connsiteX3339" fmla="*/ 75172 w 4177355"/>
                <a:gd name="connsiteY3339" fmla="*/ 2618496 h 3832767"/>
                <a:gd name="connsiteX3340" fmla="*/ 76643 w 4177355"/>
                <a:gd name="connsiteY3340" fmla="*/ 2618006 h 3832767"/>
                <a:gd name="connsiteX3341" fmla="*/ 78115 w 4177355"/>
                <a:gd name="connsiteY3341" fmla="*/ 2617270 h 3832767"/>
                <a:gd name="connsiteX3342" fmla="*/ 83142 w 4177355"/>
                <a:gd name="connsiteY3342" fmla="*/ 2613714 h 3832767"/>
                <a:gd name="connsiteX3343" fmla="*/ 87802 w 4177355"/>
                <a:gd name="connsiteY3343" fmla="*/ 2609054 h 3832767"/>
                <a:gd name="connsiteX3344" fmla="*/ 91481 w 4177355"/>
                <a:gd name="connsiteY3344" fmla="*/ 2603903 h 3832767"/>
                <a:gd name="connsiteX3345" fmla="*/ 93811 w 4177355"/>
                <a:gd name="connsiteY3345" fmla="*/ 2598876 h 3832767"/>
                <a:gd name="connsiteX3346" fmla="*/ 94302 w 4177355"/>
                <a:gd name="connsiteY3346" fmla="*/ 2595933 h 3832767"/>
                <a:gd name="connsiteX3347" fmla="*/ 93811 w 4177355"/>
                <a:gd name="connsiteY3347" fmla="*/ 2593725 h 3832767"/>
                <a:gd name="connsiteX3348" fmla="*/ 92462 w 4177355"/>
                <a:gd name="connsiteY3348" fmla="*/ 2592376 h 3832767"/>
                <a:gd name="connsiteX3349" fmla="*/ 90378 w 4177355"/>
                <a:gd name="connsiteY3349" fmla="*/ 2592008 h 3832767"/>
                <a:gd name="connsiteX3350" fmla="*/ 3239244 w 4177355"/>
                <a:gd name="connsiteY3350" fmla="*/ 2546636 h 3832767"/>
                <a:gd name="connsiteX3351" fmla="*/ 3233480 w 4177355"/>
                <a:gd name="connsiteY3351" fmla="*/ 2547494 h 3832767"/>
                <a:gd name="connsiteX3352" fmla="*/ 3227594 w 4177355"/>
                <a:gd name="connsiteY3352" fmla="*/ 2549579 h 3832767"/>
                <a:gd name="connsiteX3353" fmla="*/ 3221830 w 4177355"/>
                <a:gd name="connsiteY3353" fmla="*/ 2552890 h 3832767"/>
                <a:gd name="connsiteX3354" fmla="*/ 3216557 w 4177355"/>
                <a:gd name="connsiteY3354" fmla="*/ 2557427 h 3832767"/>
                <a:gd name="connsiteX3355" fmla="*/ 3210794 w 4177355"/>
                <a:gd name="connsiteY3355" fmla="*/ 2565275 h 3832767"/>
                <a:gd name="connsiteX3356" fmla="*/ 3208342 w 4177355"/>
                <a:gd name="connsiteY3356" fmla="*/ 2573246 h 3832767"/>
                <a:gd name="connsiteX3357" fmla="*/ 3209200 w 4177355"/>
                <a:gd name="connsiteY3357" fmla="*/ 2580359 h 3832767"/>
                <a:gd name="connsiteX3358" fmla="*/ 3213615 w 4177355"/>
                <a:gd name="connsiteY3358" fmla="*/ 2585632 h 3832767"/>
                <a:gd name="connsiteX3359" fmla="*/ 3215699 w 4177355"/>
                <a:gd name="connsiteY3359" fmla="*/ 2586858 h 3832767"/>
                <a:gd name="connsiteX3360" fmla="*/ 3218029 w 4177355"/>
                <a:gd name="connsiteY3360" fmla="*/ 2587716 h 3832767"/>
                <a:gd name="connsiteX3361" fmla="*/ 3220604 w 4177355"/>
                <a:gd name="connsiteY3361" fmla="*/ 2588207 h 3832767"/>
                <a:gd name="connsiteX3362" fmla="*/ 3223302 w 4177355"/>
                <a:gd name="connsiteY3362" fmla="*/ 2588207 h 3832767"/>
                <a:gd name="connsiteX3363" fmla="*/ 3229066 w 4177355"/>
                <a:gd name="connsiteY3363" fmla="*/ 2587348 h 3832767"/>
                <a:gd name="connsiteX3364" fmla="*/ 3234952 w 4177355"/>
                <a:gd name="connsiteY3364" fmla="*/ 2585141 h 3832767"/>
                <a:gd name="connsiteX3365" fmla="*/ 3240715 w 4177355"/>
                <a:gd name="connsiteY3365" fmla="*/ 2581708 h 3832767"/>
                <a:gd name="connsiteX3366" fmla="*/ 3245988 w 4177355"/>
                <a:gd name="connsiteY3366" fmla="*/ 2577170 h 3832767"/>
                <a:gd name="connsiteX3367" fmla="*/ 3251752 w 4177355"/>
                <a:gd name="connsiteY3367" fmla="*/ 2569322 h 3832767"/>
                <a:gd name="connsiteX3368" fmla="*/ 3254205 w 4177355"/>
                <a:gd name="connsiteY3368" fmla="*/ 2561351 h 3832767"/>
                <a:gd name="connsiteX3369" fmla="*/ 3253223 w 4177355"/>
                <a:gd name="connsiteY3369" fmla="*/ 2554239 h 3832767"/>
                <a:gd name="connsiteX3370" fmla="*/ 3248809 w 4177355"/>
                <a:gd name="connsiteY3370" fmla="*/ 2548966 h 3832767"/>
                <a:gd name="connsiteX3371" fmla="*/ 3246602 w 4177355"/>
                <a:gd name="connsiteY3371" fmla="*/ 2547862 h 3832767"/>
                <a:gd name="connsiteX3372" fmla="*/ 3244272 w 4177355"/>
                <a:gd name="connsiteY3372" fmla="*/ 2547126 h 3832767"/>
                <a:gd name="connsiteX3373" fmla="*/ 3241697 w 4177355"/>
                <a:gd name="connsiteY3373" fmla="*/ 2546636 h 3832767"/>
                <a:gd name="connsiteX3374" fmla="*/ 3238999 w 4177355"/>
                <a:gd name="connsiteY3374" fmla="*/ 2546636 h 3832767"/>
                <a:gd name="connsiteX3375" fmla="*/ 77379 w 4177355"/>
                <a:gd name="connsiteY3375" fmla="*/ 2638608 h 3832767"/>
                <a:gd name="connsiteX3376" fmla="*/ 76153 w 4177355"/>
                <a:gd name="connsiteY3376" fmla="*/ 2638730 h 3832767"/>
                <a:gd name="connsiteX3377" fmla="*/ 74804 w 4177355"/>
                <a:gd name="connsiteY3377" fmla="*/ 2639098 h 3832767"/>
                <a:gd name="connsiteX3378" fmla="*/ 73332 w 4177355"/>
                <a:gd name="connsiteY3378" fmla="*/ 2639711 h 3832767"/>
                <a:gd name="connsiteX3379" fmla="*/ 71738 w 4177355"/>
                <a:gd name="connsiteY3379" fmla="*/ 2640569 h 3832767"/>
                <a:gd name="connsiteX3380" fmla="*/ 66710 w 4177355"/>
                <a:gd name="connsiteY3380" fmla="*/ 2644248 h 3832767"/>
                <a:gd name="connsiteX3381" fmla="*/ 62050 w 4177355"/>
                <a:gd name="connsiteY3381" fmla="*/ 2649031 h 3832767"/>
                <a:gd name="connsiteX3382" fmla="*/ 58371 w 4177355"/>
                <a:gd name="connsiteY3382" fmla="*/ 2654304 h 3832767"/>
                <a:gd name="connsiteX3383" fmla="*/ 56164 w 4177355"/>
                <a:gd name="connsiteY3383" fmla="*/ 2659454 h 3832767"/>
                <a:gd name="connsiteX3384" fmla="*/ 55796 w 4177355"/>
                <a:gd name="connsiteY3384" fmla="*/ 2662275 h 3832767"/>
                <a:gd name="connsiteX3385" fmla="*/ 56287 w 4177355"/>
                <a:gd name="connsiteY3385" fmla="*/ 2664359 h 3832767"/>
                <a:gd name="connsiteX3386" fmla="*/ 57636 w 4177355"/>
                <a:gd name="connsiteY3386" fmla="*/ 2665586 h 3832767"/>
                <a:gd name="connsiteX3387" fmla="*/ 59720 w 4177355"/>
                <a:gd name="connsiteY3387" fmla="*/ 2665954 h 3832767"/>
                <a:gd name="connsiteX3388" fmla="*/ 60947 w 4177355"/>
                <a:gd name="connsiteY3388" fmla="*/ 2665831 h 3832767"/>
                <a:gd name="connsiteX3389" fmla="*/ 62295 w 4177355"/>
                <a:gd name="connsiteY3389" fmla="*/ 2665463 h 3832767"/>
                <a:gd name="connsiteX3390" fmla="*/ 63767 w 4177355"/>
                <a:gd name="connsiteY3390" fmla="*/ 2664850 h 3832767"/>
                <a:gd name="connsiteX3391" fmla="*/ 65361 w 4177355"/>
                <a:gd name="connsiteY3391" fmla="*/ 2663991 h 3832767"/>
                <a:gd name="connsiteX3392" fmla="*/ 70512 w 4177355"/>
                <a:gd name="connsiteY3392" fmla="*/ 2660313 h 3832767"/>
                <a:gd name="connsiteX3393" fmla="*/ 75172 w 4177355"/>
                <a:gd name="connsiteY3393" fmla="*/ 2655530 h 3832767"/>
                <a:gd name="connsiteX3394" fmla="*/ 78850 w 4177355"/>
                <a:gd name="connsiteY3394" fmla="*/ 2650257 h 3832767"/>
                <a:gd name="connsiteX3395" fmla="*/ 81058 w 4177355"/>
                <a:gd name="connsiteY3395" fmla="*/ 2645107 h 3832767"/>
                <a:gd name="connsiteX3396" fmla="*/ 81426 w 4177355"/>
                <a:gd name="connsiteY3396" fmla="*/ 2642286 h 3832767"/>
                <a:gd name="connsiteX3397" fmla="*/ 80935 w 4177355"/>
                <a:gd name="connsiteY3397" fmla="*/ 2640201 h 3832767"/>
                <a:gd name="connsiteX3398" fmla="*/ 79586 w 4177355"/>
                <a:gd name="connsiteY3398" fmla="*/ 2638975 h 3832767"/>
                <a:gd name="connsiteX3399" fmla="*/ 77501 w 4177355"/>
                <a:gd name="connsiteY3399" fmla="*/ 2638608 h 3832767"/>
                <a:gd name="connsiteX3400" fmla="*/ 3167506 w 4177355"/>
                <a:gd name="connsiteY3400" fmla="*/ 2619232 h 3832767"/>
                <a:gd name="connsiteX3401" fmla="*/ 3161988 w 4177355"/>
                <a:gd name="connsiteY3401" fmla="*/ 2619968 h 3832767"/>
                <a:gd name="connsiteX3402" fmla="*/ 3156224 w 4177355"/>
                <a:gd name="connsiteY3402" fmla="*/ 2621930 h 3832767"/>
                <a:gd name="connsiteX3403" fmla="*/ 3150706 w 4177355"/>
                <a:gd name="connsiteY3403" fmla="*/ 2625118 h 3832767"/>
                <a:gd name="connsiteX3404" fmla="*/ 3145555 w 4177355"/>
                <a:gd name="connsiteY3404" fmla="*/ 2629410 h 3832767"/>
                <a:gd name="connsiteX3405" fmla="*/ 3139547 w 4177355"/>
                <a:gd name="connsiteY3405" fmla="*/ 2637258 h 3832767"/>
                <a:gd name="connsiteX3406" fmla="*/ 3136726 w 4177355"/>
                <a:gd name="connsiteY3406" fmla="*/ 2645229 h 3832767"/>
                <a:gd name="connsiteX3407" fmla="*/ 3137217 w 4177355"/>
                <a:gd name="connsiteY3407" fmla="*/ 2652464 h 3832767"/>
                <a:gd name="connsiteX3408" fmla="*/ 3141141 w 4177355"/>
                <a:gd name="connsiteY3408" fmla="*/ 2658106 h 3832767"/>
                <a:gd name="connsiteX3409" fmla="*/ 3143348 w 4177355"/>
                <a:gd name="connsiteY3409" fmla="*/ 2659454 h 3832767"/>
                <a:gd name="connsiteX3410" fmla="*/ 3145801 w 4177355"/>
                <a:gd name="connsiteY3410" fmla="*/ 2660435 h 3832767"/>
                <a:gd name="connsiteX3411" fmla="*/ 3148499 w 4177355"/>
                <a:gd name="connsiteY3411" fmla="*/ 2660926 h 3832767"/>
                <a:gd name="connsiteX3412" fmla="*/ 3151319 w 4177355"/>
                <a:gd name="connsiteY3412" fmla="*/ 2661048 h 3832767"/>
                <a:gd name="connsiteX3413" fmla="*/ 3156837 w 4177355"/>
                <a:gd name="connsiteY3413" fmla="*/ 2660313 h 3832767"/>
                <a:gd name="connsiteX3414" fmla="*/ 3162601 w 4177355"/>
                <a:gd name="connsiteY3414" fmla="*/ 2658351 h 3832767"/>
                <a:gd name="connsiteX3415" fmla="*/ 3168242 w 4177355"/>
                <a:gd name="connsiteY3415" fmla="*/ 2655162 h 3832767"/>
                <a:gd name="connsiteX3416" fmla="*/ 3173392 w 4177355"/>
                <a:gd name="connsiteY3416" fmla="*/ 2650870 h 3832767"/>
                <a:gd name="connsiteX3417" fmla="*/ 3179401 w 4177355"/>
                <a:gd name="connsiteY3417" fmla="*/ 2642899 h 3832767"/>
                <a:gd name="connsiteX3418" fmla="*/ 3182222 w 4177355"/>
                <a:gd name="connsiteY3418" fmla="*/ 2634806 h 3832767"/>
                <a:gd name="connsiteX3419" fmla="*/ 3181608 w 4177355"/>
                <a:gd name="connsiteY3419" fmla="*/ 2627571 h 3832767"/>
                <a:gd name="connsiteX3420" fmla="*/ 3177562 w 4177355"/>
                <a:gd name="connsiteY3420" fmla="*/ 2622053 h 3832767"/>
                <a:gd name="connsiteX3421" fmla="*/ 3175354 w 4177355"/>
                <a:gd name="connsiteY3421" fmla="*/ 2620703 h 3832767"/>
                <a:gd name="connsiteX3422" fmla="*/ 3172902 w 4177355"/>
                <a:gd name="connsiteY3422" fmla="*/ 2619723 h 3832767"/>
                <a:gd name="connsiteX3423" fmla="*/ 3170204 w 4177355"/>
                <a:gd name="connsiteY3423" fmla="*/ 2619232 h 3832767"/>
                <a:gd name="connsiteX3424" fmla="*/ 3167383 w 4177355"/>
                <a:gd name="connsiteY3424" fmla="*/ 2619109 h 3832767"/>
                <a:gd name="connsiteX3425" fmla="*/ 65484 w 4177355"/>
                <a:gd name="connsiteY3425" fmla="*/ 2684961 h 3832767"/>
                <a:gd name="connsiteX3426" fmla="*/ 64135 w 4177355"/>
                <a:gd name="connsiteY3426" fmla="*/ 2685084 h 3832767"/>
                <a:gd name="connsiteX3427" fmla="*/ 62663 w 4177355"/>
                <a:gd name="connsiteY3427" fmla="*/ 2685452 h 3832767"/>
                <a:gd name="connsiteX3428" fmla="*/ 61069 w 4177355"/>
                <a:gd name="connsiteY3428" fmla="*/ 2686065 h 3832767"/>
                <a:gd name="connsiteX3429" fmla="*/ 59352 w 4177355"/>
                <a:gd name="connsiteY3429" fmla="*/ 2687046 h 3832767"/>
                <a:gd name="connsiteX3430" fmla="*/ 54202 w 4177355"/>
                <a:gd name="connsiteY3430" fmla="*/ 2690847 h 3832767"/>
                <a:gd name="connsiteX3431" fmla="*/ 49665 w 4177355"/>
                <a:gd name="connsiteY3431" fmla="*/ 2695752 h 3832767"/>
                <a:gd name="connsiteX3432" fmla="*/ 46108 w 4177355"/>
                <a:gd name="connsiteY3432" fmla="*/ 2701026 h 3832767"/>
                <a:gd name="connsiteX3433" fmla="*/ 44024 w 4177355"/>
                <a:gd name="connsiteY3433" fmla="*/ 2706053 h 3832767"/>
                <a:gd name="connsiteX3434" fmla="*/ 43656 w 4177355"/>
                <a:gd name="connsiteY3434" fmla="*/ 2708874 h 3832767"/>
                <a:gd name="connsiteX3435" fmla="*/ 44146 w 4177355"/>
                <a:gd name="connsiteY3435" fmla="*/ 2710836 h 3832767"/>
                <a:gd name="connsiteX3436" fmla="*/ 45495 w 4177355"/>
                <a:gd name="connsiteY3436" fmla="*/ 2712062 h 3832767"/>
                <a:gd name="connsiteX3437" fmla="*/ 47457 w 4177355"/>
                <a:gd name="connsiteY3437" fmla="*/ 2712430 h 3832767"/>
                <a:gd name="connsiteX3438" fmla="*/ 48806 w 4177355"/>
                <a:gd name="connsiteY3438" fmla="*/ 2712307 h 3832767"/>
                <a:gd name="connsiteX3439" fmla="*/ 50278 w 4177355"/>
                <a:gd name="connsiteY3439" fmla="*/ 2711939 h 3832767"/>
                <a:gd name="connsiteX3440" fmla="*/ 51872 w 4177355"/>
                <a:gd name="connsiteY3440" fmla="*/ 2711326 h 3832767"/>
                <a:gd name="connsiteX3441" fmla="*/ 53589 w 4177355"/>
                <a:gd name="connsiteY3441" fmla="*/ 2710345 h 3832767"/>
                <a:gd name="connsiteX3442" fmla="*/ 58739 w 4177355"/>
                <a:gd name="connsiteY3442" fmla="*/ 2706544 h 3832767"/>
                <a:gd name="connsiteX3443" fmla="*/ 63399 w 4177355"/>
                <a:gd name="connsiteY3443" fmla="*/ 2701639 h 3832767"/>
                <a:gd name="connsiteX3444" fmla="*/ 66955 w 4177355"/>
                <a:gd name="connsiteY3444" fmla="*/ 2696366 h 3832767"/>
                <a:gd name="connsiteX3445" fmla="*/ 69040 w 4177355"/>
                <a:gd name="connsiteY3445" fmla="*/ 2691338 h 3832767"/>
                <a:gd name="connsiteX3446" fmla="*/ 69285 w 4177355"/>
                <a:gd name="connsiteY3446" fmla="*/ 2688517 h 3832767"/>
                <a:gd name="connsiteX3447" fmla="*/ 68795 w 4177355"/>
                <a:gd name="connsiteY3447" fmla="*/ 2686555 h 3832767"/>
                <a:gd name="connsiteX3448" fmla="*/ 67446 w 4177355"/>
                <a:gd name="connsiteY3448" fmla="*/ 2685329 h 3832767"/>
                <a:gd name="connsiteX3449" fmla="*/ 65484 w 4177355"/>
                <a:gd name="connsiteY3449" fmla="*/ 2684961 h 3832767"/>
                <a:gd name="connsiteX3450" fmla="*/ 3093806 w 4177355"/>
                <a:gd name="connsiteY3450" fmla="*/ 2690602 h 3832767"/>
                <a:gd name="connsiteX3451" fmla="*/ 3088533 w 4177355"/>
                <a:gd name="connsiteY3451" fmla="*/ 2691215 h 3832767"/>
                <a:gd name="connsiteX3452" fmla="*/ 3083015 w 4177355"/>
                <a:gd name="connsiteY3452" fmla="*/ 2693055 h 3832767"/>
                <a:gd name="connsiteX3453" fmla="*/ 3077619 w 4177355"/>
                <a:gd name="connsiteY3453" fmla="*/ 2695998 h 3832767"/>
                <a:gd name="connsiteX3454" fmla="*/ 3072468 w 4177355"/>
                <a:gd name="connsiteY3454" fmla="*/ 2700044 h 3832767"/>
                <a:gd name="connsiteX3455" fmla="*/ 3066214 w 4177355"/>
                <a:gd name="connsiteY3455" fmla="*/ 2707893 h 3832767"/>
                <a:gd name="connsiteX3456" fmla="*/ 3063149 w 4177355"/>
                <a:gd name="connsiteY3456" fmla="*/ 2715986 h 3832767"/>
                <a:gd name="connsiteX3457" fmla="*/ 3063394 w 4177355"/>
                <a:gd name="connsiteY3457" fmla="*/ 2723467 h 3832767"/>
                <a:gd name="connsiteX3458" fmla="*/ 3067073 w 4177355"/>
                <a:gd name="connsiteY3458" fmla="*/ 2729353 h 3832767"/>
                <a:gd name="connsiteX3459" fmla="*/ 3069280 w 4177355"/>
                <a:gd name="connsiteY3459" fmla="*/ 2730947 h 3832767"/>
                <a:gd name="connsiteX3460" fmla="*/ 3071733 w 4177355"/>
                <a:gd name="connsiteY3460" fmla="*/ 2732051 h 3832767"/>
                <a:gd name="connsiteX3461" fmla="*/ 3074431 w 4177355"/>
                <a:gd name="connsiteY3461" fmla="*/ 2732664 h 3832767"/>
                <a:gd name="connsiteX3462" fmla="*/ 3077374 w 4177355"/>
                <a:gd name="connsiteY3462" fmla="*/ 2732909 h 3832767"/>
                <a:gd name="connsiteX3463" fmla="*/ 3082769 w 4177355"/>
                <a:gd name="connsiteY3463" fmla="*/ 2732296 h 3832767"/>
                <a:gd name="connsiteX3464" fmla="*/ 3088288 w 4177355"/>
                <a:gd name="connsiteY3464" fmla="*/ 2730457 h 3832767"/>
                <a:gd name="connsiteX3465" fmla="*/ 3093806 w 4177355"/>
                <a:gd name="connsiteY3465" fmla="*/ 2727391 h 3832767"/>
                <a:gd name="connsiteX3466" fmla="*/ 3098956 w 4177355"/>
                <a:gd name="connsiteY3466" fmla="*/ 2723344 h 3832767"/>
                <a:gd name="connsiteX3467" fmla="*/ 3105211 w 4177355"/>
                <a:gd name="connsiteY3467" fmla="*/ 2715496 h 3832767"/>
                <a:gd name="connsiteX3468" fmla="*/ 3108276 w 4177355"/>
                <a:gd name="connsiteY3468" fmla="*/ 2707402 h 3832767"/>
                <a:gd name="connsiteX3469" fmla="*/ 3108031 w 4177355"/>
                <a:gd name="connsiteY3469" fmla="*/ 2699922 h 3832767"/>
                <a:gd name="connsiteX3470" fmla="*/ 3104352 w 4177355"/>
                <a:gd name="connsiteY3470" fmla="*/ 2694036 h 3832767"/>
                <a:gd name="connsiteX3471" fmla="*/ 3102145 w 4177355"/>
                <a:gd name="connsiteY3471" fmla="*/ 2692564 h 3832767"/>
                <a:gd name="connsiteX3472" fmla="*/ 3099692 w 4177355"/>
                <a:gd name="connsiteY3472" fmla="*/ 2691583 h 3832767"/>
                <a:gd name="connsiteX3473" fmla="*/ 3096994 w 4177355"/>
                <a:gd name="connsiteY3473" fmla="*/ 2690970 h 3832767"/>
                <a:gd name="connsiteX3474" fmla="*/ 3094051 w 4177355"/>
                <a:gd name="connsiteY3474" fmla="*/ 2690847 h 3832767"/>
                <a:gd name="connsiteX3475" fmla="*/ 55060 w 4177355"/>
                <a:gd name="connsiteY3475" fmla="*/ 2731070 h 3832767"/>
                <a:gd name="connsiteX3476" fmla="*/ 53589 w 4177355"/>
                <a:gd name="connsiteY3476" fmla="*/ 2731192 h 3832767"/>
                <a:gd name="connsiteX3477" fmla="*/ 51995 w 4177355"/>
                <a:gd name="connsiteY3477" fmla="*/ 2731683 h 3832767"/>
                <a:gd name="connsiteX3478" fmla="*/ 50278 w 4177355"/>
                <a:gd name="connsiteY3478" fmla="*/ 2732419 h 3832767"/>
                <a:gd name="connsiteX3479" fmla="*/ 48438 w 4177355"/>
                <a:gd name="connsiteY3479" fmla="*/ 2733522 h 3832767"/>
                <a:gd name="connsiteX3480" fmla="*/ 43288 w 4177355"/>
                <a:gd name="connsiteY3480" fmla="*/ 2737446 h 3832767"/>
                <a:gd name="connsiteX3481" fmla="*/ 38751 w 4177355"/>
                <a:gd name="connsiteY3481" fmla="*/ 2742352 h 3832767"/>
                <a:gd name="connsiteX3482" fmla="*/ 35194 w 4177355"/>
                <a:gd name="connsiteY3482" fmla="*/ 2747625 h 3832767"/>
                <a:gd name="connsiteX3483" fmla="*/ 33232 w 4177355"/>
                <a:gd name="connsiteY3483" fmla="*/ 2752775 h 3832767"/>
                <a:gd name="connsiteX3484" fmla="*/ 32987 w 4177355"/>
                <a:gd name="connsiteY3484" fmla="*/ 2755473 h 3832767"/>
                <a:gd name="connsiteX3485" fmla="*/ 33600 w 4177355"/>
                <a:gd name="connsiteY3485" fmla="*/ 2757435 h 3832767"/>
                <a:gd name="connsiteX3486" fmla="*/ 34949 w 4177355"/>
                <a:gd name="connsiteY3486" fmla="*/ 2758661 h 3832767"/>
                <a:gd name="connsiteX3487" fmla="*/ 36911 w 4177355"/>
                <a:gd name="connsiteY3487" fmla="*/ 2759029 h 3832767"/>
                <a:gd name="connsiteX3488" fmla="*/ 38383 w 4177355"/>
                <a:gd name="connsiteY3488" fmla="*/ 2758907 h 3832767"/>
                <a:gd name="connsiteX3489" fmla="*/ 39977 w 4177355"/>
                <a:gd name="connsiteY3489" fmla="*/ 2758416 h 3832767"/>
                <a:gd name="connsiteX3490" fmla="*/ 41694 w 4177355"/>
                <a:gd name="connsiteY3490" fmla="*/ 2757680 h 3832767"/>
                <a:gd name="connsiteX3491" fmla="*/ 43533 w 4177355"/>
                <a:gd name="connsiteY3491" fmla="*/ 2756577 h 3832767"/>
                <a:gd name="connsiteX3492" fmla="*/ 48684 w 4177355"/>
                <a:gd name="connsiteY3492" fmla="*/ 2752652 h 3832767"/>
                <a:gd name="connsiteX3493" fmla="*/ 53221 w 4177355"/>
                <a:gd name="connsiteY3493" fmla="*/ 2747747 h 3832767"/>
                <a:gd name="connsiteX3494" fmla="*/ 56777 w 4177355"/>
                <a:gd name="connsiteY3494" fmla="*/ 2742352 h 3832767"/>
                <a:gd name="connsiteX3495" fmla="*/ 58739 w 4177355"/>
                <a:gd name="connsiteY3495" fmla="*/ 2737201 h 3832767"/>
                <a:gd name="connsiteX3496" fmla="*/ 58984 w 4177355"/>
                <a:gd name="connsiteY3496" fmla="*/ 2734503 h 3832767"/>
                <a:gd name="connsiteX3497" fmla="*/ 58371 w 4177355"/>
                <a:gd name="connsiteY3497" fmla="*/ 2732541 h 3832767"/>
                <a:gd name="connsiteX3498" fmla="*/ 57022 w 4177355"/>
                <a:gd name="connsiteY3498" fmla="*/ 2731437 h 3832767"/>
                <a:gd name="connsiteX3499" fmla="*/ 55060 w 4177355"/>
                <a:gd name="connsiteY3499" fmla="*/ 2731070 h 3832767"/>
                <a:gd name="connsiteX3500" fmla="*/ 45863 w 4177355"/>
                <a:gd name="connsiteY3500" fmla="*/ 2776810 h 3832767"/>
                <a:gd name="connsiteX3501" fmla="*/ 44392 w 4177355"/>
                <a:gd name="connsiteY3501" fmla="*/ 2776933 h 3832767"/>
                <a:gd name="connsiteX3502" fmla="*/ 42675 w 4177355"/>
                <a:gd name="connsiteY3502" fmla="*/ 2777423 h 3832767"/>
                <a:gd name="connsiteX3503" fmla="*/ 40835 w 4177355"/>
                <a:gd name="connsiteY3503" fmla="*/ 2778282 h 3832767"/>
                <a:gd name="connsiteX3504" fmla="*/ 38873 w 4177355"/>
                <a:gd name="connsiteY3504" fmla="*/ 2779385 h 3832767"/>
                <a:gd name="connsiteX3505" fmla="*/ 33723 w 4177355"/>
                <a:gd name="connsiteY3505" fmla="*/ 2783432 h 3832767"/>
                <a:gd name="connsiteX3506" fmla="*/ 29186 w 4177355"/>
                <a:gd name="connsiteY3506" fmla="*/ 2788460 h 3832767"/>
                <a:gd name="connsiteX3507" fmla="*/ 25752 w 4177355"/>
                <a:gd name="connsiteY3507" fmla="*/ 2793855 h 3832767"/>
                <a:gd name="connsiteX3508" fmla="*/ 23913 w 4177355"/>
                <a:gd name="connsiteY3508" fmla="*/ 2799006 h 3832767"/>
                <a:gd name="connsiteX3509" fmla="*/ 23913 w 4177355"/>
                <a:gd name="connsiteY3509" fmla="*/ 2801581 h 3832767"/>
                <a:gd name="connsiteX3510" fmla="*/ 24526 w 4177355"/>
                <a:gd name="connsiteY3510" fmla="*/ 2803421 h 3832767"/>
                <a:gd name="connsiteX3511" fmla="*/ 25875 w 4177355"/>
                <a:gd name="connsiteY3511" fmla="*/ 2804525 h 3832767"/>
                <a:gd name="connsiteX3512" fmla="*/ 27837 w 4177355"/>
                <a:gd name="connsiteY3512" fmla="*/ 2804892 h 3832767"/>
                <a:gd name="connsiteX3513" fmla="*/ 29308 w 4177355"/>
                <a:gd name="connsiteY3513" fmla="*/ 2804770 h 3832767"/>
                <a:gd name="connsiteX3514" fmla="*/ 31025 w 4177355"/>
                <a:gd name="connsiteY3514" fmla="*/ 2804279 h 3832767"/>
                <a:gd name="connsiteX3515" fmla="*/ 32865 w 4177355"/>
                <a:gd name="connsiteY3515" fmla="*/ 2803421 h 3832767"/>
                <a:gd name="connsiteX3516" fmla="*/ 34827 w 4177355"/>
                <a:gd name="connsiteY3516" fmla="*/ 2802317 h 3832767"/>
                <a:gd name="connsiteX3517" fmla="*/ 39977 w 4177355"/>
                <a:gd name="connsiteY3517" fmla="*/ 2798270 h 3832767"/>
                <a:gd name="connsiteX3518" fmla="*/ 44514 w 4177355"/>
                <a:gd name="connsiteY3518" fmla="*/ 2793242 h 3832767"/>
                <a:gd name="connsiteX3519" fmla="*/ 47948 w 4177355"/>
                <a:gd name="connsiteY3519" fmla="*/ 2787847 h 3832767"/>
                <a:gd name="connsiteX3520" fmla="*/ 49787 w 4177355"/>
                <a:gd name="connsiteY3520" fmla="*/ 2782819 h 3832767"/>
                <a:gd name="connsiteX3521" fmla="*/ 49910 w 4177355"/>
                <a:gd name="connsiteY3521" fmla="*/ 2780244 h 3832767"/>
                <a:gd name="connsiteX3522" fmla="*/ 49297 w 4177355"/>
                <a:gd name="connsiteY3522" fmla="*/ 2778404 h 3832767"/>
                <a:gd name="connsiteX3523" fmla="*/ 47948 w 4177355"/>
                <a:gd name="connsiteY3523" fmla="*/ 2777301 h 3832767"/>
                <a:gd name="connsiteX3524" fmla="*/ 45986 w 4177355"/>
                <a:gd name="connsiteY3524" fmla="*/ 2776933 h 3832767"/>
                <a:gd name="connsiteX3525" fmla="*/ 3018389 w 4177355"/>
                <a:gd name="connsiteY3525" fmla="*/ 2760746 h 3832767"/>
                <a:gd name="connsiteX3526" fmla="*/ 3013239 w 4177355"/>
                <a:gd name="connsiteY3526" fmla="*/ 2761359 h 3832767"/>
                <a:gd name="connsiteX3527" fmla="*/ 3007966 w 4177355"/>
                <a:gd name="connsiteY3527" fmla="*/ 2763076 h 3832767"/>
                <a:gd name="connsiteX3528" fmla="*/ 3002693 w 4177355"/>
                <a:gd name="connsiteY3528" fmla="*/ 2765896 h 3832767"/>
                <a:gd name="connsiteX3529" fmla="*/ 2997665 w 4177355"/>
                <a:gd name="connsiteY3529" fmla="*/ 2769820 h 3832767"/>
                <a:gd name="connsiteX3530" fmla="*/ 2991288 w 4177355"/>
                <a:gd name="connsiteY3530" fmla="*/ 2777423 h 3832767"/>
                <a:gd name="connsiteX3531" fmla="*/ 2987855 w 4177355"/>
                <a:gd name="connsiteY3531" fmla="*/ 2785517 h 3832767"/>
                <a:gd name="connsiteX3532" fmla="*/ 2987732 w 4177355"/>
                <a:gd name="connsiteY3532" fmla="*/ 2793120 h 3832767"/>
                <a:gd name="connsiteX3533" fmla="*/ 2991043 w 4177355"/>
                <a:gd name="connsiteY3533" fmla="*/ 2799251 h 3832767"/>
                <a:gd name="connsiteX3534" fmla="*/ 2993250 w 4177355"/>
                <a:gd name="connsiteY3534" fmla="*/ 2800968 h 3832767"/>
                <a:gd name="connsiteX3535" fmla="*/ 2995825 w 4177355"/>
                <a:gd name="connsiteY3535" fmla="*/ 2802195 h 3832767"/>
                <a:gd name="connsiteX3536" fmla="*/ 2998646 w 4177355"/>
                <a:gd name="connsiteY3536" fmla="*/ 2802930 h 3832767"/>
                <a:gd name="connsiteX3537" fmla="*/ 3001712 w 4177355"/>
                <a:gd name="connsiteY3537" fmla="*/ 2803175 h 3832767"/>
                <a:gd name="connsiteX3538" fmla="*/ 3006862 w 4177355"/>
                <a:gd name="connsiteY3538" fmla="*/ 2802562 h 3832767"/>
                <a:gd name="connsiteX3539" fmla="*/ 3012258 w 4177355"/>
                <a:gd name="connsiteY3539" fmla="*/ 2800845 h 3832767"/>
                <a:gd name="connsiteX3540" fmla="*/ 3017531 w 4177355"/>
                <a:gd name="connsiteY3540" fmla="*/ 2798025 h 3832767"/>
                <a:gd name="connsiteX3541" fmla="*/ 3022558 w 4177355"/>
                <a:gd name="connsiteY3541" fmla="*/ 2794224 h 3832767"/>
                <a:gd name="connsiteX3542" fmla="*/ 3029058 w 4177355"/>
                <a:gd name="connsiteY3542" fmla="*/ 2786498 h 3832767"/>
                <a:gd name="connsiteX3543" fmla="*/ 3032491 w 4177355"/>
                <a:gd name="connsiteY3543" fmla="*/ 2778282 h 3832767"/>
                <a:gd name="connsiteX3544" fmla="*/ 3032491 w 4177355"/>
                <a:gd name="connsiteY3544" fmla="*/ 2770679 h 3832767"/>
                <a:gd name="connsiteX3545" fmla="*/ 3029058 w 4177355"/>
                <a:gd name="connsiteY3545" fmla="*/ 2764547 h 3832767"/>
                <a:gd name="connsiteX3546" fmla="*/ 3026850 w 4177355"/>
                <a:gd name="connsiteY3546" fmla="*/ 2762830 h 3832767"/>
                <a:gd name="connsiteX3547" fmla="*/ 3024275 w 4177355"/>
                <a:gd name="connsiteY3547" fmla="*/ 2761604 h 3832767"/>
                <a:gd name="connsiteX3548" fmla="*/ 3021455 w 4177355"/>
                <a:gd name="connsiteY3548" fmla="*/ 2760869 h 3832767"/>
                <a:gd name="connsiteX3549" fmla="*/ 3018389 w 4177355"/>
                <a:gd name="connsiteY3549" fmla="*/ 2760623 h 3832767"/>
                <a:gd name="connsiteX3550" fmla="*/ 38260 w 4177355"/>
                <a:gd name="connsiteY3550" fmla="*/ 2822428 h 3832767"/>
                <a:gd name="connsiteX3551" fmla="*/ 36666 w 4177355"/>
                <a:gd name="connsiteY3551" fmla="*/ 2822551 h 3832767"/>
                <a:gd name="connsiteX3552" fmla="*/ 34827 w 4177355"/>
                <a:gd name="connsiteY3552" fmla="*/ 2823041 h 3832767"/>
                <a:gd name="connsiteX3553" fmla="*/ 32865 w 4177355"/>
                <a:gd name="connsiteY3553" fmla="*/ 2823900 h 3832767"/>
                <a:gd name="connsiteX3554" fmla="*/ 30657 w 4177355"/>
                <a:gd name="connsiteY3554" fmla="*/ 2825126 h 3832767"/>
                <a:gd name="connsiteX3555" fmla="*/ 25507 w 4177355"/>
                <a:gd name="connsiteY3555" fmla="*/ 2829295 h 3832767"/>
                <a:gd name="connsiteX3556" fmla="*/ 20970 w 4177355"/>
                <a:gd name="connsiteY3556" fmla="*/ 2834446 h 3832767"/>
                <a:gd name="connsiteX3557" fmla="*/ 17659 w 4177355"/>
                <a:gd name="connsiteY3557" fmla="*/ 2839841 h 3832767"/>
                <a:gd name="connsiteX3558" fmla="*/ 15942 w 4177355"/>
                <a:gd name="connsiteY3558" fmla="*/ 2844992 h 3832767"/>
                <a:gd name="connsiteX3559" fmla="*/ 15942 w 4177355"/>
                <a:gd name="connsiteY3559" fmla="*/ 2847445 h 3832767"/>
                <a:gd name="connsiteX3560" fmla="*/ 16555 w 4177355"/>
                <a:gd name="connsiteY3560" fmla="*/ 2849284 h 3832767"/>
                <a:gd name="connsiteX3561" fmla="*/ 17904 w 4177355"/>
                <a:gd name="connsiteY3561" fmla="*/ 2850388 h 3832767"/>
                <a:gd name="connsiteX3562" fmla="*/ 19743 w 4177355"/>
                <a:gd name="connsiteY3562" fmla="*/ 2850756 h 3832767"/>
                <a:gd name="connsiteX3563" fmla="*/ 21337 w 4177355"/>
                <a:gd name="connsiteY3563" fmla="*/ 2850633 h 3832767"/>
                <a:gd name="connsiteX3564" fmla="*/ 23177 w 4177355"/>
                <a:gd name="connsiteY3564" fmla="*/ 2850143 h 3832767"/>
                <a:gd name="connsiteX3565" fmla="*/ 25139 w 4177355"/>
                <a:gd name="connsiteY3565" fmla="*/ 2849284 h 3832767"/>
                <a:gd name="connsiteX3566" fmla="*/ 27224 w 4177355"/>
                <a:gd name="connsiteY3566" fmla="*/ 2848058 h 3832767"/>
                <a:gd name="connsiteX3567" fmla="*/ 32497 w 4177355"/>
                <a:gd name="connsiteY3567" fmla="*/ 2843766 h 3832767"/>
                <a:gd name="connsiteX3568" fmla="*/ 37034 w 4177355"/>
                <a:gd name="connsiteY3568" fmla="*/ 2838615 h 3832767"/>
                <a:gd name="connsiteX3569" fmla="*/ 40345 w 4177355"/>
                <a:gd name="connsiteY3569" fmla="*/ 2833097 h 3832767"/>
                <a:gd name="connsiteX3570" fmla="*/ 42062 w 4177355"/>
                <a:gd name="connsiteY3570" fmla="*/ 2827947 h 3832767"/>
                <a:gd name="connsiteX3571" fmla="*/ 42062 w 4177355"/>
                <a:gd name="connsiteY3571" fmla="*/ 2825494 h 3832767"/>
                <a:gd name="connsiteX3572" fmla="*/ 41449 w 4177355"/>
                <a:gd name="connsiteY3572" fmla="*/ 2823777 h 3832767"/>
                <a:gd name="connsiteX3573" fmla="*/ 40100 w 4177355"/>
                <a:gd name="connsiteY3573" fmla="*/ 2822673 h 3832767"/>
                <a:gd name="connsiteX3574" fmla="*/ 38260 w 4177355"/>
                <a:gd name="connsiteY3574" fmla="*/ 2822305 h 3832767"/>
                <a:gd name="connsiteX3575" fmla="*/ 2941378 w 4177355"/>
                <a:gd name="connsiteY3575" fmla="*/ 2829541 h 3832767"/>
                <a:gd name="connsiteX3576" fmla="*/ 2936473 w 4177355"/>
                <a:gd name="connsiteY3576" fmla="*/ 2830031 h 3832767"/>
                <a:gd name="connsiteX3577" fmla="*/ 2931322 w 4177355"/>
                <a:gd name="connsiteY3577" fmla="*/ 2831625 h 3832767"/>
                <a:gd name="connsiteX3578" fmla="*/ 2926172 w 4177355"/>
                <a:gd name="connsiteY3578" fmla="*/ 2834201 h 3832767"/>
                <a:gd name="connsiteX3579" fmla="*/ 2921267 w 4177355"/>
                <a:gd name="connsiteY3579" fmla="*/ 2837880 h 3832767"/>
                <a:gd name="connsiteX3580" fmla="*/ 2914645 w 4177355"/>
                <a:gd name="connsiteY3580" fmla="*/ 2845483 h 3832767"/>
                <a:gd name="connsiteX3581" fmla="*/ 2910966 w 4177355"/>
                <a:gd name="connsiteY3581" fmla="*/ 2853698 h 3832767"/>
                <a:gd name="connsiteX3582" fmla="*/ 2910476 w 4177355"/>
                <a:gd name="connsiteY3582" fmla="*/ 2861547 h 3832767"/>
                <a:gd name="connsiteX3583" fmla="*/ 2913419 w 4177355"/>
                <a:gd name="connsiteY3583" fmla="*/ 2868046 h 3832767"/>
                <a:gd name="connsiteX3584" fmla="*/ 2915626 w 4177355"/>
                <a:gd name="connsiteY3584" fmla="*/ 2870008 h 3832767"/>
                <a:gd name="connsiteX3585" fmla="*/ 2918201 w 4177355"/>
                <a:gd name="connsiteY3585" fmla="*/ 2871357 h 3832767"/>
                <a:gd name="connsiteX3586" fmla="*/ 2921144 w 4177355"/>
                <a:gd name="connsiteY3586" fmla="*/ 2872216 h 3832767"/>
                <a:gd name="connsiteX3587" fmla="*/ 2924333 w 4177355"/>
                <a:gd name="connsiteY3587" fmla="*/ 2872461 h 3832767"/>
                <a:gd name="connsiteX3588" fmla="*/ 2929361 w 4177355"/>
                <a:gd name="connsiteY3588" fmla="*/ 2871970 h 3832767"/>
                <a:gd name="connsiteX3589" fmla="*/ 2934511 w 4177355"/>
                <a:gd name="connsiteY3589" fmla="*/ 2870376 h 3832767"/>
                <a:gd name="connsiteX3590" fmla="*/ 2939661 w 4177355"/>
                <a:gd name="connsiteY3590" fmla="*/ 2867678 h 3832767"/>
                <a:gd name="connsiteX3591" fmla="*/ 2944689 w 4177355"/>
                <a:gd name="connsiteY3591" fmla="*/ 2863999 h 3832767"/>
                <a:gd name="connsiteX3592" fmla="*/ 2951311 w 4177355"/>
                <a:gd name="connsiteY3592" fmla="*/ 2856396 h 3832767"/>
                <a:gd name="connsiteX3593" fmla="*/ 2954990 w 4177355"/>
                <a:gd name="connsiteY3593" fmla="*/ 2848180 h 3832767"/>
                <a:gd name="connsiteX3594" fmla="*/ 2955480 w 4177355"/>
                <a:gd name="connsiteY3594" fmla="*/ 2840455 h 3832767"/>
                <a:gd name="connsiteX3595" fmla="*/ 2952415 w 4177355"/>
                <a:gd name="connsiteY3595" fmla="*/ 2834078 h 3832767"/>
                <a:gd name="connsiteX3596" fmla="*/ 2950207 w 4177355"/>
                <a:gd name="connsiteY3596" fmla="*/ 2832116 h 3832767"/>
                <a:gd name="connsiteX3597" fmla="*/ 2947632 w 4177355"/>
                <a:gd name="connsiteY3597" fmla="*/ 2830767 h 3832767"/>
                <a:gd name="connsiteX3598" fmla="*/ 2944689 w 4177355"/>
                <a:gd name="connsiteY3598" fmla="*/ 2829908 h 3832767"/>
                <a:gd name="connsiteX3599" fmla="*/ 2941501 w 4177355"/>
                <a:gd name="connsiteY3599" fmla="*/ 2829663 h 3832767"/>
                <a:gd name="connsiteX3600" fmla="*/ 32129 w 4177355"/>
                <a:gd name="connsiteY3600" fmla="*/ 2867556 h 3832767"/>
                <a:gd name="connsiteX3601" fmla="*/ 30412 w 4177355"/>
                <a:gd name="connsiteY3601" fmla="*/ 2867678 h 3832767"/>
                <a:gd name="connsiteX3602" fmla="*/ 28450 w 4177355"/>
                <a:gd name="connsiteY3602" fmla="*/ 2868291 h 3832767"/>
                <a:gd name="connsiteX3603" fmla="*/ 26365 w 4177355"/>
                <a:gd name="connsiteY3603" fmla="*/ 2869273 h 3832767"/>
                <a:gd name="connsiteX3604" fmla="*/ 24158 w 4177355"/>
                <a:gd name="connsiteY3604" fmla="*/ 2870621 h 3832767"/>
                <a:gd name="connsiteX3605" fmla="*/ 18885 w 4177355"/>
                <a:gd name="connsiteY3605" fmla="*/ 2875036 h 3832767"/>
                <a:gd name="connsiteX3606" fmla="*/ 14348 w 4177355"/>
                <a:gd name="connsiteY3606" fmla="*/ 2880309 h 3832767"/>
                <a:gd name="connsiteX3607" fmla="*/ 11037 w 4177355"/>
                <a:gd name="connsiteY3607" fmla="*/ 2885827 h 3832767"/>
                <a:gd name="connsiteX3608" fmla="*/ 9442 w 4177355"/>
                <a:gd name="connsiteY3608" fmla="*/ 2890855 h 3832767"/>
                <a:gd name="connsiteX3609" fmla="*/ 9442 w 4177355"/>
                <a:gd name="connsiteY3609" fmla="*/ 2893185 h 3832767"/>
                <a:gd name="connsiteX3610" fmla="*/ 10178 w 4177355"/>
                <a:gd name="connsiteY3610" fmla="*/ 2894902 h 3832767"/>
                <a:gd name="connsiteX3611" fmla="*/ 11527 w 4177355"/>
                <a:gd name="connsiteY3611" fmla="*/ 2896006 h 3832767"/>
                <a:gd name="connsiteX3612" fmla="*/ 13367 w 4177355"/>
                <a:gd name="connsiteY3612" fmla="*/ 2896373 h 3832767"/>
                <a:gd name="connsiteX3613" fmla="*/ 15083 w 4177355"/>
                <a:gd name="connsiteY3613" fmla="*/ 2896251 h 3832767"/>
                <a:gd name="connsiteX3614" fmla="*/ 17045 w 4177355"/>
                <a:gd name="connsiteY3614" fmla="*/ 2895638 h 3832767"/>
                <a:gd name="connsiteX3615" fmla="*/ 19130 w 4177355"/>
                <a:gd name="connsiteY3615" fmla="*/ 2894657 h 3832767"/>
                <a:gd name="connsiteX3616" fmla="*/ 21337 w 4177355"/>
                <a:gd name="connsiteY3616" fmla="*/ 2893308 h 3832767"/>
                <a:gd name="connsiteX3617" fmla="*/ 26610 w 4177355"/>
                <a:gd name="connsiteY3617" fmla="*/ 2888893 h 3832767"/>
                <a:gd name="connsiteX3618" fmla="*/ 31148 w 4177355"/>
                <a:gd name="connsiteY3618" fmla="*/ 2883620 h 3832767"/>
                <a:gd name="connsiteX3619" fmla="*/ 34459 w 4177355"/>
                <a:gd name="connsiteY3619" fmla="*/ 2878102 h 3832767"/>
                <a:gd name="connsiteX3620" fmla="*/ 36053 w 4177355"/>
                <a:gd name="connsiteY3620" fmla="*/ 2873074 h 3832767"/>
                <a:gd name="connsiteX3621" fmla="*/ 36053 w 4177355"/>
                <a:gd name="connsiteY3621" fmla="*/ 2870744 h 3832767"/>
                <a:gd name="connsiteX3622" fmla="*/ 35317 w 4177355"/>
                <a:gd name="connsiteY3622" fmla="*/ 2869027 h 3832767"/>
                <a:gd name="connsiteX3623" fmla="*/ 33968 w 4177355"/>
                <a:gd name="connsiteY3623" fmla="*/ 2868046 h 3832767"/>
                <a:gd name="connsiteX3624" fmla="*/ 32129 w 4177355"/>
                <a:gd name="connsiteY3624" fmla="*/ 2867678 h 3832767"/>
                <a:gd name="connsiteX3625" fmla="*/ 2862896 w 4177355"/>
                <a:gd name="connsiteY3625" fmla="*/ 2896619 h 3832767"/>
                <a:gd name="connsiteX3626" fmla="*/ 2858236 w 4177355"/>
                <a:gd name="connsiteY3626" fmla="*/ 2897109 h 3832767"/>
                <a:gd name="connsiteX3627" fmla="*/ 2853331 w 4177355"/>
                <a:gd name="connsiteY3627" fmla="*/ 2898581 h 3832767"/>
                <a:gd name="connsiteX3628" fmla="*/ 2848426 w 4177355"/>
                <a:gd name="connsiteY3628" fmla="*/ 2901033 h 3832767"/>
                <a:gd name="connsiteX3629" fmla="*/ 2843643 w 4177355"/>
                <a:gd name="connsiteY3629" fmla="*/ 2904467 h 3832767"/>
                <a:gd name="connsiteX3630" fmla="*/ 2836776 w 4177355"/>
                <a:gd name="connsiteY3630" fmla="*/ 2911947 h 3832767"/>
                <a:gd name="connsiteX3631" fmla="*/ 2832729 w 4177355"/>
                <a:gd name="connsiteY3631" fmla="*/ 2920164 h 3832767"/>
                <a:gd name="connsiteX3632" fmla="*/ 2831871 w 4177355"/>
                <a:gd name="connsiteY3632" fmla="*/ 2928134 h 3832767"/>
                <a:gd name="connsiteX3633" fmla="*/ 2834446 w 4177355"/>
                <a:gd name="connsiteY3633" fmla="*/ 2934879 h 3832767"/>
                <a:gd name="connsiteX3634" fmla="*/ 2836653 w 4177355"/>
                <a:gd name="connsiteY3634" fmla="*/ 2936964 h 3832767"/>
                <a:gd name="connsiteX3635" fmla="*/ 2839228 w 4177355"/>
                <a:gd name="connsiteY3635" fmla="*/ 2938558 h 3832767"/>
                <a:gd name="connsiteX3636" fmla="*/ 2842294 w 4177355"/>
                <a:gd name="connsiteY3636" fmla="*/ 2939539 h 3832767"/>
                <a:gd name="connsiteX3637" fmla="*/ 2845605 w 4177355"/>
                <a:gd name="connsiteY3637" fmla="*/ 2939907 h 3832767"/>
                <a:gd name="connsiteX3638" fmla="*/ 2850388 w 4177355"/>
                <a:gd name="connsiteY3638" fmla="*/ 2939416 h 3832767"/>
                <a:gd name="connsiteX3639" fmla="*/ 2855293 w 4177355"/>
                <a:gd name="connsiteY3639" fmla="*/ 2937945 h 3832767"/>
                <a:gd name="connsiteX3640" fmla="*/ 2860321 w 4177355"/>
                <a:gd name="connsiteY3640" fmla="*/ 2935492 h 3832767"/>
                <a:gd name="connsiteX3641" fmla="*/ 2865226 w 4177355"/>
                <a:gd name="connsiteY3641" fmla="*/ 2932059 h 3832767"/>
                <a:gd name="connsiteX3642" fmla="*/ 2872093 w 4177355"/>
                <a:gd name="connsiteY3642" fmla="*/ 2924456 h 3832767"/>
                <a:gd name="connsiteX3643" fmla="*/ 2876017 w 4177355"/>
                <a:gd name="connsiteY3643" fmla="*/ 2916239 h 3832767"/>
                <a:gd name="connsiteX3644" fmla="*/ 2876753 w 4177355"/>
                <a:gd name="connsiteY3644" fmla="*/ 2908391 h 3832767"/>
                <a:gd name="connsiteX3645" fmla="*/ 2874055 w 4177355"/>
                <a:gd name="connsiteY3645" fmla="*/ 2901769 h 3832767"/>
                <a:gd name="connsiteX3646" fmla="*/ 2871848 w 4177355"/>
                <a:gd name="connsiteY3646" fmla="*/ 2899684 h 3832767"/>
                <a:gd name="connsiteX3647" fmla="*/ 2869150 w 4177355"/>
                <a:gd name="connsiteY3647" fmla="*/ 2898213 h 3832767"/>
                <a:gd name="connsiteX3648" fmla="*/ 2866084 w 4177355"/>
                <a:gd name="connsiteY3648" fmla="*/ 2897232 h 3832767"/>
                <a:gd name="connsiteX3649" fmla="*/ 2862773 w 4177355"/>
                <a:gd name="connsiteY3649" fmla="*/ 2896864 h 3832767"/>
                <a:gd name="connsiteX3650" fmla="*/ 27592 w 4177355"/>
                <a:gd name="connsiteY3650" fmla="*/ 2912438 h 3832767"/>
                <a:gd name="connsiteX3651" fmla="*/ 25752 w 4177355"/>
                <a:gd name="connsiteY3651" fmla="*/ 2912683 h 3832767"/>
                <a:gd name="connsiteX3652" fmla="*/ 23667 w 4177355"/>
                <a:gd name="connsiteY3652" fmla="*/ 2913296 h 3832767"/>
                <a:gd name="connsiteX3653" fmla="*/ 21460 w 4177355"/>
                <a:gd name="connsiteY3653" fmla="*/ 2914400 h 3832767"/>
                <a:gd name="connsiteX3654" fmla="*/ 19007 w 4177355"/>
                <a:gd name="connsiteY3654" fmla="*/ 2915871 h 3832767"/>
                <a:gd name="connsiteX3655" fmla="*/ 13734 w 4177355"/>
                <a:gd name="connsiteY3655" fmla="*/ 2920409 h 3832767"/>
                <a:gd name="connsiteX3656" fmla="*/ 9320 w 4177355"/>
                <a:gd name="connsiteY3656" fmla="*/ 2925804 h 3832767"/>
                <a:gd name="connsiteX3657" fmla="*/ 6131 w 4177355"/>
                <a:gd name="connsiteY3657" fmla="*/ 2931323 h 3832767"/>
                <a:gd name="connsiteX3658" fmla="*/ 4660 w 4177355"/>
                <a:gd name="connsiteY3658" fmla="*/ 2936473 h 3832767"/>
                <a:gd name="connsiteX3659" fmla="*/ 4660 w 4177355"/>
                <a:gd name="connsiteY3659" fmla="*/ 2938681 h 3832767"/>
                <a:gd name="connsiteX3660" fmla="*/ 5396 w 4177355"/>
                <a:gd name="connsiteY3660" fmla="*/ 2940274 h 3832767"/>
                <a:gd name="connsiteX3661" fmla="*/ 6622 w 4177355"/>
                <a:gd name="connsiteY3661" fmla="*/ 2941256 h 3832767"/>
                <a:gd name="connsiteX3662" fmla="*/ 8339 w 4177355"/>
                <a:gd name="connsiteY3662" fmla="*/ 2941624 h 3832767"/>
                <a:gd name="connsiteX3663" fmla="*/ 10178 w 4177355"/>
                <a:gd name="connsiteY3663" fmla="*/ 2941501 h 3832767"/>
                <a:gd name="connsiteX3664" fmla="*/ 12263 w 4177355"/>
                <a:gd name="connsiteY3664" fmla="*/ 2940888 h 3832767"/>
                <a:gd name="connsiteX3665" fmla="*/ 14470 w 4177355"/>
                <a:gd name="connsiteY3665" fmla="*/ 2939784 h 3832767"/>
                <a:gd name="connsiteX3666" fmla="*/ 16923 w 4177355"/>
                <a:gd name="connsiteY3666" fmla="*/ 2938313 h 3832767"/>
                <a:gd name="connsiteX3667" fmla="*/ 22196 w 4177355"/>
                <a:gd name="connsiteY3667" fmla="*/ 2933775 h 3832767"/>
                <a:gd name="connsiteX3668" fmla="*/ 26610 w 4177355"/>
                <a:gd name="connsiteY3668" fmla="*/ 2928379 h 3832767"/>
                <a:gd name="connsiteX3669" fmla="*/ 29799 w 4177355"/>
                <a:gd name="connsiteY3669" fmla="*/ 2922861 h 3832767"/>
                <a:gd name="connsiteX3670" fmla="*/ 31270 w 4177355"/>
                <a:gd name="connsiteY3670" fmla="*/ 2917711 h 3832767"/>
                <a:gd name="connsiteX3671" fmla="*/ 31270 w 4177355"/>
                <a:gd name="connsiteY3671" fmla="*/ 2915504 h 3832767"/>
                <a:gd name="connsiteX3672" fmla="*/ 30535 w 4177355"/>
                <a:gd name="connsiteY3672" fmla="*/ 2913909 h 3832767"/>
                <a:gd name="connsiteX3673" fmla="*/ 29186 w 4177355"/>
                <a:gd name="connsiteY3673" fmla="*/ 2912928 h 3832767"/>
                <a:gd name="connsiteX3674" fmla="*/ 27346 w 4177355"/>
                <a:gd name="connsiteY3674" fmla="*/ 2912561 h 3832767"/>
                <a:gd name="connsiteX3675" fmla="*/ 2783310 w 4177355"/>
                <a:gd name="connsiteY3675" fmla="*/ 2961980 h 3832767"/>
                <a:gd name="connsiteX3676" fmla="*/ 2778772 w 4177355"/>
                <a:gd name="connsiteY3676" fmla="*/ 2962348 h 3832767"/>
                <a:gd name="connsiteX3677" fmla="*/ 2774112 w 4177355"/>
                <a:gd name="connsiteY3677" fmla="*/ 2963697 h 3832767"/>
                <a:gd name="connsiteX3678" fmla="*/ 2769330 w 4177355"/>
                <a:gd name="connsiteY3678" fmla="*/ 2966027 h 3832767"/>
                <a:gd name="connsiteX3679" fmla="*/ 2764670 w 4177355"/>
                <a:gd name="connsiteY3679" fmla="*/ 2969215 h 3832767"/>
                <a:gd name="connsiteX3680" fmla="*/ 2757680 w 4177355"/>
                <a:gd name="connsiteY3680" fmla="*/ 2976573 h 3832767"/>
                <a:gd name="connsiteX3681" fmla="*/ 2753388 w 4177355"/>
                <a:gd name="connsiteY3681" fmla="*/ 2984789 h 3832767"/>
                <a:gd name="connsiteX3682" fmla="*/ 2752162 w 4177355"/>
                <a:gd name="connsiteY3682" fmla="*/ 2992760 h 3832767"/>
                <a:gd name="connsiteX3683" fmla="*/ 2754369 w 4177355"/>
                <a:gd name="connsiteY3683" fmla="*/ 2999627 h 3832767"/>
                <a:gd name="connsiteX3684" fmla="*/ 2756454 w 4177355"/>
                <a:gd name="connsiteY3684" fmla="*/ 3001957 h 3832767"/>
                <a:gd name="connsiteX3685" fmla="*/ 2759152 w 4177355"/>
                <a:gd name="connsiteY3685" fmla="*/ 3003674 h 3832767"/>
                <a:gd name="connsiteX3686" fmla="*/ 2762217 w 4177355"/>
                <a:gd name="connsiteY3686" fmla="*/ 3004777 h 3832767"/>
                <a:gd name="connsiteX3687" fmla="*/ 2765651 w 4177355"/>
                <a:gd name="connsiteY3687" fmla="*/ 3005145 h 3832767"/>
                <a:gd name="connsiteX3688" fmla="*/ 2770188 w 4177355"/>
                <a:gd name="connsiteY3688" fmla="*/ 3004777 h 3832767"/>
                <a:gd name="connsiteX3689" fmla="*/ 2774971 w 4177355"/>
                <a:gd name="connsiteY3689" fmla="*/ 3003429 h 3832767"/>
                <a:gd name="connsiteX3690" fmla="*/ 2779753 w 4177355"/>
                <a:gd name="connsiteY3690" fmla="*/ 3001099 h 3832767"/>
                <a:gd name="connsiteX3691" fmla="*/ 2784413 w 4177355"/>
                <a:gd name="connsiteY3691" fmla="*/ 2997910 h 3832767"/>
                <a:gd name="connsiteX3692" fmla="*/ 2791525 w 4177355"/>
                <a:gd name="connsiteY3692" fmla="*/ 2990430 h 3832767"/>
                <a:gd name="connsiteX3693" fmla="*/ 2795818 w 4177355"/>
                <a:gd name="connsiteY3693" fmla="*/ 2982214 h 3832767"/>
                <a:gd name="connsiteX3694" fmla="*/ 2796921 w 4177355"/>
                <a:gd name="connsiteY3694" fmla="*/ 2974120 h 3832767"/>
                <a:gd name="connsiteX3695" fmla="*/ 2794591 w 4177355"/>
                <a:gd name="connsiteY3695" fmla="*/ 2967253 h 3832767"/>
                <a:gd name="connsiteX3696" fmla="*/ 2792384 w 4177355"/>
                <a:gd name="connsiteY3696" fmla="*/ 2964923 h 3832767"/>
                <a:gd name="connsiteX3697" fmla="*/ 2789686 w 4177355"/>
                <a:gd name="connsiteY3697" fmla="*/ 2963206 h 3832767"/>
                <a:gd name="connsiteX3698" fmla="*/ 2786620 w 4177355"/>
                <a:gd name="connsiteY3698" fmla="*/ 2962225 h 3832767"/>
                <a:gd name="connsiteX3699" fmla="*/ 2783187 w 4177355"/>
                <a:gd name="connsiteY3699" fmla="*/ 2961857 h 3832767"/>
                <a:gd name="connsiteX3700" fmla="*/ 24526 w 4177355"/>
                <a:gd name="connsiteY3700" fmla="*/ 2956829 h 3832767"/>
                <a:gd name="connsiteX3701" fmla="*/ 22686 w 4177355"/>
                <a:gd name="connsiteY3701" fmla="*/ 2957075 h 3832767"/>
                <a:gd name="connsiteX3702" fmla="*/ 20602 w 4177355"/>
                <a:gd name="connsiteY3702" fmla="*/ 2957811 h 3832767"/>
                <a:gd name="connsiteX3703" fmla="*/ 18272 w 4177355"/>
                <a:gd name="connsiteY3703" fmla="*/ 2959037 h 3832767"/>
                <a:gd name="connsiteX3704" fmla="*/ 15696 w 4177355"/>
                <a:gd name="connsiteY3704" fmla="*/ 2960754 h 3832767"/>
                <a:gd name="connsiteX3705" fmla="*/ 10423 w 4177355"/>
                <a:gd name="connsiteY3705" fmla="*/ 2965414 h 3832767"/>
                <a:gd name="connsiteX3706" fmla="*/ 6009 w 4177355"/>
                <a:gd name="connsiteY3706" fmla="*/ 2970932 h 3832767"/>
                <a:gd name="connsiteX3707" fmla="*/ 2943 w 4177355"/>
                <a:gd name="connsiteY3707" fmla="*/ 2976573 h 3832767"/>
                <a:gd name="connsiteX3708" fmla="*/ 1717 w 4177355"/>
                <a:gd name="connsiteY3708" fmla="*/ 2981601 h 3832767"/>
                <a:gd name="connsiteX3709" fmla="*/ 1839 w 4177355"/>
                <a:gd name="connsiteY3709" fmla="*/ 2983808 h 3832767"/>
                <a:gd name="connsiteX3710" fmla="*/ 2575 w 4177355"/>
                <a:gd name="connsiteY3710" fmla="*/ 2985402 h 3832767"/>
                <a:gd name="connsiteX3711" fmla="*/ 3801 w 4177355"/>
                <a:gd name="connsiteY3711" fmla="*/ 2986383 h 3832767"/>
                <a:gd name="connsiteX3712" fmla="*/ 5518 w 4177355"/>
                <a:gd name="connsiteY3712" fmla="*/ 2986751 h 3832767"/>
                <a:gd name="connsiteX3713" fmla="*/ 7358 w 4177355"/>
                <a:gd name="connsiteY3713" fmla="*/ 2986506 h 3832767"/>
                <a:gd name="connsiteX3714" fmla="*/ 9442 w 4177355"/>
                <a:gd name="connsiteY3714" fmla="*/ 2985892 h 3832767"/>
                <a:gd name="connsiteX3715" fmla="*/ 11772 w 4177355"/>
                <a:gd name="connsiteY3715" fmla="*/ 2984789 h 3832767"/>
                <a:gd name="connsiteX3716" fmla="*/ 14348 w 4177355"/>
                <a:gd name="connsiteY3716" fmla="*/ 2983195 h 3832767"/>
                <a:gd name="connsiteX3717" fmla="*/ 19621 w 4177355"/>
                <a:gd name="connsiteY3717" fmla="*/ 2978535 h 3832767"/>
                <a:gd name="connsiteX3718" fmla="*/ 24035 w 4177355"/>
                <a:gd name="connsiteY3718" fmla="*/ 2973017 h 3832767"/>
                <a:gd name="connsiteX3719" fmla="*/ 27101 w 4177355"/>
                <a:gd name="connsiteY3719" fmla="*/ 2967376 h 3832767"/>
                <a:gd name="connsiteX3720" fmla="*/ 28450 w 4177355"/>
                <a:gd name="connsiteY3720" fmla="*/ 2962225 h 3832767"/>
                <a:gd name="connsiteX3721" fmla="*/ 28205 w 4177355"/>
                <a:gd name="connsiteY3721" fmla="*/ 2960141 h 3832767"/>
                <a:gd name="connsiteX3722" fmla="*/ 27469 w 4177355"/>
                <a:gd name="connsiteY3722" fmla="*/ 2958546 h 3832767"/>
                <a:gd name="connsiteX3723" fmla="*/ 26243 w 4177355"/>
                <a:gd name="connsiteY3723" fmla="*/ 2957565 h 3832767"/>
                <a:gd name="connsiteX3724" fmla="*/ 24526 w 4177355"/>
                <a:gd name="connsiteY3724" fmla="*/ 2957197 h 3832767"/>
                <a:gd name="connsiteX3725" fmla="*/ 2702497 w 4177355"/>
                <a:gd name="connsiteY3725" fmla="*/ 3025502 h 3832767"/>
                <a:gd name="connsiteX3726" fmla="*/ 2698205 w 4177355"/>
                <a:gd name="connsiteY3726" fmla="*/ 3025870 h 3832767"/>
                <a:gd name="connsiteX3727" fmla="*/ 2693668 w 4177355"/>
                <a:gd name="connsiteY3727" fmla="*/ 3027096 h 3832767"/>
                <a:gd name="connsiteX3728" fmla="*/ 2689008 w 4177355"/>
                <a:gd name="connsiteY3728" fmla="*/ 3029180 h 3832767"/>
                <a:gd name="connsiteX3729" fmla="*/ 2684470 w 4177355"/>
                <a:gd name="connsiteY3729" fmla="*/ 3032246 h 3832767"/>
                <a:gd name="connsiteX3730" fmla="*/ 2677358 w 4177355"/>
                <a:gd name="connsiteY3730" fmla="*/ 3039482 h 3832767"/>
                <a:gd name="connsiteX3731" fmla="*/ 2672821 w 4177355"/>
                <a:gd name="connsiteY3731" fmla="*/ 3047698 h 3832767"/>
                <a:gd name="connsiteX3732" fmla="*/ 2671349 w 4177355"/>
                <a:gd name="connsiteY3732" fmla="*/ 3055791 h 3832767"/>
                <a:gd name="connsiteX3733" fmla="*/ 2673189 w 4177355"/>
                <a:gd name="connsiteY3733" fmla="*/ 3062903 h 3832767"/>
                <a:gd name="connsiteX3734" fmla="*/ 2675273 w 4177355"/>
                <a:gd name="connsiteY3734" fmla="*/ 3065479 h 3832767"/>
                <a:gd name="connsiteX3735" fmla="*/ 2677971 w 4177355"/>
                <a:gd name="connsiteY3735" fmla="*/ 3067318 h 3832767"/>
                <a:gd name="connsiteX3736" fmla="*/ 2681159 w 4177355"/>
                <a:gd name="connsiteY3736" fmla="*/ 3068545 h 3832767"/>
                <a:gd name="connsiteX3737" fmla="*/ 2684716 w 4177355"/>
                <a:gd name="connsiteY3737" fmla="*/ 3069035 h 3832767"/>
                <a:gd name="connsiteX3738" fmla="*/ 2689008 w 4177355"/>
                <a:gd name="connsiteY3738" fmla="*/ 3068667 h 3832767"/>
                <a:gd name="connsiteX3739" fmla="*/ 2693545 w 4177355"/>
                <a:gd name="connsiteY3739" fmla="*/ 3067441 h 3832767"/>
                <a:gd name="connsiteX3740" fmla="*/ 2698205 w 4177355"/>
                <a:gd name="connsiteY3740" fmla="*/ 3065356 h 3832767"/>
                <a:gd name="connsiteX3741" fmla="*/ 2702742 w 4177355"/>
                <a:gd name="connsiteY3741" fmla="*/ 3062290 h 3832767"/>
                <a:gd name="connsiteX3742" fmla="*/ 2709977 w 4177355"/>
                <a:gd name="connsiteY3742" fmla="*/ 3055055 h 3832767"/>
                <a:gd name="connsiteX3743" fmla="*/ 2714515 w 4177355"/>
                <a:gd name="connsiteY3743" fmla="*/ 3046839 h 3832767"/>
                <a:gd name="connsiteX3744" fmla="*/ 2715986 w 4177355"/>
                <a:gd name="connsiteY3744" fmla="*/ 3038746 h 3832767"/>
                <a:gd name="connsiteX3745" fmla="*/ 2714024 w 4177355"/>
                <a:gd name="connsiteY3745" fmla="*/ 3031633 h 3832767"/>
                <a:gd name="connsiteX3746" fmla="*/ 2711939 w 4177355"/>
                <a:gd name="connsiteY3746" fmla="*/ 3029058 h 3832767"/>
                <a:gd name="connsiteX3747" fmla="*/ 2709242 w 4177355"/>
                <a:gd name="connsiteY3747" fmla="*/ 3027219 h 3832767"/>
                <a:gd name="connsiteX3748" fmla="*/ 2706053 w 4177355"/>
                <a:gd name="connsiteY3748" fmla="*/ 3026115 h 3832767"/>
                <a:gd name="connsiteX3749" fmla="*/ 2702497 w 4177355"/>
                <a:gd name="connsiteY3749" fmla="*/ 3025625 h 3832767"/>
                <a:gd name="connsiteX3750" fmla="*/ 23054 w 4177355"/>
                <a:gd name="connsiteY3750" fmla="*/ 3000731 h 3832767"/>
                <a:gd name="connsiteX3751" fmla="*/ 21092 w 4177355"/>
                <a:gd name="connsiteY3751" fmla="*/ 3000976 h 3832767"/>
                <a:gd name="connsiteX3752" fmla="*/ 18885 w 4177355"/>
                <a:gd name="connsiteY3752" fmla="*/ 3001712 h 3832767"/>
                <a:gd name="connsiteX3753" fmla="*/ 16432 w 4177355"/>
                <a:gd name="connsiteY3753" fmla="*/ 3002938 h 3832767"/>
                <a:gd name="connsiteX3754" fmla="*/ 13734 w 4177355"/>
                <a:gd name="connsiteY3754" fmla="*/ 3004655 h 3832767"/>
                <a:gd name="connsiteX3755" fmla="*/ 8461 w 4177355"/>
                <a:gd name="connsiteY3755" fmla="*/ 3009437 h 3832767"/>
                <a:gd name="connsiteX3756" fmla="*/ 4047 w 4177355"/>
                <a:gd name="connsiteY3756" fmla="*/ 3014956 h 3832767"/>
                <a:gd name="connsiteX3757" fmla="*/ 1104 w 4177355"/>
                <a:gd name="connsiteY3757" fmla="*/ 3020597 h 3832767"/>
                <a:gd name="connsiteX3758" fmla="*/ 0 w 4177355"/>
                <a:gd name="connsiteY3758" fmla="*/ 3025747 h 3832767"/>
                <a:gd name="connsiteX3759" fmla="*/ 245 w 4177355"/>
                <a:gd name="connsiteY3759" fmla="*/ 3027832 h 3832767"/>
                <a:gd name="connsiteX3760" fmla="*/ 981 w 4177355"/>
                <a:gd name="connsiteY3760" fmla="*/ 3029303 h 3832767"/>
                <a:gd name="connsiteX3761" fmla="*/ 2207 w 4177355"/>
                <a:gd name="connsiteY3761" fmla="*/ 3030284 h 3832767"/>
                <a:gd name="connsiteX3762" fmla="*/ 3924 w 4177355"/>
                <a:gd name="connsiteY3762" fmla="*/ 3030652 h 3832767"/>
                <a:gd name="connsiteX3763" fmla="*/ 5886 w 4177355"/>
                <a:gd name="connsiteY3763" fmla="*/ 3030407 h 3832767"/>
                <a:gd name="connsiteX3764" fmla="*/ 8094 w 4177355"/>
                <a:gd name="connsiteY3764" fmla="*/ 3029671 h 3832767"/>
                <a:gd name="connsiteX3765" fmla="*/ 10546 w 4177355"/>
                <a:gd name="connsiteY3765" fmla="*/ 3028445 h 3832767"/>
                <a:gd name="connsiteX3766" fmla="*/ 13244 w 4177355"/>
                <a:gd name="connsiteY3766" fmla="*/ 3026605 h 3832767"/>
                <a:gd name="connsiteX3767" fmla="*/ 18517 w 4177355"/>
                <a:gd name="connsiteY3767" fmla="*/ 3021823 h 3832767"/>
                <a:gd name="connsiteX3768" fmla="*/ 22932 w 4177355"/>
                <a:gd name="connsiteY3768" fmla="*/ 3016182 h 3832767"/>
                <a:gd name="connsiteX3769" fmla="*/ 25875 w 4177355"/>
                <a:gd name="connsiteY3769" fmla="*/ 3010541 h 3832767"/>
                <a:gd name="connsiteX3770" fmla="*/ 26978 w 4177355"/>
                <a:gd name="connsiteY3770" fmla="*/ 3005513 h 3832767"/>
                <a:gd name="connsiteX3771" fmla="*/ 26733 w 4177355"/>
                <a:gd name="connsiteY3771" fmla="*/ 3003429 h 3832767"/>
                <a:gd name="connsiteX3772" fmla="*/ 25997 w 4177355"/>
                <a:gd name="connsiteY3772" fmla="*/ 3001957 h 3832767"/>
                <a:gd name="connsiteX3773" fmla="*/ 24771 w 4177355"/>
                <a:gd name="connsiteY3773" fmla="*/ 3001099 h 3832767"/>
                <a:gd name="connsiteX3774" fmla="*/ 23054 w 4177355"/>
                <a:gd name="connsiteY3774" fmla="*/ 3000731 h 3832767"/>
                <a:gd name="connsiteX3775" fmla="*/ 2620703 w 4177355"/>
                <a:gd name="connsiteY3775" fmla="*/ 3087061 h 3832767"/>
                <a:gd name="connsiteX3776" fmla="*/ 2616657 w 4177355"/>
                <a:gd name="connsiteY3776" fmla="*/ 3087307 h 3832767"/>
                <a:gd name="connsiteX3777" fmla="*/ 2612365 w 4177355"/>
                <a:gd name="connsiteY3777" fmla="*/ 3088410 h 3832767"/>
                <a:gd name="connsiteX3778" fmla="*/ 2607950 w 4177355"/>
                <a:gd name="connsiteY3778" fmla="*/ 3090373 h 3832767"/>
                <a:gd name="connsiteX3779" fmla="*/ 2603658 w 4177355"/>
                <a:gd name="connsiteY3779" fmla="*/ 3093193 h 3832767"/>
                <a:gd name="connsiteX3780" fmla="*/ 2596300 w 4177355"/>
                <a:gd name="connsiteY3780" fmla="*/ 3100306 h 3832767"/>
                <a:gd name="connsiteX3781" fmla="*/ 2591518 w 4177355"/>
                <a:gd name="connsiteY3781" fmla="*/ 3108521 h 3832767"/>
                <a:gd name="connsiteX3782" fmla="*/ 2589678 w 4177355"/>
                <a:gd name="connsiteY3782" fmla="*/ 3116738 h 3832767"/>
                <a:gd name="connsiteX3783" fmla="*/ 2591273 w 4177355"/>
                <a:gd name="connsiteY3783" fmla="*/ 3124096 h 3832767"/>
                <a:gd name="connsiteX3784" fmla="*/ 2593235 w 4177355"/>
                <a:gd name="connsiteY3784" fmla="*/ 3126916 h 3832767"/>
                <a:gd name="connsiteX3785" fmla="*/ 2595932 w 4177355"/>
                <a:gd name="connsiteY3785" fmla="*/ 3129001 h 3832767"/>
                <a:gd name="connsiteX3786" fmla="*/ 2599121 w 4177355"/>
                <a:gd name="connsiteY3786" fmla="*/ 3130227 h 3832767"/>
                <a:gd name="connsiteX3787" fmla="*/ 2602800 w 4177355"/>
                <a:gd name="connsiteY3787" fmla="*/ 3130717 h 3832767"/>
                <a:gd name="connsiteX3788" fmla="*/ 2606969 w 4177355"/>
                <a:gd name="connsiteY3788" fmla="*/ 3130472 h 3832767"/>
                <a:gd name="connsiteX3789" fmla="*/ 2611261 w 4177355"/>
                <a:gd name="connsiteY3789" fmla="*/ 3129369 h 3832767"/>
                <a:gd name="connsiteX3790" fmla="*/ 2615676 w 4177355"/>
                <a:gd name="connsiteY3790" fmla="*/ 3127406 h 3832767"/>
                <a:gd name="connsiteX3791" fmla="*/ 2620090 w 4177355"/>
                <a:gd name="connsiteY3791" fmla="*/ 3124586 h 3832767"/>
                <a:gd name="connsiteX3792" fmla="*/ 2627448 w 4177355"/>
                <a:gd name="connsiteY3792" fmla="*/ 3117473 h 3832767"/>
                <a:gd name="connsiteX3793" fmla="*/ 2632231 w 4177355"/>
                <a:gd name="connsiteY3793" fmla="*/ 3109257 h 3832767"/>
                <a:gd name="connsiteX3794" fmla="*/ 2634070 w 4177355"/>
                <a:gd name="connsiteY3794" fmla="*/ 3101041 h 3832767"/>
                <a:gd name="connsiteX3795" fmla="*/ 2632476 w 4177355"/>
                <a:gd name="connsiteY3795" fmla="*/ 3093683 h 3832767"/>
                <a:gd name="connsiteX3796" fmla="*/ 2630514 w 4177355"/>
                <a:gd name="connsiteY3796" fmla="*/ 3090863 h 3832767"/>
                <a:gd name="connsiteX3797" fmla="*/ 2627816 w 4177355"/>
                <a:gd name="connsiteY3797" fmla="*/ 3088778 h 3832767"/>
                <a:gd name="connsiteX3798" fmla="*/ 2624628 w 4177355"/>
                <a:gd name="connsiteY3798" fmla="*/ 3087552 h 3832767"/>
                <a:gd name="connsiteX3799" fmla="*/ 2620949 w 4177355"/>
                <a:gd name="connsiteY3799" fmla="*/ 3087061 h 3832767"/>
                <a:gd name="connsiteX3800" fmla="*/ 23299 w 4177355"/>
                <a:gd name="connsiteY3800" fmla="*/ 3044141 h 3832767"/>
                <a:gd name="connsiteX3801" fmla="*/ 21215 w 4177355"/>
                <a:gd name="connsiteY3801" fmla="*/ 3044387 h 3832767"/>
                <a:gd name="connsiteX3802" fmla="*/ 18885 w 4177355"/>
                <a:gd name="connsiteY3802" fmla="*/ 3045122 h 3832767"/>
                <a:gd name="connsiteX3803" fmla="*/ 16310 w 4177355"/>
                <a:gd name="connsiteY3803" fmla="*/ 3046471 h 3832767"/>
                <a:gd name="connsiteX3804" fmla="*/ 13489 w 4177355"/>
                <a:gd name="connsiteY3804" fmla="*/ 3048433 h 3832767"/>
                <a:gd name="connsiteX3805" fmla="*/ 8216 w 4177355"/>
                <a:gd name="connsiteY3805" fmla="*/ 3053338 h 3832767"/>
                <a:gd name="connsiteX3806" fmla="*/ 3924 w 4177355"/>
                <a:gd name="connsiteY3806" fmla="*/ 3058980 h 3832767"/>
                <a:gd name="connsiteX3807" fmla="*/ 1104 w 4177355"/>
                <a:gd name="connsiteY3807" fmla="*/ 3064620 h 3832767"/>
                <a:gd name="connsiteX3808" fmla="*/ 123 w 4177355"/>
                <a:gd name="connsiteY3808" fmla="*/ 3069648 h 3832767"/>
                <a:gd name="connsiteX3809" fmla="*/ 491 w 4177355"/>
                <a:gd name="connsiteY3809" fmla="*/ 3071610 h 3832767"/>
                <a:gd name="connsiteX3810" fmla="*/ 1349 w 4177355"/>
                <a:gd name="connsiteY3810" fmla="*/ 3073082 h 3832767"/>
                <a:gd name="connsiteX3811" fmla="*/ 2575 w 4177355"/>
                <a:gd name="connsiteY3811" fmla="*/ 3073940 h 3832767"/>
                <a:gd name="connsiteX3812" fmla="*/ 4169 w 4177355"/>
                <a:gd name="connsiteY3812" fmla="*/ 3074308 h 3832767"/>
                <a:gd name="connsiteX3813" fmla="*/ 6254 w 4177355"/>
                <a:gd name="connsiteY3813" fmla="*/ 3074063 h 3832767"/>
                <a:gd name="connsiteX3814" fmla="*/ 8584 w 4177355"/>
                <a:gd name="connsiteY3814" fmla="*/ 3073327 h 3832767"/>
                <a:gd name="connsiteX3815" fmla="*/ 11159 w 4177355"/>
                <a:gd name="connsiteY3815" fmla="*/ 3071978 h 3832767"/>
                <a:gd name="connsiteX3816" fmla="*/ 13980 w 4177355"/>
                <a:gd name="connsiteY3816" fmla="*/ 3070016 h 3832767"/>
                <a:gd name="connsiteX3817" fmla="*/ 19253 w 4177355"/>
                <a:gd name="connsiteY3817" fmla="*/ 3064988 h 3832767"/>
                <a:gd name="connsiteX3818" fmla="*/ 23545 w 4177355"/>
                <a:gd name="connsiteY3818" fmla="*/ 3059225 h 3832767"/>
                <a:gd name="connsiteX3819" fmla="*/ 26365 w 4177355"/>
                <a:gd name="connsiteY3819" fmla="*/ 3053461 h 3832767"/>
                <a:gd name="connsiteX3820" fmla="*/ 27346 w 4177355"/>
                <a:gd name="connsiteY3820" fmla="*/ 3048433 h 3832767"/>
                <a:gd name="connsiteX3821" fmla="*/ 26978 w 4177355"/>
                <a:gd name="connsiteY3821" fmla="*/ 3046471 h 3832767"/>
                <a:gd name="connsiteX3822" fmla="*/ 26120 w 4177355"/>
                <a:gd name="connsiteY3822" fmla="*/ 3045122 h 3832767"/>
                <a:gd name="connsiteX3823" fmla="*/ 24894 w 4177355"/>
                <a:gd name="connsiteY3823" fmla="*/ 3044264 h 3832767"/>
                <a:gd name="connsiteX3824" fmla="*/ 23299 w 4177355"/>
                <a:gd name="connsiteY3824" fmla="*/ 3043896 h 3832767"/>
                <a:gd name="connsiteX3825" fmla="*/ 2538297 w 4177355"/>
                <a:gd name="connsiteY3825" fmla="*/ 3146536 h 3832767"/>
                <a:gd name="connsiteX3826" fmla="*/ 2534373 w 4177355"/>
                <a:gd name="connsiteY3826" fmla="*/ 3146782 h 3832767"/>
                <a:gd name="connsiteX3827" fmla="*/ 2530203 w 4177355"/>
                <a:gd name="connsiteY3827" fmla="*/ 3147763 h 3832767"/>
                <a:gd name="connsiteX3828" fmla="*/ 2525911 w 4177355"/>
                <a:gd name="connsiteY3828" fmla="*/ 3149602 h 3832767"/>
                <a:gd name="connsiteX3829" fmla="*/ 2521742 w 4177355"/>
                <a:gd name="connsiteY3829" fmla="*/ 3152177 h 3832767"/>
                <a:gd name="connsiteX3830" fmla="*/ 2514262 w 4177355"/>
                <a:gd name="connsiteY3830" fmla="*/ 3159045 h 3832767"/>
                <a:gd name="connsiteX3831" fmla="*/ 2509234 w 4177355"/>
                <a:gd name="connsiteY3831" fmla="*/ 3167138 h 3832767"/>
                <a:gd name="connsiteX3832" fmla="*/ 2507026 w 4177355"/>
                <a:gd name="connsiteY3832" fmla="*/ 3175477 h 3832767"/>
                <a:gd name="connsiteX3833" fmla="*/ 2508130 w 4177355"/>
                <a:gd name="connsiteY3833" fmla="*/ 3182957 h 3832767"/>
                <a:gd name="connsiteX3834" fmla="*/ 2510092 w 4177355"/>
                <a:gd name="connsiteY3834" fmla="*/ 3186023 h 3832767"/>
                <a:gd name="connsiteX3835" fmla="*/ 2512667 w 4177355"/>
                <a:gd name="connsiteY3835" fmla="*/ 3188230 h 3832767"/>
                <a:gd name="connsiteX3836" fmla="*/ 2515856 w 4177355"/>
                <a:gd name="connsiteY3836" fmla="*/ 3189702 h 3832767"/>
                <a:gd name="connsiteX3837" fmla="*/ 2519535 w 4177355"/>
                <a:gd name="connsiteY3837" fmla="*/ 3190315 h 3832767"/>
                <a:gd name="connsiteX3838" fmla="*/ 2523459 w 4177355"/>
                <a:gd name="connsiteY3838" fmla="*/ 3190070 h 3832767"/>
                <a:gd name="connsiteX3839" fmla="*/ 2527628 w 4177355"/>
                <a:gd name="connsiteY3839" fmla="*/ 3189089 h 3832767"/>
                <a:gd name="connsiteX3840" fmla="*/ 2531920 w 4177355"/>
                <a:gd name="connsiteY3840" fmla="*/ 3187249 h 3832767"/>
                <a:gd name="connsiteX3841" fmla="*/ 2536212 w 4177355"/>
                <a:gd name="connsiteY3841" fmla="*/ 3184674 h 3832767"/>
                <a:gd name="connsiteX3842" fmla="*/ 2543692 w 4177355"/>
                <a:gd name="connsiteY3842" fmla="*/ 3177684 h 3832767"/>
                <a:gd name="connsiteX3843" fmla="*/ 2548720 w 4177355"/>
                <a:gd name="connsiteY3843" fmla="*/ 3169468 h 3832767"/>
                <a:gd name="connsiteX3844" fmla="*/ 2550805 w 4177355"/>
                <a:gd name="connsiteY3844" fmla="*/ 3161129 h 3832767"/>
                <a:gd name="connsiteX3845" fmla="*/ 2549579 w 4177355"/>
                <a:gd name="connsiteY3845" fmla="*/ 3153649 h 3832767"/>
                <a:gd name="connsiteX3846" fmla="*/ 2547617 w 4177355"/>
                <a:gd name="connsiteY3846" fmla="*/ 3150583 h 3832767"/>
                <a:gd name="connsiteX3847" fmla="*/ 2545041 w 4177355"/>
                <a:gd name="connsiteY3847" fmla="*/ 3148376 h 3832767"/>
                <a:gd name="connsiteX3848" fmla="*/ 2541853 w 4177355"/>
                <a:gd name="connsiteY3848" fmla="*/ 3147027 h 3832767"/>
                <a:gd name="connsiteX3849" fmla="*/ 2538174 w 4177355"/>
                <a:gd name="connsiteY3849" fmla="*/ 3146414 h 3832767"/>
                <a:gd name="connsiteX3850" fmla="*/ 25139 w 4177355"/>
                <a:gd name="connsiteY3850" fmla="*/ 3087061 h 3832767"/>
                <a:gd name="connsiteX3851" fmla="*/ 22932 w 4177355"/>
                <a:gd name="connsiteY3851" fmla="*/ 3087307 h 3832767"/>
                <a:gd name="connsiteX3852" fmla="*/ 20479 w 4177355"/>
                <a:gd name="connsiteY3852" fmla="*/ 3088165 h 3832767"/>
                <a:gd name="connsiteX3853" fmla="*/ 17659 w 4177355"/>
                <a:gd name="connsiteY3853" fmla="*/ 3089637 h 3832767"/>
                <a:gd name="connsiteX3854" fmla="*/ 14715 w 4177355"/>
                <a:gd name="connsiteY3854" fmla="*/ 3091721 h 3832767"/>
                <a:gd name="connsiteX3855" fmla="*/ 9442 w 4177355"/>
                <a:gd name="connsiteY3855" fmla="*/ 3096749 h 3832767"/>
                <a:gd name="connsiteX3856" fmla="*/ 5150 w 4177355"/>
                <a:gd name="connsiteY3856" fmla="*/ 3102513 h 3832767"/>
                <a:gd name="connsiteX3857" fmla="*/ 2330 w 4177355"/>
                <a:gd name="connsiteY3857" fmla="*/ 3108276 h 3832767"/>
                <a:gd name="connsiteX3858" fmla="*/ 1472 w 4177355"/>
                <a:gd name="connsiteY3858" fmla="*/ 3113304 h 3832767"/>
                <a:gd name="connsiteX3859" fmla="*/ 1839 w 4177355"/>
                <a:gd name="connsiteY3859" fmla="*/ 3115144 h 3832767"/>
                <a:gd name="connsiteX3860" fmla="*/ 2698 w 4177355"/>
                <a:gd name="connsiteY3860" fmla="*/ 3116493 h 3832767"/>
                <a:gd name="connsiteX3861" fmla="*/ 3924 w 4177355"/>
                <a:gd name="connsiteY3861" fmla="*/ 3117351 h 3832767"/>
                <a:gd name="connsiteX3862" fmla="*/ 5518 w 4177355"/>
                <a:gd name="connsiteY3862" fmla="*/ 3117719 h 3832767"/>
                <a:gd name="connsiteX3863" fmla="*/ 7726 w 4177355"/>
                <a:gd name="connsiteY3863" fmla="*/ 3117473 h 3832767"/>
                <a:gd name="connsiteX3864" fmla="*/ 10301 w 4177355"/>
                <a:gd name="connsiteY3864" fmla="*/ 3116615 h 3832767"/>
                <a:gd name="connsiteX3865" fmla="*/ 13121 w 4177355"/>
                <a:gd name="connsiteY3865" fmla="*/ 3115144 h 3832767"/>
                <a:gd name="connsiteX3866" fmla="*/ 16064 w 4177355"/>
                <a:gd name="connsiteY3866" fmla="*/ 3113059 h 3832767"/>
                <a:gd name="connsiteX3867" fmla="*/ 21337 w 4177355"/>
                <a:gd name="connsiteY3867" fmla="*/ 3107908 h 3832767"/>
                <a:gd name="connsiteX3868" fmla="*/ 25507 w 4177355"/>
                <a:gd name="connsiteY3868" fmla="*/ 3102145 h 3832767"/>
                <a:gd name="connsiteX3869" fmla="*/ 28205 w 4177355"/>
                <a:gd name="connsiteY3869" fmla="*/ 3096381 h 3832767"/>
                <a:gd name="connsiteX3870" fmla="*/ 29063 w 4177355"/>
                <a:gd name="connsiteY3870" fmla="*/ 3091353 h 3832767"/>
                <a:gd name="connsiteX3871" fmla="*/ 28695 w 4177355"/>
                <a:gd name="connsiteY3871" fmla="*/ 3089514 h 3832767"/>
                <a:gd name="connsiteX3872" fmla="*/ 27837 w 4177355"/>
                <a:gd name="connsiteY3872" fmla="*/ 3088165 h 3832767"/>
                <a:gd name="connsiteX3873" fmla="*/ 26610 w 4177355"/>
                <a:gd name="connsiteY3873" fmla="*/ 3087307 h 3832767"/>
                <a:gd name="connsiteX3874" fmla="*/ 25016 w 4177355"/>
                <a:gd name="connsiteY3874" fmla="*/ 3086939 h 3832767"/>
                <a:gd name="connsiteX3875" fmla="*/ 2455277 w 4177355"/>
                <a:gd name="connsiteY3875" fmla="*/ 3203804 h 3832767"/>
                <a:gd name="connsiteX3876" fmla="*/ 2451598 w 4177355"/>
                <a:gd name="connsiteY3876" fmla="*/ 3204049 h 3832767"/>
                <a:gd name="connsiteX3877" fmla="*/ 2447674 w 4177355"/>
                <a:gd name="connsiteY3877" fmla="*/ 3204908 h 3832767"/>
                <a:gd name="connsiteX3878" fmla="*/ 2443627 w 4177355"/>
                <a:gd name="connsiteY3878" fmla="*/ 3206502 h 3832767"/>
                <a:gd name="connsiteX3879" fmla="*/ 2439580 w 4177355"/>
                <a:gd name="connsiteY3879" fmla="*/ 3208832 h 3832767"/>
                <a:gd name="connsiteX3880" fmla="*/ 2431978 w 4177355"/>
                <a:gd name="connsiteY3880" fmla="*/ 3215577 h 3832767"/>
                <a:gd name="connsiteX3881" fmla="*/ 2426704 w 4177355"/>
                <a:gd name="connsiteY3881" fmla="*/ 3223670 h 3832767"/>
                <a:gd name="connsiteX3882" fmla="*/ 2424252 w 4177355"/>
                <a:gd name="connsiteY3882" fmla="*/ 3232009 h 3832767"/>
                <a:gd name="connsiteX3883" fmla="*/ 2424988 w 4177355"/>
                <a:gd name="connsiteY3883" fmla="*/ 3239612 h 3832767"/>
                <a:gd name="connsiteX3884" fmla="*/ 2426827 w 4177355"/>
                <a:gd name="connsiteY3884" fmla="*/ 3242923 h 3832767"/>
                <a:gd name="connsiteX3885" fmla="*/ 2429402 w 4177355"/>
                <a:gd name="connsiteY3885" fmla="*/ 3245375 h 3832767"/>
                <a:gd name="connsiteX3886" fmla="*/ 2432713 w 4177355"/>
                <a:gd name="connsiteY3886" fmla="*/ 3246970 h 3832767"/>
                <a:gd name="connsiteX3887" fmla="*/ 2436515 w 4177355"/>
                <a:gd name="connsiteY3887" fmla="*/ 3247583 h 3832767"/>
                <a:gd name="connsiteX3888" fmla="*/ 2440194 w 4177355"/>
                <a:gd name="connsiteY3888" fmla="*/ 3247460 h 3832767"/>
                <a:gd name="connsiteX3889" fmla="*/ 2444118 w 4177355"/>
                <a:gd name="connsiteY3889" fmla="*/ 3246602 h 3832767"/>
                <a:gd name="connsiteX3890" fmla="*/ 2448164 w 4177355"/>
                <a:gd name="connsiteY3890" fmla="*/ 3245008 h 3832767"/>
                <a:gd name="connsiteX3891" fmla="*/ 2452334 w 4177355"/>
                <a:gd name="connsiteY3891" fmla="*/ 3242678 h 3832767"/>
                <a:gd name="connsiteX3892" fmla="*/ 2459937 w 4177355"/>
                <a:gd name="connsiteY3892" fmla="*/ 3235810 h 3832767"/>
                <a:gd name="connsiteX3893" fmla="*/ 2465210 w 4177355"/>
                <a:gd name="connsiteY3893" fmla="*/ 3227717 h 3832767"/>
                <a:gd name="connsiteX3894" fmla="*/ 2467663 w 4177355"/>
                <a:gd name="connsiteY3894" fmla="*/ 3219378 h 3832767"/>
                <a:gd name="connsiteX3895" fmla="*/ 2466804 w 4177355"/>
                <a:gd name="connsiteY3895" fmla="*/ 3211775 h 3832767"/>
                <a:gd name="connsiteX3896" fmla="*/ 2464965 w 4177355"/>
                <a:gd name="connsiteY3896" fmla="*/ 3208464 h 3832767"/>
                <a:gd name="connsiteX3897" fmla="*/ 2462389 w 4177355"/>
                <a:gd name="connsiteY3897" fmla="*/ 3206012 h 3832767"/>
                <a:gd name="connsiteX3898" fmla="*/ 2459079 w 4177355"/>
                <a:gd name="connsiteY3898" fmla="*/ 3204417 h 3832767"/>
                <a:gd name="connsiteX3899" fmla="*/ 2455277 w 4177355"/>
                <a:gd name="connsiteY3899" fmla="*/ 3203804 h 3832767"/>
                <a:gd name="connsiteX3900" fmla="*/ 28818 w 4177355"/>
                <a:gd name="connsiteY3900" fmla="*/ 3129246 h 3832767"/>
                <a:gd name="connsiteX3901" fmla="*/ 26488 w 4177355"/>
                <a:gd name="connsiteY3901" fmla="*/ 3129491 h 3832767"/>
                <a:gd name="connsiteX3902" fmla="*/ 23913 w 4177355"/>
                <a:gd name="connsiteY3902" fmla="*/ 3130349 h 3832767"/>
                <a:gd name="connsiteX3903" fmla="*/ 20970 w 4177355"/>
                <a:gd name="connsiteY3903" fmla="*/ 3131944 h 3832767"/>
                <a:gd name="connsiteX3904" fmla="*/ 17904 w 4177355"/>
                <a:gd name="connsiteY3904" fmla="*/ 3134151 h 3832767"/>
                <a:gd name="connsiteX3905" fmla="*/ 12631 w 4177355"/>
                <a:gd name="connsiteY3905" fmla="*/ 3139424 h 3832767"/>
                <a:gd name="connsiteX3906" fmla="*/ 8461 w 4177355"/>
                <a:gd name="connsiteY3906" fmla="*/ 3145310 h 3832767"/>
                <a:gd name="connsiteX3907" fmla="*/ 5764 w 4177355"/>
                <a:gd name="connsiteY3907" fmla="*/ 3151074 h 3832767"/>
                <a:gd name="connsiteX3908" fmla="*/ 5028 w 4177355"/>
                <a:gd name="connsiteY3908" fmla="*/ 3156102 h 3832767"/>
                <a:gd name="connsiteX3909" fmla="*/ 5396 w 4177355"/>
                <a:gd name="connsiteY3909" fmla="*/ 3157819 h 3832767"/>
                <a:gd name="connsiteX3910" fmla="*/ 6254 w 4177355"/>
                <a:gd name="connsiteY3910" fmla="*/ 3159045 h 3832767"/>
                <a:gd name="connsiteX3911" fmla="*/ 7480 w 4177355"/>
                <a:gd name="connsiteY3911" fmla="*/ 3159903 h 3832767"/>
                <a:gd name="connsiteX3912" fmla="*/ 9075 w 4177355"/>
                <a:gd name="connsiteY3912" fmla="*/ 3160271 h 3832767"/>
                <a:gd name="connsiteX3913" fmla="*/ 11404 w 4177355"/>
                <a:gd name="connsiteY3913" fmla="*/ 3160026 h 3832767"/>
                <a:gd name="connsiteX3914" fmla="*/ 14102 w 4177355"/>
                <a:gd name="connsiteY3914" fmla="*/ 3159167 h 3832767"/>
                <a:gd name="connsiteX3915" fmla="*/ 17045 w 4177355"/>
                <a:gd name="connsiteY3915" fmla="*/ 3157573 h 3832767"/>
                <a:gd name="connsiteX3916" fmla="*/ 20111 w 4177355"/>
                <a:gd name="connsiteY3916" fmla="*/ 3155366 h 3832767"/>
                <a:gd name="connsiteX3917" fmla="*/ 25384 w 4177355"/>
                <a:gd name="connsiteY3917" fmla="*/ 3150093 h 3832767"/>
                <a:gd name="connsiteX3918" fmla="*/ 29554 w 4177355"/>
                <a:gd name="connsiteY3918" fmla="*/ 3144207 h 3832767"/>
                <a:gd name="connsiteX3919" fmla="*/ 32129 w 4177355"/>
                <a:gd name="connsiteY3919" fmla="*/ 3138443 h 3832767"/>
                <a:gd name="connsiteX3920" fmla="*/ 32742 w 4177355"/>
                <a:gd name="connsiteY3920" fmla="*/ 3133415 h 3832767"/>
                <a:gd name="connsiteX3921" fmla="*/ 32251 w 4177355"/>
                <a:gd name="connsiteY3921" fmla="*/ 3131698 h 3832767"/>
                <a:gd name="connsiteX3922" fmla="*/ 31393 w 4177355"/>
                <a:gd name="connsiteY3922" fmla="*/ 3130472 h 3832767"/>
                <a:gd name="connsiteX3923" fmla="*/ 30167 w 4177355"/>
                <a:gd name="connsiteY3923" fmla="*/ 3129736 h 3832767"/>
                <a:gd name="connsiteX3924" fmla="*/ 28573 w 4177355"/>
                <a:gd name="connsiteY3924" fmla="*/ 3129369 h 3832767"/>
                <a:gd name="connsiteX3925" fmla="*/ 2371767 w 4177355"/>
                <a:gd name="connsiteY3925" fmla="*/ 3258742 h 3832767"/>
                <a:gd name="connsiteX3926" fmla="*/ 2368333 w 4177355"/>
                <a:gd name="connsiteY3926" fmla="*/ 3258865 h 3832767"/>
                <a:gd name="connsiteX3927" fmla="*/ 2364654 w 4177355"/>
                <a:gd name="connsiteY3927" fmla="*/ 3259723 h 3832767"/>
                <a:gd name="connsiteX3928" fmla="*/ 2360853 w 4177355"/>
                <a:gd name="connsiteY3928" fmla="*/ 3261195 h 3832767"/>
                <a:gd name="connsiteX3929" fmla="*/ 2356929 w 4177355"/>
                <a:gd name="connsiteY3929" fmla="*/ 3263402 h 3832767"/>
                <a:gd name="connsiteX3930" fmla="*/ 2349203 w 4177355"/>
                <a:gd name="connsiteY3930" fmla="*/ 3270024 h 3832767"/>
                <a:gd name="connsiteX3931" fmla="*/ 2343685 w 4177355"/>
                <a:gd name="connsiteY3931" fmla="*/ 3277995 h 3832767"/>
                <a:gd name="connsiteX3932" fmla="*/ 2340864 w 4177355"/>
                <a:gd name="connsiteY3932" fmla="*/ 3286456 h 3832767"/>
                <a:gd name="connsiteX3933" fmla="*/ 2341355 w 4177355"/>
                <a:gd name="connsiteY3933" fmla="*/ 3294305 h 3832767"/>
                <a:gd name="connsiteX3934" fmla="*/ 2343072 w 4177355"/>
                <a:gd name="connsiteY3934" fmla="*/ 3297861 h 3832767"/>
                <a:gd name="connsiteX3935" fmla="*/ 2345647 w 4177355"/>
                <a:gd name="connsiteY3935" fmla="*/ 3300436 h 3832767"/>
                <a:gd name="connsiteX3936" fmla="*/ 2348958 w 4177355"/>
                <a:gd name="connsiteY3936" fmla="*/ 3302153 h 3832767"/>
                <a:gd name="connsiteX3937" fmla="*/ 2352882 w 4177355"/>
                <a:gd name="connsiteY3937" fmla="*/ 3302888 h 3832767"/>
                <a:gd name="connsiteX3938" fmla="*/ 2356438 w 4177355"/>
                <a:gd name="connsiteY3938" fmla="*/ 3302766 h 3832767"/>
                <a:gd name="connsiteX3939" fmla="*/ 2360117 w 4177355"/>
                <a:gd name="connsiteY3939" fmla="*/ 3302030 h 3832767"/>
                <a:gd name="connsiteX3940" fmla="*/ 2364041 w 4177355"/>
                <a:gd name="connsiteY3940" fmla="*/ 3300558 h 3832767"/>
                <a:gd name="connsiteX3941" fmla="*/ 2367965 w 4177355"/>
                <a:gd name="connsiteY3941" fmla="*/ 3298351 h 3832767"/>
                <a:gd name="connsiteX3942" fmla="*/ 2375691 w 4177355"/>
                <a:gd name="connsiteY3942" fmla="*/ 3291729 h 3832767"/>
                <a:gd name="connsiteX3943" fmla="*/ 2381209 w 4177355"/>
                <a:gd name="connsiteY3943" fmla="*/ 3283636 h 3832767"/>
                <a:gd name="connsiteX3944" fmla="*/ 2384030 w 4177355"/>
                <a:gd name="connsiteY3944" fmla="*/ 3275174 h 3832767"/>
                <a:gd name="connsiteX3945" fmla="*/ 2383539 w 4177355"/>
                <a:gd name="connsiteY3945" fmla="*/ 3267326 h 3832767"/>
                <a:gd name="connsiteX3946" fmla="*/ 2381822 w 4177355"/>
                <a:gd name="connsiteY3946" fmla="*/ 3263770 h 3832767"/>
                <a:gd name="connsiteX3947" fmla="*/ 2379247 w 4177355"/>
                <a:gd name="connsiteY3947" fmla="*/ 3261195 h 3832767"/>
                <a:gd name="connsiteX3948" fmla="*/ 2375936 w 4177355"/>
                <a:gd name="connsiteY3948" fmla="*/ 3259478 h 3832767"/>
                <a:gd name="connsiteX3949" fmla="*/ 2372135 w 4177355"/>
                <a:gd name="connsiteY3949" fmla="*/ 3258742 h 3832767"/>
                <a:gd name="connsiteX3950" fmla="*/ 34336 w 4177355"/>
                <a:gd name="connsiteY3950" fmla="*/ 3170817 h 3832767"/>
                <a:gd name="connsiteX3951" fmla="*/ 31884 w 4177355"/>
                <a:gd name="connsiteY3951" fmla="*/ 3171062 h 3832767"/>
                <a:gd name="connsiteX3952" fmla="*/ 29063 w 4177355"/>
                <a:gd name="connsiteY3952" fmla="*/ 3172044 h 3832767"/>
                <a:gd name="connsiteX3953" fmla="*/ 25997 w 4177355"/>
                <a:gd name="connsiteY3953" fmla="*/ 3173760 h 3832767"/>
                <a:gd name="connsiteX3954" fmla="*/ 22686 w 4177355"/>
                <a:gd name="connsiteY3954" fmla="*/ 3176213 h 3832767"/>
                <a:gd name="connsiteX3955" fmla="*/ 17413 w 4177355"/>
                <a:gd name="connsiteY3955" fmla="*/ 3181609 h 3832767"/>
                <a:gd name="connsiteX3956" fmla="*/ 13367 w 4177355"/>
                <a:gd name="connsiteY3956" fmla="*/ 3187617 h 3832767"/>
                <a:gd name="connsiteX3957" fmla="*/ 10914 w 4177355"/>
                <a:gd name="connsiteY3957" fmla="*/ 3193504 h 3832767"/>
                <a:gd name="connsiteX3958" fmla="*/ 10423 w 4177355"/>
                <a:gd name="connsiteY3958" fmla="*/ 3198409 h 3832767"/>
                <a:gd name="connsiteX3959" fmla="*/ 10914 w 4177355"/>
                <a:gd name="connsiteY3959" fmla="*/ 3200003 h 3832767"/>
                <a:gd name="connsiteX3960" fmla="*/ 11772 w 4177355"/>
                <a:gd name="connsiteY3960" fmla="*/ 3201229 h 3832767"/>
                <a:gd name="connsiteX3961" fmla="*/ 12999 w 4177355"/>
                <a:gd name="connsiteY3961" fmla="*/ 3201965 h 3832767"/>
                <a:gd name="connsiteX3962" fmla="*/ 14470 w 4177355"/>
                <a:gd name="connsiteY3962" fmla="*/ 3202333 h 3832767"/>
                <a:gd name="connsiteX3963" fmla="*/ 16923 w 4177355"/>
                <a:gd name="connsiteY3963" fmla="*/ 3202087 h 3832767"/>
                <a:gd name="connsiteX3964" fmla="*/ 19743 w 4177355"/>
                <a:gd name="connsiteY3964" fmla="*/ 3201107 h 3832767"/>
                <a:gd name="connsiteX3965" fmla="*/ 22809 w 4177355"/>
                <a:gd name="connsiteY3965" fmla="*/ 3199390 h 3832767"/>
                <a:gd name="connsiteX3966" fmla="*/ 25997 w 4177355"/>
                <a:gd name="connsiteY3966" fmla="*/ 3196937 h 3832767"/>
                <a:gd name="connsiteX3967" fmla="*/ 31270 w 4177355"/>
                <a:gd name="connsiteY3967" fmla="*/ 3191541 h 3832767"/>
                <a:gd name="connsiteX3968" fmla="*/ 35317 w 4177355"/>
                <a:gd name="connsiteY3968" fmla="*/ 3185532 h 3832767"/>
                <a:gd name="connsiteX3969" fmla="*/ 37770 w 4177355"/>
                <a:gd name="connsiteY3969" fmla="*/ 3179646 h 3832767"/>
                <a:gd name="connsiteX3970" fmla="*/ 38260 w 4177355"/>
                <a:gd name="connsiteY3970" fmla="*/ 3174619 h 3832767"/>
                <a:gd name="connsiteX3971" fmla="*/ 37770 w 4177355"/>
                <a:gd name="connsiteY3971" fmla="*/ 3173024 h 3832767"/>
                <a:gd name="connsiteX3972" fmla="*/ 36911 w 4177355"/>
                <a:gd name="connsiteY3972" fmla="*/ 3171798 h 3832767"/>
                <a:gd name="connsiteX3973" fmla="*/ 35685 w 4177355"/>
                <a:gd name="connsiteY3973" fmla="*/ 3171062 h 3832767"/>
                <a:gd name="connsiteX3974" fmla="*/ 34213 w 4177355"/>
                <a:gd name="connsiteY3974" fmla="*/ 3170694 h 3832767"/>
                <a:gd name="connsiteX3975" fmla="*/ 2288011 w 4177355"/>
                <a:gd name="connsiteY3975" fmla="*/ 3311227 h 3832767"/>
                <a:gd name="connsiteX3976" fmla="*/ 2284700 w 4177355"/>
                <a:gd name="connsiteY3976" fmla="*/ 3311227 h 3832767"/>
                <a:gd name="connsiteX3977" fmla="*/ 2281144 w 4177355"/>
                <a:gd name="connsiteY3977" fmla="*/ 3311963 h 3832767"/>
                <a:gd name="connsiteX3978" fmla="*/ 2277465 w 4177355"/>
                <a:gd name="connsiteY3978" fmla="*/ 3313312 h 3832767"/>
                <a:gd name="connsiteX3979" fmla="*/ 2273786 w 4177355"/>
                <a:gd name="connsiteY3979" fmla="*/ 3315274 h 3832767"/>
                <a:gd name="connsiteX3980" fmla="*/ 2265938 w 4177355"/>
                <a:gd name="connsiteY3980" fmla="*/ 3321651 h 3832767"/>
                <a:gd name="connsiteX3981" fmla="*/ 2260297 w 4177355"/>
                <a:gd name="connsiteY3981" fmla="*/ 3329499 h 3832767"/>
                <a:gd name="connsiteX3982" fmla="*/ 2257231 w 4177355"/>
                <a:gd name="connsiteY3982" fmla="*/ 3337960 h 3832767"/>
                <a:gd name="connsiteX3983" fmla="*/ 2257231 w 4177355"/>
                <a:gd name="connsiteY3983" fmla="*/ 3345931 h 3832767"/>
                <a:gd name="connsiteX3984" fmla="*/ 2258825 w 4177355"/>
                <a:gd name="connsiteY3984" fmla="*/ 3349733 h 3832767"/>
                <a:gd name="connsiteX3985" fmla="*/ 2261401 w 4177355"/>
                <a:gd name="connsiteY3985" fmla="*/ 3352553 h 3832767"/>
                <a:gd name="connsiteX3986" fmla="*/ 2264712 w 4177355"/>
                <a:gd name="connsiteY3986" fmla="*/ 3354393 h 3832767"/>
                <a:gd name="connsiteX3987" fmla="*/ 2268636 w 4177355"/>
                <a:gd name="connsiteY3987" fmla="*/ 3355251 h 3832767"/>
                <a:gd name="connsiteX3988" fmla="*/ 2271947 w 4177355"/>
                <a:gd name="connsiteY3988" fmla="*/ 3355251 h 3832767"/>
                <a:gd name="connsiteX3989" fmla="*/ 2275503 w 4177355"/>
                <a:gd name="connsiteY3989" fmla="*/ 3354515 h 3832767"/>
                <a:gd name="connsiteX3990" fmla="*/ 2279182 w 4177355"/>
                <a:gd name="connsiteY3990" fmla="*/ 3353166 h 3832767"/>
                <a:gd name="connsiteX3991" fmla="*/ 2282983 w 4177355"/>
                <a:gd name="connsiteY3991" fmla="*/ 3351204 h 3832767"/>
                <a:gd name="connsiteX3992" fmla="*/ 2290709 w 4177355"/>
                <a:gd name="connsiteY3992" fmla="*/ 3344705 h 3832767"/>
                <a:gd name="connsiteX3993" fmla="*/ 2296350 w 4177355"/>
                <a:gd name="connsiteY3993" fmla="*/ 3336734 h 3832767"/>
                <a:gd name="connsiteX3994" fmla="*/ 2299416 w 4177355"/>
                <a:gd name="connsiteY3994" fmla="*/ 3328273 h 3832767"/>
                <a:gd name="connsiteX3995" fmla="*/ 2299293 w 4177355"/>
                <a:gd name="connsiteY3995" fmla="*/ 3320179 h 3832767"/>
                <a:gd name="connsiteX3996" fmla="*/ 2297699 w 4177355"/>
                <a:gd name="connsiteY3996" fmla="*/ 3316500 h 3832767"/>
                <a:gd name="connsiteX3997" fmla="*/ 2295124 w 4177355"/>
                <a:gd name="connsiteY3997" fmla="*/ 3313680 h 3832767"/>
                <a:gd name="connsiteX3998" fmla="*/ 2291813 w 4177355"/>
                <a:gd name="connsiteY3998" fmla="*/ 3311840 h 3832767"/>
                <a:gd name="connsiteX3999" fmla="*/ 2287888 w 4177355"/>
                <a:gd name="connsiteY3999" fmla="*/ 3311105 h 3832767"/>
                <a:gd name="connsiteX4000" fmla="*/ 41449 w 4177355"/>
                <a:gd name="connsiteY4000" fmla="*/ 3211775 h 3832767"/>
                <a:gd name="connsiteX4001" fmla="*/ 38996 w 4177355"/>
                <a:gd name="connsiteY4001" fmla="*/ 3212020 h 3832767"/>
                <a:gd name="connsiteX4002" fmla="*/ 36053 w 4177355"/>
                <a:gd name="connsiteY4002" fmla="*/ 3213002 h 3832767"/>
                <a:gd name="connsiteX4003" fmla="*/ 32865 w 4177355"/>
                <a:gd name="connsiteY4003" fmla="*/ 3214841 h 3832767"/>
                <a:gd name="connsiteX4004" fmla="*/ 29554 w 4177355"/>
                <a:gd name="connsiteY4004" fmla="*/ 3217416 h 3832767"/>
                <a:gd name="connsiteX4005" fmla="*/ 24281 w 4177355"/>
                <a:gd name="connsiteY4005" fmla="*/ 3222934 h 3832767"/>
                <a:gd name="connsiteX4006" fmla="*/ 20234 w 4177355"/>
                <a:gd name="connsiteY4006" fmla="*/ 3228943 h 3832767"/>
                <a:gd name="connsiteX4007" fmla="*/ 17904 w 4177355"/>
                <a:gd name="connsiteY4007" fmla="*/ 3234829 h 3832767"/>
                <a:gd name="connsiteX4008" fmla="*/ 17536 w 4177355"/>
                <a:gd name="connsiteY4008" fmla="*/ 3239735 h 3832767"/>
                <a:gd name="connsiteX4009" fmla="*/ 18026 w 4177355"/>
                <a:gd name="connsiteY4009" fmla="*/ 3241329 h 3832767"/>
                <a:gd name="connsiteX4010" fmla="*/ 18885 w 4177355"/>
                <a:gd name="connsiteY4010" fmla="*/ 3242432 h 3832767"/>
                <a:gd name="connsiteX4011" fmla="*/ 20111 w 4177355"/>
                <a:gd name="connsiteY4011" fmla="*/ 3243168 h 3832767"/>
                <a:gd name="connsiteX4012" fmla="*/ 21583 w 4177355"/>
                <a:gd name="connsiteY4012" fmla="*/ 3243536 h 3832767"/>
                <a:gd name="connsiteX4013" fmla="*/ 24158 w 4177355"/>
                <a:gd name="connsiteY4013" fmla="*/ 3243291 h 3832767"/>
                <a:gd name="connsiteX4014" fmla="*/ 27101 w 4177355"/>
                <a:gd name="connsiteY4014" fmla="*/ 3242187 h 3832767"/>
                <a:gd name="connsiteX4015" fmla="*/ 30289 w 4177355"/>
                <a:gd name="connsiteY4015" fmla="*/ 3240348 h 3832767"/>
                <a:gd name="connsiteX4016" fmla="*/ 33723 w 4177355"/>
                <a:gd name="connsiteY4016" fmla="*/ 3237772 h 3832767"/>
                <a:gd name="connsiteX4017" fmla="*/ 38996 w 4177355"/>
                <a:gd name="connsiteY4017" fmla="*/ 3232254 h 3832767"/>
                <a:gd name="connsiteX4018" fmla="*/ 43043 w 4177355"/>
                <a:gd name="connsiteY4018" fmla="*/ 3226245 h 3832767"/>
                <a:gd name="connsiteX4019" fmla="*/ 45373 w 4177355"/>
                <a:gd name="connsiteY4019" fmla="*/ 3220359 h 3832767"/>
                <a:gd name="connsiteX4020" fmla="*/ 45618 w 4177355"/>
                <a:gd name="connsiteY4020" fmla="*/ 3215454 h 3832767"/>
                <a:gd name="connsiteX4021" fmla="*/ 45127 w 4177355"/>
                <a:gd name="connsiteY4021" fmla="*/ 3213982 h 3832767"/>
                <a:gd name="connsiteX4022" fmla="*/ 44269 w 4177355"/>
                <a:gd name="connsiteY4022" fmla="*/ 3212879 h 3832767"/>
                <a:gd name="connsiteX4023" fmla="*/ 43043 w 4177355"/>
                <a:gd name="connsiteY4023" fmla="*/ 3212143 h 3832767"/>
                <a:gd name="connsiteX4024" fmla="*/ 41571 w 4177355"/>
                <a:gd name="connsiteY4024" fmla="*/ 3211898 h 3832767"/>
                <a:gd name="connsiteX4025" fmla="*/ 2204378 w 4177355"/>
                <a:gd name="connsiteY4025" fmla="*/ 3361383 h 3832767"/>
                <a:gd name="connsiteX4026" fmla="*/ 2201312 w 4177355"/>
                <a:gd name="connsiteY4026" fmla="*/ 3361383 h 3832767"/>
                <a:gd name="connsiteX4027" fmla="*/ 2198001 w 4177355"/>
                <a:gd name="connsiteY4027" fmla="*/ 3361996 h 3832767"/>
                <a:gd name="connsiteX4028" fmla="*/ 2194568 w 4177355"/>
                <a:gd name="connsiteY4028" fmla="*/ 3363222 h 3832767"/>
                <a:gd name="connsiteX4029" fmla="*/ 2191012 w 4177355"/>
                <a:gd name="connsiteY4029" fmla="*/ 3364939 h 3832767"/>
                <a:gd name="connsiteX4030" fmla="*/ 2183163 w 4177355"/>
                <a:gd name="connsiteY4030" fmla="*/ 3371070 h 3832767"/>
                <a:gd name="connsiteX4031" fmla="*/ 2177277 w 4177355"/>
                <a:gd name="connsiteY4031" fmla="*/ 3378919 h 3832767"/>
                <a:gd name="connsiteX4032" fmla="*/ 2173966 w 4177355"/>
                <a:gd name="connsiteY4032" fmla="*/ 3387380 h 3832767"/>
                <a:gd name="connsiteX4033" fmla="*/ 2173721 w 4177355"/>
                <a:gd name="connsiteY4033" fmla="*/ 3395596 h 3832767"/>
                <a:gd name="connsiteX4034" fmla="*/ 2175192 w 4177355"/>
                <a:gd name="connsiteY4034" fmla="*/ 3399643 h 3832767"/>
                <a:gd name="connsiteX4035" fmla="*/ 2177645 w 4177355"/>
                <a:gd name="connsiteY4035" fmla="*/ 3402709 h 3832767"/>
                <a:gd name="connsiteX4036" fmla="*/ 2180956 w 4177355"/>
                <a:gd name="connsiteY4036" fmla="*/ 3404671 h 3832767"/>
                <a:gd name="connsiteX4037" fmla="*/ 2185003 w 4177355"/>
                <a:gd name="connsiteY4037" fmla="*/ 3405529 h 3832767"/>
                <a:gd name="connsiteX4038" fmla="*/ 2188069 w 4177355"/>
                <a:gd name="connsiteY4038" fmla="*/ 3405529 h 3832767"/>
                <a:gd name="connsiteX4039" fmla="*/ 2191380 w 4177355"/>
                <a:gd name="connsiteY4039" fmla="*/ 3404916 h 3832767"/>
                <a:gd name="connsiteX4040" fmla="*/ 2194813 w 4177355"/>
                <a:gd name="connsiteY4040" fmla="*/ 3403689 h 3832767"/>
                <a:gd name="connsiteX4041" fmla="*/ 2198369 w 4177355"/>
                <a:gd name="connsiteY4041" fmla="*/ 3401973 h 3832767"/>
                <a:gd name="connsiteX4042" fmla="*/ 2206218 w 4177355"/>
                <a:gd name="connsiteY4042" fmla="*/ 3395719 h 3832767"/>
                <a:gd name="connsiteX4043" fmla="*/ 2212104 w 4177355"/>
                <a:gd name="connsiteY4043" fmla="*/ 3387870 h 3832767"/>
                <a:gd name="connsiteX4044" fmla="*/ 2215415 w 4177355"/>
                <a:gd name="connsiteY4044" fmla="*/ 3379409 h 3832767"/>
                <a:gd name="connsiteX4045" fmla="*/ 2215660 w 4177355"/>
                <a:gd name="connsiteY4045" fmla="*/ 3371193 h 3832767"/>
                <a:gd name="connsiteX4046" fmla="*/ 2214189 w 4177355"/>
                <a:gd name="connsiteY4046" fmla="*/ 3367146 h 3832767"/>
                <a:gd name="connsiteX4047" fmla="*/ 2211736 w 4177355"/>
                <a:gd name="connsiteY4047" fmla="*/ 3364203 h 3832767"/>
                <a:gd name="connsiteX4048" fmla="*/ 2208425 w 4177355"/>
                <a:gd name="connsiteY4048" fmla="*/ 3362241 h 3832767"/>
                <a:gd name="connsiteX4049" fmla="*/ 2204378 w 4177355"/>
                <a:gd name="connsiteY4049" fmla="*/ 3361383 h 3832767"/>
                <a:gd name="connsiteX4050" fmla="*/ 50646 w 4177355"/>
                <a:gd name="connsiteY4050" fmla="*/ 3251752 h 3832767"/>
                <a:gd name="connsiteX4051" fmla="*/ 47948 w 4177355"/>
                <a:gd name="connsiteY4051" fmla="*/ 3251997 h 3832767"/>
                <a:gd name="connsiteX4052" fmla="*/ 44882 w 4177355"/>
                <a:gd name="connsiteY4052" fmla="*/ 3253101 h 3832767"/>
                <a:gd name="connsiteX4053" fmla="*/ 41571 w 4177355"/>
                <a:gd name="connsiteY4053" fmla="*/ 3255063 h 3832767"/>
                <a:gd name="connsiteX4054" fmla="*/ 38015 w 4177355"/>
                <a:gd name="connsiteY4054" fmla="*/ 3257884 h 3832767"/>
                <a:gd name="connsiteX4055" fmla="*/ 32742 w 4177355"/>
                <a:gd name="connsiteY4055" fmla="*/ 3263647 h 3832767"/>
                <a:gd name="connsiteX4056" fmla="*/ 28818 w 4177355"/>
                <a:gd name="connsiteY4056" fmla="*/ 3269779 h 3832767"/>
                <a:gd name="connsiteX4057" fmla="*/ 26610 w 4177355"/>
                <a:gd name="connsiteY4057" fmla="*/ 3275665 h 3832767"/>
                <a:gd name="connsiteX4058" fmla="*/ 26488 w 4177355"/>
                <a:gd name="connsiteY4058" fmla="*/ 3280570 h 3832767"/>
                <a:gd name="connsiteX4059" fmla="*/ 27101 w 4177355"/>
                <a:gd name="connsiteY4059" fmla="*/ 3282042 h 3832767"/>
                <a:gd name="connsiteX4060" fmla="*/ 27959 w 4177355"/>
                <a:gd name="connsiteY4060" fmla="*/ 3283145 h 3832767"/>
                <a:gd name="connsiteX4061" fmla="*/ 29063 w 4177355"/>
                <a:gd name="connsiteY4061" fmla="*/ 3283758 h 3832767"/>
                <a:gd name="connsiteX4062" fmla="*/ 30535 w 4177355"/>
                <a:gd name="connsiteY4062" fmla="*/ 3284003 h 3832767"/>
                <a:gd name="connsiteX4063" fmla="*/ 33232 w 4177355"/>
                <a:gd name="connsiteY4063" fmla="*/ 3283758 h 3832767"/>
                <a:gd name="connsiteX4064" fmla="*/ 36298 w 4177355"/>
                <a:gd name="connsiteY4064" fmla="*/ 3282655 h 3832767"/>
                <a:gd name="connsiteX4065" fmla="*/ 39609 w 4177355"/>
                <a:gd name="connsiteY4065" fmla="*/ 3280693 h 3832767"/>
                <a:gd name="connsiteX4066" fmla="*/ 43165 w 4177355"/>
                <a:gd name="connsiteY4066" fmla="*/ 3277872 h 3832767"/>
                <a:gd name="connsiteX4067" fmla="*/ 48438 w 4177355"/>
                <a:gd name="connsiteY4067" fmla="*/ 3272108 h 3832767"/>
                <a:gd name="connsiteX4068" fmla="*/ 52363 w 4177355"/>
                <a:gd name="connsiteY4068" fmla="*/ 3265977 h 3832767"/>
                <a:gd name="connsiteX4069" fmla="*/ 54570 w 4177355"/>
                <a:gd name="connsiteY4069" fmla="*/ 3260091 h 3832767"/>
                <a:gd name="connsiteX4070" fmla="*/ 54570 w 4177355"/>
                <a:gd name="connsiteY4070" fmla="*/ 3255186 h 3832767"/>
                <a:gd name="connsiteX4071" fmla="*/ 53957 w 4177355"/>
                <a:gd name="connsiteY4071" fmla="*/ 3253837 h 3832767"/>
                <a:gd name="connsiteX4072" fmla="*/ 53098 w 4177355"/>
                <a:gd name="connsiteY4072" fmla="*/ 3252856 h 3832767"/>
                <a:gd name="connsiteX4073" fmla="*/ 51872 w 4177355"/>
                <a:gd name="connsiteY4073" fmla="*/ 3252243 h 3832767"/>
                <a:gd name="connsiteX4074" fmla="*/ 50401 w 4177355"/>
                <a:gd name="connsiteY4074" fmla="*/ 3251997 h 3832767"/>
                <a:gd name="connsiteX4075" fmla="*/ 2120623 w 4177355"/>
                <a:gd name="connsiteY4075" fmla="*/ 3408840 h 3832767"/>
                <a:gd name="connsiteX4076" fmla="*/ 2117679 w 4177355"/>
                <a:gd name="connsiteY4076" fmla="*/ 3408840 h 3832767"/>
                <a:gd name="connsiteX4077" fmla="*/ 2114614 w 4177355"/>
                <a:gd name="connsiteY4077" fmla="*/ 3409330 h 3832767"/>
                <a:gd name="connsiteX4078" fmla="*/ 2111425 w 4177355"/>
                <a:gd name="connsiteY4078" fmla="*/ 3410434 h 3832767"/>
                <a:gd name="connsiteX4079" fmla="*/ 2108114 w 4177355"/>
                <a:gd name="connsiteY4079" fmla="*/ 3412028 h 3832767"/>
                <a:gd name="connsiteX4080" fmla="*/ 2100144 w 4177355"/>
                <a:gd name="connsiteY4080" fmla="*/ 3418037 h 3832767"/>
                <a:gd name="connsiteX4081" fmla="*/ 2094012 w 4177355"/>
                <a:gd name="connsiteY4081" fmla="*/ 3425763 h 3832767"/>
                <a:gd name="connsiteX4082" fmla="*/ 2090333 w 4177355"/>
                <a:gd name="connsiteY4082" fmla="*/ 3434224 h 3832767"/>
                <a:gd name="connsiteX4083" fmla="*/ 2089720 w 4177355"/>
                <a:gd name="connsiteY4083" fmla="*/ 3442563 h 3832767"/>
                <a:gd name="connsiteX4084" fmla="*/ 2091069 w 4177355"/>
                <a:gd name="connsiteY4084" fmla="*/ 3446732 h 3832767"/>
                <a:gd name="connsiteX4085" fmla="*/ 2093521 w 4177355"/>
                <a:gd name="connsiteY4085" fmla="*/ 3449920 h 3832767"/>
                <a:gd name="connsiteX4086" fmla="*/ 2096832 w 4177355"/>
                <a:gd name="connsiteY4086" fmla="*/ 3452005 h 3832767"/>
                <a:gd name="connsiteX4087" fmla="*/ 2100879 w 4177355"/>
                <a:gd name="connsiteY4087" fmla="*/ 3452986 h 3832767"/>
                <a:gd name="connsiteX4088" fmla="*/ 2103822 w 4177355"/>
                <a:gd name="connsiteY4088" fmla="*/ 3452986 h 3832767"/>
                <a:gd name="connsiteX4089" fmla="*/ 2106888 w 4177355"/>
                <a:gd name="connsiteY4089" fmla="*/ 3452496 h 3832767"/>
                <a:gd name="connsiteX4090" fmla="*/ 2110077 w 4177355"/>
                <a:gd name="connsiteY4090" fmla="*/ 3451392 h 3832767"/>
                <a:gd name="connsiteX4091" fmla="*/ 2113388 w 4177355"/>
                <a:gd name="connsiteY4091" fmla="*/ 3449798 h 3832767"/>
                <a:gd name="connsiteX4092" fmla="*/ 2121358 w 4177355"/>
                <a:gd name="connsiteY4092" fmla="*/ 3443789 h 3832767"/>
                <a:gd name="connsiteX4093" fmla="*/ 2127490 w 4177355"/>
                <a:gd name="connsiteY4093" fmla="*/ 3436064 h 3832767"/>
                <a:gd name="connsiteX4094" fmla="*/ 2131046 w 4177355"/>
                <a:gd name="connsiteY4094" fmla="*/ 3427602 h 3832767"/>
                <a:gd name="connsiteX4095" fmla="*/ 2131537 w 4177355"/>
                <a:gd name="connsiteY4095" fmla="*/ 3419386 h 3832767"/>
                <a:gd name="connsiteX4096" fmla="*/ 2130188 w 4177355"/>
                <a:gd name="connsiteY4096" fmla="*/ 3415094 h 3832767"/>
                <a:gd name="connsiteX4097" fmla="*/ 2127735 w 4177355"/>
                <a:gd name="connsiteY4097" fmla="*/ 3411906 h 3832767"/>
                <a:gd name="connsiteX4098" fmla="*/ 2124424 w 4177355"/>
                <a:gd name="connsiteY4098" fmla="*/ 3409821 h 3832767"/>
                <a:gd name="connsiteX4099" fmla="*/ 2120377 w 4177355"/>
                <a:gd name="connsiteY4099" fmla="*/ 3408840 h 3832767"/>
                <a:gd name="connsiteX4100" fmla="*/ 2037235 w 4177355"/>
                <a:gd name="connsiteY4100" fmla="*/ 3453722 h 3832767"/>
                <a:gd name="connsiteX4101" fmla="*/ 2034537 w 4177355"/>
                <a:gd name="connsiteY4101" fmla="*/ 3453722 h 3832767"/>
                <a:gd name="connsiteX4102" fmla="*/ 2031594 w 4177355"/>
                <a:gd name="connsiteY4102" fmla="*/ 3454212 h 3832767"/>
                <a:gd name="connsiteX4103" fmla="*/ 2028528 w 4177355"/>
                <a:gd name="connsiteY4103" fmla="*/ 3455194 h 3832767"/>
                <a:gd name="connsiteX4104" fmla="*/ 2025340 w 4177355"/>
                <a:gd name="connsiteY4104" fmla="*/ 3456665 h 3832767"/>
                <a:gd name="connsiteX4105" fmla="*/ 2017369 w 4177355"/>
                <a:gd name="connsiteY4105" fmla="*/ 3462429 h 3832767"/>
                <a:gd name="connsiteX4106" fmla="*/ 2011115 w 4177355"/>
                <a:gd name="connsiteY4106" fmla="*/ 3470032 h 3832767"/>
                <a:gd name="connsiteX4107" fmla="*/ 2007191 w 4177355"/>
                <a:gd name="connsiteY4107" fmla="*/ 3478493 h 3832767"/>
                <a:gd name="connsiteX4108" fmla="*/ 2006332 w 4177355"/>
                <a:gd name="connsiteY4108" fmla="*/ 3486832 h 3832767"/>
                <a:gd name="connsiteX4109" fmla="*/ 2007436 w 4177355"/>
                <a:gd name="connsiteY4109" fmla="*/ 3491369 h 3832767"/>
                <a:gd name="connsiteX4110" fmla="*/ 2009766 w 4177355"/>
                <a:gd name="connsiteY4110" fmla="*/ 3494803 h 3832767"/>
                <a:gd name="connsiteX4111" fmla="*/ 2013077 w 4177355"/>
                <a:gd name="connsiteY4111" fmla="*/ 3497010 h 3832767"/>
                <a:gd name="connsiteX4112" fmla="*/ 2017246 w 4177355"/>
                <a:gd name="connsiteY4112" fmla="*/ 3497991 h 3832767"/>
                <a:gd name="connsiteX4113" fmla="*/ 2019944 w 4177355"/>
                <a:gd name="connsiteY4113" fmla="*/ 3497991 h 3832767"/>
                <a:gd name="connsiteX4114" fmla="*/ 2022887 w 4177355"/>
                <a:gd name="connsiteY4114" fmla="*/ 3497501 h 3832767"/>
                <a:gd name="connsiteX4115" fmla="*/ 2025953 w 4177355"/>
                <a:gd name="connsiteY4115" fmla="*/ 3496520 h 3832767"/>
                <a:gd name="connsiteX4116" fmla="*/ 2029141 w 4177355"/>
                <a:gd name="connsiteY4116" fmla="*/ 3495048 h 3832767"/>
                <a:gd name="connsiteX4117" fmla="*/ 2037112 w 4177355"/>
                <a:gd name="connsiteY4117" fmla="*/ 3489285 h 3832767"/>
                <a:gd name="connsiteX4118" fmla="*/ 2043366 w 4177355"/>
                <a:gd name="connsiteY4118" fmla="*/ 3481682 h 3832767"/>
                <a:gd name="connsiteX4119" fmla="*/ 2047290 w 4177355"/>
                <a:gd name="connsiteY4119" fmla="*/ 3473220 h 3832767"/>
                <a:gd name="connsiteX4120" fmla="*/ 2048149 w 4177355"/>
                <a:gd name="connsiteY4120" fmla="*/ 3464881 h 3832767"/>
                <a:gd name="connsiteX4121" fmla="*/ 2047045 w 4177355"/>
                <a:gd name="connsiteY4121" fmla="*/ 3460344 h 3832767"/>
                <a:gd name="connsiteX4122" fmla="*/ 2044715 w 4177355"/>
                <a:gd name="connsiteY4122" fmla="*/ 3456910 h 3832767"/>
                <a:gd name="connsiteX4123" fmla="*/ 2041404 w 4177355"/>
                <a:gd name="connsiteY4123" fmla="*/ 3454703 h 3832767"/>
                <a:gd name="connsiteX4124" fmla="*/ 2037235 w 4177355"/>
                <a:gd name="connsiteY4124" fmla="*/ 3453722 h 3832767"/>
                <a:gd name="connsiteX4125" fmla="*/ 61560 w 4177355"/>
                <a:gd name="connsiteY4125" fmla="*/ 3290993 h 3832767"/>
                <a:gd name="connsiteX4126" fmla="*/ 58862 w 4177355"/>
                <a:gd name="connsiteY4126" fmla="*/ 3291239 h 3832767"/>
                <a:gd name="connsiteX4127" fmla="*/ 55674 w 4177355"/>
                <a:gd name="connsiteY4127" fmla="*/ 3292465 h 3832767"/>
                <a:gd name="connsiteX4128" fmla="*/ 52240 w 4177355"/>
                <a:gd name="connsiteY4128" fmla="*/ 3294550 h 3832767"/>
                <a:gd name="connsiteX4129" fmla="*/ 48561 w 4177355"/>
                <a:gd name="connsiteY4129" fmla="*/ 3297493 h 3832767"/>
                <a:gd name="connsiteX4130" fmla="*/ 43288 w 4177355"/>
                <a:gd name="connsiteY4130" fmla="*/ 3303379 h 3832767"/>
                <a:gd name="connsiteX4131" fmla="*/ 39364 w 4177355"/>
                <a:gd name="connsiteY4131" fmla="*/ 3309633 h 3832767"/>
                <a:gd name="connsiteX4132" fmla="*/ 37279 w 4177355"/>
                <a:gd name="connsiteY4132" fmla="*/ 3315519 h 3832767"/>
                <a:gd name="connsiteX4133" fmla="*/ 37279 w 4177355"/>
                <a:gd name="connsiteY4133" fmla="*/ 3320302 h 3832767"/>
                <a:gd name="connsiteX4134" fmla="*/ 37892 w 4177355"/>
                <a:gd name="connsiteY4134" fmla="*/ 3321651 h 3832767"/>
                <a:gd name="connsiteX4135" fmla="*/ 38751 w 4177355"/>
                <a:gd name="connsiteY4135" fmla="*/ 3322632 h 3832767"/>
                <a:gd name="connsiteX4136" fmla="*/ 39854 w 4177355"/>
                <a:gd name="connsiteY4136" fmla="*/ 3323245 h 3832767"/>
                <a:gd name="connsiteX4137" fmla="*/ 41203 w 4177355"/>
                <a:gd name="connsiteY4137" fmla="*/ 3323490 h 3832767"/>
                <a:gd name="connsiteX4138" fmla="*/ 44024 w 4177355"/>
                <a:gd name="connsiteY4138" fmla="*/ 3323245 h 3832767"/>
                <a:gd name="connsiteX4139" fmla="*/ 47212 w 4177355"/>
                <a:gd name="connsiteY4139" fmla="*/ 3322018 h 3832767"/>
                <a:gd name="connsiteX4140" fmla="*/ 50768 w 4177355"/>
                <a:gd name="connsiteY4140" fmla="*/ 3319934 h 3832767"/>
                <a:gd name="connsiteX4141" fmla="*/ 54447 w 4177355"/>
                <a:gd name="connsiteY4141" fmla="*/ 3316868 h 3832767"/>
                <a:gd name="connsiteX4142" fmla="*/ 59720 w 4177355"/>
                <a:gd name="connsiteY4142" fmla="*/ 3310982 h 3832767"/>
                <a:gd name="connsiteX4143" fmla="*/ 63522 w 4177355"/>
                <a:gd name="connsiteY4143" fmla="*/ 3304728 h 3832767"/>
                <a:gd name="connsiteX4144" fmla="*/ 65606 w 4177355"/>
                <a:gd name="connsiteY4144" fmla="*/ 3298842 h 3832767"/>
                <a:gd name="connsiteX4145" fmla="*/ 65606 w 4177355"/>
                <a:gd name="connsiteY4145" fmla="*/ 3294059 h 3832767"/>
                <a:gd name="connsiteX4146" fmla="*/ 64993 w 4177355"/>
                <a:gd name="connsiteY4146" fmla="*/ 3292710 h 3832767"/>
                <a:gd name="connsiteX4147" fmla="*/ 64135 w 4177355"/>
                <a:gd name="connsiteY4147" fmla="*/ 3291729 h 3832767"/>
                <a:gd name="connsiteX4148" fmla="*/ 63031 w 4177355"/>
                <a:gd name="connsiteY4148" fmla="*/ 3291116 h 3832767"/>
                <a:gd name="connsiteX4149" fmla="*/ 61682 w 4177355"/>
                <a:gd name="connsiteY4149" fmla="*/ 3290871 h 3832767"/>
                <a:gd name="connsiteX4150" fmla="*/ 1954092 w 4177355"/>
                <a:gd name="connsiteY4150" fmla="*/ 3496029 h 3832767"/>
                <a:gd name="connsiteX4151" fmla="*/ 1951517 w 4177355"/>
                <a:gd name="connsiteY4151" fmla="*/ 3496029 h 3832767"/>
                <a:gd name="connsiteX4152" fmla="*/ 1948819 w 4177355"/>
                <a:gd name="connsiteY4152" fmla="*/ 3496397 h 3832767"/>
                <a:gd name="connsiteX4153" fmla="*/ 1945999 w 4177355"/>
                <a:gd name="connsiteY4153" fmla="*/ 3497255 h 3832767"/>
                <a:gd name="connsiteX4154" fmla="*/ 1943056 w 4177355"/>
                <a:gd name="connsiteY4154" fmla="*/ 3498482 h 3832767"/>
                <a:gd name="connsiteX4155" fmla="*/ 1935085 w 4177355"/>
                <a:gd name="connsiteY4155" fmla="*/ 3503877 h 3832767"/>
                <a:gd name="connsiteX4156" fmla="*/ 1928708 w 4177355"/>
                <a:gd name="connsiteY4156" fmla="*/ 3511358 h 3832767"/>
                <a:gd name="connsiteX4157" fmla="*/ 1924539 w 4177355"/>
                <a:gd name="connsiteY4157" fmla="*/ 3519819 h 3832767"/>
                <a:gd name="connsiteX4158" fmla="*/ 1923313 w 4177355"/>
                <a:gd name="connsiteY4158" fmla="*/ 3528280 h 3832767"/>
                <a:gd name="connsiteX4159" fmla="*/ 1924294 w 4177355"/>
                <a:gd name="connsiteY4159" fmla="*/ 3533063 h 3832767"/>
                <a:gd name="connsiteX4160" fmla="*/ 1926501 w 4177355"/>
                <a:gd name="connsiteY4160" fmla="*/ 3536619 h 3832767"/>
                <a:gd name="connsiteX4161" fmla="*/ 1929812 w 4177355"/>
                <a:gd name="connsiteY4161" fmla="*/ 3539072 h 3832767"/>
                <a:gd name="connsiteX4162" fmla="*/ 1933981 w 4177355"/>
                <a:gd name="connsiteY4162" fmla="*/ 3540176 h 3832767"/>
                <a:gd name="connsiteX4163" fmla="*/ 1936557 w 4177355"/>
                <a:gd name="connsiteY4163" fmla="*/ 3540176 h 3832767"/>
                <a:gd name="connsiteX4164" fmla="*/ 1939254 w 4177355"/>
                <a:gd name="connsiteY4164" fmla="*/ 3539808 h 3832767"/>
                <a:gd name="connsiteX4165" fmla="*/ 1942075 w 4177355"/>
                <a:gd name="connsiteY4165" fmla="*/ 3538949 h 3832767"/>
                <a:gd name="connsiteX4166" fmla="*/ 1945018 w 4177355"/>
                <a:gd name="connsiteY4166" fmla="*/ 3537723 h 3832767"/>
                <a:gd name="connsiteX4167" fmla="*/ 1952989 w 4177355"/>
                <a:gd name="connsiteY4167" fmla="*/ 3532205 h 3832767"/>
                <a:gd name="connsiteX4168" fmla="*/ 1959366 w 4177355"/>
                <a:gd name="connsiteY4168" fmla="*/ 3524724 h 3832767"/>
                <a:gd name="connsiteX4169" fmla="*/ 1963535 w 4177355"/>
                <a:gd name="connsiteY4169" fmla="*/ 3516263 h 3832767"/>
                <a:gd name="connsiteX4170" fmla="*/ 1964761 w 4177355"/>
                <a:gd name="connsiteY4170" fmla="*/ 3507801 h 3832767"/>
                <a:gd name="connsiteX4171" fmla="*/ 1963780 w 4177355"/>
                <a:gd name="connsiteY4171" fmla="*/ 3503142 h 3832767"/>
                <a:gd name="connsiteX4172" fmla="*/ 1961573 w 4177355"/>
                <a:gd name="connsiteY4172" fmla="*/ 3499585 h 3832767"/>
                <a:gd name="connsiteX4173" fmla="*/ 1958262 w 4177355"/>
                <a:gd name="connsiteY4173" fmla="*/ 3497255 h 3832767"/>
                <a:gd name="connsiteX4174" fmla="*/ 1954092 w 4177355"/>
                <a:gd name="connsiteY4174" fmla="*/ 3496152 h 3832767"/>
                <a:gd name="connsiteX4175" fmla="*/ 74558 w 4177355"/>
                <a:gd name="connsiteY4175" fmla="*/ 3329376 h 3832767"/>
                <a:gd name="connsiteX4176" fmla="*/ 71615 w 4177355"/>
                <a:gd name="connsiteY4176" fmla="*/ 3329621 h 3832767"/>
                <a:gd name="connsiteX4177" fmla="*/ 68304 w 4177355"/>
                <a:gd name="connsiteY4177" fmla="*/ 3330848 h 3832767"/>
                <a:gd name="connsiteX4178" fmla="*/ 64625 w 4177355"/>
                <a:gd name="connsiteY4178" fmla="*/ 3333055 h 3832767"/>
                <a:gd name="connsiteX4179" fmla="*/ 60824 w 4177355"/>
                <a:gd name="connsiteY4179" fmla="*/ 3336244 h 3832767"/>
                <a:gd name="connsiteX4180" fmla="*/ 55551 w 4177355"/>
                <a:gd name="connsiteY4180" fmla="*/ 3342252 h 3832767"/>
                <a:gd name="connsiteX4181" fmla="*/ 51749 w 4177355"/>
                <a:gd name="connsiteY4181" fmla="*/ 3348506 h 3832767"/>
                <a:gd name="connsiteX4182" fmla="*/ 49787 w 4177355"/>
                <a:gd name="connsiteY4182" fmla="*/ 3354393 h 3832767"/>
                <a:gd name="connsiteX4183" fmla="*/ 50033 w 4177355"/>
                <a:gd name="connsiteY4183" fmla="*/ 3359175 h 3832767"/>
                <a:gd name="connsiteX4184" fmla="*/ 50646 w 4177355"/>
                <a:gd name="connsiteY4184" fmla="*/ 3360401 h 3832767"/>
                <a:gd name="connsiteX4185" fmla="*/ 51504 w 4177355"/>
                <a:gd name="connsiteY4185" fmla="*/ 3361260 h 3832767"/>
                <a:gd name="connsiteX4186" fmla="*/ 52608 w 4177355"/>
                <a:gd name="connsiteY4186" fmla="*/ 3361873 h 3832767"/>
                <a:gd name="connsiteX4187" fmla="*/ 53957 w 4177355"/>
                <a:gd name="connsiteY4187" fmla="*/ 3362118 h 3832767"/>
                <a:gd name="connsiteX4188" fmla="*/ 56900 w 4177355"/>
                <a:gd name="connsiteY4188" fmla="*/ 3361873 h 3832767"/>
                <a:gd name="connsiteX4189" fmla="*/ 60211 w 4177355"/>
                <a:gd name="connsiteY4189" fmla="*/ 3360524 h 3832767"/>
                <a:gd name="connsiteX4190" fmla="*/ 63890 w 4177355"/>
                <a:gd name="connsiteY4190" fmla="*/ 3358194 h 3832767"/>
                <a:gd name="connsiteX4191" fmla="*/ 67691 w 4177355"/>
                <a:gd name="connsiteY4191" fmla="*/ 3355006 h 3832767"/>
                <a:gd name="connsiteX4192" fmla="*/ 72964 w 4177355"/>
                <a:gd name="connsiteY4192" fmla="*/ 3348997 h 3832767"/>
                <a:gd name="connsiteX4193" fmla="*/ 76766 w 4177355"/>
                <a:gd name="connsiteY4193" fmla="*/ 3342620 h 3832767"/>
                <a:gd name="connsiteX4194" fmla="*/ 78728 w 4177355"/>
                <a:gd name="connsiteY4194" fmla="*/ 3336734 h 3832767"/>
                <a:gd name="connsiteX4195" fmla="*/ 78483 w 4177355"/>
                <a:gd name="connsiteY4195" fmla="*/ 3332074 h 3832767"/>
                <a:gd name="connsiteX4196" fmla="*/ 77869 w 4177355"/>
                <a:gd name="connsiteY4196" fmla="*/ 3330848 h 3832767"/>
                <a:gd name="connsiteX4197" fmla="*/ 77011 w 4177355"/>
                <a:gd name="connsiteY4197" fmla="*/ 3329989 h 3832767"/>
                <a:gd name="connsiteX4198" fmla="*/ 75907 w 4177355"/>
                <a:gd name="connsiteY4198" fmla="*/ 3329376 h 3832767"/>
                <a:gd name="connsiteX4199" fmla="*/ 74558 w 4177355"/>
                <a:gd name="connsiteY4199" fmla="*/ 3329131 h 3832767"/>
                <a:gd name="connsiteX4200" fmla="*/ 1871686 w 4177355"/>
                <a:gd name="connsiteY4200" fmla="*/ 3535393 h 3832767"/>
                <a:gd name="connsiteX4201" fmla="*/ 1869356 w 4177355"/>
                <a:gd name="connsiteY4201" fmla="*/ 3535393 h 3832767"/>
                <a:gd name="connsiteX4202" fmla="*/ 1866903 w 4177355"/>
                <a:gd name="connsiteY4202" fmla="*/ 3535761 h 3832767"/>
                <a:gd name="connsiteX4203" fmla="*/ 1864205 w 4177355"/>
                <a:gd name="connsiteY4203" fmla="*/ 3536497 h 3832767"/>
                <a:gd name="connsiteX4204" fmla="*/ 1861508 w 4177355"/>
                <a:gd name="connsiteY4204" fmla="*/ 3537600 h 3832767"/>
                <a:gd name="connsiteX4205" fmla="*/ 1853537 w 4177355"/>
                <a:gd name="connsiteY4205" fmla="*/ 3542873 h 3832767"/>
                <a:gd name="connsiteX4206" fmla="*/ 1847037 w 4177355"/>
                <a:gd name="connsiteY4206" fmla="*/ 3550108 h 3832767"/>
                <a:gd name="connsiteX4207" fmla="*/ 1842623 w 4177355"/>
                <a:gd name="connsiteY4207" fmla="*/ 3558447 h 3832767"/>
                <a:gd name="connsiteX4208" fmla="*/ 1841028 w 4177355"/>
                <a:gd name="connsiteY4208" fmla="*/ 3567031 h 3832767"/>
                <a:gd name="connsiteX4209" fmla="*/ 1841764 w 4177355"/>
                <a:gd name="connsiteY4209" fmla="*/ 3572059 h 3832767"/>
                <a:gd name="connsiteX4210" fmla="*/ 1843849 w 4177355"/>
                <a:gd name="connsiteY4210" fmla="*/ 3575861 h 3832767"/>
                <a:gd name="connsiteX4211" fmla="*/ 1847160 w 4177355"/>
                <a:gd name="connsiteY4211" fmla="*/ 3578436 h 3832767"/>
                <a:gd name="connsiteX4212" fmla="*/ 1851329 w 4177355"/>
                <a:gd name="connsiteY4212" fmla="*/ 3579662 h 3832767"/>
                <a:gd name="connsiteX4213" fmla="*/ 1853659 w 4177355"/>
                <a:gd name="connsiteY4213" fmla="*/ 3579662 h 3832767"/>
                <a:gd name="connsiteX4214" fmla="*/ 1856235 w 4177355"/>
                <a:gd name="connsiteY4214" fmla="*/ 3579294 h 3832767"/>
                <a:gd name="connsiteX4215" fmla="*/ 1858932 w 4177355"/>
                <a:gd name="connsiteY4215" fmla="*/ 3578558 h 3832767"/>
                <a:gd name="connsiteX4216" fmla="*/ 1861753 w 4177355"/>
                <a:gd name="connsiteY4216" fmla="*/ 3577455 h 3832767"/>
                <a:gd name="connsiteX4217" fmla="*/ 1869846 w 4177355"/>
                <a:gd name="connsiteY4217" fmla="*/ 3572181 h 3832767"/>
                <a:gd name="connsiteX4218" fmla="*/ 1876346 w 4177355"/>
                <a:gd name="connsiteY4218" fmla="*/ 3564824 h 3832767"/>
                <a:gd name="connsiteX4219" fmla="*/ 1880760 w 4177355"/>
                <a:gd name="connsiteY4219" fmla="*/ 3556363 h 3832767"/>
                <a:gd name="connsiteX4220" fmla="*/ 1882232 w 4177355"/>
                <a:gd name="connsiteY4220" fmla="*/ 3547778 h 3832767"/>
                <a:gd name="connsiteX4221" fmla="*/ 1881374 w 4177355"/>
                <a:gd name="connsiteY4221" fmla="*/ 3542873 h 3832767"/>
                <a:gd name="connsiteX4222" fmla="*/ 1879166 w 4177355"/>
                <a:gd name="connsiteY4222" fmla="*/ 3539072 h 3832767"/>
                <a:gd name="connsiteX4223" fmla="*/ 1875855 w 4177355"/>
                <a:gd name="connsiteY4223" fmla="*/ 3536497 h 3832767"/>
                <a:gd name="connsiteX4224" fmla="*/ 1871686 w 4177355"/>
                <a:gd name="connsiteY4224" fmla="*/ 3535393 h 3832767"/>
                <a:gd name="connsiteX4225" fmla="*/ 89519 w 4177355"/>
                <a:gd name="connsiteY4225" fmla="*/ 3366656 h 3832767"/>
                <a:gd name="connsiteX4226" fmla="*/ 86453 w 4177355"/>
                <a:gd name="connsiteY4226" fmla="*/ 3366901 h 3832767"/>
                <a:gd name="connsiteX4227" fmla="*/ 83020 w 4177355"/>
                <a:gd name="connsiteY4227" fmla="*/ 3368250 h 3832767"/>
                <a:gd name="connsiteX4228" fmla="*/ 79218 w 4177355"/>
                <a:gd name="connsiteY4228" fmla="*/ 3370580 h 3832767"/>
                <a:gd name="connsiteX4229" fmla="*/ 75294 w 4177355"/>
                <a:gd name="connsiteY4229" fmla="*/ 3374013 h 3832767"/>
                <a:gd name="connsiteX4230" fmla="*/ 70021 w 4177355"/>
                <a:gd name="connsiteY4230" fmla="*/ 3380145 h 3832767"/>
                <a:gd name="connsiteX4231" fmla="*/ 66342 w 4177355"/>
                <a:gd name="connsiteY4231" fmla="*/ 3386521 h 3832767"/>
                <a:gd name="connsiteX4232" fmla="*/ 64503 w 4177355"/>
                <a:gd name="connsiteY4232" fmla="*/ 3392408 h 3832767"/>
                <a:gd name="connsiteX4233" fmla="*/ 64871 w 4177355"/>
                <a:gd name="connsiteY4233" fmla="*/ 3397190 h 3832767"/>
                <a:gd name="connsiteX4234" fmla="*/ 65484 w 4177355"/>
                <a:gd name="connsiteY4234" fmla="*/ 3398294 h 3832767"/>
                <a:gd name="connsiteX4235" fmla="*/ 66342 w 4177355"/>
                <a:gd name="connsiteY4235" fmla="*/ 3399152 h 3832767"/>
                <a:gd name="connsiteX4236" fmla="*/ 67446 w 4177355"/>
                <a:gd name="connsiteY4236" fmla="*/ 3399643 h 3832767"/>
                <a:gd name="connsiteX4237" fmla="*/ 68672 w 4177355"/>
                <a:gd name="connsiteY4237" fmla="*/ 3399888 h 3832767"/>
                <a:gd name="connsiteX4238" fmla="*/ 71738 w 4177355"/>
                <a:gd name="connsiteY4238" fmla="*/ 3399643 h 3832767"/>
                <a:gd name="connsiteX4239" fmla="*/ 75294 w 4177355"/>
                <a:gd name="connsiteY4239" fmla="*/ 3398294 h 3832767"/>
                <a:gd name="connsiteX4240" fmla="*/ 79096 w 4177355"/>
                <a:gd name="connsiteY4240" fmla="*/ 3395841 h 3832767"/>
                <a:gd name="connsiteX4241" fmla="*/ 83020 w 4177355"/>
                <a:gd name="connsiteY4241" fmla="*/ 3392408 h 3832767"/>
                <a:gd name="connsiteX4242" fmla="*/ 88293 w 4177355"/>
                <a:gd name="connsiteY4242" fmla="*/ 3386276 h 3832767"/>
                <a:gd name="connsiteX4243" fmla="*/ 91972 w 4177355"/>
                <a:gd name="connsiteY4243" fmla="*/ 3379899 h 3832767"/>
                <a:gd name="connsiteX4244" fmla="*/ 93689 w 4177355"/>
                <a:gd name="connsiteY4244" fmla="*/ 3374013 h 3832767"/>
                <a:gd name="connsiteX4245" fmla="*/ 93198 w 4177355"/>
                <a:gd name="connsiteY4245" fmla="*/ 3369353 h 3832767"/>
                <a:gd name="connsiteX4246" fmla="*/ 92585 w 4177355"/>
                <a:gd name="connsiteY4246" fmla="*/ 3368250 h 3832767"/>
                <a:gd name="connsiteX4247" fmla="*/ 91726 w 4177355"/>
                <a:gd name="connsiteY4247" fmla="*/ 3367391 h 3832767"/>
                <a:gd name="connsiteX4248" fmla="*/ 90623 w 4177355"/>
                <a:gd name="connsiteY4248" fmla="*/ 3366901 h 3832767"/>
                <a:gd name="connsiteX4249" fmla="*/ 89397 w 4177355"/>
                <a:gd name="connsiteY4249" fmla="*/ 3366656 h 3832767"/>
                <a:gd name="connsiteX4250" fmla="*/ 1790138 w 4177355"/>
                <a:gd name="connsiteY4250" fmla="*/ 3572059 h 3832767"/>
                <a:gd name="connsiteX4251" fmla="*/ 1787930 w 4177355"/>
                <a:gd name="connsiteY4251" fmla="*/ 3572059 h 3832767"/>
                <a:gd name="connsiteX4252" fmla="*/ 1785600 w 4177355"/>
                <a:gd name="connsiteY4252" fmla="*/ 3572304 h 3832767"/>
                <a:gd name="connsiteX4253" fmla="*/ 1783148 w 4177355"/>
                <a:gd name="connsiteY4253" fmla="*/ 3572918 h 3832767"/>
                <a:gd name="connsiteX4254" fmla="*/ 1780573 w 4177355"/>
                <a:gd name="connsiteY4254" fmla="*/ 3573898 h 3832767"/>
                <a:gd name="connsiteX4255" fmla="*/ 1772602 w 4177355"/>
                <a:gd name="connsiteY4255" fmla="*/ 3578926 h 3832767"/>
                <a:gd name="connsiteX4256" fmla="*/ 1765980 w 4177355"/>
                <a:gd name="connsiteY4256" fmla="*/ 3586039 h 3832767"/>
                <a:gd name="connsiteX4257" fmla="*/ 1761442 w 4177355"/>
                <a:gd name="connsiteY4257" fmla="*/ 3594378 h 3832767"/>
                <a:gd name="connsiteX4258" fmla="*/ 1759603 w 4177355"/>
                <a:gd name="connsiteY4258" fmla="*/ 3602961 h 3832767"/>
                <a:gd name="connsiteX4259" fmla="*/ 1760093 w 4177355"/>
                <a:gd name="connsiteY4259" fmla="*/ 3608234 h 3832767"/>
                <a:gd name="connsiteX4260" fmla="*/ 1762055 w 4177355"/>
                <a:gd name="connsiteY4260" fmla="*/ 3612281 h 3832767"/>
                <a:gd name="connsiteX4261" fmla="*/ 1765244 w 4177355"/>
                <a:gd name="connsiteY4261" fmla="*/ 3614979 h 3832767"/>
                <a:gd name="connsiteX4262" fmla="*/ 1769536 w 4177355"/>
                <a:gd name="connsiteY4262" fmla="*/ 3616206 h 3832767"/>
                <a:gd name="connsiteX4263" fmla="*/ 1771743 w 4177355"/>
                <a:gd name="connsiteY4263" fmla="*/ 3616206 h 3832767"/>
                <a:gd name="connsiteX4264" fmla="*/ 1774073 w 4177355"/>
                <a:gd name="connsiteY4264" fmla="*/ 3615960 h 3832767"/>
                <a:gd name="connsiteX4265" fmla="*/ 1776526 w 4177355"/>
                <a:gd name="connsiteY4265" fmla="*/ 3615347 h 3832767"/>
                <a:gd name="connsiteX4266" fmla="*/ 1779101 w 4177355"/>
                <a:gd name="connsiteY4266" fmla="*/ 3614366 h 3832767"/>
                <a:gd name="connsiteX4267" fmla="*/ 1787072 w 4177355"/>
                <a:gd name="connsiteY4267" fmla="*/ 3609338 h 3832767"/>
                <a:gd name="connsiteX4268" fmla="*/ 1793694 w 4177355"/>
                <a:gd name="connsiteY4268" fmla="*/ 3602226 h 3832767"/>
                <a:gd name="connsiteX4269" fmla="*/ 1798231 w 4177355"/>
                <a:gd name="connsiteY4269" fmla="*/ 3593887 h 3832767"/>
                <a:gd name="connsiteX4270" fmla="*/ 1800070 w 4177355"/>
                <a:gd name="connsiteY4270" fmla="*/ 3585303 h 3832767"/>
                <a:gd name="connsiteX4271" fmla="*/ 1799457 w 4177355"/>
                <a:gd name="connsiteY4271" fmla="*/ 3580030 h 3832767"/>
                <a:gd name="connsiteX4272" fmla="*/ 1797495 w 4177355"/>
                <a:gd name="connsiteY4272" fmla="*/ 3575983 h 3832767"/>
                <a:gd name="connsiteX4273" fmla="*/ 1794307 w 4177355"/>
                <a:gd name="connsiteY4273" fmla="*/ 3573285 h 3832767"/>
                <a:gd name="connsiteX4274" fmla="*/ 1790015 w 4177355"/>
                <a:gd name="connsiteY4274" fmla="*/ 3572059 h 3832767"/>
                <a:gd name="connsiteX4275" fmla="*/ 106565 w 4177355"/>
                <a:gd name="connsiteY4275" fmla="*/ 3402954 h 3832767"/>
                <a:gd name="connsiteX4276" fmla="*/ 103376 w 4177355"/>
                <a:gd name="connsiteY4276" fmla="*/ 3403322 h 3832767"/>
                <a:gd name="connsiteX4277" fmla="*/ 99697 w 4177355"/>
                <a:gd name="connsiteY4277" fmla="*/ 3404793 h 3832767"/>
                <a:gd name="connsiteX4278" fmla="*/ 95773 w 4177355"/>
                <a:gd name="connsiteY4278" fmla="*/ 3407369 h 3832767"/>
                <a:gd name="connsiteX4279" fmla="*/ 91726 w 4177355"/>
                <a:gd name="connsiteY4279" fmla="*/ 3410924 h 3832767"/>
                <a:gd name="connsiteX4280" fmla="*/ 86576 w 4177355"/>
                <a:gd name="connsiteY4280" fmla="*/ 3417179 h 3832767"/>
                <a:gd name="connsiteX4281" fmla="*/ 83020 w 4177355"/>
                <a:gd name="connsiteY4281" fmla="*/ 3423678 h 3832767"/>
                <a:gd name="connsiteX4282" fmla="*/ 81426 w 4177355"/>
                <a:gd name="connsiteY4282" fmla="*/ 3429564 h 3832767"/>
                <a:gd name="connsiteX4283" fmla="*/ 82039 w 4177355"/>
                <a:gd name="connsiteY4283" fmla="*/ 3434224 h 3832767"/>
                <a:gd name="connsiteX4284" fmla="*/ 82652 w 4177355"/>
                <a:gd name="connsiteY4284" fmla="*/ 3435205 h 3832767"/>
                <a:gd name="connsiteX4285" fmla="*/ 83510 w 4177355"/>
                <a:gd name="connsiteY4285" fmla="*/ 3435941 h 3832767"/>
                <a:gd name="connsiteX4286" fmla="*/ 84491 w 4177355"/>
                <a:gd name="connsiteY4286" fmla="*/ 3436432 h 3832767"/>
                <a:gd name="connsiteX4287" fmla="*/ 85718 w 4177355"/>
                <a:gd name="connsiteY4287" fmla="*/ 3436677 h 3832767"/>
                <a:gd name="connsiteX4288" fmla="*/ 88906 w 4177355"/>
                <a:gd name="connsiteY4288" fmla="*/ 3436432 h 3832767"/>
                <a:gd name="connsiteX4289" fmla="*/ 92585 w 4177355"/>
                <a:gd name="connsiteY4289" fmla="*/ 3434960 h 3832767"/>
                <a:gd name="connsiteX4290" fmla="*/ 96509 w 4177355"/>
                <a:gd name="connsiteY4290" fmla="*/ 3432385 h 3832767"/>
                <a:gd name="connsiteX4291" fmla="*/ 100556 w 4177355"/>
                <a:gd name="connsiteY4291" fmla="*/ 3428829 h 3832767"/>
                <a:gd name="connsiteX4292" fmla="*/ 105706 w 4177355"/>
                <a:gd name="connsiteY4292" fmla="*/ 3422574 h 3832767"/>
                <a:gd name="connsiteX4293" fmla="*/ 109262 w 4177355"/>
                <a:gd name="connsiteY4293" fmla="*/ 3416075 h 3832767"/>
                <a:gd name="connsiteX4294" fmla="*/ 110857 w 4177355"/>
                <a:gd name="connsiteY4294" fmla="*/ 3410189 h 3832767"/>
                <a:gd name="connsiteX4295" fmla="*/ 110243 w 4177355"/>
                <a:gd name="connsiteY4295" fmla="*/ 3405529 h 3832767"/>
                <a:gd name="connsiteX4296" fmla="*/ 109508 w 4177355"/>
                <a:gd name="connsiteY4296" fmla="*/ 3404548 h 3832767"/>
                <a:gd name="connsiteX4297" fmla="*/ 108649 w 4177355"/>
                <a:gd name="connsiteY4297" fmla="*/ 3403812 h 3832767"/>
                <a:gd name="connsiteX4298" fmla="*/ 107668 w 4177355"/>
                <a:gd name="connsiteY4298" fmla="*/ 3403322 h 3832767"/>
                <a:gd name="connsiteX4299" fmla="*/ 106442 w 4177355"/>
                <a:gd name="connsiteY4299" fmla="*/ 3403076 h 3832767"/>
                <a:gd name="connsiteX4300" fmla="*/ 1709202 w 4177355"/>
                <a:gd name="connsiteY4300" fmla="*/ 3605782 h 3832767"/>
                <a:gd name="connsiteX4301" fmla="*/ 1707240 w 4177355"/>
                <a:gd name="connsiteY4301" fmla="*/ 3605782 h 3832767"/>
                <a:gd name="connsiteX4302" fmla="*/ 1705156 w 4177355"/>
                <a:gd name="connsiteY4302" fmla="*/ 3606027 h 3832767"/>
                <a:gd name="connsiteX4303" fmla="*/ 1702948 w 4177355"/>
                <a:gd name="connsiteY4303" fmla="*/ 3606518 h 3832767"/>
                <a:gd name="connsiteX4304" fmla="*/ 1700618 w 4177355"/>
                <a:gd name="connsiteY4304" fmla="*/ 3607376 h 3832767"/>
                <a:gd name="connsiteX4305" fmla="*/ 1692648 w 4177355"/>
                <a:gd name="connsiteY4305" fmla="*/ 3612159 h 3832767"/>
                <a:gd name="connsiteX4306" fmla="*/ 1685903 w 4177355"/>
                <a:gd name="connsiteY4306" fmla="*/ 3619149 h 3832767"/>
                <a:gd name="connsiteX4307" fmla="*/ 1681120 w 4177355"/>
                <a:gd name="connsiteY4307" fmla="*/ 3627365 h 3832767"/>
                <a:gd name="connsiteX4308" fmla="*/ 1678913 w 4177355"/>
                <a:gd name="connsiteY4308" fmla="*/ 3635949 h 3832767"/>
                <a:gd name="connsiteX4309" fmla="*/ 1679281 w 4177355"/>
                <a:gd name="connsiteY4309" fmla="*/ 3641344 h 3832767"/>
                <a:gd name="connsiteX4310" fmla="*/ 1681243 w 4177355"/>
                <a:gd name="connsiteY4310" fmla="*/ 3645514 h 3832767"/>
                <a:gd name="connsiteX4311" fmla="*/ 1684431 w 4177355"/>
                <a:gd name="connsiteY4311" fmla="*/ 3648334 h 3832767"/>
                <a:gd name="connsiteX4312" fmla="*/ 1688723 w 4177355"/>
                <a:gd name="connsiteY4312" fmla="*/ 3649683 h 3832767"/>
                <a:gd name="connsiteX4313" fmla="*/ 1690808 w 4177355"/>
                <a:gd name="connsiteY4313" fmla="*/ 3649683 h 3832767"/>
                <a:gd name="connsiteX4314" fmla="*/ 1693015 w 4177355"/>
                <a:gd name="connsiteY4314" fmla="*/ 3649438 h 3832767"/>
                <a:gd name="connsiteX4315" fmla="*/ 1695345 w 4177355"/>
                <a:gd name="connsiteY4315" fmla="*/ 3648947 h 3832767"/>
                <a:gd name="connsiteX4316" fmla="*/ 1697675 w 4177355"/>
                <a:gd name="connsiteY4316" fmla="*/ 3648089 h 3832767"/>
                <a:gd name="connsiteX4317" fmla="*/ 1705646 w 4177355"/>
                <a:gd name="connsiteY4317" fmla="*/ 3643307 h 3832767"/>
                <a:gd name="connsiteX4318" fmla="*/ 1712391 w 4177355"/>
                <a:gd name="connsiteY4318" fmla="*/ 3636317 h 3832767"/>
                <a:gd name="connsiteX4319" fmla="*/ 1717173 w 4177355"/>
                <a:gd name="connsiteY4319" fmla="*/ 3628101 h 3832767"/>
                <a:gd name="connsiteX4320" fmla="*/ 1719381 w 4177355"/>
                <a:gd name="connsiteY4320" fmla="*/ 3619516 h 3832767"/>
                <a:gd name="connsiteX4321" fmla="*/ 1719013 w 4177355"/>
                <a:gd name="connsiteY4321" fmla="*/ 3613998 h 3832767"/>
                <a:gd name="connsiteX4322" fmla="*/ 1717051 w 4177355"/>
                <a:gd name="connsiteY4322" fmla="*/ 3609706 h 3832767"/>
                <a:gd name="connsiteX4323" fmla="*/ 1713862 w 4177355"/>
                <a:gd name="connsiteY4323" fmla="*/ 3606886 h 3832767"/>
                <a:gd name="connsiteX4324" fmla="*/ 1709570 w 4177355"/>
                <a:gd name="connsiteY4324" fmla="*/ 3605537 h 3832767"/>
                <a:gd name="connsiteX4325" fmla="*/ 125572 w 4177355"/>
                <a:gd name="connsiteY4325" fmla="*/ 3438026 h 3832767"/>
                <a:gd name="connsiteX4326" fmla="*/ 122261 w 4177355"/>
                <a:gd name="connsiteY4326" fmla="*/ 3438394 h 3832767"/>
                <a:gd name="connsiteX4327" fmla="*/ 118460 w 4177355"/>
                <a:gd name="connsiteY4327" fmla="*/ 3439987 h 3832767"/>
                <a:gd name="connsiteX4328" fmla="*/ 114290 w 4177355"/>
                <a:gd name="connsiteY4328" fmla="*/ 3442685 h 3832767"/>
                <a:gd name="connsiteX4329" fmla="*/ 110121 w 4177355"/>
                <a:gd name="connsiteY4329" fmla="*/ 3446487 h 3832767"/>
                <a:gd name="connsiteX4330" fmla="*/ 105093 w 4177355"/>
                <a:gd name="connsiteY4330" fmla="*/ 3452864 h 3832767"/>
                <a:gd name="connsiteX4331" fmla="*/ 101659 w 4177355"/>
                <a:gd name="connsiteY4331" fmla="*/ 3459363 h 3832767"/>
                <a:gd name="connsiteX4332" fmla="*/ 100188 w 4177355"/>
                <a:gd name="connsiteY4332" fmla="*/ 3465249 h 3832767"/>
                <a:gd name="connsiteX4333" fmla="*/ 101046 w 4177355"/>
                <a:gd name="connsiteY4333" fmla="*/ 3469787 h 3832767"/>
                <a:gd name="connsiteX4334" fmla="*/ 101782 w 4177355"/>
                <a:gd name="connsiteY4334" fmla="*/ 3470767 h 3832767"/>
                <a:gd name="connsiteX4335" fmla="*/ 102640 w 4177355"/>
                <a:gd name="connsiteY4335" fmla="*/ 3471503 h 3832767"/>
                <a:gd name="connsiteX4336" fmla="*/ 103621 w 4177355"/>
                <a:gd name="connsiteY4336" fmla="*/ 3471994 h 3832767"/>
                <a:gd name="connsiteX4337" fmla="*/ 104725 w 4177355"/>
                <a:gd name="connsiteY4337" fmla="*/ 3472239 h 3832767"/>
                <a:gd name="connsiteX4338" fmla="*/ 108036 w 4177355"/>
                <a:gd name="connsiteY4338" fmla="*/ 3471994 h 3832767"/>
                <a:gd name="connsiteX4339" fmla="*/ 111838 w 4177355"/>
                <a:gd name="connsiteY4339" fmla="*/ 3470400 h 3832767"/>
                <a:gd name="connsiteX4340" fmla="*/ 116007 w 4177355"/>
                <a:gd name="connsiteY4340" fmla="*/ 3467702 h 3832767"/>
                <a:gd name="connsiteX4341" fmla="*/ 120176 w 4177355"/>
                <a:gd name="connsiteY4341" fmla="*/ 3463900 h 3832767"/>
                <a:gd name="connsiteX4342" fmla="*/ 125327 w 4177355"/>
                <a:gd name="connsiteY4342" fmla="*/ 3457524 h 3832767"/>
                <a:gd name="connsiteX4343" fmla="*/ 128760 w 4177355"/>
                <a:gd name="connsiteY4343" fmla="*/ 3450902 h 3832767"/>
                <a:gd name="connsiteX4344" fmla="*/ 130232 w 4177355"/>
                <a:gd name="connsiteY4344" fmla="*/ 3445015 h 3832767"/>
                <a:gd name="connsiteX4345" fmla="*/ 129374 w 4177355"/>
                <a:gd name="connsiteY4345" fmla="*/ 3440478 h 3832767"/>
                <a:gd name="connsiteX4346" fmla="*/ 128638 w 4177355"/>
                <a:gd name="connsiteY4346" fmla="*/ 3439497 h 3832767"/>
                <a:gd name="connsiteX4347" fmla="*/ 127779 w 4177355"/>
                <a:gd name="connsiteY4347" fmla="*/ 3438762 h 3832767"/>
                <a:gd name="connsiteX4348" fmla="*/ 126798 w 4177355"/>
                <a:gd name="connsiteY4348" fmla="*/ 3438271 h 3832767"/>
                <a:gd name="connsiteX4349" fmla="*/ 125695 w 4177355"/>
                <a:gd name="connsiteY4349" fmla="*/ 3438026 h 3832767"/>
                <a:gd name="connsiteX4350" fmla="*/ 1629494 w 4177355"/>
                <a:gd name="connsiteY4350" fmla="*/ 3636930 h 3832767"/>
                <a:gd name="connsiteX4351" fmla="*/ 1627654 w 4177355"/>
                <a:gd name="connsiteY4351" fmla="*/ 3636930 h 3832767"/>
                <a:gd name="connsiteX4352" fmla="*/ 1625692 w 4177355"/>
                <a:gd name="connsiteY4352" fmla="*/ 3637052 h 3832767"/>
                <a:gd name="connsiteX4353" fmla="*/ 1623607 w 4177355"/>
                <a:gd name="connsiteY4353" fmla="*/ 3637543 h 3832767"/>
                <a:gd name="connsiteX4354" fmla="*/ 1621400 w 4177355"/>
                <a:gd name="connsiteY4354" fmla="*/ 3638279 h 3832767"/>
                <a:gd name="connsiteX4355" fmla="*/ 1613552 w 4177355"/>
                <a:gd name="connsiteY4355" fmla="*/ 3642816 h 3832767"/>
                <a:gd name="connsiteX4356" fmla="*/ 1606807 w 4177355"/>
                <a:gd name="connsiteY4356" fmla="*/ 3649561 h 3832767"/>
                <a:gd name="connsiteX4357" fmla="*/ 1601779 w 4177355"/>
                <a:gd name="connsiteY4357" fmla="*/ 3657654 h 3832767"/>
                <a:gd name="connsiteX4358" fmla="*/ 1599327 w 4177355"/>
                <a:gd name="connsiteY4358" fmla="*/ 3666238 h 3832767"/>
                <a:gd name="connsiteX4359" fmla="*/ 1599449 w 4177355"/>
                <a:gd name="connsiteY4359" fmla="*/ 3672002 h 3832767"/>
                <a:gd name="connsiteX4360" fmla="*/ 1601166 w 4177355"/>
                <a:gd name="connsiteY4360" fmla="*/ 3676416 h 3832767"/>
                <a:gd name="connsiteX4361" fmla="*/ 1604355 w 4177355"/>
                <a:gd name="connsiteY4361" fmla="*/ 3679482 h 3832767"/>
                <a:gd name="connsiteX4362" fmla="*/ 1608647 w 4177355"/>
                <a:gd name="connsiteY4362" fmla="*/ 3680954 h 3832767"/>
                <a:gd name="connsiteX4363" fmla="*/ 1610486 w 4177355"/>
                <a:gd name="connsiteY4363" fmla="*/ 3680954 h 3832767"/>
                <a:gd name="connsiteX4364" fmla="*/ 1612448 w 4177355"/>
                <a:gd name="connsiteY4364" fmla="*/ 3680831 h 3832767"/>
                <a:gd name="connsiteX4365" fmla="*/ 1614533 w 4177355"/>
                <a:gd name="connsiteY4365" fmla="*/ 3680463 h 3832767"/>
                <a:gd name="connsiteX4366" fmla="*/ 1616740 w 4177355"/>
                <a:gd name="connsiteY4366" fmla="*/ 3679727 h 3832767"/>
                <a:gd name="connsiteX4367" fmla="*/ 1624711 w 4177355"/>
                <a:gd name="connsiteY4367" fmla="*/ 3675190 h 3832767"/>
                <a:gd name="connsiteX4368" fmla="*/ 1631578 w 4177355"/>
                <a:gd name="connsiteY4368" fmla="*/ 3668323 h 3832767"/>
                <a:gd name="connsiteX4369" fmla="*/ 1636606 w 4177355"/>
                <a:gd name="connsiteY4369" fmla="*/ 3660107 h 3832767"/>
                <a:gd name="connsiteX4370" fmla="*/ 1639059 w 4177355"/>
                <a:gd name="connsiteY4370" fmla="*/ 3651400 h 3832767"/>
                <a:gd name="connsiteX4371" fmla="*/ 1638813 w 4177355"/>
                <a:gd name="connsiteY4371" fmla="*/ 3645759 h 3832767"/>
                <a:gd name="connsiteX4372" fmla="*/ 1636974 w 4177355"/>
                <a:gd name="connsiteY4372" fmla="*/ 3641344 h 3832767"/>
                <a:gd name="connsiteX4373" fmla="*/ 1633786 w 4177355"/>
                <a:gd name="connsiteY4373" fmla="*/ 3638401 h 3832767"/>
                <a:gd name="connsiteX4374" fmla="*/ 1629494 w 4177355"/>
                <a:gd name="connsiteY4374" fmla="*/ 3637052 h 3832767"/>
                <a:gd name="connsiteX4375" fmla="*/ 146787 w 4177355"/>
                <a:gd name="connsiteY4375" fmla="*/ 3471994 h 3832767"/>
                <a:gd name="connsiteX4376" fmla="*/ 143353 w 4177355"/>
                <a:gd name="connsiteY4376" fmla="*/ 3472362 h 3832767"/>
                <a:gd name="connsiteX4377" fmla="*/ 139429 w 4177355"/>
                <a:gd name="connsiteY4377" fmla="*/ 3473956 h 3832767"/>
                <a:gd name="connsiteX4378" fmla="*/ 135137 w 4177355"/>
                <a:gd name="connsiteY4378" fmla="*/ 3476776 h 3832767"/>
                <a:gd name="connsiteX4379" fmla="*/ 130845 w 4177355"/>
                <a:gd name="connsiteY4379" fmla="*/ 3480823 h 3832767"/>
                <a:gd name="connsiteX4380" fmla="*/ 125817 w 4177355"/>
                <a:gd name="connsiteY4380" fmla="*/ 3487445 h 3832767"/>
                <a:gd name="connsiteX4381" fmla="*/ 122506 w 4177355"/>
                <a:gd name="connsiteY4381" fmla="*/ 3494067 h 3832767"/>
                <a:gd name="connsiteX4382" fmla="*/ 121280 w 4177355"/>
                <a:gd name="connsiteY4382" fmla="*/ 3499953 h 3832767"/>
                <a:gd name="connsiteX4383" fmla="*/ 122384 w 4177355"/>
                <a:gd name="connsiteY4383" fmla="*/ 3504490 h 3832767"/>
                <a:gd name="connsiteX4384" fmla="*/ 123119 w 4177355"/>
                <a:gd name="connsiteY4384" fmla="*/ 3505349 h 3832767"/>
                <a:gd name="connsiteX4385" fmla="*/ 123978 w 4177355"/>
                <a:gd name="connsiteY4385" fmla="*/ 3505962 h 3832767"/>
                <a:gd name="connsiteX4386" fmla="*/ 124959 w 4177355"/>
                <a:gd name="connsiteY4386" fmla="*/ 3506330 h 3832767"/>
                <a:gd name="connsiteX4387" fmla="*/ 126063 w 4177355"/>
                <a:gd name="connsiteY4387" fmla="*/ 3506575 h 3832767"/>
                <a:gd name="connsiteX4388" fmla="*/ 129496 w 4177355"/>
                <a:gd name="connsiteY4388" fmla="*/ 3506207 h 3832767"/>
                <a:gd name="connsiteX4389" fmla="*/ 133543 w 4177355"/>
                <a:gd name="connsiteY4389" fmla="*/ 3504613 h 3832767"/>
                <a:gd name="connsiteX4390" fmla="*/ 137835 w 4177355"/>
                <a:gd name="connsiteY4390" fmla="*/ 3501670 h 3832767"/>
                <a:gd name="connsiteX4391" fmla="*/ 142127 w 4177355"/>
                <a:gd name="connsiteY4391" fmla="*/ 3497623 h 3832767"/>
                <a:gd name="connsiteX4392" fmla="*/ 147155 w 4177355"/>
                <a:gd name="connsiteY4392" fmla="*/ 3491001 h 3832767"/>
                <a:gd name="connsiteX4393" fmla="*/ 150466 w 4177355"/>
                <a:gd name="connsiteY4393" fmla="*/ 3484379 h 3832767"/>
                <a:gd name="connsiteX4394" fmla="*/ 151692 w 4177355"/>
                <a:gd name="connsiteY4394" fmla="*/ 3478493 h 3832767"/>
                <a:gd name="connsiteX4395" fmla="*/ 150588 w 4177355"/>
                <a:gd name="connsiteY4395" fmla="*/ 3474078 h 3832767"/>
                <a:gd name="connsiteX4396" fmla="*/ 149853 w 4177355"/>
                <a:gd name="connsiteY4396" fmla="*/ 3473220 h 3832767"/>
                <a:gd name="connsiteX4397" fmla="*/ 148994 w 4177355"/>
                <a:gd name="connsiteY4397" fmla="*/ 3472607 h 3832767"/>
                <a:gd name="connsiteX4398" fmla="*/ 148013 w 4177355"/>
                <a:gd name="connsiteY4398" fmla="*/ 3472239 h 3832767"/>
                <a:gd name="connsiteX4399" fmla="*/ 146909 w 4177355"/>
                <a:gd name="connsiteY4399" fmla="*/ 3471994 h 3832767"/>
                <a:gd name="connsiteX4400" fmla="*/ 1550888 w 4177355"/>
                <a:gd name="connsiteY4400" fmla="*/ 3665012 h 3832767"/>
                <a:gd name="connsiteX4401" fmla="*/ 1549172 w 4177355"/>
                <a:gd name="connsiteY4401" fmla="*/ 3665012 h 3832767"/>
                <a:gd name="connsiteX4402" fmla="*/ 1547455 w 4177355"/>
                <a:gd name="connsiteY4402" fmla="*/ 3665134 h 3832767"/>
                <a:gd name="connsiteX4403" fmla="*/ 1545615 w 4177355"/>
                <a:gd name="connsiteY4403" fmla="*/ 3665502 h 3832767"/>
                <a:gd name="connsiteX4404" fmla="*/ 1543653 w 4177355"/>
                <a:gd name="connsiteY4404" fmla="*/ 3666115 h 3832767"/>
                <a:gd name="connsiteX4405" fmla="*/ 1535805 w 4177355"/>
                <a:gd name="connsiteY4405" fmla="*/ 3670407 h 3832767"/>
                <a:gd name="connsiteX4406" fmla="*/ 1528938 w 4177355"/>
                <a:gd name="connsiteY4406" fmla="*/ 3677029 h 3832767"/>
                <a:gd name="connsiteX4407" fmla="*/ 1523787 w 4177355"/>
                <a:gd name="connsiteY4407" fmla="*/ 3685000 h 3832767"/>
                <a:gd name="connsiteX4408" fmla="*/ 1520967 w 4177355"/>
                <a:gd name="connsiteY4408" fmla="*/ 3693584 h 3832767"/>
                <a:gd name="connsiteX4409" fmla="*/ 1520967 w 4177355"/>
                <a:gd name="connsiteY4409" fmla="*/ 3699470 h 3832767"/>
                <a:gd name="connsiteX4410" fmla="*/ 1522561 w 4177355"/>
                <a:gd name="connsiteY4410" fmla="*/ 3704130 h 3832767"/>
                <a:gd name="connsiteX4411" fmla="*/ 1525627 w 4177355"/>
                <a:gd name="connsiteY4411" fmla="*/ 3707319 h 3832767"/>
                <a:gd name="connsiteX4412" fmla="*/ 1529919 w 4177355"/>
                <a:gd name="connsiteY4412" fmla="*/ 3708790 h 3832767"/>
                <a:gd name="connsiteX4413" fmla="*/ 1531636 w 4177355"/>
                <a:gd name="connsiteY4413" fmla="*/ 3708790 h 3832767"/>
                <a:gd name="connsiteX4414" fmla="*/ 1533475 w 4177355"/>
                <a:gd name="connsiteY4414" fmla="*/ 3708668 h 3832767"/>
                <a:gd name="connsiteX4415" fmla="*/ 1535437 w 4177355"/>
                <a:gd name="connsiteY4415" fmla="*/ 3708300 h 3832767"/>
                <a:gd name="connsiteX4416" fmla="*/ 1537399 w 4177355"/>
                <a:gd name="connsiteY4416" fmla="*/ 3707687 h 3832767"/>
                <a:gd name="connsiteX4417" fmla="*/ 1545248 w 4177355"/>
                <a:gd name="connsiteY4417" fmla="*/ 3703517 h 3832767"/>
                <a:gd name="connsiteX4418" fmla="*/ 1552237 w 4177355"/>
                <a:gd name="connsiteY4418" fmla="*/ 3696895 h 3832767"/>
                <a:gd name="connsiteX4419" fmla="*/ 1557510 w 4177355"/>
                <a:gd name="connsiteY4419" fmla="*/ 3688802 h 3832767"/>
                <a:gd name="connsiteX4420" fmla="*/ 1560331 w 4177355"/>
                <a:gd name="connsiteY4420" fmla="*/ 3680095 h 3832767"/>
                <a:gd name="connsiteX4421" fmla="*/ 1560331 w 4177355"/>
                <a:gd name="connsiteY4421" fmla="*/ 3674209 h 3832767"/>
                <a:gd name="connsiteX4422" fmla="*/ 1558614 w 4177355"/>
                <a:gd name="connsiteY4422" fmla="*/ 3669549 h 3832767"/>
                <a:gd name="connsiteX4423" fmla="*/ 1555426 w 4177355"/>
                <a:gd name="connsiteY4423" fmla="*/ 3666361 h 3832767"/>
                <a:gd name="connsiteX4424" fmla="*/ 1551011 w 4177355"/>
                <a:gd name="connsiteY4424" fmla="*/ 3664889 h 3832767"/>
                <a:gd name="connsiteX4425" fmla="*/ 170209 w 4177355"/>
                <a:gd name="connsiteY4425" fmla="*/ 3504736 h 3832767"/>
                <a:gd name="connsiteX4426" fmla="*/ 166653 w 4177355"/>
                <a:gd name="connsiteY4426" fmla="*/ 3505103 h 3832767"/>
                <a:gd name="connsiteX4427" fmla="*/ 162483 w 4177355"/>
                <a:gd name="connsiteY4427" fmla="*/ 3506820 h 3832767"/>
                <a:gd name="connsiteX4428" fmla="*/ 158069 w 4177355"/>
                <a:gd name="connsiteY4428" fmla="*/ 3509886 h 3832767"/>
                <a:gd name="connsiteX4429" fmla="*/ 153654 w 4177355"/>
                <a:gd name="connsiteY4429" fmla="*/ 3514178 h 3832767"/>
                <a:gd name="connsiteX4430" fmla="*/ 148749 w 4177355"/>
                <a:gd name="connsiteY4430" fmla="*/ 3520800 h 3832767"/>
                <a:gd name="connsiteX4431" fmla="*/ 145561 w 4177355"/>
                <a:gd name="connsiteY4431" fmla="*/ 3527545 h 3832767"/>
                <a:gd name="connsiteX4432" fmla="*/ 144457 w 4177355"/>
                <a:gd name="connsiteY4432" fmla="*/ 3533431 h 3832767"/>
                <a:gd name="connsiteX4433" fmla="*/ 145683 w 4177355"/>
                <a:gd name="connsiteY4433" fmla="*/ 3537846 h 3832767"/>
                <a:gd name="connsiteX4434" fmla="*/ 146419 w 4177355"/>
                <a:gd name="connsiteY4434" fmla="*/ 3538581 h 3832767"/>
                <a:gd name="connsiteX4435" fmla="*/ 147277 w 4177355"/>
                <a:gd name="connsiteY4435" fmla="*/ 3539195 h 3832767"/>
                <a:gd name="connsiteX4436" fmla="*/ 148258 w 4177355"/>
                <a:gd name="connsiteY4436" fmla="*/ 3539563 h 3832767"/>
                <a:gd name="connsiteX4437" fmla="*/ 149239 w 4177355"/>
                <a:gd name="connsiteY4437" fmla="*/ 3539808 h 3832767"/>
                <a:gd name="connsiteX4438" fmla="*/ 152796 w 4177355"/>
                <a:gd name="connsiteY4438" fmla="*/ 3539440 h 3832767"/>
                <a:gd name="connsiteX4439" fmla="*/ 156965 w 4177355"/>
                <a:gd name="connsiteY4439" fmla="*/ 3537723 h 3832767"/>
                <a:gd name="connsiteX4440" fmla="*/ 161380 w 4177355"/>
                <a:gd name="connsiteY4440" fmla="*/ 3534657 h 3832767"/>
                <a:gd name="connsiteX4441" fmla="*/ 165794 w 4177355"/>
                <a:gd name="connsiteY4441" fmla="*/ 3530365 h 3832767"/>
                <a:gd name="connsiteX4442" fmla="*/ 170822 w 4177355"/>
                <a:gd name="connsiteY4442" fmla="*/ 3523621 h 3832767"/>
                <a:gd name="connsiteX4443" fmla="*/ 174010 w 4177355"/>
                <a:gd name="connsiteY4443" fmla="*/ 3516876 h 3832767"/>
                <a:gd name="connsiteX4444" fmla="*/ 175114 w 4177355"/>
                <a:gd name="connsiteY4444" fmla="*/ 3510990 h 3832767"/>
                <a:gd name="connsiteX4445" fmla="*/ 173765 w 4177355"/>
                <a:gd name="connsiteY4445" fmla="*/ 3506698 h 3832767"/>
                <a:gd name="connsiteX4446" fmla="*/ 173029 w 4177355"/>
                <a:gd name="connsiteY4446" fmla="*/ 3505962 h 3832767"/>
                <a:gd name="connsiteX4447" fmla="*/ 172171 w 4177355"/>
                <a:gd name="connsiteY4447" fmla="*/ 3505472 h 3832767"/>
                <a:gd name="connsiteX4448" fmla="*/ 171313 w 4177355"/>
                <a:gd name="connsiteY4448" fmla="*/ 3505103 h 3832767"/>
                <a:gd name="connsiteX4449" fmla="*/ 170332 w 4177355"/>
                <a:gd name="connsiteY4449" fmla="*/ 3504858 h 3832767"/>
                <a:gd name="connsiteX4450" fmla="*/ 1473632 w 4177355"/>
                <a:gd name="connsiteY4450" fmla="*/ 3690273 h 3832767"/>
                <a:gd name="connsiteX4451" fmla="*/ 1472038 w 4177355"/>
                <a:gd name="connsiteY4451" fmla="*/ 3690273 h 3832767"/>
                <a:gd name="connsiteX4452" fmla="*/ 1470444 w 4177355"/>
                <a:gd name="connsiteY4452" fmla="*/ 3690273 h 3832767"/>
                <a:gd name="connsiteX4453" fmla="*/ 1468727 w 4177355"/>
                <a:gd name="connsiteY4453" fmla="*/ 3690519 h 3832767"/>
                <a:gd name="connsiteX4454" fmla="*/ 1466888 w 4177355"/>
                <a:gd name="connsiteY4454" fmla="*/ 3691009 h 3832767"/>
                <a:gd name="connsiteX4455" fmla="*/ 1459162 w 4177355"/>
                <a:gd name="connsiteY4455" fmla="*/ 3694933 h 3832767"/>
                <a:gd name="connsiteX4456" fmla="*/ 1452172 w 4177355"/>
                <a:gd name="connsiteY4456" fmla="*/ 3701310 h 3832767"/>
                <a:gd name="connsiteX4457" fmla="*/ 1446776 w 4177355"/>
                <a:gd name="connsiteY4457" fmla="*/ 3709281 h 3832767"/>
                <a:gd name="connsiteX4458" fmla="*/ 1443711 w 4177355"/>
                <a:gd name="connsiteY4458" fmla="*/ 3717988 h 3832767"/>
                <a:gd name="connsiteX4459" fmla="*/ 1443465 w 4177355"/>
                <a:gd name="connsiteY4459" fmla="*/ 3724119 h 3832767"/>
                <a:gd name="connsiteX4460" fmla="*/ 1444937 w 4177355"/>
                <a:gd name="connsiteY4460" fmla="*/ 3728901 h 3832767"/>
                <a:gd name="connsiteX4461" fmla="*/ 1448003 w 4177355"/>
                <a:gd name="connsiteY4461" fmla="*/ 3732213 h 3832767"/>
                <a:gd name="connsiteX4462" fmla="*/ 1452417 w 4177355"/>
                <a:gd name="connsiteY4462" fmla="*/ 3733807 h 3832767"/>
                <a:gd name="connsiteX4463" fmla="*/ 1454012 w 4177355"/>
                <a:gd name="connsiteY4463" fmla="*/ 3733807 h 3832767"/>
                <a:gd name="connsiteX4464" fmla="*/ 1455606 w 4177355"/>
                <a:gd name="connsiteY4464" fmla="*/ 3733807 h 3832767"/>
                <a:gd name="connsiteX4465" fmla="*/ 1457323 w 4177355"/>
                <a:gd name="connsiteY4465" fmla="*/ 3733561 h 3832767"/>
                <a:gd name="connsiteX4466" fmla="*/ 1459162 w 4177355"/>
                <a:gd name="connsiteY4466" fmla="*/ 3733071 h 3832767"/>
                <a:gd name="connsiteX4467" fmla="*/ 1466888 w 4177355"/>
                <a:gd name="connsiteY4467" fmla="*/ 3729147 h 3832767"/>
                <a:gd name="connsiteX4468" fmla="*/ 1473877 w 4177355"/>
                <a:gd name="connsiteY4468" fmla="*/ 3722770 h 3832767"/>
                <a:gd name="connsiteX4469" fmla="*/ 1479273 w 4177355"/>
                <a:gd name="connsiteY4469" fmla="*/ 3714799 h 3832767"/>
                <a:gd name="connsiteX4470" fmla="*/ 1482339 w 4177355"/>
                <a:gd name="connsiteY4470" fmla="*/ 3706215 h 3832767"/>
                <a:gd name="connsiteX4471" fmla="*/ 1482584 w 4177355"/>
                <a:gd name="connsiteY4471" fmla="*/ 3700084 h 3832767"/>
                <a:gd name="connsiteX4472" fmla="*/ 1481113 w 4177355"/>
                <a:gd name="connsiteY4472" fmla="*/ 3695301 h 3832767"/>
                <a:gd name="connsiteX4473" fmla="*/ 1478047 w 4177355"/>
                <a:gd name="connsiteY4473" fmla="*/ 3691990 h 3832767"/>
                <a:gd name="connsiteX4474" fmla="*/ 1473632 w 4177355"/>
                <a:gd name="connsiteY4474" fmla="*/ 3690396 h 3832767"/>
                <a:gd name="connsiteX4475" fmla="*/ 195716 w 4177355"/>
                <a:gd name="connsiteY4475" fmla="*/ 3536129 h 3832767"/>
                <a:gd name="connsiteX4476" fmla="*/ 191914 w 4177355"/>
                <a:gd name="connsiteY4476" fmla="*/ 3536497 h 3832767"/>
                <a:gd name="connsiteX4477" fmla="*/ 187622 w 4177355"/>
                <a:gd name="connsiteY4477" fmla="*/ 3538336 h 3832767"/>
                <a:gd name="connsiteX4478" fmla="*/ 183085 w 4177355"/>
                <a:gd name="connsiteY4478" fmla="*/ 3541647 h 3832767"/>
                <a:gd name="connsiteX4479" fmla="*/ 178548 w 4177355"/>
                <a:gd name="connsiteY4479" fmla="*/ 3546184 h 3832767"/>
                <a:gd name="connsiteX4480" fmla="*/ 173643 w 4177355"/>
                <a:gd name="connsiteY4480" fmla="*/ 3552929 h 3832767"/>
                <a:gd name="connsiteX4481" fmla="*/ 170699 w 4177355"/>
                <a:gd name="connsiteY4481" fmla="*/ 3559673 h 3832767"/>
                <a:gd name="connsiteX4482" fmla="*/ 169841 w 4177355"/>
                <a:gd name="connsiteY4482" fmla="*/ 3565560 h 3832767"/>
                <a:gd name="connsiteX4483" fmla="*/ 171313 w 4177355"/>
                <a:gd name="connsiteY4483" fmla="*/ 3569852 h 3832767"/>
                <a:gd name="connsiteX4484" fmla="*/ 172048 w 4177355"/>
                <a:gd name="connsiteY4484" fmla="*/ 3570465 h 3832767"/>
                <a:gd name="connsiteX4485" fmla="*/ 172784 w 4177355"/>
                <a:gd name="connsiteY4485" fmla="*/ 3570956 h 3832767"/>
                <a:gd name="connsiteX4486" fmla="*/ 173643 w 4177355"/>
                <a:gd name="connsiteY4486" fmla="*/ 3571323 h 3832767"/>
                <a:gd name="connsiteX4487" fmla="*/ 174624 w 4177355"/>
                <a:gd name="connsiteY4487" fmla="*/ 3571568 h 3832767"/>
                <a:gd name="connsiteX4488" fmla="*/ 178425 w 4177355"/>
                <a:gd name="connsiteY4488" fmla="*/ 3571201 h 3832767"/>
                <a:gd name="connsiteX4489" fmla="*/ 182717 w 4177355"/>
                <a:gd name="connsiteY4489" fmla="*/ 3569361 h 3832767"/>
                <a:gd name="connsiteX4490" fmla="*/ 187377 w 4177355"/>
                <a:gd name="connsiteY4490" fmla="*/ 3566050 h 3832767"/>
                <a:gd name="connsiteX4491" fmla="*/ 191914 w 4177355"/>
                <a:gd name="connsiteY4491" fmla="*/ 3561513 h 3832767"/>
                <a:gd name="connsiteX4492" fmla="*/ 196819 w 4177355"/>
                <a:gd name="connsiteY4492" fmla="*/ 3554646 h 3832767"/>
                <a:gd name="connsiteX4493" fmla="*/ 199885 w 4177355"/>
                <a:gd name="connsiteY4493" fmla="*/ 3547901 h 3832767"/>
                <a:gd name="connsiteX4494" fmla="*/ 200744 w 4177355"/>
                <a:gd name="connsiteY4494" fmla="*/ 3542015 h 3832767"/>
                <a:gd name="connsiteX4495" fmla="*/ 199272 w 4177355"/>
                <a:gd name="connsiteY4495" fmla="*/ 3537723 h 3832767"/>
                <a:gd name="connsiteX4496" fmla="*/ 198536 w 4177355"/>
                <a:gd name="connsiteY4496" fmla="*/ 3537110 h 3832767"/>
                <a:gd name="connsiteX4497" fmla="*/ 197678 w 4177355"/>
                <a:gd name="connsiteY4497" fmla="*/ 3536619 h 3832767"/>
                <a:gd name="connsiteX4498" fmla="*/ 196819 w 4177355"/>
                <a:gd name="connsiteY4498" fmla="*/ 3536251 h 3832767"/>
                <a:gd name="connsiteX4499" fmla="*/ 195838 w 4177355"/>
                <a:gd name="connsiteY4499" fmla="*/ 3536006 h 3832767"/>
                <a:gd name="connsiteX4500" fmla="*/ 1397357 w 4177355"/>
                <a:gd name="connsiteY4500" fmla="*/ 3712715 h 3832767"/>
                <a:gd name="connsiteX4501" fmla="*/ 1396008 w 4177355"/>
                <a:gd name="connsiteY4501" fmla="*/ 3712715 h 3832767"/>
                <a:gd name="connsiteX4502" fmla="*/ 1394536 w 4177355"/>
                <a:gd name="connsiteY4502" fmla="*/ 3712715 h 3832767"/>
                <a:gd name="connsiteX4503" fmla="*/ 1393065 w 4177355"/>
                <a:gd name="connsiteY4503" fmla="*/ 3712960 h 3832767"/>
                <a:gd name="connsiteX4504" fmla="*/ 1391471 w 4177355"/>
                <a:gd name="connsiteY4504" fmla="*/ 3713328 h 3832767"/>
                <a:gd name="connsiteX4505" fmla="*/ 1383745 w 4177355"/>
                <a:gd name="connsiteY4505" fmla="*/ 3717007 h 3832767"/>
                <a:gd name="connsiteX4506" fmla="*/ 1376755 w 4177355"/>
                <a:gd name="connsiteY4506" fmla="*/ 3723138 h 3832767"/>
                <a:gd name="connsiteX4507" fmla="*/ 1371237 w 4177355"/>
                <a:gd name="connsiteY4507" fmla="*/ 3730986 h 3832767"/>
                <a:gd name="connsiteX4508" fmla="*/ 1367926 w 4177355"/>
                <a:gd name="connsiteY4508" fmla="*/ 3739570 h 3832767"/>
                <a:gd name="connsiteX4509" fmla="*/ 1367436 w 4177355"/>
                <a:gd name="connsiteY4509" fmla="*/ 3745947 h 3832767"/>
                <a:gd name="connsiteX4510" fmla="*/ 1368784 w 4177355"/>
                <a:gd name="connsiteY4510" fmla="*/ 3750975 h 3832767"/>
                <a:gd name="connsiteX4511" fmla="*/ 1371727 w 4177355"/>
                <a:gd name="connsiteY4511" fmla="*/ 3754408 h 3832767"/>
                <a:gd name="connsiteX4512" fmla="*/ 1376142 w 4177355"/>
                <a:gd name="connsiteY4512" fmla="*/ 3756125 h 3832767"/>
                <a:gd name="connsiteX4513" fmla="*/ 1377491 w 4177355"/>
                <a:gd name="connsiteY4513" fmla="*/ 3756125 h 3832767"/>
                <a:gd name="connsiteX4514" fmla="*/ 1378963 w 4177355"/>
                <a:gd name="connsiteY4514" fmla="*/ 3756125 h 3832767"/>
                <a:gd name="connsiteX4515" fmla="*/ 1380434 w 4177355"/>
                <a:gd name="connsiteY4515" fmla="*/ 3755880 h 3832767"/>
                <a:gd name="connsiteX4516" fmla="*/ 1382028 w 4177355"/>
                <a:gd name="connsiteY4516" fmla="*/ 3755512 h 3832767"/>
                <a:gd name="connsiteX4517" fmla="*/ 1389754 w 4177355"/>
                <a:gd name="connsiteY4517" fmla="*/ 3751833 h 3832767"/>
                <a:gd name="connsiteX4518" fmla="*/ 1396744 w 4177355"/>
                <a:gd name="connsiteY4518" fmla="*/ 3745579 h 3832767"/>
                <a:gd name="connsiteX4519" fmla="*/ 1402262 w 4177355"/>
                <a:gd name="connsiteY4519" fmla="*/ 3737731 h 3832767"/>
                <a:gd name="connsiteX4520" fmla="*/ 1405573 w 4177355"/>
                <a:gd name="connsiteY4520" fmla="*/ 3729147 h 3832767"/>
                <a:gd name="connsiteX4521" fmla="*/ 1406064 w 4177355"/>
                <a:gd name="connsiteY4521" fmla="*/ 3722770 h 3832767"/>
                <a:gd name="connsiteX4522" fmla="*/ 1404715 w 4177355"/>
                <a:gd name="connsiteY4522" fmla="*/ 3717742 h 3832767"/>
                <a:gd name="connsiteX4523" fmla="*/ 1401772 w 4177355"/>
                <a:gd name="connsiteY4523" fmla="*/ 3714309 h 3832767"/>
                <a:gd name="connsiteX4524" fmla="*/ 1397357 w 4177355"/>
                <a:gd name="connsiteY4524" fmla="*/ 3712715 h 3832767"/>
                <a:gd name="connsiteX4525" fmla="*/ 223430 w 4177355"/>
                <a:gd name="connsiteY4525" fmla="*/ 3565928 h 3832767"/>
                <a:gd name="connsiteX4526" fmla="*/ 219506 w 4177355"/>
                <a:gd name="connsiteY4526" fmla="*/ 3566296 h 3832767"/>
                <a:gd name="connsiteX4527" fmla="*/ 214969 w 4177355"/>
                <a:gd name="connsiteY4527" fmla="*/ 3568258 h 3832767"/>
                <a:gd name="connsiteX4528" fmla="*/ 210186 w 4177355"/>
                <a:gd name="connsiteY4528" fmla="*/ 3571691 h 3832767"/>
                <a:gd name="connsiteX4529" fmla="*/ 205526 w 4177355"/>
                <a:gd name="connsiteY4529" fmla="*/ 3576474 h 3832767"/>
                <a:gd name="connsiteX4530" fmla="*/ 200744 w 4177355"/>
                <a:gd name="connsiteY4530" fmla="*/ 3583341 h 3832767"/>
                <a:gd name="connsiteX4531" fmla="*/ 197923 w 4177355"/>
                <a:gd name="connsiteY4531" fmla="*/ 3590086 h 3832767"/>
                <a:gd name="connsiteX4532" fmla="*/ 197310 w 4177355"/>
                <a:gd name="connsiteY4532" fmla="*/ 3595972 h 3832767"/>
                <a:gd name="connsiteX4533" fmla="*/ 199027 w 4177355"/>
                <a:gd name="connsiteY4533" fmla="*/ 3600141 h 3832767"/>
                <a:gd name="connsiteX4534" fmla="*/ 199640 w 4177355"/>
                <a:gd name="connsiteY4534" fmla="*/ 3600754 h 3832767"/>
                <a:gd name="connsiteX4535" fmla="*/ 200376 w 4177355"/>
                <a:gd name="connsiteY4535" fmla="*/ 3601245 h 3832767"/>
                <a:gd name="connsiteX4536" fmla="*/ 201234 w 4177355"/>
                <a:gd name="connsiteY4536" fmla="*/ 3601613 h 3832767"/>
                <a:gd name="connsiteX4537" fmla="*/ 202093 w 4177355"/>
                <a:gd name="connsiteY4537" fmla="*/ 3601858 h 3832767"/>
                <a:gd name="connsiteX4538" fmla="*/ 206017 w 4177355"/>
                <a:gd name="connsiteY4538" fmla="*/ 3601490 h 3832767"/>
                <a:gd name="connsiteX4539" fmla="*/ 210554 w 4177355"/>
                <a:gd name="connsiteY4539" fmla="*/ 3599528 h 3832767"/>
                <a:gd name="connsiteX4540" fmla="*/ 215336 w 4177355"/>
                <a:gd name="connsiteY4540" fmla="*/ 3596094 h 3832767"/>
                <a:gd name="connsiteX4541" fmla="*/ 219996 w 4177355"/>
                <a:gd name="connsiteY4541" fmla="*/ 3591312 h 3832767"/>
                <a:gd name="connsiteX4542" fmla="*/ 224779 w 4177355"/>
                <a:gd name="connsiteY4542" fmla="*/ 3584322 h 3832767"/>
                <a:gd name="connsiteX4543" fmla="*/ 227599 w 4177355"/>
                <a:gd name="connsiteY4543" fmla="*/ 3577577 h 3832767"/>
                <a:gd name="connsiteX4544" fmla="*/ 228212 w 4177355"/>
                <a:gd name="connsiteY4544" fmla="*/ 3571814 h 3832767"/>
                <a:gd name="connsiteX4545" fmla="*/ 226496 w 4177355"/>
                <a:gd name="connsiteY4545" fmla="*/ 3567767 h 3832767"/>
                <a:gd name="connsiteX4546" fmla="*/ 225760 w 4177355"/>
                <a:gd name="connsiteY4546" fmla="*/ 3567154 h 3832767"/>
                <a:gd name="connsiteX4547" fmla="*/ 225024 w 4177355"/>
                <a:gd name="connsiteY4547" fmla="*/ 3566663 h 3832767"/>
                <a:gd name="connsiteX4548" fmla="*/ 224166 w 4177355"/>
                <a:gd name="connsiteY4548" fmla="*/ 3566296 h 3832767"/>
                <a:gd name="connsiteX4549" fmla="*/ 223307 w 4177355"/>
                <a:gd name="connsiteY4549" fmla="*/ 3566173 h 3832767"/>
                <a:gd name="connsiteX4550" fmla="*/ 1322799 w 4177355"/>
                <a:gd name="connsiteY4550" fmla="*/ 3732335 h 3832767"/>
                <a:gd name="connsiteX4551" fmla="*/ 1321572 w 4177355"/>
                <a:gd name="connsiteY4551" fmla="*/ 3732335 h 3832767"/>
                <a:gd name="connsiteX4552" fmla="*/ 1320223 w 4177355"/>
                <a:gd name="connsiteY4552" fmla="*/ 3732335 h 3832767"/>
                <a:gd name="connsiteX4553" fmla="*/ 1318874 w 4177355"/>
                <a:gd name="connsiteY4553" fmla="*/ 3732458 h 3832767"/>
                <a:gd name="connsiteX4554" fmla="*/ 1317403 w 4177355"/>
                <a:gd name="connsiteY4554" fmla="*/ 3732703 h 3832767"/>
                <a:gd name="connsiteX4555" fmla="*/ 1309800 w 4177355"/>
                <a:gd name="connsiteY4555" fmla="*/ 3736137 h 3832767"/>
                <a:gd name="connsiteX4556" fmla="*/ 1302810 w 4177355"/>
                <a:gd name="connsiteY4556" fmla="*/ 3742145 h 3832767"/>
                <a:gd name="connsiteX4557" fmla="*/ 1297169 w 4177355"/>
                <a:gd name="connsiteY4557" fmla="*/ 3749871 h 3832767"/>
                <a:gd name="connsiteX4558" fmla="*/ 1293613 w 4177355"/>
                <a:gd name="connsiteY4558" fmla="*/ 3758455 h 3832767"/>
                <a:gd name="connsiteX4559" fmla="*/ 1292877 w 4177355"/>
                <a:gd name="connsiteY4559" fmla="*/ 3764954 h 3832767"/>
                <a:gd name="connsiteX4560" fmla="*/ 1293981 w 4177355"/>
                <a:gd name="connsiteY4560" fmla="*/ 3770105 h 3832767"/>
                <a:gd name="connsiteX4561" fmla="*/ 1296924 w 4177355"/>
                <a:gd name="connsiteY4561" fmla="*/ 3773661 h 3832767"/>
                <a:gd name="connsiteX4562" fmla="*/ 1301339 w 4177355"/>
                <a:gd name="connsiteY4562" fmla="*/ 3775378 h 3832767"/>
                <a:gd name="connsiteX4563" fmla="*/ 1302565 w 4177355"/>
                <a:gd name="connsiteY4563" fmla="*/ 3775378 h 3832767"/>
                <a:gd name="connsiteX4564" fmla="*/ 1303914 w 4177355"/>
                <a:gd name="connsiteY4564" fmla="*/ 3775378 h 3832767"/>
                <a:gd name="connsiteX4565" fmla="*/ 1305263 w 4177355"/>
                <a:gd name="connsiteY4565" fmla="*/ 3775255 h 3832767"/>
                <a:gd name="connsiteX4566" fmla="*/ 1306734 w 4177355"/>
                <a:gd name="connsiteY4566" fmla="*/ 3775010 h 3832767"/>
                <a:gd name="connsiteX4567" fmla="*/ 1314337 w 4177355"/>
                <a:gd name="connsiteY4567" fmla="*/ 3771576 h 3832767"/>
                <a:gd name="connsiteX4568" fmla="*/ 1321327 w 4177355"/>
                <a:gd name="connsiteY4568" fmla="*/ 3765568 h 3832767"/>
                <a:gd name="connsiteX4569" fmla="*/ 1326968 w 4177355"/>
                <a:gd name="connsiteY4569" fmla="*/ 3757842 h 3832767"/>
                <a:gd name="connsiteX4570" fmla="*/ 1330524 w 4177355"/>
                <a:gd name="connsiteY4570" fmla="*/ 3749135 h 3832767"/>
                <a:gd name="connsiteX4571" fmla="*/ 1331260 w 4177355"/>
                <a:gd name="connsiteY4571" fmla="*/ 3742636 h 3832767"/>
                <a:gd name="connsiteX4572" fmla="*/ 1330034 w 4177355"/>
                <a:gd name="connsiteY4572" fmla="*/ 3737485 h 3832767"/>
                <a:gd name="connsiteX4573" fmla="*/ 1327091 w 4177355"/>
                <a:gd name="connsiteY4573" fmla="*/ 3733929 h 3832767"/>
                <a:gd name="connsiteX4574" fmla="*/ 1322676 w 4177355"/>
                <a:gd name="connsiteY4574" fmla="*/ 3732213 h 3832767"/>
                <a:gd name="connsiteX4575" fmla="*/ 253474 w 4177355"/>
                <a:gd name="connsiteY4575" fmla="*/ 3594378 h 3832767"/>
                <a:gd name="connsiteX4576" fmla="*/ 249427 w 4177355"/>
                <a:gd name="connsiteY4576" fmla="*/ 3594746 h 3832767"/>
                <a:gd name="connsiteX4577" fmla="*/ 244767 w 4177355"/>
                <a:gd name="connsiteY4577" fmla="*/ 3596830 h 3832767"/>
                <a:gd name="connsiteX4578" fmla="*/ 239862 w 4177355"/>
                <a:gd name="connsiteY4578" fmla="*/ 3600509 h 3832767"/>
                <a:gd name="connsiteX4579" fmla="*/ 235080 w 4177355"/>
                <a:gd name="connsiteY4579" fmla="*/ 3605414 h 3832767"/>
                <a:gd name="connsiteX4580" fmla="*/ 230420 w 4177355"/>
                <a:gd name="connsiteY4580" fmla="*/ 3612527 h 3832767"/>
                <a:gd name="connsiteX4581" fmla="*/ 227722 w 4177355"/>
                <a:gd name="connsiteY4581" fmla="*/ 3619394 h 3832767"/>
                <a:gd name="connsiteX4582" fmla="*/ 227231 w 4177355"/>
                <a:gd name="connsiteY4582" fmla="*/ 3625280 h 3832767"/>
                <a:gd name="connsiteX4583" fmla="*/ 229194 w 4177355"/>
                <a:gd name="connsiteY4583" fmla="*/ 3629327 h 3832767"/>
                <a:gd name="connsiteX4584" fmla="*/ 229807 w 4177355"/>
                <a:gd name="connsiteY4584" fmla="*/ 3629817 h 3832767"/>
                <a:gd name="connsiteX4585" fmla="*/ 230542 w 4177355"/>
                <a:gd name="connsiteY4585" fmla="*/ 3630185 h 3832767"/>
                <a:gd name="connsiteX4586" fmla="*/ 231278 w 4177355"/>
                <a:gd name="connsiteY4586" fmla="*/ 3630430 h 3832767"/>
                <a:gd name="connsiteX4587" fmla="*/ 232137 w 4177355"/>
                <a:gd name="connsiteY4587" fmla="*/ 3630553 h 3832767"/>
                <a:gd name="connsiteX4588" fmla="*/ 236183 w 4177355"/>
                <a:gd name="connsiteY4588" fmla="*/ 3630185 h 3832767"/>
                <a:gd name="connsiteX4589" fmla="*/ 240843 w 4177355"/>
                <a:gd name="connsiteY4589" fmla="*/ 3628101 h 3832767"/>
                <a:gd name="connsiteX4590" fmla="*/ 245748 w 4177355"/>
                <a:gd name="connsiteY4590" fmla="*/ 3624422 h 3832767"/>
                <a:gd name="connsiteX4591" fmla="*/ 250531 w 4177355"/>
                <a:gd name="connsiteY4591" fmla="*/ 3619394 h 3832767"/>
                <a:gd name="connsiteX4592" fmla="*/ 255191 w 4177355"/>
                <a:gd name="connsiteY4592" fmla="*/ 3612281 h 3832767"/>
                <a:gd name="connsiteX4593" fmla="*/ 257889 w 4177355"/>
                <a:gd name="connsiteY4593" fmla="*/ 3605414 h 3832767"/>
                <a:gd name="connsiteX4594" fmla="*/ 258379 w 4177355"/>
                <a:gd name="connsiteY4594" fmla="*/ 3599651 h 3832767"/>
                <a:gd name="connsiteX4595" fmla="*/ 256417 w 4177355"/>
                <a:gd name="connsiteY4595" fmla="*/ 3595604 h 3832767"/>
                <a:gd name="connsiteX4596" fmla="*/ 255804 w 4177355"/>
                <a:gd name="connsiteY4596" fmla="*/ 3595113 h 3832767"/>
                <a:gd name="connsiteX4597" fmla="*/ 255068 w 4177355"/>
                <a:gd name="connsiteY4597" fmla="*/ 3594746 h 3832767"/>
                <a:gd name="connsiteX4598" fmla="*/ 254332 w 4177355"/>
                <a:gd name="connsiteY4598" fmla="*/ 3594500 h 3832767"/>
                <a:gd name="connsiteX4599" fmla="*/ 253474 w 4177355"/>
                <a:gd name="connsiteY4599" fmla="*/ 3594378 h 3832767"/>
                <a:gd name="connsiteX4600" fmla="*/ 1249834 w 4177355"/>
                <a:gd name="connsiteY4600" fmla="*/ 3749013 h 3832767"/>
                <a:gd name="connsiteX4601" fmla="*/ 1248731 w 4177355"/>
                <a:gd name="connsiteY4601" fmla="*/ 3749013 h 3832767"/>
                <a:gd name="connsiteX4602" fmla="*/ 1247504 w 4177355"/>
                <a:gd name="connsiteY4602" fmla="*/ 3749013 h 3832767"/>
                <a:gd name="connsiteX4603" fmla="*/ 1246278 w 4177355"/>
                <a:gd name="connsiteY4603" fmla="*/ 3749013 h 3832767"/>
                <a:gd name="connsiteX4604" fmla="*/ 1245052 w 4177355"/>
                <a:gd name="connsiteY4604" fmla="*/ 3749258 h 3832767"/>
                <a:gd name="connsiteX4605" fmla="*/ 1237572 w 4177355"/>
                <a:gd name="connsiteY4605" fmla="*/ 3752446 h 3832767"/>
                <a:gd name="connsiteX4606" fmla="*/ 1230582 w 4177355"/>
                <a:gd name="connsiteY4606" fmla="*/ 3758210 h 3832767"/>
                <a:gd name="connsiteX4607" fmla="*/ 1224818 w 4177355"/>
                <a:gd name="connsiteY4607" fmla="*/ 3765690 h 3832767"/>
                <a:gd name="connsiteX4608" fmla="*/ 1221017 w 4177355"/>
                <a:gd name="connsiteY4608" fmla="*/ 3774274 h 3832767"/>
                <a:gd name="connsiteX4609" fmla="*/ 1220035 w 4177355"/>
                <a:gd name="connsiteY4609" fmla="*/ 3780896 h 3832767"/>
                <a:gd name="connsiteX4610" fmla="*/ 1221017 w 4177355"/>
                <a:gd name="connsiteY4610" fmla="*/ 3786292 h 3832767"/>
                <a:gd name="connsiteX4611" fmla="*/ 1223837 w 4177355"/>
                <a:gd name="connsiteY4611" fmla="*/ 3790093 h 3832767"/>
                <a:gd name="connsiteX4612" fmla="*/ 1228252 w 4177355"/>
                <a:gd name="connsiteY4612" fmla="*/ 3791933 h 3832767"/>
                <a:gd name="connsiteX4613" fmla="*/ 1229355 w 4177355"/>
                <a:gd name="connsiteY4613" fmla="*/ 3791933 h 3832767"/>
                <a:gd name="connsiteX4614" fmla="*/ 1230459 w 4177355"/>
                <a:gd name="connsiteY4614" fmla="*/ 3791933 h 3832767"/>
                <a:gd name="connsiteX4615" fmla="*/ 1231685 w 4177355"/>
                <a:gd name="connsiteY4615" fmla="*/ 3791933 h 3832767"/>
                <a:gd name="connsiteX4616" fmla="*/ 1232912 w 4177355"/>
                <a:gd name="connsiteY4616" fmla="*/ 3791688 h 3832767"/>
                <a:gd name="connsiteX4617" fmla="*/ 1240392 w 4177355"/>
                <a:gd name="connsiteY4617" fmla="*/ 3788499 h 3832767"/>
                <a:gd name="connsiteX4618" fmla="*/ 1247504 w 4177355"/>
                <a:gd name="connsiteY4618" fmla="*/ 3782736 h 3832767"/>
                <a:gd name="connsiteX4619" fmla="*/ 1253391 w 4177355"/>
                <a:gd name="connsiteY4619" fmla="*/ 3775133 h 3832767"/>
                <a:gd name="connsiteX4620" fmla="*/ 1257192 w 4177355"/>
                <a:gd name="connsiteY4620" fmla="*/ 3766548 h 3832767"/>
                <a:gd name="connsiteX4621" fmla="*/ 1258173 w 4177355"/>
                <a:gd name="connsiteY4621" fmla="*/ 3759804 h 3832767"/>
                <a:gd name="connsiteX4622" fmla="*/ 1257192 w 4177355"/>
                <a:gd name="connsiteY4622" fmla="*/ 3754408 h 3832767"/>
                <a:gd name="connsiteX4623" fmla="*/ 1254372 w 4177355"/>
                <a:gd name="connsiteY4623" fmla="*/ 3750730 h 3832767"/>
                <a:gd name="connsiteX4624" fmla="*/ 1249957 w 4177355"/>
                <a:gd name="connsiteY4624" fmla="*/ 3749013 h 3832767"/>
                <a:gd name="connsiteX4625" fmla="*/ 285725 w 4177355"/>
                <a:gd name="connsiteY4625" fmla="*/ 3621111 h 3832767"/>
                <a:gd name="connsiteX4626" fmla="*/ 281433 w 4177355"/>
                <a:gd name="connsiteY4626" fmla="*/ 3621601 h 3832767"/>
                <a:gd name="connsiteX4627" fmla="*/ 276528 w 4177355"/>
                <a:gd name="connsiteY4627" fmla="*/ 3623809 h 3832767"/>
                <a:gd name="connsiteX4628" fmla="*/ 271501 w 4177355"/>
                <a:gd name="connsiteY4628" fmla="*/ 3627610 h 3832767"/>
                <a:gd name="connsiteX4629" fmla="*/ 266595 w 4177355"/>
                <a:gd name="connsiteY4629" fmla="*/ 3632883 h 3832767"/>
                <a:gd name="connsiteX4630" fmla="*/ 262058 w 4177355"/>
                <a:gd name="connsiteY4630" fmla="*/ 3639995 h 3832767"/>
                <a:gd name="connsiteX4631" fmla="*/ 259483 w 4177355"/>
                <a:gd name="connsiteY4631" fmla="*/ 3646863 h 3832767"/>
                <a:gd name="connsiteX4632" fmla="*/ 259238 w 4177355"/>
                <a:gd name="connsiteY4632" fmla="*/ 3652626 h 3832767"/>
                <a:gd name="connsiteX4633" fmla="*/ 261445 w 4177355"/>
                <a:gd name="connsiteY4633" fmla="*/ 3656550 h 3832767"/>
                <a:gd name="connsiteX4634" fmla="*/ 262058 w 4177355"/>
                <a:gd name="connsiteY4634" fmla="*/ 3656918 h 3832767"/>
                <a:gd name="connsiteX4635" fmla="*/ 262671 w 4177355"/>
                <a:gd name="connsiteY4635" fmla="*/ 3657286 h 3832767"/>
                <a:gd name="connsiteX4636" fmla="*/ 263407 w 4177355"/>
                <a:gd name="connsiteY4636" fmla="*/ 3657532 h 3832767"/>
                <a:gd name="connsiteX4637" fmla="*/ 264143 w 4177355"/>
                <a:gd name="connsiteY4637" fmla="*/ 3657654 h 3832767"/>
                <a:gd name="connsiteX4638" fmla="*/ 268435 w 4177355"/>
                <a:gd name="connsiteY4638" fmla="*/ 3657164 h 3832767"/>
                <a:gd name="connsiteX4639" fmla="*/ 273340 w 4177355"/>
                <a:gd name="connsiteY4639" fmla="*/ 3654956 h 3832767"/>
                <a:gd name="connsiteX4640" fmla="*/ 278490 w 4177355"/>
                <a:gd name="connsiteY4640" fmla="*/ 3651032 h 3832767"/>
                <a:gd name="connsiteX4641" fmla="*/ 283396 w 4177355"/>
                <a:gd name="connsiteY4641" fmla="*/ 3645759 h 3832767"/>
                <a:gd name="connsiteX4642" fmla="*/ 287933 w 4177355"/>
                <a:gd name="connsiteY4642" fmla="*/ 3638647 h 3832767"/>
                <a:gd name="connsiteX4643" fmla="*/ 290385 w 4177355"/>
                <a:gd name="connsiteY4643" fmla="*/ 3631779 h 3832767"/>
                <a:gd name="connsiteX4644" fmla="*/ 290631 w 4177355"/>
                <a:gd name="connsiteY4644" fmla="*/ 3626016 h 3832767"/>
                <a:gd name="connsiteX4645" fmla="*/ 288423 w 4177355"/>
                <a:gd name="connsiteY4645" fmla="*/ 3622092 h 3832767"/>
                <a:gd name="connsiteX4646" fmla="*/ 287810 w 4177355"/>
                <a:gd name="connsiteY4646" fmla="*/ 3621724 h 3832767"/>
                <a:gd name="connsiteX4647" fmla="*/ 287074 w 4177355"/>
                <a:gd name="connsiteY4647" fmla="*/ 3621356 h 3832767"/>
                <a:gd name="connsiteX4648" fmla="*/ 286339 w 4177355"/>
                <a:gd name="connsiteY4648" fmla="*/ 3621111 h 3832767"/>
                <a:gd name="connsiteX4649" fmla="*/ 285603 w 4177355"/>
                <a:gd name="connsiteY4649" fmla="*/ 3620988 h 3832767"/>
                <a:gd name="connsiteX4650" fmla="*/ 1178342 w 4177355"/>
                <a:gd name="connsiteY4650" fmla="*/ 3762870 h 3832767"/>
                <a:gd name="connsiteX4651" fmla="*/ 1177361 w 4177355"/>
                <a:gd name="connsiteY4651" fmla="*/ 3762870 h 3832767"/>
                <a:gd name="connsiteX4652" fmla="*/ 1176380 w 4177355"/>
                <a:gd name="connsiteY4652" fmla="*/ 3762870 h 3832767"/>
                <a:gd name="connsiteX4653" fmla="*/ 1175399 w 4177355"/>
                <a:gd name="connsiteY4653" fmla="*/ 3762870 h 3832767"/>
                <a:gd name="connsiteX4654" fmla="*/ 1174295 w 4177355"/>
                <a:gd name="connsiteY4654" fmla="*/ 3762992 h 3832767"/>
                <a:gd name="connsiteX4655" fmla="*/ 1166937 w 4177355"/>
                <a:gd name="connsiteY4655" fmla="*/ 3765813 h 3832767"/>
                <a:gd name="connsiteX4656" fmla="*/ 1159947 w 4177355"/>
                <a:gd name="connsiteY4656" fmla="*/ 3771331 h 3832767"/>
                <a:gd name="connsiteX4657" fmla="*/ 1154061 w 4177355"/>
                <a:gd name="connsiteY4657" fmla="*/ 3778689 h 3832767"/>
                <a:gd name="connsiteX4658" fmla="*/ 1150014 w 4177355"/>
                <a:gd name="connsiteY4658" fmla="*/ 3787273 h 3832767"/>
                <a:gd name="connsiteX4659" fmla="*/ 1148788 w 4177355"/>
                <a:gd name="connsiteY4659" fmla="*/ 3794140 h 3832767"/>
                <a:gd name="connsiteX4660" fmla="*/ 1149646 w 4177355"/>
                <a:gd name="connsiteY4660" fmla="*/ 3799658 h 3832767"/>
                <a:gd name="connsiteX4661" fmla="*/ 1152344 w 4177355"/>
                <a:gd name="connsiteY4661" fmla="*/ 3803583 h 3832767"/>
                <a:gd name="connsiteX4662" fmla="*/ 1156759 w 4177355"/>
                <a:gd name="connsiteY4662" fmla="*/ 3805422 h 3832767"/>
                <a:gd name="connsiteX4663" fmla="*/ 1157740 w 4177355"/>
                <a:gd name="connsiteY4663" fmla="*/ 3805422 h 3832767"/>
                <a:gd name="connsiteX4664" fmla="*/ 1158721 w 4177355"/>
                <a:gd name="connsiteY4664" fmla="*/ 3805422 h 3832767"/>
                <a:gd name="connsiteX4665" fmla="*/ 1159825 w 4177355"/>
                <a:gd name="connsiteY4665" fmla="*/ 3805422 h 3832767"/>
                <a:gd name="connsiteX4666" fmla="*/ 1160928 w 4177355"/>
                <a:gd name="connsiteY4666" fmla="*/ 3805299 h 3832767"/>
                <a:gd name="connsiteX4667" fmla="*/ 1168286 w 4177355"/>
                <a:gd name="connsiteY4667" fmla="*/ 3802356 h 3832767"/>
                <a:gd name="connsiteX4668" fmla="*/ 1175399 w 4177355"/>
                <a:gd name="connsiteY4668" fmla="*/ 3796838 h 3832767"/>
                <a:gd name="connsiteX4669" fmla="*/ 1181285 w 4177355"/>
                <a:gd name="connsiteY4669" fmla="*/ 3789358 h 3832767"/>
                <a:gd name="connsiteX4670" fmla="*/ 1185331 w 4177355"/>
                <a:gd name="connsiteY4670" fmla="*/ 3780773 h 3832767"/>
                <a:gd name="connsiteX4671" fmla="*/ 1186558 w 4177355"/>
                <a:gd name="connsiteY4671" fmla="*/ 3773906 h 3832767"/>
                <a:gd name="connsiteX4672" fmla="*/ 1185699 w 4177355"/>
                <a:gd name="connsiteY4672" fmla="*/ 3768388 h 3832767"/>
                <a:gd name="connsiteX4673" fmla="*/ 1182879 w 4177355"/>
                <a:gd name="connsiteY4673" fmla="*/ 3764464 h 3832767"/>
                <a:gd name="connsiteX4674" fmla="*/ 1178464 w 4177355"/>
                <a:gd name="connsiteY4674" fmla="*/ 3762624 h 3832767"/>
                <a:gd name="connsiteX4675" fmla="*/ 320184 w 4177355"/>
                <a:gd name="connsiteY4675" fmla="*/ 3646127 h 3832767"/>
                <a:gd name="connsiteX4676" fmla="*/ 315770 w 4177355"/>
                <a:gd name="connsiteY4676" fmla="*/ 3646617 h 3832767"/>
                <a:gd name="connsiteX4677" fmla="*/ 310742 w 4177355"/>
                <a:gd name="connsiteY4677" fmla="*/ 3648947 h 3832767"/>
                <a:gd name="connsiteX4678" fmla="*/ 305591 w 4177355"/>
                <a:gd name="connsiteY4678" fmla="*/ 3652994 h 3832767"/>
                <a:gd name="connsiteX4679" fmla="*/ 300686 w 4177355"/>
                <a:gd name="connsiteY4679" fmla="*/ 3658512 h 3832767"/>
                <a:gd name="connsiteX4680" fmla="*/ 296272 w 4177355"/>
                <a:gd name="connsiteY4680" fmla="*/ 3665747 h 3832767"/>
                <a:gd name="connsiteX4681" fmla="*/ 293942 w 4177355"/>
                <a:gd name="connsiteY4681" fmla="*/ 3672615 h 3832767"/>
                <a:gd name="connsiteX4682" fmla="*/ 293942 w 4177355"/>
                <a:gd name="connsiteY4682" fmla="*/ 3678378 h 3832767"/>
                <a:gd name="connsiteX4683" fmla="*/ 296394 w 4177355"/>
                <a:gd name="connsiteY4683" fmla="*/ 3682180 h 3832767"/>
                <a:gd name="connsiteX4684" fmla="*/ 297007 w 4177355"/>
                <a:gd name="connsiteY4684" fmla="*/ 3682548 h 3832767"/>
                <a:gd name="connsiteX4685" fmla="*/ 297620 w 4177355"/>
                <a:gd name="connsiteY4685" fmla="*/ 3682793 h 3832767"/>
                <a:gd name="connsiteX4686" fmla="*/ 298234 w 4177355"/>
                <a:gd name="connsiteY4686" fmla="*/ 3683038 h 3832767"/>
                <a:gd name="connsiteX4687" fmla="*/ 298969 w 4177355"/>
                <a:gd name="connsiteY4687" fmla="*/ 3683161 h 3832767"/>
                <a:gd name="connsiteX4688" fmla="*/ 303384 w 4177355"/>
                <a:gd name="connsiteY4688" fmla="*/ 3682670 h 3832767"/>
                <a:gd name="connsiteX4689" fmla="*/ 308412 w 4177355"/>
                <a:gd name="connsiteY4689" fmla="*/ 3680340 h 3832767"/>
                <a:gd name="connsiteX4690" fmla="*/ 313685 w 4177355"/>
                <a:gd name="connsiteY4690" fmla="*/ 3676294 h 3832767"/>
                <a:gd name="connsiteX4691" fmla="*/ 318590 w 4177355"/>
                <a:gd name="connsiteY4691" fmla="*/ 3670775 h 3832767"/>
                <a:gd name="connsiteX4692" fmla="*/ 323127 w 4177355"/>
                <a:gd name="connsiteY4692" fmla="*/ 3663417 h 3832767"/>
                <a:gd name="connsiteX4693" fmla="*/ 325457 w 4177355"/>
                <a:gd name="connsiteY4693" fmla="*/ 3656550 h 3832767"/>
                <a:gd name="connsiteX4694" fmla="*/ 325457 w 4177355"/>
                <a:gd name="connsiteY4694" fmla="*/ 3650909 h 3832767"/>
                <a:gd name="connsiteX4695" fmla="*/ 323005 w 4177355"/>
                <a:gd name="connsiteY4695" fmla="*/ 3647231 h 3832767"/>
                <a:gd name="connsiteX4696" fmla="*/ 322392 w 4177355"/>
                <a:gd name="connsiteY4696" fmla="*/ 3646863 h 3832767"/>
                <a:gd name="connsiteX4697" fmla="*/ 321778 w 4177355"/>
                <a:gd name="connsiteY4697" fmla="*/ 3646617 h 3832767"/>
                <a:gd name="connsiteX4698" fmla="*/ 321043 w 4177355"/>
                <a:gd name="connsiteY4698" fmla="*/ 3646372 h 3832767"/>
                <a:gd name="connsiteX4699" fmla="*/ 320307 w 4177355"/>
                <a:gd name="connsiteY4699" fmla="*/ 3646249 h 3832767"/>
                <a:gd name="connsiteX4700" fmla="*/ 1108934 w 4177355"/>
                <a:gd name="connsiteY4700" fmla="*/ 3774029 h 3832767"/>
                <a:gd name="connsiteX4701" fmla="*/ 1108075 w 4177355"/>
                <a:gd name="connsiteY4701" fmla="*/ 3774029 h 3832767"/>
                <a:gd name="connsiteX4702" fmla="*/ 1107217 w 4177355"/>
                <a:gd name="connsiteY4702" fmla="*/ 3774029 h 3832767"/>
                <a:gd name="connsiteX4703" fmla="*/ 1106358 w 4177355"/>
                <a:gd name="connsiteY4703" fmla="*/ 3774029 h 3832767"/>
                <a:gd name="connsiteX4704" fmla="*/ 1105500 w 4177355"/>
                <a:gd name="connsiteY4704" fmla="*/ 3774029 h 3832767"/>
                <a:gd name="connsiteX4705" fmla="*/ 1098265 w 4177355"/>
                <a:gd name="connsiteY4705" fmla="*/ 3776604 h 3832767"/>
                <a:gd name="connsiteX4706" fmla="*/ 1091275 w 4177355"/>
                <a:gd name="connsiteY4706" fmla="*/ 3781877 h 3832767"/>
                <a:gd name="connsiteX4707" fmla="*/ 1085266 w 4177355"/>
                <a:gd name="connsiteY4707" fmla="*/ 3789112 h 3832767"/>
                <a:gd name="connsiteX4708" fmla="*/ 1081097 w 4177355"/>
                <a:gd name="connsiteY4708" fmla="*/ 3797451 h 3832767"/>
                <a:gd name="connsiteX4709" fmla="*/ 1079625 w 4177355"/>
                <a:gd name="connsiteY4709" fmla="*/ 3804564 h 3832767"/>
                <a:gd name="connsiteX4710" fmla="*/ 1080238 w 4177355"/>
                <a:gd name="connsiteY4710" fmla="*/ 3810327 h 3832767"/>
                <a:gd name="connsiteX4711" fmla="*/ 1082814 w 4177355"/>
                <a:gd name="connsiteY4711" fmla="*/ 3814374 h 3832767"/>
                <a:gd name="connsiteX4712" fmla="*/ 1087228 w 4177355"/>
                <a:gd name="connsiteY4712" fmla="*/ 3816336 h 3832767"/>
                <a:gd name="connsiteX4713" fmla="*/ 1088087 w 4177355"/>
                <a:gd name="connsiteY4713" fmla="*/ 3816336 h 3832767"/>
                <a:gd name="connsiteX4714" fmla="*/ 1088945 w 4177355"/>
                <a:gd name="connsiteY4714" fmla="*/ 3816336 h 3832767"/>
                <a:gd name="connsiteX4715" fmla="*/ 1089804 w 4177355"/>
                <a:gd name="connsiteY4715" fmla="*/ 3816336 h 3832767"/>
                <a:gd name="connsiteX4716" fmla="*/ 1090785 w 4177355"/>
                <a:gd name="connsiteY4716" fmla="*/ 3816336 h 3832767"/>
                <a:gd name="connsiteX4717" fmla="*/ 1098020 w 4177355"/>
                <a:gd name="connsiteY4717" fmla="*/ 3813761 h 3832767"/>
                <a:gd name="connsiteX4718" fmla="*/ 1105132 w 4177355"/>
                <a:gd name="connsiteY4718" fmla="*/ 3808488 h 3832767"/>
                <a:gd name="connsiteX4719" fmla="*/ 1111141 w 4177355"/>
                <a:gd name="connsiteY4719" fmla="*/ 3801253 h 3832767"/>
                <a:gd name="connsiteX4720" fmla="*/ 1115433 w 4177355"/>
                <a:gd name="connsiteY4720" fmla="*/ 3792791 h 3832767"/>
                <a:gd name="connsiteX4721" fmla="*/ 1116905 w 4177355"/>
                <a:gd name="connsiteY4721" fmla="*/ 3785679 h 3832767"/>
                <a:gd name="connsiteX4722" fmla="*/ 1116169 w 4177355"/>
                <a:gd name="connsiteY4722" fmla="*/ 3779915 h 3832767"/>
                <a:gd name="connsiteX4723" fmla="*/ 1113471 w 4177355"/>
                <a:gd name="connsiteY4723" fmla="*/ 3775868 h 3832767"/>
                <a:gd name="connsiteX4724" fmla="*/ 1109056 w 4177355"/>
                <a:gd name="connsiteY4724" fmla="*/ 3773906 h 3832767"/>
                <a:gd name="connsiteX4725" fmla="*/ 356973 w 4177355"/>
                <a:gd name="connsiteY4725" fmla="*/ 3669549 h 3832767"/>
                <a:gd name="connsiteX4726" fmla="*/ 352313 w 4177355"/>
                <a:gd name="connsiteY4726" fmla="*/ 3670040 h 3832767"/>
                <a:gd name="connsiteX4727" fmla="*/ 347040 w 4177355"/>
                <a:gd name="connsiteY4727" fmla="*/ 3672492 h 3832767"/>
                <a:gd name="connsiteX4728" fmla="*/ 341644 w 4177355"/>
                <a:gd name="connsiteY4728" fmla="*/ 3676784 h 3832767"/>
                <a:gd name="connsiteX4729" fmla="*/ 336616 w 4177355"/>
                <a:gd name="connsiteY4729" fmla="*/ 3682548 h 3832767"/>
                <a:gd name="connsiteX4730" fmla="*/ 332202 w 4177355"/>
                <a:gd name="connsiteY4730" fmla="*/ 3689905 h 3832767"/>
                <a:gd name="connsiteX4731" fmla="*/ 329995 w 4177355"/>
                <a:gd name="connsiteY4731" fmla="*/ 3696773 h 3832767"/>
                <a:gd name="connsiteX4732" fmla="*/ 330117 w 4177355"/>
                <a:gd name="connsiteY4732" fmla="*/ 3702414 h 3832767"/>
                <a:gd name="connsiteX4733" fmla="*/ 332815 w 4177355"/>
                <a:gd name="connsiteY4733" fmla="*/ 3706092 h 3832767"/>
                <a:gd name="connsiteX4734" fmla="*/ 333306 w 4177355"/>
                <a:gd name="connsiteY4734" fmla="*/ 3706338 h 3832767"/>
                <a:gd name="connsiteX4735" fmla="*/ 333919 w 4177355"/>
                <a:gd name="connsiteY4735" fmla="*/ 3706583 h 3832767"/>
                <a:gd name="connsiteX4736" fmla="*/ 334532 w 4177355"/>
                <a:gd name="connsiteY4736" fmla="*/ 3706705 h 3832767"/>
                <a:gd name="connsiteX4737" fmla="*/ 335145 w 4177355"/>
                <a:gd name="connsiteY4737" fmla="*/ 3706705 h 3832767"/>
                <a:gd name="connsiteX4738" fmla="*/ 339805 w 4177355"/>
                <a:gd name="connsiteY4738" fmla="*/ 3706215 h 3832767"/>
                <a:gd name="connsiteX4739" fmla="*/ 345078 w 4177355"/>
                <a:gd name="connsiteY4739" fmla="*/ 3703640 h 3832767"/>
                <a:gd name="connsiteX4740" fmla="*/ 350474 w 4177355"/>
                <a:gd name="connsiteY4740" fmla="*/ 3699348 h 3832767"/>
                <a:gd name="connsiteX4741" fmla="*/ 355501 w 4177355"/>
                <a:gd name="connsiteY4741" fmla="*/ 3693584 h 3832767"/>
                <a:gd name="connsiteX4742" fmla="*/ 359916 w 4177355"/>
                <a:gd name="connsiteY4742" fmla="*/ 3686104 h 3832767"/>
                <a:gd name="connsiteX4743" fmla="*/ 362001 w 4177355"/>
                <a:gd name="connsiteY4743" fmla="*/ 3679237 h 3832767"/>
                <a:gd name="connsiteX4744" fmla="*/ 361755 w 4177355"/>
                <a:gd name="connsiteY4744" fmla="*/ 3673596 h 3832767"/>
                <a:gd name="connsiteX4745" fmla="*/ 359058 w 4177355"/>
                <a:gd name="connsiteY4745" fmla="*/ 3669917 h 3832767"/>
                <a:gd name="connsiteX4746" fmla="*/ 358567 w 4177355"/>
                <a:gd name="connsiteY4746" fmla="*/ 3669672 h 3832767"/>
                <a:gd name="connsiteX4747" fmla="*/ 357954 w 4177355"/>
                <a:gd name="connsiteY4747" fmla="*/ 3669427 h 3832767"/>
                <a:gd name="connsiteX4748" fmla="*/ 357341 w 4177355"/>
                <a:gd name="connsiteY4748" fmla="*/ 3669304 h 3832767"/>
                <a:gd name="connsiteX4749" fmla="*/ 356728 w 4177355"/>
                <a:gd name="connsiteY4749" fmla="*/ 3669304 h 3832767"/>
                <a:gd name="connsiteX4750" fmla="*/ 1041242 w 4177355"/>
                <a:gd name="connsiteY4750" fmla="*/ 3782490 h 3832767"/>
                <a:gd name="connsiteX4751" fmla="*/ 1040507 w 4177355"/>
                <a:gd name="connsiteY4751" fmla="*/ 3782490 h 3832767"/>
                <a:gd name="connsiteX4752" fmla="*/ 1039771 w 4177355"/>
                <a:gd name="connsiteY4752" fmla="*/ 3782490 h 3832767"/>
                <a:gd name="connsiteX4753" fmla="*/ 1039035 w 4177355"/>
                <a:gd name="connsiteY4753" fmla="*/ 3782490 h 3832767"/>
                <a:gd name="connsiteX4754" fmla="*/ 1038299 w 4177355"/>
                <a:gd name="connsiteY4754" fmla="*/ 3782490 h 3832767"/>
                <a:gd name="connsiteX4755" fmla="*/ 1031187 w 4177355"/>
                <a:gd name="connsiteY4755" fmla="*/ 3784820 h 3832767"/>
                <a:gd name="connsiteX4756" fmla="*/ 1024197 w 4177355"/>
                <a:gd name="connsiteY4756" fmla="*/ 3789848 h 3832767"/>
                <a:gd name="connsiteX4757" fmla="*/ 1018066 w 4177355"/>
                <a:gd name="connsiteY4757" fmla="*/ 3796838 h 3832767"/>
                <a:gd name="connsiteX4758" fmla="*/ 1013651 w 4177355"/>
                <a:gd name="connsiteY4758" fmla="*/ 3805177 h 3832767"/>
                <a:gd name="connsiteX4759" fmla="*/ 1011934 w 4177355"/>
                <a:gd name="connsiteY4759" fmla="*/ 3812412 h 3832767"/>
                <a:gd name="connsiteX4760" fmla="*/ 1012425 w 4177355"/>
                <a:gd name="connsiteY4760" fmla="*/ 3818298 h 3832767"/>
                <a:gd name="connsiteX4761" fmla="*/ 1015000 w 4177355"/>
                <a:gd name="connsiteY4761" fmla="*/ 3822467 h 3832767"/>
                <a:gd name="connsiteX4762" fmla="*/ 1019414 w 4177355"/>
                <a:gd name="connsiteY4762" fmla="*/ 3824429 h 3832767"/>
                <a:gd name="connsiteX4763" fmla="*/ 1020150 w 4177355"/>
                <a:gd name="connsiteY4763" fmla="*/ 3824429 h 3832767"/>
                <a:gd name="connsiteX4764" fmla="*/ 1020886 w 4177355"/>
                <a:gd name="connsiteY4764" fmla="*/ 3824429 h 3832767"/>
                <a:gd name="connsiteX4765" fmla="*/ 1021622 w 4177355"/>
                <a:gd name="connsiteY4765" fmla="*/ 3824429 h 3832767"/>
                <a:gd name="connsiteX4766" fmla="*/ 1022358 w 4177355"/>
                <a:gd name="connsiteY4766" fmla="*/ 3824429 h 3832767"/>
                <a:gd name="connsiteX4767" fmla="*/ 1029470 w 4177355"/>
                <a:gd name="connsiteY4767" fmla="*/ 3822099 h 3832767"/>
                <a:gd name="connsiteX4768" fmla="*/ 1036460 w 4177355"/>
                <a:gd name="connsiteY4768" fmla="*/ 3817072 h 3832767"/>
                <a:gd name="connsiteX4769" fmla="*/ 1042591 w 4177355"/>
                <a:gd name="connsiteY4769" fmla="*/ 3809959 h 3832767"/>
                <a:gd name="connsiteX4770" fmla="*/ 1047006 w 4177355"/>
                <a:gd name="connsiteY4770" fmla="*/ 3801621 h 3832767"/>
                <a:gd name="connsiteX4771" fmla="*/ 1048723 w 4177355"/>
                <a:gd name="connsiteY4771" fmla="*/ 3794385 h 3832767"/>
                <a:gd name="connsiteX4772" fmla="*/ 1048232 w 4177355"/>
                <a:gd name="connsiteY4772" fmla="*/ 3788499 h 3832767"/>
                <a:gd name="connsiteX4773" fmla="*/ 1045657 w 4177355"/>
                <a:gd name="connsiteY4773" fmla="*/ 3784330 h 3832767"/>
                <a:gd name="connsiteX4774" fmla="*/ 1041242 w 4177355"/>
                <a:gd name="connsiteY4774" fmla="*/ 3782368 h 3832767"/>
                <a:gd name="connsiteX4775" fmla="*/ 396091 w 4177355"/>
                <a:gd name="connsiteY4775" fmla="*/ 3691009 h 3832767"/>
                <a:gd name="connsiteX4776" fmla="*/ 391309 w 4177355"/>
                <a:gd name="connsiteY4776" fmla="*/ 3691500 h 3832767"/>
                <a:gd name="connsiteX4777" fmla="*/ 385913 w 4177355"/>
                <a:gd name="connsiteY4777" fmla="*/ 3694197 h 3832767"/>
                <a:gd name="connsiteX4778" fmla="*/ 380395 w 4177355"/>
                <a:gd name="connsiteY4778" fmla="*/ 3698612 h 3832767"/>
                <a:gd name="connsiteX4779" fmla="*/ 375245 w 4177355"/>
                <a:gd name="connsiteY4779" fmla="*/ 3704621 h 3832767"/>
                <a:gd name="connsiteX4780" fmla="*/ 370953 w 4177355"/>
                <a:gd name="connsiteY4780" fmla="*/ 3712101 h 3832767"/>
                <a:gd name="connsiteX4781" fmla="*/ 368990 w 4177355"/>
                <a:gd name="connsiteY4781" fmla="*/ 3718968 h 3832767"/>
                <a:gd name="connsiteX4782" fmla="*/ 369358 w 4177355"/>
                <a:gd name="connsiteY4782" fmla="*/ 3724487 h 3832767"/>
                <a:gd name="connsiteX4783" fmla="*/ 372179 w 4177355"/>
                <a:gd name="connsiteY4783" fmla="*/ 3727920 h 3832767"/>
                <a:gd name="connsiteX4784" fmla="*/ 372669 w 4177355"/>
                <a:gd name="connsiteY4784" fmla="*/ 3728166 h 3832767"/>
                <a:gd name="connsiteX4785" fmla="*/ 373160 w 4177355"/>
                <a:gd name="connsiteY4785" fmla="*/ 3728411 h 3832767"/>
                <a:gd name="connsiteX4786" fmla="*/ 373650 w 4177355"/>
                <a:gd name="connsiteY4786" fmla="*/ 3728533 h 3832767"/>
                <a:gd name="connsiteX4787" fmla="*/ 374141 w 4177355"/>
                <a:gd name="connsiteY4787" fmla="*/ 3728533 h 3832767"/>
                <a:gd name="connsiteX4788" fmla="*/ 378923 w 4177355"/>
                <a:gd name="connsiteY4788" fmla="*/ 3728043 h 3832767"/>
                <a:gd name="connsiteX4789" fmla="*/ 384319 w 4177355"/>
                <a:gd name="connsiteY4789" fmla="*/ 3725468 h 3832767"/>
                <a:gd name="connsiteX4790" fmla="*/ 389837 w 4177355"/>
                <a:gd name="connsiteY4790" fmla="*/ 3720930 h 3832767"/>
                <a:gd name="connsiteX4791" fmla="*/ 394988 w 4177355"/>
                <a:gd name="connsiteY4791" fmla="*/ 3714922 h 3832767"/>
                <a:gd name="connsiteX4792" fmla="*/ 399280 w 4177355"/>
                <a:gd name="connsiteY4792" fmla="*/ 3707319 h 3832767"/>
                <a:gd name="connsiteX4793" fmla="*/ 401242 w 4177355"/>
                <a:gd name="connsiteY4793" fmla="*/ 3700452 h 3832767"/>
                <a:gd name="connsiteX4794" fmla="*/ 400751 w 4177355"/>
                <a:gd name="connsiteY4794" fmla="*/ 3694933 h 3832767"/>
                <a:gd name="connsiteX4795" fmla="*/ 397808 w 4177355"/>
                <a:gd name="connsiteY4795" fmla="*/ 3691500 h 3832767"/>
                <a:gd name="connsiteX4796" fmla="*/ 397318 w 4177355"/>
                <a:gd name="connsiteY4796" fmla="*/ 3691254 h 3832767"/>
                <a:gd name="connsiteX4797" fmla="*/ 396827 w 4177355"/>
                <a:gd name="connsiteY4797" fmla="*/ 3691132 h 3832767"/>
                <a:gd name="connsiteX4798" fmla="*/ 396337 w 4177355"/>
                <a:gd name="connsiteY4798" fmla="*/ 3691009 h 3832767"/>
                <a:gd name="connsiteX4799" fmla="*/ 395846 w 4177355"/>
                <a:gd name="connsiteY4799" fmla="*/ 3691009 h 3832767"/>
                <a:gd name="connsiteX4800" fmla="*/ 975636 w 4177355"/>
                <a:gd name="connsiteY4800" fmla="*/ 3788131 h 3832767"/>
                <a:gd name="connsiteX4801" fmla="*/ 975023 w 4177355"/>
                <a:gd name="connsiteY4801" fmla="*/ 3788131 h 3832767"/>
                <a:gd name="connsiteX4802" fmla="*/ 974410 w 4177355"/>
                <a:gd name="connsiteY4802" fmla="*/ 3788131 h 3832767"/>
                <a:gd name="connsiteX4803" fmla="*/ 973796 w 4177355"/>
                <a:gd name="connsiteY4803" fmla="*/ 3788131 h 3832767"/>
                <a:gd name="connsiteX4804" fmla="*/ 973183 w 4177355"/>
                <a:gd name="connsiteY4804" fmla="*/ 3788131 h 3832767"/>
                <a:gd name="connsiteX4805" fmla="*/ 966194 w 4177355"/>
                <a:gd name="connsiteY4805" fmla="*/ 3790216 h 3832767"/>
                <a:gd name="connsiteX4806" fmla="*/ 959204 w 4177355"/>
                <a:gd name="connsiteY4806" fmla="*/ 3794998 h 3832767"/>
                <a:gd name="connsiteX4807" fmla="*/ 953072 w 4177355"/>
                <a:gd name="connsiteY4807" fmla="*/ 3801866 h 3832767"/>
                <a:gd name="connsiteX4808" fmla="*/ 948535 w 4177355"/>
                <a:gd name="connsiteY4808" fmla="*/ 3810082 h 3832767"/>
                <a:gd name="connsiteX4809" fmla="*/ 946573 w 4177355"/>
                <a:gd name="connsiteY4809" fmla="*/ 3817439 h 3832767"/>
                <a:gd name="connsiteX4810" fmla="*/ 946818 w 4177355"/>
                <a:gd name="connsiteY4810" fmla="*/ 3823571 h 3832767"/>
                <a:gd name="connsiteX4811" fmla="*/ 949271 w 4177355"/>
                <a:gd name="connsiteY4811" fmla="*/ 3827986 h 3832767"/>
                <a:gd name="connsiteX4812" fmla="*/ 953685 w 4177355"/>
                <a:gd name="connsiteY4812" fmla="*/ 3830070 h 3832767"/>
                <a:gd name="connsiteX4813" fmla="*/ 954299 w 4177355"/>
                <a:gd name="connsiteY4813" fmla="*/ 3830070 h 3832767"/>
                <a:gd name="connsiteX4814" fmla="*/ 954912 w 4177355"/>
                <a:gd name="connsiteY4814" fmla="*/ 3830070 h 3832767"/>
                <a:gd name="connsiteX4815" fmla="*/ 955525 w 4177355"/>
                <a:gd name="connsiteY4815" fmla="*/ 3830070 h 3832767"/>
                <a:gd name="connsiteX4816" fmla="*/ 956138 w 4177355"/>
                <a:gd name="connsiteY4816" fmla="*/ 3830070 h 3832767"/>
                <a:gd name="connsiteX4817" fmla="*/ 963128 w 4177355"/>
                <a:gd name="connsiteY4817" fmla="*/ 3827986 h 3832767"/>
                <a:gd name="connsiteX4818" fmla="*/ 970118 w 4177355"/>
                <a:gd name="connsiteY4818" fmla="*/ 3823081 h 3832767"/>
                <a:gd name="connsiteX4819" fmla="*/ 976372 w 4177355"/>
                <a:gd name="connsiteY4819" fmla="*/ 3816091 h 3832767"/>
                <a:gd name="connsiteX4820" fmla="*/ 981032 w 4177355"/>
                <a:gd name="connsiteY4820" fmla="*/ 3807874 h 3832767"/>
                <a:gd name="connsiteX4821" fmla="*/ 982994 w 4177355"/>
                <a:gd name="connsiteY4821" fmla="*/ 3800517 h 3832767"/>
                <a:gd name="connsiteX4822" fmla="*/ 982626 w 4177355"/>
                <a:gd name="connsiteY4822" fmla="*/ 3794508 h 3832767"/>
                <a:gd name="connsiteX4823" fmla="*/ 980173 w 4177355"/>
                <a:gd name="connsiteY4823" fmla="*/ 3790216 h 3832767"/>
                <a:gd name="connsiteX4824" fmla="*/ 975759 w 4177355"/>
                <a:gd name="connsiteY4824" fmla="*/ 3788131 h 3832767"/>
                <a:gd name="connsiteX4825" fmla="*/ 437540 w 4177355"/>
                <a:gd name="connsiteY4825" fmla="*/ 3710630 h 3832767"/>
                <a:gd name="connsiteX4826" fmla="*/ 432512 w 4177355"/>
                <a:gd name="connsiteY4826" fmla="*/ 3711243 h 3832767"/>
                <a:gd name="connsiteX4827" fmla="*/ 426871 w 4177355"/>
                <a:gd name="connsiteY4827" fmla="*/ 3714063 h 3832767"/>
                <a:gd name="connsiteX4828" fmla="*/ 421230 w 4177355"/>
                <a:gd name="connsiteY4828" fmla="*/ 3718723 h 3832767"/>
                <a:gd name="connsiteX4829" fmla="*/ 416080 w 4177355"/>
                <a:gd name="connsiteY4829" fmla="*/ 3724977 h 3832767"/>
                <a:gd name="connsiteX4830" fmla="*/ 411911 w 4177355"/>
                <a:gd name="connsiteY4830" fmla="*/ 3732580 h 3832767"/>
                <a:gd name="connsiteX4831" fmla="*/ 410071 w 4177355"/>
                <a:gd name="connsiteY4831" fmla="*/ 3739448 h 3832767"/>
                <a:gd name="connsiteX4832" fmla="*/ 410684 w 4177355"/>
                <a:gd name="connsiteY4832" fmla="*/ 3744966 h 3832767"/>
                <a:gd name="connsiteX4833" fmla="*/ 413873 w 4177355"/>
                <a:gd name="connsiteY4833" fmla="*/ 3748277 h 3832767"/>
                <a:gd name="connsiteX4834" fmla="*/ 414363 w 4177355"/>
                <a:gd name="connsiteY4834" fmla="*/ 3748400 h 3832767"/>
                <a:gd name="connsiteX4835" fmla="*/ 414854 w 4177355"/>
                <a:gd name="connsiteY4835" fmla="*/ 3748522 h 3832767"/>
                <a:gd name="connsiteX4836" fmla="*/ 415344 w 4177355"/>
                <a:gd name="connsiteY4836" fmla="*/ 3748522 h 3832767"/>
                <a:gd name="connsiteX4837" fmla="*/ 415835 w 4177355"/>
                <a:gd name="connsiteY4837" fmla="*/ 3748522 h 3832767"/>
                <a:gd name="connsiteX4838" fmla="*/ 420863 w 4177355"/>
                <a:gd name="connsiteY4838" fmla="*/ 3748032 h 3832767"/>
                <a:gd name="connsiteX4839" fmla="*/ 426503 w 4177355"/>
                <a:gd name="connsiteY4839" fmla="*/ 3745211 h 3832767"/>
                <a:gd name="connsiteX4840" fmla="*/ 432144 w 4177355"/>
                <a:gd name="connsiteY4840" fmla="*/ 3740551 h 3832767"/>
                <a:gd name="connsiteX4841" fmla="*/ 437295 w 4177355"/>
                <a:gd name="connsiteY4841" fmla="*/ 3734297 h 3832767"/>
                <a:gd name="connsiteX4842" fmla="*/ 441342 w 4177355"/>
                <a:gd name="connsiteY4842" fmla="*/ 3726694 h 3832767"/>
                <a:gd name="connsiteX4843" fmla="*/ 443058 w 4177355"/>
                <a:gd name="connsiteY4843" fmla="*/ 3719704 h 3832767"/>
                <a:gd name="connsiteX4844" fmla="*/ 442445 w 4177355"/>
                <a:gd name="connsiteY4844" fmla="*/ 3714186 h 3832767"/>
                <a:gd name="connsiteX4845" fmla="*/ 439380 w 4177355"/>
                <a:gd name="connsiteY4845" fmla="*/ 3710875 h 3832767"/>
                <a:gd name="connsiteX4846" fmla="*/ 439012 w 4177355"/>
                <a:gd name="connsiteY4846" fmla="*/ 3710752 h 3832767"/>
                <a:gd name="connsiteX4847" fmla="*/ 438644 w 4177355"/>
                <a:gd name="connsiteY4847" fmla="*/ 3710630 h 3832767"/>
                <a:gd name="connsiteX4848" fmla="*/ 438153 w 4177355"/>
                <a:gd name="connsiteY4848" fmla="*/ 3710630 h 3832767"/>
                <a:gd name="connsiteX4849" fmla="*/ 437663 w 4177355"/>
                <a:gd name="connsiteY4849" fmla="*/ 3710630 h 3832767"/>
                <a:gd name="connsiteX4850" fmla="*/ 911992 w 4177355"/>
                <a:gd name="connsiteY4850" fmla="*/ 3791074 h 3832767"/>
                <a:gd name="connsiteX4851" fmla="*/ 911501 w 4177355"/>
                <a:gd name="connsiteY4851" fmla="*/ 3791074 h 3832767"/>
                <a:gd name="connsiteX4852" fmla="*/ 911011 w 4177355"/>
                <a:gd name="connsiteY4852" fmla="*/ 3791074 h 3832767"/>
                <a:gd name="connsiteX4853" fmla="*/ 910520 w 4177355"/>
                <a:gd name="connsiteY4853" fmla="*/ 3791074 h 3832767"/>
                <a:gd name="connsiteX4854" fmla="*/ 910029 w 4177355"/>
                <a:gd name="connsiteY4854" fmla="*/ 3791074 h 3832767"/>
                <a:gd name="connsiteX4855" fmla="*/ 903162 w 4177355"/>
                <a:gd name="connsiteY4855" fmla="*/ 3792914 h 3832767"/>
                <a:gd name="connsiteX4856" fmla="*/ 896295 w 4177355"/>
                <a:gd name="connsiteY4856" fmla="*/ 3797451 h 3832767"/>
                <a:gd name="connsiteX4857" fmla="*/ 890041 w 4177355"/>
                <a:gd name="connsiteY4857" fmla="*/ 3804073 h 3832767"/>
                <a:gd name="connsiteX4858" fmla="*/ 885258 w 4177355"/>
                <a:gd name="connsiteY4858" fmla="*/ 3812166 h 3832767"/>
                <a:gd name="connsiteX4859" fmla="*/ 882928 w 4177355"/>
                <a:gd name="connsiteY4859" fmla="*/ 3819769 h 3832767"/>
                <a:gd name="connsiteX4860" fmla="*/ 882928 w 4177355"/>
                <a:gd name="connsiteY4860" fmla="*/ 3826024 h 3832767"/>
                <a:gd name="connsiteX4861" fmla="*/ 885258 w 4177355"/>
                <a:gd name="connsiteY4861" fmla="*/ 3830438 h 3832767"/>
                <a:gd name="connsiteX4862" fmla="*/ 889673 w 4177355"/>
                <a:gd name="connsiteY4862" fmla="*/ 3832646 h 3832767"/>
                <a:gd name="connsiteX4863" fmla="*/ 890164 w 4177355"/>
                <a:gd name="connsiteY4863" fmla="*/ 3832646 h 3832767"/>
                <a:gd name="connsiteX4864" fmla="*/ 890654 w 4177355"/>
                <a:gd name="connsiteY4864" fmla="*/ 3832646 h 3832767"/>
                <a:gd name="connsiteX4865" fmla="*/ 891145 w 4177355"/>
                <a:gd name="connsiteY4865" fmla="*/ 3832646 h 3832767"/>
                <a:gd name="connsiteX4866" fmla="*/ 891635 w 4177355"/>
                <a:gd name="connsiteY4866" fmla="*/ 3832646 h 3832767"/>
                <a:gd name="connsiteX4867" fmla="*/ 898502 w 4177355"/>
                <a:gd name="connsiteY4867" fmla="*/ 3830929 h 3832767"/>
                <a:gd name="connsiteX4868" fmla="*/ 905492 w 4177355"/>
                <a:gd name="connsiteY4868" fmla="*/ 3826391 h 3832767"/>
                <a:gd name="connsiteX4869" fmla="*/ 911746 w 4177355"/>
                <a:gd name="connsiteY4869" fmla="*/ 3819647 h 3832767"/>
                <a:gd name="connsiteX4870" fmla="*/ 916529 w 4177355"/>
                <a:gd name="connsiteY4870" fmla="*/ 3811553 h 3832767"/>
                <a:gd name="connsiteX4871" fmla="*/ 918736 w 4177355"/>
                <a:gd name="connsiteY4871" fmla="*/ 3803951 h 3832767"/>
                <a:gd name="connsiteX4872" fmla="*/ 918613 w 4177355"/>
                <a:gd name="connsiteY4872" fmla="*/ 3797696 h 3832767"/>
                <a:gd name="connsiteX4873" fmla="*/ 916284 w 4177355"/>
                <a:gd name="connsiteY4873" fmla="*/ 3793281 h 3832767"/>
                <a:gd name="connsiteX4874" fmla="*/ 911869 w 4177355"/>
                <a:gd name="connsiteY4874" fmla="*/ 3791197 h 3832767"/>
                <a:gd name="connsiteX4875" fmla="*/ 481073 w 4177355"/>
                <a:gd name="connsiteY4875" fmla="*/ 3728411 h 3832767"/>
                <a:gd name="connsiteX4876" fmla="*/ 475923 w 4177355"/>
                <a:gd name="connsiteY4876" fmla="*/ 3729024 h 3832767"/>
                <a:gd name="connsiteX4877" fmla="*/ 470159 w 4177355"/>
                <a:gd name="connsiteY4877" fmla="*/ 3731967 h 3832767"/>
                <a:gd name="connsiteX4878" fmla="*/ 464396 w 4177355"/>
                <a:gd name="connsiteY4878" fmla="*/ 3736872 h 3832767"/>
                <a:gd name="connsiteX4879" fmla="*/ 459123 w 4177355"/>
                <a:gd name="connsiteY4879" fmla="*/ 3743494 h 3832767"/>
                <a:gd name="connsiteX4880" fmla="*/ 455199 w 4177355"/>
                <a:gd name="connsiteY4880" fmla="*/ 3751097 h 3832767"/>
                <a:gd name="connsiteX4881" fmla="*/ 453604 w 4177355"/>
                <a:gd name="connsiteY4881" fmla="*/ 3757965 h 3832767"/>
                <a:gd name="connsiteX4882" fmla="*/ 454463 w 4177355"/>
                <a:gd name="connsiteY4882" fmla="*/ 3763360 h 3832767"/>
                <a:gd name="connsiteX4883" fmla="*/ 457774 w 4177355"/>
                <a:gd name="connsiteY4883" fmla="*/ 3766548 h 3832767"/>
                <a:gd name="connsiteX4884" fmla="*/ 458142 w 4177355"/>
                <a:gd name="connsiteY4884" fmla="*/ 3766548 h 3832767"/>
                <a:gd name="connsiteX4885" fmla="*/ 458510 w 4177355"/>
                <a:gd name="connsiteY4885" fmla="*/ 3766548 h 3832767"/>
                <a:gd name="connsiteX4886" fmla="*/ 458878 w 4177355"/>
                <a:gd name="connsiteY4886" fmla="*/ 3766548 h 3832767"/>
                <a:gd name="connsiteX4887" fmla="*/ 459245 w 4177355"/>
                <a:gd name="connsiteY4887" fmla="*/ 3766548 h 3832767"/>
                <a:gd name="connsiteX4888" fmla="*/ 464518 w 4177355"/>
                <a:gd name="connsiteY4888" fmla="*/ 3765935 h 3832767"/>
                <a:gd name="connsiteX4889" fmla="*/ 470405 w 4177355"/>
                <a:gd name="connsiteY4889" fmla="*/ 3762992 h 3832767"/>
                <a:gd name="connsiteX4890" fmla="*/ 476291 w 4177355"/>
                <a:gd name="connsiteY4890" fmla="*/ 3757965 h 3832767"/>
                <a:gd name="connsiteX4891" fmla="*/ 481564 w 4177355"/>
                <a:gd name="connsiteY4891" fmla="*/ 3751343 h 3832767"/>
                <a:gd name="connsiteX4892" fmla="*/ 485488 w 4177355"/>
                <a:gd name="connsiteY4892" fmla="*/ 3743617 h 3832767"/>
                <a:gd name="connsiteX4893" fmla="*/ 486960 w 4177355"/>
                <a:gd name="connsiteY4893" fmla="*/ 3736750 h 3832767"/>
                <a:gd name="connsiteX4894" fmla="*/ 485979 w 4177355"/>
                <a:gd name="connsiteY4894" fmla="*/ 3731354 h 3832767"/>
                <a:gd name="connsiteX4895" fmla="*/ 482545 w 4177355"/>
                <a:gd name="connsiteY4895" fmla="*/ 3728288 h 3832767"/>
                <a:gd name="connsiteX4896" fmla="*/ 482177 w 4177355"/>
                <a:gd name="connsiteY4896" fmla="*/ 3728166 h 3832767"/>
                <a:gd name="connsiteX4897" fmla="*/ 481809 w 4177355"/>
                <a:gd name="connsiteY4897" fmla="*/ 3728166 h 3832767"/>
                <a:gd name="connsiteX4898" fmla="*/ 481441 w 4177355"/>
                <a:gd name="connsiteY4898" fmla="*/ 3728166 h 3832767"/>
                <a:gd name="connsiteX4899" fmla="*/ 481073 w 4177355"/>
                <a:gd name="connsiteY4899" fmla="*/ 3728166 h 3832767"/>
                <a:gd name="connsiteX4900" fmla="*/ 850554 w 4177355"/>
                <a:gd name="connsiteY4900" fmla="*/ 3791565 h 3832767"/>
                <a:gd name="connsiteX4901" fmla="*/ 850187 w 4177355"/>
                <a:gd name="connsiteY4901" fmla="*/ 3791565 h 3832767"/>
                <a:gd name="connsiteX4902" fmla="*/ 849819 w 4177355"/>
                <a:gd name="connsiteY4902" fmla="*/ 3791565 h 3832767"/>
                <a:gd name="connsiteX4903" fmla="*/ 849451 w 4177355"/>
                <a:gd name="connsiteY4903" fmla="*/ 3791565 h 3832767"/>
                <a:gd name="connsiteX4904" fmla="*/ 849083 w 4177355"/>
                <a:gd name="connsiteY4904" fmla="*/ 3791565 h 3832767"/>
                <a:gd name="connsiteX4905" fmla="*/ 842461 w 4177355"/>
                <a:gd name="connsiteY4905" fmla="*/ 3793036 h 3832767"/>
                <a:gd name="connsiteX4906" fmla="*/ 835594 w 4177355"/>
                <a:gd name="connsiteY4906" fmla="*/ 3797328 h 3832767"/>
                <a:gd name="connsiteX4907" fmla="*/ 829340 w 4177355"/>
                <a:gd name="connsiteY4907" fmla="*/ 3803828 h 3832767"/>
                <a:gd name="connsiteX4908" fmla="*/ 824434 w 4177355"/>
                <a:gd name="connsiteY4908" fmla="*/ 3811921 h 3832767"/>
                <a:gd name="connsiteX4909" fmla="*/ 821982 w 4177355"/>
                <a:gd name="connsiteY4909" fmla="*/ 3819524 h 3832767"/>
                <a:gd name="connsiteX4910" fmla="*/ 821982 w 4177355"/>
                <a:gd name="connsiteY4910" fmla="*/ 3825901 h 3832767"/>
                <a:gd name="connsiteX4911" fmla="*/ 824189 w 4177355"/>
                <a:gd name="connsiteY4911" fmla="*/ 3830561 h 3832767"/>
                <a:gd name="connsiteX4912" fmla="*/ 828481 w 4177355"/>
                <a:gd name="connsiteY4912" fmla="*/ 3832768 h 3832767"/>
                <a:gd name="connsiteX4913" fmla="*/ 828849 w 4177355"/>
                <a:gd name="connsiteY4913" fmla="*/ 3832768 h 3832767"/>
                <a:gd name="connsiteX4914" fmla="*/ 829217 w 4177355"/>
                <a:gd name="connsiteY4914" fmla="*/ 3832768 h 3832767"/>
                <a:gd name="connsiteX4915" fmla="*/ 829585 w 4177355"/>
                <a:gd name="connsiteY4915" fmla="*/ 3832768 h 3832767"/>
                <a:gd name="connsiteX4916" fmla="*/ 829953 w 4177355"/>
                <a:gd name="connsiteY4916" fmla="*/ 3832768 h 3832767"/>
                <a:gd name="connsiteX4917" fmla="*/ 836697 w 4177355"/>
                <a:gd name="connsiteY4917" fmla="*/ 3831174 h 3832767"/>
                <a:gd name="connsiteX4918" fmla="*/ 843565 w 4177355"/>
                <a:gd name="connsiteY4918" fmla="*/ 3826759 h 3832767"/>
                <a:gd name="connsiteX4919" fmla="*/ 849941 w 4177355"/>
                <a:gd name="connsiteY4919" fmla="*/ 3820260 h 3832767"/>
                <a:gd name="connsiteX4920" fmla="*/ 854846 w 4177355"/>
                <a:gd name="connsiteY4920" fmla="*/ 3812166 h 3832767"/>
                <a:gd name="connsiteX4921" fmla="*/ 857299 w 4177355"/>
                <a:gd name="connsiteY4921" fmla="*/ 3804564 h 3832767"/>
                <a:gd name="connsiteX4922" fmla="*/ 857299 w 4177355"/>
                <a:gd name="connsiteY4922" fmla="*/ 3798187 h 3832767"/>
                <a:gd name="connsiteX4923" fmla="*/ 855092 w 4177355"/>
                <a:gd name="connsiteY4923" fmla="*/ 3793650 h 3832767"/>
                <a:gd name="connsiteX4924" fmla="*/ 850677 w 4177355"/>
                <a:gd name="connsiteY4924" fmla="*/ 3791442 h 3832767"/>
                <a:gd name="connsiteX4925" fmla="*/ 527059 w 4177355"/>
                <a:gd name="connsiteY4925" fmla="*/ 3743985 h 3832767"/>
                <a:gd name="connsiteX4926" fmla="*/ 521664 w 4177355"/>
                <a:gd name="connsiteY4926" fmla="*/ 3744598 h 3832767"/>
                <a:gd name="connsiteX4927" fmla="*/ 515655 w 4177355"/>
                <a:gd name="connsiteY4927" fmla="*/ 3747786 h 3832767"/>
                <a:gd name="connsiteX4928" fmla="*/ 509769 w 4177355"/>
                <a:gd name="connsiteY4928" fmla="*/ 3752937 h 3832767"/>
                <a:gd name="connsiteX4929" fmla="*/ 504496 w 4177355"/>
                <a:gd name="connsiteY4929" fmla="*/ 3759804 h 3832767"/>
                <a:gd name="connsiteX4930" fmla="*/ 500694 w 4177355"/>
                <a:gd name="connsiteY4930" fmla="*/ 3767530 h 3832767"/>
                <a:gd name="connsiteX4931" fmla="*/ 499345 w 4177355"/>
                <a:gd name="connsiteY4931" fmla="*/ 3774397 h 3832767"/>
                <a:gd name="connsiteX4932" fmla="*/ 500449 w 4177355"/>
                <a:gd name="connsiteY4932" fmla="*/ 3779670 h 3832767"/>
                <a:gd name="connsiteX4933" fmla="*/ 504128 w 4177355"/>
                <a:gd name="connsiteY4933" fmla="*/ 3782736 h 3832767"/>
                <a:gd name="connsiteX4934" fmla="*/ 504373 w 4177355"/>
                <a:gd name="connsiteY4934" fmla="*/ 3782736 h 3832767"/>
                <a:gd name="connsiteX4935" fmla="*/ 504618 w 4177355"/>
                <a:gd name="connsiteY4935" fmla="*/ 3782736 h 3832767"/>
                <a:gd name="connsiteX4936" fmla="*/ 504863 w 4177355"/>
                <a:gd name="connsiteY4936" fmla="*/ 3782736 h 3832767"/>
                <a:gd name="connsiteX4937" fmla="*/ 505109 w 4177355"/>
                <a:gd name="connsiteY4937" fmla="*/ 3782736 h 3832767"/>
                <a:gd name="connsiteX4938" fmla="*/ 510504 w 4177355"/>
                <a:gd name="connsiteY4938" fmla="*/ 3782123 h 3832767"/>
                <a:gd name="connsiteX4939" fmla="*/ 516513 w 4177355"/>
                <a:gd name="connsiteY4939" fmla="*/ 3779057 h 3832767"/>
                <a:gd name="connsiteX4940" fmla="*/ 522522 w 4177355"/>
                <a:gd name="connsiteY4940" fmla="*/ 3773906 h 3832767"/>
                <a:gd name="connsiteX4941" fmla="*/ 527918 w 4177355"/>
                <a:gd name="connsiteY4941" fmla="*/ 3767039 h 3832767"/>
                <a:gd name="connsiteX4942" fmla="*/ 531719 w 4177355"/>
                <a:gd name="connsiteY4942" fmla="*/ 3759191 h 3832767"/>
                <a:gd name="connsiteX4943" fmla="*/ 533068 w 4177355"/>
                <a:gd name="connsiteY4943" fmla="*/ 3752323 h 3832767"/>
                <a:gd name="connsiteX4944" fmla="*/ 531842 w 4177355"/>
                <a:gd name="connsiteY4944" fmla="*/ 3747051 h 3832767"/>
                <a:gd name="connsiteX4945" fmla="*/ 528163 w 4177355"/>
                <a:gd name="connsiteY4945" fmla="*/ 3744108 h 3832767"/>
                <a:gd name="connsiteX4946" fmla="*/ 527918 w 4177355"/>
                <a:gd name="connsiteY4946" fmla="*/ 3744108 h 3832767"/>
                <a:gd name="connsiteX4947" fmla="*/ 527672 w 4177355"/>
                <a:gd name="connsiteY4947" fmla="*/ 3744108 h 3832767"/>
                <a:gd name="connsiteX4948" fmla="*/ 527427 w 4177355"/>
                <a:gd name="connsiteY4948" fmla="*/ 3744108 h 3832767"/>
                <a:gd name="connsiteX4949" fmla="*/ 527182 w 4177355"/>
                <a:gd name="connsiteY4949" fmla="*/ 3744108 h 3832767"/>
                <a:gd name="connsiteX4950" fmla="*/ 791079 w 4177355"/>
                <a:gd name="connsiteY4950" fmla="*/ 3789480 h 3832767"/>
                <a:gd name="connsiteX4951" fmla="*/ 790834 w 4177355"/>
                <a:gd name="connsiteY4951" fmla="*/ 3789480 h 3832767"/>
                <a:gd name="connsiteX4952" fmla="*/ 790589 w 4177355"/>
                <a:gd name="connsiteY4952" fmla="*/ 3789480 h 3832767"/>
                <a:gd name="connsiteX4953" fmla="*/ 790344 w 4177355"/>
                <a:gd name="connsiteY4953" fmla="*/ 3789480 h 3832767"/>
                <a:gd name="connsiteX4954" fmla="*/ 790098 w 4177355"/>
                <a:gd name="connsiteY4954" fmla="*/ 3789480 h 3832767"/>
                <a:gd name="connsiteX4955" fmla="*/ 783599 w 4177355"/>
                <a:gd name="connsiteY4955" fmla="*/ 3790829 h 3832767"/>
                <a:gd name="connsiteX4956" fmla="*/ 776854 w 4177355"/>
                <a:gd name="connsiteY4956" fmla="*/ 3794998 h 3832767"/>
                <a:gd name="connsiteX4957" fmla="*/ 770478 w 4177355"/>
                <a:gd name="connsiteY4957" fmla="*/ 3801253 h 3832767"/>
                <a:gd name="connsiteX4958" fmla="*/ 765450 w 4177355"/>
                <a:gd name="connsiteY4958" fmla="*/ 3809101 h 3832767"/>
                <a:gd name="connsiteX4959" fmla="*/ 762752 w 4177355"/>
                <a:gd name="connsiteY4959" fmla="*/ 3816826 h 3832767"/>
                <a:gd name="connsiteX4960" fmla="*/ 762507 w 4177355"/>
                <a:gd name="connsiteY4960" fmla="*/ 3823326 h 3832767"/>
                <a:gd name="connsiteX4961" fmla="*/ 764714 w 4177355"/>
                <a:gd name="connsiteY4961" fmla="*/ 3828108 h 3832767"/>
                <a:gd name="connsiteX4962" fmla="*/ 769129 w 4177355"/>
                <a:gd name="connsiteY4962" fmla="*/ 3830438 h 3832767"/>
                <a:gd name="connsiteX4963" fmla="*/ 769374 w 4177355"/>
                <a:gd name="connsiteY4963" fmla="*/ 3830438 h 3832767"/>
                <a:gd name="connsiteX4964" fmla="*/ 769619 w 4177355"/>
                <a:gd name="connsiteY4964" fmla="*/ 3830438 h 3832767"/>
                <a:gd name="connsiteX4965" fmla="*/ 769865 w 4177355"/>
                <a:gd name="connsiteY4965" fmla="*/ 3830438 h 3832767"/>
                <a:gd name="connsiteX4966" fmla="*/ 770110 w 4177355"/>
                <a:gd name="connsiteY4966" fmla="*/ 3830438 h 3832767"/>
                <a:gd name="connsiteX4967" fmla="*/ 776487 w 4177355"/>
                <a:gd name="connsiteY4967" fmla="*/ 3829212 h 3832767"/>
                <a:gd name="connsiteX4968" fmla="*/ 783231 w 4177355"/>
                <a:gd name="connsiteY4968" fmla="*/ 3825043 h 3832767"/>
                <a:gd name="connsiteX4969" fmla="*/ 789608 w 4177355"/>
                <a:gd name="connsiteY4969" fmla="*/ 3818666 h 3832767"/>
                <a:gd name="connsiteX4970" fmla="*/ 794758 w 4177355"/>
                <a:gd name="connsiteY4970" fmla="*/ 3810695 h 3832767"/>
                <a:gd name="connsiteX4971" fmla="*/ 797456 w 4177355"/>
                <a:gd name="connsiteY4971" fmla="*/ 3802847 h 3832767"/>
                <a:gd name="connsiteX4972" fmla="*/ 797701 w 4177355"/>
                <a:gd name="connsiteY4972" fmla="*/ 3796347 h 3832767"/>
                <a:gd name="connsiteX4973" fmla="*/ 795494 w 4177355"/>
                <a:gd name="connsiteY4973" fmla="*/ 3791688 h 3832767"/>
                <a:gd name="connsiteX4974" fmla="*/ 791079 w 4177355"/>
                <a:gd name="connsiteY4974" fmla="*/ 3789480 h 3832767"/>
                <a:gd name="connsiteX4975" fmla="*/ 575375 w 4177355"/>
                <a:gd name="connsiteY4975" fmla="*/ 3757597 h 3832767"/>
                <a:gd name="connsiteX4976" fmla="*/ 569734 w 4177355"/>
                <a:gd name="connsiteY4976" fmla="*/ 3758333 h 3832767"/>
                <a:gd name="connsiteX4977" fmla="*/ 563480 w 4177355"/>
                <a:gd name="connsiteY4977" fmla="*/ 3761643 h 3832767"/>
                <a:gd name="connsiteX4978" fmla="*/ 557349 w 4177355"/>
                <a:gd name="connsiteY4978" fmla="*/ 3767039 h 3832767"/>
                <a:gd name="connsiteX4979" fmla="*/ 552076 w 4177355"/>
                <a:gd name="connsiteY4979" fmla="*/ 3774151 h 3832767"/>
                <a:gd name="connsiteX4980" fmla="*/ 548519 w 4177355"/>
                <a:gd name="connsiteY4980" fmla="*/ 3782000 h 3832767"/>
                <a:gd name="connsiteX4981" fmla="*/ 547416 w 4177355"/>
                <a:gd name="connsiteY4981" fmla="*/ 3788867 h 3832767"/>
                <a:gd name="connsiteX4982" fmla="*/ 548765 w 4177355"/>
                <a:gd name="connsiteY4982" fmla="*/ 3794140 h 3832767"/>
                <a:gd name="connsiteX4983" fmla="*/ 552689 w 4177355"/>
                <a:gd name="connsiteY4983" fmla="*/ 3796961 h 3832767"/>
                <a:gd name="connsiteX4984" fmla="*/ 552934 w 4177355"/>
                <a:gd name="connsiteY4984" fmla="*/ 3796961 h 3832767"/>
                <a:gd name="connsiteX4985" fmla="*/ 553179 w 4177355"/>
                <a:gd name="connsiteY4985" fmla="*/ 3796961 h 3832767"/>
                <a:gd name="connsiteX4986" fmla="*/ 553424 w 4177355"/>
                <a:gd name="connsiteY4986" fmla="*/ 3796961 h 3832767"/>
                <a:gd name="connsiteX4987" fmla="*/ 553670 w 4177355"/>
                <a:gd name="connsiteY4987" fmla="*/ 3796961 h 3832767"/>
                <a:gd name="connsiteX4988" fmla="*/ 559311 w 4177355"/>
                <a:gd name="connsiteY4988" fmla="*/ 3796225 h 3832767"/>
                <a:gd name="connsiteX4989" fmla="*/ 565565 w 4177355"/>
                <a:gd name="connsiteY4989" fmla="*/ 3792914 h 3832767"/>
                <a:gd name="connsiteX4990" fmla="*/ 571696 w 4177355"/>
                <a:gd name="connsiteY4990" fmla="*/ 3787396 h 3832767"/>
                <a:gd name="connsiteX4991" fmla="*/ 576969 w 4177355"/>
                <a:gd name="connsiteY4991" fmla="*/ 3780283 h 3832767"/>
                <a:gd name="connsiteX4992" fmla="*/ 580525 w 4177355"/>
                <a:gd name="connsiteY4992" fmla="*/ 3772435 h 3832767"/>
                <a:gd name="connsiteX4993" fmla="*/ 581629 w 4177355"/>
                <a:gd name="connsiteY4993" fmla="*/ 3765568 h 3832767"/>
                <a:gd name="connsiteX4994" fmla="*/ 580158 w 4177355"/>
                <a:gd name="connsiteY4994" fmla="*/ 3760417 h 3832767"/>
                <a:gd name="connsiteX4995" fmla="*/ 576233 w 4177355"/>
                <a:gd name="connsiteY4995" fmla="*/ 3757719 h 3832767"/>
                <a:gd name="connsiteX4996" fmla="*/ 575988 w 4177355"/>
                <a:gd name="connsiteY4996" fmla="*/ 3757719 h 3832767"/>
                <a:gd name="connsiteX4997" fmla="*/ 575743 w 4177355"/>
                <a:gd name="connsiteY4997" fmla="*/ 3757719 h 3832767"/>
                <a:gd name="connsiteX4998" fmla="*/ 575498 w 4177355"/>
                <a:gd name="connsiteY4998" fmla="*/ 3757719 h 3832767"/>
                <a:gd name="connsiteX4999" fmla="*/ 575252 w 4177355"/>
                <a:gd name="connsiteY4999" fmla="*/ 3757719 h 3832767"/>
                <a:gd name="connsiteX5000" fmla="*/ 733934 w 4177355"/>
                <a:gd name="connsiteY5000" fmla="*/ 3784943 h 3832767"/>
                <a:gd name="connsiteX5001" fmla="*/ 733812 w 4177355"/>
                <a:gd name="connsiteY5001" fmla="*/ 3784943 h 3832767"/>
                <a:gd name="connsiteX5002" fmla="*/ 733689 w 4177355"/>
                <a:gd name="connsiteY5002" fmla="*/ 3784943 h 3832767"/>
                <a:gd name="connsiteX5003" fmla="*/ 733566 w 4177355"/>
                <a:gd name="connsiteY5003" fmla="*/ 3784943 h 3832767"/>
                <a:gd name="connsiteX5004" fmla="*/ 733444 w 4177355"/>
                <a:gd name="connsiteY5004" fmla="*/ 3784943 h 3832767"/>
                <a:gd name="connsiteX5005" fmla="*/ 727190 w 4177355"/>
                <a:gd name="connsiteY5005" fmla="*/ 3785924 h 3832767"/>
                <a:gd name="connsiteX5006" fmla="*/ 720445 w 4177355"/>
                <a:gd name="connsiteY5006" fmla="*/ 3789726 h 3832767"/>
                <a:gd name="connsiteX5007" fmla="*/ 714068 w 4177355"/>
                <a:gd name="connsiteY5007" fmla="*/ 3795857 h 3832767"/>
                <a:gd name="connsiteX5008" fmla="*/ 708918 w 4177355"/>
                <a:gd name="connsiteY5008" fmla="*/ 3803583 h 3832767"/>
                <a:gd name="connsiteX5009" fmla="*/ 705852 w 4177355"/>
                <a:gd name="connsiteY5009" fmla="*/ 3811431 h 3832767"/>
                <a:gd name="connsiteX5010" fmla="*/ 705362 w 4177355"/>
                <a:gd name="connsiteY5010" fmla="*/ 3818176 h 3832767"/>
                <a:gd name="connsiteX5011" fmla="*/ 707324 w 4177355"/>
                <a:gd name="connsiteY5011" fmla="*/ 3823081 h 3832767"/>
                <a:gd name="connsiteX5012" fmla="*/ 711738 w 4177355"/>
                <a:gd name="connsiteY5012" fmla="*/ 3825411 h 3832767"/>
                <a:gd name="connsiteX5013" fmla="*/ 711861 w 4177355"/>
                <a:gd name="connsiteY5013" fmla="*/ 3825411 h 3832767"/>
                <a:gd name="connsiteX5014" fmla="*/ 711984 w 4177355"/>
                <a:gd name="connsiteY5014" fmla="*/ 3825411 h 3832767"/>
                <a:gd name="connsiteX5015" fmla="*/ 712106 w 4177355"/>
                <a:gd name="connsiteY5015" fmla="*/ 3825411 h 3832767"/>
                <a:gd name="connsiteX5016" fmla="*/ 712229 w 4177355"/>
                <a:gd name="connsiteY5016" fmla="*/ 3825411 h 3832767"/>
                <a:gd name="connsiteX5017" fmla="*/ 718606 w 4177355"/>
                <a:gd name="connsiteY5017" fmla="*/ 3824429 h 3832767"/>
                <a:gd name="connsiteX5018" fmla="*/ 725350 w 4177355"/>
                <a:gd name="connsiteY5018" fmla="*/ 3820505 h 3832767"/>
                <a:gd name="connsiteX5019" fmla="*/ 731727 w 4177355"/>
                <a:gd name="connsiteY5019" fmla="*/ 3814374 h 3832767"/>
                <a:gd name="connsiteX5020" fmla="*/ 736877 w 4177355"/>
                <a:gd name="connsiteY5020" fmla="*/ 3806526 h 3832767"/>
                <a:gd name="connsiteX5021" fmla="*/ 739821 w 4177355"/>
                <a:gd name="connsiteY5021" fmla="*/ 3798677 h 3832767"/>
                <a:gd name="connsiteX5022" fmla="*/ 740188 w 4177355"/>
                <a:gd name="connsiteY5022" fmla="*/ 3792055 h 3832767"/>
                <a:gd name="connsiteX5023" fmla="*/ 738104 w 4177355"/>
                <a:gd name="connsiteY5023" fmla="*/ 3787273 h 3832767"/>
                <a:gd name="connsiteX5024" fmla="*/ 733689 w 4177355"/>
                <a:gd name="connsiteY5024" fmla="*/ 3784943 h 3832767"/>
                <a:gd name="connsiteX5025" fmla="*/ 626021 w 4177355"/>
                <a:gd name="connsiteY5025" fmla="*/ 3768878 h 3832767"/>
                <a:gd name="connsiteX5026" fmla="*/ 620135 w 4177355"/>
                <a:gd name="connsiteY5026" fmla="*/ 3769614 h 3832767"/>
                <a:gd name="connsiteX5027" fmla="*/ 613758 w 4177355"/>
                <a:gd name="connsiteY5027" fmla="*/ 3773048 h 3832767"/>
                <a:gd name="connsiteX5028" fmla="*/ 607504 w 4177355"/>
                <a:gd name="connsiteY5028" fmla="*/ 3778689 h 3832767"/>
                <a:gd name="connsiteX5029" fmla="*/ 602231 w 4177355"/>
                <a:gd name="connsiteY5029" fmla="*/ 3786046 h 3832767"/>
                <a:gd name="connsiteX5030" fmla="*/ 598797 w 4177355"/>
                <a:gd name="connsiteY5030" fmla="*/ 3793895 h 3832767"/>
                <a:gd name="connsiteX5031" fmla="*/ 597939 w 4177355"/>
                <a:gd name="connsiteY5031" fmla="*/ 3800762 h 3832767"/>
                <a:gd name="connsiteX5032" fmla="*/ 599656 w 4177355"/>
                <a:gd name="connsiteY5032" fmla="*/ 3805913 h 3832767"/>
                <a:gd name="connsiteX5033" fmla="*/ 603825 w 4177355"/>
                <a:gd name="connsiteY5033" fmla="*/ 3808488 h 3832767"/>
                <a:gd name="connsiteX5034" fmla="*/ 603825 w 4177355"/>
                <a:gd name="connsiteY5034" fmla="*/ 3808488 h 3832767"/>
                <a:gd name="connsiteX5035" fmla="*/ 603825 w 4177355"/>
                <a:gd name="connsiteY5035" fmla="*/ 3808488 h 3832767"/>
                <a:gd name="connsiteX5036" fmla="*/ 603825 w 4177355"/>
                <a:gd name="connsiteY5036" fmla="*/ 3808488 h 3832767"/>
                <a:gd name="connsiteX5037" fmla="*/ 603825 w 4177355"/>
                <a:gd name="connsiteY5037" fmla="*/ 3808488 h 3832767"/>
                <a:gd name="connsiteX5038" fmla="*/ 609711 w 4177355"/>
                <a:gd name="connsiteY5038" fmla="*/ 3807752 h 3832767"/>
                <a:gd name="connsiteX5039" fmla="*/ 616211 w 4177355"/>
                <a:gd name="connsiteY5039" fmla="*/ 3804318 h 3832767"/>
                <a:gd name="connsiteX5040" fmla="*/ 622465 w 4177355"/>
                <a:gd name="connsiteY5040" fmla="*/ 3798555 h 3832767"/>
                <a:gd name="connsiteX5041" fmla="*/ 627860 w 4177355"/>
                <a:gd name="connsiteY5041" fmla="*/ 3791074 h 3832767"/>
                <a:gd name="connsiteX5042" fmla="*/ 631294 w 4177355"/>
                <a:gd name="connsiteY5042" fmla="*/ 3783103 h 3832767"/>
                <a:gd name="connsiteX5043" fmla="*/ 632152 w 4177355"/>
                <a:gd name="connsiteY5043" fmla="*/ 3776236 h 3832767"/>
                <a:gd name="connsiteX5044" fmla="*/ 630435 w 4177355"/>
                <a:gd name="connsiteY5044" fmla="*/ 3771208 h 3832767"/>
                <a:gd name="connsiteX5045" fmla="*/ 626266 w 4177355"/>
                <a:gd name="connsiteY5045" fmla="*/ 3768633 h 3832767"/>
                <a:gd name="connsiteX5046" fmla="*/ 626266 w 4177355"/>
                <a:gd name="connsiteY5046" fmla="*/ 3768633 h 3832767"/>
                <a:gd name="connsiteX5047" fmla="*/ 626266 w 4177355"/>
                <a:gd name="connsiteY5047" fmla="*/ 3768633 h 3832767"/>
                <a:gd name="connsiteX5048" fmla="*/ 626266 w 4177355"/>
                <a:gd name="connsiteY5048" fmla="*/ 3768633 h 3832767"/>
                <a:gd name="connsiteX5049" fmla="*/ 626266 w 4177355"/>
                <a:gd name="connsiteY5049" fmla="*/ 3768633 h 3832767"/>
                <a:gd name="connsiteX5050" fmla="*/ 678874 w 4177355"/>
                <a:gd name="connsiteY5050" fmla="*/ 3778076 h 3832767"/>
                <a:gd name="connsiteX5051" fmla="*/ 672742 w 4177355"/>
                <a:gd name="connsiteY5051" fmla="*/ 3778811 h 3832767"/>
                <a:gd name="connsiteX5052" fmla="*/ 666120 w 4177355"/>
                <a:gd name="connsiteY5052" fmla="*/ 3782490 h 3832767"/>
                <a:gd name="connsiteX5053" fmla="*/ 659744 w 4177355"/>
                <a:gd name="connsiteY5053" fmla="*/ 3788376 h 3832767"/>
                <a:gd name="connsiteX5054" fmla="*/ 654471 w 4177355"/>
                <a:gd name="connsiteY5054" fmla="*/ 3795979 h 3832767"/>
                <a:gd name="connsiteX5055" fmla="*/ 651282 w 4177355"/>
                <a:gd name="connsiteY5055" fmla="*/ 3803951 h 3832767"/>
                <a:gd name="connsiteX5056" fmla="*/ 650669 w 4177355"/>
                <a:gd name="connsiteY5056" fmla="*/ 3810818 h 3832767"/>
                <a:gd name="connsiteX5057" fmla="*/ 652509 w 4177355"/>
                <a:gd name="connsiteY5057" fmla="*/ 3815846 h 3832767"/>
                <a:gd name="connsiteX5058" fmla="*/ 656923 w 4177355"/>
                <a:gd name="connsiteY5058" fmla="*/ 3818298 h 3832767"/>
                <a:gd name="connsiteX5059" fmla="*/ 663055 w 4177355"/>
                <a:gd name="connsiteY5059" fmla="*/ 3817439 h 3832767"/>
                <a:gd name="connsiteX5060" fmla="*/ 669677 w 4177355"/>
                <a:gd name="connsiteY5060" fmla="*/ 3813761 h 3832767"/>
                <a:gd name="connsiteX5061" fmla="*/ 676053 w 4177355"/>
                <a:gd name="connsiteY5061" fmla="*/ 3807752 h 3832767"/>
                <a:gd name="connsiteX5062" fmla="*/ 681449 w 4177355"/>
                <a:gd name="connsiteY5062" fmla="*/ 3800026 h 3832767"/>
                <a:gd name="connsiteX5063" fmla="*/ 684637 w 4177355"/>
                <a:gd name="connsiteY5063" fmla="*/ 3792055 h 3832767"/>
                <a:gd name="connsiteX5064" fmla="*/ 685251 w 4177355"/>
                <a:gd name="connsiteY5064" fmla="*/ 3785311 h 3832767"/>
                <a:gd name="connsiteX5065" fmla="*/ 683289 w 4177355"/>
                <a:gd name="connsiteY5065" fmla="*/ 3780406 h 3832767"/>
                <a:gd name="connsiteX5066" fmla="*/ 678874 w 4177355"/>
                <a:gd name="connsiteY5066" fmla="*/ 3778076 h 3832767"/>
                <a:gd name="connsiteX5067" fmla="*/ 2688272 w 4177355"/>
                <a:gd name="connsiteY5067" fmla="*/ 109876 h 3832767"/>
                <a:gd name="connsiteX5068" fmla="*/ 2682999 w 4177355"/>
                <a:gd name="connsiteY5068" fmla="*/ 112206 h 3832767"/>
                <a:gd name="connsiteX5069" fmla="*/ 2677849 w 4177355"/>
                <a:gd name="connsiteY5069" fmla="*/ 115639 h 3832767"/>
                <a:gd name="connsiteX5070" fmla="*/ 2673434 w 4177355"/>
                <a:gd name="connsiteY5070" fmla="*/ 119686 h 3832767"/>
                <a:gd name="connsiteX5071" fmla="*/ 2670368 w 4177355"/>
                <a:gd name="connsiteY5071" fmla="*/ 123855 h 3832767"/>
                <a:gd name="connsiteX5072" fmla="*/ 2669265 w 4177355"/>
                <a:gd name="connsiteY5072" fmla="*/ 127411 h 3832767"/>
                <a:gd name="connsiteX5073" fmla="*/ 2670245 w 4177355"/>
                <a:gd name="connsiteY5073" fmla="*/ 129741 h 3832767"/>
                <a:gd name="connsiteX5074" fmla="*/ 2673066 w 4177355"/>
                <a:gd name="connsiteY5074" fmla="*/ 130600 h 3832767"/>
                <a:gd name="connsiteX5075" fmla="*/ 2677481 w 4177355"/>
                <a:gd name="connsiteY5075" fmla="*/ 129864 h 3832767"/>
                <a:gd name="connsiteX5076" fmla="*/ 2682754 w 4177355"/>
                <a:gd name="connsiteY5076" fmla="*/ 127534 h 3832767"/>
                <a:gd name="connsiteX5077" fmla="*/ 2687904 w 4177355"/>
                <a:gd name="connsiteY5077" fmla="*/ 124101 h 3832767"/>
                <a:gd name="connsiteX5078" fmla="*/ 2692319 w 4177355"/>
                <a:gd name="connsiteY5078" fmla="*/ 120054 h 3832767"/>
                <a:gd name="connsiteX5079" fmla="*/ 2695384 w 4177355"/>
                <a:gd name="connsiteY5079" fmla="*/ 115884 h 3832767"/>
                <a:gd name="connsiteX5080" fmla="*/ 2696488 w 4177355"/>
                <a:gd name="connsiteY5080" fmla="*/ 112328 h 3832767"/>
                <a:gd name="connsiteX5081" fmla="*/ 2695507 w 4177355"/>
                <a:gd name="connsiteY5081" fmla="*/ 109998 h 3832767"/>
                <a:gd name="connsiteX5082" fmla="*/ 2692687 w 4177355"/>
                <a:gd name="connsiteY5082" fmla="*/ 109140 h 3832767"/>
                <a:gd name="connsiteX5083" fmla="*/ 2688272 w 4177355"/>
                <a:gd name="connsiteY5083" fmla="*/ 109876 h 383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Lst>
              <a:rect l="l" t="t" r="r" b="b"/>
              <a:pathLst>
                <a:path w="4177355" h="3832767">
                  <a:moveTo>
                    <a:pt x="2738182" y="94302"/>
                  </a:moveTo>
                  <a:cubicBezTo>
                    <a:pt x="2736465" y="94792"/>
                    <a:pt x="2734748" y="95651"/>
                    <a:pt x="2732909" y="96632"/>
                  </a:cubicBezTo>
                  <a:cubicBezTo>
                    <a:pt x="2731070" y="97613"/>
                    <a:pt x="2729353" y="98716"/>
                    <a:pt x="2727759" y="99943"/>
                  </a:cubicBezTo>
                  <a:cubicBezTo>
                    <a:pt x="2726164" y="101169"/>
                    <a:pt x="2724570" y="102518"/>
                    <a:pt x="2723344" y="103867"/>
                  </a:cubicBezTo>
                  <a:cubicBezTo>
                    <a:pt x="2721995" y="105216"/>
                    <a:pt x="2721014" y="106687"/>
                    <a:pt x="2720155" y="108036"/>
                  </a:cubicBezTo>
                  <a:cubicBezTo>
                    <a:pt x="2719297" y="109385"/>
                    <a:pt x="2718929" y="110611"/>
                    <a:pt x="2718929" y="111715"/>
                  </a:cubicBezTo>
                  <a:cubicBezTo>
                    <a:pt x="2718929" y="112696"/>
                    <a:pt x="2719174" y="113554"/>
                    <a:pt x="2719787" y="114168"/>
                  </a:cubicBezTo>
                  <a:cubicBezTo>
                    <a:pt x="2720401" y="114781"/>
                    <a:pt x="2721259" y="115149"/>
                    <a:pt x="2722485" y="115149"/>
                  </a:cubicBezTo>
                  <a:cubicBezTo>
                    <a:pt x="2723712" y="115149"/>
                    <a:pt x="2725183" y="115149"/>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8617" y="114045"/>
                    <a:pt x="2730334" y="113187"/>
                    <a:pt x="2732173" y="112206"/>
                  </a:cubicBezTo>
                  <a:cubicBezTo>
                    <a:pt x="2733890" y="111224"/>
                    <a:pt x="2735729" y="110121"/>
                    <a:pt x="2737324" y="108895"/>
                  </a:cubicBezTo>
                  <a:cubicBezTo>
                    <a:pt x="2738918" y="107668"/>
                    <a:pt x="2740512" y="106319"/>
                    <a:pt x="2741738" y="104970"/>
                  </a:cubicBezTo>
                  <a:cubicBezTo>
                    <a:pt x="2742965" y="103621"/>
                    <a:pt x="2744068" y="102150"/>
                    <a:pt x="2744927" y="100801"/>
                  </a:cubicBezTo>
                  <a:cubicBezTo>
                    <a:pt x="2745785" y="99452"/>
                    <a:pt x="2746153" y="98103"/>
                    <a:pt x="2746275" y="97122"/>
                  </a:cubicBezTo>
                  <a:cubicBezTo>
                    <a:pt x="2746275" y="96141"/>
                    <a:pt x="2746030" y="95283"/>
                    <a:pt x="2745417" y="94670"/>
                  </a:cubicBezTo>
                  <a:cubicBezTo>
                    <a:pt x="2744804" y="94056"/>
                    <a:pt x="2743945" y="93689"/>
                    <a:pt x="2742719" y="93689"/>
                  </a:cubicBezTo>
                  <a:cubicBezTo>
                    <a:pt x="2741493" y="93689"/>
                    <a:pt x="2740022" y="93811"/>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moveTo>
                    <a:pt x="2638485" y="126185"/>
                  </a:move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6768" y="126798"/>
                    <a:pt x="2634928" y="127657"/>
                    <a:pt x="2633212" y="128638"/>
                  </a:cubicBezTo>
                  <a:cubicBezTo>
                    <a:pt x="2631495" y="129619"/>
                    <a:pt x="2629778" y="130845"/>
                    <a:pt x="2628184" y="132071"/>
                  </a:cubicBezTo>
                  <a:cubicBezTo>
                    <a:pt x="2626590" y="133298"/>
                    <a:pt x="2625118" y="134647"/>
                    <a:pt x="2623892" y="136118"/>
                  </a:cubicBezTo>
                  <a:cubicBezTo>
                    <a:pt x="2622666" y="137467"/>
                    <a:pt x="2621685" y="138939"/>
                    <a:pt x="2620949" y="140288"/>
                  </a:cubicBezTo>
                  <a:cubicBezTo>
                    <a:pt x="2620213" y="141636"/>
                    <a:pt x="2619968" y="142740"/>
                    <a:pt x="2619968" y="143721"/>
                  </a:cubicBezTo>
                  <a:cubicBezTo>
                    <a:pt x="2619968" y="144702"/>
                    <a:pt x="2620336" y="145438"/>
                    <a:pt x="2620949" y="145928"/>
                  </a:cubicBezTo>
                  <a:cubicBezTo>
                    <a:pt x="2621562" y="146419"/>
                    <a:pt x="2622543" y="146787"/>
                    <a:pt x="2623647" y="146787"/>
                  </a:cubicBezTo>
                  <a:cubicBezTo>
                    <a:pt x="2624873" y="146787"/>
                    <a:pt x="2626222" y="146542"/>
                    <a:pt x="2627939" y="146051"/>
                  </a:cubicBezTo>
                  <a:cubicBezTo>
                    <a:pt x="2627939" y="146051"/>
                    <a:pt x="2627939" y="146051"/>
                    <a:pt x="2627939" y="146051"/>
                  </a:cubicBezTo>
                  <a:cubicBezTo>
                    <a:pt x="2627939" y="146051"/>
                    <a:pt x="2627939" y="146051"/>
                    <a:pt x="2627939" y="146051"/>
                  </a:cubicBezTo>
                  <a:lnTo>
                    <a:pt x="2627939" y="146051"/>
                  </a:lnTo>
                  <a:cubicBezTo>
                    <a:pt x="2627939" y="146051"/>
                    <a:pt x="2627939" y="146051"/>
                    <a:pt x="2627939" y="146051"/>
                  </a:cubicBezTo>
                  <a:cubicBezTo>
                    <a:pt x="2629655" y="145438"/>
                    <a:pt x="2631495" y="144580"/>
                    <a:pt x="2633212" y="143599"/>
                  </a:cubicBezTo>
                  <a:cubicBezTo>
                    <a:pt x="2634928" y="142617"/>
                    <a:pt x="2636645" y="141391"/>
                    <a:pt x="2638362" y="140165"/>
                  </a:cubicBezTo>
                  <a:cubicBezTo>
                    <a:pt x="2639956" y="138939"/>
                    <a:pt x="2641428" y="137467"/>
                    <a:pt x="2642654" y="136118"/>
                  </a:cubicBezTo>
                  <a:cubicBezTo>
                    <a:pt x="2643880" y="134769"/>
                    <a:pt x="2644984" y="133298"/>
                    <a:pt x="2645597" y="131949"/>
                  </a:cubicBezTo>
                  <a:cubicBezTo>
                    <a:pt x="2646333" y="130600"/>
                    <a:pt x="2646578" y="129496"/>
                    <a:pt x="2646578" y="128515"/>
                  </a:cubicBezTo>
                  <a:cubicBezTo>
                    <a:pt x="2646578" y="127534"/>
                    <a:pt x="2646210" y="126798"/>
                    <a:pt x="2645597" y="126308"/>
                  </a:cubicBezTo>
                  <a:cubicBezTo>
                    <a:pt x="2644984" y="125817"/>
                    <a:pt x="2644003" y="125449"/>
                    <a:pt x="2642899" y="125449"/>
                  </a:cubicBezTo>
                  <a:cubicBezTo>
                    <a:pt x="2641673" y="125449"/>
                    <a:pt x="2640324" y="125695"/>
                    <a:pt x="2638607" y="126185"/>
                  </a:cubicBezTo>
                  <a:moveTo>
                    <a:pt x="2787847" y="80077"/>
                  </a:moveTo>
                  <a:cubicBezTo>
                    <a:pt x="2786130" y="80567"/>
                    <a:pt x="2784413" y="81426"/>
                    <a:pt x="2782696" y="82284"/>
                  </a:cubicBezTo>
                  <a:cubicBezTo>
                    <a:pt x="2780980" y="83142"/>
                    <a:pt x="2779263" y="84369"/>
                    <a:pt x="2777668" y="85595"/>
                  </a:cubicBezTo>
                  <a:cubicBezTo>
                    <a:pt x="2776075" y="86821"/>
                    <a:pt x="2774603" y="88170"/>
                    <a:pt x="2773254" y="89519"/>
                  </a:cubicBezTo>
                  <a:cubicBezTo>
                    <a:pt x="2771905" y="90868"/>
                    <a:pt x="2770801" y="92217"/>
                    <a:pt x="2770065" y="93689"/>
                  </a:cubicBezTo>
                  <a:cubicBezTo>
                    <a:pt x="2769207" y="95160"/>
                    <a:pt x="2768717" y="96386"/>
                    <a:pt x="2768594" y="97490"/>
                  </a:cubicBezTo>
                  <a:cubicBezTo>
                    <a:pt x="2768594" y="98594"/>
                    <a:pt x="2768594" y="99452"/>
                    <a:pt x="2769330" y="100065"/>
                  </a:cubicBezTo>
                  <a:cubicBezTo>
                    <a:pt x="2770065" y="100678"/>
                    <a:pt x="2770801" y="101046"/>
                    <a:pt x="2771905" y="101169"/>
                  </a:cubicBezTo>
                  <a:cubicBezTo>
                    <a:pt x="2773131" y="101169"/>
                    <a:pt x="2774480" y="101169"/>
                    <a:pt x="2776197" y="100678"/>
                  </a:cubicBezTo>
                  <a:cubicBezTo>
                    <a:pt x="2776197" y="100678"/>
                    <a:pt x="2776197" y="100678"/>
                    <a:pt x="2776320" y="100678"/>
                  </a:cubicBezTo>
                  <a:cubicBezTo>
                    <a:pt x="2776320" y="100678"/>
                    <a:pt x="2776320" y="100678"/>
                    <a:pt x="2776442" y="100678"/>
                  </a:cubicBezTo>
                  <a:cubicBezTo>
                    <a:pt x="2776442" y="100678"/>
                    <a:pt x="2776442" y="100678"/>
                    <a:pt x="2776565" y="100678"/>
                  </a:cubicBezTo>
                  <a:cubicBezTo>
                    <a:pt x="2776565" y="100678"/>
                    <a:pt x="2776565" y="100678"/>
                    <a:pt x="2776687" y="100678"/>
                  </a:cubicBezTo>
                  <a:cubicBezTo>
                    <a:pt x="2778404" y="100188"/>
                    <a:pt x="2780121" y="99329"/>
                    <a:pt x="2781960" y="98471"/>
                  </a:cubicBezTo>
                  <a:cubicBezTo>
                    <a:pt x="2783677" y="97490"/>
                    <a:pt x="2785394" y="96386"/>
                    <a:pt x="2787111" y="95160"/>
                  </a:cubicBezTo>
                  <a:cubicBezTo>
                    <a:pt x="2788705" y="93934"/>
                    <a:pt x="2790299" y="92585"/>
                    <a:pt x="2791525" y="91236"/>
                  </a:cubicBezTo>
                  <a:cubicBezTo>
                    <a:pt x="2792752" y="89887"/>
                    <a:pt x="2793978" y="88416"/>
                    <a:pt x="2794837" y="87067"/>
                  </a:cubicBezTo>
                  <a:cubicBezTo>
                    <a:pt x="2795695" y="85595"/>
                    <a:pt x="2796185" y="84369"/>
                    <a:pt x="2796185" y="83388"/>
                  </a:cubicBezTo>
                  <a:cubicBezTo>
                    <a:pt x="2796185" y="82284"/>
                    <a:pt x="2796063" y="81426"/>
                    <a:pt x="2795450" y="80812"/>
                  </a:cubicBezTo>
                  <a:cubicBezTo>
                    <a:pt x="2794837" y="80199"/>
                    <a:pt x="2793978" y="79831"/>
                    <a:pt x="2792752" y="79709"/>
                  </a:cubicBezTo>
                  <a:cubicBezTo>
                    <a:pt x="2791525" y="79709"/>
                    <a:pt x="2790054" y="79709"/>
                    <a:pt x="2788337" y="80322"/>
                  </a:cubicBezTo>
                  <a:cubicBezTo>
                    <a:pt x="2788337" y="80322"/>
                    <a:pt x="2788215" y="80322"/>
                    <a:pt x="2788092" y="80322"/>
                  </a:cubicBezTo>
                  <a:cubicBezTo>
                    <a:pt x="2787970" y="80322"/>
                    <a:pt x="2787970" y="80322"/>
                    <a:pt x="2787847" y="80322"/>
                  </a:cubicBezTo>
                  <a:cubicBezTo>
                    <a:pt x="2787847" y="80322"/>
                    <a:pt x="2787724" y="80322"/>
                    <a:pt x="2787601" y="80322"/>
                  </a:cubicBezTo>
                  <a:cubicBezTo>
                    <a:pt x="2787601" y="80322"/>
                    <a:pt x="2787479" y="80322"/>
                    <a:pt x="2787356" y="80322"/>
                  </a:cubicBezTo>
                  <a:moveTo>
                    <a:pt x="2588452" y="143599"/>
                  </a:moveTo>
                  <a:cubicBezTo>
                    <a:pt x="2588452" y="143599"/>
                    <a:pt x="2588329" y="143599"/>
                    <a:pt x="2588207" y="143599"/>
                  </a:cubicBezTo>
                  <a:cubicBezTo>
                    <a:pt x="2588207" y="143599"/>
                    <a:pt x="2588084" y="143599"/>
                    <a:pt x="2587962" y="143599"/>
                  </a:cubicBezTo>
                  <a:cubicBezTo>
                    <a:pt x="2587962" y="143599"/>
                    <a:pt x="2587839" y="143599"/>
                    <a:pt x="2587716" y="143599"/>
                  </a:cubicBezTo>
                  <a:cubicBezTo>
                    <a:pt x="2587716" y="143599"/>
                    <a:pt x="2587594" y="143599"/>
                    <a:pt x="2587471" y="143599"/>
                  </a:cubicBezTo>
                  <a:cubicBezTo>
                    <a:pt x="2585754" y="144212"/>
                    <a:pt x="2583915" y="145070"/>
                    <a:pt x="2582198" y="146051"/>
                  </a:cubicBezTo>
                  <a:cubicBezTo>
                    <a:pt x="2580481" y="147032"/>
                    <a:pt x="2578764" y="148258"/>
                    <a:pt x="2577170" y="149485"/>
                  </a:cubicBezTo>
                  <a:cubicBezTo>
                    <a:pt x="2575576" y="150711"/>
                    <a:pt x="2574227" y="152183"/>
                    <a:pt x="2573001" y="153531"/>
                  </a:cubicBezTo>
                  <a:cubicBezTo>
                    <a:pt x="2571774" y="154880"/>
                    <a:pt x="2570793" y="156352"/>
                    <a:pt x="2570180" y="157701"/>
                  </a:cubicBezTo>
                  <a:cubicBezTo>
                    <a:pt x="2569567" y="158927"/>
                    <a:pt x="2569199" y="160153"/>
                    <a:pt x="2569322" y="161012"/>
                  </a:cubicBezTo>
                  <a:cubicBezTo>
                    <a:pt x="2569322" y="161870"/>
                    <a:pt x="2569690" y="162606"/>
                    <a:pt x="2570303" y="163097"/>
                  </a:cubicBezTo>
                  <a:cubicBezTo>
                    <a:pt x="2570916" y="163587"/>
                    <a:pt x="2571774" y="163832"/>
                    <a:pt x="2573001" y="163832"/>
                  </a:cubicBezTo>
                  <a:cubicBezTo>
                    <a:pt x="2574104" y="163832"/>
                    <a:pt x="2575576" y="163587"/>
                    <a:pt x="2577170" y="163097"/>
                  </a:cubicBezTo>
                  <a:cubicBezTo>
                    <a:pt x="2577170" y="163097"/>
                    <a:pt x="2577293" y="163097"/>
                    <a:pt x="2577415" y="163097"/>
                  </a:cubicBezTo>
                  <a:cubicBezTo>
                    <a:pt x="2577538" y="163097"/>
                    <a:pt x="2577538" y="163097"/>
                    <a:pt x="2577661" y="163097"/>
                  </a:cubicBezTo>
                  <a:cubicBezTo>
                    <a:pt x="2577661" y="163097"/>
                    <a:pt x="2577783" y="163097"/>
                    <a:pt x="2577906" y="163097"/>
                  </a:cubicBezTo>
                  <a:cubicBezTo>
                    <a:pt x="2578029" y="163097"/>
                    <a:pt x="2578029" y="163097"/>
                    <a:pt x="2578151" y="163097"/>
                  </a:cubicBezTo>
                  <a:cubicBezTo>
                    <a:pt x="2579868" y="162483"/>
                    <a:pt x="2581708" y="161625"/>
                    <a:pt x="2583424" y="160521"/>
                  </a:cubicBezTo>
                  <a:cubicBezTo>
                    <a:pt x="2585141" y="159418"/>
                    <a:pt x="2586858" y="158314"/>
                    <a:pt x="2588452" y="156965"/>
                  </a:cubicBezTo>
                  <a:cubicBezTo>
                    <a:pt x="2590046" y="155739"/>
                    <a:pt x="2591395" y="154267"/>
                    <a:pt x="2592622" y="152918"/>
                  </a:cubicBezTo>
                  <a:cubicBezTo>
                    <a:pt x="2593848" y="151569"/>
                    <a:pt x="2594829" y="150098"/>
                    <a:pt x="2595442" y="148749"/>
                  </a:cubicBezTo>
                  <a:cubicBezTo>
                    <a:pt x="2596055" y="147523"/>
                    <a:pt x="2596300" y="146419"/>
                    <a:pt x="2596300" y="145438"/>
                  </a:cubicBezTo>
                  <a:cubicBezTo>
                    <a:pt x="2596300" y="144580"/>
                    <a:pt x="2595932" y="143844"/>
                    <a:pt x="2595319" y="143353"/>
                  </a:cubicBezTo>
                  <a:cubicBezTo>
                    <a:pt x="2594706" y="142863"/>
                    <a:pt x="2593848" y="142617"/>
                    <a:pt x="2592622" y="142617"/>
                  </a:cubicBezTo>
                  <a:cubicBezTo>
                    <a:pt x="2591518" y="142617"/>
                    <a:pt x="2590169" y="142863"/>
                    <a:pt x="2588575" y="143353"/>
                  </a:cubicBezTo>
                  <a:moveTo>
                    <a:pt x="2837511" y="66710"/>
                  </a:moveTo>
                  <a:cubicBezTo>
                    <a:pt x="2835917" y="67201"/>
                    <a:pt x="2834201" y="67936"/>
                    <a:pt x="2832484" y="68918"/>
                  </a:cubicBezTo>
                  <a:cubicBezTo>
                    <a:pt x="2830767" y="69776"/>
                    <a:pt x="2829050" y="70880"/>
                    <a:pt x="2827456" y="72106"/>
                  </a:cubicBezTo>
                  <a:cubicBezTo>
                    <a:pt x="2825862" y="73332"/>
                    <a:pt x="2824390" y="74558"/>
                    <a:pt x="2823041" y="75907"/>
                  </a:cubicBezTo>
                  <a:cubicBezTo>
                    <a:pt x="2821692" y="77256"/>
                    <a:pt x="2820588" y="78605"/>
                    <a:pt x="2819730" y="80077"/>
                  </a:cubicBezTo>
                  <a:cubicBezTo>
                    <a:pt x="2818872" y="81548"/>
                    <a:pt x="2818381" y="82775"/>
                    <a:pt x="2818136" y="83878"/>
                  </a:cubicBezTo>
                  <a:cubicBezTo>
                    <a:pt x="2817891" y="84982"/>
                    <a:pt x="2818136" y="85840"/>
                    <a:pt x="2818749" y="86453"/>
                  </a:cubicBezTo>
                  <a:cubicBezTo>
                    <a:pt x="2819240" y="87067"/>
                    <a:pt x="2820098" y="87557"/>
                    <a:pt x="2821324" y="87680"/>
                  </a:cubicBezTo>
                  <a:cubicBezTo>
                    <a:pt x="2822428" y="87802"/>
                    <a:pt x="2823900" y="87680"/>
                    <a:pt x="2825616" y="87312"/>
                  </a:cubicBezTo>
                  <a:cubicBezTo>
                    <a:pt x="2825616" y="87312"/>
                    <a:pt x="2825739" y="87312"/>
                    <a:pt x="2825862" y="87312"/>
                  </a:cubicBezTo>
                  <a:cubicBezTo>
                    <a:pt x="2825984" y="87312"/>
                    <a:pt x="2825984" y="87312"/>
                    <a:pt x="2826107" y="87312"/>
                  </a:cubicBezTo>
                  <a:cubicBezTo>
                    <a:pt x="2826107" y="87312"/>
                    <a:pt x="2826230" y="87312"/>
                    <a:pt x="2826352" y="87312"/>
                  </a:cubicBezTo>
                  <a:lnTo>
                    <a:pt x="2826598" y="87312"/>
                  </a:lnTo>
                  <a:cubicBezTo>
                    <a:pt x="2828192" y="86699"/>
                    <a:pt x="2830031" y="85963"/>
                    <a:pt x="2831748" y="84982"/>
                  </a:cubicBezTo>
                  <a:cubicBezTo>
                    <a:pt x="2833465" y="84123"/>
                    <a:pt x="2835181" y="83020"/>
                    <a:pt x="2836776" y="81794"/>
                  </a:cubicBezTo>
                  <a:cubicBezTo>
                    <a:pt x="2838370" y="80567"/>
                    <a:pt x="2839841" y="79341"/>
                    <a:pt x="2841190" y="77992"/>
                  </a:cubicBezTo>
                  <a:cubicBezTo>
                    <a:pt x="2842539" y="76643"/>
                    <a:pt x="2843643" y="75294"/>
                    <a:pt x="2844501" y="73945"/>
                  </a:cubicBezTo>
                  <a:cubicBezTo>
                    <a:pt x="2845360" y="72474"/>
                    <a:pt x="2845850" y="71247"/>
                    <a:pt x="2846096" y="70144"/>
                  </a:cubicBezTo>
                  <a:cubicBezTo>
                    <a:pt x="2846218" y="69040"/>
                    <a:pt x="2846096" y="68182"/>
                    <a:pt x="2845482" y="67446"/>
                  </a:cubicBezTo>
                  <a:cubicBezTo>
                    <a:pt x="2844869" y="66710"/>
                    <a:pt x="2844133" y="66342"/>
                    <a:pt x="2842907" y="66220"/>
                  </a:cubicBezTo>
                  <a:cubicBezTo>
                    <a:pt x="2841681" y="66097"/>
                    <a:pt x="2840332" y="66220"/>
                    <a:pt x="2838615" y="66588"/>
                  </a:cubicBezTo>
                  <a:cubicBezTo>
                    <a:pt x="2838615" y="66588"/>
                    <a:pt x="2838493" y="66588"/>
                    <a:pt x="2838370" y="66588"/>
                  </a:cubicBezTo>
                  <a:cubicBezTo>
                    <a:pt x="2838247" y="66588"/>
                    <a:pt x="2838247" y="66588"/>
                    <a:pt x="2838125" y="66588"/>
                  </a:cubicBezTo>
                  <a:cubicBezTo>
                    <a:pt x="2838125" y="66588"/>
                    <a:pt x="2838002" y="66588"/>
                    <a:pt x="2837879" y="66588"/>
                  </a:cubicBezTo>
                  <a:cubicBezTo>
                    <a:pt x="2837879" y="66588"/>
                    <a:pt x="2837757" y="66588"/>
                    <a:pt x="2837634" y="66588"/>
                  </a:cubicBezTo>
                  <a:moveTo>
                    <a:pt x="2538419" y="162116"/>
                  </a:moveTo>
                  <a:cubicBezTo>
                    <a:pt x="2538419" y="162116"/>
                    <a:pt x="2538174" y="162116"/>
                    <a:pt x="2538174" y="162116"/>
                  </a:cubicBezTo>
                  <a:cubicBezTo>
                    <a:pt x="2538174" y="162116"/>
                    <a:pt x="2537929" y="162116"/>
                    <a:pt x="2537929" y="162116"/>
                  </a:cubicBezTo>
                  <a:cubicBezTo>
                    <a:pt x="2537929" y="162116"/>
                    <a:pt x="2537684" y="162116"/>
                    <a:pt x="2537684" y="162116"/>
                  </a:cubicBezTo>
                  <a:cubicBezTo>
                    <a:pt x="2537684" y="162116"/>
                    <a:pt x="2537438" y="162116"/>
                    <a:pt x="2537438" y="162116"/>
                  </a:cubicBezTo>
                  <a:cubicBezTo>
                    <a:pt x="2535722" y="162729"/>
                    <a:pt x="2533882" y="163587"/>
                    <a:pt x="2532165" y="164691"/>
                  </a:cubicBezTo>
                  <a:cubicBezTo>
                    <a:pt x="2530449" y="165794"/>
                    <a:pt x="2528732" y="166898"/>
                    <a:pt x="2527260" y="168247"/>
                  </a:cubicBezTo>
                  <a:cubicBezTo>
                    <a:pt x="2525789" y="169596"/>
                    <a:pt x="2524317" y="170945"/>
                    <a:pt x="2523213" y="172294"/>
                  </a:cubicBezTo>
                  <a:cubicBezTo>
                    <a:pt x="2522110" y="173643"/>
                    <a:pt x="2521129" y="174992"/>
                    <a:pt x="2520516" y="176340"/>
                  </a:cubicBezTo>
                  <a:cubicBezTo>
                    <a:pt x="2519902" y="177567"/>
                    <a:pt x="2519657" y="178670"/>
                    <a:pt x="2519780" y="179529"/>
                  </a:cubicBezTo>
                  <a:cubicBezTo>
                    <a:pt x="2519780" y="180387"/>
                    <a:pt x="2520148" y="181123"/>
                    <a:pt x="2520761" y="181491"/>
                  </a:cubicBezTo>
                  <a:cubicBezTo>
                    <a:pt x="2521374" y="181981"/>
                    <a:pt x="2522232" y="182227"/>
                    <a:pt x="2523336" y="182227"/>
                  </a:cubicBezTo>
                  <a:cubicBezTo>
                    <a:pt x="2524440" y="182227"/>
                    <a:pt x="2525789" y="181981"/>
                    <a:pt x="2527383" y="181491"/>
                  </a:cubicBezTo>
                  <a:cubicBezTo>
                    <a:pt x="2527383" y="181491"/>
                    <a:pt x="2527628" y="181491"/>
                    <a:pt x="2527628" y="181491"/>
                  </a:cubicBezTo>
                  <a:cubicBezTo>
                    <a:pt x="2527628" y="181491"/>
                    <a:pt x="2527873" y="181491"/>
                    <a:pt x="2527873" y="181491"/>
                  </a:cubicBezTo>
                  <a:cubicBezTo>
                    <a:pt x="2527873" y="181491"/>
                    <a:pt x="2528119" y="181491"/>
                    <a:pt x="2528119" y="181491"/>
                  </a:cubicBezTo>
                  <a:cubicBezTo>
                    <a:pt x="2528119" y="181491"/>
                    <a:pt x="2528364" y="181491"/>
                    <a:pt x="2528364" y="181491"/>
                  </a:cubicBezTo>
                  <a:cubicBezTo>
                    <a:pt x="2530081" y="180878"/>
                    <a:pt x="2531797" y="179897"/>
                    <a:pt x="2533514" y="178916"/>
                  </a:cubicBezTo>
                  <a:cubicBezTo>
                    <a:pt x="2535231" y="177812"/>
                    <a:pt x="2536948" y="176708"/>
                    <a:pt x="2538419" y="175359"/>
                  </a:cubicBezTo>
                  <a:cubicBezTo>
                    <a:pt x="2540014" y="174011"/>
                    <a:pt x="2541363" y="172662"/>
                    <a:pt x="2542466" y="171313"/>
                  </a:cubicBezTo>
                  <a:cubicBezTo>
                    <a:pt x="2543570" y="169964"/>
                    <a:pt x="2544551" y="168492"/>
                    <a:pt x="2545164" y="167266"/>
                  </a:cubicBezTo>
                  <a:cubicBezTo>
                    <a:pt x="2545777" y="166040"/>
                    <a:pt x="2546022" y="164936"/>
                    <a:pt x="2545900" y="164078"/>
                  </a:cubicBezTo>
                  <a:cubicBezTo>
                    <a:pt x="2545900" y="163219"/>
                    <a:pt x="2545532" y="162606"/>
                    <a:pt x="2544796" y="162116"/>
                  </a:cubicBezTo>
                  <a:cubicBezTo>
                    <a:pt x="2544183" y="161625"/>
                    <a:pt x="2543325" y="161380"/>
                    <a:pt x="2542221" y="161380"/>
                  </a:cubicBezTo>
                  <a:cubicBezTo>
                    <a:pt x="2541117" y="161380"/>
                    <a:pt x="2539768" y="161625"/>
                    <a:pt x="2538297" y="162116"/>
                  </a:cubicBezTo>
                  <a:moveTo>
                    <a:pt x="2886931" y="54570"/>
                  </a:moveTo>
                  <a:cubicBezTo>
                    <a:pt x="2885337" y="55060"/>
                    <a:pt x="2883620" y="55796"/>
                    <a:pt x="2881903" y="56777"/>
                  </a:cubicBezTo>
                  <a:cubicBezTo>
                    <a:pt x="2880186" y="57636"/>
                    <a:pt x="2878469" y="58739"/>
                    <a:pt x="2876876" y="59966"/>
                  </a:cubicBezTo>
                  <a:cubicBezTo>
                    <a:pt x="2875281" y="61192"/>
                    <a:pt x="2873810" y="62418"/>
                    <a:pt x="2872461" y="63767"/>
                  </a:cubicBezTo>
                  <a:cubicBezTo>
                    <a:pt x="2871112" y="65116"/>
                    <a:pt x="2870008" y="66465"/>
                    <a:pt x="2869150" y="67814"/>
                  </a:cubicBezTo>
                  <a:cubicBezTo>
                    <a:pt x="2868169" y="69285"/>
                    <a:pt x="2867678" y="70634"/>
                    <a:pt x="2867433" y="71738"/>
                  </a:cubicBezTo>
                  <a:cubicBezTo>
                    <a:pt x="2867188" y="72842"/>
                    <a:pt x="2867433" y="73823"/>
                    <a:pt x="2867923" y="74436"/>
                  </a:cubicBezTo>
                  <a:cubicBezTo>
                    <a:pt x="2868414" y="75049"/>
                    <a:pt x="2869272" y="75539"/>
                    <a:pt x="2870376" y="75785"/>
                  </a:cubicBezTo>
                  <a:cubicBezTo>
                    <a:pt x="2871480" y="76030"/>
                    <a:pt x="2872951" y="75785"/>
                    <a:pt x="2874668" y="75539"/>
                  </a:cubicBezTo>
                  <a:cubicBezTo>
                    <a:pt x="2874791" y="75539"/>
                    <a:pt x="2874913" y="75539"/>
                    <a:pt x="2875036" y="75539"/>
                  </a:cubicBezTo>
                  <a:cubicBezTo>
                    <a:pt x="2875159" y="75539"/>
                    <a:pt x="2875281" y="75539"/>
                    <a:pt x="2875404" y="75539"/>
                  </a:cubicBezTo>
                  <a:cubicBezTo>
                    <a:pt x="2875526" y="75539"/>
                    <a:pt x="2875649" y="75539"/>
                    <a:pt x="2875772" y="75539"/>
                  </a:cubicBezTo>
                  <a:cubicBezTo>
                    <a:pt x="2875894" y="75539"/>
                    <a:pt x="2876017" y="75539"/>
                    <a:pt x="2876139" y="75539"/>
                  </a:cubicBezTo>
                  <a:cubicBezTo>
                    <a:pt x="2877734" y="75049"/>
                    <a:pt x="2879451" y="74313"/>
                    <a:pt x="2881167" y="73332"/>
                  </a:cubicBezTo>
                  <a:cubicBezTo>
                    <a:pt x="2882884" y="72474"/>
                    <a:pt x="2884601" y="71370"/>
                    <a:pt x="2886073" y="70144"/>
                  </a:cubicBezTo>
                  <a:cubicBezTo>
                    <a:pt x="2887544" y="68918"/>
                    <a:pt x="2889138" y="67691"/>
                    <a:pt x="2890487" y="66342"/>
                  </a:cubicBezTo>
                  <a:cubicBezTo>
                    <a:pt x="2891836" y="64993"/>
                    <a:pt x="2892940" y="63644"/>
                    <a:pt x="2893798" y="62296"/>
                  </a:cubicBezTo>
                  <a:cubicBezTo>
                    <a:pt x="2894779" y="60824"/>
                    <a:pt x="2895270" y="59475"/>
                    <a:pt x="2895515" y="58371"/>
                  </a:cubicBezTo>
                  <a:cubicBezTo>
                    <a:pt x="2895760" y="57268"/>
                    <a:pt x="2895515" y="56287"/>
                    <a:pt x="2895024" y="55674"/>
                  </a:cubicBezTo>
                  <a:cubicBezTo>
                    <a:pt x="2894534" y="55060"/>
                    <a:pt x="2893676" y="54570"/>
                    <a:pt x="2892572" y="54325"/>
                  </a:cubicBezTo>
                  <a:cubicBezTo>
                    <a:pt x="2891468" y="54079"/>
                    <a:pt x="2889997" y="54325"/>
                    <a:pt x="2888280" y="54570"/>
                  </a:cubicBezTo>
                  <a:cubicBezTo>
                    <a:pt x="2888157" y="54570"/>
                    <a:pt x="2888034" y="54570"/>
                    <a:pt x="2887912" y="54570"/>
                  </a:cubicBezTo>
                  <a:cubicBezTo>
                    <a:pt x="2887789" y="54570"/>
                    <a:pt x="2887667" y="54570"/>
                    <a:pt x="2887544" y="54570"/>
                  </a:cubicBezTo>
                  <a:cubicBezTo>
                    <a:pt x="2887421" y="54570"/>
                    <a:pt x="2887299" y="54570"/>
                    <a:pt x="2887176" y="54570"/>
                  </a:cubicBezTo>
                  <a:cubicBezTo>
                    <a:pt x="2887054" y="54570"/>
                    <a:pt x="2886931" y="54570"/>
                    <a:pt x="2886808" y="54570"/>
                  </a:cubicBezTo>
                  <a:moveTo>
                    <a:pt x="2488387" y="181491"/>
                  </a:moveTo>
                  <a:cubicBezTo>
                    <a:pt x="2488387" y="181491"/>
                    <a:pt x="2488142" y="181491"/>
                    <a:pt x="2488019" y="181491"/>
                  </a:cubicBezTo>
                  <a:cubicBezTo>
                    <a:pt x="2487896" y="181491"/>
                    <a:pt x="2487774" y="181491"/>
                    <a:pt x="2487651" y="181614"/>
                  </a:cubicBezTo>
                  <a:cubicBezTo>
                    <a:pt x="2487528" y="181736"/>
                    <a:pt x="2487406" y="181614"/>
                    <a:pt x="2487283" y="181736"/>
                  </a:cubicBezTo>
                  <a:cubicBezTo>
                    <a:pt x="2487161" y="181736"/>
                    <a:pt x="2487038" y="181736"/>
                    <a:pt x="2486915" y="181859"/>
                  </a:cubicBezTo>
                  <a:cubicBezTo>
                    <a:pt x="2485198" y="182595"/>
                    <a:pt x="2483359" y="183453"/>
                    <a:pt x="2481765" y="184557"/>
                  </a:cubicBezTo>
                  <a:cubicBezTo>
                    <a:pt x="2480171" y="185660"/>
                    <a:pt x="2478454" y="186887"/>
                    <a:pt x="2476860" y="188113"/>
                  </a:cubicBezTo>
                  <a:cubicBezTo>
                    <a:pt x="2475388" y="189462"/>
                    <a:pt x="2474039" y="190811"/>
                    <a:pt x="2472936" y="192160"/>
                  </a:cubicBezTo>
                  <a:cubicBezTo>
                    <a:pt x="2471832" y="193509"/>
                    <a:pt x="2470973" y="194857"/>
                    <a:pt x="2470360" y="196206"/>
                  </a:cubicBezTo>
                  <a:cubicBezTo>
                    <a:pt x="2469870" y="197433"/>
                    <a:pt x="2469624" y="198414"/>
                    <a:pt x="2469747" y="199272"/>
                  </a:cubicBezTo>
                  <a:cubicBezTo>
                    <a:pt x="2469870" y="200130"/>
                    <a:pt x="2470238" y="200744"/>
                    <a:pt x="2470851" y="201234"/>
                  </a:cubicBezTo>
                  <a:cubicBezTo>
                    <a:pt x="2471464" y="201725"/>
                    <a:pt x="2472322" y="201847"/>
                    <a:pt x="2473426" y="201847"/>
                  </a:cubicBezTo>
                  <a:cubicBezTo>
                    <a:pt x="2474530" y="201847"/>
                    <a:pt x="2475756" y="201602"/>
                    <a:pt x="2477228" y="201112"/>
                  </a:cubicBezTo>
                  <a:cubicBezTo>
                    <a:pt x="2477350" y="201112"/>
                    <a:pt x="2477473" y="201112"/>
                    <a:pt x="2477595" y="200989"/>
                  </a:cubicBezTo>
                  <a:cubicBezTo>
                    <a:pt x="2477718" y="200989"/>
                    <a:pt x="2477841" y="200989"/>
                    <a:pt x="2477963" y="200866"/>
                  </a:cubicBezTo>
                  <a:cubicBezTo>
                    <a:pt x="2478086" y="200866"/>
                    <a:pt x="2478209" y="200866"/>
                    <a:pt x="2478331" y="200744"/>
                  </a:cubicBezTo>
                  <a:cubicBezTo>
                    <a:pt x="2478454" y="200744"/>
                    <a:pt x="2478577" y="200744"/>
                    <a:pt x="2478699" y="200621"/>
                  </a:cubicBezTo>
                  <a:cubicBezTo>
                    <a:pt x="2480416" y="199885"/>
                    <a:pt x="2482133" y="199027"/>
                    <a:pt x="2483849" y="197923"/>
                  </a:cubicBezTo>
                  <a:cubicBezTo>
                    <a:pt x="2485566" y="196820"/>
                    <a:pt x="2487161" y="195593"/>
                    <a:pt x="2488755" y="194367"/>
                  </a:cubicBezTo>
                  <a:cubicBezTo>
                    <a:pt x="2490226" y="193018"/>
                    <a:pt x="2491575" y="191669"/>
                    <a:pt x="2492679" y="190320"/>
                  </a:cubicBezTo>
                  <a:cubicBezTo>
                    <a:pt x="2493782" y="188971"/>
                    <a:pt x="2494641" y="187622"/>
                    <a:pt x="2495254" y="186273"/>
                  </a:cubicBezTo>
                  <a:cubicBezTo>
                    <a:pt x="2495745" y="185047"/>
                    <a:pt x="2495990" y="184066"/>
                    <a:pt x="2495867" y="183208"/>
                  </a:cubicBezTo>
                  <a:cubicBezTo>
                    <a:pt x="2495867" y="182349"/>
                    <a:pt x="2495377" y="181736"/>
                    <a:pt x="2494763" y="181246"/>
                  </a:cubicBezTo>
                  <a:cubicBezTo>
                    <a:pt x="2494150" y="180755"/>
                    <a:pt x="2493292" y="180632"/>
                    <a:pt x="2492188" y="180632"/>
                  </a:cubicBezTo>
                  <a:cubicBezTo>
                    <a:pt x="2491085" y="180632"/>
                    <a:pt x="2489858" y="180878"/>
                    <a:pt x="2488264" y="181368"/>
                  </a:cubicBezTo>
                  <a:moveTo>
                    <a:pt x="2936105" y="43533"/>
                  </a:moveTo>
                  <a:cubicBezTo>
                    <a:pt x="2934511" y="44024"/>
                    <a:pt x="2932794" y="44760"/>
                    <a:pt x="2931200" y="45618"/>
                  </a:cubicBezTo>
                  <a:cubicBezTo>
                    <a:pt x="2929483" y="46476"/>
                    <a:pt x="2927889" y="47580"/>
                    <a:pt x="2926295" y="48684"/>
                  </a:cubicBezTo>
                  <a:cubicBezTo>
                    <a:pt x="2924701" y="49787"/>
                    <a:pt x="2923229" y="51014"/>
                    <a:pt x="2921880" y="52363"/>
                  </a:cubicBezTo>
                  <a:cubicBezTo>
                    <a:pt x="2920531" y="53711"/>
                    <a:pt x="2919427" y="54938"/>
                    <a:pt x="2918569" y="56287"/>
                  </a:cubicBezTo>
                  <a:cubicBezTo>
                    <a:pt x="2917588" y="57758"/>
                    <a:pt x="2916975" y="59107"/>
                    <a:pt x="2916607" y="60211"/>
                  </a:cubicBezTo>
                  <a:cubicBezTo>
                    <a:pt x="2916362" y="61314"/>
                    <a:pt x="2916484" y="62296"/>
                    <a:pt x="2916852" y="63031"/>
                  </a:cubicBezTo>
                  <a:cubicBezTo>
                    <a:pt x="2917220" y="63767"/>
                    <a:pt x="2918079" y="64258"/>
                    <a:pt x="2919182" y="64503"/>
                  </a:cubicBezTo>
                  <a:cubicBezTo>
                    <a:pt x="2920286" y="64748"/>
                    <a:pt x="2921757" y="64748"/>
                    <a:pt x="2923474" y="64380"/>
                  </a:cubicBezTo>
                  <a:cubicBezTo>
                    <a:pt x="2923597" y="64380"/>
                    <a:pt x="2923842" y="64380"/>
                    <a:pt x="2923965" y="64380"/>
                  </a:cubicBezTo>
                  <a:cubicBezTo>
                    <a:pt x="2924087" y="64380"/>
                    <a:pt x="2924333" y="64380"/>
                    <a:pt x="2924455" y="64380"/>
                  </a:cubicBezTo>
                  <a:cubicBezTo>
                    <a:pt x="2924578" y="64380"/>
                    <a:pt x="2924823" y="64380"/>
                    <a:pt x="2924946" y="64258"/>
                  </a:cubicBezTo>
                  <a:cubicBezTo>
                    <a:pt x="2925069" y="64135"/>
                    <a:pt x="2925314" y="64258"/>
                    <a:pt x="2925436" y="64135"/>
                  </a:cubicBezTo>
                  <a:cubicBezTo>
                    <a:pt x="2927031" y="63644"/>
                    <a:pt x="2928747" y="62909"/>
                    <a:pt x="2930464" y="62050"/>
                  </a:cubicBezTo>
                  <a:cubicBezTo>
                    <a:pt x="2932181" y="61192"/>
                    <a:pt x="2933775" y="60088"/>
                    <a:pt x="2935369" y="58985"/>
                  </a:cubicBezTo>
                  <a:cubicBezTo>
                    <a:pt x="2936964" y="57881"/>
                    <a:pt x="2938435" y="56655"/>
                    <a:pt x="2939784" y="55306"/>
                  </a:cubicBezTo>
                  <a:cubicBezTo>
                    <a:pt x="2941133" y="53957"/>
                    <a:pt x="2942237" y="52608"/>
                    <a:pt x="2943217" y="51259"/>
                  </a:cubicBezTo>
                  <a:cubicBezTo>
                    <a:pt x="2944199" y="49787"/>
                    <a:pt x="2944812" y="48438"/>
                    <a:pt x="2945057" y="47335"/>
                  </a:cubicBezTo>
                  <a:cubicBezTo>
                    <a:pt x="2945302" y="46231"/>
                    <a:pt x="2945180" y="45250"/>
                    <a:pt x="2944689" y="44514"/>
                  </a:cubicBezTo>
                  <a:cubicBezTo>
                    <a:pt x="2944199" y="43779"/>
                    <a:pt x="2943463" y="43288"/>
                    <a:pt x="2942359" y="43043"/>
                  </a:cubicBezTo>
                  <a:cubicBezTo>
                    <a:pt x="2941256" y="42798"/>
                    <a:pt x="2939784" y="42920"/>
                    <a:pt x="2938190" y="43288"/>
                  </a:cubicBezTo>
                  <a:cubicBezTo>
                    <a:pt x="2938067" y="43288"/>
                    <a:pt x="2937822" y="43288"/>
                    <a:pt x="2937699" y="43288"/>
                  </a:cubicBezTo>
                  <a:cubicBezTo>
                    <a:pt x="2937577" y="43288"/>
                    <a:pt x="2937331" y="43288"/>
                    <a:pt x="2937209" y="43411"/>
                  </a:cubicBezTo>
                  <a:cubicBezTo>
                    <a:pt x="2937086" y="43411"/>
                    <a:pt x="2936841" y="43411"/>
                    <a:pt x="2936718" y="43533"/>
                  </a:cubicBezTo>
                  <a:cubicBezTo>
                    <a:pt x="2936596" y="43533"/>
                    <a:pt x="2936350" y="43533"/>
                    <a:pt x="2936228" y="43656"/>
                  </a:cubicBezTo>
                  <a:moveTo>
                    <a:pt x="2438354" y="201725"/>
                  </a:moveTo>
                  <a:cubicBezTo>
                    <a:pt x="2438354" y="201725"/>
                    <a:pt x="2437986" y="201725"/>
                    <a:pt x="2437864" y="201847"/>
                  </a:cubicBezTo>
                  <a:cubicBezTo>
                    <a:pt x="2437741" y="201970"/>
                    <a:pt x="2437496" y="201847"/>
                    <a:pt x="2437373" y="201970"/>
                  </a:cubicBezTo>
                  <a:cubicBezTo>
                    <a:pt x="2437250" y="202093"/>
                    <a:pt x="2437005" y="201970"/>
                    <a:pt x="2436883" y="202215"/>
                  </a:cubicBezTo>
                  <a:cubicBezTo>
                    <a:pt x="2436760" y="202215"/>
                    <a:pt x="2436515" y="202338"/>
                    <a:pt x="2436392" y="202460"/>
                  </a:cubicBezTo>
                  <a:cubicBezTo>
                    <a:pt x="2434675" y="203196"/>
                    <a:pt x="2432959" y="204177"/>
                    <a:pt x="2431242" y="205158"/>
                  </a:cubicBezTo>
                  <a:cubicBezTo>
                    <a:pt x="2429525" y="206139"/>
                    <a:pt x="2427931" y="207488"/>
                    <a:pt x="2426459" y="208715"/>
                  </a:cubicBezTo>
                  <a:cubicBezTo>
                    <a:pt x="2424988" y="210063"/>
                    <a:pt x="2423639" y="211412"/>
                    <a:pt x="2422658" y="212761"/>
                  </a:cubicBezTo>
                  <a:cubicBezTo>
                    <a:pt x="2421554" y="214110"/>
                    <a:pt x="2420696" y="215459"/>
                    <a:pt x="2420205" y="216685"/>
                  </a:cubicBezTo>
                  <a:cubicBezTo>
                    <a:pt x="2419715" y="217789"/>
                    <a:pt x="2419592" y="218770"/>
                    <a:pt x="2419592" y="219629"/>
                  </a:cubicBezTo>
                  <a:cubicBezTo>
                    <a:pt x="2419592" y="220364"/>
                    <a:pt x="2420082" y="220977"/>
                    <a:pt x="2420696" y="221468"/>
                  </a:cubicBezTo>
                  <a:cubicBezTo>
                    <a:pt x="2421309" y="221836"/>
                    <a:pt x="2422167" y="222081"/>
                    <a:pt x="2423271" y="222081"/>
                  </a:cubicBezTo>
                  <a:cubicBezTo>
                    <a:pt x="2424375" y="222081"/>
                    <a:pt x="2425601" y="221836"/>
                    <a:pt x="2426950" y="221468"/>
                  </a:cubicBezTo>
                  <a:cubicBezTo>
                    <a:pt x="2427072" y="221468"/>
                    <a:pt x="2427318" y="221468"/>
                    <a:pt x="2427440" y="221345"/>
                  </a:cubicBezTo>
                  <a:cubicBezTo>
                    <a:pt x="2427563" y="221345"/>
                    <a:pt x="2427808" y="221345"/>
                    <a:pt x="2427931" y="221223"/>
                  </a:cubicBezTo>
                  <a:cubicBezTo>
                    <a:pt x="2428053" y="221223"/>
                    <a:pt x="2428299" y="221223"/>
                    <a:pt x="2428421" y="220977"/>
                  </a:cubicBezTo>
                  <a:cubicBezTo>
                    <a:pt x="2428544" y="220977"/>
                    <a:pt x="2428789" y="220855"/>
                    <a:pt x="2428912" y="220732"/>
                  </a:cubicBezTo>
                  <a:cubicBezTo>
                    <a:pt x="2430629" y="219996"/>
                    <a:pt x="2432345" y="219015"/>
                    <a:pt x="2434062" y="218034"/>
                  </a:cubicBezTo>
                  <a:cubicBezTo>
                    <a:pt x="2435779" y="216931"/>
                    <a:pt x="2437373" y="215704"/>
                    <a:pt x="2438845" y="214355"/>
                  </a:cubicBezTo>
                  <a:cubicBezTo>
                    <a:pt x="2440316" y="213007"/>
                    <a:pt x="2441665" y="211658"/>
                    <a:pt x="2442769" y="210309"/>
                  </a:cubicBezTo>
                  <a:cubicBezTo>
                    <a:pt x="2443873" y="208960"/>
                    <a:pt x="2444731" y="207611"/>
                    <a:pt x="2445221" y="206385"/>
                  </a:cubicBezTo>
                  <a:cubicBezTo>
                    <a:pt x="2445712" y="205281"/>
                    <a:pt x="2445835" y="204300"/>
                    <a:pt x="2445712" y="203441"/>
                  </a:cubicBezTo>
                  <a:cubicBezTo>
                    <a:pt x="2445712" y="202706"/>
                    <a:pt x="2445221" y="202093"/>
                    <a:pt x="2444608" y="201602"/>
                  </a:cubicBezTo>
                  <a:cubicBezTo>
                    <a:pt x="2443995" y="201234"/>
                    <a:pt x="2443137" y="200989"/>
                    <a:pt x="2442033" y="200989"/>
                  </a:cubicBezTo>
                  <a:cubicBezTo>
                    <a:pt x="2440929" y="200989"/>
                    <a:pt x="2439703" y="201234"/>
                    <a:pt x="2438354" y="201725"/>
                  </a:cubicBezTo>
                  <a:moveTo>
                    <a:pt x="2985157" y="33723"/>
                  </a:moveTo>
                  <a:cubicBezTo>
                    <a:pt x="2983562" y="34213"/>
                    <a:pt x="2981968" y="34949"/>
                    <a:pt x="2980252" y="35808"/>
                  </a:cubicBezTo>
                  <a:cubicBezTo>
                    <a:pt x="2978657" y="36666"/>
                    <a:pt x="2976940" y="37647"/>
                    <a:pt x="2975347" y="38751"/>
                  </a:cubicBezTo>
                  <a:cubicBezTo>
                    <a:pt x="2973752" y="39854"/>
                    <a:pt x="2972281" y="41081"/>
                    <a:pt x="2970932" y="42307"/>
                  </a:cubicBezTo>
                  <a:cubicBezTo>
                    <a:pt x="2969583" y="43533"/>
                    <a:pt x="2968479" y="44882"/>
                    <a:pt x="2967498" y="46231"/>
                  </a:cubicBezTo>
                  <a:cubicBezTo>
                    <a:pt x="2966395" y="47703"/>
                    <a:pt x="2965782" y="49052"/>
                    <a:pt x="2965413" y="50278"/>
                  </a:cubicBezTo>
                  <a:cubicBezTo>
                    <a:pt x="2965168" y="51504"/>
                    <a:pt x="2965168" y="52485"/>
                    <a:pt x="2965536" y="53221"/>
                  </a:cubicBezTo>
                  <a:cubicBezTo>
                    <a:pt x="2965904" y="53957"/>
                    <a:pt x="2966640" y="54570"/>
                    <a:pt x="2967743" y="54815"/>
                  </a:cubicBezTo>
                  <a:cubicBezTo>
                    <a:pt x="2968847" y="55060"/>
                    <a:pt x="2970196" y="55060"/>
                    <a:pt x="2971913" y="54815"/>
                  </a:cubicBezTo>
                  <a:cubicBezTo>
                    <a:pt x="2972158" y="54815"/>
                    <a:pt x="2972281" y="54815"/>
                    <a:pt x="2972526" y="54815"/>
                  </a:cubicBezTo>
                  <a:cubicBezTo>
                    <a:pt x="2972771" y="54815"/>
                    <a:pt x="2972894" y="54815"/>
                    <a:pt x="2973139" y="54693"/>
                  </a:cubicBezTo>
                  <a:cubicBezTo>
                    <a:pt x="2973384" y="54693"/>
                    <a:pt x="2973507" y="54693"/>
                    <a:pt x="2973752" y="54570"/>
                  </a:cubicBezTo>
                  <a:cubicBezTo>
                    <a:pt x="2973997" y="54570"/>
                    <a:pt x="2974120" y="54570"/>
                    <a:pt x="2974365" y="54447"/>
                  </a:cubicBezTo>
                  <a:cubicBezTo>
                    <a:pt x="2975960" y="53957"/>
                    <a:pt x="2977554" y="53221"/>
                    <a:pt x="2979270" y="52363"/>
                  </a:cubicBezTo>
                  <a:cubicBezTo>
                    <a:pt x="2980865" y="51504"/>
                    <a:pt x="2982582" y="50523"/>
                    <a:pt x="2984176" y="49420"/>
                  </a:cubicBezTo>
                  <a:cubicBezTo>
                    <a:pt x="2985770" y="48316"/>
                    <a:pt x="2987242" y="47090"/>
                    <a:pt x="2988590" y="45741"/>
                  </a:cubicBezTo>
                  <a:cubicBezTo>
                    <a:pt x="2989939" y="44392"/>
                    <a:pt x="2991043" y="43165"/>
                    <a:pt x="2992024" y="41816"/>
                  </a:cubicBezTo>
                  <a:cubicBezTo>
                    <a:pt x="2993128" y="40345"/>
                    <a:pt x="2993741" y="38873"/>
                    <a:pt x="2994109" y="37770"/>
                  </a:cubicBezTo>
                  <a:cubicBezTo>
                    <a:pt x="2994354" y="36543"/>
                    <a:pt x="2994354" y="35562"/>
                    <a:pt x="2993863" y="34827"/>
                  </a:cubicBezTo>
                  <a:cubicBezTo>
                    <a:pt x="2993373" y="34091"/>
                    <a:pt x="2992637" y="33478"/>
                    <a:pt x="2991656" y="33232"/>
                  </a:cubicBezTo>
                  <a:cubicBezTo>
                    <a:pt x="2990552" y="32987"/>
                    <a:pt x="2989203" y="32987"/>
                    <a:pt x="2987487" y="33232"/>
                  </a:cubicBezTo>
                  <a:cubicBezTo>
                    <a:pt x="2987242" y="33232"/>
                    <a:pt x="2987119" y="33232"/>
                    <a:pt x="2986873" y="33232"/>
                  </a:cubicBezTo>
                  <a:cubicBezTo>
                    <a:pt x="2986628" y="33232"/>
                    <a:pt x="2986505" y="33232"/>
                    <a:pt x="2986260" y="33355"/>
                  </a:cubicBezTo>
                  <a:cubicBezTo>
                    <a:pt x="2986015" y="33355"/>
                    <a:pt x="2985892" y="33355"/>
                    <a:pt x="2985647" y="33478"/>
                  </a:cubicBezTo>
                  <a:cubicBezTo>
                    <a:pt x="2985402" y="33478"/>
                    <a:pt x="2985279" y="33478"/>
                    <a:pt x="2985034" y="33600"/>
                  </a:cubicBezTo>
                  <a:moveTo>
                    <a:pt x="2388322" y="222939"/>
                  </a:moveTo>
                  <a:cubicBezTo>
                    <a:pt x="2388322" y="222939"/>
                    <a:pt x="2387954" y="222939"/>
                    <a:pt x="2387831" y="223062"/>
                  </a:cubicBezTo>
                  <a:cubicBezTo>
                    <a:pt x="2387708" y="223185"/>
                    <a:pt x="2387463" y="223185"/>
                    <a:pt x="2387341" y="223307"/>
                  </a:cubicBezTo>
                  <a:cubicBezTo>
                    <a:pt x="2387095" y="223307"/>
                    <a:pt x="2386973" y="223430"/>
                    <a:pt x="2386727" y="223553"/>
                  </a:cubicBezTo>
                  <a:cubicBezTo>
                    <a:pt x="2386482" y="223553"/>
                    <a:pt x="2386360" y="223675"/>
                    <a:pt x="2386114" y="223798"/>
                  </a:cubicBezTo>
                  <a:cubicBezTo>
                    <a:pt x="2384397" y="224534"/>
                    <a:pt x="2382681" y="225515"/>
                    <a:pt x="2380964" y="226618"/>
                  </a:cubicBezTo>
                  <a:cubicBezTo>
                    <a:pt x="2379247" y="227722"/>
                    <a:pt x="2377653" y="228948"/>
                    <a:pt x="2376304" y="230297"/>
                  </a:cubicBezTo>
                  <a:cubicBezTo>
                    <a:pt x="2374832" y="231646"/>
                    <a:pt x="2373606" y="232995"/>
                    <a:pt x="2372502" y="234344"/>
                  </a:cubicBezTo>
                  <a:cubicBezTo>
                    <a:pt x="2371399" y="235693"/>
                    <a:pt x="2370663" y="237042"/>
                    <a:pt x="2370173" y="238268"/>
                  </a:cubicBezTo>
                  <a:cubicBezTo>
                    <a:pt x="2369805" y="239372"/>
                    <a:pt x="2369682" y="240230"/>
                    <a:pt x="2369805" y="241089"/>
                  </a:cubicBezTo>
                  <a:cubicBezTo>
                    <a:pt x="2369927" y="241824"/>
                    <a:pt x="2370295" y="242438"/>
                    <a:pt x="2370908" y="242805"/>
                  </a:cubicBezTo>
                  <a:cubicBezTo>
                    <a:pt x="2371521" y="243173"/>
                    <a:pt x="2372380" y="243418"/>
                    <a:pt x="2373361" y="243418"/>
                  </a:cubicBezTo>
                  <a:cubicBezTo>
                    <a:pt x="2374342" y="243418"/>
                    <a:pt x="2375568" y="243173"/>
                    <a:pt x="2377040" y="242805"/>
                  </a:cubicBezTo>
                  <a:cubicBezTo>
                    <a:pt x="2377162" y="242805"/>
                    <a:pt x="2377408" y="242805"/>
                    <a:pt x="2377530" y="242683"/>
                  </a:cubicBezTo>
                  <a:cubicBezTo>
                    <a:pt x="2377653" y="242683"/>
                    <a:pt x="2377898" y="242560"/>
                    <a:pt x="2378021" y="242438"/>
                  </a:cubicBezTo>
                  <a:cubicBezTo>
                    <a:pt x="2378266" y="242438"/>
                    <a:pt x="2378389" y="242315"/>
                    <a:pt x="2378634" y="242192"/>
                  </a:cubicBezTo>
                  <a:cubicBezTo>
                    <a:pt x="2378879" y="242192"/>
                    <a:pt x="2379002" y="242070"/>
                    <a:pt x="2379247" y="241947"/>
                  </a:cubicBezTo>
                  <a:cubicBezTo>
                    <a:pt x="2380964" y="241211"/>
                    <a:pt x="2382681" y="240230"/>
                    <a:pt x="2384397" y="239126"/>
                  </a:cubicBezTo>
                  <a:cubicBezTo>
                    <a:pt x="2386114" y="238023"/>
                    <a:pt x="2387708" y="236796"/>
                    <a:pt x="2389057" y="235448"/>
                  </a:cubicBezTo>
                  <a:cubicBezTo>
                    <a:pt x="2390406" y="234099"/>
                    <a:pt x="2391755" y="232750"/>
                    <a:pt x="2392859" y="231401"/>
                  </a:cubicBezTo>
                  <a:cubicBezTo>
                    <a:pt x="2393962" y="230052"/>
                    <a:pt x="2394698" y="228703"/>
                    <a:pt x="2395189" y="227477"/>
                  </a:cubicBezTo>
                  <a:cubicBezTo>
                    <a:pt x="2395557" y="226373"/>
                    <a:pt x="2395679" y="225515"/>
                    <a:pt x="2395557" y="224779"/>
                  </a:cubicBezTo>
                  <a:cubicBezTo>
                    <a:pt x="2395434" y="224043"/>
                    <a:pt x="2395066" y="223430"/>
                    <a:pt x="2394453" y="223062"/>
                  </a:cubicBezTo>
                  <a:cubicBezTo>
                    <a:pt x="2393840" y="222694"/>
                    <a:pt x="2392981" y="222449"/>
                    <a:pt x="2392001" y="222449"/>
                  </a:cubicBezTo>
                  <a:cubicBezTo>
                    <a:pt x="2391019" y="222449"/>
                    <a:pt x="2389793" y="222694"/>
                    <a:pt x="2388322" y="223062"/>
                  </a:cubicBezTo>
                  <a:moveTo>
                    <a:pt x="3033840" y="25016"/>
                  </a:moveTo>
                  <a:cubicBezTo>
                    <a:pt x="3032246" y="25507"/>
                    <a:pt x="3030652" y="26243"/>
                    <a:pt x="3029058" y="26978"/>
                  </a:cubicBezTo>
                  <a:cubicBezTo>
                    <a:pt x="3027464" y="27837"/>
                    <a:pt x="3025870" y="28818"/>
                    <a:pt x="3024275" y="29921"/>
                  </a:cubicBezTo>
                  <a:cubicBezTo>
                    <a:pt x="3022681" y="31025"/>
                    <a:pt x="3021210" y="32251"/>
                    <a:pt x="3019983" y="33478"/>
                  </a:cubicBezTo>
                  <a:cubicBezTo>
                    <a:pt x="3018635" y="34704"/>
                    <a:pt x="3017408" y="36053"/>
                    <a:pt x="3016550" y="37402"/>
                  </a:cubicBezTo>
                  <a:cubicBezTo>
                    <a:pt x="3015446" y="38873"/>
                    <a:pt x="3014710" y="40345"/>
                    <a:pt x="3014342" y="41571"/>
                  </a:cubicBezTo>
                  <a:cubicBezTo>
                    <a:pt x="3013975" y="42798"/>
                    <a:pt x="3013975" y="43779"/>
                    <a:pt x="3014342" y="44637"/>
                  </a:cubicBezTo>
                  <a:cubicBezTo>
                    <a:pt x="3014710" y="45495"/>
                    <a:pt x="3015446" y="46109"/>
                    <a:pt x="3016427" y="46354"/>
                  </a:cubicBezTo>
                  <a:cubicBezTo>
                    <a:pt x="3017531" y="46722"/>
                    <a:pt x="3018880" y="46722"/>
                    <a:pt x="3020596" y="46354"/>
                  </a:cubicBezTo>
                  <a:cubicBezTo>
                    <a:pt x="3020842" y="46354"/>
                    <a:pt x="3021087" y="46354"/>
                    <a:pt x="3021210" y="46231"/>
                  </a:cubicBezTo>
                  <a:cubicBezTo>
                    <a:pt x="3021455" y="46231"/>
                    <a:pt x="3021700" y="46231"/>
                    <a:pt x="3021823" y="46109"/>
                  </a:cubicBezTo>
                  <a:cubicBezTo>
                    <a:pt x="3022068" y="46109"/>
                    <a:pt x="3022313" y="46109"/>
                    <a:pt x="3022558" y="45986"/>
                  </a:cubicBezTo>
                  <a:cubicBezTo>
                    <a:pt x="3022804" y="45986"/>
                    <a:pt x="3023049" y="45863"/>
                    <a:pt x="3023294" y="45741"/>
                  </a:cubicBezTo>
                  <a:cubicBezTo>
                    <a:pt x="3024888" y="45250"/>
                    <a:pt x="3026483" y="44514"/>
                    <a:pt x="3028077" y="43779"/>
                  </a:cubicBezTo>
                  <a:cubicBezTo>
                    <a:pt x="3029671" y="42920"/>
                    <a:pt x="3031388" y="41939"/>
                    <a:pt x="3032859" y="40835"/>
                  </a:cubicBezTo>
                  <a:cubicBezTo>
                    <a:pt x="3034453" y="39732"/>
                    <a:pt x="3035925" y="38505"/>
                    <a:pt x="3037274" y="37279"/>
                  </a:cubicBezTo>
                  <a:cubicBezTo>
                    <a:pt x="3038623" y="36053"/>
                    <a:pt x="3039849" y="34704"/>
                    <a:pt x="3040708" y="33355"/>
                  </a:cubicBezTo>
                  <a:cubicBezTo>
                    <a:pt x="3041811" y="31884"/>
                    <a:pt x="3042547" y="30412"/>
                    <a:pt x="3042915" y="29186"/>
                  </a:cubicBezTo>
                  <a:cubicBezTo>
                    <a:pt x="3043283" y="27959"/>
                    <a:pt x="3043283" y="26978"/>
                    <a:pt x="3042915" y="26120"/>
                  </a:cubicBezTo>
                  <a:cubicBezTo>
                    <a:pt x="3042547" y="25262"/>
                    <a:pt x="3041811" y="24771"/>
                    <a:pt x="3040708" y="24403"/>
                  </a:cubicBezTo>
                  <a:cubicBezTo>
                    <a:pt x="3039604" y="24035"/>
                    <a:pt x="3038255" y="24035"/>
                    <a:pt x="3036538" y="24403"/>
                  </a:cubicBezTo>
                  <a:cubicBezTo>
                    <a:pt x="3036293" y="24403"/>
                    <a:pt x="3036048" y="24403"/>
                    <a:pt x="3035803" y="24526"/>
                  </a:cubicBezTo>
                  <a:cubicBezTo>
                    <a:pt x="3035557" y="24526"/>
                    <a:pt x="3035312" y="24526"/>
                    <a:pt x="3035067" y="24648"/>
                  </a:cubicBezTo>
                  <a:cubicBezTo>
                    <a:pt x="3034821" y="24648"/>
                    <a:pt x="3034576" y="24648"/>
                    <a:pt x="3034331" y="24894"/>
                  </a:cubicBezTo>
                  <a:cubicBezTo>
                    <a:pt x="3034086" y="24894"/>
                    <a:pt x="3033840" y="25016"/>
                    <a:pt x="3033595" y="25139"/>
                  </a:cubicBezTo>
                  <a:moveTo>
                    <a:pt x="2338534" y="245135"/>
                  </a:moveTo>
                  <a:cubicBezTo>
                    <a:pt x="2338534" y="245135"/>
                    <a:pt x="2338166" y="245258"/>
                    <a:pt x="2337921" y="245381"/>
                  </a:cubicBezTo>
                  <a:cubicBezTo>
                    <a:pt x="2337676" y="245381"/>
                    <a:pt x="2337553" y="245503"/>
                    <a:pt x="2337308" y="245626"/>
                  </a:cubicBezTo>
                  <a:cubicBezTo>
                    <a:pt x="2337063" y="245626"/>
                    <a:pt x="2336818" y="245748"/>
                    <a:pt x="2336695" y="245871"/>
                  </a:cubicBezTo>
                  <a:cubicBezTo>
                    <a:pt x="2336572" y="245994"/>
                    <a:pt x="2336204" y="246116"/>
                    <a:pt x="2335959" y="246116"/>
                  </a:cubicBezTo>
                  <a:cubicBezTo>
                    <a:pt x="2334242" y="246852"/>
                    <a:pt x="2332525" y="247833"/>
                    <a:pt x="2330809" y="249059"/>
                  </a:cubicBezTo>
                  <a:cubicBezTo>
                    <a:pt x="2329214" y="250163"/>
                    <a:pt x="2327620" y="251389"/>
                    <a:pt x="2326149" y="252738"/>
                  </a:cubicBezTo>
                  <a:cubicBezTo>
                    <a:pt x="2324800" y="254087"/>
                    <a:pt x="2323451" y="255436"/>
                    <a:pt x="2322470" y="256785"/>
                  </a:cubicBezTo>
                  <a:cubicBezTo>
                    <a:pt x="2321489" y="258134"/>
                    <a:pt x="2320753" y="259483"/>
                    <a:pt x="2320263" y="260587"/>
                  </a:cubicBezTo>
                  <a:cubicBezTo>
                    <a:pt x="2319895" y="261690"/>
                    <a:pt x="2319772" y="262549"/>
                    <a:pt x="2320017" y="263284"/>
                  </a:cubicBezTo>
                  <a:cubicBezTo>
                    <a:pt x="2320140" y="264020"/>
                    <a:pt x="2320508" y="264511"/>
                    <a:pt x="2321121" y="264879"/>
                  </a:cubicBezTo>
                  <a:cubicBezTo>
                    <a:pt x="2321734" y="265247"/>
                    <a:pt x="2322593" y="265369"/>
                    <a:pt x="2323574" y="265369"/>
                  </a:cubicBezTo>
                  <a:cubicBezTo>
                    <a:pt x="2324555" y="265369"/>
                    <a:pt x="2325781" y="265124"/>
                    <a:pt x="2327007" y="264756"/>
                  </a:cubicBezTo>
                  <a:cubicBezTo>
                    <a:pt x="2327252" y="264756"/>
                    <a:pt x="2327375" y="264633"/>
                    <a:pt x="2327620" y="264511"/>
                  </a:cubicBezTo>
                  <a:cubicBezTo>
                    <a:pt x="2327865" y="264511"/>
                    <a:pt x="2327988" y="264388"/>
                    <a:pt x="2328233" y="264265"/>
                  </a:cubicBezTo>
                  <a:cubicBezTo>
                    <a:pt x="2328479" y="264265"/>
                    <a:pt x="2328724" y="264143"/>
                    <a:pt x="2328847" y="264020"/>
                  </a:cubicBezTo>
                  <a:cubicBezTo>
                    <a:pt x="2328969" y="263898"/>
                    <a:pt x="2329337" y="263775"/>
                    <a:pt x="2329582" y="263775"/>
                  </a:cubicBezTo>
                  <a:cubicBezTo>
                    <a:pt x="2331299" y="263039"/>
                    <a:pt x="2333016" y="262058"/>
                    <a:pt x="2334733" y="260832"/>
                  </a:cubicBezTo>
                  <a:cubicBezTo>
                    <a:pt x="2336450" y="259605"/>
                    <a:pt x="2337921" y="258502"/>
                    <a:pt x="2339393" y="257153"/>
                  </a:cubicBezTo>
                  <a:cubicBezTo>
                    <a:pt x="2340864" y="255804"/>
                    <a:pt x="2342090" y="254455"/>
                    <a:pt x="2343072" y="253106"/>
                  </a:cubicBezTo>
                  <a:cubicBezTo>
                    <a:pt x="2344053" y="251757"/>
                    <a:pt x="2344788" y="250408"/>
                    <a:pt x="2345279" y="249305"/>
                  </a:cubicBezTo>
                  <a:cubicBezTo>
                    <a:pt x="2345647" y="248201"/>
                    <a:pt x="2345769" y="247343"/>
                    <a:pt x="2345524" y="246607"/>
                  </a:cubicBezTo>
                  <a:cubicBezTo>
                    <a:pt x="2345401" y="245871"/>
                    <a:pt x="2344911" y="245381"/>
                    <a:pt x="2344298" y="245013"/>
                  </a:cubicBezTo>
                  <a:cubicBezTo>
                    <a:pt x="2343685" y="244645"/>
                    <a:pt x="2342826" y="244522"/>
                    <a:pt x="2341845" y="244522"/>
                  </a:cubicBezTo>
                  <a:cubicBezTo>
                    <a:pt x="2340864" y="244522"/>
                    <a:pt x="2339638" y="244767"/>
                    <a:pt x="2338289" y="245135"/>
                  </a:cubicBezTo>
                  <a:moveTo>
                    <a:pt x="3082401" y="17659"/>
                  </a:moveTo>
                  <a:cubicBezTo>
                    <a:pt x="3080807" y="18149"/>
                    <a:pt x="3079213" y="18762"/>
                    <a:pt x="3077619" y="19621"/>
                  </a:cubicBezTo>
                  <a:cubicBezTo>
                    <a:pt x="3076025" y="20479"/>
                    <a:pt x="3074431" y="21337"/>
                    <a:pt x="3072836" y="22441"/>
                  </a:cubicBezTo>
                  <a:cubicBezTo>
                    <a:pt x="3071365" y="23545"/>
                    <a:pt x="3069893" y="24648"/>
                    <a:pt x="3068544" y="25875"/>
                  </a:cubicBezTo>
                  <a:cubicBezTo>
                    <a:pt x="3067196" y="27101"/>
                    <a:pt x="3066092" y="28327"/>
                    <a:pt x="3064988" y="29676"/>
                  </a:cubicBezTo>
                  <a:cubicBezTo>
                    <a:pt x="3063762" y="31270"/>
                    <a:pt x="3063026" y="32619"/>
                    <a:pt x="3062658" y="33846"/>
                  </a:cubicBezTo>
                  <a:cubicBezTo>
                    <a:pt x="3062290" y="35072"/>
                    <a:pt x="3062168" y="36176"/>
                    <a:pt x="3062536" y="37034"/>
                  </a:cubicBezTo>
                  <a:cubicBezTo>
                    <a:pt x="3062903" y="37892"/>
                    <a:pt x="3063516" y="38505"/>
                    <a:pt x="3064498" y="38873"/>
                  </a:cubicBezTo>
                  <a:cubicBezTo>
                    <a:pt x="3065479" y="39241"/>
                    <a:pt x="3066828" y="39364"/>
                    <a:pt x="3068544" y="39119"/>
                  </a:cubicBezTo>
                  <a:cubicBezTo>
                    <a:pt x="3068790" y="39119"/>
                    <a:pt x="3069035" y="39119"/>
                    <a:pt x="3069280" y="38996"/>
                  </a:cubicBezTo>
                  <a:cubicBezTo>
                    <a:pt x="3069525" y="38996"/>
                    <a:pt x="3069771" y="38996"/>
                    <a:pt x="3070016" y="38873"/>
                  </a:cubicBezTo>
                  <a:cubicBezTo>
                    <a:pt x="3070261" y="38873"/>
                    <a:pt x="3070506" y="38751"/>
                    <a:pt x="3070874" y="38628"/>
                  </a:cubicBezTo>
                  <a:cubicBezTo>
                    <a:pt x="3071120" y="38628"/>
                    <a:pt x="3071365" y="38505"/>
                    <a:pt x="3071733" y="38383"/>
                  </a:cubicBezTo>
                  <a:cubicBezTo>
                    <a:pt x="3073327" y="37892"/>
                    <a:pt x="3074921" y="37279"/>
                    <a:pt x="3076515" y="36421"/>
                  </a:cubicBezTo>
                  <a:cubicBezTo>
                    <a:pt x="3078109" y="35562"/>
                    <a:pt x="3079704" y="34581"/>
                    <a:pt x="3081298" y="33600"/>
                  </a:cubicBezTo>
                  <a:cubicBezTo>
                    <a:pt x="3082892" y="32497"/>
                    <a:pt x="3084363" y="31393"/>
                    <a:pt x="3085713" y="30167"/>
                  </a:cubicBezTo>
                  <a:cubicBezTo>
                    <a:pt x="3087061" y="28940"/>
                    <a:pt x="3088288" y="27592"/>
                    <a:pt x="3089269" y="26365"/>
                  </a:cubicBezTo>
                  <a:cubicBezTo>
                    <a:pt x="3090495" y="24771"/>
                    <a:pt x="3091231" y="23422"/>
                    <a:pt x="3091599" y="22196"/>
                  </a:cubicBezTo>
                  <a:cubicBezTo>
                    <a:pt x="3091966" y="20970"/>
                    <a:pt x="3091966" y="19866"/>
                    <a:pt x="3091599" y="19008"/>
                  </a:cubicBezTo>
                  <a:cubicBezTo>
                    <a:pt x="3091231" y="18149"/>
                    <a:pt x="3090618" y="17536"/>
                    <a:pt x="3089514" y="17168"/>
                  </a:cubicBezTo>
                  <a:cubicBezTo>
                    <a:pt x="3088533" y="16800"/>
                    <a:pt x="3087184" y="16678"/>
                    <a:pt x="3085467" y="16923"/>
                  </a:cubicBezTo>
                  <a:cubicBezTo>
                    <a:pt x="3085222" y="16923"/>
                    <a:pt x="3084976" y="16923"/>
                    <a:pt x="3084731" y="17045"/>
                  </a:cubicBezTo>
                  <a:cubicBezTo>
                    <a:pt x="3084486" y="17045"/>
                    <a:pt x="3084241" y="17045"/>
                    <a:pt x="3083996" y="17168"/>
                  </a:cubicBezTo>
                  <a:cubicBezTo>
                    <a:pt x="3083750" y="17168"/>
                    <a:pt x="3083505" y="17291"/>
                    <a:pt x="3083137" y="17413"/>
                  </a:cubicBezTo>
                  <a:cubicBezTo>
                    <a:pt x="3082769" y="17536"/>
                    <a:pt x="3082647" y="17536"/>
                    <a:pt x="3082279" y="17659"/>
                  </a:cubicBezTo>
                  <a:moveTo>
                    <a:pt x="2288624" y="268067"/>
                  </a:moveTo>
                  <a:cubicBezTo>
                    <a:pt x="2288624" y="268067"/>
                    <a:pt x="2288134" y="268190"/>
                    <a:pt x="2287888" y="268312"/>
                  </a:cubicBezTo>
                  <a:cubicBezTo>
                    <a:pt x="2287643" y="268312"/>
                    <a:pt x="2287398" y="268435"/>
                    <a:pt x="2287153" y="268557"/>
                  </a:cubicBezTo>
                  <a:cubicBezTo>
                    <a:pt x="2286907" y="268680"/>
                    <a:pt x="2286662" y="268803"/>
                    <a:pt x="2286417" y="268925"/>
                  </a:cubicBezTo>
                  <a:cubicBezTo>
                    <a:pt x="2286172" y="268925"/>
                    <a:pt x="2285926" y="269171"/>
                    <a:pt x="2285681" y="269293"/>
                  </a:cubicBezTo>
                  <a:cubicBezTo>
                    <a:pt x="2283964" y="270152"/>
                    <a:pt x="2282247" y="271133"/>
                    <a:pt x="2280653" y="272236"/>
                  </a:cubicBezTo>
                  <a:cubicBezTo>
                    <a:pt x="2279059" y="273340"/>
                    <a:pt x="2277465" y="274689"/>
                    <a:pt x="2276116" y="275915"/>
                  </a:cubicBezTo>
                  <a:cubicBezTo>
                    <a:pt x="2274767" y="277264"/>
                    <a:pt x="2273541" y="278613"/>
                    <a:pt x="2272560" y="279839"/>
                  </a:cubicBezTo>
                  <a:cubicBezTo>
                    <a:pt x="2271579" y="281188"/>
                    <a:pt x="2270843" y="282414"/>
                    <a:pt x="2270475" y="283641"/>
                  </a:cubicBezTo>
                  <a:cubicBezTo>
                    <a:pt x="2270230" y="284622"/>
                    <a:pt x="2270107" y="285480"/>
                    <a:pt x="2270352" y="286216"/>
                  </a:cubicBezTo>
                  <a:cubicBezTo>
                    <a:pt x="2270598" y="286952"/>
                    <a:pt x="2270966" y="287442"/>
                    <a:pt x="2271579" y="287688"/>
                  </a:cubicBezTo>
                  <a:cubicBezTo>
                    <a:pt x="2272192" y="288055"/>
                    <a:pt x="2272928" y="288178"/>
                    <a:pt x="2273909" y="288178"/>
                  </a:cubicBezTo>
                  <a:cubicBezTo>
                    <a:pt x="2274890" y="288178"/>
                    <a:pt x="2275993" y="287933"/>
                    <a:pt x="2277342" y="287565"/>
                  </a:cubicBezTo>
                  <a:cubicBezTo>
                    <a:pt x="2277588" y="287565"/>
                    <a:pt x="2277833" y="287442"/>
                    <a:pt x="2278078" y="287320"/>
                  </a:cubicBezTo>
                  <a:cubicBezTo>
                    <a:pt x="2278323" y="287320"/>
                    <a:pt x="2278569" y="287197"/>
                    <a:pt x="2278814" y="287074"/>
                  </a:cubicBezTo>
                  <a:cubicBezTo>
                    <a:pt x="2279059" y="287074"/>
                    <a:pt x="2279304" y="286829"/>
                    <a:pt x="2279550" y="286707"/>
                  </a:cubicBezTo>
                  <a:cubicBezTo>
                    <a:pt x="2279795" y="286584"/>
                    <a:pt x="2280040" y="286461"/>
                    <a:pt x="2280286" y="286339"/>
                  </a:cubicBezTo>
                  <a:cubicBezTo>
                    <a:pt x="2282002" y="285480"/>
                    <a:pt x="2283719" y="284499"/>
                    <a:pt x="2285313" y="283396"/>
                  </a:cubicBezTo>
                  <a:cubicBezTo>
                    <a:pt x="2286907" y="282292"/>
                    <a:pt x="2288502" y="280943"/>
                    <a:pt x="2289851" y="279717"/>
                  </a:cubicBezTo>
                  <a:cubicBezTo>
                    <a:pt x="2291200" y="278368"/>
                    <a:pt x="2292426" y="277019"/>
                    <a:pt x="2293407" y="275670"/>
                  </a:cubicBezTo>
                  <a:cubicBezTo>
                    <a:pt x="2294388" y="274321"/>
                    <a:pt x="2295124" y="273095"/>
                    <a:pt x="2295491" y="271868"/>
                  </a:cubicBezTo>
                  <a:cubicBezTo>
                    <a:pt x="2295737" y="270887"/>
                    <a:pt x="2295859" y="270029"/>
                    <a:pt x="2295614" y="269416"/>
                  </a:cubicBezTo>
                  <a:cubicBezTo>
                    <a:pt x="2295491" y="268680"/>
                    <a:pt x="2295001" y="268190"/>
                    <a:pt x="2294388" y="267944"/>
                  </a:cubicBezTo>
                  <a:cubicBezTo>
                    <a:pt x="2293775" y="267576"/>
                    <a:pt x="2292916" y="267454"/>
                    <a:pt x="2291935" y="267454"/>
                  </a:cubicBezTo>
                  <a:cubicBezTo>
                    <a:pt x="2290954" y="267454"/>
                    <a:pt x="2289851" y="267699"/>
                    <a:pt x="2288502" y="268067"/>
                  </a:cubicBezTo>
                  <a:moveTo>
                    <a:pt x="3130472" y="11527"/>
                  </a:moveTo>
                  <a:cubicBezTo>
                    <a:pt x="3129001" y="12018"/>
                    <a:pt x="3127406" y="12631"/>
                    <a:pt x="3125812" y="13489"/>
                  </a:cubicBezTo>
                  <a:cubicBezTo>
                    <a:pt x="3124218" y="14225"/>
                    <a:pt x="3122624" y="15206"/>
                    <a:pt x="3121152" y="16310"/>
                  </a:cubicBezTo>
                  <a:cubicBezTo>
                    <a:pt x="3119681" y="17413"/>
                    <a:pt x="3118209" y="18517"/>
                    <a:pt x="3116860" y="19743"/>
                  </a:cubicBezTo>
                  <a:cubicBezTo>
                    <a:pt x="3115511" y="20970"/>
                    <a:pt x="3114285" y="22196"/>
                    <a:pt x="3113304" y="23545"/>
                  </a:cubicBezTo>
                  <a:cubicBezTo>
                    <a:pt x="3112078" y="25139"/>
                    <a:pt x="3111219" y="26611"/>
                    <a:pt x="3110729" y="27837"/>
                  </a:cubicBezTo>
                  <a:cubicBezTo>
                    <a:pt x="3110238" y="29063"/>
                    <a:pt x="3110238" y="30289"/>
                    <a:pt x="3110484" y="31148"/>
                  </a:cubicBezTo>
                  <a:cubicBezTo>
                    <a:pt x="3110729" y="32006"/>
                    <a:pt x="3111464" y="32742"/>
                    <a:pt x="3112446" y="33110"/>
                  </a:cubicBezTo>
                  <a:cubicBezTo>
                    <a:pt x="3113426" y="33478"/>
                    <a:pt x="3114776" y="33600"/>
                    <a:pt x="3116370" y="33478"/>
                  </a:cubicBezTo>
                  <a:cubicBezTo>
                    <a:pt x="3116615" y="33478"/>
                    <a:pt x="3116983" y="33478"/>
                    <a:pt x="3117228" y="33478"/>
                  </a:cubicBezTo>
                  <a:cubicBezTo>
                    <a:pt x="3117473" y="33478"/>
                    <a:pt x="3117841" y="33478"/>
                    <a:pt x="3118086" y="33355"/>
                  </a:cubicBezTo>
                  <a:cubicBezTo>
                    <a:pt x="3118332" y="33355"/>
                    <a:pt x="3118699" y="33232"/>
                    <a:pt x="3119068" y="33110"/>
                  </a:cubicBezTo>
                  <a:cubicBezTo>
                    <a:pt x="3119436" y="33110"/>
                    <a:pt x="3119681" y="32987"/>
                    <a:pt x="3120049" y="32865"/>
                  </a:cubicBezTo>
                  <a:cubicBezTo>
                    <a:pt x="3121520" y="32374"/>
                    <a:pt x="3123114" y="31761"/>
                    <a:pt x="3124709" y="30903"/>
                  </a:cubicBezTo>
                  <a:cubicBezTo>
                    <a:pt x="3126303" y="30044"/>
                    <a:pt x="3127897" y="29186"/>
                    <a:pt x="3129368" y="28205"/>
                  </a:cubicBezTo>
                  <a:cubicBezTo>
                    <a:pt x="3130840" y="27224"/>
                    <a:pt x="3132311" y="25997"/>
                    <a:pt x="3133660" y="24894"/>
                  </a:cubicBezTo>
                  <a:cubicBezTo>
                    <a:pt x="3135009" y="23667"/>
                    <a:pt x="3136236" y="22441"/>
                    <a:pt x="3137217" y="21092"/>
                  </a:cubicBezTo>
                  <a:cubicBezTo>
                    <a:pt x="3138443" y="19498"/>
                    <a:pt x="3139301" y="18026"/>
                    <a:pt x="3139792" y="16800"/>
                  </a:cubicBezTo>
                  <a:cubicBezTo>
                    <a:pt x="3140282" y="15574"/>
                    <a:pt x="3140282" y="14348"/>
                    <a:pt x="3140037" y="13489"/>
                  </a:cubicBezTo>
                  <a:cubicBezTo>
                    <a:pt x="3139792" y="12631"/>
                    <a:pt x="3139056" y="11895"/>
                    <a:pt x="3138075" y="11527"/>
                  </a:cubicBezTo>
                  <a:cubicBezTo>
                    <a:pt x="3137094" y="11159"/>
                    <a:pt x="3135745" y="11037"/>
                    <a:pt x="3134151" y="11159"/>
                  </a:cubicBezTo>
                  <a:cubicBezTo>
                    <a:pt x="3133906" y="11159"/>
                    <a:pt x="3133538" y="11159"/>
                    <a:pt x="3133292" y="11282"/>
                  </a:cubicBezTo>
                  <a:cubicBezTo>
                    <a:pt x="3133047" y="11404"/>
                    <a:pt x="3132679" y="11282"/>
                    <a:pt x="3132434" y="11404"/>
                  </a:cubicBezTo>
                  <a:cubicBezTo>
                    <a:pt x="3132189" y="11404"/>
                    <a:pt x="3131821" y="11527"/>
                    <a:pt x="3131576" y="11650"/>
                  </a:cubicBezTo>
                  <a:cubicBezTo>
                    <a:pt x="3131331" y="11650"/>
                    <a:pt x="3130962" y="11772"/>
                    <a:pt x="3130717" y="11895"/>
                  </a:cubicBezTo>
                  <a:moveTo>
                    <a:pt x="2238959" y="291980"/>
                  </a:moveTo>
                  <a:cubicBezTo>
                    <a:pt x="2238959" y="291980"/>
                    <a:pt x="2238469" y="292102"/>
                    <a:pt x="2238224" y="292225"/>
                  </a:cubicBezTo>
                  <a:cubicBezTo>
                    <a:pt x="2237978" y="292225"/>
                    <a:pt x="2237733" y="292470"/>
                    <a:pt x="2237365" y="292593"/>
                  </a:cubicBezTo>
                  <a:cubicBezTo>
                    <a:pt x="2237120" y="292593"/>
                    <a:pt x="2236752" y="292838"/>
                    <a:pt x="2236507" y="292961"/>
                  </a:cubicBezTo>
                  <a:cubicBezTo>
                    <a:pt x="2236262" y="293083"/>
                    <a:pt x="2235894" y="293206"/>
                    <a:pt x="2235649" y="293328"/>
                  </a:cubicBezTo>
                  <a:cubicBezTo>
                    <a:pt x="2233932" y="294187"/>
                    <a:pt x="2232215" y="295168"/>
                    <a:pt x="2230621" y="296272"/>
                  </a:cubicBezTo>
                  <a:cubicBezTo>
                    <a:pt x="2229027" y="297375"/>
                    <a:pt x="2227555" y="298724"/>
                    <a:pt x="2226206" y="299950"/>
                  </a:cubicBezTo>
                  <a:cubicBezTo>
                    <a:pt x="2224857" y="301177"/>
                    <a:pt x="2223631" y="302648"/>
                    <a:pt x="2222773" y="303875"/>
                  </a:cubicBezTo>
                  <a:cubicBezTo>
                    <a:pt x="2221914" y="305101"/>
                    <a:pt x="2221178" y="306450"/>
                    <a:pt x="2220810" y="307553"/>
                  </a:cubicBezTo>
                  <a:cubicBezTo>
                    <a:pt x="2220565" y="308535"/>
                    <a:pt x="2220565" y="309270"/>
                    <a:pt x="2220810" y="310006"/>
                  </a:cubicBezTo>
                  <a:cubicBezTo>
                    <a:pt x="2221056" y="310742"/>
                    <a:pt x="2221424" y="311110"/>
                    <a:pt x="2222037" y="311478"/>
                  </a:cubicBezTo>
                  <a:cubicBezTo>
                    <a:pt x="2222650" y="311845"/>
                    <a:pt x="2223386" y="311968"/>
                    <a:pt x="2224367" y="311968"/>
                  </a:cubicBezTo>
                  <a:cubicBezTo>
                    <a:pt x="2225348" y="311968"/>
                    <a:pt x="2226451" y="311723"/>
                    <a:pt x="2227678" y="311355"/>
                  </a:cubicBezTo>
                  <a:cubicBezTo>
                    <a:pt x="2227923" y="311355"/>
                    <a:pt x="2228168" y="311232"/>
                    <a:pt x="2228413" y="311110"/>
                  </a:cubicBezTo>
                  <a:cubicBezTo>
                    <a:pt x="2228659" y="311110"/>
                    <a:pt x="2228904" y="310864"/>
                    <a:pt x="2229272" y="310864"/>
                  </a:cubicBezTo>
                  <a:cubicBezTo>
                    <a:pt x="2229517" y="310864"/>
                    <a:pt x="2229762" y="310619"/>
                    <a:pt x="2230130" y="310497"/>
                  </a:cubicBezTo>
                  <a:cubicBezTo>
                    <a:pt x="2230498" y="310374"/>
                    <a:pt x="2230743" y="310251"/>
                    <a:pt x="2230989" y="310129"/>
                  </a:cubicBezTo>
                  <a:cubicBezTo>
                    <a:pt x="2232705" y="309270"/>
                    <a:pt x="2234422" y="308289"/>
                    <a:pt x="2236016" y="307063"/>
                  </a:cubicBezTo>
                  <a:cubicBezTo>
                    <a:pt x="2237611" y="305959"/>
                    <a:pt x="2239205" y="304610"/>
                    <a:pt x="2240431" y="303384"/>
                  </a:cubicBezTo>
                  <a:cubicBezTo>
                    <a:pt x="2241780" y="302035"/>
                    <a:pt x="2242884" y="300686"/>
                    <a:pt x="2243865" y="299460"/>
                  </a:cubicBezTo>
                  <a:cubicBezTo>
                    <a:pt x="2244723" y="298111"/>
                    <a:pt x="2245459" y="296885"/>
                    <a:pt x="2245827" y="295658"/>
                  </a:cubicBezTo>
                  <a:cubicBezTo>
                    <a:pt x="2246072" y="294677"/>
                    <a:pt x="2246072" y="293942"/>
                    <a:pt x="2245827" y="293206"/>
                  </a:cubicBezTo>
                  <a:cubicBezTo>
                    <a:pt x="2245582" y="292470"/>
                    <a:pt x="2245214" y="292102"/>
                    <a:pt x="2244600" y="291734"/>
                  </a:cubicBezTo>
                  <a:cubicBezTo>
                    <a:pt x="2243987" y="291366"/>
                    <a:pt x="2243252" y="291244"/>
                    <a:pt x="2242271" y="291244"/>
                  </a:cubicBezTo>
                  <a:cubicBezTo>
                    <a:pt x="2241289" y="291244"/>
                    <a:pt x="2240186" y="291489"/>
                    <a:pt x="2238959" y="291857"/>
                  </a:cubicBezTo>
                  <a:moveTo>
                    <a:pt x="3178052" y="6867"/>
                  </a:moveTo>
                  <a:cubicBezTo>
                    <a:pt x="3176580" y="7358"/>
                    <a:pt x="3174986" y="7971"/>
                    <a:pt x="3173392" y="8707"/>
                  </a:cubicBezTo>
                  <a:cubicBezTo>
                    <a:pt x="3171798" y="9442"/>
                    <a:pt x="3170204" y="10423"/>
                    <a:pt x="3168732" y="11404"/>
                  </a:cubicBezTo>
                  <a:cubicBezTo>
                    <a:pt x="3167261" y="12386"/>
                    <a:pt x="3165789" y="13489"/>
                    <a:pt x="3164440" y="14715"/>
                  </a:cubicBezTo>
                  <a:cubicBezTo>
                    <a:pt x="3163091" y="15942"/>
                    <a:pt x="3161865" y="17168"/>
                    <a:pt x="3160884" y="18394"/>
                  </a:cubicBezTo>
                  <a:cubicBezTo>
                    <a:pt x="3159658" y="19989"/>
                    <a:pt x="3158677" y="21460"/>
                    <a:pt x="3158186" y="22686"/>
                  </a:cubicBezTo>
                  <a:cubicBezTo>
                    <a:pt x="3157696" y="23913"/>
                    <a:pt x="3157573" y="25139"/>
                    <a:pt x="3157818" y="26120"/>
                  </a:cubicBezTo>
                  <a:cubicBezTo>
                    <a:pt x="3158064" y="27101"/>
                    <a:pt x="3158677" y="27837"/>
                    <a:pt x="3159535" y="28205"/>
                  </a:cubicBezTo>
                  <a:cubicBezTo>
                    <a:pt x="3160394" y="28573"/>
                    <a:pt x="3161742" y="28818"/>
                    <a:pt x="3163459" y="28695"/>
                  </a:cubicBezTo>
                  <a:cubicBezTo>
                    <a:pt x="3163827" y="28695"/>
                    <a:pt x="3164072" y="28695"/>
                    <a:pt x="3164440" y="28695"/>
                  </a:cubicBezTo>
                  <a:cubicBezTo>
                    <a:pt x="3164808" y="28695"/>
                    <a:pt x="3165054" y="28695"/>
                    <a:pt x="3165421" y="28573"/>
                  </a:cubicBezTo>
                  <a:cubicBezTo>
                    <a:pt x="3165789" y="28573"/>
                    <a:pt x="3166157" y="28450"/>
                    <a:pt x="3166402" y="28327"/>
                  </a:cubicBezTo>
                  <a:cubicBezTo>
                    <a:pt x="3166770" y="28327"/>
                    <a:pt x="3167138" y="28082"/>
                    <a:pt x="3167506" y="28082"/>
                  </a:cubicBezTo>
                  <a:cubicBezTo>
                    <a:pt x="3168977" y="27592"/>
                    <a:pt x="3170572" y="26978"/>
                    <a:pt x="3172166" y="26243"/>
                  </a:cubicBezTo>
                  <a:cubicBezTo>
                    <a:pt x="3173760" y="25507"/>
                    <a:pt x="3175354" y="24526"/>
                    <a:pt x="3176826" y="23545"/>
                  </a:cubicBezTo>
                  <a:cubicBezTo>
                    <a:pt x="3178297" y="22564"/>
                    <a:pt x="3179769" y="21460"/>
                    <a:pt x="3181118" y="20234"/>
                  </a:cubicBezTo>
                  <a:cubicBezTo>
                    <a:pt x="3182467" y="19008"/>
                    <a:pt x="3183693" y="17781"/>
                    <a:pt x="3184674" y="16555"/>
                  </a:cubicBezTo>
                  <a:cubicBezTo>
                    <a:pt x="3185900" y="14961"/>
                    <a:pt x="3186881" y="13489"/>
                    <a:pt x="3187372" y="12263"/>
                  </a:cubicBezTo>
                  <a:cubicBezTo>
                    <a:pt x="3187862" y="10914"/>
                    <a:pt x="3187985" y="9810"/>
                    <a:pt x="3187740" y="8829"/>
                  </a:cubicBezTo>
                  <a:cubicBezTo>
                    <a:pt x="3187494" y="7848"/>
                    <a:pt x="3186881" y="7235"/>
                    <a:pt x="3185900" y="6745"/>
                  </a:cubicBezTo>
                  <a:cubicBezTo>
                    <a:pt x="3184919" y="6254"/>
                    <a:pt x="3183693" y="6131"/>
                    <a:pt x="3181976" y="6254"/>
                  </a:cubicBezTo>
                  <a:cubicBezTo>
                    <a:pt x="3181608" y="6254"/>
                    <a:pt x="3181363" y="6254"/>
                    <a:pt x="3180995" y="6254"/>
                  </a:cubicBezTo>
                  <a:cubicBezTo>
                    <a:pt x="3180627" y="6254"/>
                    <a:pt x="3180382" y="6254"/>
                    <a:pt x="3180014" y="6377"/>
                  </a:cubicBezTo>
                  <a:cubicBezTo>
                    <a:pt x="3179646" y="6377"/>
                    <a:pt x="3179278" y="6499"/>
                    <a:pt x="3179033" y="6622"/>
                  </a:cubicBezTo>
                  <a:cubicBezTo>
                    <a:pt x="3178665" y="6622"/>
                    <a:pt x="3178297" y="6867"/>
                    <a:pt x="3177929" y="6867"/>
                  </a:cubicBezTo>
                  <a:moveTo>
                    <a:pt x="2189417" y="316628"/>
                  </a:moveTo>
                  <a:cubicBezTo>
                    <a:pt x="2189417" y="316628"/>
                    <a:pt x="2188804" y="316873"/>
                    <a:pt x="2188559" y="316873"/>
                  </a:cubicBezTo>
                  <a:cubicBezTo>
                    <a:pt x="2188314" y="316873"/>
                    <a:pt x="2187946" y="317119"/>
                    <a:pt x="2187701" y="317241"/>
                  </a:cubicBezTo>
                  <a:cubicBezTo>
                    <a:pt x="2187455" y="317364"/>
                    <a:pt x="2187087" y="317486"/>
                    <a:pt x="2186720" y="317609"/>
                  </a:cubicBezTo>
                  <a:cubicBezTo>
                    <a:pt x="2186352" y="317732"/>
                    <a:pt x="2186106" y="317854"/>
                    <a:pt x="2185739" y="318100"/>
                  </a:cubicBezTo>
                  <a:cubicBezTo>
                    <a:pt x="2184022" y="318958"/>
                    <a:pt x="2182305" y="320062"/>
                    <a:pt x="2180711" y="321165"/>
                  </a:cubicBezTo>
                  <a:cubicBezTo>
                    <a:pt x="2179117" y="322269"/>
                    <a:pt x="2177645" y="323618"/>
                    <a:pt x="2176296" y="324967"/>
                  </a:cubicBezTo>
                  <a:cubicBezTo>
                    <a:pt x="2174947" y="326316"/>
                    <a:pt x="2173844" y="327665"/>
                    <a:pt x="2172985" y="328891"/>
                  </a:cubicBezTo>
                  <a:cubicBezTo>
                    <a:pt x="2172127" y="330117"/>
                    <a:pt x="2171514" y="331466"/>
                    <a:pt x="2171146" y="332570"/>
                  </a:cubicBezTo>
                  <a:cubicBezTo>
                    <a:pt x="2170901" y="333428"/>
                    <a:pt x="2170901" y="334287"/>
                    <a:pt x="2171146" y="334900"/>
                  </a:cubicBezTo>
                  <a:cubicBezTo>
                    <a:pt x="2171391" y="335513"/>
                    <a:pt x="2171759" y="336003"/>
                    <a:pt x="2172372" y="336249"/>
                  </a:cubicBezTo>
                  <a:cubicBezTo>
                    <a:pt x="2172985" y="336494"/>
                    <a:pt x="2173721" y="336739"/>
                    <a:pt x="2174579" y="336617"/>
                  </a:cubicBezTo>
                  <a:cubicBezTo>
                    <a:pt x="2175438" y="336494"/>
                    <a:pt x="2176541" y="336371"/>
                    <a:pt x="2177768" y="336003"/>
                  </a:cubicBezTo>
                  <a:cubicBezTo>
                    <a:pt x="2178013" y="336003"/>
                    <a:pt x="2178381" y="335758"/>
                    <a:pt x="2178626" y="335758"/>
                  </a:cubicBezTo>
                  <a:cubicBezTo>
                    <a:pt x="2178871" y="335758"/>
                    <a:pt x="2179239" y="335513"/>
                    <a:pt x="2179485" y="335390"/>
                  </a:cubicBezTo>
                  <a:cubicBezTo>
                    <a:pt x="2179852" y="335268"/>
                    <a:pt x="2180098" y="335145"/>
                    <a:pt x="2180466" y="335022"/>
                  </a:cubicBezTo>
                  <a:cubicBezTo>
                    <a:pt x="2180833" y="334900"/>
                    <a:pt x="2181079" y="334654"/>
                    <a:pt x="2181446" y="334532"/>
                  </a:cubicBezTo>
                  <a:cubicBezTo>
                    <a:pt x="2183163" y="333673"/>
                    <a:pt x="2184880" y="332570"/>
                    <a:pt x="2186474" y="331466"/>
                  </a:cubicBezTo>
                  <a:cubicBezTo>
                    <a:pt x="2188069" y="330240"/>
                    <a:pt x="2189540" y="329014"/>
                    <a:pt x="2190889" y="327665"/>
                  </a:cubicBezTo>
                  <a:cubicBezTo>
                    <a:pt x="2192238" y="326316"/>
                    <a:pt x="2193341" y="324967"/>
                    <a:pt x="2194200" y="323740"/>
                  </a:cubicBezTo>
                  <a:cubicBezTo>
                    <a:pt x="2195058" y="322392"/>
                    <a:pt x="2195671" y="321165"/>
                    <a:pt x="2196039" y="320062"/>
                  </a:cubicBezTo>
                  <a:cubicBezTo>
                    <a:pt x="2196285" y="319203"/>
                    <a:pt x="2196285" y="318345"/>
                    <a:pt x="2196039" y="317732"/>
                  </a:cubicBezTo>
                  <a:cubicBezTo>
                    <a:pt x="2195794" y="317119"/>
                    <a:pt x="2195426" y="316628"/>
                    <a:pt x="2194813" y="316383"/>
                  </a:cubicBezTo>
                  <a:cubicBezTo>
                    <a:pt x="2194200" y="316137"/>
                    <a:pt x="2193464" y="316015"/>
                    <a:pt x="2192483" y="316015"/>
                  </a:cubicBezTo>
                  <a:cubicBezTo>
                    <a:pt x="2191625" y="316015"/>
                    <a:pt x="2190521" y="316260"/>
                    <a:pt x="2189295" y="316628"/>
                  </a:cubicBezTo>
                  <a:moveTo>
                    <a:pt x="3225387" y="3434"/>
                  </a:moveTo>
                  <a:cubicBezTo>
                    <a:pt x="3223915" y="3924"/>
                    <a:pt x="3222444" y="4537"/>
                    <a:pt x="3220850" y="5273"/>
                  </a:cubicBezTo>
                  <a:cubicBezTo>
                    <a:pt x="3219378" y="6009"/>
                    <a:pt x="3217784" y="6867"/>
                    <a:pt x="3216312" y="7848"/>
                  </a:cubicBezTo>
                  <a:cubicBezTo>
                    <a:pt x="3214841" y="8829"/>
                    <a:pt x="3213369" y="9933"/>
                    <a:pt x="3212020" y="11037"/>
                  </a:cubicBezTo>
                  <a:cubicBezTo>
                    <a:pt x="3210671" y="12140"/>
                    <a:pt x="3209445" y="13367"/>
                    <a:pt x="3208464" y="14715"/>
                  </a:cubicBezTo>
                  <a:cubicBezTo>
                    <a:pt x="3207115" y="16310"/>
                    <a:pt x="3206134" y="17781"/>
                    <a:pt x="3205644" y="19130"/>
                  </a:cubicBezTo>
                  <a:cubicBezTo>
                    <a:pt x="3205153" y="20479"/>
                    <a:pt x="3204908" y="21705"/>
                    <a:pt x="3205030" y="22686"/>
                  </a:cubicBezTo>
                  <a:cubicBezTo>
                    <a:pt x="3205276" y="23667"/>
                    <a:pt x="3205766" y="24403"/>
                    <a:pt x="3206747" y="24894"/>
                  </a:cubicBezTo>
                  <a:cubicBezTo>
                    <a:pt x="3207728" y="25384"/>
                    <a:pt x="3208955" y="25629"/>
                    <a:pt x="3210549" y="25507"/>
                  </a:cubicBezTo>
                  <a:cubicBezTo>
                    <a:pt x="3210917" y="25507"/>
                    <a:pt x="3211285" y="25507"/>
                    <a:pt x="3211652" y="25507"/>
                  </a:cubicBezTo>
                  <a:cubicBezTo>
                    <a:pt x="3212020" y="25507"/>
                    <a:pt x="3212388" y="25507"/>
                    <a:pt x="3212756" y="25384"/>
                  </a:cubicBezTo>
                  <a:cubicBezTo>
                    <a:pt x="3213124" y="25384"/>
                    <a:pt x="3213492" y="25262"/>
                    <a:pt x="3213860" y="25139"/>
                  </a:cubicBezTo>
                  <a:cubicBezTo>
                    <a:pt x="3214228" y="25139"/>
                    <a:pt x="3214595" y="24894"/>
                    <a:pt x="3215086" y="24771"/>
                  </a:cubicBezTo>
                  <a:cubicBezTo>
                    <a:pt x="3216557" y="24281"/>
                    <a:pt x="3218029" y="23667"/>
                    <a:pt x="3219623" y="22932"/>
                  </a:cubicBezTo>
                  <a:cubicBezTo>
                    <a:pt x="3221217" y="22196"/>
                    <a:pt x="3222689" y="21337"/>
                    <a:pt x="3224160" y="20356"/>
                  </a:cubicBezTo>
                  <a:cubicBezTo>
                    <a:pt x="3225632" y="19375"/>
                    <a:pt x="3227104" y="18272"/>
                    <a:pt x="3228453" y="17168"/>
                  </a:cubicBezTo>
                  <a:cubicBezTo>
                    <a:pt x="3229802" y="16064"/>
                    <a:pt x="3231028" y="14838"/>
                    <a:pt x="3232009" y="13489"/>
                  </a:cubicBezTo>
                  <a:cubicBezTo>
                    <a:pt x="3233358" y="11895"/>
                    <a:pt x="3234339" y="10423"/>
                    <a:pt x="3234829" y="9075"/>
                  </a:cubicBezTo>
                  <a:cubicBezTo>
                    <a:pt x="3235320" y="7726"/>
                    <a:pt x="3235565" y="6499"/>
                    <a:pt x="3235442" y="5518"/>
                  </a:cubicBezTo>
                  <a:cubicBezTo>
                    <a:pt x="3235197" y="4537"/>
                    <a:pt x="3234707" y="3802"/>
                    <a:pt x="3233725" y="3311"/>
                  </a:cubicBezTo>
                  <a:cubicBezTo>
                    <a:pt x="3232745" y="2820"/>
                    <a:pt x="3231518" y="2575"/>
                    <a:pt x="3229924" y="2698"/>
                  </a:cubicBezTo>
                  <a:cubicBezTo>
                    <a:pt x="3229556" y="2698"/>
                    <a:pt x="3229188" y="2698"/>
                    <a:pt x="3228820" y="2698"/>
                  </a:cubicBezTo>
                  <a:cubicBezTo>
                    <a:pt x="3228453" y="2698"/>
                    <a:pt x="3228085" y="2698"/>
                    <a:pt x="3227717" y="2820"/>
                  </a:cubicBezTo>
                  <a:cubicBezTo>
                    <a:pt x="3227349" y="2820"/>
                    <a:pt x="3226981" y="2943"/>
                    <a:pt x="3226613" y="3066"/>
                  </a:cubicBezTo>
                  <a:cubicBezTo>
                    <a:pt x="3226245" y="3066"/>
                    <a:pt x="3225877" y="3311"/>
                    <a:pt x="3225387" y="3434"/>
                  </a:cubicBezTo>
                  <a:moveTo>
                    <a:pt x="2139875" y="342257"/>
                  </a:moveTo>
                  <a:cubicBezTo>
                    <a:pt x="2139875" y="342257"/>
                    <a:pt x="2139262" y="342503"/>
                    <a:pt x="2138894" y="342625"/>
                  </a:cubicBezTo>
                  <a:cubicBezTo>
                    <a:pt x="2138526" y="342748"/>
                    <a:pt x="2138281" y="342871"/>
                    <a:pt x="2137913" y="342993"/>
                  </a:cubicBezTo>
                  <a:cubicBezTo>
                    <a:pt x="2137545" y="343116"/>
                    <a:pt x="2137300" y="343238"/>
                    <a:pt x="2136932" y="343484"/>
                  </a:cubicBezTo>
                  <a:cubicBezTo>
                    <a:pt x="2136564" y="343606"/>
                    <a:pt x="2136197" y="343852"/>
                    <a:pt x="2135951" y="343974"/>
                  </a:cubicBezTo>
                  <a:cubicBezTo>
                    <a:pt x="2134234" y="344833"/>
                    <a:pt x="2132518" y="345936"/>
                    <a:pt x="2130923" y="347163"/>
                  </a:cubicBezTo>
                  <a:cubicBezTo>
                    <a:pt x="2129329" y="348389"/>
                    <a:pt x="2127858" y="349615"/>
                    <a:pt x="2126631" y="350964"/>
                  </a:cubicBezTo>
                  <a:cubicBezTo>
                    <a:pt x="2125405" y="352313"/>
                    <a:pt x="2124302" y="353662"/>
                    <a:pt x="2123443" y="354888"/>
                  </a:cubicBezTo>
                  <a:cubicBezTo>
                    <a:pt x="2122585" y="356115"/>
                    <a:pt x="2122094" y="357463"/>
                    <a:pt x="2121849" y="358567"/>
                  </a:cubicBezTo>
                  <a:cubicBezTo>
                    <a:pt x="2121604" y="359425"/>
                    <a:pt x="2121726" y="360161"/>
                    <a:pt x="2121849" y="360774"/>
                  </a:cubicBezTo>
                  <a:cubicBezTo>
                    <a:pt x="2122094" y="361388"/>
                    <a:pt x="2122462" y="361755"/>
                    <a:pt x="2123075" y="362001"/>
                  </a:cubicBezTo>
                  <a:cubicBezTo>
                    <a:pt x="2123688" y="362246"/>
                    <a:pt x="2124424" y="362369"/>
                    <a:pt x="2125283" y="362369"/>
                  </a:cubicBezTo>
                  <a:cubicBezTo>
                    <a:pt x="2126141" y="362369"/>
                    <a:pt x="2127244" y="362123"/>
                    <a:pt x="2128348" y="361755"/>
                  </a:cubicBezTo>
                  <a:cubicBezTo>
                    <a:pt x="2128593" y="361755"/>
                    <a:pt x="2128961" y="361510"/>
                    <a:pt x="2129329" y="361388"/>
                  </a:cubicBezTo>
                  <a:cubicBezTo>
                    <a:pt x="2129697" y="361388"/>
                    <a:pt x="2129942" y="361142"/>
                    <a:pt x="2130310" y="361020"/>
                  </a:cubicBezTo>
                  <a:cubicBezTo>
                    <a:pt x="2130678" y="360897"/>
                    <a:pt x="2130923" y="360774"/>
                    <a:pt x="2131291" y="360529"/>
                  </a:cubicBezTo>
                  <a:cubicBezTo>
                    <a:pt x="2131659" y="360284"/>
                    <a:pt x="2132027" y="360161"/>
                    <a:pt x="2132395" y="360039"/>
                  </a:cubicBezTo>
                  <a:cubicBezTo>
                    <a:pt x="2134112" y="359180"/>
                    <a:pt x="2135829" y="358077"/>
                    <a:pt x="2137300" y="356850"/>
                  </a:cubicBezTo>
                  <a:cubicBezTo>
                    <a:pt x="2138772" y="355624"/>
                    <a:pt x="2140366" y="354398"/>
                    <a:pt x="2141592" y="353049"/>
                  </a:cubicBezTo>
                  <a:cubicBezTo>
                    <a:pt x="2142818" y="351700"/>
                    <a:pt x="2143922" y="350351"/>
                    <a:pt x="2144781" y="349125"/>
                  </a:cubicBezTo>
                  <a:cubicBezTo>
                    <a:pt x="2145639" y="347898"/>
                    <a:pt x="2146129" y="346549"/>
                    <a:pt x="2146375" y="345446"/>
                  </a:cubicBezTo>
                  <a:cubicBezTo>
                    <a:pt x="2146620" y="344587"/>
                    <a:pt x="2146497" y="343852"/>
                    <a:pt x="2146375" y="343238"/>
                  </a:cubicBezTo>
                  <a:cubicBezTo>
                    <a:pt x="2146252" y="342625"/>
                    <a:pt x="2145762" y="342257"/>
                    <a:pt x="2145148" y="342012"/>
                  </a:cubicBezTo>
                  <a:cubicBezTo>
                    <a:pt x="2144535" y="341767"/>
                    <a:pt x="2143799" y="341644"/>
                    <a:pt x="2142941" y="341644"/>
                  </a:cubicBezTo>
                  <a:cubicBezTo>
                    <a:pt x="2142083" y="341644"/>
                    <a:pt x="2140979" y="341890"/>
                    <a:pt x="2139875" y="342257"/>
                  </a:cubicBezTo>
                  <a:moveTo>
                    <a:pt x="3272354" y="1349"/>
                  </a:moveTo>
                  <a:cubicBezTo>
                    <a:pt x="3270882" y="1839"/>
                    <a:pt x="3269411" y="2453"/>
                    <a:pt x="3267816" y="3188"/>
                  </a:cubicBezTo>
                  <a:cubicBezTo>
                    <a:pt x="3266345" y="3924"/>
                    <a:pt x="3264751" y="4783"/>
                    <a:pt x="3263279" y="5764"/>
                  </a:cubicBezTo>
                  <a:cubicBezTo>
                    <a:pt x="3261808" y="6745"/>
                    <a:pt x="3260336" y="7726"/>
                    <a:pt x="3258987" y="8952"/>
                  </a:cubicBezTo>
                  <a:cubicBezTo>
                    <a:pt x="3257638" y="10056"/>
                    <a:pt x="3256412" y="11282"/>
                    <a:pt x="3255308" y="12508"/>
                  </a:cubicBezTo>
                  <a:cubicBezTo>
                    <a:pt x="3253960" y="14102"/>
                    <a:pt x="3252978" y="15574"/>
                    <a:pt x="3252243" y="16923"/>
                  </a:cubicBezTo>
                  <a:cubicBezTo>
                    <a:pt x="3251507" y="18272"/>
                    <a:pt x="3251384" y="19498"/>
                    <a:pt x="3251507" y="20479"/>
                  </a:cubicBezTo>
                  <a:cubicBezTo>
                    <a:pt x="3251630" y="21460"/>
                    <a:pt x="3252120" y="22318"/>
                    <a:pt x="3252978" y="22932"/>
                  </a:cubicBezTo>
                  <a:cubicBezTo>
                    <a:pt x="3253837" y="23545"/>
                    <a:pt x="3255063" y="23790"/>
                    <a:pt x="3256657" y="23790"/>
                  </a:cubicBezTo>
                  <a:cubicBezTo>
                    <a:pt x="3257025" y="23790"/>
                    <a:pt x="3257393" y="23790"/>
                    <a:pt x="3257761" y="23790"/>
                  </a:cubicBezTo>
                  <a:cubicBezTo>
                    <a:pt x="3258129" y="23790"/>
                    <a:pt x="3258497" y="23790"/>
                    <a:pt x="3258987" y="23667"/>
                  </a:cubicBezTo>
                  <a:cubicBezTo>
                    <a:pt x="3259355" y="23667"/>
                    <a:pt x="3259845" y="23545"/>
                    <a:pt x="3260213" y="23422"/>
                  </a:cubicBezTo>
                  <a:cubicBezTo>
                    <a:pt x="3260581" y="23422"/>
                    <a:pt x="3261072" y="23177"/>
                    <a:pt x="3261440" y="23054"/>
                  </a:cubicBezTo>
                  <a:cubicBezTo>
                    <a:pt x="3262911" y="22564"/>
                    <a:pt x="3264383" y="21951"/>
                    <a:pt x="3265977" y="21215"/>
                  </a:cubicBezTo>
                  <a:cubicBezTo>
                    <a:pt x="3267448" y="20479"/>
                    <a:pt x="3269043" y="19621"/>
                    <a:pt x="3270514" y="18640"/>
                  </a:cubicBezTo>
                  <a:cubicBezTo>
                    <a:pt x="3271986" y="17659"/>
                    <a:pt x="3273458" y="16678"/>
                    <a:pt x="3274806" y="15451"/>
                  </a:cubicBezTo>
                  <a:cubicBezTo>
                    <a:pt x="3276155" y="14225"/>
                    <a:pt x="3277381" y="13121"/>
                    <a:pt x="3278485" y="11895"/>
                  </a:cubicBezTo>
                  <a:cubicBezTo>
                    <a:pt x="3279834" y="10301"/>
                    <a:pt x="3280815" y="8707"/>
                    <a:pt x="3281428" y="7358"/>
                  </a:cubicBezTo>
                  <a:cubicBezTo>
                    <a:pt x="3282041" y="6009"/>
                    <a:pt x="3282287" y="4783"/>
                    <a:pt x="3282164" y="3679"/>
                  </a:cubicBezTo>
                  <a:cubicBezTo>
                    <a:pt x="3282041" y="2575"/>
                    <a:pt x="3281551" y="1839"/>
                    <a:pt x="3280570" y="1349"/>
                  </a:cubicBezTo>
                  <a:cubicBezTo>
                    <a:pt x="3279711" y="858"/>
                    <a:pt x="3278485" y="491"/>
                    <a:pt x="3276768" y="613"/>
                  </a:cubicBezTo>
                  <a:cubicBezTo>
                    <a:pt x="3276400" y="613"/>
                    <a:pt x="3276033" y="613"/>
                    <a:pt x="3275665" y="613"/>
                  </a:cubicBezTo>
                  <a:cubicBezTo>
                    <a:pt x="3275297" y="613"/>
                    <a:pt x="3274929" y="613"/>
                    <a:pt x="3274438" y="736"/>
                  </a:cubicBezTo>
                  <a:cubicBezTo>
                    <a:pt x="3274070" y="736"/>
                    <a:pt x="3273580" y="858"/>
                    <a:pt x="3273212" y="981"/>
                  </a:cubicBezTo>
                  <a:cubicBezTo>
                    <a:pt x="3272844" y="981"/>
                    <a:pt x="3272354" y="1226"/>
                    <a:pt x="3271986" y="1349"/>
                  </a:cubicBezTo>
                  <a:moveTo>
                    <a:pt x="2090578" y="368500"/>
                  </a:moveTo>
                  <a:cubicBezTo>
                    <a:pt x="2090578" y="368500"/>
                    <a:pt x="2089965" y="368745"/>
                    <a:pt x="2089597" y="368868"/>
                  </a:cubicBezTo>
                  <a:cubicBezTo>
                    <a:pt x="2089230" y="368991"/>
                    <a:pt x="2088862" y="369113"/>
                    <a:pt x="2088494" y="369236"/>
                  </a:cubicBezTo>
                  <a:cubicBezTo>
                    <a:pt x="2088126" y="369358"/>
                    <a:pt x="2087758" y="369604"/>
                    <a:pt x="2087390" y="369726"/>
                  </a:cubicBezTo>
                  <a:cubicBezTo>
                    <a:pt x="2087022" y="369972"/>
                    <a:pt x="2086654" y="370094"/>
                    <a:pt x="2086286" y="370340"/>
                  </a:cubicBezTo>
                  <a:cubicBezTo>
                    <a:pt x="2084570" y="371198"/>
                    <a:pt x="2082975" y="372302"/>
                    <a:pt x="2081381" y="373528"/>
                  </a:cubicBezTo>
                  <a:cubicBezTo>
                    <a:pt x="2079787" y="374754"/>
                    <a:pt x="2078438" y="375980"/>
                    <a:pt x="2077089" y="377329"/>
                  </a:cubicBezTo>
                  <a:cubicBezTo>
                    <a:pt x="2075863" y="378678"/>
                    <a:pt x="2074759" y="380027"/>
                    <a:pt x="2074024" y="381253"/>
                  </a:cubicBezTo>
                  <a:cubicBezTo>
                    <a:pt x="2073165" y="382480"/>
                    <a:pt x="2072675" y="383706"/>
                    <a:pt x="2072429" y="384810"/>
                  </a:cubicBezTo>
                  <a:cubicBezTo>
                    <a:pt x="2072307" y="385668"/>
                    <a:pt x="2072429" y="386281"/>
                    <a:pt x="2072552" y="386894"/>
                  </a:cubicBezTo>
                  <a:cubicBezTo>
                    <a:pt x="2072797" y="387385"/>
                    <a:pt x="2073165" y="387875"/>
                    <a:pt x="2073778" y="388121"/>
                  </a:cubicBezTo>
                  <a:cubicBezTo>
                    <a:pt x="2074391" y="388366"/>
                    <a:pt x="2075127" y="388489"/>
                    <a:pt x="2075986" y="388489"/>
                  </a:cubicBezTo>
                  <a:cubicBezTo>
                    <a:pt x="2076844" y="388489"/>
                    <a:pt x="2077825" y="388243"/>
                    <a:pt x="2078929" y="387998"/>
                  </a:cubicBezTo>
                  <a:cubicBezTo>
                    <a:pt x="2079297" y="387998"/>
                    <a:pt x="2079665" y="387753"/>
                    <a:pt x="2079910" y="387630"/>
                  </a:cubicBezTo>
                  <a:cubicBezTo>
                    <a:pt x="2080155" y="387508"/>
                    <a:pt x="2080646" y="387385"/>
                    <a:pt x="2081013" y="387140"/>
                  </a:cubicBezTo>
                  <a:cubicBezTo>
                    <a:pt x="2081381" y="387017"/>
                    <a:pt x="2081749" y="386772"/>
                    <a:pt x="2082117" y="386649"/>
                  </a:cubicBezTo>
                  <a:cubicBezTo>
                    <a:pt x="2082485" y="386404"/>
                    <a:pt x="2082853" y="386281"/>
                    <a:pt x="2083343" y="386036"/>
                  </a:cubicBezTo>
                  <a:cubicBezTo>
                    <a:pt x="2085060" y="385178"/>
                    <a:pt x="2086654" y="384074"/>
                    <a:pt x="2088249" y="382848"/>
                  </a:cubicBezTo>
                  <a:cubicBezTo>
                    <a:pt x="2089843" y="381621"/>
                    <a:pt x="2091192" y="380395"/>
                    <a:pt x="2092418" y="379046"/>
                  </a:cubicBezTo>
                  <a:cubicBezTo>
                    <a:pt x="2093644" y="377697"/>
                    <a:pt x="2094748" y="376348"/>
                    <a:pt x="2095484" y="375122"/>
                  </a:cubicBezTo>
                  <a:cubicBezTo>
                    <a:pt x="2096219" y="373896"/>
                    <a:pt x="2096832" y="372669"/>
                    <a:pt x="2096955" y="371566"/>
                  </a:cubicBezTo>
                  <a:cubicBezTo>
                    <a:pt x="2097078" y="370707"/>
                    <a:pt x="2096955" y="369972"/>
                    <a:pt x="2096832" y="369481"/>
                  </a:cubicBezTo>
                  <a:cubicBezTo>
                    <a:pt x="2096587" y="368991"/>
                    <a:pt x="2096219" y="368500"/>
                    <a:pt x="2095606" y="368255"/>
                  </a:cubicBezTo>
                  <a:cubicBezTo>
                    <a:pt x="2094993" y="368010"/>
                    <a:pt x="2094257" y="367887"/>
                    <a:pt x="2093399" y="367887"/>
                  </a:cubicBezTo>
                  <a:cubicBezTo>
                    <a:pt x="2092540" y="367887"/>
                    <a:pt x="2091560" y="368132"/>
                    <a:pt x="2090456" y="368500"/>
                  </a:cubicBezTo>
                  <a:moveTo>
                    <a:pt x="3318585" y="736"/>
                  </a:moveTo>
                  <a:cubicBezTo>
                    <a:pt x="3317113" y="1226"/>
                    <a:pt x="3315642" y="1717"/>
                    <a:pt x="3314170" y="2453"/>
                  </a:cubicBezTo>
                  <a:cubicBezTo>
                    <a:pt x="3312699" y="3188"/>
                    <a:pt x="3311227" y="4047"/>
                    <a:pt x="3309756" y="4905"/>
                  </a:cubicBezTo>
                  <a:cubicBezTo>
                    <a:pt x="3308284" y="5886"/>
                    <a:pt x="3306935" y="6867"/>
                    <a:pt x="3305586" y="7971"/>
                  </a:cubicBezTo>
                  <a:cubicBezTo>
                    <a:pt x="3304237" y="9075"/>
                    <a:pt x="3303011" y="10178"/>
                    <a:pt x="3301907" y="11404"/>
                  </a:cubicBezTo>
                  <a:cubicBezTo>
                    <a:pt x="3300436" y="12999"/>
                    <a:pt x="3299332" y="14593"/>
                    <a:pt x="3298719" y="15942"/>
                  </a:cubicBezTo>
                  <a:cubicBezTo>
                    <a:pt x="3297983" y="17291"/>
                    <a:pt x="3297738" y="18640"/>
                    <a:pt x="3297861" y="19621"/>
                  </a:cubicBezTo>
                  <a:cubicBezTo>
                    <a:pt x="3297861" y="20724"/>
                    <a:pt x="3298351" y="21583"/>
                    <a:pt x="3299209" y="22196"/>
                  </a:cubicBezTo>
                  <a:cubicBezTo>
                    <a:pt x="3300068" y="22809"/>
                    <a:pt x="3301294" y="23177"/>
                    <a:pt x="3302888" y="23177"/>
                  </a:cubicBezTo>
                  <a:cubicBezTo>
                    <a:pt x="3303256" y="23177"/>
                    <a:pt x="3303624" y="23177"/>
                    <a:pt x="3304115" y="23177"/>
                  </a:cubicBezTo>
                  <a:cubicBezTo>
                    <a:pt x="3304483" y="23177"/>
                    <a:pt x="3304973" y="23177"/>
                    <a:pt x="3305341" y="23054"/>
                  </a:cubicBezTo>
                  <a:cubicBezTo>
                    <a:pt x="3305709" y="22932"/>
                    <a:pt x="3306199" y="22932"/>
                    <a:pt x="3306690" y="22809"/>
                  </a:cubicBezTo>
                  <a:cubicBezTo>
                    <a:pt x="3307180" y="22686"/>
                    <a:pt x="3307671" y="22564"/>
                    <a:pt x="3308039" y="22441"/>
                  </a:cubicBezTo>
                  <a:cubicBezTo>
                    <a:pt x="3309510" y="21951"/>
                    <a:pt x="3310982" y="21460"/>
                    <a:pt x="3312453" y="20724"/>
                  </a:cubicBezTo>
                  <a:cubicBezTo>
                    <a:pt x="3313925" y="19989"/>
                    <a:pt x="3315519" y="19130"/>
                    <a:pt x="3316868" y="18272"/>
                  </a:cubicBezTo>
                  <a:cubicBezTo>
                    <a:pt x="3318340" y="17291"/>
                    <a:pt x="3319811" y="16310"/>
                    <a:pt x="3321160" y="15206"/>
                  </a:cubicBezTo>
                  <a:cubicBezTo>
                    <a:pt x="3322509" y="14102"/>
                    <a:pt x="3323735" y="12876"/>
                    <a:pt x="3324839" y="11772"/>
                  </a:cubicBezTo>
                  <a:cubicBezTo>
                    <a:pt x="3326311" y="10178"/>
                    <a:pt x="3327291" y="8584"/>
                    <a:pt x="3328027" y="7235"/>
                  </a:cubicBezTo>
                  <a:cubicBezTo>
                    <a:pt x="3328641" y="5886"/>
                    <a:pt x="3329008" y="4537"/>
                    <a:pt x="3328886" y="3556"/>
                  </a:cubicBezTo>
                  <a:cubicBezTo>
                    <a:pt x="3328763" y="2575"/>
                    <a:pt x="3328273" y="1594"/>
                    <a:pt x="3327537" y="981"/>
                  </a:cubicBezTo>
                  <a:cubicBezTo>
                    <a:pt x="3326678" y="368"/>
                    <a:pt x="3325452" y="0"/>
                    <a:pt x="3323858" y="0"/>
                  </a:cubicBezTo>
                  <a:cubicBezTo>
                    <a:pt x="3323490" y="0"/>
                    <a:pt x="3322999" y="0"/>
                    <a:pt x="3322631" y="0"/>
                  </a:cubicBezTo>
                  <a:cubicBezTo>
                    <a:pt x="3322264" y="0"/>
                    <a:pt x="3321773" y="0"/>
                    <a:pt x="3321283" y="123"/>
                  </a:cubicBezTo>
                  <a:cubicBezTo>
                    <a:pt x="3320792" y="123"/>
                    <a:pt x="3320424" y="245"/>
                    <a:pt x="3319934" y="368"/>
                  </a:cubicBezTo>
                  <a:cubicBezTo>
                    <a:pt x="3319443" y="368"/>
                    <a:pt x="3318953" y="613"/>
                    <a:pt x="3318462" y="736"/>
                  </a:cubicBezTo>
                  <a:moveTo>
                    <a:pt x="2041527" y="395478"/>
                  </a:moveTo>
                  <a:cubicBezTo>
                    <a:pt x="2041527" y="395478"/>
                    <a:pt x="2040791" y="395724"/>
                    <a:pt x="2040423" y="395846"/>
                  </a:cubicBezTo>
                  <a:cubicBezTo>
                    <a:pt x="2040055" y="395969"/>
                    <a:pt x="2039687" y="396092"/>
                    <a:pt x="2039319" y="396337"/>
                  </a:cubicBezTo>
                  <a:cubicBezTo>
                    <a:pt x="2038952" y="396582"/>
                    <a:pt x="2038584" y="396705"/>
                    <a:pt x="2038093" y="396950"/>
                  </a:cubicBezTo>
                  <a:cubicBezTo>
                    <a:pt x="2037725" y="397195"/>
                    <a:pt x="2037235" y="397318"/>
                    <a:pt x="2036867" y="397563"/>
                  </a:cubicBezTo>
                  <a:cubicBezTo>
                    <a:pt x="2035150" y="398544"/>
                    <a:pt x="2033556" y="399648"/>
                    <a:pt x="2031962" y="400874"/>
                  </a:cubicBezTo>
                  <a:cubicBezTo>
                    <a:pt x="2030490" y="402100"/>
                    <a:pt x="2029019" y="403327"/>
                    <a:pt x="2027792" y="404676"/>
                  </a:cubicBezTo>
                  <a:cubicBezTo>
                    <a:pt x="2026566" y="406024"/>
                    <a:pt x="2025585" y="407251"/>
                    <a:pt x="2024849" y="408600"/>
                  </a:cubicBezTo>
                  <a:cubicBezTo>
                    <a:pt x="2024114" y="409826"/>
                    <a:pt x="2023623" y="411052"/>
                    <a:pt x="2023378" y="412156"/>
                  </a:cubicBezTo>
                  <a:cubicBezTo>
                    <a:pt x="2023378" y="412892"/>
                    <a:pt x="2023378" y="413628"/>
                    <a:pt x="2023623" y="414118"/>
                  </a:cubicBezTo>
                  <a:cubicBezTo>
                    <a:pt x="2023868" y="414608"/>
                    <a:pt x="2024236" y="414976"/>
                    <a:pt x="2024849" y="415222"/>
                  </a:cubicBezTo>
                  <a:cubicBezTo>
                    <a:pt x="2025463" y="415467"/>
                    <a:pt x="2026076" y="415590"/>
                    <a:pt x="2026934" y="415467"/>
                  </a:cubicBezTo>
                  <a:cubicBezTo>
                    <a:pt x="2027792" y="415467"/>
                    <a:pt x="2028773" y="415222"/>
                    <a:pt x="2029754" y="414976"/>
                  </a:cubicBezTo>
                  <a:cubicBezTo>
                    <a:pt x="2030122" y="414976"/>
                    <a:pt x="2030490" y="414731"/>
                    <a:pt x="2030858" y="414608"/>
                  </a:cubicBezTo>
                  <a:cubicBezTo>
                    <a:pt x="2031226" y="414486"/>
                    <a:pt x="2031594" y="414363"/>
                    <a:pt x="2031962" y="414118"/>
                  </a:cubicBezTo>
                  <a:cubicBezTo>
                    <a:pt x="2032330" y="413995"/>
                    <a:pt x="2032820" y="413750"/>
                    <a:pt x="2033188" y="413505"/>
                  </a:cubicBezTo>
                  <a:cubicBezTo>
                    <a:pt x="2033556" y="413260"/>
                    <a:pt x="2034047" y="413137"/>
                    <a:pt x="2034414" y="412892"/>
                  </a:cubicBezTo>
                  <a:cubicBezTo>
                    <a:pt x="2036131" y="411911"/>
                    <a:pt x="2037725" y="410807"/>
                    <a:pt x="2039319" y="409581"/>
                  </a:cubicBezTo>
                  <a:cubicBezTo>
                    <a:pt x="2040791" y="408354"/>
                    <a:pt x="2042263" y="407128"/>
                    <a:pt x="2043489" y="405779"/>
                  </a:cubicBezTo>
                  <a:cubicBezTo>
                    <a:pt x="2044715" y="404430"/>
                    <a:pt x="2045696" y="403204"/>
                    <a:pt x="2046432" y="401855"/>
                  </a:cubicBezTo>
                  <a:cubicBezTo>
                    <a:pt x="2047168" y="400629"/>
                    <a:pt x="2047658" y="399403"/>
                    <a:pt x="2047781" y="398299"/>
                  </a:cubicBezTo>
                  <a:cubicBezTo>
                    <a:pt x="2047781" y="397563"/>
                    <a:pt x="2047781" y="396827"/>
                    <a:pt x="2047536" y="396337"/>
                  </a:cubicBezTo>
                  <a:cubicBezTo>
                    <a:pt x="2047290" y="395846"/>
                    <a:pt x="2046800" y="395478"/>
                    <a:pt x="2046309" y="395233"/>
                  </a:cubicBezTo>
                  <a:cubicBezTo>
                    <a:pt x="2045819" y="394988"/>
                    <a:pt x="2045083" y="394865"/>
                    <a:pt x="2044225" y="394988"/>
                  </a:cubicBezTo>
                  <a:cubicBezTo>
                    <a:pt x="2043366" y="394988"/>
                    <a:pt x="2042385" y="395233"/>
                    <a:pt x="2041404" y="395478"/>
                  </a:cubicBezTo>
                  <a:moveTo>
                    <a:pt x="3364448" y="1594"/>
                  </a:moveTo>
                  <a:cubicBezTo>
                    <a:pt x="3363099" y="2085"/>
                    <a:pt x="3361628" y="2575"/>
                    <a:pt x="3360156" y="3311"/>
                  </a:cubicBezTo>
                  <a:cubicBezTo>
                    <a:pt x="3358684" y="4047"/>
                    <a:pt x="3357213" y="4783"/>
                    <a:pt x="3355741" y="5764"/>
                  </a:cubicBezTo>
                  <a:cubicBezTo>
                    <a:pt x="3354270" y="6745"/>
                    <a:pt x="3352921" y="7603"/>
                    <a:pt x="3351572" y="8707"/>
                  </a:cubicBezTo>
                  <a:cubicBezTo>
                    <a:pt x="3350223" y="9810"/>
                    <a:pt x="3348997" y="10914"/>
                    <a:pt x="3347893" y="12140"/>
                  </a:cubicBezTo>
                  <a:cubicBezTo>
                    <a:pt x="3346422" y="13734"/>
                    <a:pt x="3345195" y="15329"/>
                    <a:pt x="3344459" y="16800"/>
                  </a:cubicBezTo>
                  <a:cubicBezTo>
                    <a:pt x="3343724" y="18272"/>
                    <a:pt x="3343356" y="19498"/>
                    <a:pt x="3343356" y="20602"/>
                  </a:cubicBezTo>
                  <a:cubicBezTo>
                    <a:pt x="3343356" y="21705"/>
                    <a:pt x="3343846" y="22564"/>
                    <a:pt x="3344582" y="23300"/>
                  </a:cubicBezTo>
                  <a:cubicBezTo>
                    <a:pt x="3345441" y="23913"/>
                    <a:pt x="3346544" y="24281"/>
                    <a:pt x="3348138" y="24403"/>
                  </a:cubicBezTo>
                  <a:cubicBezTo>
                    <a:pt x="3348506" y="24403"/>
                    <a:pt x="3348997" y="24403"/>
                    <a:pt x="3349487" y="24403"/>
                  </a:cubicBezTo>
                  <a:cubicBezTo>
                    <a:pt x="3349978" y="24403"/>
                    <a:pt x="3350346" y="24403"/>
                    <a:pt x="3350836" y="24281"/>
                  </a:cubicBezTo>
                  <a:cubicBezTo>
                    <a:pt x="3351327" y="24158"/>
                    <a:pt x="3351817" y="24158"/>
                    <a:pt x="3352308" y="24035"/>
                  </a:cubicBezTo>
                  <a:cubicBezTo>
                    <a:pt x="3352798" y="24035"/>
                    <a:pt x="3353289" y="23790"/>
                    <a:pt x="3353779" y="23667"/>
                  </a:cubicBezTo>
                  <a:cubicBezTo>
                    <a:pt x="3355251" y="23300"/>
                    <a:pt x="3356722" y="22686"/>
                    <a:pt x="3358194" y="21951"/>
                  </a:cubicBezTo>
                  <a:cubicBezTo>
                    <a:pt x="3359666" y="21215"/>
                    <a:pt x="3361137" y="20479"/>
                    <a:pt x="3362609" y="19498"/>
                  </a:cubicBezTo>
                  <a:cubicBezTo>
                    <a:pt x="3364080" y="18517"/>
                    <a:pt x="3365429" y="17536"/>
                    <a:pt x="3366778" y="16555"/>
                  </a:cubicBezTo>
                  <a:cubicBezTo>
                    <a:pt x="3368127" y="15451"/>
                    <a:pt x="3369353" y="14348"/>
                    <a:pt x="3370457" y="13121"/>
                  </a:cubicBezTo>
                  <a:cubicBezTo>
                    <a:pt x="3371929" y="11527"/>
                    <a:pt x="3373155" y="9933"/>
                    <a:pt x="3373891" y="8461"/>
                  </a:cubicBezTo>
                  <a:cubicBezTo>
                    <a:pt x="3374626" y="6990"/>
                    <a:pt x="3374994" y="5764"/>
                    <a:pt x="3374994" y="4660"/>
                  </a:cubicBezTo>
                  <a:cubicBezTo>
                    <a:pt x="3374994" y="3556"/>
                    <a:pt x="3374504" y="2698"/>
                    <a:pt x="3373768" y="1962"/>
                  </a:cubicBezTo>
                  <a:cubicBezTo>
                    <a:pt x="3373032" y="1226"/>
                    <a:pt x="3371806" y="981"/>
                    <a:pt x="3370212" y="858"/>
                  </a:cubicBezTo>
                  <a:cubicBezTo>
                    <a:pt x="3369844" y="858"/>
                    <a:pt x="3369353" y="858"/>
                    <a:pt x="3368863" y="858"/>
                  </a:cubicBezTo>
                  <a:cubicBezTo>
                    <a:pt x="3368372" y="858"/>
                    <a:pt x="3368004" y="858"/>
                    <a:pt x="3367514" y="981"/>
                  </a:cubicBezTo>
                  <a:cubicBezTo>
                    <a:pt x="3367023" y="981"/>
                    <a:pt x="3366533" y="1104"/>
                    <a:pt x="3366042" y="1226"/>
                  </a:cubicBezTo>
                  <a:cubicBezTo>
                    <a:pt x="3365552" y="1226"/>
                    <a:pt x="3365061" y="1472"/>
                    <a:pt x="3364571" y="1594"/>
                  </a:cubicBezTo>
                  <a:moveTo>
                    <a:pt x="1992843" y="423193"/>
                  </a:moveTo>
                  <a:cubicBezTo>
                    <a:pt x="1992843" y="423193"/>
                    <a:pt x="1992107" y="423438"/>
                    <a:pt x="1991617" y="423560"/>
                  </a:cubicBezTo>
                  <a:cubicBezTo>
                    <a:pt x="1991249" y="423683"/>
                    <a:pt x="1990759" y="423928"/>
                    <a:pt x="1990391" y="424051"/>
                  </a:cubicBezTo>
                  <a:cubicBezTo>
                    <a:pt x="1990023" y="424296"/>
                    <a:pt x="1989532" y="424419"/>
                    <a:pt x="1989042" y="424664"/>
                  </a:cubicBezTo>
                  <a:cubicBezTo>
                    <a:pt x="1988551" y="424909"/>
                    <a:pt x="1988183" y="425155"/>
                    <a:pt x="1987693" y="425400"/>
                  </a:cubicBezTo>
                  <a:cubicBezTo>
                    <a:pt x="1985976" y="426381"/>
                    <a:pt x="1984382" y="427485"/>
                    <a:pt x="1982910" y="428711"/>
                  </a:cubicBezTo>
                  <a:cubicBezTo>
                    <a:pt x="1981439" y="429937"/>
                    <a:pt x="1980090" y="431286"/>
                    <a:pt x="1978864" y="432512"/>
                  </a:cubicBezTo>
                  <a:cubicBezTo>
                    <a:pt x="1977637" y="433861"/>
                    <a:pt x="1976656" y="435088"/>
                    <a:pt x="1975920" y="436437"/>
                  </a:cubicBezTo>
                  <a:cubicBezTo>
                    <a:pt x="1975185" y="437663"/>
                    <a:pt x="1974694" y="438889"/>
                    <a:pt x="1974571" y="439870"/>
                  </a:cubicBezTo>
                  <a:cubicBezTo>
                    <a:pt x="1974571" y="440606"/>
                    <a:pt x="1974571" y="441219"/>
                    <a:pt x="1974817" y="441710"/>
                  </a:cubicBezTo>
                  <a:cubicBezTo>
                    <a:pt x="1975062" y="442200"/>
                    <a:pt x="1975430" y="442568"/>
                    <a:pt x="1976043" y="442813"/>
                  </a:cubicBezTo>
                  <a:cubicBezTo>
                    <a:pt x="1976656" y="443058"/>
                    <a:pt x="1977269" y="443181"/>
                    <a:pt x="1978128" y="443058"/>
                  </a:cubicBezTo>
                  <a:cubicBezTo>
                    <a:pt x="1978986" y="442936"/>
                    <a:pt x="1979845" y="442813"/>
                    <a:pt x="1980826" y="442568"/>
                  </a:cubicBezTo>
                  <a:cubicBezTo>
                    <a:pt x="1981193" y="442568"/>
                    <a:pt x="1981561" y="442323"/>
                    <a:pt x="1982052" y="442200"/>
                  </a:cubicBezTo>
                  <a:cubicBezTo>
                    <a:pt x="1982420" y="442077"/>
                    <a:pt x="1982910" y="441832"/>
                    <a:pt x="1983278" y="441710"/>
                  </a:cubicBezTo>
                  <a:cubicBezTo>
                    <a:pt x="1983646" y="441587"/>
                    <a:pt x="1984136" y="441342"/>
                    <a:pt x="1984627" y="441096"/>
                  </a:cubicBezTo>
                  <a:cubicBezTo>
                    <a:pt x="1985118" y="440851"/>
                    <a:pt x="1985485" y="440606"/>
                    <a:pt x="1985976" y="440361"/>
                  </a:cubicBezTo>
                  <a:cubicBezTo>
                    <a:pt x="1987693" y="439380"/>
                    <a:pt x="1989287" y="438276"/>
                    <a:pt x="1990759" y="437050"/>
                  </a:cubicBezTo>
                  <a:cubicBezTo>
                    <a:pt x="1992230" y="435823"/>
                    <a:pt x="1993701" y="434474"/>
                    <a:pt x="1994805" y="433248"/>
                  </a:cubicBezTo>
                  <a:cubicBezTo>
                    <a:pt x="1996031" y="431899"/>
                    <a:pt x="1997013" y="430673"/>
                    <a:pt x="1997748" y="429324"/>
                  </a:cubicBezTo>
                  <a:cubicBezTo>
                    <a:pt x="1998484" y="428098"/>
                    <a:pt x="1998975" y="426871"/>
                    <a:pt x="1998975" y="425890"/>
                  </a:cubicBezTo>
                  <a:cubicBezTo>
                    <a:pt x="1998975" y="425155"/>
                    <a:pt x="1998975" y="424541"/>
                    <a:pt x="1998729" y="424051"/>
                  </a:cubicBezTo>
                  <a:cubicBezTo>
                    <a:pt x="1998484" y="423560"/>
                    <a:pt x="1997994" y="423193"/>
                    <a:pt x="1997503" y="422947"/>
                  </a:cubicBezTo>
                  <a:cubicBezTo>
                    <a:pt x="1997013" y="422702"/>
                    <a:pt x="1996277" y="422579"/>
                    <a:pt x="1995418" y="422702"/>
                  </a:cubicBezTo>
                  <a:cubicBezTo>
                    <a:pt x="1994560" y="422825"/>
                    <a:pt x="1993701" y="422947"/>
                    <a:pt x="1992720" y="423193"/>
                  </a:cubicBezTo>
                  <a:moveTo>
                    <a:pt x="3409453" y="3924"/>
                  </a:moveTo>
                  <a:cubicBezTo>
                    <a:pt x="3408104" y="4292"/>
                    <a:pt x="3406632" y="4905"/>
                    <a:pt x="3405161" y="5518"/>
                  </a:cubicBezTo>
                  <a:cubicBezTo>
                    <a:pt x="3403689" y="6131"/>
                    <a:pt x="3402218" y="6990"/>
                    <a:pt x="3400869" y="7848"/>
                  </a:cubicBezTo>
                  <a:cubicBezTo>
                    <a:pt x="3399397" y="8707"/>
                    <a:pt x="3398049" y="9688"/>
                    <a:pt x="3396822" y="10791"/>
                  </a:cubicBezTo>
                  <a:cubicBezTo>
                    <a:pt x="3395473" y="11895"/>
                    <a:pt x="3394247" y="12999"/>
                    <a:pt x="3393143" y="14102"/>
                  </a:cubicBezTo>
                  <a:cubicBezTo>
                    <a:pt x="3391549" y="15697"/>
                    <a:pt x="3390445" y="17291"/>
                    <a:pt x="3389587" y="18762"/>
                  </a:cubicBezTo>
                  <a:cubicBezTo>
                    <a:pt x="3388851" y="20234"/>
                    <a:pt x="3388361" y="21583"/>
                    <a:pt x="3388361" y="22686"/>
                  </a:cubicBezTo>
                  <a:cubicBezTo>
                    <a:pt x="3388361" y="23790"/>
                    <a:pt x="3388729" y="24771"/>
                    <a:pt x="3389464" y="25507"/>
                  </a:cubicBezTo>
                  <a:cubicBezTo>
                    <a:pt x="3390200" y="26243"/>
                    <a:pt x="3391304" y="26611"/>
                    <a:pt x="3392898" y="26733"/>
                  </a:cubicBezTo>
                  <a:cubicBezTo>
                    <a:pt x="3393389" y="26733"/>
                    <a:pt x="3393879" y="26733"/>
                    <a:pt x="3394369" y="26733"/>
                  </a:cubicBezTo>
                  <a:cubicBezTo>
                    <a:pt x="3394860" y="26733"/>
                    <a:pt x="3395351" y="26733"/>
                    <a:pt x="3395841" y="26611"/>
                  </a:cubicBezTo>
                  <a:cubicBezTo>
                    <a:pt x="3396332" y="26488"/>
                    <a:pt x="3396945" y="26488"/>
                    <a:pt x="3397435" y="26365"/>
                  </a:cubicBezTo>
                  <a:cubicBezTo>
                    <a:pt x="3397926" y="26243"/>
                    <a:pt x="3398539" y="26120"/>
                    <a:pt x="3399152" y="25875"/>
                  </a:cubicBezTo>
                  <a:cubicBezTo>
                    <a:pt x="3400501" y="25507"/>
                    <a:pt x="3401972" y="24894"/>
                    <a:pt x="3403444" y="24281"/>
                  </a:cubicBezTo>
                  <a:cubicBezTo>
                    <a:pt x="3404916" y="23667"/>
                    <a:pt x="3406387" y="22809"/>
                    <a:pt x="3407736" y="21951"/>
                  </a:cubicBezTo>
                  <a:cubicBezTo>
                    <a:pt x="3409207" y="21092"/>
                    <a:pt x="3410557" y="20111"/>
                    <a:pt x="3411905" y="19130"/>
                  </a:cubicBezTo>
                  <a:cubicBezTo>
                    <a:pt x="3413254" y="18149"/>
                    <a:pt x="3414481" y="16923"/>
                    <a:pt x="3415584" y="15819"/>
                  </a:cubicBezTo>
                  <a:cubicBezTo>
                    <a:pt x="3417179" y="14225"/>
                    <a:pt x="3418282" y="12631"/>
                    <a:pt x="3419140" y="11159"/>
                  </a:cubicBezTo>
                  <a:cubicBezTo>
                    <a:pt x="3419877" y="9688"/>
                    <a:pt x="3420367" y="8339"/>
                    <a:pt x="3420367" y="7235"/>
                  </a:cubicBezTo>
                  <a:cubicBezTo>
                    <a:pt x="3420367" y="6131"/>
                    <a:pt x="3419999" y="5150"/>
                    <a:pt x="3419263" y="4415"/>
                  </a:cubicBezTo>
                  <a:cubicBezTo>
                    <a:pt x="3418527" y="3679"/>
                    <a:pt x="3417301" y="3311"/>
                    <a:pt x="3415830" y="3188"/>
                  </a:cubicBezTo>
                  <a:cubicBezTo>
                    <a:pt x="3415339" y="3188"/>
                    <a:pt x="3414971" y="3188"/>
                    <a:pt x="3414481" y="3188"/>
                  </a:cubicBezTo>
                  <a:cubicBezTo>
                    <a:pt x="3413990" y="3188"/>
                    <a:pt x="3413500" y="3188"/>
                    <a:pt x="3413009" y="3311"/>
                  </a:cubicBezTo>
                  <a:cubicBezTo>
                    <a:pt x="3412519" y="3311"/>
                    <a:pt x="3411905" y="3434"/>
                    <a:pt x="3411415" y="3556"/>
                  </a:cubicBezTo>
                  <a:cubicBezTo>
                    <a:pt x="3410924" y="3679"/>
                    <a:pt x="3410311" y="3802"/>
                    <a:pt x="3409698" y="4047"/>
                  </a:cubicBezTo>
                  <a:moveTo>
                    <a:pt x="1944282" y="451765"/>
                  </a:moveTo>
                  <a:cubicBezTo>
                    <a:pt x="1944282" y="451765"/>
                    <a:pt x="1943424" y="452010"/>
                    <a:pt x="1943056" y="452133"/>
                  </a:cubicBezTo>
                  <a:cubicBezTo>
                    <a:pt x="1942688" y="452256"/>
                    <a:pt x="1942197" y="452501"/>
                    <a:pt x="1941707" y="452746"/>
                  </a:cubicBezTo>
                  <a:cubicBezTo>
                    <a:pt x="1941216" y="452991"/>
                    <a:pt x="1940848" y="453237"/>
                    <a:pt x="1940358" y="453482"/>
                  </a:cubicBezTo>
                  <a:cubicBezTo>
                    <a:pt x="1939867" y="453727"/>
                    <a:pt x="1939377" y="453972"/>
                    <a:pt x="1938886" y="454340"/>
                  </a:cubicBezTo>
                  <a:cubicBezTo>
                    <a:pt x="1937170" y="455321"/>
                    <a:pt x="1935575" y="456548"/>
                    <a:pt x="1934104" y="457774"/>
                  </a:cubicBezTo>
                  <a:cubicBezTo>
                    <a:pt x="1932632" y="459000"/>
                    <a:pt x="1931283" y="460349"/>
                    <a:pt x="1930057" y="461575"/>
                  </a:cubicBezTo>
                  <a:cubicBezTo>
                    <a:pt x="1928953" y="462924"/>
                    <a:pt x="1927972" y="464151"/>
                    <a:pt x="1927237" y="465377"/>
                  </a:cubicBezTo>
                  <a:cubicBezTo>
                    <a:pt x="1926501" y="466603"/>
                    <a:pt x="1926133" y="467830"/>
                    <a:pt x="1926010" y="468811"/>
                  </a:cubicBezTo>
                  <a:cubicBezTo>
                    <a:pt x="1926010" y="469546"/>
                    <a:pt x="1926010" y="470037"/>
                    <a:pt x="1926378" y="470527"/>
                  </a:cubicBezTo>
                  <a:cubicBezTo>
                    <a:pt x="1926746" y="471018"/>
                    <a:pt x="1927114" y="471263"/>
                    <a:pt x="1927605" y="471508"/>
                  </a:cubicBezTo>
                  <a:cubicBezTo>
                    <a:pt x="1928095" y="471754"/>
                    <a:pt x="1928831" y="471754"/>
                    <a:pt x="1929567" y="471754"/>
                  </a:cubicBezTo>
                  <a:cubicBezTo>
                    <a:pt x="1930302" y="471754"/>
                    <a:pt x="1931283" y="471508"/>
                    <a:pt x="1932264" y="471263"/>
                  </a:cubicBezTo>
                  <a:cubicBezTo>
                    <a:pt x="1932632" y="471263"/>
                    <a:pt x="1933123" y="471018"/>
                    <a:pt x="1933491" y="470895"/>
                  </a:cubicBezTo>
                  <a:cubicBezTo>
                    <a:pt x="1933859" y="470773"/>
                    <a:pt x="1934349" y="470527"/>
                    <a:pt x="1934840" y="470282"/>
                  </a:cubicBezTo>
                  <a:cubicBezTo>
                    <a:pt x="1935330" y="470037"/>
                    <a:pt x="1935698" y="469792"/>
                    <a:pt x="1936188" y="469546"/>
                  </a:cubicBezTo>
                  <a:cubicBezTo>
                    <a:pt x="1936679" y="469301"/>
                    <a:pt x="1937170" y="469056"/>
                    <a:pt x="1937660" y="468688"/>
                  </a:cubicBezTo>
                  <a:cubicBezTo>
                    <a:pt x="1939377" y="467707"/>
                    <a:pt x="1940971" y="466481"/>
                    <a:pt x="1942443" y="465254"/>
                  </a:cubicBezTo>
                  <a:cubicBezTo>
                    <a:pt x="1943914" y="464028"/>
                    <a:pt x="1945263" y="462679"/>
                    <a:pt x="1946489" y="461330"/>
                  </a:cubicBezTo>
                  <a:cubicBezTo>
                    <a:pt x="1947593" y="459981"/>
                    <a:pt x="1948574" y="458755"/>
                    <a:pt x="1949310" y="457406"/>
                  </a:cubicBezTo>
                  <a:cubicBezTo>
                    <a:pt x="1950046" y="456057"/>
                    <a:pt x="1950413" y="455076"/>
                    <a:pt x="1950413" y="453972"/>
                  </a:cubicBezTo>
                  <a:cubicBezTo>
                    <a:pt x="1950413" y="453237"/>
                    <a:pt x="1950413" y="452746"/>
                    <a:pt x="1950046" y="452256"/>
                  </a:cubicBezTo>
                  <a:cubicBezTo>
                    <a:pt x="1949678" y="451765"/>
                    <a:pt x="1949310" y="451520"/>
                    <a:pt x="1948819" y="451275"/>
                  </a:cubicBezTo>
                  <a:cubicBezTo>
                    <a:pt x="1948329" y="451029"/>
                    <a:pt x="1947593" y="451029"/>
                    <a:pt x="1946857" y="451029"/>
                  </a:cubicBezTo>
                  <a:cubicBezTo>
                    <a:pt x="1946122" y="451029"/>
                    <a:pt x="1945141" y="451275"/>
                    <a:pt x="1944159" y="451520"/>
                  </a:cubicBezTo>
                  <a:moveTo>
                    <a:pt x="3453722" y="7726"/>
                  </a:moveTo>
                  <a:cubicBezTo>
                    <a:pt x="3452373" y="8094"/>
                    <a:pt x="3451024" y="8707"/>
                    <a:pt x="3449552" y="9320"/>
                  </a:cubicBezTo>
                  <a:cubicBezTo>
                    <a:pt x="3448081" y="9933"/>
                    <a:pt x="3446732" y="10669"/>
                    <a:pt x="3445383" y="11527"/>
                  </a:cubicBezTo>
                  <a:cubicBezTo>
                    <a:pt x="3444034" y="12386"/>
                    <a:pt x="3442685" y="13367"/>
                    <a:pt x="3441337" y="14348"/>
                  </a:cubicBezTo>
                  <a:cubicBezTo>
                    <a:pt x="3439987" y="15329"/>
                    <a:pt x="3438761" y="16432"/>
                    <a:pt x="3437657" y="17536"/>
                  </a:cubicBezTo>
                  <a:cubicBezTo>
                    <a:pt x="3436063" y="19130"/>
                    <a:pt x="3434715" y="20724"/>
                    <a:pt x="3433856" y="22318"/>
                  </a:cubicBezTo>
                  <a:cubicBezTo>
                    <a:pt x="3432998" y="23913"/>
                    <a:pt x="3432507" y="25139"/>
                    <a:pt x="3432507" y="26365"/>
                  </a:cubicBezTo>
                  <a:cubicBezTo>
                    <a:pt x="3432507" y="27592"/>
                    <a:pt x="3432752" y="28573"/>
                    <a:pt x="3433488" y="29308"/>
                  </a:cubicBezTo>
                  <a:cubicBezTo>
                    <a:pt x="3434224" y="30044"/>
                    <a:pt x="3435327" y="30535"/>
                    <a:pt x="3436799" y="30780"/>
                  </a:cubicBezTo>
                  <a:cubicBezTo>
                    <a:pt x="3437290" y="30780"/>
                    <a:pt x="3437780" y="30780"/>
                    <a:pt x="3438271" y="30780"/>
                  </a:cubicBezTo>
                  <a:cubicBezTo>
                    <a:pt x="3438761" y="30780"/>
                    <a:pt x="3439252" y="30780"/>
                    <a:pt x="3439865" y="30657"/>
                  </a:cubicBezTo>
                  <a:cubicBezTo>
                    <a:pt x="3440355" y="30657"/>
                    <a:pt x="3440969" y="30535"/>
                    <a:pt x="3441582" y="30412"/>
                  </a:cubicBezTo>
                  <a:cubicBezTo>
                    <a:pt x="3442195" y="30289"/>
                    <a:pt x="3442808" y="30167"/>
                    <a:pt x="3443298" y="29921"/>
                  </a:cubicBezTo>
                  <a:cubicBezTo>
                    <a:pt x="3444647" y="29554"/>
                    <a:pt x="3446119" y="28940"/>
                    <a:pt x="3447468" y="28327"/>
                  </a:cubicBezTo>
                  <a:cubicBezTo>
                    <a:pt x="3448940" y="27714"/>
                    <a:pt x="3450288" y="26856"/>
                    <a:pt x="3451760" y="25997"/>
                  </a:cubicBezTo>
                  <a:cubicBezTo>
                    <a:pt x="3453232" y="25139"/>
                    <a:pt x="3454580" y="24158"/>
                    <a:pt x="3455929" y="23177"/>
                  </a:cubicBezTo>
                  <a:cubicBezTo>
                    <a:pt x="3457278" y="22196"/>
                    <a:pt x="3458505" y="21092"/>
                    <a:pt x="3459608" y="19866"/>
                  </a:cubicBezTo>
                  <a:cubicBezTo>
                    <a:pt x="3461202" y="18272"/>
                    <a:pt x="3462429" y="16678"/>
                    <a:pt x="3463287" y="15083"/>
                  </a:cubicBezTo>
                  <a:cubicBezTo>
                    <a:pt x="3464145" y="13489"/>
                    <a:pt x="3464636" y="12263"/>
                    <a:pt x="3464636" y="11037"/>
                  </a:cubicBezTo>
                  <a:cubicBezTo>
                    <a:pt x="3464636" y="9810"/>
                    <a:pt x="3464390" y="8829"/>
                    <a:pt x="3463655" y="8094"/>
                  </a:cubicBezTo>
                  <a:cubicBezTo>
                    <a:pt x="3462919" y="7358"/>
                    <a:pt x="3461815" y="6867"/>
                    <a:pt x="3460344" y="6745"/>
                  </a:cubicBezTo>
                  <a:cubicBezTo>
                    <a:pt x="3459853" y="6745"/>
                    <a:pt x="3459363" y="6745"/>
                    <a:pt x="3458872" y="6745"/>
                  </a:cubicBezTo>
                  <a:cubicBezTo>
                    <a:pt x="3458382" y="6745"/>
                    <a:pt x="3457769" y="6745"/>
                    <a:pt x="3457278" y="6867"/>
                  </a:cubicBezTo>
                  <a:cubicBezTo>
                    <a:pt x="3456665" y="6867"/>
                    <a:pt x="3456175" y="6990"/>
                    <a:pt x="3455561" y="7113"/>
                  </a:cubicBezTo>
                  <a:cubicBezTo>
                    <a:pt x="3454948" y="7235"/>
                    <a:pt x="3454335" y="7358"/>
                    <a:pt x="3453722" y="7603"/>
                  </a:cubicBezTo>
                  <a:moveTo>
                    <a:pt x="1895844" y="480951"/>
                  </a:moveTo>
                  <a:cubicBezTo>
                    <a:pt x="1895844" y="480951"/>
                    <a:pt x="1894985" y="481196"/>
                    <a:pt x="1894495" y="481441"/>
                  </a:cubicBezTo>
                  <a:cubicBezTo>
                    <a:pt x="1894004" y="481687"/>
                    <a:pt x="1893514" y="481809"/>
                    <a:pt x="1893146" y="482054"/>
                  </a:cubicBezTo>
                  <a:cubicBezTo>
                    <a:pt x="1892655" y="482300"/>
                    <a:pt x="1892165" y="482545"/>
                    <a:pt x="1891674" y="482790"/>
                  </a:cubicBezTo>
                  <a:cubicBezTo>
                    <a:pt x="1891184" y="483035"/>
                    <a:pt x="1890693" y="483403"/>
                    <a:pt x="1890203" y="483649"/>
                  </a:cubicBezTo>
                  <a:cubicBezTo>
                    <a:pt x="1888486" y="484630"/>
                    <a:pt x="1886892" y="485856"/>
                    <a:pt x="1885543" y="487082"/>
                  </a:cubicBezTo>
                  <a:cubicBezTo>
                    <a:pt x="1884071" y="488309"/>
                    <a:pt x="1882722" y="489657"/>
                    <a:pt x="1881619" y="490884"/>
                  </a:cubicBezTo>
                  <a:cubicBezTo>
                    <a:pt x="1880515" y="492233"/>
                    <a:pt x="1879657" y="493459"/>
                    <a:pt x="1878921" y="494685"/>
                  </a:cubicBezTo>
                  <a:cubicBezTo>
                    <a:pt x="1878185" y="495912"/>
                    <a:pt x="1877940" y="497015"/>
                    <a:pt x="1877940" y="497996"/>
                  </a:cubicBezTo>
                  <a:cubicBezTo>
                    <a:pt x="1877940" y="498609"/>
                    <a:pt x="1877940" y="499222"/>
                    <a:pt x="1878308" y="499713"/>
                  </a:cubicBezTo>
                  <a:cubicBezTo>
                    <a:pt x="1878676" y="500204"/>
                    <a:pt x="1879044" y="500449"/>
                    <a:pt x="1879534" y="500694"/>
                  </a:cubicBezTo>
                  <a:cubicBezTo>
                    <a:pt x="1880025" y="500939"/>
                    <a:pt x="1880760" y="500939"/>
                    <a:pt x="1881496" y="500939"/>
                  </a:cubicBezTo>
                  <a:cubicBezTo>
                    <a:pt x="1882232" y="500939"/>
                    <a:pt x="1883090" y="500694"/>
                    <a:pt x="1884071" y="500449"/>
                  </a:cubicBezTo>
                  <a:cubicBezTo>
                    <a:pt x="1884439" y="500326"/>
                    <a:pt x="1884930" y="500204"/>
                    <a:pt x="1885420" y="499958"/>
                  </a:cubicBezTo>
                  <a:cubicBezTo>
                    <a:pt x="1885911" y="499836"/>
                    <a:pt x="1886279" y="499590"/>
                    <a:pt x="1886769" y="499345"/>
                  </a:cubicBezTo>
                  <a:cubicBezTo>
                    <a:pt x="1887260" y="499100"/>
                    <a:pt x="1887750" y="498855"/>
                    <a:pt x="1888241" y="498609"/>
                  </a:cubicBezTo>
                  <a:cubicBezTo>
                    <a:pt x="1888731" y="498364"/>
                    <a:pt x="1889222" y="497996"/>
                    <a:pt x="1889835" y="497751"/>
                  </a:cubicBezTo>
                  <a:cubicBezTo>
                    <a:pt x="1891552" y="496770"/>
                    <a:pt x="1893146" y="495544"/>
                    <a:pt x="1894617" y="494317"/>
                  </a:cubicBezTo>
                  <a:cubicBezTo>
                    <a:pt x="1896089" y="493091"/>
                    <a:pt x="1897438" y="491742"/>
                    <a:pt x="1898541" y="490516"/>
                  </a:cubicBezTo>
                  <a:cubicBezTo>
                    <a:pt x="1899645" y="489167"/>
                    <a:pt x="1900626" y="487941"/>
                    <a:pt x="1901239" y="486714"/>
                  </a:cubicBezTo>
                  <a:cubicBezTo>
                    <a:pt x="1901853" y="485488"/>
                    <a:pt x="1902220" y="484384"/>
                    <a:pt x="1902343" y="483403"/>
                  </a:cubicBezTo>
                  <a:cubicBezTo>
                    <a:pt x="1902343" y="482790"/>
                    <a:pt x="1902343" y="482177"/>
                    <a:pt x="1901975" y="481809"/>
                  </a:cubicBezTo>
                  <a:cubicBezTo>
                    <a:pt x="1901607" y="481441"/>
                    <a:pt x="1901239" y="481073"/>
                    <a:pt x="1900749" y="480828"/>
                  </a:cubicBezTo>
                  <a:cubicBezTo>
                    <a:pt x="1900258" y="480583"/>
                    <a:pt x="1899523" y="480583"/>
                    <a:pt x="1898787" y="480583"/>
                  </a:cubicBezTo>
                  <a:cubicBezTo>
                    <a:pt x="1898051" y="480583"/>
                    <a:pt x="1897193" y="480828"/>
                    <a:pt x="1896212" y="481073"/>
                  </a:cubicBezTo>
                  <a:moveTo>
                    <a:pt x="3497378" y="13121"/>
                  </a:moveTo>
                  <a:cubicBezTo>
                    <a:pt x="3496029" y="13489"/>
                    <a:pt x="3494680" y="14102"/>
                    <a:pt x="3493331" y="14715"/>
                  </a:cubicBezTo>
                  <a:cubicBezTo>
                    <a:pt x="3491982" y="15329"/>
                    <a:pt x="3490511" y="16064"/>
                    <a:pt x="3489162" y="16923"/>
                  </a:cubicBezTo>
                  <a:cubicBezTo>
                    <a:pt x="3487813" y="17781"/>
                    <a:pt x="3486464" y="18640"/>
                    <a:pt x="3485115" y="19621"/>
                  </a:cubicBezTo>
                  <a:cubicBezTo>
                    <a:pt x="3483766" y="20602"/>
                    <a:pt x="3482540" y="21705"/>
                    <a:pt x="3481436" y="22809"/>
                  </a:cubicBezTo>
                  <a:cubicBezTo>
                    <a:pt x="3479719" y="24403"/>
                    <a:pt x="3478493" y="26120"/>
                    <a:pt x="3477512" y="27592"/>
                  </a:cubicBezTo>
                  <a:cubicBezTo>
                    <a:pt x="3476653" y="29063"/>
                    <a:pt x="3476040" y="30535"/>
                    <a:pt x="3475918" y="31761"/>
                  </a:cubicBezTo>
                  <a:cubicBezTo>
                    <a:pt x="3475795" y="32987"/>
                    <a:pt x="3476040" y="34091"/>
                    <a:pt x="3476776" y="34827"/>
                  </a:cubicBezTo>
                  <a:cubicBezTo>
                    <a:pt x="3477389" y="35685"/>
                    <a:pt x="3478493" y="36176"/>
                    <a:pt x="3479965" y="36421"/>
                  </a:cubicBezTo>
                  <a:cubicBezTo>
                    <a:pt x="3480455" y="36421"/>
                    <a:pt x="3480945" y="36421"/>
                    <a:pt x="3481559" y="36421"/>
                  </a:cubicBezTo>
                  <a:cubicBezTo>
                    <a:pt x="3482172" y="36421"/>
                    <a:pt x="3482662" y="36421"/>
                    <a:pt x="3483275" y="36421"/>
                  </a:cubicBezTo>
                  <a:cubicBezTo>
                    <a:pt x="3483889" y="36421"/>
                    <a:pt x="3484502" y="36298"/>
                    <a:pt x="3485115" y="36053"/>
                  </a:cubicBezTo>
                  <a:cubicBezTo>
                    <a:pt x="3485728" y="35930"/>
                    <a:pt x="3486341" y="35808"/>
                    <a:pt x="3487077" y="35562"/>
                  </a:cubicBezTo>
                  <a:cubicBezTo>
                    <a:pt x="3488426" y="35195"/>
                    <a:pt x="3489775" y="34704"/>
                    <a:pt x="3491246" y="33968"/>
                  </a:cubicBezTo>
                  <a:cubicBezTo>
                    <a:pt x="3492595" y="33355"/>
                    <a:pt x="3494067" y="32619"/>
                    <a:pt x="3495416" y="31761"/>
                  </a:cubicBezTo>
                  <a:cubicBezTo>
                    <a:pt x="3496765" y="30903"/>
                    <a:pt x="3498113" y="30044"/>
                    <a:pt x="3499463" y="29063"/>
                  </a:cubicBezTo>
                  <a:cubicBezTo>
                    <a:pt x="3500811" y="28082"/>
                    <a:pt x="3501915" y="26978"/>
                    <a:pt x="3503141" y="25875"/>
                  </a:cubicBezTo>
                  <a:cubicBezTo>
                    <a:pt x="3504858" y="24158"/>
                    <a:pt x="3506207" y="22564"/>
                    <a:pt x="3507066" y="21092"/>
                  </a:cubicBezTo>
                  <a:cubicBezTo>
                    <a:pt x="3507924" y="19621"/>
                    <a:pt x="3508537" y="18149"/>
                    <a:pt x="3508660" y="16923"/>
                  </a:cubicBezTo>
                  <a:cubicBezTo>
                    <a:pt x="3508660" y="15697"/>
                    <a:pt x="3508537" y="14715"/>
                    <a:pt x="3507801" y="13857"/>
                  </a:cubicBezTo>
                  <a:cubicBezTo>
                    <a:pt x="3507066" y="13121"/>
                    <a:pt x="3506085" y="12508"/>
                    <a:pt x="3504490" y="12386"/>
                  </a:cubicBezTo>
                  <a:cubicBezTo>
                    <a:pt x="3504000" y="12386"/>
                    <a:pt x="3503509" y="12386"/>
                    <a:pt x="3502896" y="12386"/>
                  </a:cubicBezTo>
                  <a:cubicBezTo>
                    <a:pt x="3502283" y="12386"/>
                    <a:pt x="3501793" y="12386"/>
                    <a:pt x="3501179" y="12386"/>
                  </a:cubicBezTo>
                  <a:cubicBezTo>
                    <a:pt x="3500566" y="12386"/>
                    <a:pt x="3499953" y="12508"/>
                    <a:pt x="3499340" y="12753"/>
                  </a:cubicBezTo>
                  <a:cubicBezTo>
                    <a:pt x="3498727" y="12876"/>
                    <a:pt x="3498113" y="12999"/>
                    <a:pt x="3497378" y="13244"/>
                  </a:cubicBezTo>
                  <a:moveTo>
                    <a:pt x="1847651" y="510872"/>
                  </a:moveTo>
                  <a:cubicBezTo>
                    <a:pt x="1847651" y="510872"/>
                    <a:pt x="1846792" y="511118"/>
                    <a:pt x="1846302" y="511363"/>
                  </a:cubicBezTo>
                  <a:cubicBezTo>
                    <a:pt x="1845811" y="511608"/>
                    <a:pt x="1845321" y="511731"/>
                    <a:pt x="1844830" y="511976"/>
                  </a:cubicBezTo>
                  <a:cubicBezTo>
                    <a:pt x="1844340" y="512221"/>
                    <a:pt x="1843849" y="512466"/>
                    <a:pt x="1843236" y="512834"/>
                  </a:cubicBezTo>
                  <a:cubicBezTo>
                    <a:pt x="1842623" y="513202"/>
                    <a:pt x="1842132" y="513447"/>
                    <a:pt x="1841642" y="513815"/>
                  </a:cubicBezTo>
                  <a:cubicBezTo>
                    <a:pt x="1839925" y="514919"/>
                    <a:pt x="1838331" y="516023"/>
                    <a:pt x="1836982" y="517372"/>
                  </a:cubicBezTo>
                  <a:cubicBezTo>
                    <a:pt x="1835633" y="518721"/>
                    <a:pt x="1834284" y="519947"/>
                    <a:pt x="1833180" y="521296"/>
                  </a:cubicBezTo>
                  <a:cubicBezTo>
                    <a:pt x="1832077" y="522645"/>
                    <a:pt x="1831218" y="523871"/>
                    <a:pt x="1830605" y="525097"/>
                  </a:cubicBezTo>
                  <a:cubicBezTo>
                    <a:pt x="1829992" y="526323"/>
                    <a:pt x="1829624" y="527427"/>
                    <a:pt x="1829624" y="528286"/>
                  </a:cubicBezTo>
                  <a:cubicBezTo>
                    <a:pt x="1829624" y="528899"/>
                    <a:pt x="1829747" y="529389"/>
                    <a:pt x="1830115" y="529880"/>
                  </a:cubicBezTo>
                  <a:cubicBezTo>
                    <a:pt x="1830482" y="530370"/>
                    <a:pt x="1830850" y="530616"/>
                    <a:pt x="1831341" y="530738"/>
                  </a:cubicBezTo>
                  <a:cubicBezTo>
                    <a:pt x="1831831" y="530861"/>
                    <a:pt x="1832567" y="530983"/>
                    <a:pt x="1833303" y="530983"/>
                  </a:cubicBezTo>
                  <a:cubicBezTo>
                    <a:pt x="1834039" y="530983"/>
                    <a:pt x="1834897" y="530738"/>
                    <a:pt x="1835756" y="530493"/>
                  </a:cubicBezTo>
                  <a:cubicBezTo>
                    <a:pt x="1836246" y="530370"/>
                    <a:pt x="1836614" y="530248"/>
                    <a:pt x="1837104" y="530002"/>
                  </a:cubicBezTo>
                  <a:cubicBezTo>
                    <a:pt x="1837595" y="529757"/>
                    <a:pt x="1838085" y="529635"/>
                    <a:pt x="1838576" y="529389"/>
                  </a:cubicBezTo>
                  <a:cubicBezTo>
                    <a:pt x="1839066" y="529144"/>
                    <a:pt x="1839557" y="528899"/>
                    <a:pt x="1840170" y="528531"/>
                  </a:cubicBezTo>
                  <a:cubicBezTo>
                    <a:pt x="1840783" y="528163"/>
                    <a:pt x="1841274" y="527918"/>
                    <a:pt x="1841764" y="527550"/>
                  </a:cubicBezTo>
                  <a:cubicBezTo>
                    <a:pt x="1843481" y="526446"/>
                    <a:pt x="1845075" y="525343"/>
                    <a:pt x="1846424" y="523994"/>
                  </a:cubicBezTo>
                  <a:cubicBezTo>
                    <a:pt x="1847896" y="522767"/>
                    <a:pt x="1849122" y="521418"/>
                    <a:pt x="1850226" y="520069"/>
                  </a:cubicBezTo>
                  <a:cubicBezTo>
                    <a:pt x="1851329" y="518721"/>
                    <a:pt x="1852188" y="517494"/>
                    <a:pt x="1852801" y="516268"/>
                  </a:cubicBezTo>
                  <a:cubicBezTo>
                    <a:pt x="1853414" y="515042"/>
                    <a:pt x="1853659" y="513938"/>
                    <a:pt x="1853659" y="513080"/>
                  </a:cubicBezTo>
                  <a:cubicBezTo>
                    <a:pt x="1853659" y="512466"/>
                    <a:pt x="1853537" y="511976"/>
                    <a:pt x="1853169" y="511485"/>
                  </a:cubicBezTo>
                  <a:cubicBezTo>
                    <a:pt x="1852924" y="511118"/>
                    <a:pt x="1852433" y="510750"/>
                    <a:pt x="1851942" y="510627"/>
                  </a:cubicBezTo>
                  <a:cubicBezTo>
                    <a:pt x="1851452" y="510504"/>
                    <a:pt x="1850716" y="510382"/>
                    <a:pt x="1849980" y="510382"/>
                  </a:cubicBezTo>
                  <a:cubicBezTo>
                    <a:pt x="1849245" y="510382"/>
                    <a:pt x="1848386" y="510627"/>
                    <a:pt x="1847528" y="510872"/>
                  </a:cubicBezTo>
                  <a:moveTo>
                    <a:pt x="3540175" y="20111"/>
                  </a:moveTo>
                  <a:cubicBezTo>
                    <a:pt x="3538826" y="20479"/>
                    <a:pt x="3537478" y="20970"/>
                    <a:pt x="3536129" y="21583"/>
                  </a:cubicBezTo>
                  <a:cubicBezTo>
                    <a:pt x="3534780" y="22196"/>
                    <a:pt x="3533431" y="22932"/>
                    <a:pt x="3532082" y="23667"/>
                  </a:cubicBezTo>
                  <a:cubicBezTo>
                    <a:pt x="3530733" y="24403"/>
                    <a:pt x="3529384" y="25384"/>
                    <a:pt x="3528158" y="26243"/>
                  </a:cubicBezTo>
                  <a:cubicBezTo>
                    <a:pt x="3526931" y="27224"/>
                    <a:pt x="3525705" y="28205"/>
                    <a:pt x="3524479" y="29308"/>
                  </a:cubicBezTo>
                  <a:cubicBezTo>
                    <a:pt x="3522762" y="31025"/>
                    <a:pt x="3521413" y="32619"/>
                    <a:pt x="3520432" y="34213"/>
                  </a:cubicBezTo>
                  <a:cubicBezTo>
                    <a:pt x="3519451" y="35808"/>
                    <a:pt x="3518838" y="37157"/>
                    <a:pt x="3518715" y="38505"/>
                  </a:cubicBezTo>
                  <a:cubicBezTo>
                    <a:pt x="3518470" y="39732"/>
                    <a:pt x="3518715" y="40835"/>
                    <a:pt x="3519328" y="41694"/>
                  </a:cubicBezTo>
                  <a:cubicBezTo>
                    <a:pt x="3519941" y="42552"/>
                    <a:pt x="3521045" y="43165"/>
                    <a:pt x="3522517" y="43411"/>
                  </a:cubicBezTo>
                  <a:cubicBezTo>
                    <a:pt x="3523007" y="43411"/>
                    <a:pt x="3523620" y="43533"/>
                    <a:pt x="3524111" y="43533"/>
                  </a:cubicBezTo>
                  <a:cubicBezTo>
                    <a:pt x="3524724" y="43533"/>
                    <a:pt x="3525337" y="43533"/>
                    <a:pt x="3525950" y="43533"/>
                  </a:cubicBezTo>
                  <a:cubicBezTo>
                    <a:pt x="3526563" y="43533"/>
                    <a:pt x="3527177" y="43411"/>
                    <a:pt x="3527913" y="43288"/>
                  </a:cubicBezTo>
                  <a:cubicBezTo>
                    <a:pt x="3528526" y="43165"/>
                    <a:pt x="3529261" y="42920"/>
                    <a:pt x="3529997" y="42798"/>
                  </a:cubicBezTo>
                  <a:cubicBezTo>
                    <a:pt x="3531346" y="42430"/>
                    <a:pt x="3532695" y="41939"/>
                    <a:pt x="3534044" y="41326"/>
                  </a:cubicBezTo>
                  <a:cubicBezTo>
                    <a:pt x="3535393" y="40713"/>
                    <a:pt x="3536742" y="39977"/>
                    <a:pt x="3538213" y="39241"/>
                  </a:cubicBezTo>
                  <a:cubicBezTo>
                    <a:pt x="3539562" y="38505"/>
                    <a:pt x="3540911" y="37524"/>
                    <a:pt x="3542260" y="36666"/>
                  </a:cubicBezTo>
                  <a:cubicBezTo>
                    <a:pt x="3543609" y="35808"/>
                    <a:pt x="3544713" y="34704"/>
                    <a:pt x="3545939" y="33600"/>
                  </a:cubicBezTo>
                  <a:cubicBezTo>
                    <a:pt x="3547656" y="31884"/>
                    <a:pt x="3549005" y="30289"/>
                    <a:pt x="3549986" y="28695"/>
                  </a:cubicBezTo>
                  <a:cubicBezTo>
                    <a:pt x="3550967" y="27101"/>
                    <a:pt x="3551580" y="25752"/>
                    <a:pt x="3551703" y="24403"/>
                  </a:cubicBezTo>
                  <a:cubicBezTo>
                    <a:pt x="3551948" y="23177"/>
                    <a:pt x="3551703" y="22073"/>
                    <a:pt x="3551089" y="21215"/>
                  </a:cubicBezTo>
                  <a:cubicBezTo>
                    <a:pt x="3550476" y="20356"/>
                    <a:pt x="3549373" y="19743"/>
                    <a:pt x="3547901" y="19498"/>
                  </a:cubicBezTo>
                  <a:cubicBezTo>
                    <a:pt x="3547411" y="19498"/>
                    <a:pt x="3546797" y="19375"/>
                    <a:pt x="3546307" y="19375"/>
                  </a:cubicBezTo>
                  <a:cubicBezTo>
                    <a:pt x="3545694" y="19375"/>
                    <a:pt x="3545081" y="19375"/>
                    <a:pt x="3544467" y="19375"/>
                  </a:cubicBezTo>
                  <a:cubicBezTo>
                    <a:pt x="3543854" y="19375"/>
                    <a:pt x="3543241" y="19498"/>
                    <a:pt x="3542505" y="19743"/>
                  </a:cubicBezTo>
                  <a:cubicBezTo>
                    <a:pt x="3541769" y="19989"/>
                    <a:pt x="3541156" y="20111"/>
                    <a:pt x="3540421" y="20234"/>
                  </a:cubicBezTo>
                  <a:moveTo>
                    <a:pt x="1799825" y="541407"/>
                  </a:moveTo>
                  <a:cubicBezTo>
                    <a:pt x="1799825" y="541407"/>
                    <a:pt x="1798844" y="541775"/>
                    <a:pt x="1798354" y="541897"/>
                  </a:cubicBezTo>
                  <a:cubicBezTo>
                    <a:pt x="1797863" y="542143"/>
                    <a:pt x="1797373" y="542265"/>
                    <a:pt x="1796759" y="542633"/>
                  </a:cubicBezTo>
                  <a:cubicBezTo>
                    <a:pt x="1796269" y="542878"/>
                    <a:pt x="1795656" y="543124"/>
                    <a:pt x="1795165" y="543492"/>
                  </a:cubicBezTo>
                  <a:cubicBezTo>
                    <a:pt x="1794552" y="543859"/>
                    <a:pt x="1794062" y="544105"/>
                    <a:pt x="1793448" y="544473"/>
                  </a:cubicBezTo>
                  <a:cubicBezTo>
                    <a:pt x="1791732" y="545576"/>
                    <a:pt x="1790260" y="546803"/>
                    <a:pt x="1788789" y="548029"/>
                  </a:cubicBezTo>
                  <a:cubicBezTo>
                    <a:pt x="1787317" y="549255"/>
                    <a:pt x="1786091" y="550604"/>
                    <a:pt x="1785110" y="551953"/>
                  </a:cubicBezTo>
                  <a:cubicBezTo>
                    <a:pt x="1784006" y="553302"/>
                    <a:pt x="1783270" y="554528"/>
                    <a:pt x="1782657" y="555754"/>
                  </a:cubicBezTo>
                  <a:cubicBezTo>
                    <a:pt x="1782044" y="556981"/>
                    <a:pt x="1781799" y="558084"/>
                    <a:pt x="1781799" y="558943"/>
                  </a:cubicBezTo>
                  <a:cubicBezTo>
                    <a:pt x="1781799" y="559556"/>
                    <a:pt x="1782044" y="560046"/>
                    <a:pt x="1782289" y="560414"/>
                  </a:cubicBezTo>
                  <a:cubicBezTo>
                    <a:pt x="1782534" y="560782"/>
                    <a:pt x="1783025" y="561028"/>
                    <a:pt x="1783515" y="561273"/>
                  </a:cubicBezTo>
                  <a:cubicBezTo>
                    <a:pt x="1784006" y="561395"/>
                    <a:pt x="1784619" y="561518"/>
                    <a:pt x="1785355" y="561395"/>
                  </a:cubicBezTo>
                  <a:cubicBezTo>
                    <a:pt x="1786091" y="561395"/>
                    <a:pt x="1786827" y="561150"/>
                    <a:pt x="1787685" y="560905"/>
                  </a:cubicBezTo>
                  <a:cubicBezTo>
                    <a:pt x="1788175" y="560782"/>
                    <a:pt x="1788666" y="560660"/>
                    <a:pt x="1789156" y="560414"/>
                  </a:cubicBezTo>
                  <a:cubicBezTo>
                    <a:pt x="1789647" y="560169"/>
                    <a:pt x="1790138" y="560046"/>
                    <a:pt x="1790751" y="559679"/>
                  </a:cubicBezTo>
                  <a:cubicBezTo>
                    <a:pt x="1791241" y="559433"/>
                    <a:pt x="1791854" y="559188"/>
                    <a:pt x="1792345" y="558820"/>
                  </a:cubicBezTo>
                  <a:cubicBezTo>
                    <a:pt x="1792835" y="558452"/>
                    <a:pt x="1793448" y="558207"/>
                    <a:pt x="1794062" y="557839"/>
                  </a:cubicBezTo>
                  <a:cubicBezTo>
                    <a:pt x="1795778" y="556736"/>
                    <a:pt x="1797250" y="555509"/>
                    <a:pt x="1798722" y="554283"/>
                  </a:cubicBezTo>
                  <a:cubicBezTo>
                    <a:pt x="1800193" y="553057"/>
                    <a:pt x="1801419" y="551708"/>
                    <a:pt x="1802523" y="550359"/>
                  </a:cubicBezTo>
                  <a:cubicBezTo>
                    <a:pt x="1803627" y="549010"/>
                    <a:pt x="1804362" y="547784"/>
                    <a:pt x="1804976" y="546557"/>
                  </a:cubicBezTo>
                  <a:cubicBezTo>
                    <a:pt x="1805589" y="545331"/>
                    <a:pt x="1805834" y="544350"/>
                    <a:pt x="1805711" y="543369"/>
                  </a:cubicBezTo>
                  <a:cubicBezTo>
                    <a:pt x="1805711" y="542756"/>
                    <a:pt x="1805466" y="542265"/>
                    <a:pt x="1805221" y="541897"/>
                  </a:cubicBezTo>
                  <a:cubicBezTo>
                    <a:pt x="1804976" y="541530"/>
                    <a:pt x="1804485" y="541284"/>
                    <a:pt x="1803994" y="541039"/>
                  </a:cubicBezTo>
                  <a:cubicBezTo>
                    <a:pt x="1803504" y="540916"/>
                    <a:pt x="1802891" y="540794"/>
                    <a:pt x="1802155" y="540916"/>
                  </a:cubicBezTo>
                  <a:cubicBezTo>
                    <a:pt x="1801419" y="540916"/>
                    <a:pt x="1800684" y="541162"/>
                    <a:pt x="1799825" y="541407"/>
                  </a:cubicBezTo>
                  <a:moveTo>
                    <a:pt x="3582237" y="28818"/>
                  </a:moveTo>
                  <a:cubicBezTo>
                    <a:pt x="3581011" y="29186"/>
                    <a:pt x="3579662" y="29676"/>
                    <a:pt x="3578313" y="30289"/>
                  </a:cubicBezTo>
                  <a:cubicBezTo>
                    <a:pt x="3576964" y="30903"/>
                    <a:pt x="3575615" y="31516"/>
                    <a:pt x="3574266" y="32374"/>
                  </a:cubicBezTo>
                  <a:cubicBezTo>
                    <a:pt x="3572917" y="33110"/>
                    <a:pt x="3571568" y="33968"/>
                    <a:pt x="3570342" y="34949"/>
                  </a:cubicBezTo>
                  <a:cubicBezTo>
                    <a:pt x="3569116" y="35930"/>
                    <a:pt x="3567889" y="36911"/>
                    <a:pt x="3566663" y="37892"/>
                  </a:cubicBezTo>
                  <a:cubicBezTo>
                    <a:pt x="3564946" y="39487"/>
                    <a:pt x="3563475" y="41203"/>
                    <a:pt x="3562494" y="42798"/>
                  </a:cubicBezTo>
                  <a:cubicBezTo>
                    <a:pt x="3561513" y="44392"/>
                    <a:pt x="3560777" y="45863"/>
                    <a:pt x="3560654" y="47090"/>
                  </a:cubicBezTo>
                  <a:cubicBezTo>
                    <a:pt x="3560409" y="48438"/>
                    <a:pt x="3560654" y="49542"/>
                    <a:pt x="3561145" y="50401"/>
                  </a:cubicBezTo>
                  <a:cubicBezTo>
                    <a:pt x="3561758" y="51259"/>
                    <a:pt x="3562739" y="51995"/>
                    <a:pt x="3564088" y="52240"/>
                  </a:cubicBezTo>
                  <a:cubicBezTo>
                    <a:pt x="3564579" y="52363"/>
                    <a:pt x="3565192" y="52485"/>
                    <a:pt x="3565805" y="52485"/>
                  </a:cubicBezTo>
                  <a:cubicBezTo>
                    <a:pt x="3566418" y="52485"/>
                    <a:pt x="3567031" y="52485"/>
                    <a:pt x="3567644" y="52485"/>
                  </a:cubicBezTo>
                  <a:cubicBezTo>
                    <a:pt x="3568257" y="52485"/>
                    <a:pt x="3568993" y="52363"/>
                    <a:pt x="3569729" y="52240"/>
                  </a:cubicBezTo>
                  <a:cubicBezTo>
                    <a:pt x="3570465" y="52117"/>
                    <a:pt x="3571201" y="51872"/>
                    <a:pt x="3571936" y="51749"/>
                  </a:cubicBezTo>
                  <a:cubicBezTo>
                    <a:pt x="3573163" y="51382"/>
                    <a:pt x="3574511" y="50891"/>
                    <a:pt x="3575861" y="50278"/>
                  </a:cubicBezTo>
                  <a:cubicBezTo>
                    <a:pt x="3577209" y="49665"/>
                    <a:pt x="3578558" y="49052"/>
                    <a:pt x="3579907" y="48193"/>
                  </a:cubicBezTo>
                  <a:cubicBezTo>
                    <a:pt x="3581256" y="47457"/>
                    <a:pt x="3582605" y="46599"/>
                    <a:pt x="3583831" y="45618"/>
                  </a:cubicBezTo>
                  <a:cubicBezTo>
                    <a:pt x="3585058" y="44637"/>
                    <a:pt x="3586284" y="43656"/>
                    <a:pt x="3587510" y="42675"/>
                  </a:cubicBezTo>
                  <a:cubicBezTo>
                    <a:pt x="3589349" y="40958"/>
                    <a:pt x="3590699" y="39364"/>
                    <a:pt x="3591802" y="37770"/>
                  </a:cubicBezTo>
                  <a:cubicBezTo>
                    <a:pt x="3592906" y="36176"/>
                    <a:pt x="3593519" y="34704"/>
                    <a:pt x="3593764" y="33355"/>
                  </a:cubicBezTo>
                  <a:cubicBezTo>
                    <a:pt x="3594009" y="32006"/>
                    <a:pt x="3593764" y="30903"/>
                    <a:pt x="3593274" y="30044"/>
                  </a:cubicBezTo>
                  <a:cubicBezTo>
                    <a:pt x="3592661" y="29186"/>
                    <a:pt x="3591679" y="28573"/>
                    <a:pt x="3590208" y="28205"/>
                  </a:cubicBezTo>
                  <a:cubicBezTo>
                    <a:pt x="3589717" y="28205"/>
                    <a:pt x="3589104" y="27959"/>
                    <a:pt x="3588491" y="27959"/>
                  </a:cubicBezTo>
                  <a:cubicBezTo>
                    <a:pt x="3587878" y="27959"/>
                    <a:pt x="3587265" y="27959"/>
                    <a:pt x="3586529" y="27959"/>
                  </a:cubicBezTo>
                  <a:cubicBezTo>
                    <a:pt x="3585916" y="27959"/>
                    <a:pt x="3585180" y="28082"/>
                    <a:pt x="3584444" y="28327"/>
                  </a:cubicBezTo>
                  <a:cubicBezTo>
                    <a:pt x="3583709" y="28450"/>
                    <a:pt x="3582973" y="28695"/>
                    <a:pt x="3582237" y="28940"/>
                  </a:cubicBezTo>
                  <a:moveTo>
                    <a:pt x="1752123" y="572677"/>
                  </a:moveTo>
                  <a:cubicBezTo>
                    <a:pt x="1752123" y="572677"/>
                    <a:pt x="1751141" y="573045"/>
                    <a:pt x="1750651" y="573168"/>
                  </a:cubicBezTo>
                  <a:cubicBezTo>
                    <a:pt x="1750160" y="573290"/>
                    <a:pt x="1749547" y="573658"/>
                    <a:pt x="1749057" y="573904"/>
                  </a:cubicBezTo>
                  <a:cubicBezTo>
                    <a:pt x="1748444" y="574149"/>
                    <a:pt x="1747953" y="574517"/>
                    <a:pt x="1747340" y="574885"/>
                  </a:cubicBezTo>
                  <a:cubicBezTo>
                    <a:pt x="1746727" y="575253"/>
                    <a:pt x="1746114" y="575620"/>
                    <a:pt x="1745501" y="575988"/>
                  </a:cubicBezTo>
                  <a:cubicBezTo>
                    <a:pt x="1743906" y="577092"/>
                    <a:pt x="1742312" y="578318"/>
                    <a:pt x="1740963" y="579545"/>
                  </a:cubicBezTo>
                  <a:cubicBezTo>
                    <a:pt x="1739614" y="580771"/>
                    <a:pt x="1738388" y="582120"/>
                    <a:pt x="1737285" y="583469"/>
                  </a:cubicBezTo>
                  <a:cubicBezTo>
                    <a:pt x="1736303" y="584818"/>
                    <a:pt x="1735445" y="586044"/>
                    <a:pt x="1734955" y="587270"/>
                  </a:cubicBezTo>
                  <a:cubicBezTo>
                    <a:pt x="1734464" y="588496"/>
                    <a:pt x="1734219" y="589477"/>
                    <a:pt x="1734219" y="590458"/>
                  </a:cubicBezTo>
                  <a:cubicBezTo>
                    <a:pt x="1734219" y="591072"/>
                    <a:pt x="1734464" y="591440"/>
                    <a:pt x="1734709" y="591807"/>
                  </a:cubicBezTo>
                  <a:cubicBezTo>
                    <a:pt x="1734955" y="592175"/>
                    <a:pt x="1735445" y="592420"/>
                    <a:pt x="1735936" y="592543"/>
                  </a:cubicBezTo>
                  <a:cubicBezTo>
                    <a:pt x="1736426" y="592666"/>
                    <a:pt x="1737039" y="592788"/>
                    <a:pt x="1737775" y="592666"/>
                  </a:cubicBezTo>
                  <a:cubicBezTo>
                    <a:pt x="1738511" y="592666"/>
                    <a:pt x="1739246" y="592420"/>
                    <a:pt x="1740105" y="592175"/>
                  </a:cubicBezTo>
                  <a:cubicBezTo>
                    <a:pt x="1740595" y="592053"/>
                    <a:pt x="1741086" y="591807"/>
                    <a:pt x="1741576" y="591685"/>
                  </a:cubicBezTo>
                  <a:cubicBezTo>
                    <a:pt x="1742067" y="591440"/>
                    <a:pt x="1742680" y="591194"/>
                    <a:pt x="1743171" y="590949"/>
                  </a:cubicBezTo>
                  <a:cubicBezTo>
                    <a:pt x="1743784" y="590704"/>
                    <a:pt x="1744274" y="590336"/>
                    <a:pt x="1744887" y="589968"/>
                  </a:cubicBezTo>
                  <a:cubicBezTo>
                    <a:pt x="1745501" y="589600"/>
                    <a:pt x="1746114" y="589232"/>
                    <a:pt x="1746727" y="588864"/>
                  </a:cubicBezTo>
                  <a:cubicBezTo>
                    <a:pt x="1748321" y="587761"/>
                    <a:pt x="1749915" y="586534"/>
                    <a:pt x="1751264" y="585308"/>
                  </a:cubicBezTo>
                  <a:cubicBezTo>
                    <a:pt x="1752613" y="584082"/>
                    <a:pt x="1753962" y="582733"/>
                    <a:pt x="1754943" y="581384"/>
                  </a:cubicBezTo>
                  <a:cubicBezTo>
                    <a:pt x="1755924" y="580035"/>
                    <a:pt x="1756782" y="578809"/>
                    <a:pt x="1757273" y="577582"/>
                  </a:cubicBezTo>
                  <a:cubicBezTo>
                    <a:pt x="1757764" y="576356"/>
                    <a:pt x="1758009" y="575375"/>
                    <a:pt x="1758009" y="574517"/>
                  </a:cubicBezTo>
                  <a:cubicBezTo>
                    <a:pt x="1758009" y="573904"/>
                    <a:pt x="1757764" y="573536"/>
                    <a:pt x="1757396" y="573168"/>
                  </a:cubicBezTo>
                  <a:cubicBezTo>
                    <a:pt x="1757150" y="572800"/>
                    <a:pt x="1756660" y="572555"/>
                    <a:pt x="1756169" y="572432"/>
                  </a:cubicBezTo>
                  <a:cubicBezTo>
                    <a:pt x="1755679" y="572309"/>
                    <a:pt x="1755066" y="572187"/>
                    <a:pt x="1754330" y="572309"/>
                  </a:cubicBezTo>
                  <a:cubicBezTo>
                    <a:pt x="1753594" y="572309"/>
                    <a:pt x="1752858" y="572555"/>
                    <a:pt x="1752000" y="572800"/>
                  </a:cubicBezTo>
                  <a:moveTo>
                    <a:pt x="3623318" y="38996"/>
                  </a:moveTo>
                  <a:cubicBezTo>
                    <a:pt x="3622092" y="39364"/>
                    <a:pt x="3620742" y="39854"/>
                    <a:pt x="3619516" y="40345"/>
                  </a:cubicBezTo>
                  <a:cubicBezTo>
                    <a:pt x="3618290" y="40835"/>
                    <a:pt x="3616941" y="41571"/>
                    <a:pt x="3615592" y="42307"/>
                  </a:cubicBezTo>
                  <a:cubicBezTo>
                    <a:pt x="3614243" y="43043"/>
                    <a:pt x="3613017" y="43901"/>
                    <a:pt x="3611791" y="44760"/>
                  </a:cubicBezTo>
                  <a:cubicBezTo>
                    <a:pt x="3610564" y="45618"/>
                    <a:pt x="3609338" y="46599"/>
                    <a:pt x="3608234" y="47580"/>
                  </a:cubicBezTo>
                  <a:cubicBezTo>
                    <a:pt x="3606395" y="49297"/>
                    <a:pt x="3604924" y="50891"/>
                    <a:pt x="3603820" y="52485"/>
                  </a:cubicBezTo>
                  <a:cubicBezTo>
                    <a:pt x="3602716" y="54079"/>
                    <a:pt x="3601980" y="55551"/>
                    <a:pt x="3601735" y="56900"/>
                  </a:cubicBezTo>
                  <a:cubicBezTo>
                    <a:pt x="3601490" y="58249"/>
                    <a:pt x="3601490" y="59475"/>
                    <a:pt x="3602103" y="60333"/>
                  </a:cubicBezTo>
                  <a:cubicBezTo>
                    <a:pt x="3602594" y="61314"/>
                    <a:pt x="3603574" y="61928"/>
                    <a:pt x="3605046" y="62418"/>
                  </a:cubicBezTo>
                  <a:cubicBezTo>
                    <a:pt x="3605537" y="62541"/>
                    <a:pt x="3606150" y="62663"/>
                    <a:pt x="3606763" y="62663"/>
                  </a:cubicBezTo>
                  <a:cubicBezTo>
                    <a:pt x="3607376" y="62663"/>
                    <a:pt x="3608112" y="62663"/>
                    <a:pt x="3608725" y="62663"/>
                  </a:cubicBezTo>
                  <a:cubicBezTo>
                    <a:pt x="3609461" y="62663"/>
                    <a:pt x="3610197" y="62541"/>
                    <a:pt x="3610932" y="62418"/>
                  </a:cubicBezTo>
                  <a:cubicBezTo>
                    <a:pt x="3611668" y="62296"/>
                    <a:pt x="3612526" y="62050"/>
                    <a:pt x="3613262" y="61805"/>
                  </a:cubicBezTo>
                  <a:cubicBezTo>
                    <a:pt x="3614489" y="61437"/>
                    <a:pt x="3615837" y="60947"/>
                    <a:pt x="3617186" y="60456"/>
                  </a:cubicBezTo>
                  <a:cubicBezTo>
                    <a:pt x="3618535" y="59843"/>
                    <a:pt x="3619884" y="59230"/>
                    <a:pt x="3621110" y="58494"/>
                  </a:cubicBezTo>
                  <a:cubicBezTo>
                    <a:pt x="3622459" y="57758"/>
                    <a:pt x="3623686" y="56900"/>
                    <a:pt x="3625035" y="56041"/>
                  </a:cubicBezTo>
                  <a:cubicBezTo>
                    <a:pt x="3626261" y="55183"/>
                    <a:pt x="3627487" y="54202"/>
                    <a:pt x="3628591" y="53098"/>
                  </a:cubicBezTo>
                  <a:cubicBezTo>
                    <a:pt x="3630430" y="51382"/>
                    <a:pt x="3631902" y="49787"/>
                    <a:pt x="3633005" y="48193"/>
                  </a:cubicBezTo>
                  <a:cubicBezTo>
                    <a:pt x="3634109" y="46599"/>
                    <a:pt x="3634845" y="45127"/>
                    <a:pt x="3635090" y="43779"/>
                  </a:cubicBezTo>
                  <a:cubicBezTo>
                    <a:pt x="3635335" y="42430"/>
                    <a:pt x="3635335" y="41203"/>
                    <a:pt x="3634722" y="40345"/>
                  </a:cubicBezTo>
                  <a:cubicBezTo>
                    <a:pt x="3634232" y="39364"/>
                    <a:pt x="3633251" y="38751"/>
                    <a:pt x="3631779" y="38260"/>
                  </a:cubicBezTo>
                  <a:cubicBezTo>
                    <a:pt x="3631289" y="38138"/>
                    <a:pt x="3630675" y="38015"/>
                    <a:pt x="3630062" y="38015"/>
                  </a:cubicBezTo>
                  <a:cubicBezTo>
                    <a:pt x="3629449" y="38015"/>
                    <a:pt x="3628714" y="38015"/>
                    <a:pt x="3628100" y="38015"/>
                  </a:cubicBezTo>
                  <a:cubicBezTo>
                    <a:pt x="3627364" y="38015"/>
                    <a:pt x="3626629" y="38138"/>
                    <a:pt x="3625893" y="38260"/>
                  </a:cubicBezTo>
                  <a:cubicBezTo>
                    <a:pt x="3625157" y="38383"/>
                    <a:pt x="3624299" y="38628"/>
                    <a:pt x="3623563" y="38873"/>
                  </a:cubicBezTo>
                  <a:moveTo>
                    <a:pt x="1704788" y="604683"/>
                  </a:moveTo>
                  <a:cubicBezTo>
                    <a:pt x="1704788" y="604683"/>
                    <a:pt x="1703807" y="605051"/>
                    <a:pt x="1703193" y="605297"/>
                  </a:cubicBezTo>
                  <a:cubicBezTo>
                    <a:pt x="1702703" y="605542"/>
                    <a:pt x="1702090" y="605787"/>
                    <a:pt x="1701477" y="606032"/>
                  </a:cubicBezTo>
                  <a:cubicBezTo>
                    <a:pt x="1700864" y="606278"/>
                    <a:pt x="1700251" y="606645"/>
                    <a:pt x="1699637" y="607013"/>
                  </a:cubicBezTo>
                  <a:cubicBezTo>
                    <a:pt x="1699024" y="607381"/>
                    <a:pt x="1698411" y="607749"/>
                    <a:pt x="1697798" y="608240"/>
                  </a:cubicBezTo>
                  <a:cubicBezTo>
                    <a:pt x="1696204" y="609343"/>
                    <a:pt x="1694609" y="610570"/>
                    <a:pt x="1693261" y="611919"/>
                  </a:cubicBezTo>
                  <a:cubicBezTo>
                    <a:pt x="1691912" y="613267"/>
                    <a:pt x="1690685" y="614494"/>
                    <a:pt x="1689704" y="615843"/>
                  </a:cubicBezTo>
                  <a:cubicBezTo>
                    <a:pt x="1688723" y="617192"/>
                    <a:pt x="1687988" y="618418"/>
                    <a:pt x="1687497" y="619522"/>
                  </a:cubicBezTo>
                  <a:cubicBezTo>
                    <a:pt x="1687007" y="620625"/>
                    <a:pt x="1686761" y="621729"/>
                    <a:pt x="1686884" y="622587"/>
                  </a:cubicBezTo>
                  <a:cubicBezTo>
                    <a:pt x="1686884" y="623078"/>
                    <a:pt x="1687129" y="623568"/>
                    <a:pt x="1687497" y="623814"/>
                  </a:cubicBezTo>
                  <a:cubicBezTo>
                    <a:pt x="1687742" y="624181"/>
                    <a:pt x="1688233" y="624427"/>
                    <a:pt x="1688723" y="624549"/>
                  </a:cubicBezTo>
                  <a:cubicBezTo>
                    <a:pt x="1689214" y="624672"/>
                    <a:pt x="1689827" y="624672"/>
                    <a:pt x="1690440" y="624672"/>
                  </a:cubicBezTo>
                  <a:cubicBezTo>
                    <a:pt x="1691053" y="624672"/>
                    <a:pt x="1691789" y="624427"/>
                    <a:pt x="1692648" y="624304"/>
                  </a:cubicBezTo>
                  <a:cubicBezTo>
                    <a:pt x="1693138" y="624181"/>
                    <a:pt x="1693751" y="623936"/>
                    <a:pt x="1694242" y="623691"/>
                  </a:cubicBezTo>
                  <a:cubicBezTo>
                    <a:pt x="1694855" y="623446"/>
                    <a:pt x="1695345" y="623200"/>
                    <a:pt x="1695958" y="622955"/>
                  </a:cubicBezTo>
                  <a:cubicBezTo>
                    <a:pt x="1696572" y="622710"/>
                    <a:pt x="1697185" y="622342"/>
                    <a:pt x="1697798" y="621974"/>
                  </a:cubicBezTo>
                  <a:cubicBezTo>
                    <a:pt x="1698411" y="621606"/>
                    <a:pt x="1699024" y="621238"/>
                    <a:pt x="1699637" y="620748"/>
                  </a:cubicBezTo>
                  <a:cubicBezTo>
                    <a:pt x="1701232" y="619644"/>
                    <a:pt x="1702826" y="618418"/>
                    <a:pt x="1704175" y="617069"/>
                  </a:cubicBezTo>
                  <a:cubicBezTo>
                    <a:pt x="1705523" y="615843"/>
                    <a:pt x="1706750" y="614494"/>
                    <a:pt x="1707731" y="613145"/>
                  </a:cubicBezTo>
                  <a:cubicBezTo>
                    <a:pt x="1708712" y="611796"/>
                    <a:pt x="1709448" y="610570"/>
                    <a:pt x="1709938" y="609466"/>
                  </a:cubicBezTo>
                  <a:cubicBezTo>
                    <a:pt x="1710429" y="608362"/>
                    <a:pt x="1710674" y="607259"/>
                    <a:pt x="1710429" y="606400"/>
                  </a:cubicBezTo>
                  <a:cubicBezTo>
                    <a:pt x="1710429" y="605910"/>
                    <a:pt x="1710183" y="605419"/>
                    <a:pt x="1709816" y="605174"/>
                  </a:cubicBezTo>
                  <a:cubicBezTo>
                    <a:pt x="1709570" y="604806"/>
                    <a:pt x="1709080" y="604561"/>
                    <a:pt x="1708589" y="604438"/>
                  </a:cubicBezTo>
                  <a:cubicBezTo>
                    <a:pt x="1708099" y="604316"/>
                    <a:pt x="1707486" y="604316"/>
                    <a:pt x="1706872" y="604316"/>
                  </a:cubicBezTo>
                  <a:cubicBezTo>
                    <a:pt x="1706259" y="604316"/>
                    <a:pt x="1705523" y="604561"/>
                    <a:pt x="1704665" y="604683"/>
                  </a:cubicBezTo>
                  <a:moveTo>
                    <a:pt x="3663417" y="50891"/>
                  </a:moveTo>
                  <a:cubicBezTo>
                    <a:pt x="3662191" y="51259"/>
                    <a:pt x="3660965" y="51749"/>
                    <a:pt x="3659616" y="52240"/>
                  </a:cubicBezTo>
                  <a:cubicBezTo>
                    <a:pt x="3658390" y="52730"/>
                    <a:pt x="3657041" y="53466"/>
                    <a:pt x="3655814" y="54079"/>
                  </a:cubicBezTo>
                  <a:cubicBezTo>
                    <a:pt x="3654588" y="54693"/>
                    <a:pt x="3653239" y="55551"/>
                    <a:pt x="3652013" y="56409"/>
                  </a:cubicBezTo>
                  <a:cubicBezTo>
                    <a:pt x="3650787" y="57268"/>
                    <a:pt x="3649560" y="58126"/>
                    <a:pt x="3648457" y="59230"/>
                  </a:cubicBezTo>
                  <a:cubicBezTo>
                    <a:pt x="3646495" y="60947"/>
                    <a:pt x="3645023" y="62541"/>
                    <a:pt x="3643797" y="64135"/>
                  </a:cubicBezTo>
                  <a:cubicBezTo>
                    <a:pt x="3642693" y="65729"/>
                    <a:pt x="3641835" y="67323"/>
                    <a:pt x="3641467" y="68672"/>
                  </a:cubicBezTo>
                  <a:cubicBezTo>
                    <a:pt x="3641099" y="70021"/>
                    <a:pt x="3641099" y="71247"/>
                    <a:pt x="3641589" y="72228"/>
                  </a:cubicBezTo>
                  <a:cubicBezTo>
                    <a:pt x="3642080" y="73210"/>
                    <a:pt x="3643061" y="73945"/>
                    <a:pt x="3644410" y="74436"/>
                  </a:cubicBezTo>
                  <a:cubicBezTo>
                    <a:pt x="3645023" y="74681"/>
                    <a:pt x="3645636" y="74804"/>
                    <a:pt x="3646249" y="74804"/>
                  </a:cubicBezTo>
                  <a:cubicBezTo>
                    <a:pt x="3646862" y="74804"/>
                    <a:pt x="3647598" y="74804"/>
                    <a:pt x="3648334" y="74804"/>
                  </a:cubicBezTo>
                  <a:cubicBezTo>
                    <a:pt x="3649070" y="74804"/>
                    <a:pt x="3649806" y="74681"/>
                    <a:pt x="3650664" y="74558"/>
                  </a:cubicBezTo>
                  <a:cubicBezTo>
                    <a:pt x="3651522" y="74436"/>
                    <a:pt x="3652258" y="74191"/>
                    <a:pt x="3653117" y="73945"/>
                  </a:cubicBezTo>
                  <a:cubicBezTo>
                    <a:pt x="3654343" y="73577"/>
                    <a:pt x="3655569" y="73087"/>
                    <a:pt x="3656918" y="72596"/>
                  </a:cubicBezTo>
                  <a:cubicBezTo>
                    <a:pt x="3658144" y="72106"/>
                    <a:pt x="3659493" y="71370"/>
                    <a:pt x="3660842" y="70757"/>
                  </a:cubicBezTo>
                  <a:cubicBezTo>
                    <a:pt x="3662191" y="70144"/>
                    <a:pt x="3663417" y="69285"/>
                    <a:pt x="3664644" y="68427"/>
                  </a:cubicBezTo>
                  <a:cubicBezTo>
                    <a:pt x="3665870" y="67569"/>
                    <a:pt x="3667096" y="66588"/>
                    <a:pt x="3668200" y="65607"/>
                  </a:cubicBezTo>
                  <a:cubicBezTo>
                    <a:pt x="3670162" y="63890"/>
                    <a:pt x="3671634" y="62296"/>
                    <a:pt x="3672860" y="60579"/>
                  </a:cubicBezTo>
                  <a:cubicBezTo>
                    <a:pt x="3673964" y="58985"/>
                    <a:pt x="3674822" y="57390"/>
                    <a:pt x="3675190" y="56041"/>
                  </a:cubicBezTo>
                  <a:cubicBezTo>
                    <a:pt x="3675558" y="54693"/>
                    <a:pt x="3675558" y="53466"/>
                    <a:pt x="3675067" y="52363"/>
                  </a:cubicBezTo>
                  <a:cubicBezTo>
                    <a:pt x="3674577" y="51382"/>
                    <a:pt x="3673718" y="50646"/>
                    <a:pt x="3672247" y="50155"/>
                  </a:cubicBezTo>
                  <a:cubicBezTo>
                    <a:pt x="3671634" y="50033"/>
                    <a:pt x="3671020" y="49910"/>
                    <a:pt x="3670407" y="49787"/>
                  </a:cubicBezTo>
                  <a:cubicBezTo>
                    <a:pt x="3669794" y="49787"/>
                    <a:pt x="3669058" y="49787"/>
                    <a:pt x="3668323" y="49787"/>
                  </a:cubicBezTo>
                  <a:cubicBezTo>
                    <a:pt x="3667587" y="49787"/>
                    <a:pt x="3666851" y="49910"/>
                    <a:pt x="3665993" y="50033"/>
                  </a:cubicBezTo>
                  <a:cubicBezTo>
                    <a:pt x="3665134" y="50155"/>
                    <a:pt x="3664398" y="50401"/>
                    <a:pt x="3663540" y="50646"/>
                  </a:cubicBezTo>
                  <a:moveTo>
                    <a:pt x="1657698" y="637180"/>
                  </a:moveTo>
                  <a:cubicBezTo>
                    <a:pt x="1657698" y="637180"/>
                    <a:pt x="1656595" y="637548"/>
                    <a:pt x="1655981" y="637793"/>
                  </a:cubicBezTo>
                  <a:cubicBezTo>
                    <a:pt x="1655368" y="638038"/>
                    <a:pt x="1654755" y="638284"/>
                    <a:pt x="1654142" y="638652"/>
                  </a:cubicBezTo>
                  <a:cubicBezTo>
                    <a:pt x="1653529" y="639020"/>
                    <a:pt x="1652916" y="639265"/>
                    <a:pt x="1652303" y="639755"/>
                  </a:cubicBezTo>
                  <a:cubicBezTo>
                    <a:pt x="1651689" y="640123"/>
                    <a:pt x="1650954" y="640614"/>
                    <a:pt x="1650340" y="640982"/>
                  </a:cubicBezTo>
                  <a:cubicBezTo>
                    <a:pt x="1648746" y="642085"/>
                    <a:pt x="1647275" y="643312"/>
                    <a:pt x="1645926" y="644660"/>
                  </a:cubicBezTo>
                  <a:cubicBezTo>
                    <a:pt x="1644577" y="645887"/>
                    <a:pt x="1643351" y="647236"/>
                    <a:pt x="1642492" y="648585"/>
                  </a:cubicBezTo>
                  <a:cubicBezTo>
                    <a:pt x="1641511" y="649934"/>
                    <a:pt x="1640775" y="651160"/>
                    <a:pt x="1640408" y="652263"/>
                  </a:cubicBezTo>
                  <a:cubicBezTo>
                    <a:pt x="1640040" y="653367"/>
                    <a:pt x="1639794" y="654471"/>
                    <a:pt x="1639917" y="655329"/>
                  </a:cubicBezTo>
                  <a:cubicBezTo>
                    <a:pt x="1639917" y="655820"/>
                    <a:pt x="1640162" y="656188"/>
                    <a:pt x="1640530" y="656555"/>
                  </a:cubicBezTo>
                  <a:cubicBezTo>
                    <a:pt x="1640775" y="656801"/>
                    <a:pt x="1641266" y="657046"/>
                    <a:pt x="1641756" y="657169"/>
                  </a:cubicBezTo>
                  <a:cubicBezTo>
                    <a:pt x="1642247" y="657291"/>
                    <a:pt x="1642860" y="657291"/>
                    <a:pt x="1643473" y="657169"/>
                  </a:cubicBezTo>
                  <a:cubicBezTo>
                    <a:pt x="1644086" y="657169"/>
                    <a:pt x="1644822" y="656923"/>
                    <a:pt x="1645558" y="656801"/>
                  </a:cubicBezTo>
                  <a:cubicBezTo>
                    <a:pt x="1646049" y="656678"/>
                    <a:pt x="1646662" y="656433"/>
                    <a:pt x="1647275" y="656188"/>
                  </a:cubicBezTo>
                  <a:cubicBezTo>
                    <a:pt x="1647888" y="655942"/>
                    <a:pt x="1648501" y="655697"/>
                    <a:pt x="1649114" y="655329"/>
                  </a:cubicBezTo>
                  <a:cubicBezTo>
                    <a:pt x="1649727" y="654961"/>
                    <a:pt x="1650340" y="654716"/>
                    <a:pt x="1651076" y="654225"/>
                  </a:cubicBezTo>
                  <a:cubicBezTo>
                    <a:pt x="1651689" y="653858"/>
                    <a:pt x="1652425" y="653367"/>
                    <a:pt x="1653038" y="652877"/>
                  </a:cubicBezTo>
                  <a:cubicBezTo>
                    <a:pt x="1654633" y="651773"/>
                    <a:pt x="1656227" y="650547"/>
                    <a:pt x="1657576" y="649198"/>
                  </a:cubicBezTo>
                  <a:cubicBezTo>
                    <a:pt x="1658925" y="647849"/>
                    <a:pt x="1660151" y="646623"/>
                    <a:pt x="1661009" y="645274"/>
                  </a:cubicBezTo>
                  <a:cubicBezTo>
                    <a:pt x="1661990" y="643925"/>
                    <a:pt x="1662726" y="642698"/>
                    <a:pt x="1663094" y="641595"/>
                  </a:cubicBezTo>
                  <a:cubicBezTo>
                    <a:pt x="1663584" y="640491"/>
                    <a:pt x="1663707" y="639387"/>
                    <a:pt x="1663584" y="638652"/>
                  </a:cubicBezTo>
                  <a:cubicBezTo>
                    <a:pt x="1663584" y="638161"/>
                    <a:pt x="1663217" y="637793"/>
                    <a:pt x="1662971" y="637425"/>
                  </a:cubicBezTo>
                  <a:cubicBezTo>
                    <a:pt x="1662726" y="637058"/>
                    <a:pt x="1662235" y="636935"/>
                    <a:pt x="1661745" y="636812"/>
                  </a:cubicBezTo>
                  <a:cubicBezTo>
                    <a:pt x="1661254" y="636690"/>
                    <a:pt x="1660641" y="636690"/>
                    <a:pt x="1660028" y="636812"/>
                  </a:cubicBezTo>
                  <a:cubicBezTo>
                    <a:pt x="1659415" y="636812"/>
                    <a:pt x="1658679" y="637058"/>
                    <a:pt x="1657944" y="637180"/>
                  </a:cubicBezTo>
                  <a:moveTo>
                    <a:pt x="3702536" y="64503"/>
                  </a:moveTo>
                  <a:cubicBezTo>
                    <a:pt x="3701310" y="64871"/>
                    <a:pt x="3700083" y="65239"/>
                    <a:pt x="3698857" y="65852"/>
                  </a:cubicBezTo>
                  <a:cubicBezTo>
                    <a:pt x="3697631" y="66342"/>
                    <a:pt x="3696282" y="66955"/>
                    <a:pt x="3695056" y="67691"/>
                  </a:cubicBezTo>
                  <a:cubicBezTo>
                    <a:pt x="3693830" y="68427"/>
                    <a:pt x="3692603" y="69163"/>
                    <a:pt x="3691377" y="70021"/>
                  </a:cubicBezTo>
                  <a:cubicBezTo>
                    <a:pt x="3690150" y="70880"/>
                    <a:pt x="3688924" y="71738"/>
                    <a:pt x="3687820" y="72719"/>
                  </a:cubicBezTo>
                  <a:cubicBezTo>
                    <a:pt x="3685858" y="74436"/>
                    <a:pt x="3684264" y="76030"/>
                    <a:pt x="3683038" y="77747"/>
                  </a:cubicBezTo>
                  <a:cubicBezTo>
                    <a:pt x="3681812" y="79341"/>
                    <a:pt x="3680953" y="80935"/>
                    <a:pt x="3680585" y="82407"/>
                  </a:cubicBezTo>
                  <a:cubicBezTo>
                    <a:pt x="3680218" y="83878"/>
                    <a:pt x="3680218" y="85105"/>
                    <a:pt x="3680585" y="86208"/>
                  </a:cubicBezTo>
                  <a:cubicBezTo>
                    <a:pt x="3680953" y="87312"/>
                    <a:pt x="3681812" y="88048"/>
                    <a:pt x="3683161" y="88538"/>
                  </a:cubicBezTo>
                  <a:cubicBezTo>
                    <a:pt x="3683774" y="88783"/>
                    <a:pt x="3684387" y="88906"/>
                    <a:pt x="3685000" y="89029"/>
                  </a:cubicBezTo>
                  <a:cubicBezTo>
                    <a:pt x="3685736" y="89029"/>
                    <a:pt x="3686472" y="89029"/>
                    <a:pt x="3687207" y="89029"/>
                  </a:cubicBezTo>
                  <a:cubicBezTo>
                    <a:pt x="3687943" y="89029"/>
                    <a:pt x="3688802" y="88906"/>
                    <a:pt x="3689660" y="88783"/>
                  </a:cubicBezTo>
                  <a:cubicBezTo>
                    <a:pt x="3690518" y="88661"/>
                    <a:pt x="3691377" y="88416"/>
                    <a:pt x="3692358" y="88170"/>
                  </a:cubicBezTo>
                  <a:cubicBezTo>
                    <a:pt x="3693584" y="87802"/>
                    <a:pt x="3694810" y="87434"/>
                    <a:pt x="3696037" y="86821"/>
                  </a:cubicBezTo>
                  <a:cubicBezTo>
                    <a:pt x="3697263" y="86331"/>
                    <a:pt x="3698612" y="85718"/>
                    <a:pt x="3699838" y="84982"/>
                  </a:cubicBezTo>
                  <a:cubicBezTo>
                    <a:pt x="3701065" y="84246"/>
                    <a:pt x="3702413" y="83510"/>
                    <a:pt x="3703640" y="82652"/>
                  </a:cubicBezTo>
                  <a:cubicBezTo>
                    <a:pt x="3704866" y="81794"/>
                    <a:pt x="3706092" y="80935"/>
                    <a:pt x="3707196" y="79954"/>
                  </a:cubicBezTo>
                  <a:cubicBezTo>
                    <a:pt x="3709158" y="78237"/>
                    <a:pt x="3710752" y="76520"/>
                    <a:pt x="3711978" y="74926"/>
                  </a:cubicBezTo>
                  <a:cubicBezTo>
                    <a:pt x="3713205" y="73332"/>
                    <a:pt x="3714063" y="71738"/>
                    <a:pt x="3714431" y="70266"/>
                  </a:cubicBezTo>
                  <a:cubicBezTo>
                    <a:pt x="3714799" y="68795"/>
                    <a:pt x="3714799" y="67569"/>
                    <a:pt x="3714431" y="66465"/>
                  </a:cubicBezTo>
                  <a:cubicBezTo>
                    <a:pt x="3713940" y="65361"/>
                    <a:pt x="3713082" y="64625"/>
                    <a:pt x="3711856" y="64135"/>
                  </a:cubicBezTo>
                  <a:cubicBezTo>
                    <a:pt x="3711243" y="63890"/>
                    <a:pt x="3710630" y="63767"/>
                    <a:pt x="3709894" y="63644"/>
                  </a:cubicBezTo>
                  <a:cubicBezTo>
                    <a:pt x="3709158" y="63644"/>
                    <a:pt x="3708422" y="63644"/>
                    <a:pt x="3707687" y="63644"/>
                  </a:cubicBezTo>
                  <a:cubicBezTo>
                    <a:pt x="3706951" y="63644"/>
                    <a:pt x="3706092" y="63767"/>
                    <a:pt x="3705234" y="63890"/>
                  </a:cubicBezTo>
                  <a:cubicBezTo>
                    <a:pt x="3704375" y="64012"/>
                    <a:pt x="3703517" y="64258"/>
                    <a:pt x="3702536" y="64503"/>
                  </a:cubicBezTo>
                  <a:moveTo>
                    <a:pt x="1610977" y="670413"/>
                  </a:moveTo>
                  <a:cubicBezTo>
                    <a:pt x="1610977" y="670413"/>
                    <a:pt x="1609873" y="670780"/>
                    <a:pt x="1609260" y="671026"/>
                  </a:cubicBezTo>
                  <a:cubicBezTo>
                    <a:pt x="1608647" y="671271"/>
                    <a:pt x="1608033" y="671516"/>
                    <a:pt x="1607420" y="671884"/>
                  </a:cubicBezTo>
                  <a:cubicBezTo>
                    <a:pt x="1606807" y="672252"/>
                    <a:pt x="1606071" y="672620"/>
                    <a:pt x="1605458" y="672988"/>
                  </a:cubicBezTo>
                  <a:cubicBezTo>
                    <a:pt x="1604722" y="673356"/>
                    <a:pt x="1604109" y="673846"/>
                    <a:pt x="1603374" y="674337"/>
                  </a:cubicBezTo>
                  <a:cubicBezTo>
                    <a:pt x="1601779" y="675440"/>
                    <a:pt x="1600308" y="676789"/>
                    <a:pt x="1598959" y="678016"/>
                  </a:cubicBezTo>
                  <a:cubicBezTo>
                    <a:pt x="1597610" y="679364"/>
                    <a:pt x="1596506" y="680591"/>
                    <a:pt x="1595525" y="681940"/>
                  </a:cubicBezTo>
                  <a:cubicBezTo>
                    <a:pt x="1594667" y="683166"/>
                    <a:pt x="1593931" y="684515"/>
                    <a:pt x="1593441" y="685619"/>
                  </a:cubicBezTo>
                  <a:cubicBezTo>
                    <a:pt x="1592950" y="686722"/>
                    <a:pt x="1592950" y="687703"/>
                    <a:pt x="1593073" y="688562"/>
                  </a:cubicBezTo>
                  <a:cubicBezTo>
                    <a:pt x="1593073" y="689052"/>
                    <a:pt x="1593441" y="689420"/>
                    <a:pt x="1593686" y="689665"/>
                  </a:cubicBezTo>
                  <a:cubicBezTo>
                    <a:pt x="1594054" y="689911"/>
                    <a:pt x="1594422" y="690156"/>
                    <a:pt x="1594912" y="690278"/>
                  </a:cubicBezTo>
                  <a:cubicBezTo>
                    <a:pt x="1595403" y="690278"/>
                    <a:pt x="1595893" y="690401"/>
                    <a:pt x="1596506" y="690278"/>
                  </a:cubicBezTo>
                  <a:cubicBezTo>
                    <a:pt x="1597120" y="690278"/>
                    <a:pt x="1597855" y="690156"/>
                    <a:pt x="1598591" y="689911"/>
                  </a:cubicBezTo>
                  <a:cubicBezTo>
                    <a:pt x="1599204" y="689788"/>
                    <a:pt x="1599695" y="689543"/>
                    <a:pt x="1600308" y="689297"/>
                  </a:cubicBezTo>
                  <a:cubicBezTo>
                    <a:pt x="1600921" y="689052"/>
                    <a:pt x="1601534" y="688807"/>
                    <a:pt x="1602147" y="688439"/>
                  </a:cubicBezTo>
                  <a:cubicBezTo>
                    <a:pt x="1602761" y="688071"/>
                    <a:pt x="1603496" y="687703"/>
                    <a:pt x="1604109" y="687335"/>
                  </a:cubicBezTo>
                  <a:cubicBezTo>
                    <a:pt x="1604722" y="686968"/>
                    <a:pt x="1605458" y="686477"/>
                    <a:pt x="1606194" y="685986"/>
                  </a:cubicBezTo>
                  <a:cubicBezTo>
                    <a:pt x="1607788" y="684883"/>
                    <a:pt x="1609260" y="683534"/>
                    <a:pt x="1610609" y="682308"/>
                  </a:cubicBezTo>
                  <a:cubicBezTo>
                    <a:pt x="1611958" y="681081"/>
                    <a:pt x="1613061" y="679732"/>
                    <a:pt x="1614042" y="678383"/>
                  </a:cubicBezTo>
                  <a:cubicBezTo>
                    <a:pt x="1615023" y="677034"/>
                    <a:pt x="1615636" y="675808"/>
                    <a:pt x="1616127" y="674705"/>
                  </a:cubicBezTo>
                  <a:cubicBezTo>
                    <a:pt x="1616617" y="673601"/>
                    <a:pt x="1616617" y="672620"/>
                    <a:pt x="1616495" y="671761"/>
                  </a:cubicBezTo>
                  <a:cubicBezTo>
                    <a:pt x="1616495" y="671271"/>
                    <a:pt x="1616127" y="670903"/>
                    <a:pt x="1615882" y="670658"/>
                  </a:cubicBezTo>
                  <a:cubicBezTo>
                    <a:pt x="1615636" y="670413"/>
                    <a:pt x="1615146" y="670167"/>
                    <a:pt x="1614656" y="670045"/>
                  </a:cubicBezTo>
                  <a:cubicBezTo>
                    <a:pt x="1614165" y="670045"/>
                    <a:pt x="1613674" y="669922"/>
                    <a:pt x="1613061" y="670045"/>
                  </a:cubicBezTo>
                  <a:cubicBezTo>
                    <a:pt x="1612448" y="670045"/>
                    <a:pt x="1611712" y="670290"/>
                    <a:pt x="1610977" y="670413"/>
                  </a:cubicBezTo>
                  <a:moveTo>
                    <a:pt x="3740428" y="79954"/>
                  </a:moveTo>
                  <a:cubicBezTo>
                    <a:pt x="3739202" y="80322"/>
                    <a:pt x="3738098" y="80690"/>
                    <a:pt x="3736872" y="81180"/>
                  </a:cubicBezTo>
                  <a:cubicBezTo>
                    <a:pt x="3735646" y="81671"/>
                    <a:pt x="3734420" y="82284"/>
                    <a:pt x="3733193" y="82897"/>
                  </a:cubicBezTo>
                  <a:cubicBezTo>
                    <a:pt x="3731967" y="83510"/>
                    <a:pt x="3730741" y="84246"/>
                    <a:pt x="3729515" y="85105"/>
                  </a:cubicBezTo>
                  <a:cubicBezTo>
                    <a:pt x="3728288" y="85963"/>
                    <a:pt x="3727185" y="86699"/>
                    <a:pt x="3726081" y="87680"/>
                  </a:cubicBezTo>
                  <a:cubicBezTo>
                    <a:pt x="3723996" y="89397"/>
                    <a:pt x="3722402" y="90991"/>
                    <a:pt x="3721053" y="92708"/>
                  </a:cubicBezTo>
                  <a:cubicBezTo>
                    <a:pt x="3719704" y="94424"/>
                    <a:pt x="3718846" y="96018"/>
                    <a:pt x="3718355" y="97367"/>
                  </a:cubicBezTo>
                  <a:cubicBezTo>
                    <a:pt x="3717865" y="98839"/>
                    <a:pt x="3717865" y="100188"/>
                    <a:pt x="3718233" y="101292"/>
                  </a:cubicBezTo>
                  <a:cubicBezTo>
                    <a:pt x="3718600" y="102395"/>
                    <a:pt x="3719459" y="103254"/>
                    <a:pt x="3720685" y="103867"/>
                  </a:cubicBezTo>
                  <a:cubicBezTo>
                    <a:pt x="3721298" y="104112"/>
                    <a:pt x="3721911" y="104357"/>
                    <a:pt x="3722647" y="104480"/>
                  </a:cubicBezTo>
                  <a:cubicBezTo>
                    <a:pt x="3723383" y="104480"/>
                    <a:pt x="3724119" y="104603"/>
                    <a:pt x="3724977" y="104603"/>
                  </a:cubicBezTo>
                  <a:cubicBezTo>
                    <a:pt x="3725836" y="104603"/>
                    <a:pt x="3726694" y="104603"/>
                    <a:pt x="3727552" y="104357"/>
                  </a:cubicBezTo>
                  <a:cubicBezTo>
                    <a:pt x="3728411" y="104112"/>
                    <a:pt x="3729392" y="103989"/>
                    <a:pt x="3730373" y="103744"/>
                  </a:cubicBezTo>
                  <a:cubicBezTo>
                    <a:pt x="3731599" y="103376"/>
                    <a:pt x="3732825" y="103008"/>
                    <a:pt x="3734052" y="102518"/>
                  </a:cubicBezTo>
                  <a:cubicBezTo>
                    <a:pt x="3735278" y="102027"/>
                    <a:pt x="3736504" y="101414"/>
                    <a:pt x="3737731" y="100801"/>
                  </a:cubicBezTo>
                  <a:cubicBezTo>
                    <a:pt x="3738957" y="100188"/>
                    <a:pt x="3740183" y="99452"/>
                    <a:pt x="3741410" y="98594"/>
                  </a:cubicBezTo>
                  <a:cubicBezTo>
                    <a:pt x="3742636" y="97735"/>
                    <a:pt x="3743739" y="96877"/>
                    <a:pt x="3744966" y="96018"/>
                  </a:cubicBezTo>
                  <a:cubicBezTo>
                    <a:pt x="3747050" y="94302"/>
                    <a:pt x="3748645" y="92585"/>
                    <a:pt x="3749993" y="90991"/>
                  </a:cubicBezTo>
                  <a:cubicBezTo>
                    <a:pt x="3751220" y="89397"/>
                    <a:pt x="3752201" y="87802"/>
                    <a:pt x="3752691" y="86331"/>
                  </a:cubicBezTo>
                  <a:cubicBezTo>
                    <a:pt x="3753182" y="84859"/>
                    <a:pt x="3753182" y="83510"/>
                    <a:pt x="3752814" y="82407"/>
                  </a:cubicBezTo>
                  <a:cubicBezTo>
                    <a:pt x="3752446" y="81303"/>
                    <a:pt x="3751588" y="80445"/>
                    <a:pt x="3750361" y="79831"/>
                  </a:cubicBezTo>
                  <a:cubicBezTo>
                    <a:pt x="3749748" y="79586"/>
                    <a:pt x="3749135" y="79341"/>
                    <a:pt x="3748399" y="79341"/>
                  </a:cubicBezTo>
                  <a:cubicBezTo>
                    <a:pt x="3747663" y="79341"/>
                    <a:pt x="3746928" y="79218"/>
                    <a:pt x="3746069" y="79341"/>
                  </a:cubicBezTo>
                  <a:cubicBezTo>
                    <a:pt x="3745211" y="79341"/>
                    <a:pt x="3744353" y="79341"/>
                    <a:pt x="3743494" y="79586"/>
                  </a:cubicBezTo>
                  <a:cubicBezTo>
                    <a:pt x="3742636" y="79709"/>
                    <a:pt x="3741655" y="79954"/>
                    <a:pt x="3740674" y="80199"/>
                  </a:cubicBezTo>
                  <a:moveTo>
                    <a:pt x="1564623" y="704135"/>
                  </a:moveTo>
                  <a:cubicBezTo>
                    <a:pt x="1564623" y="704135"/>
                    <a:pt x="1563397" y="704503"/>
                    <a:pt x="1562783" y="704749"/>
                  </a:cubicBezTo>
                  <a:cubicBezTo>
                    <a:pt x="1562170" y="704994"/>
                    <a:pt x="1561557" y="705362"/>
                    <a:pt x="1560821" y="705730"/>
                  </a:cubicBezTo>
                  <a:cubicBezTo>
                    <a:pt x="1560086" y="706098"/>
                    <a:pt x="1559473" y="706465"/>
                    <a:pt x="1558737" y="706956"/>
                  </a:cubicBezTo>
                  <a:cubicBezTo>
                    <a:pt x="1558001" y="707447"/>
                    <a:pt x="1557265" y="707937"/>
                    <a:pt x="1556652" y="708428"/>
                  </a:cubicBezTo>
                  <a:cubicBezTo>
                    <a:pt x="1555058" y="709654"/>
                    <a:pt x="1553586" y="710880"/>
                    <a:pt x="1552237" y="712229"/>
                  </a:cubicBezTo>
                  <a:cubicBezTo>
                    <a:pt x="1550888" y="713578"/>
                    <a:pt x="1549785" y="714804"/>
                    <a:pt x="1548926" y="716153"/>
                  </a:cubicBezTo>
                  <a:cubicBezTo>
                    <a:pt x="1548068" y="717379"/>
                    <a:pt x="1547332" y="718606"/>
                    <a:pt x="1546964" y="719709"/>
                  </a:cubicBezTo>
                  <a:cubicBezTo>
                    <a:pt x="1546596" y="720813"/>
                    <a:pt x="1546474" y="721794"/>
                    <a:pt x="1546719" y="722530"/>
                  </a:cubicBezTo>
                  <a:cubicBezTo>
                    <a:pt x="1546842" y="722898"/>
                    <a:pt x="1547087" y="723266"/>
                    <a:pt x="1547332" y="723511"/>
                  </a:cubicBezTo>
                  <a:cubicBezTo>
                    <a:pt x="1547700" y="723756"/>
                    <a:pt x="1548068" y="724001"/>
                    <a:pt x="1548436" y="724001"/>
                  </a:cubicBezTo>
                  <a:cubicBezTo>
                    <a:pt x="1548926" y="724001"/>
                    <a:pt x="1549417" y="724124"/>
                    <a:pt x="1550030" y="724001"/>
                  </a:cubicBezTo>
                  <a:cubicBezTo>
                    <a:pt x="1550643" y="724001"/>
                    <a:pt x="1551256" y="723879"/>
                    <a:pt x="1551992" y="723634"/>
                  </a:cubicBezTo>
                  <a:cubicBezTo>
                    <a:pt x="1552605" y="723511"/>
                    <a:pt x="1553218" y="723266"/>
                    <a:pt x="1553832" y="723020"/>
                  </a:cubicBezTo>
                  <a:cubicBezTo>
                    <a:pt x="1554445" y="722775"/>
                    <a:pt x="1555180" y="722407"/>
                    <a:pt x="1555794" y="722162"/>
                  </a:cubicBezTo>
                  <a:cubicBezTo>
                    <a:pt x="1556407" y="721917"/>
                    <a:pt x="1557143" y="721426"/>
                    <a:pt x="1557878" y="720936"/>
                  </a:cubicBezTo>
                  <a:cubicBezTo>
                    <a:pt x="1558614" y="720445"/>
                    <a:pt x="1559350" y="719955"/>
                    <a:pt x="1559963" y="719464"/>
                  </a:cubicBezTo>
                  <a:cubicBezTo>
                    <a:pt x="1561557" y="718238"/>
                    <a:pt x="1563029" y="717012"/>
                    <a:pt x="1564378" y="715663"/>
                  </a:cubicBezTo>
                  <a:cubicBezTo>
                    <a:pt x="1565727" y="714314"/>
                    <a:pt x="1566830" y="712965"/>
                    <a:pt x="1567689" y="711739"/>
                  </a:cubicBezTo>
                  <a:cubicBezTo>
                    <a:pt x="1568547" y="710512"/>
                    <a:pt x="1569283" y="709286"/>
                    <a:pt x="1569651" y="708182"/>
                  </a:cubicBezTo>
                  <a:cubicBezTo>
                    <a:pt x="1570019" y="707079"/>
                    <a:pt x="1570141" y="706098"/>
                    <a:pt x="1569896" y="705362"/>
                  </a:cubicBezTo>
                  <a:cubicBezTo>
                    <a:pt x="1569773" y="704994"/>
                    <a:pt x="1569528" y="704626"/>
                    <a:pt x="1569160" y="704381"/>
                  </a:cubicBezTo>
                  <a:cubicBezTo>
                    <a:pt x="1568792" y="704135"/>
                    <a:pt x="1568424" y="703890"/>
                    <a:pt x="1567934" y="703890"/>
                  </a:cubicBezTo>
                  <a:cubicBezTo>
                    <a:pt x="1567443" y="703890"/>
                    <a:pt x="1566953" y="703768"/>
                    <a:pt x="1566340" y="703890"/>
                  </a:cubicBezTo>
                  <a:cubicBezTo>
                    <a:pt x="1565727" y="704013"/>
                    <a:pt x="1565113" y="704013"/>
                    <a:pt x="1564378" y="704258"/>
                  </a:cubicBezTo>
                  <a:moveTo>
                    <a:pt x="3777462" y="97000"/>
                  </a:moveTo>
                  <a:cubicBezTo>
                    <a:pt x="3776359" y="97367"/>
                    <a:pt x="3775133" y="97735"/>
                    <a:pt x="3773906" y="98226"/>
                  </a:cubicBezTo>
                  <a:cubicBezTo>
                    <a:pt x="3772680" y="98716"/>
                    <a:pt x="3771453" y="99329"/>
                    <a:pt x="3770227" y="99943"/>
                  </a:cubicBezTo>
                  <a:cubicBezTo>
                    <a:pt x="3769001" y="100556"/>
                    <a:pt x="3767775" y="101292"/>
                    <a:pt x="3766671" y="102027"/>
                  </a:cubicBezTo>
                  <a:cubicBezTo>
                    <a:pt x="3765445" y="102763"/>
                    <a:pt x="3764341" y="103621"/>
                    <a:pt x="3763238" y="104480"/>
                  </a:cubicBezTo>
                  <a:cubicBezTo>
                    <a:pt x="3761153" y="106197"/>
                    <a:pt x="3759436" y="107914"/>
                    <a:pt x="3758087" y="109508"/>
                  </a:cubicBezTo>
                  <a:cubicBezTo>
                    <a:pt x="3756738" y="111224"/>
                    <a:pt x="3755757" y="112819"/>
                    <a:pt x="3755266" y="114290"/>
                  </a:cubicBezTo>
                  <a:cubicBezTo>
                    <a:pt x="3754776" y="115762"/>
                    <a:pt x="3754531" y="117111"/>
                    <a:pt x="3754899" y="118337"/>
                  </a:cubicBezTo>
                  <a:cubicBezTo>
                    <a:pt x="3755266" y="119441"/>
                    <a:pt x="3756002" y="120422"/>
                    <a:pt x="3757228" y="121035"/>
                  </a:cubicBezTo>
                  <a:cubicBezTo>
                    <a:pt x="3757842" y="121280"/>
                    <a:pt x="3758455" y="121525"/>
                    <a:pt x="3759191" y="121648"/>
                  </a:cubicBezTo>
                  <a:cubicBezTo>
                    <a:pt x="3759926" y="121771"/>
                    <a:pt x="3760785" y="121893"/>
                    <a:pt x="3761643" y="121893"/>
                  </a:cubicBezTo>
                  <a:cubicBezTo>
                    <a:pt x="3762501" y="121893"/>
                    <a:pt x="3763360" y="121893"/>
                    <a:pt x="3764341" y="121648"/>
                  </a:cubicBezTo>
                  <a:cubicBezTo>
                    <a:pt x="3765322" y="121403"/>
                    <a:pt x="3766303" y="121280"/>
                    <a:pt x="3767284" y="121035"/>
                  </a:cubicBezTo>
                  <a:cubicBezTo>
                    <a:pt x="3768388" y="120667"/>
                    <a:pt x="3769614" y="120299"/>
                    <a:pt x="3770841" y="119809"/>
                  </a:cubicBezTo>
                  <a:cubicBezTo>
                    <a:pt x="3772067" y="119318"/>
                    <a:pt x="3773293" y="118705"/>
                    <a:pt x="3774519" y="118092"/>
                  </a:cubicBezTo>
                  <a:cubicBezTo>
                    <a:pt x="3775746" y="117479"/>
                    <a:pt x="3776972" y="116743"/>
                    <a:pt x="3778076" y="116007"/>
                  </a:cubicBezTo>
                  <a:cubicBezTo>
                    <a:pt x="3779302" y="115271"/>
                    <a:pt x="3780406" y="114413"/>
                    <a:pt x="3781509" y="113554"/>
                  </a:cubicBezTo>
                  <a:cubicBezTo>
                    <a:pt x="3783594" y="111838"/>
                    <a:pt x="3785311" y="110121"/>
                    <a:pt x="3786659" y="108527"/>
                  </a:cubicBezTo>
                  <a:cubicBezTo>
                    <a:pt x="3788008" y="106810"/>
                    <a:pt x="3788989" y="105216"/>
                    <a:pt x="3789480" y="103744"/>
                  </a:cubicBezTo>
                  <a:cubicBezTo>
                    <a:pt x="3789971" y="102273"/>
                    <a:pt x="3790093" y="100924"/>
                    <a:pt x="3789848" y="99697"/>
                  </a:cubicBezTo>
                  <a:cubicBezTo>
                    <a:pt x="3789480" y="98594"/>
                    <a:pt x="3788744" y="97613"/>
                    <a:pt x="3787518" y="97000"/>
                  </a:cubicBezTo>
                  <a:cubicBezTo>
                    <a:pt x="3786905" y="96754"/>
                    <a:pt x="3786291" y="96509"/>
                    <a:pt x="3785556" y="96386"/>
                  </a:cubicBezTo>
                  <a:cubicBezTo>
                    <a:pt x="3784820" y="96264"/>
                    <a:pt x="3784084" y="96141"/>
                    <a:pt x="3783226" y="96264"/>
                  </a:cubicBezTo>
                  <a:cubicBezTo>
                    <a:pt x="3782368" y="96386"/>
                    <a:pt x="3781509" y="96264"/>
                    <a:pt x="3780528" y="96509"/>
                  </a:cubicBezTo>
                  <a:cubicBezTo>
                    <a:pt x="3779547" y="96632"/>
                    <a:pt x="3778566" y="96877"/>
                    <a:pt x="3777585" y="97122"/>
                  </a:cubicBezTo>
                  <a:moveTo>
                    <a:pt x="1518514" y="738594"/>
                  </a:moveTo>
                  <a:cubicBezTo>
                    <a:pt x="1518514" y="738594"/>
                    <a:pt x="1517288" y="738962"/>
                    <a:pt x="1516675" y="739207"/>
                  </a:cubicBezTo>
                  <a:cubicBezTo>
                    <a:pt x="1516062" y="739453"/>
                    <a:pt x="1515326" y="739821"/>
                    <a:pt x="1514590" y="740188"/>
                  </a:cubicBezTo>
                  <a:cubicBezTo>
                    <a:pt x="1513855" y="740556"/>
                    <a:pt x="1513119" y="741047"/>
                    <a:pt x="1512383" y="741415"/>
                  </a:cubicBezTo>
                  <a:cubicBezTo>
                    <a:pt x="1511647" y="741905"/>
                    <a:pt x="1510911" y="742396"/>
                    <a:pt x="1510176" y="743009"/>
                  </a:cubicBezTo>
                  <a:cubicBezTo>
                    <a:pt x="1508581" y="744235"/>
                    <a:pt x="1507110" y="745461"/>
                    <a:pt x="1505884" y="746810"/>
                  </a:cubicBezTo>
                  <a:cubicBezTo>
                    <a:pt x="1504657" y="748159"/>
                    <a:pt x="1503554" y="749386"/>
                    <a:pt x="1502695" y="750735"/>
                  </a:cubicBezTo>
                  <a:cubicBezTo>
                    <a:pt x="1501837" y="751961"/>
                    <a:pt x="1501224" y="753187"/>
                    <a:pt x="1500856" y="754291"/>
                  </a:cubicBezTo>
                  <a:cubicBezTo>
                    <a:pt x="1500488" y="755394"/>
                    <a:pt x="1500488" y="756375"/>
                    <a:pt x="1500856" y="757111"/>
                  </a:cubicBezTo>
                  <a:cubicBezTo>
                    <a:pt x="1500978" y="757479"/>
                    <a:pt x="1501224" y="757847"/>
                    <a:pt x="1501592" y="758092"/>
                  </a:cubicBezTo>
                  <a:cubicBezTo>
                    <a:pt x="1501960" y="758338"/>
                    <a:pt x="1502327" y="758460"/>
                    <a:pt x="1502695" y="758583"/>
                  </a:cubicBezTo>
                  <a:cubicBezTo>
                    <a:pt x="1503186" y="758583"/>
                    <a:pt x="1503676" y="758583"/>
                    <a:pt x="1504167" y="758583"/>
                  </a:cubicBezTo>
                  <a:cubicBezTo>
                    <a:pt x="1504780" y="758583"/>
                    <a:pt x="1505393" y="758460"/>
                    <a:pt x="1506006" y="758215"/>
                  </a:cubicBezTo>
                  <a:cubicBezTo>
                    <a:pt x="1506619" y="758092"/>
                    <a:pt x="1507232" y="757847"/>
                    <a:pt x="1507846" y="757602"/>
                  </a:cubicBezTo>
                  <a:cubicBezTo>
                    <a:pt x="1508459" y="757356"/>
                    <a:pt x="1509195" y="756989"/>
                    <a:pt x="1509930" y="756621"/>
                  </a:cubicBezTo>
                  <a:cubicBezTo>
                    <a:pt x="1510666" y="756253"/>
                    <a:pt x="1511402" y="755762"/>
                    <a:pt x="1512138" y="755394"/>
                  </a:cubicBezTo>
                  <a:cubicBezTo>
                    <a:pt x="1512873" y="754904"/>
                    <a:pt x="1513609" y="754413"/>
                    <a:pt x="1514345" y="753800"/>
                  </a:cubicBezTo>
                  <a:cubicBezTo>
                    <a:pt x="1515939" y="752574"/>
                    <a:pt x="1517411" y="751348"/>
                    <a:pt x="1518637" y="749999"/>
                  </a:cubicBezTo>
                  <a:cubicBezTo>
                    <a:pt x="1519863" y="748650"/>
                    <a:pt x="1520967" y="747301"/>
                    <a:pt x="1521825" y="746075"/>
                  </a:cubicBezTo>
                  <a:cubicBezTo>
                    <a:pt x="1522684" y="744848"/>
                    <a:pt x="1523297" y="743622"/>
                    <a:pt x="1523665" y="742518"/>
                  </a:cubicBezTo>
                  <a:cubicBezTo>
                    <a:pt x="1524033" y="741415"/>
                    <a:pt x="1524033" y="740556"/>
                    <a:pt x="1523665" y="739698"/>
                  </a:cubicBezTo>
                  <a:cubicBezTo>
                    <a:pt x="1523542" y="739330"/>
                    <a:pt x="1523297" y="738962"/>
                    <a:pt x="1522929" y="738717"/>
                  </a:cubicBezTo>
                  <a:cubicBezTo>
                    <a:pt x="1522561" y="738472"/>
                    <a:pt x="1522193" y="738349"/>
                    <a:pt x="1521825" y="738226"/>
                  </a:cubicBezTo>
                  <a:cubicBezTo>
                    <a:pt x="1521335" y="738226"/>
                    <a:pt x="1520844" y="738226"/>
                    <a:pt x="1520231" y="738226"/>
                  </a:cubicBezTo>
                  <a:cubicBezTo>
                    <a:pt x="1519618" y="738226"/>
                    <a:pt x="1519005" y="738349"/>
                    <a:pt x="1518392" y="738594"/>
                  </a:cubicBezTo>
                  <a:moveTo>
                    <a:pt x="3813025" y="116007"/>
                  </a:moveTo>
                  <a:cubicBezTo>
                    <a:pt x="3811921" y="116375"/>
                    <a:pt x="3810695" y="116743"/>
                    <a:pt x="3809591" y="117233"/>
                  </a:cubicBezTo>
                  <a:cubicBezTo>
                    <a:pt x="3808487" y="117724"/>
                    <a:pt x="3807261" y="118214"/>
                    <a:pt x="3806035" y="118827"/>
                  </a:cubicBezTo>
                  <a:cubicBezTo>
                    <a:pt x="3804809" y="119441"/>
                    <a:pt x="3803705" y="120054"/>
                    <a:pt x="3802601" y="120790"/>
                  </a:cubicBezTo>
                  <a:cubicBezTo>
                    <a:pt x="3801498" y="121525"/>
                    <a:pt x="3800271" y="122261"/>
                    <a:pt x="3799290" y="123119"/>
                  </a:cubicBezTo>
                  <a:cubicBezTo>
                    <a:pt x="3797083" y="124836"/>
                    <a:pt x="3795366" y="126553"/>
                    <a:pt x="3793895" y="128147"/>
                  </a:cubicBezTo>
                  <a:cubicBezTo>
                    <a:pt x="3792423" y="129864"/>
                    <a:pt x="3791442" y="131458"/>
                    <a:pt x="3790829" y="133052"/>
                  </a:cubicBezTo>
                  <a:cubicBezTo>
                    <a:pt x="3790216" y="134647"/>
                    <a:pt x="3789971" y="135996"/>
                    <a:pt x="3790216" y="137222"/>
                  </a:cubicBezTo>
                  <a:cubicBezTo>
                    <a:pt x="3790461" y="138448"/>
                    <a:pt x="3791197" y="139429"/>
                    <a:pt x="3792301" y="140165"/>
                  </a:cubicBezTo>
                  <a:cubicBezTo>
                    <a:pt x="3792914" y="140533"/>
                    <a:pt x="3793527" y="140778"/>
                    <a:pt x="3794385" y="140901"/>
                  </a:cubicBezTo>
                  <a:cubicBezTo>
                    <a:pt x="3795244" y="141023"/>
                    <a:pt x="3795979" y="141146"/>
                    <a:pt x="3796838" y="141146"/>
                  </a:cubicBezTo>
                  <a:cubicBezTo>
                    <a:pt x="3797696" y="141146"/>
                    <a:pt x="3798677" y="141146"/>
                    <a:pt x="3799658" y="140901"/>
                  </a:cubicBezTo>
                  <a:cubicBezTo>
                    <a:pt x="3800639" y="140778"/>
                    <a:pt x="3801743" y="140533"/>
                    <a:pt x="3802724" y="140165"/>
                  </a:cubicBezTo>
                  <a:cubicBezTo>
                    <a:pt x="3803828" y="139797"/>
                    <a:pt x="3805054" y="139429"/>
                    <a:pt x="3806158" y="138939"/>
                  </a:cubicBezTo>
                  <a:cubicBezTo>
                    <a:pt x="3807384" y="138448"/>
                    <a:pt x="3808487" y="137958"/>
                    <a:pt x="3809714" y="137344"/>
                  </a:cubicBezTo>
                  <a:cubicBezTo>
                    <a:pt x="3810940" y="136731"/>
                    <a:pt x="3812044" y="136118"/>
                    <a:pt x="3813270" y="135382"/>
                  </a:cubicBezTo>
                  <a:cubicBezTo>
                    <a:pt x="3814496" y="134647"/>
                    <a:pt x="3815600" y="133788"/>
                    <a:pt x="3816704" y="132930"/>
                  </a:cubicBezTo>
                  <a:cubicBezTo>
                    <a:pt x="3818788" y="131336"/>
                    <a:pt x="3820628" y="129619"/>
                    <a:pt x="3822099" y="127902"/>
                  </a:cubicBezTo>
                  <a:cubicBezTo>
                    <a:pt x="3823571" y="126185"/>
                    <a:pt x="3824552" y="124591"/>
                    <a:pt x="3825165" y="122997"/>
                  </a:cubicBezTo>
                  <a:cubicBezTo>
                    <a:pt x="3825778" y="121403"/>
                    <a:pt x="3826024" y="120054"/>
                    <a:pt x="3825656" y="118827"/>
                  </a:cubicBezTo>
                  <a:cubicBezTo>
                    <a:pt x="3825410" y="117601"/>
                    <a:pt x="3824674" y="116620"/>
                    <a:pt x="3823448" y="116007"/>
                  </a:cubicBezTo>
                  <a:cubicBezTo>
                    <a:pt x="3822835" y="115639"/>
                    <a:pt x="3822222" y="115394"/>
                    <a:pt x="3821486" y="115271"/>
                  </a:cubicBezTo>
                  <a:cubicBezTo>
                    <a:pt x="3820750" y="115149"/>
                    <a:pt x="3819892" y="115026"/>
                    <a:pt x="3819034" y="115026"/>
                  </a:cubicBezTo>
                  <a:cubicBezTo>
                    <a:pt x="3818175" y="115026"/>
                    <a:pt x="3817194" y="115026"/>
                    <a:pt x="3816213" y="115271"/>
                  </a:cubicBezTo>
                  <a:cubicBezTo>
                    <a:pt x="3815232" y="115394"/>
                    <a:pt x="3814129" y="115639"/>
                    <a:pt x="3813147" y="116007"/>
                  </a:cubicBezTo>
                  <a:moveTo>
                    <a:pt x="1472774" y="773421"/>
                  </a:moveTo>
                  <a:cubicBezTo>
                    <a:pt x="1472161" y="773544"/>
                    <a:pt x="1471547" y="773789"/>
                    <a:pt x="1470812" y="774157"/>
                  </a:cubicBezTo>
                  <a:cubicBezTo>
                    <a:pt x="1470076" y="774402"/>
                    <a:pt x="1469463" y="774770"/>
                    <a:pt x="1468727" y="775138"/>
                  </a:cubicBezTo>
                  <a:cubicBezTo>
                    <a:pt x="1467991" y="775506"/>
                    <a:pt x="1467255" y="775996"/>
                    <a:pt x="1466520" y="776487"/>
                  </a:cubicBezTo>
                  <a:cubicBezTo>
                    <a:pt x="1465784" y="776977"/>
                    <a:pt x="1464926" y="777590"/>
                    <a:pt x="1464190" y="778081"/>
                  </a:cubicBezTo>
                  <a:cubicBezTo>
                    <a:pt x="1462596" y="779307"/>
                    <a:pt x="1461247" y="780656"/>
                    <a:pt x="1460020" y="781882"/>
                  </a:cubicBezTo>
                  <a:cubicBezTo>
                    <a:pt x="1458794" y="783109"/>
                    <a:pt x="1457690" y="784580"/>
                    <a:pt x="1456955" y="785806"/>
                  </a:cubicBezTo>
                  <a:cubicBezTo>
                    <a:pt x="1456096" y="787033"/>
                    <a:pt x="1455606" y="788259"/>
                    <a:pt x="1455238" y="789363"/>
                  </a:cubicBezTo>
                  <a:cubicBezTo>
                    <a:pt x="1454993" y="790466"/>
                    <a:pt x="1454870" y="791325"/>
                    <a:pt x="1455238" y="792061"/>
                  </a:cubicBezTo>
                  <a:cubicBezTo>
                    <a:pt x="1455360" y="792428"/>
                    <a:pt x="1455606" y="792674"/>
                    <a:pt x="1455974" y="792919"/>
                  </a:cubicBezTo>
                  <a:cubicBezTo>
                    <a:pt x="1456342" y="793164"/>
                    <a:pt x="1456709" y="793287"/>
                    <a:pt x="1457077" y="793409"/>
                  </a:cubicBezTo>
                  <a:cubicBezTo>
                    <a:pt x="1457568" y="793409"/>
                    <a:pt x="1458058" y="793409"/>
                    <a:pt x="1458549" y="793409"/>
                  </a:cubicBezTo>
                  <a:cubicBezTo>
                    <a:pt x="1459039" y="793409"/>
                    <a:pt x="1459653" y="793287"/>
                    <a:pt x="1460388" y="793041"/>
                  </a:cubicBezTo>
                  <a:cubicBezTo>
                    <a:pt x="1461001" y="792919"/>
                    <a:pt x="1461614" y="792674"/>
                    <a:pt x="1462350" y="792306"/>
                  </a:cubicBezTo>
                  <a:cubicBezTo>
                    <a:pt x="1463086" y="792061"/>
                    <a:pt x="1463699" y="791693"/>
                    <a:pt x="1464435" y="791325"/>
                  </a:cubicBezTo>
                  <a:cubicBezTo>
                    <a:pt x="1465171" y="790957"/>
                    <a:pt x="1465907" y="790466"/>
                    <a:pt x="1466642" y="789976"/>
                  </a:cubicBezTo>
                  <a:cubicBezTo>
                    <a:pt x="1467378" y="789485"/>
                    <a:pt x="1468237" y="788872"/>
                    <a:pt x="1468972" y="788259"/>
                  </a:cubicBezTo>
                  <a:cubicBezTo>
                    <a:pt x="1470567" y="787033"/>
                    <a:pt x="1472038" y="785684"/>
                    <a:pt x="1473264" y="784457"/>
                  </a:cubicBezTo>
                  <a:cubicBezTo>
                    <a:pt x="1474491" y="783109"/>
                    <a:pt x="1475594" y="781760"/>
                    <a:pt x="1476453" y="780533"/>
                  </a:cubicBezTo>
                  <a:cubicBezTo>
                    <a:pt x="1477311" y="779307"/>
                    <a:pt x="1477802" y="778081"/>
                    <a:pt x="1478169" y="776977"/>
                  </a:cubicBezTo>
                  <a:cubicBezTo>
                    <a:pt x="1478415" y="775873"/>
                    <a:pt x="1478415" y="775015"/>
                    <a:pt x="1478169" y="774279"/>
                  </a:cubicBezTo>
                  <a:cubicBezTo>
                    <a:pt x="1478047" y="773911"/>
                    <a:pt x="1477802" y="773666"/>
                    <a:pt x="1477434" y="773421"/>
                  </a:cubicBezTo>
                  <a:cubicBezTo>
                    <a:pt x="1477066" y="773176"/>
                    <a:pt x="1476698" y="773053"/>
                    <a:pt x="1476330" y="772930"/>
                  </a:cubicBezTo>
                  <a:cubicBezTo>
                    <a:pt x="1475962" y="772808"/>
                    <a:pt x="1475349" y="772930"/>
                    <a:pt x="1474858" y="772930"/>
                  </a:cubicBezTo>
                  <a:cubicBezTo>
                    <a:pt x="1474368" y="772930"/>
                    <a:pt x="1473755" y="773053"/>
                    <a:pt x="1473019" y="773298"/>
                  </a:cubicBezTo>
                  <a:moveTo>
                    <a:pt x="3847361" y="136731"/>
                  </a:moveTo>
                  <a:cubicBezTo>
                    <a:pt x="3846257" y="136977"/>
                    <a:pt x="3845154" y="137467"/>
                    <a:pt x="3844050" y="137835"/>
                  </a:cubicBezTo>
                  <a:cubicBezTo>
                    <a:pt x="3842946" y="138326"/>
                    <a:pt x="3841720" y="138816"/>
                    <a:pt x="3840616" y="139307"/>
                  </a:cubicBezTo>
                  <a:cubicBezTo>
                    <a:pt x="3839513" y="139797"/>
                    <a:pt x="3838286" y="140533"/>
                    <a:pt x="3837183" y="141146"/>
                  </a:cubicBezTo>
                  <a:cubicBezTo>
                    <a:pt x="3836079" y="141759"/>
                    <a:pt x="3834975" y="142617"/>
                    <a:pt x="3833872" y="143353"/>
                  </a:cubicBezTo>
                  <a:cubicBezTo>
                    <a:pt x="3831664" y="144947"/>
                    <a:pt x="3829825" y="146664"/>
                    <a:pt x="3828354" y="148381"/>
                  </a:cubicBezTo>
                  <a:cubicBezTo>
                    <a:pt x="3826882" y="150098"/>
                    <a:pt x="3825778" y="151815"/>
                    <a:pt x="3825042" y="153286"/>
                  </a:cubicBezTo>
                  <a:cubicBezTo>
                    <a:pt x="3824307" y="154758"/>
                    <a:pt x="3824061" y="156352"/>
                    <a:pt x="3824307" y="157578"/>
                  </a:cubicBezTo>
                  <a:cubicBezTo>
                    <a:pt x="3824429" y="158805"/>
                    <a:pt x="3825165" y="159908"/>
                    <a:pt x="3826269" y="160644"/>
                  </a:cubicBezTo>
                  <a:cubicBezTo>
                    <a:pt x="3826882" y="161012"/>
                    <a:pt x="3827618" y="161257"/>
                    <a:pt x="3828354" y="161502"/>
                  </a:cubicBezTo>
                  <a:cubicBezTo>
                    <a:pt x="3829089" y="161748"/>
                    <a:pt x="3829947" y="161748"/>
                    <a:pt x="3830929" y="161870"/>
                  </a:cubicBezTo>
                  <a:cubicBezTo>
                    <a:pt x="3831909" y="161870"/>
                    <a:pt x="3832891" y="161870"/>
                    <a:pt x="3833872" y="161625"/>
                  </a:cubicBezTo>
                  <a:cubicBezTo>
                    <a:pt x="3834975" y="161502"/>
                    <a:pt x="3836079" y="161257"/>
                    <a:pt x="3837183" y="160889"/>
                  </a:cubicBezTo>
                  <a:cubicBezTo>
                    <a:pt x="3838286" y="160644"/>
                    <a:pt x="3839390" y="160276"/>
                    <a:pt x="3840494" y="159786"/>
                  </a:cubicBezTo>
                  <a:cubicBezTo>
                    <a:pt x="3841597" y="159295"/>
                    <a:pt x="3842824" y="158805"/>
                    <a:pt x="3843927" y="158314"/>
                  </a:cubicBezTo>
                  <a:cubicBezTo>
                    <a:pt x="3845031" y="157701"/>
                    <a:pt x="3846257" y="157088"/>
                    <a:pt x="3847361" y="156475"/>
                  </a:cubicBezTo>
                  <a:cubicBezTo>
                    <a:pt x="3848464" y="155739"/>
                    <a:pt x="3849568" y="155003"/>
                    <a:pt x="3850672" y="154267"/>
                  </a:cubicBezTo>
                  <a:cubicBezTo>
                    <a:pt x="3852879" y="152550"/>
                    <a:pt x="3854719" y="150834"/>
                    <a:pt x="3856313" y="149117"/>
                  </a:cubicBezTo>
                  <a:cubicBezTo>
                    <a:pt x="3857784" y="147400"/>
                    <a:pt x="3858888" y="145683"/>
                    <a:pt x="3859624" y="144089"/>
                  </a:cubicBezTo>
                  <a:cubicBezTo>
                    <a:pt x="3860359" y="142495"/>
                    <a:pt x="3860605" y="141023"/>
                    <a:pt x="3860359" y="139797"/>
                  </a:cubicBezTo>
                  <a:cubicBezTo>
                    <a:pt x="3860114" y="138571"/>
                    <a:pt x="3859501" y="137467"/>
                    <a:pt x="3858275" y="136731"/>
                  </a:cubicBezTo>
                  <a:cubicBezTo>
                    <a:pt x="3857662" y="136363"/>
                    <a:pt x="3856926" y="136118"/>
                    <a:pt x="3856190" y="135873"/>
                  </a:cubicBezTo>
                  <a:cubicBezTo>
                    <a:pt x="3855454" y="135628"/>
                    <a:pt x="3854596" y="135628"/>
                    <a:pt x="3853615" y="135628"/>
                  </a:cubicBezTo>
                  <a:cubicBezTo>
                    <a:pt x="3852634" y="135628"/>
                    <a:pt x="3851653" y="135628"/>
                    <a:pt x="3850672" y="135873"/>
                  </a:cubicBezTo>
                  <a:cubicBezTo>
                    <a:pt x="3849568" y="135996"/>
                    <a:pt x="3848587" y="136241"/>
                    <a:pt x="3847361" y="136609"/>
                  </a:cubicBezTo>
                  <a:moveTo>
                    <a:pt x="1427401" y="808983"/>
                  </a:moveTo>
                  <a:cubicBezTo>
                    <a:pt x="1426788" y="809106"/>
                    <a:pt x="1426052" y="809351"/>
                    <a:pt x="1425439" y="809719"/>
                  </a:cubicBezTo>
                  <a:cubicBezTo>
                    <a:pt x="1424703" y="809964"/>
                    <a:pt x="1423967" y="810332"/>
                    <a:pt x="1423232" y="810823"/>
                  </a:cubicBezTo>
                  <a:cubicBezTo>
                    <a:pt x="1422496" y="811313"/>
                    <a:pt x="1421760" y="811681"/>
                    <a:pt x="1420902" y="812172"/>
                  </a:cubicBezTo>
                  <a:cubicBezTo>
                    <a:pt x="1420043" y="812662"/>
                    <a:pt x="1419308" y="813275"/>
                    <a:pt x="1418572" y="813888"/>
                  </a:cubicBezTo>
                  <a:cubicBezTo>
                    <a:pt x="1416978" y="815115"/>
                    <a:pt x="1415629" y="816464"/>
                    <a:pt x="1414402" y="817813"/>
                  </a:cubicBezTo>
                  <a:cubicBezTo>
                    <a:pt x="1413176" y="819162"/>
                    <a:pt x="1412195" y="820510"/>
                    <a:pt x="1411337" y="821737"/>
                  </a:cubicBezTo>
                  <a:cubicBezTo>
                    <a:pt x="1410601" y="822963"/>
                    <a:pt x="1409988" y="824189"/>
                    <a:pt x="1409742" y="825293"/>
                  </a:cubicBezTo>
                  <a:cubicBezTo>
                    <a:pt x="1409497" y="826397"/>
                    <a:pt x="1409497" y="827255"/>
                    <a:pt x="1409742" y="827991"/>
                  </a:cubicBezTo>
                  <a:cubicBezTo>
                    <a:pt x="1409865" y="828359"/>
                    <a:pt x="1410233" y="828604"/>
                    <a:pt x="1410478" y="828727"/>
                  </a:cubicBezTo>
                  <a:cubicBezTo>
                    <a:pt x="1410846" y="828972"/>
                    <a:pt x="1411214" y="829094"/>
                    <a:pt x="1411582" y="829094"/>
                  </a:cubicBezTo>
                  <a:cubicBezTo>
                    <a:pt x="1411950" y="829094"/>
                    <a:pt x="1412440" y="829094"/>
                    <a:pt x="1413054" y="829094"/>
                  </a:cubicBezTo>
                  <a:cubicBezTo>
                    <a:pt x="1413544" y="829094"/>
                    <a:pt x="1414157" y="828972"/>
                    <a:pt x="1414770" y="828727"/>
                  </a:cubicBezTo>
                  <a:cubicBezTo>
                    <a:pt x="1415384" y="828604"/>
                    <a:pt x="1416119" y="828359"/>
                    <a:pt x="1416732" y="827991"/>
                  </a:cubicBezTo>
                  <a:cubicBezTo>
                    <a:pt x="1417468" y="827745"/>
                    <a:pt x="1418204" y="827378"/>
                    <a:pt x="1418940" y="826887"/>
                  </a:cubicBezTo>
                  <a:cubicBezTo>
                    <a:pt x="1419675" y="826519"/>
                    <a:pt x="1420411" y="826029"/>
                    <a:pt x="1421270" y="825416"/>
                  </a:cubicBezTo>
                  <a:cubicBezTo>
                    <a:pt x="1422128" y="824802"/>
                    <a:pt x="1422864" y="824312"/>
                    <a:pt x="1423600" y="823699"/>
                  </a:cubicBezTo>
                  <a:cubicBezTo>
                    <a:pt x="1425194" y="822472"/>
                    <a:pt x="1426543" y="821124"/>
                    <a:pt x="1427769" y="819775"/>
                  </a:cubicBezTo>
                  <a:cubicBezTo>
                    <a:pt x="1428995" y="818426"/>
                    <a:pt x="1429976" y="817077"/>
                    <a:pt x="1430835" y="815850"/>
                  </a:cubicBezTo>
                  <a:cubicBezTo>
                    <a:pt x="1431570" y="814624"/>
                    <a:pt x="1432184" y="813398"/>
                    <a:pt x="1432429" y="812417"/>
                  </a:cubicBezTo>
                  <a:cubicBezTo>
                    <a:pt x="1432674" y="811313"/>
                    <a:pt x="1432674" y="810455"/>
                    <a:pt x="1432306" y="809842"/>
                  </a:cubicBezTo>
                  <a:cubicBezTo>
                    <a:pt x="1432184" y="809474"/>
                    <a:pt x="1431938" y="809228"/>
                    <a:pt x="1431570" y="808983"/>
                  </a:cubicBezTo>
                  <a:cubicBezTo>
                    <a:pt x="1431203" y="808738"/>
                    <a:pt x="1430835" y="808615"/>
                    <a:pt x="1430467" y="808615"/>
                  </a:cubicBezTo>
                  <a:cubicBezTo>
                    <a:pt x="1430099" y="808615"/>
                    <a:pt x="1429608" y="808615"/>
                    <a:pt x="1428995" y="808615"/>
                  </a:cubicBezTo>
                  <a:cubicBezTo>
                    <a:pt x="1428505" y="808615"/>
                    <a:pt x="1427892" y="808738"/>
                    <a:pt x="1427278" y="808983"/>
                  </a:cubicBezTo>
                  <a:moveTo>
                    <a:pt x="3880225" y="159295"/>
                  </a:moveTo>
                  <a:cubicBezTo>
                    <a:pt x="3879122" y="159540"/>
                    <a:pt x="3878141" y="159908"/>
                    <a:pt x="3877037" y="160399"/>
                  </a:cubicBezTo>
                  <a:cubicBezTo>
                    <a:pt x="3875933" y="160767"/>
                    <a:pt x="3874830" y="161257"/>
                    <a:pt x="3873726" y="161870"/>
                  </a:cubicBezTo>
                  <a:cubicBezTo>
                    <a:pt x="3872622" y="162361"/>
                    <a:pt x="3871519" y="162974"/>
                    <a:pt x="3870415" y="163710"/>
                  </a:cubicBezTo>
                  <a:cubicBezTo>
                    <a:pt x="3869312" y="164323"/>
                    <a:pt x="3868208" y="165059"/>
                    <a:pt x="3867227" y="165794"/>
                  </a:cubicBezTo>
                  <a:cubicBezTo>
                    <a:pt x="3865019" y="167389"/>
                    <a:pt x="3863057" y="169105"/>
                    <a:pt x="3861463" y="170945"/>
                  </a:cubicBezTo>
                  <a:cubicBezTo>
                    <a:pt x="3859869" y="172662"/>
                    <a:pt x="3858765" y="174378"/>
                    <a:pt x="3858030" y="175973"/>
                  </a:cubicBezTo>
                  <a:cubicBezTo>
                    <a:pt x="3857294" y="177567"/>
                    <a:pt x="3856926" y="179161"/>
                    <a:pt x="3857049" y="180387"/>
                  </a:cubicBezTo>
                  <a:cubicBezTo>
                    <a:pt x="3857171" y="181736"/>
                    <a:pt x="3857784" y="182840"/>
                    <a:pt x="3858888" y="183576"/>
                  </a:cubicBezTo>
                  <a:cubicBezTo>
                    <a:pt x="3859501" y="184066"/>
                    <a:pt x="3860114" y="184311"/>
                    <a:pt x="3860973" y="184557"/>
                  </a:cubicBezTo>
                  <a:cubicBezTo>
                    <a:pt x="3861709" y="184802"/>
                    <a:pt x="3862689" y="184924"/>
                    <a:pt x="3863670" y="184924"/>
                  </a:cubicBezTo>
                  <a:cubicBezTo>
                    <a:pt x="3864652" y="184924"/>
                    <a:pt x="3865632" y="184924"/>
                    <a:pt x="3866736" y="184802"/>
                  </a:cubicBezTo>
                  <a:cubicBezTo>
                    <a:pt x="3867840" y="184679"/>
                    <a:pt x="3868944" y="184434"/>
                    <a:pt x="3870170" y="184066"/>
                  </a:cubicBezTo>
                  <a:cubicBezTo>
                    <a:pt x="3871274" y="183821"/>
                    <a:pt x="3872377" y="183453"/>
                    <a:pt x="3873481" y="182962"/>
                  </a:cubicBezTo>
                  <a:cubicBezTo>
                    <a:pt x="3874584" y="182472"/>
                    <a:pt x="3875688" y="182104"/>
                    <a:pt x="3876792" y="181491"/>
                  </a:cubicBezTo>
                  <a:cubicBezTo>
                    <a:pt x="3877895" y="181000"/>
                    <a:pt x="3878999" y="180387"/>
                    <a:pt x="3880103" y="179651"/>
                  </a:cubicBezTo>
                  <a:cubicBezTo>
                    <a:pt x="3881207" y="179038"/>
                    <a:pt x="3882310" y="178303"/>
                    <a:pt x="3883414" y="177444"/>
                  </a:cubicBezTo>
                  <a:cubicBezTo>
                    <a:pt x="3885621" y="175850"/>
                    <a:pt x="3887583" y="174011"/>
                    <a:pt x="3889177" y="172294"/>
                  </a:cubicBezTo>
                  <a:cubicBezTo>
                    <a:pt x="3890772" y="170577"/>
                    <a:pt x="3891875" y="168860"/>
                    <a:pt x="3892611" y="167266"/>
                  </a:cubicBezTo>
                  <a:cubicBezTo>
                    <a:pt x="3893347" y="165672"/>
                    <a:pt x="3893715" y="164200"/>
                    <a:pt x="3893592" y="162851"/>
                  </a:cubicBezTo>
                  <a:cubicBezTo>
                    <a:pt x="3893469" y="161502"/>
                    <a:pt x="3892856" y="160399"/>
                    <a:pt x="3891752" y="159663"/>
                  </a:cubicBezTo>
                  <a:cubicBezTo>
                    <a:pt x="3891139" y="159172"/>
                    <a:pt x="3890404" y="158927"/>
                    <a:pt x="3889668" y="158682"/>
                  </a:cubicBezTo>
                  <a:cubicBezTo>
                    <a:pt x="3888809" y="158437"/>
                    <a:pt x="3887951" y="158314"/>
                    <a:pt x="3886970" y="158314"/>
                  </a:cubicBezTo>
                  <a:cubicBezTo>
                    <a:pt x="3885989" y="158314"/>
                    <a:pt x="3885008" y="158314"/>
                    <a:pt x="3883904" y="158437"/>
                  </a:cubicBezTo>
                  <a:cubicBezTo>
                    <a:pt x="3882801" y="158559"/>
                    <a:pt x="3881697" y="158805"/>
                    <a:pt x="3880471" y="159172"/>
                  </a:cubicBezTo>
                  <a:moveTo>
                    <a:pt x="1382396" y="845036"/>
                  </a:moveTo>
                  <a:cubicBezTo>
                    <a:pt x="1381783" y="845159"/>
                    <a:pt x="1381047" y="845404"/>
                    <a:pt x="1380312" y="845772"/>
                  </a:cubicBezTo>
                  <a:cubicBezTo>
                    <a:pt x="1379576" y="846140"/>
                    <a:pt x="1378840" y="846508"/>
                    <a:pt x="1377982" y="846876"/>
                  </a:cubicBezTo>
                  <a:cubicBezTo>
                    <a:pt x="1377246" y="847366"/>
                    <a:pt x="1376387" y="847857"/>
                    <a:pt x="1375529" y="848347"/>
                  </a:cubicBezTo>
                  <a:cubicBezTo>
                    <a:pt x="1374671" y="848960"/>
                    <a:pt x="1373935" y="849573"/>
                    <a:pt x="1373076" y="850187"/>
                  </a:cubicBezTo>
                  <a:cubicBezTo>
                    <a:pt x="1371482" y="851413"/>
                    <a:pt x="1370133" y="852762"/>
                    <a:pt x="1368907" y="854111"/>
                  </a:cubicBezTo>
                  <a:cubicBezTo>
                    <a:pt x="1367681" y="855460"/>
                    <a:pt x="1366700" y="856809"/>
                    <a:pt x="1365964" y="858035"/>
                  </a:cubicBezTo>
                  <a:cubicBezTo>
                    <a:pt x="1365228" y="859261"/>
                    <a:pt x="1364738" y="860487"/>
                    <a:pt x="1364492" y="861468"/>
                  </a:cubicBezTo>
                  <a:cubicBezTo>
                    <a:pt x="1364247" y="862450"/>
                    <a:pt x="1364370" y="863431"/>
                    <a:pt x="1364738" y="864044"/>
                  </a:cubicBezTo>
                  <a:cubicBezTo>
                    <a:pt x="1364860" y="864412"/>
                    <a:pt x="1365106" y="864657"/>
                    <a:pt x="1365473" y="864779"/>
                  </a:cubicBezTo>
                  <a:cubicBezTo>
                    <a:pt x="1365719" y="864902"/>
                    <a:pt x="1366087" y="865147"/>
                    <a:pt x="1366577" y="865147"/>
                  </a:cubicBezTo>
                  <a:cubicBezTo>
                    <a:pt x="1366945" y="865147"/>
                    <a:pt x="1367436" y="865147"/>
                    <a:pt x="1367926" y="865147"/>
                  </a:cubicBezTo>
                  <a:cubicBezTo>
                    <a:pt x="1368417" y="865147"/>
                    <a:pt x="1369030" y="865025"/>
                    <a:pt x="1369520" y="864779"/>
                  </a:cubicBezTo>
                  <a:cubicBezTo>
                    <a:pt x="1370133" y="864657"/>
                    <a:pt x="1370869" y="864412"/>
                    <a:pt x="1371605" y="864044"/>
                  </a:cubicBezTo>
                  <a:cubicBezTo>
                    <a:pt x="1372341" y="863676"/>
                    <a:pt x="1373076" y="863308"/>
                    <a:pt x="1373935" y="862940"/>
                  </a:cubicBezTo>
                  <a:cubicBezTo>
                    <a:pt x="1374671" y="862450"/>
                    <a:pt x="1375529" y="861959"/>
                    <a:pt x="1376387" y="861468"/>
                  </a:cubicBezTo>
                  <a:cubicBezTo>
                    <a:pt x="1377246" y="860855"/>
                    <a:pt x="1377982" y="860242"/>
                    <a:pt x="1378840" y="859629"/>
                  </a:cubicBezTo>
                  <a:cubicBezTo>
                    <a:pt x="1380434" y="858403"/>
                    <a:pt x="1381783" y="857054"/>
                    <a:pt x="1383009" y="855705"/>
                  </a:cubicBezTo>
                  <a:cubicBezTo>
                    <a:pt x="1384236" y="854356"/>
                    <a:pt x="1385217" y="853007"/>
                    <a:pt x="1385952" y="851781"/>
                  </a:cubicBezTo>
                  <a:cubicBezTo>
                    <a:pt x="1386688" y="850554"/>
                    <a:pt x="1387179" y="849328"/>
                    <a:pt x="1387424" y="848347"/>
                  </a:cubicBezTo>
                  <a:cubicBezTo>
                    <a:pt x="1387669" y="847366"/>
                    <a:pt x="1387547" y="846508"/>
                    <a:pt x="1387179" y="845772"/>
                  </a:cubicBezTo>
                  <a:cubicBezTo>
                    <a:pt x="1387056" y="845404"/>
                    <a:pt x="1386688" y="845159"/>
                    <a:pt x="1386443" y="845036"/>
                  </a:cubicBezTo>
                  <a:cubicBezTo>
                    <a:pt x="1386198" y="844914"/>
                    <a:pt x="1385830" y="844791"/>
                    <a:pt x="1385339" y="844668"/>
                  </a:cubicBezTo>
                  <a:cubicBezTo>
                    <a:pt x="1384971" y="844668"/>
                    <a:pt x="1384481" y="844668"/>
                    <a:pt x="1383990" y="844668"/>
                  </a:cubicBezTo>
                  <a:cubicBezTo>
                    <a:pt x="1383500" y="844668"/>
                    <a:pt x="1382887" y="844791"/>
                    <a:pt x="1382396" y="845036"/>
                  </a:cubicBezTo>
                  <a:moveTo>
                    <a:pt x="3911986" y="183821"/>
                  </a:moveTo>
                  <a:cubicBezTo>
                    <a:pt x="3911005" y="184066"/>
                    <a:pt x="3909902" y="184434"/>
                    <a:pt x="3908798" y="184802"/>
                  </a:cubicBezTo>
                  <a:cubicBezTo>
                    <a:pt x="3907694" y="185170"/>
                    <a:pt x="3906590" y="185660"/>
                    <a:pt x="3905610" y="186151"/>
                  </a:cubicBezTo>
                  <a:cubicBezTo>
                    <a:pt x="3904629" y="186641"/>
                    <a:pt x="3903402" y="187254"/>
                    <a:pt x="3902421" y="187868"/>
                  </a:cubicBezTo>
                  <a:cubicBezTo>
                    <a:pt x="3901318" y="188481"/>
                    <a:pt x="3900337" y="189216"/>
                    <a:pt x="3899233" y="189952"/>
                  </a:cubicBezTo>
                  <a:cubicBezTo>
                    <a:pt x="3896903" y="191546"/>
                    <a:pt x="3894941" y="193263"/>
                    <a:pt x="3893347" y="194980"/>
                  </a:cubicBezTo>
                  <a:cubicBezTo>
                    <a:pt x="3891752" y="196697"/>
                    <a:pt x="3890526" y="198414"/>
                    <a:pt x="3889668" y="200130"/>
                  </a:cubicBezTo>
                  <a:cubicBezTo>
                    <a:pt x="3888809" y="201725"/>
                    <a:pt x="3888442" y="203319"/>
                    <a:pt x="3888564" y="204668"/>
                  </a:cubicBezTo>
                  <a:cubicBezTo>
                    <a:pt x="3888564" y="206017"/>
                    <a:pt x="3889177" y="207243"/>
                    <a:pt x="3890281" y="208101"/>
                  </a:cubicBezTo>
                  <a:cubicBezTo>
                    <a:pt x="3890894" y="208592"/>
                    <a:pt x="3891507" y="208960"/>
                    <a:pt x="3892366" y="209205"/>
                  </a:cubicBezTo>
                  <a:cubicBezTo>
                    <a:pt x="3893224" y="209450"/>
                    <a:pt x="3894082" y="209573"/>
                    <a:pt x="3895064" y="209696"/>
                  </a:cubicBezTo>
                  <a:cubicBezTo>
                    <a:pt x="3896045" y="209696"/>
                    <a:pt x="3897148" y="209696"/>
                    <a:pt x="3898252" y="209573"/>
                  </a:cubicBezTo>
                  <a:cubicBezTo>
                    <a:pt x="3899355" y="209450"/>
                    <a:pt x="3900582" y="209205"/>
                    <a:pt x="3901808" y="208837"/>
                  </a:cubicBezTo>
                  <a:cubicBezTo>
                    <a:pt x="3902789" y="208592"/>
                    <a:pt x="3903893" y="208224"/>
                    <a:pt x="3904997" y="207856"/>
                  </a:cubicBezTo>
                  <a:cubicBezTo>
                    <a:pt x="3906100" y="207488"/>
                    <a:pt x="3907204" y="206998"/>
                    <a:pt x="3908185" y="206507"/>
                  </a:cubicBezTo>
                  <a:cubicBezTo>
                    <a:pt x="3909288" y="206017"/>
                    <a:pt x="3910392" y="205404"/>
                    <a:pt x="3911496" y="204790"/>
                  </a:cubicBezTo>
                  <a:cubicBezTo>
                    <a:pt x="3912600" y="204177"/>
                    <a:pt x="3913703" y="203441"/>
                    <a:pt x="3914684" y="202706"/>
                  </a:cubicBezTo>
                  <a:cubicBezTo>
                    <a:pt x="3917014" y="201112"/>
                    <a:pt x="3918976" y="199395"/>
                    <a:pt x="3920570" y="197555"/>
                  </a:cubicBezTo>
                  <a:cubicBezTo>
                    <a:pt x="3922165" y="195838"/>
                    <a:pt x="3923391" y="194122"/>
                    <a:pt x="3924249" y="192405"/>
                  </a:cubicBezTo>
                  <a:cubicBezTo>
                    <a:pt x="3925108" y="190688"/>
                    <a:pt x="3925475" y="189216"/>
                    <a:pt x="3925353" y="187868"/>
                  </a:cubicBezTo>
                  <a:cubicBezTo>
                    <a:pt x="3925353" y="186519"/>
                    <a:pt x="3924740" y="185292"/>
                    <a:pt x="3923636" y="184434"/>
                  </a:cubicBezTo>
                  <a:cubicBezTo>
                    <a:pt x="3923023" y="183943"/>
                    <a:pt x="3922287" y="183576"/>
                    <a:pt x="3921551" y="183330"/>
                  </a:cubicBezTo>
                  <a:cubicBezTo>
                    <a:pt x="3920693" y="183085"/>
                    <a:pt x="3919835" y="182962"/>
                    <a:pt x="3918853" y="182840"/>
                  </a:cubicBezTo>
                  <a:cubicBezTo>
                    <a:pt x="3917872" y="182840"/>
                    <a:pt x="3916769" y="182840"/>
                    <a:pt x="3915665" y="182962"/>
                  </a:cubicBezTo>
                  <a:cubicBezTo>
                    <a:pt x="3914562" y="183085"/>
                    <a:pt x="3913335" y="183330"/>
                    <a:pt x="3912109" y="183698"/>
                  </a:cubicBezTo>
                  <a:moveTo>
                    <a:pt x="1337882" y="881702"/>
                  </a:moveTo>
                  <a:cubicBezTo>
                    <a:pt x="1337146" y="881825"/>
                    <a:pt x="1336533" y="882193"/>
                    <a:pt x="1335675" y="882438"/>
                  </a:cubicBezTo>
                  <a:cubicBezTo>
                    <a:pt x="1334939" y="882806"/>
                    <a:pt x="1334080" y="883174"/>
                    <a:pt x="1333345" y="883664"/>
                  </a:cubicBezTo>
                  <a:cubicBezTo>
                    <a:pt x="1332486" y="884155"/>
                    <a:pt x="1331750" y="884645"/>
                    <a:pt x="1330892" y="885259"/>
                  </a:cubicBezTo>
                  <a:cubicBezTo>
                    <a:pt x="1330034" y="885872"/>
                    <a:pt x="1329175" y="886485"/>
                    <a:pt x="1328317" y="887221"/>
                  </a:cubicBezTo>
                  <a:cubicBezTo>
                    <a:pt x="1326845" y="888447"/>
                    <a:pt x="1325374" y="889796"/>
                    <a:pt x="1324270" y="891145"/>
                  </a:cubicBezTo>
                  <a:cubicBezTo>
                    <a:pt x="1323166" y="892494"/>
                    <a:pt x="1322185" y="893842"/>
                    <a:pt x="1321450" y="895069"/>
                  </a:cubicBezTo>
                  <a:cubicBezTo>
                    <a:pt x="1320714" y="896295"/>
                    <a:pt x="1320223" y="897521"/>
                    <a:pt x="1320101" y="898502"/>
                  </a:cubicBezTo>
                  <a:cubicBezTo>
                    <a:pt x="1319855" y="899483"/>
                    <a:pt x="1320101" y="900342"/>
                    <a:pt x="1320469" y="900955"/>
                  </a:cubicBezTo>
                  <a:cubicBezTo>
                    <a:pt x="1320714" y="901200"/>
                    <a:pt x="1320959" y="901446"/>
                    <a:pt x="1321204" y="901568"/>
                  </a:cubicBezTo>
                  <a:cubicBezTo>
                    <a:pt x="1321450" y="901691"/>
                    <a:pt x="1321818" y="901813"/>
                    <a:pt x="1322308" y="901936"/>
                  </a:cubicBezTo>
                  <a:cubicBezTo>
                    <a:pt x="1322676" y="901936"/>
                    <a:pt x="1323166" y="901936"/>
                    <a:pt x="1323657" y="901936"/>
                  </a:cubicBezTo>
                  <a:cubicBezTo>
                    <a:pt x="1324148" y="901936"/>
                    <a:pt x="1324638" y="901813"/>
                    <a:pt x="1325251" y="901691"/>
                  </a:cubicBezTo>
                  <a:cubicBezTo>
                    <a:pt x="1325987" y="901568"/>
                    <a:pt x="1326600" y="901200"/>
                    <a:pt x="1327458" y="900955"/>
                  </a:cubicBezTo>
                  <a:cubicBezTo>
                    <a:pt x="1328194" y="900587"/>
                    <a:pt x="1329053" y="900219"/>
                    <a:pt x="1329788" y="899729"/>
                  </a:cubicBezTo>
                  <a:cubicBezTo>
                    <a:pt x="1330647" y="899238"/>
                    <a:pt x="1331505" y="898748"/>
                    <a:pt x="1332241" y="898134"/>
                  </a:cubicBezTo>
                  <a:cubicBezTo>
                    <a:pt x="1333099" y="897521"/>
                    <a:pt x="1333958" y="896908"/>
                    <a:pt x="1334816" y="896172"/>
                  </a:cubicBezTo>
                  <a:cubicBezTo>
                    <a:pt x="1336410" y="894946"/>
                    <a:pt x="1337759" y="893597"/>
                    <a:pt x="1338863" y="892248"/>
                  </a:cubicBezTo>
                  <a:cubicBezTo>
                    <a:pt x="1340089" y="890899"/>
                    <a:pt x="1341070" y="889550"/>
                    <a:pt x="1341683" y="888324"/>
                  </a:cubicBezTo>
                  <a:cubicBezTo>
                    <a:pt x="1342297" y="887098"/>
                    <a:pt x="1342910" y="885872"/>
                    <a:pt x="1343032" y="884891"/>
                  </a:cubicBezTo>
                  <a:cubicBezTo>
                    <a:pt x="1343278" y="883910"/>
                    <a:pt x="1343032" y="883051"/>
                    <a:pt x="1342664" y="882438"/>
                  </a:cubicBezTo>
                  <a:cubicBezTo>
                    <a:pt x="1342419" y="882193"/>
                    <a:pt x="1342174" y="881947"/>
                    <a:pt x="1341929" y="881825"/>
                  </a:cubicBezTo>
                  <a:cubicBezTo>
                    <a:pt x="1341683" y="881702"/>
                    <a:pt x="1341316" y="881580"/>
                    <a:pt x="1340825" y="881457"/>
                  </a:cubicBezTo>
                  <a:cubicBezTo>
                    <a:pt x="1340457" y="881457"/>
                    <a:pt x="1339967" y="881457"/>
                    <a:pt x="1339476" y="881457"/>
                  </a:cubicBezTo>
                  <a:cubicBezTo>
                    <a:pt x="1338986" y="881457"/>
                    <a:pt x="1338495" y="881580"/>
                    <a:pt x="1337882" y="881702"/>
                  </a:cubicBezTo>
                  <a:moveTo>
                    <a:pt x="3942030" y="210186"/>
                  </a:moveTo>
                  <a:cubicBezTo>
                    <a:pt x="3941050" y="210431"/>
                    <a:pt x="3940068" y="210799"/>
                    <a:pt x="3938965" y="211167"/>
                  </a:cubicBezTo>
                  <a:cubicBezTo>
                    <a:pt x="3937984" y="211535"/>
                    <a:pt x="3936880" y="212025"/>
                    <a:pt x="3935899" y="212516"/>
                  </a:cubicBezTo>
                  <a:cubicBezTo>
                    <a:pt x="3934795" y="213007"/>
                    <a:pt x="3933814" y="213497"/>
                    <a:pt x="3932710" y="214110"/>
                  </a:cubicBezTo>
                  <a:cubicBezTo>
                    <a:pt x="3931607" y="214723"/>
                    <a:pt x="3930626" y="215336"/>
                    <a:pt x="3929645" y="216072"/>
                  </a:cubicBezTo>
                  <a:cubicBezTo>
                    <a:pt x="3927315" y="217666"/>
                    <a:pt x="3925230" y="219383"/>
                    <a:pt x="3923636" y="221100"/>
                  </a:cubicBezTo>
                  <a:cubicBezTo>
                    <a:pt x="3921919" y="222817"/>
                    <a:pt x="3920693" y="224656"/>
                    <a:pt x="3919712" y="226250"/>
                  </a:cubicBezTo>
                  <a:cubicBezTo>
                    <a:pt x="3918731" y="227845"/>
                    <a:pt x="3918363" y="229561"/>
                    <a:pt x="3918363" y="230910"/>
                  </a:cubicBezTo>
                  <a:cubicBezTo>
                    <a:pt x="3918363" y="232259"/>
                    <a:pt x="3918853" y="233608"/>
                    <a:pt x="3919835" y="234589"/>
                  </a:cubicBezTo>
                  <a:cubicBezTo>
                    <a:pt x="3920448" y="235080"/>
                    <a:pt x="3921061" y="235570"/>
                    <a:pt x="3921919" y="235816"/>
                  </a:cubicBezTo>
                  <a:cubicBezTo>
                    <a:pt x="3922778" y="236061"/>
                    <a:pt x="3923759" y="236306"/>
                    <a:pt x="3924740" y="236429"/>
                  </a:cubicBezTo>
                  <a:cubicBezTo>
                    <a:pt x="3925721" y="236551"/>
                    <a:pt x="3926947" y="236429"/>
                    <a:pt x="3928051" y="236429"/>
                  </a:cubicBezTo>
                  <a:cubicBezTo>
                    <a:pt x="3929277" y="236306"/>
                    <a:pt x="3930503" y="236061"/>
                    <a:pt x="3931852" y="235693"/>
                  </a:cubicBezTo>
                  <a:cubicBezTo>
                    <a:pt x="3932833" y="235448"/>
                    <a:pt x="3933814" y="235080"/>
                    <a:pt x="3934918" y="234712"/>
                  </a:cubicBezTo>
                  <a:cubicBezTo>
                    <a:pt x="3935899" y="234344"/>
                    <a:pt x="3937003" y="233853"/>
                    <a:pt x="3938106" y="233363"/>
                  </a:cubicBezTo>
                  <a:cubicBezTo>
                    <a:pt x="3939210" y="232872"/>
                    <a:pt x="3940191" y="232382"/>
                    <a:pt x="3941295" y="231769"/>
                  </a:cubicBezTo>
                  <a:cubicBezTo>
                    <a:pt x="3942398" y="231156"/>
                    <a:pt x="3943379" y="230542"/>
                    <a:pt x="3944360" y="229807"/>
                  </a:cubicBezTo>
                  <a:cubicBezTo>
                    <a:pt x="3946813" y="228213"/>
                    <a:pt x="3948775" y="226496"/>
                    <a:pt x="3950492" y="224656"/>
                  </a:cubicBezTo>
                  <a:cubicBezTo>
                    <a:pt x="3952208" y="222939"/>
                    <a:pt x="3953558" y="221100"/>
                    <a:pt x="3954416" y="219506"/>
                  </a:cubicBezTo>
                  <a:cubicBezTo>
                    <a:pt x="3955274" y="217912"/>
                    <a:pt x="3955765" y="216195"/>
                    <a:pt x="3955765" y="214846"/>
                  </a:cubicBezTo>
                  <a:cubicBezTo>
                    <a:pt x="3955765" y="213374"/>
                    <a:pt x="3955274" y="212271"/>
                    <a:pt x="3954293" y="211290"/>
                  </a:cubicBezTo>
                  <a:cubicBezTo>
                    <a:pt x="3953680" y="210799"/>
                    <a:pt x="3952945" y="210309"/>
                    <a:pt x="3952086" y="210063"/>
                  </a:cubicBezTo>
                  <a:cubicBezTo>
                    <a:pt x="3951228" y="209818"/>
                    <a:pt x="3950247" y="209573"/>
                    <a:pt x="3949265" y="209450"/>
                  </a:cubicBezTo>
                  <a:cubicBezTo>
                    <a:pt x="3948162" y="209450"/>
                    <a:pt x="3947058" y="209450"/>
                    <a:pt x="3945832" y="209450"/>
                  </a:cubicBezTo>
                  <a:cubicBezTo>
                    <a:pt x="3944606" y="209573"/>
                    <a:pt x="3943379" y="209818"/>
                    <a:pt x="3942030" y="210186"/>
                  </a:cubicBezTo>
                  <a:moveTo>
                    <a:pt x="1293490" y="918859"/>
                  </a:moveTo>
                  <a:cubicBezTo>
                    <a:pt x="1292755" y="919104"/>
                    <a:pt x="1292019" y="919349"/>
                    <a:pt x="1291283" y="919595"/>
                  </a:cubicBezTo>
                  <a:cubicBezTo>
                    <a:pt x="1290547" y="919963"/>
                    <a:pt x="1289689" y="920330"/>
                    <a:pt x="1288830" y="920821"/>
                  </a:cubicBezTo>
                  <a:cubicBezTo>
                    <a:pt x="1287972" y="921311"/>
                    <a:pt x="1287114" y="921802"/>
                    <a:pt x="1286255" y="922415"/>
                  </a:cubicBezTo>
                  <a:cubicBezTo>
                    <a:pt x="1285397" y="923028"/>
                    <a:pt x="1284538" y="923764"/>
                    <a:pt x="1283680" y="924500"/>
                  </a:cubicBezTo>
                  <a:cubicBezTo>
                    <a:pt x="1282208" y="925849"/>
                    <a:pt x="1280860" y="927198"/>
                    <a:pt x="1279633" y="928424"/>
                  </a:cubicBezTo>
                  <a:cubicBezTo>
                    <a:pt x="1278530" y="929773"/>
                    <a:pt x="1277548" y="931122"/>
                    <a:pt x="1276813" y="932348"/>
                  </a:cubicBezTo>
                  <a:cubicBezTo>
                    <a:pt x="1276077" y="933574"/>
                    <a:pt x="1275709" y="934678"/>
                    <a:pt x="1275586" y="935659"/>
                  </a:cubicBezTo>
                  <a:cubicBezTo>
                    <a:pt x="1275464" y="936640"/>
                    <a:pt x="1275586" y="937498"/>
                    <a:pt x="1276077" y="938112"/>
                  </a:cubicBezTo>
                  <a:cubicBezTo>
                    <a:pt x="1276322" y="938357"/>
                    <a:pt x="1276567" y="938602"/>
                    <a:pt x="1276813" y="938725"/>
                  </a:cubicBezTo>
                  <a:cubicBezTo>
                    <a:pt x="1277058" y="938847"/>
                    <a:pt x="1277426" y="938970"/>
                    <a:pt x="1277794" y="938970"/>
                  </a:cubicBezTo>
                  <a:cubicBezTo>
                    <a:pt x="1278162" y="938970"/>
                    <a:pt x="1278652" y="938970"/>
                    <a:pt x="1279020" y="938970"/>
                  </a:cubicBezTo>
                  <a:cubicBezTo>
                    <a:pt x="1279388" y="938970"/>
                    <a:pt x="1280001" y="938847"/>
                    <a:pt x="1280492" y="938725"/>
                  </a:cubicBezTo>
                  <a:cubicBezTo>
                    <a:pt x="1281227" y="938479"/>
                    <a:pt x="1281963" y="938234"/>
                    <a:pt x="1282699" y="937989"/>
                  </a:cubicBezTo>
                  <a:cubicBezTo>
                    <a:pt x="1283435" y="937621"/>
                    <a:pt x="1284293" y="937253"/>
                    <a:pt x="1285151" y="936763"/>
                  </a:cubicBezTo>
                  <a:cubicBezTo>
                    <a:pt x="1286010" y="936272"/>
                    <a:pt x="1286868" y="935782"/>
                    <a:pt x="1287727" y="935168"/>
                  </a:cubicBezTo>
                  <a:cubicBezTo>
                    <a:pt x="1288585" y="934555"/>
                    <a:pt x="1289444" y="933820"/>
                    <a:pt x="1290302" y="933084"/>
                  </a:cubicBezTo>
                  <a:cubicBezTo>
                    <a:pt x="1291773" y="931857"/>
                    <a:pt x="1293122" y="930509"/>
                    <a:pt x="1294349" y="929160"/>
                  </a:cubicBezTo>
                  <a:cubicBezTo>
                    <a:pt x="1295452" y="927811"/>
                    <a:pt x="1296433" y="926462"/>
                    <a:pt x="1297169" y="925236"/>
                  </a:cubicBezTo>
                  <a:cubicBezTo>
                    <a:pt x="1297905" y="924009"/>
                    <a:pt x="1298273" y="922906"/>
                    <a:pt x="1298395" y="921925"/>
                  </a:cubicBezTo>
                  <a:cubicBezTo>
                    <a:pt x="1298518" y="920943"/>
                    <a:pt x="1298395" y="920085"/>
                    <a:pt x="1297905" y="919472"/>
                  </a:cubicBezTo>
                  <a:cubicBezTo>
                    <a:pt x="1297660" y="919227"/>
                    <a:pt x="1297414" y="918981"/>
                    <a:pt x="1297169" y="918859"/>
                  </a:cubicBezTo>
                  <a:cubicBezTo>
                    <a:pt x="1296924" y="918736"/>
                    <a:pt x="1296556" y="918614"/>
                    <a:pt x="1296188" y="918614"/>
                  </a:cubicBezTo>
                  <a:cubicBezTo>
                    <a:pt x="1295820" y="918614"/>
                    <a:pt x="1295330" y="918614"/>
                    <a:pt x="1294962" y="918614"/>
                  </a:cubicBezTo>
                  <a:cubicBezTo>
                    <a:pt x="1294471" y="918614"/>
                    <a:pt x="1293981" y="918736"/>
                    <a:pt x="1293490" y="918859"/>
                  </a:cubicBezTo>
                  <a:moveTo>
                    <a:pt x="3970480" y="238391"/>
                  </a:moveTo>
                  <a:cubicBezTo>
                    <a:pt x="3969499" y="238636"/>
                    <a:pt x="3968518" y="239004"/>
                    <a:pt x="3967537" y="239249"/>
                  </a:cubicBezTo>
                  <a:cubicBezTo>
                    <a:pt x="3966556" y="239617"/>
                    <a:pt x="3965575" y="239985"/>
                    <a:pt x="3964594" y="240475"/>
                  </a:cubicBezTo>
                  <a:cubicBezTo>
                    <a:pt x="3963613" y="240966"/>
                    <a:pt x="3962632" y="241456"/>
                    <a:pt x="3961528" y="241947"/>
                  </a:cubicBezTo>
                  <a:cubicBezTo>
                    <a:pt x="3960425" y="242438"/>
                    <a:pt x="3959566" y="243051"/>
                    <a:pt x="3958463" y="243786"/>
                  </a:cubicBezTo>
                  <a:cubicBezTo>
                    <a:pt x="3956010" y="245381"/>
                    <a:pt x="3953925" y="247097"/>
                    <a:pt x="3952208" y="248814"/>
                  </a:cubicBezTo>
                  <a:cubicBezTo>
                    <a:pt x="3950492" y="250531"/>
                    <a:pt x="3949020" y="252370"/>
                    <a:pt x="3948039" y="254087"/>
                  </a:cubicBezTo>
                  <a:cubicBezTo>
                    <a:pt x="3947058" y="255804"/>
                    <a:pt x="3946568" y="257398"/>
                    <a:pt x="3946445" y="258870"/>
                  </a:cubicBezTo>
                  <a:cubicBezTo>
                    <a:pt x="3946445" y="260341"/>
                    <a:pt x="3946813" y="261690"/>
                    <a:pt x="3947671" y="262671"/>
                  </a:cubicBezTo>
                  <a:cubicBezTo>
                    <a:pt x="3948285" y="263284"/>
                    <a:pt x="3948898" y="263775"/>
                    <a:pt x="3949756" y="264143"/>
                  </a:cubicBezTo>
                  <a:cubicBezTo>
                    <a:pt x="3950615" y="264511"/>
                    <a:pt x="3951595" y="264756"/>
                    <a:pt x="3952699" y="264756"/>
                  </a:cubicBezTo>
                  <a:cubicBezTo>
                    <a:pt x="3953803" y="264756"/>
                    <a:pt x="3954906" y="264756"/>
                    <a:pt x="3956255" y="264756"/>
                  </a:cubicBezTo>
                  <a:cubicBezTo>
                    <a:pt x="3957482" y="264633"/>
                    <a:pt x="3958831" y="264388"/>
                    <a:pt x="3960180" y="264020"/>
                  </a:cubicBezTo>
                  <a:cubicBezTo>
                    <a:pt x="3961161" y="263775"/>
                    <a:pt x="3962142" y="263407"/>
                    <a:pt x="3963123" y="263162"/>
                  </a:cubicBezTo>
                  <a:cubicBezTo>
                    <a:pt x="3964103" y="262794"/>
                    <a:pt x="3965085" y="262426"/>
                    <a:pt x="3966188" y="261935"/>
                  </a:cubicBezTo>
                  <a:cubicBezTo>
                    <a:pt x="3967169" y="261445"/>
                    <a:pt x="3968273" y="260954"/>
                    <a:pt x="3969254" y="260464"/>
                  </a:cubicBezTo>
                  <a:cubicBezTo>
                    <a:pt x="3970235" y="259851"/>
                    <a:pt x="3971339" y="259238"/>
                    <a:pt x="3972320" y="258625"/>
                  </a:cubicBezTo>
                  <a:cubicBezTo>
                    <a:pt x="3974773" y="257030"/>
                    <a:pt x="3976857" y="255313"/>
                    <a:pt x="3978574" y="253474"/>
                  </a:cubicBezTo>
                  <a:cubicBezTo>
                    <a:pt x="3980291" y="251635"/>
                    <a:pt x="3981762" y="249918"/>
                    <a:pt x="3982743" y="248201"/>
                  </a:cubicBezTo>
                  <a:cubicBezTo>
                    <a:pt x="3983724" y="246484"/>
                    <a:pt x="3984215" y="244890"/>
                    <a:pt x="3984338" y="243418"/>
                  </a:cubicBezTo>
                  <a:cubicBezTo>
                    <a:pt x="3984338" y="241947"/>
                    <a:pt x="3983970" y="240598"/>
                    <a:pt x="3982988" y="239617"/>
                  </a:cubicBezTo>
                  <a:cubicBezTo>
                    <a:pt x="3982375" y="239004"/>
                    <a:pt x="3981640" y="238513"/>
                    <a:pt x="3980781" y="238268"/>
                  </a:cubicBezTo>
                  <a:cubicBezTo>
                    <a:pt x="3979923" y="238023"/>
                    <a:pt x="3978942" y="237655"/>
                    <a:pt x="3977838" y="237655"/>
                  </a:cubicBezTo>
                  <a:cubicBezTo>
                    <a:pt x="3976734" y="237655"/>
                    <a:pt x="3975508" y="237655"/>
                    <a:pt x="3974282" y="237655"/>
                  </a:cubicBezTo>
                  <a:cubicBezTo>
                    <a:pt x="3973056" y="237778"/>
                    <a:pt x="3971707" y="238023"/>
                    <a:pt x="3970358" y="238391"/>
                  </a:cubicBezTo>
                  <a:moveTo>
                    <a:pt x="1249712" y="956506"/>
                  </a:moveTo>
                  <a:cubicBezTo>
                    <a:pt x="1248976" y="956751"/>
                    <a:pt x="1248240" y="956996"/>
                    <a:pt x="1247382" y="957364"/>
                  </a:cubicBezTo>
                  <a:cubicBezTo>
                    <a:pt x="1246523" y="957732"/>
                    <a:pt x="1245788" y="958100"/>
                    <a:pt x="1244807" y="958591"/>
                  </a:cubicBezTo>
                  <a:cubicBezTo>
                    <a:pt x="1243948" y="959081"/>
                    <a:pt x="1243090" y="959694"/>
                    <a:pt x="1242109" y="960307"/>
                  </a:cubicBezTo>
                  <a:cubicBezTo>
                    <a:pt x="1241250" y="960921"/>
                    <a:pt x="1240269" y="961656"/>
                    <a:pt x="1239411" y="962392"/>
                  </a:cubicBezTo>
                  <a:cubicBezTo>
                    <a:pt x="1237939" y="963741"/>
                    <a:pt x="1236590" y="965090"/>
                    <a:pt x="1235487" y="966439"/>
                  </a:cubicBezTo>
                  <a:cubicBezTo>
                    <a:pt x="1234383" y="967788"/>
                    <a:pt x="1233525" y="969137"/>
                    <a:pt x="1232789" y="970363"/>
                  </a:cubicBezTo>
                  <a:cubicBezTo>
                    <a:pt x="1232053" y="971589"/>
                    <a:pt x="1231685" y="972693"/>
                    <a:pt x="1231563" y="973674"/>
                  </a:cubicBezTo>
                  <a:cubicBezTo>
                    <a:pt x="1231563" y="974655"/>
                    <a:pt x="1231563" y="975391"/>
                    <a:pt x="1232176" y="976004"/>
                  </a:cubicBezTo>
                  <a:cubicBezTo>
                    <a:pt x="1232421" y="976249"/>
                    <a:pt x="1232666" y="976372"/>
                    <a:pt x="1232912" y="976494"/>
                  </a:cubicBezTo>
                  <a:cubicBezTo>
                    <a:pt x="1233157" y="976617"/>
                    <a:pt x="1233525" y="976740"/>
                    <a:pt x="1233893" y="976740"/>
                  </a:cubicBezTo>
                  <a:cubicBezTo>
                    <a:pt x="1234260" y="976740"/>
                    <a:pt x="1234628" y="976740"/>
                    <a:pt x="1235119" y="976740"/>
                  </a:cubicBezTo>
                  <a:cubicBezTo>
                    <a:pt x="1235609" y="976740"/>
                    <a:pt x="1235977" y="976617"/>
                    <a:pt x="1236468" y="976494"/>
                  </a:cubicBezTo>
                  <a:cubicBezTo>
                    <a:pt x="1237203" y="976249"/>
                    <a:pt x="1237939" y="976004"/>
                    <a:pt x="1238798" y="975636"/>
                  </a:cubicBezTo>
                  <a:cubicBezTo>
                    <a:pt x="1239656" y="975268"/>
                    <a:pt x="1240392" y="974900"/>
                    <a:pt x="1241250" y="974410"/>
                  </a:cubicBezTo>
                  <a:cubicBezTo>
                    <a:pt x="1242109" y="973919"/>
                    <a:pt x="1242967" y="973306"/>
                    <a:pt x="1243948" y="972693"/>
                  </a:cubicBezTo>
                  <a:cubicBezTo>
                    <a:pt x="1244807" y="972080"/>
                    <a:pt x="1245788" y="971344"/>
                    <a:pt x="1246646" y="970608"/>
                  </a:cubicBezTo>
                  <a:cubicBezTo>
                    <a:pt x="1248118" y="969259"/>
                    <a:pt x="1249466" y="967910"/>
                    <a:pt x="1250570" y="966561"/>
                  </a:cubicBezTo>
                  <a:cubicBezTo>
                    <a:pt x="1251674" y="965213"/>
                    <a:pt x="1252655" y="963864"/>
                    <a:pt x="1253268" y="962637"/>
                  </a:cubicBezTo>
                  <a:cubicBezTo>
                    <a:pt x="1253881" y="961411"/>
                    <a:pt x="1254372" y="960307"/>
                    <a:pt x="1254494" y="959326"/>
                  </a:cubicBezTo>
                  <a:cubicBezTo>
                    <a:pt x="1254494" y="958345"/>
                    <a:pt x="1254494" y="957610"/>
                    <a:pt x="1253881" y="956996"/>
                  </a:cubicBezTo>
                  <a:cubicBezTo>
                    <a:pt x="1253636" y="956751"/>
                    <a:pt x="1253391" y="956629"/>
                    <a:pt x="1253145" y="956506"/>
                  </a:cubicBezTo>
                  <a:cubicBezTo>
                    <a:pt x="1252900" y="956383"/>
                    <a:pt x="1252532" y="956261"/>
                    <a:pt x="1252164" y="956261"/>
                  </a:cubicBezTo>
                  <a:cubicBezTo>
                    <a:pt x="1251796" y="956261"/>
                    <a:pt x="1251428" y="956261"/>
                    <a:pt x="1250938" y="956261"/>
                  </a:cubicBezTo>
                  <a:cubicBezTo>
                    <a:pt x="1250447" y="956261"/>
                    <a:pt x="1250080" y="956383"/>
                    <a:pt x="1249466" y="956506"/>
                  </a:cubicBezTo>
                  <a:moveTo>
                    <a:pt x="3997336" y="268680"/>
                  </a:moveTo>
                  <a:cubicBezTo>
                    <a:pt x="3996355" y="268925"/>
                    <a:pt x="3995496" y="269171"/>
                    <a:pt x="3994516" y="269539"/>
                  </a:cubicBezTo>
                  <a:cubicBezTo>
                    <a:pt x="3993535" y="269906"/>
                    <a:pt x="3992553" y="270274"/>
                    <a:pt x="3991573" y="270642"/>
                  </a:cubicBezTo>
                  <a:cubicBezTo>
                    <a:pt x="3990591" y="271010"/>
                    <a:pt x="3989611" y="271501"/>
                    <a:pt x="3988629" y="272114"/>
                  </a:cubicBezTo>
                  <a:cubicBezTo>
                    <a:pt x="3987648" y="272604"/>
                    <a:pt x="3986668" y="273217"/>
                    <a:pt x="3985686" y="273830"/>
                  </a:cubicBezTo>
                  <a:cubicBezTo>
                    <a:pt x="3983234" y="275425"/>
                    <a:pt x="3981026" y="277141"/>
                    <a:pt x="3979310" y="278858"/>
                  </a:cubicBezTo>
                  <a:cubicBezTo>
                    <a:pt x="3977470" y="280575"/>
                    <a:pt x="3975999" y="282414"/>
                    <a:pt x="3975018" y="284131"/>
                  </a:cubicBezTo>
                  <a:cubicBezTo>
                    <a:pt x="3974036" y="285848"/>
                    <a:pt x="3973301" y="287565"/>
                    <a:pt x="3973178" y="289036"/>
                  </a:cubicBezTo>
                  <a:cubicBezTo>
                    <a:pt x="3973056" y="290508"/>
                    <a:pt x="3973423" y="291980"/>
                    <a:pt x="3974282" y="292961"/>
                  </a:cubicBezTo>
                  <a:cubicBezTo>
                    <a:pt x="3974773" y="293574"/>
                    <a:pt x="3975508" y="294187"/>
                    <a:pt x="3976366" y="294555"/>
                  </a:cubicBezTo>
                  <a:cubicBezTo>
                    <a:pt x="3977225" y="294923"/>
                    <a:pt x="3978206" y="295168"/>
                    <a:pt x="3979310" y="295291"/>
                  </a:cubicBezTo>
                  <a:cubicBezTo>
                    <a:pt x="3980413" y="295413"/>
                    <a:pt x="3981640" y="295413"/>
                    <a:pt x="3982988" y="295291"/>
                  </a:cubicBezTo>
                  <a:cubicBezTo>
                    <a:pt x="3984338" y="295168"/>
                    <a:pt x="3985686" y="294923"/>
                    <a:pt x="3987158" y="294555"/>
                  </a:cubicBezTo>
                  <a:cubicBezTo>
                    <a:pt x="3988139" y="294310"/>
                    <a:pt x="3988997" y="294064"/>
                    <a:pt x="3989978" y="293696"/>
                  </a:cubicBezTo>
                  <a:cubicBezTo>
                    <a:pt x="3990959" y="293328"/>
                    <a:pt x="3991940" y="292961"/>
                    <a:pt x="3992921" y="292593"/>
                  </a:cubicBezTo>
                  <a:cubicBezTo>
                    <a:pt x="3993903" y="292102"/>
                    <a:pt x="3994883" y="291734"/>
                    <a:pt x="3995865" y="291121"/>
                  </a:cubicBezTo>
                  <a:cubicBezTo>
                    <a:pt x="3996846" y="290508"/>
                    <a:pt x="3997826" y="290018"/>
                    <a:pt x="3998808" y="289404"/>
                  </a:cubicBezTo>
                  <a:cubicBezTo>
                    <a:pt x="4001260" y="287810"/>
                    <a:pt x="4003468" y="286093"/>
                    <a:pt x="4005307" y="284377"/>
                  </a:cubicBezTo>
                  <a:cubicBezTo>
                    <a:pt x="4007146" y="282660"/>
                    <a:pt x="4008618" y="280820"/>
                    <a:pt x="4009599" y="279104"/>
                  </a:cubicBezTo>
                  <a:cubicBezTo>
                    <a:pt x="4010580" y="277387"/>
                    <a:pt x="4011316" y="275670"/>
                    <a:pt x="4011438" y="274198"/>
                  </a:cubicBezTo>
                  <a:cubicBezTo>
                    <a:pt x="4011561" y="272727"/>
                    <a:pt x="4011193" y="271378"/>
                    <a:pt x="4010335" y="270274"/>
                  </a:cubicBezTo>
                  <a:cubicBezTo>
                    <a:pt x="4009844" y="269661"/>
                    <a:pt x="4009108" y="269048"/>
                    <a:pt x="4008250" y="268680"/>
                  </a:cubicBezTo>
                  <a:cubicBezTo>
                    <a:pt x="4007391" y="268312"/>
                    <a:pt x="4006411" y="268067"/>
                    <a:pt x="4005307" y="267944"/>
                  </a:cubicBezTo>
                  <a:cubicBezTo>
                    <a:pt x="4004203" y="267822"/>
                    <a:pt x="4002977" y="267822"/>
                    <a:pt x="4001628" y="267944"/>
                  </a:cubicBezTo>
                  <a:cubicBezTo>
                    <a:pt x="4000279" y="268067"/>
                    <a:pt x="3998930" y="268312"/>
                    <a:pt x="3997459" y="268680"/>
                  </a:cubicBezTo>
                  <a:moveTo>
                    <a:pt x="1206424" y="994644"/>
                  </a:moveTo>
                  <a:cubicBezTo>
                    <a:pt x="1205688" y="994889"/>
                    <a:pt x="1204829" y="995134"/>
                    <a:pt x="1204094" y="995502"/>
                  </a:cubicBezTo>
                  <a:cubicBezTo>
                    <a:pt x="1203235" y="995870"/>
                    <a:pt x="1202377" y="996360"/>
                    <a:pt x="1201519" y="996851"/>
                  </a:cubicBezTo>
                  <a:cubicBezTo>
                    <a:pt x="1200660" y="997341"/>
                    <a:pt x="1199679" y="997955"/>
                    <a:pt x="1198821" y="998690"/>
                  </a:cubicBezTo>
                  <a:cubicBezTo>
                    <a:pt x="1197840" y="999426"/>
                    <a:pt x="1196981" y="1000162"/>
                    <a:pt x="1196123" y="1000898"/>
                  </a:cubicBezTo>
                  <a:cubicBezTo>
                    <a:pt x="1194651" y="1002246"/>
                    <a:pt x="1193302" y="1003595"/>
                    <a:pt x="1192199" y="1004944"/>
                  </a:cubicBezTo>
                  <a:cubicBezTo>
                    <a:pt x="1191095" y="1006293"/>
                    <a:pt x="1190237" y="1007642"/>
                    <a:pt x="1189624" y="1008869"/>
                  </a:cubicBezTo>
                  <a:cubicBezTo>
                    <a:pt x="1189010" y="1010095"/>
                    <a:pt x="1188643" y="1011198"/>
                    <a:pt x="1188520" y="1012180"/>
                  </a:cubicBezTo>
                  <a:cubicBezTo>
                    <a:pt x="1188520" y="1013160"/>
                    <a:pt x="1188643" y="1013896"/>
                    <a:pt x="1189133" y="1014387"/>
                  </a:cubicBezTo>
                  <a:cubicBezTo>
                    <a:pt x="1189378" y="1014632"/>
                    <a:pt x="1189624" y="1014755"/>
                    <a:pt x="1189869" y="1014877"/>
                  </a:cubicBezTo>
                  <a:cubicBezTo>
                    <a:pt x="1190114" y="1014877"/>
                    <a:pt x="1190482" y="1015123"/>
                    <a:pt x="1190850" y="1015123"/>
                  </a:cubicBezTo>
                  <a:cubicBezTo>
                    <a:pt x="1191218" y="1015123"/>
                    <a:pt x="1191586" y="1015123"/>
                    <a:pt x="1192076" y="1015123"/>
                  </a:cubicBezTo>
                  <a:cubicBezTo>
                    <a:pt x="1192444" y="1015123"/>
                    <a:pt x="1192935" y="1015000"/>
                    <a:pt x="1193425" y="1014877"/>
                  </a:cubicBezTo>
                  <a:cubicBezTo>
                    <a:pt x="1194161" y="1014632"/>
                    <a:pt x="1195019" y="1014387"/>
                    <a:pt x="1195755" y="1014019"/>
                  </a:cubicBezTo>
                  <a:cubicBezTo>
                    <a:pt x="1196613" y="1013651"/>
                    <a:pt x="1197472" y="1013160"/>
                    <a:pt x="1198330" y="1012670"/>
                  </a:cubicBezTo>
                  <a:cubicBezTo>
                    <a:pt x="1199189" y="1012180"/>
                    <a:pt x="1200170" y="1011566"/>
                    <a:pt x="1201028" y="1010831"/>
                  </a:cubicBezTo>
                  <a:cubicBezTo>
                    <a:pt x="1202009" y="1010095"/>
                    <a:pt x="1202868" y="1009359"/>
                    <a:pt x="1203849" y="1008623"/>
                  </a:cubicBezTo>
                  <a:cubicBezTo>
                    <a:pt x="1205320" y="1007274"/>
                    <a:pt x="1206669" y="1005925"/>
                    <a:pt x="1207773" y="1004576"/>
                  </a:cubicBezTo>
                  <a:cubicBezTo>
                    <a:pt x="1208876" y="1003227"/>
                    <a:pt x="1209735" y="1001879"/>
                    <a:pt x="1210348" y="1000652"/>
                  </a:cubicBezTo>
                  <a:cubicBezTo>
                    <a:pt x="1210961" y="999426"/>
                    <a:pt x="1211329" y="998322"/>
                    <a:pt x="1211451" y="997341"/>
                  </a:cubicBezTo>
                  <a:cubicBezTo>
                    <a:pt x="1211451" y="996360"/>
                    <a:pt x="1211329" y="995625"/>
                    <a:pt x="1210716" y="995134"/>
                  </a:cubicBezTo>
                  <a:cubicBezTo>
                    <a:pt x="1210470" y="994889"/>
                    <a:pt x="1210225" y="994766"/>
                    <a:pt x="1209980" y="994644"/>
                  </a:cubicBezTo>
                  <a:cubicBezTo>
                    <a:pt x="1209735" y="994644"/>
                    <a:pt x="1209367" y="994398"/>
                    <a:pt x="1208999" y="994398"/>
                  </a:cubicBezTo>
                  <a:cubicBezTo>
                    <a:pt x="1208631" y="994398"/>
                    <a:pt x="1208263" y="994398"/>
                    <a:pt x="1207773" y="994398"/>
                  </a:cubicBezTo>
                  <a:cubicBezTo>
                    <a:pt x="1207405" y="994398"/>
                    <a:pt x="1206914" y="994521"/>
                    <a:pt x="1206424" y="994644"/>
                  </a:cubicBezTo>
                  <a:moveTo>
                    <a:pt x="4022475" y="300809"/>
                  </a:moveTo>
                  <a:cubicBezTo>
                    <a:pt x="4021616" y="301054"/>
                    <a:pt x="4020636" y="301299"/>
                    <a:pt x="4019777" y="301667"/>
                  </a:cubicBezTo>
                  <a:cubicBezTo>
                    <a:pt x="4018796" y="302035"/>
                    <a:pt x="4017938" y="302403"/>
                    <a:pt x="4016957" y="302771"/>
                  </a:cubicBezTo>
                  <a:cubicBezTo>
                    <a:pt x="4015976" y="303139"/>
                    <a:pt x="4015117" y="303629"/>
                    <a:pt x="4014136" y="304120"/>
                  </a:cubicBezTo>
                  <a:cubicBezTo>
                    <a:pt x="4013155" y="304610"/>
                    <a:pt x="4012297" y="305101"/>
                    <a:pt x="4011316" y="305714"/>
                  </a:cubicBezTo>
                  <a:cubicBezTo>
                    <a:pt x="4008741" y="307308"/>
                    <a:pt x="4006533" y="309025"/>
                    <a:pt x="4004694" y="310742"/>
                  </a:cubicBezTo>
                  <a:cubicBezTo>
                    <a:pt x="4002854" y="312459"/>
                    <a:pt x="4001260" y="314298"/>
                    <a:pt x="4000156" y="316137"/>
                  </a:cubicBezTo>
                  <a:cubicBezTo>
                    <a:pt x="3999053" y="317854"/>
                    <a:pt x="3998317" y="319571"/>
                    <a:pt x="3998194" y="321165"/>
                  </a:cubicBezTo>
                  <a:cubicBezTo>
                    <a:pt x="3997949" y="322759"/>
                    <a:pt x="3998194" y="324108"/>
                    <a:pt x="3999053" y="325335"/>
                  </a:cubicBezTo>
                  <a:cubicBezTo>
                    <a:pt x="3999543" y="326070"/>
                    <a:pt x="4000279" y="326684"/>
                    <a:pt x="4001138" y="327051"/>
                  </a:cubicBezTo>
                  <a:cubicBezTo>
                    <a:pt x="4001996" y="327542"/>
                    <a:pt x="4002977" y="327787"/>
                    <a:pt x="4004203" y="327910"/>
                  </a:cubicBezTo>
                  <a:cubicBezTo>
                    <a:pt x="4005307" y="328032"/>
                    <a:pt x="4006656" y="328032"/>
                    <a:pt x="4008005" y="327910"/>
                  </a:cubicBezTo>
                  <a:cubicBezTo>
                    <a:pt x="4009354" y="327787"/>
                    <a:pt x="4010825" y="327542"/>
                    <a:pt x="4012297" y="327174"/>
                  </a:cubicBezTo>
                  <a:cubicBezTo>
                    <a:pt x="4013155" y="326929"/>
                    <a:pt x="4014136" y="326684"/>
                    <a:pt x="4014995" y="326316"/>
                  </a:cubicBezTo>
                  <a:cubicBezTo>
                    <a:pt x="4015853" y="325948"/>
                    <a:pt x="4016834" y="325580"/>
                    <a:pt x="4017815" y="325212"/>
                  </a:cubicBezTo>
                  <a:cubicBezTo>
                    <a:pt x="4018796" y="324844"/>
                    <a:pt x="4019777" y="324354"/>
                    <a:pt x="4020636" y="323863"/>
                  </a:cubicBezTo>
                  <a:cubicBezTo>
                    <a:pt x="4021616" y="323373"/>
                    <a:pt x="4022598" y="322882"/>
                    <a:pt x="4023456" y="322269"/>
                  </a:cubicBezTo>
                  <a:cubicBezTo>
                    <a:pt x="4026031" y="320675"/>
                    <a:pt x="4028239" y="318958"/>
                    <a:pt x="4030078" y="317241"/>
                  </a:cubicBezTo>
                  <a:cubicBezTo>
                    <a:pt x="4031917" y="315524"/>
                    <a:pt x="4033512" y="313685"/>
                    <a:pt x="4034615" y="311845"/>
                  </a:cubicBezTo>
                  <a:cubicBezTo>
                    <a:pt x="4035719" y="310129"/>
                    <a:pt x="4036455" y="308289"/>
                    <a:pt x="4036577" y="306818"/>
                  </a:cubicBezTo>
                  <a:cubicBezTo>
                    <a:pt x="4036823" y="305223"/>
                    <a:pt x="4036577" y="303875"/>
                    <a:pt x="4035596" y="302648"/>
                  </a:cubicBezTo>
                  <a:cubicBezTo>
                    <a:pt x="4035106" y="301913"/>
                    <a:pt x="4034370" y="301299"/>
                    <a:pt x="4033512" y="300931"/>
                  </a:cubicBezTo>
                  <a:cubicBezTo>
                    <a:pt x="4032653" y="300441"/>
                    <a:pt x="4031549" y="300196"/>
                    <a:pt x="4030446" y="300073"/>
                  </a:cubicBezTo>
                  <a:cubicBezTo>
                    <a:pt x="4029342" y="299950"/>
                    <a:pt x="4027993" y="299950"/>
                    <a:pt x="4026644" y="300073"/>
                  </a:cubicBezTo>
                  <a:cubicBezTo>
                    <a:pt x="4025296" y="300073"/>
                    <a:pt x="4023824" y="300441"/>
                    <a:pt x="4022352" y="300809"/>
                  </a:cubicBezTo>
                  <a:moveTo>
                    <a:pt x="1163504" y="1033394"/>
                  </a:moveTo>
                  <a:cubicBezTo>
                    <a:pt x="1162768" y="1033640"/>
                    <a:pt x="1161909" y="1033885"/>
                    <a:pt x="1161051" y="1034253"/>
                  </a:cubicBezTo>
                  <a:cubicBezTo>
                    <a:pt x="1160192" y="1034620"/>
                    <a:pt x="1159334" y="1035111"/>
                    <a:pt x="1158353" y="1035602"/>
                  </a:cubicBezTo>
                  <a:cubicBezTo>
                    <a:pt x="1157372" y="1036215"/>
                    <a:pt x="1156514" y="1036828"/>
                    <a:pt x="1155533" y="1037441"/>
                  </a:cubicBezTo>
                  <a:cubicBezTo>
                    <a:pt x="1154552" y="1038177"/>
                    <a:pt x="1153693" y="1038913"/>
                    <a:pt x="1152712" y="1039771"/>
                  </a:cubicBezTo>
                  <a:cubicBezTo>
                    <a:pt x="1151241" y="1041120"/>
                    <a:pt x="1149892" y="1042469"/>
                    <a:pt x="1148911" y="1043818"/>
                  </a:cubicBezTo>
                  <a:cubicBezTo>
                    <a:pt x="1147807" y="1045167"/>
                    <a:pt x="1146949" y="1046516"/>
                    <a:pt x="1146458" y="1047742"/>
                  </a:cubicBezTo>
                  <a:cubicBezTo>
                    <a:pt x="1145845" y="1048968"/>
                    <a:pt x="1145477" y="1050072"/>
                    <a:pt x="1145477" y="1050930"/>
                  </a:cubicBezTo>
                  <a:cubicBezTo>
                    <a:pt x="1145477" y="1051911"/>
                    <a:pt x="1145722" y="1052647"/>
                    <a:pt x="1146213" y="1053138"/>
                  </a:cubicBezTo>
                  <a:cubicBezTo>
                    <a:pt x="1146458" y="1053383"/>
                    <a:pt x="1146703" y="1053505"/>
                    <a:pt x="1146949" y="1053628"/>
                  </a:cubicBezTo>
                  <a:cubicBezTo>
                    <a:pt x="1147194" y="1053628"/>
                    <a:pt x="1147562" y="1053751"/>
                    <a:pt x="1147930" y="1053873"/>
                  </a:cubicBezTo>
                  <a:cubicBezTo>
                    <a:pt x="1148297" y="1053996"/>
                    <a:pt x="1148666" y="1053873"/>
                    <a:pt x="1149033" y="1053873"/>
                  </a:cubicBezTo>
                  <a:cubicBezTo>
                    <a:pt x="1149401" y="1053873"/>
                    <a:pt x="1149892" y="1053873"/>
                    <a:pt x="1150260" y="1053628"/>
                  </a:cubicBezTo>
                  <a:cubicBezTo>
                    <a:pt x="1150995" y="1053383"/>
                    <a:pt x="1151854" y="1053138"/>
                    <a:pt x="1152712" y="1052770"/>
                  </a:cubicBezTo>
                  <a:cubicBezTo>
                    <a:pt x="1153571" y="1052402"/>
                    <a:pt x="1154429" y="1051911"/>
                    <a:pt x="1155410" y="1051298"/>
                  </a:cubicBezTo>
                  <a:cubicBezTo>
                    <a:pt x="1156391" y="1050685"/>
                    <a:pt x="1157250" y="1050072"/>
                    <a:pt x="1158231" y="1049336"/>
                  </a:cubicBezTo>
                  <a:cubicBezTo>
                    <a:pt x="1159212" y="1048600"/>
                    <a:pt x="1160192" y="1047864"/>
                    <a:pt x="1161051" y="1047006"/>
                  </a:cubicBezTo>
                  <a:cubicBezTo>
                    <a:pt x="1162522" y="1045657"/>
                    <a:pt x="1163871" y="1044308"/>
                    <a:pt x="1164852" y="1042959"/>
                  </a:cubicBezTo>
                  <a:cubicBezTo>
                    <a:pt x="1165956" y="1041610"/>
                    <a:pt x="1166815" y="1040261"/>
                    <a:pt x="1167305" y="1039158"/>
                  </a:cubicBezTo>
                  <a:cubicBezTo>
                    <a:pt x="1167918" y="1037932"/>
                    <a:pt x="1168163" y="1036828"/>
                    <a:pt x="1168286" y="1035969"/>
                  </a:cubicBezTo>
                  <a:cubicBezTo>
                    <a:pt x="1168286" y="1034988"/>
                    <a:pt x="1168041" y="1034253"/>
                    <a:pt x="1167550" y="1033762"/>
                  </a:cubicBezTo>
                  <a:cubicBezTo>
                    <a:pt x="1167305" y="1033517"/>
                    <a:pt x="1167060" y="1033394"/>
                    <a:pt x="1166815" y="1033272"/>
                  </a:cubicBezTo>
                  <a:cubicBezTo>
                    <a:pt x="1166569" y="1033272"/>
                    <a:pt x="1166201" y="1033149"/>
                    <a:pt x="1165834" y="1033026"/>
                  </a:cubicBezTo>
                  <a:cubicBezTo>
                    <a:pt x="1165466" y="1033026"/>
                    <a:pt x="1165098" y="1033026"/>
                    <a:pt x="1164730" y="1033026"/>
                  </a:cubicBezTo>
                  <a:cubicBezTo>
                    <a:pt x="1164362" y="1033026"/>
                    <a:pt x="1163871" y="1033149"/>
                    <a:pt x="1163504" y="1033272"/>
                  </a:cubicBezTo>
                  <a:moveTo>
                    <a:pt x="4045652" y="334900"/>
                  </a:moveTo>
                  <a:cubicBezTo>
                    <a:pt x="4044794" y="335145"/>
                    <a:pt x="4043935" y="335390"/>
                    <a:pt x="4043077" y="335636"/>
                  </a:cubicBezTo>
                  <a:cubicBezTo>
                    <a:pt x="4042218" y="335881"/>
                    <a:pt x="4041360" y="336249"/>
                    <a:pt x="4040379" y="336617"/>
                  </a:cubicBezTo>
                  <a:cubicBezTo>
                    <a:pt x="4039398" y="336984"/>
                    <a:pt x="4038539" y="337352"/>
                    <a:pt x="4037681" y="337843"/>
                  </a:cubicBezTo>
                  <a:cubicBezTo>
                    <a:pt x="4036823" y="338333"/>
                    <a:pt x="4035841" y="338824"/>
                    <a:pt x="4034983" y="339314"/>
                  </a:cubicBezTo>
                  <a:cubicBezTo>
                    <a:pt x="4032408" y="340786"/>
                    <a:pt x="4030078" y="342503"/>
                    <a:pt x="4028116" y="344342"/>
                  </a:cubicBezTo>
                  <a:cubicBezTo>
                    <a:pt x="4026154" y="346182"/>
                    <a:pt x="4024560" y="347898"/>
                    <a:pt x="4023333" y="349738"/>
                  </a:cubicBezTo>
                  <a:cubicBezTo>
                    <a:pt x="4022107" y="351577"/>
                    <a:pt x="4021371" y="353294"/>
                    <a:pt x="4021126" y="354888"/>
                  </a:cubicBezTo>
                  <a:cubicBezTo>
                    <a:pt x="4020881" y="356482"/>
                    <a:pt x="4021126" y="357954"/>
                    <a:pt x="4021862" y="359180"/>
                  </a:cubicBezTo>
                  <a:cubicBezTo>
                    <a:pt x="4022352" y="360039"/>
                    <a:pt x="4023088" y="360652"/>
                    <a:pt x="4023946" y="361142"/>
                  </a:cubicBezTo>
                  <a:cubicBezTo>
                    <a:pt x="4024805" y="361633"/>
                    <a:pt x="4025909" y="362001"/>
                    <a:pt x="4027012" y="362123"/>
                  </a:cubicBezTo>
                  <a:cubicBezTo>
                    <a:pt x="4028239" y="362369"/>
                    <a:pt x="4029465" y="362369"/>
                    <a:pt x="4030936" y="362246"/>
                  </a:cubicBezTo>
                  <a:cubicBezTo>
                    <a:pt x="4032408" y="362123"/>
                    <a:pt x="4033879" y="361878"/>
                    <a:pt x="4035474" y="361510"/>
                  </a:cubicBezTo>
                  <a:cubicBezTo>
                    <a:pt x="4036332" y="361265"/>
                    <a:pt x="4037191" y="361020"/>
                    <a:pt x="4038049" y="360774"/>
                  </a:cubicBezTo>
                  <a:cubicBezTo>
                    <a:pt x="4038907" y="360529"/>
                    <a:pt x="4039888" y="360161"/>
                    <a:pt x="4040747" y="359793"/>
                  </a:cubicBezTo>
                  <a:cubicBezTo>
                    <a:pt x="4041605" y="359425"/>
                    <a:pt x="4042586" y="358935"/>
                    <a:pt x="4043444" y="358567"/>
                  </a:cubicBezTo>
                  <a:cubicBezTo>
                    <a:pt x="4044303" y="358199"/>
                    <a:pt x="4045284" y="357586"/>
                    <a:pt x="4046142" y="357096"/>
                  </a:cubicBezTo>
                  <a:cubicBezTo>
                    <a:pt x="4048718" y="355501"/>
                    <a:pt x="4051048" y="353907"/>
                    <a:pt x="4053009" y="352068"/>
                  </a:cubicBezTo>
                  <a:cubicBezTo>
                    <a:pt x="4054972" y="350351"/>
                    <a:pt x="4056566" y="348511"/>
                    <a:pt x="4057792" y="346672"/>
                  </a:cubicBezTo>
                  <a:cubicBezTo>
                    <a:pt x="4059019" y="344833"/>
                    <a:pt x="4059754" y="343116"/>
                    <a:pt x="4059999" y="341522"/>
                  </a:cubicBezTo>
                  <a:cubicBezTo>
                    <a:pt x="4060245" y="339927"/>
                    <a:pt x="4059999" y="338456"/>
                    <a:pt x="4059264" y="337230"/>
                  </a:cubicBezTo>
                  <a:cubicBezTo>
                    <a:pt x="4058773" y="336494"/>
                    <a:pt x="4058037" y="335758"/>
                    <a:pt x="4057179" y="335390"/>
                  </a:cubicBezTo>
                  <a:cubicBezTo>
                    <a:pt x="4056321" y="334900"/>
                    <a:pt x="4055217" y="334532"/>
                    <a:pt x="4054113" y="334409"/>
                  </a:cubicBezTo>
                  <a:cubicBezTo>
                    <a:pt x="4052887" y="334164"/>
                    <a:pt x="4051661" y="334164"/>
                    <a:pt x="4050189" y="334409"/>
                  </a:cubicBezTo>
                  <a:cubicBezTo>
                    <a:pt x="4048840" y="334409"/>
                    <a:pt x="4047246" y="334777"/>
                    <a:pt x="4045652" y="335145"/>
                  </a:cubicBezTo>
                  <a:moveTo>
                    <a:pt x="1121074" y="1072513"/>
                  </a:moveTo>
                  <a:cubicBezTo>
                    <a:pt x="1120338" y="1072758"/>
                    <a:pt x="1119480" y="1073003"/>
                    <a:pt x="1118621" y="1073371"/>
                  </a:cubicBezTo>
                  <a:cubicBezTo>
                    <a:pt x="1117763" y="1073739"/>
                    <a:pt x="1116782" y="1074230"/>
                    <a:pt x="1115924" y="1074843"/>
                  </a:cubicBezTo>
                  <a:cubicBezTo>
                    <a:pt x="1114942" y="1075456"/>
                    <a:pt x="1113961" y="1076069"/>
                    <a:pt x="1113103" y="1076805"/>
                  </a:cubicBezTo>
                  <a:cubicBezTo>
                    <a:pt x="1112122" y="1077541"/>
                    <a:pt x="1111141" y="1078399"/>
                    <a:pt x="1110283" y="1079257"/>
                  </a:cubicBezTo>
                  <a:cubicBezTo>
                    <a:pt x="1108811" y="1080606"/>
                    <a:pt x="1107585" y="1081955"/>
                    <a:pt x="1106481" y="1083304"/>
                  </a:cubicBezTo>
                  <a:cubicBezTo>
                    <a:pt x="1105500" y="1084653"/>
                    <a:pt x="1104642" y="1086002"/>
                    <a:pt x="1104029" y="1087106"/>
                  </a:cubicBezTo>
                  <a:cubicBezTo>
                    <a:pt x="1103415" y="1088332"/>
                    <a:pt x="1103170" y="1089436"/>
                    <a:pt x="1103170" y="1090294"/>
                  </a:cubicBezTo>
                  <a:cubicBezTo>
                    <a:pt x="1103170" y="1091152"/>
                    <a:pt x="1103415" y="1091888"/>
                    <a:pt x="1104029" y="1092379"/>
                  </a:cubicBezTo>
                  <a:cubicBezTo>
                    <a:pt x="1104274" y="1092501"/>
                    <a:pt x="1104519" y="1092624"/>
                    <a:pt x="1104764" y="1092747"/>
                  </a:cubicBezTo>
                  <a:cubicBezTo>
                    <a:pt x="1105010" y="1092747"/>
                    <a:pt x="1105377" y="1092869"/>
                    <a:pt x="1105623" y="1092869"/>
                  </a:cubicBezTo>
                  <a:cubicBezTo>
                    <a:pt x="1105991" y="1092869"/>
                    <a:pt x="1106358" y="1092869"/>
                    <a:pt x="1106726" y="1092869"/>
                  </a:cubicBezTo>
                  <a:cubicBezTo>
                    <a:pt x="1107094" y="1092869"/>
                    <a:pt x="1107462" y="1092869"/>
                    <a:pt x="1107953" y="1092624"/>
                  </a:cubicBezTo>
                  <a:cubicBezTo>
                    <a:pt x="1108688" y="1092379"/>
                    <a:pt x="1109547" y="1092134"/>
                    <a:pt x="1110405" y="1091766"/>
                  </a:cubicBezTo>
                  <a:cubicBezTo>
                    <a:pt x="1111264" y="1091398"/>
                    <a:pt x="1112245" y="1090907"/>
                    <a:pt x="1113226" y="1090294"/>
                  </a:cubicBezTo>
                  <a:cubicBezTo>
                    <a:pt x="1114207" y="1089681"/>
                    <a:pt x="1115188" y="1089068"/>
                    <a:pt x="1116169" y="1088332"/>
                  </a:cubicBezTo>
                  <a:cubicBezTo>
                    <a:pt x="1117150" y="1087596"/>
                    <a:pt x="1118131" y="1086738"/>
                    <a:pt x="1119112" y="1085880"/>
                  </a:cubicBezTo>
                  <a:cubicBezTo>
                    <a:pt x="1120583" y="1084531"/>
                    <a:pt x="1121810" y="1083182"/>
                    <a:pt x="1122913" y="1081833"/>
                  </a:cubicBezTo>
                  <a:cubicBezTo>
                    <a:pt x="1123894" y="1080484"/>
                    <a:pt x="1124753" y="1079135"/>
                    <a:pt x="1125366" y="1078031"/>
                  </a:cubicBezTo>
                  <a:cubicBezTo>
                    <a:pt x="1125979" y="1076805"/>
                    <a:pt x="1126224" y="1075701"/>
                    <a:pt x="1126224" y="1074843"/>
                  </a:cubicBezTo>
                  <a:cubicBezTo>
                    <a:pt x="1126224" y="1073984"/>
                    <a:pt x="1125979" y="1073249"/>
                    <a:pt x="1125366" y="1072758"/>
                  </a:cubicBezTo>
                  <a:cubicBezTo>
                    <a:pt x="1125121" y="1072636"/>
                    <a:pt x="1124875" y="1072513"/>
                    <a:pt x="1124630" y="1072390"/>
                  </a:cubicBezTo>
                  <a:cubicBezTo>
                    <a:pt x="1124385" y="1072390"/>
                    <a:pt x="1124017" y="1072268"/>
                    <a:pt x="1123772" y="1072268"/>
                  </a:cubicBezTo>
                  <a:cubicBezTo>
                    <a:pt x="1123404" y="1072268"/>
                    <a:pt x="1123036" y="1072268"/>
                    <a:pt x="1122668" y="1072268"/>
                  </a:cubicBezTo>
                  <a:cubicBezTo>
                    <a:pt x="1122300" y="1072268"/>
                    <a:pt x="1121932" y="1072268"/>
                    <a:pt x="1121442" y="1072513"/>
                  </a:cubicBezTo>
                  <a:moveTo>
                    <a:pt x="4067112" y="371075"/>
                  </a:moveTo>
                  <a:cubicBezTo>
                    <a:pt x="4066254" y="371320"/>
                    <a:pt x="4065518" y="371566"/>
                    <a:pt x="4064659" y="371811"/>
                  </a:cubicBezTo>
                  <a:cubicBezTo>
                    <a:pt x="4063801" y="372056"/>
                    <a:pt x="4062942" y="372424"/>
                    <a:pt x="4062084" y="372792"/>
                  </a:cubicBezTo>
                  <a:cubicBezTo>
                    <a:pt x="4061226" y="373160"/>
                    <a:pt x="4060367" y="373528"/>
                    <a:pt x="4059509" y="373896"/>
                  </a:cubicBezTo>
                  <a:cubicBezTo>
                    <a:pt x="4058651" y="374264"/>
                    <a:pt x="4057792" y="374754"/>
                    <a:pt x="4056934" y="375245"/>
                  </a:cubicBezTo>
                  <a:cubicBezTo>
                    <a:pt x="4054236" y="376716"/>
                    <a:pt x="4051906" y="378433"/>
                    <a:pt x="4049944" y="380272"/>
                  </a:cubicBezTo>
                  <a:cubicBezTo>
                    <a:pt x="4047859" y="381989"/>
                    <a:pt x="4046265" y="383951"/>
                    <a:pt x="4044916" y="385668"/>
                  </a:cubicBezTo>
                  <a:cubicBezTo>
                    <a:pt x="4043690" y="387508"/>
                    <a:pt x="4042831" y="389347"/>
                    <a:pt x="4042464" y="390941"/>
                  </a:cubicBezTo>
                  <a:cubicBezTo>
                    <a:pt x="4042096" y="392658"/>
                    <a:pt x="4042218" y="394129"/>
                    <a:pt x="4042954" y="395356"/>
                  </a:cubicBezTo>
                  <a:cubicBezTo>
                    <a:pt x="4043444" y="396214"/>
                    <a:pt x="4044180" y="396950"/>
                    <a:pt x="4045039" y="397441"/>
                  </a:cubicBezTo>
                  <a:cubicBezTo>
                    <a:pt x="4045897" y="397931"/>
                    <a:pt x="4047001" y="398421"/>
                    <a:pt x="4048227" y="398544"/>
                  </a:cubicBezTo>
                  <a:cubicBezTo>
                    <a:pt x="4049453" y="398789"/>
                    <a:pt x="4050802" y="398789"/>
                    <a:pt x="4052274" y="398789"/>
                  </a:cubicBezTo>
                  <a:cubicBezTo>
                    <a:pt x="4053745" y="398789"/>
                    <a:pt x="4055339" y="398421"/>
                    <a:pt x="4056934" y="398054"/>
                  </a:cubicBezTo>
                  <a:cubicBezTo>
                    <a:pt x="4057792" y="397808"/>
                    <a:pt x="4058528" y="397563"/>
                    <a:pt x="4059386" y="397318"/>
                  </a:cubicBezTo>
                  <a:cubicBezTo>
                    <a:pt x="4060245" y="397073"/>
                    <a:pt x="4061103" y="396705"/>
                    <a:pt x="4061962" y="396337"/>
                  </a:cubicBezTo>
                  <a:cubicBezTo>
                    <a:pt x="4062820" y="395969"/>
                    <a:pt x="4063679" y="395601"/>
                    <a:pt x="4064537" y="395233"/>
                  </a:cubicBezTo>
                  <a:cubicBezTo>
                    <a:pt x="4065395" y="394865"/>
                    <a:pt x="4066254" y="394375"/>
                    <a:pt x="4067112" y="393884"/>
                  </a:cubicBezTo>
                  <a:cubicBezTo>
                    <a:pt x="4069810" y="392413"/>
                    <a:pt x="4072140" y="390696"/>
                    <a:pt x="4074224" y="388856"/>
                  </a:cubicBezTo>
                  <a:cubicBezTo>
                    <a:pt x="4076309" y="387017"/>
                    <a:pt x="4077903" y="385178"/>
                    <a:pt x="4079252" y="383338"/>
                  </a:cubicBezTo>
                  <a:cubicBezTo>
                    <a:pt x="4080479" y="381499"/>
                    <a:pt x="4081337" y="379659"/>
                    <a:pt x="4081705" y="378065"/>
                  </a:cubicBezTo>
                  <a:cubicBezTo>
                    <a:pt x="4082073" y="376348"/>
                    <a:pt x="4081950" y="374877"/>
                    <a:pt x="4081214" y="373528"/>
                  </a:cubicBezTo>
                  <a:cubicBezTo>
                    <a:pt x="4080724" y="372669"/>
                    <a:pt x="4079988" y="371934"/>
                    <a:pt x="4079129" y="371443"/>
                  </a:cubicBezTo>
                  <a:cubicBezTo>
                    <a:pt x="4078271" y="370953"/>
                    <a:pt x="4077167" y="370585"/>
                    <a:pt x="4075941" y="370340"/>
                  </a:cubicBezTo>
                  <a:cubicBezTo>
                    <a:pt x="4074715" y="370094"/>
                    <a:pt x="4073366" y="370094"/>
                    <a:pt x="4071894" y="370217"/>
                  </a:cubicBezTo>
                  <a:cubicBezTo>
                    <a:pt x="4070423" y="370340"/>
                    <a:pt x="4068829" y="370585"/>
                    <a:pt x="4067234" y="370953"/>
                  </a:cubicBezTo>
                  <a:moveTo>
                    <a:pt x="1079135" y="1112122"/>
                  </a:moveTo>
                  <a:cubicBezTo>
                    <a:pt x="1078276" y="1112367"/>
                    <a:pt x="1077418" y="1112613"/>
                    <a:pt x="1076560" y="1112980"/>
                  </a:cubicBezTo>
                  <a:cubicBezTo>
                    <a:pt x="1075701" y="1113348"/>
                    <a:pt x="1074720" y="1113961"/>
                    <a:pt x="1073739" y="1114452"/>
                  </a:cubicBezTo>
                  <a:cubicBezTo>
                    <a:pt x="1072758" y="1115065"/>
                    <a:pt x="1071777" y="1115801"/>
                    <a:pt x="1070796" y="1116537"/>
                  </a:cubicBezTo>
                  <a:cubicBezTo>
                    <a:pt x="1069815" y="1117272"/>
                    <a:pt x="1068834" y="1118131"/>
                    <a:pt x="1067853" y="1119112"/>
                  </a:cubicBezTo>
                  <a:cubicBezTo>
                    <a:pt x="1066381" y="1120461"/>
                    <a:pt x="1065155" y="1121932"/>
                    <a:pt x="1064174" y="1123281"/>
                  </a:cubicBezTo>
                  <a:cubicBezTo>
                    <a:pt x="1063193" y="1124630"/>
                    <a:pt x="1062335" y="1125979"/>
                    <a:pt x="1061844" y="1127083"/>
                  </a:cubicBezTo>
                  <a:cubicBezTo>
                    <a:pt x="1061354" y="1128186"/>
                    <a:pt x="1061108" y="1129290"/>
                    <a:pt x="1061108" y="1130271"/>
                  </a:cubicBezTo>
                  <a:cubicBezTo>
                    <a:pt x="1061108" y="1131130"/>
                    <a:pt x="1061476" y="1131865"/>
                    <a:pt x="1062089" y="1132356"/>
                  </a:cubicBezTo>
                  <a:cubicBezTo>
                    <a:pt x="1062335" y="1132479"/>
                    <a:pt x="1062580" y="1132601"/>
                    <a:pt x="1062825" y="1132724"/>
                  </a:cubicBezTo>
                  <a:cubicBezTo>
                    <a:pt x="1063070" y="1132724"/>
                    <a:pt x="1063438" y="1132846"/>
                    <a:pt x="1063684" y="1132846"/>
                  </a:cubicBezTo>
                  <a:cubicBezTo>
                    <a:pt x="1063929" y="1132846"/>
                    <a:pt x="1064297" y="1132846"/>
                    <a:pt x="1064665" y="1132846"/>
                  </a:cubicBezTo>
                  <a:cubicBezTo>
                    <a:pt x="1065032" y="1132846"/>
                    <a:pt x="1065400" y="1132846"/>
                    <a:pt x="1065768" y="1132601"/>
                  </a:cubicBezTo>
                  <a:cubicBezTo>
                    <a:pt x="1066627" y="1132356"/>
                    <a:pt x="1067485" y="1132111"/>
                    <a:pt x="1068344" y="1131743"/>
                  </a:cubicBezTo>
                  <a:cubicBezTo>
                    <a:pt x="1069202" y="1131375"/>
                    <a:pt x="1070183" y="1130884"/>
                    <a:pt x="1071164" y="1130271"/>
                  </a:cubicBezTo>
                  <a:cubicBezTo>
                    <a:pt x="1072145" y="1129658"/>
                    <a:pt x="1073126" y="1128922"/>
                    <a:pt x="1074107" y="1128186"/>
                  </a:cubicBezTo>
                  <a:cubicBezTo>
                    <a:pt x="1075088" y="1127451"/>
                    <a:pt x="1076069" y="1126592"/>
                    <a:pt x="1077050" y="1125611"/>
                  </a:cubicBezTo>
                  <a:cubicBezTo>
                    <a:pt x="1078522" y="1124262"/>
                    <a:pt x="1079748" y="1122791"/>
                    <a:pt x="1080729" y="1121442"/>
                  </a:cubicBezTo>
                  <a:cubicBezTo>
                    <a:pt x="1081710" y="1120093"/>
                    <a:pt x="1082568" y="1118744"/>
                    <a:pt x="1083059" y="1117640"/>
                  </a:cubicBezTo>
                  <a:cubicBezTo>
                    <a:pt x="1083549" y="1116414"/>
                    <a:pt x="1083795" y="1115433"/>
                    <a:pt x="1083795" y="1114452"/>
                  </a:cubicBezTo>
                  <a:cubicBezTo>
                    <a:pt x="1083795" y="1113594"/>
                    <a:pt x="1083427" y="1112858"/>
                    <a:pt x="1082814" y="1112490"/>
                  </a:cubicBezTo>
                  <a:cubicBezTo>
                    <a:pt x="1082568" y="1112367"/>
                    <a:pt x="1082323" y="1112245"/>
                    <a:pt x="1082078" y="1112122"/>
                  </a:cubicBezTo>
                  <a:cubicBezTo>
                    <a:pt x="1081833" y="1112122"/>
                    <a:pt x="1081587" y="1112122"/>
                    <a:pt x="1081220" y="1112000"/>
                  </a:cubicBezTo>
                  <a:cubicBezTo>
                    <a:pt x="1080852" y="1112000"/>
                    <a:pt x="1080606" y="1112000"/>
                    <a:pt x="1080238" y="1112000"/>
                  </a:cubicBezTo>
                  <a:cubicBezTo>
                    <a:pt x="1079871" y="1112000"/>
                    <a:pt x="1079503" y="1112000"/>
                    <a:pt x="1079135" y="1112245"/>
                  </a:cubicBezTo>
                  <a:moveTo>
                    <a:pt x="4086487" y="409213"/>
                  </a:moveTo>
                  <a:cubicBezTo>
                    <a:pt x="4085752" y="409458"/>
                    <a:pt x="4084893" y="409581"/>
                    <a:pt x="4084157" y="409826"/>
                  </a:cubicBezTo>
                  <a:cubicBezTo>
                    <a:pt x="4083422" y="410071"/>
                    <a:pt x="4082563" y="410316"/>
                    <a:pt x="4081705" y="410684"/>
                  </a:cubicBezTo>
                  <a:cubicBezTo>
                    <a:pt x="4080846" y="411052"/>
                    <a:pt x="4080111" y="411420"/>
                    <a:pt x="4079252" y="411788"/>
                  </a:cubicBezTo>
                  <a:cubicBezTo>
                    <a:pt x="4078394" y="412156"/>
                    <a:pt x="4077535" y="412646"/>
                    <a:pt x="4076800" y="413014"/>
                  </a:cubicBezTo>
                  <a:cubicBezTo>
                    <a:pt x="4074102" y="414486"/>
                    <a:pt x="4071772" y="416080"/>
                    <a:pt x="4069687" y="417920"/>
                  </a:cubicBezTo>
                  <a:cubicBezTo>
                    <a:pt x="4067602" y="419759"/>
                    <a:pt x="4065886" y="421476"/>
                    <a:pt x="4064537" y="423315"/>
                  </a:cubicBezTo>
                  <a:cubicBezTo>
                    <a:pt x="4063188" y="425155"/>
                    <a:pt x="4062329" y="426994"/>
                    <a:pt x="4061839" y="428711"/>
                  </a:cubicBezTo>
                  <a:cubicBezTo>
                    <a:pt x="4061349" y="430428"/>
                    <a:pt x="4061471" y="432022"/>
                    <a:pt x="4062084" y="433371"/>
                  </a:cubicBezTo>
                  <a:cubicBezTo>
                    <a:pt x="4062452" y="434352"/>
                    <a:pt x="4063188" y="435088"/>
                    <a:pt x="4064046" y="435701"/>
                  </a:cubicBezTo>
                  <a:cubicBezTo>
                    <a:pt x="4064904" y="436314"/>
                    <a:pt x="4066008" y="436682"/>
                    <a:pt x="4067234" y="437050"/>
                  </a:cubicBezTo>
                  <a:cubicBezTo>
                    <a:pt x="4068461" y="437295"/>
                    <a:pt x="4069932" y="437417"/>
                    <a:pt x="4071404" y="437295"/>
                  </a:cubicBezTo>
                  <a:cubicBezTo>
                    <a:pt x="4072876" y="437172"/>
                    <a:pt x="4074592" y="436927"/>
                    <a:pt x="4076309" y="436559"/>
                  </a:cubicBezTo>
                  <a:cubicBezTo>
                    <a:pt x="4077045" y="436314"/>
                    <a:pt x="4077903" y="436191"/>
                    <a:pt x="4078639" y="435946"/>
                  </a:cubicBezTo>
                  <a:cubicBezTo>
                    <a:pt x="4079497" y="435701"/>
                    <a:pt x="4080233" y="435455"/>
                    <a:pt x="4081092" y="435088"/>
                  </a:cubicBezTo>
                  <a:cubicBezTo>
                    <a:pt x="4081950" y="434720"/>
                    <a:pt x="4082809" y="434352"/>
                    <a:pt x="4083544" y="433984"/>
                  </a:cubicBezTo>
                  <a:cubicBezTo>
                    <a:pt x="4084402" y="433616"/>
                    <a:pt x="4085261" y="433125"/>
                    <a:pt x="4086119" y="432758"/>
                  </a:cubicBezTo>
                  <a:cubicBezTo>
                    <a:pt x="4088817" y="431286"/>
                    <a:pt x="4091270" y="429692"/>
                    <a:pt x="4093354" y="427852"/>
                  </a:cubicBezTo>
                  <a:cubicBezTo>
                    <a:pt x="4095439" y="426136"/>
                    <a:pt x="4097156" y="424174"/>
                    <a:pt x="4098505" y="422334"/>
                  </a:cubicBezTo>
                  <a:cubicBezTo>
                    <a:pt x="4099854" y="420495"/>
                    <a:pt x="4100712" y="418655"/>
                    <a:pt x="4101203" y="416938"/>
                  </a:cubicBezTo>
                  <a:cubicBezTo>
                    <a:pt x="4101571" y="415222"/>
                    <a:pt x="4101571" y="413628"/>
                    <a:pt x="4100835" y="412279"/>
                  </a:cubicBezTo>
                  <a:cubicBezTo>
                    <a:pt x="4100344" y="411298"/>
                    <a:pt x="4099731" y="410562"/>
                    <a:pt x="4098873" y="409949"/>
                  </a:cubicBezTo>
                  <a:cubicBezTo>
                    <a:pt x="4098014" y="409336"/>
                    <a:pt x="4096911" y="408968"/>
                    <a:pt x="4095684" y="408722"/>
                  </a:cubicBezTo>
                  <a:cubicBezTo>
                    <a:pt x="4094458" y="408477"/>
                    <a:pt x="4092987" y="408354"/>
                    <a:pt x="4091515" y="408477"/>
                  </a:cubicBezTo>
                  <a:cubicBezTo>
                    <a:pt x="4090044" y="408477"/>
                    <a:pt x="4088327" y="408845"/>
                    <a:pt x="4086610" y="409213"/>
                  </a:cubicBezTo>
                  <a:moveTo>
                    <a:pt x="1037686" y="1152222"/>
                  </a:moveTo>
                  <a:cubicBezTo>
                    <a:pt x="1036828" y="1152467"/>
                    <a:pt x="1035969" y="1152712"/>
                    <a:pt x="1034988" y="1153203"/>
                  </a:cubicBezTo>
                  <a:cubicBezTo>
                    <a:pt x="1034007" y="1153571"/>
                    <a:pt x="1033026" y="1154184"/>
                    <a:pt x="1032045" y="1154797"/>
                  </a:cubicBezTo>
                  <a:cubicBezTo>
                    <a:pt x="1031064" y="1155410"/>
                    <a:pt x="1029961" y="1156146"/>
                    <a:pt x="1028980" y="1157004"/>
                  </a:cubicBezTo>
                  <a:cubicBezTo>
                    <a:pt x="1027999" y="1157863"/>
                    <a:pt x="1026895" y="1158721"/>
                    <a:pt x="1026036" y="1159702"/>
                  </a:cubicBezTo>
                  <a:cubicBezTo>
                    <a:pt x="1024565" y="1161051"/>
                    <a:pt x="1023339" y="1162523"/>
                    <a:pt x="1022358" y="1163872"/>
                  </a:cubicBezTo>
                  <a:cubicBezTo>
                    <a:pt x="1021377" y="1165220"/>
                    <a:pt x="1020641" y="1166569"/>
                    <a:pt x="1020150" y="1167673"/>
                  </a:cubicBezTo>
                  <a:cubicBezTo>
                    <a:pt x="1019660" y="1168899"/>
                    <a:pt x="1019414" y="1169880"/>
                    <a:pt x="1019537" y="1170739"/>
                  </a:cubicBezTo>
                  <a:cubicBezTo>
                    <a:pt x="1019537" y="1171597"/>
                    <a:pt x="1019905" y="1172210"/>
                    <a:pt x="1020641" y="1172701"/>
                  </a:cubicBezTo>
                  <a:cubicBezTo>
                    <a:pt x="1020886" y="1172823"/>
                    <a:pt x="1021131" y="1172946"/>
                    <a:pt x="1021377" y="1172946"/>
                  </a:cubicBezTo>
                  <a:cubicBezTo>
                    <a:pt x="1021622" y="1172946"/>
                    <a:pt x="1021867" y="1172946"/>
                    <a:pt x="1022235" y="1172946"/>
                  </a:cubicBezTo>
                  <a:cubicBezTo>
                    <a:pt x="1022480" y="1172946"/>
                    <a:pt x="1022848" y="1172946"/>
                    <a:pt x="1023216" y="1172946"/>
                  </a:cubicBezTo>
                  <a:cubicBezTo>
                    <a:pt x="1023584" y="1172946"/>
                    <a:pt x="1023952" y="1172946"/>
                    <a:pt x="1024320" y="1172701"/>
                  </a:cubicBezTo>
                  <a:cubicBezTo>
                    <a:pt x="1025178" y="1172456"/>
                    <a:pt x="1026036" y="1172210"/>
                    <a:pt x="1027018" y="1171720"/>
                  </a:cubicBezTo>
                  <a:cubicBezTo>
                    <a:pt x="1027999" y="1171352"/>
                    <a:pt x="1028980" y="1170739"/>
                    <a:pt x="1029961" y="1170126"/>
                  </a:cubicBezTo>
                  <a:cubicBezTo>
                    <a:pt x="1030942" y="1169512"/>
                    <a:pt x="1032045" y="1168777"/>
                    <a:pt x="1033026" y="1167918"/>
                  </a:cubicBezTo>
                  <a:cubicBezTo>
                    <a:pt x="1034007" y="1167060"/>
                    <a:pt x="1035111" y="1166202"/>
                    <a:pt x="1036092" y="1165220"/>
                  </a:cubicBezTo>
                  <a:cubicBezTo>
                    <a:pt x="1037564" y="1163872"/>
                    <a:pt x="1038790" y="1162400"/>
                    <a:pt x="1039771" y="1161051"/>
                  </a:cubicBezTo>
                  <a:cubicBezTo>
                    <a:pt x="1040752" y="1159702"/>
                    <a:pt x="1041488" y="1158353"/>
                    <a:pt x="1041978" y="1157249"/>
                  </a:cubicBezTo>
                  <a:cubicBezTo>
                    <a:pt x="1042469" y="1156023"/>
                    <a:pt x="1042714" y="1155042"/>
                    <a:pt x="1042591" y="1154184"/>
                  </a:cubicBezTo>
                  <a:cubicBezTo>
                    <a:pt x="1042591" y="1153325"/>
                    <a:pt x="1042101" y="1152712"/>
                    <a:pt x="1041488" y="1152344"/>
                  </a:cubicBezTo>
                  <a:cubicBezTo>
                    <a:pt x="1041242" y="1152222"/>
                    <a:pt x="1040997" y="1152099"/>
                    <a:pt x="1040752" y="1152099"/>
                  </a:cubicBezTo>
                  <a:cubicBezTo>
                    <a:pt x="1040507" y="1152099"/>
                    <a:pt x="1040261" y="1152099"/>
                    <a:pt x="1039893" y="1152099"/>
                  </a:cubicBezTo>
                  <a:cubicBezTo>
                    <a:pt x="1039648" y="1152099"/>
                    <a:pt x="1039280" y="1152099"/>
                    <a:pt x="1038913" y="1152099"/>
                  </a:cubicBezTo>
                  <a:cubicBezTo>
                    <a:pt x="1038545" y="1152099"/>
                    <a:pt x="1038177" y="1152099"/>
                    <a:pt x="1037809" y="1152344"/>
                  </a:cubicBezTo>
                  <a:moveTo>
                    <a:pt x="4104023" y="449313"/>
                  </a:moveTo>
                  <a:cubicBezTo>
                    <a:pt x="4103287" y="449435"/>
                    <a:pt x="4102552" y="449680"/>
                    <a:pt x="4101816" y="449926"/>
                  </a:cubicBezTo>
                  <a:cubicBezTo>
                    <a:pt x="4101080" y="450171"/>
                    <a:pt x="4100222" y="450416"/>
                    <a:pt x="4099486" y="450784"/>
                  </a:cubicBezTo>
                  <a:cubicBezTo>
                    <a:pt x="4098750" y="451152"/>
                    <a:pt x="4097892" y="451397"/>
                    <a:pt x="4097156" y="451765"/>
                  </a:cubicBezTo>
                  <a:cubicBezTo>
                    <a:pt x="4096420" y="452133"/>
                    <a:pt x="4095562" y="452501"/>
                    <a:pt x="4094704" y="452991"/>
                  </a:cubicBezTo>
                  <a:cubicBezTo>
                    <a:pt x="4092006" y="454463"/>
                    <a:pt x="4089553" y="456057"/>
                    <a:pt x="4087346" y="457774"/>
                  </a:cubicBezTo>
                  <a:cubicBezTo>
                    <a:pt x="4085261" y="459491"/>
                    <a:pt x="4083422" y="461330"/>
                    <a:pt x="4081950" y="463292"/>
                  </a:cubicBezTo>
                  <a:cubicBezTo>
                    <a:pt x="4080479" y="465132"/>
                    <a:pt x="4079497" y="466971"/>
                    <a:pt x="4079007" y="468811"/>
                  </a:cubicBezTo>
                  <a:cubicBezTo>
                    <a:pt x="4078517" y="470527"/>
                    <a:pt x="4078517" y="472244"/>
                    <a:pt x="4079007" y="473593"/>
                  </a:cubicBezTo>
                  <a:cubicBezTo>
                    <a:pt x="4079375" y="474574"/>
                    <a:pt x="4080111" y="475433"/>
                    <a:pt x="4080969" y="476046"/>
                  </a:cubicBezTo>
                  <a:cubicBezTo>
                    <a:pt x="4081827" y="476659"/>
                    <a:pt x="4082931" y="477149"/>
                    <a:pt x="4084157" y="477517"/>
                  </a:cubicBezTo>
                  <a:cubicBezTo>
                    <a:pt x="4085384" y="477762"/>
                    <a:pt x="4086855" y="477885"/>
                    <a:pt x="4088449" y="477885"/>
                  </a:cubicBezTo>
                  <a:cubicBezTo>
                    <a:pt x="4090044" y="477885"/>
                    <a:pt x="4091760" y="477640"/>
                    <a:pt x="4093477" y="477149"/>
                  </a:cubicBezTo>
                  <a:cubicBezTo>
                    <a:pt x="4094213" y="477027"/>
                    <a:pt x="4094949" y="476781"/>
                    <a:pt x="4095684" y="476536"/>
                  </a:cubicBezTo>
                  <a:cubicBezTo>
                    <a:pt x="4096420" y="476291"/>
                    <a:pt x="4097156" y="476046"/>
                    <a:pt x="4098014" y="475800"/>
                  </a:cubicBezTo>
                  <a:cubicBezTo>
                    <a:pt x="4098873" y="475555"/>
                    <a:pt x="4099609" y="475187"/>
                    <a:pt x="4100344" y="474819"/>
                  </a:cubicBezTo>
                  <a:cubicBezTo>
                    <a:pt x="4101080" y="474451"/>
                    <a:pt x="4101939" y="474084"/>
                    <a:pt x="4102674" y="473716"/>
                  </a:cubicBezTo>
                  <a:cubicBezTo>
                    <a:pt x="4105372" y="472244"/>
                    <a:pt x="4107947" y="470650"/>
                    <a:pt x="4110155" y="468811"/>
                  </a:cubicBezTo>
                  <a:cubicBezTo>
                    <a:pt x="4112362" y="467094"/>
                    <a:pt x="4114202" y="465132"/>
                    <a:pt x="4115550" y="463292"/>
                  </a:cubicBezTo>
                  <a:cubicBezTo>
                    <a:pt x="4116899" y="461453"/>
                    <a:pt x="4118003" y="459491"/>
                    <a:pt x="4118494" y="457774"/>
                  </a:cubicBezTo>
                  <a:cubicBezTo>
                    <a:pt x="4118984" y="456057"/>
                    <a:pt x="4118984" y="454340"/>
                    <a:pt x="4118494" y="452991"/>
                  </a:cubicBezTo>
                  <a:cubicBezTo>
                    <a:pt x="4118125" y="452010"/>
                    <a:pt x="4117390" y="451152"/>
                    <a:pt x="4116532" y="450416"/>
                  </a:cubicBezTo>
                  <a:cubicBezTo>
                    <a:pt x="4115673" y="449680"/>
                    <a:pt x="4114569" y="449313"/>
                    <a:pt x="4113343" y="448945"/>
                  </a:cubicBezTo>
                  <a:cubicBezTo>
                    <a:pt x="4112117" y="448699"/>
                    <a:pt x="4110645" y="448577"/>
                    <a:pt x="4109051" y="448577"/>
                  </a:cubicBezTo>
                  <a:cubicBezTo>
                    <a:pt x="4107457" y="448577"/>
                    <a:pt x="4105863" y="448822"/>
                    <a:pt x="4104023" y="449313"/>
                  </a:cubicBezTo>
                  <a:moveTo>
                    <a:pt x="996728" y="1192812"/>
                  </a:moveTo>
                  <a:cubicBezTo>
                    <a:pt x="995870" y="1193057"/>
                    <a:pt x="995011" y="1193302"/>
                    <a:pt x="994030" y="1193793"/>
                  </a:cubicBezTo>
                  <a:cubicBezTo>
                    <a:pt x="993049" y="1194283"/>
                    <a:pt x="992068" y="1194774"/>
                    <a:pt x="990965" y="1195387"/>
                  </a:cubicBezTo>
                  <a:cubicBezTo>
                    <a:pt x="989984" y="1196000"/>
                    <a:pt x="988880" y="1196736"/>
                    <a:pt x="987899" y="1197595"/>
                  </a:cubicBezTo>
                  <a:cubicBezTo>
                    <a:pt x="986918" y="1198453"/>
                    <a:pt x="985814" y="1199311"/>
                    <a:pt x="984833" y="1200292"/>
                  </a:cubicBezTo>
                  <a:cubicBezTo>
                    <a:pt x="983362" y="1201764"/>
                    <a:pt x="982258" y="1203113"/>
                    <a:pt x="981277" y="1204462"/>
                  </a:cubicBezTo>
                  <a:cubicBezTo>
                    <a:pt x="980296" y="1205811"/>
                    <a:pt x="979560" y="1207160"/>
                    <a:pt x="979192" y="1208263"/>
                  </a:cubicBezTo>
                  <a:cubicBezTo>
                    <a:pt x="978702" y="1209367"/>
                    <a:pt x="978579" y="1210471"/>
                    <a:pt x="978702" y="1211329"/>
                  </a:cubicBezTo>
                  <a:cubicBezTo>
                    <a:pt x="978702" y="1212187"/>
                    <a:pt x="979192" y="1212800"/>
                    <a:pt x="979928" y="1213168"/>
                  </a:cubicBezTo>
                  <a:cubicBezTo>
                    <a:pt x="980173" y="1213168"/>
                    <a:pt x="980418" y="1213414"/>
                    <a:pt x="980664" y="1213414"/>
                  </a:cubicBezTo>
                  <a:cubicBezTo>
                    <a:pt x="980909" y="1213414"/>
                    <a:pt x="981154" y="1213414"/>
                    <a:pt x="981400" y="1213414"/>
                  </a:cubicBezTo>
                  <a:cubicBezTo>
                    <a:pt x="981645" y="1213414"/>
                    <a:pt x="982013" y="1213414"/>
                    <a:pt x="982258" y="1213414"/>
                  </a:cubicBezTo>
                  <a:cubicBezTo>
                    <a:pt x="982626" y="1213414"/>
                    <a:pt x="982871" y="1213414"/>
                    <a:pt x="983239" y="1213291"/>
                  </a:cubicBezTo>
                  <a:cubicBezTo>
                    <a:pt x="984097" y="1213046"/>
                    <a:pt x="984956" y="1212800"/>
                    <a:pt x="985937" y="1212310"/>
                  </a:cubicBezTo>
                  <a:cubicBezTo>
                    <a:pt x="986918" y="1211820"/>
                    <a:pt x="987899" y="1211329"/>
                    <a:pt x="989003" y="1210593"/>
                  </a:cubicBezTo>
                  <a:cubicBezTo>
                    <a:pt x="990106" y="1209857"/>
                    <a:pt x="991087" y="1209122"/>
                    <a:pt x="992191" y="1208263"/>
                  </a:cubicBezTo>
                  <a:cubicBezTo>
                    <a:pt x="993295" y="1207405"/>
                    <a:pt x="994276" y="1206424"/>
                    <a:pt x="995257" y="1205443"/>
                  </a:cubicBezTo>
                  <a:cubicBezTo>
                    <a:pt x="996605" y="1204094"/>
                    <a:pt x="997832" y="1202622"/>
                    <a:pt x="998813" y="1201273"/>
                  </a:cubicBezTo>
                  <a:cubicBezTo>
                    <a:pt x="999794" y="1199924"/>
                    <a:pt x="1000530" y="1198576"/>
                    <a:pt x="1000898" y="1197472"/>
                  </a:cubicBezTo>
                  <a:cubicBezTo>
                    <a:pt x="1001388" y="1196368"/>
                    <a:pt x="1001511" y="1195265"/>
                    <a:pt x="1001388" y="1194406"/>
                  </a:cubicBezTo>
                  <a:cubicBezTo>
                    <a:pt x="1001265" y="1193548"/>
                    <a:pt x="1000898" y="1192935"/>
                    <a:pt x="1000162" y="1192567"/>
                  </a:cubicBezTo>
                  <a:cubicBezTo>
                    <a:pt x="999917" y="1192567"/>
                    <a:pt x="999671" y="1192444"/>
                    <a:pt x="999426" y="1192321"/>
                  </a:cubicBezTo>
                  <a:cubicBezTo>
                    <a:pt x="999181" y="1192321"/>
                    <a:pt x="998935" y="1192321"/>
                    <a:pt x="998568" y="1192321"/>
                  </a:cubicBezTo>
                  <a:cubicBezTo>
                    <a:pt x="998322" y="1192321"/>
                    <a:pt x="997954" y="1192321"/>
                    <a:pt x="997709" y="1192321"/>
                  </a:cubicBezTo>
                  <a:cubicBezTo>
                    <a:pt x="997341" y="1192321"/>
                    <a:pt x="997096" y="1192321"/>
                    <a:pt x="996728" y="1192444"/>
                  </a:cubicBezTo>
                  <a:moveTo>
                    <a:pt x="4119229" y="491374"/>
                  </a:moveTo>
                  <a:cubicBezTo>
                    <a:pt x="4118494" y="491497"/>
                    <a:pt x="4117758" y="491742"/>
                    <a:pt x="4117145" y="491987"/>
                  </a:cubicBezTo>
                  <a:cubicBezTo>
                    <a:pt x="4116532" y="492233"/>
                    <a:pt x="4115673" y="492478"/>
                    <a:pt x="4114937" y="492723"/>
                  </a:cubicBezTo>
                  <a:cubicBezTo>
                    <a:pt x="4114202" y="492968"/>
                    <a:pt x="4113466" y="493336"/>
                    <a:pt x="4112730" y="493582"/>
                  </a:cubicBezTo>
                  <a:cubicBezTo>
                    <a:pt x="4111994" y="493949"/>
                    <a:pt x="4111258" y="494317"/>
                    <a:pt x="4110400" y="494685"/>
                  </a:cubicBezTo>
                  <a:cubicBezTo>
                    <a:pt x="4107702" y="496034"/>
                    <a:pt x="4105127" y="497628"/>
                    <a:pt x="4102920" y="499468"/>
                  </a:cubicBezTo>
                  <a:cubicBezTo>
                    <a:pt x="4100712" y="501185"/>
                    <a:pt x="4098873" y="503024"/>
                    <a:pt x="4097279" y="504986"/>
                  </a:cubicBezTo>
                  <a:cubicBezTo>
                    <a:pt x="4095807" y="506826"/>
                    <a:pt x="4094704" y="508788"/>
                    <a:pt x="4094090" y="510627"/>
                  </a:cubicBezTo>
                  <a:cubicBezTo>
                    <a:pt x="4093477" y="512466"/>
                    <a:pt x="4093354" y="514183"/>
                    <a:pt x="4093845" y="515655"/>
                  </a:cubicBezTo>
                  <a:cubicBezTo>
                    <a:pt x="4094213" y="516758"/>
                    <a:pt x="4094826" y="517617"/>
                    <a:pt x="4095684" y="518353"/>
                  </a:cubicBezTo>
                  <a:cubicBezTo>
                    <a:pt x="4096543" y="519088"/>
                    <a:pt x="4097647" y="519579"/>
                    <a:pt x="4098995" y="519947"/>
                  </a:cubicBezTo>
                  <a:cubicBezTo>
                    <a:pt x="4100344" y="520315"/>
                    <a:pt x="4101816" y="520437"/>
                    <a:pt x="4103410" y="520437"/>
                  </a:cubicBezTo>
                  <a:cubicBezTo>
                    <a:pt x="4105004" y="520437"/>
                    <a:pt x="4106844" y="520192"/>
                    <a:pt x="4108683" y="519702"/>
                  </a:cubicBezTo>
                  <a:cubicBezTo>
                    <a:pt x="4109419" y="519579"/>
                    <a:pt x="4110032" y="519334"/>
                    <a:pt x="4110768" y="519088"/>
                  </a:cubicBezTo>
                  <a:cubicBezTo>
                    <a:pt x="4111504" y="518843"/>
                    <a:pt x="4112239" y="518598"/>
                    <a:pt x="4112975" y="518353"/>
                  </a:cubicBezTo>
                  <a:cubicBezTo>
                    <a:pt x="4113711" y="518107"/>
                    <a:pt x="4114447" y="517739"/>
                    <a:pt x="4115182" y="517494"/>
                  </a:cubicBezTo>
                  <a:cubicBezTo>
                    <a:pt x="4115918" y="517126"/>
                    <a:pt x="4116654" y="516758"/>
                    <a:pt x="4117390" y="516391"/>
                  </a:cubicBezTo>
                  <a:cubicBezTo>
                    <a:pt x="4120210" y="515042"/>
                    <a:pt x="4122663" y="513325"/>
                    <a:pt x="4124870" y="511608"/>
                  </a:cubicBezTo>
                  <a:cubicBezTo>
                    <a:pt x="4127077" y="509891"/>
                    <a:pt x="4129040" y="507929"/>
                    <a:pt x="4130511" y="506090"/>
                  </a:cubicBezTo>
                  <a:cubicBezTo>
                    <a:pt x="4131983" y="504250"/>
                    <a:pt x="4133086" y="502288"/>
                    <a:pt x="4133700" y="500449"/>
                  </a:cubicBezTo>
                  <a:cubicBezTo>
                    <a:pt x="4134313" y="498609"/>
                    <a:pt x="4134313" y="496893"/>
                    <a:pt x="4133822" y="495421"/>
                  </a:cubicBezTo>
                  <a:cubicBezTo>
                    <a:pt x="4133454" y="494317"/>
                    <a:pt x="4132841" y="493459"/>
                    <a:pt x="4131983" y="492723"/>
                  </a:cubicBezTo>
                  <a:cubicBezTo>
                    <a:pt x="4131124" y="491987"/>
                    <a:pt x="4130020" y="491497"/>
                    <a:pt x="4128672" y="491129"/>
                  </a:cubicBezTo>
                  <a:cubicBezTo>
                    <a:pt x="4127323" y="490761"/>
                    <a:pt x="4125851" y="490638"/>
                    <a:pt x="4124257" y="490761"/>
                  </a:cubicBezTo>
                  <a:cubicBezTo>
                    <a:pt x="4122663" y="490761"/>
                    <a:pt x="4120823" y="491006"/>
                    <a:pt x="4118984" y="491497"/>
                  </a:cubicBezTo>
                  <a:moveTo>
                    <a:pt x="956261" y="1233770"/>
                  </a:moveTo>
                  <a:cubicBezTo>
                    <a:pt x="955402" y="1234015"/>
                    <a:pt x="954421" y="1234260"/>
                    <a:pt x="953440" y="1234751"/>
                  </a:cubicBezTo>
                  <a:cubicBezTo>
                    <a:pt x="952459" y="1235241"/>
                    <a:pt x="951355" y="1235855"/>
                    <a:pt x="950374" y="1236468"/>
                  </a:cubicBezTo>
                  <a:cubicBezTo>
                    <a:pt x="949271" y="1237204"/>
                    <a:pt x="948167" y="1237939"/>
                    <a:pt x="947186" y="1238798"/>
                  </a:cubicBezTo>
                  <a:cubicBezTo>
                    <a:pt x="946082" y="1239656"/>
                    <a:pt x="945101" y="1240637"/>
                    <a:pt x="943998" y="1241618"/>
                  </a:cubicBezTo>
                  <a:cubicBezTo>
                    <a:pt x="942649" y="1243090"/>
                    <a:pt x="941422" y="1244439"/>
                    <a:pt x="940564" y="1245788"/>
                  </a:cubicBezTo>
                  <a:cubicBezTo>
                    <a:pt x="939583" y="1247137"/>
                    <a:pt x="938970" y="1248485"/>
                    <a:pt x="938479" y="1249589"/>
                  </a:cubicBezTo>
                  <a:cubicBezTo>
                    <a:pt x="938112" y="1250693"/>
                    <a:pt x="937866" y="1251796"/>
                    <a:pt x="938112" y="1252532"/>
                  </a:cubicBezTo>
                  <a:cubicBezTo>
                    <a:pt x="938357" y="1253268"/>
                    <a:pt x="938725" y="1253881"/>
                    <a:pt x="939460" y="1254249"/>
                  </a:cubicBezTo>
                  <a:cubicBezTo>
                    <a:pt x="939706" y="1254249"/>
                    <a:pt x="939828" y="1254372"/>
                    <a:pt x="940074" y="1254494"/>
                  </a:cubicBezTo>
                  <a:cubicBezTo>
                    <a:pt x="940319" y="1254494"/>
                    <a:pt x="940564" y="1254494"/>
                    <a:pt x="940809" y="1254494"/>
                  </a:cubicBezTo>
                  <a:cubicBezTo>
                    <a:pt x="941055" y="1254494"/>
                    <a:pt x="941300" y="1254494"/>
                    <a:pt x="941668" y="1254494"/>
                  </a:cubicBezTo>
                  <a:cubicBezTo>
                    <a:pt x="941913" y="1254494"/>
                    <a:pt x="942281" y="1254494"/>
                    <a:pt x="942649" y="1254372"/>
                  </a:cubicBezTo>
                  <a:cubicBezTo>
                    <a:pt x="943507" y="1254126"/>
                    <a:pt x="944488" y="1253881"/>
                    <a:pt x="945469" y="1253391"/>
                  </a:cubicBezTo>
                  <a:cubicBezTo>
                    <a:pt x="946450" y="1252900"/>
                    <a:pt x="947554" y="1252410"/>
                    <a:pt x="948535" y="1251674"/>
                  </a:cubicBezTo>
                  <a:cubicBezTo>
                    <a:pt x="949639" y="1250938"/>
                    <a:pt x="950742" y="1250202"/>
                    <a:pt x="951723" y="1249344"/>
                  </a:cubicBezTo>
                  <a:cubicBezTo>
                    <a:pt x="952704" y="1248485"/>
                    <a:pt x="953808" y="1247504"/>
                    <a:pt x="954912" y="1246401"/>
                  </a:cubicBezTo>
                  <a:cubicBezTo>
                    <a:pt x="956261" y="1244929"/>
                    <a:pt x="957487" y="1243580"/>
                    <a:pt x="958345" y="1242231"/>
                  </a:cubicBezTo>
                  <a:cubicBezTo>
                    <a:pt x="959326" y="1240883"/>
                    <a:pt x="959939" y="1239656"/>
                    <a:pt x="960307" y="1238430"/>
                  </a:cubicBezTo>
                  <a:cubicBezTo>
                    <a:pt x="960675" y="1237326"/>
                    <a:pt x="960921" y="1236223"/>
                    <a:pt x="960675" y="1235487"/>
                  </a:cubicBezTo>
                  <a:cubicBezTo>
                    <a:pt x="960553" y="1234628"/>
                    <a:pt x="960062" y="1234138"/>
                    <a:pt x="959326" y="1233770"/>
                  </a:cubicBezTo>
                  <a:cubicBezTo>
                    <a:pt x="959081" y="1233770"/>
                    <a:pt x="958958" y="1233647"/>
                    <a:pt x="958713" y="1233525"/>
                  </a:cubicBezTo>
                  <a:cubicBezTo>
                    <a:pt x="958468" y="1233402"/>
                    <a:pt x="958223" y="1233525"/>
                    <a:pt x="957977" y="1233525"/>
                  </a:cubicBezTo>
                  <a:cubicBezTo>
                    <a:pt x="957732" y="1233525"/>
                    <a:pt x="957487" y="1233525"/>
                    <a:pt x="957119" y="1233525"/>
                  </a:cubicBezTo>
                  <a:cubicBezTo>
                    <a:pt x="956874" y="1233525"/>
                    <a:pt x="956506" y="1233525"/>
                    <a:pt x="956261" y="1233647"/>
                  </a:cubicBezTo>
                  <a:moveTo>
                    <a:pt x="4132105" y="535521"/>
                  </a:moveTo>
                  <a:cubicBezTo>
                    <a:pt x="4131492" y="535643"/>
                    <a:pt x="4130757" y="535889"/>
                    <a:pt x="4130143" y="536011"/>
                  </a:cubicBezTo>
                  <a:cubicBezTo>
                    <a:pt x="4129530" y="536257"/>
                    <a:pt x="4128794" y="536379"/>
                    <a:pt x="4128181" y="536624"/>
                  </a:cubicBezTo>
                  <a:cubicBezTo>
                    <a:pt x="4127445" y="536870"/>
                    <a:pt x="4126832" y="537115"/>
                    <a:pt x="4126097" y="537360"/>
                  </a:cubicBezTo>
                  <a:cubicBezTo>
                    <a:pt x="4125361" y="537605"/>
                    <a:pt x="4124747" y="537973"/>
                    <a:pt x="4124012" y="538341"/>
                  </a:cubicBezTo>
                  <a:cubicBezTo>
                    <a:pt x="4121191" y="539690"/>
                    <a:pt x="4118616" y="541284"/>
                    <a:pt x="4116409" y="543001"/>
                  </a:cubicBezTo>
                  <a:cubicBezTo>
                    <a:pt x="4114079" y="544718"/>
                    <a:pt x="4112117" y="546680"/>
                    <a:pt x="4110645" y="548519"/>
                  </a:cubicBezTo>
                  <a:cubicBezTo>
                    <a:pt x="4109051" y="550481"/>
                    <a:pt x="4107947" y="552321"/>
                    <a:pt x="4107212" y="554160"/>
                  </a:cubicBezTo>
                  <a:cubicBezTo>
                    <a:pt x="4106599" y="556000"/>
                    <a:pt x="4106353" y="557717"/>
                    <a:pt x="4106844" y="559311"/>
                  </a:cubicBezTo>
                  <a:cubicBezTo>
                    <a:pt x="4107089" y="560537"/>
                    <a:pt x="4107702" y="561518"/>
                    <a:pt x="4108560" y="562254"/>
                  </a:cubicBezTo>
                  <a:cubicBezTo>
                    <a:pt x="4109419" y="562990"/>
                    <a:pt x="4110522" y="563603"/>
                    <a:pt x="4111872" y="563971"/>
                  </a:cubicBezTo>
                  <a:cubicBezTo>
                    <a:pt x="4113220" y="564339"/>
                    <a:pt x="4114692" y="564584"/>
                    <a:pt x="4116409" y="564461"/>
                  </a:cubicBezTo>
                  <a:cubicBezTo>
                    <a:pt x="4118125" y="564461"/>
                    <a:pt x="4119965" y="564216"/>
                    <a:pt x="4121927" y="563725"/>
                  </a:cubicBezTo>
                  <a:cubicBezTo>
                    <a:pt x="4122540" y="563603"/>
                    <a:pt x="4123276" y="563357"/>
                    <a:pt x="4123889" y="563235"/>
                  </a:cubicBezTo>
                  <a:cubicBezTo>
                    <a:pt x="4124502" y="562990"/>
                    <a:pt x="4125238" y="562867"/>
                    <a:pt x="4125974" y="562622"/>
                  </a:cubicBezTo>
                  <a:cubicBezTo>
                    <a:pt x="4126710" y="562376"/>
                    <a:pt x="4127323" y="562131"/>
                    <a:pt x="4128059" y="561886"/>
                  </a:cubicBezTo>
                  <a:cubicBezTo>
                    <a:pt x="4128794" y="561641"/>
                    <a:pt x="4129407" y="561273"/>
                    <a:pt x="4130143" y="560905"/>
                  </a:cubicBezTo>
                  <a:cubicBezTo>
                    <a:pt x="4132964" y="559556"/>
                    <a:pt x="4135539" y="557962"/>
                    <a:pt x="4137869" y="556245"/>
                  </a:cubicBezTo>
                  <a:cubicBezTo>
                    <a:pt x="4140199" y="554528"/>
                    <a:pt x="4142161" y="552566"/>
                    <a:pt x="4143755" y="550727"/>
                  </a:cubicBezTo>
                  <a:cubicBezTo>
                    <a:pt x="4145349" y="548765"/>
                    <a:pt x="4146453" y="546925"/>
                    <a:pt x="4147189" y="545086"/>
                  </a:cubicBezTo>
                  <a:cubicBezTo>
                    <a:pt x="4147925" y="543246"/>
                    <a:pt x="4148047" y="541530"/>
                    <a:pt x="4147557" y="539935"/>
                  </a:cubicBezTo>
                  <a:cubicBezTo>
                    <a:pt x="4147311" y="538709"/>
                    <a:pt x="4146698" y="537728"/>
                    <a:pt x="4145840" y="536992"/>
                  </a:cubicBezTo>
                  <a:cubicBezTo>
                    <a:pt x="4144981" y="536257"/>
                    <a:pt x="4143878" y="535643"/>
                    <a:pt x="4142529" y="535275"/>
                  </a:cubicBezTo>
                  <a:cubicBezTo>
                    <a:pt x="4141180" y="534908"/>
                    <a:pt x="4139708" y="534662"/>
                    <a:pt x="4137992" y="534785"/>
                  </a:cubicBezTo>
                  <a:cubicBezTo>
                    <a:pt x="4136275" y="534908"/>
                    <a:pt x="4134435" y="535030"/>
                    <a:pt x="4132473" y="535521"/>
                  </a:cubicBezTo>
                  <a:moveTo>
                    <a:pt x="916284" y="1275219"/>
                  </a:moveTo>
                  <a:cubicBezTo>
                    <a:pt x="915425" y="1275464"/>
                    <a:pt x="914444" y="1275709"/>
                    <a:pt x="913463" y="1276200"/>
                  </a:cubicBezTo>
                  <a:cubicBezTo>
                    <a:pt x="912482" y="1276690"/>
                    <a:pt x="911378" y="1277303"/>
                    <a:pt x="910275" y="1278039"/>
                  </a:cubicBezTo>
                  <a:cubicBezTo>
                    <a:pt x="909171" y="1278775"/>
                    <a:pt x="908067" y="1279511"/>
                    <a:pt x="906964" y="1280492"/>
                  </a:cubicBezTo>
                  <a:cubicBezTo>
                    <a:pt x="905860" y="1281473"/>
                    <a:pt x="904756" y="1282454"/>
                    <a:pt x="903775" y="1283435"/>
                  </a:cubicBezTo>
                  <a:cubicBezTo>
                    <a:pt x="902426" y="1284906"/>
                    <a:pt x="901323" y="1286255"/>
                    <a:pt x="900342" y="1287604"/>
                  </a:cubicBezTo>
                  <a:cubicBezTo>
                    <a:pt x="899361" y="1288953"/>
                    <a:pt x="898748" y="1290179"/>
                    <a:pt x="898380" y="1291406"/>
                  </a:cubicBezTo>
                  <a:cubicBezTo>
                    <a:pt x="898012" y="1292632"/>
                    <a:pt x="897889" y="1293490"/>
                    <a:pt x="898012" y="1294349"/>
                  </a:cubicBezTo>
                  <a:cubicBezTo>
                    <a:pt x="898134" y="1295084"/>
                    <a:pt x="898625" y="1295698"/>
                    <a:pt x="899483" y="1295943"/>
                  </a:cubicBezTo>
                  <a:cubicBezTo>
                    <a:pt x="899729" y="1295943"/>
                    <a:pt x="899851" y="1296066"/>
                    <a:pt x="900097" y="1296066"/>
                  </a:cubicBezTo>
                  <a:cubicBezTo>
                    <a:pt x="900342" y="1296066"/>
                    <a:pt x="900587" y="1296066"/>
                    <a:pt x="900832" y="1296066"/>
                  </a:cubicBezTo>
                  <a:cubicBezTo>
                    <a:pt x="901078" y="1296066"/>
                    <a:pt x="901323" y="1296066"/>
                    <a:pt x="901568" y="1296066"/>
                  </a:cubicBezTo>
                  <a:cubicBezTo>
                    <a:pt x="901813" y="1296066"/>
                    <a:pt x="902181" y="1296066"/>
                    <a:pt x="902426" y="1295943"/>
                  </a:cubicBezTo>
                  <a:cubicBezTo>
                    <a:pt x="903285" y="1295698"/>
                    <a:pt x="904266" y="1295452"/>
                    <a:pt x="905370" y="1294962"/>
                  </a:cubicBezTo>
                  <a:cubicBezTo>
                    <a:pt x="906351" y="1294471"/>
                    <a:pt x="907454" y="1293858"/>
                    <a:pt x="908558" y="1293122"/>
                  </a:cubicBezTo>
                  <a:cubicBezTo>
                    <a:pt x="909662" y="1292387"/>
                    <a:pt x="910765" y="1291528"/>
                    <a:pt x="911869" y="1290670"/>
                  </a:cubicBezTo>
                  <a:cubicBezTo>
                    <a:pt x="912973" y="1289812"/>
                    <a:pt x="914076" y="1288708"/>
                    <a:pt x="915057" y="1287604"/>
                  </a:cubicBezTo>
                  <a:cubicBezTo>
                    <a:pt x="916406" y="1286133"/>
                    <a:pt x="917510" y="1284784"/>
                    <a:pt x="918491" y="1283435"/>
                  </a:cubicBezTo>
                  <a:cubicBezTo>
                    <a:pt x="919349" y="1282086"/>
                    <a:pt x="920085" y="1280859"/>
                    <a:pt x="920453" y="1279633"/>
                  </a:cubicBezTo>
                  <a:cubicBezTo>
                    <a:pt x="920821" y="1278530"/>
                    <a:pt x="920943" y="1277549"/>
                    <a:pt x="920698" y="1276690"/>
                  </a:cubicBezTo>
                  <a:cubicBezTo>
                    <a:pt x="920453" y="1275954"/>
                    <a:pt x="920085" y="1275341"/>
                    <a:pt x="919227" y="1275096"/>
                  </a:cubicBezTo>
                  <a:cubicBezTo>
                    <a:pt x="918981" y="1275096"/>
                    <a:pt x="918859" y="1274973"/>
                    <a:pt x="918613" y="1274973"/>
                  </a:cubicBezTo>
                  <a:cubicBezTo>
                    <a:pt x="918368" y="1274973"/>
                    <a:pt x="918123" y="1274973"/>
                    <a:pt x="917878" y="1274973"/>
                  </a:cubicBezTo>
                  <a:cubicBezTo>
                    <a:pt x="917633" y="1274973"/>
                    <a:pt x="917387" y="1274973"/>
                    <a:pt x="917142" y="1274973"/>
                  </a:cubicBezTo>
                  <a:cubicBezTo>
                    <a:pt x="916897" y="1274973"/>
                    <a:pt x="916529" y="1274973"/>
                    <a:pt x="916284" y="1275096"/>
                  </a:cubicBezTo>
                  <a:moveTo>
                    <a:pt x="4142774" y="581629"/>
                  </a:moveTo>
                  <a:cubicBezTo>
                    <a:pt x="4142774" y="581629"/>
                    <a:pt x="4141548" y="581874"/>
                    <a:pt x="4140935" y="582120"/>
                  </a:cubicBezTo>
                  <a:cubicBezTo>
                    <a:pt x="4140322" y="582242"/>
                    <a:pt x="4139708" y="582488"/>
                    <a:pt x="4138972" y="582733"/>
                  </a:cubicBezTo>
                  <a:cubicBezTo>
                    <a:pt x="4138237" y="582978"/>
                    <a:pt x="4137624" y="583223"/>
                    <a:pt x="4137010" y="583469"/>
                  </a:cubicBezTo>
                  <a:cubicBezTo>
                    <a:pt x="4136397" y="583714"/>
                    <a:pt x="4135662" y="583959"/>
                    <a:pt x="4135048" y="584327"/>
                  </a:cubicBezTo>
                  <a:cubicBezTo>
                    <a:pt x="4132228" y="585676"/>
                    <a:pt x="4129653" y="587148"/>
                    <a:pt x="4127200" y="588864"/>
                  </a:cubicBezTo>
                  <a:cubicBezTo>
                    <a:pt x="4124870" y="590581"/>
                    <a:pt x="4122785" y="592420"/>
                    <a:pt x="4121191" y="594383"/>
                  </a:cubicBezTo>
                  <a:cubicBezTo>
                    <a:pt x="4119597" y="596345"/>
                    <a:pt x="4118248" y="598307"/>
                    <a:pt x="4117512" y="600146"/>
                  </a:cubicBezTo>
                  <a:cubicBezTo>
                    <a:pt x="4116777" y="601986"/>
                    <a:pt x="4116532" y="603825"/>
                    <a:pt x="4116777" y="605542"/>
                  </a:cubicBezTo>
                  <a:cubicBezTo>
                    <a:pt x="4117022" y="606768"/>
                    <a:pt x="4117635" y="607872"/>
                    <a:pt x="4118494" y="608730"/>
                  </a:cubicBezTo>
                  <a:cubicBezTo>
                    <a:pt x="4119352" y="609589"/>
                    <a:pt x="4120455" y="610202"/>
                    <a:pt x="4121805" y="610692"/>
                  </a:cubicBezTo>
                  <a:cubicBezTo>
                    <a:pt x="4123153" y="611060"/>
                    <a:pt x="4124747" y="611305"/>
                    <a:pt x="4126464" y="611305"/>
                  </a:cubicBezTo>
                  <a:cubicBezTo>
                    <a:pt x="4128181" y="611305"/>
                    <a:pt x="4130143" y="611060"/>
                    <a:pt x="4132105" y="610692"/>
                  </a:cubicBezTo>
                  <a:cubicBezTo>
                    <a:pt x="4132718" y="610570"/>
                    <a:pt x="4133332" y="610447"/>
                    <a:pt x="4133945" y="610202"/>
                  </a:cubicBezTo>
                  <a:cubicBezTo>
                    <a:pt x="4134558" y="609956"/>
                    <a:pt x="4135171" y="609834"/>
                    <a:pt x="4135907" y="609589"/>
                  </a:cubicBezTo>
                  <a:cubicBezTo>
                    <a:pt x="4136520" y="609343"/>
                    <a:pt x="4137256" y="609098"/>
                    <a:pt x="4137869" y="608853"/>
                  </a:cubicBezTo>
                  <a:cubicBezTo>
                    <a:pt x="4138482" y="608608"/>
                    <a:pt x="4139218" y="608362"/>
                    <a:pt x="4139831" y="607994"/>
                  </a:cubicBezTo>
                  <a:cubicBezTo>
                    <a:pt x="4142651" y="606645"/>
                    <a:pt x="4145349" y="605174"/>
                    <a:pt x="4147679" y="603457"/>
                  </a:cubicBezTo>
                  <a:cubicBezTo>
                    <a:pt x="4150009" y="601740"/>
                    <a:pt x="4152094" y="599901"/>
                    <a:pt x="4153688" y="597939"/>
                  </a:cubicBezTo>
                  <a:cubicBezTo>
                    <a:pt x="4155282" y="595977"/>
                    <a:pt x="4156631" y="594015"/>
                    <a:pt x="4157367" y="592175"/>
                  </a:cubicBezTo>
                  <a:cubicBezTo>
                    <a:pt x="4158103" y="590336"/>
                    <a:pt x="4158348" y="588496"/>
                    <a:pt x="4158103" y="586780"/>
                  </a:cubicBezTo>
                  <a:cubicBezTo>
                    <a:pt x="4157857" y="585553"/>
                    <a:pt x="4157244" y="584450"/>
                    <a:pt x="4156386" y="583591"/>
                  </a:cubicBezTo>
                  <a:cubicBezTo>
                    <a:pt x="4155527" y="582733"/>
                    <a:pt x="4154424" y="582120"/>
                    <a:pt x="4153075" y="581629"/>
                  </a:cubicBezTo>
                  <a:cubicBezTo>
                    <a:pt x="4151726" y="581261"/>
                    <a:pt x="4150132" y="581016"/>
                    <a:pt x="4148415" y="581016"/>
                  </a:cubicBezTo>
                  <a:cubicBezTo>
                    <a:pt x="4146698" y="581016"/>
                    <a:pt x="4144736" y="581261"/>
                    <a:pt x="4142774" y="581752"/>
                  </a:cubicBezTo>
                  <a:moveTo>
                    <a:pt x="877042" y="1317035"/>
                  </a:moveTo>
                  <a:cubicBezTo>
                    <a:pt x="876184" y="1317280"/>
                    <a:pt x="875080" y="1317648"/>
                    <a:pt x="874099" y="1318139"/>
                  </a:cubicBezTo>
                  <a:cubicBezTo>
                    <a:pt x="872996" y="1318629"/>
                    <a:pt x="871892" y="1319242"/>
                    <a:pt x="870788" y="1319978"/>
                  </a:cubicBezTo>
                  <a:cubicBezTo>
                    <a:pt x="869685" y="1320714"/>
                    <a:pt x="868458" y="1321572"/>
                    <a:pt x="867355" y="1322553"/>
                  </a:cubicBezTo>
                  <a:cubicBezTo>
                    <a:pt x="866251" y="1323534"/>
                    <a:pt x="865147" y="1324515"/>
                    <a:pt x="864044" y="1325742"/>
                  </a:cubicBezTo>
                  <a:cubicBezTo>
                    <a:pt x="862695" y="1327213"/>
                    <a:pt x="861591" y="1328562"/>
                    <a:pt x="860733" y="1329911"/>
                  </a:cubicBezTo>
                  <a:cubicBezTo>
                    <a:pt x="859874" y="1331260"/>
                    <a:pt x="859261" y="1332486"/>
                    <a:pt x="858893" y="1333590"/>
                  </a:cubicBezTo>
                  <a:cubicBezTo>
                    <a:pt x="858525" y="1334694"/>
                    <a:pt x="858525" y="1335675"/>
                    <a:pt x="858648" y="1336410"/>
                  </a:cubicBezTo>
                  <a:cubicBezTo>
                    <a:pt x="858893" y="1337146"/>
                    <a:pt x="859384" y="1337759"/>
                    <a:pt x="860119" y="1338005"/>
                  </a:cubicBezTo>
                  <a:cubicBezTo>
                    <a:pt x="860365" y="1338005"/>
                    <a:pt x="860487" y="1338005"/>
                    <a:pt x="860733" y="1338127"/>
                  </a:cubicBezTo>
                  <a:cubicBezTo>
                    <a:pt x="860978" y="1338127"/>
                    <a:pt x="861223" y="1338127"/>
                    <a:pt x="861346" y="1338127"/>
                  </a:cubicBezTo>
                  <a:cubicBezTo>
                    <a:pt x="861591" y="1338127"/>
                    <a:pt x="861836" y="1338127"/>
                    <a:pt x="862082" y="1338127"/>
                  </a:cubicBezTo>
                  <a:cubicBezTo>
                    <a:pt x="862327" y="1338127"/>
                    <a:pt x="862572" y="1338127"/>
                    <a:pt x="862817" y="1338005"/>
                  </a:cubicBezTo>
                  <a:cubicBezTo>
                    <a:pt x="863676" y="1337759"/>
                    <a:pt x="864779" y="1337391"/>
                    <a:pt x="865760" y="1336901"/>
                  </a:cubicBezTo>
                  <a:cubicBezTo>
                    <a:pt x="866864" y="1336410"/>
                    <a:pt x="867968" y="1335797"/>
                    <a:pt x="869071" y="1335061"/>
                  </a:cubicBezTo>
                  <a:cubicBezTo>
                    <a:pt x="870175" y="1334326"/>
                    <a:pt x="871401" y="1333467"/>
                    <a:pt x="872505" y="1332486"/>
                  </a:cubicBezTo>
                  <a:cubicBezTo>
                    <a:pt x="873609" y="1331505"/>
                    <a:pt x="874712" y="1330524"/>
                    <a:pt x="875816" y="1329421"/>
                  </a:cubicBezTo>
                  <a:cubicBezTo>
                    <a:pt x="877165" y="1327949"/>
                    <a:pt x="878269" y="1326477"/>
                    <a:pt x="879127" y="1325129"/>
                  </a:cubicBezTo>
                  <a:cubicBezTo>
                    <a:pt x="879985" y="1323780"/>
                    <a:pt x="880599" y="1322553"/>
                    <a:pt x="880966" y="1321327"/>
                  </a:cubicBezTo>
                  <a:cubicBezTo>
                    <a:pt x="881334" y="1320101"/>
                    <a:pt x="881334" y="1319242"/>
                    <a:pt x="881212" y="1318507"/>
                  </a:cubicBezTo>
                  <a:cubicBezTo>
                    <a:pt x="881089" y="1317771"/>
                    <a:pt x="880476" y="1317158"/>
                    <a:pt x="879617" y="1316912"/>
                  </a:cubicBezTo>
                  <a:cubicBezTo>
                    <a:pt x="879372" y="1316912"/>
                    <a:pt x="879250" y="1316912"/>
                    <a:pt x="879004" y="1316912"/>
                  </a:cubicBezTo>
                  <a:cubicBezTo>
                    <a:pt x="878759" y="1316912"/>
                    <a:pt x="878514" y="1316912"/>
                    <a:pt x="878391" y="1316912"/>
                  </a:cubicBezTo>
                  <a:cubicBezTo>
                    <a:pt x="878146" y="1316912"/>
                    <a:pt x="877901" y="1316912"/>
                    <a:pt x="877655" y="1316912"/>
                  </a:cubicBezTo>
                  <a:cubicBezTo>
                    <a:pt x="877410" y="1316912"/>
                    <a:pt x="877165" y="1316912"/>
                    <a:pt x="876920" y="1317035"/>
                  </a:cubicBezTo>
                  <a:moveTo>
                    <a:pt x="4151235" y="629822"/>
                  </a:moveTo>
                  <a:cubicBezTo>
                    <a:pt x="4151235" y="629822"/>
                    <a:pt x="4150132" y="630068"/>
                    <a:pt x="4149519" y="630190"/>
                  </a:cubicBezTo>
                  <a:cubicBezTo>
                    <a:pt x="4148905" y="630313"/>
                    <a:pt x="4148292" y="630558"/>
                    <a:pt x="4147802" y="630681"/>
                  </a:cubicBezTo>
                  <a:cubicBezTo>
                    <a:pt x="4147189" y="630926"/>
                    <a:pt x="4146575" y="631049"/>
                    <a:pt x="4145962" y="631294"/>
                  </a:cubicBezTo>
                  <a:cubicBezTo>
                    <a:pt x="4145349" y="631539"/>
                    <a:pt x="4144736" y="631784"/>
                    <a:pt x="4144123" y="632030"/>
                  </a:cubicBezTo>
                  <a:cubicBezTo>
                    <a:pt x="4141180" y="633256"/>
                    <a:pt x="4138482" y="634850"/>
                    <a:pt x="4136152" y="636444"/>
                  </a:cubicBezTo>
                  <a:cubicBezTo>
                    <a:pt x="4133700" y="638161"/>
                    <a:pt x="4131615" y="640001"/>
                    <a:pt x="4129898" y="641963"/>
                  </a:cubicBezTo>
                  <a:cubicBezTo>
                    <a:pt x="4128181" y="643925"/>
                    <a:pt x="4126832" y="645887"/>
                    <a:pt x="4125974" y="647849"/>
                  </a:cubicBezTo>
                  <a:cubicBezTo>
                    <a:pt x="4125115" y="649811"/>
                    <a:pt x="4124747" y="651650"/>
                    <a:pt x="4124993" y="653367"/>
                  </a:cubicBezTo>
                  <a:cubicBezTo>
                    <a:pt x="4125238" y="654716"/>
                    <a:pt x="4125729" y="655820"/>
                    <a:pt x="4126587" y="656801"/>
                  </a:cubicBezTo>
                  <a:cubicBezTo>
                    <a:pt x="4127445" y="657659"/>
                    <a:pt x="4128549" y="658395"/>
                    <a:pt x="4129898" y="658885"/>
                  </a:cubicBezTo>
                  <a:cubicBezTo>
                    <a:pt x="4131247" y="659376"/>
                    <a:pt x="4132841" y="659621"/>
                    <a:pt x="4134680" y="659621"/>
                  </a:cubicBezTo>
                  <a:cubicBezTo>
                    <a:pt x="4136520" y="659621"/>
                    <a:pt x="4138482" y="659499"/>
                    <a:pt x="4140567" y="659008"/>
                  </a:cubicBezTo>
                  <a:cubicBezTo>
                    <a:pt x="4141180" y="659008"/>
                    <a:pt x="4141670" y="658763"/>
                    <a:pt x="4142283" y="658640"/>
                  </a:cubicBezTo>
                  <a:cubicBezTo>
                    <a:pt x="4142897" y="658518"/>
                    <a:pt x="4143510" y="658272"/>
                    <a:pt x="4144000" y="658150"/>
                  </a:cubicBezTo>
                  <a:cubicBezTo>
                    <a:pt x="4144613" y="657904"/>
                    <a:pt x="4145227" y="657782"/>
                    <a:pt x="4145840" y="657537"/>
                  </a:cubicBezTo>
                  <a:cubicBezTo>
                    <a:pt x="4146453" y="657291"/>
                    <a:pt x="4147066" y="657046"/>
                    <a:pt x="4147679" y="656801"/>
                  </a:cubicBezTo>
                  <a:cubicBezTo>
                    <a:pt x="4150622" y="655574"/>
                    <a:pt x="4153320" y="653980"/>
                    <a:pt x="4155650" y="652263"/>
                  </a:cubicBezTo>
                  <a:cubicBezTo>
                    <a:pt x="4157980" y="650547"/>
                    <a:pt x="4160187" y="648707"/>
                    <a:pt x="4161904" y="646745"/>
                  </a:cubicBezTo>
                  <a:cubicBezTo>
                    <a:pt x="4163621" y="644783"/>
                    <a:pt x="4164970" y="642821"/>
                    <a:pt x="4165828" y="640859"/>
                  </a:cubicBezTo>
                  <a:cubicBezTo>
                    <a:pt x="4166687" y="638897"/>
                    <a:pt x="4167055" y="637058"/>
                    <a:pt x="4166687" y="635341"/>
                  </a:cubicBezTo>
                  <a:cubicBezTo>
                    <a:pt x="4166564" y="633992"/>
                    <a:pt x="4165951" y="632888"/>
                    <a:pt x="4165093" y="631907"/>
                  </a:cubicBezTo>
                  <a:cubicBezTo>
                    <a:pt x="4164234" y="631049"/>
                    <a:pt x="4163130" y="630313"/>
                    <a:pt x="4161782" y="629822"/>
                  </a:cubicBezTo>
                  <a:cubicBezTo>
                    <a:pt x="4160433" y="629332"/>
                    <a:pt x="4158838" y="629087"/>
                    <a:pt x="4156999" y="629087"/>
                  </a:cubicBezTo>
                  <a:cubicBezTo>
                    <a:pt x="4155160" y="629087"/>
                    <a:pt x="4153197" y="629332"/>
                    <a:pt x="4151235" y="629700"/>
                  </a:cubicBezTo>
                  <a:moveTo>
                    <a:pt x="838414" y="1359342"/>
                  </a:moveTo>
                  <a:cubicBezTo>
                    <a:pt x="837433" y="1359587"/>
                    <a:pt x="836452" y="1359955"/>
                    <a:pt x="835348" y="1360446"/>
                  </a:cubicBezTo>
                  <a:cubicBezTo>
                    <a:pt x="834245" y="1360936"/>
                    <a:pt x="833141" y="1361672"/>
                    <a:pt x="831915" y="1362408"/>
                  </a:cubicBezTo>
                  <a:cubicBezTo>
                    <a:pt x="830811" y="1363144"/>
                    <a:pt x="829585" y="1364125"/>
                    <a:pt x="828481" y="1365106"/>
                  </a:cubicBezTo>
                  <a:cubicBezTo>
                    <a:pt x="827378" y="1366087"/>
                    <a:pt x="826151" y="1367190"/>
                    <a:pt x="825170" y="1368417"/>
                  </a:cubicBezTo>
                  <a:cubicBezTo>
                    <a:pt x="823821" y="1369888"/>
                    <a:pt x="822718" y="1371360"/>
                    <a:pt x="821982" y="1372709"/>
                  </a:cubicBezTo>
                  <a:cubicBezTo>
                    <a:pt x="821123" y="1374058"/>
                    <a:pt x="820510" y="1375284"/>
                    <a:pt x="820265" y="1376388"/>
                  </a:cubicBezTo>
                  <a:cubicBezTo>
                    <a:pt x="819897" y="1377491"/>
                    <a:pt x="819897" y="1378472"/>
                    <a:pt x="820265" y="1379208"/>
                  </a:cubicBezTo>
                  <a:cubicBezTo>
                    <a:pt x="820510" y="1379944"/>
                    <a:pt x="821001" y="1380434"/>
                    <a:pt x="821859" y="1380679"/>
                  </a:cubicBezTo>
                  <a:cubicBezTo>
                    <a:pt x="821982" y="1380679"/>
                    <a:pt x="822227" y="1380679"/>
                    <a:pt x="822472" y="1380679"/>
                  </a:cubicBezTo>
                  <a:cubicBezTo>
                    <a:pt x="822718" y="1380679"/>
                    <a:pt x="822840" y="1380679"/>
                    <a:pt x="823086" y="1380679"/>
                  </a:cubicBezTo>
                  <a:cubicBezTo>
                    <a:pt x="823331" y="1380679"/>
                    <a:pt x="823576" y="1380679"/>
                    <a:pt x="823821" y="1380679"/>
                  </a:cubicBezTo>
                  <a:cubicBezTo>
                    <a:pt x="824067" y="1380679"/>
                    <a:pt x="824312" y="1380679"/>
                    <a:pt x="824557" y="1380557"/>
                  </a:cubicBezTo>
                  <a:cubicBezTo>
                    <a:pt x="825538" y="1380312"/>
                    <a:pt x="826519" y="1379944"/>
                    <a:pt x="827623" y="1379453"/>
                  </a:cubicBezTo>
                  <a:cubicBezTo>
                    <a:pt x="828727" y="1378963"/>
                    <a:pt x="829830" y="1378227"/>
                    <a:pt x="831056" y="1377491"/>
                  </a:cubicBezTo>
                  <a:cubicBezTo>
                    <a:pt x="832160" y="1376755"/>
                    <a:pt x="833386" y="1375774"/>
                    <a:pt x="834490" y="1374793"/>
                  </a:cubicBezTo>
                  <a:cubicBezTo>
                    <a:pt x="835594" y="1373812"/>
                    <a:pt x="836697" y="1372709"/>
                    <a:pt x="837801" y="1371605"/>
                  </a:cubicBezTo>
                  <a:cubicBezTo>
                    <a:pt x="839150" y="1370133"/>
                    <a:pt x="840254" y="1368662"/>
                    <a:pt x="840989" y="1367313"/>
                  </a:cubicBezTo>
                  <a:cubicBezTo>
                    <a:pt x="841725" y="1365964"/>
                    <a:pt x="842461" y="1364738"/>
                    <a:pt x="842706" y="1363634"/>
                  </a:cubicBezTo>
                  <a:cubicBezTo>
                    <a:pt x="843074" y="1362530"/>
                    <a:pt x="843074" y="1361549"/>
                    <a:pt x="842706" y="1360814"/>
                  </a:cubicBezTo>
                  <a:cubicBezTo>
                    <a:pt x="842461" y="1360078"/>
                    <a:pt x="841970" y="1359587"/>
                    <a:pt x="841112" y="1359342"/>
                  </a:cubicBezTo>
                  <a:cubicBezTo>
                    <a:pt x="840989" y="1359342"/>
                    <a:pt x="840744" y="1359342"/>
                    <a:pt x="840499" y="1359342"/>
                  </a:cubicBezTo>
                  <a:cubicBezTo>
                    <a:pt x="840254" y="1359342"/>
                    <a:pt x="840131" y="1359342"/>
                    <a:pt x="839886" y="1359342"/>
                  </a:cubicBezTo>
                  <a:cubicBezTo>
                    <a:pt x="839640" y="1359342"/>
                    <a:pt x="839395" y="1359342"/>
                    <a:pt x="839273" y="1359342"/>
                  </a:cubicBezTo>
                  <a:cubicBezTo>
                    <a:pt x="839027" y="1359342"/>
                    <a:pt x="838782" y="1359342"/>
                    <a:pt x="838537" y="1359465"/>
                  </a:cubicBezTo>
                  <a:moveTo>
                    <a:pt x="4157122" y="679978"/>
                  </a:moveTo>
                  <a:cubicBezTo>
                    <a:pt x="4157122" y="679978"/>
                    <a:pt x="4156018" y="680223"/>
                    <a:pt x="4155527" y="680346"/>
                  </a:cubicBezTo>
                  <a:cubicBezTo>
                    <a:pt x="4155037" y="680468"/>
                    <a:pt x="4154424" y="680591"/>
                    <a:pt x="4153933" y="680836"/>
                  </a:cubicBezTo>
                  <a:cubicBezTo>
                    <a:pt x="4153443" y="680959"/>
                    <a:pt x="4152830" y="681204"/>
                    <a:pt x="4152217" y="681449"/>
                  </a:cubicBezTo>
                  <a:cubicBezTo>
                    <a:pt x="4151603" y="681694"/>
                    <a:pt x="4151113" y="681817"/>
                    <a:pt x="4150500" y="682062"/>
                  </a:cubicBezTo>
                  <a:cubicBezTo>
                    <a:pt x="4147557" y="683289"/>
                    <a:pt x="4144859" y="684760"/>
                    <a:pt x="4142406" y="686477"/>
                  </a:cubicBezTo>
                  <a:cubicBezTo>
                    <a:pt x="4139954" y="688194"/>
                    <a:pt x="4137746" y="690033"/>
                    <a:pt x="4136030" y="691995"/>
                  </a:cubicBezTo>
                  <a:cubicBezTo>
                    <a:pt x="4134313" y="693957"/>
                    <a:pt x="4132841" y="695919"/>
                    <a:pt x="4131860" y="697881"/>
                  </a:cubicBezTo>
                  <a:cubicBezTo>
                    <a:pt x="4130879" y="699843"/>
                    <a:pt x="4130511" y="701806"/>
                    <a:pt x="4130634" y="703522"/>
                  </a:cubicBezTo>
                  <a:cubicBezTo>
                    <a:pt x="4130634" y="704994"/>
                    <a:pt x="4131247" y="706220"/>
                    <a:pt x="4132105" y="707201"/>
                  </a:cubicBezTo>
                  <a:cubicBezTo>
                    <a:pt x="4132964" y="708182"/>
                    <a:pt x="4134067" y="708918"/>
                    <a:pt x="4135416" y="709531"/>
                  </a:cubicBezTo>
                  <a:cubicBezTo>
                    <a:pt x="4136765" y="710022"/>
                    <a:pt x="4138482" y="710390"/>
                    <a:pt x="4140322" y="710390"/>
                  </a:cubicBezTo>
                  <a:cubicBezTo>
                    <a:pt x="4142161" y="710390"/>
                    <a:pt x="4144245" y="710267"/>
                    <a:pt x="4146330" y="709776"/>
                  </a:cubicBezTo>
                  <a:cubicBezTo>
                    <a:pt x="4146821" y="709776"/>
                    <a:pt x="4147311" y="709531"/>
                    <a:pt x="4147925" y="709409"/>
                  </a:cubicBezTo>
                  <a:cubicBezTo>
                    <a:pt x="4148538" y="709286"/>
                    <a:pt x="4149028" y="709163"/>
                    <a:pt x="4149519" y="708918"/>
                  </a:cubicBezTo>
                  <a:cubicBezTo>
                    <a:pt x="4150009" y="708795"/>
                    <a:pt x="4150622" y="708550"/>
                    <a:pt x="4151113" y="708428"/>
                  </a:cubicBezTo>
                  <a:cubicBezTo>
                    <a:pt x="4151726" y="708182"/>
                    <a:pt x="4152217" y="708060"/>
                    <a:pt x="4152830" y="707814"/>
                  </a:cubicBezTo>
                  <a:cubicBezTo>
                    <a:pt x="4155773" y="706588"/>
                    <a:pt x="4158470" y="705117"/>
                    <a:pt x="4160923" y="703400"/>
                  </a:cubicBezTo>
                  <a:cubicBezTo>
                    <a:pt x="4163376" y="701683"/>
                    <a:pt x="4165583" y="699843"/>
                    <a:pt x="4167422" y="697881"/>
                  </a:cubicBezTo>
                  <a:cubicBezTo>
                    <a:pt x="4169262" y="695919"/>
                    <a:pt x="4170611" y="693957"/>
                    <a:pt x="4171592" y="691873"/>
                  </a:cubicBezTo>
                  <a:cubicBezTo>
                    <a:pt x="4172573" y="689911"/>
                    <a:pt x="4172941" y="687948"/>
                    <a:pt x="4172818" y="686232"/>
                  </a:cubicBezTo>
                  <a:cubicBezTo>
                    <a:pt x="4172695" y="684760"/>
                    <a:pt x="4172205" y="683534"/>
                    <a:pt x="4171347" y="682553"/>
                  </a:cubicBezTo>
                  <a:cubicBezTo>
                    <a:pt x="4170488" y="681572"/>
                    <a:pt x="4169385" y="680836"/>
                    <a:pt x="4168035" y="680223"/>
                  </a:cubicBezTo>
                  <a:cubicBezTo>
                    <a:pt x="4166687" y="679732"/>
                    <a:pt x="4164970" y="679364"/>
                    <a:pt x="4163130" y="679364"/>
                  </a:cubicBezTo>
                  <a:cubicBezTo>
                    <a:pt x="4161291" y="679364"/>
                    <a:pt x="4159206" y="679487"/>
                    <a:pt x="4157122" y="679978"/>
                  </a:cubicBezTo>
                  <a:moveTo>
                    <a:pt x="800154" y="1402017"/>
                  </a:moveTo>
                  <a:cubicBezTo>
                    <a:pt x="799173" y="1402262"/>
                    <a:pt x="798192" y="1402630"/>
                    <a:pt x="796966" y="1403121"/>
                  </a:cubicBezTo>
                  <a:cubicBezTo>
                    <a:pt x="795862" y="1403611"/>
                    <a:pt x="794636" y="1404347"/>
                    <a:pt x="793532" y="1405083"/>
                  </a:cubicBezTo>
                  <a:cubicBezTo>
                    <a:pt x="792306" y="1405941"/>
                    <a:pt x="791202" y="1406799"/>
                    <a:pt x="789976" y="1407781"/>
                  </a:cubicBezTo>
                  <a:cubicBezTo>
                    <a:pt x="788872" y="1408762"/>
                    <a:pt x="787646" y="1409988"/>
                    <a:pt x="786665" y="1411092"/>
                  </a:cubicBezTo>
                  <a:cubicBezTo>
                    <a:pt x="785316" y="1412563"/>
                    <a:pt x="784335" y="1414035"/>
                    <a:pt x="783476" y="1415383"/>
                  </a:cubicBezTo>
                  <a:cubicBezTo>
                    <a:pt x="782618" y="1416732"/>
                    <a:pt x="782127" y="1417959"/>
                    <a:pt x="781882" y="1419062"/>
                  </a:cubicBezTo>
                  <a:cubicBezTo>
                    <a:pt x="781637" y="1420166"/>
                    <a:pt x="781637" y="1421147"/>
                    <a:pt x="781882" y="1421760"/>
                  </a:cubicBezTo>
                  <a:cubicBezTo>
                    <a:pt x="782127" y="1422496"/>
                    <a:pt x="782741" y="1422987"/>
                    <a:pt x="783599" y="1423109"/>
                  </a:cubicBezTo>
                  <a:cubicBezTo>
                    <a:pt x="783722" y="1423109"/>
                    <a:pt x="783967" y="1423109"/>
                    <a:pt x="784090" y="1423109"/>
                  </a:cubicBezTo>
                  <a:cubicBezTo>
                    <a:pt x="784212" y="1423109"/>
                    <a:pt x="784457" y="1423109"/>
                    <a:pt x="784703" y="1423109"/>
                  </a:cubicBezTo>
                  <a:cubicBezTo>
                    <a:pt x="784948" y="1423109"/>
                    <a:pt x="785071" y="1423109"/>
                    <a:pt x="785316" y="1423109"/>
                  </a:cubicBezTo>
                  <a:cubicBezTo>
                    <a:pt x="785561" y="1423109"/>
                    <a:pt x="785806" y="1423109"/>
                    <a:pt x="785929" y="1423109"/>
                  </a:cubicBezTo>
                  <a:cubicBezTo>
                    <a:pt x="786910" y="1422864"/>
                    <a:pt x="787891" y="1422496"/>
                    <a:pt x="789117" y="1422006"/>
                  </a:cubicBezTo>
                  <a:cubicBezTo>
                    <a:pt x="790221" y="1421515"/>
                    <a:pt x="791447" y="1420779"/>
                    <a:pt x="792551" y="1420043"/>
                  </a:cubicBezTo>
                  <a:cubicBezTo>
                    <a:pt x="793777" y="1419185"/>
                    <a:pt x="795004" y="1418327"/>
                    <a:pt x="796107" y="1417223"/>
                  </a:cubicBezTo>
                  <a:cubicBezTo>
                    <a:pt x="797333" y="1416242"/>
                    <a:pt x="798437" y="1415016"/>
                    <a:pt x="799418" y="1413912"/>
                  </a:cubicBezTo>
                  <a:cubicBezTo>
                    <a:pt x="800767" y="1412440"/>
                    <a:pt x="801748" y="1410969"/>
                    <a:pt x="802606" y="1409620"/>
                  </a:cubicBezTo>
                  <a:cubicBezTo>
                    <a:pt x="803465" y="1408271"/>
                    <a:pt x="803955" y="1407045"/>
                    <a:pt x="804201" y="1405941"/>
                  </a:cubicBezTo>
                  <a:cubicBezTo>
                    <a:pt x="804446" y="1404837"/>
                    <a:pt x="804446" y="1403856"/>
                    <a:pt x="804201" y="1403243"/>
                  </a:cubicBezTo>
                  <a:cubicBezTo>
                    <a:pt x="803955" y="1402507"/>
                    <a:pt x="803342" y="1402017"/>
                    <a:pt x="802484" y="1401894"/>
                  </a:cubicBezTo>
                  <a:cubicBezTo>
                    <a:pt x="802361" y="1401894"/>
                    <a:pt x="802116" y="1401894"/>
                    <a:pt x="801993" y="1401894"/>
                  </a:cubicBezTo>
                  <a:cubicBezTo>
                    <a:pt x="801871" y="1401894"/>
                    <a:pt x="801626" y="1401894"/>
                    <a:pt x="801380" y="1401894"/>
                  </a:cubicBezTo>
                  <a:cubicBezTo>
                    <a:pt x="801135" y="1401894"/>
                    <a:pt x="801012" y="1401894"/>
                    <a:pt x="800767" y="1401894"/>
                  </a:cubicBezTo>
                  <a:cubicBezTo>
                    <a:pt x="800522" y="1401894"/>
                    <a:pt x="800399" y="1401894"/>
                    <a:pt x="800154" y="1401894"/>
                  </a:cubicBezTo>
                  <a:moveTo>
                    <a:pt x="4160310" y="732095"/>
                  </a:moveTo>
                  <a:cubicBezTo>
                    <a:pt x="4160310" y="732095"/>
                    <a:pt x="4159329" y="732340"/>
                    <a:pt x="4158961" y="732463"/>
                  </a:cubicBezTo>
                  <a:cubicBezTo>
                    <a:pt x="4158593" y="732585"/>
                    <a:pt x="4157980" y="732708"/>
                    <a:pt x="4157490" y="732831"/>
                  </a:cubicBezTo>
                  <a:cubicBezTo>
                    <a:pt x="4156999" y="732953"/>
                    <a:pt x="4156508" y="733076"/>
                    <a:pt x="4156018" y="733321"/>
                  </a:cubicBezTo>
                  <a:cubicBezTo>
                    <a:pt x="4155527" y="733444"/>
                    <a:pt x="4155037" y="733689"/>
                    <a:pt x="4154546" y="733812"/>
                  </a:cubicBezTo>
                  <a:cubicBezTo>
                    <a:pt x="4151603" y="734915"/>
                    <a:pt x="4148783" y="736387"/>
                    <a:pt x="4146330" y="738104"/>
                  </a:cubicBezTo>
                  <a:cubicBezTo>
                    <a:pt x="4143755" y="739821"/>
                    <a:pt x="4141548" y="741660"/>
                    <a:pt x="4139708" y="743622"/>
                  </a:cubicBezTo>
                  <a:cubicBezTo>
                    <a:pt x="4137869" y="745584"/>
                    <a:pt x="4136275" y="747669"/>
                    <a:pt x="4135294" y="749631"/>
                  </a:cubicBezTo>
                  <a:cubicBezTo>
                    <a:pt x="4134313" y="751593"/>
                    <a:pt x="4133700" y="753555"/>
                    <a:pt x="4133822" y="755394"/>
                  </a:cubicBezTo>
                  <a:cubicBezTo>
                    <a:pt x="4133822" y="756866"/>
                    <a:pt x="4134313" y="758215"/>
                    <a:pt x="4135171" y="759319"/>
                  </a:cubicBezTo>
                  <a:cubicBezTo>
                    <a:pt x="4135907" y="760422"/>
                    <a:pt x="4137133" y="761281"/>
                    <a:pt x="4138482" y="761771"/>
                  </a:cubicBezTo>
                  <a:cubicBezTo>
                    <a:pt x="4139831" y="762384"/>
                    <a:pt x="4141548" y="762752"/>
                    <a:pt x="4143510" y="762752"/>
                  </a:cubicBezTo>
                  <a:cubicBezTo>
                    <a:pt x="4145349" y="762752"/>
                    <a:pt x="4147557" y="762752"/>
                    <a:pt x="4149764" y="762139"/>
                  </a:cubicBezTo>
                  <a:cubicBezTo>
                    <a:pt x="4150255" y="762139"/>
                    <a:pt x="4150745" y="761894"/>
                    <a:pt x="4151235" y="761771"/>
                  </a:cubicBezTo>
                  <a:cubicBezTo>
                    <a:pt x="4151726" y="761771"/>
                    <a:pt x="4152217" y="761526"/>
                    <a:pt x="4152707" y="761403"/>
                  </a:cubicBezTo>
                  <a:cubicBezTo>
                    <a:pt x="4153197" y="761281"/>
                    <a:pt x="4153688" y="761035"/>
                    <a:pt x="4154178" y="760913"/>
                  </a:cubicBezTo>
                  <a:cubicBezTo>
                    <a:pt x="4154669" y="760790"/>
                    <a:pt x="4155160" y="760545"/>
                    <a:pt x="4155773" y="760300"/>
                  </a:cubicBezTo>
                  <a:cubicBezTo>
                    <a:pt x="4158716" y="759196"/>
                    <a:pt x="4161536" y="757724"/>
                    <a:pt x="4164111" y="756008"/>
                  </a:cubicBezTo>
                  <a:cubicBezTo>
                    <a:pt x="4166687" y="754291"/>
                    <a:pt x="4168894" y="752451"/>
                    <a:pt x="4170856" y="750489"/>
                  </a:cubicBezTo>
                  <a:cubicBezTo>
                    <a:pt x="4172695" y="748527"/>
                    <a:pt x="4174290" y="746443"/>
                    <a:pt x="4175271" y="744480"/>
                  </a:cubicBezTo>
                  <a:cubicBezTo>
                    <a:pt x="4176252" y="742518"/>
                    <a:pt x="4176742" y="740434"/>
                    <a:pt x="4176742" y="738717"/>
                  </a:cubicBezTo>
                  <a:cubicBezTo>
                    <a:pt x="4176742" y="737245"/>
                    <a:pt x="4176252" y="735896"/>
                    <a:pt x="4175393" y="734793"/>
                  </a:cubicBezTo>
                  <a:cubicBezTo>
                    <a:pt x="4174535" y="733689"/>
                    <a:pt x="4173431" y="732831"/>
                    <a:pt x="4171960" y="732340"/>
                  </a:cubicBezTo>
                  <a:cubicBezTo>
                    <a:pt x="4170488" y="731727"/>
                    <a:pt x="4168771" y="731359"/>
                    <a:pt x="4166932" y="731359"/>
                  </a:cubicBezTo>
                  <a:cubicBezTo>
                    <a:pt x="4165093" y="731359"/>
                    <a:pt x="4162885" y="731359"/>
                    <a:pt x="4160678" y="731972"/>
                  </a:cubicBezTo>
                  <a:moveTo>
                    <a:pt x="762752" y="1444815"/>
                  </a:moveTo>
                  <a:cubicBezTo>
                    <a:pt x="761771" y="1445060"/>
                    <a:pt x="760667" y="1445428"/>
                    <a:pt x="759564" y="1445918"/>
                  </a:cubicBezTo>
                  <a:cubicBezTo>
                    <a:pt x="758460" y="1446409"/>
                    <a:pt x="757234" y="1447144"/>
                    <a:pt x="756008" y="1448003"/>
                  </a:cubicBezTo>
                  <a:cubicBezTo>
                    <a:pt x="754781" y="1448861"/>
                    <a:pt x="753555" y="1449842"/>
                    <a:pt x="752329" y="1450823"/>
                  </a:cubicBezTo>
                  <a:cubicBezTo>
                    <a:pt x="751102" y="1451927"/>
                    <a:pt x="749999" y="1453031"/>
                    <a:pt x="748895" y="1454257"/>
                  </a:cubicBezTo>
                  <a:cubicBezTo>
                    <a:pt x="747669" y="1455728"/>
                    <a:pt x="746565" y="1457200"/>
                    <a:pt x="745829" y="1458549"/>
                  </a:cubicBezTo>
                  <a:cubicBezTo>
                    <a:pt x="745094" y="1459898"/>
                    <a:pt x="744603" y="1461124"/>
                    <a:pt x="744358" y="1462228"/>
                  </a:cubicBezTo>
                  <a:cubicBezTo>
                    <a:pt x="744113" y="1463331"/>
                    <a:pt x="744113" y="1464190"/>
                    <a:pt x="744358" y="1464926"/>
                  </a:cubicBezTo>
                  <a:cubicBezTo>
                    <a:pt x="744603" y="1465661"/>
                    <a:pt x="745339" y="1466029"/>
                    <a:pt x="746197" y="1466275"/>
                  </a:cubicBezTo>
                  <a:cubicBezTo>
                    <a:pt x="746320" y="1466275"/>
                    <a:pt x="746565" y="1466275"/>
                    <a:pt x="746688" y="1466275"/>
                  </a:cubicBezTo>
                  <a:cubicBezTo>
                    <a:pt x="746810" y="1466275"/>
                    <a:pt x="747056" y="1466275"/>
                    <a:pt x="747178" y="1466275"/>
                  </a:cubicBezTo>
                  <a:cubicBezTo>
                    <a:pt x="747301" y="1466275"/>
                    <a:pt x="747546" y="1466275"/>
                    <a:pt x="747791" y="1466275"/>
                  </a:cubicBezTo>
                  <a:cubicBezTo>
                    <a:pt x="748037" y="1466275"/>
                    <a:pt x="748159" y="1466275"/>
                    <a:pt x="748405" y="1466275"/>
                  </a:cubicBezTo>
                  <a:cubicBezTo>
                    <a:pt x="749386" y="1466029"/>
                    <a:pt x="750489" y="1465661"/>
                    <a:pt x="751593" y="1465171"/>
                  </a:cubicBezTo>
                  <a:cubicBezTo>
                    <a:pt x="752697" y="1464680"/>
                    <a:pt x="753923" y="1463945"/>
                    <a:pt x="755149" y="1463086"/>
                  </a:cubicBezTo>
                  <a:cubicBezTo>
                    <a:pt x="756375" y="1462228"/>
                    <a:pt x="757602" y="1461247"/>
                    <a:pt x="758828" y="1460266"/>
                  </a:cubicBezTo>
                  <a:cubicBezTo>
                    <a:pt x="760054" y="1459162"/>
                    <a:pt x="761158" y="1458058"/>
                    <a:pt x="762262" y="1456832"/>
                  </a:cubicBezTo>
                  <a:cubicBezTo>
                    <a:pt x="763488" y="1455361"/>
                    <a:pt x="764592" y="1453889"/>
                    <a:pt x="765327" y="1452540"/>
                  </a:cubicBezTo>
                  <a:cubicBezTo>
                    <a:pt x="766063" y="1451191"/>
                    <a:pt x="766554" y="1449965"/>
                    <a:pt x="766799" y="1448861"/>
                  </a:cubicBezTo>
                  <a:cubicBezTo>
                    <a:pt x="767044" y="1447757"/>
                    <a:pt x="767044" y="1446899"/>
                    <a:pt x="766676" y="1446163"/>
                  </a:cubicBezTo>
                  <a:cubicBezTo>
                    <a:pt x="766308" y="1445428"/>
                    <a:pt x="765695" y="1445060"/>
                    <a:pt x="764837" y="1444815"/>
                  </a:cubicBezTo>
                  <a:cubicBezTo>
                    <a:pt x="764714" y="1444815"/>
                    <a:pt x="764469" y="1444815"/>
                    <a:pt x="764346" y="1444815"/>
                  </a:cubicBezTo>
                  <a:cubicBezTo>
                    <a:pt x="764224" y="1444815"/>
                    <a:pt x="763978" y="1444815"/>
                    <a:pt x="763856" y="1444815"/>
                  </a:cubicBezTo>
                  <a:cubicBezTo>
                    <a:pt x="763733" y="1444815"/>
                    <a:pt x="763488" y="1444815"/>
                    <a:pt x="763243" y="1444815"/>
                  </a:cubicBezTo>
                  <a:cubicBezTo>
                    <a:pt x="762997" y="1444815"/>
                    <a:pt x="762875" y="1444815"/>
                    <a:pt x="762630" y="1444815"/>
                  </a:cubicBezTo>
                  <a:moveTo>
                    <a:pt x="4161291" y="786174"/>
                  </a:moveTo>
                  <a:cubicBezTo>
                    <a:pt x="4161291" y="786174"/>
                    <a:pt x="4160433" y="786420"/>
                    <a:pt x="4159942" y="786420"/>
                  </a:cubicBezTo>
                  <a:cubicBezTo>
                    <a:pt x="4159452" y="786420"/>
                    <a:pt x="4159084" y="786665"/>
                    <a:pt x="4158593" y="786787"/>
                  </a:cubicBezTo>
                  <a:cubicBezTo>
                    <a:pt x="4158103" y="786910"/>
                    <a:pt x="4157735" y="787033"/>
                    <a:pt x="4157244" y="787155"/>
                  </a:cubicBezTo>
                  <a:cubicBezTo>
                    <a:pt x="4156754" y="787278"/>
                    <a:pt x="4156386" y="787523"/>
                    <a:pt x="4155895" y="787646"/>
                  </a:cubicBezTo>
                  <a:cubicBezTo>
                    <a:pt x="4152952" y="788749"/>
                    <a:pt x="4150132" y="790098"/>
                    <a:pt x="4147557" y="791815"/>
                  </a:cubicBezTo>
                  <a:cubicBezTo>
                    <a:pt x="4144981" y="793409"/>
                    <a:pt x="4142651" y="795249"/>
                    <a:pt x="4140689" y="797211"/>
                  </a:cubicBezTo>
                  <a:cubicBezTo>
                    <a:pt x="4138727" y="799173"/>
                    <a:pt x="4137133" y="801258"/>
                    <a:pt x="4136030" y="803220"/>
                  </a:cubicBezTo>
                  <a:cubicBezTo>
                    <a:pt x="4134926" y="805304"/>
                    <a:pt x="4134313" y="807266"/>
                    <a:pt x="4134313" y="809228"/>
                  </a:cubicBezTo>
                  <a:cubicBezTo>
                    <a:pt x="4134313" y="810823"/>
                    <a:pt x="4134680" y="812294"/>
                    <a:pt x="4135416" y="813398"/>
                  </a:cubicBezTo>
                  <a:cubicBezTo>
                    <a:pt x="4136152" y="814502"/>
                    <a:pt x="4137256" y="815483"/>
                    <a:pt x="4138727" y="816096"/>
                  </a:cubicBezTo>
                  <a:cubicBezTo>
                    <a:pt x="4140199" y="816709"/>
                    <a:pt x="4141915" y="817077"/>
                    <a:pt x="4143878" y="817199"/>
                  </a:cubicBezTo>
                  <a:cubicBezTo>
                    <a:pt x="4145840" y="817199"/>
                    <a:pt x="4148047" y="817199"/>
                    <a:pt x="4150377" y="816709"/>
                  </a:cubicBezTo>
                  <a:cubicBezTo>
                    <a:pt x="4150745" y="816709"/>
                    <a:pt x="4151235" y="816586"/>
                    <a:pt x="4151603" y="816464"/>
                  </a:cubicBezTo>
                  <a:cubicBezTo>
                    <a:pt x="4152094" y="816464"/>
                    <a:pt x="4152462" y="816218"/>
                    <a:pt x="4152952" y="816096"/>
                  </a:cubicBezTo>
                  <a:cubicBezTo>
                    <a:pt x="4153443" y="815973"/>
                    <a:pt x="4153810" y="815850"/>
                    <a:pt x="4154301" y="815728"/>
                  </a:cubicBezTo>
                  <a:cubicBezTo>
                    <a:pt x="4154792" y="815605"/>
                    <a:pt x="4155160" y="815483"/>
                    <a:pt x="4155650" y="815237"/>
                  </a:cubicBezTo>
                  <a:cubicBezTo>
                    <a:pt x="4158593" y="814134"/>
                    <a:pt x="4161414" y="812785"/>
                    <a:pt x="4163989" y="811068"/>
                  </a:cubicBezTo>
                  <a:cubicBezTo>
                    <a:pt x="4166564" y="809474"/>
                    <a:pt x="4168894" y="807512"/>
                    <a:pt x="4170856" y="805550"/>
                  </a:cubicBezTo>
                  <a:cubicBezTo>
                    <a:pt x="4172818" y="803588"/>
                    <a:pt x="4174412" y="801503"/>
                    <a:pt x="4175516" y="799418"/>
                  </a:cubicBezTo>
                  <a:cubicBezTo>
                    <a:pt x="4176620" y="797334"/>
                    <a:pt x="4177233" y="795249"/>
                    <a:pt x="4177355" y="793409"/>
                  </a:cubicBezTo>
                  <a:cubicBezTo>
                    <a:pt x="4177355" y="791815"/>
                    <a:pt x="4176865" y="790466"/>
                    <a:pt x="4176129" y="789240"/>
                  </a:cubicBezTo>
                  <a:cubicBezTo>
                    <a:pt x="4175393" y="788136"/>
                    <a:pt x="4174167" y="787155"/>
                    <a:pt x="4172695" y="786542"/>
                  </a:cubicBezTo>
                  <a:cubicBezTo>
                    <a:pt x="4171224" y="785929"/>
                    <a:pt x="4169507" y="785561"/>
                    <a:pt x="4167545" y="785439"/>
                  </a:cubicBezTo>
                  <a:cubicBezTo>
                    <a:pt x="4165583" y="785316"/>
                    <a:pt x="4163498" y="785439"/>
                    <a:pt x="4161168" y="785929"/>
                  </a:cubicBezTo>
                  <a:moveTo>
                    <a:pt x="725963" y="1488103"/>
                  </a:moveTo>
                  <a:cubicBezTo>
                    <a:pt x="724982" y="1488348"/>
                    <a:pt x="723879" y="1488716"/>
                    <a:pt x="722652" y="1489329"/>
                  </a:cubicBezTo>
                  <a:cubicBezTo>
                    <a:pt x="721426" y="1489942"/>
                    <a:pt x="720200" y="1490678"/>
                    <a:pt x="718974" y="1491536"/>
                  </a:cubicBezTo>
                  <a:cubicBezTo>
                    <a:pt x="717747" y="1492394"/>
                    <a:pt x="716521" y="1493375"/>
                    <a:pt x="715295" y="1494479"/>
                  </a:cubicBezTo>
                  <a:cubicBezTo>
                    <a:pt x="714068" y="1495583"/>
                    <a:pt x="712965" y="1496809"/>
                    <a:pt x="711861" y="1498035"/>
                  </a:cubicBezTo>
                  <a:cubicBezTo>
                    <a:pt x="710635" y="1499507"/>
                    <a:pt x="709531" y="1500978"/>
                    <a:pt x="708795" y="1502327"/>
                  </a:cubicBezTo>
                  <a:cubicBezTo>
                    <a:pt x="708060" y="1503676"/>
                    <a:pt x="707569" y="1504903"/>
                    <a:pt x="707324" y="1506006"/>
                  </a:cubicBezTo>
                  <a:cubicBezTo>
                    <a:pt x="707079" y="1507110"/>
                    <a:pt x="707201" y="1507968"/>
                    <a:pt x="707569" y="1508582"/>
                  </a:cubicBezTo>
                  <a:cubicBezTo>
                    <a:pt x="707937" y="1509195"/>
                    <a:pt x="708550" y="1509685"/>
                    <a:pt x="709531" y="1509808"/>
                  </a:cubicBezTo>
                  <a:cubicBezTo>
                    <a:pt x="709654" y="1509808"/>
                    <a:pt x="709776" y="1509808"/>
                    <a:pt x="710022" y="1509808"/>
                  </a:cubicBezTo>
                  <a:cubicBezTo>
                    <a:pt x="710267" y="1509808"/>
                    <a:pt x="710390" y="1509808"/>
                    <a:pt x="710512" y="1509808"/>
                  </a:cubicBezTo>
                  <a:cubicBezTo>
                    <a:pt x="710635" y="1509808"/>
                    <a:pt x="710880" y="1509808"/>
                    <a:pt x="711003" y="1509808"/>
                  </a:cubicBezTo>
                  <a:cubicBezTo>
                    <a:pt x="711125" y="1509808"/>
                    <a:pt x="711371" y="1509808"/>
                    <a:pt x="711493" y="1509808"/>
                  </a:cubicBezTo>
                  <a:cubicBezTo>
                    <a:pt x="712474" y="1509563"/>
                    <a:pt x="713578" y="1509195"/>
                    <a:pt x="714804" y="1508582"/>
                  </a:cubicBezTo>
                  <a:cubicBezTo>
                    <a:pt x="716030" y="1507968"/>
                    <a:pt x="717257" y="1507233"/>
                    <a:pt x="718483" y="1506374"/>
                  </a:cubicBezTo>
                  <a:cubicBezTo>
                    <a:pt x="719709" y="1505516"/>
                    <a:pt x="720936" y="1504535"/>
                    <a:pt x="722162" y="1503431"/>
                  </a:cubicBezTo>
                  <a:cubicBezTo>
                    <a:pt x="723388" y="1502327"/>
                    <a:pt x="724492" y="1501101"/>
                    <a:pt x="725596" y="1499875"/>
                  </a:cubicBezTo>
                  <a:cubicBezTo>
                    <a:pt x="726822" y="1498403"/>
                    <a:pt x="727803" y="1496932"/>
                    <a:pt x="728539" y="1495583"/>
                  </a:cubicBezTo>
                  <a:cubicBezTo>
                    <a:pt x="729274" y="1494234"/>
                    <a:pt x="729765" y="1493008"/>
                    <a:pt x="730010" y="1491904"/>
                  </a:cubicBezTo>
                  <a:cubicBezTo>
                    <a:pt x="730255" y="1490800"/>
                    <a:pt x="730133" y="1489942"/>
                    <a:pt x="729765" y="1489329"/>
                  </a:cubicBezTo>
                  <a:cubicBezTo>
                    <a:pt x="729397" y="1488716"/>
                    <a:pt x="728784" y="1488225"/>
                    <a:pt x="727803" y="1488103"/>
                  </a:cubicBezTo>
                  <a:cubicBezTo>
                    <a:pt x="727680" y="1488103"/>
                    <a:pt x="727558" y="1488103"/>
                    <a:pt x="727312" y="1488103"/>
                  </a:cubicBezTo>
                  <a:cubicBezTo>
                    <a:pt x="727190" y="1488103"/>
                    <a:pt x="726944" y="1488103"/>
                    <a:pt x="726822" y="1488103"/>
                  </a:cubicBezTo>
                  <a:cubicBezTo>
                    <a:pt x="726699" y="1488103"/>
                    <a:pt x="726454" y="1488103"/>
                    <a:pt x="726331" y="1488103"/>
                  </a:cubicBezTo>
                  <a:cubicBezTo>
                    <a:pt x="726209" y="1488103"/>
                    <a:pt x="725963" y="1488103"/>
                    <a:pt x="725841" y="1488103"/>
                  </a:cubicBezTo>
                  <a:moveTo>
                    <a:pt x="4159206" y="842093"/>
                  </a:moveTo>
                  <a:cubicBezTo>
                    <a:pt x="4159206" y="842093"/>
                    <a:pt x="4158470" y="842216"/>
                    <a:pt x="4158103" y="842338"/>
                  </a:cubicBezTo>
                  <a:cubicBezTo>
                    <a:pt x="4157735" y="842338"/>
                    <a:pt x="4157367" y="842584"/>
                    <a:pt x="4156999" y="842584"/>
                  </a:cubicBezTo>
                  <a:cubicBezTo>
                    <a:pt x="4156631" y="842584"/>
                    <a:pt x="4156263" y="842829"/>
                    <a:pt x="4155773" y="842951"/>
                  </a:cubicBezTo>
                  <a:cubicBezTo>
                    <a:pt x="4155405" y="842951"/>
                    <a:pt x="4155037" y="843197"/>
                    <a:pt x="4154546" y="843319"/>
                  </a:cubicBezTo>
                  <a:cubicBezTo>
                    <a:pt x="4151603" y="844300"/>
                    <a:pt x="4148660" y="845649"/>
                    <a:pt x="4146085" y="847366"/>
                  </a:cubicBezTo>
                  <a:cubicBezTo>
                    <a:pt x="4143510" y="848960"/>
                    <a:pt x="4141057" y="850800"/>
                    <a:pt x="4139095" y="852762"/>
                  </a:cubicBezTo>
                  <a:cubicBezTo>
                    <a:pt x="4137133" y="854724"/>
                    <a:pt x="4135416" y="856809"/>
                    <a:pt x="4134190" y="858893"/>
                  </a:cubicBezTo>
                  <a:cubicBezTo>
                    <a:pt x="4132964" y="860978"/>
                    <a:pt x="4132228" y="863063"/>
                    <a:pt x="4132105" y="865025"/>
                  </a:cubicBezTo>
                  <a:cubicBezTo>
                    <a:pt x="4132105" y="866742"/>
                    <a:pt x="4132350" y="868213"/>
                    <a:pt x="4133086" y="869439"/>
                  </a:cubicBezTo>
                  <a:cubicBezTo>
                    <a:pt x="4133822" y="870666"/>
                    <a:pt x="4134926" y="871647"/>
                    <a:pt x="4136397" y="872382"/>
                  </a:cubicBezTo>
                  <a:cubicBezTo>
                    <a:pt x="4137869" y="873118"/>
                    <a:pt x="4139585" y="873609"/>
                    <a:pt x="4141548" y="873731"/>
                  </a:cubicBezTo>
                  <a:cubicBezTo>
                    <a:pt x="4143510" y="873854"/>
                    <a:pt x="4145840" y="873731"/>
                    <a:pt x="4148170" y="873241"/>
                  </a:cubicBezTo>
                  <a:cubicBezTo>
                    <a:pt x="4148538" y="873241"/>
                    <a:pt x="4148905" y="873118"/>
                    <a:pt x="4149273" y="872996"/>
                  </a:cubicBezTo>
                  <a:cubicBezTo>
                    <a:pt x="4149641" y="872996"/>
                    <a:pt x="4150009" y="872750"/>
                    <a:pt x="4150500" y="872750"/>
                  </a:cubicBezTo>
                  <a:cubicBezTo>
                    <a:pt x="4150868" y="872750"/>
                    <a:pt x="4151358" y="872505"/>
                    <a:pt x="4151726" y="872382"/>
                  </a:cubicBezTo>
                  <a:cubicBezTo>
                    <a:pt x="4152094" y="872260"/>
                    <a:pt x="4152584" y="872137"/>
                    <a:pt x="4152952" y="872015"/>
                  </a:cubicBezTo>
                  <a:cubicBezTo>
                    <a:pt x="4155895" y="871033"/>
                    <a:pt x="4158838" y="869685"/>
                    <a:pt x="4161414" y="867968"/>
                  </a:cubicBezTo>
                  <a:cubicBezTo>
                    <a:pt x="4164111" y="866374"/>
                    <a:pt x="4166441" y="864534"/>
                    <a:pt x="4168526" y="862572"/>
                  </a:cubicBezTo>
                  <a:cubicBezTo>
                    <a:pt x="4170611" y="860610"/>
                    <a:pt x="4172205" y="858525"/>
                    <a:pt x="4173431" y="856441"/>
                  </a:cubicBezTo>
                  <a:cubicBezTo>
                    <a:pt x="4174658" y="854356"/>
                    <a:pt x="4175271" y="852271"/>
                    <a:pt x="4175393" y="850309"/>
                  </a:cubicBezTo>
                  <a:cubicBezTo>
                    <a:pt x="4175393" y="848592"/>
                    <a:pt x="4175148" y="847121"/>
                    <a:pt x="4174412" y="845895"/>
                  </a:cubicBezTo>
                  <a:cubicBezTo>
                    <a:pt x="4173677" y="844668"/>
                    <a:pt x="4172573" y="843687"/>
                    <a:pt x="4171101" y="842951"/>
                  </a:cubicBezTo>
                  <a:cubicBezTo>
                    <a:pt x="4169630" y="842216"/>
                    <a:pt x="4167913" y="841848"/>
                    <a:pt x="4165951" y="841603"/>
                  </a:cubicBezTo>
                  <a:cubicBezTo>
                    <a:pt x="4163989" y="841480"/>
                    <a:pt x="4161659" y="841603"/>
                    <a:pt x="4159329" y="842093"/>
                  </a:cubicBezTo>
                  <a:moveTo>
                    <a:pt x="689911" y="1531758"/>
                  </a:moveTo>
                  <a:cubicBezTo>
                    <a:pt x="688929" y="1532004"/>
                    <a:pt x="687703" y="1532372"/>
                    <a:pt x="686477" y="1532985"/>
                  </a:cubicBezTo>
                  <a:cubicBezTo>
                    <a:pt x="685251" y="1533598"/>
                    <a:pt x="684024" y="1534334"/>
                    <a:pt x="682675" y="1535192"/>
                  </a:cubicBezTo>
                  <a:cubicBezTo>
                    <a:pt x="681449" y="1536050"/>
                    <a:pt x="680100" y="1537154"/>
                    <a:pt x="678874" y="1538258"/>
                  </a:cubicBezTo>
                  <a:cubicBezTo>
                    <a:pt x="677648" y="1539361"/>
                    <a:pt x="676421" y="1540710"/>
                    <a:pt x="675318" y="1542059"/>
                  </a:cubicBezTo>
                  <a:cubicBezTo>
                    <a:pt x="674091" y="1543531"/>
                    <a:pt x="673110" y="1545002"/>
                    <a:pt x="672375" y="1546351"/>
                  </a:cubicBezTo>
                  <a:cubicBezTo>
                    <a:pt x="671639" y="1547700"/>
                    <a:pt x="671271" y="1548926"/>
                    <a:pt x="671026" y="1549907"/>
                  </a:cubicBezTo>
                  <a:cubicBezTo>
                    <a:pt x="670903" y="1551011"/>
                    <a:pt x="671026" y="1551870"/>
                    <a:pt x="671394" y="1552483"/>
                  </a:cubicBezTo>
                  <a:cubicBezTo>
                    <a:pt x="671761" y="1553096"/>
                    <a:pt x="672497" y="1553464"/>
                    <a:pt x="673478" y="1553586"/>
                  </a:cubicBezTo>
                  <a:cubicBezTo>
                    <a:pt x="673601" y="1553586"/>
                    <a:pt x="673724" y="1553586"/>
                    <a:pt x="673846" y="1553586"/>
                  </a:cubicBezTo>
                  <a:cubicBezTo>
                    <a:pt x="673969" y="1553586"/>
                    <a:pt x="674091" y="1553586"/>
                    <a:pt x="674214" y="1553586"/>
                  </a:cubicBezTo>
                  <a:cubicBezTo>
                    <a:pt x="674337" y="1553586"/>
                    <a:pt x="674459" y="1553586"/>
                    <a:pt x="674704" y="1553586"/>
                  </a:cubicBezTo>
                  <a:cubicBezTo>
                    <a:pt x="674827" y="1553586"/>
                    <a:pt x="674950" y="1553586"/>
                    <a:pt x="675195" y="1553586"/>
                  </a:cubicBezTo>
                  <a:cubicBezTo>
                    <a:pt x="676176" y="1553341"/>
                    <a:pt x="677402" y="1552973"/>
                    <a:pt x="678506" y="1552360"/>
                  </a:cubicBezTo>
                  <a:cubicBezTo>
                    <a:pt x="679732" y="1551747"/>
                    <a:pt x="680959" y="1551011"/>
                    <a:pt x="682308" y="1550153"/>
                  </a:cubicBezTo>
                  <a:cubicBezTo>
                    <a:pt x="683534" y="1549294"/>
                    <a:pt x="684883" y="1548191"/>
                    <a:pt x="686109" y="1547087"/>
                  </a:cubicBezTo>
                  <a:cubicBezTo>
                    <a:pt x="687335" y="1545983"/>
                    <a:pt x="688562" y="1544634"/>
                    <a:pt x="689665" y="1543408"/>
                  </a:cubicBezTo>
                  <a:cubicBezTo>
                    <a:pt x="690892" y="1541937"/>
                    <a:pt x="691873" y="1540465"/>
                    <a:pt x="692608" y="1539116"/>
                  </a:cubicBezTo>
                  <a:cubicBezTo>
                    <a:pt x="693344" y="1537767"/>
                    <a:pt x="693712" y="1536541"/>
                    <a:pt x="693957" y="1535560"/>
                  </a:cubicBezTo>
                  <a:cubicBezTo>
                    <a:pt x="694203" y="1534579"/>
                    <a:pt x="693957" y="1533598"/>
                    <a:pt x="693589" y="1532985"/>
                  </a:cubicBezTo>
                  <a:cubicBezTo>
                    <a:pt x="693221" y="1532372"/>
                    <a:pt x="692486" y="1532004"/>
                    <a:pt x="691505" y="1531881"/>
                  </a:cubicBezTo>
                  <a:cubicBezTo>
                    <a:pt x="691382" y="1531881"/>
                    <a:pt x="691259" y="1531881"/>
                    <a:pt x="691137" y="1531881"/>
                  </a:cubicBezTo>
                  <a:cubicBezTo>
                    <a:pt x="691014" y="1531881"/>
                    <a:pt x="690892" y="1531881"/>
                    <a:pt x="690769" y="1531881"/>
                  </a:cubicBezTo>
                  <a:cubicBezTo>
                    <a:pt x="690646" y="1531881"/>
                    <a:pt x="690524" y="1531881"/>
                    <a:pt x="690278" y="1531881"/>
                  </a:cubicBezTo>
                  <a:cubicBezTo>
                    <a:pt x="690156" y="1531881"/>
                    <a:pt x="690033" y="1531881"/>
                    <a:pt x="689788" y="1531881"/>
                  </a:cubicBezTo>
                  <a:moveTo>
                    <a:pt x="4154546" y="899851"/>
                  </a:moveTo>
                  <a:cubicBezTo>
                    <a:pt x="4154546" y="899851"/>
                    <a:pt x="4153933" y="899974"/>
                    <a:pt x="4153565" y="900097"/>
                  </a:cubicBezTo>
                  <a:cubicBezTo>
                    <a:pt x="4153197" y="900097"/>
                    <a:pt x="4152952" y="900219"/>
                    <a:pt x="4152584" y="900342"/>
                  </a:cubicBezTo>
                  <a:cubicBezTo>
                    <a:pt x="4152217" y="900342"/>
                    <a:pt x="4151971" y="900464"/>
                    <a:pt x="4151603" y="900587"/>
                  </a:cubicBezTo>
                  <a:cubicBezTo>
                    <a:pt x="4151235" y="900587"/>
                    <a:pt x="4150990" y="900832"/>
                    <a:pt x="4150622" y="900832"/>
                  </a:cubicBezTo>
                  <a:cubicBezTo>
                    <a:pt x="4147557" y="901813"/>
                    <a:pt x="4144736" y="903162"/>
                    <a:pt x="4142038" y="904756"/>
                  </a:cubicBezTo>
                  <a:cubicBezTo>
                    <a:pt x="4139340" y="906351"/>
                    <a:pt x="4136888" y="908190"/>
                    <a:pt x="4134803" y="910152"/>
                  </a:cubicBezTo>
                  <a:cubicBezTo>
                    <a:pt x="4132718" y="912114"/>
                    <a:pt x="4130879" y="914199"/>
                    <a:pt x="4129653" y="916284"/>
                  </a:cubicBezTo>
                  <a:cubicBezTo>
                    <a:pt x="4128427" y="918368"/>
                    <a:pt x="4127568" y="920576"/>
                    <a:pt x="4127323" y="922538"/>
                  </a:cubicBezTo>
                  <a:cubicBezTo>
                    <a:pt x="4127077" y="924377"/>
                    <a:pt x="4127323" y="925849"/>
                    <a:pt x="4128181" y="927198"/>
                  </a:cubicBezTo>
                  <a:cubicBezTo>
                    <a:pt x="4128917" y="928547"/>
                    <a:pt x="4130020" y="929528"/>
                    <a:pt x="4131492" y="930386"/>
                  </a:cubicBezTo>
                  <a:cubicBezTo>
                    <a:pt x="4132964" y="931122"/>
                    <a:pt x="4134680" y="931612"/>
                    <a:pt x="4136765" y="931857"/>
                  </a:cubicBezTo>
                  <a:cubicBezTo>
                    <a:pt x="4138850" y="932103"/>
                    <a:pt x="4141180" y="931857"/>
                    <a:pt x="4143632" y="931490"/>
                  </a:cubicBezTo>
                  <a:cubicBezTo>
                    <a:pt x="4144000" y="931490"/>
                    <a:pt x="4144245" y="931367"/>
                    <a:pt x="4144613" y="931244"/>
                  </a:cubicBezTo>
                  <a:cubicBezTo>
                    <a:pt x="4144981" y="931244"/>
                    <a:pt x="4145227" y="931122"/>
                    <a:pt x="4145595" y="930999"/>
                  </a:cubicBezTo>
                  <a:cubicBezTo>
                    <a:pt x="4145962" y="930999"/>
                    <a:pt x="4146208" y="930876"/>
                    <a:pt x="4146575" y="930754"/>
                  </a:cubicBezTo>
                  <a:cubicBezTo>
                    <a:pt x="4146943" y="930631"/>
                    <a:pt x="4147189" y="930509"/>
                    <a:pt x="4147557" y="930509"/>
                  </a:cubicBezTo>
                  <a:cubicBezTo>
                    <a:pt x="4150622" y="929528"/>
                    <a:pt x="4153565" y="928179"/>
                    <a:pt x="4156263" y="926584"/>
                  </a:cubicBezTo>
                  <a:cubicBezTo>
                    <a:pt x="4158961" y="924990"/>
                    <a:pt x="4161414" y="923151"/>
                    <a:pt x="4163498" y="921189"/>
                  </a:cubicBezTo>
                  <a:cubicBezTo>
                    <a:pt x="4165583" y="919227"/>
                    <a:pt x="4167422" y="917142"/>
                    <a:pt x="4168649" y="915057"/>
                  </a:cubicBezTo>
                  <a:cubicBezTo>
                    <a:pt x="4169875" y="912973"/>
                    <a:pt x="4170733" y="910765"/>
                    <a:pt x="4170979" y="908803"/>
                  </a:cubicBezTo>
                  <a:cubicBezTo>
                    <a:pt x="4171224" y="906964"/>
                    <a:pt x="4170979" y="905492"/>
                    <a:pt x="4170120" y="904143"/>
                  </a:cubicBezTo>
                  <a:cubicBezTo>
                    <a:pt x="4169385" y="902794"/>
                    <a:pt x="4168281" y="901813"/>
                    <a:pt x="4166809" y="900955"/>
                  </a:cubicBezTo>
                  <a:cubicBezTo>
                    <a:pt x="4165338" y="900219"/>
                    <a:pt x="4163498" y="899729"/>
                    <a:pt x="4161536" y="899483"/>
                  </a:cubicBezTo>
                  <a:cubicBezTo>
                    <a:pt x="4159452" y="899361"/>
                    <a:pt x="4157122" y="899483"/>
                    <a:pt x="4154669" y="899974"/>
                  </a:cubicBezTo>
                  <a:moveTo>
                    <a:pt x="654348" y="1575660"/>
                  </a:moveTo>
                  <a:cubicBezTo>
                    <a:pt x="653244" y="1575905"/>
                    <a:pt x="652141" y="1576273"/>
                    <a:pt x="650915" y="1576886"/>
                  </a:cubicBezTo>
                  <a:cubicBezTo>
                    <a:pt x="649688" y="1577499"/>
                    <a:pt x="648339" y="1578235"/>
                    <a:pt x="647113" y="1579216"/>
                  </a:cubicBezTo>
                  <a:cubicBezTo>
                    <a:pt x="645764" y="1580197"/>
                    <a:pt x="644538" y="1581178"/>
                    <a:pt x="643312" y="1582404"/>
                  </a:cubicBezTo>
                  <a:cubicBezTo>
                    <a:pt x="642085" y="1583630"/>
                    <a:pt x="640859" y="1584857"/>
                    <a:pt x="639755" y="1586206"/>
                  </a:cubicBezTo>
                  <a:cubicBezTo>
                    <a:pt x="638529" y="1587677"/>
                    <a:pt x="637548" y="1589149"/>
                    <a:pt x="636935" y="1590498"/>
                  </a:cubicBezTo>
                  <a:cubicBezTo>
                    <a:pt x="636199" y="1591847"/>
                    <a:pt x="635831" y="1593073"/>
                    <a:pt x="635708" y="1594054"/>
                  </a:cubicBezTo>
                  <a:cubicBezTo>
                    <a:pt x="635586" y="1595035"/>
                    <a:pt x="635708" y="1595893"/>
                    <a:pt x="636199" y="1596506"/>
                  </a:cubicBezTo>
                  <a:cubicBezTo>
                    <a:pt x="636690" y="1597120"/>
                    <a:pt x="637425" y="1597488"/>
                    <a:pt x="638406" y="1597488"/>
                  </a:cubicBezTo>
                  <a:cubicBezTo>
                    <a:pt x="638406" y="1597488"/>
                    <a:pt x="638652" y="1597488"/>
                    <a:pt x="638774" y="1597488"/>
                  </a:cubicBezTo>
                  <a:cubicBezTo>
                    <a:pt x="638774" y="1597488"/>
                    <a:pt x="639020" y="1597488"/>
                    <a:pt x="639142" y="1597488"/>
                  </a:cubicBezTo>
                  <a:cubicBezTo>
                    <a:pt x="639265" y="1597488"/>
                    <a:pt x="639387" y="1597488"/>
                    <a:pt x="639510" y="1597488"/>
                  </a:cubicBezTo>
                  <a:cubicBezTo>
                    <a:pt x="639633" y="1597488"/>
                    <a:pt x="639755" y="1597488"/>
                    <a:pt x="639878" y="1597488"/>
                  </a:cubicBezTo>
                  <a:cubicBezTo>
                    <a:pt x="640982" y="1597242"/>
                    <a:pt x="642085" y="1596874"/>
                    <a:pt x="643312" y="1596261"/>
                  </a:cubicBezTo>
                  <a:cubicBezTo>
                    <a:pt x="644538" y="1595648"/>
                    <a:pt x="645887" y="1594912"/>
                    <a:pt x="647113" y="1593931"/>
                  </a:cubicBezTo>
                  <a:cubicBezTo>
                    <a:pt x="648462" y="1592950"/>
                    <a:pt x="649688" y="1591969"/>
                    <a:pt x="651037" y="1590743"/>
                  </a:cubicBezTo>
                  <a:cubicBezTo>
                    <a:pt x="652263" y="1589517"/>
                    <a:pt x="653490" y="1588290"/>
                    <a:pt x="654593" y="1586941"/>
                  </a:cubicBezTo>
                  <a:cubicBezTo>
                    <a:pt x="655820" y="1585470"/>
                    <a:pt x="656801" y="1583998"/>
                    <a:pt x="657414" y="1582649"/>
                  </a:cubicBezTo>
                  <a:cubicBezTo>
                    <a:pt x="658150" y="1581300"/>
                    <a:pt x="658517" y="1580074"/>
                    <a:pt x="658640" y="1579093"/>
                  </a:cubicBezTo>
                  <a:cubicBezTo>
                    <a:pt x="658640" y="1578112"/>
                    <a:pt x="658640" y="1577254"/>
                    <a:pt x="658150" y="1576641"/>
                  </a:cubicBezTo>
                  <a:cubicBezTo>
                    <a:pt x="657659" y="1576027"/>
                    <a:pt x="656923" y="1575660"/>
                    <a:pt x="655942" y="1575660"/>
                  </a:cubicBezTo>
                  <a:cubicBezTo>
                    <a:pt x="655942" y="1575660"/>
                    <a:pt x="655697" y="1575660"/>
                    <a:pt x="655574" y="1575660"/>
                  </a:cubicBezTo>
                  <a:cubicBezTo>
                    <a:pt x="655574" y="1575660"/>
                    <a:pt x="655329" y="1575660"/>
                    <a:pt x="655207" y="1575660"/>
                  </a:cubicBezTo>
                  <a:cubicBezTo>
                    <a:pt x="655084" y="1575660"/>
                    <a:pt x="654961" y="1575660"/>
                    <a:pt x="654839" y="1575660"/>
                  </a:cubicBezTo>
                  <a:cubicBezTo>
                    <a:pt x="654716" y="1575660"/>
                    <a:pt x="654593" y="1575660"/>
                    <a:pt x="654471" y="1575660"/>
                  </a:cubicBezTo>
                  <a:moveTo>
                    <a:pt x="4147066" y="959449"/>
                  </a:moveTo>
                  <a:cubicBezTo>
                    <a:pt x="4147066" y="959449"/>
                    <a:pt x="4146453" y="959449"/>
                    <a:pt x="4146208" y="959572"/>
                  </a:cubicBezTo>
                  <a:cubicBezTo>
                    <a:pt x="4145962" y="959694"/>
                    <a:pt x="4145595" y="959694"/>
                    <a:pt x="4145349" y="959817"/>
                  </a:cubicBezTo>
                  <a:cubicBezTo>
                    <a:pt x="4145104" y="959939"/>
                    <a:pt x="4144736" y="959939"/>
                    <a:pt x="4144491" y="960062"/>
                  </a:cubicBezTo>
                  <a:cubicBezTo>
                    <a:pt x="4144245" y="960185"/>
                    <a:pt x="4143878" y="960185"/>
                    <a:pt x="4143632" y="960307"/>
                  </a:cubicBezTo>
                  <a:cubicBezTo>
                    <a:pt x="4140567" y="961166"/>
                    <a:pt x="4137624" y="962392"/>
                    <a:pt x="4134926" y="963986"/>
                  </a:cubicBezTo>
                  <a:cubicBezTo>
                    <a:pt x="4132228" y="965580"/>
                    <a:pt x="4129653" y="967297"/>
                    <a:pt x="4127568" y="969259"/>
                  </a:cubicBezTo>
                  <a:cubicBezTo>
                    <a:pt x="4125361" y="971221"/>
                    <a:pt x="4123521" y="973306"/>
                    <a:pt x="4122172" y="975391"/>
                  </a:cubicBezTo>
                  <a:cubicBezTo>
                    <a:pt x="4120823" y="977475"/>
                    <a:pt x="4119965" y="979683"/>
                    <a:pt x="4119597" y="981767"/>
                  </a:cubicBezTo>
                  <a:cubicBezTo>
                    <a:pt x="4119352" y="983607"/>
                    <a:pt x="4119597" y="985324"/>
                    <a:pt x="4120210" y="986795"/>
                  </a:cubicBezTo>
                  <a:cubicBezTo>
                    <a:pt x="4120823" y="988267"/>
                    <a:pt x="4121927" y="989371"/>
                    <a:pt x="4123399" y="990229"/>
                  </a:cubicBezTo>
                  <a:cubicBezTo>
                    <a:pt x="4124870" y="991087"/>
                    <a:pt x="4126710" y="991700"/>
                    <a:pt x="4128794" y="991946"/>
                  </a:cubicBezTo>
                  <a:cubicBezTo>
                    <a:pt x="4130879" y="992191"/>
                    <a:pt x="4133209" y="992068"/>
                    <a:pt x="4135907" y="991578"/>
                  </a:cubicBezTo>
                  <a:cubicBezTo>
                    <a:pt x="4136152" y="991578"/>
                    <a:pt x="4136397" y="991578"/>
                    <a:pt x="4136765" y="991455"/>
                  </a:cubicBezTo>
                  <a:cubicBezTo>
                    <a:pt x="4137010" y="991455"/>
                    <a:pt x="4137378" y="991455"/>
                    <a:pt x="4137624" y="991210"/>
                  </a:cubicBezTo>
                  <a:cubicBezTo>
                    <a:pt x="4137869" y="991210"/>
                    <a:pt x="4138237" y="991087"/>
                    <a:pt x="4138482" y="990965"/>
                  </a:cubicBezTo>
                  <a:cubicBezTo>
                    <a:pt x="4138727" y="990965"/>
                    <a:pt x="4139095" y="990842"/>
                    <a:pt x="4139340" y="990719"/>
                  </a:cubicBezTo>
                  <a:cubicBezTo>
                    <a:pt x="4142406" y="989861"/>
                    <a:pt x="4145349" y="988635"/>
                    <a:pt x="4148047" y="987041"/>
                  </a:cubicBezTo>
                  <a:cubicBezTo>
                    <a:pt x="4150745" y="985446"/>
                    <a:pt x="4153320" y="983730"/>
                    <a:pt x="4155527" y="981767"/>
                  </a:cubicBezTo>
                  <a:cubicBezTo>
                    <a:pt x="4157735" y="979805"/>
                    <a:pt x="4159574" y="977721"/>
                    <a:pt x="4160923" y="975513"/>
                  </a:cubicBezTo>
                  <a:cubicBezTo>
                    <a:pt x="4162272" y="973429"/>
                    <a:pt x="4163253" y="971221"/>
                    <a:pt x="4163498" y="969137"/>
                  </a:cubicBezTo>
                  <a:cubicBezTo>
                    <a:pt x="4163743" y="967297"/>
                    <a:pt x="4163498" y="965580"/>
                    <a:pt x="4162885" y="964232"/>
                  </a:cubicBezTo>
                  <a:cubicBezTo>
                    <a:pt x="4162150" y="962883"/>
                    <a:pt x="4161046" y="961656"/>
                    <a:pt x="4159574" y="960798"/>
                  </a:cubicBezTo>
                  <a:cubicBezTo>
                    <a:pt x="4158103" y="959939"/>
                    <a:pt x="4156263" y="959449"/>
                    <a:pt x="4154178" y="959204"/>
                  </a:cubicBezTo>
                  <a:cubicBezTo>
                    <a:pt x="4152094" y="958959"/>
                    <a:pt x="4149764" y="959204"/>
                    <a:pt x="4147189" y="959572"/>
                  </a:cubicBezTo>
                  <a:moveTo>
                    <a:pt x="619644" y="1619929"/>
                  </a:moveTo>
                  <a:cubicBezTo>
                    <a:pt x="618540" y="1620174"/>
                    <a:pt x="617314" y="1620542"/>
                    <a:pt x="616088" y="1621155"/>
                  </a:cubicBezTo>
                  <a:cubicBezTo>
                    <a:pt x="614862" y="1621768"/>
                    <a:pt x="613513" y="1622627"/>
                    <a:pt x="612164" y="1623607"/>
                  </a:cubicBezTo>
                  <a:cubicBezTo>
                    <a:pt x="610815" y="1624588"/>
                    <a:pt x="609466" y="1625692"/>
                    <a:pt x="608240" y="1626918"/>
                  </a:cubicBezTo>
                  <a:cubicBezTo>
                    <a:pt x="607013" y="1628145"/>
                    <a:pt x="605787" y="1629494"/>
                    <a:pt x="604683" y="1630843"/>
                  </a:cubicBezTo>
                  <a:cubicBezTo>
                    <a:pt x="603457" y="1632314"/>
                    <a:pt x="602599" y="1633786"/>
                    <a:pt x="601986" y="1635135"/>
                  </a:cubicBezTo>
                  <a:cubicBezTo>
                    <a:pt x="601372" y="1636483"/>
                    <a:pt x="601005" y="1637710"/>
                    <a:pt x="600882" y="1638691"/>
                  </a:cubicBezTo>
                  <a:cubicBezTo>
                    <a:pt x="600759" y="1639672"/>
                    <a:pt x="600882" y="1640530"/>
                    <a:pt x="601495" y="1641143"/>
                  </a:cubicBezTo>
                  <a:cubicBezTo>
                    <a:pt x="602108" y="1641757"/>
                    <a:pt x="602721" y="1642002"/>
                    <a:pt x="603825" y="1642002"/>
                  </a:cubicBezTo>
                  <a:cubicBezTo>
                    <a:pt x="603825" y="1642002"/>
                    <a:pt x="604070" y="1642002"/>
                    <a:pt x="604070" y="1642002"/>
                  </a:cubicBezTo>
                  <a:cubicBezTo>
                    <a:pt x="604070" y="1642002"/>
                    <a:pt x="604315" y="1642002"/>
                    <a:pt x="604315" y="1642002"/>
                  </a:cubicBezTo>
                  <a:cubicBezTo>
                    <a:pt x="604315" y="1642002"/>
                    <a:pt x="604561" y="1642002"/>
                    <a:pt x="604683" y="1642002"/>
                  </a:cubicBezTo>
                  <a:cubicBezTo>
                    <a:pt x="604683" y="1642002"/>
                    <a:pt x="604929" y="1642002"/>
                    <a:pt x="605051" y="1642002"/>
                  </a:cubicBezTo>
                  <a:cubicBezTo>
                    <a:pt x="606155" y="1641757"/>
                    <a:pt x="607381" y="1641389"/>
                    <a:pt x="608607" y="1640776"/>
                  </a:cubicBezTo>
                  <a:cubicBezTo>
                    <a:pt x="609834" y="1640162"/>
                    <a:pt x="611183" y="1639304"/>
                    <a:pt x="612532" y="1638323"/>
                  </a:cubicBezTo>
                  <a:cubicBezTo>
                    <a:pt x="613881" y="1637342"/>
                    <a:pt x="615229" y="1636238"/>
                    <a:pt x="616456" y="1635012"/>
                  </a:cubicBezTo>
                  <a:cubicBezTo>
                    <a:pt x="617682" y="1633786"/>
                    <a:pt x="618908" y="1632437"/>
                    <a:pt x="620012" y="1631088"/>
                  </a:cubicBezTo>
                  <a:cubicBezTo>
                    <a:pt x="621238" y="1629494"/>
                    <a:pt x="622097" y="1628145"/>
                    <a:pt x="622710" y="1626796"/>
                  </a:cubicBezTo>
                  <a:cubicBezTo>
                    <a:pt x="623323" y="1625447"/>
                    <a:pt x="623691" y="1624221"/>
                    <a:pt x="623814" y="1623240"/>
                  </a:cubicBezTo>
                  <a:cubicBezTo>
                    <a:pt x="623936" y="1622259"/>
                    <a:pt x="623814" y="1621400"/>
                    <a:pt x="623200" y="1620910"/>
                  </a:cubicBezTo>
                  <a:cubicBezTo>
                    <a:pt x="622710" y="1620297"/>
                    <a:pt x="621974" y="1620051"/>
                    <a:pt x="620870" y="1620051"/>
                  </a:cubicBezTo>
                  <a:cubicBezTo>
                    <a:pt x="620870" y="1620051"/>
                    <a:pt x="620625" y="1620051"/>
                    <a:pt x="620625" y="1620051"/>
                  </a:cubicBezTo>
                  <a:cubicBezTo>
                    <a:pt x="620625" y="1620051"/>
                    <a:pt x="620380" y="1620051"/>
                    <a:pt x="620257" y="1620051"/>
                  </a:cubicBezTo>
                  <a:cubicBezTo>
                    <a:pt x="620257" y="1620051"/>
                    <a:pt x="620012" y="1620051"/>
                    <a:pt x="619889" y="1620051"/>
                  </a:cubicBezTo>
                  <a:cubicBezTo>
                    <a:pt x="619889" y="1620051"/>
                    <a:pt x="619644" y="1620051"/>
                    <a:pt x="619521" y="1620051"/>
                  </a:cubicBezTo>
                  <a:moveTo>
                    <a:pt x="4136765" y="1020764"/>
                  </a:moveTo>
                  <a:cubicBezTo>
                    <a:pt x="4136765" y="1020764"/>
                    <a:pt x="4136275" y="1020764"/>
                    <a:pt x="4136152" y="1020886"/>
                  </a:cubicBezTo>
                  <a:cubicBezTo>
                    <a:pt x="4136030" y="1021009"/>
                    <a:pt x="4135662" y="1020886"/>
                    <a:pt x="4135539" y="1021009"/>
                  </a:cubicBezTo>
                  <a:cubicBezTo>
                    <a:pt x="4135294" y="1021009"/>
                    <a:pt x="4135048" y="1021009"/>
                    <a:pt x="4134803" y="1021131"/>
                  </a:cubicBezTo>
                  <a:cubicBezTo>
                    <a:pt x="4134558" y="1021254"/>
                    <a:pt x="4134313" y="1021131"/>
                    <a:pt x="4134067" y="1021254"/>
                  </a:cubicBezTo>
                  <a:cubicBezTo>
                    <a:pt x="4131002" y="1022112"/>
                    <a:pt x="4128059" y="1023339"/>
                    <a:pt x="4125361" y="1024810"/>
                  </a:cubicBezTo>
                  <a:cubicBezTo>
                    <a:pt x="4122540" y="1026282"/>
                    <a:pt x="4120088" y="1028121"/>
                    <a:pt x="4117758" y="1029961"/>
                  </a:cubicBezTo>
                  <a:cubicBezTo>
                    <a:pt x="4115550" y="1031923"/>
                    <a:pt x="4113588" y="1034007"/>
                    <a:pt x="4112117" y="1036092"/>
                  </a:cubicBezTo>
                  <a:cubicBezTo>
                    <a:pt x="4110645" y="1038177"/>
                    <a:pt x="4109664" y="1040384"/>
                    <a:pt x="4109174" y="1042591"/>
                  </a:cubicBezTo>
                  <a:cubicBezTo>
                    <a:pt x="4108806" y="1044554"/>
                    <a:pt x="4108928" y="1046393"/>
                    <a:pt x="4109542" y="1047864"/>
                  </a:cubicBezTo>
                  <a:cubicBezTo>
                    <a:pt x="4110155" y="1049336"/>
                    <a:pt x="4111258" y="1050562"/>
                    <a:pt x="4112730" y="1051543"/>
                  </a:cubicBezTo>
                  <a:cubicBezTo>
                    <a:pt x="4114202" y="1052524"/>
                    <a:pt x="4116041" y="1053138"/>
                    <a:pt x="4118248" y="1053383"/>
                  </a:cubicBezTo>
                  <a:cubicBezTo>
                    <a:pt x="4120455" y="1053628"/>
                    <a:pt x="4122908" y="1053628"/>
                    <a:pt x="4125606" y="1053138"/>
                  </a:cubicBezTo>
                  <a:cubicBezTo>
                    <a:pt x="4125851" y="1053138"/>
                    <a:pt x="4126097" y="1053138"/>
                    <a:pt x="4126219" y="1053138"/>
                  </a:cubicBezTo>
                  <a:cubicBezTo>
                    <a:pt x="4126342" y="1053138"/>
                    <a:pt x="4126710" y="1053138"/>
                    <a:pt x="4126832" y="1053015"/>
                  </a:cubicBezTo>
                  <a:cubicBezTo>
                    <a:pt x="4127077" y="1053015"/>
                    <a:pt x="4127323" y="1053015"/>
                    <a:pt x="4127445" y="1052892"/>
                  </a:cubicBezTo>
                  <a:cubicBezTo>
                    <a:pt x="4127691" y="1052892"/>
                    <a:pt x="4127936" y="1052892"/>
                    <a:pt x="4128181" y="1052770"/>
                  </a:cubicBezTo>
                  <a:cubicBezTo>
                    <a:pt x="4131247" y="1051911"/>
                    <a:pt x="4134190" y="1050685"/>
                    <a:pt x="4137010" y="1049213"/>
                  </a:cubicBezTo>
                  <a:cubicBezTo>
                    <a:pt x="4139831" y="1047742"/>
                    <a:pt x="4142406" y="1045903"/>
                    <a:pt x="4144613" y="1044063"/>
                  </a:cubicBezTo>
                  <a:cubicBezTo>
                    <a:pt x="4146821" y="1042224"/>
                    <a:pt x="4148783" y="1040016"/>
                    <a:pt x="4150255" y="1037809"/>
                  </a:cubicBezTo>
                  <a:cubicBezTo>
                    <a:pt x="4151726" y="1035602"/>
                    <a:pt x="4152707" y="1033394"/>
                    <a:pt x="4153075" y="1031310"/>
                  </a:cubicBezTo>
                  <a:cubicBezTo>
                    <a:pt x="4153443" y="1029348"/>
                    <a:pt x="4153320" y="1027508"/>
                    <a:pt x="4152707" y="1026036"/>
                  </a:cubicBezTo>
                  <a:cubicBezTo>
                    <a:pt x="4152094" y="1024565"/>
                    <a:pt x="4150990" y="1023339"/>
                    <a:pt x="4149519" y="1022358"/>
                  </a:cubicBezTo>
                  <a:cubicBezTo>
                    <a:pt x="4148047" y="1021499"/>
                    <a:pt x="4146208" y="1020886"/>
                    <a:pt x="4144000" y="1020641"/>
                  </a:cubicBezTo>
                  <a:cubicBezTo>
                    <a:pt x="4141793" y="1020396"/>
                    <a:pt x="4139340" y="1020518"/>
                    <a:pt x="4136643" y="1021009"/>
                  </a:cubicBezTo>
                  <a:moveTo>
                    <a:pt x="585553" y="1664443"/>
                  </a:moveTo>
                  <a:cubicBezTo>
                    <a:pt x="584450" y="1664688"/>
                    <a:pt x="583223" y="1665056"/>
                    <a:pt x="581874" y="1665669"/>
                  </a:cubicBezTo>
                  <a:cubicBezTo>
                    <a:pt x="580525" y="1666282"/>
                    <a:pt x="579177" y="1667141"/>
                    <a:pt x="577828" y="1668122"/>
                  </a:cubicBezTo>
                  <a:cubicBezTo>
                    <a:pt x="576479" y="1669103"/>
                    <a:pt x="575130" y="1670329"/>
                    <a:pt x="573781" y="1671555"/>
                  </a:cubicBezTo>
                  <a:cubicBezTo>
                    <a:pt x="572432" y="1672782"/>
                    <a:pt x="571328" y="1674253"/>
                    <a:pt x="570225" y="1675602"/>
                  </a:cubicBezTo>
                  <a:cubicBezTo>
                    <a:pt x="569121" y="1677196"/>
                    <a:pt x="568140" y="1678545"/>
                    <a:pt x="567527" y="1679894"/>
                  </a:cubicBezTo>
                  <a:cubicBezTo>
                    <a:pt x="566914" y="1681243"/>
                    <a:pt x="566546" y="1682347"/>
                    <a:pt x="566546" y="1683450"/>
                  </a:cubicBezTo>
                  <a:cubicBezTo>
                    <a:pt x="566546" y="1684431"/>
                    <a:pt x="566668" y="1685290"/>
                    <a:pt x="567282" y="1685780"/>
                  </a:cubicBezTo>
                  <a:cubicBezTo>
                    <a:pt x="567772" y="1686271"/>
                    <a:pt x="568631" y="1686639"/>
                    <a:pt x="569611" y="1686639"/>
                  </a:cubicBezTo>
                  <a:cubicBezTo>
                    <a:pt x="569611" y="1686639"/>
                    <a:pt x="569734" y="1686639"/>
                    <a:pt x="569857" y="1686639"/>
                  </a:cubicBezTo>
                  <a:cubicBezTo>
                    <a:pt x="569857" y="1686639"/>
                    <a:pt x="569979" y="1686639"/>
                    <a:pt x="570102" y="1686639"/>
                  </a:cubicBezTo>
                  <a:cubicBezTo>
                    <a:pt x="570102" y="1686639"/>
                    <a:pt x="570225" y="1686639"/>
                    <a:pt x="570347" y="1686639"/>
                  </a:cubicBezTo>
                  <a:cubicBezTo>
                    <a:pt x="570347" y="1686639"/>
                    <a:pt x="570470" y="1686639"/>
                    <a:pt x="570593" y="1686639"/>
                  </a:cubicBezTo>
                  <a:cubicBezTo>
                    <a:pt x="571696" y="1686394"/>
                    <a:pt x="572923" y="1686026"/>
                    <a:pt x="574271" y="1685290"/>
                  </a:cubicBezTo>
                  <a:cubicBezTo>
                    <a:pt x="575620" y="1684677"/>
                    <a:pt x="576969" y="1683818"/>
                    <a:pt x="578318" y="1682715"/>
                  </a:cubicBezTo>
                  <a:cubicBezTo>
                    <a:pt x="579667" y="1681734"/>
                    <a:pt x="581016" y="1680507"/>
                    <a:pt x="582365" y="1679281"/>
                  </a:cubicBezTo>
                  <a:cubicBezTo>
                    <a:pt x="583714" y="1678055"/>
                    <a:pt x="584818" y="1676583"/>
                    <a:pt x="585921" y="1675234"/>
                  </a:cubicBezTo>
                  <a:cubicBezTo>
                    <a:pt x="587147" y="1673640"/>
                    <a:pt x="588006" y="1672169"/>
                    <a:pt x="588619" y="1670820"/>
                  </a:cubicBezTo>
                  <a:cubicBezTo>
                    <a:pt x="589232" y="1669471"/>
                    <a:pt x="589600" y="1668367"/>
                    <a:pt x="589600" y="1667263"/>
                  </a:cubicBezTo>
                  <a:cubicBezTo>
                    <a:pt x="589600" y="1666282"/>
                    <a:pt x="589355" y="1665547"/>
                    <a:pt x="588864" y="1664933"/>
                  </a:cubicBezTo>
                  <a:cubicBezTo>
                    <a:pt x="588374" y="1664443"/>
                    <a:pt x="587515" y="1664075"/>
                    <a:pt x="586412" y="1664198"/>
                  </a:cubicBezTo>
                  <a:cubicBezTo>
                    <a:pt x="586412" y="1664198"/>
                    <a:pt x="586289" y="1664198"/>
                    <a:pt x="586166" y="1664198"/>
                  </a:cubicBezTo>
                  <a:cubicBezTo>
                    <a:pt x="586166" y="1664198"/>
                    <a:pt x="586044" y="1664198"/>
                    <a:pt x="585921" y="1664198"/>
                  </a:cubicBezTo>
                  <a:cubicBezTo>
                    <a:pt x="585921" y="1664198"/>
                    <a:pt x="585798" y="1664198"/>
                    <a:pt x="585676" y="1664198"/>
                  </a:cubicBezTo>
                  <a:cubicBezTo>
                    <a:pt x="585676" y="1664198"/>
                    <a:pt x="585553" y="1664198"/>
                    <a:pt x="585431" y="1664198"/>
                  </a:cubicBezTo>
                  <a:moveTo>
                    <a:pt x="4123644" y="1083672"/>
                  </a:moveTo>
                  <a:cubicBezTo>
                    <a:pt x="4123644" y="1083672"/>
                    <a:pt x="4123276" y="1083672"/>
                    <a:pt x="4123153" y="1083672"/>
                  </a:cubicBezTo>
                  <a:cubicBezTo>
                    <a:pt x="4123031" y="1083672"/>
                    <a:pt x="4122785" y="1083672"/>
                    <a:pt x="4122663" y="1083672"/>
                  </a:cubicBezTo>
                  <a:cubicBezTo>
                    <a:pt x="4122540" y="1083672"/>
                    <a:pt x="4122295" y="1083672"/>
                    <a:pt x="4122172" y="1083672"/>
                  </a:cubicBezTo>
                  <a:cubicBezTo>
                    <a:pt x="4122050" y="1083672"/>
                    <a:pt x="4121805" y="1083672"/>
                    <a:pt x="4121682" y="1083795"/>
                  </a:cubicBezTo>
                  <a:cubicBezTo>
                    <a:pt x="4118616" y="1084531"/>
                    <a:pt x="4115673" y="1085634"/>
                    <a:pt x="4112852" y="1087106"/>
                  </a:cubicBezTo>
                  <a:cubicBezTo>
                    <a:pt x="4110032" y="1088577"/>
                    <a:pt x="4107457" y="1090294"/>
                    <a:pt x="4105127" y="1092134"/>
                  </a:cubicBezTo>
                  <a:cubicBezTo>
                    <a:pt x="4102797" y="1093973"/>
                    <a:pt x="4100835" y="1096180"/>
                    <a:pt x="4099241" y="1098388"/>
                  </a:cubicBezTo>
                  <a:cubicBezTo>
                    <a:pt x="4097647" y="1100595"/>
                    <a:pt x="4096543" y="1102802"/>
                    <a:pt x="4096052" y="1105010"/>
                  </a:cubicBezTo>
                  <a:cubicBezTo>
                    <a:pt x="4095562" y="1107094"/>
                    <a:pt x="4095684" y="1108934"/>
                    <a:pt x="4096175" y="1110528"/>
                  </a:cubicBezTo>
                  <a:cubicBezTo>
                    <a:pt x="4096788" y="1112122"/>
                    <a:pt x="4097769" y="1113471"/>
                    <a:pt x="4099241" y="1114452"/>
                  </a:cubicBezTo>
                  <a:cubicBezTo>
                    <a:pt x="4100712" y="1115433"/>
                    <a:pt x="4102552" y="1116169"/>
                    <a:pt x="4104759" y="1116414"/>
                  </a:cubicBezTo>
                  <a:cubicBezTo>
                    <a:pt x="4106967" y="1116782"/>
                    <a:pt x="4109419" y="1116659"/>
                    <a:pt x="4112117" y="1116169"/>
                  </a:cubicBezTo>
                  <a:cubicBezTo>
                    <a:pt x="4112239" y="1116169"/>
                    <a:pt x="4112485" y="1116169"/>
                    <a:pt x="4112607" y="1116169"/>
                  </a:cubicBezTo>
                  <a:cubicBezTo>
                    <a:pt x="4112730" y="1116169"/>
                    <a:pt x="4112975" y="1116169"/>
                    <a:pt x="4113098" y="1116169"/>
                  </a:cubicBezTo>
                  <a:cubicBezTo>
                    <a:pt x="4113220" y="1116169"/>
                    <a:pt x="4113466" y="1116169"/>
                    <a:pt x="4113588" y="1116169"/>
                  </a:cubicBezTo>
                  <a:cubicBezTo>
                    <a:pt x="4113711" y="1116169"/>
                    <a:pt x="4113956" y="1116169"/>
                    <a:pt x="4114079" y="1116046"/>
                  </a:cubicBezTo>
                  <a:cubicBezTo>
                    <a:pt x="4117145" y="1115310"/>
                    <a:pt x="4120088" y="1114207"/>
                    <a:pt x="4123031" y="1112735"/>
                  </a:cubicBezTo>
                  <a:cubicBezTo>
                    <a:pt x="4125851" y="1111264"/>
                    <a:pt x="4128549" y="1109547"/>
                    <a:pt x="4130879" y="1107585"/>
                  </a:cubicBezTo>
                  <a:cubicBezTo>
                    <a:pt x="4133209" y="1105623"/>
                    <a:pt x="4135171" y="1103538"/>
                    <a:pt x="4136765" y="1101331"/>
                  </a:cubicBezTo>
                  <a:cubicBezTo>
                    <a:pt x="4138359" y="1099123"/>
                    <a:pt x="4139463" y="1096916"/>
                    <a:pt x="4139954" y="1094709"/>
                  </a:cubicBezTo>
                  <a:cubicBezTo>
                    <a:pt x="4140444" y="1092624"/>
                    <a:pt x="4140322" y="1090785"/>
                    <a:pt x="4139708" y="1089191"/>
                  </a:cubicBezTo>
                  <a:cubicBezTo>
                    <a:pt x="4139095" y="1087596"/>
                    <a:pt x="4138114" y="1086247"/>
                    <a:pt x="4136643" y="1085266"/>
                  </a:cubicBezTo>
                  <a:cubicBezTo>
                    <a:pt x="4135171" y="1084285"/>
                    <a:pt x="4133332" y="1083550"/>
                    <a:pt x="4131124" y="1083304"/>
                  </a:cubicBezTo>
                  <a:cubicBezTo>
                    <a:pt x="4128917" y="1083059"/>
                    <a:pt x="4126464" y="1083059"/>
                    <a:pt x="4123644" y="1083550"/>
                  </a:cubicBezTo>
                  <a:moveTo>
                    <a:pt x="552321" y="1709325"/>
                  </a:moveTo>
                  <a:cubicBezTo>
                    <a:pt x="551217" y="1709570"/>
                    <a:pt x="549868" y="1709938"/>
                    <a:pt x="548642" y="1710674"/>
                  </a:cubicBezTo>
                  <a:cubicBezTo>
                    <a:pt x="547293" y="1711287"/>
                    <a:pt x="545944" y="1712268"/>
                    <a:pt x="544473" y="1713249"/>
                  </a:cubicBezTo>
                  <a:cubicBezTo>
                    <a:pt x="543001" y="1714230"/>
                    <a:pt x="541652" y="1715457"/>
                    <a:pt x="540426" y="1716805"/>
                  </a:cubicBezTo>
                  <a:cubicBezTo>
                    <a:pt x="539077" y="1718154"/>
                    <a:pt x="537851" y="1719503"/>
                    <a:pt x="536747" y="1720975"/>
                  </a:cubicBezTo>
                  <a:cubicBezTo>
                    <a:pt x="535643" y="1722569"/>
                    <a:pt x="534785" y="1724041"/>
                    <a:pt x="534172" y="1725267"/>
                  </a:cubicBezTo>
                  <a:cubicBezTo>
                    <a:pt x="533559" y="1726616"/>
                    <a:pt x="533313" y="1727719"/>
                    <a:pt x="533313" y="1728700"/>
                  </a:cubicBezTo>
                  <a:cubicBezTo>
                    <a:pt x="533313" y="1729682"/>
                    <a:pt x="533559" y="1730417"/>
                    <a:pt x="534172" y="1730908"/>
                  </a:cubicBezTo>
                  <a:cubicBezTo>
                    <a:pt x="534785" y="1731398"/>
                    <a:pt x="535521" y="1731644"/>
                    <a:pt x="536747" y="1731644"/>
                  </a:cubicBezTo>
                  <a:cubicBezTo>
                    <a:pt x="536747" y="1731644"/>
                    <a:pt x="536870" y="1731644"/>
                    <a:pt x="536992" y="1731644"/>
                  </a:cubicBezTo>
                  <a:cubicBezTo>
                    <a:pt x="536992" y="1731644"/>
                    <a:pt x="537115" y="1731644"/>
                    <a:pt x="537237" y="1731644"/>
                  </a:cubicBezTo>
                  <a:cubicBezTo>
                    <a:pt x="537237" y="1731644"/>
                    <a:pt x="537360" y="1731644"/>
                    <a:pt x="537483" y="1731644"/>
                  </a:cubicBezTo>
                  <a:cubicBezTo>
                    <a:pt x="537483" y="1731644"/>
                    <a:pt x="537605" y="1731644"/>
                    <a:pt x="537728" y="1731644"/>
                  </a:cubicBezTo>
                  <a:cubicBezTo>
                    <a:pt x="538832" y="1731398"/>
                    <a:pt x="540058" y="1731030"/>
                    <a:pt x="541407" y="1730295"/>
                  </a:cubicBezTo>
                  <a:cubicBezTo>
                    <a:pt x="542756" y="1729682"/>
                    <a:pt x="544105" y="1728700"/>
                    <a:pt x="545576" y="1727719"/>
                  </a:cubicBezTo>
                  <a:cubicBezTo>
                    <a:pt x="546925" y="1726616"/>
                    <a:pt x="548397" y="1725512"/>
                    <a:pt x="549623" y="1724163"/>
                  </a:cubicBezTo>
                  <a:cubicBezTo>
                    <a:pt x="550972" y="1722814"/>
                    <a:pt x="552198" y="1721465"/>
                    <a:pt x="553302" y="1719994"/>
                  </a:cubicBezTo>
                  <a:cubicBezTo>
                    <a:pt x="554406" y="1718400"/>
                    <a:pt x="555264" y="1716928"/>
                    <a:pt x="555877" y="1715579"/>
                  </a:cubicBezTo>
                  <a:cubicBezTo>
                    <a:pt x="556490" y="1714230"/>
                    <a:pt x="556735" y="1713127"/>
                    <a:pt x="556735" y="1712146"/>
                  </a:cubicBezTo>
                  <a:cubicBezTo>
                    <a:pt x="556735" y="1711165"/>
                    <a:pt x="556490" y="1710429"/>
                    <a:pt x="555877" y="1709938"/>
                  </a:cubicBezTo>
                  <a:cubicBezTo>
                    <a:pt x="555264" y="1709448"/>
                    <a:pt x="554528" y="1709203"/>
                    <a:pt x="553424" y="1709325"/>
                  </a:cubicBezTo>
                  <a:cubicBezTo>
                    <a:pt x="553424" y="1709325"/>
                    <a:pt x="553302" y="1709325"/>
                    <a:pt x="553179" y="1709325"/>
                  </a:cubicBezTo>
                  <a:cubicBezTo>
                    <a:pt x="553179" y="1709325"/>
                    <a:pt x="553057" y="1709325"/>
                    <a:pt x="552934" y="1709325"/>
                  </a:cubicBezTo>
                  <a:cubicBezTo>
                    <a:pt x="552934" y="1709325"/>
                    <a:pt x="552811" y="1709325"/>
                    <a:pt x="552689" y="1709325"/>
                  </a:cubicBezTo>
                  <a:cubicBezTo>
                    <a:pt x="552566" y="1709325"/>
                    <a:pt x="552566" y="1709325"/>
                    <a:pt x="552443" y="1709325"/>
                  </a:cubicBezTo>
                  <a:moveTo>
                    <a:pt x="4107457" y="1148298"/>
                  </a:moveTo>
                  <a:cubicBezTo>
                    <a:pt x="4107457" y="1148298"/>
                    <a:pt x="4107212" y="1148298"/>
                    <a:pt x="4107089" y="1148298"/>
                  </a:cubicBezTo>
                  <a:cubicBezTo>
                    <a:pt x="4107089" y="1148298"/>
                    <a:pt x="4106844" y="1148298"/>
                    <a:pt x="4106721" y="1148298"/>
                  </a:cubicBezTo>
                  <a:cubicBezTo>
                    <a:pt x="4106599" y="1148298"/>
                    <a:pt x="4106476" y="1148298"/>
                    <a:pt x="4106353" y="1148298"/>
                  </a:cubicBezTo>
                  <a:cubicBezTo>
                    <a:pt x="4106353" y="1148298"/>
                    <a:pt x="4106108" y="1148298"/>
                    <a:pt x="4105985" y="1148298"/>
                  </a:cubicBezTo>
                  <a:cubicBezTo>
                    <a:pt x="4102920" y="1148911"/>
                    <a:pt x="4099977" y="1150014"/>
                    <a:pt x="4097034" y="1151363"/>
                  </a:cubicBezTo>
                  <a:cubicBezTo>
                    <a:pt x="4094213" y="1152712"/>
                    <a:pt x="4091515" y="1154429"/>
                    <a:pt x="4089062" y="1156391"/>
                  </a:cubicBezTo>
                  <a:cubicBezTo>
                    <a:pt x="4086610" y="1158353"/>
                    <a:pt x="4084648" y="1160438"/>
                    <a:pt x="4082931" y="1162523"/>
                  </a:cubicBezTo>
                  <a:cubicBezTo>
                    <a:pt x="4081337" y="1164730"/>
                    <a:pt x="4080111" y="1166937"/>
                    <a:pt x="4079497" y="1169267"/>
                  </a:cubicBezTo>
                  <a:cubicBezTo>
                    <a:pt x="4078884" y="1171474"/>
                    <a:pt x="4078884" y="1173437"/>
                    <a:pt x="4079497" y="1175153"/>
                  </a:cubicBezTo>
                  <a:cubicBezTo>
                    <a:pt x="4079988" y="1176870"/>
                    <a:pt x="4081092" y="1178219"/>
                    <a:pt x="4082563" y="1179323"/>
                  </a:cubicBezTo>
                  <a:cubicBezTo>
                    <a:pt x="4084035" y="1180426"/>
                    <a:pt x="4085997" y="1181162"/>
                    <a:pt x="4088204" y="1181530"/>
                  </a:cubicBezTo>
                  <a:cubicBezTo>
                    <a:pt x="4090412" y="1181898"/>
                    <a:pt x="4093109" y="1181898"/>
                    <a:pt x="4095930" y="1181407"/>
                  </a:cubicBezTo>
                  <a:cubicBezTo>
                    <a:pt x="4095930" y="1181407"/>
                    <a:pt x="4096175" y="1181407"/>
                    <a:pt x="4096297" y="1181407"/>
                  </a:cubicBezTo>
                  <a:cubicBezTo>
                    <a:pt x="4096297" y="1181407"/>
                    <a:pt x="4096543" y="1181407"/>
                    <a:pt x="4096665" y="1181407"/>
                  </a:cubicBezTo>
                  <a:cubicBezTo>
                    <a:pt x="4096665" y="1181407"/>
                    <a:pt x="4096911" y="1181407"/>
                    <a:pt x="4097034" y="1181407"/>
                  </a:cubicBezTo>
                  <a:cubicBezTo>
                    <a:pt x="4097156" y="1181407"/>
                    <a:pt x="4097279" y="1181407"/>
                    <a:pt x="4097401" y="1181407"/>
                  </a:cubicBezTo>
                  <a:cubicBezTo>
                    <a:pt x="4100467" y="1180794"/>
                    <a:pt x="4103410" y="1179691"/>
                    <a:pt x="4106231" y="1178342"/>
                  </a:cubicBezTo>
                  <a:cubicBezTo>
                    <a:pt x="4109051" y="1176993"/>
                    <a:pt x="4111749" y="1175276"/>
                    <a:pt x="4114202" y="1173314"/>
                  </a:cubicBezTo>
                  <a:cubicBezTo>
                    <a:pt x="4116654" y="1171352"/>
                    <a:pt x="4118739" y="1169267"/>
                    <a:pt x="4120333" y="1167060"/>
                  </a:cubicBezTo>
                  <a:cubicBezTo>
                    <a:pt x="4121927" y="1164853"/>
                    <a:pt x="4123153" y="1162523"/>
                    <a:pt x="4123767" y="1160315"/>
                  </a:cubicBezTo>
                  <a:cubicBezTo>
                    <a:pt x="4124380" y="1158108"/>
                    <a:pt x="4124380" y="1156269"/>
                    <a:pt x="4123767" y="1154552"/>
                  </a:cubicBezTo>
                  <a:cubicBezTo>
                    <a:pt x="4123276" y="1152835"/>
                    <a:pt x="4122172" y="1151486"/>
                    <a:pt x="4120701" y="1150382"/>
                  </a:cubicBezTo>
                  <a:cubicBezTo>
                    <a:pt x="4119229" y="1149279"/>
                    <a:pt x="4117390" y="1148543"/>
                    <a:pt x="4115060" y="1148175"/>
                  </a:cubicBezTo>
                  <a:cubicBezTo>
                    <a:pt x="4112852" y="1147807"/>
                    <a:pt x="4110277" y="1147807"/>
                    <a:pt x="4107334" y="1148298"/>
                  </a:cubicBezTo>
                  <a:moveTo>
                    <a:pt x="519824" y="1754453"/>
                  </a:moveTo>
                  <a:cubicBezTo>
                    <a:pt x="518720" y="1754698"/>
                    <a:pt x="517372" y="1755066"/>
                    <a:pt x="516023" y="1755802"/>
                  </a:cubicBezTo>
                  <a:cubicBezTo>
                    <a:pt x="514674" y="1756537"/>
                    <a:pt x="513202" y="1757396"/>
                    <a:pt x="511853" y="1758499"/>
                  </a:cubicBezTo>
                  <a:cubicBezTo>
                    <a:pt x="510504" y="1759603"/>
                    <a:pt x="509033" y="1760829"/>
                    <a:pt x="507684" y="1762178"/>
                  </a:cubicBezTo>
                  <a:cubicBezTo>
                    <a:pt x="506335" y="1763527"/>
                    <a:pt x="505109" y="1764999"/>
                    <a:pt x="504005" y="1766470"/>
                  </a:cubicBezTo>
                  <a:cubicBezTo>
                    <a:pt x="502901" y="1768064"/>
                    <a:pt x="502043" y="1769536"/>
                    <a:pt x="501552" y="1770762"/>
                  </a:cubicBezTo>
                  <a:cubicBezTo>
                    <a:pt x="501062" y="1772111"/>
                    <a:pt x="500694" y="1773215"/>
                    <a:pt x="500817" y="1774196"/>
                  </a:cubicBezTo>
                  <a:cubicBezTo>
                    <a:pt x="500817" y="1775177"/>
                    <a:pt x="501185" y="1775913"/>
                    <a:pt x="501798" y="1776403"/>
                  </a:cubicBezTo>
                  <a:cubicBezTo>
                    <a:pt x="502411" y="1776894"/>
                    <a:pt x="503269" y="1777139"/>
                    <a:pt x="504373" y="1777016"/>
                  </a:cubicBezTo>
                  <a:cubicBezTo>
                    <a:pt x="504373" y="1777016"/>
                    <a:pt x="504373" y="1777016"/>
                    <a:pt x="504496" y="1777016"/>
                  </a:cubicBezTo>
                  <a:cubicBezTo>
                    <a:pt x="504496" y="1777016"/>
                    <a:pt x="504496" y="1777016"/>
                    <a:pt x="504618" y="1777016"/>
                  </a:cubicBezTo>
                  <a:cubicBezTo>
                    <a:pt x="504618" y="1777016"/>
                    <a:pt x="504618" y="1777016"/>
                    <a:pt x="504741" y="1777016"/>
                  </a:cubicBezTo>
                  <a:cubicBezTo>
                    <a:pt x="504741" y="1777016"/>
                    <a:pt x="504741" y="1777016"/>
                    <a:pt x="504863" y="1777016"/>
                  </a:cubicBezTo>
                  <a:cubicBezTo>
                    <a:pt x="505967" y="1776771"/>
                    <a:pt x="507316" y="1776403"/>
                    <a:pt x="508665" y="1775667"/>
                  </a:cubicBezTo>
                  <a:cubicBezTo>
                    <a:pt x="510014" y="1774932"/>
                    <a:pt x="511485" y="1774073"/>
                    <a:pt x="512957" y="1772970"/>
                  </a:cubicBezTo>
                  <a:cubicBezTo>
                    <a:pt x="514428" y="1771866"/>
                    <a:pt x="515777" y="1770640"/>
                    <a:pt x="517126" y="1769291"/>
                  </a:cubicBezTo>
                  <a:cubicBezTo>
                    <a:pt x="518475" y="1767942"/>
                    <a:pt x="519701" y="1766470"/>
                    <a:pt x="520805" y="1764999"/>
                  </a:cubicBezTo>
                  <a:cubicBezTo>
                    <a:pt x="521909" y="1763405"/>
                    <a:pt x="522767" y="1761933"/>
                    <a:pt x="523258" y="1760584"/>
                  </a:cubicBezTo>
                  <a:cubicBezTo>
                    <a:pt x="523748" y="1759235"/>
                    <a:pt x="523993" y="1758131"/>
                    <a:pt x="523993" y="1757150"/>
                  </a:cubicBezTo>
                  <a:cubicBezTo>
                    <a:pt x="523993" y="1756169"/>
                    <a:pt x="523626" y="1755434"/>
                    <a:pt x="523013" y="1754943"/>
                  </a:cubicBezTo>
                  <a:cubicBezTo>
                    <a:pt x="522399" y="1754453"/>
                    <a:pt x="521541" y="1754207"/>
                    <a:pt x="520437" y="1754330"/>
                  </a:cubicBezTo>
                  <a:cubicBezTo>
                    <a:pt x="520437" y="1754330"/>
                    <a:pt x="520437" y="1754330"/>
                    <a:pt x="520315" y="1754330"/>
                  </a:cubicBezTo>
                  <a:cubicBezTo>
                    <a:pt x="520315" y="1754330"/>
                    <a:pt x="520315" y="1754330"/>
                    <a:pt x="520192" y="1754330"/>
                  </a:cubicBezTo>
                  <a:cubicBezTo>
                    <a:pt x="520192" y="1754330"/>
                    <a:pt x="520192" y="1754330"/>
                    <a:pt x="520069" y="1754330"/>
                  </a:cubicBezTo>
                  <a:cubicBezTo>
                    <a:pt x="520069" y="1754330"/>
                    <a:pt x="520069" y="1754330"/>
                    <a:pt x="519947" y="1754330"/>
                  </a:cubicBezTo>
                  <a:moveTo>
                    <a:pt x="4088572" y="1214272"/>
                  </a:moveTo>
                  <a:cubicBezTo>
                    <a:pt x="4088572" y="1214272"/>
                    <a:pt x="4088449" y="1214272"/>
                    <a:pt x="4088327" y="1214272"/>
                  </a:cubicBezTo>
                  <a:cubicBezTo>
                    <a:pt x="4088327" y="1214272"/>
                    <a:pt x="4088204" y="1214272"/>
                    <a:pt x="4088082" y="1214272"/>
                  </a:cubicBezTo>
                  <a:cubicBezTo>
                    <a:pt x="4088082" y="1214272"/>
                    <a:pt x="4087959" y="1214272"/>
                    <a:pt x="4087836" y="1214272"/>
                  </a:cubicBezTo>
                  <a:cubicBezTo>
                    <a:pt x="4087836" y="1214272"/>
                    <a:pt x="4087714" y="1214272"/>
                    <a:pt x="4087591" y="1214272"/>
                  </a:cubicBezTo>
                  <a:cubicBezTo>
                    <a:pt x="4084525" y="1214885"/>
                    <a:pt x="4081582" y="1215866"/>
                    <a:pt x="4078639" y="1217215"/>
                  </a:cubicBezTo>
                  <a:cubicBezTo>
                    <a:pt x="4075696" y="1218564"/>
                    <a:pt x="4072998" y="1220158"/>
                    <a:pt x="4070546" y="1222120"/>
                  </a:cubicBezTo>
                  <a:cubicBezTo>
                    <a:pt x="4068093" y="1224082"/>
                    <a:pt x="4066008" y="1226044"/>
                    <a:pt x="4064291" y="1228252"/>
                  </a:cubicBezTo>
                  <a:cubicBezTo>
                    <a:pt x="4062575" y="1230459"/>
                    <a:pt x="4061349" y="1232789"/>
                    <a:pt x="4060613" y="1235119"/>
                  </a:cubicBezTo>
                  <a:cubicBezTo>
                    <a:pt x="4059877" y="1237326"/>
                    <a:pt x="4059754" y="1239411"/>
                    <a:pt x="4060245" y="1241250"/>
                  </a:cubicBezTo>
                  <a:cubicBezTo>
                    <a:pt x="4060735" y="1242967"/>
                    <a:pt x="4061716" y="1244561"/>
                    <a:pt x="4063188" y="1245665"/>
                  </a:cubicBezTo>
                  <a:cubicBezTo>
                    <a:pt x="4064659" y="1246769"/>
                    <a:pt x="4066499" y="1247627"/>
                    <a:pt x="4068829" y="1247995"/>
                  </a:cubicBezTo>
                  <a:cubicBezTo>
                    <a:pt x="4071159" y="1248363"/>
                    <a:pt x="4073734" y="1248363"/>
                    <a:pt x="4076677" y="1247995"/>
                  </a:cubicBezTo>
                  <a:cubicBezTo>
                    <a:pt x="4076677" y="1247995"/>
                    <a:pt x="4076800" y="1247995"/>
                    <a:pt x="4076922" y="1247995"/>
                  </a:cubicBezTo>
                  <a:cubicBezTo>
                    <a:pt x="4076922" y="1247995"/>
                    <a:pt x="4077045" y="1247995"/>
                    <a:pt x="4077167" y="1247995"/>
                  </a:cubicBezTo>
                  <a:cubicBezTo>
                    <a:pt x="4077290" y="1247995"/>
                    <a:pt x="4077290" y="1247995"/>
                    <a:pt x="4077413" y="1247995"/>
                  </a:cubicBezTo>
                  <a:cubicBezTo>
                    <a:pt x="4077413" y="1247995"/>
                    <a:pt x="4077535" y="1247995"/>
                    <a:pt x="4077658" y="1247995"/>
                  </a:cubicBezTo>
                  <a:cubicBezTo>
                    <a:pt x="4080724" y="1247504"/>
                    <a:pt x="4083789" y="1246523"/>
                    <a:pt x="4086610" y="1245175"/>
                  </a:cubicBezTo>
                  <a:cubicBezTo>
                    <a:pt x="4089553" y="1243826"/>
                    <a:pt x="4092251" y="1242231"/>
                    <a:pt x="4094704" y="1240269"/>
                  </a:cubicBezTo>
                  <a:cubicBezTo>
                    <a:pt x="4097156" y="1238430"/>
                    <a:pt x="4099363" y="1236223"/>
                    <a:pt x="4101080" y="1234015"/>
                  </a:cubicBezTo>
                  <a:cubicBezTo>
                    <a:pt x="4102797" y="1231808"/>
                    <a:pt x="4104146" y="1229478"/>
                    <a:pt x="4104759" y="1227148"/>
                  </a:cubicBezTo>
                  <a:cubicBezTo>
                    <a:pt x="4105495" y="1224941"/>
                    <a:pt x="4105495" y="1222856"/>
                    <a:pt x="4105004" y="1221017"/>
                  </a:cubicBezTo>
                  <a:cubicBezTo>
                    <a:pt x="4104514" y="1219300"/>
                    <a:pt x="4103533" y="1217706"/>
                    <a:pt x="4102061" y="1216602"/>
                  </a:cubicBezTo>
                  <a:cubicBezTo>
                    <a:pt x="4100590" y="1215498"/>
                    <a:pt x="4098750" y="1214640"/>
                    <a:pt x="4096420" y="1214272"/>
                  </a:cubicBezTo>
                  <a:cubicBezTo>
                    <a:pt x="4094213" y="1213904"/>
                    <a:pt x="4091515" y="1213904"/>
                    <a:pt x="4088572" y="1214272"/>
                  </a:cubicBezTo>
                  <a:moveTo>
                    <a:pt x="487941" y="1799703"/>
                  </a:moveTo>
                  <a:cubicBezTo>
                    <a:pt x="486714" y="1799948"/>
                    <a:pt x="485488" y="1800438"/>
                    <a:pt x="484017" y="1801051"/>
                  </a:cubicBezTo>
                  <a:cubicBezTo>
                    <a:pt x="482545" y="1801665"/>
                    <a:pt x="481196" y="1802768"/>
                    <a:pt x="479725" y="1803872"/>
                  </a:cubicBezTo>
                  <a:cubicBezTo>
                    <a:pt x="478253" y="1804976"/>
                    <a:pt x="476781" y="1806325"/>
                    <a:pt x="475432" y="1807674"/>
                  </a:cubicBezTo>
                  <a:cubicBezTo>
                    <a:pt x="474083" y="1809022"/>
                    <a:pt x="472857" y="1810617"/>
                    <a:pt x="471754" y="1812088"/>
                  </a:cubicBezTo>
                  <a:cubicBezTo>
                    <a:pt x="470650" y="1813682"/>
                    <a:pt x="469914" y="1815154"/>
                    <a:pt x="469424" y="1816380"/>
                  </a:cubicBezTo>
                  <a:cubicBezTo>
                    <a:pt x="468933" y="1817729"/>
                    <a:pt x="468688" y="1818833"/>
                    <a:pt x="468810" y="1819814"/>
                  </a:cubicBezTo>
                  <a:cubicBezTo>
                    <a:pt x="468810" y="1820795"/>
                    <a:pt x="469178" y="1821408"/>
                    <a:pt x="469792" y="1821899"/>
                  </a:cubicBezTo>
                  <a:cubicBezTo>
                    <a:pt x="470405" y="1822389"/>
                    <a:pt x="471386" y="1822512"/>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3716" y="1822144"/>
                    <a:pt x="475065" y="1821776"/>
                    <a:pt x="476413" y="1821040"/>
                  </a:cubicBezTo>
                  <a:cubicBezTo>
                    <a:pt x="477762" y="1820304"/>
                    <a:pt x="479234" y="1819323"/>
                    <a:pt x="480705" y="1818220"/>
                  </a:cubicBezTo>
                  <a:cubicBezTo>
                    <a:pt x="482177" y="1817116"/>
                    <a:pt x="483649" y="1815767"/>
                    <a:pt x="484997" y="1814418"/>
                  </a:cubicBezTo>
                  <a:cubicBezTo>
                    <a:pt x="486346" y="1813069"/>
                    <a:pt x="487573" y="1811475"/>
                    <a:pt x="488676" y="1810004"/>
                  </a:cubicBezTo>
                  <a:cubicBezTo>
                    <a:pt x="489780" y="1808409"/>
                    <a:pt x="490516" y="1806938"/>
                    <a:pt x="491006" y="1805711"/>
                  </a:cubicBezTo>
                  <a:cubicBezTo>
                    <a:pt x="491497" y="1804363"/>
                    <a:pt x="491742" y="1803259"/>
                    <a:pt x="491619" y="1802278"/>
                  </a:cubicBezTo>
                  <a:cubicBezTo>
                    <a:pt x="491619" y="1801297"/>
                    <a:pt x="491252" y="1800684"/>
                    <a:pt x="490516" y="1800193"/>
                  </a:cubicBezTo>
                  <a:cubicBezTo>
                    <a:pt x="489903" y="1799703"/>
                    <a:pt x="488922" y="1799580"/>
                    <a:pt x="487818" y="1799703"/>
                  </a:cubicBezTo>
                  <a:cubicBezTo>
                    <a:pt x="487818" y="1799703"/>
                    <a:pt x="487818" y="1799703"/>
                    <a:pt x="487818" y="1799703"/>
                  </a:cubicBezTo>
                  <a:lnTo>
                    <a:pt x="487818" y="1799703"/>
                  </a:lnTo>
                  <a:cubicBezTo>
                    <a:pt x="487818" y="1799703"/>
                    <a:pt x="487818" y="1799703"/>
                    <a:pt x="487818" y="1799703"/>
                  </a:cubicBezTo>
                  <a:cubicBezTo>
                    <a:pt x="487818" y="1799703"/>
                    <a:pt x="487818" y="1799703"/>
                    <a:pt x="487818" y="1799703"/>
                  </a:cubicBezTo>
                  <a:moveTo>
                    <a:pt x="4066499" y="1281841"/>
                  </a:moveTo>
                  <a:cubicBezTo>
                    <a:pt x="4063433" y="1282331"/>
                    <a:pt x="4060490" y="1283189"/>
                    <a:pt x="4057547" y="1284538"/>
                  </a:cubicBezTo>
                  <a:cubicBezTo>
                    <a:pt x="4054604" y="1285765"/>
                    <a:pt x="4051906" y="1287359"/>
                    <a:pt x="4049331" y="1289321"/>
                  </a:cubicBezTo>
                  <a:cubicBezTo>
                    <a:pt x="4046756" y="1291283"/>
                    <a:pt x="4044548" y="1293245"/>
                    <a:pt x="4042831" y="1295452"/>
                  </a:cubicBezTo>
                  <a:cubicBezTo>
                    <a:pt x="4040992" y="1297660"/>
                    <a:pt x="4039643" y="1299990"/>
                    <a:pt x="4038785" y="1302442"/>
                  </a:cubicBezTo>
                  <a:cubicBezTo>
                    <a:pt x="4038785" y="1302687"/>
                    <a:pt x="4038662" y="1302810"/>
                    <a:pt x="4038539" y="1303055"/>
                  </a:cubicBezTo>
                  <a:cubicBezTo>
                    <a:pt x="4038539" y="1303301"/>
                    <a:pt x="4038539" y="1303423"/>
                    <a:pt x="4038417" y="1303668"/>
                  </a:cubicBezTo>
                  <a:cubicBezTo>
                    <a:pt x="4038417" y="1303914"/>
                    <a:pt x="4038417" y="1304036"/>
                    <a:pt x="4038294" y="1304282"/>
                  </a:cubicBezTo>
                  <a:cubicBezTo>
                    <a:pt x="4038171" y="1304527"/>
                    <a:pt x="4038294" y="1304650"/>
                    <a:pt x="4038294" y="1304895"/>
                  </a:cubicBezTo>
                  <a:cubicBezTo>
                    <a:pt x="4038294" y="1305140"/>
                    <a:pt x="4038049" y="1305263"/>
                    <a:pt x="4037926" y="1305508"/>
                  </a:cubicBezTo>
                  <a:cubicBezTo>
                    <a:pt x="4037926" y="1305753"/>
                    <a:pt x="4037681" y="1305876"/>
                    <a:pt x="4037681" y="1306121"/>
                  </a:cubicBezTo>
                  <a:cubicBezTo>
                    <a:pt x="4037681" y="1306366"/>
                    <a:pt x="4037558" y="1306489"/>
                    <a:pt x="4037436" y="1306734"/>
                  </a:cubicBezTo>
                  <a:cubicBezTo>
                    <a:pt x="4037436" y="1306980"/>
                    <a:pt x="4037313" y="1307102"/>
                    <a:pt x="4037191" y="1307347"/>
                  </a:cubicBezTo>
                  <a:cubicBezTo>
                    <a:pt x="4036332" y="1309677"/>
                    <a:pt x="4036209" y="1311885"/>
                    <a:pt x="4036577" y="1313724"/>
                  </a:cubicBezTo>
                  <a:cubicBezTo>
                    <a:pt x="4036945" y="1315563"/>
                    <a:pt x="4037926" y="1317158"/>
                    <a:pt x="4039398" y="1318507"/>
                  </a:cubicBezTo>
                  <a:cubicBezTo>
                    <a:pt x="4040869" y="1319733"/>
                    <a:pt x="4042709" y="1320714"/>
                    <a:pt x="4045039" y="1321082"/>
                  </a:cubicBezTo>
                  <a:cubicBezTo>
                    <a:pt x="4047369" y="1321572"/>
                    <a:pt x="4050066" y="1321572"/>
                    <a:pt x="4053132" y="1321082"/>
                  </a:cubicBezTo>
                  <a:cubicBezTo>
                    <a:pt x="4056198" y="1320591"/>
                    <a:pt x="4059264" y="1319733"/>
                    <a:pt x="4062207" y="1318384"/>
                  </a:cubicBezTo>
                  <a:cubicBezTo>
                    <a:pt x="4065150" y="1317158"/>
                    <a:pt x="4067970" y="1315441"/>
                    <a:pt x="4070546" y="1313601"/>
                  </a:cubicBezTo>
                  <a:cubicBezTo>
                    <a:pt x="4073121" y="1311762"/>
                    <a:pt x="4075328" y="1309677"/>
                    <a:pt x="4077167" y="1307470"/>
                  </a:cubicBezTo>
                  <a:cubicBezTo>
                    <a:pt x="4079007" y="1305263"/>
                    <a:pt x="4080356" y="1302933"/>
                    <a:pt x="4081214" y="1300480"/>
                  </a:cubicBezTo>
                  <a:cubicBezTo>
                    <a:pt x="4081214" y="1300235"/>
                    <a:pt x="4081337" y="1299990"/>
                    <a:pt x="4081459" y="1299867"/>
                  </a:cubicBezTo>
                  <a:cubicBezTo>
                    <a:pt x="4081459" y="1299622"/>
                    <a:pt x="4081459" y="1299499"/>
                    <a:pt x="4081582" y="1299254"/>
                  </a:cubicBezTo>
                  <a:cubicBezTo>
                    <a:pt x="4081582" y="1299009"/>
                    <a:pt x="4081582" y="1298886"/>
                    <a:pt x="4081705" y="1298641"/>
                  </a:cubicBezTo>
                  <a:cubicBezTo>
                    <a:pt x="4081705" y="1298396"/>
                    <a:pt x="4081705" y="1298273"/>
                    <a:pt x="4081705" y="1298028"/>
                  </a:cubicBezTo>
                  <a:cubicBezTo>
                    <a:pt x="4081705" y="1297782"/>
                    <a:pt x="4081950" y="1297537"/>
                    <a:pt x="4082073" y="1297414"/>
                  </a:cubicBezTo>
                  <a:cubicBezTo>
                    <a:pt x="4082195" y="1297292"/>
                    <a:pt x="4082318" y="1296924"/>
                    <a:pt x="4082318" y="1296801"/>
                  </a:cubicBezTo>
                  <a:cubicBezTo>
                    <a:pt x="4082318" y="1296679"/>
                    <a:pt x="4082563" y="1296311"/>
                    <a:pt x="4082563" y="1296188"/>
                  </a:cubicBezTo>
                  <a:cubicBezTo>
                    <a:pt x="4082563" y="1295943"/>
                    <a:pt x="4082686" y="1295698"/>
                    <a:pt x="4082809" y="1295575"/>
                  </a:cubicBezTo>
                  <a:cubicBezTo>
                    <a:pt x="4083544" y="1293245"/>
                    <a:pt x="4083667" y="1291038"/>
                    <a:pt x="4083299" y="1289198"/>
                  </a:cubicBezTo>
                  <a:cubicBezTo>
                    <a:pt x="4082931" y="1287359"/>
                    <a:pt x="4081950" y="1285765"/>
                    <a:pt x="4080479" y="1284538"/>
                  </a:cubicBezTo>
                  <a:cubicBezTo>
                    <a:pt x="4079007" y="1283312"/>
                    <a:pt x="4077045" y="1282454"/>
                    <a:pt x="4074715" y="1281963"/>
                  </a:cubicBezTo>
                  <a:cubicBezTo>
                    <a:pt x="4072385" y="1281473"/>
                    <a:pt x="4069687" y="1281473"/>
                    <a:pt x="4066621" y="1281963"/>
                  </a:cubicBezTo>
                  <a:moveTo>
                    <a:pt x="457038" y="1845321"/>
                  </a:moveTo>
                  <a:cubicBezTo>
                    <a:pt x="455812" y="1845566"/>
                    <a:pt x="454463" y="1846056"/>
                    <a:pt x="452991" y="1846792"/>
                  </a:cubicBezTo>
                  <a:cubicBezTo>
                    <a:pt x="451520" y="1847528"/>
                    <a:pt x="450048" y="1848509"/>
                    <a:pt x="448577" y="1849613"/>
                  </a:cubicBezTo>
                  <a:cubicBezTo>
                    <a:pt x="447105" y="1850716"/>
                    <a:pt x="445634" y="1852065"/>
                    <a:pt x="444285" y="1853537"/>
                  </a:cubicBezTo>
                  <a:cubicBezTo>
                    <a:pt x="442936" y="1855008"/>
                    <a:pt x="441709" y="1856480"/>
                    <a:pt x="440606" y="1858074"/>
                  </a:cubicBezTo>
                  <a:cubicBezTo>
                    <a:pt x="439502" y="1859668"/>
                    <a:pt x="438766" y="1861140"/>
                    <a:pt x="438276" y="1862366"/>
                  </a:cubicBezTo>
                  <a:cubicBezTo>
                    <a:pt x="437785" y="1863715"/>
                    <a:pt x="437663" y="1864819"/>
                    <a:pt x="437663" y="1865677"/>
                  </a:cubicBezTo>
                  <a:cubicBezTo>
                    <a:pt x="437663" y="1866536"/>
                    <a:pt x="438153" y="1867271"/>
                    <a:pt x="438766" y="1867762"/>
                  </a:cubicBezTo>
                  <a:cubicBezTo>
                    <a:pt x="439380" y="1868252"/>
                    <a:pt x="440361" y="1868375"/>
                    <a:pt x="441587" y="1868130"/>
                  </a:cubicBezTo>
                  <a:cubicBezTo>
                    <a:pt x="442813" y="1868007"/>
                    <a:pt x="444162" y="1867394"/>
                    <a:pt x="445634" y="1866658"/>
                  </a:cubicBezTo>
                  <a:cubicBezTo>
                    <a:pt x="447105" y="1865922"/>
                    <a:pt x="448577" y="1864941"/>
                    <a:pt x="450048" y="1863838"/>
                  </a:cubicBezTo>
                  <a:cubicBezTo>
                    <a:pt x="451520" y="1862734"/>
                    <a:pt x="452991" y="1861385"/>
                    <a:pt x="454340" y="1859913"/>
                  </a:cubicBezTo>
                  <a:cubicBezTo>
                    <a:pt x="455689" y="1858442"/>
                    <a:pt x="456916" y="1856970"/>
                    <a:pt x="458019" y="1855376"/>
                  </a:cubicBezTo>
                  <a:cubicBezTo>
                    <a:pt x="459123" y="1853782"/>
                    <a:pt x="459859" y="1852310"/>
                    <a:pt x="460226" y="1851084"/>
                  </a:cubicBezTo>
                  <a:cubicBezTo>
                    <a:pt x="460717" y="1849735"/>
                    <a:pt x="460840" y="1848632"/>
                    <a:pt x="460717" y="1847773"/>
                  </a:cubicBezTo>
                  <a:cubicBezTo>
                    <a:pt x="460717" y="1846915"/>
                    <a:pt x="460226" y="1846179"/>
                    <a:pt x="459613" y="1845811"/>
                  </a:cubicBezTo>
                  <a:cubicBezTo>
                    <a:pt x="459000" y="1845443"/>
                    <a:pt x="458019" y="1845198"/>
                    <a:pt x="456793" y="1845443"/>
                  </a:cubicBezTo>
                  <a:moveTo>
                    <a:pt x="4039766" y="1355786"/>
                  </a:moveTo>
                  <a:cubicBezTo>
                    <a:pt x="4036823" y="1356276"/>
                    <a:pt x="4033757" y="1357135"/>
                    <a:pt x="4030936" y="1358361"/>
                  </a:cubicBezTo>
                  <a:cubicBezTo>
                    <a:pt x="4027993" y="1359587"/>
                    <a:pt x="4025296" y="1361181"/>
                    <a:pt x="4022720" y="1363021"/>
                  </a:cubicBezTo>
                  <a:cubicBezTo>
                    <a:pt x="4020145" y="1364860"/>
                    <a:pt x="4017938" y="1366823"/>
                    <a:pt x="4016098" y="1369030"/>
                  </a:cubicBezTo>
                  <a:cubicBezTo>
                    <a:pt x="4014259" y="1371237"/>
                    <a:pt x="4012787" y="1373567"/>
                    <a:pt x="4011929" y="1375897"/>
                  </a:cubicBezTo>
                  <a:cubicBezTo>
                    <a:pt x="4010948" y="1378349"/>
                    <a:pt x="4010703" y="1380557"/>
                    <a:pt x="4010948" y="1382519"/>
                  </a:cubicBezTo>
                  <a:cubicBezTo>
                    <a:pt x="4011193" y="1384481"/>
                    <a:pt x="4012174" y="1386198"/>
                    <a:pt x="4013523" y="1387547"/>
                  </a:cubicBezTo>
                  <a:cubicBezTo>
                    <a:pt x="4014872" y="1388896"/>
                    <a:pt x="4016711" y="1389877"/>
                    <a:pt x="4019041" y="1390490"/>
                  </a:cubicBezTo>
                  <a:cubicBezTo>
                    <a:pt x="4021371" y="1391103"/>
                    <a:pt x="4023946" y="1391226"/>
                    <a:pt x="4027012" y="1390858"/>
                  </a:cubicBezTo>
                  <a:cubicBezTo>
                    <a:pt x="4027012" y="1390858"/>
                    <a:pt x="4027012" y="1390858"/>
                    <a:pt x="4027135" y="1390858"/>
                  </a:cubicBezTo>
                  <a:lnTo>
                    <a:pt x="4027258" y="1390858"/>
                  </a:lnTo>
                  <a:cubicBezTo>
                    <a:pt x="4027258" y="1390858"/>
                    <a:pt x="4027258" y="1390858"/>
                    <a:pt x="4027380" y="1390858"/>
                  </a:cubicBezTo>
                  <a:cubicBezTo>
                    <a:pt x="4027503" y="1390858"/>
                    <a:pt x="4027380" y="1390858"/>
                    <a:pt x="4027503" y="1390858"/>
                  </a:cubicBezTo>
                  <a:cubicBezTo>
                    <a:pt x="4030446" y="1390367"/>
                    <a:pt x="4033512" y="1389509"/>
                    <a:pt x="4036455" y="1388283"/>
                  </a:cubicBezTo>
                  <a:cubicBezTo>
                    <a:pt x="4039398" y="1387056"/>
                    <a:pt x="4042096" y="1385462"/>
                    <a:pt x="4044671" y="1383623"/>
                  </a:cubicBezTo>
                  <a:cubicBezTo>
                    <a:pt x="4047246" y="1381783"/>
                    <a:pt x="4049453" y="1379698"/>
                    <a:pt x="4051293" y="1377491"/>
                  </a:cubicBezTo>
                  <a:cubicBezTo>
                    <a:pt x="4053132" y="1375284"/>
                    <a:pt x="4054604" y="1372954"/>
                    <a:pt x="4055462" y="1370624"/>
                  </a:cubicBezTo>
                  <a:cubicBezTo>
                    <a:pt x="4056443" y="1368171"/>
                    <a:pt x="4056689" y="1365964"/>
                    <a:pt x="4056321" y="1364002"/>
                  </a:cubicBezTo>
                  <a:cubicBezTo>
                    <a:pt x="4056075" y="1362040"/>
                    <a:pt x="4055094" y="1360323"/>
                    <a:pt x="4053745" y="1359097"/>
                  </a:cubicBezTo>
                  <a:cubicBezTo>
                    <a:pt x="4052396" y="1357870"/>
                    <a:pt x="4050557" y="1356767"/>
                    <a:pt x="4048227" y="1356276"/>
                  </a:cubicBezTo>
                  <a:cubicBezTo>
                    <a:pt x="4045897" y="1355663"/>
                    <a:pt x="4043322" y="1355541"/>
                    <a:pt x="4040256" y="1355909"/>
                  </a:cubicBezTo>
                  <a:cubicBezTo>
                    <a:pt x="4040256" y="1355909"/>
                    <a:pt x="4040256" y="1355909"/>
                    <a:pt x="4040134" y="1355909"/>
                  </a:cubicBezTo>
                  <a:lnTo>
                    <a:pt x="4040011" y="1355909"/>
                  </a:lnTo>
                  <a:cubicBezTo>
                    <a:pt x="4040011" y="1355909"/>
                    <a:pt x="4040011" y="1355909"/>
                    <a:pt x="4039888" y="1355909"/>
                  </a:cubicBezTo>
                  <a:cubicBezTo>
                    <a:pt x="4039888" y="1355909"/>
                    <a:pt x="4039888" y="1355909"/>
                    <a:pt x="4039766" y="1355909"/>
                  </a:cubicBezTo>
                  <a:moveTo>
                    <a:pt x="426871" y="1891184"/>
                  </a:move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5645" y="1891429"/>
                    <a:pt x="424296" y="1891920"/>
                    <a:pt x="422825" y="1892655"/>
                  </a:cubicBezTo>
                  <a:cubicBezTo>
                    <a:pt x="421353" y="1893391"/>
                    <a:pt x="419882" y="1894495"/>
                    <a:pt x="418410" y="1895599"/>
                  </a:cubicBezTo>
                  <a:cubicBezTo>
                    <a:pt x="416938" y="1896825"/>
                    <a:pt x="415467" y="1898174"/>
                    <a:pt x="414118" y="1899645"/>
                  </a:cubicBezTo>
                  <a:cubicBezTo>
                    <a:pt x="412769" y="1901117"/>
                    <a:pt x="411543" y="1902711"/>
                    <a:pt x="410562" y="1904305"/>
                  </a:cubicBezTo>
                  <a:cubicBezTo>
                    <a:pt x="409581" y="1905899"/>
                    <a:pt x="408845" y="1907248"/>
                    <a:pt x="408354" y="1908597"/>
                  </a:cubicBezTo>
                  <a:cubicBezTo>
                    <a:pt x="407864" y="1909824"/>
                    <a:pt x="407741" y="1910927"/>
                    <a:pt x="407864" y="1911908"/>
                  </a:cubicBezTo>
                  <a:cubicBezTo>
                    <a:pt x="407864" y="1912766"/>
                    <a:pt x="408354" y="1913502"/>
                    <a:pt x="408968" y="1913870"/>
                  </a:cubicBezTo>
                  <a:cubicBezTo>
                    <a:pt x="409581" y="1914238"/>
                    <a:pt x="410562" y="1914483"/>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2892" y="1913993"/>
                    <a:pt x="414241" y="1913502"/>
                    <a:pt x="415712" y="1912766"/>
                  </a:cubicBezTo>
                  <a:cubicBezTo>
                    <a:pt x="417184" y="1912031"/>
                    <a:pt x="418655" y="1910927"/>
                    <a:pt x="420249" y="1909824"/>
                  </a:cubicBezTo>
                  <a:cubicBezTo>
                    <a:pt x="421721" y="1908597"/>
                    <a:pt x="423193" y="1907248"/>
                    <a:pt x="424541" y="1905777"/>
                  </a:cubicBezTo>
                  <a:cubicBezTo>
                    <a:pt x="425890" y="1904305"/>
                    <a:pt x="427117" y="1902711"/>
                    <a:pt x="428098" y="1901117"/>
                  </a:cubicBezTo>
                  <a:cubicBezTo>
                    <a:pt x="429079" y="1899523"/>
                    <a:pt x="429814" y="1898174"/>
                    <a:pt x="430305" y="1896825"/>
                  </a:cubicBezTo>
                  <a:cubicBezTo>
                    <a:pt x="430795" y="1895599"/>
                    <a:pt x="430918" y="1894495"/>
                    <a:pt x="430795" y="1893514"/>
                  </a:cubicBezTo>
                  <a:cubicBezTo>
                    <a:pt x="430673" y="1892533"/>
                    <a:pt x="430305" y="1891920"/>
                    <a:pt x="429569" y="1891552"/>
                  </a:cubicBezTo>
                  <a:cubicBezTo>
                    <a:pt x="428956" y="1891184"/>
                    <a:pt x="427975" y="1891061"/>
                    <a:pt x="426749" y="1891184"/>
                  </a:cubicBezTo>
                  <a:moveTo>
                    <a:pt x="4011438" y="1426052"/>
                  </a:moveTo>
                  <a:cubicBezTo>
                    <a:pt x="4008495" y="1426420"/>
                    <a:pt x="4005552" y="1427278"/>
                    <a:pt x="4002732" y="1428505"/>
                  </a:cubicBezTo>
                  <a:cubicBezTo>
                    <a:pt x="3999911" y="1429731"/>
                    <a:pt x="3997213" y="1431203"/>
                    <a:pt x="3994638" y="1432920"/>
                  </a:cubicBezTo>
                  <a:cubicBezTo>
                    <a:pt x="3992186" y="1434636"/>
                    <a:pt x="3989856" y="1436721"/>
                    <a:pt x="3988016" y="1438806"/>
                  </a:cubicBezTo>
                  <a:cubicBezTo>
                    <a:pt x="3986177" y="1441013"/>
                    <a:pt x="3984583" y="1443220"/>
                    <a:pt x="3983602" y="1445673"/>
                  </a:cubicBezTo>
                  <a:cubicBezTo>
                    <a:pt x="3982621" y="1448125"/>
                    <a:pt x="3982253" y="1450455"/>
                    <a:pt x="3982375" y="1452417"/>
                  </a:cubicBezTo>
                  <a:cubicBezTo>
                    <a:pt x="3982621" y="1454380"/>
                    <a:pt x="3983356" y="1456219"/>
                    <a:pt x="3984583" y="1457690"/>
                  </a:cubicBezTo>
                  <a:cubicBezTo>
                    <a:pt x="3985809" y="1459162"/>
                    <a:pt x="3987648" y="1460266"/>
                    <a:pt x="3989856" y="1460879"/>
                  </a:cubicBezTo>
                  <a:cubicBezTo>
                    <a:pt x="3992063" y="1461492"/>
                    <a:pt x="3994761" y="1461737"/>
                    <a:pt x="3997704" y="1461492"/>
                  </a:cubicBezTo>
                  <a:cubicBezTo>
                    <a:pt x="3997704" y="1461492"/>
                    <a:pt x="3997949" y="1461492"/>
                    <a:pt x="3998072" y="1461492"/>
                  </a:cubicBezTo>
                  <a:cubicBezTo>
                    <a:pt x="3998194" y="1461492"/>
                    <a:pt x="3998317" y="1461492"/>
                    <a:pt x="3998440" y="1461492"/>
                  </a:cubicBezTo>
                  <a:cubicBezTo>
                    <a:pt x="3998440" y="1461492"/>
                    <a:pt x="3998685" y="1461492"/>
                    <a:pt x="3998808" y="1461492"/>
                  </a:cubicBezTo>
                  <a:lnTo>
                    <a:pt x="3999176" y="1461492"/>
                  </a:lnTo>
                  <a:cubicBezTo>
                    <a:pt x="4002119" y="1461001"/>
                    <a:pt x="4005062" y="1460266"/>
                    <a:pt x="4007882" y="1459039"/>
                  </a:cubicBezTo>
                  <a:cubicBezTo>
                    <a:pt x="4010703" y="1457813"/>
                    <a:pt x="4013523" y="1456341"/>
                    <a:pt x="4015976" y="1454625"/>
                  </a:cubicBezTo>
                  <a:cubicBezTo>
                    <a:pt x="4018428" y="1452908"/>
                    <a:pt x="4020758" y="1450823"/>
                    <a:pt x="4022598" y="1448739"/>
                  </a:cubicBezTo>
                  <a:cubicBezTo>
                    <a:pt x="4024437" y="1446531"/>
                    <a:pt x="4026031" y="1444201"/>
                    <a:pt x="4027012" y="1441871"/>
                  </a:cubicBezTo>
                  <a:cubicBezTo>
                    <a:pt x="4027993" y="1439419"/>
                    <a:pt x="4028361" y="1437089"/>
                    <a:pt x="4028239" y="1435127"/>
                  </a:cubicBezTo>
                  <a:cubicBezTo>
                    <a:pt x="4027993" y="1433165"/>
                    <a:pt x="4027258" y="1431325"/>
                    <a:pt x="4025909" y="1429976"/>
                  </a:cubicBezTo>
                  <a:cubicBezTo>
                    <a:pt x="4024560" y="1428505"/>
                    <a:pt x="4022843" y="1427524"/>
                    <a:pt x="4020636" y="1426788"/>
                  </a:cubicBezTo>
                  <a:cubicBezTo>
                    <a:pt x="4018428" y="1426175"/>
                    <a:pt x="4015731" y="1425930"/>
                    <a:pt x="4012787" y="1426175"/>
                  </a:cubicBezTo>
                  <a:cubicBezTo>
                    <a:pt x="4012787" y="1426175"/>
                    <a:pt x="4012542" y="1426175"/>
                    <a:pt x="4012419" y="1426175"/>
                  </a:cubicBezTo>
                  <a:cubicBezTo>
                    <a:pt x="4012419" y="1426175"/>
                    <a:pt x="4012174" y="1426175"/>
                    <a:pt x="4012051" y="1426175"/>
                  </a:cubicBezTo>
                  <a:cubicBezTo>
                    <a:pt x="4011929" y="1426175"/>
                    <a:pt x="4011806" y="1426175"/>
                    <a:pt x="4011684" y="1426175"/>
                  </a:cubicBezTo>
                  <a:cubicBezTo>
                    <a:pt x="4011684" y="1426175"/>
                    <a:pt x="4011438" y="1426175"/>
                    <a:pt x="4011316" y="1426175"/>
                  </a:cubicBezTo>
                  <a:moveTo>
                    <a:pt x="397440" y="1937170"/>
                  </a:moveTo>
                  <a:cubicBezTo>
                    <a:pt x="397440" y="1937170"/>
                    <a:pt x="397440" y="1937170"/>
                    <a:pt x="397318" y="1937170"/>
                  </a:cubicBezTo>
                  <a:cubicBezTo>
                    <a:pt x="397318" y="1937170"/>
                    <a:pt x="397318" y="1937170"/>
                    <a:pt x="397195" y="1937170"/>
                  </a:cubicBezTo>
                  <a:cubicBezTo>
                    <a:pt x="397195" y="1937170"/>
                    <a:pt x="397195" y="1937170"/>
                    <a:pt x="397073" y="1937170"/>
                  </a:cubicBezTo>
                  <a:cubicBezTo>
                    <a:pt x="397073" y="1937170"/>
                    <a:pt x="397073" y="1937170"/>
                    <a:pt x="396950" y="1937170"/>
                  </a:cubicBezTo>
                  <a:cubicBezTo>
                    <a:pt x="395601" y="1937415"/>
                    <a:pt x="394252" y="1938028"/>
                    <a:pt x="392781" y="1938887"/>
                  </a:cubicBezTo>
                  <a:cubicBezTo>
                    <a:pt x="391309" y="1939745"/>
                    <a:pt x="389715" y="1940726"/>
                    <a:pt x="388243" y="1941952"/>
                  </a:cubicBezTo>
                  <a:cubicBezTo>
                    <a:pt x="386772" y="1943179"/>
                    <a:pt x="385300" y="1944528"/>
                    <a:pt x="383951" y="1945999"/>
                  </a:cubicBezTo>
                  <a:cubicBezTo>
                    <a:pt x="382602" y="1947470"/>
                    <a:pt x="381376" y="1949065"/>
                    <a:pt x="380395" y="1950659"/>
                  </a:cubicBezTo>
                  <a:cubicBezTo>
                    <a:pt x="379414" y="1952130"/>
                    <a:pt x="378801" y="1953602"/>
                    <a:pt x="378310" y="1954828"/>
                  </a:cubicBezTo>
                  <a:cubicBezTo>
                    <a:pt x="377942" y="1956054"/>
                    <a:pt x="377697" y="1957158"/>
                    <a:pt x="377820" y="1958017"/>
                  </a:cubicBezTo>
                  <a:cubicBezTo>
                    <a:pt x="377942" y="1958875"/>
                    <a:pt x="378310" y="1959488"/>
                    <a:pt x="378923" y="1959979"/>
                  </a:cubicBezTo>
                  <a:cubicBezTo>
                    <a:pt x="379537" y="1960347"/>
                    <a:pt x="380518" y="1960469"/>
                    <a:pt x="381621" y="1960347"/>
                  </a:cubicBezTo>
                  <a:cubicBezTo>
                    <a:pt x="381621" y="1960347"/>
                    <a:pt x="381621" y="1960347"/>
                    <a:pt x="381744" y="1960347"/>
                  </a:cubicBezTo>
                  <a:cubicBezTo>
                    <a:pt x="381867" y="1960347"/>
                    <a:pt x="381744" y="1960347"/>
                    <a:pt x="381867" y="1960347"/>
                  </a:cubicBezTo>
                  <a:cubicBezTo>
                    <a:pt x="381989" y="1960347"/>
                    <a:pt x="381867" y="1960347"/>
                    <a:pt x="381989" y="1960347"/>
                  </a:cubicBezTo>
                  <a:cubicBezTo>
                    <a:pt x="381989" y="1960347"/>
                    <a:pt x="381989" y="1960347"/>
                    <a:pt x="382112" y="1960347"/>
                  </a:cubicBezTo>
                  <a:cubicBezTo>
                    <a:pt x="383338" y="1960101"/>
                    <a:pt x="384810" y="1959488"/>
                    <a:pt x="386281" y="1958752"/>
                  </a:cubicBezTo>
                  <a:cubicBezTo>
                    <a:pt x="387753" y="1957894"/>
                    <a:pt x="389347" y="1956913"/>
                    <a:pt x="390819" y="1955687"/>
                  </a:cubicBezTo>
                  <a:cubicBezTo>
                    <a:pt x="392290" y="1954460"/>
                    <a:pt x="393762" y="1953112"/>
                    <a:pt x="395111" y="1951640"/>
                  </a:cubicBezTo>
                  <a:cubicBezTo>
                    <a:pt x="396459" y="1950168"/>
                    <a:pt x="397686" y="1948574"/>
                    <a:pt x="398667" y="1946980"/>
                  </a:cubicBezTo>
                  <a:cubicBezTo>
                    <a:pt x="399648" y="1945386"/>
                    <a:pt x="400261" y="1944037"/>
                    <a:pt x="400751" y="1942811"/>
                  </a:cubicBezTo>
                  <a:cubicBezTo>
                    <a:pt x="401119" y="1941584"/>
                    <a:pt x="401242" y="1940481"/>
                    <a:pt x="401119" y="1939622"/>
                  </a:cubicBezTo>
                  <a:cubicBezTo>
                    <a:pt x="400997" y="1938764"/>
                    <a:pt x="400629" y="1938151"/>
                    <a:pt x="399893" y="1937660"/>
                  </a:cubicBezTo>
                  <a:cubicBezTo>
                    <a:pt x="399280" y="1937292"/>
                    <a:pt x="398299" y="1937170"/>
                    <a:pt x="397195" y="1937292"/>
                  </a:cubicBezTo>
                  <a:moveTo>
                    <a:pt x="3980045" y="1497422"/>
                  </a:moveTo>
                  <a:cubicBezTo>
                    <a:pt x="3977225" y="1497790"/>
                    <a:pt x="3974405" y="1498649"/>
                    <a:pt x="3971584" y="1499752"/>
                  </a:cubicBezTo>
                  <a:cubicBezTo>
                    <a:pt x="3968763" y="1500856"/>
                    <a:pt x="3966066" y="1502327"/>
                    <a:pt x="3963613" y="1504044"/>
                  </a:cubicBezTo>
                  <a:cubicBezTo>
                    <a:pt x="3961161" y="1505761"/>
                    <a:pt x="3958953" y="1507723"/>
                    <a:pt x="3956991" y="1509808"/>
                  </a:cubicBezTo>
                  <a:cubicBezTo>
                    <a:pt x="3955029" y="1511893"/>
                    <a:pt x="3953558" y="1514222"/>
                    <a:pt x="3952576" y="1516552"/>
                  </a:cubicBezTo>
                  <a:cubicBezTo>
                    <a:pt x="3951473" y="1519005"/>
                    <a:pt x="3950982" y="1521335"/>
                    <a:pt x="3951105" y="1523420"/>
                  </a:cubicBezTo>
                  <a:cubicBezTo>
                    <a:pt x="3951105" y="1525504"/>
                    <a:pt x="3951841" y="1527344"/>
                    <a:pt x="3953067" y="1528815"/>
                  </a:cubicBezTo>
                  <a:cubicBezTo>
                    <a:pt x="3954293" y="1530287"/>
                    <a:pt x="3956010" y="1531513"/>
                    <a:pt x="3958095" y="1532249"/>
                  </a:cubicBezTo>
                  <a:cubicBezTo>
                    <a:pt x="3960302" y="1532985"/>
                    <a:pt x="3962877" y="1533353"/>
                    <a:pt x="3965820" y="1533230"/>
                  </a:cubicBezTo>
                  <a:cubicBezTo>
                    <a:pt x="3965943" y="1533230"/>
                    <a:pt x="3966188" y="1533230"/>
                    <a:pt x="3966311" y="1533230"/>
                  </a:cubicBezTo>
                  <a:cubicBezTo>
                    <a:pt x="3966433" y="1533230"/>
                    <a:pt x="3966679" y="1533230"/>
                    <a:pt x="3966801" y="1533230"/>
                  </a:cubicBezTo>
                  <a:cubicBezTo>
                    <a:pt x="3966924" y="1533230"/>
                    <a:pt x="3967169" y="1533230"/>
                    <a:pt x="3967292" y="1533230"/>
                  </a:cubicBezTo>
                  <a:cubicBezTo>
                    <a:pt x="3967415" y="1533230"/>
                    <a:pt x="3967660" y="1533230"/>
                    <a:pt x="3967783" y="1533230"/>
                  </a:cubicBezTo>
                  <a:cubicBezTo>
                    <a:pt x="3970603" y="1532862"/>
                    <a:pt x="3973423" y="1532126"/>
                    <a:pt x="3976244" y="1530900"/>
                  </a:cubicBezTo>
                  <a:cubicBezTo>
                    <a:pt x="3979064" y="1529796"/>
                    <a:pt x="3981762" y="1528325"/>
                    <a:pt x="3984215" y="1526608"/>
                  </a:cubicBezTo>
                  <a:cubicBezTo>
                    <a:pt x="3986668" y="1524891"/>
                    <a:pt x="3988997" y="1522929"/>
                    <a:pt x="3990837" y="1520844"/>
                  </a:cubicBezTo>
                  <a:cubicBezTo>
                    <a:pt x="3992799" y="1518760"/>
                    <a:pt x="3994270" y="1516430"/>
                    <a:pt x="3995374" y="1514100"/>
                  </a:cubicBezTo>
                  <a:cubicBezTo>
                    <a:pt x="3996478" y="1511647"/>
                    <a:pt x="3996968" y="1509195"/>
                    <a:pt x="3996846" y="1507110"/>
                  </a:cubicBezTo>
                  <a:cubicBezTo>
                    <a:pt x="3996846" y="1505025"/>
                    <a:pt x="3995987" y="1503186"/>
                    <a:pt x="3994883" y="1501714"/>
                  </a:cubicBezTo>
                  <a:cubicBezTo>
                    <a:pt x="3993657" y="1500243"/>
                    <a:pt x="3991940" y="1499017"/>
                    <a:pt x="3989733" y="1498281"/>
                  </a:cubicBezTo>
                  <a:cubicBezTo>
                    <a:pt x="3987526" y="1497545"/>
                    <a:pt x="3984951" y="1497177"/>
                    <a:pt x="3982008" y="1497422"/>
                  </a:cubicBezTo>
                  <a:cubicBezTo>
                    <a:pt x="3981885" y="1497422"/>
                    <a:pt x="3981640" y="1497422"/>
                    <a:pt x="3981517" y="1497422"/>
                  </a:cubicBezTo>
                  <a:cubicBezTo>
                    <a:pt x="3981394" y="1497422"/>
                    <a:pt x="3981149" y="1497422"/>
                    <a:pt x="3981026" y="1497422"/>
                  </a:cubicBezTo>
                  <a:cubicBezTo>
                    <a:pt x="3980904" y="1497422"/>
                    <a:pt x="3980658" y="1497422"/>
                    <a:pt x="3980536" y="1497422"/>
                  </a:cubicBezTo>
                  <a:cubicBezTo>
                    <a:pt x="3980413" y="1497422"/>
                    <a:pt x="3980168" y="1497422"/>
                    <a:pt x="3980045" y="1497422"/>
                  </a:cubicBezTo>
                  <a:moveTo>
                    <a:pt x="368990" y="1983523"/>
                  </a:moveTo>
                  <a:cubicBezTo>
                    <a:pt x="368990" y="1983523"/>
                    <a:pt x="368868" y="1983523"/>
                    <a:pt x="368745" y="1983523"/>
                  </a:cubicBezTo>
                  <a:cubicBezTo>
                    <a:pt x="368745" y="1983523"/>
                    <a:pt x="368623" y="1983523"/>
                    <a:pt x="368500" y="1983523"/>
                  </a:cubicBezTo>
                  <a:cubicBezTo>
                    <a:pt x="368500" y="1983523"/>
                    <a:pt x="368377" y="1983523"/>
                    <a:pt x="368255" y="1983523"/>
                  </a:cubicBezTo>
                  <a:cubicBezTo>
                    <a:pt x="368255" y="1983523"/>
                    <a:pt x="368132" y="1983523"/>
                    <a:pt x="368010" y="1983523"/>
                  </a:cubicBezTo>
                  <a:cubicBezTo>
                    <a:pt x="366661" y="1983891"/>
                    <a:pt x="365312" y="1984504"/>
                    <a:pt x="363717" y="1985363"/>
                  </a:cubicBezTo>
                  <a:cubicBezTo>
                    <a:pt x="362246" y="1986221"/>
                    <a:pt x="360652" y="1987325"/>
                    <a:pt x="359180" y="1988551"/>
                  </a:cubicBezTo>
                  <a:cubicBezTo>
                    <a:pt x="357709" y="1989777"/>
                    <a:pt x="356237" y="1991249"/>
                    <a:pt x="354888" y="1992721"/>
                  </a:cubicBezTo>
                  <a:cubicBezTo>
                    <a:pt x="353539" y="1994192"/>
                    <a:pt x="352436" y="1995786"/>
                    <a:pt x="351455" y="1997381"/>
                  </a:cubicBezTo>
                  <a:cubicBezTo>
                    <a:pt x="350596" y="1998852"/>
                    <a:pt x="349860" y="2000201"/>
                    <a:pt x="349493" y="2001427"/>
                  </a:cubicBezTo>
                  <a:cubicBezTo>
                    <a:pt x="349125" y="2002654"/>
                    <a:pt x="349002" y="2003757"/>
                    <a:pt x="349125" y="2004493"/>
                  </a:cubicBezTo>
                  <a:cubicBezTo>
                    <a:pt x="349247" y="2005351"/>
                    <a:pt x="349615" y="2005965"/>
                    <a:pt x="350351" y="2006332"/>
                  </a:cubicBezTo>
                  <a:cubicBezTo>
                    <a:pt x="350964" y="2006700"/>
                    <a:pt x="351823" y="2006823"/>
                    <a:pt x="353049" y="2006700"/>
                  </a:cubicBezTo>
                  <a:cubicBezTo>
                    <a:pt x="353049" y="2006700"/>
                    <a:pt x="353171" y="2006700"/>
                    <a:pt x="353294" y="2006700"/>
                  </a:cubicBezTo>
                  <a:cubicBezTo>
                    <a:pt x="353294" y="2006700"/>
                    <a:pt x="353417" y="2006700"/>
                    <a:pt x="353539" y="2006700"/>
                  </a:cubicBezTo>
                  <a:cubicBezTo>
                    <a:pt x="353539" y="2006700"/>
                    <a:pt x="353662" y="2006700"/>
                    <a:pt x="353785" y="2006700"/>
                  </a:cubicBezTo>
                  <a:cubicBezTo>
                    <a:pt x="353785" y="2006700"/>
                    <a:pt x="353907" y="2006700"/>
                    <a:pt x="354030" y="2006700"/>
                  </a:cubicBezTo>
                  <a:cubicBezTo>
                    <a:pt x="355379" y="2006455"/>
                    <a:pt x="356728" y="2005842"/>
                    <a:pt x="358322" y="2004984"/>
                  </a:cubicBezTo>
                  <a:cubicBezTo>
                    <a:pt x="359916" y="2004125"/>
                    <a:pt x="361388" y="2003021"/>
                    <a:pt x="362859" y="2001795"/>
                  </a:cubicBezTo>
                  <a:cubicBezTo>
                    <a:pt x="364331" y="2000569"/>
                    <a:pt x="365802" y="1999097"/>
                    <a:pt x="367151" y="1997626"/>
                  </a:cubicBezTo>
                  <a:cubicBezTo>
                    <a:pt x="368500" y="1996154"/>
                    <a:pt x="369604" y="1994560"/>
                    <a:pt x="370585" y="1992966"/>
                  </a:cubicBezTo>
                  <a:cubicBezTo>
                    <a:pt x="371443" y="1991494"/>
                    <a:pt x="372179" y="1990023"/>
                    <a:pt x="372547" y="1988797"/>
                  </a:cubicBezTo>
                  <a:cubicBezTo>
                    <a:pt x="372915" y="1987570"/>
                    <a:pt x="373037" y="1986467"/>
                    <a:pt x="372915" y="1985608"/>
                  </a:cubicBezTo>
                  <a:cubicBezTo>
                    <a:pt x="372792" y="1984750"/>
                    <a:pt x="372424" y="1984137"/>
                    <a:pt x="371688" y="1983769"/>
                  </a:cubicBezTo>
                  <a:cubicBezTo>
                    <a:pt x="371075" y="1983401"/>
                    <a:pt x="370094" y="1983278"/>
                    <a:pt x="368990" y="1983401"/>
                  </a:cubicBezTo>
                  <a:moveTo>
                    <a:pt x="3946077" y="1569773"/>
                  </a:moveTo>
                  <a:cubicBezTo>
                    <a:pt x="3943257" y="1570141"/>
                    <a:pt x="3940436" y="1570877"/>
                    <a:pt x="3937738" y="1571981"/>
                  </a:cubicBezTo>
                  <a:cubicBezTo>
                    <a:pt x="3935040" y="1573084"/>
                    <a:pt x="3932343" y="1574433"/>
                    <a:pt x="3929890" y="1576150"/>
                  </a:cubicBezTo>
                  <a:cubicBezTo>
                    <a:pt x="3927438" y="1577744"/>
                    <a:pt x="3925108" y="1579706"/>
                    <a:pt x="3923268" y="1581791"/>
                  </a:cubicBezTo>
                  <a:cubicBezTo>
                    <a:pt x="3921429" y="1583876"/>
                    <a:pt x="3919712" y="1586083"/>
                    <a:pt x="3918608" y="1588413"/>
                  </a:cubicBezTo>
                  <a:cubicBezTo>
                    <a:pt x="3917382" y="1590865"/>
                    <a:pt x="3916769" y="1593318"/>
                    <a:pt x="3916769" y="1595403"/>
                  </a:cubicBezTo>
                  <a:cubicBezTo>
                    <a:pt x="3916769" y="1597610"/>
                    <a:pt x="3917382" y="1599450"/>
                    <a:pt x="3918485" y="1601044"/>
                  </a:cubicBezTo>
                  <a:cubicBezTo>
                    <a:pt x="3919589" y="1602638"/>
                    <a:pt x="3921183" y="1603987"/>
                    <a:pt x="3923268" y="1604845"/>
                  </a:cubicBezTo>
                  <a:cubicBezTo>
                    <a:pt x="3925353" y="1605704"/>
                    <a:pt x="3927928" y="1606194"/>
                    <a:pt x="3930871" y="1606072"/>
                  </a:cubicBezTo>
                  <a:cubicBezTo>
                    <a:pt x="3931116" y="1606072"/>
                    <a:pt x="3931362" y="1606072"/>
                    <a:pt x="3931485" y="1606072"/>
                  </a:cubicBezTo>
                  <a:cubicBezTo>
                    <a:pt x="3931730" y="1606072"/>
                    <a:pt x="3931975" y="1606072"/>
                    <a:pt x="3932098" y="1606072"/>
                  </a:cubicBezTo>
                  <a:cubicBezTo>
                    <a:pt x="3932343" y="1606072"/>
                    <a:pt x="3932588" y="1606072"/>
                    <a:pt x="3932833" y="1606072"/>
                  </a:cubicBezTo>
                  <a:cubicBezTo>
                    <a:pt x="3933078" y="1606072"/>
                    <a:pt x="3933324" y="1606072"/>
                    <a:pt x="3933569" y="1606072"/>
                  </a:cubicBezTo>
                  <a:cubicBezTo>
                    <a:pt x="3936390" y="1605704"/>
                    <a:pt x="3939210" y="1604968"/>
                    <a:pt x="3941908" y="1603864"/>
                  </a:cubicBezTo>
                  <a:cubicBezTo>
                    <a:pt x="3944606" y="1602760"/>
                    <a:pt x="3947303" y="1601412"/>
                    <a:pt x="3949879" y="1599695"/>
                  </a:cubicBezTo>
                  <a:cubicBezTo>
                    <a:pt x="3952454" y="1597978"/>
                    <a:pt x="3954661" y="1596139"/>
                    <a:pt x="3956623" y="1594054"/>
                  </a:cubicBezTo>
                  <a:cubicBezTo>
                    <a:pt x="3958585" y="1591969"/>
                    <a:pt x="3960180" y="1589762"/>
                    <a:pt x="3961283" y="1587309"/>
                  </a:cubicBezTo>
                  <a:cubicBezTo>
                    <a:pt x="3962510" y="1584734"/>
                    <a:pt x="3963123" y="1582404"/>
                    <a:pt x="3963000" y="1580197"/>
                  </a:cubicBezTo>
                  <a:cubicBezTo>
                    <a:pt x="3963000" y="1577990"/>
                    <a:pt x="3962387" y="1576150"/>
                    <a:pt x="3961283" y="1574556"/>
                  </a:cubicBezTo>
                  <a:cubicBezTo>
                    <a:pt x="3960180" y="1572962"/>
                    <a:pt x="3958463" y="1571735"/>
                    <a:pt x="3956378" y="1570877"/>
                  </a:cubicBezTo>
                  <a:cubicBezTo>
                    <a:pt x="3954293" y="1570019"/>
                    <a:pt x="3951718" y="1569651"/>
                    <a:pt x="3948775" y="1569651"/>
                  </a:cubicBezTo>
                  <a:cubicBezTo>
                    <a:pt x="3948530" y="1569651"/>
                    <a:pt x="3948285" y="1569651"/>
                    <a:pt x="3948162" y="1569651"/>
                  </a:cubicBezTo>
                  <a:cubicBezTo>
                    <a:pt x="3947917" y="1569651"/>
                    <a:pt x="3947671" y="1569651"/>
                    <a:pt x="3947426" y="1569651"/>
                  </a:cubicBezTo>
                  <a:cubicBezTo>
                    <a:pt x="3947181" y="1569651"/>
                    <a:pt x="3946936" y="1569651"/>
                    <a:pt x="3946690" y="1569651"/>
                  </a:cubicBezTo>
                  <a:cubicBezTo>
                    <a:pt x="3946445" y="1569651"/>
                    <a:pt x="3946200" y="1569651"/>
                    <a:pt x="3945955" y="1569651"/>
                  </a:cubicBezTo>
                  <a:moveTo>
                    <a:pt x="341276" y="2030000"/>
                  </a:moveTo>
                  <a:cubicBezTo>
                    <a:pt x="341276" y="2030000"/>
                    <a:pt x="341154" y="2030000"/>
                    <a:pt x="341031" y="2030000"/>
                  </a:cubicBezTo>
                  <a:cubicBezTo>
                    <a:pt x="341031" y="2030000"/>
                    <a:pt x="340786" y="2030000"/>
                    <a:pt x="340786" y="2030000"/>
                  </a:cubicBezTo>
                  <a:cubicBezTo>
                    <a:pt x="340786" y="2030000"/>
                    <a:pt x="340541" y="2030000"/>
                    <a:pt x="340541" y="2030000"/>
                  </a:cubicBezTo>
                  <a:cubicBezTo>
                    <a:pt x="340541" y="2030000"/>
                    <a:pt x="340295" y="2030000"/>
                    <a:pt x="340295" y="2030000"/>
                  </a:cubicBezTo>
                  <a:cubicBezTo>
                    <a:pt x="338946" y="2030368"/>
                    <a:pt x="337475" y="2030981"/>
                    <a:pt x="336003" y="2031962"/>
                  </a:cubicBezTo>
                  <a:cubicBezTo>
                    <a:pt x="334532" y="2032943"/>
                    <a:pt x="332938" y="2033924"/>
                    <a:pt x="331466" y="2035273"/>
                  </a:cubicBezTo>
                  <a:cubicBezTo>
                    <a:pt x="329995" y="2036499"/>
                    <a:pt x="328523" y="2037971"/>
                    <a:pt x="327174" y="2039565"/>
                  </a:cubicBezTo>
                  <a:cubicBezTo>
                    <a:pt x="325825" y="2041036"/>
                    <a:pt x="324721" y="2042753"/>
                    <a:pt x="323740" y="2044347"/>
                  </a:cubicBezTo>
                  <a:cubicBezTo>
                    <a:pt x="322882" y="2045819"/>
                    <a:pt x="322269" y="2047168"/>
                    <a:pt x="321901" y="2048394"/>
                  </a:cubicBezTo>
                  <a:cubicBezTo>
                    <a:pt x="321533" y="2049620"/>
                    <a:pt x="321533" y="2050601"/>
                    <a:pt x="321656" y="2051460"/>
                  </a:cubicBezTo>
                  <a:cubicBezTo>
                    <a:pt x="321778" y="2052318"/>
                    <a:pt x="322269" y="2052931"/>
                    <a:pt x="322882" y="2053299"/>
                  </a:cubicBezTo>
                  <a:cubicBezTo>
                    <a:pt x="323495" y="2053667"/>
                    <a:pt x="324354" y="2053790"/>
                    <a:pt x="325457" y="2053667"/>
                  </a:cubicBezTo>
                  <a:cubicBezTo>
                    <a:pt x="325457" y="2053667"/>
                    <a:pt x="325580" y="2053667"/>
                    <a:pt x="325702" y="2053667"/>
                  </a:cubicBezTo>
                  <a:cubicBezTo>
                    <a:pt x="325702" y="2053667"/>
                    <a:pt x="325948" y="2053667"/>
                    <a:pt x="325948" y="2053667"/>
                  </a:cubicBezTo>
                  <a:cubicBezTo>
                    <a:pt x="325948" y="2053667"/>
                    <a:pt x="326193" y="2053667"/>
                    <a:pt x="326193" y="2053667"/>
                  </a:cubicBezTo>
                  <a:cubicBezTo>
                    <a:pt x="326193" y="2053667"/>
                    <a:pt x="326438" y="2053667"/>
                    <a:pt x="326438" y="2053667"/>
                  </a:cubicBezTo>
                  <a:cubicBezTo>
                    <a:pt x="327787" y="2053299"/>
                    <a:pt x="329259" y="2052686"/>
                    <a:pt x="330730" y="2051705"/>
                  </a:cubicBezTo>
                  <a:cubicBezTo>
                    <a:pt x="332202" y="2050847"/>
                    <a:pt x="333796" y="2049743"/>
                    <a:pt x="335268" y="2048394"/>
                  </a:cubicBezTo>
                  <a:cubicBezTo>
                    <a:pt x="336739" y="2047168"/>
                    <a:pt x="338211" y="2045696"/>
                    <a:pt x="339560" y="2044102"/>
                  </a:cubicBezTo>
                  <a:cubicBezTo>
                    <a:pt x="340908" y="2042631"/>
                    <a:pt x="342012" y="2041036"/>
                    <a:pt x="342993" y="2039320"/>
                  </a:cubicBezTo>
                  <a:cubicBezTo>
                    <a:pt x="343852" y="2037848"/>
                    <a:pt x="344465" y="2036499"/>
                    <a:pt x="344833" y="2035273"/>
                  </a:cubicBezTo>
                  <a:cubicBezTo>
                    <a:pt x="345201" y="2034047"/>
                    <a:pt x="345201" y="2033066"/>
                    <a:pt x="345078" y="2032207"/>
                  </a:cubicBezTo>
                  <a:cubicBezTo>
                    <a:pt x="344955" y="2031349"/>
                    <a:pt x="344465" y="2030736"/>
                    <a:pt x="343852" y="2030368"/>
                  </a:cubicBezTo>
                  <a:cubicBezTo>
                    <a:pt x="343238" y="2030000"/>
                    <a:pt x="342380" y="2029877"/>
                    <a:pt x="341276" y="2030000"/>
                  </a:cubicBezTo>
                  <a:moveTo>
                    <a:pt x="3908675" y="1643106"/>
                  </a:moveTo>
                  <a:cubicBezTo>
                    <a:pt x="3905977" y="1643473"/>
                    <a:pt x="3903280" y="1644087"/>
                    <a:pt x="3900582" y="1645190"/>
                  </a:cubicBezTo>
                  <a:cubicBezTo>
                    <a:pt x="3897884" y="1646171"/>
                    <a:pt x="3895309" y="1647520"/>
                    <a:pt x="3892856" y="1649114"/>
                  </a:cubicBezTo>
                  <a:cubicBezTo>
                    <a:pt x="3890404" y="1650708"/>
                    <a:pt x="3888196" y="1652548"/>
                    <a:pt x="3886234" y="1654510"/>
                  </a:cubicBezTo>
                  <a:cubicBezTo>
                    <a:pt x="3884272" y="1656472"/>
                    <a:pt x="3882678" y="1658679"/>
                    <a:pt x="3881452" y="1661009"/>
                  </a:cubicBezTo>
                  <a:cubicBezTo>
                    <a:pt x="3880103" y="1663585"/>
                    <a:pt x="3879367" y="1666037"/>
                    <a:pt x="3879244" y="1668244"/>
                  </a:cubicBezTo>
                  <a:cubicBezTo>
                    <a:pt x="3879244" y="1670452"/>
                    <a:pt x="3879612" y="1672536"/>
                    <a:pt x="3880593" y="1674131"/>
                  </a:cubicBezTo>
                  <a:cubicBezTo>
                    <a:pt x="3881574" y="1675847"/>
                    <a:pt x="3883169" y="1677196"/>
                    <a:pt x="3885130" y="1678177"/>
                  </a:cubicBezTo>
                  <a:cubicBezTo>
                    <a:pt x="3887093" y="1679158"/>
                    <a:pt x="3889668" y="1679771"/>
                    <a:pt x="3892488" y="1679771"/>
                  </a:cubicBezTo>
                  <a:cubicBezTo>
                    <a:pt x="3892734" y="1679771"/>
                    <a:pt x="3892979" y="1679771"/>
                    <a:pt x="3893224" y="1679771"/>
                  </a:cubicBezTo>
                  <a:cubicBezTo>
                    <a:pt x="3893469" y="1679771"/>
                    <a:pt x="3893715" y="1679771"/>
                    <a:pt x="3894082" y="1679771"/>
                  </a:cubicBezTo>
                  <a:cubicBezTo>
                    <a:pt x="3894450" y="1679771"/>
                    <a:pt x="3894573" y="1679771"/>
                    <a:pt x="3894941" y="1679771"/>
                  </a:cubicBezTo>
                  <a:cubicBezTo>
                    <a:pt x="3895309" y="1679771"/>
                    <a:pt x="3895432" y="1679771"/>
                    <a:pt x="3895799" y="1679771"/>
                  </a:cubicBezTo>
                  <a:cubicBezTo>
                    <a:pt x="3898497" y="1679404"/>
                    <a:pt x="3901318" y="1678790"/>
                    <a:pt x="3904015" y="1677687"/>
                  </a:cubicBezTo>
                  <a:cubicBezTo>
                    <a:pt x="3906713" y="1676706"/>
                    <a:pt x="3909411" y="1675234"/>
                    <a:pt x="3911864" y="1673640"/>
                  </a:cubicBezTo>
                  <a:cubicBezTo>
                    <a:pt x="3914316" y="1672046"/>
                    <a:pt x="3916646" y="1670206"/>
                    <a:pt x="3918608" y="1668122"/>
                  </a:cubicBezTo>
                  <a:cubicBezTo>
                    <a:pt x="3920570" y="1666037"/>
                    <a:pt x="3922287" y="1663830"/>
                    <a:pt x="3923513" y="1661500"/>
                  </a:cubicBezTo>
                  <a:cubicBezTo>
                    <a:pt x="3924862" y="1658925"/>
                    <a:pt x="3925475" y="1656472"/>
                    <a:pt x="3925598" y="1654265"/>
                  </a:cubicBezTo>
                  <a:cubicBezTo>
                    <a:pt x="3925721" y="1652057"/>
                    <a:pt x="3925230" y="1650095"/>
                    <a:pt x="3924127" y="1648378"/>
                  </a:cubicBezTo>
                  <a:cubicBezTo>
                    <a:pt x="3923145" y="1646662"/>
                    <a:pt x="3921551" y="1645313"/>
                    <a:pt x="3919467" y="1644332"/>
                  </a:cubicBezTo>
                  <a:cubicBezTo>
                    <a:pt x="3917382" y="1643351"/>
                    <a:pt x="3914930" y="1642860"/>
                    <a:pt x="3911986" y="1642860"/>
                  </a:cubicBezTo>
                  <a:cubicBezTo>
                    <a:pt x="3911741" y="1642860"/>
                    <a:pt x="3911373" y="1642860"/>
                    <a:pt x="3911128" y="1642860"/>
                  </a:cubicBezTo>
                  <a:cubicBezTo>
                    <a:pt x="3910883" y="1642860"/>
                    <a:pt x="3910515" y="1642860"/>
                    <a:pt x="3910270" y="1642860"/>
                  </a:cubicBezTo>
                  <a:cubicBezTo>
                    <a:pt x="3910024" y="1642860"/>
                    <a:pt x="3909656" y="1642860"/>
                    <a:pt x="3909411" y="1642860"/>
                  </a:cubicBezTo>
                  <a:cubicBezTo>
                    <a:pt x="3909166" y="1642860"/>
                    <a:pt x="3908798" y="1642860"/>
                    <a:pt x="3908553" y="1642860"/>
                  </a:cubicBezTo>
                  <a:moveTo>
                    <a:pt x="314666" y="2076476"/>
                  </a:moveTo>
                  <a:cubicBezTo>
                    <a:pt x="314666" y="2076476"/>
                    <a:pt x="314421" y="2076476"/>
                    <a:pt x="314298" y="2076476"/>
                  </a:cubicBezTo>
                  <a:cubicBezTo>
                    <a:pt x="314298" y="2076476"/>
                    <a:pt x="314053" y="2076476"/>
                    <a:pt x="313930" y="2076476"/>
                  </a:cubicBezTo>
                  <a:cubicBezTo>
                    <a:pt x="313808" y="2076476"/>
                    <a:pt x="313685" y="2076476"/>
                    <a:pt x="313562" y="2076476"/>
                  </a:cubicBezTo>
                  <a:cubicBezTo>
                    <a:pt x="313440" y="2076476"/>
                    <a:pt x="313317" y="2076476"/>
                    <a:pt x="313194" y="2076476"/>
                  </a:cubicBezTo>
                  <a:cubicBezTo>
                    <a:pt x="311845" y="2076844"/>
                    <a:pt x="310374" y="2077580"/>
                    <a:pt x="308780" y="2078561"/>
                  </a:cubicBezTo>
                  <a:cubicBezTo>
                    <a:pt x="307186" y="2079542"/>
                    <a:pt x="305714" y="2080646"/>
                    <a:pt x="304242" y="2081994"/>
                  </a:cubicBezTo>
                  <a:cubicBezTo>
                    <a:pt x="302771" y="2083343"/>
                    <a:pt x="301299" y="2084815"/>
                    <a:pt x="300073" y="2086287"/>
                  </a:cubicBezTo>
                  <a:cubicBezTo>
                    <a:pt x="298724" y="2087881"/>
                    <a:pt x="297620" y="2089475"/>
                    <a:pt x="296762" y="2091069"/>
                  </a:cubicBezTo>
                  <a:cubicBezTo>
                    <a:pt x="295904" y="2092541"/>
                    <a:pt x="295413" y="2093890"/>
                    <a:pt x="295045" y="2094993"/>
                  </a:cubicBezTo>
                  <a:cubicBezTo>
                    <a:pt x="294677" y="2096219"/>
                    <a:pt x="294677" y="2097201"/>
                    <a:pt x="294800" y="2097936"/>
                  </a:cubicBezTo>
                  <a:cubicBezTo>
                    <a:pt x="294923" y="2098795"/>
                    <a:pt x="295413" y="2099408"/>
                    <a:pt x="296026" y="2099776"/>
                  </a:cubicBezTo>
                  <a:cubicBezTo>
                    <a:pt x="296639" y="2100144"/>
                    <a:pt x="297498" y="2100266"/>
                    <a:pt x="298601" y="2100144"/>
                  </a:cubicBezTo>
                  <a:cubicBezTo>
                    <a:pt x="298601" y="2100144"/>
                    <a:pt x="298847" y="2100144"/>
                    <a:pt x="298969" y="2100144"/>
                  </a:cubicBezTo>
                  <a:cubicBezTo>
                    <a:pt x="298969" y="2100144"/>
                    <a:pt x="299215" y="2100144"/>
                    <a:pt x="299337" y="2100144"/>
                  </a:cubicBezTo>
                  <a:cubicBezTo>
                    <a:pt x="299460" y="2100144"/>
                    <a:pt x="299583" y="2100144"/>
                    <a:pt x="299705" y="2100144"/>
                  </a:cubicBezTo>
                  <a:cubicBezTo>
                    <a:pt x="299828" y="2100144"/>
                    <a:pt x="299950" y="2100144"/>
                    <a:pt x="300073" y="2100144"/>
                  </a:cubicBezTo>
                  <a:cubicBezTo>
                    <a:pt x="301422" y="2099776"/>
                    <a:pt x="302894" y="2099040"/>
                    <a:pt x="304488" y="2098059"/>
                  </a:cubicBezTo>
                  <a:cubicBezTo>
                    <a:pt x="305959" y="2097078"/>
                    <a:pt x="307553" y="2095974"/>
                    <a:pt x="309025" y="2094625"/>
                  </a:cubicBezTo>
                  <a:cubicBezTo>
                    <a:pt x="310497" y="2093276"/>
                    <a:pt x="311968" y="2091805"/>
                    <a:pt x="313194" y="2090333"/>
                  </a:cubicBezTo>
                  <a:cubicBezTo>
                    <a:pt x="314543" y="2088739"/>
                    <a:pt x="315647" y="2087145"/>
                    <a:pt x="316505" y="2085551"/>
                  </a:cubicBezTo>
                  <a:cubicBezTo>
                    <a:pt x="317364" y="2084079"/>
                    <a:pt x="317854" y="2082730"/>
                    <a:pt x="318222" y="2081627"/>
                  </a:cubicBezTo>
                  <a:cubicBezTo>
                    <a:pt x="318590" y="2080523"/>
                    <a:pt x="318590" y="2079419"/>
                    <a:pt x="318467" y="2078683"/>
                  </a:cubicBezTo>
                  <a:cubicBezTo>
                    <a:pt x="318345" y="2077825"/>
                    <a:pt x="317854" y="2077335"/>
                    <a:pt x="317241" y="2076844"/>
                  </a:cubicBezTo>
                  <a:cubicBezTo>
                    <a:pt x="316628" y="2076476"/>
                    <a:pt x="315770" y="2076354"/>
                    <a:pt x="314666" y="2076476"/>
                  </a:cubicBezTo>
                  <a:moveTo>
                    <a:pt x="3868576" y="1717173"/>
                  </a:moveTo>
                  <a:cubicBezTo>
                    <a:pt x="3865878" y="1717419"/>
                    <a:pt x="3863180" y="1718154"/>
                    <a:pt x="3860605" y="1719135"/>
                  </a:cubicBezTo>
                  <a:cubicBezTo>
                    <a:pt x="3857907" y="1720116"/>
                    <a:pt x="3855332" y="1721465"/>
                    <a:pt x="3853002" y="1722937"/>
                  </a:cubicBezTo>
                  <a:cubicBezTo>
                    <a:pt x="3850549" y="1724531"/>
                    <a:pt x="3848342" y="1726248"/>
                    <a:pt x="3846380" y="1728210"/>
                  </a:cubicBezTo>
                  <a:cubicBezTo>
                    <a:pt x="3844418" y="1730172"/>
                    <a:pt x="3842701" y="1732379"/>
                    <a:pt x="3841475" y="1734587"/>
                  </a:cubicBezTo>
                  <a:cubicBezTo>
                    <a:pt x="3840003" y="1737162"/>
                    <a:pt x="3839267" y="1739614"/>
                    <a:pt x="3839022" y="1741944"/>
                  </a:cubicBezTo>
                  <a:cubicBezTo>
                    <a:pt x="3838777" y="1744274"/>
                    <a:pt x="3839145" y="1746359"/>
                    <a:pt x="3840126" y="1748076"/>
                  </a:cubicBezTo>
                  <a:cubicBezTo>
                    <a:pt x="3840984" y="1749915"/>
                    <a:pt x="3842456" y="1751387"/>
                    <a:pt x="3844418" y="1752368"/>
                  </a:cubicBezTo>
                  <a:cubicBezTo>
                    <a:pt x="3846380" y="1753472"/>
                    <a:pt x="3848710" y="1754085"/>
                    <a:pt x="3851530" y="1754330"/>
                  </a:cubicBezTo>
                  <a:cubicBezTo>
                    <a:pt x="3851898" y="1754330"/>
                    <a:pt x="3852144" y="1754330"/>
                    <a:pt x="3852511" y="1754330"/>
                  </a:cubicBezTo>
                  <a:cubicBezTo>
                    <a:pt x="3852879" y="1754330"/>
                    <a:pt x="3853124" y="1754330"/>
                    <a:pt x="3853492" y="1754330"/>
                  </a:cubicBezTo>
                  <a:cubicBezTo>
                    <a:pt x="3853860" y="1754330"/>
                    <a:pt x="3854105" y="1754330"/>
                    <a:pt x="3854473" y="1754330"/>
                  </a:cubicBezTo>
                  <a:cubicBezTo>
                    <a:pt x="3854841" y="1754330"/>
                    <a:pt x="3855087" y="1754330"/>
                    <a:pt x="3855454" y="1754330"/>
                  </a:cubicBezTo>
                  <a:cubicBezTo>
                    <a:pt x="3858152" y="1754085"/>
                    <a:pt x="3860850" y="1753349"/>
                    <a:pt x="3863425" y="1752368"/>
                  </a:cubicBezTo>
                  <a:cubicBezTo>
                    <a:pt x="3866000" y="1751387"/>
                    <a:pt x="3868698" y="1750038"/>
                    <a:pt x="3871151" y="1748444"/>
                  </a:cubicBezTo>
                  <a:cubicBezTo>
                    <a:pt x="3873604" y="1746850"/>
                    <a:pt x="3875811" y="1745010"/>
                    <a:pt x="3877773" y="1743048"/>
                  </a:cubicBezTo>
                  <a:cubicBezTo>
                    <a:pt x="3879735" y="1741086"/>
                    <a:pt x="3881452" y="1738879"/>
                    <a:pt x="3882678" y="1736549"/>
                  </a:cubicBezTo>
                  <a:cubicBezTo>
                    <a:pt x="3884150" y="1733973"/>
                    <a:pt x="3885008" y="1731521"/>
                    <a:pt x="3885130" y="1729191"/>
                  </a:cubicBezTo>
                  <a:cubicBezTo>
                    <a:pt x="3885376" y="1726861"/>
                    <a:pt x="3885008" y="1724776"/>
                    <a:pt x="3884027" y="1723059"/>
                  </a:cubicBezTo>
                  <a:cubicBezTo>
                    <a:pt x="3883046" y="1721343"/>
                    <a:pt x="3881574" y="1719871"/>
                    <a:pt x="3879612" y="1718768"/>
                  </a:cubicBezTo>
                  <a:cubicBezTo>
                    <a:pt x="3877650" y="1717664"/>
                    <a:pt x="3875197" y="1717051"/>
                    <a:pt x="3872377" y="1716928"/>
                  </a:cubicBezTo>
                  <a:cubicBezTo>
                    <a:pt x="3872009" y="1716928"/>
                    <a:pt x="3871764" y="1716928"/>
                    <a:pt x="3871396" y="1716928"/>
                  </a:cubicBezTo>
                  <a:cubicBezTo>
                    <a:pt x="3871028" y="1716928"/>
                    <a:pt x="3870783" y="1716928"/>
                    <a:pt x="3870415" y="1716928"/>
                  </a:cubicBezTo>
                  <a:cubicBezTo>
                    <a:pt x="3870047" y="1716928"/>
                    <a:pt x="3869802" y="1716928"/>
                    <a:pt x="3869434" y="1716928"/>
                  </a:cubicBezTo>
                  <a:cubicBezTo>
                    <a:pt x="3869066" y="1716928"/>
                    <a:pt x="3868821" y="1716928"/>
                    <a:pt x="3868453" y="1716928"/>
                  </a:cubicBezTo>
                  <a:moveTo>
                    <a:pt x="288791" y="2123320"/>
                  </a:moveTo>
                  <a:cubicBezTo>
                    <a:pt x="288791" y="2123320"/>
                    <a:pt x="288546" y="2123320"/>
                    <a:pt x="288423" y="2123320"/>
                  </a:cubicBezTo>
                  <a:cubicBezTo>
                    <a:pt x="288301" y="2123320"/>
                    <a:pt x="288178" y="2123320"/>
                    <a:pt x="288055" y="2123320"/>
                  </a:cubicBezTo>
                  <a:cubicBezTo>
                    <a:pt x="287933" y="2123320"/>
                    <a:pt x="287810" y="2123320"/>
                    <a:pt x="287565" y="2123320"/>
                  </a:cubicBezTo>
                  <a:cubicBezTo>
                    <a:pt x="287442" y="2123320"/>
                    <a:pt x="287320" y="2123320"/>
                    <a:pt x="287074" y="2123443"/>
                  </a:cubicBezTo>
                  <a:cubicBezTo>
                    <a:pt x="285725" y="2123934"/>
                    <a:pt x="284131" y="2124669"/>
                    <a:pt x="282660" y="2125650"/>
                  </a:cubicBezTo>
                  <a:cubicBezTo>
                    <a:pt x="281188" y="2126631"/>
                    <a:pt x="279594" y="2127858"/>
                    <a:pt x="278122" y="2129207"/>
                  </a:cubicBezTo>
                  <a:cubicBezTo>
                    <a:pt x="276651" y="2130556"/>
                    <a:pt x="275179" y="2132027"/>
                    <a:pt x="273953" y="2133621"/>
                  </a:cubicBezTo>
                  <a:cubicBezTo>
                    <a:pt x="272727" y="2135215"/>
                    <a:pt x="271623" y="2136810"/>
                    <a:pt x="270642" y="2138404"/>
                  </a:cubicBezTo>
                  <a:cubicBezTo>
                    <a:pt x="269906" y="2139875"/>
                    <a:pt x="269416" y="2141102"/>
                    <a:pt x="269048" y="2142328"/>
                  </a:cubicBezTo>
                  <a:cubicBezTo>
                    <a:pt x="268803" y="2143432"/>
                    <a:pt x="268680" y="2144413"/>
                    <a:pt x="268925" y="2145271"/>
                  </a:cubicBezTo>
                  <a:cubicBezTo>
                    <a:pt x="269171" y="2146129"/>
                    <a:pt x="269538" y="2146620"/>
                    <a:pt x="270152" y="2146988"/>
                  </a:cubicBezTo>
                  <a:cubicBezTo>
                    <a:pt x="270765" y="2147356"/>
                    <a:pt x="271623" y="2147478"/>
                    <a:pt x="272604" y="2147356"/>
                  </a:cubicBezTo>
                  <a:cubicBezTo>
                    <a:pt x="272727" y="2147356"/>
                    <a:pt x="272849" y="2147356"/>
                    <a:pt x="272972" y="2147356"/>
                  </a:cubicBezTo>
                  <a:cubicBezTo>
                    <a:pt x="273095" y="2147356"/>
                    <a:pt x="273217" y="2147356"/>
                    <a:pt x="273463" y="2147356"/>
                  </a:cubicBezTo>
                  <a:cubicBezTo>
                    <a:pt x="273585" y="2147356"/>
                    <a:pt x="273830" y="2147356"/>
                    <a:pt x="273953" y="2147356"/>
                  </a:cubicBezTo>
                  <a:cubicBezTo>
                    <a:pt x="274076" y="2147356"/>
                    <a:pt x="274321" y="2147356"/>
                    <a:pt x="274444" y="2147233"/>
                  </a:cubicBezTo>
                  <a:cubicBezTo>
                    <a:pt x="275793" y="2146743"/>
                    <a:pt x="277387" y="2146007"/>
                    <a:pt x="278858" y="2145149"/>
                  </a:cubicBezTo>
                  <a:cubicBezTo>
                    <a:pt x="280330" y="2144168"/>
                    <a:pt x="281924" y="2142941"/>
                    <a:pt x="283396" y="2141592"/>
                  </a:cubicBezTo>
                  <a:cubicBezTo>
                    <a:pt x="284867" y="2140243"/>
                    <a:pt x="286339" y="2138772"/>
                    <a:pt x="287565" y="2137178"/>
                  </a:cubicBezTo>
                  <a:cubicBezTo>
                    <a:pt x="288791" y="2135583"/>
                    <a:pt x="290017" y="2133989"/>
                    <a:pt x="290876" y="2132395"/>
                  </a:cubicBezTo>
                  <a:cubicBezTo>
                    <a:pt x="291612" y="2130924"/>
                    <a:pt x="292102" y="2129697"/>
                    <a:pt x="292470" y="2128471"/>
                  </a:cubicBezTo>
                  <a:cubicBezTo>
                    <a:pt x="292715" y="2127367"/>
                    <a:pt x="292715" y="2126386"/>
                    <a:pt x="292470" y="2125528"/>
                  </a:cubicBezTo>
                  <a:cubicBezTo>
                    <a:pt x="292225" y="2124792"/>
                    <a:pt x="291857" y="2124179"/>
                    <a:pt x="291244" y="2123811"/>
                  </a:cubicBezTo>
                  <a:cubicBezTo>
                    <a:pt x="290631" y="2123443"/>
                    <a:pt x="289772" y="2123320"/>
                    <a:pt x="288669" y="2123443"/>
                  </a:cubicBezTo>
                  <a:moveTo>
                    <a:pt x="3825288" y="1791977"/>
                  </a:moveTo>
                  <a:cubicBezTo>
                    <a:pt x="3822712" y="1792222"/>
                    <a:pt x="3820137" y="1792835"/>
                    <a:pt x="3817562" y="1793816"/>
                  </a:cubicBezTo>
                  <a:cubicBezTo>
                    <a:pt x="3814987" y="1794797"/>
                    <a:pt x="3812412" y="1796024"/>
                    <a:pt x="3810082" y="1797495"/>
                  </a:cubicBezTo>
                  <a:cubicBezTo>
                    <a:pt x="3807752" y="1798967"/>
                    <a:pt x="3805422" y="1800684"/>
                    <a:pt x="3803460" y="1802646"/>
                  </a:cubicBezTo>
                  <a:cubicBezTo>
                    <a:pt x="3801498" y="1804608"/>
                    <a:pt x="3799781" y="1806693"/>
                    <a:pt x="3798432" y="1808900"/>
                  </a:cubicBezTo>
                  <a:cubicBezTo>
                    <a:pt x="3796838" y="1811475"/>
                    <a:pt x="3795979" y="1814050"/>
                    <a:pt x="3795611" y="1816380"/>
                  </a:cubicBezTo>
                  <a:cubicBezTo>
                    <a:pt x="3795244" y="1818710"/>
                    <a:pt x="3795611" y="1820918"/>
                    <a:pt x="3796347" y="1822757"/>
                  </a:cubicBezTo>
                  <a:cubicBezTo>
                    <a:pt x="3797206" y="1824596"/>
                    <a:pt x="3798554" y="1826190"/>
                    <a:pt x="3800394" y="1827417"/>
                  </a:cubicBezTo>
                  <a:cubicBezTo>
                    <a:pt x="3802233" y="1828643"/>
                    <a:pt x="3804563" y="1829379"/>
                    <a:pt x="3807384" y="1829624"/>
                  </a:cubicBezTo>
                  <a:cubicBezTo>
                    <a:pt x="3807752" y="1829624"/>
                    <a:pt x="3808119" y="1829624"/>
                    <a:pt x="3808487" y="1829624"/>
                  </a:cubicBezTo>
                  <a:cubicBezTo>
                    <a:pt x="3808856" y="1829624"/>
                    <a:pt x="3809223" y="1829624"/>
                    <a:pt x="3809591" y="1829624"/>
                  </a:cubicBezTo>
                  <a:cubicBezTo>
                    <a:pt x="3809959" y="1829624"/>
                    <a:pt x="3810327" y="1829624"/>
                    <a:pt x="3810695" y="1829624"/>
                  </a:cubicBezTo>
                  <a:cubicBezTo>
                    <a:pt x="3811063" y="1829624"/>
                    <a:pt x="3811431" y="1829624"/>
                    <a:pt x="3811799" y="1829624"/>
                  </a:cubicBezTo>
                  <a:cubicBezTo>
                    <a:pt x="3814374" y="1829379"/>
                    <a:pt x="3817071" y="1828766"/>
                    <a:pt x="3819647" y="1827785"/>
                  </a:cubicBezTo>
                  <a:cubicBezTo>
                    <a:pt x="3822222" y="1826804"/>
                    <a:pt x="3824797" y="1825577"/>
                    <a:pt x="3827250" y="1824106"/>
                  </a:cubicBezTo>
                  <a:cubicBezTo>
                    <a:pt x="3829702" y="1822634"/>
                    <a:pt x="3831909" y="1820795"/>
                    <a:pt x="3833872" y="1818955"/>
                  </a:cubicBezTo>
                  <a:cubicBezTo>
                    <a:pt x="3835834" y="1816993"/>
                    <a:pt x="3837551" y="1814909"/>
                    <a:pt x="3839022" y="1812579"/>
                  </a:cubicBezTo>
                  <a:cubicBezTo>
                    <a:pt x="3840494" y="1810004"/>
                    <a:pt x="3841475" y="1807428"/>
                    <a:pt x="3841720" y="1805098"/>
                  </a:cubicBezTo>
                  <a:cubicBezTo>
                    <a:pt x="3841965" y="1802768"/>
                    <a:pt x="3841720" y="1800561"/>
                    <a:pt x="3840862" y="1798722"/>
                  </a:cubicBezTo>
                  <a:cubicBezTo>
                    <a:pt x="3840003" y="1796882"/>
                    <a:pt x="3838654" y="1795288"/>
                    <a:pt x="3836815" y="1794184"/>
                  </a:cubicBezTo>
                  <a:cubicBezTo>
                    <a:pt x="3834975" y="1793081"/>
                    <a:pt x="3832645" y="1792222"/>
                    <a:pt x="3829825" y="1791977"/>
                  </a:cubicBezTo>
                  <a:cubicBezTo>
                    <a:pt x="3829457" y="1791977"/>
                    <a:pt x="3829089" y="1791977"/>
                    <a:pt x="3828721" y="1791977"/>
                  </a:cubicBezTo>
                  <a:cubicBezTo>
                    <a:pt x="3828354" y="1791977"/>
                    <a:pt x="3827986" y="1791977"/>
                    <a:pt x="3827618" y="1791977"/>
                  </a:cubicBezTo>
                  <a:cubicBezTo>
                    <a:pt x="3827250" y="1791977"/>
                    <a:pt x="3826882" y="1791977"/>
                    <a:pt x="3826391" y="1791977"/>
                  </a:cubicBezTo>
                  <a:cubicBezTo>
                    <a:pt x="3826024" y="1791977"/>
                    <a:pt x="3825656" y="1791977"/>
                    <a:pt x="3825165" y="1791977"/>
                  </a:cubicBezTo>
                  <a:moveTo>
                    <a:pt x="264020" y="2170042"/>
                  </a:moveTo>
                  <a:cubicBezTo>
                    <a:pt x="264020" y="2170042"/>
                    <a:pt x="263652" y="2170042"/>
                    <a:pt x="263530" y="2170042"/>
                  </a:cubicBezTo>
                  <a:cubicBezTo>
                    <a:pt x="263407" y="2170042"/>
                    <a:pt x="263162" y="2170042"/>
                    <a:pt x="263039" y="2170042"/>
                  </a:cubicBezTo>
                  <a:cubicBezTo>
                    <a:pt x="262916" y="2170042"/>
                    <a:pt x="262671" y="2170042"/>
                    <a:pt x="262549" y="2170165"/>
                  </a:cubicBezTo>
                  <a:cubicBezTo>
                    <a:pt x="262303" y="2170165"/>
                    <a:pt x="262181" y="2170165"/>
                    <a:pt x="261935" y="2170287"/>
                  </a:cubicBezTo>
                  <a:cubicBezTo>
                    <a:pt x="260464" y="2170778"/>
                    <a:pt x="258992" y="2171514"/>
                    <a:pt x="257398" y="2172617"/>
                  </a:cubicBezTo>
                  <a:cubicBezTo>
                    <a:pt x="255804" y="2173721"/>
                    <a:pt x="254332" y="2174825"/>
                    <a:pt x="252861" y="2176296"/>
                  </a:cubicBezTo>
                  <a:cubicBezTo>
                    <a:pt x="251389" y="2177645"/>
                    <a:pt x="249918" y="2179239"/>
                    <a:pt x="248692" y="2180711"/>
                  </a:cubicBezTo>
                  <a:cubicBezTo>
                    <a:pt x="247465" y="2182305"/>
                    <a:pt x="246362" y="2183899"/>
                    <a:pt x="245503" y="2185493"/>
                  </a:cubicBezTo>
                  <a:cubicBezTo>
                    <a:pt x="244767" y="2186965"/>
                    <a:pt x="244277" y="2188191"/>
                    <a:pt x="244032" y="2189295"/>
                  </a:cubicBezTo>
                  <a:cubicBezTo>
                    <a:pt x="243786" y="2190398"/>
                    <a:pt x="243786" y="2191380"/>
                    <a:pt x="244032" y="2192115"/>
                  </a:cubicBezTo>
                  <a:cubicBezTo>
                    <a:pt x="244277" y="2192851"/>
                    <a:pt x="244645" y="2193464"/>
                    <a:pt x="245258" y="2193832"/>
                  </a:cubicBezTo>
                  <a:cubicBezTo>
                    <a:pt x="245871" y="2194200"/>
                    <a:pt x="246729" y="2194323"/>
                    <a:pt x="247711" y="2194200"/>
                  </a:cubicBezTo>
                  <a:cubicBezTo>
                    <a:pt x="247833" y="2194200"/>
                    <a:pt x="248078" y="2194200"/>
                    <a:pt x="248201" y="2194200"/>
                  </a:cubicBezTo>
                  <a:cubicBezTo>
                    <a:pt x="248324" y="2194200"/>
                    <a:pt x="248569" y="2194200"/>
                    <a:pt x="248692" y="2194200"/>
                  </a:cubicBezTo>
                  <a:cubicBezTo>
                    <a:pt x="248814" y="2194200"/>
                    <a:pt x="249059" y="2194200"/>
                    <a:pt x="249182" y="2194077"/>
                  </a:cubicBezTo>
                  <a:cubicBezTo>
                    <a:pt x="249305" y="2193955"/>
                    <a:pt x="249550" y="2194077"/>
                    <a:pt x="249673" y="2193955"/>
                  </a:cubicBezTo>
                  <a:cubicBezTo>
                    <a:pt x="251144" y="2193464"/>
                    <a:pt x="252616" y="2192728"/>
                    <a:pt x="254210" y="2191625"/>
                  </a:cubicBezTo>
                  <a:cubicBezTo>
                    <a:pt x="255804" y="2190521"/>
                    <a:pt x="257276" y="2189418"/>
                    <a:pt x="258870" y="2187946"/>
                  </a:cubicBezTo>
                  <a:cubicBezTo>
                    <a:pt x="260341" y="2186597"/>
                    <a:pt x="261813" y="2185003"/>
                    <a:pt x="263039" y="2183409"/>
                  </a:cubicBezTo>
                  <a:cubicBezTo>
                    <a:pt x="264265" y="2181815"/>
                    <a:pt x="265369" y="2180220"/>
                    <a:pt x="266227" y="2178503"/>
                  </a:cubicBezTo>
                  <a:cubicBezTo>
                    <a:pt x="266963" y="2177032"/>
                    <a:pt x="267454" y="2175806"/>
                    <a:pt x="267699" y="2174702"/>
                  </a:cubicBezTo>
                  <a:cubicBezTo>
                    <a:pt x="267944" y="2173598"/>
                    <a:pt x="267944" y="2172617"/>
                    <a:pt x="267699" y="2171882"/>
                  </a:cubicBezTo>
                  <a:cubicBezTo>
                    <a:pt x="267454" y="2171146"/>
                    <a:pt x="267086" y="2170533"/>
                    <a:pt x="266473" y="2170165"/>
                  </a:cubicBezTo>
                  <a:cubicBezTo>
                    <a:pt x="265860" y="2169797"/>
                    <a:pt x="265001" y="2169674"/>
                    <a:pt x="264020" y="2169797"/>
                  </a:cubicBezTo>
                  <a:moveTo>
                    <a:pt x="3779056" y="1867271"/>
                  </a:moveTo>
                  <a:cubicBezTo>
                    <a:pt x="3776604" y="1867517"/>
                    <a:pt x="3774029" y="1868130"/>
                    <a:pt x="3771453" y="1868988"/>
                  </a:cubicBezTo>
                  <a:cubicBezTo>
                    <a:pt x="3768878" y="1869846"/>
                    <a:pt x="3766426" y="1871073"/>
                    <a:pt x="3764096" y="1872544"/>
                  </a:cubicBezTo>
                  <a:cubicBezTo>
                    <a:pt x="3761766" y="1874016"/>
                    <a:pt x="3759558" y="1875733"/>
                    <a:pt x="3757474" y="1877572"/>
                  </a:cubicBezTo>
                  <a:cubicBezTo>
                    <a:pt x="3755512" y="1879411"/>
                    <a:pt x="3753795" y="1881496"/>
                    <a:pt x="3752323" y="1883826"/>
                  </a:cubicBezTo>
                  <a:cubicBezTo>
                    <a:pt x="3750729" y="1886401"/>
                    <a:pt x="3749626" y="1888977"/>
                    <a:pt x="3749258" y="1891306"/>
                  </a:cubicBezTo>
                  <a:cubicBezTo>
                    <a:pt x="3748890" y="1893636"/>
                    <a:pt x="3749013" y="1895966"/>
                    <a:pt x="3749748" y="1897806"/>
                  </a:cubicBezTo>
                  <a:cubicBezTo>
                    <a:pt x="3750484" y="1899768"/>
                    <a:pt x="3751710" y="1901362"/>
                    <a:pt x="3753550" y="1902711"/>
                  </a:cubicBezTo>
                  <a:cubicBezTo>
                    <a:pt x="3755266" y="1903937"/>
                    <a:pt x="3757596" y="1904796"/>
                    <a:pt x="3760294" y="1905164"/>
                  </a:cubicBezTo>
                  <a:cubicBezTo>
                    <a:pt x="3760662" y="1905164"/>
                    <a:pt x="3761153" y="1905164"/>
                    <a:pt x="3761521" y="1905164"/>
                  </a:cubicBezTo>
                  <a:cubicBezTo>
                    <a:pt x="3761888" y="1905164"/>
                    <a:pt x="3762379" y="1905164"/>
                    <a:pt x="3762870" y="1905164"/>
                  </a:cubicBezTo>
                  <a:cubicBezTo>
                    <a:pt x="3763360" y="1905164"/>
                    <a:pt x="3763728" y="1905164"/>
                    <a:pt x="3764218" y="1905164"/>
                  </a:cubicBezTo>
                  <a:cubicBezTo>
                    <a:pt x="3764709" y="1905164"/>
                    <a:pt x="3765077" y="1905164"/>
                    <a:pt x="3765567" y="1905164"/>
                  </a:cubicBezTo>
                  <a:cubicBezTo>
                    <a:pt x="3768020" y="1904918"/>
                    <a:pt x="3770595" y="1904305"/>
                    <a:pt x="3773170" y="1903447"/>
                  </a:cubicBezTo>
                  <a:cubicBezTo>
                    <a:pt x="3775746" y="1902588"/>
                    <a:pt x="3778198" y="1901362"/>
                    <a:pt x="3780528" y="1899891"/>
                  </a:cubicBezTo>
                  <a:cubicBezTo>
                    <a:pt x="3782858" y="1898419"/>
                    <a:pt x="3785066" y="1896702"/>
                    <a:pt x="3787150" y="1894863"/>
                  </a:cubicBezTo>
                  <a:cubicBezTo>
                    <a:pt x="3789112" y="1893023"/>
                    <a:pt x="3790829" y="1890939"/>
                    <a:pt x="3792301" y="1888731"/>
                  </a:cubicBezTo>
                  <a:cubicBezTo>
                    <a:pt x="3794017" y="1886033"/>
                    <a:pt x="3794998" y="1883458"/>
                    <a:pt x="3795489" y="1881128"/>
                  </a:cubicBezTo>
                  <a:cubicBezTo>
                    <a:pt x="3795857" y="1878676"/>
                    <a:pt x="3795734" y="1876468"/>
                    <a:pt x="3794998" y="1874506"/>
                  </a:cubicBezTo>
                  <a:cubicBezTo>
                    <a:pt x="3794263" y="1872544"/>
                    <a:pt x="3792914" y="1870950"/>
                    <a:pt x="3791197" y="1869601"/>
                  </a:cubicBezTo>
                  <a:cubicBezTo>
                    <a:pt x="3789357" y="1868375"/>
                    <a:pt x="3787027" y="1867517"/>
                    <a:pt x="3784330" y="1867148"/>
                  </a:cubicBezTo>
                  <a:cubicBezTo>
                    <a:pt x="3783962" y="1867148"/>
                    <a:pt x="3783471" y="1867148"/>
                    <a:pt x="3783103" y="1867148"/>
                  </a:cubicBezTo>
                  <a:cubicBezTo>
                    <a:pt x="3782736" y="1867148"/>
                    <a:pt x="3782245" y="1867148"/>
                    <a:pt x="3781877" y="1867148"/>
                  </a:cubicBezTo>
                  <a:cubicBezTo>
                    <a:pt x="3781386" y="1867148"/>
                    <a:pt x="3781019" y="1867148"/>
                    <a:pt x="3780528" y="1867148"/>
                  </a:cubicBezTo>
                  <a:cubicBezTo>
                    <a:pt x="3780038" y="1867148"/>
                    <a:pt x="3779670" y="1867148"/>
                    <a:pt x="3779179" y="1867148"/>
                  </a:cubicBezTo>
                  <a:moveTo>
                    <a:pt x="240230" y="2217009"/>
                  </a:moveTo>
                  <a:cubicBezTo>
                    <a:pt x="240230" y="2217009"/>
                    <a:pt x="239862" y="2217009"/>
                    <a:pt x="239740" y="2217009"/>
                  </a:cubicBezTo>
                  <a:cubicBezTo>
                    <a:pt x="239494" y="2217009"/>
                    <a:pt x="239372" y="2217009"/>
                    <a:pt x="239126" y="2217009"/>
                  </a:cubicBezTo>
                  <a:cubicBezTo>
                    <a:pt x="238881" y="2217009"/>
                    <a:pt x="238759" y="2217009"/>
                    <a:pt x="238513" y="2217132"/>
                  </a:cubicBezTo>
                  <a:cubicBezTo>
                    <a:pt x="238268" y="2217132"/>
                    <a:pt x="238145" y="2217254"/>
                    <a:pt x="237900" y="2217377"/>
                  </a:cubicBezTo>
                  <a:cubicBezTo>
                    <a:pt x="236429" y="2217867"/>
                    <a:pt x="234834" y="2218726"/>
                    <a:pt x="233363" y="2219830"/>
                  </a:cubicBezTo>
                  <a:cubicBezTo>
                    <a:pt x="231891" y="2220933"/>
                    <a:pt x="230175" y="2222160"/>
                    <a:pt x="228703" y="2223508"/>
                  </a:cubicBezTo>
                  <a:cubicBezTo>
                    <a:pt x="227231" y="2224857"/>
                    <a:pt x="225760" y="2226451"/>
                    <a:pt x="224534" y="2228046"/>
                  </a:cubicBezTo>
                  <a:cubicBezTo>
                    <a:pt x="223307" y="2229640"/>
                    <a:pt x="222204" y="2231234"/>
                    <a:pt x="221468" y="2232951"/>
                  </a:cubicBezTo>
                  <a:cubicBezTo>
                    <a:pt x="220732" y="2234300"/>
                    <a:pt x="220364" y="2235526"/>
                    <a:pt x="220119" y="2236630"/>
                  </a:cubicBezTo>
                  <a:cubicBezTo>
                    <a:pt x="219874" y="2237733"/>
                    <a:pt x="219874" y="2238714"/>
                    <a:pt x="220119" y="2239450"/>
                  </a:cubicBezTo>
                  <a:cubicBezTo>
                    <a:pt x="220364" y="2240186"/>
                    <a:pt x="220732" y="2240799"/>
                    <a:pt x="221345" y="2241167"/>
                  </a:cubicBezTo>
                  <a:cubicBezTo>
                    <a:pt x="221958" y="2241535"/>
                    <a:pt x="222817" y="2241657"/>
                    <a:pt x="223798" y="2241535"/>
                  </a:cubicBezTo>
                  <a:cubicBezTo>
                    <a:pt x="223920" y="2241535"/>
                    <a:pt x="224166" y="2241535"/>
                    <a:pt x="224411" y="2241535"/>
                  </a:cubicBezTo>
                  <a:cubicBezTo>
                    <a:pt x="224656" y="2241535"/>
                    <a:pt x="224779" y="2241535"/>
                    <a:pt x="225024" y="2241412"/>
                  </a:cubicBezTo>
                  <a:cubicBezTo>
                    <a:pt x="225269" y="2241412"/>
                    <a:pt x="225392" y="2241412"/>
                    <a:pt x="225637" y="2241290"/>
                  </a:cubicBezTo>
                  <a:cubicBezTo>
                    <a:pt x="225883" y="2241290"/>
                    <a:pt x="226128" y="2241167"/>
                    <a:pt x="226373" y="2241044"/>
                  </a:cubicBezTo>
                  <a:cubicBezTo>
                    <a:pt x="227845" y="2240554"/>
                    <a:pt x="229316" y="2239695"/>
                    <a:pt x="230910" y="2238592"/>
                  </a:cubicBezTo>
                  <a:cubicBezTo>
                    <a:pt x="232504" y="2237488"/>
                    <a:pt x="233976" y="2236262"/>
                    <a:pt x="235570" y="2234913"/>
                  </a:cubicBezTo>
                  <a:cubicBezTo>
                    <a:pt x="237042" y="2233564"/>
                    <a:pt x="238513" y="2231970"/>
                    <a:pt x="239740" y="2230376"/>
                  </a:cubicBezTo>
                  <a:cubicBezTo>
                    <a:pt x="240966" y="2228781"/>
                    <a:pt x="242070" y="2227065"/>
                    <a:pt x="242805" y="2225470"/>
                  </a:cubicBezTo>
                  <a:cubicBezTo>
                    <a:pt x="243541" y="2224121"/>
                    <a:pt x="243909" y="2222895"/>
                    <a:pt x="244154" y="2221792"/>
                  </a:cubicBezTo>
                  <a:cubicBezTo>
                    <a:pt x="244400" y="2220688"/>
                    <a:pt x="244400" y="2219830"/>
                    <a:pt x="244154" y="2219094"/>
                  </a:cubicBezTo>
                  <a:cubicBezTo>
                    <a:pt x="243909" y="2218358"/>
                    <a:pt x="243541" y="2217745"/>
                    <a:pt x="242928" y="2217500"/>
                  </a:cubicBezTo>
                  <a:cubicBezTo>
                    <a:pt x="242315" y="2217132"/>
                    <a:pt x="241456" y="2217009"/>
                    <a:pt x="240475" y="2217132"/>
                  </a:cubicBezTo>
                  <a:moveTo>
                    <a:pt x="3730005" y="1943056"/>
                  </a:moveTo>
                  <a:cubicBezTo>
                    <a:pt x="3727552" y="1943301"/>
                    <a:pt x="3725100" y="1943792"/>
                    <a:pt x="3722525" y="1944650"/>
                  </a:cubicBezTo>
                  <a:cubicBezTo>
                    <a:pt x="3720072" y="1945508"/>
                    <a:pt x="3717620" y="1946612"/>
                    <a:pt x="3715290" y="1948084"/>
                  </a:cubicBezTo>
                  <a:cubicBezTo>
                    <a:pt x="3712960" y="1949433"/>
                    <a:pt x="3710752" y="1951149"/>
                    <a:pt x="3708790" y="1952989"/>
                  </a:cubicBezTo>
                  <a:cubicBezTo>
                    <a:pt x="3706828" y="1954828"/>
                    <a:pt x="3704989" y="1956790"/>
                    <a:pt x="3703517" y="1958998"/>
                  </a:cubicBezTo>
                  <a:cubicBezTo>
                    <a:pt x="3701800" y="1961573"/>
                    <a:pt x="3700574" y="1964271"/>
                    <a:pt x="3700083" y="1966601"/>
                  </a:cubicBezTo>
                  <a:cubicBezTo>
                    <a:pt x="3699593" y="1969053"/>
                    <a:pt x="3699593" y="1971383"/>
                    <a:pt x="3700206" y="1973345"/>
                  </a:cubicBezTo>
                  <a:cubicBezTo>
                    <a:pt x="3700819" y="1975307"/>
                    <a:pt x="3702045" y="1977147"/>
                    <a:pt x="3703640" y="1978496"/>
                  </a:cubicBezTo>
                  <a:cubicBezTo>
                    <a:pt x="3705357" y="1979845"/>
                    <a:pt x="3707564" y="1980826"/>
                    <a:pt x="3710262" y="1981316"/>
                  </a:cubicBezTo>
                  <a:cubicBezTo>
                    <a:pt x="3710752" y="1981316"/>
                    <a:pt x="3711243" y="1981439"/>
                    <a:pt x="3711733" y="1981561"/>
                  </a:cubicBezTo>
                  <a:cubicBezTo>
                    <a:pt x="3712224" y="1981561"/>
                    <a:pt x="3712714" y="1981561"/>
                    <a:pt x="3713205" y="1981561"/>
                  </a:cubicBezTo>
                  <a:cubicBezTo>
                    <a:pt x="3713695" y="1981561"/>
                    <a:pt x="3714186" y="1981561"/>
                    <a:pt x="3714676" y="1981561"/>
                  </a:cubicBezTo>
                  <a:cubicBezTo>
                    <a:pt x="3715167" y="1981561"/>
                    <a:pt x="3715657" y="1981561"/>
                    <a:pt x="3716148" y="1981561"/>
                  </a:cubicBezTo>
                  <a:cubicBezTo>
                    <a:pt x="3718600" y="1981316"/>
                    <a:pt x="3721053" y="1980826"/>
                    <a:pt x="3723506" y="1979967"/>
                  </a:cubicBezTo>
                  <a:cubicBezTo>
                    <a:pt x="3725958" y="1979109"/>
                    <a:pt x="3728411" y="1978005"/>
                    <a:pt x="3730741" y="1976656"/>
                  </a:cubicBezTo>
                  <a:cubicBezTo>
                    <a:pt x="3733071" y="1975307"/>
                    <a:pt x="3735278" y="1973591"/>
                    <a:pt x="3737240" y="1971751"/>
                  </a:cubicBezTo>
                  <a:cubicBezTo>
                    <a:pt x="3739202" y="1969912"/>
                    <a:pt x="3741041" y="1967950"/>
                    <a:pt x="3742513" y="1965742"/>
                  </a:cubicBezTo>
                  <a:cubicBezTo>
                    <a:pt x="3744230" y="1963044"/>
                    <a:pt x="3745456" y="1960469"/>
                    <a:pt x="3745947" y="1958017"/>
                  </a:cubicBezTo>
                  <a:cubicBezTo>
                    <a:pt x="3746437" y="1955564"/>
                    <a:pt x="3746437" y="1953234"/>
                    <a:pt x="3745701" y="1951272"/>
                  </a:cubicBezTo>
                  <a:cubicBezTo>
                    <a:pt x="3745088" y="1949187"/>
                    <a:pt x="3743862" y="1947470"/>
                    <a:pt x="3742145" y="1946122"/>
                  </a:cubicBezTo>
                  <a:cubicBezTo>
                    <a:pt x="3740428" y="1944773"/>
                    <a:pt x="3738221" y="1943792"/>
                    <a:pt x="3735523" y="1943301"/>
                  </a:cubicBezTo>
                  <a:cubicBezTo>
                    <a:pt x="3735033" y="1943301"/>
                    <a:pt x="3734542" y="1943179"/>
                    <a:pt x="3734174" y="1943179"/>
                  </a:cubicBezTo>
                  <a:cubicBezTo>
                    <a:pt x="3733684" y="1943179"/>
                    <a:pt x="3733193" y="1943179"/>
                    <a:pt x="3732703" y="1943179"/>
                  </a:cubicBezTo>
                  <a:cubicBezTo>
                    <a:pt x="3732212" y="1943179"/>
                    <a:pt x="3731722" y="1943179"/>
                    <a:pt x="3731231" y="1943179"/>
                  </a:cubicBezTo>
                  <a:cubicBezTo>
                    <a:pt x="3730741" y="1943179"/>
                    <a:pt x="3730250" y="1943179"/>
                    <a:pt x="3729760" y="1943179"/>
                  </a:cubicBezTo>
                  <a:moveTo>
                    <a:pt x="217544" y="2263976"/>
                  </a:moveTo>
                  <a:cubicBezTo>
                    <a:pt x="217544" y="2263976"/>
                    <a:pt x="217176" y="2263976"/>
                    <a:pt x="216931" y="2263976"/>
                  </a:cubicBezTo>
                  <a:cubicBezTo>
                    <a:pt x="216685" y="2263976"/>
                    <a:pt x="216440" y="2263976"/>
                    <a:pt x="216195" y="2264099"/>
                  </a:cubicBezTo>
                  <a:cubicBezTo>
                    <a:pt x="215950" y="2264221"/>
                    <a:pt x="215704" y="2264221"/>
                    <a:pt x="215459" y="2264344"/>
                  </a:cubicBezTo>
                  <a:cubicBezTo>
                    <a:pt x="215214" y="2264344"/>
                    <a:pt x="214969" y="2264466"/>
                    <a:pt x="214723" y="2264589"/>
                  </a:cubicBezTo>
                  <a:cubicBezTo>
                    <a:pt x="213252" y="2265202"/>
                    <a:pt x="211658" y="2266061"/>
                    <a:pt x="210063" y="2267164"/>
                  </a:cubicBezTo>
                  <a:cubicBezTo>
                    <a:pt x="208469" y="2268268"/>
                    <a:pt x="206875" y="2269617"/>
                    <a:pt x="205404" y="2270966"/>
                  </a:cubicBezTo>
                  <a:cubicBezTo>
                    <a:pt x="203932" y="2272437"/>
                    <a:pt x="202583" y="2274032"/>
                    <a:pt x="201357" y="2275626"/>
                  </a:cubicBezTo>
                  <a:cubicBezTo>
                    <a:pt x="200130" y="2277220"/>
                    <a:pt x="199149" y="2278937"/>
                    <a:pt x="198414" y="2280531"/>
                  </a:cubicBezTo>
                  <a:cubicBezTo>
                    <a:pt x="197800" y="2281880"/>
                    <a:pt x="197310" y="2283106"/>
                    <a:pt x="197187" y="2284210"/>
                  </a:cubicBezTo>
                  <a:cubicBezTo>
                    <a:pt x="197065" y="2285313"/>
                    <a:pt x="197065" y="2286172"/>
                    <a:pt x="197187" y="2286908"/>
                  </a:cubicBezTo>
                  <a:cubicBezTo>
                    <a:pt x="197433" y="2287643"/>
                    <a:pt x="197800" y="2288134"/>
                    <a:pt x="198414" y="2288502"/>
                  </a:cubicBezTo>
                  <a:cubicBezTo>
                    <a:pt x="199027" y="2288870"/>
                    <a:pt x="199885" y="2288992"/>
                    <a:pt x="200744" y="2288870"/>
                  </a:cubicBezTo>
                  <a:cubicBezTo>
                    <a:pt x="200989" y="2288870"/>
                    <a:pt x="201111" y="2288870"/>
                    <a:pt x="201357" y="2288870"/>
                  </a:cubicBezTo>
                  <a:cubicBezTo>
                    <a:pt x="201602" y="2288870"/>
                    <a:pt x="201725" y="2288870"/>
                    <a:pt x="201970" y="2288747"/>
                  </a:cubicBezTo>
                  <a:cubicBezTo>
                    <a:pt x="202215" y="2288747"/>
                    <a:pt x="202460" y="2288747"/>
                    <a:pt x="202706" y="2288502"/>
                  </a:cubicBezTo>
                  <a:cubicBezTo>
                    <a:pt x="202951" y="2288257"/>
                    <a:pt x="203196" y="2288379"/>
                    <a:pt x="203441" y="2288257"/>
                  </a:cubicBezTo>
                  <a:cubicBezTo>
                    <a:pt x="204913" y="2287643"/>
                    <a:pt x="206507" y="2286785"/>
                    <a:pt x="208101" y="2285681"/>
                  </a:cubicBezTo>
                  <a:cubicBezTo>
                    <a:pt x="209695" y="2284578"/>
                    <a:pt x="211290" y="2283229"/>
                    <a:pt x="212761" y="2281757"/>
                  </a:cubicBezTo>
                  <a:cubicBezTo>
                    <a:pt x="214233" y="2280286"/>
                    <a:pt x="215704" y="2278691"/>
                    <a:pt x="216808" y="2277097"/>
                  </a:cubicBezTo>
                  <a:cubicBezTo>
                    <a:pt x="218034" y="2275503"/>
                    <a:pt x="219015" y="2273786"/>
                    <a:pt x="219874" y="2272192"/>
                  </a:cubicBezTo>
                  <a:cubicBezTo>
                    <a:pt x="220487" y="2270843"/>
                    <a:pt x="220855" y="2269617"/>
                    <a:pt x="221100" y="2268636"/>
                  </a:cubicBezTo>
                  <a:cubicBezTo>
                    <a:pt x="221345" y="2267655"/>
                    <a:pt x="221223" y="2266674"/>
                    <a:pt x="221100" y="2265938"/>
                  </a:cubicBezTo>
                  <a:cubicBezTo>
                    <a:pt x="220855" y="2265202"/>
                    <a:pt x="220487" y="2264712"/>
                    <a:pt x="219874" y="2264344"/>
                  </a:cubicBezTo>
                  <a:cubicBezTo>
                    <a:pt x="219261" y="2263976"/>
                    <a:pt x="218525" y="2263853"/>
                    <a:pt x="217544" y="2263976"/>
                  </a:cubicBezTo>
                  <a:moveTo>
                    <a:pt x="3677888" y="2019086"/>
                  </a:moveTo>
                  <a:cubicBezTo>
                    <a:pt x="3675558" y="2019331"/>
                    <a:pt x="3673105" y="2019822"/>
                    <a:pt x="3670652" y="2020557"/>
                  </a:cubicBezTo>
                  <a:cubicBezTo>
                    <a:pt x="3668200" y="2021416"/>
                    <a:pt x="3665870" y="2022397"/>
                    <a:pt x="3663540" y="2023746"/>
                  </a:cubicBezTo>
                  <a:cubicBezTo>
                    <a:pt x="3661210" y="2025095"/>
                    <a:pt x="3659003" y="2026689"/>
                    <a:pt x="3657041" y="2028406"/>
                  </a:cubicBezTo>
                  <a:cubicBezTo>
                    <a:pt x="3655079" y="2030122"/>
                    <a:pt x="3653239" y="2032085"/>
                    <a:pt x="3651768" y="2034292"/>
                  </a:cubicBezTo>
                  <a:cubicBezTo>
                    <a:pt x="3649928" y="2036867"/>
                    <a:pt x="3648702" y="2039565"/>
                    <a:pt x="3648089" y="2042018"/>
                  </a:cubicBezTo>
                  <a:cubicBezTo>
                    <a:pt x="3647476" y="2044470"/>
                    <a:pt x="3647353" y="2046923"/>
                    <a:pt x="3647966" y="2049007"/>
                  </a:cubicBezTo>
                  <a:cubicBezTo>
                    <a:pt x="3648579" y="2051092"/>
                    <a:pt x="3649560" y="2052931"/>
                    <a:pt x="3651155" y="2054403"/>
                  </a:cubicBezTo>
                  <a:cubicBezTo>
                    <a:pt x="3652749" y="2055874"/>
                    <a:pt x="3654833" y="2056978"/>
                    <a:pt x="3657531" y="2057591"/>
                  </a:cubicBezTo>
                  <a:cubicBezTo>
                    <a:pt x="3658022" y="2057591"/>
                    <a:pt x="3658512" y="2057837"/>
                    <a:pt x="3659003" y="2057837"/>
                  </a:cubicBezTo>
                  <a:cubicBezTo>
                    <a:pt x="3659493" y="2057837"/>
                    <a:pt x="3660107" y="2057837"/>
                    <a:pt x="3660597" y="2057959"/>
                  </a:cubicBezTo>
                  <a:cubicBezTo>
                    <a:pt x="3661087" y="2057959"/>
                    <a:pt x="3661701" y="2057959"/>
                    <a:pt x="3662191" y="2057959"/>
                  </a:cubicBezTo>
                  <a:cubicBezTo>
                    <a:pt x="3662682" y="2057959"/>
                    <a:pt x="3663295" y="2057959"/>
                    <a:pt x="3663785" y="2057959"/>
                  </a:cubicBezTo>
                  <a:cubicBezTo>
                    <a:pt x="3666115" y="2057714"/>
                    <a:pt x="3668568" y="2057223"/>
                    <a:pt x="3671020" y="2056488"/>
                  </a:cubicBezTo>
                  <a:cubicBezTo>
                    <a:pt x="3673473" y="2055629"/>
                    <a:pt x="3675925" y="2054648"/>
                    <a:pt x="3678133" y="2053299"/>
                  </a:cubicBezTo>
                  <a:cubicBezTo>
                    <a:pt x="3680463" y="2051950"/>
                    <a:pt x="3682670" y="2050356"/>
                    <a:pt x="3684632" y="2048639"/>
                  </a:cubicBezTo>
                  <a:cubicBezTo>
                    <a:pt x="3686594" y="2046923"/>
                    <a:pt x="3688434" y="2044838"/>
                    <a:pt x="3689905" y="2042753"/>
                  </a:cubicBezTo>
                  <a:cubicBezTo>
                    <a:pt x="3691745" y="2040055"/>
                    <a:pt x="3692971" y="2037480"/>
                    <a:pt x="3693584" y="2035028"/>
                  </a:cubicBezTo>
                  <a:cubicBezTo>
                    <a:pt x="3694197" y="2032575"/>
                    <a:pt x="3694197" y="2030122"/>
                    <a:pt x="3693707" y="2028038"/>
                  </a:cubicBezTo>
                  <a:cubicBezTo>
                    <a:pt x="3693216" y="2025953"/>
                    <a:pt x="3692113" y="2024114"/>
                    <a:pt x="3690518" y="2022642"/>
                  </a:cubicBezTo>
                  <a:cubicBezTo>
                    <a:pt x="3688924" y="2021171"/>
                    <a:pt x="3686717" y="2020067"/>
                    <a:pt x="3684142" y="2019576"/>
                  </a:cubicBezTo>
                  <a:cubicBezTo>
                    <a:pt x="3683651" y="2019576"/>
                    <a:pt x="3683161" y="2019331"/>
                    <a:pt x="3682670" y="2019331"/>
                  </a:cubicBezTo>
                  <a:cubicBezTo>
                    <a:pt x="3682180" y="2019331"/>
                    <a:pt x="3681567" y="2019331"/>
                    <a:pt x="3681076" y="2019209"/>
                  </a:cubicBezTo>
                  <a:cubicBezTo>
                    <a:pt x="3680585" y="2019086"/>
                    <a:pt x="3679972" y="2019209"/>
                    <a:pt x="3679482" y="2019209"/>
                  </a:cubicBezTo>
                  <a:cubicBezTo>
                    <a:pt x="3678991" y="2019209"/>
                    <a:pt x="3678378" y="2019209"/>
                    <a:pt x="3677888" y="2019209"/>
                  </a:cubicBezTo>
                  <a:moveTo>
                    <a:pt x="195838" y="2311066"/>
                  </a:moveTo>
                  <a:cubicBezTo>
                    <a:pt x="195838" y="2311066"/>
                    <a:pt x="195348" y="2311066"/>
                    <a:pt x="195103" y="2311066"/>
                  </a:cubicBezTo>
                  <a:cubicBezTo>
                    <a:pt x="194857" y="2311066"/>
                    <a:pt x="194612" y="2311066"/>
                    <a:pt x="194367" y="2311188"/>
                  </a:cubicBezTo>
                  <a:cubicBezTo>
                    <a:pt x="194122" y="2311188"/>
                    <a:pt x="193876" y="2311311"/>
                    <a:pt x="193631" y="2311433"/>
                  </a:cubicBezTo>
                  <a:cubicBezTo>
                    <a:pt x="193386" y="2311433"/>
                    <a:pt x="193018" y="2311679"/>
                    <a:pt x="192773" y="2311801"/>
                  </a:cubicBezTo>
                  <a:cubicBezTo>
                    <a:pt x="191301" y="2312414"/>
                    <a:pt x="189584" y="2313395"/>
                    <a:pt x="188113" y="2314499"/>
                  </a:cubicBezTo>
                  <a:cubicBezTo>
                    <a:pt x="186519" y="2315603"/>
                    <a:pt x="184924" y="2316952"/>
                    <a:pt x="183453" y="2318423"/>
                  </a:cubicBezTo>
                  <a:cubicBezTo>
                    <a:pt x="181981" y="2319895"/>
                    <a:pt x="180632" y="2321489"/>
                    <a:pt x="179406" y="2323083"/>
                  </a:cubicBezTo>
                  <a:cubicBezTo>
                    <a:pt x="178180" y="2324677"/>
                    <a:pt x="177199" y="2326394"/>
                    <a:pt x="176463" y="2327988"/>
                  </a:cubicBezTo>
                  <a:cubicBezTo>
                    <a:pt x="175850" y="2329337"/>
                    <a:pt x="175482" y="2330441"/>
                    <a:pt x="175359" y="2331545"/>
                  </a:cubicBezTo>
                  <a:cubicBezTo>
                    <a:pt x="175237" y="2332648"/>
                    <a:pt x="175359" y="2333507"/>
                    <a:pt x="175359" y="2334120"/>
                  </a:cubicBezTo>
                  <a:cubicBezTo>
                    <a:pt x="175605" y="2334855"/>
                    <a:pt x="175973" y="2335346"/>
                    <a:pt x="176586" y="2335714"/>
                  </a:cubicBezTo>
                  <a:cubicBezTo>
                    <a:pt x="177199" y="2336082"/>
                    <a:pt x="177935" y="2336204"/>
                    <a:pt x="178916" y="2336082"/>
                  </a:cubicBezTo>
                  <a:cubicBezTo>
                    <a:pt x="179161" y="2336082"/>
                    <a:pt x="179406" y="2336082"/>
                    <a:pt x="179651" y="2336082"/>
                  </a:cubicBezTo>
                  <a:cubicBezTo>
                    <a:pt x="179897" y="2336082"/>
                    <a:pt x="180142" y="2336082"/>
                    <a:pt x="180387" y="2335959"/>
                  </a:cubicBezTo>
                  <a:cubicBezTo>
                    <a:pt x="180632" y="2335959"/>
                    <a:pt x="180878" y="2335836"/>
                    <a:pt x="181123" y="2335714"/>
                  </a:cubicBezTo>
                  <a:cubicBezTo>
                    <a:pt x="181368" y="2335714"/>
                    <a:pt x="181736" y="2335469"/>
                    <a:pt x="181981" y="2335346"/>
                  </a:cubicBezTo>
                  <a:cubicBezTo>
                    <a:pt x="183576" y="2334733"/>
                    <a:pt x="185170" y="2333752"/>
                    <a:pt x="186764" y="2332648"/>
                  </a:cubicBezTo>
                  <a:cubicBezTo>
                    <a:pt x="188358" y="2331545"/>
                    <a:pt x="189952" y="2330196"/>
                    <a:pt x="191424" y="2328724"/>
                  </a:cubicBezTo>
                  <a:cubicBezTo>
                    <a:pt x="192895" y="2327252"/>
                    <a:pt x="194244" y="2325658"/>
                    <a:pt x="195471" y="2324064"/>
                  </a:cubicBezTo>
                  <a:cubicBezTo>
                    <a:pt x="196697" y="2322470"/>
                    <a:pt x="197678" y="2320753"/>
                    <a:pt x="198414" y="2319159"/>
                  </a:cubicBezTo>
                  <a:cubicBezTo>
                    <a:pt x="199027" y="2317810"/>
                    <a:pt x="199395" y="2316706"/>
                    <a:pt x="199517" y="2315603"/>
                  </a:cubicBezTo>
                  <a:cubicBezTo>
                    <a:pt x="199640" y="2314622"/>
                    <a:pt x="199517" y="2313641"/>
                    <a:pt x="199395" y="2313027"/>
                  </a:cubicBezTo>
                  <a:cubicBezTo>
                    <a:pt x="199149" y="2312292"/>
                    <a:pt x="198659" y="2311801"/>
                    <a:pt x="198046" y="2311433"/>
                  </a:cubicBezTo>
                  <a:cubicBezTo>
                    <a:pt x="197433" y="2311066"/>
                    <a:pt x="196697" y="2310943"/>
                    <a:pt x="195716" y="2311066"/>
                  </a:cubicBezTo>
                  <a:moveTo>
                    <a:pt x="3622950" y="2095361"/>
                  </a:moveTo>
                  <a:cubicBezTo>
                    <a:pt x="3620620" y="2095484"/>
                    <a:pt x="3618290" y="2095974"/>
                    <a:pt x="3615960" y="2096833"/>
                  </a:cubicBezTo>
                  <a:cubicBezTo>
                    <a:pt x="3613630" y="2097568"/>
                    <a:pt x="3611300" y="2098672"/>
                    <a:pt x="3608970" y="2099898"/>
                  </a:cubicBezTo>
                  <a:cubicBezTo>
                    <a:pt x="3606763" y="2101125"/>
                    <a:pt x="3604556" y="2102719"/>
                    <a:pt x="3602594" y="2104436"/>
                  </a:cubicBezTo>
                  <a:cubicBezTo>
                    <a:pt x="3600631" y="2106152"/>
                    <a:pt x="3598792" y="2107992"/>
                    <a:pt x="3597198" y="2110077"/>
                  </a:cubicBezTo>
                  <a:cubicBezTo>
                    <a:pt x="3595236" y="2112775"/>
                    <a:pt x="3593887" y="2115350"/>
                    <a:pt x="3593151" y="2117925"/>
                  </a:cubicBezTo>
                  <a:cubicBezTo>
                    <a:pt x="3592415" y="2120500"/>
                    <a:pt x="3592293" y="2122830"/>
                    <a:pt x="3592661" y="2125037"/>
                  </a:cubicBezTo>
                  <a:cubicBezTo>
                    <a:pt x="3593029" y="2127245"/>
                    <a:pt x="3594009" y="2129084"/>
                    <a:pt x="3595481" y="2130678"/>
                  </a:cubicBezTo>
                  <a:cubicBezTo>
                    <a:pt x="3596952" y="2132272"/>
                    <a:pt x="3599037" y="2133499"/>
                    <a:pt x="3601612" y="2134112"/>
                  </a:cubicBezTo>
                  <a:cubicBezTo>
                    <a:pt x="3602103" y="2134235"/>
                    <a:pt x="3602716" y="2134357"/>
                    <a:pt x="3603207" y="2134480"/>
                  </a:cubicBezTo>
                  <a:cubicBezTo>
                    <a:pt x="3603820" y="2134480"/>
                    <a:pt x="3604310" y="2134602"/>
                    <a:pt x="3604924" y="2134725"/>
                  </a:cubicBezTo>
                  <a:cubicBezTo>
                    <a:pt x="3605537" y="2134848"/>
                    <a:pt x="3606150" y="2134725"/>
                    <a:pt x="3606640" y="2134725"/>
                  </a:cubicBezTo>
                  <a:cubicBezTo>
                    <a:pt x="3607131" y="2134725"/>
                    <a:pt x="3607867" y="2134725"/>
                    <a:pt x="3608480" y="2134725"/>
                  </a:cubicBezTo>
                  <a:cubicBezTo>
                    <a:pt x="3610809" y="2134602"/>
                    <a:pt x="3613139" y="2134112"/>
                    <a:pt x="3615469" y="2133376"/>
                  </a:cubicBezTo>
                  <a:cubicBezTo>
                    <a:pt x="3617799" y="2132640"/>
                    <a:pt x="3620252" y="2131537"/>
                    <a:pt x="3622459" y="2130310"/>
                  </a:cubicBezTo>
                  <a:cubicBezTo>
                    <a:pt x="3624789" y="2129084"/>
                    <a:pt x="3626874" y="2127490"/>
                    <a:pt x="3628959" y="2125773"/>
                  </a:cubicBezTo>
                  <a:cubicBezTo>
                    <a:pt x="3630921" y="2124056"/>
                    <a:pt x="3632760" y="2122094"/>
                    <a:pt x="3634354" y="2120010"/>
                  </a:cubicBezTo>
                  <a:cubicBezTo>
                    <a:pt x="3636317" y="2117434"/>
                    <a:pt x="3637543" y="2114736"/>
                    <a:pt x="3638279" y="2112161"/>
                  </a:cubicBezTo>
                  <a:cubicBezTo>
                    <a:pt x="3639014" y="2109586"/>
                    <a:pt x="3639137" y="2107256"/>
                    <a:pt x="3638769" y="2105049"/>
                  </a:cubicBezTo>
                  <a:cubicBezTo>
                    <a:pt x="3638401" y="2102841"/>
                    <a:pt x="3637420" y="2100880"/>
                    <a:pt x="3635826" y="2099408"/>
                  </a:cubicBezTo>
                  <a:cubicBezTo>
                    <a:pt x="3634354" y="2097814"/>
                    <a:pt x="3632270" y="2096587"/>
                    <a:pt x="3629694" y="2095974"/>
                  </a:cubicBezTo>
                  <a:cubicBezTo>
                    <a:pt x="3629204" y="2095852"/>
                    <a:pt x="3628591" y="2095729"/>
                    <a:pt x="3628100" y="2095606"/>
                  </a:cubicBezTo>
                  <a:cubicBezTo>
                    <a:pt x="3627487" y="2095606"/>
                    <a:pt x="3626997" y="2095484"/>
                    <a:pt x="3626384" y="2095361"/>
                  </a:cubicBezTo>
                  <a:cubicBezTo>
                    <a:pt x="3625770" y="2095361"/>
                    <a:pt x="3625280" y="2095361"/>
                    <a:pt x="3624667" y="2095361"/>
                  </a:cubicBezTo>
                  <a:cubicBezTo>
                    <a:pt x="3624054" y="2095361"/>
                    <a:pt x="3623440" y="2095361"/>
                    <a:pt x="3622827" y="2095361"/>
                  </a:cubicBezTo>
                  <a:moveTo>
                    <a:pt x="175359" y="2358155"/>
                  </a:moveTo>
                  <a:cubicBezTo>
                    <a:pt x="175359" y="2358155"/>
                    <a:pt x="174869" y="2358155"/>
                    <a:pt x="174624" y="2358155"/>
                  </a:cubicBezTo>
                  <a:cubicBezTo>
                    <a:pt x="174378" y="2358155"/>
                    <a:pt x="174133" y="2358155"/>
                    <a:pt x="173765" y="2358400"/>
                  </a:cubicBezTo>
                  <a:cubicBezTo>
                    <a:pt x="173520" y="2358400"/>
                    <a:pt x="173152" y="2358523"/>
                    <a:pt x="172907" y="2358645"/>
                  </a:cubicBezTo>
                  <a:cubicBezTo>
                    <a:pt x="172539" y="2358645"/>
                    <a:pt x="172294" y="2358891"/>
                    <a:pt x="171926" y="2359013"/>
                  </a:cubicBezTo>
                  <a:cubicBezTo>
                    <a:pt x="170332" y="2359626"/>
                    <a:pt x="168737" y="2360608"/>
                    <a:pt x="167143" y="2361834"/>
                  </a:cubicBezTo>
                  <a:cubicBezTo>
                    <a:pt x="165549" y="2363060"/>
                    <a:pt x="163955" y="2364409"/>
                    <a:pt x="162483" y="2365881"/>
                  </a:cubicBezTo>
                  <a:cubicBezTo>
                    <a:pt x="161012" y="2367352"/>
                    <a:pt x="159663" y="2368946"/>
                    <a:pt x="158559" y="2370663"/>
                  </a:cubicBezTo>
                  <a:cubicBezTo>
                    <a:pt x="157456" y="2372257"/>
                    <a:pt x="156475" y="2373974"/>
                    <a:pt x="155739" y="2375568"/>
                  </a:cubicBezTo>
                  <a:cubicBezTo>
                    <a:pt x="155126" y="2376917"/>
                    <a:pt x="154880" y="2378021"/>
                    <a:pt x="154635" y="2379002"/>
                  </a:cubicBezTo>
                  <a:cubicBezTo>
                    <a:pt x="154390" y="2379983"/>
                    <a:pt x="154635" y="2380841"/>
                    <a:pt x="154758" y="2381577"/>
                  </a:cubicBezTo>
                  <a:cubicBezTo>
                    <a:pt x="155003" y="2382313"/>
                    <a:pt x="155371" y="2382803"/>
                    <a:pt x="155984" y="2383171"/>
                  </a:cubicBezTo>
                  <a:cubicBezTo>
                    <a:pt x="156597" y="2383539"/>
                    <a:pt x="157333" y="2383662"/>
                    <a:pt x="158314" y="2383539"/>
                  </a:cubicBezTo>
                  <a:cubicBezTo>
                    <a:pt x="158559" y="2383539"/>
                    <a:pt x="158805" y="2383539"/>
                    <a:pt x="159050" y="2383539"/>
                  </a:cubicBezTo>
                  <a:cubicBezTo>
                    <a:pt x="159295" y="2383539"/>
                    <a:pt x="159540" y="2383539"/>
                    <a:pt x="159908" y="2383294"/>
                  </a:cubicBezTo>
                  <a:cubicBezTo>
                    <a:pt x="160276" y="2383049"/>
                    <a:pt x="160521" y="2383171"/>
                    <a:pt x="160767" y="2383049"/>
                  </a:cubicBezTo>
                  <a:cubicBezTo>
                    <a:pt x="161134" y="2383049"/>
                    <a:pt x="161380" y="2382803"/>
                    <a:pt x="161748" y="2382681"/>
                  </a:cubicBezTo>
                  <a:cubicBezTo>
                    <a:pt x="163342" y="2381945"/>
                    <a:pt x="164936" y="2380964"/>
                    <a:pt x="166530" y="2379860"/>
                  </a:cubicBezTo>
                  <a:cubicBezTo>
                    <a:pt x="168124" y="2378634"/>
                    <a:pt x="169718" y="2377285"/>
                    <a:pt x="171190" y="2375814"/>
                  </a:cubicBezTo>
                  <a:cubicBezTo>
                    <a:pt x="172662" y="2374342"/>
                    <a:pt x="174010" y="2372625"/>
                    <a:pt x="175237" y="2371031"/>
                  </a:cubicBezTo>
                  <a:cubicBezTo>
                    <a:pt x="176340" y="2369314"/>
                    <a:pt x="177321" y="2367720"/>
                    <a:pt x="178057" y="2366003"/>
                  </a:cubicBezTo>
                  <a:cubicBezTo>
                    <a:pt x="178548" y="2364777"/>
                    <a:pt x="178916" y="2363551"/>
                    <a:pt x="179038" y="2362570"/>
                  </a:cubicBezTo>
                  <a:cubicBezTo>
                    <a:pt x="179161" y="2361589"/>
                    <a:pt x="179038" y="2360730"/>
                    <a:pt x="178793" y="2359994"/>
                  </a:cubicBezTo>
                  <a:cubicBezTo>
                    <a:pt x="178548" y="2359259"/>
                    <a:pt x="178057" y="2358768"/>
                    <a:pt x="177444" y="2358523"/>
                  </a:cubicBezTo>
                  <a:cubicBezTo>
                    <a:pt x="176831" y="2358278"/>
                    <a:pt x="176095" y="2358032"/>
                    <a:pt x="175114" y="2358155"/>
                  </a:cubicBezTo>
                  <a:moveTo>
                    <a:pt x="3565192" y="2171636"/>
                  </a:moveTo>
                  <a:cubicBezTo>
                    <a:pt x="3562984" y="2171759"/>
                    <a:pt x="3560654" y="2172249"/>
                    <a:pt x="3558447" y="2172985"/>
                  </a:cubicBezTo>
                  <a:cubicBezTo>
                    <a:pt x="3556240" y="2173721"/>
                    <a:pt x="3553910" y="2174702"/>
                    <a:pt x="3551703" y="2175928"/>
                  </a:cubicBezTo>
                  <a:cubicBezTo>
                    <a:pt x="3549495" y="2177155"/>
                    <a:pt x="3547411" y="2178626"/>
                    <a:pt x="3545448" y="2180220"/>
                  </a:cubicBezTo>
                  <a:cubicBezTo>
                    <a:pt x="3543486" y="2181815"/>
                    <a:pt x="3541647" y="2183654"/>
                    <a:pt x="3540053" y="2185739"/>
                  </a:cubicBezTo>
                  <a:cubicBezTo>
                    <a:pt x="3537968" y="2188437"/>
                    <a:pt x="3536619" y="2191012"/>
                    <a:pt x="3535638" y="2193587"/>
                  </a:cubicBezTo>
                  <a:cubicBezTo>
                    <a:pt x="3534780" y="2196162"/>
                    <a:pt x="3534534" y="2198615"/>
                    <a:pt x="3534780" y="2200945"/>
                  </a:cubicBezTo>
                  <a:cubicBezTo>
                    <a:pt x="3535025" y="2203152"/>
                    <a:pt x="3535883" y="2205237"/>
                    <a:pt x="3537232" y="2206953"/>
                  </a:cubicBezTo>
                  <a:cubicBezTo>
                    <a:pt x="3538581" y="2208670"/>
                    <a:pt x="3540543" y="2209897"/>
                    <a:pt x="3542996" y="2210755"/>
                  </a:cubicBezTo>
                  <a:cubicBezTo>
                    <a:pt x="3543609" y="2211000"/>
                    <a:pt x="3544222" y="2211123"/>
                    <a:pt x="3544713" y="2211246"/>
                  </a:cubicBezTo>
                  <a:cubicBezTo>
                    <a:pt x="3545326" y="2211368"/>
                    <a:pt x="3545939" y="2211491"/>
                    <a:pt x="3546552" y="2211491"/>
                  </a:cubicBezTo>
                  <a:cubicBezTo>
                    <a:pt x="3547165" y="2211491"/>
                    <a:pt x="3547778" y="2211491"/>
                    <a:pt x="3548514" y="2211491"/>
                  </a:cubicBezTo>
                  <a:cubicBezTo>
                    <a:pt x="3549127" y="2211491"/>
                    <a:pt x="3549863" y="2211491"/>
                    <a:pt x="3550476" y="2211491"/>
                  </a:cubicBezTo>
                  <a:cubicBezTo>
                    <a:pt x="3552683" y="2211368"/>
                    <a:pt x="3555013" y="2210878"/>
                    <a:pt x="3557343" y="2210142"/>
                  </a:cubicBezTo>
                  <a:cubicBezTo>
                    <a:pt x="3559673" y="2209406"/>
                    <a:pt x="3562003" y="2208425"/>
                    <a:pt x="3564211" y="2207199"/>
                  </a:cubicBezTo>
                  <a:cubicBezTo>
                    <a:pt x="3566418" y="2205972"/>
                    <a:pt x="3568625" y="2204501"/>
                    <a:pt x="3570587" y="2202907"/>
                  </a:cubicBezTo>
                  <a:cubicBezTo>
                    <a:pt x="3572549" y="2201190"/>
                    <a:pt x="3574389" y="2199351"/>
                    <a:pt x="3575983" y="2197388"/>
                  </a:cubicBezTo>
                  <a:cubicBezTo>
                    <a:pt x="3578068" y="2194813"/>
                    <a:pt x="3579417" y="2192115"/>
                    <a:pt x="3580275" y="2189540"/>
                  </a:cubicBezTo>
                  <a:cubicBezTo>
                    <a:pt x="3581133" y="2186965"/>
                    <a:pt x="3581379" y="2184512"/>
                    <a:pt x="3581133" y="2182182"/>
                  </a:cubicBezTo>
                  <a:cubicBezTo>
                    <a:pt x="3580888" y="2179975"/>
                    <a:pt x="3579907" y="2177890"/>
                    <a:pt x="3578558" y="2176174"/>
                  </a:cubicBezTo>
                  <a:cubicBezTo>
                    <a:pt x="3577087" y="2174457"/>
                    <a:pt x="3575124" y="2173231"/>
                    <a:pt x="3572672" y="2172372"/>
                  </a:cubicBezTo>
                  <a:cubicBezTo>
                    <a:pt x="3572059" y="2172249"/>
                    <a:pt x="3571568" y="2172004"/>
                    <a:pt x="3570955" y="2171882"/>
                  </a:cubicBezTo>
                  <a:cubicBezTo>
                    <a:pt x="3570342" y="2171759"/>
                    <a:pt x="3569729" y="2171636"/>
                    <a:pt x="3569116" y="2171636"/>
                  </a:cubicBezTo>
                  <a:cubicBezTo>
                    <a:pt x="3568503" y="2171636"/>
                    <a:pt x="3567889" y="2171636"/>
                    <a:pt x="3567276" y="2171636"/>
                  </a:cubicBezTo>
                  <a:cubicBezTo>
                    <a:pt x="3566663" y="2171636"/>
                    <a:pt x="3565927" y="2171636"/>
                    <a:pt x="3565314" y="2171636"/>
                  </a:cubicBezTo>
                  <a:moveTo>
                    <a:pt x="155984" y="2405244"/>
                  </a:moveTo>
                  <a:cubicBezTo>
                    <a:pt x="155984" y="2405244"/>
                    <a:pt x="155494" y="2405244"/>
                    <a:pt x="155126" y="2405244"/>
                  </a:cubicBezTo>
                  <a:cubicBezTo>
                    <a:pt x="154880" y="2405244"/>
                    <a:pt x="154512" y="2405367"/>
                    <a:pt x="154145" y="2405490"/>
                  </a:cubicBezTo>
                  <a:cubicBezTo>
                    <a:pt x="153777" y="2405612"/>
                    <a:pt x="153531" y="2405735"/>
                    <a:pt x="153164" y="2405858"/>
                  </a:cubicBezTo>
                  <a:cubicBezTo>
                    <a:pt x="152796" y="2405980"/>
                    <a:pt x="152428" y="2406103"/>
                    <a:pt x="152060" y="2406348"/>
                  </a:cubicBezTo>
                  <a:cubicBezTo>
                    <a:pt x="150466" y="2407084"/>
                    <a:pt x="148872" y="2408065"/>
                    <a:pt x="147277" y="2409291"/>
                  </a:cubicBezTo>
                  <a:cubicBezTo>
                    <a:pt x="145683" y="2410518"/>
                    <a:pt x="144089" y="2411989"/>
                    <a:pt x="142617" y="2413461"/>
                  </a:cubicBezTo>
                  <a:cubicBezTo>
                    <a:pt x="141146" y="2414932"/>
                    <a:pt x="139797" y="2416649"/>
                    <a:pt x="138693" y="2418366"/>
                  </a:cubicBezTo>
                  <a:cubicBezTo>
                    <a:pt x="137590" y="2420083"/>
                    <a:pt x="136609" y="2421677"/>
                    <a:pt x="135996" y="2423394"/>
                  </a:cubicBezTo>
                  <a:cubicBezTo>
                    <a:pt x="135505" y="2424620"/>
                    <a:pt x="135137" y="2425723"/>
                    <a:pt x="135014" y="2426705"/>
                  </a:cubicBezTo>
                  <a:cubicBezTo>
                    <a:pt x="135014" y="2427686"/>
                    <a:pt x="135014" y="2428544"/>
                    <a:pt x="135260" y="2429157"/>
                  </a:cubicBezTo>
                  <a:cubicBezTo>
                    <a:pt x="135505" y="2429770"/>
                    <a:pt x="135996" y="2430261"/>
                    <a:pt x="136609" y="2430629"/>
                  </a:cubicBezTo>
                  <a:cubicBezTo>
                    <a:pt x="137222" y="2430997"/>
                    <a:pt x="137958" y="2431119"/>
                    <a:pt x="138816" y="2430997"/>
                  </a:cubicBezTo>
                  <a:cubicBezTo>
                    <a:pt x="139061" y="2430997"/>
                    <a:pt x="139429" y="2430997"/>
                    <a:pt x="139674" y="2430997"/>
                  </a:cubicBezTo>
                  <a:cubicBezTo>
                    <a:pt x="139920" y="2430997"/>
                    <a:pt x="140288" y="2430874"/>
                    <a:pt x="140655" y="2430751"/>
                  </a:cubicBezTo>
                  <a:cubicBezTo>
                    <a:pt x="141023" y="2430751"/>
                    <a:pt x="141269" y="2430506"/>
                    <a:pt x="141636" y="2430383"/>
                  </a:cubicBezTo>
                  <a:cubicBezTo>
                    <a:pt x="142004" y="2430261"/>
                    <a:pt x="142372" y="2430138"/>
                    <a:pt x="142740" y="2429893"/>
                  </a:cubicBezTo>
                  <a:cubicBezTo>
                    <a:pt x="144334" y="2429157"/>
                    <a:pt x="145928" y="2428176"/>
                    <a:pt x="147523" y="2426950"/>
                  </a:cubicBezTo>
                  <a:cubicBezTo>
                    <a:pt x="149117" y="2425723"/>
                    <a:pt x="150711" y="2424252"/>
                    <a:pt x="152183" y="2422781"/>
                  </a:cubicBezTo>
                  <a:cubicBezTo>
                    <a:pt x="153654" y="2421186"/>
                    <a:pt x="155003" y="2419592"/>
                    <a:pt x="156107" y="2417875"/>
                  </a:cubicBezTo>
                  <a:cubicBezTo>
                    <a:pt x="157210" y="2416158"/>
                    <a:pt x="158191" y="2414442"/>
                    <a:pt x="158805" y="2412847"/>
                  </a:cubicBezTo>
                  <a:cubicBezTo>
                    <a:pt x="159295" y="2411621"/>
                    <a:pt x="159540" y="2410518"/>
                    <a:pt x="159663" y="2409537"/>
                  </a:cubicBezTo>
                  <a:cubicBezTo>
                    <a:pt x="159663" y="2408556"/>
                    <a:pt x="159663" y="2407697"/>
                    <a:pt x="159418" y="2407084"/>
                  </a:cubicBezTo>
                  <a:cubicBezTo>
                    <a:pt x="159172" y="2406471"/>
                    <a:pt x="158682" y="2405980"/>
                    <a:pt x="158069" y="2405612"/>
                  </a:cubicBezTo>
                  <a:cubicBezTo>
                    <a:pt x="157456" y="2405244"/>
                    <a:pt x="156720" y="2405122"/>
                    <a:pt x="155861" y="2405244"/>
                  </a:cubicBezTo>
                  <a:moveTo>
                    <a:pt x="3504736" y="2247789"/>
                  </a:moveTo>
                  <a:cubicBezTo>
                    <a:pt x="3502528" y="2247912"/>
                    <a:pt x="3500321" y="2248279"/>
                    <a:pt x="3498113" y="2249015"/>
                  </a:cubicBezTo>
                  <a:cubicBezTo>
                    <a:pt x="3495906" y="2249628"/>
                    <a:pt x="3493699" y="2250609"/>
                    <a:pt x="3491492" y="2251713"/>
                  </a:cubicBezTo>
                  <a:cubicBezTo>
                    <a:pt x="3489284" y="2252817"/>
                    <a:pt x="3487322" y="2254288"/>
                    <a:pt x="3485360" y="2255760"/>
                  </a:cubicBezTo>
                  <a:cubicBezTo>
                    <a:pt x="3483398" y="2257354"/>
                    <a:pt x="3481681" y="2259071"/>
                    <a:pt x="3480087" y="2261033"/>
                  </a:cubicBezTo>
                  <a:cubicBezTo>
                    <a:pt x="3477880" y="2263608"/>
                    <a:pt x="3476408" y="2266306"/>
                    <a:pt x="3475427" y="2269004"/>
                  </a:cubicBezTo>
                  <a:cubicBezTo>
                    <a:pt x="3474446" y="2271579"/>
                    <a:pt x="3474078" y="2274154"/>
                    <a:pt x="3474201" y="2276484"/>
                  </a:cubicBezTo>
                  <a:cubicBezTo>
                    <a:pt x="3474323" y="2278814"/>
                    <a:pt x="3475182" y="2280899"/>
                    <a:pt x="3476408" y="2282616"/>
                  </a:cubicBezTo>
                  <a:cubicBezTo>
                    <a:pt x="3477757" y="2284332"/>
                    <a:pt x="3479597" y="2285804"/>
                    <a:pt x="3482049" y="2286662"/>
                  </a:cubicBezTo>
                  <a:cubicBezTo>
                    <a:pt x="3482662" y="2286908"/>
                    <a:pt x="3483275" y="2287153"/>
                    <a:pt x="3483889" y="2287275"/>
                  </a:cubicBezTo>
                  <a:cubicBezTo>
                    <a:pt x="3484502" y="2287398"/>
                    <a:pt x="3485238" y="2287521"/>
                    <a:pt x="3485851" y="2287643"/>
                  </a:cubicBezTo>
                  <a:cubicBezTo>
                    <a:pt x="3486464" y="2287643"/>
                    <a:pt x="3487200" y="2287766"/>
                    <a:pt x="3487935" y="2287766"/>
                  </a:cubicBezTo>
                  <a:cubicBezTo>
                    <a:pt x="3488671" y="2287766"/>
                    <a:pt x="3489407" y="2287766"/>
                    <a:pt x="3490020" y="2287766"/>
                  </a:cubicBezTo>
                  <a:cubicBezTo>
                    <a:pt x="3492105" y="2287766"/>
                    <a:pt x="3494435" y="2287275"/>
                    <a:pt x="3496642" y="2286540"/>
                  </a:cubicBezTo>
                  <a:cubicBezTo>
                    <a:pt x="3498849" y="2285804"/>
                    <a:pt x="3501057" y="2284946"/>
                    <a:pt x="3503264" y="2283842"/>
                  </a:cubicBezTo>
                  <a:cubicBezTo>
                    <a:pt x="3505471" y="2282738"/>
                    <a:pt x="3507556" y="2281267"/>
                    <a:pt x="3509518" y="2279672"/>
                  </a:cubicBezTo>
                  <a:cubicBezTo>
                    <a:pt x="3511480" y="2278078"/>
                    <a:pt x="3513320" y="2276362"/>
                    <a:pt x="3514914" y="2274399"/>
                  </a:cubicBezTo>
                  <a:cubicBezTo>
                    <a:pt x="3516998" y="2271702"/>
                    <a:pt x="3518593" y="2269004"/>
                    <a:pt x="3519574" y="2266429"/>
                  </a:cubicBezTo>
                  <a:cubicBezTo>
                    <a:pt x="3520555" y="2263853"/>
                    <a:pt x="3520923" y="2261278"/>
                    <a:pt x="3520678" y="2258948"/>
                  </a:cubicBezTo>
                  <a:cubicBezTo>
                    <a:pt x="3520432" y="2256618"/>
                    <a:pt x="3519696" y="2254534"/>
                    <a:pt x="3518348" y="2252817"/>
                  </a:cubicBezTo>
                  <a:cubicBezTo>
                    <a:pt x="3516998" y="2251100"/>
                    <a:pt x="3515159" y="2249628"/>
                    <a:pt x="3512706" y="2248770"/>
                  </a:cubicBezTo>
                  <a:cubicBezTo>
                    <a:pt x="3512093" y="2248525"/>
                    <a:pt x="3511480" y="2248279"/>
                    <a:pt x="3510867" y="2248157"/>
                  </a:cubicBezTo>
                  <a:cubicBezTo>
                    <a:pt x="3510254" y="2248034"/>
                    <a:pt x="3509518" y="2247912"/>
                    <a:pt x="3508905" y="2247789"/>
                  </a:cubicBezTo>
                  <a:cubicBezTo>
                    <a:pt x="3508292" y="2247666"/>
                    <a:pt x="3507556" y="2247666"/>
                    <a:pt x="3506820" y="2247666"/>
                  </a:cubicBezTo>
                  <a:cubicBezTo>
                    <a:pt x="3506085" y="2247666"/>
                    <a:pt x="3505349" y="2247666"/>
                    <a:pt x="3504613" y="2247666"/>
                  </a:cubicBezTo>
                  <a:moveTo>
                    <a:pt x="137835" y="2451966"/>
                  </a:moveTo>
                  <a:cubicBezTo>
                    <a:pt x="137835" y="2451966"/>
                    <a:pt x="137222" y="2451966"/>
                    <a:pt x="136854" y="2451966"/>
                  </a:cubicBezTo>
                  <a:cubicBezTo>
                    <a:pt x="136486" y="2451966"/>
                    <a:pt x="136241" y="2452089"/>
                    <a:pt x="135873" y="2452211"/>
                  </a:cubicBezTo>
                  <a:cubicBezTo>
                    <a:pt x="135505" y="2452211"/>
                    <a:pt x="135137" y="2452457"/>
                    <a:pt x="134769" y="2452579"/>
                  </a:cubicBezTo>
                  <a:cubicBezTo>
                    <a:pt x="134401" y="2452702"/>
                    <a:pt x="134033" y="2452947"/>
                    <a:pt x="133543" y="2453070"/>
                  </a:cubicBezTo>
                  <a:cubicBezTo>
                    <a:pt x="131949" y="2453806"/>
                    <a:pt x="130232" y="2454909"/>
                    <a:pt x="128638" y="2456136"/>
                  </a:cubicBezTo>
                  <a:cubicBezTo>
                    <a:pt x="127044" y="2457362"/>
                    <a:pt x="125449" y="2458833"/>
                    <a:pt x="123978" y="2460428"/>
                  </a:cubicBezTo>
                  <a:cubicBezTo>
                    <a:pt x="122506" y="2462022"/>
                    <a:pt x="121157" y="2463616"/>
                    <a:pt x="120054" y="2465333"/>
                  </a:cubicBezTo>
                  <a:cubicBezTo>
                    <a:pt x="118950" y="2467050"/>
                    <a:pt x="118092" y="2468766"/>
                    <a:pt x="117479" y="2470360"/>
                  </a:cubicBezTo>
                  <a:cubicBezTo>
                    <a:pt x="116988" y="2471587"/>
                    <a:pt x="116743" y="2472690"/>
                    <a:pt x="116620" y="2473671"/>
                  </a:cubicBezTo>
                  <a:cubicBezTo>
                    <a:pt x="116620" y="2474653"/>
                    <a:pt x="116620" y="2475388"/>
                    <a:pt x="116865" y="2476124"/>
                  </a:cubicBezTo>
                  <a:cubicBezTo>
                    <a:pt x="117111" y="2476737"/>
                    <a:pt x="117601" y="2477228"/>
                    <a:pt x="118214" y="2477596"/>
                  </a:cubicBezTo>
                  <a:cubicBezTo>
                    <a:pt x="118827" y="2477964"/>
                    <a:pt x="119563" y="2478086"/>
                    <a:pt x="120422" y="2477964"/>
                  </a:cubicBezTo>
                  <a:cubicBezTo>
                    <a:pt x="120667" y="2477964"/>
                    <a:pt x="121035" y="2477964"/>
                    <a:pt x="121403" y="2477964"/>
                  </a:cubicBezTo>
                  <a:cubicBezTo>
                    <a:pt x="121771" y="2477964"/>
                    <a:pt x="122016" y="2477841"/>
                    <a:pt x="122384" y="2477718"/>
                  </a:cubicBezTo>
                  <a:cubicBezTo>
                    <a:pt x="122752" y="2477718"/>
                    <a:pt x="123119" y="2477473"/>
                    <a:pt x="123487" y="2477350"/>
                  </a:cubicBezTo>
                  <a:cubicBezTo>
                    <a:pt x="123855" y="2477228"/>
                    <a:pt x="124223" y="2476982"/>
                    <a:pt x="124714" y="2476860"/>
                  </a:cubicBezTo>
                  <a:cubicBezTo>
                    <a:pt x="126308" y="2476124"/>
                    <a:pt x="128025" y="2475020"/>
                    <a:pt x="129619" y="2473794"/>
                  </a:cubicBezTo>
                  <a:cubicBezTo>
                    <a:pt x="131213" y="2472568"/>
                    <a:pt x="132807" y="2471096"/>
                    <a:pt x="134279" y="2469502"/>
                  </a:cubicBezTo>
                  <a:cubicBezTo>
                    <a:pt x="135750" y="2467908"/>
                    <a:pt x="137099" y="2466314"/>
                    <a:pt x="138203" y="2464597"/>
                  </a:cubicBezTo>
                  <a:cubicBezTo>
                    <a:pt x="139307" y="2462880"/>
                    <a:pt x="140165" y="2461163"/>
                    <a:pt x="140778" y="2459569"/>
                  </a:cubicBezTo>
                  <a:cubicBezTo>
                    <a:pt x="141269" y="2458343"/>
                    <a:pt x="141514" y="2457239"/>
                    <a:pt x="141636" y="2456258"/>
                  </a:cubicBezTo>
                  <a:cubicBezTo>
                    <a:pt x="141636" y="2455277"/>
                    <a:pt x="141636" y="2454541"/>
                    <a:pt x="141391" y="2453928"/>
                  </a:cubicBezTo>
                  <a:cubicBezTo>
                    <a:pt x="141146" y="2453315"/>
                    <a:pt x="140655" y="2452825"/>
                    <a:pt x="140042" y="2452457"/>
                  </a:cubicBezTo>
                  <a:cubicBezTo>
                    <a:pt x="139429" y="2452211"/>
                    <a:pt x="138693" y="2451966"/>
                    <a:pt x="137835" y="2452089"/>
                  </a:cubicBezTo>
                  <a:moveTo>
                    <a:pt x="3441827" y="2323451"/>
                  </a:moveTo>
                  <a:cubicBezTo>
                    <a:pt x="3439742" y="2323451"/>
                    <a:pt x="3437657" y="2323941"/>
                    <a:pt x="3435450" y="2324555"/>
                  </a:cubicBezTo>
                  <a:cubicBezTo>
                    <a:pt x="3433243" y="2325168"/>
                    <a:pt x="3431158" y="2326026"/>
                    <a:pt x="3429074" y="2327130"/>
                  </a:cubicBezTo>
                  <a:cubicBezTo>
                    <a:pt x="3426989" y="2328234"/>
                    <a:pt x="3424904" y="2329582"/>
                    <a:pt x="3422942" y="2331054"/>
                  </a:cubicBezTo>
                  <a:cubicBezTo>
                    <a:pt x="3420980" y="2332526"/>
                    <a:pt x="3419263" y="2334242"/>
                    <a:pt x="3417547" y="2336204"/>
                  </a:cubicBezTo>
                  <a:cubicBezTo>
                    <a:pt x="3415339" y="2338780"/>
                    <a:pt x="3413745" y="2341477"/>
                    <a:pt x="3412641" y="2344053"/>
                  </a:cubicBezTo>
                  <a:cubicBezTo>
                    <a:pt x="3411537" y="2346628"/>
                    <a:pt x="3411047" y="2349203"/>
                    <a:pt x="3411170" y="2351656"/>
                  </a:cubicBezTo>
                  <a:cubicBezTo>
                    <a:pt x="3411170" y="2353986"/>
                    <a:pt x="3411905" y="2356193"/>
                    <a:pt x="3413132" y="2358032"/>
                  </a:cubicBezTo>
                  <a:cubicBezTo>
                    <a:pt x="3414358" y="2359872"/>
                    <a:pt x="3416075" y="2361343"/>
                    <a:pt x="3418527" y="2362447"/>
                  </a:cubicBezTo>
                  <a:cubicBezTo>
                    <a:pt x="3419140" y="2362692"/>
                    <a:pt x="3419754" y="2362938"/>
                    <a:pt x="3420489" y="2363183"/>
                  </a:cubicBezTo>
                  <a:cubicBezTo>
                    <a:pt x="3421102" y="2363428"/>
                    <a:pt x="3421838" y="2363551"/>
                    <a:pt x="3422574" y="2363673"/>
                  </a:cubicBezTo>
                  <a:cubicBezTo>
                    <a:pt x="3423310" y="2363673"/>
                    <a:pt x="3424046" y="2363919"/>
                    <a:pt x="3424782" y="2363919"/>
                  </a:cubicBezTo>
                  <a:cubicBezTo>
                    <a:pt x="3425517" y="2363919"/>
                    <a:pt x="3426253" y="2363919"/>
                    <a:pt x="3427112" y="2363919"/>
                  </a:cubicBezTo>
                  <a:cubicBezTo>
                    <a:pt x="3429196" y="2363919"/>
                    <a:pt x="3431281" y="2363428"/>
                    <a:pt x="3433488" y="2362815"/>
                  </a:cubicBezTo>
                  <a:cubicBezTo>
                    <a:pt x="3435695" y="2362202"/>
                    <a:pt x="3437780" y="2361343"/>
                    <a:pt x="3439987" y="2360240"/>
                  </a:cubicBezTo>
                  <a:cubicBezTo>
                    <a:pt x="3442072" y="2359136"/>
                    <a:pt x="3444157" y="2357787"/>
                    <a:pt x="3446119" y="2356315"/>
                  </a:cubicBezTo>
                  <a:cubicBezTo>
                    <a:pt x="3448081" y="2354844"/>
                    <a:pt x="3449920" y="2353127"/>
                    <a:pt x="3451515" y="2351165"/>
                  </a:cubicBezTo>
                  <a:cubicBezTo>
                    <a:pt x="3453722" y="2348590"/>
                    <a:pt x="3455439" y="2345892"/>
                    <a:pt x="3456420" y="2343194"/>
                  </a:cubicBezTo>
                  <a:cubicBezTo>
                    <a:pt x="3457523" y="2340496"/>
                    <a:pt x="3458014" y="2337921"/>
                    <a:pt x="3457891" y="2335591"/>
                  </a:cubicBezTo>
                  <a:cubicBezTo>
                    <a:pt x="3457891" y="2333261"/>
                    <a:pt x="3457155" y="2331054"/>
                    <a:pt x="3455929" y="2329215"/>
                  </a:cubicBezTo>
                  <a:cubicBezTo>
                    <a:pt x="3454703" y="2327375"/>
                    <a:pt x="3452863" y="2325904"/>
                    <a:pt x="3450534" y="2324922"/>
                  </a:cubicBezTo>
                  <a:cubicBezTo>
                    <a:pt x="3449920" y="2324677"/>
                    <a:pt x="3449307" y="2324432"/>
                    <a:pt x="3448572" y="2324187"/>
                  </a:cubicBezTo>
                  <a:cubicBezTo>
                    <a:pt x="3447836" y="2323941"/>
                    <a:pt x="3447223" y="2323819"/>
                    <a:pt x="3446487" y="2323696"/>
                  </a:cubicBezTo>
                  <a:cubicBezTo>
                    <a:pt x="3445751" y="2323574"/>
                    <a:pt x="3445015" y="2323451"/>
                    <a:pt x="3444280" y="2323451"/>
                  </a:cubicBezTo>
                  <a:cubicBezTo>
                    <a:pt x="3443544" y="2323451"/>
                    <a:pt x="3442808" y="2323451"/>
                    <a:pt x="3441950" y="2323451"/>
                  </a:cubicBezTo>
                  <a:moveTo>
                    <a:pt x="120790" y="2498810"/>
                  </a:moveTo>
                  <a:cubicBezTo>
                    <a:pt x="120790" y="2498810"/>
                    <a:pt x="120176" y="2498810"/>
                    <a:pt x="119808" y="2498933"/>
                  </a:cubicBezTo>
                  <a:cubicBezTo>
                    <a:pt x="119441" y="2498933"/>
                    <a:pt x="119073" y="2499056"/>
                    <a:pt x="118705" y="2499178"/>
                  </a:cubicBezTo>
                  <a:cubicBezTo>
                    <a:pt x="118337" y="2499178"/>
                    <a:pt x="117969" y="2499424"/>
                    <a:pt x="117479" y="2499669"/>
                  </a:cubicBezTo>
                  <a:cubicBezTo>
                    <a:pt x="117111" y="2499791"/>
                    <a:pt x="116620" y="2500037"/>
                    <a:pt x="116252" y="2500282"/>
                  </a:cubicBezTo>
                  <a:cubicBezTo>
                    <a:pt x="114658" y="2501140"/>
                    <a:pt x="112941" y="2502244"/>
                    <a:pt x="111347" y="2503470"/>
                  </a:cubicBezTo>
                  <a:cubicBezTo>
                    <a:pt x="109753" y="2504819"/>
                    <a:pt x="108159" y="2506291"/>
                    <a:pt x="106687" y="2507885"/>
                  </a:cubicBezTo>
                  <a:cubicBezTo>
                    <a:pt x="105216" y="2509479"/>
                    <a:pt x="103989" y="2511196"/>
                    <a:pt x="102886" y="2512913"/>
                  </a:cubicBezTo>
                  <a:cubicBezTo>
                    <a:pt x="101782" y="2514629"/>
                    <a:pt x="100924" y="2516346"/>
                    <a:pt x="100310" y="2517941"/>
                  </a:cubicBezTo>
                  <a:cubicBezTo>
                    <a:pt x="99943" y="2519167"/>
                    <a:pt x="99697" y="2520148"/>
                    <a:pt x="99575" y="2521129"/>
                  </a:cubicBezTo>
                  <a:cubicBezTo>
                    <a:pt x="99575" y="2522110"/>
                    <a:pt x="99575" y="2522846"/>
                    <a:pt x="99943" y="2523459"/>
                  </a:cubicBezTo>
                  <a:cubicBezTo>
                    <a:pt x="100188" y="2524072"/>
                    <a:pt x="100678" y="2524562"/>
                    <a:pt x="101291" y="2524808"/>
                  </a:cubicBezTo>
                  <a:cubicBezTo>
                    <a:pt x="101905" y="2525053"/>
                    <a:pt x="102640" y="2525298"/>
                    <a:pt x="103499" y="2525176"/>
                  </a:cubicBezTo>
                  <a:cubicBezTo>
                    <a:pt x="103867" y="2525176"/>
                    <a:pt x="104112" y="2525176"/>
                    <a:pt x="104480" y="2525176"/>
                  </a:cubicBezTo>
                  <a:cubicBezTo>
                    <a:pt x="104848" y="2525176"/>
                    <a:pt x="105216" y="2525053"/>
                    <a:pt x="105584" y="2524930"/>
                  </a:cubicBezTo>
                  <a:cubicBezTo>
                    <a:pt x="105951" y="2524808"/>
                    <a:pt x="106319" y="2524685"/>
                    <a:pt x="106810" y="2524562"/>
                  </a:cubicBezTo>
                  <a:cubicBezTo>
                    <a:pt x="107178" y="2524440"/>
                    <a:pt x="107668" y="2524195"/>
                    <a:pt x="108159" y="2523949"/>
                  </a:cubicBezTo>
                  <a:cubicBezTo>
                    <a:pt x="109753" y="2523091"/>
                    <a:pt x="111470" y="2521987"/>
                    <a:pt x="113064" y="2520761"/>
                  </a:cubicBezTo>
                  <a:cubicBezTo>
                    <a:pt x="114658" y="2519412"/>
                    <a:pt x="116252" y="2517941"/>
                    <a:pt x="117724" y="2516346"/>
                  </a:cubicBezTo>
                  <a:cubicBezTo>
                    <a:pt x="119195" y="2514752"/>
                    <a:pt x="120422" y="2513035"/>
                    <a:pt x="121525" y="2511319"/>
                  </a:cubicBezTo>
                  <a:cubicBezTo>
                    <a:pt x="122629" y="2509602"/>
                    <a:pt x="123487" y="2507885"/>
                    <a:pt x="124100" y="2506291"/>
                  </a:cubicBezTo>
                  <a:cubicBezTo>
                    <a:pt x="124468" y="2505064"/>
                    <a:pt x="124714" y="2504083"/>
                    <a:pt x="124714" y="2503102"/>
                  </a:cubicBezTo>
                  <a:cubicBezTo>
                    <a:pt x="124714" y="2502244"/>
                    <a:pt x="124714" y="2501386"/>
                    <a:pt x="124346" y="2500773"/>
                  </a:cubicBezTo>
                  <a:cubicBezTo>
                    <a:pt x="123978" y="2500159"/>
                    <a:pt x="123610" y="2499669"/>
                    <a:pt x="122997" y="2499424"/>
                  </a:cubicBezTo>
                  <a:cubicBezTo>
                    <a:pt x="122384" y="2499178"/>
                    <a:pt x="121648" y="2498933"/>
                    <a:pt x="120790" y="2499056"/>
                  </a:cubicBezTo>
                  <a:moveTo>
                    <a:pt x="3376588" y="2398623"/>
                  </a:moveTo>
                  <a:cubicBezTo>
                    <a:pt x="3374626" y="2398623"/>
                    <a:pt x="3372542" y="2399113"/>
                    <a:pt x="3370334" y="2399604"/>
                  </a:cubicBezTo>
                  <a:cubicBezTo>
                    <a:pt x="3368249" y="2400217"/>
                    <a:pt x="3366165" y="2401075"/>
                    <a:pt x="3364080" y="2402056"/>
                  </a:cubicBezTo>
                  <a:cubicBezTo>
                    <a:pt x="3361996" y="2403160"/>
                    <a:pt x="3360034" y="2404386"/>
                    <a:pt x="3358071" y="2405858"/>
                  </a:cubicBezTo>
                  <a:cubicBezTo>
                    <a:pt x="3356109" y="2407329"/>
                    <a:pt x="3354392" y="2408923"/>
                    <a:pt x="3352798" y="2410763"/>
                  </a:cubicBezTo>
                  <a:cubicBezTo>
                    <a:pt x="3350468" y="2413338"/>
                    <a:pt x="3348751" y="2416036"/>
                    <a:pt x="3347648" y="2418611"/>
                  </a:cubicBezTo>
                  <a:cubicBezTo>
                    <a:pt x="3346422" y="2421309"/>
                    <a:pt x="3345931" y="2423884"/>
                    <a:pt x="3345809" y="2426337"/>
                  </a:cubicBezTo>
                  <a:cubicBezTo>
                    <a:pt x="3345809" y="2428789"/>
                    <a:pt x="3346299" y="2430997"/>
                    <a:pt x="3347403" y="2432959"/>
                  </a:cubicBezTo>
                  <a:cubicBezTo>
                    <a:pt x="3348506" y="2434921"/>
                    <a:pt x="3350101" y="2436515"/>
                    <a:pt x="3352431" y="2437741"/>
                  </a:cubicBezTo>
                  <a:cubicBezTo>
                    <a:pt x="3353044" y="2438109"/>
                    <a:pt x="3353779" y="2438354"/>
                    <a:pt x="3354392" y="2438600"/>
                  </a:cubicBezTo>
                  <a:cubicBezTo>
                    <a:pt x="3355128" y="2438845"/>
                    <a:pt x="3355864" y="2438967"/>
                    <a:pt x="3356600" y="2439213"/>
                  </a:cubicBezTo>
                  <a:cubicBezTo>
                    <a:pt x="3357336" y="2439335"/>
                    <a:pt x="3358071" y="2439458"/>
                    <a:pt x="3358930" y="2439458"/>
                  </a:cubicBezTo>
                  <a:cubicBezTo>
                    <a:pt x="3359666" y="2439458"/>
                    <a:pt x="3360524" y="2439458"/>
                    <a:pt x="3361260" y="2439458"/>
                  </a:cubicBezTo>
                  <a:cubicBezTo>
                    <a:pt x="3363222" y="2439458"/>
                    <a:pt x="3365429" y="2439090"/>
                    <a:pt x="3367514" y="2438477"/>
                  </a:cubicBezTo>
                  <a:cubicBezTo>
                    <a:pt x="3369599" y="2437864"/>
                    <a:pt x="3371806" y="2437005"/>
                    <a:pt x="3373891" y="2436024"/>
                  </a:cubicBezTo>
                  <a:cubicBezTo>
                    <a:pt x="3375975" y="2434921"/>
                    <a:pt x="3378060" y="2433694"/>
                    <a:pt x="3379899" y="2432223"/>
                  </a:cubicBezTo>
                  <a:cubicBezTo>
                    <a:pt x="3381861" y="2430751"/>
                    <a:pt x="3383578" y="2429035"/>
                    <a:pt x="3385295" y="2427195"/>
                  </a:cubicBezTo>
                  <a:cubicBezTo>
                    <a:pt x="3387625" y="2424620"/>
                    <a:pt x="3389342" y="2421922"/>
                    <a:pt x="3390445" y="2419224"/>
                  </a:cubicBezTo>
                  <a:cubicBezTo>
                    <a:pt x="3391549" y="2416526"/>
                    <a:pt x="3392162" y="2413951"/>
                    <a:pt x="3392285" y="2411498"/>
                  </a:cubicBezTo>
                  <a:cubicBezTo>
                    <a:pt x="3392285" y="2409046"/>
                    <a:pt x="3391794" y="2406839"/>
                    <a:pt x="3390691" y="2404877"/>
                  </a:cubicBezTo>
                  <a:cubicBezTo>
                    <a:pt x="3389587" y="2402915"/>
                    <a:pt x="3387870" y="2401320"/>
                    <a:pt x="3385663" y="2400217"/>
                  </a:cubicBezTo>
                  <a:cubicBezTo>
                    <a:pt x="3385050" y="2399849"/>
                    <a:pt x="3384314" y="2399604"/>
                    <a:pt x="3383578" y="2399358"/>
                  </a:cubicBezTo>
                  <a:cubicBezTo>
                    <a:pt x="3382842" y="2399113"/>
                    <a:pt x="3382107" y="2398868"/>
                    <a:pt x="3381371" y="2398745"/>
                  </a:cubicBezTo>
                  <a:cubicBezTo>
                    <a:pt x="3380635" y="2398623"/>
                    <a:pt x="3379899" y="2398500"/>
                    <a:pt x="3379041" y="2398500"/>
                  </a:cubicBezTo>
                  <a:cubicBezTo>
                    <a:pt x="3378305" y="2398500"/>
                    <a:pt x="3377447" y="2398500"/>
                    <a:pt x="3376588" y="2398500"/>
                  </a:cubicBezTo>
                  <a:moveTo>
                    <a:pt x="105093" y="2545532"/>
                  </a:moveTo>
                  <a:cubicBezTo>
                    <a:pt x="105093" y="2545532"/>
                    <a:pt x="104357" y="2545532"/>
                    <a:pt x="103989" y="2545655"/>
                  </a:cubicBezTo>
                  <a:cubicBezTo>
                    <a:pt x="103621" y="2545777"/>
                    <a:pt x="103254" y="2545777"/>
                    <a:pt x="102763" y="2545900"/>
                  </a:cubicBezTo>
                  <a:cubicBezTo>
                    <a:pt x="102395" y="2546022"/>
                    <a:pt x="101905" y="2546145"/>
                    <a:pt x="101414" y="2546390"/>
                  </a:cubicBezTo>
                  <a:cubicBezTo>
                    <a:pt x="100924" y="2546636"/>
                    <a:pt x="100556" y="2546758"/>
                    <a:pt x="100065" y="2547004"/>
                  </a:cubicBezTo>
                  <a:cubicBezTo>
                    <a:pt x="98471" y="2547862"/>
                    <a:pt x="96754" y="2549088"/>
                    <a:pt x="95160" y="2550437"/>
                  </a:cubicBezTo>
                  <a:cubicBezTo>
                    <a:pt x="93566" y="2551786"/>
                    <a:pt x="91972" y="2553380"/>
                    <a:pt x="90500" y="2554975"/>
                  </a:cubicBezTo>
                  <a:cubicBezTo>
                    <a:pt x="89029" y="2556569"/>
                    <a:pt x="87802" y="2558285"/>
                    <a:pt x="86699" y="2560002"/>
                  </a:cubicBezTo>
                  <a:cubicBezTo>
                    <a:pt x="85595" y="2561719"/>
                    <a:pt x="84737" y="2563436"/>
                    <a:pt x="84246" y="2565030"/>
                  </a:cubicBezTo>
                  <a:cubicBezTo>
                    <a:pt x="83878" y="2566134"/>
                    <a:pt x="83633" y="2567237"/>
                    <a:pt x="83633" y="2568096"/>
                  </a:cubicBezTo>
                  <a:cubicBezTo>
                    <a:pt x="83633" y="2568954"/>
                    <a:pt x="83633" y="2569690"/>
                    <a:pt x="84001" y="2570303"/>
                  </a:cubicBezTo>
                  <a:cubicBezTo>
                    <a:pt x="84246" y="2570916"/>
                    <a:pt x="84737" y="2571407"/>
                    <a:pt x="85350" y="2571652"/>
                  </a:cubicBezTo>
                  <a:cubicBezTo>
                    <a:pt x="85963" y="2571897"/>
                    <a:pt x="86576" y="2572020"/>
                    <a:pt x="87434" y="2572020"/>
                  </a:cubicBezTo>
                  <a:cubicBezTo>
                    <a:pt x="87802" y="2572020"/>
                    <a:pt x="88170" y="2572020"/>
                    <a:pt x="88538" y="2571897"/>
                  </a:cubicBezTo>
                  <a:cubicBezTo>
                    <a:pt x="88906" y="2571775"/>
                    <a:pt x="89274" y="2571775"/>
                    <a:pt x="89764" y="2571652"/>
                  </a:cubicBezTo>
                  <a:cubicBezTo>
                    <a:pt x="90132" y="2571530"/>
                    <a:pt x="90623" y="2571407"/>
                    <a:pt x="91113" y="2571162"/>
                  </a:cubicBezTo>
                  <a:cubicBezTo>
                    <a:pt x="91604" y="2570916"/>
                    <a:pt x="92094" y="2570794"/>
                    <a:pt x="92462" y="2570548"/>
                  </a:cubicBezTo>
                  <a:cubicBezTo>
                    <a:pt x="94179" y="2569690"/>
                    <a:pt x="95773" y="2568586"/>
                    <a:pt x="97490" y="2567237"/>
                  </a:cubicBezTo>
                  <a:cubicBezTo>
                    <a:pt x="99084" y="2565888"/>
                    <a:pt x="100678" y="2564417"/>
                    <a:pt x="102150" y="2562700"/>
                  </a:cubicBezTo>
                  <a:cubicBezTo>
                    <a:pt x="103621" y="2561106"/>
                    <a:pt x="104848" y="2559389"/>
                    <a:pt x="105951" y="2557672"/>
                  </a:cubicBezTo>
                  <a:cubicBezTo>
                    <a:pt x="107055" y="2555956"/>
                    <a:pt x="107791" y="2554239"/>
                    <a:pt x="108404" y="2552645"/>
                  </a:cubicBezTo>
                  <a:cubicBezTo>
                    <a:pt x="108772" y="2551541"/>
                    <a:pt x="109017" y="2550437"/>
                    <a:pt x="109017" y="2549579"/>
                  </a:cubicBezTo>
                  <a:cubicBezTo>
                    <a:pt x="109017" y="2548720"/>
                    <a:pt x="109017" y="2547985"/>
                    <a:pt x="108649" y="2547371"/>
                  </a:cubicBezTo>
                  <a:cubicBezTo>
                    <a:pt x="108404" y="2546758"/>
                    <a:pt x="107913" y="2546268"/>
                    <a:pt x="107300" y="2546022"/>
                  </a:cubicBezTo>
                  <a:cubicBezTo>
                    <a:pt x="106687" y="2545777"/>
                    <a:pt x="105951" y="2545655"/>
                    <a:pt x="105216" y="2545655"/>
                  </a:cubicBezTo>
                  <a:moveTo>
                    <a:pt x="3309143" y="2473058"/>
                  </a:moveTo>
                  <a:cubicBezTo>
                    <a:pt x="3307180" y="2473058"/>
                    <a:pt x="3305218" y="2473426"/>
                    <a:pt x="3303134" y="2474039"/>
                  </a:cubicBezTo>
                  <a:cubicBezTo>
                    <a:pt x="3301049" y="2474653"/>
                    <a:pt x="3299087" y="2475388"/>
                    <a:pt x="3297002" y="2476369"/>
                  </a:cubicBezTo>
                  <a:cubicBezTo>
                    <a:pt x="3295040" y="2477350"/>
                    <a:pt x="3292955" y="2478577"/>
                    <a:pt x="3291116" y="2479925"/>
                  </a:cubicBezTo>
                  <a:cubicBezTo>
                    <a:pt x="3289276" y="2481274"/>
                    <a:pt x="3287437" y="2482869"/>
                    <a:pt x="3285843" y="2484585"/>
                  </a:cubicBezTo>
                  <a:cubicBezTo>
                    <a:pt x="3283513" y="2487161"/>
                    <a:pt x="3281673" y="2489859"/>
                    <a:pt x="3280447" y="2492556"/>
                  </a:cubicBezTo>
                  <a:cubicBezTo>
                    <a:pt x="3279221" y="2495254"/>
                    <a:pt x="3278485" y="2497952"/>
                    <a:pt x="3278240" y="2500404"/>
                  </a:cubicBezTo>
                  <a:cubicBezTo>
                    <a:pt x="3278117" y="2502857"/>
                    <a:pt x="3278485" y="2505310"/>
                    <a:pt x="3279466" y="2507272"/>
                  </a:cubicBezTo>
                  <a:cubicBezTo>
                    <a:pt x="3280447" y="2509357"/>
                    <a:pt x="3281919" y="2511073"/>
                    <a:pt x="3284126" y="2512300"/>
                  </a:cubicBezTo>
                  <a:cubicBezTo>
                    <a:pt x="3284739" y="2512667"/>
                    <a:pt x="3285475" y="2513035"/>
                    <a:pt x="3286211" y="2513281"/>
                  </a:cubicBezTo>
                  <a:cubicBezTo>
                    <a:pt x="3286946" y="2513526"/>
                    <a:pt x="3287683" y="2513771"/>
                    <a:pt x="3288541" y="2514016"/>
                  </a:cubicBezTo>
                  <a:cubicBezTo>
                    <a:pt x="3289276" y="2514139"/>
                    <a:pt x="3290135" y="2514262"/>
                    <a:pt x="3290993" y="2514384"/>
                  </a:cubicBezTo>
                  <a:cubicBezTo>
                    <a:pt x="3291852" y="2514384"/>
                    <a:pt x="3292710" y="2514384"/>
                    <a:pt x="3293568" y="2514384"/>
                  </a:cubicBezTo>
                  <a:cubicBezTo>
                    <a:pt x="3295531" y="2514384"/>
                    <a:pt x="3297493" y="2514016"/>
                    <a:pt x="3299577" y="2513526"/>
                  </a:cubicBezTo>
                  <a:cubicBezTo>
                    <a:pt x="3301662" y="2513035"/>
                    <a:pt x="3303747" y="2512177"/>
                    <a:pt x="3305709" y="2511196"/>
                  </a:cubicBezTo>
                  <a:cubicBezTo>
                    <a:pt x="3307671" y="2510215"/>
                    <a:pt x="3309756" y="2508989"/>
                    <a:pt x="3311595" y="2507640"/>
                  </a:cubicBezTo>
                  <a:cubicBezTo>
                    <a:pt x="3313434" y="2506291"/>
                    <a:pt x="3315274" y="2504697"/>
                    <a:pt x="3316868" y="2502857"/>
                  </a:cubicBezTo>
                  <a:cubicBezTo>
                    <a:pt x="3319198" y="2500282"/>
                    <a:pt x="3321037" y="2497584"/>
                    <a:pt x="3322264" y="2494886"/>
                  </a:cubicBezTo>
                  <a:cubicBezTo>
                    <a:pt x="3323490" y="2492188"/>
                    <a:pt x="3324226" y="2489491"/>
                    <a:pt x="3324348" y="2487038"/>
                  </a:cubicBezTo>
                  <a:cubicBezTo>
                    <a:pt x="3324471" y="2484585"/>
                    <a:pt x="3324103" y="2482133"/>
                    <a:pt x="3323122" y="2480171"/>
                  </a:cubicBezTo>
                  <a:cubicBezTo>
                    <a:pt x="3322141" y="2478086"/>
                    <a:pt x="3320547" y="2476369"/>
                    <a:pt x="3318462" y="2475143"/>
                  </a:cubicBezTo>
                  <a:cubicBezTo>
                    <a:pt x="3317849" y="2474775"/>
                    <a:pt x="3317113" y="2474407"/>
                    <a:pt x="3316378" y="2474162"/>
                  </a:cubicBezTo>
                  <a:cubicBezTo>
                    <a:pt x="3315642" y="2473917"/>
                    <a:pt x="3314906" y="2473671"/>
                    <a:pt x="3314048" y="2473549"/>
                  </a:cubicBezTo>
                  <a:cubicBezTo>
                    <a:pt x="3313312" y="2473426"/>
                    <a:pt x="3312453" y="2473304"/>
                    <a:pt x="3311595" y="2473181"/>
                  </a:cubicBezTo>
                  <a:cubicBezTo>
                    <a:pt x="3310736" y="2473058"/>
                    <a:pt x="3309878" y="2473181"/>
                    <a:pt x="3309020" y="2473181"/>
                  </a:cubicBezTo>
                  <a:moveTo>
                    <a:pt x="90500" y="2592131"/>
                  </a:moveTo>
                  <a:cubicBezTo>
                    <a:pt x="90500" y="2592131"/>
                    <a:pt x="89764" y="2592131"/>
                    <a:pt x="89397" y="2592254"/>
                  </a:cubicBezTo>
                  <a:cubicBezTo>
                    <a:pt x="89029" y="2592254"/>
                    <a:pt x="88538" y="2592499"/>
                    <a:pt x="88048" y="2592622"/>
                  </a:cubicBezTo>
                  <a:cubicBezTo>
                    <a:pt x="87557" y="2592744"/>
                    <a:pt x="87067" y="2592990"/>
                    <a:pt x="86576" y="2593112"/>
                  </a:cubicBezTo>
                  <a:cubicBezTo>
                    <a:pt x="86086" y="2593357"/>
                    <a:pt x="85595" y="2593603"/>
                    <a:pt x="85104" y="2593848"/>
                  </a:cubicBezTo>
                  <a:cubicBezTo>
                    <a:pt x="83388" y="2594706"/>
                    <a:pt x="81793" y="2595933"/>
                    <a:pt x="80077" y="2597281"/>
                  </a:cubicBezTo>
                  <a:cubicBezTo>
                    <a:pt x="78483" y="2598630"/>
                    <a:pt x="76888" y="2600225"/>
                    <a:pt x="75417" y="2601941"/>
                  </a:cubicBezTo>
                  <a:cubicBezTo>
                    <a:pt x="73945" y="2603535"/>
                    <a:pt x="72719" y="2605375"/>
                    <a:pt x="71738" y="2607092"/>
                  </a:cubicBezTo>
                  <a:cubicBezTo>
                    <a:pt x="70757" y="2608808"/>
                    <a:pt x="69899" y="2610525"/>
                    <a:pt x="69408" y="2612120"/>
                  </a:cubicBezTo>
                  <a:cubicBezTo>
                    <a:pt x="69040" y="2613223"/>
                    <a:pt x="68917" y="2614204"/>
                    <a:pt x="68917" y="2615063"/>
                  </a:cubicBezTo>
                  <a:cubicBezTo>
                    <a:pt x="68917" y="2615921"/>
                    <a:pt x="69040" y="2616657"/>
                    <a:pt x="69408" y="2617270"/>
                  </a:cubicBezTo>
                  <a:cubicBezTo>
                    <a:pt x="69653" y="2617883"/>
                    <a:pt x="70144" y="2618251"/>
                    <a:pt x="70757" y="2618619"/>
                  </a:cubicBezTo>
                  <a:cubicBezTo>
                    <a:pt x="71370" y="2618864"/>
                    <a:pt x="71983" y="2618987"/>
                    <a:pt x="72842" y="2618987"/>
                  </a:cubicBezTo>
                  <a:cubicBezTo>
                    <a:pt x="73209" y="2618987"/>
                    <a:pt x="73577" y="2618987"/>
                    <a:pt x="73945" y="2618864"/>
                  </a:cubicBezTo>
                  <a:cubicBezTo>
                    <a:pt x="74313" y="2618864"/>
                    <a:pt x="74804" y="2618619"/>
                    <a:pt x="75172" y="2618496"/>
                  </a:cubicBezTo>
                  <a:cubicBezTo>
                    <a:pt x="75662" y="2618373"/>
                    <a:pt x="76153" y="2618128"/>
                    <a:pt x="76643" y="2618006"/>
                  </a:cubicBezTo>
                  <a:cubicBezTo>
                    <a:pt x="77134" y="2617760"/>
                    <a:pt x="77624" y="2617515"/>
                    <a:pt x="78115" y="2617270"/>
                  </a:cubicBezTo>
                  <a:cubicBezTo>
                    <a:pt x="79831" y="2616412"/>
                    <a:pt x="81548" y="2615185"/>
                    <a:pt x="83142" y="2613714"/>
                  </a:cubicBezTo>
                  <a:cubicBezTo>
                    <a:pt x="84737" y="2612365"/>
                    <a:pt x="86331" y="2610771"/>
                    <a:pt x="87802" y="2609054"/>
                  </a:cubicBezTo>
                  <a:cubicBezTo>
                    <a:pt x="89274" y="2607337"/>
                    <a:pt x="90500" y="2605620"/>
                    <a:pt x="91481" y="2603903"/>
                  </a:cubicBezTo>
                  <a:cubicBezTo>
                    <a:pt x="92462" y="2602187"/>
                    <a:pt x="93321" y="2600470"/>
                    <a:pt x="93811" y="2598876"/>
                  </a:cubicBezTo>
                  <a:cubicBezTo>
                    <a:pt x="94179" y="2597772"/>
                    <a:pt x="94302" y="2596791"/>
                    <a:pt x="94302" y="2595933"/>
                  </a:cubicBezTo>
                  <a:cubicBezTo>
                    <a:pt x="94302" y="2595074"/>
                    <a:pt x="94179" y="2594338"/>
                    <a:pt x="93811" y="2593725"/>
                  </a:cubicBezTo>
                  <a:cubicBezTo>
                    <a:pt x="93443" y="2593112"/>
                    <a:pt x="93075" y="2592744"/>
                    <a:pt x="92462" y="2592376"/>
                  </a:cubicBezTo>
                  <a:cubicBezTo>
                    <a:pt x="91849" y="2592131"/>
                    <a:pt x="91236" y="2592008"/>
                    <a:pt x="90378" y="2592008"/>
                  </a:cubicBezTo>
                  <a:moveTo>
                    <a:pt x="3239244" y="2546636"/>
                  </a:moveTo>
                  <a:cubicBezTo>
                    <a:pt x="3237405" y="2546636"/>
                    <a:pt x="3235442" y="2547004"/>
                    <a:pt x="3233480" y="2547494"/>
                  </a:cubicBezTo>
                  <a:cubicBezTo>
                    <a:pt x="3231518" y="2547985"/>
                    <a:pt x="3229556" y="2548720"/>
                    <a:pt x="3227594" y="2549579"/>
                  </a:cubicBezTo>
                  <a:cubicBezTo>
                    <a:pt x="3225632" y="2550437"/>
                    <a:pt x="3223670" y="2551663"/>
                    <a:pt x="3221830" y="2552890"/>
                  </a:cubicBezTo>
                  <a:cubicBezTo>
                    <a:pt x="3219991" y="2554239"/>
                    <a:pt x="3218152" y="2555710"/>
                    <a:pt x="3216557" y="2557427"/>
                  </a:cubicBezTo>
                  <a:cubicBezTo>
                    <a:pt x="3214105" y="2560002"/>
                    <a:pt x="3212143" y="2562577"/>
                    <a:pt x="3210794" y="2565275"/>
                  </a:cubicBezTo>
                  <a:cubicBezTo>
                    <a:pt x="3209445" y="2567973"/>
                    <a:pt x="3208587" y="2570671"/>
                    <a:pt x="3208342" y="2573246"/>
                  </a:cubicBezTo>
                  <a:cubicBezTo>
                    <a:pt x="3208096" y="2575821"/>
                    <a:pt x="3208342" y="2578151"/>
                    <a:pt x="3209200" y="2580359"/>
                  </a:cubicBezTo>
                  <a:cubicBezTo>
                    <a:pt x="3210058" y="2582443"/>
                    <a:pt x="3211530" y="2584283"/>
                    <a:pt x="3213615" y="2585632"/>
                  </a:cubicBezTo>
                  <a:cubicBezTo>
                    <a:pt x="3214228" y="2586122"/>
                    <a:pt x="3214963" y="2586490"/>
                    <a:pt x="3215699" y="2586858"/>
                  </a:cubicBezTo>
                  <a:cubicBezTo>
                    <a:pt x="3216435" y="2587226"/>
                    <a:pt x="3217293" y="2587471"/>
                    <a:pt x="3218029" y="2587716"/>
                  </a:cubicBezTo>
                  <a:cubicBezTo>
                    <a:pt x="3218887" y="2587962"/>
                    <a:pt x="3219746" y="2588084"/>
                    <a:pt x="3220604" y="2588207"/>
                  </a:cubicBezTo>
                  <a:cubicBezTo>
                    <a:pt x="3221463" y="2588330"/>
                    <a:pt x="3222321" y="2588330"/>
                    <a:pt x="3223302" y="2588207"/>
                  </a:cubicBezTo>
                  <a:cubicBezTo>
                    <a:pt x="3225142" y="2588207"/>
                    <a:pt x="3227104" y="2587839"/>
                    <a:pt x="3229066" y="2587348"/>
                  </a:cubicBezTo>
                  <a:cubicBezTo>
                    <a:pt x="3231028" y="2586858"/>
                    <a:pt x="3232990" y="2586122"/>
                    <a:pt x="3234952" y="2585141"/>
                  </a:cubicBezTo>
                  <a:cubicBezTo>
                    <a:pt x="3236914" y="2584160"/>
                    <a:pt x="3238876" y="2583057"/>
                    <a:pt x="3240715" y="2581708"/>
                  </a:cubicBezTo>
                  <a:cubicBezTo>
                    <a:pt x="3242555" y="2580359"/>
                    <a:pt x="3244394" y="2578887"/>
                    <a:pt x="3245988" y="2577170"/>
                  </a:cubicBezTo>
                  <a:cubicBezTo>
                    <a:pt x="3248441" y="2574718"/>
                    <a:pt x="3250403" y="2572020"/>
                    <a:pt x="3251752" y="2569322"/>
                  </a:cubicBezTo>
                  <a:cubicBezTo>
                    <a:pt x="3253101" y="2566624"/>
                    <a:pt x="3253960" y="2563926"/>
                    <a:pt x="3254205" y="2561351"/>
                  </a:cubicBezTo>
                  <a:cubicBezTo>
                    <a:pt x="3254450" y="2558776"/>
                    <a:pt x="3254205" y="2556446"/>
                    <a:pt x="3253223" y="2554239"/>
                  </a:cubicBezTo>
                  <a:cubicBezTo>
                    <a:pt x="3252243" y="2552031"/>
                    <a:pt x="3250894" y="2550315"/>
                    <a:pt x="3248809" y="2548966"/>
                  </a:cubicBezTo>
                  <a:cubicBezTo>
                    <a:pt x="3248073" y="2548475"/>
                    <a:pt x="3247460" y="2548107"/>
                    <a:pt x="3246602" y="2547862"/>
                  </a:cubicBezTo>
                  <a:cubicBezTo>
                    <a:pt x="3245743" y="2547617"/>
                    <a:pt x="3245007" y="2547249"/>
                    <a:pt x="3244272" y="2547126"/>
                  </a:cubicBezTo>
                  <a:cubicBezTo>
                    <a:pt x="3243413" y="2546881"/>
                    <a:pt x="3242555" y="2546758"/>
                    <a:pt x="3241697" y="2546636"/>
                  </a:cubicBezTo>
                  <a:cubicBezTo>
                    <a:pt x="3240838" y="2546513"/>
                    <a:pt x="3239980" y="2546636"/>
                    <a:pt x="3238999" y="2546636"/>
                  </a:cubicBezTo>
                  <a:moveTo>
                    <a:pt x="77379" y="2638608"/>
                  </a:moveTo>
                  <a:cubicBezTo>
                    <a:pt x="77379" y="2638608"/>
                    <a:pt x="76520" y="2638608"/>
                    <a:pt x="76153" y="2638730"/>
                  </a:cubicBezTo>
                  <a:cubicBezTo>
                    <a:pt x="75662" y="2638730"/>
                    <a:pt x="75294" y="2638975"/>
                    <a:pt x="74804" y="2639098"/>
                  </a:cubicBezTo>
                  <a:cubicBezTo>
                    <a:pt x="74313" y="2639221"/>
                    <a:pt x="73823" y="2639466"/>
                    <a:pt x="73332" y="2639711"/>
                  </a:cubicBezTo>
                  <a:cubicBezTo>
                    <a:pt x="72842" y="2639956"/>
                    <a:pt x="72228" y="2640201"/>
                    <a:pt x="71738" y="2640569"/>
                  </a:cubicBezTo>
                  <a:cubicBezTo>
                    <a:pt x="70021" y="2641551"/>
                    <a:pt x="68304" y="2642777"/>
                    <a:pt x="66710" y="2644248"/>
                  </a:cubicBezTo>
                  <a:cubicBezTo>
                    <a:pt x="65116" y="2645720"/>
                    <a:pt x="63522" y="2647314"/>
                    <a:pt x="62050" y="2649031"/>
                  </a:cubicBezTo>
                  <a:cubicBezTo>
                    <a:pt x="60701" y="2650748"/>
                    <a:pt x="59352" y="2652464"/>
                    <a:pt x="58371" y="2654304"/>
                  </a:cubicBezTo>
                  <a:cubicBezTo>
                    <a:pt x="57390" y="2656021"/>
                    <a:pt x="56532" y="2657738"/>
                    <a:pt x="56164" y="2659454"/>
                  </a:cubicBezTo>
                  <a:cubicBezTo>
                    <a:pt x="55919" y="2660558"/>
                    <a:pt x="55796" y="2661539"/>
                    <a:pt x="55796" y="2662275"/>
                  </a:cubicBezTo>
                  <a:cubicBezTo>
                    <a:pt x="55796" y="2663011"/>
                    <a:pt x="56041" y="2663746"/>
                    <a:pt x="56287" y="2664359"/>
                  </a:cubicBezTo>
                  <a:cubicBezTo>
                    <a:pt x="56655" y="2664973"/>
                    <a:pt x="57022" y="2665341"/>
                    <a:pt x="57636" y="2665586"/>
                  </a:cubicBezTo>
                  <a:cubicBezTo>
                    <a:pt x="58249" y="2665831"/>
                    <a:pt x="58862" y="2665954"/>
                    <a:pt x="59720" y="2665954"/>
                  </a:cubicBezTo>
                  <a:cubicBezTo>
                    <a:pt x="60088" y="2665954"/>
                    <a:pt x="60579" y="2665954"/>
                    <a:pt x="60947" y="2665831"/>
                  </a:cubicBezTo>
                  <a:cubicBezTo>
                    <a:pt x="61437" y="2665831"/>
                    <a:pt x="61805" y="2665586"/>
                    <a:pt x="62295" y="2665463"/>
                  </a:cubicBezTo>
                  <a:cubicBezTo>
                    <a:pt x="62786" y="2665341"/>
                    <a:pt x="63277" y="2665095"/>
                    <a:pt x="63767" y="2664850"/>
                  </a:cubicBezTo>
                  <a:cubicBezTo>
                    <a:pt x="64258" y="2664605"/>
                    <a:pt x="64871" y="2664359"/>
                    <a:pt x="65361" y="2663991"/>
                  </a:cubicBezTo>
                  <a:cubicBezTo>
                    <a:pt x="67078" y="2663011"/>
                    <a:pt x="68795" y="2661784"/>
                    <a:pt x="70512" y="2660313"/>
                  </a:cubicBezTo>
                  <a:cubicBezTo>
                    <a:pt x="72106" y="2658841"/>
                    <a:pt x="73700" y="2657247"/>
                    <a:pt x="75172" y="2655530"/>
                  </a:cubicBezTo>
                  <a:cubicBezTo>
                    <a:pt x="76520" y="2653813"/>
                    <a:pt x="77869" y="2652096"/>
                    <a:pt x="78850" y="2650257"/>
                  </a:cubicBezTo>
                  <a:cubicBezTo>
                    <a:pt x="79831" y="2648540"/>
                    <a:pt x="80567" y="2646823"/>
                    <a:pt x="81058" y="2645107"/>
                  </a:cubicBezTo>
                  <a:cubicBezTo>
                    <a:pt x="81303" y="2644003"/>
                    <a:pt x="81426" y="2643022"/>
                    <a:pt x="81426" y="2642286"/>
                  </a:cubicBezTo>
                  <a:cubicBezTo>
                    <a:pt x="81426" y="2641428"/>
                    <a:pt x="81180" y="2640815"/>
                    <a:pt x="80935" y="2640201"/>
                  </a:cubicBezTo>
                  <a:cubicBezTo>
                    <a:pt x="80567" y="2639588"/>
                    <a:pt x="80199" y="2639221"/>
                    <a:pt x="79586" y="2638975"/>
                  </a:cubicBezTo>
                  <a:cubicBezTo>
                    <a:pt x="78973" y="2638730"/>
                    <a:pt x="78360" y="2638608"/>
                    <a:pt x="77501" y="2638608"/>
                  </a:cubicBezTo>
                  <a:moveTo>
                    <a:pt x="3167506" y="2619232"/>
                  </a:moveTo>
                  <a:cubicBezTo>
                    <a:pt x="3165667" y="2619232"/>
                    <a:pt x="3163827" y="2619477"/>
                    <a:pt x="3161988" y="2619968"/>
                  </a:cubicBezTo>
                  <a:cubicBezTo>
                    <a:pt x="3160148" y="2620458"/>
                    <a:pt x="3158186" y="2621071"/>
                    <a:pt x="3156224" y="2621930"/>
                  </a:cubicBezTo>
                  <a:cubicBezTo>
                    <a:pt x="3154262" y="2622788"/>
                    <a:pt x="3152422" y="2623892"/>
                    <a:pt x="3150706" y="2625118"/>
                  </a:cubicBezTo>
                  <a:cubicBezTo>
                    <a:pt x="3148866" y="2626345"/>
                    <a:pt x="3147149" y="2627816"/>
                    <a:pt x="3145555" y="2629410"/>
                  </a:cubicBezTo>
                  <a:cubicBezTo>
                    <a:pt x="3142980" y="2631863"/>
                    <a:pt x="3141018" y="2634561"/>
                    <a:pt x="3139547" y="2637258"/>
                  </a:cubicBezTo>
                  <a:cubicBezTo>
                    <a:pt x="3138075" y="2639956"/>
                    <a:pt x="3137094" y="2642654"/>
                    <a:pt x="3136726" y="2645229"/>
                  </a:cubicBezTo>
                  <a:cubicBezTo>
                    <a:pt x="3136358" y="2647805"/>
                    <a:pt x="3136481" y="2650257"/>
                    <a:pt x="3137217" y="2652464"/>
                  </a:cubicBezTo>
                  <a:cubicBezTo>
                    <a:pt x="3137952" y="2654672"/>
                    <a:pt x="3139301" y="2656634"/>
                    <a:pt x="3141141" y="2658106"/>
                  </a:cubicBezTo>
                  <a:cubicBezTo>
                    <a:pt x="3141877" y="2658596"/>
                    <a:pt x="3142489" y="2659086"/>
                    <a:pt x="3143348" y="2659454"/>
                  </a:cubicBezTo>
                  <a:cubicBezTo>
                    <a:pt x="3144084" y="2659822"/>
                    <a:pt x="3144942" y="2660190"/>
                    <a:pt x="3145801" y="2660435"/>
                  </a:cubicBezTo>
                  <a:cubicBezTo>
                    <a:pt x="3146659" y="2660681"/>
                    <a:pt x="3147517" y="2660803"/>
                    <a:pt x="3148499" y="2660926"/>
                  </a:cubicBezTo>
                  <a:cubicBezTo>
                    <a:pt x="3149357" y="2660926"/>
                    <a:pt x="3150338" y="2661048"/>
                    <a:pt x="3151319" y="2661048"/>
                  </a:cubicBezTo>
                  <a:cubicBezTo>
                    <a:pt x="3153159" y="2661048"/>
                    <a:pt x="3154998" y="2660803"/>
                    <a:pt x="3156837" y="2660313"/>
                  </a:cubicBezTo>
                  <a:cubicBezTo>
                    <a:pt x="3158677" y="2659822"/>
                    <a:pt x="3160639" y="2659209"/>
                    <a:pt x="3162601" y="2658351"/>
                  </a:cubicBezTo>
                  <a:cubicBezTo>
                    <a:pt x="3164563" y="2657492"/>
                    <a:pt x="3166402" y="2656389"/>
                    <a:pt x="3168242" y="2655162"/>
                  </a:cubicBezTo>
                  <a:cubicBezTo>
                    <a:pt x="3170081" y="2653936"/>
                    <a:pt x="3171798" y="2652464"/>
                    <a:pt x="3173392" y="2650870"/>
                  </a:cubicBezTo>
                  <a:cubicBezTo>
                    <a:pt x="3175967" y="2648418"/>
                    <a:pt x="3177929" y="2645720"/>
                    <a:pt x="3179401" y="2642899"/>
                  </a:cubicBezTo>
                  <a:cubicBezTo>
                    <a:pt x="3180872" y="2640201"/>
                    <a:pt x="3181854" y="2637381"/>
                    <a:pt x="3182222" y="2634806"/>
                  </a:cubicBezTo>
                  <a:cubicBezTo>
                    <a:pt x="3182589" y="2632231"/>
                    <a:pt x="3182467" y="2629778"/>
                    <a:pt x="3181608" y="2627571"/>
                  </a:cubicBezTo>
                  <a:cubicBezTo>
                    <a:pt x="3180872" y="2625363"/>
                    <a:pt x="3179524" y="2623524"/>
                    <a:pt x="3177562" y="2622053"/>
                  </a:cubicBezTo>
                  <a:cubicBezTo>
                    <a:pt x="3176826" y="2621562"/>
                    <a:pt x="3176090" y="2621071"/>
                    <a:pt x="3175354" y="2620703"/>
                  </a:cubicBezTo>
                  <a:cubicBezTo>
                    <a:pt x="3174619" y="2620336"/>
                    <a:pt x="3173760" y="2619968"/>
                    <a:pt x="3172902" y="2619723"/>
                  </a:cubicBezTo>
                  <a:cubicBezTo>
                    <a:pt x="3172043" y="2619477"/>
                    <a:pt x="3171185" y="2619355"/>
                    <a:pt x="3170204" y="2619232"/>
                  </a:cubicBezTo>
                  <a:cubicBezTo>
                    <a:pt x="3169345" y="2619232"/>
                    <a:pt x="3168364" y="2619109"/>
                    <a:pt x="3167383" y="2619109"/>
                  </a:cubicBezTo>
                  <a:moveTo>
                    <a:pt x="65484" y="2684961"/>
                  </a:moveTo>
                  <a:cubicBezTo>
                    <a:pt x="65484" y="2684961"/>
                    <a:pt x="64625" y="2684961"/>
                    <a:pt x="64135" y="2685084"/>
                  </a:cubicBezTo>
                  <a:cubicBezTo>
                    <a:pt x="63644" y="2685206"/>
                    <a:pt x="63154" y="2685329"/>
                    <a:pt x="62663" y="2685452"/>
                  </a:cubicBezTo>
                  <a:cubicBezTo>
                    <a:pt x="62173" y="2685574"/>
                    <a:pt x="61560" y="2685819"/>
                    <a:pt x="61069" y="2686065"/>
                  </a:cubicBezTo>
                  <a:cubicBezTo>
                    <a:pt x="60456" y="2686310"/>
                    <a:pt x="59966" y="2686678"/>
                    <a:pt x="59352" y="2687046"/>
                  </a:cubicBezTo>
                  <a:cubicBezTo>
                    <a:pt x="57636" y="2688027"/>
                    <a:pt x="55919" y="2689376"/>
                    <a:pt x="54202" y="2690847"/>
                  </a:cubicBezTo>
                  <a:cubicBezTo>
                    <a:pt x="52608" y="2692319"/>
                    <a:pt x="51014" y="2693913"/>
                    <a:pt x="49665" y="2695752"/>
                  </a:cubicBezTo>
                  <a:cubicBezTo>
                    <a:pt x="48316" y="2697469"/>
                    <a:pt x="47090" y="2699309"/>
                    <a:pt x="46108" y="2701026"/>
                  </a:cubicBezTo>
                  <a:cubicBezTo>
                    <a:pt x="45127" y="2702742"/>
                    <a:pt x="44392" y="2704459"/>
                    <a:pt x="44024" y="2706053"/>
                  </a:cubicBezTo>
                  <a:cubicBezTo>
                    <a:pt x="43779" y="2707157"/>
                    <a:pt x="43656" y="2708015"/>
                    <a:pt x="43656" y="2708874"/>
                  </a:cubicBezTo>
                  <a:cubicBezTo>
                    <a:pt x="43656" y="2709732"/>
                    <a:pt x="43901" y="2710345"/>
                    <a:pt x="44146" y="2710836"/>
                  </a:cubicBezTo>
                  <a:cubicBezTo>
                    <a:pt x="44514" y="2711326"/>
                    <a:pt x="44882" y="2711817"/>
                    <a:pt x="45495" y="2712062"/>
                  </a:cubicBezTo>
                  <a:cubicBezTo>
                    <a:pt x="46108" y="2712307"/>
                    <a:pt x="46722" y="2712430"/>
                    <a:pt x="47457" y="2712430"/>
                  </a:cubicBezTo>
                  <a:cubicBezTo>
                    <a:pt x="47825" y="2712430"/>
                    <a:pt x="48316" y="2712430"/>
                    <a:pt x="48806" y="2712307"/>
                  </a:cubicBezTo>
                  <a:cubicBezTo>
                    <a:pt x="49297" y="2712307"/>
                    <a:pt x="49787" y="2712062"/>
                    <a:pt x="50278" y="2711939"/>
                  </a:cubicBezTo>
                  <a:cubicBezTo>
                    <a:pt x="50768" y="2711817"/>
                    <a:pt x="51382" y="2711572"/>
                    <a:pt x="51872" y="2711326"/>
                  </a:cubicBezTo>
                  <a:cubicBezTo>
                    <a:pt x="52485" y="2711081"/>
                    <a:pt x="52976" y="2710713"/>
                    <a:pt x="53589" y="2710345"/>
                  </a:cubicBezTo>
                  <a:cubicBezTo>
                    <a:pt x="55306" y="2709364"/>
                    <a:pt x="57022" y="2708015"/>
                    <a:pt x="58739" y="2706544"/>
                  </a:cubicBezTo>
                  <a:cubicBezTo>
                    <a:pt x="60333" y="2705072"/>
                    <a:pt x="61928" y="2703356"/>
                    <a:pt x="63399" y="2701639"/>
                  </a:cubicBezTo>
                  <a:cubicBezTo>
                    <a:pt x="64748" y="2699922"/>
                    <a:pt x="65974" y="2698082"/>
                    <a:pt x="66955" y="2696366"/>
                  </a:cubicBezTo>
                  <a:cubicBezTo>
                    <a:pt x="67936" y="2694649"/>
                    <a:pt x="68672" y="2692932"/>
                    <a:pt x="69040" y="2691338"/>
                  </a:cubicBezTo>
                  <a:cubicBezTo>
                    <a:pt x="69285" y="2690234"/>
                    <a:pt x="69408" y="2689376"/>
                    <a:pt x="69285" y="2688517"/>
                  </a:cubicBezTo>
                  <a:cubicBezTo>
                    <a:pt x="69285" y="2687659"/>
                    <a:pt x="69040" y="2687046"/>
                    <a:pt x="68795" y="2686555"/>
                  </a:cubicBezTo>
                  <a:cubicBezTo>
                    <a:pt x="68427" y="2686065"/>
                    <a:pt x="68059" y="2685574"/>
                    <a:pt x="67446" y="2685329"/>
                  </a:cubicBezTo>
                  <a:cubicBezTo>
                    <a:pt x="66833" y="2685084"/>
                    <a:pt x="66220" y="2684961"/>
                    <a:pt x="65484" y="2684961"/>
                  </a:cubicBezTo>
                  <a:moveTo>
                    <a:pt x="3093806" y="2690602"/>
                  </a:moveTo>
                  <a:cubicBezTo>
                    <a:pt x="3092089" y="2690602"/>
                    <a:pt x="3090250" y="2690847"/>
                    <a:pt x="3088533" y="2691215"/>
                  </a:cubicBezTo>
                  <a:cubicBezTo>
                    <a:pt x="3086816" y="2691583"/>
                    <a:pt x="3084854" y="2692196"/>
                    <a:pt x="3083015" y="2693055"/>
                  </a:cubicBezTo>
                  <a:cubicBezTo>
                    <a:pt x="3081175" y="2693913"/>
                    <a:pt x="3079336" y="2694894"/>
                    <a:pt x="3077619" y="2695998"/>
                  </a:cubicBezTo>
                  <a:cubicBezTo>
                    <a:pt x="3075902" y="2697224"/>
                    <a:pt x="3074185" y="2698573"/>
                    <a:pt x="3072468" y="2700044"/>
                  </a:cubicBezTo>
                  <a:cubicBezTo>
                    <a:pt x="3069893" y="2702497"/>
                    <a:pt x="3067809" y="2705195"/>
                    <a:pt x="3066214" y="2707893"/>
                  </a:cubicBezTo>
                  <a:cubicBezTo>
                    <a:pt x="3064620" y="2710591"/>
                    <a:pt x="3063639" y="2713411"/>
                    <a:pt x="3063149" y="2715986"/>
                  </a:cubicBezTo>
                  <a:cubicBezTo>
                    <a:pt x="3062658" y="2718684"/>
                    <a:pt x="3062658" y="2721137"/>
                    <a:pt x="3063394" y="2723467"/>
                  </a:cubicBezTo>
                  <a:cubicBezTo>
                    <a:pt x="3064007" y="2725797"/>
                    <a:pt x="3065233" y="2727759"/>
                    <a:pt x="3067073" y="2729353"/>
                  </a:cubicBezTo>
                  <a:cubicBezTo>
                    <a:pt x="3067686" y="2729966"/>
                    <a:pt x="3068422" y="2730457"/>
                    <a:pt x="3069280" y="2730947"/>
                  </a:cubicBezTo>
                  <a:cubicBezTo>
                    <a:pt x="3070016" y="2731437"/>
                    <a:pt x="3070874" y="2731683"/>
                    <a:pt x="3071733" y="2732051"/>
                  </a:cubicBezTo>
                  <a:cubicBezTo>
                    <a:pt x="3072591" y="2732419"/>
                    <a:pt x="3073572" y="2732541"/>
                    <a:pt x="3074431" y="2732664"/>
                  </a:cubicBezTo>
                  <a:cubicBezTo>
                    <a:pt x="3075411" y="2732787"/>
                    <a:pt x="3076393" y="2732909"/>
                    <a:pt x="3077374" y="2732909"/>
                  </a:cubicBezTo>
                  <a:cubicBezTo>
                    <a:pt x="3079091" y="2732909"/>
                    <a:pt x="3080930" y="2732664"/>
                    <a:pt x="3082769" y="2732296"/>
                  </a:cubicBezTo>
                  <a:cubicBezTo>
                    <a:pt x="3084609" y="2731928"/>
                    <a:pt x="3086448" y="2731192"/>
                    <a:pt x="3088288" y="2730457"/>
                  </a:cubicBezTo>
                  <a:cubicBezTo>
                    <a:pt x="3090127" y="2729598"/>
                    <a:pt x="3091966" y="2728617"/>
                    <a:pt x="3093806" y="2727391"/>
                  </a:cubicBezTo>
                  <a:cubicBezTo>
                    <a:pt x="3095646" y="2726164"/>
                    <a:pt x="3097362" y="2724816"/>
                    <a:pt x="3098956" y="2723344"/>
                  </a:cubicBezTo>
                  <a:cubicBezTo>
                    <a:pt x="3101531" y="2720891"/>
                    <a:pt x="3103616" y="2718194"/>
                    <a:pt x="3105211" y="2715496"/>
                  </a:cubicBezTo>
                  <a:cubicBezTo>
                    <a:pt x="3106805" y="2712798"/>
                    <a:pt x="3107786" y="2709977"/>
                    <a:pt x="3108276" y="2707402"/>
                  </a:cubicBezTo>
                  <a:cubicBezTo>
                    <a:pt x="3108767" y="2704704"/>
                    <a:pt x="3108644" y="2702252"/>
                    <a:pt x="3108031" y="2699922"/>
                  </a:cubicBezTo>
                  <a:cubicBezTo>
                    <a:pt x="3107418" y="2697592"/>
                    <a:pt x="3106191" y="2695630"/>
                    <a:pt x="3104352" y="2694036"/>
                  </a:cubicBezTo>
                  <a:cubicBezTo>
                    <a:pt x="3103616" y="2693423"/>
                    <a:pt x="3102881" y="2692932"/>
                    <a:pt x="3102145" y="2692564"/>
                  </a:cubicBezTo>
                  <a:cubicBezTo>
                    <a:pt x="3101409" y="2692196"/>
                    <a:pt x="3100551" y="2691828"/>
                    <a:pt x="3099692" y="2691583"/>
                  </a:cubicBezTo>
                  <a:cubicBezTo>
                    <a:pt x="3098834" y="2691338"/>
                    <a:pt x="3097853" y="2691093"/>
                    <a:pt x="3096994" y="2690970"/>
                  </a:cubicBezTo>
                  <a:cubicBezTo>
                    <a:pt x="3096136" y="2690847"/>
                    <a:pt x="3095032" y="2690725"/>
                    <a:pt x="3094051" y="2690847"/>
                  </a:cubicBezTo>
                  <a:moveTo>
                    <a:pt x="55060" y="2731070"/>
                  </a:moveTo>
                  <a:cubicBezTo>
                    <a:pt x="55060" y="2731070"/>
                    <a:pt x="54202" y="2731070"/>
                    <a:pt x="53589" y="2731192"/>
                  </a:cubicBezTo>
                  <a:cubicBezTo>
                    <a:pt x="53098" y="2731192"/>
                    <a:pt x="52608" y="2731437"/>
                    <a:pt x="51995" y="2731683"/>
                  </a:cubicBezTo>
                  <a:cubicBezTo>
                    <a:pt x="51382" y="2731928"/>
                    <a:pt x="50891" y="2732173"/>
                    <a:pt x="50278" y="2732419"/>
                  </a:cubicBezTo>
                  <a:cubicBezTo>
                    <a:pt x="49665" y="2732664"/>
                    <a:pt x="49052" y="2733032"/>
                    <a:pt x="48438" y="2733522"/>
                  </a:cubicBezTo>
                  <a:cubicBezTo>
                    <a:pt x="46722" y="2734626"/>
                    <a:pt x="45005" y="2735975"/>
                    <a:pt x="43288" y="2737446"/>
                  </a:cubicBezTo>
                  <a:cubicBezTo>
                    <a:pt x="41571" y="2738918"/>
                    <a:pt x="40100" y="2740635"/>
                    <a:pt x="38751" y="2742352"/>
                  </a:cubicBezTo>
                  <a:cubicBezTo>
                    <a:pt x="37402" y="2744068"/>
                    <a:pt x="36176" y="2745908"/>
                    <a:pt x="35194" y="2747625"/>
                  </a:cubicBezTo>
                  <a:cubicBezTo>
                    <a:pt x="34213" y="2749341"/>
                    <a:pt x="33600" y="2751181"/>
                    <a:pt x="33232" y="2752775"/>
                  </a:cubicBezTo>
                  <a:cubicBezTo>
                    <a:pt x="32987" y="2753756"/>
                    <a:pt x="32987" y="2754614"/>
                    <a:pt x="32987" y="2755473"/>
                  </a:cubicBezTo>
                  <a:cubicBezTo>
                    <a:pt x="32987" y="2756209"/>
                    <a:pt x="33232" y="2756944"/>
                    <a:pt x="33600" y="2757435"/>
                  </a:cubicBezTo>
                  <a:cubicBezTo>
                    <a:pt x="33968" y="2757925"/>
                    <a:pt x="34336" y="2758293"/>
                    <a:pt x="34949" y="2758661"/>
                  </a:cubicBezTo>
                  <a:cubicBezTo>
                    <a:pt x="35440" y="2758907"/>
                    <a:pt x="36176" y="2759029"/>
                    <a:pt x="36911" y="2759029"/>
                  </a:cubicBezTo>
                  <a:cubicBezTo>
                    <a:pt x="37402" y="2759029"/>
                    <a:pt x="37770" y="2759029"/>
                    <a:pt x="38383" y="2758907"/>
                  </a:cubicBezTo>
                  <a:cubicBezTo>
                    <a:pt x="38996" y="2758784"/>
                    <a:pt x="39364" y="2758661"/>
                    <a:pt x="39977" y="2758416"/>
                  </a:cubicBezTo>
                  <a:cubicBezTo>
                    <a:pt x="40590" y="2758171"/>
                    <a:pt x="41081" y="2757925"/>
                    <a:pt x="41694" y="2757680"/>
                  </a:cubicBezTo>
                  <a:cubicBezTo>
                    <a:pt x="42307" y="2757435"/>
                    <a:pt x="42920" y="2757067"/>
                    <a:pt x="43533" y="2756577"/>
                  </a:cubicBezTo>
                  <a:cubicBezTo>
                    <a:pt x="45250" y="2755473"/>
                    <a:pt x="47090" y="2754124"/>
                    <a:pt x="48684" y="2752652"/>
                  </a:cubicBezTo>
                  <a:cubicBezTo>
                    <a:pt x="50278" y="2751181"/>
                    <a:pt x="51872" y="2749464"/>
                    <a:pt x="53221" y="2747747"/>
                  </a:cubicBezTo>
                  <a:cubicBezTo>
                    <a:pt x="54570" y="2746030"/>
                    <a:pt x="55796" y="2744191"/>
                    <a:pt x="56777" y="2742352"/>
                  </a:cubicBezTo>
                  <a:cubicBezTo>
                    <a:pt x="57758" y="2740635"/>
                    <a:pt x="58371" y="2738795"/>
                    <a:pt x="58739" y="2737201"/>
                  </a:cubicBezTo>
                  <a:cubicBezTo>
                    <a:pt x="58984" y="2736220"/>
                    <a:pt x="58984" y="2735239"/>
                    <a:pt x="58984" y="2734503"/>
                  </a:cubicBezTo>
                  <a:cubicBezTo>
                    <a:pt x="58984" y="2733767"/>
                    <a:pt x="58739" y="2733032"/>
                    <a:pt x="58371" y="2732541"/>
                  </a:cubicBezTo>
                  <a:cubicBezTo>
                    <a:pt x="58003" y="2732051"/>
                    <a:pt x="57636" y="2731683"/>
                    <a:pt x="57022" y="2731437"/>
                  </a:cubicBezTo>
                  <a:cubicBezTo>
                    <a:pt x="56409" y="2731192"/>
                    <a:pt x="55796" y="2731070"/>
                    <a:pt x="55060" y="2731070"/>
                  </a:cubicBezTo>
                  <a:moveTo>
                    <a:pt x="45863" y="2776810"/>
                  </a:moveTo>
                  <a:cubicBezTo>
                    <a:pt x="45863" y="2776810"/>
                    <a:pt x="44882" y="2776810"/>
                    <a:pt x="44392" y="2776933"/>
                  </a:cubicBezTo>
                  <a:cubicBezTo>
                    <a:pt x="43901" y="2776933"/>
                    <a:pt x="43288" y="2777178"/>
                    <a:pt x="42675" y="2777423"/>
                  </a:cubicBezTo>
                  <a:cubicBezTo>
                    <a:pt x="42062" y="2777669"/>
                    <a:pt x="41449" y="2777914"/>
                    <a:pt x="40835" y="2778282"/>
                  </a:cubicBezTo>
                  <a:cubicBezTo>
                    <a:pt x="40222" y="2778650"/>
                    <a:pt x="39486" y="2779017"/>
                    <a:pt x="38873" y="2779385"/>
                  </a:cubicBezTo>
                  <a:cubicBezTo>
                    <a:pt x="37157" y="2780489"/>
                    <a:pt x="35317" y="2781961"/>
                    <a:pt x="33723" y="2783432"/>
                  </a:cubicBezTo>
                  <a:cubicBezTo>
                    <a:pt x="32129" y="2785027"/>
                    <a:pt x="30535" y="2786743"/>
                    <a:pt x="29186" y="2788460"/>
                  </a:cubicBezTo>
                  <a:cubicBezTo>
                    <a:pt x="27837" y="2790300"/>
                    <a:pt x="26610" y="2792016"/>
                    <a:pt x="25752" y="2793855"/>
                  </a:cubicBezTo>
                  <a:cubicBezTo>
                    <a:pt x="24894" y="2795695"/>
                    <a:pt x="24158" y="2797412"/>
                    <a:pt x="23913" y="2799006"/>
                  </a:cubicBezTo>
                  <a:cubicBezTo>
                    <a:pt x="23790" y="2799987"/>
                    <a:pt x="23667" y="2800845"/>
                    <a:pt x="23913" y="2801581"/>
                  </a:cubicBezTo>
                  <a:cubicBezTo>
                    <a:pt x="23913" y="2802317"/>
                    <a:pt x="24158" y="2802930"/>
                    <a:pt x="24526" y="2803421"/>
                  </a:cubicBezTo>
                  <a:cubicBezTo>
                    <a:pt x="24894" y="2803911"/>
                    <a:pt x="25262" y="2804279"/>
                    <a:pt x="25875" y="2804525"/>
                  </a:cubicBezTo>
                  <a:cubicBezTo>
                    <a:pt x="26365" y="2804770"/>
                    <a:pt x="27101" y="2804892"/>
                    <a:pt x="27837" y="2804892"/>
                  </a:cubicBezTo>
                  <a:cubicBezTo>
                    <a:pt x="28327" y="2804892"/>
                    <a:pt x="28818" y="2804892"/>
                    <a:pt x="29308" y="2804770"/>
                  </a:cubicBezTo>
                  <a:cubicBezTo>
                    <a:pt x="29799" y="2804770"/>
                    <a:pt x="30412" y="2804525"/>
                    <a:pt x="31025" y="2804279"/>
                  </a:cubicBezTo>
                  <a:cubicBezTo>
                    <a:pt x="31638" y="2804034"/>
                    <a:pt x="32251" y="2803789"/>
                    <a:pt x="32865" y="2803421"/>
                  </a:cubicBezTo>
                  <a:cubicBezTo>
                    <a:pt x="33478" y="2803053"/>
                    <a:pt x="34213" y="2802685"/>
                    <a:pt x="34827" y="2802317"/>
                  </a:cubicBezTo>
                  <a:cubicBezTo>
                    <a:pt x="36666" y="2801213"/>
                    <a:pt x="38383" y="2799742"/>
                    <a:pt x="39977" y="2798270"/>
                  </a:cubicBezTo>
                  <a:cubicBezTo>
                    <a:pt x="41571" y="2796799"/>
                    <a:pt x="43165" y="2794959"/>
                    <a:pt x="44514" y="2793242"/>
                  </a:cubicBezTo>
                  <a:cubicBezTo>
                    <a:pt x="45863" y="2791403"/>
                    <a:pt x="47090" y="2789686"/>
                    <a:pt x="47948" y="2787847"/>
                  </a:cubicBezTo>
                  <a:cubicBezTo>
                    <a:pt x="48806" y="2786007"/>
                    <a:pt x="49419" y="2784290"/>
                    <a:pt x="49787" y="2782819"/>
                  </a:cubicBezTo>
                  <a:cubicBezTo>
                    <a:pt x="49910" y="2781838"/>
                    <a:pt x="50033" y="2780980"/>
                    <a:pt x="49910" y="2780244"/>
                  </a:cubicBezTo>
                  <a:cubicBezTo>
                    <a:pt x="49910" y="2779508"/>
                    <a:pt x="49665" y="2778895"/>
                    <a:pt x="49297" y="2778404"/>
                  </a:cubicBezTo>
                  <a:cubicBezTo>
                    <a:pt x="48929" y="2777914"/>
                    <a:pt x="48561" y="2777546"/>
                    <a:pt x="47948" y="2777301"/>
                  </a:cubicBezTo>
                  <a:cubicBezTo>
                    <a:pt x="47457" y="2777055"/>
                    <a:pt x="46722" y="2776933"/>
                    <a:pt x="45986" y="2776933"/>
                  </a:cubicBezTo>
                  <a:moveTo>
                    <a:pt x="3018389" y="2760746"/>
                  </a:moveTo>
                  <a:cubicBezTo>
                    <a:pt x="3016795" y="2760746"/>
                    <a:pt x="3014955" y="2760991"/>
                    <a:pt x="3013239" y="2761359"/>
                  </a:cubicBezTo>
                  <a:cubicBezTo>
                    <a:pt x="3011522" y="2761727"/>
                    <a:pt x="3009683" y="2762340"/>
                    <a:pt x="3007966" y="2763076"/>
                  </a:cubicBezTo>
                  <a:cubicBezTo>
                    <a:pt x="3006126" y="2763812"/>
                    <a:pt x="3004410" y="2764792"/>
                    <a:pt x="3002693" y="2765896"/>
                  </a:cubicBezTo>
                  <a:cubicBezTo>
                    <a:pt x="3000976" y="2767000"/>
                    <a:pt x="2999259" y="2768349"/>
                    <a:pt x="2997665" y="2769820"/>
                  </a:cubicBezTo>
                  <a:cubicBezTo>
                    <a:pt x="2995090" y="2772150"/>
                    <a:pt x="2992882" y="2774848"/>
                    <a:pt x="2991288" y="2777423"/>
                  </a:cubicBezTo>
                  <a:cubicBezTo>
                    <a:pt x="2989694" y="2779999"/>
                    <a:pt x="2988468" y="2782819"/>
                    <a:pt x="2987855" y="2785517"/>
                  </a:cubicBezTo>
                  <a:cubicBezTo>
                    <a:pt x="2987242" y="2788215"/>
                    <a:pt x="2987242" y="2790790"/>
                    <a:pt x="2987732" y="2793120"/>
                  </a:cubicBezTo>
                  <a:cubicBezTo>
                    <a:pt x="2988222" y="2795450"/>
                    <a:pt x="2989326" y="2797535"/>
                    <a:pt x="2991043" y="2799251"/>
                  </a:cubicBezTo>
                  <a:cubicBezTo>
                    <a:pt x="2991656" y="2799865"/>
                    <a:pt x="2992392" y="2800478"/>
                    <a:pt x="2993250" y="2800968"/>
                  </a:cubicBezTo>
                  <a:cubicBezTo>
                    <a:pt x="2993986" y="2801459"/>
                    <a:pt x="2994845" y="2801827"/>
                    <a:pt x="2995825" y="2802195"/>
                  </a:cubicBezTo>
                  <a:cubicBezTo>
                    <a:pt x="2996807" y="2802562"/>
                    <a:pt x="2997665" y="2802808"/>
                    <a:pt x="2998646" y="2802930"/>
                  </a:cubicBezTo>
                  <a:cubicBezTo>
                    <a:pt x="2999627" y="2803053"/>
                    <a:pt x="3000608" y="2803175"/>
                    <a:pt x="3001712" y="2803175"/>
                  </a:cubicBezTo>
                  <a:cubicBezTo>
                    <a:pt x="3003306" y="2803175"/>
                    <a:pt x="3005145" y="2802930"/>
                    <a:pt x="3006862" y="2802562"/>
                  </a:cubicBezTo>
                  <a:cubicBezTo>
                    <a:pt x="3008579" y="2802195"/>
                    <a:pt x="3010418" y="2801581"/>
                    <a:pt x="3012258" y="2800845"/>
                  </a:cubicBezTo>
                  <a:cubicBezTo>
                    <a:pt x="3014097" y="2800110"/>
                    <a:pt x="3015814" y="2799129"/>
                    <a:pt x="3017531" y="2798025"/>
                  </a:cubicBezTo>
                  <a:cubicBezTo>
                    <a:pt x="3019248" y="2796921"/>
                    <a:pt x="3020965" y="2795572"/>
                    <a:pt x="3022558" y="2794224"/>
                  </a:cubicBezTo>
                  <a:cubicBezTo>
                    <a:pt x="3025256" y="2791771"/>
                    <a:pt x="3027341" y="2789196"/>
                    <a:pt x="3029058" y="2786498"/>
                  </a:cubicBezTo>
                  <a:cubicBezTo>
                    <a:pt x="3030775" y="2783800"/>
                    <a:pt x="3031878" y="2780980"/>
                    <a:pt x="3032491" y="2778282"/>
                  </a:cubicBezTo>
                  <a:cubicBezTo>
                    <a:pt x="3033105" y="2775584"/>
                    <a:pt x="3033105" y="2773009"/>
                    <a:pt x="3032491" y="2770679"/>
                  </a:cubicBezTo>
                  <a:cubicBezTo>
                    <a:pt x="3032001" y="2768349"/>
                    <a:pt x="3030775" y="2766264"/>
                    <a:pt x="3029058" y="2764547"/>
                  </a:cubicBezTo>
                  <a:cubicBezTo>
                    <a:pt x="3028445" y="2763934"/>
                    <a:pt x="3027709" y="2763321"/>
                    <a:pt x="3026850" y="2762830"/>
                  </a:cubicBezTo>
                  <a:cubicBezTo>
                    <a:pt x="3026115" y="2762340"/>
                    <a:pt x="3025256" y="2761972"/>
                    <a:pt x="3024275" y="2761604"/>
                  </a:cubicBezTo>
                  <a:cubicBezTo>
                    <a:pt x="3023417" y="2761237"/>
                    <a:pt x="3022436" y="2760991"/>
                    <a:pt x="3021455" y="2760869"/>
                  </a:cubicBezTo>
                  <a:cubicBezTo>
                    <a:pt x="3020474" y="2760746"/>
                    <a:pt x="3019493" y="2760623"/>
                    <a:pt x="3018389" y="2760623"/>
                  </a:cubicBezTo>
                  <a:moveTo>
                    <a:pt x="38260" y="2822428"/>
                  </a:moveTo>
                  <a:cubicBezTo>
                    <a:pt x="38260" y="2822428"/>
                    <a:pt x="37279" y="2822428"/>
                    <a:pt x="36666" y="2822551"/>
                  </a:cubicBezTo>
                  <a:cubicBezTo>
                    <a:pt x="36053" y="2822551"/>
                    <a:pt x="35440" y="2822796"/>
                    <a:pt x="34827" y="2823041"/>
                  </a:cubicBezTo>
                  <a:cubicBezTo>
                    <a:pt x="34213" y="2823287"/>
                    <a:pt x="33478" y="2823532"/>
                    <a:pt x="32865" y="2823900"/>
                  </a:cubicBezTo>
                  <a:cubicBezTo>
                    <a:pt x="32129" y="2824268"/>
                    <a:pt x="31393" y="2824635"/>
                    <a:pt x="30657" y="2825126"/>
                  </a:cubicBezTo>
                  <a:cubicBezTo>
                    <a:pt x="28818" y="2826352"/>
                    <a:pt x="27101" y="2827701"/>
                    <a:pt x="25507" y="2829295"/>
                  </a:cubicBezTo>
                  <a:cubicBezTo>
                    <a:pt x="23913" y="2830890"/>
                    <a:pt x="22318" y="2832606"/>
                    <a:pt x="20970" y="2834446"/>
                  </a:cubicBezTo>
                  <a:cubicBezTo>
                    <a:pt x="19621" y="2836285"/>
                    <a:pt x="18517" y="2838125"/>
                    <a:pt x="17659" y="2839841"/>
                  </a:cubicBezTo>
                  <a:cubicBezTo>
                    <a:pt x="16800" y="2841681"/>
                    <a:pt x="16187" y="2843398"/>
                    <a:pt x="15942" y="2844992"/>
                  </a:cubicBezTo>
                  <a:cubicBezTo>
                    <a:pt x="15819" y="2845973"/>
                    <a:pt x="15819" y="2846709"/>
                    <a:pt x="15942" y="2847445"/>
                  </a:cubicBezTo>
                  <a:cubicBezTo>
                    <a:pt x="15942" y="2848180"/>
                    <a:pt x="16310" y="2848793"/>
                    <a:pt x="16555" y="2849284"/>
                  </a:cubicBezTo>
                  <a:cubicBezTo>
                    <a:pt x="16923" y="2849775"/>
                    <a:pt x="17291" y="2850143"/>
                    <a:pt x="17904" y="2850388"/>
                  </a:cubicBezTo>
                  <a:cubicBezTo>
                    <a:pt x="18517" y="2850633"/>
                    <a:pt x="19007" y="2850756"/>
                    <a:pt x="19743" y="2850756"/>
                  </a:cubicBezTo>
                  <a:cubicBezTo>
                    <a:pt x="20234" y="2850756"/>
                    <a:pt x="20724" y="2850756"/>
                    <a:pt x="21337" y="2850633"/>
                  </a:cubicBezTo>
                  <a:cubicBezTo>
                    <a:pt x="21951" y="2850633"/>
                    <a:pt x="22564" y="2850388"/>
                    <a:pt x="23177" y="2850143"/>
                  </a:cubicBezTo>
                  <a:cubicBezTo>
                    <a:pt x="23790" y="2849897"/>
                    <a:pt x="24526" y="2849652"/>
                    <a:pt x="25139" y="2849284"/>
                  </a:cubicBezTo>
                  <a:cubicBezTo>
                    <a:pt x="25875" y="2848916"/>
                    <a:pt x="26488" y="2848548"/>
                    <a:pt x="27224" y="2848058"/>
                  </a:cubicBezTo>
                  <a:cubicBezTo>
                    <a:pt x="29063" y="2846831"/>
                    <a:pt x="30780" y="2845483"/>
                    <a:pt x="32497" y="2843766"/>
                  </a:cubicBezTo>
                  <a:cubicBezTo>
                    <a:pt x="34091" y="2842171"/>
                    <a:pt x="35685" y="2840332"/>
                    <a:pt x="37034" y="2838615"/>
                  </a:cubicBezTo>
                  <a:cubicBezTo>
                    <a:pt x="38383" y="2836776"/>
                    <a:pt x="39486" y="2834936"/>
                    <a:pt x="40345" y="2833097"/>
                  </a:cubicBezTo>
                  <a:cubicBezTo>
                    <a:pt x="41203" y="2831258"/>
                    <a:pt x="41816" y="2829541"/>
                    <a:pt x="42062" y="2827947"/>
                  </a:cubicBezTo>
                  <a:cubicBezTo>
                    <a:pt x="42184" y="2826965"/>
                    <a:pt x="42184" y="2826230"/>
                    <a:pt x="42062" y="2825494"/>
                  </a:cubicBezTo>
                  <a:cubicBezTo>
                    <a:pt x="42062" y="2824758"/>
                    <a:pt x="41694" y="2824145"/>
                    <a:pt x="41449" y="2823777"/>
                  </a:cubicBezTo>
                  <a:cubicBezTo>
                    <a:pt x="41081" y="2823287"/>
                    <a:pt x="40713" y="2822919"/>
                    <a:pt x="40100" y="2822673"/>
                  </a:cubicBezTo>
                  <a:cubicBezTo>
                    <a:pt x="39609" y="2822428"/>
                    <a:pt x="38996" y="2822305"/>
                    <a:pt x="38260" y="2822305"/>
                  </a:cubicBezTo>
                  <a:moveTo>
                    <a:pt x="2941378" y="2829541"/>
                  </a:moveTo>
                  <a:cubicBezTo>
                    <a:pt x="2939784" y="2829541"/>
                    <a:pt x="2938190" y="2829663"/>
                    <a:pt x="2936473" y="2830031"/>
                  </a:cubicBezTo>
                  <a:cubicBezTo>
                    <a:pt x="2934756" y="2830399"/>
                    <a:pt x="2933039" y="2830890"/>
                    <a:pt x="2931322" y="2831625"/>
                  </a:cubicBezTo>
                  <a:cubicBezTo>
                    <a:pt x="2929606" y="2832361"/>
                    <a:pt x="2927889" y="2833220"/>
                    <a:pt x="2926172" y="2834201"/>
                  </a:cubicBezTo>
                  <a:cubicBezTo>
                    <a:pt x="2924455" y="2835304"/>
                    <a:pt x="2922861" y="2836408"/>
                    <a:pt x="2921267" y="2837880"/>
                  </a:cubicBezTo>
                  <a:cubicBezTo>
                    <a:pt x="2918569" y="2840210"/>
                    <a:pt x="2916362" y="2842785"/>
                    <a:pt x="2914645" y="2845483"/>
                  </a:cubicBezTo>
                  <a:cubicBezTo>
                    <a:pt x="2912928" y="2848180"/>
                    <a:pt x="2911702" y="2850878"/>
                    <a:pt x="2910966" y="2853698"/>
                  </a:cubicBezTo>
                  <a:cubicBezTo>
                    <a:pt x="2910230" y="2856396"/>
                    <a:pt x="2910108" y="2859094"/>
                    <a:pt x="2910476" y="2861547"/>
                  </a:cubicBezTo>
                  <a:cubicBezTo>
                    <a:pt x="2910844" y="2863999"/>
                    <a:pt x="2911824" y="2866207"/>
                    <a:pt x="2913419" y="2868046"/>
                  </a:cubicBezTo>
                  <a:cubicBezTo>
                    <a:pt x="2914032" y="2868782"/>
                    <a:pt x="2914768" y="2869395"/>
                    <a:pt x="2915626" y="2870008"/>
                  </a:cubicBezTo>
                  <a:cubicBezTo>
                    <a:pt x="2916484" y="2870621"/>
                    <a:pt x="2917343" y="2870989"/>
                    <a:pt x="2918201" y="2871357"/>
                  </a:cubicBezTo>
                  <a:cubicBezTo>
                    <a:pt x="2919060" y="2871725"/>
                    <a:pt x="2920164" y="2871970"/>
                    <a:pt x="2921144" y="2872216"/>
                  </a:cubicBezTo>
                  <a:cubicBezTo>
                    <a:pt x="2922125" y="2872461"/>
                    <a:pt x="2923229" y="2872461"/>
                    <a:pt x="2924333" y="2872461"/>
                  </a:cubicBezTo>
                  <a:cubicBezTo>
                    <a:pt x="2925927" y="2872461"/>
                    <a:pt x="2927644" y="2872338"/>
                    <a:pt x="2929361" y="2871970"/>
                  </a:cubicBezTo>
                  <a:cubicBezTo>
                    <a:pt x="2931077" y="2871603"/>
                    <a:pt x="2932794" y="2871112"/>
                    <a:pt x="2934511" y="2870376"/>
                  </a:cubicBezTo>
                  <a:cubicBezTo>
                    <a:pt x="2936228" y="2869640"/>
                    <a:pt x="2937944" y="2868782"/>
                    <a:pt x="2939661" y="2867678"/>
                  </a:cubicBezTo>
                  <a:cubicBezTo>
                    <a:pt x="2941378" y="2866575"/>
                    <a:pt x="2943095" y="2865348"/>
                    <a:pt x="2944689" y="2863999"/>
                  </a:cubicBezTo>
                  <a:cubicBezTo>
                    <a:pt x="2947387" y="2861670"/>
                    <a:pt x="2949594" y="2859094"/>
                    <a:pt x="2951311" y="2856396"/>
                  </a:cubicBezTo>
                  <a:cubicBezTo>
                    <a:pt x="2953028" y="2853698"/>
                    <a:pt x="2954254" y="2850878"/>
                    <a:pt x="2954990" y="2848180"/>
                  </a:cubicBezTo>
                  <a:cubicBezTo>
                    <a:pt x="2955726" y="2845483"/>
                    <a:pt x="2955848" y="2842785"/>
                    <a:pt x="2955480" y="2840455"/>
                  </a:cubicBezTo>
                  <a:cubicBezTo>
                    <a:pt x="2955112" y="2838002"/>
                    <a:pt x="2954132" y="2835918"/>
                    <a:pt x="2952415" y="2834078"/>
                  </a:cubicBezTo>
                  <a:cubicBezTo>
                    <a:pt x="2951802" y="2833342"/>
                    <a:pt x="2950943" y="2832729"/>
                    <a:pt x="2950207" y="2832116"/>
                  </a:cubicBezTo>
                  <a:cubicBezTo>
                    <a:pt x="2949349" y="2831625"/>
                    <a:pt x="2948491" y="2831135"/>
                    <a:pt x="2947632" y="2830767"/>
                  </a:cubicBezTo>
                  <a:cubicBezTo>
                    <a:pt x="2946774" y="2830399"/>
                    <a:pt x="2945670" y="2830154"/>
                    <a:pt x="2944689" y="2829908"/>
                  </a:cubicBezTo>
                  <a:cubicBezTo>
                    <a:pt x="2943708" y="2829663"/>
                    <a:pt x="2942604" y="2829663"/>
                    <a:pt x="2941501" y="2829663"/>
                  </a:cubicBezTo>
                  <a:moveTo>
                    <a:pt x="32129" y="2867556"/>
                  </a:moveTo>
                  <a:cubicBezTo>
                    <a:pt x="32129" y="2867556"/>
                    <a:pt x="31025" y="2867556"/>
                    <a:pt x="30412" y="2867678"/>
                  </a:cubicBezTo>
                  <a:cubicBezTo>
                    <a:pt x="29799" y="2867801"/>
                    <a:pt x="29186" y="2868046"/>
                    <a:pt x="28450" y="2868291"/>
                  </a:cubicBezTo>
                  <a:cubicBezTo>
                    <a:pt x="27837" y="2868537"/>
                    <a:pt x="27101" y="2868905"/>
                    <a:pt x="26365" y="2869273"/>
                  </a:cubicBezTo>
                  <a:cubicBezTo>
                    <a:pt x="25629" y="2869640"/>
                    <a:pt x="24894" y="2870131"/>
                    <a:pt x="24158" y="2870621"/>
                  </a:cubicBezTo>
                  <a:cubicBezTo>
                    <a:pt x="22318" y="2871848"/>
                    <a:pt x="20602" y="2873319"/>
                    <a:pt x="18885" y="2875036"/>
                  </a:cubicBezTo>
                  <a:cubicBezTo>
                    <a:pt x="17291" y="2876630"/>
                    <a:pt x="15696" y="2878470"/>
                    <a:pt x="14348" y="2880309"/>
                  </a:cubicBezTo>
                  <a:cubicBezTo>
                    <a:pt x="12999" y="2882148"/>
                    <a:pt x="11895" y="2883988"/>
                    <a:pt x="11037" y="2885827"/>
                  </a:cubicBezTo>
                  <a:cubicBezTo>
                    <a:pt x="10178" y="2887667"/>
                    <a:pt x="9688" y="2889384"/>
                    <a:pt x="9442" y="2890855"/>
                  </a:cubicBezTo>
                  <a:cubicBezTo>
                    <a:pt x="9442" y="2891714"/>
                    <a:pt x="9442" y="2892572"/>
                    <a:pt x="9442" y="2893185"/>
                  </a:cubicBezTo>
                  <a:cubicBezTo>
                    <a:pt x="9442" y="2893921"/>
                    <a:pt x="9810" y="2894411"/>
                    <a:pt x="10178" y="2894902"/>
                  </a:cubicBezTo>
                  <a:cubicBezTo>
                    <a:pt x="10546" y="2895393"/>
                    <a:pt x="10914" y="2895760"/>
                    <a:pt x="11527" y="2896006"/>
                  </a:cubicBezTo>
                  <a:cubicBezTo>
                    <a:pt x="12018" y="2896251"/>
                    <a:pt x="12631" y="2896373"/>
                    <a:pt x="13367" y="2896373"/>
                  </a:cubicBezTo>
                  <a:cubicBezTo>
                    <a:pt x="13857" y="2896373"/>
                    <a:pt x="14470" y="2896373"/>
                    <a:pt x="15083" y="2896251"/>
                  </a:cubicBezTo>
                  <a:cubicBezTo>
                    <a:pt x="15696" y="2896128"/>
                    <a:pt x="16310" y="2895883"/>
                    <a:pt x="17045" y="2895638"/>
                  </a:cubicBezTo>
                  <a:cubicBezTo>
                    <a:pt x="17659" y="2895393"/>
                    <a:pt x="18394" y="2895024"/>
                    <a:pt x="19130" y="2894657"/>
                  </a:cubicBezTo>
                  <a:cubicBezTo>
                    <a:pt x="19866" y="2894289"/>
                    <a:pt x="20602" y="2893798"/>
                    <a:pt x="21337" y="2893308"/>
                  </a:cubicBezTo>
                  <a:cubicBezTo>
                    <a:pt x="23177" y="2892081"/>
                    <a:pt x="24894" y="2890610"/>
                    <a:pt x="26610" y="2888893"/>
                  </a:cubicBezTo>
                  <a:cubicBezTo>
                    <a:pt x="28205" y="2887299"/>
                    <a:pt x="29799" y="2885459"/>
                    <a:pt x="31148" y="2883620"/>
                  </a:cubicBezTo>
                  <a:cubicBezTo>
                    <a:pt x="32497" y="2881781"/>
                    <a:pt x="33600" y="2879941"/>
                    <a:pt x="34459" y="2878102"/>
                  </a:cubicBezTo>
                  <a:cubicBezTo>
                    <a:pt x="35317" y="2876262"/>
                    <a:pt x="35808" y="2874546"/>
                    <a:pt x="36053" y="2873074"/>
                  </a:cubicBezTo>
                  <a:cubicBezTo>
                    <a:pt x="36053" y="2872216"/>
                    <a:pt x="36053" y="2871357"/>
                    <a:pt x="36053" y="2870744"/>
                  </a:cubicBezTo>
                  <a:cubicBezTo>
                    <a:pt x="36053" y="2870131"/>
                    <a:pt x="35685" y="2869518"/>
                    <a:pt x="35317" y="2869027"/>
                  </a:cubicBezTo>
                  <a:cubicBezTo>
                    <a:pt x="34949" y="2868537"/>
                    <a:pt x="34581" y="2868169"/>
                    <a:pt x="33968" y="2868046"/>
                  </a:cubicBezTo>
                  <a:cubicBezTo>
                    <a:pt x="33478" y="2867801"/>
                    <a:pt x="32865" y="2867678"/>
                    <a:pt x="32129" y="2867678"/>
                  </a:cubicBezTo>
                  <a:moveTo>
                    <a:pt x="2862896" y="2896619"/>
                  </a:moveTo>
                  <a:cubicBezTo>
                    <a:pt x="2861424" y="2896619"/>
                    <a:pt x="2859830" y="2896741"/>
                    <a:pt x="2858236" y="2897109"/>
                  </a:cubicBezTo>
                  <a:cubicBezTo>
                    <a:pt x="2856641" y="2897477"/>
                    <a:pt x="2855047" y="2897968"/>
                    <a:pt x="2853331" y="2898581"/>
                  </a:cubicBezTo>
                  <a:cubicBezTo>
                    <a:pt x="2851736" y="2899194"/>
                    <a:pt x="2850020" y="2900052"/>
                    <a:pt x="2848426" y="2901033"/>
                  </a:cubicBezTo>
                  <a:cubicBezTo>
                    <a:pt x="2846831" y="2902014"/>
                    <a:pt x="2845237" y="2903118"/>
                    <a:pt x="2843643" y="2904467"/>
                  </a:cubicBezTo>
                  <a:cubicBezTo>
                    <a:pt x="2840823" y="2906797"/>
                    <a:pt x="2838615" y="2909372"/>
                    <a:pt x="2836776" y="2911947"/>
                  </a:cubicBezTo>
                  <a:cubicBezTo>
                    <a:pt x="2834936" y="2914645"/>
                    <a:pt x="2833587" y="2917343"/>
                    <a:pt x="2832729" y="2920164"/>
                  </a:cubicBezTo>
                  <a:cubicBezTo>
                    <a:pt x="2831871" y="2922861"/>
                    <a:pt x="2831625" y="2925559"/>
                    <a:pt x="2831871" y="2928134"/>
                  </a:cubicBezTo>
                  <a:cubicBezTo>
                    <a:pt x="2832116" y="2930587"/>
                    <a:pt x="2832974" y="2932917"/>
                    <a:pt x="2834446" y="2934879"/>
                  </a:cubicBezTo>
                  <a:cubicBezTo>
                    <a:pt x="2835059" y="2935737"/>
                    <a:pt x="2835795" y="2936351"/>
                    <a:pt x="2836653" y="2936964"/>
                  </a:cubicBezTo>
                  <a:cubicBezTo>
                    <a:pt x="2837511" y="2937577"/>
                    <a:pt x="2838370" y="2938067"/>
                    <a:pt x="2839228" y="2938558"/>
                  </a:cubicBezTo>
                  <a:cubicBezTo>
                    <a:pt x="2840209" y="2938926"/>
                    <a:pt x="2841190" y="2939294"/>
                    <a:pt x="2842294" y="2939539"/>
                  </a:cubicBezTo>
                  <a:cubicBezTo>
                    <a:pt x="2843398" y="2939784"/>
                    <a:pt x="2844501" y="2939907"/>
                    <a:pt x="2845605" y="2939907"/>
                  </a:cubicBezTo>
                  <a:cubicBezTo>
                    <a:pt x="2847076" y="2939907"/>
                    <a:pt x="2848671" y="2939784"/>
                    <a:pt x="2850388" y="2939416"/>
                  </a:cubicBezTo>
                  <a:cubicBezTo>
                    <a:pt x="2851981" y="2939049"/>
                    <a:pt x="2853698" y="2938558"/>
                    <a:pt x="2855293" y="2937945"/>
                  </a:cubicBezTo>
                  <a:cubicBezTo>
                    <a:pt x="2856887" y="2937332"/>
                    <a:pt x="2858604" y="2936473"/>
                    <a:pt x="2860321" y="2935492"/>
                  </a:cubicBezTo>
                  <a:cubicBezTo>
                    <a:pt x="2862037" y="2934511"/>
                    <a:pt x="2863631" y="2933407"/>
                    <a:pt x="2865226" y="2932059"/>
                  </a:cubicBezTo>
                  <a:cubicBezTo>
                    <a:pt x="2867923" y="2929729"/>
                    <a:pt x="2870253" y="2927153"/>
                    <a:pt x="2872093" y="2924456"/>
                  </a:cubicBezTo>
                  <a:cubicBezTo>
                    <a:pt x="2873932" y="2921758"/>
                    <a:pt x="2875281" y="2918937"/>
                    <a:pt x="2876017" y="2916239"/>
                  </a:cubicBezTo>
                  <a:cubicBezTo>
                    <a:pt x="2876876" y="2913541"/>
                    <a:pt x="2877121" y="2910844"/>
                    <a:pt x="2876753" y="2908391"/>
                  </a:cubicBezTo>
                  <a:cubicBezTo>
                    <a:pt x="2876507" y="2905939"/>
                    <a:pt x="2875526" y="2903609"/>
                    <a:pt x="2874055" y="2901769"/>
                  </a:cubicBezTo>
                  <a:cubicBezTo>
                    <a:pt x="2873442" y="2900911"/>
                    <a:pt x="2872706" y="2900298"/>
                    <a:pt x="2871848" y="2899684"/>
                  </a:cubicBezTo>
                  <a:cubicBezTo>
                    <a:pt x="2870989" y="2899071"/>
                    <a:pt x="2870131" y="2898581"/>
                    <a:pt x="2869150" y="2898213"/>
                  </a:cubicBezTo>
                  <a:cubicBezTo>
                    <a:pt x="2868169" y="2897845"/>
                    <a:pt x="2867188" y="2897477"/>
                    <a:pt x="2866084" y="2897232"/>
                  </a:cubicBezTo>
                  <a:cubicBezTo>
                    <a:pt x="2864980" y="2896986"/>
                    <a:pt x="2863877" y="2896864"/>
                    <a:pt x="2862773" y="2896864"/>
                  </a:cubicBezTo>
                  <a:moveTo>
                    <a:pt x="27592" y="2912438"/>
                  </a:moveTo>
                  <a:cubicBezTo>
                    <a:pt x="27592" y="2912438"/>
                    <a:pt x="26488" y="2912438"/>
                    <a:pt x="25752" y="2912683"/>
                  </a:cubicBezTo>
                  <a:cubicBezTo>
                    <a:pt x="25139" y="2912806"/>
                    <a:pt x="24403" y="2913051"/>
                    <a:pt x="23667" y="2913296"/>
                  </a:cubicBezTo>
                  <a:cubicBezTo>
                    <a:pt x="22932" y="2913541"/>
                    <a:pt x="22196" y="2913909"/>
                    <a:pt x="21460" y="2914400"/>
                  </a:cubicBezTo>
                  <a:cubicBezTo>
                    <a:pt x="20724" y="2914891"/>
                    <a:pt x="19866" y="2915381"/>
                    <a:pt x="19007" y="2915871"/>
                  </a:cubicBezTo>
                  <a:cubicBezTo>
                    <a:pt x="17168" y="2917221"/>
                    <a:pt x="15451" y="2918692"/>
                    <a:pt x="13734" y="2920409"/>
                  </a:cubicBezTo>
                  <a:cubicBezTo>
                    <a:pt x="12140" y="2922126"/>
                    <a:pt x="10546" y="2923965"/>
                    <a:pt x="9320" y="2925804"/>
                  </a:cubicBezTo>
                  <a:cubicBezTo>
                    <a:pt x="7971" y="2927644"/>
                    <a:pt x="6990" y="2929606"/>
                    <a:pt x="6131" y="2931323"/>
                  </a:cubicBezTo>
                  <a:cubicBezTo>
                    <a:pt x="5396" y="2933162"/>
                    <a:pt x="4783" y="2934879"/>
                    <a:pt x="4660" y="2936473"/>
                  </a:cubicBezTo>
                  <a:cubicBezTo>
                    <a:pt x="4660" y="2937332"/>
                    <a:pt x="4660" y="2938067"/>
                    <a:pt x="4660" y="2938681"/>
                  </a:cubicBezTo>
                  <a:cubicBezTo>
                    <a:pt x="4783" y="2939294"/>
                    <a:pt x="5028" y="2939907"/>
                    <a:pt x="5396" y="2940274"/>
                  </a:cubicBezTo>
                  <a:cubicBezTo>
                    <a:pt x="5764" y="2940765"/>
                    <a:pt x="6131" y="2941010"/>
                    <a:pt x="6622" y="2941256"/>
                  </a:cubicBezTo>
                  <a:cubicBezTo>
                    <a:pt x="7112" y="2941501"/>
                    <a:pt x="7726" y="2941624"/>
                    <a:pt x="8339" y="2941624"/>
                  </a:cubicBezTo>
                  <a:cubicBezTo>
                    <a:pt x="8829" y="2941624"/>
                    <a:pt x="9442" y="2941624"/>
                    <a:pt x="10178" y="2941501"/>
                  </a:cubicBezTo>
                  <a:cubicBezTo>
                    <a:pt x="10791" y="2941378"/>
                    <a:pt x="11527" y="2941133"/>
                    <a:pt x="12263" y="2940888"/>
                  </a:cubicBezTo>
                  <a:cubicBezTo>
                    <a:pt x="12999" y="2940642"/>
                    <a:pt x="13734" y="2940274"/>
                    <a:pt x="14470" y="2939784"/>
                  </a:cubicBezTo>
                  <a:cubicBezTo>
                    <a:pt x="15206" y="2939294"/>
                    <a:pt x="16064" y="2938803"/>
                    <a:pt x="16923" y="2938313"/>
                  </a:cubicBezTo>
                  <a:cubicBezTo>
                    <a:pt x="18762" y="2936964"/>
                    <a:pt x="20602" y="2935492"/>
                    <a:pt x="22196" y="2933775"/>
                  </a:cubicBezTo>
                  <a:cubicBezTo>
                    <a:pt x="23790" y="2932059"/>
                    <a:pt x="25384" y="2930219"/>
                    <a:pt x="26610" y="2928379"/>
                  </a:cubicBezTo>
                  <a:cubicBezTo>
                    <a:pt x="27959" y="2926540"/>
                    <a:pt x="28940" y="2924578"/>
                    <a:pt x="29799" y="2922861"/>
                  </a:cubicBezTo>
                  <a:cubicBezTo>
                    <a:pt x="30535" y="2921022"/>
                    <a:pt x="31148" y="2919305"/>
                    <a:pt x="31270" y="2917711"/>
                  </a:cubicBezTo>
                  <a:cubicBezTo>
                    <a:pt x="31270" y="2916853"/>
                    <a:pt x="31270" y="2916117"/>
                    <a:pt x="31270" y="2915504"/>
                  </a:cubicBezTo>
                  <a:cubicBezTo>
                    <a:pt x="31148" y="2914891"/>
                    <a:pt x="30903" y="2914277"/>
                    <a:pt x="30535" y="2913909"/>
                  </a:cubicBezTo>
                  <a:cubicBezTo>
                    <a:pt x="30167" y="2913541"/>
                    <a:pt x="29799" y="2913174"/>
                    <a:pt x="29186" y="2912928"/>
                  </a:cubicBezTo>
                  <a:cubicBezTo>
                    <a:pt x="28695" y="2912683"/>
                    <a:pt x="28082" y="2912561"/>
                    <a:pt x="27346" y="2912561"/>
                  </a:cubicBezTo>
                  <a:moveTo>
                    <a:pt x="2783310" y="2961980"/>
                  </a:moveTo>
                  <a:cubicBezTo>
                    <a:pt x="2781838" y="2961980"/>
                    <a:pt x="2780366" y="2961980"/>
                    <a:pt x="2778772" y="2962348"/>
                  </a:cubicBezTo>
                  <a:cubicBezTo>
                    <a:pt x="2777178" y="2962593"/>
                    <a:pt x="2775707" y="2963084"/>
                    <a:pt x="2774112" y="2963697"/>
                  </a:cubicBezTo>
                  <a:cubicBezTo>
                    <a:pt x="2772518" y="2964310"/>
                    <a:pt x="2770924" y="2965046"/>
                    <a:pt x="2769330" y="2966027"/>
                  </a:cubicBezTo>
                  <a:cubicBezTo>
                    <a:pt x="2767735" y="2966885"/>
                    <a:pt x="2766141" y="2967989"/>
                    <a:pt x="2764670" y="2969215"/>
                  </a:cubicBezTo>
                  <a:cubicBezTo>
                    <a:pt x="2761849" y="2971422"/>
                    <a:pt x="2759520" y="2973997"/>
                    <a:pt x="2757680" y="2976573"/>
                  </a:cubicBezTo>
                  <a:cubicBezTo>
                    <a:pt x="2755718" y="2979271"/>
                    <a:pt x="2754369" y="2981969"/>
                    <a:pt x="2753388" y="2984789"/>
                  </a:cubicBezTo>
                  <a:cubicBezTo>
                    <a:pt x="2752407" y="2987609"/>
                    <a:pt x="2752039" y="2990307"/>
                    <a:pt x="2752162" y="2992760"/>
                  </a:cubicBezTo>
                  <a:cubicBezTo>
                    <a:pt x="2752284" y="2995335"/>
                    <a:pt x="2753020" y="2997665"/>
                    <a:pt x="2754369" y="2999627"/>
                  </a:cubicBezTo>
                  <a:cubicBezTo>
                    <a:pt x="2754982" y="3000485"/>
                    <a:pt x="2755718" y="3001344"/>
                    <a:pt x="2756454" y="3001957"/>
                  </a:cubicBezTo>
                  <a:cubicBezTo>
                    <a:pt x="2757190" y="3002570"/>
                    <a:pt x="2758170" y="3003183"/>
                    <a:pt x="2759152" y="3003674"/>
                  </a:cubicBezTo>
                  <a:cubicBezTo>
                    <a:pt x="2760133" y="3004164"/>
                    <a:pt x="2761114" y="3004532"/>
                    <a:pt x="2762217" y="3004777"/>
                  </a:cubicBezTo>
                  <a:cubicBezTo>
                    <a:pt x="2763321" y="3005023"/>
                    <a:pt x="2764425" y="3005145"/>
                    <a:pt x="2765651" y="3005145"/>
                  </a:cubicBezTo>
                  <a:cubicBezTo>
                    <a:pt x="2767122" y="3005145"/>
                    <a:pt x="2768594" y="3005145"/>
                    <a:pt x="2770188" y="3004777"/>
                  </a:cubicBezTo>
                  <a:cubicBezTo>
                    <a:pt x="2771782" y="3004532"/>
                    <a:pt x="2773377" y="3004042"/>
                    <a:pt x="2774971" y="3003429"/>
                  </a:cubicBezTo>
                  <a:cubicBezTo>
                    <a:pt x="2776565" y="3002815"/>
                    <a:pt x="2778159" y="3002080"/>
                    <a:pt x="2779753" y="3001099"/>
                  </a:cubicBezTo>
                  <a:cubicBezTo>
                    <a:pt x="2781347" y="3000117"/>
                    <a:pt x="2782942" y="2999137"/>
                    <a:pt x="2784413" y="2997910"/>
                  </a:cubicBezTo>
                  <a:cubicBezTo>
                    <a:pt x="2787233" y="2995703"/>
                    <a:pt x="2789563" y="2993128"/>
                    <a:pt x="2791525" y="2990430"/>
                  </a:cubicBezTo>
                  <a:cubicBezTo>
                    <a:pt x="2793488" y="2987732"/>
                    <a:pt x="2794837" y="2984912"/>
                    <a:pt x="2795818" y="2982214"/>
                  </a:cubicBezTo>
                  <a:cubicBezTo>
                    <a:pt x="2796798" y="2979393"/>
                    <a:pt x="2797167" y="2976695"/>
                    <a:pt x="2796921" y="2974120"/>
                  </a:cubicBezTo>
                  <a:cubicBezTo>
                    <a:pt x="2796798" y="2971545"/>
                    <a:pt x="2795940" y="2969215"/>
                    <a:pt x="2794591" y="2967253"/>
                  </a:cubicBezTo>
                  <a:cubicBezTo>
                    <a:pt x="2793978" y="2966395"/>
                    <a:pt x="2793242" y="2965536"/>
                    <a:pt x="2792384" y="2964923"/>
                  </a:cubicBezTo>
                  <a:cubicBezTo>
                    <a:pt x="2791525" y="2964310"/>
                    <a:pt x="2790667" y="2963697"/>
                    <a:pt x="2789686" y="2963206"/>
                  </a:cubicBezTo>
                  <a:cubicBezTo>
                    <a:pt x="2788705" y="2962716"/>
                    <a:pt x="2787724" y="2962348"/>
                    <a:pt x="2786620" y="2962225"/>
                  </a:cubicBezTo>
                  <a:cubicBezTo>
                    <a:pt x="2785517" y="2961980"/>
                    <a:pt x="2784413" y="2961857"/>
                    <a:pt x="2783187" y="2961857"/>
                  </a:cubicBezTo>
                  <a:moveTo>
                    <a:pt x="24526" y="2956829"/>
                  </a:moveTo>
                  <a:cubicBezTo>
                    <a:pt x="24526" y="2956829"/>
                    <a:pt x="23299" y="2956829"/>
                    <a:pt x="22686" y="2957075"/>
                  </a:cubicBezTo>
                  <a:cubicBezTo>
                    <a:pt x="22073" y="2957320"/>
                    <a:pt x="21337" y="2957443"/>
                    <a:pt x="20602" y="2957811"/>
                  </a:cubicBezTo>
                  <a:cubicBezTo>
                    <a:pt x="19866" y="2958179"/>
                    <a:pt x="19007" y="2958546"/>
                    <a:pt x="18272" y="2959037"/>
                  </a:cubicBezTo>
                  <a:cubicBezTo>
                    <a:pt x="17413" y="2959527"/>
                    <a:pt x="16555" y="2960018"/>
                    <a:pt x="15696" y="2960754"/>
                  </a:cubicBezTo>
                  <a:cubicBezTo>
                    <a:pt x="13857" y="2962102"/>
                    <a:pt x="12018" y="2963697"/>
                    <a:pt x="10423" y="2965414"/>
                  </a:cubicBezTo>
                  <a:cubicBezTo>
                    <a:pt x="8829" y="2967130"/>
                    <a:pt x="7235" y="2968970"/>
                    <a:pt x="6009" y="2970932"/>
                  </a:cubicBezTo>
                  <a:cubicBezTo>
                    <a:pt x="4783" y="2972894"/>
                    <a:pt x="3679" y="2974733"/>
                    <a:pt x="2943" y="2976573"/>
                  </a:cubicBezTo>
                  <a:cubicBezTo>
                    <a:pt x="2207" y="2978412"/>
                    <a:pt x="1717" y="2980129"/>
                    <a:pt x="1717" y="2981601"/>
                  </a:cubicBezTo>
                  <a:cubicBezTo>
                    <a:pt x="1717" y="2982459"/>
                    <a:pt x="1717" y="2983072"/>
                    <a:pt x="1839" y="2983808"/>
                  </a:cubicBezTo>
                  <a:cubicBezTo>
                    <a:pt x="1962" y="2984421"/>
                    <a:pt x="2207" y="2984912"/>
                    <a:pt x="2575" y="2985402"/>
                  </a:cubicBezTo>
                  <a:cubicBezTo>
                    <a:pt x="2943" y="2985770"/>
                    <a:pt x="3311" y="2986138"/>
                    <a:pt x="3801" y="2986383"/>
                  </a:cubicBezTo>
                  <a:cubicBezTo>
                    <a:pt x="4292" y="2986628"/>
                    <a:pt x="4905" y="2986751"/>
                    <a:pt x="5518" y="2986751"/>
                  </a:cubicBezTo>
                  <a:cubicBezTo>
                    <a:pt x="6131" y="2986751"/>
                    <a:pt x="6745" y="2986751"/>
                    <a:pt x="7358" y="2986506"/>
                  </a:cubicBezTo>
                  <a:cubicBezTo>
                    <a:pt x="7971" y="2986383"/>
                    <a:pt x="8707" y="2986138"/>
                    <a:pt x="9442" y="2985892"/>
                  </a:cubicBezTo>
                  <a:cubicBezTo>
                    <a:pt x="10178" y="2985647"/>
                    <a:pt x="11037" y="2985157"/>
                    <a:pt x="11772" y="2984789"/>
                  </a:cubicBezTo>
                  <a:cubicBezTo>
                    <a:pt x="12508" y="2984421"/>
                    <a:pt x="13489" y="2983808"/>
                    <a:pt x="14348" y="2983195"/>
                  </a:cubicBezTo>
                  <a:cubicBezTo>
                    <a:pt x="16187" y="2981846"/>
                    <a:pt x="18026" y="2980252"/>
                    <a:pt x="19621" y="2978535"/>
                  </a:cubicBezTo>
                  <a:cubicBezTo>
                    <a:pt x="21215" y="2976818"/>
                    <a:pt x="22809" y="2974979"/>
                    <a:pt x="24035" y="2973017"/>
                  </a:cubicBezTo>
                  <a:cubicBezTo>
                    <a:pt x="25262" y="2971177"/>
                    <a:pt x="26365" y="2969215"/>
                    <a:pt x="27101" y="2967376"/>
                  </a:cubicBezTo>
                  <a:cubicBezTo>
                    <a:pt x="27837" y="2965536"/>
                    <a:pt x="28327" y="2963819"/>
                    <a:pt x="28450" y="2962225"/>
                  </a:cubicBezTo>
                  <a:cubicBezTo>
                    <a:pt x="28450" y="2961367"/>
                    <a:pt x="28450" y="2960754"/>
                    <a:pt x="28205" y="2960141"/>
                  </a:cubicBezTo>
                  <a:cubicBezTo>
                    <a:pt x="28082" y="2959527"/>
                    <a:pt x="27837" y="2959037"/>
                    <a:pt x="27469" y="2958546"/>
                  </a:cubicBezTo>
                  <a:cubicBezTo>
                    <a:pt x="27101" y="2958179"/>
                    <a:pt x="26733" y="2957811"/>
                    <a:pt x="26243" y="2957565"/>
                  </a:cubicBezTo>
                  <a:cubicBezTo>
                    <a:pt x="25752" y="2957320"/>
                    <a:pt x="25139" y="2957197"/>
                    <a:pt x="24526" y="2957197"/>
                  </a:cubicBezTo>
                  <a:moveTo>
                    <a:pt x="2702497" y="3025502"/>
                  </a:moveTo>
                  <a:cubicBezTo>
                    <a:pt x="2701148" y="3025502"/>
                    <a:pt x="2699677" y="3025502"/>
                    <a:pt x="2698205" y="3025870"/>
                  </a:cubicBezTo>
                  <a:cubicBezTo>
                    <a:pt x="2696733" y="3026115"/>
                    <a:pt x="2695139" y="3026483"/>
                    <a:pt x="2693668" y="3027096"/>
                  </a:cubicBezTo>
                  <a:cubicBezTo>
                    <a:pt x="2692074" y="3027709"/>
                    <a:pt x="2690602" y="3028322"/>
                    <a:pt x="2689008" y="3029180"/>
                  </a:cubicBezTo>
                  <a:cubicBezTo>
                    <a:pt x="2687414" y="3030039"/>
                    <a:pt x="2685942" y="3031020"/>
                    <a:pt x="2684470" y="3032246"/>
                  </a:cubicBezTo>
                  <a:cubicBezTo>
                    <a:pt x="2681650" y="3034454"/>
                    <a:pt x="2679320" y="3036906"/>
                    <a:pt x="2677358" y="3039482"/>
                  </a:cubicBezTo>
                  <a:cubicBezTo>
                    <a:pt x="2675396" y="3042057"/>
                    <a:pt x="2673924" y="3044877"/>
                    <a:pt x="2672821" y="3047698"/>
                  </a:cubicBezTo>
                  <a:cubicBezTo>
                    <a:pt x="2671840" y="3050518"/>
                    <a:pt x="2671227" y="3053216"/>
                    <a:pt x="2671349" y="3055791"/>
                  </a:cubicBezTo>
                  <a:cubicBezTo>
                    <a:pt x="2671349" y="3058366"/>
                    <a:pt x="2671962" y="3060819"/>
                    <a:pt x="2673189" y="3062903"/>
                  </a:cubicBezTo>
                  <a:cubicBezTo>
                    <a:pt x="2673802" y="3063885"/>
                    <a:pt x="2674415" y="3064743"/>
                    <a:pt x="2675273" y="3065479"/>
                  </a:cubicBezTo>
                  <a:cubicBezTo>
                    <a:pt x="2676009" y="3066215"/>
                    <a:pt x="2676990" y="3066828"/>
                    <a:pt x="2677971" y="3067318"/>
                  </a:cubicBezTo>
                  <a:cubicBezTo>
                    <a:pt x="2678952" y="3067809"/>
                    <a:pt x="2680056" y="3068177"/>
                    <a:pt x="2681159" y="3068545"/>
                  </a:cubicBezTo>
                  <a:cubicBezTo>
                    <a:pt x="2682263" y="3068790"/>
                    <a:pt x="2683489" y="3069035"/>
                    <a:pt x="2684716" y="3069035"/>
                  </a:cubicBezTo>
                  <a:cubicBezTo>
                    <a:pt x="2686065" y="3069035"/>
                    <a:pt x="2687536" y="3069035"/>
                    <a:pt x="2689008" y="3068667"/>
                  </a:cubicBezTo>
                  <a:cubicBezTo>
                    <a:pt x="2690479" y="3068422"/>
                    <a:pt x="2691951" y="3068054"/>
                    <a:pt x="2693545" y="3067441"/>
                  </a:cubicBezTo>
                  <a:cubicBezTo>
                    <a:pt x="2695017" y="3066828"/>
                    <a:pt x="2696611" y="3066215"/>
                    <a:pt x="2698205" y="3065356"/>
                  </a:cubicBezTo>
                  <a:cubicBezTo>
                    <a:pt x="2699677" y="3064498"/>
                    <a:pt x="2701271" y="3063517"/>
                    <a:pt x="2702742" y="3062290"/>
                  </a:cubicBezTo>
                  <a:cubicBezTo>
                    <a:pt x="2705563" y="3060083"/>
                    <a:pt x="2708015" y="3057630"/>
                    <a:pt x="2709977" y="3055055"/>
                  </a:cubicBezTo>
                  <a:cubicBezTo>
                    <a:pt x="2711939" y="3052358"/>
                    <a:pt x="2713534" y="3049660"/>
                    <a:pt x="2714515" y="3046839"/>
                  </a:cubicBezTo>
                  <a:cubicBezTo>
                    <a:pt x="2715496" y="3044019"/>
                    <a:pt x="2716109" y="3041321"/>
                    <a:pt x="2715986" y="3038746"/>
                  </a:cubicBezTo>
                  <a:cubicBezTo>
                    <a:pt x="2715986" y="3036170"/>
                    <a:pt x="2715373" y="3033718"/>
                    <a:pt x="2714024" y="3031633"/>
                  </a:cubicBezTo>
                  <a:cubicBezTo>
                    <a:pt x="2713411" y="3030652"/>
                    <a:pt x="2712798" y="3029794"/>
                    <a:pt x="2711939" y="3029058"/>
                  </a:cubicBezTo>
                  <a:cubicBezTo>
                    <a:pt x="2711081" y="3028322"/>
                    <a:pt x="2710222" y="3027709"/>
                    <a:pt x="2709242" y="3027219"/>
                  </a:cubicBezTo>
                  <a:cubicBezTo>
                    <a:pt x="2708261" y="3026728"/>
                    <a:pt x="2707157" y="3026360"/>
                    <a:pt x="2706053" y="3026115"/>
                  </a:cubicBezTo>
                  <a:cubicBezTo>
                    <a:pt x="2704949" y="3025870"/>
                    <a:pt x="2703723" y="3025747"/>
                    <a:pt x="2702497" y="3025625"/>
                  </a:cubicBezTo>
                  <a:moveTo>
                    <a:pt x="23054" y="3000731"/>
                  </a:moveTo>
                  <a:cubicBezTo>
                    <a:pt x="23054" y="3000731"/>
                    <a:pt x="21828" y="3000731"/>
                    <a:pt x="21092" y="3000976"/>
                  </a:cubicBezTo>
                  <a:cubicBezTo>
                    <a:pt x="20356" y="3001099"/>
                    <a:pt x="19621" y="3001344"/>
                    <a:pt x="18885" y="3001712"/>
                  </a:cubicBezTo>
                  <a:cubicBezTo>
                    <a:pt x="18149" y="3002080"/>
                    <a:pt x="17291" y="3002447"/>
                    <a:pt x="16432" y="3002938"/>
                  </a:cubicBezTo>
                  <a:cubicBezTo>
                    <a:pt x="15574" y="3003429"/>
                    <a:pt x="14715" y="3004042"/>
                    <a:pt x="13734" y="3004655"/>
                  </a:cubicBezTo>
                  <a:cubicBezTo>
                    <a:pt x="11895" y="3006004"/>
                    <a:pt x="10056" y="3007720"/>
                    <a:pt x="8461" y="3009437"/>
                  </a:cubicBezTo>
                  <a:cubicBezTo>
                    <a:pt x="6867" y="3011154"/>
                    <a:pt x="5396" y="3013116"/>
                    <a:pt x="4047" y="3014956"/>
                  </a:cubicBezTo>
                  <a:cubicBezTo>
                    <a:pt x="2820" y="3016918"/>
                    <a:pt x="1839" y="3018757"/>
                    <a:pt x="1104" y="3020597"/>
                  </a:cubicBezTo>
                  <a:cubicBezTo>
                    <a:pt x="368" y="3022436"/>
                    <a:pt x="0" y="3024153"/>
                    <a:pt x="0" y="3025747"/>
                  </a:cubicBezTo>
                  <a:cubicBezTo>
                    <a:pt x="0" y="3026483"/>
                    <a:pt x="0" y="3027219"/>
                    <a:pt x="245" y="3027832"/>
                  </a:cubicBezTo>
                  <a:cubicBezTo>
                    <a:pt x="368" y="3028445"/>
                    <a:pt x="736" y="3028935"/>
                    <a:pt x="981" y="3029303"/>
                  </a:cubicBezTo>
                  <a:cubicBezTo>
                    <a:pt x="1349" y="3029671"/>
                    <a:pt x="1717" y="3030039"/>
                    <a:pt x="2207" y="3030284"/>
                  </a:cubicBezTo>
                  <a:cubicBezTo>
                    <a:pt x="2698" y="3030530"/>
                    <a:pt x="3311" y="3030652"/>
                    <a:pt x="3924" y="3030652"/>
                  </a:cubicBezTo>
                  <a:cubicBezTo>
                    <a:pt x="4537" y="3030652"/>
                    <a:pt x="5150" y="3030652"/>
                    <a:pt x="5886" y="3030407"/>
                  </a:cubicBezTo>
                  <a:cubicBezTo>
                    <a:pt x="6622" y="3030284"/>
                    <a:pt x="7358" y="3030039"/>
                    <a:pt x="8094" y="3029671"/>
                  </a:cubicBezTo>
                  <a:cubicBezTo>
                    <a:pt x="8952" y="3029303"/>
                    <a:pt x="9688" y="3028935"/>
                    <a:pt x="10546" y="3028445"/>
                  </a:cubicBezTo>
                  <a:cubicBezTo>
                    <a:pt x="11404" y="3027954"/>
                    <a:pt x="12263" y="3027341"/>
                    <a:pt x="13244" y="3026605"/>
                  </a:cubicBezTo>
                  <a:cubicBezTo>
                    <a:pt x="15083" y="3025134"/>
                    <a:pt x="16923" y="3023540"/>
                    <a:pt x="18517" y="3021823"/>
                  </a:cubicBezTo>
                  <a:cubicBezTo>
                    <a:pt x="20111" y="3020106"/>
                    <a:pt x="21583" y="3018144"/>
                    <a:pt x="22932" y="3016182"/>
                  </a:cubicBezTo>
                  <a:cubicBezTo>
                    <a:pt x="24281" y="3014220"/>
                    <a:pt x="25139" y="3012380"/>
                    <a:pt x="25875" y="3010541"/>
                  </a:cubicBezTo>
                  <a:cubicBezTo>
                    <a:pt x="26610" y="3008702"/>
                    <a:pt x="26978" y="3006985"/>
                    <a:pt x="26978" y="3005513"/>
                  </a:cubicBezTo>
                  <a:cubicBezTo>
                    <a:pt x="26978" y="3004777"/>
                    <a:pt x="26978" y="3004042"/>
                    <a:pt x="26733" y="3003429"/>
                  </a:cubicBezTo>
                  <a:cubicBezTo>
                    <a:pt x="26610" y="3002815"/>
                    <a:pt x="26243" y="3002325"/>
                    <a:pt x="25997" y="3001957"/>
                  </a:cubicBezTo>
                  <a:cubicBezTo>
                    <a:pt x="25752" y="3001589"/>
                    <a:pt x="25262" y="3001221"/>
                    <a:pt x="24771" y="3001099"/>
                  </a:cubicBezTo>
                  <a:cubicBezTo>
                    <a:pt x="24281" y="3000853"/>
                    <a:pt x="23667" y="3000731"/>
                    <a:pt x="23054" y="3000731"/>
                  </a:cubicBezTo>
                  <a:moveTo>
                    <a:pt x="2620703" y="3087061"/>
                  </a:moveTo>
                  <a:cubicBezTo>
                    <a:pt x="2619355" y="3087061"/>
                    <a:pt x="2618006" y="3087061"/>
                    <a:pt x="2616657" y="3087307"/>
                  </a:cubicBezTo>
                  <a:cubicBezTo>
                    <a:pt x="2615308" y="3087552"/>
                    <a:pt x="2613836" y="3087920"/>
                    <a:pt x="2612365" y="3088410"/>
                  </a:cubicBezTo>
                  <a:cubicBezTo>
                    <a:pt x="2610893" y="3088901"/>
                    <a:pt x="2609422" y="3089514"/>
                    <a:pt x="2607950" y="3090373"/>
                  </a:cubicBezTo>
                  <a:cubicBezTo>
                    <a:pt x="2606478" y="3091108"/>
                    <a:pt x="2605007" y="3092089"/>
                    <a:pt x="2603658" y="3093193"/>
                  </a:cubicBezTo>
                  <a:cubicBezTo>
                    <a:pt x="2600838" y="3095278"/>
                    <a:pt x="2598385" y="3097730"/>
                    <a:pt x="2596300" y="3100306"/>
                  </a:cubicBezTo>
                  <a:cubicBezTo>
                    <a:pt x="2594216" y="3102881"/>
                    <a:pt x="2592622" y="3105701"/>
                    <a:pt x="2591518" y="3108521"/>
                  </a:cubicBezTo>
                  <a:cubicBezTo>
                    <a:pt x="2590414" y="3111342"/>
                    <a:pt x="2589801" y="3114163"/>
                    <a:pt x="2589678" y="3116738"/>
                  </a:cubicBezTo>
                  <a:cubicBezTo>
                    <a:pt x="2589678" y="3119436"/>
                    <a:pt x="2590046" y="3121888"/>
                    <a:pt x="2591273" y="3124096"/>
                  </a:cubicBezTo>
                  <a:cubicBezTo>
                    <a:pt x="2591763" y="3125199"/>
                    <a:pt x="2592499" y="3126058"/>
                    <a:pt x="2593235" y="3126916"/>
                  </a:cubicBezTo>
                  <a:cubicBezTo>
                    <a:pt x="2593970" y="3127774"/>
                    <a:pt x="2594951" y="3128388"/>
                    <a:pt x="2595932" y="3129001"/>
                  </a:cubicBezTo>
                  <a:cubicBezTo>
                    <a:pt x="2596913" y="3129614"/>
                    <a:pt x="2598017" y="3129982"/>
                    <a:pt x="2599121" y="3130227"/>
                  </a:cubicBezTo>
                  <a:cubicBezTo>
                    <a:pt x="2600224" y="3130472"/>
                    <a:pt x="2601451" y="3130717"/>
                    <a:pt x="2602800" y="3130717"/>
                  </a:cubicBezTo>
                  <a:cubicBezTo>
                    <a:pt x="2604148" y="3130717"/>
                    <a:pt x="2605497" y="3130717"/>
                    <a:pt x="2606969" y="3130472"/>
                  </a:cubicBezTo>
                  <a:cubicBezTo>
                    <a:pt x="2608441" y="3130227"/>
                    <a:pt x="2609789" y="3129859"/>
                    <a:pt x="2611261" y="3129369"/>
                  </a:cubicBezTo>
                  <a:cubicBezTo>
                    <a:pt x="2612733" y="3128878"/>
                    <a:pt x="2614204" y="3128265"/>
                    <a:pt x="2615676" y="3127406"/>
                  </a:cubicBezTo>
                  <a:cubicBezTo>
                    <a:pt x="2617147" y="3126671"/>
                    <a:pt x="2618619" y="3125690"/>
                    <a:pt x="2620090" y="3124586"/>
                  </a:cubicBezTo>
                  <a:cubicBezTo>
                    <a:pt x="2622911" y="3122501"/>
                    <a:pt x="2625363" y="3120049"/>
                    <a:pt x="2627448" y="3117473"/>
                  </a:cubicBezTo>
                  <a:cubicBezTo>
                    <a:pt x="2629533" y="3114898"/>
                    <a:pt x="2631127" y="3112078"/>
                    <a:pt x="2632231" y="3109257"/>
                  </a:cubicBezTo>
                  <a:cubicBezTo>
                    <a:pt x="2633334" y="3106437"/>
                    <a:pt x="2633947" y="3103616"/>
                    <a:pt x="2634070" y="3101041"/>
                  </a:cubicBezTo>
                  <a:cubicBezTo>
                    <a:pt x="2634070" y="3098343"/>
                    <a:pt x="2633580" y="3095891"/>
                    <a:pt x="2632476" y="3093683"/>
                  </a:cubicBezTo>
                  <a:cubicBezTo>
                    <a:pt x="2631985" y="3092580"/>
                    <a:pt x="2631250" y="3091721"/>
                    <a:pt x="2630514" y="3090863"/>
                  </a:cubicBezTo>
                  <a:cubicBezTo>
                    <a:pt x="2629778" y="3090005"/>
                    <a:pt x="2628797" y="3089391"/>
                    <a:pt x="2627816" y="3088778"/>
                  </a:cubicBezTo>
                  <a:cubicBezTo>
                    <a:pt x="2626835" y="3088165"/>
                    <a:pt x="2625731" y="3087797"/>
                    <a:pt x="2624628" y="3087552"/>
                  </a:cubicBezTo>
                  <a:cubicBezTo>
                    <a:pt x="2623524" y="3087307"/>
                    <a:pt x="2622298" y="3087061"/>
                    <a:pt x="2620949" y="3087061"/>
                  </a:cubicBezTo>
                  <a:moveTo>
                    <a:pt x="23299" y="3044141"/>
                  </a:moveTo>
                  <a:cubicBezTo>
                    <a:pt x="22686" y="3044141"/>
                    <a:pt x="21951" y="3044141"/>
                    <a:pt x="21215" y="3044387"/>
                  </a:cubicBezTo>
                  <a:cubicBezTo>
                    <a:pt x="20479" y="3044509"/>
                    <a:pt x="19621" y="3044755"/>
                    <a:pt x="18885" y="3045122"/>
                  </a:cubicBezTo>
                  <a:cubicBezTo>
                    <a:pt x="18026" y="3045490"/>
                    <a:pt x="17168" y="3045981"/>
                    <a:pt x="16310" y="3046471"/>
                  </a:cubicBezTo>
                  <a:cubicBezTo>
                    <a:pt x="15451" y="3047085"/>
                    <a:pt x="14470" y="3047698"/>
                    <a:pt x="13489" y="3048433"/>
                  </a:cubicBezTo>
                  <a:cubicBezTo>
                    <a:pt x="11650" y="3049905"/>
                    <a:pt x="9810" y="3051499"/>
                    <a:pt x="8216" y="3053338"/>
                  </a:cubicBezTo>
                  <a:cubicBezTo>
                    <a:pt x="6622" y="3055178"/>
                    <a:pt x="5150" y="3057018"/>
                    <a:pt x="3924" y="3058980"/>
                  </a:cubicBezTo>
                  <a:cubicBezTo>
                    <a:pt x="2698" y="3060942"/>
                    <a:pt x="1717" y="3062903"/>
                    <a:pt x="1104" y="3064620"/>
                  </a:cubicBezTo>
                  <a:cubicBezTo>
                    <a:pt x="491" y="3066460"/>
                    <a:pt x="123" y="3068177"/>
                    <a:pt x="123" y="3069648"/>
                  </a:cubicBezTo>
                  <a:cubicBezTo>
                    <a:pt x="123" y="3070384"/>
                    <a:pt x="123" y="3070997"/>
                    <a:pt x="491" y="3071610"/>
                  </a:cubicBezTo>
                  <a:cubicBezTo>
                    <a:pt x="736" y="3072223"/>
                    <a:pt x="981" y="3072591"/>
                    <a:pt x="1349" y="3073082"/>
                  </a:cubicBezTo>
                  <a:cubicBezTo>
                    <a:pt x="1717" y="3073450"/>
                    <a:pt x="2085" y="3073818"/>
                    <a:pt x="2575" y="3073940"/>
                  </a:cubicBezTo>
                  <a:cubicBezTo>
                    <a:pt x="3066" y="3074185"/>
                    <a:pt x="3556" y="3074308"/>
                    <a:pt x="4169" y="3074308"/>
                  </a:cubicBezTo>
                  <a:cubicBezTo>
                    <a:pt x="4783" y="3074308"/>
                    <a:pt x="5518" y="3074308"/>
                    <a:pt x="6254" y="3074063"/>
                  </a:cubicBezTo>
                  <a:cubicBezTo>
                    <a:pt x="6990" y="3073818"/>
                    <a:pt x="7848" y="3073695"/>
                    <a:pt x="8584" y="3073327"/>
                  </a:cubicBezTo>
                  <a:cubicBezTo>
                    <a:pt x="9442" y="3072959"/>
                    <a:pt x="10301" y="3072468"/>
                    <a:pt x="11159" y="3071978"/>
                  </a:cubicBezTo>
                  <a:cubicBezTo>
                    <a:pt x="12018" y="3071488"/>
                    <a:pt x="12999" y="3070752"/>
                    <a:pt x="13980" y="3070016"/>
                  </a:cubicBezTo>
                  <a:cubicBezTo>
                    <a:pt x="15819" y="3068545"/>
                    <a:pt x="17659" y="3066828"/>
                    <a:pt x="19253" y="3064988"/>
                  </a:cubicBezTo>
                  <a:cubicBezTo>
                    <a:pt x="20847" y="3063149"/>
                    <a:pt x="22318" y="3061187"/>
                    <a:pt x="23545" y="3059225"/>
                  </a:cubicBezTo>
                  <a:cubicBezTo>
                    <a:pt x="24771" y="3057263"/>
                    <a:pt x="25752" y="3055301"/>
                    <a:pt x="26365" y="3053461"/>
                  </a:cubicBezTo>
                  <a:cubicBezTo>
                    <a:pt x="26978" y="3051622"/>
                    <a:pt x="27346" y="3049905"/>
                    <a:pt x="27346" y="3048433"/>
                  </a:cubicBezTo>
                  <a:cubicBezTo>
                    <a:pt x="27346" y="3047698"/>
                    <a:pt x="27224" y="3047085"/>
                    <a:pt x="26978" y="3046471"/>
                  </a:cubicBezTo>
                  <a:cubicBezTo>
                    <a:pt x="26733" y="3045981"/>
                    <a:pt x="26488" y="3045490"/>
                    <a:pt x="26120" y="3045122"/>
                  </a:cubicBezTo>
                  <a:cubicBezTo>
                    <a:pt x="25752" y="3044755"/>
                    <a:pt x="25384" y="3044509"/>
                    <a:pt x="24894" y="3044264"/>
                  </a:cubicBezTo>
                  <a:cubicBezTo>
                    <a:pt x="24403" y="3044019"/>
                    <a:pt x="23913" y="3043896"/>
                    <a:pt x="23299" y="3043896"/>
                  </a:cubicBezTo>
                  <a:moveTo>
                    <a:pt x="2538297" y="3146536"/>
                  </a:moveTo>
                  <a:cubicBezTo>
                    <a:pt x="2537070" y="3146536"/>
                    <a:pt x="2535722" y="3146536"/>
                    <a:pt x="2534373" y="3146782"/>
                  </a:cubicBezTo>
                  <a:cubicBezTo>
                    <a:pt x="2533024" y="3147027"/>
                    <a:pt x="2531675" y="3147272"/>
                    <a:pt x="2530203" y="3147763"/>
                  </a:cubicBezTo>
                  <a:cubicBezTo>
                    <a:pt x="2528854" y="3148253"/>
                    <a:pt x="2527383" y="3148866"/>
                    <a:pt x="2525911" y="3149602"/>
                  </a:cubicBezTo>
                  <a:cubicBezTo>
                    <a:pt x="2524440" y="3150338"/>
                    <a:pt x="2523091" y="3151196"/>
                    <a:pt x="2521742" y="3152177"/>
                  </a:cubicBezTo>
                  <a:cubicBezTo>
                    <a:pt x="2518921" y="3154139"/>
                    <a:pt x="2516346" y="3156469"/>
                    <a:pt x="2514262" y="3159045"/>
                  </a:cubicBezTo>
                  <a:cubicBezTo>
                    <a:pt x="2512177" y="3161620"/>
                    <a:pt x="2510460" y="3164318"/>
                    <a:pt x="2509234" y="3167138"/>
                  </a:cubicBezTo>
                  <a:cubicBezTo>
                    <a:pt x="2508007" y="3169959"/>
                    <a:pt x="2507272" y="3172779"/>
                    <a:pt x="2507026" y="3175477"/>
                  </a:cubicBezTo>
                  <a:cubicBezTo>
                    <a:pt x="2506781" y="3178175"/>
                    <a:pt x="2507149" y="3180750"/>
                    <a:pt x="2508130" y="3182957"/>
                  </a:cubicBezTo>
                  <a:cubicBezTo>
                    <a:pt x="2508621" y="3184061"/>
                    <a:pt x="2509234" y="3185165"/>
                    <a:pt x="2510092" y="3186023"/>
                  </a:cubicBezTo>
                  <a:cubicBezTo>
                    <a:pt x="2510951" y="3186882"/>
                    <a:pt x="2511686" y="3187617"/>
                    <a:pt x="2512667" y="3188230"/>
                  </a:cubicBezTo>
                  <a:cubicBezTo>
                    <a:pt x="2513648" y="3188844"/>
                    <a:pt x="2514752" y="3189334"/>
                    <a:pt x="2515856" y="3189702"/>
                  </a:cubicBezTo>
                  <a:cubicBezTo>
                    <a:pt x="2516959" y="3190070"/>
                    <a:pt x="2518308" y="3190192"/>
                    <a:pt x="2519535" y="3190315"/>
                  </a:cubicBezTo>
                  <a:cubicBezTo>
                    <a:pt x="2520761" y="3190315"/>
                    <a:pt x="2522110" y="3190315"/>
                    <a:pt x="2523459" y="3190070"/>
                  </a:cubicBezTo>
                  <a:cubicBezTo>
                    <a:pt x="2524808" y="3189824"/>
                    <a:pt x="2526156" y="3189579"/>
                    <a:pt x="2527628" y="3189089"/>
                  </a:cubicBezTo>
                  <a:cubicBezTo>
                    <a:pt x="2529100" y="3188598"/>
                    <a:pt x="2530449" y="3187985"/>
                    <a:pt x="2531920" y="3187249"/>
                  </a:cubicBezTo>
                  <a:cubicBezTo>
                    <a:pt x="2533392" y="3186514"/>
                    <a:pt x="2534741" y="3185655"/>
                    <a:pt x="2536212" y="3184674"/>
                  </a:cubicBezTo>
                  <a:cubicBezTo>
                    <a:pt x="2539033" y="3182712"/>
                    <a:pt x="2541608" y="3180259"/>
                    <a:pt x="2543692" y="3177684"/>
                  </a:cubicBezTo>
                  <a:cubicBezTo>
                    <a:pt x="2545777" y="3175109"/>
                    <a:pt x="2547494" y="3172289"/>
                    <a:pt x="2548720" y="3169468"/>
                  </a:cubicBezTo>
                  <a:cubicBezTo>
                    <a:pt x="2549946" y="3166648"/>
                    <a:pt x="2550682" y="3163827"/>
                    <a:pt x="2550805" y="3161129"/>
                  </a:cubicBezTo>
                  <a:cubicBezTo>
                    <a:pt x="2550928" y="3158432"/>
                    <a:pt x="2550560" y="3155856"/>
                    <a:pt x="2549579" y="3153649"/>
                  </a:cubicBezTo>
                  <a:cubicBezTo>
                    <a:pt x="2549088" y="3152545"/>
                    <a:pt x="2548475" y="3151442"/>
                    <a:pt x="2547617" y="3150583"/>
                  </a:cubicBezTo>
                  <a:cubicBezTo>
                    <a:pt x="2546881" y="3149725"/>
                    <a:pt x="2546022" y="3148989"/>
                    <a:pt x="2545041" y="3148376"/>
                  </a:cubicBezTo>
                  <a:cubicBezTo>
                    <a:pt x="2544060" y="3147763"/>
                    <a:pt x="2542957" y="3147272"/>
                    <a:pt x="2541853" y="3147027"/>
                  </a:cubicBezTo>
                  <a:cubicBezTo>
                    <a:pt x="2540749" y="3146659"/>
                    <a:pt x="2539400" y="3146536"/>
                    <a:pt x="2538174" y="3146414"/>
                  </a:cubicBezTo>
                  <a:moveTo>
                    <a:pt x="25139" y="3087061"/>
                  </a:moveTo>
                  <a:cubicBezTo>
                    <a:pt x="24526" y="3087061"/>
                    <a:pt x="23790" y="3087061"/>
                    <a:pt x="22932" y="3087307"/>
                  </a:cubicBezTo>
                  <a:cubicBezTo>
                    <a:pt x="22196" y="3087429"/>
                    <a:pt x="21337" y="3087797"/>
                    <a:pt x="20479" y="3088165"/>
                  </a:cubicBezTo>
                  <a:cubicBezTo>
                    <a:pt x="19621" y="3088533"/>
                    <a:pt x="18640" y="3089023"/>
                    <a:pt x="17659" y="3089637"/>
                  </a:cubicBezTo>
                  <a:cubicBezTo>
                    <a:pt x="16678" y="3090250"/>
                    <a:pt x="15696" y="3090986"/>
                    <a:pt x="14715" y="3091721"/>
                  </a:cubicBezTo>
                  <a:cubicBezTo>
                    <a:pt x="12876" y="3093193"/>
                    <a:pt x="11037" y="3094910"/>
                    <a:pt x="9442" y="3096749"/>
                  </a:cubicBezTo>
                  <a:cubicBezTo>
                    <a:pt x="7848" y="3098589"/>
                    <a:pt x="6377" y="3100551"/>
                    <a:pt x="5150" y="3102513"/>
                  </a:cubicBezTo>
                  <a:cubicBezTo>
                    <a:pt x="3924" y="3104475"/>
                    <a:pt x="3066" y="3106437"/>
                    <a:pt x="2330" y="3108276"/>
                  </a:cubicBezTo>
                  <a:cubicBezTo>
                    <a:pt x="1717" y="3110116"/>
                    <a:pt x="1349" y="3111833"/>
                    <a:pt x="1472" y="3113304"/>
                  </a:cubicBezTo>
                  <a:cubicBezTo>
                    <a:pt x="1472" y="3114040"/>
                    <a:pt x="1594" y="3114653"/>
                    <a:pt x="1839" y="3115144"/>
                  </a:cubicBezTo>
                  <a:cubicBezTo>
                    <a:pt x="2085" y="3115634"/>
                    <a:pt x="2330" y="3116125"/>
                    <a:pt x="2698" y="3116493"/>
                  </a:cubicBezTo>
                  <a:cubicBezTo>
                    <a:pt x="3066" y="3116860"/>
                    <a:pt x="3434" y="3117106"/>
                    <a:pt x="3924" y="3117351"/>
                  </a:cubicBezTo>
                  <a:cubicBezTo>
                    <a:pt x="4415" y="3117596"/>
                    <a:pt x="4905" y="3117719"/>
                    <a:pt x="5518" y="3117719"/>
                  </a:cubicBezTo>
                  <a:cubicBezTo>
                    <a:pt x="6131" y="3117719"/>
                    <a:pt x="6867" y="3117719"/>
                    <a:pt x="7726" y="3117473"/>
                  </a:cubicBezTo>
                  <a:cubicBezTo>
                    <a:pt x="8461" y="3117351"/>
                    <a:pt x="9320" y="3116983"/>
                    <a:pt x="10301" y="3116615"/>
                  </a:cubicBezTo>
                  <a:cubicBezTo>
                    <a:pt x="11282" y="3116247"/>
                    <a:pt x="12140" y="3115757"/>
                    <a:pt x="13121" y="3115144"/>
                  </a:cubicBezTo>
                  <a:cubicBezTo>
                    <a:pt x="14102" y="3114531"/>
                    <a:pt x="15083" y="3113795"/>
                    <a:pt x="16064" y="3113059"/>
                  </a:cubicBezTo>
                  <a:cubicBezTo>
                    <a:pt x="18026" y="3111587"/>
                    <a:pt x="19743" y="3109748"/>
                    <a:pt x="21337" y="3107908"/>
                  </a:cubicBezTo>
                  <a:cubicBezTo>
                    <a:pt x="22932" y="3106069"/>
                    <a:pt x="24403" y="3104107"/>
                    <a:pt x="25507" y="3102145"/>
                  </a:cubicBezTo>
                  <a:cubicBezTo>
                    <a:pt x="26610" y="3100183"/>
                    <a:pt x="27592" y="3098221"/>
                    <a:pt x="28205" y="3096381"/>
                  </a:cubicBezTo>
                  <a:cubicBezTo>
                    <a:pt x="28818" y="3094542"/>
                    <a:pt x="29063" y="3092825"/>
                    <a:pt x="29063" y="3091353"/>
                  </a:cubicBezTo>
                  <a:cubicBezTo>
                    <a:pt x="29063" y="3090618"/>
                    <a:pt x="28940" y="3090005"/>
                    <a:pt x="28695" y="3089514"/>
                  </a:cubicBezTo>
                  <a:cubicBezTo>
                    <a:pt x="28450" y="3089023"/>
                    <a:pt x="28205" y="3088533"/>
                    <a:pt x="27837" y="3088165"/>
                  </a:cubicBezTo>
                  <a:cubicBezTo>
                    <a:pt x="27469" y="3087797"/>
                    <a:pt x="27101" y="3087552"/>
                    <a:pt x="26610" y="3087307"/>
                  </a:cubicBezTo>
                  <a:cubicBezTo>
                    <a:pt x="26120" y="3087061"/>
                    <a:pt x="25629" y="3087061"/>
                    <a:pt x="25016" y="3086939"/>
                  </a:cubicBezTo>
                  <a:moveTo>
                    <a:pt x="2455277" y="3203804"/>
                  </a:moveTo>
                  <a:cubicBezTo>
                    <a:pt x="2454051" y="3203804"/>
                    <a:pt x="2452824" y="3203804"/>
                    <a:pt x="2451598" y="3204049"/>
                  </a:cubicBezTo>
                  <a:cubicBezTo>
                    <a:pt x="2450372" y="3204295"/>
                    <a:pt x="2449023" y="3204540"/>
                    <a:pt x="2447674" y="3204908"/>
                  </a:cubicBezTo>
                  <a:cubicBezTo>
                    <a:pt x="2446325" y="3205276"/>
                    <a:pt x="2444976" y="3205889"/>
                    <a:pt x="2443627" y="3206502"/>
                  </a:cubicBezTo>
                  <a:cubicBezTo>
                    <a:pt x="2442278" y="3207115"/>
                    <a:pt x="2440929" y="3207974"/>
                    <a:pt x="2439580" y="3208832"/>
                  </a:cubicBezTo>
                  <a:cubicBezTo>
                    <a:pt x="2436760" y="3210794"/>
                    <a:pt x="2434185" y="3213124"/>
                    <a:pt x="2431978" y="3215577"/>
                  </a:cubicBezTo>
                  <a:cubicBezTo>
                    <a:pt x="2429770" y="3218152"/>
                    <a:pt x="2428053" y="3220850"/>
                    <a:pt x="2426704" y="3223670"/>
                  </a:cubicBezTo>
                  <a:cubicBezTo>
                    <a:pt x="2425356" y="3226491"/>
                    <a:pt x="2424497" y="3229311"/>
                    <a:pt x="2424252" y="3232009"/>
                  </a:cubicBezTo>
                  <a:cubicBezTo>
                    <a:pt x="2423884" y="3234707"/>
                    <a:pt x="2424252" y="3237282"/>
                    <a:pt x="2424988" y="3239612"/>
                  </a:cubicBezTo>
                  <a:cubicBezTo>
                    <a:pt x="2425478" y="3240838"/>
                    <a:pt x="2426091" y="3241942"/>
                    <a:pt x="2426827" y="3242923"/>
                  </a:cubicBezTo>
                  <a:cubicBezTo>
                    <a:pt x="2427563" y="3243904"/>
                    <a:pt x="2428421" y="3244762"/>
                    <a:pt x="2429402" y="3245375"/>
                  </a:cubicBezTo>
                  <a:cubicBezTo>
                    <a:pt x="2430383" y="3245989"/>
                    <a:pt x="2431487" y="3246602"/>
                    <a:pt x="2432713" y="3246970"/>
                  </a:cubicBezTo>
                  <a:cubicBezTo>
                    <a:pt x="2433940" y="3247338"/>
                    <a:pt x="2435166" y="3247583"/>
                    <a:pt x="2436515" y="3247583"/>
                  </a:cubicBezTo>
                  <a:cubicBezTo>
                    <a:pt x="2437741" y="3247583"/>
                    <a:pt x="2438967" y="3247583"/>
                    <a:pt x="2440194" y="3247460"/>
                  </a:cubicBezTo>
                  <a:cubicBezTo>
                    <a:pt x="2441420" y="3247338"/>
                    <a:pt x="2442769" y="3246970"/>
                    <a:pt x="2444118" y="3246602"/>
                  </a:cubicBezTo>
                  <a:cubicBezTo>
                    <a:pt x="2445467" y="3246234"/>
                    <a:pt x="2446816" y="3245621"/>
                    <a:pt x="2448164" y="3245008"/>
                  </a:cubicBezTo>
                  <a:cubicBezTo>
                    <a:pt x="2449513" y="3244395"/>
                    <a:pt x="2450862" y="3243536"/>
                    <a:pt x="2452334" y="3242678"/>
                  </a:cubicBezTo>
                  <a:cubicBezTo>
                    <a:pt x="2455154" y="3240715"/>
                    <a:pt x="2457730" y="3238385"/>
                    <a:pt x="2459937" y="3235810"/>
                  </a:cubicBezTo>
                  <a:cubicBezTo>
                    <a:pt x="2462144" y="3233235"/>
                    <a:pt x="2463861" y="3230537"/>
                    <a:pt x="2465210" y="3227717"/>
                  </a:cubicBezTo>
                  <a:cubicBezTo>
                    <a:pt x="2466559" y="3224897"/>
                    <a:pt x="2467417" y="3222076"/>
                    <a:pt x="2467663" y="3219378"/>
                  </a:cubicBezTo>
                  <a:cubicBezTo>
                    <a:pt x="2467908" y="3216680"/>
                    <a:pt x="2467663" y="3214105"/>
                    <a:pt x="2466804" y="3211775"/>
                  </a:cubicBezTo>
                  <a:cubicBezTo>
                    <a:pt x="2466314" y="3210549"/>
                    <a:pt x="2465700" y="3209445"/>
                    <a:pt x="2464965" y="3208464"/>
                  </a:cubicBezTo>
                  <a:cubicBezTo>
                    <a:pt x="2464229" y="3207483"/>
                    <a:pt x="2463370" y="3206747"/>
                    <a:pt x="2462389" y="3206012"/>
                  </a:cubicBezTo>
                  <a:cubicBezTo>
                    <a:pt x="2461408" y="3205399"/>
                    <a:pt x="2460305" y="3204785"/>
                    <a:pt x="2459079" y="3204417"/>
                  </a:cubicBezTo>
                  <a:cubicBezTo>
                    <a:pt x="2457852" y="3204049"/>
                    <a:pt x="2456626" y="3203804"/>
                    <a:pt x="2455277" y="3203804"/>
                  </a:cubicBezTo>
                  <a:moveTo>
                    <a:pt x="28818" y="3129246"/>
                  </a:moveTo>
                  <a:cubicBezTo>
                    <a:pt x="28082" y="3129246"/>
                    <a:pt x="27346" y="3129246"/>
                    <a:pt x="26488" y="3129491"/>
                  </a:cubicBezTo>
                  <a:cubicBezTo>
                    <a:pt x="25629" y="3129736"/>
                    <a:pt x="24771" y="3129982"/>
                    <a:pt x="23913" y="3130349"/>
                  </a:cubicBezTo>
                  <a:cubicBezTo>
                    <a:pt x="22932" y="3130717"/>
                    <a:pt x="22073" y="3131331"/>
                    <a:pt x="20970" y="3131944"/>
                  </a:cubicBezTo>
                  <a:cubicBezTo>
                    <a:pt x="19988" y="3132557"/>
                    <a:pt x="18885" y="3133293"/>
                    <a:pt x="17904" y="3134151"/>
                  </a:cubicBezTo>
                  <a:cubicBezTo>
                    <a:pt x="15942" y="3135745"/>
                    <a:pt x="14225" y="3137462"/>
                    <a:pt x="12631" y="3139424"/>
                  </a:cubicBezTo>
                  <a:cubicBezTo>
                    <a:pt x="11037" y="3141264"/>
                    <a:pt x="9565" y="3143348"/>
                    <a:pt x="8461" y="3145310"/>
                  </a:cubicBezTo>
                  <a:cubicBezTo>
                    <a:pt x="7358" y="3147272"/>
                    <a:pt x="6377" y="3149234"/>
                    <a:pt x="5764" y="3151074"/>
                  </a:cubicBezTo>
                  <a:cubicBezTo>
                    <a:pt x="5150" y="3152913"/>
                    <a:pt x="4905" y="3154630"/>
                    <a:pt x="5028" y="3156102"/>
                  </a:cubicBezTo>
                  <a:cubicBezTo>
                    <a:pt x="5028" y="3156715"/>
                    <a:pt x="5273" y="3157328"/>
                    <a:pt x="5396" y="3157819"/>
                  </a:cubicBezTo>
                  <a:cubicBezTo>
                    <a:pt x="5641" y="3158309"/>
                    <a:pt x="5886" y="3158799"/>
                    <a:pt x="6254" y="3159045"/>
                  </a:cubicBezTo>
                  <a:cubicBezTo>
                    <a:pt x="6622" y="3159413"/>
                    <a:pt x="6990" y="3159658"/>
                    <a:pt x="7480" y="3159903"/>
                  </a:cubicBezTo>
                  <a:cubicBezTo>
                    <a:pt x="7971" y="3160148"/>
                    <a:pt x="8461" y="3160148"/>
                    <a:pt x="9075" y="3160271"/>
                  </a:cubicBezTo>
                  <a:cubicBezTo>
                    <a:pt x="9810" y="3160271"/>
                    <a:pt x="10546" y="3160271"/>
                    <a:pt x="11404" y="3160026"/>
                  </a:cubicBezTo>
                  <a:cubicBezTo>
                    <a:pt x="12263" y="3159781"/>
                    <a:pt x="13121" y="3159535"/>
                    <a:pt x="14102" y="3159167"/>
                  </a:cubicBezTo>
                  <a:cubicBezTo>
                    <a:pt x="15083" y="3158799"/>
                    <a:pt x="16064" y="3158186"/>
                    <a:pt x="17045" y="3157573"/>
                  </a:cubicBezTo>
                  <a:cubicBezTo>
                    <a:pt x="18026" y="3156960"/>
                    <a:pt x="19130" y="3156224"/>
                    <a:pt x="20111" y="3155366"/>
                  </a:cubicBezTo>
                  <a:cubicBezTo>
                    <a:pt x="22073" y="3153772"/>
                    <a:pt x="23790" y="3151932"/>
                    <a:pt x="25384" y="3150093"/>
                  </a:cubicBezTo>
                  <a:cubicBezTo>
                    <a:pt x="26978" y="3148131"/>
                    <a:pt x="28450" y="3146169"/>
                    <a:pt x="29554" y="3144207"/>
                  </a:cubicBezTo>
                  <a:cubicBezTo>
                    <a:pt x="30657" y="3142244"/>
                    <a:pt x="31638" y="3140282"/>
                    <a:pt x="32129" y="3138443"/>
                  </a:cubicBezTo>
                  <a:cubicBezTo>
                    <a:pt x="32742" y="3136604"/>
                    <a:pt x="32987" y="3134887"/>
                    <a:pt x="32742" y="3133415"/>
                  </a:cubicBezTo>
                  <a:cubicBezTo>
                    <a:pt x="32742" y="3132802"/>
                    <a:pt x="32497" y="3132189"/>
                    <a:pt x="32251" y="3131698"/>
                  </a:cubicBezTo>
                  <a:cubicBezTo>
                    <a:pt x="32006" y="3131208"/>
                    <a:pt x="31761" y="3130840"/>
                    <a:pt x="31393" y="3130472"/>
                  </a:cubicBezTo>
                  <a:cubicBezTo>
                    <a:pt x="31025" y="3130104"/>
                    <a:pt x="30657" y="3129859"/>
                    <a:pt x="30167" y="3129736"/>
                  </a:cubicBezTo>
                  <a:cubicBezTo>
                    <a:pt x="29676" y="3129491"/>
                    <a:pt x="29186" y="3129491"/>
                    <a:pt x="28573" y="3129369"/>
                  </a:cubicBezTo>
                  <a:moveTo>
                    <a:pt x="2371767" y="3258742"/>
                  </a:moveTo>
                  <a:cubicBezTo>
                    <a:pt x="2370663" y="3258742"/>
                    <a:pt x="2369437" y="3258742"/>
                    <a:pt x="2368333" y="3258865"/>
                  </a:cubicBezTo>
                  <a:cubicBezTo>
                    <a:pt x="2367107" y="3258987"/>
                    <a:pt x="2365881" y="3259233"/>
                    <a:pt x="2364654" y="3259723"/>
                  </a:cubicBezTo>
                  <a:cubicBezTo>
                    <a:pt x="2363428" y="3260214"/>
                    <a:pt x="2362079" y="3260582"/>
                    <a:pt x="2360853" y="3261195"/>
                  </a:cubicBezTo>
                  <a:cubicBezTo>
                    <a:pt x="2359504" y="3261808"/>
                    <a:pt x="2358278" y="3262543"/>
                    <a:pt x="2356929" y="3263402"/>
                  </a:cubicBezTo>
                  <a:cubicBezTo>
                    <a:pt x="2353985" y="3265241"/>
                    <a:pt x="2351410" y="3267449"/>
                    <a:pt x="2349203" y="3270024"/>
                  </a:cubicBezTo>
                  <a:cubicBezTo>
                    <a:pt x="2346996" y="3272477"/>
                    <a:pt x="2345156" y="3275174"/>
                    <a:pt x="2343685" y="3277995"/>
                  </a:cubicBezTo>
                  <a:cubicBezTo>
                    <a:pt x="2342213" y="3280815"/>
                    <a:pt x="2341355" y="3283636"/>
                    <a:pt x="2340864" y="3286456"/>
                  </a:cubicBezTo>
                  <a:cubicBezTo>
                    <a:pt x="2340496" y="3289277"/>
                    <a:pt x="2340619" y="3291852"/>
                    <a:pt x="2341355" y="3294305"/>
                  </a:cubicBezTo>
                  <a:cubicBezTo>
                    <a:pt x="2341723" y="3295653"/>
                    <a:pt x="2342336" y="3296757"/>
                    <a:pt x="2343072" y="3297861"/>
                  </a:cubicBezTo>
                  <a:cubicBezTo>
                    <a:pt x="2343807" y="3298842"/>
                    <a:pt x="2344666" y="3299700"/>
                    <a:pt x="2345647" y="3300436"/>
                  </a:cubicBezTo>
                  <a:cubicBezTo>
                    <a:pt x="2346628" y="3301172"/>
                    <a:pt x="2347731" y="3301662"/>
                    <a:pt x="2348958" y="3302153"/>
                  </a:cubicBezTo>
                  <a:cubicBezTo>
                    <a:pt x="2350184" y="3302521"/>
                    <a:pt x="2351410" y="3302766"/>
                    <a:pt x="2352882" y="3302888"/>
                  </a:cubicBezTo>
                  <a:cubicBezTo>
                    <a:pt x="2353985" y="3302888"/>
                    <a:pt x="2355212" y="3302888"/>
                    <a:pt x="2356438" y="3302766"/>
                  </a:cubicBezTo>
                  <a:cubicBezTo>
                    <a:pt x="2357664" y="3302643"/>
                    <a:pt x="2358891" y="3302398"/>
                    <a:pt x="2360117" y="3302030"/>
                  </a:cubicBezTo>
                  <a:cubicBezTo>
                    <a:pt x="2361343" y="3301662"/>
                    <a:pt x="2362692" y="3301172"/>
                    <a:pt x="2364041" y="3300558"/>
                  </a:cubicBezTo>
                  <a:cubicBezTo>
                    <a:pt x="2365390" y="3299945"/>
                    <a:pt x="2366616" y="3299210"/>
                    <a:pt x="2367965" y="3298351"/>
                  </a:cubicBezTo>
                  <a:cubicBezTo>
                    <a:pt x="2370908" y="3296512"/>
                    <a:pt x="2373483" y="3294182"/>
                    <a:pt x="2375691" y="3291729"/>
                  </a:cubicBezTo>
                  <a:cubicBezTo>
                    <a:pt x="2377898" y="3289277"/>
                    <a:pt x="2379860" y="3286456"/>
                    <a:pt x="2381209" y="3283636"/>
                  </a:cubicBezTo>
                  <a:cubicBezTo>
                    <a:pt x="2382681" y="3280815"/>
                    <a:pt x="2383539" y="3277995"/>
                    <a:pt x="2384030" y="3275174"/>
                  </a:cubicBezTo>
                  <a:cubicBezTo>
                    <a:pt x="2384397" y="3272354"/>
                    <a:pt x="2384275" y="3269779"/>
                    <a:pt x="2383539" y="3267326"/>
                  </a:cubicBezTo>
                  <a:cubicBezTo>
                    <a:pt x="2383048" y="3265977"/>
                    <a:pt x="2382558" y="3264873"/>
                    <a:pt x="2381822" y="3263770"/>
                  </a:cubicBezTo>
                  <a:cubicBezTo>
                    <a:pt x="2381087" y="3262789"/>
                    <a:pt x="2380228" y="3261930"/>
                    <a:pt x="2379247" y="3261195"/>
                  </a:cubicBezTo>
                  <a:cubicBezTo>
                    <a:pt x="2378266" y="3260459"/>
                    <a:pt x="2377162" y="3259968"/>
                    <a:pt x="2375936" y="3259478"/>
                  </a:cubicBezTo>
                  <a:cubicBezTo>
                    <a:pt x="2374710" y="3259110"/>
                    <a:pt x="2373483" y="3258865"/>
                    <a:pt x="2372135" y="3258742"/>
                  </a:cubicBezTo>
                  <a:moveTo>
                    <a:pt x="34336" y="3170817"/>
                  </a:moveTo>
                  <a:cubicBezTo>
                    <a:pt x="33600" y="3170817"/>
                    <a:pt x="32742" y="3170817"/>
                    <a:pt x="31884" y="3171062"/>
                  </a:cubicBezTo>
                  <a:cubicBezTo>
                    <a:pt x="31025" y="3171308"/>
                    <a:pt x="30044" y="3171553"/>
                    <a:pt x="29063" y="3172044"/>
                  </a:cubicBezTo>
                  <a:cubicBezTo>
                    <a:pt x="28082" y="3172534"/>
                    <a:pt x="27101" y="3173024"/>
                    <a:pt x="25997" y="3173760"/>
                  </a:cubicBezTo>
                  <a:cubicBezTo>
                    <a:pt x="24894" y="3174496"/>
                    <a:pt x="23790" y="3175232"/>
                    <a:pt x="22686" y="3176213"/>
                  </a:cubicBezTo>
                  <a:cubicBezTo>
                    <a:pt x="20724" y="3177807"/>
                    <a:pt x="19007" y="3179646"/>
                    <a:pt x="17413" y="3181609"/>
                  </a:cubicBezTo>
                  <a:cubicBezTo>
                    <a:pt x="15819" y="3183571"/>
                    <a:pt x="14470" y="3185532"/>
                    <a:pt x="13367" y="3187617"/>
                  </a:cubicBezTo>
                  <a:cubicBezTo>
                    <a:pt x="12263" y="3189579"/>
                    <a:pt x="11404" y="3191664"/>
                    <a:pt x="10914" y="3193504"/>
                  </a:cubicBezTo>
                  <a:cubicBezTo>
                    <a:pt x="10423" y="3195343"/>
                    <a:pt x="10178" y="3197060"/>
                    <a:pt x="10423" y="3198409"/>
                  </a:cubicBezTo>
                  <a:cubicBezTo>
                    <a:pt x="10423" y="3199022"/>
                    <a:pt x="10669" y="3199512"/>
                    <a:pt x="10914" y="3200003"/>
                  </a:cubicBezTo>
                  <a:cubicBezTo>
                    <a:pt x="11159" y="3200493"/>
                    <a:pt x="11404" y="3200861"/>
                    <a:pt x="11772" y="3201229"/>
                  </a:cubicBezTo>
                  <a:cubicBezTo>
                    <a:pt x="12140" y="3201597"/>
                    <a:pt x="12508" y="3201842"/>
                    <a:pt x="12999" y="3201965"/>
                  </a:cubicBezTo>
                  <a:cubicBezTo>
                    <a:pt x="13489" y="3202087"/>
                    <a:pt x="13980" y="3202210"/>
                    <a:pt x="14470" y="3202333"/>
                  </a:cubicBezTo>
                  <a:cubicBezTo>
                    <a:pt x="15206" y="3202333"/>
                    <a:pt x="16064" y="3202333"/>
                    <a:pt x="16923" y="3202087"/>
                  </a:cubicBezTo>
                  <a:cubicBezTo>
                    <a:pt x="17781" y="3201842"/>
                    <a:pt x="18762" y="3201597"/>
                    <a:pt x="19743" y="3201107"/>
                  </a:cubicBezTo>
                  <a:cubicBezTo>
                    <a:pt x="20724" y="3200616"/>
                    <a:pt x="21705" y="3200125"/>
                    <a:pt x="22809" y="3199390"/>
                  </a:cubicBezTo>
                  <a:cubicBezTo>
                    <a:pt x="23913" y="3198654"/>
                    <a:pt x="24894" y="3197918"/>
                    <a:pt x="25997" y="3196937"/>
                  </a:cubicBezTo>
                  <a:cubicBezTo>
                    <a:pt x="27959" y="3195343"/>
                    <a:pt x="29676" y="3193381"/>
                    <a:pt x="31270" y="3191541"/>
                  </a:cubicBezTo>
                  <a:cubicBezTo>
                    <a:pt x="32865" y="3189579"/>
                    <a:pt x="34213" y="3187617"/>
                    <a:pt x="35317" y="3185532"/>
                  </a:cubicBezTo>
                  <a:cubicBezTo>
                    <a:pt x="36421" y="3183571"/>
                    <a:pt x="37279" y="3181486"/>
                    <a:pt x="37770" y="3179646"/>
                  </a:cubicBezTo>
                  <a:cubicBezTo>
                    <a:pt x="38260" y="3177807"/>
                    <a:pt x="38505" y="3176090"/>
                    <a:pt x="38260" y="3174619"/>
                  </a:cubicBezTo>
                  <a:cubicBezTo>
                    <a:pt x="38260" y="3174005"/>
                    <a:pt x="38015" y="3173515"/>
                    <a:pt x="37770" y="3173024"/>
                  </a:cubicBezTo>
                  <a:cubicBezTo>
                    <a:pt x="37524" y="3172534"/>
                    <a:pt x="37279" y="3172166"/>
                    <a:pt x="36911" y="3171798"/>
                  </a:cubicBezTo>
                  <a:cubicBezTo>
                    <a:pt x="36543" y="3171430"/>
                    <a:pt x="36176" y="3171185"/>
                    <a:pt x="35685" y="3171062"/>
                  </a:cubicBezTo>
                  <a:cubicBezTo>
                    <a:pt x="35194" y="3170940"/>
                    <a:pt x="34704" y="3170817"/>
                    <a:pt x="34213" y="3170694"/>
                  </a:cubicBezTo>
                  <a:moveTo>
                    <a:pt x="2288011" y="3311227"/>
                  </a:moveTo>
                  <a:cubicBezTo>
                    <a:pt x="2286907" y="3311227"/>
                    <a:pt x="2285804" y="3311227"/>
                    <a:pt x="2284700" y="3311227"/>
                  </a:cubicBezTo>
                  <a:cubicBezTo>
                    <a:pt x="2283596" y="3311350"/>
                    <a:pt x="2282370" y="3311595"/>
                    <a:pt x="2281144" y="3311963"/>
                  </a:cubicBezTo>
                  <a:cubicBezTo>
                    <a:pt x="2279918" y="3312331"/>
                    <a:pt x="2278691" y="3312699"/>
                    <a:pt x="2277465" y="3313312"/>
                  </a:cubicBezTo>
                  <a:cubicBezTo>
                    <a:pt x="2276239" y="3313925"/>
                    <a:pt x="2275012" y="3314538"/>
                    <a:pt x="2273786" y="3315274"/>
                  </a:cubicBezTo>
                  <a:cubicBezTo>
                    <a:pt x="2270843" y="3316991"/>
                    <a:pt x="2268268" y="3319198"/>
                    <a:pt x="2265938" y="3321651"/>
                  </a:cubicBezTo>
                  <a:cubicBezTo>
                    <a:pt x="2263608" y="3324103"/>
                    <a:pt x="2261768" y="3326801"/>
                    <a:pt x="2260297" y="3329499"/>
                  </a:cubicBezTo>
                  <a:cubicBezTo>
                    <a:pt x="2258825" y="3332319"/>
                    <a:pt x="2257722" y="3335140"/>
                    <a:pt x="2257231" y="3337960"/>
                  </a:cubicBezTo>
                  <a:cubicBezTo>
                    <a:pt x="2256741" y="3340781"/>
                    <a:pt x="2256741" y="3343479"/>
                    <a:pt x="2257231" y="3345931"/>
                  </a:cubicBezTo>
                  <a:cubicBezTo>
                    <a:pt x="2257599" y="3347403"/>
                    <a:pt x="2258090" y="3348629"/>
                    <a:pt x="2258825" y="3349733"/>
                  </a:cubicBezTo>
                  <a:cubicBezTo>
                    <a:pt x="2259561" y="3350836"/>
                    <a:pt x="2260420" y="3351817"/>
                    <a:pt x="2261401" y="3352553"/>
                  </a:cubicBezTo>
                  <a:cubicBezTo>
                    <a:pt x="2262382" y="3353289"/>
                    <a:pt x="2263485" y="3353902"/>
                    <a:pt x="2264712" y="3354393"/>
                  </a:cubicBezTo>
                  <a:cubicBezTo>
                    <a:pt x="2265938" y="3354883"/>
                    <a:pt x="2267287" y="3355128"/>
                    <a:pt x="2268636" y="3355251"/>
                  </a:cubicBezTo>
                  <a:cubicBezTo>
                    <a:pt x="2269739" y="3355251"/>
                    <a:pt x="2270843" y="3355251"/>
                    <a:pt x="2271947" y="3355251"/>
                  </a:cubicBezTo>
                  <a:cubicBezTo>
                    <a:pt x="2273050" y="3355128"/>
                    <a:pt x="2274277" y="3354883"/>
                    <a:pt x="2275503" y="3354515"/>
                  </a:cubicBezTo>
                  <a:cubicBezTo>
                    <a:pt x="2276729" y="3354147"/>
                    <a:pt x="2277956" y="3353779"/>
                    <a:pt x="2279182" y="3353166"/>
                  </a:cubicBezTo>
                  <a:cubicBezTo>
                    <a:pt x="2280408" y="3352553"/>
                    <a:pt x="2281634" y="3351940"/>
                    <a:pt x="2282983" y="3351204"/>
                  </a:cubicBezTo>
                  <a:cubicBezTo>
                    <a:pt x="2285926" y="3349488"/>
                    <a:pt x="2288502" y="3347280"/>
                    <a:pt x="2290709" y="3344705"/>
                  </a:cubicBezTo>
                  <a:cubicBezTo>
                    <a:pt x="2293039" y="3342252"/>
                    <a:pt x="2294878" y="3339554"/>
                    <a:pt x="2296350" y="3336734"/>
                  </a:cubicBezTo>
                  <a:cubicBezTo>
                    <a:pt x="2297821" y="3333914"/>
                    <a:pt x="2298925" y="3331093"/>
                    <a:pt x="2299416" y="3328273"/>
                  </a:cubicBezTo>
                  <a:cubicBezTo>
                    <a:pt x="2299906" y="3325452"/>
                    <a:pt x="2299906" y="3322754"/>
                    <a:pt x="2299293" y="3320179"/>
                  </a:cubicBezTo>
                  <a:cubicBezTo>
                    <a:pt x="2298925" y="3318830"/>
                    <a:pt x="2298435" y="3317481"/>
                    <a:pt x="2297699" y="3316500"/>
                  </a:cubicBezTo>
                  <a:cubicBezTo>
                    <a:pt x="2296963" y="3315519"/>
                    <a:pt x="2296105" y="3314538"/>
                    <a:pt x="2295124" y="3313680"/>
                  </a:cubicBezTo>
                  <a:cubicBezTo>
                    <a:pt x="2294142" y="3312944"/>
                    <a:pt x="2293039" y="3312331"/>
                    <a:pt x="2291813" y="3311840"/>
                  </a:cubicBezTo>
                  <a:cubicBezTo>
                    <a:pt x="2290586" y="3311350"/>
                    <a:pt x="2289237" y="3311105"/>
                    <a:pt x="2287888" y="3311105"/>
                  </a:cubicBezTo>
                  <a:moveTo>
                    <a:pt x="41449" y="3211775"/>
                  </a:moveTo>
                  <a:cubicBezTo>
                    <a:pt x="40713" y="3211775"/>
                    <a:pt x="39854" y="3211775"/>
                    <a:pt x="38996" y="3212020"/>
                  </a:cubicBezTo>
                  <a:cubicBezTo>
                    <a:pt x="38138" y="3212266"/>
                    <a:pt x="37157" y="3212634"/>
                    <a:pt x="36053" y="3213002"/>
                  </a:cubicBezTo>
                  <a:cubicBezTo>
                    <a:pt x="34949" y="3213369"/>
                    <a:pt x="33968" y="3214105"/>
                    <a:pt x="32865" y="3214841"/>
                  </a:cubicBezTo>
                  <a:cubicBezTo>
                    <a:pt x="31761" y="3215577"/>
                    <a:pt x="30657" y="3216435"/>
                    <a:pt x="29554" y="3217416"/>
                  </a:cubicBezTo>
                  <a:cubicBezTo>
                    <a:pt x="27592" y="3219133"/>
                    <a:pt x="25875" y="3220972"/>
                    <a:pt x="24281" y="3222934"/>
                  </a:cubicBezTo>
                  <a:cubicBezTo>
                    <a:pt x="22686" y="3224897"/>
                    <a:pt x="21337" y="3226981"/>
                    <a:pt x="20234" y="3228943"/>
                  </a:cubicBezTo>
                  <a:cubicBezTo>
                    <a:pt x="19130" y="3230905"/>
                    <a:pt x="18394" y="3232990"/>
                    <a:pt x="17904" y="3234829"/>
                  </a:cubicBezTo>
                  <a:cubicBezTo>
                    <a:pt x="17413" y="3236669"/>
                    <a:pt x="17291" y="3238385"/>
                    <a:pt x="17536" y="3239735"/>
                  </a:cubicBezTo>
                  <a:cubicBezTo>
                    <a:pt x="17536" y="3240348"/>
                    <a:pt x="17781" y="3240838"/>
                    <a:pt x="18026" y="3241329"/>
                  </a:cubicBezTo>
                  <a:cubicBezTo>
                    <a:pt x="18272" y="3241819"/>
                    <a:pt x="18517" y="3242187"/>
                    <a:pt x="18885" y="3242432"/>
                  </a:cubicBezTo>
                  <a:cubicBezTo>
                    <a:pt x="19253" y="3242800"/>
                    <a:pt x="19621" y="3242923"/>
                    <a:pt x="20111" y="3243168"/>
                  </a:cubicBezTo>
                  <a:cubicBezTo>
                    <a:pt x="20602" y="3243413"/>
                    <a:pt x="21092" y="3243413"/>
                    <a:pt x="21583" y="3243536"/>
                  </a:cubicBezTo>
                  <a:cubicBezTo>
                    <a:pt x="22318" y="3243536"/>
                    <a:pt x="23177" y="3243536"/>
                    <a:pt x="24158" y="3243291"/>
                  </a:cubicBezTo>
                  <a:cubicBezTo>
                    <a:pt x="25139" y="3243045"/>
                    <a:pt x="25997" y="3242678"/>
                    <a:pt x="27101" y="3242187"/>
                  </a:cubicBezTo>
                  <a:cubicBezTo>
                    <a:pt x="28082" y="3241697"/>
                    <a:pt x="29186" y="3241083"/>
                    <a:pt x="30289" y="3240348"/>
                  </a:cubicBezTo>
                  <a:cubicBezTo>
                    <a:pt x="31393" y="3239612"/>
                    <a:pt x="32497" y="3238754"/>
                    <a:pt x="33723" y="3237772"/>
                  </a:cubicBezTo>
                  <a:cubicBezTo>
                    <a:pt x="35685" y="3236056"/>
                    <a:pt x="37402" y="3234216"/>
                    <a:pt x="38996" y="3232254"/>
                  </a:cubicBezTo>
                  <a:cubicBezTo>
                    <a:pt x="40590" y="3230292"/>
                    <a:pt x="41939" y="3228207"/>
                    <a:pt x="43043" y="3226245"/>
                  </a:cubicBezTo>
                  <a:cubicBezTo>
                    <a:pt x="44146" y="3224161"/>
                    <a:pt x="44882" y="3222199"/>
                    <a:pt x="45373" y="3220359"/>
                  </a:cubicBezTo>
                  <a:cubicBezTo>
                    <a:pt x="45863" y="3218520"/>
                    <a:pt x="45986" y="3216803"/>
                    <a:pt x="45618" y="3215454"/>
                  </a:cubicBezTo>
                  <a:cubicBezTo>
                    <a:pt x="45618" y="3214841"/>
                    <a:pt x="45373" y="3214350"/>
                    <a:pt x="45127" y="3213982"/>
                  </a:cubicBezTo>
                  <a:cubicBezTo>
                    <a:pt x="44882" y="3213492"/>
                    <a:pt x="44637" y="3213124"/>
                    <a:pt x="44269" y="3212879"/>
                  </a:cubicBezTo>
                  <a:cubicBezTo>
                    <a:pt x="43901" y="3212634"/>
                    <a:pt x="43533" y="3212388"/>
                    <a:pt x="43043" y="3212143"/>
                  </a:cubicBezTo>
                  <a:cubicBezTo>
                    <a:pt x="42552" y="3212020"/>
                    <a:pt x="42062" y="3211898"/>
                    <a:pt x="41571" y="3211898"/>
                  </a:cubicBezTo>
                  <a:moveTo>
                    <a:pt x="2204378" y="3361383"/>
                  </a:moveTo>
                  <a:cubicBezTo>
                    <a:pt x="2203397" y="3361383"/>
                    <a:pt x="2202294" y="3361383"/>
                    <a:pt x="2201312" y="3361383"/>
                  </a:cubicBezTo>
                  <a:cubicBezTo>
                    <a:pt x="2200209" y="3361383"/>
                    <a:pt x="2199105" y="3361751"/>
                    <a:pt x="2198001" y="3361996"/>
                  </a:cubicBezTo>
                  <a:cubicBezTo>
                    <a:pt x="2196898" y="3362241"/>
                    <a:pt x="2195671" y="3362731"/>
                    <a:pt x="2194568" y="3363222"/>
                  </a:cubicBezTo>
                  <a:cubicBezTo>
                    <a:pt x="2193341" y="3363712"/>
                    <a:pt x="2192238" y="3364326"/>
                    <a:pt x="2191012" y="3364939"/>
                  </a:cubicBezTo>
                  <a:cubicBezTo>
                    <a:pt x="2188069" y="3366656"/>
                    <a:pt x="2185493" y="3368740"/>
                    <a:pt x="2183163" y="3371070"/>
                  </a:cubicBezTo>
                  <a:cubicBezTo>
                    <a:pt x="2180833" y="3373400"/>
                    <a:pt x="2178871" y="3376098"/>
                    <a:pt x="2177277" y="3378919"/>
                  </a:cubicBezTo>
                  <a:cubicBezTo>
                    <a:pt x="2175683" y="3381739"/>
                    <a:pt x="2174579" y="3384559"/>
                    <a:pt x="2173966" y="3387380"/>
                  </a:cubicBezTo>
                  <a:cubicBezTo>
                    <a:pt x="2173353" y="3390200"/>
                    <a:pt x="2173230" y="3393021"/>
                    <a:pt x="2173721" y="3395596"/>
                  </a:cubicBezTo>
                  <a:cubicBezTo>
                    <a:pt x="2173966" y="3397067"/>
                    <a:pt x="2174457" y="3398416"/>
                    <a:pt x="2175192" y="3399643"/>
                  </a:cubicBezTo>
                  <a:cubicBezTo>
                    <a:pt x="2175928" y="3400869"/>
                    <a:pt x="2176664" y="3401850"/>
                    <a:pt x="2177645" y="3402709"/>
                  </a:cubicBezTo>
                  <a:cubicBezTo>
                    <a:pt x="2178626" y="3403567"/>
                    <a:pt x="2179730" y="3404180"/>
                    <a:pt x="2180956" y="3404671"/>
                  </a:cubicBezTo>
                  <a:cubicBezTo>
                    <a:pt x="2182182" y="3405161"/>
                    <a:pt x="2183531" y="3405406"/>
                    <a:pt x="2185003" y="3405529"/>
                  </a:cubicBezTo>
                  <a:cubicBezTo>
                    <a:pt x="2185984" y="3405529"/>
                    <a:pt x="2187087" y="3405529"/>
                    <a:pt x="2188069" y="3405529"/>
                  </a:cubicBezTo>
                  <a:cubicBezTo>
                    <a:pt x="2189172" y="3405529"/>
                    <a:pt x="2190276" y="3405161"/>
                    <a:pt x="2191380" y="3404916"/>
                  </a:cubicBezTo>
                  <a:cubicBezTo>
                    <a:pt x="2192483" y="3404671"/>
                    <a:pt x="2193709" y="3404180"/>
                    <a:pt x="2194813" y="3403689"/>
                  </a:cubicBezTo>
                  <a:cubicBezTo>
                    <a:pt x="2196039" y="3403199"/>
                    <a:pt x="2197143" y="3402586"/>
                    <a:pt x="2198369" y="3401973"/>
                  </a:cubicBezTo>
                  <a:cubicBezTo>
                    <a:pt x="2201312" y="3400256"/>
                    <a:pt x="2203888" y="3398171"/>
                    <a:pt x="2206218" y="3395719"/>
                  </a:cubicBezTo>
                  <a:cubicBezTo>
                    <a:pt x="2208548" y="3393266"/>
                    <a:pt x="2210510" y="3390691"/>
                    <a:pt x="2212104" y="3387870"/>
                  </a:cubicBezTo>
                  <a:cubicBezTo>
                    <a:pt x="2213698" y="3385050"/>
                    <a:pt x="2214802" y="3382229"/>
                    <a:pt x="2215415" y="3379409"/>
                  </a:cubicBezTo>
                  <a:cubicBezTo>
                    <a:pt x="2216028" y="3376589"/>
                    <a:pt x="2216150" y="3373768"/>
                    <a:pt x="2215660" y="3371193"/>
                  </a:cubicBezTo>
                  <a:cubicBezTo>
                    <a:pt x="2215415" y="3369721"/>
                    <a:pt x="2214802" y="3368372"/>
                    <a:pt x="2214189" y="3367146"/>
                  </a:cubicBezTo>
                  <a:cubicBezTo>
                    <a:pt x="2213575" y="3366042"/>
                    <a:pt x="2212717" y="3364939"/>
                    <a:pt x="2211736" y="3364203"/>
                  </a:cubicBezTo>
                  <a:cubicBezTo>
                    <a:pt x="2210755" y="3363344"/>
                    <a:pt x="2209651" y="3362731"/>
                    <a:pt x="2208425" y="3362241"/>
                  </a:cubicBezTo>
                  <a:cubicBezTo>
                    <a:pt x="2207199" y="3361751"/>
                    <a:pt x="2205850" y="3361505"/>
                    <a:pt x="2204378" y="3361383"/>
                  </a:cubicBezTo>
                  <a:moveTo>
                    <a:pt x="50646" y="3251752"/>
                  </a:moveTo>
                  <a:cubicBezTo>
                    <a:pt x="49787" y="3251752"/>
                    <a:pt x="48929" y="3251752"/>
                    <a:pt x="47948" y="3251997"/>
                  </a:cubicBezTo>
                  <a:cubicBezTo>
                    <a:pt x="46967" y="3252243"/>
                    <a:pt x="45986" y="3252610"/>
                    <a:pt x="44882" y="3253101"/>
                  </a:cubicBezTo>
                  <a:cubicBezTo>
                    <a:pt x="43779" y="3253592"/>
                    <a:pt x="42675" y="3254327"/>
                    <a:pt x="41571" y="3255063"/>
                  </a:cubicBezTo>
                  <a:cubicBezTo>
                    <a:pt x="40468" y="3255799"/>
                    <a:pt x="39241" y="3256780"/>
                    <a:pt x="38015" y="3257884"/>
                  </a:cubicBezTo>
                  <a:cubicBezTo>
                    <a:pt x="36053" y="3259600"/>
                    <a:pt x="34336" y="3261563"/>
                    <a:pt x="32742" y="3263647"/>
                  </a:cubicBezTo>
                  <a:cubicBezTo>
                    <a:pt x="31148" y="3265732"/>
                    <a:pt x="29799" y="3267817"/>
                    <a:pt x="28818" y="3269779"/>
                  </a:cubicBezTo>
                  <a:cubicBezTo>
                    <a:pt x="27714" y="3271863"/>
                    <a:pt x="26978" y="3273825"/>
                    <a:pt x="26610" y="3275665"/>
                  </a:cubicBezTo>
                  <a:cubicBezTo>
                    <a:pt x="26243" y="3277504"/>
                    <a:pt x="26120" y="3279221"/>
                    <a:pt x="26488" y="3280570"/>
                  </a:cubicBezTo>
                  <a:cubicBezTo>
                    <a:pt x="26610" y="3281060"/>
                    <a:pt x="26856" y="3281551"/>
                    <a:pt x="27101" y="3282042"/>
                  </a:cubicBezTo>
                  <a:cubicBezTo>
                    <a:pt x="27346" y="3282410"/>
                    <a:pt x="27592" y="3282777"/>
                    <a:pt x="27959" y="3283145"/>
                  </a:cubicBezTo>
                  <a:cubicBezTo>
                    <a:pt x="28327" y="3283513"/>
                    <a:pt x="28695" y="3283636"/>
                    <a:pt x="29063" y="3283758"/>
                  </a:cubicBezTo>
                  <a:cubicBezTo>
                    <a:pt x="29554" y="3283881"/>
                    <a:pt x="29921" y="3284003"/>
                    <a:pt x="30535" y="3284003"/>
                  </a:cubicBezTo>
                  <a:cubicBezTo>
                    <a:pt x="31393" y="3284003"/>
                    <a:pt x="32251" y="3284003"/>
                    <a:pt x="33232" y="3283758"/>
                  </a:cubicBezTo>
                  <a:cubicBezTo>
                    <a:pt x="34213" y="3283513"/>
                    <a:pt x="35194" y="3283145"/>
                    <a:pt x="36298" y="3282655"/>
                  </a:cubicBezTo>
                  <a:cubicBezTo>
                    <a:pt x="37402" y="3282164"/>
                    <a:pt x="38505" y="3281428"/>
                    <a:pt x="39609" y="3280693"/>
                  </a:cubicBezTo>
                  <a:cubicBezTo>
                    <a:pt x="40713" y="3279957"/>
                    <a:pt x="41939" y="3278976"/>
                    <a:pt x="43165" y="3277872"/>
                  </a:cubicBezTo>
                  <a:cubicBezTo>
                    <a:pt x="45127" y="3276155"/>
                    <a:pt x="46967" y="3274193"/>
                    <a:pt x="48438" y="3272108"/>
                  </a:cubicBezTo>
                  <a:cubicBezTo>
                    <a:pt x="50033" y="3270024"/>
                    <a:pt x="51382" y="3267939"/>
                    <a:pt x="52363" y="3265977"/>
                  </a:cubicBezTo>
                  <a:cubicBezTo>
                    <a:pt x="53466" y="3263892"/>
                    <a:pt x="54202" y="3261930"/>
                    <a:pt x="54570" y="3260091"/>
                  </a:cubicBezTo>
                  <a:cubicBezTo>
                    <a:pt x="54938" y="3258252"/>
                    <a:pt x="55060" y="3256657"/>
                    <a:pt x="54570" y="3255186"/>
                  </a:cubicBezTo>
                  <a:cubicBezTo>
                    <a:pt x="54447" y="3254695"/>
                    <a:pt x="54202" y="3254205"/>
                    <a:pt x="53957" y="3253837"/>
                  </a:cubicBezTo>
                  <a:cubicBezTo>
                    <a:pt x="53711" y="3253469"/>
                    <a:pt x="53466" y="3253101"/>
                    <a:pt x="53098" y="3252856"/>
                  </a:cubicBezTo>
                  <a:cubicBezTo>
                    <a:pt x="52730" y="3252610"/>
                    <a:pt x="52363" y="3252365"/>
                    <a:pt x="51872" y="3252243"/>
                  </a:cubicBezTo>
                  <a:cubicBezTo>
                    <a:pt x="51382" y="3252120"/>
                    <a:pt x="51014" y="3251997"/>
                    <a:pt x="50401" y="3251997"/>
                  </a:cubicBezTo>
                  <a:moveTo>
                    <a:pt x="2120623" y="3408840"/>
                  </a:moveTo>
                  <a:cubicBezTo>
                    <a:pt x="2119642" y="3408840"/>
                    <a:pt x="2118783" y="3408840"/>
                    <a:pt x="2117679" y="3408840"/>
                  </a:cubicBezTo>
                  <a:cubicBezTo>
                    <a:pt x="2116576" y="3408840"/>
                    <a:pt x="2115595" y="3409085"/>
                    <a:pt x="2114614" y="3409330"/>
                  </a:cubicBezTo>
                  <a:cubicBezTo>
                    <a:pt x="2113510" y="3409576"/>
                    <a:pt x="2112529" y="3409944"/>
                    <a:pt x="2111425" y="3410434"/>
                  </a:cubicBezTo>
                  <a:cubicBezTo>
                    <a:pt x="2110322" y="3410924"/>
                    <a:pt x="2109218" y="3411415"/>
                    <a:pt x="2108114" y="3412028"/>
                  </a:cubicBezTo>
                  <a:cubicBezTo>
                    <a:pt x="2105171" y="3413622"/>
                    <a:pt x="2102596" y="3415707"/>
                    <a:pt x="2100144" y="3418037"/>
                  </a:cubicBezTo>
                  <a:cubicBezTo>
                    <a:pt x="2097814" y="3420367"/>
                    <a:pt x="2095729" y="3422942"/>
                    <a:pt x="2094012" y="3425763"/>
                  </a:cubicBezTo>
                  <a:cubicBezTo>
                    <a:pt x="2092418" y="3428460"/>
                    <a:pt x="2091069" y="3431404"/>
                    <a:pt x="2090333" y="3434224"/>
                  </a:cubicBezTo>
                  <a:cubicBezTo>
                    <a:pt x="2089597" y="3437045"/>
                    <a:pt x="2089352" y="3439865"/>
                    <a:pt x="2089720" y="3442563"/>
                  </a:cubicBezTo>
                  <a:cubicBezTo>
                    <a:pt x="2089965" y="3444157"/>
                    <a:pt x="2090456" y="3445506"/>
                    <a:pt x="2091069" y="3446732"/>
                  </a:cubicBezTo>
                  <a:cubicBezTo>
                    <a:pt x="2091682" y="3447959"/>
                    <a:pt x="2092540" y="3449062"/>
                    <a:pt x="2093521" y="3449920"/>
                  </a:cubicBezTo>
                  <a:cubicBezTo>
                    <a:pt x="2094503" y="3450779"/>
                    <a:pt x="2095606" y="3451515"/>
                    <a:pt x="2096832" y="3452005"/>
                  </a:cubicBezTo>
                  <a:cubicBezTo>
                    <a:pt x="2098059" y="3452496"/>
                    <a:pt x="2099408" y="3452864"/>
                    <a:pt x="2100879" y="3452986"/>
                  </a:cubicBezTo>
                  <a:cubicBezTo>
                    <a:pt x="2101860" y="3452986"/>
                    <a:pt x="2102841" y="3452986"/>
                    <a:pt x="2103822" y="3452986"/>
                  </a:cubicBezTo>
                  <a:cubicBezTo>
                    <a:pt x="2104803" y="3452986"/>
                    <a:pt x="2105907" y="3452741"/>
                    <a:pt x="2106888" y="3452496"/>
                  </a:cubicBezTo>
                  <a:cubicBezTo>
                    <a:pt x="2107992" y="3452250"/>
                    <a:pt x="2108973" y="3451883"/>
                    <a:pt x="2110077" y="3451392"/>
                  </a:cubicBezTo>
                  <a:cubicBezTo>
                    <a:pt x="2111180" y="3450902"/>
                    <a:pt x="2112284" y="3450411"/>
                    <a:pt x="2113388" y="3449798"/>
                  </a:cubicBezTo>
                  <a:cubicBezTo>
                    <a:pt x="2116331" y="3448204"/>
                    <a:pt x="2119028" y="3446119"/>
                    <a:pt x="2121358" y="3443789"/>
                  </a:cubicBezTo>
                  <a:cubicBezTo>
                    <a:pt x="2123688" y="3441459"/>
                    <a:pt x="2125773" y="3438762"/>
                    <a:pt x="2127490" y="3436064"/>
                  </a:cubicBezTo>
                  <a:cubicBezTo>
                    <a:pt x="2129084" y="3433243"/>
                    <a:pt x="2130310" y="3430422"/>
                    <a:pt x="2131046" y="3427602"/>
                  </a:cubicBezTo>
                  <a:cubicBezTo>
                    <a:pt x="2131782" y="3424782"/>
                    <a:pt x="2132027" y="3421961"/>
                    <a:pt x="2131537" y="3419386"/>
                  </a:cubicBezTo>
                  <a:cubicBezTo>
                    <a:pt x="2131291" y="3417792"/>
                    <a:pt x="2130801" y="3416320"/>
                    <a:pt x="2130188" y="3415094"/>
                  </a:cubicBezTo>
                  <a:cubicBezTo>
                    <a:pt x="2129574" y="3413868"/>
                    <a:pt x="2128716" y="3412764"/>
                    <a:pt x="2127735" y="3411906"/>
                  </a:cubicBezTo>
                  <a:cubicBezTo>
                    <a:pt x="2126754" y="3411047"/>
                    <a:pt x="2125650" y="3410311"/>
                    <a:pt x="2124424" y="3409821"/>
                  </a:cubicBezTo>
                  <a:cubicBezTo>
                    <a:pt x="2123198" y="3409330"/>
                    <a:pt x="2121849" y="3408962"/>
                    <a:pt x="2120377" y="3408840"/>
                  </a:cubicBezTo>
                  <a:moveTo>
                    <a:pt x="2037235" y="3453722"/>
                  </a:moveTo>
                  <a:cubicBezTo>
                    <a:pt x="2036377" y="3453722"/>
                    <a:pt x="2035395" y="3453722"/>
                    <a:pt x="2034537" y="3453722"/>
                  </a:cubicBezTo>
                  <a:cubicBezTo>
                    <a:pt x="2033556" y="3453722"/>
                    <a:pt x="2032575" y="3453967"/>
                    <a:pt x="2031594" y="3454212"/>
                  </a:cubicBezTo>
                  <a:cubicBezTo>
                    <a:pt x="2030613" y="3454458"/>
                    <a:pt x="2029632" y="3454703"/>
                    <a:pt x="2028528" y="3455194"/>
                  </a:cubicBezTo>
                  <a:cubicBezTo>
                    <a:pt x="2027547" y="3455562"/>
                    <a:pt x="2026443" y="3456052"/>
                    <a:pt x="2025340" y="3456665"/>
                  </a:cubicBezTo>
                  <a:cubicBezTo>
                    <a:pt x="2022519" y="3458137"/>
                    <a:pt x="2019822" y="3460099"/>
                    <a:pt x="2017369" y="3462429"/>
                  </a:cubicBezTo>
                  <a:cubicBezTo>
                    <a:pt x="2014916" y="3464759"/>
                    <a:pt x="2012832" y="3467334"/>
                    <a:pt x="2011115" y="3470032"/>
                  </a:cubicBezTo>
                  <a:cubicBezTo>
                    <a:pt x="2009398" y="3472730"/>
                    <a:pt x="2008049" y="3475550"/>
                    <a:pt x="2007191" y="3478493"/>
                  </a:cubicBezTo>
                  <a:cubicBezTo>
                    <a:pt x="2006332" y="3481314"/>
                    <a:pt x="2005964" y="3484134"/>
                    <a:pt x="2006332" y="3486832"/>
                  </a:cubicBezTo>
                  <a:cubicBezTo>
                    <a:pt x="2006455" y="3488549"/>
                    <a:pt x="2006823" y="3490020"/>
                    <a:pt x="2007436" y="3491369"/>
                  </a:cubicBezTo>
                  <a:cubicBezTo>
                    <a:pt x="2008049" y="3492718"/>
                    <a:pt x="2008785" y="3493822"/>
                    <a:pt x="2009766" y="3494803"/>
                  </a:cubicBezTo>
                  <a:cubicBezTo>
                    <a:pt x="2010747" y="3495784"/>
                    <a:pt x="2011851" y="3496520"/>
                    <a:pt x="2013077" y="3497010"/>
                  </a:cubicBezTo>
                  <a:cubicBezTo>
                    <a:pt x="2014303" y="3497623"/>
                    <a:pt x="2015775" y="3497868"/>
                    <a:pt x="2017246" y="3497991"/>
                  </a:cubicBezTo>
                  <a:cubicBezTo>
                    <a:pt x="2018105" y="3497991"/>
                    <a:pt x="2019086" y="3497991"/>
                    <a:pt x="2019944" y="3497991"/>
                  </a:cubicBezTo>
                  <a:cubicBezTo>
                    <a:pt x="2020925" y="3497991"/>
                    <a:pt x="2021906" y="3497746"/>
                    <a:pt x="2022887" y="3497501"/>
                  </a:cubicBezTo>
                  <a:cubicBezTo>
                    <a:pt x="2023868" y="3497255"/>
                    <a:pt x="2024972" y="3497010"/>
                    <a:pt x="2025953" y="3496520"/>
                  </a:cubicBezTo>
                  <a:cubicBezTo>
                    <a:pt x="2027057" y="3496152"/>
                    <a:pt x="2028038" y="3495661"/>
                    <a:pt x="2029141" y="3495048"/>
                  </a:cubicBezTo>
                  <a:cubicBezTo>
                    <a:pt x="2032084" y="3493577"/>
                    <a:pt x="2034782" y="3491615"/>
                    <a:pt x="2037112" y="3489285"/>
                  </a:cubicBezTo>
                  <a:cubicBezTo>
                    <a:pt x="2039565" y="3486955"/>
                    <a:pt x="2041649" y="3484379"/>
                    <a:pt x="2043366" y="3481682"/>
                  </a:cubicBezTo>
                  <a:cubicBezTo>
                    <a:pt x="2045083" y="3478984"/>
                    <a:pt x="2046432" y="3476040"/>
                    <a:pt x="2047290" y="3473220"/>
                  </a:cubicBezTo>
                  <a:cubicBezTo>
                    <a:pt x="2048149" y="3470400"/>
                    <a:pt x="2048394" y="3467579"/>
                    <a:pt x="2048149" y="3464881"/>
                  </a:cubicBezTo>
                  <a:cubicBezTo>
                    <a:pt x="2048026" y="3463165"/>
                    <a:pt x="2047536" y="3461693"/>
                    <a:pt x="2047045" y="3460344"/>
                  </a:cubicBezTo>
                  <a:cubicBezTo>
                    <a:pt x="2046432" y="3458995"/>
                    <a:pt x="2045696" y="3457892"/>
                    <a:pt x="2044715" y="3456910"/>
                  </a:cubicBezTo>
                  <a:cubicBezTo>
                    <a:pt x="2043734" y="3455929"/>
                    <a:pt x="2042631" y="3455194"/>
                    <a:pt x="2041404" y="3454703"/>
                  </a:cubicBezTo>
                  <a:cubicBezTo>
                    <a:pt x="2040178" y="3454212"/>
                    <a:pt x="2038706" y="3453845"/>
                    <a:pt x="2037235" y="3453722"/>
                  </a:cubicBezTo>
                  <a:moveTo>
                    <a:pt x="61560" y="3290993"/>
                  </a:moveTo>
                  <a:cubicBezTo>
                    <a:pt x="60701" y="3290993"/>
                    <a:pt x="59843" y="3290993"/>
                    <a:pt x="58862" y="3291239"/>
                  </a:cubicBezTo>
                  <a:cubicBezTo>
                    <a:pt x="57881" y="3291484"/>
                    <a:pt x="56777" y="3291852"/>
                    <a:pt x="55674" y="3292465"/>
                  </a:cubicBezTo>
                  <a:cubicBezTo>
                    <a:pt x="54570" y="3292955"/>
                    <a:pt x="53344" y="3293691"/>
                    <a:pt x="52240" y="3294550"/>
                  </a:cubicBezTo>
                  <a:cubicBezTo>
                    <a:pt x="51014" y="3295408"/>
                    <a:pt x="49787" y="3296389"/>
                    <a:pt x="48561" y="3297493"/>
                  </a:cubicBezTo>
                  <a:cubicBezTo>
                    <a:pt x="46599" y="3299332"/>
                    <a:pt x="44882" y="3301294"/>
                    <a:pt x="43288" y="3303379"/>
                  </a:cubicBezTo>
                  <a:cubicBezTo>
                    <a:pt x="41694" y="3305464"/>
                    <a:pt x="40468" y="3307548"/>
                    <a:pt x="39364" y="3309633"/>
                  </a:cubicBezTo>
                  <a:cubicBezTo>
                    <a:pt x="38383" y="3311718"/>
                    <a:pt x="37647" y="3313680"/>
                    <a:pt x="37279" y="3315519"/>
                  </a:cubicBezTo>
                  <a:cubicBezTo>
                    <a:pt x="36911" y="3317359"/>
                    <a:pt x="36911" y="3318953"/>
                    <a:pt x="37279" y="3320302"/>
                  </a:cubicBezTo>
                  <a:cubicBezTo>
                    <a:pt x="37402" y="3320792"/>
                    <a:pt x="37647" y="3321283"/>
                    <a:pt x="37892" y="3321651"/>
                  </a:cubicBezTo>
                  <a:cubicBezTo>
                    <a:pt x="38138" y="3322018"/>
                    <a:pt x="38383" y="3322386"/>
                    <a:pt x="38751" y="3322632"/>
                  </a:cubicBezTo>
                  <a:cubicBezTo>
                    <a:pt x="39119" y="3322877"/>
                    <a:pt x="39486" y="3323122"/>
                    <a:pt x="39854" y="3323245"/>
                  </a:cubicBezTo>
                  <a:cubicBezTo>
                    <a:pt x="40222" y="3323368"/>
                    <a:pt x="40713" y="3323490"/>
                    <a:pt x="41203" y="3323490"/>
                  </a:cubicBezTo>
                  <a:cubicBezTo>
                    <a:pt x="42062" y="3323490"/>
                    <a:pt x="42920" y="3323490"/>
                    <a:pt x="44024" y="3323245"/>
                  </a:cubicBezTo>
                  <a:cubicBezTo>
                    <a:pt x="45005" y="3323000"/>
                    <a:pt x="46108" y="3322632"/>
                    <a:pt x="47212" y="3322018"/>
                  </a:cubicBezTo>
                  <a:cubicBezTo>
                    <a:pt x="48316" y="3321406"/>
                    <a:pt x="49542" y="3320792"/>
                    <a:pt x="50768" y="3319934"/>
                  </a:cubicBezTo>
                  <a:cubicBezTo>
                    <a:pt x="51995" y="3319076"/>
                    <a:pt x="53221" y="3318094"/>
                    <a:pt x="54447" y="3316868"/>
                  </a:cubicBezTo>
                  <a:cubicBezTo>
                    <a:pt x="56409" y="3315029"/>
                    <a:pt x="58126" y="3313067"/>
                    <a:pt x="59720" y="3310982"/>
                  </a:cubicBezTo>
                  <a:cubicBezTo>
                    <a:pt x="61314" y="3308897"/>
                    <a:pt x="62541" y="3306813"/>
                    <a:pt x="63522" y="3304728"/>
                  </a:cubicBezTo>
                  <a:cubicBezTo>
                    <a:pt x="64503" y="3302643"/>
                    <a:pt x="65239" y="3300681"/>
                    <a:pt x="65606" y="3298842"/>
                  </a:cubicBezTo>
                  <a:cubicBezTo>
                    <a:pt x="65974" y="3297002"/>
                    <a:pt x="65974" y="3295408"/>
                    <a:pt x="65606" y="3294059"/>
                  </a:cubicBezTo>
                  <a:cubicBezTo>
                    <a:pt x="65484" y="3293568"/>
                    <a:pt x="65239" y="3293078"/>
                    <a:pt x="64993" y="3292710"/>
                  </a:cubicBezTo>
                  <a:cubicBezTo>
                    <a:pt x="64748" y="3292342"/>
                    <a:pt x="64503" y="3291975"/>
                    <a:pt x="64135" y="3291729"/>
                  </a:cubicBezTo>
                  <a:cubicBezTo>
                    <a:pt x="63767" y="3291484"/>
                    <a:pt x="63399" y="3291239"/>
                    <a:pt x="63031" y="3291116"/>
                  </a:cubicBezTo>
                  <a:cubicBezTo>
                    <a:pt x="62663" y="3290993"/>
                    <a:pt x="62173" y="3290871"/>
                    <a:pt x="61682" y="3290871"/>
                  </a:cubicBezTo>
                  <a:moveTo>
                    <a:pt x="1954092" y="3496029"/>
                  </a:moveTo>
                  <a:cubicBezTo>
                    <a:pt x="1953234" y="3496029"/>
                    <a:pt x="1952376" y="3496029"/>
                    <a:pt x="1951517" y="3496029"/>
                  </a:cubicBezTo>
                  <a:cubicBezTo>
                    <a:pt x="1950659" y="3496029"/>
                    <a:pt x="1949678" y="3496275"/>
                    <a:pt x="1948819" y="3496397"/>
                  </a:cubicBezTo>
                  <a:cubicBezTo>
                    <a:pt x="1947838" y="3496642"/>
                    <a:pt x="1946980" y="3496888"/>
                    <a:pt x="1945999" y="3497255"/>
                  </a:cubicBezTo>
                  <a:cubicBezTo>
                    <a:pt x="1945018" y="3497623"/>
                    <a:pt x="1944037" y="3497991"/>
                    <a:pt x="1943056" y="3498482"/>
                  </a:cubicBezTo>
                  <a:cubicBezTo>
                    <a:pt x="1940235" y="3499830"/>
                    <a:pt x="1937537" y="3501793"/>
                    <a:pt x="1935085" y="3503877"/>
                  </a:cubicBezTo>
                  <a:cubicBezTo>
                    <a:pt x="1932632" y="3506085"/>
                    <a:pt x="1930548" y="3508660"/>
                    <a:pt x="1928708" y="3511358"/>
                  </a:cubicBezTo>
                  <a:cubicBezTo>
                    <a:pt x="1926869" y="3514055"/>
                    <a:pt x="1925520" y="3516876"/>
                    <a:pt x="1924539" y="3519819"/>
                  </a:cubicBezTo>
                  <a:cubicBezTo>
                    <a:pt x="1923558" y="3522640"/>
                    <a:pt x="1923190" y="3525583"/>
                    <a:pt x="1923313" y="3528280"/>
                  </a:cubicBezTo>
                  <a:cubicBezTo>
                    <a:pt x="1923313" y="3529997"/>
                    <a:pt x="1923680" y="3531591"/>
                    <a:pt x="1924294" y="3533063"/>
                  </a:cubicBezTo>
                  <a:cubicBezTo>
                    <a:pt x="1924784" y="3534412"/>
                    <a:pt x="1925643" y="3535638"/>
                    <a:pt x="1926501" y="3536619"/>
                  </a:cubicBezTo>
                  <a:cubicBezTo>
                    <a:pt x="1927482" y="3537600"/>
                    <a:pt x="1928586" y="3538459"/>
                    <a:pt x="1929812" y="3539072"/>
                  </a:cubicBezTo>
                  <a:cubicBezTo>
                    <a:pt x="1931038" y="3539685"/>
                    <a:pt x="1932510" y="3540053"/>
                    <a:pt x="1933981" y="3540176"/>
                  </a:cubicBezTo>
                  <a:cubicBezTo>
                    <a:pt x="1934840" y="3540176"/>
                    <a:pt x="1935698" y="3540176"/>
                    <a:pt x="1936557" y="3540176"/>
                  </a:cubicBezTo>
                  <a:cubicBezTo>
                    <a:pt x="1937415" y="3540176"/>
                    <a:pt x="1938396" y="3539930"/>
                    <a:pt x="1939254" y="3539808"/>
                  </a:cubicBezTo>
                  <a:cubicBezTo>
                    <a:pt x="1940235" y="3539563"/>
                    <a:pt x="1941094" y="3539317"/>
                    <a:pt x="1942075" y="3538949"/>
                  </a:cubicBezTo>
                  <a:cubicBezTo>
                    <a:pt x="1943056" y="3538581"/>
                    <a:pt x="1944037" y="3538213"/>
                    <a:pt x="1945018" y="3537723"/>
                  </a:cubicBezTo>
                  <a:cubicBezTo>
                    <a:pt x="1947838" y="3536251"/>
                    <a:pt x="1950536" y="3534412"/>
                    <a:pt x="1952989" y="3532205"/>
                  </a:cubicBezTo>
                  <a:cubicBezTo>
                    <a:pt x="1955441" y="3529997"/>
                    <a:pt x="1957526" y="3527422"/>
                    <a:pt x="1959366" y="3524724"/>
                  </a:cubicBezTo>
                  <a:cubicBezTo>
                    <a:pt x="1961205" y="3522026"/>
                    <a:pt x="1962554" y="3519206"/>
                    <a:pt x="1963535" y="3516263"/>
                  </a:cubicBezTo>
                  <a:cubicBezTo>
                    <a:pt x="1964516" y="3513442"/>
                    <a:pt x="1964884" y="3510499"/>
                    <a:pt x="1964761" y="3507801"/>
                  </a:cubicBezTo>
                  <a:cubicBezTo>
                    <a:pt x="1964761" y="3506085"/>
                    <a:pt x="1964271" y="3504490"/>
                    <a:pt x="1963780" y="3503142"/>
                  </a:cubicBezTo>
                  <a:cubicBezTo>
                    <a:pt x="1963290" y="3501793"/>
                    <a:pt x="1962431" y="3500566"/>
                    <a:pt x="1961573" y="3499585"/>
                  </a:cubicBezTo>
                  <a:cubicBezTo>
                    <a:pt x="1960592" y="3498604"/>
                    <a:pt x="1959488" y="3497746"/>
                    <a:pt x="1958262" y="3497255"/>
                  </a:cubicBezTo>
                  <a:cubicBezTo>
                    <a:pt x="1957036" y="3496642"/>
                    <a:pt x="1955564" y="3496275"/>
                    <a:pt x="1954092" y="3496152"/>
                  </a:cubicBezTo>
                  <a:moveTo>
                    <a:pt x="74558" y="3329376"/>
                  </a:moveTo>
                  <a:cubicBezTo>
                    <a:pt x="73700" y="3329376"/>
                    <a:pt x="72719" y="3329376"/>
                    <a:pt x="71615" y="3329621"/>
                  </a:cubicBezTo>
                  <a:cubicBezTo>
                    <a:pt x="70512" y="3329867"/>
                    <a:pt x="69408" y="3330357"/>
                    <a:pt x="68304" y="3330848"/>
                  </a:cubicBezTo>
                  <a:cubicBezTo>
                    <a:pt x="67078" y="3331461"/>
                    <a:pt x="65974" y="3332197"/>
                    <a:pt x="64625" y="3333055"/>
                  </a:cubicBezTo>
                  <a:cubicBezTo>
                    <a:pt x="63399" y="3333914"/>
                    <a:pt x="62173" y="3335017"/>
                    <a:pt x="60824" y="3336244"/>
                  </a:cubicBezTo>
                  <a:cubicBezTo>
                    <a:pt x="58862" y="3338083"/>
                    <a:pt x="57145" y="3340168"/>
                    <a:pt x="55551" y="3342252"/>
                  </a:cubicBezTo>
                  <a:cubicBezTo>
                    <a:pt x="54079" y="3344337"/>
                    <a:pt x="52730" y="3346544"/>
                    <a:pt x="51749" y="3348506"/>
                  </a:cubicBezTo>
                  <a:cubicBezTo>
                    <a:pt x="50768" y="3350591"/>
                    <a:pt x="50155" y="3352553"/>
                    <a:pt x="49787" y="3354393"/>
                  </a:cubicBezTo>
                  <a:cubicBezTo>
                    <a:pt x="49419" y="3356232"/>
                    <a:pt x="49542" y="3357826"/>
                    <a:pt x="50033" y="3359175"/>
                  </a:cubicBezTo>
                  <a:cubicBezTo>
                    <a:pt x="50155" y="3359666"/>
                    <a:pt x="50401" y="3360034"/>
                    <a:pt x="50646" y="3360401"/>
                  </a:cubicBezTo>
                  <a:cubicBezTo>
                    <a:pt x="50891" y="3360769"/>
                    <a:pt x="51136" y="3361014"/>
                    <a:pt x="51504" y="3361260"/>
                  </a:cubicBezTo>
                  <a:cubicBezTo>
                    <a:pt x="51872" y="3361505"/>
                    <a:pt x="52240" y="3361751"/>
                    <a:pt x="52608" y="3361873"/>
                  </a:cubicBezTo>
                  <a:cubicBezTo>
                    <a:pt x="52976" y="3361996"/>
                    <a:pt x="53466" y="3362118"/>
                    <a:pt x="53957" y="3362118"/>
                  </a:cubicBezTo>
                  <a:cubicBezTo>
                    <a:pt x="54815" y="3362118"/>
                    <a:pt x="55796" y="3362118"/>
                    <a:pt x="56900" y="3361873"/>
                  </a:cubicBezTo>
                  <a:cubicBezTo>
                    <a:pt x="58003" y="3361628"/>
                    <a:pt x="59107" y="3361137"/>
                    <a:pt x="60211" y="3360524"/>
                  </a:cubicBezTo>
                  <a:cubicBezTo>
                    <a:pt x="61437" y="3359911"/>
                    <a:pt x="62663" y="3359175"/>
                    <a:pt x="63890" y="3358194"/>
                  </a:cubicBezTo>
                  <a:cubicBezTo>
                    <a:pt x="65116" y="3357336"/>
                    <a:pt x="66465" y="3356232"/>
                    <a:pt x="67691" y="3355006"/>
                  </a:cubicBezTo>
                  <a:cubicBezTo>
                    <a:pt x="69653" y="3353166"/>
                    <a:pt x="71370" y="3351081"/>
                    <a:pt x="72964" y="3348997"/>
                  </a:cubicBezTo>
                  <a:cubicBezTo>
                    <a:pt x="74436" y="3346912"/>
                    <a:pt x="75785" y="3344705"/>
                    <a:pt x="76766" y="3342620"/>
                  </a:cubicBezTo>
                  <a:cubicBezTo>
                    <a:pt x="77747" y="3340536"/>
                    <a:pt x="78360" y="3338573"/>
                    <a:pt x="78728" y="3336734"/>
                  </a:cubicBezTo>
                  <a:cubicBezTo>
                    <a:pt x="78973" y="3334895"/>
                    <a:pt x="78973" y="3333301"/>
                    <a:pt x="78483" y="3332074"/>
                  </a:cubicBezTo>
                  <a:cubicBezTo>
                    <a:pt x="78360" y="3331584"/>
                    <a:pt x="78115" y="3331216"/>
                    <a:pt x="77869" y="3330848"/>
                  </a:cubicBezTo>
                  <a:cubicBezTo>
                    <a:pt x="77624" y="3330480"/>
                    <a:pt x="77256" y="3330235"/>
                    <a:pt x="77011" y="3329989"/>
                  </a:cubicBezTo>
                  <a:cubicBezTo>
                    <a:pt x="76766" y="3329744"/>
                    <a:pt x="76275" y="3329499"/>
                    <a:pt x="75907" y="3329376"/>
                  </a:cubicBezTo>
                  <a:cubicBezTo>
                    <a:pt x="75539" y="3329254"/>
                    <a:pt x="75049" y="3329131"/>
                    <a:pt x="74558" y="3329131"/>
                  </a:cubicBezTo>
                  <a:moveTo>
                    <a:pt x="1871686" y="3535393"/>
                  </a:moveTo>
                  <a:cubicBezTo>
                    <a:pt x="1870950" y="3535393"/>
                    <a:pt x="1870091" y="3535393"/>
                    <a:pt x="1869356" y="3535393"/>
                  </a:cubicBezTo>
                  <a:cubicBezTo>
                    <a:pt x="1868497" y="3535393"/>
                    <a:pt x="1867762" y="3535516"/>
                    <a:pt x="1866903" y="3535761"/>
                  </a:cubicBezTo>
                  <a:cubicBezTo>
                    <a:pt x="1866045" y="3535883"/>
                    <a:pt x="1865186" y="3536129"/>
                    <a:pt x="1864205" y="3536497"/>
                  </a:cubicBezTo>
                  <a:cubicBezTo>
                    <a:pt x="1863347" y="3536865"/>
                    <a:pt x="1862366" y="3537233"/>
                    <a:pt x="1861508" y="3537600"/>
                  </a:cubicBezTo>
                  <a:cubicBezTo>
                    <a:pt x="1858687" y="3538949"/>
                    <a:pt x="1855989" y="3540666"/>
                    <a:pt x="1853537" y="3542873"/>
                  </a:cubicBezTo>
                  <a:cubicBezTo>
                    <a:pt x="1851084" y="3544958"/>
                    <a:pt x="1848877" y="3547533"/>
                    <a:pt x="1847037" y="3550108"/>
                  </a:cubicBezTo>
                  <a:cubicBezTo>
                    <a:pt x="1845198" y="3552684"/>
                    <a:pt x="1843726" y="3555627"/>
                    <a:pt x="1842623" y="3558447"/>
                  </a:cubicBezTo>
                  <a:cubicBezTo>
                    <a:pt x="1841642" y="3561268"/>
                    <a:pt x="1841028" y="3564211"/>
                    <a:pt x="1841028" y="3567031"/>
                  </a:cubicBezTo>
                  <a:cubicBezTo>
                    <a:pt x="1841028" y="3568871"/>
                    <a:pt x="1841274" y="3570588"/>
                    <a:pt x="1841764" y="3572059"/>
                  </a:cubicBezTo>
                  <a:cubicBezTo>
                    <a:pt x="1842255" y="3573531"/>
                    <a:pt x="1842991" y="3574757"/>
                    <a:pt x="1843849" y="3575861"/>
                  </a:cubicBezTo>
                  <a:cubicBezTo>
                    <a:pt x="1844707" y="3576964"/>
                    <a:pt x="1845811" y="3577823"/>
                    <a:pt x="1847160" y="3578436"/>
                  </a:cubicBezTo>
                  <a:cubicBezTo>
                    <a:pt x="1848386" y="3579049"/>
                    <a:pt x="1849858" y="3579417"/>
                    <a:pt x="1851329" y="3579662"/>
                  </a:cubicBezTo>
                  <a:cubicBezTo>
                    <a:pt x="1852065" y="3579662"/>
                    <a:pt x="1852924" y="3579662"/>
                    <a:pt x="1853659" y="3579662"/>
                  </a:cubicBezTo>
                  <a:cubicBezTo>
                    <a:pt x="1854518" y="3579662"/>
                    <a:pt x="1855376" y="3579539"/>
                    <a:pt x="1856235" y="3579294"/>
                  </a:cubicBezTo>
                  <a:cubicBezTo>
                    <a:pt x="1857093" y="3579171"/>
                    <a:pt x="1857951" y="3578926"/>
                    <a:pt x="1858932" y="3578558"/>
                  </a:cubicBezTo>
                  <a:cubicBezTo>
                    <a:pt x="1859791" y="3578313"/>
                    <a:pt x="1860772" y="3577945"/>
                    <a:pt x="1861753" y="3577455"/>
                  </a:cubicBezTo>
                  <a:cubicBezTo>
                    <a:pt x="1864573" y="3576106"/>
                    <a:pt x="1867394" y="3574266"/>
                    <a:pt x="1869846" y="3572181"/>
                  </a:cubicBezTo>
                  <a:cubicBezTo>
                    <a:pt x="1872299" y="3569974"/>
                    <a:pt x="1874506" y="3567522"/>
                    <a:pt x="1876346" y="3564824"/>
                  </a:cubicBezTo>
                  <a:cubicBezTo>
                    <a:pt x="1878185" y="3562126"/>
                    <a:pt x="1879657" y="3559306"/>
                    <a:pt x="1880760" y="3556363"/>
                  </a:cubicBezTo>
                  <a:cubicBezTo>
                    <a:pt x="1881741" y="3553542"/>
                    <a:pt x="1882354" y="3550599"/>
                    <a:pt x="1882232" y="3547778"/>
                  </a:cubicBezTo>
                  <a:cubicBezTo>
                    <a:pt x="1882232" y="3545939"/>
                    <a:pt x="1881864" y="3544345"/>
                    <a:pt x="1881374" y="3542873"/>
                  </a:cubicBezTo>
                  <a:cubicBezTo>
                    <a:pt x="1880883" y="3541402"/>
                    <a:pt x="1880147" y="3540176"/>
                    <a:pt x="1879166" y="3539072"/>
                  </a:cubicBezTo>
                  <a:cubicBezTo>
                    <a:pt x="1878308" y="3537968"/>
                    <a:pt x="1877081" y="3537110"/>
                    <a:pt x="1875855" y="3536497"/>
                  </a:cubicBezTo>
                  <a:cubicBezTo>
                    <a:pt x="1874629" y="3535883"/>
                    <a:pt x="1873157" y="3535516"/>
                    <a:pt x="1871686" y="3535393"/>
                  </a:cubicBezTo>
                  <a:moveTo>
                    <a:pt x="89519" y="3366656"/>
                  </a:moveTo>
                  <a:cubicBezTo>
                    <a:pt x="88661" y="3366656"/>
                    <a:pt x="87557" y="3366656"/>
                    <a:pt x="86453" y="3366901"/>
                  </a:cubicBezTo>
                  <a:cubicBezTo>
                    <a:pt x="85350" y="3367146"/>
                    <a:pt x="84246" y="3367636"/>
                    <a:pt x="83020" y="3368250"/>
                  </a:cubicBezTo>
                  <a:cubicBezTo>
                    <a:pt x="81793" y="3368863"/>
                    <a:pt x="80567" y="3369721"/>
                    <a:pt x="79218" y="3370580"/>
                  </a:cubicBezTo>
                  <a:cubicBezTo>
                    <a:pt x="77869" y="3371561"/>
                    <a:pt x="76643" y="3372664"/>
                    <a:pt x="75294" y="3374013"/>
                  </a:cubicBezTo>
                  <a:cubicBezTo>
                    <a:pt x="73332" y="3375975"/>
                    <a:pt x="71615" y="3378060"/>
                    <a:pt x="70021" y="3380145"/>
                  </a:cubicBezTo>
                  <a:cubicBezTo>
                    <a:pt x="68550" y="3382229"/>
                    <a:pt x="67323" y="3384437"/>
                    <a:pt x="66342" y="3386521"/>
                  </a:cubicBezTo>
                  <a:cubicBezTo>
                    <a:pt x="65361" y="3388606"/>
                    <a:pt x="64748" y="3390691"/>
                    <a:pt x="64503" y="3392408"/>
                  </a:cubicBezTo>
                  <a:cubicBezTo>
                    <a:pt x="64258" y="3394247"/>
                    <a:pt x="64380" y="3395841"/>
                    <a:pt x="64871" y="3397190"/>
                  </a:cubicBezTo>
                  <a:cubicBezTo>
                    <a:pt x="64993" y="3397558"/>
                    <a:pt x="65239" y="3397926"/>
                    <a:pt x="65484" y="3398294"/>
                  </a:cubicBezTo>
                  <a:cubicBezTo>
                    <a:pt x="65729" y="3398662"/>
                    <a:pt x="66097" y="3398907"/>
                    <a:pt x="66342" y="3399152"/>
                  </a:cubicBezTo>
                  <a:cubicBezTo>
                    <a:pt x="66588" y="3399397"/>
                    <a:pt x="67078" y="3399520"/>
                    <a:pt x="67446" y="3399643"/>
                  </a:cubicBezTo>
                  <a:cubicBezTo>
                    <a:pt x="67814" y="3399765"/>
                    <a:pt x="68304" y="3399888"/>
                    <a:pt x="68672" y="3399888"/>
                  </a:cubicBezTo>
                  <a:cubicBezTo>
                    <a:pt x="69531" y="3399888"/>
                    <a:pt x="70634" y="3399888"/>
                    <a:pt x="71738" y="3399643"/>
                  </a:cubicBezTo>
                  <a:cubicBezTo>
                    <a:pt x="72842" y="3399397"/>
                    <a:pt x="74068" y="3398907"/>
                    <a:pt x="75294" y="3398294"/>
                  </a:cubicBezTo>
                  <a:cubicBezTo>
                    <a:pt x="76520" y="3397681"/>
                    <a:pt x="77747" y="3396822"/>
                    <a:pt x="79096" y="3395841"/>
                  </a:cubicBezTo>
                  <a:cubicBezTo>
                    <a:pt x="80445" y="3394860"/>
                    <a:pt x="81671" y="3393757"/>
                    <a:pt x="83020" y="3392408"/>
                  </a:cubicBezTo>
                  <a:cubicBezTo>
                    <a:pt x="84982" y="3390446"/>
                    <a:pt x="86699" y="3388361"/>
                    <a:pt x="88293" y="3386276"/>
                  </a:cubicBezTo>
                  <a:cubicBezTo>
                    <a:pt x="89764" y="3384191"/>
                    <a:pt x="90991" y="3381984"/>
                    <a:pt x="91972" y="3379899"/>
                  </a:cubicBezTo>
                  <a:cubicBezTo>
                    <a:pt x="92953" y="3377815"/>
                    <a:pt x="93443" y="3375730"/>
                    <a:pt x="93689" y="3374013"/>
                  </a:cubicBezTo>
                  <a:cubicBezTo>
                    <a:pt x="93934" y="3372174"/>
                    <a:pt x="93689" y="3370580"/>
                    <a:pt x="93198" y="3369353"/>
                  </a:cubicBezTo>
                  <a:cubicBezTo>
                    <a:pt x="92953" y="3368986"/>
                    <a:pt x="92830" y="3368618"/>
                    <a:pt x="92585" y="3368250"/>
                  </a:cubicBezTo>
                  <a:cubicBezTo>
                    <a:pt x="92340" y="3367882"/>
                    <a:pt x="91972" y="3367636"/>
                    <a:pt x="91726" y="3367391"/>
                  </a:cubicBezTo>
                  <a:cubicBezTo>
                    <a:pt x="91359" y="3367146"/>
                    <a:pt x="90991" y="3367023"/>
                    <a:pt x="90623" y="3366901"/>
                  </a:cubicBezTo>
                  <a:cubicBezTo>
                    <a:pt x="90255" y="3366778"/>
                    <a:pt x="89764" y="3366656"/>
                    <a:pt x="89397" y="3366656"/>
                  </a:cubicBezTo>
                  <a:moveTo>
                    <a:pt x="1790138" y="3572059"/>
                  </a:moveTo>
                  <a:cubicBezTo>
                    <a:pt x="1789402" y="3572059"/>
                    <a:pt x="1788666" y="3572059"/>
                    <a:pt x="1787930" y="3572059"/>
                  </a:cubicBezTo>
                  <a:cubicBezTo>
                    <a:pt x="1787194" y="3572059"/>
                    <a:pt x="1786336" y="3572181"/>
                    <a:pt x="1785600" y="3572304"/>
                  </a:cubicBezTo>
                  <a:cubicBezTo>
                    <a:pt x="1784742" y="3572427"/>
                    <a:pt x="1784006" y="3572672"/>
                    <a:pt x="1783148" y="3572918"/>
                  </a:cubicBezTo>
                  <a:cubicBezTo>
                    <a:pt x="1782289" y="3573163"/>
                    <a:pt x="1781431" y="3573531"/>
                    <a:pt x="1780573" y="3573898"/>
                  </a:cubicBezTo>
                  <a:cubicBezTo>
                    <a:pt x="1777752" y="3575125"/>
                    <a:pt x="1775054" y="3576841"/>
                    <a:pt x="1772602" y="3578926"/>
                  </a:cubicBezTo>
                  <a:cubicBezTo>
                    <a:pt x="1770149" y="3581011"/>
                    <a:pt x="1767942" y="3583464"/>
                    <a:pt x="1765980" y="3586039"/>
                  </a:cubicBezTo>
                  <a:cubicBezTo>
                    <a:pt x="1764018" y="3588614"/>
                    <a:pt x="1762546" y="3591434"/>
                    <a:pt x="1761442" y="3594378"/>
                  </a:cubicBezTo>
                  <a:cubicBezTo>
                    <a:pt x="1760339" y="3597198"/>
                    <a:pt x="1759725" y="3600141"/>
                    <a:pt x="1759603" y="3602961"/>
                  </a:cubicBezTo>
                  <a:cubicBezTo>
                    <a:pt x="1759603" y="3604924"/>
                    <a:pt x="1759603" y="3606641"/>
                    <a:pt x="1760093" y="3608234"/>
                  </a:cubicBezTo>
                  <a:cubicBezTo>
                    <a:pt x="1760584" y="3609829"/>
                    <a:pt x="1761197" y="3611178"/>
                    <a:pt x="1762055" y="3612281"/>
                  </a:cubicBezTo>
                  <a:cubicBezTo>
                    <a:pt x="1762914" y="3613385"/>
                    <a:pt x="1764018" y="3614366"/>
                    <a:pt x="1765244" y="3614979"/>
                  </a:cubicBezTo>
                  <a:cubicBezTo>
                    <a:pt x="1766470" y="3615592"/>
                    <a:pt x="1767942" y="3616083"/>
                    <a:pt x="1769536" y="3616206"/>
                  </a:cubicBezTo>
                  <a:cubicBezTo>
                    <a:pt x="1770272" y="3616206"/>
                    <a:pt x="1771007" y="3616206"/>
                    <a:pt x="1771743" y="3616206"/>
                  </a:cubicBezTo>
                  <a:cubicBezTo>
                    <a:pt x="1772479" y="3616206"/>
                    <a:pt x="1773337" y="3616083"/>
                    <a:pt x="1774073" y="3615960"/>
                  </a:cubicBezTo>
                  <a:cubicBezTo>
                    <a:pt x="1774809" y="3615838"/>
                    <a:pt x="1775667" y="3615592"/>
                    <a:pt x="1776526" y="3615347"/>
                  </a:cubicBezTo>
                  <a:cubicBezTo>
                    <a:pt x="1777384" y="3615102"/>
                    <a:pt x="1778243" y="3614734"/>
                    <a:pt x="1779101" y="3614366"/>
                  </a:cubicBezTo>
                  <a:cubicBezTo>
                    <a:pt x="1781921" y="3613140"/>
                    <a:pt x="1784619" y="3611423"/>
                    <a:pt x="1787072" y="3609338"/>
                  </a:cubicBezTo>
                  <a:cubicBezTo>
                    <a:pt x="1789524" y="3607254"/>
                    <a:pt x="1791854" y="3604801"/>
                    <a:pt x="1793694" y="3602226"/>
                  </a:cubicBezTo>
                  <a:cubicBezTo>
                    <a:pt x="1795656" y="3599651"/>
                    <a:pt x="1797127" y="3596707"/>
                    <a:pt x="1798231" y="3593887"/>
                  </a:cubicBezTo>
                  <a:cubicBezTo>
                    <a:pt x="1799335" y="3591066"/>
                    <a:pt x="1799948" y="3588123"/>
                    <a:pt x="1800070" y="3585303"/>
                  </a:cubicBezTo>
                  <a:cubicBezTo>
                    <a:pt x="1800070" y="3583341"/>
                    <a:pt x="1799948" y="3581624"/>
                    <a:pt x="1799457" y="3580030"/>
                  </a:cubicBezTo>
                  <a:cubicBezTo>
                    <a:pt x="1798967" y="3578436"/>
                    <a:pt x="1798354" y="3577087"/>
                    <a:pt x="1797495" y="3575983"/>
                  </a:cubicBezTo>
                  <a:cubicBezTo>
                    <a:pt x="1796637" y="3574879"/>
                    <a:pt x="1795533" y="3573898"/>
                    <a:pt x="1794307" y="3573285"/>
                  </a:cubicBezTo>
                  <a:cubicBezTo>
                    <a:pt x="1793081" y="3572672"/>
                    <a:pt x="1791609" y="3572181"/>
                    <a:pt x="1790015" y="3572059"/>
                  </a:cubicBezTo>
                  <a:moveTo>
                    <a:pt x="106565" y="3402954"/>
                  </a:moveTo>
                  <a:cubicBezTo>
                    <a:pt x="105584" y="3402954"/>
                    <a:pt x="104602" y="3402954"/>
                    <a:pt x="103376" y="3403322"/>
                  </a:cubicBezTo>
                  <a:cubicBezTo>
                    <a:pt x="102273" y="3403567"/>
                    <a:pt x="100924" y="3404057"/>
                    <a:pt x="99697" y="3404793"/>
                  </a:cubicBezTo>
                  <a:cubicBezTo>
                    <a:pt x="98348" y="3405529"/>
                    <a:pt x="97122" y="3406387"/>
                    <a:pt x="95773" y="3407369"/>
                  </a:cubicBezTo>
                  <a:cubicBezTo>
                    <a:pt x="94424" y="3408349"/>
                    <a:pt x="93075" y="3409576"/>
                    <a:pt x="91726" y="3410924"/>
                  </a:cubicBezTo>
                  <a:cubicBezTo>
                    <a:pt x="89764" y="3412887"/>
                    <a:pt x="88048" y="3414971"/>
                    <a:pt x="86576" y="3417179"/>
                  </a:cubicBezTo>
                  <a:cubicBezTo>
                    <a:pt x="85104" y="3419386"/>
                    <a:pt x="83878" y="3421593"/>
                    <a:pt x="83020" y="3423678"/>
                  </a:cubicBezTo>
                  <a:cubicBezTo>
                    <a:pt x="82161" y="3425763"/>
                    <a:pt x="81548" y="3427847"/>
                    <a:pt x="81426" y="3429564"/>
                  </a:cubicBezTo>
                  <a:cubicBezTo>
                    <a:pt x="81303" y="3431404"/>
                    <a:pt x="81426" y="3432998"/>
                    <a:pt x="82039" y="3434224"/>
                  </a:cubicBezTo>
                  <a:cubicBezTo>
                    <a:pt x="82284" y="3434592"/>
                    <a:pt x="82407" y="3434960"/>
                    <a:pt x="82652" y="3435205"/>
                  </a:cubicBezTo>
                  <a:cubicBezTo>
                    <a:pt x="82897" y="3435450"/>
                    <a:pt x="83142" y="3435818"/>
                    <a:pt x="83510" y="3435941"/>
                  </a:cubicBezTo>
                  <a:cubicBezTo>
                    <a:pt x="83878" y="3436186"/>
                    <a:pt x="84123" y="3436309"/>
                    <a:pt x="84491" y="3436432"/>
                  </a:cubicBezTo>
                  <a:cubicBezTo>
                    <a:pt x="84859" y="3436554"/>
                    <a:pt x="85227" y="3436677"/>
                    <a:pt x="85718" y="3436677"/>
                  </a:cubicBezTo>
                  <a:cubicBezTo>
                    <a:pt x="86699" y="3436677"/>
                    <a:pt x="87680" y="3436677"/>
                    <a:pt x="88906" y="3436432"/>
                  </a:cubicBezTo>
                  <a:cubicBezTo>
                    <a:pt x="90010" y="3436186"/>
                    <a:pt x="91236" y="3435696"/>
                    <a:pt x="92585" y="3434960"/>
                  </a:cubicBezTo>
                  <a:cubicBezTo>
                    <a:pt x="93811" y="3434224"/>
                    <a:pt x="95160" y="3433366"/>
                    <a:pt x="96509" y="3432385"/>
                  </a:cubicBezTo>
                  <a:cubicBezTo>
                    <a:pt x="97858" y="3431404"/>
                    <a:pt x="99207" y="3430177"/>
                    <a:pt x="100556" y="3428829"/>
                  </a:cubicBezTo>
                  <a:cubicBezTo>
                    <a:pt x="102518" y="3426866"/>
                    <a:pt x="104235" y="3424659"/>
                    <a:pt x="105706" y="3422574"/>
                  </a:cubicBezTo>
                  <a:cubicBezTo>
                    <a:pt x="107178" y="3420367"/>
                    <a:pt x="108404" y="3418160"/>
                    <a:pt x="109262" y="3416075"/>
                  </a:cubicBezTo>
                  <a:cubicBezTo>
                    <a:pt x="110121" y="3413990"/>
                    <a:pt x="110734" y="3411906"/>
                    <a:pt x="110857" y="3410189"/>
                  </a:cubicBezTo>
                  <a:cubicBezTo>
                    <a:pt x="110979" y="3408349"/>
                    <a:pt x="110857" y="3406755"/>
                    <a:pt x="110243" y="3405529"/>
                  </a:cubicBezTo>
                  <a:cubicBezTo>
                    <a:pt x="109998" y="3405161"/>
                    <a:pt x="109876" y="3404793"/>
                    <a:pt x="109508" y="3404548"/>
                  </a:cubicBezTo>
                  <a:cubicBezTo>
                    <a:pt x="109262" y="3404303"/>
                    <a:pt x="109017" y="3404057"/>
                    <a:pt x="108649" y="3403812"/>
                  </a:cubicBezTo>
                  <a:cubicBezTo>
                    <a:pt x="108281" y="3403567"/>
                    <a:pt x="108036" y="3403444"/>
                    <a:pt x="107668" y="3403322"/>
                  </a:cubicBezTo>
                  <a:cubicBezTo>
                    <a:pt x="107300" y="3403199"/>
                    <a:pt x="106932" y="3403076"/>
                    <a:pt x="106442" y="3403076"/>
                  </a:cubicBezTo>
                  <a:moveTo>
                    <a:pt x="1709202" y="3605782"/>
                  </a:moveTo>
                  <a:cubicBezTo>
                    <a:pt x="1708589" y="3605782"/>
                    <a:pt x="1707853" y="3605782"/>
                    <a:pt x="1707240" y="3605782"/>
                  </a:cubicBezTo>
                  <a:cubicBezTo>
                    <a:pt x="1706627" y="3605782"/>
                    <a:pt x="1705891" y="3605782"/>
                    <a:pt x="1705156" y="3606027"/>
                  </a:cubicBezTo>
                  <a:cubicBezTo>
                    <a:pt x="1704420" y="3606027"/>
                    <a:pt x="1703684" y="3606272"/>
                    <a:pt x="1702948" y="3606518"/>
                  </a:cubicBezTo>
                  <a:cubicBezTo>
                    <a:pt x="1702213" y="3606763"/>
                    <a:pt x="1701354" y="3607008"/>
                    <a:pt x="1700618" y="3607376"/>
                  </a:cubicBezTo>
                  <a:cubicBezTo>
                    <a:pt x="1697798" y="3608480"/>
                    <a:pt x="1695100" y="3610197"/>
                    <a:pt x="1692648" y="3612159"/>
                  </a:cubicBezTo>
                  <a:cubicBezTo>
                    <a:pt x="1690195" y="3614121"/>
                    <a:pt x="1687865" y="3616573"/>
                    <a:pt x="1685903" y="3619149"/>
                  </a:cubicBezTo>
                  <a:cubicBezTo>
                    <a:pt x="1683941" y="3621724"/>
                    <a:pt x="1682347" y="3624544"/>
                    <a:pt x="1681120" y="3627365"/>
                  </a:cubicBezTo>
                  <a:cubicBezTo>
                    <a:pt x="1679894" y="3630185"/>
                    <a:pt x="1679158" y="3633128"/>
                    <a:pt x="1678913" y="3635949"/>
                  </a:cubicBezTo>
                  <a:cubicBezTo>
                    <a:pt x="1678790" y="3637911"/>
                    <a:pt x="1678913" y="3639750"/>
                    <a:pt x="1679281" y="3641344"/>
                  </a:cubicBezTo>
                  <a:cubicBezTo>
                    <a:pt x="1679649" y="3642939"/>
                    <a:pt x="1680262" y="3644410"/>
                    <a:pt x="1681243" y="3645514"/>
                  </a:cubicBezTo>
                  <a:cubicBezTo>
                    <a:pt x="1682101" y="3646740"/>
                    <a:pt x="1683205" y="3647721"/>
                    <a:pt x="1684431" y="3648334"/>
                  </a:cubicBezTo>
                  <a:cubicBezTo>
                    <a:pt x="1685658" y="3649070"/>
                    <a:pt x="1687129" y="3649438"/>
                    <a:pt x="1688723" y="3649683"/>
                  </a:cubicBezTo>
                  <a:cubicBezTo>
                    <a:pt x="1689337" y="3649683"/>
                    <a:pt x="1690072" y="3649683"/>
                    <a:pt x="1690808" y="3649683"/>
                  </a:cubicBezTo>
                  <a:cubicBezTo>
                    <a:pt x="1691544" y="3649683"/>
                    <a:pt x="1692280" y="3649683"/>
                    <a:pt x="1693015" y="3649438"/>
                  </a:cubicBezTo>
                  <a:cubicBezTo>
                    <a:pt x="1693751" y="3649192"/>
                    <a:pt x="1694487" y="3649192"/>
                    <a:pt x="1695345" y="3648947"/>
                  </a:cubicBezTo>
                  <a:cubicBezTo>
                    <a:pt x="1696204" y="3648702"/>
                    <a:pt x="1696939" y="3648457"/>
                    <a:pt x="1697675" y="3648089"/>
                  </a:cubicBezTo>
                  <a:cubicBezTo>
                    <a:pt x="1700496" y="3646985"/>
                    <a:pt x="1703193" y="3645391"/>
                    <a:pt x="1705646" y="3643307"/>
                  </a:cubicBezTo>
                  <a:cubicBezTo>
                    <a:pt x="1708099" y="3641222"/>
                    <a:pt x="1710429" y="3638892"/>
                    <a:pt x="1712391" y="3636317"/>
                  </a:cubicBezTo>
                  <a:cubicBezTo>
                    <a:pt x="1714353" y="3633741"/>
                    <a:pt x="1715947" y="3630921"/>
                    <a:pt x="1717173" y="3628101"/>
                  </a:cubicBezTo>
                  <a:cubicBezTo>
                    <a:pt x="1718400" y="3625280"/>
                    <a:pt x="1719135" y="3622337"/>
                    <a:pt x="1719381" y="3619516"/>
                  </a:cubicBezTo>
                  <a:cubicBezTo>
                    <a:pt x="1719503" y="3617554"/>
                    <a:pt x="1719381" y="3615715"/>
                    <a:pt x="1719013" y="3613998"/>
                  </a:cubicBezTo>
                  <a:cubicBezTo>
                    <a:pt x="1718645" y="3612404"/>
                    <a:pt x="1717909" y="3610932"/>
                    <a:pt x="1717051" y="3609706"/>
                  </a:cubicBezTo>
                  <a:cubicBezTo>
                    <a:pt x="1716192" y="3608480"/>
                    <a:pt x="1715089" y="3607499"/>
                    <a:pt x="1713862" y="3606886"/>
                  </a:cubicBezTo>
                  <a:cubicBezTo>
                    <a:pt x="1712636" y="3606150"/>
                    <a:pt x="1711164" y="3605782"/>
                    <a:pt x="1709570" y="3605537"/>
                  </a:cubicBezTo>
                  <a:moveTo>
                    <a:pt x="125572" y="3438026"/>
                  </a:moveTo>
                  <a:cubicBezTo>
                    <a:pt x="124591" y="3438026"/>
                    <a:pt x="123487" y="3438026"/>
                    <a:pt x="122261" y="3438394"/>
                  </a:cubicBezTo>
                  <a:cubicBezTo>
                    <a:pt x="121035" y="3438762"/>
                    <a:pt x="119808" y="3439252"/>
                    <a:pt x="118460" y="3439987"/>
                  </a:cubicBezTo>
                  <a:cubicBezTo>
                    <a:pt x="117111" y="3440723"/>
                    <a:pt x="115762" y="3441582"/>
                    <a:pt x="114290" y="3442685"/>
                  </a:cubicBezTo>
                  <a:cubicBezTo>
                    <a:pt x="112941" y="3443789"/>
                    <a:pt x="111470" y="3445015"/>
                    <a:pt x="110121" y="3446487"/>
                  </a:cubicBezTo>
                  <a:cubicBezTo>
                    <a:pt x="108159" y="3448572"/>
                    <a:pt x="106442" y="3450657"/>
                    <a:pt x="105093" y="3452864"/>
                  </a:cubicBezTo>
                  <a:cubicBezTo>
                    <a:pt x="103621" y="3455071"/>
                    <a:pt x="102518" y="3457278"/>
                    <a:pt x="101659" y="3459363"/>
                  </a:cubicBezTo>
                  <a:cubicBezTo>
                    <a:pt x="100801" y="3461448"/>
                    <a:pt x="100310" y="3463532"/>
                    <a:pt x="100188" y="3465249"/>
                  </a:cubicBezTo>
                  <a:cubicBezTo>
                    <a:pt x="100188" y="3467089"/>
                    <a:pt x="100310" y="3468560"/>
                    <a:pt x="101046" y="3469787"/>
                  </a:cubicBezTo>
                  <a:cubicBezTo>
                    <a:pt x="101291" y="3470154"/>
                    <a:pt x="101537" y="3470400"/>
                    <a:pt x="101782" y="3470767"/>
                  </a:cubicBezTo>
                  <a:cubicBezTo>
                    <a:pt x="102027" y="3471013"/>
                    <a:pt x="102273" y="3471258"/>
                    <a:pt x="102640" y="3471503"/>
                  </a:cubicBezTo>
                  <a:cubicBezTo>
                    <a:pt x="103008" y="3471749"/>
                    <a:pt x="103254" y="3471871"/>
                    <a:pt x="103621" y="3471994"/>
                  </a:cubicBezTo>
                  <a:cubicBezTo>
                    <a:pt x="103989" y="3471994"/>
                    <a:pt x="104357" y="3472239"/>
                    <a:pt x="104725" y="3472239"/>
                  </a:cubicBezTo>
                  <a:cubicBezTo>
                    <a:pt x="105706" y="3472239"/>
                    <a:pt x="106810" y="3472239"/>
                    <a:pt x="108036" y="3471994"/>
                  </a:cubicBezTo>
                  <a:cubicBezTo>
                    <a:pt x="109262" y="3471626"/>
                    <a:pt x="110489" y="3471135"/>
                    <a:pt x="111838" y="3470400"/>
                  </a:cubicBezTo>
                  <a:cubicBezTo>
                    <a:pt x="113187" y="3469664"/>
                    <a:pt x="114535" y="3468805"/>
                    <a:pt x="116007" y="3467702"/>
                  </a:cubicBezTo>
                  <a:cubicBezTo>
                    <a:pt x="117356" y="3466598"/>
                    <a:pt x="118827" y="3465372"/>
                    <a:pt x="120176" y="3463900"/>
                  </a:cubicBezTo>
                  <a:cubicBezTo>
                    <a:pt x="122138" y="3461815"/>
                    <a:pt x="123855" y="3459731"/>
                    <a:pt x="125327" y="3457524"/>
                  </a:cubicBezTo>
                  <a:cubicBezTo>
                    <a:pt x="126798" y="3455316"/>
                    <a:pt x="127902" y="3453109"/>
                    <a:pt x="128760" y="3450902"/>
                  </a:cubicBezTo>
                  <a:cubicBezTo>
                    <a:pt x="129619" y="3448817"/>
                    <a:pt x="130109" y="3446732"/>
                    <a:pt x="130232" y="3445015"/>
                  </a:cubicBezTo>
                  <a:cubicBezTo>
                    <a:pt x="130232" y="3443176"/>
                    <a:pt x="130109" y="3441704"/>
                    <a:pt x="129374" y="3440478"/>
                  </a:cubicBezTo>
                  <a:cubicBezTo>
                    <a:pt x="129128" y="3440110"/>
                    <a:pt x="128883" y="3439865"/>
                    <a:pt x="128638" y="3439497"/>
                  </a:cubicBezTo>
                  <a:cubicBezTo>
                    <a:pt x="128392" y="3439129"/>
                    <a:pt x="128147" y="3439007"/>
                    <a:pt x="127779" y="3438762"/>
                  </a:cubicBezTo>
                  <a:cubicBezTo>
                    <a:pt x="127411" y="3438516"/>
                    <a:pt x="127166" y="3438394"/>
                    <a:pt x="126798" y="3438271"/>
                  </a:cubicBezTo>
                  <a:cubicBezTo>
                    <a:pt x="126430" y="3438271"/>
                    <a:pt x="126063" y="3438026"/>
                    <a:pt x="125695" y="3438026"/>
                  </a:cubicBezTo>
                  <a:moveTo>
                    <a:pt x="1629494" y="3636930"/>
                  </a:moveTo>
                  <a:cubicBezTo>
                    <a:pt x="1629494" y="3636930"/>
                    <a:pt x="1628267" y="3636930"/>
                    <a:pt x="1627654" y="3636930"/>
                  </a:cubicBezTo>
                  <a:cubicBezTo>
                    <a:pt x="1627041" y="3636930"/>
                    <a:pt x="1626305" y="3636930"/>
                    <a:pt x="1625692" y="3637052"/>
                  </a:cubicBezTo>
                  <a:cubicBezTo>
                    <a:pt x="1624956" y="3637052"/>
                    <a:pt x="1624343" y="3637298"/>
                    <a:pt x="1623607" y="3637543"/>
                  </a:cubicBezTo>
                  <a:cubicBezTo>
                    <a:pt x="1622872" y="3637788"/>
                    <a:pt x="1622136" y="3637911"/>
                    <a:pt x="1621400" y="3638279"/>
                  </a:cubicBezTo>
                  <a:cubicBezTo>
                    <a:pt x="1618702" y="3639260"/>
                    <a:pt x="1616004" y="3640854"/>
                    <a:pt x="1613552" y="3642816"/>
                  </a:cubicBezTo>
                  <a:cubicBezTo>
                    <a:pt x="1611099" y="3644778"/>
                    <a:pt x="1608769" y="3647108"/>
                    <a:pt x="1606807" y="3649561"/>
                  </a:cubicBezTo>
                  <a:cubicBezTo>
                    <a:pt x="1604845" y="3652136"/>
                    <a:pt x="1603128" y="3654834"/>
                    <a:pt x="1601779" y="3657654"/>
                  </a:cubicBezTo>
                  <a:cubicBezTo>
                    <a:pt x="1600553" y="3660474"/>
                    <a:pt x="1599695" y="3663417"/>
                    <a:pt x="1599327" y="3666238"/>
                  </a:cubicBezTo>
                  <a:cubicBezTo>
                    <a:pt x="1599082" y="3668323"/>
                    <a:pt x="1599082" y="3670285"/>
                    <a:pt x="1599449" y="3672002"/>
                  </a:cubicBezTo>
                  <a:cubicBezTo>
                    <a:pt x="1599817" y="3673718"/>
                    <a:pt x="1600308" y="3675190"/>
                    <a:pt x="1601166" y="3676416"/>
                  </a:cubicBezTo>
                  <a:cubicBezTo>
                    <a:pt x="1602025" y="3677642"/>
                    <a:pt x="1603006" y="3678746"/>
                    <a:pt x="1604355" y="3679482"/>
                  </a:cubicBezTo>
                  <a:cubicBezTo>
                    <a:pt x="1605581" y="3680218"/>
                    <a:pt x="1607052" y="3680708"/>
                    <a:pt x="1608647" y="3680954"/>
                  </a:cubicBezTo>
                  <a:cubicBezTo>
                    <a:pt x="1609260" y="3680954"/>
                    <a:pt x="1609873" y="3680954"/>
                    <a:pt x="1610486" y="3680954"/>
                  </a:cubicBezTo>
                  <a:cubicBezTo>
                    <a:pt x="1611099" y="3680954"/>
                    <a:pt x="1611835" y="3680954"/>
                    <a:pt x="1612448" y="3680831"/>
                  </a:cubicBezTo>
                  <a:cubicBezTo>
                    <a:pt x="1613184" y="3680831"/>
                    <a:pt x="1613797" y="3680586"/>
                    <a:pt x="1614533" y="3680463"/>
                  </a:cubicBezTo>
                  <a:cubicBezTo>
                    <a:pt x="1615269" y="3680340"/>
                    <a:pt x="1616004" y="3680095"/>
                    <a:pt x="1616740" y="3679727"/>
                  </a:cubicBezTo>
                  <a:cubicBezTo>
                    <a:pt x="1619561" y="3678746"/>
                    <a:pt x="1622258" y="3677152"/>
                    <a:pt x="1624711" y="3675190"/>
                  </a:cubicBezTo>
                  <a:cubicBezTo>
                    <a:pt x="1627286" y="3673228"/>
                    <a:pt x="1629616" y="3670898"/>
                    <a:pt x="1631578" y="3668323"/>
                  </a:cubicBezTo>
                  <a:cubicBezTo>
                    <a:pt x="1633540" y="3665747"/>
                    <a:pt x="1635257" y="3662927"/>
                    <a:pt x="1636606" y="3660107"/>
                  </a:cubicBezTo>
                  <a:cubicBezTo>
                    <a:pt x="1637955" y="3657286"/>
                    <a:pt x="1638813" y="3654343"/>
                    <a:pt x="1639059" y="3651400"/>
                  </a:cubicBezTo>
                  <a:cubicBezTo>
                    <a:pt x="1639304" y="3649315"/>
                    <a:pt x="1639181" y="3647476"/>
                    <a:pt x="1638813" y="3645759"/>
                  </a:cubicBezTo>
                  <a:cubicBezTo>
                    <a:pt x="1638445" y="3644042"/>
                    <a:pt x="1637832" y="3642571"/>
                    <a:pt x="1636974" y="3641344"/>
                  </a:cubicBezTo>
                  <a:cubicBezTo>
                    <a:pt x="1636116" y="3640118"/>
                    <a:pt x="1635012" y="3639137"/>
                    <a:pt x="1633786" y="3638401"/>
                  </a:cubicBezTo>
                  <a:cubicBezTo>
                    <a:pt x="1632559" y="3637666"/>
                    <a:pt x="1631088" y="3637175"/>
                    <a:pt x="1629494" y="3637052"/>
                  </a:cubicBezTo>
                  <a:moveTo>
                    <a:pt x="146787" y="3471994"/>
                  </a:moveTo>
                  <a:cubicBezTo>
                    <a:pt x="145806" y="3471994"/>
                    <a:pt x="144580" y="3471994"/>
                    <a:pt x="143353" y="3472362"/>
                  </a:cubicBezTo>
                  <a:cubicBezTo>
                    <a:pt x="142127" y="3472730"/>
                    <a:pt x="140778" y="3473220"/>
                    <a:pt x="139429" y="3473956"/>
                  </a:cubicBezTo>
                  <a:cubicBezTo>
                    <a:pt x="138080" y="3474692"/>
                    <a:pt x="136609" y="3475673"/>
                    <a:pt x="135137" y="3476776"/>
                  </a:cubicBezTo>
                  <a:cubicBezTo>
                    <a:pt x="133666" y="3477880"/>
                    <a:pt x="132317" y="3479229"/>
                    <a:pt x="130845" y="3480823"/>
                  </a:cubicBezTo>
                  <a:cubicBezTo>
                    <a:pt x="128883" y="3482908"/>
                    <a:pt x="127166" y="3485115"/>
                    <a:pt x="125817" y="3487445"/>
                  </a:cubicBezTo>
                  <a:cubicBezTo>
                    <a:pt x="124346" y="3489652"/>
                    <a:pt x="123242" y="3491982"/>
                    <a:pt x="122506" y="3494067"/>
                  </a:cubicBezTo>
                  <a:cubicBezTo>
                    <a:pt x="121771" y="3496152"/>
                    <a:pt x="121280" y="3498236"/>
                    <a:pt x="121280" y="3499953"/>
                  </a:cubicBezTo>
                  <a:cubicBezTo>
                    <a:pt x="121280" y="3501670"/>
                    <a:pt x="121525" y="3503264"/>
                    <a:pt x="122384" y="3504490"/>
                  </a:cubicBezTo>
                  <a:cubicBezTo>
                    <a:pt x="122629" y="3504736"/>
                    <a:pt x="122874" y="3505103"/>
                    <a:pt x="123119" y="3505349"/>
                  </a:cubicBezTo>
                  <a:cubicBezTo>
                    <a:pt x="123365" y="3505594"/>
                    <a:pt x="123610" y="3505840"/>
                    <a:pt x="123978" y="3505962"/>
                  </a:cubicBezTo>
                  <a:cubicBezTo>
                    <a:pt x="124223" y="3506085"/>
                    <a:pt x="124591" y="3506330"/>
                    <a:pt x="124959" y="3506330"/>
                  </a:cubicBezTo>
                  <a:cubicBezTo>
                    <a:pt x="125327" y="3506330"/>
                    <a:pt x="125695" y="3506453"/>
                    <a:pt x="126063" y="3506575"/>
                  </a:cubicBezTo>
                  <a:cubicBezTo>
                    <a:pt x="127044" y="3506575"/>
                    <a:pt x="128270" y="3506575"/>
                    <a:pt x="129496" y="3506207"/>
                  </a:cubicBezTo>
                  <a:cubicBezTo>
                    <a:pt x="130722" y="3505840"/>
                    <a:pt x="132071" y="3505349"/>
                    <a:pt x="133543" y="3504613"/>
                  </a:cubicBezTo>
                  <a:cubicBezTo>
                    <a:pt x="134892" y="3503877"/>
                    <a:pt x="136363" y="3502896"/>
                    <a:pt x="137835" y="3501670"/>
                  </a:cubicBezTo>
                  <a:cubicBezTo>
                    <a:pt x="139307" y="3500566"/>
                    <a:pt x="140778" y="3499217"/>
                    <a:pt x="142127" y="3497623"/>
                  </a:cubicBezTo>
                  <a:cubicBezTo>
                    <a:pt x="144089" y="3495538"/>
                    <a:pt x="145806" y="3493331"/>
                    <a:pt x="147155" y="3491001"/>
                  </a:cubicBezTo>
                  <a:cubicBezTo>
                    <a:pt x="148504" y="3488794"/>
                    <a:pt x="149730" y="3486464"/>
                    <a:pt x="150466" y="3484379"/>
                  </a:cubicBezTo>
                  <a:cubicBezTo>
                    <a:pt x="151201" y="3482295"/>
                    <a:pt x="151692" y="3480210"/>
                    <a:pt x="151692" y="3478493"/>
                  </a:cubicBezTo>
                  <a:cubicBezTo>
                    <a:pt x="151692" y="3476776"/>
                    <a:pt x="151324" y="3475182"/>
                    <a:pt x="150588" y="3474078"/>
                  </a:cubicBezTo>
                  <a:cubicBezTo>
                    <a:pt x="150343" y="3473710"/>
                    <a:pt x="150098" y="3473465"/>
                    <a:pt x="149853" y="3473220"/>
                  </a:cubicBezTo>
                  <a:cubicBezTo>
                    <a:pt x="149607" y="3472975"/>
                    <a:pt x="149362" y="3472730"/>
                    <a:pt x="148994" y="3472607"/>
                  </a:cubicBezTo>
                  <a:cubicBezTo>
                    <a:pt x="148749" y="3472484"/>
                    <a:pt x="148381" y="3472239"/>
                    <a:pt x="148013" y="3472239"/>
                  </a:cubicBezTo>
                  <a:cubicBezTo>
                    <a:pt x="147645" y="3472239"/>
                    <a:pt x="147277" y="3472117"/>
                    <a:pt x="146909" y="3471994"/>
                  </a:cubicBezTo>
                  <a:moveTo>
                    <a:pt x="1550888" y="3665012"/>
                  </a:moveTo>
                  <a:cubicBezTo>
                    <a:pt x="1550888" y="3665012"/>
                    <a:pt x="1549785" y="3665012"/>
                    <a:pt x="1549172" y="3665012"/>
                  </a:cubicBezTo>
                  <a:cubicBezTo>
                    <a:pt x="1548559" y="3665012"/>
                    <a:pt x="1548068" y="3665012"/>
                    <a:pt x="1547455" y="3665134"/>
                  </a:cubicBezTo>
                  <a:cubicBezTo>
                    <a:pt x="1546842" y="3665134"/>
                    <a:pt x="1546229" y="3665380"/>
                    <a:pt x="1545615" y="3665502"/>
                  </a:cubicBezTo>
                  <a:cubicBezTo>
                    <a:pt x="1545002" y="3665625"/>
                    <a:pt x="1544389" y="3665870"/>
                    <a:pt x="1543653" y="3666115"/>
                  </a:cubicBezTo>
                  <a:cubicBezTo>
                    <a:pt x="1540955" y="3667097"/>
                    <a:pt x="1538258" y="3668568"/>
                    <a:pt x="1535805" y="3670407"/>
                  </a:cubicBezTo>
                  <a:cubicBezTo>
                    <a:pt x="1533352" y="3672247"/>
                    <a:pt x="1531023" y="3674454"/>
                    <a:pt x="1528938" y="3677029"/>
                  </a:cubicBezTo>
                  <a:cubicBezTo>
                    <a:pt x="1526853" y="3679482"/>
                    <a:pt x="1525136" y="3682180"/>
                    <a:pt x="1523787" y="3685000"/>
                  </a:cubicBezTo>
                  <a:cubicBezTo>
                    <a:pt x="1522439" y="3687821"/>
                    <a:pt x="1521457" y="3690764"/>
                    <a:pt x="1520967" y="3693584"/>
                  </a:cubicBezTo>
                  <a:cubicBezTo>
                    <a:pt x="1520599" y="3695792"/>
                    <a:pt x="1520599" y="3697754"/>
                    <a:pt x="1520967" y="3699470"/>
                  </a:cubicBezTo>
                  <a:cubicBezTo>
                    <a:pt x="1521212" y="3701310"/>
                    <a:pt x="1521825" y="3702782"/>
                    <a:pt x="1522561" y="3704130"/>
                  </a:cubicBezTo>
                  <a:cubicBezTo>
                    <a:pt x="1523297" y="3705479"/>
                    <a:pt x="1524401" y="3706583"/>
                    <a:pt x="1525627" y="3707319"/>
                  </a:cubicBezTo>
                  <a:cubicBezTo>
                    <a:pt x="1526853" y="3708055"/>
                    <a:pt x="1528325" y="3708668"/>
                    <a:pt x="1529919" y="3708790"/>
                  </a:cubicBezTo>
                  <a:cubicBezTo>
                    <a:pt x="1530409" y="3708790"/>
                    <a:pt x="1531023" y="3708790"/>
                    <a:pt x="1531636" y="3708790"/>
                  </a:cubicBezTo>
                  <a:cubicBezTo>
                    <a:pt x="1532249" y="3708790"/>
                    <a:pt x="1532862" y="3708790"/>
                    <a:pt x="1533475" y="3708668"/>
                  </a:cubicBezTo>
                  <a:cubicBezTo>
                    <a:pt x="1534088" y="3708668"/>
                    <a:pt x="1534701" y="3708422"/>
                    <a:pt x="1535437" y="3708300"/>
                  </a:cubicBezTo>
                  <a:cubicBezTo>
                    <a:pt x="1536050" y="3708177"/>
                    <a:pt x="1536786" y="3707932"/>
                    <a:pt x="1537399" y="3707687"/>
                  </a:cubicBezTo>
                  <a:cubicBezTo>
                    <a:pt x="1540097" y="3706828"/>
                    <a:pt x="1542795" y="3705357"/>
                    <a:pt x="1545248" y="3703517"/>
                  </a:cubicBezTo>
                  <a:cubicBezTo>
                    <a:pt x="1547700" y="3701678"/>
                    <a:pt x="1550153" y="3699348"/>
                    <a:pt x="1552237" y="3696895"/>
                  </a:cubicBezTo>
                  <a:cubicBezTo>
                    <a:pt x="1554322" y="3694443"/>
                    <a:pt x="1556039" y="3691622"/>
                    <a:pt x="1557510" y="3688802"/>
                  </a:cubicBezTo>
                  <a:cubicBezTo>
                    <a:pt x="1558859" y="3685981"/>
                    <a:pt x="1559840" y="3683038"/>
                    <a:pt x="1560331" y="3680095"/>
                  </a:cubicBezTo>
                  <a:cubicBezTo>
                    <a:pt x="1560576" y="3677888"/>
                    <a:pt x="1560576" y="3675926"/>
                    <a:pt x="1560331" y="3674209"/>
                  </a:cubicBezTo>
                  <a:cubicBezTo>
                    <a:pt x="1560086" y="3672492"/>
                    <a:pt x="1559473" y="3670898"/>
                    <a:pt x="1558614" y="3669549"/>
                  </a:cubicBezTo>
                  <a:cubicBezTo>
                    <a:pt x="1557756" y="3668200"/>
                    <a:pt x="1556775" y="3667219"/>
                    <a:pt x="1555426" y="3666361"/>
                  </a:cubicBezTo>
                  <a:cubicBezTo>
                    <a:pt x="1554199" y="3665625"/>
                    <a:pt x="1552728" y="3665134"/>
                    <a:pt x="1551011" y="3664889"/>
                  </a:cubicBezTo>
                  <a:moveTo>
                    <a:pt x="170209" y="3504736"/>
                  </a:moveTo>
                  <a:cubicBezTo>
                    <a:pt x="169105" y="3504613"/>
                    <a:pt x="167879" y="3504736"/>
                    <a:pt x="166653" y="3505103"/>
                  </a:cubicBezTo>
                  <a:cubicBezTo>
                    <a:pt x="165304" y="3505472"/>
                    <a:pt x="163955" y="3506085"/>
                    <a:pt x="162483" y="3506820"/>
                  </a:cubicBezTo>
                  <a:cubicBezTo>
                    <a:pt x="161012" y="3507556"/>
                    <a:pt x="159540" y="3508660"/>
                    <a:pt x="158069" y="3509886"/>
                  </a:cubicBezTo>
                  <a:cubicBezTo>
                    <a:pt x="156597" y="3511113"/>
                    <a:pt x="155126" y="3512584"/>
                    <a:pt x="153654" y="3514178"/>
                  </a:cubicBezTo>
                  <a:cubicBezTo>
                    <a:pt x="151692" y="3516263"/>
                    <a:pt x="150098" y="3518593"/>
                    <a:pt x="148749" y="3520800"/>
                  </a:cubicBezTo>
                  <a:cubicBezTo>
                    <a:pt x="147400" y="3523130"/>
                    <a:pt x="146296" y="3525338"/>
                    <a:pt x="145561" y="3527545"/>
                  </a:cubicBezTo>
                  <a:cubicBezTo>
                    <a:pt x="144825" y="3529629"/>
                    <a:pt x="144457" y="3531714"/>
                    <a:pt x="144457" y="3533431"/>
                  </a:cubicBezTo>
                  <a:cubicBezTo>
                    <a:pt x="144457" y="3535148"/>
                    <a:pt x="144825" y="3536742"/>
                    <a:pt x="145683" y="3537846"/>
                  </a:cubicBezTo>
                  <a:cubicBezTo>
                    <a:pt x="145928" y="3538091"/>
                    <a:pt x="146174" y="3538336"/>
                    <a:pt x="146419" y="3538581"/>
                  </a:cubicBezTo>
                  <a:cubicBezTo>
                    <a:pt x="146664" y="3538826"/>
                    <a:pt x="146909" y="3538949"/>
                    <a:pt x="147277" y="3539195"/>
                  </a:cubicBezTo>
                  <a:cubicBezTo>
                    <a:pt x="147523" y="3539317"/>
                    <a:pt x="147890" y="3539440"/>
                    <a:pt x="148258" y="3539563"/>
                  </a:cubicBezTo>
                  <a:cubicBezTo>
                    <a:pt x="148626" y="3539563"/>
                    <a:pt x="148994" y="3539685"/>
                    <a:pt x="149239" y="3539808"/>
                  </a:cubicBezTo>
                  <a:cubicBezTo>
                    <a:pt x="150343" y="3539930"/>
                    <a:pt x="151569" y="3539808"/>
                    <a:pt x="152796" y="3539440"/>
                  </a:cubicBezTo>
                  <a:cubicBezTo>
                    <a:pt x="154022" y="3539072"/>
                    <a:pt x="155494" y="3538459"/>
                    <a:pt x="156965" y="3537723"/>
                  </a:cubicBezTo>
                  <a:cubicBezTo>
                    <a:pt x="158437" y="3536865"/>
                    <a:pt x="159908" y="3535883"/>
                    <a:pt x="161380" y="3534657"/>
                  </a:cubicBezTo>
                  <a:cubicBezTo>
                    <a:pt x="162851" y="3533431"/>
                    <a:pt x="164323" y="3531959"/>
                    <a:pt x="165794" y="3530365"/>
                  </a:cubicBezTo>
                  <a:cubicBezTo>
                    <a:pt x="167756" y="3528280"/>
                    <a:pt x="169351" y="3525951"/>
                    <a:pt x="170822" y="3523621"/>
                  </a:cubicBezTo>
                  <a:cubicBezTo>
                    <a:pt x="172294" y="3521291"/>
                    <a:pt x="173275" y="3519083"/>
                    <a:pt x="174010" y="3516876"/>
                  </a:cubicBezTo>
                  <a:cubicBezTo>
                    <a:pt x="174746" y="3514791"/>
                    <a:pt x="175114" y="3512707"/>
                    <a:pt x="175114" y="3510990"/>
                  </a:cubicBezTo>
                  <a:cubicBezTo>
                    <a:pt x="175114" y="3509273"/>
                    <a:pt x="174624" y="3507801"/>
                    <a:pt x="173765" y="3506698"/>
                  </a:cubicBezTo>
                  <a:cubicBezTo>
                    <a:pt x="173520" y="3506453"/>
                    <a:pt x="173275" y="3506207"/>
                    <a:pt x="173029" y="3505962"/>
                  </a:cubicBezTo>
                  <a:cubicBezTo>
                    <a:pt x="172784" y="3505717"/>
                    <a:pt x="172539" y="3505594"/>
                    <a:pt x="172171" y="3505472"/>
                  </a:cubicBezTo>
                  <a:cubicBezTo>
                    <a:pt x="171926" y="3505349"/>
                    <a:pt x="171558" y="3505226"/>
                    <a:pt x="171313" y="3505103"/>
                  </a:cubicBezTo>
                  <a:cubicBezTo>
                    <a:pt x="171067" y="3504981"/>
                    <a:pt x="170699" y="3504981"/>
                    <a:pt x="170332" y="3504858"/>
                  </a:cubicBezTo>
                  <a:moveTo>
                    <a:pt x="1473632" y="3690273"/>
                  </a:moveTo>
                  <a:cubicBezTo>
                    <a:pt x="1473632" y="3690273"/>
                    <a:pt x="1472651" y="3690273"/>
                    <a:pt x="1472038" y="3690273"/>
                  </a:cubicBezTo>
                  <a:cubicBezTo>
                    <a:pt x="1471425" y="3690273"/>
                    <a:pt x="1470934" y="3690273"/>
                    <a:pt x="1470444" y="3690273"/>
                  </a:cubicBezTo>
                  <a:cubicBezTo>
                    <a:pt x="1469953" y="3690273"/>
                    <a:pt x="1469340" y="3690396"/>
                    <a:pt x="1468727" y="3690519"/>
                  </a:cubicBezTo>
                  <a:cubicBezTo>
                    <a:pt x="1468114" y="3690641"/>
                    <a:pt x="1467501" y="3690764"/>
                    <a:pt x="1466888" y="3691009"/>
                  </a:cubicBezTo>
                  <a:cubicBezTo>
                    <a:pt x="1464190" y="3691867"/>
                    <a:pt x="1461614" y="3693217"/>
                    <a:pt x="1459162" y="3694933"/>
                  </a:cubicBezTo>
                  <a:cubicBezTo>
                    <a:pt x="1456709" y="3696650"/>
                    <a:pt x="1454257" y="3698857"/>
                    <a:pt x="1452172" y="3701310"/>
                  </a:cubicBezTo>
                  <a:cubicBezTo>
                    <a:pt x="1450087" y="3703762"/>
                    <a:pt x="1448248" y="3706460"/>
                    <a:pt x="1446776" y="3709281"/>
                  </a:cubicBezTo>
                  <a:cubicBezTo>
                    <a:pt x="1445305" y="3712101"/>
                    <a:pt x="1444201" y="3715045"/>
                    <a:pt x="1443711" y="3717988"/>
                  </a:cubicBezTo>
                  <a:cubicBezTo>
                    <a:pt x="1443343" y="3720195"/>
                    <a:pt x="1443220" y="3722280"/>
                    <a:pt x="1443465" y="3724119"/>
                  </a:cubicBezTo>
                  <a:cubicBezTo>
                    <a:pt x="1443711" y="3725958"/>
                    <a:pt x="1444201" y="3727553"/>
                    <a:pt x="1444937" y="3728901"/>
                  </a:cubicBezTo>
                  <a:cubicBezTo>
                    <a:pt x="1445673" y="3730250"/>
                    <a:pt x="1446776" y="3731354"/>
                    <a:pt x="1448003" y="3732213"/>
                  </a:cubicBezTo>
                  <a:cubicBezTo>
                    <a:pt x="1449229" y="3733071"/>
                    <a:pt x="1450701" y="3733561"/>
                    <a:pt x="1452417" y="3733807"/>
                  </a:cubicBezTo>
                  <a:cubicBezTo>
                    <a:pt x="1452908" y="3733807"/>
                    <a:pt x="1453398" y="3733807"/>
                    <a:pt x="1454012" y="3733807"/>
                  </a:cubicBezTo>
                  <a:cubicBezTo>
                    <a:pt x="1454502" y="3733807"/>
                    <a:pt x="1455115" y="3733807"/>
                    <a:pt x="1455606" y="3733807"/>
                  </a:cubicBezTo>
                  <a:cubicBezTo>
                    <a:pt x="1456219" y="3733807"/>
                    <a:pt x="1456709" y="3733684"/>
                    <a:pt x="1457323" y="3733561"/>
                  </a:cubicBezTo>
                  <a:cubicBezTo>
                    <a:pt x="1457936" y="3733439"/>
                    <a:pt x="1458549" y="3733316"/>
                    <a:pt x="1459162" y="3733071"/>
                  </a:cubicBezTo>
                  <a:cubicBezTo>
                    <a:pt x="1461860" y="3732213"/>
                    <a:pt x="1464435" y="3730863"/>
                    <a:pt x="1466888" y="3729147"/>
                  </a:cubicBezTo>
                  <a:cubicBezTo>
                    <a:pt x="1469340" y="3727307"/>
                    <a:pt x="1471793" y="3725223"/>
                    <a:pt x="1473877" y="3722770"/>
                  </a:cubicBezTo>
                  <a:cubicBezTo>
                    <a:pt x="1475962" y="3720317"/>
                    <a:pt x="1477802" y="3717620"/>
                    <a:pt x="1479273" y="3714799"/>
                  </a:cubicBezTo>
                  <a:cubicBezTo>
                    <a:pt x="1480745" y="3711979"/>
                    <a:pt x="1481726" y="3709035"/>
                    <a:pt x="1482339" y="3706215"/>
                  </a:cubicBezTo>
                  <a:cubicBezTo>
                    <a:pt x="1482707" y="3704008"/>
                    <a:pt x="1482829" y="3701923"/>
                    <a:pt x="1482584" y="3700084"/>
                  </a:cubicBezTo>
                  <a:cubicBezTo>
                    <a:pt x="1482339" y="3698244"/>
                    <a:pt x="1481848" y="3696650"/>
                    <a:pt x="1481113" y="3695301"/>
                  </a:cubicBezTo>
                  <a:cubicBezTo>
                    <a:pt x="1480377" y="3693952"/>
                    <a:pt x="1479273" y="3692849"/>
                    <a:pt x="1478047" y="3691990"/>
                  </a:cubicBezTo>
                  <a:cubicBezTo>
                    <a:pt x="1476821" y="3691132"/>
                    <a:pt x="1475349" y="3690641"/>
                    <a:pt x="1473632" y="3690396"/>
                  </a:cubicBezTo>
                  <a:moveTo>
                    <a:pt x="195716" y="3536129"/>
                  </a:moveTo>
                  <a:cubicBezTo>
                    <a:pt x="194612" y="3536006"/>
                    <a:pt x="193263" y="3536129"/>
                    <a:pt x="191914" y="3536497"/>
                  </a:cubicBezTo>
                  <a:cubicBezTo>
                    <a:pt x="190565" y="3536865"/>
                    <a:pt x="189094" y="3537478"/>
                    <a:pt x="187622" y="3538336"/>
                  </a:cubicBezTo>
                  <a:cubicBezTo>
                    <a:pt x="186151" y="3539195"/>
                    <a:pt x="184557" y="3540298"/>
                    <a:pt x="183085" y="3541647"/>
                  </a:cubicBezTo>
                  <a:cubicBezTo>
                    <a:pt x="181491" y="3542996"/>
                    <a:pt x="180019" y="3544468"/>
                    <a:pt x="178548" y="3546184"/>
                  </a:cubicBezTo>
                  <a:cubicBezTo>
                    <a:pt x="176586" y="3548392"/>
                    <a:pt x="174992" y="3550721"/>
                    <a:pt x="173643" y="3552929"/>
                  </a:cubicBezTo>
                  <a:cubicBezTo>
                    <a:pt x="172294" y="3555259"/>
                    <a:pt x="171313" y="3557466"/>
                    <a:pt x="170699" y="3559673"/>
                  </a:cubicBezTo>
                  <a:cubicBezTo>
                    <a:pt x="170086" y="3561758"/>
                    <a:pt x="169718" y="3563843"/>
                    <a:pt x="169841" y="3565560"/>
                  </a:cubicBezTo>
                  <a:cubicBezTo>
                    <a:pt x="169841" y="3567276"/>
                    <a:pt x="170454" y="3568748"/>
                    <a:pt x="171313" y="3569852"/>
                  </a:cubicBezTo>
                  <a:cubicBezTo>
                    <a:pt x="171558" y="3570097"/>
                    <a:pt x="171803" y="3570342"/>
                    <a:pt x="172048" y="3570465"/>
                  </a:cubicBezTo>
                  <a:cubicBezTo>
                    <a:pt x="172294" y="3570710"/>
                    <a:pt x="172539" y="3570833"/>
                    <a:pt x="172784" y="3570956"/>
                  </a:cubicBezTo>
                  <a:cubicBezTo>
                    <a:pt x="173029" y="3571078"/>
                    <a:pt x="173397" y="3571201"/>
                    <a:pt x="173643" y="3571323"/>
                  </a:cubicBezTo>
                  <a:cubicBezTo>
                    <a:pt x="173888" y="3571323"/>
                    <a:pt x="174256" y="3571446"/>
                    <a:pt x="174624" y="3571568"/>
                  </a:cubicBezTo>
                  <a:cubicBezTo>
                    <a:pt x="175727" y="3571691"/>
                    <a:pt x="177076" y="3571568"/>
                    <a:pt x="178425" y="3571201"/>
                  </a:cubicBezTo>
                  <a:cubicBezTo>
                    <a:pt x="179774" y="3570833"/>
                    <a:pt x="181246" y="3570220"/>
                    <a:pt x="182717" y="3569361"/>
                  </a:cubicBezTo>
                  <a:cubicBezTo>
                    <a:pt x="184189" y="3568503"/>
                    <a:pt x="185783" y="3567399"/>
                    <a:pt x="187377" y="3566050"/>
                  </a:cubicBezTo>
                  <a:cubicBezTo>
                    <a:pt x="188971" y="3564701"/>
                    <a:pt x="190443" y="3563230"/>
                    <a:pt x="191914" y="3561513"/>
                  </a:cubicBezTo>
                  <a:cubicBezTo>
                    <a:pt x="193876" y="3559306"/>
                    <a:pt x="195471" y="3556976"/>
                    <a:pt x="196819" y="3554646"/>
                  </a:cubicBezTo>
                  <a:cubicBezTo>
                    <a:pt x="198168" y="3552316"/>
                    <a:pt x="199149" y="3550108"/>
                    <a:pt x="199885" y="3547901"/>
                  </a:cubicBezTo>
                  <a:cubicBezTo>
                    <a:pt x="200498" y="3545816"/>
                    <a:pt x="200866" y="3543732"/>
                    <a:pt x="200744" y="3542015"/>
                  </a:cubicBezTo>
                  <a:cubicBezTo>
                    <a:pt x="200744" y="3540298"/>
                    <a:pt x="200130" y="3538826"/>
                    <a:pt x="199272" y="3537723"/>
                  </a:cubicBezTo>
                  <a:cubicBezTo>
                    <a:pt x="199027" y="3537478"/>
                    <a:pt x="198782" y="3537233"/>
                    <a:pt x="198536" y="3537110"/>
                  </a:cubicBezTo>
                  <a:cubicBezTo>
                    <a:pt x="198291" y="3536987"/>
                    <a:pt x="198046" y="3536742"/>
                    <a:pt x="197678" y="3536619"/>
                  </a:cubicBezTo>
                  <a:cubicBezTo>
                    <a:pt x="197433" y="3536497"/>
                    <a:pt x="197065" y="3536374"/>
                    <a:pt x="196819" y="3536251"/>
                  </a:cubicBezTo>
                  <a:cubicBezTo>
                    <a:pt x="196452" y="3536251"/>
                    <a:pt x="196206" y="3536129"/>
                    <a:pt x="195838" y="3536006"/>
                  </a:cubicBezTo>
                  <a:moveTo>
                    <a:pt x="1397357" y="3712715"/>
                  </a:moveTo>
                  <a:cubicBezTo>
                    <a:pt x="1397357" y="3712715"/>
                    <a:pt x="1396499" y="3712715"/>
                    <a:pt x="1396008" y="3712715"/>
                  </a:cubicBezTo>
                  <a:cubicBezTo>
                    <a:pt x="1395517" y="3712715"/>
                    <a:pt x="1395027" y="3712715"/>
                    <a:pt x="1394536" y="3712715"/>
                  </a:cubicBezTo>
                  <a:cubicBezTo>
                    <a:pt x="1394046" y="3712715"/>
                    <a:pt x="1393555" y="3712715"/>
                    <a:pt x="1393065" y="3712960"/>
                  </a:cubicBezTo>
                  <a:cubicBezTo>
                    <a:pt x="1392575" y="3712960"/>
                    <a:pt x="1391961" y="3713205"/>
                    <a:pt x="1391471" y="3713328"/>
                  </a:cubicBezTo>
                  <a:cubicBezTo>
                    <a:pt x="1388896" y="3714063"/>
                    <a:pt x="1386198" y="3715412"/>
                    <a:pt x="1383745" y="3717007"/>
                  </a:cubicBezTo>
                  <a:cubicBezTo>
                    <a:pt x="1381292" y="3718600"/>
                    <a:pt x="1378840" y="3720808"/>
                    <a:pt x="1376755" y="3723138"/>
                  </a:cubicBezTo>
                  <a:cubicBezTo>
                    <a:pt x="1374671" y="3725468"/>
                    <a:pt x="1372708" y="3728166"/>
                    <a:pt x="1371237" y="3730986"/>
                  </a:cubicBezTo>
                  <a:cubicBezTo>
                    <a:pt x="1369766" y="3733807"/>
                    <a:pt x="1368539" y="3736627"/>
                    <a:pt x="1367926" y="3739570"/>
                  </a:cubicBezTo>
                  <a:cubicBezTo>
                    <a:pt x="1367436" y="3741900"/>
                    <a:pt x="1367313" y="3743985"/>
                    <a:pt x="1367436" y="3745947"/>
                  </a:cubicBezTo>
                  <a:cubicBezTo>
                    <a:pt x="1367558" y="3747909"/>
                    <a:pt x="1368049" y="3749503"/>
                    <a:pt x="1368784" y="3750975"/>
                  </a:cubicBezTo>
                  <a:cubicBezTo>
                    <a:pt x="1369520" y="3752446"/>
                    <a:pt x="1370501" y="3753550"/>
                    <a:pt x="1371727" y="3754408"/>
                  </a:cubicBezTo>
                  <a:cubicBezTo>
                    <a:pt x="1372954" y="3755267"/>
                    <a:pt x="1374425" y="3755880"/>
                    <a:pt x="1376142" y="3756125"/>
                  </a:cubicBezTo>
                  <a:cubicBezTo>
                    <a:pt x="1376633" y="3756125"/>
                    <a:pt x="1377001" y="3756125"/>
                    <a:pt x="1377491" y="3756125"/>
                  </a:cubicBezTo>
                  <a:cubicBezTo>
                    <a:pt x="1377982" y="3756125"/>
                    <a:pt x="1378472" y="3756125"/>
                    <a:pt x="1378963" y="3756125"/>
                  </a:cubicBezTo>
                  <a:cubicBezTo>
                    <a:pt x="1379453" y="3756125"/>
                    <a:pt x="1379944" y="3756125"/>
                    <a:pt x="1380434" y="3755880"/>
                  </a:cubicBezTo>
                  <a:cubicBezTo>
                    <a:pt x="1380925" y="3755880"/>
                    <a:pt x="1381538" y="3755635"/>
                    <a:pt x="1382028" y="3755512"/>
                  </a:cubicBezTo>
                  <a:cubicBezTo>
                    <a:pt x="1384604" y="3754776"/>
                    <a:pt x="1387301" y="3753427"/>
                    <a:pt x="1389754" y="3751833"/>
                  </a:cubicBezTo>
                  <a:cubicBezTo>
                    <a:pt x="1392207" y="3750239"/>
                    <a:pt x="1394659" y="3748032"/>
                    <a:pt x="1396744" y="3745579"/>
                  </a:cubicBezTo>
                  <a:cubicBezTo>
                    <a:pt x="1398829" y="3743126"/>
                    <a:pt x="1400791" y="3740551"/>
                    <a:pt x="1402262" y="3737731"/>
                  </a:cubicBezTo>
                  <a:cubicBezTo>
                    <a:pt x="1403734" y="3734910"/>
                    <a:pt x="1404837" y="3731967"/>
                    <a:pt x="1405573" y="3729147"/>
                  </a:cubicBezTo>
                  <a:cubicBezTo>
                    <a:pt x="1406064" y="3726817"/>
                    <a:pt x="1406309" y="3724732"/>
                    <a:pt x="1406064" y="3722770"/>
                  </a:cubicBezTo>
                  <a:cubicBezTo>
                    <a:pt x="1405941" y="3720808"/>
                    <a:pt x="1405450" y="3719214"/>
                    <a:pt x="1404715" y="3717742"/>
                  </a:cubicBezTo>
                  <a:cubicBezTo>
                    <a:pt x="1403979" y="3716271"/>
                    <a:pt x="1402998" y="3715167"/>
                    <a:pt x="1401772" y="3714309"/>
                  </a:cubicBezTo>
                  <a:cubicBezTo>
                    <a:pt x="1400545" y="3713450"/>
                    <a:pt x="1399074" y="3712960"/>
                    <a:pt x="1397357" y="3712715"/>
                  </a:cubicBezTo>
                  <a:moveTo>
                    <a:pt x="223430" y="3565928"/>
                  </a:moveTo>
                  <a:cubicBezTo>
                    <a:pt x="222204" y="3565805"/>
                    <a:pt x="220977" y="3565928"/>
                    <a:pt x="219506" y="3566296"/>
                  </a:cubicBezTo>
                  <a:cubicBezTo>
                    <a:pt x="218034" y="3566663"/>
                    <a:pt x="216563" y="3567399"/>
                    <a:pt x="214969" y="3568258"/>
                  </a:cubicBezTo>
                  <a:cubicBezTo>
                    <a:pt x="213374" y="3569116"/>
                    <a:pt x="211780" y="3570342"/>
                    <a:pt x="210186" y="3571691"/>
                  </a:cubicBezTo>
                  <a:cubicBezTo>
                    <a:pt x="208592" y="3573040"/>
                    <a:pt x="206998" y="3574634"/>
                    <a:pt x="205526" y="3576474"/>
                  </a:cubicBezTo>
                  <a:cubicBezTo>
                    <a:pt x="203564" y="3578681"/>
                    <a:pt x="201970" y="3581134"/>
                    <a:pt x="200744" y="3583341"/>
                  </a:cubicBezTo>
                  <a:cubicBezTo>
                    <a:pt x="199517" y="3585671"/>
                    <a:pt x="198536" y="3588001"/>
                    <a:pt x="197923" y="3590086"/>
                  </a:cubicBezTo>
                  <a:cubicBezTo>
                    <a:pt x="197310" y="3592170"/>
                    <a:pt x="197065" y="3594255"/>
                    <a:pt x="197310" y="3595972"/>
                  </a:cubicBezTo>
                  <a:cubicBezTo>
                    <a:pt x="197433" y="3597689"/>
                    <a:pt x="198046" y="3599037"/>
                    <a:pt x="199027" y="3600141"/>
                  </a:cubicBezTo>
                  <a:cubicBezTo>
                    <a:pt x="199272" y="3600386"/>
                    <a:pt x="199517" y="3600509"/>
                    <a:pt x="199640" y="3600754"/>
                  </a:cubicBezTo>
                  <a:cubicBezTo>
                    <a:pt x="199885" y="3600877"/>
                    <a:pt x="200130" y="3601122"/>
                    <a:pt x="200376" y="3601245"/>
                  </a:cubicBezTo>
                  <a:cubicBezTo>
                    <a:pt x="200621" y="3601367"/>
                    <a:pt x="200866" y="3601490"/>
                    <a:pt x="201234" y="3601613"/>
                  </a:cubicBezTo>
                  <a:cubicBezTo>
                    <a:pt x="201479" y="3601613"/>
                    <a:pt x="201847" y="3601735"/>
                    <a:pt x="202093" y="3601858"/>
                  </a:cubicBezTo>
                  <a:cubicBezTo>
                    <a:pt x="203319" y="3601981"/>
                    <a:pt x="204545" y="3601858"/>
                    <a:pt x="206017" y="3601490"/>
                  </a:cubicBezTo>
                  <a:cubicBezTo>
                    <a:pt x="207488" y="3601122"/>
                    <a:pt x="208960" y="3600386"/>
                    <a:pt x="210554" y="3599528"/>
                  </a:cubicBezTo>
                  <a:cubicBezTo>
                    <a:pt x="212148" y="3598669"/>
                    <a:pt x="213742" y="3597443"/>
                    <a:pt x="215336" y="3596094"/>
                  </a:cubicBezTo>
                  <a:cubicBezTo>
                    <a:pt x="216931" y="3594746"/>
                    <a:pt x="218525" y="3593151"/>
                    <a:pt x="219996" y="3591312"/>
                  </a:cubicBezTo>
                  <a:cubicBezTo>
                    <a:pt x="221836" y="3589104"/>
                    <a:pt x="223553" y="3586652"/>
                    <a:pt x="224779" y="3584322"/>
                  </a:cubicBezTo>
                  <a:cubicBezTo>
                    <a:pt x="226005" y="3581992"/>
                    <a:pt x="226986" y="3579662"/>
                    <a:pt x="227599" y="3577577"/>
                  </a:cubicBezTo>
                  <a:cubicBezTo>
                    <a:pt x="228212" y="3575493"/>
                    <a:pt x="228458" y="3573408"/>
                    <a:pt x="228212" y="3571814"/>
                  </a:cubicBezTo>
                  <a:cubicBezTo>
                    <a:pt x="228090" y="3570097"/>
                    <a:pt x="227477" y="3568748"/>
                    <a:pt x="226496" y="3567767"/>
                  </a:cubicBezTo>
                  <a:cubicBezTo>
                    <a:pt x="226250" y="3567522"/>
                    <a:pt x="226005" y="3567399"/>
                    <a:pt x="225760" y="3567154"/>
                  </a:cubicBezTo>
                  <a:cubicBezTo>
                    <a:pt x="225515" y="3566909"/>
                    <a:pt x="225269" y="3566786"/>
                    <a:pt x="225024" y="3566663"/>
                  </a:cubicBezTo>
                  <a:cubicBezTo>
                    <a:pt x="224779" y="3566541"/>
                    <a:pt x="224534" y="3566418"/>
                    <a:pt x="224166" y="3566296"/>
                  </a:cubicBezTo>
                  <a:cubicBezTo>
                    <a:pt x="223920" y="3566296"/>
                    <a:pt x="223553" y="3566173"/>
                    <a:pt x="223307" y="3566173"/>
                  </a:cubicBezTo>
                  <a:moveTo>
                    <a:pt x="1322799" y="3732335"/>
                  </a:moveTo>
                  <a:cubicBezTo>
                    <a:pt x="1322799" y="3732335"/>
                    <a:pt x="1321940" y="3732335"/>
                    <a:pt x="1321572" y="3732335"/>
                  </a:cubicBezTo>
                  <a:cubicBezTo>
                    <a:pt x="1321204" y="3732335"/>
                    <a:pt x="1320714" y="3732335"/>
                    <a:pt x="1320223" y="3732335"/>
                  </a:cubicBezTo>
                  <a:cubicBezTo>
                    <a:pt x="1319733" y="3732335"/>
                    <a:pt x="1319365" y="3732335"/>
                    <a:pt x="1318874" y="3732458"/>
                  </a:cubicBezTo>
                  <a:cubicBezTo>
                    <a:pt x="1318384" y="3732458"/>
                    <a:pt x="1317893" y="3732580"/>
                    <a:pt x="1317403" y="3732703"/>
                  </a:cubicBezTo>
                  <a:cubicBezTo>
                    <a:pt x="1314828" y="3733316"/>
                    <a:pt x="1312253" y="3734542"/>
                    <a:pt x="1309800" y="3736137"/>
                  </a:cubicBezTo>
                  <a:cubicBezTo>
                    <a:pt x="1307347" y="3737731"/>
                    <a:pt x="1304895" y="3739815"/>
                    <a:pt x="1302810" y="3742145"/>
                  </a:cubicBezTo>
                  <a:cubicBezTo>
                    <a:pt x="1300603" y="3744475"/>
                    <a:pt x="1298763" y="3747051"/>
                    <a:pt x="1297169" y="3749871"/>
                  </a:cubicBezTo>
                  <a:cubicBezTo>
                    <a:pt x="1295575" y="3752691"/>
                    <a:pt x="1294349" y="3755512"/>
                    <a:pt x="1293613" y="3758455"/>
                  </a:cubicBezTo>
                  <a:cubicBezTo>
                    <a:pt x="1293000" y="3760785"/>
                    <a:pt x="1292755" y="3762992"/>
                    <a:pt x="1292877" y="3764954"/>
                  </a:cubicBezTo>
                  <a:cubicBezTo>
                    <a:pt x="1292877" y="3766916"/>
                    <a:pt x="1293368" y="3768633"/>
                    <a:pt x="1293981" y="3770105"/>
                  </a:cubicBezTo>
                  <a:cubicBezTo>
                    <a:pt x="1294716" y="3771576"/>
                    <a:pt x="1295698" y="3772803"/>
                    <a:pt x="1296924" y="3773661"/>
                  </a:cubicBezTo>
                  <a:cubicBezTo>
                    <a:pt x="1298150" y="3774519"/>
                    <a:pt x="1299622" y="3775133"/>
                    <a:pt x="1301339" y="3775378"/>
                  </a:cubicBezTo>
                  <a:cubicBezTo>
                    <a:pt x="1301706" y="3775378"/>
                    <a:pt x="1302197" y="3775378"/>
                    <a:pt x="1302565" y="3775378"/>
                  </a:cubicBezTo>
                  <a:cubicBezTo>
                    <a:pt x="1302933" y="3775378"/>
                    <a:pt x="1303423" y="3775378"/>
                    <a:pt x="1303914" y="3775378"/>
                  </a:cubicBezTo>
                  <a:cubicBezTo>
                    <a:pt x="1304404" y="3775378"/>
                    <a:pt x="1304772" y="3775378"/>
                    <a:pt x="1305263" y="3775255"/>
                  </a:cubicBezTo>
                  <a:cubicBezTo>
                    <a:pt x="1305753" y="3775133"/>
                    <a:pt x="1306244" y="3775133"/>
                    <a:pt x="1306734" y="3775010"/>
                  </a:cubicBezTo>
                  <a:cubicBezTo>
                    <a:pt x="1309309" y="3774397"/>
                    <a:pt x="1311885" y="3773171"/>
                    <a:pt x="1314337" y="3771576"/>
                  </a:cubicBezTo>
                  <a:cubicBezTo>
                    <a:pt x="1316790" y="3769982"/>
                    <a:pt x="1319242" y="3767898"/>
                    <a:pt x="1321327" y="3765568"/>
                  </a:cubicBezTo>
                  <a:cubicBezTo>
                    <a:pt x="1323534" y="3763238"/>
                    <a:pt x="1325374" y="3760663"/>
                    <a:pt x="1326968" y="3757842"/>
                  </a:cubicBezTo>
                  <a:cubicBezTo>
                    <a:pt x="1328562" y="3755021"/>
                    <a:pt x="1329788" y="3752078"/>
                    <a:pt x="1330524" y="3749135"/>
                  </a:cubicBezTo>
                  <a:cubicBezTo>
                    <a:pt x="1331137" y="3746805"/>
                    <a:pt x="1331383" y="3744598"/>
                    <a:pt x="1331260" y="3742636"/>
                  </a:cubicBezTo>
                  <a:cubicBezTo>
                    <a:pt x="1331260" y="3740674"/>
                    <a:pt x="1330769" y="3738957"/>
                    <a:pt x="1330034" y="3737485"/>
                  </a:cubicBezTo>
                  <a:cubicBezTo>
                    <a:pt x="1329298" y="3736014"/>
                    <a:pt x="1328317" y="3734788"/>
                    <a:pt x="1327091" y="3733929"/>
                  </a:cubicBezTo>
                  <a:cubicBezTo>
                    <a:pt x="1325864" y="3733071"/>
                    <a:pt x="1324393" y="3732458"/>
                    <a:pt x="1322676" y="3732213"/>
                  </a:cubicBezTo>
                  <a:moveTo>
                    <a:pt x="253474" y="3594378"/>
                  </a:moveTo>
                  <a:cubicBezTo>
                    <a:pt x="252248" y="3594255"/>
                    <a:pt x="250899" y="3594378"/>
                    <a:pt x="249427" y="3594746"/>
                  </a:cubicBezTo>
                  <a:cubicBezTo>
                    <a:pt x="247956" y="3595236"/>
                    <a:pt x="246362" y="3595849"/>
                    <a:pt x="244767" y="3596830"/>
                  </a:cubicBezTo>
                  <a:cubicBezTo>
                    <a:pt x="243173" y="3597811"/>
                    <a:pt x="241456" y="3599037"/>
                    <a:pt x="239862" y="3600509"/>
                  </a:cubicBezTo>
                  <a:cubicBezTo>
                    <a:pt x="238268" y="3601981"/>
                    <a:pt x="236674" y="3603575"/>
                    <a:pt x="235080" y="3605414"/>
                  </a:cubicBezTo>
                  <a:cubicBezTo>
                    <a:pt x="233240" y="3607744"/>
                    <a:pt x="231646" y="3610074"/>
                    <a:pt x="230420" y="3612527"/>
                  </a:cubicBezTo>
                  <a:cubicBezTo>
                    <a:pt x="229194" y="3614857"/>
                    <a:pt x="228212" y="3617186"/>
                    <a:pt x="227722" y="3619394"/>
                  </a:cubicBezTo>
                  <a:cubicBezTo>
                    <a:pt x="227231" y="3621601"/>
                    <a:pt x="226986" y="3623563"/>
                    <a:pt x="227231" y="3625280"/>
                  </a:cubicBezTo>
                  <a:cubicBezTo>
                    <a:pt x="227477" y="3626997"/>
                    <a:pt x="228090" y="3628346"/>
                    <a:pt x="229194" y="3629327"/>
                  </a:cubicBezTo>
                  <a:cubicBezTo>
                    <a:pt x="229439" y="3629449"/>
                    <a:pt x="229561" y="3629695"/>
                    <a:pt x="229807" y="3629817"/>
                  </a:cubicBezTo>
                  <a:cubicBezTo>
                    <a:pt x="230052" y="3629940"/>
                    <a:pt x="230297" y="3630062"/>
                    <a:pt x="230542" y="3630185"/>
                  </a:cubicBezTo>
                  <a:cubicBezTo>
                    <a:pt x="230788" y="3630185"/>
                    <a:pt x="231033" y="3630430"/>
                    <a:pt x="231278" y="3630430"/>
                  </a:cubicBezTo>
                  <a:cubicBezTo>
                    <a:pt x="231523" y="3630430"/>
                    <a:pt x="231769" y="3630553"/>
                    <a:pt x="232137" y="3630553"/>
                  </a:cubicBezTo>
                  <a:cubicBezTo>
                    <a:pt x="233363" y="3630676"/>
                    <a:pt x="234712" y="3630553"/>
                    <a:pt x="236183" y="3630185"/>
                  </a:cubicBezTo>
                  <a:cubicBezTo>
                    <a:pt x="237655" y="3629695"/>
                    <a:pt x="239249" y="3629082"/>
                    <a:pt x="240843" y="3628101"/>
                  </a:cubicBezTo>
                  <a:cubicBezTo>
                    <a:pt x="242437" y="3627119"/>
                    <a:pt x="244154" y="3625893"/>
                    <a:pt x="245748" y="3624422"/>
                  </a:cubicBezTo>
                  <a:cubicBezTo>
                    <a:pt x="247343" y="3622950"/>
                    <a:pt x="249059" y="3621233"/>
                    <a:pt x="250531" y="3619394"/>
                  </a:cubicBezTo>
                  <a:cubicBezTo>
                    <a:pt x="252370" y="3617064"/>
                    <a:pt x="253965" y="3614611"/>
                    <a:pt x="255191" y="3612281"/>
                  </a:cubicBezTo>
                  <a:cubicBezTo>
                    <a:pt x="256417" y="3609951"/>
                    <a:pt x="257276" y="3607621"/>
                    <a:pt x="257889" y="3605414"/>
                  </a:cubicBezTo>
                  <a:cubicBezTo>
                    <a:pt x="258379" y="3603329"/>
                    <a:pt x="258624" y="3601367"/>
                    <a:pt x="258379" y="3599651"/>
                  </a:cubicBezTo>
                  <a:cubicBezTo>
                    <a:pt x="258134" y="3597934"/>
                    <a:pt x="257521" y="3596585"/>
                    <a:pt x="256417" y="3595604"/>
                  </a:cubicBezTo>
                  <a:cubicBezTo>
                    <a:pt x="256172" y="3595359"/>
                    <a:pt x="256049" y="3595236"/>
                    <a:pt x="255804" y="3595113"/>
                  </a:cubicBezTo>
                  <a:cubicBezTo>
                    <a:pt x="255559" y="3594991"/>
                    <a:pt x="255313" y="3594868"/>
                    <a:pt x="255068" y="3594746"/>
                  </a:cubicBezTo>
                  <a:cubicBezTo>
                    <a:pt x="254823" y="3594746"/>
                    <a:pt x="254578" y="3594500"/>
                    <a:pt x="254332" y="3594500"/>
                  </a:cubicBezTo>
                  <a:cubicBezTo>
                    <a:pt x="254087" y="3594500"/>
                    <a:pt x="253719" y="3594378"/>
                    <a:pt x="253474" y="3594378"/>
                  </a:cubicBezTo>
                  <a:moveTo>
                    <a:pt x="1249834" y="3749013"/>
                  </a:moveTo>
                  <a:cubicBezTo>
                    <a:pt x="1249834" y="3749013"/>
                    <a:pt x="1249098" y="3749013"/>
                    <a:pt x="1248731" y="3749013"/>
                  </a:cubicBezTo>
                  <a:cubicBezTo>
                    <a:pt x="1248363" y="3749013"/>
                    <a:pt x="1247995" y="3749013"/>
                    <a:pt x="1247504" y="3749013"/>
                  </a:cubicBezTo>
                  <a:cubicBezTo>
                    <a:pt x="1247137" y="3749013"/>
                    <a:pt x="1246646" y="3749013"/>
                    <a:pt x="1246278" y="3749013"/>
                  </a:cubicBezTo>
                  <a:cubicBezTo>
                    <a:pt x="1245910" y="3749013"/>
                    <a:pt x="1245420" y="3749135"/>
                    <a:pt x="1245052" y="3749258"/>
                  </a:cubicBezTo>
                  <a:cubicBezTo>
                    <a:pt x="1242599" y="3749748"/>
                    <a:pt x="1240024" y="3750852"/>
                    <a:pt x="1237572" y="3752446"/>
                  </a:cubicBezTo>
                  <a:cubicBezTo>
                    <a:pt x="1235119" y="3753918"/>
                    <a:pt x="1232666" y="3755880"/>
                    <a:pt x="1230582" y="3758210"/>
                  </a:cubicBezTo>
                  <a:cubicBezTo>
                    <a:pt x="1228374" y="3760417"/>
                    <a:pt x="1226412" y="3762992"/>
                    <a:pt x="1224818" y="3765690"/>
                  </a:cubicBezTo>
                  <a:cubicBezTo>
                    <a:pt x="1223224" y="3768388"/>
                    <a:pt x="1221875" y="3771331"/>
                    <a:pt x="1221017" y="3774274"/>
                  </a:cubicBezTo>
                  <a:cubicBezTo>
                    <a:pt x="1220281" y="3776727"/>
                    <a:pt x="1220035" y="3778934"/>
                    <a:pt x="1220035" y="3780896"/>
                  </a:cubicBezTo>
                  <a:cubicBezTo>
                    <a:pt x="1220035" y="3782981"/>
                    <a:pt x="1220403" y="3784698"/>
                    <a:pt x="1221017" y="3786292"/>
                  </a:cubicBezTo>
                  <a:cubicBezTo>
                    <a:pt x="1221630" y="3787886"/>
                    <a:pt x="1222611" y="3789112"/>
                    <a:pt x="1223837" y="3790093"/>
                  </a:cubicBezTo>
                  <a:cubicBezTo>
                    <a:pt x="1225063" y="3791074"/>
                    <a:pt x="1226535" y="3791688"/>
                    <a:pt x="1228252" y="3791933"/>
                  </a:cubicBezTo>
                  <a:cubicBezTo>
                    <a:pt x="1228619" y="3791933"/>
                    <a:pt x="1228987" y="3791933"/>
                    <a:pt x="1229355" y="3791933"/>
                  </a:cubicBezTo>
                  <a:cubicBezTo>
                    <a:pt x="1229723" y="3791933"/>
                    <a:pt x="1230091" y="3791933"/>
                    <a:pt x="1230459" y="3791933"/>
                  </a:cubicBezTo>
                  <a:cubicBezTo>
                    <a:pt x="1230827" y="3791933"/>
                    <a:pt x="1231317" y="3791933"/>
                    <a:pt x="1231685" y="3791933"/>
                  </a:cubicBezTo>
                  <a:cubicBezTo>
                    <a:pt x="1232053" y="3791933"/>
                    <a:pt x="1232544" y="3791810"/>
                    <a:pt x="1232912" y="3791688"/>
                  </a:cubicBezTo>
                  <a:cubicBezTo>
                    <a:pt x="1235364" y="3791197"/>
                    <a:pt x="1237939" y="3790093"/>
                    <a:pt x="1240392" y="3788499"/>
                  </a:cubicBezTo>
                  <a:cubicBezTo>
                    <a:pt x="1242844" y="3786905"/>
                    <a:pt x="1245297" y="3784943"/>
                    <a:pt x="1247504" y="3782736"/>
                  </a:cubicBezTo>
                  <a:cubicBezTo>
                    <a:pt x="1249712" y="3780406"/>
                    <a:pt x="1251674" y="3777830"/>
                    <a:pt x="1253391" y="3775133"/>
                  </a:cubicBezTo>
                  <a:cubicBezTo>
                    <a:pt x="1254985" y="3772435"/>
                    <a:pt x="1256334" y="3769492"/>
                    <a:pt x="1257192" y="3766548"/>
                  </a:cubicBezTo>
                  <a:cubicBezTo>
                    <a:pt x="1257928" y="3764096"/>
                    <a:pt x="1258173" y="3761889"/>
                    <a:pt x="1258173" y="3759804"/>
                  </a:cubicBezTo>
                  <a:cubicBezTo>
                    <a:pt x="1258173" y="3757719"/>
                    <a:pt x="1257805" y="3756003"/>
                    <a:pt x="1257192" y="3754408"/>
                  </a:cubicBezTo>
                  <a:cubicBezTo>
                    <a:pt x="1256579" y="3752937"/>
                    <a:pt x="1255598" y="3751588"/>
                    <a:pt x="1254372" y="3750730"/>
                  </a:cubicBezTo>
                  <a:cubicBezTo>
                    <a:pt x="1253145" y="3749748"/>
                    <a:pt x="1251674" y="3749135"/>
                    <a:pt x="1249957" y="3749013"/>
                  </a:cubicBezTo>
                  <a:moveTo>
                    <a:pt x="285725" y="3621111"/>
                  </a:moveTo>
                  <a:cubicBezTo>
                    <a:pt x="284499" y="3620988"/>
                    <a:pt x="283028" y="3621111"/>
                    <a:pt x="281433" y="3621601"/>
                  </a:cubicBezTo>
                  <a:cubicBezTo>
                    <a:pt x="279839" y="3622092"/>
                    <a:pt x="278245" y="3622827"/>
                    <a:pt x="276528" y="3623809"/>
                  </a:cubicBezTo>
                  <a:cubicBezTo>
                    <a:pt x="274811" y="3624789"/>
                    <a:pt x="273095" y="3626139"/>
                    <a:pt x="271501" y="3627610"/>
                  </a:cubicBezTo>
                  <a:cubicBezTo>
                    <a:pt x="269784" y="3629082"/>
                    <a:pt x="268190" y="3630921"/>
                    <a:pt x="266595" y="3632883"/>
                  </a:cubicBezTo>
                  <a:cubicBezTo>
                    <a:pt x="264756" y="3635213"/>
                    <a:pt x="263162" y="3637666"/>
                    <a:pt x="262058" y="3639995"/>
                  </a:cubicBezTo>
                  <a:cubicBezTo>
                    <a:pt x="260832" y="3642325"/>
                    <a:pt x="259973" y="3644655"/>
                    <a:pt x="259483" y="3646863"/>
                  </a:cubicBezTo>
                  <a:cubicBezTo>
                    <a:pt x="258992" y="3649070"/>
                    <a:pt x="258870" y="3651032"/>
                    <a:pt x="259238" y="3652626"/>
                  </a:cubicBezTo>
                  <a:cubicBezTo>
                    <a:pt x="259483" y="3654220"/>
                    <a:pt x="260219" y="3655569"/>
                    <a:pt x="261445" y="3656550"/>
                  </a:cubicBezTo>
                  <a:cubicBezTo>
                    <a:pt x="261690" y="3656673"/>
                    <a:pt x="261813" y="3656796"/>
                    <a:pt x="262058" y="3656918"/>
                  </a:cubicBezTo>
                  <a:cubicBezTo>
                    <a:pt x="262303" y="3657041"/>
                    <a:pt x="262549" y="3657164"/>
                    <a:pt x="262671" y="3657286"/>
                  </a:cubicBezTo>
                  <a:cubicBezTo>
                    <a:pt x="262916" y="3657286"/>
                    <a:pt x="263162" y="3657409"/>
                    <a:pt x="263407" y="3657532"/>
                  </a:cubicBezTo>
                  <a:cubicBezTo>
                    <a:pt x="263652" y="3657532"/>
                    <a:pt x="263898" y="3657532"/>
                    <a:pt x="264143" y="3657654"/>
                  </a:cubicBezTo>
                  <a:cubicBezTo>
                    <a:pt x="265369" y="3657777"/>
                    <a:pt x="266841" y="3657654"/>
                    <a:pt x="268435" y="3657164"/>
                  </a:cubicBezTo>
                  <a:cubicBezTo>
                    <a:pt x="270029" y="3656673"/>
                    <a:pt x="271623" y="3655937"/>
                    <a:pt x="273340" y="3654956"/>
                  </a:cubicBezTo>
                  <a:cubicBezTo>
                    <a:pt x="275057" y="3653975"/>
                    <a:pt x="276774" y="3652626"/>
                    <a:pt x="278490" y="3651032"/>
                  </a:cubicBezTo>
                  <a:cubicBezTo>
                    <a:pt x="280207" y="3649438"/>
                    <a:pt x="281801" y="3647721"/>
                    <a:pt x="283396" y="3645759"/>
                  </a:cubicBezTo>
                  <a:cubicBezTo>
                    <a:pt x="285235" y="3643429"/>
                    <a:pt x="286829" y="3640977"/>
                    <a:pt x="287933" y="3638647"/>
                  </a:cubicBezTo>
                  <a:cubicBezTo>
                    <a:pt x="289159" y="3636317"/>
                    <a:pt x="290017" y="3633987"/>
                    <a:pt x="290385" y="3631779"/>
                  </a:cubicBezTo>
                  <a:cubicBezTo>
                    <a:pt x="290876" y="3629695"/>
                    <a:pt x="290876" y="3627732"/>
                    <a:pt x="290631" y="3626016"/>
                  </a:cubicBezTo>
                  <a:cubicBezTo>
                    <a:pt x="290263" y="3624422"/>
                    <a:pt x="289650" y="3623073"/>
                    <a:pt x="288423" y="3622092"/>
                  </a:cubicBezTo>
                  <a:cubicBezTo>
                    <a:pt x="288178" y="3621969"/>
                    <a:pt x="288055" y="3621846"/>
                    <a:pt x="287810" y="3621724"/>
                  </a:cubicBezTo>
                  <a:cubicBezTo>
                    <a:pt x="287565" y="3621601"/>
                    <a:pt x="287320" y="3621479"/>
                    <a:pt x="287074" y="3621356"/>
                  </a:cubicBezTo>
                  <a:cubicBezTo>
                    <a:pt x="286829" y="3621356"/>
                    <a:pt x="286584" y="3621233"/>
                    <a:pt x="286339" y="3621111"/>
                  </a:cubicBezTo>
                  <a:cubicBezTo>
                    <a:pt x="286093" y="3621111"/>
                    <a:pt x="285848" y="3621111"/>
                    <a:pt x="285603" y="3620988"/>
                  </a:cubicBezTo>
                  <a:moveTo>
                    <a:pt x="1178342" y="3762870"/>
                  </a:moveTo>
                  <a:cubicBezTo>
                    <a:pt x="1178342" y="3762870"/>
                    <a:pt x="1177729" y="3762870"/>
                    <a:pt x="1177361" y="3762870"/>
                  </a:cubicBezTo>
                  <a:cubicBezTo>
                    <a:pt x="1176993" y="3762870"/>
                    <a:pt x="1176747" y="3762870"/>
                    <a:pt x="1176380" y="3762870"/>
                  </a:cubicBezTo>
                  <a:cubicBezTo>
                    <a:pt x="1176012" y="3762870"/>
                    <a:pt x="1175644" y="3762870"/>
                    <a:pt x="1175399" y="3762870"/>
                  </a:cubicBezTo>
                  <a:cubicBezTo>
                    <a:pt x="1175031" y="3762870"/>
                    <a:pt x="1174663" y="3762870"/>
                    <a:pt x="1174295" y="3762992"/>
                  </a:cubicBezTo>
                  <a:cubicBezTo>
                    <a:pt x="1171842" y="3763360"/>
                    <a:pt x="1169390" y="3764464"/>
                    <a:pt x="1166937" y="3765813"/>
                  </a:cubicBezTo>
                  <a:cubicBezTo>
                    <a:pt x="1164485" y="3767284"/>
                    <a:pt x="1162155" y="3769124"/>
                    <a:pt x="1159947" y="3771331"/>
                  </a:cubicBezTo>
                  <a:cubicBezTo>
                    <a:pt x="1157740" y="3773538"/>
                    <a:pt x="1155778" y="3775991"/>
                    <a:pt x="1154061" y="3778689"/>
                  </a:cubicBezTo>
                  <a:cubicBezTo>
                    <a:pt x="1152344" y="3781387"/>
                    <a:pt x="1150995" y="3784330"/>
                    <a:pt x="1150014" y="3787273"/>
                  </a:cubicBezTo>
                  <a:cubicBezTo>
                    <a:pt x="1149279" y="3789726"/>
                    <a:pt x="1148788" y="3792055"/>
                    <a:pt x="1148788" y="3794140"/>
                  </a:cubicBezTo>
                  <a:cubicBezTo>
                    <a:pt x="1148788" y="3796225"/>
                    <a:pt x="1149033" y="3798064"/>
                    <a:pt x="1149646" y="3799658"/>
                  </a:cubicBezTo>
                  <a:cubicBezTo>
                    <a:pt x="1150260" y="3801253"/>
                    <a:pt x="1151241" y="3802601"/>
                    <a:pt x="1152344" y="3803583"/>
                  </a:cubicBezTo>
                  <a:cubicBezTo>
                    <a:pt x="1153571" y="3804564"/>
                    <a:pt x="1155042" y="3805177"/>
                    <a:pt x="1156759" y="3805422"/>
                  </a:cubicBezTo>
                  <a:cubicBezTo>
                    <a:pt x="1157127" y="3805422"/>
                    <a:pt x="1157372" y="3805422"/>
                    <a:pt x="1157740" y="3805422"/>
                  </a:cubicBezTo>
                  <a:cubicBezTo>
                    <a:pt x="1158108" y="3805422"/>
                    <a:pt x="1158353" y="3805422"/>
                    <a:pt x="1158721" y="3805422"/>
                  </a:cubicBezTo>
                  <a:cubicBezTo>
                    <a:pt x="1159089" y="3805422"/>
                    <a:pt x="1159457" y="3805422"/>
                    <a:pt x="1159825" y="3805422"/>
                  </a:cubicBezTo>
                  <a:cubicBezTo>
                    <a:pt x="1160192" y="3805422"/>
                    <a:pt x="1160560" y="3805422"/>
                    <a:pt x="1160928" y="3805299"/>
                  </a:cubicBezTo>
                  <a:cubicBezTo>
                    <a:pt x="1163381" y="3804809"/>
                    <a:pt x="1165834" y="3803828"/>
                    <a:pt x="1168286" y="3802356"/>
                  </a:cubicBezTo>
                  <a:cubicBezTo>
                    <a:pt x="1170739" y="3800885"/>
                    <a:pt x="1173191" y="3799045"/>
                    <a:pt x="1175399" y="3796838"/>
                  </a:cubicBezTo>
                  <a:cubicBezTo>
                    <a:pt x="1177606" y="3794631"/>
                    <a:pt x="1179691" y="3792055"/>
                    <a:pt x="1181285" y="3789358"/>
                  </a:cubicBezTo>
                  <a:cubicBezTo>
                    <a:pt x="1183001" y="3786660"/>
                    <a:pt x="1184350" y="3783716"/>
                    <a:pt x="1185331" y="3780773"/>
                  </a:cubicBezTo>
                  <a:cubicBezTo>
                    <a:pt x="1186067" y="3778321"/>
                    <a:pt x="1186435" y="3775991"/>
                    <a:pt x="1186558" y="3773906"/>
                  </a:cubicBezTo>
                  <a:cubicBezTo>
                    <a:pt x="1186558" y="3771821"/>
                    <a:pt x="1186313" y="3769982"/>
                    <a:pt x="1185699" y="3768388"/>
                  </a:cubicBezTo>
                  <a:cubicBezTo>
                    <a:pt x="1185086" y="3766794"/>
                    <a:pt x="1184105" y="3765445"/>
                    <a:pt x="1182879" y="3764464"/>
                  </a:cubicBezTo>
                  <a:cubicBezTo>
                    <a:pt x="1181653" y="3763483"/>
                    <a:pt x="1180181" y="3762870"/>
                    <a:pt x="1178464" y="3762624"/>
                  </a:cubicBezTo>
                  <a:moveTo>
                    <a:pt x="320184" y="3646127"/>
                  </a:moveTo>
                  <a:cubicBezTo>
                    <a:pt x="318835" y="3646004"/>
                    <a:pt x="317364" y="3646127"/>
                    <a:pt x="315770" y="3646617"/>
                  </a:cubicBezTo>
                  <a:cubicBezTo>
                    <a:pt x="314175" y="3647108"/>
                    <a:pt x="312459" y="3647966"/>
                    <a:pt x="310742" y="3648947"/>
                  </a:cubicBezTo>
                  <a:cubicBezTo>
                    <a:pt x="309025" y="3650051"/>
                    <a:pt x="307308" y="3651400"/>
                    <a:pt x="305591" y="3652994"/>
                  </a:cubicBezTo>
                  <a:cubicBezTo>
                    <a:pt x="303875" y="3654588"/>
                    <a:pt x="302158" y="3656428"/>
                    <a:pt x="300686" y="3658512"/>
                  </a:cubicBezTo>
                  <a:cubicBezTo>
                    <a:pt x="298847" y="3660965"/>
                    <a:pt x="297375" y="3663417"/>
                    <a:pt x="296272" y="3665747"/>
                  </a:cubicBezTo>
                  <a:cubicBezTo>
                    <a:pt x="295168" y="3668200"/>
                    <a:pt x="294310" y="3670530"/>
                    <a:pt x="293942" y="3672615"/>
                  </a:cubicBezTo>
                  <a:cubicBezTo>
                    <a:pt x="293574" y="3674699"/>
                    <a:pt x="293574" y="3676662"/>
                    <a:pt x="293942" y="3678378"/>
                  </a:cubicBezTo>
                  <a:cubicBezTo>
                    <a:pt x="294310" y="3679972"/>
                    <a:pt x="295168" y="3681322"/>
                    <a:pt x="296394" y="3682180"/>
                  </a:cubicBezTo>
                  <a:cubicBezTo>
                    <a:pt x="296517" y="3682302"/>
                    <a:pt x="296762" y="3682425"/>
                    <a:pt x="297007" y="3682548"/>
                  </a:cubicBezTo>
                  <a:cubicBezTo>
                    <a:pt x="297253" y="3682548"/>
                    <a:pt x="297375" y="3682793"/>
                    <a:pt x="297620" y="3682793"/>
                  </a:cubicBezTo>
                  <a:cubicBezTo>
                    <a:pt x="297866" y="3682793"/>
                    <a:pt x="297988" y="3682915"/>
                    <a:pt x="298234" y="3683038"/>
                  </a:cubicBezTo>
                  <a:cubicBezTo>
                    <a:pt x="298479" y="3683038"/>
                    <a:pt x="298724" y="3683038"/>
                    <a:pt x="298969" y="3683161"/>
                  </a:cubicBezTo>
                  <a:cubicBezTo>
                    <a:pt x="300318" y="3683406"/>
                    <a:pt x="301790" y="3683161"/>
                    <a:pt x="303384" y="3682670"/>
                  </a:cubicBezTo>
                  <a:cubicBezTo>
                    <a:pt x="304978" y="3682180"/>
                    <a:pt x="306695" y="3681444"/>
                    <a:pt x="308412" y="3680340"/>
                  </a:cubicBezTo>
                  <a:cubicBezTo>
                    <a:pt x="310129" y="3679237"/>
                    <a:pt x="311968" y="3677888"/>
                    <a:pt x="313685" y="3676294"/>
                  </a:cubicBezTo>
                  <a:cubicBezTo>
                    <a:pt x="315402" y="3674699"/>
                    <a:pt x="317118" y="3672860"/>
                    <a:pt x="318590" y="3670775"/>
                  </a:cubicBezTo>
                  <a:cubicBezTo>
                    <a:pt x="320429" y="3668323"/>
                    <a:pt x="321901" y="3665870"/>
                    <a:pt x="323127" y="3663417"/>
                  </a:cubicBezTo>
                  <a:cubicBezTo>
                    <a:pt x="324354" y="3660965"/>
                    <a:pt x="325089" y="3658635"/>
                    <a:pt x="325457" y="3656550"/>
                  </a:cubicBezTo>
                  <a:cubicBezTo>
                    <a:pt x="325825" y="3654466"/>
                    <a:pt x="325825" y="3652504"/>
                    <a:pt x="325457" y="3650909"/>
                  </a:cubicBezTo>
                  <a:cubicBezTo>
                    <a:pt x="325089" y="3649315"/>
                    <a:pt x="324231" y="3647966"/>
                    <a:pt x="323005" y="3647231"/>
                  </a:cubicBezTo>
                  <a:cubicBezTo>
                    <a:pt x="322759" y="3647108"/>
                    <a:pt x="322637" y="3646985"/>
                    <a:pt x="322392" y="3646863"/>
                  </a:cubicBezTo>
                  <a:cubicBezTo>
                    <a:pt x="322146" y="3646863"/>
                    <a:pt x="322024" y="3646617"/>
                    <a:pt x="321778" y="3646617"/>
                  </a:cubicBezTo>
                  <a:cubicBezTo>
                    <a:pt x="321533" y="3646617"/>
                    <a:pt x="321288" y="3646495"/>
                    <a:pt x="321043" y="3646372"/>
                  </a:cubicBezTo>
                  <a:cubicBezTo>
                    <a:pt x="320797" y="3646372"/>
                    <a:pt x="320552" y="3646372"/>
                    <a:pt x="320307" y="3646249"/>
                  </a:cubicBezTo>
                  <a:moveTo>
                    <a:pt x="1108934" y="3774029"/>
                  </a:moveTo>
                  <a:cubicBezTo>
                    <a:pt x="1108934" y="3774029"/>
                    <a:pt x="1108443" y="3774029"/>
                    <a:pt x="1108075" y="3774029"/>
                  </a:cubicBezTo>
                  <a:cubicBezTo>
                    <a:pt x="1107830" y="3774029"/>
                    <a:pt x="1107585" y="3774029"/>
                    <a:pt x="1107217" y="3774029"/>
                  </a:cubicBezTo>
                  <a:cubicBezTo>
                    <a:pt x="1106972" y="3774029"/>
                    <a:pt x="1106604" y="3774029"/>
                    <a:pt x="1106358" y="3774029"/>
                  </a:cubicBezTo>
                  <a:cubicBezTo>
                    <a:pt x="1106113" y="3774029"/>
                    <a:pt x="1105745" y="3774029"/>
                    <a:pt x="1105500" y="3774029"/>
                  </a:cubicBezTo>
                  <a:cubicBezTo>
                    <a:pt x="1103170" y="3774397"/>
                    <a:pt x="1100718" y="3775255"/>
                    <a:pt x="1098265" y="3776604"/>
                  </a:cubicBezTo>
                  <a:cubicBezTo>
                    <a:pt x="1095812" y="3777953"/>
                    <a:pt x="1093482" y="3779793"/>
                    <a:pt x="1091275" y="3781877"/>
                  </a:cubicBezTo>
                  <a:cubicBezTo>
                    <a:pt x="1089068" y="3783962"/>
                    <a:pt x="1086983" y="3786414"/>
                    <a:pt x="1085266" y="3789112"/>
                  </a:cubicBezTo>
                  <a:cubicBezTo>
                    <a:pt x="1083549" y="3791810"/>
                    <a:pt x="1082078" y="3794631"/>
                    <a:pt x="1081097" y="3797451"/>
                  </a:cubicBezTo>
                  <a:cubicBezTo>
                    <a:pt x="1080238" y="3800026"/>
                    <a:pt x="1079748" y="3802356"/>
                    <a:pt x="1079625" y="3804564"/>
                  </a:cubicBezTo>
                  <a:cubicBezTo>
                    <a:pt x="1079503" y="3806771"/>
                    <a:pt x="1079625" y="3808733"/>
                    <a:pt x="1080238" y="3810327"/>
                  </a:cubicBezTo>
                  <a:cubicBezTo>
                    <a:pt x="1080852" y="3812044"/>
                    <a:pt x="1081710" y="3813393"/>
                    <a:pt x="1082814" y="3814374"/>
                  </a:cubicBezTo>
                  <a:cubicBezTo>
                    <a:pt x="1084040" y="3815355"/>
                    <a:pt x="1085512" y="3816091"/>
                    <a:pt x="1087228" y="3816336"/>
                  </a:cubicBezTo>
                  <a:cubicBezTo>
                    <a:pt x="1087474" y="3816336"/>
                    <a:pt x="1087719" y="3816336"/>
                    <a:pt x="1088087" y="3816336"/>
                  </a:cubicBezTo>
                  <a:cubicBezTo>
                    <a:pt x="1088332" y="3816336"/>
                    <a:pt x="1088700" y="3816336"/>
                    <a:pt x="1088945" y="3816336"/>
                  </a:cubicBezTo>
                  <a:cubicBezTo>
                    <a:pt x="1089190" y="3816336"/>
                    <a:pt x="1089558" y="3816336"/>
                    <a:pt x="1089804" y="3816336"/>
                  </a:cubicBezTo>
                  <a:cubicBezTo>
                    <a:pt x="1090049" y="3816336"/>
                    <a:pt x="1090417" y="3816336"/>
                    <a:pt x="1090785" y="3816336"/>
                  </a:cubicBezTo>
                  <a:cubicBezTo>
                    <a:pt x="1093115" y="3815968"/>
                    <a:pt x="1095567" y="3815110"/>
                    <a:pt x="1098020" y="3813761"/>
                  </a:cubicBezTo>
                  <a:cubicBezTo>
                    <a:pt x="1100472" y="3812412"/>
                    <a:pt x="1102802" y="3810572"/>
                    <a:pt x="1105132" y="3808488"/>
                  </a:cubicBezTo>
                  <a:cubicBezTo>
                    <a:pt x="1107339" y="3806403"/>
                    <a:pt x="1109424" y="3803828"/>
                    <a:pt x="1111141" y="3801253"/>
                  </a:cubicBezTo>
                  <a:cubicBezTo>
                    <a:pt x="1112858" y="3798555"/>
                    <a:pt x="1114329" y="3795734"/>
                    <a:pt x="1115433" y="3792791"/>
                  </a:cubicBezTo>
                  <a:cubicBezTo>
                    <a:pt x="1116291" y="3790216"/>
                    <a:pt x="1116782" y="3787886"/>
                    <a:pt x="1116905" y="3785679"/>
                  </a:cubicBezTo>
                  <a:cubicBezTo>
                    <a:pt x="1117027" y="3783471"/>
                    <a:pt x="1116782" y="3781632"/>
                    <a:pt x="1116169" y="3779915"/>
                  </a:cubicBezTo>
                  <a:cubicBezTo>
                    <a:pt x="1115556" y="3778321"/>
                    <a:pt x="1114697" y="3776849"/>
                    <a:pt x="1113471" y="3775868"/>
                  </a:cubicBezTo>
                  <a:cubicBezTo>
                    <a:pt x="1112245" y="3774887"/>
                    <a:pt x="1110773" y="3774151"/>
                    <a:pt x="1109056" y="3773906"/>
                  </a:cubicBezTo>
                  <a:moveTo>
                    <a:pt x="356973" y="3669549"/>
                  </a:moveTo>
                  <a:cubicBezTo>
                    <a:pt x="355624" y="3669304"/>
                    <a:pt x="354030" y="3669549"/>
                    <a:pt x="352313" y="3670040"/>
                  </a:cubicBezTo>
                  <a:cubicBezTo>
                    <a:pt x="350596" y="3670530"/>
                    <a:pt x="348879" y="3671389"/>
                    <a:pt x="347040" y="3672492"/>
                  </a:cubicBezTo>
                  <a:cubicBezTo>
                    <a:pt x="345201" y="3673596"/>
                    <a:pt x="343484" y="3675067"/>
                    <a:pt x="341644" y="3676784"/>
                  </a:cubicBezTo>
                  <a:cubicBezTo>
                    <a:pt x="339927" y="3678501"/>
                    <a:pt x="338211" y="3680463"/>
                    <a:pt x="336616" y="3682548"/>
                  </a:cubicBezTo>
                  <a:cubicBezTo>
                    <a:pt x="334777" y="3685000"/>
                    <a:pt x="333306" y="3687575"/>
                    <a:pt x="332202" y="3689905"/>
                  </a:cubicBezTo>
                  <a:cubicBezTo>
                    <a:pt x="331098" y="3692358"/>
                    <a:pt x="330362" y="3694688"/>
                    <a:pt x="329995" y="3696773"/>
                  </a:cubicBezTo>
                  <a:cubicBezTo>
                    <a:pt x="329627" y="3698857"/>
                    <a:pt x="329749" y="3700820"/>
                    <a:pt x="330117" y="3702414"/>
                  </a:cubicBezTo>
                  <a:cubicBezTo>
                    <a:pt x="330608" y="3704008"/>
                    <a:pt x="331466" y="3705234"/>
                    <a:pt x="332815" y="3706092"/>
                  </a:cubicBezTo>
                  <a:cubicBezTo>
                    <a:pt x="332938" y="3706092"/>
                    <a:pt x="333183" y="3706338"/>
                    <a:pt x="333306" y="3706338"/>
                  </a:cubicBezTo>
                  <a:cubicBezTo>
                    <a:pt x="333551" y="3706338"/>
                    <a:pt x="333673" y="3706460"/>
                    <a:pt x="333919" y="3706583"/>
                  </a:cubicBezTo>
                  <a:cubicBezTo>
                    <a:pt x="334164" y="3706705"/>
                    <a:pt x="334287" y="3706705"/>
                    <a:pt x="334532" y="3706705"/>
                  </a:cubicBezTo>
                  <a:cubicBezTo>
                    <a:pt x="334777" y="3706705"/>
                    <a:pt x="334900" y="3706705"/>
                    <a:pt x="335145" y="3706705"/>
                  </a:cubicBezTo>
                  <a:cubicBezTo>
                    <a:pt x="336494" y="3706951"/>
                    <a:pt x="338088" y="3706705"/>
                    <a:pt x="339805" y="3706215"/>
                  </a:cubicBezTo>
                  <a:cubicBezTo>
                    <a:pt x="341522" y="3705725"/>
                    <a:pt x="343238" y="3704866"/>
                    <a:pt x="345078" y="3703640"/>
                  </a:cubicBezTo>
                  <a:cubicBezTo>
                    <a:pt x="346917" y="3702536"/>
                    <a:pt x="348757" y="3701065"/>
                    <a:pt x="350474" y="3699348"/>
                  </a:cubicBezTo>
                  <a:cubicBezTo>
                    <a:pt x="352190" y="3697631"/>
                    <a:pt x="353907" y="3695669"/>
                    <a:pt x="355501" y="3693584"/>
                  </a:cubicBezTo>
                  <a:cubicBezTo>
                    <a:pt x="357341" y="3691132"/>
                    <a:pt x="358812" y="3688557"/>
                    <a:pt x="359916" y="3686104"/>
                  </a:cubicBezTo>
                  <a:cubicBezTo>
                    <a:pt x="361020" y="3683652"/>
                    <a:pt x="361755" y="3681322"/>
                    <a:pt x="362001" y="3679237"/>
                  </a:cubicBezTo>
                  <a:cubicBezTo>
                    <a:pt x="362369" y="3677152"/>
                    <a:pt x="362246" y="3675190"/>
                    <a:pt x="361755" y="3673596"/>
                  </a:cubicBezTo>
                  <a:cubicBezTo>
                    <a:pt x="361265" y="3672002"/>
                    <a:pt x="360406" y="3670775"/>
                    <a:pt x="359058" y="3669917"/>
                  </a:cubicBezTo>
                  <a:cubicBezTo>
                    <a:pt x="358935" y="3669917"/>
                    <a:pt x="358690" y="3669672"/>
                    <a:pt x="358567" y="3669672"/>
                  </a:cubicBezTo>
                  <a:cubicBezTo>
                    <a:pt x="358444" y="3669672"/>
                    <a:pt x="358199" y="3669549"/>
                    <a:pt x="357954" y="3669427"/>
                  </a:cubicBezTo>
                  <a:cubicBezTo>
                    <a:pt x="357709" y="3669427"/>
                    <a:pt x="357586" y="3669427"/>
                    <a:pt x="357341" y="3669304"/>
                  </a:cubicBezTo>
                  <a:cubicBezTo>
                    <a:pt x="357096" y="3669304"/>
                    <a:pt x="356973" y="3669304"/>
                    <a:pt x="356728" y="3669304"/>
                  </a:cubicBezTo>
                  <a:moveTo>
                    <a:pt x="1041242" y="3782490"/>
                  </a:moveTo>
                  <a:cubicBezTo>
                    <a:pt x="1041242" y="3782490"/>
                    <a:pt x="1040752" y="3782490"/>
                    <a:pt x="1040507" y="3782490"/>
                  </a:cubicBezTo>
                  <a:cubicBezTo>
                    <a:pt x="1040261" y="3782490"/>
                    <a:pt x="1040016" y="3782490"/>
                    <a:pt x="1039771" y="3782490"/>
                  </a:cubicBezTo>
                  <a:cubicBezTo>
                    <a:pt x="1039526" y="3782490"/>
                    <a:pt x="1039280" y="3782490"/>
                    <a:pt x="1039035" y="3782490"/>
                  </a:cubicBezTo>
                  <a:cubicBezTo>
                    <a:pt x="1038790" y="3782490"/>
                    <a:pt x="1038545" y="3782490"/>
                    <a:pt x="1038299" y="3782490"/>
                  </a:cubicBezTo>
                  <a:cubicBezTo>
                    <a:pt x="1035969" y="3782736"/>
                    <a:pt x="1033639" y="3783594"/>
                    <a:pt x="1031187" y="3784820"/>
                  </a:cubicBezTo>
                  <a:cubicBezTo>
                    <a:pt x="1028857" y="3786046"/>
                    <a:pt x="1026404" y="3787763"/>
                    <a:pt x="1024197" y="3789848"/>
                  </a:cubicBezTo>
                  <a:cubicBezTo>
                    <a:pt x="1021990" y="3791933"/>
                    <a:pt x="1019905" y="3794263"/>
                    <a:pt x="1018066" y="3796838"/>
                  </a:cubicBezTo>
                  <a:cubicBezTo>
                    <a:pt x="1016226" y="3799413"/>
                    <a:pt x="1014755" y="3802234"/>
                    <a:pt x="1013651" y="3805177"/>
                  </a:cubicBezTo>
                  <a:cubicBezTo>
                    <a:pt x="1012670" y="3807752"/>
                    <a:pt x="1012057" y="3810204"/>
                    <a:pt x="1011934" y="3812412"/>
                  </a:cubicBezTo>
                  <a:cubicBezTo>
                    <a:pt x="1011689" y="3814619"/>
                    <a:pt x="1011934" y="3816581"/>
                    <a:pt x="1012425" y="3818298"/>
                  </a:cubicBezTo>
                  <a:cubicBezTo>
                    <a:pt x="1012915" y="3820015"/>
                    <a:pt x="1013774" y="3821364"/>
                    <a:pt x="1015000" y="3822467"/>
                  </a:cubicBezTo>
                  <a:cubicBezTo>
                    <a:pt x="1016226" y="3823571"/>
                    <a:pt x="1017698" y="3824184"/>
                    <a:pt x="1019414" y="3824429"/>
                  </a:cubicBezTo>
                  <a:cubicBezTo>
                    <a:pt x="1019660" y="3824429"/>
                    <a:pt x="1019905" y="3824429"/>
                    <a:pt x="1020150" y="3824429"/>
                  </a:cubicBezTo>
                  <a:cubicBezTo>
                    <a:pt x="1020396" y="3824429"/>
                    <a:pt x="1020641" y="3824429"/>
                    <a:pt x="1020886" y="3824429"/>
                  </a:cubicBezTo>
                  <a:cubicBezTo>
                    <a:pt x="1021131" y="3824429"/>
                    <a:pt x="1021377" y="3824429"/>
                    <a:pt x="1021622" y="3824429"/>
                  </a:cubicBezTo>
                  <a:cubicBezTo>
                    <a:pt x="1021867" y="3824429"/>
                    <a:pt x="1022112" y="3824429"/>
                    <a:pt x="1022358" y="3824429"/>
                  </a:cubicBezTo>
                  <a:cubicBezTo>
                    <a:pt x="1024688" y="3824184"/>
                    <a:pt x="1027140" y="3823448"/>
                    <a:pt x="1029470" y="3822099"/>
                  </a:cubicBezTo>
                  <a:cubicBezTo>
                    <a:pt x="1031923" y="3820873"/>
                    <a:pt x="1034253" y="3819156"/>
                    <a:pt x="1036460" y="3817072"/>
                  </a:cubicBezTo>
                  <a:cubicBezTo>
                    <a:pt x="1038667" y="3814987"/>
                    <a:pt x="1040752" y="3812657"/>
                    <a:pt x="1042591" y="3809959"/>
                  </a:cubicBezTo>
                  <a:cubicBezTo>
                    <a:pt x="1044431" y="3807384"/>
                    <a:pt x="1045902" y="3804564"/>
                    <a:pt x="1047006" y="3801621"/>
                  </a:cubicBezTo>
                  <a:cubicBezTo>
                    <a:pt x="1047987" y="3799045"/>
                    <a:pt x="1048478" y="3796593"/>
                    <a:pt x="1048723" y="3794385"/>
                  </a:cubicBezTo>
                  <a:cubicBezTo>
                    <a:pt x="1048968" y="3792178"/>
                    <a:pt x="1048723" y="3790216"/>
                    <a:pt x="1048232" y="3788499"/>
                  </a:cubicBezTo>
                  <a:cubicBezTo>
                    <a:pt x="1047742" y="3786782"/>
                    <a:pt x="1046883" y="3785433"/>
                    <a:pt x="1045657" y="3784330"/>
                  </a:cubicBezTo>
                  <a:cubicBezTo>
                    <a:pt x="1044431" y="3783349"/>
                    <a:pt x="1042959" y="3782613"/>
                    <a:pt x="1041242" y="3782368"/>
                  </a:cubicBezTo>
                  <a:moveTo>
                    <a:pt x="396091" y="3691009"/>
                  </a:moveTo>
                  <a:cubicBezTo>
                    <a:pt x="394620" y="3690764"/>
                    <a:pt x="393026" y="3691009"/>
                    <a:pt x="391309" y="3691500"/>
                  </a:cubicBezTo>
                  <a:cubicBezTo>
                    <a:pt x="389592" y="3691990"/>
                    <a:pt x="387753" y="3692971"/>
                    <a:pt x="385913" y="3694197"/>
                  </a:cubicBezTo>
                  <a:cubicBezTo>
                    <a:pt x="384074" y="3695424"/>
                    <a:pt x="382234" y="3696895"/>
                    <a:pt x="380395" y="3698612"/>
                  </a:cubicBezTo>
                  <a:cubicBezTo>
                    <a:pt x="378556" y="3700329"/>
                    <a:pt x="376839" y="3702414"/>
                    <a:pt x="375245" y="3704621"/>
                  </a:cubicBezTo>
                  <a:cubicBezTo>
                    <a:pt x="373405" y="3707196"/>
                    <a:pt x="372056" y="3709649"/>
                    <a:pt x="370953" y="3712101"/>
                  </a:cubicBezTo>
                  <a:cubicBezTo>
                    <a:pt x="369972" y="3714554"/>
                    <a:pt x="369236" y="3716884"/>
                    <a:pt x="368990" y="3718968"/>
                  </a:cubicBezTo>
                  <a:cubicBezTo>
                    <a:pt x="368745" y="3721053"/>
                    <a:pt x="368868" y="3723015"/>
                    <a:pt x="369358" y="3724487"/>
                  </a:cubicBezTo>
                  <a:cubicBezTo>
                    <a:pt x="369849" y="3725958"/>
                    <a:pt x="370830" y="3727185"/>
                    <a:pt x="372179" y="3727920"/>
                  </a:cubicBezTo>
                  <a:cubicBezTo>
                    <a:pt x="372302" y="3727920"/>
                    <a:pt x="372547" y="3728043"/>
                    <a:pt x="372669" y="3728166"/>
                  </a:cubicBezTo>
                  <a:cubicBezTo>
                    <a:pt x="372792" y="3728166"/>
                    <a:pt x="373037" y="3728288"/>
                    <a:pt x="373160" y="3728411"/>
                  </a:cubicBezTo>
                  <a:cubicBezTo>
                    <a:pt x="373283" y="3728411"/>
                    <a:pt x="373528" y="3728411"/>
                    <a:pt x="373650" y="3728533"/>
                  </a:cubicBezTo>
                  <a:cubicBezTo>
                    <a:pt x="373773" y="3728533"/>
                    <a:pt x="374018" y="3728533"/>
                    <a:pt x="374141" y="3728533"/>
                  </a:cubicBezTo>
                  <a:cubicBezTo>
                    <a:pt x="375612" y="3728779"/>
                    <a:pt x="377207" y="3728533"/>
                    <a:pt x="378923" y="3728043"/>
                  </a:cubicBezTo>
                  <a:cubicBezTo>
                    <a:pt x="380640" y="3727553"/>
                    <a:pt x="382480" y="3726572"/>
                    <a:pt x="384319" y="3725468"/>
                  </a:cubicBezTo>
                  <a:cubicBezTo>
                    <a:pt x="386159" y="3724242"/>
                    <a:pt x="387998" y="3722770"/>
                    <a:pt x="389837" y="3720930"/>
                  </a:cubicBezTo>
                  <a:cubicBezTo>
                    <a:pt x="391677" y="3719214"/>
                    <a:pt x="393394" y="3717129"/>
                    <a:pt x="394988" y="3714922"/>
                  </a:cubicBezTo>
                  <a:cubicBezTo>
                    <a:pt x="396827" y="3712347"/>
                    <a:pt x="398176" y="3709771"/>
                    <a:pt x="399280" y="3707319"/>
                  </a:cubicBezTo>
                  <a:cubicBezTo>
                    <a:pt x="400384" y="3704866"/>
                    <a:pt x="400997" y="3702536"/>
                    <a:pt x="401242" y="3700452"/>
                  </a:cubicBezTo>
                  <a:cubicBezTo>
                    <a:pt x="401487" y="3698367"/>
                    <a:pt x="401242" y="3696405"/>
                    <a:pt x="400751" y="3694933"/>
                  </a:cubicBezTo>
                  <a:cubicBezTo>
                    <a:pt x="400138" y="3693339"/>
                    <a:pt x="399157" y="3692235"/>
                    <a:pt x="397808" y="3691500"/>
                  </a:cubicBezTo>
                  <a:cubicBezTo>
                    <a:pt x="397686" y="3691500"/>
                    <a:pt x="397440" y="3691377"/>
                    <a:pt x="397318" y="3691254"/>
                  </a:cubicBezTo>
                  <a:cubicBezTo>
                    <a:pt x="397195" y="3691254"/>
                    <a:pt x="396950" y="3691132"/>
                    <a:pt x="396827" y="3691132"/>
                  </a:cubicBezTo>
                  <a:cubicBezTo>
                    <a:pt x="396705" y="3691132"/>
                    <a:pt x="396459" y="3691132"/>
                    <a:pt x="396337" y="3691009"/>
                  </a:cubicBezTo>
                  <a:cubicBezTo>
                    <a:pt x="396214" y="3690887"/>
                    <a:pt x="395969" y="3691009"/>
                    <a:pt x="395846" y="3691009"/>
                  </a:cubicBezTo>
                  <a:moveTo>
                    <a:pt x="975636" y="3788131"/>
                  </a:moveTo>
                  <a:cubicBezTo>
                    <a:pt x="975636" y="3788131"/>
                    <a:pt x="975268" y="3788131"/>
                    <a:pt x="975023" y="3788131"/>
                  </a:cubicBezTo>
                  <a:cubicBezTo>
                    <a:pt x="974778" y="3788131"/>
                    <a:pt x="974655" y="3788131"/>
                    <a:pt x="974410" y="3788131"/>
                  </a:cubicBezTo>
                  <a:cubicBezTo>
                    <a:pt x="974164" y="3788131"/>
                    <a:pt x="974042" y="3788131"/>
                    <a:pt x="973796" y="3788131"/>
                  </a:cubicBezTo>
                  <a:cubicBezTo>
                    <a:pt x="973551" y="3788131"/>
                    <a:pt x="973429" y="3788131"/>
                    <a:pt x="973183" y="3788131"/>
                  </a:cubicBezTo>
                  <a:cubicBezTo>
                    <a:pt x="970976" y="3788254"/>
                    <a:pt x="968646" y="3788990"/>
                    <a:pt x="966194" y="3790216"/>
                  </a:cubicBezTo>
                  <a:cubicBezTo>
                    <a:pt x="963864" y="3791442"/>
                    <a:pt x="961534" y="3793036"/>
                    <a:pt x="959204" y="3794998"/>
                  </a:cubicBezTo>
                  <a:cubicBezTo>
                    <a:pt x="956996" y="3796961"/>
                    <a:pt x="954912" y="3799291"/>
                    <a:pt x="953072" y="3801866"/>
                  </a:cubicBezTo>
                  <a:cubicBezTo>
                    <a:pt x="951233" y="3804441"/>
                    <a:pt x="949639" y="3807139"/>
                    <a:pt x="948535" y="3810082"/>
                  </a:cubicBezTo>
                  <a:cubicBezTo>
                    <a:pt x="947431" y="3812657"/>
                    <a:pt x="946818" y="3815232"/>
                    <a:pt x="946573" y="3817439"/>
                  </a:cubicBezTo>
                  <a:cubicBezTo>
                    <a:pt x="946328" y="3819769"/>
                    <a:pt x="946450" y="3821731"/>
                    <a:pt x="946818" y="3823571"/>
                  </a:cubicBezTo>
                  <a:cubicBezTo>
                    <a:pt x="947309" y="3825288"/>
                    <a:pt x="948044" y="3826882"/>
                    <a:pt x="949271" y="3827986"/>
                  </a:cubicBezTo>
                  <a:cubicBezTo>
                    <a:pt x="950497" y="3829089"/>
                    <a:pt x="951846" y="3829825"/>
                    <a:pt x="953685" y="3830070"/>
                  </a:cubicBezTo>
                  <a:cubicBezTo>
                    <a:pt x="953931" y="3830070"/>
                    <a:pt x="954053" y="3830070"/>
                    <a:pt x="954299" y="3830070"/>
                  </a:cubicBezTo>
                  <a:cubicBezTo>
                    <a:pt x="954544" y="3830070"/>
                    <a:pt x="954666" y="3830070"/>
                    <a:pt x="954912" y="3830070"/>
                  </a:cubicBezTo>
                  <a:cubicBezTo>
                    <a:pt x="955157" y="3830070"/>
                    <a:pt x="955280" y="3830070"/>
                    <a:pt x="955525" y="3830070"/>
                  </a:cubicBezTo>
                  <a:cubicBezTo>
                    <a:pt x="955770" y="3830070"/>
                    <a:pt x="955893" y="3830070"/>
                    <a:pt x="956138" y="3830070"/>
                  </a:cubicBezTo>
                  <a:cubicBezTo>
                    <a:pt x="958345" y="3829948"/>
                    <a:pt x="960798" y="3829212"/>
                    <a:pt x="963128" y="3827986"/>
                  </a:cubicBezTo>
                  <a:cubicBezTo>
                    <a:pt x="965458" y="3826759"/>
                    <a:pt x="967910" y="3825165"/>
                    <a:pt x="970118" y="3823081"/>
                  </a:cubicBezTo>
                  <a:cubicBezTo>
                    <a:pt x="972325" y="3821119"/>
                    <a:pt x="974532" y="3818666"/>
                    <a:pt x="976372" y="3816091"/>
                  </a:cubicBezTo>
                  <a:cubicBezTo>
                    <a:pt x="978211" y="3813516"/>
                    <a:pt x="979805" y="3810695"/>
                    <a:pt x="981032" y="3807874"/>
                  </a:cubicBezTo>
                  <a:cubicBezTo>
                    <a:pt x="982135" y="3805299"/>
                    <a:pt x="982748" y="3802724"/>
                    <a:pt x="982994" y="3800517"/>
                  </a:cubicBezTo>
                  <a:cubicBezTo>
                    <a:pt x="983239" y="3798309"/>
                    <a:pt x="983116" y="3796225"/>
                    <a:pt x="982626" y="3794508"/>
                  </a:cubicBezTo>
                  <a:cubicBezTo>
                    <a:pt x="982135" y="3792791"/>
                    <a:pt x="981277" y="3791320"/>
                    <a:pt x="980173" y="3790216"/>
                  </a:cubicBezTo>
                  <a:cubicBezTo>
                    <a:pt x="979070" y="3789112"/>
                    <a:pt x="977475" y="3788376"/>
                    <a:pt x="975759" y="3788131"/>
                  </a:cubicBezTo>
                  <a:moveTo>
                    <a:pt x="437540" y="3710630"/>
                  </a:moveTo>
                  <a:cubicBezTo>
                    <a:pt x="436069" y="3710385"/>
                    <a:pt x="434352" y="3710630"/>
                    <a:pt x="432512" y="3711243"/>
                  </a:cubicBezTo>
                  <a:cubicBezTo>
                    <a:pt x="430673" y="3711856"/>
                    <a:pt x="428833" y="3712715"/>
                    <a:pt x="426871" y="3714063"/>
                  </a:cubicBezTo>
                  <a:cubicBezTo>
                    <a:pt x="424909" y="3715290"/>
                    <a:pt x="423070" y="3716884"/>
                    <a:pt x="421230" y="3718723"/>
                  </a:cubicBezTo>
                  <a:cubicBezTo>
                    <a:pt x="419391" y="3720563"/>
                    <a:pt x="417674" y="3722647"/>
                    <a:pt x="416080" y="3724977"/>
                  </a:cubicBezTo>
                  <a:cubicBezTo>
                    <a:pt x="414363" y="3727553"/>
                    <a:pt x="412892" y="3730128"/>
                    <a:pt x="411911" y="3732580"/>
                  </a:cubicBezTo>
                  <a:cubicBezTo>
                    <a:pt x="410930" y="3735033"/>
                    <a:pt x="410316" y="3737363"/>
                    <a:pt x="410071" y="3739448"/>
                  </a:cubicBezTo>
                  <a:cubicBezTo>
                    <a:pt x="409826" y="3741532"/>
                    <a:pt x="410071" y="3743372"/>
                    <a:pt x="410684" y="3744966"/>
                  </a:cubicBezTo>
                  <a:cubicBezTo>
                    <a:pt x="411298" y="3746438"/>
                    <a:pt x="412401" y="3747664"/>
                    <a:pt x="413873" y="3748277"/>
                  </a:cubicBezTo>
                  <a:cubicBezTo>
                    <a:pt x="413995" y="3748277"/>
                    <a:pt x="414118" y="3748400"/>
                    <a:pt x="414363" y="3748400"/>
                  </a:cubicBezTo>
                  <a:cubicBezTo>
                    <a:pt x="414486" y="3748400"/>
                    <a:pt x="414608" y="3748400"/>
                    <a:pt x="414854" y="3748522"/>
                  </a:cubicBezTo>
                  <a:cubicBezTo>
                    <a:pt x="414976" y="3748522"/>
                    <a:pt x="415222" y="3748522"/>
                    <a:pt x="415344" y="3748522"/>
                  </a:cubicBezTo>
                  <a:cubicBezTo>
                    <a:pt x="415467" y="3748522"/>
                    <a:pt x="415712" y="3748522"/>
                    <a:pt x="415835" y="3748522"/>
                  </a:cubicBezTo>
                  <a:cubicBezTo>
                    <a:pt x="417306" y="3748767"/>
                    <a:pt x="419023" y="3748522"/>
                    <a:pt x="420863" y="3748032"/>
                  </a:cubicBezTo>
                  <a:cubicBezTo>
                    <a:pt x="422702" y="3747418"/>
                    <a:pt x="424541" y="3746560"/>
                    <a:pt x="426503" y="3745211"/>
                  </a:cubicBezTo>
                  <a:cubicBezTo>
                    <a:pt x="428466" y="3743862"/>
                    <a:pt x="430305" y="3742391"/>
                    <a:pt x="432144" y="3740551"/>
                  </a:cubicBezTo>
                  <a:cubicBezTo>
                    <a:pt x="433984" y="3738712"/>
                    <a:pt x="435701" y="3736627"/>
                    <a:pt x="437295" y="3734297"/>
                  </a:cubicBezTo>
                  <a:cubicBezTo>
                    <a:pt x="439012" y="3731722"/>
                    <a:pt x="440361" y="3729147"/>
                    <a:pt x="441342" y="3726694"/>
                  </a:cubicBezTo>
                  <a:cubicBezTo>
                    <a:pt x="442323" y="3724242"/>
                    <a:pt x="442936" y="3721912"/>
                    <a:pt x="443058" y="3719704"/>
                  </a:cubicBezTo>
                  <a:cubicBezTo>
                    <a:pt x="443304" y="3717620"/>
                    <a:pt x="443058" y="3715658"/>
                    <a:pt x="442445" y="3714186"/>
                  </a:cubicBezTo>
                  <a:cubicBezTo>
                    <a:pt x="441832" y="3712715"/>
                    <a:pt x="440729" y="3711488"/>
                    <a:pt x="439380" y="3710875"/>
                  </a:cubicBezTo>
                  <a:cubicBezTo>
                    <a:pt x="439257" y="3710875"/>
                    <a:pt x="439134" y="3710875"/>
                    <a:pt x="439012" y="3710752"/>
                  </a:cubicBezTo>
                  <a:cubicBezTo>
                    <a:pt x="438889" y="3710752"/>
                    <a:pt x="438766" y="3710752"/>
                    <a:pt x="438644" y="3710630"/>
                  </a:cubicBezTo>
                  <a:cubicBezTo>
                    <a:pt x="438521" y="3710630"/>
                    <a:pt x="438399" y="3710630"/>
                    <a:pt x="438153" y="3710630"/>
                  </a:cubicBezTo>
                  <a:cubicBezTo>
                    <a:pt x="438031" y="3710630"/>
                    <a:pt x="437908" y="3710630"/>
                    <a:pt x="437663" y="3710630"/>
                  </a:cubicBezTo>
                  <a:moveTo>
                    <a:pt x="911992" y="3791074"/>
                  </a:moveTo>
                  <a:cubicBezTo>
                    <a:pt x="911992" y="3791074"/>
                    <a:pt x="911746" y="3791074"/>
                    <a:pt x="911501" y="3791074"/>
                  </a:cubicBezTo>
                  <a:cubicBezTo>
                    <a:pt x="911378" y="3791074"/>
                    <a:pt x="911256" y="3791074"/>
                    <a:pt x="911011" y="3791074"/>
                  </a:cubicBezTo>
                  <a:cubicBezTo>
                    <a:pt x="910888" y="3791074"/>
                    <a:pt x="910643" y="3791074"/>
                    <a:pt x="910520" y="3791074"/>
                  </a:cubicBezTo>
                  <a:cubicBezTo>
                    <a:pt x="910397" y="3791074"/>
                    <a:pt x="910152" y="3791074"/>
                    <a:pt x="910029" y="3791074"/>
                  </a:cubicBezTo>
                  <a:cubicBezTo>
                    <a:pt x="907822" y="3791074"/>
                    <a:pt x="905492" y="3791810"/>
                    <a:pt x="903162" y="3792914"/>
                  </a:cubicBezTo>
                  <a:cubicBezTo>
                    <a:pt x="900832" y="3794018"/>
                    <a:pt x="898502" y="3795611"/>
                    <a:pt x="896295" y="3797451"/>
                  </a:cubicBezTo>
                  <a:cubicBezTo>
                    <a:pt x="894088" y="3799413"/>
                    <a:pt x="892003" y="3801621"/>
                    <a:pt x="890041" y="3804073"/>
                  </a:cubicBezTo>
                  <a:cubicBezTo>
                    <a:pt x="888202" y="3806526"/>
                    <a:pt x="886485" y="3809346"/>
                    <a:pt x="885258" y="3812166"/>
                  </a:cubicBezTo>
                  <a:cubicBezTo>
                    <a:pt x="884032" y="3814864"/>
                    <a:pt x="883296" y="3817439"/>
                    <a:pt x="882928" y="3819769"/>
                  </a:cubicBezTo>
                  <a:cubicBezTo>
                    <a:pt x="882561" y="3822099"/>
                    <a:pt x="882683" y="3824184"/>
                    <a:pt x="882928" y="3826024"/>
                  </a:cubicBezTo>
                  <a:cubicBezTo>
                    <a:pt x="883174" y="3827863"/>
                    <a:pt x="884155" y="3829334"/>
                    <a:pt x="885258" y="3830438"/>
                  </a:cubicBezTo>
                  <a:cubicBezTo>
                    <a:pt x="886362" y="3831542"/>
                    <a:pt x="887834" y="3832278"/>
                    <a:pt x="889673" y="3832646"/>
                  </a:cubicBezTo>
                  <a:cubicBezTo>
                    <a:pt x="889796" y="3832646"/>
                    <a:pt x="889918" y="3832646"/>
                    <a:pt x="890164" y="3832646"/>
                  </a:cubicBezTo>
                  <a:cubicBezTo>
                    <a:pt x="890409" y="3832646"/>
                    <a:pt x="890409" y="3832646"/>
                    <a:pt x="890654" y="3832646"/>
                  </a:cubicBezTo>
                  <a:cubicBezTo>
                    <a:pt x="890777" y="3832646"/>
                    <a:pt x="891022" y="3832646"/>
                    <a:pt x="891145" y="3832646"/>
                  </a:cubicBezTo>
                  <a:cubicBezTo>
                    <a:pt x="891267" y="3832646"/>
                    <a:pt x="891512" y="3832646"/>
                    <a:pt x="891635" y="3832646"/>
                  </a:cubicBezTo>
                  <a:cubicBezTo>
                    <a:pt x="893842" y="3832646"/>
                    <a:pt x="896172" y="3832032"/>
                    <a:pt x="898502" y="3830929"/>
                  </a:cubicBezTo>
                  <a:cubicBezTo>
                    <a:pt x="900832" y="3829825"/>
                    <a:pt x="903162" y="3828231"/>
                    <a:pt x="905492" y="3826391"/>
                  </a:cubicBezTo>
                  <a:cubicBezTo>
                    <a:pt x="907699" y="3824429"/>
                    <a:pt x="909907" y="3822222"/>
                    <a:pt x="911746" y="3819647"/>
                  </a:cubicBezTo>
                  <a:cubicBezTo>
                    <a:pt x="913586" y="3817194"/>
                    <a:pt x="915303" y="3814374"/>
                    <a:pt x="916529" y="3811553"/>
                  </a:cubicBezTo>
                  <a:cubicBezTo>
                    <a:pt x="917755" y="3808856"/>
                    <a:pt x="918491" y="3806281"/>
                    <a:pt x="918736" y="3803951"/>
                  </a:cubicBezTo>
                  <a:cubicBezTo>
                    <a:pt x="919104" y="3801621"/>
                    <a:pt x="918981" y="3799536"/>
                    <a:pt x="918613" y="3797696"/>
                  </a:cubicBezTo>
                  <a:cubicBezTo>
                    <a:pt x="918123" y="3795857"/>
                    <a:pt x="917387" y="3794385"/>
                    <a:pt x="916284" y="3793281"/>
                  </a:cubicBezTo>
                  <a:cubicBezTo>
                    <a:pt x="915180" y="3792178"/>
                    <a:pt x="913708" y="3791442"/>
                    <a:pt x="911869" y="3791197"/>
                  </a:cubicBezTo>
                  <a:moveTo>
                    <a:pt x="481073" y="3728411"/>
                  </a:moveTo>
                  <a:cubicBezTo>
                    <a:pt x="479479" y="3728166"/>
                    <a:pt x="477762" y="3728411"/>
                    <a:pt x="475923" y="3729024"/>
                  </a:cubicBezTo>
                  <a:cubicBezTo>
                    <a:pt x="474083" y="3729637"/>
                    <a:pt x="472121" y="3730618"/>
                    <a:pt x="470159" y="3731967"/>
                  </a:cubicBezTo>
                  <a:cubicBezTo>
                    <a:pt x="468197" y="3733316"/>
                    <a:pt x="466235" y="3735033"/>
                    <a:pt x="464396" y="3736872"/>
                  </a:cubicBezTo>
                  <a:cubicBezTo>
                    <a:pt x="462556" y="3738835"/>
                    <a:pt x="460717" y="3741042"/>
                    <a:pt x="459123" y="3743494"/>
                  </a:cubicBezTo>
                  <a:cubicBezTo>
                    <a:pt x="457406" y="3746070"/>
                    <a:pt x="456057" y="3748645"/>
                    <a:pt x="455199" y="3751097"/>
                  </a:cubicBezTo>
                  <a:cubicBezTo>
                    <a:pt x="454340" y="3753550"/>
                    <a:pt x="453727" y="3755880"/>
                    <a:pt x="453604" y="3757965"/>
                  </a:cubicBezTo>
                  <a:cubicBezTo>
                    <a:pt x="453604" y="3760049"/>
                    <a:pt x="453850" y="3761889"/>
                    <a:pt x="454463" y="3763360"/>
                  </a:cubicBezTo>
                  <a:cubicBezTo>
                    <a:pt x="455199" y="3764832"/>
                    <a:pt x="456302" y="3765935"/>
                    <a:pt x="457774" y="3766548"/>
                  </a:cubicBezTo>
                  <a:cubicBezTo>
                    <a:pt x="457774" y="3766548"/>
                    <a:pt x="458019" y="3766548"/>
                    <a:pt x="458142" y="3766548"/>
                  </a:cubicBezTo>
                  <a:cubicBezTo>
                    <a:pt x="458142" y="3766548"/>
                    <a:pt x="458387" y="3766548"/>
                    <a:pt x="458510" y="3766548"/>
                  </a:cubicBezTo>
                  <a:cubicBezTo>
                    <a:pt x="458510" y="3766548"/>
                    <a:pt x="458755" y="3766548"/>
                    <a:pt x="458878" y="3766548"/>
                  </a:cubicBezTo>
                  <a:cubicBezTo>
                    <a:pt x="459000" y="3766548"/>
                    <a:pt x="459123" y="3766548"/>
                    <a:pt x="459245" y="3766548"/>
                  </a:cubicBezTo>
                  <a:cubicBezTo>
                    <a:pt x="460840" y="3766794"/>
                    <a:pt x="462556" y="3766548"/>
                    <a:pt x="464518" y="3765935"/>
                  </a:cubicBezTo>
                  <a:cubicBezTo>
                    <a:pt x="466358" y="3765322"/>
                    <a:pt x="468443" y="3764341"/>
                    <a:pt x="470405" y="3762992"/>
                  </a:cubicBezTo>
                  <a:cubicBezTo>
                    <a:pt x="472367" y="3761643"/>
                    <a:pt x="474329" y="3759927"/>
                    <a:pt x="476291" y="3757965"/>
                  </a:cubicBezTo>
                  <a:cubicBezTo>
                    <a:pt x="478130" y="3756003"/>
                    <a:pt x="479970" y="3753795"/>
                    <a:pt x="481564" y="3751343"/>
                  </a:cubicBezTo>
                  <a:cubicBezTo>
                    <a:pt x="483281" y="3748767"/>
                    <a:pt x="484630" y="3746070"/>
                    <a:pt x="485488" y="3743617"/>
                  </a:cubicBezTo>
                  <a:cubicBezTo>
                    <a:pt x="486346" y="3741164"/>
                    <a:pt x="486837" y="3738835"/>
                    <a:pt x="486960" y="3736750"/>
                  </a:cubicBezTo>
                  <a:cubicBezTo>
                    <a:pt x="486960" y="3734665"/>
                    <a:pt x="486714" y="3732826"/>
                    <a:pt x="485979" y="3731354"/>
                  </a:cubicBezTo>
                  <a:cubicBezTo>
                    <a:pt x="485243" y="3729883"/>
                    <a:pt x="484139" y="3728779"/>
                    <a:pt x="482545" y="3728288"/>
                  </a:cubicBezTo>
                  <a:cubicBezTo>
                    <a:pt x="482422" y="3728288"/>
                    <a:pt x="482300" y="3728288"/>
                    <a:pt x="482177" y="3728166"/>
                  </a:cubicBezTo>
                  <a:cubicBezTo>
                    <a:pt x="482054" y="3728166"/>
                    <a:pt x="481932" y="3728166"/>
                    <a:pt x="481809" y="3728166"/>
                  </a:cubicBezTo>
                  <a:cubicBezTo>
                    <a:pt x="481687" y="3728166"/>
                    <a:pt x="481564" y="3728166"/>
                    <a:pt x="481441" y="3728166"/>
                  </a:cubicBezTo>
                  <a:cubicBezTo>
                    <a:pt x="481319" y="3728166"/>
                    <a:pt x="481196" y="3728166"/>
                    <a:pt x="481073" y="3728166"/>
                  </a:cubicBezTo>
                  <a:moveTo>
                    <a:pt x="850554" y="3791565"/>
                  </a:moveTo>
                  <a:cubicBezTo>
                    <a:pt x="850554" y="3791565"/>
                    <a:pt x="850309" y="3791565"/>
                    <a:pt x="850187" y="3791565"/>
                  </a:cubicBezTo>
                  <a:cubicBezTo>
                    <a:pt x="850187" y="3791565"/>
                    <a:pt x="849941" y="3791565"/>
                    <a:pt x="849819" y="3791565"/>
                  </a:cubicBezTo>
                  <a:cubicBezTo>
                    <a:pt x="849819" y="3791565"/>
                    <a:pt x="849573" y="3791565"/>
                    <a:pt x="849451" y="3791565"/>
                  </a:cubicBezTo>
                  <a:cubicBezTo>
                    <a:pt x="849451" y="3791565"/>
                    <a:pt x="849206" y="3791565"/>
                    <a:pt x="849083" y="3791565"/>
                  </a:cubicBezTo>
                  <a:cubicBezTo>
                    <a:pt x="846998" y="3791565"/>
                    <a:pt x="844791" y="3792055"/>
                    <a:pt x="842461" y="3793036"/>
                  </a:cubicBezTo>
                  <a:cubicBezTo>
                    <a:pt x="840131" y="3794018"/>
                    <a:pt x="837801" y="3795489"/>
                    <a:pt x="835594" y="3797328"/>
                  </a:cubicBezTo>
                  <a:cubicBezTo>
                    <a:pt x="833386" y="3799168"/>
                    <a:pt x="831179" y="3801375"/>
                    <a:pt x="829340" y="3803828"/>
                  </a:cubicBezTo>
                  <a:cubicBezTo>
                    <a:pt x="827378" y="3806281"/>
                    <a:pt x="825783" y="3808978"/>
                    <a:pt x="824434" y="3811921"/>
                  </a:cubicBezTo>
                  <a:cubicBezTo>
                    <a:pt x="823208" y="3814619"/>
                    <a:pt x="822350" y="3817194"/>
                    <a:pt x="821982" y="3819524"/>
                  </a:cubicBezTo>
                  <a:cubicBezTo>
                    <a:pt x="821614" y="3821854"/>
                    <a:pt x="821491" y="3824061"/>
                    <a:pt x="821982" y="3825901"/>
                  </a:cubicBezTo>
                  <a:cubicBezTo>
                    <a:pt x="822350" y="3827741"/>
                    <a:pt x="823086" y="3829334"/>
                    <a:pt x="824189" y="3830561"/>
                  </a:cubicBezTo>
                  <a:cubicBezTo>
                    <a:pt x="825293" y="3831787"/>
                    <a:pt x="826764" y="3832523"/>
                    <a:pt x="828481" y="3832768"/>
                  </a:cubicBezTo>
                  <a:cubicBezTo>
                    <a:pt x="828481" y="3832768"/>
                    <a:pt x="828727" y="3832768"/>
                    <a:pt x="828849" y="3832768"/>
                  </a:cubicBezTo>
                  <a:cubicBezTo>
                    <a:pt x="828972" y="3832768"/>
                    <a:pt x="829094" y="3832768"/>
                    <a:pt x="829217" y="3832768"/>
                  </a:cubicBezTo>
                  <a:cubicBezTo>
                    <a:pt x="829340" y="3832768"/>
                    <a:pt x="829462" y="3832768"/>
                    <a:pt x="829585" y="3832768"/>
                  </a:cubicBezTo>
                  <a:cubicBezTo>
                    <a:pt x="829585" y="3832768"/>
                    <a:pt x="829830" y="3832768"/>
                    <a:pt x="829953" y="3832768"/>
                  </a:cubicBezTo>
                  <a:cubicBezTo>
                    <a:pt x="832037" y="3832768"/>
                    <a:pt x="834367" y="3832278"/>
                    <a:pt x="836697" y="3831174"/>
                  </a:cubicBezTo>
                  <a:cubicBezTo>
                    <a:pt x="839027" y="3830193"/>
                    <a:pt x="841357" y="3828599"/>
                    <a:pt x="843565" y="3826759"/>
                  </a:cubicBezTo>
                  <a:cubicBezTo>
                    <a:pt x="845772" y="3824920"/>
                    <a:pt x="847979" y="3822713"/>
                    <a:pt x="849941" y="3820260"/>
                  </a:cubicBezTo>
                  <a:cubicBezTo>
                    <a:pt x="851903" y="3817807"/>
                    <a:pt x="853498" y="3815110"/>
                    <a:pt x="854846" y="3812166"/>
                  </a:cubicBezTo>
                  <a:cubicBezTo>
                    <a:pt x="856073" y="3809469"/>
                    <a:pt x="856931" y="3806893"/>
                    <a:pt x="857299" y="3804564"/>
                  </a:cubicBezTo>
                  <a:cubicBezTo>
                    <a:pt x="857667" y="3802234"/>
                    <a:pt x="857667" y="3800026"/>
                    <a:pt x="857299" y="3798187"/>
                  </a:cubicBezTo>
                  <a:cubicBezTo>
                    <a:pt x="856931" y="3796347"/>
                    <a:pt x="856195" y="3794753"/>
                    <a:pt x="855092" y="3793650"/>
                  </a:cubicBezTo>
                  <a:cubicBezTo>
                    <a:pt x="853988" y="3792546"/>
                    <a:pt x="852516" y="3791688"/>
                    <a:pt x="850677" y="3791442"/>
                  </a:cubicBezTo>
                  <a:moveTo>
                    <a:pt x="527059" y="3743985"/>
                  </a:moveTo>
                  <a:cubicBezTo>
                    <a:pt x="525465" y="3743740"/>
                    <a:pt x="523626" y="3743985"/>
                    <a:pt x="521664" y="3744598"/>
                  </a:cubicBezTo>
                  <a:cubicBezTo>
                    <a:pt x="519701" y="3745211"/>
                    <a:pt x="517739" y="3746315"/>
                    <a:pt x="515655" y="3747786"/>
                  </a:cubicBezTo>
                  <a:cubicBezTo>
                    <a:pt x="513693" y="3749135"/>
                    <a:pt x="511608" y="3750975"/>
                    <a:pt x="509769" y="3752937"/>
                  </a:cubicBezTo>
                  <a:cubicBezTo>
                    <a:pt x="507929" y="3755021"/>
                    <a:pt x="506090" y="3757229"/>
                    <a:pt x="504496" y="3759804"/>
                  </a:cubicBezTo>
                  <a:cubicBezTo>
                    <a:pt x="502779" y="3762379"/>
                    <a:pt x="501552" y="3765077"/>
                    <a:pt x="500694" y="3767530"/>
                  </a:cubicBezTo>
                  <a:cubicBezTo>
                    <a:pt x="499836" y="3769982"/>
                    <a:pt x="499345" y="3772312"/>
                    <a:pt x="499345" y="3774397"/>
                  </a:cubicBezTo>
                  <a:cubicBezTo>
                    <a:pt x="499345" y="3776481"/>
                    <a:pt x="499713" y="3778321"/>
                    <a:pt x="500449" y="3779670"/>
                  </a:cubicBezTo>
                  <a:cubicBezTo>
                    <a:pt x="501185" y="3781141"/>
                    <a:pt x="502411" y="3782123"/>
                    <a:pt x="504128" y="3782736"/>
                  </a:cubicBezTo>
                  <a:cubicBezTo>
                    <a:pt x="504128" y="3782736"/>
                    <a:pt x="504250" y="3782736"/>
                    <a:pt x="504373" y="3782736"/>
                  </a:cubicBezTo>
                  <a:cubicBezTo>
                    <a:pt x="504373" y="3782736"/>
                    <a:pt x="504496" y="3782736"/>
                    <a:pt x="504618" y="3782736"/>
                  </a:cubicBezTo>
                  <a:cubicBezTo>
                    <a:pt x="504618" y="3782736"/>
                    <a:pt x="504741" y="3782736"/>
                    <a:pt x="504863" y="3782736"/>
                  </a:cubicBezTo>
                  <a:cubicBezTo>
                    <a:pt x="504863" y="3782736"/>
                    <a:pt x="504986" y="3782736"/>
                    <a:pt x="505109" y="3782736"/>
                  </a:cubicBezTo>
                  <a:cubicBezTo>
                    <a:pt x="506703" y="3782981"/>
                    <a:pt x="508542" y="3782736"/>
                    <a:pt x="510504" y="3782123"/>
                  </a:cubicBezTo>
                  <a:cubicBezTo>
                    <a:pt x="512466" y="3781509"/>
                    <a:pt x="514551" y="3780406"/>
                    <a:pt x="516513" y="3779057"/>
                  </a:cubicBezTo>
                  <a:cubicBezTo>
                    <a:pt x="518475" y="3777708"/>
                    <a:pt x="520560" y="3775868"/>
                    <a:pt x="522522" y="3773906"/>
                  </a:cubicBezTo>
                  <a:cubicBezTo>
                    <a:pt x="524484" y="3771821"/>
                    <a:pt x="526323" y="3769614"/>
                    <a:pt x="527918" y="3767039"/>
                  </a:cubicBezTo>
                  <a:cubicBezTo>
                    <a:pt x="529635" y="3764341"/>
                    <a:pt x="530861" y="3761766"/>
                    <a:pt x="531719" y="3759191"/>
                  </a:cubicBezTo>
                  <a:cubicBezTo>
                    <a:pt x="532578" y="3756738"/>
                    <a:pt x="533068" y="3754408"/>
                    <a:pt x="533068" y="3752323"/>
                  </a:cubicBezTo>
                  <a:cubicBezTo>
                    <a:pt x="533068" y="3750239"/>
                    <a:pt x="532700" y="3748400"/>
                    <a:pt x="531842" y="3747051"/>
                  </a:cubicBezTo>
                  <a:cubicBezTo>
                    <a:pt x="530983" y="3745702"/>
                    <a:pt x="529757" y="3744598"/>
                    <a:pt x="528163" y="3744108"/>
                  </a:cubicBezTo>
                  <a:cubicBezTo>
                    <a:pt x="528163" y="3744108"/>
                    <a:pt x="527918" y="3744108"/>
                    <a:pt x="527918" y="3744108"/>
                  </a:cubicBezTo>
                  <a:cubicBezTo>
                    <a:pt x="527918" y="3744108"/>
                    <a:pt x="527672" y="3744108"/>
                    <a:pt x="527672" y="3744108"/>
                  </a:cubicBezTo>
                  <a:cubicBezTo>
                    <a:pt x="527672" y="3744108"/>
                    <a:pt x="527427" y="3744108"/>
                    <a:pt x="527427" y="3744108"/>
                  </a:cubicBezTo>
                  <a:cubicBezTo>
                    <a:pt x="527427" y="3744108"/>
                    <a:pt x="527182" y="3744108"/>
                    <a:pt x="527182" y="3744108"/>
                  </a:cubicBezTo>
                  <a:moveTo>
                    <a:pt x="791079" y="3789480"/>
                  </a:moveTo>
                  <a:cubicBezTo>
                    <a:pt x="791079" y="3789480"/>
                    <a:pt x="790957" y="3789480"/>
                    <a:pt x="790834" y="3789480"/>
                  </a:cubicBezTo>
                  <a:cubicBezTo>
                    <a:pt x="790834" y="3789480"/>
                    <a:pt x="790711" y="3789480"/>
                    <a:pt x="790589" y="3789480"/>
                  </a:cubicBezTo>
                  <a:cubicBezTo>
                    <a:pt x="790589" y="3789480"/>
                    <a:pt x="790466" y="3789480"/>
                    <a:pt x="790344" y="3789480"/>
                  </a:cubicBezTo>
                  <a:cubicBezTo>
                    <a:pt x="790344" y="3789480"/>
                    <a:pt x="790221" y="3789480"/>
                    <a:pt x="790098" y="3789480"/>
                  </a:cubicBezTo>
                  <a:cubicBezTo>
                    <a:pt x="788136" y="3789480"/>
                    <a:pt x="785929" y="3789848"/>
                    <a:pt x="783599" y="3790829"/>
                  </a:cubicBezTo>
                  <a:cubicBezTo>
                    <a:pt x="781392" y="3791810"/>
                    <a:pt x="779062" y="3793159"/>
                    <a:pt x="776854" y="3794998"/>
                  </a:cubicBezTo>
                  <a:cubicBezTo>
                    <a:pt x="774647" y="3796715"/>
                    <a:pt x="772440" y="3798923"/>
                    <a:pt x="770478" y="3801253"/>
                  </a:cubicBezTo>
                  <a:cubicBezTo>
                    <a:pt x="768516" y="3803705"/>
                    <a:pt x="766799" y="3806281"/>
                    <a:pt x="765450" y="3809101"/>
                  </a:cubicBezTo>
                  <a:cubicBezTo>
                    <a:pt x="764101" y="3811799"/>
                    <a:pt x="763243" y="3814496"/>
                    <a:pt x="762752" y="3816826"/>
                  </a:cubicBezTo>
                  <a:cubicBezTo>
                    <a:pt x="762262" y="3819279"/>
                    <a:pt x="762139" y="3821486"/>
                    <a:pt x="762507" y="3823326"/>
                  </a:cubicBezTo>
                  <a:cubicBezTo>
                    <a:pt x="762875" y="3825288"/>
                    <a:pt x="763610" y="3826882"/>
                    <a:pt x="764714" y="3828108"/>
                  </a:cubicBezTo>
                  <a:cubicBezTo>
                    <a:pt x="765818" y="3829334"/>
                    <a:pt x="767289" y="3830070"/>
                    <a:pt x="769129" y="3830438"/>
                  </a:cubicBezTo>
                  <a:cubicBezTo>
                    <a:pt x="769129" y="3830438"/>
                    <a:pt x="769251" y="3830438"/>
                    <a:pt x="769374" y="3830438"/>
                  </a:cubicBezTo>
                  <a:lnTo>
                    <a:pt x="769619" y="3830438"/>
                  </a:lnTo>
                  <a:cubicBezTo>
                    <a:pt x="769619" y="3830438"/>
                    <a:pt x="769742" y="3830438"/>
                    <a:pt x="769865" y="3830438"/>
                  </a:cubicBezTo>
                  <a:cubicBezTo>
                    <a:pt x="769865" y="3830438"/>
                    <a:pt x="769987" y="3830438"/>
                    <a:pt x="770110" y="3830438"/>
                  </a:cubicBezTo>
                  <a:cubicBezTo>
                    <a:pt x="772072" y="3830561"/>
                    <a:pt x="774279" y="3830070"/>
                    <a:pt x="776487" y="3829212"/>
                  </a:cubicBezTo>
                  <a:cubicBezTo>
                    <a:pt x="778694" y="3828231"/>
                    <a:pt x="781024" y="3826882"/>
                    <a:pt x="783231" y="3825043"/>
                  </a:cubicBezTo>
                  <a:cubicBezTo>
                    <a:pt x="785438" y="3823203"/>
                    <a:pt x="787646" y="3821119"/>
                    <a:pt x="789608" y="3818666"/>
                  </a:cubicBezTo>
                  <a:cubicBezTo>
                    <a:pt x="791570" y="3816213"/>
                    <a:pt x="793287" y="3813516"/>
                    <a:pt x="794758" y="3810695"/>
                  </a:cubicBezTo>
                  <a:cubicBezTo>
                    <a:pt x="796107" y="3807997"/>
                    <a:pt x="796966" y="3805299"/>
                    <a:pt x="797456" y="3802847"/>
                  </a:cubicBezTo>
                  <a:cubicBezTo>
                    <a:pt x="797947" y="3800394"/>
                    <a:pt x="798069" y="3798187"/>
                    <a:pt x="797701" y="3796347"/>
                  </a:cubicBezTo>
                  <a:cubicBezTo>
                    <a:pt x="797333" y="3794385"/>
                    <a:pt x="796598" y="3792791"/>
                    <a:pt x="795494" y="3791688"/>
                  </a:cubicBezTo>
                  <a:cubicBezTo>
                    <a:pt x="794390" y="3790461"/>
                    <a:pt x="792919" y="3789726"/>
                    <a:pt x="791079" y="3789480"/>
                  </a:cubicBezTo>
                  <a:moveTo>
                    <a:pt x="575375" y="3757597"/>
                  </a:moveTo>
                  <a:cubicBezTo>
                    <a:pt x="573658" y="3757351"/>
                    <a:pt x="571696" y="3757597"/>
                    <a:pt x="569734" y="3758333"/>
                  </a:cubicBezTo>
                  <a:cubicBezTo>
                    <a:pt x="567772" y="3759068"/>
                    <a:pt x="565565" y="3760172"/>
                    <a:pt x="563480" y="3761643"/>
                  </a:cubicBezTo>
                  <a:cubicBezTo>
                    <a:pt x="561395" y="3763115"/>
                    <a:pt x="559311" y="3764954"/>
                    <a:pt x="557349" y="3767039"/>
                  </a:cubicBezTo>
                  <a:cubicBezTo>
                    <a:pt x="555387" y="3769124"/>
                    <a:pt x="553547" y="3771576"/>
                    <a:pt x="552076" y="3774151"/>
                  </a:cubicBezTo>
                  <a:cubicBezTo>
                    <a:pt x="550481" y="3776849"/>
                    <a:pt x="549255" y="3779425"/>
                    <a:pt x="548519" y="3782000"/>
                  </a:cubicBezTo>
                  <a:cubicBezTo>
                    <a:pt x="547784" y="3784453"/>
                    <a:pt x="547416" y="3786782"/>
                    <a:pt x="547416" y="3788867"/>
                  </a:cubicBezTo>
                  <a:cubicBezTo>
                    <a:pt x="547416" y="3790952"/>
                    <a:pt x="547906" y="3792668"/>
                    <a:pt x="548765" y="3794140"/>
                  </a:cubicBezTo>
                  <a:cubicBezTo>
                    <a:pt x="549623" y="3795489"/>
                    <a:pt x="550972" y="3796470"/>
                    <a:pt x="552689" y="3796961"/>
                  </a:cubicBezTo>
                  <a:cubicBezTo>
                    <a:pt x="552689" y="3796961"/>
                    <a:pt x="552811" y="3796961"/>
                    <a:pt x="552934" y="3796961"/>
                  </a:cubicBezTo>
                  <a:cubicBezTo>
                    <a:pt x="553057" y="3796961"/>
                    <a:pt x="553057" y="3796961"/>
                    <a:pt x="553179" y="3796961"/>
                  </a:cubicBezTo>
                  <a:cubicBezTo>
                    <a:pt x="553179" y="3796961"/>
                    <a:pt x="553302" y="3796961"/>
                    <a:pt x="553424" y="3796961"/>
                  </a:cubicBezTo>
                  <a:cubicBezTo>
                    <a:pt x="553424" y="3796961"/>
                    <a:pt x="553547" y="3796961"/>
                    <a:pt x="553670" y="3796961"/>
                  </a:cubicBezTo>
                  <a:cubicBezTo>
                    <a:pt x="555387" y="3797206"/>
                    <a:pt x="557349" y="3796961"/>
                    <a:pt x="559311" y="3796225"/>
                  </a:cubicBezTo>
                  <a:cubicBezTo>
                    <a:pt x="561395" y="3795489"/>
                    <a:pt x="563480" y="3794385"/>
                    <a:pt x="565565" y="3792914"/>
                  </a:cubicBezTo>
                  <a:cubicBezTo>
                    <a:pt x="567649" y="3791442"/>
                    <a:pt x="569734" y="3789603"/>
                    <a:pt x="571696" y="3787396"/>
                  </a:cubicBezTo>
                  <a:cubicBezTo>
                    <a:pt x="573658" y="3785311"/>
                    <a:pt x="575498" y="3782858"/>
                    <a:pt x="576969" y="3780283"/>
                  </a:cubicBezTo>
                  <a:cubicBezTo>
                    <a:pt x="578563" y="3777585"/>
                    <a:pt x="579790" y="3774887"/>
                    <a:pt x="580525" y="3772435"/>
                  </a:cubicBezTo>
                  <a:cubicBezTo>
                    <a:pt x="581261" y="3769982"/>
                    <a:pt x="581629" y="3767530"/>
                    <a:pt x="581629" y="3765568"/>
                  </a:cubicBezTo>
                  <a:cubicBezTo>
                    <a:pt x="581629" y="3763483"/>
                    <a:pt x="581139" y="3761766"/>
                    <a:pt x="580158" y="3760417"/>
                  </a:cubicBezTo>
                  <a:cubicBezTo>
                    <a:pt x="579299" y="3759068"/>
                    <a:pt x="577950" y="3758087"/>
                    <a:pt x="576233" y="3757719"/>
                  </a:cubicBezTo>
                  <a:cubicBezTo>
                    <a:pt x="576233" y="3757719"/>
                    <a:pt x="576111" y="3757719"/>
                    <a:pt x="575988" y="3757719"/>
                  </a:cubicBezTo>
                  <a:cubicBezTo>
                    <a:pt x="575988" y="3757719"/>
                    <a:pt x="575866" y="3757719"/>
                    <a:pt x="575743" y="3757719"/>
                  </a:cubicBezTo>
                  <a:cubicBezTo>
                    <a:pt x="575743" y="3757719"/>
                    <a:pt x="575620" y="3757719"/>
                    <a:pt x="575498" y="3757719"/>
                  </a:cubicBezTo>
                  <a:cubicBezTo>
                    <a:pt x="575498" y="3757719"/>
                    <a:pt x="575375" y="3757719"/>
                    <a:pt x="575252" y="3757719"/>
                  </a:cubicBezTo>
                  <a:moveTo>
                    <a:pt x="733934" y="3784943"/>
                  </a:moveTo>
                  <a:cubicBezTo>
                    <a:pt x="733934" y="3784943"/>
                    <a:pt x="733934" y="3784943"/>
                    <a:pt x="733812" y="3784943"/>
                  </a:cubicBezTo>
                  <a:cubicBezTo>
                    <a:pt x="733812" y="3784943"/>
                    <a:pt x="733812" y="3784943"/>
                    <a:pt x="733689" y="3784943"/>
                  </a:cubicBezTo>
                  <a:cubicBezTo>
                    <a:pt x="733689" y="3784943"/>
                    <a:pt x="733689" y="3784943"/>
                    <a:pt x="733566" y="3784943"/>
                  </a:cubicBezTo>
                  <a:cubicBezTo>
                    <a:pt x="733566" y="3784943"/>
                    <a:pt x="733566" y="3784943"/>
                    <a:pt x="733444" y="3784943"/>
                  </a:cubicBezTo>
                  <a:cubicBezTo>
                    <a:pt x="731482" y="3784698"/>
                    <a:pt x="729397" y="3785066"/>
                    <a:pt x="727190" y="3785924"/>
                  </a:cubicBezTo>
                  <a:cubicBezTo>
                    <a:pt x="724982" y="3786782"/>
                    <a:pt x="722775" y="3788131"/>
                    <a:pt x="720445" y="3789726"/>
                  </a:cubicBezTo>
                  <a:cubicBezTo>
                    <a:pt x="718238" y="3791442"/>
                    <a:pt x="716030" y="3793527"/>
                    <a:pt x="714068" y="3795857"/>
                  </a:cubicBezTo>
                  <a:cubicBezTo>
                    <a:pt x="712106" y="3798187"/>
                    <a:pt x="710390" y="3800762"/>
                    <a:pt x="708918" y="3803583"/>
                  </a:cubicBezTo>
                  <a:cubicBezTo>
                    <a:pt x="707446" y="3806281"/>
                    <a:pt x="706465" y="3808978"/>
                    <a:pt x="705852" y="3811431"/>
                  </a:cubicBezTo>
                  <a:cubicBezTo>
                    <a:pt x="705239" y="3813883"/>
                    <a:pt x="705117" y="3816213"/>
                    <a:pt x="705362" y="3818176"/>
                  </a:cubicBezTo>
                  <a:cubicBezTo>
                    <a:pt x="705607" y="3820137"/>
                    <a:pt x="706343" y="3821854"/>
                    <a:pt x="707324" y="3823081"/>
                  </a:cubicBezTo>
                  <a:cubicBezTo>
                    <a:pt x="708427" y="3824307"/>
                    <a:pt x="709899" y="3825165"/>
                    <a:pt x="711738" y="3825411"/>
                  </a:cubicBezTo>
                  <a:cubicBezTo>
                    <a:pt x="711738" y="3825411"/>
                    <a:pt x="711738" y="3825411"/>
                    <a:pt x="711861" y="3825411"/>
                  </a:cubicBezTo>
                  <a:cubicBezTo>
                    <a:pt x="711861" y="3825411"/>
                    <a:pt x="711861" y="3825411"/>
                    <a:pt x="711984" y="3825411"/>
                  </a:cubicBezTo>
                  <a:cubicBezTo>
                    <a:pt x="711984" y="3825411"/>
                    <a:pt x="711984" y="3825411"/>
                    <a:pt x="712106" y="3825411"/>
                  </a:cubicBezTo>
                  <a:cubicBezTo>
                    <a:pt x="712106" y="3825411"/>
                    <a:pt x="712106" y="3825411"/>
                    <a:pt x="712229" y="3825411"/>
                  </a:cubicBezTo>
                  <a:cubicBezTo>
                    <a:pt x="714191" y="3825656"/>
                    <a:pt x="716276" y="3825288"/>
                    <a:pt x="718606" y="3824429"/>
                  </a:cubicBezTo>
                  <a:cubicBezTo>
                    <a:pt x="720813" y="3823571"/>
                    <a:pt x="723143" y="3822222"/>
                    <a:pt x="725350" y="3820505"/>
                  </a:cubicBezTo>
                  <a:cubicBezTo>
                    <a:pt x="727558" y="3818789"/>
                    <a:pt x="729765" y="3816704"/>
                    <a:pt x="731727" y="3814374"/>
                  </a:cubicBezTo>
                  <a:cubicBezTo>
                    <a:pt x="733689" y="3812044"/>
                    <a:pt x="735528" y="3809346"/>
                    <a:pt x="736877" y="3806526"/>
                  </a:cubicBezTo>
                  <a:cubicBezTo>
                    <a:pt x="738349" y="3803828"/>
                    <a:pt x="739330" y="3801130"/>
                    <a:pt x="739821" y="3798677"/>
                  </a:cubicBezTo>
                  <a:cubicBezTo>
                    <a:pt x="740434" y="3796225"/>
                    <a:pt x="740556" y="3794018"/>
                    <a:pt x="740188" y="3792055"/>
                  </a:cubicBezTo>
                  <a:cubicBezTo>
                    <a:pt x="739821" y="3790093"/>
                    <a:pt x="739207" y="3788499"/>
                    <a:pt x="738104" y="3787273"/>
                  </a:cubicBezTo>
                  <a:cubicBezTo>
                    <a:pt x="737000" y="3786046"/>
                    <a:pt x="735528" y="3785311"/>
                    <a:pt x="733689" y="3784943"/>
                  </a:cubicBezTo>
                  <a:moveTo>
                    <a:pt x="626021" y="3768878"/>
                  </a:moveTo>
                  <a:cubicBezTo>
                    <a:pt x="624181" y="3768633"/>
                    <a:pt x="622219" y="3768878"/>
                    <a:pt x="620135" y="3769614"/>
                  </a:cubicBezTo>
                  <a:cubicBezTo>
                    <a:pt x="618050" y="3770350"/>
                    <a:pt x="615843" y="3771576"/>
                    <a:pt x="613758" y="3773048"/>
                  </a:cubicBezTo>
                  <a:cubicBezTo>
                    <a:pt x="611551" y="3774642"/>
                    <a:pt x="609466" y="3776481"/>
                    <a:pt x="607504" y="3778689"/>
                  </a:cubicBezTo>
                  <a:cubicBezTo>
                    <a:pt x="605542" y="3780896"/>
                    <a:pt x="603702" y="3783349"/>
                    <a:pt x="602231" y="3786046"/>
                  </a:cubicBezTo>
                  <a:cubicBezTo>
                    <a:pt x="600637" y="3788744"/>
                    <a:pt x="599533" y="3791442"/>
                    <a:pt x="598797" y="3793895"/>
                  </a:cubicBezTo>
                  <a:cubicBezTo>
                    <a:pt x="598061" y="3796347"/>
                    <a:pt x="597816" y="3798677"/>
                    <a:pt x="597939" y="3800762"/>
                  </a:cubicBezTo>
                  <a:cubicBezTo>
                    <a:pt x="598061" y="3802847"/>
                    <a:pt x="598675" y="3804564"/>
                    <a:pt x="599656" y="3805913"/>
                  </a:cubicBezTo>
                  <a:cubicBezTo>
                    <a:pt x="600637" y="3807261"/>
                    <a:pt x="601986" y="3808120"/>
                    <a:pt x="603825" y="3808488"/>
                  </a:cubicBezTo>
                  <a:cubicBezTo>
                    <a:pt x="603825" y="3808488"/>
                    <a:pt x="603825" y="3808488"/>
                    <a:pt x="603825" y="3808488"/>
                  </a:cubicBezTo>
                  <a:lnTo>
                    <a:pt x="603825" y="3808488"/>
                  </a:lnTo>
                  <a:cubicBezTo>
                    <a:pt x="603825" y="3808488"/>
                    <a:pt x="603825" y="3808488"/>
                    <a:pt x="603825" y="3808488"/>
                  </a:cubicBezTo>
                  <a:cubicBezTo>
                    <a:pt x="603825" y="3808488"/>
                    <a:pt x="603825" y="3808488"/>
                    <a:pt x="603825" y="3808488"/>
                  </a:cubicBezTo>
                  <a:cubicBezTo>
                    <a:pt x="605542" y="3808733"/>
                    <a:pt x="607626" y="3808488"/>
                    <a:pt x="609711" y="3807752"/>
                  </a:cubicBezTo>
                  <a:cubicBezTo>
                    <a:pt x="611796" y="3807016"/>
                    <a:pt x="614003" y="3805790"/>
                    <a:pt x="616211" y="3804318"/>
                  </a:cubicBezTo>
                  <a:cubicBezTo>
                    <a:pt x="618418" y="3802847"/>
                    <a:pt x="620503" y="3800885"/>
                    <a:pt x="622465" y="3798555"/>
                  </a:cubicBezTo>
                  <a:cubicBezTo>
                    <a:pt x="624427" y="3796347"/>
                    <a:pt x="626266" y="3793772"/>
                    <a:pt x="627860" y="3791074"/>
                  </a:cubicBezTo>
                  <a:cubicBezTo>
                    <a:pt x="629454" y="3788376"/>
                    <a:pt x="630558" y="3785679"/>
                    <a:pt x="631294" y="3783103"/>
                  </a:cubicBezTo>
                  <a:cubicBezTo>
                    <a:pt x="632030" y="3780651"/>
                    <a:pt x="632275" y="3778321"/>
                    <a:pt x="632152" y="3776236"/>
                  </a:cubicBezTo>
                  <a:cubicBezTo>
                    <a:pt x="632030" y="3774151"/>
                    <a:pt x="631416" y="3772435"/>
                    <a:pt x="630435" y="3771208"/>
                  </a:cubicBezTo>
                  <a:cubicBezTo>
                    <a:pt x="629454" y="3769860"/>
                    <a:pt x="628106" y="3769001"/>
                    <a:pt x="626266" y="3768633"/>
                  </a:cubicBezTo>
                  <a:lnTo>
                    <a:pt x="626266" y="3768633"/>
                  </a:lnTo>
                  <a:cubicBezTo>
                    <a:pt x="626266" y="3768633"/>
                    <a:pt x="626266" y="3768633"/>
                    <a:pt x="626266" y="3768633"/>
                  </a:cubicBezTo>
                  <a:cubicBezTo>
                    <a:pt x="626266" y="3768633"/>
                    <a:pt x="626266" y="3768633"/>
                    <a:pt x="626266" y="3768633"/>
                  </a:cubicBezTo>
                  <a:cubicBezTo>
                    <a:pt x="626266" y="3768633"/>
                    <a:pt x="626266" y="3768633"/>
                    <a:pt x="626266" y="3768633"/>
                  </a:cubicBezTo>
                  <a:moveTo>
                    <a:pt x="678874" y="3778076"/>
                  </a:moveTo>
                  <a:cubicBezTo>
                    <a:pt x="677034" y="3777830"/>
                    <a:pt x="674950" y="3778076"/>
                    <a:pt x="672742" y="3778811"/>
                  </a:cubicBezTo>
                  <a:cubicBezTo>
                    <a:pt x="670535" y="3779547"/>
                    <a:pt x="668328" y="3780773"/>
                    <a:pt x="666120" y="3782490"/>
                  </a:cubicBezTo>
                  <a:cubicBezTo>
                    <a:pt x="663913" y="3784084"/>
                    <a:pt x="661706" y="3786169"/>
                    <a:pt x="659744" y="3788376"/>
                  </a:cubicBezTo>
                  <a:cubicBezTo>
                    <a:pt x="657782" y="3790706"/>
                    <a:pt x="655942" y="3793281"/>
                    <a:pt x="654471" y="3795979"/>
                  </a:cubicBezTo>
                  <a:cubicBezTo>
                    <a:pt x="652999" y="3798800"/>
                    <a:pt x="651895" y="3801498"/>
                    <a:pt x="651282" y="3803951"/>
                  </a:cubicBezTo>
                  <a:cubicBezTo>
                    <a:pt x="650669" y="3806403"/>
                    <a:pt x="650424" y="3808733"/>
                    <a:pt x="650669" y="3810818"/>
                  </a:cubicBezTo>
                  <a:cubicBezTo>
                    <a:pt x="650915" y="3812780"/>
                    <a:pt x="651528" y="3814496"/>
                    <a:pt x="652509" y="3815846"/>
                  </a:cubicBezTo>
                  <a:cubicBezTo>
                    <a:pt x="653612" y="3817072"/>
                    <a:pt x="654961" y="3817930"/>
                    <a:pt x="656923" y="3818298"/>
                  </a:cubicBezTo>
                  <a:cubicBezTo>
                    <a:pt x="658763" y="3818543"/>
                    <a:pt x="660847" y="3818298"/>
                    <a:pt x="663055" y="3817439"/>
                  </a:cubicBezTo>
                  <a:cubicBezTo>
                    <a:pt x="665262" y="3816581"/>
                    <a:pt x="667469" y="3815355"/>
                    <a:pt x="669677" y="3813761"/>
                  </a:cubicBezTo>
                  <a:cubicBezTo>
                    <a:pt x="671884" y="3812166"/>
                    <a:pt x="674091" y="3810082"/>
                    <a:pt x="676053" y="3807752"/>
                  </a:cubicBezTo>
                  <a:cubicBezTo>
                    <a:pt x="678016" y="3805422"/>
                    <a:pt x="679855" y="3802847"/>
                    <a:pt x="681449" y="3800026"/>
                  </a:cubicBezTo>
                  <a:cubicBezTo>
                    <a:pt x="682921" y="3797206"/>
                    <a:pt x="684024" y="3794508"/>
                    <a:pt x="684637" y="3792055"/>
                  </a:cubicBezTo>
                  <a:cubicBezTo>
                    <a:pt x="685251" y="3789603"/>
                    <a:pt x="685496" y="3787273"/>
                    <a:pt x="685251" y="3785311"/>
                  </a:cubicBezTo>
                  <a:cubicBezTo>
                    <a:pt x="685005" y="3783349"/>
                    <a:pt x="684392" y="3781632"/>
                    <a:pt x="683289" y="3780406"/>
                  </a:cubicBezTo>
                  <a:cubicBezTo>
                    <a:pt x="682185" y="3779179"/>
                    <a:pt x="680713" y="3778321"/>
                    <a:pt x="678874" y="3778076"/>
                  </a:cubicBezTo>
                  <a:moveTo>
                    <a:pt x="2688272" y="109876"/>
                  </a:moveTo>
                  <a:cubicBezTo>
                    <a:pt x="2686555" y="110366"/>
                    <a:pt x="2684716" y="111224"/>
                    <a:pt x="2682999" y="112206"/>
                  </a:cubicBezTo>
                  <a:cubicBezTo>
                    <a:pt x="2681282" y="113187"/>
                    <a:pt x="2679443" y="114290"/>
                    <a:pt x="2677849" y="115639"/>
                  </a:cubicBezTo>
                  <a:cubicBezTo>
                    <a:pt x="2676254" y="116988"/>
                    <a:pt x="2674783" y="118214"/>
                    <a:pt x="2673434" y="119686"/>
                  </a:cubicBezTo>
                  <a:cubicBezTo>
                    <a:pt x="2672208" y="121035"/>
                    <a:pt x="2671104" y="122506"/>
                    <a:pt x="2670368" y="123855"/>
                  </a:cubicBezTo>
                  <a:cubicBezTo>
                    <a:pt x="2669632" y="125204"/>
                    <a:pt x="2669265" y="126430"/>
                    <a:pt x="2669265" y="127411"/>
                  </a:cubicBezTo>
                  <a:cubicBezTo>
                    <a:pt x="2669265" y="128393"/>
                    <a:pt x="2669510" y="129251"/>
                    <a:pt x="2670245" y="129741"/>
                  </a:cubicBezTo>
                  <a:cubicBezTo>
                    <a:pt x="2670859" y="130355"/>
                    <a:pt x="2671840" y="130600"/>
                    <a:pt x="2673066" y="130600"/>
                  </a:cubicBezTo>
                  <a:cubicBezTo>
                    <a:pt x="2674292" y="130600"/>
                    <a:pt x="2675764" y="130355"/>
                    <a:pt x="2677481" y="129864"/>
                  </a:cubicBezTo>
                  <a:cubicBezTo>
                    <a:pt x="2679198" y="129251"/>
                    <a:pt x="2681037" y="128515"/>
                    <a:pt x="2682754" y="127534"/>
                  </a:cubicBezTo>
                  <a:cubicBezTo>
                    <a:pt x="2684470" y="126553"/>
                    <a:pt x="2686310" y="125327"/>
                    <a:pt x="2687904" y="124101"/>
                  </a:cubicBezTo>
                  <a:cubicBezTo>
                    <a:pt x="2689498" y="122874"/>
                    <a:pt x="2691093" y="121525"/>
                    <a:pt x="2692319" y="120054"/>
                  </a:cubicBezTo>
                  <a:cubicBezTo>
                    <a:pt x="2693545" y="118705"/>
                    <a:pt x="2694649" y="117233"/>
                    <a:pt x="2695384" y="115884"/>
                  </a:cubicBezTo>
                  <a:cubicBezTo>
                    <a:pt x="2696120" y="114535"/>
                    <a:pt x="2696488" y="113309"/>
                    <a:pt x="2696488" y="112328"/>
                  </a:cubicBezTo>
                  <a:cubicBezTo>
                    <a:pt x="2696488" y="111347"/>
                    <a:pt x="2696120" y="110611"/>
                    <a:pt x="2695507" y="109998"/>
                  </a:cubicBezTo>
                  <a:cubicBezTo>
                    <a:pt x="2694894" y="109508"/>
                    <a:pt x="2693913" y="109140"/>
                    <a:pt x="2692687" y="109140"/>
                  </a:cubicBezTo>
                  <a:cubicBezTo>
                    <a:pt x="2691460" y="109140"/>
                    <a:pt x="2689989" y="109385"/>
                    <a:pt x="2688272" y="109876"/>
                  </a:cubicBezTo>
                </a:path>
              </a:pathLst>
            </a:custGeom>
            <a:solidFill>
              <a:srgbClr val="27FEFF"/>
            </a:solidFill>
            <a:ln w="0" cap="flat">
              <a:noFill/>
              <a:prstDash val="solid"/>
              <a:miter/>
            </a:ln>
          </p:spPr>
          <p:txBody>
            <a:bodyPr rtlCol="0" anchor="ctr"/>
            <a:lstStyle/>
            <a:p>
              <a:endParaRPr lang="en-US"/>
            </a:p>
          </p:txBody>
        </p:sp>
        <p:pic>
          <p:nvPicPr>
            <p:cNvPr id="513" name="Picture 512">
              <a:extLst>
                <a:ext uri="{FF2B5EF4-FFF2-40B4-BE49-F238E27FC236}">
                  <a16:creationId xmlns:a16="http://schemas.microsoft.com/office/drawing/2014/main" id="{BEFC4005-9516-DEF9-987A-6A14840BF227}"/>
                </a:ext>
              </a:extLst>
            </p:cNvPr>
            <p:cNvPicPr>
              <a:picLocks noChangeAspect="1"/>
            </p:cNvPicPr>
            <p:nvPr/>
          </p:nvPicPr>
          <p:blipFill>
            <a:blip r:embed="rId15"/>
            <a:stretch>
              <a:fillRect/>
            </a:stretch>
          </p:blipFill>
          <p:spPr>
            <a:xfrm>
              <a:off x="6641759" y="1302814"/>
              <a:ext cx="5062123" cy="4720724"/>
            </a:xfrm>
            <a:custGeom>
              <a:avLst/>
              <a:gdLst>
                <a:gd name="connsiteX0" fmla="*/ -654 w 5062123"/>
                <a:gd name="connsiteY0" fmla="*/ -598 h 4720724"/>
                <a:gd name="connsiteX1" fmla="*/ 5061470 w 5062123"/>
                <a:gd name="connsiteY1" fmla="*/ -598 h 4720724"/>
                <a:gd name="connsiteX2" fmla="*/ 5061470 w 5062123"/>
                <a:gd name="connsiteY2" fmla="*/ 4720126 h 4720724"/>
                <a:gd name="connsiteX3" fmla="*/ -654 w 5062123"/>
                <a:gd name="connsiteY3" fmla="*/ 4720126 h 4720724"/>
              </a:gdLst>
              <a:ahLst/>
              <a:cxnLst>
                <a:cxn ang="0">
                  <a:pos x="connsiteX0" y="connsiteY0"/>
                </a:cxn>
                <a:cxn ang="0">
                  <a:pos x="connsiteX1" y="connsiteY1"/>
                </a:cxn>
                <a:cxn ang="0">
                  <a:pos x="connsiteX2" y="connsiteY2"/>
                </a:cxn>
                <a:cxn ang="0">
                  <a:pos x="connsiteX3" y="connsiteY3"/>
                </a:cxn>
              </a:cxnLst>
              <a:rect l="l" t="t" r="r" b="b"/>
              <a:pathLst>
                <a:path w="5062123" h="4720724">
                  <a:moveTo>
                    <a:pt x="-654" y="-598"/>
                  </a:moveTo>
                  <a:lnTo>
                    <a:pt x="5061470" y="-598"/>
                  </a:lnTo>
                  <a:lnTo>
                    <a:pt x="5061470" y="4720126"/>
                  </a:lnTo>
                  <a:lnTo>
                    <a:pt x="-654" y="4720126"/>
                  </a:lnTo>
                  <a:close/>
                </a:path>
              </a:pathLst>
            </a:custGeom>
          </p:spPr>
        </p:pic>
        <p:sp>
          <p:nvSpPr>
            <p:cNvPr id="514" name="Freeform: Shape 513">
              <a:extLst>
                <a:ext uri="{FF2B5EF4-FFF2-40B4-BE49-F238E27FC236}">
                  <a16:creationId xmlns:a16="http://schemas.microsoft.com/office/drawing/2014/main" id="{E3F08C50-C269-EC86-A059-BF69C0E1CC2E}"/>
                </a:ext>
              </a:extLst>
            </p:cNvPr>
            <p:cNvSpPr/>
            <p:nvPr/>
          </p:nvSpPr>
          <p:spPr>
            <a:xfrm>
              <a:off x="7083713" y="1747344"/>
              <a:ext cx="4177355" cy="3832767"/>
            </a:xfrm>
            <a:custGeom>
              <a:avLst/>
              <a:gdLst>
                <a:gd name="connsiteX0" fmla="*/ 2738182 w 4177355"/>
                <a:gd name="connsiteY0" fmla="*/ 94302 h 3832767"/>
                <a:gd name="connsiteX1" fmla="*/ 2732909 w 4177355"/>
                <a:gd name="connsiteY1" fmla="*/ 96632 h 3832767"/>
                <a:gd name="connsiteX2" fmla="*/ 2727759 w 4177355"/>
                <a:gd name="connsiteY2" fmla="*/ 99943 h 3832767"/>
                <a:gd name="connsiteX3" fmla="*/ 2723344 w 4177355"/>
                <a:gd name="connsiteY3" fmla="*/ 103867 h 3832767"/>
                <a:gd name="connsiteX4" fmla="*/ 2720155 w 4177355"/>
                <a:gd name="connsiteY4" fmla="*/ 108036 h 3832767"/>
                <a:gd name="connsiteX5" fmla="*/ 2718929 w 4177355"/>
                <a:gd name="connsiteY5" fmla="*/ 111715 h 3832767"/>
                <a:gd name="connsiteX6" fmla="*/ 2719787 w 4177355"/>
                <a:gd name="connsiteY6" fmla="*/ 114168 h 3832767"/>
                <a:gd name="connsiteX7" fmla="*/ 2722485 w 4177355"/>
                <a:gd name="connsiteY7" fmla="*/ 115149 h 3832767"/>
                <a:gd name="connsiteX8" fmla="*/ 2726900 w 4177355"/>
                <a:gd name="connsiteY8" fmla="*/ 114535 h 3832767"/>
                <a:gd name="connsiteX9" fmla="*/ 2726900 w 4177355"/>
                <a:gd name="connsiteY9" fmla="*/ 114535 h 3832767"/>
                <a:gd name="connsiteX10" fmla="*/ 2726900 w 4177355"/>
                <a:gd name="connsiteY10" fmla="*/ 114535 h 3832767"/>
                <a:gd name="connsiteX11" fmla="*/ 2726900 w 4177355"/>
                <a:gd name="connsiteY11" fmla="*/ 114535 h 3832767"/>
                <a:gd name="connsiteX12" fmla="*/ 2726900 w 4177355"/>
                <a:gd name="connsiteY12" fmla="*/ 114535 h 3832767"/>
                <a:gd name="connsiteX13" fmla="*/ 2732173 w 4177355"/>
                <a:gd name="connsiteY13" fmla="*/ 112206 h 3832767"/>
                <a:gd name="connsiteX14" fmla="*/ 2737324 w 4177355"/>
                <a:gd name="connsiteY14" fmla="*/ 108895 h 3832767"/>
                <a:gd name="connsiteX15" fmla="*/ 2741738 w 4177355"/>
                <a:gd name="connsiteY15" fmla="*/ 104970 h 3832767"/>
                <a:gd name="connsiteX16" fmla="*/ 2744927 w 4177355"/>
                <a:gd name="connsiteY16" fmla="*/ 100801 h 3832767"/>
                <a:gd name="connsiteX17" fmla="*/ 2746275 w 4177355"/>
                <a:gd name="connsiteY17" fmla="*/ 97122 h 3832767"/>
                <a:gd name="connsiteX18" fmla="*/ 2745417 w 4177355"/>
                <a:gd name="connsiteY18" fmla="*/ 94670 h 3832767"/>
                <a:gd name="connsiteX19" fmla="*/ 2742719 w 4177355"/>
                <a:gd name="connsiteY19" fmla="*/ 93689 h 3832767"/>
                <a:gd name="connsiteX20" fmla="*/ 2738305 w 4177355"/>
                <a:gd name="connsiteY20" fmla="*/ 94302 h 3832767"/>
                <a:gd name="connsiteX21" fmla="*/ 2738305 w 4177355"/>
                <a:gd name="connsiteY21" fmla="*/ 94302 h 3832767"/>
                <a:gd name="connsiteX22" fmla="*/ 2738305 w 4177355"/>
                <a:gd name="connsiteY22" fmla="*/ 94302 h 3832767"/>
                <a:gd name="connsiteX23" fmla="*/ 2738305 w 4177355"/>
                <a:gd name="connsiteY23" fmla="*/ 94302 h 3832767"/>
                <a:gd name="connsiteX24" fmla="*/ 2738305 w 4177355"/>
                <a:gd name="connsiteY24" fmla="*/ 94302 h 3832767"/>
                <a:gd name="connsiteX25" fmla="*/ 2638485 w 4177355"/>
                <a:gd name="connsiteY25" fmla="*/ 126185 h 3832767"/>
                <a:gd name="connsiteX26" fmla="*/ 2638485 w 4177355"/>
                <a:gd name="connsiteY26" fmla="*/ 126185 h 3832767"/>
                <a:gd name="connsiteX27" fmla="*/ 2638485 w 4177355"/>
                <a:gd name="connsiteY27" fmla="*/ 126185 h 3832767"/>
                <a:gd name="connsiteX28" fmla="*/ 2638485 w 4177355"/>
                <a:gd name="connsiteY28" fmla="*/ 126185 h 3832767"/>
                <a:gd name="connsiteX29" fmla="*/ 2638485 w 4177355"/>
                <a:gd name="connsiteY29" fmla="*/ 126185 h 3832767"/>
                <a:gd name="connsiteX30" fmla="*/ 2633212 w 4177355"/>
                <a:gd name="connsiteY30" fmla="*/ 128638 h 3832767"/>
                <a:gd name="connsiteX31" fmla="*/ 2628184 w 4177355"/>
                <a:gd name="connsiteY31" fmla="*/ 132071 h 3832767"/>
                <a:gd name="connsiteX32" fmla="*/ 2623892 w 4177355"/>
                <a:gd name="connsiteY32" fmla="*/ 136118 h 3832767"/>
                <a:gd name="connsiteX33" fmla="*/ 2620949 w 4177355"/>
                <a:gd name="connsiteY33" fmla="*/ 140288 h 3832767"/>
                <a:gd name="connsiteX34" fmla="*/ 2619968 w 4177355"/>
                <a:gd name="connsiteY34" fmla="*/ 143721 h 3832767"/>
                <a:gd name="connsiteX35" fmla="*/ 2620949 w 4177355"/>
                <a:gd name="connsiteY35" fmla="*/ 145928 h 3832767"/>
                <a:gd name="connsiteX36" fmla="*/ 2623647 w 4177355"/>
                <a:gd name="connsiteY36" fmla="*/ 146787 h 3832767"/>
                <a:gd name="connsiteX37" fmla="*/ 2627939 w 4177355"/>
                <a:gd name="connsiteY37" fmla="*/ 146051 h 3832767"/>
                <a:gd name="connsiteX38" fmla="*/ 2627939 w 4177355"/>
                <a:gd name="connsiteY38" fmla="*/ 146051 h 3832767"/>
                <a:gd name="connsiteX39" fmla="*/ 2627939 w 4177355"/>
                <a:gd name="connsiteY39" fmla="*/ 146051 h 3832767"/>
                <a:gd name="connsiteX40" fmla="*/ 2627939 w 4177355"/>
                <a:gd name="connsiteY40" fmla="*/ 146051 h 3832767"/>
                <a:gd name="connsiteX41" fmla="*/ 2627939 w 4177355"/>
                <a:gd name="connsiteY41" fmla="*/ 146051 h 3832767"/>
                <a:gd name="connsiteX42" fmla="*/ 2633212 w 4177355"/>
                <a:gd name="connsiteY42" fmla="*/ 143599 h 3832767"/>
                <a:gd name="connsiteX43" fmla="*/ 2638362 w 4177355"/>
                <a:gd name="connsiteY43" fmla="*/ 140165 h 3832767"/>
                <a:gd name="connsiteX44" fmla="*/ 2642654 w 4177355"/>
                <a:gd name="connsiteY44" fmla="*/ 136118 h 3832767"/>
                <a:gd name="connsiteX45" fmla="*/ 2645597 w 4177355"/>
                <a:gd name="connsiteY45" fmla="*/ 131949 h 3832767"/>
                <a:gd name="connsiteX46" fmla="*/ 2646578 w 4177355"/>
                <a:gd name="connsiteY46" fmla="*/ 128515 h 3832767"/>
                <a:gd name="connsiteX47" fmla="*/ 2645597 w 4177355"/>
                <a:gd name="connsiteY47" fmla="*/ 126308 h 3832767"/>
                <a:gd name="connsiteX48" fmla="*/ 2642899 w 4177355"/>
                <a:gd name="connsiteY48" fmla="*/ 125449 h 3832767"/>
                <a:gd name="connsiteX49" fmla="*/ 2638607 w 4177355"/>
                <a:gd name="connsiteY49" fmla="*/ 126185 h 3832767"/>
                <a:gd name="connsiteX50" fmla="*/ 2787847 w 4177355"/>
                <a:gd name="connsiteY50" fmla="*/ 80077 h 3832767"/>
                <a:gd name="connsiteX51" fmla="*/ 2782696 w 4177355"/>
                <a:gd name="connsiteY51" fmla="*/ 82284 h 3832767"/>
                <a:gd name="connsiteX52" fmla="*/ 2777668 w 4177355"/>
                <a:gd name="connsiteY52" fmla="*/ 85595 h 3832767"/>
                <a:gd name="connsiteX53" fmla="*/ 2773254 w 4177355"/>
                <a:gd name="connsiteY53" fmla="*/ 89519 h 3832767"/>
                <a:gd name="connsiteX54" fmla="*/ 2770065 w 4177355"/>
                <a:gd name="connsiteY54" fmla="*/ 93689 h 3832767"/>
                <a:gd name="connsiteX55" fmla="*/ 2768594 w 4177355"/>
                <a:gd name="connsiteY55" fmla="*/ 97490 h 3832767"/>
                <a:gd name="connsiteX56" fmla="*/ 2769330 w 4177355"/>
                <a:gd name="connsiteY56" fmla="*/ 100065 h 3832767"/>
                <a:gd name="connsiteX57" fmla="*/ 2771905 w 4177355"/>
                <a:gd name="connsiteY57" fmla="*/ 101169 h 3832767"/>
                <a:gd name="connsiteX58" fmla="*/ 2776197 w 4177355"/>
                <a:gd name="connsiteY58" fmla="*/ 100678 h 3832767"/>
                <a:gd name="connsiteX59" fmla="*/ 2776320 w 4177355"/>
                <a:gd name="connsiteY59" fmla="*/ 100678 h 3832767"/>
                <a:gd name="connsiteX60" fmla="*/ 2776442 w 4177355"/>
                <a:gd name="connsiteY60" fmla="*/ 100678 h 3832767"/>
                <a:gd name="connsiteX61" fmla="*/ 2776565 w 4177355"/>
                <a:gd name="connsiteY61" fmla="*/ 100678 h 3832767"/>
                <a:gd name="connsiteX62" fmla="*/ 2776687 w 4177355"/>
                <a:gd name="connsiteY62" fmla="*/ 100678 h 3832767"/>
                <a:gd name="connsiteX63" fmla="*/ 2781960 w 4177355"/>
                <a:gd name="connsiteY63" fmla="*/ 98471 h 3832767"/>
                <a:gd name="connsiteX64" fmla="*/ 2787111 w 4177355"/>
                <a:gd name="connsiteY64" fmla="*/ 95160 h 3832767"/>
                <a:gd name="connsiteX65" fmla="*/ 2791525 w 4177355"/>
                <a:gd name="connsiteY65" fmla="*/ 91236 h 3832767"/>
                <a:gd name="connsiteX66" fmla="*/ 2794837 w 4177355"/>
                <a:gd name="connsiteY66" fmla="*/ 87067 h 3832767"/>
                <a:gd name="connsiteX67" fmla="*/ 2796185 w 4177355"/>
                <a:gd name="connsiteY67" fmla="*/ 83388 h 3832767"/>
                <a:gd name="connsiteX68" fmla="*/ 2795450 w 4177355"/>
                <a:gd name="connsiteY68" fmla="*/ 80812 h 3832767"/>
                <a:gd name="connsiteX69" fmla="*/ 2792752 w 4177355"/>
                <a:gd name="connsiteY69" fmla="*/ 79709 h 3832767"/>
                <a:gd name="connsiteX70" fmla="*/ 2788337 w 4177355"/>
                <a:gd name="connsiteY70" fmla="*/ 80322 h 3832767"/>
                <a:gd name="connsiteX71" fmla="*/ 2788092 w 4177355"/>
                <a:gd name="connsiteY71" fmla="*/ 80322 h 3832767"/>
                <a:gd name="connsiteX72" fmla="*/ 2787847 w 4177355"/>
                <a:gd name="connsiteY72" fmla="*/ 80322 h 3832767"/>
                <a:gd name="connsiteX73" fmla="*/ 2787601 w 4177355"/>
                <a:gd name="connsiteY73" fmla="*/ 80322 h 3832767"/>
                <a:gd name="connsiteX74" fmla="*/ 2787356 w 4177355"/>
                <a:gd name="connsiteY74" fmla="*/ 80322 h 3832767"/>
                <a:gd name="connsiteX75" fmla="*/ 2588452 w 4177355"/>
                <a:gd name="connsiteY75" fmla="*/ 143599 h 3832767"/>
                <a:gd name="connsiteX76" fmla="*/ 2588207 w 4177355"/>
                <a:gd name="connsiteY76" fmla="*/ 143599 h 3832767"/>
                <a:gd name="connsiteX77" fmla="*/ 2587962 w 4177355"/>
                <a:gd name="connsiteY77" fmla="*/ 143599 h 3832767"/>
                <a:gd name="connsiteX78" fmla="*/ 2587716 w 4177355"/>
                <a:gd name="connsiteY78" fmla="*/ 143599 h 3832767"/>
                <a:gd name="connsiteX79" fmla="*/ 2587471 w 4177355"/>
                <a:gd name="connsiteY79" fmla="*/ 143599 h 3832767"/>
                <a:gd name="connsiteX80" fmla="*/ 2582198 w 4177355"/>
                <a:gd name="connsiteY80" fmla="*/ 146051 h 3832767"/>
                <a:gd name="connsiteX81" fmla="*/ 2577170 w 4177355"/>
                <a:gd name="connsiteY81" fmla="*/ 149485 h 3832767"/>
                <a:gd name="connsiteX82" fmla="*/ 2573001 w 4177355"/>
                <a:gd name="connsiteY82" fmla="*/ 153531 h 3832767"/>
                <a:gd name="connsiteX83" fmla="*/ 2570180 w 4177355"/>
                <a:gd name="connsiteY83" fmla="*/ 157701 h 3832767"/>
                <a:gd name="connsiteX84" fmla="*/ 2569322 w 4177355"/>
                <a:gd name="connsiteY84" fmla="*/ 161012 h 3832767"/>
                <a:gd name="connsiteX85" fmla="*/ 2570303 w 4177355"/>
                <a:gd name="connsiteY85" fmla="*/ 163097 h 3832767"/>
                <a:gd name="connsiteX86" fmla="*/ 2573001 w 4177355"/>
                <a:gd name="connsiteY86" fmla="*/ 163832 h 3832767"/>
                <a:gd name="connsiteX87" fmla="*/ 2577170 w 4177355"/>
                <a:gd name="connsiteY87" fmla="*/ 163097 h 3832767"/>
                <a:gd name="connsiteX88" fmla="*/ 2577415 w 4177355"/>
                <a:gd name="connsiteY88" fmla="*/ 163097 h 3832767"/>
                <a:gd name="connsiteX89" fmla="*/ 2577661 w 4177355"/>
                <a:gd name="connsiteY89" fmla="*/ 163097 h 3832767"/>
                <a:gd name="connsiteX90" fmla="*/ 2577906 w 4177355"/>
                <a:gd name="connsiteY90" fmla="*/ 163097 h 3832767"/>
                <a:gd name="connsiteX91" fmla="*/ 2578151 w 4177355"/>
                <a:gd name="connsiteY91" fmla="*/ 163097 h 3832767"/>
                <a:gd name="connsiteX92" fmla="*/ 2583424 w 4177355"/>
                <a:gd name="connsiteY92" fmla="*/ 160521 h 3832767"/>
                <a:gd name="connsiteX93" fmla="*/ 2588452 w 4177355"/>
                <a:gd name="connsiteY93" fmla="*/ 156965 h 3832767"/>
                <a:gd name="connsiteX94" fmla="*/ 2592622 w 4177355"/>
                <a:gd name="connsiteY94" fmla="*/ 152918 h 3832767"/>
                <a:gd name="connsiteX95" fmla="*/ 2595442 w 4177355"/>
                <a:gd name="connsiteY95" fmla="*/ 148749 h 3832767"/>
                <a:gd name="connsiteX96" fmla="*/ 2596300 w 4177355"/>
                <a:gd name="connsiteY96" fmla="*/ 145438 h 3832767"/>
                <a:gd name="connsiteX97" fmla="*/ 2595319 w 4177355"/>
                <a:gd name="connsiteY97" fmla="*/ 143353 h 3832767"/>
                <a:gd name="connsiteX98" fmla="*/ 2592622 w 4177355"/>
                <a:gd name="connsiteY98" fmla="*/ 142617 h 3832767"/>
                <a:gd name="connsiteX99" fmla="*/ 2588575 w 4177355"/>
                <a:gd name="connsiteY99" fmla="*/ 143353 h 3832767"/>
                <a:gd name="connsiteX100" fmla="*/ 2837511 w 4177355"/>
                <a:gd name="connsiteY100" fmla="*/ 66710 h 3832767"/>
                <a:gd name="connsiteX101" fmla="*/ 2832484 w 4177355"/>
                <a:gd name="connsiteY101" fmla="*/ 68918 h 3832767"/>
                <a:gd name="connsiteX102" fmla="*/ 2827456 w 4177355"/>
                <a:gd name="connsiteY102" fmla="*/ 72106 h 3832767"/>
                <a:gd name="connsiteX103" fmla="*/ 2823041 w 4177355"/>
                <a:gd name="connsiteY103" fmla="*/ 75907 h 3832767"/>
                <a:gd name="connsiteX104" fmla="*/ 2819730 w 4177355"/>
                <a:gd name="connsiteY104" fmla="*/ 80077 h 3832767"/>
                <a:gd name="connsiteX105" fmla="*/ 2818136 w 4177355"/>
                <a:gd name="connsiteY105" fmla="*/ 83878 h 3832767"/>
                <a:gd name="connsiteX106" fmla="*/ 2818749 w 4177355"/>
                <a:gd name="connsiteY106" fmla="*/ 86453 h 3832767"/>
                <a:gd name="connsiteX107" fmla="*/ 2821324 w 4177355"/>
                <a:gd name="connsiteY107" fmla="*/ 87680 h 3832767"/>
                <a:gd name="connsiteX108" fmla="*/ 2825616 w 4177355"/>
                <a:gd name="connsiteY108" fmla="*/ 87312 h 3832767"/>
                <a:gd name="connsiteX109" fmla="*/ 2825862 w 4177355"/>
                <a:gd name="connsiteY109" fmla="*/ 87312 h 3832767"/>
                <a:gd name="connsiteX110" fmla="*/ 2826107 w 4177355"/>
                <a:gd name="connsiteY110" fmla="*/ 87312 h 3832767"/>
                <a:gd name="connsiteX111" fmla="*/ 2826352 w 4177355"/>
                <a:gd name="connsiteY111" fmla="*/ 87312 h 3832767"/>
                <a:gd name="connsiteX112" fmla="*/ 2826598 w 4177355"/>
                <a:gd name="connsiteY112" fmla="*/ 87312 h 3832767"/>
                <a:gd name="connsiteX113" fmla="*/ 2831748 w 4177355"/>
                <a:gd name="connsiteY113" fmla="*/ 84982 h 3832767"/>
                <a:gd name="connsiteX114" fmla="*/ 2836776 w 4177355"/>
                <a:gd name="connsiteY114" fmla="*/ 81794 h 3832767"/>
                <a:gd name="connsiteX115" fmla="*/ 2841190 w 4177355"/>
                <a:gd name="connsiteY115" fmla="*/ 77992 h 3832767"/>
                <a:gd name="connsiteX116" fmla="*/ 2844501 w 4177355"/>
                <a:gd name="connsiteY116" fmla="*/ 73945 h 3832767"/>
                <a:gd name="connsiteX117" fmla="*/ 2846096 w 4177355"/>
                <a:gd name="connsiteY117" fmla="*/ 70144 h 3832767"/>
                <a:gd name="connsiteX118" fmla="*/ 2845482 w 4177355"/>
                <a:gd name="connsiteY118" fmla="*/ 67446 h 3832767"/>
                <a:gd name="connsiteX119" fmla="*/ 2842907 w 4177355"/>
                <a:gd name="connsiteY119" fmla="*/ 66220 h 3832767"/>
                <a:gd name="connsiteX120" fmla="*/ 2838615 w 4177355"/>
                <a:gd name="connsiteY120" fmla="*/ 66588 h 3832767"/>
                <a:gd name="connsiteX121" fmla="*/ 2838370 w 4177355"/>
                <a:gd name="connsiteY121" fmla="*/ 66588 h 3832767"/>
                <a:gd name="connsiteX122" fmla="*/ 2838125 w 4177355"/>
                <a:gd name="connsiteY122" fmla="*/ 66588 h 3832767"/>
                <a:gd name="connsiteX123" fmla="*/ 2837879 w 4177355"/>
                <a:gd name="connsiteY123" fmla="*/ 66588 h 3832767"/>
                <a:gd name="connsiteX124" fmla="*/ 2837634 w 4177355"/>
                <a:gd name="connsiteY124" fmla="*/ 66588 h 3832767"/>
                <a:gd name="connsiteX125" fmla="*/ 2538419 w 4177355"/>
                <a:gd name="connsiteY125" fmla="*/ 162116 h 3832767"/>
                <a:gd name="connsiteX126" fmla="*/ 2538174 w 4177355"/>
                <a:gd name="connsiteY126" fmla="*/ 162116 h 3832767"/>
                <a:gd name="connsiteX127" fmla="*/ 2537929 w 4177355"/>
                <a:gd name="connsiteY127" fmla="*/ 162116 h 3832767"/>
                <a:gd name="connsiteX128" fmla="*/ 2537684 w 4177355"/>
                <a:gd name="connsiteY128" fmla="*/ 162116 h 3832767"/>
                <a:gd name="connsiteX129" fmla="*/ 2537438 w 4177355"/>
                <a:gd name="connsiteY129" fmla="*/ 162116 h 3832767"/>
                <a:gd name="connsiteX130" fmla="*/ 2532165 w 4177355"/>
                <a:gd name="connsiteY130" fmla="*/ 164691 h 3832767"/>
                <a:gd name="connsiteX131" fmla="*/ 2527260 w 4177355"/>
                <a:gd name="connsiteY131" fmla="*/ 168247 h 3832767"/>
                <a:gd name="connsiteX132" fmla="*/ 2523213 w 4177355"/>
                <a:gd name="connsiteY132" fmla="*/ 172294 h 3832767"/>
                <a:gd name="connsiteX133" fmla="*/ 2520516 w 4177355"/>
                <a:gd name="connsiteY133" fmla="*/ 176340 h 3832767"/>
                <a:gd name="connsiteX134" fmla="*/ 2519780 w 4177355"/>
                <a:gd name="connsiteY134" fmla="*/ 179529 h 3832767"/>
                <a:gd name="connsiteX135" fmla="*/ 2520761 w 4177355"/>
                <a:gd name="connsiteY135" fmla="*/ 181491 h 3832767"/>
                <a:gd name="connsiteX136" fmla="*/ 2523336 w 4177355"/>
                <a:gd name="connsiteY136" fmla="*/ 182227 h 3832767"/>
                <a:gd name="connsiteX137" fmla="*/ 2527383 w 4177355"/>
                <a:gd name="connsiteY137" fmla="*/ 181491 h 3832767"/>
                <a:gd name="connsiteX138" fmla="*/ 2527628 w 4177355"/>
                <a:gd name="connsiteY138" fmla="*/ 181491 h 3832767"/>
                <a:gd name="connsiteX139" fmla="*/ 2527873 w 4177355"/>
                <a:gd name="connsiteY139" fmla="*/ 181491 h 3832767"/>
                <a:gd name="connsiteX140" fmla="*/ 2528119 w 4177355"/>
                <a:gd name="connsiteY140" fmla="*/ 181491 h 3832767"/>
                <a:gd name="connsiteX141" fmla="*/ 2528364 w 4177355"/>
                <a:gd name="connsiteY141" fmla="*/ 181491 h 3832767"/>
                <a:gd name="connsiteX142" fmla="*/ 2533514 w 4177355"/>
                <a:gd name="connsiteY142" fmla="*/ 178916 h 3832767"/>
                <a:gd name="connsiteX143" fmla="*/ 2538419 w 4177355"/>
                <a:gd name="connsiteY143" fmla="*/ 175359 h 3832767"/>
                <a:gd name="connsiteX144" fmla="*/ 2542466 w 4177355"/>
                <a:gd name="connsiteY144" fmla="*/ 171313 h 3832767"/>
                <a:gd name="connsiteX145" fmla="*/ 2545164 w 4177355"/>
                <a:gd name="connsiteY145" fmla="*/ 167266 h 3832767"/>
                <a:gd name="connsiteX146" fmla="*/ 2545900 w 4177355"/>
                <a:gd name="connsiteY146" fmla="*/ 164078 h 3832767"/>
                <a:gd name="connsiteX147" fmla="*/ 2544796 w 4177355"/>
                <a:gd name="connsiteY147" fmla="*/ 162116 h 3832767"/>
                <a:gd name="connsiteX148" fmla="*/ 2542221 w 4177355"/>
                <a:gd name="connsiteY148" fmla="*/ 161380 h 3832767"/>
                <a:gd name="connsiteX149" fmla="*/ 2538297 w 4177355"/>
                <a:gd name="connsiteY149" fmla="*/ 162116 h 3832767"/>
                <a:gd name="connsiteX150" fmla="*/ 2886931 w 4177355"/>
                <a:gd name="connsiteY150" fmla="*/ 54570 h 3832767"/>
                <a:gd name="connsiteX151" fmla="*/ 2881903 w 4177355"/>
                <a:gd name="connsiteY151" fmla="*/ 56777 h 3832767"/>
                <a:gd name="connsiteX152" fmla="*/ 2876876 w 4177355"/>
                <a:gd name="connsiteY152" fmla="*/ 59966 h 3832767"/>
                <a:gd name="connsiteX153" fmla="*/ 2872461 w 4177355"/>
                <a:gd name="connsiteY153" fmla="*/ 63767 h 3832767"/>
                <a:gd name="connsiteX154" fmla="*/ 2869150 w 4177355"/>
                <a:gd name="connsiteY154" fmla="*/ 67814 h 3832767"/>
                <a:gd name="connsiteX155" fmla="*/ 2867433 w 4177355"/>
                <a:gd name="connsiteY155" fmla="*/ 71738 h 3832767"/>
                <a:gd name="connsiteX156" fmla="*/ 2867923 w 4177355"/>
                <a:gd name="connsiteY156" fmla="*/ 74436 h 3832767"/>
                <a:gd name="connsiteX157" fmla="*/ 2870376 w 4177355"/>
                <a:gd name="connsiteY157" fmla="*/ 75785 h 3832767"/>
                <a:gd name="connsiteX158" fmla="*/ 2874668 w 4177355"/>
                <a:gd name="connsiteY158" fmla="*/ 75539 h 3832767"/>
                <a:gd name="connsiteX159" fmla="*/ 2875036 w 4177355"/>
                <a:gd name="connsiteY159" fmla="*/ 75539 h 3832767"/>
                <a:gd name="connsiteX160" fmla="*/ 2875404 w 4177355"/>
                <a:gd name="connsiteY160" fmla="*/ 75539 h 3832767"/>
                <a:gd name="connsiteX161" fmla="*/ 2875772 w 4177355"/>
                <a:gd name="connsiteY161" fmla="*/ 75539 h 3832767"/>
                <a:gd name="connsiteX162" fmla="*/ 2876139 w 4177355"/>
                <a:gd name="connsiteY162" fmla="*/ 75539 h 3832767"/>
                <a:gd name="connsiteX163" fmla="*/ 2881167 w 4177355"/>
                <a:gd name="connsiteY163" fmla="*/ 73332 h 3832767"/>
                <a:gd name="connsiteX164" fmla="*/ 2886073 w 4177355"/>
                <a:gd name="connsiteY164" fmla="*/ 70144 h 3832767"/>
                <a:gd name="connsiteX165" fmla="*/ 2890487 w 4177355"/>
                <a:gd name="connsiteY165" fmla="*/ 66342 h 3832767"/>
                <a:gd name="connsiteX166" fmla="*/ 2893798 w 4177355"/>
                <a:gd name="connsiteY166" fmla="*/ 62296 h 3832767"/>
                <a:gd name="connsiteX167" fmla="*/ 2895515 w 4177355"/>
                <a:gd name="connsiteY167" fmla="*/ 58371 h 3832767"/>
                <a:gd name="connsiteX168" fmla="*/ 2895024 w 4177355"/>
                <a:gd name="connsiteY168" fmla="*/ 55674 h 3832767"/>
                <a:gd name="connsiteX169" fmla="*/ 2892572 w 4177355"/>
                <a:gd name="connsiteY169" fmla="*/ 54325 h 3832767"/>
                <a:gd name="connsiteX170" fmla="*/ 2888280 w 4177355"/>
                <a:gd name="connsiteY170" fmla="*/ 54570 h 3832767"/>
                <a:gd name="connsiteX171" fmla="*/ 2887912 w 4177355"/>
                <a:gd name="connsiteY171" fmla="*/ 54570 h 3832767"/>
                <a:gd name="connsiteX172" fmla="*/ 2887544 w 4177355"/>
                <a:gd name="connsiteY172" fmla="*/ 54570 h 3832767"/>
                <a:gd name="connsiteX173" fmla="*/ 2887176 w 4177355"/>
                <a:gd name="connsiteY173" fmla="*/ 54570 h 3832767"/>
                <a:gd name="connsiteX174" fmla="*/ 2886808 w 4177355"/>
                <a:gd name="connsiteY174" fmla="*/ 54570 h 3832767"/>
                <a:gd name="connsiteX175" fmla="*/ 2488387 w 4177355"/>
                <a:gd name="connsiteY175" fmla="*/ 181491 h 3832767"/>
                <a:gd name="connsiteX176" fmla="*/ 2488019 w 4177355"/>
                <a:gd name="connsiteY176" fmla="*/ 181491 h 3832767"/>
                <a:gd name="connsiteX177" fmla="*/ 2487651 w 4177355"/>
                <a:gd name="connsiteY177" fmla="*/ 181614 h 3832767"/>
                <a:gd name="connsiteX178" fmla="*/ 2487283 w 4177355"/>
                <a:gd name="connsiteY178" fmla="*/ 181736 h 3832767"/>
                <a:gd name="connsiteX179" fmla="*/ 2486915 w 4177355"/>
                <a:gd name="connsiteY179" fmla="*/ 181859 h 3832767"/>
                <a:gd name="connsiteX180" fmla="*/ 2481765 w 4177355"/>
                <a:gd name="connsiteY180" fmla="*/ 184557 h 3832767"/>
                <a:gd name="connsiteX181" fmla="*/ 2476860 w 4177355"/>
                <a:gd name="connsiteY181" fmla="*/ 188113 h 3832767"/>
                <a:gd name="connsiteX182" fmla="*/ 2472936 w 4177355"/>
                <a:gd name="connsiteY182" fmla="*/ 192160 h 3832767"/>
                <a:gd name="connsiteX183" fmla="*/ 2470360 w 4177355"/>
                <a:gd name="connsiteY183" fmla="*/ 196206 h 3832767"/>
                <a:gd name="connsiteX184" fmla="*/ 2469747 w 4177355"/>
                <a:gd name="connsiteY184" fmla="*/ 199272 h 3832767"/>
                <a:gd name="connsiteX185" fmla="*/ 2470851 w 4177355"/>
                <a:gd name="connsiteY185" fmla="*/ 201234 h 3832767"/>
                <a:gd name="connsiteX186" fmla="*/ 2473426 w 4177355"/>
                <a:gd name="connsiteY186" fmla="*/ 201847 h 3832767"/>
                <a:gd name="connsiteX187" fmla="*/ 2477228 w 4177355"/>
                <a:gd name="connsiteY187" fmla="*/ 201112 h 3832767"/>
                <a:gd name="connsiteX188" fmla="*/ 2477595 w 4177355"/>
                <a:gd name="connsiteY188" fmla="*/ 200989 h 3832767"/>
                <a:gd name="connsiteX189" fmla="*/ 2477963 w 4177355"/>
                <a:gd name="connsiteY189" fmla="*/ 200866 h 3832767"/>
                <a:gd name="connsiteX190" fmla="*/ 2478331 w 4177355"/>
                <a:gd name="connsiteY190" fmla="*/ 200744 h 3832767"/>
                <a:gd name="connsiteX191" fmla="*/ 2478699 w 4177355"/>
                <a:gd name="connsiteY191" fmla="*/ 200621 h 3832767"/>
                <a:gd name="connsiteX192" fmla="*/ 2483849 w 4177355"/>
                <a:gd name="connsiteY192" fmla="*/ 197923 h 3832767"/>
                <a:gd name="connsiteX193" fmla="*/ 2488755 w 4177355"/>
                <a:gd name="connsiteY193" fmla="*/ 194367 h 3832767"/>
                <a:gd name="connsiteX194" fmla="*/ 2492679 w 4177355"/>
                <a:gd name="connsiteY194" fmla="*/ 190320 h 3832767"/>
                <a:gd name="connsiteX195" fmla="*/ 2495254 w 4177355"/>
                <a:gd name="connsiteY195" fmla="*/ 186273 h 3832767"/>
                <a:gd name="connsiteX196" fmla="*/ 2495867 w 4177355"/>
                <a:gd name="connsiteY196" fmla="*/ 183208 h 3832767"/>
                <a:gd name="connsiteX197" fmla="*/ 2494763 w 4177355"/>
                <a:gd name="connsiteY197" fmla="*/ 181246 h 3832767"/>
                <a:gd name="connsiteX198" fmla="*/ 2492188 w 4177355"/>
                <a:gd name="connsiteY198" fmla="*/ 180632 h 3832767"/>
                <a:gd name="connsiteX199" fmla="*/ 2488264 w 4177355"/>
                <a:gd name="connsiteY199" fmla="*/ 181368 h 3832767"/>
                <a:gd name="connsiteX200" fmla="*/ 2936105 w 4177355"/>
                <a:gd name="connsiteY200" fmla="*/ 43533 h 3832767"/>
                <a:gd name="connsiteX201" fmla="*/ 2931200 w 4177355"/>
                <a:gd name="connsiteY201" fmla="*/ 45618 h 3832767"/>
                <a:gd name="connsiteX202" fmla="*/ 2926295 w 4177355"/>
                <a:gd name="connsiteY202" fmla="*/ 48684 h 3832767"/>
                <a:gd name="connsiteX203" fmla="*/ 2921880 w 4177355"/>
                <a:gd name="connsiteY203" fmla="*/ 52363 h 3832767"/>
                <a:gd name="connsiteX204" fmla="*/ 2918569 w 4177355"/>
                <a:gd name="connsiteY204" fmla="*/ 56287 h 3832767"/>
                <a:gd name="connsiteX205" fmla="*/ 2916607 w 4177355"/>
                <a:gd name="connsiteY205" fmla="*/ 60211 h 3832767"/>
                <a:gd name="connsiteX206" fmla="*/ 2916852 w 4177355"/>
                <a:gd name="connsiteY206" fmla="*/ 63031 h 3832767"/>
                <a:gd name="connsiteX207" fmla="*/ 2919182 w 4177355"/>
                <a:gd name="connsiteY207" fmla="*/ 64503 h 3832767"/>
                <a:gd name="connsiteX208" fmla="*/ 2923474 w 4177355"/>
                <a:gd name="connsiteY208" fmla="*/ 64380 h 3832767"/>
                <a:gd name="connsiteX209" fmla="*/ 2923965 w 4177355"/>
                <a:gd name="connsiteY209" fmla="*/ 64380 h 3832767"/>
                <a:gd name="connsiteX210" fmla="*/ 2924455 w 4177355"/>
                <a:gd name="connsiteY210" fmla="*/ 64380 h 3832767"/>
                <a:gd name="connsiteX211" fmla="*/ 2924946 w 4177355"/>
                <a:gd name="connsiteY211" fmla="*/ 64258 h 3832767"/>
                <a:gd name="connsiteX212" fmla="*/ 2925436 w 4177355"/>
                <a:gd name="connsiteY212" fmla="*/ 64135 h 3832767"/>
                <a:gd name="connsiteX213" fmla="*/ 2930464 w 4177355"/>
                <a:gd name="connsiteY213" fmla="*/ 62050 h 3832767"/>
                <a:gd name="connsiteX214" fmla="*/ 2935369 w 4177355"/>
                <a:gd name="connsiteY214" fmla="*/ 58985 h 3832767"/>
                <a:gd name="connsiteX215" fmla="*/ 2939784 w 4177355"/>
                <a:gd name="connsiteY215" fmla="*/ 55306 h 3832767"/>
                <a:gd name="connsiteX216" fmla="*/ 2943217 w 4177355"/>
                <a:gd name="connsiteY216" fmla="*/ 51259 h 3832767"/>
                <a:gd name="connsiteX217" fmla="*/ 2945057 w 4177355"/>
                <a:gd name="connsiteY217" fmla="*/ 47335 h 3832767"/>
                <a:gd name="connsiteX218" fmla="*/ 2944689 w 4177355"/>
                <a:gd name="connsiteY218" fmla="*/ 44514 h 3832767"/>
                <a:gd name="connsiteX219" fmla="*/ 2942359 w 4177355"/>
                <a:gd name="connsiteY219" fmla="*/ 43043 h 3832767"/>
                <a:gd name="connsiteX220" fmla="*/ 2938190 w 4177355"/>
                <a:gd name="connsiteY220" fmla="*/ 43288 h 3832767"/>
                <a:gd name="connsiteX221" fmla="*/ 2937699 w 4177355"/>
                <a:gd name="connsiteY221" fmla="*/ 43288 h 3832767"/>
                <a:gd name="connsiteX222" fmla="*/ 2937209 w 4177355"/>
                <a:gd name="connsiteY222" fmla="*/ 43411 h 3832767"/>
                <a:gd name="connsiteX223" fmla="*/ 2936718 w 4177355"/>
                <a:gd name="connsiteY223" fmla="*/ 43533 h 3832767"/>
                <a:gd name="connsiteX224" fmla="*/ 2936228 w 4177355"/>
                <a:gd name="connsiteY224" fmla="*/ 43656 h 3832767"/>
                <a:gd name="connsiteX225" fmla="*/ 2438354 w 4177355"/>
                <a:gd name="connsiteY225" fmla="*/ 201725 h 3832767"/>
                <a:gd name="connsiteX226" fmla="*/ 2437864 w 4177355"/>
                <a:gd name="connsiteY226" fmla="*/ 201847 h 3832767"/>
                <a:gd name="connsiteX227" fmla="*/ 2437373 w 4177355"/>
                <a:gd name="connsiteY227" fmla="*/ 201970 h 3832767"/>
                <a:gd name="connsiteX228" fmla="*/ 2436883 w 4177355"/>
                <a:gd name="connsiteY228" fmla="*/ 202215 h 3832767"/>
                <a:gd name="connsiteX229" fmla="*/ 2436392 w 4177355"/>
                <a:gd name="connsiteY229" fmla="*/ 202460 h 3832767"/>
                <a:gd name="connsiteX230" fmla="*/ 2431242 w 4177355"/>
                <a:gd name="connsiteY230" fmla="*/ 205158 h 3832767"/>
                <a:gd name="connsiteX231" fmla="*/ 2426459 w 4177355"/>
                <a:gd name="connsiteY231" fmla="*/ 208715 h 3832767"/>
                <a:gd name="connsiteX232" fmla="*/ 2422658 w 4177355"/>
                <a:gd name="connsiteY232" fmla="*/ 212761 h 3832767"/>
                <a:gd name="connsiteX233" fmla="*/ 2420205 w 4177355"/>
                <a:gd name="connsiteY233" fmla="*/ 216685 h 3832767"/>
                <a:gd name="connsiteX234" fmla="*/ 2419592 w 4177355"/>
                <a:gd name="connsiteY234" fmla="*/ 219629 h 3832767"/>
                <a:gd name="connsiteX235" fmla="*/ 2420696 w 4177355"/>
                <a:gd name="connsiteY235" fmla="*/ 221468 h 3832767"/>
                <a:gd name="connsiteX236" fmla="*/ 2423271 w 4177355"/>
                <a:gd name="connsiteY236" fmla="*/ 222081 h 3832767"/>
                <a:gd name="connsiteX237" fmla="*/ 2426950 w 4177355"/>
                <a:gd name="connsiteY237" fmla="*/ 221468 h 3832767"/>
                <a:gd name="connsiteX238" fmla="*/ 2427440 w 4177355"/>
                <a:gd name="connsiteY238" fmla="*/ 221345 h 3832767"/>
                <a:gd name="connsiteX239" fmla="*/ 2427931 w 4177355"/>
                <a:gd name="connsiteY239" fmla="*/ 221223 h 3832767"/>
                <a:gd name="connsiteX240" fmla="*/ 2428421 w 4177355"/>
                <a:gd name="connsiteY240" fmla="*/ 220977 h 3832767"/>
                <a:gd name="connsiteX241" fmla="*/ 2428912 w 4177355"/>
                <a:gd name="connsiteY241" fmla="*/ 220732 h 3832767"/>
                <a:gd name="connsiteX242" fmla="*/ 2434062 w 4177355"/>
                <a:gd name="connsiteY242" fmla="*/ 218034 h 3832767"/>
                <a:gd name="connsiteX243" fmla="*/ 2438845 w 4177355"/>
                <a:gd name="connsiteY243" fmla="*/ 214355 h 3832767"/>
                <a:gd name="connsiteX244" fmla="*/ 2442769 w 4177355"/>
                <a:gd name="connsiteY244" fmla="*/ 210309 h 3832767"/>
                <a:gd name="connsiteX245" fmla="*/ 2445221 w 4177355"/>
                <a:gd name="connsiteY245" fmla="*/ 206385 h 3832767"/>
                <a:gd name="connsiteX246" fmla="*/ 2445712 w 4177355"/>
                <a:gd name="connsiteY246" fmla="*/ 203441 h 3832767"/>
                <a:gd name="connsiteX247" fmla="*/ 2444608 w 4177355"/>
                <a:gd name="connsiteY247" fmla="*/ 201602 h 3832767"/>
                <a:gd name="connsiteX248" fmla="*/ 2442033 w 4177355"/>
                <a:gd name="connsiteY248" fmla="*/ 200989 h 3832767"/>
                <a:gd name="connsiteX249" fmla="*/ 2438354 w 4177355"/>
                <a:gd name="connsiteY249" fmla="*/ 201725 h 3832767"/>
                <a:gd name="connsiteX250" fmla="*/ 2985157 w 4177355"/>
                <a:gd name="connsiteY250" fmla="*/ 33723 h 3832767"/>
                <a:gd name="connsiteX251" fmla="*/ 2980252 w 4177355"/>
                <a:gd name="connsiteY251" fmla="*/ 35808 h 3832767"/>
                <a:gd name="connsiteX252" fmla="*/ 2975347 w 4177355"/>
                <a:gd name="connsiteY252" fmla="*/ 38751 h 3832767"/>
                <a:gd name="connsiteX253" fmla="*/ 2970932 w 4177355"/>
                <a:gd name="connsiteY253" fmla="*/ 42307 h 3832767"/>
                <a:gd name="connsiteX254" fmla="*/ 2967498 w 4177355"/>
                <a:gd name="connsiteY254" fmla="*/ 46231 h 3832767"/>
                <a:gd name="connsiteX255" fmla="*/ 2965413 w 4177355"/>
                <a:gd name="connsiteY255" fmla="*/ 50278 h 3832767"/>
                <a:gd name="connsiteX256" fmla="*/ 2965536 w 4177355"/>
                <a:gd name="connsiteY256" fmla="*/ 53221 h 3832767"/>
                <a:gd name="connsiteX257" fmla="*/ 2967743 w 4177355"/>
                <a:gd name="connsiteY257" fmla="*/ 54815 h 3832767"/>
                <a:gd name="connsiteX258" fmla="*/ 2971913 w 4177355"/>
                <a:gd name="connsiteY258" fmla="*/ 54815 h 3832767"/>
                <a:gd name="connsiteX259" fmla="*/ 2972526 w 4177355"/>
                <a:gd name="connsiteY259" fmla="*/ 54815 h 3832767"/>
                <a:gd name="connsiteX260" fmla="*/ 2973139 w 4177355"/>
                <a:gd name="connsiteY260" fmla="*/ 54693 h 3832767"/>
                <a:gd name="connsiteX261" fmla="*/ 2973752 w 4177355"/>
                <a:gd name="connsiteY261" fmla="*/ 54570 h 3832767"/>
                <a:gd name="connsiteX262" fmla="*/ 2974365 w 4177355"/>
                <a:gd name="connsiteY262" fmla="*/ 54447 h 3832767"/>
                <a:gd name="connsiteX263" fmla="*/ 2979270 w 4177355"/>
                <a:gd name="connsiteY263" fmla="*/ 52363 h 3832767"/>
                <a:gd name="connsiteX264" fmla="*/ 2984176 w 4177355"/>
                <a:gd name="connsiteY264" fmla="*/ 49420 h 3832767"/>
                <a:gd name="connsiteX265" fmla="*/ 2988590 w 4177355"/>
                <a:gd name="connsiteY265" fmla="*/ 45741 h 3832767"/>
                <a:gd name="connsiteX266" fmla="*/ 2992024 w 4177355"/>
                <a:gd name="connsiteY266" fmla="*/ 41816 h 3832767"/>
                <a:gd name="connsiteX267" fmla="*/ 2994109 w 4177355"/>
                <a:gd name="connsiteY267" fmla="*/ 37770 h 3832767"/>
                <a:gd name="connsiteX268" fmla="*/ 2993863 w 4177355"/>
                <a:gd name="connsiteY268" fmla="*/ 34827 h 3832767"/>
                <a:gd name="connsiteX269" fmla="*/ 2991656 w 4177355"/>
                <a:gd name="connsiteY269" fmla="*/ 33232 h 3832767"/>
                <a:gd name="connsiteX270" fmla="*/ 2987487 w 4177355"/>
                <a:gd name="connsiteY270" fmla="*/ 33232 h 3832767"/>
                <a:gd name="connsiteX271" fmla="*/ 2986873 w 4177355"/>
                <a:gd name="connsiteY271" fmla="*/ 33232 h 3832767"/>
                <a:gd name="connsiteX272" fmla="*/ 2986260 w 4177355"/>
                <a:gd name="connsiteY272" fmla="*/ 33355 h 3832767"/>
                <a:gd name="connsiteX273" fmla="*/ 2985647 w 4177355"/>
                <a:gd name="connsiteY273" fmla="*/ 33478 h 3832767"/>
                <a:gd name="connsiteX274" fmla="*/ 2985034 w 4177355"/>
                <a:gd name="connsiteY274" fmla="*/ 33600 h 3832767"/>
                <a:gd name="connsiteX275" fmla="*/ 2388322 w 4177355"/>
                <a:gd name="connsiteY275" fmla="*/ 222939 h 3832767"/>
                <a:gd name="connsiteX276" fmla="*/ 2387831 w 4177355"/>
                <a:gd name="connsiteY276" fmla="*/ 223062 h 3832767"/>
                <a:gd name="connsiteX277" fmla="*/ 2387341 w 4177355"/>
                <a:gd name="connsiteY277" fmla="*/ 223307 h 3832767"/>
                <a:gd name="connsiteX278" fmla="*/ 2386727 w 4177355"/>
                <a:gd name="connsiteY278" fmla="*/ 223553 h 3832767"/>
                <a:gd name="connsiteX279" fmla="*/ 2386114 w 4177355"/>
                <a:gd name="connsiteY279" fmla="*/ 223798 h 3832767"/>
                <a:gd name="connsiteX280" fmla="*/ 2380964 w 4177355"/>
                <a:gd name="connsiteY280" fmla="*/ 226618 h 3832767"/>
                <a:gd name="connsiteX281" fmla="*/ 2376304 w 4177355"/>
                <a:gd name="connsiteY281" fmla="*/ 230297 h 3832767"/>
                <a:gd name="connsiteX282" fmla="*/ 2372502 w 4177355"/>
                <a:gd name="connsiteY282" fmla="*/ 234344 h 3832767"/>
                <a:gd name="connsiteX283" fmla="*/ 2370173 w 4177355"/>
                <a:gd name="connsiteY283" fmla="*/ 238268 h 3832767"/>
                <a:gd name="connsiteX284" fmla="*/ 2369805 w 4177355"/>
                <a:gd name="connsiteY284" fmla="*/ 241089 h 3832767"/>
                <a:gd name="connsiteX285" fmla="*/ 2370908 w 4177355"/>
                <a:gd name="connsiteY285" fmla="*/ 242805 h 3832767"/>
                <a:gd name="connsiteX286" fmla="*/ 2373361 w 4177355"/>
                <a:gd name="connsiteY286" fmla="*/ 243418 h 3832767"/>
                <a:gd name="connsiteX287" fmla="*/ 2377040 w 4177355"/>
                <a:gd name="connsiteY287" fmla="*/ 242805 h 3832767"/>
                <a:gd name="connsiteX288" fmla="*/ 2377530 w 4177355"/>
                <a:gd name="connsiteY288" fmla="*/ 242683 h 3832767"/>
                <a:gd name="connsiteX289" fmla="*/ 2378021 w 4177355"/>
                <a:gd name="connsiteY289" fmla="*/ 242438 h 3832767"/>
                <a:gd name="connsiteX290" fmla="*/ 2378634 w 4177355"/>
                <a:gd name="connsiteY290" fmla="*/ 242192 h 3832767"/>
                <a:gd name="connsiteX291" fmla="*/ 2379247 w 4177355"/>
                <a:gd name="connsiteY291" fmla="*/ 241947 h 3832767"/>
                <a:gd name="connsiteX292" fmla="*/ 2384397 w 4177355"/>
                <a:gd name="connsiteY292" fmla="*/ 239126 h 3832767"/>
                <a:gd name="connsiteX293" fmla="*/ 2389057 w 4177355"/>
                <a:gd name="connsiteY293" fmla="*/ 235448 h 3832767"/>
                <a:gd name="connsiteX294" fmla="*/ 2392859 w 4177355"/>
                <a:gd name="connsiteY294" fmla="*/ 231401 h 3832767"/>
                <a:gd name="connsiteX295" fmla="*/ 2395189 w 4177355"/>
                <a:gd name="connsiteY295" fmla="*/ 227477 h 3832767"/>
                <a:gd name="connsiteX296" fmla="*/ 2395557 w 4177355"/>
                <a:gd name="connsiteY296" fmla="*/ 224779 h 3832767"/>
                <a:gd name="connsiteX297" fmla="*/ 2394453 w 4177355"/>
                <a:gd name="connsiteY297" fmla="*/ 223062 h 3832767"/>
                <a:gd name="connsiteX298" fmla="*/ 2392001 w 4177355"/>
                <a:gd name="connsiteY298" fmla="*/ 222449 h 3832767"/>
                <a:gd name="connsiteX299" fmla="*/ 2388322 w 4177355"/>
                <a:gd name="connsiteY299" fmla="*/ 223062 h 3832767"/>
                <a:gd name="connsiteX300" fmla="*/ 3033840 w 4177355"/>
                <a:gd name="connsiteY300" fmla="*/ 25016 h 3832767"/>
                <a:gd name="connsiteX301" fmla="*/ 3029058 w 4177355"/>
                <a:gd name="connsiteY301" fmla="*/ 26978 h 3832767"/>
                <a:gd name="connsiteX302" fmla="*/ 3024275 w 4177355"/>
                <a:gd name="connsiteY302" fmla="*/ 29921 h 3832767"/>
                <a:gd name="connsiteX303" fmla="*/ 3019983 w 4177355"/>
                <a:gd name="connsiteY303" fmla="*/ 33478 h 3832767"/>
                <a:gd name="connsiteX304" fmla="*/ 3016550 w 4177355"/>
                <a:gd name="connsiteY304" fmla="*/ 37402 h 3832767"/>
                <a:gd name="connsiteX305" fmla="*/ 3014342 w 4177355"/>
                <a:gd name="connsiteY305" fmla="*/ 41571 h 3832767"/>
                <a:gd name="connsiteX306" fmla="*/ 3014342 w 4177355"/>
                <a:gd name="connsiteY306" fmla="*/ 44637 h 3832767"/>
                <a:gd name="connsiteX307" fmla="*/ 3016427 w 4177355"/>
                <a:gd name="connsiteY307" fmla="*/ 46354 h 3832767"/>
                <a:gd name="connsiteX308" fmla="*/ 3020596 w 4177355"/>
                <a:gd name="connsiteY308" fmla="*/ 46354 h 3832767"/>
                <a:gd name="connsiteX309" fmla="*/ 3021210 w 4177355"/>
                <a:gd name="connsiteY309" fmla="*/ 46231 h 3832767"/>
                <a:gd name="connsiteX310" fmla="*/ 3021823 w 4177355"/>
                <a:gd name="connsiteY310" fmla="*/ 46109 h 3832767"/>
                <a:gd name="connsiteX311" fmla="*/ 3022558 w 4177355"/>
                <a:gd name="connsiteY311" fmla="*/ 45986 h 3832767"/>
                <a:gd name="connsiteX312" fmla="*/ 3023294 w 4177355"/>
                <a:gd name="connsiteY312" fmla="*/ 45741 h 3832767"/>
                <a:gd name="connsiteX313" fmla="*/ 3028077 w 4177355"/>
                <a:gd name="connsiteY313" fmla="*/ 43779 h 3832767"/>
                <a:gd name="connsiteX314" fmla="*/ 3032859 w 4177355"/>
                <a:gd name="connsiteY314" fmla="*/ 40835 h 3832767"/>
                <a:gd name="connsiteX315" fmla="*/ 3037274 w 4177355"/>
                <a:gd name="connsiteY315" fmla="*/ 37279 h 3832767"/>
                <a:gd name="connsiteX316" fmla="*/ 3040708 w 4177355"/>
                <a:gd name="connsiteY316" fmla="*/ 33355 h 3832767"/>
                <a:gd name="connsiteX317" fmla="*/ 3042915 w 4177355"/>
                <a:gd name="connsiteY317" fmla="*/ 29186 h 3832767"/>
                <a:gd name="connsiteX318" fmla="*/ 3042915 w 4177355"/>
                <a:gd name="connsiteY318" fmla="*/ 26120 h 3832767"/>
                <a:gd name="connsiteX319" fmla="*/ 3040708 w 4177355"/>
                <a:gd name="connsiteY319" fmla="*/ 24403 h 3832767"/>
                <a:gd name="connsiteX320" fmla="*/ 3036538 w 4177355"/>
                <a:gd name="connsiteY320" fmla="*/ 24403 h 3832767"/>
                <a:gd name="connsiteX321" fmla="*/ 3035803 w 4177355"/>
                <a:gd name="connsiteY321" fmla="*/ 24526 h 3832767"/>
                <a:gd name="connsiteX322" fmla="*/ 3035067 w 4177355"/>
                <a:gd name="connsiteY322" fmla="*/ 24648 h 3832767"/>
                <a:gd name="connsiteX323" fmla="*/ 3034331 w 4177355"/>
                <a:gd name="connsiteY323" fmla="*/ 24894 h 3832767"/>
                <a:gd name="connsiteX324" fmla="*/ 3033595 w 4177355"/>
                <a:gd name="connsiteY324" fmla="*/ 25139 h 3832767"/>
                <a:gd name="connsiteX325" fmla="*/ 2338534 w 4177355"/>
                <a:gd name="connsiteY325" fmla="*/ 245135 h 3832767"/>
                <a:gd name="connsiteX326" fmla="*/ 2337921 w 4177355"/>
                <a:gd name="connsiteY326" fmla="*/ 245381 h 3832767"/>
                <a:gd name="connsiteX327" fmla="*/ 2337308 w 4177355"/>
                <a:gd name="connsiteY327" fmla="*/ 245626 h 3832767"/>
                <a:gd name="connsiteX328" fmla="*/ 2336695 w 4177355"/>
                <a:gd name="connsiteY328" fmla="*/ 245871 h 3832767"/>
                <a:gd name="connsiteX329" fmla="*/ 2335959 w 4177355"/>
                <a:gd name="connsiteY329" fmla="*/ 246116 h 3832767"/>
                <a:gd name="connsiteX330" fmla="*/ 2330809 w 4177355"/>
                <a:gd name="connsiteY330" fmla="*/ 249059 h 3832767"/>
                <a:gd name="connsiteX331" fmla="*/ 2326149 w 4177355"/>
                <a:gd name="connsiteY331" fmla="*/ 252738 h 3832767"/>
                <a:gd name="connsiteX332" fmla="*/ 2322470 w 4177355"/>
                <a:gd name="connsiteY332" fmla="*/ 256785 h 3832767"/>
                <a:gd name="connsiteX333" fmla="*/ 2320263 w 4177355"/>
                <a:gd name="connsiteY333" fmla="*/ 260587 h 3832767"/>
                <a:gd name="connsiteX334" fmla="*/ 2320017 w 4177355"/>
                <a:gd name="connsiteY334" fmla="*/ 263284 h 3832767"/>
                <a:gd name="connsiteX335" fmla="*/ 2321121 w 4177355"/>
                <a:gd name="connsiteY335" fmla="*/ 264879 h 3832767"/>
                <a:gd name="connsiteX336" fmla="*/ 2323574 w 4177355"/>
                <a:gd name="connsiteY336" fmla="*/ 265369 h 3832767"/>
                <a:gd name="connsiteX337" fmla="*/ 2327007 w 4177355"/>
                <a:gd name="connsiteY337" fmla="*/ 264756 h 3832767"/>
                <a:gd name="connsiteX338" fmla="*/ 2327620 w 4177355"/>
                <a:gd name="connsiteY338" fmla="*/ 264511 h 3832767"/>
                <a:gd name="connsiteX339" fmla="*/ 2328233 w 4177355"/>
                <a:gd name="connsiteY339" fmla="*/ 264265 h 3832767"/>
                <a:gd name="connsiteX340" fmla="*/ 2328847 w 4177355"/>
                <a:gd name="connsiteY340" fmla="*/ 264020 h 3832767"/>
                <a:gd name="connsiteX341" fmla="*/ 2329582 w 4177355"/>
                <a:gd name="connsiteY341" fmla="*/ 263775 h 3832767"/>
                <a:gd name="connsiteX342" fmla="*/ 2334733 w 4177355"/>
                <a:gd name="connsiteY342" fmla="*/ 260832 h 3832767"/>
                <a:gd name="connsiteX343" fmla="*/ 2339393 w 4177355"/>
                <a:gd name="connsiteY343" fmla="*/ 257153 h 3832767"/>
                <a:gd name="connsiteX344" fmla="*/ 2343072 w 4177355"/>
                <a:gd name="connsiteY344" fmla="*/ 253106 h 3832767"/>
                <a:gd name="connsiteX345" fmla="*/ 2345279 w 4177355"/>
                <a:gd name="connsiteY345" fmla="*/ 249305 h 3832767"/>
                <a:gd name="connsiteX346" fmla="*/ 2345524 w 4177355"/>
                <a:gd name="connsiteY346" fmla="*/ 246607 h 3832767"/>
                <a:gd name="connsiteX347" fmla="*/ 2344298 w 4177355"/>
                <a:gd name="connsiteY347" fmla="*/ 245013 h 3832767"/>
                <a:gd name="connsiteX348" fmla="*/ 2341845 w 4177355"/>
                <a:gd name="connsiteY348" fmla="*/ 244522 h 3832767"/>
                <a:gd name="connsiteX349" fmla="*/ 2338289 w 4177355"/>
                <a:gd name="connsiteY349" fmla="*/ 245135 h 3832767"/>
                <a:gd name="connsiteX350" fmla="*/ 3082401 w 4177355"/>
                <a:gd name="connsiteY350" fmla="*/ 17659 h 3832767"/>
                <a:gd name="connsiteX351" fmla="*/ 3077619 w 4177355"/>
                <a:gd name="connsiteY351" fmla="*/ 19621 h 3832767"/>
                <a:gd name="connsiteX352" fmla="*/ 3072836 w 4177355"/>
                <a:gd name="connsiteY352" fmla="*/ 22441 h 3832767"/>
                <a:gd name="connsiteX353" fmla="*/ 3068544 w 4177355"/>
                <a:gd name="connsiteY353" fmla="*/ 25875 h 3832767"/>
                <a:gd name="connsiteX354" fmla="*/ 3064988 w 4177355"/>
                <a:gd name="connsiteY354" fmla="*/ 29676 h 3832767"/>
                <a:gd name="connsiteX355" fmla="*/ 3062658 w 4177355"/>
                <a:gd name="connsiteY355" fmla="*/ 33846 h 3832767"/>
                <a:gd name="connsiteX356" fmla="*/ 3062536 w 4177355"/>
                <a:gd name="connsiteY356" fmla="*/ 37034 h 3832767"/>
                <a:gd name="connsiteX357" fmla="*/ 3064498 w 4177355"/>
                <a:gd name="connsiteY357" fmla="*/ 38873 h 3832767"/>
                <a:gd name="connsiteX358" fmla="*/ 3068544 w 4177355"/>
                <a:gd name="connsiteY358" fmla="*/ 39119 h 3832767"/>
                <a:gd name="connsiteX359" fmla="*/ 3069280 w 4177355"/>
                <a:gd name="connsiteY359" fmla="*/ 38996 h 3832767"/>
                <a:gd name="connsiteX360" fmla="*/ 3070016 w 4177355"/>
                <a:gd name="connsiteY360" fmla="*/ 38873 h 3832767"/>
                <a:gd name="connsiteX361" fmla="*/ 3070874 w 4177355"/>
                <a:gd name="connsiteY361" fmla="*/ 38628 h 3832767"/>
                <a:gd name="connsiteX362" fmla="*/ 3071733 w 4177355"/>
                <a:gd name="connsiteY362" fmla="*/ 38383 h 3832767"/>
                <a:gd name="connsiteX363" fmla="*/ 3076515 w 4177355"/>
                <a:gd name="connsiteY363" fmla="*/ 36421 h 3832767"/>
                <a:gd name="connsiteX364" fmla="*/ 3081298 w 4177355"/>
                <a:gd name="connsiteY364" fmla="*/ 33600 h 3832767"/>
                <a:gd name="connsiteX365" fmla="*/ 3085713 w 4177355"/>
                <a:gd name="connsiteY365" fmla="*/ 30167 h 3832767"/>
                <a:gd name="connsiteX366" fmla="*/ 3089269 w 4177355"/>
                <a:gd name="connsiteY366" fmla="*/ 26365 h 3832767"/>
                <a:gd name="connsiteX367" fmla="*/ 3091599 w 4177355"/>
                <a:gd name="connsiteY367" fmla="*/ 22196 h 3832767"/>
                <a:gd name="connsiteX368" fmla="*/ 3091599 w 4177355"/>
                <a:gd name="connsiteY368" fmla="*/ 19008 h 3832767"/>
                <a:gd name="connsiteX369" fmla="*/ 3089514 w 4177355"/>
                <a:gd name="connsiteY369" fmla="*/ 17168 h 3832767"/>
                <a:gd name="connsiteX370" fmla="*/ 3085467 w 4177355"/>
                <a:gd name="connsiteY370" fmla="*/ 16923 h 3832767"/>
                <a:gd name="connsiteX371" fmla="*/ 3084731 w 4177355"/>
                <a:gd name="connsiteY371" fmla="*/ 17045 h 3832767"/>
                <a:gd name="connsiteX372" fmla="*/ 3083996 w 4177355"/>
                <a:gd name="connsiteY372" fmla="*/ 17168 h 3832767"/>
                <a:gd name="connsiteX373" fmla="*/ 3083137 w 4177355"/>
                <a:gd name="connsiteY373" fmla="*/ 17413 h 3832767"/>
                <a:gd name="connsiteX374" fmla="*/ 3082279 w 4177355"/>
                <a:gd name="connsiteY374" fmla="*/ 17659 h 3832767"/>
                <a:gd name="connsiteX375" fmla="*/ 2288624 w 4177355"/>
                <a:gd name="connsiteY375" fmla="*/ 268067 h 3832767"/>
                <a:gd name="connsiteX376" fmla="*/ 2287888 w 4177355"/>
                <a:gd name="connsiteY376" fmla="*/ 268312 h 3832767"/>
                <a:gd name="connsiteX377" fmla="*/ 2287153 w 4177355"/>
                <a:gd name="connsiteY377" fmla="*/ 268557 h 3832767"/>
                <a:gd name="connsiteX378" fmla="*/ 2286417 w 4177355"/>
                <a:gd name="connsiteY378" fmla="*/ 268925 h 3832767"/>
                <a:gd name="connsiteX379" fmla="*/ 2285681 w 4177355"/>
                <a:gd name="connsiteY379" fmla="*/ 269293 h 3832767"/>
                <a:gd name="connsiteX380" fmla="*/ 2280653 w 4177355"/>
                <a:gd name="connsiteY380" fmla="*/ 272236 h 3832767"/>
                <a:gd name="connsiteX381" fmla="*/ 2276116 w 4177355"/>
                <a:gd name="connsiteY381" fmla="*/ 275915 h 3832767"/>
                <a:gd name="connsiteX382" fmla="*/ 2272560 w 4177355"/>
                <a:gd name="connsiteY382" fmla="*/ 279839 h 3832767"/>
                <a:gd name="connsiteX383" fmla="*/ 2270475 w 4177355"/>
                <a:gd name="connsiteY383" fmla="*/ 283641 h 3832767"/>
                <a:gd name="connsiteX384" fmla="*/ 2270352 w 4177355"/>
                <a:gd name="connsiteY384" fmla="*/ 286216 h 3832767"/>
                <a:gd name="connsiteX385" fmla="*/ 2271579 w 4177355"/>
                <a:gd name="connsiteY385" fmla="*/ 287688 h 3832767"/>
                <a:gd name="connsiteX386" fmla="*/ 2273909 w 4177355"/>
                <a:gd name="connsiteY386" fmla="*/ 288178 h 3832767"/>
                <a:gd name="connsiteX387" fmla="*/ 2277342 w 4177355"/>
                <a:gd name="connsiteY387" fmla="*/ 287565 h 3832767"/>
                <a:gd name="connsiteX388" fmla="*/ 2278078 w 4177355"/>
                <a:gd name="connsiteY388" fmla="*/ 287320 h 3832767"/>
                <a:gd name="connsiteX389" fmla="*/ 2278814 w 4177355"/>
                <a:gd name="connsiteY389" fmla="*/ 287074 h 3832767"/>
                <a:gd name="connsiteX390" fmla="*/ 2279550 w 4177355"/>
                <a:gd name="connsiteY390" fmla="*/ 286707 h 3832767"/>
                <a:gd name="connsiteX391" fmla="*/ 2280286 w 4177355"/>
                <a:gd name="connsiteY391" fmla="*/ 286339 h 3832767"/>
                <a:gd name="connsiteX392" fmla="*/ 2285313 w 4177355"/>
                <a:gd name="connsiteY392" fmla="*/ 283396 h 3832767"/>
                <a:gd name="connsiteX393" fmla="*/ 2289851 w 4177355"/>
                <a:gd name="connsiteY393" fmla="*/ 279717 h 3832767"/>
                <a:gd name="connsiteX394" fmla="*/ 2293407 w 4177355"/>
                <a:gd name="connsiteY394" fmla="*/ 275670 h 3832767"/>
                <a:gd name="connsiteX395" fmla="*/ 2295491 w 4177355"/>
                <a:gd name="connsiteY395" fmla="*/ 271868 h 3832767"/>
                <a:gd name="connsiteX396" fmla="*/ 2295614 w 4177355"/>
                <a:gd name="connsiteY396" fmla="*/ 269416 h 3832767"/>
                <a:gd name="connsiteX397" fmla="*/ 2294388 w 4177355"/>
                <a:gd name="connsiteY397" fmla="*/ 267944 h 3832767"/>
                <a:gd name="connsiteX398" fmla="*/ 2291935 w 4177355"/>
                <a:gd name="connsiteY398" fmla="*/ 267454 h 3832767"/>
                <a:gd name="connsiteX399" fmla="*/ 2288502 w 4177355"/>
                <a:gd name="connsiteY399" fmla="*/ 268067 h 3832767"/>
                <a:gd name="connsiteX400" fmla="*/ 3130472 w 4177355"/>
                <a:gd name="connsiteY400" fmla="*/ 11527 h 3832767"/>
                <a:gd name="connsiteX401" fmla="*/ 3125812 w 4177355"/>
                <a:gd name="connsiteY401" fmla="*/ 13489 h 3832767"/>
                <a:gd name="connsiteX402" fmla="*/ 3121152 w 4177355"/>
                <a:gd name="connsiteY402" fmla="*/ 16310 h 3832767"/>
                <a:gd name="connsiteX403" fmla="*/ 3116860 w 4177355"/>
                <a:gd name="connsiteY403" fmla="*/ 19743 h 3832767"/>
                <a:gd name="connsiteX404" fmla="*/ 3113304 w 4177355"/>
                <a:gd name="connsiteY404" fmla="*/ 23545 h 3832767"/>
                <a:gd name="connsiteX405" fmla="*/ 3110729 w 4177355"/>
                <a:gd name="connsiteY405" fmla="*/ 27837 h 3832767"/>
                <a:gd name="connsiteX406" fmla="*/ 3110484 w 4177355"/>
                <a:gd name="connsiteY406" fmla="*/ 31148 h 3832767"/>
                <a:gd name="connsiteX407" fmla="*/ 3112446 w 4177355"/>
                <a:gd name="connsiteY407" fmla="*/ 33110 h 3832767"/>
                <a:gd name="connsiteX408" fmla="*/ 3116370 w 4177355"/>
                <a:gd name="connsiteY408" fmla="*/ 33478 h 3832767"/>
                <a:gd name="connsiteX409" fmla="*/ 3117228 w 4177355"/>
                <a:gd name="connsiteY409" fmla="*/ 33478 h 3832767"/>
                <a:gd name="connsiteX410" fmla="*/ 3118086 w 4177355"/>
                <a:gd name="connsiteY410" fmla="*/ 33355 h 3832767"/>
                <a:gd name="connsiteX411" fmla="*/ 3119068 w 4177355"/>
                <a:gd name="connsiteY411" fmla="*/ 33110 h 3832767"/>
                <a:gd name="connsiteX412" fmla="*/ 3120049 w 4177355"/>
                <a:gd name="connsiteY412" fmla="*/ 32865 h 3832767"/>
                <a:gd name="connsiteX413" fmla="*/ 3124709 w 4177355"/>
                <a:gd name="connsiteY413" fmla="*/ 30903 h 3832767"/>
                <a:gd name="connsiteX414" fmla="*/ 3129368 w 4177355"/>
                <a:gd name="connsiteY414" fmla="*/ 28205 h 3832767"/>
                <a:gd name="connsiteX415" fmla="*/ 3133660 w 4177355"/>
                <a:gd name="connsiteY415" fmla="*/ 24894 h 3832767"/>
                <a:gd name="connsiteX416" fmla="*/ 3137217 w 4177355"/>
                <a:gd name="connsiteY416" fmla="*/ 21092 h 3832767"/>
                <a:gd name="connsiteX417" fmla="*/ 3139792 w 4177355"/>
                <a:gd name="connsiteY417" fmla="*/ 16800 h 3832767"/>
                <a:gd name="connsiteX418" fmla="*/ 3140037 w 4177355"/>
                <a:gd name="connsiteY418" fmla="*/ 13489 h 3832767"/>
                <a:gd name="connsiteX419" fmla="*/ 3138075 w 4177355"/>
                <a:gd name="connsiteY419" fmla="*/ 11527 h 3832767"/>
                <a:gd name="connsiteX420" fmla="*/ 3134151 w 4177355"/>
                <a:gd name="connsiteY420" fmla="*/ 11159 h 3832767"/>
                <a:gd name="connsiteX421" fmla="*/ 3133292 w 4177355"/>
                <a:gd name="connsiteY421" fmla="*/ 11282 h 3832767"/>
                <a:gd name="connsiteX422" fmla="*/ 3132434 w 4177355"/>
                <a:gd name="connsiteY422" fmla="*/ 11404 h 3832767"/>
                <a:gd name="connsiteX423" fmla="*/ 3131576 w 4177355"/>
                <a:gd name="connsiteY423" fmla="*/ 11650 h 3832767"/>
                <a:gd name="connsiteX424" fmla="*/ 3130717 w 4177355"/>
                <a:gd name="connsiteY424" fmla="*/ 11895 h 3832767"/>
                <a:gd name="connsiteX425" fmla="*/ 2238959 w 4177355"/>
                <a:gd name="connsiteY425" fmla="*/ 291980 h 3832767"/>
                <a:gd name="connsiteX426" fmla="*/ 2238224 w 4177355"/>
                <a:gd name="connsiteY426" fmla="*/ 292225 h 3832767"/>
                <a:gd name="connsiteX427" fmla="*/ 2237365 w 4177355"/>
                <a:gd name="connsiteY427" fmla="*/ 292593 h 3832767"/>
                <a:gd name="connsiteX428" fmla="*/ 2236507 w 4177355"/>
                <a:gd name="connsiteY428" fmla="*/ 292961 h 3832767"/>
                <a:gd name="connsiteX429" fmla="*/ 2235649 w 4177355"/>
                <a:gd name="connsiteY429" fmla="*/ 293328 h 3832767"/>
                <a:gd name="connsiteX430" fmla="*/ 2230621 w 4177355"/>
                <a:gd name="connsiteY430" fmla="*/ 296272 h 3832767"/>
                <a:gd name="connsiteX431" fmla="*/ 2226206 w 4177355"/>
                <a:gd name="connsiteY431" fmla="*/ 299950 h 3832767"/>
                <a:gd name="connsiteX432" fmla="*/ 2222773 w 4177355"/>
                <a:gd name="connsiteY432" fmla="*/ 303875 h 3832767"/>
                <a:gd name="connsiteX433" fmla="*/ 2220810 w 4177355"/>
                <a:gd name="connsiteY433" fmla="*/ 307553 h 3832767"/>
                <a:gd name="connsiteX434" fmla="*/ 2220810 w 4177355"/>
                <a:gd name="connsiteY434" fmla="*/ 310006 h 3832767"/>
                <a:gd name="connsiteX435" fmla="*/ 2222037 w 4177355"/>
                <a:gd name="connsiteY435" fmla="*/ 311478 h 3832767"/>
                <a:gd name="connsiteX436" fmla="*/ 2224367 w 4177355"/>
                <a:gd name="connsiteY436" fmla="*/ 311968 h 3832767"/>
                <a:gd name="connsiteX437" fmla="*/ 2227678 w 4177355"/>
                <a:gd name="connsiteY437" fmla="*/ 311355 h 3832767"/>
                <a:gd name="connsiteX438" fmla="*/ 2228413 w 4177355"/>
                <a:gd name="connsiteY438" fmla="*/ 311110 h 3832767"/>
                <a:gd name="connsiteX439" fmla="*/ 2229272 w 4177355"/>
                <a:gd name="connsiteY439" fmla="*/ 310864 h 3832767"/>
                <a:gd name="connsiteX440" fmla="*/ 2230130 w 4177355"/>
                <a:gd name="connsiteY440" fmla="*/ 310497 h 3832767"/>
                <a:gd name="connsiteX441" fmla="*/ 2230989 w 4177355"/>
                <a:gd name="connsiteY441" fmla="*/ 310129 h 3832767"/>
                <a:gd name="connsiteX442" fmla="*/ 2236016 w 4177355"/>
                <a:gd name="connsiteY442" fmla="*/ 307063 h 3832767"/>
                <a:gd name="connsiteX443" fmla="*/ 2240431 w 4177355"/>
                <a:gd name="connsiteY443" fmla="*/ 303384 h 3832767"/>
                <a:gd name="connsiteX444" fmla="*/ 2243865 w 4177355"/>
                <a:gd name="connsiteY444" fmla="*/ 299460 h 3832767"/>
                <a:gd name="connsiteX445" fmla="*/ 2245827 w 4177355"/>
                <a:gd name="connsiteY445" fmla="*/ 295658 h 3832767"/>
                <a:gd name="connsiteX446" fmla="*/ 2245827 w 4177355"/>
                <a:gd name="connsiteY446" fmla="*/ 293206 h 3832767"/>
                <a:gd name="connsiteX447" fmla="*/ 2244600 w 4177355"/>
                <a:gd name="connsiteY447" fmla="*/ 291734 h 3832767"/>
                <a:gd name="connsiteX448" fmla="*/ 2242271 w 4177355"/>
                <a:gd name="connsiteY448" fmla="*/ 291244 h 3832767"/>
                <a:gd name="connsiteX449" fmla="*/ 2238959 w 4177355"/>
                <a:gd name="connsiteY449" fmla="*/ 291857 h 3832767"/>
                <a:gd name="connsiteX450" fmla="*/ 3178052 w 4177355"/>
                <a:gd name="connsiteY450" fmla="*/ 6867 h 3832767"/>
                <a:gd name="connsiteX451" fmla="*/ 3173392 w 4177355"/>
                <a:gd name="connsiteY451" fmla="*/ 8707 h 3832767"/>
                <a:gd name="connsiteX452" fmla="*/ 3168732 w 4177355"/>
                <a:gd name="connsiteY452" fmla="*/ 11404 h 3832767"/>
                <a:gd name="connsiteX453" fmla="*/ 3164440 w 4177355"/>
                <a:gd name="connsiteY453" fmla="*/ 14715 h 3832767"/>
                <a:gd name="connsiteX454" fmla="*/ 3160884 w 4177355"/>
                <a:gd name="connsiteY454" fmla="*/ 18394 h 3832767"/>
                <a:gd name="connsiteX455" fmla="*/ 3158186 w 4177355"/>
                <a:gd name="connsiteY455" fmla="*/ 22686 h 3832767"/>
                <a:gd name="connsiteX456" fmla="*/ 3157818 w 4177355"/>
                <a:gd name="connsiteY456" fmla="*/ 26120 h 3832767"/>
                <a:gd name="connsiteX457" fmla="*/ 3159535 w 4177355"/>
                <a:gd name="connsiteY457" fmla="*/ 28205 h 3832767"/>
                <a:gd name="connsiteX458" fmla="*/ 3163459 w 4177355"/>
                <a:gd name="connsiteY458" fmla="*/ 28695 h 3832767"/>
                <a:gd name="connsiteX459" fmla="*/ 3164440 w 4177355"/>
                <a:gd name="connsiteY459" fmla="*/ 28695 h 3832767"/>
                <a:gd name="connsiteX460" fmla="*/ 3165421 w 4177355"/>
                <a:gd name="connsiteY460" fmla="*/ 28573 h 3832767"/>
                <a:gd name="connsiteX461" fmla="*/ 3166402 w 4177355"/>
                <a:gd name="connsiteY461" fmla="*/ 28327 h 3832767"/>
                <a:gd name="connsiteX462" fmla="*/ 3167506 w 4177355"/>
                <a:gd name="connsiteY462" fmla="*/ 28082 h 3832767"/>
                <a:gd name="connsiteX463" fmla="*/ 3172166 w 4177355"/>
                <a:gd name="connsiteY463" fmla="*/ 26243 h 3832767"/>
                <a:gd name="connsiteX464" fmla="*/ 3176826 w 4177355"/>
                <a:gd name="connsiteY464" fmla="*/ 23545 h 3832767"/>
                <a:gd name="connsiteX465" fmla="*/ 3181118 w 4177355"/>
                <a:gd name="connsiteY465" fmla="*/ 20234 h 3832767"/>
                <a:gd name="connsiteX466" fmla="*/ 3184674 w 4177355"/>
                <a:gd name="connsiteY466" fmla="*/ 16555 h 3832767"/>
                <a:gd name="connsiteX467" fmla="*/ 3187372 w 4177355"/>
                <a:gd name="connsiteY467" fmla="*/ 12263 h 3832767"/>
                <a:gd name="connsiteX468" fmla="*/ 3187740 w 4177355"/>
                <a:gd name="connsiteY468" fmla="*/ 8829 h 3832767"/>
                <a:gd name="connsiteX469" fmla="*/ 3185900 w 4177355"/>
                <a:gd name="connsiteY469" fmla="*/ 6745 h 3832767"/>
                <a:gd name="connsiteX470" fmla="*/ 3181976 w 4177355"/>
                <a:gd name="connsiteY470" fmla="*/ 6254 h 3832767"/>
                <a:gd name="connsiteX471" fmla="*/ 3180995 w 4177355"/>
                <a:gd name="connsiteY471" fmla="*/ 6254 h 3832767"/>
                <a:gd name="connsiteX472" fmla="*/ 3180014 w 4177355"/>
                <a:gd name="connsiteY472" fmla="*/ 6377 h 3832767"/>
                <a:gd name="connsiteX473" fmla="*/ 3179033 w 4177355"/>
                <a:gd name="connsiteY473" fmla="*/ 6622 h 3832767"/>
                <a:gd name="connsiteX474" fmla="*/ 3177929 w 4177355"/>
                <a:gd name="connsiteY474" fmla="*/ 6867 h 3832767"/>
                <a:gd name="connsiteX475" fmla="*/ 2189417 w 4177355"/>
                <a:gd name="connsiteY475" fmla="*/ 316628 h 3832767"/>
                <a:gd name="connsiteX476" fmla="*/ 2188559 w 4177355"/>
                <a:gd name="connsiteY476" fmla="*/ 316873 h 3832767"/>
                <a:gd name="connsiteX477" fmla="*/ 2187701 w 4177355"/>
                <a:gd name="connsiteY477" fmla="*/ 317241 h 3832767"/>
                <a:gd name="connsiteX478" fmla="*/ 2186720 w 4177355"/>
                <a:gd name="connsiteY478" fmla="*/ 317609 h 3832767"/>
                <a:gd name="connsiteX479" fmla="*/ 2185739 w 4177355"/>
                <a:gd name="connsiteY479" fmla="*/ 318100 h 3832767"/>
                <a:gd name="connsiteX480" fmla="*/ 2180711 w 4177355"/>
                <a:gd name="connsiteY480" fmla="*/ 321165 h 3832767"/>
                <a:gd name="connsiteX481" fmla="*/ 2176296 w 4177355"/>
                <a:gd name="connsiteY481" fmla="*/ 324967 h 3832767"/>
                <a:gd name="connsiteX482" fmla="*/ 2172985 w 4177355"/>
                <a:gd name="connsiteY482" fmla="*/ 328891 h 3832767"/>
                <a:gd name="connsiteX483" fmla="*/ 2171146 w 4177355"/>
                <a:gd name="connsiteY483" fmla="*/ 332570 h 3832767"/>
                <a:gd name="connsiteX484" fmla="*/ 2171146 w 4177355"/>
                <a:gd name="connsiteY484" fmla="*/ 334900 h 3832767"/>
                <a:gd name="connsiteX485" fmla="*/ 2172372 w 4177355"/>
                <a:gd name="connsiteY485" fmla="*/ 336249 h 3832767"/>
                <a:gd name="connsiteX486" fmla="*/ 2174579 w 4177355"/>
                <a:gd name="connsiteY486" fmla="*/ 336617 h 3832767"/>
                <a:gd name="connsiteX487" fmla="*/ 2177768 w 4177355"/>
                <a:gd name="connsiteY487" fmla="*/ 336003 h 3832767"/>
                <a:gd name="connsiteX488" fmla="*/ 2178626 w 4177355"/>
                <a:gd name="connsiteY488" fmla="*/ 335758 h 3832767"/>
                <a:gd name="connsiteX489" fmla="*/ 2179485 w 4177355"/>
                <a:gd name="connsiteY489" fmla="*/ 335390 h 3832767"/>
                <a:gd name="connsiteX490" fmla="*/ 2180466 w 4177355"/>
                <a:gd name="connsiteY490" fmla="*/ 335022 h 3832767"/>
                <a:gd name="connsiteX491" fmla="*/ 2181446 w 4177355"/>
                <a:gd name="connsiteY491" fmla="*/ 334532 h 3832767"/>
                <a:gd name="connsiteX492" fmla="*/ 2186474 w 4177355"/>
                <a:gd name="connsiteY492" fmla="*/ 331466 h 3832767"/>
                <a:gd name="connsiteX493" fmla="*/ 2190889 w 4177355"/>
                <a:gd name="connsiteY493" fmla="*/ 327665 h 3832767"/>
                <a:gd name="connsiteX494" fmla="*/ 2194200 w 4177355"/>
                <a:gd name="connsiteY494" fmla="*/ 323740 h 3832767"/>
                <a:gd name="connsiteX495" fmla="*/ 2196039 w 4177355"/>
                <a:gd name="connsiteY495" fmla="*/ 320062 h 3832767"/>
                <a:gd name="connsiteX496" fmla="*/ 2196039 w 4177355"/>
                <a:gd name="connsiteY496" fmla="*/ 317732 h 3832767"/>
                <a:gd name="connsiteX497" fmla="*/ 2194813 w 4177355"/>
                <a:gd name="connsiteY497" fmla="*/ 316383 h 3832767"/>
                <a:gd name="connsiteX498" fmla="*/ 2192483 w 4177355"/>
                <a:gd name="connsiteY498" fmla="*/ 316015 h 3832767"/>
                <a:gd name="connsiteX499" fmla="*/ 2189295 w 4177355"/>
                <a:gd name="connsiteY499" fmla="*/ 316628 h 3832767"/>
                <a:gd name="connsiteX500" fmla="*/ 3225387 w 4177355"/>
                <a:gd name="connsiteY500" fmla="*/ 3434 h 3832767"/>
                <a:gd name="connsiteX501" fmla="*/ 3220850 w 4177355"/>
                <a:gd name="connsiteY501" fmla="*/ 5273 h 3832767"/>
                <a:gd name="connsiteX502" fmla="*/ 3216312 w 4177355"/>
                <a:gd name="connsiteY502" fmla="*/ 7848 h 3832767"/>
                <a:gd name="connsiteX503" fmla="*/ 3212020 w 4177355"/>
                <a:gd name="connsiteY503" fmla="*/ 11037 h 3832767"/>
                <a:gd name="connsiteX504" fmla="*/ 3208464 w 4177355"/>
                <a:gd name="connsiteY504" fmla="*/ 14715 h 3832767"/>
                <a:gd name="connsiteX505" fmla="*/ 3205644 w 4177355"/>
                <a:gd name="connsiteY505" fmla="*/ 19130 h 3832767"/>
                <a:gd name="connsiteX506" fmla="*/ 3205030 w 4177355"/>
                <a:gd name="connsiteY506" fmla="*/ 22686 h 3832767"/>
                <a:gd name="connsiteX507" fmla="*/ 3206747 w 4177355"/>
                <a:gd name="connsiteY507" fmla="*/ 24894 h 3832767"/>
                <a:gd name="connsiteX508" fmla="*/ 3210549 w 4177355"/>
                <a:gd name="connsiteY508" fmla="*/ 25507 h 3832767"/>
                <a:gd name="connsiteX509" fmla="*/ 3211652 w 4177355"/>
                <a:gd name="connsiteY509" fmla="*/ 25507 h 3832767"/>
                <a:gd name="connsiteX510" fmla="*/ 3212756 w 4177355"/>
                <a:gd name="connsiteY510" fmla="*/ 25384 h 3832767"/>
                <a:gd name="connsiteX511" fmla="*/ 3213860 w 4177355"/>
                <a:gd name="connsiteY511" fmla="*/ 25139 h 3832767"/>
                <a:gd name="connsiteX512" fmla="*/ 3215086 w 4177355"/>
                <a:gd name="connsiteY512" fmla="*/ 24771 h 3832767"/>
                <a:gd name="connsiteX513" fmla="*/ 3219623 w 4177355"/>
                <a:gd name="connsiteY513" fmla="*/ 22932 h 3832767"/>
                <a:gd name="connsiteX514" fmla="*/ 3224160 w 4177355"/>
                <a:gd name="connsiteY514" fmla="*/ 20356 h 3832767"/>
                <a:gd name="connsiteX515" fmla="*/ 3228453 w 4177355"/>
                <a:gd name="connsiteY515" fmla="*/ 17168 h 3832767"/>
                <a:gd name="connsiteX516" fmla="*/ 3232009 w 4177355"/>
                <a:gd name="connsiteY516" fmla="*/ 13489 h 3832767"/>
                <a:gd name="connsiteX517" fmla="*/ 3234829 w 4177355"/>
                <a:gd name="connsiteY517" fmla="*/ 9075 h 3832767"/>
                <a:gd name="connsiteX518" fmla="*/ 3235442 w 4177355"/>
                <a:gd name="connsiteY518" fmla="*/ 5518 h 3832767"/>
                <a:gd name="connsiteX519" fmla="*/ 3233725 w 4177355"/>
                <a:gd name="connsiteY519" fmla="*/ 3311 h 3832767"/>
                <a:gd name="connsiteX520" fmla="*/ 3229924 w 4177355"/>
                <a:gd name="connsiteY520" fmla="*/ 2698 h 3832767"/>
                <a:gd name="connsiteX521" fmla="*/ 3228820 w 4177355"/>
                <a:gd name="connsiteY521" fmla="*/ 2698 h 3832767"/>
                <a:gd name="connsiteX522" fmla="*/ 3227717 w 4177355"/>
                <a:gd name="connsiteY522" fmla="*/ 2820 h 3832767"/>
                <a:gd name="connsiteX523" fmla="*/ 3226613 w 4177355"/>
                <a:gd name="connsiteY523" fmla="*/ 3066 h 3832767"/>
                <a:gd name="connsiteX524" fmla="*/ 3225387 w 4177355"/>
                <a:gd name="connsiteY524" fmla="*/ 3434 h 3832767"/>
                <a:gd name="connsiteX525" fmla="*/ 2139875 w 4177355"/>
                <a:gd name="connsiteY525" fmla="*/ 342257 h 3832767"/>
                <a:gd name="connsiteX526" fmla="*/ 2138894 w 4177355"/>
                <a:gd name="connsiteY526" fmla="*/ 342625 h 3832767"/>
                <a:gd name="connsiteX527" fmla="*/ 2137913 w 4177355"/>
                <a:gd name="connsiteY527" fmla="*/ 342993 h 3832767"/>
                <a:gd name="connsiteX528" fmla="*/ 2136932 w 4177355"/>
                <a:gd name="connsiteY528" fmla="*/ 343484 h 3832767"/>
                <a:gd name="connsiteX529" fmla="*/ 2135951 w 4177355"/>
                <a:gd name="connsiteY529" fmla="*/ 343974 h 3832767"/>
                <a:gd name="connsiteX530" fmla="*/ 2130923 w 4177355"/>
                <a:gd name="connsiteY530" fmla="*/ 347163 h 3832767"/>
                <a:gd name="connsiteX531" fmla="*/ 2126631 w 4177355"/>
                <a:gd name="connsiteY531" fmla="*/ 350964 h 3832767"/>
                <a:gd name="connsiteX532" fmla="*/ 2123443 w 4177355"/>
                <a:gd name="connsiteY532" fmla="*/ 354888 h 3832767"/>
                <a:gd name="connsiteX533" fmla="*/ 2121849 w 4177355"/>
                <a:gd name="connsiteY533" fmla="*/ 358567 h 3832767"/>
                <a:gd name="connsiteX534" fmla="*/ 2121849 w 4177355"/>
                <a:gd name="connsiteY534" fmla="*/ 360774 h 3832767"/>
                <a:gd name="connsiteX535" fmla="*/ 2123075 w 4177355"/>
                <a:gd name="connsiteY535" fmla="*/ 362001 h 3832767"/>
                <a:gd name="connsiteX536" fmla="*/ 2125283 w 4177355"/>
                <a:gd name="connsiteY536" fmla="*/ 362369 h 3832767"/>
                <a:gd name="connsiteX537" fmla="*/ 2128348 w 4177355"/>
                <a:gd name="connsiteY537" fmla="*/ 361755 h 3832767"/>
                <a:gd name="connsiteX538" fmla="*/ 2129329 w 4177355"/>
                <a:gd name="connsiteY538" fmla="*/ 361388 h 3832767"/>
                <a:gd name="connsiteX539" fmla="*/ 2130310 w 4177355"/>
                <a:gd name="connsiteY539" fmla="*/ 361020 h 3832767"/>
                <a:gd name="connsiteX540" fmla="*/ 2131291 w 4177355"/>
                <a:gd name="connsiteY540" fmla="*/ 360529 h 3832767"/>
                <a:gd name="connsiteX541" fmla="*/ 2132395 w 4177355"/>
                <a:gd name="connsiteY541" fmla="*/ 360039 h 3832767"/>
                <a:gd name="connsiteX542" fmla="*/ 2137300 w 4177355"/>
                <a:gd name="connsiteY542" fmla="*/ 356850 h 3832767"/>
                <a:gd name="connsiteX543" fmla="*/ 2141592 w 4177355"/>
                <a:gd name="connsiteY543" fmla="*/ 353049 h 3832767"/>
                <a:gd name="connsiteX544" fmla="*/ 2144781 w 4177355"/>
                <a:gd name="connsiteY544" fmla="*/ 349125 h 3832767"/>
                <a:gd name="connsiteX545" fmla="*/ 2146375 w 4177355"/>
                <a:gd name="connsiteY545" fmla="*/ 345446 h 3832767"/>
                <a:gd name="connsiteX546" fmla="*/ 2146375 w 4177355"/>
                <a:gd name="connsiteY546" fmla="*/ 343238 h 3832767"/>
                <a:gd name="connsiteX547" fmla="*/ 2145148 w 4177355"/>
                <a:gd name="connsiteY547" fmla="*/ 342012 h 3832767"/>
                <a:gd name="connsiteX548" fmla="*/ 2142941 w 4177355"/>
                <a:gd name="connsiteY548" fmla="*/ 341644 h 3832767"/>
                <a:gd name="connsiteX549" fmla="*/ 2139875 w 4177355"/>
                <a:gd name="connsiteY549" fmla="*/ 342257 h 3832767"/>
                <a:gd name="connsiteX550" fmla="*/ 3272354 w 4177355"/>
                <a:gd name="connsiteY550" fmla="*/ 1349 h 3832767"/>
                <a:gd name="connsiteX551" fmla="*/ 3267816 w 4177355"/>
                <a:gd name="connsiteY551" fmla="*/ 3188 h 3832767"/>
                <a:gd name="connsiteX552" fmla="*/ 3263279 w 4177355"/>
                <a:gd name="connsiteY552" fmla="*/ 5764 h 3832767"/>
                <a:gd name="connsiteX553" fmla="*/ 3258987 w 4177355"/>
                <a:gd name="connsiteY553" fmla="*/ 8952 h 3832767"/>
                <a:gd name="connsiteX554" fmla="*/ 3255308 w 4177355"/>
                <a:gd name="connsiteY554" fmla="*/ 12508 h 3832767"/>
                <a:gd name="connsiteX555" fmla="*/ 3252243 w 4177355"/>
                <a:gd name="connsiteY555" fmla="*/ 16923 h 3832767"/>
                <a:gd name="connsiteX556" fmla="*/ 3251507 w 4177355"/>
                <a:gd name="connsiteY556" fmla="*/ 20479 h 3832767"/>
                <a:gd name="connsiteX557" fmla="*/ 3252978 w 4177355"/>
                <a:gd name="connsiteY557" fmla="*/ 22932 h 3832767"/>
                <a:gd name="connsiteX558" fmla="*/ 3256657 w 4177355"/>
                <a:gd name="connsiteY558" fmla="*/ 23790 h 3832767"/>
                <a:gd name="connsiteX559" fmla="*/ 3257761 w 4177355"/>
                <a:gd name="connsiteY559" fmla="*/ 23790 h 3832767"/>
                <a:gd name="connsiteX560" fmla="*/ 3258987 w 4177355"/>
                <a:gd name="connsiteY560" fmla="*/ 23667 h 3832767"/>
                <a:gd name="connsiteX561" fmla="*/ 3260213 w 4177355"/>
                <a:gd name="connsiteY561" fmla="*/ 23422 h 3832767"/>
                <a:gd name="connsiteX562" fmla="*/ 3261440 w 4177355"/>
                <a:gd name="connsiteY562" fmla="*/ 23054 h 3832767"/>
                <a:gd name="connsiteX563" fmla="*/ 3265977 w 4177355"/>
                <a:gd name="connsiteY563" fmla="*/ 21215 h 3832767"/>
                <a:gd name="connsiteX564" fmla="*/ 3270514 w 4177355"/>
                <a:gd name="connsiteY564" fmla="*/ 18640 h 3832767"/>
                <a:gd name="connsiteX565" fmla="*/ 3274806 w 4177355"/>
                <a:gd name="connsiteY565" fmla="*/ 15451 h 3832767"/>
                <a:gd name="connsiteX566" fmla="*/ 3278485 w 4177355"/>
                <a:gd name="connsiteY566" fmla="*/ 11895 h 3832767"/>
                <a:gd name="connsiteX567" fmla="*/ 3281428 w 4177355"/>
                <a:gd name="connsiteY567" fmla="*/ 7358 h 3832767"/>
                <a:gd name="connsiteX568" fmla="*/ 3282164 w 4177355"/>
                <a:gd name="connsiteY568" fmla="*/ 3679 h 3832767"/>
                <a:gd name="connsiteX569" fmla="*/ 3280570 w 4177355"/>
                <a:gd name="connsiteY569" fmla="*/ 1349 h 3832767"/>
                <a:gd name="connsiteX570" fmla="*/ 3276768 w 4177355"/>
                <a:gd name="connsiteY570" fmla="*/ 613 h 3832767"/>
                <a:gd name="connsiteX571" fmla="*/ 3275665 w 4177355"/>
                <a:gd name="connsiteY571" fmla="*/ 613 h 3832767"/>
                <a:gd name="connsiteX572" fmla="*/ 3274438 w 4177355"/>
                <a:gd name="connsiteY572" fmla="*/ 736 h 3832767"/>
                <a:gd name="connsiteX573" fmla="*/ 3273212 w 4177355"/>
                <a:gd name="connsiteY573" fmla="*/ 981 h 3832767"/>
                <a:gd name="connsiteX574" fmla="*/ 3271986 w 4177355"/>
                <a:gd name="connsiteY574" fmla="*/ 1349 h 3832767"/>
                <a:gd name="connsiteX575" fmla="*/ 2090578 w 4177355"/>
                <a:gd name="connsiteY575" fmla="*/ 368500 h 3832767"/>
                <a:gd name="connsiteX576" fmla="*/ 2089597 w 4177355"/>
                <a:gd name="connsiteY576" fmla="*/ 368868 h 3832767"/>
                <a:gd name="connsiteX577" fmla="*/ 2088494 w 4177355"/>
                <a:gd name="connsiteY577" fmla="*/ 369236 h 3832767"/>
                <a:gd name="connsiteX578" fmla="*/ 2087390 w 4177355"/>
                <a:gd name="connsiteY578" fmla="*/ 369726 h 3832767"/>
                <a:gd name="connsiteX579" fmla="*/ 2086286 w 4177355"/>
                <a:gd name="connsiteY579" fmla="*/ 370340 h 3832767"/>
                <a:gd name="connsiteX580" fmla="*/ 2081381 w 4177355"/>
                <a:gd name="connsiteY580" fmla="*/ 373528 h 3832767"/>
                <a:gd name="connsiteX581" fmla="*/ 2077089 w 4177355"/>
                <a:gd name="connsiteY581" fmla="*/ 377329 h 3832767"/>
                <a:gd name="connsiteX582" fmla="*/ 2074024 w 4177355"/>
                <a:gd name="connsiteY582" fmla="*/ 381253 h 3832767"/>
                <a:gd name="connsiteX583" fmla="*/ 2072429 w 4177355"/>
                <a:gd name="connsiteY583" fmla="*/ 384810 h 3832767"/>
                <a:gd name="connsiteX584" fmla="*/ 2072552 w 4177355"/>
                <a:gd name="connsiteY584" fmla="*/ 386894 h 3832767"/>
                <a:gd name="connsiteX585" fmla="*/ 2073778 w 4177355"/>
                <a:gd name="connsiteY585" fmla="*/ 388121 h 3832767"/>
                <a:gd name="connsiteX586" fmla="*/ 2075986 w 4177355"/>
                <a:gd name="connsiteY586" fmla="*/ 388489 h 3832767"/>
                <a:gd name="connsiteX587" fmla="*/ 2078929 w 4177355"/>
                <a:gd name="connsiteY587" fmla="*/ 387998 h 3832767"/>
                <a:gd name="connsiteX588" fmla="*/ 2079910 w 4177355"/>
                <a:gd name="connsiteY588" fmla="*/ 387630 h 3832767"/>
                <a:gd name="connsiteX589" fmla="*/ 2081013 w 4177355"/>
                <a:gd name="connsiteY589" fmla="*/ 387140 h 3832767"/>
                <a:gd name="connsiteX590" fmla="*/ 2082117 w 4177355"/>
                <a:gd name="connsiteY590" fmla="*/ 386649 h 3832767"/>
                <a:gd name="connsiteX591" fmla="*/ 2083343 w 4177355"/>
                <a:gd name="connsiteY591" fmla="*/ 386036 h 3832767"/>
                <a:gd name="connsiteX592" fmla="*/ 2088249 w 4177355"/>
                <a:gd name="connsiteY592" fmla="*/ 382848 h 3832767"/>
                <a:gd name="connsiteX593" fmla="*/ 2092418 w 4177355"/>
                <a:gd name="connsiteY593" fmla="*/ 379046 h 3832767"/>
                <a:gd name="connsiteX594" fmla="*/ 2095484 w 4177355"/>
                <a:gd name="connsiteY594" fmla="*/ 375122 h 3832767"/>
                <a:gd name="connsiteX595" fmla="*/ 2096955 w 4177355"/>
                <a:gd name="connsiteY595" fmla="*/ 371566 h 3832767"/>
                <a:gd name="connsiteX596" fmla="*/ 2096832 w 4177355"/>
                <a:gd name="connsiteY596" fmla="*/ 369481 h 3832767"/>
                <a:gd name="connsiteX597" fmla="*/ 2095606 w 4177355"/>
                <a:gd name="connsiteY597" fmla="*/ 368255 h 3832767"/>
                <a:gd name="connsiteX598" fmla="*/ 2093399 w 4177355"/>
                <a:gd name="connsiteY598" fmla="*/ 367887 h 3832767"/>
                <a:gd name="connsiteX599" fmla="*/ 2090456 w 4177355"/>
                <a:gd name="connsiteY599" fmla="*/ 368500 h 3832767"/>
                <a:gd name="connsiteX600" fmla="*/ 3318585 w 4177355"/>
                <a:gd name="connsiteY600" fmla="*/ 736 h 3832767"/>
                <a:gd name="connsiteX601" fmla="*/ 3314170 w 4177355"/>
                <a:gd name="connsiteY601" fmla="*/ 2453 h 3832767"/>
                <a:gd name="connsiteX602" fmla="*/ 3309756 w 4177355"/>
                <a:gd name="connsiteY602" fmla="*/ 4905 h 3832767"/>
                <a:gd name="connsiteX603" fmla="*/ 3305586 w 4177355"/>
                <a:gd name="connsiteY603" fmla="*/ 7971 h 3832767"/>
                <a:gd name="connsiteX604" fmla="*/ 3301907 w 4177355"/>
                <a:gd name="connsiteY604" fmla="*/ 11404 h 3832767"/>
                <a:gd name="connsiteX605" fmla="*/ 3298719 w 4177355"/>
                <a:gd name="connsiteY605" fmla="*/ 15942 h 3832767"/>
                <a:gd name="connsiteX606" fmla="*/ 3297861 w 4177355"/>
                <a:gd name="connsiteY606" fmla="*/ 19621 h 3832767"/>
                <a:gd name="connsiteX607" fmla="*/ 3299209 w 4177355"/>
                <a:gd name="connsiteY607" fmla="*/ 22196 h 3832767"/>
                <a:gd name="connsiteX608" fmla="*/ 3302888 w 4177355"/>
                <a:gd name="connsiteY608" fmla="*/ 23177 h 3832767"/>
                <a:gd name="connsiteX609" fmla="*/ 3304115 w 4177355"/>
                <a:gd name="connsiteY609" fmla="*/ 23177 h 3832767"/>
                <a:gd name="connsiteX610" fmla="*/ 3305341 w 4177355"/>
                <a:gd name="connsiteY610" fmla="*/ 23054 h 3832767"/>
                <a:gd name="connsiteX611" fmla="*/ 3306690 w 4177355"/>
                <a:gd name="connsiteY611" fmla="*/ 22809 h 3832767"/>
                <a:gd name="connsiteX612" fmla="*/ 3308039 w 4177355"/>
                <a:gd name="connsiteY612" fmla="*/ 22441 h 3832767"/>
                <a:gd name="connsiteX613" fmla="*/ 3312453 w 4177355"/>
                <a:gd name="connsiteY613" fmla="*/ 20724 h 3832767"/>
                <a:gd name="connsiteX614" fmla="*/ 3316868 w 4177355"/>
                <a:gd name="connsiteY614" fmla="*/ 18272 h 3832767"/>
                <a:gd name="connsiteX615" fmla="*/ 3321160 w 4177355"/>
                <a:gd name="connsiteY615" fmla="*/ 15206 h 3832767"/>
                <a:gd name="connsiteX616" fmla="*/ 3324839 w 4177355"/>
                <a:gd name="connsiteY616" fmla="*/ 11772 h 3832767"/>
                <a:gd name="connsiteX617" fmla="*/ 3328027 w 4177355"/>
                <a:gd name="connsiteY617" fmla="*/ 7235 h 3832767"/>
                <a:gd name="connsiteX618" fmla="*/ 3328886 w 4177355"/>
                <a:gd name="connsiteY618" fmla="*/ 3556 h 3832767"/>
                <a:gd name="connsiteX619" fmla="*/ 3327537 w 4177355"/>
                <a:gd name="connsiteY619" fmla="*/ 981 h 3832767"/>
                <a:gd name="connsiteX620" fmla="*/ 3323858 w 4177355"/>
                <a:gd name="connsiteY620" fmla="*/ 0 h 3832767"/>
                <a:gd name="connsiteX621" fmla="*/ 3322631 w 4177355"/>
                <a:gd name="connsiteY621" fmla="*/ 0 h 3832767"/>
                <a:gd name="connsiteX622" fmla="*/ 3321283 w 4177355"/>
                <a:gd name="connsiteY622" fmla="*/ 123 h 3832767"/>
                <a:gd name="connsiteX623" fmla="*/ 3319934 w 4177355"/>
                <a:gd name="connsiteY623" fmla="*/ 368 h 3832767"/>
                <a:gd name="connsiteX624" fmla="*/ 3318462 w 4177355"/>
                <a:gd name="connsiteY624" fmla="*/ 736 h 3832767"/>
                <a:gd name="connsiteX625" fmla="*/ 2041527 w 4177355"/>
                <a:gd name="connsiteY625" fmla="*/ 395478 h 3832767"/>
                <a:gd name="connsiteX626" fmla="*/ 2040423 w 4177355"/>
                <a:gd name="connsiteY626" fmla="*/ 395846 h 3832767"/>
                <a:gd name="connsiteX627" fmla="*/ 2039319 w 4177355"/>
                <a:gd name="connsiteY627" fmla="*/ 396337 h 3832767"/>
                <a:gd name="connsiteX628" fmla="*/ 2038093 w 4177355"/>
                <a:gd name="connsiteY628" fmla="*/ 396950 h 3832767"/>
                <a:gd name="connsiteX629" fmla="*/ 2036867 w 4177355"/>
                <a:gd name="connsiteY629" fmla="*/ 397563 h 3832767"/>
                <a:gd name="connsiteX630" fmla="*/ 2031962 w 4177355"/>
                <a:gd name="connsiteY630" fmla="*/ 400874 h 3832767"/>
                <a:gd name="connsiteX631" fmla="*/ 2027792 w 4177355"/>
                <a:gd name="connsiteY631" fmla="*/ 404676 h 3832767"/>
                <a:gd name="connsiteX632" fmla="*/ 2024849 w 4177355"/>
                <a:gd name="connsiteY632" fmla="*/ 408600 h 3832767"/>
                <a:gd name="connsiteX633" fmla="*/ 2023378 w 4177355"/>
                <a:gd name="connsiteY633" fmla="*/ 412156 h 3832767"/>
                <a:gd name="connsiteX634" fmla="*/ 2023623 w 4177355"/>
                <a:gd name="connsiteY634" fmla="*/ 414118 h 3832767"/>
                <a:gd name="connsiteX635" fmla="*/ 2024849 w 4177355"/>
                <a:gd name="connsiteY635" fmla="*/ 415222 h 3832767"/>
                <a:gd name="connsiteX636" fmla="*/ 2026934 w 4177355"/>
                <a:gd name="connsiteY636" fmla="*/ 415467 h 3832767"/>
                <a:gd name="connsiteX637" fmla="*/ 2029754 w 4177355"/>
                <a:gd name="connsiteY637" fmla="*/ 414976 h 3832767"/>
                <a:gd name="connsiteX638" fmla="*/ 2030858 w 4177355"/>
                <a:gd name="connsiteY638" fmla="*/ 414608 h 3832767"/>
                <a:gd name="connsiteX639" fmla="*/ 2031962 w 4177355"/>
                <a:gd name="connsiteY639" fmla="*/ 414118 h 3832767"/>
                <a:gd name="connsiteX640" fmla="*/ 2033188 w 4177355"/>
                <a:gd name="connsiteY640" fmla="*/ 413505 h 3832767"/>
                <a:gd name="connsiteX641" fmla="*/ 2034414 w 4177355"/>
                <a:gd name="connsiteY641" fmla="*/ 412892 h 3832767"/>
                <a:gd name="connsiteX642" fmla="*/ 2039319 w 4177355"/>
                <a:gd name="connsiteY642" fmla="*/ 409581 h 3832767"/>
                <a:gd name="connsiteX643" fmla="*/ 2043489 w 4177355"/>
                <a:gd name="connsiteY643" fmla="*/ 405779 h 3832767"/>
                <a:gd name="connsiteX644" fmla="*/ 2046432 w 4177355"/>
                <a:gd name="connsiteY644" fmla="*/ 401855 h 3832767"/>
                <a:gd name="connsiteX645" fmla="*/ 2047781 w 4177355"/>
                <a:gd name="connsiteY645" fmla="*/ 398299 h 3832767"/>
                <a:gd name="connsiteX646" fmla="*/ 2047536 w 4177355"/>
                <a:gd name="connsiteY646" fmla="*/ 396337 h 3832767"/>
                <a:gd name="connsiteX647" fmla="*/ 2046309 w 4177355"/>
                <a:gd name="connsiteY647" fmla="*/ 395233 h 3832767"/>
                <a:gd name="connsiteX648" fmla="*/ 2044225 w 4177355"/>
                <a:gd name="connsiteY648" fmla="*/ 394988 h 3832767"/>
                <a:gd name="connsiteX649" fmla="*/ 2041404 w 4177355"/>
                <a:gd name="connsiteY649" fmla="*/ 395478 h 3832767"/>
                <a:gd name="connsiteX650" fmla="*/ 3364448 w 4177355"/>
                <a:gd name="connsiteY650" fmla="*/ 1594 h 3832767"/>
                <a:gd name="connsiteX651" fmla="*/ 3360156 w 4177355"/>
                <a:gd name="connsiteY651" fmla="*/ 3311 h 3832767"/>
                <a:gd name="connsiteX652" fmla="*/ 3355741 w 4177355"/>
                <a:gd name="connsiteY652" fmla="*/ 5764 h 3832767"/>
                <a:gd name="connsiteX653" fmla="*/ 3351572 w 4177355"/>
                <a:gd name="connsiteY653" fmla="*/ 8707 h 3832767"/>
                <a:gd name="connsiteX654" fmla="*/ 3347893 w 4177355"/>
                <a:gd name="connsiteY654" fmla="*/ 12140 h 3832767"/>
                <a:gd name="connsiteX655" fmla="*/ 3344459 w 4177355"/>
                <a:gd name="connsiteY655" fmla="*/ 16800 h 3832767"/>
                <a:gd name="connsiteX656" fmla="*/ 3343356 w 4177355"/>
                <a:gd name="connsiteY656" fmla="*/ 20602 h 3832767"/>
                <a:gd name="connsiteX657" fmla="*/ 3344582 w 4177355"/>
                <a:gd name="connsiteY657" fmla="*/ 23300 h 3832767"/>
                <a:gd name="connsiteX658" fmla="*/ 3348138 w 4177355"/>
                <a:gd name="connsiteY658" fmla="*/ 24403 h 3832767"/>
                <a:gd name="connsiteX659" fmla="*/ 3349487 w 4177355"/>
                <a:gd name="connsiteY659" fmla="*/ 24403 h 3832767"/>
                <a:gd name="connsiteX660" fmla="*/ 3350836 w 4177355"/>
                <a:gd name="connsiteY660" fmla="*/ 24281 h 3832767"/>
                <a:gd name="connsiteX661" fmla="*/ 3352308 w 4177355"/>
                <a:gd name="connsiteY661" fmla="*/ 24035 h 3832767"/>
                <a:gd name="connsiteX662" fmla="*/ 3353779 w 4177355"/>
                <a:gd name="connsiteY662" fmla="*/ 23667 h 3832767"/>
                <a:gd name="connsiteX663" fmla="*/ 3358194 w 4177355"/>
                <a:gd name="connsiteY663" fmla="*/ 21951 h 3832767"/>
                <a:gd name="connsiteX664" fmla="*/ 3362609 w 4177355"/>
                <a:gd name="connsiteY664" fmla="*/ 19498 h 3832767"/>
                <a:gd name="connsiteX665" fmla="*/ 3366778 w 4177355"/>
                <a:gd name="connsiteY665" fmla="*/ 16555 h 3832767"/>
                <a:gd name="connsiteX666" fmla="*/ 3370457 w 4177355"/>
                <a:gd name="connsiteY666" fmla="*/ 13121 h 3832767"/>
                <a:gd name="connsiteX667" fmla="*/ 3373891 w 4177355"/>
                <a:gd name="connsiteY667" fmla="*/ 8461 h 3832767"/>
                <a:gd name="connsiteX668" fmla="*/ 3374994 w 4177355"/>
                <a:gd name="connsiteY668" fmla="*/ 4660 h 3832767"/>
                <a:gd name="connsiteX669" fmla="*/ 3373768 w 4177355"/>
                <a:gd name="connsiteY669" fmla="*/ 1962 h 3832767"/>
                <a:gd name="connsiteX670" fmla="*/ 3370212 w 4177355"/>
                <a:gd name="connsiteY670" fmla="*/ 858 h 3832767"/>
                <a:gd name="connsiteX671" fmla="*/ 3368863 w 4177355"/>
                <a:gd name="connsiteY671" fmla="*/ 858 h 3832767"/>
                <a:gd name="connsiteX672" fmla="*/ 3367514 w 4177355"/>
                <a:gd name="connsiteY672" fmla="*/ 981 h 3832767"/>
                <a:gd name="connsiteX673" fmla="*/ 3366042 w 4177355"/>
                <a:gd name="connsiteY673" fmla="*/ 1226 h 3832767"/>
                <a:gd name="connsiteX674" fmla="*/ 3364571 w 4177355"/>
                <a:gd name="connsiteY674" fmla="*/ 1594 h 3832767"/>
                <a:gd name="connsiteX675" fmla="*/ 1992843 w 4177355"/>
                <a:gd name="connsiteY675" fmla="*/ 423193 h 3832767"/>
                <a:gd name="connsiteX676" fmla="*/ 1991617 w 4177355"/>
                <a:gd name="connsiteY676" fmla="*/ 423560 h 3832767"/>
                <a:gd name="connsiteX677" fmla="*/ 1990391 w 4177355"/>
                <a:gd name="connsiteY677" fmla="*/ 424051 h 3832767"/>
                <a:gd name="connsiteX678" fmla="*/ 1989042 w 4177355"/>
                <a:gd name="connsiteY678" fmla="*/ 424664 h 3832767"/>
                <a:gd name="connsiteX679" fmla="*/ 1987693 w 4177355"/>
                <a:gd name="connsiteY679" fmla="*/ 425400 h 3832767"/>
                <a:gd name="connsiteX680" fmla="*/ 1982910 w 4177355"/>
                <a:gd name="connsiteY680" fmla="*/ 428711 h 3832767"/>
                <a:gd name="connsiteX681" fmla="*/ 1978864 w 4177355"/>
                <a:gd name="connsiteY681" fmla="*/ 432512 h 3832767"/>
                <a:gd name="connsiteX682" fmla="*/ 1975920 w 4177355"/>
                <a:gd name="connsiteY682" fmla="*/ 436437 h 3832767"/>
                <a:gd name="connsiteX683" fmla="*/ 1974571 w 4177355"/>
                <a:gd name="connsiteY683" fmla="*/ 439870 h 3832767"/>
                <a:gd name="connsiteX684" fmla="*/ 1974817 w 4177355"/>
                <a:gd name="connsiteY684" fmla="*/ 441710 h 3832767"/>
                <a:gd name="connsiteX685" fmla="*/ 1976043 w 4177355"/>
                <a:gd name="connsiteY685" fmla="*/ 442813 h 3832767"/>
                <a:gd name="connsiteX686" fmla="*/ 1978128 w 4177355"/>
                <a:gd name="connsiteY686" fmla="*/ 443058 h 3832767"/>
                <a:gd name="connsiteX687" fmla="*/ 1980826 w 4177355"/>
                <a:gd name="connsiteY687" fmla="*/ 442568 h 3832767"/>
                <a:gd name="connsiteX688" fmla="*/ 1982052 w 4177355"/>
                <a:gd name="connsiteY688" fmla="*/ 442200 h 3832767"/>
                <a:gd name="connsiteX689" fmla="*/ 1983278 w 4177355"/>
                <a:gd name="connsiteY689" fmla="*/ 441710 h 3832767"/>
                <a:gd name="connsiteX690" fmla="*/ 1984627 w 4177355"/>
                <a:gd name="connsiteY690" fmla="*/ 441096 h 3832767"/>
                <a:gd name="connsiteX691" fmla="*/ 1985976 w 4177355"/>
                <a:gd name="connsiteY691" fmla="*/ 440361 h 3832767"/>
                <a:gd name="connsiteX692" fmla="*/ 1990759 w 4177355"/>
                <a:gd name="connsiteY692" fmla="*/ 437050 h 3832767"/>
                <a:gd name="connsiteX693" fmla="*/ 1994805 w 4177355"/>
                <a:gd name="connsiteY693" fmla="*/ 433248 h 3832767"/>
                <a:gd name="connsiteX694" fmla="*/ 1997748 w 4177355"/>
                <a:gd name="connsiteY694" fmla="*/ 429324 h 3832767"/>
                <a:gd name="connsiteX695" fmla="*/ 1998975 w 4177355"/>
                <a:gd name="connsiteY695" fmla="*/ 425890 h 3832767"/>
                <a:gd name="connsiteX696" fmla="*/ 1998729 w 4177355"/>
                <a:gd name="connsiteY696" fmla="*/ 424051 h 3832767"/>
                <a:gd name="connsiteX697" fmla="*/ 1997503 w 4177355"/>
                <a:gd name="connsiteY697" fmla="*/ 422947 h 3832767"/>
                <a:gd name="connsiteX698" fmla="*/ 1995418 w 4177355"/>
                <a:gd name="connsiteY698" fmla="*/ 422702 h 3832767"/>
                <a:gd name="connsiteX699" fmla="*/ 1992720 w 4177355"/>
                <a:gd name="connsiteY699" fmla="*/ 423193 h 3832767"/>
                <a:gd name="connsiteX700" fmla="*/ 3409453 w 4177355"/>
                <a:gd name="connsiteY700" fmla="*/ 3924 h 3832767"/>
                <a:gd name="connsiteX701" fmla="*/ 3405161 w 4177355"/>
                <a:gd name="connsiteY701" fmla="*/ 5518 h 3832767"/>
                <a:gd name="connsiteX702" fmla="*/ 3400869 w 4177355"/>
                <a:gd name="connsiteY702" fmla="*/ 7848 h 3832767"/>
                <a:gd name="connsiteX703" fmla="*/ 3396822 w 4177355"/>
                <a:gd name="connsiteY703" fmla="*/ 10791 h 3832767"/>
                <a:gd name="connsiteX704" fmla="*/ 3393143 w 4177355"/>
                <a:gd name="connsiteY704" fmla="*/ 14102 h 3832767"/>
                <a:gd name="connsiteX705" fmla="*/ 3389587 w 4177355"/>
                <a:gd name="connsiteY705" fmla="*/ 18762 h 3832767"/>
                <a:gd name="connsiteX706" fmla="*/ 3388361 w 4177355"/>
                <a:gd name="connsiteY706" fmla="*/ 22686 h 3832767"/>
                <a:gd name="connsiteX707" fmla="*/ 3389464 w 4177355"/>
                <a:gd name="connsiteY707" fmla="*/ 25507 h 3832767"/>
                <a:gd name="connsiteX708" fmla="*/ 3392898 w 4177355"/>
                <a:gd name="connsiteY708" fmla="*/ 26733 h 3832767"/>
                <a:gd name="connsiteX709" fmla="*/ 3394369 w 4177355"/>
                <a:gd name="connsiteY709" fmla="*/ 26733 h 3832767"/>
                <a:gd name="connsiteX710" fmla="*/ 3395841 w 4177355"/>
                <a:gd name="connsiteY710" fmla="*/ 26611 h 3832767"/>
                <a:gd name="connsiteX711" fmla="*/ 3397435 w 4177355"/>
                <a:gd name="connsiteY711" fmla="*/ 26365 h 3832767"/>
                <a:gd name="connsiteX712" fmla="*/ 3399152 w 4177355"/>
                <a:gd name="connsiteY712" fmla="*/ 25875 h 3832767"/>
                <a:gd name="connsiteX713" fmla="*/ 3403444 w 4177355"/>
                <a:gd name="connsiteY713" fmla="*/ 24281 h 3832767"/>
                <a:gd name="connsiteX714" fmla="*/ 3407736 w 4177355"/>
                <a:gd name="connsiteY714" fmla="*/ 21951 h 3832767"/>
                <a:gd name="connsiteX715" fmla="*/ 3411905 w 4177355"/>
                <a:gd name="connsiteY715" fmla="*/ 19130 h 3832767"/>
                <a:gd name="connsiteX716" fmla="*/ 3415584 w 4177355"/>
                <a:gd name="connsiteY716" fmla="*/ 15819 h 3832767"/>
                <a:gd name="connsiteX717" fmla="*/ 3419140 w 4177355"/>
                <a:gd name="connsiteY717" fmla="*/ 11159 h 3832767"/>
                <a:gd name="connsiteX718" fmla="*/ 3420367 w 4177355"/>
                <a:gd name="connsiteY718" fmla="*/ 7235 h 3832767"/>
                <a:gd name="connsiteX719" fmla="*/ 3419263 w 4177355"/>
                <a:gd name="connsiteY719" fmla="*/ 4415 h 3832767"/>
                <a:gd name="connsiteX720" fmla="*/ 3415830 w 4177355"/>
                <a:gd name="connsiteY720" fmla="*/ 3188 h 3832767"/>
                <a:gd name="connsiteX721" fmla="*/ 3414481 w 4177355"/>
                <a:gd name="connsiteY721" fmla="*/ 3188 h 3832767"/>
                <a:gd name="connsiteX722" fmla="*/ 3413009 w 4177355"/>
                <a:gd name="connsiteY722" fmla="*/ 3311 h 3832767"/>
                <a:gd name="connsiteX723" fmla="*/ 3411415 w 4177355"/>
                <a:gd name="connsiteY723" fmla="*/ 3556 h 3832767"/>
                <a:gd name="connsiteX724" fmla="*/ 3409698 w 4177355"/>
                <a:gd name="connsiteY724" fmla="*/ 4047 h 3832767"/>
                <a:gd name="connsiteX725" fmla="*/ 1944282 w 4177355"/>
                <a:gd name="connsiteY725" fmla="*/ 451765 h 3832767"/>
                <a:gd name="connsiteX726" fmla="*/ 1943056 w 4177355"/>
                <a:gd name="connsiteY726" fmla="*/ 452133 h 3832767"/>
                <a:gd name="connsiteX727" fmla="*/ 1941707 w 4177355"/>
                <a:gd name="connsiteY727" fmla="*/ 452746 h 3832767"/>
                <a:gd name="connsiteX728" fmla="*/ 1940358 w 4177355"/>
                <a:gd name="connsiteY728" fmla="*/ 453482 h 3832767"/>
                <a:gd name="connsiteX729" fmla="*/ 1938886 w 4177355"/>
                <a:gd name="connsiteY729" fmla="*/ 454340 h 3832767"/>
                <a:gd name="connsiteX730" fmla="*/ 1934104 w 4177355"/>
                <a:gd name="connsiteY730" fmla="*/ 457774 h 3832767"/>
                <a:gd name="connsiteX731" fmla="*/ 1930057 w 4177355"/>
                <a:gd name="connsiteY731" fmla="*/ 461575 h 3832767"/>
                <a:gd name="connsiteX732" fmla="*/ 1927237 w 4177355"/>
                <a:gd name="connsiteY732" fmla="*/ 465377 h 3832767"/>
                <a:gd name="connsiteX733" fmla="*/ 1926010 w 4177355"/>
                <a:gd name="connsiteY733" fmla="*/ 468811 h 3832767"/>
                <a:gd name="connsiteX734" fmla="*/ 1926378 w 4177355"/>
                <a:gd name="connsiteY734" fmla="*/ 470527 h 3832767"/>
                <a:gd name="connsiteX735" fmla="*/ 1927605 w 4177355"/>
                <a:gd name="connsiteY735" fmla="*/ 471508 h 3832767"/>
                <a:gd name="connsiteX736" fmla="*/ 1929567 w 4177355"/>
                <a:gd name="connsiteY736" fmla="*/ 471754 h 3832767"/>
                <a:gd name="connsiteX737" fmla="*/ 1932264 w 4177355"/>
                <a:gd name="connsiteY737" fmla="*/ 471263 h 3832767"/>
                <a:gd name="connsiteX738" fmla="*/ 1933491 w 4177355"/>
                <a:gd name="connsiteY738" fmla="*/ 470895 h 3832767"/>
                <a:gd name="connsiteX739" fmla="*/ 1934840 w 4177355"/>
                <a:gd name="connsiteY739" fmla="*/ 470282 h 3832767"/>
                <a:gd name="connsiteX740" fmla="*/ 1936188 w 4177355"/>
                <a:gd name="connsiteY740" fmla="*/ 469546 h 3832767"/>
                <a:gd name="connsiteX741" fmla="*/ 1937660 w 4177355"/>
                <a:gd name="connsiteY741" fmla="*/ 468688 h 3832767"/>
                <a:gd name="connsiteX742" fmla="*/ 1942443 w 4177355"/>
                <a:gd name="connsiteY742" fmla="*/ 465254 h 3832767"/>
                <a:gd name="connsiteX743" fmla="*/ 1946489 w 4177355"/>
                <a:gd name="connsiteY743" fmla="*/ 461330 h 3832767"/>
                <a:gd name="connsiteX744" fmla="*/ 1949310 w 4177355"/>
                <a:gd name="connsiteY744" fmla="*/ 457406 h 3832767"/>
                <a:gd name="connsiteX745" fmla="*/ 1950413 w 4177355"/>
                <a:gd name="connsiteY745" fmla="*/ 453972 h 3832767"/>
                <a:gd name="connsiteX746" fmla="*/ 1950046 w 4177355"/>
                <a:gd name="connsiteY746" fmla="*/ 452256 h 3832767"/>
                <a:gd name="connsiteX747" fmla="*/ 1948819 w 4177355"/>
                <a:gd name="connsiteY747" fmla="*/ 451275 h 3832767"/>
                <a:gd name="connsiteX748" fmla="*/ 1946857 w 4177355"/>
                <a:gd name="connsiteY748" fmla="*/ 451029 h 3832767"/>
                <a:gd name="connsiteX749" fmla="*/ 1944159 w 4177355"/>
                <a:gd name="connsiteY749" fmla="*/ 451520 h 3832767"/>
                <a:gd name="connsiteX750" fmla="*/ 3453722 w 4177355"/>
                <a:gd name="connsiteY750" fmla="*/ 7726 h 3832767"/>
                <a:gd name="connsiteX751" fmla="*/ 3449552 w 4177355"/>
                <a:gd name="connsiteY751" fmla="*/ 9320 h 3832767"/>
                <a:gd name="connsiteX752" fmla="*/ 3445383 w 4177355"/>
                <a:gd name="connsiteY752" fmla="*/ 11527 h 3832767"/>
                <a:gd name="connsiteX753" fmla="*/ 3441337 w 4177355"/>
                <a:gd name="connsiteY753" fmla="*/ 14348 h 3832767"/>
                <a:gd name="connsiteX754" fmla="*/ 3437657 w 4177355"/>
                <a:gd name="connsiteY754" fmla="*/ 17536 h 3832767"/>
                <a:gd name="connsiteX755" fmla="*/ 3433856 w 4177355"/>
                <a:gd name="connsiteY755" fmla="*/ 22318 h 3832767"/>
                <a:gd name="connsiteX756" fmla="*/ 3432507 w 4177355"/>
                <a:gd name="connsiteY756" fmla="*/ 26365 h 3832767"/>
                <a:gd name="connsiteX757" fmla="*/ 3433488 w 4177355"/>
                <a:gd name="connsiteY757" fmla="*/ 29308 h 3832767"/>
                <a:gd name="connsiteX758" fmla="*/ 3436799 w 4177355"/>
                <a:gd name="connsiteY758" fmla="*/ 30780 h 3832767"/>
                <a:gd name="connsiteX759" fmla="*/ 3438271 w 4177355"/>
                <a:gd name="connsiteY759" fmla="*/ 30780 h 3832767"/>
                <a:gd name="connsiteX760" fmla="*/ 3439865 w 4177355"/>
                <a:gd name="connsiteY760" fmla="*/ 30657 h 3832767"/>
                <a:gd name="connsiteX761" fmla="*/ 3441582 w 4177355"/>
                <a:gd name="connsiteY761" fmla="*/ 30412 h 3832767"/>
                <a:gd name="connsiteX762" fmla="*/ 3443298 w 4177355"/>
                <a:gd name="connsiteY762" fmla="*/ 29921 h 3832767"/>
                <a:gd name="connsiteX763" fmla="*/ 3447468 w 4177355"/>
                <a:gd name="connsiteY763" fmla="*/ 28327 h 3832767"/>
                <a:gd name="connsiteX764" fmla="*/ 3451760 w 4177355"/>
                <a:gd name="connsiteY764" fmla="*/ 25997 h 3832767"/>
                <a:gd name="connsiteX765" fmla="*/ 3455929 w 4177355"/>
                <a:gd name="connsiteY765" fmla="*/ 23177 h 3832767"/>
                <a:gd name="connsiteX766" fmla="*/ 3459608 w 4177355"/>
                <a:gd name="connsiteY766" fmla="*/ 19866 h 3832767"/>
                <a:gd name="connsiteX767" fmla="*/ 3463287 w 4177355"/>
                <a:gd name="connsiteY767" fmla="*/ 15083 h 3832767"/>
                <a:gd name="connsiteX768" fmla="*/ 3464636 w 4177355"/>
                <a:gd name="connsiteY768" fmla="*/ 11037 h 3832767"/>
                <a:gd name="connsiteX769" fmla="*/ 3463655 w 4177355"/>
                <a:gd name="connsiteY769" fmla="*/ 8094 h 3832767"/>
                <a:gd name="connsiteX770" fmla="*/ 3460344 w 4177355"/>
                <a:gd name="connsiteY770" fmla="*/ 6745 h 3832767"/>
                <a:gd name="connsiteX771" fmla="*/ 3458872 w 4177355"/>
                <a:gd name="connsiteY771" fmla="*/ 6745 h 3832767"/>
                <a:gd name="connsiteX772" fmla="*/ 3457278 w 4177355"/>
                <a:gd name="connsiteY772" fmla="*/ 6867 h 3832767"/>
                <a:gd name="connsiteX773" fmla="*/ 3455561 w 4177355"/>
                <a:gd name="connsiteY773" fmla="*/ 7113 h 3832767"/>
                <a:gd name="connsiteX774" fmla="*/ 3453722 w 4177355"/>
                <a:gd name="connsiteY774" fmla="*/ 7603 h 3832767"/>
                <a:gd name="connsiteX775" fmla="*/ 1895844 w 4177355"/>
                <a:gd name="connsiteY775" fmla="*/ 480951 h 3832767"/>
                <a:gd name="connsiteX776" fmla="*/ 1894495 w 4177355"/>
                <a:gd name="connsiteY776" fmla="*/ 481441 h 3832767"/>
                <a:gd name="connsiteX777" fmla="*/ 1893146 w 4177355"/>
                <a:gd name="connsiteY777" fmla="*/ 482054 h 3832767"/>
                <a:gd name="connsiteX778" fmla="*/ 1891674 w 4177355"/>
                <a:gd name="connsiteY778" fmla="*/ 482790 h 3832767"/>
                <a:gd name="connsiteX779" fmla="*/ 1890203 w 4177355"/>
                <a:gd name="connsiteY779" fmla="*/ 483649 h 3832767"/>
                <a:gd name="connsiteX780" fmla="*/ 1885543 w 4177355"/>
                <a:gd name="connsiteY780" fmla="*/ 487082 h 3832767"/>
                <a:gd name="connsiteX781" fmla="*/ 1881619 w 4177355"/>
                <a:gd name="connsiteY781" fmla="*/ 490884 h 3832767"/>
                <a:gd name="connsiteX782" fmla="*/ 1878921 w 4177355"/>
                <a:gd name="connsiteY782" fmla="*/ 494685 h 3832767"/>
                <a:gd name="connsiteX783" fmla="*/ 1877940 w 4177355"/>
                <a:gd name="connsiteY783" fmla="*/ 497996 h 3832767"/>
                <a:gd name="connsiteX784" fmla="*/ 1878308 w 4177355"/>
                <a:gd name="connsiteY784" fmla="*/ 499713 h 3832767"/>
                <a:gd name="connsiteX785" fmla="*/ 1879534 w 4177355"/>
                <a:gd name="connsiteY785" fmla="*/ 500694 h 3832767"/>
                <a:gd name="connsiteX786" fmla="*/ 1881496 w 4177355"/>
                <a:gd name="connsiteY786" fmla="*/ 500939 h 3832767"/>
                <a:gd name="connsiteX787" fmla="*/ 1884071 w 4177355"/>
                <a:gd name="connsiteY787" fmla="*/ 500449 h 3832767"/>
                <a:gd name="connsiteX788" fmla="*/ 1885420 w 4177355"/>
                <a:gd name="connsiteY788" fmla="*/ 499958 h 3832767"/>
                <a:gd name="connsiteX789" fmla="*/ 1886769 w 4177355"/>
                <a:gd name="connsiteY789" fmla="*/ 499345 h 3832767"/>
                <a:gd name="connsiteX790" fmla="*/ 1888241 w 4177355"/>
                <a:gd name="connsiteY790" fmla="*/ 498609 h 3832767"/>
                <a:gd name="connsiteX791" fmla="*/ 1889835 w 4177355"/>
                <a:gd name="connsiteY791" fmla="*/ 497751 h 3832767"/>
                <a:gd name="connsiteX792" fmla="*/ 1894617 w 4177355"/>
                <a:gd name="connsiteY792" fmla="*/ 494317 h 3832767"/>
                <a:gd name="connsiteX793" fmla="*/ 1898541 w 4177355"/>
                <a:gd name="connsiteY793" fmla="*/ 490516 h 3832767"/>
                <a:gd name="connsiteX794" fmla="*/ 1901239 w 4177355"/>
                <a:gd name="connsiteY794" fmla="*/ 486714 h 3832767"/>
                <a:gd name="connsiteX795" fmla="*/ 1902343 w 4177355"/>
                <a:gd name="connsiteY795" fmla="*/ 483403 h 3832767"/>
                <a:gd name="connsiteX796" fmla="*/ 1901975 w 4177355"/>
                <a:gd name="connsiteY796" fmla="*/ 481809 h 3832767"/>
                <a:gd name="connsiteX797" fmla="*/ 1900749 w 4177355"/>
                <a:gd name="connsiteY797" fmla="*/ 480828 h 3832767"/>
                <a:gd name="connsiteX798" fmla="*/ 1898787 w 4177355"/>
                <a:gd name="connsiteY798" fmla="*/ 480583 h 3832767"/>
                <a:gd name="connsiteX799" fmla="*/ 1896212 w 4177355"/>
                <a:gd name="connsiteY799" fmla="*/ 481073 h 3832767"/>
                <a:gd name="connsiteX800" fmla="*/ 3497378 w 4177355"/>
                <a:gd name="connsiteY800" fmla="*/ 13121 h 3832767"/>
                <a:gd name="connsiteX801" fmla="*/ 3493331 w 4177355"/>
                <a:gd name="connsiteY801" fmla="*/ 14715 h 3832767"/>
                <a:gd name="connsiteX802" fmla="*/ 3489162 w 4177355"/>
                <a:gd name="connsiteY802" fmla="*/ 16923 h 3832767"/>
                <a:gd name="connsiteX803" fmla="*/ 3485115 w 4177355"/>
                <a:gd name="connsiteY803" fmla="*/ 19621 h 3832767"/>
                <a:gd name="connsiteX804" fmla="*/ 3481436 w 4177355"/>
                <a:gd name="connsiteY804" fmla="*/ 22809 h 3832767"/>
                <a:gd name="connsiteX805" fmla="*/ 3477512 w 4177355"/>
                <a:gd name="connsiteY805" fmla="*/ 27592 h 3832767"/>
                <a:gd name="connsiteX806" fmla="*/ 3475918 w 4177355"/>
                <a:gd name="connsiteY806" fmla="*/ 31761 h 3832767"/>
                <a:gd name="connsiteX807" fmla="*/ 3476776 w 4177355"/>
                <a:gd name="connsiteY807" fmla="*/ 34827 h 3832767"/>
                <a:gd name="connsiteX808" fmla="*/ 3479965 w 4177355"/>
                <a:gd name="connsiteY808" fmla="*/ 36421 h 3832767"/>
                <a:gd name="connsiteX809" fmla="*/ 3481559 w 4177355"/>
                <a:gd name="connsiteY809" fmla="*/ 36421 h 3832767"/>
                <a:gd name="connsiteX810" fmla="*/ 3483275 w 4177355"/>
                <a:gd name="connsiteY810" fmla="*/ 36421 h 3832767"/>
                <a:gd name="connsiteX811" fmla="*/ 3485115 w 4177355"/>
                <a:gd name="connsiteY811" fmla="*/ 36053 h 3832767"/>
                <a:gd name="connsiteX812" fmla="*/ 3487077 w 4177355"/>
                <a:gd name="connsiteY812" fmla="*/ 35562 h 3832767"/>
                <a:gd name="connsiteX813" fmla="*/ 3491246 w 4177355"/>
                <a:gd name="connsiteY813" fmla="*/ 33968 h 3832767"/>
                <a:gd name="connsiteX814" fmla="*/ 3495416 w 4177355"/>
                <a:gd name="connsiteY814" fmla="*/ 31761 h 3832767"/>
                <a:gd name="connsiteX815" fmla="*/ 3499463 w 4177355"/>
                <a:gd name="connsiteY815" fmla="*/ 29063 h 3832767"/>
                <a:gd name="connsiteX816" fmla="*/ 3503141 w 4177355"/>
                <a:gd name="connsiteY816" fmla="*/ 25875 h 3832767"/>
                <a:gd name="connsiteX817" fmla="*/ 3507066 w 4177355"/>
                <a:gd name="connsiteY817" fmla="*/ 21092 h 3832767"/>
                <a:gd name="connsiteX818" fmla="*/ 3508660 w 4177355"/>
                <a:gd name="connsiteY818" fmla="*/ 16923 h 3832767"/>
                <a:gd name="connsiteX819" fmla="*/ 3507801 w 4177355"/>
                <a:gd name="connsiteY819" fmla="*/ 13857 h 3832767"/>
                <a:gd name="connsiteX820" fmla="*/ 3504490 w 4177355"/>
                <a:gd name="connsiteY820" fmla="*/ 12386 h 3832767"/>
                <a:gd name="connsiteX821" fmla="*/ 3502896 w 4177355"/>
                <a:gd name="connsiteY821" fmla="*/ 12386 h 3832767"/>
                <a:gd name="connsiteX822" fmla="*/ 3501179 w 4177355"/>
                <a:gd name="connsiteY822" fmla="*/ 12386 h 3832767"/>
                <a:gd name="connsiteX823" fmla="*/ 3499340 w 4177355"/>
                <a:gd name="connsiteY823" fmla="*/ 12753 h 3832767"/>
                <a:gd name="connsiteX824" fmla="*/ 3497378 w 4177355"/>
                <a:gd name="connsiteY824" fmla="*/ 13244 h 3832767"/>
                <a:gd name="connsiteX825" fmla="*/ 1847651 w 4177355"/>
                <a:gd name="connsiteY825" fmla="*/ 510872 h 3832767"/>
                <a:gd name="connsiteX826" fmla="*/ 1846302 w 4177355"/>
                <a:gd name="connsiteY826" fmla="*/ 511363 h 3832767"/>
                <a:gd name="connsiteX827" fmla="*/ 1844830 w 4177355"/>
                <a:gd name="connsiteY827" fmla="*/ 511976 h 3832767"/>
                <a:gd name="connsiteX828" fmla="*/ 1843236 w 4177355"/>
                <a:gd name="connsiteY828" fmla="*/ 512834 h 3832767"/>
                <a:gd name="connsiteX829" fmla="*/ 1841642 w 4177355"/>
                <a:gd name="connsiteY829" fmla="*/ 513815 h 3832767"/>
                <a:gd name="connsiteX830" fmla="*/ 1836982 w 4177355"/>
                <a:gd name="connsiteY830" fmla="*/ 517372 h 3832767"/>
                <a:gd name="connsiteX831" fmla="*/ 1833180 w 4177355"/>
                <a:gd name="connsiteY831" fmla="*/ 521296 h 3832767"/>
                <a:gd name="connsiteX832" fmla="*/ 1830605 w 4177355"/>
                <a:gd name="connsiteY832" fmla="*/ 525097 h 3832767"/>
                <a:gd name="connsiteX833" fmla="*/ 1829624 w 4177355"/>
                <a:gd name="connsiteY833" fmla="*/ 528286 h 3832767"/>
                <a:gd name="connsiteX834" fmla="*/ 1830115 w 4177355"/>
                <a:gd name="connsiteY834" fmla="*/ 529880 h 3832767"/>
                <a:gd name="connsiteX835" fmla="*/ 1831341 w 4177355"/>
                <a:gd name="connsiteY835" fmla="*/ 530738 h 3832767"/>
                <a:gd name="connsiteX836" fmla="*/ 1833303 w 4177355"/>
                <a:gd name="connsiteY836" fmla="*/ 530983 h 3832767"/>
                <a:gd name="connsiteX837" fmla="*/ 1835756 w 4177355"/>
                <a:gd name="connsiteY837" fmla="*/ 530493 h 3832767"/>
                <a:gd name="connsiteX838" fmla="*/ 1837104 w 4177355"/>
                <a:gd name="connsiteY838" fmla="*/ 530002 h 3832767"/>
                <a:gd name="connsiteX839" fmla="*/ 1838576 w 4177355"/>
                <a:gd name="connsiteY839" fmla="*/ 529389 h 3832767"/>
                <a:gd name="connsiteX840" fmla="*/ 1840170 w 4177355"/>
                <a:gd name="connsiteY840" fmla="*/ 528531 h 3832767"/>
                <a:gd name="connsiteX841" fmla="*/ 1841764 w 4177355"/>
                <a:gd name="connsiteY841" fmla="*/ 527550 h 3832767"/>
                <a:gd name="connsiteX842" fmla="*/ 1846424 w 4177355"/>
                <a:gd name="connsiteY842" fmla="*/ 523994 h 3832767"/>
                <a:gd name="connsiteX843" fmla="*/ 1850226 w 4177355"/>
                <a:gd name="connsiteY843" fmla="*/ 520069 h 3832767"/>
                <a:gd name="connsiteX844" fmla="*/ 1852801 w 4177355"/>
                <a:gd name="connsiteY844" fmla="*/ 516268 h 3832767"/>
                <a:gd name="connsiteX845" fmla="*/ 1853659 w 4177355"/>
                <a:gd name="connsiteY845" fmla="*/ 513080 h 3832767"/>
                <a:gd name="connsiteX846" fmla="*/ 1853169 w 4177355"/>
                <a:gd name="connsiteY846" fmla="*/ 511485 h 3832767"/>
                <a:gd name="connsiteX847" fmla="*/ 1851942 w 4177355"/>
                <a:gd name="connsiteY847" fmla="*/ 510627 h 3832767"/>
                <a:gd name="connsiteX848" fmla="*/ 1849980 w 4177355"/>
                <a:gd name="connsiteY848" fmla="*/ 510382 h 3832767"/>
                <a:gd name="connsiteX849" fmla="*/ 1847528 w 4177355"/>
                <a:gd name="connsiteY849" fmla="*/ 510872 h 3832767"/>
                <a:gd name="connsiteX850" fmla="*/ 3540175 w 4177355"/>
                <a:gd name="connsiteY850" fmla="*/ 20111 h 3832767"/>
                <a:gd name="connsiteX851" fmla="*/ 3536129 w 4177355"/>
                <a:gd name="connsiteY851" fmla="*/ 21583 h 3832767"/>
                <a:gd name="connsiteX852" fmla="*/ 3532082 w 4177355"/>
                <a:gd name="connsiteY852" fmla="*/ 23667 h 3832767"/>
                <a:gd name="connsiteX853" fmla="*/ 3528158 w 4177355"/>
                <a:gd name="connsiteY853" fmla="*/ 26243 h 3832767"/>
                <a:gd name="connsiteX854" fmla="*/ 3524479 w 4177355"/>
                <a:gd name="connsiteY854" fmla="*/ 29308 h 3832767"/>
                <a:gd name="connsiteX855" fmla="*/ 3520432 w 4177355"/>
                <a:gd name="connsiteY855" fmla="*/ 34213 h 3832767"/>
                <a:gd name="connsiteX856" fmla="*/ 3518715 w 4177355"/>
                <a:gd name="connsiteY856" fmla="*/ 38505 h 3832767"/>
                <a:gd name="connsiteX857" fmla="*/ 3519328 w 4177355"/>
                <a:gd name="connsiteY857" fmla="*/ 41694 h 3832767"/>
                <a:gd name="connsiteX858" fmla="*/ 3522517 w 4177355"/>
                <a:gd name="connsiteY858" fmla="*/ 43411 h 3832767"/>
                <a:gd name="connsiteX859" fmla="*/ 3524111 w 4177355"/>
                <a:gd name="connsiteY859" fmla="*/ 43533 h 3832767"/>
                <a:gd name="connsiteX860" fmla="*/ 3525950 w 4177355"/>
                <a:gd name="connsiteY860" fmla="*/ 43533 h 3832767"/>
                <a:gd name="connsiteX861" fmla="*/ 3527913 w 4177355"/>
                <a:gd name="connsiteY861" fmla="*/ 43288 h 3832767"/>
                <a:gd name="connsiteX862" fmla="*/ 3529997 w 4177355"/>
                <a:gd name="connsiteY862" fmla="*/ 42798 h 3832767"/>
                <a:gd name="connsiteX863" fmla="*/ 3534044 w 4177355"/>
                <a:gd name="connsiteY863" fmla="*/ 41326 h 3832767"/>
                <a:gd name="connsiteX864" fmla="*/ 3538213 w 4177355"/>
                <a:gd name="connsiteY864" fmla="*/ 39241 h 3832767"/>
                <a:gd name="connsiteX865" fmla="*/ 3542260 w 4177355"/>
                <a:gd name="connsiteY865" fmla="*/ 36666 h 3832767"/>
                <a:gd name="connsiteX866" fmla="*/ 3545939 w 4177355"/>
                <a:gd name="connsiteY866" fmla="*/ 33600 h 3832767"/>
                <a:gd name="connsiteX867" fmla="*/ 3549986 w 4177355"/>
                <a:gd name="connsiteY867" fmla="*/ 28695 h 3832767"/>
                <a:gd name="connsiteX868" fmla="*/ 3551703 w 4177355"/>
                <a:gd name="connsiteY868" fmla="*/ 24403 h 3832767"/>
                <a:gd name="connsiteX869" fmla="*/ 3551089 w 4177355"/>
                <a:gd name="connsiteY869" fmla="*/ 21215 h 3832767"/>
                <a:gd name="connsiteX870" fmla="*/ 3547901 w 4177355"/>
                <a:gd name="connsiteY870" fmla="*/ 19498 h 3832767"/>
                <a:gd name="connsiteX871" fmla="*/ 3546307 w 4177355"/>
                <a:gd name="connsiteY871" fmla="*/ 19375 h 3832767"/>
                <a:gd name="connsiteX872" fmla="*/ 3544467 w 4177355"/>
                <a:gd name="connsiteY872" fmla="*/ 19375 h 3832767"/>
                <a:gd name="connsiteX873" fmla="*/ 3542505 w 4177355"/>
                <a:gd name="connsiteY873" fmla="*/ 19743 h 3832767"/>
                <a:gd name="connsiteX874" fmla="*/ 3540421 w 4177355"/>
                <a:gd name="connsiteY874" fmla="*/ 20234 h 3832767"/>
                <a:gd name="connsiteX875" fmla="*/ 1799825 w 4177355"/>
                <a:gd name="connsiteY875" fmla="*/ 541407 h 3832767"/>
                <a:gd name="connsiteX876" fmla="*/ 1798354 w 4177355"/>
                <a:gd name="connsiteY876" fmla="*/ 541897 h 3832767"/>
                <a:gd name="connsiteX877" fmla="*/ 1796759 w 4177355"/>
                <a:gd name="connsiteY877" fmla="*/ 542633 h 3832767"/>
                <a:gd name="connsiteX878" fmla="*/ 1795165 w 4177355"/>
                <a:gd name="connsiteY878" fmla="*/ 543492 h 3832767"/>
                <a:gd name="connsiteX879" fmla="*/ 1793448 w 4177355"/>
                <a:gd name="connsiteY879" fmla="*/ 544473 h 3832767"/>
                <a:gd name="connsiteX880" fmla="*/ 1788789 w 4177355"/>
                <a:gd name="connsiteY880" fmla="*/ 548029 h 3832767"/>
                <a:gd name="connsiteX881" fmla="*/ 1785110 w 4177355"/>
                <a:gd name="connsiteY881" fmla="*/ 551953 h 3832767"/>
                <a:gd name="connsiteX882" fmla="*/ 1782657 w 4177355"/>
                <a:gd name="connsiteY882" fmla="*/ 555754 h 3832767"/>
                <a:gd name="connsiteX883" fmla="*/ 1781799 w 4177355"/>
                <a:gd name="connsiteY883" fmla="*/ 558943 h 3832767"/>
                <a:gd name="connsiteX884" fmla="*/ 1782289 w 4177355"/>
                <a:gd name="connsiteY884" fmla="*/ 560414 h 3832767"/>
                <a:gd name="connsiteX885" fmla="*/ 1783515 w 4177355"/>
                <a:gd name="connsiteY885" fmla="*/ 561273 h 3832767"/>
                <a:gd name="connsiteX886" fmla="*/ 1785355 w 4177355"/>
                <a:gd name="connsiteY886" fmla="*/ 561395 h 3832767"/>
                <a:gd name="connsiteX887" fmla="*/ 1787685 w 4177355"/>
                <a:gd name="connsiteY887" fmla="*/ 560905 h 3832767"/>
                <a:gd name="connsiteX888" fmla="*/ 1789156 w 4177355"/>
                <a:gd name="connsiteY888" fmla="*/ 560414 h 3832767"/>
                <a:gd name="connsiteX889" fmla="*/ 1790751 w 4177355"/>
                <a:gd name="connsiteY889" fmla="*/ 559679 h 3832767"/>
                <a:gd name="connsiteX890" fmla="*/ 1792345 w 4177355"/>
                <a:gd name="connsiteY890" fmla="*/ 558820 h 3832767"/>
                <a:gd name="connsiteX891" fmla="*/ 1794062 w 4177355"/>
                <a:gd name="connsiteY891" fmla="*/ 557839 h 3832767"/>
                <a:gd name="connsiteX892" fmla="*/ 1798722 w 4177355"/>
                <a:gd name="connsiteY892" fmla="*/ 554283 h 3832767"/>
                <a:gd name="connsiteX893" fmla="*/ 1802523 w 4177355"/>
                <a:gd name="connsiteY893" fmla="*/ 550359 h 3832767"/>
                <a:gd name="connsiteX894" fmla="*/ 1804976 w 4177355"/>
                <a:gd name="connsiteY894" fmla="*/ 546557 h 3832767"/>
                <a:gd name="connsiteX895" fmla="*/ 1805711 w 4177355"/>
                <a:gd name="connsiteY895" fmla="*/ 543369 h 3832767"/>
                <a:gd name="connsiteX896" fmla="*/ 1805221 w 4177355"/>
                <a:gd name="connsiteY896" fmla="*/ 541897 h 3832767"/>
                <a:gd name="connsiteX897" fmla="*/ 1803994 w 4177355"/>
                <a:gd name="connsiteY897" fmla="*/ 541039 h 3832767"/>
                <a:gd name="connsiteX898" fmla="*/ 1802155 w 4177355"/>
                <a:gd name="connsiteY898" fmla="*/ 540916 h 3832767"/>
                <a:gd name="connsiteX899" fmla="*/ 1799825 w 4177355"/>
                <a:gd name="connsiteY899" fmla="*/ 541407 h 3832767"/>
                <a:gd name="connsiteX900" fmla="*/ 3582237 w 4177355"/>
                <a:gd name="connsiteY900" fmla="*/ 28818 h 3832767"/>
                <a:gd name="connsiteX901" fmla="*/ 3578313 w 4177355"/>
                <a:gd name="connsiteY901" fmla="*/ 30289 h 3832767"/>
                <a:gd name="connsiteX902" fmla="*/ 3574266 w 4177355"/>
                <a:gd name="connsiteY902" fmla="*/ 32374 h 3832767"/>
                <a:gd name="connsiteX903" fmla="*/ 3570342 w 4177355"/>
                <a:gd name="connsiteY903" fmla="*/ 34949 h 3832767"/>
                <a:gd name="connsiteX904" fmla="*/ 3566663 w 4177355"/>
                <a:gd name="connsiteY904" fmla="*/ 37892 h 3832767"/>
                <a:gd name="connsiteX905" fmla="*/ 3562494 w 4177355"/>
                <a:gd name="connsiteY905" fmla="*/ 42798 h 3832767"/>
                <a:gd name="connsiteX906" fmla="*/ 3560654 w 4177355"/>
                <a:gd name="connsiteY906" fmla="*/ 47090 h 3832767"/>
                <a:gd name="connsiteX907" fmla="*/ 3561145 w 4177355"/>
                <a:gd name="connsiteY907" fmla="*/ 50401 h 3832767"/>
                <a:gd name="connsiteX908" fmla="*/ 3564088 w 4177355"/>
                <a:gd name="connsiteY908" fmla="*/ 52240 h 3832767"/>
                <a:gd name="connsiteX909" fmla="*/ 3565805 w 4177355"/>
                <a:gd name="connsiteY909" fmla="*/ 52485 h 3832767"/>
                <a:gd name="connsiteX910" fmla="*/ 3567644 w 4177355"/>
                <a:gd name="connsiteY910" fmla="*/ 52485 h 3832767"/>
                <a:gd name="connsiteX911" fmla="*/ 3569729 w 4177355"/>
                <a:gd name="connsiteY911" fmla="*/ 52240 h 3832767"/>
                <a:gd name="connsiteX912" fmla="*/ 3571936 w 4177355"/>
                <a:gd name="connsiteY912" fmla="*/ 51749 h 3832767"/>
                <a:gd name="connsiteX913" fmla="*/ 3575861 w 4177355"/>
                <a:gd name="connsiteY913" fmla="*/ 50278 h 3832767"/>
                <a:gd name="connsiteX914" fmla="*/ 3579907 w 4177355"/>
                <a:gd name="connsiteY914" fmla="*/ 48193 h 3832767"/>
                <a:gd name="connsiteX915" fmla="*/ 3583831 w 4177355"/>
                <a:gd name="connsiteY915" fmla="*/ 45618 h 3832767"/>
                <a:gd name="connsiteX916" fmla="*/ 3587510 w 4177355"/>
                <a:gd name="connsiteY916" fmla="*/ 42675 h 3832767"/>
                <a:gd name="connsiteX917" fmla="*/ 3591802 w 4177355"/>
                <a:gd name="connsiteY917" fmla="*/ 37770 h 3832767"/>
                <a:gd name="connsiteX918" fmla="*/ 3593764 w 4177355"/>
                <a:gd name="connsiteY918" fmla="*/ 33355 h 3832767"/>
                <a:gd name="connsiteX919" fmla="*/ 3593274 w 4177355"/>
                <a:gd name="connsiteY919" fmla="*/ 30044 h 3832767"/>
                <a:gd name="connsiteX920" fmla="*/ 3590208 w 4177355"/>
                <a:gd name="connsiteY920" fmla="*/ 28205 h 3832767"/>
                <a:gd name="connsiteX921" fmla="*/ 3588491 w 4177355"/>
                <a:gd name="connsiteY921" fmla="*/ 27959 h 3832767"/>
                <a:gd name="connsiteX922" fmla="*/ 3586529 w 4177355"/>
                <a:gd name="connsiteY922" fmla="*/ 27959 h 3832767"/>
                <a:gd name="connsiteX923" fmla="*/ 3584444 w 4177355"/>
                <a:gd name="connsiteY923" fmla="*/ 28327 h 3832767"/>
                <a:gd name="connsiteX924" fmla="*/ 3582237 w 4177355"/>
                <a:gd name="connsiteY924" fmla="*/ 28940 h 3832767"/>
                <a:gd name="connsiteX925" fmla="*/ 1752123 w 4177355"/>
                <a:gd name="connsiteY925" fmla="*/ 572677 h 3832767"/>
                <a:gd name="connsiteX926" fmla="*/ 1750651 w 4177355"/>
                <a:gd name="connsiteY926" fmla="*/ 573168 h 3832767"/>
                <a:gd name="connsiteX927" fmla="*/ 1749057 w 4177355"/>
                <a:gd name="connsiteY927" fmla="*/ 573904 h 3832767"/>
                <a:gd name="connsiteX928" fmla="*/ 1747340 w 4177355"/>
                <a:gd name="connsiteY928" fmla="*/ 574885 h 3832767"/>
                <a:gd name="connsiteX929" fmla="*/ 1745501 w 4177355"/>
                <a:gd name="connsiteY929" fmla="*/ 575988 h 3832767"/>
                <a:gd name="connsiteX930" fmla="*/ 1740963 w 4177355"/>
                <a:gd name="connsiteY930" fmla="*/ 579545 h 3832767"/>
                <a:gd name="connsiteX931" fmla="*/ 1737285 w 4177355"/>
                <a:gd name="connsiteY931" fmla="*/ 583469 h 3832767"/>
                <a:gd name="connsiteX932" fmla="*/ 1734955 w 4177355"/>
                <a:gd name="connsiteY932" fmla="*/ 587270 h 3832767"/>
                <a:gd name="connsiteX933" fmla="*/ 1734219 w 4177355"/>
                <a:gd name="connsiteY933" fmla="*/ 590458 h 3832767"/>
                <a:gd name="connsiteX934" fmla="*/ 1734709 w 4177355"/>
                <a:gd name="connsiteY934" fmla="*/ 591807 h 3832767"/>
                <a:gd name="connsiteX935" fmla="*/ 1735936 w 4177355"/>
                <a:gd name="connsiteY935" fmla="*/ 592543 h 3832767"/>
                <a:gd name="connsiteX936" fmla="*/ 1737775 w 4177355"/>
                <a:gd name="connsiteY936" fmla="*/ 592666 h 3832767"/>
                <a:gd name="connsiteX937" fmla="*/ 1740105 w 4177355"/>
                <a:gd name="connsiteY937" fmla="*/ 592175 h 3832767"/>
                <a:gd name="connsiteX938" fmla="*/ 1741576 w 4177355"/>
                <a:gd name="connsiteY938" fmla="*/ 591685 h 3832767"/>
                <a:gd name="connsiteX939" fmla="*/ 1743171 w 4177355"/>
                <a:gd name="connsiteY939" fmla="*/ 590949 h 3832767"/>
                <a:gd name="connsiteX940" fmla="*/ 1744887 w 4177355"/>
                <a:gd name="connsiteY940" fmla="*/ 589968 h 3832767"/>
                <a:gd name="connsiteX941" fmla="*/ 1746727 w 4177355"/>
                <a:gd name="connsiteY941" fmla="*/ 588864 h 3832767"/>
                <a:gd name="connsiteX942" fmla="*/ 1751264 w 4177355"/>
                <a:gd name="connsiteY942" fmla="*/ 585308 h 3832767"/>
                <a:gd name="connsiteX943" fmla="*/ 1754943 w 4177355"/>
                <a:gd name="connsiteY943" fmla="*/ 581384 h 3832767"/>
                <a:gd name="connsiteX944" fmla="*/ 1757273 w 4177355"/>
                <a:gd name="connsiteY944" fmla="*/ 577582 h 3832767"/>
                <a:gd name="connsiteX945" fmla="*/ 1758009 w 4177355"/>
                <a:gd name="connsiteY945" fmla="*/ 574517 h 3832767"/>
                <a:gd name="connsiteX946" fmla="*/ 1757396 w 4177355"/>
                <a:gd name="connsiteY946" fmla="*/ 573168 h 3832767"/>
                <a:gd name="connsiteX947" fmla="*/ 1756169 w 4177355"/>
                <a:gd name="connsiteY947" fmla="*/ 572432 h 3832767"/>
                <a:gd name="connsiteX948" fmla="*/ 1754330 w 4177355"/>
                <a:gd name="connsiteY948" fmla="*/ 572309 h 3832767"/>
                <a:gd name="connsiteX949" fmla="*/ 1752000 w 4177355"/>
                <a:gd name="connsiteY949" fmla="*/ 572800 h 3832767"/>
                <a:gd name="connsiteX950" fmla="*/ 3623318 w 4177355"/>
                <a:gd name="connsiteY950" fmla="*/ 38996 h 3832767"/>
                <a:gd name="connsiteX951" fmla="*/ 3619516 w 4177355"/>
                <a:gd name="connsiteY951" fmla="*/ 40345 h 3832767"/>
                <a:gd name="connsiteX952" fmla="*/ 3615592 w 4177355"/>
                <a:gd name="connsiteY952" fmla="*/ 42307 h 3832767"/>
                <a:gd name="connsiteX953" fmla="*/ 3611791 w 4177355"/>
                <a:gd name="connsiteY953" fmla="*/ 44760 h 3832767"/>
                <a:gd name="connsiteX954" fmla="*/ 3608234 w 4177355"/>
                <a:gd name="connsiteY954" fmla="*/ 47580 h 3832767"/>
                <a:gd name="connsiteX955" fmla="*/ 3603820 w 4177355"/>
                <a:gd name="connsiteY955" fmla="*/ 52485 h 3832767"/>
                <a:gd name="connsiteX956" fmla="*/ 3601735 w 4177355"/>
                <a:gd name="connsiteY956" fmla="*/ 56900 h 3832767"/>
                <a:gd name="connsiteX957" fmla="*/ 3602103 w 4177355"/>
                <a:gd name="connsiteY957" fmla="*/ 60333 h 3832767"/>
                <a:gd name="connsiteX958" fmla="*/ 3605046 w 4177355"/>
                <a:gd name="connsiteY958" fmla="*/ 62418 h 3832767"/>
                <a:gd name="connsiteX959" fmla="*/ 3606763 w 4177355"/>
                <a:gd name="connsiteY959" fmla="*/ 62663 h 3832767"/>
                <a:gd name="connsiteX960" fmla="*/ 3608725 w 4177355"/>
                <a:gd name="connsiteY960" fmla="*/ 62663 h 3832767"/>
                <a:gd name="connsiteX961" fmla="*/ 3610932 w 4177355"/>
                <a:gd name="connsiteY961" fmla="*/ 62418 h 3832767"/>
                <a:gd name="connsiteX962" fmla="*/ 3613262 w 4177355"/>
                <a:gd name="connsiteY962" fmla="*/ 61805 h 3832767"/>
                <a:gd name="connsiteX963" fmla="*/ 3617186 w 4177355"/>
                <a:gd name="connsiteY963" fmla="*/ 60456 h 3832767"/>
                <a:gd name="connsiteX964" fmla="*/ 3621110 w 4177355"/>
                <a:gd name="connsiteY964" fmla="*/ 58494 h 3832767"/>
                <a:gd name="connsiteX965" fmla="*/ 3625035 w 4177355"/>
                <a:gd name="connsiteY965" fmla="*/ 56041 h 3832767"/>
                <a:gd name="connsiteX966" fmla="*/ 3628591 w 4177355"/>
                <a:gd name="connsiteY966" fmla="*/ 53098 h 3832767"/>
                <a:gd name="connsiteX967" fmla="*/ 3633005 w 4177355"/>
                <a:gd name="connsiteY967" fmla="*/ 48193 h 3832767"/>
                <a:gd name="connsiteX968" fmla="*/ 3635090 w 4177355"/>
                <a:gd name="connsiteY968" fmla="*/ 43779 h 3832767"/>
                <a:gd name="connsiteX969" fmla="*/ 3634722 w 4177355"/>
                <a:gd name="connsiteY969" fmla="*/ 40345 h 3832767"/>
                <a:gd name="connsiteX970" fmla="*/ 3631779 w 4177355"/>
                <a:gd name="connsiteY970" fmla="*/ 38260 h 3832767"/>
                <a:gd name="connsiteX971" fmla="*/ 3630062 w 4177355"/>
                <a:gd name="connsiteY971" fmla="*/ 38015 h 3832767"/>
                <a:gd name="connsiteX972" fmla="*/ 3628100 w 4177355"/>
                <a:gd name="connsiteY972" fmla="*/ 38015 h 3832767"/>
                <a:gd name="connsiteX973" fmla="*/ 3625893 w 4177355"/>
                <a:gd name="connsiteY973" fmla="*/ 38260 h 3832767"/>
                <a:gd name="connsiteX974" fmla="*/ 3623563 w 4177355"/>
                <a:gd name="connsiteY974" fmla="*/ 38873 h 3832767"/>
                <a:gd name="connsiteX975" fmla="*/ 1704788 w 4177355"/>
                <a:gd name="connsiteY975" fmla="*/ 604683 h 3832767"/>
                <a:gd name="connsiteX976" fmla="*/ 1703193 w 4177355"/>
                <a:gd name="connsiteY976" fmla="*/ 605297 h 3832767"/>
                <a:gd name="connsiteX977" fmla="*/ 1701477 w 4177355"/>
                <a:gd name="connsiteY977" fmla="*/ 606032 h 3832767"/>
                <a:gd name="connsiteX978" fmla="*/ 1699637 w 4177355"/>
                <a:gd name="connsiteY978" fmla="*/ 607013 h 3832767"/>
                <a:gd name="connsiteX979" fmla="*/ 1697798 w 4177355"/>
                <a:gd name="connsiteY979" fmla="*/ 608240 h 3832767"/>
                <a:gd name="connsiteX980" fmla="*/ 1693261 w 4177355"/>
                <a:gd name="connsiteY980" fmla="*/ 611919 h 3832767"/>
                <a:gd name="connsiteX981" fmla="*/ 1689704 w 4177355"/>
                <a:gd name="connsiteY981" fmla="*/ 615843 h 3832767"/>
                <a:gd name="connsiteX982" fmla="*/ 1687497 w 4177355"/>
                <a:gd name="connsiteY982" fmla="*/ 619522 h 3832767"/>
                <a:gd name="connsiteX983" fmla="*/ 1686884 w 4177355"/>
                <a:gd name="connsiteY983" fmla="*/ 622587 h 3832767"/>
                <a:gd name="connsiteX984" fmla="*/ 1687497 w 4177355"/>
                <a:gd name="connsiteY984" fmla="*/ 623814 h 3832767"/>
                <a:gd name="connsiteX985" fmla="*/ 1688723 w 4177355"/>
                <a:gd name="connsiteY985" fmla="*/ 624549 h 3832767"/>
                <a:gd name="connsiteX986" fmla="*/ 1690440 w 4177355"/>
                <a:gd name="connsiteY986" fmla="*/ 624672 h 3832767"/>
                <a:gd name="connsiteX987" fmla="*/ 1692648 w 4177355"/>
                <a:gd name="connsiteY987" fmla="*/ 624304 h 3832767"/>
                <a:gd name="connsiteX988" fmla="*/ 1694242 w 4177355"/>
                <a:gd name="connsiteY988" fmla="*/ 623691 h 3832767"/>
                <a:gd name="connsiteX989" fmla="*/ 1695958 w 4177355"/>
                <a:gd name="connsiteY989" fmla="*/ 622955 h 3832767"/>
                <a:gd name="connsiteX990" fmla="*/ 1697798 w 4177355"/>
                <a:gd name="connsiteY990" fmla="*/ 621974 h 3832767"/>
                <a:gd name="connsiteX991" fmla="*/ 1699637 w 4177355"/>
                <a:gd name="connsiteY991" fmla="*/ 620748 h 3832767"/>
                <a:gd name="connsiteX992" fmla="*/ 1704175 w 4177355"/>
                <a:gd name="connsiteY992" fmla="*/ 617069 h 3832767"/>
                <a:gd name="connsiteX993" fmla="*/ 1707731 w 4177355"/>
                <a:gd name="connsiteY993" fmla="*/ 613145 h 3832767"/>
                <a:gd name="connsiteX994" fmla="*/ 1709938 w 4177355"/>
                <a:gd name="connsiteY994" fmla="*/ 609466 h 3832767"/>
                <a:gd name="connsiteX995" fmla="*/ 1710429 w 4177355"/>
                <a:gd name="connsiteY995" fmla="*/ 606400 h 3832767"/>
                <a:gd name="connsiteX996" fmla="*/ 1709816 w 4177355"/>
                <a:gd name="connsiteY996" fmla="*/ 605174 h 3832767"/>
                <a:gd name="connsiteX997" fmla="*/ 1708589 w 4177355"/>
                <a:gd name="connsiteY997" fmla="*/ 604438 h 3832767"/>
                <a:gd name="connsiteX998" fmla="*/ 1706872 w 4177355"/>
                <a:gd name="connsiteY998" fmla="*/ 604316 h 3832767"/>
                <a:gd name="connsiteX999" fmla="*/ 1704665 w 4177355"/>
                <a:gd name="connsiteY999" fmla="*/ 604683 h 3832767"/>
                <a:gd name="connsiteX1000" fmla="*/ 3663417 w 4177355"/>
                <a:gd name="connsiteY1000" fmla="*/ 50891 h 3832767"/>
                <a:gd name="connsiteX1001" fmla="*/ 3659616 w 4177355"/>
                <a:gd name="connsiteY1001" fmla="*/ 52240 h 3832767"/>
                <a:gd name="connsiteX1002" fmla="*/ 3655814 w 4177355"/>
                <a:gd name="connsiteY1002" fmla="*/ 54079 h 3832767"/>
                <a:gd name="connsiteX1003" fmla="*/ 3652013 w 4177355"/>
                <a:gd name="connsiteY1003" fmla="*/ 56409 h 3832767"/>
                <a:gd name="connsiteX1004" fmla="*/ 3648457 w 4177355"/>
                <a:gd name="connsiteY1004" fmla="*/ 59230 h 3832767"/>
                <a:gd name="connsiteX1005" fmla="*/ 3643797 w 4177355"/>
                <a:gd name="connsiteY1005" fmla="*/ 64135 h 3832767"/>
                <a:gd name="connsiteX1006" fmla="*/ 3641467 w 4177355"/>
                <a:gd name="connsiteY1006" fmla="*/ 68672 h 3832767"/>
                <a:gd name="connsiteX1007" fmla="*/ 3641589 w 4177355"/>
                <a:gd name="connsiteY1007" fmla="*/ 72228 h 3832767"/>
                <a:gd name="connsiteX1008" fmla="*/ 3644410 w 4177355"/>
                <a:gd name="connsiteY1008" fmla="*/ 74436 h 3832767"/>
                <a:gd name="connsiteX1009" fmla="*/ 3646249 w 4177355"/>
                <a:gd name="connsiteY1009" fmla="*/ 74804 h 3832767"/>
                <a:gd name="connsiteX1010" fmla="*/ 3648334 w 4177355"/>
                <a:gd name="connsiteY1010" fmla="*/ 74804 h 3832767"/>
                <a:gd name="connsiteX1011" fmla="*/ 3650664 w 4177355"/>
                <a:gd name="connsiteY1011" fmla="*/ 74558 h 3832767"/>
                <a:gd name="connsiteX1012" fmla="*/ 3653117 w 4177355"/>
                <a:gd name="connsiteY1012" fmla="*/ 73945 h 3832767"/>
                <a:gd name="connsiteX1013" fmla="*/ 3656918 w 4177355"/>
                <a:gd name="connsiteY1013" fmla="*/ 72596 h 3832767"/>
                <a:gd name="connsiteX1014" fmla="*/ 3660842 w 4177355"/>
                <a:gd name="connsiteY1014" fmla="*/ 70757 h 3832767"/>
                <a:gd name="connsiteX1015" fmla="*/ 3664644 w 4177355"/>
                <a:gd name="connsiteY1015" fmla="*/ 68427 h 3832767"/>
                <a:gd name="connsiteX1016" fmla="*/ 3668200 w 4177355"/>
                <a:gd name="connsiteY1016" fmla="*/ 65607 h 3832767"/>
                <a:gd name="connsiteX1017" fmla="*/ 3672860 w 4177355"/>
                <a:gd name="connsiteY1017" fmla="*/ 60579 h 3832767"/>
                <a:gd name="connsiteX1018" fmla="*/ 3675190 w 4177355"/>
                <a:gd name="connsiteY1018" fmla="*/ 56041 h 3832767"/>
                <a:gd name="connsiteX1019" fmla="*/ 3675067 w 4177355"/>
                <a:gd name="connsiteY1019" fmla="*/ 52363 h 3832767"/>
                <a:gd name="connsiteX1020" fmla="*/ 3672247 w 4177355"/>
                <a:gd name="connsiteY1020" fmla="*/ 50155 h 3832767"/>
                <a:gd name="connsiteX1021" fmla="*/ 3670407 w 4177355"/>
                <a:gd name="connsiteY1021" fmla="*/ 49787 h 3832767"/>
                <a:gd name="connsiteX1022" fmla="*/ 3668323 w 4177355"/>
                <a:gd name="connsiteY1022" fmla="*/ 49787 h 3832767"/>
                <a:gd name="connsiteX1023" fmla="*/ 3665993 w 4177355"/>
                <a:gd name="connsiteY1023" fmla="*/ 50033 h 3832767"/>
                <a:gd name="connsiteX1024" fmla="*/ 3663540 w 4177355"/>
                <a:gd name="connsiteY1024" fmla="*/ 50646 h 3832767"/>
                <a:gd name="connsiteX1025" fmla="*/ 1657698 w 4177355"/>
                <a:gd name="connsiteY1025" fmla="*/ 637180 h 3832767"/>
                <a:gd name="connsiteX1026" fmla="*/ 1655981 w 4177355"/>
                <a:gd name="connsiteY1026" fmla="*/ 637793 h 3832767"/>
                <a:gd name="connsiteX1027" fmla="*/ 1654142 w 4177355"/>
                <a:gd name="connsiteY1027" fmla="*/ 638652 h 3832767"/>
                <a:gd name="connsiteX1028" fmla="*/ 1652303 w 4177355"/>
                <a:gd name="connsiteY1028" fmla="*/ 639755 h 3832767"/>
                <a:gd name="connsiteX1029" fmla="*/ 1650340 w 4177355"/>
                <a:gd name="connsiteY1029" fmla="*/ 640982 h 3832767"/>
                <a:gd name="connsiteX1030" fmla="*/ 1645926 w 4177355"/>
                <a:gd name="connsiteY1030" fmla="*/ 644660 h 3832767"/>
                <a:gd name="connsiteX1031" fmla="*/ 1642492 w 4177355"/>
                <a:gd name="connsiteY1031" fmla="*/ 648585 h 3832767"/>
                <a:gd name="connsiteX1032" fmla="*/ 1640408 w 4177355"/>
                <a:gd name="connsiteY1032" fmla="*/ 652263 h 3832767"/>
                <a:gd name="connsiteX1033" fmla="*/ 1639917 w 4177355"/>
                <a:gd name="connsiteY1033" fmla="*/ 655329 h 3832767"/>
                <a:gd name="connsiteX1034" fmla="*/ 1640530 w 4177355"/>
                <a:gd name="connsiteY1034" fmla="*/ 656555 h 3832767"/>
                <a:gd name="connsiteX1035" fmla="*/ 1641756 w 4177355"/>
                <a:gd name="connsiteY1035" fmla="*/ 657169 h 3832767"/>
                <a:gd name="connsiteX1036" fmla="*/ 1643473 w 4177355"/>
                <a:gd name="connsiteY1036" fmla="*/ 657169 h 3832767"/>
                <a:gd name="connsiteX1037" fmla="*/ 1645558 w 4177355"/>
                <a:gd name="connsiteY1037" fmla="*/ 656801 h 3832767"/>
                <a:gd name="connsiteX1038" fmla="*/ 1647275 w 4177355"/>
                <a:gd name="connsiteY1038" fmla="*/ 656188 h 3832767"/>
                <a:gd name="connsiteX1039" fmla="*/ 1649114 w 4177355"/>
                <a:gd name="connsiteY1039" fmla="*/ 655329 h 3832767"/>
                <a:gd name="connsiteX1040" fmla="*/ 1651076 w 4177355"/>
                <a:gd name="connsiteY1040" fmla="*/ 654225 h 3832767"/>
                <a:gd name="connsiteX1041" fmla="*/ 1653038 w 4177355"/>
                <a:gd name="connsiteY1041" fmla="*/ 652877 h 3832767"/>
                <a:gd name="connsiteX1042" fmla="*/ 1657576 w 4177355"/>
                <a:gd name="connsiteY1042" fmla="*/ 649198 h 3832767"/>
                <a:gd name="connsiteX1043" fmla="*/ 1661009 w 4177355"/>
                <a:gd name="connsiteY1043" fmla="*/ 645274 h 3832767"/>
                <a:gd name="connsiteX1044" fmla="*/ 1663094 w 4177355"/>
                <a:gd name="connsiteY1044" fmla="*/ 641595 h 3832767"/>
                <a:gd name="connsiteX1045" fmla="*/ 1663584 w 4177355"/>
                <a:gd name="connsiteY1045" fmla="*/ 638652 h 3832767"/>
                <a:gd name="connsiteX1046" fmla="*/ 1662971 w 4177355"/>
                <a:gd name="connsiteY1046" fmla="*/ 637425 h 3832767"/>
                <a:gd name="connsiteX1047" fmla="*/ 1661745 w 4177355"/>
                <a:gd name="connsiteY1047" fmla="*/ 636812 h 3832767"/>
                <a:gd name="connsiteX1048" fmla="*/ 1660028 w 4177355"/>
                <a:gd name="connsiteY1048" fmla="*/ 636812 h 3832767"/>
                <a:gd name="connsiteX1049" fmla="*/ 1657944 w 4177355"/>
                <a:gd name="connsiteY1049" fmla="*/ 637180 h 3832767"/>
                <a:gd name="connsiteX1050" fmla="*/ 3702536 w 4177355"/>
                <a:gd name="connsiteY1050" fmla="*/ 64503 h 3832767"/>
                <a:gd name="connsiteX1051" fmla="*/ 3698857 w 4177355"/>
                <a:gd name="connsiteY1051" fmla="*/ 65852 h 3832767"/>
                <a:gd name="connsiteX1052" fmla="*/ 3695056 w 4177355"/>
                <a:gd name="connsiteY1052" fmla="*/ 67691 h 3832767"/>
                <a:gd name="connsiteX1053" fmla="*/ 3691377 w 4177355"/>
                <a:gd name="connsiteY1053" fmla="*/ 70021 h 3832767"/>
                <a:gd name="connsiteX1054" fmla="*/ 3687820 w 4177355"/>
                <a:gd name="connsiteY1054" fmla="*/ 72719 h 3832767"/>
                <a:gd name="connsiteX1055" fmla="*/ 3683038 w 4177355"/>
                <a:gd name="connsiteY1055" fmla="*/ 77747 h 3832767"/>
                <a:gd name="connsiteX1056" fmla="*/ 3680585 w 4177355"/>
                <a:gd name="connsiteY1056" fmla="*/ 82407 h 3832767"/>
                <a:gd name="connsiteX1057" fmla="*/ 3680585 w 4177355"/>
                <a:gd name="connsiteY1057" fmla="*/ 86208 h 3832767"/>
                <a:gd name="connsiteX1058" fmla="*/ 3683161 w 4177355"/>
                <a:gd name="connsiteY1058" fmla="*/ 88538 h 3832767"/>
                <a:gd name="connsiteX1059" fmla="*/ 3685000 w 4177355"/>
                <a:gd name="connsiteY1059" fmla="*/ 89029 h 3832767"/>
                <a:gd name="connsiteX1060" fmla="*/ 3687207 w 4177355"/>
                <a:gd name="connsiteY1060" fmla="*/ 89029 h 3832767"/>
                <a:gd name="connsiteX1061" fmla="*/ 3689660 w 4177355"/>
                <a:gd name="connsiteY1061" fmla="*/ 88783 h 3832767"/>
                <a:gd name="connsiteX1062" fmla="*/ 3692358 w 4177355"/>
                <a:gd name="connsiteY1062" fmla="*/ 88170 h 3832767"/>
                <a:gd name="connsiteX1063" fmla="*/ 3696037 w 4177355"/>
                <a:gd name="connsiteY1063" fmla="*/ 86821 h 3832767"/>
                <a:gd name="connsiteX1064" fmla="*/ 3699838 w 4177355"/>
                <a:gd name="connsiteY1064" fmla="*/ 84982 h 3832767"/>
                <a:gd name="connsiteX1065" fmla="*/ 3703640 w 4177355"/>
                <a:gd name="connsiteY1065" fmla="*/ 82652 h 3832767"/>
                <a:gd name="connsiteX1066" fmla="*/ 3707196 w 4177355"/>
                <a:gd name="connsiteY1066" fmla="*/ 79954 h 3832767"/>
                <a:gd name="connsiteX1067" fmla="*/ 3711978 w 4177355"/>
                <a:gd name="connsiteY1067" fmla="*/ 74926 h 3832767"/>
                <a:gd name="connsiteX1068" fmla="*/ 3714431 w 4177355"/>
                <a:gd name="connsiteY1068" fmla="*/ 70266 h 3832767"/>
                <a:gd name="connsiteX1069" fmla="*/ 3714431 w 4177355"/>
                <a:gd name="connsiteY1069" fmla="*/ 66465 h 3832767"/>
                <a:gd name="connsiteX1070" fmla="*/ 3711856 w 4177355"/>
                <a:gd name="connsiteY1070" fmla="*/ 64135 h 3832767"/>
                <a:gd name="connsiteX1071" fmla="*/ 3709894 w 4177355"/>
                <a:gd name="connsiteY1071" fmla="*/ 63644 h 3832767"/>
                <a:gd name="connsiteX1072" fmla="*/ 3707687 w 4177355"/>
                <a:gd name="connsiteY1072" fmla="*/ 63644 h 3832767"/>
                <a:gd name="connsiteX1073" fmla="*/ 3705234 w 4177355"/>
                <a:gd name="connsiteY1073" fmla="*/ 63890 h 3832767"/>
                <a:gd name="connsiteX1074" fmla="*/ 3702536 w 4177355"/>
                <a:gd name="connsiteY1074" fmla="*/ 64503 h 3832767"/>
                <a:gd name="connsiteX1075" fmla="*/ 1610977 w 4177355"/>
                <a:gd name="connsiteY1075" fmla="*/ 670413 h 3832767"/>
                <a:gd name="connsiteX1076" fmla="*/ 1609260 w 4177355"/>
                <a:gd name="connsiteY1076" fmla="*/ 671026 h 3832767"/>
                <a:gd name="connsiteX1077" fmla="*/ 1607420 w 4177355"/>
                <a:gd name="connsiteY1077" fmla="*/ 671884 h 3832767"/>
                <a:gd name="connsiteX1078" fmla="*/ 1605458 w 4177355"/>
                <a:gd name="connsiteY1078" fmla="*/ 672988 h 3832767"/>
                <a:gd name="connsiteX1079" fmla="*/ 1603374 w 4177355"/>
                <a:gd name="connsiteY1079" fmla="*/ 674337 h 3832767"/>
                <a:gd name="connsiteX1080" fmla="*/ 1598959 w 4177355"/>
                <a:gd name="connsiteY1080" fmla="*/ 678016 h 3832767"/>
                <a:gd name="connsiteX1081" fmla="*/ 1595525 w 4177355"/>
                <a:gd name="connsiteY1081" fmla="*/ 681940 h 3832767"/>
                <a:gd name="connsiteX1082" fmla="*/ 1593441 w 4177355"/>
                <a:gd name="connsiteY1082" fmla="*/ 685619 h 3832767"/>
                <a:gd name="connsiteX1083" fmla="*/ 1593073 w 4177355"/>
                <a:gd name="connsiteY1083" fmla="*/ 688562 h 3832767"/>
                <a:gd name="connsiteX1084" fmla="*/ 1593686 w 4177355"/>
                <a:gd name="connsiteY1084" fmla="*/ 689665 h 3832767"/>
                <a:gd name="connsiteX1085" fmla="*/ 1594912 w 4177355"/>
                <a:gd name="connsiteY1085" fmla="*/ 690278 h 3832767"/>
                <a:gd name="connsiteX1086" fmla="*/ 1596506 w 4177355"/>
                <a:gd name="connsiteY1086" fmla="*/ 690278 h 3832767"/>
                <a:gd name="connsiteX1087" fmla="*/ 1598591 w 4177355"/>
                <a:gd name="connsiteY1087" fmla="*/ 689911 h 3832767"/>
                <a:gd name="connsiteX1088" fmla="*/ 1600308 w 4177355"/>
                <a:gd name="connsiteY1088" fmla="*/ 689297 h 3832767"/>
                <a:gd name="connsiteX1089" fmla="*/ 1602147 w 4177355"/>
                <a:gd name="connsiteY1089" fmla="*/ 688439 h 3832767"/>
                <a:gd name="connsiteX1090" fmla="*/ 1604109 w 4177355"/>
                <a:gd name="connsiteY1090" fmla="*/ 687335 h 3832767"/>
                <a:gd name="connsiteX1091" fmla="*/ 1606194 w 4177355"/>
                <a:gd name="connsiteY1091" fmla="*/ 685986 h 3832767"/>
                <a:gd name="connsiteX1092" fmla="*/ 1610609 w 4177355"/>
                <a:gd name="connsiteY1092" fmla="*/ 682308 h 3832767"/>
                <a:gd name="connsiteX1093" fmla="*/ 1614042 w 4177355"/>
                <a:gd name="connsiteY1093" fmla="*/ 678383 h 3832767"/>
                <a:gd name="connsiteX1094" fmla="*/ 1616127 w 4177355"/>
                <a:gd name="connsiteY1094" fmla="*/ 674705 h 3832767"/>
                <a:gd name="connsiteX1095" fmla="*/ 1616495 w 4177355"/>
                <a:gd name="connsiteY1095" fmla="*/ 671761 h 3832767"/>
                <a:gd name="connsiteX1096" fmla="*/ 1615882 w 4177355"/>
                <a:gd name="connsiteY1096" fmla="*/ 670658 h 3832767"/>
                <a:gd name="connsiteX1097" fmla="*/ 1614656 w 4177355"/>
                <a:gd name="connsiteY1097" fmla="*/ 670045 h 3832767"/>
                <a:gd name="connsiteX1098" fmla="*/ 1613061 w 4177355"/>
                <a:gd name="connsiteY1098" fmla="*/ 670045 h 3832767"/>
                <a:gd name="connsiteX1099" fmla="*/ 1610977 w 4177355"/>
                <a:gd name="connsiteY1099" fmla="*/ 670413 h 3832767"/>
                <a:gd name="connsiteX1100" fmla="*/ 3740428 w 4177355"/>
                <a:gd name="connsiteY1100" fmla="*/ 79954 h 3832767"/>
                <a:gd name="connsiteX1101" fmla="*/ 3736872 w 4177355"/>
                <a:gd name="connsiteY1101" fmla="*/ 81180 h 3832767"/>
                <a:gd name="connsiteX1102" fmla="*/ 3733193 w 4177355"/>
                <a:gd name="connsiteY1102" fmla="*/ 82897 h 3832767"/>
                <a:gd name="connsiteX1103" fmla="*/ 3729515 w 4177355"/>
                <a:gd name="connsiteY1103" fmla="*/ 85105 h 3832767"/>
                <a:gd name="connsiteX1104" fmla="*/ 3726081 w 4177355"/>
                <a:gd name="connsiteY1104" fmla="*/ 87680 h 3832767"/>
                <a:gd name="connsiteX1105" fmla="*/ 3721053 w 4177355"/>
                <a:gd name="connsiteY1105" fmla="*/ 92708 h 3832767"/>
                <a:gd name="connsiteX1106" fmla="*/ 3718355 w 4177355"/>
                <a:gd name="connsiteY1106" fmla="*/ 97367 h 3832767"/>
                <a:gd name="connsiteX1107" fmla="*/ 3718233 w 4177355"/>
                <a:gd name="connsiteY1107" fmla="*/ 101292 h 3832767"/>
                <a:gd name="connsiteX1108" fmla="*/ 3720685 w 4177355"/>
                <a:gd name="connsiteY1108" fmla="*/ 103867 h 3832767"/>
                <a:gd name="connsiteX1109" fmla="*/ 3722647 w 4177355"/>
                <a:gd name="connsiteY1109" fmla="*/ 104480 h 3832767"/>
                <a:gd name="connsiteX1110" fmla="*/ 3724977 w 4177355"/>
                <a:gd name="connsiteY1110" fmla="*/ 104603 h 3832767"/>
                <a:gd name="connsiteX1111" fmla="*/ 3727552 w 4177355"/>
                <a:gd name="connsiteY1111" fmla="*/ 104357 h 3832767"/>
                <a:gd name="connsiteX1112" fmla="*/ 3730373 w 4177355"/>
                <a:gd name="connsiteY1112" fmla="*/ 103744 h 3832767"/>
                <a:gd name="connsiteX1113" fmla="*/ 3734052 w 4177355"/>
                <a:gd name="connsiteY1113" fmla="*/ 102518 h 3832767"/>
                <a:gd name="connsiteX1114" fmla="*/ 3737731 w 4177355"/>
                <a:gd name="connsiteY1114" fmla="*/ 100801 h 3832767"/>
                <a:gd name="connsiteX1115" fmla="*/ 3741410 w 4177355"/>
                <a:gd name="connsiteY1115" fmla="*/ 98594 h 3832767"/>
                <a:gd name="connsiteX1116" fmla="*/ 3744966 w 4177355"/>
                <a:gd name="connsiteY1116" fmla="*/ 96018 h 3832767"/>
                <a:gd name="connsiteX1117" fmla="*/ 3749993 w 4177355"/>
                <a:gd name="connsiteY1117" fmla="*/ 90991 h 3832767"/>
                <a:gd name="connsiteX1118" fmla="*/ 3752691 w 4177355"/>
                <a:gd name="connsiteY1118" fmla="*/ 86331 h 3832767"/>
                <a:gd name="connsiteX1119" fmla="*/ 3752814 w 4177355"/>
                <a:gd name="connsiteY1119" fmla="*/ 82407 h 3832767"/>
                <a:gd name="connsiteX1120" fmla="*/ 3750361 w 4177355"/>
                <a:gd name="connsiteY1120" fmla="*/ 79831 h 3832767"/>
                <a:gd name="connsiteX1121" fmla="*/ 3748399 w 4177355"/>
                <a:gd name="connsiteY1121" fmla="*/ 79341 h 3832767"/>
                <a:gd name="connsiteX1122" fmla="*/ 3746069 w 4177355"/>
                <a:gd name="connsiteY1122" fmla="*/ 79341 h 3832767"/>
                <a:gd name="connsiteX1123" fmla="*/ 3743494 w 4177355"/>
                <a:gd name="connsiteY1123" fmla="*/ 79586 h 3832767"/>
                <a:gd name="connsiteX1124" fmla="*/ 3740674 w 4177355"/>
                <a:gd name="connsiteY1124" fmla="*/ 80199 h 3832767"/>
                <a:gd name="connsiteX1125" fmla="*/ 1564623 w 4177355"/>
                <a:gd name="connsiteY1125" fmla="*/ 704135 h 3832767"/>
                <a:gd name="connsiteX1126" fmla="*/ 1562783 w 4177355"/>
                <a:gd name="connsiteY1126" fmla="*/ 704749 h 3832767"/>
                <a:gd name="connsiteX1127" fmla="*/ 1560821 w 4177355"/>
                <a:gd name="connsiteY1127" fmla="*/ 705730 h 3832767"/>
                <a:gd name="connsiteX1128" fmla="*/ 1558737 w 4177355"/>
                <a:gd name="connsiteY1128" fmla="*/ 706956 h 3832767"/>
                <a:gd name="connsiteX1129" fmla="*/ 1556652 w 4177355"/>
                <a:gd name="connsiteY1129" fmla="*/ 708428 h 3832767"/>
                <a:gd name="connsiteX1130" fmla="*/ 1552237 w 4177355"/>
                <a:gd name="connsiteY1130" fmla="*/ 712229 h 3832767"/>
                <a:gd name="connsiteX1131" fmla="*/ 1548926 w 4177355"/>
                <a:gd name="connsiteY1131" fmla="*/ 716153 h 3832767"/>
                <a:gd name="connsiteX1132" fmla="*/ 1546964 w 4177355"/>
                <a:gd name="connsiteY1132" fmla="*/ 719709 h 3832767"/>
                <a:gd name="connsiteX1133" fmla="*/ 1546719 w 4177355"/>
                <a:gd name="connsiteY1133" fmla="*/ 722530 h 3832767"/>
                <a:gd name="connsiteX1134" fmla="*/ 1547332 w 4177355"/>
                <a:gd name="connsiteY1134" fmla="*/ 723511 h 3832767"/>
                <a:gd name="connsiteX1135" fmla="*/ 1548436 w 4177355"/>
                <a:gd name="connsiteY1135" fmla="*/ 724001 h 3832767"/>
                <a:gd name="connsiteX1136" fmla="*/ 1550030 w 4177355"/>
                <a:gd name="connsiteY1136" fmla="*/ 724001 h 3832767"/>
                <a:gd name="connsiteX1137" fmla="*/ 1551992 w 4177355"/>
                <a:gd name="connsiteY1137" fmla="*/ 723634 h 3832767"/>
                <a:gd name="connsiteX1138" fmla="*/ 1553832 w 4177355"/>
                <a:gd name="connsiteY1138" fmla="*/ 723020 h 3832767"/>
                <a:gd name="connsiteX1139" fmla="*/ 1555794 w 4177355"/>
                <a:gd name="connsiteY1139" fmla="*/ 722162 h 3832767"/>
                <a:gd name="connsiteX1140" fmla="*/ 1557878 w 4177355"/>
                <a:gd name="connsiteY1140" fmla="*/ 720936 h 3832767"/>
                <a:gd name="connsiteX1141" fmla="*/ 1559963 w 4177355"/>
                <a:gd name="connsiteY1141" fmla="*/ 719464 h 3832767"/>
                <a:gd name="connsiteX1142" fmla="*/ 1564378 w 4177355"/>
                <a:gd name="connsiteY1142" fmla="*/ 715663 h 3832767"/>
                <a:gd name="connsiteX1143" fmla="*/ 1567689 w 4177355"/>
                <a:gd name="connsiteY1143" fmla="*/ 711739 h 3832767"/>
                <a:gd name="connsiteX1144" fmla="*/ 1569651 w 4177355"/>
                <a:gd name="connsiteY1144" fmla="*/ 708182 h 3832767"/>
                <a:gd name="connsiteX1145" fmla="*/ 1569896 w 4177355"/>
                <a:gd name="connsiteY1145" fmla="*/ 705362 h 3832767"/>
                <a:gd name="connsiteX1146" fmla="*/ 1569160 w 4177355"/>
                <a:gd name="connsiteY1146" fmla="*/ 704381 h 3832767"/>
                <a:gd name="connsiteX1147" fmla="*/ 1567934 w 4177355"/>
                <a:gd name="connsiteY1147" fmla="*/ 703890 h 3832767"/>
                <a:gd name="connsiteX1148" fmla="*/ 1566340 w 4177355"/>
                <a:gd name="connsiteY1148" fmla="*/ 703890 h 3832767"/>
                <a:gd name="connsiteX1149" fmla="*/ 1564378 w 4177355"/>
                <a:gd name="connsiteY1149" fmla="*/ 704258 h 3832767"/>
                <a:gd name="connsiteX1150" fmla="*/ 3777462 w 4177355"/>
                <a:gd name="connsiteY1150" fmla="*/ 97000 h 3832767"/>
                <a:gd name="connsiteX1151" fmla="*/ 3773906 w 4177355"/>
                <a:gd name="connsiteY1151" fmla="*/ 98226 h 3832767"/>
                <a:gd name="connsiteX1152" fmla="*/ 3770227 w 4177355"/>
                <a:gd name="connsiteY1152" fmla="*/ 99943 h 3832767"/>
                <a:gd name="connsiteX1153" fmla="*/ 3766671 w 4177355"/>
                <a:gd name="connsiteY1153" fmla="*/ 102027 h 3832767"/>
                <a:gd name="connsiteX1154" fmla="*/ 3763238 w 4177355"/>
                <a:gd name="connsiteY1154" fmla="*/ 104480 h 3832767"/>
                <a:gd name="connsiteX1155" fmla="*/ 3758087 w 4177355"/>
                <a:gd name="connsiteY1155" fmla="*/ 109508 h 3832767"/>
                <a:gd name="connsiteX1156" fmla="*/ 3755266 w 4177355"/>
                <a:gd name="connsiteY1156" fmla="*/ 114290 h 3832767"/>
                <a:gd name="connsiteX1157" fmla="*/ 3754899 w 4177355"/>
                <a:gd name="connsiteY1157" fmla="*/ 118337 h 3832767"/>
                <a:gd name="connsiteX1158" fmla="*/ 3757228 w 4177355"/>
                <a:gd name="connsiteY1158" fmla="*/ 121035 h 3832767"/>
                <a:gd name="connsiteX1159" fmla="*/ 3759191 w 4177355"/>
                <a:gd name="connsiteY1159" fmla="*/ 121648 h 3832767"/>
                <a:gd name="connsiteX1160" fmla="*/ 3761643 w 4177355"/>
                <a:gd name="connsiteY1160" fmla="*/ 121893 h 3832767"/>
                <a:gd name="connsiteX1161" fmla="*/ 3764341 w 4177355"/>
                <a:gd name="connsiteY1161" fmla="*/ 121648 h 3832767"/>
                <a:gd name="connsiteX1162" fmla="*/ 3767284 w 4177355"/>
                <a:gd name="connsiteY1162" fmla="*/ 121035 h 3832767"/>
                <a:gd name="connsiteX1163" fmla="*/ 3770841 w 4177355"/>
                <a:gd name="connsiteY1163" fmla="*/ 119809 h 3832767"/>
                <a:gd name="connsiteX1164" fmla="*/ 3774519 w 4177355"/>
                <a:gd name="connsiteY1164" fmla="*/ 118092 h 3832767"/>
                <a:gd name="connsiteX1165" fmla="*/ 3778076 w 4177355"/>
                <a:gd name="connsiteY1165" fmla="*/ 116007 h 3832767"/>
                <a:gd name="connsiteX1166" fmla="*/ 3781509 w 4177355"/>
                <a:gd name="connsiteY1166" fmla="*/ 113554 h 3832767"/>
                <a:gd name="connsiteX1167" fmla="*/ 3786659 w 4177355"/>
                <a:gd name="connsiteY1167" fmla="*/ 108527 h 3832767"/>
                <a:gd name="connsiteX1168" fmla="*/ 3789480 w 4177355"/>
                <a:gd name="connsiteY1168" fmla="*/ 103744 h 3832767"/>
                <a:gd name="connsiteX1169" fmla="*/ 3789848 w 4177355"/>
                <a:gd name="connsiteY1169" fmla="*/ 99697 h 3832767"/>
                <a:gd name="connsiteX1170" fmla="*/ 3787518 w 4177355"/>
                <a:gd name="connsiteY1170" fmla="*/ 97000 h 3832767"/>
                <a:gd name="connsiteX1171" fmla="*/ 3785556 w 4177355"/>
                <a:gd name="connsiteY1171" fmla="*/ 96386 h 3832767"/>
                <a:gd name="connsiteX1172" fmla="*/ 3783226 w 4177355"/>
                <a:gd name="connsiteY1172" fmla="*/ 96264 h 3832767"/>
                <a:gd name="connsiteX1173" fmla="*/ 3780528 w 4177355"/>
                <a:gd name="connsiteY1173" fmla="*/ 96509 h 3832767"/>
                <a:gd name="connsiteX1174" fmla="*/ 3777585 w 4177355"/>
                <a:gd name="connsiteY1174" fmla="*/ 97122 h 3832767"/>
                <a:gd name="connsiteX1175" fmla="*/ 1518514 w 4177355"/>
                <a:gd name="connsiteY1175" fmla="*/ 738594 h 3832767"/>
                <a:gd name="connsiteX1176" fmla="*/ 1516675 w 4177355"/>
                <a:gd name="connsiteY1176" fmla="*/ 739207 h 3832767"/>
                <a:gd name="connsiteX1177" fmla="*/ 1514590 w 4177355"/>
                <a:gd name="connsiteY1177" fmla="*/ 740188 h 3832767"/>
                <a:gd name="connsiteX1178" fmla="*/ 1512383 w 4177355"/>
                <a:gd name="connsiteY1178" fmla="*/ 741415 h 3832767"/>
                <a:gd name="connsiteX1179" fmla="*/ 1510176 w 4177355"/>
                <a:gd name="connsiteY1179" fmla="*/ 743009 h 3832767"/>
                <a:gd name="connsiteX1180" fmla="*/ 1505884 w 4177355"/>
                <a:gd name="connsiteY1180" fmla="*/ 746810 h 3832767"/>
                <a:gd name="connsiteX1181" fmla="*/ 1502695 w 4177355"/>
                <a:gd name="connsiteY1181" fmla="*/ 750735 h 3832767"/>
                <a:gd name="connsiteX1182" fmla="*/ 1500856 w 4177355"/>
                <a:gd name="connsiteY1182" fmla="*/ 754291 h 3832767"/>
                <a:gd name="connsiteX1183" fmla="*/ 1500856 w 4177355"/>
                <a:gd name="connsiteY1183" fmla="*/ 757111 h 3832767"/>
                <a:gd name="connsiteX1184" fmla="*/ 1501592 w 4177355"/>
                <a:gd name="connsiteY1184" fmla="*/ 758092 h 3832767"/>
                <a:gd name="connsiteX1185" fmla="*/ 1502695 w 4177355"/>
                <a:gd name="connsiteY1185" fmla="*/ 758583 h 3832767"/>
                <a:gd name="connsiteX1186" fmla="*/ 1504167 w 4177355"/>
                <a:gd name="connsiteY1186" fmla="*/ 758583 h 3832767"/>
                <a:gd name="connsiteX1187" fmla="*/ 1506006 w 4177355"/>
                <a:gd name="connsiteY1187" fmla="*/ 758215 h 3832767"/>
                <a:gd name="connsiteX1188" fmla="*/ 1507846 w 4177355"/>
                <a:gd name="connsiteY1188" fmla="*/ 757602 h 3832767"/>
                <a:gd name="connsiteX1189" fmla="*/ 1509930 w 4177355"/>
                <a:gd name="connsiteY1189" fmla="*/ 756621 h 3832767"/>
                <a:gd name="connsiteX1190" fmla="*/ 1512138 w 4177355"/>
                <a:gd name="connsiteY1190" fmla="*/ 755394 h 3832767"/>
                <a:gd name="connsiteX1191" fmla="*/ 1514345 w 4177355"/>
                <a:gd name="connsiteY1191" fmla="*/ 753800 h 3832767"/>
                <a:gd name="connsiteX1192" fmla="*/ 1518637 w 4177355"/>
                <a:gd name="connsiteY1192" fmla="*/ 749999 h 3832767"/>
                <a:gd name="connsiteX1193" fmla="*/ 1521825 w 4177355"/>
                <a:gd name="connsiteY1193" fmla="*/ 746075 h 3832767"/>
                <a:gd name="connsiteX1194" fmla="*/ 1523665 w 4177355"/>
                <a:gd name="connsiteY1194" fmla="*/ 742518 h 3832767"/>
                <a:gd name="connsiteX1195" fmla="*/ 1523665 w 4177355"/>
                <a:gd name="connsiteY1195" fmla="*/ 739698 h 3832767"/>
                <a:gd name="connsiteX1196" fmla="*/ 1522929 w 4177355"/>
                <a:gd name="connsiteY1196" fmla="*/ 738717 h 3832767"/>
                <a:gd name="connsiteX1197" fmla="*/ 1521825 w 4177355"/>
                <a:gd name="connsiteY1197" fmla="*/ 738226 h 3832767"/>
                <a:gd name="connsiteX1198" fmla="*/ 1520231 w 4177355"/>
                <a:gd name="connsiteY1198" fmla="*/ 738226 h 3832767"/>
                <a:gd name="connsiteX1199" fmla="*/ 1518392 w 4177355"/>
                <a:gd name="connsiteY1199" fmla="*/ 738594 h 3832767"/>
                <a:gd name="connsiteX1200" fmla="*/ 3813025 w 4177355"/>
                <a:gd name="connsiteY1200" fmla="*/ 116007 h 3832767"/>
                <a:gd name="connsiteX1201" fmla="*/ 3809591 w 4177355"/>
                <a:gd name="connsiteY1201" fmla="*/ 117233 h 3832767"/>
                <a:gd name="connsiteX1202" fmla="*/ 3806035 w 4177355"/>
                <a:gd name="connsiteY1202" fmla="*/ 118827 h 3832767"/>
                <a:gd name="connsiteX1203" fmla="*/ 3802601 w 4177355"/>
                <a:gd name="connsiteY1203" fmla="*/ 120790 h 3832767"/>
                <a:gd name="connsiteX1204" fmla="*/ 3799290 w 4177355"/>
                <a:gd name="connsiteY1204" fmla="*/ 123119 h 3832767"/>
                <a:gd name="connsiteX1205" fmla="*/ 3793895 w 4177355"/>
                <a:gd name="connsiteY1205" fmla="*/ 128147 h 3832767"/>
                <a:gd name="connsiteX1206" fmla="*/ 3790829 w 4177355"/>
                <a:gd name="connsiteY1206" fmla="*/ 133052 h 3832767"/>
                <a:gd name="connsiteX1207" fmla="*/ 3790216 w 4177355"/>
                <a:gd name="connsiteY1207" fmla="*/ 137222 h 3832767"/>
                <a:gd name="connsiteX1208" fmla="*/ 3792301 w 4177355"/>
                <a:gd name="connsiteY1208" fmla="*/ 140165 h 3832767"/>
                <a:gd name="connsiteX1209" fmla="*/ 3794385 w 4177355"/>
                <a:gd name="connsiteY1209" fmla="*/ 140901 h 3832767"/>
                <a:gd name="connsiteX1210" fmla="*/ 3796838 w 4177355"/>
                <a:gd name="connsiteY1210" fmla="*/ 141146 h 3832767"/>
                <a:gd name="connsiteX1211" fmla="*/ 3799658 w 4177355"/>
                <a:gd name="connsiteY1211" fmla="*/ 140901 h 3832767"/>
                <a:gd name="connsiteX1212" fmla="*/ 3802724 w 4177355"/>
                <a:gd name="connsiteY1212" fmla="*/ 140165 h 3832767"/>
                <a:gd name="connsiteX1213" fmla="*/ 3806158 w 4177355"/>
                <a:gd name="connsiteY1213" fmla="*/ 138939 h 3832767"/>
                <a:gd name="connsiteX1214" fmla="*/ 3809714 w 4177355"/>
                <a:gd name="connsiteY1214" fmla="*/ 137344 h 3832767"/>
                <a:gd name="connsiteX1215" fmla="*/ 3813270 w 4177355"/>
                <a:gd name="connsiteY1215" fmla="*/ 135382 h 3832767"/>
                <a:gd name="connsiteX1216" fmla="*/ 3816704 w 4177355"/>
                <a:gd name="connsiteY1216" fmla="*/ 132930 h 3832767"/>
                <a:gd name="connsiteX1217" fmla="*/ 3822099 w 4177355"/>
                <a:gd name="connsiteY1217" fmla="*/ 127902 h 3832767"/>
                <a:gd name="connsiteX1218" fmla="*/ 3825165 w 4177355"/>
                <a:gd name="connsiteY1218" fmla="*/ 122997 h 3832767"/>
                <a:gd name="connsiteX1219" fmla="*/ 3825656 w 4177355"/>
                <a:gd name="connsiteY1219" fmla="*/ 118827 h 3832767"/>
                <a:gd name="connsiteX1220" fmla="*/ 3823448 w 4177355"/>
                <a:gd name="connsiteY1220" fmla="*/ 116007 h 3832767"/>
                <a:gd name="connsiteX1221" fmla="*/ 3821486 w 4177355"/>
                <a:gd name="connsiteY1221" fmla="*/ 115271 h 3832767"/>
                <a:gd name="connsiteX1222" fmla="*/ 3819034 w 4177355"/>
                <a:gd name="connsiteY1222" fmla="*/ 115026 h 3832767"/>
                <a:gd name="connsiteX1223" fmla="*/ 3816213 w 4177355"/>
                <a:gd name="connsiteY1223" fmla="*/ 115271 h 3832767"/>
                <a:gd name="connsiteX1224" fmla="*/ 3813147 w 4177355"/>
                <a:gd name="connsiteY1224" fmla="*/ 116007 h 3832767"/>
                <a:gd name="connsiteX1225" fmla="*/ 1472774 w 4177355"/>
                <a:gd name="connsiteY1225" fmla="*/ 773421 h 3832767"/>
                <a:gd name="connsiteX1226" fmla="*/ 1470812 w 4177355"/>
                <a:gd name="connsiteY1226" fmla="*/ 774157 h 3832767"/>
                <a:gd name="connsiteX1227" fmla="*/ 1468727 w 4177355"/>
                <a:gd name="connsiteY1227" fmla="*/ 775138 h 3832767"/>
                <a:gd name="connsiteX1228" fmla="*/ 1466520 w 4177355"/>
                <a:gd name="connsiteY1228" fmla="*/ 776487 h 3832767"/>
                <a:gd name="connsiteX1229" fmla="*/ 1464190 w 4177355"/>
                <a:gd name="connsiteY1229" fmla="*/ 778081 h 3832767"/>
                <a:gd name="connsiteX1230" fmla="*/ 1460020 w 4177355"/>
                <a:gd name="connsiteY1230" fmla="*/ 781882 h 3832767"/>
                <a:gd name="connsiteX1231" fmla="*/ 1456955 w 4177355"/>
                <a:gd name="connsiteY1231" fmla="*/ 785806 h 3832767"/>
                <a:gd name="connsiteX1232" fmla="*/ 1455238 w 4177355"/>
                <a:gd name="connsiteY1232" fmla="*/ 789363 h 3832767"/>
                <a:gd name="connsiteX1233" fmla="*/ 1455238 w 4177355"/>
                <a:gd name="connsiteY1233" fmla="*/ 792061 h 3832767"/>
                <a:gd name="connsiteX1234" fmla="*/ 1455974 w 4177355"/>
                <a:gd name="connsiteY1234" fmla="*/ 792919 h 3832767"/>
                <a:gd name="connsiteX1235" fmla="*/ 1457077 w 4177355"/>
                <a:gd name="connsiteY1235" fmla="*/ 793409 h 3832767"/>
                <a:gd name="connsiteX1236" fmla="*/ 1458549 w 4177355"/>
                <a:gd name="connsiteY1236" fmla="*/ 793409 h 3832767"/>
                <a:gd name="connsiteX1237" fmla="*/ 1460388 w 4177355"/>
                <a:gd name="connsiteY1237" fmla="*/ 793041 h 3832767"/>
                <a:gd name="connsiteX1238" fmla="*/ 1462350 w 4177355"/>
                <a:gd name="connsiteY1238" fmla="*/ 792306 h 3832767"/>
                <a:gd name="connsiteX1239" fmla="*/ 1464435 w 4177355"/>
                <a:gd name="connsiteY1239" fmla="*/ 791325 h 3832767"/>
                <a:gd name="connsiteX1240" fmla="*/ 1466642 w 4177355"/>
                <a:gd name="connsiteY1240" fmla="*/ 789976 h 3832767"/>
                <a:gd name="connsiteX1241" fmla="*/ 1468972 w 4177355"/>
                <a:gd name="connsiteY1241" fmla="*/ 788259 h 3832767"/>
                <a:gd name="connsiteX1242" fmla="*/ 1473264 w 4177355"/>
                <a:gd name="connsiteY1242" fmla="*/ 784457 h 3832767"/>
                <a:gd name="connsiteX1243" fmla="*/ 1476453 w 4177355"/>
                <a:gd name="connsiteY1243" fmla="*/ 780533 h 3832767"/>
                <a:gd name="connsiteX1244" fmla="*/ 1478169 w 4177355"/>
                <a:gd name="connsiteY1244" fmla="*/ 776977 h 3832767"/>
                <a:gd name="connsiteX1245" fmla="*/ 1478169 w 4177355"/>
                <a:gd name="connsiteY1245" fmla="*/ 774279 h 3832767"/>
                <a:gd name="connsiteX1246" fmla="*/ 1477434 w 4177355"/>
                <a:gd name="connsiteY1246" fmla="*/ 773421 h 3832767"/>
                <a:gd name="connsiteX1247" fmla="*/ 1476330 w 4177355"/>
                <a:gd name="connsiteY1247" fmla="*/ 772930 h 3832767"/>
                <a:gd name="connsiteX1248" fmla="*/ 1474858 w 4177355"/>
                <a:gd name="connsiteY1248" fmla="*/ 772930 h 3832767"/>
                <a:gd name="connsiteX1249" fmla="*/ 1473019 w 4177355"/>
                <a:gd name="connsiteY1249" fmla="*/ 773298 h 3832767"/>
                <a:gd name="connsiteX1250" fmla="*/ 3847361 w 4177355"/>
                <a:gd name="connsiteY1250" fmla="*/ 136731 h 3832767"/>
                <a:gd name="connsiteX1251" fmla="*/ 3844050 w 4177355"/>
                <a:gd name="connsiteY1251" fmla="*/ 137835 h 3832767"/>
                <a:gd name="connsiteX1252" fmla="*/ 3840616 w 4177355"/>
                <a:gd name="connsiteY1252" fmla="*/ 139307 h 3832767"/>
                <a:gd name="connsiteX1253" fmla="*/ 3837183 w 4177355"/>
                <a:gd name="connsiteY1253" fmla="*/ 141146 h 3832767"/>
                <a:gd name="connsiteX1254" fmla="*/ 3833872 w 4177355"/>
                <a:gd name="connsiteY1254" fmla="*/ 143353 h 3832767"/>
                <a:gd name="connsiteX1255" fmla="*/ 3828354 w 4177355"/>
                <a:gd name="connsiteY1255" fmla="*/ 148381 h 3832767"/>
                <a:gd name="connsiteX1256" fmla="*/ 3825042 w 4177355"/>
                <a:gd name="connsiteY1256" fmla="*/ 153286 h 3832767"/>
                <a:gd name="connsiteX1257" fmla="*/ 3824307 w 4177355"/>
                <a:gd name="connsiteY1257" fmla="*/ 157578 h 3832767"/>
                <a:gd name="connsiteX1258" fmla="*/ 3826269 w 4177355"/>
                <a:gd name="connsiteY1258" fmla="*/ 160644 h 3832767"/>
                <a:gd name="connsiteX1259" fmla="*/ 3828354 w 4177355"/>
                <a:gd name="connsiteY1259" fmla="*/ 161502 h 3832767"/>
                <a:gd name="connsiteX1260" fmla="*/ 3830929 w 4177355"/>
                <a:gd name="connsiteY1260" fmla="*/ 161870 h 3832767"/>
                <a:gd name="connsiteX1261" fmla="*/ 3833872 w 4177355"/>
                <a:gd name="connsiteY1261" fmla="*/ 161625 h 3832767"/>
                <a:gd name="connsiteX1262" fmla="*/ 3837183 w 4177355"/>
                <a:gd name="connsiteY1262" fmla="*/ 160889 h 3832767"/>
                <a:gd name="connsiteX1263" fmla="*/ 3840494 w 4177355"/>
                <a:gd name="connsiteY1263" fmla="*/ 159786 h 3832767"/>
                <a:gd name="connsiteX1264" fmla="*/ 3843927 w 4177355"/>
                <a:gd name="connsiteY1264" fmla="*/ 158314 h 3832767"/>
                <a:gd name="connsiteX1265" fmla="*/ 3847361 w 4177355"/>
                <a:gd name="connsiteY1265" fmla="*/ 156475 h 3832767"/>
                <a:gd name="connsiteX1266" fmla="*/ 3850672 w 4177355"/>
                <a:gd name="connsiteY1266" fmla="*/ 154267 h 3832767"/>
                <a:gd name="connsiteX1267" fmla="*/ 3856313 w 4177355"/>
                <a:gd name="connsiteY1267" fmla="*/ 149117 h 3832767"/>
                <a:gd name="connsiteX1268" fmla="*/ 3859624 w 4177355"/>
                <a:gd name="connsiteY1268" fmla="*/ 144089 h 3832767"/>
                <a:gd name="connsiteX1269" fmla="*/ 3860359 w 4177355"/>
                <a:gd name="connsiteY1269" fmla="*/ 139797 h 3832767"/>
                <a:gd name="connsiteX1270" fmla="*/ 3858275 w 4177355"/>
                <a:gd name="connsiteY1270" fmla="*/ 136731 h 3832767"/>
                <a:gd name="connsiteX1271" fmla="*/ 3856190 w 4177355"/>
                <a:gd name="connsiteY1271" fmla="*/ 135873 h 3832767"/>
                <a:gd name="connsiteX1272" fmla="*/ 3853615 w 4177355"/>
                <a:gd name="connsiteY1272" fmla="*/ 135628 h 3832767"/>
                <a:gd name="connsiteX1273" fmla="*/ 3850672 w 4177355"/>
                <a:gd name="connsiteY1273" fmla="*/ 135873 h 3832767"/>
                <a:gd name="connsiteX1274" fmla="*/ 3847361 w 4177355"/>
                <a:gd name="connsiteY1274" fmla="*/ 136609 h 3832767"/>
                <a:gd name="connsiteX1275" fmla="*/ 1427401 w 4177355"/>
                <a:gd name="connsiteY1275" fmla="*/ 808983 h 3832767"/>
                <a:gd name="connsiteX1276" fmla="*/ 1425439 w 4177355"/>
                <a:gd name="connsiteY1276" fmla="*/ 809719 h 3832767"/>
                <a:gd name="connsiteX1277" fmla="*/ 1423232 w 4177355"/>
                <a:gd name="connsiteY1277" fmla="*/ 810823 h 3832767"/>
                <a:gd name="connsiteX1278" fmla="*/ 1420902 w 4177355"/>
                <a:gd name="connsiteY1278" fmla="*/ 812172 h 3832767"/>
                <a:gd name="connsiteX1279" fmla="*/ 1418572 w 4177355"/>
                <a:gd name="connsiteY1279" fmla="*/ 813888 h 3832767"/>
                <a:gd name="connsiteX1280" fmla="*/ 1414402 w 4177355"/>
                <a:gd name="connsiteY1280" fmla="*/ 817813 h 3832767"/>
                <a:gd name="connsiteX1281" fmla="*/ 1411337 w 4177355"/>
                <a:gd name="connsiteY1281" fmla="*/ 821737 h 3832767"/>
                <a:gd name="connsiteX1282" fmla="*/ 1409742 w 4177355"/>
                <a:gd name="connsiteY1282" fmla="*/ 825293 h 3832767"/>
                <a:gd name="connsiteX1283" fmla="*/ 1409742 w 4177355"/>
                <a:gd name="connsiteY1283" fmla="*/ 827991 h 3832767"/>
                <a:gd name="connsiteX1284" fmla="*/ 1410478 w 4177355"/>
                <a:gd name="connsiteY1284" fmla="*/ 828727 h 3832767"/>
                <a:gd name="connsiteX1285" fmla="*/ 1411582 w 4177355"/>
                <a:gd name="connsiteY1285" fmla="*/ 829094 h 3832767"/>
                <a:gd name="connsiteX1286" fmla="*/ 1413054 w 4177355"/>
                <a:gd name="connsiteY1286" fmla="*/ 829094 h 3832767"/>
                <a:gd name="connsiteX1287" fmla="*/ 1414770 w 4177355"/>
                <a:gd name="connsiteY1287" fmla="*/ 828727 h 3832767"/>
                <a:gd name="connsiteX1288" fmla="*/ 1416732 w 4177355"/>
                <a:gd name="connsiteY1288" fmla="*/ 827991 h 3832767"/>
                <a:gd name="connsiteX1289" fmla="*/ 1418940 w 4177355"/>
                <a:gd name="connsiteY1289" fmla="*/ 826887 h 3832767"/>
                <a:gd name="connsiteX1290" fmla="*/ 1421270 w 4177355"/>
                <a:gd name="connsiteY1290" fmla="*/ 825416 h 3832767"/>
                <a:gd name="connsiteX1291" fmla="*/ 1423600 w 4177355"/>
                <a:gd name="connsiteY1291" fmla="*/ 823699 h 3832767"/>
                <a:gd name="connsiteX1292" fmla="*/ 1427769 w 4177355"/>
                <a:gd name="connsiteY1292" fmla="*/ 819775 h 3832767"/>
                <a:gd name="connsiteX1293" fmla="*/ 1430835 w 4177355"/>
                <a:gd name="connsiteY1293" fmla="*/ 815850 h 3832767"/>
                <a:gd name="connsiteX1294" fmla="*/ 1432429 w 4177355"/>
                <a:gd name="connsiteY1294" fmla="*/ 812417 h 3832767"/>
                <a:gd name="connsiteX1295" fmla="*/ 1432306 w 4177355"/>
                <a:gd name="connsiteY1295" fmla="*/ 809842 h 3832767"/>
                <a:gd name="connsiteX1296" fmla="*/ 1431570 w 4177355"/>
                <a:gd name="connsiteY1296" fmla="*/ 808983 h 3832767"/>
                <a:gd name="connsiteX1297" fmla="*/ 1430467 w 4177355"/>
                <a:gd name="connsiteY1297" fmla="*/ 808615 h 3832767"/>
                <a:gd name="connsiteX1298" fmla="*/ 1428995 w 4177355"/>
                <a:gd name="connsiteY1298" fmla="*/ 808615 h 3832767"/>
                <a:gd name="connsiteX1299" fmla="*/ 1427278 w 4177355"/>
                <a:gd name="connsiteY1299" fmla="*/ 808983 h 3832767"/>
                <a:gd name="connsiteX1300" fmla="*/ 3880225 w 4177355"/>
                <a:gd name="connsiteY1300" fmla="*/ 159295 h 3832767"/>
                <a:gd name="connsiteX1301" fmla="*/ 3877037 w 4177355"/>
                <a:gd name="connsiteY1301" fmla="*/ 160399 h 3832767"/>
                <a:gd name="connsiteX1302" fmla="*/ 3873726 w 4177355"/>
                <a:gd name="connsiteY1302" fmla="*/ 161870 h 3832767"/>
                <a:gd name="connsiteX1303" fmla="*/ 3870415 w 4177355"/>
                <a:gd name="connsiteY1303" fmla="*/ 163710 h 3832767"/>
                <a:gd name="connsiteX1304" fmla="*/ 3867227 w 4177355"/>
                <a:gd name="connsiteY1304" fmla="*/ 165794 h 3832767"/>
                <a:gd name="connsiteX1305" fmla="*/ 3861463 w 4177355"/>
                <a:gd name="connsiteY1305" fmla="*/ 170945 h 3832767"/>
                <a:gd name="connsiteX1306" fmla="*/ 3858030 w 4177355"/>
                <a:gd name="connsiteY1306" fmla="*/ 175973 h 3832767"/>
                <a:gd name="connsiteX1307" fmla="*/ 3857049 w 4177355"/>
                <a:gd name="connsiteY1307" fmla="*/ 180387 h 3832767"/>
                <a:gd name="connsiteX1308" fmla="*/ 3858888 w 4177355"/>
                <a:gd name="connsiteY1308" fmla="*/ 183576 h 3832767"/>
                <a:gd name="connsiteX1309" fmla="*/ 3860973 w 4177355"/>
                <a:gd name="connsiteY1309" fmla="*/ 184557 h 3832767"/>
                <a:gd name="connsiteX1310" fmla="*/ 3863670 w 4177355"/>
                <a:gd name="connsiteY1310" fmla="*/ 184924 h 3832767"/>
                <a:gd name="connsiteX1311" fmla="*/ 3866736 w 4177355"/>
                <a:gd name="connsiteY1311" fmla="*/ 184802 h 3832767"/>
                <a:gd name="connsiteX1312" fmla="*/ 3870170 w 4177355"/>
                <a:gd name="connsiteY1312" fmla="*/ 184066 h 3832767"/>
                <a:gd name="connsiteX1313" fmla="*/ 3873481 w 4177355"/>
                <a:gd name="connsiteY1313" fmla="*/ 182962 h 3832767"/>
                <a:gd name="connsiteX1314" fmla="*/ 3876792 w 4177355"/>
                <a:gd name="connsiteY1314" fmla="*/ 181491 h 3832767"/>
                <a:gd name="connsiteX1315" fmla="*/ 3880103 w 4177355"/>
                <a:gd name="connsiteY1315" fmla="*/ 179651 h 3832767"/>
                <a:gd name="connsiteX1316" fmla="*/ 3883414 w 4177355"/>
                <a:gd name="connsiteY1316" fmla="*/ 177444 h 3832767"/>
                <a:gd name="connsiteX1317" fmla="*/ 3889177 w 4177355"/>
                <a:gd name="connsiteY1317" fmla="*/ 172294 h 3832767"/>
                <a:gd name="connsiteX1318" fmla="*/ 3892611 w 4177355"/>
                <a:gd name="connsiteY1318" fmla="*/ 167266 h 3832767"/>
                <a:gd name="connsiteX1319" fmla="*/ 3893592 w 4177355"/>
                <a:gd name="connsiteY1319" fmla="*/ 162851 h 3832767"/>
                <a:gd name="connsiteX1320" fmla="*/ 3891752 w 4177355"/>
                <a:gd name="connsiteY1320" fmla="*/ 159663 h 3832767"/>
                <a:gd name="connsiteX1321" fmla="*/ 3889668 w 4177355"/>
                <a:gd name="connsiteY1321" fmla="*/ 158682 h 3832767"/>
                <a:gd name="connsiteX1322" fmla="*/ 3886970 w 4177355"/>
                <a:gd name="connsiteY1322" fmla="*/ 158314 h 3832767"/>
                <a:gd name="connsiteX1323" fmla="*/ 3883904 w 4177355"/>
                <a:gd name="connsiteY1323" fmla="*/ 158437 h 3832767"/>
                <a:gd name="connsiteX1324" fmla="*/ 3880471 w 4177355"/>
                <a:gd name="connsiteY1324" fmla="*/ 159172 h 3832767"/>
                <a:gd name="connsiteX1325" fmla="*/ 1382396 w 4177355"/>
                <a:gd name="connsiteY1325" fmla="*/ 845036 h 3832767"/>
                <a:gd name="connsiteX1326" fmla="*/ 1380312 w 4177355"/>
                <a:gd name="connsiteY1326" fmla="*/ 845772 h 3832767"/>
                <a:gd name="connsiteX1327" fmla="*/ 1377982 w 4177355"/>
                <a:gd name="connsiteY1327" fmla="*/ 846876 h 3832767"/>
                <a:gd name="connsiteX1328" fmla="*/ 1375529 w 4177355"/>
                <a:gd name="connsiteY1328" fmla="*/ 848347 h 3832767"/>
                <a:gd name="connsiteX1329" fmla="*/ 1373076 w 4177355"/>
                <a:gd name="connsiteY1329" fmla="*/ 850187 h 3832767"/>
                <a:gd name="connsiteX1330" fmla="*/ 1368907 w 4177355"/>
                <a:gd name="connsiteY1330" fmla="*/ 854111 h 3832767"/>
                <a:gd name="connsiteX1331" fmla="*/ 1365964 w 4177355"/>
                <a:gd name="connsiteY1331" fmla="*/ 858035 h 3832767"/>
                <a:gd name="connsiteX1332" fmla="*/ 1364492 w 4177355"/>
                <a:gd name="connsiteY1332" fmla="*/ 861468 h 3832767"/>
                <a:gd name="connsiteX1333" fmla="*/ 1364738 w 4177355"/>
                <a:gd name="connsiteY1333" fmla="*/ 864044 h 3832767"/>
                <a:gd name="connsiteX1334" fmla="*/ 1365473 w 4177355"/>
                <a:gd name="connsiteY1334" fmla="*/ 864779 h 3832767"/>
                <a:gd name="connsiteX1335" fmla="*/ 1366577 w 4177355"/>
                <a:gd name="connsiteY1335" fmla="*/ 865147 h 3832767"/>
                <a:gd name="connsiteX1336" fmla="*/ 1367926 w 4177355"/>
                <a:gd name="connsiteY1336" fmla="*/ 865147 h 3832767"/>
                <a:gd name="connsiteX1337" fmla="*/ 1369520 w 4177355"/>
                <a:gd name="connsiteY1337" fmla="*/ 864779 h 3832767"/>
                <a:gd name="connsiteX1338" fmla="*/ 1371605 w 4177355"/>
                <a:gd name="connsiteY1338" fmla="*/ 864044 h 3832767"/>
                <a:gd name="connsiteX1339" fmla="*/ 1373935 w 4177355"/>
                <a:gd name="connsiteY1339" fmla="*/ 862940 h 3832767"/>
                <a:gd name="connsiteX1340" fmla="*/ 1376387 w 4177355"/>
                <a:gd name="connsiteY1340" fmla="*/ 861468 h 3832767"/>
                <a:gd name="connsiteX1341" fmla="*/ 1378840 w 4177355"/>
                <a:gd name="connsiteY1341" fmla="*/ 859629 h 3832767"/>
                <a:gd name="connsiteX1342" fmla="*/ 1383009 w 4177355"/>
                <a:gd name="connsiteY1342" fmla="*/ 855705 h 3832767"/>
                <a:gd name="connsiteX1343" fmla="*/ 1385952 w 4177355"/>
                <a:gd name="connsiteY1343" fmla="*/ 851781 h 3832767"/>
                <a:gd name="connsiteX1344" fmla="*/ 1387424 w 4177355"/>
                <a:gd name="connsiteY1344" fmla="*/ 848347 h 3832767"/>
                <a:gd name="connsiteX1345" fmla="*/ 1387179 w 4177355"/>
                <a:gd name="connsiteY1345" fmla="*/ 845772 h 3832767"/>
                <a:gd name="connsiteX1346" fmla="*/ 1386443 w 4177355"/>
                <a:gd name="connsiteY1346" fmla="*/ 845036 h 3832767"/>
                <a:gd name="connsiteX1347" fmla="*/ 1385339 w 4177355"/>
                <a:gd name="connsiteY1347" fmla="*/ 844668 h 3832767"/>
                <a:gd name="connsiteX1348" fmla="*/ 1383990 w 4177355"/>
                <a:gd name="connsiteY1348" fmla="*/ 844668 h 3832767"/>
                <a:gd name="connsiteX1349" fmla="*/ 1382396 w 4177355"/>
                <a:gd name="connsiteY1349" fmla="*/ 845036 h 3832767"/>
                <a:gd name="connsiteX1350" fmla="*/ 3911986 w 4177355"/>
                <a:gd name="connsiteY1350" fmla="*/ 183821 h 3832767"/>
                <a:gd name="connsiteX1351" fmla="*/ 3908798 w 4177355"/>
                <a:gd name="connsiteY1351" fmla="*/ 184802 h 3832767"/>
                <a:gd name="connsiteX1352" fmla="*/ 3905610 w 4177355"/>
                <a:gd name="connsiteY1352" fmla="*/ 186151 h 3832767"/>
                <a:gd name="connsiteX1353" fmla="*/ 3902421 w 4177355"/>
                <a:gd name="connsiteY1353" fmla="*/ 187868 h 3832767"/>
                <a:gd name="connsiteX1354" fmla="*/ 3899233 w 4177355"/>
                <a:gd name="connsiteY1354" fmla="*/ 189952 h 3832767"/>
                <a:gd name="connsiteX1355" fmla="*/ 3893347 w 4177355"/>
                <a:gd name="connsiteY1355" fmla="*/ 194980 h 3832767"/>
                <a:gd name="connsiteX1356" fmla="*/ 3889668 w 4177355"/>
                <a:gd name="connsiteY1356" fmla="*/ 200130 h 3832767"/>
                <a:gd name="connsiteX1357" fmla="*/ 3888564 w 4177355"/>
                <a:gd name="connsiteY1357" fmla="*/ 204668 h 3832767"/>
                <a:gd name="connsiteX1358" fmla="*/ 3890281 w 4177355"/>
                <a:gd name="connsiteY1358" fmla="*/ 208101 h 3832767"/>
                <a:gd name="connsiteX1359" fmla="*/ 3892366 w 4177355"/>
                <a:gd name="connsiteY1359" fmla="*/ 209205 h 3832767"/>
                <a:gd name="connsiteX1360" fmla="*/ 3895064 w 4177355"/>
                <a:gd name="connsiteY1360" fmla="*/ 209696 h 3832767"/>
                <a:gd name="connsiteX1361" fmla="*/ 3898252 w 4177355"/>
                <a:gd name="connsiteY1361" fmla="*/ 209573 h 3832767"/>
                <a:gd name="connsiteX1362" fmla="*/ 3901808 w 4177355"/>
                <a:gd name="connsiteY1362" fmla="*/ 208837 h 3832767"/>
                <a:gd name="connsiteX1363" fmla="*/ 3904997 w 4177355"/>
                <a:gd name="connsiteY1363" fmla="*/ 207856 h 3832767"/>
                <a:gd name="connsiteX1364" fmla="*/ 3908185 w 4177355"/>
                <a:gd name="connsiteY1364" fmla="*/ 206507 h 3832767"/>
                <a:gd name="connsiteX1365" fmla="*/ 3911496 w 4177355"/>
                <a:gd name="connsiteY1365" fmla="*/ 204790 h 3832767"/>
                <a:gd name="connsiteX1366" fmla="*/ 3914684 w 4177355"/>
                <a:gd name="connsiteY1366" fmla="*/ 202706 h 3832767"/>
                <a:gd name="connsiteX1367" fmla="*/ 3920570 w 4177355"/>
                <a:gd name="connsiteY1367" fmla="*/ 197555 h 3832767"/>
                <a:gd name="connsiteX1368" fmla="*/ 3924249 w 4177355"/>
                <a:gd name="connsiteY1368" fmla="*/ 192405 h 3832767"/>
                <a:gd name="connsiteX1369" fmla="*/ 3925353 w 4177355"/>
                <a:gd name="connsiteY1369" fmla="*/ 187868 h 3832767"/>
                <a:gd name="connsiteX1370" fmla="*/ 3923636 w 4177355"/>
                <a:gd name="connsiteY1370" fmla="*/ 184434 h 3832767"/>
                <a:gd name="connsiteX1371" fmla="*/ 3921551 w 4177355"/>
                <a:gd name="connsiteY1371" fmla="*/ 183330 h 3832767"/>
                <a:gd name="connsiteX1372" fmla="*/ 3918853 w 4177355"/>
                <a:gd name="connsiteY1372" fmla="*/ 182840 h 3832767"/>
                <a:gd name="connsiteX1373" fmla="*/ 3915665 w 4177355"/>
                <a:gd name="connsiteY1373" fmla="*/ 182962 h 3832767"/>
                <a:gd name="connsiteX1374" fmla="*/ 3912109 w 4177355"/>
                <a:gd name="connsiteY1374" fmla="*/ 183698 h 3832767"/>
                <a:gd name="connsiteX1375" fmla="*/ 1337882 w 4177355"/>
                <a:gd name="connsiteY1375" fmla="*/ 881702 h 3832767"/>
                <a:gd name="connsiteX1376" fmla="*/ 1335675 w 4177355"/>
                <a:gd name="connsiteY1376" fmla="*/ 882438 h 3832767"/>
                <a:gd name="connsiteX1377" fmla="*/ 1333345 w 4177355"/>
                <a:gd name="connsiteY1377" fmla="*/ 883664 h 3832767"/>
                <a:gd name="connsiteX1378" fmla="*/ 1330892 w 4177355"/>
                <a:gd name="connsiteY1378" fmla="*/ 885259 h 3832767"/>
                <a:gd name="connsiteX1379" fmla="*/ 1328317 w 4177355"/>
                <a:gd name="connsiteY1379" fmla="*/ 887221 h 3832767"/>
                <a:gd name="connsiteX1380" fmla="*/ 1324270 w 4177355"/>
                <a:gd name="connsiteY1380" fmla="*/ 891145 h 3832767"/>
                <a:gd name="connsiteX1381" fmla="*/ 1321450 w 4177355"/>
                <a:gd name="connsiteY1381" fmla="*/ 895069 h 3832767"/>
                <a:gd name="connsiteX1382" fmla="*/ 1320101 w 4177355"/>
                <a:gd name="connsiteY1382" fmla="*/ 898502 h 3832767"/>
                <a:gd name="connsiteX1383" fmla="*/ 1320469 w 4177355"/>
                <a:gd name="connsiteY1383" fmla="*/ 900955 h 3832767"/>
                <a:gd name="connsiteX1384" fmla="*/ 1321204 w 4177355"/>
                <a:gd name="connsiteY1384" fmla="*/ 901568 h 3832767"/>
                <a:gd name="connsiteX1385" fmla="*/ 1322308 w 4177355"/>
                <a:gd name="connsiteY1385" fmla="*/ 901936 h 3832767"/>
                <a:gd name="connsiteX1386" fmla="*/ 1323657 w 4177355"/>
                <a:gd name="connsiteY1386" fmla="*/ 901936 h 3832767"/>
                <a:gd name="connsiteX1387" fmla="*/ 1325251 w 4177355"/>
                <a:gd name="connsiteY1387" fmla="*/ 901691 h 3832767"/>
                <a:gd name="connsiteX1388" fmla="*/ 1327458 w 4177355"/>
                <a:gd name="connsiteY1388" fmla="*/ 900955 h 3832767"/>
                <a:gd name="connsiteX1389" fmla="*/ 1329788 w 4177355"/>
                <a:gd name="connsiteY1389" fmla="*/ 899729 h 3832767"/>
                <a:gd name="connsiteX1390" fmla="*/ 1332241 w 4177355"/>
                <a:gd name="connsiteY1390" fmla="*/ 898134 h 3832767"/>
                <a:gd name="connsiteX1391" fmla="*/ 1334816 w 4177355"/>
                <a:gd name="connsiteY1391" fmla="*/ 896172 h 3832767"/>
                <a:gd name="connsiteX1392" fmla="*/ 1338863 w 4177355"/>
                <a:gd name="connsiteY1392" fmla="*/ 892248 h 3832767"/>
                <a:gd name="connsiteX1393" fmla="*/ 1341683 w 4177355"/>
                <a:gd name="connsiteY1393" fmla="*/ 888324 h 3832767"/>
                <a:gd name="connsiteX1394" fmla="*/ 1343032 w 4177355"/>
                <a:gd name="connsiteY1394" fmla="*/ 884891 h 3832767"/>
                <a:gd name="connsiteX1395" fmla="*/ 1342664 w 4177355"/>
                <a:gd name="connsiteY1395" fmla="*/ 882438 h 3832767"/>
                <a:gd name="connsiteX1396" fmla="*/ 1341929 w 4177355"/>
                <a:gd name="connsiteY1396" fmla="*/ 881825 h 3832767"/>
                <a:gd name="connsiteX1397" fmla="*/ 1340825 w 4177355"/>
                <a:gd name="connsiteY1397" fmla="*/ 881457 h 3832767"/>
                <a:gd name="connsiteX1398" fmla="*/ 1339476 w 4177355"/>
                <a:gd name="connsiteY1398" fmla="*/ 881457 h 3832767"/>
                <a:gd name="connsiteX1399" fmla="*/ 1337882 w 4177355"/>
                <a:gd name="connsiteY1399" fmla="*/ 881702 h 3832767"/>
                <a:gd name="connsiteX1400" fmla="*/ 3942030 w 4177355"/>
                <a:gd name="connsiteY1400" fmla="*/ 210186 h 3832767"/>
                <a:gd name="connsiteX1401" fmla="*/ 3938965 w 4177355"/>
                <a:gd name="connsiteY1401" fmla="*/ 211167 h 3832767"/>
                <a:gd name="connsiteX1402" fmla="*/ 3935899 w 4177355"/>
                <a:gd name="connsiteY1402" fmla="*/ 212516 h 3832767"/>
                <a:gd name="connsiteX1403" fmla="*/ 3932710 w 4177355"/>
                <a:gd name="connsiteY1403" fmla="*/ 214110 h 3832767"/>
                <a:gd name="connsiteX1404" fmla="*/ 3929645 w 4177355"/>
                <a:gd name="connsiteY1404" fmla="*/ 216072 h 3832767"/>
                <a:gd name="connsiteX1405" fmla="*/ 3923636 w 4177355"/>
                <a:gd name="connsiteY1405" fmla="*/ 221100 h 3832767"/>
                <a:gd name="connsiteX1406" fmla="*/ 3919712 w 4177355"/>
                <a:gd name="connsiteY1406" fmla="*/ 226250 h 3832767"/>
                <a:gd name="connsiteX1407" fmla="*/ 3918363 w 4177355"/>
                <a:gd name="connsiteY1407" fmla="*/ 230910 h 3832767"/>
                <a:gd name="connsiteX1408" fmla="*/ 3919835 w 4177355"/>
                <a:gd name="connsiteY1408" fmla="*/ 234589 h 3832767"/>
                <a:gd name="connsiteX1409" fmla="*/ 3921919 w 4177355"/>
                <a:gd name="connsiteY1409" fmla="*/ 235816 h 3832767"/>
                <a:gd name="connsiteX1410" fmla="*/ 3924740 w 4177355"/>
                <a:gd name="connsiteY1410" fmla="*/ 236429 h 3832767"/>
                <a:gd name="connsiteX1411" fmla="*/ 3928051 w 4177355"/>
                <a:gd name="connsiteY1411" fmla="*/ 236429 h 3832767"/>
                <a:gd name="connsiteX1412" fmla="*/ 3931852 w 4177355"/>
                <a:gd name="connsiteY1412" fmla="*/ 235693 h 3832767"/>
                <a:gd name="connsiteX1413" fmla="*/ 3934918 w 4177355"/>
                <a:gd name="connsiteY1413" fmla="*/ 234712 h 3832767"/>
                <a:gd name="connsiteX1414" fmla="*/ 3938106 w 4177355"/>
                <a:gd name="connsiteY1414" fmla="*/ 233363 h 3832767"/>
                <a:gd name="connsiteX1415" fmla="*/ 3941295 w 4177355"/>
                <a:gd name="connsiteY1415" fmla="*/ 231769 h 3832767"/>
                <a:gd name="connsiteX1416" fmla="*/ 3944360 w 4177355"/>
                <a:gd name="connsiteY1416" fmla="*/ 229807 h 3832767"/>
                <a:gd name="connsiteX1417" fmla="*/ 3950492 w 4177355"/>
                <a:gd name="connsiteY1417" fmla="*/ 224656 h 3832767"/>
                <a:gd name="connsiteX1418" fmla="*/ 3954416 w 4177355"/>
                <a:gd name="connsiteY1418" fmla="*/ 219506 h 3832767"/>
                <a:gd name="connsiteX1419" fmla="*/ 3955765 w 4177355"/>
                <a:gd name="connsiteY1419" fmla="*/ 214846 h 3832767"/>
                <a:gd name="connsiteX1420" fmla="*/ 3954293 w 4177355"/>
                <a:gd name="connsiteY1420" fmla="*/ 211290 h 3832767"/>
                <a:gd name="connsiteX1421" fmla="*/ 3952086 w 4177355"/>
                <a:gd name="connsiteY1421" fmla="*/ 210063 h 3832767"/>
                <a:gd name="connsiteX1422" fmla="*/ 3949265 w 4177355"/>
                <a:gd name="connsiteY1422" fmla="*/ 209450 h 3832767"/>
                <a:gd name="connsiteX1423" fmla="*/ 3945832 w 4177355"/>
                <a:gd name="connsiteY1423" fmla="*/ 209450 h 3832767"/>
                <a:gd name="connsiteX1424" fmla="*/ 3942030 w 4177355"/>
                <a:gd name="connsiteY1424" fmla="*/ 210186 h 3832767"/>
                <a:gd name="connsiteX1425" fmla="*/ 1293490 w 4177355"/>
                <a:gd name="connsiteY1425" fmla="*/ 918859 h 3832767"/>
                <a:gd name="connsiteX1426" fmla="*/ 1291283 w 4177355"/>
                <a:gd name="connsiteY1426" fmla="*/ 919595 h 3832767"/>
                <a:gd name="connsiteX1427" fmla="*/ 1288830 w 4177355"/>
                <a:gd name="connsiteY1427" fmla="*/ 920821 h 3832767"/>
                <a:gd name="connsiteX1428" fmla="*/ 1286255 w 4177355"/>
                <a:gd name="connsiteY1428" fmla="*/ 922415 h 3832767"/>
                <a:gd name="connsiteX1429" fmla="*/ 1283680 w 4177355"/>
                <a:gd name="connsiteY1429" fmla="*/ 924500 h 3832767"/>
                <a:gd name="connsiteX1430" fmla="*/ 1279633 w 4177355"/>
                <a:gd name="connsiteY1430" fmla="*/ 928424 h 3832767"/>
                <a:gd name="connsiteX1431" fmla="*/ 1276813 w 4177355"/>
                <a:gd name="connsiteY1431" fmla="*/ 932348 h 3832767"/>
                <a:gd name="connsiteX1432" fmla="*/ 1275586 w 4177355"/>
                <a:gd name="connsiteY1432" fmla="*/ 935659 h 3832767"/>
                <a:gd name="connsiteX1433" fmla="*/ 1276077 w 4177355"/>
                <a:gd name="connsiteY1433" fmla="*/ 938112 h 3832767"/>
                <a:gd name="connsiteX1434" fmla="*/ 1276813 w 4177355"/>
                <a:gd name="connsiteY1434" fmla="*/ 938725 h 3832767"/>
                <a:gd name="connsiteX1435" fmla="*/ 1277794 w 4177355"/>
                <a:gd name="connsiteY1435" fmla="*/ 938970 h 3832767"/>
                <a:gd name="connsiteX1436" fmla="*/ 1279020 w 4177355"/>
                <a:gd name="connsiteY1436" fmla="*/ 938970 h 3832767"/>
                <a:gd name="connsiteX1437" fmla="*/ 1280492 w 4177355"/>
                <a:gd name="connsiteY1437" fmla="*/ 938725 h 3832767"/>
                <a:gd name="connsiteX1438" fmla="*/ 1282699 w 4177355"/>
                <a:gd name="connsiteY1438" fmla="*/ 937989 h 3832767"/>
                <a:gd name="connsiteX1439" fmla="*/ 1285151 w 4177355"/>
                <a:gd name="connsiteY1439" fmla="*/ 936763 h 3832767"/>
                <a:gd name="connsiteX1440" fmla="*/ 1287727 w 4177355"/>
                <a:gd name="connsiteY1440" fmla="*/ 935168 h 3832767"/>
                <a:gd name="connsiteX1441" fmla="*/ 1290302 w 4177355"/>
                <a:gd name="connsiteY1441" fmla="*/ 933084 h 3832767"/>
                <a:gd name="connsiteX1442" fmla="*/ 1294349 w 4177355"/>
                <a:gd name="connsiteY1442" fmla="*/ 929160 h 3832767"/>
                <a:gd name="connsiteX1443" fmla="*/ 1297169 w 4177355"/>
                <a:gd name="connsiteY1443" fmla="*/ 925236 h 3832767"/>
                <a:gd name="connsiteX1444" fmla="*/ 1298395 w 4177355"/>
                <a:gd name="connsiteY1444" fmla="*/ 921925 h 3832767"/>
                <a:gd name="connsiteX1445" fmla="*/ 1297905 w 4177355"/>
                <a:gd name="connsiteY1445" fmla="*/ 919472 h 3832767"/>
                <a:gd name="connsiteX1446" fmla="*/ 1297169 w 4177355"/>
                <a:gd name="connsiteY1446" fmla="*/ 918859 h 3832767"/>
                <a:gd name="connsiteX1447" fmla="*/ 1296188 w 4177355"/>
                <a:gd name="connsiteY1447" fmla="*/ 918614 h 3832767"/>
                <a:gd name="connsiteX1448" fmla="*/ 1294962 w 4177355"/>
                <a:gd name="connsiteY1448" fmla="*/ 918614 h 3832767"/>
                <a:gd name="connsiteX1449" fmla="*/ 1293490 w 4177355"/>
                <a:gd name="connsiteY1449" fmla="*/ 918859 h 3832767"/>
                <a:gd name="connsiteX1450" fmla="*/ 3970480 w 4177355"/>
                <a:gd name="connsiteY1450" fmla="*/ 238391 h 3832767"/>
                <a:gd name="connsiteX1451" fmla="*/ 3967537 w 4177355"/>
                <a:gd name="connsiteY1451" fmla="*/ 239249 h 3832767"/>
                <a:gd name="connsiteX1452" fmla="*/ 3964594 w 4177355"/>
                <a:gd name="connsiteY1452" fmla="*/ 240475 h 3832767"/>
                <a:gd name="connsiteX1453" fmla="*/ 3961528 w 4177355"/>
                <a:gd name="connsiteY1453" fmla="*/ 241947 h 3832767"/>
                <a:gd name="connsiteX1454" fmla="*/ 3958463 w 4177355"/>
                <a:gd name="connsiteY1454" fmla="*/ 243786 h 3832767"/>
                <a:gd name="connsiteX1455" fmla="*/ 3952208 w 4177355"/>
                <a:gd name="connsiteY1455" fmla="*/ 248814 h 3832767"/>
                <a:gd name="connsiteX1456" fmla="*/ 3948039 w 4177355"/>
                <a:gd name="connsiteY1456" fmla="*/ 254087 h 3832767"/>
                <a:gd name="connsiteX1457" fmla="*/ 3946445 w 4177355"/>
                <a:gd name="connsiteY1457" fmla="*/ 258870 h 3832767"/>
                <a:gd name="connsiteX1458" fmla="*/ 3947671 w 4177355"/>
                <a:gd name="connsiteY1458" fmla="*/ 262671 h 3832767"/>
                <a:gd name="connsiteX1459" fmla="*/ 3949756 w 4177355"/>
                <a:gd name="connsiteY1459" fmla="*/ 264143 h 3832767"/>
                <a:gd name="connsiteX1460" fmla="*/ 3952699 w 4177355"/>
                <a:gd name="connsiteY1460" fmla="*/ 264756 h 3832767"/>
                <a:gd name="connsiteX1461" fmla="*/ 3956255 w 4177355"/>
                <a:gd name="connsiteY1461" fmla="*/ 264756 h 3832767"/>
                <a:gd name="connsiteX1462" fmla="*/ 3960180 w 4177355"/>
                <a:gd name="connsiteY1462" fmla="*/ 264020 h 3832767"/>
                <a:gd name="connsiteX1463" fmla="*/ 3963123 w 4177355"/>
                <a:gd name="connsiteY1463" fmla="*/ 263162 h 3832767"/>
                <a:gd name="connsiteX1464" fmla="*/ 3966188 w 4177355"/>
                <a:gd name="connsiteY1464" fmla="*/ 261935 h 3832767"/>
                <a:gd name="connsiteX1465" fmla="*/ 3969254 w 4177355"/>
                <a:gd name="connsiteY1465" fmla="*/ 260464 h 3832767"/>
                <a:gd name="connsiteX1466" fmla="*/ 3972320 w 4177355"/>
                <a:gd name="connsiteY1466" fmla="*/ 258625 h 3832767"/>
                <a:gd name="connsiteX1467" fmla="*/ 3978574 w 4177355"/>
                <a:gd name="connsiteY1467" fmla="*/ 253474 h 3832767"/>
                <a:gd name="connsiteX1468" fmla="*/ 3982743 w 4177355"/>
                <a:gd name="connsiteY1468" fmla="*/ 248201 h 3832767"/>
                <a:gd name="connsiteX1469" fmla="*/ 3984338 w 4177355"/>
                <a:gd name="connsiteY1469" fmla="*/ 243418 h 3832767"/>
                <a:gd name="connsiteX1470" fmla="*/ 3982988 w 4177355"/>
                <a:gd name="connsiteY1470" fmla="*/ 239617 h 3832767"/>
                <a:gd name="connsiteX1471" fmla="*/ 3980781 w 4177355"/>
                <a:gd name="connsiteY1471" fmla="*/ 238268 h 3832767"/>
                <a:gd name="connsiteX1472" fmla="*/ 3977838 w 4177355"/>
                <a:gd name="connsiteY1472" fmla="*/ 237655 h 3832767"/>
                <a:gd name="connsiteX1473" fmla="*/ 3974282 w 4177355"/>
                <a:gd name="connsiteY1473" fmla="*/ 237655 h 3832767"/>
                <a:gd name="connsiteX1474" fmla="*/ 3970358 w 4177355"/>
                <a:gd name="connsiteY1474" fmla="*/ 238391 h 3832767"/>
                <a:gd name="connsiteX1475" fmla="*/ 1249712 w 4177355"/>
                <a:gd name="connsiteY1475" fmla="*/ 956506 h 3832767"/>
                <a:gd name="connsiteX1476" fmla="*/ 1247382 w 4177355"/>
                <a:gd name="connsiteY1476" fmla="*/ 957364 h 3832767"/>
                <a:gd name="connsiteX1477" fmla="*/ 1244807 w 4177355"/>
                <a:gd name="connsiteY1477" fmla="*/ 958591 h 3832767"/>
                <a:gd name="connsiteX1478" fmla="*/ 1242109 w 4177355"/>
                <a:gd name="connsiteY1478" fmla="*/ 960307 h 3832767"/>
                <a:gd name="connsiteX1479" fmla="*/ 1239411 w 4177355"/>
                <a:gd name="connsiteY1479" fmla="*/ 962392 h 3832767"/>
                <a:gd name="connsiteX1480" fmla="*/ 1235487 w 4177355"/>
                <a:gd name="connsiteY1480" fmla="*/ 966439 h 3832767"/>
                <a:gd name="connsiteX1481" fmla="*/ 1232789 w 4177355"/>
                <a:gd name="connsiteY1481" fmla="*/ 970363 h 3832767"/>
                <a:gd name="connsiteX1482" fmla="*/ 1231563 w 4177355"/>
                <a:gd name="connsiteY1482" fmla="*/ 973674 h 3832767"/>
                <a:gd name="connsiteX1483" fmla="*/ 1232176 w 4177355"/>
                <a:gd name="connsiteY1483" fmla="*/ 976004 h 3832767"/>
                <a:gd name="connsiteX1484" fmla="*/ 1232912 w 4177355"/>
                <a:gd name="connsiteY1484" fmla="*/ 976494 h 3832767"/>
                <a:gd name="connsiteX1485" fmla="*/ 1233893 w 4177355"/>
                <a:gd name="connsiteY1485" fmla="*/ 976740 h 3832767"/>
                <a:gd name="connsiteX1486" fmla="*/ 1235119 w 4177355"/>
                <a:gd name="connsiteY1486" fmla="*/ 976740 h 3832767"/>
                <a:gd name="connsiteX1487" fmla="*/ 1236468 w 4177355"/>
                <a:gd name="connsiteY1487" fmla="*/ 976494 h 3832767"/>
                <a:gd name="connsiteX1488" fmla="*/ 1238798 w 4177355"/>
                <a:gd name="connsiteY1488" fmla="*/ 975636 h 3832767"/>
                <a:gd name="connsiteX1489" fmla="*/ 1241250 w 4177355"/>
                <a:gd name="connsiteY1489" fmla="*/ 974410 h 3832767"/>
                <a:gd name="connsiteX1490" fmla="*/ 1243948 w 4177355"/>
                <a:gd name="connsiteY1490" fmla="*/ 972693 h 3832767"/>
                <a:gd name="connsiteX1491" fmla="*/ 1246646 w 4177355"/>
                <a:gd name="connsiteY1491" fmla="*/ 970608 h 3832767"/>
                <a:gd name="connsiteX1492" fmla="*/ 1250570 w 4177355"/>
                <a:gd name="connsiteY1492" fmla="*/ 966561 h 3832767"/>
                <a:gd name="connsiteX1493" fmla="*/ 1253268 w 4177355"/>
                <a:gd name="connsiteY1493" fmla="*/ 962637 h 3832767"/>
                <a:gd name="connsiteX1494" fmla="*/ 1254494 w 4177355"/>
                <a:gd name="connsiteY1494" fmla="*/ 959326 h 3832767"/>
                <a:gd name="connsiteX1495" fmla="*/ 1253881 w 4177355"/>
                <a:gd name="connsiteY1495" fmla="*/ 956996 h 3832767"/>
                <a:gd name="connsiteX1496" fmla="*/ 1253145 w 4177355"/>
                <a:gd name="connsiteY1496" fmla="*/ 956506 h 3832767"/>
                <a:gd name="connsiteX1497" fmla="*/ 1252164 w 4177355"/>
                <a:gd name="connsiteY1497" fmla="*/ 956261 h 3832767"/>
                <a:gd name="connsiteX1498" fmla="*/ 1250938 w 4177355"/>
                <a:gd name="connsiteY1498" fmla="*/ 956261 h 3832767"/>
                <a:gd name="connsiteX1499" fmla="*/ 1249466 w 4177355"/>
                <a:gd name="connsiteY1499" fmla="*/ 956506 h 3832767"/>
                <a:gd name="connsiteX1500" fmla="*/ 3997336 w 4177355"/>
                <a:gd name="connsiteY1500" fmla="*/ 268680 h 3832767"/>
                <a:gd name="connsiteX1501" fmla="*/ 3994516 w 4177355"/>
                <a:gd name="connsiteY1501" fmla="*/ 269539 h 3832767"/>
                <a:gd name="connsiteX1502" fmla="*/ 3991573 w 4177355"/>
                <a:gd name="connsiteY1502" fmla="*/ 270642 h 3832767"/>
                <a:gd name="connsiteX1503" fmla="*/ 3988629 w 4177355"/>
                <a:gd name="connsiteY1503" fmla="*/ 272114 h 3832767"/>
                <a:gd name="connsiteX1504" fmla="*/ 3985686 w 4177355"/>
                <a:gd name="connsiteY1504" fmla="*/ 273830 h 3832767"/>
                <a:gd name="connsiteX1505" fmla="*/ 3979310 w 4177355"/>
                <a:gd name="connsiteY1505" fmla="*/ 278858 h 3832767"/>
                <a:gd name="connsiteX1506" fmla="*/ 3975018 w 4177355"/>
                <a:gd name="connsiteY1506" fmla="*/ 284131 h 3832767"/>
                <a:gd name="connsiteX1507" fmla="*/ 3973178 w 4177355"/>
                <a:gd name="connsiteY1507" fmla="*/ 289036 h 3832767"/>
                <a:gd name="connsiteX1508" fmla="*/ 3974282 w 4177355"/>
                <a:gd name="connsiteY1508" fmla="*/ 292961 h 3832767"/>
                <a:gd name="connsiteX1509" fmla="*/ 3976366 w 4177355"/>
                <a:gd name="connsiteY1509" fmla="*/ 294555 h 3832767"/>
                <a:gd name="connsiteX1510" fmla="*/ 3979310 w 4177355"/>
                <a:gd name="connsiteY1510" fmla="*/ 295291 h 3832767"/>
                <a:gd name="connsiteX1511" fmla="*/ 3982988 w 4177355"/>
                <a:gd name="connsiteY1511" fmla="*/ 295291 h 3832767"/>
                <a:gd name="connsiteX1512" fmla="*/ 3987158 w 4177355"/>
                <a:gd name="connsiteY1512" fmla="*/ 294555 h 3832767"/>
                <a:gd name="connsiteX1513" fmla="*/ 3989978 w 4177355"/>
                <a:gd name="connsiteY1513" fmla="*/ 293696 h 3832767"/>
                <a:gd name="connsiteX1514" fmla="*/ 3992921 w 4177355"/>
                <a:gd name="connsiteY1514" fmla="*/ 292593 h 3832767"/>
                <a:gd name="connsiteX1515" fmla="*/ 3995865 w 4177355"/>
                <a:gd name="connsiteY1515" fmla="*/ 291121 h 3832767"/>
                <a:gd name="connsiteX1516" fmla="*/ 3998808 w 4177355"/>
                <a:gd name="connsiteY1516" fmla="*/ 289404 h 3832767"/>
                <a:gd name="connsiteX1517" fmla="*/ 4005307 w 4177355"/>
                <a:gd name="connsiteY1517" fmla="*/ 284377 h 3832767"/>
                <a:gd name="connsiteX1518" fmla="*/ 4009599 w 4177355"/>
                <a:gd name="connsiteY1518" fmla="*/ 279104 h 3832767"/>
                <a:gd name="connsiteX1519" fmla="*/ 4011438 w 4177355"/>
                <a:gd name="connsiteY1519" fmla="*/ 274198 h 3832767"/>
                <a:gd name="connsiteX1520" fmla="*/ 4010335 w 4177355"/>
                <a:gd name="connsiteY1520" fmla="*/ 270274 h 3832767"/>
                <a:gd name="connsiteX1521" fmla="*/ 4008250 w 4177355"/>
                <a:gd name="connsiteY1521" fmla="*/ 268680 h 3832767"/>
                <a:gd name="connsiteX1522" fmla="*/ 4005307 w 4177355"/>
                <a:gd name="connsiteY1522" fmla="*/ 267944 h 3832767"/>
                <a:gd name="connsiteX1523" fmla="*/ 4001628 w 4177355"/>
                <a:gd name="connsiteY1523" fmla="*/ 267944 h 3832767"/>
                <a:gd name="connsiteX1524" fmla="*/ 3997459 w 4177355"/>
                <a:gd name="connsiteY1524" fmla="*/ 268680 h 3832767"/>
                <a:gd name="connsiteX1525" fmla="*/ 1206424 w 4177355"/>
                <a:gd name="connsiteY1525" fmla="*/ 994644 h 3832767"/>
                <a:gd name="connsiteX1526" fmla="*/ 1204094 w 4177355"/>
                <a:gd name="connsiteY1526" fmla="*/ 995502 h 3832767"/>
                <a:gd name="connsiteX1527" fmla="*/ 1201519 w 4177355"/>
                <a:gd name="connsiteY1527" fmla="*/ 996851 h 3832767"/>
                <a:gd name="connsiteX1528" fmla="*/ 1198821 w 4177355"/>
                <a:gd name="connsiteY1528" fmla="*/ 998690 h 3832767"/>
                <a:gd name="connsiteX1529" fmla="*/ 1196123 w 4177355"/>
                <a:gd name="connsiteY1529" fmla="*/ 1000898 h 3832767"/>
                <a:gd name="connsiteX1530" fmla="*/ 1192199 w 4177355"/>
                <a:gd name="connsiteY1530" fmla="*/ 1004944 h 3832767"/>
                <a:gd name="connsiteX1531" fmla="*/ 1189624 w 4177355"/>
                <a:gd name="connsiteY1531" fmla="*/ 1008869 h 3832767"/>
                <a:gd name="connsiteX1532" fmla="*/ 1188520 w 4177355"/>
                <a:gd name="connsiteY1532" fmla="*/ 1012180 h 3832767"/>
                <a:gd name="connsiteX1533" fmla="*/ 1189133 w 4177355"/>
                <a:gd name="connsiteY1533" fmla="*/ 1014387 h 3832767"/>
                <a:gd name="connsiteX1534" fmla="*/ 1189869 w 4177355"/>
                <a:gd name="connsiteY1534" fmla="*/ 1014877 h 3832767"/>
                <a:gd name="connsiteX1535" fmla="*/ 1190850 w 4177355"/>
                <a:gd name="connsiteY1535" fmla="*/ 1015123 h 3832767"/>
                <a:gd name="connsiteX1536" fmla="*/ 1192076 w 4177355"/>
                <a:gd name="connsiteY1536" fmla="*/ 1015123 h 3832767"/>
                <a:gd name="connsiteX1537" fmla="*/ 1193425 w 4177355"/>
                <a:gd name="connsiteY1537" fmla="*/ 1014877 h 3832767"/>
                <a:gd name="connsiteX1538" fmla="*/ 1195755 w 4177355"/>
                <a:gd name="connsiteY1538" fmla="*/ 1014019 h 3832767"/>
                <a:gd name="connsiteX1539" fmla="*/ 1198330 w 4177355"/>
                <a:gd name="connsiteY1539" fmla="*/ 1012670 h 3832767"/>
                <a:gd name="connsiteX1540" fmla="*/ 1201028 w 4177355"/>
                <a:gd name="connsiteY1540" fmla="*/ 1010831 h 3832767"/>
                <a:gd name="connsiteX1541" fmla="*/ 1203849 w 4177355"/>
                <a:gd name="connsiteY1541" fmla="*/ 1008623 h 3832767"/>
                <a:gd name="connsiteX1542" fmla="*/ 1207773 w 4177355"/>
                <a:gd name="connsiteY1542" fmla="*/ 1004576 h 3832767"/>
                <a:gd name="connsiteX1543" fmla="*/ 1210348 w 4177355"/>
                <a:gd name="connsiteY1543" fmla="*/ 1000652 h 3832767"/>
                <a:gd name="connsiteX1544" fmla="*/ 1211451 w 4177355"/>
                <a:gd name="connsiteY1544" fmla="*/ 997341 h 3832767"/>
                <a:gd name="connsiteX1545" fmla="*/ 1210716 w 4177355"/>
                <a:gd name="connsiteY1545" fmla="*/ 995134 h 3832767"/>
                <a:gd name="connsiteX1546" fmla="*/ 1209980 w 4177355"/>
                <a:gd name="connsiteY1546" fmla="*/ 994644 h 3832767"/>
                <a:gd name="connsiteX1547" fmla="*/ 1208999 w 4177355"/>
                <a:gd name="connsiteY1547" fmla="*/ 994398 h 3832767"/>
                <a:gd name="connsiteX1548" fmla="*/ 1207773 w 4177355"/>
                <a:gd name="connsiteY1548" fmla="*/ 994398 h 3832767"/>
                <a:gd name="connsiteX1549" fmla="*/ 1206424 w 4177355"/>
                <a:gd name="connsiteY1549" fmla="*/ 994644 h 3832767"/>
                <a:gd name="connsiteX1550" fmla="*/ 4022475 w 4177355"/>
                <a:gd name="connsiteY1550" fmla="*/ 300809 h 3832767"/>
                <a:gd name="connsiteX1551" fmla="*/ 4019777 w 4177355"/>
                <a:gd name="connsiteY1551" fmla="*/ 301667 h 3832767"/>
                <a:gd name="connsiteX1552" fmla="*/ 4016957 w 4177355"/>
                <a:gd name="connsiteY1552" fmla="*/ 302771 h 3832767"/>
                <a:gd name="connsiteX1553" fmla="*/ 4014136 w 4177355"/>
                <a:gd name="connsiteY1553" fmla="*/ 304120 h 3832767"/>
                <a:gd name="connsiteX1554" fmla="*/ 4011316 w 4177355"/>
                <a:gd name="connsiteY1554" fmla="*/ 305714 h 3832767"/>
                <a:gd name="connsiteX1555" fmla="*/ 4004694 w 4177355"/>
                <a:gd name="connsiteY1555" fmla="*/ 310742 h 3832767"/>
                <a:gd name="connsiteX1556" fmla="*/ 4000156 w 4177355"/>
                <a:gd name="connsiteY1556" fmla="*/ 316137 h 3832767"/>
                <a:gd name="connsiteX1557" fmla="*/ 3998194 w 4177355"/>
                <a:gd name="connsiteY1557" fmla="*/ 321165 h 3832767"/>
                <a:gd name="connsiteX1558" fmla="*/ 3999053 w 4177355"/>
                <a:gd name="connsiteY1558" fmla="*/ 325335 h 3832767"/>
                <a:gd name="connsiteX1559" fmla="*/ 4001138 w 4177355"/>
                <a:gd name="connsiteY1559" fmla="*/ 327051 h 3832767"/>
                <a:gd name="connsiteX1560" fmla="*/ 4004203 w 4177355"/>
                <a:gd name="connsiteY1560" fmla="*/ 327910 h 3832767"/>
                <a:gd name="connsiteX1561" fmla="*/ 4008005 w 4177355"/>
                <a:gd name="connsiteY1561" fmla="*/ 327910 h 3832767"/>
                <a:gd name="connsiteX1562" fmla="*/ 4012297 w 4177355"/>
                <a:gd name="connsiteY1562" fmla="*/ 327174 h 3832767"/>
                <a:gd name="connsiteX1563" fmla="*/ 4014995 w 4177355"/>
                <a:gd name="connsiteY1563" fmla="*/ 326316 h 3832767"/>
                <a:gd name="connsiteX1564" fmla="*/ 4017815 w 4177355"/>
                <a:gd name="connsiteY1564" fmla="*/ 325212 h 3832767"/>
                <a:gd name="connsiteX1565" fmla="*/ 4020636 w 4177355"/>
                <a:gd name="connsiteY1565" fmla="*/ 323863 h 3832767"/>
                <a:gd name="connsiteX1566" fmla="*/ 4023456 w 4177355"/>
                <a:gd name="connsiteY1566" fmla="*/ 322269 h 3832767"/>
                <a:gd name="connsiteX1567" fmla="*/ 4030078 w 4177355"/>
                <a:gd name="connsiteY1567" fmla="*/ 317241 h 3832767"/>
                <a:gd name="connsiteX1568" fmla="*/ 4034615 w 4177355"/>
                <a:gd name="connsiteY1568" fmla="*/ 311845 h 3832767"/>
                <a:gd name="connsiteX1569" fmla="*/ 4036577 w 4177355"/>
                <a:gd name="connsiteY1569" fmla="*/ 306818 h 3832767"/>
                <a:gd name="connsiteX1570" fmla="*/ 4035596 w 4177355"/>
                <a:gd name="connsiteY1570" fmla="*/ 302648 h 3832767"/>
                <a:gd name="connsiteX1571" fmla="*/ 4033512 w 4177355"/>
                <a:gd name="connsiteY1571" fmla="*/ 300931 h 3832767"/>
                <a:gd name="connsiteX1572" fmla="*/ 4030446 w 4177355"/>
                <a:gd name="connsiteY1572" fmla="*/ 300073 h 3832767"/>
                <a:gd name="connsiteX1573" fmla="*/ 4026644 w 4177355"/>
                <a:gd name="connsiteY1573" fmla="*/ 300073 h 3832767"/>
                <a:gd name="connsiteX1574" fmla="*/ 4022352 w 4177355"/>
                <a:gd name="connsiteY1574" fmla="*/ 300809 h 3832767"/>
                <a:gd name="connsiteX1575" fmla="*/ 1163504 w 4177355"/>
                <a:gd name="connsiteY1575" fmla="*/ 1033394 h 3832767"/>
                <a:gd name="connsiteX1576" fmla="*/ 1161051 w 4177355"/>
                <a:gd name="connsiteY1576" fmla="*/ 1034253 h 3832767"/>
                <a:gd name="connsiteX1577" fmla="*/ 1158353 w 4177355"/>
                <a:gd name="connsiteY1577" fmla="*/ 1035602 h 3832767"/>
                <a:gd name="connsiteX1578" fmla="*/ 1155533 w 4177355"/>
                <a:gd name="connsiteY1578" fmla="*/ 1037441 h 3832767"/>
                <a:gd name="connsiteX1579" fmla="*/ 1152712 w 4177355"/>
                <a:gd name="connsiteY1579" fmla="*/ 1039771 h 3832767"/>
                <a:gd name="connsiteX1580" fmla="*/ 1148911 w 4177355"/>
                <a:gd name="connsiteY1580" fmla="*/ 1043818 h 3832767"/>
                <a:gd name="connsiteX1581" fmla="*/ 1146458 w 4177355"/>
                <a:gd name="connsiteY1581" fmla="*/ 1047742 h 3832767"/>
                <a:gd name="connsiteX1582" fmla="*/ 1145477 w 4177355"/>
                <a:gd name="connsiteY1582" fmla="*/ 1050930 h 3832767"/>
                <a:gd name="connsiteX1583" fmla="*/ 1146213 w 4177355"/>
                <a:gd name="connsiteY1583" fmla="*/ 1053138 h 3832767"/>
                <a:gd name="connsiteX1584" fmla="*/ 1146949 w 4177355"/>
                <a:gd name="connsiteY1584" fmla="*/ 1053628 h 3832767"/>
                <a:gd name="connsiteX1585" fmla="*/ 1147930 w 4177355"/>
                <a:gd name="connsiteY1585" fmla="*/ 1053873 h 3832767"/>
                <a:gd name="connsiteX1586" fmla="*/ 1149033 w 4177355"/>
                <a:gd name="connsiteY1586" fmla="*/ 1053873 h 3832767"/>
                <a:gd name="connsiteX1587" fmla="*/ 1150260 w 4177355"/>
                <a:gd name="connsiteY1587" fmla="*/ 1053628 h 3832767"/>
                <a:gd name="connsiteX1588" fmla="*/ 1152712 w 4177355"/>
                <a:gd name="connsiteY1588" fmla="*/ 1052770 h 3832767"/>
                <a:gd name="connsiteX1589" fmla="*/ 1155410 w 4177355"/>
                <a:gd name="connsiteY1589" fmla="*/ 1051298 h 3832767"/>
                <a:gd name="connsiteX1590" fmla="*/ 1158231 w 4177355"/>
                <a:gd name="connsiteY1590" fmla="*/ 1049336 h 3832767"/>
                <a:gd name="connsiteX1591" fmla="*/ 1161051 w 4177355"/>
                <a:gd name="connsiteY1591" fmla="*/ 1047006 h 3832767"/>
                <a:gd name="connsiteX1592" fmla="*/ 1164852 w 4177355"/>
                <a:gd name="connsiteY1592" fmla="*/ 1042959 h 3832767"/>
                <a:gd name="connsiteX1593" fmla="*/ 1167305 w 4177355"/>
                <a:gd name="connsiteY1593" fmla="*/ 1039158 h 3832767"/>
                <a:gd name="connsiteX1594" fmla="*/ 1168286 w 4177355"/>
                <a:gd name="connsiteY1594" fmla="*/ 1035969 h 3832767"/>
                <a:gd name="connsiteX1595" fmla="*/ 1167550 w 4177355"/>
                <a:gd name="connsiteY1595" fmla="*/ 1033762 h 3832767"/>
                <a:gd name="connsiteX1596" fmla="*/ 1166815 w 4177355"/>
                <a:gd name="connsiteY1596" fmla="*/ 1033272 h 3832767"/>
                <a:gd name="connsiteX1597" fmla="*/ 1165834 w 4177355"/>
                <a:gd name="connsiteY1597" fmla="*/ 1033026 h 3832767"/>
                <a:gd name="connsiteX1598" fmla="*/ 1164730 w 4177355"/>
                <a:gd name="connsiteY1598" fmla="*/ 1033026 h 3832767"/>
                <a:gd name="connsiteX1599" fmla="*/ 1163504 w 4177355"/>
                <a:gd name="connsiteY1599" fmla="*/ 1033272 h 3832767"/>
                <a:gd name="connsiteX1600" fmla="*/ 4045652 w 4177355"/>
                <a:gd name="connsiteY1600" fmla="*/ 334900 h 3832767"/>
                <a:gd name="connsiteX1601" fmla="*/ 4043077 w 4177355"/>
                <a:gd name="connsiteY1601" fmla="*/ 335636 h 3832767"/>
                <a:gd name="connsiteX1602" fmla="*/ 4040379 w 4177355"/>
                <a:gd name="connsiteY1602" fmla="*/ 336617 h 3832767"/>
                <a:gd name="connsiteX1603" fmla="*/ 4037681 w 4177355"/>
                <a:gd name="connsiteY1603" fmla="*/ 337843 h 3832767"/>
                <a:gd name="connsiteX1604" fmla="*/ 4034983 w 4177355"/>
                <a:gd name="connsiteY1604" fmla="*/ 339314 h 3832767"/>
                <a:gd name="connsiteX1605" fmla="*/ 4028116 w 4177355"/>
                <a:gd name="connsiteY1605" fmla="*/ 344342 h 3832767"/>
                <a:gd name="connsiteX1606" fmla="*/ 4023333 w 4177355"/>
                <a:gd name="connsiteY1606" fmla="*/ 349738 h 3832767"/>
                <a:gd name="connsiteX1607" fmla="*/ 4021126 w 4177355"/>
                <a:gd name="connsiteY1607" fmla="*/ 354888 h 3832767"/>
                <a:gd name="connsiteX1608" fmla="*/ 4021862 w 4177355"/>
                <a:gd name="connsiteY1608" fmla="*/ 359180 h 3832767"/>
                <a:gd name="connsiteX1609" fmla="*/ 4023946 w 4177355"/>
                <a:gd name="connsiteY1609" fmla="*/ 361142 h 3832767"/>
                <a:gd name="connsiteX1610" fmla="*/ 4027012 w 4177355"/>
                <a:gd name="connsiteY1610" fmla="*/ 362123 h 3832767"/>
                <a:gd name="connsiteX1611" fmla="*/ 4030936 w 4177355"/>
                <a:gd name="connsiteY1611" fmla="*/ 362246 h 3832767"/>
                <a:gd name="connsiteX1612" fmla="*/ 4035474 w 4177355"/>
                <a:gd name="connsiteY1612" fmla="*/ 361510 h 3832767"/>
                <a:gd name="connsiteX1613" fmla="*/ 4038049 w 4177355"/>
                <a:gd name="connsiteY1613" fmla="*/ 360774 h 3832767"/>
                <a:gd name="connsiteX1614" fmla="*/ 4040747 w 4177355"/>
                <a:gd name="connsiteY1614" fmla="*/ 359793 h 3832767"/>
                <a:gd name="connsiteX1615" fmla="*/ 4043444 w 4177355"/>
                <a:gd name="connsiteY1615" fmla="*/ 358567 h 3832767"/>
                <a:gd name="connsiteX1616" fmla="*/ 4046142 w 4177355"/>
                <a:gd name="connsiteY1616" fmla="*/ 357096 h 3832767"/>
                <a:gd name="connsiteX1617" fmla="*/ 4053009 w 4177355"/>
                <a:gd name="connsiteY1617" fmla="*/ 352068 h 3832767"/>
                <a:gd name="connsiteX1618" fmla="*/ 4057792 w 4177355"/>
                <a:gd name="connsiteY1618" fmla="*/ 346672 h 3832767"/>
                <a:gd name="connsiteX1619" fmla="*/ 4059999 w 4177355"/>
                <a:gd name="connsiteY1619" fmla="*/ 341522 h 3832767"/>
                <a:gd name="connsiteX1620" fmla="*/ 4059264 w 4177355"/>
                <a:gd name="connsiteY1620" fmla="*/ 337230 h 3832767"/>
                <a:gd name="connsiteX1621" fmla="*/ 4057179 w 4177355"/>
                <a:gd name="connsiteY1621" fmla="*/ 335390 h 3832767"/>
                <a:gd name="connsiteX1622" fmla="*/ 4054113 w 4177355"/>
                <a:gd name="connsiteY1622" fmla="*/ 334409 h 3832767"/>
                <a:gd name="connsiteX1623" fmla="*/ 4050189 w 4177355"/>
                <a:gd name="connsiteY1623" fmla="*/ 334409 h 3832767"/>
                <a:gd name="connsiteX1624" fmla="*/ 4045652 w 4177355"/>
                <a:gd name="connsiteY1624" fmla="*/ 335145 h 3832767"/>
                <a:gd name="connsiteX1625" fmla="*/ 1121074 w 4177355"/>
                <a:gd name="connsiteY1625" fmla="*/ 1072513 h 3832767"/>
                <a:gd name="connsiteX1626" fmla="*/ 1118621 w 4177355"/>
                <a:gd name="connsiteY1626" fmla="*/ 1073371 h 3832767"/>
                <a:gd name="connsiteX1627" fmla="*/ 1115924 w 4177355"/>
                <a:gd name="connsiteY1627" fmla="*/ 1074843 h 3832767"/>
                <a:gd name="connsiteX1628" fmla="*/ 1113103 w 4177355"/>
                <a:gd name="connsiteY1628" fmla="*/ 1076805 h 3832767"/>
                <a:gd name="connsiteX1629" fmla="*/ 1110283 w 4177355"/>
                <a:gd name="connsiteY1629" fmla="*/ 1079257 h 3832767"/>
                <a:gd name="connsiteX1630" fmla="*/ 1106481 w 4177355"/>
                <a:gd name="connsiteY1630" fmla="*/ 1083304 h 3832767"/>
                <a:gd name="connsiteX1631" fmla="*/ 1104029 w 4177355"/>
                <a:gd name="connsiteY1631" fmla="*/ 1087106 h 3832767"/>
                <a:gd name="connsiteX1632" fmla="*/ 1103170 w 4177355"/>
                <a:gd name="connsiteY1632" fmla="*/ 1090294 h 3832767"/>
                <a:gd name="connsiteX1633" fmla="*/ 1104029 w 4177355"/>
                <a:gd name="connsiteY1633" fmla="*/ 1092379 h 3832767"/>
                <a:gd name="connsiteX1634" fmla="*/ 1104764 w 4177355"/>
                <a:gd name="connsiteY1634" fmla="*/ 1092747 h 3832767"/>
                <a:gd name="connsiteX1635" fmla="*/ 1105623 w 4177355"/>
                <a:gd name="connsiteY1635" fmla="*/ 1092869 h 3832767"/>
                <a:gd name="connsiteX1636" fmla="*/ 1106726 w 4177355"/>
                <a:gd name="connsiteY1636" fmla="*/ 1092869 h 3832767"/>
                <a:gd name="connsiteX1637" fmla="*/ 1107953 w 4177355"/>
                <a:gd name="connsiteY1637" fmla="*/ 1092624 h 3832767"/>
                <a:gd name="connsiteX1638" fmla="*/ 1110405 w 4177355"/>
                <a:gd name="connsiteY1638" fmla="*/ 1091766 h 3832767"/>
                <a:gd name="connsiteX1639" fmla="*/ 1113226 w 4177355"/>
                <a:gd name="connsiteY1639" fmla="*/ 1090294 h 3832767"/>
                <a:gd name="connsiteX1640" fmla="*/ 1116169 w 4177355"/>
                <a:gd name="connsiteY1640" fmla="*/ 1088332 h 3832767"/>
                <a:gd name="connsiteX1641" fmla="*/ 1119112 w 4177355"/>
                <a:gd name="connsiteY1641" fmla="*/ 1085880 h 3832767"/>
                <a:gd name="connsiteX1642" fmla="*/ 1122913 w 4177355"/>
                <a:gd name="connsiteY1642" fmla="*/ 1081833 h 3832767"/>
                <a:gd name="connsiteX1643" fmla="*/ 1125366 w 4177355"/>
                <a:gd name="connsiteY1643" fmla="*/ 1078031 h 3832767"/>
                <a:gd name="connsiteX1644" fmla="*/ 1126224 w 4177355"/>
                <a:gd name="connsiteY1644" fmla="*/ 1074843 h 3832767"/>
                <a:gd name="connsiteX1645" fmla="*/ 1125366 w 4177355"/>
                <a:gd name="connsiteY1645" fmla="*/ 1072758 h 3832767"/>
                <a:gd name="connsiteX1646" fmla="*/ 1124630 w 4177355"/>
                <a:gd name="connsiteY1646" fmla="*/ 1072390 h 3832767"/>
                <a:gd name="connsiteX1647" fmla="*/ 1123772 w 4177355"/>
                <a:gd name="connsiteY1647" fmla="*/ 1072268 h 3832767"/>
                <a:gd name="connsiteX1648" fmla="*/ 1122668 w 4177355"/>
                <a:gd name="connsiteY1648" fmla="*/ 1072268 h 3832767"/>
                <a:gd name="connsiteX1649" fmla="*/ 1121442 w 4177355"/>
                <a:gd name="connsiteY1649" fmla="*/ 1072513 h 3832767"/>
                <a:gd name="connsiteX1650" fmla="*/ 4067112 w 4177355"/>
                <a:gd name="connsiteY1650" fmla="*/ 371075 h 3832767"/>
                <a:gd name="connsiteX1651" fmla="*/ 4064659 w 4177355"/>
                <a:gd name="connsiteY1651" fmla="*/ 371811 h 3832767"/>
                <a:gd name="connsiteX1652" fmla="*/ 4062084 w 4177355"/>
                <a:gd name="connsiteY1652" fmla="*/ 372792 h 3832767"/>
                <a:gd name="connsiteX1653" fmla="*/ 4059509 w 4177355"/>
                <a:gd name="connsiteY1653" fmla="*/ 373896 h 3832767"/>
                <a:gd name="connsiteX1654" fmla="*/ 4056934 w 4177355"/>
                <a:gd name="connsiteY1654" fmla="*/ 375245 h 3832767"/>
                <a:gd name="connsiteX1655" fmla="*/ 4049944 w 4177355"/>
                <a:gd name="connsiteY1655" fmla="*/ 380272 h 3832767"/>
                <a:gd name="connsiteX1656" fmla="*/ 4044916 w 4177355"/>
                <a:gd name="connsiteY1656" fmla="*/ 385668 h 3832767"/>
                <a:gd name="connsiteX1657" fmla="*/ 4042464 w 4177355"/>
                <a:gd name="connsiteY1657" fmla="*/ 390941 h 3832767"/>
                <a:gd name="connsiteX1658" fmla="*/ 4042954 w 4177355"/>
                <a:gd name="connsiteY1658" fmla="*/ 395356 h 3832767"/>
                <a:gd name="connsiteX1659" fmla="*/ 4045039 w 4177355"/>
                <a:gd name="connsiteY1659" fmla="*/ 397441 h 3832767"/>
                <a:gd name="connsiteX1660" fmla="*/ 4048227 w 4177355"/>
                <a:gd name="connsiteY1660" fmla="*/ 398544 h 3832767"/>
                <a:gd name="connsiteX1661" fmla="*/ 4052274 w 4177355"/>
                <a:gd name="connsiteY1661" fmla="*/ 398789 h 3832767"/>
                <a:gd name="connsiteX1662" fmla="*/ 4056934 w 4177355"/>
                <a:gd name="connsiteY1662" fmla="*/ 398054 h 3832767"/>
                <a:gd name="connsiteX1663" fmla="*/ 4059386 w 4177355"/>
                <a:gd name="connsiteY1663" fmla="*/ 397318 h 3832767"/>
                <a:gd name="connsiteX1664" fmla="*/ 4061962 w 4177355"/>
                <a:gd name="connsiteY1664" fmla="*/ 396337 h 3832767"/>
                <a:gd name="connsiteX1665" fmla="*/ 4064537 w 4177355"/>
                <a:gd name="connsiteY1665" fmla="*/ 395233 h 3832767"/>
                <a:gd name="connsiteX1666" fmla="*/ 4067112 w 4177355"/>
                <a:gd name="connsiteY1666" fmla="*/ 393884 h 3832767"/>
                <a:gd name="connsiteX1667" fmla="*/ 4074224 w 4177355"/>
                <a:gd name="connsiteY1667" fmla="*/ 388856 h 3832767"/>
                <a:gd name="connsiteX1668" fmla="*/ 4079252 w 4177355"/>
                <a:gd name="connsiteY1668" fmla="*/ 383338 h 3832767"/>
                <a:gd name="connsiteX1669" fmla="*/ 4081705 w 4177355"/>
                <a:gd name="connsiteY1669" fmla="*/ 378065 h 3832767"/>
                <a:gd name="connsiteX1670" fmla="*/ 4081214 w 4177355"/>
                <a:gd name="connsiteY1670" fmla="*/ 373528 h 3832767"/>
                <a:gd name="connsiteX1671" fmla="*/ 4079129 w 4177355"/>
                <a:gd name="connsiteY1671" fmla="*/ 371443 h 3832767"/>
                <a:gd name="connsiteX1672" fmla="*/ 4075941 w 4177355"/>
                <a:gd name="connsiteY1672" fmla="*/ 370340 h 3832767"/>
                <a:gd name="connsiteX1673" fmla="*/ 4071894 w 4177355"/>
                <a:gd name="connsiteY1673" fmla="*/ 370217 h 3832767"/>
                <a:gd name="connsiteX1674" fmla="*/ 4067234 w 4177355"/>
                <a:gd name="connsiteY1674" fmla="*/ 370953 h 3832767"/>
                <a:gd name="connsiteX1675" fmla="*/ 1079135 w 4177355"/>
                <a:gd name="connsiteY1675" fmla="*/ 1112122 h 3832767"/>
                <a:gd name="connsiteX1676" fmla="*/ 1076560 w 4177355"/>
                <a:gd name="connsiteY1676" fmla="*/ 1112980 h 3832767"/>
                <a:gd name="connsiteX1677" fmla="*/ 1073739 w 4177355"/>
                <a:gd name="connsiteY1677" fmla="*/ 1114452 h 3832767"/>
                <a:gd name="connsiteX1678" fmla="*/ 1070796 w 4177355"/>
                <a:gd name="connsiteY1678" fmla="*/ 1116537 h 3832767"/>
                <a:gd name="connsiteX1679" fmla="*/ 1067853 w 4177355"/>
                <a:gd name="connsiteY1679" fmla="*/ 1119112 h 3832767"/>
                <a:gd name="connsiteX1680" fmla="*/ 1064174 w 4177355"/>
                <a:gd name="connsiteY1680" fmla="*/ 1123281 h 3832767"/>
                <a:gd name="connsiteX1681" fmla="*/ 1061844 w 4177355"/>
                <a:gd name="connsiteY1681" fmla="*/ 1127083 h 3832767"/>
                <a:gd name="connsiteX1682" fmla="*/ 1061108 w 4177355"/>
                <a:gd name="connsiteY1682" fmla="*/ 1130271 h 3832767"/>
                <a:gd name="connsiteX1683" fmla="*/ 1062089 w 4177355"/>
                <a:gd name="connsiteY1683" fmla="*/ 1132356 h 3832767"/>
                <a:gd name="connsiteX1684" fmla="*/ 1062825 w 4177355"/>
                <a:gd name="connsiteY1684" fmla="*/ 1132724 h 3832767"/>
                <a:gd name="connsiteX1685" fmla="*/ 1063684 w 4177355"/>
                <a:gd name="connsiteY1685" fmla="*/ 1132846 h 3832767"/>
                <a:gd name="connsiteX1686" fmla="*/ 1064665 w 4177355"/>
                <a:gd name="connsiteY1686" fmla="*/ 1132846 h 3832767"/>
                <a:gd name="connsiteX1687" fmla="*/ 1065768 w 4177355"/>
                <a:gd name="connsiteY1687" fmla="*/ 1132601 h 3832767"/>
                <a:gd name="connsiteX1688" fmla="*/ 1068344 w 4177355"/>
                <a:gd name="connsiteY1688" fmla="*/ 1131743 h 3832767"/>
                <a:gd name="connsiteX1689" fmla="*/ 1071164 w 4177355"/>
                <a:gd name="connsiteY1689" fmla="*/ 1130271 h 3832767"/>
                <a:gd name="connsiteX1690" fmla="*/ 1074107 w 4177355"/>
                <a:gd name="connsiteY1690" fmla="*/ 1128186 h 3832767"/>
                <a:gd name="connsiteX1691" fmla="*/ 1077050 w 4177355"/>
                <a:gd name="connsiteY1691" fmla="*/ 1125611 h 3832767"/>
                <a:gd name="connsiteX1692" fmla="*/ 1080729 w 4177355"/>
                <a:gd name="connsiteY1692" fmla="*/ 1121442 h 3832767"/>
                <a:gd name="connsiteX1693" fmla="*/ 1083059 w 4177355"/>
                <a:gd name="connsiteY1693" fmla="*/ 1117640 h 3832767"/>
                <a:gd name="connsiteX1694" fmla="*/ 1083795 w 4177355"/>
                <a:gd name="connsiteY1694" fmla="*/ 1114452 h 3832767"/>
                <a:gd name="connsiteX1695" fmla="*/ 1082814 w 4177355"/>
                <a:gd name="connsiteY1695" fmla="*/ 1112490 h 3832767"/>
                <a:gd name="connsiteX1696" fmla="*/ 1082078 w 4177355"/>
                <a:gd name="connsiteY1696" fmla="*/ 1112122 h 3832767"/>
                <a:gd name="connsiteX1697" fmla="*/ 1081220 w 4177355"/>
                <a:gd name="connsiteY1697" fmla="*/ 1112000 h 3832767"/>
                <a:gd name="connsiteX1698" fmla="*/ 1080238 w 4177355"/>
                <a:gd name="connsiteY1698" fmla="*/ 1112000 h 3832767"/>
                <a:gd name="connsiteX1699" fmla="*/ 1079135 w 4177355"/>
                <a:gd name="connsiteY1699" fmla="*/ 1112245 h 3832767"/>
                <a:gd name="connsiteX1700" fmla="*/ 4086487 w 4177355"/>
                <a:gd name="connsiteY1700" fmla="*/ 409213 h 3832767"/>
                <a:gd name="connsiteX1701" fmla="*/ 4084157 w 4177355"/>
                <a:gd name="connsiteY1701" fmla="*/ 409826 h 3832767"/>
                <a:gd name="connsiteX1702" fmla="*/ 4081705 w 4177355"/>
                <a:gd name="connsiteY1702" fmla="*/ 410684 h 3832767"/>
                <a:gd name="connsiteX1703" fmla="*/ 4079252 w 4177355"/>
                <a:gd name="connsiteY1703" fmla="*/ 411788 h 3832767"/>
                <a:gd name="connsiteX1704" fmla="*/ 4076800 w 4177355"/>
                <a:gd name="connsiteY1704" fmla="*/ 413014 h 3832767"/>
                <a:gd name="connsiteX1705" fmla="*/ 4069687 w 4177355"/>
                <a:gd name="connsiteY1705" fmla="*/ 417920 h 3832767"/>
                <a:gd name="connsiteX1706" fmla="*/ 4064537 w 4177355"/>
                <a:gd name="connsiteY1706" fmla="*/ 423315 h 3832767"/>
                <a:gd name="connsiteX1707" fmla="*/ 4061839 w 4177355"/>
                <a:gd name="connsiteY1707" fmla="*/ 428711 h 3832767"/>
                <a:gd name="connsiteX1708" fmla="*/ 4062084 w 4177355"/>
                <a:gd name="connsiteY1708" fmla="*/ 433371 h 3832767"/>
                <a:gd name="connsiteX1709" fmla="*/ 4064046 w 4177355"/>
                <a:gd name="connsiteY1709" fmla="*/ 435701 h 3832767"/>
                <a:gd name="connsiteX1710" fmla="*/ 4067234 w 4177355"/>
                <a:gd name="connsiteY1710" fmla="*/ 437050 h 3832767"/>
                <a:gd name="connsiteX1711" fmla="*/ 4071404 w 4177355"/>
                <a:gd name="connsiteY1711" fmla="*/ 437295 h 3832767"/>
                <a:gd name="connsiteX1712" fmla="*/ 4076309 w 4177355"/>
                <a:gd name="connsiteY1712" fmla="*/ 436559 h 3832767"/>
                <a:gd name="connsiteX1713" fmla="*/ 4078639 w 4177355"/>
                <a:gd name="connsiteY1713" fmla="*/ 435946 h 3832767"/>
                <a:gd name="connsiteX1714" fmla="*/ 4081092 w 4177355"/>
                <a:gd name="connsiteY1714" fmla="*/ 435088 h 3832767"/>
                <a:gd name="connsiteX1715" fmla="*/ 4083544 w 4177355"/>
                <a:gd name="connsiteY1715" fmla="*/ 433984 h 3832767"/>
                <a:gd name="connsiteX1716" fmla="*/ 4086119 w 4177355"/>
                <a:gd name="connsiteY1716" fmla="*/ 432758 h 3832767"/>
                <a:gd name="connsiteX1717" fmla="*/ 4093354 w 4177355"/>
                <a:gd name="connsiteY1717" fmla="*/ 427852 h 3832767"/>
                <a:gd name="connsiteX1718" fmla="*/ 4098505 w 4177355"/>
                <a:gd name="connsiteY1718" fmla="*/ 422334 h 3832767"/>
                <a:gd name="connsiteX1719" fmla="*/ 4101203 w 4177355"/>
                <a:gd name="connsiteY1719" fmla="*/ 416938 h 3832767"/>
                <a:gd name="connsiteX1720" fmla="*/ 4100835 w 4177355"/>
                <a:gd name="connsiteY1720" fmla="*/ 412279 h 3832767"/>
                <a:gd name="connsiteX1721" fmla="*/ 4098873 w 4177355"/>
                <a:gd name="connsiteY1721" fmla="*/ 409949 h 3832767"/>
                <a:gd name="connsiteX1722" fmla="*/ 4095684 w 4177355"/>
                <a:gd name="connsiteY1722" fmla="*/ 408722 h 3832767"/>
                <a:gd name="connsiteX1723" fmla="*/ 4091515 w 4177355"/>
                <a:gd name="connsiteY1723" fmla="*/ 408477 h 3832767"/>
                <a:gd name="connsiteX1724" fmla="*/ 4086610 w 4177355"/>
                <a:gd name="connsiteY1724" fmla="*/ 409213 h 3832767"/>
                <a:gd name="connsiteX1725" fmla="*/ 1037686 w 4177355"/>
                <a:gd name="connsiteY1725" fmla="*/ 1152222 h 3832767"/>
                <a:gd name="connsiteX1726" fmla="*/ 1034988 w 4177355"/>
                <a:gd name="connsiteY1726" fmla="*/ 1153203 h 3832767"/>
                <a:gd name="connsiteX1727" fmla="*/ 1032045 w 4177355"/>
                <a:gd name="connsiteY1727" fmla="*/ 1154797 h 3832767"/>
                <a:gd name="connsiteX1728" fmla="*/ 1028980 w 4177355"/>
                <a:gd name="connsiteY1728" fmla="*/ 1157004 h 3832767"/>
                <a:gd name="connsiteX1729" fmla="*/ 1026036 w 4177355"/>
                <a:gd name="connsiteY1729" fmla="*/ 1159702 h 3832767"/>
                <a:gd name="connsiteX1730" fmla="*/ 1022358 w 4177355"/>
                <a:gd name="connsiteY1730" fmla="*/ 1163872 h 3832767"/>
                <a:gd name="connsiteX1731" fmla="*/ 1020150 w 4177355"/>
                <a:gd name="connsiteY1731" fmla="*/ 1167673 h 3832767"/>
                <a:gd name="connsiteX1732" fmla="*/ 1019537 w 4177355"/>
                <a:gd name="connsiteY1732" fmla="*/ 1170739 h 3832767"/>
                <a:gd name="connsiteX1733" fmla="*/ 1020641 w 4177355"/>
                <a:gd name="connsiteY1733" fmla="*/ 1172701 h 3832767"/>
                <a:gd name="connsiteX1734" fmla="*/ 1021377 w 4177355"/>
                <a:gd name="connsiteY1734" fmla="*/ 1172946 h 3832767"/>
                <a:gd name="connsiteX1735" fmla="*/ 1022235 w 4177355"/>
                <a:gd name="connsiteY1735" fmla="*/ 1172946 h 3832767"/>
                <a:gd name="connsiteX1736" fmla="*/ 1023216 w 4177355"/>
                <a:gd name="connsiteY1736" fmla="*/ 1172946 h 3832767"/>
                <a:gd name="connsiteX1737" fmla="*/ 1024320 w 4177355"/>
                <a:gd name="connsiteY1737" fmla="*/ 1172701 h 3832767"/>
                <a:gd name="connsiteX1738" fmla="*/ 1027018 w 4177355"/>
                <a:gd name="connsiteY1738" fmla="*/ 1171720 h 3832767"/>
                <a:gd name="connsiteX1739" fmla="*/ 1029961 w 4177355"/>
                <a:gd name="connsiteY1739" fmla="*/ 1170126 h 3832767"/>
                <a:gd name="connsiteX1740" fmla="*/ 1033026 w 4177355"/>
                <a:gd name="connsiteY1740" fmla="*/ 1167918 h 3832767"/>
                <a:gd name="connsiteX1741" fmla="*/ 1036092 w 4177355"/>
                <a:gd name="connsiteY1741" fmla="*/ 1165220 h 3832767"/>
                <a:gd name="connsiteX1742" fmla="*/ 1039771 w 4177355"/>
                <a:gd name="connsiteY1742" fmla="*/ 1161051 h 3832767"/>
                <a:gd name="connsiteX1743" fmla="*/ 1041978 w 4177355"/>
                <a:gd name="connsiteY1743" fmla="*/ 1157249 h 3832767"/>
                <a:gd name="connsiteX1744" fmla="*/ 1042591 w 4177355"/>
                <a:gd name="connsiteY1744" fmla="*/ 1154184 h 3832767"/>
                <a:gd name="connsiteX1745" fmla="*/ 1041488 w 4177355"/>
                <a:gd name="connsiteY1745" fmla="*/ 1152344 h 3832767"/>
                <a:gd name="connsiteX1746" fmla="*/ 1040752 w 4177355"/>
                <a:gd name="connsiteY1746" fmla="*/ 1152099 h 3832767"/>
                <a:gd name="connsiteX1747" fmla="*/ 1039893 w 4177355"/>
                <a:gd name="connsiteY1747" fmla="*/ 1152099 h 3832767"/>
                <a:gd name="connsiteX1748" fmla="*/ 1038913 w 4177355"/>
                <a:gd name="connsiteY1748" fmla="*/ 1152099 h 3832767"/>
                <a:gd name="connsiteX1749" fmla="*/ 1037809 w 4177355"/>
                <a:gd name="connsiteY1749" fmla="*/ 1152344 h 3832767"/>
                <a:gd name="connsiteX1750" fmla="*/ 4104023 w 4177355"/>
                <a:gd name="connsiteY1750" fmla="*/ 449313 h 3832767"/>
                <a:gd name="connsiteX1751" fmla="*/ 4101816 w 4177355"/>
                <a:gd name="connsiteY1751" fmla="*/ 449926 h 3832767"/>
                <a:gd name="connsiteX1752" fmla="*/ 4099486 w 4177355"/>
                <a:gd name="connsiteY1752" fmla="*/ 450784 h 3832767"/>
                <a:gd name="connsiteX1753" fmla="*/ 4097156 w 4177355"/>
                <a:gd name="connsiteY1753" fmla="*/ 451765 h 3832767"/>
                <a:gd name="connsiteX1754" fmla="*/ 4094704 w 4177355"/>
                <a:gd name="connsiteY1754" fmla="*/ 452991 h 3832767"/>
                <a:gd name="connsiteX1755" fmla="*/ 4087346 w 4177355"/>
                <a:gd name="connsiteY1755" fmla="*/ 457774 h 3832767"/>
                <a:gd name="connsiteX1756" fmla="*/ 4081950 w 4177355"/>
                <a:gd name="connsiteY1756" fmla="*/ 463292 h 3832767"/>
                <a:gd name="connsiteX1757" fmla="*/ 4079007 w 4177355"/>
                <a:gd name="connsiteY1757" fmla="*/ 468811 h 3832767"/>
                <a:gd name="connsiteX1758" fmla="*/ 4079007 w 4177355"/>
                <a:gd name="connsiteY1758" fmla="*/ 473593 h 3832767"/>
                <a:gd name="connsiteX1759" fmla="*/ 4080969 w 4177355"/>
                <a:gd name="connsiteY1759" fmla="*/ 476046 h 3832767"/>
                <a:gd name="connsiteX1760" fmla="*/ 4084157 w 4177355"/>
                <a:gd name="connsiteY1760" fmla="*/ 477517 h 3832767"/>
                <a:gd name="connsiteX1761" fmla="*/ 4088449 w 4177355"/>
                <a:gd name="connsiteY1761" fmla="*/ 477885 h 3832767"/>
                <a:gd name="connsiteX1762" fmla="*/ 4093477 w 4177355"/>
                <a:gd name="connsiteY1762" fmla="*/ 477149 h 3832767"/>
                <a:gd name="connsiteX1763" fmla="*/ 4095684 w 4177355"/>
                <a:gd name="connsiteY1763" fmla="*/ 476536 h 3832767"/>
                <a:gd name="connsiteX1764" fmla="*/ 4098014 w 4177355"/>
                <a:gd name="connsiteY1764" fmla="*/ 475800 h 3832767"/>
                <a:gd name="connsiteX1765" fmla="*/ 4100344 w 4177355"/>
                <a:gd name="connsiteY1765" fmla="*/ 474819 h 3832767"/>
                <a:gd name="connsiteX1766" fmla="*/ 4102674 w 4177355"/>
                <a:gd name="connsiteY1766" fmla="*/ 473716 h 3832767"/>
                <a:gd name="connsiteX1767" fmla="*/ 4110155 w 4177355"/>
                <a:gd name="connsiteY1767" fmla="*/ 468811 h 3832767"/>
                <a:gd name="connsiteX1768" fmla="*/ 4115550 w 4177355"/>
                <a:gd name="connsiteY1768" fmla="*/ 463292 h 3832767"/>
                <a:gd name="connsiteX1769" fmla="*/ 4118494 w 4177355"/>
                <a:gd name="connsiteY1769" fmla="*/ 457774 h 3832767"/>
                <a:gd name="connsiteX1770" fmla="*/ 4118494 w 4177355"/>
                <a:gd name="connsiteY1770" fmla="*/ 452991 h 3832767"/>
                <a:gd name="connsiteX1771" fmla="*/ 4116532 w 4177355"/>
                <a:gd name="connsiteY1771" fmla="*/ 450416 h 3832767"/>
                <a:gd name="connsiteX1772" fmla="*/ 4113343 w 4177355"/>
                <a:gd name="connsiteY1772" fmla="*/ 448945 h 3832767"/>
                <a:gd name="connsiteX1773" fmla="*/ 4109051 w 4177355"/>
                <a:gd name="connsiteY1773" fmla="*/ 448577 h 3832767"/>
                <a:gd name="connsiteX1774" fmla="*/ 4104023 w 4177355"/>
                <a:gd name="connsiteY1774" fmla="*/ 449313 h 3832767"/>
                <a:gd name="connsiteX1775" fmla="*/ 996728 w 4177355"/>
                <a:gd name="connsiteY1775" fmla="*/ 1192812 h 3832767"/>
                <a:gd name="connsiteX1776" fmla="*/ 994030 w 4177355"/>
                <a:gd name="connsiteY1776" fmla="*/ 1193793 h 3832767"/>
                <a:gd name="connsiteX1777" fmla="*/ 990965 w 4177355"/>
                <a:gd name="connsiteY1777" fmla="*/ 1195387 h 3832767"/>
                <a:gd name="connsiteX1778" fmla="*/ 987899 w 4177355"/>
                <a:gd name="connsiteY1778" fmla="*/ 1197595 h 3832767"/>
                <a:gd name="connsiteX1779" fmla="*/ 984833 w 4177355"/>
                <a:gd name="connsiteY1779" fmla="*/ 1200292 h 3832767"/>
                <a:gd name="connsiteX1780" fmla="*/ 981277 w 4177355"/>
                <a:gd name="connsiteY1780" fmla="*/ 1204462 h 3832767"/>
                <a:gd name="connsiteX1781" fmla="*/ 979192 w 4177355"/>
                <a:gd name="connsiteY1781" fmla="*/ 1208263 h 3832767"/>
                <a:gd name="connsiteX1782" fmla="*/ 978702 w 4177355"/>
                <a:gd name="connsiteY1782" fmla="*/ 1211329 h 3832767"/>
                <a:gd name="connsiteX1783" fmla="*/ 979928 w 4177355"/>
                <a:gd name="connsiteY1783" fmla="*/ 1213168 h 3832767"/>
                <a:gd name="connsiteX1784" fmla="*/ 980664 w 4177355"/>
                <a:gd name="connsiteY1784" fmla="*/ 1213414 h 3832767"/>
                <a:gd name="connsiteX1785" fmla="*/ 981400 w 4177355"/>
                <a:gd name="connsiteY1785" fmla="*/ 1213414 h 3832767"/>
                <a:gd name="connsiteX1786" fmla="*/ 982258 w 4177355"/>
                <a:gd name="connsiteY1786" fmla="*/ 1213414 h 3832767"/>
                <a:gd name="connsiteX1787" fmla="*/ 983239 w 4177355"/>
                <a:gd name="connsiteY1787" fmla="*/ 1213291 h 3832767"/>
                <a:gd name="connsiteX1788" fmla="*/ 985937 w 4177355"/>
                <a:gd name="connsiteY1788" fmla="*/ 1212310 h 3832767"/>
                <a:gd name="connsiteX1789" fmla="*/ 989003 w 4177355"/>
                <a:gd name="connsiteY1789" fmla="*/ 1210593 h 3832767"/>
                <a:gd name="connsiteX1790" fmla="*/ 992191 w 4177355"/>
                <a:gd name="connsiteY1790" fmla="*/ 1208263 h 3832767"/>
                <a:gd name="connsiteX1791" fmla="*/ 995257 w 4177355"/>
                <a:gd name="connsiteY1791" fmla="*/ 1205443 h 3832767"/>
                <a:gd name="connsiteX1792" fmla="*/ 998813 w 4177355"/>
                <a:gd name="connsiteY1792" fmla="*/ 1201273 h 3832767"/>
                <a:gd name="connsiteX1793" fmla="*/ 1000898 w 4177355"/>
                <a:gd name="connsiteY1793" fmla="*/ 1197472 h 3832767"/>
                <a:gd name="connsiteX1794" fmla="*/ 1001388 w 4177355"/>
                <a:gd name="connsiteY1794" fmla="*/ 1194406 h 3832767"/>
                <a:gd name="connsiteX1795" fmla="*/ 1000162 w 4177355"/>
                <a:gd name="connsiteY1795" fmla="*/ 1192567 h 3832767"/>
                <a:gd name="connsiteX1796" fmla="*/ 999426 w 4177355"/>
                <a:gd name="connsiteY1796" fmla="*/ 1192321 h 3832767"/>
                <a:gd name="connsiteX1797" fmla="*/ 998568 w 4177355"/>
                <a:gd name="connsiteY1797" fmla="*/ 1192321 h 3832767"/>
                <a:gd name="connsiteX1798" fmla="*/ 997709 w 4177355"/>
                <a:gd name="connsiteY1798" fmla="*/ 1192321 h 3832767"/>
                <a:gd name="connsiteX1799" fmla="*/ 996728 w 4177355"/>
                <a:gd name="connsiteY1799" fmla="*/ 1192444 h 3832767"/>
                <a:gd name="connsiteX1800" fmla="*/ 4119229 w 4177355"/>
                <a:gd name="connsiteY1800" fmla="*/ 491374 h 3832767"/>
                <a:gd name="connsiteX1801" fmla="*/ 4117145 w 4177355"/>
                <a:gd name="connsiteY1801" fmla="*/ 491987 h 3832767"/>
                <a:gd name="connsiteX1802" fmla="*/ 4114937 w 4177355"/>
                <a:gd name="connsiteY1802" fmla="*/ 492723 h 3832767"/>
                <a:gd name="connsiteX1803" fmla="*/ 4112730 w 4177355"/>
                <a:gd name="connsiteY1803" fmla="*/ 493582 h 3832767"/>
                <a:gd name="connsiteX1804" fmla="*/ 4110400 w 4177355"/>
                <a:gd name="connsiteY1804" fmla="*/ 494685 h 3832767"/>
                <a:gd name="connsiteX1805" fmla="*/ 4102920 w 4177355"/>
                <a:gd name="connsiteY1805" fmla="*/ 499468 h 3832767"/>
                <a:gd name="connsiteX1806" fmla="*/ 4097279 w 4177355"/>
                <a:gd name="connsiteY1806" fmla="*/ 504986 h 3832767"/>
                <a:gd name="connsiteX1807" fmla="*/ 4094090 w 4177355"/>
                <a:gd name="connsiteY1807" fmla="*/ 510627 h 3832767"/>
                <a:gd name="connsiteX1808" fmla="*/ 4093845 w 4177355"/>
                <a:gd name="connsiteY1808" fmla="*/ 515655 h 3832767"/>
                <a:gd name="connsiteX1809" fmla="*/ 4095684 w 4177355"/>
                <a:gd name="connsiteY1809" fmla="*/ 518353 h 3832767"/>
                <a:gd name="connsiteX1810" fmla="*/ 4098995 w 4177355"/>
                <a:gd name="connsiteY1810" fmla="*/ 519947 h 3832767"/>
                <a:gd name="connsiteX1811" fmla="*/ 4103410 w 4177355"/>
                <a:gd name="connsiteY1811" fmla="*/ 520437 h 3832767"/>
                <a:gd name="connsiteX1812" fmla="*/ 4108683 w 4177355"/>
                <a:gd name="connsiteY1812" fmla="*/ 519702 h 3832767"/>
                <a:gd name="connsiteX1813" fmla="*/ 4110768 w 4177355"/>
                <a:gd name="connsiteY1813" fmla="*/ 519088 h 3832767"/>
                <a:gd name="connsiteX1814" fmla="*/ 4112975 w 4177355"/>
                <a:gd name="connsiteY1814" fmla="*/ 518353 h 3832767"/>
                <a:gd name="connsiteX1815" fmla="*/ 4115182 w 4177355"/>
                <a:gd name="connsiteY1815" fmla="*/ 517494 h 3832767"/>
                <a:gd name="connsiteX1816" fmla="*/ 4117390 w 4177355"/>
                <a:gd name="connsiteY1816" fmla="*/ 516391 h 3832767"/>
                <a:gd name="connsiteX1817" fmla="*/ 4124870 w 4177355"/>
                <a:gd name="connsiteY1817" fmla="*/ 511608 h 3832767"/>
                <a:gd name="connsiteX1818" fmla="*/ 4130511 w 4177355"/>
                <a:gd name="connsiteY1818" fmla="*/ 506090 h 3832767"/>
                <a:gd name="connsiteX1819" fmla="*/ 4133700 w 4177355"/>
                <a:gd name="connsiteY1819" fmla="*/ 500449 h 3832767"/>
                <a:gd name="connsiteX1820" fmla="*/ 4133822 w 4177355"/>
                <a:gd name="connsiteY1820" fmla="*/ 495421 h 3832767"/>
                <a:gd name="connsiteX1821" fmla="*/ 4131983 w 4177355"/>
                <a:gd name="connsiteY1821" fmla="*/ 492723 h 3832767"/>
                <a:gd name="connsiteX1822" fmla="*/ 4128672 w 4177355"/>
                <a:gd name="connsiteY1822" fmla="*/ 491129 h 3832767"/>
                <a:gd name="connsiteX1823" fmla="*/ 4124257 w 4177355"/>
                <a:gd name="connsiteY1823" fmla="*/ 490761 h 3832767"/>
                <a:gd name="connsiteX1824" fmla="*/ 4118984 w 4177355"/>
                <a:gd name="connsiteY1824" fmla="*/ 491497 h 3832767"/>
                <a:gd name="connsiteX1825" fmla="*/ 956261 w 4177355"/>
                <a:gd name="connsiteY1825" fmla="*/ 1233770 h 3832767"/>
                <a:gd name="connsiteX1826" fmla="*/ 953440 w 4177355"/>
                <a:gd name="connsiteY1826" fmla="*/ 1234751 h 3832767"/>
                <a:gd name="connsiteX1827" fmla="*/ 950374 w 4177355"/>
                <a:gd name="connsiteY1827" fmla="*/ 1236468 h 3832767"/>
                <a:gd name="connsiteX1828" fmla="*/ 947186 w 4177355"/>
                <a:gd name="connsiteY1828" fmla="*/ 1238798 h 3832767"/>
                <a:gd name="connsiteX1829" fmla="*/ 943998 w 4177355"/>
                <a:gd name="connsiteY1829" fmla="*/ 1241618 h 3832767"/>
                <a:gd name="connsiteX1830" fmla="*/ 940564 w 4177355"/>
                <a:gd name="connsiteY1830" fmla="*/ 1245788 h 3832767"/>
                <a:gd name="connsiteX1831" fmla="*/ 938479 w 4177355"/>
                <a:gd name="connsiteY1831" fmla="*/ 1249589 h 3832767"/>
                <a:gd name="connsiteX1832" fmla="*/ 938112 w 4177355"/>
                <a:gd name="connsiteY1832" fmla="*/ 1252532 h 3832767"/>
                <a:gd name="connsiteX1833" fmla="*/ 939460 w 4177355"/>
                <a:gd name="connsiteY1833" fmla="*/ 1254249 h 3832767"/>
                <a:gd name="connsiteX1834" fmla="*/ 940074 w 4177355"/>
                <a:gd name="connsiteY1834" fmla="*/ 1254494 h 3832767"/>
                <a:gd name="connsiteX1835" fmla="*/ 940809 w 4177355"/>
                <a:gd name="connsiteY1835" fmla="*/ 1254494 h 3832767"/>
                <a:gd name="connsiteX1836" fmla="*/ 941668 w 4177355"/>
                <a:gd name="connsiteY1836" fmla="*/ 1254494 h 3832767"/>
                <a:gd name="connsiteX1837" fmla="*/ 942649 w 4177355"/>
                <a:gd name="connsiteY1837" fmla="*/ 1254372 h 3832767"/>
                <a:gd name="connsiteX1838" fmla="*/ 945469 w 4177355"/>
                <a:gd name="connsiteY1838" fmla="*/ 1253391 h 3832767"/>
                <a:gd name="connsiteX1839" fmla="*/ 948535 w 4177355"/>
                <a:gd name="connsiteY1839" fmla="*/ 1251674 h 3832767"/>
                <a:gd name="connsiteX1840" fmla="*/ 951723 w 4177355"/>
                <a:gd name="connsiteY1840" fmla="*/ 1249344 h 3832767"/>
                <a:gd name="connsiteX1841" fmla="*/ 954912 w 4177355"/>
                <a:gd name="connsiteY1841" fmla="*/ 1246401 h 3832767"/>
                <a:gd name="connsiteX1842" fmla="*/ 958345 w 4177355"/>
                <a:gd name="connsiteY1842" fmla="*/ 1242231 h 3832767"/>
                <a:gd name="connsiteX1843" fmla="*/ 960307 w 4177355"/>
                <a:gd name="connsiteY1843" fmla="*/ 1238430 h 3832767"/>
                <a:gd name="connsiteX1844" fmla="*/ 960675 w 4177355"/>
                <a:gd name="connsiteY1844" fmla="*/ 1235487 h 3832767"/>
                <a:gd name="connsiteX1845" fmla="*/ 959326 w 4177355"/>
                <a:gd name="connsiteY1845" fmla="*/ 1233770 h 3832767"/>
                <a:gd name="connsiteX1846" fmla="*/ 958713 w 4177355"/>
                <a:gd name="connsiteY1846" fmla="*/ 1233525 h 3832767"/>
                <a:gd name="connsiteX1847" fmla="*/ 957977 w 4177355"/>
                <a:gd name="connsiteY1847" fmla="*/ 1233525 h 3832767"/>
                <a:gd name="connsiteX1848" fmla="*/ 957119 w 4177355"/>
                <a:gd name="connsiteY1848" fmla="*/ 1233525 h 3832767"/>
                <a:gd name="connsiteX1849" fmla="*/ 956261 w 4177355"/>
                <a:gd name="connsiteY1849" fmla="*/ 1233647 h 3832767"/>
                <a:gd name="connsiteX1850" fmla="*/ 4132105 w 4177355"/>
                <a:gd name="connsiteY1850" fmla="*/ 535521 h 3832767"/>
                <a:gd name="connsiteX1851" fmla="*/ 4130143 w 4177355"/>
                <a:gd name="connsiteY1851" fmla="*/ 536011 h 3832767"/>
                <a:gd name="connsiteX1852" fmla="*/ 4128181 w 4177355"/>
                <a:gd name="connsiteY1852" fmla="*/ 536624 h 3832767"/>
                <a:gd name="connsiteX1853" fmla="*/ 4126097 w 4177355"/>
                <a:gd name="connsiteY1853" fmla="*/ 537360 h 3832767"/>
                <a:gd name="connsiteX1854" fmla="*/ 4124012 w 4177355"/>
                <a:gd name="connsiteY1854" fmla="*/ 538341 h 3832767"/>
                <a:gd name="connsiteX1855" fmla="*/ 4116409 w 4177355"/>
                <a:gd name="connsiteY1855" fmla="*/ 543001 h 3832767"/>
                <a:gd name="connsiteX1856" fmla="*/ 4110645 w 4177355"/>
                <a:gd name="connsiteY1856" fmla="*/ 548519 h 3832767"/>
                <a:gd name="connsiteX1857" fmla="*/ 4107212 w 4177355"/>
                <a:gd name="connsiteY1857" fmla="*/ 554160 h 3832767"/>
                <a:gd name="connsiteX1858" fmla="*/ 4106844 w 4177355"/>
                <a:gd name="connsiteY1858" fmla="*/ 559311 h 3832767"/>
                <a:gd name="connsiteX1859" fmla="*/ 4108560 w 4177355"/>
                <a:gd name="connsiteY1859" fmla="*/ 562254 h 3832767"/>
                <a:gd name="connsiteX1860" fmla="*/ 4111872 w 4177355"/>
                <a:gd name="connsiteY1860" fmla="*/ 563971 h 3832767"/>
                <a:gd name="connsiteX1861" fmla="*/ 4116409 w 4177355"/>
                <a:gd name="connsiteY1861" fmla="*/ 564461 h 3832767"/>
                <a:gd name="connsiteX1862" fmla="*/ 4121927 w 4177355"/>
                <a:gd name="connsiteY1862" fmla="*/ 563725 h 3832767"/>
                <a:gd name="connsiteX1863" fmla="*/ 4123889 w 4177355"/>
                <a:gd name="connsiteY1863" fmla="*/ 563235 h 3832767"/>
                <a:gd name="connsiteX1864" fmla="*/ 4125974 w 4177355"/>
                <a:gd name="connsiteY1864" fmla="*/ 562622 h 3832767"/>
                <a:gd name="connsiteX1865" fmla="*/ 4128059 w 4177355"/>
                <a:gd name="connsiteY1865" fmla="*/ 561886 h 3832767"/>
                <a:gd name="connsiteX1866" fmla="*/ 4130143 w 4177355"/>
                <a:gd name="connsiteY1866" fmla="*/ 560905 h 3832767"/>
                <a:gd name="connsiteX1867" fmla="*/ 4137869 w 4177355"/>
                <a:gd name="connsiteY1867" fmla="*/ 556245 h 3832767"/>
                <a:gd name="connsiteX1868" fmla="*/ 4143755 w 4177355"/>
                <a:gd name="connsiteY1868" fmla="*/ 550727 h 3832767"/>
                <a:gd name="connsiteX1869" fmla="*/ 4147189 w 4177355"/>
                <a:gd name="connsiteY1869" fmla="*/ 545086 h 3832767"/>
                <a:gd name="connsiteX1870" fmla="*/ 4147557 w 4177355"/>
                <a:gd name="connsiteY1870" fmla="*/ 539935 h 3832767"/>
                <a:gd name="connsiteX1871" fmla="*/ 4145840 w 4177355"/>
                <a:gd name="connsiteY1871" fmla="*/ 536992 h 3832767"/>
                <a:gd name="connsiteX1872" fmla="*/ 4142529 w 4177355"/>
                <a:gd name="connsiteY1872" fmla="*/ 535275 h 3832767"/>
                <a:gd name="connsiteX1873" fmla="*/ 4137992 w 4177355"/>
                <a:gd name="connsiteY1873" fmla="*/ 534785 h 3832767"/>
                <a:gd name="connsiteX1874" fmla="*/ 4132473 w 4177355"/>
                <a:gd name="connsiteY1874" fmla="*/ 535521 h 3832767"/>
                <a:gd name="connsiteX1875" fmla="*/ 916284 w 4177355"/>
                <a:gd name="connsiteY1875" fmla="*/ 1275219 h 3832767"/>
                <a:gd name="connsiteX1876" fmla="*/ 913463 w 4177355"/>
                <a:gd name="connsiteY1876" fmla="*/ 1276200 h 3832767"/>
                <a:gd name="connsiteX1877" fmla="*/ 910275 w 4177355"/>
                <a:gd name="connsiteY1877" fmla="*/ 1278039 h 3832767"/>
                <a:gd name="connsiteX1878" fmla="*/ 906964 w 4177355"/>
                <a:gd name="connsiteY1878" fmla="*/ 1280492 h 3832767"/>
                <a:gd name="connsiteX1879" fmla="*/ 903775 w 4177355"/>
                <a:gd name="connsiteY1879" fmla="*/ 1283435 h 3832767"/>
                <a:gd name="connsiteX1880" fmla="*/ 900342 w 4177355"/>
                <a:gd name="connsiteY1880" fmla="*/ 1287604 h 3832767"/>
                <a:gd name="connsiteX1881" fmla="*/ 898380 w 4177355"/>
                <a:gd name="connsiteY1881" fmla="*/ 1291406 h 3832767"/>
                <a:gd name="connsiteX1882" fmla="*/ 898012 w 4177355"/>
                <a:gd name="connsiteY1882" fmla="*/ 1294349 h 3832767"/>
                <a:gd name="connsiteX1883" fmla="*/ 899483 w 4177355"/>
                <a:gd name="connsiteY1883" fmla="*/ 1295943 h 3832767"/>
                <a:gd name="connsiteX1884" fmla="*/ 900097 w 4177355"/>
                <a:gd name="connsiteY1884" fmla="*/ 1296066 h 3832767"/>
                <a:gd name="connsiteX1885" fmla="*/ 900832 w 4177355"/>
                <a:gd name="connsiteY1885" fmla="*/ 1296066 h 3832767"/>
                <a:gd name="connsiteX1886" fmla="*/ 901568 w 4177355"/>
                <a:gd name="connsiteY1886" fmla="*/ 1296066 h 3832767"/>
                <a:gd name="connsiteX1887" fmla="*/ 902426 w 4177355"/>
                <a:gd name="connsiteY1887" fmla="*/ 1295943 h 3832767"/>
                <a:gd name="connsiteX1888" fmla="*/ 905370 w 4177355"/>
                <a:gd name="connsiteY1888" fmla="*/ 1294962 h 3832767"/>
                <a:gd name="connsiteX1889" fmla="*/ 908558 w 4177355"/>
                <a:gd name="connsiteY1889" fmla="*/ 1293122 h 3832767"/>
                <a:gd name="connsiteX1890" fmla="*/ 911869 w 4177355"/>
                <a:gd name="connsiteY1890" fmla="*/ 1290670 h 3832767"/>
                <a:gd name="connsiteX1891" fmla="*/ 915057 w 4177355"/>
                <a:gd name="connsiteY1891" fmla="*/ 1287604 h 3832767"/>
                <a:gd name="connsiteX1892" fmla="*/ 918491 w 4177355"/>
                <a:gd name="connsiteY1892" fmla="*/ 1283435 h 3832767"/>
                <a:gd name="connsiteX1893" fmla="*/ 920453 w 4177355"/>
                <a:gd name="connsiteY1893" fmla="*/ 1279633 h 3832767"/>
                <a:gd name="connsiteX1894" fmla="*/ 920698 w 4177355"/>
                <a:gd name="connsiteY1894" fmla="*/ 1276690 h 3832767"/>
                <a:gd name="connsiteX1895" fmla="*/ 919227 w 4177355"/>
                <a:gd name="connsiteY1895" fmla="*/ 1275096 h 3832767"/>
                <a:gd name="connsiteX1896" fmla="*/ 918613 w 4177355"/>
                <a:gd name="connsiteY1896" fmla="*/ 1274973 h 3832767"/>
                <a:gd name="connsiteX1897" fmla="*/ 917878 w 4177355"/>
                <a:gd name="connsiteY1897" fmla="*/ 1274973 h 3832767"/>
                <a:gd name="connsiteX1898" fmla="*/ 917142 w 4177355"/>
                <a:gd name="connsiteY1898" fmla="*/ 1274973 h 3832767"/>
                <a:gd name="connsiteX1899" fmla="*/ 916284 w 4177355"/>
                <a:gd name="connsiteY1899" fmla="*/ 1275096 h 3832767"/>
                <a:gd name="connsiteX1900" fmla="*/ 4142774 w 4177355"/>
                <a:gd name="connsiteY1900" fmla="*/ 581629 h 3832767"/>
                <a:gd name="connsiteX1901" fmla="*/ 4140935 w 4177355"/>
                <a:gd name="connsiteY1901" fmla="*/ 582120 h 3832767"/>
                <a:gd name="connsiteX1902" fmla="*/ 4138972 w 4177355"/>
                <a:gd name="connsiteY1902" fmla="*/ 582733 h 3832767"/>
                <a:gd name="connsiteX1903" fmla="*/ 4137010 w 4177355"/>
                <a:gd name="connsiteY1903" fmla="*/ 583469 h 3832767"/>
                <a:gd name="connsiteX1904" fmla="*/ 4135048 w 4177355"/>
                <a:gd name="connsiteY1904" fmla="*/ 584327 h 3832767"/>
                <a:gd name="connsiteX1905" fmla="*/ 4127200 w 4177355"/>
                <a:gd name="connsiteY1905" fmla="*/ 588864 h 3832767"/>
                <a:gd name="connsiteX1906" fmla="*/ 4121191 w 4177355"/>
                <a:gd name="connsiteY1906" fmla="*/ 594383 h 3832767"/>
                <a:gd name="connsiteX1907" fmla="*/ 4117512 w 4177355"/>
                <a:gd name="connsiteY1907" fmla="*/ 600146 h 3832767"/>
                <a:gd name="connsiteX1908" fmla="*/ 4116777 w 4177355"/>
                <a:gd name="connsiteY1908" fmla="*/ 605542 h 3832767"/>
                <a:gd name="connsiteX1909" fmla="*/ 4118494 w 4177355"/>
                <a:gd name="connsiteY1909" fmla="*/ 608730 h 3832767"/>
                <a:gd name="connsiteX1910" fmla="*/ 4121805 w 4177355"/>
                <a:gd name="connsiteY1910" fmla="*/ 610692 h 3832767"/>
                <a:gd name="connsiteX1911" fmla="*/ 4126464 w 4177355"/>
                <a:gd name="connsiteY1911" fmla="*/ 611305 h 3832767"/>
                <a:gd name="connsiteX1912" fmla="*/ 4132105 w 4177355"/>
                <a:gd name="connsiteY1912" fmla="*/ 610692 h 3832767"/>
                <a:gd name="connsiteX1913" fmla="*/ 4133945 w 4177355"/>
                <a:gd name="connsiteY1913" fmla="*/ 610202 h 3832767"/>
                <a:gd name="connsiteX1914" fmla="*/ 4135907 w 4177355"/>
                <a:gd name="connsiteY1914" fmla="*/ 609589 h 3832767"/>
                <a:gd name="connsiteX1915" fmla="*/ 4137869 w 4177355"/>
                <a:gd name="connsiteY1915" fmla="*/ 608853 h 3832767"/>
                <a:gd name="connsiteX1916" fmla="*/ 4139831 w 4177355"/>
                <a:gd name="connsiteY1916" fmla="*/ 607994 h 3832767"/>
                <a:gd name="connsiteX1917" fmla="*/ 4147679 w 4177355"/>
                <a:gd name="connsiteY1917" fmla="*/ 603457 h 3832767"/>
                <a:gd name="connsiteX1918" fmla="*/ 4153688 w 4177355"/>
                <a:gd name="connsiteY1918" fmla="*/ 597939 h 3832767"/>
                <a:gd name="connsiteX1919" fmla="*/ 4157367 w 4177355"/>
                <a:gd name="connsiteY1919" fmla="*/ 592175 h 3832767"/>
                <a:gd name="connsiteX1920" fmla="*/ 4158103 w 4177355"/>
                <a:gd name="connsiteY1920" fmla="*/ 586780 h 3832767"/>
                <a:gd name="connsiteX1921" fmla="*/ 4156386 w 4177355"/>
                <a:gd name="connsiteY1921" fmla="*/ 583591 h 3832767"/>
                <a:gd name="connsiteX1922" fmla="*/ 4153075 w 4177355"/>
                <a:gd name="connsiteY1922" fmla="*/ 581629 h 3832767"/>
                <a:gd name="connsiteX1923" fmla="*/ 4148415 w 4177355"/>
                <a:gd name="connsiteY1923" fmla="*/ 581016 h 3832767"/>
                <a:gd name="connsiteX1924" fmla="*/ 4142774 w 4177355"/>
                <a:gd name="connsiteY1924" fmla="*/ 581752 h 3832767"/>
                <a:gd name="connsiteX1925" fmla="*/ 877042 w 4177355"/>
                <a:gd name="connsiteY1925" fmla="*/ 1317035 h 3832767"/>
                <a:gd name="connsiteX1926" fmla="*/ 874099 w 4177355"/>
                <a:gd name="connsiteY1926" fmla="*/ 1318139 h 3832767"/>
                <a:gd name="connsiteX1927" fmla="*/ 870788 w 4177355"/>
                <a:gd name="connsiteY1927" fmla="*/ 1319978 h 3832767"/>
                <a:gd name="connsiteX1928" fmla="*/ 867355 w 4177355"/>
                <a:gd name="connsiteY1928" fmla="*/ 1322553 h 3832767"/>
                <a:gd name="connsiteX1929" fmla="*/ 864044 w 4177355"/>
                <a:gd name="connsiteY1929" fmla="*/ 1325742 h 3832767"/>
                <a:gd name="connsiteX1930" fmla="*/ 860733 w 4177355"/>
                <a:gd name="connsiteY1930" fmla="*/ 1329911 h 3832767"/>
                <a:gd name="connsiteX1931" fmla="*/ 858893 w 4177355"/>
                <a:gd name="connsiteY1931" fmla="*/ 1333590 h 3832767"/>
                <a:gd name="connsiteX1932" fmla="*/ 858648 w 4177355"/>
                <a:gd name="connsiteY1932" fmla="*/ 1336410 h 3832767"/>
                <a:gd name="connsiteX1933" fmla="*/ 860119 w 4177355"/>
                <a:gd name="connsiteY1933" fmla="*/ 1338005 h 3832767"/>
                <a:gd name="connsiteX1934" fmla="*/ 860733 w 4177355"/>
                <a:gd name="connsiteY1934" fmla="*/ 1338127 h 3832767"/>
                <a:gd name="connsiteX1935" fmla="*/ 861346 w 4177355"/>
                <a:gd name="connsiteY1935" fmla="*/ 1338127 h 3832767"/>
                <a:gd name="connsiteX1936" fmla="*/ 862082 w 4177355"/>
                <a:gd name="connsiteY1936" fmla="*/ 1338127 h 3832767"/>
                <a:gd name="connsiteX1937" fmla="*/ 862817 w 4177355"/>
                <a:gd name="connsiteY1937" fmla="*/ 1338005 h 3832767"/>
                <a:gd name="connsiteX1938" fmla="*/ 865760 w 4177355"/>
                <a:gd name="connsiteY1938" fmla="*/ 1336901 h 3832767"/>
                <a:gd name="connsiteX1939" fmla="*/ 869071 w 4177355"/>
                <a:gd name="connsiteY1939" fmla="*/ 1335061 h 3832767"/>
                <a:gd name="connsiteX1940" fmla="*/ 872505 w 4177355"/>
                <a:gd name="connsiteY1940" fmla="*/ 1332486 h 3832767"/>
                <a:gd name="connsiteX1941" fmla="*/ 875816 w 4177355"/>
                <a:gd name="connsiteY1941" fmla="*/ 1329421 h 3832767"/>
                <a:gd name="connsiteX1942" fmla="*/ 879127 w 4177355"/>
                <a:gd name="connsiteY1942" fmla="*/ 1325129 h 3832767"/>
                <a:gd name="connsiteX1943" fmla="*/ 880966 w 4177355"/>
                <a:gd name="connsiteY1943" fmla="*/ 1321327 h 3832767"/>
                <a:gd name="connsiteX1944" fmla="*/ 881212 w 4177355"/>
                <a:gd name="connsiteY1944" fmla="*/ 1318507 h 3832767"/>
                <a:gd name="connsiteX1945" fmla="*/ 879617 w 4177355"/>
                <a:gd name="connsiteY1945" fmla="*/ 1316912 h 3832767"/>
                <a:gd name="connsiteX1946" fmla="*/ 879004 w 4177355"/>
                <a:gd name="connsiteY1946" fmla="*/ 1316912 h 3832767"/>
                <a:gd name="connsiteX1947" fmla="*/ 878391 w 4177355"/>
                <a:gd name="connsiteY1947" fmla="*/ 1316912 h 3832767"/>
                <a:gd name="connsiteX1948" fmla="*/ 877655 w 4177355"/>
                <a:gd name="connsiteY1948" fmla="*/ 1316912 h 3832767"/>
                <a:gd name="connsiteX1949" fmla="*/ 876920 w 4177355"/>
                <a:gd name="connsiteY1949" fmla="*/ 1317035 h 3832767"/>
                <a:gd name="connsiteX1950" fmla="*/ 4151235 w 4177355"/>
                <a:gd name="connsiteY1950" fmla="*/ 629822 h 3832767"/>
                <a:gd name="connsiteX1951" fmla="*/ 4149519 w 4177355"/>
                <a:gd name="connsiteY1951" fmla="*/ 630190 h 3832767"/>
                <a:gd name="connsiteX1952" fmla="*/ 4147802 w 4177355"/>
                <a:gd name="connsiteY1952" fmla="*/ 630681 h 3832767"/>
                <a:gd name="connsiteX1953" fmla="*/ 4145962 w 4177355"/>
                <a:gd name="connsiteY1953" fmla="*/ 631294 h 3832767"/>
                <a:gd name="connsiteX1954" fmla="*/ 4144123 w 4177355"/>
                <a:gd name="connsiteY1954" fmla="*/ 632030 h 3832767"/>
                <a:gd name="connsiteX1955" fmla="*/ 4136152 w 4177355"/>
                <a:gd name="connsiteY1955" fmla="*/ 636444 h 3832767"/>
                <a:gd name="connsiteX1956" fmla="*/ 4129898 w 4177355"/>
                <a:gd name="connsiteY1956" fmla="*/ 641963 h 3832767"/>
                <a:gd name="connsiteX1957" fmla="*/ 4125974 w 4177355"/>
                <a:gd name="connsiteY1957" fmla="*/ 647849 h 3832767"/>
                <a:gd name="connsiteX1958" fmla="*/ 4124993 w 4177355"/>
                <a:gd name="connsiteY1958" fmla="*/ 653367 h 3832767"/>
                <a:gd name="connsiteX1959" fmla="*/ 4126587 w 4177355"/>
                <a:gd name="connsiteY1959" fmla="*/ 656801 h 3832767"/>
                <a:gd name="connsiteX1960" fmla="*/ 4129898 w 4177355"/>
                <a:gd name="connsiteY1960" fmla="*/ 658885 h 3832767"/>
                <a:gd name="connsiteX1961" fmla="*/ 4134680 w 4177355"/>
                <a:gd name="connsiteY1961" fmla="*/ 659621 h 3832767"/>
                <a:gd name="connsiteX1962" fmla="*/ 4140567 w 4177355"/>
                <a:gd name="connsiteY1962" fmla="*/ 659008 h 3832767"/>
                <a:gd name="connsiteX1963" fmla="*/ 4142283 w 4177355"/>
                <a:gd name="connsiteY1963" fmla="*/ 658640 h 3832767"/>
                <a:gd name="connsiteX1964" fmla="*/ 4144000 w 4177355"/>
                <a:gd name="connsiteY1964" fmla="*/ 658150 h 3832767"/>
                <a:gd name="connsiteX1965" fmla="*/ 4145840 w 4177355"/>
                <a:gd name="connsiteY1965" fmla="*/ 657537 h 3832767"/>
                <a:gd name="connsiteX1966" fmla="*/ 4147679 w 4177355"/>
                <a:gd name="connsiteY1966" fmla="*/ 656801 h 3832767"/>
                <a:gd name="connsiteX1967" fmla="*/ 4155650 w 4177355"/>
                <a:gd name="connsiteY1967" fmla="*/ 652263 h 3832767"/>
                <a:gd name="connsiteX1968" fmla="*/ 4161904 w 4177355"/>
                <a:gd name="connsiteY1968" fmla="*/ 646745 h 3832767"/>
                <a:gd name="connsiteX1969" fmla="*/ 4165828 w 4177355"/>
                <a:gd name="connsiteY1969" fmla="*/ 640859 h 3832767"/>
                <a:gd name="connsiteX1970" fmla="*/ 4166687 w 4177355"/>
                <a:gd name="connsiteY1970" fmla="*/ 635341 h 3832767"/>
                <a:gd name="connsiteX1971" fmla="*/ 4165093 w 4177355"/>
                <a:gd name="connsiteY1971" fmla="*/ 631907 h 3832767"/>
                <a:gd name="connsiteX1972" fmla="*/ 4161782 w 4177355"/>
                <a:gd name="connsiteY1972" fmla="*/ 629822 h 3832767"/>
                <a:gd name="connsiteX1973" fmla="*/ 4156999 w 4177355"/>
                <a:gd name="connsiteY1973" fmla="*/ 629087 h 3832767"/>
                <a:gd name="connsiteX1974" fmla="*/ 4151235 w 4177355"/>
                <a:gd name="connsiteY1974" fmla="*/ 629700 h 3832767"/>
                <a:gd name="connsiteX1975" fmla="*/ 838414 w 4177355"/>
                <a:gd name="connsiteY1975" fmla="*/ 1359342 h 3832767"/>
                <a:gd name="connsiteX1976" fmla="*/ 835348 w 4177355"/>
                <a:gd name="connsiteY1976" fmla="*/ 1360446 h 3832767"/>
                <a:gd name="connsiteX1977" fmla="*/ 831915 w 4177355"/>
                <a:gd name="connsiteY1977" fmla="*/ 1362408 h 3832767"/>
                <a:gd name="connsiteX1978" fmla="*/ 828481 w 4177355"/>
                <a:gd name="connsiteY1978" fmla="*/ 1365106 h 3832767"/>
                <a:gd name="connsiteX1979" fmla="*/ 825170 w 4177355"/>
                <a:gd name="connsiteY1979" fmla="*/ 1368417 h 3832767"/>
                <a:gd name="connsiteX1980" fmla="*/ 821982 w 4177355"/>
                <a:gd name="connsiteY1980" fmla="*/ 1372709 h 3832767"/>
                <a:gd name="connsiteX1981" fmla="*/ 820265 w 4177355"/>
                <a:gd name="connsiteY1981" fmla="*/ 1376388 h 3832767"/>
                <a:gd name="connsiteX1982" fmla="*/ 820265 w 4177355"/>
                <a:gd name="connsiteY1982" fmla="*/ 1379208 h 3832767"/>
                <a:gd name="connsiteX1983" fmla="*/ 821859 w 4177355"/>
                <a:gd name="connsiteY1983" fmla="*/ 1380679 h 3832767"/>
                <a:gd name="connsiteX1984" fmla="*/ 822472 w 4177355"/>
                <a:gd name="connsiteY1984" fmla="*/ 1380679 h 3832767"/>
                <a:gd name="connsiteX1985" fmla="*/ 823086 w 4177355"/>
                <a:gd name="connsiteY1985" fmla="*/ 1380679 h 3832767"/>
                <a:gd name="connsiteX1986" fmla="*/ 823821 w 4177355"/>
                <a:gd name="connsiteY1986" fmla="*/ 1380679 h 3832767"/>
                <a:gd name="connsiteX1987" fmla="*/ 824557 w 4177355"/>
                <a:gd name="connsiteY1987" fmla="*/ 1380557 h 3832767"/>
                <a:gd name="connsiteX1988" fmla="*/ 827623 w 4177355"/>
                <a:gd name="connsiteY1988" fmla="*/ 1379453 h 3832767"/>
                <a:gd name="connsiteX1989" fmla="*/ 831056 w 4177355"/>
                <a:gd name="connsiteY1989" fmla="*/ 1377491 h 3832767"/>
                <a:gd name="connsiteX1990" fmla="*/ 834490 w 4177355"/>
                <a:gd name="connsiteY1990" fmla="*/ 1374793 h 3832767"/>
                <a:gd name="connsiteX1991" fmla="*/ 837801 w 4177355"/>
                <a:gd name="connsiteY1991" fmla="*/ 1371605 h 3832767"/>
                <a:gd name="connsiteX1992" fmla="*/ 840989 w 4177355"/>
                <a:gd name="connsiteY1992" fmla="*/ 1367313 h 3832767"/>
                <a:gd name="connsiteX1993" fmla="*/ 842706 w 4177355"/>
                <a:gd name="connsiteY1993" fmla="*/ 1363634 h 3832767"/>
                <a:gd name="connsiteX1994" fmla="*/ 842706 w 4177355"/>
                <a:gd name="connsiteY1994" fmla="*/ 1360814 h 3832767"/>
                <a:gd name="connsiteX1995" fmla="*/ 841112 w 4177355"/>
                <a:gd name="connsiteY1995" fmla="*/ 1359342 h 3832767"/>
                <a:gd name="connsiteX1996" fmla="*/ 840499 w 4177355"/>
                <a:gd name="connsiteY1996" fmla="*/ 1359342 h 3832767"/>
                <a:gd name="connsiteX1997" fmla="*/ 839886 w 4177355"/>
                <a:gd name="connsiteY1997" fmla="*/ 1359342 h 3832767"/>
                <a:gd name="connsiteX1998" fmla="*/ 839273 w 4177355"/>
                <a:gd name="connsiteY1998" fmla="*/ 1359342 h 3832767"/>
                <a:gd name="connsiteX1999" fmla="*/ 838537 w 4177355"/>
                <a:gd name="connsiteY1999" fmla="*/ 1359465 h 3832767"/>
                <a:gd name="connsiteX2000" fmla="*/ 4157122 w 4177355"/>
                <a:gd name="connsiteY2000" fmla="*/ 679978 h 3832767"/>
                <a:gd name="connsiteX2001" fmla="*/ 4155527 w 4177355"/>
                <a:gd name="connsiteY2001" fmla="*/ 680346 h 3832767"/>
                <a:gd name="connsiteX2002" fmla="*/ 4153933 w 4177355"/>
                <a:gd name="connsiteY2002" fmla="*/ 680836 h 3832767"/>
                <a:gd name="connsiteX2003" fmla="*/ 4152217 w 4177355"/>
                <a:gd name="connsiteY2003" fmla="*/ 681449 h 3832767"/>
                <a:gd name="connsiteX2004" fmla="*/ 4150500 w 4177355"/>
                <a:gd name="connsiteY2004" fmla="*/ 682062 h 3832767"/>
                <a:gd name="connsiteX2005" fmla="*/ 4142406 w 4177355"/>
                <a:gd name="connsiteY2005" fmla="*/ 686477 h 3832767"/>
                <a:gd name="connsiteX2006" fmla="*/ 4136030 w 4177355"/>
                <a:gd name="connsiteY2006" fmla="*/ 691995 h 3832767"/>
                <a:gd name="connsiteX2007" fmla="*/ 4131860 w 4177355"/>
                <a:gd name="connsiteY2007" fmla="*/ 697881 h 3832767"/>
                <a:gd name="connsiteX2008" fmla="*/ 4130634 w 4177355"/>
                <a:gd name="connsiteY2008" fmla="*/ 703522 h 3832767"/>
                <a:gd name="connsiteX2009" fmla="*/ 4132105 w 4177355"/>
                <a:gd name="connsiteY2009" fmla="*/ 707201 h 3832767"/>
                <a:gd name="connsiteX2010" fmla="*/ 4135416 w 4177355"/>
                <a:gd name="connsiteY2010" fmla="*/ 709531 h 3832767"/>
                <a:gd name="connsiteX2011" fmla="*/ 4140322 w 4177355"/>
                <a:gd name="connsiteY2011" fmla="*/ 710390 h 3832767"/>
                <a:gd name="connsiteX2012" fmla="*/ 4146330 w 4177355"/>
                <a:gd name="connsiteY2012" fmla="*/ 709776 h 3832767"/>
                <a:gd name="connsiteX2013" fmla="*/ 4147925 w 4177355"/>
                <a:gd name="connsiteY2013" fmla="*/ 709409 h 3832767"/>
                <a:gd name="connsiteX2014" fmla="*/ 4149519 w 4177355"/>
                <a:gd name="connsiteY2014" fmla="*/ 708918 h 3832767"/>
                <a:gd name="connsiteX2015" fmla="*/ 4151113 w 4177355"/>
                <a:gd name="connsiteY2015" fmla="*/ 708428 h 3832767"/>
                <a:gd name="connsiteX2016" fmla="*/ 4152830 w 4177355"/>
                <a:gd name="connsiteY2016" fmla="*/ 707814 h 3832767"/>
                <a:gd name="connsiteX2017" fmla="*/ 4160923 w 4177355"/>
                <a:gd name="connsiteY2017" fmla="*/ 703400 h 3832767"/>
                <a:gd name="connsiteX2018" fmla="*/ 4167422 w 4177355"/>
                <a:gd name="connsiteY2018" fmla="*/ 697881 h 3832767"/>
                <a:gd name="connsiteX2019" fmla="*/ 4171592 w 4177355"/>
                <a:gd name="connsiteY2019" fmla="*/ 691873 h 3832767"/>
                <a:gd name="connsiteX2020" fmla="*/ 4172818 w 4177355"/>
                <a:gd name="connsiteY2020" fmla="*/ 686232 h 3832767"/>
                <a:gd name="connsiteX2021" fmla="*/ 4171347 w 4177355"/>
                <a:gd name="connsiteY2021" fmla="*/ 682553 h 3832767"/>
                <a:gd name="connsiteX2022" fmla="*/ 4168035 w 4177355"/>
                <a:gd name="connsiteY2022" fmla="*/ 680223 h 3832767"/>
                <a:gd name="connsiteX2023" fmla="*/ 4163130 w 4177355"/>
                <a:gd name="connsiteY2023" fmla="*/ 679364 h 3832767"/>
                <a:gd name="connsiteX2024" fmla="*/ 4157122 w 4177355"/>
                <a:gd name="connsiteY2024" fmla="*/ 679978 h 3832767"/>
                <a:gd name="connsiteX2025" fmla="*/ 800154 w 4177355"/>
                <a:gd name="connsiteY2025" fmla="*/ 1402017 h 3832767"/>
                <a:gd name="connsiteX2026" fmla="*/ 796966 w 4177355"/>
                <a:gd name="connsiteY2026" fmla="*/ 1403121 h 3832767"/>
                <a:gd name="connsiteX2027" fmla="*/ 793532 w 4177355"/>
                <a:gd name="connsiteY2027" fmla="*/ 1405083 h 3832767"/>
                <a:gd name="connsiteX2028" fmla="*/ 789976 w 4177355"/>
                <a:gd name="connsiteY2028" fmla="*/ 1407781 h 3832767"/>
                <a:gd name="connsiteX2029" fmla="*/ 786665 w 4177355"/>
                <a:gd name="connsiteY2029" fmla="*/ 1411092 h 3832767"/>
                <a:gd name="connsiteX2030" fmla="*/ 783476 w 4177355"/>
                <a:gd name="connsiteY2030" fmla="*/ 1415383 h 3832767"/>
                <a:gd name="connsiteX2031" fmla="*/ 781882 w 4177355"/>
                <a:gd name="connsiteY2031" fmla="*/ 1419062 h 3832767"/>
                <a:gd name="connsiteX2032" fmla="*/ 781882 w 4177355"/>
                <a:gd name="connsiteY2032" fmla="*/ 1421760 h 3832767"/>
                <a:gd name="connsiteX2033" fmla="*/ 783599 w 4177355"/>
                <a:gd name="connsiteY2033" fmla="*/ 1423109 h 3832767"/>
                <a:gd name="connsiteX2034" fmla="*/ 784090 w 4177355"/>
                <a:gd name="connsiteY2034" fmla="*/ 1423109 h 3832767"/>
                <a:gd name="connsiteX2035" fmla="*/ 784703 w 4177355"/>
                <a:gd name="connsiteY2035" fmla="*/ 1423109 h 3832767"/>
                <a:gd name="connsiteX2036" fmla="*/ 785316 w 4177355"/>
                <a:gd name="connsiteY2036" fmla="*/ 1423109 h 3832767"/>
                <a:gd name="connsiteX2037" fmla="*/ 785929 w 4177355"/>
                <a:gd name="connsiteY2037" fmla="*/ 1423109 h 3832767"/>
                <a:gd name="connsiteX2038" fmla="*/ 789117 w 4177355"/>
                <a:gd name="connsiteY2038" fmla="*/ 1422006 h 3832767"/>
                <a:gd name="connsiteX2039" fmla="*/ 792551 w 4177355"/>
                <a:gd name="connsiteY2039" fmla="*/ 1420043 h 3832767"/>
                <a:gd name="connsiteX2040" fmla="*/ 796107 w 4177355"/>
                <a:gd name="connsiteY2040" fmla="*/ 1417223 h 3832767"/>
                <a:gd name="connsiteX2041" fmla="*/ 799418 w 4177355"/>
                <a:gd name="connsiteY2041" fmla="*/ 1413912 h 3832767"/>
                <a:gd name="connsiteX2042" fmla="*/ 802606 w 4177355"/>
                <a:gd name="connsiteY2042" fmla="*/ 1409620 h 3832767"/>
                <a:gd name="connsiteX2043" fmla="*/ 804201 w 4177355"/>
                <a:gd name="connsiteY2043" fmla="*/ 1405941 h 3832767"/>
                <a:gd name="connsiteX2044" fmla="*/ 804201 w 4177355"/>
                <a:gd name="connsiteY2044" fmla="*/ 1403243 h 3832767"/>
                <a:gd name="connsiteX2045" fmla="*/ 802484 w 4177355"/>
                <a:gd name="connsiteY2045" fmla="*/ 1401894 h 3832767"/>
                <a:gd name="connsiteX2046" fmla="*/ 801993 w 4177355"/>
                <a:gd name="connsiteY2046" fmla="*/ 1401894 h 3832767"/>
                <a:gd name="connsiteX2047" fmla="*/ 801380 w 4177355"/>
                <a:gd name="connsiteY2047" fmla="*/ 1401894 h 3832767"/>
                <a:gd name="connsiteX2048" fmla="*/ 800767 w 4177355"/>
                <a:gd name="connsiteY2048" fmla="*/ 1401894 h 3832767"/>
                <a:gd name="connsiteX2049" fmla="*/ 800154 w 4177355"/>
                <a:gd name="connsiteY2049" fmla="*/ 1401894 h 3832767"/>
                <a:gd name="connsiteX2050" fmla="*/ 4160310 w 4177355"/>
                <a:gd name="connsiteY2050" fmla="*/ 732095 h 3832767"/>
                <a:gd name="connsiteX2051" fmla="*/ 4158961 w 4177355"/>
                <a:gd name="connsiteY2051" fmla="*/ 732463 h 3832767"/>
                <a:gd name="connsiteX2052" fmla="*/ 4157490 w 4177355"/>
                <a:gd name="connsiteY2052" fmla="*/ 732831 h 3832767"/>
                <a:gd name="connsiteX2053" fmla="*/ 4156018 w 4177355"/>
                <a:gd name="connsiteY2053" fmla="*/ 733321 h 3832767"/>
                <a:gd name="connsiteX2054" fmla="*/ 4154546 w 4177355"/>
                <a:gd name="connsiteY2054" fmla="*/ 733812 h 3832767"/>
                <a:gd name="connsiteX2055" fmla="*/ 4146330 w 4177355"/>
                <a:gd name="connsiteY2055" fmla="*/ 738104 h 3832767"/>
                <a:gd name="connsiteX2056" fmla="*/ 4139708 w 4177355"/>
                <a:gd name="connsiteY2056" fmla="*/ 743622 h 3832767"/>
                <a:gd name="connsiteX2057" fmla="*/ 4135294 w 4177355"/>
                <a:gd name="connsiteY2057" fmla="*/ 749631 h 3832767"/>
                <a:gd name="connsiteX2058" fmla="*/ 4133822 w 4177355"/>
                <a:gd name="connsiteY2058" fmla="*/ 755394 h 3832767"/>
                <a:gd name="connsiteX2059" fmla="*/ 4135171 w 4177355"/>
                <a:gd name="connsiteY2059" fmla="*/ 759319 h 3832767"/>
                <a:gd name="connsiteX2060" fmla="*/ 4138482 w 4177355"/>
                <a:gd name="connsiteY2060" fmla="*/ 761771 h 3832767"/>
                <a:gd name="connsiteX2061" fmla="*/ 4143510 w 4177355"/>
                <a:gd name="connsiteY2061" fmla="*/ 762752 h 3832767"/>
                <a:gd name="connsiteX2062" fmla="*/ 4149764 w 4177355"/>
                <a:gd name="connsiteY2062" fmla="*/ 762139 h 3832767"/>
                <a:gd name="connsiteX2063" fmla="*/ 4151235 w 4177355"/>
                <a:gd name="connsiteY2063" fmla="*/ 761771 h 3832767"/>
                <a:gd name="connsiteX2064" fmla="*/ 4152707 w 4177355"/>
                <a:gd name="connsiteY2064" fmla="*/ 761403 h 3832767"/>
                <a:gd name="connsiteX2065" fmla="*/ 4154178 w 4177355"/>
                <a:gd name="connsiteY2065" fmla="*/ 760913 h 3832767"/>
                <a:gd name="connsiteX2066" fmla="*/ 4155773 w 4177355"/>
                <a:gd name="connsiteY2066" fmla="*/ 760300 h 3832767"/>
                <a:gd name="connsiteX2067" fmla="*/ 4164111 w 4177355"/>
                <a:gd name="connsiteY2067" fmla="*/ 756008 h 3832767"/>
                <a:gd name="connsiteX2068" fmla="*/ 4170856 w 4177355"/>
                <a:gd name="connsiteY2068" fmla="*/ 750489 h 3832767"/>
                <a:gd name="connsiteX2069" fmla="*/ 4175271 w 4177355"/>
                <a:gd name="connsiteY2069" fmla="*/ 744480 h 3832767"/>
                <a:gd name="connsiteX2070" fmla="*/ 4176742 w 4177355"/>
                <a:gd name="connsiteY2070" fmla="*/ 738717 h 3832767"/>
                <a:gd name="connsiteX2071" fmla="*/ 4175393 w 4177355"/>
                <a:gd name="connsiteY2071" fmla="*/ 734793 h 3832767"/>
                <a:gd name="connsiteX2072" fmla="*/ 4171960 w 4177355"/>
                <a:gd name="connsiteY2072" fmla="*/ 732340 h 3832767"/>
                <a:gd name="connsiteX2073" fmla="*/ 4166932 w 4177355"/>
                <a:gd name="connsiteY2073" fmla="*/ 731359 h 3832767"/>
                <a:gd name="connsiteX2074" fmla="*/ 4160678 w 4177355"/>
                <a:gd name="connsiteY2074" fmla="*/ 731972 h 3832767"/>
                <a:gd name="connsiteX2075" fmla="*/ 762752 w 4177355"/>
                <a:gd name="connsiteY2075" fmla="*/ 1444815 h 3832767"/>
                <a:gd name="connsiteX2076" fmla="*/ 759564 w 4177355"/>
                <a:gd name="connsiteY2076" fmla="*/ 1445918 h 3832767"/>
                <a:gd name="connsiteX2077" fmla="*/ 756008 w 4177355"/>
                <a:gd name="connsiteY2077" fmla="*/ 1448003 h 3832767"/>
                <a:gd name="connsiteX2078" fmla="*/ 752329 w 4177355"/>
                <a:gd name="connsiteY2078" fmla="*/ 1450823 h 3832767"/>
                <a:gd name="connsiteX2079" fmla="*/ 748895 w 4177355"/>
                <a:gd name="connsiteY2079" fmla="*/ 1454257 h 3832767"/>
                <a:gd name="connsiteX2080" fmla="*/ 745829 w 4177355"/>
                <a:gd name="connsiteY2080" fmla="*/ 1458549 h 3832767"/>
                <a:gd name="connsiteX2081" fmla="*/ 744358 w 4177355"/>
                <a:gd name="connsiteY2081" fmla="*/ 1462228 h 3832767"/>
                <a:gd name="connsiteX2082" fmla="*/ 744358 w 4177355"/>
                <a:gd name="connsiteY2082" fmla="*/ 1464926 h 3832767"/>
                <a:gd name="connsiteX2083" fmla="*/ 746197 w 4177355"/>
                <a:gd name="connsiteY2083" fmla="*/ 1466275 h 3832767"/>
                <a:gd name="connsiteX2084" fmla="*/ 746688 w 4177355"/>
                <a:gd name="connsiteY2084" fmla="*/ 1466275 h 3832767"/>
                <a:gd name="connsiteX2085" fmla="*/ 747178 w 4177355"/>
                <a:gd name="connsiteY2085" fmla="*/ 1466275 h 3832767"/>
                <a:gd name="connsiteX2086" fmla="*/ 747791 w 4177355"/>
                <a:gd name="connsiteY2086" fmla="*/ 1466275 h 3832767"/>
                <a:gd name="connsiteX2087" fmla="*/ 748405 w 4177355"/>
                <a:gd name="connsiteY2087" fmla="*/ 1466275 h 3832767"/>
                <a:gd name="connsiteX2088" fmla="*/ 751593 w 4177355"/>
                <a:gd name="connsiteY2088" fmla="*/ 1465171 h 3832767"/>
                <a:gd name="connsiteX2089" fmla="*/ 755149 w 4177355"/>
                <a:gd name="connsiteY2089" fmla="*/ 1463086 h 3832767"/>
                <a:gd name="connsiteX2090" fmla="*/ 758828 w 4177355"/>
                <a:gd name="connsiteY2090" fmla="*/ 1460266 h 3832767"/>
                <a:gd name="connsiteX2091" fmla="*/ 762262 w 4177355"/>
                <a:gd name="connsiteY2091" fmla="*/ 1456832 h 3832767"/>
                <a:gd name="connsiteX2092" fmla="*/ 765327 w 4177355"/>
                <a:gd name="connsiteY2092" fmla="*/ 1452540 h 3832767"/>
                <a:gd name="connsiteX2093" fmla="*/ 766799 w 4177355"/>
                <a:gd name="connsiteY2093" fmla="*/ 1448861 h 3832767"/>
                <a:gd name="connsiteX2094" fmla="*/ 766676 w 4177355"/>
                <a:gd name="connsiteY2094" fmla="*/ 1446163 h 3832767"/>
                <a:gd name="connsiteX2095" fmla="*/ 764837 w 4177355"/>
                <a:gd name="connsiteY2095" fmla="*/ 1444815 h 3832767"/>
                <a:gd name="connsiteX2096" fmla="*/ 764346 w 4177355"/>
                <a:gd name="connsiteY2096" fmla="*/ 1444815 h 3832767"/>
                <a:gd name="connsiteX2097" fmla="*/ 763856 w 4177355"/>
                <a:gd name="connsiteY2097" fmla="*/ 1444815 h 3832767"/>
                <a:gd name="connsiteX2098" fmla="*/ 763243 w 4177355"/>
                <a:gd name="connsiteY2098" fmla="*/ 1444815 h 3832767"/>
                <a:gd name="connsiteX2099" fmla="*/ 762630 w 4177355"/>
                <a:gd name="connsiteY2099" fmla="*/ 1444815 h 3832767"/>
                <a:gd name="connsiteX2100" fmla="*/ 4161291 w 4177355"/>
                <a:gd name="connsiteY2100" fmla="*/ 786174 h 3832767"/>
                <a:gd name="connsiteX2101" fmla="*/ 4159942 w 4177355"/>
                <a:gd name="connsiteY2101" fmla="*/ 786420 h 3832767"/>
                <a:gd name="connsiteX2102" fmla="*/ 4158593 w 4177355"/>
                <a:gd name="connsiteY2102" fmla="*/ 786787 h 3832767"/>
                <a:gd name="connsiteX2103" fmla="*/ 4157244 w 4177355"/>
                <a:gd name="connsiteY2103" fmla="*/ 787155 h 3832767"/>
                <a:gd name="connsiteX2104" fmla="*/ 4155895 w 4177355"/>
                <a:gd name="connsiteY2104" fmla="*/ 787646 h 3832767"/>
                <a:gd name="connsiteX2105" fmla="*/ 4147557 w 4177355"/>
                <a:gd name="connsiteY2105" fmla="*/ 791815 h 3832767"/>
                <a:gd name="connsiteX2106" fmla="*/ 4140689 w 4177355"/>
                <a:gd name="connsiteY2106" fmla="*/ 797211 h 3832767"/>
                <a:gd name="connsiteX2107" fmla="*/ 4136030 w 4177355"/>
                <a:gd name="connsiteY2107" fmla="*/ 803220 h 3832767"/>
                <a:gd name="connsiteX2108" fmla="*/ 4134313 w 4177355"/>
                <a:gd name="connsiteY2108" fmla="*/ 809228 h 3832767"/>
                <a:gd name="connsiteX2109" fmla="*/ 4135416 w 4177355"/>
                <a:gd name="connsiteY2109" fmla="*/ 813398 h 3832767"/>
                <a:gd name="connsiteX2110" fmla="*/ 4138727 w 4177355"/>
                <a:gd name="connsiteY2110" fmla="*/ 816096 h 3832767"/>
                <a:gd name="connsiteX2111" fmla="*/ 4143878 w 4177355"/>
                <a:gd name="connsiteY2111" fmla="*/ 817199 h 3832767"/>
                <a:gd name="connsiteX2112" fmla="*/ 4150377 w 4177355"/>
                <a:gd name="connsiteY2112" fmla="*/ 816709 h 3832767"/>
                <a:gd name="connsiteX2113" fmla="*/ 4151603 w 4177355"/>
                <a:gd name="connsiteY2113" fmla="*/ 816464 h 3832767"/>
                <a:gd name="connsiteX2114" fmla="*/ 4152952 w 4177355"/>
                <a:gd name="connsiteY2114" fmla="*/ 816096 h 3832767"/>
                <a:gd name="connsiteX2115" fmla="*/ 4154301 w 4177355"/>
                <a:gd name="connsiteY2115" fmla="*/ 815728 h 3832767"/>
                <a:gd name="connsiteX2116" fmla="*/ 4155650 w 4177355"/>
                <a:gd name="connsiteY2116" fmla="*/ 815237 h 3832767"/>
                <a:gd name="connsiteX2117" fmla="*/ 4163989 w 4177355"/>
                <a:gd name="connsiteY2117" fmla="*/ 811068 h 3832767"/>
                <a:gd name="connsiteX2118" fmla="*/ 4170856 w 4177355"/>
                <a:gd name="connsiteY2118" fmla="*/ 805550 h 3832767"/>
                <a:gd name="connsiteX2119" fmla="*/ 4175516 w 4177355"/>
                <a:gd name="connsiteY2119" fmla="*/ 799418 h 3832767"/>
                <a:gd name="connsiteX2120" fmla="*/ 4177355 w 4177355"/>
                <a:gd name="connsiteY2120" fmla="*/ 793409 h 3832767"/>
                <a:gd name="connsiteX2121" fmla="*/ 4176129 w 4177355"/>
                <a:gd name="connsiteY2121" fmla="*/ 789240 h 3832767"/>
                <a:gd name="connsiteX2122" fmla="*/ 4172695 w 4177355"/>
                <a:gd name="connsiteY2122" fmla="*/ 786542 h 3832767"/>
                <a:gd name="connsiteX2123" fmla="*/ 4167545 w 4177355"/>
                <a:gd name="connsiteY2123" fmla="*/ 785439 h 3832767"/>
                <a:gd name="connsiteX2124" fmla="*/ 4161168 w 4177355"/>
                <a:gd name="connsiteY2124" fmla="*/ 785929 h 3832767"/>
                <a:gd name="connsiteX2125" fmla="*/ 725963 w 4177355"/>
                <a:gd name="connsiteY2125" fmla="*/ 1488103 h 3832767"/>
                <a:gd name="connsiteX2126" fmla="*/ 722652 w 4177355"/>
                <a:gd name="connsiteY2126" fmla="*/ 1489329 h 3832767"/>
                <a:gd name="connsiteX2127" fmla="*/ 718974 w 4177355"/>
                <a:gd name="connsiteY2127" fmla="*/ 1491536 h 3832767"/>
                <a:gd name="connsiteX2128" fmla="*/ 715295 w 4177355"/>
                <a:gd name="connsiteY2128" fmla="*/ 1494479 h 3832767"/>
                <a:gd name="connsiteX2129" fmla="*/ 711861 w 4177355"/>
                <a:gd name="connsiteY2129" fmla="*/ 1498035 h 3832767"/>
                <a:gd name="connsiteX2130" fmla="*/ 708795 w 4177355"/>
                <a:gd name="connsiteY2130" fmla="*/ 1502327 h 3832767"/>
                <a:gd name="connsiteX2131" fmla="*/ 707324 w 4177355"/>
                <a:gd name="connsiteY2131" fmla="*/ 1506006 h 3832767"/>
                <a:gd name="connsiteX2132" fmla="*/ 707569 w 4177355"/>
                <a:gd name="connsiteY2132" fmla="*/ 1508582 h 3832767"/>
                <a:gd name="connsiteX2133" fmla="*/ 709531 w 4177355"/>
                <a:gd name="connsiteY2133" fmla="*/ 1509808 h 3832767"/>
                <a:gd name="connsiteX2134" fmla="*/ 710022 w 4177355"/>
                <a:gd name="connsiteY2134" fmla="*/ 1509808 h 3832767"/>
                <a:gd name="connsiteX2135" fmla="*/ 710512 w 4177355"/>
                <a:gd name="connsiteY2135" fmla="*/ 1509808 h 3832767"/>
                <a:gd name="connsiteX2136" fmla="*/ 711003 w 4177355"/>
                <a:gd name="connsiteY2136" fmla="*/ 1509808 h 3832767"/>
                <a:gd name="connsiteX2137" fmla="*/ 711493 w 4177355"/>
                <a:gd name="connsiteY2137" fmla="*/ 1509808 h 3832767"/>
                <a:gd name="connsiteX2138" fmla="*/ 714804 w 4177355"/>
                <a:gd name="connsiteY2138" fmla="*/ 1508582 h 3832767"/>
                <a:gd name="connsiteX2139" fmla="*/ 718483 w 4177355"/>
                <a:gd name="connsiteY2139" fmla="*/ 1506374 h 3832767"/>
                <a:gd name="connsiteX2140" fmla="*/ 722162 w 4177355"/>
                <a:gd name="connsiteY2140" fmla="*/ 1503431 h 3832767"/>
                <a:gd name="connsiteX2141" fmla="*/ 725596 w 4177355"/>
                <a:gd name="connsiteY2141" fmla="*/ 1499875 h 3832767"/>
                <a:gd name="connsiteX2142" fmla="*/ 728539 w 4177355"/>
                <a:gd name="connsiteY2142" fmla="*/ 1495583 h 3832767"/>
                <a:gd name="connsiteX2143" fmla="*/ 730010 w 4177355"/>
                <a:gd name="connsiteY2143" fmla="*/ 1491904 h 3832767"/>
                <a:gd name="connsiteX2144" fmla="*/ 729765 w 4177355"/>
                <a:gd name="connsiteY2144" fmla="*/ 1489329 h 3832767"/>
                <a:gd name="connsiteX2145" fmla="*/ 727803 w 4177355"/>
                <a:gd name="connsiteY2145" fmla="*/ 1488103 h 3832767"/>
                <a:gd name="connsiteX2146" fmla="*/ 727312 w 4177355"/>
                <a:gd name="connsiteY2146" fmla="*/ 1488103 h 3832767"/>
                <a:gd name="connsiteX2147" fmla="*/ 726822 w 4177355"/>
                <a:gd name="connsiteY2147" fmla="*/ 1488103 h 3832767"/>
                <a:gd name="connsiteX2148" fmla="*/ 726331 w 4177355"/>
                <a:gd name="connsiteY2148" fmla="*/ 1488103 h 3832767"/>
                <a:gd name="connsiteX2149" fmla="*/ 725841 w 4177355"/>
                <a:gd name="connsiteY2149" fmla="*/ 1488103 h 3832767"/>
                <a:gd name="connsiteX2150" fmla="*/ 4159206 w 4177355"/>
                <a:gd name="connsiteY2150" fmla="*/ 842093 h 3832767"/>
                <a:gd name="connsiteX2151" fmla="*/ 4158103 w 4177355"/>
                <a:gd name="connsiteY2151" fmla="*/ 842338 h 3832767"/>
                <a:gd name="connsiteX2152" fmla="*/ 4156999 w 4177355"/>
                <a:gd name="connsiteY2152" fmla="*/ 842584 h 3832767"/>
                <a:gd name="connsiteX2153" fmla="*/ 4155773 w 4177355"/>
                <a:gd name="connsiteY2153" fmla="*/ 842951 h 3832767"/>
                <a:gd name="connsiteX2154" fmla="*/ 4154546 w 4177355"/>
                <a:gd name="connsiteY2154" fmla="*/ 843319 h 3832767"/>
                <a:gd name="connsiteX2155" fmla="*/ 4146085 w 4177355"/>
                <a:gd name="connsiteY2155" fmla="*/ 847366 h 3832767"/>
                <a:gd name="connsiteX2156" fmla="*/ 4139095 w 4177355"/>
                <a:gd name="connsiteY2156" fmla="*/ 852762 h 3832767"/>
                <a:gd name="connsiteX2157" fmla="*/ 4134190 w 4177355"/>
                <a:gd name="connsiteY2157" fmla="*/ 858893 h 3832767"/>
                <a:gd name="connsiteX2158" fmla="*/ 4132105 w 4177355"/>
                <a:gd name="connsiteY2158" fmla="*/ 865025 h 3832767"/>
                <a:gd name="connsiteX2159" fmla="*/ 4133086 w 4177355"/>
                <a:gd name="connsiteY2159" fmla="*/ 869439 h 3832767"/>
                <a:gd name="connsiteX2160" fmla="*/ 4136397 w 4177355"/>
                <a:gd name="connsiteY2160" fmla="*/ 872382 h 3832767"/>
                <a:gd name="connsiteX2161" fmla="*/ 4141548 w 4177355"/>
                <a:gd name="connsiteY2161" fmla="*/ 873731 h 3832767"/>
                <a:gd name="connsiteX2162" fmla="*/ 4148170 w 4177355"/>
                <a:gd name="connsiteY2162" fmla="*/ 873241 h 3832767"/>
                <a:gd name="connsiteX2163" fmla="*/ 4149273 w 4177355"/>
                <a:gd name="connsiteY2163" fmla="*/ 872996 h 3832767"/>
                <a:gd name="connsiteX2164" fmla="*/ 4150500 w 4177355"/>
                <a:gd name="connsiteY2164" fmla="*/ 872750 h 3832767"/>
                <a:gd name="connsiteX2165" fmla="*/ 4151726 w 4177355"/>
                <a:gd name="connsiteY2165" fmla="*/ 872382 h 3832767"/>
                <a:gd name="connsiteX2166" fmla="*/ 4152952 w 4177355"/>
                <a:gd name="connsiteY2166" fmla="*/ 872015 h 3832767"/>
                <a:gd name="connsiteX2167" fmla="*/ 4161414 w 4177355"/>
                <a:gd name="connsiteY2167" fmla="*/ 867968 h 3832767"/>
                <a:gd name="connsiteX2168" fmla="*/ 4168526 w 4177355"/>
                <a:gd name="connsiteY2168" fmla="*/ 862572 h 3832767"/>
                <a:gd name="connsiteX2169" fmla="*/ 4173431 w 4177355"/>
                <a:gd name="connsiteY2169" fmla="*/ 856441 h 3832767"/>
                <a:gd name="connsiteX2170" fmla="*/ 4175393 w 4177355"/>
                <a:gd name="connsiteY2170" fmla="*/ 850309 h 3832767"/>
                <a:gd name="connsiteX2171" fmla="*/ 4174412 w 4177355"/>
                <a:gd name="connsiteY2171" fmla="*/ 845895 h 3832767"/>
                <a:gd name="connsiteX2172" fmla="*/ 4171101 w 4177355"/>
                <a:gd name="connsiteY2172" fmla="*/ 842951 h 3832767"/>
                <a:gd name="connsiteX2173" fmla="*/ 4165951 w 4177355"/>
                <a:gd name="connsiteY2173" fmla="*/ 841603 h 3832767"/>
                <a:gd name="connsiteX2174" fmla="*/ 4159329 w 4177355"/>
                <a:gd name="connsiteY2174" fmla="*/ 842093 h 3832767"/>
                <a:gd name="connsiteX2175" fmla="*/ 689911 w 4177355"/>
                <a:gd name="connsiteY2175" fmla="*/ 1531758 h 3832767"/>
                <a:gd name="connsiteX2176" fmla="*/ 686477 w 4177355"/>
                <a:gd name="connsiteY2176" fmla="*/ 1532985 h 3832767"/>
                <a:gd name="connsiteX2177" fmla="*/ 682675 w 4177355"/>
                <a:gd name="connsiteY2177" fmla="*/ 1535192 h 3832767"/>
                <a:gd name="connsiteX2178" fmla="*/ 678874 w 4177355"/>
                <a:gd name="connsiteY2178" fmla="*/ 1538258 h 3832767"/>
                <a:gd name="connsiteX2179" fmla="*/ 675318 w 4177355"/>
                <a:gd name="connsiteY2179" fmla="*/ 1542059 h 3832767"/>
                <a:gd name="connsiteX2180" fmla="*/ 672375 w 4177355"/>
                <a:gd name="connsiteY2180" fmla="*/ 1546351 h 3832767"/>
                <a:gd name="connsiteX2181" fmla="*/ 671026 w 4177355"/>
                <a:gd name="connsiteY2181" fmla="*/ 1549907 h 3832767"/>
                <a:gd name="connsiteX2182" fmla="*/ 671394 w 4177355"/>
                <a:gd name="connsiteY2182" fmla="*/ 1552483 h 3832767"/>
                <a:gd name="connsiteX2183" fmla="*/ 673478 w 4177355"/>
                <a:gd name="connsiteY2183" fmla="*/ 1553586 h 3832767"/>
                <a:gd name="connsiteX2184" fmla="*/ 673846 w 4177355"/>
                <a:gd name="connsiteY2184" fmla="*/ 1553586 h 3832767"/>
                <a:gd name="connsiteX2185" fmla="*/ 674214 w 4177355"/>
                <a:gd name="connsiteY2185" fmla="*/ 1553586 h 3832767"/>
                <a:gd name="connsiteX2186" fmla="*/ 674704 w 4177355"/>
                <a:gd name="connsiteY2186" fmla="*/ 1553586 h 3832767"/>
                <a:gd name="connsiteX2187" fmla="*/ 675195 w 4177355"/>
                <a:gd name="connsiteY2187" fmla="*/ 1553586 h 3832767"/>
                <a:gd name="connsiteX2188" fmla="*/ 678506 w 4177355"/>
                <a:gd name="connsiteY2188" fmla="*/ 1552360 h 3832767"/>
                <a:gd name="connsiteX2189" fmla="*/ 682308 w 4177355"/>
                <a:gd name="connsiteY2189" fmla="*/ 1550153 h 3832767"/>
                <a:gd name="connsiteX2190" fmla="*/ 686109 w 4177355"/>
                <a:gd name="connsiteY2190" fmla="*/ 1547087 h 3832767"/>
                <a:gd name="connsiteX2191" fmla="*/ 689665 w 4177355"/>
                <a:gd name="connsiteY2191" fmla="*/ 1543408 h 3832767"/>
                <a:gd name="connsiteX2192" fmla="*/ 692608 w 4177355"/>
                <a:gd name="connsiteY2192" fmla="*/ 1539116 h 3832767"/>
                <a:gd name="connsiteX2193" fmla="*/ 693957 w 4177355"/>
                <a:gd name="connsiteY2193" fmla="*/ 1535560 h 3832767"/>
                <a:gd name="connsiteX2194" fmla="*/ 693589 w 4177355"/>
                <a:gd name="connsiteY2194" fmla="*/ 1532985 h 3832767"/>
                <a:gd name="connsiteX2195" fmla="*/ 691505 w 4177355"/>
                <a:gd name="connsiteY2195" fmla="*/ 1531881 h 3832767"/>
                <a:gd name="connsiteX2196" fmla="*/ 691137 w 4177355"/>
                <a:gd name="connsiteY2196" fmla="*/ 1531881 h 3832767"/>
                <a:gd name="connsiteX2197" fmla="*/ 690769 w 4177355"/>
                <a:gd name="connsiteY2197" fmla="*/ 1531881 h 3832767"/>
                <a:gd name="connsiteX2198" fmla="*/ 690278 w 4177355"/>
                <a:gd name="connsiteY2198" fmla="*/ 1531881 h 3832767"/>
                <a:gd name="connsiteX2199" fmla="*/ 689788 w 4177355"/>
                <a:gd name="connsiteY2199" fmla="*/ 1531881 h 3832767"/>
                <a:gd name="connsiteX2200" fmla="*/ 4154546 w 4177355"/>
                <a:gd name="connsiteY2200" fmla="*/ 899851 h 3832767"/>
                <a:gd name="connsiteX2201" fmla="*/ 4153565 w 4177355"/>
                <a:gd name="connsiteY2201" fmla="*/ 900097 h 3832767"/>
                <a:gd name="connsiteX2202" fmla="*/ 4152584 w 4177355"/>
                <a:gd name="connsiteY2202" fmla="*/ 900342 h 3832767"/>
                <a:gd name="connsiteX2203" fmla="*/ 4151603 w 4177355"/>
                <a:gd name="connsiteY2203" fmla="*/ 900587 h 3832767"/>
                <a:gd name="connsiteX2204" fmla="*/ 4150622 w 4177355"/>
                <a:gd name="connsiteY2204" fmla="*/ 900832 h 3832767"/>
                <a:gd name="connsiteX2205" fmla="*/ 4142038 w 4177355"/>
                <a:gd name="connsiteY2205" fmla="*/ 904756 h 3832767"/>
                <a:gd name="connsiteX2206" fmla="*/ 4134803 w 4177355"/>
                <a:gd name="connsiteY2206" fmla="*/ 910152 h 3832767"/>
                <a:gd name="connsiteX2207" fmla="*/ 4129653 w 4177355"/>
                <a:gd name="connsiteY2207" fmla="*/ 916284 h 3832767"/>
                <a:gd name="connsiteX2208" fmla="*/ 4127323 w 4177355"/>
                <a:gd name="connsiteY2208" fmla="*/ 922538 h 3832767"/>
                <a:gd name="connsiteX2209" fmla="*/ 4128181 w 4177355"/>
                <a:gd name="connsiteY2209" fmla="*/ 927198 h 3832767"/>
                <a:gd name="connsiteX2210" fmla="*/ 4131492 w 4177355"/>
                <a:gd name="connsiteY2210" fmla="*/ 930386 h 3832767"/>
                <a:gd name="connsiteX2211" fmla="*/ 4136765 w 4177355"/>
                <a:gd name="connsiteY2211" fmla="*/ 931857 h 3832767"/>
                <a:gd name="connsiteX2212" fmla="*/ 4143632 w 4177355"/>
                <a:gd name="connsiteY2212" fmla="*/ 931490 h 3832767"/>
                <a:gd name="connsiteX2213" fmla="*/ 4144613 w 4177355"/>
                <a:gd name="connsiteY2213" fmla="*/ 931244 h 3832767"/>
                <a:gd name="connsiteX2214" fmla="*/ 4145595 w 4177355"/>
                <a:gd name="connsiteY2214" fmla="*/ 930999 h 3832767"/>
                <a:gd name="connsiteX2215" fmla="*/ 4146575 w 4177355"/>
                <a:gd name="connsiteY2215" fmla="*/ 930754 h 3832767"/>
                <a:gd name="connsiteX2216" fmla="*/ 4147557 w 4177355"/>
                <a:gd name="connsiteY2216" fmla="*/ 930509 h 3832767"/>
                <a:gd name="connsiteX2217" fmla="*/ 4156263 w 4177355"/>
                <a:gd name="connsiteY2217" fmla="*/ 926584 h 3832767"/>
                <a:gd name="connsiteX2218" fmla="*/ 4163498 w 4177355"/>
                <a:gd name="connsiteY2218" fmla="*/ 921189 h 3832767"/>
                <a:gd name="connsiteX2219" fmla="*/ 4168649 w 4177355"/>
                <a:gd name="connsiteY2219" fmla="*/ 915057 h 3832767"/>
                <a:gd name="connsiteX2220" fmla="*/ 4170979 w 4177355"/>
                <a:gd name="connsiteY2220" fmla="*/ 908803 h 3832767"/>
                <a:gd name="connsiteX2221" fmla="*/ 4170120 w 4177355"/>
                <a:gd name="connsiteY2221" fmla="*/ 904143 h 3832767"/>
                <a:gd name="connsiteX2222" fmla="*/ 4166809 w 4177355"/>
                <a:gd name="connsiteY2222" fmla="*/ 900955 h 3832767"/>
                <a:gd name="connsiteX2223" fmla="*/ 4161536 w 4177355"/>
                <a:gd name="connsiteY2223" fmla="*/ 899483 h 3832767"/>
                <a:gd name="connsiteX2224" fmla="*/ 4154669 w 4177355"/>
                <a:gd name="connsiteY2224" fmla="*/ 899974 h 3832767"/>
                <a:gd name="connsiteX2225" fmla="*/ 654348 w 4177355"/>
                <a:gd name="connsiteY2225" fmla="*/ 1575660 h 3832767"/>
                <a:gd name="connsiteX2226" fmla="*/ 650915 w 4177355"/>
                <a:gd name="connsiteY2226" fmla="*/ 1576886 h 3832767"/>
                <a:gd name="connsiteX2227" fmla="*/ 647113 w 4177355"/>
                <a:gd name="connsiteY2227" fmla="*/ 1579216 h 3832767"/>
                <a:gd name="connsiteX2228" fmla="*/ 643312 w 4177355"/>
                <a:gd name="connsiteY2228" fmla="*/ 1582404 h 3832767"/>
                <a:gd name="connsiteX2229" fmla="*/ 639755 w 4177355"/>
                <a:gd name="connsiteY2229" fmla="*/ 1586206 h 3832767"/>
                <a:gd name="connsiteX2230" fmla="*/ 636935 w 4177355"/>
                <a:gd name="connsiteY2230" fmla="*/ 1590498 h 3832767"/>
                <a:gd name="connsiteX2231" fmla="*/ 635708 w 4177355"/>
                <a:gd name="connsiteY2231" fmla="*/ 1594054 h 3832767"/>
                <a:gd name="connsiteX2232" fmla="*/ 636199 w 4177355"/>
                <a:gd name="connsiteY2232" fmla="*/ 1596506 h 3832767"/>
                <a:gd name="connsiteX2233" fmla="*/ 638406 w 4177355"/>
                <a:gd name="connsiteY2233" fmla="*/ 1597488 h 3832767"/>
                <a:gd name="connsiteX2234" fmla="*/ 638774 w 4177355"/>
                <a:gd name="connsiteY2234" fmla="*/ 1597488 h 3832767"/>
                <a:gd name="connsiteX2235" fmla="*/ 639142 w 4177355"/>
                <a:gd name="connsiteY2235" fmla="*/ 1597488 h 3832767"/>
                <a:gd name="connsiteX2236" fmla="*/ 639510 w 4177355"/>
                <a:gd name="connsiteY2236" fmla="*/ 1597488 h 3832767"/>
                <a:gd name="connsiteX2237" fmla="*/ 639878 w 4177355"/>
                <a:gd name="connsiteY2237" fmla="*/ 1597488 h 3832767"/>
                <a:gd name="connsiteX2238" fmla="*/ 643312 w 4177355"/>
                <a:gd name="connsiteY2238" fmla="*/ 1596261 h 3832767"/>
                <a:gd name="connsiteX2239" fmla="*/ 647113 w 4177355"/>
                <a:gd name="connsiteY2239" fmla="*/ 1593931 h 3832767"/>
                <a:gd name="connsiteX2240" fmla="*/ 651037 w 4177355"/>
                <a:gd name="connsiteY2240" fmla="*/ 1590743 h 3832767"/>
                <a:gd name="connsiteX2241" fmla="*/ 654593 w 4177355"/>
                <a:gd name="connsiteY2241" fmla="*/ 1586941 h 3832767"/>
                <a:gd name="connsiteX2242" fmla="*/ 657414 w 4177355"/>
                <a:gd name="connsiteY2242" fmla="*/ 1582649 h 3832767"/>
                <a:gd name="connsiteX2243" fmla="*/ 658640 w 4177355"/>
                <a:gd name="connsiteY2243" fmla="*/ 1579093 h 3832767"/>
                <a:gd name="connsiteX2244" fmla="*/ 658150 w 4177355"/>
                <a:gd name="connsiteY2244" fmla="*/ 1576641 h 3832767"/>
                <a:gd name="connsiteX2245" fmla="*/ 655942 w 4177355"/>
                <a:gd name="connsiteY2245" fmla="*/ 1575660 h 3832767"/>
                <a:gd name="connsiteX2246" fmla="*/ 655574 w 4177355"/>
                <a:gd name="connsiteY2246" fmla="*/ 1575660 h 3832767"/>
                <a:gd name="connsiteX2247" fmla="*/ 655207 w 4177355"/>
                <a:gd name="connsiteY2247" fmla="*/ 1575660 h 3832767"/>
                <a:gd name="connsiteX2248" fmla="*/ 654839 w 4177355"/>
                <a:gd name="connsiteY2248" fmla="*/ 1575660 h 3832767"/>
                <a:gd name="connsiteX2249" fmla="*/ 654471 w 4177355"/>
                <a:gd name="connsiteY2249" fmla="*/ 1575660 h 3832767"/>
                <a:gd name="connsiteX2250" fmla="*/ 4147066 w 4177355"/>
                <a:gd name="connsiteY2250" fmla="*/ 959449 h 3832767"/>
                <a:gd name="connsiteX2251" fmla="*/ 4146208 w 4177355"/>
                <a:gd name="connsiteY2251" fmla="*/ 959572 h 3832767"/>
                <a:gd name="connsiteX2252" fmla="*/ 4145349 w 4177355"/>
                <a:gd name="connsiteY2252" fmla="*/ 959817 h 3832767"/>
                <a:gd name="connsiteX2253" fmla="*/ 4144491 w 4177355"/>
                <a:gd name="connsiteY2253" fmla="*/ 960062 h 3832767"/>
                <a:gd name="connsiteX2254" fmla="*/ 4143632 w 4177355"/>
                <a:gd name="connsiteY2254" fmla="*/ 960307 h 3832767"/>
                <a:gd name="connsiteX2255" fmla="*/ 4134926 w 4177355"/>
                <a:gd name="connsiteY2255" fmla="*/ 963986 h 3832767"/>
                <a:gd name="connsiteX2256" fmla="*/ 4127568 w 4177355"/>
                <a:gd name="connsiteY2256" fmla="*/ 969259 h 3832767"/>
                <a:gd name="connsiteX2257" fmla="*/ 4122172 w 4177355"/>
                <a:gd name="connsiteY2257" fmla="*/ 975391 h 3832767"/>
                <a:gd name="connsiteX2258" fmla="*/ 4119597 w 4177355"/>
                <a:gd name="connsiteY2258" fmla="*/ 981767 h 3832767"/>
                <a:gd name="connsiteX2259" fmla="*/ 4120210 w 4177355"/>
                <a:gd name="connsiteY2259" fmla="*/ 986795 h 3832767"/>
                <a:gd name="connsiteX2260" fmla="*/ 4123399 w 4177355"/>
                <a:gd name="connsiteY2260" fmla="*/ 990229 h 3832767"/>
                <a:gd name="connsiteX2261" fmla="*/ 4128794 w 4177355"/>
                <a:gd name="connsiteY2261" fmla="*/ 991946 h 3832767"/>
                <a:gd name="connsiteX2262" fmla="*/ 4135907 w 4177355"/>
                <a:gd name="connsiteY2262" fmla="*/ 991578 h 3832767"/>
                <a:gd name="connsiteX2263" fmla="*/ 4136765 w 4177355"/>
                <a:gd name="connsiteY2263" fmla="*/ 991455 h 3832767"/>
                <a:gd name="connsiteX2264" fmla="*/ 4137624 w 4177355"/>
                <a:gd name="connsiteY2264" fmla="*/ 991210 h 3832767"/>
                <a:gd name="connsiteX2265" fmla="*/ 4138482 w 4177355"/>
                <a:gd name="connsiteY2265" fmla="*/ 990965 h 3832767"/>
                <a:gd name="connsiteX2266" fmla="*/ 4139340 w 4177355"/>
                <a:gd name="connsiteY2266" fmla="*/ 990719 h 3832767"/>
                <a:gd name="connsiteX2267" fmla="*/ 4148047 w 4177355"/>
                <a:gd name="connsiteY2267" fmla="*/ 987041 h 3832767"/>
                <a:gd name="connsiteX2268" fmla="*/ 4155527 w 4177355"/>
                <a:gd name="connsiteY2268" fmla="*/ 981767 h 3832767"/>
                <a:gd name="connsiteX2269" fmla="*/ 4160923 w 4177355"/>
                <a:gd name="connsiteY2269" fmla="*/ 975513 h 3832767"/>
                <a:gd name="connsiteX2270" fmla="*/ 4163498 w 4177355"/>
                <a:gd name="connsiteY2270" fmla="*/ 969137 h 3832767"/>
                <a:gd name="connsiteX2271" fmla="*/ 4162885 w 4177355"/>
                <a:gd name="connsiteY2271" fmla="*/ 964232 h 3832767"/>
                <a:gd name="connsiteX2272" fmla="*/ 4159574 w 4177355"/>
                <a:gd name="connsiteY2272" fmla="*/ 960798 h 3832767"/>
                <a:gd name="connsiteX2273" fmla="*/ 4154178 w 4177355"/>
                <a:gd name="connsiteY2273" fmla="*/ 959204 h 3832767"/>
                <a:gd name="connsiteX2274" fmla="*/ 4147189 w 4177355"/>
                <a:gd name="connsiteY2274" fmla="*/ 959572 h 3832767"/>
                <a:gd name="connsiteX2275" fmla="*/ 619644 w 4177355"/>
                <a:gd name="connsiteY2275" fmla="*/ 1619929 h 3832767"/>
                <a:gd name="connsiteX2276" fmla="*/ 616088 w 4177355"/>
                <a:gd name="connsiteY2276" fmla="*/ 1621155 h 3832767"/>
                <a:gd name="connsiteX2277" fmla="*/ 612164 w 4177355"/>
                <a:gd name="connsiteY2277" fmla="*/ 1623607 h 3832767"/>
                <a:gd name="connsiteX2278" fmla="*/ 608240 w 4177355"/>
                <a:gd name="connsiteY2278" fmla="*/ 1626918 h 3832767"/>
                <a:gd name="connsiteX2279" fmla="*/ 604683 w 4177355"/>
                <a:gd name="connsiteY2279" fmla="*/ 1630843 h 3832767"/>
                <a:gd name="connsiteX2280" fmla="*/ 601986 w 4177355"/>
                <a:gd name="connsiteY2280" fmla="*/ 1635135 h 3832767"/>
                <a:gd name="connsiteX2281" fmla="*/ 600882 w 4177355"/>
                <a:gd name="connsiteY2281" fmla="*/ 1638691 h 3832767"/>
                <a:gd name="connsiteX2282" fmla="*/ 601495 w 4177355"/>
                <a:gd name="connsiteY2282" fmla="*/ 1641143 h 3832767"/>
                <a:gd name="connsiteX2283" fmla="*/ 603825 w 4177355"/>
                <a:gd name="connsiteY2283" fmla="*/ 1642002 h 3832767"/>
                <a:gd name="connsiteX2284" fmla="*/ 604070 w 4177355"/>
                <a:gd name="connsiteY2284" fmla="*/ 1642002 h 3832767"/>
                <a:gd name="connsiteX2285" fmla="*/ 604315 w 4177355"/>
                <a:gd name="connsiteY2285" fmla="*/ 1642002 h 3832767"/>
                <a:gd name="connsiteX2286" fmla="*/ 604683 w 4177355"/>
                <a:gd name="connsiteY2286" fmla="*/ 1642002 h 3832767"/>
                <a:gd name="connsiteX2287" fmla="*/ 605051 w 4177355"/>
                <a:gd name="connsiteY2287" fmla="*/ 1642002 h 3832767"/>
                <a:gd name="connsiteX2288" fmla="*/ 608607 w 4177355"/>
                <a:gd name="connsiteY2288" fmla="*/ 1640776 h 3832767"/>
                <a:gd name="connsiteX2289" fmla="*/ 612532 w 4177355"/>
                <a:gd name="connsiteY2289" fmla="*/ 1638323 h 3832767"/>
                <a:gd name="connsiteX2290" fmla="*/ 616456 w 4177355"/>
                <a:gd name="connsiteY2290" fmla="*/ 1635012 h 3832767"/>
                <a:gd name="connsiteX2291" fmla="*/ 620012 w 4177355"/>
                <a:gd name="connsiteY2291" fmla="*/ 1631088 h 3832767"/>
                <a:gd name="connsiteX2292" fmla="*/ 622710 w 4177355"/>
                <a:gd name="connsiteY2292" fmla="*/ 1626796 h 3832767"/>
                <a:gd name="connsiteX2293" fmla="*/ 623814 w 4177355"/>
                <a:gd name="connsiteY2293" fmla="*/ 1623240 h 3832767"/>
                <a:gd name="connsiteX2294" fmla="*/ 623200 w 4177355"/>
                <a:gd name="connsiteY2294" fmla="*/ 1620910 h 3832767"/>
                <a:gd name="connsiteX2295" fmla="*/ 620870 w 4177355"/>
                <a:gd name="connsiteY2295" fmla="*/ 1620051 h 3832767"/>
                <a:gd name="connsiteX2296" fmla="*/ 620625 w 4177355"/>
                <a:gd name="connsiteY2296" fmla="*/ 1620051 h 3832767"/>
                <a:gd name="connsiteX2297" fmla="*/ 620257 w 4177355"/>
                <a:gd name="connsiteY2297" fmla="*/ 1620051 h 3832767"/>
                <a:gd name="connsiteX2298" fmla="*/ 619889 w 4177355"/>
                <a:gd name="connsiteY2298" fmla="*/ 1620051 h 3832767"/>
                <a:gd name="connsiteX2299" fmla="*/ 619521 w 4177355"/>
                <a:gd name="connsiteY2299" fmla="*/ 1620051 h 3832767"/>
                <a:gd name="connsiteX2300" fmla="*/ 4136765 w 4177355"/>
                <a:gd name="connsiteY2300" fmla="*/ 1020764 h 3832767"/>
                <a:gd name="connsiteX2301" fmla="*/ 4136152 w 4177355"/>
                <a:gd name="connsiteY2301" fmla="*/ 1020886 h 3832767"/>
                <a:gd name="connsiteX2302" fmla="*/ 4135539 w 4177355"/>
                <a:gd name="connsiteY2302" fmla="*/ 1021009 h 3832767"/>
                <a:gd name="connsiteX2303" fmla="*/ 4134803 w 4177355"/>
                <a:gd name="connsiteY2303" fmla="*/ 1021131 h 3832767"/>
                <a:gd name="connsiteX2304" fmla="*/ 4134067 w 4177355"/>
                <a:gd name="connsiteY2304" fmla="*/ 1021254 h 3832767"/>
                <a:gd name="connsiteX2305" fmla="*/ 4125361 w 4177355"/>
                <a:gd name="connsiteY2305" fmla="*/ 1024810 h 3832767"/>
                <a:gd name="connsiteX2306" fmla="*/ 4117758 w 4177355"/>
                <a:gd name="connsiteY2306" fmla="*/ 1029961 h 3832767"/>
                <a:gd name="connsiteX2307" fmla="*/ 4112117 w 4177355"/>
                <a:gd name="connsiteY2307" fmla="*/ 1036092 h 3832767"/>
                <a:gd name="connsiteX2308" fmla="*/ 4109174 w 4177355"/>
                <a:gd name="connsiteY2308" fmla="*/ 1042591 h 3832767"/>
                <a:gd name="connsiteX2309" fmla="*/ 4109542 w 4177355"/>
                <a:gd name="connsiteY2309" fmla="*/ 1047864 h 3832767"/>
                <a:gd name="connsiteX2310" fmla="*/ 4112730 w 4177355"/>
                <a:gd name="connsiteY2310" fmla="*/ 1051543 h 3832767"/>
                <a:gd name="connsiteX2311" fmla="*/ 4118248 w 4177355"/>
                <a:gd name="connsiteY2311" fmla="*/ 1053383 h 3832767"/>
                <a:gd name="connsiteX2312" fmla="*/ 4125606 w 4177355"/>
                <a:gd name="connsiteY2312" fmla="*/ 1053138 h 3832767"/>
                <a:gd name="connsiteX2313" fmla="*/ 4126219 w 4177355"/>
                <a:gd name="connsiteY2313" fmla="*/ 1053138 h 3832767"/>
                <a:gd name="connsiteX2314" fmla="*/ 4126832 w 4177355"/>
                <a:gd name="connsiteY2314" fmla="*/ 1053015 h 3832767"/>
                <a:gd name="connsiteX2315" fmla="*/ 4127445 w 4177355"/>
                <a:gd name="connsiteY2315" fmla="*/ 1052892 h 3832767"/>
                <a:gd name="connsiteX2316" fmla="*/ 4128181 w 4177355"/>
                <a:gd name="connsiteY2316" fmla="*/ 1052770 h 3832767"/>
                <a:gd name="connsiteX2317" fmla="*/ 4137010 w 4177355"/>
                <a:gd name="connsiteY2317" fmla="*/ 1049213 h 3832767"/>
                <a:gd name="connsiteX2318" fmla="*/ 4144613 w 4177355"/>
                <a:gd name="connsiteY2318" fmla="*/ 1044063 h 3832767"/>
                <a:gd name="connsiteX2319" fmla="*/ 4150255 w 4177355"/>
                <a:gd name="connsiteY2319" fmla="*/ 1037809 h 3832767"/>
                <a:gd name="connsiteX2320" fmla="*/ 4153075 w 4177355"/>
                <a:gd name="connsiteY2320" fmla="*/ 1031310 h 3832767"/>
                <a:gd name="connsiteX2321" fmla="*/ 4152707 w 4177355"/>
                <a:gd name="connsiteY2321" fmla="*/ 1026036 h 3832767"/>
                <a:gd name="connsiteX2322" fmla="*/ 4149519 w 4177355"/>
                <a:gd name="connsiteY2322" fmla="*/ 1022358 h 3832767"/>
                <a:gd name="connsiteX2323" fmla="*/ 4144000 w 4177355"/>
                <a:gd name="connsiteY2323" fmla="*/ 1020641 h 3832767"/>
                <a:gd name="connsiteX2324" fmla="*/ 4136643 w 4177355"/>
                <a:gd name="connsiteY2324" fmla="*/ 1021009 h 3832767"/>
                <a:gd name="connsiteX2325" fmla="*/ 585553 w 4177355"/>
                <a:gd name="connsiteY2325" fmla="*/ 1664443 h 3832767"/>
                <a:gd name="connsiteX2326" fmla="*/ 581874 w 4177355"/>
                <a:gd name="connsiteY2326" fmla="*/ 1665669 h 3832767"/>
                <a:gd name="connsiteX2327" fmla="*/ 577828 w 4177355"/>
                <a:gd name="connsiteY2327" fmla="*/ 1668122 h 3832767"/>
                <a:gd name="connsiteX2328" fmla="*/ 573781 w 4177355"/>
                <a:gd name="connsiteY2328" fmla="*/ 1671555 h 3832767"/>
                <a:gd name="connsiteX2329" fmla="*/ 570225 w 4177355"/>
                <a:gd name="connsiteY2329" fmla="*/ 1675602 h 3832767"/>
                <a:gd name="connsiteX2330" fmla="*/ 567527 w 4177355"/>
                <a:gd name="connsiteY2330" fmla="*/ 1679894 h 3832767"/>
                <a:gd name="connsiteX2331" fmla="*/ 566546 w 4177355"/>
                <a:gd name="connsiteY2331" fmla="*/ 1683450 h 3832767"/>
                <a:gd name="connsiteX2332" fmla="*/ 567282 w 4177355"/>
                <a:gd name="connsiteY2332" fmla="*/ 1685780 h 3832767"/>
                <a:gd name="connsiteX2333" fmla="*/ 569611 w 4177355"/>
                <a:gd name="connsiteY2333" fmla="*/ 1686639 h 3832767"/>
                <a:gd name="connsiteX2334" fmla="*/ 569857 w 4177355"/>
                <a:gd name="connsiteY2334" fmla="*/ 1686639 h 3832767"/>
                <a:gd name="connsiteX2335" fmla="*/ 570102 w 4177355"/>
                <a:gd name="connsiteY2335" fmla="*/ 1686639 h 3832767"/>
                <a:gd name="connsiteX2336" fmla="*/ 570347 w 4177355"/>
                <a:gd name="connsiteY2336" fmla="*/ 1686639 h 3832767"/>
                <a:gd name="connsiteX2337" fmla="*/ 570593 w 4177355"/>
                <a:gd name="connsiteY2337" fmla="*/ 1686639 h 3832767"/>
                <a:gd name="connsiteX2338" fmla="*/ 574271 w 4177355"/>
                <a:gd name="connsiteY2338" fmla="*/ 1685290 h 3832767"/>
                <a:gd name="connsiteX2339" fmla="*/ 578318 w 4177355"/>
                <a:gd name="connsiteY2339" fmla="*/ 1682715 h 3832767"/>
                <a:gd name="connsiteX2340" fmla="*/ 582365 w 4177355"/>
                <a:gd name="connsiteY2340" fmla="*/ 1679281 h 3832767"/>
                <a:gd name="connsiteX2341" fmla="*/ 585921 w 4177355"/>
                <a:gd name="connsiteY2341" fmla="*/ 1675234 h 3832767"/>
                <a:gd name="connsiteX2342" fmla="*/ 588619 w 4177355"/>
                <a:gd name="connsiteY2342" fmla="*/ 1670820 h 3832767"/>
                <a:gd name="connsiteX2343" fmla="*/ 589600 w 4177355"/>
                <a:gd name="connsiteY2343" fmla="*/ 1667263 h 3832767"/>
                <a:gd name="connsiteX2344" fmla="*/ 588864 w 4177355"/>
                <a:gd name="connsiteY2344" fmla="*/ 1664933 h 3832767"/>
                <a:gd name="connsiteX2345" fmla="*/ 586412 w 4177355"/>
                <a:gd name="connsiteY2345" fmla="*/ 1664198 h 3832767"/>
                <a:gd name="connsiteX2346" fmla="*/ 586166 w 4177355"/>
                <a:gd name="connsiteY2346" fmla="*/ 1664198 h 3832767"/>
                <a:gd name="connsiteX2347" fmla="*/ 585921 w 4177355"/>
                <a:gd name="connsiteY2347" fmla="*/ 1664198 h 3832767"/>
                <a:gd name="connsiteX2348" fmla="*/ 585676 w 4177355"/>
                <a:gd name="connsiteY2348" fmla="*/ 1664198 h 3832767"/>
                <a:gd name="connsiteX2349" fmla="*/ 585431 w 4177355"/>
                <a:gd name="connsiteY2349" fmla="*/ 1664198 h 3832767"/>
                <a:gd name="connsiteX2350" fmla="*/ 4123644 w 4177355"/>
                <a:gd name="connsiteY2350" fmla="*/ 1083672 h 3832767"/>
                <a:gd name="connsiteX2351" fmla="*/ 4123153 w 4177355"/>
                <a:gd name="connsiteY2351" fmla="*/ 1083672 h 3832767"/>
                <a:gd name="connsiteX2352" fmla="*/ 4122663 w 4177355"/>
                <a:gd name="connsiteY2352" fmla="*/ 1083672 h 3832767"/>
                <a:gd name="connsiteX2353" fmla="*/ 4122172 w 4177355"/>
                <a:gd name="connsiteY2353" fmla="*/ 1083672 h 3832767"/>
                <a:gd name="connsiteX2354" fmla="*/ 4121682 w 4177355"/>
                <a:gd name="connsiteY2354" fmla="*/ 1083795 h 3832767"/>
                <a:gd name="connsiteX2355" fmla="*/ 4112852 w 4177355"/>
                <a:gd name="connsiteY2355" fmla="*/ 1087106 h 3832767"/>
                <a:gd name="connsiteX2356" fmla="*/ 4105127 w 4177355"/>
                <a:gd name="connsiteY2356" fmla="*/ 1092134 h 3832767"/>
                <a:gd name="connsiteX2357" fmla="*/ 4099241 w 4177355"/>
                <a:gd name="connsiteY2357" fmla="*/ 1098388 h 3832767"/>
                <a:gd name="connsiteX2358" fmla="*/ 4096052 w 4177355"/>
                <a:gd name="connsiteY2358" fmla="*/ 1105010 h 3832767"/>
                <a:gd name="connsiteX2359" fmla="*/ 4096175 w 4177355"/>
                <a:gd name="connsiteY2359" fmla="*/ 1110528 h 3832767"/>
                <a:gd name="connsiteX2360" fmla="*/ 4099241 w 4177355"/>
                <a:gd name="connsiteY2360" fmla="*/ 1114452 h 3832767"/>
                <a:gd name="connsiteX2361" fmla="*/ 4104759 w 4177355"/>
                <a:gd name="connsiteY2361" fmla="*/ 1116414 h 3832767"/>
                <a:gd name="connsiteX2362" fmla="*/ 4112117 w 4177355"/>
                <a:gd name="connsiteY2362" fmla="*/ 1116169 h 3832767"/>
                <a:gd name="connsiteX2363" fmla="*/ 4112607 w 4177355"/>
                <a:gd name="connsiteY2363" fmla="*/ 1116169 h 3832767"/>
                <a:gd name="connsiteX2364" fmla="*/ 4113098 w 4177355"/>
                <a:gd name="connsiteY2364" fmla="*/ 1116169 h 3832767"/>
                <a:gd name="connsiteX2365" fmla="*/ 4113588 w 4177355"/>
                <a:gd name="connsiteY2365" fmla="*/ 1116169 h 3832767"/>
                <a:gd name="connsiteX2366" fmla="*/ 4114079 w 4177355"/>
                <a:gd name="connsiteY2366" fmla="*/ 1116046 h 3832767"/>
                <a:gd name="connsiteX2367" fmla="*/ 4123031 w 4177355"/>
                <a:gd name="connsiteY2367" fmla="*/ 1112735 h 3832767"/>
                <a:gd name="connsiteX2368" fmla="*/ 4130879 w 4177355"/>
                <a:gd name="connsiteY2368" fmla="*/ 1107585 h 3832767"/>
                <a:gd name="connsiteX2369" fmla="*/ 4136765 w 4177355"/>
                <a:gd name="connsiteY2369" fmla="*/ 1101331 h 3832767"/>
                <a:gd name="connsiteX2370" fmla="*/ 4139954 w 4177355"/>
                <a:gd name="connsiteY2370" fmla="*/ 1094709 h 3832767"/>
                <a:gd name="connsiteX2371" fmla="*/ 4139708 w 4177355"/>
                <a:gd name="connsiteY2371" fmla="*/ 1089191 h 3832767"/>
                <a:gd name="connsiteX2372" fmla="*/ 4136643 w 4177355"/>
                <a:gd name="connsiteY2372" fmla="*/ 1085266 h 3832767"/>
                <a:gd name="connsiteX2373" fmla="*/ 4131124 w 4177355"/>
                <a:gd name="connsiteY2373" fmla="*/ 1083304 h 3832767"/>
                <a:gd name="connsiteX2374" fmla="*/ 4123644 w 4177355"/>
                <a:gd name="connsiteY2374" fmla="*/ 1083550 h 3832767"/>
                <a:gd name="connsiteX2375" fmla="*/ 552321 w 4177355"/>
                <a:gd name="connsiteY2375" fmla="*/ 1709325 h 3832767"/>
                <a:gd name="connsiteX2376" fmla="*/ 548642 w 4177355"/>
                <a:gd name="connsiteY2376" fmla="*/ 1710674 h 3832767"/>
                <a:gd name="connsiteX2377" fmla="*/ 544473 w 4177355"/>
                <a:gd name="connsiteY2377" fmla="*/ 1713249 h 3832767"/>
                <a:gd name="connsiteX2378" fmla="*/ 540426 w 4177355"/>
                <a:gd name="connsiteY2378" fmla="*/ 1716805 h 3832767"/>
                <a:gd name="connsiteX2379" fmla="*/ 536747 w 4177355"/>
                <a:gd name="connsiteY2379" fmla="*/ 1720975 h 3832767"/>
                <a:gd name="connsiteX2380" fmla="*/ 534172 w 4177355"/>
                <a:gd name="connsiteY2380" fmla="*/ 1725267 h 3832767"/>
                <a:gd name="connsiteX2381" fmla="*/ 533313 w 4177355"/>
                <a:gd name="connsiteY2381" fmla="*/ 1728700 h 3832767"/>
                <a:gd name="connsiteX2382" fmla="*/ 534172 w 4177355"/>
                <a:gd name="connsiteY2382" fmla="*/ 1730908 h 3832767"/>
                <a:gd name="connsiteX2383" fmla="*/ 536747 w 4177355"/>
                <a:gd name="connsiteY2383" fmla="*/ 1731644 h 3832767"/>
                <a:gd name="connsiteX2384" fmla="*/ 536992 w 4177355"/>
                <a:gd name="connsiteY2384" fmla="*/ 1731644 h 3832767"/>
                <a:gd name="connsiteX2385" fmla="*/ 537237 w 4177355"/>
                <a:gd name="connsiteY2385" fmla="*/ 1731644 h 3832767"/>
                <a:gd name="connsiteX2386" fmla="*/ 537483 w 4177355"/>
                <a:gd name="connsiteY2386" fmla="*/ 1731644 h 3832767"/>
                <a:gd name="connsiteX2387" fmla="*/ 537728 w 4177355"/>
                <a:gd name="connsiteY2387" fmla="*/ 1731644 h 3832767"/>
                <a:gd name="connsiteX2388" fmla="*/ 541407 w 4177355"/>
                <a:gd name="connsiteY2388" fmla="*/ 1730295 h 3832767"/>
                <a:gd name="connsiteX2389" fmla="*/ 545576 w 4177355"/>
                <a:gd name="connsiteY2389" fmla="*/ 1727719 h 3832767"/>
                <a:gd name="connsiteX2390" fmla="*/ 549623 w 4177355"/>
                <a:gd name="connsiteY2390" fmla="*/ 1724163 h 3832767"/>
                <a:gd name="connsiteX2391" fmla="*/ 553302 w 4177355"/>
                <a:gd name="connsiteY2391" fmla="*/ 1719994 h 3832767"/>
                <a:gd name="connsiteX2392" fmla="*/ 555877 w 4177355"/>
                <a:gd name="connsiteY2392" fmla="*/ 1715579 h 3832767"/>
                <a:gd name="connsiteX2393" fmla="*/ 556735 w 4177355"/>
                <a:gd name="connsiteY2393" fmla="*/ 1712146 h 3832767"/>
                <a:gd name="connsiteX2394" fmla="*/ 555877 w 4177355"/>
                <a:gd name="connsiteY2394" fmla="*/ 1709938 h 3832767"/>
                <a:gd name="connsiteX2395" fmla="*/ 553424 w 4177355"/>
                <a:gd name="connsiteY2395" fmla="*/ 1709325 h 3832767"/>
                <a:gd name="connsiteX2396" fmla="*/ 553179 w 4177355"/>
                <a:gd name="connsiteY2396" fmla="*/ 1709325 h 3832767"/>
                <a:gd name="connsiteX2397" fmla="*/ 552934 w 4177355"/>
                <a:gd name="connsiteY2397" fmla="*/ 1709325 h 3832767"/>
                <a:gd name="connsiteX2398" fmla="*/ 552689 w 4177355"/>
                <a:gd name="connsiteY2398" fmla="*/ 1709325 h 3832767"/>
                <a:gd name="connsiteX2399" fmla="*/ 552443 w 4177355"/>
                <a:gd name="connsiteY2399" fmla="*/ 1709325 h 3832767"/>
                <a:gd name="connsiteX2400" fmla="*/ 4107457 w 4177355"/>
                <a:gd name="connsiteY2400" fmla="*/ 1148298 h 3832767"/>
                <a:gd name="connsiteX2401" fmla="*/ 4107089 w 4177355"/>
                <a:gd name="connsiteY2401" fmla="*/ 1148298 h 3832767"/>
                <a:gd name="connsiteX2402" fmla="*/ 4106721 w 4177355"/>
                <a:gd name="connsiteY2402" fmla="*/ 1148298 h 3832767"/>
                <a:gd name="connsiteX2403" fmla="*/ 4106353 w 4177355"/>
                <a:gd name="connsiteY2403" fmla="*/ 1148298 h 3832767"/>
                <a:gd name="connsiteX2404" fmla="*/ 4105985 w 4177355"/>
                <a:gd name="connsiteY2404" fmla="*/ 1148298 h 3832767"/>
                <a:gd name="connsiteX2405" fmla="*/ 4097034 w 4177355"/>
                <a:gd name="connsiteY2405" fmla="*/ 1151363 h 3832767"/>
                <a:gd name="connsiteX2406" fmla="*/ 4089062 w 4177355"/>
                <a:gd name="connsiteY2406" fmla="*/ 1156391 h 3832767"/>
                <a:gd name="connsiteX2407" fmla="*/ 4082931 w 4177355"/>
                <a:gd name="connsiteY2407" fmla="*/ 1162523 h 3832767"/>
                <a:gd name="connsiteX2408" fmla="*/ 4079497 w 4177355"/>
                <a:gd name="connsiteY2408" fmla="*/ 1169267 h 3832767"/>
                <a:gd name="connsiteX2409" fmla="*/ 4079497 w 4177355"/>
                <a:gd name="connsiteY2409" fmla="*/ 1175153 h 3832767"/>
                <a:gd name="connsiteX2410" fmla="*/ 4082563 w 4177355"/>
                <a:gd name="connsiteY2410" fmla="*/ 1179323 h 3832767"/>
                <a:gd name="connsiteX2411" fmla="*/ 4088204 w 4177355"/>
                <a:gd name="connsiteY2411" fmla="*/ 1181530 h 3832767"/>
                <a:gd name="connsiteX2412" fmla="*/ 4095930 w 4177355"/>
                <a:gd name="connsiteY2412" fmla="*/ 1181407 h 3832767"/>
                <a:gd name="connsiteX2413" fmla="*/ 4096297 w 4177355"/>
                <a:gd name="connsiteY2413" fmla="*/ 1181407 h 3832767"/>
                <a:gd name="connsiteX2414" fmla="*/ 4096665 w 4177355"/>
                <a:gd name="connsiteY2414" fmla="*/ 1181407 h 3832767"/>
                <a:gd name="connsiteX2415" fmla="*/ 4097034 w 4177355"/>
                <a:gd name="connsiteY2415" fmla="*/ 1181407 h 3832767"/>
                <a:gd name="connsiteX2416" fmla="*/ 4097401 w 4177355"/>
                <a:gd name="connsiteY2416" fmla="*/ 1181407 h 3832767"/>
                <a:gd name="connsiteX2417" fmla="*/ 4106231 w 4177355"/>
                <a:gd name="connsiteY2417" fmla="*/ 1178342 h 3832767"/>
                <a:gd name="connsiteX2418" fmla="*/ 4114202 w 4177355"/>
                <a:gd name="connsiteY2418" fmla="*/ 1173314 h 3832767"/>
                <a:gd name="connsiteX2419" fmla="*/ 4120333 w 4177355"/>
                <a:gd name="connsiteY2419" fmla="*/ 1167060 h 3832767"/>
                <a:gd name="connsiteX2420" fmla="*/ 4123767 w 4177355"/>
                <a:gd name="connsiteY2420" fmla="*/ 1160315 h 3832767"/>
                <a:gd name="connsiteX2421" fmla="*/ 4123767 w 4177355"/>
                <a:gd name="connsiteY2421" fmla="*/ 1154552 h 3832767"/>
                <a:gd name="connsiteX2422" fmla="*/ 4120701 w 4177355"/>
                <a:gd name="connsiteY2422" fmla="*/ 1150382 h 3832767"/>
                <a:gd name="connsiteX2423" fmla="*/ 4115060 w 4177355"/>
                <a:gd name="connsiteY2423" fmla="*/ 1148175 h 3832767"/>
                <a:gd name="connsiteX2424" fmla="*/ 4107334 w 4177355"/>
                <a:gd name="connsiteY2424" fmla="*/ 1148298 h 3832767"/>
                <a:gd name="connsiteX2425" fmla="*/ 519824 w 4177355"/>
                <a:gd name="connsiteY2425" fmla="*/ 1754453 h 3832767"/>
                <a:gd name="connsiteX2426" fmla="*/ 516023 w 4177355"/>
                <a:gd name="connsiteY2426" fmla="*/ 1755802 h 3832767"/>
                <a:gd name="connsiteX2427" fmla="*/ 511853 w 4177355"/>
                <a:gd name="connsiteY2427" fmla="*/ 1758499 h 3832767"/>
                <a:gd name="connsiteX2428" fmla="*/ 507684 w 4177355"/>
                <a:gd name="connsiteY2428" fmla="*/ 1762178 h 3832767"/>
                <a:gd name="connsiteX2429" fmla="*/ 504005 w 4177355"/>
                <a:gd name="connsiteY2429" fmla="*/ 1766470 h 3832767"/>
                <a:gd name="connsiteX2430" fmla="*/ 501552 w 4177355"/>
                <a:gd name="connsiteY2430" fmla="*/ 1770762 h 3832767"/>
                <a:gd name="connsiteX2431" fmla="*/ 500817 w 4177355"/>
                <a:gd name="connsiteY2431" fmla="*/ 1774196 h 3832767"/>
                <a:gd name="connsiteX2432" fmla="*/ 501798 w 4177355"/>
                <a:gd name="connsiteY2432" fmla="*/ 1776403 h 3832767"/>
                <a:gd name="connsiteX2433" fmla="*/ 504373 w 4177355"/>
                <a:gd name="connsiteY2433" fmla="*/ 1777016 h 3832767"/>
                <a:gd name="connsiteX2434" fmla="*/ 504496 w 4177355"/>
                <a:gd name="connsiteY2434" fmla="*/ 1777016 h 3832767"/>
                <a:gd name="connsiteX2435" fmla="*/ 504618 w 4177355"/>
                <a:gd name="connsiteY2435" fmla="*/ 1777016 h 3832767"/>
                <a:gd name="connsiteX2436" fmla="*/ 504741 w 4177355"/>
                <a:gd name="connsiteY2436" fmla="*/ 1777016 h 3832767"/>
                <a:gd name="connsiteX2437" fmla="*/ 504863 w 4177355"/>
                <a:gd name="connsiteY2437" fmla="*/ 1777016 h 3832767"/>
                <a:gd name="connsiteX2438" fmla="*/ 508665 w 4177355"/>
                <a:gd name="connsiteY2438" fmla="*/ 1775667 h 3832767"/>
                <a:gd name="connsiteX2439" fmla="*/ 512957 w 4177355"/>
                <a:gd name="connsiteY2439" fmla="*/ 1772970 h 3832767"/>
                <a:gd name="connsiteX2440" fmla="*/ 517126 w 4177355"/>
                <a:gd name="connsiteY2440" fmla="*/ 1769291 h 3832767"/>
                <a:gd name="connsiteX2441" fmla="*/ 520805 w 4177355"/>
                <a:gd name="connsiteY2441" fmla="*/ 1764999 h 3832767"/>
                <a:gd name="connsiteX2442" fmla="*/ 523258 w 4177355"/>
                <a:gd name="connsiteY2442" fmla="*/ 1760584 h 3832767"/>
                <a:gd name="connsiteX2443" fmla="*/ 523993 w 4177355"/>
                <a:gd name="connsiteY2443" fmla="*/ 1757150 h 3832767"/>
                <a:gd name="connsiteX2444" fmla="*/ 523013 w 4177355"/>
                <a:gd name="connsiteY2444" fmla="*/ 1754943 h 3832767"/>
                <a:gd name="connsiteX2445" fmla="*/ 520437 w 4177355"/>
                <a:gd name="connsiteY2445" fmla="*/ 1754330 h 3832767"/>
                <a:gd name="connsiteX2446" fmla="*/ 520315 w 4177355"/>
                <a:gd name="connsiteY2446" fmla="*/ 1754330 h 3832767"/>
                <a:gd name="connsiteX2447" fmla="*/ 520192 w 4177355"/>
                <a:gd name="connsiteY2447" fmla="*/ 1754330 h 3832767"/>
                <a:gd name="connsiteX2448" fmla="*/ 520069 w 4177355"/>
                <a:gd name="connsiteY2448" fmla="*/ 1754330 h 3832767"/>
                <a:gd name="connsiteX2449" fmla="*/ 519947 w 4177355"/>
                <a:gd name="connsiteY2449" fmla="*/ 1754330 h 3832767"/>
                <a:gd name="connsiteX2450" fmla="*/ 4088572 w 4177355"/>
                <a:gd name="connsiteY2450" fmla="*/ 1214272 h 3832767"/>
                <a:gd name="connsiteX2451" fmla="*/ 4088327 w 4177355"/>
                <a:gd name="connsiteY2451" fmla="*/ 1214272 h 3832767"/>
                <a:gd name="connsiteX2452" fmla="*/ 4088082 w 4177355"/>
                <a:gd name="connsiteY2452" fmla="*/ 1214272 h 3832767"/>
                <a:gd name="connsiteX2453" fmla="*/ 4087836 w 4177355"/>
                <a:gd name="connsiteY2453" fmla="*/ 1214272 h 3832767"/>
                <a:gd name="connsiteX2454" fmla="*/ 4087591 w 4177355"/>
                <a:gd name="connsiteY2454" fmla="*/ 1214272 h 3832767"/>
                <a:gd name="connsiteX2455" fmla="*/ 4078639 w 4177355"/>
                <a:gd name="connsiteY2455" fmla="*/ 1217215 h 3832767"/>
                <a:gd name="connsiteX2456" fmla="*/ 4070546 w 4177355"/>
                <a:gd name="connsiteY2456" fmla="*/ 1222120 h 3832767"/>
                <a:gd name="connsiteX2457" fmla="*/ 4064291 w 4177355"/>
                <a:gd name="connsiteY2457" fmla="*/ 1228252 h 3832767"/>
                <a:gd name="connsiteX2458" fmla="*/ 4060613 w 4177355"/>
                <a:gd name="connsiteY2458" fmla="*/ 1235119 h 3832767"/>
                <a:gd name="connsiteX2459" fmla="*/ 4060245 w 4177355"/>
                <a:gd name="connsiteY2459" fmla="*/ 1241250 h 3832767"/>
                <a:gd name="connsiteX2460" fmla="*/ 4063188 w 4177355"/>
                <a:gd name="connsiteY2460" fmla="*/ 1245665 h 3832767"/>
                <a:gd name="connsiteX2461" fmla="*/ 4068829 w 4177355"/>
                <a:gd name="connsiteY2461" fmla="*/ 1247995 h 3832767"/>
                <a:gd name="connsiteX2462" fmla="*/ 4076677 w 4177355"/>
                <a:gd name="connsiteY2462" fmla="*/ 1247995 h 3832767"/>
                <a:gd name="connsiteX2463" fmla="*/ 4076922 w 4177355"/>
                <a:gd name="connsiteY2463" fmla="*/ 1247995 h 3832767"/>
                <a:gd name="connsiteX2464" fmla="*/ 4077167 w 4177355"/>
                <a:gd name="connsiteY2464" fmla="*/ 1247995 h 3832767"/>
                <a:gd name="connsiteX2465" fmla="*/ 4077413 w 4177355"/>
                <a:gd name="connsiteY2465" fmla="*/ 1247995 h 3832767"/>
                <a:gd name="connsiteX2466" fmla="*/ 4077658 w 4177355"/>
                <a:gd name="connsiteY2466" fmla="*/ 1247995 h 3832767"/>
                <a:gd name="connsiteX2467" fmla="*/ 4086610 w 4177355"/>
                <a:gd name="connsiteY2467" fmla="*/ 1245175 h 3832767"/>
                <a:gd name="connsiteX2468" fmla="*/ 4094704 w 4177355"/>
                <a:gd name="connsiteY2468" fmla="*/ 1240269 h 3832767"/>
                <a:gd name="connsiteX2469" fmla="*/ 4101080 w 4177355"/>
                <a:gd name="connsiteY2469" fmla="*/ 1234015 h 3832767"/>
                <a:gd name="connsiteX2470" fmla="*/ 4104759 w 4177355"/>
                <a:gd name="connsiteY2470" fmla="*/ 1227148 h 3832767"/>
                <a:gd name="connsiteX2471" fmla="*/ 4105004 w 4177355"/>
                <a:gd name="connsiteY2471" fmla="*/ 1221017 h 3832767"/>
                <a:gd name="connsiteX2472" fmla="*/ 4102061 w 4177355"/>
                <a:gd name="connsiteY2472" fmla="*/ 1216602 h 3832767"/>
                <a:gd name="connsiteX2473" fmla="*/ 4096420 w 4177355"/>
                <a:gd name="connsiteY2473" fmla="*/ 1214272 h 3832767"/>
                <a:gd name="connsiteX2474" fmla="*/ 4088572 w 4177355"/>
                <a:gd name="connsiteY2474" fmla="*/ 1214272 h 3832767"/>
                <a:gd name="connsiteX2475" fmla="*/ 487941 w 4177355"/>
                <a:gd name="connsiteY2475" fmla="*/ 1799703 h 3832767"/>
                <a:gd name="connsiteX2476" fmla="*/ 484017 w 4177355"/>
                <a:gd name="connsiteY2476" fmla="*/ 1801051 h 3832767"/>
                <a:gd name="connsiteX2477" fmla="*/ 479725 w 4177355"/>
                <a:gd name="connsiteY2477" fmla="*/ 1803872 h 3832767"/>
                <a:gd name="connsiteX2478" fmla="*/ 475432 w 4177355"/>
                <a:gd name="connsiteY2478" fmla="*/ 1807674 h 3832767"/>
                <a:gd name="connsiteX2479" fmla="*/ 471754 w 4177355"/>
                <a:gd name="connsiteY2479" fmla="*/ 1812088 h 3832767"/>
                <a:gd name="connsiteX2480" fmla="*/ 469424 w 4177355"/>
                <a:gd name="connsiteY2480" fmla="*/ 1816380 h 3832767"/>
                <a:gd name="connsiteX2481" fmla="*/ 468810 w 4177355"/>
                <a:gd name="connsiteY2481" fmla="*/ 1819814 h 3832767"/>
                <a:gd name="connsiteX2482" fmla="*/ 469792 w 4177355"/>
                <a:gd name="connsiteY2482" fmla="*/ 1821899 h 3832767"/>
                <a:gd name="connsiteX2483" fmla="*/ 472489 w 4177355"/>
                <a:gd name="connsiteY2483" fmla="*/ 1822389 h 3832767"/>
                <a:gd name="connsiteX2484" fmla="*/ 472489 w 4177355"/>
                <a:gd name="connsiteY2484" fmla="*/ 1822389 h 3832767"/>
                <a:gd name="connsiteX2485" fmla="*/ 472489 w 4177355"/>
                <a:gd name="connsiteY2485" fmla="*/ 1822389 h 3832767"/>
                <a:gd name="connsiteX2486" fmla="*/ 472489 w 4177355"/>
                <a:gd name="connsiteY2486" fmla="*/ 1822389 h 3832767"/>
                <a:gd name="connsiteX2487" fmla="*/ 472489 w 4177355"/>
                <a:gd name="connsiteY2487" fmla="*/ 1822389 h 3832767"/>
                <a:gd name="connsiteX2488" fmla="*/ 476413 w 4177355"/>
                <a:gd name="connsiteY2488" fmla="*/ 1821040 h 3832767"/>
                <a:gd name="connsiteX2489" fmla="*/ 480705 w 4177355"/>
                <a:gd name="connsiteY2489" fmla="*/ 1818220 h 3832767"/>
                <a:gd name="connsiteX2490" fmla="*/ 484997 w 4177355"/>
                <a:gd name="connsiteY2490" fmla="*/ 1814418 h 3832767"/>
                <a:gd name="connsiteX2491" fmla="*/ 488676 w 4177355"/>
                <a:gd name="connsiteY2491" fmla="*/ 1810004 h 3832767"/>
                <a:gd name="connsiteX2492" fmla="*/ 491006 w 4177355"/>
                <a:gd name="connsiteY2492" fmla="*/ 1805711 h 3832767"/>
                <a:gd name="connsiteX2493" fmla="*/ 491619 w 4177355"/>
                <a:gd name="connsiteY2493" fmla="*/ 1802278 h 3832767"/>
                <a:gd name="connsiteX2494" fmla="*/ 490516 w 4177355"/>
                <a:gd name="connsiteY2494" fmla="*/ 1800193 h 3832767"/>
                <a:gd name="connsiteX2495" fmla="*/ 487818 w 4177355"/>
                <a:gd name="connsiteY2495" fmla="*/ 1799703 h 3832767"/>
                <a:gd name="connsiteX2496" fmla="*/ 487818 w 4177355"/>
                <a:gd name="connsiteY2496" fmla="*/ 1799703 h 3832767"/>
                <a:gd name="connsiteX2497" fmla="*/ 487818 w 4177355"/>
                <a:gd name="connsiteY2497" fmla="*/ 1799703 h 3832767"/>
                <a:gd name="connsiteX2498" fmla="*/ 487818 w 4177355"/>
                <a:gd name="connsiteY2498" fmla="*/ 1799703 h 3832767"/>
                <a:gd name="connsiteX2499" fmla="*/ 487818 w 4177355"/>
                <a:gd name="connsiteY2499" fmla="*/ 1799703 h 3832767"/>
                <a:gd name="connsiteX2500" fmla="*/ 4066499 w 4177355"/>
                <a:gd name="connsiteY2500" fmla="*/ 1281841 h 3832767"/>
                <a:gd name="connsiteX2501" fmla="*/ 4057547 w 4177355"/>
                <a:gd name="connsiteY2501" fmla="*/ 1284538 h 3832767"/>
                <a:gd name="connsiteX2502" fmla="*/ 4049331 w 4177355"/>
                <a:gd name="connsiteY2502" fmla="*/ 1289321 h 3832767"/>
                <a:gd name="connsiteX2503" fmla="*/ 4042831 w 4177355"/>
                <a:gd name="connsiteY2503" fmla="*/ 1295452 h 3832767"/>
                <a:gd name="connsiteX2504" fmla="*/ 4038785 w 4177355"/>
                <a:gd name="connsiteY2504" fmla="*/ 1302442 h 3832767"/>
                <a:gd name="connsiteX2505" fmla="*/ 4038539 w 4177355"/>
                <a:gd name="connsiteY2505" fmla="*/ 1303055 h 3832767"/>
                <a:gd name="connsiteX2506" fmla="*/ 4038417 w 4177355"/>
                <a:gd name="connsiteY2506" fmla="*/ 1303668 h 3832767"/>
                <a:gd name="connsiteX2507" fmla="*/ 4038294 w 4177355"/>
                <a:gd name="connsiteY2507" fmla="*/ 1304282 h 3832767"/>
                <a:gd name="connsiteX2508" fmla="*/ 4038294 w 4177355"/>
                <a:gd name="connsiteY2508" fmla="*/ 1304895 h 3832767"/>
                <a:gd name="connsiteX2509" fmla="*/ 4037926 w 4177355"/>
                <a:gd name="connsiteY2509" fmla="*/ 1305508 h 3832767"/>
                <a:gd name="connsiteX2510" fmla="*/ 4037681 w 4177355"/>
                <a:gd name="connsiteY2510" fmla="*/ 1306121 h 3832767"/>
                <a:gd name="connsiteX2511" fmla="*/ 4037436 w 4177355"/>
                <a:gd name="connsiteY2511" fmla="*/ 1306734 h 3832767"/>
                <a:gd name="connsiteX2512" fmla="*/ 4037191 w 4177355"/>
                <a:gd name="connsiteY2512" fmla="*/ 1307347 h 3832767"/>
                <a:gd name="connsiteX2513" fmla="*/ 4036577 w 4177355"/>
                <a:gd name="connsiteY2513" fmla="*/ 1313724 h 3832767"/>
                <a:gd name="connsiteX2514" fmla="*/ 4039398 w 4177355"/>
                <a:gd name="connsiteY2514" fmla="*/ 1318507 h 3832767"/>
                <a:gd name="connsiteX2515" fmla="*/ 4045039 w 4177355"/>
                <a:gd name="connsiteY2515" fmla="*/ 1321082 h 3832767"/>
                <a:gd name="connsiteX2516" fmla="*/ 4053132 w 4177355"/>
                <a:gd name="connsiteY2516" fmla="*/ 1321082 h 3832767"/>
                <a:gd name="connsiteX2517" fmla="*/ 4062207 w 4177355"/>
                <a:gd name="connsiteY2517" fmla="*/ 1318384 h 3832767"/>
                <a:gd name="connsiteX2518" fmla="*/ 4070546 w 4177355"/>
                <a:gd name="connsiteY2518" fmla="*/ 1313601 h 3832767"/>
                <a:gd name="connsiteX2519" fmla="*/ 4077167 w 4177355"/>
                <a:gd name="connsiteY2519" fmla="*/ 1307470 h 3832767"/>
                <a:gd name="connsiteX2520" fmla="*/ 4081214 w 4177355"/>
                <a:gd name="connsiteY2520" fmla="*/ 1300480 h 3832767"/>
                <a:gd name="connsiteX2521" fmla="*/ 4081459 w 4177355"/>
                <a:gd name="connsiteY2521" fmla="*/ 1299867 h 3832767"/>
                <a:gd name="connsiteX2522" fmla="*/ 4081582 w 4177355"/>
                <a:gd name="connsiteY2522" fmla="*/ 1299254 h 3832767"/>
                <a:gd name="connsiteX2523" fmla="*/ 4081705 w 4177355"/>
                <a:gd name="connsiteY2523" fmla="*/ 1298641 h 3832767"/>
                <a:gd name="connsiteX2524" fmla="*/ 4081705 w 4177355"/>
                <a:gd name="connsiteY2524" fmla="*/ 1298028 h 3832767"/>
                <a:gd name="connsiteX2525" fmla="*/ 4082073 w 4177355"/>
                <a:gd name="connsiteY2525" fmla="*/ 1297414 h 3832767"/>
                <a:gd name="connsiteX2526" fmla="*/ 4082318 w 4177355"/>
                <a:gd name="connsiteY2526" fmla="*/ 1296801 h 3832767"/>
                <a:gd name="connsiteX2527" fmla="*/ 4082563 w 4177355"/>
                <a:gd name="connsiteY2527" fmla="*/ 1296188 h 3832767"/>
                <a:gd name="connsiteX2528" fmla="*/ 4082809 w 4177355"/>
                <a:gd name="connsiteY2528" fmla="*/ 1295575 h 3832767"/>
                <a:gd name="connsiteX2529" fmla="*/ 4083299 w 4177355"/>
                <a:gd name="connsiteY2529" fmla="*/ 1289198 h 3832767"/>
                <a:gd name="connsiteX2530" fmla="*/ 4080479 w 4177355"/>
                <a:gd name="connsiteY2530" fmla="*/ 1284538 h 3832767"/>
                <a:gd name="connsiteX2531" fmla="*/ 4074715 w 4177355"/>
                <a:gd name="connsiteY2531" fmla="*/ 1281963 h 3832767"/>
                <a:gd name="connsiteX2532" fmla="*/ 4066621 w 4177355"/>
                <a:gd name="connsiteY2532" fmla="*/ 1281963 h 3832767"/>
                <a:gd name="connsiteX2533" fmla="*/ 457038 w 4177355"/>
                <a:gd name="connsiteY2533" fmla="*/ 1845321 h 3832767"/>
                <a:gd name="connsiteX2534" fmla="*/ 452991 w 4177355"/>
                <a:gd name="connsiteY2534" fmla="*/ 1846792 h 3832767"/>
                <a:gd name="connsiteX2535" fmla="*/ 448577 w 4177355"/>
                <a:gd name="connsiteY2535" fmla="*/ 1849613 h 3832767"/>
                <a:gd name="connsiteX2536" fmla="*/ 444285 w 4177355"/>
                <a:gd name="connsiteY2536" fmla="*/ 1853537 h 3832767"/>
                <a:gd name="connsiteX2537" fmla="*/ 440606 w 4177355"/>
                <a:gd name="connsiteY2537" fmla="*/ 1858074 h 3832767"/>
                <a:gd name="connsiteX2538" fmla="*/ 438276 w 4177355"/>
                <a:gd name="connsiteY2538" fmla="*/ 1862366 h 3832767"/>
                <a:gd name="connsiteX2539" fmla="*/ 437663 w 4177355"/>
                <a:gd name="connsiteY2539" fmla="*/ 1865677 h 3832767"/>
                <a:gd name="connsiteX2540" fmla="*/ 438766 w 4177355"/>
                <a:gd name="connsiteY2540" fmla="*/ 1867762 h 3832767"/>
                <a:gd name="connsiteX2541" fmla="*/ 441587 w 4177355"/>
                <a:gd name="connsiteY2541" fmla="*/ 1868130 h 3832767"/>
                <a:gd name="connsiteX2542" fmla="*/ 445634 w 4177355"/>
                <a:gd name="connsiteY2542" fmla="*/ 1866658 h 3832767"/>
                <a:gd name="connsiteX2543" fmla="*/ 450048 w 4177355"/>
                <a:gd name="connsiteY2543" fmla="*/ 1863838 h 3832767"/>
                <a:gd name="connsiteX2544" fmla="*/ 454340 w 4177355"/>
                <a:gd name="connsiteY2544" fmla="*/ 1859913 h 3832767"/>
                <a:gd name="connsiteX2545" fmla="*/ 458019 w 4177355"/>
                <a:gd name="connsiteY2545" fmla="*/ 1855376 h 3832767"/>
                <a:gd name="connsiteX2546" fmla="*/ 460226 w 4177355"/>
                <a:gd name="connsiteY2546" fmla="*/ 1851084 h 3832767"/>
                <a:gd name="connsiteX2547" fmla="*/ 460717 w 4177355"/>
                <a:gd name="connsiteY2547" fmla="*/ 1847773 h 3832767"/>
                <a:gd name="connsiteX2548" fmla="*/ 459613 w 4177355"/>
                <a:gd name="connsiteY2548" fmla="*/ 1845811 h 3832767"/>
                <a:gd name="connsiteX2549" fmla="*/ 456793 w 4177355"/>
                <a:gd name="connsiteY2549" fmla="*/ 1845443 h 3832767"/>
                <a:gd name="connsiteX2550" fmla="*/ 4039766 w 4177355"/>
                <a:gd name="connsiteY2550" fmla="*/ 1355786 h 3832767"/>
                <a:gd name="connsiteX2551" fmla="*/ 4030936 w 4177355"/>
                <a:gd name="connsiteY2551" fmla="*/ 1358361 h 3832767"/>
                <a:gd name="connsiteX2552" fmla="*/ 4022720 w 4177355"/>
                <a:gd name="connsiteY2552" fmla="*/ 1363021 h 3832767"/>
                <a:gd name="connsiteX2553" fmla="*/ 4016098 w 4177355"/>
                <a:gd name="connsiteY2553" fmla="*/ 1369030 h 3832767"/>
                <a:gd name="connsiteX2554" fmla="*/ 4011929 w 4177355"/>
                <a:gd name="connsiteY2554" fmla="*/ 1375897 h 3832767"/>
                <a:gd name="connsiteX2555" fmla="*/ 4010948 w 4177355"/>
                <a:gd name="connsiteY2555" fmla="*/ 1382519 h 3832767"/>
                <a:gd name="connsiteX2556" fmla="*/ 4013523 w 4177355"/>
                <a:gd name="connsiteY2556" fmla="*/ 1387547 h 3832767"/>
                <a:gd name="connsiteX2557" fmla="*/ 4019041 w 4177355"/>
                <a:gd name="connsiteY2557" fmla="*/ 1390490 h 3832767"/>
                <a:gd name="connsiteX2558" fmla="*/ 4027012 w 4177355"/>
                <a:gd name="connsiteY2558" fmla="*/ 1390858 h 3832767"/>
                <a:gd name="connsiteX2559" fmla="*/ 4027135 w 4177355"/>
                <a:gd name="connsiteY2559" fmla="*/ 1390858 h 3832767"/>
                <a:gd name="connsiteX2560" fmla="*/ 4027258 w 4177355"/>
                <a:gd name="connsiteY2560" fmla="*/ 1390858 h 3832767"/>
                <a:gd name="connsiteX2561" fmla="*/ 4027380 w 4177355"/>
                <a:gd name="connsiteY2561" fmla="*/ 1390858 h 3832767"/>
                <a:gd name="connsiteX2562" fmla="*/ 4027503 w 4177355"/>
                <a:gd name="connsiteY2562" fmla="*/ 1390858 h 3832767"/>
                <a:gd name="connsiteX2563" fmla="*/ 4036455 w 4177355"/>
                <a:gd name="connsiteY2563" fmla="*/ 1388283 h 3832767"/>
                <a:gd name="connsiteX2564" fmla="*/ 4044671 w 4177355"/>
                <a:gd name="connsiteY2564" fmla="*/ 1383623 h 3832767"/>
                <a:gd name="connsiteX2565" fmla="*/ 4051293 w 4177355"/>
                <a:gd name="connsiteY2565" fmla="*/ 1377491 h 3832767"/>
                <a:gd name="connsiteX2566" fmla="*/ 4055462 w 4177355"/>
                <a:gd name="connsiteY2566" fmla="*/ 1370624 h 3832767"/>
                <a:gd name="connsiteX2567" fmla="*/ 4056321 w 4177355"/>
                <a:gd name="connsiteY2567" fmla="*/ 1364002 h 3832767"/>
                <a:gd name="connsiteX2568" fmla="*/ 4053745 w 4177355"/>
                <a:gd name="connsiteY2568" fmla="*/ 1359097 h 3832767"/>
                <a:gd name="connsiteX2569" fmla="*/ 4048227 w 4177355"/>
                <a:gd name="connsiteY2569" fmla="*/ 1356276 h 3832767"/>
                <a:gd name="connsiteX2570" fmla="*/ 4040256 w 4177355"/>
                <a:gd name="connsiteY2570" fmla="*/ 1355909 h 3832767"/>
                <a:gd name="connsiteX2571" fmla="*/ 4040134 w 4177355"/>
                <a:gd name="connsiteY2571" fmla="*/ 1355909 h 3832767"/>
                <a:gd name="connsiteX2572" fmla="*/ 4040011 w 4177355"/>
                <a:gd name="connsiteY2572" fmla="*/ 1355909 h 3832767"/>
                <a:gd name="connsiteX2573" fmla="*/ 4039888 w 4177355"/>
                <a:gd name="connsiteY2573" fmla="*/ 1355909 h 3832767"/>
                <a:gd name="connsiteX2574" fmla="*/ 4039766 w 4177355"/>
                <a:gd name="connsiteY2574" fmla="*/ 1355909 h 3832767"/>
                <a:gd name="connsiteX2575" fmla="*/ 426871 w 4177355"/>
                <a:gd name="connsiteY2575" fmla="*/ 1891184 h 3832767"/>
                <a:gd name="connsiteX2576" fmla="*/ 426871 w 4177355"/>
                <a:gd name="connsiteY2576" fmla="*/ 1891184 h 3832767"/>
                <a:gd name="connsiteX2577" fmla="*/ 426871 w 4177355"/>
                <a:gd name="connsiteY2577" fmla="*/ 1891184 h 3832767"/>
                <a:gd name="connsiteX2578" fmla="*/ 426871 w 4177355"/>
                <a:gd name="connsiteY2578" fmla="*/ 1891184 h 3832767"/>
                <a:gd name="connsiteX2579" fmla="*/ 426871 w 4177355"/>
                <a:gd name="connsiteY2579" fmla="*/ 1891184 h 3832767"/>
                <a:gd name="connsiteX2580" fmla="*/ 422825 w 4177355"/>
                <a:gd name="connsiteY2580" fmla="*/ 1892655 h 3832767"/>
                <a:gd name="connsiteX2581" fmla="*/ 418410 w 4177355"/>
                <a:gd name="connsiteY2581" fmla="*/ 1895599 h 3832767"/>
                <a:gd name="connsiteX2582" fmla="*/ 414118 w 4177355"/>
                <a:gd name="connsiteY2582" fmla="*/ 1899645 h 3832767"/>
                <a:gd name="connsiteX2583" fmla="*/ 410562 w 4177355"/>
                <a:gd name="connsiteY2583" fmla="*/ 1904305 h 3832767"/>
                <a:gd name="connsiteX2584" fmla="*/ 408354 w 4177355"/>
                <a:gd name="connsiteY2584" fmla="*/ 1908597 h 3832767"/>
                <a:gd name="connsiteX2585" fmla="*/ 407864 w 4177355"/>
                <a:gd name="connsiteY2585" fmla="*/ 1911908 h 3832767"/>
                <a:gd name="connsiteX2586" fmla="*/ 408968 w 4177355"/>
                <a:gd name="connsiteY2586" fmla="*/ 1913870 h 3832767"/>
                <a:gd name="connsiteX2587" fmla="*/ 411665 w 4177355"/>
                <a:gd name="connsiteY2587" fmla="*/ 1914238 h 3832767"/>
                <a:gd name="connsiteX2588" fmla="*/ 411665 w 4177355"/>
                <a:gd name="connsiteY2588" fmla="*/ 1914238 h 3832767"/>
                <a:gd name="connsiteX2589" fmla="*/ 411665 w 4177355"/>
                <a:gd name="connsiteY2589" fmla="*/ 1914238 h 3832767"/>
                <a:gd name="connsiteX2590" fmla="*/ 411665 w 4177355"/>
                <a:gd name="connsiteY2590" fmla="*/ 1914238 h 3832767"/>
                <a:gd name="connsiteX2591" fmla="*/ 411665 w 4177355"/>
                <a:gd name="connsiteY2591" fmla="*/ 1914238 h 3832767"/>
                <a:gd name="connsiteX2592" fmla="*/ 415712 w 4177355"/>
                <a:gd name="connsiteY2592" fmla="*/ 1912766 h 3832767"/>
                <a:gd name="connsiteX2593" fmla="*/ 420249 w 4177355"/>
                <a:gd name="connsiteY2593" fmla="*/ 1909824 h 3832767"/>
                <a:gd name="connsiteX2594" fmla="*/ 424541 w 4177355"/>
                <a:gd name="connsiteY2594" fmla="*/ 1905777 h 3832767"/>
                <a:gd name="connsiteX2595" fmla="*/ 428098 w 4177355"/>
                <a:gd name="connsiteY2595" fmla="*/ 1901117 h 3832767"/>
                <a:gd name="connsiteX2596" fmla="*/ 430305 w 4177355"/>
                <a:gd name="connsiteY2596" fmla="*/ 1896825 h 3832767"/>
                <a:gd name="connsiteX2597" fmla="*/ 430795 w 4177355"/>
                <a:gd name="connsiteY2597" fmla="*/ 1893514 h 3832767"/>
                <a:gd name="connsiteX2598" fmla="*/ 429569 w 4177355"/>
                <a:gd name="connsiteY2598" fmla="*/ 1891552 h 3832767"/>
                <a:gd name="connsiteX2599" fmla="*/ 426749 w 4177355"/>
                <a:gd name="connsiteY2599" fmla="*/ 1891184 h 3832767"/>
                <a:gd name="connsiteX2600" fmla="*/ 4011438 w 4177355"/>
                <a:gd name="connsiteY2600" fmla="*/ 1426052 h 3832767"/>
                <a:gd name="connsiteX2601" fmla="*/ 4002732 w 4177355"/>
                <a:gd name="connsiteY2601" fmla="*/ 1428505 h 3832767"/>
                <a:gd name="connsiteX2602" fmla="*/ 3994638 w 4177355"/>
                <a:gd name="connsiteY2602" fmla="*/ 1432920 h 3832767"/>
                <a:gd name="connsiteX2603" fmla="*/ 3988016 w 4177355"/>
                <a:gd name="connsiteY2603" fmla="*/ 1438806 h 3832767"/>
                <a:gd name="connsiteX2604" fmla="*/ 3983602 w 4177355"/>
                <a:gd name="connsiteY2604" fmla="*/ 1445673 h 3832767"/>
                <a:gd name="connsiteX2605" fmla="*/ 3982375 w 4177355"/>
                <a:gd name="connsiteY2605" fmla="*/ 1452417 h 3832767"/>
                <a:gd name="connsiteX2606" fmla="*/ 3984583 w 4177355"/>
                <a:gd name="connsiteY2606" fmla="*/ 1457690 h 3832767"/>
                <a:gd name="connsiteX2607" fmla="*/ 3989856 w 4177355"/>
                <a:gd name="connsiteY2607" fmla="*/ 1460879 h 3832767"/>
                <a:gd name="connsiteX2608" fmla="*/ 3997704 w 4177355"/>
                <a:gd name="connsiteY2608" fmla="*/ 1461492 h 3832767"/>
                <a:gd name="connsiteX2609" fmla="*/ 3998072 w 4177355"/>
                <a:gd name="connsiteY2609" fmla="*/ 1461492 h 3832767"/>
                <a:gd name="connsiteX2610" fmla="*/ 3998440 w 4177355"/>
                <a:gd name="connsiteY2610" fmla="*/ 1461492 h 3832767"/>
                <a:gd name="connsiteX2611" fmla="*/ 3998808 w 4177355"/>
                <a:gd name="connsiteY2611" fmla="*/ 1461492 h 3832767"/>
                <a:gd name="connsiteX2612" fmla="*/ 3999176 w 4177355"/>
                <a:gd name="connsiteY2612" fmla="*/ 1461492 h 3832767"/>
                <a:gd name="connsiteX2613" fmla="*/ 4007882 w 4177355"/>
                <a:gd name="connsiteY2613" fmla="*/ 1459039 h 3832767"/>
                <a:gd name="connsiteX2614" fmla="*/ 4015976 w 4177355"/>
                <a:gd name="connsiteY2614" fmla="*/ 1454625 h 3832767"/>
                <a:gd name="connsiteX2615" fmla="*/ 4022598 w 4177355"/>
                <a:gd name="connsiteY2615" fmla="*/ 1448739 h 3832767"/>
                <a:gd name="connsiteX2616" fmla="*/ 4027012 w 4177355"/>
                <a:gd name="connsiteY2616" fmla="*/ 1441871 h 3832767"/>
                <a:gd name="connsiteX2617" fmla="*/ 4028239 w 4177355"/>
                <a:gd name="connsiteY2617" fmla="*/ 1435127 h 3832767"/>
                <a:gd name="connsiteX2618" fmla="*/ 4025909 w 4177355"/>
                <a:gd name="connsiteY2618" fmla="*/ 1429976 h 3832767"/>
                <a:gd name="connsiteX2619" fmla="*/ 4020636 w 4177355"/>
                <a:gd name="connsiteY2619" fmla="*/ 1426788 h 3832767"/>
                <a:gd name="connsiteX2620" fmla="*/ 4012787 w 4177355"/>
                <a:gd name="connsiteY2620" fmla="*/ 1426175 h 3832767"/>
                <a:gd name="connsiteX2621" fmla="*/ 4012419 w 4177355"/>
                <a:gd name="connsiteY2621" fmla="*/ 1426175 h 3832767"/>
                <a:gd name="connsiteX2622" fmla="*/ 4012051 w 4177355"/>
                <a:gd name="connsiteY2622" fmla="*/ 1426175 h 3832767"/>
                <a:gd name="connsiteX2623" fmla="*/ 4011684 w 4177355"/>
                <a:gd name="connsiteY2623" fmla="*/ 1426175 h 3832767"/>
                <a:gd name="connsiteX2624" fmla="*/ 4011316 w 4177355"/>
                <a:gd name="connsiteY2624" fmla="*/ 1426175 h 3832767"/>
                <a:gd name="connsiteX2625" fmla="*/ 397440 w 4177355"/>
                <a:gd name="connsiteY2625" fmla="*/ 1937170 h 3832767"/>
                <a:gd name="connsiteX2626" fmla="*/ 397318 w 4177355"/>
                <a:gd name="connsiteY2626" fmla="*/ 1937170 h 3832767"/>
                <a:gd name="connsiteX2627" fmla="*/ 397195 w 4177355"/>
                <a:gd name="connsiteY2627" fmla="*/ 1937170 h 3832767"/>
                <a:gd name="connsiteX2628" fmla="*/ 397073 w 4177355"/>
                <a:gd name="connsiteY2628" fmla="*/ 1937170 h 3832767"/>
                <a:gd name="connsiteX2629" fmla="*/ 396950 w 4177355"/>
                <a:gd name="connsiteY2629" fmla="*/ 1937170 h 3832767"/>
                <a:gd name="connsiteX2630" fmla="*/ 392781 w 4177355"/>
                <a:gd name="connsiteY2630" fmla="*/ 1938887 h 3832767"/>
                <a:gd name="connsiteX2631" fmla="*/ 388243 w 4177355"/>
                <a:gd name="connsiteY2631" fmla="*/ 1941952 h 3832767"/>
                <a:gd name="connsiteX2632" fmla="*/ 383951 w 4177355"/>
                <a:gd name="connsiteY2632" fmla="*/ 1945999 h 3832767"/>
                <a:gd name="connsiteX2633" fmla="*/ 380395 w 4177355"/>
                <a:gd name="connsiteY2633" fmla="*/ 1950659 h 3832767"/>
                <a:gd name="connsiteX2634" fmla="*/ 378310 w 4177355"/>
                <a:gd name="connsiteY2634" fmla="*/ 1954828 h 3832767"/>
                <a:gd name="connsiteX2635" fmla="*/ 377820 w 4177355"/>
                <a:gd name="connsiteY2635" fmla="*/ 1958017 h 3832767"/>
                <a:gd name="connsiteX2636" fmla="*/ 378923 w 4177355"/>
                <a:gd name="connsiteY2636" fmla="*/ 1959979 h 3832767"/>
                <a:gd name="connsiteX2637" fmla="*/ 381621 w 4177355"/>
                <a:gd name="connsiteY2637" fmla="*/ 1960347 h 3832767"/>
                <a:gd name="connsiteX2638" fmla="*/ 381744 w 4177355"/>
                <a:gd name="connsiteY2638" fmla="*/ 1960347 h 3832767"/>
                <a:gd name="connsiteX2639" fmla="*/ 381867 w 4177355"/>
                <a:gd name="connsiteY2639" fmla="*/ 1960347 h 3832767"/>
                <a:gd name="connsiteX2640" fmla="*/ 381989 w 4177355"/>
                <a:gd name="connsiteY2640" fmla="*/ 1960347 h 3832767"/>
                <a:gd name="connsiteX2641" fmla="*/ 382112 w 4177355"/>
                <a:gd name="connsiteY2641" fmla="*/ 1960347 h 3832767"/>
                <a:gd name="connsiteX2642" fmla="*/ 386281 w 4177355"/>
                <a:gd name="connsiteY2642" fmla="*/ 1958752 h 3832767"/>
                <a:gd name="connsiteX2643" fmla="*/ 390819 w 4177355"/>
                <a:gd name="connsiteY2643" fmla="*/ 1955687 h 3832767"/>
                <a:gd name="connsiteX2644" fmla="*/ 395111 w 4177355"/>
                <a:gd name="connsiteY2644" fmla="*/ 1951640 h 3832767"/>
                <a:gd name="connsiteX2645" fmla="*/ 398667 w 4177355"/>
                <a:gd name="connsiteY2645" fmla="*/ 1946980 h 3832767"/>
                <a:gd name="connsiteX2646" fmla="*/ 400751 w 4177355"/>
                <a:gd name="connsiteY2646" fmla="*/ 1942811 h 3832767"/>
                <a:gd name="connsiteX2647" fmla="*/ 401119 w 4177355"/>
                <a:gd name="connsiteY2647" fmla="*/ 1939622 h 3832767"/>
                <a:gd name="connsiteX2648" fmla="*/ 399893 w 4177355"/>
                <a:gd name="connsiteY2648" fmla="*/ 1937660 h 3832767"/>
                <a:gd name="connsiteX2649" fmla="*/ 397195 w 4177355"/>
                <a:gd name="connsiteY2649" fmla="*/ 1937292 h 3832767"/>
                <a:gd name="connsiteX2650" fmla="*/ 3980045 w 4177355"/>
                <a:gd name="connsiteY2650" fmla="*/ 1497422 h 3832767"/>
                <a:gd name="connsiteX2651" fmla="*/ 3971584 w 4177355"/>
                <a:gd name="connsiteY2651" fmla="*/ 1499752 h 3832767"/>
                <a:gd name="connsiteX2652" fmla="*/ 3963613 w 4177355"/>
                <a:gd name="connsiteY2652" fmla="*/ 1504044 h 3832767"/>
                <a:gd name="connsiteX2653" fmla="*/ 3956991 w 4177355"/>
                <a:gd name="connsiteY2653" fmla="*/ 1509808 h 3832767"/>
                <a:gd name="connsiteX2654" fmla="*/ 3952576 w 4177355"/>
                <a:gd name="connsiteY2654" fmla="*/ 1516552 h 3832767"/>
                <a:gd name="connsiteX2655" fmla="*/ 3951105 w 4177355"/>
                <a:gd name="connsiteY2655" fmla="*/ 1523420 h 3832767"/>
                <a:gd name="connsiteX2656" fmla="*/ 3953067 w 4177355"/>
                <a:gd name="connsiteY2656" fmla="*/ 1528815 h 3832767"/>
                <a:gd name="connsiteX2657" fmla="*/ 3958095 w 4177355"/>
                <a:gd name="connsiteY2657" fmla="*/ 1532249 h 3832767"/>
                <a:gd name="connsiteX2658" fmla="*/ 3965820 w 4177355"/>
                <a:gd name="connsiteY2658" fmla="*/ 1533230 h 3832767"/>
                <a:gd name="connsiteX2659" fmla="*/ 3966311 w 4177355"/>
                <a:gd name="connsiteY2659" fmla="*/ 1533230 h 3832767"/>
                <a:gd name="connsiteX2660" fmla="*/ 3966801 w 4177355"/>
                <a:gd name="connsiteY2660" fmla="*/ 1533230 h 3832767"/>
                <a:gd name="connsiteX2661" fmla="*/ 3967292 w 4177355"/>
                <a:gd name="connsiteY2661" fmla="*/ 1533230 h 3832767"/>
                <a:gd name="connsiteX2662" fmla="*/ 3967783 w 4177355"/>
                <a:gd name="connsiteY2662" fmla="*/ 1533230 h 3832767"/>
                <a:gd name="connsiteX2663" fmla="*/ 3976244 w 4177355"/>
                <a:gd name="connsiteY2663" fmla="*/ 1530900 h 3832767"/>
                <a:gd name="connsiteX2664" fmla="*/ 3984215 w 4177355"/>
                <a:gd name="connsiteY2664" fmla="*/ 1526608 h 3832767"/>
                <a:gd name="connsiteX2665" fmla="*/ 3990837 w 4177355"/>
                <a:gd name="connsiteY2665" fmla="*/ 1520844 h 3832767"/>
                <a:gd name="connsiteX2666" fmla="*/ 3995374 w 4177355"/>
                <a:gd name="connsiteY2666" fmla="*/ 1514100 h 3832767"/>
                <a:gd name="connsiteX2667" fmla="*/ 3996846 w 4177355"/>
                <a:gd name="connsiteY2667" fmla="*/ 1507110 h 3832767"/>
                <a:gd name="connsiteX2668" fmla="*/ 3994883 w 4177355"/>
                <a:gd name="connsiteY2668" fmla="*/ 1501714 h 3832767"/>
                <a:gd name="connsiteX2669" fmla="*/ 3989733 w 4177355"/>
                <a:gd name="connsiteY2669" fmla="*/ 1498281 h 3832767"/>
                <a:gd name="connsiteX2670" fmla="*/ 3982008 w 4177355"/>
                <a:gd name="connsiteY2670" fmla="*/ 1497422 h 3832767"/>
                <a:gd name="connsiteX2671" fmla="*/ 3981517 w 4177355"/>
                <a:gd name="connsiteY2671" fmla="*/ 1497422 h 3832767"/>
                <a:gd name="connsiteX2672" fmla="*/ 3981026 w 4177355"/>
                <a:gd name="connsiteY2672" fmla="*/ 1497422 h 3832767"/>
                <a:gd name="connsiteX2673" fmla="*/ 3980536 w 4177355"/>
                <a:gd name="connsiteY2673" fmla="*/ 1497422 h 3832767"/>
                <a:gd name="connsiteX2674" fmla="*/ 3980045 w 4177355"/>
                <a:gd name="connsiteY2674" fmla="*/ 1497422 h 3832767"/>
                <a:gd name="connsiteX2675" fmla="*/ 368990 w 4177355"/>
                <a:gd name="connsiteY2675" fmla="*/ 1983523 h 3832767"/>
                <a:gd name="connsiteX2676" fmla="*/ 368745 w 4177355"/>
                <a:gd name="connsiteY2676" fmla="*/ 1983523 h 3832767"/>
                <a:gd name="connsiteX2677" fmla="*/ 368500 w 4177355"/>
                <a:gd name="connsiteY2677" fmla="*/ 1983523 h 3832767"/>
                <a:gd name="connsiteX2678" fmla="*/ 368255 w 4177355"/>
                <a:gd name="connsiteY2678" fmla="*/ 1983523 h 3832767"/>
                <a:gd name="connsiteX2679" fmla="*/ 368010 w 4177355"/>
                <a:gd name="connsiteY2679" fmla="*/ 1983523 h 3832767"/>
                <a:gd name="connsiteX2680" fmla="*/ 363717 w 4177355"/>
                <a:gd name="connsiteY2680" fmla="*/ 1985363 h 3832767"/>
                <a:gd name="connsiteX2681" fmla="*/ 359180 w 4177355"/>
                <a:gd name="connsiteY2681" fmla="*/ 1988551 h 3832767"/>
                <a:gd name="connsiteX2682" fmla="*/ 354888 w 4177355"/>
                <a:gd name="connsiteY2682" fmla="*/ 1992721 h 3832767"/>
                <a:gd name="connsiteX2683" fmla="*/ 351455 w 4177355"/>
                <a:gd name="connsiteY2683" fmla="*/ 1997381 h 3832767"/>
                <a:gd name="connsiteX2684" fmla="*/ 349493 w 4177355"/>
                <a:gd name="connsiteY2684" fmla="*/ 2001427 h 3832767"/>
                <a:gd name="connsiteX2685" fmla="*/ 349125 w 4177355"/>
                <a:gd name="connsiteY2685" fmla="*/ 2004493 h 3832767"/>
                <a:gd name="connsiteX2686" fmla="*/ 350351 w 4177355"/>
                <a:gd name="connsiteY2686" fmla="*/ 2006332 h 3832767"/>
                <a:gd name="connsiteX2687" fmla="*/ 353049 w 4177355"/>
                <a:gd name="connsiteY2687" fmla="*/ 2006700 h 3832767"/>
                <a:gd name="connsiteX2688" fmla="*/ 353294 w 4177355"/>
                <a:gd name="connsiteY2688" fmla="*/ 2006700 h 3832767"/>
                <a:gd name="connsiteX2689" fmla="*/ 353539 w 4177355"/>
                <a:gd name="connsiteY2689" fmla="*/ 2006700 h 3832767"/>
                <a:gd name="connsiteX2690" fmla="*/ 353785 w 4177355"/>
                <a:gd name="connsiteY2690" fmla="*/ 2006700 h 3832767"/>
                <a:gd name="connsiteX2691" fmla="*/ 354030 w 4177355"/>
                <a:gd name="connsiteY2691" fmla="*/ 2006700 h 3832767"/>
                <a:gd name="connsiteX2692" fmla="*/ 358322 w 4177355"/>
                <a:gd name="connsiteY2692" fmla="*/ 2004984 h 3832767"/>
                <a:gd name="connsiteX2693" fmla="*/ 362859 w 4177355"/>
                <a:gd name="connsiteY2693" fmla="*/ 2001795 h 3832767"/>
                <a:gd name="connsiteX2694" fmla="*/ 367151 w 4177355"/>
                <a:gd name="connsiteY2694" fmla="*/ 1997626 h 3832767"/>
                <a:gd name="connsiteX2695" fmla="*/ 370585 w 4177355"/>
                <a:gd name="connsiteY2695" fmla="*/ 1992966 h 3832767"/>
                <a:gd name="connsiteX2696" fmla="*/ 372547 w 4177355"/>
                <a:gd name="connsiteY2696" fmla="*/ 1988797 h 3832767"/>
                <a:gd name="connsiteX2697" fmla="*/ 372915 w 4177355"/>
                <a:gd name="connsiteY2697" fmla="*/ 1985608 h 3832767"/>
                <a:gd name="connsiteX2698" fmla="*/ 371688 w 4177355"/>
                <a:gd name="connsiteY2698" fmla="*/ 1983769 h 3832767"/>
                <a:gd name="connsiteX2699" fmla="*/ 368990 w 4177355"/>
                <a:gd name="connsiteY2699" fmla="*/ 1983401 h 3832767"/>
                <a:gd name="connsiteX2700" fmla="*/ 3946077 w 4177355"/>
                <a:gd name="connsiteY2700" fmla="*/ 1569773 h 3832767"/>
                <a:gd name="connsiteX2701" fmla="*/ 3937738 w 4177355"/>
                <a:gd name="connsiteY2701" fmla="*/ 1571981 h 3832767"/>
                <a:gd name="connsiteX2702" fmla="*/ 3929890 w 4177355"/>
                <a:gd name="connsiteY2702" fmla="*/ 1576150 h 3832767"/>
                <a:gd name="connsiteX2703" fmla="*/ 3923268 w 4177355"/>
                <a:gd name="connsiteY2703" fmla="*/ 1581791 h 3832767"/>
                <a:gd name="connsiteX2704" fmla="*/ 3918608 w 4177355"/>
                <a:gd name="connsiteY2704" fmla="*/ 1588413 h 3832767"/>
                <a:gd name="connsiteX2705" fmla="*/ 3916769 w 4177355"/>
                <a:gd name="connsiteY2705" fmla="*/ 1595403 h 3832767"/>
                <a:gd name="connsiteX2706" fmla="*/ 3918485 w 4177355"/>
                <a:gd name="connsiteY2706" fmla="*/ 1601044 h 3832767"/>
                <a:gd name="connsiteX2707" fmla="*/ 3923268 w 4177355"/>
                <a:gd name="connsiteY2707" fmla="*/ 1604845 h 3832767"/>
                <a:gd name="connsiteX2708" fmla="*/ 3930871 w 4177355"/>
                <a:gd name="connsiteY2708" fmla="*/ 1606072 h 3832767"/>
                <a:gd name="connsiteX2709" fmla="*/ 3931485 w 4177355"/>
                <a:gd name="connsiteY2709" fmla="*/ 1606072 h 3832767"/>
                <a:gd name="connsiteX2710" fmla="*/ 3932098 w 4177355"/>
                <a:gd name="connsiteY2710" fmla="*/ 1606072 h 3832767"/>
                <a:gd name="connsiteX2711" fmla="*/ 3932833 w 4177355"/>
                <a:gd name="connsiteY2711" fmla="*/ 1606072 h 3832767"/>
                <a:gd name="connsiteX2712" fmla="*/ 3933569 w 4177355"/>
                <a:gd name="connsiteY2712" fmla="*/ 1606072 h 3832767"/>
                <a:gd name="connsiteX2713" fmla="*/ 3941908 w 4177355"/>
                <a:gd name="connsiteY2713" fmla="*/ 1603864 h 3832767"/>
                <a:gd name="connsiteX2714" fmla="*/ 3949879 w 4177355"/>
                <a:gd name="connsiteY2714" fmla="*/ 1599695 h 3832767"/>
                <a:gd name="connsiteX2715" fmla="*/ 3956623 w 4177355"/>
                <a:gd name="connsiteY2715" fmla="*/ 1594054 h 3832767"/>
                <a:gd name="connsiteX2716" fmla="*/ 3961283 w 4177355"/>
                <a:gd name="connsiteY2716" fmla="*/ 1587309 h 3832767"/>
                <a:gd name="connsiteX2717" fmla="*/ 3963000 w 4177355"/>
                <a:gd name="connsiteY2717" fmla="*/ 1580197 h 3832767"/>
                <a:gd name="connsiteX2718" fmla="*/ 3961283 w 4177355"/>
                <a:gd name="connsiteY2718" fmla="*/ 1574556 h 3832767"/>
                <a:gd name="connsiteX2719" fmla="*/ 3956378 w 4177355"/>
                <a:gd name="connsiteY2719" fmla="*/ 1570877 h 3832767"/>
                <a:gd name="connsiteX2720" fmla="*/ 3948775 w 4177355"/>
                <a:gd name="connsiteY2720" fmla="*/ 1569651 h 3832767"/>
                <a:gd name="connsiteX2721" fmla="*/ 3948162 w 4177355"/>
                <a:gd name="connsiteY2721" fmla="*/ 1569651 h 3832767"/>
                <a:gd name="connsiteX2722" fmla="*/ 3947426 w 4177355"/>
                <a:gd name="connsiteY2722" fmla="*/ 1569651 h 3832767"/>
                <a:gd name="connsiteX2723" fmla="*/ 3946690 w 4177355"/>
                <a:gd name="connsiteY2723" fmla="*/ 1569651 h 3832767"/>
                <a:gd name="connsiteX2724" fmla="*/ 3945955 w 4177355"/>
                <a:gd name="connsiteY2724" fmla="*/ 1569651 h 3832767"/>
                <a:gd name="connsiteX2725" fmla="*/ 341276 w 4177355"/>
                <a:gd name="connsiteY2725" fmla="*/ 2030000 h 3832767"/>
                <a:gd name="connsiteX2726" fmla="*/ 341031 w 4177355"/>
                <a:gd name="connsiteY2726" fmla="*/ 2030000 h 3832767"/>
                <a:gd name="connsiteX2727" fmla="*/ 340786 w 4177355"/>
                <a:gd name="connsiteY2727" fmla="*/ 2030000 h 3832767"/>
                <a:gd name="connsiteX2728" fmla="*/ 340541 w 4177355"/>
                <a:gd name="connsiteY2728" fmla="*/ 2030000 h 3832767"/>
                <a:gd name="connsiteX2729" fmla="*/ 340295 w 4177355"/>
                <a:gd name="connsiteY2729" fmla="*/ 2030000 h 3832767"/>
                <a:gd name="connsiteX2730" fmla="*/ 336003 w 4177355"/>
                <a:gd name="connsiteY2730" fmla="*/ 2031962 h 3832767"/>
                <a:gd name="connsiteX2731" fmla="*/ 331466 w 4177355"/>
                <a:gd name="connsiteY2731" fmla="*/ 2035273 h 3832767"/>
                <a:gd name="connsiteX2732" fmla="*/ 327174 w 4177355"/>
                <a:gd name="connsiteY2732" fmla="*/ 2039565 h 3832767"/>
                <a:gd name="connsiteX2733" fmla="*/ 323740 w 4177355"/>
                <a:gd name="connsiteY2733" fmla="*/ 2044347 h 3832767"/>
                <a:gd name="connsiteX2734" fmla="*/ 321901 w 4177355"/>
                <a:gd name="connsiteY2734" fmla="*/ 2048394 h 3832767"/>
                <a:gd name="connsiteX2735" fmla="*/ 321656 w 4177355"/>
                <a:gd name="connsiteY2735" fmla="*/ 2051460 h 3832767"/>
                <a:gd name="connsiteX2736" fmla="*/ 322882 w 4177355"/>
                <a:gd name="connsiteY2736" fmla="*/ 2053299 h 3832767"/>
                <a:gd name="connsiteX2737" fmla="*/ 325457 w 4177355"/>
                <a:gd name="connsiteY2737" fmla="*/ 2053667 h 3832767"/>
                <a:gd name="connsiteX2738" fmla="*/ 325702 w 4177355"/>
                <a:gd name="connsiteY2738" fmla="*/ 2053667 h 3832767"/>
                <a:gd name="connsiteX2739" fmla="*/ 325948 w 4177355"/>
                <a:gd name="connsiteY2739" fmla="*/ 2053667 h 3832767"/>
                <a:gd name="connsiteX2740" fmla="*/ 326193 w 4177355"/>
                <a:gd name="connsiteY2740" fmla="*/ 2053667 h 3832767"/>
                <a:gd name="connsiteX2741" fmla="*/ 326438 w 4177355"/>
                <a:gd name="connsiteY2741" fmla="*/ 2053667 h 3832767"/>
                <a:gd name="connsiteX2742" fmla="*/ 330730 w 4177355"/>
                <a:gd name="connsiteY2742" fmla="*/ 2051705 h 3832767"/>
                <a:gd name="connsiteX2743" fmla="*/ 335268 w 4177355"/>
                <a:gd name="connsiteY2743" fmla="*/ 2048394 h 3832767"/>
                <a:gd name="connsiteX2744" fmla="*/ 339560 w 4177355"/>
                <a:gd name="connsiteY2744" fmla="*/ 2044102 h 3832767"/>
                <a:gd name="connsiteX2745" fmla="*/ 342993 w 4177355"/>
                <a:gd name="connsiteY2745" fmla="*/ 2039320 h 3832767"/>
                <a:gd name="connsiteX2746" fmla="*/ 344833 w 4177355"/>
                <a:gd name="connsiteY2746" fmla="*/ 2035273 h 3832767"/>
                <a:gd name="connsiteX2747" fmla="*/ 345078 w 4177355"/>
                <a:gd name="connsiteY2747" fmla="*/ 2032207 h 3832767"/>
                <a:gd name="connsiteX2748" fmla="*/ 343852 w 4177355"/>
                <a:gd name="connsiteY2748" fmla="*/ 2030368 h 3832767"/>
                <a:gd name="connsiteX2749" fmla="*/ 341276 w 4177355"/>
                <a:gd name="connsiteY2749" fmla="*/ 2030000 h 3832767"/>
                <a:gd name="connsiteX2750" fmla="*/ 3908675 w 4177355"/>
                <a:gd name="connsiteY2750" fmla="*/ 1643106 h 3832767"/>
                <a:gd name="connsiteX2751" fmla="*/ 3900582 w 4177355"/>
                <a:gd name="connsiteY2751" fmla="*/ 1645190 h 3832767"/>
                <a:gd name="connsiteX2752" fmla="*/ 3892856 w 4177355"/>
                <a:gd name="connsiteY2752" fmla="*/ 1649114 h 3832767"/>
                <a:gd name="connsiteX2753" fmla="*/ 3886234 w 4177355"/>
                <a:gd name="connsiteY2753" fmla="*/ 1654510 h 3832767"/>
                <a:gd name="connsiteX2754" fmla="*/ 3881452 w 4177355"/>
                <a:gd name="connsiteY2754" fmla="*/ 1661009 h 3832767"/>
                <a:gd name="connsiteX2755" fmla="*/ 3879244 w 4177355"/>
                <a:gd name="connsiteY2755" fmla="*/ 1668244 h 3832767"/>
                <a:gd name="connsiteX2756" fmla="*/ 3880593 w 4177355"/>
                <a:gd name="connsiteY2756" fmla="*/ 1674131 h 3832767"/>
                <a:gd name="connsiteX2757" fmla="*/ 3885130 w 4177355"/>
                <a:gd name="connsiteY2757" fmla="*/ 1678177 h 3832767"/>
                <a:gd name="connsiteX2758" fmla="*/ 3892488 w 4177355"/>
                <a:gd name="connsiteY2758" fmla="*/ 1679771 h 3832767"/>
                <a:gd name="connsiteX2759" fmla="*/ 3893224 w 4177355"/>
                <a:gd name="connsiteY2759" fmla="*/ 1679771 h 3832767"/>
                <a:gd name="connsiteX2760" fmla="*/ 3894082 w 4177355"/>
                <a:gd name="connsiteY2760" fmla="*/ 1679771 h 3832767"/>
                <a:gd name="connsiteX2761" fmla="*/ 3894941 w 4177355"/>
                <a:gd name="connsiteY2761" fmla="*/ 1679771 h 3832767"/>
                <a:gd name="connsiteX2762" fmla="*/ 3895799 w 4177355"/>
                <a:gd name="connsiteY2762" fmla="*/ 1679771 h 3832767"/>
                <a:gd name="connsiteX2763" fmla="*/ 3904015 w 4177355"/>
                <a:gd name="connsiteY2763" fmla="*/ 1677687 h 3832767"/>
                <a:gd name="connsiteX2764" fmla="*/ 3911864 w 4177355"/>
                <a:gd name="connsiteY2764" fmla="*/ 1673640 h 3832767"/>
                <a:gd name="connsiteX2765" fmla="*/ 3918608 w 4177355"/>
                <a:gd name="connsiteY2765" fmla="*/ 1668122 h 3832767"/>
                <a:gd name="connsiteX2766" fmla="*/ 3923513 w 4177355"/>
                <a:gd name="connsiteY2766" fmla="*/ 1661500 h 3832767"/>
                <a:gd name="connsiteX2767" fmla="*/ 3925598 w 4177355"/>
                <a:gd name="connsiteY2767" fmla="*/ 1654265 h 3832767"/>
                <a:gd name="connsiteX2768" fmla="*/ 3924127 w 4177355"/>
                <a:gd name="connsiteY2768" fmla="*/ 1648378 h 3832767"/>
                <a:gd name="connsiteX2769" fmla="*/ 3919467 w 4177355"/>
                <a:gd name="connsiteY2769" fmla="*/ 1644332 h 3832767"/>
                <a:gd name="connsiteX2770" fmla="*/ 3911986 w 4177355"/>
                <a:gd name="connsiteY2770" fmla="*/ 1642860 h 3832767"/>
                <a:gd name="connsiteX2771" fmla="*/ 3911128 w 4177355"/>
                <a:gd name="connsiteY2771" fmla="*/ 1642860 h 3832767"/>
                <a:gd name="connsiteX2772" fmla="*/ 3910270 w 4177355"/>
                <a:gd name="connsiteY2772" fmla="*/ 1642860 h 3832767"/>
                <a:gd name="connsiteX2773" fmla="*/ 3909411 w 4177355"/>
                <a:gd name="connsiteY2773" fmla="*/ 1642860 h 3832767"/>
                <a:gd name="connsiteX2774" fmla="*/ 3908553 w 4177355"/>
                <a:gd name="connsiteY2774" fmla="*/ 1642860 h 3832767"/>
                <a:gd name="connsiteX2775" fmla="*/ 314666 w 4177355"/>
                <a:gd name="connsiteY2775" fmla="*/ 2076476 h 3832767"/>
                <a:gd name="connsiteX2776" fmla="*/ 314298 w 4177355"/>
                <a:gd name="connsiteY2776" fmla="*/ 2076476 h 3832767"/>
                <a:gd name="connsiteX2777" fmla="*/ 313930 w 4177355"/>
                <a:gd name="connsiteY2777" fmla="*/ 2076476 h 3832767"/>
                <a:gd name="connsiteX2778" fmla="*/ 313562 w 4177355"/>
                <a:gd name="connsiteY2778" fmla="*/ 2076476 h 3832767"/>
                <a:gd name="connsiteX2779" fmla="*/ 313194 w 4177355"/>
                <a:gd name="connsiteY2779" fmla="*/ 2076476 h 3832767"/>
                <a:gd name="connsiteX2780" fmla="*/ 308780 w 4177355"/>
                <a:gd name="connsiteY2780" fmla="*/ 2078561 h 3832767"/>
                <a:gd name="connsiteX2781" fmla="*/ 304242 w 4177355"/>
                <a:gd name="connsiteY2781" fmla="*/ 2081994 h 3832767"/>
                <a:gd name="connsiteX2782" fmla="*/ 300073 w 4177355"/>
                <a:gd name="connsiteY2782" fmla="*/ 2086287 h 3832767"/>
                <a:gd name="connsiteX2783" fmla="*/ 296762 w 4177355"/>
                <a:gd name="connsiteY2783" fmla="*/ 2091069 h 3832767"/>
                <a:gd name="connsiteX2784" fmla="*/ 295045 w 4177355"/>
                <a:gd name="connsiteY2784" fmla="*/ 2094993 h 3832767"/>
                <a:gd name="connsiteX2785" fmla="*/ 294800 w 4177355"/>
                <a:gd name="connsiteY2785" fmla="*/ 2097936 h 3832767"/>
                <a:gd name="connsiteX2786" fmla="*/ 296026 w 4177355"/>
                <a:gd name="connsiteY2786" fmla="*/ 2099776 h 3832767"/>
                <a:gd name="connsiteX2787" fmla="*/ 298601 w 4177355"/>
                <a:gd name="connsiteY2787" fmla="*/ 2100144 h 3832767"/>
                <a:gd name="connsiteX2788" fmla="*/ 298969 w 4177355"/>
                <a:gd name="connsiteY2788" fmla="*/ 2100144 h 3832767"/>
                <a:gd name="connsiteX2789" fmla="*/ 299337 w 4177355"/>
                <a:gd name="connsiteY2789" fmla="*/ 2100144 h 3832767"/>
                <a:gd name="connsiteX2790" fmla="*/ 299705 w 4177355"/>
                <a:gd name="connsiteY2790" fmla="*/ 2100144 h 3832767"/>
                <a:gd name="connsiteX2791" fmla="*/ 300073 w 4177355"/>
                <a:gd name="connsiteY2791" fmla="*/ 2100144 h 3832767"/>
                <a:gd name="connsiteX2792" fmla="*/ 304488 w 4177355"/>
                <a:gd name="connsiteY2792" fmla="*/ 2098059 h 3832767"/>
                <a:gd name="connsiteX2793" fmla="*/ 309025 w 4177355"/>
                <a:gd name="connsiteY2793" fmla="*/ 2094625 h 3832767"/>
                <a:gd name="connsiteX2794" fmla="*/ 313194 w 4177355"/>
                <a:gd name="connsiteY2794" fmla="*/ 2090333 h 3832767"/>
                <a:gd name="connsiteX2795" fmla="*/ 316505 w 4177355"/>
                <a:gd name="connsiteY2795" fmla="*/ 2085551 h 3832767"/>
                <a:gd name="connsiteX2796" fmla="*/ 318222 w 4177355"/>
                <a:gd name="connsiteY2796" fmla="*/ 2081627 h 3832767"/>
                <a:gd name="connsiteX2797" fmla="*/ 318467 w 4177355"/>
                <a:gd name="connsiteY2797" fmla="*/ 2078683 h 3832767"/>
                <a:gd name="connsiteX2798" fmla="*/ 317241 w 4177355"/>
                <a:gd name="connsiteY2798" fmla="*/ 2076844 h 3832767"/>
                <a:gd name="connsiteX2799" fmla="*/ 314666 w 4177355"/>
                <a:gd name="connsiteY2799" fmla="*/ 2076476 h 3832767"/>
                <a:gd name="connsiteX2800" fmla="*/ 3868576 w 4177355"/>
                <a:gd name="connsiteY2800" fmla="*/ 1717173 h 3832767"/>
                <a:gd name="connsiteX2801" fmla="*/ 3860605 w 4177355"/>
                <a:gd name="connsiteY2801" fmla="*/ 1719135 h 3832767"/>
                <a:gd name="connsiteX2802" fmla="*/ 3853002 w 4177355"/>
                <a:gd name="connsiteY2802" fmla="*/ 1722937 h 3832767"/>
                <a:gd name="connsiteX2803" fmla="*/ 3846380 w 4177355"/>
                <a:gd name="connsiteY2803" fmla="*/ 1728210 h 3832767"/>
                <a:gd name="connsiteX2804" fmla="*/ 3841475 w 4177355"/>
                <a:gd name="connsiteY2804" fmla="*/ 1734587 h 3832767"/>
                <a:gd name="connsiteX2805" fmla="*/ 3839022 w 4177355"/>
                <a:gd name="connsiteY2805" fmla="*/ 1741944 h 3832767"/>
                <a:gd name="connsiteX2806" fmla="*/ 3840126 w 4177355"/>
                <a:gd name="connsiteY2806" fmla="*/ 1748076 h 3832767"/>
                <a:gd name="connsiteX2807" fmla="*/ 3844418 w 4177355"/>
                <a:gd name="connsiteY2807" fmla="*/ 1752368 h 3832767"/>
                <a:gd name="connsiteX2808" fmla="*/ 3851530 w 4177355"/>
                <a:gd name="connsiteY2808" fmla="*/ 1754330 h 3832767"/>
                <a:gd name="connsiteX2809" fmla="*/ 3852511 w 4177355"/>
                <a:gd name="connsiteY2809" fmla="*/ 1754330 h 3832767"/>
                <a:gd name="connsiteX2810" fmla="*/ 3853492 w 4177355"/>
                <a:gd name="connsiteY2810" fmla="*/ 1754330 h 3832767"/>
                <a:gd name="connsiteX2811" fmla="*/ 3854473 w 4177355"/>
                <a:gd name="connsiteY2811" fmla="*/ 1754330 h 3832767"/>
                <a:gd name="connsiteX2812" fmla="*/ 3855454 w 4177355"/>
                <a:gd name="connsiteY2812" fmla="*/ 1754330 h 3832767"/>
                <a:gd name="connsiteX2813" fmla="*/ 3863425 w 4177355"/>
                <a:gd name="connsiteY2813" fmla="*/ 1752368 h 3832767"/>
                <a:gd name="connsiteX2814" fmla="*/ 3871151 w 4177355"/>
                <a:gd name="connsiteY2814" fmla="*/ 1748444 h 3832767"/>
                <a:gd name="connsiteX2815" fmla="*/ 3877773 w 4177355"/>
                <a:gd name="connsiteY2815" fmla="*/ 1743048 h 3832767"/>
                <a:gd name="connsiteX2816" fmla="*/ 3882678 w 4177355"/>
                <a:gd name="connsiteY2816" fmla="*/ 1736549 h 3832767"/>
                <a:gd name="connsiteX2817" fmla="*/ 3885130 w 4177355"/>
                <a:gd name="connsiteY2817" fmla="*/ 1729191 h 3832767"/>
                <a:gd name="connsiteX2818" fmla="*/ 3884027 w 4177355"/>
                <a:gd name="connsiteY2818" fmla="*/ 1723059 h 3832767"/>
                <a:gd name="connsiteX2819" fmla="*/ 3879612 w 4177355"/>
                <a:gd name="connsiteY2819" fmla="*/ 1718768 h 3832767"/>
                <a:gd name="connsiteX2820" fmla="*/ 3872377 w 4177355"/>
                <a:gd name="connsiteY2820" fmla="*/ 1716928 h 3832767"/>
                <a:gd name="connsiteX2821" fmla="*/ 3871396 w 4177355"/>
                <a:gd name="connsiteY2821" fmla="*/ 1716928 h 3832767"/>
                <a:gd name="connsiteX2822" fmla="*/ 3870415 w 4177355"/>
                <a:gd name="connsiteY2822" fmla="*/ 1716928 h 3832767"/>
                <a:gd name="connsiteX2823" fmla="*/ 3869434 w 4177355"/>
                <a:gd name="connsiteY2823" fmla="*/ 1716928 h 3832767"/>
                <a:gd name="connsiteX2824" fmla="*/ 3868453 w 4177355"/>
                <a:gd name="connsiteY2824" fmla="*/ 1716928 h 3832767"/>
                <a:gd name="connsiteX2825" fmla="*/ 288791 w 4177355"/>
                <a:gd name="connsiteY2825" fmla="*/ 2123320 h 3832767"/>
                <a:gd name="connsiteX2826" fmla="*/ 288423 w 4177355"/>
                <a:gd name="connsiteY2826" fmla="*/ 2123320 h 3832767"/>
                <a:gd name="connsiteX2827" fmla="*/ 288055 w 4177355"/>
                <a:gd name="connsiteY2827" fmla="*/ 2123320 h 3832767"/>
                <a:gd name="connsiteX2828" fmla="*/ 287565 w 4177355"/>
                <a:gd name="connsiteY2828" fmla="*/ 2123320 h 3832767"/>
                <a:gd name="connsiteX2829" fmla="*/ 287074 w 4177355"/>
                <a:gd name="connsiteY2829" fmla="*/ 2123443 h 3832767"/>
                <a:gd name="connsiteX2830" fmla="*/ 282660 w 4177355"/>
                <a:gd name="connsiteY2830" fmla="*/ 2125650 h 3832767"/>
                <a:gd name="connsiteX2831" fmla="*/ 278122 w 4177355"/>
                <a:gd name="connsiteY2831" fmla="*/ 2129207 h 3832767"/>
                <a:gd name="connsiteX2832" fmla="*/ 273953 w 4177355"/>
                <a:gd name="connsiteY2832" fmla="*/ 2133621 h 3832767"/>
                <a:gd name="connsiteX2833" fmla="*/ 270642 w 4177355"/>
                <a:gd name="connsiteY2833" fmla="*/ 2138404 h 3832767"/>
                <a:gd name="connsiteX2834" fmla="*/ 269048 w 4177355"/>
                <a:gd name="connsiteY2834" fmla="*/ 2142328 h 3832767"/>
                <a:gd name="connsiteX2835" fmla="*/ 268925 w 4177355"/>
                <a:gd name="connsiteY2835" fmla="*/ 2145271 h 3832767"/>
                <a:gd name="connsiteX2836" fmla="*/ 270152 w 4177355"/>
                <a:gd name="connsiteY2836" fmla="*/ 2146988 h 3832767"/>
                <a:gd name="connsiteX2837" fmla="*/ 272604 w 4177355"/>
                <a:gd name="connsiteY2837" fmla="*/ 2147356 h 3832767"/>
                <a:gd name="connsiteX2838" fmla="*/ 272972 w 4177355"/>
                <a:gd name="connsiteY2838" fmla="*/ 2147356 h 3832767"/>
                <a:gd name="connsiteX2839" fmla="*/ 273463 w 4177355"/>
                <a:gd name="connsiteY2839" fmla="*/ 2147356 h 3832767"/>
                <a:gd name="connsiteX2840" fmla="*/ 273953 w 4177355"/>
                <a:gd name="connsiteY2840" fmla="*/ 2147356 h 3832767"/>
                <a:gd name="connsiteX2841" fmla="*/ 274444 w 4177355"/>
                <a:gd name="connsiteY2841" fmla="*/ 2147233 h 3832767"/>
                <a:gd name="connsiteX2842" fmla="*/ 278858 w 4177355"/>
                <a:gd name="connsiteY2842" fmla="*/ 2145149 h 3832767"/>
                <a:gd name="connsiteX2843" fmla="*/ 283396 w 4177355"/>
                <a:gd name="connsiteY2843" fmla="*/ 2141592 h 3832767"/>
                <a:gd name="connsiteX2844" fmla="*/ 287565 w 4177355"/>
                <a:gd name="connsiteY2844" fmla="*/ 2137178 h 3832767"/>
                <a:gd name="connsiteX2845" fmla="*/ 290876 w 4177355"/>
                <a:gd name="connsiteY2845" fmla="*/ 2132395 h 3832767"/>
                <a:gd name="connsiteX2846" fmla="*/ 292470 w 4177355"/>
                <a:gd name="connsiteY2846" fmla="*/ 2128471 h 3832767"/>
                <a:gd name="connsiteX2847" fmla="*/ 292470 w 4177355"/>
                <a:gd name="connsiteY2847" fmla="*/ 2125528 h 3832767"/>
                <a:gd name="connsiteX2848" fmla="*/ 291244 w 4177355"/>
                <a:gd name="connsiteY2848" fmla="*/ 2123811 h 3832767"/>
                <a:gd name="connsiteX2849" fmla="*/ 288669 w 4177355"/>
                <a:gd name="connsiteY2849" fmla="*/ 2123443 h 3832767"/>
                <a:gd name="connsiteX2850" fmla="*/ 3825288 w 4177355"/>
                <a:gd name="connsiteY2850" fmla="*/ 1791977 h 3832767"/>
                <a:gd name="connsiteX2851" fmla="*/ 3817562 w 4177355"/>
                <a:gd name="connsiteY2851" fmla="*/ 1793816 h 3832767"/>
                <a:gd name="connsiteX2852" fmla="*/ 3810082 w 4177355"/>
                <a:gd name="connsiteY2852" fmla="*/ 1797495 h 3832767"/>
                <a:gd name="connsiteX2853" fmla="*/ 3803460 w 4177355"/>
                <a:gd name="connsiteY2853" fmla="*/ 1802646 h 3832767"/>
                <a:gd name="connsiteX2854" fmla="*/ 3798432 w 4177355"/>
                <a:gd name="connsiteY2854" fmla="*/ 1808900 h 3832767"/>
                <a:gd name="connsiteX2855" fmla="*/ 3795611 w 4177355"/>
                <a:gd name="connsiteY2855" fmla="*/ 1816380 h 3832767"/>
                <a:gd name="connsiteX2856" fmla="*/ 3796347 w 4177355"/>
                <a:gd name="connsiteY2856" fmla="*/ 1822757 h 3832767"/>
                <a:gd name="connsiteX2857" fmla="*/ 3800394 w 4177355"/>
                <a:gd name="connsiteY2857" fmla="*/ 1827417 h 3832767"/>
                <a:gd name="connsiteX2858" fmla="*/ 3807384 w 4177355"/>
                <a:gd name="connsiteY2858" fmla="*/ 1829624 h 3832767"/>
                <a:gd name="connsiteX2859" fmla="*/ 3808487 w 4177355"/>
                <a:gd name="connsiteY2859" fmla="*/ 1829624 h 3832767"/>
                <a:gd name="connsiteX2860" fmla="*/ 3809591 w 4177355"/>
                <a:gd name="connsiteY2860" fmla="*/ 1829624 h 3832767"/>
                <a:gd name="connsiteX2861" fmla="*/ 3810695 w 4177355"/>
                <a:gd name="connsiteY2861" fmla="*/ 1829624 h 3832767"/>
                <a:gd name="connsiteX2862" fmla="*/ 3811799 w 4177355"/>
                <a:gd name="connsiteY2862" fmla="*/ 1829624 h 3832767"/>
                <a:gd name="connsiteX2863" fmla="*/ 3819647 w 4177355"/>
                <a:gd name="connsiteY2863" fmla="*/ 1827785 h 3832767"/>
                <a:gd name="connsiteX2864" fmla="*/ 3827250 w 4177355"/>
                <a:gd name="connsiteY2864" fmla="*/ 1824106 h 3832767"/>
                <a:gd name="connsiteX2865" fmla="*/ 3833872 w 4177355"/>
                <a:gd name="connsiteY2865" fmla="*/ 1818955 h 3832767"/>
                <a:gd name="connsiteX2866" fmla="*/ 3839022 w 4177355"/>
                <a:gd name="connsiteY2866" fmla="*/ 1812579 h 3832767"/>
                <a:gd name="connsiteX2867" fmla="*/ 3841720 w 4177355"/>
                <a:gd name="connsiteY2867" fmla="*/ 1805098 h 3832767"/>
                <a:gd name="connsiteX2868" fmla="*/ 3840862 w 4177355"/>
                <a:gd name="connsiteY2868" fmla="*/ 1798722 h 3832767"/>
                <a:gd name="connsiteX2869" fmla="*/ 3836815 w 4177355"/>
                <a:gd name="connsiteY2869" fmla="*/ 1794184 h 3832767"/>
                <a:gd name="connsiteX2870" fmla="*/ 3829825 w 4177355"/>
                <a:gd name="connsiteY2870" fmla="*/ 1791977 h 3832767"/>
                <a:gd name="connsiteX2871" fmla="*/ 3828721 w 4177355"/>
                <a:gd name="connsiteY2871" fmla="*/ 1791977 h 3832767"/>
                <a:gd name="connsiteX2872" fmla="*/ 3827618 w 4177355"/>
                <a:gd name="connsiteY2872" fmla="*/ 1791977 h 3832767"/>
                <a:gd name="connsiteX2873" fmla="*/ 3826391 w 4177355"/>
                <a:gd name="connsiteY2873" fmla="*/ 1791977 h 3832767"/>
                <a:gd name="connsiteX2874" fmla="*/ 3825165 w 4177355"/>
                <a:gd name="connsiteY2874" fmla="*/ 1791977 h 3832767"/>
                <a:gd name="connsiteX2875" fmla="*/ 264020 w 4177355"/>
                <a:gd name="connsiteY2875" fmla="*/ 2170042 h 3832767"/>
                <a:gd name="connsiteX2876" fmla="*/ 263530 w 4177355"/>
                <a:gd name="connsiteY2876" fmla="*/ 2170042 h 3832767"/>
                <a:gd name="connsiteX2877" fmla="*/ 263039 w 4177355"/>
                <a:gd name="connsiteY2877" fmla="*/ 2170042 h 3832767"/>
                <a:gd name="connsiteX2878" fmla="*/ 262549 w 4177355"/>
                <a:gd name="connsiteY2878" fmla="*/ 2170165 h 3832767"/>
                <a:gd name="connsiteX2879" fmla="*/ 261935 w 4177355"/>
                <a:gd name="connsiteY2879" fmla="*/ 2170287 h 3832767"/>
                <a:gd name="connsiteX2880" fmla="*/ 257398 w 4177355"/>
                <a:gd name="connsiteY2880" fmla="*/ 2172617 h 3832767"/>
                <a:gd name="connsiteX2881" fmla="*/ 252861 w 4177355"/>
                <a:gd name="connsiteY2881" fmla="*/ 2176296 h 3832767"/>
                <a:gd name="connsiteX2882" fmla="*/ 248692 w 4177355"/>
                <a:gd name="connsiteY2882" fmla="*/ 2180711 h 3832767"/>
                <a:gd name="connsiteX2883" fmla="*/ 245503 w 4177355"/>
                <a:gd name="connsiteY2883" fmla="*/ 2185493 h 3832767"/>
                <a:gd name="connsiteX2884" fmla="*/ 244032 w 4177355"/>
                <a:gd name="connsiteY2884" fmla="*/ 2189295 h 3832767"/>
                <a:gd name="connsiteX2885" fmla="*/ 244032 w 4177355"/>
                <a:gd name="connsiteY2885" fmla="*/ 2192115 h 3832767"/>
                <a:gd name="connsiteX2886" fmla="*/ 245258 w 4177355"/>
                <a:gd name="connsiteY2886" fmla="*/ 2193832 h 3832767"/>
                <a:gd name="connsiteX2887" fmla="*/ 247711 w 4177355"/>
                <a:gd name="connsiteY2887" fmla="*/ 2194200 h 3832767"/>
                <a:gd name="connsiteX2888" fmla="*/ 248201 w 4177355"/>
                <a:gd name="connsiteY2888" fmla="*/ 2194200 h 3832767"/>
                <a:gd name="connsiteX2889" fmla="*/ 248692 w 4177355"/>
                <a:gd name="connsiteY2889" fmla="*/ 2194200 h 3832767"/>
                <a:gd name="connsiteX2890" fmla="*/ 249182 w 4177355"/>
                <a:gd name="connsiteY2890" fmla="*/ 2194077 h 3832767"/>
                <a:gd name="connsiteX2891" fmla="*/ 249673 w 4177355"/>
                <a:gd name="connsiteY2891" fmla="*/ 2193955 h 3832767"/>
                <a:gd name="connsiteX2892" fmla="*/ 254210 w 4177355"/>
                <a:gd name="connsiteY2892" fmla="*/ 2191625 h 3832767"/>
                <a:gd name="connsiteX2893" fmla="*/ 258870 w 4177355"/>
                <a:gd name="connsiteY2893" fmla="*/ 2187946 h 3832767"/>
                <a:gd name="connsiteX2894" fmla="*/ 263039 w 4177355"/>
                <a:gd name="connsiteY2894" fmla="*/ 2183409 h 3832767"/>
                <a:gd name="connsiteX2895" fmla="*/ 266227 w 4177355"/>
                <a:gd name="connsiteY2895" fmla="*/ 2178503 h 3832767"/>
                <a:gd name="connsiteX2896" fmla="*/ 267699 w 4177355"/>
                <a:gd name="connsiteY2896" fmla="*/ 2174702 h 3832767"/>
                <a:gd name="connsiteX2897" fmla="*/ 267699 w 4177355"/>
                <a:gd name="connsiteY2897" fmla="*/ 2171882 h 3832767"/>
                <a:gd name="connsiteX2898" fmla="*/ 266473 w 4177355"/>
                <a:gd name="connsiteY2898" fmla="*/ 2170165 h 3832767"/>
                <a:gd name="connsiteX2899" fmla="*/ 264020 w 4177355"/>
                <a:gd name="connsiteY2899" fmla="*/ 2169797 h 3832767"/>
                <a:gd name="connsiteX2900" fmla="*/ 3779056 w 4177355"/>
                <a:gd name="connsiteY2900" fmla="*/ 1867271 h 3832767"/>
                <a:gd name="connsiteX2901" fmla="*/ 3771453 w 4177355"/>
                <a:gd name="connsiteY2901" fmla="*/ 1868988 h 3832767"/>
                <a:gd name="connsiteX2902" fmla="*/ 3764096 w 4177355"/>
                <a:gd name="connsiteY2902" fmla="*/ 1872544 h 3832767"/>
                <a:gd name="connsiteX2903" fmla="*/ 3757474 w 4177355"/>
                <a:gd name="connsiteY2903" fmla="*/ 1877572 h 3832767"/>
                <a:gd name="connsiteX2904" fmla="*/ 3752323 w 4177355"/>
                <a:gd name="connsiteY2904" fmla="*/ 1883826 h 3832767"/>
                <a:gd name="connsiteX2905" fmla="*/ 3749258 w 4177355"/>
                <a:gd name="connsiteY2905" fmla="*/ 1891306 h 3832767"/>
                <a:gd name="connsiteX2906" fmla="*/ 3749748 w 4177355"/>
                <a:gd name="connsiteY2906" fmla="*/ 1897806 h 3832767"/>
                <a:gd name="connsiteX2907" fmla="*/ 3753550 w 4177355"/>
                <a:gd name="connsiteY2907" fmla="*/ 1902711 h 3832767"/>
                <a:gd name="connsiteX2908" fmla="*/ 3760294 w 4177355"/>
                <a:gd name="connsiteY2908" fmla="*/ 1905164 h 3832767"/>
                <a:gd name="connsiteX2909" fmla="*/ 3761521 w 4177355"/>
                <a:gd name="connsiteY2909" fmla="*/ 1905164 h 3832767"/>
                <a:gd name="connsiteX2910" fmla="*/ 3762870 w 4177355"/>
                <a:gd name="connsiteY2910" fmla="*/ 1905164 h 3832767"/>
                <a:gd name="connsiteX2911" fmla="*/ 3764218 w 4177355"/>
                <a:gd name="connsiteY2911" fmla="*/ 1905164 h 3832767"/>
                <a:gd name="connsiteX2912" fmla="*/ 3765567 w 4177355"/>
                <a:gd name="connsiteY2912" fmla="*/ 1905164 h 3832767"/>
                <a:gd name="connsiteX2913" fmla="*/ 3773170 w 4177355"/>
                <a:gd name="connsiteY2913" fmla="*/ 1903447 h 3832767"/>
                <a:gd name="connsiteX2914" fmla="*/ 3780528 w 4177355"/>
                <a:gd name="connsiteY2914" fmla="*/ 1899891 h 3832767"/>
                <a:gd name="connsiteX2915" fmla="*/ 3787150 w 4177355"/>
                <a:gd name="connsiteY2915" fmla="*/ 1894863 h 3832767"/>
                <a:gd name="connsiteX2916" fmla="*/ 3792301 w 4177355"/>
                <a:gd name="connsiteY2916" fmla="*/ 1888731 h 3832767"/>
                <a:gd name="connsiteX2917" fmla="*/ 3795489 w 4177355"/>
                <a:gd name="connsiteY2917" fmla="*/ 1881128 h 3832767"/>
                <a:gd name="connsiteX2918" fmla="*/ 3794998 w 4177355"/>
                <a:gd name="connsiteY2918" fmla="*/ 1874506 h 3832767"/>
                <a:gd name="connsiteX2919" fmla="*/ 3791197 w 4177355"/>
                <a:gd name="connsiteY2919" fmla="*/ 1869601 h 3832767"/>
                <a:gd name="connsiteX2920" fmla="*/ 3784330 w 4177355"/>
                <a:gd name="connsiteY2920" fmla="*/ 1867148 h 3832767"/>
                <a:gd name="connsiteX2921" fmla="*/ 3783103 w 4177355"/>
                <a:gd name="connsiteY2921" fmla="*/ 1867148 h 3832767"/>
                <a:gd name="connsiteX2922" fmla="*/ 3781877 w 4177355"/>
                <a:gd name="connsiteY2922" fmla="*/ 1867148 h 3832767"/>
                <a:gd name="connsiteX2923" fmla="*/ 3780528 w 4177355"/>
                <a:gd name="connsiteY2923" fmla="*/ 1867148 h 3832767"/>
                <a:gd name="connsiteX2924" fmla="*/ 3779179 w 4177355"/>
                <a:gd name="connsiteY2924" fmla="*/ 1867148 h 3832767"/>
                <a:gd name="connsiteX2925" fmla="*/ 240230 w 4177355"/>
                <a:gd name="connsiteY2925" fmla="*/ 2217009 h 3832767"/>
                <a:gd name="connsiteX2926" fmla="*/ 239740 w 4177355"/>
                <a:gd name="connsiteY2926" fmla="*/ 2217009 h 3832767"/>
                <a:gd name="connsiteX2927" fmla="*/ 239126 w 4177355"/>
                <a:gd name="connsiteY2927" fmla="*/ 2217009 h 3832767"/>
                <a:gd name="connsiteX2928" fmla="*/ 238513 w 4177355"/>
                <a:gd name="connsiteY2928" fmla="*/ 2217132 h 3832767"/>
                <a:gd name="connsiteX2929" fmla="*/ 237900 w 4177355"/>
                <a:gd name="connsiteY2929" fmla="*/ 2217377 h 3832767"/>
                <a:gd name="connsiteX2930" fmla="*/ 233363 w 4177355"/>
                <a:gd name="connsiteY2930" fmla="*/ 2219830 h 3832767"/>
                <a:gd name="connsiteX2931" fmla="*/ 228703 w 4177355"/>
                <a:gd name="connsiteY2931" fmla="*/ 2223508 h 3832767"/>
                <a:gd name="connsiteX2932" fmla="*/ 224534 w 4177355"/>
                <a:gd name="connsiteY2932" fmla="*/ 2228046 h 3832767"/>
                <a:gd name="connsiteX2933" fmla="*/ 221468 w 4177355"/>
                <a:gd name="connsiteY2933" fmla="*/ 2232951 h 3832767"/>
                <a:gd name="connsiteX2934" fmla="*/ 220119 w 4177355"/>
                <a:gd name="connsiteY2934" fmla="*/ 2236630 h 3832767"/>
                <a:gd name="connsiteX2935" fmla="*/ 220119 w 4177355"/>
                <a:gd name="connsiteY2935" fmla="*/ 2239450 h 3832767"/>
                <a:gd name="connsiteX2936" fmla="*/ 221345 w 4177355"/>
                <a:gd name="connsiteY2936" fmla="*/ 2241167 h 3832767"/>
                <a:gd name="connsiteX2937" fmla="*/ 223798 w 4177355"/>
                <a:gd name="connsiteY2937" fmla="*/ 2241535 h 3832767"/>
                <a:gd name="connsiteX2938" fmla="*/ 224411 w 4177355"/>
                <a:gd name="connsiteY2938" fmla="*/ 2241535 h 3832767"/>
                <a:gd name="connsiteX2939" fmla="*/ 225024 w 4177355"/>
                <a:gd name="connsiteY2939" fmla="*/ 2241412 h 3832767"/>
                <a:gd name="connsiteX2940" fmla="*/ 225637 w 4177355"/>
                <a:gd name="connsiteY2940" fmla="*/ 2241290 h 3832767"/>
                <a:gd name="connsiteX2941" fmla="*/ 226373 w 4177355"/>
                <a:gd name="connsiteY2941" fmla="*/ 2241044 h 3832767"/>
                <a:gd name="connsiteX2942" fmla="*/ 230910 w 4177355"/>
                <a:gd name="connsiteY2942" fmla="*/ 2238592 h 3832767"/>
                <a:gd name="connsiteX2943" fmla="*/ 235570 w 4177355"/>
                <a:gd name="connsiteY2943" fmla="*/ 2234913 h 3832767"/>
                <a:gd name="connsiteX2944" fmla="*/ 239740 w 4177355"/>
                <a:gd name="connsiteY2944" fmla="*/ 2230376 h 3832767"/>
                <a:gd name="connsiteX2945" fmla="*/ 242805 w 4177355"/>
                <a:gd name="connsiteY2945" fmla="*/ 2225470 h 3832767"/>
                <a:gd name="connsiteX2946" fmla="*/ 244154 w 4177355"/>
                <a:gd name="connsiteY2946" fmla="*/ 2221792 h 3832767"/>
                <a:gd name="connsiteX2947" fmla="*/ 244154 w 4177355"/>
                <a:gd name="connsiteY2947" fmla="*/ 2219094 h 3832767"/>
                <a:gd name="connsiteX2948" fmla="*/ 242928 w 4177355"/>
                <a:gd name="connsiteY2948" fmla="*/ 2217500 h 3832767"/>
                <a:gd name="connsiteX2949" fmla="*/ 240475 w 4177355"/>
                <a:gd name="connsiteY2949" fmla="*/ 2217132 h 3832767"/>
                <a:gd name="connsiteX2950" fmla="*/ 3730005 w 4177355"/>
                <a:gd name="connsiteY2950" fmla="*/ 1943056 h 3832767"/>
                <a:gd name="connsiteX2951" fmla="*/ 3722525 w 4177355"/>
                <a:gd name="connsiteY2951" fmla="*/ 1944650 h 3832767"/>
                <a:gd name="connsiteX2952" fmla="*/ 3715290 w 4177355"/>
                <a:gd name="connsiteY2952" fmla="*/ 1948084 h 3832767"/>
                <a:gd name="connsiteX2953" fmla="*/ 3708790 w 4177355"/>
                <a:gd name="connsiteY2953" fmla="*/ 1952989 h 3832767"/>
                <a:gd name="connsiteX2954" fmla="*/ 3703517 w 4177355"/>
                <a:gd name="connsiteY2954" fmla="*/ 1958998 h 3832767"/>
                <a:gd name="connsiteX2955" fmla="*/ 3700083 w 4177355"/>
                <a:gd name="connsiteY2955" fmla="*/ 1966601 h 3832767"/>
                <a:gd name="connsiteX2956" fmla="*/ 3700206 w 4177355"/>
                <a:gd name="connsiteY2956" fmla="*/ 1973345 h 3832767"/>
                <a:gd name="connsiteX2957" fmla="*/ 3703640 w 4177355"/>
                <a:gd name="connsiteY2957" fmla="*/ 1978496 h 3832767"/>
                <a:gd name="connsiteX2958" fmla="*/ 3710262 w 4177355"/>
                <a:gd name="connsiteY2958" fmla="*/ 1981316 h 3832767"/>
                <a:gd name="connsiteX2959" fmla="*/ 3711733 w 4177355"/>
                <a:gd name="connsiteY2959" fmla="*/ 1981561 h 3832767"/>
                <a:gd name="connsiteX2960" fmla="*/ 3713205 w 4177355"/>
                <a:gd name="connsiteY2960" fmla="*/ 1981561 h 3832767"/>
                <a:gd name="connsiteX2961" fmla="*/ 3714676 w 4177355"/>
                <a:gd name="connsiteY2961" fmla="*/ 1981561 h 3832767"/>
                <a:gd name="connsiteX2962" fmla="*/ 3716148 w 4177355"/>
                <a:gd name="connsiteY2962" fmla="*/ 1981561 h 3832767"/>
                <a:gd name="connsiteX2963" fmla="*/ 3723506 w 4177355"/>
                <a:gd name="connsiteY2963" fmla="*/ 1979967 h 3832767"/>
                <a:gd name="connsiteX2964" fmla="*/ 3730741 w 4177355"/>
                <a:gd name="connsiteY2964" fmla="*/ 1976656 h 3832767"/>
                <a:gd name="connsiteX2965" fmla="*/ 3737240 w 4177355"/>
                <a:gd name="connsiteY2965" fmla="*/ 1971751 h 3832767"/>
                <a:gd name="connsiteX2966" fmla="*/ 3742513 w 4177355"/>
                <a:gd name="connsiteY2966" fmla="*/ 1965742 h 3832767"/>
                <a:gd name="connsiteX2967" fmla="*/ 3745947 w 4177355"/>
                <a:gd name="connsiteY2967" fmla="*/ 1958017 h 3832767"/>
                <a:gd name="connsiteX2968" fmla="*/ 3745701 w 4177355"/>
                <a:gd name="connsiteY2968" fmla="*/ 1951272 h 3832767"/>
                <a:gd name="connsiteX2969" fmla="*/ 3742145 w 4177355"/>
                <a:gd name="connsiteY2969" fmla="*/ 1946122 h 3832767"/>
                <a:gd name="connsiteX2970" fmla="*/ 3735523 w 4177355"/>
                <a:gd name="connsiteY2970" fmla="*/ 1943301 h 3832767"/>
                <a:gd name="connsiteX2971" fmla="*/ 3734174 w 4177355"/>
                <a:gd name="connsiteY2971" fmla="*/ 1943179 h 3832767"/>
                <a:gd name="connsiteX2972" fmla="*/ 3732703 w 4177355"/>
                <a:gd name="connsiteY2972" fmla="*/ 1943179 h 3832767"/>
                <a:gd name="connsiteX2973" fmla="*/ 3731231 w 4177355"/>
                <a:gd name="connsiteY2973" fmla="*/ 1943179 h 3832767"/>
                <a:gd name="connsiteX2974" fmla="*/ 3729760 w 4177355"/>
                <a:gd name="connsiteY2974" fmla="*/ 1943179 h 3832767"/>
                <a:gd name="connsiteX2975" fmla="*/ 217544 w 4177355"/>
                <a:gd name="connsiteY2975" fmla="*/ 2263976 h 3832767"/>
                <a:gd name="connsiteX2976" fmla="*/ 216931 w 4177355"/>
                <a:gd name="connsiteY2976" fmla="*/ 2263976 h 3832767"/>
                <a:gd name="connsiteX2977" fmla="*/ 216195 w 4177355"/>
                <a:gd name="connsiteY2977" fmla="*/ 2264099 h 3832767"/>
                <a:gd name="connsiteX2978" fmla="*/ 215459 w 4177355"/>
                <a:gd name="connsiteY2978" fmla="*/ 2264344 h 3832767"/>
                <a:gd name="connsiteX2979" fmla="*/ 214723 w 4177355"/>
                <a:gd name="connsiteY2979" fmla="*/ 2264589 h 3832767"/>
                <a:gd name="connsiteX2980" fmla="*/ 210063 w 4177355"/>
                <a:gd name="connsiteY2980" fmla="*/ 2267164 h 3832767"/>
                <a:gd name="connsiteX2981" fmla="*/ 205404 w 4177355"/>
                <a:gd name="connsiteY2981" fmla="*/ 2270966 h 3832767"/>
                <a:gd name="connsiteX2982" fmla="*/ 201357 w 4177355"/>
                <a:gd name="connsiteY2982" fmla="*/ 2275626 h 3832767"/>
                <a:gd name="connsiteX2983" fmla="*/ 198414 w 4177355"/>
                <a:gd name="connsiteY2983" fmla="*/ 2280531 h 3832767"/>
                <a:gd name="connsiteX2984" fmla="*/ 197187 w 4177355"/>
                <a:gd name="connsiteY2984" fmla="*/ 2284210 h 3832767"/>
                <a:gd name="connsiteX2985" fmla="*/ 197187 w 4177355"/>
                <a:gd name="connsiteY2985" fmla="*/ 2286908 h 3832767"/>
                <a:gd name="connsiteX2986" fmla="*/ 198414 w 4177355"/>
                <a:gd name="connsiteY2986" fmla="*/ 2288502 h 3832767"/>
                <a:gd name="connsiteX2987" fmla="*/ 200744 w 4177355"/>
                <a:gd name="connsiteY2987" fmla="*/ 2288870 h 3832767"/>
                <a:gd name="connsiteX2988" fmla="*/ 201357 w 4177355"/>
                <a:gd name="connsiteY2988" fmla="*/ 2288870 h 3832767"/>
                <a:gd name="connsiteX2989" fmla="*/ 201970 w 4177355"/>
                <a:gd name="connsiteY2989" fmla="*/ 2288747 h 3832767"/>
                <a:gd name="connsiteX2990" fmla="*/ 202706 w 4177355"/>
                <a:gd name="connsiteY2990" fmla="*/ 2288502 h 3832767"/>
                <a:gd name="connsiteX2991" fmla="*/ 203441 w 4177355"/>
                <a:gd name="connsiteY2991" fmla="*/ 2288257 h 3832767"/>
                <a:gd name="connsiteX2992" fmla="*/ 208101 w 4177355"/>
                <a:gd name="connsiteY2992" fmla="*/ 2285681 h 3832767"/>
                <a:gd name="connsiteX2993" fmla="*/ 212761 w 4177355"/>
                <a:gd name="connsiteY2993" fmla="*/ 2281757 h 3832767"/>
                <a:gd name="connsiteX2994" fmla="*/ 216808 w 4177355"/>
                <a:gd name="connsiteY2994" fmla="*/ 2277097 h 3832767"/>
                <a:gd name="connsiteX2995" fmla="*/ 219874 w 4177355"/>
                <a:gd name="connsiteY2995" fmla="*/ 2272192 h 3832767"/>
                <a:gd name="connsiteX2996" fmla="*/ 221100 w 4177355"/>
                <a:gd name="connsiteY2996" fmla="*/ 2268636 h 3832767"/>
                <a:gd name="connsiteX2997" fmla="*/ 221100 w 4177355"/>
                <a:gd name="connsiteY2997" fmla="*/ 2265938 h 3832767"/>
                <a:gd name="connsiteX2998" fmla="*/ 219874 w 4177355"/>
                <a:gd name="connsiteY2998" fmla="*/ 2264344 h 3832767"/>
                <a:gd name="connsiteX2999" fmla="*/ 217544 w 4177355"/>
                <a:gd name="connsiteY2999" fmla="*/ 2263976 h 3832767"/>
                <a:gd name="connsiteX3000" fmla="*/ 3677888 w 4177355"/>
                <a:gd name="connsiteY3000" fmla="*/ 2019086 h 3832767"/>
                <a:gd name="connsiteX3001" fmla="*/ 3670652 w 4177355"/>
                <a:gd name="connsiteY3001" fmla="*/ 2020557 h 3832767"/>
                <a:gd name="connsiteX3002" fmla="*/ 3663540 w 4177355"/>
                <a:gd name="connsiteY3002" fmla="*/ 2023746 h 3832767"/>
                <a:gd name="connsiteX3003" fmla="*/ 3657041 w 4177355"/>
                <a:gd name="connsiteY3003" fmla="*/ 2028406 h 3832767"/>
                <a:gd name="connsiteX3004" fmla="*/ 3651768 w 4177355"/>
                <a:gd name="connsiteY3004" fmla="*/ 2034292 h 3832767"/>
                <a:gd name="connsiteX3005" fmla="*/ 3648089 w 4177355"/>
                <a:gd name="connsiteY3005" fmla="*/ 2042018 h 3832767"/>
                <a:gd name="connsiteX3006" fmla="*/ 3647966 w 4177355"/>
                <a:gd name="connsiteY3006" fmla="*/ 2049007 h 3832767"/>
                <a:gd name="connsiteX3007" fmla="*/ 3651155 w 4177355"/>
                <a:gd name="connsiteY3007" fmla="*/ 2054403 h 3832767"/>
                <a:gd name="connsiteX3008" fmla="*/ 3657531 w 4177355"/>
                <a:gd name="connsiteY3008" fmla="*/ 2057591 h 3832767"/>
                <a:gd name="connsiteX3009" fmla="*/ 3659003 w 4177355"/>
                <a:gd name="connsiteY3009" fmla="*/ 2057837 h 3832767"/>
                <a:gd name="connsiteX3010" fmla="*/ 3660597 w 4177355"/>
                <a:gd name="connsiteY3010" fmla="*/ 2057959 h 3832767"/>
                <a:gd name="connsiteX3011" fmla="*/ 3662191 w 4177355"/>
                <a:gd name="connsiteY3011" fmla="*/ 2057959 h 3832767"/>
                <a:gd name="connsiteX3012" fmla="*/ 3663785 w 4177355"/>
                <a:gd name="connsiteY3012" fmla="*/ 2057959 h 3832767"/>
                <a:gd name="connsiteX3013" fmla="*/ 3671020 w 4177355"/>
                <a:gd name="connsiteY3013" fmla="*/ 2056488 h 3832767"/>
                <a:gd name="connsiteX3014" fmla="*/ 3678133 w 4177355"/>
                <a:gd name="connsiteY3014" fmla="*/ 2053299 h 3832767"/>
                <a:gd name="connsiteX3015" fmla="*/ 3684632 w 4177355"/>
                <a:gd name="connsiteY3015" fmla="*/ 2048639 h 3832767"/>
                <a:gd name="connsiteX3016" fmla="*/ 3689905 w 4177355"/>
                <a:gd name="connsiteY3016" fmla="*/ 2042753 h 3832767"/>
                <a:gd name="connsiteX3017" fmla="*/ 3693584 w 4177355"/>
                <a:gd name="connsiteY3017" fmla="*/ 2035028 h 3832767"/>
                <a:gd name="connsiteX3018" fmla="*/ 3693707 w 4177355"/>
                <a:gd name="connsiteY3018" fmla="*/ 2028038 h 3832767"/>
                <a:gd name="connsiteX3019" fmla="*/ 3690518 w 4177355"/>
                <a:gd name="connsiteY3019" fmla="*/ 2022642 h 3832767"/>
                <a:gd name="connsiteX3020" fmla="*/ 3684142 w 4177355"/>
                <a:gd name="connsiteY3020" fmla="*/ 2019576 h 3832767"/>
                <a:gd name="connsiteX3021" fmla="*/ 3682670 w 4177355"/>
                <a:gd name="connsiteY3021" fmla="*/ 2019331 h 3832767"/>
                <a:gd name="connsiteX3022" fmla="*/ 3681076 w 4177355"/>
                <a:gd name="connsiteY3022" fmla="*/ 2019209 h 3832767"/>
                <a:gd name="connsiteX3023" fmla="*/ 3679482 w 4177355"/>
                <a:gd name="connsiteY3023" fmla="*/ 2019209 h 3832767"/>
                <a:gd name="connsiteX3024" fmla="*/ 3677888 w 4177355"/>
                <a:gd name="connsiteY3024" fmla="*/ 2019209 h 3832767"/>
                <a:gd name="connsiteX3025" fmla="*/ 195838 w 4177355"/>
                <a:gd name="connsiteY3025" fmla="*/ 2311066 h 3832767"/>
                <a:gd name="connsiteX3026" fmla="*/ 195103 w 4177355"/>
                <a:gd name="connsiteY3026" fmla="*/ 2311066 h 3832767"/>
                <a:gd name="connsiteX3027" fmla="*/ 194367 w 4177355"/>
                <a:gd name="connsiteY3027" fmla="*/ 2311188 h 3832767"/>
                <a:gd name="connsiteX3028" fmla="*/ 193631 w 4177355"/>
                <a:gd name="connsiteY3028" fmla="*/ 2311433 h 3832767"/>
                <a:gd name="connsiteX3029" fmla="*/ 192773 w 4177355"/>
                <a:gd name="connsiteY3029" fmla="*/ 2311801 h 3832767"/>
                <a:gd name="connsiteX3030" fmla="*/ 188113 w 4177355"/>
                <a:gd name="connsiteY3030" fmla="*/ 2314499 h 3832767"/>
                <a:gd name="connsiteX3031" fmla="*/ 183453 w 4177355"/>
                <a:gd name="connsiteY3031" fmla="*/ 2318423 h 3832767"/>
                <a:gd name="connsiteX3032" fmla="*/ 179406 w 4177355"/>
                <a:gd name="connsiteY3032" fmla="*/ 2323083 h 3832767"/>
                <a:gd name="connsiteX3033" fmla="*/ 176463 w 4177355"/>
                <a:gd name="connsiteY3033" fmla="*/ 2327988 h 3832767"/>
                <a:gd name="connsiteX3034" fmla="*/ 175359 w 4177355"/>
                <a:gd name="connsiteY3034" fmla="*/ 2331545 h 3832767"/>
                <a:gd name="connsiteX3035" fmla="*/ 175359 w 4177355"/>
                <a:gd name="connsiteY3035" fmla="*/ 2334120 h 3832767"/>
                <a:gd name="connsiteX3036" fmla="*/ 176586 w 4177355"/>
                <a:gd name="connsiteY3036" fmla="*/ 2335714 h 3832767"/>
                <a:gd name="connsiteX3037" fmla="*/ 178916 w 4177355"/>
                <a:gd name="connsiteY3037" fmla="*/ 2336082 h 3832767"/>
                <a:gd name="connsiteX3038" fmla="*/ 179651 w 4177355"/>
                <a:gd name="connsiteY3038" fmla="*/ 2336082 h 3832767"/>
                <a:gd name="connsiteX3039" fmla="*/ 180387 w 4177355"/>
                <a:gd name="connsiteY3039" fmla="*/ 2335959 h 3832767"/>
                <a:gd name="connsiteX3040" fmla="*/ 181123 w 4177355"/>
                <a:gd name="connsiteY3040" fmla="*/ 2335714 h 3832767"/>
                <a:gd name="connsiteX3041" fmla="*/ 181981 w 4177355"/>
                <a:gd name="connsiteY3041" fmla="*/ 2335346 h 3832767"/>
                <a:gd name="connsiteX3042" fmla="*/ 186764 w 4177355"/>
                <a:gd name="connsiteY3042" fmla="*/ 2332648 h 3832767"/>
                <a:gd name="connsiteX3043" fmla="*/ 191424 w 4177355"/>
                <a:gd name="connsiteY3043" fmla="*/ 2328724 h 3832767"/>
                <a:gd name="connsiteX3044" fmla="*/ 195471 w 4177355"/>
                <a:gd name="connsiteY3044" fmla="*/ 2324064 h 3832767"/>
                <a:gd name="connsiteX3045" fmla="*/ 198414 w 4177355"/>
                <a:gd name="connsiteY3045" fmla="*/ 2319159 h 3832767"/>
                <a:gd name="connsiteX3046" fmla="*/ 199517 w 4177355"/>
                <a:gd name="connsiteY3046" fmla="*/ 2315603 h 3832767"/>
                <a:gd name="connsiteX3047" fmla="*/ 199395 w 4177355"/>
                <a:gd name="connsiteY3047" fmla="*/ 2313027 h 3832767"/>
                <a:gd name="connsiteX3048" fmla="*/ 198046 w 4177355"/>
                <a:gd name="connsiteY3048" fmla="*/ 2311433 h 3832767"/>
                <a:gd name="connsiteX3049" fmla="*/ 195716 w 4177355"/>
                <a:gd name="connsiteY3049" fmla="*/ 2311066 h 3832767"/>
                <a:gd name="connsiteX3050" fmla="*/ 3622950 w 4177355"/>
                <a:gd name="connsiteY3050" fmla="*/ 2095361 h 3832767"/>
                <a:gd name="connsiteX3051" fmla="*/ 3615960 w 4177355"/>
                <a:gd name="connsiteY3051" fmla="*/ 2096833 h 3832767"/>
                <a:gd name="connsiteX3052" fmla="*/ 3608970 w 4177355"/>
                <a:gd name="connsiteY3052" fmla="*/ 2099898 h 3832767"/>
                <a:gd name="connsiteX3053" fmla="*/ 3602594 w 4177355"/>
                <a:gd name="connsiteY3053" fmla="*/ 2104436 h 3832767"/>
                <a:gd name="connsiteX3054" fmla="*/ 3597198 w 4177355"/>
                <a:gd name="connsiteY3054" fmla="*/ 2110077 h 3832767"/>
                <a:gd name="connsiteX3055" fmla="*/ 3593151 w 4177355"/>
                <a:gd name="connsiteY3055" fmla="*/ 2117925 h 3832767"/>
                <a:gd name="connsiteX3056" fmla="*/ 3592661 w 4177355"/>
                <a:gd name="connsiteY3056" fmla="*/ 2125037 h 3832767"/>
                <a:gd name="connsiteX3057" fmla="*/ 3595481 w 4177355"/>
                <a:gd name="connsiteY3057" fmla="*/ 2130678 h 3832767"/>
                <a:gd name="connsiteX3058" fmla="*/ 3601612 w 4177355"/>
                <a:gd name="connsiteY3058" fmla="*/ 2134112 h 3832767"/>
                <a:gd name="connsiteX3059" fmla="*/ 3603207 w 4177355"/>
                <a:gd name="connsiteY3059" fmla="*/ 2134480 h 3832767"/>
                <a:gd name="connsiteX3060" fmla="*/ 3604924 w 4177355"/>
                <a:gd name="connsiteY3060" fmla="*/ 2134725 h 3832767"/>
                <a:gd name="connsiteX3061" fmla="*/ 3606640 w 4177355"/>
                <a:gd name="connsiteY3061" fmla="*/ 2134725 h 3832767"/>
                <a:gd name="connsiteX3062" fmla="*/ 3608480 w 4177355"/>
                <a:gd name="connsiteY3062" fmla="*/ 2134725 h 3832767"/>
                <a:gd name="connsiteX3063" fmla="*/ 3615469 w 4177355"/>
                <a:gd name="connsiteY3063" fmla="*/ 2133376 h 3832767"/>
                <a:gd name="connsiteX3064" fmla="*/ 3622459 w 4177355"/>
                <a:gd name="connsiteY3064" fmla="*/ 2130310 h 3832767"/>
                <a:gd name="connsiteX3065" fmla="*/ 3628959 w 4177355"/>
                <a:gd name="connsiteY3065" fmla="*/ 2125773 h 3832767"/>
                <a:gd name="connsiteX3066" fmla="*/ 3634354 w 4177355"/>
                <a:gd name="connsiteY3066" fmla="*/ 2120010 h 3832767"/>
                <a:gd name="connsiteX3067" fmla="*/ 3638279 w 4177355"/>
                <a:gd name="connsiteY3067" fmla="*/ 2112161 h 3832767"/>
                <a:gd name="connsiteX3068" fmla="*/ 3638769 w 4177355"/>
                <a:gd name="connsiteY3068" fmla="*/ 2105049 h 3832767"/>
                <a:gd name="connsiteX3069" fmla="*/ 3635826 w 4177355"/>
                <a:gd name="connsiteY3069" fmla="*/ 2099408 h 3832767"/>
                <a:gd name="connsiteX3070" fmla="*/ 3629694 w 4177355"/>
                <a:gd name="connsiteY3070" fmla="*/ 2095974 h 3832767"/>
                <a:gd name="connsiteX3071" fmla="*/ 3628100 w 4177355"/>
                <a:gd name="connsiteY3071" fmla="*/ 2095606 h 3832767"/>
                <a:gd name="connsiteX3072" fmla="*/ 3626384 w 4177355"/>
                <a:gd name="connsiteY3072" fmla="*/ 2095361 h 3832767"/>
                <a:gd name="connsiteX3073" fmla="*/ 3624667 w 4177355"/>
                <a:gd name="connsiteY3073" fmla="*/ 2095361 h 3832767"/>
                <a:gd name="connsiteX3074" fmla="*/ 3622827 w 4177355"/>
                <a:gd name="connsiteY3074" fmla="*/ 2095361 h 3832767"/>
                <a:gd name="connsiteX3075" fmla="*/ 175359 w 4177355"/>
                <a:gd name="connsiteY3075" fmla="*/ 2358155 h 3832767"/>
                <a:gd name="connsiteX3076" fmla="*/ 174624 w 4177355"/>
                <a:gd name="connsiteY3076" fmla="*/ 2358155 h 3832767"/>
                <a:gd name="connsiteX3077" fmla="*/ 173765 w 4177355"/>
                <a:gd name="connsiteY3077" fmla="*/ 2358400 h 3832767"/>
                <a:gd name="connsiteX3078" fmla="*/ 172907 w 4177355"/>
                <a:gd name="connsiteY3078" fmla="*/ 2358645 h 3832767"/>
                <a:gd name="connsiteX3079" fmla="*/ 171926 w 4177355"/>
                <a:gd name="connsiteY3079" fmla="*/ 2359013 h 3832767"/>
                <a:gd name="connsiteX3080" fmla="*/ 167143 w 4177355"/>
                <a:gd name="connsiteY3080" fmla="*/ 2361834 h 3832767"/>
                <a:gd name="connsiteX3081" fmla="*/ 162483 w 4177355"/>
                <a:gd name="connsiteY3081" fmla="*/ 2365881 h 3832767"/>
                <a:gd name="connsiteX3082" fmla="*/ 158559 w 4177355"/>
                <a:gd name="connsiteY3082" fmla="*/ 2370663 h 3832767"/>
                <a:gd name="connsiteX3083" fmla="*/ 155739 w 4177355"/>
                <a:gd name="connsiteY3083" fmla="*/ 2375568 h 3832767"/>
                <a:gd name="connsiteX3084" fmla="*/ 154635 w 4177355"/>
                <a:gd name="connsiteY3084" fmla="*/ 2379002 h 3832767"/>
                <a:gd name="connsiteX3085" fmla="*/ 154758 w 4177355"/>
                <a:gd name="connsiteY3085" fmla="*/ 2381577 h 3832767"/>
                <a:gd name="connsiteX3086" fmla="*/ 155984 w 4177355"/>
                <a:gd name="connsiteY3086" fmla="*/ 2383171 h 3832767"/>
                <a:gd name="connsiteX3087" fmla="*/ 158314 w 4177355"/>
                <a:gd name="connsiteY3087" fmla="*/ 2383539 h 3832767"/>
                <a:gd name="connsiteX3088" fmla="*/ 159050 w 4177355"/>
                <a:gd name="connsiteY3088" fmla="*/ 2383539 h 3832767"/>
                <a:gd name="connsiteX3089" fmla="*/ 159908 w 4177355"/>
                <a:gd name="connsiteY3089" fmla="*/ 2383294 h 3832767"/>
                <a:gd name="connsiteX3090" fmla="*/ 160767 w 4177355"/>
                <a:gd name="connsiteY3090" fmla="*/ 2383049 h 3832767"/>
                <a:gd name="connsiteX3091" fmla="*/ 161748 w 4177355"/>
                <a:gd name="connsiteY3091" fmla="*/ 2382681 h 3832767"/>
                <a:gd name="connsiteX3092" fmla="*/ 166530 w 4177355"/>
                <a:gd name="connsiteY3092" fmla="*/ 2379860 h 3832767"/>
                <a:gd name="connsiteX3093" fmla="*/ 171190 w 4177355"/>
                <a:gd name="connsiteY3093" fmla="*/ 2375814 h 3832767"/>
                <a:gd name="connsiteX3094" fmla="*/ 175237 w 4177355"/>
                <a:gd name="connsiteY3094" fmla="*/ 2371031 h 3832767"/>
                <a:gd name="connsiteX3095" fmla="*/ 178057 w 4177355"/>
                <a:gd name="connsiteY3095" fmla="*/ 2366003 h 3832767"/>
                <a:gd name="connsiteX3096" fmla="*/ 179038 w 4177355"/>
                <a:gd name="connsiteY3096" fmla="*/ 2362570 h 3832767"/>
                <a:gd name="connsiteX3097" fmla="*/ 178793 w 4177355"/>
                <a:gd name="connsiteY3097" fmla="*/ 2359994 h 3832767"/>
                <a:gd name="connsiteX3098" fmla="*/ 177444 w 4177355"/>
                <a:gd name="connsiteY3098" fmla="*/ 2358523 h 3832767"/>
                <a:gd name="connsiteX3099" fmla="*/ 175114 w 4177355"/>
                <a:gd name="connsiteY3099" fmla="*/ 2358155 h 3832767"/>
                <a:gd name="connsiteX3100" fmla="*/ 3565192 w 4177355"/>
                <a:gd name="connsiteY3100" fmla="*/ 2171636 h 3832767"/>
                <a:gd name="connsiteX3101" fmla="*/ 3558447 w 4177355"/>
                <a:gd name="connsiteY3101" fmla="*/ 2172985 h 3832767"/>
                <a:gd name="connsiteX3102" fmla="*/ 3551703 w 4177355"/>
                <a:gd name="connsiteY3102" fmla="*/ 2175928 h 3832767"/>
                <a:gd name="connsiteX3103" fmla="*/ 3545448 w 4177355"/>
                <a:gd name="connsiteY3103" fmla="*/ 2180220 h 3832767"/>
                <a:gd name="connsiteX3104" fmla="*/ 3540053 w 4177355"/>
                <a:gd name="connsiteY3104" fmla="*/ 2185739 h 3832767"/>
                <a:gd name="connsiteX3105" fmla="*/ 3535638 w 4177355"/>
                <a:gd name="connsiteY3105" fmla="*/ 2193587 h 3832767"/>
                <a:gd name="connsiteX3106" fmla="*/ 3534780 w 4177355"/>
                <a:gd name="connsiteY3106" fmla="*/ 2200945 h 3832767"/>
                <a:gd name="connsiteX3107" fmla="*/ 3537232 w 4177355"/>
                <a:gd name="connsiteY3107" fmla="*/ 2206953 h 3832767"/>
                <a:gd name="connsiteX3108" fmla="*/ 3542996 w 4177355"/>
                <a:gd name="connsiteY3108" fmla="*/ 2210755 h 3832767"/>
                <a:gd name="connsiteX3109" fmla="*/ 3544713 w 4177355"/>
                <a:gd name="connsiteY3109" fmla="*/ 2211246 h 3832767"/>
                <a:gd name="connsiteX3110" fmla="*/ 3546552 w 4177355"/>
                <a:gd name="connsiteY3110" fmla="*/ 2211491 h 3832767"/>
                <a:gd name="connsiteX3111" fmla="*/ 3548514 w 4177355"/>
                <a:gd name="connsiteY3111" fmla="*/ 2211491 h 3832767"/>
                <a:gd name="connsiteX3112" fmla="*/ 3550476 w 4177355"/>
                <a:gd name="connsiteY3112" fmla="*/ 2211491 h 3832767"/>
                <a:gd name="connsiteX3113" fmla="*/ 3557343 w 4177355"/>
                <a:gd name="connsiteY3113" fmla="*/ 2210142 h 3832767"/>
                <a:gd name="connsiteX3114" fmla="*/ 3564211 w 4177355"/>
                <a:gd name="connsiteY3114" fmla="*/ 2207199 h 3832767"/>
                <a:gd name="connsiteX3115" fmla="*/ 3570587 w 4177355"/>
                <a:gd name="connsiteY3115" fmla="*/ 2202907 h 3832767"/>
                <a:gd name="connsiteX3116" fmla="*/ 3575983 w 4177355"/>
                <a:gd name="connsiteY3116" fmla="*/ 2197388 h 3832767"/>
                <a:gd name="connsiteX3117" fmla="*/ 3580275 w 4177355"/>
                <a:gd name="connsiteY3117" fmla="*/ 2189540 h 3832767"/>
                <a:gd name="connsiteX3118" fmla="*/ 3581133 w 4177355"/>
                <a:gd name="connsiteY3118" fmla="*/ 2182182 h 3832767"/>
                <a:gd name="connsiteX3119" fmla="*/ 3578558 w 4177355"/>
                <a:gd name="connsiteY3119" fmla="*/ 2176174 h 3832767"/>
                <a:gd name="connsiteX3120" fmla="*/ 3572672 w 4177355"/>
                <a:gd name="connsiteY3120" fmla="*/ 2172372 h 3832767"/>
                <a:gd name="connsiteX3121" fmla="*/ 3570955 w 4177355"/>
                <a:gd name="connsiteY3121" fmla="*/ 2171882 h 3832767"/>
                <a:gd name="connsiteX3122" fmla="*/ 3569116 w 4177355"/>
                <a:gd name="connsiteY3122" fmla="*/ 2171636 h 3832767"/>
                <a:gd name="connsiteX3123" fmla="*/ 3567276 w 4177355"/>
                <a:gd name="connsiteY3123" fmla="*/ 2171636 h 3832767"/>
                <a:gd name="connsiteX3124" fmla="*/ 3565314 w 4177355"/>
                <a:gd name="connsiteY3124" fmla="*/ 2171636 h 3832767"/>
                <a:gd name="connsiteX3125" fmla="*/ 155984 w 4177355"/>
                <a:gd name="connsiteY3125" fmla="*/ 2405244 h 3832767"/>
                <a:gd name="connsiteX3126" fmla="*/ 155126 w 4177355"/>
                <a:gd name="connsiteY3126" fmla="*/ 2405244 h 3832767"/>
                <a:gd name="connsiteX3127" fmla="*/ 154145 w 4177355"/>
                <a:gd name="connsiteY3127" fmla="*/ 2405490 h 3832767"/>
                <a:gd name="connsiteX3128" fmla="*/ 153164 w 4177355"/>
                <a:gd name="connsiteY3128" fmla="*/ 2405858 h 3832767"/>
                <a:gd name="connsiteX3129" fmla="*/ 152060 w 4177355"/>
                <a:gd name="connsiteY3129" fmla="*/ 2406348 h 3832767"/>
                <a:gd name="connsiteX3130" fmla="*/ 147277 w 4177355"/>
                <a:gd name="connsiteY3130" fmla="*/ 2409291 h 3832767"/>
                <a:gd name="connsiteX3131" fmla="*/ 142617 w 4177355"/>
                <a:gd name="connsiteY3131" fmla="*/ 2413461 h 3832767"/>
                <a:gd name="connsiteX3132" fmla="*/ 138693 w 4177355"/>
                <a:gd name="connsiteY3132" fmla="*/ 2418366 h 3832767"/>
                <a:gd name="connsiteX3133" fmla="*/ 135996 w 4177355"/>
                <a:gd name="connsiteY3133" fmla="*/ 2423394 h 3832767"/>
                <a:gd name="connsiteX3134" fmla="*/ 135014 w 4177355"/>
                <a:gd name="connsiteY3134" fmla="*/ 2426705 h 3832767"/>
                <a:gd name="connsiteX3135" fmla="*/ 135260 w 4177355"/>
                <a:gd name="connsiteY3135" fmla="*/ 2429157 h 3832767"/>
                <a:gd name="connsiteX3136" fmla="*/ 136609 w 4177355"/>
                <a:gd name="connsiteY3136" fmla="*/ 2430629 h 3832767"/>
                <a:gd name="connsiteX3137" fmla="*/ 138816 w 4177355"/>
                <a:gd name="connsiteY3137" fmla="*/ 2430997 h 3832767"/>
                <a:gd name="connsiteX3138" fmla="*/ 139674 w 4177355"/>
                <a:gd name="connsiteY3138" fmla="*/ 2430997 h 3832767"/>
                <a:gd name="connsiteX3139" fmla="*/ 140655 w 4177355"/>
                <a:gd name="connsiteY3139" fmla="*/ 2430751 h 3832767"/>
                <a:gd name="connsiteX3140" fmla="*/ 141636 w 4177355"/>
                <a:gd name="connsiteY3140" fmla="*/ 2430383 h 3832767"/>
                <a:gd name="connsiteX3141" fmla="*/ 142740 w 4177355"/>
                <a:gd name="connsiteY3141" fmla="*/ 2429893 h 3832767"/>
                <a:gd name="connsiteX3142" fmla="*/ 147523 w 4177355"/>
                <a:gd name="connsiteY3142" fmla="*/ 2426950 h 3832767"/>
                <a:gd name="connsiteX3143" fmla="*/ 152183 w 4177355"/>
                <a:gd name="connsiteY3143" fmla="*/ 2422781 h 3832767"/>
                <a:gd name="connsiteX3144" fmla="*/ 156107 w 4177355"/>
                <a:gd name="connsiteY3144" fmla="*/ 2417875 h 3832767"/>
                <a:gd name="connsiteX3145" fmla="*/ 158805 w 4177355"/>
                <a:gd name="connsiteY3145" fmla="*/ 2412847 h 3832767"/>
                <a:gd name="connsiteX3146" fmla="*/ 159663 w 4177355"/>
                <a:gd name="connsiteY3146" fmla="*/ 2409537 h 3832767"/>
                <a:gd name="connsiteX3147" fmla="*/ 159418 w 4177355"/>
                <a:gd name="connsiteY3147" fmla="*/ 2407084 h 3832767"/>
                <a:gd name="connsiteX3148" fmla="*/ 158069 w 4177355"/>
                <a:gd name="connsiteY3148" fmla="*/ 2405612 h 3832767"/>
                <a:gd name="connsiteX3149" fmla="*/ 155861 w 4177355"/>
                <a:gd name="connsiteY3149" fmla="*/ 2405244 h 3832767"/>
                <a:gd name="connsiteX3150" fmla="*/ 3504736 w 4177355"/>
                <a:gd name="connsiteY3150" fmla="*/ 2247789 h 3832767"/>
                <a:gd name="connsiteX3151" fmla="*/ 3498113 w 4177355"/>
                <a:gd name="connsiteY3151" fmla="*/ 2249015 h 3832767"/>
                <a:gd name="connsiteX3152" fmla="*/ 3491492 w 4177355"/>
                <a:gd name="connsiteY3152" fmla="*/ 2251713 h 3832767"/>
                <a:gd name="connsiteX3153" fmla="*/ 3485360 w 4177355"/>
                <a:gd name="connsiteY3153" fmla="*/ 2255760 h 3832767"/>
                <a:gd name="connsiteX3154" fmla="*/ 3480087 w 4177355"/>
                <a:gd name="connsiteY3154" fmla="*/ 2261033 h 3832767"/>
                <a:gd name="connsiteX3155" fmla="*/ 3475427 w 4177355"/>
                <a:gd name="connsiteY3155" fmla="*/ 2269004 h 3832767"/>
                <a:gd name="connsiteX3156" fmla="*/ 3474201 w 4177355"/>
                <a:gd name="connsiteY3156" fmla="*/ 2276484 h 3832767"/>
                <a:gd name="connsiteX3157" fmla="*/ 3476408 w 4177355"/>
                <a:gd name="connsiteY3157" fmla="*/ 2282616 h 3832767"/>
                <a:gd name="connsiteX3158" fmla="*/ 3482049 w 4177355"/>
                <a:gd name="connsiteY3158" fmla="*/ 2286662 h 3832767"/>
                <a:gd name="connsiteX3159" fmla="*/ 3483889 w 4177355"/>
                <a:gd name="connsiteY3159" fmla="*/ 2287275 h 3832767"/>
                <a:gd name="connsiteX3160" fmla="*/ 3485851 w 4177355"/>
                <a:gd name="connsiteY3160" fmla="*/ 2287643 h 3832767"/>
                <a:gd name="connsiteX3161" fmla="*/ 3487935 w 4177355"/>
                <a:gd name="connsiteY3161" fmla="*/ 2287766 h 3832767"/>
                <a:gd name="connsiteX3162" fmla="*/ 3490020 w 4177355"/>
                <a:gd name="connsiteY3162" fmla="*/ 2287766 h 3832767"/>
                <a:gd name="connsiteX3163" fmla="*/ 3496642 w 4177355"/>
                <a:gd name="connsiteY3163" fmla="*/ 2286540 h 3832767"/>
                <a:gd name="connsiteX3164" fmla="*/ 3503264 w 4177355"/>
                <a:gd name="connsiteY3164" fmla="*/ 2283842 h 3832767"/>
                <a:gd name="connsiteX3165" fmla="*/ 3509518 w 4177355"/>
                <a:gd name="connsiteY3165" fmla="*/ 2279672 h 3832767"/>
                <a:gd name="connsiteX3166" fmla="*/ 3514914 w 4177355"/>
                <a:gd name="connsiteY3166" fmla="*/ 2274399 h 3832767"/>
                <a:gd name="connsiteX3167" fmla="*/ 3519574 w 4177355"/>
                <a:gd name="connsiteY3167" fmla="*/ 2266429 h 3832767"/>
                <a:gd name="connsiteX3168" fmla="*/ 3520678 w 4177355"/>
                <a:gd name="connsiteY3168" fmla="*/ 2258948 h 3832767"/>
                <a:gd name="connsiteX3169" fmla="*/ 3518348 w 4177355"/>
                <a:gd name="connsiteY3169" fmla="*/ 2252817 h 3832767"/>
                <a:gd name="connsiteX3170" fmla="*/ 3512706 w 4177355"/>
                <a:gd name="connsiteY3170" fmla="*/ 2248770 h 3832767"/>
                <a:gd name="connsiteX3171" fmla="*/ 3510867 w 4177355"/>
                <a:gd name="connsiteY3171" fmla="*/ 2248157 h 3832767"/>
                <a:gd name="connsiteX3172" fmla="*/ 3508905 w 4177355"/>
                <a:gd name="connsiteY3172" fmla="*/ 2247789 h 3832767"/>
                <a:gd name="connsiteX3173" fmla="*/ 3506820 w 4177355"/>
                <a:gd name="connsiteY3173" fmla="*/ 2247666 h 3832767"/>
                <a:gd name="connsiteX3174" fmla="*/ 3504613 w 4177355"/>
                <a:gd name="connsiteY3174" fmla="*/ 2247666 h 3832767"/>
                <a:gd name="connsiteX3175" fmla="*/ 137835 w 4177355"/>
                <a:gd name="connsiteY3175" fmla="*/ 2451966 h 3832767"/>
                <a:gd name="connsiteX3176" fmla="*/ 136854 w 4177355"/>
                <a:gd name="connsiteY3176" fmla="*/ 2451966 h 3832767"/>
                <a:gd name="connsiteX3177" fmla="*/ 135873 w 4177355"/>
                <a:gd name="connsiteY3177" fmla="*/ 2452211 h 3832767"/>
                <a:gd name="connsiteX3178" fmla="*/ 134769 w 4177355"/>
                <a:gd name="connsiteY3178" fmla="*/ 2452579 h 3832767"/>
                <a:gd name="connsiteX3179" fmla="*/ 133543 w 4177355"/>
                <a:gd name="connsiteY3179" fmla="*/ 2453070 h 3832767"/>
                <a:gd name="connsiteX3180" fmla="*/ 128638 w 4177355"/>
                <a:gd name="connsiteY3180" fmla="*/ 2456136 h 3832767"/>
                <a:gd name="connsiteX3181" fmla="*/ 123978 w 4177355"/>
                <a:gd name="connsiteY3181" fmla="*/ 2460428 h 3832767"/>
                <a:gd name="connsiteX3182" fmla="*/ 120054 w 4177355"/>
                <a:gd name="connsiteY3182" fmla="*/ 2465333 h 3832767"/>
                <a:gd name="connsiteX3183" fmla="*/ 117479 w 4177355"/>
                <a:gd name="connsiteY3183" fmla="*/ 2470360 h 3832767"/>
                <a:gd name="connsiteX3184" fmla="*/ 116620 w 4177355"/>
                <a:gd name="connsiteY3184" fmla="*/ 2473671 h 3832767"/>
                <a:gd name="connsiteX3185" fmla="*/ 116865 w 4177355"/>
                <a:gd name="connsiteY3185" fmla="*/ 2476124 h 3832767"/>
                <a:gd name="connsiteX3186" fmla="*/ 118214 w 4177355"/>
                <a:gd name="connsiteY3186" fmla="*/ 2477596 h 3832767"/>
                <a:gd name="connsiteX3187" fmla="*/ 120422 w 4177355"/>
                <a:gd name="connsiteY3187" fmla="*/ 2477964 h 3832767"/>
                <a:gd name="connsiteX3188" fmla="*/ 121403 w 4177355"/>
                <a:gd name="connsiteY3188" fmla="*/ 2477964 h 3832767"/>
                <a:gd name="connsiteX3189" fmla="*/ 122384 w 4177355"/>
                <a:gd name="connsiteY3189" fmla="*/ 2477718 h 3832767"/>
                <a:gd name="connsiteX3190" fmla="*/ 123487 w 4177355"/>
                <a:gd name="connsiteY3190" fmla="*/ 2477350 h 3832767"/>
                <a:gd name="connsiteX3191" fmla="*/ 124714 w 4177355"/>
                <a:gd name="connsiteY3191" fmla="*/ 2476860 h 3832767"/>
                <a:gd name="connsiteX3192" fmla="*/ 129619 w 4177355"/>
                <a:gd name="connsiteY3192" fmla="*/ 2473794 h 3832767"/>
                <a:gd name="connsiteX3193" fmla="*/ 134279 w 4177355"/>
                <a:gd name="connsiteY3193" fmla="*/ 2469502 h 3832767"/>
                <a:gd name="connsiteX3194" fmla="*/ 138203 w 4177355"/>
                <a:gd name="connsiteY3194" fmla="*/ 2464597 h 3832767"/>
                <a:gd name="connsiteX3195" fmla="*/ 140778 w 4177355"/>
                <a:gd name="connsiteY3195" fmla="*/ 2459569 h 3832767"/>
                <a:gd name="connsiteX3196" fmla="*/ 141636 w 4177355"/>
                <a:gd name="connsiteY3196" fmla="*/ 2456258 h 3832767"/>
                <a:gd name="connsiteX3197" fmla="*/ 141391 w 4177355"/>
                <a:gd name="connsiteY3197" fmla="*/ 2453928 h 3832767"/>
                <a:gd name="connsiteX3198" fmla="*/ 140042 w 4177355"/>
                <a:gd name="connsiteY3198" fmla="*/ 2452457 h 3832767"/>
                <a:gd name="connsiteX3199" fmla="*/ 137835 w 4177355"/>
                <a:gd name="connsiteY3199" fmla="*/ 2452089 h 3832767"/>
                <a:gd name="connsiteX3200" fmla="*/ 3441827 w 4177355"/>
                <a:gd name="connsiteY3200" fmla="*/ 2323451 h 3832767"/>
                <a:gd name="connsiteX3201" fmla="*/ 3435450 w 4177355"/>
                <a:gd name="connsiteY3201" fmla="*/ 2324555 h 3832767"/>
                <a:gd name="connsiteX3202" fmla="*/ 3429074 w 4177355"/>
                <a:gd name="connsiteY3202" fmla="*/ 2327130 h 3832767"/>
                <a:gd name="connsiteX3203" fmla="*/ 3422942 w 4177355"/>
                <a:gd name="connsiteY3203" fmla="*/ 2331054 h 3832767"/>
                <a:gd name="connsiteX3204" fmla="*/ 3417547 w 4177355"/>
                <a:gd name="connsiteY3204" fmla="*/ 2336204 h 3832767"/>
                <a:gd name="connsiteX3205" fmla="*/ 3412641 w 4177355"/>
                <a:gd name="connsiteY3205" fmla="*/ 2344053 h 3832767"/>
                <a:gd name="connsiteX3206" fmla="*/ 3411170 w 4177355"/>
                <a:gd name="connsiteY3206" fmla="*/ 2351656 h 3832767"/>
                <a:gd name="connsiteX3207" fmla="*/ 3413132 w 4177355"/>
                <a:gd name="connsiteY3207" fmla="*/ 2358032 h 3832767"/>
                <a:gd name="connsiteX3208" fmla="*/ 3418527 w 4177355"/>
                <a:gd name="connsiteY3208" fmla="*/ 2362447 h 3832767"/>
                <a:gd name="connsiteX3209" fmla="*/ 3420489 w 4177355"/>
                <a:gd name="connsiteY3209" fmla="*/ 2363183 h 3832767"/>
                <a:gd name="connsiteX3210" fmla="*/ 3422574 w 4177355"/>
                <a:gd name="connsiteY3210" fmla="*/ 2363673 h 3832767"/>
                <a:gd name="connsiteX3211" fmla="*/ 3424782 w 4177355"/>
                <a:gd name="connsiteY3211" fmla="*/ 2363919 h 3832767"/>
                <a:gd name="connsiteX3212" fmla="*/ 3427112 w 4177355"/>
                <a:gd name="connsiteY3212" fmla="*/ 2363919 h 3832767"/>
                <a:gd name="connsiteX3213" fmla="*/ 3433488 w 4177355"/>
                <a:gd name="connsiteY3213" fmla="*/ 2362815 h 3832767"/>
                <a:gd name="connsiteX3214" fmla="*/ 3439987 w 4177355"/>
                <a:gd name="connsiteY3214" fmla="*/ 2360240 h 3832767"/>
                <a:gd name="connsiteX3215" fmla="*/ 3446119 w 4177355"/>
                <a:gd name="connsiteY3215" fmla="*/ 2356315 h 3832767"/>
                <a:gd name="connsiteX3216" fmla="*/ 3451515 w 4177355"/>
                <a:gd name="connsiteY3216" fmla="*/ 2351165 h 3832767"/>
                <a:gd name="connsiteX3217" fmla="*/ 3456420 w 4177355"/>
                <a:gd name="connsiteY3217" fmla="*/ 2343194 h 3832767"/>
                <a:gd name="connsiteX3218" fmla="*/ 3457891 w 4177355"/>
                <a:gd name="connsiteY3218" fmla="*/ 2335591 h 3832767"/>
                <a:gd name="connsiteX3219" fmla="*/ 3455929 w 4177355"/>
                <a:gd name="connsiteY3219" fmla="*/ 2329215 h 3832767"/>
                <a:gd name="connsiteX3220" fmla="*/ 3450534 w 4177355"/>
                <a:gd name="connsiteY3220" fmla="*/ 2324922 h 3832767"/>
                <a:gd name="connsiteX3221" fmla="*/ 3448572 w 4177355"/>
                <a:gd name="connsiteY3221" fmla="*/ 2324187 h 3832767"/>
                <a:gd name="connsiteX3222" fmla="*/ 3446487 w 4177355"/>
                <a:gd name="connsiteY3222" fmla="*/ 2323696 h 3832767"/>
                <a:gd name="connsiteX3223" fmla="*/ 3444280 w 4177355"/>
                <a:gd name="connsiteY3223" fmla="*/ 2323451 h 3832767"/>
                <a:gd name="connsiteX3224" fmla="*/ 3441950 w 4177355"/>
                <a:gd name="connsiteY3224" fmla="*/ 2323451 h 3832767"/>
                <a:gd name="connsiteX3225" fmla="*/ 120790 w 4177355"/>
                <a:gd name="connsiteY3225" fmla="*/ 2498810 h 3832767"/>
                <a:gd name="connsiteX3226" fmla="*/ 119808 w 4177355"/>
                <a:gd name="connsiteY3226" fmla="*/ 2498933 h 3832767"/>
                <a:gd name="connsiteX3227" fmla="*/ 118705 w 4177355"/>
                <a:gd name="connsiteY3227" fmla="*/ 2499178 h 3832767"/>
                <a:gd name="connsiteX3228" fmla="*/ 117479 w 4177355"/>
                <a:gd name="connsiteY3228" fmla="*/ 2499669 h 3832767"/>
                <a:gd name="connsiteX3229" fmla="*/ 116252 w 4177355"/>
                <a:gd name="connsiteY3229" fmla="*/ 2500282 h 3832767"/>
                <a:gd name="connsiteX3230" fmla="*/ 111347 w 4177355"/>
                <a:gd name="connsiteY3230" fmla="*/ 2503470 h 3832767"/>
                <a:gd name="connsiteX3231" fmla="*/ 106687 w 4177355"/>
                <a:gd name="connsiteY3231" fmla="*/ 2507885 h 3832767"/>
                <a:gd name="connsiteX3232" fmla="*/ 102886 w 4177355"/>
                <a:gd name="connsiteY3232" fmla="*/ 2512913 h 3832767"/>
                <a:gd name="connsiteX3233" fmla="*/ 100310 w 4177355"/>
                <a:gd name="connsiteY3233" fmla="*/ 2517941 h 3832767"/>
                <a:gd name="connsiteX3234" fmla="*/ 99575 w 4177355"/>
                <a:gd name="connsiteY3234" fmla="*/ 2521129 h 3832767"/>
                <a:gd name="connsiteX3235" fmla="*/ 99943 w 4177355"/>
                <a:gd name="connsiteY3235" fmla="*/ 2523459 h 3832767"/>
                <a:gd name="connsiteX3236" fmla="*/ 101291 w 4177355"/>
                <a:gd name="connsiteY3236" fmla="*/ 2524808 h 3832767"/>
                <a:gd name="connsiteX3237" fmla="*/ 103499 w 4177355"/>
                <a:gd name="connsiteY3237" fmla="*/ 2525176 h 3832767"/>
                <a:gd name="connsiteX3238" fmla="*/ 104480 w 4177355"/>
                <a:gd name="connsiteY3238" fmla="*/ 2525176 h 3832767"/>
                <a:gd name="connsiteX3239" fmla="*/ 105584 w 4177355"/>
                <a:gd name="connsiteY3239" fmla="*/ 2524930 h 3832767"/>
                <a:gd name="connsiteX3240" fmla="*/ 106810 w 4177355"/>
                <a:gd name="connsiteY3240" fmla="*/ 2524562 h 3832767"/>
                <a:gd name="connsiteX3241" fmla="*/ 108159 w 4177355"/>
                <a:gd name="connsiteY3241" fmla="*/ 2523949 h 3832767"/>
                <a:gd name="connsiteX3242" fmla="*/ 113064 w 4177355"/>
                <a:gd name="connsiteY3242" fmla="*/ 2520761 h 3832767"/>
                <a:gd name="connsiteX3243" fmla="*/ 117724 w 4177355"/>
                <a:gd name="connsiteY3243" fmla="*/ 2516346 h 3832767"/>
                <a:gd name="connsiteX3244" fmla="*/ 121525 w 4177355"/>
                <a:gd name="connsiteY3244" fmla="*/ 2511319 h 3832767"/>
                <a:gd name="connsiteX3245" fmla="*/ 124100 w 4177355"/>
                <a:gd name="connsiteY3245" fmla="*/ 2506291 h 3832767"/>
                <a:gd name="connsiteX3246" fmla="*/ 124714 w 4177355"/>
                <a:gd name="connsiteY3246" fmla="*/ 2503102 h 3832767"/>
                <a:gd name="connsiteX3247" fmla="*/ 124346 w 4177355"/>
                <a:gd name="connsiteY3247" fmla="*/ 2500773 h 3832767"/>
                <a:gd name="connsiteX3248" fmla="*/ 122997 w 4177355"/>
                <a:gd name="connsiteY3248" fmla="*/ 2499424 h 3832767"/>
                <a:gd name="connsiteX3249" fmla="*/ 120790 w 4177355"/>
                <a:gd name="connsiteY3249" fmla="*/ 2499056 h 3832767"/>
                <a:gd name="connsiteX3250" fmla="*/ 3376588 w 4177355"/>
                <a:gd name="connsiteY3250" fmla="*/ 2398623 h 3832767"/>
                <a:gd name="connsiteX3251" fmla="*/ 3370334 w 4177355"/>
                <a:gd name="connsiteY3251" fmla="*/ 2399604 h 3832767"/>
                <a:gd name="connsiteX3252" fmla="*/ 3364080 w 4177355"/>
                <a:gd name="connsiteY3252" fmla="*/ 2402056 h 3832767"/>
                <a:gd name="connsiteX3253" fmla="*/ 3358071 w 4177355"/>
                <a:gd name="connsiteY3253" fmla="*/ 2405858 h 3832767"/>
                <a:gd name="connsiteX3254" fmla="*/ 3352798 w 4177355"/>
                <a:gd name="connsiteY3254" fmla="*/ 2410763 h 3832767"/>
                <a:gd name="connsiteX3255" fmla="*/ 3347648 w 4177355"/>
                <a:gd name="connsiteY3255" fmla="*/ 2418611 h 3832767"/>
                <a:gd name="connsiteX3256" fmla="*/ 3345809 w 4177355"/>
                <a:gd name="connsiteY3256" fmla="*/ 2426337 h 3832767"/>
                <a:gd name="connsiteX3257" fmla="*/ 3347403 w 4177355"/>
                <a:gd name="connsiteY3257" fmla="*/ 2432959 h 3832767"/>
                <a:gd name="connsiteX3258" fmla="*/ 3352431 w 4177355"/>
                <a:gd name="connsiteY3258" fmla="*/ 2437741 h 3832767"/>
                <a:gd name="connsiteX3259" fmla="*/ 3354392 w 4177355"/>
                <a:gd name="connsiteY3259" fmla="*/ 2438600 h 3832767"/>
                <a:gd name="connsiteX3260" fmla="*/ 3356600 w 4177355"/>
                <a:gd name="connsiteY3260" fmla="*/ 2439213 h 3832767"/>
                <a:gd name="connsiteX3261" fmla="*/ 3358930 w 4177355"/>
                <a:gd name="connsiteY3261" fmla="*/ 2439458 h 3832767"/>
                <a:gd name="connsiteX3262" fmla="*/ 3361260 w 4177355"/>
                <a:gd name="connsiteY3262" fmla="*/ 2439458 h 3832767"/>
                <a:gd name="connsiteX3263" fmla="*/ 3367514 w 4177355"/>
                <a:gd name="connsiteY3263" fmla="*/ 2438477 h 3832767"/>
                <a:gd name="connsiteX3264" fmla="*/ 3373891 w 4177355"/>
                <a:gd name="connsiteY3264" fmla="*/ 2436024 h 3832767"/>
                <a:gd name="connsiteX3265" fmla="*/ 3379899 w 4177355"/>
                <a:gd name="connsiteY3265" fmla="*/ 2432223 h 3832767"/>
                <a:gd name="connsiteX3266" fmla="*/ 3385295 w 4177355"/>
                <a:gd name="connsiteY3266" fmla="*/ 2427195 h 3832767"/>
                <a:gd name="connsiteX3267" fmla="*/ 3390445 w 4177355"/>
                <a:gd name="connsiteY3267" fmla="*/ 2419224 h 3832767"/>
                <a:gd name="connsiteX3268" fmla="*/ 3392285 w 4177355"/>
                <a:gd name="connsiteY3268" fmla="*/ 2411498 h 3832767"/>
                <a:gd name="connsiteX3269" fmla="*/ 3390691 w 4177355"/>
                <a:gd name="connsiteY3269" fmla="*/ 2404877 h 3832767"/>
                <a:gd name="connsiteX3270" fmla="*/ 3385663 w 4177355"/>
                <a:gd name="connsiteY3270" fmla="*/ 2400217 h 3832767"/>
                <a:gd name="connsiteX3271" fmla="*/ 3383578 w 4177355"/>
                <a:gd name="connsiteY3271" fmla="*/ 2399358 h 3832767"/>
                <a:gd name="connsiteX3272" fmla="*/ 3381371 w 4177355"/>
                <a:gd name="connsiteY3272" fmla="*/ 2398745 h 3832767"/>
                <a:gd name="connsiteX3273" fmla="*/ 3379041 w 4177355"/>
                <a:gd name="connsiteY3273" fmla="*/ 2398500 h 3832767"/>
                <a:gd name="connsiteX3274" fmla="*/ 3376588 w 4177355"/>
                <a:gd name="connsiteY3274" fmla="*/ 2398500 h 3832767"/>
                <a:gd name="connsiteX3275" fmla="*/ 105093 w 4177355"/>
                <a:gd name="connsiteY3275" fmla="*/ 2545532 h 3832767"/>
                <a:gd name="connsiteX3276" fmla="*/ 103989 w 4177355"/>
                <a:gd name="connsiteY3276" fmla="*/ 2545655 h 3832767"/>
                <a:gd name="connsiteX3277" fmla="*/ 102763 w 4177355"/>
                <a:gd name="connsiteY3277" fmla="*/ 2545900 h 3832767"/>
                <a:gd name="connsiteX3278" fmla="*/ 101414 w 4177355"/>
                <a:gd name="connsiteY3278" fmla="*/ 2546390 h 3832767"/>
                <a:gd name="connsiteX3279" fmla="*/ 100065 w 4177355"/>
                <a:gd name="connsiteY3279" fmla="*/ 2547004 h 3832767"/>
                <a:gd name="connsiteX3280" fmla="*/ 95160 w 4177355"/>
                <a:gd name="connsiteY3280" fmla="*/ 2550437 h 3832767"/>
                <a:gd name="connsiteX3281" fmla="*/ 90500 w 4177355"/>
                <a:gd name="connsiteY3281" fmla="*/ 2554975 h 3832767"/>
                <a:gd name="connsiteX3282" fmla="*/ 86699 w 4177355"/>
                <a:gd name="connsiteY3282" fmla="*/ 2560002 h 3832767"/>
                <a:gd name="connsiteX3283" fmla="*/ 84246 w 4177355"/>
                <a:gd name="connsiteY3283" fmla="*/ 2565030 h 3832767"/>
                <a:gd name="connsiteX3284" fmla="*/ 83633 w 4177355"/>
                <a:gd name="connsiteY3284" fmla="*/ 2568096 h 3832767"/>
                <a:gd name="connsiteX3285" fmla="*/ 84001 w 4177355"/>
                <a:gd name="connsiteY3285" fmla="*/ 2570303 h 3832767"/>
                <a:gd name="connsiteX3286" fmla="*/ 85350 w 4177355"/>
                <a:gd name="connsiteY3286" fmla="*/ 2571652 h 3832767"/>
                <a:gd name="connsiteX3287" fmla="*/ 87434 w 4177355"/>
                <a:gd name="connsiteY3287" fmla="*/ 2572020 h 3832767"/>
                <a:gd name="connsiteX3288" fmla="*/ 88538 w 4177355"/>
                <a:gd name="connsiteY3288" fmla="*/ 2571897 h 3832767"/>
                <a:gd name="connsiteX3289" fmla="*/ 89764 w 4177355"/>
                <a:gd name="connsiteY3289" fmla="*/ 2571652 h 3832767"/>
                <a:gd name="connsiteX3290" fmla="*/ 91113 w 4177355"/>
                <a:gd name="connsiteY3290" fmla="*/ 2571162 h 3832767"/>
                <a:gd name="connsiteX3291" fmla="*/ 92462 w 4177355"/>
                <a:gd name="connsiteY3291" fmla="*/ 2570548 h 3832767"/>
                <a:gd name="connsiteX3292" fmla="*/ 97490 w 4177355"/>
                <a:gd name="connsiteY3292" fmla="*/ 2567237 h 3832767"/>
                <a:gd name="connsiteX3293" fmla="*/ 102150 w 4177355"/>
                <a:gd name="connsiteY3293" fmla="*/ 2562700 h 3832767"/>
                <a:gd name="connsiteX3294" fmla="*/ 105951 w 4177355"/>
                <a:gd name="connsiteY3294" fmla="*/ 2557672 h 3832767"/>
                <a:gd name="connsiteX3295" fmla="*/ 108404 w 4177355"/>
                <a:gd name="connsiteY3295" fmla="*/ 2552645 h 3832767"/>
                <a:gd name="connsiteX3296" fmla="*/ 109017 w 4177355"/>
                <a:gd name="connsiteY3296" fmla="*/ 2549579 h 3832767"/>
                <a:gd name="connsiteX3297" fmla="*/ 108649 w 4177355"/>
                <a:gd name="connsiteY3297" fmla="*/ 2547371 h 3832767"/>
                <a:gd name="connsiteX3298" fmla="*/ 107300 w 4177355"/>
                <a:gd name="connsiteY3298" fmla="*/ 2546022 h 3832767"/>
                <a:gd name="connsiteX3299" fmla="*/ 105216 w 4177355"/>
                <a:gd name="connsiteY3299" fmla="*/ 2545655 h 3832767"/>
                <a:gd name="connsiteX3300" fmla="*/ 3309143 w 4177355"/>
                <a:gd name="connsiteY3300" fmla="*/ 2473058 h 3832767"/>
                <a:gd name="connsiteX3301" fmla="*/ 3303134 w 4177355"/>
                <a:gd name="connsiteY3301" fmla="*/ 2474039 h 3832767"/>
                <a:gd name="connsiteX3302" fmla="*/ 3297002 w 4177355"/>
                <a:gd name="connsiteY3302" fmla="*/ 2476369 h 3832767"/>
                <a:gd name="connsiteX3303" fmla="*/ 3291116 w 4177355"/>
                <a:gd name="connsiteY3303" fmla="*/ 2479925 h 3832767"/>
                <a:gd name="connsiteX3304" fmla="*/ 3285843 w 4177355"/>
                <a:gd name="connsiteY3304" fmla="*/ 2484585 h 3832767"/>
                <a:gd name="connsiteX3305" fmla="*/ 3280447 w 4177355"/>
                <a:gd name="connsiteY3305" fmla="*/ 2492556 h 3832767"/>
                <a:gd name="connsiteX3306" fmla="*/ 3278240 w 4177355"/>
                <a:gd name="connsiteY3306" fmla="*/ 2500404 h 3832767"/>
                <a:gd name="connsiteX3307" fmla="*/ 3279466 w 4177355"/>
                <a:gd name="connsiteY3307" fmla="*/ 2507272 h 3832767"/>
                <a:gd name="connsiteX3308" fmla="*/ 3284126 w 4177355"/>
                <a:gd name="connsiteY3308" fmla="*/ 2512300 h 3832767"/>
                <a:gd name="connsiteX3309" fmla="*/ 3286211 w 4177355"/>
                <a:gd name="connsiteY3309" fmla="*/ 2513281 h 3832767"/>
                <a:gd name="connsiteX3310" fmla="*/ 3288541 w 4177355"/>
                <a:gd name="connsiteY3310" fmla="*/ 2514016 h 3832767"/>
                <a:gd name="connsiteX3311" fmla="*/ 3290993 w 4177355"/>
                <a:gd name="connsiteY3311" fmla="*/ 2514384 h 3832767"/>
                <a:gd name="connsiteX3312" fmla="*/ 3293568 w 4177355"/>
                <a:gd name="connsiteY3312" fmla="*/ 2514384 h 3832767"/>
                <a:gd name="connsiteX3313" fmla="*/ 3299577 w 4177355"/>
                <a:gd name="connsiteY3313" fmla="*/ 2513526 h 3832767"/>
                <a:gd name="connsiteX3314" fmla="*/ 3305709 w 4177355"/>
                <a:gd name="connsiteY3314" fmla="*/ 2511196 h 3832767"/>
                <a:gd name="connsiteX3315" fmla="*/ 3311595 w 4177355"/>
                <a:gd name="connsiteY3315" fmla="*/ 2507640 h 3832767"/>
                <a:gd name="connsiteX3316" fmla="*/ 3316868 w 4177355"/>
                <a:gd name="connsiteY3316" fmla="*/ 2502857 h 3832767"/>
                <a:gd name="connsiteX3317" fmla="*/ 3322264 w 4177355"/>
                <a:gd name="connsiteY3317" fmla="*/ 2494886 h 3832767"/>
                <a:gd name="connsiteX3318" fmla="*/ 3324348 w 4177355"/>
                <a:gd name="connsiteY3318" fmla="*/ 2487038 h 3832767"/>
                <a:gd name="connsiteX3319" fmla="*/ 3323122 w 4177355"/>
                <a:gd name="connsiteY3319" fmla="*/ 2480171 h 3832767"/>
                <a:gd name="connsiteX3320" fmla="*/ 3318462 w 4177355"/>
                <a:gd name="connsiteY3320" fmla="*/ 2475143 h 3832767"/>
                <a:gd name="connsiteX3321" fmla="*/ 3316378 w 4177355"/>
                <a:gd name="connsiteY3321" fmla="*/ 2474162 h 3832767"/>
                <a:gd name="connsiteX3322" fmla="*/ 3314048 w 4177355"/>
                <a:gd name="connsiteY3322" fmla="*/ 2473549 h 3832767"/>
                <a:gd name="connsiteX3323" fmla="*/ 3311595 w 4177355"/>
                <a:gd name="connsiteY3323" fmla="*/ 2473181 h 3832767"/>
                <a:gd name="connsiteX3324" fmla="*/ 3309020 w 4177355"/>
                <a:gd name="connsiteY3324" fmla="*/ 2473181 h 3832767"/>
                <a:gd name="connsiteX3325" fmla="*/ 90500 w 4177355"/>
                <a:gd name="connsiteY3325" fmla="*/ 2592131 h 3832767"/>
                <a:gd name="connsiteX3326" fmla="*/ 89397 w 4177355"/>
                <a:gd name="connsiteY3326" fmla="*/ 2592254 h 3832767"/>
                <a:gd name="connsiteX3327" fmla="*/ 88048 w 4177355"/>
                <a:gd name="connsiteY3327" fmla="*/ 2592622 h 3832767"/>
                <a:gd name="connsiteX3328" fmla="*/ 86576 w 4177355"/>
                <a:gd name="connsiteY3328" fmla="*/ 2593112 h 3832767"/>
                <a:gd name="connsiteX3329" fmla="*/ 85104 w 4177355"/>
                <a:gd name="connsiteY3329" fmla="*/ 2593848 h 3832767"/>
                <a:gd name="connsiteX3330" fmla="*/ 80077 w 4177355"/>
                <a:gd name="connsiteY3330" fmla="*/ 2597281 h 3832767"/>
                <a:gd name="connsiteX3331" fmla="*/ 75417 w 4177355"/>
                <a:gd name="connsiteY3331" fmla="*/ 2601941 h 3832767"/>
                <a:gd name="connsiteX3332" fmla="*/ 71738 w 4177355"/>
                <a:gd name="connsiteY3332" fmla="*/ 2607092 h 3832767"/>
                <a:gd name="connsiteX3333" fmla="*/ 69408 w 4177355"/>
                <a:gd name="connsiteY3333" fmla="*/ 2612120 h 3832767"/>
                <a:gd name="connsiteX3334" fmla="*/ 68917 w 4177355"/>
                <a:gd name="connsiteY3334" fmla="*/ 2615063 h 3832767"/>
                <a:gd name="connsiteX3335" fmla="*/ 69408 w 4177355"/>
                <a:gd name="connsiteY3335" fmla="*/ 2617270 h 3832767"/>
                <a:gd name="connsiteX3336" fmla="*/ 70757 w 4177355"/>
                <a:gd name="connsiteY3336" fmla="*/ 2618619 h 3832767"/>
                <a:gd name="connsiteX3337" fmla="*/ 72842 w 4177355"/>
                <a:gd name="connsiteY3337" fmla="*/ 2618987 h 3832767"/>
                <a:gd name="connsiteX3338" fmla="*/ 73945 w 4177355"/>
                <a:gd name="connsiteY3338" fmla="*/ 2618864 h 3832767"/>
                <a:gd name="connsiteX3339" fmla="*/ 75172 w 4177355"/>
                <a:gd name="connsiteY3339" fmla="*/ 2618496 h 3832767"/>
                <a:gd name="connsiteX3340" fmla="*/ 76643 w 4177355"/>
                <a:gd name="connsiteY3340" fmla="*/ 2618006 h 3832767"/>
                <a:gd name="connsiteX3341" fmla="*/ 78115 w 4177355"/>
                <a:gd name="connsiteY3341" fmla="*/ 2617270 h 3832767"/>
                <a:gd name="connsiteX3342" fmla="*/ 83142 w 4177355"/>
                <a:gd name="connsiteY3342" fmla="*/ 2613714 h 3832767"/>
                <a:gd name="connsiteX3343" fmla="*/ 87802 w 4177355"/>
                <a:gd name="connsiteY3343" fmla="*/ 2609054 h 3832767"/>
                <a:gd name="connsiteX3344" fmla="*/ 91481 w 4177355"/>
                <a:gd name="connsiteY3344" fmla="*/ 2603903 h 3832767"/>
                <a:gd name="connsiteX3345" fmla="*/ 93811 w 4177355"/>
                <a:gd name="connsiteY3345" fmla="*/ 2598876 h 3832767"/>
                <a:gd name="connsiteX3346" fmla="*/ 94302 w 4177355"/>
                <a:gd name="connsiteY3346" fmla="*/ 2595933 h 3832767"/>
                <a:gd name="connsiteX3347" fmla="*/ 93811 w 4177355"/>
                <a:gd name="connsiteY3347" fmla="*/ 2593725 h 3832767"/>
                <a:gd name="connsiteX3348" fmla="*/ 92462 w 4177355"/>
                <a:gd name="connsiteY3348" fmla="*/ 2592376 h 3832767"/>
                <a:gd name="connsiteX3349" fmla="*/ 90378 w 4177355"/>
                <a:gd name="connsiteY3349" fmla="*/ 2592008 h 3832767"/>
                <a:gd name="connsiteX3350" fmla="*/ 3239244 w 4177355"/>
                <a:gd name="connsiteY3350" fmla="*/ 2546636 h 3832767"/>
                <a:gd name="connsiteX3351" fmla="*/ 3233480 w 4177355"/>
                <a:gd name="connsiteY3351" fmla="*/ 2547494 h 3832767"/>
                <a:gd name="connsiteX3352" fmla="*/ 3227594 w 4177355"/>
                <a:gd name="connsiteY3352" fmla="*/ 2549579 h 3832767"/>
                <a:gd name="connsiteX3353" fmla="*/ 3221830 w 4177355"/>
                <a:gd name="connsiteY3353" fmla="*/ 2552890 h 3832767"/>
                <a:gd name="connsiteX3354" fmla="*/ 3216557 w 4177355"/>
                <a:gd name="connsiteY3354" fmla="*/ 2557427 h 3832767"/>
                <a:gd name="connsiteX3355" fmla="*/ 3210794 w 4177355"/>
                <a:gd name="connsiteY3355" fmla="*/ 2565275 h 3832767"/>
                <a:gd name="connsiteX3356" fmla="*/ 3208342 w 4177355"/>
                <a:gd name="connsiteY3356" fmla="*/ 2573246 h 3832767"/>
                <a:gd name="connsiteX3357" fmla="*/ 3209200 w 4177355"/>
                <a:gd name="connsiteY3357" fmla="*/ 2580359 h 3832767"/>
                <a:gd name="connsiteX3358" fmla="*/ 3213615 w 4177355"/>
                <a:gd name="connsiteY3358" fmla="*/ 2585632 h 3832767"/>
                <a:gd name="connsiteX3359" fmla="*/ 3215699 w 4177355"/>
                <a:gd name="connsiteY3359" fmla="*/ 2586858 h 3832767"/>
                <a:gd name="connsiteX3360" fmla="*/ 3218029 w 4177355"/>
                <a:gd name="connsiteY3360" fmla="*/ 2587716 h 3832767"/>
                <a:gd name="connsiteX3361" fmla="*/ 3220604 w 4177355"/>
                <a:gd name="connsiteY3361" fmla="*/ 2588207 h 3832767"/>
                <a:gd name="connsiteX3362" fmla="*/ 3223302 w 4177355"/>
                <a:gd name="connsiteY3362" fmla="*/ 2588207 h 3832767"/>
                <a:gd name="connsiteX3363" fmla="*/ 3229066 w 4177355"/>
                <a:gd name="connsiteY3363" fmla="*/ 2587348 h 3832767"/>
                <a:gd name="connsiteX3364" fmla="*/ 3234952 w 4177355"/>
                <a:gd name="connsiteY3364" fmla="*/ 2585141 h 3832767"/>
                <a:gd name="connsiteX3365" fmla="*/ 3240715 w 4177355"/>
                <a:gd name="connsiteY3365" fmla="*/ 2581708 h 3832767"/>
                <a:gd name="connsiteX3366" fmla="*/ 3245988 w 4177355"/>
                <a:gd name="connsiteY3366" fmla="*/ 2577170 h 3832767"/>
                <a:gd name="connsiteX3367" fmla="*/ 3251752 w 4177355"/>
                <a:gd name="connsiteY3367" fmla="*/ 2569322 h 3832767"/>
                <a:gd name="connsiteX3368" fmla="*/ 3254205 w 4177355"/>
                <a:gd name="connsiteY3368" fmla="*/ 2561351 h 3832767"/>
                <a:gd name="connsiteX3369" fmla="*/ 3253223 w 4177355"/>
                <a:gd name="connsiteY3369" fmla="*/ 2554239 h 3832767"/>
                <a:gd name="connsiteX3370" fmla="*/ 3248809 w 4177355"/>
                <a:gd name="connsiteY3370" fmla="*/ 2548966 h 3832767"/>
                <a:gd name="connsiteX3371" fmla="*/ 3246602 w 4177355"/>
                <a:gd name="connsiteY3371" fmla="*/ 2547862 h 3832767"/>
                <a:gd name="connsiteX3372" fmla="*/ 3244272 w 4177355"/>
                <a:gd name="connsiteY3372" fmla="*/ 2547126 h 3832767"/>
                <a:gd name="connsiteX3373" fmla="*/ 3241697 w 4177355"/>
                <a:gd name="connsiteY3373" fmla="*/ 2546636 h 3832767"/>
                <a:gd name="connsiteX3374" fmla="*/ 3238999 w 4177355"/>
                <a:gd name="connsiteY3374" fmla="*/ 2546636 h 3832767"/>
                <a:gd name="connsiteX3375" fmla="*/ 77379 w 4177355"/>
                <a:gd name="connsiteY3375" fmla="*/ 2638608 h 3832767"/>
                <a:gd name="connsiteX3376" fmla="*/ 76153 w 4177355"/>
                <a:gd name="connsiteY3376" fmla="*/ 2638730 h 3832767"/>
                <a:gd name="connsiteX3377" fmla="*/ 74804 w 4177355"/>
                <a:gd name="connsiteY3377" fmla="*/ 2639098 h 3832767"/>
                <a:gd name="connsiteX3378" fmla="*/ 73332 w 4177355"/>
                <a:gd name="connsiteY3378" fmla="*/ 2639711 h 3832767"/>
                <a:gd name="connsiteX3379" fmla="*/ 71738 w 4177355"/>
                <a:gd name="connsiteY3379" fmla="*/ 2640569 h 3832767"/>
                <a:gd name="connsiteX3380" fmla="*/ 66710 w 4177355"/>
                <a:gd name="connsiteY3380" fmla="*/ 2644248 h 3832767"/>
                <a:gd name="connsiteX3381" fmla="*/ 62050 w 4177355"/>
                <a:gd name="connsiteY3381" fmla="*/ 2649031 h 3832767"/>
                <a:gd name="connsiteX3382" fmla="*/ 58371 w 4177355"/>
                <a:gd name="connsiteY3382" fmla="*/ 2654304 h 3832767"/>
                <a:gd name="connsiteX3383" fmla="*/ 56164 w 4177355"/>
                <a:gd name="connsiteY3383" fmla="*/ 2659454 h 3832767"/>
                <a:gd name="connsiteX3384" fmla="*/ 55796 w 4177355"/>
                <a:gd name="connsiteY3384" fmla="*/ 2662275 h 3832767"/>
                <a:gd name="connsiteX3385" fmla="*/ 56287 w 4177355"/>
                <a:gd name="connsiteY3385" fmla="*/ 2664359 h 3832767"/>
                <a:gd name="connsiteX3386" fmla="*/ 57636 w 4177355"/>
                <a:gd name="connsiteY3386" fmla="*/ 2665586 h 3832767"/>
                <a:gd name="connsiteX3387" fmla="*/ 59720 w 4177355"/>
                <a:gd name="connsiteY3387" fmla="*/ 2665954 h 3832767"/>
                <a:gd name="connsiteX3388" fmla="*/ 60947 w 4177355"/>
                <a:gd name="connsiteY3388" fmla="*/ 2665831 h 3832767"/>
                <a:gd name="connsiteX3389" fmla="*/ 62295 w 4177355"/>
                <a:gd name="connsiteY3389" fmla="*/ 2665463 h 3832767"/>
                <a:gd name="connsiteX3390" fmla="*/ 63767 w 4177355"/>
                <a:gd name="connsiteY3390" fmla="*/ 2664850 h 3832767"/>
                <a:gd name="connsiteX3391" fmla="*/ 65361 w 4177355"/>
                <a:gd name="connsiteY3391" fmla="*/ 2663991 h 3832767"/>
                <a:gd name="connsiteX3392" fmla="*/ 70512 w 4177355"/>
                <a:gd name="connsiteY3392" fmla="*/ 2660313 h 3832767"/>
                <a:gd name="connsiteX3393" fmla="*/ 75172 w 4177355"/>
                <a:gd name="connsiteY3393" fmla="*/ 2655530 h 3832767"/>
                <a:gd name="connsiteX3394" fmla="*/ 78850 w 4177355"/>
                <a:gd name="connsiteY3394" fmla="*/ 2650257 h 3832767"/>
                <a:gd name="connsiteX3395" fmla="*/ 81058 w 4177355"/>
                <a:gd name="connsiteY3395" fmla="*/ 2645107 h 3832767"/>
                <a:gd name="connsiteX3396" fmla="*/ 81426 w 4177355"/>
                <a:gd name="connsiteY3396" fmla="*/ 2642286 h 3832767"/>
                <a:gd name="connsiteX3397" fmla="*/ 80935 w 4177355"/>
                <a:gd name="connsiteY3397" fmla="*/ 2640201 h 3832767"/>
                <a:gd name="connsiteX3398" fmla="*/ 79586 w 4177355"/>
                <a:gd name="connsiteY3398" fmla="*/ 2638975 h 3832767"/>
                <a:gd name="connsiteX3399" fmla="*/ 77501 w 4177355"/>
                <a:gd name="connsiteY3399" fmla="*/ 2638608 h 3832767"/>
                <a:gd name="connsiteX3400" fmla="*/ 3167506 w 4177355"/>
                <a:gd name="connsiteY3400" fmla="*/ 2619232 h 3832767"/>
                <a:gd name="connsiteX3401" fmla="*/ 3161988 w 4177355"/>
                <a:gd name="connsiteY3401" fmla="*/ 2619968 h 3832767"/>
                <a:gd name="connsiteX3402" fmla="*/ 3156224 w 4177355"/>
                <a:gd name="connsiteY3402" fmla="*/ 2621930 h 3832767"/>
                <a:gd name="connsiteX3403" fmla="*/ 3150706 w 4177355"/>
                <a:gd name="connsiteY3403" fmla="*/ 2625118 h 3832767"/>
                <a:gd name="connsiteX3404" fmla="*/ 3145555 w 4177355"/>
                <a:gd name="connsiteY3404" fmla="*/ 2629410 h 3832767"/>
                <a:gd name="connsiteX3405" fmla="*/ 3139547 w 4177355"/>
                <a:gd name="connsiteY3405" fmla="*/ 2637258 h 3832767"/>
                <a:gd name="connsiteX3406" fmla="*/ 3136726 w 4177355"/>
                <a:gd name="connsiteY3406" fmla="*/ 2645229 h 3832767"/>
                <a:gd name="connsiteX3407" fmla="*/ 3137217 w 4177355"/>
                <a:gd name="connsiteY3407" fmla="*/ 2652464 h 3832767"/>
                <a:gd name="connsiteX3408" fmla="*/ 3141141 w 4177355"/>
                <a:gd name="connsiteY3408" fmla="*/ 2658106 h 3832767"/>
                <a:gd name="connsiteX3409" fmla="*/ 3143348 w 4177355"/>
                <a:gd name="connsiteY3409" fmla="*/ 2659454 h 3832767"/>
                <a:gd name="connsiteX3410" fmla="*/ 3145801 w 4177355"/>
                <a:gd name="connsiteY3410" fmla="*/ 2660435 h 3832767"/>
                <a:gd name="connsiteX3411" fmla="*/ 3148499 w 4177355"/>
                <a:gd name="connsiteY3411" fmla="*/ 2660926 h 3832767"/>
                <a:gd name="connsiteX3412" fmla="*/ 3151319 w 4177355"/>
                <a:gd name="connsiteY3412" fmla="*/ 2661048 h 3832767"/>
                <a:gd name="connsiteX3413" fmla="*/ 3156837 w 4177355"/>
                <a:gd name="connsiteY3413" fmla="*/ 2660313 h 3832767"/>
                <a:gd name="connsiteX3414" fmla="*/ 3162601 w 4177355"/>
                <a:gd name="connsiteY3414" fmla="*/ 2658351 h 3832767"/>
                <a:gd name="connsiteX3415" fmla="*/ 3168242 w 4177355"/>
                <a:gd name="connsiteY3415" fmla="*/ 2655162 h 3832767"/>
                <a:gd name="connsiteX3416" fmla="*/ 3173392 w 4177355"/>
                <a:gd name="connsiteY3416" fmla="*/ 2650870 h 3832767"/>
                <a:gd name="connsiteX3417" fmla="*/ 3179401 w 4177355"/>
                <a:gd name="connsiteY3417" fmla="*/ 2642899 h 3832767"/>
                <a:gd name="connsiteX3418" fmla="*/ 3182222 w 4177355"/>
                <a:gd name="connsiteY3418" fmla="*/ 2634806 h 3832767"/>
                <a:gd name="connsiteX3419" fmla="*/ 3181608 w 4177355"/>
                <a:gd name="connsiteY3419" fmla="*/ 2627571 h 3832767"/>
                <a:gd name="connsiteX3420" fmla="*/ 3177562 w 4177355"/>
                <a:gd name="connsiteY3420" fmla="*/ 2622053 h 3832767"/>
                <a:gd name="connsiteX3421" fmla="*/ 3175354 w 4177355"/>
                <a:gd name="connsiteY3421" fmla="*/ 2620703 h 3832767"/>
                <a:gd name="connsiteX3422" fmla="*/ 3172902 w 4177355"/>
                <a:gd name="connsiteY3422" fmla="*/ 2619723 h 3832767"/>
                <a:gd name="connsiteX3423" fmla="*/ 3170204 w 4177355"/>
                <a:gd name="connsiteY3423" fmla="*/ 2619232 h 3832767"/>
                <a:gd name="connsiteX3424" fmla="*/ 3167383 w 4177355"/>
                <a:gd name="connsiteY3424" fmla="*/ 2619109 h 3832767"/>
                <a:gd name="connsiteX3425" fmla="*/ 65484 w 4177355"/>
                <a:gd name="connsiteY3425" fmla="*/ 2684961 h 3832767"/>
                <a:gd name="connsiteX3426" fmla="*/ 64135 w 4177355"/>
                <a:gd name="connsiteY3426" fmla="*/ 2685084 h 3832767"/>
                <a:gd name="connsiteX3427" fmla="*/ 62663 w 4177355"/>
                <a:gd name="connsiteY3427" fmla="*/ 2685452 h 3832767"/>
                <a:gd name="connsiteX3428" fmla="*/ 61069 w 4177355"/>
                <a:gd name="connsiteY3428" fmla="*/ 2686065 h 3832767"/>
                <a:gd name="connsiteX3429" fmla="*/ 59352 w 4177355"/>
                <a:gd name="connsiteY3429" fmla="*/ 2687046 h 3832767"/>
                <a:gd name="connsiteX3430" fmla="*/ 54202 w 4177355"/>
                <a:gd name="connsiteY3430" fmla="*/ 2690847 h 3832767"/>
                <a:gd name="connsiteX3431" fmla="*/ 49665 w 4177355"/>
                <a:gd name="connsiteY3431" fmla="*/ 2695752 h 3832767"/>
                <a:gd name="connsiteX3432" fmla="*/ 46108 w 4177355"/>
                <a:gd name="connsiteY3432" fmla="*/ 2701026 h 3832767"/>
                <a:gd name="connsiteX3433" fmla="*/ 44024 w 4177355"/>
                <a:gd name="connsiteY3433" fmla="*/ 2706053 h 3832767"/>
                <a:gd name="connsiteX3434" fmla="*/ 43656 w 4177355"/>
                <a:gd name="connsiteY3434" fmla="*/ 2708874 h 3832767"/>
                <a:gd name="connsiteX3435" fmla="*/ 44146 w 4177355"/>
                <a:gd name="connsiteY3435" fmla="*/ 2710836 h 3832767"/>
                <a:gd name="connsiteX3436" fmla="*/ 45495 w 4177355"/>
                <a:gd name="connsiteY3436" fmla="*/ 2712062 h 3832767"/>
                <a:gd name="connsiteX3437" fmla="*/ 47457 w 4177355"/>
                <a:gd name="connsiteY3437" fmla="*/ 2712430 h 3832767"/>
                <a:gd name="connsiteX3438" fmla="*/ 48806 w 4177355"/>
                <a:gd name="connsiteY3438" fmla="*/ 2712307 h 3832767"/>
                <a:gd name="connsiteX3439" fmla="*/ 50278 w 4177355"/>
                <a:gd name="connsiteY3439" fmla="*/ 2711939 h 3832767"/>
                <a:gd name="connsiteX3440" fmla="*/ 51872 w 4177355"/>
                <a:gd name="connsiteY3440" fmla="*/ 2711326 h 3832767"/>
                <a:gd name="connsiteX3441" fmla="*/ 53589 w 4177355"/>
                <a:gd name="connsiteY3441" fmla="*/ 2710345 h 3832767"/>
                <a:gd name="connsiteX3442" fmla="*/ 58739 w 4177355"/>
                <a:gd name="connsiteY3442" fmla="*/ 2706544 h 3832767"/>
                <a:gd name="connsiteX3443" fmla="*/ 63399 w 4177355"/>
                <a:gd name="connsiteY3443" fmla="*/ 2701639 h 3832767"/>
                <a:gd name="connsiteX3444" fmla="*/ 66955 w 4177355"/>
                <a:gd name="connsiteY3444" fmla="*/ 2696366 h 3832767"/>
                <a:gd name="connsiteX3445" fmla="*/ 69040 w 4177355"/>
                <a:gd name="connsiteY3445" fmla="*/ 2691338 h 3832767"/>
                <a:gd name="connsiteX3446" fmla="*/ 69285 w 4177355"/>
                <a:gd name="connsiteY3446" fmla="*/ 2688517 h 3832767"/>
                <a:gd name="connsiteX3447" fmla="*/ 68795 w 4177355"/>
                <a:gd name="connsiteY3447" fmla="*/ 2686555 h 3832767"/>
                <a:gd name="connsiteX3448" fmla="*/ 67446 w 4177355"/>
                <a:gd name="connsiteY3448" fmla="*/ 2685329 h 3832767"/>
                <a:gd name="connsiteX3449" fmla="*/ 65484 w 4177355"/>
                <a:gd name="connsiteY3449" fmla="*/ 2684961 h 3832767"/>
                <a:gd name="connsiteX3450" fmla="*/ 3093806 w 4177355"/>
                <a:gd name="connsiteY3450" fmla="*/ 2690602 h 3832767"/>
                <a:gd name="connsiteX3451" fmla="*/ 3088533 w 4177355"/>
                <a:gd name="connsiteY3451" fmla="*/ 2691215 h 3832767"/>
                <a:gd name="connsiteX3452" fmla="*/ 3083015 w 4177355"/>
                <a:gd name="connsiteY3452" fmla="*/ 2693055 h 3832767"/>
                <a:gd name="connsiteX3453" fmla="*/ 3077619 w 4177355"/>
                <a:gd name="connsiteY3453" fmla="*/ 2695998 h 3832767"/>
                <a:gd name="connsiteX3454" fmla="*/ 3072468 w 4177355"/>
                <a:gd name="connsiteY3454" fmla="*/ 2700044 h 3832767"/>
                <a:gd name="connsiteX3455" fmla="*/ 3066214 w 4177355"/>
                <a:gd name="connsiteY3455" fmla="*/ 2707893 h 3832767"/>
                <a:gd name="connsiteX3456" fmla="*/ 3063149 w 4177355"/>
                <a:gd name="connsiteY3456" fmla="*/ 2715986 h 3832767"/>
                <a:gd name="connsiteX3457" fmla="*/ 3063394 w 4177355"/>
                <a:gd name="connsiteY3457" fmla="*/ 2723467 h 3832767"/>
                <a:gd name="connsiteX3458" fmla="*/ 3067073 w 4177355"/>
                <a:gd name="connsiteY3458" fmla="*/ 2729353 h 3832767"/>
                <a:gd name="connsiteX3459" fmla="*/ 3069280 w 4177355"/>
                <a:gd name="connsiteY3459" fmla="*/ 2730947 h 3832767"/>
                <a:gd name="connsiteX3460" fmla="*/ 3071733 w 4177355"/>
                <a:gd name="connsiteY3460" fmla="*/ 2732051 h 3832767"/>
                <a:gd name="connsiteX3461" fmla="*/ 3074431 w 4177355"/>
                <a:gd name="connsiteY3461" fmla="*/ 2732664 h 3832767"/>
                <a:gd name="connsiteX3462" fmla="*/ 3077374 w 4177355"/>
                <a:gd name="connsiteY3462" fmla="*/ 2732909 h 3832767"/>
                <a:gd name="connsiteX3463" fmla="*/ 3082769 w 4177355"/>
                <a:gd name="connsiteY3463" fmla="*/ 2732296 h 3832767"/>
                <a:gd name="connsiteX3464" fmla="*/ 3088288 w 4177355"/>
                <a:gd name="connsiteY3464" fmla="*/ 2730457 h 3832767"/>
                <a:gd name="connsiteX3465" fmla="*/ 3093806 w 4177355"/>
                <a:gd name="connsiteY3465" fmla="*/ 2727391 h 3832767"/>
                <a:gd name="connsiteX3466" fmla="*/ 3098956 w 4177355"/>
                <a:gd name="connsiteY3466" fmla="*/ 2723344 h 3832767"/>
                <a:gd name="connsiteX3467" fmla="*/ 3105211 w 4177355"/>
                <a:gd name="connsiteY3467" fmla="*/ 2715496 h 3832767"/>
                <a:gd name="connsiteX3468" fmla="*/ 3108276 w 4177355"/>
                <a:gd name="connsiteY3468" fmla="*/ 2707402 h 3832767"/>
                <a:gd name="connsiteX3469" fmla="*/ 3108031 w 4177355"/>
                <a:gd name="connsiteY3469" fmla="*/ 2699922 h 3832767"/>
                <a:gd name="connsiteX3470" fmla="*/ 3104352 w 4177355"/>
                <a:gd name="connsiteY3470" fmla="*/ 2694036 h 3832767"/>
                <a:gd name="connsiteX3471" fmla="*/ 3102145 w 4177355"/>
                <a:gd name="connsiteY3471" fmla="*/ 2692564 h 3832767"/>
                <a:gd name="connsiteX3472" fmla="*/ 3099692 w 4177355"/>
                <a:gd name="connsiteY3472" fmla="*/ 2691583 h 3832767"/>
                <a:gd name="connsiteX3473" fmla="*/ 3096994 w 4177355"/>
                <a:gd name="connsiteY3473" fmla="*/ 2690970 h 3832767"/>
                <a:gd name="connsiteX3474" fmla="*/ 3094051 w 4177355"/>
                <a:gd name="connsiteY3474" fmla="*/ 2690847 h 3832767"/>
                <a:gd name="connsiteX3475" fmla="*/ 55060 w 4177355"/>
                <a:gd name="connsiteY3475" fmla="*/ 2731070 h 3832767"/>
                <a:gd name="connsiteX3476" fmla="*/ 53589 w 4177355"/>
                <a:gd name="connsiteY3476" fmla="*/ 2731192 h 3832767"/>
                <a:gd name="connsiteX3477" fmla="*/ 51995 w 4177355"/>
                <a:gd name="connsiteY3477" fmla="*/ 2731683 h 3832767"/>
                <a:gd name="connsiteX3478" fmla="*/ 50278 w 4177355"/>
                <a:gd name="connsiteY3478" fmla="*/ 2732419 h 3832767"/>
                <a:gd name="connsiteX3479" fmla="*/ 48438 w 4177355"/>
                <a:gd name="connsiteY3479" fmla="*/ 2733522 h 3832767"/>
                <a:gd name="connsiteX3480" fmla="*/ 43288 w 4177355"/>
                <a:gd name="connsiteY3480" fmla="*/ 2737446 h 3832767"/>
                <a:gd name="connsiteX3481" fmla="*/ 38751 w 4177355"/>
                <a:gd name="connsiteY3481" fmla="*/ 2742352 h 3832767"/>
                <a:gd name="connsiteX3482" fmla="*/ 35194 w 4177355"/>
                <a:gd name="connsiteY3482" fmla="*/ 2747625 h 3832767"/>
                <a:gd name="connsiteX3483" fmla="*/ 33232 w 4177355"/>
                <a:gd name="connsiteY3483" fmla="*/ 2752775 h 3832767"/>
                <a:gd name="connsiteX3484" fmla="*/ 32987 w 4177355"/>
                <a:gd name="connsiteY3484" fmla="*/ 2755473 h 3832767"/>
                <a:gd name="connsiteX3485" fmla="*/ 33600 w 4177355"/>
                <a:gd name="connsiteY3485" fmla="*/ 2757435 h 3832767"/>
                <a:gd name="connsiteX3486" fmla="*/ 34949 w 4177355"/>
                <a:gd name="connsiteY3486" fmla="*/ 2758661 h 3832767"/>
                <a:gd name="connsiteX3487" fmla="*/ 36911 w 4177355"/>
                <a:gd name="connsiteY3487" fmla="*/ 2759029 h 3832767"/>
                <a:gd name="connsiteX3488" fmla="*/ 38383 w 4177355"/>
                <a:gd name="connsiteY3488" fmla="*/ 2758907 h 3832767"/>
                <a:gd name="connsiteX3489" fmla="*/ 39977 w 4177355"/>
                <a:gd name="connsiteY3489" fmla="*/ 2758416 h 3832767"/>
                <a:gd name="connsiteX3490" fmla="*/ 41694 w 4177355"/>
                <a:gd name="connsiteY3490" fmla="*/ 2757680 h 3832767"/>
                <a:gd name="connsiteX3491" fmla="*/ 43533 w 4177355"/>
                <a:gd name="connsiteY3491" fmla="*/ 2756577 h 3832767"/>
                <a:gd name="connsiteX3492" fmla="*/ 48684 w 4177355"/>
                <a:gd name="connsiteY3492" fmla="*/ 2752652 h 3832767"/>
                <a:gd name="connsiteX3493" fmla="*/ 53221 w 4177355"/>
                <a:gd name="connsiteY3493" fmla="*/ 2747747 h 3832767"/>
                <a:gd name="connsiteX3494" fmla="*/ 56777 w 4177355"/>
                <a:gd name="connsiteY3494" fmla="*/ 2742352 h 3832767"/>
                <a:gd name="connsiteX3495" fmla="*/ 58739 w 4177355"/>
                <a:gd name="connsiteY3495" fmla="*/ 2737201 h 3832767"/>
                <a:gd name="connsiteX3496" fmla="*/ 58984 w 4177355"/>
                <a:gd name="connsiteY3496" fmla="*/ 2734503 h 3832767"/>
                <a:gd name="connsiteX3497" fmla="*/ 58371 w 4177355"/>
                <a:gd name="connsiteY3497" fmla="*/ 2732541 h 3832767"/>
                <a:gd name="connsiteX3498" fmla="*/ 57022 w 4177355"/>
                <a:gd name="connsiteY3498" fmla="*/ 2731437 h 3832767"/>
                <a:gd name="connsiteX3499" fmla="*/ 55060 w 4177355"/>
                <a:gd name="connsiteY3499" fmla="*/ 2731070 h 3832767"/>
                <a:gd name="connsiteX3500" fmla="*/ 45863 w 4177355"/>
                <a:gd name="connsiteY3500" fmla="*/ 2776810 h 3832767"/>
                <a:gd name="connsiteX3501" fmla="*/ 44392 w 4177355"/>
                <a:gd name="connsiteY3501" fmla="*/ 2776933 h 3832767"/>
                <a:gd name="connsiteX3502" fmla="*/ 42675 w 4177355"/>
                <a:gd name="connsiteY3502" fmla="*/ 2777423 h 3832767"/>
                <a:gd name="connsiteX3503" fmla="*/ 40835 w 4177355"/>
                <a:gd name="connsiteY3503" fmla="*/ 2778282 h 3832767"/>
                <a:gd name="connsiteX3504" fmla="*/ 38873 w 4177355"/>
                <a:gd name="connsiteY3504" fmla="*/ 2779385 h 3832767"/>
                <a:gd name="connsiteX3505" fmla="*/ 33723 w 4177355"/>
                <a:gd name="connsiteY3505" fmla="*/ 2783432 h 3832767"/>
                <a:gd name="connsiteX3506" fmla="*/ 29186 w 4177355"/>
                <a:gd name="connsiteY3506" fmla="*/ 2788460 h 3832767"/>
                <a:gd name="connsiteX3507" fmla="*/ 25752 w 4177355"/>
                <a:gd name="connsiteY3507" fmla="*/ 2793855 h 3832767"/>
                <a:gd name="connsiteX3508" fmla="*/ 23913 w 4177355"/>
                <a:gd name="connsiteY3508" fmla="*/ 2799006 h 3832767"/>
                <a:gd name="connsiteX3509" fmla="*/ 23913 w 4177355"/>
                <a:gd name="connsiteY3509" fmla="*/ 2801581 h 3832767"/>
                <a:gd name="connsiteX3510" fmla="*/ 24526 w 4177355"/>
                <a:gd name="connsiteY3510" fmla="*/ 2803421 h 3832767"/>
                <a:gd name="connsiteX3511" fmla="*/ 25875 w 4177355"/>
                <a:gd name="connsiteY3511" fmla="*/ 2804525 h 3832767"/>
                <a:gd name="connsiteX3512" fmla="*/ 27837 w 4177355"/>
                <a:gd name="connsiteY3512" fmla="*/ 2804892 h 3832767"/>
                <a:gd name="connsiteX3513" fmla="*/ 29308 w 4177355"/>
                <a:gd name="connsiteY3513" fmla="*/ 2804770 h 3832767"/>
                <a:gd name="connsiteX3514" fmla="*/ 31025 w 4177355"/>
                <a:gd name="connsiteY3514" fmla="*/ 2804279 h 3832767"/>
                <a:gd name="connsiteX3515" fmla="*/ 32865 w 4177355"/>
                <a:gd name="connsiteY3515" fmla="*/ 2803421 h 3832767"/>
                <a:gd name="connsiteX3516" fmla="*/ 34827 w 4177355"/>
                <a:gd name="connsiteY3516" fmla="*/ 2802317 h 3832767"/>
                <a:gd name="connsiteX3517" fmla="*/ 39977 w 4177355"/>
                <a:gd name="connsiteY3517" fmla="*/ 2798270 h 3832767"/>
                <a:gd name="connsiteX3518" fmla="*/ 44514 w 4177355"/>
                <a:gd name="connsiteY3518" fmla="*/ 2793242 h 3832767"/>
                <a:gd name="connsiteX3519" fmla="*/ 47948 w 4177355"/>
                <a:gd name="connsiteY3519" fmla="*/ 2787847 h 3832767"/>
                <a:gd name="connsiteX3520" fmla="*/ 49787 w 4177355"/>
                <a:gd name="connsiteY3520" fmla="*/ 2782819 h 3832767"/>
                <a:gd name="connsiteX3521" fmla="*/ 49910 w 4177355"/>
                <a:gd name="connsiteY3521" fmla="*/ 2780244 h 3832767"/>
                <a:gd name="connsiteX3522" fmla="*/ 49297 w 4177355"/>
                <a:gd name="connsiteY3522" fmla="*/ 2778404 h 3832767"/>
                <a:gd name="connsiteX3523" fmla="*/ 47948 w 4177355"/>
                <a:gd name="connsiteY3523" fmla="*/ 2777301 h 3832767"/>
                <a:gd name="connsiteX3524" fmla="*/ 45986 w 4177355"/>
                <a:gd name="connsiteY3524" fmla="*/ 2776933 h 3832767"/>
                <a:gd name="connsiteX3525" fmla="*/ 3018389 w 4177355"/>
                <a:gd name="connsiteY3525" fmla="*/ 2760746 h 3832767"/>
                <a:gd name="connsiteX3526" fmla="*/ 3013239 w 4177355"/>
                <a:gd name="connsiteY3526" fmla="*/ 2761359 h 3832767"/>
                <a:gd name="connsiteX3527" fmla="*/ 3007966 w 4177355"/>
                <a:gd name="connsiteY3527" fmla="*/ 2763076 h 3832767"/>
                <a:gd name="connsiteX3528" fmla="*/ 3002693 w 4177355"/>
                <a:gd name="connsiteY3528" fmla="*/ 2765896 h 3832767"/>
                <a:gd name="connsiteX3529" fmla="*/ 2997665 w 4177355"/>
                <a:gd name="connsiteY3529" fmla="*/ 2769820 h 3832767"/>
                <a:gd name="connsiteX3530" fmla="*/ 2991288 w 4177355"/>
                <a:gd name="connsiteY3530" fmla="*/ 2777423 h 3832767"/>
                <a:gd name="connsiteX3531" fmla="*/ 2987855 w 4177355"/>
                <a:gd name="connsiteY3531" fmla="*/ 2785517 h 3832767"/>
                <a:gd name="connsiteX3532" fmla="*/ 2987732 w 4177355"/>
                <a:gd name="connsiteY3532" fmla="*/ 2793120 h 3832767"/>
                <a:gd name="connsiteX3533" fmla="*/ 2991043 w 4177355"/>
                <a:gd name="connsiteY3533" fmla="*/ 2799251 h 3832767"/>
                <a:gd name="connsiteX3534" fmla="*/ 2993250 w 4177355"/>
                <a:gd name="connsiteY3534" fmla="*/ 2800968 h 3832767"/>
                <a:gd name="connsiteX3535" fmla="*/ 2995825 w 4177355"/>
                <a:gd name="connsiteY3535" fmla="*/ 2802195 h 3832767"/>
                <a:gd name="connsiteX3536" fmla="*/ 2998646 w 4177355"/>
                <a:gd name="connsiteY3536" fmla="*/ 2802930 h 3832767"/>
                <a:gd name="connsiteX3537" fmla="*/ 3001712 w 4177355"/>
                <a:gd name="connsiteY3537" fmla="*/ 2803175 h 3832767"/>
                <a:gd name="connsiteX3538" fmla="*/ 3006862 w 4177355"/>
                <a:gd name="connsiteY3538" fmla="*/ 2802562 h 3832767"/>
                <a:gd name="connsiteX3539" fmla="*/ 3012258 w 4177355"/>
                <a:gd name="connsiteY3539" fmla="*/ 2800845 h 3832767"/>
                <a:gd name="connsiteX3540" fmla="*/ 3017531 w 4177355"/>
                <a:gd name="connsiteY3540" fmla="*/ 2798025 h 3832767"/>
                <a:gd name="connsiteX3541" fmla="*/ 3022558 w 4177355"/>
                <a:gd name="connsiteY3541" fmla="*/ 2794224 h 3832767"/>
                <a:gd name="connsiteX3542" fmla="*/ 3029058 w 4177355"/>
                <a:gd name="connsiteY3542" fmla="*/ 2786498 h 3832767"/>
                <a:gd name="connsiteX3543" fmla="*/ 3032491 w 4177355"/>
                <a:gd name="connsiteY3543" fmla="*/ 2778282 h 3832767"/>
                <a:gd name="connsiteX3544" fmla="*/ 3032491 w 4177355"/>
                <a:gd name="connsiteY3544" fmla="*/ 2770679 h 3832767"/>
                <a:gd name="connsiteX3545" fmla="*/ 3029058 w 4177355"/>
                <a:gd name="connsiteY3545" fmla="*/ 2764547 h 3832767"/>
                <a:gd name="connsiteX3546" fmla="*/ 3026850 w 4177355"/>
                <a:gd name="connsiteY3546" fmla="*/ 2762830 h 3832767"/>
                <a:gd name="connsiteX3547" fmla="*/ 3024275 w 4177355"/>
                <a:gd name="connsiteY3547" fmla="*/ 2761604 h 3832767"/>
                <a:gd name="connsiteX3548" fmla="*/ 3021455 w 4177355"/>
                <a:gd name="connsiteY3548" fmla="*/ 2760869 h 3832767"/>
                <a:gd name="connsiteX3549" fmla="*/ 3018389 w 4177355"/>
                <a:gd name="connsiteY3549" fmla="*/ 2760623 h 3832767"/>
                <a:gd name="connsiteX3550" fmla="*/ 38260 w 4177355"/>
                <a:gd name="connsiteY3550" fmla="*/ 2822428 h 3832767"/>
                <a:gd name="connsiteX3551" fmla="*/ 36666 w 4177355"/>
                <a:gd name="connsiteY3551" fmla="*/ 2822551 h 3832767"/>
                <a:gd name="connsiteX3552" fmla="*/ 34827 w 4177355"/>
                <a:gd name="connsiteY3552" fmla="*/ 2823041 h 3832767"/>
                <a:gd name="connsiteX3553" fmla="*/ 32865 w 4177355"/>
                <a:gd name="connsiteY3553" fmla="*/ 2823900 h 3832767"/>
                <a:gd name="connsiteX3554" fmla="*/ 30657 w 4177355"/>
                <a:gd name="connsiteY3554" fmla="*/ 2825126 h 3832767"/>
                <a:gd name="connsiteX3555" fmla="*/ 25507 w 4177355"/>
                <a:gd name="connsiteY3555" fmla="*/ 2829295 h 3832767"/>
                <a:gd name="connsiteX3556" fmla="*/ 20970 w 4177355"/>
                <a:gd name="connsiteY3556" fmla="*/ 2834446 h 3832767"/>
                <a:gd name="connsiteX3557" fmla="*/ 17659 w 4177355"/>
                <a:gd name="connsiteY3557" fmla="*/ 2839841 h 3832767"/>
                <a:gd name="connsiteX3558" fmla="*/ 15942 w 4177355"/>
                <a:gd name="connsiteY3558" fmla="*/ 2844992 h 3832767"/>
                <a:gd name="connsiteX3559" fmla="*/ 15942 w 4177355"/>
                <a:gd name="connsiteY3559" fmla="*/ 2847445 h 3832767"/>
                <a:gd name="connsiteX3560" fmla="*/ 16555 w 4177355"/>
                <a:gd name="connsiteY3560" fmla="*/ 2849284 h 3832767"/>
                <a:gd name="connsiteX3561" fmla="*/ 17904 w 4177355"/>
                <a:gd name="connsiteY3561" fmla="*/ 2850388 h 3832767"/>
                <a:gd name="connsiteX3562" fmla="*/ 19743 w 4177355"/>
                <a:gd name="connsiteY3562" fmla="*/ 2850756 h 3832767"/>
                <a:gd name="connsiteX3563" fmla="*/ 21337 w 4177355"/>
                <a:gd name="connsiteY3563" fmla="*/ 2850633 h 3832767"/>
                <a:gd name="connsiteX3564" fmla="*/ 23177 w 4177355"/>
                <a:gd name="connsiteY3564" fmla="*/ 2850143 h 3832767"/>
                <a:gd name="connsiteX3565" fmla="*/ 25139 w 4177355"/>
                <a:gd name="connsiteY3565" fmla="*/ 2849284 h 3832767"/>
                <a:gd name="connsiteX3566" fmla="*/ 27224 w 4177355"/>
                <a:gd name="connsiteY3566" fmla="*/ 2848058 h 3832767"/>
                <a:gd name="connsiteX3567" fmla="*/ 32497 w 4177355"/>
                <a:gd name="connsiteY3567" fmla="*/ 2843766 h 3832767"/>
                <a:gd name="connsiteX3568" fmla="*/ 37034 w 4177355"/>
                <a:gd name="connsiteY3568" fmla="*/ 2838615 h 3832767"/>
                <a:gd name="connsiteX3569" fmla="*/ 40345 w 4177355"/>
                <a:gd name="connsiteY3569" fmla="*/ 2833097 h 3832767"/>
                <a:gd name="connsiteX3570" fmla="*/ 42062 w 4177355"/>
                <a:gd name="connsiteY3570" fmla="*/ 2827947 h 3832767"/>
                <a:gd name="connsiteX3571" fmla="*/ 42062 w 4177355"/>
                <a:gd name="connsiteY3571" fmla="*/ 2825494 h 3832767"/>
                <a:gd name="connsiteX3572" fmla="*/ 41449 w 4177355"/>
                <a:gd name="connsiteY3572" fmla="*/ 2823777 h 3832767"/>
                <a:gd name="connsiteX3573" fmla="*/ 40100 w 4177355"/>
                <a:gd name="connsiteY3573" fmla="*/ 2822673 h 3832767"/>
                <a:gd name="connsiteX3574" fmla="*/ 38260 w 4177355"/>
                <a:gd name="connsiteY3574" fmla="*/ 2822305 h 3832767"/>
                <a:gd name="connsiteX3575" fmla="*/ 2941378 w 4177355"/>
                <a:gd name="connsiteY3575" fmla="*/ 2829541 h 3832767"/>
                <a:gd name="connsiteX3576" fmla="*/ 2936473 w 4177355"/>
                <a:gd name="connsiteY3576" fmla="*/ 2830031 h 3832767"/>
                <a:gd name="connsiteX3577" fmla="*/ 2931322 w 4177355"/>
                <a:gd name="connsiteY3577" fmla="*/ 2831625 h 3832767"/>
                <a:gd name="connsiteX3578" fmla="*/ 2926172 w 4177355"/>
                <a:gd name="connsiteY3578" fmla="*/ 2834201 h 3832767"/>
                <a:gd name="connsiteX3579" fmla="*/ 2921267 w 4177355"/>
                <a:gd name="connsiteY3579" fmla="*/ 2837880 h 3832767"/>
                <a:gd name="connsiteX3580" fmla="*/ 2914645 w 4177355"/>
                <a:gd name="connsiteY3580" fmla="*/ 2845483 h 3832767"/>
                <a:gd name="connsiteX3581" fmla="*/ 2910966 w 4177355"/>
                <a:gd name="connsiteY3581" fmla="*/ 2853698 h 3832767"/>
                <a:gd name="connsiteX3582" fmla="*/ 2910476 w 4177355"/>
                <a:gd name="connsiteY3582" fmla="*/ 2861547 h 3832767"/>
                <a:gd name="connsiteX3583" fmla="*/ 2913419 w 4177355"/>
                <a:gd name="connsiteY3583" fmla="*/ 2868046 h 3832767"/>
                <a:gd name="connsiteX3584" fmla="*/ 2915626 w 4177355"/>
                <a:gd name="connsiteY3584" fmla="*/ 2870008 h 3832767"/>
                <a:gd name="connsiteX3585" fmla="*/ 2918201 w 4177355"/>
                <a:gd name="connsiteY3585" fmla="*/ 2871357 h 3832767"/>
                <a:gd name="connsiteX3586" fmla="*/ 2921144 w 4177355"/>
                <a:gd name="connsiteY3586" fmla="*/ 2872216 h 3832767"/>
                <a:gd name="connsiteX3587" fmla="*/ 2924333 w 4177355"/>
                <a:gd name="connsiteY3587" fmla="*/ 2872461 h 3832767"/>
                <a:gd name="connsiteX3588" fmla="*/ 2929361 w 4177355"/>
                <a:gd name="connsiteY3588" fmla="*/ 2871970 h 3832767"/>
                <a:gd name="connsiteX3589" fmla="*/ 2934511 w 4177355"/>
                <a:gd name="connsiteY3589" fmla="*/ 2870376 h 3832767"/>
                <a:gd name="connsiteX3590" fmla="*/ 2939661 w 4177355"/>
                <a:gd name="connsiteY3590" fmla="*/ 2867678 h 3832767"/>
                <a:gd name="connsiteX3591" fmla="*/ 2944689 w 4177355"/>
                <a:gd name="connsiteY3591" fmla="*/ 2863999 h 3832767"/>
                <a:gd name="connsiteX3592" fmla="*/ 2951311 w 4177355"/>
                <a:gd name="connsiteY3592" fmla="*/ 2856396 h 3832767"/>
                <a:gd name="connsiteX3593" fmla="*/ 2954990 w 4177355"/>
                <a:gd name="connsiteY3593" fmla="*/ 2848180 h 3832767"/>
                <a:gd name="connsiteX3594" fmla="*/ 2955480 w 4177355"/>
                <a:gd name="connsiteY3594" fmla="*/ 2840455 h 3832767"/>
                <a:gd name="connsiteX3595" fmla="*/ 2952415 w 4177355"/>
                <a:gd name="connsiteY3595" fmla="*/ 2834078 h 3832767"/>
                <a:gd name="connsiteX3596" fmla="*/ 2950207 w 4177355"/>
                <a:gd name="connsiteY3596" fmla="*/ 2832116 h 3832767"/>
                <a:gd name="connsiteX3597" fmla="*/ 2947632 w 4177355"/>
                <a:gd name="connsiteY3597" fmla="*/ 2830767 h 3832767"/>
                <a:gd name="connsiteX3598" fmla="*/ 2944689 w 4177355"/>
                <a:gd name="connsiteY3598" fmla="*/ 2829908 h 3832767"/>
                <a:gd name="connsiteX3599" fmla="*/ 2941501 w 4177355"/>
                <a:gd name="connsiteY3599" fmla="*/ 2829663 h 3832767"/>
                <a:gd name="connsiteX3600" fmla="*/ 32129 w 4177355"/>
                <a:gd name="connsiteY3600" fmla="*/ 2867556 h 3832767"/>
                <a:gd name="connsiteX3601" fmla="*/ 30412 w 4177355"/>
                <a:gd name="connsiteY3601" fmla="*/ 2867678 h 3832767"/>
                <a:gd name="connsiteX3602" fmla="*/ 28450 w 4177355"/>
                <a:gd name="connsiteY3602" fmla="*/ 2868291 h 3832767"/>
                <a:gd name="connsiteX3603" fmla="*/ 26365 w 4177355"/>
                <a:gd name="connsiteY3603" fmla="*/ 2869273 h 3832767"/>
                <a:gd name="connsiteX3604" fmla="*/ 24158 w 4177355"/>
                <a:gd name="connsiteY3604" fmla="*/ 2870621 h 3832767"/>
                <a:gd name="connsiteX3605" fmla="*/ 18885 w 4177355"/>
                <a:gd name="connsiteY3605" fmla="*/ 2875036 h 3832767"/>
                <a:gd name="connsiteX3606" fmla="*/ 14348 w 4177355"/>
                <a:gd name="connsiteY3606" fmla="*/ 2880309 h 3832767"/>
                <a:gd name="connsiteX3607" fmla="*/ 11037 w 4177355"/>
                <a:gd name="connsiteY3607" fmla="*/ 2885827 h 3832767"/>
                <a:gd name="connsiteX3608" fmla="*/ 9442 w 4177355"/>
                <a:gd name="connsiteY3608" fmla="*/ 2890855 h 3832767"/>
                <a:gd name="connsiteX3609" fmla="*/ 9442 w 4177355"/>
                <a:gd name="connsiteY3609" fmla="*/ 2893185 h 3832767"/>
                <a:gd name="connsiteX3610" fmla="*/ 10178 w 4177355"/>
                <a:gd name="connsiteY3610" fmla="*/ 2894902 h 3832767"/>
                <a:gd name="connsiteX3611" fmla="*/ 11527 w 4177355"/>
                <a:gd name="connsiteY3611" fmla="*/ 2896006 h 3832767"/>
                <a:gd name="connsiteX3612" fmla="*/ 13367 w 4177355"/>
                <a:gd name="connsiteY3612" fmla="*/ 2896373 h 3832767"/>
                <a:gd name="connsiteX3613" fmla="*/ 15083 w 4177355"/>
                <a:gd name="connsiteY3613" fmla="*/ 2896251 h 3832767"/>
                <a:gd name="connsiteX3614" fmla="*/ 17045 w 4177355"/>
                <a:gd name="connsiteY3614" fmla="*/ 2895638 h 3832767"/>
                <a:gd name="connsiteX3615" fmla="*/ 19130 w 4177355"/>
                <a:gd name="connsiteY3615" fmla="*/ 2894657 h 3832767"/>
                <a:gd name="connsiteX3616" fmla="*/ 21337 w 4177355"/>
                <a:gd name="connsiteY3616" fmla="*/ 2893308 h 3832767"/>
                <a:gd name="connsiteX3617" fmla="*/ 26610 w 4177355"/>
                <a:gd name="connsiteY3617" fmla="*/ 2888893 h 3832767"/>
                <a:gd name="connsiteX3618" fmla="*/ 31148 w 4177355"/>
                <a:gd name="connsiteY3618" fmla="*/ 2883620 h 3832767"/>
                <a:gd name="connsiteX3619" fmla="*/ 34459 w 4177355"/>
                <a:gd name="connsiteY3619" fmla="*/ 2878102 h 3832767"/>
                <a:gd name="connsiteX3620" fmla="*/ 36053 w 4177355"/>
                <a:gd name="connsiteY3620" fmla="*/ 2873074 h 3832767"/>
                <a:gd name="connsiteX3621" fmla="*/ 36053 w 4177355"/>
                <a:gd name="connsiteY3621" fmla="*/ 2870744 h 3832767"/>
                <a:gd name="connsiteX3622" fmla="*/ 35317 w 4177355"/>
                <a:gd name="connsiteY3622" fmla="*/ 2869027 h 3832767"/>
                <a:gd name="connsiteX3623" fmla="*/ 33968 w 4177355"/>
                <a:gd name="connsiteY3623" fmla="*/ 2868046 h 3832767"/>
                <a:gd name="connsiteX3624" fmla="*/ 32129 w 4177355"/>
                <a:gd name="connsiteY3624" fmla="*/ 2867678 h 3832767"/>
                <a:gd name="connsiteX3625" fmla="*/ 2862896 w 4177355"/>
                <a:gd name="connsiteY3625" fmla="*/ 2896619 h 3832767"/>
                <a:gd name="connsiteX3626" fmla="*/ 2858236 w 4177355"/>
                <a:gd name="connsiteY3626" fmla="*/ 2897109 h 3832767"/>
                <a:gd name="connsiteX3627" fmla="*/ 2853331 w 4177355"/>
                <a:gd name="connsiteY3627" fmla="*/ 2898581 h 3832767"/>
                <a:gd name="connsiteX3628" fmla="*/ 2848426 w 4177355"/>
                <a:gd name="connsiteY3628" fmla="*/ 2901033 h 3832767"/>
                <a:gd name="connsiteX3629" fmla="*/ 2843643 w 4177355"/>
                <a:gd name="connsiteY3629" fmla="*/ 2904467 h 3832767"/>
                <a:gd name="connsiteX3630" fmla="*/ 2836776 w 4177355"/>
                <a:gd name="connsiteY3630" fmla="*/ 2911947 h 3832767"/>
                <a:gd name="connsiteX3631" fmla="*/ 2832729 w 4177355"/>
                <a:gd name="connsiteY3631" fmla="*/ 2920164 h 3832767"/>
                <a:gd name="connsiteX3632" fmla="*/ 2831871 w 4177355"/>
                <a:gd name="connsiteY3632" fmla="*/ 2928134 h 3832767"/>
                <a:gd name="connsiteX3633" fmla="*/ 2834446 w 4177355"/>
                <a:gd name="connsiteY3633" fmla="*/ 2934879 h 3832767"/>
                <a:gd name="connsiteX3634" fmla="*/ 2836653 w 4177355"/>
                <a:gd name="connsiteY3634" fmla="*/ 2936964 h 3832767"/>
                <a:gd name="connsiteX3635" fmla="*/ 2839228 w 4177355"/>
                <a:gd name="connsiteY3635" fmla="*/ 2938558 h 3832767"/>
                <a:gd name="connsiteX3636" fmla="*/ 2842294 w 4177355"/>
                <a:gd name="connsiteY3636" fmla="*/ 2939539 h 3832767"/>
                <a:gd name="connsiteX3637" fmla="*/ 2845605 w 4177355"/>
                <a:gd name="connsiteY3637" fmla="*/ 2939907 h 3832767"/>
                <a:gd name="connsiteX3638" fmla="*/ 2850388 w 4177355"/>
                <a:gd name="connsiteY3638" fmla="*/ 2939416 h 3832767"/>
                <a:gd name="connsiteX3639" fmla="*/ 2855293 w 4177355"/>
                <a:gd name="connsiteY3639" fmla="*/ 2937945 h 3832767"/>
                <a:gd name="connsiteX3640" fmla="*/ 2860321 w 4177355"/>
                <a:gd name="connsiteY3640" fmla="*/ 2935492 h 3832767"/>
                <a:gd name="connsiteX3641" fmla="*/ 2865226 w 4177355"/>
                <a:gd name="connsiteY3641" fmla="*/ 2932059 h 3832767"/>
                <a:gd name="connsiteX3642" fmla="*/ 2872093 w 4177355"/>
                <a:gd name="connsiteY3642" fmla="*/ 2924456 h 3832767"/>
                <a:gd name="connsiteX3643" fmla="*/ 2876017 w 4177355"/>
                <a:gd name="connsiteY3643" fmla="*/ 2916239 h 3832767"/>
                <a:gd name="connsiteX3644" fmla="*/ 2876753 w 4177355"/>
                <a:gd name="connsiteY3644" fmla="*/ 2908391 h 3832767"/>
                <a:gd name="connsiteX3645" fmla="*/ 2874055 w 4177355"/>
                <a:gd name="connsiteY3645" fmla="*/ 2901769 h 3832767"/>
                <a:gd name="connsiteX3646" fmla="*/ 2871848 w 4177355"/>
                <a:gd name="connsiteY3646" fmla="*/ 2899684 h 3832767"/>
                <a:gd name="connsiteX3647" fmla="*/ 2869150 w 4177355"/>
                <a:gd name="connsiteY3647" fmla="*/ 2898213 h 3832767"/>
                <a:gd name="connsiteX3648" fmla="*/ 2866084 w 4177355"/>
                <a:gd name="connsiteY3648" fmla="*/ 2897232 h 3832767"/>
                <a:gd name="connsiteX3649" fmla="*/ 2862773 w 4177355"/>
                <a:gd name="connsiteY3649" fmla="*/ 2896864 h 3832767"/>
                <a:gd name="connsiteX3650" fmla="*/ 27592 w 4177355"/>
                <a:gd name="connsiteY3650" fmla="*/ 2912438 h 3832767"/>
                <a:gd name="connsiteX3651" fmla="*/ 25752 w 4177355"/>
                <a:gd name="connsiteY3651" fmla="*/ 2912683 h 3832767"/>
                <a:gd name="connsiteX3652" fmla="*/ 23667 w 4177355"/>
                <a:gd name="connsiteY3652" fmla="*/ 2913296 h 3832767"/>
                <a:gd name="connsiteX3653" fmla="*/ 21460 w 4177355"/>
                <a:gd name="connsiteY3653" fmla="*/ 2914400 h 3832767"/>
                <a:gd name="connsiteX3654" fmla="*/ 19007 w 4177355"/>
                <a:gd name="connsiteY3654" fmla="*/ 2915871 h 3832767"/>
                <a:gd name="connsiteX3655" fmla="*/ 13734 w 4177355"/>
                <a:gd name="connsiteY3655" fmla="*/ 2920409 h 3832767"/>
                <a:gd name="connsiteX3656" fmla="*/ 9320 w 4177355"/>
                <a:gd name="connsiteY3656" fmla="*/ 2925804 h 3832767"/>
                <a:gd name="connsiteX3657" fmla="*/ 6131 w 4177355"/>
                <a:gd name="connsiteY3657" fmla="*/ 2931323 h 3832767"/>
                <a:gd name="connsiteX3658" fmla="*/ 4660 w 4177355"/>
                <a:gd name="connsiteY3658" fmla="*/ 2936473 h 3832767"/>
                <a:gd name="connsiteX3659" fmla="*/ 4660 w 4177355"/>
                <a:gd name="connsiteY3659" fmla="*/ 2938681 h 3832767"/>
                <a:gd name="connsiteX3660" fmla="*/ 5396 w 4177355"/>
                <a:gd name="connsiteY3660" fmla="*/ 2940274 h 3832767"/>
                <a:gd name="connsiteX3661" fmla="*/ 6622 w 4177355"/>
                <a:gd name="connsiteY3661" fmla="*/ 2941256 h 3832767"/>
                <a:gd name="connsiteX3662" fmla="*/ 8339 w 4177355"/>
                <a:gd name="connsiteY3662" fmla="*/ 2941624 h 3832767"/>
                <a:gd name="connsiteX3663" fmla="*/ 10178 w 4177355"/>
                <a:gd name="connsiteY3663" fmla="*/ 2941501 h 3832767"/>
                <a:gd name="connsiteX3664" fmla="*/ 12263 w 4177355"/>
                <a:gd name="connsiteY3664" fmla="*/ 2940888 h 3832767"/>
                <a:gd name="connsiteX3665" fmla="*/ 14470 w 4177355"/>
                <a:gd name="connsiteY3665" fmla="*/ 2939784 h 3832767"/>
                <a:gd name="connsiteX3666" fmla="*/ 16923 w 4177355"/>
                <a:gd name="connsiteY3666" fmla="*/ 2938313 h 3832767"/>
                <a:gd name="connsiteX3667" fmla="*/ 22196 w 4177355"/>
                <a:gd name="connsiteY3667" fmla="*/ 2933775 h 3832767"/>
                <a:gd name="connsiteX3668" fmla="*/ 26610 w 4177355"/>
                <a:gd name="connsiteY3668" fmla="*/ 2928379 h 3832767"/>
                <a:gd name="connsiteX3669" fmla="*/ 29799 w 4177355"/>
                <a:gd name="connsiteY3669" fmla="*/ 2922861 h 3832767"/>
                <a:gd name="connsiteX3670" fmla="*/ 31270 w 4177355"/>
                <a:gd name="connsiteY3670" fmla="*/ 2917711 h 3832767"/>
                <a:gd name="connsiteX3671" fmla="*/ 31270 w 4177355"/>
                <a:gd name="connsiteY3671" fmla="*/ 2915504 h 3832767"/>
                <a:gd name="connsiteX3672" fmla="*/ 30535 w 4177355"/>
                <a:gd name="connsiteY3672" fmla="*/ 2913909 h 3832767"/>
                <a:gd name="connsiteX3673" fmla="*/ 29186 w 4177355"/>
                <a:gd name="connsiteY3673" fmla="*/ 2912928 h 3832767"/>
                <a:gd name="connsiteX3674" fmla="*/ 27346 w 4177355"/>
                <a:gd name="connsiteY3674" fmla="*/ 2912561 h 3832767"/>
                <a:gd name="connsiteX3675" fmla="*/ 2783310 w 4177355"/>
                <a:gd name="connsiteY3675" fmla="*/ 2961980 h 3832767"/>
                <a:gd name="connsiteX3676" fmla="*/ 2778772 w 4177355"/>
                <a:gd name="connsiteY3676" fmla="*/ 2962348 h 3832767"/>
                <a:gd name="connsiteX3677" fmla="*/ 2774112 w 4177355"/>
                <a:gd name="connsiteY3677" fmla="*/ 2963697 h 3832767"/>
                <a:gd name="connsiteX3678" fmla="*/ 2769330 w 4177355"/>
                <a:gd name="connsiteY3678" fmla="*/ 2966027 h 3832767"/>
                <a:gd name="connsiteX3679" fmla="*/ 2764670 w 4177355"/>
                <a:gd name="connsiteY3679" fmla="*/ 2969215 h 3832767"/>
                <a:gd name="connsiteX3680" fmla="*/ 2757680 w 4177355"/>
                <a:gd name="connsiteY3680" fmla="*/ 2976573 h 3832767"/>
                <a:gd name="connsiteX3681" fmla="*/ 2753388 w 4177355"/>
                <a:gd name="connsiteY3681" fmla="*/ 2984789 h 3832767"/>
                <a:gd name="connsiteX3682" fmla="*/ 2752162 w 4177355"/>
                <a:gd name="connsiteY3682" fmla="*/ 2992760 h 3832767"/>
                <a:gd name="connsiteX3683" fmla="*/ 2754369 w 4177355"/>
                <a:gd name="connsiteY3683" fmla="*/ 2999627 h 3832767"/>
                <a:gd name="connsiteX3684" fmla="*/ 2756454 w 4177355"/>
                <a:gd name="connsiteY3684" fmla="*/ 3001957 h 3832767"/>
                <a:gd name="connsiteX3685" fmla="*/ 2759152 w 4177355"/>
                <a:gd name="connsiteY3685" fmla="*/ 3003674 h 3832767"/>
                <a:gd name="connsiteX3686" fmla="*/ 2762217 w 4177355"/>
                <a:gd name="connsiteY3686" fmla="*/ 3004777 h 3832767"/>
                <a:gd name="connsiteX3687" fmla="*/ 2765651 w 4177355"/>
                <a:gd name="connsiteY3687" fmla="*/ 3005145 h 3832767"/>
                <a:gd name="connsiteX3688" fmla="*/ 2770188 w 4177355"/>
                <a:gd name="connsiteY3688" fmla="*/ 3004777 h 3832767"/>
                <a:gd name="connsiteX3689" fmla="*/ 2774971 w 4177355"/>
                <a:gd name="connsiteY3689" fmla="*/ 3003429 h 3832767"/>
                <a:gd name="connsiteX3690" fmla="*/ 2779753 w 4177355"/>
                <a:gd name="connsiteY3690" fmla="*/ 3001099 h 3832767"/>
                <a:gd name="connsiteX3691" fmla="*/ 2784413 w 4177355"/>
                <a:gd name="connsiteY3691" fmla="*/ 2997910 h 3832767"/>
                <a:gd name="connsiteX3692" fmla="*/ 2791525 w 4177355"/>
                <a:gd name="connsiteY3692" fmla="*/ 2990430 h 3832767"/>
                <a:gd name="connsiteX3693" fmla="*/ 2795818 w 4177355"/>
                <a:gd name="connsiteY3693" fmla="*/ 2982214 h 3832767"/>
                <a:gd name="connsiteX3694" fmla="*/ 2796921 w 4177355"/>
                <a:gd name="connsiteY3694" fmla="*/ 2974120 h 3832767"/>
                <a:gd name="connsiteX3695" fmla="*/ 2794591 w 4177355"/>
                <a:gd name="connsiteY3695" fmla="*/ 2967253 h 3832767"/>
                <a:gd name="connsiteX3696" fmla="*/ 2792384 w 4177355"/>
                <a:gd name="connsiteY3696" fmla="*/ 2964923 h 3832767"/>
                <a:gd name="connsiteX3697" fmla="*/ 2789686 w 4177355"/>
                <a:gd name="connsiteY3697" fmla="*/ 2963206 h 3832767"/>
                <a:gd name="connsiteX3698" fmla="*/ 2786620 w 4177355"/>
                <a:gd name="connsiteY3698" fmla="*/ 2962225 h 3832767"/>
                <a:gd name="connsiteX3699" fmla="*/ 2783187 w 4177355"/>
                <a:gd name="connsiteY3699" fmla="*/ 2961857 h 3832767"/>
                <a:gd name="connsiteX3700" fmla="*/ 24526 w 4177355"/>
                <a:gd name="connsiteY3700" fmla="*/ 2956829 h 3832767"/>
                <a:gd name="connsiteX3701" fmla="*/ 22686 w 4177355"/>
                <a:gd name="connsiteY3701" fmla="*/ 2957075 h 3832767"/>
                <a:gd name="connsiteX3702" fmla="*/ 20602 w 4177355"/>
                <a:gd name="connsiteY3702" fmla="*/ 2957811 h 3832767"/>
                <a:gd name="connsiteX3703" fmla="*/ 18272 w 4177355"/>
                <a:gd name="connsiteY3703" fmla="*/ 2959037 h 3832767"/>
                <a:gd name="connsiteX3704" fmla="*/ 15696 w 4177355"/>
                <a:gd name="connsiteY3704" fmla="*/ 2960754 h 3832767"/>
                <a:gd name="connsiteX3705" fmla="*/ 10423 w 4177355"/>
                <a:gd name="connsiteY3705" fmla="*/ 2965414 h 3832767"/>
                <a:gd name="connsiteX3706" fmla="*/ 6009 w 4177355"/>
                <a:gd name="connsiteY3706" fmla="*/ 2970932 h 3832767"/>
                <a:gd name="connsiteX3707" fmla="*/ 2943 w 4177355"/>
                <a:gd name="connsiteY3707" fmla="*/ 2976573 h 3832767"/>
                <a:gd name="connsiteX3708" fmla="*/ 1717 w 4177355"/>
                <a:gd name="connsiteY3708" fmla="*/ 2981601 h 3832767"/>
                <a:gd name="connsiteX3709" fmla="*/ 1839 w 4177355"/>
                <a:gd name="connsiteY3709" fmla="*/ 2983808 h 3832767"/>
                <a:gd name="connsiteX3710" fmla="*/ 2575 w 4177355"/>
                <a:gd name="connsiteY3710" fmla="*/ 2985402 h 3832767"/>
                <a:gd name="connsiteX3711" fmla="*/ 3801 w 4177355"/>
                <a:gd name="connsiteY3711" fmla="*/ 2986383 h 3832767"/>
                <a:gd name="connsiteX3712" fmla="*/ 5518 w 4177355"/>
                <a:gd name="connsiteY3712" fmla="*/ 2986751 h 3832767"/>
                <a:gd name="connsiteX3713" fmla="*/ 7358 w 4177355"/>
                <a:gd name="connsiteY3713" fmla="*/ 2986506 h 3832767"/>
                <a:gd name="connsiteX3714" fmla="*/ 9442 w 4177355"/>
                <a:gd name="connsiteY3714" fmla="*/ 2985892 h 3832767"/>
                <a:gd name="connsiteX3715" fmla="*/ 11772 w 4177355"/>
                <a:gd name="connsiteY3715" fmla="*/ 2984789 h 3832767"/>
                <a:gd name="connsiteX3716" fmla="*/ 14348 w 4177355"/>
                <a:gd name="connsiteY3716" fmla="*/ 2983195 h 3832767"/>
                <a:gd name="connsiteX3717" fmla="*/ 19621 w 4177355"/>
                <a:gd name="connsiteY3717" fmla="*/ 2978535 h 3832767"/>
                <a:gd name="connsiteX3718" fmla="*/ 24035 w 4177355"/>
                <a:gd name="connsiteY3718" fmla="*/ 2973017 h 3832767"/>
                <a:gd name="connsiteX3719" fmla="*/ 27101 w 4177355"/>
                <a:gd name="connsiteY3719" fmla="*/ 2967376 h 3832767"/>
                <a:gd name="connsiteX3720" fmla="*/ 28450 w 4177355"/>
                <a:gd name="connsiteY3720" fmla="*/ 2962225 h 3832767"/>
                <a:gd name="connsiteX3721" fmla="*/ 28205 w 4177355"/>
                <a:gd name="connsiteY3721" fmla="*/ 2960141 h 3832767"/>
                <a:gd name="connsiteX3722" fmla="*/ 27469 w 4177355"/>
                <a:gd name="connsiteY3722" fmla="*/ 2958546 h 3832767"/>
                <a:gd name="connsiteX3723" fmla="*/ 26243 w 4177355"/>
                <a:gd name="connsiteY3723" fmla="*/ 2957565 h 3832767"/>
                <a:gd name="connsiteX3724" fmla="*/ 24526 w 4177355"/>
                <a:gd name="connsiteY3724" fmla="*/ 2957197 h 3832767"/>
                <a:gd name="connsiteX3725" fmla="*/ 2702497 w 4177355"/>
                <a:gd name="connsiteY3725" fmla="*/ 3025502 h 3832767"/>
                <a:gd name="connsiteX3726" fmla="*/ 2698205 w 4177355"/>
                <a:gd name="connsiteY3726" fmla="*/ 3025870 h 3832767"/>
                <a:gd name="connsiteX3727" fmla="*/ 2693668 w 4177355"/>
                <a:gd name="connsiteY3727" fmla="*/ 3027096 h 3832767"/>
                <a:gd name="connsiteX3728" fmla="*/ 2689008 w 4177355"/>
                <a:gd name="connsiteY3728" fmla="*/ 3029180 h 3832767"/>
                <a:gd name="connsiteX3729" fmla="*/ 2684470 w 4177355"/>
                <a:gd name="connsiteY3729" fmla="*/ 3032246 h 3832767"/>
                <a:gd name="connsiteX3730" fmla="*/ 2677358 w 4177355"/>
                <a:gd name="connsiteY3730" fmla="*/ 3039482 h 3832767"/>
                <a:gd name="connsiteX3731" fmla="*/ 2672821 w 4177355"/>
                <a:gd name="connsiteY3731" fmla="*/ 3047698 h 3832767"/>
                <a:gd name="connsiteX3732" fmla="*/ 2671349 w 4177355"/>
                <a:gd name="connsiteY3732" fmla="*/ 3055791 h 3832767"/>
                <a:gd name="connsiteX3733" fmla="*/ 2673189 w 4177355"/>
                <a:gd name="connsiteY3733" fmla="*/ 3062903 h 3832767"/>
                <a:gd name="connsiteX3734" fmla="*/ 2675273 w 4177355"/>
                <a:gd name="connsiteY3734" fmla="*/ 3065479 h 3832767"/>
                <a:gd name="connsiteX3735" fmla="*/ 2677971 w 4177355"/>
                <a:gd name="connsiteY3735" fmla="*/ 3067318 h 3832767"/>
                <a:gd name="connsiteX3736" fmla="*/ 2681159 w 4177355"/>
                <a:gd name="connsiteY3736" fmla="*/ 3068545 h 3832767"/>
                <a:gd name="connsiteX3737" fmla="*/ 2684716 w 4177355"/>
                <a:gd name="connsiteY3737" fmla="*/ 3069035 h 3832767"/>
                <a:gd name="connsiteX3738" fmla="*/ 2689008 w 4177355"/>
                <a:gd name="connsiteY3738" fmla="*/ 3068667 h 3832767"/>
                <a:gd name="connsiteX3739" fmla="*/ 2693545 w 4177355"/>
                <a:gd name="connsiteY3739" fmla="*/ 3067441 h 3832767"/>
                <a:gd name="connsiteX3740" fmla="*/ 2698205 w 4177355"/>
                <a:gd name="connsiteY3740" fmla="*/ 3065356 h 3832767"/>
                <a:gd name="connsiteX3741" fmla="*/ 2702742 w 4177355"/>
                <a:gd name="connsiteY3741" fmla="*/ 3062290 h 3832767"/>
                <a:gd name="connsiteX3742" fmla="*/ 2709977 w 4177355"/>
                <a:gd name="connsiteY3742" fmla="*/ 3055055 h 3832767"/>
                <a:gd name="connsiteX3743" fmla="*/ 2714515 w 4177355"/>
                <a:gd name="connsiteY3743" fmla="*/ 3046839 h 3832767"/>
                <a:gd name="connsiteX3744" fmla="*/ 2715986 w 4177355"/>
                <a:gd name="connsiteY3744" fmla="*/ 3038746 h 3832767"/>
                <a:gd name="connsiteX3745" fmla="*/ 2714024 w 4177355"/>
                <a:gd name="connsiteY3745" fmla="*/ 3031633 h 3832767"/>
                <a:gd name="connsiteX3746" fmla="*/ 2711939 w 4177355"/>
                <a:gd name="connsiteY3746" fmla="*/ 3029058 h 3832767"/>
                <a:gd name="connsiteX3747" fmla="*/ 2709242 w 4177355"/>
                <a:gd name="connsiteY3747" fmla="*/ 3027219 h 3832767"/>
                <a:gd name="connsiteX3748" fmla="*/ 2706053 w 4177355"/>
                <a:gd name="connsiteY3748" fmla="*/ 3026115 h 3832767"/>
                <a:gd name="connsiteX3749" fmla="*/ 2702497 w 4177355"/>
                <a:gd name="connsiteY3749" fmla="*/ 3025625 h 3832767"/>
                <a:gd name="connsiteX3750" fmla="*/ 23054 w 4177355"/>
                <a:gd name="connsiteY3750" fmla="*/ 3000731 h 3832767"/>
                <a:gd name="connsiteX3751" fmla="*/ 21092 w 4177355"/>
                <a:gd name="connsiteY3751" fmla="*/ 3000976 h 3832767"/>
                <a:gd name="connsiteX3752" fmla="*/ 18885 w 4177355"/>
                <a:gd name="connsiteY3752" fmla="*/ 3001712 h 3832767"/>
                <a:gd name="connsiteX3753" fmla="*/ 16432 w 4177355"/>
                <a:gd name="connsiteY3753" fmla="*/ 3002938 h 3832767"/>
                <a:gd name="connsiteX3754" fmla="*/ 13734 w 4177355"/>
                <a:gd name="connsiteY3754" fmla="*/ 3004655 h 3832767"/>
                <a:gd name="connsiteX3755" fmla="*/ 8461 w 4177355"/>
                <a:gd name="connsiteY3755" fmla="*/ 3009437 h 3832767"/>
                <a:gd name="connsiteX3756" fmla="*/ 4047 w 4177355"/>
                <a:gd name="connsiteY3756" fmla="*/ 3014956 h 3832767"/>
                <a:gd name="connsiteX3757" fmla="*/ 1104 w 4177355"/>
                <a:gd name="connsiteY3757" fmla="*/ 3020597 h 3832767"/>
                <a:gd name="connsiteX3758" fmla="*/ 0 w 4177355"/>
                <a:gd name="connsiteY3758" fmla="*/ 3025747 h 3832767"/>
                <a:gd name="connsiteX3759" fmla="*/ 245 w 4177355"/>
                <a:gd name="connsiteY3759" fmla="*/ 3027832 h 3832767"/>
                <a:gd name="connsiteX3760" fmla="*/ 981 w 4177355"/>
                <a:gd name="connsiteY3760" fmla="*/ 3029303 h 3832767"/>
                <a:gd name="connsiteX3761" fmla="*/ 2207 w 4177355"/>
                <a:gd name="connsiteY3761" fmla="*/ 3030284 h 3832767"/>
                <a:gd name="connsiteX3762" fmla="*/ 3924 w 4177355"/>
                <a:gd name="connsiteY3762" fmla="*/ 3030652 h 3832767"/>
                <a:gd name="connsiteX3763" fmla="*/ 5886 w 4177355"/>
                <a:gd name="connsiteY3763" fmla="*/ 3030407 h 3832767"/>
                <a:gd name="connsiteX3764" fmla="*/ 8094 w 4177355"/>
                <a:gd name="connsiteY3764" fmla="*/ 3029671 h 3832767"/>
                <a:gd name="connsiteX3765" fmla="*/ 10546 w 4177355"/>
                <a:gd name="connsiteY3765" fmla="*/ 3028445 h 3832767"/>
                <a:gd name="connsiteX3766" fmla="*/ 13244 w 4177355"/>
                <a:gd name="connsiteY3766" fmla="*/ 3026605 h 3832767"/>
                <a:gd name="connsiteX3767" fmla="*/ 18517 w 4177355"/>
                <a:gd name="connsiteY3767" fmla="*/ 3021823 h 3832767"/>
                <a:gd name="connsiteX3768" fmla="*/ 22932 w 4177355"/>
                <a:gd name="connsiteY3768" fmla="*/ 3016182 h 3832767"/>
                <a:gd name="connsiteX3769" fmla="*/ 25875 w 4177355"/>
                <a:gd name="connsiteY3769" fmla="*/ 3010541 h 3832767"/>
                <a:gd name="connsiteX3770" fmla="*/ 26978 w 4177355"/>
                <a:gd name="connsiteY3770" fmla="*/ 3005513 h 3832767"/>
                <a:gd name="connsiteX3771" fmla="*/ 26733 w 4177355"/>
                <a:gd name="connsiteY3771" fmla="*/ 3003429 h 3832767"/>
                <a:gd name="connsiteX3772" fmla="*/ 25997 w 4177355"/>
                <a:gd name="connsiteY3772" fmla="*/ 3001957 h 3832767"/>
                <a:gd name="connsiteX3773" fmla="*/ 24771 w 4177355"/>
                <a:gd name="connsiteY3773" fmla="*/ 3001099 h 3832767"/>
                <a:gd name="connsiteX3774" fmla="*/ 23054 w 4177355"/>
                <a:gd name="connsiteY3774" fmla="*/ 3000731 h 3832767"/>
                <a:gd name="connsiteX3775" fmla="*/ 2620703 w 4177355"/>
                <a:gd name="connsiteY3775" fmla="*/ 3087061 h 3832767"/>
                <a:gd name="connsiteX3776" fmla="*/ 2616657 w 4177355"/>
                <a:gd name="connsiteY3776" fmla="*/ 3087307 h 3832767"/>
                <a:gd name="connsiteX3777" fmla="*/ 2612365 w 4177355"/>
                <a:gd name="connsiteY3777" fmla="*/ 3088410 h 3832767"/>
                <a:gd name="connsiteX3778" fmla="*/ 2607950 w 4177355"/>
                <a:gd name="connsiteY3778" fmla="*/ 3090373 h 3832767"/>
                <a:gd name="connsiteX3779" fmla="*/ 2603658 w 4177355"/>
                <a:gd name="connsiteY3779" fmla="*/ 3093193 h 3832767"/>
                <a:gd name="connsiteX3780" fmla="*/ 2596300 w 4177355"/>
                <a:gd name="connsiteY3780" fmla="*/ 3100306 h 3832767"/>
                <a:gd name="connsiteX3781" fmla="*/ 2591518 w 4177355"/>
                <a:gd name="connsiteY3781" fmla="*/ 3108521 h 3832767"/>
                <a:gd name="connsiteX3782" fmla="*/ 2589678 w 4177355"/>
                <a:gd name="connsiteY3782" fmla="*/ 3116738 h 3832767"/>
                <a:gd name="connsiteX3783" fmla="*/ 2591273 w 4177355"/>
                <a:gd name="connsiteY3783" fmla="*/ 3124096 h 3832767"/>
                <a:gd name="connsiteX3784" fmla="*/ 2593235 w 4177355"/>
                <a:gd name="connsiteY3784" fmla="*/ 3126916 h 3832767"/>
                <a:gd name="connsiteX3785" fmla="*/ 2595932 w 4177355"/>
                <a:gd name="connsiteY3785" fmla="*/ 3129001 h 3832767"/>
                <a:gd name="connsiteX3786" fmla="*/ 2599121 w 4177355"/>
                <a:gd name="connsiteY3786" fmla="*/ 3130227 h 3832767"/>
                <a:gd name="connsiteX3787" fmla="*/ 2602800 w 4177355"/>
                <a:gd name="connsiteY3787" fmla="*/ 3130717 h 3832767"/>
                <a:gd name="connsiteX3788" fmla="*/ 2606969 w 4177355"/>
                <a:gd name="connsiteY3788" fmla="*/ 3130472 h 3832767"/>
                <a:gd name="connsiteX3789" fmla="*/ 2611261 w 4177355"/>
                <a:gd name="connsiteY3789" fmla="*/ 3129369 h 3832767"/>
                <a:gd name="connsiteX3790" fmla="*/ 2615676 w 4177355"/>
                <a:gd name="connsiteY3790" fmla="*/ 3127406 h 3832767"/>
                <a:gd name="connsiteX3791" fmla="*/ 2620090 w 4177355"/>
                <a:gd name="connsiteY3791" fmla="*/ 3124586 h 3832767"/>
                <a:gd name="connsiteX3792" fmla="*/ 2627448 w 4177355"/>
                <a:gd name="connsiteY3792" fmla="*/ 3117473 h 3832767"/>
                <a:gd name="connsiteX3793" fmla="*/ 2632231 w 4177355"/>
                <a:gd name="connsiteY3793" fmla="*/ 3109257 h 3832767"/>
                <a:gd name="connsiteX3794" fmla="*/ 2634070 w 4177355"/>
                <a:gd name="connsiteY3794" fmla="*/ 3101041 h 3832767"/>
                <a:gd name="connsiteX3795" fmla="*/ 2632476 w 4177355"/>
                <a:gd name="connsiteY3795" fmla="*/ 3093683 h 3832767"/>
                <a:gd name="connsiteX3796" fmla="*/ 2630514 w 4177355"/>
                <a:gd name="connsiteY3796" fmla="*/ 3090863 h 3832767"/>
                <a:gd name="connsiteX3797" fmla="*/ 2627816 w 4177355"/>
                <a:gd name="connsiteY3797" fmla="*/ 3088778 h 3832767"/>
                <a:gd name="connsiteX3798" fmla="*/ 2624628 w 4177355"/>
                <a:gd name="connsiteY3798" fmla="*/ 3087552 h 3832767"/>
                <a:gd name="connsiteX3799" fmla="*/ 2620949 w 4177355"/>
                <a:gd name="connsiteY3799" fmla="*/ 3087061 h 3832767"/>
                <a:gd name="connsiteX3800" fmla="*/ 23299 w 4177355"/>
                <a:gd name="connsiteY3800" fmla="*/ 3044141 h 3832767"/>
                <a:gd name="connsiteX3801" fmla="*/ 21215 w 4177355"/>
                <a:gd name="connsiteY3801" fmla="*/ 3044387 h 3832767"/>
                <a:gd name="connsiteX3802" fmla="*/ 18885 w 4177355"/>
                <a:gd name="connsiteY3802" fmla="*/ 3045122 h 3832767"/>
                <a:gd name="connsiteX3803" fmla="*/ 16310 w 4177355"/>
                <a:gd name="connsiteY3803" fmla="*/ 3046471 h 3832767"/>
                <a:gd name="connsiteX3804" fmla="*/ 13489 w 4177355"/>
                <a:gd name="connsiteY3804" fmla="*/ 3048433 h 3832767"/>
                <a:gd name="connsiteX3805" fmla="*/ 8216 w 4177355"/>
                <a:gd name="connsiteY3805" fmla="*/ 3053338 h 3832767"/>
                <a:gd name="connsiteX3806" fmla="*/ 3924 w 4177355"/>
                <a:gd name="connsiteY3806" fmla="*/ 3058980 h 3832767"/>
                <a:gd name="connsiteX3807" fmla="*/ 1104 w 4177355"/>
                <a:gd name="connsiteY3807" fmla="*/ 3064620 h 3832767"/>
                <a:gd name="connsiteX3808" fmla="*/ 123 w 4177355"/>
                <a:gd name="connsiteY3808" fmla="*/ 3069648 h 3832767"/>
                <a:gd name="connsiteX3809" fmla="*/ 491 w 4177355"/>
                <a:gd name="connsiteY3809" fmla="*/ 3071610 h 3832767"/>
                <a:gd name="connsiteX3810" fmla="*/ 1349 w 4177355"/>
                <a:gd name="connsiteY3810" fmla="*/ 3073082 h 3832767"/>
                <a:gd name="connsiteX3811" fmla="*/ 2575 w 4177355"/>
                <a:gd name="connsiteY3811" fmla="*/ 3073940 h 3832767"/>
                <a:gd name="connsiteX3812" fmla="*/ 4169 w 4177355"/>
                <a:gd name="connsiteY3812" fmla="*/ 3074308 h 3832767"/>
                <a:gd name="connsiteX3813" fmla="*/ 6254 w 4177355"/>
                <a:gd name="connsiteY3813" fmla="*/ 3074063 h 3832767"/>
                <a:gd name="connsiteX3814" fmla="*/ 8584 w 4177355"/>
                <a:gd name="connsiteY3814" fmla="*/ 3073327 h 3832767"/>
                <a:gd name="connsiteX3815" fmla="*/ 11159 w 4177355"/>
                <a:gd name="connsiteY3815" fmla="*/ 3071978 h 3832767"/>
                <a:gd name="connsiteX3816" fmla="*/ 13980 w 4177355"/>
                <a:gd name="connsiteY3816" fmla="*/ 3070016 h 3832767"/>
                <a:gd name="connsiteX3817" fmla="*/ 19253 w 4177355"/>
                <a:gd name="connsiteY3817" fmla="*/ 3064988 h 3832767"/>
                <a:gd name="connsiteX3818" fmla="*/ 23545 w 4177355"/>
                <a:gd name="connsiteY3818" fmla="*/ 3059225 h 3832767"/>
                <a:gd name="connsiteX3819" fmla="*/ 26365 w 4177355"/>
                <a:gd name="connsiteY3819" fmla="*/ 3053461 h 3832767"/>
                <a:gd name="connsiteX3820" fmla="*/ 27346 w 4177355"/>
                <a:gd name="connsiteY3820" fmla="*/ 3048433 h 3832767"/>
                <a:gd name="connsiteX3821" fmla="*/ 26978 w 4177355"/>
                <a:gd name="connsiteY3821" fmla="*/ 3046471 h 3832767"/>
                <a:gd name="connsiteX3822" fmla="*/ 26120 w 4177355"/>
                <a:gd name="connsiteY3822" fmla="*/ 3045122 h 3832767"/>
                <a:gd name="connsiteX3823" fmla="*/ 24894 w 4177355"/>
                <a:gd name="connsiteY3823" fmla="*/ 3044264 h 3832767"/>
                <a:gd name="connsiteX3824" fmla="*/ 23299 w 4177355"/>
                <a:gd name="connsiteY3824" fmla="*/ 3043896 h 3832767"/>
                <a:gd name="connsiteX3825" fmla="*/ 2538297 w 4177355"/>
                <a:gd name="connsiteY3825" fmla="*/ 3146536 h 3832767"/>
                <a:gd name="connsiteX3826" fmla="*/ 2534373 w 4177355"/>
                <a:gd name="connsiteY3826" fmla="*/ 3146782 h 3832767"/>
                <a:gd name="connsiteX3827" fmla="*/ 2530203 w 4177355"/>
                <a:gd name="connsiteY3827" fmla="*/ 3147763 h 3832767"/>
                <a:gd name="connsiteX3828" fmla="*/ 2525911 w 4177355"/>
                <a:gd name="connsiteY3828" fmla="*/ 3149602 h 3832767"/>
                <a:gd name="connsiteX3829" fmla="*/ 2521742 w 4177355"/>
                <a:gd name="connsiteY3829" fmla="*/ 3152177 h 3832767"/>
                <a:gd name="connsiteX3830" fmla="*/ 2514262 w 4177355"/>
                <a:gd name="connsiteY3830" fmla="*/ 3159045 h 3832767"/>
                <a:gd name="connsiteX3831" fmla="*/ 2509234 w 4177355"/>
                <a:gd name="connsiteY3831" fmla="*/ 3167138 h 3832767"/>
                <a:gd name="connsiteX3832" fmla="*/ 2507026 w 4177355"/>
                <a:gd name="connsiteY3832" fmla="*/ 3175477 h 3832767"/>
                <a:gd name="connsiteX3833" fmla="*/ 2508130 w 4177355"/>
                <a:gd name="connsiteY3833" fmla="*/ 3182957 h 3832767"/>
                <a:gd name="connsiteX3834" fmla="*/ 2510092 w 4177355"/>
                <a:gd name="connsiteY3834" fmla="*/ 3186023 h 3832767"/>
                <a:gd name="connsiteX3835" fmla="*/ 2512667 w 4177355"/>
                <a:gd name="connsiteY3835" fmla="*/ 3188230 h 3832767"/>
                <a:gd name="connsiteX3836" fmla="*/ 2515856 w 4177355"/>
                <a:gd name="connsiteY3836" fmla="*/ 3189702 h 3832767"/>
                <a:gd name="connsiteX3837" fmla="*/ 2519535 w 4177355"/>
                <a:gd name="connsiteY3837" fmla="*/ 3190315 h 3832767"/>
                <a:gd name="connsiteX3838" fmla="*/ 2523459 w 4177355"/>
                <a:gd name="connsiteY3838" fmla="*/ 3190070 h 3832767"/>
                <a:gd name="connsiteX3839" fmla="*/ 2527628 w 4177355"/>
                <a:gd name="connsiteY3839" fmla="*/ 3189089 h 3832767"/>
                <a:gd name="connsiteX3840" fmla="*/ 2531920 w 4177355"/>
                <a:gd name="connsiteY3840" fmla="*/ 3187249 h 3832767"/>
                <a:gd name="connsiteX3841" fmla="*/ 2536212 w 4177355"/>
                <a:gd name="connsiteY3841" fmla="*/ 3184674 h 3832767"/>
                <a:gd name="connsiteX3842" fmla="*/ 2543692 w 4177355"/>
                <a:gd name="connsiteY3842" fmla="*/ 3177684 h 3832767"/>
                <a:gd name="connsiteX3843" fmla="*/ 2548720 w 4177355"/>
                <a:gd name="connsiteY3843" fmla="*/ 3169468 h 3832767"/>
                <a:gd name="connsiteX3844" fmla="*/ 2550805 w 4177355"/>
                <a:gd name="connsiteY3844" fmla="*/ 3161129 h 3832767"/>
                <a:gd name="connsiteX3845" fmla="*/ 2549579 w 4177355"/>
                <a:gd name="connsiteY3845" fmla="*/ 3153649 h 3832767"/>
                <a:gd name="connsiteX3846" fmla="*/ 2547617 w 4177355"/>
                <a:gd name="connsiteY3846" fmla="*/ 3150583 h 3832767"/>
                <a:gd name="connsiteX3847" fmla="*/ 2545041 w 4177355"/>
                <a:gd name="connsiteY3847" fmla="*/ 3148376 h 3832767"/>
                <a:gd name="connsiteX3848" fmla="*/ 2541853 w 4177355"/>
                <a:gd name="connsiteY3848" fmla="*/ 3147027 h 3832767"/>
                <a:gd name="connsiteX3849" fmla="*/ 2538174 w 4177355"/>
                <a:gd name="connsiteY3849" fmla="*/ 3146414 h 3832767"/>
                <a:gd name="connsiteX3850" fmla="*/ 25139 w 4177355"/>
                <a:gd name="connsiteY3850" fmla="*/ 3087061 h 3832767"/>
                <a:gd name="connsiteX3851" fmla="*/ 22932 w 4177355"/>
                <a:gd name="connsiteY3851" fmla="*/ 3087307 h 3832767"/>
                <a:gd name="connsiteX3852" fmla="*/ 20479 w 4177355"/>
                <a:gd name="connsiteY3852" fmla="*/ 3088165 h 3832767"/>
                <a:gd name="connsiteX3853" fmla="*/ 17659 w 4177355"/>
                <a:gd name="connsiteY3853" fmla="*/ 3089637 h 3832767"/>
                <a:gd name="connsiteX3854" fmla="*/ 14715 w 4177355"/>
                <a:gd name="connsiteY3854" fmla="*/ 3091721 h 3832767"/>
                <a:gd name="connsiteX3855" fmla="*/ 9442 w 4177355"/>
                <a:gd name="connsiteY3855" fmla="*/ 3096749 h 3832767"/>
                <a:gd name="connsiteX3856" fmla="*/ 5150 w 4177355"/>
                <a:gd name="connsiteY3856" fmla="*/ 3102513 h 3832767"/>
                <a:gd name="connsiteX3857" fmla="*/ 2330 w 4177355"/>
                <a:gd name="connsiteY3857" fmla="*/ 3108276 h 3832767"/>
                <a:gd name="connsiteX3858" fmla="*/ 1472 w 4177355"/>
                <a:gd name="connsiteY3858" fmla="*/ 3113304 h 3832767"/>
                <a:gd name="connsiteX3859" fmla="*/ 1839 w 4177355"/>
                <a:gd name="connsiteY3859" fmla="*/ 3115144 h 3832767"/>
                <a:gd name="connsiteX3860" fmla="*/ 2698 w 4177355"/>
                <a:gd name="connsiteY3860" fmla="*/ 3116493 h 3832767"/>
                <a:gd name="connsiteX3861" fmla="*/ 3924 w 4177355"/>
                <a:gd name="connsiteY3861" fmla="*/ 3117351 h 3832767"/>
                <a:gd name="connsiteX3862" fmla="*/ 5518 w 4177355"/>
                <a:gd name="connsiteY3862" fmla="*/ 3117719 h 3832767"/>
                <a:gd name="connsiteX3863" fmla="*/ 7726 w 4177355"/>
                <a:gd name="connsiteY3863" fmla="*/ 3117473 h 3832767"/>
                <a:gd name="connsiteX3864" fmla="*/ 10301 w 4177355"/>
                <a:gd name="connsiteY3864" fmla="*/ 3116615 h 3832767"/>
                <a:gd name="connsiteX3865" fmla="*/ 13121 w 4177355"/>
                <a:gd name="connsiteY3865" fmla="*/ 3115144 h 3832767"/>
                <a:gd name="connsiteX3866" fmla="*/ 16064 w 4177355"/>
                <a:gd name="connsiteY3866" fmla="*/ 3113059 h 3832767"/>
                <a:gd name="connsiteX3867" fmla="*/ 21337 w 4177355"/>
                <a:gd name="connsiteY3867" fmla="*/ 3107908 h 3832767"/>
                <a:gd name="connsiteX3868" fmla="*/ 25507 w 4177355"/>
                <a:gd name="connsiteY3868" fmla="*/ 3102145 h 3832767"/>
                <a:gd name="connsiteX3869" fmla="*/ 28205 w 4177355"/>
                <a:gd name="connsiteY3869" fmla="*/ 3096381 h 3832767"/>
                <a:gd name="connsiteX3870" fmla="*/ 29063 w 4177355"/>
                <a:gd name="connsiteY3870" fmla="*/ 3091353 h 3832767"/>
                <a:gd name="connsiteX3871" fmla="*/ 28695 w 4177355"/>
                <a:gd name="connsiteY3871" fmla="*/ 3089514 h 3832767"/>
                <a:gd name="connsiteX3872" fmla="*/ 27837 w 4177355"/>
                <a:gd name="connsiteY3872" fmla="*/ 3088165 h 3832767"/>
                <a:gd name="connsiteX3873" fmla="*/ 26610 w 4177355"/>
                <a:gd name="connsiteY3873" fmla="*/ 3087307 h 3832767"/>
                <a:gd name="connsiteX3874" fmla="*/ 25016 w 4177355"/>
                <a:gd name="connsiteY3874" fmla="*/ 3086939 h 3832767"/>
                <a:gd name="connsiteX3875" fmla="*/ 2455277 w 4177355"/>
                <a:gd name="connsiteY3875" fmla="*/ 3203804 h 3832767"/>
                <a:gd name="connsiteX3876" fmla="*/ 2451598 w 4177355"/>
                <a:gd name="connsiteY3876" fmla="*/ 3204049 h 3832767"/>
                <a:gd name="connsiteX3877" fmla="*/ 2447674 w 4177355"/>
                <a:gd name="connsiteY3877" fmla="*/ 3204908 h 3832767"/>
                <a:gd name="connsiteX3878" fmla="*/ 2443627 w 4177355"/>
                <a:gd name="connsiteY3878" fmla="*/ 3206502 h 3832767"/>
                <a:gd name="connsiteX3879" fmla="*/ 2439580 w 4177355"/>
                <a:gd name="connsiteY3879" fmla="*/ 3208832 h 3832767"/>
                <a:gd name="connsiteX3880" fmla="*/ 2431978 w 4177355"/>
                <a:gd name="connsiteY3880" fmla="*/ 3215577 h 3832767"/>
                <a:gd name="connsiteX3881" fmla="*/ 2426704 w 4177355"/>
                <a:gd name="connsiteY3881" fmla="*/ 3223670 h 3832767"/>
                <a:gd name="connsiteX3882" fmla="*/ 2424252 w 4177355"/>
                <a:gd name="connsiteY3882" fmla="*/ 3232009 h 3832767"/>
                <a:gd name="connsiteX3883" fmla="*/ 2424988 w 4177355"/>
                <a:gd name="connsiteY3883" fmla="*/ 3239612 h 3832767"/>
                <a:gd name="connsiteX3884" fmla="*/ 2426827 w 4177355"/>
                <a:gd name="connsiteY3884" fmla="*/ 3242923 h 3832767"/>
                <a:gd name="connsiteX3885" fmla="*/ 2429402 w 4177355"/>
                <a:gd name="connsiteY3885" fmla="*/ 3245375 h 3832767"/>
                <a:gd name="connsiteX3886" fmla="*/ 2432713 w 4177355"/>
                <a:gd name="connsiteY3886" fmla="*/ 3246970 h 3832767"/>
                <a:gd name="connsiteX3887" fmla="*/ 2436515 w 4177355"/>
                <a:gd name="connsiteY3887" fmla="*/ 3247583 h 3832767"/>
                <a:gd name="connsiteX3888" fmla="*/ 2440194 w 4177355"/>
                <a:gd name="connsiteY3888" fmla="*/ 3247460 h 3832767"/>
                <a:gd name="connsiteX3889" fmla="*/ 2444118 w 4177355"/>
                <a:gd name="connsiteY3889" fmla="*/ 3246602 h 3832767"/>
                <a:gd name="connsiteX3890" fmla="*/ 2448164 w 4177355"/>
                <a:gd name="connsiteY3890" fmla="*/ 3245008 h 3832767"/>
                <a:gd name="connsiteX3891" fmla="*/ 2452334 w 4177355"/>
                <a:gd name="connsiteY3891" fmla="*/ 3242678 h 3832767"/>
                <a:gd name="connsiteX3892" fmla="*/ 2459937 w 4177355"/>
                <a:gd name="connsiteY3892" fmla="*/ 3235810 h 3832767"/>
                <a:gd name="connsiteX3893" fmla="*/ 2465210 w 4177355"/>
                <a:gd name="connsiteY3893" fmla="*/ 3227717 h 3832767"/>
                <a:gd name="connsiteX3894" fmla="*/ 2467663 w 4177355"/>
                <a:gd name="connsiteY3894" fmla="*/ 3219378 h 3832767"/>
                <a:gd name="connsiteX3895" fmla="*/ 2466804 w 4177355"/>
                <a:gd name="connsiteY3895" fmla="*/ 3211775 h 3832767"/>
                <a:gd name="connsiteX3896" fmla="*/ 2464965 w 4177355"/>
                <a:gd name="connsiteY3896" fmla="*/ 3208464 h 3832767"/>
                <a:gd name="connsiteX3897" fmla="*/ 2462389 w 4177355"/>
                <a:gd name="connsiteY3897" fmla="*/ 3206012 h 3832767"/>
                <a:gd name="connsiteX3898" fmla="*/ 2459079 w 4177355"/>
                <a:gd name="connsiteY3898" fmla="*/ 3204417 h 3832767"/>
                <a:gd name="connsiteX3899" fmla="*/ 2455277 w 4177355"/>
                <a:gd name="connsiteY3899" fmla="*/ 3203804 h 3832767"/>
                <a:gd name="connsiteX3900" fmla="*/ 28818 w 4177355"/>
                <a:gd name="connsiteY3900" fmla="*/ 3129246 h 3832767"/>
                <a:gd name="connsiteX3901" fmla="*/ 26488 w 4177355"/>
                <a:gd name="connsiteY3901" fmla="*/ 3129491 h 3832767"/>
                <a:gd name="connsiteX3902" fmla="*/ 23913 w 4177355"/>
                <a:gd name="connsiteY3902" fmla="*/ 3130349 h 3832767"/>
                <a:gd name="connsiteX3903" fmla="*/ 20970 w 4177355"/>
                <a:gd name="connsiteY3903" fmla="*/ 3131944 h 3832767"/>
                <a:gd name="connsiteX3904" fmla="*/ 17904 w 4177355"/>
                <a:gd name="connsiteY3904" fmla="*/ 3134151 h 3832767"/>
                <a:gd name="connsiteX3905" fmla="*/ 12631 w 4177355"/>
                <a:gd name="connsiteY3905" fmla="*/ 3139424 h 3832767"/>
                <a:gd name="connsiteX3906" fmla="*/ 8461 w 4177355"/>
                <a:gd name="connsiteY3906" fmla="*/ 3145310 h 3832767"/>
                <a:gd name="connsiteX3907" fmla="*/ 5764 w 4177355"/>
                <a:gd name="connsiteY3907" fmla="*/ 3151074 h 3832767"/>
                <a:gd name="connsiteX3908" fmla="*/ 5028 w 4177355"/>
                <a:gd name="connsiteY3908" fmla="*/ 3156102 h 3832767"/>
                <a:gd name="connsiteX3909" fmla="*/ 5396 w 4177355"/>
                <a:gd name="connsiteY3909" fmla="*/ 3157819 h 3832767"/>
                <a:gd name="connsiteX3910" fmla="*/ 6254 w 4177355"/>
                <a:gd name="connsiteY3910" fmla="*/ 3159045 h 3832767"/>
                <a:gd name="connsiteX3911" fmla="*/ 7480 w 4177355"/>
                <a:gd name="connsiteY3911" fmla="*/ 3159903 h 3832767"/>
                <a:gd name="connsiteX3912" fmla="*/ 9075 w 4177355"/>
                <a:gd name="connsiteY3912" fmla="*/ 3160271 h 3832767"/>
                <a:gd name="connsiteX3913" fmla="*/ 11404 w 4177355"/>
                <a:gd name="connsiteY3913" fmla="*/ 3160026 h 3832767"/>
                <a:gd name="connsiteX3914" fmla="*/ 14102 w 4177355"/>
                <a:gd name="connsiteY3914" fmla="*/ 3159167 h 3832767"/>
                <a:gd name="connsiteX3915" fmla="*/ 17045 w 4177355"/>
                <a:gd name="connsiteY3915" fmla="*/ 3157573 h 3832767"/>
                <a:gd name="connsiteX3916" fmla="*/ 20111 w 4177355"/>
                <a:gd name="connsiteY3916" fmla="*/ 3155366 h 3832767"/>
                <a:gd name="connsiteX3917" fmla="*/ 25384 w 4177355"/>
                <a:gd name="connsiteY3917" fmla="*/ 3150093 h 3832767"/>
                <a:gd name="connsiteX3918" fmla="*/ 29554 w 4177355"/>
                <a:gd name="connsiteY3918" fmla="*/ 3144207 h 3832767"/>
                <a:gd name="connsiteX3919" fmla="*/ 32129 w 4177355"/>
                <a:gd name="connsiteY3919" fmla="*/ 3138443 h 3832767"/>
                <a:gd name="connsiteX3920" fmla="*/ 32742 w 4177355"/>
                <a:gd name="connsiteY3920" fmla="*/ 3133415 h 3832767"/>
                <a:gd name="connsiteX3921" fmla="*/ 32251 w 4177355"/>
                <a:gd name="connsiteY3921" fmla="*/ 3131698 h 3832767"/>
                <a:gd name="connsiteX3922" fmla="*/ 31393 w 4177355"/>
                <a:gd name="connsiteY3922" fmla="*/ 3130472 h 3832767"/>
                <a:gd name="connsiteX3923" fmla="*/ 30167 w 4177355"/>
                <a:gd name="connsiteY3923" fmla="*/ 3129736 h 3832767"/>
                <a:gd name="connsiteX3924" fmla="*/ 28573 w 4177355"/>
                <a:gd name="connsiteY3924" fmla="*/ 3129369 h 3832767"/>
                <a:gd name="connsiteX3925" fmla="*/ 2371767 w 4177355"/>
                <a:gd name="connsiteY3925" fmla="*/ 3258742 h 3832767"/>
                <a:gd name="connsiteX3926" fmla="*/ 2368333 w 4177355"/>
                <a:gd name="connsiteY3926" fmla="*/ 3258865 h 3832767"/>
                <a:gd name="connsiteX3927" fmla="*/ 2364654 w 4177355"/>
                <a:gd name="connsiteY3927" fmla="*/ 3259723 h 3832767"/>
                <a:gd name="connsiteX3928" fmla="*/ 2360853 w 4177355"/>
                <a:gd name="connsiteY3928" fmla="*/ 3261195 h 3832767"/>
                <a:gd name="connsiteX3929" fmla="*/ 2356929 w 4177355"/>
                <a:gd name="connsiteY3929" fmla="*/ 3263402 h 3832767"/>
                <a:gd name="connsiteX3930" fmla="*/ 2349203 w 4177355"/>
                <a:gd name="connsiteY3930" fmla="*/ 3270024 h 3832767"/>
                <a:gd name="connsiteX3931" fmla="*/ 2343685 w 4177355"/>
                <a:gd name="connsiteY3931" fmla="*/ 3277995 h 3832767"/>
                <a:gd name="connsiteX3932" fmla="*/ 2340864 w 4177355"/>
                <a:gd name="connsiteY3932" fmla="*/ 3286456 h 3832767"/>
                <a:gd name="connsiteX3933" fmla="*/ 2341355 w 4177355"/>
                <a:gd name="connsiteY3933" fmla="*/ 3294305 h 3832767"/>
                <a:gd name="connsiteX3934" fmla="*/ 2343072 w 4177355"/>
                <a:gd name="connsiteY3934" fmla="*/ 3297861 h 3832767"/>
                <a:gd name="connsiteX3935" fmla="*/ 2345647 w 4177355"/>
                <a:gd name="connsiteY3935" fmla="*/ 3300436 h 3832767"/>
                <a:gd name="connsiteX3936" fmla="*/ 2348958 w 4177355"/>
                <a:gd name="connsiteY3936" fmla="*/ 3302153 h 3832767"/>
                <a:gd name="connsiteX3937" fmla="*/ 2352882 w 4177355"/>
                <a:gd name="connsiteY3937" fmla="*/ 3302888 h 3832767"/>
                <a:gd name="connsiteX3938" fmla="*/ 2356438 w 4177355"/>
                <a:gd name="connsiteY3938" fmla="*/ 3302766 h 3832767"/>
                <a:gd name="connsiteX3939" fmla="*/ 2360117 w 4177355"/>
                <a:gd name="connsiteY3939" fmla="*/ 3302030 h 3832767"/>
                <a:gd name="connsiteX3940" fmla="*/ 2364041 w 4177355"/>
                <a:gd name="connsiteY3940" fmla="*/ 3300558 h 3832767"/>
                <a:gd name="connsiteX3941" fmla="*/ 2367965 w 4177355"/>
                <a:gd name="connsiteY3941" fmla="*/ 3298351 h 3832767"/>
                <a:gd name="connsiteX3942" fmla="*/ 2375691 w 4177355"/>
                <a:gd name="connsiteY3942" fmla="*/ 3291729 h 3832767"/>
                <a:gd name="connsiteX3943" fmla="*/ 2381209 w 4177355"/>
                <a:gd name="connsiteY3943" fmla="*/ 3283636 h 3832767"/>
                <a:gd name="connsiteX3944" fmla="*/ 2384030 w 4177355"/>
                <a:gd name="connsiteY3944" fmla="*/ 3275174 h 3832767"/>
                <a:gd name="connsiteX3945" fmla="*/ 2383539 w 4177355"/>
                <a:gd name="connsiteY3945" fmla="*/ 3267326 h 3832767"/>
                <a:gd name="connsiteX3946" fmla="*/ 2381822 w 4177355"/>
                <a:gd name="connsiteY3946" fmla="*/ 3263770 h 3832767"/>
                <a:gd name="connsiteX3947" fmla="*/ 2379247 w 4177355"/>
                <a:gd name="connsiteY3947" fmla="*/ 3261195 h 3832767"/>
                <a:gd name="connsiteX3948" fmla="*/ 2375936 w 4177355"/>
                <a:gd name="connsiteY3948" fmla="*/ 3259478 h 3832767"/>
                <a:gd name="connsiteX3949" fmla="*/ 2372135 w 4177355"/>
                <a:gd name="connsiteY3949" fmla="*/ 3258742 h 3832767"/>
                <a:gd name="connsiteX3950" fmla="*/ 34336 w 4177355"/>
                <a:gd name="connsiteY3950" fmla="*/ 3170817 h 3832767"/>
                <a:gd name="connsiteX3951" fmla="*/ 31884 w 4177355"/>
                <a:gd name="connsiteY3951" fmla="*/ 3171062 h 3832767"/>
                <a:gd name="connsiteX3952" fmla="*/ 29063 w 4177355"/>
                <a:gd name="connsiteY3952" fmla="*/ 3172044 h 3832767"/>
                <a:gd name="connsiteX3953" fmla="*/ 25997 w 4177355"/>
                <a:gd name="connsiteY3953" fmla="*/ 3173760 h 3832767"/>
                <a:gd name="connsiteX3954" fmla="*/ 22686 w 4177355"/>
                <a:gd name="connsiteY3954" fmla="*/ 3176213 h 3832767"/>
                <a:gd name="connsiteX3955" fmla="*/ 17413 w 4177355"/>
                <a:gd name="connsiteY3955" fmla="*/ 3181609 h 3832767"/>
                <a:gd name="connsiteX3956" fmla="*/ 13367 w 4177355"/>
                <a:gd name="connsiteY3956" fmla="*/ 3187617 h 3832767"/>
                <a:gd name="connsiteX3957" fmla="*/ 10914 w 4177355"/>
                <a:gd name="connsiteY3957" fmla="*/ 3193504 h 3832767"/>
                <a:gd name="connsiteX3958" fmla="*/ 10423 w 4177355"/>
                <a:gd name="connsiteY3958" fmla="*/ 3198409 h 3832767"/>
                <a:gd name="connsiteX3959" fmla="*/ 10914 w 4177355"/>
                <a:gd name="connsiteY3959" fmla="*/ 3200003 h 3832767"/>
                <a:gd name="connsiteX3960" fmla="*/ 11772 w 4177355"/>
                <a:gd name="connsiteY3960" fmla="*/ 3201229 h 3832767"/>
                <a:gd name="connsiteX3961" fmla="*/ 12999 w 4177355"/>
                <a:gd name="connsiteY3961" fmla="*/ 3201965 h 3832767"/>
                <a:gd name="connsiteX3962" fmla="*/ 14470 w 4177355"/>
                <a:gd name="connsiteY3962" fmla="*/ 3202333 h 3832767"/>
                <a:gd name="connsiteX3963" fmla="*/ 16923 w 4177355"/>
                <a:gd name="connsiteY3963" fmla="*/ 3202087 h 3832767"/>
                <a:gd name="connsiteX3964" fmla="*/ 19743 w 4177355"/>
                <a:gd name="connsiteY3964" fmla="*/ 3201107 h 3832767"/>
                <a:gd name="connsiteX3965" fmla="*/ 22809 w 4177355"/>
                <a:gd name="connsiteY3965" fmla="*/ 3199390 h 3832767"/>
                <a:gd name="connsiteX3966" fmla="*/ 25997 w 4177355"/>
                <a:gd name="connsiteY3966" fmla="*/ 3196937 h 3832767"/>
                <a:gd name="connsiteX3967" fmla="*/ 31270 w 4177355"/>
                <a:gd name="connsiteY3967" fmla="*/ 3191541 h 3832767"/>
                <a:gd name="connsiteX3968" fmla="*/ 35317 w 4177355"/>
                <a:gd name="connsiteY3968" fmla="*/ 3185532 h 3832767"/>
                <a:gd name="connsiteX3969" fmla="*/ 37770 w 4177355"/>
                <a:gd name="connsiteY3969" fmla="*/ 3179646 h 3832767"/>
                <a:gd name="connsiteX3970" fmla="*/ 38260 w 4177355"/>
                <a:gd name="connsiteY3970" fmla="*/ 3174619 h 3832767"/>
                <a:gd name="connsiteX3971" fmla="*/ 37770 w 4177355"/>
                <a:gd name="connsiteY3971" fmla="*/ 3173024 h 3832767"/>
                <a:gd name="connsiteX3972" fmla="*/ 36911 w 4177355"/>
                <a:gd name="connsiteY3972" fmla="*/ 3171798 h 3832767"/>
                <a:gd name="connsiteX3973" fmla="*/ 35685 w 4177355"/>
                <a:gd name="connsiteY3973" fmla="*/ 3171062 h 3832767"/>
                <a:gd name="connsiteX3974" fmla="*/ 34213 w 4177355"/>
                <a:gd name="connsiteY3974" fmla="*/ 3170694 h 3832767"/>
                <a:gd name="connsiteX3975" fmla="*/ 2288011 w 4177355"/>
                <a:gd name="connsiteY3975" fmla="*/ 3311227 h 3832767"/>
                <a:gd name="connsiteX3976" fmla="*/ 2284700 w 4177355"/>
                <a:gd name="connsiteY3976" fmla="*/ 3311227 h 3832767"/>
                <a:gd name="connsiteX3977" fmla="*/ 2281144 w 4177355"/>
                <a:gd name="connsiteY3977" fmla="*/ 3311963 h 3832767"/>
                <a:gd name="connsiteX3978" fmla="*/ 2277465 w 4177355"/>
                <a:gd name="connsiteY3978" fmla="*/ 3313312 h 3832767"/>
                <a:gd name="connsiteX3979" fmla="*/ 2273786 w 4177355"/>
                <a:gd name="connsiteY3979" fmla="*/ 3315274 h 3832767"/>
                <a:gd name="connsiteX3980" fmla="*/ 2265938 w 4177355"/>
                <a:gd name="connsiteY3980" fmla="*/ 3321651 h 3832767"/>
                <a:gd name="connsiteX3981" fmla="*/ 2260297 w 4177355"/>
                <a:gd name="connsiteY3981" fmla="*/ 3329499 h 3832767"/>
                <a:gd name="connsiteX3982" fmla="*/ 2257231 w 4177355"/>
                <a:gd name="connsiteY3982" fmla="*/ 3337960 h 3832767"/>
                <a:gd name="connsiteX3983" fmla="*/ 2257231 w 4177355"/>
                <a:gd name="connsiteY3983" fmla="*/ 3345931 h 3832767"/>
                <a:gd name="connsiteX3984" fmla="*/ 2258825 w 4177355"/>
                <a:gd name="connsiteY3984" fmla="*/ 3349733 h 3832767"/>
                <a:gd name="connsiteX3985" fmla="*/ 2261401 w 4177355"/>
                <a:gd name="connsiteY3985" fmla="*/ 3352553 h 3832767"/>
                <a:gd name="connsiteX3986" fmla="*/ 2264712 w 4177355"/>
                <a:gd name="connsiteY3986" fmla="*/ 3354393 h 3832767"/>
                <a:gd name="connsiteX3987" fmla="*/ 2268636 w 4177355"/>
                <a:gd name="connsiteY3987" fmla="*/ 3355251 h 3832767"/>
                <a:gd name="connsiteX3988" fmla="*/ 2271947 w 4177355"/>
                <a:gd name="connsiteY3988" fmla="*/ 3355251 h 3832767"/>
                <a:gd name="connsiteX3989" fmla="*/ 2275503 w 4177355"/>
                <a:gd name="connsiteY3989" fmla="*/ 3354515 h 3832767"/>
                <a:gd name="connsiteX3990" fmla="*/ 2279182 w 4177355"/>
                <a:gd name="connsiteY3990" fmla="*/ 3353166 h 3832767"/>
                <a:gd name="connsiteX3991" fmla="*/ 2282983 w 4177355"/>
                <a:gd name="connsiteY3991" fmla="*/ 3351204 h 3832767"/>
                <a:gd name="connsiteX3992" fmla="*/ 2290709 w 4177355"/>
                <a:gd name="connsiteY3992" fmla="*/ 3344705 h 3832767"/>
                <a:gd name="connsiteX3993" fmla="*/ 2296350 w 4177355"/>
                <a:gd name="connsiteY3993" fmla="*/ 3336734 h 3832767"/>
                <a:gd name="connsiteX3994" fmla="*/ 2299416 w 4177355"/>
                <a:gd name="connsiteY3994" fmla="*/ 3328273 h 3832767"/>
                <a:gd name="connsiteX3995" fmla="*/ 2299293 w 4177355"/>
                <a:gd name="connsiteY3995" fmla="*/ 3320179 h 3832767"/>
                <a:gd name="connsiteX3996" fmla="*/ 2297699 w 4177355"/>
                <a:gd name="connsiteY3996" fmla="*/ 3316500 h 3832767"/>
                <a:gd name="connsiteX3997" fmla="*/ 2295124 w 4177355"/>
                <a:gd name="connsiteY3997" fmla="*/ 3313680 h 3832767"/>
                <a:gd name="connsiteX3998" fmla="*/ 2291813 w 4177355"/>
                <a:gd name="connsiteY3998" fmla="*/ 3311840 h 3832767"/>
                <a:gd name="connsiteX3999" fmla="*/ 2287888 w 4177355"/>
                <a:gd name="connsiteY3999" fmla="*/ 3311105 h 3832767"/>
                <a:gd name="connsiteX4000" fmla="*/ 41449 w 4177355"/>
                <a:gd name="connsiteY4000" fmla="*/ 3211775 h 3832767"/>
                <a:gd name="connsiteX4001" fmla="*/ 38996 w 4177355"/>
                <a:gd name="connsiteY4001" fmla="*/ 3212020 h 3832767"/>
                <a:gd name="connsiteX4002" fmla="*/ 36053 w 4177355"/>
                <a:gd name="connsiteY4002" fmla="*/ 3213002 h 3832767"/>
                <a:gd name="connsiteX4003" fmla="*/ 32865 w 4177355"/>
                <a:gd name="connsiteY4003" fmla="*/ 3214841 h 3832767"/>
                <a:gd name="connsiteX4004" fmla="*/ 29554 w 4177355"/>
                <a:gd name="connsiteY4004" fmla="*/ 3217416 h 3832767"/>
                <a:gd name="connsiteX4005" fmla="*/ 24281 w 4177355"/>
                <a:gd name="connsiteY4005" fmla="*/ 3222934 h 3832767"/>
                <a:gd name="connsiteX4006" fmla="*/ 20234 w 4177355"/>
                <a:gd name="connsiteY4006" fmla="*/ 3228943 h 3832767"/>
                <a:gd name="connsiteX4007" fmla="*/ 17904 w 4177355"/>
                <a:gd name="connsiteY4007" fmla="*/ 3234829 h 3832767"/>
                <a:gd name="connsiteX4008" fmla="*/ 17536 w 4177355"/>
                <a:gd name="connsiteY4008" fmla="*/ 3239735 h 3832767"/>
                <a:gd name="connsiteX4009" fmla="*/ 18026 w 4177355"/>
                <a:gd name="connsiteY4009" fmla="*/ 3241329 h 3832767"/>
                <a:gd name="connsiteX4010" fmla="*/ 18885 w 4177355"/>
                <a:gd name="connsiteY4010" fmla="*/ 3242432 h 3832767"/>
                <a:gd name="connsiteX4011" fmla="*/ 20111 w 4177355"/>
                <a:gd name="connsiteY4011" fmla="*/ 3243168 h 3832767"/>
                <a:gd name="connsiteX4012" fmla="*/ 21583 w 4177355"/>
                <a:gd name="connsiteY4012" fmla="*/ 3243536 h 3832767"/>
                <a:gd name="connsiteX4013" fmla="*/ 24158 w 4177355"/>
                <a:gd name="connsiteY4013" fmla="*/ 3243291 h 3832767"/>
                <a:gd name="connsiteX4014" fmla="*/ 27101 w 4177355"/>
                <a:gd name="connsiteY4014" fmla="*/ 3242187 h 3832767"/>
                <a:gd name="connsiteX4015" fmla="*/ 30289 w 4177355"/>
                <a:gd name="connsiteY4015" fmla="*/ 3240348 h 3832767"/>
                <a:gd name="connsiteX4016" fmla="*/ 33723 w 4177355"/>
                <a:gd name="connsiteY4016" fmla="*/ 3237772 h 3832767"/>
                <a:gd name="connsiteX4017" fmla="*/ 38996 w 4177355"/>
                <a:gd name="connsiteY4017" fmla="*/ 3232254 h 3832767"/>
                <a:gd name="connsiteX4018" fmla="*/ 43043 w 4177355"/>
                <a:gd name="connsiteY4018" fmla="*/ 3226245 h 3832767"/>
                <a:gd name="connsiteX4019" fmla="*/ 45373 w 4177355"/>
                <a:gd name="connsiteY4019" fmla="*/ 3220359 h 3832767"/>
                <a:gd name="connsiteX4020" fmla="*/ 45618 w 4177355"/>
                <a:gd name="connsiteY4020" fmla="*/ 3215454 h 3832767"/>
                <a:gd name="connsiteX4021" fmla="*/ 45127 w 4177355"/>
                <a:gd name="connsiteY4021" fmla="*/ 3213982 h 3832767"/>
                <a:gd name="connsiteX4022" fmla="*/ 44269 w 4177355"/>
                <a:gd name="connsiteY4022" fmla="*/ 3212879 h 3832767"/>
                <a:gd name="connsiteX4023" fmla="*/ 43043 w 4177355"/>
                <a:gd name="connsiteY4023" fmla="*/ 3212143 h 3832767"/>
                <a:gd name="connsiteX4024" fmla="*/ 41571 w 4177355"/>
                <a:gd name="connsiteY4024" fmla="*/ 3211898 h 3832767"/>
                <a:gd name="connsiteX4025" fmla="*/ 2204378 w 4177355"/>
                <a:gd name="connsiteY4025" fmla="*/ 3361383 h 3832767"/>
                <a:gd name="connsiteX4026" fmla="*/ 2201312 w 4177355"/>
                <a:gd name="connsiteY4026" fmla="*/ 3361383 h 3832767"/>
                <a:gd name="connsiteX4027" fmla="*/ 2198001 w 4177355"/>
                <a:gd name="connsiteY4027" fmla="*/ 3361996 h 3832767"/>
                <a:gd name="connsiteX4028" fmla="*/ 2194568 w 4177355"/>
                <a:gd name="connsiteY4028" fmla="*/ 3363222 h 3832767"/>
                <a:gd name="connsiteX4029" fmla="*/ 2191012 w 4177355"/>
                <a:gd name="connsiteY4029" fmla="*/ 3364939 h 3832767"/>
                <a:gd name="connsiteX4030" fmla="*/ 2183163 w 4177355"/>
                <a:gd name="connsiteY4030" fmla="*/ 3371070 h 3832767"/>
                <a:gd name="connsiteX4031" fmla="*/ 2177277 w 4177355"/>
                <a:gd name="connsiteY4031" fmla="*/ 3378919 h 3832767"/>
                <a:gd name="connsiteX4032" fmla="*/ 2173966 w 4177355"/>
                <a:gd name="connsiteY4032" fmla="*/ 3387380 h 3832767"/>
                <a:gd name="connsiteX4033" fmla="*/ 2173721 w 4177355"/>
                <a:gd name="connsiteY4033" fmla="*/ 3395596 h 3832767"/>
                <a:gd name="connsiteX4034" fmla="*/ 2175192 w 4177355"/>
                <a:gd name="connsiteY4034" fmla="*/ 3399643 h 3832767"/>
                <a:gd name="connsiteX4035" fmla="*/ 2177645 w 4177355"/>
                <a:gd name="connsiteY4035" fmla="*/ 3402709 h 3832767"/>
                <a:gd name="connsiteX4036" fmla="*/ 2180956 w 4177355"/>
                <a:gd name="connsiteY4036" fmla="*/ 3404671 h 3832767"/>
                <a:gd name="connsiteX4037" fmla="*/ 2185003 w 4177355"/>
                <a:gd name="connsiteY4037" fmla="*/ 3405529 h 3832767"/>
                <a:gd name="connsiteX4038" fmla="*/ 2188069 w 4177355"/>
                <a:gd name="connsiteY4038" fmla="*/ 3405529 h 3832767"/>
                <a:gd name="connsiteX4039" fmla="*/ 2191380 w 4177355"/>
                <a:gd name="connsiteY4039" fmla="*/ 3404916 h 3832767"/>
                <a:gd name="connsiteX4040" fmla="*/ 2194813 w 4177355"/>
                <a:gd name="connsiteY4040" fmla="*/ 3403689 h 3832767"/>
                <a:gd name="connsiteX4041" fmla="*/ 2198369 w 4177355"/>
                <a:gd name="connsiteY4041" fmla="*/ 3401973 h 3832767"/>
                <a:gd name="connsiteX4042" fmla="*/ 2206218 w 4177355"/>
                <a:gd name="connsiteY4042" fmla="*/ 3395719 h 3832767"/>
                <a:gd name="connsiteX4043" fmla="*/ 2212104 w 4177355"/>
                <a:gd name="connsiteY4043" fmla="*/ 3387870 h 3832767"/>
                <a:gd name="connsiteX4044" fmla="*/ 2215415 w 4177355"/>
                <a:gd name="connsiteY4044" fmla="*/ 3379409 h 3832767"/>
                <a:gd name="connsiteX4045" fmla="*/ 2215660 w 4177355"/>
                <a:gd name="connsiteY4045" fmla="*/ 3371193 h 3832767"/>
                <a:gd name="connsiteX4046" fmla="*/ 2214189 w 4177355"/>
                <a:gd name="connsiteY4046" fmla="*/ 3367146 h 3832767"/>
                <a:gd name="connsiteX4047" fmla="*/ 2211736 w 4177355"/>
                <a:gd name="connsiteY4047" fmla="*/ 3364203 h 3832767"/>
                <a:gd name="connsiteX4048" fmla="*/ 2208425 w 4177355"/>
                <a:gd name="connsiteY4048" fmla="*/ 3362241 h 3832767"/>
                <a:gd name="connsiteX4049" fmla="*/ 2204378 w 4177355"/>
                <a:gd name="connsiteY4049" fmla="*/ 3361383 h 3832767"/>
                <a:gd name="connsiteX4050" fmla="*/ 50646 w 4177355"/>
                <a:gd name="connsiteY4050" fmla="*/ 3251752 h 3832767"/>
                <a:gd name="connsiteX4051" fmla="*/ 47948 w 4177355"/>
                <a:gd name="connsiteY4051" fmla="*/ 3251997 h 3832767"/>
                <a:gd name="connsiteX4052" fmla="*/ 44882 w 4177355"/>
                <a:gd name="connsiteY4052" fmla="*/ 3253101 h 3832767"/>
                <a:gd name="connsiteX4053" fmla="*/ 41571 w 4177355"/>
                <a:gd name="connsiteY4053" fmla="*/ 3255063 h 3832767"/>
                <a:gd name="connsiteX4054" fmla="*/ 38015 w 4177355"/>
                <a:gd name="connsiteY4054" fmla="*/ 3257884 h 3832767"/>
                <a:gd name="connsiteX4055" fmla="*/ 32742 w 4177355"/>
                <a:gd name="connsiteY4055" fmla="*/ 3263647 h 3832767"/>
                <a:gd name="connsiteX4056" fmla="*/ 28818 w 4177355"/>
                <a:gd name="connsiteY4056" fmla="*/ 3269779 h 3832767"/>
                <a:gd name="connsiteX4057" fmla="*/ 26610 w 4177355"/>
                <a:gd name="connsiteY4057" fmla="*/ 3275665 h 3832767"/>
                <a:gd name="connsiteX4058" fmla="*/ 26488 w 4177355"/>
                <a:gd name="connsiteY4058" fmla="*/ 3280570 h 3832767"/>
                <a:gd name="connsiteX4059" fmla="*/ 27101 w 4177355"/>
                <a:gd name="connsiteY4059" fmla="*/ 3282042 h 3832767"/>
                <a:gd name="connsiteX4060" fmla="*/ 27959 w 4177355"/>
                <a:gd name="connsiteY4060" fmla="*/ 3283145 h 3832767"/>
                <a:gd name="connsiteX4061" fmla="*/ 29063 w 4177355"/>
                <a:gd name="connsiteY4061" fmla="*/ 3283758 h 3832767"/>
                <a:gd name="connsiteX4062" fmla="*/ 30535 w 4177355"/>
                <a:gd name="connsiteY4062" fmla="*/ 3284003 h 3832767"/>
                <a:gd name="connsiteX4063" fmla="*/ 33232 w 4177355"/>
                <a:gd name="connsiteY4063" fmla="*/ 3283758 h 3832767"/>
                <a:gd name="connsiteX4064" fmla="*/ 36298 w 4177355"/>
                <a:gd name="connsiteY4064" fmla="*/ 3282655 h 3832767"/>
                <a:gd name="connsiteX4065" fmla="*/ 39609 w 4177355"/>
                <a:gd name="connsiteY4065" fmla="*/ 3280693 h 3832767"/>
                <a:gd name="connsiteX4066" fmla="*/ 43165 w 4177355"/>
                <a:gd name="connsiteY4066" fmla="*/ 3277872 h 3832767"/>
                <a:gd name="connsiteX4067" fmla="*/ 48438 w 4177355"/>
                <a:gd name="connsiteY4067" fmla="*/ 3272108 h 3832767"/>
                <a:gd name="connsiteX4068" fmla="*/ 52363 w 4177355"/>
                <a:gd name="connsiteY4068" fmla="*/ 3265977 h 3832767"/>
                <a:gd name="connsiteX4069" fmla="*/ 54570 w 4177355"/>
                <a:gd name="connsiteY4069" fmla="*/ 3260091 h 3832767"/>
                <a:gd name="connsiteX4070" fmla="*/ 54570 w 4177355"/>
                <a:gd name="connsiteY4070" fmla="*/ 3255186 h 3832767"/>
                <a:gd name="connsiteX4071" fmla="*/ 53957 w 4177355"/>
                <a:gd name="connsiteY4071" fmla="*/ 3253837 h 3832767"/>
                <a:gd name="connsiteX4072" fmla="*/ 53098 w 4177355"/>
                <a:gd name="connsiteY4072" fmla="*/ 3252856 h 3832767"/>
                <a:gd name="connsiteX4073" fmla="*/ 51872 w 4177355"/>
                <a:gd name="connsiteY4073" fmla="*/ 3252243 h 3832767"/>
                <a:gd name="connsiteX4074" fmla="*/ 50401 w 4177355"/>
                <a:gd name="connsiteY4074" fmla="*/ 3251997 h 3832767"/>
                <a:gd name="connsiteX4075" fmla="*/ 2120623 w 4177355"/>
                <a:gd name="connsiteY4075" fmla="*/ 3408840 h 3832767"/>
                <a:gd name="connsiteX4076" fmla="*/ 2117679 w 4177355"/>
                <a:gd name="connsiteY4076" fmla="*/ 3408840 h 3832767"/>
                <a:gd name="connsiteX4077" fmla="*/ 2114614 w 4177355"/>
                <a:gd name="connsiteY4077" fmla="*/ 3409330 h 3832767"/>
                <a:gd name="connsiteX4078" fmla="*/ 2111425 w 4177355"/>
                <a:gd name="connsiteY4078" fmla="*/ 3410434 h 3832767"/>
                <a:gd name="connsiteX4079" fmla="*/ 2108114 w 4177355"/>
                <a:gd name="connsiteY4079" fmla="*/ 3412028 h 3832767"/>
                <a:gd name="connsiteX4080" fmla="*/ 2100144 w 4177355"/>
                <a:gd name="connsiteY4080" fmla="*/ 3418037 h 3832767"/>
                <a:gd name="connsiteX4081" fmla="*/ 2094012 w 4177355"/>
                <a:gd name="connsiteY4081" fmla="*/ 3425763 h 3832767"/>
                <a:gd name="connsiteX4082" fmla="*/ 2090333 w 4177355"/>
                <a:gd name="connsiteY4082" fmla="*/ 3434224 h 3832767"/>
                <a:gd name="connsiteX4083" fmla="*/ 2089720 w 4177355"/>
                <a:gd name="connsiteY4083" fmla="*/ 3442563 h 3832767"/>
                <a:gd name="connsiteX4084" fmla="*/ 2091069 w 4177355"/>
                <a:gd name="connsiteY4084" fmla="*/ 3446732 h 3832767"/>
                <a:gd name="connsiteX4085" fmla="*/ 2093521 w 4177355"/>
                <a:gd name="connsiteY4085" fmla="*/ 3449920 h 3832767"/>
                <a:gd name="connsiteX4086" fmla="*/ 2096832 w 4177355"/>
                <a:gd name="connsiteY4086" fmla="*/ 3452005 h 3832767"/>
                <a:gd name="connsiteX4087" fmla="*/ 2100879 w 4177355"/>
                <a:gd name="connsiteY4087" fmla="*/ 3452986 h 3832767"/>
                <a:gd name="connsiteX4088" fmla="*/ 2103822 w 4177355"/>
                <a:gd name="connsiteY4088" fmla="*/ 3452986 h 3832767"/>
                <a:gd name="connsiteX4089" fmla="*/ 2106888 w 4177355"/>
                <a:gd name="connsiteY4089" fmla="*/ 3452496 h 3832767"/>
                <a:gd name="connsiteX4090" fmla="*/ 2110077 w 4177355"/>
                <a:gd name="connsiteY4090" fmla="*/ 3451392 h 3832767"/>
                <a:gd name="connsiteX4091" fmla="*/ 2113388 w 4177355"/>
                <a:gd name="connsiteY4091" fmla="*/ 3449798 h 3832767"/>
                <a:gd name="connsiteX4092" fmla="*/ 2121358 w 4177355"/>
                <a:gd name="connsiteY4092" fmla="*/ 3443789 h 3832767"/>
                <a:gd name="connsiteX4093" fmla="*/ 2127490 w 4177355"/>
                <a:gd name="connsiteY4093" fmla="*/ 3436064 h 3832767"/>
                <a:gd name="connsiteX4094" fmla="*/ 2131046 w 4177355"/>
                <a:gd name="connsiteY4094" fmla="*/ 3427602 h 3832767"/>
                <a:gd name="connsiteX4095" fmla="*/ 2131537 w 4177355"/>
                <a:gd name="connsiteY4095" fmla="*/ 3419386 h 3832767"/>
                <a:gd name="connsiteX4096" fmla="*/ 2130188 w 4177355"/>
                <a:gd name="connsiteY4096" fmla="*/ 3415094 h 3832767"/>
                <a:gd name="connsiteX4097" fmla="*/ 2127735 w 4177355"/>
                <a:gd name="connsiteY4097" fmla="*/ 3411906 h 3832767"/>
                <a:gd name="connsiteX4098" fmla="*/ 2124424 w 4177355"/>
                <a:gd name="connsiteY4098" fmla="*/ 3409821 h 3832767"/>
                <a:gd name="connsiteX4099" fmla="*/ 2120377 w 4177355"/>
                <a:gd name="connsiteY4099" fmla="*/ 3408840 h 3832767"/>
                <a:gd name="connsiteX4100" fmla="*/ 2037235 w 4177355"/>
                <a:gd name="connsiteY4100" fmla="*/ 3453722 h 3832767"/>
                <a:gd name="connsiteX4101" fmla="*/ 2034537 w 4177355"/>
                <a:gd name="connsiteY4101" fmla="*/ 3453722 h 3832767"/>
                <a:gd name="connsiteX4102" fmla="*/ 2031594 w 4177355"/>
                <a:gd name="connsiteY4102" fmla="*/ 3454212 h 3832767"/>
                <a:gd name="connsiteX4103" fmla="*/ 2028528 w 4177355"/>
                <a:gd name="connsiteY4103" fmla="*/ 3455194 h 3832767"/>
                <a:gd name="connsiteX4104" fmla="*/ 2025340 w 4177355"/>
                <a:gd name="connsiteY4104" fmla="*/ 3456665 h 3832767"/>
                <a:gd name="connsiteX4105" fmla="*/ 2017369 w 4177355"/>
                <a:gd name="connsiteY4105" fmla="*/ 3462429 h 3832767"/>
                <a:gd name="connsiteX4106" fmla="*/ 2011115 w 4177355"/>
                <a:gd name="connsiteY4106" fmla="*/ 3470032 h 3832767"/>
                <a:gd name="connsiteX4107" fmla="*/ 2007191 w 4177355"/>
                <a:gd name="connsiteY4107" fmla="*/ 3478493 h 3832767"/>
                <a:gd name="connsiteX4108" fmla="*/ 2006332 w 4177355"/>
                <a:gd name="connsiteY4108" fmla="*/ 3486832 h 3832767"/>
                <a:gd name="connsiteX4109" fmla="*/ 2007436 w 4177355"/>
                <a:gd name="connsiteY4109" fmla="*/ 3491369 h 3832767"/>
                <a:gd name="connsiteX4110" fmla="*/ 2009766 w 4177355"/>
                <a:gd name="connsiteY4110" fmla="*/ 3494803 h 3832767"/>
                <a:gd name="connsiteX4111" fmla="*/ 2013077 w 4177355"/>
                <a:gd name="connsiteY4111" fmla="*/ 3497010 h 3832767"/>
                <a:gd name="connsiteX4112" fmla="*/ 2017246 w 4177355"/>
                <a:gd name="connsiteY4112" fmla="*/ 3497991 h 3832767"/>
                <a:gd name="connsiteX4113" fmla="*/ 2019944 w 4177355"/>
                <a:gd name="connsiteY4113" fmla="*/ 3497991 h 3832767"/>
                <a:gd name="connsiteX4114" fmla="*/ 2022887 w 4177355"/>
                <a:gd name="connsiteY4114" fmla="*/ 3497501 h 3832767"/>
                <a:gd name="connsiteX4115" fmla="*/ 2025953 w 4177355"/>
                <a:gd name="connsiteY4115" fmla="*/ 3496520 h 3832767"/>
                <a:gd name="connsiteX4116" fmla="*/ 2029141 w 4177355"/>
                <a:gd name="connsiteY4116" fmla="*/ 3495048 h 3832767"/>
                <a:gd name="connsiteX4117" fmla="*/ 2037112 w 4177355"/>
                <a:gd name="connsiteY4117" fmla="*/ 3489285 h 3832767"/>
                <a:gd name="connsiteX4118" fmla="*/ 2043366 w 4177355"/>
                <a:gd name="connsiteY4118" fmla="*/ 3481682 h 3832767"/>
                <a:gd name="connsiteX4119" fmla="*/ 2047290 w 4177355"/>
                <a:gd name="connsiteY4119" fmla="*/ 3473220 h 3832767"/>
                <a:gd name="connsiteX4120" fmla="*/ 2048149 w 4177355"/>
                <a:gd name="connsiteY4120" fmla="*/ 3464881 h 3832767"/>
                <a:gd name="connsiteX4121" fmla="*/ 2047045 w 4177355"/>
                <a:gd name="connsiteY4121" fmla="*/ 3460344 h 3832767"/>
                <a:gd name="connsiteX4122" fmla="*/ 2044715 w 4177355"/>
                <a:gd name="connsiteY4122" fmla="*/ 3456910 h 3832767"/>
                <a:gd name="connsiteX4123" fmla="*/ 2041404 w 4177355"/>
                <a:gd name="connsiteY4123" fmla="*/ 3454703 h 3832767"/>
                <a:gd name="connsiteX4124" fmla="*/ 2037235 w 4177355"/>
                <a:gd name="connsiteY4124" fmla="*/ 3453722 h 3832767"/>
                <a:gd name="connsiteX4125" fmla="*/ 61560 w 4177355"/>
                <a:gd name="connsiteY4125" fmla="*/ 3290993 h 3832767"/>
                <a:gd name="connsiteX4126" fmla="*/ 58862 w 4177355"/>
                <a:gd name="connsiteY4126" fmla="*/ 3291239 h 3832767"/>
                <a:gd name="connsiteX4127" fmla="*/ 55674 w 4177355"/>
                <a:gd name="connsiteY4127" fmla="*/ 3292465 h 3832767"/>
                <a:gd name="connsiteX4128" fmla="*/ 52240 w 4177355"/>
                <a:gd name="connsiteY4128" fmla="*/ 3294550 h 3832767"/>
                <a:gd name="connsiteX4129" fmla="*/ 48561 w 4177355"/>
                <a:gd name="connsiteY4129" fmla="*/ 3297493 h 3832767"/>
                <a:gd name="connsiteX4130" fmla="*/ 43288 w 4177355"/>
                <a:gd name="connsiteY4130" fmla="*/ 3303379 h 3832767"/>
                <a:gd name="connsiteX4131" fmla="*/ 39364 w 4177355"/>
                <a:gd name="connsiteY4131" fmla="*/ 3309633 h 3832767"/>
                <a:gd name="connsiteX4132" fmla="*/ 37279 w 4177355"/>
                <a:gd name="connsiteY4132" fmla="*/ 3315519 h 3832767"/>
                <a:gd name="connsiteX4133" fmla="*/ 37279 w 4177355"/>
                <a:gd name="connsiteY4133" fmla="*/ 3320302 h 3832767"/>
                <a:gd name="connsiteX4134" fmla="*/ 37892 w 4177355"/>
                <a:gd name="connsiteY4134" fmla="*/ 3321651 h 3832767"/>
                <a:gd name="connsiteX4135" fmla="*/ 38751 w 4177355"/>
                <a:gd name="connsiteY4135" fmla="*/ 3322632 h 3832767"/>
                <a:gd name="connsiteX4136" fmla="*/ 39854 w 4177355"/>
                <a:gd name="connsiteY4136" fmla="*/ 3323245 h 3832767"/>
                <a:gd name="connsiteX4137" fmla="*/ 41203 w 4177355"/>
                <a:gd name="connsiteY4137" fmla="*/ 3323490 h 3832767"/>
                <a:gd name="connsiteX4138" fmla="*/ 44024 w 4177355"/>
                <a:gd name="connsiteY4138" fmla="*/ 3323245 h 3832767"/>
                <a:gd name="connsiteX4139" fmla="*/ 47212 w 4177355"/>
                <a:gd name="connsiteY4139" fmla="*/ 3322018 h 3832767"/>
                <a:gd name="connsiteX4140" fmla="*/ 50768 w 4177355"/>
                <a:gd name="connsiteY4140" fmla="*/ 3319934 h 3832767"/>
                <a:gd name="connsiteX4141" fmla="*/ 54447 w 4177355"/>
                <a:gd name="connsiteY4141" fmla="*/ 3316868 h 3832767"/>
                <a:gd name="connsiteX4142" fmla="*/ 59720 w 4177355"/>
                <a:gd name="connsiteY4142" fmla="*/ 3310982 h 3832767"/>
                <a:gd name="connsiteX4143" fmla="*/ 63522 w 4177355"/>
                <a:gd name="connsiteY4143" fmla="*/ 3304728 h 3832767"/>
                <a:gd name="connsiteX4144" fmla="*/ 65606 w 4177355"/>
                <a:gd name="connsiteY4144" fmla="*/ 3298842 h 3832767"/>
                <a:gd name="connsiteX4145" fmla="*/ 65606 w 4177355"/>
                <a:gd name="connsiteY4145" fmla="*/ 3294059 h 3832767"/>
                <a:gd name="connsiteX4146" fmla="*/ 64993 w 4177355"/>
                <a:gd name="connsiteY4146" fmla="*/ 3292710 h 3832767"/>
                <a:gd name="connsiteX4147" fmla="*/ 64135 w 4177355"/>
                <a:gd name="connsiteY4147" fmla="*/ 3291729 h 3832767"/>
                <a:gd name="connsiteX4148" fmla="*/ 63031 w 4177355"/>
                <a:gd name="connsiteY4148" fmla="*/ 3291116 h 3832767"/>
                <a:gd name="connsiteX4149" fmla="*/ 61682 w 4177355"/>
                <a:gd name="connsiteY4149" fmla="*/ 3290871 h 3832767"/>
                <a:gd name="connsiteX4150" fmla="*/ 1954092 w 4177355"/>
                <a:gd name="connsiteY4150" fmla="*/ 3496029 h 3832767"/>
                <a:gd name="connsiteX4151" fmla="*/ 1951517 w 4177355"/>
                <a:gd name="connsiteY4151" fmla="*/ 3496029 h 3832767"/>
                <a:gd name="connsiteX4152" fmla="*/ 1948819 w 4177355"/>
                <a:gd name="connsiteY4152" fmla="*/ 3496397 h 3832767"/>
                <a:gd name="connsiteX4153" fmla="*/ 1945999 w 4177355"/>
                <a:gd name="connsiteY4153" fmla="*/ 3497255 h 3832767"/>
                <a:gd name="connsiteX4154" fmla="*/ 1943056 w 4177355"/>
                <a:gd name="connsiteY4154" fmla="*/ 3498482 h 3832767"/>
                <a:gd name="connsiteX4155" fmla="*/ 1935085 w 4177355"/>
                <a:gd name="connsiteY4155" fmla="*/ 3503877 h 3832767"/>
                <a:gd name="connsiteX4156" fmla="*/ 1928708 w 4177355"/>
                <a:gd name="connsiteY4156" fmla="*/ 3511358 h 3832767"/>
                <a:gd name="connsiteX4157" fmla="*/ 1924539 w 4177355"/>
                <a:gd name="connsiteY4157" fmla="*/ 3519819 h 3832767"/>
                <a:gd name="connsiteX4158" fmla="*/ 1923313 w 4177355"/>
                <a:gd name="connsiteY4158" fmla="*/ 3528280 h 3832767"/>
                <a:gd name="connsiteX4159" fmla="*/ 1924294 w 4177355"/>
                <a:gd name="connsiteY4159" fmla="*/ 3533063 h 3832767"/>
                <a:gd name="connsiteX4160" fmla="*/ 1926501 w 4177355"/>
                <a:gd name="connsiteY4160" fmla="*/ 3536619 h 3832767"/>
                <a:gd name="connsiteX4161" fmla="*/ 1929812 w 4177355"/>
                <a:gd name="connsiteY4161" fmla="*/ 3539072 h 3832767"/>
                <a:gd name="connsiteX4162" fmla="*/ 1933981 w 4177355"/>
                <a:gd name="connsiteY4162" fmla="*/ 3540176 h 3832767"/>
                <a:gd name="connsiteX4163" fmla="*/ 1936557 w 4177355"/>
                <a:gd name="connsiteY4163" fmla="*/ 3540176 h 3832767"/>
                <a:gd name="connsiteX4164" fmla="*/ 1939254 w 4177355"/>
                <a:gd name="connsiteY4164" fmla="*/ 3539808 h 3832767"/>
                <a:gd name="connsiteX4165" fmla="*/ 1942075 w 4177355"/>
                <a:gd name="connsiteY4165" fmla="*/ 3538949 h 3832767"/>
                <a:gd name="connsiteX4166" fmla="*/ 1945018 w 4177355"/>
                <a:gd name="connsiteY4166" fmla="*/ 3537723 h 3832767"/>
                <a:gd name="connsiteX4167" fmla="*/ 1952989 w 4177355"/>
                <a:gd name="connsiteY4167" fmla="*/ 3532205 h 3832767"/>
                <a:gd name="connsiteX4168" fmla="*/ 1959366 w 4177355"/>
                <a:gd name="connsiteY4168" fmla="*/ 3524724 h 3832767"/>
                <a:gd name="connsiteX4169" fmla="*/ 1963535 w 4177355"/>
                <a:gd name="connsiteY4169" fmla="*/ 3516263 h 3832767"/>
                <a:gd name="connsiteX4170" fmla="*/ 1964761 w 4177355"/>
                <a:gd name="connsiteY4170" fmla="*/ 3507801 h 3832767"/>
                <a:gd name="connsiteX4171" fmla="*/ 1963780 w 4177355"/>
                <a:gd name="connsiteY4171" fmla="*/ 3503142 h 3832767"/>
                <a:gd name="connsiteX4172" fmla="*/ 1961573 w 4177355"/>
                <a:gd name="connsiteY4172" fmla="*/ 3499585 h 3832767"/>
                <a:gd name="connsiteX4173" fmla="*/ 1958262 w 4177355"/>
                <a:gd name="connsiteY4173" fmla="*/ 3497255 h 3832767"/>
                <a:gd name="connsiteX4174" fmla="*/ 1954092 w 4177355"/>
                <a:gd name="connsiteY4174" fmla="*/ 3496152 h 3832767"/>
                <a:gd name="connsiteX4175" fmla="*/ 74558 w 4177355"/>
                <a:gd name="connsiteY4175" fmla="*/ 3329376 h 3832767"/>
                <a:gd name="connsiteX4176" fmla="*/ 71615 w 4177355"/>
                <a:gd name="connsiteY4176" fmla="*/ 3329621 h 3832767"/>
                <a:gd name="connsiteX4177" fmla="*/ 68304 w 4177355"/>
                <a:gd name="connsiteY4177" fmla="*/ 3330848 h 3832767"/>
                <a:gd name="connsiteX4178" fmla="*/ 64625 w 4177355"/>
                <a:gd name="connsiteY4178" fmla="*/ 3333055 h 3832767"/>
                <a:gd name="connsiteX4179" fmla="*/ 60824 w 4177355"/>
                <a:gd name="connsiteY4179" fmla="*/ 3336244 h 3832767"/>
                <a:gd name="connsiteX4180" fmla="*/ 55551 w 4177355"/>
                <a:gd name="connsiteY4180" fmla="*/ 3342252 h 3832767"/>
                <a:gd name="connsiteX4181" fmla="*/ 51749 w 4177355"/>
                <a:gd name="connsiteY4181" fmla="*/ 3348506 h 3832767"/>
                <a:gd name="connsiteX4182" fmla="*/ 49787 w 4177355"/>
                <a:gd name="connsiteY4182" fmla="*/ 3354393 h 3832767"/>
                <a:gd name="connsiteX4183" fmla="*/ 50033 w 4177355"/>
                <a:gd name="connsiteY4183" fmla="*/ 3359175 h 3832767"/>
                <a:gd name="connsiteX4184" fmla="*/ 50646 w 4177355"/>
                <a:gd name="connsiteY4184" fmla="*/ 3360401 h 3832767"/>
                <a:gd name="connsiteX4185" fmla="*/ 51504 w 4177355"/>
                <a:gd name="connsiteY4185" fmla="*/ 3361260 h 3832767"/>
                <a:gd name="connsiteX4186" fmla="*/ 52608 w 4177355"/>
                <a:gd name="connsiteY4186" fmla="*/ 3361873 h 3832767"/>
                <a:gd name="connsiteX4187" fmla="*/ 53957 w 4177355"/>
                <a:gd name="connsiteY4187" fmla="*/ 3362118 h 3832767"/>
                <a:gd name="connsiteX4188" fmla="*/ 56900 w 4177355"/>
                <a:gd name="connsiteY4188" fmla="*/ 3361873 h 3832767"/>
                <a:gd name="connsiteX4189" fmla="*/ 60211 w 4177355"/>
                <a:gd name="connsiteY4189" fmla="*/ 3360524 h 3832767"/>
                <a:gd name="connsiteX4190" fmla="*/ 63890 w 4177355"/>
                <a:gd name="connsiteY4190" fmla="*/ 3358194 h 3832767"/>
                <a:gd name="connsiteX4191" fmla="*/ 67691 w 4177355"/>
                <a:gd name="connsiteY4191" fmla="*/ 3355006 h 3832767"/>
                <a:gd name="connsiteX4192" fmla="*/ 72964 w 4177355"/>
                <a:gd name="connsiteY4192" fmla="*/ 3348997 h 3832767"/>
                <a:gd name="connsiteX4193" fmla="*/ 76766 w 4177355"/>
                <a:gd name="connsiteY4193" fmla="*/ 3342620 h 3832767"/>
                <a:gd name="connsiteX4194" fmla="*/ 78728 w 4177355"/>
                <a:gd name="connsiteY4194" fmla="*/ 3336734 h 3832767"/>
                <a:gd name="connsiteX4195" fmla="*/ 78483 w 4177355"/>
                <a:gd name="connsiteY4195" fmla="*/ 3332074 h 3832767"/>
                <a:gd name="connsiteX4196" fmla="*/ 77869 w 4177355"/>
                <a:gd name="connsiteY4196" fmla="*/ 3330848 h 3832767"/>
                <a:gd name="connsiteX4197" fmla="*/ 77011 w 4177355"/>
                <a:gd name="connsiteY4197" fmla="*/ 3329989 h 3832767"/>
                <a:gd name="connsiteX4198" fmla="*/ 75907 w 4177355"/>
                <a:gd name="connsiteY4198" fmla="*/ 3329376 h 3832767"/>
                <a:gd name="connsiteX4199" fmla="*/ 74558 w 4177355"/>
                <a:gd name="connsiteY4199" fmla="*/ 3329131 h 3832767"/>
                <a:gd name="connsiteX4200" fmla="*/ 1871686 w 4177355"/>
                <a:gd name="connsiteY4200" fmla="*/ 3535393 h 3832767"/>
                <a:gd name="connsiteX4201" fmla="*/ 1869356 w 4177355"/>
                <a:gd name="connsiteY4201" fmla="*/ 3535393 h 3832767"/>
                <a:gd name="connsiteX4202" fmla="*/ 1866903 w 4177355"/>
                <a:gd name="connsiteY4202" fmla="*/ 3535761 h 3832767"/>
                <a:gd name="connsiteX4203" fmla="*/ 1864205 w 4177355"/>
                <a:gd name="connsiteY4203" fmla="*/ 3536497 h 3832767"/>
                <a:gd name="connsiteX4204" fmla="*/ 1861508 w 4177355"/>
                <a:gd name="connsiteY4204" fmla="*/ 3537600 h 3832767"/>
                <a:gd name="connsiteX4205" fmla="*/ 1853537 w 4177355"/>
                <a:gd name="connsiteY4205" fmla="*/ 3542873 h 3832767"/>
                <a:gd name="connsiteX4206" fmla="*/ 1847037 w 4177355"/>
                <a:gd name="connsiteY4206" fmla="*/ 3550108 h 3832767"/>
                <a:gd name="connsiteX4207" fmla="*/ 1842623 w 4177355"/>
                <a:gd name="connsiteY4207" fmla="*/ 3558447 h 3832767"/>
                <a:gd name="connsiteX4208" fmla="*/ 1841028 w 4177355"/>
                <a:gd name="connsiteY4208" fmla="*/ 3567031 h 3832767"/>
                <a:gd name="connsiteX4209" fmla="*/ 1841764 w 4177355"/>
                <a:gd name="connsiteY4209" fmla="*/ 3572059 h 3832767"/>
                <a:gd name="connsiteX4210" fmla="*/ 1843849 w 4177355"/>
                <a:gd name="connsiteY4210" fmla="*/ 3575861 h 3832767"/>
                <a:gd name="connsiteX4211" fmla="*/ 1847160 w 4177355"/>
                <a:gd name="connsiteY4211" fmla="*/ 3578436 h 3832767"/>
                <a:gd name="connsiteX4212" fmla="*/ 1851329 w 4177355"/>
                <a:gd name="connsiteY4212" fmla="*/ 3579662 h 3832767"/>
                <a:gd name="connsiteX4213" fmla="*/ 1853659 w 4177355"/>
                <a:gd name="connsiteY4213" fmla="*/ 3579662 h 3832767"/>
                <a:gd name="connsiteX4214" fmla="*/ 1856235 w 4177355"/>
                <a:gd name="connsiteY4214" fmla="*/ 3579294 h 3832767"/>
                <a:gd name="connsiteX4215" fmla="*/ 1858932 w 4177355"/>
                <a:gd name="connsiteY4215" fmla="*/ 3578558 h 3832767"/>
                <a:gd name="connsiteX4216" fmla="*/ 1861753 w 4177355"/>
                <a:gd name="connsiteY4216" fmla="*/ 3577455 h 3832767"/>
                <a:gd name="connsiteX4217" fmla="*/ 1869846 w 4177355"/>
                <a:gd name="connsiteY4217" fmla="*/ 3572181 h 3832767"/>
                <a:gd name="connsiteX4218" fmla="*/ 1876346 w 4177355"/>
                <a:gd name="connsiteY4218" fmla="*/ 3564824 h 3832767"/>
                <a:gd name="connsiteX4219" fmla="*/ 1880760 w 4177355"/>
                <a:gd name="connsiteY4219" fmla="*/ 3556363 h 3832767"/>
                <a:gd name="connsiteX4220" fmla="*/ 1882232 w 4177355"/>
                <a:gd name="connsiteY4220" fmla="*/ 3547778 h 3832767"/>
                <a:gd name="connsiteX4221" fmla="*/ 1881374 w 4177355"/>
                <a:gd name="connsiteY4221" fmla="*/ 3542873 h 3832767"/>
                <a:gd name="connsiteX4222" fmla="*/ 1879166 w 4177355"/>
                <a:gd name="connsiteY4222" fmla="*/ 3539072 h 3832767"/>
                <a:gd name="connsiteX4223" fmla="*/ 1875855 w 4177355"/>
                <a:gd name="connsiteY4223" fmla="*/ 3536497 h 3832767"/>
                <a:gd name="connsiteX4224" fmla="*/ 1871686 w 4177355"/>
                <a:gd name="connsiteY4224" fmla="*/ 3535393 h 3832767"/>
                <a:gd name="connsiteX4225" fmla="*/ 89519 w 4177355"/>
                <a:gd name="connsiteY4225" fmla="*/ 3366656 h 3832767"/>
                <a:gd name="connsiteX4226" fmla="*/ 86453 w 4177355"/>
                <a:gd name="connsiteY4226" fmla="*/ 3366901 h 3832767"/>
                <a:gd name="connsiteX4227" fmla="*/ 83020 w 4177355"/>
                <a:gd name="connsiteY4227" fmla="*/ 3368250 h 3832767"/>
                <a:gd name="connsiteX4228" fmla="*/ 79218 w 4177355"/>
                <a:gd name="connsiteY4228" fmla="*/ 3370580 h 3832767"/>
                <a:gd name="connsiteX4229" fmla="*/ 75294 w 4177355"/>
                <a:gd name="connsiteY4229" fmla="*/ 3374013 h 3832767"/>
                <a:gd name="connsiteX4230" fmla="*/ 70021 w 4177355"/>
                <a:gd name="connsiteY4230" fmla="*/ 3380145 h 3832767"/>
                <a:gd name="connsiteX4231" fmla="*/ 66342 w 4177355"/>
                <a:gd name="connsiteY4231" fmla="*/ 3386521 h 3832767"/>
                <a:gd name="connsiteX4232" fmla="*/ 64503 w 4177355"/>
                <a:gd name="connsiteY4232" fmla="*/ 3392408 h 3832767"/>
                <a:gd name="connsiteX4233" fmla="*/ 64871 w 4177355"/>
                <a:gd name="connsiteY4233" fmla="*/ 3397190 h 3832767"/>
                <a:gd name="connsiteX4234" fmla="*/ 65484 w 4177355"/>
                <a:gd name="connsiteY4234" fmla="*/ 3398294 h 3832767"/>
                <a:gd name="connsiteX4235" fmla="*/ 66342 w 4177355"/>
                <a:gd name="connsiteY4235" fmla="*/ 3399152 h 3832767"/>
                <a:gd name="connsiteX4236" fmla="*/ 67446 w 4177355"/>
                <a:gd name="connsiteY4236" fmla="*/ 3399643 h 3832767"/>
                <a:gd name="connsiteX4237" fmla="*/ 68672 w 4177355"/>
                <a:gd name="connsiteY4237" fmla="*/ 3399888 h 3832767"/>
                <a:gd name="connsiteX4238" fmla="*/ 71738 w 4177355"/>
                <a:gd name="connsiteY4238" fmla="*/ 3399643 h 3832767"/>
                <a:gd name="connsiteX4239" fmla="*/ 75294 w 4177355"/>
                <a:gd name="connsiteY4239" fmla="*/ 3398294 h 3832767"/>
                <a:gd name="connsiteX4240" fmla="*/ 79096 w 4177355"/>
                <a:gd name="connsiteY4240" fmla="*/ 3395841 h 3832767"/>
                <a:gd name="connsiteX4241" fmla="*/ 83020 w 4177355"/>
                <a:gd name="connsiteY4241" fmla="*/ 3392408 h 3832767"/>
                <a:gd name="connsiteX4242" fmla="*/ 88293 w 4177355"/>
                <a:gd name="connsiteY4242" fmla="*/ 3386276 h 3832767"/>
                <a:gd name="connsiteX4243" fmla="*/ 91972 w 4177355"/>
                <a:gd name="connsiteY4243" fmla="*/ 3379899 h 3832767"/>
                <a:gd name="connsiteX4244" fmla="*/ 93689 w 4177355"/>
                <a:gd name="connsiteY4244" fmla="*/ 3374013 h 3832767"/>
                <a:gd name="connsiteX4245" fmla="*/ 93198 w 4177355"/>
                <a:gd name="connsiteY4245" fmla="*/ 3369353 h 3832767"/>
                <a:gd name="connsiteX4246" fmla="*/ 92585 w 4177355"/>
                <a:gd name="connsiteY4246" fmla="*/ 3368250 h 3832767"/>
                <a:gd name="connsiteX4247" fmla="*/ 91726 w 4177355"/>
                <a:gd name="connsiteY4247" fmla="*/ 3367391 h 3832767"/>
                <a:gd name="connsiteX4248" fmla="*/ 90623 w 4177355"/>
                <a:gd name="connsiteY4248" fmla="*/ 3366901 h 3832767"/>
                <a:gd name="connsiteX4249" fmla="*/ 89397 w 4177355"/>
                <a:gd name="connsiteY4249" fmla="*/ 3366656 h 3832767"/>
                <a:gd name="connsiteX4250" fmla="*/ 1790138 w 4177355"/>
                <a:gd name="connsiteY4250" fmla="*/ 3572059 h 3832767"/>
                <a:gd name="connsiteX4251" fmla="*/ 1787930 w 4177355"/>
                <a:gd name="connsiteY4251" fmla="*/ 3572059 h 3832767"/>
                <a:gd name="connsiteX4252" fmla="*/ 1785600 w 4177355"/>
                <a:gd name="connsiteY4252" fmla="*/ 3572304 h 3832767"/>
                <a:gd name="connsiteX4253" fmla="*/ 1783148 w 4177355"/>
                <a:gd name="connsiteY4253" fmla="*/ 3572918 h 3832767"/>
                <a:gd name="connsiteX4254" fmla="*/ 1780573 w 4177355"/>
                <a:gd name="connsiteY4254" fmla="*/ 3573898 h 3832767"/>
                <a:gd name="connsiteX4255" fmla="*/ 1772602 w 4177355"/>
                <a:gd name="connsiteY4255" fmla="*/ 3578926 h 3832767"/>
                <a:gd name="connsiteX4256" fmla="*/ 1765980 w 4177355"/>
                <a:gd name="connsiteY4256" fmla="*/ 3586039 h 3832767"/>
                <a:gd name="connsiteX4257" fmla="*/ 1761442 w 4177355"/>
                <a:gd name="connsiteY4257" fmla="*/ 3594378 h 3832767"/>
                <a:gd name="connsiteX4258" fmla="*/ 1759603 w 4177355"/>
                <a:gd name="connsiteY4258" fmla="*/ 3602961 h 3832767"/>
                <a:gd name="connsiteX4259" fmla="*/ 1760093 w 4177355"/>
                <a:gd name="connsiteY4259" fmla="*/ 3608234 h 3832767"/>
                <a:gd name="connsiteX4260" fmla="*/ 1762055 w 4177355"/>
                <a:gd name="connsiteY4260" fmla="*/ 3612281 h 3832767"/>
                <a:gd name="connsiteX4261" fmla="*/ 1765244 w 4177355"/>
                <a:gd name="connsiteY4261" fmla="*/ 3614979 h 3832767"/>
                <a:gd name="connsiteX4262" fmla="*/ 1769536 w 4177355"/>
                <a:gd name="connsiteY4262" fmla="*/ 3616206 h 3832767"/>
                <a:gd name="connsiteX4263" fmla="*/ 1771743 w 4177355"/>
                <a:gd name="connsiteY4263" fmla="*/ 3616206 h 3832767"/>
                <a:gd name="connsiteX4264" fmla="*/ 1774073 w 4177355"/>
                <a:gd name="connsiteY4264" fmla="*/ 3615960 h 3832767"/>
                <a:gd name="connsiteX4265" fmla="*/ 1776526 w 4177355"/>
                <a:gd name="connsiteY4265" fmla="*/ 3615347 h 3832767"/>
                <a:gd name="connsiteX4266" fmla="*/ 1779101 w 4177355"/>
                <a:gd name="connsiteY4266" fmla="*/ 3614366 h 3832767"/>
                <a:gd name="connsiteX4267" fmla="*/ 1787072 w 4177355"/>
                <a:gd name="connsiteY4267" fmla="*/ 3609338 h 3832767"/>
                <a:gd name="connsiteX4268" fmla="*/ 1793694 w 4177355"/>
                <a:gd name="connsiteY4268" fmla="*/ 3602226 h 3832767"/>
                <a:gd name="connsiteX4269" fmla="*/ 1798231 w 4177355"/>
                <a:gd name="connsiteY4269" fmla="*/ 3593887 h 3832767"/>
                <a:gd name="connsiteX4270" fmla="*/ 1800070 w 4177355"/>
                <a:gd name="connsiteY4270" fmla="*/ 3585303 h 3832767"/>
                <a:gd name="connsiteX4271" fmla="*/ 1799457 w 4177355"/>
                <a:gd name="connsiteY4271" fmla="*/ 3580030 h 3832767"/>
                <a:gd name="connsiteX4272" fmla="*/ 1797495 w 4177355"/>
                <a:gd name="connsiteY4272" fmla="*/ 3575983 h 3832767"/>
                <a:gd name="connsiteX4273" fmla="*/ 1794307 w 4177355"/>
                <a:gd name="connsiteY4273" fmla="*/ 3573285 h 3832767"/>
                <a:gd name="connsiteX4274" fmla="*/ 1790015 w 4177355"/>
                <a:gd name="connsiteY4274" fmla="*/ 3572059 h 3832767"/>
                <a:gd name="connsiteX4275" fmla="*/ 106565 w 4177355"/>
                <a:gd name="connsiteY4275" fmla="*/ 3402954 h 3832767"/>
                <a:gd name="connsiteX4276" fmla="*/ 103376 w 4177355"/>
                <a:gd name="connsiteY4276" fmla="*/ 3403322 h 3832767"/>
                <a:gd name="connsiteX4277" fmla="*/ 99697 w 4177355"/>
                <a:gd name="connsiteY4277" fmla="*/ 3404793 h 3832767"/>
                <a:gd name="connsiteX4278" fmla="*/ 95773 w 4177355"/>
                <a:gd name="connsiteY4278" fmla="*/ 3407369 h 3832767"/>
                <a:gd name="connsiteX4279" fmla="*/ 91726 w 4177355"/>
                <a:gd name="connsiteY4279" fmla="*/ 3410924 h 3832767"/>
                <a:gd name="connsiteX4280" fmla="*/ 86576 w 4177355"/>
                <a:gd name="connsiteY4280" fmla="*/ 3417179 h 3832767"/>
                <a:gd name="connsiteX4281" fmla="*/ 83020 w 4177355"/>
                <a:gd name="connsiteY4281" fmla="*/ 3423678 h 3832767"/>
                <a:gd name="connsiteX4282" fmla="*/ 81426 w 4177355"/>
                <a:gd name="connsiteY4282" fmla="*/ 3429564 h 3832767"/>
                <a:gd name="connsiteX4283" fmla="*/ 82039 w 4177355"/>
                <a:gd name="connsiteY4283" fmla="*/ 3434224 h 3832767"/>
                <a:gd name="connsiteX4284" fmla="*/ 82652 w 4177355"/>
                <a:gd name="connsiteY4284" fmla="*/ 3435205 h 3832767"/>
                <a:gd name="connsiteX4285" fmla="*/ 83510 w 4177355"/>
                <a:gd name="connsiteY4285" fmla="*/ 3435941 h 3832767"/>
                <a:gd name="connsiteX4286" fmla="*/ 84491 w 4177355"/>
                <a:gd name="connsiteY4286" fmla="*/ 3436432 h 3832767"/>
                <a:gd name="connsiteX4287" fmla="*/ 85718 w 4177355"/>
                <a:gd name="connsiteY4287" fmla="*/ 3436677 h 3832767"/>
                <a:gd name="connsiteX4288" fmla="*/ 88906 w 4177355"/>
                <a:gd name="connsiteY4288" fmla="*/ 3436432 h 3832767"/>
                <a:gd name="connsiteX4289" fmla="*/ 92585 w 4177355"/>
                <a:gd name="connsiteY4289" fmla="*/ 3434960 h 3832767"/>
                <a:gd name="connsiteX4290" fmla="*/ 96509 w 4177355"/>
                <a:gd name="connsiteY4290" fmla="*/ 3432385 h 3832767"/>
                <a:gd name="connsiteX4291" fmla="*/ 100556 w 4177355"/>
                <a:gd name="connsiteY4291" fmla="*/ 3428829 h 3832767"/>
                <a:gd name="connsiteX4292" fmla="*/ 105706 w 4177355"/>
                <a:gd name="connsiteY4292" fmla="*/ 3422574 h 3832767"/>
                <a:gd name="connsiteX4293" fmla="*/ 109262 w 4177355"/>
                <a:gd name="connsiteY4293" fmla="*/ 3416075 h 3832767"/>
                <a:gd name="connsiteX4294" fmla="*/ 110857 w 4177355"/>
                <a:gd name="connsiteY4294" fmla="*/ 3410189 h 3832767"/>
                <a:gd name="connsiteX4295" fmla="*/ 110243 w 4177355"/>
                <a:gd name="connsiteY4295" fmla="*/ 3405529 h 3832767"/>
                <a:gd name="connsiteX4296" fmla="*/ 109508 w 4177355"/>
                <a:gd name="connsiteY4296" fmla="*/ 3404548 h 3832767"/>
                <a:gd name="connsiteX4297" fmla="*/ 108649 w 4177355"/>
                <a:gd name="connsiteY4297" fmla="*/ 3403812 h 3832767"/>
                <a:gd name="connsiteX4298" fmla="*/ 107668 w 4177355"/>
                <a:gd name="connsiteY4298" fmla="*/ 3403322 h 3832767"/>
                <a:gd name="connsiteX4299" fmla="*/ 106442 w 4177355"/>
                <a:gd name="connsiteY4299" fmla="*/ 3403076 h 3832767"/>
                <a:gd name="connsiteX4300" fmla="*/ 1709202 w 4177355"/>
                <a:gd name="connsiteY4300" fmla="*/ 3605782 h 3832767"/>
                <a:gd name="connsiteX4301" fmla="*/ 1707240 w 4177355"/>
                <a:gd name="connsiteY4301" fmla="*/ 3605782 h 3832767"/>
                <a:gd name="connsiteX4302" fmla="*/ 1705156 w 4177355"/>
                <a:gd name="connsiteY4302" fmla="*/ 3606027 h 3832767"/>
                <a:gd name="connsiteX4303" fmla="*/ 1702948 w 4177355"/>
                <a:gd name="connsiteY4303" fmla="*/ 3606518 h 3832767"/>
                <a:gd name="connsiteX4304" fmla="*/ 1700618 w 4177355"/>
                <a:gd name="connsiteY4304" fmla="*/ 3607376 h 3832767"/>
                <a:gd name="connsiteX4305" fmla="*/ 1692648 w 4177355"/>
                <a:gd name="connsiteY4305" fmla="*/ 3612159 h 3832767"/>
                <a:gd name="connsiteX4306" fmla="*/ 1685903 w 4177355"/>
                <a:gd name="connsiteY4306" fmla="*/ 3619149 h 3832767"/>
                <a:gd name="connsiteX4307" fmla="*/ 1681120 w 4177355"/>
                <a:gd name="connsiteY4307" fmla="*/ 3627365 h 3832767"/>
                <a:gd name="connsiteX4308" fmla="*/ 1678913 w 4177355"/>
                <a:gd name="connsiteY4308" fmla="*/ 3635949 h 3832767"/>
                <a:gd name="connsiteX4309" fmla="*/ 1679281 w 4177355"/>
                <a:gd name="connsiteY4309" fmla="*/ 3641344 h 3832767"/>
                <a:gd name="connsiteX4310" fmla="*/ 1681243 w 4177355"/>
                <a:gd name="connsiteY4310" fmla="*/ 3645514 h 3832767"/>
                <a:gd name="connsiteX4311" fmla="*/ 1684431 w 4177355"/>
                <a:gd name="connsiteY4311" fmla="*/ 3648334 h 3832767"/>
                <a:gd name="connsiteX4312" fmla="*/ 1688723 w 4177355"/>
                <a:gd name="connsiteY4312" fmla="*/ 3649683 h 3832767"/>
                <a:gd name="connsiteX4313" fmla="*/ 1690808 w 4177355"/>
                <a:gd name="connsiteY4313" fmla="*/ 3649683 h 3832767"/>
                <a:gd name="connsiteX4314" fmla="*/ 1693015 w 4177355"/>
                <a:gd name="connsiteY4314" fmla="*/ 3649438 h 3832767"/>
                <a:gd name="connsiteX4315" fmla="*/ 1695345 w 4177355"/>
                <a:gd name="connsiteY4315" fmla="*/ 3648947 h 3832767"/>
                <a:gd name="connsiteX4316" fmla="*/ 1697675 w 4177355"/>
                <a:gd name="connsiteY4316" fmla="*/ 3648089 h 3832767"/>
                <a:gd name="connsiteX4317" fmla="*/ 1705646 w 4177355"/>
                <a:gd name="connsiteY4317" fmla="*/ 3643307 h 3832767"/>
                <a:gd name="connsiteX4318" fmla="*/ 1712391 w 4177355"/>
                <a:gd name="connsiteY4318" fmla="*/ 3636317 h 3832767"/>
                <a:gd name="connsiteX4319" fmla="*/ 1717173 w 4177355"/>
                <a:gd name="connsiteY4319" fmla="*/ 3628101 h 3832767"/>
                <a:gd name="connsiteX4320" fmla="*/ 1719381 w 4177355"/>
                <a:gd name="connsiteY4320" fmla="*/ 3619516 h 3832767"/>
                <a:gd name="connsiteX4321" fmla="*/ 1719013 w 4177355"/>
                <a:gd name="connsiteY4321" fmla="*/ 3613998 h 3832767"/>
                <a:gd name="connsiteX4322" fmla="*/ 1717051 w 4177355"/>
                <a:gd name="connsiteY4322" fmla="*/ 3609706 h 3832767"/>
                <a:gd name="connsiteX4323" fmla="*/ 1713862 w 4177355"/>
                <a:gd name="connsiteY4323" fmla="*/ 3606886 h 3832767"/>
                <a:gd name="connsiteX4324" fmla="*/ 1709570 w 4177355"/>
                <a:gd name="connsiteY4324" fmla="*/ 3605537 h 3832767"/>
                <a:gd name="connsiteX4325" fmla="*/ 125572 w 4177355"/>
                <a:gd name="connsiteY4325" fmla="*/ 3438026 h 3832767"/>
                <a:gd name="connsiteX4326" fmla="*/ 122261 w 4177355"/>
                <a:gd name="connsiteY4326" fmla="*/ 3438394 h 3832767"/>
                <a:gd name="connsiteX4327" fmla="*/ 118460 w 4177355"/>
                <a:gd name="connsiteY4327" fmla="*/ 3439987 h 3832767"/>
                <a:gd name="connsiteX4328" fmla="*/ 114290 w 4177355"/>
                <a:gd name="connsiteY4328" fmla="*/ 3442685 h 3832767"/>
                <a:gd name="connsiteX4329" fmla="*/ 110121 w 4177355"/>
                <a:gd name="connsiteY4329" fmla="*/ 3446487 h 3832767"/>
                <a:gd name="connsiteX4330" fmla="*/ 105093 w 4177355"/>
                <a:gd name="connsiteY4330" fmla="*/ 3452864 h 3832767"/>
                <a:gd name="connsiteX4331" fmla="*/ 101659 w 4177355"/>
                <a:gd name="connsiteY4331" fmla="*/ 3459363 h 3832767"/>
                <a:gd name="connsiteX4332" fmla="*/ 100188 w 4177355"/>
                <a:gd name="connsiteY4332" fmla="*/ 3465249 h 3832767"/>
                <a:gd name="connsiteX4333" fmla="*/ 101046 w 4177355"/>
                <a:gd name="connsiteY4333" fmla="*/ 3469787 h 3832767"/>
                <a:gd name="connsiteX4334" fmla="*/ 101782 w 4177355"/>
                <a:gd name="connsiteY4334" fmla="*/ 3470767 h 3832767"/>
                <a:gd name="connsiteX4335" fmla="*/ 102640 w 4177355"/>
                <a:gd name="connsiteY4335" fmla="*/ 3471503 h 3832767"/>
                <a:gd name="connsiteX4336" fmla="*/ 103621 w 4177355"/>
                <a:gd name="connsiteY4336" fmla="*/ 3471994 h 3832767"/>
                <a:gd name="connsiteX4337" fmla="*/ 104725 w 4177355"/>
                <a:gd name="connsiteY4337" fmla="*/ 3472239 h 3832767"/>
                <a:gd name="connsiteX4338" fmla="*/ 108036 w 4177355"/>
                <a:gd name="connsiteY4338" fmla="*/ 3471994 h 3832767"/>
                <a:gd name="connsiteX4339" fmla="*/ 111838 w 4177355"/>
                <a:gd name="connsiteY4339" fmla="*/ 3470400 h 3832767"/>
                <a:gd name="connsiteX4340" fmla="*/ 116007 w 4177355"/>
                <a:gd name="connsiteY4340" fmla="*/ 3467702 h 3832767"/>
                <a:gd name="connsiteX4341" fmla="*/ 120176 w 4177355"/>
                <a:gd name="connsiteY4341" fmla="*/ 3463900 h 3832767"/>
                <a:gd name="connsiteX4342" fmla="*/ 125327 w 4177355"/>
                <a:gd name="connsiteY4342" fmla="*/ 3457524 h 3832767"/>
                <a:gd name="connsiteX4343" fmla="*/ 128760 w 4177355"/>
                <a:gd name="connsiteY4343" fmla="*/ 3450902 h 3832767"/>
                <a:gd name="connsiteX4344" fmla="*/ 130232 w 4177355"/>
                <a:gd name="connsiteY4344" fmla="*/ 3445015 h 3832767"/>
                <a:gd name="connsiteX4345" fmla="*/ 129374 w 4177355"/>
                <a:gd name="connsiteY4345" fmla="*/ 3440478 h 3832767"/>
                <a:gd name="connsiteX4346" fmla="*/ 128638 w 4177355"/>
                <a:gd name="connsiteY4346" fmla="*/ 3439497 h 3832767"/>
                <a:gd name="connsiteX4347" fmla="*/ 127779 w 4177355"/>
                <a:gd name="connsiteY4347" fmla="*/ 3438762 h 3832767"/>
                <a:gd name="connsiteX4348" fmla="*/ 126798 w 4177355"/>
                <a:gd name="connsiteY4348" fmla="*/ 3438271 h 3832767"/>
                <a:gd name="connsiteX4349" fmla="*/ 125695 w 4177355"/>
                <a:gd name="connsiteY4349" fmla="*/ 3438026 h 3832767"/>
                <a:gd name="connsiteX4350" fmla="*/ 1629494 w 4177355"/>
                <a:gd name="connsiteY4350" fmla="*/ 3636930 h 3832767"/>
                <a:gd name="connsiteX4351" fmla="*/ 1627654 w 4177355"/>
                <a:gd name="connsiteY4351" fmla="*/ 3636930 h 3832767"/>
                <a:gd name="connsiteX4352" fmla="*/ 1625692 w 4177355"/>
                <a:gd name="connsiteY4352" fmla="*/ 3637052 h 3832767"/>
                <a:gd name="connsiteX4353" fmla="*/ 1623607 w 4177355"/>
                <a:gd name="connsiteY4353" fmla="*/ 3637543 h 3832767"/>
                <a:gd name="connsiteX4354" fmla="*/ 1621400 w 4177355"/>
                <a:gd name="connsiteY4354" fmla="*/ 3638279 h 3832767"/>
                <a:gd name="connsiteX4355" fmla="*/ 1613552 w 4177355"/>
                <a:gd name="connsiteY4355" fmla="*/ 3642816 h 3832767"/>
                <a:gd name="connsiteX4356" fmla="*/ 1606807 w 4177355"/>
                <a:gd name="connsiteY4356" fmla="*/ 3649561 h 3832767"/>
                <a:gd name="connsiteX4357" fmla="*/ 1601779 w 4177355"/>
                <a:gd name="connsiteY4357" fmla="*/ 3657654 h 3832767"/>
                <a:gd name="connsiteX4358" fmla="*/ 1599327 w 4177355"/>
                <a:gd name="connsiteY4358" fmla="*/ 3666238 h 3832767"/>
                <a:gd name="connsiteX4359" fmla="*/ 1599449 w 4177355"/>
                <a:gd name="connsiteY4359" fmla="*/ 3672002 h 3832767"/>
                <a:gd name="connsiteX4360" fmla="*/ 1601166 w 4177355"/>
                <a:gd name="connsiteY4360" fmla="*/ 3676416 h 3832767"/>
                <a:gd name="connsiteX4361" fmla="*/ 1604355 w 4177355"/>
                <a:gd name="connsiteY4361" fmla="*/ 3679482 h 3832767"/>
                <a:gd name="connsiteX4362" fmla="*/ 1608647 w 4177355"/>
                <a:gd name="connsiteY4362" fmla="*/ 3680954 h 3832767"/>
                <a:gd name="connsiteX4363" fmla="*/ 1610486 w 4177355"/>
                <a:gd name="connsiteY4363" fmla="*/ 3680954 h 3832767"/>
                <a:gd name="connsiteX4364" fmla="*/ 1612448 w 4177355"/>
                <a:gd name="connsiteY4364" fmla="*/ 3680831 h 3832767"/>
                <a:gd name="connsiteX4365" fmla="*/ 1614533 w 4177355"/>
                <a:gd name="connsiteY4365" fmla="*/ 3680463 h 3832767"/>
                <a:gd name="connsiteX4366" fmla="*/ 1616740 w 4177355"/>
                <a:gd name="connsiteY4366" fmla="*/ 3679727 h 3832767"/>
                <a:gd name="connsiteX4367" fmla="*/ 1624711 w 4177355"/>
                <a:gd name="connsiteY4367" fmla="*/ 3675190 h 3832767"/>
                <a:gd name="connsiteX4368" fmla="*/ 1631578 w 4177355"/>
                <a:gd name="connsiteY4368" fmla="*/ 3668323 h 3832767"/>
                <a:gd name="connsiteX4369" fmla="*/ 1636606 w 4177355"/>
                <a:gd name="connsiteY4369" fmla="*/ 3660107 h 3832767"/>
                <a:gd name="connsiteX4370" fmla="*/ 1639059 w 4177355"/>
                <a:gd name="connsiteY4370" fmla="*/ 3651400 h 3832767"/>
                <a:gd name="connsiteX4371" fmla="*/ 1638813 w 4177355"/>
                <a:gd name="connsiteY4371" fmla="*/ 3645759 h 3832767"/>
                <a:gd name="connsiteX4372" fmla="*/ 1636974 w 4177355"/>
                <a:gd name="connsiteY4372" fmla="*/ 3641344 h 3832767"/>
                <a:gd name="connsiteX4373" fmla="*/ 1633786 w 4177355"/>
                <a:gd name="connsiteY4373" fmla="*/ 3638401 h 3832767"/>
                <a:gd name="connsiteX4374" fmla="*/ 1629494 w 4177355"/>
                <a:gd name="connsiteY4374" fmla="*/ 3637052 h 3832767"/>
                <a:gd name="connsiteX4375" fmla="*/ 146787 w 4177355"/>
                <a:gd name="connsiteY4375" fmla="*/ 3471994 h 3832767"/>
                <a:gd name="connsiteX4376" fmla="*/ 143353 w 4177355"/>
                <a:gd name="connsiteY4376" fmla="*/ 3472362 h 3832767"/>
                <a:gd name="connsiteX4377" fmla="*/ 139429 w 4177355"/>
                <a:gd name="connsiteY4377" fmla="*/ 3473956 h 3832767"/>
                <a:gd name="connsiteX4378" fmla="*/ 135137 w 4177355"/>
                <a:gd name="connsiteY4378" fmla="*/ 3476776 h 3832767"/>
                <a:gd name="connsiteX4379" fmla="*/ 130845 w 4177355"/>
                <a:gd name="connsiteY4379" fmla="*/ 3480823 h 3832767"/>
                <a:gd name="connsiteX4380" fmla="*/ 125817 w 4177355"/>
                <a:gd name="connsiteY4380" fmla="*/ 3487445 h 3832767"/>
                <a:gd name="connsiteX4381" fmla="*/ 122506 w 4177355"/>
                <a:gd name="connsiteY4381" fmla="*/ 3494067 h 3832767"/>
                <a:gd name="connsiteX4382" fmla="*/ 121280 w 4177355"/>
                <a:gd name="connsiteY4382" fmla="*/ 3499953 h 3832767"/>
                <a:gd name="connsiteX4383" fmla="*/ 122384 w 4177355"/>
                <a:gd name="connsiteY4383" fmla="*/ 3504490 h 3832767"/>
                <a:gd name="connsiteX4384" fmla="*/ 123119 w 4177355"/>
                <a:gd name="connsiteY4384" fmla="*/ 3505349 h 3832767"/>
                <a:gd name="connsiteX4385" fmla="*/ 123978 w 4177355"/>
                <a:gd name="connsiteY4385" fmla="*/ 3505962 h 3832767"/>
                <a:gd name="connsiteX4386" fmla="*/ 124959 w 4177355"/>
                <a:gd name="connsiteY4386" fmla="*/ 3506330 h 3832767"/>
                <a:gd name="connsiteX4387" fmla="*/ 126063 w 4177355"/>
                <a:gd name="connsiteY4387" fmla="*/ 3506575 h 3832767"/>
                <a:gd name="connsiteX4388" fmla="*/ 129496 w 4177355"/>
                <a:gd name="connsiteY4388" fmla="*/ 3506207 h 3832767"/>
                <a:gd name="connsiteX4389" fmla="*/ 133543 w 4177355"/>
                <a:gd name="connsiteY4389" fmla="*/ 3504613 h 3832767"/>
                <a:gd name="connsiteX4390" fmla="*/ 137835 w 4177355"/>
                <a:gd name="connsiteY4390" fmla="*/ 3501670 h 3832767"/>
                <a:gd name="connsiteX4391" fmla="*/ 142127 w 4177355"/>
                <a:gd name="connsiteY4391" fmla="*/ 3497623 h 3832767"/>
                <a:gd name="connsiteX4392" fmla="*/ 147155 w 4177355"/>
                <a:gd name="connsiteY4392" fmla="*/ 3491001 h 3832767"/>
                <a:gd name="connsiteX4393" fmla="*/ 150466 w 4177355"/>
                <a:gd name="connsiteY4393" fmla="*/ 3484379 h 3832767"/>
                <a:gd name="connsiteX4394" fmla="*/ 151692 w 4177355"/>
                <a:gd name="connsiteY4394" fmla="*/ 3478493 h 3832767"/>
                <a:gd name="connsiteX4395" fmla="*/ 150588 w 4177355"/>
                <a:gd name="connsiteY4395" fmla="*/ 3474078 h 3832767"/>
                <a:gd name="connsiteX4396" fmla="*/ 149853 w 4177355"/>
                <a:gd name="connsiteY4396" fmla="*/ 3473220 h 3832767"/>
                <a:gd name="connsiteX4397" fmla="*/ 148994 w 4177355"/>
                <a:gd name="connsiteY4397" fmla="*/ 3472607 h 3832767"/>
                <a:gd name="connsiteX4398" fmla="*/ 148013 w 4177355"/>
                <a:gd name="connsiteY4398" fmla="*/ 3472239 h 3832767"/>
                <a:gd name="connsiteX4399" fmla="*/ 146909 w 4177355"/>
                <a:gd name="connsiteY4399" fmla="*/ 3471994 h 3832767"/>
                <a:gd name="connsiteX4400" fmla="*/ 1550888 w 4177355"/>
                <a:gd name="connsiteY4400" fmla="*/ 3665012 h 3832767"/>
                <a:gd name="connsiteX4401" fmla="*/ 1549172 w 4177355"/>
                <a:gd name="connsiteY4401" fmla="*/ 3665012 h 3832767"/>
                <a:gd name="connsiteX4402" fmla="*/ 1547455 w 4177355"/>
                <a:gd name="connsiteY4402" fmla="*/ 3665134 h 3832767"/>
                <a:gd name="connsiteX4403" fmla="*/ 1545615 w 4177355"/>
                <a:gd name="connsiteY4403" fmla="*/ 3665502 h 3832767"/>
                <a:gd name="connsiteX4404" fmla="*/ 1543653 w 4177355"/>
                <a:gd name="connsiteY4404" fmla="*/ 3666115 h 3832767"/>
                <a:gd name="connsiteX4405" fmla="*/ 1535805 w 4177355"/>
                <a:gd name="connsiteY4405" fmla="*/ 3670407 h 3832767"/>
                <a:gd name="connsiteX4406" fmla="*/ 1528938 w 4177355"/>
                <a:gd name="connsiteY4406" fmla="*/ 3677029 h 3832767"/>
                <a:gd name="connsiteX4407" fmla="*/ 1523787 w 4177355"/>
                <a:gd name="connsiteY4407" fmla="*/ 3685000 h 3832767"/>
                <a:gd name="connsiteX4408" fmla="*/ 1520967 w 4177355"/>
                <a:gd name="connsiteY4408" fmla="*/ 3693584 h 3832767"/>
                <a:gd name="connsiteX4409" fmla="*/ 1520967 w 4177355"/>
                <a:gd name="connsiteY4409" fmla="*/ 3699470 h 3832767"/>
                <a:gd name="connsiteX4410" fmla="*/ 1522561 w 4177355"/>
                <a:gd name="connsiteY4410" fmla="*/ 3704130 h 3832767"/>
                <a:gd name="connsiteX4411" fmla="*/ 1525627 w 4177355"/>
                <a:gd name="connsiteY4411" fmla="*/ 3707319 h 3832767"/>
                <a:gd name="connsiteX4412" fmla="*/ 1529919 w 4177355"/>
                <a:gd name="connsiteY4412" fmla="*/ 3708790 h 3832767"/>
                <a:gd name="connsiteX4413" fmla="*/ 1531636 w 4177355"/>
                <a:gd name="connsiteY4413" fmla="*/ 3708790 h 3832767"/>
                <a:gd name="connsiteX4414" fmla="*/ 1533475 w 4177355"/>
                <a:gd name="connsiteY4414" fmla="*/ 3708668 h 3832767"/>
                <a:gd name="connsiteX4415" fmla="*/ 1535437 w 4177355"/>
                <a:gd name="connsiteY4415" fmla="*/ 3708300 h 3832767"/>
                <a:gd name="connsiteX4416" fmla="*/ 1537399 w 4177355"/>
                <a:gd name="connsiteY4416" fmla="*/ 3707687 h 3832767"/>
                <a:gd name="connsiteX4417" fmla="*/ 1545248 w 4177355"/>
                <a:gd name="connsiteY4417" fmla="*/ 3703517 h 3832767"/>
                <a:gd name="connsiteX4418" fmla="*/ 1552237 w 4177355"/>
                <a:gd name="connsiteY4418" fmla="*/ 3696895 h 3832767"/>
                <a:gd name="connsiteX4419" fmla="*/ 1557510 w 4177355"/>
                <a:gd name="connsiteY4419" fmla="*/ 3688802 h 3832767"/>
                <a:gd name="connsiteX4420" fmla="*/ 1560331 w 4177355"/>
                <a:gd name="connsiteY4420" fmla="*/ 3680095 h 3832767"/>
                <a:gd name="connsiteX4421" fmla="*/ 1560331 w 4177355"/>
                <a:gd name="connsiteY4421" fmla="*/ 3674209 h 3832767"/>
                <a:gd name="connsiteX4422" fmla="*/ 1558614 w 4177355"/>
                <a:gd name="connsiteY4422" fmla="*/ 3669549 h 3832767"/>
                <a:gd name="connsiteX4423" fmla="*/ 1555426 w 4177355"/>
                <a:gd name="connsiteY4423" fmla="*/ 3666361 h 3832767"/>
                <a:gd name="connsiteX4424" fmla="*/ 1551011 w 4177355"/>
                <a:gd name="connsiteY4424" fmla="*/ 3664889 h 3832767"/>
                <a:gd name="connsiteX4425" fmla="*/ 170209 w 4177355"/>
                <a:gd name="connsiteY4425" fmla="*/ 3504736 h 3832767"/>
                <a:gd name="connsiteX4426" fmla="*/ 166653 w 4177355"/>
                <a:gd name="connsiteY4426" fmla="*/ 3505103 h 3832767"/>
                <a:gd name="connsiteX4427" fmla="*/ 162483 w 4177355"/>
                <a:gd name="connsiteY4427" fmla="*/ 3506820 h 3832767"/>
                <a:gd name="connsiteX4428" fmla="*/ 158069 w 4177355"/>
                <a:gd name="connsiteY4428" fmla="*/ 3509886 h 3832767"/>
                <a:gd name="connsiteX4429" fmla="*/ 153654 w 4177355"/>
                <a:gd name="connsiteY4429" fmla="*/ 3514178 h 3832767"/>
                <a:gd name="connsiteX4430" fmla="*/ 148749 w 4177355"/>
                <a:gd name="connsiteY4430" fmla="*/ 3520800 h 3832767"/>
                <a:gd name="connsiteX4431" fmla="*/ 145561 w 4177355"/>
                <a:gd name="connsiteY4431" fmla="*/ 3527545 h 3832767"/>
                <a:gd name="connsiteX4432" fmla="*/ 144457 w 4177355"/>
                <a:gd name="connsiteY4432" fmla="*/ 3533431 h 3832767"/>
                <a:gd name="connsiteX4433" fmla="*/ 145683 w 4177355"/>
                <a:gd name="connsiteY4433" fmla="*/ 3537846 h 3832767"/>
                <a:gd name="connsiteX4434" fmla="*/ 146419 w 4177355"/>
                <a:gd name="connsiteY4434" fmla="*/ 3538581 h 3832767"/>
                <a:gd name="connsiteX4435" fmla="*/ 147277 w 4177355"/>
                <a:gd name="connsiteY4435" fmla="*/ 3539195 h 3832767"/>
                <a:gd name="connsiteX4436" fmla="*/ 148258 w 4177355"/>
                <a:gd name="connsiteY4436" fmla="*/ 3539563 h 3832767"/>
                <a:gd name="connsiteX4437" fmla="*/ 149239 w 4177355"/>
                <a:gd name="connsiteY4437" fmla="*/ 3539808 h 3832767"/>
                <a:gd name="connsiteX4438" fmla="*/ 152796 w 4177355"/>
                <a:gd name="connsiteY4438" fmla="*/ 3539440 h 3832767"/>
                <a:gd name="connsiteX4439" fmla="*/ 156965 w 4177355"/>
                <a:gd name="connsiteY4439" fmla="*/ 3537723 h 3832767"/>
                <a:gd name="connsiteX4440" fmla="*/ 161380 w 4177355"/>
                <a:gd name="connsiteY4440" fmla="*/ 3534657 h 3832767"/>
                <a:gd name="connsiteX4441" fmla="*/ 165794 w 4177355"/>
                <a:gd name="connsiteY4441" fmla="*/ 3530365 h 3832767"/>
                <a:gd name="connsiteX4442" fmla="*/ 170822 w 4177355"/>
                <a:gd name="connsiteY4442" fmla="*/ 3523621 h 3832767"/>
                <a:gd name="connsiteX4443" fmla="*/ 174010 w 4177355"/>
                <a:gd name="connsiteY4443" fmla="*/ 3516876 h 3832767"/>
                <a:gd name="connsiteX4444" fmla="*/ 175114 w 4177355"/>
                <a:gd name="connsiteY4444" fmla="*/ 3510990 h 3832767"/>
                <a:gd name="connsiteX4445" fmla="*/ 173765 w 4177355"/>
                <a:gd name="connsiteY4445" fmla="*/ 3506698 h 3832767"/>
                <a:gd name="connsiteX4446" fmla="*/ 173029 w 4177355"/>
                <a:gd name="connsiteY4446" fmla="*/ 3505962 h 3832767"/>
                <a:gd name="connsiteX4447" fmla="*/ 172171 w 4177355"/>
                <a:gd name="connsiteY4447" fmla="*/ 3505472 h 3832767"/>
                <a:gd name="connsiteX4448" fmla="*/ 171313 w 4177355"/>
                <a:gd name="connsiteY4448" fmla="*/ 3505103 h 3832767"/>
                <a:gd name="connsiteX4449" fmla="*/ 170332 w 4177355"/>
                <a:gd name="connsiteY4449" fmla="*/ 3504858 h 3832767"/>
                <a:gd name="connsiteX4450" fmla="*/ 1473632 w 4177355"/>
                <a:gd name="connsiteY4450" fmla="*/ 3690273 h 3832767"/>
                <a:gd name="connsiteX4451" fmla="*/ 1472038 w 4177355"/>
                <a:gd name="connsiteY4451" fmla="*/ 3690273 h 3832767"/>
                <a:gd name="connsiteX4452" fmla="*/ 1470444 w 4177355"/>
                <a:gd name="connsiteY4452" fmla="*/ 3690273 h 3832767"/>
                <a:gd name="connsiteX4453" fmla="*/ 1468727 w 4177355"/>
                <a:gd name="connsiteY4453" fmla="*/ 3690519 h 3832767"/>
                <a:gd name="connsiteX4454" fmla="*/ 1466888 w 4177355"/>
                <a:gd name="connsiteY4454" fmla="*/ 3691009 h 3832767"/>
                <a:gd name="connsiteX4455" fmla="*/ 1459162 w 4177355"/>
                <a:gd name="connsiteY4455" fmla="*/ 3694933 h 3832767"/>
                <a:gd name="connsiteX4456" fmla="*/ 1452172 w 4177355"/>
                <a:gd name="connsiteY4456" fmla="*/ 3701310 h 3832767"/>
                <a:gd name="connsiteX4457" fmla="*/ 1446776 w 4177355"/>
                <a:gd name="connsiteY4457" fmla="*/ 3709281 h 3832767"/>
                <a:gd name="connsiteX4458" fmla="*/ 1443711 w 4177355"/>
                <a:gd name="connsiteY4458" fmla="*/ 3717988 h 3832767"/>
                <a:gd name="connsiteX4459" fmla="*/ 1443465 w 4177355"/>
                <a:gd name="connsiteY4459" fmla="*/ 3724119 h 3832767"/>
                <a:gd name="connsiteX4460" fmla="*/ 1444937 w 4177355"/>
                <a:gd name="connsiteY4460" fmla="*/ 3728901 h 3832767"/>
                <a:gd name="connsiteX4461" fmla="*/ 1448003 w 4177355"/>
                <a:gd name="connsiteY4461" fmla="*/ 3732213 h 3832767"/>
                <a:gd name="connsiteX4462" fmla="*/ 1452417 w 4177355"/>
                <a:gd name="connsiteY4462" fmla="*/ 3733807 h 3832767"/>
                <a:gd name="connsiteX4463" fmla="*/ 1454012 w 4177355"/>
                <a:gd name="connsiteY4463" fmla="*/ 3733807 h 3832767"/>
                <a:gd name="connsiteX4464" fmla="*/ 1455606 w 4177355"/>
                <a:gd name="connsiteY4464" fmla="*/ 3733807 h 3832767"/>
                <a:gd name="connsiteX4465" fmla="*/ 1457323 w 4177355"/>
                <a:gd name="connsiteY4465" fmla="*/ 3733561 h 3832767"/>
                <a:gd name="connsiteX4466" fmla="*/ 1459162 w 4177355"/>
                <a:gd name="connsiteY4466" fmla="*/ 3733071 h 3832767"/>
                <a:gd name="connsiteX4467" fmla="*/ 1466888 w 4177355"/>
                <a:gd name="connsiteY4467" fmla="*/ 3729147 h 3832767"/>
                <a:gd name="connsiteX4468" fmla="*/ 1473877 w 4177355"/>
                <a:gd name="connsiteY4468" fmla="*/ 3722770 h 3832767"/>
                <a:gd name="connsiteX4469" fmla="*/ 1479273 w 4177355"/>
                <a:gd name="connsiteY4469" fmla="*/ 3714799 h 3832767"/>
                <a:gd name="connsiteX4470" fmla="*/ 1482339 w 4177355"/>
                <a:gd name="connsiteY4470" fmla="*/ 3706215 h 3832767"/>
                <a:gd name="connsiteX4471" fmla="*/ 1482584 w 4177355"/>
                <a:gd name="connsiteY4471" fmla="*/ 3700084 h 3832767"/>
                <a:gd name="connsiteX4472" fmla="*/ 1481113 w 4177355"/>
                <a:gd name="connsiteY4472" fmla="*/ 3695301 h 3832767"/>
                <a:gd name="connsiteX4473" fmla="*/ 1478047 w 4177355"/>
                <a:gd name="connsiteY4473" fmla="*/ 3691990 h 3832767"/>
                <a:gd name="connsiteX4474" fmla="*/ 1473632 w 4177355"/>
                <a:gd name="connsiteY4474" fmla="*/ 3690396 h 3832767"/>
                <a:gd name="connsiteX4475" fmla="*/ 195716 w 4177355"/>
                <a:gd name="connsiteY4475" fmla="*/ 3536129 h 3832767"/>
                <a:gd name="connsiteX4476" fmla="*/ 191914 w 4177355"/>
                <a:gd name="connsiteY4476" fmla="*/ 3536497 h 3832767"/>
                <a:gd name="connsiteX4477" fmla="*/ 187622 w 4177355"/>
                <a:gd name="connsiteY4477" fmla="*/ 3538336 h 3832767"/>
                <a:gd name="connsiteX4478" fmla="*/ 183085 w 4177355"/>
                <a:gd name="connsiteY4478" fmla="*/ 3541647 h 3832767"/>
                <a:gd name="connsiteX4479" fmla="*/ 178548 w 4177355"/>
                <a:gd name="connsiteY4479" fmla="*/ 3546184 h 3832767"/>
                <a:gd name="connsiteX4480" fmla="*/ 173643 w 4177355"/>
                <a:gd name="connsiteY4480" fmla="*/ 3552929 h 3832767"/>
                <a:gd name="connsiteX4481" fmla="*/ 170699 w 4177355"/>
                <a:gd name="connsiteY4481" fmla="*/ 3559673 h 3832767"/>
                <a:gd name="connsiteX4482" fmla="*/ 169841 w 4177355"/>
                <a:gd name="connsiteY4482" fmla="*/ 3565560 h 3832767"/>
                <a:gd name="connsiteX4483" fmla="*/ 171313 w 4177355"/>
                <a:gd name="connsiteY4483" fmla="*/ 3569852 h 3832767"/>
                <a:gd name="connsiteX4484" fmla="*/ 172048 w 4177355"/>
                <a:gd name="connsiteY4484" fmla="*/ 3570465 h 3832767"/>
                <a:gd name="connsiteX4485" fmla="*/ 172784 w 4177355"/>
                <a:gd name="connsiteY4485" fmla="*/ 3570956 h 3832767"/>
                <a:gd name="connsiteX4486" fmla="*/ 173643 w 4177355"/>
                <a:gd name="connsiteY4486" fmla="*/ 3571323 h 3832767"/>
                <a:gd name="connsiteX4487" fmla="*/ 174624 w 4177355"/>
                <a:gd name="connsiteY4487" fmla="*/ 3571568 h 3832767"/>
                <a:gd name="connsiteX4488" fmla="*/ 178425 w 4177355"/>
                <a:gd name="connsiteY4488" fmla="*/ 3571201 h 3832767"/>
                <a:gd name="connsiteX4489" fmla="*/ 182717 w 4177355"/>
                <a:gd name="connsiteY4489" fmla="*/ 3569361 h 3832767"/>
                <a:gd name="connsiteX4490" fmla="*/ 187377 w 4177355"/>
                <a:gd name="connsiteY4490" fmla="*/ 3566050 h 3832767"/>
                <a:gd name="connsiteX4491" fmla="*/ 191914 w 4177355"/>
                <a:gd name="connsiteY4491" fmla="*/ 3561513 h 3832767"/>
                <a:gd name="connsiteX4492" fmla="*/ 196819 w 4177355"/>
                <a:gd name="connsiteY4492" fmla="*/ 3554646 h 3832767"/>
                <a:gd name="connsiteX4493" fmla="*/ 199885 w 4177355"/>
                <a:gd name="connsiteY4493" fmla="*/ 3547901 h 3832767"/>
                <a:gd name="connsiteX4494" fmla="*/ 200744 w 4177355"/>
                <a:gd name="connsiteY4494" fmla="*/ 3542015 h 3832767"/>
                <a:gd name="connsiteX4495" fmla="*/ 199272 w 4177355"/>
                <a:gd name="connsiteY4495" fmla="*/ 3537723 h 3832767"/>
                <a:gd name="connsiteX4496" fmla="*/ 198536 w 4177355"/>
                <a:gd name="connsiteY4496" fmla="*/ 3537110 h 3832767"/>
                <a:gd name="connsiteX4497" fmla="*/ 197678 w 4177355"/>
                <a:gd name="connsiteY4497" fmla="*/ 3536619 h 3832767"/>
                <a:gd name="connsiteX4498" fmla="*/ 196819 w 4177355"/>
                <a:gd name="connsiteY4498" fmla="*/ 3536251 h 3832767"/>
                <a:gd name="connsiteX4499" fmla="*/ 195838 w 4177355"/>
                <a:gd name="connsiteY4499" fmla="*/ 3536006 h 3832767"/>
                <a:gd name="connsiteX4500" fmla="*/ 1397357 w 4177355"/>
                <a:gd name="connsiteY4500" fmla="*/ 3712715 h 3832767"/>
                <a:gd name="connsiteX4501" fmla="*/ 1396008 w 4177355"/>
                <a:gd name="connsiteY4501" fmla="*/ 3712715 h 3832767"/>
                <a:gd name="connsiteX4502" fmla="*/ 1394536 w 4177355"/>
                <a:gd name="connsiteY4502" fmla="*/ 3712715 h 3832767"/>
                <a:gd name="connsiteX4503" fmla="*/ 1393065 w 4177355"/>
                <a:gd name="connsiteY4503" fmla="*/ 3712960 h 3832767"/>
                <a:gd name="connsiteX4504" fmla="*/ 1391471 w 4177355"/>
                <a:gd name="connsiteY4504" fmla="*/ 3713328 h 3832767"/>
                <a:gd name="connsiteX4505" fmla="*/ 1383745 w 4177355"/>
                <a:gd name="connsiteY4505" fmla="*/ 3717007 h 3832767"/>
                <a:gd name="connsiteX4506" fmla="*/ 1376755 w 4177355"/>
                <a:gd name="connsiteY4506" fmla="*/ 3723138 h 3832767"/>
                <a:gd name="connsiteX4507" fmla="*/ 1371237 w 4177355"/>
                <a:gd name="connsiteY4507" fmla="*/ 3730986 h 3832767"/>
                <a:gd name="connsiteX4508" fmla="*/ 1367926 w 4177355"/>
                <a:gd name="connsiteY4508" fmla="*/ 3739570 h 3832767"/>
                <a:gd name="connsiteX4509" fmla="*/ 1367436 w 4177355"/>
                <a:gd name="connsiteY4509" fmla="*/ 3745947 h 3832767"/>
                <a:gd name="connsiteX4510" fmla="*/ 1368784 w 4177355"/>
                <a:gd name="connsiteY4510" fmla="*/ 3750975 h 3832767"/>
                <a:gd name="connsiteX4511" fmla="*/ 1371727 w 4177355"/>
                <a:gd name="connsiteY4511" fmla="*/ 3754408 h 3832767"/>
                <a:gd name="connsiteX4512" fmla="*/ 1376142 w 4177355"/>
                <a:gd name="connsiteY4512" fmla="*/ 3756125 h 3832767"/>
                <a:gd name="connsiteX4513" fmla="*/ 1377491 w 4177355"/>
                <a:gd name="connsiteY4513" fmla="*/ 3756125 h 3832767"/>
                <a:gd name="connsiteX4514" fmla="*/ 1378963 w 4177355"/>
                <a:gd name="connsiteY4514" fmla="*/ 3756125 h 3832767"/>
                <a:gd name="connsiteX4515" fmla="*/ 1380434 w 4177355"/>
                <a:gd name="connsiteY4515" fmla="*/ 3755880 h 3832767"/>
                <a:gd name="connsiteX4516" fmla="*/ 1382028 w 4177355"/>
                <a:gd name="connsiteY4516" fmla="*/ 3755512 h 3832767"/>
                <a:gd name="connsiteX4517" fmla="*/ 1389754 w 4177355"/>
                <a:gd name="connsiteY4517" fmla="*/ 3751833 h 3832767"/>
                <a:gd name="connsiteX4518" fmla="*/ 1396744 w 4177355"/>
                <a:gd name="connsiteY4518" fmla="*/ 3745579 h 3832767"/>
                <a:gd name="connsiteX4519" fmla="*/ 1402262 w 4177355"/>
                <a:gd name="connsiteY4519" fmla="*/ 3737731 h 3832767"/>
                <a:gd name="connsiteX4520" fmla="*/ 1405573 w 4177355"/>
                <a:gd name="connsiteY4520" fmla="*/ 3729147 h 3832767"/>
                <a:gd name="connsiteX4521" fmla="*/ 1406064 w 4177355"/>
                <a:gd name="connsiteY4521" fmla="*/ 3722770 h 3832767"/>
                <a:gd name="connsiteX4522" fmla="*/ 1404715 w 4177355"/>
                <a:gd name="connsiteY4522" fmla="*/ 3717742 h 3832767"/>
                <a:gd name="connsiteX4523" fmla="*/ 1401772 w 4177355"/>
                <a:gd name="connsiteY4523" fmla="*/ 3714309 h 3832767"/>
                <a:gd name="connsiteX4524" fmla="*/ 1397357 w 4177355"/>
                <a:gd name="connsiteY4524" fmla="*/ 3712715 h 3832767"/>
                <a:gd name="connsiteX4525" fmla="*/ 223430 w 4177355"/>
                <a:gd name="connsiteY4525" fmla="*/ 3565928 h 3832767"/>
                <a:gd name="connsiteX4526" fmla="*/ 219506 w 4177355"/>
                <a:gd name="connsiteY4526" fmla="*/ 3566296 h 3832767"/>
                <a:gd name="connsiteX4527" fmla="*/ 214969 w 4177355"/>
                <a:gd name="connsiteY4527" fmla="*/ 3568258 h 3832767"/>
                <a:gd name="connsiteX4528" fmla="*/ 210186 w 4177355"/>
                <a:gd name="connsiteY4528" fmla="*/ 3571691 h 3832767"/>
                <a:gd name="connsiteX4529" fmla="*/ 205526 w 4177355"/>
                <a:gd name="connsiteY4529" fmla="*/ 3576474 h 3832767"/>
                <a:gd name="connsiteX4530" fmla="*/ 200744 w 4177355"/>
                <a:gd name="connsiteY4530" fmla="*/ 3583341 h 3832767"/>
                <a:gd name="connsiteX4531" fmla="*/ 197923 w 4177355"/>
                <a:gd name="connsiteY4531" fmla="*/ 3590086 h 3832767"/>
                <a:gd name="connsiteX4532" fmla="*/ 197310 w 4177355"/>
                <a:gd name="connsiteY4532" fmla="*/ 3595972 h 3832767"/>
                <a:gd name="connsiteX4533" fmla="*/ 199027 w 4177355"/>
                <a:gd name="connsiteY4533" fmla="*/ 3600141 h 3832767"/>
                <a:gd name="connsiteX4534" fmla="*/ 199640 w 4177355"/>
                <a:gd name="connsiteY4534" fmla="*/ 3600754 h 3832767"/>
                <a:gd name="connsiteX4535" fmla="*/ 200376 w 4177355"/>
                <a:gd name="connsiteY4535" fmla="*/ 3601245 h 3832767"/>
                <a:gd name="connsiteX4536" fmla="*/ 201234 w 4177355"/>
                <a:gd name="connsiteY4536" fmla="*/ 3601613 h 3832767"/>
                <a:gd name="connsiteX4537" fmla="*/ 202093 w 4177355"/>
                <a:gd name="connsiteY4537" fmla="*/ 3601858 h 3832767"/>
                <a:gd name="connsiteX4538" fmla="*/ 206017 w 4177355"/>
                <a:gd name="connsiteY4538" fmla="*/ 3601490 h 3832767"/>
                <a:gd name="connsiteX4539" fmla="*/ 210554 w 4177355"/>
                <a:gd name="connsiteY4539" fmla="*/ 3599528 h 3832767"/>
                <a:gd name="connsiteX4540" fmla="*/ 215336 w 4177355"/>
                <a:gd name="connsiteY4540" fmla="*/ 3596094 h 3832767"/>
                <a:gd name="connsiteX4541" fmla="*/ 219996 w 4177355"/>
                <a:gd name="connsiteY4541" fmla="*/ 3591312 h 3832767"/>
                <a:gd name="connsiteX4542" fmla="*/ 224779 w 4177355"/>
                <a:gd name="connsiteY4542" fmla="*/ 3584322 h 3832767"/>
                <a:gd name="connsiteX4543" fmla="*/ 227599 w 4177355"/>
                <a:gd name="connsiteY4543" fmla="*/ 3577577 h 3832767"/>
                <a:gd name="connsiteX4544" fmla="*/ 228212 w 4177355"/>
                <a:gd name="connsiteY4544" fmla="*/ 3571814 h 3832767"/>
                <a:gd name="connsiteX4545" fmla="*/ 226496 w 4177355"/>
                <a:gd name="connsiteY4545" fmla="*/ 3567767 h 3832767"/>
                <a:gd name="connsiteX4546" fmla="*/ 225760 w 4177355"/>
                <a:gd name="connsiteY4546" fmla="*/ 3567154 h 3832767"/>
                <a:gd name="connsiteX4547" fmla="*/ 225024 w 4177355"/>
                <a:gd name="connsiteY4547" fmla="*/ 3566663 h 3832767"/>
                <a:gd name="connsiteX4548" fmla="*/ 224166 w 4177355"/>
                <a:gd name="connsiteY4548" fmla="*/ 3566296 h 3832767"/>
                <a:gd name="connsiteX4549" fmla="*/ 223307 w 4177355"/>
                <a:gd name="connsiteY4549" fmla="*/ 3566173 h 3832767"/>
                <a:gd name="connsiteX4550" fmla="*/ 1322799 w 4177355"/>
                <a:gd name="connsiteY4550" fmla="*/ 3732335 h 3832767"/>
                <a:gd name="connsiteX4551" fmla="*/ 1321572 w 4177355"/>
                <a:gd name="connsiteY4551" fmla="*/ 3732335 h 3832767"/>
                <a:gd name="connsiteX4552" fmla="*/ 1320223 w 4177355"/>
                <a:gd name="connsiteY4552" fmla="*/ 3732335 h 3832767"/>
                <a:gd name="connsiteX4553" fmla="*/ 1318874 w 4177355"/>
                <a:gd name="connsiteY4553" fmla="*/ 3732458 h 3832767"/>
                <a:gd name="connsiteX4554" fmla="*/ 1317403 w 4177355"/>
                <a:gd name="connsiteY4554" fmla="*/ 3732703 h 3832767"/>
                <a:gd name="connsiteX4555" fmla="*/ 1309800 w 4177355"/>
                <a:gd name="connsiteY4555" fmla="*/ 3736137 h 3832767"/>
                <a:gd name="connsiteX4556" fmla="*/ 1302810 w 4177355"/>
                <a:gd name="connsiteY4556" fmla="*/ 3742145 h 3832767"/>
                <a:gd name="connsiteX4557" fmla="*/ 1297169 w 4177355"/>
                <a:gd name="connsiteY4557" fmla="*/ 3749871 h 3832767"/>
                <a:gd name="connsiteX4558" fmla="*/ 1293613 w 4177355"/>
                <a:gd name="connsiteY4558" fmla="*/ 3758455 h 3832767"/>
                <a:gd name="connsiteX4559" fmla="*/ 1292877 w 4177355"/>
                <a:gd name="connsiteY4559" fmla="*/ 3764954 h 3832767"/>
                <a:gd name="connsiteX4560" fmla="*/ 1293981 w 4177355"/>
                <a:gd name="connsiteY4560" fmla="*/ 3770105 h 3832767"/>
                <a:gd name="connsiteX4561" fmla="*/ 1296924 w 4177355"/>
                <a:gd name="connsiteY4561" fmla="*/ 3773661 h 3832767"/>
                <a:gd name="connsiteX4562" fmla="*/ 1301339 w 4177355"/>
                <a:gd name="connsiteY4562" fmla="*/ 3775378 h 3832767"/>
                <a:gd name="connsiteX4563" fmla="*/ 1302565 w 4177355"/>
                <a:gd name="connsiteY4563" fmla="*/ 3775378 h 3832767"/>
                <a:gd name="connsiteX4564" fmla="*/ 1303914 w 4177355"/>
                <a:gd name="connsiteY4564" fmla="*/ 3775378 h 3832767"/>
                <a:gd name="connsiteX4565" fmla="*/ 1305263 w 4177355"/>
                <a:gd name="connsiteY4565" fmla="*/ 3775255 h 3832767"/>
                <a:gd name="connsiteX4566" fmla="*/ 1306734 w 4177355"/>
                <a:gd name="connsiteY4566" fmla="*/ 3775010 h 3832767"/>
                <a:gd name="connsiteX4567" fmla="*/ 1314337 w 4177355"/>
                <a:gd name="connsiteY4567" fmla="*/ 3771576 h 3832767"/>
                <a:gd name="connsiteX4568" fmla="*/ 1321327 w 4177355"/>
                <a:gd name="connsiteY4568" fmla="*/ 3765568 h 3832767"/>
                <a:gd name="connsiteX4569" fmla="*/ 1326968 w 4177355"/>
                <a:gd name="connsiteY4569" fmla="*/ 3757842 h 3832767"/>
                <a:gd name="connsiteX4570" fmla="*/ 1330524 w 4177355"/>
                <a:gd name="connsiteY4570" fmla="*/ 3749135 h 3832767"/>
                <a:gd name="connsiteX4571" fmla="*/ 1331260 w 4177355"/>
                <a:gd name="connsiteY4571" fmla="*/ 3742636 h 3832767"/>
                <a:gd name="connsiteX4572" fmla="*/ 1330034 w 4177355"/>
                <a:gd name="connsiteY4572" fmla="*/ 3737485 h 3832767"/>
                <a:gd name="connsiteX4573" fmla="*/ 1327091 w 4177355"/>
                <a:gd name="connsiteY4573" fmla="*/ 3733929 h 3832767"/>
                <a:gd name="connsiteX4574" fmla="*/ 1322676 w 4177355"/>
                <a:gd name="connsiteY4574" fmla="*/ 3732213 h 3832767"/>
                <a:gd name="connsiteX4575" fmla="*/ 253474 w 4177355"/>
                <a:gd name="connsiteY4575" fmla="*/ 3594378 h 3832767"/>
                <a:gd name="connsiteX4576" fmla="*/ 249427 w 4177355"/>
                <a:gd name="connsiteY4576" fmla="*/ 3594746 h 3832767"/>
                <a:gd name="connsiteX4577" fmla="*/ 244767 w 4177355"/>
                <a:gd name="connsiteY4577" fmla="*/ 3596830 h 3832767"/>
                <a:gd name="connsiteX4578" fmla="*/ 239862 w 4177355"/>
                <a:gd name="connsiteY4578" fmla="*/ 3600509 h 3832767"/>
                <a:gd name="connsiteX4579" fmla="*/ 235080 w 4177355"/>
                <a:gd name="connsiteY4579" fmla="*/ 3605414 h 3832767"/>
                <a:gd name="connsiteX4580" fmla="*/ 230420 w 4177355"/>
                <a:gd name="connsiteY4580" fmla="*/ 3612527 h 3832767"/>
                <a:gd name="connsiteX4581" fmla="*/ 227722 w 4177355"/>
                <a:gd name="connsiteY4581" fmla="*/ 3619394 h 3832767"/>
                <a:gd name="connsiteX4582" fmla="*/ 227231 w 4177355"/>
                <a:gd name="connsiteY4582" fmla="*/ 3625280 h 3832767"/>
                <a:gd name="connsiteX4583" fmla="*/ 229194 w 4177355"/>
                <a:gd name="connsiteY4583" fmla="*/ 3629327 h 3832767"/>
                <a:gd name="connsiteX4584" fmla="*/ 229807 w 4177355"/>
                <a:gd name="connsiteY4584" fmla="*/ 3629817 h 3832767"/>
                <a:gd name="connsiteX4585" fmla="*/ 230542 w 4177355"/>
                <a:gd name="connsiteY4585" fmla="*/ 3630185 h 3832767"/>
                <a:gd name="connsiteX4586" fmla="*/ 231278 w 4177355"/>
                <a:gd name="connsiteY4586" fmla="*/ 3630430 h 3832767"/>
                <a:gd name="connsiteX4587" fmla="*/ 232137 w 4177355"/>
                <a:gd name="connsiteY4587" fmla="*/ 3630553 h 3832767"/>
                <a:gd name="connsiteX4588" fmla="*/ 236183 w 4177355"/>
                <a:gd name="connsiteY4588" fmla="*/ 3630185 h 3832767"/>
                <a:gd name="connsiteX4589" fmla="*/ 240843 w 4177355"/>
                <a:gd name="connsiteY4589" fmla="*/ 3628101 h 3832767"/>
                <a:gd name="connsiteX4590" fmla="*/ 245748 w 4177355"/>
                <a:gd name="connsiteY4590" fmla="*/ 3624422 h 3832767"/>
                <a:gd name="connsiteX4591" fmla="*/ 250531 w 4177355"/>
                <a:gd name="connsiteY4591" fmla="*/ 3619394 h 3832767"/>
                <a:gd name="connsiteX4592" fmla="*/ 255191 w 4177355"/>
                <a:gd name="connsiteY4592" fmla="*/ 3612281 h 3832767"/>
                <a:gd name="connsiteX4593" fmla="*/ 257889 w 4177355"/>
                <a:gd name="connsiteY4593" fmla="*/ 3605414 h 3832767"/>
                <a:gd name="connsiteX4594" fmla="*/ 258379 w 4177355"/>
                <a:gd name="connsiteY4594" fmla="*/ 3599651 h 3832767"/>
                <a:gd name="connsiteX4595" fmla="*/ 256417 w 4177355"/>
                <a:gd name="connsiteY4595" fmla="*/ 3595604 h 3832767"/>
                <a:gd name="connsiteX4596" fmla="*/ 255804 w 4177355"/>
                <a:gd name="connsiteY4596" fmla="*/ 3595113 h 3832767"/>
                <a:gd name="connsiteX4597" fmla="*/ 255068 w 4177355"/>
                <a:gd name="connsiteY4597" fmla="*/ 3594746 h 3832767"/>
                <a:gd name="connsiteX4598" fmla="*/ 254332 w 4177355"/>
                <a:gd name="connsiteY4598" fmla="*/ 3594500 h 3832767"/>
                <a:gd name="connsiteX4599" fmla="*/ 253474 w 4177355"/>
                <a:gd name="connsiteY4599" fmla="*/ 3594378 h 3832767"/>
                <a:gd name="connsiteX4600" fmla="*/ 1249834 w 4177355"/>
                <a:gd name="connsiteY4600" fmla="*/ 3749013 h 3832767"/>
                <a:gd name="connsiteX4601" fmla="*/ 1248731 w 4177355"/>
                <a:gd name="connsiteY4601" fmla="*/ 3749013 h 3832767"/>
                <a:gd name="connsiteX4602" fmla="*/ 1247504 w 4177355"/>
                <a:gd name="connsiteY4602" fmla="*/ 3749013 h 3832767"/>
                <a:gd name="connsiteX4603" fmla="*/ 1246278 w 4177355"/>
                <a:gd name="connsiteY4603" fmla="*/ 3749013 h 3832767"/>
                <a:gd name="connsiteX4604" fmla="*/ 1245052 w 4177355"/>
                <a:gd name="connsiteY4604" fmla="*/ 3749258 h 3832767"/>
                <a:gd name="connsiteX4605" fmla="*/ 1237572 w 4177355"/>
                <a:gd name="connsiteY4605" fmla="*/ 3752446 h 3832767"/>
                <a:gd name="connsiteX4606" fmla="*/ 1230582 w 4177355"/>
                <a:gd name="connsiteY4606" fmla="*/ 3758210 h 3832767"/>
                <a:gd name="connsiteX4607" fmla="*/ 1224818 w 4177355"/>
                <a:gd name="connsiteY4607" fmla="*/ 3765690 h 3832767"/>
                <a:gd name="connsiteX4608" fmla="*/ 1221017 w 4177355"/>
                <a:gd name="connsiteY4608" fmla="*/ 3774274 h 3832767"/>
                <a:gd name="connsiteX4609" fmla="*/ 1220035 w 4177355"/>
                <a:gd name="connsiteY4609" fmla="*/ 3780896 h 3832767"/>
                <a:gd name="connsiteX4610" fmla="*/ 1221017 w 4177355"/>
                <a:gd name="connsiteY4610" fmla="*/ 3786292 h 3832767"/>
                <a:gd name="connsiteX4611" fmla="*/ 1223837 w 4177355"/>
                <a:gd name="connsiteY4611" fmla="*/ 3790093 h 3832767"/>
                <a:gd name="connsiteX4612" fmla="*/ 1228252 w 4177355"/>
                <a:gd name="connsiteY4612" fmla="*/ 3791933 h 3832767"/>
                <a:gd name="connsiteX4613" fmla="*/ 1229355 w 4177355"/>
                <a:gd name="connsiteY4613" fmla="*/ 3791933 h 3832767"/>
                <a:gd name="connsiteX4614" fmla="*/ 1230459 w 4177355"/>
                <a:gd name="connsiteY4614" fmla="*/ 3791933 h 3832767"/>
                <a:gd name="connsiteX4615" fmla="*/ 1231685 w 4177355"/>
                <a:gd name="connsiteY4615" fmla="*/ 3791933 h 3832767"/>
                <a:gd name="connsiteX4616" fmla="*/ 1232912 w 4177355"/>
                <a:gd name="connsiteY4616" fmla="*/ 3791688 h 3832767"/>
                <a:gd name="connsiteX4617" fmla="*/ 1240392 w 4177355"/>
                <a:gd name="connsiteY4617" fmla="*/ 3788499 h 3832767"/>
                <a:gd name="connsiteX4618" fmla="*/ 1247504 w 4177355"/>
                <a:gd name="connsiteY4618" fmla="*/ 3782736 h 3832767"/>
                <a:gd name="connsiteX4619" fmla="*/ 1253391 w 4177355"/>
                <a:gd name="connsiteY4619" fmla="*/ 3775133 h 3832767"/>
                <a:gd name="connsiteX4620" fmla="*/ 1257192 w 4177355"/>
                <a:gd name="connsiteY4620" fmla="*/ 3766548 h 3832767"/>
                <a:gd name="connsiteX4621" fmla="*/ 1258173 w 4177355"/>
                <a:gd name="connsiteY4621" fmla="*/ 3759804 h 3832767"/>
                <a:gd name="connsiteX4622" fmla="*/ 1257192 w 4177355"/>
                <a:gd name="connsiteY4622" fmla="*/ 3754408 h 3832767"/>
                <a:gd name="connsiteX4623" fmla="*/ 1254372 w 4177355"/>
                <a:gd name="connsiteY4623" fmla="*/ 3750730 h 3832767"/>
                <a:gd name="connsiteX4624" fmla="*/ 1249957 w 4177355"/>
                <a:gd name="connsiteY4624" fmla="*/ 3749013 h 3832767"/>
                <a:gd name="connsiteX4625" fmla="*/ 285725 w 4177355"/>
                <a:gd name="connsiteY4625" fmla="*/ 3621111 h 3832767"/>
                <a:gd name="connsiteX4626" fmla="*/ 281433 w 4177355"/>
                <a:gd name="connsiteY4626" fmla="*/ 3621601 h 3832767"/>
                <a:gd name="connsiteX4627" fmla="*/ 276528 w 4177355"/>
                <a:gd name="connsiteY4627" fmla="*/ 3623809 h 3832767"/>
                <a:gd name="connsiteX4628" fmla="*/ 271501 w 4177355"/>
                <a:gd name="connsiteY4628" fmla="*/ 3627610 h 3832767"/>
                <a:gd name="connsiteX4629" fmla="*/ 266595 w 4177355"/>
                <a:gd name="connsiteY4629" fmla="*/ 3632883 h 3832767"/>
                <a:gd name="connsiteX4630" fmla="*/ 262058 w 4177355"/>
                <a:gd name="connsiteY4630" fmla="*/ 3639995 h 3832767"/>
                <a:gd name="connsiteX4631" fmla="*/ 259483 w 4177355"/>
                <a:gd name="connsiteY4631" fmla="*/ 3646863 h 3832767"/>
                <a:gd name="connsiteX4632" fmla="*/ 259238 w 4177355"/>
                <a:gd name="connsiteY4632" fmla="*/ 3652626 h 3832767"/>
                <a:gd name="connsiteX4633" fmla="*/ 261445 w 4177355"/>
                <a:gd name="connsiteY4633" fmla="*/ 3656550 h 3832767"/>
                <a:gd name="connsiteX4634" fmla="*/ 262058 w 4177355"/>
                <a:gd name="connsiteY4634" fmla="*/ 3656918 h 3832767"/>
                <a:gd name="connsiteX4635" fmla="*/ 262671 w 4177355"/>
                <a:gd name="connsiteY4635" fmla="*/ 3657286 h 3832767"/>
                <a:gd name="connsiteX4636" fmla="*/ 263407 w 4177355"/>
                <a:gd name="connsiteY4636" fmla="*/ 3657532 h 3832767"/>
                <a:gd name="connsiteX4637" fmla="*/ 264143 w 4177355"/>
                <a:gd name="connsiteY4637" fmla="*/ 3657654 h 3832767"/>
                <a:gd name="connsiteX4638" fmla="*/ 268435 w 4177355"/>
                <a:gd name="connsiteY4638" fmla="*/ 3657164 h 3832767"/>
                <a:gd name="connsiteX4639" fmla="*/ 273340 w 4177355"/>
                <a:gd name="connsiteY4639" fmla="*/ 3654956 h 3832767"/>
                <a:gd name="connsiteX4640" fmla="*/ 278490 w 4177355"/>
                <a:gd name="connsiteY4640" fmla="*/ 3651032 h 3832767"/>
                <a:gd name="connsiteX4641" fmla="*/ 283396 w 4177355"/>
                <a:gd name="connsiteY4641" fmla="*/ 3645759 h 3832767"/>
                <a:gd name="connsiteX4642" fmla="*/ 287933 w 4177355"/>
                <a:gd name="connsiteY4642" fmla="*/ 3638647 h 3832767"/>
                <a:gd name="connsiteX4643" fmla="*/ 290385 w 4177355"/>
                <a:gd name="connsiteY4643" fmla="*/ 3631779 h 3832767"/>
                <a:gd name="connsiteX4644" fmla="*/ 290631 w 4177355"/>
                <a:gd name="connsiteY4644" fmla="*/ 3626016 h 3832767"/>
                <a:gd name="connsiteX4645" fmla="*/ 288423 w 4177355"/>
                <a:gd name="connsiteY4645" fmla="*/ 3622092 h 3832767"/>
                <a:gd name="connsiteX4646" fmla="*/ 287810 w 4177355"/>
                <a:gd name="connsiteY4646" fmla="*/ 3621724 h 3832767"/>
                <a:gd name="connsiteX4647" fmla="*/ 287074 w 4177355"/>
                <a:gd name="connsiteY4647" fmla="*/ 3621356 h 3832767"/>
                <a:gd name="connsiteX4648" fmla="*/ 286339 w 4177355"/>
                <a:gd name="connsiteY4648" fmla="*/ 3621111 h 3832767"/>
                <a:gd name="connsiteX4649" fmla="*/ 285603 w 4177355"/>
                <a:gd name="connsiteY4649" fmla="*/ 3620988 h 3832767"/>
                <a:gd name="connsiteX4650" fmla="*/ 1178342 w 4177355"/>
                <a:gd name="connsiteY4650" fmla="*/ 3762870 h 3832767"/>
                <a:gd name="connsiteX4651" fmla="*/ 1177361 w 4177355"/>
                <a:gd name="connsiteY4651" fmla="*/ 3762870 h 3832767"/>
                <a:gd name="connsiteX4652" fmla="*/ 1176380 w 4177355"/>
                <a:gd name="connsiteY4652" fmla="*/ 3762870 h 3832767"/>
                <a:gd name="connsiteX4653" fmla="*/ 1175399 w 4177355"/>
                <a:gd name="connsiteY4653" fmla="*/ 3762870 h 3832767"/>
                <a:gd name="connsiteX4654" fmla="*/ 1174295 w 4177355"/>
                <a:gd name="connsiteY4654" fmla="*/ 3762992 h 3832767"/>
                <a:gd name="connsiteX4655" fmla="*/ 1166937 w 4177355"/>
                <a:gd name="connsiteY4655" fmla="*/ 3765813 h 3832767"/>
                <a:gd name="connsiteX4656" fmla="*/ 1159947 w 4177355"/>
                <a:gd name="connsiteY4656" fmla="*/ 3771331 h 3832767"/>
                <a:gd name="connsiteX4657" fmla="*/ 1154061 w 4177355"/>
                <a:gd name="connsiteY4657" fmla="*/ 3778689 h 3832767"/>
                <a:gd name="connsiteX4658" fmla="*/ 1150014 w 4177355"/>
                <a:gd name="connsiteY4658" fmla="*/ 3787273 h 3832767"/>
                <a:gd name="connsiteX4659" fmla="*/ 1148788 w 4177355"/>
                <a:gd name="connsiteY4659" fmla="*/ 3794140 h 3832767"/>
                <a:gd name="connsiteX4660" fmla="*/ 1149646 w 4177355"/>
                <a:gd name="connsiteY4660" fmla="*/ 3799658 h 3832767"/>
                <a:gd name="connsiteX4661" fmla="*/ 1152344 w 4177355"/>
                <a:gd name="connsiteY4661" fmla="*/ 3803583 h 3832767"/>
                <a:gd name="connsiteX4662" fmla="*/ 1156759 w 4177355"/>
                <a:gd name="connsiteY4662" fmla="*/ 3805422 h 3832767"/>
                <a:gd name="connsiteX4663" fmla="*/ 1157740 w 4177355"/>
                <a:gd name="connsiteY4663" fmla="*/ 3805422 h 3832767"/>
                <a:gd name="connsiteX4664" fmla="*/ 1158721 w 4177355"/>
                <a:gd name="connsiteY4664" fmla="*/ 3805422 h 3832767"/>
                <a:gd name="connsiteX4665" fmla="*/ 1159825 w 4177355"/>
                <a:gd name="connsiteY4665" fmla="*/ 3805422 h 3832767"/>
                <a:gd name="connsiteX4666" fmla="*/ 1160928 w 4177355"/>
                <a:gd name="connsiteY4666" fmla="*/ 3805299 h 3832767"/>
                <a:gd name="connsiteX4667" fmla="*/ 1168286 w 4177355"/>
                <a:gd name="connsiteY4667" fmla="*/ 3802356 h 3832767"/>
                <a:gd name="connsiteX4668" fmla="*/ 1175399 w 4177355"/>
                <a:gd name="connsiteY4668" fmla="*/ 3796838 h 3832767"/>
                <a:gd name="connsiteX4669" fmla="*/ 1181285 w 4177355"/>
                <a:gd name="connsiteY4669" fmla="*/ 3789358 h 3832767"/>
                <a:gd name="connsiteX4670" fmla="*/ 1185331 w 4177355"/>
                <a:gd name="connsiteY4670" fmla="*/ 3780773 h 3832767"/>
                <a:gd name="connsiteX4671" fmla="*/ 1186558 w 4177355"/>
                <a:gd name="connsiteY4671" fmla="*/ 3773906 h 3832767"/>
                <a:gd name="connsiteX4672" fmla="*/ 1185699 w 4177355"/>
                <a:gd name="connsiteY4672" fmla="*/ 3768388 h 3832767"/>
                <a:gd name="connsiteX4673" fmla="*/ 1182879 w 4177355"/>
                <a:gd name="connsiteY4673" fmla="*/ 3764464 h 3832767"/>
                <a:gd name="connsiteX4674" fmla="*/ 1178464 w 4177355"/>
                <a:gd name="connsiteY4674" fmla="*/ 3762624 h 3832767"/>
                <a:gd name="connsiteX4675" fmla="*/ 320184 w 4177355"/>
                <a:gd name="connsiteY4675" fmla="*/ 3646127 h 3832767"/>
                <a:gd name="connsiteX4676" fmla="*/ 315770 w 4177355"/>
                <a:gd name="connsiteY4676" fmla="*/ 3646617 h 3832767"/>
                <a:gd name="connsiteX4677" fmla="*/ 310742 w 4177355"/>
                <a:gd name="connsiteY4677" fmla="*/ 3648947 h 3832767"/>
                <a:gd name="connsiteX4678" fmla="*/ 305591 w 4177355"/>
                <a:gd name="connsiteY4678" fmla="*/ 3652994 h 3832767"/>
                <a:gd name="connsiteX4679" fmla="*/ 300686 w 4177355"/>
                <a:gd name="connsiteY4679" fmla="*/ 3658512 h 3832767"/>
                <a:gd name="connsiteX4680" fmla="*/ 296272 w 4177355"/>
                <a:gd name="connsiteY4680" fmla="*/ 3665747 h 3832767"/>
                <a:gd name="connsiteX4681" fmla="*/ 293942 w 4177355"/>
                <a:gd name="connsiteY4681" fmla="*/ 3672615 h 3832767"/>
                <a:gd name="connsiteX4682" fmla="*/ 293942 w 4177355"/>
                <a:gd name="connsiteY4682" fmla="*/ 3678378 h 3832767"/>
                <a:gd name="connsiteX4683" fmla="*/ 296394 w 4177355"/>
                <a:gd name="connsiteY4683" fmla="*/ 3682180 h 3832767"/>
                <a:gd name="connsiteX4684" fmla="*/ 297007 w 4177355"/>
                <a:gd name="connsiteY4684" fmla="*/ 3682548 h 3832767"/>
                <a:gd name="connsiteX4685" fmla="*/ 297620 w 4177355"/>
                <a:gd name="connsiteY4685" fmla="*/ 3682793 h 3832767"/>
                <a:gd name="connsiteX4686" fmla="*/ 298234 w 4177355"/>
                <a:gd name="connsiteY4686" fmla="*/ 3683038 h 3832767"/>
                <a:gd name="connsiteX4687" fmla="*/ 298969 w 4177355"/>
                <a:gd name="connsiteY4687" fmla="*/ 3683161 h 3832767"/>
                <a:gd name="connsiteX4688" fmla="*/ 303384 w 4177355"/>
                <a:gd name="connsiteY4688" fmla="*/ 3682670 h 3832767"/>
                <a:gd name="connsiteX4689" fmla="*/ 308412 w 4177355"/>
                <a:gd name="connsiteY4689" fmla="*/ 3680340 h 3832767"/>
                <a:gd name="connsiteX4690" fmla="*/ 313685 w 4177355"/>
                <a:gd name="connsiteY4690" fmla="*/ 3676294 h 3832767"/>
                <a:gd name="connsiteX4691" fmla="*/ 318590 w 4177355"/>
                <a:gd name="connsiteY4691" fmla="*/ 3670775 h 3832767"/>
                <a:gd name="connsiteX4692" fmla="*/ 323127 w 4177355"/>
                <a:gd name="connsiteY4692" fmla="*/ 3663417 h 3832767"/>
                <a:gd name="connsiteX4693" fmla="*/ 325457 w 4177355"/>
                <a:gd name="connsiteY4693" fmla="*/ 3656550 h 3832767"/>
                <a:gd name="connsiteX4694" fmla="*/ 325457 w 4177355"/>
                <a:gd name="connsiteY4694" fmla="*/ 3650909 h 3832767"/>
                <a:gd name="connsiteX4695" fmla="*/ 323005 w 4177355"/>
                <a:gd name="connsiteY4695" fmla="*/ 3647231 h 3832767"/>
                <a:gd name="connsiteX4696" fmla="*/ 322392 w 4177355"/>
                <a:gd name="connsiteY4696" fmla="*/ 3646863 h 3832767"/>
                <a:gd name="connsiteX4697" fmla="*/ 321778 w 4177355"/>
                <a:gd name="connsiteY4697" fmla="*/ 3646617 h 3832767"/>
                <a:gd name="connsiteX4698" fmla="*/ 321043 w 4177355"/>
                <a:gd name="connsiteY4698" fmla="*/ 3646372 h 3832767"/>
                <a:gd name="connsiteX4699" fmla="*/ 320307 w 4177355"/>
                <a:gd name="connsiteY4699" fmla="*/ 3646249 h 3832767"/>
                <a:gd name="connsiteX4700" fmla="*/ 1108934 w 4177355"/>
                <a:gd name="connsiteY4700" fmla="*/ 3774029 h 3832767"/>
                <a:gd name="connsiteX4701" fmla="*/ 1108075 w 4177355"/>
                <a:gd name="connsiteY4701" fmla="*/ 3774029 h 3832767"/>
                <a:gd name="connsiteX4702" fmla="*/ 1107217 w 4177355"/>
                <a:gd name="connsiteY4702" fmla="*/ 3774029 h 3832767"/>
                <a:gd name="connsiteX4703" fmla="*/ 1106358 w 4177355"/>
                <a:gd name="connsiteY4703" fmla="*/ 3774029 h 3832767"/>
                <a:gd name="connsiteX4704" fmla="*/ 1105500 w 4177355"/>
                <a:gd name="connsiteY4704" fmla="*/ 3774029 h 3832767"/>
                <a:gd name="connsiteX4705" fmla="*/ 1098265 w 4177355"/>
                <a:gd name="connsiteY4705" fmla="*/ 3776604 h 3832767"/>
                <a:gd name="connsiteX4706" fmla="*/ 1091275 w 4177355"/>
                <a:gd name="connsiteY4706" fmla="*/ 3781877 h 3832767"/>
                <a:gd name="connsiteX4707" fmla="*/ 1085266 w 4177355"/>
                <a:gd name="connsiteY4707" fmla="*/ 3789112 h 3832767"/>
                <a:gd name="connsiteX4708" fmla="*/ 1081097 w 4177355"/>
                <a:gd name="connsiteY4708" fmla="*/ 3797451 h 3832767"/>
                <a:gd name="connsiteX4709" fmla="*/ 1079625 w 4177355"/>
                <a:gd name="connsiteY4709" fmla="*/ 3804564 h 3832767"/>
                <a:gd name="connsiteX4710" fmla="*/ 1080238 w 4177355"/>
                <a:gd name="connsiteY4710" fmla="*/ 3810327 h 3832767"/>
                <a:gd name="connsiteX4711" fmla="*/ 1082814 w 4177355"/>
                <a:gd name="connsiteY4711" fmla="*/ 3814374 h 3832767"/>
                <a:gd name="connsiteX4712" fmla="*/ 1087228 w 4177355"/>
                <a:gd name="connsiteY4712" fmla="*/ 3816336 h 3832767"/>
                <a:gd name="connsiteX4713" fmla="*/ 1088087 w 4177355"/>
                <a:gd name="connsiteY4713" fmla="*/ 3816336 h 3832767"/>
                <a:gd name="connsiteX4714" fmla="*/ 1088945 w 4177355"/>
                <a:gd name="connsiteY4714" fmla="*/ 3816336 h 3832767"/>
                <a:gd name="connsiteX4715" fmla="*/ 1089804 w 4177355"/>
                <a:gd name="connsiteY4715" fmla="*/ 3816336 h 3832767"/>
                <a:gd name="connsiteX4716" fmla="*/ 1090785 w 4177355"/>
                <a:gd name="connsiteY4716" fmla="*/ 3816336 h 3832767"/>
                <a:gd name="connsiteX4717" fmla="*/ 1098020 w 4177355"/>
                <a:gd name="connsiteY4717" fmla="*/ 3813761 h 3832767"/>
                <a:gd name="connsiteX4718" fmla="*/ 1105132 w 4177355"/>
                <a:gd name="connsiteY4718" fmla="*/ 3808488 h 3832767"/>
                <a:gd name="connsiteX4719" fmla="*/ 1111141 w 4177355"/>
                <a:gd name="connsiteY4719" fmla="*/ 3801253 h 3832767"/>
                <a:gd name="connsiteX4720" fmla="*/ 1115433 w 4177355"/>
                <a:gd name="connsiteY4720" fmla="*/ 3792791 h 3832767"/>
                <a:gd name="connsiteX4721" fmla="*/ 1116905 w 4177355"/>
                <a:gd name="connsiteY4721" fmla="*/ 3785679 h 3832767"/>
                <a:gd name="connsiteX4722" fmla="*/ 1116169 w 4177355"/>
                <a:gd name="connsiteY4722" fmla="*/ 3779915 h 3832767"/>
                <a:gd name="connsiteX4723" fmla="*/ 1113471 w 4177355"/>
                <a:gd name="connsiteY4723" fmla="*/ 3775868 h 3832767"/>
                <a:gd name="connsiteX4724" fmla="*/ 1109056 w 4177355"/>
                <a:gd name="connsiteY4724" fmla="*/ 3773906 h 3832767"/>
                <a:gd name="connsiteX4725" fmla="*/ 356973 w 4177355"/>
                <a:gd name="connsiteY4725" fmla="*/ 3669549 h 3832767"/>
                <a:gd name="connsiteX4726" fmla="*/ 352313 w 4177355"/>
                <a:gd name="connsiteY4726" fmla="*/ 3670040 h 3832767"/>
                <a:gd name="connsiteX4727" fmla="*/ 347040 w 4177355"/>
                <a:gd name="connsiteY4727" fmla="*/ 3672492 h 3832767"/>
                <a:gd name="connsiteX4728" fmla="*/ 341644 w 4177355"/>
                <a:gd name="connsiteY4728" fmla="*/ 3676784 h 3832767"/>
                <a:gd name="connsiteX4729" fmla="*/ 336616 w 4177355"/>
                <a:gd name="connsiteY4729" fmla="*/ 3682548 h 3832767"/>
                <a:gd name="connsiteX4730" fmla="*/ 332202 w 4177355"/>
                <a:gd name="connsiteY4730" fmla="*/ 3689905 h 3832767"/>
                <a:gd name="connsiteX4731" fmla="*/ 329995 w 4177355"/>
                <a:gd name="connsiteY4731" fmla="*/ 3696773 h 3832767"/>
                <a:gd name="connsiteX4732" fmla="*/ 330117 w 4177355"/>
                <a:gd name="connsiteY4732" fmla="*/ 3702414 h 3832767"/>
                <a:gd name="connsiteX4733" fmla="*/ 332815 w 4177355"/>
                <a:gd name="connsiteY4733" fmla="*/ 3706092 h 3832767"/>
                <a:gd name="connsiteX4734" fmla="*/ 333306 w 4177355"/>
                <a:gd name="connsiteY4734" fmla="*/ 3706338 h 3832767"/>
                <a:gd name="connsiteX4735" fmla="*/ 333919 w 4177355"/>
                <a:gd name="connsiteY4735" fmla="*/ 3706583 h 3832767"/>
                <a:gd name="connsiteX4736" fmla="*/ 334532 w 4177355"/>
                <a:gd name="connsiteY4736" fmla="*/ 3706705 h 3832767"/>
                <a:gd name="connsiteX4737" fmla="*/ 335145 w 4177355"/>
                <a:gd name="connsiteY4737" fmla="*/ 3706705 h 3832767"/>
                <a:gd name="connsiteX4738" fmla="*/ 339805 w 4177355"/>
                <a:gd name="connsiteY4738" fmla="*/ 3706215 h 3832767"/>
                <a:gd name="connsiteX4739" fmla="*/ 345078 w 4177355"/>
                <a:gd name="connsiteY4739" fmla="*/ 3703640 h 3832767"/>
                <a:gd name="connsiteX4740" fmla="*/ 350474 w 4177355"/>
                <a:gd name="connsiteY4740" fmla="*/ 3699348 h 3832767"/>
                <a:gd name="connsiteX4741" fmla="*/ 355501 w 4177355"/>
                <a:gd name="connsiteY4741" fmla="*/ 3693584 h 3832767"/>
                <a:gd name="connsiteX4742" fmla="*/ 359916 w 4177355"/>
                <a:gd name="connsiteY4742" fmla="*/ 3686104 h 3832767"/>
                <a:gd name="connsiteX4743" fmla="*/ 362001 w 4177355"/>
                <a:gd name="connsiteY4743" fmla="*/ 3679237 h 3832767"/>
                <a:gd name="connsiteX4744" fmla="*/ 361755 w 4177355"/>
                <a:gd name="connsiteY4744" fmla="*/ 3673596 h 3832767"/>
                <a:gd name="connsiteX4745" fmla="*/ 359058 w 4177355"/>
                <a:gd name="connsiteY4745" fmla="*/ 3669917 h 3832767"/>
                <a:gd name="connsiteX4746" fmla="*/ 358567 w 4177355"/>
                <a:gd name="connsiteY4746" fmla="*/ 3669672 h 3832767"/>
                <a:gd name="connsiteX4747" fmla="*/ 357954 w 4177355"/>
                <a:gd name="connsiteY4747" fmla="*/ 3669427 h 3832767"/>
                <a:gd name="connsiteX4748" fmla="*/ 357341 w 4177355"/>
                <a:gd name="connsiteY4748" fmla="*/ 3669304 h 3832767"/>
                <a:gd name="connsiteX4749" fmla="*/ 356728 w 4177355"/>
                <a:gd name="connsiteY4749" fmla="*/ 3669304 h 3832767"/>
                <a:gd name="connsiteX4750" fmla="*/ 1041242 w 4177355"/>
                <a:gd name="connsiteY4750" fmla="*/ 3782490 h 3832767"/>
                <a:gd name="connsiteX4751" fmla="*/ 1040507 w 4177355"/>
                <a:gd name="connsiteY4751" fmla="*/ 3782490 h 3832767"/>
                <a:gd name="connsiteX4752" fmla="*/ 1039771 w 4177355"/>
                <a:gd name="connsiteY4752" fmla="*/ 3782490 h 3832767"/>
                <a:gd name="connsiteX4753" fmla="*/ 1039035 w 4177355"/>
                <a:gd name="connsiteY4753" fmla="*/ 3782490 h 3832767"/>
                <a:gd name="connsiteX4754" fmla="*/ 1038299 w 4177355"/>
                <a:gd name="connsiteY4754" fmla="*/ 3782490 h 3832767"/>
                <a:gd name="connsiteX4755" fmla="*/ 1031187 w 4177355"/>
                <a:gd name="connsiteY4755" fmla="*/ 3784820 h 3832767"/>
                <a:gd name="connsiteX4756" fmla="*/ 1024197 w 4177355"/>
                <a:gd name="connsiteY4756" fmla="*/ 3789848 h 3832767"/>
                <a:gd name="connsiteX4757" fmla="*/ 1018066 w 4177355"/>
                <a:gd name="connsiteY4757" fmla="*/ 3796838 h 3832767"/>
                <a:gd name="connsiteX4758" fmla="*/ 1013651 w 4177355"/>
                <a:gd name="connsiteY4758" fmla="*/ 3805177 h 3832767"/>
                <a:gd name="connsiteX4759" fmla="*/ 1011934 w 4177355"/>
                <a:gd name="connsiteY4759" fmla="*/ 3812412 h 3832767"/>
                <a:gd name="connsiteX4760" fmla="*/ 1012425 w 4177355"/>
                <a:gd name="connsiteY4760" fmla="*/ 3818298 h 3832767"/>
                <a:gd name="connsiteX4761" fmla="*/ 1015000 w 4177355"/>
                <a:gd name="connsiteY4761" fmla="*/ 3822467 h 3832767"/>
                <a:gd name="connsiteX4762" fmla="*/ 1019414 w 4177355"/>
                <a:gd name="connsiteY4762" fmla="*/ 3824429 h 3832767"/>
                <a:gd name="connsiteX4763" fmla="*/ 1020150 w 4177355"/>
                <a:gd name="connsiteY4763" fmla="*/ 3824429 h 3832767"/>
                <a:gd name="connsiteX4764" fmla="*/ 1020886 w 4177355"/>
                <a:gd name="connsiteY4764" fmla="*/ 3824429 h 3832767"/>
                <a:gd name="connsiteX4765" fmla="*/ 1021622 w 4177355"/>
                <a:gd name="connsiteY4765" fmla="*/ 3824429 h 3832767"/>
                <a:gd name="connsiteX4766" fmla="*/ 1022358 w 4177355"/>
                <a:gd name="connsiteY4766" fmla="*/ 3824429 h 3832767"/>
                <a:gd name="connsiteX4767" fmla="*/ 1029470 w 4177355"/>
                <a:gd name="connsiteY4767" fmla="*/ 3822099 h 3832767"/>
                <a:gd name="connsiteX4768" fmla="*/ 1036460 w 4177355"/>
                <a:gd name="connsiteY4768" fmla="*/ 3817072 h 3832767"/>
                <a:gd name="connsiteX4769" fmla="*/ 1042591 w 4177355"/>
                <a:gd name="connsiteY4769" fmla="*/ 3809959 h 3832767"/>
                <a:gd name="connsiteX4770" fmla="*/ 1047006 w 4177355"/>
                <a:gd name="connsiteY4770" fmla="*/ 3801621 h 3832767"/>
                <a:gd name="connsiteX4771" fmla="*/ 1048723 w 4177355"/>
                <a:gd name="connsiteY4771" fmla="*/ 3794385 h 3832767"/>
                <a:gd name="connsiteX4772" fmla="*/ 1048232 w 4177355"/>
                <a:gd name="connsiteY4772" fmla="*/ 3788499 h 3832767"/>
                <a:gd name="connsiteX4773" fmla="*/ 1045657 w 4177355"/>
                <a:gd name="connsiteY4773" fmla="*/ 3784330 h 3832767"/>
                <a:gd name="connsiteX4774" fmla="*/ 1041242 w 4177355"/>
                <a:gd name="connsiteY4774" fmla="*/ 3782368 h 3832767"/>
                <a:gd name="connsiteX4775" fmla="*/ 396091 w 4177355"/>
                <a:gd name="connsiteY4775" fmla="*/ 3691009 h 3832767"/>
                <a:gd name="connsiteX4776" fmla="*/ 391309 w 4177355"/>
                <a:gd name="connsiteY4776" fmla="*/ 3691500 h 3832767"/>
                <a:gd name="connsiteX4777" fmla="*/ 385913 w 4177355"/>
                <a:gd name="connsiteY4777" fmla="*/ 3694197 h 3832767"/>
                <a:gd name="connsiteX4778" fmla="*/ 380395 w 4177355"/>
                <a:gd name="connsiteY4778" fmla="*/ 3698612 h 3832767"/>
                <a:gd name="connsiteX4779" fmla="*/ 375245 w 4177355"/>
                <a:gd name="connsiteY4779" fmla="*/ 3704621 h 3832767"/>
                <a:gd name="connsiteX4780" fmla="*/ 370953 w 4177355"/>
                <a:gd name="connsiteY4780" fmla="*/ 3712101 h 3832767"/>
                <a:gd name="connsiteX4781" fmla="*/ 368990 w 4177355"/>
                <a:gd name="connsiteY4781" fmla="*/ 3718968 h 3832767"/>
                <a:gd name="connsiteX4782" fmla="*/ 369358 w 4177355"/>
                <a:gd name="connsiteY4782" fmla="*/ 3724487 h 3832767"/>
                <a:gd name="connsiteX4783" fmla="*/ 372179 w 4177355"/>
                <a:gd name="connsiteY4783" fmla="*/ 3727920 h 3832767"/>
                <a:gd name="connsiteX4784" fmla="*/ 372669 w 4177355"/>
                <a:gd name="connsiteY4784" fmla="*/ 3728166 h 3832767"/>
                <a:gd name="connsiteX4785" fmla="*/ 373160 w 4177355"/>
                <a:gd name="connsiteY4785" fmla="*/ 3728411 h 3832767"/>
                <a:gd name="connsiteX4786" fmla="*/ 373650 w 4177355"/>
                <a:gd name="connsiteY4786" fmla="*/ 3728533 h 3832767"/>
                <a:gd name="connsiteX4787" fmla="*/ 374141 w 4177355"/>
                <a:gd name="connsiteY4787" fmla="*/ 3728533 h 3832767"/>
                <a:gd name="connsiteX4788" fmla="*/ 378923 w 4177355"/>
                <a:gd name="connsiteY4788" fmla="*/ 3728043 h 3832767"/>
                <a:gd name="connsiteX4789" fmla="*/ 384319 w 4177355"/>
                <a:gd name="connsiteY4789" fmla="*/ 3725468 h 3832767"/>
                <a:gd name="connsiteX4790" fmla="*/ 389837 w 4177355"/>
                <a:gd name="connsiteY4790" fmla="*/ 3720930 h 3832767"/>
                <a:gd name="connsiteX4791" fmla="*/ 394988 w 4177355"/>
                <a:gd name="connsiteY4791" fmla="*/ 3714922 h 3832767"/>
                <a:gd name="connsiteX4792" fmla="*/ 399280 w 4177355"/>
                <a:gd name="connsiteY4792" fmla="*/ 3707319 h 3832767"/>
                <a:gd name="connsiteX4793" fmla="*/ 401242 w 4177355"/>
                <a:gd name="connsiteY4793" fmla="*/ 3700452 h 3832767"/>
                <a:gd name="connsiteX4794" fmla="*/ 400751 w 4177355"/>
                <a:gd name="connsiteY4794" fmla="*/ 3694933 h 3832767"/>
                <a:gd name="connsiteX4795" fmla="*/ 397808 w 4177355"/>
                <a:gd name="connsiteY4795" fmla="*/ 3691500 h 3832767"/>
                <a:gd name="connsiteX4796" fmla="*/ 397318 w 4177355"/>
                <a:gd name="connsiteY4796" fmla="*/ 3691254 h 3832767"/>
                <a:gd name="connsiteX4797" fmla="*/ 396827 w 4177355"/>
                <a:gd name="connsiteY4797" fmla="*/ 3691132 h 3832767"/>
                <a:gd name="connsiteX4798" fmla="*/ 396337 w 4177355"/>
                <a:gd name="connsiteY4798" fmla="*/ 3691009 h 3832767"/>
                <a:gd name="connsiteX4799" fmla="*/ 395846 w 4177355"/>
                <a:gd name="connsiteY4799" fmla="*/ 3691009 h 3832767"/>
                <a:gd name="connsiteX4800" fmla="*/ 975636 w 4177355"/>
                <a:gd name="connsiteY4800" fmla="*/ 3788131 h 3832767"/>
                <a:gd name="connsiteX4801" fmla="*/ 975023 w 4177355"/>
                <a:gd name="connsiteY4801" fmla="*/ 3788131 h 3832767"/>
                <a:gd name="connsiteX4802" fmla="*/ 974410 w 4177355"/>
                <a:gd name="connsiteY4802" fmla="*/ 3788131 h 3832767"/>
                <a:gd name="connsiteX4803" fmla="*/ 973796 w 4177355"/>
                <a:gd name="connsiteY4803" fmla="*/ 3788131 h 3832767"/>
                <a:gd name="connsiteX4804" fmla="*/ 973183 w 4177355"/>
                <a:gd name="connsiteY4804" fmla="*/ 3788131 h 3832767"/>
                <a:gd name="connsiteX4805" fmla="*/ 966194 w 4177355"/>
                <a:gd name="connsiteY4805" fmla="*/ 3790216 h 3832767"/>
                <a:gd name="connsiteX4806" fmla="*/ 959204 w 4177355"/>
                <a:gd name="connsiteY4806" fmla="*/ 3794998 h 3832767"/>
                <a:gd name="connsiteX4807" fmla="*/ 953072 w 4177355"/>
                <a:gd name="connsiteY4807" fmla="*/ 3801866 h 3832767"/>
                <a:gd name="connsiteX4808" fmla="*/ 948535 w 4177355"/>
                <a:gd name="connsiteY4808" fmla="*/ 3810082 h 3832767"/>
                <a:gd name="connsiteX4809" fmla="*/ 946573 w 4177355"/>
                <a:gd name="connsiteY4809" fmla="*/ 3817439 h 3832767"/>
                <a:gd name="connsiteX4810" fmla="*/ 946818 w 4177355"/>
                <a:gd name="connsiteY4810" fmla="*/ 3823571 h 3832767"/>
                <a:gd name="connsiteX4811" fmla="*/ 949271 w 4177355"/>
                <a:gd name="connsiteY4811" fmla="*/ 3827986 h 3832767"/>
                <a:gd name="connsiteX4812" fmla="*/ 953685 w 4177355"/>
                <a:gd name="connsiteY4812" fmla="*/ 3830070 h 3832767"/>
                <a:gd name="connsiteX4813" fmla="*/ 954299 w 4177355"/>
                <a:gd name="connsiteY4813" fmla="*/ 3830070 h 3832767"/>
                <a:gd name="connsiteX4814" fmla="*/ 954912 w 4177355"/>
                <a:gd name="connsiteY4814" fmla="*/ 3830070 h 3832767"/>
                <a:gd name="connsiteX4815" fmla="*/ 955525 w 4177355"/>
                <a:gd name="connsiteY4815" fmla="*/ 3830070 h 3832767"/>
                <a:gd name="connsiteX4816" fmla="*/ 956138 w 4177355"/>
                <a:gd name="connsiteY4816" fmla="*/ 3830070 h 3832767"/>
                <a:gd name="connsiteX4817" fmla="*/ 963128 w 4177355"/>
                <a:gd name="connsiteY4817" fmla="*/ 3827986 h 3832767"/>
                <a:gd name="connsiteX4818" fmla="*/ 970118 w 4177355"/>
                <a:gd name="connsiteY4818" fmla="*/ 3823081 h 3832767"/>
                <a:gd name="connsiteX4819" fmla="*/ 976372 w 4177355"/>
                <a:gd name="connsiteY4819" fmla="*/ 3816091 h 3832767"/>
                <a:gd name="connsiteX4820" fmla="*/ 981032 w 4177355"/>
                <a:gd name="connsiteY4820" fmla="*/ 3807874 h 3832767"/>
                <a:gd name="connsiteX4821" fmla="*/ 982994 w 4177355"/>
                <a:gd name="connsiteY4821" fmla="*/ 3800517 h 3832767"/>
                <a:gd name="connsiteX4822" fmla="*/ 982626 w 4177355"/>
                <a:gd name="connsiteY4822" fmla="*/ 3794508 h 3832767"/>
                <a:gd name="connsiteX4823" fmla="*/ 980173 w 4177355"/>
                <a:gd name="connsiteY4823" fmla="*/ 3790216 h 3832767"/>
                <a:gd name="connsiteX4824" fmla="*/ 975759 w 4177355"/>
                <a:gd name="connsiteY4824" fmla="*/ 3788131 h 3832767"/>
                <a:gd name="connsiteX4825" fmla="*/ 437540 w 4177355"/>
                <a:gd name="connsiteY4825" fmla="*/ 3710630 h 3832767"/>
                <a:gd name="connsiteX4826" fmla="*/ 432512 w 4177355"/>
                <a:gd name="connsiteY4826" fmla="*/ 3711243 h 3832767"/>
                <a:gd name="connsiteX4827" fmla="*/ 426871 w 4177355"/>
                <a:gd name="connsiteY4827" fmla="*/ 3714063 h 3832767"/>
                <a:gd name="connsiteX4828" fmla="*/ 421230 w 4177355"/>
                <a:gd name="connsiteY4828" fmla="*/ 3718723 h 3832767"/>
                <a:gd name="connsiteX4829" fmla="*/ 416080 w 4177355"/>
                <a:gd name="connsiteY4829" fmla="*/ 3724977 h 3832767"/>
                <a:gd name="connsiteX4830" fmla="*/ 411911 w 4177355"/>
                <a:gd name="connsiteY4830" fmla="*/ 3732580 h 3832767"/>
                <a:gd name="connsiteX4831" fmla="*/ 410071 w 4177355"/>
                <a:gd name="connsiteY4831" fmla="*/ 3739448 h 3832767"/>
                <a:gd name="connsiteX4832" fmla="*/ 410684 w 4177355"/>
                <a:gd name="connsiteY4832" fmla="*/ 3744966 h 3832767"/>
                <a:gd name="connsiteX4833" fmla="*/ 413873 w 4177355"/>
                <a:gd name="connsiteY4833" fmla="*/ 3748277 h 3832767"/>
                <a:gd name="connsiteX4834" fmla="*/ 414363 w 4177355"/>
                <a:gd name="connsiteY4834" fmla="*/ 3748400 h 3832767"/>
                <a:gd name="connsiteX4835" fmla="*/ 414854 w 4177355"/>
                <a:gd name="connsiteY4835" fmla="*/ 3748522 h 3832767"/>
                <a:gd name="connsiteX4836" fmla="*/ 415344 w 4177355"/>
                <a:gd name="connsiteY4836" fmla="*/ 3748522 h 3832767"/>
                <a:gd name="connsiteX4837" fmla="*/ 415835 w 4177355"/>
                <a:gd name="connsiteY4837" fmla="*/ 3748522 h 3832767"/>
                <a:gd name="connsiteX4838" fmla="*/ 420863 w 4177355"/>
                <a:gd name="connsiteY4838" fmla="*/ 3748032 h 3832767"/>
                <a:gd name="connsiteX4839" fmla="*/ 426503 w 4177355"/>
                <a:gd name="connsiteY4839" fmla="*/ 3745211 h 3832767"/>
                <a:gd name="connsiteX4840" fmla="*/ 432144 w 4177355"/>
                <a:gd name="connsiteY4840" fmla="*/ 3740551 h 3832767"/>
                <a:gd name="connsiteX4841" fmla="*/ 437295 w 4177355"/>
                <a:gd name="connsiteY4841" fmla="*/ 3734297 h 3832767"/>
                <a:gd name="connsiteX4842" fmla="*/ 441342 w 4177355"/>
                <a:gd name="connsiteY4842" fmla="*/ 3726694 h 3832767"/>
                <a:gd name="connsiteX4843" fmla="*/ 443058 w 4177355"/>
                <a:gd name="connsiteY4843" fmla="*/ 3719704 h 3832767"/>
                <a:gd name="connsiteX4844" fmla="*/ 442445 w 4177355"/>
                <a:gd name="connsiteY4844" fmla="*/ 3714186 h 3832767"/>
                <a:gd name="connsiteX4845" fmla="*/ 439380 w 4177355"/>
                <a:gd name="connsiteY4845" fmla="*/ 3710875 h 3832767"/>
                <a:gd name="connsiteX4846" fmla="*/ 439012 w 4177355"/>
                <a:gd name="connsiteY4846" fmla="*/ 3710752 h 3832767"/>
                <a:gd name="connsiteX4847" fmla="*/ 438644 w 4177355"/>
                <a:gd name="connsiteY4847" fmla="*/ 3710630 h 3832767"/>
                <a:gd name="connsiteX4848" fmla="*/ 438153 w 4177355"/>
                <a:gd name="connsiteY4848" fmla="*/ 3710630 h 3832767"/>
                <a:gd name="connsiteX4849" fmla="*/ 437663 w 4177355"/>
                <a:gd name="connsiteY4849" fmla="*/ 3710630 h 3832767"/>
                <a:gd name="connsiteX4850" fmla="*/ 911992 w 4177355"/>
                <a:gd name="connsiteY4850" fmla="*/ 3791074 h 3832767"/>
                <a:gd name="connsiteX4851" fmla="*/ 911501 w 4177355"/>
                <a:gd name="connsiteY4851" fmla="*/ 3791074 h 3832767"/>
                <a:gd name="connsiteX4852" fmla="*/ 911011 w 4177355"/>
                <a:gd name="connsiteY4852" fmla="*/ 3791074 h 3832767"/>
                <a:gd name="connsiteX4853" fmla="*/ 910520 w 4177355"/>
                <a:gd name="connsiteY4853" fmla="*/ 3791074 h 3832767"/>
                <a:gd name="connsiteX4854" fmla="*/ 910029 w 4177355"/>
                <a:gd name="connsiteY4854" fmla="*/ 3791074 h 3832767"/>
                <a:gd name="connsiteX4855" fmla="*/ 903162 w 4177355"/>
                <a:gd name="connsiteY4855" fmla="*/ 3792914 h 3832767"/>
                <a:gd name="connsiteX4856" fmla="*/ 896295 w 4177355"/>
                <a:gd name="connsiteY4856" fmla="*/ 3797451 h 3832767"/>
                <a:gd name="connsiteX4857" fmla="*/ 890041 w 4177355"/>
                <a:gd name="connsiteY4857" fmla="*/ 3804073 h 3832767"/>
                <a:gd name="connsiteX4858" fmla="*/ 885258 w 4177355"/>
                <a:gd name="connsiteY4858" fmla="*/ 3812166 h 3832767"/>
                <a:gd name="connsiteX4859" fmla="*/ 882928 w 4177355"/>
                <a:gd name="connsiteY4859" fmla="*/ 3819769 h 3832767"/>
                <a:gd name="connsiteX4860" fmla="*/ 882928 w 4177355"/>
                <a:gd name="connsiteY4860" fmla="*/ 3826024 h 3832767"/>
                <a:gd name="connsiteX4861" fmla="*/ 885258 w 4177355"/>
                <a:gd name="connsiteY4861" fmla="*/ 3830438 h 3832767"/>
                <a:gd name="connsiteX4862" fmla="*/ 889673 w 4177355"/>
                <a:gd name="connsiteY4862" fmla="*/ 3832646 h 3832767"/>
                <a:gd name="connsiteX4863" fmla="*/ 890164 w 4177355"/>
                <a:gd name="connsiteY4863" fmla="*/ 3832646 h 3832767"/>
                <a:gd name="connsiteX4864" fmla="*/ 890654 w 4177355"/>
                <a:gd name="connsiteY4864" fmla="*/ 3832646 h 3832767"/>
                <a:gd name="connsiteX4865" fmla="*/ 891145 w 4177355"/>
                <a:gd name="connsiteY4865" fmla="*/ 3832646 h 3832767"/>
                <a:gd name="connsiteX4866" fmla="*/ 891635 w 4177355"/>
                <a:gd name="connsiteY4866" fmla="*/ 3832646 h 3832767"/>
                <a:gd name="connsiteX4867" fmla="*/ 898502 w 4177355"/>
                <a:gd name="connsiteY4867" fmla="*/ 3830929 h 3832767"/>
                <a:gd name="connsiteX4868" fmla="*/ 905492 w 4177355"/>
                <a:gd name="connsiteY4868" fmla="*/ 3826391 h 3832767"/>
                <a:gd name="connsiteX4869" fmla="*/ 911746 w 4177355"/>
                <a:gd name="connsiteY4869" fmla="*/ 3819647 h 3832767"/>
                <a:gd name="connsiteX4870" fmla="*/ 916529 w 4177355"/>
                <a:gd name="connsiteY4870" fmla="*/ 3811553 h 3832767"/>
                <a:gd name="connsiteX4871" fmla="*/ 918736 w 4177355"/>
                <a:gd name="connsiteY4871" fmla="*/ 3803951 h 3832767"/>
                <a:gd name="connsiteX4872" fmla="*/ 918613 w 4177355"/>
                <a:gd name="connsiteY4872" fmla="*/ 3797696 h 3832767"/>
                <a:gd name="connsiteX4873" fmla="*/ 916284 w 4177355"/>
                <a:gd name="connsiteY4873" fmla="*/ 3793281 h 3832767"/>
                <a:gd name="connsiteX4874" fmla="*/ 911869 w 4177355"/>
                <a:gd name="connsiteY4874" fmla="*/ 3791197 h 3832767"/>
                <a:gd name="connsiteX4875" fmla="*/ 481073 w 4177355"/>
                <a:gd name="connsiteY4875" fmla="*/ 3728411 h 3832767"/>
                <a:gd name="connsiteX4876" fmla="*/ 475923 w 4177355"/>
                <a:gd name="connsiteY4876" fmla="*/ 3729024 h 3832767"/>
                <a:gd name="connsiteX4877" fmla="*/ 470159 w 4177355"/>
                <a:gd name="connsiteY4877" fmla="*/ 3731967 h 3832767"/>
                <a:gd name="connsiteX4878" fmla="*/ 464396 w 4177355"/>
                <a:gd name="connsiteY4878" fmla="*/ 3736872 h 3832767"/>
                <a:gd name="connsiteX4879" fmla="*/ 459123 w 4177355"/>
                <a:gd name="connsiteY4879" fmla="*/ 3743494 h 3832767"/>
                <a:gd name="connsiteX4880" fmla="*/ 455199 w 4177355"/>
                <a:gd name="connsiteY4880" fmla="*/ 3751097 h 3832767"/>
                <a:gd name="connsiteX4881" fmla="*/ 453604 w 4177355"/>
                <a:gd name="connsiteY4881" fmla="*/ 3757965 h 3832767"/>
                <a:gd name="connsiteX4882" fmla="*/ 454463 w 4177355"/>
                <a:gd name="connsiteY4882" fmla="*/ 3763360 h 3832767"/>
                <a:gd name="connsiteX4883" fmla="*/ 457774 w 4177355"/>
                <a:gd name="connsiteY4883" fmla="*/ 3766548 h 3832767"/>
                <a:gd name="connsiteX4884" fmla="*/ 458142 w 4177355"/>
                <a:gd name="connsiteY4884" fmla="*/ 3766548 h 3832767"/>
                <a:gd name="connsiteX4885" fmla="*/ 458510 w 4177355"/>
                <a:gd name="connsiteY4885" fmla="*/ 3766548 h 3832767"/>
                <a:gd name="connsiteX4886" fmla="*/ 458878 w 4177355"/>
                <a:gd name="connsiteY4886" fmla="*/ 3766548 h 3832767"/>
                <a:gd name="connsiteX4887" fmla="*/ 459245 w 4177355"/>
                <a:gd name="connsiteY4887" fmla="*/ 3766548 h 3832767"/>
                <a:gd name="connsiteX4888" fmla="*/ 464518 w 4177355"/>
                <a:gd name="connsiteY4888" fmla="*/ 3765935 h 3832767"/>
                <a:gd name="connsiteX4889" fmla="*/ 470405 w 4177355"/>
                <a:gd name="connsiteY4889" fmla="*/ 3762992 h 3832767"/>
                <a:gd name="connsiteX4890" fmla="*/ 476291 w 4177355"/>
                <a:gd name="connsiteY4890" fmla="*/ 3757965 h 3832767"/>
                <a:gd name="connsiteX4891" fmla="*/ 481564 w 4177355"/>
                <a:gd name="connsiteY4891" fmla="*/ 3751343 h 3832767"/>
                <a:gd name="connsiteX4892" fmla="*/ 485488 w 4177355"/>
                <a:gd name="connsiteY4892" fmla="*/ 3743617 h 3832767"/>
                <a:gd name="connsiteX4893" fmla="*/ 486960 w 4177355"/>
                <a:gd name="connsiteY4893" fmla="*/ 3736750 h 3832767"/>
                <a:gd name="connsiteX4894" fmla="*/ 485979 w 4177355"/>
                <a:gd name="connsiteY4894" fmla="*/ 3731354 h 3832767"/>
                <a:gd name="connsiteX4895" fmla="*/ 482545 w 4177355"/>
                <a:gd name="connsiteY4895" fmla="*/ 3728288 h 3832767"/>
                <a:gd name="connsiteX4896" fmla="*/ 482177 w 4177355"/>
                <a:gd name="connsiteY4896" fmla="*/ 3728166 h 3832767"/>
                <a:gd name="connsiteX4897" fmla="*/ 481809 w 4177355"/>
                <a:gd name="connsiteY4897" fmla="*/ 3728166 h 3832767"/>
                <a:gd name="connsiteX4898" fmla="*/ 481441 w 4177355"/>
                <a:gd name="connsiteY4898" fmla="*/ 3728166 h 3832767"/>
                <a:gd name="connsiteX4899" fmla="*/ 481073 w 4177355"/>
                <a:gd name="connsiteY4899" fmla="*/ 3728166 h 3832767"/>
                <a:gd name="connsiteX4900" fmla="*/ 850554 w 4177355"/>
                <a:gd name="connsiteY4900" fmla="*/ 3791565 h 3832767"/>
                <a:gd name="connsiteX4901" fmla="*/ 850187 w 4177355"/>
                <a:gd name="connsiteY4901" fmla="*/ 3791565 h 3832767"/>
                <a:gd name="connsiteX4902" fmla="*/ 849819 w 4177355"/>
                <a:gd name="connsiteY4902" fmla="*/ 3791565 h 3832767"/>
                <a:gd name="connsiteX4903" fmla="*/ 849451 w 4177355"/>
                <a:gd name="connsiteY4903" fmla="*/ 3791565 h 3832767"/>
                <a:gd name="connsiteX4904" fmla="*/ 849083 w 4177355"/>
                <a:gd name="connsiteY4904" fmla="*/ 3791565 h 3832767"/>
                <a:gd name="connsiteX4905" fmla="*/ 842461 w 4177355"/>
                <a:gd name="connsiteY4905" fmla="*/ 3793036 h 3832767"/>
                <a:gd name="connsiteX4906" fmla="*/ 835594 w 4177355"/>
                <a:gd name="connsiteY4906" fmla="*/ 3797328 h 3832767"/>
                <a:gd name="connsiteX4907" fmla="*/ 829340 w 4177355"/>
                <a:gd name="connsiteY4907" fmla="*/ 3803828 h 3832767"/>
                <a:gd name="connsiteX4908" fmla="*/ 824434 w 4177355"/>
                <a:gd name="connsiteY4908" fmla="*/ 3811921 h 3832767"/>
                <a:gd name="connsiteX4909" fmla="*/ 821982 w 4177355"/>
                <a:gd name="connsiteY4909" fmla="*/ 3819524 h 3832767"/>
                <a:gd name="connsiteX4910" fmla="*/ 821982 w 4177355"/>
                <a:gd name="connsiteY4910" fmla="*/ 3825901 h 3832767"/>
                <a:gd name="connsiteX4911" fmla="*/ 824189 w 4177355"/>
                <a:gd name="connsiteY4911" fmla="*/ 3830561 h 3832767"/>
                <a:gd name="connsiteX4912" fmla="*/ 828481 w 4177355"/>
                <a:gd name="connsiteY4912" fmla="*/ 3832768 h 3832767"/>
                <a:gd name="connsiteX4913" fmla="*/ 828849 w 4177355"/>
                <a:gd name="connsiteY4913" fmla="*/ 3832768 h 3832767"/>
                <a:gd name="connsiteX4914" fmla="*/ 829217 w 4177355"/>
                <a:gd name="connsiteY4914" fmla="*/ 3832768 h 3832767"/>
                <a:gd name="connsiteX4915" fmla="*/ 829585 w 4177355"/>
                <a:gd name="connsiteY4915" fmla="*/ 3832768 h 3832767"/>
                <a:gd name="connsiteX4916" fmla="*/ 829953 w 4177355"/>
                <a:gd name="connsiteY4916" fmla="*/ 3832768 h 3832767"/>
                <a:gd name="connsiteX4917" fmla="*/ 836697 w 4177355"/>
                <a:gd name="connsiteY4917" fmla="*/ 3831174 h 3832767"/>
                <a:gd name="connsiteX4918" fmla="*/ 843565 w 4177355"/>
                <a:gd name="connsiteY4918" fmla="*/ 3826759 h 3832767"/>
                <a:gd name="connsiteX4919" fmla="*/ 849941 w 4177355"/>
                <a:gd name="connsiteY4919" fmla="*/ 3820260 h 3832767"/>
                <a:gd name="connsiteX4920" fmla="*/ 854846 w 4177355"/>
                <a:gd name="connsiteY4920" fmla="*/ 3812166 h 3832767"/>
                <a:gd name="connsiteX4921" fmla="*/ 857299 w 4177355"/>
                <a:gd name="connsiteY4921" fmla="*/ 3804564 h 3832767"/>
                <a:gd name="connsiteX4922" fmla="*/ 857299 w 4177355"/>
                <a:gd name="connsiteY4922" fmla="*/ 3798187 h 3832767"/>
                <a:gd name="connsiteX4923" fmla="*/ 855092 w 4177355"/>
                <a:gd name="connsiteY4923" fmla="*/ 3793650 h 3832767"/>
                <a:gd name="connsiteX4924" fmla="*/ 850677 w 4177355"/>
                <a:gd name="connsiteY4924" fmla="*/ 3791442 h 3832767"/>
                <a:gd name="connsiteX4925" fmla="*/ 527059 w 4177355"/>
                <a:gd name="connsiteY4925" fmla="*/ 3743985 h 3832767"/>
                <a:gd name="connsiteX4926" fmla="*/ 521664 w 4177355"/>
                <a:gd name="connsiteY4926" fmla="*/ 3744598 h 3832767"/>
                <a:gd name="connsiteX4927" fmla="*/ 515655 w 4177355"/>
                <a:gd name="connsiteY4927" fmla="*/ 3747786 h 3832767"/>
                <a:gd name="connsiteX4928" fmla="*/ 509769 w 4177355"/>
                <a:gd name="connsiteY4928" fmla="*/ 3752937 h 3832767"/>
                <a:gd name="connsiteX4929" fmla="*/ 504496 w 4177355"/>
                <a:gd name="connsiteY4929" fmla="*/ 3759804 h 3832767"/>
                <a:gd name="connsiteX4930" fmla="*/ 500694 w 4177355"/>
                <a:gd name="connsiteY4930" fmla="*/ 3767530 h 3832767"/>
                <a:gd name="connsiteX4931" fmla="*/ 499345 w 4177355"/>
                <a:gd name="connsiteY4931" fmla="*/ 3774397 h 3832767"/>
                <a:gd name="connsiteX4932" fmla="*/ 500449 w 4177355"/>
                <a:gd name="connsiteY4932" fmla="*/ 3779670 h 3832767"/>
                <a:gd name="connsiteX4933" fmla="*/ 504128 w 4177355"/>
                <a:gd name="connsiteY4933" fmla="*/ 3782736 h 3832767"/>
                <a:gd name="connsiteX4934" fmla="*/ 504373 w 4177355"/>
                <a:gd name="connsiteY4934" fmla="*/ 3782736 h 3832767"/>
                <a:gd name="connsiteX4935" fmla="*/ 504618 w 4177355"/>
                <a:gd name="connsiteY4935" fmla="*/ 3782736 h 3832767"/>
                <a:gd name="connsiteX4936" fmla="*/ 504863 w 4177355"/>
                <a:gd name="connsiteY4936" fmla="*/ 3782736 h 3832767"/>
                <a:gd name="connsiteX4937" fmla="*/ 505109 w 4177355"/>
                <a:gd name="connsiteY4937" fmla="*/ 3782736 h 3832767"/>
                <a:gd name="connsiteX4938" fmla="*/ 510504 w 4177355"/>
                <a:gd name="connsiteY4938" fmla="*/ 3782123 h 3832767"/>
                <a:gd name="connsiteX4939" fmla="*/ 516513 w 4177355"/>
                <a:gd name="connsiteY4939" fmla="*/ 3779057 h 3832767"/>
                <a:gd name="connsiteX4940" fmla="*/ 522522 w 4177355"/>
                <a:gd name="connsiteY4940" fmla="*/ 3773906 h 3832767"/>
                <a:gd name="connsiteX4941" fmla="*/ 527918 w 4177355"/>
                <a:gd name="connsiteY4941" fmla="*/ 3767039 h 3832767"/>
                <a:gd name="connsiteX4942" fmla="*/ 531719 w 4177355"/>
                <a:gd name="connsiteY4942" fmla="*/ 3759191 h 3832767"/>
                <a:gd name="connsiteX4943" fmla="*/ 533068 w 4177355"/>
                <a:gd name="connsiteY4943" fmla="*/ 3752323 h 3832767"/>
                <a:gd name="connsiteX4944" fmla="*/ 531842 w 4177355"/>
                <a:gd name="connsiteY4944" fmla="*/ 3747051 h 3832767"/>
                <a:gd name="connsiteX4945" fmla="*/ 528163 w 4177355"/>
                <a:gd name="connsiteY4945" fmla="*/ 3744108 h 3832767"/>
                <a:gd name="connsiteX4946" fmla="*/ 527918 w 4177355"/>
                <a:gd name="connsiteY4946" fmla="*/ 3744108 h 3832767"/>
                <a:gd name="connsiteX4947" fmla="*/ 527672 w 4177355"/>
                <a:gd name="connsiteY4947" fmla="*/ 3744108 h 3832767"/>
                <a:gd name="connsiteX4948" fmla="*/ 527427 w 4177355"/>
                <a:gd name="connsiteY4948" fmla="*/ 3744108 h 3832767"/>
                <a:gd name="connsiteX4949" fmla="*/ 527182 w 4177355"/>
                <a:gd name="connsiteY4949" fmla="*/ 3744108 h 3832767"/>
                <a:gd name="connsiteX4950" fmla="*/ 791079 w 4177355"/>
                <a:gd name="connsiteY4950" fmla="*/ 3789480 h 3832767"/>
                <a:gd name="connsiteX4951" fmla="*/ 790834 w 4177355"/>
                <a:gd name="connsiteY4951" fmla="*/ 3789480 h 3832767"/>
                <a:gd name="connsiteX4952" fmla="*/ 790589 w 4177355"/>
                <a:gd name="connsiteY4952" fmla="*/ 3789480 h 3832767"/>
                <a:gd name="connsiteX4953" fmla="*/ 790344 w 4177355"/>
                <a:gd name="connsiteY4953" fmla="*/ 3789480 h 3832767"/>
                <a:gd name="connsiteX4954" fmla="*/ 790098 w 4177355"/>
                <a:gd name="connsiteY4954" fmla="*/ 3789480 h 3832767"/>
                <a:gd name="connsiteX4955" fmla="*/ 783599 w 4177355"/>
                <a:gd name="connsiteY4955" fmla="*/ 3790829 h 3832767"/>
                <a:gd name="connsiteX4956" fmla="*/ 776854 w 4177355"/>
                <a:gd name="connsiteY4956" fmla="*/ 3794998 h 3832767"/>
                <a:gd name="connsiteX4957" fmla="*/ 770478 w 4177355"/>
                <a:gd name="connsiteY4957" fmla="*/ 3801253 h 3832767"/>
                <a:gd name="connsiteX4958" fmla="*/ 765450 w 4177355"/>
                <a:gd name="connsiteY4958" fmla="*/ 3809101 h 3832767"/>
                <a:gd name="connsiteX4959" fmla="*/ 762752 w 4177355"/>
                <a:gd name="connsiteY4959" fmla="*/ 3816826 h 3832767"/>
                <a:gd name="connsiteX4960" fmla="*/ 762507 w 4177355"/>
                <a:gd name="connsiteY4960" fmla="*/ 3823326 h 3832767"/>
                <a:gd name="connsiteX4961" fmla="*/ 764714 w 4177355"/>
                <a:gd name="connsiteY4961" fmla="*/ 3828108 h 3832767"/>
                <a:gd name="connsiteX4962" fmla="*/ 769129 w 4177355"/>
                <a:gd name="connsiteY4962" fmla="*/ 3830438 h 3832767"/>
                <a:gd name="connsiteX4963" fmla="*/ 769374 w 4177355"/>
                <a:gd name="connsiteY4963" fmla="*/ 3830438 h 3832767"/>
                <a:gd name="connsiteX4964" fmla="*/ 769619 w 4177355"/>
                <a:gd name="connsiteY4964" fmla="*/ 3830438 h 3832767"/>
                <a:gd name="connsiteX4965" fmla="*/ 769865 w 4177355"/>
                <a:gd name="connsiteY4965" fmla="*/ 3830438 h 3832767"/>
                <a:gd name="connsiteX4966" fmla="*/ 770110 w 4177355"/>
                <a:gd name="connsiteY4966" fmla="*/ 3830438 h 3832767"/>
                <a:gd name="connsiteX4967" fmla="*/ 776487 w 4177355"/>
                <a:gd name="connsiteY4967" fmla="*/ 3829212 h 3832767"/>
                <a:gd name="connsiteX4968" fmla="*/ 783231 w 4177355"/>
                <a:gd name="connsiteY4968" fmla="*/ 3825043 h 3832767"/>
                <a:gd name="connsiteX4969" fmla="*/ 789608 w 4177355"/>
                <a:gd name="connsiteY4969" fmla="*/ 3818666 h 3832767"/>
                <a:gd name="connsiteX4970" fmla="*/ 794758 w 4177355"/>
                <a:gd name="connsiteY4970" fmla="*/ 3810695 h 3832767"/>
                <a:gd name="connsiteX4971" fmla="*/ 797456 w 4177355"/>
                <a:gd name="connsiteY4971" fmla="*/ 3802847 h 3832767"/>
                <a:gd name="connsiteX4972" fmla="*/ 797701 w 4177355"/>
                <a:gd name="connsiteY4972" fmla="*/ 3796347 h 3832767"/>
                <a:gd name="connsiteX4973" fmla="*/ 795494 w 4177355"/>
                <a:gd name="connsiteY4973" fmla="*/ 3791688 h 3832767"/>
                <a:gd name="connsiteX4974" fmla="*/ 791079 w 4177355"/>
                <a:gd name="connsiteY4974" fmla="*/ 3789480 h 3832767"/>
                <a:gd name="connsiteX4975" fmla="*/ 575375 w 4177355"/>
                <a:gd name="connsiteY4975" fmla="*/ 3757597 h 3832767"/>
                <a:gd name="connsiteX4976" fmla="*/ 569734 w 4177355"/>
                <a:gd name="connsiteY4976" fmla="*/ 3758333 h 3832767"/>
                <a:gd name="connsiteX4977" fmla="*/ 563480 w 4177355"/>
                <a:gd name="connsiteY4977" fmla="*/ 3761643 h 3832767"/>
                <a:gd name="connsiteX4978" fmla="*/ 557349 w 4177355"/>
                <a:gd name="connsiteY4978" fmla="*/ 3767039 h 3832767"/>
                <a:gd name="connsiteX4979" fmla="*/ 552076 w 4177355"/>
                <a:gd name="connsiteY4979" fmla="*/ 3774151 h 3832767"/>
                <a:gd name="connsiteX4980" fmla="*/ 548519 w 4177355"/>
                <a:gd name="connsiteY4980" fmla="*/ 3782000 h 3832767"/>
                <a:gd name="connsiteX4981" fmla="*/ 547416 w 4177355"/>
                <a:gd name="connsiteY4981" fmla="*/ 3788867 h 3832767"/>
                <a:gd name="connsiteX4982" fmla="*/ 548765 w 4177355"/>
                <a:gd name="connsiteY4982" fmla="*/ 3794140 h 3832767"/>
                <a:gd name="connsiteX4983" fmla="*/ 552689 w 4177355"/>
                <a:gd name="connsiteY4983" fmla="*/ 3796961 h 3832767"/>
                <a:gd name="connsiteX4984" fmla="*/ 552934 w 4177355"/>
                <a:gd name="connsiteY4984" fmla="*/ 3796961 h 3832767"/>
                <a:gd name="connsiteX4985" fmla="*/ 553179 w 4177355"/>
                <a:gd name="connsiteY4985" fmla="*/ 3796961 h 3832767"/>
                <a:gd name="connsiteX4986" fmla="*/ 553424 w 4177355"/>
                <a:gd name="connsiteY4986" fmla="*/ 3796961 h 3832767"/>
                <a:gd name="connsiteX4987" fmla="*/ 553670 w 4177355"/>
                <a:gd name="connsiteY4987" fmla="*/ 3796961 h 3832767"/>
                <a:gd name="connsiteX4988" fmla="*/ 559311 w 4177355"/>
                <a:gd name="connsiteY4988" fmla="*/ 3796225 h 3832767"/>
                <a:gd name="connsiteX4989" fmla="*/ 565565 w 4177355"/>
                <a:gd name="connsiteY4989" fmla="*/ 3792914 h 3832767"/>
                <a:gd name="connsiteX4990" fmla="*/ 571696 w 4177355"/>
                <a:gd name="connsiteY4990" fmla="*/ 3787396 h 3832767"/>
                <a:gd name="connsiteX4991" fmla="*/ 576969 w 4177355"/>
                <a:gd name="connsiteY4991" fmla="*/ 3780283 h 3832767"/>
                <a:gd name="connsiteX4992" fmla="*/ 580525 w 4177355"/>
                <a:gd name="connsiteY4992" fmla="*/ 3772435 h 3832767"/>
                <a:gd name="connsiteX4993" fmla="*/ 581629 w 4177355"/>
                <a:gd name="connsiteY4993" fmla="*/ 3765568 h 3832767"/>
                <a:gd name="connsiteX4994" fmla="*/ 580158 w 4177355"/>
                <a:gd name="connsiteY4994" fmla="*/ 3760417 h 3832767"/>
                <a:gd name="connsiteX4995" fmla="*/ 576233 w 4177355"/>
                <a:gd name="connsiteY4995" fmla="*/ 3757719 h 3832767"/>
                <a:gd name="connsiteX4996" fmla="*/ 575988 w 4177355"/>
                <a:gd name="connsiteY4996" fmla="*/ 3757719 h 3832767"/>
                <a:gd name="connsiteX4997" fmla="*/ 575743 w 4177355"/>
                <a:gd name="connsiteY4997" fmla="*/ 3757719 h 3832767"/>
                <a:gd name="connsiteX4998" fmla="*/ 575498 w 4177355"/>
                <a:gd name="connsiteY4998" fmla="*/ 3757719 h 3832767"/>
                <a:gd name="connsiteX4999" fmla="*/ 575252 w 4177355"/>
                <a:gd name="connsiteY4999" fmla="*/ 3757719 h 3832767"/>
                <a:gd name="connsiteX5000" fmla="*/ 733934 w 4177355"/>
                <a:gd name="connsiteY5000" fmla="*/ 3784943 h 3832767"/>
                <a:gd name="connsiteX5001" fmla="*/ 733812 w 4177355"/>
                <a:gd name="connsiteY5001" fmla="*/ 3784943 h 3832767"/>
                <a:gd name="connsiteX5002" fmla="*/ 733689 w 4177355"/>
                <a:gd name="connsiteY5002" fmla="*/ 3784943 h 3832767"/>
                <a:gd name="connsiteX5003" fmla="*/ 733566 w 4177355"/>
                <a:gd name="connsiteY5003" fmla="*/ 3784943 h 3832767"/>
                <a:gd name="connsiteX5004" fmla="*/ 733444 w 4177355"/>
                <a:gd name="connsiteY5004" fmla="*/ 3784943 h 3832767"/>
                <a:gd name="connsiteX5005" fmla="*/ 727190 w 4177355"/>
                <a:gd name="connsiteY5005" fmla="*/ 3785924 h 3832767"/>
                <a:gd name="connsiteX5006" fmla="*/ 720445 w 4177355"/>
                <a:gd name="connsiteY5006" fmla="*/ 3789726 h 3832767"/>
                <a:gd name="connsiteX5007" fmla="*/ 714068 w 4177355"/>
                <a:gd name="connsiteY5007" fmla="*/ 3795857 h 3832767"/>
                <a:gd name="connsiteX5008" fmla="*/ 708918 w 4177355"/>
                <a:gd name="connsiteY5008" fmla="*/ 3803583 h 3832767"/>
                <a:gd name="connsiteX5009" fmla="*/ 705852 w 4177355"/>
                <a:gd name="connsiteY5009" fmla="*/ 3811431 h 3832767"/>
                <a:gd name="connsiteX5010" fmla="*/ 705362 w 4177355"/>
                <a:gd name="connsiteY5010" fmla="*/ 3818176 h 3832767"/>
                <a:gd name="connsiteX5011" fmla="*/ 707324 w 4177355"/>
                <a:gd name="connsiteY5011" fmla="*/ 3823081 h 3832767"/>
                <a:gd name="connsiteX5012" fmla="*/ 711738 w 4177355"/>
                <a:gd name="connsiteY5012" fmla="*/ 3825411 h 3832767"/>
                <a:gd name="connsiteX5013" fmla="*/ 711861 w 4177355"/>
                <a:gd name="connsiteY5013" fmla="*/ 3825411 h 3832767"/>
                <a:gd name="connsiteX5014" fmla="*/ 711984 w 4177355"/>
                <a:gd name="connsiteY5014" fmla="*/ 3825411 h 3832767"/>
                <a:gd name="connsiteX5015" fmla="*/ 712106 w 4177355"/>
                <a:gd name="connsiteY5015" fmla="*/ 3825411 h 3832767"/>
                <a:gd name="connsiteX5016" fmla="*/ 712229 w 4177355"/>
                <a:gd name="connsiteY5016" fmla="*/ 3825411 h 3832767"/>
                <a:gd name="connsiteX5017" fmla="*/ 718606 w 4177355"/>
                <a:gd name="connsiteY5017" fmla="*/ 3824429 h 3832767"/>
                <a:gd name="connsiteX5018" fmla="*/ 725350 w 4177355"/>
                <a:gd name="connsiteY5018" fmla="*/ 3820505 h 3832767"/>
                <a:gd name="connsiteX5019" fmla="*/ 731727 w 4177355"/>
                <a:gd name="connsiteY5019" fmla="*/ 3814374 h 3832767"/>
                <a:gd name="connsiteX5020" fmla="*/ 736877 w 4177355"/>
                <a:gd name="connsiteY5020" fmla="*/ 3806526 h 3832767"/>
                <a:gd name="connsiteX5021" fmla="*/ 739821 w 4177355"/>
                <a:gd name="connsiteY5021" fmla="*/ 3798677 h 3832767"/>
                <a:gd name="connsiteX5022" fmla="*/ 740188 w 4177355"/>
                <a:gd name="connsiteY5022" fmla="*/ 3792055 h 3832767"/>
                <a:gd name="connsiteX5023" fmla="*/ 738104 w 4177355"/>
                <a:gd name="connsiteY5023" fmla="*/ 3787273 h 3832767"/>
                <a:gd name="connsiteX5024" fmla="*/ 733689 w 4177355"/>
                <a:gd name="connsiteY5024" fmla="*/ 3784943 h 3832767"/>
                <a:gd name="connsiteX5025" fmla="*/ 626021 w 4177355"/>
                <a:gd name="connsiteY5025" fmla="*/ 3768878 h 3832767"/>
                <a:gd name="connsiteX5026" fmla="*/ 620135 w 4177355"/>
                <a:gd name="connsiteY5026" fmla="*/ 3769614 h 3832767"/>
                <a:gd name="connsiteX5027" fmla="*/ 613758 w 4177355"/>
                <a:gd name="connsiteY5027" fmla="*/ 3773048 h 3832767"/>
                <a:gd name="connsiteX5028" fmla="*/ 607504 w 4177355"/>
                <a:gd name="connsiteY5028" fmla="*/ 3778689 h 3832767"/>
                <a:gd name="connsiteX5029" fmla="*/ 602231 w 4177355"/>
                <a:gd name="connsiteY5029" fmla="*/ 3786046 h 3832767"/>
                <a:gd name="connsiteX5030" fmla="*/ 598797 w 4177355"/>
                <a:gd name="connsiteY5030" fmla="*/ 3793895 h 3832767"/>
                <a:gd name="connsiteX5031" fmla="*/ 597939 w 4177355"/>
                <a:gd name="connsiteY5031" fmla="*/ 3800762 h 3832767"/>
                <a:gd name="connsiteX5032" fmla="*/ 599656 w 4177355"/>
                <a:gd name="connsiteY5032" fmla="*/ 3805913 h 3832767"/>
                <a:gd name="connsiteX5033" fmla="*/ 603825 w 4177355"/>
                <a:gd name="connsiteY5033" fmla="*/ 3808488 h 3832767"/>
                <a:gd name="connsiteX5034" fmla="*/ 603825 w 4177355"/>
                <a:gd name="connsiteY5034" fmla="*/ 3808488 h 3832767"/>
                <a:gd name="connsiteX5035" fmla="*/ 603825 w 4177355"/>
                <a:gd name="connsiteY5035" fmla="*/ 3808488 h 3832767"/>
                <a:gd name="connsiteX5036" fmla="*/ 603825 w 4177355"/>
                <a:gd name="connsiteY5036" fmla="*/ 3808488 h 3832767"/>
                <a:gd name="connsiteX5037" fmla="*/ 603825 w 4177355"/>
                <a:gd name="connsiteY5037" fmla="*/ 3808488 h 3832767"/>
                <a:gd name="connsiteX5038" fmla="*/ 609711 w 4177355"/>
                <a:gd name="connsiteY5038" fmla="*/ 3807752 h 3832767"/>
                <a:gd name="connsiteX5039" fmla="*/ 616211 w 4177355"/>
                <a:gd name="connsiteY5039" fmla="*/ 3804318 h 3832767"/>
                <a:gd name="connsiteX5040" fmla="*/ 622465 w 4177355"/>
                <a:gd name="connsiteY5040" fmla="*/ 3798555 h 3832767"/>
                <a:gd name="connsiteX5041" fmla="*/ 627860 w 4177355"/>
                <a:gd name="connsiteY5041" fmla="*/ 3791074 h 3832767"/>
                <a:gd name="connsiteX5042" fmla="*/ 631294 w 4177355"/>
                <a:gd name="connsiteY5042" fmla="*/ 3783103 h 3832767"/>
                <a:gd name="connsiteX5043" fmla="*/ 632152 w 4177355"/>
                <a:gd name="connsiteY5043" fmla="*/ 3776236 h 3832767"/>
                <a:gd name="connsiteX5044" fmla="*/ 630435 w 4177355"/>
                <a:gd name="connsiteY5044" fmla="*/ 3771208 h 3832767"/>
                <a:gd name="connsiteX5045" fmla="*/ 626266 w 4177355"/>
                <a:gd name="connsiteY5045" fmla="*/ 3768633 h 3832767"/>
                <a:gd name="connsiteX5046" fmla="*/ 626266 w 4177355"/>
                <a:gd name="connsiteY5046" fmla="*/ 3768633 h 3832767"/>
                <a:gd name="connsiteX5047" fmla="*/ 626266 w 4177355"/>
                <a:gd name="connsiteY5047" fmla="*/ 3768633 h 3832767"/>
                <a:gd name="connsiteX5048" fmla="*/ 626266 w 4177355"/>
                <a:gd name="connsiteY5048" fmla="*/ 3768633 h 3832767"/>
                <a:gd name="connsiteX5049" fmla="*/ 626266 w 4177355"/>
                <a:gd name="connsiteY5049" fmla="*/ 3768633 h 3832767"/>
                <a:gd name="connsiteX5050" fmla="*/ 678874 w 4177355"/>
                <a:gd name="connsiteY5050" fmla="*/ 3778076 h 3832767"/>
                <a:gd name="connsiteX5051" fmla="*/ 672742 w 4177355"/>
                <a:gd name="connsiteY5051" fmla="*/ 3778811 h 3832767"/>
                <a:gd name="connsiteX5052" fmla="*/ 666120 w 4177355"/>
                <a:gd name="connsiteY5052" fmla="*/ 3782490 h 3832767"/>
                <a:gd name="connsiteX5053" fmla="*/ 659744 w 4177355"/>
                <a:gd name="connsiteY5053" fmla="*/ 3788376 h 3832767"/>
                <a:gd name="connsiteX5054" fmla="*/ 654471 w 4177355"/>
                <a:gd name="connsiteY5054" fmla="*/ 3795979 h 3832767"/>
                <a:gd name="connsiteX5055" fmla="*/ 651282 w 4177355"/>
                <a:gd name="connsiteY5055" fmla="*/ 3803951 h 3832767"/>
                <a:gd name="connsiteX5056" fmla="*/ 650669 w 4177355"/>
                <a:gd name="connsiteY5056" fmla="*/ 3810818 h 3832767"/>
                <a:gd name="connsiteX5057" fmla="*/ 652509 w 4177355"/>
                <a:gd name="connsiteY5057" fmla="*/ 3815846 h 3832767"/>
                <a:gd name="connsiteX5058" fmla="*/ 656923 w 4177355"/>
                <a:gd name="connsiteY5058" fmla="*/ 3818298 h 3832767"/>
                <a:gd name="connsiteX5059" fmla="*/ 663055 w 4177355"/>
                <a:gd name="connsiteY5059" fmla="*/ 3817439 h 3832767"/>
                <a:gd name="connsiteX5060" fmla="*/ 669677 w 4177355"/>
                <a:gd name="connsiteY5060" fmla="*/ 3813761 h 3832767"/>
                <a:gd name="connsiteX5061" fmla="*/ 676053 w 4177355"/>
                <a:gd name="connsiteY5061" fmla="*/ 3807752 h 3832767"/>
                <a:gd name="connsiteX5062" fmla="*/ 681449 w 4177355"/>
                <a:gd name="connsiteY5062" fmla="*/ 3800026 h 3832767"/>
                <a:gd name="connsiteX5063" fmla="*/ 684637 w 4177355"/>
                <a:gd name="connsiteY5063" fmla="*/ 3792055 h 3832767"/>
                <a:gd name="connsiteX5064" fmla="*/ 685251 w 4177355"/>
                <a:gd name="connsiteY5064" fmla="*/ 3785311 h 3832767"/>
                <a:gd name="connsiteX5065" fmla="*/ 683289 w 4177355"/>
                <a:gd name="connsiteY5065" fmla="*/ 3780406 h 3832767"/>
                <a:gd name="connsiteX5066" fmla="*/ 678874 w 4177355"/>
                <a:gd name="connsiteY5066" fmla="*/ 3778076 h 3832767"/>
                <a:gd name="connsiteX5067" fmla="*/ 2688272 w 4177355"/>
                <a:gd name="connsiteY5067" fmla="*/ 109876 h 3832767"/>
                <a:gd name="connsiteX5068" fmla="*/ 2682999 w 4177355"/>
                <a:gd name="connsiteY5068" fmla="*/ 112206 h 3832767"/>
                <a:gd name="connsiteX5069" fmla="*/ 2677849 w 4177355"/>
                <a:gd name="connsiteY5069" fmla="*/ 115639 h 3832767"/>
                <a:gd name="connsiteX5070" fmla="*/ 2673434 w 4177355"/>
                <a:gd name="connsiteY5070" fmla="*/ 119686 h 3832767"/>
                <a:gd name="connsiteX5071" fmla="*/ 2670368 w 4177355"/>
                <a:gd name="connsiteY5071" fmla="*/ 123855 h 3832767"/>
                <a:gd name="connsiteX5072" fmla="*/ 2669265 w 4177355"/>
                <a:gd name="connsiteY5072" fmla="*/ 127411 h 3832767"/>
                <a:gd name="connsiteX5073" fmla="*/ 2670245 w 4177355"/>
                <a:gd name="connsiteY5073" fmla="*/ 129741 h 3832767"/>
                <a:gd name="connsiteX5074" fmla="*/ 2673066 w 4177355"/>
                <a:gd name="connsiteY5074" fmla="*/ 130600 h 3832767"/>
                <a:gd name="connsiteX5075" fmla="*/ 2677481 w 4177355"/>
                <a:gd name="connsiteY5075" fmla="*/ 129864 h 3832767"/>
                <a:gd name="connsiteX5076" fmla="*/ 2682754 w 4177355"/>
                <a:gd name="connsiteY5076" fmla="*/ 127534 h 3832767"/>
                <a:gd name="connsiteX5077" fmla="*/ 2687904 w 4177355"/>
                <a:gd name="connsiteY5077" fmla="*/ 124101 h 3832767"/>
                <a:gd name="connsiteX5078" fmla="*/ 2692319 w 4177355"/>
                <a:gd name="connsiteY5078" fmla="*/ 120054 h 3832767"/>
                <a:gd name="connsiteX5079" fmla="*/ 2695384 w 4177355"/>
                <a:gd name="connsiteY5079" fmla="*/ 115884 h 3832767"/>
                <a:gd name="connsiteX5080" fmla="*/ 2696488 w 4177355"/>
                <a:gd name="connsiteY5080" fmla="*/ 112328 h 3832767"/>
                <a:gd name="connsiteX5081" fmla="*/ 2695507 w 4177355"/>
                <a:gd name="connsiteY5081" fmla="*/ 109998 h 3832767"/>
                <a:gd name="connsiteX5082" fmla="*/ 2692687 w 4177355"/>
                <a:gd name="connsiteY5082" fmla="*/ 109140 h 3832767"/>
                <a:gd name="connsiteX5083" fmla="*/ 2688272 w 4177355"/>
                <a:gd name="connsiteY5083" fmla="*/ 109876 h 383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Lst>
              <a:rect l="l" t="t" r="r" b="b"/>
              <a:pathLst>
                <a:path w="4177355" h="3832767">
                  <a:moveTo>
                    <a:pt x="2738182" y="94302"/>
                  </a:moveTo>
                  <a:cubicBezTo>
                    <a:pt x="2736465" y="94792"/>
                    <a:pt x="2734748" y="95651"/>
                    <a:pt x="2732909" y="96632"/>
                  </a:cubicBezTo>
                  <a:cubicBezTo>
                    <a:pt x="2731070" y="97613"/>
                    <a:pt x="2729353" y="98716"/>
                    <a:pt x="2727759" y="99943"/>
                  </a:cubicBezTo>
                  <a:cubicBezTo>
                    <a:pt x="2726164" y="101169"/>
                    <a:pt x="2724570" y="102518"/>
                    <a:pt x="2723344" y="103867"/>
                  </a:cubicBezTo>
                  <a:cubicBezTo>
                    <a:pt x="2721995" y="105216"/>
                    <a:pt x="2721014" y="106687"/>
                    <a:pt x="2720155" y="108036"/>
                  </a:cubicBezTo>
                  <a:cubicBezTo>
                    <a:pt x="2719297" y="109385"/>
                    <a:pt x="2718929" y="110611"/>
                    <a:pt x="2718929" y="111715"/>
                  </a:cubicBezTo>
                  <a:cubicBezTo>
                    <a:pt x="2718929" y="112696"/>
                    <a:pt x="2719174" y="113554"/>
                    <a:pt x="2719787" y="114168"/>
                  </a:cubicBezTo>
                  <a:cubicBezTo>
                    <a:pt x="2720401" y="114781"/>
                    <a:pt x="2721259" y="115149"/>
                    <a:pt x="2722485" y="115149"/>
                  </a:cubicBezTo>
                  <a:cubicBezTo>
                    <a:pt x="2723712" y="115149"/>
                    <a:pt x="2725183" y="115149"/>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8617" y="114045"/>
                    <a:pt x="2730334" y="113187"/>
                    <a:pt x="2732173" y="112206"/>
                  </a:cubicBezTo>
                  <a:cubicBezTo>
                    <a:pt x="2733890" y="111224"/>
                    <a:pt x="2735729" y="110121"/>
                    <a:pt x="2737324" y="108895"/>
                  </a:cubicBezTo>
                  <a:cubicBezTo>
                    <a:pt x="2738918" y="107668"/>
                    <a:pt x="2740512" y="106319"/>
                    <a:pt x="2741738" y="104970"/>
                  </a:cubicBezTo>
                  <a:cubicBezTo>
                    <a:pt x="2742965" y="103621"/>
                    <a:pt x="2744068" y="102150"/>
                    <a:pt x="2744927" y="100801"/>
                  </a:cubicBezTo>
                  <a:cubicBezTo>
                    <a:pt x="2745785" y="99452"/>
                    <a:pt x="2746153" y="98103"/>
                    <a:pt x="2746275" y="97122"/>
                  </a:cubicBezTo>
                  <a:cubicBezTo>
                    <a:pt x="2746275" y="96141"/>
                    <a:pt x="2746030" y="95283"/>
                    <a:pt x="2745417" y="94670"/>
                  </a:cubicBezTo>
                  <a:cubicBezTo>
                    <a:pt x="2744804" y="94056"/>
                    <a:pt x="2743945" y="93689"/>
                    <a:pt x="2742719" y="93689"/>
                  </a:cubicBezTo>
                  <a:cubicBezTo>
                    <a:pt x="2741493" y="93689"/>
                    <a:pt x="2740022" y="93811"/>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moveTo>
                    <a:pt x="2638485" y="126185"/>
                  </a:move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6768" y="126798"/>
                    <a:pt x="2634928" y="127657"/>
                    <a:pt x="2633212" y="128638"/>
                  </a:cubicBezTo>
                  <a:cubicBezTo>
                    <a:pt x="2631495" y="129619"/>
                    <a:pt x="2629778" y="130845"/>
                    <a:pt x="2628184" y="132071"/>
                  </a:cubicBezTo>
                  <a:cubicBezTo>
                    <a:pt x="2626590" y="133298"/>
                    <a:pt x="2625118" y="134647"/>
                    <a:pt x="2623892" y="136118"/>
                  </a:cubicBezTo>
                  <a:cubicBezTo>
                    <a:pt x="2622666" y="137467"/>
                    <a:pt x="2621685" y="138939"/>
                    <a:pt x="2620949" y="140288"/>
                  </a:cubicBezTo>
                  <a:cubicBezTo>
                    <a:pt x="2620213" y="141636"/>
                    <a:pt x="2619968" y="142740"/>
                    <a:pt x="2619968" y="143721"/>
                  </a:cubicBezTo>
                  <a:cubicBezTo>
                    <a:pt x="2619968" y="144702"/>
                    <a:pt x="2620336" y="145438"/>
                    <a:pt x="2620949" y="145928"/>
                  </a:cubicBezTo>
                  <a:cubicBezTo>
                    <a:pt x="2621562" y="146419"/>
                    <a:pt x="2622543" y="146787"/>
                    <a:pt x="2623647" y="146787"/>
                  </a:cubicBezTo>
                  <a:cubicBezTo>
                    <a:pt x="2624873" y="146787"/>
                    <a:pt x="2626222" y="146542"/>
                    <a:pt x="2627939" y="146051"/>
                  </a:cubicBezTo>
                  <a:cubicBezTo>
                    <a:pt x="2627939" y="146051"/>
                    <a:pt x="2627939" y="146051"/>
                    <a:pt x="2627939" y="146051"/>
                  </a:cubicBezTo>
                  <a:cubicBezTo>
                    <a:pt x="2627939" y="146051"/>
                    <a:pt x="2627939" y="146051"/>
                    <a:pt x="2627939" y="146051"/>
                  </a:cubicBezTo>
                  <a:lnTo>
                    <a:pt x="2627939" y="146051"/>
                  </a:lnTo>
                  <a:cubicBezTo>
                    <a:pt x="2627939" y="146051"/>
                    <a:pt x="2627939" y="146051"/>
                    <a:pt x="2627939" y="146051"/>
                  </a:cubicBezTo>
                  <a:cubicBezTo>
                    <a:pt x="2629655" y="145438"/>
                    <a:pt x="2631495" y="144580"/>
                    <a:pt x="2633212" y="143599"/>
                  </a:cubicBezTo>
                  <a:cubicBezTo>
                    <a:pt x="2634928" y="142617"/>
                    <a:pt x="2636645" y="141391"/>
                    <a:pt x="2638362" y="140165"/>
                  </a:cubicBezTo>
                  <a:cubicBezTo>
                    <a:pt x="2639956" y="138939"/>
                    <a:pt x="2641428" y="137467"/>
                    <a:pt x="2642654" y="136118"/>
                  </a:cubicBezTo>
                  <a:cubicBezTo>
                    <a:pt x="2643880" y="134769"/>
                    <a:pt x="2644984" y="133298"/>
                    <a:pt x="2645597" y="131949"/>
                  </a:cubicBezTo>
                  <a:cubicBezTo>
                    <a:pt x="2646333" y="130600"/>
                    <a:pt x="2646578" y="129496"/>
                    <a:pt x="2646578" y="128515"/>
                  </a:cubicBezTo>
                  <a:cubicBezTo>
                    <a:pt x="2646578" y="127534"/>
                    <a:pt x="2646210" y="126798"/>
                    <a:pt x="2645597" y="126308"/>
                  </a:cubicBezTo>
                  <a:cubicBezTo>
                    <a:pt x="2644984" y="125817"/>
                    <a:pt x="2644003" y="125449"/>
                    <a:pt x="2642899" y="125449"/>
                  </a:cubicBezTo>
                  <a:cubicBezTo>
                    <a:pt x="2641673" y="125449"/>
                    <a:pt x="2640324" y="125695"/>
                    <a:pt x="2638607" y="126185"/>
                  </a:cubicBezTo>
                  <a:moveTo>
                    <a:pt x="2787847" y="80077"/>
                  </a:moveTo>
                  <a:cubicBezTo>
                    <a:pt x="2786130" y="80567"/>
                    <a:pt x="2784413" y="81426"/>
                    <a:pt x="2782696" y="82284"/>
                  </a:cubicBezTo>
                  <a:cubicBezTo>
                    <a:pt x="2780980" y="83142"/>
                    <a:pt x="2779263" y="84369"/>
                    <a:pt x="2777668" y="85595"/>
                  </a:cubicBezTo>
                  <a:cubicBezTo>
                    <a:pt x="2776075" y="86821"/>
                    <a:pt x="2774603" y="88170"/>
                    <a:pt x="2773254" y="89519"/>
                  </a:cubicBezTo>
                  <a:cubicBezTo>
                    <a:pt x="2771905" y="90868"/>
                    <a:pt x="2770801" y="92217"/>
                    <a:pt x="2770065" y="93689"/>
                  </a:cubicBezTo>
                  <a:cubicBezTo>
                    <a:pt x="2769207" y="95160"/>
                    <a:pt x="2768717" y="96386"/>
                    <a:pt x="2768594" y="97490"/>
                  </a:cubicBezTo>
                  <a:cubicBezTo>
                    <a:pt x="2768594" y="98594"/>
                    <a:pt x="2768594" y="99452"/>
                    <a:pt x="2769330" y="100065"/>
                  </a:cubicBezTo>
                  <a:cubicBezTo>
                    <a:pt x="2770065" y="100678"/>
                    <a:pt x="2770801" y="101046"/>
                    <a:pt x="2771905" y="101169"/>
                  </a:cubicBezTo>
                  <a:cubicBezTo>
                    <a:pt x="2773131" y="101169"/>
                    <a:pt x="2774480" y="101169"/>
                    <a:pt x="2776197" y="100678"/>
                  </a:cubicBezTo>
                  <a:cubicBezTo>
                    <a:pt x="2776197" y="100678"/>
                    <a:pt x="2776197" y="100678"/>
                    <a:pt x="2776320" y="100678"/>
                  </a:cubicBezTo>
                  <a:cubicBezTo>
                    <a:pt x="2776320" y="100678"/>
                    <a:pt x="2776320" y="100678"/>
                    <a:pt x="2776442" y="100678"/>
                  </a:cubicBezTo>
                  <a:cubicBezTo>
                    <a:pt x="2776442" y="100678"/>
                    <a:pt x="2776442" y="100678"/>
                    <a:pt x="2776565" y="100678"/>
                  </a:cubicBezTo>
                  <a:cubicBezTo>
                    <a:pt x="2776565" y="100678"/>
                    <a:pt x="2776565" y="100678"/>
                    <a:pt x="2776687" y="100678"/>
                  </a:cubicBezTo>
                  <a:cubicBezTo>
                    <a:pt x="2778404" y="100188"/>
                    <a:pt x="2780121" y="99329"/>
                    <a:pt x="2781960" y="98471"/>
                  </a:cubicBezTo>
                  <a:cubicBezTo>
                    <a:pt x="2783677" y="97490"/>
                    <a:pt x="2785394" y="96386"/>
                    <a:pt x="2787111" y="95160"/>
                  </a:cubicBezTo>
                  <a:cubicBezTo>
                    <a:pt x="2788705" y="93934"/>
                    <a:pt x="2790299" y="92585"/>
                    <a:pt x="2791525" y="91236"/>
                  </a:cubicBezTo>
                  <a:cubicBezTo>
                    <a:pt x="2792752" y="89887"/>
                    <a:pt x="2793978" y="88416"/>
                    <a:pt x="2794837" y="87067"/>
                  </a:cubicBezTo>
                  <a:cubicBezTo>
                    <a:pt x="2795695" y="85595"/>
                    <a:pt x="2796185" y="84369"/>
                    <a:pt x="2796185" y="83388"/>
                  </a:cubicBezTo>
                  <a:cubicBezTo>
                    <a:pt x="2796185" y="82284"/>
                    <a:pt x="2796063" y="81426"/>
                    <a:pt x="2795450" y="80812"/>
                  </a:cubicBezTo>
                  <a:cubicBezTo>
                    <a:pt x="2794837" y="80199"/>
                    <a:pt x="2793978" y="79831"/>
                    <a:pt x="2792752" y="79709"/>
                  </a:cubicBezTo>
                  <a:cubicBezTo>
                    <a:pt x="2791525" y="79709"/>
                    <a:pt x="2790054" y="79709"/>
                    <a:pt x="2788337" y="80322"/>
                  </a:cubicBezTo>
                  <a:cubicBezTo>
                    <a:pt x="2788337" y="80322"/>
                    <a:pt x="2788215" y="80322"/>
                    <a:pt x="2788092" y="80322"/>
                  </a:cubicBezTo>
                  <a:cubicBezTo>
                    <a:pt x="2787970" y="80322"/>
                    <a:pt x="2787970" y="80322"/>
                    <a:pt x="2787847" y="80322"/>
                  </a:cubicBezTo>
                  <a:cubicBezTo>
                    <a:pt x="2787847" y="80322"/>
                    <a:pt x="2787724" y="80322"/>
                    <a:pt x="2787601" y="80322"/>
                  </a:cubicBezTo>
                  <a:cubicBezTo>
                    <a:pt x="2787601" y="80322"/>
                    <a:pt x="2787479" y="80322"/>
                    <a:pt x="2787356" y="80322"/>
                  </a:cubicBezTo>
                  <a:moveTo>
                    <a:pt x="2588452" y="143599"/>
                  </a:moveTo>
                  <a:cubicBezTo>
                    <a:pt x="2588452" y="143599"/>
                    <a:pt x="2588329" y="143599"/>
                    <a:pt x="2588207" y="143599"/>
                  </a:cubicBezTo>
                  <a:cubicBezTo>
                    <a:pt x="2588207" y="143599"/>
                    <a:pt x="2588084" y="143599"/>
                    <a:pt x="2587962" y="143599"/>
                  </a:cubicBezTo>
                  <a:cubicBezTo>
                    <a:pt x="2587962" y="143599"/>
                    <a:pt x="2587839" y="143599"/>
                    <a:pt x="2587716" y="143599"/>
                  </a:cubicBezTo>
                  <a:cubicBezTo>
                    <a:pt x="2587716" y="143599"/>
                    <a:pt x="2587594" y="143599"/>
                    <a:pt x="2587471" y="143599"/>
                  </a:cubicBezTo>
                  <a:cubicBezTo>
                    <a:pt x="2585754" y="144212"/>
                    <a:pt x="2583915" y="145070"/>
                    <a:pt x="2582198" y="146051"/>
                  </a:cubicBezTo>
                  <a:cubicBezTo>
                    <a:pt x="2580481" y="147032"/>
                    <a:pt x="2578764" y="148258"/>
                    <a:pt x="2577170" y="149485"/>
                  </a:cubicBezTo>
                  <a:cubicBezTo>
                    <a:pt x="2575576" y="150711"/>
                    <a:pt x="2574227" y="152183"/>
                    <a:pt x="2573001" y="153531"/>
                  </a:cubicBezTo>
                  <a:cubicBezTo>
                    <a:pt x="2571774" y="154880"/>
                    <a:pt x="2570793" y="156352"/>
                    <a:pt x="2570180" y="157701"/>
                  </a:cubicBezTo>
                  <a:cubicBezTo>
                    <a:pt x="2569567" y="158927"/>
                    <a:pt x="2569199" y="160153"/>
                    <a:pt x="2569322" y="161012"/>
                  </a:cubicBezTo>
                  <a:cubicBezTo>
                    <a:pt x="2569322" y="161870"/>
                    <a:pt x="2569690" y="162606"/>
                    <a:pt x="2570303" y="163097"/>
                  </a:cubicBezTo>
                  <a:cubicBezTo>
                    <a:pt x="2570916" y="163587"/>
                    <a:pt x="2571774" y="163832"/>
                    <a:pt x="2573001" y="163832"/>
                  </a:cubicBezTo>
                  <a:cubicBezTo>
                    <a:pt x="2574104" y="163832"/>
                    <a:pt x="2575576" y="163587"/>
                    <a:pt x="2577170" y="163097"/>
                  </a:cubicBezTo>
                  <a:cubicBezTo>
                    <a:pt x="2577170" y="163097"/>
                    <a:pt x="2577293" y="163097"/>
                    <a:pt x="2577415" y="163097"/>
                  </a:cubicBezTo>
                  <a:cubicBezTo>
                    <a:pt x="2577538" y="163097"/>
                    <a:pt x="2577538" y="163097"/>
                    <a:pt x="2577661" y="163097"/>
                  </a:cubicBezTo>
                  <a:cubicBezTo>
                    <a:pt x="2577661" y="163097"/>
                    <a:pt x="2577783" y="163097"/>
                    <a:pt x="2577906" y="163097"/>
                  </a:cubicBezTo>
                  <a:cubicBezTo>
                    <a:pt x="2578029" y="163097"/>
                    <a:pt x="2578029" y="163097"/>
                    <a:pt x="2578151" y="163097"/>
                  </a:cubicBezTo>
                  <a:cubicBezTo>
                    <a:pt x="2579868" y="162483"/>
                    <a:pt x="2581708" y="161625"/>
                    <a:pt x="2583424" y="160521"/>
                  </a:cubicBezTo>
                  <a:cubicBezTo>
                    <a:pt x="2585141" y="159418"/>
                    <a:pt x="2586858" y="158314"/>
                    <a:pt x="2588452" y="156965"/>
                  </a:cubicBezTo>
                  <a:cubicBezTo>
                    <a:pt x="2590046" y="155739"/>
                    <a:pt x="2591395" y="154267"/>
                    <a:pt x="2592622" y="152918"/>
                  </a:cubicBezTo>
                  <a:cubicBezTo>
                    <a:pt x="2593848" y="151569"/>
                    <a:pt x="2594829" y="150098"/>
                    <a:pt x="2595442" y="148749"/>
                  </a:cubicBezTo>
                  <a:cubicBezTo>
                    <a:pt x="2596055" y="147523"/>
                    <a:pt x="2596300" y="146419"/>
                    <a:pt x="2596300" y="145438"/>
                  </a:cubicBezTo>
                  <a:cubicBezTo>
                    <a:pt x="2596300" y="144580"/>
                    <a:pt x="2595932" y="143844"/>
                    <a:pt x="2595319" y="143353"/>
                  </a:cubicBezTo>
                  <a:cubicBezTo>
                    <a:pt x="2594706" y="142863"/>
                    <a:pt x="2593848" y="142617"/>
                    <a:pt x="2592622" y="142617"/>
                  </a:cubicBezTo>
                  <a:cubicBezTo>
                    <a:pt x="2591518" y="142617"/>
                    <a:pt x="2590169" y="142863"/>
                    <a:pt x="2588575" y="143353"/>
                  </a:cubicBezTo>
                  <a:moveTo>
                    <a:pt x="2837511" y="66710"/>
                  </a:moveTo>
                  <a:cubicBezTo>
                    <a:pt x="2835917" y="67201"/>
                    <a:pt x="2834201" y="67936"/>
                    <a:pt x="2832484" y="68918"/>
                  </a:cubicBezTo>
                  <a:cubicBezTo>
                    <a:pt x="2830767" y="69776"/>
                    <a:pt x="2829050" y="70880"/>
                    <a:pt x="2827456" y="72106"/>
                  </a:cubicBezTo>
                  <a:cubicBezTo>
                    <a:pt x="2825862" y="73332"/>
                    <a:pt x="2824390" y="74558"/>
                    <a:pt x="2823041" y="75907"/>
                  </a:cubicBezTo>
                  <a:cubicBezTo>
                    <a:pt x="2821692" y="77256"/>
                    <a:pt x="2820588" y="78605"/>
                    <a:pt x="2819730" y="80077"/>
                  </a:cubicBezTo>
                  <a:cubicBezTo>
                    <a:pt x="2818872" y="81548"/>
                    <a:pt x="2818381" y="82775"/>
                    <a:pt x="2818136" y="83878"/>
                  </a:cubicBezTo>
                  <a:cubicBezTo>
                    <a:pt x="2817891" y="84982"/>
                    <a:pt x="2818136" y="85840"/>
                    <a:pt x="2818749" y="86453"/>
                  </a:cubicBezTo>
                  <a:cubicBezTo>
                    <a:pt x="2819240" y="87067"/>
                    <a:pt x="2820098" y="87557"/>
                    <a:pt x="2821324" y="87680"/>
                  </a:cubicBezTo>
                  <a:cubicBezTo>
                    <a:pt x="2822428" y="87802"/>
                    <a:pt x="2823900" y="87680"/>
                    <a:pt x="2825616" y="87312"/>
                  </a:cubicBezTo>
                  <a:cubicBezTo>
                    <a:pt x="2825616" y="87312"/>
                    <a:pt x="2825739" y="87312"/>
                    <a:pt x="2825862" y="87312"/>
                  </a:cubicBezTo>
                  <a:cubicBezTo>
                    <a:pt x="2825984" y="87312"/>
                    <a:pt x="2825984" y="87312"/>
                    <a:pt x="2826107" y="87312"/>
                  </a:cubicBezTo>
                  <a:cubicBezTo>
                    <a:pt x="2826107" y="87312"/>
                    <a:pt x="2826230" y="87312"/>
                    <a:pt x="2826352" y="87312"/>
                  </a:cubicBezTo>
                  <a:lnTo>
                    <a:pt x="2826598" y="87312"/>
                  </a:lnTo>
                  <a:cubicBezTo>
                    <a:pt x="2828192" y="86699"/>
                    <a:pt x="2830031" y="85963"/>
                    <a:pt x="2831748" y="84982"/>
                  </a:cubicBezTo>
                  <a:cubicBezTo>
                    <a:pt x="2833465" y="84123"/>
                    <a:pt x="2835181" y="83020"/>
                    <a:pt x="2836776" y="81794"/>
                  </a:cubicBezTo>
                  <a:cubicBezTo>
                    <a:pt x="2838370" y="80567"/>
                    <a:pt x="2839841" y="79341"/>
                    <a:pt x="2841190" y="77992"/>
                  </a:cubicBezTo>
                  <a:cubicBezTo>
                    <a:pt x="2842539" y="76643"/>
                    <a:pt x="2843643" y="75294"/>
                    <a:pt x="2844501" y="73945"/>
                  </a:cubicBezTo>
                  <a:cubicBezTo>
                    <a:pt x="2845360" y="72474"/>
                    <a:pt x="2845850" y="71247"/>
                    <a:pt x="2846096" y="70144"/>
                  </a:cubicBezTo>
                  <a:cubicBezTo>
                    <a:pt x="2846218" y="69040"/>
                    <a:pt x="2846096" y="68182"/>
                    <a:pt x="2845482" y="67446"/>
                  </a:cubicBezTo>
                  <a:cubicBezTo>
                    <a:pt x="2844869" y="66710"/>
                    <a:pt x="2844133" y="66342"/>
                    <a:pt x="2842907" y="66220"/>
                  </a:cubicBezTo>
                  <a:cubicBezTo>
                    <a:pt x="2841681" y="66097"/>
                    <a:pt x="2840332" y="66220"/>
                    <a:pt x="2838615" y="66588"/>
                  </a:cubicBezTo>
                  <a:cubicBezTo>
                    <a:pt x="2838615" y="66588"/>
                    <a:pt x="2838493" y="66588"/>
                    <a:pt x="2838370" y="66588"/>
                  </a:cubicBezTo>
                  <a:cubicBezTo>
                    <a:pt x="2838247" y="66588"/>
                    <a:pt x="2838247" y="66588"/>
                    <a:pt x="2838125" y="66588"/>
                  </a:cubicBezTo>
                  <a:cubicBezTo>
                    <a:pt x="2838125" y="66588"/>
                    <a:pt x="2838002" y="66588"/>
                    <a:pt x="2837879" y="66588"/>
                  </a:cubicBezTo>
                  <a:cubicBezTo>
                    <a:pt x="2837879" y="66588"/>
                    <a:pt x="2837757" y="66588"/>
                    <a:pt x="2837634" y="66588"/>
                  </a:cubicBezTo>
                  <a:moveTo>
                    <a:pt x="2538419" y="162116"/>
                  </a:moveTo>
                  <a:cubicBezTo>
                    <a:pt x="2538419" y="162116"/>
                    <a:pt x="2538174" y="162116"/>
                    <a:pt x="2538174" y="162116"/>
                  </a:cubicBezTo>
                  <a:cubicBezTo>
                    <a:pt x="2538174" y="162116"/>
                    <a:pt x="2537929" y="162116"/>
                    <a:pt x="2537929" y="162116"/>
                  </a:cubicBezTo>
                  <a:cubicBezTo>
                    <a:pt x="2537929" y="162116"/>
                    <a:pt x="2537684" y="162116"/>
                    <a:pt x="2537684" y="162116"/>
                  </a:cubicBezTo>
                  <a:cubicBezTo>
                    <a:pt x="2537684" y="162116"/>
                    <a:pt x="2537438" y="162116"/>
                    <a:pt x="2537438" y="162116"/>
                  </a:cubicBezTo>
                  <a:cubicBezTo>
                    <a:pt x="2535722" y="162729"/>
                    <a:pt x="2533882" y="163587"/>
                    <a:pt x="2532165" y="164691"/>
                  </a:cubicBezTo>
                  <a:cubicBezTo>
                    <a:pt x="2530449" y="165794"/>
                    <a:pt x="2528732" y="166898"/>
                    <a:pt x="2527260" y="168247"/>
                  </a:cubicBezTo>
                  <a:cubicBezTo>
                    <a:pt x="2525789" y="169596"/>
                    <a:pt x="2524317" y="170945"/>
                    <a:pt x="2523213" y="172294"/>
                  </a:cubicBezTo>
                  <a:cubicBezTo>
                    <a:pt x="2522110" y="173643"/>
                    <a:pt x="2521129" y="174992"/>
                    <a:pt x="2520516" y="176340"/>
                  </a:cubicBezTo>
                  <a:cubicBezTo>
                    <a:pt x="2519902" y="177567"/>
                    <a:pt x="2519657" y="178670"/>
                    <a:pt x="2519780" y="179529"/>
                  </a:cubicBezTo>
                  <a:cubicBezTo>
                    <a:pt x="2519780" y="180387"/>
                    <a:pt x="2520148" y="181123"/>
                    <a:pt x="2520761" y="181491"/>
                  </a:cubicBezTo>
                  <a:cubicBezTo>
                    <a:pt x="2521374" y="181981"/>
                    <a:pt x="2522232" y="182227"/>
                    <a:pt x="2523336" y="182227"/>
                  </a:cubicBezTo>
                  <a:cubicBezTo>
                    <a:pt x="2524440" y="182227"/>
                    <a:pt x="2525789" y="181981"/>
                    <a:pt x="2527383" y="181491"/>
                  </a:cubicBezTo>
                  <a:cubicBezTo>
                    <a:pt x="2527383" y="181491"/>
                    <a:pt x="2527628" y="181491"/>
                    <a:pt x="2527628" y="181491"/>
                  </a:cubicBezTo>
                  <a:cubicBezTo>
                    <a:pt x="2527628" y="181491"/>
                    <a:pt x="2527873" y="181491"/>
                    <a:pt x="2527873" y="181491"/>
                  </a:cubicBezTo>
                  <a:cubicBezTo>
                    <a:pt x="2527873" y="181491"/>
                    <a:pt x="2528119" y="181491"/>
                    <a:pt x="2528119" y="181491"/>
                  </a:cubicBezTo>
                  <a:cubicBezTo>
                    <a:pt x="2528119" y="181491"/>
                    <a:pt x="2528364" y="181491"/>
                    <a:pt x="2528364" y="181491"/>
                  </a:cubicBezTo>
                  <a:cubicBezTo>
                    <a:pt x="2530081" y="180878"/>
                    <a:pt x="2531797" y="179897"/>
                    <a:pt x="2533514" y="178916"/>
                  </a:cubicBezTo>
                  <a:cubicBezTo>
                    <a:pt x="2535231" y="177812"/>
                    <a:pt x="2536948" y="176708"/>
                    <a:pt x="2538419" y="175359"/>
                  </a:cubicBezTo>
                  <a:cubicBezTo>
                    <a:pt x="2540014" y="174011"/>
                    <a:pt x="2541363" y="172662"/>
                    <a:pt x="2542466" y="171313"/>
                  </a:cubicBezTo>
                  <a:cubicBezTo>
                    <a:pt x="2543570" y="169964"/>
                    <a:pt x="2544551" y="168492"/>
                    <a:pt x="2545164" y="167266"/>
                  </a:cubicBezTo>
                  <a:cubicBezTo>
                    <a:pt x="2545777" y="166040"/>
                    <a:pt x="2546022" y="164936"/>
                    <a:pt x="2545900" y="164078"/>
                  </a:cubicBezTo>
                  <a:cubicBezTo>
                    <a:pt x="2545900" y="163219"/>
                    <a:pt x="2545532" y="162606"/>
                    <a:pt x="2544796" y="162116"/>
                  </a:cubicBezTo>
                  <a:cubicBezTo>
                    <a:pt x="2544183" y="161625"/>
                    <a:pt x="2543325" y="161380"/>
                    <a:pt x="2542221" y="161380"/>
                  </a:cubicBezTo>
                  <a:cubicBezTo>
                    <a:pt x="2541117" y="161380"/>
                    <a:pt x="2539768" y="161625"/>
                    <a:pt x="2538297" y="162116"/>
                  </a:cubicBezTo>
                  <a:moveTo>
                    <a:pt x="2886931" y="54570"/>
                  </a:moveTo>
                  <a:cubicBezTo>
                    <a:pt x="2885337" y="55060"/>
                    <a:pt x="2883620" y="55796"/>
                    <a:pt x="2881903" y="56777"/>
                  </a:cubicBezTo>
                  <a:cubicBezTo>
                    <a:pt x="2880186" y="57636"/>
                    <a:pt x="2878469" y="58739"/>
                    <a:pt x="2876876" y="59966"/>
                  </a:cubicBezTo>
                  <a:cubicBezTo>
                    <a:pt x="2875281" y="61192"/>
                    <a:pt x="2873810" y="62418"/>
                    <a:pt x="2872461" y="63767"/>
                  </a:cubicBezTo>
                  <a:cubicBezTo>
                    <a:pt x="2871112" y="65116"/>
                    <a:pt x="2870008" y="66465"/>
                    <a:pt x="2869150" y="67814"/>
                  </a:cubicBezTo>
                  <a:cubicBezTo>
                    <a:pt x="2868169" y="69285"/>
                    <a:pt x="2867678" y="70634"/>
                    <a:pt x="2867433" y="71738"/>
                  </a:cubicBezTo>
                  <a:cubicBezTo>
                    <a:pt x="2867188" y="72842"/>
                    <a:pt x="2867433" y="73823"/>
                    <a:pt x="2867923" y="74436"/>
                  </a:cubicBezTo>
                  <a:cubicBezTo>
                    <a:pt x="2868414" y="75049"/>
                    <a:pt x="2869272" y="75539"/>
                    <a:pt x="2870376" y="75785"/>
                  </a:cubicBezTo>
                  <a:cubicBezTo>
                    <a:pt x="2871480" y="76030"/>
                    <a:pt x="2872951" y="75785"/>
                    <a:pt x="2874668" y="75539"/>
                  </a:cubicBezTo>
                  <a:cubicBezTo>
                    <a:pt x="2874791" y="75539"/>
                    <a:pt x="2874913" y="75539"/>
                    <a:pt x="2875036" y="75539"/>
                  </a:cubicBezTo>
                  <a:cubicBezTo>
                    <a:pt x="2875159" y="75539"/>
                    <a:pt x="2875281" y="75539"/>
                    <a:pt x="2875404" y="75539"/>
                  </a:cubicBezTo>
                  <a:cubicBezTo>
                    <a:pt x="2875526" y="75539"/>
                    <a:pt x="2875649" y="75539"/>
                    <a:pt x="2875772" y="75539"/>
                  </a:cubicBezTo>
                  <a:cubicBezTo>
                    <a:pt x="2875894" y="75539"/>
                    <a:pt x="2876017" y="75539"/>
                    <a:pt x="2876139" y="75539"/>
                  </a:cubicBezTo>
                  <a:cubicBezTo>
                    <a:pt x="2877734" y="75049"/>
                    <a:pt x="2879451" y="74313"/>
                    <a:pt x="2881167" y="73332"/>
                  </a:cubicBezTo>
                  <a:cubicBezTo>
                    <a:pt x="2882884" y="72474"/>
                    <a:pt x="2884601" y="71370"/>
                    <a:pt x="2886073" y="70144"/>
                  </a:cubicBezTo>
                  <a:cubicBezTo>
                    <a:pt x="2887544" y="68918"/>
                    <a:pt x="2889138" y="67691"/>
                    <a:pt x="2890487" y="66342"/>
                  </a:cubicBezTo>
                  <a:cubicBezTo>
                    <a:pt x="2891836" y="64993"/>
                    <a:pt x="2892940" y="63644"/>
                    <a:pt x="2893798" y="62296"/>
                  </a:cubicBezTo>
                  <a:cubicBezTo>
                    <a:pt x="2894779" y="60824"/>
                    <a:pt x="2895270" y="59475"/>
                    <a:pt x="2895515" y="58371"/>
                  </a:cubicBezTo>
                  <a:cubicBezTo>
                    <a:pt x="2895760" y="57268"/>
                    <a:pt x="2895515" y="56287"/>
                    <a:pt x="2895024" y="55674"/>
                  </a:cubicBezTo>
                  <a:cubicBezTo>
                    <a:pt x="2894534" y="55060"/>
                    <a:pt x="2893676" y="54570"/>
                    <a:pt x="2892572" y="54325"/>
                  </a:cubicBezTo>
                  <a:cubicBezTo>
                    <a:pt x="2891468" y="54079"/>
                    <a:pt x="2889997" y="54325"/>
                    <a:pt x="2888280" y="54570"/>
                  </a:cubicBezTo>
                  <a:cubicBezTo>
                    <a:pt x="2888157" y="54570"/>
                    <a:pt x="2888034" y="54570"/>
                    <a:pt x="2887912" y="54570"/>
                  </a:cubicBezTo>
                  <a:cubicBezTo>
                    <a:pt x="2887789" y="54570"/>
                    <a:pt x="2887667" y="54570"/>
                    <a:pt x="2887544" y="54570"/>
                  </a:cubicBezTo>
                  <a:cubicBezTo>
                    <a:pt x="2887421" y="54570"/>
                    <a:pt x="2887299" y="54570"/>
                    <a:pt x="2887176" y="54570"/>
                  </a:cubicBezTo>
                  <a:cubicBezTo>
                    <a:pt x="2887054" y="54570"/>
                    <a:pt x="2886931" y="54570"/>
                    <a:pt x="2886808" y="54570"/>
                  </a:cubicBezTo>
                  <a:moveTo>
                    <a:pt x="2488387" y="181491"/>
                  </a:moveTo>
                  <a:cubicBezTo>
                    <a:pt x="2488387" y="181491"/>
                    <a:pt x="2488142" y="181491"/>
                    <a:pt x="2488019" y="181491"/>
                  </a:cubicBezTo>
                  <a:cubicBezTo>
                    <a:pt x="2487896" y="181491"/>
                    <a:pt x="2487774" y="181491"/>
                    <a:pt x="2487651" y="181614"/>
                  </a:cubicBezTo>
                  <a:cubicBezTo>
                    <a:pt x="2487528" y="181736"/>
                    <a:pt x="2487406" y="181614"/>
                    <a:pt x="2487283" y="181736"/>
                  </a:cubicBezTo>
                  <a:cubicBezTo>
                    <a:pt x="2487161" y="181736"/>
                    <a:pt x="2487038" y="181736"/>
                    <a:pt x="2486915" y="181859"/>
                  </a:cubicBezTo>
                  <a:cubicBezTo>
                    <a:pt x="2485198" y="182595"/>
                    <a:pt x="2483359" y="183453"/>
                    <a:pt x="2481765" y="184557"/>
                  </a:cubicBezTo>
                  <a:cubicBezTo>
                    <a:pt x="2480171" y="185660"/>
                    <a:pt x="2478454" y="186887"/>
                    <a:pt x="2476860" y="188113"/>
                  </a:cubicBezTo>
                  <a:cubicBezTo>
                    <a:pt x="2475388" y="189462"/>
                    <a:pt x="2474039" y="190811"/>
                    <a:pt x="2472936" y="192160"/>
                  </a:cubicBezTo>
                  <a:cubicBezTo>
                    <a:pt x="2471832" y="193509"/>
                    <a:pt x="2470973" y="194857"/>
                    <a:pt x="2470360" y="196206"/>
                  </a:cubicBezTo>
                  <a:cubicBezTo>
                    <a:pt x="2469870" y="197433"/>
                    <a:pt x="2469624" y="198414"/>
                    <a:pt x="2469747" y="199272"/>
                  </a:cubicBezTo>
                  <a:cubicBezTo>
                    <a:pt x="2469870" y="200130"/>
                    <a:pt x="2470238" y="200744"/>
                    <a:pt x="2470851" y="201234"/>
                  </a:cubicBezTo>
                  <a:cubicBezTo>
                    <a:pt x="2471464" y="201725"/>
                    <a:pt x="2472322" y="201847"/>
                    <a:pt x="2473426" y="201847"/>
                  </a:cubicBezTo>
                  <a:cubicBezTo>
                    <a:pt x="2474530" y="201847"/>
                    <a:pt x="2475756" y="201602"/>
                    <a:pt x="2477228" y="201112"/>
                  </a:cubicBezTo>
                  <a:cubicBezTo>
                    <a:pt x="2477350" y="201112"/>
                    <a:pt x="2477473" y="201112"/>
                    <a:pt x="2477595" y="200989"/>
                  </a:cubicBezTo>
                  <a:cubicBezTo>
                    <a:pt x="2477718" y="200989"/>
                    <a:pt x="2477841" y="200989"/>
                    <a:pt x="2477963" y="200866"/>
                  </a:cubicBezTo>
                  <a:cubicBezTo>
                    <a:pt x="2478086" y="200866"/>
                    <a:pt x="2478209" y="200866"/>
                    <a:pt x="2478331" y="200744"/>
                  </a:cubicBezTo>
                  <a:cubicBezTo>
                    <a:pt x="2478454" y="200744"/>
                    <a:pt x="2478577" y="200744"/>
                    <a:pt x="2478699" y="200621"/>
                  </a:cubicBezTo>
                  <a:cubicBezTo>
                    <a:pt x="2480416" y="199885"/>
                    <a:pt x="2482133" y="199027"/>
                    <a:pt x="2483849" y="197923"/>
                  </a:cubicBezTo>
                  <a:cubicBezTo>
                    <a:pt x="2485566" y="196820"/>
                    <a:pt x="2487161" y="195593"/>
                    <a:pt x="2488755" y="194367"/>
                  </a:cubicBezTo>
                  <a:cubicBezTo>
                    <a:pt x="2490226" y="193018"/>
                    <a:pt x="2491575" y="191669"/>
                    <a:pt x="2492679" y="190320"/>
                  </a:cubicBezTo>
                  <a:cubicBezTo>
                    <a:pt x="2493782" y="188971"/>
                    <a:pt x="2494641" y="187622"/>
                    <a:pt x="2495254" y="186273"/>
                  </a:cubicBezTo>
                  <a:cubicBezTo>
                    <a:pt x="2495745" y="185047"/>
                    <a:pt x="2495990" y="184066"/>
                    <a:pt x="2495867" y="183208"/>
                  </a:cubicBezTo>
                  <a:cubicBezTo>
                    <a:pt x="2495867" y="182349"/>
                    <a:pt x="2495377" y="181736"/>
                    <a:pt x="2494763" y="181246"/>
                  </a:cubicBezTo>
                  <a:cubicBezTo>
                    <a:pt x="2494150" y="180755"/>
                    <a:pt x="2493292" y="180632"/>
                    <a:pt x="2492188" y="180632"/>
                  </a:cubicBezTo>
                  <a:cubicBezTo>
                    <a:pt x="2491085" y="180632"/>
                    <a:pt x="2489858" y="180878"/>
                    <a:pt x="2488264" y="181368"/>
                  </a:cubicBezTo>
                  <a:moveTo>
                    <a:pt x="2936105" y="43533"/>
                  </a:moveTo>
                  <a:cubicBezTo>
                    <a:pt x="2934511" y="44024"/>
                    <a:pt x="2932794" y="44760"/>
                    <a:pt x="2931200" y="45618"/>
                  </a:cubicBezTo>
                  <a:cubicBezTo>
                    <a:pt x="2929483" y="46476"/>
                    <a:pt x="2927889" y="47580"/>
                    <a:pt x="2926295" y="48684"/>
                  </a:cubicBezTo>
                  <a:cubicBezTo>
                    <a:pt x="2924701" y="49787"/>
                    <a:pt x="2923229" y="51014"/>
                    <a:pt x="2921880" y="52363"/>
                  </a:cubicBezTo>
                  <a:cubicBezTo>
                    <a:pt x="2920531" y="53711"/>
                    <a:pt x="2919427" y="54938"/>
                    <a:pt x="2918569" y="56287"/>
                  </a:cubicBezTo>
                  <a:cubicBezTo>
                    <a:pt x="2917588" y="57758"/>
                    <a:pt x="2916975" y="59107"/>
                    <a:pt x="2916607" y="60211"/>
                  </a:cubicBezTo>
                  <a:cubicBezTo>
                    <a:pt x="2916362" y="61314"/>
                    <a:pt x="2916484" y="62296"/>
                    <a:pt x="2916852" y="63031"/>
                  </a:cubicBezTo>
                  <a:cubicBezTo>
                    <a:pt x="2917220" y="63767"/>
                    <a:pt x="2918079" y="64258"/>
                    <a:pt x="2919182" y="64503"/>
                  </a:cubicBezTo>
                  <a:cubicBezTo>
                    <a:pt x="2920286" y="64748"/>
                    <a:pt x="2921757" y="64748"/>
                    <a:pt x="2923474" y="64380"/>
                  </a:cubicBezTo>
                  <a:cubicBezTo>
                    <a:pt x="2923597" y="64380"/>
                    <a:pt x="2923842" y="64380"/>
                    <a:pt x="2923965" y="64380"/>
                  </a:cubicBezTo>
                  <a:cubicBezTo>
                    <a:pt x="2924087" y="64380"/>
                    <a:pt x="2924333" y="64380"/>
                    <a:pt x="2924455" y="64380"/>
                  </a:cubicBezTo>
                  <a:cubicBezTo>
                    <a:pt x="2924578" y="64380"/>
                    <a:pt x="2924823" y="64380"/>
                    <a:pt x="2924946" y="64258"/>
                  </a:cubicBezTo>
                  <a:cubicBezTo>
                    <a:pt x="2925069" y="64135"/>
                    <a:pt x="2925314" y="64258"/>
                    <a:pt x="2925436" y="64135"/>
                  </a:cubicBezTo>
                  <a:cubicBezTo>
                    <a:pt x="2927031" y="63644"/>
                    <a:pt x="2928747" y="62909"/>
                    <a:pt x="2930464" y="62050"/>
                  </a:cubicBezTo>
                  <a:cubicBezTo>
                    <a:pt x="2932181" y="61192"/>
                    <a:pt x="2933775" y="60088"/>
                    <a:pt x="2935369" y="58985"/>
                  </a:cubicBezTo>
                  <a:cubicBezTo>
                    <a:pt x="2936964" y="57881"/>
                    <a:pt x="2938435" y="56655"/>
                    <a:pt x="2939784" y="55306"/>
                  </a:cubicBezTo>
                  <a:cubicBezTo>
                    <a:pt x="2941133" y="53957"/>
                    <a:pt x="2942237" y="52608"/>
                    <a:pt x="2943217" y="51259"/>
                  </a:cubicBezTo>
                  <a:cubicBezTo>
                    <a:pt x="2944199" y="49787"/>
                    <a:pt x="2944812" y="48438"/>
                    <a:pt x="2945057" y="47335"/>
                  </a:cubicBezTo>
                  <a:cubicBezTo>
                    <a:pt x="2945302" y="46231"/>
                    <a:pt x="2945180" y="45250"/>
                    <a:pt x="2944689" y="44514"/>
                  </a:cubicBezTo>
                  <a:cubicBezTo>
                    <a:pt x="2944199" y="43779"/>
                    <a:pt x="2943463" y="43288"/>
                    <a:pt x="2942359" y="43043"/>
                  </a:cubicBezTo>
                  <a:cubicBezTo>
                    <a:pt x="2941256" y="42798"/>
                    <a:pt x="2939784" y="42920"/>
                    <a:pt x="2938190" y="43288"/>
                  </a:cubicBezTo>
                  <a:cubicBezTo>
                    <a:pt x="2938067" y="43288"/>
                    <a:pt x="2937822" y="43288"/>
                    <a:pt x="2937699" y="43288"/>
                  </a:cubicBezTo>
                  <a:cubicBezTo>
                    <a:pt x="2937577" y="43288"/>
                    <a:pt x="2937331" y="43288"/>
                    <a:pt x="2937209" y="43411"/>
                  </a:cubicBezTo>
                  <a:cubicBezTo>
                    <a:pt x="2937086" y="43411"/>
                    <a:pt x="2936841" y="43411"/>
                    <a:pt x="2936718" y="43533"/>
                  </a:cubicBezTo>
                  <a:cubicBezTo>
                    <a:pt x="2936596" y="43533"/>
                    <a:pt x="2936350" y="43533"/>
                    <a:pt x="2936228" y="43656"/>
                  </a:cubicBezTo>
                  <a:moveTo>
                    <a:pt x="2438354" y="201725"/>
                  </a:moveTo>
                  <a:cubicBezTo>
                    <a:pt x="2438354" y="201725"/>
                    <a:pt x="2437986" y="201725"/>
                    <a:pt x="2437864" y="201847"/>
                  </a:cubicBezTo>
                  <a:cubicBezTo>
                    <a:pt x="2437741" y="201970"/>
                    <a:pt x="2437496" y="201847"/>
                    <a:pt x="2437373" y="201970"/>
                  </a:cubicBezTo>
                  <a:cubicBezTo>
                    <a:pt x="2437250" y="202093"/>
                    <a:pt x="2437005" y="201970"/>
                    <a:pt x="2436883" y="202215"/>
                  </a:cubicBezTo>
                  <a:cubicBezTo>
                    <a:pt x="2436760" y="202215"/>
                    <a:pt x="2436515" y="202338"/>
                    <a:pt x="2436392" y="202460"/>
                  </a:cubicBezTo>
                  <a:cubicBezTo>
                    <a:pt x="2434675" y="203196"/>
                    <a:pt x="2432959" y="204177"/>
                    <a:pt x="2431242" y="205158"/>
                  </a:cubicBezTo>
                  <a:cubicBezTo>
                    <a:pt x="2429525" y="206139"/>
                    <a:pt x="2427931" y="207488"/>
                    <a:pt x="2426459" y="208715"/>
                  </a:cubicBezTo>
                  <a:cubicBezTo>
                    <a:pt x="2424988" y="210063"/>
                    <a:pt x="2423639" y="211412"/>
                    <a:pt x="2422658" y="212761"/>
                  </a:cubicBezTo>
                  <a:cubicBezTo>
                    <a:pt x="2421554" y="214110"/>
                    <a:pt x="2420696" y="215459"/>
                    <a:pt x="2420205" y="216685"/>
                  </a:cubicBezTo>
                  <a:cubicBezTo>
                    <a:pt x="2419715" y="217789"/>
                    <a:pt x="2419592" y="218770"/>
                    <a:pt x="2419592" y="219629"/>
                  </a:cubicBezTo>
                  <a:cubicBezTo>
                    <a:pt x="2419592" y="220364"/>
                    <a:pt x="2420082" y="220977"/>
                    <a:pt x="2420696" y="221468"/>
                  </a:cubicBezTo>
                  <a:cubicBezTo>
                    <a:pt x="2421309" y="221836"/>
                    <a:pt x="2422167" y="222081"/>
                    <a:pt x="2423271" y="222081"/>
                  </a:cubicBezTo>
                  <a:cubicBezTo>
                    <a:pt x="2424375" y="222081"/>
                    <a:pt x="2425601" y="221836"/>
                    <a:pt x="2426950" y="221468"/>
                  </a:cubicBezTo>
                  <a:cubicBezTo>
                    <a:pt x="2427072" y="221468"/>
                    <a:pt x="2427318" y="221468"/>
                    <a:pt x="2427440" y="221345"/>
                  </a:cubicBezTo>
                  <a:cubicBezTo>
                    <a:pt x="2427563" y="221345"/>
                    <a:pt x="2427808" y="221345"/>
                    <a:pt x="2427931" y="221223"/>
                  </a:cubicBezTo>
                  <a:cubicBezTo>
                    <a:pt x="2428053" y="221223"/>
                    <a:pt x="2428299" y="221223"/>
                    <a:pt x="2428421" y="220977"/>
                  </a:cubicBezTo>
                  <a:cubicBezTo>
                    <a:pt x="2428544" y="220977"/>
                    <a:pt x="2428789" y="220855"/>
                    <a:pt x="2428912" y="220732"/>
                  </a:cubicBezTo>
                  <a:cubicBezTo>
                    <a:pt x="2430629" y="219996"/>
                    <a:pt x="2432345" y="219015"/>
                    <a:pt x="2434062" y="218034"/>
                  </a:cubicBezTo>
                  <a:cubicBezTo>
                    <a:pt x="2435779" y="216931"/>
                    <a:pt x="2437373" y="215704"/>
                    <a:pt x="2438845" y="214355"/>
                  </a:cubicBezTo>
                  <a:cubicBezTo>
                    <a:pt x="2440316" y="213007"/>
                    <a:pt x="2441665" y="211658"/>
                    <a:pt x="2442769" y="210309"/>
                  </a:cubicBezTo>
                  <a:cubicBezTo>
                    <a:pt x="2443873" y="208960"/>
                    <a:pt x="2444731" y="207611"/>
                    <a:pt x="2445221" y="206385"/>
                  </a:cubicBezTo>
                  <a:cubicBezTo>
                    <a:pt x="2445712" y="205281"/>
                    <a:pt x="2445835" y="204300"/>
                    <a:pt x="2445712" y="203441"/>
                  </a:cubicBezTo>
                  <a:cubicBezTo>
                    <a:pt x="2445712" y="202706"/>
                    <a:pt x="2445221" y="202093"/>
                    <a:pt x="2444608" y="201602"/>
                  </a:cubicBezTo>
                  <a:cubicBezTo>
                    <a:pt x="2443995" y="201234"/>
                    <a:pt x="2443137" y="200989"/>
                    <a:pt x="2442033" y="200989"/>
                  </a:cubicBezTo>
                  <a:cubicBezTo>
                    <a:pt x="2440929" y="200989"/>
                    <a:pt x="2439703" y="201234"/>
                    <a:pt x="2438354" y="201725"/>
                  </a:cubicBezTo>
                  <a:moveTo>
                    <a:pt x="2985157" y="33723"/>
                  </a:moveTo>
                  <a:cubicBezTo>
                    <a:pt x="2983562" y="34213"/>
                    <a:pt x="2981968" y="34949"/>
                    <a:pt x="2980252" y="35808"/>
                  </a:cubicBezTo>
                  <a:cubicBezTo>
                    <a:pt x="2978657" y="36666"/>
                    <a:pt x="2976940" y="37647"/>
                    <a:pt x="2975347" y="38751"/>
                  </a:cubicBezTo>
                  <a:cubicBezTo>
                    <a:pt x="2973752" y="39854"/>
                    <a:pt x="2972281" y="41081"/>
                    <a:pt x="2970932" y="42307"/>
                  </a:cubicBezTo>
                  <a:cubicBezTo>
                    <a:pt x="2969583" y="43533"/>
                    <a:pt x="2968479" y="44882"/>
                    <a:pt x="2967498" y="46231"/>
                  </a:cubicBezTo>
                  <a:cubicBezTo>
                    <a:pt x="2966395" y="47703"/>
                    <a:pt x="2965782" y="49052"/>
                    <a:pt x="2965413" y="50278"/>
                  </a:cubicBezTo>
                  <a:cubicBezTo>
                    <a:pt x="2965168" y="51504"/>
                    <a:pt x="2965168" y="52485"/>
                    <a:pt x="2965536" y="53221"/>
                  </a:cubicBezTo>
                  <a:cubicBezTo>
                    <a:pt x="2965904" y="53957"/>
                    <a:pt x="2966640" y="54570"/>
                    <a:pt x="2967743" y="54815"/>
                  </a:cubicBezTo>
                  <a:cubicBezTo>
                    <a:pt x="2968847" y="55060"/>
                    <a:pt x="2970196" y="55060"/>
                    <a:pt x="2971913" y="54815"/>
                  </a:cubicBezTo>
                  <a:cubicBezTo>
                    <a:pt x="2972158" y="54815"/>
                    <a:pt x="2972281" y="54815"/>
                    <a:pt x="2972526" y="54815"/>
                  </a:cubicBezTo>
                  <a:cubicBezTo>
                    <a:pt x="2972771" y="54815"/>
                    <a:pt x="2972894" y="54815"/>
                    <a:pt x="2973139" y="54693"/>
                  </a:cubicBezTo>
                  <a:cubicBezTo>
                    <a:pt x="2973384" y="54693"/>
                    <a:pt x="2973507" y="54693"/>
                    <a:pt x="2973752" y="54570"/>
                  </a:cubicBezTo>
                  <a:cubicBezTo>
                    <a:pt x="2973997" y="54570"/>
                    <a:pt x="2974120" y="54570"/>
                    <a:pt x="2974365" y="54447"/>
                  </a:cubicBezTo>
                  <a:cubicBezTo>
                    <a:pt x="2975960" y="53957"/>
                    <a:pt x="2977554" y="53221"/>
                    <a:pt x="2979270" y="52363"/>
                  </a:cubicBezTo>
                  <a:cubicBezTo>
                    <a:pt x="2980865" y="51504"/>
                    <a:pt x="2982582" y="50523"/>
                    <a:pt x="2984176" y="49420"/>
                  </a:cubicBezTo>
                  <a:cubicBezTo>
                    <a:pt x="2985770" y="48316"/>
                    <a:pt x="2987242" y="47090"/>
                    <a:pt x="2988590" y="45741"/>
                  </a:cubicBezTo>
                  <a:cubicBezTo>
                    <a:pt x="2989939" y="44392"/>
                    <a:pt x="2991043" y="43165"/>
                    <a:pt x="2992024" y="41816"/>
                  </a:cubicBezTo>
                  <a:cubicBezTo>
                    <a:pt x="2993128" y="40345"/>
                    <a:pt x="2993741" y="38873"/>
                    <a:pt x="2994109" y="37770"/>
                  </a:cubicBezTo>
                  <a:cubicBezTo>
                    <a:pt x="2994354" y="36543"/>
                    <a:pt x="2994354" y="35562"/>
                    <a:pt x="2993863" y="34827"/>
                  </a:cubicBezTo>
                  <a:cubicBezTo>
                    <a:pt x="2993373" y="34091"/>
                    <a:pt x="2992637" y="33478"/>
                    <a:pt x="2991656" y="33232"/>
                  </a:cubicBezTo>
                  <a:cubicBezTo>
                    <a:pt x="2990552" y="32987"/>
                    <a:pt x="2989203" y="32987"/>
                    <a:pt x="2987487" y="33232"/>
                  </a:cubicBezTo>
                  <a:cubicBezTo>
                    <a:pt x="2987242" y="33232"/>
                    <a:pt x="2987119" y="33232"/>
                    <a:pt x="2986873" y="33232"/>
                  </a:cubicBezTo>
                  <a:cubicBezTo>
                    <a:pt x="2986628" y="33232"/>
                    <a:pt x="2986505" y="33232"/>
                    <a:pt x="2986260" y="33355"/>
                  </a:cubicBezTo>
                  <a:cubicBezTo>
                    <a:pt x="2986015" y="33355"/>
                    <a:pt x="2985892" y="33355"/>
                    <a:pt x="2985647" y="33478"/>
                  </a:cubicBezTo>
                  <a:cubicBezTo>
                    <a:pt x="2985402" y="33478"/>
                    <a:pt x="2985279" y="33478"/>
                    <a:pt x="2985034" y="33600"/>
                  </a:cubicBezTo>
                  <a:moveTo>
                    <a:pt x="2388322" y="222939"/>
                  </a:moveTo>
                  <a:cubicBezTo>
                    <a:pt x="2388322" y="222939"/>
                    <a:pt x="2387954" y="222939"/>
                    <a:pt x="2387831" y="223062"/>
                  </a:cubicBezTo>
                  <a:cubicBezTo>
                    <a:pt x="2387708" y="223185"/>
                    <a:pt x="2387463" y="223185"/>
                    <a:pt x="2387341" y="223307"/>
                  </a:cubicBezTo>
                  <a:cubicBezTo>
                    <a:pt x="2387095" y="223307"/>
                    <a:pt x="2386973" y="223430"/>
                    <a:pt x="2386727" y="223553"/>
                  </a:cubicBezTo>
                  <a:cubicBezTo>
                    <a:pt x="2386482" y="223553"/>
                    <a:pt x="2386360" y="223675"/>
                    <a:pt x="2386114" y="223798"/>
                  </a:cubicBezTo>
                  <a:cubicBezTo>
                    <a:pt x="2384397" y="224534"/>
                    <a:pt x="2382681" y="225515"/>
                    <a:pt x="2380964" y="226618"/>
                  </a:cubicBezTo>
                  <a:cubicBezTo>
                    <a:pt x="2379247" y="227722"/>
                    <a:pt x="2377653" y="228948"/>
                    <a:pt x="2376304" y="230297"/>
                  </a:cubicBezTo>
                  <a:cubicBezTo>
                    <a:pt x="2374832" y="231646"/>
                    <a:pt x="2373606" y="232995"/>
                    <a:pt x="2372502" y="234344"/>
                  </a:cubicBezTo>
                  <a:cubicBezTo>
                    <a:pt x="2371399" y="235693"/>
                    <a:pt x="2370663" y="237042"/>
                    <a:pt x="2370173" y="238268"/>
                  </a:cubicBezTo>
                  <a:cubicBezTo>
                    <a:pt x="2369805" y="239372"/>
                    <a:pt x="2369682" y="240230"/>
                    <a:pt x="2369805" y="241089"/>
                  </a:cubicBezTo>
                  <a:cubicBezTo>
                    <a:pt x="2369927" y="241824"/>
                    <a:pt x="2370295" y="242438"/>
                    <a:pt x="2370908" y="242805"/>
                  </a:cubicBezTo>
                  <a:cubicBezTo>
                    <a:pt x="2371521" y="243173"/>
                    <a:pt x="2372380" y="243418"/>
                    <a:pt x="2373361" y="243418"/>
                  </a:cubicBezTo>
                  <a:cubicBezTo>
                    <a:pt x="2374342" y="243418"/>
                    <a:pt x="2375568" y="243173"/>
                    <a:pt x="2377040" y="242805"/>
                  </a:cubicBezTo>
                  <a:cubicBezTo>
                    <a:pt x="2377162" y="242805"/>
                    <a:pt x="2377408" y="242805"/>
                    <a:pt x="2377530" y="242683"/>
                  </a:cubicBezTo>
                  <a:cubicBezTo>
                    <a:pt x="2377653" y="242683"/>
                    <a:pt x="2377898" y="242560"/>
                    <a:pt x="2378021" y="242438"/>
                  </a:cubicBezTo>
                  <a:cubicBezTo>
                    <a:pt x="2378266" y="242438"/>
                    <a:pt x="2378389" y="242315"/>
                    <a:pt x="2378634" y="242192"/>
                  </a:cubicBezTo>
                  <a:cubicBezTo>
                    <a:pt x="2378879" y="242192"/>
                    <a:pt x="2379002" y="242070"/>
                    <a:pt x="2379247" y="241947"/>
                  </a:cubicBezTo>
                  <a:cubicBezTo>
                    <a:pt x="2380964" y="241211"/>
                    <a:pt x="2382681" y="240230"/>
                    <a:pt x="2384397" y="239126"/>
                  </a:cubicBezTo>
                  <a:cubicBezTo>
                    <a:pt x="2386114" y="238023"/>
                    <a:pt x="2387708" y="236796"/>
                    <a:pt x="2389057" y="235448"/>
                  </a:cubicBezTo>
                  <a:cubicBezTo>
                    <a:pt x="2390406" y="234099"/>
                    <a:pt x="2391755" y="232750"/>
                    <a:pt x="2392859" y="231401"/>
                  </a:cubicBezTo>
                  <a:cubicBezTo>
                    <a:pt x="2393962" y="230052"/>
                    <a:pt x="2394698" y="228703"/>
                    <a:pt x="2395189" y="227477"/>
                  </a:cubicBezTo>
                  <a:cubicBezTo>
                    <a:pt x="2395557" y="226373"/>
                    <a:pt x="2395679" y="225515"/>
                    <a:pt x="2395557" y="224779"/>
                  </a:cubicBezTo>
                  <a:cubicBezTo>
                    <a:pt x="2395434" y="224043"/>
                    <a:pt x="2395066" y="223430"/>
                    <a:pt x="2394453" y="223062"/>
                  </a:cubicBezTo>
                  <a:cubicBezTo>
                    <a:pt x="2393840" y="222694"/>
                    <a:pt x="2392981" y="222449"/>
                    <a:pt x="2392001" y="222449"/>
                  </a:cubicBezTo>
                  <a:cubicBezTo>
                    <a:pt x="2391019" y="222449"/>
                    <a:pt x="2389793" y="222694"/>
                    <a:pt x="2388322" y="223062"/>
                  </a:cubicBezTo>
                  <a:moveTo>
                    <a:pt x="3033840" y="25016"/>
                  </a:moveTo>
                  <a:cubicBezTo>
                    <a:pt x="3032246" y="25507"/>
                    <a:pt x="3030652" y="26243"/>
                    <a:pt x="3029058" y="26978"/>
                  </a:cubicBezTo>
                  <a:cubicBezTo>
                    <a:pt x="3027464" y="27837"/>
                    <a:pt x="3025870" y="28818"/>
                    <a:pt x="3024275" y="29921"/>
                  </a:cubicBezTo>
                  <a:cubicBezTo>
                    <a:pt x="3022681" y="31025"/>
                    <a:pt x="3021210" y="32251"/>
                    <a:pt x="3019983" y="33478"/>
                  </a:cubicBezTo>
                  <a:cubicBezTo>
                    <a:pt x="3018635" y="34704"/>
                    <a:pt x="3017408" y="36053"/>
                    <a:pt x="3016550" y="37402"/>
                  </a:cubicBezTo>
                  <a:cubicBezTo>
                    <a:pt x="3015446" y="38873"/>
                    <a:pt x="3014710" y="40345"/>
                    <a:pt x="3014342" y="41571"/>
                  </a:cubicBezTo>
                  <a:cubicBezTo>
                    <a:pt x="3013975" y="42798"/>
                    <a:pt x="3013975" y="43779"/>
                    <a:pt x="3014342" y="44637"/>
                  </a:cubicBezTo>
                  <a:cubicBezTo>
                    <a:pt x="3014710" y="45495"/>
                    <a:pt x="3015446" y="46109"/>
                    <a:pt x="3016427" y="46354"/>
                  </a:cubicBezTo>
                  <a:cubicBezTo>
                    <a:pt x="3017531" y="46722"/>
                    <a:pt x="3018880" y="46722"/>
                    <a:pt x="3020596" y="46354"/>
                  </a:cubicBezTo>
                  <a:cubicBezTo>
                    <a:pt x="3020842" y="46354"/>
                    <a:pt x="3021087" y="46354"/>
                    <a:pt x="3021210" y="46231"/>
                  </a:cubicBezTo>
                  <a:cubicBezTo>
                    <a:pt x="3021455" y="46231"/>
                    <a:pt x="3021700" y="46231"/>
                    <a:pt x="3021823" y="46109"/>
                  </a:cubicBezTo>
                  <a:cubicBezTo>
                    <a:pt x="3022068" y="46109"/>
                    <a:pt x="3022313" y="46109"/>
                    <a:pt x="3022558" y="45986"/>
                  </a:cubicBezTo>
                  <a:cubicBezTo>
                    <a:pt x="3022804" y="45986"/>
                    <a:pt x="3023049" y="45863"/>
                    <a:pt x="3023294" y="45741"/>
                  </a:cubicBezTo>
                  <a:cubicBezTo>
                    <a:pt x="3024888" y="45250"/>
                    <a:pt x="3026483" y="44514"/>
                    <a:pt x="3028077" y="43779"/>
                  </a:cubicBezTo>
                  <a:cubicBezTo>
                    <a:pt x="3029671" y="42920"/>
                    <a:pt x="3031388" y="41939"/>
                    <a:pt x="3032859" y="40835"/>
                  </a:cubicBezTo>
                  <a:cubicBezTo>
                    <a:pt x="3034453" y="39732"/>
                    <a:pt x="3035925" y="38505"/>
                    <a:pt x="3037274" y="37279"/>
                  </a:cubicBezTo>
                  <a:cubicBezTo>
                    <a:pt x="3038623" y="36053"/>
                    <a:pt x="3039849" y="34704"/>
                    <a:pt x="3040708" y="33355"/>
                  </a:cubicBezTo>
                  <a:cubicBezTo>
                    <a:pt x="3041811" y="31884"/>
                    <a:pt x="3042547" y="30412"/>
                    <a:pt x="3042915" y="29186"/>
                  </a:cubicBezTo>
                  <a:cubicBezTo>
                    <a:pt x="3043283" y="27959"/>
                    <a:pt x="3043283" y="26978"/>
                    <a:pt x="3042915" y="26120"/>
                  </a:cubicBezTo>
                  <a:cubicBezTo>
                    <a:pt x="3042547" y="25262"/>
                    <a:pt x="3041811" y="24771"/>
                    <a:pt x="3040708" y="24403"/>
                  </a:cubicBezTo>
                  <a:cubicBezTo>
                    <a:pt x="3039604" y="24035"/>
                    <a:pt x="3038255" y="24035"/>
                    <a:pt x="3036538" y="24403"/>
                  </a:cubicBezTo>
                  <a:cubicBezTo>
                    <a:pt x="3036293" y="24403"/>
                    <a:pt x="3036048" y="24403"/>
                    <a:pt x="3035803" y="24526"/>
                  </a:cubicBezTo>
                  <a:cubicBezTo>
                    <a:pt x="3035557" y="24526"/>
                    <a:pt x="3035312" y="24526"/>
                    <a:pt x="3035067" y="24648"/>
                  </a:cubicBezTo>
                  <a:cubicBezTo>
                    <a:pt x="3034821" y="24648"/>
                    <a:pt x="3034576" y="24648"/>
                    <a:pt x="3034331" y="24894"/>
                  </a:cubicBezTo>
                  <a:cubicBezTo>
                    <a:pt x="3034086" y="24894"/>
                    <a:pt x="3033840" y="25016"/>
                    <a:pt x="3033595" y="25139"/>
                  </a:cubicBezTo>
                  <a:moveTo>
                    <a:pt x="2338534" y="245135"/>
                  </a:moveTo>
                  <a:cubicBezTo>
                    <a:pt x="2338534" y="245135"/>
                    <a:pt x="2338166" y="245258"/>
                    <a:pt x="2337921" y="245381"/>
                  </a:cubicBezTo>
                  <a:cubicBezTo>
                    <a:pt x="2337676" y="245381"/>
                    <a:pt x="2337553" y="245503"/>
                    <a:pt x="2337308" y="245626"/>
                  </a:cubicBezTo>
                  <a:cubicBezTo>
                    <a:pt x="2337063" y="245626"/>
                    <a:pt x="2336818" y="245748"/>
                    <a:pt x="2336695" y="245871"/>
                  </a:cubicBezTo>
                  <a:cubicBezTo>
                    <a:pt x="2336572" y="245994"/>
                    <a:pt x="2336204" y="246116"/>
                    <a:pt x="2335959" y="246116"/>
                  </a:cubicBezTo>
                  <a:cubicBezTo>
                    <a:pt x="2334242" y="246852"/>
                    <a:pt x="2332525" y="247833"/>
                    <a:pt x="2330809" y="249059"/>
                  </a:cubicBezTo>
                  <a:cubicBezTo>
                    <a:pt x="2329214" y="250163"/>
                    <a:pt x="2327620" y="251389"/>
                    <a:pt x="2326149" y="252738"/>
                  </a:cubicBezTo>
                  <a:cubicBezTo>
                    <a:pt x="2324800" y="254087"/>
                    <a:pt x="2323451" y="255436"/>
                    <a:pt x="2322470" y="256785"/>
                  </a:cubicBezTo>
                  <a:cubicBezTo>
                    <a:pt x="2321489" y="258134"/>
                    <a:pt x="2320753" y="259483"/>
                    <a:pt x="2320263" y="260587"/>
                  </a:cubicBezTo>
                  <a:cubicBezTo>
                    <a:pt x="2319895" y="261690"/>
                    <a:pt x="2319772" y="262549"/>
                    <a:pt x="2320017" y="263284"/>
                  </a:cubicBezTo>
                  <a:cubicBezTo>
                    <a:pt x="2320140" y="264020"/>
                    <a:pt x="2320508" y="264511"/>
                    <a:pt x="2321121" y="264879"/>
                  </a:cubicBezTo>
                  <a:cubicBezTo>
                    <a:pt x="2321734" y="265247"/>
                    <a:pt x="2322593" y="265369"/>
                    <a:pt x="2323574" y="265369"/>
                  </a:cubicBezTo>
                  <a:cubicBezTo>
                    <a:pt x="2324555" y="265369"/>
                    <a:pt x="2325781" y="265124"/>
                    <a:pt x="2327007" y="264756"/>
                  </a:cubicBezTo>
                  <a:cubicBezTo>
                    <a:pt x="2327252" y="264756"/>
                    <a:pt x="2327375" y="264633"/>
                    <a:pt x="2327620" y="264511"/>
                  </a:cubicBezTo>
                  <a:cubicBezTo>
                    <a:pt x="2327865" y="264511"/>
                    <a:pt x="2327988" y="264388"/>
                    <a:pt x="2328233" y="264265"/>
                  </a:cubicBezTo>
                  <a:cubicBezTo>
                    <a:pt x="2328479" y="264265"/>
                    <a:pt x="2328724" y="264143"/>
                    <a:pt x="2328847" y="264020"/>
                  </a:cubicBezTo>
                  <a:cubicBezTo>
                    <a:pt x="2328969" y="263898"/>
                    <a:pt x="2329337" y="263775"/>
                    <a:pt x="2329582" y="263775"/>
                  </a:cubicBezTo>
                  <a:cubicBezTo>
                    <a:pt x="2331299" y="263039"/>
                    <a:pt x="2333016" y="262058"/>
                    <a:pt x="2334733" y="260832"/>
                  </a:cubicBezTo>
                  <a:cubicBezTo>
                    <a:pt x="2336450" y="259605"/>
                    <a:pt x="2337921" y="258502"/>
                    <a:pt x="2339393" y="257153"/>
                  </a:cubicBezTo>
                  <a:cubicBezTo>
                    <a:pt x="2340864" y="255804"/>
                    <a:pt x="2342090" y="254455"/>
                    <a:pt x="2343072" y="253106"/>
                  </a:cubicBezTo>
                  <a:cubicBezTo>
                    <a:pt x="2344053" y="251757"/>
                    <a:pt x="2344788" y="250408"/>
                    <a:pt x="2345279" y="249305"/>
                  </a:cubicBezTo>
                  <a:cubicBezTo>
                    <a:pt x="2345647" y="248201"/>
                    <a:pt x="2345769" y="247343"/>
                    <a:pt x="2345524" y="246607"/>
                  </a:cubicBezTo>
                  <a:cubicBezTo>
                    <a:pt x="2345401" y="245871"/>
                    <a:pt x="2344911" y="245381"/>
                    <a:pt x="2344298" y="245013"/>
                  </a:cubicBezTo>
                  <a:cubicBezTo>
                    <a:pt x="2343685" y="244645"/>
                    <a:pt x="2342826" y="244522"/>
                    <a:pt x="2341845" y="244522"/>
                  </a:cubicBezTo>
                  <a:cubicBezTo>
                    <a:pt x="2340864" y="244522"/>
                    <a:pt x="2339638" y="244767"/>
                    <a:pt x="2338289" y="245135"/>
                  </a:cubicBezTo>
                  <a:moveTo>
                    <a:pt x="3082401" y="17659"/>
                  </a:moveTo>
                  <a:cubicBezTo>
                    <a:pt x="3080807" y="18149"/>
                    <a:pt x="3079213" y="18762"/>
                    <a:pt x="3077619" y="19621"/>
                  </a:cubicBezTo>
                  <a:cubicBezTo>
                    <a:pt x="3076025" y="20479"/>
                    <a:pt x="3074431" y="21337"/>
                    <a:pt x="3072836" y="22441"/>
                  </a:cubicBezTo>
                  <a:cubicBezTo>
                    <a:pt x="3071365" y="23545"/>
                    <a:pt x="3069893" y="24648"/>
                    <a:pt x="3068544" y="25875"/>
                  </a:cubicBezTo>
                  <a:cubicBezTo>
                    <a:pt x="3067196" y="27101"/>
                    <a:pt x="3066092" y="28327"/>
                    <a:pt x="3064988" y="29676"/>
                  </a:cubicBezTo>
                  <a:cubicBezTo>
                    <a:pt x="3063762" y="31270"/>
                    <a:pt x="3063026" y="32619"/>
                    <a:pt x="3062658" y="33846"/>
                  </a:cubicBezTo>
                  <a:cubicBezTo>
                    <a:pt x="3062290" y="35072"/>
                    <a:pt x="3062168" y="36176"/>
                    <a:pt x="3062536" y="37034"/>
                  </a:cubicBezTo>
                  <a:cubicBezTo>
                    <a:pt x="3062903" y="37892"/>
                    <a:pt x="3063516" y="38505"/>
                    <a:pt x="3064498" y="38873"/>
                  </a:cubicBezTo>
                  <a:cubicBezTo>
                    <a:pt x="3065479" y="39241"/>
                    <a:pt x="3066828" y="39364"/>
                    <a:pt x="3068544" y="39119"/>
                  </a:cubicBezTo>
                  <a:cubicBezTo>
                    <a:pt x="3068790" y="39119"/>
                    <a:pt x="3069035" y="39119"/>
                    <a:pt x="3069280" y="38996"/>
                  </a:cubicBezTo>
                  <a:cubicBezTo>
                    <a:pt x="3069525" y="38996"/>
                    <a:pt x="3069771" y="38996"/>
                    <a:pt x="3070016" y="38873"/>
                  </a:cubicBezTo>
                  <a:cubicBezTo>
                    <a:pt x="3070261" y="38873"/>
                    <a:pt x="3070506" y="38751"/>
                    <a:pt x="3070874" y="38628"/>
                  </a:cubicBezTo>
                  <a:cubicBezTo>
                    <a:pt x="3071120" y="38628"/>
                    <a:pt x="3071365" y="38505"/>
                    <a:pt x="3071733" y="38383"/>
                  </a:cubicBezTo>
                  <a:cubicBezTo>
                    <a:pt x="3073327" y="37892"/>
                    <a:pt x="3074921" y="37279"/>
                    <a:pt x="3076515" y="36421"/>
                  </a:cubicBezTo>
                  <a:cubicBezTo>
                    <a:pt x="3078109" y="35562"/>
                    <a:pt x="3079704" y="34581"/>
                    <a:pt x="3081298" y="33600"/>
                  </a:cubicBezTo>
                  <a:cubicBezTo>
                    <a:pt x="3082892" y="32497"/>
                    <a:pt x="3084363" y="31393"/>
                    <a:pt x="3085713" y="30167"/>
                  </a:cubicBezTo>
                  <a:cubicBezTo>
                    <a:pt x="3087061" y="28940"/>
                    <a:pt x="3088288" y="27592"/>
                    <a:pt x="3089269" y="26365"/>
                  </a:cubicBezTo>
                  <a:cubicBezTo>
                    <a:pt x="3090495" y="24771"/>
                    <a:pt x="3091231" y="23422"/>
                    <a:pt x="3091599" y="22196"/>
                  </a:cubicBezTo>
                  <a:cubicBezTo>
                    <a:pt x="3091966" y="20970"/>
                    <a:pt x="3091966" y="19866"/>
                    <a:pt x="3091599" y="19008"/>
                  </a:cubicBezTo>
                  <a:cubicBezTo>
                    <a:pt x="3091231" y="18149"/>
                    <a:pt x="3090618" y="17536"/>
                    <a:pt x="3089514" y="17168"/>
                  </a:cubicBezTo>
                  <a:cubicBezTo>
                    <a:pt x="3088533" y="16800"/>
                    <a:pt x="3087184" y="16678"/>
                    <a:pt x="3085467" y="16923"/>
                  </a:cubicBezTo>
                  <a:cubicBezTo>
                    <a:pt x="3085222" y="16923"/>
                    <a:pt x="3084976" y="16923"/>
                    <a:pt x="3084731" y="17045"/>
                  </a:cubicBezTo>
                  <a:cubicBezTo>
                    <a:pt x="3084486" y="17045"/>
                    <a:pt x="3084241" y="17045"/>
                    <a:pt x="3083996" y="17168"/>
                  </a:cubicBezTo>
                  <a:cubicBezTo>
                    <a:pt x="3083750" y="17168"/>
                    <a:pt x="3083505" y="17291"/>
                    <a:pt x="3083137" y="17413"/>
                  </a:cubicBezTo>
                  <a:cubicBezTo>
                    <a:pt x="3082769" y="17536"/>
                    <a:pt x="3082647" y="17536"/>
                    <a:pt x="3082279" y="17659"/>
                  </a:cubicBezTo>
                  <a:moveTo>
                    <a:pt x="2288624" y="268067"/>
                  </a:moveTo>
                  <a:cubicBezTo>
                    <a:pt x="2288624" y="268067"/>
                    <a:pt x="2288134" y="268190"/>
                    <a:pt x="2287888" y="268312"/>
                  </a:cubicBezTo>
                  <a:cubicBezTo>
                    <a:pt x="2287643" y="268312"/>
                    <a:pt x="2287398" y="268435"/>
                    <a:pt x="2287153" y="268557"/>
                  </a:cubicBezTo>
                  <a:cubicBezTo>
                    <a:pt x="2286907" y="268680"/>
                    <a:pt x="2286662" y="268803"/>
                    <a:pt x="2286417" y="268925"/>
                  </a:cubicBezTo>
                  <a:cubicBezTo>
                    <a:pt x="2286172" y="268925"/>
                    <a:pt x="2285926" y="269171"/>
                    <a:pt x="2285681" y="269293"/>
                  </a:cubicBezTo>
                  <a:cubicBezTo>
                    <a:pt x="2283964" y="270152"/>
                    <a:pt x="2282247" y="271133"/>
                    <a:pt x="2280653" y="272236"/>
                  </a:cubicBezTo>
                  <a:cubicBezTo>
                    <a:pt x="2279059" y="273340"/>
                    <a:pt x="2277465" y="274689"/>
                    <a:pt x="2276116" y="275915"/>
                  </a:cubicBezTo>
                  <a:cubicBezTo>
                    <a:pt x="2274767" y="277264"/>
                    <a:pt x="2273541" y="278613"/>
                    <a:pt x="2272560" y="279839"/>
                  </a:cubicBezTo>
                  <a:cubicBezTo>
                    <a:pt x="2271579" y="281188"/>
                    <a:pt x="2270843" y="282414"/>
                    <a:pt x="2270475" y="283641"/>
                  </a:cubicBezTo>
                  <a:cubicBezTo>
                    <a:pt x="2270230" y="284622"/>
                    <a:pt x="2270107" y="285480"/>
                    <a:pt x="2270352" y="286216"/>
                  </a:cubicBezTo>
                  <a:cubicBezTo>
                    <a:pt x="2270598" y="286952"/>
                    <a:pt x="2270966" y="287442"/>
                    <a:pt x="2271579" y="287688"/>
                  </a:cubicBezTo>
                  <a:cubicBezTo>
                    <a:pt x="2272192" y="288055"/>
                    <a:pt x="2272928" y="288178"/>
                    <a:pt x="2273909" y="288178"/>
                  </a:cubicBezTo>
                  <a:cubicBezTo>
                    <a:pt x="2274890" y="288178"/>
                    <a:pt x="2275993" y="287933"/>
                    <a:pt x="2277342" y="287565"/>
                  </a:cubicBezTo>
                  <a:cubicBezTo>
                    <a:pt x="2277588" y="287565"/>
                    <a:pt x="2277833" y="287442"/>
                    <a:pt x="2278078" y="287320"/>
                  </a:cubicBezTo>
                  <a:cubicBezTo>
                    <a:pt x="2278323" y="287320"/>
                    <a:pt x="2278569" y="287197"/>
                    <a:pt x="2278814" y="287074"/>
                  </a:cubicBezTo>
                  <a:cubicBezTo>
                    <a:pt x="2279059" y="287074"/>
                    <a:pt x="2279304" y="286829"/>
                    <a:pt x="2279550" y="286707"/>
                  </a:cubicBezTo>
                  <a:cubicBezTo>
                    <a:pt x="2279795" y="286584"/>
                    <a:pt x="2280040" y="286461"/>
                    <a:pt x="2280286" y="286339"/>
                  </a:cubicBezTo>
                  <a:cubicBezTo>
                    <a:pt x="2282002" y="285480"/>
                    <a:pt x="2283719" y="284499"/>
                    <a:pt x="2285313" y="283396"/>
                  </a:cubicBezTo>
                  <a:cubicBezTo>
                    <a:pt x="2286907" y="282292"/>
                    <a:pt x="2288502" y="280943"/>
                    <a:pt x="2289851" y="279717"/>
                  </a:cubicBezTo>
                  <a:cubicBezTo>
                    <a:pt x="2291200" y="278368"/>
                    <a:pt x="2292426" y="277019"/>
                    <a:pt x="2293407" y="275670"/>
                  </a:cubicBezTo>
                  <a:cubicBezTo>
                    <a:pt x="2294388" y="274321"/>
                    <a:pt x="2295124" y="273095"/>
                    <a:pt x="2295491" y="271868"/>
                  </a:cubicBezTo>
                  <a:cubicBezTo>
                    <a:pt x="2295737" y="270887"/>
                    <a:pt x="2295859" y="270029"/>
                    <a:pt x="2295614" y="269416"/>
                  </a:cubicBezTo>
                  <a:cubicBezTo>
                    <a:pt x="2295491" y="268680"/>
                    <a:pt x="2295001" y="268190"/>
                    <a:pt x="2294388" y="267944"/>
                  </a:cubicBezTo>
                  <a:cubicBezTo>
                    <a:pt x="2293775" y="267576"/>
                    <a:pt x="2292916" y="267454"/>
                    <a:pt x="2291935" y="267454"/>
                  </a:cubicBezTo>
                  <a:cubicBezTo>
                    <a:pt x="2290954" y="267454"/>
                    <a:pt x="2289851" y="267699"/>
                    <a:pt x="2288502" y="268067"/>
                  </a:cubicBezTo>
                  <a:moveTo>
                    <a:pt x="3130472" y="11527"/>
                  </a:moveTo>
                  <a:cubicBezTo>
                    <a:pt x="3129001" y="12018"/>
                    <a:pt x="3127406" y="12631"/>
                    <a:pt x="3125812" y="13489"/>
                  </a:cubicBezTo>
                  <a:cubicBezTo>
                    <a:pt x="3124218" y="14225"/>
                    <a:pt x="3122624" y="15206"/>
                    <a:pt x="3121152" y="16310"/>
                  </a:cubicBezTo>
                  <a:cubicBezTo>
                    <a:pt x="3119681" y="17413"/>
                    <a:pt x="3118209" y="18517"/>
                    <a:pt x="3116860" y="19743"/>
                  </a:cubicBezTo>
                  <a:cubicBezTo>
                    <a:pt x="3115511" y="20970"/>
                    <a:pt x="3114285" y="22196"/>
                    <a:pt x="3113304" y="23545"/>
                  </a:cubicBezTo>
                  <a:cubicBezTo>
                    <a:pt x="3112078" y="25139"/>
                    <a:pt x="3111219" y="26611"/>
                    <a:pt x="3110729" y="27837"/>
                  </a:cubicBezTo>
                  <a:cubicBezTo>
                    <a:pt x="3110238" y="29063"/>
                    <a:pt x="3110238" y="30289"/>
                    <a:pt x="3110484" y="31148"/>
                  </a:cubicBezTo>
                  <a:cubicBezTo>
                    <a:pt x="3110729" y="32006"/>
                    <a:pt x="3111464" y="32742"/>
                    <a:pt x="3112446" y="33110"/>
                  </a:cubicBezTo>
                  <a:cubicBezTo>
                    <a:pt x="3113426" y="33478"/>
                    <a:pt x="3114776" y="33600"/>
                    <a:pt x="3116370" y="33478"/>
                  </a:cubicBezTo>
                  <a:cubicBezTo>
                    <a:pt x="3116615" y="33478"/>
                    <a:pt x="3116983" y="33478"/>
                    <a:pt x="3117228" y="33478"/>
                  </a:cubicBezTo>
                  <a:cubicBezTo>
                    <a:pt x="3117473" y="33478"/>
                    <a:pt x="3117841" y="33478"/>
                    <a:pt x="3118086" y="33355"/>
                  </a:cubicBezTo>
                  <a:cubicBezTo>
                    <a:pt x="3118332" y="33355"/>
                    <a:pt x="3118699" y="33232"/>
                    <a:pt x="3119068" y="33110"/>
                  </a:cubicBezTo>
                  <a:cubicBezTo>
                    <a:pt x="3119436" y="33110"/>
                    <a:pt x="3119681" y="32987"/>
                    <a:pt x="3120049" y="32865"/>
                  </a:cubicBezTo>
                  <a:cubicBezTo>
                    <a:pt x="3121520" y="32374"/>
                    <a:pt x="3123114" y="31761"/>
                    <a:pt x="3124709" y="30903"/>
                  </a:cubicBezTo>
                  <a:cubicBezTo>
                    <a:pt x="3126303" y="30044"/>
                    <a:pt x="3127897" y="29186"/>
                    <a:pt x="3129368" y="28205"/>
                  </a:cubicBezTo>
                  <a:cubicBezTo>
                    <a:pt x="3130840" y="27224"/>
                    <a:pt x="3132311" y="25997"/>
                    <a:pt x="3133660" y="24894"/>
                  </a:cubicBezTo>
                  <a:cubicBezTo>
                    <a:pt x="3135009" y="23667"/>
                    <a:pt x="3136236" y="22441"/>
                    <a:pt x="3137217" y="21092"/>
                  </a:cubicBezTo>
                  <a:cubicBezTo>
                    <a:pt x="3138443" y="19498"/>
                    <a:pt x="3139301" y="18026"/>
                    <a:pt x="3139792" y="16800"/>
                  </a:cubicBezTo>
                  <a:cubicBezTo>
                    <a:pt x="3140282" y="15574"/>
                    <a:pt x="3140282" y="14348"/>
                    <a:pt x="3140037" y="13489"/>
                  </a:cubicBezTo>
                  <a:cubicBezTo>
                    <a:pt x="3139792" y="12631"/>
                    <a:pt x="3139056" y="11895"/>
                    <a:pt x="3138075" y="11527"/>
                  </a:cubicBezTo>
                  <a:cubicBezTo>
                    <a:pt x="3137094" y="11159"/>
                    <a:pt x="3135745" y="11037"/>
                    <a:pt x="3134151" y="11159"/>
                  </a:cubicBezTo>
                  <a:cubicBezTo>
                    <a:pt x="3133906" y="11159"/>
                    <a:pt x="3133538" y="11159"/>
                    <a:pt x="3133292" y="11282"/>
                  </a:cubicBezTo>
                  <a:cubicBezTo>
                    <a:pt x="3133047" y="11404"/>
                    <a:pt x="3132679" y="11282"/>
                    <a:pt x="3132434" y="11404"/>
                  </a:cubicBezTo>
                  <a:cubicBezTo>
                    <a:pt x="3132189" y="11404"/>
                    <a:pt x="3131821" y="11527"/>
                    <a:pt x="3131576" y="11650"/>
                  </a:cubicBezTo>
                  <a:cubicBezTo>
                    <a:pt x="3131331" y="11650"/>
                    <a:pt x="3130962" y="11772"/>
                    <a:pt x="3130717" y="11895"/>
                  </a:cubicBezTo>
                  <a:moveTo>
                    <a:pt x="2238959" y="291980"/>
                  </a:moveTo>
                  <a:cubicBezTo>
                    <a:pt x="2238959" y="291980"/>
                    <a:pt x="2238469" y="292102"/>
                    <a:pt x="2238224" y="292225"/>
                  </a:cubicBezTo>
                  <a:cubicBezTo>
                    <a:pt x="2237978" y="292225"/>
                    <a:pt x="2237733" y="292470"/>
                    <a:pt x="2237365" y="292593"/>
                  </a:cubicBezTo>
                  <a:cubicBezTo>
                    <a:pt x="2237120" y="292593"/>
                    <a:pt x="2236752" y="292838"/>
                    <a:pt x="2236507" y="292961"/>
                  </a:cubicBezTo>
                  <a:cubicBezTo>
                    <a:pt x="2236262" y="293083"/>
                    <a:pt x="2235894" y="293206"/>
                    <a:pt x="2235649" y="293328"/>
                  </a:cubicBezTo>
                  <a:cubicBezTo>
                    <a:pt x="2233932" y="294187"/>
                    <a:pt x="2232215" y="295168"/>
                    <a:pt x="2230621" y="296272"/>
                  </a:cubicBezTo>
                  <a:cubicBezTo>
                    <a:pt x="2229027" y="297375"/>
                    <a:pt x="2227555" y="298724"/>
                    <a:pt x="2226206" y="299950"/>
                  </a:cubicBezTo>
                  <a:cubicBezTo>
                    <a:pt x="2224857" y="301177"/>
                    <a:pt x="2223631" y="302648"/>
                    <a:pt x="2222773" y="303875"/>
                  </a:cubicBezTo>
                  <a:cubicBezTo>
                    <a:pt x="2221914" y="305101"/>
                    <a:pt x="2221178" y="306450"/>
                    <a:pt x="2220810" y="307553"/>
                  </a:cubicBezTo>
                  <a:cubicBezTo>
                    <a:pt x="2220565" y="308535"/>
                    <a:pt x="2220565" y="309270"/>
                    <a:pt x="2220810" y="310006"/>
                  </a:cubicBezTo>
                  <a:cubicBezTo>
                    <a:pt x="2221056" y="310742"/>
                    <a:pt x="2221424" y="311110"/>
                    <a:pt x="2222037" y="311478"/>
                  </a:cubicBezTo>
                  <a:cubicBezTo>
                    <a:pt x="2222650" y="311845"/>
                    <a:pt x="2223386" y="311968"/>
                    <a:pt x="2224367" y="311968"/>
                  </a:cubicBezTo>
                  <a:cubicBezTo>
                    <a:pt x="2225348" y="311968"/>
                    <a:pt x="2226451" y="311723"/>
                    <a:pt x="2227678" y="311355"/>
                  </a:cubicBezTo>
                  <a:cubicBezTo>
                    <a:pt x="2227923" y="311355"/>
                    <a:pt x="2228168" y="311232"/>
                    <a:pt x="2228413" y="311110"/>
                  </a:cubicBezTo>
                  <a:cubicBezTo>
                    <a:pt x="2228659" y="311110"/>
                    <a:pt x="2228904" y="310864"/>
                    <a:pt x="2229272" y="310864"/>
                  </a:cubicBezTo>
                  <a:cubicBezTo>
                    <a:pt x="2229517" y="310864"/>
                    <a:pt x="2229762" y="310619"/>
                    <a:pt x="2230130" y="310497"/>
                  </a:cubicBezTo>
                  <a:cubicBezTo>
                    <a:pt x="2230498" y="310374"/>
                    <a:pt x="2230743" y="310251"/>
                    <a:pt x="2230989" y="310129"/>
                  </a:cubicBezTo>
                  <a:cubicBezTo>
                    <a:pt x="2232705" y="309270"/>
                    <a:pt x="2234422" y="308289"/>
                    <a:pt x="2236016" y="307063"/>
                  </a:cubicBezTo>
                  <a:cubicBezTo>
                    <a:pt x="2237611" y="305959"/>
                    <a:pt x="2239205" y="304610"/>
                    <a:pt x="2240431" y="303384"/>
                  </a:cubicBezTo>
                  <a:cubicBezTo>
                    <a:pt x="2241780" y="302035"/>
                    <a:pt x="2242884" y="300686"/>
                    <a:pt x="2243865" y="299460"/>
                  </a:cubicBezTo>
                  <a:cubicBezTo>
                    <a:pt x="2244723" y="298111"/>
                    <a:pt x="2245459" y="296885"/>
                    <a:pt x="2245827" y="295658"/>
                  </a:cubicBezTo>
                  <a:cubicBezTo>
                    <a:pt x="2246072" y="294677"/>
                    <a:pt x="2246072" y="293942"/>
                    <a:pt x="2245827" y="293206"/>
                  </a:cubicBezTo>
                  <a:cubicBezTo>
                    <a:pt x="2245582" y="292470"/>
                    <a:pt x="2245214" y="292102"/>
                    <a:pt x="2244600" y="291734"/>
                  </a:cubicBezTo>
                  <a:cubicBezTo>
                    <a:pt x="2243987" y="291366"/>
                    <a:pt x="2243252" y="291244"/>
                    <a:pt x="2242271" y="291244"/>
                  </a:cubicBezTo>
                  <a:cubicBezTo>
                    <a:pt x="2241289" y="291244"/>
                    <a:pt x="2240186" y="291489"/>
                    <a:pt x="2238959" y="291857"/>
                  </a:cubicBezTo>
                  <a:moveTo>
                    <a:pt x="3178052" y="6867"/>
                  </a:moveTo>
                  <a:cubicBezTo>
                    <a:pt x="3176580" y="7358"/>
                    <a:pt x="3174986" y="7971"/>
                    <a:pt x="3173392" y="8707"/>
                  </a:cubicBezTo>
                  <a:cubicBezTo>
                    <a:pt x="3171798" y="9442"/>
                    <a:pt x="3170204" y="10423"/>
                    <a:pt x="3168732" y="11404"/>
                  </a:cubicBezTo>
                  <a:cubicBezTo>
                    <a:pt x="3167261" y="12386"/>
                    <a:pt x="3165789" y="13489"/>
                    <a:pt x="3164440" y="14715"/>
                  </a:cubicBezTo>
                  <a:cubicBezTo>
                    <a:pt x="3163091" y="15942"/>
                    <a:pt x="3161865" y="17168"/>
                    <a:pt x="3160884" y="18394"/>
                  </a:cubicBezTo>
                  <a:cubicBezTo>
                    <a:pt x="3159658" y="19989"/>
                    <a:pt x="3158677" y="21460"/>
                    <a:pt x="3158186" y="22686"/>
                  </a:cubicBezTo>
                  <a:cubicBezTo>
                    <a:pt x="3157696" y="23913"/>
                    <a:pt x="3157573" y="25139"/>
                    <a:pt x="3157818" y="26120"/>
                  </a:cubicBezTo>
                  <a:cubicBezTo>
                    <a:pt x="3158064" y="27101"/>
                    <a:pt x="3158677" y="27837"/>
                    <a:pt x="3159535" y="28205"/>
                  </a:cubicBezTo>
                  <a:cubicBezTo>
                    <a:pt x="3160394" y="28573"/>
                    <a:pt x="3161742" y="28818"/>
                    <a:pt x="3163459" y="28695"/>
                  </a:cubicBezTo>
                  <a:cubicBezTo>
                    <a:pt x="3163827" y="28695"/>
                    <a:pt x="3164072" y="28695"/>
                    <a:pt x="3164440" y="28695"/>
                  </a:cubicBezTo>
                  <a:cubicBezTo>
                    <a:pt x="3164808" y="28695"/>
                    <a:pt x="3165054" y="28695"/>
                    <a:pt x="3165421" y="28573"/>
                  </a:cubicBezTo>
                  <a:cubicBezTo>
                    <a:pt x="3165789" y="28573"/>
                    <a:pt x="3166157" y="28450"/>
                    <a:pt x="3166402" y="28327"/>
                  </a:cubicBezTo>
                  <a:cubicBezTo>
                    <a:pt x="3166770" y="28327"/>
                    <a:pt x="3167138" y="28082"/>
                    <a:pt x="3167506" y="28082"/>
                  </a:cubicBezTo>
                  <a:cubicBezTo>
                    <a:pt x="3168977" y="27592"/>
                    <a:pt x="3170572" y="26978"/>
                    <a:pt x="3172166" y="26243"/>
                  </a:cubicBezTo>
                  <a:cubicBezTo>
                    <a:pt x="3173760" y="25507"/>
                    <a:pt x="3175354" y="24526"/>
                    <a:pt x="3176826" y="23545"/>
                  </a:cubicBezTo>
                  <a:cubicBezTo>
                    <a:pt x="3178297" y="22564"/>
                    <a:pt x="3179769" y="21460"/>
                    <a:pt x="3181118" y="20234"/>
                  </a:cubicBezTo>
                  <a:cubicBezTo>
                    <a:pt x="3182467" y="19008"/>
                    <a:pt x="3183693" y="17781"/>
                    <a:pt x="3184674" y="16555"/>
                  </a:cubicBezTo>
                  <a:cubicBezTo>
                    <a:pt x="3185900" y="14961"/>
                    <a:pt x="3186881" y="13489"/>
                    <a:pt x="3187372" y="12263"/>
                  </a:cubicBezTo>
                  <a:cubicBezTo>
                    <a:pt x="3187862" y="10914"/>
                    <a:pt x="3187985" y="9810"/>
                    <a:pt x="3187740" y="8829"/>
                  </a:cubicBezTo>
                  <a:cubicBezTo>
                    <a:pt x="3187494" y="7848"/>
                    <a:pt x="3186881" y="7235"/>
                    <a:pt x="3185900" y="6745"/>
                  </a:cubicBezTo>
                  <a:cubicBezTo>
                    <a:pt x="3184919" y="6254"/>
                    <a:pt x="3183693" y="6131"/>
                    <a:pt x="3181976" y="6254"/>
                  </a:cubicBezTo>
                  <a:cubicBezTo>
                    <a:pt x="3181608" y="6254"/>
                    <a:pt x="3181363" y="6254"/>
                    <a:pt x="3180995" y="6254"/>
                  </a:cubicBezTo>
                  <a:cubicBezTo>
                    <a:pt x="3180627" y="6254"/>
                    <a:pt x="3180382" y="6254"/>
                    <a:pt x="3180014" y="6377"/>
                  </a:cubicBezTo>
                  <a:cubicBezTo>
                    <a:pt x="3179646" y="6377"/>
                    <a:pt x="3179278" y="6499"/>
                    <a:pt x="3179033" y="6622"/>
                  </a:cubicBezTo>
                  <a:cubicBezTo>
                    <a:pt x="3178665" y="6622"/>
                    <a:pt x="3178297" y="6867"/>
                    <a:pt x="3177929" y="6867"/>
                  </a:cubicBezTo>
                  <a:moveTo>
                    <a:pt x="2189417" y="316628"/>
                  </a:moveTo>
                  <a:cubicBezTo>
                    <a:pt x="2189417" y="316628"/>
                    <a:pt x="2188804" y="316873"/>
                    <a:pt x="2188559" y="316873"/>
                  </a:cubicBezTo>
                  <a:cubicBezTo>
                    <a:pt x="2188314" y="316873"/>
                    <a:pt x="2187946" y="317119"/>
                    <a:pt x="2187701" y="317241"/>
                  </a:cubicBezTo>
                  <a:cubicBezTo>
                    <a:pt x="2187455" y="317364"/>
                    <a:pt x="2187087" y="317486"/>
                    <a:pt x="2186720" y="317609"/>
                  </a:cubicBezTo>
                  <a:cubicBezTo>
                    <a:pt x="2186352" y="317732"/>
                    <a:pt x="2186106" y="317854"/>
                    <a:pt x="2185739" y="318100"/>
                  </a:cubicBezTo>
                  <a:cubicBezTo>
                    <a:pt x="2184022" y="318958"/>
                    <a:pt x="2182305" y="320062"/>
                    <a:pt x="2180711" y="321165"/>
                  </a:cubicBezTo>
                  <a:cubicBezTo>
                    <a:pt x="2179117" y="322269"/>
                    <a:pt x="2177645" y="323618"/>
                    <a:pt x="2176296" y="324967"/>
                  </a:cubicBezTo>
                  <a:cubicBezTo>
                    <a:pt x="2174947" y="326316"/>
                    <a:pt x="2173844" y="327665"/>
                    <a:pt x="2172985" y="328891"/>
                  </a:cubicBezTo>
                  <a:cubicBezTo>
                    <a:pt x="2172127" y="330117"/>
                    <a:pt x="2171514" y="331466"/>
                    <a:pt x="2171146" y="332570"/>
                  </a:cubicBezTo>
                  <a:cubicBezTo>
                    <a:pt x="2170901" y="333428"/>
                    <a:pt x="2170901" y="334287"/>
                    <a:pt x="2171146" y="334900"/>
                  </a:cubicBezTo>
                  <a:cubicBezTo>
                    <a:pt x="2171391" y="335513"/>
                    <a:pt x="2171759" y="336003"/>
                    <a:pt x="2172372" y="336249"/>
                  </a:cubicBezTo>
                  <a:cubicBezTo>
                    <a:pt x="2172985" y="336494"/>
                    <a:pt x="2173721" y="336739"/>
                    <a:pt x="2174579" y="336617"/>
                  </a:cubicBezTo>
                  <a:cubicBezTo>
                    <a:pt x="2175438" y="336494"/>
                    <a:pt x="2176541" y="336371"/>
                    <a:pt x="2177768" y="336003"/>
                  </a:cubicBezTo>
                  <a:cubicBezTo>
                    <a:pt x="2178013" y="336003"/>
                    <a:pt x="2178381" y="335758"/>
                    <a:pt x="2178626" y="335758"/>
                  </a:cubicBezTo>
                  <a:cubicBezTo>
                    <a:pt x="2178871" y="335758"/>
                    <a:pt x="2179239" y="335513"/>
                    <a:pt x="2179485" y="335390"/>
                  </a:cubicBezTo>
                  <a:cubicBezTo>
                    <a:pt x="2179852" y="335268"/>
                    <a:pt x="2180098" y="335145"/>
                    <a:pt x="2180466" y="335022"/>
                  </a:cubicBezTo>
                  <a:cubicBezTo>
                    <a:pt x="2180833" y="334900"/>
                    <a:pt x="2181079" y="334654"/>
                    <a:pt x="2181446" y="334532"/>
                  </a:cubicBezTo>
                  <a:cubicBezTo>
                    <a:pt x="2183163" y="333673"/>
                    <a:pt x="2184880" y="332570"/>
                    <a:pt x="2186474" y="331466"/>
                  </a:cubicBezTo>
                  <a:cubicBezTo>
                    <a:pt x="2188069" y="330240"/>
                    <a:pt x="2189540" y="329014"/>
                    <a:pt x="2190889" y="327665"/>
                  </a:cubicBezTo>
                  <a:cubicBezTo>
                    <a:pt x="2192238" y="326316"/>
                    <a:pt x="2193341" y="324967"/>
                    <a:pt x="2194200" y="323740"/>
                  </a:cubicBezTo>
                  <a:cubicBezTo>
                    <a:pt x="2195058" y="322392"/>
                    <a:pt x="2195671" y="321165"/>
                    <a:pt x="2196039" y="320062"/>
                  </a:cubicBezTo>
                  <a:cubicBezTo>
                    <a:pt x="2196285" y="319203"/>
                    <a:pt x="2196285" y="318345"/>
                    <a:pt x="2196039" y="317732"/>
                  </a:cubicBezTo>
                  <a:cubicBezTo>
                    <a:pt x="2195794" y="317119"/>
                    <a:pt x="2195426" y="316628"/>
                    <a:pt x="2194813" y="316383"/>
                  </a:cubicBezTo>
                  <a:cubicBezTo>
                    <a:pt x="2194200" y="316137"/>
                    <a:pt x="2193464" y="316015"/>
                    <a:pt x="2192483" y="316015"/>
                  </a:cubicBezTo>
                  <a:cubicBezTo>
                    <a:pt x="2191625" y="316015"/>
                    <a:pt x="2190521" y="316260"/>
                    <a:pt x="2189295" y="316628"/>
                  </a:cubicBezTo>
                  <a:moveTo>
                    <a:pt x="3225387" y="3434"/>
                  </a:moveTo>
                  <a:cubicBezTo>
                    <a:pt x="3223915" y="3924"/>
                    <a:pt x="3222444" y="4537"/>
                    <a:pt x="3220850" y="5273"/>
                  </a:cubicBezTo>
                  <a:cubicBezTo>
                    <a:pt x="3219378" y="6009"/>
                    <a:pt x="3217784" y="6867"/>
                    <a:pt x="3216312" y="7848"/>
                  </a:cubicBezTo>
                  <a:cubicBezTo>
                    <a:pt x="3214841" y="8829"/>
                    <a:pt x="3213369" y="9933"/>
                    <a:pt x="3212020" y="11037"/>
                  </a:cubicBezTo>
                  <a:cubicBezTo>
                    <a:pt x="3210671" y="12140"/>
                    <a:pt x="3209445" y="13367"/>
                    <a:pt x="3208464" y="14715"/>
                  </a:cubicBezTo>
                  <a:cubicBezTo>
                    <a:pt x="3207115" y="16310"/>
                    <a:pt x="3206134" y="17781"/>
                    <a:pt x="3205644" y="19130"/>
                  </a:cubicBezTo>
                  <a:cubicBezTo>
                    <a:pt x="3205153" y="20479"/>
                    <a:pt x="3204908" y="21705"/>
                    <a:pt x="3205030" y="22686"/>
                  </a:cubicBezTo>
                  <a:cubicBezTo>
                    <a:pt x="3205276" y="23667"/>
                    <a:pt x="3205766" y="24403"/>
                    <a:pt x="3206747" y="24894"/>
                  </a:cubicBezTo>
                  <a:cubicBezTo>
                    <a:pt x="3207728" y="25384"/>
                    <a:pt x="3208955" y="25629"/>
                    <a:pt x="3210549" y="25507"/>
                  </a:cubicBezTo>
                  <a:cubicBezTo>
                    <a:pt x="3210917" y="25507"/>
                    <a:pt x="3211285" y="25507"/>
                    <a:pt x="3211652" y="25507"/>
                  </a:cubicBezTo>
                  <a:cubicBezTo>
                    <a:pt x="3212020" y="25507"/>
                    <a:pt x="3212388" y="25507"/>
                    <a:pt x="3212756" y="25384"/>
                  </a:cubicBezTo>
                  <a:cubicBezTo>
                    <a:pt x="3213124" y="25384"/>
                    <a:pt x="3213492" y="25262"/>
                    <a:pt x="3213860" y="25139"/>
                  </a:cubicBezTo>
                  <a:cubicBezTo>
                    <a:pt x="3214228" y="25139"/>
                    <a:pt x="3214595" y="24894"/>
                    <a:pt x="3215086" y="24771"/>
                  </a:cubicBezTo>
                  <a:cubicBezTo>
                    <a:pt x="3216557" y="24281"/>
                    <a:pt x="3218029" y="23667"/>
                    <a:pt x="3219623" y="22932"/>
                  </a:cubicBezTo>
                  <a:cubicBezTo>
                    <a:pt x="3221217" y="22196"/>
                    <a:pt x="3222689" y="21337"/>
                    <a:pt x="3224160" y="20356"/>
                  </a:cubicBezTo>
                  <a:cubicBezTo>
                    <a:pt x="3225632" y="19375"/>
                    <a:pt x="3227104" y="18272"/>
                    <a:pt x="3228453" y="17168"/>
                  </a:cubicBezTo>
                  <a:cubicBezTo>
                    <a:pt x="3229802" y="16064"/>
                    <a:pt x="3231028" y="14838"/>
                    <a:pt x="3232009" y="13489"/>
                  </a:cubicBezTo>
                  <a:cubicBezTo>
                    <a:pt x="3233358" y="11895"/>
                    <a:pt x="3234339" y="10423"/>
                    <a:pt x="3234829" y="9075"/>
                  </a:cubicBezTo>
                  <a:cubicBezTo>
                    <a:pt x="3235320" y="7726"/>
                    <a:pt x="3235565" y="6499"/>
                    <a:pt x="3235442" y="5518"/>
                  </a:cubicBezTo>
                  <a:cubicBezTo>
                    <a:pt x="3235197" y="4537"/>
                    <a:pt x="3234707" y="3802"/>
                    <a:pt x="3233725" y="3311"/>
                  </a:cubicBezTo>
                  <a:cubicBezTo>
                    <a:pt x="3232745" y="2820"/>
                    <a:pt x="3231518" y="2575"/>
                    <a:pt x="3229924" y="2698"/>
                  </a:cubicBezTo>
                  <a:cubicBezTo>
                    <a:pt x="3229556" y="2698"/>
                    <a:pt x="3229188" y="2698"/>
                    <a:pt x="3228820" y="2698"/>
                  </a:cubicBezTo>
                  <a:cubicBezTo>
                    <a:pt x="3228453" y="2698"/>
                    <a:pt x="3228085" y="2698"/>
                    <a:pt x="3227717" y="2820"/>
                  </a:cubicBezTo>
                  <a:cubicBezTo>
                    <a:pt x="3227349" y="2820"/>
                    <a:pt x="3226981" y="2943"/>
                    <a:pt x="3226613" y="3066"/>
                  </a:cubicBezTo>
                  <a:cubicBezTo>
                    <a:pt x="3226245" y="3066"/>
                    <a:pt x="3225877" y="3311"/>
                    <a:pt x="3225387" y="3434"/>
                  </a:cubicBezTo>
                  <a:moveTo>
                    <a:pt x="2139875" y="342257"/>
                  </a:moveTo>
                  <a:cubicBezTo>
                    <a:pt x="2139875" y="342257"/>
                    <a:pt x="2139262" y="342503"/>
                    <a:pt x="2138894" y="342625"/>
                  </a:cubicBezTo>
                  <a:cubicBezTo>
                    <a:pt x="2138526" y="342748"/>
                    <a:pt x="2138281" y="342871"/>
                    <a:pt x="2137913" y="342993"/>
                  </a:cubicBezTo>
                  <a:cubicBezTo>
                    <a:pt x="2137545" y="343116"/>
                    <a:pt x="2137300" y="343238"/>
                    <a:pt x="2136932" y="343484"/>
                  </a:cubicBezTo>
                  <a:cubicBezTo>
                    <a:pt x="2136564" y="343606"/>
                    <a:pt x="2136197" y="343852"/>
                    <a:pt x="2135951" y="343974"/>
                  </a:cubicBezTo>
                  <a:cubicBezTo>
                    <a:pt x="2134234" y="344833"/>
                    <a:pt x="2132518" y="345936"/>
                    <a:pt x="2130923" y="347163"/>
                  </a:cubicBezTo>
                  <a:cubicBezTo>
                    <a:pt x="2129329" y="348389"/>
                    <a:pt x="2127858" y="349615"/>
                    <a:pt x="2126631" y="350964"/>
                  </a:cubicBezTo>
                  <a:cubicBezTo>
                    <a:pt x="2125405" y="352313"/>
                    <a:pt x="2124302" y="353662"/>
                    <a:pt x="2123443" y="354888"/>
                  </a:cubicBezTo>
                  <a:cubicBezTo>
                    <a:pt x="2122585" y="356115"/>
                    <a:pt x="2122094" y="357463"/>
                    <a:pt x="2121849" y="358567"/>
                  </a:cubicBezTo>
                  <a:cubicBezTo>
                    <a:pt x="2121604" y="359425"/>
                    <a:pt x="2121726" y="360161"/>
                    <a:pt x="2121849" y="360774"/>
                  </a:cubicBezTo>
                  <a:cubicBezTo>
                    <a:pt x="2122094" y="361388"/>
                    <a:pt x="2122462" y="361755"/>
                    <a:pt x="2123075" y="362001"/>
                  </a:cubicBezTo>
                  <a:cubicBezTo>
                    <a:pt x="2123688" y="362246"/>
                    <a:pt x="2124424" y="362369"/>
                    <a:pt x="2125283" y="362369"/>
                  </a:cubicBezTo>
                  <a:cubicBezTo>
                    <a:pt x="2126141" y="362369"/>
                    <a:pt x="2127244" y="362123"/>
                    <a:pt x="2128348" y="361755"/>
                  </a:cubicBezTo>
                  <a:cubicBezTo>
                    <a:pt x="2128593" y="361755"/>
                    <a:pt x="2128961" y="361510"/>
                    <a:pt x="2129329" y="361388"/>
                  </a:cubicBezTo>
                  <a:cubicBezTo>
                    <a:pt x="2129697" y="361388"/>
                    <a:pt x="2129942" y="361142"/>
                    <a:pt x="2130310" y="361020"/>
                  </a:cubicBezTo>
                  <a:cubicBezTo>
                    <a:pt x="2130678" y="360897"/>
                    <a:pt x="2130923" y="360774"/>
                    <a:pt x="2131291" y="360529"/>
                  </a:cubicBezTo>
                  <a:cubicBezTo>
                    <a:pt x="2131659" y="360284"/>
                    <a:pt x="2132027" y="360161"/>
                    <a:pt x="2132395" y="360039"/>
                  </a:cubicBezTo>
                  <a:cubicBezTo>
                    <a:pt x="2134112" y="359180"/>
                    <a:pt x="2135829" y="358077"/>
                    <a:pt x="2137300" y="356850"/>
                  </a:cubicBezTo>
                  <a:cubicBezTo>
                    <a:pt x="2138772" y="355624"/>
                    <a:pt x="2140366" y="354398"/>
                    <a:pt x="2141592" y="353049"/>
                  </a:cubicBezTo>
                  <a:cubicBezTo>
                    <a:pt x="2142818" y="351700"/>
                    <a:pt x="2143922" y="350351"/>
                    <a:pt x="2144781" y="349125"/>
                  </a:cubicBezTo>
                  <a:cubicBezTo>
                    <a:pt x="2145639" y="347898"/>
                    <a:pt x="2146129" y="346549"/>
                    <a:pt x="2146375" y="345446"/>
                  </a:cubicBezTo>
                  <a:cubicBezTo>
                    <a:pt x="2146620" y="344587"/>
                    <a:pt x="2146497" y="343852"/>
                    <a:pt x="2146375" y="343238"/>
                  </a:cubicBezTo>
                  <a:cubicBezTo>
                    <a:pt x="2146252" y="342625"/>
                    <a:pt x="2145762" y="342257"/>
                    <a:pt x="2145148" y="342012"/>
                  </a:cubicBezTo>
                  <a:cubicBezTo>
                    <a:pt x="2144535" y="341767"/>
                    <a:pt x="2143799" y="341644"/>
                    <a:pt x="2142941" y="341644"/>
                  </a:cubicBezTo>
                  <a:cubicBezTo>
                    <a:pt x="2142083" y="341644"/>
                    <a:pt x="2140979" y="341890"/>
                    <a:pt x="2139875" y="342257"/>
                  </a:cubicBezTo>
                  <a:moveTo>
                    <a:pt x="3272354" y="1349"/>
                  </a:moveTo>
                  <a:cubicBezTo>
                    <a:pt x="3270882" y="1839"/>
                    <a:pt x="3269411" y="2453"/>
                    <a:pt x="3267816" y="3188"/>
                  </a:cubicBezTo>
                  <a:cubicBezTo>
                    <a:pt x="3266345" y="3924"/>
                    <a:pt x="3264751" y="4783"/>
                    <a:pt x="3263279" y="5764"/>
                  </a:cubicBezTo>
                  <a:cubicBezTo>
                    <a:pt x="3261808" y="6745"/>
                    <a:pt x="3260336" y="7726"/>
                    <a:pt x="3258987" y="8952"/>
                  </a:cubicBezTo>
                  <a:cubicBezTo>
                    <a:pt x="3257638" y="10056"/>
                    <a:pt x="3256412" y="11282"/>
                    <a:pt x="3255308" y="12508"/>
                  </a:cubicBezTo>
                  <a:cubicBezTo>
                    <a:pt x="3253960" y="14102"/>
                    <a:pt x="3252978" y="15574"/>
                    <a:pt x="3252243" y="16923"/>
                  </a:cubicBezTo>
                  <a:cubicBezTo>
                    <a:pt x="3251507" y="18272"/>
                    <a:pt x="3251384" y="19498"/>
                    <a:pt x="3251507" y="20479"/>
                  </a:cubicBezTo>
                  <a:cubicBezTo>
                    <a:pt x="3251630" y="21460"/>
                    <a:pt x="3252120" y="22318"/>
                    <a:pt x="3252978" y="22932"/>
                  </a:cubicBezTo>
                  <a:cubicBezTo>
                    <a:pt x="3253837" y="23545"/>
                    <a:pt x="3255063" y="23790"/>
                    <a:pt x="3256657" y="23790"/>
                  </a:cubicBezTo>
                  <a:cubicBezTo>
                    <a:pt x="3257025" y="23790"/>
                    <a:pt x="3257393" y="23790"/>
                    <a:pt x="3257761" y="23790"/>
                  </a:cubicBezTo>
                  <a:cubicBezTo>
                    <a:pt x="3258129" y="23790"/>
                    <a:pt x="3258497" y="23790"/>
                    <a:pt x="3258987" y="23667"/>
                  </a:cubicBezTo>
                  <a:cubicBezTo>
                    <a:pt x="3259355" y="23667"/>
                    <a:pt x="3259845" y="23545"/>
                    <a:pt x="3260213" y="23422"/>
                  </a:cubicBezTo>
                  <a:cubicBezTo>
                    <a:pt x="3260581" y="23422"/>
                    <a:pt x="3261072" y="23177"/>
                    <a:pt x="3261440" y="23054"/>
                  </a:cubicBezTo>
                  <a:cubicBezTo>
                    <a:pt x="3262911" y="22564"/>
                    <a:pt x="3264383" y="21951"/>
                    <a:pt x="3265977" y="21215"/>
                  </a:cubicBezTo>
                  <a:cubicBezTo>
                    <a:pt x="3267448" y="20479"/>
                    <a:pt x="3269043" y="19621"/>
                    <a:pt x="3270514" y="18640"/>
                  </a:cubicBezTo>
                  <a:cubicBezTo>
                    <a:pt x="3271986" y="17659"/>
                    <a:pt x="3273458" y="16678"/>
                    <a:pt x="3274806" y="15451"/>
                  </a:cubicBezTo>
                  <a:cubicBezTo>
                    <a:pt x="3276155" y="14225"/>
                    <a:pt x="3277381" y="13121"/>
                    <a:pt x="3278485" y="11895"/>
                  </a:cubicBezTo>
                  <a:cubicBezTo>
                    <a:pt x="3279834" y="10301"/>
                    <a:pt x="3280815" y="8707"/>
                    <a:pt x="3281428" y="7358"/>
                  </a:cubicBezTo>
                  <a:cubicBezTo>
                    <a:pt x="3282041" y="6009"/>
                    <a:pt x="3282287" y="4783"/>
                    <a:pt x="3282164" y="3679"/>
                  </a:cubicBezTo>
                  <a:cubicBezTo>
                    <a:pt x="3282041" y="2575"/>
                    <a:pt x="3281551" y="1839"/>
                    <a:pt x="3280570" y="1349"/>
                  </a:cubicBezTo>
                  <a:cubicBezTo>
                    <a:pt x="3279711" y="858"/>
                    <a:pt x="3278485" y="491"/>
                    <a:pt x="3276768" y="613"/>
                  </a:cubicBezTo>
                  <a:cubicBezTo>
                    <a:pt x="3276400" y="613"/>
                    <a:pt x="3276033" y="613"/>
                    <a:pt x="3275665" y="613"/>
                  </a:cubicBezTo>
                  <a:cubicBezTo>
                    <a:pt x="3275297" y="613"/>
                    <a:pt x="3274929" y="613"/>
                    <a:pt x="3274438" y="736"/>
                  </a:cubicBezTo>
                  <a:cubicBezTo>
                    <a:pt x="3274070" y="736"/>
                    <a:pt x="3273580" y="858"/>
                    <a:pt x="3273212" y="981"/>
                  </a:cubicBezTo>
                  <a:cubicBezTo>
                    <a:pt x="3272844" y="981"/>
                    <a:pt x="3272354" y="1226"/>
                    <a:pt x="3271986" y="1349"/>
                  </a:cubicBezTo>
                  <a:moveTo>
                    <a:pt x="2090578" y="368500"/>
                  </a:moveTo>
                  <a:cubicBezTo>
                    <a:pt x="2090578" y="368500"/>
                    <a:pt x="2089965" y="368745"/>
                    <a:pt x="2089597" y="368868"/>
                  </a:cubicBezTo>
                  <a:cubicBezTo>
                    <a:pt x="2089230" y="368991"/>
                    <a:pt x="2088862" y="369113"/>
                    <a:pt x="2088494" y="369236"/>
                  </a:cubicBezTo>
                  <a:cubicBezTo>
                    <a:pt x="2088126" y="369358"/>
                    <a:pt x="2087758" y="369604"/>
                    <a:pt x="2087390" y="369726"/>
                  </a:cubicBezTo>
                  <a:cubicBezTo>
                    <a:pt x="2087022" y="369972"/>
                    <a:pt x="2086654" y="370094"/>
                    <a:pt x="2086286" y="370340"/>
                  </a:cubicBezTo>
                  <a:cubicBezTo>
                    <a:pt x="2084570" y="371198"/>
                    <a:pt x="2082975" y="372302"/>
                    <a:pt x="2081381" y="373528"/>
                  </a:cubicBezTo>
                  <a:cubicBezTo>
                    <a:pt x="2079787" y="374754"/>
                    <a:pt x="2078438" y="375980"/>
                    <a:pt x="2077089" y="377329"/>
                  </a:cubicBezTo>
                  <a:cubicBezTo>
                    <a:pt x="2075863" y="378678"/>
                    <a:pt x="2074759" y="380027"/>
                    <a:pt x="2074024" y="381253"/>
                  </a:cubicBezTo>
                  <a:cubicBezTo>
                    <a:pt x="2073165" y="382480"/>
                    <a:pt x="2072675" y="383706"/>
                    <a:pt x="2072429" y="384810"/>
                  </a:cubicBezTo>
                  <a:cubicBezTo>
                    <a:pt x="2072307" y="385668"/>
                    <a:pt x="2072429" y="386281"/>
                    <a:pt x="2072552" y="386894"/>
                  </a:cubicBezTo>
                  <a:cubicBezTo>
                    <a:pt x="2072797" y="387385"/>
                    <a:pt x="2073165" y="387875"/>
                    <a:pt x="2073778" y="388121"/>
                  </a:cubicBezTo>
                  <a:cubicBezTo>
                    <a:pt x="2074391" y="388366"/>
                    <a:pt x="2075127" y="388489"/>
                    <a:pt x="2075986" y="388489"/>
                  </a:cubicBezTo>
                  <a:cubicBezTo>
                    <a:pt x="2076844" y="388489"/>
                    <a:pt x="2077825" y="388243"/>
                    <a:pt x="2078929" y="387998"/>
                  </a:cubicBezTo>
                  <a:cubicBezTo>
                    <a:pt x="2079297" y="387998"/>
                    <a:pt x="2079665" y="387753"/>
                    <a:pt x="2079910" y="387630"/>
                  </a:cubicBezTo>
                  <a:cubicBezTo>
                    <a:pt x="2080155" y="387508"/>
                    <a:pt x="2080646" y="387385"/>
                    <a:pt x="2081013" y="387140"/>
                  </a:cubicBezTo>
                  <a:cubicBezTo>
                    <a:pt x="2081381" y="387017"/>
                    <a:pt x="2081749" y="386772"/>
                    <a:pt x="2082117" y="386649"/>
                  </a:cubicBezTo>
                  <a:cubicBezTo>
                    <a:pt x="2082485" y="386404"/>
                    <a:pt x="2082853" y="386281"/>
                    <a:pt x="2083343" y="386036"/>
                  </a:cubicBezTo>
                  <a:cubicBezTo>
                    <a:pt x="2085060" y="385178"/>
                    <a:pt x="2086654" y="384074"/>
                    <a:pt x="2088249" y="382848"/>
                  </a:cubicBezTo>
                  <a:cubicBezTo>
                    <a:pt x="2089843" y="381621"/>
                    <a:pt x="2091192" y="380395"/>
                    <a:pt x="2092418" y="379046"/>
                  </a:cubicBezTo>
                  <a:cubicBezTo>
                    <a:pt x="2093644" y="377697"/>
                    <a:pt x="2094748" y="376348"/>
                    <a:pt x="2095484" y="375122"/>
                  </a:cubicBezTo>
                  <a:cubicBezTo>
                    <a:pt x="2096219" y="373896"/>
                    <a:pt x="2096832" y="372669"/>
                    <a:pt x="2096955" y="371566"/>
                  </a:cubicBezTo>
                  <a:cubicBezTo>
                    <a:pt x="2097078" y="370707"/>
                    <a:pt x="2096955" y="369972"/>
                    <a:pt x="2096832" y="369481"/>
                  </a:cubicBezTo>
                  <a:cubicBezTo>
                    <a:pt x="2096587" y="368991"/>
                    <a:pt x="2096219" y="368500"/>
                    <a:pt x="2095606" y="368255"/>
                  </a:cubicBezTo>
                  <a:cubicBezTo>
                    <a:pt x="2094993" y="368010"/>
                    <a:pt x="2094257" y="367887"/>
                    <a:pt x="2093399" y="367887"/>
                  </a:cubicBezTo>
                  <a:cubicBezTo>
                    <a:pt x="2092540" y="367887"/>
                    <a:pt x="2091560" y="368132"/>
                    <a:pt x="2090456" y="368500"/>
                  </a:cubicBezTo>
                  <a:moveTo>
                    <a:pt x="3318585" y="736"/>
                  </a:moveTo>
                  <a:cubicBezTo>
                    <a:pt x="3317113" y="1226"/>
                    <a:pt x="3315642" y="1717"/>
                    <a:pt x="3314170" y="2453"/>
                  </a:cubicBezTo>
                  <a:cubicBezTo>
                    <a:pt x="3312699" y="3188"/>
                    <a:pt x="3311227" y="4047"/>
                    <a:pt x="3309756" y="4905"/>
                  </a:cubicBezTo>
                  <a:cubicBezTo>
                    <a:pt x="3308284" y="5886"/>
                    <a:pt x="3306935" y="6867"/>
                    <a:pt x="3305586" y="7971"/>
                  </a:cubicBezTo>
                  <a:cubicBezTo>
                    <a:pt x="3304237" y="9075"/>
                    <a:pt x="3303011" y="10178"/>
                    <a:pt x="3301907" y="11404"/>
                  </a:cubicBezTo>
                  <a:cubicBezTo>
                    <a:pt x="3300436" y="12999"/>
                    <a:pt x="3299332" y="14593"/>
                    <a:pt x="3298719" y="15942"/>
                  </a:cubicBezTo>
                  <a:cubicBezTo>
                    <a:pt x="3297983" y="17291"/>
                    <a:pt x="3297738" y="18640"/>
                    <a:pt x="3297861" y="19621"/>
                  </a:cubicBezTo>
                  <a:cubicBezTo>
                    <a:pt x="3297861" y="20724"/>
                    <a:pt x="3298351" y="21583"/>
                    <a:pt x="3299209" y="22196"/>
                  </a:cubicBezTo>
                  <a:cubicBezTo>
                    <a:pt x="3300068" y="22809"/>
                    <a:pt x="3301294" y="23177"/>
                    <a:pt x="3302888" y="23177"/>
                  </a:cubicBezTo>
                  <a:cubicBezTo>
                    <a:pt x="3303256" y="23177"/>
                    <a:pt x="3303624" y="23177"/>
                    <a:pt x="3304115" y="23177"/>
                  </a:cubicBezTo>
                  <a:cubicBezTo>
                    <a:pt x="3304483" y="23177"/>
                    <a:pt x="3304973" y="23177"/>
                    <a:pt x="3305341" y="23054"/>
                  </a:cubicBezTo>
                  <a:cubicBezTo>
                    <a:pt x="3305709" y="22932"/>
                    <a:pt x="3306199" y="22932"/>
                    <a:pt x="3306690" y="22809"/>
                  </a:cubicBezTo>
                  <a:cubicBezTo>
                    <a:pt x="3307180" y="22686"/>
                    <a:pt x="3307671" y="22564"/>
                    <a:pt x="3308039" y="22441"/>
                  </a:cubicBezTo>
                  <a:cubicBezTo>
                    <a:pt x="3309510" y="21951"/>
                    <a:pt x="3310982" y="21460"/>
                    <a:pt x="3312453" y="20724"/>
                  </a:cubicBezTo>
                  <a:cubicBezTo>
                    <a:pt x="3313925" y="19989"/>
                    <a:pt x="3315519" y="19130"/>
                    <a:pt x="3316868" y="18272"/>
                  </a:cubicBezTo>
                  <a:cubicBezTo>
                    <a:pt x="3318340" y="17291"/>
                    <a:pt x="3319811" y="16310"/>
                    <a:pt x="3321160" y="15206"/>
                  </a:cubicBezTo>
                  <a:cubicBezTo>
                    <a:pt x="3322509" y="14102"/>
                    <a:pt x="3323735" y="12876"/>
                    <a:pt x="3324839" y="11772"/>
                  </a:cubicBezTo>
                  <a:cubicBezTo>
                    <a:pt x="3326311" y="10178"/>
                    <a:pt x="3327291" y="8584"/>
                    <a:pt x="3328027" y="7235"/>
                  </a:cubicBezTo>
                  <a:cubicBezTo>
                    <a:pt x="3328641" y="5886"/>
                    <a:pt x="3329008" y="4537"/>
                    <a:pt x="3328886" y="3556"/>
                  </a:cubicBezTo>
                  <a:cubicBezTo>
                    <a:pt x="3328763" y="2575"/>
                    <a:pt x="3328273" y="1594"/>
                    <a:pt x="3327537" y="981"/>
                  </a:cubicBezTo>
                  <a:cubicBezTo>
                    <a:pt x="3326678" y="368"/>
                    <a:pt x="3325452" y="0"/>
                    <a:pt x="3323858" y="0"/>
                  </a:cubicBezTo>
                  <a:cubicBezTo>
                    <a:pt x="3323490" y="0"/>
                    <a:pt x="3322999" y="0"/>
                    <a:pt x="3322631" y="0"/>
                  </a:cubicBezTo>
                  <a:cubicBezTo>
                    <a:pt x="3322264" y="0"/>
                    <a:pt x="3321773" y="0"/>
                    <a:pt x="3321283" y="123"/>
                  </a:cubicBezTo>
                  <a:cubicBezTo>
                    <a:pt x="3320792" y="123"/>
                    <a:pt x="3320424" y="245"/>
                    <a:pt x="3319934" y="368"/>
                  </a:cubicBezTo>
                  <a:cubicBezTo>
                    <a:pt x="3319443" y="368"/>
                    <a:pt x="3318953" y="613"/>
                    <a:pt x="3318462" y="736"/>
                  </a:cubicBezTo>
                  <a:moveTo>
                    <a:pt x="2041527" y="395478"/>
                  </a:moveTo>
                  <a:cubicBezTo>
                    <a:pt x="2041527" y="395478"/>
                    <a:pt x="2040791" y="395724"/>
                    <a:pt x="2040423" y="395846"/>
                  </a:cubicBezTo>
                  <a:cubicBezTo>
                    <a:pt x="2040055" y="395969"/>
                    <a:pt x="2039687" y="396092"/>
                    <a:pt x="2039319" y="396337"/>
                  </a:cubicBezTo>
                  <a:cubicBezTo>
                    <a:pt x="2038952" y="396582"/>
                    <a:pt x="2038584" y="396705"/>
                    <a:pt x="2038093" y="396950"/>
                  </a:cubicBezTo>
                  <a:cubicBezTo>
                    <a:pt x="2037725" y="397195"/>
                    <a:pt x="2037235" y="397318"/>
                    <a:pt x="2036867" y="397563"/>
                  </a:cubicBezTo>
                  <a:cubicBezTo>
                    <a:pt x="2035150" y="398544"/>
                    <a:pt x="2033556" y="399648"/>
                    <a:pt x="2031962" y="400874"/>
                  </a:cubicBezTo>
                  <a:cubicBezTo>
                    <a:pt x="2030490" y="402100"/>
                    <a:pt x="2029019" y="403327"/>
                    <a:pt x="2027792" y="404676"/>
                  </a:cubicBezTo>
                  <a:cubicBezTo>
                    <a:pt x="2026566" y="406024"/>
                    <a:pt x="2025585" y="407251"/>
                    <a:pt x="2024849" y="408600"/>
                  </a:cubicBezTo>
                  <a:cubicBezTo>
                    <a:pt x="2024114" y="409826"/>
                    <a:pt x="2023623" y="411052"/>
                    <a:pt x="2023378" y="412156"/>
                  </a:cubicBezTo>
                  <a:cubicBezTo>
                    <a:pt x="2023378" y="412892"/>
                    <a:pt x="2023378" y="413628"/>
                    <a:pt x="2023623" y="414118"/>
                  </a:cubicBezTo>
                  <a:cubicBezTo>
                    <a:pt x="2023868" y="414608"/>
                    <a:pt x="2024236" y="414976"/>
                    <a:pt x="2024849" y="415222"/>
                  </a:cubicBezTo>
                  <a:cubicBezTo>
                    <a:pt x="2025463" y="415467"/>
                    <a:pt x="2026076" y="415590"/>
                    <a:pt x="2026934" y="415467"/>
                  </a:cubicBezTo>
                  <a:cubicBezTo>
                    <a:pt x="2027792" y="415467"/>
                    <a:pt x="2028773" y="415222"/>
                    <a:pt x="2029754" y="414976"/>
                  </a:cubicBezTo>
                  <a:cubicBezTo>
                    <a:pt x="2030122" y="414976"/>
                    <a:pt x="2030490" y="414731"/>
                    <a:pt x="2030858" y="414608"/>
                  </a:cubicBezTo>
                  <a:cubicBezTo>
                    <a:pt x="2031226" y="414486"/>
                    <a:pt x="2031594" y="414363"/>
                    <a:pt x="2031962" y="414118"/>
                  </a:cubicBezTo>
                  <a:cubicBezTo>
                    <a:pt x="2032330" y="413995"/>
                    <a:pt x="2032820" y="413750"/>
                    <a:pt x="2033188" y="413505"/>
                  </a:cubicBezTo>
                  <a:cubicBezTo>
                    <a:pt x="2033556" y="413260"/>
                    <a:pt x="2034047" y="413137"/>
                    <a:pt x="2034414" y="412892"/>
                  </a:cubicBezTo>
                  <a:cubicBezTo>
                    <a:pt x="2036131" y="411911"/>
                    <a:pt x="2037725" y="410807"/>
                    <a:pt x="2039319" y="409581"/>
                  </a:cubicBezTo>
                  <a:cubicBezTo>
                    <a:pt x="2040791" y="408354"/>
                    <a:pt x="2042263" y="407128"/>
                    <a:pt x="2043489" y="405779"/>
                  </a:cubicBezTo>
                  <a:cubicBezTo>
                    <a:pt x="2044715" y="404430"/>
                    <a:pt x="2045696" y="403204"/>
                    <a:pt x="2046432" y="401855"/>
                  </a:cubicBezTo>
                  <a:cubicBezTo>
                    <a:pt x="2047168" y="400629"/>
                    <a:pt x="2047658" y="399403"/>
                    <a:pt x="2047781" y="398299"/>
                  </a:cubicBezTo>
                  <a:cubicBezTo>
                    <a:pt x="2047781" y="397563"/>
                    <a:pt x="2047781" y="396827"/>
                    <a:pt x="2047536" y="396337"/>
                  </a:cubicBezTo>
                  <a:cubicBezTo>
                    <a:pt x="2047290" y="395846"/>
                    <a:pt x="2046800" y="395478"/>
                    <a:pt x="2046309" y="395233"/>
                  </a:cubicBezTo>
                  <a:cubicBezTo>
                    <a:pt x="2045819" y="394988"/>
                    <a:pt x="2045083" y="394865"/>
                    <a:pt x="2044225" y="394988"/>
                  </a:cubicBezTo>
                  <a:cubicBezTo>
                    <a:pt x="2043366" y="394988"/>
                    <a:pt x="2042385" y="395233"/>
                    <a:pt x="2041404" y="395478"/>
                  </a:cubicBezTo>
                  <a:moveTo>
                    <a:pt x="3364448" y="1594"/>
                  </a:moveTo>
                  <a:cubicBezTo>
                    <a:pt x="3363099" y="2085"/>
                    <a:pt x="3361628" y="2575"/>
                    <a:pt x="3360156" y="3311"/>
                  </a:cubicBezTo>
                  <a:cubicBezTo>
                    <a:pt x="3358684" y="4047"/>
                    <a:pt x="3357213" y="4783"/>
                    <a:pt x="3355741" y="5764"/>
                  </a:cubicBezTo>
                  <a:cubicBezTo>
                    <a:pt x="3354270" y="6745"/>
                    <a:pt x="3352921" y="7603"/>
                    <a:pt x="3351572" y="8707"/>
                  </a:cubicBezTo>
                  <a:cubicBezTo>
                    <a:pt x="3350223" y="9810"/>
                    <a:pt x="3348997" y="10914"/>
                    <a:pt x="3347893" y="12140"/>
                  </a:cubicBezTo>
                  <a:cubicBezTo>
                    <a:pt x="3346422" y="13734"/>
                    <a:pt x="3345195" y="15329"/>
                    <a:pt x="3344459" y="16800"/>
                  </a:cubicBezTo>
                  <a:cubicBezTo>
                    <a:pt x="3343724" y="18272"/>
                    <a:pt x="3343356" y="19498"/>
                    <a:pt x="3343356" y="20602"/>
                  </a:cubicBezTo>
                  <a:cubicBezTo>
                    <a:pt x="3343356" y="21705"/>
                    <a:pt x="3343846" y="22564"/>
                    <a:pt x="3344582" y="23300"/>
                  </a:cubicBezTo>
                  <a:cubicBezTo>
                    <a:pt x="3345441" y="23913"/>
                    <a:pt x="3346544" y="24281"/>
                    <a:pt x="3348138" y="24403"/>
                  </a:cubicBezTo>
                  <a:cubicBezTo>
                    <a:pt x="3348506" y="24403"/>
                    <a:pt x="3348997" y="24403"/>
                    <a:pt x="3349487" y="24403"/>
                  </a:cubicBezTo>
                  <a:cubicBezTo>
                    <a:pt x="3349978" y="24403"/>
                    <a:pt x="3350346" y="24403"/>
                    <a:pt x="3350836" y="24281"/>
                  </a:cubicBezTo>
                  <a:cubicBezTo>
                    <a:pt x="3351327" y="24158"/>
                    <a:pt x="3351817" y="24158"/>
                    <a:pt x="3352308" y="24035"/>
                  </a:cubicBezTo>
                  <a:cubicBezTo>
                    <a:pt x="3352798" y="24035"/>
                    <a:pt x="3353289" y="23790"/>
                    <a:pt x="3353779" y="23667"/>
                  </a:cubicBezTo>
                  <a:cubicBezTo>
                    <a:pt x="3355251" y="23300"/>
                    <a:pt x="3356722" y="22686"/>
                    <a:pt x="3358194" y="21951"/>
                  </a:cubicBezTo>
                  <a:cubicBezTo>
                    <a:pt x="3359666" y="21215"/>
                    <a:pt x="3361137" y="20479"/>
                    <a:pt x="3362609" y="19498"/>
                  </a:cubicBezTo>
                  <a:cubicBezTo>
                    <a:pt x="3364080" y="18517"/>
                    <a:pt x="3365429" y="17536"/>
                    <a:pt x="3366778" y="16555"/>
                  </a:cubicBezTo>
                  <a:cubicBezTo>
                    <a:pt x="3368127" y="15451"/>
                    <a:pt x="3369353" y="14348"/>
                    <a:pt x="3370457" y="13121"/>
                  </a:cubicBezTo>
                  <a:cubicBezTo>
                    <a:pt x="3371929" y="11527"/>
                    <a:pt x="3373155" y="9933"/>
                    <a:pt x="3373891" y="8461"/>
                  </a:cubicBezTo>
                  <a:cubicBezTo>
                    <a:pt x="3374626" y="6990"/>
                    <a:pt x="3374994" y="5764"/>
                    <a:pt x="3374994" y="4660"/>
                  </a:cubicBezTo>
                  <a:cubicBezTo>
                    <a:pt x="3374994" y="3556"/>
                    <a:pt x="3374504" y="2698"/>
                    <a:pt x="3373768" y="1962"/>
                  </a:cubicBezTo>
                  <a:cubicBezTo>
                    <a:pt x="3373032" y="1226"/>
                    <a:pt x="3371806" y="981"/>
                    <a:pt x="3370212" y="858"/>
                  </a:cubicBezTo>
                  <a:cubicBezTo>
                    <a:pt x="3369844" y="858"/>
                    <a:pt x="3369353" y="858"/>
                    <a:pt x="3368863" y="858"/>
                  </a:cubicBezTo>
                  <a:cubicBezTo>
                    <a:pt x="3368372" y="858"/>
                    <a:pt x="3368004" y="858"/>
                    <a:pt x="3367514" y="981"/>
                  </a:cubicBezTo>
                  <a:cubicBezTo>
                    <a:pt x="3367023" y="981"/>
                    <a:pt x="3366533" y="1104"/>
                    <a:pt x="3366042" y="1226"/>
                  </a:cubicBezTo>
                  <a:cubicBezTo>
                    <a:pt x="3365552" y="1226"/>
                    <a:pt x="3365061" y="1472"/>
                    <a:pt x="3364571" y="1594"/>
                  </a:cubicBezTo>
                  <a:moveTo>
                    <a:pt x="1992843" y="423193"/>
                  </a:moveTo>
                  <a:cubicBezTo>
                    <a:pt x="1992843" y="423193"/>
                    <a:pt x="1992107" y="423438"/>
                    <a:pt x="1991617" y="423560"/>
                  </a:cubicBezTo>
                  <a:cubicBezTo>
                    <a:pt x="1991249" y="423683"/>
                    <a:pt x="1990759" y="423928"/>
                    <a:pt x="1990391" y="424051"/>
                  </a:cubicBezTo>
                  <a:cubicBezTo>
                    <a:pt x="1990023" y="424296"/>
                    <a:pt x="1989532" y="424419"/>
                    <a:pt x="1989042" y="424664"/>
                  </a:cubicBezTo>
                  <a:cubicBezTo>
                    <a:pt x="1988551" y="424909"/>
                    <a:pt x="1988183" y="425155"/>
                    <a:pt x="1987693" y="425400"/>
                  </a:cubicBezTo>
                  <a:cubicBezTo>
                    <a:pt x="1985976" y="426381"/>
                    <a:pt x="1984382" y="427485"/>
                    <a:pt x="1982910" y="428711"/>
                  </a:cubicBezTo>
                  <a:cubicBezTo>
                    <a:pt x="1981439" y="429937"/>
                    <a:pt x="1980090" y="431286"/>
                    <a:pt x="1978864" y="432512"/>
                  </a:cubicBezTo>
                  <a:cubicBezTo>
                    <a:pt x="1977637" y="433861"/>
                    <a:pt x="1976656" y="435088"/>
                    <a:pt x="1975920" y="436437"/>
                  </a:cubicBezTo>
                  <a:cubicBezTo>
                    <a:pt x="1975185" y="437663"/>
                    <a:pt x="1974694" y="438889"/>
                    <a:pt x="1974571" y="439870"/>
                  </a:cubicBezTo>
                  <a:cubicBezTo>
                    <a:pt x="1974571" y="440606"/>
                    <a:pt x="1974571" y="441219"/>
                    <a:pt x="1974817" y="441710"/>
                  </a:cubicBezTo>
                  <a:cubicBezTo>
                    <a:pt x="1975062" y="442200"/>
                    <a:pt x="1975430" y="442568"/>
                    <a:pt x="1976043" y="442813"/>
                  </a:cubicBezTo>
                  <a:cubicBezTo>
                    <a:pt x="1976656" y="443058"/>
                    <a:pt x="1977269" y="443181"/>
                    <a:pt x="1978128" y="443058"/>
                  </a:cubicBezTo>
                  <a:cubicBezTo>
                    <a:pt x="1978986" y="442936"/>
                    <a:pt x="1979845" y="442813"/>
                    <a:pt x="1980826" y="442568"/>
                  </a:cubicBezTo>
                  <a:cubicBezTo>
                    <a:pt x="1981193" y="442568"/>
                    <a:pt x="1981561" y="442323"/>
                    <a:pt x="1982052" y="442200"/>
                  </a:cubicBezTo>
                  <a:cubicBezTo>
                    <a:pt x="1982420" y="442077"/>
                    <a:pt x="1982910" y="441832"/>
                    <a:pt x="1983278" y="441710"/>
                  </a:cubicBezTo>
                  <a:cubicBezTo>
                    <a:pt x="1983646" y="441587"/>
                    <a:pt x="1984136" y="441342"/>
                    <a:pt x="1984627" y="441096"/>
                  </a:cubicBezTo>
                  <a:cubicBezTo>
                    <a:pt x="1985118" y="440851"/>
                    <a:pt x="1985485" y="440606"/>
                    <a:pt x="1985976" y="440361"/>
                  </a:cubicBezTo>
                  <a:cubicBezTo>
                    <a:pt x="1987693" y="439380"/>
                    <a:pt x="1989287" y="438276"/>
                    <a:pt x="1990759" y="437050"/>
                  </a:cubicBezTo>
                  <a:cubicBezTo>
                    <a:pt x="1992230" y="435823"/>
                    <a:pt x="1993701" y="434474"/>
                    <a:pt x="1994805" y="433248"/>
                  </a:cubicBezTo>
                  <a:cubicBezTo>
                    <a:pt x="1996031" y="431899"/>
                    <a:pt x="1997013" y="430673"/>
                    <a:pt x="1997748" y="429324"/>
                  </a:cubicBezTo>
                  <a:cubicBezTo>
                    <a:pt x="1998484" y="428098"/>
                    <a:pt x="1998975" y="426871"/>
                    <a:pt x="1998975" y="425890"/>
                  </a:cubicBezTo>
                  <a:cubicBezTo>
                    <a:pt x="1998975" y="425155"/>
                    <a:pt x="1998975" y="424541"/>
                    <a:pt x="1998729" y="424051"/>
                  </a:cubicBezTo>
                  <a:cubicBezTo>
                    <a:pt x="1998484" y="423560"/>
                    <a:pt x="1997994" y="423193"/>
                    <a:pt x="1997503" y="422947"/>
                  </a:cubicBezTo>
                  <a:cubicBezTo>
                    <a:pt x="1997013" y="422702"/>
                    <a:pt x="1996277" y="422579"/>
                    <a:pt x="1995418" y="422702"/>
                  </a:cubicBezTo>
                  <a:cubicBezTo>
                    <a:pt x="1994560" y="422825"/>
                    <a:pt x="1993701" y="422947"/>
                    <a:pt x="1992720" y="423193"/>
                  </a:cubicBezTo>
                  <a:moveTo>
                    <a:pt x="3409453" y="3924"/>
                  </a:moveTo>
                  <a:cubicBezTo>
                    <a:pt x="3408104" y="4292"/>
                    <a:pt x="3406632" y="4905"/>
                    <a:pt x="3405161" y="5518"/>
                  </a:cubicBezTo>
                  <a:cubicBezTo>
                    <a:pt x="3403689" y="6131"/>
                    <a:pt x="3402218" y="6990"/>
                    <a:pt x="3400869" y="7848"/>
                  </a:cubicBezTo>
                  <a:cubicBezTo>
                    <a:pt x="3399397" y="8707"/>
                    <a:pt x="3398049" y="9688"/>
                    <a:pt x="3396822" y="10791"/>
                  </a:cubicBezTo>
                  <a:cubicBezTo>
                    <a:pt x="3395473" y="11895"/>
                    <a:pt x="3394247" y="12999"/>
                    <a:pt x="3393143" y="14102"/>
                  </a:cubicBezTo>
                  <a:cubicBezTo>
                    <a:pt x="3391549" y="15697"/>
                    <a:pt x="3390445" y="17291"/>
                    <a:pt x="3389587" y="18762"/>
                  </a:cubicBezTo>
                  <a:cubicBezTo>
                    <a:pt x="3388851" y="20234"/>
                    <a:pt x="3388361" y="21583"/>
                    <a:pt x="3388361" y="22686"/>
                  </a:cubicBezTo>
                  <a:cubicBezTo>
                    <a:pt x="3388361" y="23790"/>
                    <a:pt x="3388729" y="24771"/>
                    <a:pt x="3389464" y="25507"/>
                  </a:cubicBezTo>
                  <a:cubicBezTo>
                    <a:pt x="3390200" y="26243"/>
                    <a:pt x="3391304" y="26611"/>
                    <a:pt x="3392898" y="26733"/>
                  </a:cubicBezTo>
                  <a:cubicBezTo>
                    <a:pt x="3393389" y="26733"/>
                    <a:pt x="3393879" y="26733"/>
                    <a:pt x="3394369" y="26733"/>
                  </a:cubicBezTo>
                  <a:cubicBezTo>
                    <a:pt x="3394860" y="26733"/>
                    <a:pt x="3395351" y="26733"/>
                    <a:pt x="3395841" y="26611"/>
                  </a:cubicBezTo>
                  <a:cubicBezTo>
                    <a:pt x="3396332" y="26488"/>
                    <a:pt x="3396945" y="26488"/>
                    <a:pt x="3397435" y="26365"/>
                  </a:cubicBezTo>
                  <a:cubicBezTo>
                    <a:pt x="3397926" y="26243"/>
                    <a:pt x="3398539" y="26120"/>
                    <a:pt x="3399152" y="25875"/>
                  </a:cubicBezTo>
                  <a:cubicBezTo>
                    <a:pt x="3400501" y="25507"/>
                    <a:pt x="3401972" y="24894"/>
                    <a:pt x="3403444" y="24281"/>
                  </a:cubicBezTo>
                  <a:cubicBezTo>
                    <a:pt x="3404916" y="23667"/>
                    <a:pt x="3406387" y="22809"/>
                    <a:pt x="3407736" y="21951"/>
                  </a:cubicBezTo>
                  <a:cubicBezTo>
                    <a:pt x="3409207" y="21092"/>
                    <a:pt x="3410557" y="20111"/>
                    <a:pt x="3411905" y="19130"/>
                  </a:cubicBezTo>
                  <a:cubicBezTo>
                    <a:pt x="3413254" y="18149"/>
                    <a:pt x="3414481" y="16923"/>
                    <a:pt x="3415584" y="15819"/>
                  </a:cubicBezTo>
                  <a:cubicBezTo>
                    <a:pt x="3417179" y="14225"/>
                    <a:pt x="3418282" y="12631"/>
                    <a:pt x="3419140" y="11159"/>
                  </a:cubicBezTo>
                  <a:cubicBezTo>
                    <a:pt x="3419877" y="9688"/>
                    <a:pt x="3420367" y="8339"/>
                    <a:pt x="3420367" y="7235"/>
                  </a:cubicBezTo>
                  <a:cubicBezTo>
                    <a:pt x="3420367" y="6131"/>
                    <a:pt x="3419999" y="5150"/>
                    <a:pt x="3419263" y="4415"/>
                  </a:cubicBezTo>
                  <a:cubicBezTo>
                    <a:pt x="3418527" y="3679"/>
                    <a:pt x="3417301" y="3311"/>
                    <a:pt x="3415830" y="3188"/>
                  </a:cubicBezTo>
                  <a:cubicBezTo>
                    <a:pt x="3415339" y="3188"/>
                    <a:pt x="3414971" y="3188"/>
                    <a:pt x="3414481" y="3188"/>
                  </a:cubicBezTo>
                  <a:cubicBezTo>
                    <a:pt x="3413990" y="3188"/>
                    <a:pt x="3413500" y="3188"/>
                    <a:pt x="3413009" y="3311"/>
                  </a:cubicBezTo>
                  <a:cubicBezTo>
                    <a:pt x="3412519" y="3311"/>
                    <a:pt x="3411905" y="3434"/>
                    <a:pt x="3411415" y="3556"/>
                  </a:cubicBezTo>
                  <a:cubicBezTo>
                    <a:pt x="3410924" y="3679"/>
                    <a:pt x="3410311" y="3802"/>
                    <a:pt x="3409698" y="4047"/>
                  </a:cubicBezTo>
                  <a:moveTo>
                    <a:pt x="1944282" y="451765"/>
                  </a:moveTo>
                  <a:cubicBezTo>
                    <a:pt x="1944282" y="451765"/>
                    <a:pt x="1943424" y="452010"/>
                    <a:pt x="1943056" y="452133"/>
                  </a:cubicBezTo>
                  <a:cubicBezTo>
                    <a:pt x="1942688" y="452256"/>
                    <a:pt x="1942197" y="452501"/>
                    <a:pt x="1941707" y="452746"/>
                  </a:cubicBezTo>
                  <a:cubicBezTo>
                    <a:pt x="1941216" y="452991"/>
                    <a:pt x="1940848" y="453237"/>
                    <a:pt x="1940358" y="453482"/>
                  </a:cubicBezTo>
                  <a:cubicBezTo>
                    <a:pt x="1939867" y="453727"/>
                    <a:pt x="1939377" y="453972"/>
                    <a:pt x="1938886" y="454340"/>
                  </a:cubicBezTo>
                  <a:cubicBezTo>
                    <a:pt x="1937170" y="455321"/>
                    <a:pt x="1935575" y="456548"/>
                    <a:pt x="1934104" y="457774"/>
                  </a:cubicBezTo>
                  <a:cubicBezTo>
                    <a:pt x="1932632" y="459000"/>
                    <a:pt x="1931283" y="460349"/>
                    <a:pt x="1930057" y="461575"/>
                  </a:cubicBezTo>
                  <a:cubicBezTo>
                    <a:pt x="1928953" y="462924"/>
                    <a:pt x="1927972" y="464151"/>
                    <a:pt x="1927237" y="465377"/>
                  </a:cubicBezTo>
                  <a:cubicBezTo>
                    <a:pt x="1926501" y="466603"/>
                    <a:pt x="1926133" y="467830"/>
                    <a:pt x="1926010" y="468811"/>
                  </a:cubicBezTo>
                  <a:cubicBezTo>
                    <a:pt x="1926010" y="469546"/>
                    <a:pt x="1926010" y="470037"/>
                    <a:pt x="1926378" y="470527"/>
                  </a:cubicBezTo>
                  <a:cubicBezTo>
                    <a:pt x="1926746" y="471018"/>
                    <a:pt x="1927114" y="471263"/>
                    <a:pt x="1927605" y="471508"/>
                  </a:cubicBezTo>
                  <a:cubicBezTo>
                    <a:pt x="1928095" y="471754"/>
                    <a:pt x="1928831" y="471754"/>
                    <a:pt x="1929567" y="471754"/>
                  </a:cubicBezTo>
                  <a:cubicBezTo>
                    <a:pt x="1930302" y="471754"/>
                    <a:pt x="1931283" y="471508"/>
                    <a:pt x="1932264" y="471263"/>
                  </a:cubicBezTo>
                  <a:cubicBezTo>
                    <a:pt x="1932632" y="471263"/>
                    <a:pt x="1933123" y="471018"/>
                    <a:pt x="1933491" y="470895"/>
                  </a:cubicBezTo>
                  <a:cubicBezTo>
                    <a:pt x="1933859" y="470773"/>
                    <a:pt x="1934349" y="470527"/>
                    <a:pt x="1934840" y="470282"/>
                  </a:cubicBezTo>
                  <a:cubicBezTo>
                    <a:pt x="1935330" y="470037"/>
                    <a:pt x="1935698" y="469792"/>
                    <a:pt x="1936188" y="469546"/>
                  </a:cubicBezTo>
                  <a:cubicBezTo>
                    <a:pt x="1936679" y="469301"/>
                    <a:pt x="1937170" y="469056"/>
                    <a:pt x="1937660" y="468688"/>
                  </a:cubicBezTo>
                  <a:cubicBezTo>
                    <a:pt x="1939377" y="467707"/>
                    <a:pt x="1940971" y="466481"/>
                    <a:pt x="1942443" y="465254"/>
                  </a:cubicBezTo>
                  <a:cubicBezTo>
                    <a:pt x="1943914" y="464028"/>
                    <a:pt x="1945263" y="462679"/>
                    <a:pt x="1946489" y="461330"/>
                  </a:cubicBezTo>
                  <a:cubicBezTo>
                    <a:pt x="1947593" y="459981"/>
                    <a:pt x="1948574" y="458755"/>
                    <a:pt x="1949310" y="457406"/>
                  </a:cubicBezTo>
                  <a:cubicBezTo>
                    <a:pt x="1950046" y="456057"/>
                    <a:pt x="1950413" y="455076"/>
                    <a:pt x="1950413" y="453972"/>
                  </a:cubicBezTo>
                  <a:cubicBezTo>
                    <a:pt x="1950413" y="453237"/>
                    <a:pt x="1950413" y="452746"/>
                    <a:pt x="1950046" y="452256"/>
                  </a:cubicBezTo>
                  <a:cubicBezTo>
                    <a:pt x="1949678" y="451765"/>
                    <a:pt x="1949310" y="451520"/>
                    <a:pt x="1948819" y="451275"/>
                  </a:cubicBezTo>
                  <a:cubicBezTo>
                    <a:pt x="1948329" y="451029"/>
                    <a:pt x="1947593" y="451029"/>
                    <a:pt x="1946857" y="451029"/>
                  </a:cubicBezTo>
                  <a:cubicBezTo>
                    <a:pt x="1946122" y="451029"/>
                    <a:pt x="1945141" y="451275"/>
                    <a:pt x="1944159" y="451520"/>
                  </a:cubicBezTo>
                  <a:moveTo>
                    <a:pt x="3453722" y="7726"/>
                  </a:moveTo>
                  <a:cubicBezTo>
                    <a:pt x="3452373" y="8094"/>
                    <a:pt x="3451024" y="8707"/>
                    <a:pt x="3449552" y="9320"/>
                  </a:cubicBezTo>
                  <a:cubicBezTo>
                    <a:pt x="3448081" y="9933"/>
                    <a:pt x="3446732" y="10669"/>
                    <a:pt x="3445383" y="11527"/>
                  </a:cubicBezTo>
                  <a:cubicBezTo>
                    <a:pt x="3444034" y="12386"/>
                    <a:pt x="3442685" y="13367"/>
                    <a:pt x="3441337" y="14348"/>
                  </a:cubicBezTo>
                  <a:cubicBezTo>
                    <a:pt x="3439987" y="15329"/>
                    <a:pt x="3438761" y="16432"/>
                    <a:pt x="3437657" y="17536"/>
                  </a:cubicBezTo>
                  <a:cubicBezTo>
                    <a:pt x="3436063" y="19130"/>
                    <a:pt x="3434715" y="20724"/>
                    <a:pt x="3433856" y="22318"/>
                  </a:cubicBezTo>
                  <a:cubicBezTo>
                    <a:pt x="3432998" y="23913"/>
                    <a:pt x="3432507" y="25139"/>
                    <a:pt x="3432507" y="26365"/>
                  </a:cubicBezTo>
                  <a:cubicBezTo>
                    <a:pt x="3432507" y="27592"/>
                    <a:pt x="3432752" y="28573"/>
                    <a:pt x="3433488" y="29308"/>
                  </a:cubicBezTo>
                  <a:cubicBezTo>
                    <a:pt x="3434224" y="30044"/>
                    <a:pt x="3435327" y="30535"/>
                    <a:pt x="3436799" y="30780"/>
                  </a:cubicBezTo>
                  <a:cubicBezTo>
                    <a:pt x="3437290" y="30780"/>
                    <a:pt x="3437780" y="30780"/>
                    <a:pt x="3438271" y="30780"/>
                  </a:cubicBezTo>
                  <a:cubicBezTo>
                    <a:pt x="3438761" y="30780"/>
                    <a:pt x="3439252" y="30780"/>
                    <a:pt x="3439865" y="30657"/>
                  </a:cubicBezTo>
                  <a:cubicBezTo>
                    <a:pt x="3440355" y="30657"/>
                    <a:pt x="3440969" y="30535"/>
                    <a:pt x="3441582" y="30412"/>
                  </a:cubicBezTo>
                  <a:cubicBezTo>
                    <a:pt x="3442195" y="30289"/>
                    <a:pt x="3442808" y="30167"/>
                    <a:pt x="3443298" y="29921"/>
                  </a:cubicBezTo>
                  <a:cubicBezTo>
                    <a:pt x="3444647" y="29554"/>
                    <a:pt x="3446119" y="28940"/>
                    <a:pt x="3447468" y="28327"/>
                  </a:cubicBezTo>
                  <a:cubicBezTo>
                    <a:pt x="3448940" y="27714"/>
                    <a:pt x="3450288" y="26856"/>
                    <a:pt x="3451760" y="25997"/>
                  </a:cubicBezTo>
                  <a:cubicBezTo>
                    <a:pt x="3453232" y="25139"/>
                    <a:pt x="3454580" y="24158"/>
                    <a:pt x="3455929" y="23177"/>
                  </a:cubicBezTo>
                  <a:cubicBezTo>
                    <a:pt x="3457278" y="22196"/>
                    <a:pt x="3458505" y="21092"/>
                    <a:pt x="3459608" y="19866"/>
                  </a:cubicBezTo>
                  <a:cubicBezTo>
                    <a:pt x="3461202" y="18272"/>
                    <a:pt x="3462429" y="16678"/>
                    <a:pt x="3463287" y="15083"/>
                  </a:cubicBezTo>
                  <a:cubicBezTo>
                    <a:pt x="3464145" y="13489"/>
                    <a:pt x="3464636" y="12263"/>
                    <a:pt x="3464636" y="11037"/>
                  </a:cubicBezTo>
                  <a:cubicBezTo>
                    <a:pt x="3464636" y="9810"/>
                    <a:pt x="3464390" y="8829"/>
                    <a:pt x="3463655" y="8094"/>
                  </a:cubicBezTo>
                  <a:cubicBezTo>
                    <a:pt x="3462919" y="7358"/>
                    <a:pt x="3461815" y="6867"/>
                    <a:pt x="3460344" y="6745"/>
                  </a:cubicBezTo>
                  <a:cubicBezTo>
                    <a:pt x="3459853" y="6745"/>
                    <a:pt x="3459363" y="6745"/>
                    <a:pt x="3458872" y="6745"/>
                  </a:cubicBezTo>
                  <a:cubicBezTo>
                    <a:pt x="3458382" y="6745"/>
                    <a:pt x="3457769" y="6745"/>
                    <a:pt x="3457278" y="6867"/>
                  </a:cubicBezTo>
                  <a:cubicBezTo>
                    <a:pt x="3456665" y="6867"/>
                    <a:pt x="3456175" y="6990"/>
                    <a:pt x="3455561" y="7113"/>
                  </a:cubicBezTo>
                  <a:cubicBezTo>
                    <a:pt x="3454948" y="7235"/>
                    <a:pt x="3454335" y="7358"/>
                    <a:pt x="3453722" y="7603"/>
                  </a:cubicBezTo>
                  <a:moveTo>
                    <a:pt x="1895844" y="480951"/>
                  </a:moveTo>
                  <a:cubicBezTo>
                    <a:pt x="1895844" y="480951"/>
                    <a:pt x="1894985" y="481196"/>
                    <a:pt x="1894495" y="481441"/>
                  </a:cubicBezTo>
                  <a:cubicBezTo>
                    <a:pt x="1894004" y="481687"/>
                    <a:pt x="1893514" y="481809"/>
                    <a:pt x="1893146" y="482054"/>
                  </a:cubicBezTo>
                  <a:cubicBezTo>
                    <a:pt x="1892655" y="482300"/>
                    <a:pt x="1892165" y="482545"/>
                    <a:pt x="1891674" y="482790"/>
                  </a:cubicBezTo>
                  <a:cubicBezTo>
                    <a:pt x="1891184" y="483035"/>
                    <a:pt x="1890693" y="483403"/>
                    <a:pt x="1890203" y="483649"/>
                  </a:cubicBezTo>
                  <a:cubicBezTo>
                    <a:pt x="1888486" y="484630"/>
                    <a:pt x="1886892" y="485856"/>
                    <a:pt x="1885543" y="487082"/>
                  </a:cubicBezTo>
                  <a:cubicBezTo>
                    <a:pt x="1884071" y="488309"/>
                    <a:pt x="1882722" y="489657"/>
                    <a:pt x="1881619" y="490884"/>
                  </a:cubicBezTo>
                  <a:cubicBezTo>
                    <a:pt x="1880515" y="492233"/>
                    <a:pt x="1879657" y="493459"/>
                    <a:pt x="1878921" y="494685"/>
                  </a:cubicBezTo>
                  <a:cubicBezTo>
                    <a:pt x="1878185" y="495912"/>
                    <a:pt x="1877940" y="497015"/>
                    <a:pt x="1877940" y="497996"/>
                  </a:cubicBezTo>
                  <a:cubicBezTo>
                    <a:pt x="1877940" y="498609"/>
                    <a:pt x="1877940" y="499222"/>
                    <a:pt x="1878308" y="499713"/>
                  </a:cubicBezTo>
                  <a:cubicBezTo>
                    <a:pt x="1878676" y="500204"/>
                    <a:pt x="1879044" y="500449"/>
                    <a:pt x="1879534" y="500694"/>
                  </a:cubicBezTo>
                  <a:cubicBezTo>
                    <a:pt x="1880025" y="500939"/>
                    <a:pt x="1880760" y="500939"/>
                    <a:pt x="1881496" y="500939"/>
                  </a:cubicBezTo>
                  <a:cubicBezTo>
                    <a:pt x="1882232" y="500939"/>
                    <a:pt x="1883090" y="500694"/>
                    <a:pt x="1884071" y="500449"/>
                  </a:cubicBezTo>
                  <a:cubicBezTo>
                    <a:pt x="1884439" y="500326"/>
                    <a:pt x="1884930" y="500204"/>
                    <a:pt x="1885420" y="499958"/>
                  </a:cubicBezTo>
                  <a:cubicBezTo>
                    <a:pt x="1885911" y="499836"/>
                    <a:pt x="1886279" y="499590"/>
                    <a:pt x="1886769" y="499345"/>
                  </a:cubicBezTo>
                  <a:cubicBezTo>
                    <a:pt x="1887260" y="499100"/>
                    <a:pt x="1887750" y="498855"/>
                    <a:pt x="1888241" y="498609"/>
                  </a:cubicBezTo>
                  <a:cubicBezTo>
                    <a:pt x="1888731" y="498364"/>
                    <a:pt x="1889222" y="497996"/>
                    <a:pt x="1889835" y="497751"/>
                  </a:cubicBezTo>
                  <a:cubicBezTo>
                    <a:pt x="1891552" y="496770"/>
                    <a:pt x="1893146" y="495544"/>
                    <a:pt x="1894617" y="494317"/>
                  </a:cubicBezTo>
                  <a:cubicBezTo>
                    <a:pt x="1896089" y="493091"/>
                    <a:pt x="1897438" y="491742"/>
                    <a:pt x="1898541" y="490516"/>
                  </a:cubicBezTo>
                  <a:cubicBezTo>
                    <a:pt x="1899645" y="489167"/>
                    <a:pt x="1900626" y="487941"/>
                    <a:pt x="1901239" y="486714"/>
                  </a:cubicBezTo>
                  <a:cubicBezTo>
                    <a:pt x="1901853" y="485488"/>
                    <a:pt x="1902220" y="484384"/>
                    <a:pt x="1902343" y="483403"/>
                  </a:cubicBezTo>
                  <a:cubicBezTo>
                    <a:pt x="1902343" y="482790"/>
                    <a:pt x="1902343" y="482177"/>
                    <a:pt x="1901975" y="481809"/>
                  </a:cubicBezTo>
                  <a:cubicBezTo>
                    <a:pt x="1901607" y="481441"/>
                    <a:pt x="1901239" y="481073"/>
                    <a:pt x="1900749" y="480828"/>
                  </a:cubicBezTo>
                  <a:cubicBezTo>
                    <a:pt x="1900258" y="480583"/>
                    <a:pt x="1899523" y="480583"/>
                    <a:pt x="1898787" y="480583"/>
                  </a:cubicBezTo>
                  <a:cubicBezTo>
                    <a:pt x="1898051" y="480583"/>
                    <a:pt x="1897193" y="480828"/>
                    <a:pt x="1896212" y="481073"/>
                  </a:cubicBezTo>
                  <a:moveTo>
                    <a:pt x="3497378" y="13121"/>
                  </a:moveTo>
                  <a:cubicBezTo>
                    <a:pt x="3496029" y="13489"/>
                    <a:pt x="3494680" y="14102"/>
                    <a:pt x="3493331" y="14715"/>
                  </a:cubicBezTo>
                  <a:cubicBezTo>
                    <a:pt x="3491982" y="15329"/>
                    <a:pt x="3490511" y="16064"/>
                    <a:pt x="3489162" y="16923"/>
                  </a:cubicBezTo>
                  <a:cubicBezTo>
                    <a:pt x="3487813" y="17781"/>
                    <a:pt x="3486464" y="18640"/>
                    <a:pt x="3485115" y="19621"/>
                  </a:cubicBezTo>
                  <a:cubicBezTo>
                    <a:pt x="3483766" y="20602"/>
                    <a:pt x="3482540" y="21705"/>
                    <a:pt x="3481436" y="22809"/>
                  </a:cubicBezTo>
                  <a:cubicBezTo>
                    <a:pt x="3479719" y="24403"/>
                    <a:pt x="3478493" y="26120"/>
                    <a:pt x="3477512" y="27592"/>
                  </a:cubicBezTo>
                  <a:cubicBezTo>
                    <a:pt x="3476653" y="29063"/>
                    <a:pt x="3476040" y="30535"/>
                    <a:pt x="3475918" y="31761"/>
                  </a:cubicBezTo>
                  <a:cubicBezTo>
                    <a:pt x="3475795" y="32987"/>
                    <a:pt x="3476040" y="34091"/>
                    <a:pt x="3476776" y="34827"/>
                  </a:cubicBezTo>
                  <a:cubicBezTo>
                    <a:pt x="3477389" y="35685"/>
                    <a:pt x="3478493" y="36176"/>
                    <a:pt x="3479965" y="36421"/>
                  </a:cubicBezTo>
                  <a:cubicBezTo>
                    <a:pt x="3480455" y="36421"/>
                    <a:pt x="3480945" y="36421"/>
                    <a:pt x="3481559" y="36421"/>
                  </a:cubicBezTo>
                  <a:cubicBezTo>
                    <a:pt x="3482172" y="36421"/>
                    <a:pt x="3482662" y="36421"/>
                    <a:pt x="3483275" y="36421"/>
                  </a:cubicBezTo>
                  <a:cubicBezTo>
                    <a:pt x="3483889" y="36421"/>
                    <a:pt x="3484502" y="36298"/>
                    <a:pt x="3485115" y="36053"/>
                  </a:cubicBezTo>
                  <a:cubicBezTo>
                    <a:pt x="3485728" y="35930"/>
                    <a:pt x="3486341" y="35808"/>
                    <a:pt x="3487077" y="35562"/>
                  </a:cubicBezTo>
                  <a:cubicBezTo>
                    <a:pt x="3488426" y="35195"/>
                    <a:pt x="3489775" y="34704"/>
                    <a:pt x="3491246" y="33968"/>
                  </a:cubicBezTo>
                  <a:cubicBezTo>
                    <a:pt x="3492595" y="33355"/>
                    <a:pt x="3494067" y="32619"/>
                    <a:pt x="3495416" y="31761"/>
                  </a:cubicBezTo>
                  <a:cubicBezTo>
                    <a:pt x="3496765" y="30903"/>
                    <a:pt x="3498113" y="30044"/>
                    <a:pt x="3499463" y="29063"/>
                  </a:cubicBezTo>
                  <a:cubicBezTo>
                    <a:pt x="3500811" y="28082"/>
                    <a:pt x="3501915" y="26978"/>
                    <a:pt x="3503141" y="25875"/>
                  </a:cubicBezTo>
                  <a:cubicBezTo>
                    <a:pt x="3504858" y="24158"/>
                    <a:pt x="3506207" y="22564"/>
                    <a:pt x="3507066" y="21092"/>
                  </a:cubicBezTo>
                  <a:cubicBezTo>
                    <a:pt x="3507924" y="19621"/>
                    <a:pt x="3508537" y="18149"/>
                    <a:pt x="3508660" y="16923"/>
                  </a:cubicBezTo>
                  <a:cubicBezTo>
                    <a:pt x="3508660" y="15697"/>
                    <a:pt x="3508537" y="14715"/>
                    <a:pt x="3507801" y="13857"/>
                  </a:cubicBezTo>
                  <a:cubicBezTo>
                    <a:pt x="3507066" y="13121"/>
                    <a:pt x="3506085" y="12508"/>
                    <a:pt x="3504490" y="12386"/>
                  </a:cubicBezTo>
                  <a:cubicBezTo>
                    <a:pt x="3504000" y="12386"/>
                    <a:pt x="3503509" y="12386"/>
                    <a:pt x="3502896" y="12386"/>
                  </a:cubicBezTo>
                  <a:cubicBezTo>
                    <a:pt x="3502283" y="12386"/>
                    <a:pt x="3501793" y="12386"/>
                    <a:pt x="3501179" y="12386"/>
                  </a:cubicBezTo>
                  <a:cubicBezTo>
                    <a:pt x="3500566" y="12386"/>
                    <a:pt x="3499953" y="12508"/>
                    <a:pt x="3499340" y="12753"/>
                  </a:cubicBezTo>
                  <a:cubicBezTo>
                    <a:pt x="3498727" y="12876"/>
                    <a:pt x="3498113" y="12999"/>
                    <a:pt x="3497378" y="13244"/>
                  </a:cubicBezTo>
                  <a:moveTo>
                    <a:pt x="1847651" y="510872"/>
                  </a:moveTo>
                  <a:cubicBezTo>
                    <a:pt x="1847651" y="510872"/>
                    <a:pt x="1846792" y="511118"/>
                    <a:pt x="1846302" y="511363"/>
                  </a:cubicBezTo>
                  <a:cubicBezTo>
                    <a:pt x="1845811" y="511608"/>
                    <a:pt x="1845321" y="511731"/>
                    <a:pt x="1844830" y="511976"/>
                  </a:cubicBezTo>
                  <a:cubicBezTo>
                    <a:pt x="1844340" y="512221"/>
                    <a:pt x="1843849" y="512466"/>
                    <a:pt x="1843236" y="512834"/>
                  </a:cubicBezTo>
                  <a:cubicBezTo>
                    <a:pt x="1842623" y="513202"/>
                    <a:pt x="1842132" y="513447"/>
                    <a:pt x="1841642" y="513815"/>
                  </a:cubicBezTo>
                  <a:cubicBezTo>
                    <a:pt x="1839925" y="514919"/>
                    <a:pt x="1838331" y="516023"/>
                    <a:pt x="1836982" y="517372"/>
                  </a:cubicBezTo>
                  <a:cubicBezTo>
                    <a:pt x="1835633" y="518721"/>
                    <a:pt x="1834284" y="519947"/>
                    <a:pt x="1833180" y="521296"/>
                  </a:cubicBezTo>
                  <a:cubicBezTo>
                    <a:pt x="1832077" y="522645"/>
                    <a:pt x="1831218" y="523871"/>
                    <a:pt x="1830605" y="525097"/>
                  </a:cubicBezTo>
                  <a:cubicBezTo>
                    <a:pt x="1829992" y="526323"/>
                    <a:pt x="1829624" y="527427"/>
                    <a:pt x="1829624" y="528286"/>
                  </a:cubicBezTo>
                  <a:cubicBezTo>
                    <a:pt x="1829624" y="528899"/>
                    <a:pt x="1829747" y="529389"/>
                    <a:pt x="1830115" y="529880"/>
                  </a:cubicBezTo>
                  <a:cubicBezTo>
                    <a:pt x="1830482" y="530370"/>
                    <a:pt x="1830850" y="530616"/>
                    <a:pt x="1831341" y="530738"/>
                  </a:cubicBezTo>
                  <a:cubicBezTo>
                    <a:pt x="1831831" y="530861"/>
                    <a:pt x="1832567" y="530983"/>
                    <a:pt x="1833303" y="530983"/>
                  </a:cubicBezTo>
                  <a:cubicBezTo>
                    <a:pt x="1834039" y="530983"/>
                    <a:pt x="1834897" y="530738"/>
                    <a:pt x="1835756" y="530493"/>
                  </a:cubicBezTo>
                  <a:cubicBezTo>
                    <a:pt x="1836246" y="530370"/>
                    <a:pt x="1836614" y="530248"/>
                    <a:pt x="1837104" y="530002"/>
                  </a:cubicBezTo>
                  <a:cubicBezTo>
                    <a:pt x="1837595" y="529757"/>
                    <a:pt x="1838085" y="529635"/>
                    <a:pt x="1838576" y="529389"/>
                  </a:cubicBezTo>
                  <a:cubicBezTo>
                    <a:pt x="1839066" y="529144"/>
                    <a:pt x="1839557" y="528899"/>
                    <a:pt x="1840170" y="528531"/>
                  </a:cubicBezTo>
                  <a:cubicBezTo>
                    <a:pt x="1840783" y="528163"/>
                    <a:pt x="1841274" y="527918"/>
                    <a:pt x="1841764" y="527550"/>
                  </a:cubicBezTo>
                  <a:cubicBezTo>
                    <a:pt x="1843481" y="526446"/>
                    <a:pt x="1845075" y="525343"/>
                    <a:pt x="1846424" y="523994"/>
                  </a:cubicBezTo>
                  <a:cubicBezTo>
                    <a:pt x="1847896" y="522767"/>
                    <a:pt x="1849122" y="521418"/>
                    <a:pt x="1850226" y="520069"/>
                  </a:cubicBezTo>
                  <a:cubicBezTo>
                    <a:pt x="1851329" y="518721"/>
                    <a:pt x="1852188" y="517494"/>
                    <a:pt x="1852801" y="516268"/>
                  </a:cubicBezTo>
                  <a:cubicBezTo>
                    <a:pt x="1853414" y="515042"/>
                    <a:pt x="1853659" y="513938"/>
                    <a:pt x="1853659" y="513080"/>
                  </a:cubicBezTo>
                  <a:cubicBezTo>
                    <a:pt x="1853659" y="512466"/>
                    <a:pt x="1853537" y="511976"/>
                    <a:pt x="1853169" y="511485"/>
                  </a:cubicBezTo>
                  <a:cubicBezTo>
                    <a:pt x="1852924" y="511118"/>
                    <a:pt x="1852433" y="510750"/>
                    <a:pt x="1851942" y="510627"/>
                  </a:cubicBezTo>
                  <a:cubicBezTo>
                    <a:pt x="1851452" y="510504"/>
                    <a:pt x="1850716" y="510382"/>
                    <a:pt x="1849980" y="510382"/>
                  </a:cubicBezTo>
                  <a:cubicBezTo>
                    <a:pt x="1849245" y="510382"/>
                    <a:pt x="1848386" y="510627"/>
                    <a:pt x="1847528" y="510872"/>
                  </a:cubicBezTo>
                  <a:moveTo>
                    <a:pt x="3540175" y="20111"/>
                  </a:moveTo>
                  <a:cubicBezTo>
                    <a:pt x="3538826" y="20479"/>
                    <a:pt x="3537478" y="20970"/>
                    <a:pt x="3536129" y="21583"/>
                  </a:cubicBezTo>
                  <a:cubicBezTo>
                    <a:pt x="3534780" y="22196"/>
                    <a:pt x="3533431" y="22932"/>
                    <a:pt x="3532082" y="23667"/>
                  </a:cubicBezTo>
                  <a:cubicBezTo>
                    <a:pt x="3530733" y="24403"/>
                    <a:pt x="3529384" y="25384"/>
                    <a:pt x="3528158" y="26243"/>
                  </a:cubicBezTo>
                  <a:cubicBezTo>
                    <a:pt x="3526931" y="27224"/>
                    <a:pt x="3525705" y="28205"/>
                    <a:pt x="3524479" y="29308"/>
                  </a:cubicBezTo>
                  <a:cubicBezTo>
                    <a:pt x="3522762" y="31025"/>
                    <a:pt x="3521413" y="32619"/>
                    <a:pt x="3520432" y="34213"/>
                  </a:cubicBezTo>
                  <a:cubicBezTo>
                    <a:pt x="3519451" y="35808"/>
                    <a:pt x="3518838" y="37157"/>
                    <a:pt x="3518715" y="38505"/>
                  </a:cubicBezTo>
                  <a:cubicBezTo>
                    <a:pt x="3518470" y="39732"/>
                    <a:pt x="3518715" y="40835"/>
                    <a:pt x="3519328" y="41694"/>
                  </a:cubicBezTo>
                  <a:cubicBezTo>
                    <a:pt x="3519941" y="42552"/>
                    <a:pt x="3521045" y="43165"/>
                    <a:pt x="3522517" y="43411"/>
                  </a:cubicBezTo>
                  <a:cubicBezTo>
                    <a:pt x="3523007" y="43411"/>
                    <a:pt x="3523620" y="43533"/>
                    <a:pt x="3524111" y="43533"/>
                  </a:cubicBezTo>
                  <a:cubicBezTo>
                    <a:pt x="3524724" y="43533"/>
                    <a:pt x="3525337" y="43533"/>
                    <a:pt x="3525950" y="43533"/>
                  </a:cubicBezTo>
                  <a:cubicBezTo>
                    <a:pt x="3526563" y="43533"/>
                    <a:pt x="3527177" y="43411"/>
                    <a:pt x="3527913" y="43288"/>
                  </a:cubicBezTo>
                  <a:cubicBezTo>
                    <a:pt x="3528526" y="43165"/>
                    <a:pt x="3529261" y="42920"/>
                    <a:pt x="3529997" y="42798"/>
                  </a:cubicBezTo>
                  <a:cubicBezTo>
                    <a:pt x="3531346" y="42430"/>
                    <a:pt x="3532695" y="41939"/>
                    <a:pt x="3534044" y="41326"/>
                  </a:cubicBezTo>
                  <a:cubicBezTo>
                    <a:pt x="3535393" y="40713"/>
                    <a:pt x="3536742" y="39977"/>
                    <a:pt x="3538213" y="39241"/>
                  </a:cubicBezTo>
                  <a:cubicBezTo>
                    <a:pt x="3539562" y="38505"/>
                    <a:pt x="3540911" y="37524"/>
                    <a:pt x="3542260" y="36666"/>
                  </a:cubicBezTo>
                  <a:cubicBezTo>
                    <a:pt x="3543609" y="35808"/>
                    <a:pt x="3544713" y="34704"/>
                    <a:pt x="3545939" y="33600"/>
                  </a:cubicBezTo>
                  <a:cubicBezTo>
                    <a:pt x="3547656" y="31884"/>
                    <a:pt x="3549005" y="30289"/>
                    <a:pt x="3549986" y="28695"/>
                  </a:cubicBezTo>
                  <a:cubicBezTo>
                    <a:pt x="3550967" y="27101"/>
                    <a:pt x="3551580" y="25752"/>
                    <a:pt x="3551703" y="24403"/>
                  </a:cubicBezTo>
                  <a:cubicBezTo>
                    <a:pt x="3551948" y="23177"/>
                    <a:pt x="3551703" y="22073"/>
                    <a:pt x="3551089" y="21215"/>
                  </a:cubicBezTo>
                  <a:cubicBezTo>
                    <a:pt x="3550476" y="20356"/>
                    <a:pt x="3549373" y="19743"/>
                    <a:pt x="3547901" y="19498"/>
                  </a:cubicBezTo>
                  <a:cubicBezTo>
                    <a:pt x="3547411" y="19498"/>
                    <a:pt x="3546797" y="19375"/>
                    <a:pt x="3546307" y="19375"/>
                  </a:cubicBezTo>
                  <a:cubicBezTo>
                    <a:pt x="3545694" y="19375"/>
                    <a:pt x="3545081" y="19375"/>
                    <a:pt x="3544467" y="19375"/>
                  </a:cubicBezTo>
                  <a:cubicBezTo>
                    <a:pt x="3543854" y="19375"/>
                    <a:pt x="3543241" y="19498"/>
                    <a:pt x="3542505" y="19743"/>
                  </a:cubicBezTo>
                  <a:cubicBezTo>
                    <a:pt x="3541769" y="19989"/>
                    <a:pt x="3541156" y="20111"/>
                    <a:pt x="3540421" y="20234"/>
                  </a:cubicBezTo>
                  <a:moveTo>
                    <a:pt x="1799825" y="541407"/>
                  </a:moveTo>
                  <a:cubicBezTo>
                    <a:pt x="1799825" y="541407"/>
                    <a:pt x="1798844" y="541775"/>
                    <a:pt x="1798354" y="541897"/>
                  </a:cubicBezTo>
                  <a:cubicBezTo>
                    <a:pt x="1797863" y="542143"/>
                    <a:pt x="1797373" y="542265"/>
                    <a:pt x="1796759" y="542633"/>
                  </a:cubicBezTo>
                  <a:cubicBezTo>
                    <a:pt x="1796269" y="542878"/>
                    <a:pt x="1795656" y="543124"/>
                    <a:pt x="1795165" y="543492"/>
                  </a:cubicBezTo>
                  <a:cubicBezTo>
                    <a:pt x="1794552" y="543859"/>
                    <a:pt x="1794062" y="544105"/>
                    <a:pt x="1793448" y="544473"/>
                  </a:cubicBezTo>
                  <a:cubicBezTo>
                    <a:pt x="1791732" y="545576"/>
                    <a:pt x="1790260" y="546803"/>
                    <a:pt x="1788789" y="548029"/>
                  </a:cubicBezTo>
                  <a:cubicBezTo>
                    <a:pt x="1787317" y="549255"/>
                    <a:pt x="1786091" y="550604"/>
                    <a:pt x="1785110" y="551953"/>
                  </a:cubicBezTo>
                  <a:cubicBezTo>
                    <a:pt x="1784006" y="553302"/>
                    <a:pt x="1783270" y="554528"/>
                    <a:pt x="1782657" y="555754"/>
                  </a:cubicBezTo>
                  <a:cubicBezTo>
                    <a:pt x="1782044" y="556981"/>
                    <a:pt x="1781799" y="558084"/>
                    <a:pt x="1781799" y="558943"/>
                  </a:cubicBezTo>
                  <a:cubicBezTo>
                    <a:pt x="1781799" y="559556"/>
                    <a:pt x="1782044" y="560046"/>
                    <a:pt x="1782289" y="560414"/>
                  </a:cubicBezTo>
                  <a:cubicBezTo>
                    <a:pt x="1782534" y="560782"/>
                    <a:pt x="1783025" y="561028"/>
                    <a:pt x="1783515" y="561273"/>
                  </a:cubicBezTo>
                  <a:cubicBezTo>
                    <a:pt x="1784006" y="561395"/>
                    <a:pt x="1784619" y="561518"/>
                    <a:pt x="1785355" y="561395"/>
                  </a:cubicBezTo>
                  <a:cubicBezTo>
                    <a:pt x="1786091" y="561395"/>
                    <a:pt x="1786827" y="561150"/>
                    <a:pt x="1787685" y="560905"/>
                  </a:cubicBezTo>
                  <a:cubicBezTo>
                    <a:pt x="1788175" y="560782"/>
                    <a:pt x="1788666" y="560660"/>
                    <a:pt x="1789156" y="560414"/>
                  </a:cubicBezTo>
                  <a:cubicBezTo>
                    <a:pt x="1789647" y="560169"/>
                    <a:pt x="1790138" y="560046"/>
                    <a:pt x="1790751" y="559679"/>
                  </a:cubicBezTo>
                  <a:cubicBezTo>
                    <a:pt x="1791241" y="559433"/>
                    <a:pt x="1791854" y="559188"/>
                    <a:pt x="1792345" y="558820"/>
                  </a:cubicBezTo>
                  <a:cubicBezTo>
                    <a:pt x="1792835" y="558452"/>
                    <a:pt x="1793448" y="558207"/>
                    <a:pt x="1794062" y="557839"/>
                  </a:cubicBezTo>
                  <a:cubicBezTo>
                    <a:pt x="1795778" y="556736"/>
                    <a:pt x="1797250" y="555509"/>
                    <a:pt x="1798722" y="554283"/>
                  </a:cubicBezTo>
                  <a:cubicBezTo>
                    <a:pt x="1800193" y="553057"/>
                    <a:pt x="1801419" y="551708"/>
                    <a:pt x="1802523" y="550359"/>
                  </a:cubicBezTo>
                  <a:cubicBezTo>
                    <a:pt x="1803627" y="549010"/>
                    <a:pt x="1804362" y="547784"/>
                    <a:pt x="1804976" y="546557"/>
                  </a:cubicBezTo>
                  <a:cubicBezTo>
                    <a:pt x="1805589" y="545331"/>
                    <a:pt x="1805834" y="544350"/>
                    <a:pt x="1805711" y="543369"/>
                  </a:cubicBezTo>
                  <a:cubicBezTo>
                    <a:pt x="1805711" y="542756"/>
                    <a:pt x="1805466" y="542265"/>
                    <a:pt x="1805221" y="541897"/>
                  </a:cubicBezTo>
                  <a:cubicBezTo>
                    <a:pt x="1804976" y="541530"/>
                    <a:pt x="1804485" y="541284"/>
                    <a:pt x="1803994" y="541039"/>
                  </a:cubicBezTo>
                  <a:cubicBezTo>
                    <a:pt x="1803504" y="540916"/>
                    <a:pt x="1802891" y="540794"/>
                    <a:pt x="1802155" y="540916"/>
                  </a:cubicBezTo>
                  <a:cubicBezTo>
                    <a:pt x="1801419" y="540916"/>
                    <a:pt x="1800684" y="541162"/>
                    <a:pt x="1799825" y="541407"/>
                  </a:cubicBezTo>
                  <a:moveTo>
                    <a:pt x="3582237" y="28818"/>
                  </a:moveTo>
                  <a:cubicBezTo>
                    <a:pt x="3581011" y="29186"/>
                    <a:pt x="3579662" y="29676"/>
                    <a:pt x="3578313" y="30289"/>
                  </a:cubicBezTo>
                  <a:cubicBezTo>
                    <a:pt x="3576964" y="30903"/>
                    <a:pt x="3575615" y="31516"/>
                    <a:pt x="3574266" y="32374"/>
                  </a:cubicBezTo>
                  <a:cubicBezTo>
                    <a:pt x="3572917" y="33110"/>
                    <a:pt x="3571568" y="33968"/>
                    <a:pt x="3570342" y="34949"/>
                  </a:cubicBezTo>
                  <a:cubicBezTo>
                    <a:pt x="3569116" y="35930"/>
                    <a:pt x="3567889" y="36911"/>
                    <a:pt x="3566663" y="37892"/>
                  </a:cubicBezTo>
                  <a:cubicBezTo>
                    <a:pt x="3564946" y="39487"/>
                    <a:pt x="3563475" y="41203"/>
                    <a:pt x="3562494" y="42798"/>
                  </a:cubicBezTo>
                  <a:cubicBezTo>
                    <a:pt x="3561513" y="44392"/>
                    <a:pt x="3560777" y="45863"/>
                    <a:pt x="3560654" y="47090"/>
                  </a:cubicBezTo>
                  <a:cubicBezTo>
                    <a:pt x="3560409" y="48438"/>
                    <a:pt x="3560654" y="49542"/>
                    <a:pt x="3561145" y="50401"/>
                  </a:cubicBezTo>
                  <a:cubicBezTo>
                    <a:pt x="3561758" y="51259"/>
                    <a:pt x="3562739" y="51995"/>
                    <a:pt x="3564088" y="52240"/>
                  </a:cubicBezTo>
                  <a:cubicBezTo>
                    <a:pt x="3564579" y="52363"/>
                    <a:pt x="3565192" y="52485"/>
                    <a:pt x="3565805" y="52485"/>
                  </a:cubicBezTo>
                  <a:cubicBezTo>
                    <a:pt x="3566418" y="52485"/>
                    <a:pt x="3567031" y="52485"/>
                    <a:pt x="3567644" y="52485"/>
                  </a:cubicBezTo>
                  <a:cubicBezTo>
                    <a:pt x="3568257" y="52485"/>
                    <a:pt x="3568993" y="52363"/>
                    <a:pt x="3569729" y="52240"/>
                  </a:cubicBezTo>
                  <a:cubicBezTo>
                    <a:pt x="3570465" y="52117"/>
                    <a:pt x="3571201" y="51872"/>
                    <a:pt x="3571936" y="51749"/>
                  </a:cubicBezTo>
                  <a:cubicBezTo>
                    <a:pt x="3573163" y="51382"/>
                    <a:pt x="3574511" y="50891"/>
                    <a:pt x="3575861" y="50278"/>
                  </a:cubicBezTo>
                  <a:cubicBezTo>
                    <a:pt x="3577209" y="49665"/>
                    <a:pt x="3578558" y="49052"/>
                    <a:pt x="3579907" y="48193"/>
                  </a:cubicBezTo>
                  <a:cubicBezTo>
                    <a:pt x="3581256" y="47457"/>
                    <a:pt x="3582605" y="46599"/>
                    <a:pt x="3583831" y="45618"/>
                  </a:cubicBezTo>
                  <a:cubicBezTo>
                    <a:pt x="3585058" y="44637"/>
                    <a:pt x="3586284" y="43656"/>
                    <a:pt x="3587510" y="42675"/>
                  </a:cubicBezTo>
                  <a:cubicBezTo>
                    <a:pt x="3589349" y="40958"/>
                    <a:pt x="3590699" y="39364"/>
                    <a:pt x="3591802" y="37770"/>
                  </a:cubicBezTo>
                  <a:cubicBezTo>
                    <a:pt x="3592906" y="36176"/>
                    <a:pt x="3593519" y="34704"/>
                    <a:pt x="3593764" y="33355"/>
                  </a:cubicBezTo>
                  <a:cubicBezTo>
                    <a:pt x="3594009" y="32006"/>
                    <a:pt x="3593764" y="30903"/>
                    <a:pt x="3593274" y="30044"/>
                  </a:cubicBezTo>
                  <a:cubicBezTo>
                    <a:pt x="3592661" y="29186"/>
                    <a:pt x="3591679" y="28573"/>
                    <a:pt x="3590208" y="28205"/>
                  </a:cubicBezTo>
                  <a:cubicBezTo>
                    <a:pt x="3589717" y="28205"/>
                    <a:pt x="3589104" y="27959"/>
                    <a:pt x="3588491" y="27959"/>
                  </a:cubicBezTo>
                  <a:cubicBezTo>
                    <a:pt x="3587878" y="27959"/>
                    <a:pt x="3587265" y="27959"/>
                    <a:pt x="3586529" y="27959"/>
                  </a:cubicBezTo>
                  <a:cubicBezTo>
                    <a:pt x="3585916" y="27959"/>
                    <a:pt x="3585180" y="28082"/>
                    <a:pt x="3584444" y="28327"/>
                  </a:cubicBezTo>
                  <a:cubicBezTo>
                    <a:pt x="3583709" y="28450"/>
                    <a:pt x="3582973" y="28695"/>
                    <a:pt x="3582237" y="28940"/>
                  </a:cubicBezTo>
                  <a:moveTo>
                    <a:pt x="1752123" y="572677"/>
                  </a:moveTo>
                  <a:cubicBezTo>
                    <a:pt x="1752123" y="572677"/>
                    <a:pt x="1751141" y="573045"/>
                    <a:pt x="1750651" y="573168"/>
                  </a:cubicBezTo>
                  <a:cubicBezTo>
                    <a:pt x="1750160" y="573290"/>
                    <a:pt x="1749547" y="573658"/>
                    <a:pt x="1749057" y="573904"/>
                  </a:cubicBezTo>
                  <a:cubicBezTo>
                    <a:pt x="1748444" y="574149"/>
                    <a:pt x="1747953" y="574517"/>
                    <a:pt x="1747340" y="574885"/>
                  </a:cubicBezTo>
                  <a:cubicBezTo>
                    <a:pt x="1746727" y="575253"/>
                    <a:pt x="1746114" y="575620"/>
                    <a:pt x="1745501" y="575988"/>
                  </a:cubicBezTo>
                  <a:cubicBezTo>
                    <a:pt x="1743906" y="577092"/>
                    <a:pt x="1742312" y="578318"/>
                    <a:pt x="1740963" y="579545"/>
                  </a:cubicBezTo>
                  <a:cubicBezTo>
                    <a:pt x="1739614" y="580771"/>
                    <a:pt x="1738388" y="582120"/>
                    <a:pt x="1737285" y="583469"/>
                  </a:cubicBezTo>
                  <a:cubicBezTo>
                    <a:pt x="1736303" y="584818"/>
                    <a:pt x="1735445" y="586044"/>
                    <a:pt x="1734955" y="587270"/>
                  </a:cubicBezTo>
                  <a:cubicBezTo>
                    <a:pt x="1734464" y="588496"/>
                    <a:pt x="1734219" y="589477"/>
                    <a:pt x="1734219" y="590458"/>
                  </a:cubicBezTo>
                  <a:cubicBezTo>
                    <a:pt x="1734219" y="591072"/>
                    <a:pt x="1734464" y="591440"/>
                    <a:pt x="1734709" y="591807"/>
                  </a:cubicBezTo>
                  <a:cubicBezTo>
                    <a:pt x="1734955" y="592175"/>
                    <a:pt x="1735445" y="592420"/>
                    <a:pt x="1735936" y="592543"/>
                  </a:cubicBezTo>
                  <a:cubicBezTo>
                    <a:pt x="1736426" y="592666"/>
                    <a:pt x="1737039" y="592788"/>
                    <a:pt x="1737775" y="592666"/>
                  </a:cubicBezTo>
                  <a:cubicBezTo>
                    <a:pt x="1738511" y="592666"/>
                    <a:pt x="1739246" y="592420"/>
                    <a:pt x="1740105" y="592175"/>
                  </a:cubicBezTo>
                  <a:cubicBezTo>
                    <a:pt x="1740595" y="592053"/>
                    <a:pt x="1741086" y="591807"/>
                    <a:pt x="1741576" y="591685"/>
                  </a:cubicBezTo>
                  <a:cubicBezTo>
                    <a:pt x="1742067" y="591440"/>
                    <a:pt x="1742680" y="591194"/>
                    <a:pt x="1743171" y="590949"/>
                  </a:cubicBezTo>
                  <a:cubicBezTo>
                    <a:pt x="1743784" y="590704"/>
                    <a:pt x="1744274" y="590336"/>
                    <a:pt x="1744887" y="589968"/>
                  </a:cubicBezTo>
                  <a:cubicBezTo>
                    <a:pt x="1745501" y="589600"/>
                    <a:pt x="1746114" y="589232"/>
                    <a:pt x="1746727" y="588864"/>
                  </a:cubicBezTo>
                  <a:cubicBezTo>
                    <a:pt x="1748321" y="587761"/>
                    <a:pt x="1749915" y="586534"/>
                    <a:pt x="1751264" y="585308"/>
                  </a:cubicBezTo>
                  <a:cubicBezTo>
                    <a:pt x="1752613" y="584082"/>
                    <a:pt x="1753962" y="582733"/>
                    <a:pt x="1754943" y="581384"/>
                  </a:cubicBezTo>
                  <a:cubicBezTo>
                    <a:pt x="1755924" y="580035"/>
                    <a:pt x="1756782" y="578809"/>
                    <a:pt x="1757273" y="577582"/>
                  </a:cubicBezTo>
                  <a:cubicBezTo>
                    <a:pt x="1757764" y="576356"/>
                    <a:pt x="1758009" y="575375"/>
                    <a:pt x="1758009" y="574517"/>
                  </a:cubicBezTo>
                  <a:cubicBezTo>
                    <a:pt x="1758009" y="573904"/>
                    <a:pt x="1757764" y="573536"/>
                    <a:pt x="1757396" y="573168"/>
                  </a:cubicBezTo>
                  <a:cubicBezTo>
                    <a:pt x="1757150" y="572800"/>
                    <a:pt x="1756660" y="572555"/>
                    <a:pt x="1756169" y="572432"/>
                  </a:cubicBezTo>
                  <a:cubicBezTo>
                    <a:pt x="1755679" y="572309"/>
                    <a:pt x="1755066" y="572187"/>
                    <a:pt x="1754330" y="572309"/>
                  </a:cubicBezTo>
                  <a:cubicBezTo>
                    <a:pt x="1753594" y="572309"/>
                    <a:pt x="1752858" y="572555"/>
                    <a:pt x="1752000" y="572800"/>
                  </a:cubicBezTo>
                  <a:moveTo>
                    <a:pt x="3623318" y="38996"/>
                  </a:moveTo>
                  <a:cubicBezTo>
                    <a:pt x="3622092" y="39364"/>
                    <a:pt x="3620742" y="39854"/>
                    <a:pt x="3619516" y="40345"/>
                  </a:cubicBezTo>
                  <a:cubicBezTo>
                    <a:pt x="3618290" y="40835"/>
                    <a:pt x="3616941" y="41571"/>
                    <a:pt x="3615592" y="42307"/>
                  </a:cubicBezTo>
                  <a:cubicBezTo>
                    <a:pt x="3614243" y="43043"/>
                    <a:pt x="3613017" y="43901"/>
                    <a:pt x="3611791" y="44760"/>
                  </a:cubicBezTo>
                  <a:cubicBezTo>
                    <a:pt x="3610564" y="45618"/>
                    <a:pt x="3609338" y="46599"/>
                    <a:pt x="3608234" y="47580"/>
                  </a:cubicBezTo>
                  <a:cubicBezTo>
                    <a:pt x="3606395" y="49297"/>
                    <a:pt x="3604924" y="50891"/>
                    <a:pt x="3603820" y="52485"/>
                  </a:cubicBezTo>
                  <a:cubicBezTo>
                    <a:pt x="3602716" y="54079"/>
                    <a:pt x="3601980" y="55551"/>
                    <a:pt x="3601735" y="56900"/>
                  </a:cubicBezTo>
                  <a:cubicBezTo>
                    <a:pt x="3601490" y="58249"/>
                    <a:pt x="3601490" y="59475"/>
                    <a:pt x="3602103" y="60333"/>
                  </a:cubicBezTo>
                  <a:cubicBezTo>
                    <a:pt x="3602594" y="61314"/>
                    <a:pt x="3603574" y="61928"/>
                    <a:pt x="3605046" y="62418"/>
                  </a:cubicBezTo>
                  <a:cubicBezTo>
                    <a:pt x="3605537" y="62541"/>
                    <a:pt x="3606150" y="62663"/>
                    <a:pt x="3606763" y="62663"/>
                  </a:cubicBezTo>
                  <a:cubicBezTo>
                    <a:pt x="3607376" y="62663"/>
                    <a:pt x="3608112" y="62663"/>
                    <a:pt x="3608725" y="62663"/>
                  </a:cubicBezTo>
                  <a:cubicBezTo>
                    <a:pt x="3609461" y="62663"/>
                    <a:pt x="3610197" y="62541"/>
                    <a:pt x="3610932" y="62418"/>
                  </a:cubicBezTo>
                  <a:cubicBezTo>
                    <a:pt x="3611668" y="62296"/>
                    <a:pt x="3612526" y="62050"/>
                    <a:pt x="3613262" y="61805"/>
                  </a:cubicBezTo>
                  <a:cubicBezTo>
                    <a:pt x="3614489" y="61437"/>
                    <a:pt x="3615837" y="60947"/>
                    <a:pt x="3617186" y="60456"/>
                  </a:cubicBezTo>
                  <a:cubicBezTo>
                    <a:pt x="3618535" y="59843"/>
                    <a:pt x="3619884" y="59230"/>
                    <a:pt x="3621110" y="58494"/>
                  </a:cubicBezTo>
                  <a:cubicBezTo>
                    <a:pt x="3622459" y="57758"/>
                    <a:pt x="3623686" y="56900"/>
                    <a:pt x="3625035" y="56041"/>
                  </a:cubicBezTo>
                  <a:cubicBezTo>
                    <a:pt x="3626261" y="55183"/>
                    <a:pt x="3627487" y="54202"/>
                    <a:pt x="3628591" y="53098"/>
                  </a:cubicBezTo>
                  <a:cubicBezTo>
                    <a:pt x="3630430" y="51382"/>
                    <a:pt x="3631902" y="49787"/>
                    <a:pt x="3633005" y="48193"/>
                  </a:cubicBezTo>
                  <a:cubicBezTo>
                    <a:pt x="3634109" y="46599"/>
                    <a:pt x="3634845" y="45127"/>
                    <a:pt x="3635090" y="43779"/>
                  </a:cubicBezTo>
                  <a:cubicBezTo>
                    <a:pt x="3635335" y="42430"/>
                    <a:pt x="3635335" y="41203"/>
                    <a:pt x="3634722" y="40345"/>
                  </a:cubicBezTo>
                  <a:cubicBezTo>
                    <a:pt x="3634232" y="39364"/>
                    <a:pt x="3633251" y="38751"/>
                    <a:pt x="3631779" y="38260"/>
                  </a:cubicBezTo>
                  <a:cubicBezTo>
                    <a:pt x="3631289" y="38138"/>
                    <a:pt x="3630675" y="38015"/>
                    <a:pt x="3630062" y="38015"/>
                  </a:cubicBezTo>
                  <a:cubicBezTo>
                    <a:pt x="3629449" y="38015"/>
                    <a:pt x="3628714" y="38015"/>
                    <a:pt x="3628100" y="38015"/>
                  </a:cubicBezTo>
                  <a:cubicBezTo>
                    <a:pt x="3627364" y="38015"/>
                    <a:pt x="3626629" y="38138"/>
                    <a:pt x="3625893" y="38260"/>
                  </a:cubicBezTo>
                  <a:cubicBezTo>
                    <a:pt x="3625157" y="38383"/>
                    <a:pt x="3624299" y="38628"/>
                    <a:pt x="3623563" y="38873"/>
                  </a:cubicBezTo>
                  <a:moveTo>
                    <a:pt x="1704788" y="604683"/>
                  </a:moveTo>
                  <a:cubicBezTo>
                    <a:pt x="1704788" y="604683"/>
                    <a:pt x="1703807" y="605051"/>
                    <a:pt x="1703193" y="605297"/>
                  </a:cubicBezTo>
                  <a:cubicBezTo>
                    <a:pt x="1702703" y="605542"/>
                    <a:pt x="1702090" y="605787"/>
                    <a:pt x="1701477" y="606032"/>
                  </a:cubicBezTo>
                  <a:cubicBezTo>
                    <a:pt x="1700864" y="606278"/>
                    <a:pt x="1700251" y="606645"/>
                    <a:pt x="1699637" y="607013"/>
                  </a:cubicBezTo>
                  <a:cubicBezTo>
                    <a:pt x="1699024" y="607381"/>
                    <a:pt x="1698411" y="607749"/>
                    <a:pt x="1697798" y="608240"/>
                  </a:cubicBezTo>
                  <a:cubicBezTo>
                    <a:pt x="1696204" y="609343"/>
                    <a:pt x="1694609" y="610570"/>
                    <a:pt x="1693261" y="611919"/>
                  </a:cubicBezTo>
                  <a:cubicBezTo>
                    <a:pt x="1691912" y="613267"/>
                    <a:pt x="1690685" y="614494"/>
                    <a:pt x="1689704" y="615843"/>
                  </a:cubicBezTo>
                  <a:cubicBezTo>
                    <a:pt x="1688723" y="617192"/>
                    <a:pt x="1687988" y="618418"/>
                    <a:pt x="1687497" y="619522"/>
                  </a:cubicBezTo>
                  <a:cubicBezTo>
                    <a:pt x="1687007" y="620625"/>
                    <a:pt x="1686761" y="621729"/>
                    <a:pt x="1686884" y="622587"/>
                  </a:cubicBezTo>
                  <a:cubicBezTo>
                    <a:pt x="1686884" y="623078"/>
                    <a:pt x="1687129" y="623568"/>
                    <a:pt x="1687497" y="623814"/>
                  </a:cubicBezTo>
                  <a:cubicBezTo>
                    <a:pt x="1687742" y="624181"/>
                    <a:pt x="1688233" y="624427"/>
                    <a:pt x="1688723" y="624549"/>
                  </a:cubicBezTo>
                  <a:cubicBezTo>
                    <a:pt x="1689214" y="624672"/>
                    <a:pt x="1689827" y="624672"/>
                    <a:pt x="1690440" y="624672"/>
                  </a:cubicBezTo>
                  <a:cubicBezTo>
                    <a:pt x="1691053" y="624672"/>
                    <a:pt x="1691789" y="624427"/>
                    <a:pt x="1692648" y="624304"/>
                  </a:cubicBezTo>
                  <a:cubicBezTo>
                    <a:pt x="1693138" y="624181"/>
                    <a:pt x="1693751" y="623936"/>
                    <a:pt x="1694242" y="623691"/>
                  </a:cubicBezTo>
                  <a:cubicBezTo>
                    <a:pt x="1694855" y="623446"/>
                    <a:pt x="1695345" y="623200"/>
                    <a:pt x="1695958" y="622955"/>
                  </a:cubicBezTo>
                  <a:cubicBezTo>
                    <a:pt x="1696572" y="622710"/>
                    <a:pt x="1697185" y="622342"/>
                    <a:pt x="1697798" y="621974"/>
                  </a:cubicBezTo>
                  <a:cubicBezTo>
                    <a:pt x="1698411" y="621606"/>
                    <a:pt x="1699024" y="621238"/>
                    <a:pt x="1699637" y="620748"/>
                  </a:cubicBezTo>
                  <a:cubicBezTo>
                    <a:pt x="1701232" y="619644"/>
                    <a:pt x="1702826" y="618418"/>
                    <a:pt x="1704175" y="617069"/>
                  </a:cubicBezTo>
                  <a:cubicBezTo>
                    <a:pt x="1705523" y="615843"/>
                    <a:pt x="1706750" y="614494"/>
                    <a:pt x="1707731" y="613145"/>
                  </a:cubicBezTo>
                  <a:cubicBezTo>
                    <a:pt x="1708712" y="611796"/>
                    <a:pt x="1709448" y="610570"/>
                    <a:pt x="1709938" y="609466"/>
                  </a:cubicBezTo>
                  <a:cubicBezTo>
                    <a:pt x="1710429" y="608362"/>
                    <a:pt x="1710674" y="607259"/>
                    <a:pt x="1710429" y="606400"/>
                  </a:cubicBezTo>
                  <a:cubicBezTo>
                    <a:pt x="1710429" y="605910"/>
                    <a:pt x="1710183" y="605419"/>
                    <a:pt x="1709816" y="605174"/>
                  </a:cubicBezTo>
                  <a:cubicBezTo>
                    <a:pt x="1709570" y="604806"/>
                    <a:pt x="1709080" y="604561"/>
                    <a:pt x="1708589" y="604438"/>
                  </a:cubicBezTo>
                  <a:cubicBezTo>
                    <a:pt x="1708099" y="604316"/>
                    <a:pt x="1707486" y="604316"/>
                    <a:pt x="1706872" y="604316"/>
                  </a:cubicBezTo>
                  <a:cubicBezTo>
                    <a:pt x="1706259" y="604316"/>
                    <a:pt x="1705523" y="604561"/>
                    <a:pt x="1704665" y="604683"/>
                  </a:cubicBezTo>
                  <a:moveTo>
                    <a:pt x="3663417" y="50891"/>
                  </a:moveTo>
                  <a:cubicBezTo>
                    <a:pt x="3662191" y="51259"/>
                    <a:pt x="3660965" y="51749"/>
                    <a:pt x="3659616" y="52240"/>
                  </a:cubicBezTo>
                  <a:cubicBezTo>
                    <a:pt x="3658390" y="52730"/>
                    <a:pt x="3657041" y="53466"/>
                    <a:pt x="3655814" y="54079"/>
                  </a:cubicBezTo>
                  <a:cubicBezTo>
                    <a:pt x="3654588" y="54693"/>
                    <a:pt x="3653239" y="55551"/>
                    <a:pt x="3652013" y="56409"/>
                  </a:cubicBezTo>
                  <a:cubicBezTo>
                    <a:pt x="3650787" y="57268"/>
                    <a:pt x="3649560" y="58126"/>
                    <a:pt x="3648457" y="59230"/>
                  </a:cubicBezTo>
                  <a:cubicBezTo>
                    <a:pt x="3646495" y="60947"/>
                    <a:pt x="3645023" y="62541"/>
                    <a:pt x="3643797" y="64135"/>
                  </a:cubicBezTo>
                  <a:cubicBezTo>
                    <a:pt x="3642693" y="65729"/>
                    <a:pt x="3641835" y="67323"/>
                    <a:pt x="3641467" y="68672"/>
                  </a:cubicBezTo>
                  <a:cubicBezTo>
                    <a:pt x="3641099" y="70021"/>
                    <a:pt x="3641099" y="71247"/>
                    <a:pt x="3641589" y="72228"/>
                  </a:cubicBezTo>
                  <a:cubicBezTo>
                    <a:pt x="3642080" y="73210"/>
                    <a:pt x="3643061" y="73945"/>
                    <a:pt x="3644410" y="74436"/>
                  </a:cubicBezTo>
                  <a:cubicBezTo>
                    <a:pt x="3645023" y="74681"/>
                    <a:pt x="3645636" y="74804"/>
                    <a:pt x="3646249" y="74804"/>
                  </a:cubicBezTo>
                  <a:cubicBezTo>
                    <a:pt x="3646862" y="74804"/>
                    <a:pt x="3647598" y="74804"/>
                    <a:pt x="3648334" y="74804"/>
                  </a:cubicBezTo>
                  <a:cubicBezTo>
                    <a:pt x="3649070" y="74804"/>
                    <a:pt x="3649806" y="74681"/>
                    <a:pt x="3650664" y="74558"/>
                  </a:cubicBezTo>
                  <a:cubicBezTo>
                    <a:pt x="3651522" y="74436"/>
                    <a:pt x="3652258" y="74191"/>
                    <a:pt x="3653117" y="73945"/>
                  </a:cubicBezTo>
                  <a:cubicBezTo>
                    <a:pt x="3654343" y="73577"/>
                    <a:pt x="3655569" y="73087"/>
                    <a:pt x="3656918" y="72596"/>
                  </a:cubicBezTo>
                  <a:cubicBezTo>
                    <a:pt x="3658144" y="72106"/>
                    <a:pt x="3659493" y="71370"/>
                    <a:pt x="3660842" y="70757"/>
                  </a:cubicBezTo>
                  <a:cubicBezTo>
                    <a:pt x="3662191" y="70144"/>
                    <a:pt x="3663417" y="69285"/>
                    <a:pt x="3664644" y="68427"/>
                  </a:cubicBezTo>
                  <a:cubicBezTo>
                    <a:pt x="3665870" y="67569"/>
                    <a:pt x="3667096" y="66588"/>
                    <a:pt x="3668200" y="65607"/>
                  </a:cubicBezTo>
                  <a:cubicBezTo>
                    <a:pt x="3670162" y="63890"/>
                    <a:pt x="3671634" y="62296"/>
                    <a:pt x="3672860" y="60579"/>
                  </a:cubicBezTo>
                  <a:cubicBezTo>
                    <a:pt x="3673964" y="58985"/>
                    <a:pt x="3674822" y="57390"/>
                    <a:pt x="3675190" y="56041"/>
                  </a:cubicBezTo>
                  <a:cubicBezTo>
                    <a:pt x="3675558" y="54693"/>
                    <a:pt x="3675558" y="53466"/>
                    <a:pt x="3675067" y="52363"/>
                  </a:cubicBezTo>
                  <a:cubicBezTo>
                    <a:pt x="3674577" y="51382"/>
                    <a:pt x="3673718" y="50646"/>
                    <a:pt x="3672247" y="50155"/>
                  </a:cubicBezTo>
                  <a:cubicBezTo>
                    <a:pt x="3671634" y="50033"/>
                    <a:pt x="3671020" y="49910"/>
                    <a:pt x="3670407" y="49787"/>
                  </a:cubicBezTo>
                  <a:cubicBezTo>
                    <a:pt x="3669794" y="49787"/>
                    <a:pt x="3669058" y="49787"/>
                    <a:pt x="3668323" y="49787"/>
                  </a:cubicBezTo>
                  <a:cubicBezTo>
                    <a:pt x="3667587" y="49787"/>
                    <a:pt x="3666851" y="49910"/>
                    <a:pt x="3665993" y="50033"/>
                  </a:cubicBezTo>
                  <a:cubicBezTo>
                    <a:pt x="3665134" y="50155"/>
                    <a:pt x="3664398" y="50401"/>
                    <a:pt x="3663540" y="50646"/>
                  </a:cubicBezTo>
                  <a:moveTo>
                    <a:pt x="1657698" y="637180"/>
                  </a:moveTo>
                  <a:cubicBezTo>
                    <a:pt x="1657698" y="637180"/>
                    <a:pt x="1656595" y="637548"/>
                    <a:pt x="1655981" y="637793"/>
                  </a:cubicBezTo>
                  <a:cubicBezTo>
                    <a:pt x="1655368" y="638038"/>
                    <a:pt x="1654755" y="638284"/>
                    <a:pt x="1654142" y="638652"/>
                  </a:cubicBezTo>
                  <a:cubicBezTo>
                    <a:pt x="1653529" y="639020"/>
                    <a:pt x="1652916" y="639265"/>
                    <a:pt x="1652303" y="639755"/>
                  </a:cubicBezTo>
                  <a:cubicBezTo>
                    <a:pt x="1651689" y="640123"/>
                    <a:pt x="1650954" y="640614"/>
                    <a:pt x="1650340" y="640982"/>
                  </a:cubicBezTo>
                  <a:cubicBezTo>
                    <a:pt x="1648746" y="642085"/>
                    <a:pt x="1647275" y="643312"/>
                    <a:pt x="1645926" y="644660"/>
                  </a:cubicBezTo>
                  <a:cubicBezTo>
                    <a:pt x="1644577" y="645887"/>
                    <a:pt x="1643351" y="647236"/>
                    <a:pt x="1642492" y="648585"/>
                  </a:cubicBezTo>
                  <a:cubicBezTo>
                    <a:pt x="1641511" y="649934"/>
                    <a:pt x="1640775" y="651160"/>
                    <a:pt x="1640408" y="652263"/>
                  </a:cubicBezTo>
                  <a:cubicBezTo>
                    <a:pt x="1640040" y="653367"/>
                    <a:pt x="1639794" y="654471"/>
                    <a:pt x="1639917" y="655329"/>
                  </a:cubicBezTo>
                  <a:cubicBezTo>
                    <a:pt x="1639917" y="655820"/>
                    <a:pt x="1640162" y="656188"/>
                    <a:pt x="1640530" y="656555"/>
                  </a:cubicBezTo>
                  <a:cubicBezTo>
                    <a:pt x="1640775" y="656801"/>
                    <a:pt x="1641266" y="657046"/>
                    <a:pt x="1641756" y="657169"/>
                  </a:cubicBezTo>
                  <a:cubicBezTo>
                    <a:pt x="1642247" y="657291"/>
                    <a:pt x="1642860" y="657291"/>
                    <a:pt x="1643473" y="657169"/>
                  </a:cubicBezTo>
                  <a:cubicBezTo>
                    <a:pt x="1644086" y="657169"/>
                    <a:pt x="1644822" y="656923"/>
                    <a:pt x="1645558" y="656801"/>
                  </a:cubicBezTo>
                  <a:cubicBezTo>
                    <a:pt x="1646049" y="656678"/>
                    <a:pt x="1646662" y="656433"/>
                    <a:pt x="1647275" y="656188"/>
                  </a:cubicBezTo>
                  <a:cubicBezTo>
                    <a:pt x="1647888" y="655942"/>
                    <a:pt x="1648501" y="655697"/>
                    <a:pt x="1649114" y="655329"/>
                  </a:cubicBezTo>
                  <a:cubicBezTo>
                    <a:pt x="1649727" y="654961"/>
                    <a:pt x="1650340" y="654716"/>
                    <a:pt x="1651076" y="654225"/>
                  </a:cubicBezTo>
                  <a:cubicBezTo>
                    <a:pt x="1651689" y="653858"/>
                    <a:pt x="1652425" y="653367"/>
                    <a:pt x="1653038" y="652877"/>
                  </a:cubicBezTo>
                  <a:cubicBezTo>
                    <a:pt x="1654633" y="651773"/>
                    <a:pt x="1656227" y="650547"/>
                    <a:pt x="1657576" y="649198"/>
                  </a:cubicBezTo>
                  <a:cubicBezTo>
                    <a:pt x="1658925" y="647849"/>
                    <a:pt x="1660151" y="646623"/>
                    <a:pt x="1661009" y="645274"/>
                  </a:cubicBezTo>
                  <a:cubicBezTo>
                    <a:pt x="1661990" y="643925"/>
                    <a:pt x="1662726" y="642698"/>
                    <a:pt x="1663094" y="641595"/>
                  </a:cubicBezTo>
                  <a:cubicBezTo>
                    <a:pt x="1663584" y="640491"/>
                    <a:pt x="1663707" y="639387"/>
                    <a:pt x="1663584" y="638652"/>
                  </a:cubicBezTo>
                  <a:cubicBezTo>
                    <a:pt x="1663584" y="638161"/>
                    <a:pt x="1663217" y="637793"/>
                    <a:pt x="1662971" y="637425"/>
                  </a:cubicBezTo>
                  <a:cubicBezTo>
                    <a:pt x="1662726" y="637058"/>
                    <a:pt x="1662235" y="636935"/>
                    <a:pt x="1661745" y="636812"/>
                  </a:cubicBezTo>
                  <a:cubicBezTo>
                    <a:pt x="1661254" y="636690"/>
                    <a:pt x="1660641" y="636690"/>
                    <a:pt x="1660028" y="636812"/>
                  </a:cubicBezTo>
                  <a:cubicBezTo>
                    <a:pt x="1659415" y="636812"/>
                    <a:pt x="1658679" y="637058"/>
                    <a:pt x="1657944" y="637180"/>
                  </a:cubicBezTo>
                  <a:moveTo>
                    <a:pt x="3702536" y="64503"/>
                  </a:moveTo>
                  <a:cubicBezTo>
                    <a:pt x="3701310" y="64871"/>
                    <a:pt x="3700083" y="65239"/>
                    <a:pt x="3698857" y="65852"/>
                  </a:cubicBezTo>
                  <a:cubicBezTo>
                    <a:pt x="3697631" y="66342"/>
                    <a:pt x="3696282" y="66955"/>
                    <a:pt x="3695056" y="67691"/>
                  </a:cubicBezTo>
                  <a:cubicBezTo>
                    <a:pt x="3693830" y="68427"/>
                    <a:pt x="3692603" y="69163"/>
                    <a:pt x="3691377" y="70021"/>
                  </a:cubicBezTo>
                  <a:cubicBezTo>
                    <a:pt x="3690150" y="70880"/>
                    <a:pt x="3688924" y="71738"/>
                    <a:pt x="3687820" y="72719"/>
                  </a:cubicBezTo>
                  <a:cubicBezTo>
                    <a:pt x="3685858" y="74436"/>
                    <a:pt x="3684264" y="76030"/>
                    <a:pt x="3683038" y="77747"/>
                  </a:cubicBezTo>
                  <a:cubicBezTo>
                    <a:pt x="3681812" y="79341"/>
                    <a:pt x="3680953" y="80935"/>
                    <a:pt x="3680585" y="82407"/>
                  </a:cubicBezTo>
                  <a:cubicBezTo>
                    <a:pt x="3680218" y="83878"/>
                    <a:pt x="3680218" y="85105"/>
                    <a:pt x="3680585" y="86208"/>
                  </a:cubicBezTo>
                  <a:cubicBezTo>
                    <a:pt x="3680953" y="87312"/>
                    <a:pt x="3681812" y="88048"/>
                    <a:pt x="3683161" y="88538"/>
                  </a:cubicBezTo>
                  <a:cubicBezTo>
                    <a:pt x="3683774" y="88783"/>
                    <a:pt x="3684387" y="88906"/>
                    <a:pt x="3685000" y="89029"/>
                  </a:cubicBezTo>
                  <a:cubicBezTo>
                    <a:pt x="3685736" y="89029"/>
                    <a:pt x="3686472" y="89029"/>
                    <a:pt x="3687207" y="89029"/>
                  </a:cubicBezTo>
                  <a:cubicBezTo>
                    <a:pt x="3687943" y="89029"/>
                    <a:pt x="3688802" y="88906"/>
                    <a:pt x="3689660" y="88783"/>
                  </a:cubicBezTo>
                  <a:cubicBezTo>
                    <a:pt x="3690518" y="88661"/>
                    <a:pt x="3691377" y="88416"/>
                    <a:pt x="3692358" y="88170"/>
                  </a:cubicBezTo>
                  <a:cubicBezTo>
                    <a:pt x="3693584" y="87802"/>
                    <a:pt x="3694810" y="87434"/>
                    <a:pt x="3696037" y="86821"/>
                  </a:cubicBezTo>
                  <a:cubicBezTo>
                    <a:pt x="3697263" y="86331"/>
                    <a:pt x="3698612" y="85718"/>
                    <a:pt x="3699838" y="84982"/>
                  </a:cubicBezTo>
                  <a:cubicBezTo>
                    <a:pt x="3701065" y="84246"/>
                    <a:pt x="3702413" y="83510"/>
                    <a:pt x="3703640" y="82652"/>
                  </a:cubicBezTo>
                  <a:cubicBezTo>
                    <a:pt x="3704866" y="81794"/>
                    <a:pt x="3706092" y="80935"/>
                    <a:pt x="3707196" y="79954"/>
                  </a:cubicBezTo>
                  <a:cubicBezTo>
                    <a:pt x="3709158" y="78237"/>
                    <a:pt x="3710752" y="76520"/>
                    <a:pt x="3711978" y="74926"/>
                  </a:cubicBezTo>
                  <a:cubicBezTo>
                    <a:pt x="3713205" y="73332"/>
                    <a:pt x="3714063" y="71738"/>
                    <a:pt x="3714431" y="70266"/>
                  </a:cubicBezTo>
                  <a:cubicBezTo>
                    <a:pt x="3714799" y="68795"/>
                    <a:pt x="3714799" y="67569"/>
                    <a:pt x="3714431" y="66465"/>
                  </a:cubicBezTo>
                  <a:cubicBezTo>
                    <a:pt x="3713940" y="65361"/>
                    <a:pt x="3713082" y="64625"/>
                    <a:pt x="3711856" y="64135"/>
                  </a:cubicBezTo>
                  <a:cubicBezTo>
                    <a:pt x="3711243" y="63890"/>
                    <a:pt x="3710630" y="63767"/>
                    <a:pt x="3709894" y="63644"/>
                  </a:cubicBezTo>
                  <a:cubicBezTo>
                    <a:pt x="3709158" y="63644"/>
                    <a:pt x="3708422" y="63644"/>
                    <a:pt x="3707687" y="63644"/>
                  </a:cubicBezTo>
                  <a:cubicBezTo>
                    <a:pt x="3706951" y="63644"/>
                    <a:pt x="3706092" y="63767"/>
                    <a:pt x="3705234" y="63890"/>
                  </a:cubicBezTo>
                  <a:cubicBezTo>
                    <a:pt x="3704375" y="64012"/>
                    <a:pt x="3703517" y="64258"/>
                    <a:pt x="3702536" y="64503"/>
                  </a:cubicBezTo>
                  <a:moveTo>
                    <a:pt x="1610977" y="670413"/>
                  </a:moveTo>
                  <a:cubicBezTo>
                    <a:pt x="1610977" y="670413"/>
                    <a:pt x="1609873" y="670780"/>
                    <a:pt x="1609260" y="671026"/>
                  </a:cubicBezTo>
                  <a:cubicBezTo>
                    <a:pt x="1608647" y="671271"/>
                    <a:pt x="1608033" y="671516"/>
                    <a:pt x="1607420" y="671884"/>
                  </a:cubicBezTo>
                  <a:cubicBezTo>
                    <a:pt x="1606807" y="672252"/>
                    <a:pt x="1606071" y="672620"/>
                    <a:pt x="1605458" y="672988"/>
                  </a:cubicBezTo>
                  <a:cubicBezTo>
                    <a:pt x="1604722" y="673356"/>
                    <a:pt x="1604109" y="673846"/>
                    <a:pt x="1603374" y="674337"/>
                  </a:cubicBezTo>
                  <a:cubicBezTo>
                    <a:pt x="1601779" y="675440"/>
                    <a:pt x="1600308" y="676789"/>
                    <a:pt x="1598959" y="678016"/>
                  </a:cubicBezTo>
                  <a:cubicBezTo>
                    <a:pt x="1597610" y="679364"/>
                    <a:pt x="1596506" y="680591"/>
                    <a:pt x="1595525" y="681940"/>
                  </a:cubicBezTo>
                  <a:cubicBezTo>
                    <a:pt x="1594667" y="683166"/>
                    <a:pt x="1593931" y="684515"/>
                    <a:pt x="1593441" y="685619"/>
                  </a:cubicBezTo>
                  <a:cubicBezTo>
                    <a:pt x="1592950" y="686722"/>
                    <a:pt x="1592950" y="687703"/>
                    <a:pt x="1593073" y="688562"/>
                  </a:cubicBezTo>
                  <a:cubicBezTo>
                    <a:pt x="1593073" y="689052"/>
                    <a:pt x="1593441" y="689420"/>
                    <a:pt x="1593686" y="689665"/>
                  </a:cubicBezTo>
                  <a:cubicBezTo>
                    <a:pt x="1594054" y="689911"/>
                    <a:pt x="1594422" y="690156"/>
                    <a:pt x="1594912" y="690278"/>
                  </a:cubicBezTo>
                  <a:cubicBezTo>
                    <a:pt x="1595403" y="690278"/>
                    <a:pt x="1595893" y="690401"/>
                    <a:pt x="1596506" y="690278"/>
                  </a:cubicBezTo>
                  <a:cubicBezTo>
                    <a:pt x="1597120" y="690278"/>
                    <a:pt x="1597855" y="690156"/>
                    <a:pt x="1598591" y="689911"/>
                  </a:cubicBezTo>
                  <a:cubicBezTo>
                    <a:pt x="1599204" y="689788"/>
                    <a:pt x="1599695" y="689543"/>
                    <a:pt x="1600308" y="689297"/>
                  </a:cubicBezTo>
                  <a:cubicBezTo>
                    <a:pt x="1600921" y="689052"/>
                    <a:pt x="1601534" y="688807"/>
                    <a:pt x="1602147" y="688439"/>
                  </a:cubicBezTo>
                  <a:cubicBezTo>
                    <a:pt x="1602761" y="688071"/>
                    <a:pt x="1603496" y="687703"/>
                    <a:pt x="1604109" y="687335"/>
                  </a:cubicBezTo>
                  <a:cubicBezTo>
                    <a:pt x="1604722" y="686968"/>
                    <a:pt x="1605458" y="686477"/>
                    <a:pt x="1606194" y="685986"/>
                  </a:cubicBezTo>
                  <a:cubicBezTo>
                    <a:pt x="1607788" y="684883"/>
                    <a:pt x="1609260" y="683534"/>
                    <a:pt x="1610609" y="682308"/>
                  </a:cubicBezTo>
                  <a:cubicBezTo>
                    <a:pt x="1611958" y="681081"/>
                    <a:pt x="1613061" y="679732"/>
                    <a:pt x="1614042" y="678383"/>
                  </a:cubicBezTo>
                  <a:cubicBezTo>
                    <a:pt x="1615023" y="677034"/>
                    <a:pt x="1615636" y="675808"/>
                    <a:pt x="1616127" y="674705"/>
                  </a:cubicBezTo>
                  <a:cubicBezTo>
                    <a:pt x="1616617" y="673601"/>
                    <a:pt x="1616617" y="672620"/>
                    <a:pt x="1616495" y="671761"/>
                  </a:cubicBezTo>
                  <a:cubicBezTo>
                    <a:pt x="1616495" y="671271"/>
                    <a:pt x="1616127" y="670903"/>
                    <a:pt x="1615882" y="670658"/>
                  </a:cubicBezTo>
                  <a:cubicBezTo>
                    <a:pt x="1615636" y="670413"/>
                    <a:pt x="1615146" y="670167"/>
                    <a:pt x="1614656" y="670045"/>
                  </a:cubicBezTo>
                  <a:cubicBezTo>
                    <a:pt x="1614165" y="670045"/>
                    <a:pt x="1613674" y="669922"/>
                    <a:pt x="1613061" y="670045"/>
                  </a:cubicBezTo>
                  <a:cubicBezTo>
                    <a:pt x="1612448" y="670045"/>
                    <a:pt x="1611712" y="670290"/>
                    <a:pt x="1610977" y="670413"/>
                  </a:cubicBezTo>
                  <a:moveTo>
                    <a:pt x="3740428" y="79954"/>
                  </a:moveTo>
                  <a:cubicBezTo>
                    <a:pt x="3739202" y="80322"/>
                    <a:pt x="3738098" y="80690"/>
                    <a:pt x="3736872" y="81180"/>
                  </a:cubicBezTo>
                  <a:cubicBezTo>
                    <a:pt x="3735646" y="81671"/>
                    <a:pt x="3734420" y="82284"/>
                    <a:pt x="3733193" y="82897"/>
                  </a:cubicBezTo>
                  <a:cubicBezTo>
                    <a:pt x="3731967" y="83510"/>
                    <a:pt x="3730741" y="84246"/>
                    <a:pt x="3729515" y="85105"/>
                  </a:cubicBezTo>
                  <a:cubicBezTo>
                    <a:pt x="3728288" y="85963"/>
                    <a:pt x="3727185" y="86699"/>
                    <a:pt x="3726081" y="87680"/>
                  </a:cubicBezTo>
                  <a:cubicBezTo>
                    <a:pt x="3723996" y="89397"/>
                    <a:pt x="3722402" y="90991"/>
                    <a:pt x="3721053" y="92708"/>
                  </a:cubicBezTo>
                  <a:cubicBezTo>
                    <a:pt x="3719704" y="94424"/>
                    <a:pt x="3718846" y="96018"/>
                    <a:pt x="3718355" y="97367"/>
                  </a:cubicBezTo>
                  <a:cubicBezTo>
                    <a:pt x="3717865" y="98839"/>
                    <a:pt x="3717865" y="100188"/>
                    <a:pt x="3718233" y="101292"/>
                  </a:cubicBezTo>
                  <a:cubicBezTo>
                    <a:pt x="3718600" y="102395"/>
                    <a:pt x="3719459" y="103254"/>
                    <a:pt x="3720685" y="103867"/>
                  </a:cubicBezTo>
                  <a:cubicBezTo>
                    <a:pt x="3721298" y="104112"/>
                    <a:pt x="3721911" y="104357"/>
                    <a:pt x="3722647" y="104480"/>
                  </a:cubicBezTo>
                  <a:cubicBezTo>
                    <a:pt x="3723383" y="104480"/>
                    <a:pt x="3724119" y="104603"/>
                    <a:pt x="3724977" y="104603"/>
                  </a:cubicBezTo>
                  <a:cubicBezTo>
                    <a:pt x="3725836" y="104603"/>
                    <a:pt x="3726694" y="104603"/>
                    <a:pt x="3727552" y="104357"/>
                  </a:cubicBezTo>
                  <a:cubicBezTo>
                    <a:pt x="3728411" y="104112"/>
                    <a:pt x="3729392" y="103989"/>
                    <a:pt x="3730373" y="103744"/>
                  </a:cubicBezTo>
                  <a:cubicBezTo>
                    <a:pt x="3731599" y="103376"/>
                    <a:pt x="3732825" y="103008"/>
                    <a:pt x="3734052" y="102518"/>
                  </a:cubicBezTo>
                  <a:cubicBezTo>
                    <a:pt x="3735278" y="102027"/>
                    <a:pt x="3736504" y="101414"/>
                    <a:pt x="3737731" y="100801"/>
                  </a:cubicBezTo>
                  <a:cubicBezTo>
                    <a:pt x="3738957" y="100188"/>
                    <a:pt x="3740183" y="99452"/>
                    <a:pt x="3741410" y="98594"/>
                  </a:cubicBezTo>
                  <a:cubicBezTo>
                    <a:pt x="3742636" y="97735"/>
                    <a:pt x="3743739" y="96877"/>
                    <a:pt x="3744966" y="96018"/>
                  </a:cubicBezTo>
                  <a:cubicBezTo>
                    <a:pt x="3747050" y="94302"/>
                    <a:pt x="3748645" y="92585"/>
                    <a:pt x="3749993" y="90991"/>
                  </a:cubicBezTo>
                  <a:cubicBezTo>
                    <a:pt x="3751220" y="89397"/>
                    <a:pt x="3752201" y="87802"/>
                    <a:pt x="3752691" y="86331"/>
                  </a:cubicBezTo>
                  <a:cubicBezTo>
                    <a:pt x="3753182" y="84859"/>
                    <a:pt x="3753182" y="83510"/>
                    <a:pt x="3752814" y="82407"/>
                  </a:cubicBezTo>
                  <a:cubicBezTo>
                    <a:pt x="3752446" y="81303"/>
                    <a:pt x="3751588" y="80445"/>
                    <a:pt x="3750361" y="79831"/>
                  </a:cubicBezTo>
                  <a:cubicBezTo>
                    <a:pt x="3749748" y="79586"/>
                    <a:pt x="3749135" y="79341"/>
                    <a:pt x="3748399" y="79341"/>
                  </a:cubicBezTo>
                  <a:cubicBezTo>
                    <a:pt x="3747663" y="79341"/>
                    <a:pt x="3746928" y="79218"/>
                    <a:pt x="3746069" y="79341"/>
                  </a:cubicBezTo>
                  <a:cubicBezTo>
                    <a:pt x="3745211" y="79341"/>
                    <a:pt x="3744353" y="79341"/>
                    <a:pt x="3743494" y="79586"/>
                  </a:cubicBezTo>
                  <a:cubicBezTo>
                    <a:pt x="3742636" y="79709"/>
                    <a:pt x="3741655" y="79954"/>
                    <a:pt x="3740674" y="80199"/>
                  </a:cubicBezTo>
                  <a:moveTo>
                    <a:pt x="1564623" y="704135"/>
                  </a:moveTo>
                  <a:cubicBezTo>
                    <a:pt x="1564623" y="704135"/>
                    <a:pt x="1563397" y="704503"/>
                    <a:pt x="1562783" y="704749"/>
                  </a:cubicBezTo>
                  <a:cubicBezTo>
                    <a:pt x="1562170" y="704994"/>
                    <a:pt x="1561557" y="705362"/>
                    <a:pt x="1560821" y="705730"/>
                  </a:cubicBezTo>
                  <a:cubicBezTo>
                    <a:pt x="1560086" y="706098"/>
                    <a:pt x="1559473" y="706465"/>
                    <a:pt x="1558737" y="706956"/>
                  </a:cubicBezTo>
                  <a:cubicBezTo>
                    <a:pt x="1558001" y="707447"/>
                    <a:pt x="1557265" y="707937"/>
                    <a:pt x="1556652" y="708428"/>
                  </a:cubicBezTo>
                  <a:cubicBezTo>
                    <a:pt x="1555058" y="709654"/>
                    <a:pt x="1553586" y="710880"/>
                    <a:pt x="1552237" y="712229"/>
                  </a:cubicBezTo>
                  <a:cubicBezTo>
                    <a:pt x="1550888" y="713578"/>
                    <a:pt x="1549785" y="714804"/>
                    <a:pt x="1548926" y="716153"/>
                  </a:cubicBezTo>
                  <a:cubicBezTo>
                    <a:pt x="1548068" y="717379"/>
                    <a:pt x="1547332" y="718606"/>
                    <a:pt x="1546964" y="719709"/>
                  </a:cubicBezTo>
                  <a:cubicBezTo>
                    <a:pt x="1546596" y="720813"/>
                    <a:pt x="1546474" y="721794"/>
                    <a:pt x="1546719" y="722530"/>
                  </a:cubicBezTo>
                  <a:cubicBezTo>
                    <a:pt x="1546842" y="722898"/>
                    <a:pt x="1547087" y="723266"/>
                    <a:pt x="1547332" y="723511"/>
                  </a:cubicBezTo>
                  <a:cubicBezTo>
                    <a:pt x="1547700" y="723756"/>
                    <a:pt x="1548068" y="724001"/>
                    <a:pt x="1548436" y="724001"/>
                  </a:cubicBezTo>
                  <a:cubicBezTo>
                    <a:pt x="1548926" y="724001"/>
                    <a:pt x="1549417" y="724124"/>
                    <a:pt x="1550030" y="724001"/>
                  </a:cubicBezTo>
                  <a:cubicBezTo>
                    <a:pt x="1550643" y="724001"/>
                    <a:pt x="1551256" y="723879"/>
                    <a:pt x="1551992" y="723634"/>
                  </a:cubicBezTo>
                  <a:cubicBezTo>
                    <a:pt x="1552605" y="723511"/>
                    <a:pt x="1553218" y="723266"/>
                    <a:pt x="1553832" y="723020"/>
                  </a:cubicBezTo>
                  <a:cubicBezTo>
                    <a:pt x="1554445" y="722775"/>
                    <a:pt x="1555180" y="722407"/>
                    <a:pt x="1555794" y="722162"/>
                  </a:cubicBezTo>
                  <a:cubicBezTo>
                    <a:pt x="1556407" y="721917"/>
                    <a:pt x="1557143" y="721426"/>
                    <a:pt x="1557878" y="720936"/>
                  </a:cubicBezTo>
                  <a:cubicBezTo>
                    <a:pt x="1558614" y="720445"/>
                    <a:pt x="1559350" y="719955"/>
                    <a:pt x="1559963" y="719464"/>
                  </a:cubicBezTo>
                  <a:cubicBezTo>
                    <a:pt x="1561557" y="718238"/>
                    <a:pt x="1563029" y="717012"/>
                    <a:pt x="1564378" y="715663"/>
                  </a:cubicBezTo>
                  <a:cubicBezTo>
                    <a:pt x="1565727" y="714314"/>
                    <a:pt x="1566830" y="712965"/>
                    <a:pt x="1567689" y="711739"/>
                  </a:cubicBezTo>
                  <a:cubicBezTo>
                    <a:pt x="1568547" y="710512"/>
                    <a:pt x="1569283" y="709286"/>
                    <a:pt x="1569651" y="708182"/>
                  </a:cubicBezTo>
                  <a:cubicBezTo>
                    <a:pt x="1570019" y="707079"/>
                    <a:pt x="1570141" y="706098"/>
                    <a:pt x="1569896" y="705362"/>
                  </a:cubicBezTo>
                  <a:cubicBezTo>
                    <a:pt x="1569773" y="704994"/>
                    <a:pt x="1569528" y="704626"/>
                    <a:pt x="1569160" y="704381"/>
                  </a:cubicBezTo>
                  <a:cubicBezTo>
                    <a:pt x="1568792" y="704135"/>
                    <a:pt x="1568424" y="703890"/>
                    <a:pt x="1567934" y="703890"/>
                  </a:cubicBezTo>
                  <a:cubicBezTo>
                    <a:pt x="1567443" y="703890"/>
                    <a:pt x="1566953" y="703768"/>
                    <a:pt x="1566340" y="703890"/>
                  </a:cubicBezTo>
                  <a:cubicBezTo>
                    <a:pt x="1565727" y="704013"/>
                    <a:pt x="1565113" y="704013"/>
                    <a:pt x="1564378" y="704258"/>
                  </a:cubicBezTo>
                  <a:moveTo>
                    <a:pt x="3777462" y="97000"/>
                  </a:moveTo>
                  <a:cubicBezTo>
                    <a:pt x="3776359" y="97367"/>
                    <a:pt x="3775133" y="97735"/>
                    <a:pt x="3773906" y="98226"/>
                  </a:cubicBezTo>
                  <a:cubicBezTo>
                    <a:pt x="3772680" y="98716"/>
                    <a:pt x="3771453" y="99329"/>
                    <a:pt x="3770227" y="99943"/>
                  </a:cubicBezTo>
                  <a:cubicBezTo>
                    <a:pt x="3769001" y="100556"/>
                    <a:pt x="3767775" y="101292"/>
                    <a:pt x="3766671" y="102027"/>
                  </a:cubicBezTo>
                  <a:cubicBezTo>
                    <a:pt x="3765445" y="102763"/>
                    <a:pt x="3764341" y="103621"/>
                    <a:pt x="3763238" y="104480"/>
                  </a:cubicBezTo>
                  <a:cubicBezTo>
                    <a:pt x="3761153" y="106197"/>
                    <a:pt x="3759436" y="107914"/>
                    <a:pt x="3758087" y="109508"/>
                  </a:cubicBezTo>
                  <a:cubicBezTo>
                    <a:pt x="3756738" y="111224"/>
                    <a:pt x="3755757" y="112819"/>
                    <a:pt x="3755266" y="114290"/>
                  </a:cubicBezTo>
                  <a:cubicBezTo>
                    <a:pt x="3754776" y="115762"/>
                    <a:pt x="3754531" y="117111"/>
                    <a:pt x="3754899" y="118337"/>
                  </a:cubicBezTo>
                  <a:cubicBezTo>
                    <a:pt x="3755266" y="119441"/>
                    <a:pt x="3756002" y="120422"/>
                    <a:pt x="3757228" y="121035"/>
                  </a:cubicBezTo>
                  <a:cubicBezTo>
                    <a:pt x="3757842" y="121280"/>
                    <a:pt x="3758455" y="121525"/>
                    <a:pt x="3759191" y="121648"/>
                  </a:cubicBezTo>
                  <a:cubicBezTo>
                    <a:pt x="3759926" y="121771"/>
                    <a:pt x="3760785" y="121893"/>
                    <a:pt x="3761643" y="121893"/>
                  </a:cubicBezTo>
                  <a:cubicBezTo>
                    <a:pt x="3762501" y="121893"/>
                    <a:pt x="3763360" y="121893"/>
                    <a:pt x="3764341" y="121648"/>
                  </a:cubicBezTo>
                  <a:cubicBezTo>
                    <a:pt x="3765322" y="121403"/>
                    <a:pt x="3766303" y="121280"/>
                    <a:pt x="3767284" y="121035"/>
                  </a:cubicBezTo>
                  <a:cubicBezTo>
                    <a:pt x="3768388" y="120667"/>
                    <a:pt x="3769614" y="120299"/>
                    <a:pt x="3770841" y="119809"/>
                  </a:cubicBezTo>
                  <a:cubicBezTo>
                    <a:pt x="3772067" y="119318"/>
                    <a:pt x="3773293" y="118705"/>
                    <a:pt x="3774519" y="118092"/>
                  </a:cubicBezTo>
                  <a:cubicBezTo>
                    <a:pt x="3775746" y="117479"/>
                    <a:pt x="3776972" y="116743"/>
                    <a:pt x="3778076" y="116007"/>
                  </a:cubicBezTo>
                  <a:cubicBezTo>
                    <a:pt x="3779302" y="115271"/>
                    <a:pt x="3780406" y="114413"/>
                    <a:pt x="3781509" y="113554"/>
                  </a:cubicBezTo>
                  <a:cubicBezTo>
                    <a:pt x="3783594" y="111838"/>
                    <a:pt x="3785311" y="110121"/>
                    <a:pt x="3786659" y="108527"/>
                  </a:cubicBezTo>
                  <a:cubicBezTo>
                    <a:pt x="3788008" y="106810"/>
                    <a:pt x="3788989" y="105216"/>
                    <a:pt x="3789480" y="103744"/>
                  </a:cubicBezTo>
                  <a:cubicBezTo>
                    <a:pt x="3789971" y="102273"/>
                    <a:pt x="3790093" y="100924"/>
                    <a:pt x="3789848" y="99697"/>
                  </a:cubicBezTo>
                  <a:cubicBezTo>
                    <a:pt x="3789480" y="98594"/>
                    <a:pt x="3788744" y="97613"/>
                    <a:pt x="3787518" y="97000"/>
                  </a:cubicBezTo>
                  <a:cubicBezTo>
                    <a:pt x="3786905" y="96754"/>
                    <a:pt x="3786291" y="96509"/>
                    <a:pt x="3785556" y="96386"/>
                  </a:cubicBezTo>
                  <a:cubicBezTo>
                    <a:pt x="3784820" y="96264"/>
                    <a:pt x="3784084" y="96141"/>
                    <a:pt x="3783226" y="96264"/>
                  </a:cubicBezTo>
                  <a:cubicBezTo>
                    <a:pt x="3782368" y="96386"/>
                    <a:pt x="3781509" y="96264"/>
                    <a:pt x="3780528" y="96509"/>
                  </a:cubicBezTo>
                  <a:cubicBezTo>
                    <a:pt x="3779547" y="96632"/>
                    <a:pt x="3778566" y="96877"/>
                    <a:pt x="3777585" y="97122"/>
                  </a:cubicBezTo>
                  <a:moveTo>
                    <a:pt x="1518514" y="738594"/>
                  </a:moveTo>
                  <a:cubicBezTo>
                    <a:pt x="1518514" y="738594"/>
                    <a:pt x="1517288" y="738962"/>
                    <a:pt x="1516675" y="739207"/>
                  </a:cubicBezTo>
                  <a:cubicBezTo>
                    <a:pt x="1516062" y="739453"/>
                    <a:pt x="1515326" y="739821"/>
                    <a:pt x="1514590" y="740188"/>
                  </a:cubicBezTo>
                  <a:cubicBezTo>
                    <a:pt x="1513855" y="740556"/>
                    <a:pt x="1513119" y="741047"/>
                    <a:pt x="1512383" y="741415"/>
                  </a:cubicBezTo>
                  <a:cubicBezTo>
                    <a:pt x="1511647" y="741905"/>
                    <a:pt x="1510911" y="742396"/>
                    <a:pt x="1510176" y="743009"/>
                  </a:cubicBezTo>
                  <a:cubicBezTo>
                    <a:pt x="1508581" y="744235"/>
                    <a:pt x="1507110" y="745461"/>
                    <a:pt x="1505884" y="746810"/>
                  </a:cubicBezTo>
                  <a:cubicBezTo>
                    <a:pt x="1504657" y="748159"/>
                    <a:pt x="1503554" y="749386"/>
                    <a:pt x="1502695" y="750735"/>
                  </a:cubicBezTo>
                  <a:cubicBezTo>
                    <a:pt x="1501837" y="751961"/>
                    <a:pt x="1501224" y="753187"/>
                    <a:pt x="1500856" y="754291"/>
                  </a:cubicBezTo>
                  <a:cubicBezTo>
                    <a:pt x="1500488" y="755394"/>
                    <a:pt x="1500488" y="756375"/>
                    <a:pt x="1500856" y="757111"/>
                  </a:cubicBezTo>
                  <a:cubicBezTo>
                    <a:pt x="1500978" y="757479"/>
                    <a:pt x="1501224" y="757847"/>
                    <a:pt x="1501592" y="758092"/>
                  </a:cubicBezTo>
                  <a:cubicBezTo>
                    <a:pt x="1501960" y="758338"/>
                    <a:pt x="1502327" y="758460"/>
                    <a:pt x="1502695" y="758583"/>
                  </a:cubicBezTo>
                  <a:cubicBezTo>
                    <a:pt x="1503186" y="758583"/>
                    <a:pt x="1503676" y="758583"/>
                    <a:pt x="1504167" y="758583"/>
                  </a:cubicBezTo>
                  <a:cubicBezTo>
                    <a:pt x="1504780" y="758583"/>
                    <a:pt x="1505393" y="758460"/>
                    <a:pt x="1506006" y="758215"/>
                  </a:cubicBezTo>
                  <a:cubicBezTo>
                    <a:pt x="1506619" y="758092"/>
                    <a:pt x="1507232" y="757847"/>
                    <a:pt x="1507846" y="757602"/>
                  </a:cubicBezTo>
                  <a:cubicBezTo>
                    <a:pt x="1508459" y="757356"/>
                    <a:pt x="1509195" y="756989"/>
                    <a:pt x="1509930" y="756621"/>
                  </a:cubicBezTo>
                  <a:cubicBezTo>
                    <a:pt x="1510666" y="756253"/>
                    <a:pt x="1511402" y="755762"/>
                    <a:pt x="1512138" y="755394"/>
                  </a:cubicBezTo>
                  <a:cubicBezTo>
                    <a:pt x="1512873" y="754904"/>
                    <a:pt x="1513609" y="754413"/>
                    <a:pt x="1514345" y="753800"/>
                  </a:cubicBezTo>
                  <a:cubicBezTo>
                    <a:pt x="1515939" y="752574"/>
                    <a:pt x="1517411" y="751348"/>
                    <a:pt x="1518637" y="749999"/>
                  </a:cubicBezTo>
                  <a:cubicBezTo>
                    <a:pt x="1519863" y="748650"/>
                    <a:pt x="1520967" y="747301"/>
                    <a:pt x="1521825" y="746075"/>
                  </a:cubicBezTo>
                  <a:cubicBezTo>
                    <a:pt x="1522684" y="744848"/>
                    <a:pt x="1523297" y="743622"/>
                    <a:pt x="1523665" y="742518"/>
                  </a:cubicBezTo>
                  <a:cubicBezTo>
                    <a:pt x="1524033" y="741415"/>
                    <a:pt x="1524033" y="740556"/>
                    <a:pt x="1523665" y="739698"/>
                  </a:cubicBezTo>
                  <a:cubicBezTo>
                    <a:pt x="1523542" y="739330"/>
                    <a:pt x="1523297" y="738962"/>
                    <a:pt x="1522929" y="738717"/>
                  </a:cubicBezTo>
                  <a:cubicBezTo>
                    <a:pt x="1522561" y="738472"/>
                    <a:pt x="1522193" y="738349"/>
                    <a:pt x="1521825" y="738226"/>
                  </a:cubicBezTo>
                  <a:cubicBezTo>
                    <a:pt x="1521335" y="738226"/>
                    <a:pt x="1520844" y="738226"/>
                    <a:pt x="1520231" y="738226"/>
                  </a:cubicBezTo>
                  <a:cubicBezTo>
                    <a:pt x="1519618" y="738226"/>
                    <a:pt x="1519005" y="738349"/>
                    <a:pt x="1518392" y="738594"/>
                  </a:cubicBezTo>
                  <a:moveTo>
                    <a:pt x="3813025" y="116007"/>
                  </a:moveTo>
                  <a:cubicBezTo>
                    <a:pt x="3811921" y="116375"/>
                    <a:pt x="3810695" y="116743"/>
                    <a:pt x="3809591" y="117233"/>
                  </a:cubicBezTo>
                  <a:cubicBezTo>
                    <a:pt x="3808487" y="117724"/>
                    <a:pt x="3807261" y="118214"/>
                    <a:pt x="3806035" y="118827"/>
                  </a:cubicBezTo>
                  <a:cubicBezTo>
                    <a:pt x="3804809" y="119441"/>
                    <a:pt x="3803705" y="120054"/>
                    <a:pt x="3802601" y="120790"/>
                  </a:cubicBezTo>
                  <a:cubicBezTo>
                    <a:pt x="3801498" y="121525"/>
                    <a:pt x="3800271" y="122261"/>
                    <a:pt x="3799290" y="123119"/>
                  </a:cubicBezTo>
                  <a:cubicBezTo>
                    <a:pt x="3797083" y="124836"/>
                    <a:pt x="3795366" y="126553"/>
                    <a:pt x="3793895" y="128147"/>
                  </a:cubicBezTo>
                  <a:cubicBezTo>
                    <a:pt x="3792423" y="129864"/>
                    <a:pt x="3791442" y="131458"/>
                    <a:pt x="3790829" y="133052"/>
                  </a:cubicBezTo>
                  <a:cubicBezTo>
                    <a:pt x="3790216" y="134647"/>
                    <a:pt x="3789971" y="135996"/>
                    <a:pt x="3790216" y="137222"/>
                  </a:cubicBezTo>
                  <a:cubicBezTo>
                    <a:pt x="3790461" y="138448"/>
                    <a:pt x="3791197" y="139429"/>
                    <a:pt x="3792301" y="140165"/>
                  </a:cubicBezTo>
                  <a:cubicBezTo>
                    <a:pt x="3792914" y="140533"/>
                    <a:pt x="3793527" y="140778"/>
                    <a:pt x="3794385" y="140901"/>
                  </a:cubicBezTo>
                  <a:cubicBezTo>
                    <a:pt x="3795244" y="141023"/>
                    <a:pt x="3795979" y="141146"/>
                    <a:pt x="3796838" y="141146"/>
                  </a:cubicBezTo>
                  <a:cubicBezTo>
                    <a:pt x="3797696" y="141146"/>
                    <a:pt x="3798677" y="141146"/>
                    <a:pt x="3799658" y="140901"/>
                  </a:cubicBezTo>
                  <a:cubicBezTo>
                    <a:pt x="3800639" y="140778"/>
                    <a:pt x="3801743" y="140533"/>
                    <a:pt x="3802724" y="140165"/>
                  </a:cubicBezTo>
                  <a:cubicBezTo>
                    <a:pt x="3803828" y="139797"/>
                    <a:pt x="3805054" y="139429"/>
                    <a:pt x="3806158" y="138939"/>
                  </a:cubicBezTo>
                  <a:cubicBezTo>
                    <a:pt x="3807384" y="138448"/>
                    <a:pt x="3808487" y="137958"/>
                    <a:pt x="3809714" y="137344"/>
                  </a:cubicBezTo>
                  <a:cubicBezTo>
                    <a:pt x="3810940" y="136731"/>
                    <a:pt x="3812044" y="136118"/>
                    <a:pt x="3813270" y="135382"/>
                  </a:cubicBezTo>
                  <a:cubicBezTo>
                    <a:pt x="3814496" y="134647"/>
                    <a:pt x="3815600" y="133788"/>
                    <a:pt x="3816704" y="132930"/>
                  </a:cubicBezTo>
                  <a:cubicBezTo>
                    <a:pt x="3818788" y="131336"/>
                    <a:pt x="3820628" y="129619"/>
                    <a:pt x="3822099" y="127902"/>
                  </a:cubicBezTo>
                  <a:cubicBezTo>
                    <a:pt x="3823571" y="126185"/>
                    <a:pt x="3824552" y="124591"/>
                    <a:pt x="3825165" y="122997"/>
                  </a:cubicBezTo>
                  <a:cubicBezTo>
                    <a:pt x="3825778" y="121403"/>
                    <a:pt x="3826024" y="120054"/>
                    <a:pt x="3825656" y="118827"/>
                  </a:cubicBezTo>
                  <a:cubicBezTo>
                    <a:pt x="3825410" y="117601"/>
                    <a:pt x="3824674" y="116620"/>
                    <a:pt x="3823448" y="116007"/>
                  </a:cubicBezTo>
                  <a:cubicBezTo>
                    <a:pt x="3822835" y="115639"/>
                    <a:pt x="3822222" y="115394"/>
                    <a:pt x="3821486" y="115271"/>
                  </a:cubicBezTo>
                  <a:cubicBezTo>
                    <a:pt x="3820750" y="115149"/>
                    <a:pt x="3819892" y="115026"/>
                    <a:pt x="3819034" y="115026"/>
                  </a:cubicBezTo>
                  <a:cubicBezTo>
                    <a:pt x="3818175" y="115026"/>
                    <a:pt x="3817194" y="115026"/>
                    <a:pt x="3816213" y="115271"/>
                  </a:cubicBezTo>
                  <a:cubicBezTo>
                    <a:pt x="3815232" y="115394"/>
                    <a:pt x="3814129" y="115639"/>
                    <a:pt x="3813147" y="116007"/>
                  </a:cubicBezTo>
                  <a:moveTo>
                    <a:pt x="1472774" y="773421"/>
                  </a:moveTo>
                  <a:cubicBezTo>
                    <a:pt x="1472161" y="773544"/>
                    <a:pt x="1471547" y="773789"/>
                    <a:pt x="1470812" y="774157"/>
                  </a:cubicBezTo>
                  <a:cubicBezTo>
                    <a:pt x="1470076" y="774402"/>
                    <a:pt x="1469463" y="774770"/>
                    <a:pt x="1468727" y="775138"/>
                  </a:cubicBezTo>
                  <a:cubicBezTo>
                    <a:pt x="1467991" y="775506"/>
                    <a:pt x="1467255" y="775996"/>
                    <a:pt x="1466520" y="776487"/>
                  </a:cubicBezTo>
                  <a:cubicBezTo>
                    <a:pt x="1465784" y="776977"/>
                    <a:pt x="1464926" y="777590"/>
                    <a:pt x="1464190" y="778081"/>
                  </a:cubicBezTo>
                  <a:cubicBezTo>
                    <a:pt x="1462596" y="779307"/>
                    <a:pt x="1461247" y="780656"/>
                    <a:pt x="1460020" y="781882"/>
                  </a:cubicBezTo>
                  <a:cubicBezTo>
                    <a:pt x="1458794" y="783109"/>
                    <a:pt x="1457690" y="784580"/>
                    <a:pt x="1456955" y="785806"/>
                  </a:cubicBezTo>
                  <a:cubicBezTo>
                    <a:pt x="1456096" y="787033"/>
                    <a:pt x="1455606" y="788259"/>
                    <a:pt x="1455238" y="789363"/>
                  </a:cubicBezTo>
                  <a:cubicBezTo>
                    <a:pt x="1454993" y="790466"/>
                    <a:pt x="1454870" y="791325"/>
                    <a:pt x="1455238" y="792061"/>
                  </a:cubicBezTo>
                  <a:cubicBezTo>
                    <a:pt x="1455360" y="792428"/>
                    <a:pt x="1455606" y="792674"/>
                    <a:pt x="1455974" y="792919"/>
                  </a:cubicBezTo>
                  <a:cubicBezTo>
                    <a:pt x="1456342" y="793164"/>
                    <a:pt x="1456709" y="793287"/>
                    <a:pt x="1457077" y="793409"/>
                  </a:cubicBezTo>
                  <a:cubicBezTo>
                    <a:pt x="1457568" y="793409"/>
                    <a:pt x="1458058" y="793409"/>
                    <a:pt x="1458549" y="793409"/>
                  </a:cubicBezTo>
                  <a:cubicBezTo>
                    <a:pt x="1459039" y="793409"/>
                    <a:pt x="1459653" y="793287"/>
                    <a:pt x="1460388" y="793041"/>
                  </a:cubicBezTo>
                  <a:cubicBezTo>
                    <a:pt x="1461001" y="792919"/>
                    <a:pt x="1461614" y="792674"/>
                    <a:pt x="1462350" y="792306"/>
                  </a:cubicBezTo>
                  <a:cubicBezTo>
                    <a:pt x="1463086" y="792061"/>
                    <a:pt x="1463699" y="791693"/>
                    <a:pt x="1464435" y="791325"/>
                  </a:cubicBezTo>
                  <a:cubicBezTo>
                    <a:pt x="1465171" y="790957"/>
                    <a:pt x="1465907" y="790466"/>
                    <a:pt x="1466642" y="789976"/>
                  </a:cubicBezTo>
                  <a:cubicBezTo>
                    <a:pt x="1467378" y="789485"/>
                    <a:pt x="1468237" y="788872"/>
                    <a:pt x="1468972" y="788259"/>
                  </a:cubicBezTo>
                  <a:cubicBezTo>
                    <a:pt x="1470567" y="787033"/>
                    <a:pt x="1472038" y="785684"/>
                    <a:pt x="1473264" y="784457"/>
                  </a:cubicBezTo>
                  <a:cubicBezTo>
                    <a:pt x="1474491" y="783109"/>
                    <a:pt x="1475594" y="781760"/>
                    <a:pt x="1476453" y="780533"/>
                  </a:cubicBezTo>
                  <a:cubicBezTo>
                    <a:pt x="1477311" y="779307"/>
                    <a:pt x="1477802" y="778081"/>
                    <a:pt x="1478169" y="776977"/>
                  </a:cubicBezTo>
                  <a:cubicBezTo>
                    <a:pt x="1478415" y="775873"/>
                    <a:pt x="1478415" y="775015"/>
                    <a:pt x="1478169" y="774279"/>
                  </a:cubicBezTo>
                  <a:cubicBezTo>
                    <a:pt x="1478047" y="773911"/>
                    <a:pt x="1477802" y="773666"/>
                    <a:pt x="1477434" y="773421"/>
                  </a:cubicBezTo>
                  <a:cubicBezTo>
                    <a:pt x="1477066" y="773176"/>
                    <a:pt x="1476698" y="773053"/>
                    <a:pt x="1476330" y="772930"/>
                  </a:cubicBezTo>
                  <a:cubicBezTo>
                    <a:pt x="1475962" y="772808"/>
                    <a:pt x="1475349" y="772930"/>
                    <a:pt x="1474858" y="772930"/>
                  </a:cubicBezTo>
                  <a:cubicBezTo>
                    <a:pt x="1474368" y="772930"/>
                    <a:pt x="1473755" y="773053"/>
                    <a:pt x="1473019" y="773298"/>
                  </a:cubicBezTo>
                  <a:moveTo>
                    <a:pt x="3847361" y="136731"/>
                  </a:moveTo>
                  <a:cubicBezTo>
                    <a:pt x="3846257" y="136977"/>
                    <a:pt x="3845154" y="137467"/>
                    <a:pt x="3844050" y="137835"/>
                  </a:cubicBezTo>
                  <a:cubicBezTo>
                    <a:pt x="3842946" y="138326"/>
                    <a:pt x="3841720" y="138816"/>
                    <a:pt x="3840616" y="139307"/>
                  </a:cubicBezTo>
                  <a:cubicBezTo>
                    <a:pt x="3839513" y="139797"/>
                    <a:pt x="3838286" y="140533"/>
                    <a:pt x="3837183" y="141146"/>
                  </a:cubicBezTo>
                  <a:cubicBezTo>
                    <a:pt x="3836079" y="141759"/>
                    <a:pt x="3834975" y="142617"/>
                    <a:pt x="3833872" y="143353"/>
                  </a:cubicBezTo>
                  <a:cubicBezTo>
                    <a:pt x="3831664" y="144947"/>
                    <a:pt x="3829825" y="146664"/>
                    <a:pt x="3828354" y="148381"/>
                  </a:cubicBezTo>
                  <a:cubicBezTo>
                    <a:pt x="3826882" y="150098"/>
                    <a:pt x="3825778" y="151815"/>
                    <a:pt x="3825042" y="153286"/>
                  </a:cubicBezTo>
                  <a:cubicBezTo>
                    <a:pt x="3824307" y="154758"/>
                    <a:pt x="3824061" y="156352"/>
                    <a:pt x="3824307" y="157578"/>
                  </a:cubicBezTo>
                  <a:cubicBezTo>
                    <a:pt x="3824429" y="158805"/>
                    <a:pt x="3825165" y="159908"/>
                    <a:pt x="3826269" y="160644"/>
                  </a:cubicBezTo>
                  <a:cubicBezTo>
                    <a:pt x="3826882" y="161012"/>
                    <a:pt x="3827618" y="161257"/>
                    <a:pt x="3828354" y="161502"/>
                  </a:cubicBezTo>
                  <a:cubicBezTo>
                    <a:pt x="3829089" y="161748"/>
                    <a:pt x="3829947" y="161748"/>
                    <a:pt x="3830929" y="161870"/>
                  </a:cubicBezTo>
                  <a:cubicBezTo>
                    <a:pt x="3831909" y="161870"/>
                    <a:pt x="3832891" y="161870"/>
                    <a:pt x="3833872" y="161625"/>
                  </a:cubicBezTo>
                  <a:cubicBezTo>
                    <a:pt x="3834975" y="161502"/>
                    <a:pt x="3836079" y="161257"/>
                    <a:pt x="3837183" y="160889"/>
                  </a:cubicBezTo>
                  <a:cubicBezTo>
                    <a:pt x="3838286" y="160644"/>
                    <a:pt x="3839390" y="160276"/>
                    <a:pt x="3840494" y="159786"/>
                  </a:cubicBezTo>
                  <a:cubicBezTo>
                    <a:pt x="3841597" y="159295"/>
                    <a:pt x="3842824" y="158805"/>
                    <a:pt x="3843927" y="158314"/>
                  </a:cubicBezTo>
                  <a:cubicBezTo>
                    <a:pt x="3845031" y="157701"/>
                    <a:pt x="3846257" y="157088"/>
                    <a:pt x="3847361" y="156475"/>
                  </a:cubicBezTo>
                  <a:cubicBezTo>
                    <a:pt x="3848464" y="155739"/>
                    <a:pt x="3849568" y="155003"/>
                    <a:pt x="3850672" y="154267"/>
                  </a:cubicBezTo>
                  <a:cubicBezTo>
                    <a:pt x="3852879" y="152550"/>
                    <a:pt x="3854719" y="150834"/>
                    <a:pt x="3856313" y="149117"/>
                  </a:cubicBezTo>
                  <a:cubicBezTo>
                    <a:pt x="3857784" y="147400"/>
                    <a:pt x="3858888" y="145683"/>
                    <a:pt x="3859624" y="144089"/>
                  </a:cubicBezTo>
                  <a:cubicBezTo>
                    <a:pt x="3860359" y="142495"/>
                    <a:pt x="3860605" y="141023"/>
                    <a:pt x="3860359" y="139797"/>
                  </a:cubicBezTo>
                  <a:cubicBezTo>
                    <a:pt x="3860114" y="138571"/>
                    <a:pt x="3859501" y="137467"/>
                    <a:pt x="3858275" y="136731"/>
                  </a:cubicBezTo>
                  <a:cubicBezTo>
                    <a:pt x="3857662" y="136363"/>
                    <a:pt x="3856926" y="136118"/>
                    <a:pt x="3856190" y="135873"/>
                  </a:cubicBezTo>
                  <a:cubicBezTo>
                    <a:pt x="3855454" y="135628"/>
                    <a:pt x="3854596" y="135628"/>
                    <a:pt x="3853615" y="135628"/>
                  </a:cubicBezTo>
                  <a:cubicBezTo>
                    <a:pt x="3852634" y="135628"/>
                    <a:pt x="3851653" y="135628"/>
                    <a:pt x="3850672" y="135873"/>
                  </a:cubicBezTo>
                  <a:cubicBezTo>
                    <a:pt x="3849568" y="135996"/>
                    <a:pt x="3848587" y="136241"/>
                    <a:pt x="3847361" y="136609"/>
                  </a:cubicBezTo>
                  <a:moveTo>
                    <a:pt x="1427401" y="808983"/>
                  </a:moveTo>
                  <a:cubicBezTo>
                    <a:pt x="1426788" y="809106"/>
                    <a:pt x="1426052" y="809351"/>
                    <a:pt x="1425439" y="809719"/>
                  </a:cubicBezTo>
                  <a:cubicBezTo>
                    <a:pt x="1424703" y="809964"/>
                    <a:pt x="1423967" y="810332"/>
                    <a:pt x="1423232" y="810823"/>
                  </a:cubicBezTo>
                  <a:cubicBezTo>
                    <a:pt x="1422496" y="811313"/>
                    <a:pt x="1421760" y="811681"/>
                    <a:pt x="1420902" y="812172"/>
                  </a:cubicBezTo>
                  <a:cubicBezTo>
                    <a:pt x="1420043" y="812662"/>
                    <a:pt x="1419308" y="813275"/>
                    <a:pt x="1418572" y="813888"/>
                  </a:cubicBezTo>
                  <a:cubicBezTo>
                    <a:pt x="1416978" y="815115"/>
                    <a:pt x="1415629" y="816464"/>
                    <a:pt x="1414402" y="817813"/>
                  </a:cubicBezTo>
                  <a:cubicBezTo>
                    <a:pt x="1413176" y="819162"/>
                    <a:pt x="1412195" y="820510"/>
                    <a:pt x="1411337" y="821737"/>
                  </a:cubicBezTo>
                  <a:cubicBezTo>
                    <a:pt x="1410601" y="822963"/>
                    <a:pt x="1409988" y="824189"/>
                    <a:pt x="1409742" y="825293"/>
                  </a:cubicBezTo>
                  <a:cubicBezTo>
                    <a:pt x="1409497" y="826397"/>
                    <a:pt x="1409497" y="827255"/>
                    <a:pt x="1409742" y="827991"/>
                  </a:cubicBezTo>
                  <a:cubicBezTo>
                    <a:pt x="1409865" y="828359"/>
                    <a:pt x="1410233" y="828604"/>
                    <a:pt x="1410478" y="828727"/>
                  </a:cubicBezTo>
                  <a:cubicBezTo>
                    <a:pt x="1410846" y="828972"/>
                    <a:pt x="1411214" y="829094"/>
                    <a:pt x="1411582" y="829094"/>
                  </a:cubicBezTo>
                  <a:cubicBezTo>
                    <a:pt x="1411950" y="829094"/>
                    <a:pt x="1412440" y="829094"/>
                    <a:pt x="1413054" y="829094"/>
                  </a:cubicBezTo>
                  <a:cubicBezTo>
                    <a:pt x="1413544" y="829094"/>
                    <a:pt x="1414157" y="828972"/>
                    <a:pt x="1414770" y="828727"/>
                  </a:cubicBezTo>
                  <a:cubicBezTo>
                    <a:pt x="1415384" y="828604"/>
                    <a:pt x="1416119" y="828359"/>
                    <a:pt x="1416732" y="827991"/>
                  </a:cubicBezTo>
                  <a:cubicBezTo>
                    <a:pt x="1417468" y="827745"/>
                    <a:pt x="1418204" y="827378"/>
                    <a:pt x="1418940" y="826887"/>
                  </a:cubicBezTo>
                  <a:cubicBezTo>
                    <a:pt x="1419675" y="826519"/>
                    <a:pt x="1420411" y="826029"/>
                    <a:pt x="1421270" y="825416"/>
                  </a:cubicBezTo>
                  <a:cubicBezTo>
                    <a:pt x="1422128" y="824802"/>
                    <a:pt x="1422864" y="824312"/>
                    <a:pt x="1423600" y="823699"/>
                  </a:cubicBezTo>
                  <a:cubicBezTo>
                    <a:pt x="1425194" y="822472"/>
                    <a:pt x="1426543" y="821124"/>
                    <a:pt x="1427769" y="819775"/>
                  </a:cubicBezTo>
                  <a:cubicBezTo>
                    <a:pt x="1428995" y="818426"/>
                    <a:pt x="1429976" y="817077"/>
                    <a:pt x="1430835" y="815850"/>
                  </a:cubicBezTo>
                  <a:cubicBezTo>
                    <a:pt x="1431570" y="814624"/>
                    <a:pt x="1432184" y="813398"/>
                    <a:pt x="1432429" y="812417"/>
                  </a:cubicBezTo>
                  <a:cubicBezTo>
                    <a:pt x="1432674" y="811313"/>
                    <a:pt x="1432674" y="810455"/>
                    <a:pt x="1432306" y="809842"/>
                  </a:cubicBezTo>
                  <a:cubicBezTo>
                    <a:pt x="1432184" y="809474"/>
                    <a:pt x="1431938" y="809228"/>
                    <a:pt x="1431570" y="808983"/>
                  </a:cubicBezTo>
                  <a:cubicBezTo>
                    <a:pt x="1431203" y="808738"/>
                    <a:pt x="1430835" y="808615"/>
                    <a:pt x="1430467" y="808615"/>
                  </a:cubicBezTo>
                  <a:cubicBezTo>
                    <a:pt x="1430099" y="808615"/>
                    <a:pt x="1429608" y="808615"/>
                    <a:pt x="1428995" y="808615"/>
                  </a:cubicBezTo>
                  <a:cubicBezTo>
                    <a:pt x="1428505" y="808615"/>
                    <a:pt x="1427892" y="808738"/>
                    <a:pt x="1427278" y="808983"/>
                  </a:cubicBezTo>
                  <a:moveTo>
                    <a:pt x="3880225" y="159295"/>
                  </a:moveTo>
                  <a:cubicBezTo>
                    <a:pt x="3879122" y="159540"/>
                    <a:pt x="3878141" y="159908"/>
                    <a:pt x="3877037" y="160399"/>
                  </a:cubicBezTo>
                  <a:cubicBezTo>
                    <a:pt x="3875933" y="160767"/>
                    <a:pt x="3874830" y="161257"/>
                    <a:pt x="3873726" y="161870"/>
                  </a:cubicBezTo>
                  <a:cubicBezTo>
                    <a:pt x="3872622" y="162361"/>
                    <a:pt x="3871519" y="162974"/>
                    <a:pt x="3870415" y="163710"/>
                  </a:cubicBezTo>
                  <a:cubicBezTo>
                    <a:pt x="3869312" y="164323"/>
                    <a:pt x="3868208" y="165059"/>
                    <a:pt x="3867227" y="165794"/>
                  </a:cubicBezTo>
                  <a:cubicBezTo>
                    <a:pt x="3865019" y="167389"/>
                    <a:pt x="3863057" y="169105"/>
                    <a:pt x="3861463" y="170945"/>
                  </a:cubicBezTo>
                  <a:cubicBezTo>
                    <a:pt x="3859869" y="172662"/>
                    <a:pt x="3858765" y="174378"/>
                    <a:pt x="3858030" y="175973"/>
                  </a:cubicBezTo>
                  <a:cubicBezTo>
                    <a:pt x="3857294" y="177567"/>
                    <a:pt x="3856926" y="179161"/>
                    <a:pt x="3857049" y="180387"/>
                  </a:cubicBezTo>
                  <a:cubicBezTo>
                    <a:pt x="3857171" y="181736"/>
                    <a:pt x="3857784" y="182840"/>
                    <a:pt x="3858888" y="183576"/>
                  </a:cubicBezTo>
                  <a:cubicBezTo>
                    <a:pt x="3859501" y="184066"/>
                    <a:pt x="3860114" y="184311"/>
                    <a:pt x="3860973" y="184557"/>
                  </a:cubicBezTo>
                  <a:cubicBezTo>
                    <a:pt x="3861709" y="184802"/>
                    <a:pt x="3862689" y="184924"/>
                    <a:pt x="3863670" y="184924"/>
                  </a:cubicBezTo>
                  <a:cubicBezTo>
                    <a:pt x="3864652" y="184924"/>
                    <a:pt x="3865632" y="184924"/>
                    <a:pt x="3866736" y="184802"/>
                  </a:cubicBezTo>
                  <a:cubicBezTo>
                    <a:pt x="3867840" y="184679"/>
                    <a:pt x="3868944" y="184434"/>
                    <a:pt x="3870170" y="184066"/>
                  </a:cubicBezTo>
                  <a:cubicBezTo>
                    <a:pt x="3871274" y="183821"/>
                    <a:pt x="3872377" y="183453"/>
                    <a:pt x="3873481" y="182962"/>
                  </a:cubicBezTo>
                  <a:cubicBezTo>
                    <a:pt x="3874584" y="182472"/>
                    <a:pt x="3875688" y="182104"/>
                    <a:pt x="3876792" y="181491"/>
                  </a:cubicBezTo>
                  <a:cubicBezTo>
                    <a:pt x="3877895" y="181000"/>
                    <a:pt x="3878999" y="180387"/>
                    <a:pt x="3880103" y="179651"/>
                  </a:cubicBezTo>
                  <a:cubicBezTo>
                    <a:pt x="3881207" y="179038"/>
                    <a:pt x="3882310" y="178303"/>
                    <a:pt x="3883414" y="177444"/>
                  </a:cubicBezTo>
                  <a:cubicBezTo>
                    <a:pt x="3885621" y="175850"/>
                    <a:pt x="3887583" y="174011"/>
                    <a:pt x="3889177" y="172294"/>
                  </a:cubicBezTo>
                  <a:cubicBezTo>
                    <a:pt x="3890772" y="170577"/>
                    <a:pt x="3891875" y="168860"/>
                    <a:pt x="3892611" y="167266"/>
                  </a:cubicBezTo>
                  <a:cubicBezTo>
                    <a:pt x="3893347" y="165672"/>
                    <a:pt x="3893715" y="164200"/>
                    <a:pt x="3893592" y="162851"/>
                  </a:cubicBezTo>
                  <a:cubicBezTo>
                    <a:pt x="3893469" y="161502"/>
                    <a:pt x="3892856" y="160399"/>
                    <a:pt x="3891752" y="159663"/>
                  </a:cubicBezTo>
                  <a:cubicBezTo>
                    <a:pt x="3891139" y="159172"/>
                    <a:pt x="3890404" y="158927"/>
                    <a:pt x="3889668" y="158682"/>
                  </a:cubicBezTo>
                  <a:cubicBezTo>
                    <a:pt x="3888809" y="158437"/>
                    <a:pt x="3887951" y="158314"/>
                    <a:pt x="3886970" y="158314"/>
                  </a:cubicBezTo>
                  <a:cubicBezTo>
                    <a:pt x="3885989" y="158314"/>
                    <a:pt x="3885008" y="158314"/>
                    <a:pt x="3883904" y="158437"/>
                  </a:cubicBezTo>
                  <a:cubicBezTo>
                    <a:pt x="3882801" y="158559"/>
                    <a:pt x="3881697" y="158805"/>
                    <a:pt x="3880471" y="159172"/>
                  </a:cubicBezTo>
                  <a:moveTo>
                    <a:pt x="1382396" y="845036"/>
                  </a:moveTo>
                  <a:cubicBezTo>
                    <a:pt x="1381783" y="845159"/>
                    <a:pt x="1381047" y="845404"/>
                    <a:pt x="1380312" y="845772"/>
                  </a:cubicBezTo>
                  <a:cubicBezTo>
                    <a:pt x="1379576" y="846140"/>
                    <a:pt x="1378840" y="846508"/>
                    <a:pt x="1377982" y="846876"/>
                  </a:cubicBezTo>
                  <a:cubicBezTo>
                    <a:pt x="1377246" y="847366"/>
                    <a:pt x="1376387" y="847857"/>
                    <a:pt x="1375529" y="848347"/>
                  </a:cubicBezTo>
                  <a:cubicBezTo>
                    <a:pt x="1374671" y="848960"/>
                    <a:pt x="1373935" y="849573"/>
                    <a:pt x="1373076" y="850187"/>
                  </a:cubicBezTo>
                  <a:cubicBezTo>
                    <a:pt x="1371482" y="851413"/>
                    <a:pt x="1370133" y="852762"/>
                    <a:pt x="1368907" y="854111"/>
                  </a:cubicBezTo>
                  <a:cubicBezTo>
                    <a:pt x="1367681" y="855460"/>
                    <a:pt x="1366700" y="856809"/>
                    <a:pt x="1365964" y="858035"/>
                  </a:cubicBezTo>
                  <a:cubicBezTo>
                    <a:pt x="1365228" y="859261"/>
                    <a:pt x="1364738" y="860487"/>
                    <a:pt x="1364492" y="861468"/>
                  </a:cubicBezTo>
                  <a:cubicBezTo>
                    <a:pt x="1364247" y="862450"/>
                    <a:pt x="1364370" y="863431"/>
                    <a:pt x="1364738" y="864044"/>
                  </a:cubicBezTo>
                  <a:cubicBezTo>
                    <a:pt x="1364860" y="864412"/>
                    <a:pt x="1365106" y="864657"/>
                    <a:pt x="1365473" y="864779"/>
                  </a:cubicBezTo>
                  <a:cubicBezTo>
                    <a:pt x="1365719" y="864902"/>
                    <a:pt x="1366087" y="865147"/>
                    <a:pt x="1366577" y="865147"/>
                  </a:cubicBezTo>
                  <a:cubicBezTo>
                    <a:pt x="1366945" y="865147"/>
                    <a:pt x="1367436" y="865147"/>
                    <a:pt x="1367926" y="865147"/>
                  </a:cubicBezTo>
                  <a:cubicBezTo>
                    <a:pt x="1368417" y="865147"/>
                    <a:pt x="1369030" y="865025"/>
                    <a:pt x="1369520" y="864779"/>
                  </a:cubicBezTo>
                  <a:cubicBezTo>
                    <a:pt x="1370133" y="864657"/>
                    <a:pt x="1370869" y="864412"/>
                    <a:pt x="1371605" y="864044"/>
                  </a:cubicBezTo>
                  <a:cubicBezTo>
                    <a:pt x="1372341" y="863676"/>
                    <a:pt x="1373076" y="863308"/>
                    <a:pt x="1373935" y="862940"/>
                  </a:cubicBezTo>
                  <a:cubicBezTo>
                    <a:pt x="1374671" y="862450"/>
                    <a:pt x="1375529" y="861959"/>
                    <a:pt x="1376387" y="861468"/>
                  </a:cubicBezTo>
                  <a:cubicBezTo>
                    <a:pt x="1377246" y="860855"/>
                    <a:pt x="1377982" y="860242"/>
                    <a:pt x="1378840" y="859629"/>
                  </a:cubicBezTo>
                  <a:cubicBezTo>
                    <a:pt x="1380434" y="858403"/>
                    <a:pt x="1381783" y="857054"/>
                    <a:pt x="1383009" y="855705"/>
                  </a:cubicBezTo>
                  <a:cubicBezTo>
                    <a:pt x="1384236" y="854356"/>
                    <a:pt x="1385217" y="853007"/>
                    <a:pt x="1385952" y="851781"/>
                  </a:cubicBezTo>
                  <a:cubicBezTo>
                    <a:pt x="1386688" y="850554"/>
                    <a:pt x="1387179" y="849328"/>
                    <a:pt x="1387424" y="848347"/>
                  </a:cubicBezTo>
                  <a:cubicBezTo>
                    <a:pt x="1387669" y="847366"/>
                    <a:pt x="1387547" y="846508"/>
                    <a:pt x="1387179" y="845772"/>
                  </a:cubicBezTo>
                  <a:cubicBezTo>
                    <a:pt x="1387056" y="845404"/>
                    <a:pt x="1386688" y="845159"/>
                    <a:pt x="1386443" y="845036"/>
                  </a:cubicBezTo>
                  <a:cubicBezTo>
                    <a:pt x="1386198" y="844914"/>
                    <a:pt x="1385830" y="844791"/>
                    <a:pt x="1385339" y="844668"/>
                  </a:cubicBezTo>
                  <a:cubicBezTo>
                    <a:pt x="1384971" y="844668"/>
                    <a:pt x="1384481" y="844668"/>
                    <a:pt x="1383990" y="844668"/>
                  </a:cubicBezTo>
                  <a:cubicBezTo>
                    <a:pt x="1383500" y="844668"/>
                    <a:pt x="1382887" y="844791"/>
                    <a:pt x="1382396" y="845036"/>
                  </a:cubicBezTo>
                  <a:moveTo>
                    <a:pt x="3911986" y="183821"/>
                  </a:moveTo>
                  <a:cubicBezTo>
                    <a:pt x="3911005" y="184066"/>
                    <a:pt x="3909902" y="184434"/>
                    <a:pt x="3908798" y="184802"/>
                  </a:cubicBezTo>
                  <a:cubicBezTo>
                    <a:pt x="3907694" y="185170"/>
                    <a:pt x="3906590" y="185660"/>
                    <a:pt x="3905610" y="186151"/>
                  </a:cubicBezTo>
                  <a:cubicBezTo>
                    <a:pt x="3904629" y="186641"/>
                    <a:pt x="3903402" y="187254"/>
                    <a:pt x="3902421" y="187868"/>
                  </a:cubicBezTo>
                  <a:cubicBezTo>
                    <a:pt x="3901318" y="188481"/>
                    <a:pt x="3900337" y="189216"/>
                    <a:pt x="3899233" y="189952"/>
                  </a:cubicBezTo>
                  <a:cubicBezTo>
                    <a:pt x="3896903" y="191546"/>
                    <a:pt x="3894941" y="193263"/>
                    <a:pt x="3893347" y="194980"/>
                  </a:cubicBezTo>
                  <a:cubicBezTo>
                    <a:pt x="3891752" y="196697"/>
                    <a:pt x="3890526" y="198414"/>
                    <a:pt x="3889668" y="200130"/>
                  </a:cubicBezTo>
                  <a:cubicBezTo>
                    <a:pt x="3888809" y="201725"/>
                    <a:pt x="3888442" y="203319"/>
                    <a:pt x="3888564" y="204668"/>
                  </a:cubicBezTo>
                  <a:cubicBezTo>
                    <a:pt x="3888564" y="206017"/>
                    <a:pt x="3889177" y="207243"/>
                    <a:pt x="3890281" y="208101"/>
                  </a:cubicBezTo>
                  <a:cubicBezTo>
                    <a:pt x="3890894" y="208592"/>
                    <a:pt x="3891507" y="208960"/>
                    <a:pt x="3892366" y="209205"/>
                  </a:cubicBezTo>
                  <a:cubicBezTo>
                    <a:pt x="3893224" y="209450"/>
                    <a:pt x="3894082" y="209573"/>
                    <a:pt x="3895064" y="209696"/>
                  </a:cubicBezTo>
                  <a:cubicBezTo>
                    <a:pt x="3896045" y="209696"/>
                    <a:pt x="3897148" y="209696"/>
                    <a:pt x="3898252" y="209573"/>
                  </a:cubicBezTo>
                  <a:cubicBezTo>
                    <a:pt x="3899355" y="209450"/>
                    <a:pt x="3900582" y="209205"/>
                    <a:pt x="3901808" y="208837"/>
                  </a:cubicBezTo>
                  <a:cubicBezTo>
                    <a:pt x="3902789" y="208592"/>
                    <a:pt x="3903893" y="208224"/>
                    <a:pt x="3904997" y="207856"/>
                  </a:cubicBezTo>
                  <a:cubicBezTo>
                    <a:pt x="3906100" y="207488"/>
                    <a:pt x="3907204" y="206998"/>
                    <a:pt x="3908185" y="206507"/>
                  </a:cubicBezTo>
                  <a:cubicBezTo>
                    <a:pt x="3909288" y="206017"/>
                    <a:pt x="3910392" y="205404"/>
                    <a:pt x="3911496" y="204790"/>
                  </a:cubicBezTo>
                  <a:cubicBezTo>
                    <a:pt x="3912600" y="204177"/>
                    <a:pt x="3913703" y="203441"/>
                    <a:pt x="3914684" y="202706"/>
                  </a:cubicBezTo>
                  <a:cubicBezTo>
                    <a:pt x="3917014" y="201112"/>
                    <a:pt x="3918976" y="199395"/>
                    <a:pt x="3920570" y="197555"/>
                  </a:cubicBezTo>
                  <a:cubicBezTo>
                    <a:pt x="3922165" y="195838"/>
                    <a:pt x="3923391" y="194122"/>
                    <a:pt x="3924249" y="192405"/>
                  </a:cubicBezTo>
                  <a:cubicBezTo>
                    <a:pt x="3925108" y="190688"/>
                    <a:pt x="3925475" y="189216"/>
                    <a:pt x="3925353" y="187868"/>
                  </a:cubicBezTo>
                  <a:cubicBezTo>
                    <a:pt x="3925353" y="186519"/>
                    <a:pt x="3924740" y="185292"/>
                    <a:pt x="3923636" y="184434"/>
                  </a:cubicBezTo>
                  <a:cubicBezTo>
                    <a:pt x="3923023" y="183943"/>
                    <a:pt x="3922287" y="183576"/>
                    <a:pt x="3921551" y="183330"/>
                  </a:cubicBezTo>
                  <a:cubicBezTo>
                    <a:pt x="3920693" y="183085"/>
                    <a:pt x="3919835" y="182962"/>
                    <a:pt x="3918853" y="182840"/>
                  </a:cubicBezTo>
                  <a:cubicBezTo>
                    <a:pt x="3917872" y="182840"/>
                    <a:pt x="3916769" y="182840"/>
                    <a:pt x="3915665" y="182962"/>
                  </a:cubicBezTo>
                  <a:cubicBezTo>
                    <a:pt x="3914562" y="183085"/>
                    <a:pt x="3913335" y="183330"/>
                    <a:pt x="3912109" y="183698"/>
                  </a:cubicBezTo>
                  <a:moveTo>
                    <a:pt x="1337882" y="881702"/>
                  </a:moveTo>
                  <a:cubicBezTo>
                    <a:pt x="1337146" y="881825"/>
                    <a:pt x="1336533" y="882193"/>
                    <a:pt x="1335675" y="882438"/>
                  </a:cubicBezTo>
                  <a:cubicBezTo>
                    <a:pt x="1334939" y="882806"/>
                    <a:pt x="1334080" y="883174"/>
                    <a:pt x="1333345" y="883664"/>
                  </a:cubicBezTo>
                  <a:cubicBezTo>
                    <a:pt x="1332486" y="884155"/>
                    <a:pt x="1331750" y="884645"/>
                    <a:pt x="1330892" y="885259"/>
                  </a:cubicBezTo>
                  <a:cubicBezTo>
                    <a:pt x="1330034" y="885872"/>
                    <a:pt x="1329175" y="886485"/>
                    <a:pt x="1328317" y="887221"/>
                  </a:cubicBezTo>
                  <a:cubicBezTo>
                    <a:pt x="1326845" y="888447"/>
                    <a:pt x="1325374" y="889796"/>
                    <a:pt x="1324270" y="891145"/>
                  </a:cubicBezTo>
                  <a:cubicBezTo>
                    <a:pt x="1323166" y="892494"/>
                    <a:pt x="1322185" y="893842"/>
                    <a:pt x="1321450" y="895069"/>
                  </a:cubicBezTo>
                  <a:cubicBezTo>
                    <a:pt x="1320714" y="896295"/>
                    <a:pt x="1320223" y="897521"/>
                    <a:pt x="1320101" y="898502"/>
                  </a:cubicBezTo>
                  <a:cubicBezTo>
                    <a:pt x="1319855" y="899483"/>
                    <a:pt x="1320101" y="900342"/>
                    <a:pt x="1320469" y="900955"/>
                  </a:cubicBezTo>
                  <a:cubicBezTo>
                    <a:pt x="1320714" y="901200"/>
                    <a:pt x="1320959" y="901446"/>
                    <a:pt x="1321204" y="901568"/>
                  </a:cubicBezTo>
                  <a:cubicBezTo>
                    <a:pt x="1321450" y="901691"/>
                    <a:pt x="1321818" y="901813"/>
                    <a:pt x="1322308" y="901936"/>
                  </a:cubicBezTo>
                  <a:cubicBezTo>
                    <a:pt x="1322676" y="901936"/>
                    <a:pt x="1323166" y="901936"/>
                    <a:pt x="1323657" y="901936"/>
                  </a:cubicBezTo>
                  <a:cubicBezTo>
                    <a:pt x="1324148" y="901936"/>
                    <a:pt x="1324638" y="901813"/>
                    <a:pt x="1325251" y="901691"/>
                  </a:cubicBezTo>
                  <a:cubicBezTo>
                    <a:pt x="1325987" y="901568"/>
                    <a:pt x="1326600" y="901200"/>
                    <a:pt x="1327458" y="900955"/>
                  </a:cubicBezTo>
                  <a:cubicBezTo>
                    <a:pt x="1328194" y="900587"/>
                    <a:pt x="1329053" y="900219"/>
                    <a:pt x="1329788" y="899729"/>
                  </a:cubicBezTo>
                  <a:cubicBezTo>
                    <a:pt x="1330647" y="899238"/>
                    <a:pt x="1331505" y="898748"/>
                    <a:pt x="1332241" y="898134"/>
                  </a:cubicBezTo>
                  <a:cubicBezTo>
                    <a:pt x="1333099" y="897521"/>
                    <a:pt x="1333958" y="896908"/>
                    <a:pt x="1334816" y="896172"/>
                  </a:cubicBezTo>
                  <a:cubicBezTo>
                    <a:pt x="1336410" y="894946"/>
                    <a:pt x="1337759" y="893597"/>
                    <a:pt x="1338863" y="892248"/>
                  </a:cubicBezTo>
                  <a:cubicBezTo>
                    <a:pt x="1340089" y="890899"/>
                    <a:pt x="1341070" y="889550"/>
                    <a:pt x="1341683" y="888324"/>
                  </a:cubicBezTo>
                  <a:cubicBezTo>
                    <a:pt x="1342297" y="887098"/>
                    <a:pt x="1342910" y="885872"/>
                    <a:pt x="1343032" y="884891"/>
                  </a:cubicBezTo>
                  <a:cubicBezTo>
                    <a:pt x="1343278" y="883910"/>
                    <a:pt x="1343032" y="883051"/>
                    <a:pt x="1342664" y="882438"/>
                  </a:cubicBezTo>
                  <a:cubicBezTo>
                    <a:pt x="1342419" y="882193"/>
                    <a:pt x="1342174" y="881947"/>
                    <a:pt x="1341929" y="881825"/>
                  </a:cubicBezTo>
                  <a:cubicBezTo>
                    <a:pt x="1341683" y="881702"/>
                    <a:pt x="1341316" y="881580"/>
                    <a:pt x="1340825" y="881457"/>
                  </a:cubicBezTo>
                  <a:cubicBezTo>
                    <a:pt x="1340457" y="881457"/>
                    <a:pt x="1339967" y="881457"/>
                    <a:pt x="1339476" y="881457"/>
                  </a:cubicBezTo>
                  <a:cubicBezTo>
                    <a:pt x="1338986" y="881457"/>
                    <a:pt x="1338495" y="881580"/>
                    <a:pt x="1337882" y="881702"/>
                  </a:cubicBezTo>
                  <a:moveTo>
                    <a:pt x="3942030" y="210186"/>
                  </a:moveTo>
                  <a:cubicBezTo>
                    <a:pt x="3941050" y="210431"/>
                    <a:pt x="3940068" y="210799"/>
                    <a:pt x="3938965" y="211167"/>
                  </a:cubicBezTo>
                  <a:cubicBezTo>
                    <a:pt x="3937984" y="211535"/>
                    <a:pt x="3936880" y="212025"/>
                    <a:pt x="3935899" y="212516"/>
                  </a:cubicBezTo>
                  <a:cubicBezTo>
                    <a:pt x="3934795" y="213007"/>
                    <a:pt x="3933814" y="213497"/>
                    <a:pt x="3932710" y="214110"/>
                  </a:cubicBezTo>
                  <a:cubicBezTo>
                    <a:pt x="3931607" y="214723"/>
                    <a:pt x="3930626" y="215336"/>
                    <a:pt x="3929645" y="216072"/>
                  </a:cubicBezTo>
                  <a:cubicBezTo>
                    <a:pt x="3927315" y="217666"/>
                    <a:pt x="3925230" y="219383"/>
                    <a:pt x="3923636" y="221100"/>
                  </a:cubicBezTo>
                  <a:cubicBezTo>
                    <a:pt x="3921919" y="222817"/>
                    <a:pt x="3920693" y="224656"/>
                    <a:pt x="3919712" y="226250"/>
                  </a:cubicBezTo>
                  <a:cubicBezTo>
                    <a:pt x="3918731" y="227845"/>
                    <a:pt x="3918363" y="229561"/>
                    <a:pt x="3918363" y="230910"/>
                  </a:cubicBezTo>
                  <a:cubicBezTo>
                    <a:pt x="3918363" y="232259"/>
                    <a:pt x="3918853" y="233608"/>
                    <a:pt x="3919835" y="234589"/>
                  </a:cubicBezTo>
                  <a:cubicBezTo>
                    <a:pt x="3920448" y="235080"/>
                    <a:pt x="3921061" y="235570"/>
                    <a:pt x="3921919" y="235816"/>
                  </a:cubicBezTo>
                  <a:cubicBezTo>
                    <a:pt x="3922778" y="236061"/>
                    <a:pt x="3923759" y="236306"/>
                    <a:pt x="3924740" y="236429"/>
                  </a:cubicBezTo>
                  <a:cubicBezTo>
                    <a:pt x="3925721" y="236551"/>
                    <a:pt x="3926947" y="236429"/>
                    <a:pt x="3928051" y="236429"/>
                  </a:cubicBezTo>
                  <a:cubicBezTo>
                    <a:pt x="3929277" y="236306"/>
                    <a:pt x="3930503" y="236061"/>
                    <a:pt x="3931852" y="235693"/>
                  </a:cubicBezTo>
                  <a:cubicBezTo>
                    <a:pt x="3932833" y="235448"/>
                    <a:pt x="3933814" y="235080"/>
                    <a:pt x="3934918" y="234712"/>
                  </a:cubicBezTo>
                  <a:cubicBezTo>
                    <a:pt x="3935899" y="234344"/>
                    <a:pt x="3937003" y="233853"/>
                    <a:pt x="3938106" y="233363"/>
                  </a:cubicBezTo>
                  <a:cubicBezTo>
                    <a:pt x="3939210" y="232872"/>
                    <a:pt x="3940191" y="232382"/>
                    <a:pt x="3941295" y="231769"/>
                  </a:cubicBezTo>
                  <a:cubicBezTo>
                    <a:pt x="3942398" y="231156"/>
                    <a:pt x="3943379" y="230542"/>
                    <a:pt x="3944360" y="229807"/>
                  </a:cubicBezTo>
                  <a:cubicBezTo>
                    <a:pt x="3946813" y="228213"/>
                    <a:pt x="3948775" y="226496"/>
                    <a:pt x="3950492" y="224656"/>
                  </a:cubicBezTo>
                  <a:cubicBezTo>
                    <a:pt x="3952208" y="222939"/>
                    <a:pt x="3953558" y="221100"/>
                    <a:pt x="3954416" y="219506"/>
                  </a:cubicBezTo>
                  <a:cubicBezTo>
                    <a:pt x="3955274" y="217912"/>
                    <a:pt x="3955765" y="216195"/>
                    <a:pt x="3955765" y="214846"/>
                  </a:cubicBezTo>
                  <a:cubicBezTo>
                    <a:pt x="3955765" y="213374"/>
                    <a:pt x="3955274" y="212271"/>
                    <a:pt x="3954293" y="211290"/>
                  </a:cubicBezTo>
                  <a:cubicBezTo>
                    <a:pt x="3953680" y="210799"/>
                    <a:pt x="3952945" y="210309"/>
                    <a:pt x="3952086" y="210063"/>
                  </a:cubicBezTo>
                  <a:cubicBezTo>
                    <a:pt x="3951228" y="209818"/>
                    <a:pt x="3950247" y="209573"/>
                    <a:pt x="3949265" y="209450"/>
                  </a:cubicBezTo>
                  <a:cubicBezTo>
                    <a:pt x="3948162" y="209450"/>
                    <a:pt x="3947058" y="209450"/>
                    <a:pt x="3945832" y="209450"/>
                  </a:cubicBezTo>
                  <a:cubicBezTo>
                    <a:pt x="3944606" y="209573"/>
                    <a:pt x="3943379" y="209818"/>
                    <a:pt x="3942030" y="210186"/>
                  </a:cubicBezTo>
                  <a:moveTo>
                    <a:pt x="1293490" y="918859"/>
                  </a:moveTo>
                  <a:cubicBezTo>
                    <a:pt x="1292755" y="919104"/>
                    <a:pt x="1292019" y="919349"/>
                    <a:pt x="1291283" y="919595"/>
                  </a:cubicBezTo>
                  <a:cubicBezTo>
                    <a:pt x="1290547" y="919963"/>
                    <a:pt x="1289689" y="920330"/>
                    <a:pt x="1288830" y="920821"/>
                  </a:cubicBezTo>
                  <a:cubicBezTo>
                    <a:pt x="1287972" y="921311"/>
                    <a:pt x="1287114" y="921802"/>
                    <a:pt x="1286255" y="922415"/>
                  </a:cubicBezTo>
                  <a:cubicBezTo>
                    <a:pt x="1285397" y="923028"/>
                    <a:pt x="1284538" y="923764"/>
                    <a:pt x="1283680" y="924500"/>
                  </a:cubicBezTo>
                  <a:cubicBezTo>
                    <a:pt x="1282208" y="925849"/>
                    <a:pt x="1280860" y="927198"/>
                    <a:pt x="1279633" y="928424"/>
                  </a:cubicBezTo>
                  <a:cubicBezTo>
                    <a:pt x="1278530" y="929773"/>
                    <a:pt x="1277548" y="931122"/>
                    <a:pt x="1276813" y="932348"/>
                  </a:cubicBezTo>
                  <a:cubicBezTo>
                    <a:pt x="1276077" y="933574"/>
                    <a:pt x="1275709" y="934678"/>
                    <a:pt x="1275586" y="935659"/>
                  </a:cubicBezTo>
                  <a:cubicBezTo>
                    <a:pt x="1275464" y="936640"/>
                    <a:pt x="1275586" y="937498"/>
                    <a:pt x="1276077" y="938112"/>
                  </a:cubicBezTo>
                  <a:cubicBezTo>
                    <a:pt x="1276322" y="938357"/>
                    <a:pt x="1276567" y="938602"/>
                    <a:pt x="1276813" y="938725"/>
                  </a:cubicBezTo>
                  <a:cubicBezTo>
                    <a:pt x="1277058" y="938847"/>
                    <a:pt x="1277426" y="938970"/>
                    <a:pt x="1277794" y="938970"/>
                  </a:cubicBezTo>
                  <a:cubicBezTo>
                    <a:pt x="1278162" y="938970"/>
                    <a:pt x="1278652" y="938970"/>
                    <a:pt x="1279020" y="938970"/>
                  </a:cubicBezTo>
                  <a:cubicBezTo>
                    <a:pt x="1279388" y="938970"/>
                    <a:pt x="1280001" y="938847"/>
                    <a:pt x="1280492" y="938725"/>
                  </a:cubicBezTo>
                  <a:cubicBezTo>
                    <a:pt x="1281227" y="938479"/>
                    <a:pt x="1281963" y="938234"/>
                    <a:pt x="1282699" y="937989"/>
                  </a:cubicBezTo>
                  <a:cubicBezTo>
                    <a:pt x="1283435" y="937621"/>
                    <a:pt x="1284293" y="937253"/>
                    <a:pt x="1285151" y="936763"/>
                  </a:cubicBezTo>
                  <a:cubicBezTo>
                    <a:pt x="1286010" y="936272"/>
                    <a:pt x="1286868" y="935782"/>
                    <a:pt x="1287727" y="935168"/>
                  </a:cubicBezTo>
                  <a:cubicBezTo>
                    <a:pt x="1288585" y="934555"/>
                    <a:pt x="1289444" y="933820"/>
                    <a:pt x="1290302" y="933084"/>
                  </a:cubicBezTo>
                  <a:cubicBezTo>
                    <a:pt x="1291773" y="931857"/>
                    <a:pt x="1293122" y="930509"/>
                    <a:pt x="1294349" y="929160"/>
                  </a:cubicBezTo>
                  <a:cubicBezTo>
                    <a:pt x="1295452" y="927811"/>
                    <a:pt x="1296433" y="926462"/>
                    <a:pt x="1297169" y="925236"/>
                  </a:cubicBezTo>
                  <a:cubicBezTo>
                    <a:pt x="1297905" y="924009"/>
                    <a:pt x="1298273" y="922906"/>
                    <a:pt x="1298395" y="921925"/>
                  </a:cubicBezTo>
                  <a:cubicBezTo>
                    <a:pt x="1298518" y="920943"/>
                    <a:pt x="1298395" y="920085"/>
                    <a:pt x="1297905" y="919472"/>
                  </a:cubicBezTo>
                  <a:cubicBezTo>
                    <a:pt x="1297660" y="919227"/>
                    <a:pt x="1297414" y="918981"/>
                    <a:pt x="1297169" y="918859"/>
                  </a:cubicBezTo>
                  <a:cubicBezTo>
                    <a:pt x="1296924" y="918736"/>
                    <a:pt x="1296556" y="918614"/>
                    <a:pt x="1296188" y="918614"/>
                  </a:cubicBezTo>
                  <a:cubicBezTo>
                    <a:pt x="1295820" y="918614"/>
                    <a:pt x="1295330" y="918614"/>
                    <a:pt x="1294962" y="918614"/>
                  </a:cubicBezTo>
                  <a:cubicBezTo>
                    <a:pt x="1294471" y="918614"/>
                    <a:pt x="1293981" y="918736"/>
                    <a:pt x="1293490" y="918859"/>
                  </a:cubicBezTo>
                  <a:moveTo>
                    <a:pt x="3970480" y="238391"/>
                  </a:moveTo>
                  <a:cubicBezTo>
                    <a:pt x="3969499" y="238636"/>
                    <a:pt x="3968518" y="239004"/>
                    <a:pt x="3967537" y="239249"/>
                  </a:cubicBezTo>
                  <a:cubicBezTo>
                    <a:pt x="3966556" y="239617"/>
                    <a:pt x="3965575" y="239985"/>
                    <a:pt x="3964594" y="240475"/>
                  </a:cubicBezTo>
                  <a:cubicBezTo>
                    <a:pt x="3963613" y="240966"/>
                    <a:pt x="3962632" y="241456"/>
                    <a:pt x="3961528" y="241947"/>
                  </a:cubicBezTo>
                  <a:cubicBezTo>
                    <a:pt x="3960425" y="242438"/>
                    <a:pt x="3959566" y="243051"/>
                    <a:pt x="3958463" y="243786"/>
                  </a:cubicBezTo>
                  <a:cubicBezTo>
                    <a:pt x="3956010" y="245381"/>
                    <a:pt x="3953925" y="247097"/>
                    <a:pt x="3952208" y="248814"/>
                  </a:cubicBezTo>
                  <a:cubicBezTo>
                    <a:pt x="3950492" y="250531"/>
                    <a:pt x="3949020" y="252370"/>
                    <a:pt x="3948039" y="254087"/>
                  </a:cubicBezTo>
                  <a:cubicBezTo>
                    <a:pt x="3947058" y="255804"/>
                    <a:pt x="3946568" y="257398"/>
                    <a:pt x="3946445" y="258870"/>
                  </a:cubicBezTo>
                  <a:cubicBezTo>
                    <a:pt x="3946445" y="260341"/>
                    <a:pt x="3946813" y="261690"/>
                    <a:pt x="3947671" y="262671"/>
                  </a:cubicBezTo>
                  <a:cubicBezTo>
                    <a:pt x="3948285" y="263284"/>
                    <a:pt x="3948898" y="263775"/>
                    <a:pt x="3949756" y="264143"/>
                  </a:cubicBezTo>
                  <a:cubicBezTo>
                    <a:pt x="3950615" y="264511"/>
                    <a:pt x="3951595" y="264756"/>
                    <a:pt x="3952699" y="264756"/>
                  </a:cubicBezTo>
                  <a:cubicBezTo>
                    <a:pt x="3953803" y="264756"/>
                    <a:pt x="3954906" y="264756"/>
                    <a:pt x="3956255" y="264756"/>
                  </a:cubicBezTo>
                  <a:cubicBezTo>
                    <a:pt x="3957482" y="264633"/>
                    <a:pt x="3958831" y="264388"/>
                    <a:pt x="3960180" y="264020"/>
                  </a:cubicBezTo>
                  <a:cubicBezTo>
                    <a:pt x="3961161" y="263775"/>
                    <a:pt x="3962142" y="263407"/>
                    <a:pt x="3963123" y="263162"/>
                  </a:cubicBezTo>
                  <a:cubicBezTo>
                    <a:pt x="3964103" y="262794"/>
                    <a:pt x="3965085" y="262426"/>
                    <a:pt x="3966188" y="261935"/>
                  </a:cubicBezTo>
                  <a:cubicBezTo>
                    <a:pt x="3967169" y="261445"/>
                    <a:pt x="3968273" y="260954"/>
                    <a:pt x="3969254" y="260464"/>
                  </a:cubicBezTo>
                  <a:cubicBezTo>
                    <a:pt x="3970235" y="259851"/>
                    <a:pt x="3971339" y="259238"/>
                    <a:pt x="3972320" y="258625"/>
                  </a:cubicBezTo>
                  <a:cubicBezTo>
                    <a:pt x="3974773" y="257030"/>
                    <a:pt x="3976857" y="255313"/>
                    <a:pt x="3978574" y="253474"/>
                  </a:cubicBezTo>
                  <a:cubicBezTo>
                    <a:pt x="3980291" y="251635"/>
                    <a:pt x="3981762" y="249918"/>
                    <a:pt x="3982743" y="248201"/>
                  </a:cubicBezTo>
                  <a:cubicBezTo>
                    <a:pt x="3983724" y="246484"/>
                    <a:pt x="3984215" y="244890"/>
                    <a:pt x="3984338" y="243418"/>
                  </a:cubicBezTo>
                  <a:cubicBezTo>
                    <a:pt x="3984338" y="241947"/>
                    <a:pt x="3983970" y="240598"/>
                    <a:pt x="3982988" y="239617"/>
                  </a:cubicBezTo>
                  <a:cubicBezTo>
                    <a:pt x="3982375" y="239004"/>
                    <a:pt x="3981640" y="238513"/>
                    <a:pt x="3980781" y="238268"/>
                  </a:cubicBezTo>
                  <a:cubicBezTo>
                    <a:pt x="3979923" y="238023"/>
                    <a:pt x="3978942" y="237655"/>
                    <a:pt x="3977838" y="237655"/>
                  </a:cubicBezTo>
                  <a:cubicBezTo>
                    <a:pt x="3976734" y="237655"/>
                    <a:pt x="3975508" y="237655"/>
                    <a:pt x="3974282" y="237655"/>
                  </a:cubicBezTo>
                  <a:cubicBezTo>
                    <a:pt x="3973056" y="237778"/>
                    <a:pt x="3971707" y="238023"/>
                    <a:pt x="3970358" y="238391"/>
                  </a:cubicBezTo>
                  <a:moveTo>
                    <a:pt x="1249712" y="956506"/>
                  </a:moveTo>
                  <a:cubicBezTo>
                    <a:pt x="1248976" y="956751"/>
                    <a:pt x="1248240" y="956996"/>
                    <a:pt x="1247382" y="957364"/>
                  </a:cubicBezTo>
                  <a:cubicBezTo>
                    <a:pt x="1246523" y="957732"/>
                    <a:pt x="1245788" y="958100"/>
                    <a:pt x="1244807" y="958591"/>
                  </a:cubicBezTo>
                  <a:cubicBezTo>
                    <a:pt x="1243948" y="959081"/>
                    <a:pt x="1243090" y="959694"/>
                    <a:pt x="1242109" y="960307"/>
                  </a:cubicBezTo>
                  <a:cubicBezTo>
                    <a:pt x="1241250" y="960921"/>
                    <a:pt x="1240269" y="961656"/>
                    <a:pt x="1239411" y="962392"/>
                  </a:cubicBezTo>
                  <a:cubicBezTo>
                    <a:pt x="1237939" y="963741"/>
                    <a:pt x="1236590" y="965090"/>
                    <a:pt x="1235487" y="966439"/>
                  </a:cubicBezTo>
                  <a:cubicBezTo>
                    <a:pt x="1234383" y="967788"/>
                    <a:pt x="1233525" y="969137"/>
                    <a:pt x="1232789" y="970363"/>
                  </a:cubicBezTo>
                  <a:cubicBezTo>
                    <a:pt x="1232053" y="971589"/>
                    <a:pt x="1231685" y="972693"/>
                    <a:pt x="1231563" y="973674"/>
                  </a:cubicBezTo>
                  <a:cubicBezTo>
                    <a:pt x="1231563" y="974655"/>
                    <a:pt x="1231563" y="975391"/>
                    <a:pt x="1232176" y="976004"/>
                  </a:cubicBezTo>
                  <a:cubicBezTo>
                    <a:pt x="1232421" y="976249"/>
                    <a:pt x="1232666" y="976372"/>
                    <a:pt x="1232912" y="976494"/>
                  </a:cubicBezTo>
                  <a:cubicBezTo>
                    <a:pt x="1233157" y="976617"/>
                    <a:pt x="1233525" y="976740"/>
                    <a:pt x="1233893" y="976740"/>
                  </a:cubicBezTo>
                  <a:cubicBezTo>
                    <a:pt x="1234260" y="976740"/>
                    <a:pt x="1234628" y="976740"/>
                    <a:pt x="1235119" y="976740"/>
                  </a:cubicBezTo>
                  <a:cubicBezTo>
                    <a:pt x="1235609" y="976740"/>
                    <a:pt x="1235977" y="976617"/>
                    <a:pt x="1236468" y="976494"/>
                  </a:cubicBezTo>
                  <a:cubicBezTo>
                    <a:pt x="1237203" y="976249"/>
                    <a:pt x="1237939" y="976004"/>
                    <a:pt x="1238798" y="975636"/>
                  </a:cubicBezTo>
                  <a:cubicBezTo>
                    <a:pt x="1239656" y="975268"/>
                    <a:pt x="1240392" y="974900"/>
                    <a:pt x="1241250" y="974410"/>
                  </a:cubicBezTo>
                  <a:cubicBezTo>
                    <a:pt x="1242109" y="973919"/>
                    <a:pt x="1242967" y="973306"/>
                    <a:pt x="1243948" y="972693"/>
                  </a:cubicBezTo>
                  <a:cubicBezTo>
                    <a:pt x="1244807" y="972080"/>
                    <a:pt x="1245788" y="971344"/>
                    <a:pt x="1246646" y="970608"/>
                  </a:cubicBezTo>
                  <a:cubicBezTo>
                    <a:pt x="1248118" y="969259"/>
                    <a:pt x="1249466" y="967910"/>
                    <a:pt x="1250570" y="966561"/>
                  </a:cubicBezTo>
                  <a:cubicBezTo>
                    <a:pt x="1251674" y="965213"/>
                    <a:pt x="1252655" y="963864"/>
                    <a:pt x="1253268" y="962637"/>
                  </a:cubicBezTo>
                  <a:cubicBezTo>
                    <a:pt x="1253881" y="961411"/>
                    <a:pt x="1254372" y="960307"/>
                    <a:pt x="1254494" y="959326"/>
                  </a:cubicBezTo>
                  <a:cubicBezTo>
                    <a:pt x="1254494" y="958345"/>
                    <a:pt x="1254494" y="957610"/>
                    <a:pt x="1253881" y="956996"/>
                  </a:cubicBezTo>
                  <a:cubicBezTo>
                    <a:pt x="1253636" y="956751"/>
                    <a:pt x="1253391" y="956629"/>
                    <a:pt x="1253145" y="956506"/>
                  </a:cubicBezTo>
                  <a:cubicBezTo>
                    <a:pt x="1252900" y="956383"/>
                    <a:pt x="1252532" y="956261"/>
                    <a:pt x="1252164" y="956261"/>
                  </a:cubicBezTo>
                  <a:cubicBezTo>
                    <a:pt x="1251796" y="956261"/>
                    <a:pt x="1251428" y="956261"/>
                    <a:pt x="1250938" y="956261"/>
                  </a:cubicBezTo>
                  <a:cubicBezTo>
                    <a:pt x="1250447" y="956261"/>
                    <a:pt x="1250080" y="956383"/>
                    <a:pt x="1249466" y="956506"/>
                  </a:cubicBezTo>
                  <a:moveTo>
                    <a:pt x="3997336" y="268680"/>
                  </a:moveTo>
                  <a:cubicBezTo>
                    <a:pt x="3996355" y="268925"/>
                    <a:pt x="3995496" y="269171"/>
                    <a:pt x="3994516" y="269539"/>
                  </a:cubicBezTo>
                  <a:cubicBezTo>
                    <a:pt x="3993535" y="269906"/>
                    <a:pt x="3992553" y="270274"/>
                    <a:pt x="3991573" y="270642"/>
                  </a:cubicBezTo>
                  <a:cubicBezTo>
                    <a:pt x="3990591" y="271010"/>
                    <a:pt x="3989611" y="271501"/>
                    <a:pt x="3988629" y="272114"/>
                  </a:cubicBezTo>
                  <a:cubicBezTo>
                    <a:pt x="3987648" y="272604"/>
                    <a:pt x="3986668" y="273217"/>
                    <a:pt x="3985686" y="273830"/>
                  </a:cubicBezTo>
                  <a:cubicBezTo>
                    <a:pt x="3983234" y="275425"/>
                    <a:pt x="3981026" y="277141"/>
                    <a:pt x="3979310" y="278858"/>
                  </a:cubicBezTo>
                  <a:cubicBezTo>
                    <a:pt x="3977470" y="280575"/>
                    <a:pt x="3975999" y="282414"/>
                    <a:pt x="3975018" y="284131"/>
                  </a:cubicBezTo>
                  <a:cubicBezTo>
                    <a:pt x="3974036" y="285848"/>
                    <a:pt x="3973301" y="287565"/>
                    <a:pt x="3973178" y="289036"/>
                  </a:cubicBezTo>
                  <a:cubicBezTo>
                    <a:pt x="3973056" y="290508"/>
                    <a:pt x="3973423" y="291980"/>
                    <a:pt x="3974282" y="292961"/>
                  </a:cubicBezTo>
                  <a:cubicBezTo>
                    <a:pt x="3974773" y="293574"/>
                    <a:pt x="3975508" y="294187"/>
                    <a:pt x="3976366" y="294555"/>
                  </a:cubicBezTo>
                  <a:cubicBezTo>
                    <a:pt x="3977225" y="294923"/>
                    <a:pt x="3978206" y="295168"/>
                    <a:pt x="3979310" y="295291"/>
                  </a:cubicBezTo>
                  <a:cubicBezTo>
                    <a:pt x="3980413" y="295413"/>
                    <a:pt x="3981640" y="295413"/>
                    <a:pt x="3982988" y="295291"/>
                  </a:cubicBezTo>
                  <a:cubicBezTo>
                    <a:pt x="3984338" y="295168"/>
                    <a:pt x="3985686" y="294923"/>
                    <a:pt x="3987158" y="294555"/>
                  </a:cubicBezTo>
                  <a:cubicBezTo>
                    <a:pt x="3988139" y="294310"/>
                    <a:pt x="3988997" y="294064"/>
                    <a:pt x="3989978" y="293696"/>
                  </a:cubicBezTo>
                  <a:cubicBezTo>
                    <a:pt x="3990959" y="293328"/>
                    <a:pt x="3991940" y="292961"/>
                    <a:pt x="3992921" y="292593"/>
                  </a:cubicBezTo>
                  <a:cubicBezTo>
                    <a:pt x="3993903" y="292102"/>
                    <a:pt x="3994883" y="291734"/>
                    <a:pt x="3995865" y="291121"/>
                  </a:cubicBezTo>
                  <a:cubicBezTo>
                    <a:pt x="3996846" y="290508"/>
                    <a:pt x="3997826" y="290018"/>
                    <a:pt x="3998808" y="289404"/>
                  </a:cubicBezTo>
                  <a:cubicBezTo>
                    <a:pt x="4001260" y="287810"/>
                    <a:pt x="4003468" y="286093"/>
                    <a:pt x="4005307" y="284377"/>
                  </a:cubicBezTo>
                  <a:cubicBezTo>
                    <a:pt x="4007146" y="282660"/>
                    <a:pt x="4008618" y="280820"/>
                    <a:pt x="4009599" y="279104"/>
                  </a:cubicBezTo>
                  <a:cubicBezTo>
                    <a:pt x="4010580" y="277387"/>
                    <a:pt x="4011316" y="275670"/>
                    <a:pt x="4011438" y="274198"/>
                  </a:cubicBezTo>
                  <a:cubicBezTo>
                    <a:pt x="4011561" y="272727"/>
                    <a:pt x="4011193" y="271378"/>
                    <a:pt x="4010335" y="270274"/>
                  </a:cubicBezTo>
                  <a:cubicBezTo>
                    <a:pt x="4009844" y="269661"/>
                    <a:pt x="4009108" y="269048"/>
                    <a:pt x="4008250" y="268680"/>
                  </a:cubicBezTo>
                  <a:cubicBezTo>
                    <a:pt x="4007391" y="268312"/>
                    <a:pt x="4006411" y="268067"/>
                    <a:pt x="4005307" y="267944"/>
                  </a:cubicBezTo>
                  <a:cubicBezTo>
                    <a:pt x="4004203" y="267822"/>
                    <a:pt x="4002977" y="267822"/>
                    <a:pt x="4001628" y="267944"/>
                  </a:cubicBezTo>
                  <a:cubicBezTo>
                    <a:pt x="4000279" y="268067"/>
                    <a:pt x="3998930" y="268312"/>
                    <a:pt x="3997459" y="268680"/>
                  </a:cubicBezTo>
                  <a:moveTo>
                    <a:pt x="1206424" y="994644"/>
                  </a:moveTo>
                  <a:cubicBezTo>
                    <a:pt x="1205688" y="994889"/>
                    <a:pt x="1204829" y="995134"/>
                    <a:pt x="1204094" y="995502"/>
                  </a:cubicBezTo>
                  <a:cubicBezTo>
                    <a:pt x="1203235" y="995870"/>
                    <a:pt x="1202377" y="996360"/>
                    <a:pt x="1201519" y="996851"/>
                  </a:cubicBezTo>
                  <a:cubicBezTo>
                    <a:pt x="1200660" y="997341"/>
                    <a:pt x="1199679" y="997955"/>
                    <a:pt x="1198821" y="998690"/>
                  </a:cubicBezTo>
                  <a:cubicBezTo>
                    <a:pt x="1197840" y="999426"/>
                    <a:pt x="1196981" y="1000162"/>
                    <a:pt x="1196123" y="1000898"/>
                  </a:cubicBezTo>
                  <a:cubicBezTo>
                    <a:pt x="1194651" y="1002246"/>
                    <a:pt x="1193302" y="1003595"/>
                    <a:pt x="1192199" y="1004944"/>
                  </a:cubicBezTo>
                  <a:cubicBezTo>
                    <a:pt x="1191095" y="1006293"/>
                    <a:pt x="1190237" y="1007642"/>
                    <a:pt x="1189624" y="1008869"/>
                  </a:cubicBezTo>
                  <a:cubicBezTo>
                    <a:pt x="1189010" y="1010095"/>
                    <a:pt x="1188643" y="1011198"/>
                    <a:pt x="1188520" y="1012180"/>
                  </a:cubicBezTo>
                  <a:cubicBezTo>
                    <a:pt x="1188520" y="1013160"/>
                    <a:pt x="1188643" y="1013896"/>
                    <a:pt x="1189133" y="1014387"/>
                  </a:cubicBezTo>
                  <a:cubicBezTo>
                    <a:pt x="1189378" y="1014632"/>
                    <a:pt x="1189624" y="1014755"/>
                    <a:pt x="1189869" y="1014877"/>
                  </a:cubicBezTo>
                  <a:cubicBezTo>
                    <a:pt x="1190114" y="1014877"/>
                    <a:pt x="1190482" y="1015123"/>
                    <a:pt x="1190850" y="1015123"/>
                  </a:cubicBezTo>
                  <a:cubicBezTo>
                    <a:pt x="1191218" y="1015123"/>
                    <a:pt x="1191586" y="1015123"/>
                    <a:pt x="1192076" y="1015123"/>
                  </a:cubicBezTo>
                  <a:cubicBezTo>
                    <a:pt x="1192444" y="1015123"/>
                    <a:pt x="1192935" y="1015000"/>
                    <a:pt x="1193425" y="1014877"/>
                  </a:cubicBezTo>
                  <a:cubicBezTo>
                    <a:pt x="1194161" y="1014632"/>
                    <a:pt x="1195019" y="1014387"/>
                    <a:pt x="1195755" y="1014019"/>
                  </a:cubicBezTo>
                  <a:cubicBezTo>
                    <a:pt x="1196613" y="1013651"/>
                    <a:pt x="1197472" y="1013160"/>
                    <a:pt x="1198330" y="1012670"/>
                  </a:cubicBezTo>
                  <a:cubicBezTo>
                    <a:pt x="1199189" y="1012180"/>
                    <a:pt x="1200170" y="1011566"/>
                    <a:pt x="1201028" y="1010831"/>
                  </a:cubicBezTo>
                  <a:cubicBezTo>
                    <a:pt x="1202009" y="1010095"/>
                    <a:pt x="1202868" y="1009359"/>
                    <a:pt x="1203849" y="1008623"/>
                  </a:cubicBezTo>
                  <a:cubicBezTo>
                    <a:pt x="1205320" y="1007274"/>
                    <a:pt x="1206669" y="1005925"/>
                    <a:pt x="1207773" y="1004576"/>
                  </a:cubicBezTo>
                  <a:cubicBezTo>
                    <a:pt x="1208876" y="1003227"/>
                    <a:pt x="1209735" y="1001879"/>
                    <a:pt x="1210348" y="1000652"/>
                  </a:cubicBezTo>
                  <a:cubicBezTo>
                    <a:pt x="1210961" y="999426"/>
                    <a:pt x="1211329" y="998322"/>
                    <a:pt x="1211451" y="997341"/>
                  </a:cubicBezTo>
                  <a:cubicBezTo>
                    <a:pt x="1211451" y="996360"/>
                    <a:pt x="1211329" y="995625"/>
                    <a:pt x="1210716" y="995134"/>
                  </a:cubicBezTo>
                  <a:cubicBezTo>
                    <a:pt x="1210470" y="994889"/>
                    <a:pt x="1210225" y="994766"/>
                    <a:pt x="1209980" y="994644"/>
                  </a:cubicBezTo>
                  <a:cubicBezTo>
                    <a:pt x="1209735" y="994644"/>
                    <a:pt x="1209367" y="994398"/>
                    <a:pt x="1208999" y="994398"/>
                  </a:cubicBezTo>
                  <a:cubicBezTo>
                    <a:pt x="1208631" y="994398"/>
                    <a:pt x="1208263" y="994398"/>
                    <a:pt x="1207773" y="994398"/>
                  </a:cubicBezTo>
                  <a:cubicBezTo>
                    <a:pt x="1207405" y="994398"/>
                    <a:pt x="1206914" y="994521"/>
                    <a:pt x="1206424" y="994644"/>
                  </a:cubicBezTo>
                  <a:moveTo>
                    <a:pt x="4022475" y="300809"/>
                  </a:moveTo>
                  <a:cubicBezTo>
                    <a:pt x="4021616" y="301054"/>
                    <a:pt x="4020636" y="301299"/>
                    <a:pt x="4019777" y="301667"/>
                  </a:cubicBezTo>
                  <a:cubicBezTo>
                    <a:pt x="4018796" y="302035"/>
                    <a:pt x="4017938" y="302403"/>
                    <a:pt x="4016957" y="302771"/>
                  </a:cubicBezTo>
                  <a:cubicBezTo>
                    <a:pt x="4015976" y="303139"/>
                    <a:pt x="4015117" y="303629"/>
                    <a:pt x="4014136" y="304120"/>
                  </a:cubicBezTo>
                  <a:cubicBezTo>
                    <a:pt x="4013155" y="304610"/>
                    <a:pt x="4012297" y="305101"/>
                    <a:pt x="4011316" y="305714"/>
                  </a:cubicBezTo>
                  <a:cubicBezTo>
                    <a:pt x="4008741" y="307308"/>
                    <a:pt x="4006533" y="309025"/>
                    <a:pt x="4004694" y="310742"/>
                  </a:cubicBezTo>
                  <a:cubicBezTo>
                    <a:pt x="4002854" y="312459"/>
                    <a:pt x="4001260" y="314298"/>
                    <a:pt x="4000156" y="316137"/>
                  </a:cubicBezTo>
                  <a:cubicBezTo>
                    <a:pt x="3999053" y="317854"/>
                    <a:pt x="3998317" y="319571"/>
                    <a:pt x="3998194" y="321165"/>
                  </a:cubicBezTo>
                  <a:cubicBezTo>
                    <a:pt x="3997949" y="322759"/>
                    <a:pt x="3998194" y="324108"/>
                    <a:pt x="3999053" y="325335"/>
                  </a:cubicBezTo>
                  <a:cubicBezTo>
                    <a:pt x="3999543" y="326070"/>
                    <a:pt x="4000279" y="326684"/>
                    <a:pt x="4001138" y="327051"/>
                  </a:cubicBezTo>
                  <a:cubicBezTo>
                    <a:pt x="4001996" y="327542"/>
                    <a:pt x="4002977" y="327787"/>
                    <a:pt x="4004203" y="327910"/>
                  </a:cubicBezTo>
                  <a:cubicBezTo>
                    <a:pt x="4005307" y="328032"/>
                    <a:pt x="4006656" y="328032"/>
                    <a:pt x="4008005" y="327910"/>
                  </a:cubicBezTo>
                  <a:cubicBezTo>
                    <a:pt x="4009354" y="327787"/>
                    <a:pt x="4010825" y="327542"/>
                    <a:pt x="4012297" y="327174"/>
                  </a:cubicBezTo>
                  <a:cubicBezTo>
                    <a:pt x="4013155" y="326929"/>
                    <a:pt x="4014136" y="326684"/>
                    <a:pt x="4014995" y="326316"/>
                  </a:cubicBezTo>
                  <a:cubicBezTo>
                    <a:pt x="4015853" y="325948"/>
                    <a:pt x="4016834" y="325580"/>
                    <a:pt x="4017815" y="325212"/>
                  </a:cubicBezTo>
                  <a:cubicBezTo>
                    <a:pt x="4018796" y="324844"/>
                    <a:pt x="4019777" y="324354"/>
                    <a:pt x="4020636" y="323863"/>
                  </a:cubicBezTo>
                  <a:cubicBezTo>
                    <a:pt x="4021616" y="323373"/>
                    <a:pt x="4022598" y="322882"/>
                    <a:pt x="4023456" y="322269"/>
                  </a:cubicBezTo>
                  <a:cubicBezTo>
                    <a:pt x="4026031" y="320675"/>
                    <a:pt x="4028239" y="318958"/>
                    <a:pt x="4030078" y="317241"/>
                  </a:cubicBezTo>
                  <a:cubicBezTo>
                    <a:pt x="4031917" y="315524"/>
                    <a:pt x="4033512" y="313685"/>
                    <a:pt x="4034615" y="311845"/>
                  </a:cubicBezTo>
                  <a:cubicBezTo>
                    <a:pt x="4035719" y="310129"/>
                    <a:pt x="4036455" y="308289"/>
                    <a:pt x="4036577" y="306818"/>
                  </a:cubicBezTo>
                  <a:cubicBezTo>
                    <a:pt x="4036823" y="305223"/>
                    <a:pt x="4036577" y="303875"/>
                    <a:pt x="4035596" y="302648"/>
                  </a:cubicBezTo>
                  <a:cubicBezTo>
                    <a:pt x="4035106" y="301913"/>
                    <a:pt x="4034370" y="301299"/>
                    <a:pt x="4033512" y="300931"/>
                  </a:cubicBezTo>
                  <a:cubicBezTo>
                    <a:pt x="4032653" y="300441"/>
                    <a:pt x="4031549" y="300196"/>
                    <a:pt x="4030446" y="300073"/>
                  </a:cubicBezTo>
                  <a:cubicBezTo>
                    <a:pt x="4029342" y="299950"/>
                    <a:pt x="4027993" y="299950"/>
                    <a:pt x="4026644" y="300073"/>
                  </a:cubicBezTo>
                  <a:cubicBezTo>
                    <a:pt x="4025296" y="300073"/>
                    <a:pt x="4023824" y="300441"/>
                    <a:pt x="4022352" y="300809"/>
                  </a:cubicBezTo>
                  <a:moveTo>
                    <a:pt x="1163504" y="1033394"/>
                  </a:moveTo>
                  <a:cubicBezTo>
                    <a:pt x="1162768" y="1033640"/>
                    <a:pt x="1161909" y="1033885"/>
                    <a:pt x="1161051" y="1034253"/>
                  </a:cubicBezTo>
                  <a:cubicBezTo>
                    <a:pt x="1160192" y="1034620"/>
                    <a:pt x="1159334" y="1035111"/>
                    <a:pt x="1158353" y="1035602"/>
                  </a:cubicBezTo>
                  <a:cubicBezTo>
                    <a:pt x="1157372" y="1036215"/>
                    <a:pt x="1156514" y="1036828"/>
                    <a:pt x="1155533" y="1037441"/>
                  </a:cubicBezTo>
                  <a:cubicBezTo>
                    <a:pt x="1154552" y="1038177"/>
                    <a:pt x="1153693" y="1038913"/>
                    <a:pt x="1152712" y="1039771"/>
                  </a:cubicBezTo>
                  <a:cubicBezTo>
                    <a:pt x="1151241" y="1041120"/>
                    <a:pt x="1149892" y="1042469"/>
                    <a:pt x="1148911" y="1043818"/>
                  </a:cubicBezTo>
                  <a:cubicBezTo>
                    <a:pt x="1147807" y="1045167"/>
                    <a:pt x="1146949" y="1046516"/>
                    <a:pt x="1146458" y="1047742"/>
                  </a:cubicBezTo>
                  <a:cubicBezTo>
                    <a:pt x="1145845" y="1048968"/>
                    <a:pt x="1145477" y="1050072"/>
                    <a:pt x="1145477" y="1050930"/>
                  </a:cubicBezTo>
                  <a:cubicBezTo>
                    <a:pt x="1145477" y="1051911"/>
                    <a:pt x="1145722" y="1052647"/>
                    <a:pt x="1146213" y="1053138"/>
                  </a:cubicBezTo>
                  <a:cubicBezTo>
                    <a:pt x="1146458" y="1053383"/>
                    <a:pt x="1146703" y="1053505"/>
                    <a:pt x="1146949" y="1053628"/>
                  </a:cubicBezTo>
                  <a:cubicBezTo>
                    <a:pt x="1147194" y="1053628"/>
                    <a:pt x="1147562" y="1053751"/>
                    <a:pt x="1147930" y="1053873"/>
                  </a:cubicBezTo>
                  <a:cubicBezTo>
                    <a:pt x="1148297" y="1053996"/>
                    <a:pt x="1148666" y="1053873"/>
                    <a:pt x="1149033" y="1053873"/>
                  </a:cubicBezTo>
                  <a:cubicBezTo>
                    <a:pt x="1149401" y="1053873"/>
                    <a:pt x="1149892" y="1053873"/>
                    <a:pt x="1150260" y="1053628"/>
                  </a:cubicBezTo>
                  <a:cubicBezTo>
                    <a:pt x="1150995" y="1053383"/>
                    <a:pt x="1151854" y="1053138"/>
                    <a:pt x="1152712" y="1052770"/>
                  </a:cubicBezTo>
                  <a:cubicBezTo>
                    <a:pt x="1153571" y="1052402"/>
                    <a:pt x="1154429" y="1051911"/>
                    <a:pt x="1155410" y="1051298"/>
                  </a:cubicBezTo>
                  <a:cubicBezTo>
                    <a:pt x="1156391" y="1050685"/>
                    <a:pt x="1157250" y="1050072"/>
                    <a:pt x="1158231" y="1049336"/>
                  </a:cubicBezTo>
                  <a:cubicBezTo>
                    <a:pt x="1159212" y="1048600"/>
                    <a:pt x="1160192" y="1047864"/>
                    <a:pt x="1161051" y="1047006"/>
                  </a:cubicBezTo>
                  <a:cubicBezTo>
                    <a:pt x="1162522" y="1045657"/>
                    <a:pt x="1163871" y="1044308"/>
                    <a:pt x="1164852" y="1042959"/>
                  </a:cubicBezTo>
                  <a:cubicBezTo>
                    <a:pt x="1165956" y="1041610"/>
                    <a:pt x="1166815" y="1040261"/>
                    <a:pt x="1167305" y="1039158"/>
                  </a:cubicBezTo>
                  <a:cubicBezTo>
                    <a:pt x="1167918" y="1037932"/>
                    <a:pt x="1168163" y="1036828"/>
                    <a:pt x="1168286" y="1035969"/>
                  </a:cubicBezTo>
                  <a:cubicBezTo>
                    <a:pt x="1168286" y="1034988"/>
                    <a:pt x="1168041" y="1034253"/>
                    <a:pt x="1167550" y="1033762"/>
                  </a:cubicBezTo>
                  <a:cubicBezTo>
                    <a:pt x="1167305" y="1033517"/>
                    <a:pt x="1167060" y="1033394"/>
                    <a:pt x="1166815" y="1033272"/>
                  </a:cubicBezTo>
                  <a:cubicBezTo>
                    <a:pt x="1166569" y="1033272"/>
                    <a:pt x="1166201" y="1033149"/>
                    <a:pt x="1165834" y="1033026"/>
                  </a:cubicBezTo>
                  <a:cubicBezTo>
                    <a:pt x="1165466" y="1033026"/>
                    <a:pt x="1165098" y="1033026"/>
                    <a:pt x="1164730" y="1033026"/>
                  </a:cubicBezTo>
                  <a:cubicBezTo>
                    <a:pt x="1164362" y="1033026"/>
                    <a:pt x="1163871" y="1033149"/>
                    <a:pt x="1163504" y="1033272"/>
                  </a:cubicBezTo>
                  <a:moveTo>
                    <a:pt x="4045652" y="334900"/>
                  </a:moveTo>
                  <a:cubicBezTo>
                    <a:pt x="4044794" y="335145"/>
                    <a:pt x="4043935" y="335390"/>
                    <a:pt x="4043077" y="335636"/>
                  </a:cubicBezTo>
                  <a:cubicBezTo>
                    <a:pt x="4042218" y="335881"/>
                    <a:pt x="4041360" y="336249"/>
                    <a:pt x="4040379" y="336617"/>
                  </a:cubicBezTo>
                  <a:cubicBezTo>
                    <a:pt x="4039398" y="336984"/>
                    <a:pt x="4038539" y="337352"/>
                    <a:pt x="4037681" y="337843"/>
                  </a:cubicBezTo>
                  <a:cubicBezTo>
                    <a:pt x="4036823" y="338333"/>
                    <a:pt x="4035841" y="338824"/>
                    <a:pt x="4034983" y="339314"/>
                  </a:cubicBezTo>
                  <a:cubicBezTo>
                    <a:pt x="4032408" y="340786"/>
                    <a:pt x="4030078" y="342503"/>
                    <a:pt x="4028116" y="344342"/>
                  </a:cubicBezTo>
                  <a:cubicBezTo>
                    <a:pt x="4026154" y="346182"/>
                    <a:pt x="4024560" y="347898"/>
                    <a:pt x="4023333" y="349738"/>
                  </a:cubicBezTo>
                  <a:cubicBezTo>
                    <a:pt x="4022107" y="351577"/>
                    <a:pt x="4021371" y="353294"/>
                    <a:pt x="4021126" y="354888"/>
                  </a:cubicBezTo>
                  <a:cubicBezTo>
                    <a:pt x="4020881" y="356482"/>
                    <a:pt x="4021126" y="357954"/>
                    <a:pt x="4021862" y="359180"/>
                  </a:cubicBezTo>
                  <a:cubicBezTo>
                    <a:pt x="4022352" y="360039"/>
                    <a:pt x="4023088" y="360652"/>
                    <a:pt x="4023946" y="361142"/>
                  </a:cubicBezTo>
                  <a:cubicBezTo>
                    <a:pt x="4024805" y="361633"/>
                    <a:pt x="4025909" y="362001"/>
                    <a:pt x="4027012" y="362123"/>
                  </a:cubicBezTo>
                  <a:cubicBezTo>
                    <a:pt x="4028239" y="362369"/>
                    <a:pt x="4029465" y="362369"/>
                    <a:pt x="4030936" y="362246"/>
                  </a:cubicBezTo>
                  <a:cubicBezTo>
                    <a:pt x="4032408" y="362123"/>
                    <a:pt x="4033879" y="361878"/>
                    <a:pt x="4035474" y="361510"/>
                  </a:cubicBezTo>
                  <a:cubicBezTo>
                    <a:pt x="4036332" y="361265"/>
                    <a:pt x="4037191" y="361020"/>
                    <a:pt x="4038049" y="360774"/>
                  </a:cubicBezTo>
                  <a:cubicBezTo>
                    <a:pt x="4038907" y="360529"/>
                    <a:pt x="4039888" y="360161"/>
                    <a:pt x="4040747" y="359793"/>
                  </a:cubicBezTo>
                  <a:cubicBezTo>
                    <a:pt x="4041605" y="359425"/>
                    <a:pt x="4042586" y="358935"/>
                    <a:pt x="4043444" y="358567"/>
                  </a:cubicBezTo>
                  <a:cubicBezTo>
                    <a:pt x="4044303" y="358199"/>
                    <a:pt x="4045284" y="357586"/>
                    <a:pt x="4046142" y="357096"/>
                  </a:cubicBezTo>
                  <a:cubicBezTo>
                    <a:pt x="4048718" y="355501"/>
                    <a:pt x="4051048" y="353907"/>
                    <a:pt x="4053009" y="352068"/>
                  </a:cubicBezTo>
                  <a:cubicBezTo>
                    <a:pt x="4054972" y="350351"/>
                    <a:pt x="4056566" y="348511"/>
                    <a:pt x="4057792" y="346672"/>
                  </a:cubicBezTo>
                  <a:cubicBezTo>
                    <a:pt x="4059019" y="344833"/>
                    <a:pt x="4059754" y="343116"/>
                    <a:pt x="4059999" y="341522"/>
                  </a:cubicBezTo>
                  <a:cubicBezTo>
                    <a:pt x="4060245" y="339927"/>
                    <a:pt x="4059999" y="338456"/>
                    <a:pt x="4059264" y="337230"/>
                  </a:cubicBezTo>
                  <a:cubicBezTo>
                    <a:pt x="4058773" y="336494"/>
                    <a:pt x="4058037" y="335758"/>
                    <a:pt x="4057179" y="335390"/>
                  </a:cubicBezTo>
                  <a:cubicBezTo>
                    <a:pt x="4056321" y="334900"/>
                    <a:pt x="4055217" y="334532"/>
                    <a:pt x="4054113" y="334409"/>
                  </a:cubicBezTo>
                  <a:cubicBezTo>
                    <a:pt x="4052887" y="334164"/>
                    <a:pt x="4051661" y="334164"/>
                    <a:pt x="4050189" y="334409"/>
                  </a:cubicBezTo>
                  <a:cubicBezTo>
                    <a:pt x="4048840" y="334409"/>
                    <a:pt x="4047246" y="334777"/>
                    <a:pt x="4045652" y="335145"/>
                  </a:cubicBezTo>
                  <a:moveTo>
                    <a:pt x="1121074" y="1072513"/>
                  </a:moveTo>
                  <a:cubicBezTo>
                    <a:pt x="1120338" y="1072758"/>
                    <a:pt x="1119480" y="1073003"/>
                    <a:pt x="1118621" y="1073371"/>
                  </a:cubicBezTo>
                  <a:cubicBezTo>
                    <a:pt x="1117763" y="1073739"/>
                    <a:pt x="1116782" y="1074230"/>
                    <a:pt x="1115924" y="1074843"/>
                  </a:cubicBezTo>
                  <a:cubicBezTo>
                    <a:pt x="1114942" y="1075456"/>
                    <a:pt x="1113961" y="1076069"/>
                    <a:pt x="1113103" y="1076805"/>
                  </a:cubicBezTo>
                  <a:cubicBezTo>
                    <a:pt x="1112122" y="1077541"/>
                    <a:pt x="1111141" y="1078399"/>
                    <a:pt x="1110283" y="1079257"/>
                  </a:cubicBezTo>
                  <a:cubicBezTo>
                    <a:pt x="1108811" y="1080606"/>
                    <a:pt x="1107585" y="1081955"/>
                    <a:pt x="1106481" y="1083304"/>
                  </a:cubicBezTo>
                  <a:cubicBezTo>
                    <a:pt x="1105500" y="1084653"/>
                    <a:pt x="1104642" y="1086002"/>
                    <a:pt x="1104029" y="1087106"/>
                  </a:cubicBezTo>
                  <a:cubicBezTo>
                    <a:pt x="1103415" y="1088332"/>
                    <a:pt x="1103170" y="1089436"/>
                    <a:pt x="1103170" y="1090294"/>
                  </a:cubicBezTo>
                  <a:cubicBezTo>
                    <a:pt x="1103170" y="1091152"/>
                    <a:pt x="1103415" y="1091888"/>
                    <a:pt x="1104029" y="1092379"/>
                  </a:cubicBezTo>
                  <a:cubicBezTo>
                    <a:pt x="1104274" y="1092501"/>
                    <a:pt x="1104519" y="1092624"/>
                    <a:pt x="1104764" y="1092747"/>
                  </a:cubicBezTo>
                  <a:cubicBezTo>
                    <a:pt x="1105010" y="1092747"/>
                    <a:pt x="1105377" y="1092869"/>
                    <a:pt x="1105623" y="1092869"/>
                  </a:cubicBezTo>
                  <a:cubicBezTo>
                    <a:pt x="1105991" y="1092869"/>
                    <a:pt x="1106358" y="1092869"/>
                    <a:pt x="1106726" y="1092869"/>
                  </a:cubicBezTo>
                  <a:cubicBezTo>
                    <a:pt x="1107094" y="1092869"/>
                    <a:pt x="1107462" y="1092869"/>
                    <a:pt x="1107953" y="1092624"/>
                  </a:cubicBezTo>
                  <a:cubicBezTo>
                    <a:pt x="1108688" y="1092379"/>
                    <a:pt x="1109547" y="1092134"/>
                    <a:pt x="1110405" y="1091766"/>
                  </a:cubicBezTo>
                  <a:cubicBezTo>
                    <a:pt x="1111264" y="1091398"/>
                    <a:pt x="1112245" y="1090907"/>
                    <a:pt x="1113226" y="1090294"/>
                  </a:cubicBezTo>
                  <a:cubicBezTo>
                    <a:pt x="1114207" y="1089681"/>
                    <a:pt x="1115188" y="1089068"/>
                    <a:pt x="1116169" y="1088332"/>
                  </a:cubicBezTo>
                  <a:cubicBezTo>
                    <a:pt x="1117150" y="1087596"/>
                    <a:pt x="1118131" y="1086738"/>
                    <a:pt x="1119112" y="1085880"/>
                  </a:cubicBezTo>
                  <a:cubicBezTo>
                    <a:pt x="1120583" y="1084531"/>
                    <a:pt x="1121810" y="1083182"/>
                    <a:pt x="1122913" y="1081833"/>
                  </a:cubicBezTo>
                  <a:cubicBezTo>
                    <a:pt x="1123894" y="1080484"/>
                    <a:pt x="1124753" y="1079135"/>
                    <a:pt x="1125366" y="1078031"/>
                  </a:cubicBezTo>
                  <a:cubicBezTo>
                    <a:pt x="1125979" y="1076805"/>
                    <a:pt x="1126224" y="1075701"/>
                    <a:pt x="1126224" y="1074843"/>
                  </a:cubicBezTo>
                  <a:cubicBezTo>
                    <a:pt x="1126224" y="1073984"/>
                    <a:pt x="1125979" y="1073249"/>
                    <a:pt x="1125366" y="1072758"/>
                  </a:cubicBezTo>
                  <a:cubicBezTo>
                    <a:pt x="1125121" y="1072636"/>
                    <a:pt x="1124875" y="1072513"/>
                    <a:pt x="1124630" y="1072390"/>
                  </a:cubicBezTo>
                  <a:cubicBezTo>
                    <a:pt x="1124385" y="1072390"/>
                    <a:pt x="1124017" y="1072268"/>
                    <a:pt x="1123772" y="1072268"/>
                  </a:cubicBezTo>
                  <a:cubicBezTo>
                    <a:pt x="1123404" y="1072268"/>
                    <a:pt x="1123036" y="1072268"/>
                    <a:pt x="1122668" y="1072268"/>
                  </a:cubicBezTo>
                  <a:cubicBezTo>
                    <a:pt x="1122300" y="1072268"/>
                    <a:pt x="1121932" y="1072268"/>
                    <a:pt x="1121442" y="1072513"/>
                  </a:cubicBezTo>
                  <a:moveTo>
                    <a:pt x="4067112" y="371075"/>
                  </a:moveTo>
                  <a:cubicBezTo>
                    <a:pt x="4066254" y="371320"/>
                    <a:pt x="4065518" y="371566"/>
                    <a:pt x="4064659" y="371811"/>
                  </a:cubicBezTo>
                  <a:cubicBezTo>
                    <a:pt x="4063801" y="372056"/>
                    <a:pt x="4062942" y="372424"/>
                    <a:pt x="4062084" y="372792"/>
                  </a:cubicBezTo>
                  <a:cubicBezTo>
                    <a:pt x="4061226" y="373160"/>
                    <a:pt x="4060367" y="373528"/>
                    <a:pt x="4059509" y="373896"/>
                  </a:cubicBezTo>
                  <a:cubicBezTo>
                    <a:pt x="4058651" y="374264"/>
                    <a:pt x="4057792" y="374754"/>
                    <a:pt x="4056934" y="375245"/>
                  </a:cubicBezTo>
                  <a:cubicBezTo>
                    <a:pt x="4054236" y="376716"/>
                    <a:pt x="4051906" y="378433"/>
                    <a:pt x="4049944" y="380272"/>
                  </a:cubicBezTo>
                  <a:cubicBezTo>
                    <a:pt x="4047859" y="381989"/>
                    <a:pt x="4046265" y="383951"/>
                    <a:pt x="4044916" y="385668"/>
                  </a:cubicBezTo>
                  <a:cubicBezTo>
                    <a:pt x="4043690" y="387508"/>
                    <a:pt x="4042831" y="389347"/>
                    <a:pt x="4042464" y="390941"/>
                  </a:cubicBezTo>
                  <a:cubicBezTo>
                    <a:pt x="4042096" y="392658"/>
                    <a:pt x="4042218" y="394129"/>
                    <a:pt x="4042954" y="395356"/>
                  </a:cubicBezTo>
                  <a:cubicBezTo>
                    <a:pt x="4043444" y="396214"/>
                    <a:pt x="4044180" y="396950"/>
                    <a:pt x="4045039" y="397441"/>
                  </a:cubicBezTo>
                  <a:cubicBezTo>
                    <a:pt x="4045897" y="397931"/>
                    <a:pt x="4047001" y="398421"/>
                    <a:pt x="4048227" y="398544"/>
                  </a:cubicBezTo>
                  <a:cubicBezTo>
                    <a:pt x="4049453" y="398789"/>
                    <a:pt x="4050802" y="398789"/>
                    <a:pt x="4052274" y="398789"/>
                  </a:cubicBezTo>
                  <a:cubicBezTo>
                    <a:pt x="4053745" y="398789"/>
                    <a:pt x="4055339" y="398421"/>
                    <a:pt x="4056934" y="398054"/>
                  </a:cubicBezTo>
                  <a:cubicBezTo>
                    <a:pt x="4057792" y="397808"/>
                    <a:pt x="4058528" y="397563"/>
                    <a:pt x="4059386" y="397318"/>
                  </a:cubicBezTo>
                  <a:cubicBezTo>
                    <a:pt x="4060245" y="397073"/>
                    <a:pt x="4061103" y="396705"/>
                    <a:pt x="4061962" y="396337"/>
                  </a:cubicBezTo>
                  <a:cubicBezTo>
                    <a:pt x="4062820" y="395969"/>
                    <a:pt x="4063679" y="395601"/>
                    <a:pt x="4064537" y="395233"/>
                  </a:cubicBezTo>
                  <a:cubicBezTo>
                    <a:pt x="4065395" y="394865"/>
                    <a:pt x="4066254" y="394375"/>
                    <a:pt x="4067112" y="393884"/>
                  </a:cubicBezTo>
                  <a:cubicBezTo>
                    <a:pt x="4069810" y="392413"/>
                    <a:pt x="4072140" y="390696"/>
                    <a:pt x="4074224" y="388856"/>
                  </a:cubicBezTo>
                  <a:cubicBezTo>
                    <a:pt x="4076309" y="387017"/>
                    <a:pt x="4077903" y="385178"/>
                    <a:pt x="4079252" y="383338"/>
                  </a:cubicBezTo>
                  <a:cubicBezTo>
                    <a:pt x="4080479" y="381499"/>
                    <a:pt x="4081337" y="379659"/>
                    <a:pt x="4081705" y="378065"/>
                  </a:cubicBezTo>
                  <a:cubicBezTo>
                    <a:pt x="4082073" y="376348"/>
                    <a:pt x="4081950" y="374877"/>
                    <a:pt x="4081214" y="373528"/>
                  </a:cubicBezTo>
                  <a:cubicBezTo>
                    <a:pt x="4080724" y="372669"/>
                    <a:pt x="4079988" y="371934"/>
                    <a:pt x="4079129" y="371443"/>
                  </a:cubicBezTo>
                  <a:cubicBezTo>
                    <a:pt x="4078271" y="370953"/>
                    <a:pt x="4077167" y="370585"/>
                    <a:pt x="4075941" y="370340"/>
                  </a:cubicBezTo>
                  <a:cubicBezTo>
                    <a:pt x="4074715" y="370094"/>
                    <a:pt x="4073366" y="370094"/>
                    <a:pt x="4071894" y="370217"/>
                  </a:cubicBezTo>
                  <a:cubicBezTo>
                    <a:pt x="4070423" y="370340"/>
                    <a:pt x="4068829" y="370585"/>
                    <a:pt x="4067234" y="370953"/>
                  </a:cubicBezTo>
                  <a:moveTo>
                    <a:pt x="1079135" y="1112122"/>
                  </a:moveTo>
                  <a:cubicBezTo>
                    <a:pt x="1078276" y="1112367"/>
                    <a:pt x="1077418" y="1112613"/>
                    <a:pt x="1076560" y="1112980"/>
                  </a:cubicBezTo>
                  <a:cubicBezTo>
                    <a:pt x="1075701" y="1113348"/>
                    <a:pt x="1074720" y="1113961"/>
                    <a:pt x="1073739" y="1114452"/>
                  </a:cubicBezTo>
                  <a:cubicBezTo>
                    <a:pt x="1072758" y="1115065"/>
                    <a:pt x="1071777" y="1115801"/>
                    <a:pt x="1070796" y="1116537"/>
                  </a:cubicBezTo>
                  <a:cubicBezTo>
                    <a:pt x="1069815" y="1117272"/>
                    <a:pt x="1068834" y="1118131"/>
                    <a:pt x="1067853" y="1119112"/>
                  </a:cubicBezTo>
                  <a:cubicBezTo>
                    <a:pt x="1066381" y="1120461"/>
                    <a:pt x="1065155" y="1121932"/>
                    <a:pt x="1064174" y="1123281"/>
                  </a:cubicBezTo>
                  <a:cubicBezTo>
                    <a:pt x="1063193" y="1124630"/>
                    <a:pt x="1062335" y="1125979"/>
                    <a:pt x="1061844" y="1127083"/>
                  </a:cubicBezTo>
                  <a:cubicBezTo>
                    <a:pt x="1061354" y="1128186"/>
                    <a:pt x="1061108" y="1129290"/>
                    <a:pt x="1061108" y="1130271"/>
                  </a:cubicBezTo>
                  <a:cubicBezTo>
                    <a:pt x="1061108" y="1131130"/>
                    <a:pt x="1061476" y="1131865"/>
                    <a:pt x="1062089" y="1132356"/>
                  </a:cubicBezTo>
                  <a:cubicBezTo>
                    <a:pt x="1062335" y="1132479"/>
                    <a:pt x="1062580" y="1132601"/>
                    <a:pt x="1062825" y="1132724"/>
                  </a:cubicBezTo>
                  <a:cubicBezTo>
                    <a:pt x="1063070" y="1132724"/>
                    <a:pt x="1063438" y="1132846"/>
                    <a:pt x="1063684" y="1132846"/>
                  </a:cubicBezTo>
                  <a:cubicBezTo>
                    <a:pt x="1063929" y="1132846"/>
                    <a:pt x="1064297" y="1132846"/>
                    <a:pt x="1064665" y="1132846"/>
                  </a:cubicBezTo>
                  <a:cubicBezTo>
                    <a:pt x="1065032" y="1132846"/>
                    <a:pt x="1065400" y="1132846"/>
                    <a:pt x="1065768" y="1132601"/>
                  </a:cubicBezTo>
                  <a:cubicBezTo>
                    <a:pt x="1066627" y="1132356"/>
                    <a:pt x="1067485" y="1132111"/>
                    <a:pt x="1068344" y="1131743"/>
                  </a:cubicBezTo>
                  <a:cubicBezTo>
                    <a:pt x="1069202" y="1131375"/>
                    <a:pt x="1070183" y="1130884"/>
                    <a:pt x="1071164" y="1130271"/>
                  </a:cubicBezTo>
                  <a:cubicBezTo>
                    <a:pt x="1072145" y="1129658"/>
                    <a:pt x="1073126" y="1128922"/>
                    <a:pt x="1074107" y="1128186"/>
                  </a:cubicBezTo>
                  <a:cubicBezTo>
                    <a:pt x="1075088" y="1127451"/>
                    <a:pt x="1076069" y="1126592"/>
                    <a:pt x="1077050" y="1125611"/>
                  </a:cubicBezTo>
                  <a:cubicBezTo>
                    <a:pt x="1078522" y="1124262"/>
                    <a:pt x="1079748" y="1122791"/>
                    <a:pt x="1080729" y="1121442"/>
                  </a:cubicBezTo>
                  <a:cubicBezTo>
                    <a:pt x="1081710" y="1120093"/>
                    <a:pt x="1082568" y="1118744"/>
                    <a:pt x="1083059" y="1117640"/>
                  </a:cubicBezTo>
                  <a:cubicBezTo>
                    <a:pt x="1083549" y="1116414"/>
                    <a:pt x="1083795" y="1115433"/>
                    <a:pt x="1083795" y="1114452"/>
                  </a:cubicBezTo>
                  <a:cubicBezTo>
                    <a:pt x="1083795" y="1113594"/>
                    <a:pt x="1083427" y="1112858"/>
                    <a:pt x="1082814" y="1112490"/>
                  </a:cubicBezTo>
                  <a:cubicBezTo>
                    <a:pt x="1082568" y="1112367"/>
                    <a:pt x="1082323" y="1112245"/>
                    <a:pt x="1082078" y="1112122"/>
                  </a:cubicBezTo>
                  <a:cubicBezTo>
                    <a:pt x="1081833" y="1112122"/>
                    <a:pt x="1081587" y="1112122"/>
                    <a:pt x="1081220" y="1112000"/>
                  </a:cubicBezTo>
                  <a:cubicBezTo>
                    <a:pt x="1080852" y="1112000"/>
                    <a:pt x="1080606" y="1112000"/>
                    <a:pt x="1080238" y="1112000"/>
                  </a:cubicBezTo>
                  <a:cubicBezTo>
                    <a:pt x="1079871" y="1112000"/>
                    <a:pt x="1079503" y="1112000"/>
                    <a:pt x="1079135" y="1112245"/>
                  </a:cubicBezTo>
                  <a:moveTo>
                    <a:pt x="4086487" y="409213"/>
                  </a:moveTo>
                  <a:cubicBezTo>
                    <a:pt x="4085752" y="409458"/>
                    <a:pt x="4084893" y="409581"/>
                    <a:pt x="4084157" y="409826"/>
                  </a:cubicBezTo>
                  <a:cubicBezTo>
                    <a:pt x="4083422" y="410071"/>
                    <a:pt x="4082563" y="410316"/>
                    <a:pt x="4081705" y="410684"/>
                  </a:cubicBezTo>
                  <a:cubicBezTo>
                    <a:pt x="4080846" y="411052"/>
                    <a:pt x="4080111" y="411420"/>
                    <a:pt x="4079252" y="411788"/>
                  </a:cubicBezTo>
                  <a:cubicBezTo>
                    <a:pt x="4078394" y="412156"/>
                    <a:pt x="4077535" y="412646"/>
                    <a:pt x="4076800" y="413014"/>
                  </a:cubicBezTo>
                  <a:cubicBezTo>
                    <a:pt x="4074102" y="414486"/>
                    <a:pt x="4071772" y="416080"/>
                    <a:pt x="4069687" y="417920"/>
                  </a:cubicBezTo>
                  <a:cubicBezTo>
                    <a:pt x="4067602" y="419759"/>
                    <a:pt x="4065886" y="421476"/>
                    <a:pt x="4064537" y="423315"/>
                  </a:cubicBezTo>
                  <a:cubicBezTo>
                    <a:pt x="4063188" y="425155"/>
                    <a:pt x="4062329" y="426994"/>
                    <a:pt x="4061839" y="428711"/>
                  </a:cubicBezTo>
                  <a:cubicBezTo>
                    <a:pt x="4061349" y="430428"/>
                    <a:pt x="4061471" y="432022"/>
                    <a:pt x="4062084" y="433371"/>
                  </a:cubicBezTo>
                  <a:cubicBezTo>
                    <a:pt x="4062452" y="434352"/>
                    <a:pt x="4063188" y="435088"/>
                    <a:pt x="4064046" y="435701"/>
                  </a:cubicBezTo>
                  <a:cubicBezTo>
                    <a:pt x="4064904" y="436314"/>
                    <a:pt x="4066008" y="436682"/>
                    <a:pt x="4067234" y="437050"/>
                  </a:cubicBezTo>
                  <a:cubicBezTo>
                    <a:pt x="4068461" y="437295"/>
                    <a:pt x="4069932" y="437417"/>
                    <a:pt x="4071404" y="437295"/>
                  </a:cubicBezTo>
                  <a:cubicBezTo>
                    <a:pt x="4072876" y="437172"/>
                    <a:pt x="4074592" y="436927"/>
                    <a:pt x="4076309" y="436559"/>
                  </a:cubicBezTo>
                  <a:cubicBezTo>
                    <a:pt x="4077045" y="436314"/>
                    <a:pt x="4077903" y="436191"/>
                    <a:pt x="4078639" y="435946"/>
                  </a:cubicBezTo>
                  <a:cubicBezTo>
                    <a:pt x="4079497" y="435701"/>
                    <a:pt x="4080233" y="435455"/>
                    <a:pt x="4081092" y="435088"/>
                  </a:cubicBezTo>
                  <a:cubicBezTo>
                    <a:pt x="4081950" y="434720"/>
                    <a:pt x="4082809" y="434352"/>
                    <a:pt x="4083544" y="433984"/>
                  </a:cubicBezTo>
                  <a:cubicBezTo>
                    <a:pt x="4084402" y="433616"/>
                    <a:pt x="4085261" y="433125"/>
                    <a:pt x="4086119" y="432758"/>
                  </a:cubicBezTo>
                  <a:cubicBezTo>
                    <a:pt x="4088817" y="431286"/>
                    <a:pt x="4091270" y="429692"/>
                    <a:pt x="4093354" y="427852"/>
                  </a:cubicBezTo>
                  <a:cubicBezTo>
                    <a:pt x="4095439" y="426136"/>
                    <a:pt x="4097156" y="424174"/>
                    <a:pt x="4098505" y="422334"/>
                  </a:cubicBezTo>
                  <a:cubicBezTo>
                    <a:pt x="4099854" y="420495"/>
                    <a:pt x="4100712" y="418655"/>
                    <a:pt x="4101203" y="416938"/>
                  </a:cubicBezTo>
                  <a:cubicBezTo>
                    <a:pt x="4101571" y="415222"/>
                    <a:pt x="4101571" y="413628"/>
                    <a:pt x="4100835" y="412279"/>
                  </a:cubicBezTo>
                  <a:cubicBezTo>
                    <a:pt x="4100344" y="411298"/>
                    <a:pt x="4099731" y="410562"/>
                    <a:pt x="4098873" y="409949"/>
                  </a:cubicBezTo>
                  <a:cubicBezTo>
                    <a:pt x="4098014" y="409336"/>
                    <a:pt x="4096911" y="408968"/>
                    <a:pt x="4095684" y="408722"/>
                  </a:cubicBezTo>
                  <a:cubicBezTo>
                    <a:pt x="4094458" y="408477"/>
                    <a:pt x="4092987" y="408354"/>
                    <a:pt x="4091515" y="408477"/>
                  </a:cubicBezTo>
                  <a:cubicBezTo>
                    <a:pt x="4090044" y="408477"/>
                    <a:pt x="4088327" y="408845"/>
                    <a:pt x="4086610" y="409213"/>
                  </a:cubicBezTo>
                  <a:moveTo>
                    <a:pt x="1037686" y="1152222"/>
                  </a:moveTo>
                  <a:cubicBezTo>
                    <a:pt x="1036828" y="1152467"/>
                    <a:pt x="1035969" y="1152712"/>
                    <a:pt x="1034988" y="1153203"/>
                  </a:cubicBezTo>
                  <a:cubicBezTo>
                    <a:pt x="1034007" y="1153571"/>
                    <a:pt x="1033026" y="1154184"/>
                    <a:pt x="1032045" y="1154797"/>
                  </a:cubicBezTo>
                  <a:cubicBezTo>
                    <a:pt x="1031064" y="1155410"/>
                    <a:pt x="1029961" y="1156146"/>
                    <a:pt x="1028980" y="1157004"/>
                  </a:cubicBezTo>
                  <a:cubicBezTo>
                    <a:pt x="1027999" y="1157863"/>
                    <a:pt x="1026895" y="1158721"/>
                    <a:pt x="1026036" y="1159702"/>
                  </a:cubicBezTo>
                  <a:cubicBezTo>
                    <a:pt x="1024565" y="1161051"/>
                    <a:pt x="1023339" y="1162523"/>
                    <a:pt x="1022358" y="1163872"/>
                  </a:cubicBezTo>
                  <a:cubicBezTo>
                    <a:pt x="1021377" y="1165220"/>
                    <a:pt x="1020641" y="1166569"/>
                    <a:pt x="1020150" y="1167673"/>
                  </a:cubicBezTo>
                  <a:cubicBezTo>
                    <a:pt x="1019660" y="1168899"/>
                    <a:pt x="1019414" y="1169880"/>
                    <a:pt x="1019537" y="1170739"/>
                  </a:cubicBezTo>
                  <a:cubicBezTo>
                    <a:pt x="1019537" y="1171597"/>
                    <a:pt x="1019905" y="1172210"/>
                    <a:pt x="1020641" y="1172701"/>
                  </a:cubicBezTo>
                  <a:cubicBezTo>
                    <a:pt x="1020886" y="1172823"/>
                    <a:pt x="1021131" y="1172946"/>
                    <a:pt x="1021377" y="1172946"/>
                  </a:cubicBezTo>
                  <a:cubicBezTo>
                    <a:pt x="1021622" y="1172946"/>
                    <a:pt x="1021867" y="1172946"/>
                    <a:pt x="1022235" y="1172946"/>
                  </a:cubicBezTo>
                  <a:cubicBezTo>
                    <a:pt x="1022480" y="1172946"/>
                    <a:pt x="1022848" y="1172946"/>
                    <a:pt x="1023216" y="1172946"/>
                  </a:cubicBezTo>
                  <a:cubicBezTo>
                    <a:pt x="1023584" y="1172946"/>
                    <a:pt x="1023952" y="1172946"/>
                    <a:pt x="1024320" y="1172701"/>
                  </a:cubicBezTo>
                  <a:cubicBezTo>
                    <a:pt x="1025178" y="1172456"/>
                    <a:pt x="1026036" y="1172210"/>
                    <a:pt x="1027018" y="1171720"/>
                  </a:cubicBezTo>
                  <a:cubicBezTo>
                    <a:pt x="1027999" y="1171352"/>
                    <a:pt x="1028980" y="1170739"/>
                    <a:pt x="1029961" y="1170126"/>
                  </a:cubicBezTo>
                  <a:cubicBezTo>
                    <a:pt x="1030942" y="1169512"/>
                    <a:pt x="1032045" y="1168777"/>
                    <a:pt x="1033026" y="1167918"/>
                  </a:cubicBezTo>
                  <a:cubicBezTo>
                    <a:pt x="1034007" y="1167060"/>
                    <a:pt x="1035111" y="1166202"/>
                    <a:pt x="1036092" y="1165220"/>
                  </a:cubicBezTo>
                  <a:cubicBezTo>
                    <a:pt x="1037564" y="1163872"/>
                    <a:pt x="1038790" y="1162400"/>
                    <a:pt x="1039771" y="1161051"/>
                  </a:cubicBezTo>
                  <a:cubicBezTo>
                    <a:pt x="1040752" y="1159702"/>
                    <a:pt x="1041488" y="1158353"/>
                    <a:pt x="1041978" y="1157249"/>
                  </a:cubicBezTo>
                  <a:cubicBezTo>
                    <a:pt x="1042469" y="1156023"/>
                    <a:pt x="1042714" y="1155042"/>
                    <a:pt x="1042591" y="1154184"/>
                  </a:cubicBezTo>
                  <a:cubicBezTo>
                    <a:pt x="1042591" y="1153325"/>
                    <a:pt x="1042101" y="1152712"/>
                    <a:pt x="1041488" y="1152344"/>
                  </a:cubicBezTo>
                  <a:cubicBezTo>
                    <a:pt x="1041242" y="1152222"/>
                    <a:pt x="1040997" y="1152099"/>
                    <a:pt x="1040752" y="1152099"/>
                  </a:cubicBezTo>
                  <a:cubicBezTo>
                    <a:pt x="1040507" y="1152099"/>
                    <a:pt x="1040261" y="1152099"/>
                    <a:pt x="1039893" y="1152099"/>
                  </a:cubicBezTo>
                  <a:cubicBezTo>
                    <a:pt x="1039648" y="1152099"/>
                    <a:pt x="1039280" y="1152099"/>
                    <a:pt x="1038913" y="1152099"/>
                  </a:cubicBezTo>
                  <a:cubicBezTo>
                    <a:pt x="1038545" y="1152099"/>
                    <a:pt x="1038177" y="1152099"/>
                    <a:pt x="1037809" y="1152344"/>
                  </a:cubicBezTo>
                  <a:moveTo>
                    <a:pt x="4104023" y="449313"/>
                  </a:moveTo>
                  <a:cubicBezTo>
                    <a:pt x="4103287" y="449435"/>
                    <a:pt x="4102552" y="449680"/>
                    <a:pt x="4101816" y="449926"/>
                  </a:cubicBezTo>
                  <a:cubicBezTo>
                    <a:pt x="4101080" y="450171"/>
                    <a:pt x="4100222" y="450416"/>
                    <a:pt x="4099486" y="450784"/>
                  </a:cubicBezTo>
                  <a:cubicBezTo>
                    <a:pt x="4098750" y="451152"/>
                    <a:pt x="4097892" y="451397"/>
                    <a:pt x="4097156" y="451765"/>
                  </a:cubicBezTo>
                  <a:cubicBezTo>
                    <a:pt x="4096420" y="452133"/>
                    <a:pt x="4095562" y="452501"/>
                    <a:pt x="4094704" y="452991"/>
                  </a:cubicBezTo>
                  <a:cubicBezTo>
                    <a:pt x="4092006" y="454463"/>
                    <a:pt x="4089553" y="456057"/>
                    <a:pt x="4087346" y="457774"/>
                  </a:cubicBezTo>
                  <a:cubicBezTo>
                    <a:pt x="4085261" y="459491"/>
                    <a:pt x="4083422" y="461330"/>
                    <a:pt x="4081950" y="463292"/>
                  </a:cubicBezTo>
                  <a:cubicBezTo>
                    <a:pt x="4080479" y="465132"/>
                    <a:pt x="4079497" y="466971"/>
                    <a:pt x="4079007" y="468811"/>
                  </a:cubicBezTo>
                  <a:cubicBezTo>
                    <a:pt x="4078517" y="470527"/>
                    <a:pt x="4078517" y="472244"/>
                    <a:pt x="4079007" y="473593"/>
                  </a:cubicBezTo>
                  <a:cubicBezTo>
                    <a:pt x="4079375" y="474574"/>
                    <a:pt x="4080111" y="475433"/>
                    <a:pt x="4080969" y="476046"/>
                  </a:cubicBezTo>
                  <a:cubicBezTo>
                    <a:pt x="4081827" y="476659"/>
                    <a:pt x="4082931" y="477149"/>
                    <a:pt x="4084157" y="477517"/>
                  </a:cubicBezTo>
                  <a:cubicBezTo>
                    <a:pt x="4085384" y="477762"/>
                    <a:pt x="4086855" y="477885"/>
                    <a:pt x="4088449" y="477885"/>
                  </a:cubicBezTo>
                  <a:cubicBezTo>
                    <a:pt x="4090044" y="477885"/>
                    <a:pt x="4091760" y="477640"/>
                    <a:pt x="4093477" y="477149"/>
                  </a:cubicBezTo>
                  <a:cubicBezTo>
                    <a:pt x="4094213" y="477027"/>
                    <a:pt x="4094949" y="476781"/>
                    <a:pt x="4095684" y="476536"/>
                  </a:cubicBezTo>
                  <a:cubicBezTo>
                    <a:pt x="4096420" y="476291"/>
                    <a:pt x="4097156" y="476046"/>
                    <a:pt x="4098014" y="475800"/>
                  </a:cubicBezTo>
                  <a:cubicBezTo>
                    <a:pt x="4098873" y="475555"/>
                    <a:pt x="4099609" y="475187"/>
                    <a:pt x="4100344" y="474819"/>
                  </a:cubicBezTo>
                  <a:cubicBezTo>
                    <a:pt x="4101080" y="474451"/>
                    <a:pt x="4101939" y="474084"/>
                    <a:pt x="4102674" y="473716"/>
                  </a:cubicBezTo>
                  <a:cubicBezTo>
                    <a:pt x="4105372" y="472244"/>
                    <a:pt x="4107947" y="470650"/>
                    <a:pt x="4110155" y="468811"/>
                  </a:cubicBezTo>
                  <a:cubicBezTo>
                    <a:pt x="4112362" y="467094"/>
                    <a:pt x="4114202" y="465132"/>
                    <a:pt x="4115550" y="463292"/>
                  </a:cubicBezTo>
                  <a:cubicBezTo>
                    <a:pt x="4116899" y="461453"/>
                    <a:pt x="4118003" y="459491"/>
                    <a:pt x="4118494" y="457774"/>
                  </a:cubicBezTo>
                  <a:cubicBezTo>
                    <a:pt x="4118984" y="456057"/>
                    <a:pt x="4118984" y="454340"/>
                    <a:pt x="4118494" y="452991"/>
                  </a:cubicBezTo>
                  <a:cubicBezTo>
                    <a:pt x="4118125" y="452010"/>
                    <a:pt x="4117390" y="451152"/>
                    <a:pt x="4116532" y="450416"/>
                  </a:cubicBezTo>
                  <a:cubicBezTo>
                    <a:pt x="4115673" y="449680"/>
                    <a:pt x="4114569" y="449313"/>
                    <a:pt x="4113343" y="448945"/>
                  </a:cubicBezTo>
                  <a:cubicBezTo>
                    <a:pt x="4112117" y="448699"/>
                    <a:pt x="4110645" y="448577"/>
                    <a:pt x="4109051" y="448577"/>
                  </a:cubicBezTo>
                  <a:cubicBezTo>
                    <a:pt x="4107457" y="448577"/>
                    <a:pt x="4105863" y="448822"/>
                    <a:pt x="4104023" y="449313"/>
                  </a:cubicBezTo>
                  <a:moveTo>
                    <a:pt x="996728" y="1192812"/>
                  </a:moveTo>
                  <a:cubicBezTo>
                    <a:pt x="995870" y="1193057"/>
                    <a:pt x="995011" y="1193302"/>
                    <a:pt x="994030" y="1193793"/>
                  </a:cubicBezTo>
                  <a:cubicBezTo>
                    <a:pt x="993049" y="1194283"/>
                    <a:pt x="992068" y="1194774"/>
                    <a:pt x="990965" y="1195387"/>
                  </a:cubicBezTo>
                  <a:cubicBezTo>
                    <a:pt x="989984" y="1196000"/>
                    <a:pt x="988880" y="1196736"/>
                    <a:pt x="987899" y="1197595"/>
                  </a:cubicBezTo>
                  <a:cubicBezTo>
                    <a:pt x="986918" y="1198453"/>
                    <a:pt x="985814" y="1199311"/>
                    <a:pt x="984833" y="1200292"/>
                  </a:cubicBezTo>
                  <a:cubicBezTo>
                    <a:pt x="983362" y="1201764"/>
                    <a:pt x="982258" y="1203113"/>
                    <a:pt x="981277" y="1204462"/>
                  </a:cubicBezTo>
                  <a:cubicBezTo>
                    <a:pt x="980296" y="1205811"/>
                    <a:pt x="979560" y="1207160"/>
                    <a:pt x="979192" y="1208263"/>
                  </a:cubicBezTo>
                  <a:cubicBezTo>
                    <a:pt x="978702" y="1209367"/>
                    <a:pt x="978579" y="1210471"/>
                    <a:pt x="978702" y="1211329"/>
                  </a:cubicBezTo>
                  <a:cubicBezTo>
                    <a:pt x="978702" y="1212187"/>
                    <a:pt x="979192" y="1212800"/>
                    <a:pt x="979928" y="1213168"/>
                  </a:cubicBezTo>
                  <a:cubicBezTo>
                    <a:pt x="980173" y="1213168"/>
                    <a:pt x="980418" y="1213414"/>
                    <a:pt x="980664" y="1213414"/>
                  </a:cubicBezTo>
                  <a:cubicBezTo>
                    <a:pt x="980909" y="1213414"/>
                    <a:pt x="981154" y="1213414"/>
                    <a:pt x="981400" y="1213414"/>
                  </a:cubicBezTo>
                  <a:cubicBezTo>
                    <a:pt x="981645" y="1213414"/>
                    <a:pt x="982013" y="1213414"/>
                    <a:pt x="982258" y="1213414"/>
                  </a:cubicBezTo>
                  <a:cubicBezTo>
                    <a:pt x="982626" y="1213414"/>
                    <a:pt x="982871" y="1213414"/>
                    <a:pt x="983239" y="1213291"/>
                  </a:cubicBezTo>
                  <a:cubicBezTo>
                    <a:pt x="984097" y="1213046"/>
                    <a:pt x="984956" y="1212800"/>
                    <a:pt x="985937" y="1212310"/>
                  </a:cubicBezTo>
                  <a:cubicBezTo>
                    <a:pt x="986918" y="1211820"/>
                    <a:pt x="987899" y="1211329"/>
                    <a:pt x="989003" y="1210593"/>
                  </a:cubicBezTo>
                  <a:cubicBezTo>
                    <a:pt x="990106" y="1209857"/>
                    <a:pt x="991087" y="1209122"/>
                    <a:pt x="992191" y="1208263"/>
                  </a:cubicBezTo>
                  <a:cubicBezTo>
                    <a:pt x="993295" y="1207405"/>
                    <a:pt x="994276" y="1206424"/>
                    <a:pt x="995257" y="1205443"/>
                  </a:cubicBezTo>
                  <a:cubicBezTo>
                    <a:pt x="996605" y="1204094"/>
                    <a:pt x="997832" y="1202622"/>
                    <a:pt x="998813" y="1201273"/>
                  </a:cubicBezTo>
                  <a:cubicBezTo>
                    <a:pt x="999794" y="1199924"/>
                    <a:pt x="1000530" y="1198576"/>
                    <a:pt x="1000898" y="1197472"/>
                  </a:cubicBezTo>
                  <a:cubicBezTo>
                    <a:pt x="1001388" y="1196368"/>
                    <a:pt x="1001511" y="1195265"/>
                    <a:pt x="1001388" y="1194406"/>
                  </a:cubicBezTo>
                  <a:cubicBezTo>
                    <a:pt x="1001265" y="1193548"/>
                    <a:pt x="1000898" y="1192935"/>
                    <a:pt x="1000162" y="1192567"/>
                  </a:cubicBezTo>
                  <a:cubicBezTo>
                    <a:pt x="999917" y="1192567"/>
                    <a:pt x="999671" y="1192444"/>
                    <a:pt x="999426" y="1192321"/>
                  </a:cubicBezTo>
                  <a:cubicBezTo>
                    <a:pt x="999181" y="1192321"/>
                    <a:pt x="998935" y="1192321"/>
                    <a:pt x="998568" y="1192321"/>
                  </a:cubicBezTo>
                  <a:cubicBezTo>
                    <a:pt x="998322" y="1192321"/>
                    <a:pt x="997954" y="1192321"/>
                    <a:pt x="997709" y="1192321"/>
                  </a:cubicBezTo>
                  <a:cubicBezTo>
                    <a:pt x="997341" y="1192321"/>
                    <a:pt x="997096" y="1192321"/>
                    <a:pt x="996728" y="1192444"/>
                  </a:cubicBezTo>
                  <a:moveTo>
                    <a:pt x="4119229" y="491374"/>
                  </a:moveTo>
                  <a:cubicBezTo>
                    <a:pt x="4118494" y="491497"/>
                    <a:pt x="4117758" y="491742"/>
                    <a:pt x="4117145" y="491987"/>
                  </a:cubicBezTo>
                  <a:cubicBezTo>
                    <a:pt x="4116532" y="492233"/>
                    <a:pt x="4115673" y="492478"/>
                    <a:pt x="4114937" y="492723"/>
                  </a:cubicBezTo>
                  <a:cubicBezTo>
                    <a:pt x="4114202" y="492968"/>
                    <a:pt x="4113466" y="493336"/>
                    <a:pt x="4112730" y="493582"/>
                  </a:cubicBezTo>
                  <a:cubicBezTo>
                    <a:pt x="4111994" y="493949"/>
                    <a:pt x="4111258" y="494317"/>
                    <a:pt x="4110400" y="494685"/>
                  </a:cubicBezTo>
                  <a:cubicBezTo>
                    <a:pt x="4107702" y="496034"/>
                    <a:pt x="4105127" y="497628"/>
                    <a:pt x="4102920" y="499468"/>
                  </a:cubicBezTo>
                  <a:cubicBezTo>
                    <a:pt x="4100712" y="501185"/>
                    <a:pt x="4098873" y="503024"/>
                    <a:pt x="4097279" y="504986"/>
                  </a:cubicBezTo>
                  <a:cubicBezTo>
                    <a:pt x="4095807" y="506826"/>
                    <a:pt x="4094704" y="508788"/>
                    <a:pt x="4094090" y="510627"/>
                  </a:cubicBezTo>
                  <a:cubicBezTo>
                    <a:pt x="4093477" y="512466"/>
                    <a:pt x="4093354" y="514183"/>
                    <a:pt x="4093845" y="515655"/>
                  </a:cubicBezTo>
                  <a:cubicBezTo>
                    <a:pt x="4094213" y="516758"/>
                    <a:pt x="4094826" y="517617"/>
                    <a:pt x="4095684" y="518353"/>
                  </a:cubicBezTo>
                  <a:cubicBezTo>
                    <a:pt x="4096543" y="519088"/>
                    <a:pt x="4097647" y="519579"/>
                    <a:pt x="4098995" y="519947"/>
                  </a:cubicBezTo>
                  <a:cubicBezTo>
                    <a:pt x="4100344" y="520315"/>
                    <a:pt x="4101816" y="520437"/>
                    <a:pt x="4103410" y="520437"/>
                  </a:cubicBezTo>
                  <a:cubicBezTo>
                    <a:pt x="4105004" y="520437"/>
                    <a:pt x="4106844" y="520192"/>
                    <a:pt x="4108683" y="519702"/>
                  </a:cubicBezTo>
                  <a:cubicBezTo>
                    <a:pt x="4109419" y="519579"/>
                    <a:pt x="4110032" y="519334"/>
                    <a:pt x="4110768" y="519088"/>
                  </a:cubicBezTo>
                  <a:cubicBezTo>
                    <a:pt x="4111504" y="518843"/>
                    <a:pt x="4112239" y="518598"/>
                    <a:pt x="4112975" y="518353"/>
                  </a:cubicBezTo>
                  <a:cubicBezTo>
                    <a:pt x="4113711" y="518107"/>
                    <a:pt x="4114447" y="517739"/>
                    <a:pt x="4115182" y="517494"/>
                  </a:cubicBezTo>
                  <a:cubicBezTo>
                    <a:pt x="4115918" y="517126"/>
                    <a:pt x="4116654" y="516758"/>
                    <a:pt x="4117390" y="516391"/>
                  </a:cubicBezTo>
                  <a:cubicBezTo>
                    <a:pt x="4120210" y="515042"/>
                    <a:pt x="4122663" y="513325"/>
                    <a:pt x="4124870" y="511608"/>
                  </a:cubicBezTo>
                  <a:cubicBezTo>
                    <a:pt x="4127077" y="509891"/>
                    <a:pt x="4129040" y="507929"/>
                    <a:pt x="4130511" y="506090"/>
                  </a:cubicBezTo>
                  <a:cubicBezTo>
                    <a:pt x="4131983" y="504250"/>
                    <a:pt x="4133086" y="502288"/>
                    <a:pt x="4133700" y="500449"/>
                  </a:cubicBezTo>
                  <a:cubicBezTo>
                    <a:pt x="4134313" y="498609"/>
                    <a:pt x="4134313" y="496893"/>
                    <a:pt x="4133822" y="495421"/>
                  </a:cubicBezTo>
                  <a:cubicBezTo>
                    <a:pt x="4133454" y="494317"/>
                    <a:pt x="4132841" y="493459"/>
                    <a:pt x="4131983" y="492723"/>
                  </a:cubicBezTo>
                  <a:cubicBezTo>
                    <a:pt x="4131124" y="491987"/>
                    <a:pt x="4130020" y="491497"/>
                    <a:pt x="4128672" y="491129"/>
                  </a:cubicBezTo>
                  <a:cubicBezTo>
                    <a:pt x="4127323" y="490761"/>
                    <a:pt x="4125851" y="490638"/>
                    <a:pt x="4124257" y="490761"/>
                  </a:cubicBezTo>
                  <a:cubicBezTo>
                    <a:pt x="4122663" y="490761"/>
                    <a:pt x="4120823" y="491006"/>
                    <a:pt x="4118984" y="491497"/>
                  </a:cubicBezTo>
                  <a:moveTo>
                    <a:pt x="956261" y="1233770"/>
                  </a:moveTo>
                  <a:cubicBezTo>
                    <a:pt x="955402" y="1234015"/>
                    <a:pt x="954421" y="1234260"/>
                    <a:pt x="953440" y="1234751"/>
                  </a:cubicBezTo>
                  <a:cubicBezTo>
                    <a:pt x="952459" y="1235241"/>
                    <a:pt x="951355" y="1235855"/>
                    <a:pt x="950374" y="1236468"/>
                  </a:cubicBezTo>
                  <a:cubicBezTo>
                    <a:pt x="949271" y="1237204"/>
                    <a:pt x="948167" y="1237939"/>
                    <a:pt x="947186" y="1238798"/>
                  </a:cubicBezTo>
                  <a:cubicBezTo>
                    <a:pt x="946082" y="1239656"/>
                    <a:pt x="945101" y="1240637"/>
                    <a:pt x="943998" y="1241618"/>
                  </a:cubicBezTo>
                  <a:cubicBezTo>
                    <a:pt x="942649" y="1243090"/>
                    <a:pt x="941422" y="1244439"/>
                    <a:pt x="940564" y="1245788"/>
                  </a:cubicBezTo>
                  <a:cubicBezTo>
                    <a:pt x="939583" y="1247137"/>
                    <a:pt x="938970" y="1248485"/>
                    <a:pt x="938479" y="1249589"/>
                  </a:cubicBezTo>
                  <a:cubicBezTo>
                    <a:pt x="938112" y="1250693"/>
                    <a:pt x="937866" y="1251796"/>
                    <a:pt x="938112" y="1252532"/>
                  </a:cubicBezTo>
                  <a:cubicBezTo>
                    <a:pt x="938357" y="1253268"/>
                    <a:pt x="938725" y="1253881"/>
                    <a:pt x="939460" y="1254249"/>
                  </a:cubicBezTo>
                  <a:cubicBezTo>
                    <a:pt x="939706" y="1254249"/>
                    <a:pt x="939828" y="1254372"/>
                    <a:pt x="940074" y="1254494"/>
                  </a:cubicBezTo>
                  <a:cubicBezTo>
                    <a:pt x="940319" y="1254494"/>
                    <a:pt x="940564" y="1254494"/>
                    <a:pt x="940809" y="1254494"/>
                  </a:cubicBezTo>
                  <a:cubicBezTo>
                    <a:pt x="941055" y="1254494"/>
                    <a:pt x="941300" y="1254494"/>
                    <a:pt x="941668" y="1254494"/>
                  </a:cubicBezTo>
                  <a:cubicBezTo>
                    <a:pt x="941913" y="1254494"/>
                    <a:pt x="942281" y="1254494"/>
                    <a:pt x="942649" y="1254372"/>
                  </a:cubicBezTo>
                  <a:cubicBezTo>
                    <a:pt x="943507" y="1254126"/>
                    <a:pt x="944488" y="1253881"/>
                    <a:pt x="945469" y="1253391"/>
                  </a:cubicBezTo>
                  <a:cubicBezTo>
                    <a:pt x="946450" y="1252900"/>
                    <a:pt x="947554" y="1252410"/>
                    <a:pt x="948535" y="1251674"/>
                  </a:cubicBezTo>
                  <a:cubicBezTo>
                    <a:pt x="949639" y="1250938"/>
                    <a:pt x="950742" y="1250202"/>
                    <a:pt x="951723" y="1249344"/>
                  </a:cubicBezTo>
                  <a:cubicBezTo>
                    <a:pt x="952704" y="1248485"/>
                    <a:pt x="953808" y="1247504"/>
                    <a:pt x="954912" y="1246401"/>
                  </a:cubicBezTo>
                  <a:cubicBezTo>
                    <a:pt x="956261" y="1244929"/>
                    <a:pt x="957487" y="1243580"/>
                    <a:pt x="958345" y="1242231"/>
                  </a:cubicBezTo>
                  <a:cubicBezTo>
                    <a:pt x="959326" y="1240883"/>
                    <a:pt x="959939" y="1239656"/>
                    <a:pt x="960307" y="1238430"/>
                  </a:cubicBezTo>
                  <a:cubicBezTo>
                    <a:pt x="960675" y="1237326"/>
                    <a:pt x="960921" y="1236223"/>
                    <a:pt x="960675" y="1235487"/>
                  </a:cubicBezTo>
                  <a:cubicBezTo>
                    <a:pt x="960553" y="1234628"/>
                    <a:pt x="960062" y="1234138"/>
                    <a:pt x="959326" y="1233770"/>
                  </a:cubicBezTo>
                  <a:cubicBezTo>
                    <a:pt x="959081" y="1233770"/>
                    <a:pt x="958958" y="1233647"/>
                    <a:pt x="958713" y="1233525"/>
                  </a:cubicBezTo>
                  <a:cubicBezTo>
                    <a:pt x="958468" y="1233402"/>
                    <a:pt x="958223" y="1233525"/>
                    <a:pt x="957977" y="1233525"/>
                  </a:cubicBezTo>
                  <a:cubicBezTo>
                    <a:pt x="957732" y="1233525"/>
                    <a:pt x="957487" y="1233525"/>
                    <a:pt x="957119" y="1233525"/>
                  </a:cubicBezTo>
                  <a:cubicBezTo>
                    <a:pt x="956874" y="1233525"/>
                    <a:pt x="956506" y="1233525"/>
                    <a:pt x="956261" y="1233647"/>
                  </a:cubicBezTo>
                  <a:moveTo>
                    <a:pt x="4132105" y="535521"/>
                  </a:moveTo>
                  <a:cubicBezTo>
                    <a:pt x="4131492" y="535643"/>
                    <a:pt x="4130757" y="535889"/>
                    <a:pt x="4130143" y="536011"/>
                  </a:cubicBezTo>
                  <a:cubicBezTo>
                    <a:pt x="4129530" y="536257"/>
                    <a:pt x="4128794" y="536379"/>
                    <a:pt x="4128181" y="536624"/>
                  </a:cubicBezTo>
                  <a:cubicBezTo>
                    <a:pt x="4127445" y="536870"/>
                    <a:pt x="4126832" y="537115"/>
                    <a:pt x="4126097" y="537360"/>
                  </a:cubicBezTo>
                  <a:cubicBezTo>
                    <a:pt x="4125361" y="537605"/>
                    <a:pt x="4124747" y="537973"/>
                    <a:pt x="4124012" y="538341"/>
                  </a:cubicBezTo>
                  <a:cubicBezTo>
                    <a:pt x="4121191" y="539690"/>
                    <a:pt x="4118616" y="541284"/>
                    <a:pt x="4116409" y="543001"/>
                  </a:cubicBezTo>
                  <a:cubicBezTo>
                    <a:pt x="4114079" y="544718"/>
                    <a:pt x="4112117" y="546680"/>
                    <a:pt x="4110645" y="548519"/>
                  </a:cubicBezTo>
                  <a:cubicBezTo>
                    <a:pt x="4109051" y="550481"/>
                    <a:pt x="4107947" y="552321"/>
                    <a:pt x="4107212" y="554160"/>
                  </a:cubicBezTo>
                  <a:cubicBezTo>
                    <a:pt x="4106599" y="556000"/>
                    <a:pt x="4106353" y="557717"/>
                    <a:pt x="4106844" y="559311"/>
                  </a:cubicBezTo>
                  <a:cubicBezTo>
                    <a:pt x="4107089" y="560537"/>
                    <a:pt x="4107702" y="561518"/>
                    <a:pt x="4108560" y="562254"/>
                  </a:cubicBezTo>
                  <a:cubicBezTo>
                    <a:pt x="4109419" y="562990"/>
                    <a:pt x="4110522" y="563603"/>
                    <a:pt x="4111872" y="563971"/>
                  </a:cubicBezTo>
                  <a:cubicBezTo>
                    <a:pt x="4113220" y="564339"/>
                    <a:pt x="4114692" y="564584"/>
                    <a:pt x="4116409" y="564461"/>
                  </a:cubicBezTo>
                  <a:cubicBezTo>
                    <a:pt x="4118125" y="564461"/>
                    <a:pt x="4119965" y="564216"/>
                    <a:pt x="4121927" y="563725"/>
                  </a:cubicBezTo>
                  <a:cubicBezTo>
                    <a:pt x="4122540" y="563603"/>
                    <a:pt x="4123276" y="563357"/>
                    <a:pt x="4123889" y="563235"/>
                  </a:cubicBezTo>
                  <a:cubicBezTo>
                    <a:pt x="4124502" y="562990"/>
                    <a:pt x="4125238" y="562867"/>
                    <a:pt x="4125974" y="562622"/>
                  </a:cubicBezTo>
                  <a:cubicBezTo>
                    <a:pt x="4126710" y="562376"/>
                    <a:pt x="4127323" y="562131"/>
                    <a:pt x="4128059" y="561886"/>
                  </a:cubicBezTo>
                  <a:cubicBezTo>
                    <a:pt x="4128794" y="561641"/>
                    <a:pt x="4129407" y="561273"/>
                    <a:pt x="4130143" y="560905"/>
                  </a:cubicBezTo>
                  <a:cubicBezTo>
                    <a:pt x="4132964" y="559556"/>
                    <a:pt x="4135539" y="557962"/>
                    <a:pt x="4137869" y="556245"/>
                  </a:cubicBezTo>
                  <a:cubicBezTo>
                    <a:pt x="4140199" y="554528"/>
                    <a:pt x="4142161" y="552566"/>
                    <a:pt x="4143755" y="550727"/>
                  </a:cubicBezTo>
                  <a:cubicBezTo>
                    <a:pt x="4145349" y="548765"/>
                    <a:pt x="4146453" y="546925"/>
                    <a:pt x="4147189" y="545086"/>
                  </a:cubicBezTo>
                  <a:cubicBezTo>
                    <a:pt x="4147925" y="543246"/>
                    <a:pt x="4148047" y="541530"/>
                    <a:pt x="4147557" y="539935"/>
                  </a:cubicBezTo>
                  <a:cubicBezTo>
                    <a:pt x="4147311" y="538709"/>
                    <a:pt x="4146698" y="537728"/>
                    <a:pt x="4145840" y="536992"/>
                  </a:cubicBezTo>
                  <a:cubicBezTo>
                    <a:pt x="4144981" y="536257"/>
                    <a:pt x="4143878" y="535643"/>
                    <a:pt x="4142529" y="535275"/>
                  </a:cubicBezTo>
                  <a:cubicBezTo>
                    <a:pt x="4141180" y="534908"/>
                    <a:pt x="4139708" y="534662"/>
                    <a:pt x="4137992" y="534785"/>
                  </a:cubicBezTo>
                  <a:cubicBezTo>
                    <a:pt x="4136275" y="534908"/>
                    <a:pt x="4134435" y="535030"/>
                    <a:pt x="4132473" y="535521"/>
                  </a:cubicBezTo>
                  <a:moveTo>
                    <a:pt x="916284" y="1275219"/>
                  </a:moveTo>
                  <a:cubicBezTo>
                    <a:pt x="915425" y="1275464"/>
                    <a:pt x="914444" y="1275709"/>
                    <a:pt x="913463" y="1276200"/>
                  </a:cubicBezTo>
                  <a:cubicBezTo>
                    <a:pt x="912482" y="1276690"/>
                    <a:pt x="911378" y="1277303"/>
                    <a:pt x="910275" y="1278039"/>
                  </a:cubicBezTo>
                  <a:cubicBezTo>
                    <a:pt x="909171" y="1278775"/>
                    <a:pt x="908067" y="1279511"/>
                    <a:pt x="906964" y="1280492"/>
                  </a:cubicBezTo>
                  <a:cubicBezTo>
                    <a:pt x="905860" y="1281473"/>
                    <a:pt x="904756" y="1282454"/>
                    <a:pt x="903775" y="1283435"/>
                  </a:cubicBezTo>
                  <a:cubicBezTo>
                    <a:pt x="902426" y="1284906"/>
                    <a:pt x="901323" y="1286255"/>
                    <a:pt x="900342" y="1287604"/>
                  </a:cubicBezTo>
                  <a:cubicBezTo>
                    <a:pt x="899361" y="1288953"/>
                    <a:pt x="898748" y="1290179"/>
                    <a:pt x="898380" y="1291406"/>
                  </a:cubicBezTo>
                  <a:cubicBezTo>
                    <a:pt x="898012" y="1292632"/>
                    <a:pt x="897889" y="1293490"/>
                    <a:pt x="898012" y="1294349"/>
                  </a:cubicBezTo>
                  <a:cubicBezTo>
                    <a:pt x="898134" y="1295084"/>
                    <a:pt x="898625" y="1295698"/>
                    <a:pt x="899483" y="1295943"/>
                  </a:cubicBezTo>
                  <a:cubicBezTo>
                    <a:pt x="899729" y="1295943"/>
                    <a:pt x="899851" y="1296066"/>
                    <a:pt x="900097" y="1296066"/>
                  </a:cubicBezTo>
                  <a:cubicBezTo>
                    <a:pt x="900342" y="1296066"/>
                    <a:pt x="900587" y="1296066"/>
                    <a:pt x="900832" y="1296066"/>
                  </a:cubicBezTo>
                  <a:cubicBezTo>
                    <a:pt x="901078" y="1296066"/>
                    <a:pt x="901323" y="1296066"/>
                    <a:pt x="901568" y="1296066"/>
                  </a:cubicBezTo>
                  <a:cubicBezTo>
                    <a:pt x="901813" y="1296066"/>
                    <a:pt x="902181" y="1296066"/>
                    <a:pt x="902426" y="1295943"/>
                  </a:cubicBezTo>
                  <a:cubicBezTo>
                    <a:pt x="903285" y="1295698"/>
                    <a:pt x="904266" y="1295452"/>
                    <a:pt x="905370" y="1294962"/>
                  </a:cubicBezTo>
                  <a:cubicBezTo>
                    <a:pt x="906351" y="1294471"/>
                    <a:pt x="907454" y="1293858"/>
                    <a:pt x="908558" y="1293122"/>
                  </a:cubicBezTo>
                  <a:cubicBezTo>
                    <a:pt x="909662" y="1292387"/>
                    <a:pt x="910765" y="1291528"/>
                    <a:pt x="911869" y="1290670"/>
                  </a:cubicBezTo>
                  <a:cubicBezTo>
                    <a:pt x="912973" y="1289812"/>
                    <a:pt x="914076" y="1288708"/>
                    <a:pt x="915057" y="1287604"/>
                  </a:cubicBezTo>
                  <a:cubicBezTo>
                    <a:pt x="916406" y="1286133"/>
                    <a:pt x="917510" y="1284784"/>
                    <a:pt x="918491" y="1283435"/>
                  </a:cubicBezTo>
                  <a:cubicBezTo>
                    <a:pt x="919349" y="1282086"/>
                    <a:pt x="920085" y="1280859"/>
                    <a:pt x="920453" y="1279633"/>
                  </a:cubicBezTo>
                  <a:cubicBezTo>
                    <a:pt x="920821" y="1278530"/>
                    <a:pt x="920943" y="1277549"/>
                    <a:pt x="920698" y="1276690"/>
                  </a:cubicBezTo>
                  <a:cubicBezTo>
                    <a:pt x="920453" y="1275954"/>
                    <a:pt x="920085" y="1275341"/>
                    <a:pt x="919227" y="1275096"/>
                  </a:cubicBezTo>
                  <a:cubicBezTo>
                    <a:pt x="918981" y="1275096"/>
                    <a:pt x="918859" y="1274973"/>
                    <a:pt x="918613" y="1274973"/>
                  </a:cubicBezTo>
                  <a:cubicBezTo>
                    <a:pt x="918368" y="1274973"/>
                    <a:pt x="918123" y="1274973"/>
                    <a:pt x="917878" y="1274973"/>
                  </a:cubicBezTo>
                  <a:cubicBezTo>
                    <a:pt x="917633" y="1274973"/>
                    <a:pt x="917387" y="1274973"/>
                    <a:pt x="917142" y="1274973"/>
                  </a:cubicBezTo>
                  <a:cubicBezTo>
                    <a:pt x="916897" y="1274973"/>
                    <a:pt x="916529" y="1274973"/>
                    <a:pt x="916284" y="1275096"/>
                  </a:cubicBezTo>
                  <a:moveTo>
                    <a:pt x="4142774" y="581629"/>
                  </a:moveTo>
                  <a:cubicBezTo>
                    <a:pt x="4142774" y="581629"/>
                    <a:pt x="4141548" y="581874"/>
                    <a:pt x="4140935" y="582120"/>
                  </a:cubicBezTo>
                  <a:cubicBezTo>
                    <a:pt x="4140322" y="582242"/>
                    <a:pt x="4139708" y="582488"/>
                    <a:pt x="4138972" y="582733"/>
                  </a:cubicBezTo>
                  <a:cubicBezTo>
                    <a:pt x="4138237" y="582978"/>
                    <a:pt x="4137624" y="583223"/>
                    <a:pt x="4137010" y="583469"/>
                  </a:cubicBezTo>
                  <a:cubicBezTo>
                    <a:pt x="4136397" y="583714"/>
                    <a:pt x="4135662" y="583959"/>
                    <a:pt x="4135048" y="584327"/>
                  </a:cubicBezTo>
                  <a:cubicBezTo>
                    <a:pt x="4132228" y="585676"/>
                    <a:pt x="4129653" y="587148"/>
                    <a:pt x="4127200" y="588864"/>
                  </a:cubicBezTo>
                  <a:cubicBezTo>
                    <a:pt x="4124870" y="590581"/>
                    <a:pt x="4122785" y="592420"/>
                    <a:pt x="4121191" y="594383"/>
                  </a:cubicBezTo>
                  <a:cubicBezTo>
                    <a:pt x="4119597" y="596345"/>
                    <a:pt x="4118248" y="598307"/>
                    <a:pt x="4117512" y="600146"/>
                  </a:cubicBezTo>
                  <a:cubicBezTo>
                    <a:pt x="4116777" y="601986"/>
                    <a:pt x="4116532" y="603825"/>
                    <a:pt x="4116777" y="605542"/>
                  </a:cubicBezTo>
                  <a:cubicBezTo>
                    <a:pt x="4117022" y="606768"/>
                    <a:pt x="4117635" y="607872"/>
                    <a:pt x="4118494" y="608730"/>
                  </a:cubicBezTo>
                  <a:cubicBezTo>
                    <a:pt x="4119352" y="609589"/>
                    <a:pt x="4120455" y="610202"/>
                    <a:pt x="4121805" y="610692"/>
                  </a:cubicBezTo>
                  <a:cubicBezTo>
                    <a:pt x="4123153" y="611060"/>
                    <a:pt x="4124747" y="611305"/>
                    <a:pt x="4126464" y="611305"/>
                  </a:cubicBezTo>
                  <a:cubicBezTo>
                    <a:pt x="4128181" y="611305"/>
                    <a:pt x="4130143" y="611060"/>
                    <a:pt x="4132105" y="610692"/>
                  </a:cubicBezTo>
                  <a:cubicBezTo>
                    <a:pt x="4132718" y="610570"/>
                    <a:pt x="4133332" y="610447"/>
                    <a:pt x="4133945" y="610202"/>
                  </a:cubicBezTo>
                  <a:cubicBezTo>
                    <a:pt x="4134558" y="609956"/>
                    <a:pt x="4135171" y="609834"/>
                    <a:pt x="4135907" y="609589"/>
                  </a:cubicBezTo>
                  <a:cubicBezTo>
                    <a:pt x="4136520" y="609343"/>
                    <a:pt x="4137256" y="609098"/>
                    <a:pt x="4137869" y="608853"/>
                  </a:cubicBezTo>
                  <a:cubicBezTo>
                    <a:pt x="4138482" y="608608"/>
                    <a:pt x="4139218" y="608362"/>
                    <a:pt x="4139831" y="607994"/>
                  </a:cubicBezTo>
                  <a:cubicBezTo>
                    <a:pt x="4142651" y="606645"/>
                    <a:pt x="4145349" y="605174"/>
                    <a:pt x="4147679" y="603457"/>
                  </a:cubicBezTo>
                  <a:cubicBezTo>
                    <a:pt x="4150009" y="601740"/>
                    <a:pt x="4152094" y="599901"/>
                    <a:pt x="4153688" y="597939"/>
                  </a:cubicBezTo>
                  <a:cubicBezTo>
                    <a:pt x="4155282" y="595977"/>
                    <a:pt x="4156631" y="594015"/>
                    <a:pt x="4157367" y="592175"/>
                  </a:cubicBezTo>
                  <a:cubicBezTo>
                    <a:pt x="4158103" y="590336"/>
                    <a:pt x="4158348" y="588496"/>
                    <a:pt x="4158103" y="586780"/>
                  </a:cubicBezTo>
                  <a:cubicBezTo>
                    <a:pt x="4157857" y="585553"/>
                    <a:pt x="4157244" y="584450"/>
                    <a:pt x="4156386" y="583591"/>
                  </a:cubicBezTo>
                  <a:cubicBezTo>
                    <a:pt x="4155527" y="582733"/>
                    <a:pt x="4154424" y="582120"/>
                    <a:pt x="4153075" y="581629"/>
                  </a:cubicBezTo>
                  <a:cubicBezTo>
                    <a:pt x="4151726" y="581261"/>
                    <a:pt x="4150132" y="581016"/>
                    <a:pt x="4148415" y="581016"/>
                  </a:cubicBezTo>
                  <a:cubicBezTo>
                    <a:pt x="4146698" y="581016"/>
                    <a:pt x="4144736" y="581261"/>
                    <a:pt x="4142774" y="581752"/>
                  </a:cubicBezTo>
                  <a:moveTo>
                    <a:pt x="877042" y="1317035"/>
                  </a:moveTo>
                  <a:cubicBezTo>
                    <a:pt x="876184" y="1317280"/>
                    <a:pt x="875080" y="1317648"/>
                    <a:pt x="874099" y="1318139"/>
                  </a:cubicBezTo>
                  <a:cubicBezTo>
                    <a:pt x="872996" y="1318629"/>
                    <a:pt x="871892" y="1319242"/>
                    <a:pt x="870788" y="1319978"/>
                  </a:cubicBezTo>
                  <a:cubicBezTo>
                    <a:pt x="869685" y="1320714"/>
                    <a:pt x="868458" y="1321572"/>
                    <a:pt x="867355" y="1322553"/>
                  </a:cubicBezTo>
                  <a:cubicBezTo>
                    <a:pt x="866251" y="1323534"/>
                    <a:pt x="865147" y="1324515"/>
                    <a:pt x="864044" y="1325742"/>
                  </a:cubicBezTo>
                  <a:cubicBezTo>
                    <a:pt x="862695" y="1327213"/>
                    <a:pt x="861591" y="1328562"/>
                    <a:pt x="860733" y="1329911"/>
                  </a:cubicBezTo>
                  <a:cubicBezTo>
                    <a:pt x="859874" y="1331260"/>
                    <a:pt x="859261" y="1332486"/>
                    <a:pt x="858893" y="1333590"/>
                  </a:cubicBezTo>
                  <a:cubicBezTo>
                    <a:pt x="858525" y="1334694"/>
                    <a:pt x="858525" y="1335675"/>
                    <a:pt x="858648" y="1336410"/>
                  </a:cubicBezTo>
                  <a:cubicBezTo>
                    <a:pt x="858893" y="1337146"/>
                    <a:pt x="859384" y="1337759"/>
                    <a:pt x="860119" y="1338005"/>
                  </a:cubicBezTo>
                  <a:cubicBezTo>
                    <a:pt x="860365" y="1338005"/>
                    <a:pt x="860487" y="1338005"/>
                    <a:pt x="860733" y="1338127"/>
                  </a:cubicBezTo>
                  <a:cubicBezTo>
                    <a:pt x="860978" y="1338127"/>
                    <a:pt x="861223" y="1338127"/>
                    <a:pt x="861346" y="1338127"/>
                  </a:cubicBezTo>
                  <a:cubicBezTo>
                    <a:pt x="861591" y="1338127"/>
                    <a:pt x="861836" y="1338127"/>
                    <a:pt x="862082" y="1338127"/>
                  </a:cubicBezTo>
                  <a:cubicBezTo>
                    <a:pt x="862327" y="1338127"/>
                    <a:pt x="862572" y="1338127"/>
                    <a:pt x="862817" y="1338005"/>
                  </a:cubicBezTo>
                  <a:cubicBezTo>
                    <a:pt x="863676" y="1337759"/>
                    <a:pt x="864779" y="1337391"/>
                    <a:pt x="865760" y="1336901"/>
                  </a:cubicBezTo>
                  <a:cubicBezTo>
                    <a:pt x="866864" y="1336410"/>
                    <a:pt x="867968" y="1335797"/>
                    <a:pt x="869071" y="1335061"/>
                  </a:cubicBezTo>
                  <a:cubicBezTo>
                    <a:pt x="870175" y="1334326"/>
                    <a:pt x="871401" y="1333467"/>
                    <a:pt x="872505" y="1332486"/>
                  </a:cubicBezTo>
                  <a:cubicBezTo>
                    <a:pt x="873609" y="1331505"/>
                    <a:pt x="874712" y="1330524"/>
                    <a:pt x="875816" y="1329421"/>
                  </a:cubicBezTo>
                  <a:cubicBezTo>
                    <a:pt x="877165" y="1327949"/>
                    <a:pt x="878269" y="1326477"/>
                    <a:pt x="879127" y="1325129"/>
                  </a:cubicBezTo>
                  <a:cubicBezTo>
                    <a:pt x="879985" y="1323780"/>
                    <a:pt x="880599" y="1322553"/>
                    <a:pt x="880966" y="1321327"/>
                  </a:cubicBezTo>
                  <a:cubicBezTo>
                    <a:pt x="881334" y="1320101"/>
                    <a:pt x="881334" y="1319242"/>
                    <a:pt x="881212" y="1318507"/>
                  </a:cubicBezTo>
                  <a:cubicBezTo>
                    <a:pt x="881089" y="1317771"/>
                    <a:pt x="880476" y="1317158"/>
                    <a:pt x="879617" y="1316912"/>
                  </a:cubicBezTo>
                  <a:cubicBezTo>
                    <a:pt x="879372" y="1316912"/>
                    <a:pt x="879250" y="1316912"/>
                    <a:pt x="879004" y="1316912"/>
                  </a:cubicBezTo>
                  <a:cubicBezTo>
                    <a:pt x="878759" y="1316912"/>
                    <a:pt x="878514" y="1316912"/>
                    <a:pt x="878391" y="1316912"/>
                  </a:cubicBezTo>
                  <a:cubicBezTo>
                    <a:pt x="878146" y="1316912"/>
                    <a:pt x="877901" y="1316912"/>
                    <a:pt x="877655" y="1316912"/>
                  </a:cubicBezTo>
                  <a:cubicBezTo>
                    <a:pt x="877410" y="1316912"/>
                    <a:pt x="877165" y="1316912"/>
                    <a:pt x="876920" y="1317035"/>
                  </a:cubicBezTo>
                  <a:moveTo>
                    <a:pt x="4151235" y="629822"/>
                  </a:moveTo>
                  <a:cubicBezTo>
                    <a:pt x="4151235" y="629822"/>
                    <a:pt x="4150132" y="630068"/>
                    <a:pt x="4149519" y="630190"/>
                  </a:cubicBezTo>
                  <a:cubicBezTo>
                    <a:pt x="4148905" y="630313"/>
                    <a:pt x="4148292" y="630558"/>
                    <a:pt x="4147802" y="630681"/>
                  </a:cubicBezTo>
                  <a:cubicBezTo>
                    <a:pt x="4147189" y="630926"/>
                    <a:pt x="4146575" y="631049"/>
                    <a:pt x="4145962" y="631294"/>
                  </a:cubicBezTo>
                  <a:cubicBezTo>
                    <a:pt x="4145349" y="631539"/>
                    <a:pt x="4144736" y="631784"/>
                    <a:pt x="4144123" y="632030"/>
                  </a:cubicBezTo>
                  <a:cubicBezTo>
                    <a:pt x="4141180" y="633256"/>
                    <a:pt x="4138482" y="634850"/>
                    <a:pt x="4136152" y="636444"/>
                  </a:cubicBezTo>
                  <a:cubicBezTo>
                    <a:pt x="4133700" y="638161"/>
                    <a:pt x="4131615" y="640001"/>
                    <a:pt x="4129898" y="641963"/>
                  </a:cubicBezTo>
                  <a:cubicBezTo>
                    <a:pt x="4128181" y="643925"/>
                    <a:pt x="4126832" y="645887"/>
                    <a:pt x="4125974" y="647849"/>
                  </a:cubicBezTo>
                  <a:cubicBezTo>
                    <a:pt x="4125115" y="649811"/>
                    <a:pt x="4124747" y="651650"/>
                    <a:pt x="4124993" y="653367"/>
                  </a:cubicBezTo>
                  <a:cubicBezTo>
                    <a:pt x="4125238" y="654716"/>
                    <a:pt x="4125729" y="655820"/>
                    <a:pt x="4126587" y="656801"/>
                  </a:cubicBezTo>
                  <a:cubicBezTo>
                    <a:pt x="4127445" y="657659"/>
                    <a:pt x="4128549" y="658395"/>
                    <a:pt x="4129898" y="658885"/>
                  </a:cubicBezTo>
                  <a:cubicBezTo>
                    <a:pt x="4131247" y="659376"/>
                    <a:pt x="4132841" y="659621"/>
                    <a:pt x="4134680" y="659621"/>
                  </a:cubicBezTo>
                  <a:cubicBezTo>
                    <a:pt x="4136520" y="659621"/>
                    <a:pt x="4138482" y="659499"/>
                    <a:pt x="4140567" y="659008"/>
                  </a:cubicBezTo>
                  <a:cubicBezTo>
                    <a:pt x="4141180" y="659008"/>
                    <a:pt x="4141670" y="658763"/>
                    <a:pt x="4142283" y="658640"/>
                  </a:cubicBezTo>
                  <a:cubicBezTo>
                    <a:pt x="4142897" y="658518"/>
                    <a:pt x="4143510" y="658272"/>
                    <a:pt x="4144000" y="658150"/>
                  </a:cubicBezTo>
                  <a:cubicBezTo>
                    <a:pt x="4144613" y="657904"/>
                    <a:pt x="4145227" y="657782"/>
                    <a:pt x="4145840" y="657537"/>
                  </a:cubicBezTo>
                  <a:cubicBezTo>
                    <a:pt x="4146453" y="657291"/>
                    <a:pt x="4147066" y="657046"/>
                    <a:pt x="4147679" y="656801"/>
                  </a:cubicBezTo>
                  <a:cubicBezTo>
                    <a:pt x="4150622" y="655574"/>
                    <a:pt x="4153320" y="653980"/>
                    <a:pt x="4155650" y="652263"/>
                  </a:cubicBezTo>
                  <a:cubicBezTo>
                    <a:pt x="4157980" y="650547"/>
                    <a:pt x="4160187" y="648707"/>
                    <a:pt x="4161904" y="646745"/>
                  </a:cubicBezTo>
                  <a:cubicBezTo>
                    <a:pt x="4163621" y="644783"/>
                    <a:pt x="4164970" y="642821"/>
                    <a:pt x="4165828" y="640859"/>
                  </a:cubicBezTo>
                  <a:cubicBezTo>
                    <a:pt x="4166687" y="638897"/>
                    <a:pt x="4167055" y="637058"/>
                    <a:pt x="4166687" y="635341"/>
                  </a:cubicBezTo>
                  <a:cubicBezTo>
                    <a:pt x="4166564" y="633992"/>
                    <a:pt x="4165951" y="632888"/>
                    <a:pt x="4165093" y="631907"/>
                  </a:cubicBezTo>
                  <a:cubicBezTo>
                    <a:pt x="4164234" y="631049"/>
                    <a:pt x="4163130" y="630313"/>
                    <a:pt x="4161782" y="629822"/>
                  </a:cubicBezTo>
                  <a:cubicBezTo>
                    <a:pt x="4160433" y="629332"/>
                    <a:pt x="4158838" y="629087"/>
                    <a:pt x="4156999" y="629087"/>
                  </a:cubicBezTo>
                  <a:cubicBezTo>
                    <a:pt x="4155160" y="629087"/>
                    <a:pt x="4153197" y="629332"/>
                    <a:pt x="4151235" y="629700"/>
                  </a:cubicBezTo>
                  <a:moveTo>
                    <a:pt x="838414" y="1359342"/>
                  </a:moveTo>
                  <a:cubicBezTo>
                    <a:pt x="837433" y="1359587"/>
                    <a:pt x="836452" y="1359955"/>
                    <a:pt x="835348" y="1360446"/>
                  </a:cubicBezTo>
                  <a:cubicBezTo>
                    <a:pt x="834245" y="1360936"/>
                    <a:pt x="833141" y="1361672"/>
                    <a:pt x="831915" y="1362408"/>
                  </a:cubicBezTo>
                  <a:cubicBezTo>
                    <a:pt x="830811" y="1363144"/>
                    <a:pt x="829585" y="1364125"/>
                    <a:pt x="828481" y="1365106"/>
                  </a:cubicBezTo>
                  <a:cubicBezTo>
                    <a:pt x="827378" y="1366087"/>
                    <a:pt x="826151" y="1367190"/>
                    <a:pt x="825170" y="1368417"/>
                  </a:cubicBezTo>
                  <a:cubicBezTo>
                    <a:pt x="823821" y="1369888"/>
                    <a:pt x="822718" y="1371360"/>
                    <a:pt x="821982" y="1372709"/>
                  </a:cubicBezTo>
                  <a:cubicBezTo>
                    <a:pt x="821123" y="1374058"/>
                    <a:pt x="820510" y="1375284"/>
                    <a:pt x="820265" y="1376388"/>
                  </a:cubicBezTo>
                  <a:cubicBezTo>
                    <a:pt x="819897" y="1377491"/>
                    <a:pt x="819897" y="1378472"/>
                    <a:pt x="820265" y="1379208"/>
                  </a:cubicBezTo>
                  <a:cubicBezTo>
                    <a:pt x="820510" y="1379944"/>
                    <a:pt x="821001" y="1380434"/>
                    <a:pt x="821859" y="1380679"/>
                  </a:cubicBezTo>
                  <a:cubicBezTo>
                    <a:pt x="821982" y="1380679"/>
                    <a:pt x="822227" y="1380679"/>
                    <a:pt x="822472" y="1380679"/>
                  </a:cubicBezTo>
                  <a:cubicBezTo>
                    <a:pt x="822718" y="1380679"/>
                    <a:pt x="822840" y="1380679"/>
                    <a:pt x="823086" y="1380679"/>
                  </a:cubicBezTo>
                  <a:cubicBezTo>
                    <a:pt x="823331" y="1380679"/>
                    <a:pt x="823576" y="1380679"/>
                    <a:pt x="823821" y="1380679"/>
                  </a:cubicBezTo>
                  <a:cubicBezTo>
                    <a:pt x="824067" y="1380679"/>
                    <a:pt x="824312" y="1380679"/>
                    <a:pt x="824557" y="1380557"/>
                  </a:cubicBezTo>
                  <a:cubicBezTo>
                    <a:pt x="825538" y="1380312"/>
                    <a:pt x="826519" y="1379944"/>
                    <a:pt x="827623" y="1379453"/>
                  </a:cubicBezTo>
                  <a:cubicBezTo>
                    <a:pt x="828727" y="1378963"/>
                    <a:pt x="829830" y="1378227"/>
                    <a:pt x="831056" y="1377491"/>
                  </a:cubicBezTo>
                  <a:cubicBezTo>
                    <a:pt x="832160" y="1376755"/>
                    <a:pt x="833386" y="1375774"/>
                    <a:pt x="834490" y="1374793"/>
                  </a:cubicBezTo>
                  <a:cubicBezTo>
                    <a:pt x="835594" y="1373812"/>
                    <a:pt x="836697" y="1372709"/>
                    <a:pt x="837801" y="1371605"/>
                  </a:cubicBezTo>
                  <a:cubicBezTo>
                    <a:pt x="839150" y="1370133"/>
                    <a:pt x="840254" y="1368662"/>
                    <a:pt x="840989" y="1367313"/>
                  </a:cubicBezTo>
                  <a:cubicBezTo>
                    <a:pt x="841725" y="1365964"/>
                    <a:pt x="842461" y="1364738"/>
                    <a:pt x="842706" y="1363634"/>
                  </a:cubicBezTo>
                  <a:cubicBezTo>
                    <a:pt x="843074" y="1362530"/>
                    <a:pt x="843074" y="1361549"/>
                    <a:pt x="842706" y="1360814"/>
                  </a:cubicBezTo>
                  <a:cubicBezTo>
                    <a:pt x="842461" y="1360078"/>
                    <a:pt x="841970" y="1359587"/>
                    <a:pt x="841112" y="1359342"/>
                  </a:cubicBezTo>
                  <a:cubicBezTo>
                    <a:pt x="840989" y="1359342"/>
                    <a:pt x="840744" y="1359342"/>
                    <a:pt x="840499" y="1359342"/>
                  </a:cubicBezTo>
                  <a:cubicBezTo>
                    <a:pt x="840254" y="1359342"/>
                    <a:pt x="840131" y="1359342"/>
                    <a:pt x="839886" y="1359342"/>
                  </a:cubicBezTo>
                  <a:cubicBezTo>
                    <a:pt x="839640" y="1359342"/>
                    <a:pt x="839395" y="1359342"/>
                    <a:pt x="839273" y="1359342"/>
                  </a:cubicBezTo>
                  <a:cubicBezTo>
                    <a:pt x="839027" y="1359342"/>
                    <a:pt x="838782" y="1359342"/>
                    <a:pt x="838537" y="1359465"/>
                  </a:cubicBezTo>
                  <a:moveTo>
                    <a:pt x="4157122" y="679978"/>
                  </a:moveTo>
                  <a:cubicBezTo>
                    <a:pt x="4157122" y="679978"/>
                    <a:pt x="4156018" y="680223"/>
                    <a:pt x="4155527" y="680346"/>
                  </a:cubicBezTo>
                  <a:cubicBezTo>
                    <a:pt x="4155037" y="680468"/>
                    <a:pt x="4154424" y="680591"/>
                    <a:pt x="4153933" y="680836"/>
                  </a:cubicBezTo>
                  <a:cubicBezTo>
                    <a:pt x="4153443" y="680959"/>
                    <a:pt x="4152830" y="681204"/>
                    <a:pt x="4152217" y="681449"/>
                  </a:cubicBezTo>
                  <a:cubicBezTo>
                    <a:pt x="4151603" y="681694"/>
                    <a:pt x="4151113" y="681817"/>
                    <a:pt x="4150500" y="682062"/>
                  </a:cubicBezTo>
                  <a:cubicBezTo>
                    <a:pt x="4147557" y="683289"/>
                    <a:pt x="4144859" y="684760"/>
                    <a:pt x="4142406" y="686477"/>
                  </a:cubicBezTo>
                  <a:cubicBezTo>
                    <a:pt x="4139954" y="688194"/>
                    <a:pt x="4137746" y="690033"/>
                    <a:pt x="4136030" y="691995"/>
                  </a:cubicBezTo>
                  <a:cubicBezTo>
                    <a:pt x="4134313" y="693957"/>
                    <a:pt x="4132841" y="695919"/>
                    <a:pt x="4131860" y="697881"/>
                  </a:cubicBezTo>
                  <a:cubicBezTo>
                    <a:pt x="4130879" y="699843"/>
                    <a:pt x="4130511" y="701806"/>
                    <a:pt x="4130634" y="703522"/>
                  </a:cubicBezTo>
                  <a:cubicBezTo>
                    <a:pt x="4130634" y="704994"/>
                    <a:pt x="4131247" y="706220"/>
                    <a:pt x="4132105" y="707201"/>
                  </a:cubicBezTo>
                  <a:cubicBezTo>
                    <a:pt x="4132964" y="708182"/>
                    <a:pt x="4134067" y="708918"/>
                    <a:pt x="4135416" y="709531"/>
                  </a:cubicBezTo>
                  <a:cubicBezTo>
                    <a:pt x="4136765" y="710022"/>
                    <a:pt x="4138482" y="710390"/>
                    <a:pt x="4140322" y="710390"/>
                  </a:cubicBezTo>
                  <a:cubicBezTo>
                    <a:pt x="4142161" y="710390"/>
                    <a:pt x="4144245" y="710267"/>
                    <a:pt x="4146330" y="709776"/>
                  </a:cubicBezTo>
                  <a:cubicBezTo>
                    <a:pt x="4146821" y="709776"/>
                    <a:pt x="4147311" y="709531"/>
                    <a:pt x="4147925" y="709409"/>
                  </a:cubicBezTo>
                  <a:cubicBezTo>
                    <a:pt x="4148538" y="709286"/>
                    <a:pt x="4149028" y="709163"/>
                    <a:pt x="4149519" y="708918"/>
                  </a:cubicBezTo>
                  <a:cubicBezTo>
                    <a:pt x="4150009" y="708795"/>
                    <a:pt x="4150622" y="708550"/>
                    <a:pt x="4151113" y="708428"/>
                  </a:cubicBezTo>
                  <a:cubicBezTo>
                    <a:pt x="4151726" y="708182"/>
                    <a:pt x="4152217" y="708060"/>
                    <a:pt x="4152830" y="707814"/>
                  </a:cubicBezTo>
                  <a:cubicBezTo>
                    <a:pt x="4155773" y="706588"/>
                    <a:pt x="4158470" y="705117"/>
                    <a:pt x="4160923" y="703400"/>
                  </a:cubicBezTo>
                  <a:cubicBezTo>
                    <a:pt x="4163376" y="701683"/>
                    <a:pt x="4165583" y="699843"/>
                    <a:pt x="4167422" y="697881"/>
                  </a:cubicBezTo>
                  <a:cubicBezTo>
                    <a:pt x="4169262" y="695919"/>
                    <a:pt x="4170611" y="693957"/>
                    <a:pt x="4171592" y="691873"/>
                  </a:cubicBezTo>
                  <a:cubicBezTo>
                    <a:pt x="4172573" y="689911"/>
                    <a:pt x="4172941" y="687948"/>
                    <a:pt x="4172818" y="686232"/>
                  </a:cubicBezTo>
                  <a:cubicBezTo>
                    <a:pt x="4172695" y="684760"/>
                    <a:pt x="4172205" y="683534"/>
                    <a:pt x="4171347" y="682553"/>
                  </a:cubicBezTo>
                  <a:cubicBezTo>
                    <a:pt x="4170488" y="681572"/>
                    <a:pt x="4169385" y="680836"/>
                    <a:pt x="4168035" y="680223"/>
                  </a:cubicBezTo>
                  <a:cubicBezTo>
                    <a:pt x="4166687" y="679732"/>
                    <a:pt x="4164970" y="679364"/>
                    <a:pt x="4163130" y="679364"/>
                  </a:cubicBezTo>
                  <a:cubicBezTo>
                    <a:pt x="4161291" y="679364"/>
                    <a:pt x="4159206" y="679487"/>
                    <a:pt x="4157122" y="679978"/>
                  </a:cubicBezTo>
                  <a:moveTo>
                    <a:pt x="800154" y="1402017"/>
                  </a:moveTo>
                  <a:cubicBezTo>
                    <a:pt x="799173" y="1402262"/>
                    <a:pt x="798192" y="1402630"/>
                    <a:pt x="796966" y="1403121"/>
                  </a:cubicBezTo>
                  <a:cubicBezTo>
                    <a:pt x="795862" y="1403611"/>
                    <a:pt x="794636" y="1404347"/>
                    <a:pt x="793532" y="1405083"/>
                  </a:cubicBezTo>
                  <a:cubicBezTo>
                    <a:pt x="792306" y="1405941"/>
                    <a:pt x="791202" y="1406799"/>
                    <a:pt x="789976" y="1407781"/>
                  </a:cubicBezTo>
                  <a:cubicBezTo>
                    <a:pt x="788872" y="1408762"/>
                    <a:pt x="787646" y="1409988"/>
                    <a:pt x="786665" y="1411092"/>
                  </a:cubicBezTo>
                  <a:cubicBezTo>
                    <a:pt x="785316" y="1412563"/>
                    <a:pt x="784335" y="1414035"/>
                    <a:pt x="783476" y="1415383"/>
                  </a:cubicBezTo>
                  <a:cubicBezTo>
                    <a:pt x="782618" y="1416732"/>
                    <a:pt x="782127" y="1417959"/>
                    <a:pt x="781882" y="1419062"/>
                  </a:cubicBezTo>
                  <a:cubicBezTo>
                    <a:pt x="781637" y="1420166"/>
                    <a:pt x="781637" y="1421147"/>
                    <a:pt x="781882" y="1421760"/>
                  </a:cubicBezTo>
                  <a:cubicBezTo>
                    <a:pt x="782127" y="1422496"/>
                    <a:pt x="782741" y="1422987"/>
                    <a:pt x="783599" y="1423109"/>
                  </a:cubicBezTo>
                  <a:cubicBezTo>
                    <a:pt x="783722" y="1423109"/>
                    <a:pt x="783967" y="1423109"/>
                    <a:pt x="784090" y="1423109"/>
                  </a:cubicBezTo>
                  <a:cubicBezTo>
                    <a:pt x="784212" y="1423109"/>
                    <a:pt x="784457" y="1423109"/>
                    <a:pt x="784703" y="1423109"/>
                  </a:cubicBezTo>
                  <a:cubicBezTo>
                    <a:pt x="784948" y="1423109"/>
                    <a:pt x="785071" y="1423109"/>
                    <a:pt x="785316" y="1423109"/>
                  </a:cubicBezTo>
                  <a:cubicBezTo>
                    <a:pt x="785561" y="1423109"/>
                    <a:pt x="785806" y="1423109"/>
                    <a:pt x="785929" y="1423109"/>
                  </a:cubicBezTo>
                  <a:cubicBezTo>
                    <a:pt x="786910" y="1422864"/>
                    <a:pt x="787891" y="1422496"/>
                    <a:pt x="789117" y="1422006"/>
                  </a:cubicBezTo>
                  <a:cubicBezTo>
                    <a:pt x="790221" y="1421515"/>
                    <a:pt x="791447" y="1420779"/>
                    <a:pt x="792551" y="1420043"/>
                  </a:cubicBezTo>
                  <a:cubicBezTo>
                    <a:pt x="793777" y="1419185"/>
                    <a:pt x="795004" y="1418327"/>
                    <a:pt x="796107" y="1417223"/>
                  </a:cubicBezTo>
                  <a:cubicBezTo>
                    <a:pt x="797333" y="1416242"/>
                    <a:pt x="798437" y="1415016"/>
                    <a:pt x="799418" y="1413912"/>
                  </a:cubicBezTo>
                  <a:cubicBezTo>
                    <a:pt x="800767" y="1412440"/>
                    <a:pt x="801748" y="1410969"/>
                    <a:pt x="802606" y="1409620"/>
                  </a:cubicBezTo>
                  <a:cubicBezTo>
                    <a:pt x="803465" y="1408271"/>
                    <a:pt x="803955" y="1407045"/>
                    <a:pt x="804201" y="1405941"/>
                  </a:cubicBezTo>
                  <a:cubicBezTo>
                    <a:pt x="804446" y="1404837"/>
                    <a:pt x="804446" y="1403856"/>
                    <a:pt x="804201" y="1403243"/>
                  </a:cubicBezTo>
                  <a:cubicBezTo>
                    <a:pt x="803955" y="1402507"/>
                    <a:pt x="803342" y="1402017"/>
                    <a:pt x="802484" y="1401894"/>
                  </a:cubicBezTo>
                  <a:cubicBezTo>
                    <a:pt x="802361" y="1401894"/>
                    <a:pt x="802116" y="1401894"/>
                    <a:pt x="801993" y="1401894"/>
                  </a:cubicBezTo>
                  <a:cubicBezTo>
                    <a:pt x="801871" y="1401894"/>
                    <a:pt x="801626" y="1401894"/>
                    <a:pt x="801380" y="1401894"/>
                  </a:cubicBezTo>
                  <a:cubicBezTo>
                    <a:pt x="801135" y="1401894"/>
                    <a:pt x="801012" y="1401894"/>
                    <a:pt x="800767" y="1401894"/>
                  </a:cubicBezTo>
                  <a:cubicBezTo>
                    <a:pt x="800522" y="1401894"/>
                    <a:pt x="800399" y="1401894"/>
                    <a:pt x="800154" y="1401894"/>
                  </a:cubicBezTo>
                  <a:moveTo>
                    <a:pt x="4160310" y="732095"/>
                  </a:moveTo>
                  <a:cubicBezTo>
                    <a:pt x="4160310" y="732095"/>
                    <a:pt x="4159329" y="732340"/>
                    <a:pt x="4158961" y="732463"/>
                  </a:cubicBezTo>
                  <a:cubicBezTo>
                    <a:pt x="4158593" y="732585"/>
                    <a:pt x="4157980" y="732708"/>
                    <a:pt x="4157490" y="732831"/>
                  </a:cubicBezTo>
                  <a:cubicBezTo>
                    <a:pt x="4156999" y="732953"/>
                    <a:pt x="4156508" y="733076"/>
                    <a:pt x="4156018" y="733321"/>
                  </a:cubicBezTo>
                  <a:cubicBezTo>
                    <a:pt x="4155527" y="733444"/>
                    <a:pt x="4155037" y="733689"/>
                    <a:pt x="4154546" y="733812"/>
                  </a:cubicBezTo>
                  <a:cubicBezTo>
                    <a:pt x="4151603" y="734915"/>
                    <a:pt x="4148783" y="736387"/>
                    <a:pt x="4146330" y="738104"/>
                  </a:cubicBezTo>
                  <a:cubicBezTo>
                    <a:pt x="4143755" y="739821"/>
                    <a:pt x="4141548" y="741660"/>
                    <a:pt x="4139708" y="743622"/>
                  </a:cubicBezTo>
                  <a:cubicBezTo>
                    <a:pt x="4137869" y="745584"/>
                    <a:pt x="4136275" y="747669"/>
                    <a:pt x="4135294" y="749631"/>
                  </a:cubicBezTo>
                  <a:cubicBezTo>
                    <a:pt x="4134313" y="751593"/>
                    <a:pt x="4133700" y="753555"/>
                    <a:pt x="4133822" y="755394"/>
                  </a:cubicBezTo>
                  <a:cubicBezTo>
                    <a:pt x="4133822" y="756866"/>
                    <a:pt x="4134313" y="758215"/>
                    <a:pt x="4135171" y="759319"/>
                  </a:cubicBezTo>
                  <a:cubicBezTo>
                    <a:pt x="4135907" y="760422"/>
                    <a:pt x="4137133" y="761281"/>
                    <a:pt x="4138482" y="761771"/>
                  </a:cubicBezTo>
                  <a:cubicBezTo>
                    <a:pt x="4139831" y="762384"/>
                    <a:pt x="4141548" y="762752"/>
                    <a:pt x="4143510" y="762752"/>
                  </a:cubicBezTo>
                  <a:cubicBezTo>
                    <a:pt x="4145349" y="762752"/>
                    <a:pt x="4147557" y="762752"/>
                    <a:pt x="4149764" y="762139"/>
                  </a:cubicBezTo>
                  <a:cubicBezTo>
                    <a:pt x="4150255" y="762139"/>
                    <a:pt x="4150745" y="761894"/>
                    <a:pt x="4151235" y="761771"/>
                  </a:cubicBezTo>
                  <a:cubicBezTo>
                    <a:pt x="4151726" y="761771"/>
                    <a:pt x="4152217" y="761526"/>
                    <a:pt x="4152707" y="761403"/>
                  </a:cubicBezTo>
                  <a:cubicBezTo>
                    <a:pt x="4153197" y="761281"/>
                    <a:pt x="4153688" y="761035"/>
                    <a:pt x="4154178" y="760913"/>
                  </a:cubicBezTo>
                  <a:cubicBezTo>
                    <a:pt x="4154669" y="760790"/>
                    <a:pt x="4155160" y="760545"/>
                    <a:pt x="4155773" y="760300"/>
                  </a:cubicBezTo>
                  <a:cubicBezTo>
                    <a:pt x="4158716" y="759196"/>
                    <a:pt x="4161536" y="757724"/>
                    <a:pt x="4164111" y="756008"/>
                  </a:cubicBezTo>
                  <a:cubicBezTo>
                    <a:pt x="4166687" y="754291"/>
                    <a:pt x="4168894" y="752451"/>
                    <a:pt x="4170856" y="750489"/>
                  </a:cubicBezTo>
                  <a:cubicBezTo>
                    <a:pt x="4172695" y="748527"/>
                    <a:pt x="4174290" y="746443"/>
                    <a:pt x="4175271" y="744480"/>
                  </a:cubicBezTo>
                  <a:cubicBezTo>
                    <a:pt x="4176252" y="742518"/>
                    <a:pt x="4176742" y="740434"/>
                    <a:pt x="4176742" y="738717"/>
                  </a:cubicBezTo>
                  <a:cubicBezTo>
                    <a:pt x="4176742" y="737245"/>
                    <a:pt x="4176252" y="735896"/>
                    <a:pt x="4175393" y="734793"/>
                  </a:cubicBezTo>
                  <a:cubicBezTo>
                    <a:pt x="4174535" y="733689"/>
                    <a:pt x="4173431" y="732831"/>
                    <a:pt x="4171960" y="732340"/>
                  </a:cubicBezTo>
                  <a:cubicBezTo>
                    <a:pt x="4170488" y="731727"/>
                    <a:pt x="4168771" y="731359"/>
                    <a:pt x="4166932" y="731359"/>
                  </a:cubicBezTo>
                  <a:cubicBezTo>
                    <a:pt x="4165093" y="731359"/>
                    <a:pt x="4162885" y="731359"/>
                    <a:pt x="4160678" y="731972"/>
                  </a:cubicBezTo>
                  <a:moveTo>
                    <a:pt x="762752" y="1444815"/>
                  </a:moveTo>
                  <a:cubicBezTo>
                    <a:pt x="761771" y="1445060"/>
                    <a:pt x="760667" y="1445428"/>
                    <a:pt x="759564" y="1445918"/>
                  </a:cubicBezTo>
                  <a:cubicBezTo>
                    <a:pt x="758460" y="1446409"/>
                    <a:pt x="757234" y="1447144"/>
                    <a:pt x="756008" y="1448003"/>
                  </a:cubicBezTo>
                  <a:cubicBezTo>
                    <a:pt x="754781" y="1448861"/>
                    <a:pt x="753555" y="1449842"/>
                    <a:pt x="752329" y="1450823"/>
                  </a:cubicBezTo>
                  <a:cubicBezTo>
                    <a:pt x="751102" y="1451927"/>
                    <a:pt x="749999" y="1453031"/>
                    <a:pt x="748895" y="1454257"/>
                  </a:cubicBezTo>
                  <a:cubicBezTo>
                    <a:pt x="747669" y="1455728"/>
                    <a:pt x="746565" y="1457200"/>
                    <a:pt x="745829" y="1458549"/>
                  </a:cubicBezTo>
                  <a:cubicBezTo>
                    <a:pt x="745094" y="1459898"/>
                    <a:pt x="744603" y="1461124"/>
                    <a:pt x="744358" y="1462228"/>
                  </a:cubicBezTo>
                  <a:cubicBezTo>
                    <a:pt x="744113" y="1463331"/>
                    <a:pt x="744113" y="1464190"/>
                    <a:pt x="744358" y="1464926"/>
                  </a:cubicBezTo>
                  <a:cubicBezTo>
                    <a:pt x="744603" y="1465661"/>
                    <a:pt x="745339" y="1466029"/>
                    <a:pt x="746197" y="1466275"/>
                  </a:cubicBezTo>
                  <a:cubicBezTo>
                    <a:pt x="746320" y="1466275"/>
                    <a:pt x="746565" y="1466275"/>
                    <a:pt x="746688" y="1466275"/>
                  </a:cubicBezTo>
                  <a:cubicBezTo>
                    <a:pt x="746810" y="1466275"/>
                    <a:pt x="747056" y="1466275"/>
                    <a:pt x="747178" y="1466275"/>
                  </a:cubicBezTo>
                  <a:cubicBezTo>
                    <a:pt x="747301" y="1466275"/>
                    <a:pt x="747546" y="1466275"/>
                    <a:pt x="747791" y="1466275"/>
                  </a:cubicBezTo>
                  <a:cubicBezTo>
                    <a:pt x="748037" y="1466275"/>
                    <a:pt x="748159" y="1466275"/>
                    <a:pt x="748405" y="1466275"/>
                  </a:cubicBezTo>
                  <a:cubicBezTo>
                    <a:pt x="749386" y="1466029"/>
                    <a:pt x="750489" y="1465661"/>
                    <a:pt x="751593" y="1465171"/>
                  </a:cubicBezTo>
                  <a:cubicBezTo>
                    <a:pt x="752697" y="1464680"/>
                    <a:pt x="753923" y="1463945"/>
                    <a:pt x="755149" y="1463086"/>
                  </a:cubicBezTo>
                  <a:cubicBezTo>
                    <a:pt x="756375" y="1462228"/>
                    <a:pt x="757602" y="1461247"/>
                    <a:pt x="758828" y="1460266"/>
                  </a:cubicBezTo>
                  <a:cubicBezTo>
                    <a:pt x="760054" y="1459162"/>
                    <a:pt x="761158" y="1458058"/>
                    <a:pt x="762262" y="1456832"/>
                  </a:cubicBezTo>
                  <a:cubicBezTo>
                    <a:pt x="763488" y="1455361"/>
                    <a:pt x="764592" y="1453889"/>
                    <a:pt x="765327" y="1452540"/>
                  </a:cubicBezTo>
                  <a:cubicBezTo>
                    <a:pt x="766063" y="1451191"/>
                    <a:pt x="766554" y="1449965"/>
                    <a:pt x="766799" y="1448861"/>
                  </a:cubicBezTo>
                  <a:cubicBezTo>
                    <a:pt x="767044" y="1447757"/>
                    <a:pt x="767044" y="1446899"/>
                    <a:pt x="766676" y="1446163"/>
                  </a:cubicBezTo>
                  <a:cubicBezTo>
                    <a:pt x="766308" y="1445428"/>
                    <a:pt x="765695" y="1445060"/>
                    <a:pt x="764837" y="1444815"/>
                  </a:cubicBezTo>
                  <a:cubicBezTo>
                    <a:pt x="764714" y="1444815"/>
                    <a:pt x="764469" y="1444815"/>
                    <a:pt x="764346" y="1444815"/>
                  </a:cubicBezTo>
                  <a:cubicBezTo>
                    <a:pt x="764224" y="1444815"/>
                    <a:pt x="763978" y="1444815"/>
                    <a:pt x="763856" y="1444815"/>
                  </a:cubicBezTo>
                  <a:cubicBezTo>
                    <a:pt x="763733" y="1444815"/>
                    <a:pt x="763488" y="1444815"/>
                    <a:pt x="763243" y="1444815"/>
                  </a:cubicBezTo>
                  <a:cubicBezTo>
                    <a:pt x="762997" y="1444815"/>
                    <a:pt x="762875" y="1444815"/>
                    <a:pt x="762630" y="1444815"/>
                  </a:cubicBezTo>
                  <a:moveTo>
                    <a:pt x="4161291" y="786174"/>
                  </a:moveTo>
                  <a:cubicBezTo>
                    <a:pt x="4161291" y="786174"/>
                    <a:pt x="4160433" y="786420"/>
                    <a:pt x="4159942" y="786420"/>
                  </a:cubicBezTo>
                  <a:cubicBezTo>
                    <a:pt x="4159452" y="786420"/>
                    <a:pt x="4159084" y="786665"/>
                    <a:pt x="4158593" y="786787"/>
                  </a:cubicBezTo>
                  <a:cubicBezTo>
                    <a:pt x="4158103" y="786910"/>
                    <a:pt x="4157735" y="787033"/>
                    <a:pt x="4157244" y="787155"/>
                  </a:cubicBezTo>
                  <a:cubicBezTo>
                    <a:pt x="4156754" y="787278"/>
                    <a:pt x="4156386" y="787523"/>
                    <a:pt x="4155895" y="787646"/>
                  </a:cubicBezTo>
                  <a:cubicBezTo>
                    <a:pt x="4152952" y="788749"/>
                    <a:pt x="4150132" y="790098"/>
                    <a:pt x="4147557" y="791815"/>
                  </a:cubicBezTo>
                  <a:cubicBezTo>
                    <a:pt x="4144981" y="793409"/>
                    <a:pt x="4142651" y="795249"/>
                    <a:pt x="4140689" y="797211"/>
                  </a:cubicBezTo>
                  <a:cubicBezTo>
                    <a:pt x="4138727" y="799173"/>
                    <a:pt x="4137133" y="801258"/>
                    <a:pt x="4136030" y="803220"/>
                  </a:cubicBezTo>
                  <a:cubicBezTo>
                    <a:pt x="4134926" y="805304"/>
                    <a:pt x="4134313" y="807266"/>
                    <a:pt x="4134313" y="809228"/>
                  </a:cubicBezTo>
                  <a:cubicBezTo>
                    <a:pt x="4134313" y="810823"/>
                    <a:pt x="4134680" y="812294"/>
                    <a:pt x="4135416" y="813398"/>
                  </a:cubicBezTo>
                  <a:cubicBezTo>
                    <a:pt x="4136152" y="814502"/>
                    <a:pt x="4137256" y="815483"/>
                    <a:pt x="4138727" y="816096"/>
                  </a:cubicBezTo>
                  <a:cubicBezTo>
                    <a:pt x="4140199" y="816709"/>
                    <a:pt x="4141915" y="817077"/>
                    <a:pt x="4143878" y="817199"/>
                  </a:cubicBezTo>
                  <a:cubicBezTo>
                    <a:pt x="4145840" y="817199"/>
                    <a:pt x="4148047" y="817199"/>
                    <a:pt x="4150377" y="816709"/>
                  </a:cubicBezTo>
                  <a:cubicBezTo>
                    <a:pt x="4150745" y="816709"/>
                    <a:pt x="4151235" y="816586"/>
                    <a:pt x="4151603" y="816464"/>
                  </a:cubicBezTo>
                  <a:cubicBezTo>
                    <a:pt x="4152094" y="816464"/>
                    <a:pt x="4152462" y="816218"/>
                    <a:pt x="4152952" y="816096"/>
                  </a:cubicBezTo>
                  <a:cubicBezTo>
                    <a:pt x="4153443" y="815973"/>
                    <a:pt x="4153810" y="815850"/>
                    <a:pt x="4154301" y="815728"/>
                  </a:cubicBezTo>
                  <a:cubicBezTo>
                    <a:pt x="4154792" y="815605"/>
                    <a:pt x="4155160" y="815483"/>
                    <a:pt x="4155650" y="815237"/>
                  </a:cubicBezTo>
                  <a:cubicBezTo>
                    <a:pt x="4158593" y="814134"/>
                    <a:pt x="4161414" y="812785"/>
                    <a:pt x="4163989" y="811068"/>
                  </a:cubicBezTo>
                  <a:cubicBezTo>
                    <a:pt x="4166564" y="809474"/>
                    <a:pt x="4168894" y="807512"/>
                    <a:pt x="4170856" y="805550"/>
                  </a:cubicBezTo>
                  <a:cubicBezTo>
                    <a:pt x="4172818" y="803588"/>
                    <a:pt x="4174412" y="801503"/>
                    <a:pt x="4175516" y="799418"/>
                  </a:cubicBezTo>
                  <a:cubicBezTo>
                    <a:pt x="4176620" y="797334"/>
                    <a:pt x="4177233" y="795249"/>
                    <a:pt x="4177355" y="793409"/>
                  </a:cubicBezTo>
                  <a:cubicBezTo>
                    <a:pt x="4177355" y="791815"/>
                    <a:pt x="4176865" y="790466"/>
                    <a:pt x="4176129" y="789240"/>
                  </a:cubicBezTo>
                  <a:cubicBezTo>
                    <a:pt x="4175393" y="788136"/>
                    <a:pt x="4174167" y="787155"/>
                    <a:pt x="4172695" y="786542"/>
                  </a:cubicBezTo>
                  <a:cubicBezTo>
                    <a:pt x="4171224" y="785929"/>
                    <a:pt x="4169507" y="785561"/>
                    <a:pt x="4167545" y="785439"/>
                  </a:cubicBezTo>
                  <a:cubicBezTo>
                    <a:pt x="4165583" y="785316"/>
                    <a:pt x="4163498" y="785439"/>
                    <a:pt x="4161168" y="785929"/>
                  </a:cubicBezTo>
                  <a:moveTo>
                    <a:pt x="725963" y="1488103"/>
                  </a:moveTo>
                  <a:cubicBezTo>
                    <a:pt x="724982" y="1488348"/>
                    <a:pt x="723879" y="1488716"/>
                    <a:pt x="722652" y="1489329"/>
                  </a:cubicBezTo>
                  <a:cubicBezTo>
                    <a:pt x="721426" y="1489942"/>
                    <a:pt x="720200" y="1490678"/>
                    <a:pt x="718974" y="1491536"/>
                  </a:cubicBezTo>
                  <a:cubicBezTo>
                    <a:pt x="717747" y="1492394"/>
                    <a:pt x="716521" y="1493375"/>
                    <a:pt x="715295" y="1494479"/>
                  </a:cubicBezTo>
                  <a:cubicBezTo>
                    <a:pt x="714068" y="1495583"/>
                    <a:pt x="712965" y="1496809"/>
                    <a:pt x="711861" y="1498035"/>
                  </a:cubicBezTo>
                  <a:cubicBezTo>
                    <a:pt x="710635" y="1499507"/>
                    <a:pt x="709531" y="1500978"/>
                    <a:pt x="708795" y="1502327"/>
                  </a:cubicBezTo>
                  <a:cubicBezTo>
                    <a:pt x="708060" y="1503676"/>
                    <a:pt x="707569" y="1504903"/>
                    <a:pt x="707324" y="1506006"/>
                  </a:cubicBezTo>
                  <a:cubicBezTo>
                    <a:pt x="707079" y="1507110"/>
                    <a:pt x="707201" y="1507968"/>
                    <a:pt x="707569" y="1508582"/>
                  </a:cubicBezTo>
                  <a:cubicBezTo>
                    <a:pt x="707937" y="1509195"/>
                    <a:pt x="708550" y="1509685"/>
                    <a:pt x="709531" y="1509808"/>
                  </a:cubicBezTo>
                  <a:cubicBezTo>
                    <a:pt x="709654" y="1509808"/>
                    <a:pt x="709776" y="1509808"/>
                    <a:pt x="710022" y="1509808"/>
                  </a:cubicBezTo>
                  <a:cubicBezTo>
                    <a:pt x="710267" y="1509808"/>
                    <a:pt x="710390" y="1509808"/>
                    <a:pt x="710512" y="1509808"/>
                  </a:cubicBezTo>
                  <a:cubicBezTo>
                    <a:pt x="710635" y="1509808"/>
                    <a:pt x="710880" y="1509808"/>
                    <a:pt x="711003" y="1509808"/>
                  </a:cubicBezTo>
                  <a:cubicBezTo>
                    <a:pt x="711125" y="1509808"/>
                    <a:pt x="711371" y="1509808"/>
                    <a:pt x="711493" y="1509808"/>
                  </a:cubicBezTo>
                  <a:cubicBezTo>
                    <a:pt x="712474" y="1509563"/>
                    <a:pt x="713578" y="1509195"/>
                    <a:pt x="714804" y="1508582"/>
                  </a:cubicBezTo>
                  <a:cubicBezTo>
                    <a:pt x="716030" y="1507968"/>
                    <a:pt x="717257" y="1507233"/>
                    <a:pt x="718483" y="1506374"/>
                  </a:cubicBezTo>
                  <a:cubicBezTo>
                    <a:pt x="719709" y="1505516"/>
                    <a:pt x="720936" y="1504535"/>
                    <a:pt x="722162" y="1503431"/>
                  </a:cubicBezTo>
                  <a:cubicBezTo>
                    <a:pt x="723388" y="1502327"/>
                    <a:pt x="724492" y="1501101"/>
                    <a:pt x="725596" y="1499875"/>
                  </a:cubicBezTo>
                  <a:cubicBezTo>
                    <a:pt x="726822" y="1498403"/>
                    <a:pt x="727803" y="1496932"/>
                    <a:pt x="728539" y="1495583"/>
                  </a:cubicBezTo>
                  <a:cubicBezTo>
                    <a:pt x="729274" y="1494234"/>
                    <a:pt x="729765" y="1493008"/>
                    <a:pt x="730010" y="1491904"/>
                  </a:cubicBezTo>
                  <a:cubicBezTo>
                    <a:pt x="730255" y="1490800"/>
                    <a:pt x="730133" y="1489942"/>
                    <a:pt x="729765" y="1489329"/>
                  </a:cubicBezTo>
                  <a:cubicBezTo>
                    <a:pt x="729397" y="1488716"/>
                    <a:pt x="728784" y="1488225"/>
                    <a:pt x="727803" y="1488103"/>
                  </a:cubicBezTo>
                  <a:cubicBezTo>
                    <a:pt x="727680" y="1488103"/>
                    <a:pt x="727558" y="1488103"/>
                    <a:pt x="727312" y="1488103"/>
                  </a:cubicBezTo>
                  <a:cubicBezTo>
                    <a:pt x="727190" y="1488103"/>
                    <a:pt x="726944" y="1488103"/>
                    <a:pt x="726822" y="1488103"/>
                  </a:cubicBezTo>
                  <a:cubicBezTo>
                    <a:pt x="726699" y="1488103"/>
                    <a:pt x="726454" y="1488103"/>
                    <a:pt x="726331" y="1488103"/>
                  </a:cubicBezTo>
                  <a:cubicBezTo>
                    <a:pt x="726209" y="1488103"/>
                    <a:pt x="725963" y="1488103"/>
                    <a:pt x="725841" y="1488103"/>
                  </a:cubicBezTo>
                  <a:moveTo>
                    <a:pt x="4159206" y="842093"/>
                  </a:moveTo>
                  <a:cubicBezTo>
                    <a:pt x="4159206" y="842093"/>
                    <a:pt x="4158470" y="842216"/>
                    <a:pt x="4158103" y="842338"/>
                  </a:cubicBezTo>
                  <a:cubicBezTo>
                    <a:pt x="4157735" y="842338"/>
                    <a:pt x="4157367" y="842584"/>
                    <a:pt x="4156999" y="842584"/>
                  </a:cubicBezTo>
                  <a:cubicBezTo>
                    <a:pt x="4156631" y="842584"/>
                    <a:pt x="4156263" y="842829"/>
                    <a:pt x="4155773" y="842951"/>
                  </a:cubicBezTo>
                  <a:cubicBezTo>
                    <a:pt x="4155405" y="842951"/>
                    <a:pt x="4155037" y="843197"/>
                    <a:pt x="4154546" y="843319"/>
                  </a:cubicBezTo>
                  <a:cubicBezTo>
                    <a:pt x="4151603" y="844300"/>
                    <a:pt x="4148660" y="845649"/>
                    <a:pt x="4146085" y="847366"/>
                  </a:cubicBezTo>
                  <a:cubicBezTo>
                    <a:pt x="4143510" y="848960"/>
                    <a:pt x="4141057" y="850800"/>
                    <a:pt x="4139095" y="852762"/>
                  </a:cubicBezTo>
                  <a:cubicBezTo>
                    <a:pt x="4137133" y="854724"/>
                    <a:pt x="4135416" y="856809"/>
                    <a:pt x="4134190" y="858893"/>
                  </a:cubicBezTo>
                  <a:cubicBezTo>
                    <a:pt x="4132964" y="860978"/>
                    <a:pt x="4132228" y="863063"/>
                    <a:pt x="4132105" y="865025"/>
                  </a:cubicBezTo>
                  <a:cubicBezTo>
                    <a:pt x="4132105" y="866742"/>
                    <a:pt x="4132350" y="868213"/>
                    <a:pt x="4133086" y="869439"/>
                  </a:cubicBezTo>
                  <a:cubicBezTo>
                    <a:pt x="4133822" y="870666"/>
                    <a:pt x="4134926" y="871647"/>
                    <a:pt x="4136397" y="872382"/>
                  </a:cubicBezTo>
                  <a:cubicBezTo>
                    <a:pt x="4137869" y="873118"/>
                    <a:pt x="4139585" y="873609"/>
                    <a:pt x="4141548" y="873731"/>
                  </a:cubicBezTo>
                  <a:cubicBezTo>
                    <a:pt x="4143510" y="873854"/>
                    <a:pt x="4145840" y="873731"/>
                    <a:pt x="4148170" y="873241"/>
                  </a:cubicBezTo>
                  <a:cubicBezTo>
                    <a:pt x="4148538" y="873241"/>
                    <a:pt x="4148905" y="873118"/>
                    <a:pt x="4149273" y="872996"/>
                  </a:cubicBezTo>
                  <a:cubicBezTo>
                    <a:pt x="4149641" y="872996"/>
                    <a:pt x="4150009" y="872750"/>
                    <a:pt x="4150500" y="872750"/>
                  </a:cubicBezTo>
                  <a:cubicBezTo>
                    <a:pt x="4150868" y="872750"/>
                    <a:pt x="4151358" y="872505"/>
                    <a:pt x="4151726" y="872382"/>
                  </a:cubicBezTo>
                  <a:cubicBezTo>
                    <a:pt x="4152094" y="872260"/>
                    <a:pt x="4152584" y="872137"/>
                    <a:pt x="4152952" y="872015"/>
                  </a:cubicBezTo>
                  <a:cubicBezTo>
                    <a:pt x="4155895" y="871033"/>
                    <a:pt x="4158838" y="869685"/>
                    <a:pt x="4161414" y="867968"/>
                  </a:cubicBezTo>
                  <a:cubicBezTo>
                    <a:pt x="4164111" y="866374"/>
                    <a:pt x="4166441" y="864534"/>
                    <a:pt x="4168526" y="862572"/>
                  </a:cubicBezTo>
                  <a:cubicBezTo>
                    <a:pt x="4170611" y="860610"/>
                    <a:pt x="4172205" y="858525"/>
                    <a:pt x="4173431" y="856441"/>
                  </a:cubicBezTo>
                  <a:cubicBezTo>
                    <a:pt x="4174658" y="854356"/>
                    <a:pt x="4175271" y="852271"/>
                    <a:pt x="4175393" y="850309"/>
                  </a:cubicBezTo>
                  <a:cubicBezTo>
                    <a:pt x="4175393" y="848592"/>
                    <a:pt x="4175148" y="847121"/>
                    <a:pt x="4174412" y="845895"/>
                  </a:cubicBezTo>
                  <a:cubicBezTo>
                    <a:pt x="4173677" y="844668"/>
                    <a:pt x="4172573" y="843687"/>
                    <a:pt x="4171101" y="842951"/>
                  </a:cubicBezTo>
                  <a:cubicBezTo>
                    <a:pt x="4169630" y="842216"/>
                    <a:pt x="4167913" y="841848"/>
                    <a:pt x="4165951" y="841603"/>
                  </a:cubicBezTo>
                  <a:cubicBezTo>
                    <a:pt x="4163989" y="841480"/>
                    <a:pt x="4161659" y="841603"/>
                    <a:pt x="4159329" y="842093"/>
                  </a:cubicBezTo>
                  <a:moveTo>
                    <a:pt x="689911" y="1531758"/>
                  </a:moveTo>
                  <a:cubicBezTo>
                    <a:pt x="688929" y="1532004"/>
                    <a:pt x="687703" y="1532372"/>
                    <a:pt x="686477" y="1532985"/>
                  </a:cubicBezTo>
                  <a:cubicBezTo>
                    <a:pt x="685251" y="1533598"/>
                    <a:pt x="684024" y="1534334"/>
                    <a:pt x="682675" y="1535192"/>
                  </a:cubicBezTo>
                  <a:cubicBezTo>
                    <a:pt x="681449" y="1536050"/>
                    <a:pt x="680100" y="1537154"/>
                    <a:pt x="678874" y="1538258"/>
                  </a:cubicBezTo>
                  <a:cubicBezTo>
                    <a:pt x="677648" y="1539361"/>
                    <a:pt x="676421" y="1540710"/>
                    <a:pt x="675318" y="1542059"/>
                  </a:cubicBezTo>
                  <a:cubicBezTo>
                    <a:pt x="674091" y="1543531"/>
                    <a:pt x="673110" y="1545002"/>
                    <a:pt x="672375" y="1546351"/>
                  </a:cubicBezTo>
                  <a:cubicBezTo>
                    <a:pt x="671639" y="1547700"/>
                    <a:pt x="671271" y="1548926"/>
                    <a:pt x="671026" y="1549907"/>
                  </a:cubicBezTo>
                  <a:cubicBezTo>
                    <a:pt x="670903" y="1551011"/>
                    <a:pt x="671026" y="1551870"/>
                    <a:pt x="671394" y="1552483"/>
                  </a:cubicBezTo>
                  <a:cubicBezTo>
                    <a:pt x="671761" y="1553096"/>
                    <a:pt x="672497" y="1553464"/>
                    <a:pt x="673478" y="1553586"/>
                  </a:cubicBezTo>
                  <a:cubicBezTo>
                    <a:pt x="673601" y="1553586"/>
                    <a:pt x="673724" y="1553586"/>
                    <a:pt x="673846" y="1553586"/>
                  </a:cubicBezTo>
                  <a:cubicBezTo>
                    <a:pt x="673969" y="1553586"/>
                    <a:pt x="674091" y="1553586"/>
                    <a:pt x="674214" y="1553586"/>
                  </a:cubicBezTo>
                  <a:cubicBezTo>
                    <a:pt x="674337" y="1553586"/>
                    <a:pt x="674459" y="1553586"/>
                    <a:pt x="674704" y="1553586"/>
                  </a:cubicBezTo>
                  <a:cubicBezTo>
                    <a:pt x="674827" y="1553586"/>
                    <a:pt x="674950" y="1553586"/>
                    <a:pt x="675195" y="1553586"/>
                  </a:cubicBezTo>
                  <a:cubicBezTo>
                    <a:pt x="676176" y="1553341"/>
                    <a:pt x="677402" y="1552973"/>
                    <a:pt x="678506" y="1552360"/>
                  </a:cubicBezTo>
                  <a:cubicBezTo>
                    <a:pt x="679732" y="1551747"/>
                    <a:pt x="680959" y="1551011"/>
                    <a:pt x="682308" y="1550153"/>
                  </a:cubicBezTo>
                  <a:cubicBezTo>
                    <a:pt x="683534" y="1549294"/>
                    <a:pt x="684883" y="1548191"/>
                    <a:pt x="686109" y="1547087"/>
                  </a:cubicBezTo>
                  <a:cubicBezTo>
                    <a:pt x="687335" y="1545983"/>
                    <a:pt x="688562" y="1544634"/>
                    <a:pt x="689665" y="1543408"/>
                  </a:cubicBezTo>
                  <a:cubicBezTo>
                    <a:pt x="690892" y="1541937"/>
                    <a:pt x="691873" y="1540465"/>
                    <a:pt x="692608" y="1539116"/>
                  </a:cubicBezTo>
                  <a:cubicBezTo>
                    <a:pt x="693344" y="1537767"/>
                    <a:pt x="693712" y="1536541"/>
                    <a:pt x="693957" y="1535560"/>
                  </a:cubicBezTo>
                  <a:cubicBezTo>
                    <a:pt x="694203" y="1534579"/>
                    <a:pt x="693957" y="1533598"/>
                    <a:pt x="693589" y="1532985"/>
                  </a:cubicBezTo>
                  <a:cubicBezTo>
                    <a:pt x="693221" y="1532372"/>
                    <a:pt x="692486" y="1532004"/>
                    <a:pt x="691505" y="1531881"/>
                  </a:cubicBezTo>
                  <a:cubicBezTo>
                    <a:pt x="691382" y="1531881"/>
                    <a:pt x="691259" y="1531881"/>
                    <a:pt x="691137" y="1531881"/>
                  </a:cubicBezTo>
                  <a:cubicBezTo>
                    <a:pt x="691014" y="1531881"/>
                    <a:pt x="690892" y="1531881"/>
                    <a:pt x="690769" y="1531881"/>
                  </a:cubicBezTo>
                  <a:cubicBezTo>
                    <a:pt x="690646" y="1531881"/>
                    <a:pt x="690524" y="1531881"/>
                    <a:pt x="690278" y="1531881"/>
                  </a:cubicBezTo>
                  <a:cubicBezTo>
                    <a:pt x="690156" y="1531881"/>
                    <a:pt x="690033" y="1531881"/>
                    <a:pt x="689788" y="1531881"/>
                  </a:cubicBezTo>
                  <a:moveTo>
                    <a:pt x="4154546" y="899851"/>
                  </a:moveTo>
                  <a:cubicBezTo>
                    <a:pt x="4154546" y="899851"/>
                    <a:pt x="4153933" y="899974"/>
                    <a:pt x="4153565" y="900097"/>
                  </a:cubicBezTo>
                  <a:cubicBezTo>
                    <a:pt x="4153197" y="900097"/>
                    <a:pt x="4152952" y="900219"/>
                    <a:pt x="4152584" y="900342"/>
                  </a:cubicBezTo>
                  <a:cubicBezTo>
                    <a:pt x="4152217" y="900342"/>
                    <a:pt x="4151971" y="900464"/>
                    <a:pt x="4151603" y="900587"/>
                  </a:cubicBezTo>
                  <a:cubicBezTo>
                    <a:pt x="4151235" y="900587"/>
                    <a:pt x="4150990" y="900832"/>
                    <a:pt x="4150622" y="900832"/>
                  </a:cubicBezTo>
                  <a:cubicBezTo>
                    <a:pt x="4147557" y="901813"/>
                    <a:pt x="4144736" y="903162"/>
                    <a:pt x="4142038" y="904756"/>
                  </a:cubicBezTo>
                  <a:cubicBezTo>
                    <a:pt x="4139340" y="906351"/>
                    <a:pt x="4136888" y="908190"/>
                    <a:pt x="4134803" y="910152"/>
                  </a:cubicBezTo>
                  <a:cubicBezTo>
                    <a:pt x="4132718" y="912114"/>
                    <a:pt x="4130879" y="914199"/>
                    <a:pt x="4129653" y="916284"/>
                  </a:cubicBezTo>
                  <a:cubicBezTo>
                    <a:pt x="4128427" y="918368"/>
                    <a:pt x="4127568" y="920576"/>
                    <a:pt x="4127323" y="922538"/>
                  </a:cubicBezTo>
                  <a:cubicBezTo>
                    <a:pt x="4127077" y="924377"/>
                    <a:pt x="4127323" y="925849"/>
                    <a:pt x="4128181" y="927198"/>
                  </a:cubicBezTo>
                  <a:cubicBezTo>
                    <a:pt x="4128917" y="928547"/>
                    <a:pt x="4130020" y="929528"/>
                    <a:pt x="4131492" y="930386"/>
                  </a:cubicBezTo>
                  <a:cubicBezTo>
                    <a:pt x="4132964" y="931122"/>
                    <a:pt x="4134680" y="931612"/>
                    <a:pt x="4136765" y="931857"/>
                  </a:cubicBezTo>
                  <a:cubicBezTo>
                    <a:pt x="4138850" y="932103"/>
                    <a:pt x="4141180" y="931857"/>
                    <a:pt x="4143632" y="931490"/>
                  </a:cubicBezTo>
                  <a:cubicBezTo>
                    <a:pt x="4144000" y="931490"/>
                    <a:pt x="4144245" y="931367"/>
                    <a:pt x="4144613" y="931244"/>
                  </a:cubicBezTo>
                  <a:cubicBezTo>
                    <a:pt x="4144981" y="931244"/>
                    <a:pt x="4145227" y="931122"/>
                    <a:pt x="4145595" y="930999"/>
                  </a:cubicBezTo>
                  <a:cubicBezTo>
                    <a:pt x="4145962" y="930999"/>
                    <a:pt x="4146208" y="930876"/>
                    <a:pt x="4146575" y="930754"/>
                  </a:cubicBezTo>
                  <a:cubicBezTo>
                    <a:pt x="4146943" y="930631"/>
                    <a:pt x="4147189" y="930509"/>
                    <a:pt x="4147557" y="930509"/>
                  </a:cubicBezTo>
                  <a:cubicBezTo>
                    <a:pt x="4150622" y="929528"/>
                    <a:pt x="4153565" y="928179"/>
                    <a:pt x="4156263" y="926584"/>
                  </a:cubicBezTo>
                  <a:cubicBezTo>
                    <a:pt x="4158961" y="924990"/>
                    <a:pt x="4161414" y="923151"/>
                    <a:pt x="4163498" y="921189"/>
                  </a:cubicBezTo>
                  <a:cubicBezTo>
                    <a:pt x="4165583" y="919227"/>
                    <a:pt x="4167422" y="917142"/>
                    <a:pt x="4168649" y="915057"/>
                  </a:cubicBezTo>
                  <a:cubicBezTo>
                    <a:pt x="4169875" y="912973"/>
                    <a:pt x="4170733" y="910765"/>
                    <a:pt x="4170979" y="908803"/>
                  </a:cubicBezTo>
                  <a:cubicBezTo>
                    <a:pt x="4171224" y="906964"/>
                    <a:pt x="4170979" y="905492"/>
                    <a:pt x="4170120" y="904143"/>
                  </a:cubicBezTo>
                  <a:cubicBezTo>
                    <a:pt x="4169385" y="902794"/>
                    <a:pt x="4168281" y="901813"/>
                    <a:pt x="4166809" y="900955"/>
                  </a:cubicBezTo>
                  <a:cubicBezTo>
                    <a:pt x="4165338" y="900219"/>
                    <a:pt x="4163498" y="899729"/>
                    <a:pt x="4161536" y="899483"/>
                  </a:cubicBezTo>
                  <a:cubicBezTo>
                    <a:pt x="4159452" y="899361"/>
                    <a:pt x="4157122" y="899483"/>
                    <a:pt x="4154669" y="899974"/>
                  </a:cubicBezTo>
                  <a:moveTo>
                    <a:pt x="654348" y="1575660"/>
                  </a:moveTo>
                  <a:cubicBezTo>
                    <a:pt x="653244" y="1575905"/>
                    <a:pt x="652141" y="1576273"/>
                    <a:pt x="650915" y="1576886"/>
                  </a:cubicBezTo>
                  <a:cubicBezTo>
                    <a:pt x="649688" y="1577499"/>
                    <a:pt x="648339" y="1578235"/>
                    <a:pt x="647113" y="1579216"/>
                  </a:cubicBezTo>
                  <a:cubicBezTo>
                    <a:pt x="645764" y="1580197"/>
                    <a:pt x="644538" y="1581178"/>
                    <a:pt x="643312" y="1582404"/>
                  </a:cubicBezTo>
                  <a:cubicBezTo>
                    <a:pt x="642085" y="1583630"/>
                    <a:pt x="640859" y="1584857"/>
                    <a:pt x="639755" y="1586206"/>
                  </a:cubicBezTo>
                  <a:cubicBezTo>
                    <a:pt x="638529" y="1587677"/>
                    <a:pt x="637548" y="1589149"/>
                    <a:pt x="636935" y="1590498"/>
                  </a:cubicBezTo>
                  <a:cubicBezTo>
                    <a:pt x="636199" y="1591847"/>
                    <a:pt x="635831" y="1593073"/>
                    <a:pt x="635708" y="1594054"/>
                  </a:cubicBezTo>
                  <a:cubicBezTo>
                    <a:pt x="635586" y="1595035"/>
                    <a:pt x="635708" y="1595893"/>
                    <a:pt x="636199" y="1596506"/>
                  </a:cubicBezTo>
                  <a:cubicBezTo>
                    <a:pt x="636690" y="1597120"/>
                    <a:pt x="637425" y="1597488"/>
                    <a:pt x="638406" y="1597488"/>
                  </a:cubicBezTo>
                  <a:cubicBezTo>
                    <a:pt x="638406" y="1597488"/>
                    <a:pt x="638652" y="1597488"/>
                    <a:pt x="638774" y="1597488"/>
                  </a:cubicBezTo>
                  <a:cubicBezTo>
                    <a:pt x="638774" y="1597488"/>
                    <a:pt x="639020" y="1597488"/>
                    <a:pt x="639142" y="1597488"/>
                  </a:cubicBezTo>
                  <a:cubicBezTo>
                    <a:pt x="639265" y="1597488"/>
                    <a:pt x="639387" y="1597488"/>
                    <a:pt x="639510" y="1597488"/>
                  </a:cubicBezTo>
                  <a:cubicBezTo>
                    <a:pt x="639633" y="1597488"/>
                    <a:pt x="639755" y="1597488"/>
                    <a:pt x="639878" y="1597488"/>
                  </a:cubicBezTo>
                  <a:cubicBezTo>
                    <a:pt x="640982" y="1597242"/>
                    <a:pt x="642085" y="1596874"/>
                    <a:pt x="643312" y="1596261"/>
                  </a:cubicBezTo>
                  <a:cubicBezTo>
                    <a:pt x="644538" y="1595648"/>
                    <a:pt x="645887" y="1594912"/>
                    <a:pt x="647113" y="1593931"/>
                  </a:cubicBezTo>
                  <a:cubicBezTo>
                    <a:pt x="648462" y="1592950"/>
                    <a:pt x="649688" y="1591969"/>
                    <a:pt x="651037" y="1590743"/>
                  </a:cubicBezTo>
                  <a:cubicBezTo>
                    <a:pt x="652263" y="1589517"/>
                    <a:pt x="653490" y="1588290"/>
                    <a:pt x="654593" y="1586941"/>
                  </a:cubicBezTo>
                  <a:cubicBezTo>
                    <a:pt x="655820" y="1585470"/>
                    <a:pt x="656801" y="1583998"/>
                    <a:pt x="657414" y="1582649"/>
                  </a:cubicBezTo>
                  <a:cubicBezTo>
                    <a:pt x="658150" y="1581300"/>
                    <a:pt x="658517" y="1580074"/>
                    <a:pt x="658640" y="1579093"/>
                  </a:cubicBezTo>
                  <a:cubicBezTo>
                    <a:pt x="658640" y="1578112"/>
                    <a:pt x="658640" y="1577254"/>
                    <a:pt x="658150" y="1576641"/>
                  </a:cubicBezTo>
                  <a:cubicBezTo>
                    <a:pt x="657659" y="1576027"/>
                    <a:pt x="656923" y="1575660"/>
                    <a:pt x="655942" y="1575660"/>
                  </a:cubicBezTo>
                  <a:cubicBezTo>
                    <a:pt x="655942" y="1575660"/>
                    <a:pt x="655697" y="1575660"/>
                    <a:pt x="655574" y="1575660"/>
                  </a:cubicBezTo>
                  <a:cubicBezTo>
                    <a:pt x="655574" y="1575660"/>
                    <a:pt x="655329" y="1575660"/>
                    <a:pt x="655207" y="1575660"/>
                  </a:cubicBezTo>
                  <a:cubicBezTo>
                    <a:pt x="655084" y="1575660"/>
                    <a:pt x="654961" y="1575660"/>
                    <a:pt x="654839" y="1575660"/>
                  </a:cubicBezTo>
                  <a:cubicBezTo>
                    <a:pt x="654716" y="1575660"/>
                    <a:pt x="654593" y="1575660"/>
                    <a:pt x="654471" y="1575660"/>
                  </a:cubicBezTo>
                  <a:moveTo>
                    <a:pt x="4147066" y="959449"/>
                  </a:moveTo>
                  <a:cubicBezTo>
                    <a:pt x="4147066" y="959449"/>
                    <a:pt x="4146453" y="959449"/>
                    <a:pt x="4146208" y="959572"/>
                  </a:cubicBezTo>
                  <a:cubicBezTo>
                    <a:pt x="4145962" y="959694"/>
                    <a:pt x="4145595" y="959694"/>
                    <a:pt x="4145349" y="959817"/>
                  </a:cubicBezTo>
                  <a:cubicBezTo>
                    <a:pt x="4145104" y="959939"/>
                    <a:pt x="4144736" y="959939"/>
                    <a:pt x="4144491" y="960062"/>
                  </a:cubicBezTo>
                  <a:cubicBezTo>
                    <a:pt x="4144245" y="960185"/>
                    <a:pt x="4143878" y="960185"/>
                    <a:pt x="4143632" y="960307"/>
                  </a:cubicBezTo>
                  <a:cubicBezTo>
                    <a:pt x="4140567" y="961166"/>
                    <a:pt x="4137624" y="962392"/>
                    <a:pt x="4134926" y="963986"/>
                  </a:cubicBezTo>
                  <a:cubicBezTo>
                    <a:pt x="4132228" y="965580"/>
                    <a:pt x="4129653" y="967297"/>
                    <a:pt x="4127568" y="969259"/>
                  </a:cubicBezTo>
                  <a:cubicBezTo>
                    <a:pt x="4125361" y="971221"/>
                    <a:pt x="4123521" y="973306"/>
                    <a:pt x="4122172" y="975391"/>
                  </a:cubicBezTo>
                  <a:cubicBezTo>
                    <a:pt x="4120823" y="977475"/>
                    <a:pt x="4119965" y="979683"/>
                    <a:pt x="4119597" y="981767"/>
                  </a:cubicBezTo>
                  <a:cubicBezTo>
                    <a:pt x="4119352" y="983607"/>
                    <a:pt x="4119597" y="985324"/>
                    <a:pt x="4120210" y="986795"/>
                  </a:cubicBezTo>
                  <a:cubicBezTo>
                    <a:pt x="4120823" y="988267"/>
                    <a:pt x="4121927" y="989371"/>
                    <a:pt x="4123399" y="990229"/>
                  </a:cubicBezTo>
                  <a:cubicBezTo>
                    <a:pt x="4124870" y="991087"/>
                    <a:pt x="4126710" y="991700"/>
                    <a:pt x="4128794" y="991946"/>
                  </a:cubicBezTo>
                  <a:cubicBezTo>
                    <a:pt x="4130879" y="992191"/>
                    <a:pt x="4133209" y="992068"/>
                    <a:pt x="4135907" y="991578"/>
                  </a:cubicBezTo>
                  <a:cubicBezTo>
                    <a:pt x="4136152" y="991578"/>
                    <a:pt x="4136397" y="991578"/>
                    <a:pt x="4136765" y="991455"/>
                  </a:cubicBezTo>
                  <a:cubicBezTo>
                    <a:pt x="4137010" y="991455"/>
                    <a:pt x="4137378" y="991455"/>
                    <a:pt x="4137624" y="991210"/>
                  </a:cubicBezTo>
                  <a:cubicBezTo>
                    <a:pt x="4137869" y="991210"/>
                    <a:pt x="4138237" y="991087"/>
                    <a:pt x="4138482" y="990965"/>
                  </a:cubicBezTo>
                  <a:cubicBezTo>
                    <a:pt x="4138727" y="990965"/>
                    <a:pt x="4139095" y="990842"/>
                    <a:pt x="4139340" y="990719"/>
                  </a:cubicBezTo>
                  <a:cubicBezTo>
                    <a:pt x="4142406" y="989861"/>
                    <a:pt x="4145349" y="988635"/>
                    <a:pt x="4148047" y="987041"/>
                  </a:cubicBezTo>
                  <a:cubicBezTo>
                    <a:pt x="4150745" y="985446"/>
                    <a:pt x="4153320" y="983730"/>
                    <a:pt x="4155527" y="981767"/>
                  </a:cubicBezTo>
                  <a:cubicBezTo>
                    <a:pt x="4157735" y="979805"/>
                    <a:pt x="4159574" y="977721"/>
                    <a:pt x="4160923" y="975513"/>
                  </a:cubicBezTo>
                  <a:cubicBezTo>
                    <a:pt x="4162272" y="973429"/>
                    <a:pt x="4163253" y="971221"/>
                    <a:pt x="4163498" y="969137"/>
                  </a:cubicBezTo>
                  <a:cubicBezTo>
                    <a:pt x="4163743" y="967297"/>
                    <a:pt x="4163498" y="965580"/>
                    <a:pt x="4162885" y="964232"/>
                  </a:cubicBezTo>
                  <a:cubicBezTo>
                    <a:pt x="4162150" y="962883"/>
                    <a:pt x="4161046" y="961656"/>
                    <a:pt x="4159574" y="960798"/>
                  </a:cubicBezTo>
                  <a:cubicBezTo>
                    <a:pt x="4158103" y="959939"/>
                    <a:pt x="4156263" y="959449"/>
                    <a:pt x="4154178" y="959204"/>
                  </a:cubicBezTo>
                  <a:cubicBezTo>
                    <a:pt x="4152094" y="958959"/>
                    <a:pt x="4149764" y="959204"/>
                    <a:pt x="4147189" y="959572"/>
                  </a:cubicBezTo>
                  <a:moveTo>
                    <a:pt x="619644" y="1619929"/>
                  </a:moveTo>
                  <a:cubicBezTo>
                    <a:pt x="618540" y="1620174"/>
                    <a:pt x="617314" y="1620542"/>
                    <a:pt x="616088" y="1621155"/>
                  </a:cubicBezTo>
                  <a:cubicBezTo>
                    <a:pt x="614862" y="1621768"/>
                    <a:pt x="613513" y="1622627"/>
                    <a:pt x="612164" y="1623607"/>
                  </a:cubicBezTo>
                  <a:cubicBezTo>
                    <a:pt x="610815" y="1624588"/>
                    <a:pt x="609466" y="1625692"/>
                    <a:pt x="608240" y="1626918"/>
                  </a:cubicBezTo>
                  <a:cubicBezTo>
                    <a:pt x="607013" y="1628145"/>
                    <a:pt x="605787" y="1629494"/>
                    <a:pt x="604683" y="1630843"/>
                  </a:cubicBezTo>
                  <a:cubicBezTo>
                    <a:pt x="603457" y="1632314"/>
                    <a:pt x="602599" y="1633786"/>
                    <a:pt x="601986" y="1635135"/>
                  </a:cubicBezTo>
                  <a:cubicBezTo>
                    <a:pt x="601372" y="1636483"/>
                    <a:pt x="601005" y="1637710"/>
                    <a:pt x="600882" y="1638691"/>
                  </a:cubicBezTo>
                  <a:cubicBezTo>
                    <a:pt x="600759" y="1639672"/>
                    <a:pt x="600882" y="1640530"/>
                    <a:pt x="601495" y="1641143"/>
                  </a:cubicBezTo>
                  <a:cubicBezTo>
                    <a:pt x="602108" y="1641757"/>
                    <a:pt x="602721" y="1642002"/>
                    <a:pt x="603825" y="1642002"/>
                  </a:cubicBezTo>
                  <a:cubicBezTo>
                    <a:pt x="603825" y="1642002"/>
                    <a:pt x="604070" y="1642002"/>
                    <a:pt x="604070" y="1642002"/>
                  </a:cubicBezTo>
                  <a:cubicBezTo>
                    <a:pt x="604070" y="1642002"/>
                    <a:pt x="604315" y="1642002"/>
                    <a:pt x="604315" y="1642002"/>
                  </a:cubicBezTo>
                  <a:cubicBezTo>
                    <a:pt x="604315" y="1642002"/>
                    <a:pt x="604561" y="1642002"/>
                    <a:pt x="604683" y="1642002"/>
                  </a:cubicBezTo>
                  <a:cubicBezTo>
                    <a:pt x="604683" y="1642002"/>
                    <a:pt x="604929" y="1642002"/>
                    <a:pt x="605051" y="1642002"/>
                  </a:cubicBezTo>
                  <a:cubicBezTo>
                    <a:pt x="606155" y="1641757"/>
                    <a:pt x="607381" y="1641389"/>
                    <a:pt x="608607" y="1640776"/>
                  </a:cubicBezTo>
                  <a:cubicBezTo>
                    <a:pt x="609834" y="1640162"/>
                    <a:pt x="611183" y="1639304"/>
                    <a:pt x="612532" y="1638323"/>
                  </a:cubicBezTo>
                  <a:cubicBezTo>
                    <a:pt x="613881" y="1637342"/>
                    <a:pt x="615229" y="1636238"/>
                    <a:pt x="616456" y="1635012"/>
                  </a:cubicBezTo>
                  <a:cubicBezTo>
                    <a:pt x="617682" y="1633786"/>
                    <a:pt x="618908" y="1632437"/>
                    <a:pt x="620012" y="1631088"/>
                  </a:cubicBezTo>
                  <a:cubicBezTo>
                    <a:pt x="621238" y="1629494"/>
                    <a:pt x="622097" y="1628145"/>
                    <a:pt x="622710" y="1626796"/>
                  </a:cubicBezTo>
                  <a:cubicBezTo>
                    <a:pt x="623323" y="1625447"/>
                    <a:pt x="623691" y="1624221"/>
                    <a:pt x="623814" y="1623240"/>
                  </a:cubicBezTo>
                  <a:cubicBezTo>
                    <a:pt x="623936" y="1622259"/>
                    <a:pt x="623814" y="1621400"/>
                    <a:pt x="623200" y="1620910"/>
                  </a:cubicBezTo>
                  <a:cubicBezTo>
                    <a:pt x="622710" y="1620297"/>
                    <a:pt x="621974" y="1620051"/>
                    <a:pt x="620870" y="1620051"/>
                  </a:cubicBezTo>
                  <a:cubicBezTo>
                    <a:pt x="620870" y="1620051"/>
                    <a:pt x="620625" y="1620051"/>
                    <a:pt x="620625" y="1620051"/>
                  </a:cubicBezTo>
                  <a:cubicBezTo>
                    <a:pt x="620625" y="1620051"/>
                    <a:pt x="620380" y="1620051"/>
                    <a:pt x="620257" y="1620051"/>
                  </a:cubicBezTo>
                  <a:cubicBezTo>
                    <a:pt x="620257" y="1620051"/>
                    <a:pt x="620012" y="1620051"/>
                    <a:pt x="619889" y="1620051"/>
                  </a:cubicBezTo>
                  <a:cubicBezTo>
                    <a:pt x="619889" y="1620051"/>
                    <a:pt x="619644" y="1620051"/>
                    <a:pt x="619521" y="1620051"/>
                  </a:cubicBezTo>
                  <a:moveTo>
                    <a:pt x="4136765" y="1020764"/>
                  </a:moveTo>
                  <a:cubicBezTo>
                    <a:pt x="4136765" y="1020764"/>
                    <a:pt x="4136275" y="1020764"/>
                    <a:pt x="4136152" y="1020886"/>
                  </a:cubicBezTo>
                  <a:cubicBezTo>
                    <a:pt x="4136030" y="1021009"/>
                    <a:pt x="4135662" y="1020886"/>
                    <a:pt x="4135539" y="1021009"/>
                  </a:cubicBezTo>
                  <a:cubicBezTo>
                    <a:pt x="4135294" y="1021009"/>
                    <a:pt x="4135048" y="1021009"/>
                    <a:pt x="4134803" y="1021131"/>
                  </a:cubicBezTo>
                  <a:cubicBezTo>
                    <a:pt x="4134558" y="1021254"/>
                    <a:pt x="4134313" y="1021131"/>
                    <a:pt x="4134067" y="1021254"/>
                  </a:cubicBezTo>
                  <a:cubicBezTo>
                    <a:pt x="4131002" y="1022112"/>
                    <a:pt x="4128059" y="1023339"/>
                    <a:pt x="4125361" y="1024810"/>
                  </a:cubicBezTo>
                  <a:cubicBezTo>
                    <a:pt x="4122540" y="1026282"/>
                    <a:pt x="4120088" y="1028121"/>
                    <a:pt x="4117758" y="1029961"/>
                  </a:cubicBezTo>
                  <a:cubicBezTo>
                    <a:pt x="4115550" y="1031923"/>
                    <a:pt x="4113588" y="1034007"/>
                    <a:pt x="4112117" y="1036092"/>
                  </a:cubicBezTo>
                  <a:cubicBezTo>
                    <a:pt x="4110645" y="1038177"/>
                    <a:pt x="4109664" y="1040384"/>
                    <a:pt x="4109174" y="1042591"/>
                  </a:cubicBezTo>
                  <a:cubicBezTo>
                    <a:pt x="4108806" y="1044554"/>
                    <a:pt x="4108928" y="1046393"/>
                    <a:pt x="4109542" y="1047864"/>
                  </a:cubicBezTo>
                  <a:cubicBezTo>
                    <a:pt x="4110155" y="1049336"/>
                    <a:pt x="4111258" y="1050562"/>
                    <a:pt x="4112730" y="1051543"/>
                  </a:cubicBezTo>
                  <a:cubicBezTo>
                    <a:pt x="4114202" y="1052524"/>
                    <a:pt x="4116041" y="1053138"/>
                    <a:pt x="4118248" y="1053383"/>
                  </a:cubicBezTo>
                  <a:cubicBezTo>
                    <a:pt x="4120455" y="1053628"/>
                    <a:pt x="4122908" y="1053628"/>
                    <a:pt x="4125606" y="1053138"/>
                  </a:cubicBezTo>
                  <a:cubicBezTo>
                    <a:pt x="4125851" y="1053138"/>
                    <a:pt x="4126097" y="1053138"/>
                    <a:pt x="4126219" y="1053138"/>
                  </a:cubicBezTo>
                  <a:cubicBezTo>
                    <a:pt x="4126342" y="1053138"/>
                    <a:pt x="4126710" y="1053138"/>
                    <a:pt x="4126832" y="1053015"/>
                  </a:cubicBezTo>
                  <a:cubicBezTo>
                    <a:pt x="4127077" y="1053015"/>
                    <a:pt x="4127323" y="1053015"/>
                    <a:pt x="4127445" y="1052892"/>
                  </a:cubicBezTo>
                  <a:cubicBezTo>
                    <a:pt x="4127691" y="1052892"/>
                    <a:pt x="4127936" y="1052892"/>
                    <a:pt x="4128181" y="1052770"/>
                  </a:cubicBezTo>
                  <a:cubicBezTo>
                    <a:pt x="4131247" y="1051911"/>
                    <a:pt x="4134190" y="1050685"/>
                    <a:pt x="4137010" y="1049213"/>
                  </a:cubicBezTo>
                  <a:cubicBezTo>
                    <a:pt x="4139831" y="1047742"/>
                    <a:pt x="4142406" y="1045903"/>
                    <a:pt x="4144613" y="1044063"/>
                  </a:cubicBezTo>
                  <a:cubicBezTo>
                    <a:pt x="4146821" y="1042224"/>
                    <a:pt x="4148783" y="1040016"/>
                    <a:pt x="4150255" y="1037809"/>
                  </a:cubicBezTo>
                  <a:cubicBezTo>
                    <a:pt x="4151726" y="1035602"/>
                    <a:pt x="4152707" y="1033394"/>
                    <a:pt x="4153075" y="1031310"/>
                  </a:cubicBezTo>
                  <a:cubicBezTo>
                    <a:pt x="4153443" y="1029348"/>
                    <a:pt x="4153320" y="1027508"/>
                    <a:pt x="4152707" y="1026036"/>
                  </a:cubicBezTo>
                  <a:cubicBezTo>
                    <a:pt x="4152094" y="1024565"/>
                    <a:pt x="4150990" y="1023339"/>
                    <a:pt x="4149519" y="1022358"/>
                  </a:cubicBezTo>
                  <a:cubicBezTo>
                    <a:pt x="4148047" y="1021499"/>
                    <a:pt x="4146208" y="1020886"/>
                    <a:pt x="4144000" y="1020641"/>
                  </a:cubicBezTo>
                  <a:cubicBezTo>
                    <a:pt x="4141793" y="1020396"/>
                    <a:pt x="4139340" y="1020518"/>
                    <a:pt x="4136643" y="1021009"/>
                  </a:cubicBezTo>
                  <a:moveTo>
                    <a:pt x="585553" y="1664443"/>
                  </a:moveTo>
                  <a:cubicBezTo>
                    <a:pt x="584450" y="1664688"/>
                    <a:pt x="583223" y="1665056"/>
                    <a:pt x="581874" y="1665669"/>
                  </a:cubicBezTo>
                  <a:cubicBezTo>
                    <a:pt x="580525" y="1666282"/>
                    <a:pt x="579177" y="1667141"/>
                    <a:pt x="577828" y="1668122"/>
                  </a:cubicBezTo>
                  <a:cubicBezTo>
                    <a:pt x="576479" y="1669103"/>
                    <a:pt x="575130" y="1670329"/>
                    <a:pt x="573781" y="1671555"/>
                  </a:cubicBezTo>
                  <a:cubicBezTo>
                    <a:pt x="572432" y="1672782"/>
                    <a:pt x="571328" y="1674253"/>
                    <a:pt x="570225" y="1675602"/>
                  </a:cubicBezTo>
                  <a:cubicBezTo>
                    <a:pt x="569121" y="1677196"/>
                    <a:pt x="568140" y="1678545"/>
                    <a:pt x="567527" y="1679894"/>
                  </a:cubicBezTo>
                  <a:cubicBezTo>
                    <a:pt x="566914" y="1681243"/>
                    <a:pt x="566546" y="1682347"/>
                    <a:pt x="566546" y="1683450"/>
                  </a:cubicBezTo>
                  <a:cubicBezTo>
                    <a:pt x="566546" y="1684431"/>
                    <a:pt x="566668" y="1685290"/>
                    <a:pt x="567282" y="1685780"/>
                  </a:cubicBezTo>
                  <a:cubicBezTo>
                    <a:pt x="567772" y="1686271"/>
                    <a:pt x="568631" y="1686639"/>
                    <a:pt x="569611" y="1686639"/>
                  </a:cubicBezTo>
                  <a:cubicBezTo>
                    <a:pt x="569611" y="1686639"/>
                    <a:pt x="569734" y="1686639"/>
                    <a:pt x="569857" y="1686639"/>
                  </a:cubicBezTo>
                  <a:cubicBezTo>
                    <a:pt x="569857" y="1686639"/>
                    <a:pt x="569979" y="1686639"/>
                    <a:pt x="570102" y="1686639"/>
                  </a:cubicBezTo>
                  <a:cubicBezTo>
                    <a:pt x="570102" y="1686639"/>
                    <a:pt x="570225" y="1686639"/>
                    <a:pt x="570347" y="1686639"/>
                  </a:cubicBezTo>
                  <a:cubicBezTo>
                    <a:pt x="570347" y="1686639"/>
                    <a:pt x="570470" y="1686639"/>
                    <a:pt x="570593" y="1686639"/>
                  </a:cubicBezTo>
                  <a:cubicBezTo>
                    <a:pt x="571696" y="1686394"/>
                    <a:pt x="572923" y="1686026"/>
                    <a:pt x="574271" y="1685290"/>
                  </a:cubicBezTo>
                  <a:cubicBezTo>
                    <a:pt x="575620" y="1684677"/>
                    <a:pt x="576969" y="1683818"/>
                    <a:pt x="578318" y="1682715"/>
                  </a:cubicBezTo>
                  <a:cubicBezTo>
                    <a:pt x="579667" y="1681734"/>
                    <a:pt x="581016" y="1680507"/>
                    <a:pt x="582365" y="1679281"/>
                  </a:cubicBezTo>
                  <a:cubicBezTo>
                    <a:pt x="583714" y="1678055"/>
                    <a:pt x="584818" y="1676583"/>
                    <a:pt x="585921" y="1675234"/>
                  </a:cubicBezTo>
                  <a:cubicBezTo>
                    <a:pt x="587147" y="1673640"/>
                    <a:pt x="588006" y="1672169"/>
                    <a:pt x="588619" y="1670820"/>
                  </a:cubicBezTo>
                  <a:cubicBezTo>
                    <a:pt x="589232" y="1669471"/>
                    <a:pt x="589600" y="1668367"/>
                    <a:pt x="589600" y="1667263"/>
                  </a:cubicBezTo>
                  <a:cubicBezTo>
                    <a:pt x="589600" y="1666282"/>
                    <a:pt x="589355" y="1665547"/>
                    <a:pt x="588864" y="1664933"/>
                  </a:cubicBezTo>
                  <a:cubicBezTo>
                    <a:pt x="588374" y="1664443"/>
                    <a:pt x="587515" y="1664075"/>
                    <a:pt x="586412" y="1664198"/>
                  </a:cubicBezTo>
                  <a:cubicBezTo>
                    <a:pt x="586412" y="1664198"/>
                    <a:pt x="586289" y="1664198"/>
                    <a:pt x="586166" y="1664198"/>
                  </a:cubicBezTo>
                  <a:cubicBezTo>
                    <a:pt x="586166" y="1664198"/>
                    <a:pt x="586044" y="1664198"/>
                    <a:pt x="585921" y="1664198"/>
                  </a:cubicBezTo>
                  <a:cubicBezTo>
                    <a:pt x="585921" y="1664198"/>
                    <a:pt x="585798" y="1664198"/>
                    <a:pt x="585676" y="1664198"/>
                  </a:cubicBezTo>
                  <a:cubicBezTo>
                    <a:pt x="585676" y="1664198"/>
                    <a:pt x="585553" y="1664198"/>
                    <a:pt x="585431" y="1664198"/>
                  </a:cubicBezTo>
                  <a:moveTo>
                    <a:pt x="4123644" y="1083672"/>
                  </a:moveTo>
                  <a:cubicBezTo>
                    <a:pt x="4123644" y="1083672"/>
                    <a:pt x="4123276" y="1083672"/>
                    <a:pt x="4123153" y="1083672"/>
                  </a:cubicBezTo>
                  <a:cubicBezTo>
                    <a:pt x="4123031" y="1083672"/>
                    <a:pt x="4122785" y="1083672"/>
                    <a:pt x="4122663" y="1083672"/>
                  </a:cubicBezTo>
                  <a:cubicBezTo>
                    <a:pt x="4122540" y="1083672"/>
                    <a:pt x="4122295" y="1083672"/>
                    <a:pt x="4122172" y="1083672"/>
                  </a:cubicBezTo>
                  <a:cubicBezTo>
                    <a:pt x="4122050" y="1083672"/>
                    <a:pt x="4121805" y="1083672"/>
                    <a:pt x="4121682" y="1083795"/>
                  </a:cubicBezTo>
                  <a:cubicBezTo>
                    <a:pt x="4118616" y="1084531"/>
                    <a:pt x="4115673" y="1085634"/>
                    <a:pt x="4112852" y="1087106"/>
                  </a:cubicBezTo>
                  <a:cubicBezTo>
                    <a:pt x="4110032" y="1088577"/>
                    <a:pt x="4107457" y="1090294"/>
                    <a:pt x="4105127" y="1092134"/>
                  </a:cubicBezTo>
                  <a:cubicBezTo>
                    <a:pt x="4102797" y="1093973"/>
                    <a:pt x="4100835" y="1096180"/>
                    <a:pt x="4099241" y="1098388"/>
                  </a:cubicBezTo>
                  <a:cubicBezTo>
                    <a:pt x="4097647" y="1100595"/>
                    <a:pt x="4096543" y="1102802"/>
                    <a:pt x="4096052" y="1105010"/>
                  </a:cubicBezTo>
                  <a:cubicBezTo>
                    <a:pt x="4095562" y="1107094"/>
                    <a:pt x="4095684" y="1108934"/>
                    <a:pt x="4096175" y="1110528"/>
                  </a:cubicBezTo>
                  <a:cubicBezTo>
                    <a:pt x="4096788" y="1112122"/>
                    <a:pt x="4097769" y="1113471"/>
                    <a:pt x="4099241" y="1114452"/>
                  </a:cubicBezTo>
                  <a:cubicBezTo>
                    <a:pt x="4100712" y="1115433"/>
                    <a:pt x="4102552" y="1116169"/>
                    <a:pt x="4104759" y="1116414"/>
                  </a:cubicBezTo>
                  <a:cubicBezTo>
                    <a:pt x="4106967" y="1116782"/>
                    <a:pt x="4109419" y="1116659"/>
                    <a:pt x="4112117" y="1116169"/>
                  </a:cubicBezTo>
                  <a:cubicBezTo>
                    <a:pt x="4112239" y="1116169"/>
                    <a:pt x="4112485" y="1116169"/>
                    <a:pt x="4112607" y="1116169"/>
                  </a:cubicBezTo>
                  <a:cubicBezTo>
                    <a:pt x="4112730" y="1116169"/>
                    <a:pt x="4112975" y="1116169"/>
                    <a:pt x="4113098" y="1116169"/>
                  </a:cubicBezTo>
                  <a:cubicBezTo>
                    <a:pt x="4113220" y="1116169"/>
                    <a:pt x="4113466" y="1116169"/>
                    <a:pt x="4113588" y="1116169"/>
                  </a:cubicBezTo>
                  <a:cubicBezTo>
                    <a:pt x="4113711" y="1116169"/>
                    <a:pt x="4113956" y="1116169"/>
                    <a:pt x="4114079" y="1116046"/>
                  </a:cubicBezTo>
                  <a:cubicBezTo>
                    <a:pt x="4117145" y="1115310"/>
                    <a:pt x="4120088" y="1114207"/>
                    <a:pt x="4123031" y="1112735"/>
                  </a:cubicBezTo>
                  <a:cubicBezTo>
                    <a:pt x="4125851" y="1111264"/>
                    <a:pt x="4128549" y="1109547"/>
                    <a:pt x="4130879" y="1107585"/>
                  </a:cubicBezTo>
                  <a:cubicBezTo>
                    <a:pt x="4133209" y="1105623"/>
                    <a:pt x="4135171" y="1103538"/>
                    <a:pt x="4136765" y="1101331"/>
                  </a:cubicBezTo>
                  <a:cubicBezTo>
                    <a:pt x="4138359" y="1099123"/>
                    <a:pt x="4139463" y="1096916"/>
                    <a:pt x="4139954" y="1094709"/>
                  </a:cubicBezTo>
                  <a:cubicBezTo>
                    <a:pt x="4140444" y="1092624"/>
                    <a:pt x="4140322" y="1090785"/>
                    <a:pt x="4139708" y="1089191"/>
                  </a:cubicBezTo>
                  <a:cubicBezTo>
                    <a:pt x="4139095" y="1087596"/>
                    <a:pt x="4138114" y="1086247"/>
                    <a:pt x="4136643" y="1085266"/>
                  </a:cubicBezTo>
                  <a:cubicBezTo>
                    <a:pt x="4135171" y="1084285"/>
                    <a:pt x="4133332" y="1083550"/>
                    <a:pt x="4131124" y="1083304"/>
                  </a:cubicBezTo>
                  <a:cubicBezTo>
                    <a:pt x="4128917" y="1083059"/>
                    <a:pt x="4126464" y="1083059"/>
                    <a:pt x="4123644" y="1083550"/>
                  </a:cubicBezTo>
                  <a:moveTo>
                    <a:pt x="552321" y="1709325"/>
                  </a:moveTo>
                  <a:cubicBezTo>
                    <a:pt x="551217" y="1709570"/>
                    <a:pt x="549868" y="1709938"/>
                    <a:pt x="548642" y="1710674"/>
                  </a:cubicBezTo>
                  <a:cubicBezTo>
                    <a:pt x="547293" y="1711287"/>
                    <a:pt x="545944" y="1712268"/>
                    <a:pt x="544473" y="1713249"/>
                  </a:cubicBezTo>
                  <a:cubicBezTo>
                    <a:pt x="543001" y="1714230"/>
                    <a:pt x="541652" y="1715457"/>
                    <a:pt x="540426" y="1716805"/>
                  </a:cubicBezTo>
                  <a:cubicBezTo>
                    <a:pt x="539077" y="1718154"/>
                    <a:pt x="537851" y="1719503"/>
                    <a:pt x="536747" y="1720975"/>
                  </a:cubicBezTo>
                  <a:cubicBezTo>
                    <a:pt x="535643" y="1722569"/>
                    <a:pt x="534785" y="1724041"/>
                    <a:pt x="534172" y="1725267"/>
                  </a:cubicBezTo>
                  <a:cubicBezTo>
                    <a:pt x="533559" y="1726616"/>
                    <a:pt x="533313" y="1727719"/>
                    <a:pt x="533313" y="1728700"/>
                  </a:cubicBezTo>
                  <a:cubicBezTo>
                    <a:pt x="533313" y="1729682"/>
                    <a:pt x="533559" y="1730417"/>
                    <a:pt x="534172" y="1730908"/>
                  </a:cubicBezTo>
                  <a:cubicBezTo>
                    <a:pt x="534785" y="1731398"/>
                    <a:pt x="535521" y="1731644"/>
                    <a:pt x="536747" y="1731644"/>
                  </a:cubicBezTo>
                  <a:cubicBezTo>
                    <a:pt x="536747" y="1731644"/>
                    <a:pt x="536870" y="1731644"/>
                    <a:pt x="536992" y="1731644"/>
                  </a:cubicBezTo>
                  <a:cubicBezTo>
                    <a:pt x="536992" y="1731644"/>
                    <a:pt x="537115" y="1731644"/>
                    <a:pt x="537237" y="1731644"/>
                  </a:cubicBezTo>
                  <a:cubicBezTo>
                    <a:pt x="537237" y="1731644"/>
                    <a:pt x="537360" y="1731644"/>
                    <a:pt x="537483" y="1731644"/>
                  </a:cubicBezTo>
                  <a:cubicBezTo>
                    <a:pt x="537483" y="1731644"/>
                    <a:pt x="537605" y="1731644"/>
                    <a:pt x="537728" y="1731644"/>
                  </a:cubicBezTo>
                  <a:cubicBezTo>
                    <a:pt x="538832" y="1731398"/>
                    <a:pt x="540058" y="1731030"/>
                    <a:pt x="541407" y="1730295"/>
                  </a:cubicBezTo>
                  <a:cubicBezTo>
                    <a:pt x="542756" y="1729682"/>
                    <a:pt x="544105" y="1728700"/>
                    <a:pt x="545576" y="1727719"/>
                  </a:cubicBezTo>
                  <a:cubicBezTo>
                    <a:pt x="546925" y="1726616"/>
                    <a:pt x="548397" y="1725512"/>
                    <a:pt x="549623" y="1724163"/>
                  </a:cubicBezTo>
                  <a:cubicBezTo>
                    <a:pt x="550972" y="1722814"/>
                    <a:pt x="552198" y="1721465"/>
                    <a:pt x="553302" y="1719994"/>
                  </a:cubicBezTo>
                  <a:cubicBezTo>
                    <a:pt x="554406" y="1718400"/>
                    <a:pt x="555264" y="1716928"/>
                    <a:pt x="555877" y="1715579"/>
                  </a:cubicBezTo>
                  <a:cubicBezTo>
                    <a:pt x="556490" y="1714230"/>
                    <a:pt x="556735" y="1713127"/>
                    <a:pt x="556735" y="1712146"/>
                  </a:cubicBezTo>
                  <a:cubicBezTo>
                    <a:pt x="556735" y="1711165"/>
                    <a:pt x="556490" y="1710429"/>
                    <a:pt x="555877" y="1709938"/>
                  </a:cubicBezTo>
                  <a:cubicBezTo>
                    <a:pt x="555264" y="1709448"/>
                    <a:pt x="554528" y="1709203"/>
                    <a:pt x="553424" y="1709325"/>
                  </a:cubicBezTo>
                  <a:cubicBezTo>
                    <a:pt x="553424" y="1709325"/>
                    <a:pt x="553302" y="1709325"/>
                    <a:pt x="553179" y="1709325"/>
                  </a:cubicBezTo>
                  <a:cubicBezTo>
                    <a:pt x="553179" y="1709325"/>
                    <a:pt x="553057" y="1709325"/>
                    <a:pt x="552934" y="1709325"/>
                  </a:cubicBezTo>
                  <a:cubicBezTo>
                    <a:pt x="552934" y="1709325"/>
                    <a:pt x="552811" y="1709325"/>
                    <a:pt x="552689" y="1709325"/>
                  </a:cubicBezTo>
                  <a:cubicBezTo>
                    <a:pt x="552566" y="1709325"/>
                    <a:pt x="552566" y="1709325"/>
                    <a:pt x="552443" y="1709325"/>
                  </a:cubicBezTo>
                  <a:moveTo>
                    <a:pt x="4107457" y="1148298"/>
                  </a:moveTo>
                  <a:cubicBezTo>
                    <a:pt x="4107457" y="1148298"/>
                    <a:pt x="4107212" y="1148298"/>
                    <a:pt x="4107089" y="1148298"/>
                  </a:cubicBezTo>
                  <a:cubicBezTo>
                    <a:pt x="4107089" y="1148298"/>
                    <a:pt x="4106844" y="1148298"/>
                    <a:pt x="4106721" y="1148298"/>
                  </a:cubicBezTo>
                  <a:cubicBezTo>
                    <a:pt x="4106599" y="1148298"/>
                    <a:pt x="4106476" y="1148298"/>
                    <a:pt x="4106353" y="1148298"/>
                  </a:cubicBezTo>
                  <a:cubicBezTo>
                    <a:pt x="4106353" y="1148298"/>
                    <a:pt x="4106108" y="1148298"/>
                    <a:pt x="4105985" y="1148298"/>
                  </a:cubicBezTo>
                  <a:cubicBezTo>
                    <a:pt x="4102920" y="1148911"/>
                    <a:pt x="4099977" y="1150014"/>
                    <a:pt x="4097034" y="1151363"/>
                  </a:cubicBezTo>
                  <a:cubicBezTo>
                    <a:pt x="4094213" y="1152712"/>
                    <a:pt x="4091515" y="1154429"/>
                    <a:pt x="4089062" y="1156391"/>
                  </a:cubicBezTo>
                  <a:cubicBezTo>
                    <a:pt x="4086610" y="1158353"/>
                    <a:pt x="4084648" y="1160438"/>
                    <a:pt x="4082931" y="1162523"/>
                  </a:cubicBezTo>
                  <a:cubicBezTo>
                    <a:pt x="4081337" y="1164730"/>
                    <a:pt x="4080111" y="1166937"/>
                    <a:pt x="4079497" y="1169267"/>
                  </a:cubicBezTo>
                  <a:cubicBezTo>
                    <a:pt x="4078884" y="1171474"/>
                    <a:pt x="4078884" y="1173437"/>
                    <a:pt x="4079497" y="1175153"/>
                  </a:cubicBezTo>
                  <a:cubicBezTo>
                    <a:pt x="4079988" y="1176870"/>
                    <a:pt x="4081092" y="1178219"/>
                    <a:pt x="4082563" y="1179323"/>
                  </a:cubicBezTo>
                  <a:cubicBezTo>
                    <a:pt x="4084035" y="1180426"/>
                    <a:pt x="4085997" y="1181162"/>
                    <a:pt x="4088204" y="1181530"/>
                  </a:cubicBezTo>
                  <a:cubicBezTo>
                    <a:pt x="4090412" y="1181898"/>
                    <a:pt x="4093109" y="1181898"/>
                    <a:pt x="4095930" y="1181407"/>
                  </a:cubicBezTo>
                  <a:cubicBezTo>
                    <a:pt x="4095930" y="1181407"/>
                    <a:pt x="4096175" y="1181407"/>
                    <a:pt x="4096297" y="1181407"/>
                  </a:cubicBezTo>
                  <a:cubicBezTo>
                    <a:pt x="4096297" y="1181407"/>
                    <a:pt x="4096543" y="1181407"/>
                    <a:pt x="4096665" y="1181407"/>
                  </a:cubicBezTo>
                  <a:cubicBezTo>
                    <a:pt x="4096665" y="1181407"/>
                    <a:pt x="4096911" y="1181407"/>
                    <a:pt x="4097034" y="1181407"/>
                  </a:cubicBezTo>
                  <a:cubicBezTo>
                    <a:pt x="4097156" y="1181407"/>
                    <a:pt x="4097279" y="1181407"/>
                    <a:pt x="4097401" y="1181407"/>
                  </a:cubicBezTo>
                  <a:cubicBezTo>
                    <a:pt x="4100467" y="1180794"/>
                    <a:pt x="4103410" y="1179691"/>
                    <a:pt x="4106231" y="1178342"/>
                  </a:cubicBezTo>
                  <a:cubicBezTo>
                    <a:pt x="4109051" y="1176993"/>
                    <a:pt x="4111749" y="1175276"/>
                    <a:pt x="4114202" y="1173314"/>
                  </a:cubicBezTo>
                  <a:cubicBezTo>
                    <a:pt x="4116654" y="1171352"/>
                    <a:pt x="4118739" y="1169267"/>
                    <a:pt x="4120333" y="1167060"/>
                  </a:cubicBezTo>
                  <a:cubicBezTo>
                    <a:pt x="4121927" y="1164853"/>
                    <a:pt x="4123153" y="1162523"/>
                    <a:pt x="4123767" y="1160315"/>
                  </a:cubicBezTo>
                  <a:cubicBezTo>
                    <a:pt x="4124380" y="1158108"/>
                    <a:pt x="4124380" y="1156269"/>
                    <a:pt x="4123767" y="1154552"/>
                  </a:cubicBezTo>
                  <a:cubicBezTo>
                    <a:pt x="4123276" y="1152835"/>
                    <a:pt x="4122172" y="1151486"/>
                    <a:pt x="4120701" y="1150382"/>
                  </a:cubicBezTo>
                  <a:cubicBezTo>
                    <a:pt x="4119229" y="1149279"/>
                    <a:pt x="4117390" y="1148543"/>
                    <a:pt x="4115060" y="1148175"/>
                  </a:cubicBezTo>
                  <a:cubicBezTo>
                    <a:pt x="4112852" y="1147807"/>
                    <a:pt x="4110277" y="1147807"/>
                    <a:pt x="4107334" y="1148298"/>
                  </a:cubicBezTo>
                  <a:moveTo>
                    <a:pt x="519824" y="1754453"/>
                  </a:moveTo>
                  <a:cubicBezTo>
                    <a:pt x="518720" y="1754698"/>
                    <a:pt x="517372" y="1755066"/>
                    <a:pt x="516023" y="1755802"/>
                  </a:cubicBezTo>
                  <a:cubicBezTo>
                    <a:pt x="514674" y="1756537"/>
                    <a:pt x="513202" y="1757396"/>
                    <a:pt x="511853" y="1758499"/>
                  </a:cubicBezTo>
                  <a:cubicBezTo>
                    <a:pt x="510504" y="1759603"/>
                    <a:pt x="509033" y="1760829"/>
                    <a:pt x="507684" y="1762178"/>
                  </a:cubicBezTo>
                  <a:cubicBezTo>
                    <a:pt x="506335" y="1763527"/>
                    <a:pt x="505109" y="1764999"/>
                    <a:pt x="504005" y="1766470"/>
                  </a:cubicBezTo>
                  <a:cubicBezTo>
                    <a:pt x="502901" y="1768064"/>
                    <a:pt x="502043" y="1769536"/>
                    <a:pt x="501552" y="1770762"/>
                  </a:cubicBezTo>
                  <a:cubicBezTo>
                    <a:pt x="501062" y="1772111"/>
                    <a:pt x="500694" y="1773215"/>
                    <a:pt x="500817" y="1774196"/>
                  </a:cubicBezTo>
                  <a:cubicBezTo>
                    <a:pt x="500817" y="1775177"/>
                    <a:pt x="501185" y="1775913"/>
                    <a:pt x="501798" y="1776403"/>
                  </a:cubicBezTo>
                  <a:cubicBezTo>
                    <a:pt x="502411" y="1776894"/>
                    <a:pt x="503269" y="1777139"/>
                    <a:pt x="504373" y="1777016"/>
                  </a:cubicBezTo>
                  <a:cubicBezTo>
                    <a:pt x="504373" y="1777016"/>
                    <a:pt x="504373" y="1777016"/>
                    <a:pt x="504496" y="1777016"/>
                  </a:cubicBezTo>
                  <a:cubicBezTo>
                    <a:pt x="504496" y="1777016"/>
                    <a:pt x="504496" y="1777016"/>
                    <a:pt x="504618" y="1777016"/>
                  </a:cubicBezTo>
                  <a:cubicBezTo>
                    <a:pt x="504618" y="1777016"/>
                    <a:pt x="504618" y="1777016"/>
                    <a:pt x="504741" y="1777016"/>
                  </a:cubicBezTo>
                  <a:cubicBezTo>
                    <a:pt x="504741" y="1777016"/>
                    <a:pt x="504741" y="1777016"/>
                    <a:pt x="504863" y="1777016"/>
                  </a:cubicBezTo>
                  <a:cubicBezTo>
                    <a:pt x="505967" y="1776771"/>
                    <a:pt x="507316" y="1776403"/>
                    <a:pt x="508665" y="1775667"/>
                  </a:cubicBezTo>
                  <a:cubicBezTo>
                    <a:pt x="510014" y="1774932"/>
                    <a:pt x="511485" y="1774073"/>
                    <a:pt x="512957" y="1772970"/>
                  </a:cubicBezTo>
                  <a:cubicBezTo>
                    <a:pt x="514428" y="1771866"/>
                    <a:pt x="515777" y="1770640"/>
                    <a:pt x="517126" y="1769291"/>
                  </a:cubicBezTo>
                  <a:cubicBezTo>
                    <a:pt x="518475" y="1767942"/>
                    <a:pt x="519701" y="1766470"/>
                    <a:pt x="520805" y="1764999"/>
                  </a:cubicBezTo>
                  <a:cubicBezTo>
                    <a:pt x="521909" y="1763405"/>
                    <a:pt x="522767" y="1761933"/>
                    <a:pt x="523258" y="1760584"/>
                  </a:cubicBezTo>
                  <a:cubicBezTo>
                    <a:pt x="523748" y="1759235"/>
                    <a:pt x="523993" y="1758131"/>
                    <a:pt x="523993" y="1757150"/>
                  </a:cubicBezTo>
                  <a:cubicBezTo>
                    <a:pt x="523993" y="1756169"/>
                    <a:pt x="523626" y="1755434"/>
                    <a:pt x="523013" y="1754943"/>
                  </a:cubicBezTo>
                  <a:cubicBezTo>
                    <a:pt x="522399" y="1754453"/>
                    <a:pt x="521541" y="1754207"/>
                    <a:pt x="520437" y="1754330"/>
                  </a:cubicBezTo>
                  <a:cubicBezTo>
                    <a:pt x="520437" y="1754330"/>
                    <a:pt x="520437" y="1754330"/>
                    <a:pt x="520315" y="1754330"/>
                  </a:cubicBezTo>
                  <a:cubicBezTo>
                    <a:pt x="520315" y="1754330"/>
                    <a:pt x="520315" y="1754330"/>
                    <a:pt x="520192" y="1754330"/>
                  </a:cubicBezTo>
                  <a:cubicBezTo>
                    <a:pt x="520192" y="1754330"/>
                    <a:pt x="520192" y="1754330"/>
                    <a:pt x="520069" y="1754330"/>
                  </a:cubicBezTo>
                  <a:cubicBezTo>
                    <a:pt x="520069" y="1754330"/>
                    <a:pt x="520069" y="1754330"/>
                    <a:pt x="519947" y="1754330"/>
                  </a:cubicBezTo>
                  <a:moveTo>
                    <a:pt x="4088572" y="1214272"/>
                  </a:moveTo>
                  <a:cubicBezTo>
                    <a:pt x="4088572" y="1214272"/>
                    <a:pt x="4088449" y="1214272"/>
                    <a:pt x="4088327" y="1214272"/>
                  </a:cubicBezTo>
                  <a:cubicBezTo>
                    <a:pt x="4088327" y="1214272"/>
                    <a:pt x="4088204" y="1214272"/>
                    <a:pt x="4088082" y="1214272"/>
                  </a:cubicBezTo>
                  <a:cubicBezTo>
                    <a:pt x="4088082" y="1214272"/>
                    <a:pt x="4087959" y="1214272"/>
                    <a:pt x="4087836" y="1214272"/>
                  </a:cubicBezTo>
                  <a:cubicBezTo>
                    <a:pt x="4087836" y="1214272"/>
                    <a:pt x="4087714" y="1214272"/>
                    <a:pt x="4087591" y="1214272"/>
                  </a:cubicBezTo>
                  <a:cubicBezTo>
                    <a:pt x="4084525" y="1214885"/>
                    <a:pt x="4081582" y="1215866"/>
                    <a:pt x="4078639" y="1217215"/>
                  </a:cubicBezTo>
                  <a:cubicBezTo>
                    <a:pt x="4075696" y="1218564"/>
                    <a:pt x="4072998" y="1220158"/>
                    <a:pt x="4070546" y="1222120"/>
                  </a:cubicBezTo>
                  <a:cubicBezTo>
                    <a:pt x="4068093" y="1224082"/>
                    <a:pt x="4066008" y="1226044"/>
                    <a:pt x="4064291" y="1228252"/>
                  </a:cubicBezTo>
                  <a:cubicBezTo>
                    <a:pt x="4062575" y="1230459"/>
                    <a:pt x="4061349" y="1232789"/>
                    <a:pt x="4060613" y="1235119"/>
                  </a:cubicBezTo>
                  <a:cubicBezTo>
                    <a:pt x="4059877" y="1237326"/>
                    <a:pt x="4059754" y="1239411"/>
                    <a:pt x="4060245" y="1241250"/>
                  </a:cubicBezTo>
                  <a:cubicBezTo>
                    <a:pt x="4060735" y="1242967"/>
                    <a:pt x="4061716" y="1244561"/>
                    <a:pt x="4063188" y="1245665"/>
                  </a:cubicBezTo>
                  <a:cubicBezTo>
                    <a:pt x="4064659" y="1246769"/>
                    <a:pt x="4066499" y="1247627"/>
                    <a:pt x="4068829" y="1247995"/>
                  </a:cubicBezTo>
                  <a:cubicBezTo>
                    <a:pt x="4071159" y="1248363"/>
                    <a:pt x="4073734" y="1248363"/>
                    <a:pt x="4076677" y="1247995"/>
                  </a:cubicBezTo>
                  <a:cubicBezTo>
                    <a:pt x="4076677" y="1247995"/>
                    <a:pt x="4076800" y="1247995"/>
                    <a:pt x="4076922" y="1247995"/>
                  </a:cubicBezTo>
                  <a:cubicBezTo>
                    <a:pt x="4076922" y="1247995"/>
                    <a:pt x="4077045" y="1247995"/>
                    <a:pt x="4077167" y="1247995"/>
                  </a:cubicBezTo>
                  <a:cubicBezTo>
                    <a:pt x="4077290" y="1247995"/>
                    <a:pt x="4077290" y="1247995"/>
                    <a:pt x="4077413" y="1247995"/>
                  </a:cubicBezTo>
                  <a:cubicBezTo>
                    <a:pt x="4077413" y="1247995"/>
                    <a:pt x="4077535" y="1247995"/>
                    <a:pt x="4077658" y="1247995"/>
                  </a:cubicBezTo>
                  <a:cubicBezTo>
                    <a:pt x="4080724" y="1247504"/>
                    <a:pt x="4083789" y="1246523"/>
                    <a:pt x="4086610" y="1245175"/>
                  </a:cubicBezTo>
                  <a:cubicBezTo>
                    <a:pt x="4089553" y="1243826"/>
                    <a:pt x="4092251" y="1242231"/>
                    <a:pt x="4094704" y="1240269"/>
                  </a:cubicBezTo>
                  <a:cubicBezTo>
                    <a:pt x="4097156" y="1238430"/>
                    <a:pt x="4099363" y="1236223"/>
                    <a:pt x="4101080" y="1234015"/>
                  </a:cubicBezTo>
                  <a:cubicBezTo>
                    <a:pt x="4102797" y="1231808"/>
                    <a:pt x="4104146" y="1229478"/>
                    <a:pt x="4104759" y="1227148"/>
                  </a:cubicBezTo>
                  <a:cubicBezTo>
                    <a:pt x="4105495" y="1224941"/>
                    <a:pt x="4105495" y="1222856"/>
                    <a:pt x="4105004" y="1221017"/>
                  </a:cubicBezTo>
                  <a:cubicBezTo>
                    <a:pt x="4104514" y="1219300"/>
                    <a:pt x="4103533" y="1217706"/>
                    <a:pt x="4102061" y="1216602"/>
                  </a:cubicBezTo>
                  <a:cubicBezTo>
                    <a:pt x="4100590" y="1215498"/>
                    <a:pt x="4098750" y="1214640"/>
                    <a:pt x="4096420" y="1214272"/>
                  </a:cubicBezTo>
                  <a:cubicBezTo>
                    <a:pt x="4094213" y="1213904"/>
                    <a:pt x="4091515" y="1213904"/>
                    <a:pt x="4088572" y="1214272"/>
                  </a:cubicBezTo>
                  <a:moveTo>
                    <a:pt x="487941" y="1799703"/>
                  </a:moveTo>
                  <a:cubicBezTo>
                    <a:pt x="486714" y="1799948"/>
                    <a:pt x="485488" y="1800438"/>
                    <a:pt x="484017" y="1801051"/>
                  </a:cubicBezTo>
                  <a:cubicBezTo>
                    <a:pt x="482545" y="1801665"/>
                    <a:pt x="481196" y="1802768"/>
                    <a:pt x="479725" y="1803872"/>
                  </a:cubicBezTo>
                  <a:cubicBezTo>
                    <a:pt x="478253" y="1804976"/>
                    <a:pt x="476781" y="1806325"/>
                    <a:pt x="475432" y="1807674"/>
                  </a:cubicBezTo>
                  <a:cubicBezTo>
                    <a:pt x="474083" y="1809022"/>
                    <a:pt x="472857" y="1810617"/>
                    <a:pt x="471754" y="1812088"/>
                  </a:cubicBezTo>
                  <a:cubicBezTo>
                    <a:pt x="470650" y="1813682"/>
                    <a:pt x="469914" y="1815154"/>
                    <a:pt x="469424" y="1816380"/>
                  </a:cubicBezTo>
                  <a:cubicBezTo>
                    <a:pt x="468933" y="1817729"/>
                    <a:pt x="468688" y="1818833"/>
                    <a:pt x="468810" y="1819814"/>
                  </a:cubicBezTo>
                  <a:cubicBezTo>
                    <a:pt x="468810" y="1820795"/>
                    <a:pt x="469178" y="1821408"/>
                    <a:pt x="469792" y="1821899"/>
                  </a:cubicBezTo>
                  <a:cubicBezTo>
                    <a:pt x="470405" y="1822389"/>
                    <a:pt x="471386" y="1822512"/>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3716" y="1822144"/>
                    <a:pt x="475065" y="1821776"/>
                    <a:pt x="476413" y="1821040"/>
                  </a:cubicBezTo>
                  <a:cubicBezTo>
                    <a:pt x="477762" y="1820304"/>
                    <a:pt x="479234" y="1819323"/>
                    <a:pt x="480705" y="1818220"/>
                  </a:cubicBezTo>
                  <a:cubicBezTo>
                    <a:pt x="482177" y="1817116"/>
                    <a:pt x="483649" y="1815767"/>
                    <a:pt x="484997" y="1814418"/>
                  </a:cubicBezTo>
                  <a:cubicBezTo>
                    <a:pt x="486346" y="1813069"/>
                    <a:pt x="487573" y="1811475"/>
                    <a:pt x="488676" y="1810004"/>
                  </a:cubicBezTo>
                  <a:cubicBezTo>
                    <a:pt x="489780" y="1808409"/>
                    <a:pt x="490516" y="1806938"/>
                    <a:pt x="491006" y="1805711"/>
                  </a:cubicBezTo>
                  <a:cubicBezTo>
                    <a:pt x="491497" y="1804363"/>
                    <a:pt x="491742" y="1803259"/>
                    <a:pt x="491619" y="1802278"/>
                  </a:cubicBezTo>
                  <a:cubicBezTo>
                    <a:pt x="491619" y="1801297"/>
                    <a:pt x="491252" y="1800684"/>
                    <a:pt x="490516" y="1800193"/>
                  </a:cubicBezTo>
                  <a:cubicBezTo>
                    <a:pt x="489903" y="1799703"/>
                    <a:pt x="488922" y="1799580"/>
                    <a:pt x="487818" y="1799703"/>
                  </a:cubicBezTo>
                  <a:cubicBezTo>
                    <a:pt x="487818" y="1799703"/>
                    <a:pt x="487818" y="1799703"/>
                    <a:pt x="487818" y="1799703"/>
                  </a:cubicBezTo>
                  <a:lnTo>
                    <a:pt x="487818" y="1799703"/>
                  </a:lnTo>
                  <a:cubicBezTo>
                    <a:pt x="487818" y="1799703"/>
                    <a:pt x="487818" y="1799703"/>
                    <a:pt x="487818" y="1799703"/>
                  </a:cubicBezTo>
                  <a:cubicBezTo>
                    <a:pt x="487818" y="1799703"/>
                    <a:pt x="487818" y="1799703"/>
                    <a:pt x="487818" y="1799703"/>
                  </a:cubicBezTo>
                  <a:moveTo>
                    <a:pt x="4066499" y="1281841"/>
                  </a:moveTo>
                  <a:cubicBezTo>
                    <a:pt x="4063433" y="1282331"/>
                    <a:pt x="4060490" y="1283189"/>
                    <a:pt x="4057547" y="1284538"/>
                  </a:cubicBezTo>
                  <a:cubicBezTo>
                    <a:pt x="4054604" y="1285765"/>
                    <a:pt x="4051906" y="1287359"/>
                    <a:pt x="4049331" y="1289321"/>
                  </a:cubicBezTo>
                  <a:cubicBezTo>
                    <a:pt x="4046756" y="1291283"/>
                    <a:pt x="4044548" y="1293245"/>
                    <a:pt x="4042831" y="1295452"/>
                  </a:cubicBezTo>
                  <a:cubicBezTo>
                    <a:pt x="4040992" y="1297660"/>
                    <a:pt x="4039643" y="1299990"/>
                    <a:pt x="4038785" y="1302442"/>
                  </a:cubicBezTo>
                  <a:cubicBezTo>
                    <a:pt x="4038785" y="1302687"/>
                    <a:pt x="4038662" y="1302810"/>
                    <a:pt x="4038539" y="1303055"/>
                  </a:cubicBezTo>
                  <a:cubicBezTo>
                    <a:pt x="4038539" y="1303301"/>
                    <a:pt x="4038539" y="1303423"/>
                    <a:pt x="4038417" y="1303668"/>
                  </a:cubicBezTo>
                  <a:cubicBezTo>
                    <a:pt x="4038417" y="1303914"/>
                    <a:pt x="4038417" y="1304036"/>
                    <a:pt x="4038294" y="1304282"/>
                  </a:cubicBezTo>
                  <a:cubicBezTo>
                    <a:pt x="4038171" y="1304527"/>
                    <a:pt x="4038294" y="1304650"/>
                    <a:pt x="4038294" y="1304895"/>
                  </a:cubicBezTo>
                  <a:cubicBezTo>
                    <a:pt x="4038294" y="1305140"/>
                    <a:pt x="4038049" y="1305263"/>
                    <a:pt x="4037926" y="1305508"/>
                  </a:cubicBezTo>
                  <a:cubicBezTo>
                    <a:pt x="4037926" y="1305753"/>
                    <a:pt x="4037681" y="1305876"/>
                    <a:pt x="4037681" y="1306121"/>
                  </a:cubicBezTo>
                  <a:cubicBezTo>
                    <a:pt x="4037681" y="1306366"/>
                    <a:pt x="4037558" y="1306489"/>
                    <a:pt x="4037436" y="1306734"/>
                  </a:cubicBezTo>
                  <a:cubicBezTo>
                    <a:pt x="4037436" y="1306980"/>
                    <a:pt x="4037313" y="1307102"/>
                    <a:pt x="4037191" y="1307347"/>
                  </a:cubicBezTo>
                  <a:cubicBezTo>
                    <a:pt x="4036332" y="1309677"/>
                    <a:pt x="4036209" y="1311885"/>
                    <a:pt x="4036577" y="1313724"/>
                  </a:cubicBezTo>
                  <a:cubicBezTo>
                    <a:pt x="4036945" y="1315563"/>
                    <a:pt x="4037926" y="1317158"/>
                    <a:pt x="4039398" y="1318507"/>
                  </a:cubicBezTo>
                  <a:cubicBezTo>
                    <a:pt x="4040869" y="1319733"/>
                    <a:pt x="4042709" y="1320714"/>
                    <a:pt x="4045039" y="1321082"/>
                  </a:cubicBezTo>
                  <a:cubicBezTo>
                    <a:pt x="4047369" y="1321572"/>
                    <a:pt x="4050066" y="1321572"/>
                    <a:pt x="4053132" y="1321082"/>
                  </a:cubicBezTo>
                  <a:cubicBezTo>
                    <a:pt x="4056198" y="1320591"/>
                    <a:pt x="4059264" y="1319733"/>
                    <a:pt x="4062207" y="1318384"/>
                  </a:cubicBezTo>
                  <a:cubicBezTo>
                    <a:pt x="4065150" y="1317158"/>
                    <a:pt x="4067970" y="1315441"/>
                    <a:pt x="4070546" y="1313601"/>
                  </a:cubicBezTo>
                  <a:cubicBezTo>
                    <a:pt x="4073121" y="1311762"/>
                    <a:pt x="4075328" y="1309677"/>
                    <a:pt x="4077167" y="1307470"/>
                  </a:cubicBezTo>
                  <a:cubicBezTo>
                    <a:pt x="4079007" y="1305263"/>
                    <a:pt x="4080356" y="1302933"/>
                    <a:pt x="4081214" y="1300480"/>
                  </a:cubicBezTo>
                  <a:cubicBezTo>
                    <a:pt x="4081214" y="1300235"/>
                    <a:pt x="4081337" y="1299990"/>
                    <a:pt x="4081459" y="1299867"/>
                  </a:cubicBezTo>
                  <a:cubicBezTo>
                    <a:pt x="4081459" y="1299622"/>
                    <a:pt x="4081459" y="1299499"/>
                    <a:pt x="4081582" y="1299254"/>
                  </a:cubicBezTo>
                  <a:cubicBezTo>
                    <a:pt x="4081582" y="1299009"/>
                    <a:pt x="4081582" y="1298886"/>
                    <a:pt x="4081705" y="1298641"/>
                  </a:cubicBezTo>
                  <a:cubicBezTo>
                    <a:pt x="4081705" y="1298396"/>
                    <a:pt x="4081705" y="1298273"/>
                    <a:pt x="4081705" y="1298028"/>
                  </a:cubicBezTo>
                  <a:cubicBezTo>
                    <a:pt x="4081705" y="1297782"/>
                    <a:pt x="4081950" y="1297537"/>
                    <a:pt x="4082073" y="1297414"/>
                  </a:cubicBezTo>
                  <a:cubicBezTo>
                    <a:pt x="4082195" y="1297292"/>
                    <a:pt x="4082318" y="1296924"/>
                    <a:pt x="4082318" y="1296801"/>
                  </a:cubicBezTo>
                  <a:cubicBezTo>
                    <a:pt x="4082318" y="1296679"/>
                    <a:pt x="4082563" y="1296311"/>
                    <a:pt x="4082563" y="1296188"/>
                  </a:cubicBezTo>
                  <a:cubicBezTo>
                    <a:pt x="4082563" y="1295943"/>
                    <a:pt x="4082686" y="1295698"/>
                    <a:pt x="4082809" y="1295575"/>
                  </a:cubicBezTo>
                  <a:cubicBezTo>
                    <a:pt x="4083544" y="1293245"/>
                    <a:pt x="4083667" y="1291038"/>
                    <a:pt x="4083299" y="1289198"/>
                  </a:cubicBezTo>
                  <a:cubicBezTo>
                    <a:pt x="4082931" y="1287359"/>
                    <a:pt x="4081950" y="1285765"/>
                    <a:pt x="4080479" y="1284538"/>
                  </a:cubicBezTo>
                  <a:cubicBezTo>
                    <a:pt x="4079007" y="1283312"/>
                    <a:pt x="4077045" y="1282454"/>
                    <a:pt x="4074715" y="1281963"/>
                  </a:cubicBezTo>
                  <a:cubicBezTo>
                    <a:pt x="4072385" y="1281473"/>
                    <a:pt x="4069687" y="1281473"/>
                    <a:pt x="4066621" y="1281963"/>
                  </a:cubicBezTo>
                  <a:moveTo>
                    <a:pt x="457038" y="1845321"/>
                  </a:moveTo>
                  <a:cubicBezTo>
                    <a:pt x="455812" y="1845566"/>
                    <a:pt x="454463" y="1846056"/>
                    <a:pt x="452991" y="1846792"/>
                  </a:cubicBezTo>
                  <a:cubicBezTo>
                    <a:pt x="451520" y="1847528"/>
                    <a:pt x="450048" y="1848509"/>
                    <a:pt x="448577" y="1849613"/>
                  </a:cubicBezTo>
                  <a:cubicBezTo>
                    <a:pt x="447105" y="1850716"/>
                    <a:pt x="445634" y="1852065"/>
                    <a:pt x="444285" y="1853537"/>
                  </a:cubicBezTo>
                  <a:cubicBezTo>
                    <a:pt x="442936" y="1855008"/>
                    <a:pt x="441709" y="1856480"/>
                    <a:pt x="440606" y="1858074"/>
                  </a:cubicBezTo>
                  <a:cubicBezTo>
                    <a:pt x="439502" y="1859668"/>
                    <a:pt x="438766" y="1861140"/>
                    <a:pt x="438276" y="1862366"/>
                  </a:cubicBezTo>
                  <a:cubicBezTo>
                    <a:pt x="437785" y="1863715"/>
                    <a:pt x="437663" y="1864819"/>
                    <a:pt x="437663" y="1865677"/>
                  </a:cubicBezTo>
                  <a:cubicBezTo>
                    <a:pt x="437663" y="1866536"/>
                    <a:pt x="438153" y="1867271"/>
                    <a:pt x="438766" y="1867762"/>
                  </a:cubicBezTo>
                  <a:cubicBezTo>
                    <a:pt x="439380" y="1868252"/>
                    <a:pt x="440361" y="1868375"/>
                    <a:pt x="441587" y="1868130"/>
                  </a:cubicBezTo>
                  <a:cubicBezTo>
                    <a:pt x="442813" y="1868007"/>
                    <a:pt x="444162" y="1867394"/>
                    <a:pt x="445634" y="1866658"/>
                  </a:cubicBezTo>
                  <a:cubicBezTo>
                    <a:pt x="447105" y="1865922"/>
                    <a:pt x="448577" y="1864941"/>
                    <a:pt x="450048" y="1863838"/>
                  </a:cubicBezTo>
                  <a:cubicBezTo>
                    <a:pt x="451520" y="1862734"/>
                    <a:pt x="452991" y="1861385"/>
                    <a:pt x="454340" y="1859913"/>
                  </a:cubicBezTo>
                  <a:cubicBezTo>
                    <a:pt x="455689" y="1858442"/>
                    <a:pt x="456916" y="1856970"/>
                    <a:pt x="458019" y="1855376"/>
                  </a:cubicBezTo>
                  <a:cubicBezTo>
                    <a:pt x="459123" y="1853782"/>
                    <a:pt x="459859" y="1852310"/>
                    <a:pt x="460226" y="1851084"/>
                  </a:cubicBezTo>
                  <a:cubicBezTo>
                    <a:pt x="460717" y="1849735"/>
                    <a:pt x="460840" y="1848632"/>
                    <a:pt x="460717" y="1847773"/>
                  </a:cubicBezTo>
                  <a:cubicBezTo>
                    <a:pt x="460717" y="1846915"/>
                    <a:pt x="460226" y="1846179"/>
                    <a:pt x="459613" y="1845811"/>
                  </a:cubicBezTo>
                  <a:cubicBezTo>
                    <a:pt x="459000" y="1845443"/>
                    <a:pt x="458019" y="1845198"/>
                    <a:pt x="456793" y="1845443"/>
                  </a:cubicBezTo>
                  <a:moveTo>
                    <a:pt x="4039766" y="1355786"/>
                  </a:moveTo>
                  <a:cubicBezTo>
                    <a:pt x="4036823" y="1356276"/>
                    <a:pt x="4033757" y="1357135"/>
                    <a:pt x="4030936" y="1358361"/>
                  </a:cubicBezTo>
                  <a:cubicBezTo>
                    <a:pt x="4027993" y="1359587"/>
                    <a:pt x="4025296" y="1361181"/>
                    <a:pt x="4022720" y="1363021"/>
                  </a:cubicBezTo>
                  <a:cubicBezTo>
                    <a:pt x="4020145" y="1364860"/>
                    <a:pt x="4017938" y="1366823"/>
                    <a:pt x="4016098" y="1369030"/>
                  </a:cubicBezTo>
                  <a:cubicBezTo>
                    <a:pt x="4014259" y="1371237"/>
                    <a:pt x="4012787" y="1373567"/>
                    <a:pt x="4011929" y="1375897"/>
                  </a:cubicBezTo>
                  <a:cubicBezTo>
                    <a:pt x="4010948" y="1378349"/>
                    <a:pt x="4010703" y="1380557"/>
                    <a:pt x="4010948" y="1382519"/>
                  </a:cubicBezTo>
                  <a:cubicBezTo>
                    <a:pt x="4011193" y="1384481"/>
                    <a:pt x="4012174" y="1386198"/>
                    <a:pt x="4013523" y="1387547"/>
                  </a:cubicBezTo>
                  <a:cubicBezTo>
                    <a:pt x="4014872" y="1388896"/>
                    <a:pt x="4016711" y="1389877"/>
                    <a:pt x="4019041" y="1390490"/>
                  </a:cubicBezTo>
                  <a:cubicBezTo>
                    <a:pt x="4021371" y="1391103"/>
                    <a:pt x="4023946" y="1391226"/>
                    <a:pt x="4027012" y="1390858"/>
                  </a:cubicBezTo>
                  <a:cubicBezTo>
                    <a:pt x="4027012" y="1390858"/>
                    <a:pt x="4027012" y="1390858"/>
                    <a:pt x="4027135" y="1390858"/>
                  </a:cubicBezTo>
                  <a:lnTo>
                    <a:pt x="4027258" y="1390858"/>
                  </a:lnTo>
                  <a:cubicBezTo>
                    <a:pt x="4027258" y="1390858"/>
                    <a:pt x="4027258" y="1390858"/>
                    <a:pt x="4027380" y="1390858"/>
                  </a:cubicBezTo>
                  <a:cubicBezTo>
                    <a:pt x="4027503" y="1390858"/>
                    <a:pt x="4027380" y="1390858"/>
                    <a:pt x="4027503" y="1390858"/>
                  </a:cubicBezTo>
                  <a:cubicBezTo>
                    <a:pt x="4030446" y="1390367"/>
                    <a:pt x="4033512" y="1389509"/>
                    <a:pt x="4036455" y="1388283"/>
                  </a:cubicBezTo>
                  <a:cubicBezTo>
                    <a:pt x="4039398" y="1387056"/>
                    <a:pt x="4042096" y="1385462"/>
                    <a:pt x="4044671" y="1383623"/>
                  </a:cubicBezTo>
                  <a:cubicBezTo>
                    <a:pt x="4047246" y="1381783"/>
                    <a:pt x="4049453" y="1379698"/>
                    <a:pt x="4051293" y="1377491"/>
                  </a:cubicBezTo>
                  <a:cubicBezTo>
                    <a:pt x="4053132" y="1375284"/>
                    <a:pt x="4054604" y="1372954"/>
                    <a:pt x="4055462" y="1370624"/>
                  </a:cubicBezTo>
                  <a:cubicBezTo>
                    <a:pt x="4056443" y="1368171"/>
                    <a:pt x="4056689" y="1365964"/>
                    <a:pt x="4056321" y="1364002"/>
                  </a:cubicBezTo>
                  <a:cubicBezTo>
                    <a:pt x="4056075" y="1362040"/>
                    <a:pt x="4055094" y="1360323"/>
                    <a:pt x="4053745" y="1359097"/>
                  </a:cubicBezTo>
                  <a:cubicBezTo>
                    <a:pt x="4052396" y="1357870"/>
                    <a:pt x="4050557" y="1356767"/>
                    <a:pt x="4048227" y="1356276"/>
                  </a:cubicBezTo>
                  <a:cubicBezTo>
                    <a:pt x="4045897" y="1355663"/>
                    <a:pt x="4043322" y="1355541"/>
                    <a:pt x="4040256" y="1355909"/>
                  </a:cubicBezTo>
                  <a:cubicBezTo>
                    <a:pt x="4040256" y="1355909"/>
                    <a:pt x="4040256" y="1355909"/>
                    <a:pt x="4040134" y="1355909"/>
                  </a:cubicBezTo>
                  <a:lnTo>
                    <a:pt x="4040011" y="1355909"/>
                  </a:lnTo>
                  <a:cubicBezTo>
                    <a:pt x="4040011" y="1355909"/>
                    <a:pt x="4040011" y="1355909"/>
                    <a:pt x="4039888" y="1355909"/>
                  </a:cubicBezTo>
                  <a:cubicBezTo>
                    <a:pt x="4039888" y="1355909"/>
                    <a:pt x="4039888" y="1355909"/>
                    <a:pt x="4039766" y="1355909"/>
                  </a:cubicBezTo>
                  <a:moveTo>
                    <a:pt x="426871" y="1891184"/>
                  </a:move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5645" y="1891429"/>
                    <a:pt x="424296" y="1891920"/>
                    <a:pt x="422825" y="1892655"/>
                  </a:cubicBezTo>
                  <a:cubicBezTo>
                    <a:pt x="421353" y="1893391"/>
                    <a:pt x="419882" y="1894495"/>
                    <a:pt x="418410" y="1895599"/>
                  </a:cubicBezTo>
                  <a:cubicBezTo>
                    <a:pt x="416938" y="1896825"/>
                    <a:pt x="415467" y="1898174"/>
                    <a:pt x="414118" y="1899645"/>
                  </a:cubicBezTo>
                  <a:cubicBezTo>
                    <a:pt x="412769" y="1901117"/>
                    <a:pt x="411543" y="1902711"/>
                    <a:pt x="410562" y="1904305"/>
                  </a:cubicBezTo>
                  <a:cubicBezTo>
                    <a:pt x="409581" y="1905899"/>
                    <a:pt x="408845" y="1907248"/>
                    <a:pt x="408354" y="1908597"/>
                  </a:cubicBezTo>
                  <a:cubicBezTo>
                    <a:pt x="407864" y="1909824"/>
                    <a:pt x="407741" y="1910927"/>
                    <a:pt x="407864" y="1911908"/>
                  </a:cubicBezTo>
                  <a:cubicBezTo>
                    <a:pt x="407864" y="1912766"/>
                    <a:pt x="408354" y="1913502"/>
                    <a:pt x="408968" y="1913870"/>
                  </a:cubicBezTo>
                  <a:cubicBezTo>
                    <a:pt x="409581" y="1914238"/>
                    <a:pt x="410562" y="1914483"/>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2892" y="1913993"/>
                    <a:pt x="414241" y="1913502"/>
                    <a:pt x="415712" y="1912766"/>
                  </a:cubicBezTo>
                  <a:cubicBezTo>
                    <a:pt x="417184" y="1912031"/>
                    <a:pt x="418655" y="1910927"/>
                    <a:pt x="420249" y="1909824"/>
                  </a:cubicBezTo>
                  <a:cubicBezTo>
                    <a:pt x="421721" y="1908597"/>
                    <a:pt x="423193" y="1907248"/>
                    <a:pt x="424541" y="1905777"/>
                  </a:cubicBezTo>
                  <a:cubicBezTo>
                    <a:pt x="425890" y="1904305"/>
                    <a:pt x="427117" y="1902711"/>
                    <a:pt x="428098" y="1901117"/>
                  </a:cubicBezTo>
                  <a:cubicBezTo>
                    <a:pt x="429079" y="1899523"/>
                    <a:pt x="429814" y="1898174"/>
                    <a:pt x="430305" y="1896825"/>
                  </a:cubicBezTo>
                  <a:cubicBezTo>
                    <a:pt x="430795" y="1895599"/>
                    <a:pt x="430918" y="1894495"/>
                    <a:pt x="430795" y="1893514"/>
                  </a:cubicBezTo>
                  <a:cubicBezTo>
                    <a:pt x="430673" y="1892533"/>
                    <a:pt x="430305" y="1891920"/>
                    <a:pt x="429569" y="1891552"/>
                  </a:cubicBezTo>
                  <a:cubicBezTo>
                    <a:pt x="428956" y="1891184"/>
                    <a:pt x="427975" y="1891061"/>
                    <a:pt x="426749" y="1891184"/>
                  </a:cubicBezTo>
                  <a:moveTo>
                    <a:pt x="4011438" y="1426052"/>
                  </a:moveTo>
                  <a:cubicBezTo>
                    <a:pt x="4008495" y="1426420"/>
                    <a:pt x="4005552" y="1427278"/>
                    <a:pt x="4002732" y="1428505"/>
                  </a:cubicBezTo>
                  <a:cubicBezTo>
                    <a:pt x="3999911" y="1429731"/>
                    <a:pt x="3997213" y="1431203"/>
                    <a:pt x="3994638" y="1432920"/>
                  </a:cubicBezTo>
                  <a:cubicBezTo>
                    <a:pt x="3992186" y="1434636"/>
                    <a:pt x="3989856" y="1436721"/>
                    <a:pt x="3988016" y="1438806"/>
                  </a:cubicBezTo>
                  <a:cubicBezTo>
                    <a:pt x="3986177" y="1441013"/>
                    <a:pt x="3984583" y="1443220"/>
                    <a:pt x="3983602" y="1445673"/>
                  </a:cubicBezTo>
                  <a:cubicBezTo>
                    <a:pt x="3982621" y="1448125"/>
                    <a:pt x="3982253" y="1450455"/>
                    <a:pt x="3982375" y="1452417"/>
                  </a:cubicBezTo>
                  <a:cubicBezTo>
                    <a:pt x="3982621" y="1454380"/>
                    <a:pt x="3983356" y="1456219"/>
                    <a:pt x="3984583" y="1457690"/>
                  </a:cubicBezTo>
                  <a:cubicBezTo>
                    <a:pt x="3985809" y="1459162"/>
                    <a:pt x="3987648" y="1460266"/>
                    <a:pt x="3989856" y="1460879"/>
                  </a:cubicBezTo>
                  <a:cubicBezTo>
                    <a:pt x="3992063" y="1461492"/>
                    <a:pt x="3994761" y="1461737"/>
                    <a:pt x="3997704" y="1461492"/>
                  </a:cubicBezTo>
                  <a:cubicBezTo>
                    <a:pt x="3997704" y="1461492"/>
                    <a:pt x="3997949" y="1461492"/>
                    <a:pt x="3998072" y="1461492"/>
                  </a:cubicBezTo>
                  <a:cubicBezTo>
                    <a:pt x="3998194" y="1461492"/>
                    <a:pt x="3998317" y="1461492"/>
                    <a:pt x="3998440" y="1461492"/>
                  </a:cubicBezTo>
                  <a:cubicBezTo>
                    <a:pt x="3998440" y="1461492"/>
                    <a:pt x="3998685" y="1461492"/>
                    <a:pt x="3998808" y="1461492"/>
                  </a:cubicBezTo>
                  <a:lnTo>
                    <a:pt x="3999176" y="1461492"/>
                  </a:lnTo>
                  <a:cubicBezTo>
                    <a:pt x="4002119" y="1461001"/>
                    <a:pt x="4005062" y="1460266"/>
                    <a:pt x="4007882" y="1459039"/>
                  </a:cubicBezTo>
                  <a:cubicBezTo>
                    <a:pt x="4010703" y="1457813"/>
                    <a:pt x="4013523" y="1456341"/>
                    <a:pt x="4015976" y="1454625"/>
                  </a:cubicBezTo>
                  <a:cubicBezTo>
                    <a:pt x="4018428" y="1452908"/>
                    <a:pt x="4020758" y="1450823"/>
                    <a:pt x="4022598" y="1448739"/>
                  </a:cubicBezTo>
                  <a:cubicBezTo>
                    <a:pt x="4024437" y="1446531"/>
                    <a:pt x="4026031" y="1444201"/>
                    <a:pt x="4027012" y="1441871"/>
                  </a:cubicBezTo>
                  <a:cubicBezTo>
                    <a:pt x="4027993" y="1439419"/>
                    <a:pt x="4028361" y="1437089"/>
                    <a:pt x="4028239" y="1435127"/>
                  </a:cubicBezTo>
                  <a:cubicBezTo>
                    <a:pt x="4027993" y="1433165"/>
                    <a:pt x="4027258" y="1431325"/>
                    <a:pt x="4025909" y="1429976"/>
                  </a:cubicBezTo>
                  <a:cubicBezTo>
                    <a:pt x="4024560" y="1428505"/>
                    <a:pt x="4022843" y="1427524"/>
                    <a:pt x="4020636" y="1426788"/>
                  </a:cubicBezTo>
                  <a:cubicBezTo>
                    <a:pt x="4018428" y="1426175"/>
                    <a:pt x="4015731" y="1425930"/>
                    <a:pt x="4012787" y="1426175"/>
                  </a:cubicBezTo>
                  <a:cubicBezTo>
                    <a:pt x="4012787" y="1426175"/>
                    <a:pt x="4012542" y="1426175"/>
                    <a:pt x="4012419" y="1426175"/>
                  </a:cubicBezTo>
                  <a:cubicBezTo>
                    <a:pt x="4012419" y="1426175"/>
                    <a:pt x="4012174" y="1426175"/>
                    <a:pt x="4012051" y="1426175"/>
                  </a:cubicBezTo>
                  <a:cubicBezTo>
                    <a:pt x="4011929" y="1426175"/>
                    <a:pt x="4011806" y="1426175"/>
                    <a:pt x="4011684" y="1426175"/>
                  </a:cubicBezTo>
                  <a:cubicBezTo>
                    <a:pt x="4011684" y="1426175"/>
                    <a:pt x="4011438" y="1426175"/>
                    <a:pt x="4011316" y="1426175"/>
                  </a:cubicBezTo>
                  <a:moveTo>
                    <a:pt x="397440" y="1937170"/>
                  </a:moveTo>
                  <a:cubicBezTo>
                    <a:pt x="397440" y="1937170"/>
                    <a:pt x="397440" y="1937170"/>
                    <a:pt x="397318" y="1937170"/>
                  </a:cubicBezTo>
                  <a:cubicBezTo>
                    <a:pt x="397318" y="1937170"/>
                    <a:pt x="397318" y="1937170"/>
                    <a:pt x="397195" y="1937170"/>
                  </a:cubicBezTo>
                  <a:cubicBezTo>
                    <a:pt x="397195" y="1937170"/>
                    <a:pt x="397195" y="1937170"/>
                    <a:pt x="397073" y="1937170"/>
                  </a:cubicBezTo>
                  <a:cubicBezTo>
                    <a:pt x="397073" y="1937170"/>
                    <a:pt x="397073" y="1937170"/>
                    <a:pt x="396950" y="1937170"/>
                  </a:cubicBezTo>
                  <a:cubicBezTo>
                    <a:pt x="395601" y="1937415"/>
                    <a:pt x="394252" y="1938028"/>
                    <a:pt x="392781" y="1938887"/>
                  </a:cubicBezTo>
                  <a:cubicBezTo>
                    <a:pt x="391309" y="1939745"/>
                    <a:pt x="389715" y="1940726"/>
                    <a:pt x="388243" y="1941952"/>
                  </a:cubicBezTo>
                  <a:cubicBezTo>
                    <a:pt x="386772" y="1943179"/>
                    <a:pt x="385300" y="1944528"/>
                    <a:pt x="383951" y="1945999"/>
                  </a:cubicBezTo>
                  <a:cubicBezTo>
                    <a:pt x="382602" y="1947470"/>
                    <a:pt x="381376" y="1949065"/>
                    <a:pt x="380395" y="1950659"/>
                  </a:cubicBezTo>
                  <a:cubicBezTo>
                    <a:pt x="379414" y="1952130"/>
                    <a:pt x="378801" y="1953602"/>
                    <a:pt x="378310" y="1954828"/>
                  </a:cubicBezTo>
                  <a:cubicBezTo>
                    <a:pt x="377942" y="1956054"/>
                    <a:pt x="377697" y="1957158"/>
                    <a:pt x="377820" y="1958017"/>
                  </a:cubicBezTo>
                  <a:cubicBezTo>
                    <a:pt x="377942" y="1958875"/>
                    <a:pt x="378310" y="1959488"/>
                    <a:pt x="378923" y="1959979"/>
                  </a:cubicBezTo>
                  <a:cubicBezTo>
                    <a:pt x="379537" y="1960347"/>
                    <a:pt x="380518" y="1960469"/>
                    <a:pt x="381621" y="1960347"/>
                  </a:cubicBezTo>
                  <a:cubicBezTo>
                    <a:pt x="381621" y="1960347"/>
                    <a:pt x="381621" y="1960347"/>
                    <a:pt x="381744" y="1960347"/>
                  </a:cubicBezTo>
                  <a:cubicBezTo>
                    <a:pt x="381867" y="1960347"/>
                    <a:pt x="381744" y="1960347"/>
                    <a:pt x="381867" y="1960347"/>
                  </a:cubicBezTo>
                  <a:cubicBezTo>
                    <a:pt x="381989" y="1960347"/>
                    <a:pt x="381867" y="1960347"/>
                    <a:pt x="381989" y="1960347"/>
                  </a:cubicBezTo>
                  <a:cubicBezTo>
                    <a:pt x="381989" y="1960347"/>
                    <a:pt x="381989" y="1960347"/>
                    <a:pt x="382112" y="1960347"/>
                  </a:cubicBezTo>
                  <a:cubicBezTo>
                    <a:pt x="383338" y="1960101"/>
                    <a:pt x="384810" y="1959488"/>
                    <a:pt x="386281" y="1958752"/>
                  </a:cubicBezTo>
                  <a:cubicBezTo>
                    <a:pt x="387753" y="1957894"/>
                    <a:pt x="389347" y="1956913"/>
                    <a:pt x="390819" y="1955687"/>
                  </a:cubicBezTo>
                  <a:cubicBezTo>
                    <a:pt x="392290" y="1954460"/>
                    <a:pt x="393762" y="1953112"/>
                    <a:pt x="395111" y="1951640"/>
                  </a:cubicBezTo>
                  <a:cubicBezTo>
                    <a:pt x="396459" y="1950168"/>
                    <a:pt x="397686" y="1948574"/>
                    <a:pt x="398667" y="1946980"/>
                  </a:cubicBezTo>
                  <a:cubicBezTo>
                    <a:pt x="399648" y="1945386"/>
                    <a:pt x="400261" y="1944037"/>
                    <a:pt x="400751" y="1942811"/>
                  </a:cubicBezTo>
                  <a:cubicBezTo>
                    <a:pt x="401119" y="1941584"/>
                    <a:pt x="401242" y="1940481"/>
                    <a:pt x="401119" y="1939622"/>
                  </a:cubicBezTo>
                  <a:cubicBezTo>
                    <a:pt x="400997" y="1938764"/>
                    <a:pt x="400629" y="1938151"/>
                    <a:pt x="399893" y="1937660"/>
                  </a:cubicBezTo>
                  <a:cubicBezTo>
                    <a:pt x="399280" y="1937292"/>
                    <a:pt x="398299" y="1937170"/>
                    <a:pt x="397195" y="1937292"/>
                  </a:cubicBezTo>
                  <a:moveTo>
                    <a:pt x="3980045" y="1497422"/>
                  </a:moveTo>
                  <a:cubicBezTo>
                    <a:pt x="3977225" y="1497790"/>
                    <a:pt x="3974405" y="1498649"/>
                    <a:pt x="3971584" y="1499752"/>
                  </a:cubicBezTo>
                  <a:cubicBezTo>
                    <a:pt x="3968763" y="1500856"/>
                    <a:pt x="3966066" y="1502327"/>
                    <a:pt x="3963613" y="1504044"/>
                  </a:cubicBezTo>
                  <a:cubicBezTo>
                    <a:pt x="3961161" y="1505761"/>
                    <a:pt x="3958953" y="1507723"/>
                    <a:pt x="3956991" y="1509808"/>
                  </a:cubicBezTo>
                  <a:cubicBezTo>
                    <a:pt x="3955029" y="1511893"/>
                    <a:pt x="3953558" y="1514222"/>
                    <a:pt x="3952576" y="1516552"/>
                  </a:cubicBezTo>
                  <a:cubicBezTo>
                    <a:pt x="3951473" y="1519005"/>
                    <a:pt x="3950982" y="1521335"/>
                    <a:pt x="3951105" y="1523420"/>
                  </a:cubicBezTo>
                  <a:cubicBezTo>
                    <a:pt x="3951105" y="1525504"/>
                    <a:pt x="3951841" y="1527344"/>
                    <a:pt x="3953067" y="1528815"/>
                  </a:cubicBezTo>
                  <a:cubicBezTo>
                    <a:pt x="3954293" y="1530287"/>
                    <a:pt x="3956010" y="1531513"/>
                    <a:pt x="3958095" y="1532249"/>
                  </a:cubicBezTo>
                  <a:cubicBezTo>
                    <a:pt x="3960302" y="1532985"/>
                    <a:pt x="3962877" y="1533353"/>
                    <a:pt x="3965820" y="1533230"/>
                  </a:cubicBezTo>
                  <a:cubicBezTo>
                    <a:pt x="3965943" y="1533230"/>
                    <a:pt x="3966188" y="1533230"/>
                    <a:pt x="3966311" y="1533230"/>
                  </a:cubicBezTo>
                  <a:cubicBezTo>
                    <a:pt x="3966433" y="1533230"/>
                    <a:pt x="3966679" y="1533230"/>
                    <a:pt x="3966801" y="1533230"/>
                  </a:cubicBezTo>
                  <a:cubicBezTo>
                    <a:pt x="3966924" y="1533230"/>
                    <a:pt x="3967169" y="1533230"/>
                    <a:pt x="3967292" y="1533230"/>
                  </a:cubicBezTo>
                  <a:cubicBezTo>
                    <a:pt x="3967415" y="1533230"/>
                    <a:pt x="3967660" y="1533230"/>
                    <a:pt x="3967783" y="1533230"/>
                  </a:cubicBezTo>
                  <a:cubicBezTo>
                    <a:pt x="3970603" y="1532862"/>
                    <a:pt x="3973423" y="1532126"/>
                    <a:pt x="3976244" y="1530900"/>
                  </a:cubicBezTo>
                  <a:cubicBezTo>
                    <a:pt x="3979064" y="1529796"/>
                    <a:pt x="3981762" y="1528325"/>
                    <a:pt x="3984215" y="1526608"/>
                  </a:cubicBezTo>
                  <a:cubicBezTo>
                    <a:pt x="3986668" y="1524891"/>
                    <a:pt x="3988997" y="1522929"/>
                    <a:pt x="3990837" y="1520844"/>
                  </a:cubicBezTo>
                  <a:cubicBezTo>
                    <a:pt x="3992799" y="1518760"/>
                    <a:pt x="3994270" y="1516430"/>
                    <a:pt x="3995374" y="1514100"/>
                  </a:cubicBezTo>
                  <a:cubicBezTo>
                    <a:pt x="3996478" y="1511647"/>
                    <a:pt x="3996968" y="1509195"/>
                    <a:pt x="3996846" y="1507110"/>
                  </a:cubicBezTo>
                  <a:cubicBezTo>
                    <a:pt x="3996846" y="1505025"/>
                    <a:pt x="3995987" y="1503186"/>
                    <a:pt x="3994883" y="1501714"/>
                  </a:cubicBezTo>
                  <a:cubicBezTo>
                    <a:pt x="3993657" y="1500243"/>
                    <a:pt x="3991940" y="1499017"/>
                    <a:pt x="3989733" y="1498281"/>
                  </a:cubicBezTo>
                  <a:cubicBezTo>
                    <a:pt x="3987526" y="1497545"/>
                    <a:pt x="3984951" y="1497177"/>
                    <a:pt x="3982008" y="1497422"/>
                  </a:cubicBezTo>
                  <a:cubicBezTo>
                    <a:pt x="3981885" y="1497422"/>
                    <a:pt x="3981640" y="1497422"/>
                    <a:pt x="3981517" y="1497422"/>
                  </a:cubicBezTo>
                  <a:cubicBezTo>
                    <a:pt x="3981394" y="1497422"/>
                    <a:pt x="3981149" y="1497422"/>
                    <a:pt x="3981026" y="1497422"/>
                  </a:cubicBezTo>
                  <a:cubicBezTo>
                    <a:pt x="3980904" y="1497422"/>
                    <a:pt x="3980658" y="1497422"/>
                    <a:pt x="3980536" y="1497422"/>
                  </a:cubicBezTo>
                  <a:cubicBezTo>
                    <a:pt x="3980413" y="1497422"/>
                    <a:pt x="3980168" y="1497422"/>
                    <a:pt x="3980045" y="1497422"/>
                  </a:cubicBezTo>
                  <a:moveTo>
                    <a:pt x="368990" y="1983523"/>
                  </a:moveTo>
                  <a:cubicBezTo>
                    <a:pt x="368990" y="1983523"/>
                    <a:pt x="368868" y="1983523"/>
                    <a:pt x="368745" y="1983523"/>
                  </a:cubicBezTo>
                  <a:cubicBezTo>
                    <a:pt x="368745" y="1983523"/>
                    <a:pt x="368623" y="1983523"/>
                    <a:pt x="368500" y="1983523"/>
                  </a:cubicBezTo>
                  <a:cubicBezTo>
                    <a:pt x="368500" y="1983523"/>
                    <a:pt x="368377" y="1983523"/>
                    <a:pt x="368255" y="1983523"/>
                  </a:cubicBezTo>
                  <a:cubicBezTo>
                    <a:pt x="368255" y="1983523"/>
                    <a:pt x="368132" y="1983523"/>
                    <a:pt x="368010" y="1983523"/>
                  </a:cubicBezTo>
                  <a:cubicBezTo>
                    <a:pt x="366661" y="1983891"/>
                    <a:pt x="365312" y="1984504"/>
                    <a:pt x="363717" y="1985363"/>
                  </a:cubicBezTo>
                  <a:cubicBezTo>
                    <a:pt x="362246" y="1986221"/>
                    <a:pt x="360652" y="1987325"/>
                    <a:pt x="359180" y="1988551"/>
                  </a:cubicBezTo>
                  <a:cubicBezTo>
                    <a:pt x="357709" y="1989777"/>
                    <a:pt x="356237" y="1991249"/>
                    <a:pt x="354888" y="1992721"/>
                  </a:cubicBezTo>
                  <a:cubicBezTo>
                    <a:pt x="353539" y="1994192"/>
                    <a:pt x="352436" y="1995786"/>
                    <a:pt x="351455" y="1997381"/>
                  </a:cubicBezTo>
                  <a:cubicBezTo>
                    <a:pt x="350596" y="1998852"/>
                    <a:pt x="349860" y="2000201"/>
                    <a:pt x="349493" y="2001427"/>
                  </a:cubicBezTo>
                  <a:cubicBezTo>
                    <a:pt x="349125" y="2002654"/>
                    <a:pt x="349002" y="2003757"/>
                    <a:pt x="349125" y="2004493"/>
                  </a:cubicBezTo>
                  <a:cubicBezTo>
                    <a:pt x="349247" y="2005351"/>
                    <a:pt x="349615" y="2005965"/>
                    <a:pt x="350351" y="2006332"/>
                  </a:cubicBezTo>
                  <a:cubicBezTo>
                    <a:pt x="350964" y="2006700"/>
                    <a:pt x="351823" y="2006823"/>
                    <a:pt x="353049" y="2006700"/>
                  </a:cubicBezTo>
                  <a:cubicBezTo>
                    <a:pt x="353049" y="2006700"/>
                    <a:pt x="353171" y="2006700"/>
                    <a:pt x="353294" y="2006700"/>
                  </a:cubicBezTo>
                  <a:cubicBezTo>
                    <a:pt x="353294" y="2006700"/>
                    <a:pt x="353417" y="2006700"/>
                    <a:pt x="353539" y="2006700"/>
                  </a:cubicBezTo>
                  <a:cubicBezTo>
                    <a:pt x="353539" y="2006700"/>
                    <a:pt x="353662" y="2006700"/>
                    <a:pt x="353785" y="2006700"/>
                  </a:cubicBezTo>
                  <a:cubicBezTo>
                    <a:pt x="353785" y="2006700"/>
                    <a:pt x="353907" y="2006700"/>
                    <a:pt x="354030" y="2006700"/>
                  </a:cubicBezTo>
                  <a:cubicBezTo>
                    <a:pt x="355379" y="2006455"/>
                    <a:pt x="356728" y="2005842"/>
                    <a:pt x="358322" y="2004984"/>
                  </a:cubicBezTo>
                  <a:cubicBezTo>
                    <a:pt x="359916" y="2004125"/>
                    <a:pt x="361388" y="2003021"/>
                    <a:pt x="362859" y="2001795"/>
                  </a:cubicBezTo>
                  <a:cubicBezTo>
                    <a:pt x="364331" y="2000569"/>
                    <a:pt x="365802" y="1999097"/>
                    <a:pt x="367151" y="1997626"/>
                  </a:cubicBezTo>
                  <a:cubicBezTo>
                    <a:pt x="368500" y="1996154"/>
                    <a:pt x="369604" y="1994560"/>
                    <a:pt x="370585" y="1992966"/>
                  </a:cubicBezTo>
                  <a:cubicBezTo>
                    <a:pt x="371443" y="1991494"/>
                    <a:pt x="372179" y="1990023"/>
                    <a:pt x="372547" y="1988797"/>
                  </a:cubicBezTo>
                  <a:cubicBezTo>
                    <a:pt x="372915" y="1987570"/>
                    <a:pt x="373037" y="1986467"/>
                    <a:pt x="372915" y="1985608"/>
                  </a:cubicBezTo>
                  <a:cubicBezTo>
                    <a:pt x="372792" y="1984750"/>
                    <a:pt x="372424" y="1984137"/>
                    <a:pt x="371688" y="1983769"/>
                  </a:cubicBezTo>
                  <a:cubicBezTo>
                    <a:pt x="371075" y="1983401"/>
                    <a:pt x="370094" y="1983278"/>
                    <a:pt x="368990" y="1983401"/>
                  </a:cubicBezTo>
                  <a:moveTo>
                    <a:pt x="3946077" y="1569773"/>
                  </a:moveTo>
                  <a:cubicBezTo>
                    <a:pt x="3943257" y="1570141"/>
                    <a:pt x="3940436" y="1570877"/>
                    <a:pt x="3937738" y="1571981"/>
                  </a:cubicBezTo>
                  <a:cubicBezTo>
                    <a:pt x="3935040" y="1573084"/>
                    <a:pt x="3932343" y="1574433"/>
                    <a:pt x="3929890" y="1576150"/>
                  </a:cubicBezTo>
                  <a:cubicBezTo>
                    <a:pt x="3927438" y="1577744"/>
                    <a:pt x="3925108" y="1579706"/>
                    <a:pt x="3923268" y="1581791"/>
                  </a:cubicBezTo>
                  <a:cubicBezTo>
                    <a:pt x="3921429" y="1583876"/>
                    <a:pt x="3919712" y="1586083"/>
                    <a:pt x="3918608" y="1588413"/>
                  </a:cubicBezTo>
                  <a:cubicBezTo>
                    <a:pt x="3917382" y="1590865"/>
                    <a:pt x="3916769" y="1593318"/>
                    <a:pt x="3916769" y="1595403"/>
                  </a:cubicBezTo>
                  <a:cubicBezTo>
                    <a:pt x="3916769" y="1597610"/>
                    <a:pt x="3917382" y="1599450"/>
                    <a:pt x="3918485" y="1601044"/>
                  </a:cubicBezTo>
                  <a:cubicBezTo>
                    <a:pt x="3919589" y="1602638"/>
                    <a:pt x="3921183" y="1603987"/>
                    <a:pt x="3923268" y="1604845"/>
                  </a:cubicBezTo>
                  <a:cubicBezTo>
                    <a:pt x="3925353" y="1605704"/>
                    <a:pt x="3927928" y="1606194"/>
                    <a:pt x="3930871" y="1606072"/>
                  </a:cubicBezTo>
                  <a:cubicBezTo>
                    <a:pt x="3931116" y="1606072"/>
                    <a:pt x="3931362" y="1606072"/>
                    <a:pt x="3931485" y="1606072"/>
                  </a:cubicBezTo>
                  <a:cubicBezTo>
                    <a:pt x="3931730" y="1606072"/>
                    <a:pt x="3931975" y="1606072"/>
                    <a:pt x="3932098" y="1606072"/>
                  </a:cubicBezTo>
                  <a:cubicBezTo>
                    <a:pt x="3932343" y="1606072"/>
                    <a:pt x="3932588" y="1606072"/>
                    <a:pt x="3932833" y="1606072"/>
                  </a:cubicBezTo>
                  <a:cubicBezTo>
                    <a:pt x="3933078" y="1606072"/>
                    <a:pt x="3933324" y="1606072"/>
                    <a:pt x="3933569" y="1606072"/>
                  </a:cubicBezTo>
                  <a:cubicBezTo>
                    <a:pt x="3936390" y="1605704"/>
                    <a:pt x="3939210" y="1604968"/>
                    <a:pt x="3941908" y="1603864"/>
                  </a:cubicBezTo>
                  <a:cubicBezTo>
                    <a:pt x="3944606" y="1602760"/>
                    <a:pt x="3947303" y="1601412"/>
                    <a:pt x="3949879" y="1599695"/>
                  </a:cubicBezTo>
                  <a:cubicBezTo>
                    <a:pt x="3952454" y="1597978"/>
                    <a:pt x="3954661" y="1596139"/>
                    <a:pt x="3956623" y="1594054"/>
                  </a:cubicBezTo>
                  <a:cubicBezTo>
                    <a:pt x="3958585" y="1591969"/>
                    <a:pt x="3960180" y="1589762"/>
                    <a:pt x="3961283" y="1587309"/>
                  </a:cubicBezTo>
                  <a:cubicBezTo>
                    <a:pt x="3962510" y="1584734"/>
                    <a:pt x="3963123" y="1582404"/>
                    <a:pt x="3963000" y="1580197"/>
                  </a:cubicBezTo>
                  <a:cubicBezTo>
                    <a:pt x="3963000" y="1577990"/>
                    <a:pt x="3962387" y="1576150"/>
                    <a:pt x="3961283" y="1574556"/>
                  </a:cubicBezTo>
                  <a:cubicBezTo>
                    <a:pt x="3960180" y="1572962"/>
                    <a:pt x="3958463" y="1571735"/>
                    <a:pt x="3956378" y="1570877"/>
                  </a:cubicBezTo>
                  <a:cubicBezTo>
                    <a:pt x="3954293" y="1570019"/>
                    <a:pt x="3951718" y="1569651"/>
                    <a:pt x="3948775" y="1569651"/>
                  </a:cubicBezTo>
                  <a:cubicBezTo>
                    <a:pt x="3948530" y="1569651"/>
                    <a:pt x="3948285" y="1569651"/>
                    <a:pt x="3948162" y="1569651"/>
                  </a:cubicBezTo>
                  <a:cubicBezTo>
                    <a:pt x="3947917" y="1569651"/>
                    <a:pt x="3947671" y="1569651"/>
                    <a:pt x="3947426" y="1569651"/>
                  </a:cubicBezTo>
                  <a:cubicBezTo>
                    <a:pt x="3947181" y="1569651"/>
                    <a:pt x="3946936" y="1569651"/>
                    <a:pt x="3946690" y="1569651"/>
                  </a:cubicBezTo>
                  <a:cubicBezTo>
                    <a:pt x="3946445" y="1569651"/>
                    <a:pt x="3946200" y="1569651"/>
                    <a:pt x="3945955" y="1569651"/>
                  </a:cubicBezTo>
                  <a:moveTo>
                    <a:pt x="341276" y="2030000"/>
                  </a:moveTo>
                  <a:cubicBezTo>
                    <a:pt x="341276" y="2030000"/>
                    <a:pt x="341154" y="2030000"/>
                    <a:pt x="341031" y="2030000"/>
                  </a:cubicBezTo>
                  <a:cubicBezTo>
                    <a:pt x="341031" y="2030000"/>
                    <a:pt x="340786" y="2030000"/>
                    <a:pt x="340786" y="2030000"/>
                  </a:cubicBezTo>
                  <a:cubicBezTo>
                    <a:pt x="340786" y="2030000"/>
                    <a:pt x="340541" y="2030000"/>
                    <a:pt x="340541" y="2030000"/>
                  </a:cubicBezTo>
                  <a:cubicBezTo>
                    <a:pt x="340541" y="2030000"/>
                    <a:pt x="340295" y="2030000"/>
                    <a:pt x="340295" y="2030000"/>
                  </a:cubicBezTo>
                  <a:cubicBezTo>
                    <a:pt x="338946" y="2030368"/>
                    <a:pt x="337475" y="2030981"/>
                    <a:pt x="336003" y="2031962"/>
                  </a:cubicBezTo>
                  <a:cubicBezTo>
                    <a:pt x="334532" y="2032943"/>
                    <a:pt x="332938" y="2033924"/>
                    <a:pt x="331466" y="2035273"/>
                  </a:cubicBezTo>
                  <a:cubicBezTo>
                    <a:pt x="329995" y="2036499"/>
                    <a:pt x="328523" y="2037971"/>
                    <a:pt x="327174" y="2039565"/>
                  </a:cubicBezTo>
                  <a:cubicBezTo>
                    <a:pt x="325825" y="2041036"/>
                    <a:pt x="324721" y="2042753"/>
                    <a:pt x="323740" y="2044347"/>
                  </a:cubicBezTo>
                  <a:cubicBezTo>
                    <a:pt x="322882" y="2045819"/>
                    <a:pt x="322269" y="2047168"/>
                    <a:pt x="321901" y="2048394"/>
                  </a:cubicBezTo>
                  <a:cubicBezTo>
                    <a:pt x="321533" y="2049620"/>
                    <a:pt x="321533" y="2050601"/>
                    <a:pt x="321656" y="2051460"/>
                  </a:cubicBezTo>
                  <a:cubicBezTo>
                    <a:pt x="321778" y="2052318"/>
                    <a:pt x="322269" y="2052931"/>
                    <a:pt x="322882" y="2053299"/>
                  </a:cubicBezTo>
                  <a:cubicBezTo>
                    <a:pt x="323495" y="2053667"/>
                    <a:pt x="324354" y="2053790"/>
                    <a:pt x="325457" y="2053667"/>
                  </a:cubicBezTo>
                  <a:cubicBezTo>
                    <a:pt x="325457" y="2053667"/>
                    <a:pt x="325580" y="2053667"/>
                    <a:pt x="325702" y="2053667"/>
                  </a:cubicBezTo>
                  <a:cubicBezTo>
                    <a:pt x="325702" y="2053667"/>
                    <a:pt x="325948" y="2053667"/>
                    <a:pt x="325948" y="2053667"/>
                  </a:cubicBezTo>
                  <a:cubicBezTo>
                    <a:pt x="325948" y="2053667"/>
                    <a:pt x="326193" y="2053667"/>
                    <a:pt x="326193" y="2053667"/>
                  </a:cubicBezTo>
                  <a:cubicBezTo>
                    <a:pt x="326193" y="2053667"/>
                    <a:pt x="326438" y="2053667"/>
                    <a:pt x="326438" y="2053667"/>
                  </a:cubicBezTo>
                  <a:cubicBezTo>
                    <a:pt x="327787" y="2053299"/>
                    <a:pt x="329259" y="2052686"/>
                    <a:pt x="330730" y="2051705"/>
                  </a:cubicBezTo>
                  <a:cubicBezTo>
                    <a:pt x="332202" y="2050847"/>
                    <a:pt x="333796" y="2049743"/>
                    <a:pt x="335268" y="2048394"/>
                  </a:cubicBezTo>
                  <a:cubicBezTo>
                    <a:pt x="336739" y="2047168"/>
                    <a:pt x="338211" y="2045696"/>
                    <a:pt x="339560" y="2044102"/>
                  </a:cubicBezTo>
                  <a:cubicBezTo>
                    <a:pt x="340908" y="2042631"/>
                    <a:pt x="342012" y="2041036"/>
                    <a:pt x="342993" y="2039320"/>
                  </a:cubicBezTo>
                  <a:cubicBezTo>
                    <a:pt x="343852" y="2037848"/>
                    <a:pt x="344465" y="2036499"/>
                    <a:pt x="344833" y="2035273"/>
                  </a:cubicBezTo>
                  <a:cubicBezTo>
                    <a:pt x="345201" y="2034047"/>
                    <a:pt x="345201" y="2033066"/>
                    <a:pt x="345078" y="2032207"/>
                  </a:cubicBezTo>
                  <a:cubicBezTo>
                    <a:pt x="344955" y="2031349"/>
                    <a:pt x="344465" y="2030736"/>
                    <a:pt x="343852" y="2030368"/>
                  </a:cubicBezTo>
                  <a:cubicBezTo>
                    <a:pt x="343238" y="2030000"/>
                    <a:pt x="342380" y="2029877"/>
                    <a:pt x="341276" y="2030000"/>
                  </a:cubicBezTo>
                  <a:moveTo>
                    <a:pt x="3908675" y="1643106"/>
                  </a:moveTo>
                  <a:cubicBezTo>
                    <a:pt x="3905977" y="1643473"/>
                    <a:pt x="3903280" y="1644087"/>
                    <a:pt x="3900582" y="1645190"/>
                  </a:cubicBezTo>
                  <a:cubicBezTo>
                    <a:pt x="3897884" y="1646171"/>
                    <a:pt x="3895309" y="1647520"/>
                    <a:pt x="3892856" y="1649114"/>
                  </a:cubicBezTo>
                  <a:cubicBezTo>
                    <a:pt x="3890404" y="1650708"/>
                    <a:pt x="3888196" y="1652548"/>
                    <a:pt x="3886234" y="1654510"/>
                  </a:cubicBezTo>
                  <a:cubicBezTo>
                    <a:pt x="3884272" y="1656472"/>
                    <a:pt x="3882678" y="1658679"/>
                    <a:pt x="3881452" y="1661009"/>
                  </a:cubicBezTo>
                  <a:cubicBezTo>
                    <a:pt x="3880103" y="1663585"/>
                    <a:pt x="3879367" y="1666037"/>
                    <a:pt x="3879244" y="1668244"/>
                  </a:cubicBezTo>
                  <a:cubicBezTo>
                    <a:pt x="3879244" y="1670452"/>
                    <a:pt x="3879612" y="1672536"/>
                    <a:pt x="3880593" y="1674131"/>
                  </a:cubicBezTo>
                  <a:cubicBezTo>
                    <a:pt x="3881574" y="1675847"/>
                    <a:pt x="3883169" y="1677196"/>
                    <a:pt x="3885130" y="1678177"/>
                  </a:cubicBezTo>
                  <a:cubicBezTo>
                    <a:pt x="3887093" y="1679158"/>
                    <a:pt x="3889668" y="1679771"/>
                    <a:pt x="3892488" y="1679771"/>
                  </a:cubicBezTo>
                  <a:cubicBezTo>
                    <a:pt x="3892734" y="1679771"/>
                    <a:pt x="3892979" y="1679771"/>
                    <a:pt x="3893224" y="1679771"/>
                  </a:cubicBezTo>
                  <a:cubicBezTo>
                    <a:pt x="3893469" y="1679771"/>
                    <a:pt x="3893715" y="1679771"/>
                    <a:pt x="3894082" y="1679771"/>
                  </a:cubicBezTo>
                  <a:cubicBezTo>
                    <a:pt x="3894450" y="1679771"/>
                    <a:pt x="3894573" y="1679771"/>
                    <a:pt x="3894941" y="1679771"/>
                  </a:cubicBezTo>
                  <a:cubicBezTo>
                    <a:pt x="3895309" y="1679771"/>
                    <a:pt x="3895432" y="1679771"/>
                    <a:pt x="3895799" y="1679771"/>
                  </a:cubicBezTo>
                  <a:cubicBezTo>
                    <a:pt x="3898497" y="1679404"/>
                    <a:pt x="3901318" y="1678790"/>
                    <a:pt x="3904015" y="1677687"/>
                  </a:cubicBezTo>
                  <a:cubicBezTo>
                    <a:pt x="3906713" y="1676706"/>
                    <a:pt x="3909411" y="1675234"/>
                    <a:pt x="3911864" y="1673640"/>
                  </a:cubicBezTo>
                  <a:cubicBezTo>
                    <a:pt x="3914316" y="1672046"/>
                    <a:pt x="3916646" y="1670206"/>
                    <a:pt x="3918608" y="1668122"/>
                  </a:cubicBezTo>
                  <a:cubicBezTo>
                    <a:pt x="3920570" y="1666037"/>
                    <a:pt x="3922287" y="1663830"/>
                    <a:pt x="3923513" y="1661500"/>
                  </a:cubicBezTo>
                  <a:cubicBezTo>
                    <a:pt x="3924862" y="1658925"/>
                    <a:pt x="3925475" y="1656472"/>
                    <a:pt x="3925598" y="1654265"/>
                  </a:cubicBezTo>
                  <a:cubicBezTo>
                    <a:pt x="3925721" y="1652057"/>
                    <a:pt x="3925230" y="1650095"/>
                    <a:pt x="3924127" y="1648378"/>
                  </a:cubicBezTo>
                  <a:cubicBezTo>
                    <a:pt x="3923145" y="1646662"/>
                    <a:pt x="3921551" y="1645313"/>
                    <a:pt x="3919467" y="1644332"/>
                  </a:cubicBezTo>
                  <a:cubicBezTo>
                    <a:pt x="3917382" y="1643351"/>
                    <a:pt x="3914930" y="1642860"/>
                    <a:pt x="3911986" y="1642860"/>
                  </a:cubicBezTo>
                  <a:cubicBezTo>
                    <a:pt x="3911741" y="1642860"/>
                    <a:pt x="3911373" y="1642860"/>
                    <a:pt x="3911128" y="1642860"/>
                  </a:cubicBezTo>
                  <a:cubicBezTo>
                    <a:pt x="3910883" y="1642860"/>
                    <a:pt x="3910515" y="1642860"/>
                    <a:pt x="3910270" y="1642860"/>
                  </a:cubicBezTo>
                  <a:cubicBezTo>
                    <a:pt x="3910024" y="1642860"/>
                    <a:pt x="3909656" y="1642860"/>
                    <a:pt x="3909411" y="1642860"/>
                  </a:cubicBezTo>
                  <a:cubicBezTo>
                    <a:pt x="3909166" y="1642860"/>
                    <a:pt x="3908798" y="1642860"/>
                    <a:pt x="3908553" y="1642860"/>
                  </a:cubicBezTo>
                  <a:moveTo>
                    <a:pt x="314666" y="2076476"/>
                  </a:moveTo>
                  <a:cubicBezTo>
                    <a:pt x="314666" y="2076476"/>
                    <a:pt x="314421" y="2076476"/>
                    <a:pt x="314298" y="2076476"/>
                  </a:cubicBezTo>
                  <a:cubicBezTo>
                    <a:pt x="314298" y="2076476"/>
                    <a:pt x="314053" y="2076476"/>
                    <a:pt x="313930" y="2076476"/>
                  </a:cubicBezTo>
                  <a:cubicBezTo>
                    <a:pt x="313808" y="2076476"/>
                    <a:pt x="313685" y="2076476"/>
                    <a:pt x="313562" y="2076476"/>
                  </a:cubicBezTo>
                  <a:cubicBezTo>
                    <a:pt x="313440" y="2076476"/>
                    <a:pt x="313317" y="2076476"/>
                    <a:pt x="313194" y="2076476"/>
                  </a:cubicBezTo>
                  <a:cubicBezTo>
                    <a:pt x="311845" y="2076844"/>
                    <a:pt x="310374" y="2077580"/>
                    <a:pt x="308780" y="2078561"/>
                  </a:cubicBezTo>
                  <a:cubicBezTo>
                    <a:pt x="307186" y="2079542"/>
                    <a:pt x="305714" y="2080646"/>
                    <a:pt x="304242" y="2081994"/>
                  </a:cubicBezTo>
                  <a:cubicBezTo>
                    <a:pt x="302771" y="2083343"/>
                    <a:pt x="301299" y="2084815"/>
                    <a:pt x="300073" y="2086287"/>
                  </a:cubicBezTo>
                  <a:cubicBezTo>
                    <a:pt x="298724" y="2087881"/>
                    <a:pt x="297620" y="2089475"/>
                    <a:pt x="296762" y="2091069"/>
                  </a:cubicBezTo>
                  <a:cubicBezTo>
                    <a:pt x="295904" y="2092541"/>
                    <a:pt x="295413" y="2093890"/>
                    <a:pt x="295045" y="2094993"/>
                  </a:cubicBezTo>
                  <a:cubicBezTo>
                    <a:pt x="294677" y="2096219"/>
                    <a:pt x="294677" y="2097201"/>
                    <a:pt x="294800" y="2097936"/>
                  </a:cubicBezTo>
                  <a:cubicBezTo>
                    <a:pt x="294923" y="2098795"/>
                    <a:pt x="295413" y="2099408"/>
                    <a:pt x="296026" y="2099776"/>
                  </a:cubicBezTo>
                  <a:cubicBezTo>
                    <a:pt x="296639" y="2100144"/>
                    <a:pt x="297498" y="2100266"/>
                    <a:pt x="298601" y="2100144"/>
                  </a:cubicBezTo>
                  <a:cubicBezTo>
                    <a:pt x="298601" y="2100144"/>
                    <a:pt x="298847" y="2100144"/>
                    <a:pt x="298969" y="2100144"/>
                  </a:cubicBezTo>
                  <a:cubicBezTo>
                    <a:pt x="298969" y="2100144"/>
                    <a:pt x="299215" y="2100144"/>
                    <a:pt x="299337" y="2100144"/>
                  </a:cubicBezTo>
                  <a:cubicBezTo>
                    <a:pt x="299460" y="2100144"/>
                    <a:pt x="299583" y="2100144"/>
                    <a:pt x="299705" y="2100144"/>
                  </a:cubicBezTo>
                  <a:cubicBezTo>
                    <a:pt x="299828" y="2100144"/>
                    <a:pt x="299950" y="2100144"/>
                    <a:pt x="300073" y="2100144"/>
                  </a:cubicBezTo>
                  <a:cubicBezTo>
                    <a:pt x="301422" y="2099776"/>
                    <a:pt x="302894" y="2099040"/>
                    <a:pt x="304488" y="2098059"/>
                  </a:cubicBezTo>
                  <a:cubicBezTo>
                    <a:pt x="305959" y="2097078"/>
                    <a:pt x="307553" y="2095974"/>
                    <a:pt x="309025" y="2094625"/>
                  </a:cubicBezTo>
                  <a:cubicBezTo>
                    <a:pt x="310497" y="2093276"/>
                    <a:pt x="311968" y="2091805"/>
                    <a:pt x="313194" y="2090333"/>
                  </a:cubicBezTo>
                  <a:cubicBezTo>
                    <a:pt x="314543" y="2088739"/>
                    <a:pt x="315647" y="2087145"/>
                    <a:pt x="316505" y="2085551"/>
                  </a:cubicBezTo>
                  <a:cubicBezTo>
                    <a:pt x="317364" y="2084079"/>
                    <a:pt x="317854" y="2082730"/>
                    <a:pt x="318222" y="2081627"/>
                  </a:cubicBezTo>
                  <a:cubicBezTo>
                    <a:pt x="318590" y="2080523"/>
                    <a:pt x="318590" y="2079419"/>
                    <a:pt x="318467" y="2078683"/>
                  </a:cubicBezTo>
                  <a:cubicBezTo>
                    <a:pt x="318345" y="2077825"/>
                    <a:pt x="317854" y="2077335"/>
                    <a:pt x="317241" y="2076844"/>
                  </a:cubicBezTo>
                  <a:cubicBezTo>
                    <a:pt x="316628" y="2076476"/>
                    <a:pt x="315770" y="2076354"/>
                    <a:pt x="314666" y="2076476"/>
                  </a:cubicBezTo>
                  <a:moveTo>
                    <a:pt x="3868576" y="1717173"/>
                  </a:moveTo>
                  <a:cubicBezTo>
                    <a:pt x="3865878" y="1717419"/>
                    <a:pt x="3863180" y="1718154"/>
                    <a:pt x="3860605" y="1719135"/>
                  </a:cubicBezTo>
                  <a:cubicBezTo>
                    <a:pt x="3857907" y="1720116"/>
                    <a:pt x="3855332" y="1721465"/>
                    <a:pt x="3853002" y="1722937"/>
                  </a:cubicBezTo>
                  <a:cubicBezTo>
                    <a:pt x="3850549" y="1724531"/>
                    <a:pt x="3848342" y="1726248"/>
                    <a:pt x="3846380" y="1728210"/>
                  </a:cubicBezTo>
                  <a:cubicBezTo>
                    <a:pt x="3844418" y="1730172"/>
                    <a:pt x="3842701" y="1732379"/>
                    <a:pt x="3841475" y="1734587"/>
                  </a:cubicBezTo>
                  <a:cubicBezTo>
                    <a:pt x="3840003" y="1737162"/>
                    <a:pt x="3839267" y="1739614"/>
                    <a:pt x="3839022" y="1741944"/>
                  </a:cubicBezTo>
                  <a:cubicBezTo>
                    <a:pt x="3838777" y="1744274"/>
                    <a:pt x="3839145" y="1746359"/>
                    <a:pt x="3840126" y="1748076"/>
                  </a:cubicBezTo>
                  <a:cubicBezTo>
                    <a:pt x="3840984" y="1749915"/>
                    <a:pt x="3842456" y="1751387"/>
                    <a:pt x="3844418" y="1752368"/>
                  </a:cubicBezTo>
                  <a:cubicBezTo>
                    <a:pt x="3846380" y="1753472"/>
                    <a:pt x="3848710" y="1754085"/>
                    <a:pt x="3851530" y="1754330"/>
                  </a:cubicBezTo>
                  <a:cubicBezTo>
                    <a:pt x="3851898" y="1754330"/>
                    <a:pt x="3852144" y="1754330"/>
                    <a:pt x="3852511" y="1754330"/>
                  </a:cubicBezTo>
                  <a:cubicBezTo>
                    <a:pt x="3852879" y="1754330"/>
                    <a:pt x="3853124" y="1754330"/>
                    <a:pt x="3853492" y="1754330"/>
                  </a:cubicBezTo>
                  <a:cubicBezTo>
                    <a:pt x="3853860" y="1754330"/>
                    <a:pt x="3854105" y="1754330"/>
                    <a:pt x="3854473" y="1754330"/>
                  </a:cubicBezTo>
                  <a:cubicBezTo>
                    <a:pt x="3854841" y="1754330"/>
                    <a:pt x="3855087" y="1754330"/>
                    <a:pt x="3855454" y="1754330"/>
                  </a:cubicBezTo>
                  <a:cubicBezTo>
                    <a:pt x="3858152" y="1754085"/>
                    <a:pt x="3860850" y="1753349"/>
                    <a:pt x="3863425" y="1752368"/>
                  </a:cubicBezTo>
                  <a:cubicBezTo>
                    <a:pt x="3866000" y="1751387"/>
                    <a:pt x="3868698" y="1750038"/>
                    <a:pt x="3871151" y="1748444"/>
                  </a:cubicBezTo>
                  <a:cubicBezTo>
                    <a:pt x="3873604" y="1746850"/>
                    <a:pt x="3875811" y="1745010"/>
                    <a:pt x="3877773" y="1743048"/>
                  </a:cubicBezTo>
                  <a:cubicBezTo>
                    <a:pt x="3879735" y="1741086"/>
                    <a:pt x="3881452" y="1738879"/>
                    <a:pt x="3882678" y="1736549"/>
                  </a:cubicBezTo>
                  <a:cubicBezTo>
                    <a:pt x="3884150" y="1733973"/>
                    <a:pt x="3885008" y="1731521"/>
                    <a:pt x="3885130" y="1729191"/>
                  </a:cubicBezTo>
                  <a:cubicBezTo>
                    <a:pt x="3885376" y="1726861"/>
                    <a:pt x="3885008" y="1724776"/>
                    <a:pt x="3884027" y="1723059"/>
                  </a:cubicBezTo>
                  <a:cubicBezTo>
                    <a:pt x="3883046" y="1721343"/>
                    <a:pt x="3881574" y="1719871"/>
                    <a:pt x="3879612" y="1718768"/>
                  </a:cubicBezTo>
                  <a:cubicBezTo>
                    <a:pt x="3877650" y="1717664"/>
                    <a:pt x="3875197" y="1717051"/>
                    <a:pt x="3872377" y="1716928"/>
                  </a:cubicBezTo>
                  <a:cubicBezTo>
                    <a:pt x="3872009" y="1716928"/>
                    <a:pt x="3871764" y="1716928"/>
                    <a:pt x="3871396" y="1716928"/>
                  </a:cubicBezTo>
                  <a:cubicBezTo>
                    <a:pt x="3871028" y="1716928"/>
                    <a:pt x="3870783" y="1716928"/>
                    <a:pt x="3870415" y="1716928"/>
                  </a:cubicBezTo>
                  <a:cubicBezTo>
                    <a:pt x="3870047" y="1716928"/>
                    <a:pt x="3869802" y="1716928"/>
                    <a:pt x="3869434" y="1716928"/>
                  </a:cubicBezTo>
                  <a:cubicBezTo>
                    <a:pt x="3869066" y="1716928"/>
                    <a:pt x="3868821" y="1716928"/>
                    <a:pt x="3868453" y="1716928"/>
                  </a:cubicBezTo>
                  <a:moveTo>
                    <a:pt x="288791" y="2123320"/>
                  </a:moveTo>
                  <a:cubicBezTo>
                    <a:pt x="288791" y="2123320"/>
                    <a:pt x="288546" y="2123320"/>
                    <a:pt x="288423" y="2123320"/>
                  </a:cubicBezTo>
                  <a:cubicBezTo>
                    <a:pt x="288301" y="2123320"/>
                    <a:pt x="288178" y="2123320"/>
                    <a:pt x="288055" y="2123320"/>
                  </a:cubicBezTo>
                  <a:cubicBezTo>
                    <a:pt x="287933" y="2123320"/>
                    <a:pt x="287810" y="2123320"/>
                    <a:pt x="287565" y="2123320"/>
                  </a:cubicBezTo>
                  <a:cubicBezTo>
                    <a:pt x="287442" y="2123320"/>
                    <a:pt x="287320" y="2123320"/>
                    <a:pt x="287074" y="2123443"/>
                  </a:cubicBezTo>
                  <a:cubicBezTo>
                    <a:pt x="285725" y="2123934"/>
                    <a:pt x="284131" y="2124669"/>
                    <a:pt x="282660" y="2125650"/>
                  </a:cubicBezTo>
                  <a:cubicBezTo>
                    <a:pt x="281188" y="2126631"/>
                    <a:pt x="279594" y="2127858"/>
                    <a:pt x="278122" y="2129207"/>
                  </a:cubicBezTo>
                  <a:cubicBezTo>
                    <a:pt x="276651" y="2130556"/>
                    <a:pt x="275179" y="2132027"/>
                    <a:pt x="273953" y="2133621"/>
                  </a:cubicBezTo>
                  <a:cubicBezTo>
                    <a:pt x="272727" y="2135215"/>
                    <a:pt x="271623" y="2136810"/>
                    <a:pt x="270642" y="2138404"/>
                  </a:cubicBezTo>
                  <a:cubicBezTo>
                    <a:pt x="269906" y="2139875"/>
                    <a:pt x="269416" y="2141102"/>
                    <a:pt x="269048" y="2142328"/>
                  </a:cubicBezTo>
                  <a:cubicBezTo>
                    <a:pt x="268803" y="2143432"/>
                    <a:pt x="268680" y="2144413"/>
                    <a:pt x="268925" y="2145271"/>
                  </a:cubicBezTo>
                  <a:cubicBezTo>
                    <a:pt x="269171" y="2146129"/>
                    <a:pt x="269538" y="2146620"/>
                    <a:pt x="270152" y="2146988"/>
                  </a:cubicBezTo>
                  <a:cubicBezTo>
                    <a:pt x="270765" y="2147356"/>
                    <a:pt x="271623" y="2147478"/>
                    <a:pt x="272604" y="2147356"/>
                  </a:cubicBezTo>
                  <a:cubicBezTo>
                    <a:pt x="272727" y="2147356"/>
                    <a:pt x="272849" y="2147356"/>
                    <a:pt x="272972" y="2147356"/>
                  </a:cubicBezTo>
                  <a:cubicBezTo>
                    <a:pt x="273095" y="2147356"/>
                    <a:pt x="273217" y="2147356"/>
                    <a:pt x="273463" y="2147356"/>
                  </a:cubicBezTo>
                  <a:cubicBezTo>
                    <a:pt x="273585" y="2147356"/>
                    <a:pt x="273830" y="2147356"/>
                    <a:pt x="273953" y="2147356"/>
                  </a:cubicBezTo>
                  <a:cubicBezTo>
                    <a:pt x="274076" y="2147356"/>
                    <a:pt x="274321" y="2147356"/>
                    <a:pt x="274444" y="2147233"/>
                  </a:cubicBezTo>
                  <a:cubicBezTo>
                    <a:pt x="275793" y="2146743"/>
                    <a:pt x="277387" y="2146007"/>
                    <a:pt x="278858" y="2145149"/>
                  </a:cubicBezTo>
                  <a:cubicBezTo>
                    <a:pt x="280330" y="2144168"/>
                    <a:pt x="281924" y="2142941"/>
                    <a:pt x="283396" y="2141592"/>
                  </a:cubicBezTo>
                  <a:cubicBezTo>
                    <a:pt x="284867" y="2140243"/>
                    <a:pt x="286339" y="2138772"/>
                    <a:pt x="287565" y="2137178"/>
                  </a:cubicBezTo>
                  <a:cubicBezTo>
                    <a:pt x="288791" y="2135583"/>
                    <a:pt x="290017" y="2133989"/>
                    <a:pt x="290876" y="2132395"/>
                  </a:cubicBezTo>
                  <a:cubicBezTo>
                    <a:pt x="291612" y="2130924"/>
                    <a:pt x="292102" y="2129697"/>
                    <a:pt x="292470" y="2128471"/>
                  </a:cubicBezTo>
                  <a:cubicBezTo>
                    <a:pt x="292715" y="2127367"/>
                    <a:pt x="292715" y="2126386"/>
                    <a:pt x="292470" y="2125528"/>
                  </a:cubicBezTo>
                  <a:cubicBezTo>
                    <a:pt x="292225" y="2124792"/>
                    <a:pt x="291857" y="2124179"/>
                    <a:pt x="291244" y="2123811"/>
                  </a:cubicBezTo>
                  <a:cubicBezTo>
                    <a:pt x="290631" y="2123443"/>
                    <a:pt x="289772" y="2123320"/>
                    <a:pt x="288669" y="2123443"/>
                  </a:cubicBezTo>
                  <a:moveTo>
                    <a:pt x="3825288" y="1791977"/>
                  </a:moveTo>
                  <a:cubicBezTo>
                    <a:pt x="3822712" y="1792222"/>
                    <a:pt x="3820137" y="1792835"/>
                    <a:pt x="3817562" y="1793816"/>
                  </a:cubicBezTo>
                  <a:cubicBezTo>
                    <a:pt x="3814987" y="1794797"/>
                    <a:pt x="3812412" y="1796024"/>
                    <a:pt x="3810082" y="1797495"/>
                  </a:cubicBezTo>
                  <a:cubicBezTo>
                    <a:pt x="3807752" y="1798967"/>
                    <a:pt x="3805422" y="1800684"/>
                    <a:pt x="3803460" y="1802646"/>
                  </a:cubicBezTo>
                  <a:cubicBezTo>
                    <a:pt x="3801498" y="1804608"/>
                    <a:pt x="3799781" y="1806693"/>
                    <a:pt x="3798432" y="1808900"/>
                  </a:cubicBezTo>
                  <a:cubicBezTo>
                    <a:pt x="3796838" y="1811475"/>
                    <a:pt x="3795979" y="1814050"/>
                    <a:pt x="3795611" y="1816380"/>
                  </a:cubicBezTo>
                  <a:cubicBezTo>
                    <a:pt x="3795244" y="1818710"/>
                    <a:pt x="3795611" y="1820918"/>
                    <a:pt x="3796347" y="1822757"/>
                  </a:cubicBezTo>
                  <a:cubicBezTo>
                    <a:pt x="3797206" y="1824596"/>
                    <a:pt x="3798554" y="1826190"/>
                    <a:pt x="3800394" y="1827417"/>
                  </a:cubicBezTo>
                  <a:cubicBezTo>
                    <a:pt x="3802233" y="1828643"/>
                    <a:pt x="3804563" y="1829379"/>
                    <a:pt x="3807384" y="1829624"/>
                  </a:cubicBezTo>
                  <a:cubicBezTo>
                    <a:pt x="3807752" y="1829624"/>
                    <a:pt x="3808119" y="1829624"/>
                    <a:pt x="3808487" y="1829624"/>
                  </a:cubicBezTo>
                  <a:cubicBezTo>
                    <a:pt x="3808856" y="1829624"/>
                    <a:pt x="3809223" y="1829624"/>
                    <a:pt x="3809591" y="1829624"/>
                  </a:cubicBezTo>
                  <a:cubicBezTo>
                    <a:pt x="3809959" y="1829624"/>
                    <a:pt x="3810327" y="1829624"/>
                    <a:pt x="3810695" y="1829624"/>
                  </a:cubicBezTo>
                  <a:cubicBezTo>
                    <a:pt x="3811063" y="1829624"/>
                    <a:pt x="3811431" y="1829624"/>
                    <a:pt x="3811799" y="1829624"/>
                  </a:cubicBezTo>
                  <a:cubicBezTo>
                    <a:pt x="3814374" y="1829379"/>
                    <a:pt x="3817071" y="1828766"/>
                    <a:pt x="3819647" y="1827785"/>
                  </a:cubicBezTo>
                  <a:cubicBezTo>
                    <a:pt x="3822222" y="1826804"/>
                    <a:pt x="3824797" y="1825577"/>
                    <a:pt x="3827250" y="1824106"/>
                  </a:cubicBezTo>
                  <a:cubicBezTo>
                    <a:pt x="3829702" y="1822634"/>
                    <a:pt x="3831909" y="1820795"/>
                    <a:pt x="3833872" y="1818955"/>
                  </a:cubicBezTo>
                  <a:cubicBezTo>
                    <a:pt x="3835834" y="1816993"/>
                    <a:pt x="3837551" y="1814909"/>
                    <a:pt x="3839022" y="1812579"/>
                  </a:cubicBezTo>
                  <a:cubicBezTo>
                    <a:pt x="3840494" y="1810004"/>
                    <a:pt x="3841475" y="1807428"/>
                    <a:pt x="3841720" y="1805098"/>
                  </a:cubicBezTo>
                  <a:cubicBezTo>
                    <a:pt x="3841965" y="1802768"/>
                    <a:pt x="3841720" y="1800561"/>
                    <a:pt x="3840862" y="1798722"/>
                  </a:cubicBezTo>
                  <a:cubicBezTo>
                    <a:pt x="3840003" y="1796882"/>
                    <a:pt x="3838654" y="1795288"/>
                    <a:pt x="3836815" y="1794184"/>
                  </a:cubicBezTo>
                  <a:cubicBezTo>
                    <a:pt x="3834975" y="1793081"/>
                    <a:pt x="3832645" y="1792222"/>
                    <a:pt x="3829825" y="1791977"/>
                  </a:cubicBezTo>
                  <a:cubicBezTo>
                    <a:pt x="3829457" y="1791977"/>
                    <a:pt x="3829089" y="1791977"/>
                    <a:pt x="3828721" y="1791977"/>
                  </a:cubicBezTo>
                  <a:cubicBezTo>
                    <a:pt x="3828354" y="1791977"/>
                    <a:pt x="3827986" y="1791977"/>
                    <a:pt x="3827618" y="1791977"/>
                  </a:cubicBezTo>
                  <a:cubicBezTo>
                    <a:pt x="3827250" y="1791977"/>
                    <a:pt x="3826882" y="1791977"/>
                    <a:pt x="3826391" y="1791977"/>
                  </a:cubicBezTo>
                  <a:cubicBezTo>
                    <a:pt x="3826024" y="1791977"/>
                    <a:pt x="3825656" y="1791977"/>
                    <a:pt x="3825165" y="1791977"/>
                  </a:cubicBezTo>
                  <a:moveTo>
                    <a:pt x="264020" y="2170042"/>
                  </a:moveTo>
                  <a:cubicBezTo>
                    <a:pt x="264020" y="2170042"/>
                    <a:pt x="263652" y="2170042"/>
                    <a:pt x="263530" y="2170042"/>
                  </a:cubicBezTo>
                  <a:cubicBezTo>
                    <a:pt x="263407" y="2170042"/>
                    <a:pt x="263162" y="2170042"/>
                    <a:pt x="263039" y="2170042"/>
                  </a:cubicBezTo>
                  <a:cubicBezTo>
                    <a:pt x="262916" y="2170042"/>
                    <a:pt x="262671" y="2170042"/>
                    <a:pt x="262549" y="2170165"/>
                  </a:cubicBezTo>
                  <a:cubicBezTo>
                    <a:pt x="262303" y="2170165"/>
                    <a:pt x="262181" y="2170165"/>
                    <a:pt x="261935" y="2170287"/>
                  </a:cubicBezTo>
                  <a:cubicBezTo>
                    <a:pt x="260464" y="2170778"/>
                    <a:pt x="258992" y="2171514"/>
                    <a:pt x="257398" y="2172617"/>
                  </a:cubicBezTo>
                  <a:cubicBezTo>
                    <a:pt x="255804" y="2173721"/>
                    <a:pt x="254332" y="2174825"/>
                    <a:pt x="252861" y="2176296"/>
                  </a:cubicBezTo>
                  <a:cubicBezTo>
                    <a:pt x="251389" y="2177645"/>
                    <a:pt x="249918" y="2179239"/>
                    <a:pt x="248692" y="2180711"/>
                  </a:cubicBezTo>
                  <a:cubicBezTo>
                    <a:pt x="247465" y="2182305"/>
                    <a:pt x="246362" y="2183899"/>
                    <a:pt x="245503" y="2185493"/>
                  </a:cubicBezTo>
                  <a:cubicBezTo>
                    <a:pt x="244767" y="2186965"/>
                    <a:pt x="244277" y="2188191"/>
                    <a:pt x="244032" y="2189295"/>
                  </a:cubicBezTo>
                  <a:cubicBezTo>
                    <a:pt x="243786" y="2190398"/>
                    <a:pt x="243786" y="2191380"/>
                    <a:pt x="244032" y="2192115"/>
                  </a:cubicBezTo>
                  <a:cubicBezTo>
                    <a:pt x="244277" y="2192851"/>
                    <a:pt x="244645" y="2193464"/>
                    <a:pt x="245258" y="2193832"/>
                  </a:cubicBezTo>
                  <a:cubicBezTo>
                    <a:pt x="245871" y="2194200"/>
                    <a:pt x="246729" y="2194323"/>
                    <a:pt x="247711" y="2194200"/>
                  </a:cubicBezTo>
                  <a:cubicBezTo>
                    <a:pt x="247833" y="2194200"/>
                    <a:pt x="248078" y="2194200"/>
                    <a:pt x="248201" y="2194200"/>
                  </a:cubicBezTo>
                  <a:cubicBezTo>
                    <a:pt x="248324" y="2194200"/>
                    <a:pt x="248569" y="2194200"/>
                    <a:pt x="248692" y="2194200"/>
                  </a:cubicBezTo>
                  <a:cubicBezTo>
                    <a:pt x="248814" y="2194200"/>
                    <a:pt x="249059" y="2194200"/>
                    <a:pt x="249182" y="2194077"/>
                  </a:cubicBezTo>
                  <a:cubicBezTo>
                    <a:pt x="249305" y="2193955"/>
                    <a:pt x="249550" y="2194077"/>
                    <a:pt x="249673" y="2193955"/>
                  </a:cubicBezTo>
                  <a:cubicBezTo>
                    <a:pt x="251144" y="2193464"/>
                    <a:pt x="252616" y="2192728"/>
                    <a:pt x="254210" y="2191625"/>
                  </a:cubicBezTo>
                  <a:cubicBezTo>
                    <a:pt x="255804" y="2190521"/>
                    <a:pt x="257276" y="2189418"/>
                    <a:pt x="258870" y="2187946"/>
                  </a:cubicBezTo>
                  <a:cubicBezTo>
                    <a:pt x="260341" y="2186597"/>
                    <a:pt x="261813" y="2185003"/>
                    <a:pt x="263039" y="2183409"/>
                  </a:cubicBezTo>
                  <a:cubicBezTo>
                    <a:pt x="264265" y="2181815"/>
                    <a:pt x="265369" y="2180220"/>
                    <a:pt x="266227" y="2178503"/>
                  </a:cubicBezTo>
                  <a:cubicBezTo>
                    <a:pt x="266963" y="2177032"/>
                    <a:pt x="267454" y="2175806"/>
                    <a:pt x="267699" y="2174702"/>
                  </a:cubicBezTo>
                  <a:cubicBezTo>
                    <a:pt x="267944" y="2173598"/>
                    <a:pt x="267944" y="2172617"/>
                    <a:pt x="267699" y="2171882"/>
                  </a:cubicBezTo>
                  <a:cubicBezTo>
                    <a:pt x="267454" y="2171146"/>
                    <a:pt x="267086" y="2170533"/>
                    <a:pt x="266473" y="2170165"/>
                  </a:cubicBezTo>
                  <a:cubicBezTo>
                    <a:pt x="265860" y="2169797"/>
                    <a:pt x="265001" y="2169674"/>
                    <a:pt x="264020" y="2169797"/>
                  </a:cubicBezTo>
                  <a:moveTo>
                    <a:pt x="3779056" y="1867271"/>
                  </a:moveTo>
                  <a:cubicBezTo>
                    <a:pt x="3776604" y="1867517"/>
                    <a:pt x="3774029" y="1868130"/>
                    <a:pt x="3771453" y="1868988"/>
                  </a:cubicBezTo>
                  <a:cubicBezTo>
                    <a:pt x="3768878" y="1869846"/>
                    <a:pt x="3766426" y="1871073"/>
                    <a:pt x="3764096" y="1872544"/>
                  </a:cubicBezTo>
                  <a:cubicBezTo>
                    <a:pt x="3761766" y="1874016"/>
                    <a:pt x="3759558" y="1875733"/>
                    <a:pt x="3757474" y="1877572"/>
                  </a:cubicBezTo>
                  <a:cubicBezTo>
                    <a:pt x="3755512" y="1879411"/>
                    <a:pt x="3753795" y="1881496"/>
                    <a:pt x="3752323" y="1883826"/>
                  </a:cubicBezTo>
                  <a:cubicBezTo>
                    <a:pt x="3750729" y="1886401"/>
                    <a:pt x="3749626" y="1888977"/>
                    <a:pt x="3749258" y="1891306"/>
                  </a:cubicBezTo>
                  <a:cubicBezTo>
                    <a:pt x="3748890" y="1893636"/>
                    <a:pt x="3749013" y="1895966"/>
                    <a:pt x="3749748" y="1897806"/>
                  </a:cubicBezTo>
                  <a:cubicBezTo>
                    <a:pt x="3750484" y="1899768"/>
                    <a:pt x="3751710" y="1901362"/>
                    <a:pt x="3753550" y="1902711"/>
                  </a:cubicBezTo>
                  <a:cubicBezTo>
                    <a:pt x="3755266" y="1903937"/>
                    <a:pt x="3757596" y="1904796"/>
                    <a:pt x="3760294" y="1905164"/>
                  </a:cubicBezTo>
                  <a:cubicBezTo>
                    <a:pt x="3760662" y="1905164"/>
                    <a:pt x="3761153" y="1905164"/>
                    <a:pt x="3761521" y="1905164"/>
                  </a:cubicBezTo>
                  <a:cubicBezTo>
                    <a:pt x="3761888" y="1905164"/>
                    <a:pt x="3762379" y="1905164"/>
                    <a:pt x="3762870" y="1905164"/>
                  </a:cubicBezTo>
                  <a:cubicBezTo>
                    <a:pt x="3763360" y="1905164"/>
                    <a:pt x="3763728" y="1905164"/>
                    <a:pt x="3764218" y="1905164"/>
                  </a:cubicBezTo>
                  <a:cubicBezTo>
                    <a:pt x="3764709" y="1905164"/>
                    <a:pt x="3765077" y="1905164"/>
                    <a:pt x="3765567" y="1905164"/>
                  </a:cubicBezTo>
                  <a:cubicBezTo>
                    <a:pt x="3768020" y="1904918"/>
                    <a:pt x="3770595" y="1904305"/>
                    <a:pt x="3773170" y="1903447"/>
                  </a:cubicBezTo>
                  <a:cubicBezTo>
                    <a:pt x="3775746" y="1902588"/>
                    <a:pt x="3778198" y="1901362"/>
                    <a:pt x="3780528" y="1899891"/>
                  </a:cubicBezTo>
                  <a:cubicBezTo>
                    <a:pt x="3782858" y="1898419"/>
                    <a:pt x="3785066" y="1896702"/>
                    <a:pt x="3787150" y="1894863"/>
                  </a:cubicBezTo>
                  <a:cubicBezTo>
                    <a:pt x="3789112" y="1893023"/>
                    <a:pt x="3790829" y="1890939"/>
                    <a:pt x="3792301" y="1888731"/>
                  </a:cubicBezTo>
                  <a:cubicBezTo>
                    <a:pt x="3794017" y="1886033"/>
                    <a:pt x="3794998" y="1883458"/>
                    <a:pt x="3795489" y="1881128"/>
                  </a:cubicBezTo>
                  <a:cubicBezTo>
                    <a:pt x="3795857" y="1878676"/>
                    <a:pt x="3795734" y="1876468"/>
                    <a:pt x="3794998" y="1874506"/>
                  </a:cubicBezTo>
                  <a:cubicBezTo>
                    <a:pt x="3794263" y="1872544"/>
                    <a:pt x="3792914" y="1870950"/>
                    <a:pt x="3791197" y="1869601"/>
                  </a:cubicBezTo>
                  <a:cubicBezTo>
                    <a:pt x="3789357" y="1868375"/>
                    <a:pt x="3787027" y="1867517"/>
                    <a:pt x="3784330" y="1867148"/>
                  </a:cubicBezTo>
                  <a:cubicBezTo>
                    <a:pt x="3783962" y="1867148"/>
                    <a:pt x="3783471" y="1867148"/>
                    <a:pt x="3783103" y="1867148"/>
                  </a:cubicBezTo>
                  <a:cubicBezTo>
                    <a:pt x="3782736" y="1867148"/>
                    <a:pt x="3782245" y="1867148"/>
                    <a:pt x="3781877" y="1867148"/>
                  </a:cubicBezTo>
                  <a:cubicBezTo>
                    <a:pt x="3781386" y="1867148"/>
                    <a:pt x="3781019" y="1867148"/>
                    <a:pt x="3780528" y="1867148"/>
                  </a:cubicBezTo>
                  <a:cubicBezTo>
                    <a:pt x="3780038" y="1867148"/>
                    <a:pt x="3779670" y="1867148"/>
                    <a:pt x="3779179" y="1867148"/>
                  </a:cubicBezTo>
                  <a:moveTo>
                    <a:pt x="240230" y="2217009"/>
                  </a:moveTo>
                  <a:cubicBezTo>
                    <a:pt x="240230" y="2217009"/>
                    <a:pt x="239862" y="2217009"/>
                    <a:pt x="239740" y="2217009"/>
                  </a:cubicBezTo>
                  <a:cubicBezTo>
                    <a:pt x="239494" y="2217009"/>
                    <a:pt x="239372" y="2217009"/>
                    <a:pt x="239126" y="2217009"/>
                  </a:cubicBezTo>
                  <a:cubicBezTo>
                    <a:pt x="238881" y="2217009"/>
                    <a:pt x="238759" y="2217009"/>
                    <a:pt x="238513" y="2217132"/>
                  </a:cubicBezTo>
                  <a:cubicBezTo>
                    <a:pt x="238268" y="2217132"/>
                    <a:pt x="238145" y="2217254"/>
                    <a:pt x="237900" y="2217377"/>
                  </a:cubicBezTo>
                  <a:cubicBezTo>
                    <a:pt x="236429" y="2217867"/>
                    <a:pt x="234834" y="2218726"/>
                    <a:pt x="233363" y="2219830"/>
                  </a:cubicBezTo>
                  <a:cubicBezTo>
                    <a:pt x="231891" y="2220933"/>
                    <a:pt x="230175" y="2222160"/>
                    <a:pt x="228703" y="2223508"/>
                  </a:cubicBezTo>
                  <a:cubicBezTo>
                    <a:pt x="227231" y="2224857"/>
                    <a:pt x="225760" y="2226451"/>
                    <a:pt x="224534" y="2228046"/>
                  </a:cubicBezTo>
                  <a:cubicBezTo>
                    <a:pt x="223307" y="2229640"/>
                    <a:pt x="222204" y="2231234"/>
                    <a:pt x="221468" y="2232951"/>
                  </a:cubicBezTo>
                  <a:cubicBezTo>
                    <a:pt x="220732" y="2234300"/>
                    <a:pt x="220364" y="2235526"/>
                    <a:pt x="220119" y="2236630"/>
                  </a:cubicBezTo>
                  <a:cubicBezTo>
                    <a:pt x="219874" y="2237733"/>
                    <a:pt x="219874" y="2238714"/>
                    <a:pt x="220119" y="2239450"/>
                  </a:cubicBezTo>
                  <a:cubicBezTo>
                    <a:pt x="220364" y="2240186"/>
                    <a:pt x="220732" y="2240799"/>
                    <a:pt x="221345" y="2241167"/>
                  </a:cubicBezTo>
                  <a:cubicBezTo>
                    <a:pt x="221958" y="2241535"/>
                    <a:pt x="222817" y="2241657"/>
                    <a:pt x="223798" y="2241535"/>
                  </a:cubicBezTo>
                  <a:cubicBezTo>
                    <a:pt x="223920" y="2241535"/>
                    <a:pt x="224166" y="2241535"/>
                    <a:pt x="224411" y="2241535"/>
                  </a:cubicBezTo>
                  <a:cubicBezTo>
                    <a:pt x="224656" y="2241535"/>
                    <a:pt x="224779" y="2241535"/>
                    <a:pt x="225024" y="2241412"/>
                  </a:cubicBezTo>
                  <a:cubicBezTo>
                    <a:pt x="225269" y="2241412"/>
                    <a:pt x="225392" y="2241412"/>
                    <a:pt x="225637" y="2241290"/>
                  </a:cubicBezTo>
                  <a:cubicBezTo>
                    <a:pt x="225883" y="2241290"/>
                    <a:pt x="226128" y="2241167"/>
                    <a:pt x="226373" y="2241044"/>
                  </a:cubicBezTo>
                  <a:cubicBezTo>
                    <a:pt x="227845" y="2240554"/>
                    <a:pt x="229316" y="2239695"/>
                    <a:pt x="230910" y="2238592"/>
                  </a:cubicBezTo>
                  <a:cubicBezTo>
                    <a:pt x="232504" y="2237488"/>
                    <a:pt x="233976" y="2236262"/>
                    <a:pt x="235570" y="2234913"/>
                  </a:cubicBezTo>
                  <a:cubicBezTo>
                    <a:pt x="237042" y="2233564"/>
                    <a:pt x="238513" y="2231970"/>
                    <a:pt x="239740" y="2230376"/>
                  </a:cubicBezTo>
                  <a:cubicBezTo>
                    <a:pt x="240966" y="2228781"/>
                    <a:pt x="242070" y="2227065"/>
                    <a:pt x="242805" y="2225470"/>
                  </a:cubicBezTo>
                  <a:cubicBezTo>
                    <a:pt x="243541" y="2224121"/>
                    <a:pt x="243909" y="2222895"/>
                    <a:pt x="244154" y="2221792"/>
                  </a:cubicBezTo>
                  <a:cubicBezTo>
                    <a:pt x="244400" y="2220688"/>
                    <a:pt x="244400" y="2219830"/>
                    <a:pt x="244154" y="2219094"/>
                  </a:cubicBezTo>
                  <a:cubicBezTo>
                    <a:pt x="243909" y="2218358"/>
                    <a:pt x="243541" y="2217745"/>
                    <a:pt x="242928" y="2217500"/>
                  </a:cubicBezTo>
                  <a:cubicBezTo>
                    <a:pt x="242315" y="2217132"/>
                    <a:pt x="241456" y="2217009"/>
                    <a:pt x="240475" y="2217132"/>
                  </a:cubicBezTo>
                  <a:moveTo>
                    <a:pt x="3730005" y="1943056"/>
                  </a:moveTo>
                  <a:cubicBezTo>
                    <a:pt x="3727552" y="1943301"/>
                    <a:pt x="3725100" y="1943792"/>
                    <a:pt x="3722525" y="1944650"/>
                  </a:cubicBezTo>
                  <a:cubicBezTo>
                    <a:pt x="3720072" y="1945508"/>
                    <a:pt x="3717620" y="1946612"/>
                    <a:pt x="3715290" y="1948084"/>
                  </a:cubicBezTo>
                  <a:cubicBezTo>
                    <a:pt x="3712960" y="1949433"/>
                    <a:pt x="3710752" y="1951149"/>
                    <a:pt x="3708790" y="1952989"/>
                  </a:cubicBezTo>
                  <a:cubicBezTo>
                    <a:pt x="3706828" y="1954828"/>
                    <a:pt x="3704989" y="1956790"/>
                    <a:pt x="3703517" y="1958998"/>
                  </a:cubicBezTo>
                  <a:cubicBezTo>
                    <a:pt x="3701800" y="1961573"/>
                    <a:pt x="3700574" y="1964271"/>
                    <a:pt x="3700083" y="1966601"/>
                  </a:cubicBezTo>
                  <a:cubicBezTo>
                    <a:pt x="3699593" y="1969053"/>
                    <a:pt x="3699593" y="1971383"/>
                    <a:pt x="3700206" y="1973345"/>
                  </a:cubicBezTo>
                  <a:cubicBezTo>
                    <a:pt x="3700819" y="1975307"/>
                    <a:pt x="3702045" y="1977147"/>
                    <a:pt x="3703640" y="1978496"/>
                  </a:cubicBezTo>
                  <a:cubicBezTo>
                    <a:pt x="3705357" y="1979845"/>
                    <a:pt x="3707564" y="1980826"/>
                    <a:pt x="3710262" y="1981316"/>
                  </a:cubicBezTo>
                  <a:cubicBezTo>
                    <a:pt x="3710752" y="1981316"/>
                    <a:pt x="3711243" y="1981439"/>
                    <a:pt x="3711733" y="1981561"/>
                  </a:cubicBezTo>
                  <a:cubicBezTo>
                    <a:pt x="3712224" y="1981561"/>
                    <a:pt x="3712714" y="1981561"/>
                    <a:pt x="3713205" y="1981561"/>
                  </a:cubicBezTo>
                  <a:cubicBezTo>
                    <a:pt x="3713695" y="1981561"/>
                    <a:pt x="3714186" y="1981561"/>
                    <a:pt x="3714676" y="1981561"/>
                  </a:cubicBezTo>
                  <a:cubicBezTo>
                    <a:pt x="3715167" y="1981561"/>
                    <a:pt x="3715657" y="1981561"/>
                    <a:pt x="3716148" y="1981561"/>
                  </a:cubicBezTo>
                  <a:cubicBezTo>
                    <a:pt x="3718600" y="1981316"/>
                    <a:pt x="3721053" y="1980826"/>
                    <a:pt x="3723506" y="1979967"/>
                  </a:cubicBezTo>
                  <a:cubicBezTo>
                    <a:pt x="3725958" y="1979109"/>
                    <a:pt x="3728411" y="1978005"/>
                    <a:pt x="3730741" y="1976656"/>
                  </a:cubicBezTo>
                  <a:cubicBezTo>
                    <a:pt x="3733071" y="1975307"/>
                    <a:pt x="3735278" y="1973591"/>
                    <a:pt x="3737240" y="1971751"/>
                  </a:cubicBezTo>
                  <a:cubicBezTo>
                    <a:pt x="3739202" y="1969912"/>
                    <a:pt x="3741041" y="1967950"/>
                    <a:pt x="3742513" y="1965742"/>
                  </a:cubicBezTo>
                  <a:cubicBezTo>
                    <a:pt x="3744230" y="1963044"/>
                    <a:pt x="3745456" y="1960469"/>
                    <a:pt x="3745947" y="1958017"/>
                  </a:cubicBezTo>
                  <a:cubicBezTo>
                    <a:pt x="3746437" y="1955564"/>
                    <a:pt x="3746437" y="1953234"/>
                    <a:pt x="3745701" y="1951272"/>
                  </a:cubicBezTo>
                  <a:cubicBezTo>
                    <a:pt x="3745088" y="1949187"/>
                    <a:pt x="3743862" y="1947470"/>
                    <a:pt x="3742145" y="1946122"/>
                  </a:cubicBezTo>
                  <a:cubicBezTo>
                    <a:pt x="3740428" y="1944773"/>
                    <a:pt x="3738221" y="1943792"/>
                    <a:pt x="3735523" y="1943301"/>
                  </a:cubicBezTo>
                  <a:cubicBezTo>
                    <a:pt x="3735033" y="1943301"/>
                    <a:pt x="3734542" y="1943179"/>
                    <a:pt x="3734174" y="1943179"/>
                  </a:cubicBezTo>
                  <a:cubicBezTo>
                    <a:pt x="3733684" y="1943179"/>
                    <a:pt x="3733193" y="1943179"/>
                    <a:pt x="3732703" y="1943179"/>
                  </a:cubicBezTo>
                  <a:cubicBezTo>
                    <a:pt x="3732212" y="1943179"/>
                    <a:pt x="3731722" y="1943179"/>
                    <a:pt x="3731231" y="1943179"/>
                  </a:cubicBezTo>
                  <a:cubicBezTo>
                    <a:pt x="3730741" y="1943179"/>
                    <a:pt x="3730250" y="1943179"/>
                    <a:pt x="3729760" y="1943179"/>
                  </a:cubicBezTo>
                  <a:moveTo>
                    <a:pt x="217544" y="2263976"/>
                  </a:moveTo>
                  <a:cubicBezTo>
                    <a:pt x="217544" y="2263976"/>
                    <a:pt x="217176" y="2263976"/>
                    <a:pt x="216931" y="2263976"/>
                  </a:cubicBezTo>
                  <a:cubicBezTo>
                    <a:pt x="216685" y="2263976"/>
                    <a:pt x="216440" y="2263976"/>
                    <a:pt x="216195" y="2264099"/>
                  </a:cubicBezTo>
                  <a:cubicBezTo>
                    <a:pt x="215950" y="2264221"/>
                    <a:pt x="215704" y="2264221"/>
                    <a:pt x="215459" y="2264344"/>
                  </a:cubicBezTo>
                  <a:cubicBezTo>
                    <a:pt x="215214" y="2264344"/>
                    <a:pt x="214969" y="2264466"/>
                    <a:pt x="214723" y="2264589"/>
                  </a:cubicBezTo>
                  <a:cubicBezTo>
                    <a:pt x="213252" y="2265202"/>
                    <a:pt x="211658" y="2266061"/>
                    <a:pt x="210063" y="2267164"/>
                  </a:cubicBezTo>
                  <a:cubicBezTo>
                    <a:pt x="208469" y="2268268"/>
                    <a:pt x="206875" y="2269617"/>
                    <a:pt x="205404" y="2270966"/>
                  </a:cubicBezTo>
                  <a:cubicBezTo>
                    <a:pt x="203932" y="2272437"/>
                    <a:pt x="202583" y="2274032"/>
                    <a:pt x="201357" y="2275626"/>
                  </a:cubicBezTo>
                  <a:cubicBezTo>
                    <a:pt x="200130" y="2277220"/>
                    <a:pt x="199149" y="2278937"/>
                    <a:pt x="198414" y="2280531"/>
                  </a:cubicBezTo>
                  <a:cubicBezTo>
                    <a:pt x="197800" y="2281880"/>
                    <a:pt x="197310" y="2283106"/>
                    <a:pt x="197187" y="2284210"/>
                  </a:cubicBezTo>
                  <a:cubicBezTo>
                    <a:pt x="197065" y="2285313"/>
                    <a:pt x="197065" y="2286172"/>
                    <a:pt x="197187" y="2286908"/>
                  </a:cubicBezTo>
                  <a:cubicBezTo>
                    <a:pt x="197433" y="2287643"/>
                    <a:pt x="197800" y="2288134"/>
                    <a:pt x="198414" y="2288502"/>
                  </a:cubicBezTo>
                  <a:cubicBezTo>
                    <a:pt x="199027" y="2288870"/>
                    <a:pt x="199885" y="2288992"/>
                    <a:pt x="200744" y="2288870"/>
                  </a:cubicBezTo>
                  <a:cubicBezTo>
                    <a:pt x="200989" y="2288870"/>
                    <a:pt x="201111" y="2288870"/>
                    <a:pt x="201357" y="2288870"/>
                  </a:cubicBezTo>
                  <a:cubicBezTo>
                    <a:pt x="201602" y="2288870"/>
                    <a:pt x="201725" y="2288870"/>
                    <a:pt x="201970" y="2288747"/>
                  </a:cubicBezTo>
                  <a:cubicBezTo>
                    <a:pt x="202215" y="2288747"/>
                    <a:pt x="202460" y="2288747"/>
                    <a:pt x="202706" y="2288502"/>
                  </a:cubicBezTo>
                  <a:cubicBezTo>
                    <a:pt x="202951" y="2288257"/>
                    <a:pt x="203196" y="2288379"/>
                    <a:pt x="203441" y="2288257"/>
                  </a:cubicBezTo>
                  <a:cubicBezTo>
                    <a:pt x="204913" y="2287643"/>
                    <a:pt x="206507" y="2286785"/>
                    <a:pt x="208101" y="2285681"/>
                  </a:cubicBezTo>
                  <a:cubicBezTo>
                    <a:pt x="209695" y="2284578"/>
                    <a:pt x="211290" y="2283229"/>
                    <a:pt x="212761" y="2281757"/>
                  </a:cubicBezTo>
                  <a:cubicBezTo>
                    <a:pt x="214233" y="2280286"/>
                    <a:pt x="215704" y="2278691"/>
                    <a:pt x="216808" y="2277097"/>
                  </a:cubicBezTo>
                  <a:cubicBezTo>
                    <a:pt x="218034" y="2275503"/>
                    <a:pt x="219015" y="2273786"/>
                    <a:pt x="219874" y="2272192"/>
                  </a:cubicBezTo>
                  <a:cubicBezTo>
                    <a:pt x="220487" y="2270843"/>
                    <a:pt x="220855" y="2269617"/>
                    <a:pt x="221100" y="2268636"/>
                  </a:cubicBezTo>
                  <a:cubicBezTo>
                    <a:pt x="221345" y="2267655"/>
                    <a:pt x="221223" y="2266674"/>
                    <a:pt x="221100" y="2265938"/>
                  </a:cubicBezTo>
                  <a:cubicBezTo>
                    <a:pt x="220855" y="2265202"/>
                    <a:pt x="220487" y="2264712"/>
                    <a:pt x="219874" y="2264344"/>
                  </a:cubicBezTo>
                  <a:cubicBezTo>
                    <a:pt x="219261" y="2263976"/>
                    <a:pt x="218525" y="2263853"/>
                    <a:pt x="217544" y="2263976"/>
                  </a:cubicBezTo>
                  <a:moveTo>
                    <a:pt x="3677888" y="2019086"/>
                  </a:moveTo>
                  <a:cubicBezTo>
                    <a:pt x="3675558" y="2019331"/>
                    <a:pt x="3673105" y="2019822"/>
                    <a:pt x="3670652" y="2020557"/>
                  </a:cubicBezTo>
                  <a:cubicBezTo>
                    <a:pt x="3668200" y="2021416"/>
                    <a:pt x="3665870" y="2022397"/>
                    <a:pt x="3663540" y="2023746"/>
                  </a:cubicBezTo>
                  <a:cubicBezTo>
                    <a:pt x="3661210" y="2025095"/>
                    <a:pt x="3659003" y="2026689"/>
                    <a:pt x="3657041" y="2028406"/>
                  </a:cubicBezTo>
                  <a:cubicBezTo>
                    <a:pt x="3655079" y="2030122"/>
                    <a:pt x="3653239" y="2032085"/>
                    <a:pt x="3651768" y="2034292"/>
                  </a:cubicBezTo>
                  <a:cubicBezTo>
                    <a:pt x="3649928" y="2036867"/>
                    <a:pt x="3648702" y="2039565"/>
                    <a:pt x="3648089" y="2042018"/>
                  </a:cubicBezTo>
                  <a:cubicBezTo>
                    <a:pt x="3647476" y="2044470"/>
                    <a:pt x="3647353" y="2046923"/>
                    <a:pt x="3647966" y="2049007"/>
                  </a:cubicBezTo>
                  <a:cubicBezTo>
                    <a:pt x="3648579" y="2051092"/>
                    <a:pt x="3649560" y="2052931"/>
                    <a:pt x="3651155" y="2054403"/>
                  </a:cubicBezTo>
                  <a:cubicBezTo>
                    <a:pt x="3652749" y="2055874"/>
                    <a:pt x="3654833" y="2056978"/>
                    <a:pt x="3657531" y="2057591"/>
                  </a:cubicBezTo>
                  <a:cubicBezTo>
                    <a:pt x="3658022" y="2057591"/>
                    <a:pt x="3658512" y="2057837"/>
                    <a:pt x="3659003" y="2057837"/>
                  </a:cubicBezTo>
                  <a:cubicBezTo>
                    <a:pt x="3659493" y="2057837"/>
                    <a:pt x="3660107" y="2057837"/>
                    <a:pt x="3660597" y="2057959"/>
                  </a:cubicBezTo>
                  <a:cubicBezTo>
                    <a:pt x="3661087" y="2057959"/>
                    <a:pt x="3661701" y="2057959"/>
                    <a:pt x="3662191" y="2057959"/>
                  </a:cubicBezTo>
                  <a:cubicBezTo>
                    <a:pt x="3662682" y="2057959"/>
                    <a:pt x="3663295" y="2057959"/>
                    <a:pt x="3663785" y="2057959"/>
                  </a:cubicBezTo>
                  <a:cubicBezTo>
                    <a:pt x="3666115" y="2057714"/>
                    <a:pt x="3668568" y="2057223"/>
                    <a:pt x="3671020" y="2056488"/>
                  </a:cubicBezTo>
                  <a:cubicBezTo>
                    <a:pt x="3673473" y="2055629"/>
                    <a:pt x="3675925" y="2054648"/>
                    <a:pt x="3678133" y="2053299"/>
                  </a:cubicBezTo>
                  <a:cubicBezTo>
                    <a:pt x="3680463" y="2051950"/>
                    <a:pt x="3682670" y="2050356"/>
                    <a:pt x="3684632" y="2048639"/>
                  </a:cubicBezTo>
                  <a:cubicBezTo>
                    <a:pt x="3686594" y="2046923"/>
                    <a:pt x="3688434" y="2044838"/>
                    <a:pt x="3689905" y="2042753"/>
                  </a:cubicBezTo>
                  <a:cubicBezTo>
                    <a:pt x="3691745" y="2040055"/>
                    <a:pt x="3692971" y="2037480"/>
                    <a:pt x="3693584" y="2035028"/>
                  </a:cubicBezTo>
                  <a:cubicBezTo>
                    <a:pt x="3694197" y="2032575"/>
                    <a:pt x="3694197" y="2030122"/>
                    <a:pt x="3693707" y="2028038"/>
                  </a:cubicBezTo>
                  <a:cubicBezTo>
                    <a:pt x="3693216" y="2025953"/>
                    <a:pt x="3692113" y="2024114"/>
                    <a:pt x="3690518" y="2022642"/>
                  </a:cubicBezTo>
                  <a:cubicBezTo>
                    <a:pt x="3688924" y="2021171"/>
                    <a:pt x="3686717" y="2020067"/>
                    <a:pt x="3684142" y="2019576"/>
                  </a:cubicBezTo>
                  <a:cubicBezTo>
                    <a:pt x="3683651" y="2019576"/>
                    <a:pt x="3683161" y="2019331"/>
                    <a:pt x="3682670" y="2019331"/>
                  </a:cubicBezTo>
                  <a:cubicBezTo>
                    <a:pt x="3682180" y="2019331"/>
                    <a:pt x="3681567" y="2019331"/>
                    <a:pt x="3681076" y="2019209"/>
                  </a:cubicBezTo>
                  <a:cubicBezTo>
                    <a:pt x="3680585" y="2019086"/>
                    <a:pt x="3679972" y="2019209"/>
                    <a:pt x="3679482" y="2019209"/>
                  </a:cubicBezTo>
                  <a:cubicBezTo>
                    <a:pt x="3678991" y="2019209"/>
                    <a:pt x="3678378" y="2019209"/>
                    <a:pt x="3677888" y="2019209"/>
                  </a:cubicBezTo>
                  <a:moveTo>
                    <a:pt x="195838" y="2311066"/>
                  </a:moveTo>
                  <a:cubicBezTo>
                    <a:pt x="195838" y="2311066"/>
                    <a:pt x="195348" y="2311066"/>
                    <a:pt x="195103" y="2311066"/>
                  </a:cubicBezTo>
                  <a:cubicBezTo>
                    <a:pt x="194857" y="2311066"/>
                    <a:pt x="194612" y="2311066"/>
                    <a:pt x="194367" y="2311188"/>
                  </a:cubicBezTo>
                  <a:cubicBezTo>
                    <a:pt x="194122" y="2311188"/>
                    <a:pt x="193876" y="2311311"/>
                    <a:pt x="193631" y="2311433"/>
                  </a:cubicBezTo>
                  <a:cubicBezTo>
                    <a:pt x="193386" y="2311433"/>
                    <a:pt x="193018" y="2311679"/>
                    <a:pt x="192773" y="2311801"/>
                  </a:cubicBezTo>
                  <a:cubicBezTo>
                    <a:pt x="191301" y="2312414"/>
                    <a:pt x="189584" y="2313395"/>
                    <a:pt x="188113" y="2314499"/>
                  </a:cubicBezTo>
                  <a:cubicBezTo>
                    <a:pt x="186519" y="2315603"/>
                    <a:pt x="184924" y="2316952"/>
                    <a:pt x="183453" y="2318423"/>
                  </a:cubicBezTo>
                  <a:cubicBezTo>
                    <a:pt x="181981" y="2319895"/>
                    <a:pt x="180632" y="2321489"/>
                    <a:pt x="179406" y="2323083"/>
                  </a:cubicBezTo>
                  <a:cubicBezTo>
                    <a:pt x="178180" y="2324677"/>
                    <a:pt x="177199" y="2326394"/>
                    <a:pt x="176463" y="2327988"/>
                  </a:cubicBezTo>
                  <a:cubicBezTo>
                    <a:pt x="175850" y="2329337"/>
                    <a:pt x="175482" y="2330441"/>
                    <a:pt x="175359" y="2331545"/>
                  </a:cubicBezTo>
                  <a:cubicBezTo>
                    <a:pt x="175237" y="2332648"/>
                    <a:pt x="175359" y="2333507"/>
                    <a:pt x="175359" y="2334120"/>
                  </a:cubicBezTo>
                  <a:cubicBezTo>
                    <a:pt x="175605" y="2334855"/>
                    <a:pt x="175973" y="2335346"/>
                    <a:pt x="176586" y="2335714"/>
                  </a:cubicBezTo>
                  <a:cubicBezTo>
                    <a:pt x="177199" y="2336082"/>
                    <a:pt x="177935" y="2336204"/>
                    <a:pt x="178916" y="2336082"/>
                  </a:cubicBezTo>
                  <a:cubicBezTo>
                    <a:pt x="179161" y="2336082"/>
                    <a:pt x="179406" y="2336082"/>
                    <a:pt x="179651" y="2336082"/>
                  </a:cubicBezTo>
                  <a:cubicBezTo>
                    <a:pt x="179897" y="2336082"/>
                    <a:pt x="180142" y="2336082"/>
                    <a:pt x="180387" y="2335959"/>
                  </a:cubicBezTo>
                  <a:cubicBezTo>
                    <a:pt x="180632" y="2335959"/>
                    <a:pt x="180878" y="2335836"/>
                    <a:pt x="181123" y="2335714"/>
                  </a:cubicBezTo>
                  <a:cubicBezTo>
                    <a:pt x="181368" y="2335714"/>
                    <a:pt x="181736" y="2335469"/>
                    <a:pt x="181981" y="2335346"/>
                  </a:cubicBezTo>
                  <a:cubicBezTo>
                    <a:pt x="183576" y="2334733"/>
                    <a:pt x="185170" y="2333752"/>
                    <a:pt x="186764" y="2332648"/>
                  </a:cubicBezTo>
                  <a:cubicBezTo>
                    <a:pt x="188358" y="2331545"/>
                    <a:pt x="189952" y="2330196"/>
                    <a:pt x="191424" y="2328724"/>
                  </a:cubicBezTo>
                  <a:cubicBezTo>
                    <a:pt x="192895" y="2327252"/>
                    <a:pt x="194244" y="2325658"/>
                    <a:pt x="195471" y="2324064"/>
                  </a:cubicBezTo>
                  <a:cubicBezTo>
                    <a:pt x="196697" y="2322470"/>
                    <a:pt x="197678" y="2320753"/>
                    <a:pt x="198414" y="2319159"/>
                  </a:cubicBezTo>
                  <a:cubicBezTo>
                    <a:pt x="199027" y="2317810"/>
                    <a:pt x="199395" y="2316706"/>
                    <a:pt x="199517" y="2315603"/>
                  </a:cubicBezTo>
                  <a:cubicBezTo>
                    <a:pt x="199640" y="2314622"/>
                    <a:pt x="199517" y="2313641"/>
                    <a:pt x="199395" y="2313027"/>
                  </a:cubicBezTo>
                  <a:cubicBezTo>
                    <a:pt x="199149" y="2312292"/>
                    <a:pt x="198659" y="2311801"/>
                    <a:pt x="198046" y="2311433"/>
                  </a:cubicBezTo>
                  <a:cubicBezTo>
                    <a:pt x="197433" y="2311066"/>
                    <a:pt x="196697" y="2310943"/>
                    <a:pt x="195716" y="2311066"/>
                  </a:cubicBezTo>
                  <a:moveTo>
                    <a:pt x="3622950" y="2095361"/>
                  </a:moveTo>
                  <a:cubicBezTo>
                    <a:pt x="3620620" y="2095484"/>
                    <a:pt x="3618290" y="2095974"/>
                    <a:pt x="3615960" y="2096833"/>
                  </a:cubicBezTo>
                  <a:cubicBezTo>
                    <a:pt x="3613630" y="2097568"/>
                    <a:pt x="3611300" y="2098672"/>
                    <a:pt x="3608970" y="2099898"/>
                  </a:cubicBezTo>
                  <a:cubicBezTo>
                    <a:pt x="3606763" y="2101125"/>
                    <a:pt x="3604556" y="2102719"/>
                    <a:pt x="3602594" y="2104436"/>
                  </a:cubicBezTo>
                  <a:cubicBezTo>
                    <a:pt x="3600631" y="2106152"/>
                    <a:pt x="3598792" y="2107992"/>
                    <a:pt x="3597198" y="2110077"/>
                  </a:cubicBezTo>
                  <a:cubicBezTo>
                    <a:pt x="3595236" y="2112775"/>
                    <a:pt x="3593887" y="2115350"/>
                    <a:pt x="3593151" y="2117925"/>
                  </a:cubicBezTo>
                  <a:cubicBezTo>
                    <a:pt x="3592415" y="2120500"/>
                    <a:pt x="3592293" y="2122830"/>
                    <a:pt x="3592661" y="2125037"/>
                  </a:cubicBezTo>
                  <a:cubicBezTo>
                    <a:pt x="3593029" y="2127245"/>
                    <a:pt x="3594009" y="2129084"/>
                    <a:pt x="3595481" y="2130678"/>
                  </a:cubicBezTo>
                  <a:cubicBezTo>
                    <a:pt x="3596952" y="2132272"/>
                    <a:pt x="3599037" y="2133499"/>
                    <a:pt x="3601612" y="2134112"/>
                  </a:cubicBezTo>
                  <a:cubicBezTo>
                    <a:pt x="3602103" y="2134235"/>
                    <a:pt x="3602716" y="2134357"/>
                    <a:pt x="3603207" y="2134480"/>
                  </a:cubicBezTo>
                  <a:cubicBezTo>
                    <a:pt x="3603820" y="2134480"/>
                    <a:pt x="3604310" y="2134602"/>
                    <a:pt x="3604924" y="2134725"/>
                  </a:cubicBezTo>
                  <a:cubicBezTo>
                    <a:pt x="3605537" y="2134848"/>
                    <a:pt x="3606150" y="2134725"/>
                    <a:pt x="3606640" y="2134725"/>
                  </a:cubicBezTo>
                  <a:cubicBezTo>
                    <a:pt x="3607131" y="2134725"/>
                    <a:pt x="3607867" y="2134725"/>
                    <a:pt x="3608480" y="2134725"/>
                  </a:cubicBezTo>
                  <a:cubicBezTo>
                    <a:pt x="3610809" y="2134602"/>
                    <a:pt x="3613139" y="2134112"/>
                    <a:pt x="3615469" y="2133376"/>
                  </a:cubicBezTo>
                  <a:cubicBezTo>
                    <a:pt x="3617799" y="2132640"/>
                    <a:pt x="3620252" y="2131537"/>
                    <a:pt x="3622459" y="2130310"/>
                  </a:cubicBezTo>
                  <a:cubicBezTo>
                    <a:pt x="3624789" y="2129084"/>
                    <a:pt x="3626874" y="2127490"/>
                    <a:pt x="3628959" y="2125773"/>
                  </a:cubicBezTo>
                  <a:cubicBezTo>
                    <a:pt x="3630921" y="2124056"/>
                    <a:pt x="3632760" y="2122094"/>
                    <a:pt x="3634354" y="2120010"/>
                  </a:cubicBezTo>
                  <a:cubicBezTo>
                    <a:pt x="3636317" y="2117434"/>
                    <a:pt x="3637543" y="2114736"/>
                    <a:pt x="3638279" y="2112161"/>
                  </a:cubicBezTo>
                  <a:cubicBezTo>
                    <a:pt x="3639014" y="2109586"/>
                    <a:pt x="3639137" y="2107256"/>
                    <a:pt x="3638769" y="2105049"/>
                  </a:cubicBezTo>
                  <a:cubicBezTo>
                    <a:pt x="3638401" y="2102841"/>
                    <a:pt x="3637420" y="2100880"/>
                    <a:pt x="3635826" y="2099408"/>
                  </a:cubicBezTo>
                  <a:cubicBezTo>
                    <a:pt x="3634354" y="2097814"/>
                    <a:pt x="3632270" y="2096587"/>
                    <a:pt x="3629694" y="2095974"/>
                  </a:cubicBezTo>
                  <a:cubicBezTo>
                    <a:pt x="3629204" y="2095852"/>
                    <a:pt x="3628591" y="2095729"/>
                    <a:pt x="3628100" y="2095606"/>
                  </a:cubicBezTo>
                  <a:cubicBezTo>
                    <a:pt x="3627487" y="2095606"/>
                    <a:pt x="3626997" y="2095484"/>
                    <a:pt x="3626384" y="2095361"/>
                  </a:cubicBezTo>
                  <a:cubicBezTo>
                    <a:pt x="3625770" y="2095361"/>
                    <a:pt x="3625280" y="2095361"/>
                    <a:pt x="3624667" y="2095361"/>
                  </a:cubicBezTo>
                  <a:cubicBezTo>
                    <a:pt x="3624054" y="2095361"/>
                    <a:pt x="3623440" y="2095361"/>
                    <a:pt x="3622827" y="2095361"/>
                  </a:cubicBezTo>
                  <a:moveTo>
                    <a:pt x="175359" y="2358155"/>
                  </a:moveTo>
                  <a:cubicBezTo>
                    <a:pt x="175359" y="2358155"/>
                    <a:pt x="174869" y="2358155"/>
                    <a:pt x="174624" y="2358155"/>
                  </a:cubicBezTo>
                  <a:cubicBezTo>
                    <a:pt x="174378" y="2358155"/>
                    <a:pt x="174133" y="2358155"/>
                    <a:pt x="173765" y="2358400"/>
                  </a:cubicBezTo>
                  <a:cubicBezTo>
                    <a:pt x="173520" y="2358400"/>
                    <a:pt x="173152" y="2358523"/>
                    <a:pt x="172907" y="2358645"/>
                  </a:cubicBezTo>
                  <a:cubicBezTo>
                    <a:pt x="172539" y="2358645"/>
                    <a:pt x="172294" y="2358891"/>
                    <a:pt x="171926" y="2359013"/>
                  </a:cubicBezTo>
                  <a:cubicBezTo>
                    <a:pt x="170332" y="2359626"/>
                    <a:pt x="168737" y="2360608"/>
                    <a:pt x="167143" y="2361834"/>
                  </a:cubicBezTo>
                  <a:cubicBezTo>
                    <a:pt x="165549" y="2363060"/>
                    <a:pt x="163955" y="2364409"/>
                    <a:pt x="162483" y="2365881"/>
                  </a:cubicBezTo>
                  <a:cubicBezTo>
                    <a:pt x="161012" y="2367352"/>
                    <a:pt x="159663" y="2368946"/>
                    <a:pt x="158559" y="2370663"/>
                  </a:cubicBezTo>
                  <a:cubicBezTo>
                    <a:pt x="157456" y="2372257"/>
                    <a:pt x="156475" y="2373974"/>
                    <a:pt x="155739" y="2375568"/>
                  </a:cubicBezTo>
                  <a:cubicBezTo>
                    <a:pt x="155126" y="2376917"/>
                    <a:pt x="154880" y="2378021"/>
                    <a:pt x="154635" y="2379002"/>
                  </a:cubicBezTo>
                  <a:cubicBezTo>
                    <a:pt x="154390" y="2379983"/>
                    <a:pt x="154635" y="2380841"/>
                    <a:pt x="154758" y="2381577"/>
                  </a:cubicBezTo>
                  <a:cubicBezTo>
                    <a:pt x="155003" y="2382313"/>
                    <a:pt x="155371" y="2382803"/>
                    <a:pt x="155984" y="2383171"/>
                  </a:cubicBezTo>
                  <a:cubicBezTo>
                    <a:pt x="156597" y="2383539"/>
                    <a:pt x="157333" y="2383662"/>
                    <a:pt x="158314" y="2383539"/>
                  </a:cubicBezTo>
                  <a:cubicBezTo>
                    <a:pt x="158559" y="2383539"/>
                    <a:pt x="158805" y="2383539"/>
                    <a:pt x="159050" y="2383539"/>
                  </a:cubicBezTo>
                  <a:cubicBezTo>
                    <a:pt x="159295" y="2383539"/>
                    <a:pt x="159540" y="2383539"/>
                    <a:pt x="159908" y="2383294"/>
                  </a:cubicBezTo>
                  <a:cubicBezTo>
                    <a:pt x="160276" y="2383049"/>
                    <a:pt x="160521" y="2383171"/>
                    <a:pt x="160767" y="2383049"/>
                  </a:cubicBezTo>
                  <a:cubicBezTo>
                    <a:pt x="161134" y="2383049"/>
                    <a:pt x="161380" y="2382803"/>
                    <a:pt x="161748" y="2382681"/>
                  </a:cubicBezTo>
                  <a:cubicBezTo>
                    <a:pt x="163342" y="2381945"/>
                    <a:pt x="164936" y="2380964"/>
                    <a:pt x="166530" y="2379860"/>
                  </a:cubicBezTo>
                  <a:cubicBezTo>
                    <a:pt x="168124" y="2378634"/>
                    <a:pt x="169718" y="2377285"/>
                    <a:pt x="171190" y="2375814"/>
                  </a:cubicBezTo>
                  <a:cubicBezTo>
                    <a:pt x="172662" y="2374342"/>
                    <a:pt x="174010" y="2372625"/>
                    <a:pt x="175237" y="2371031"/>
                  </a:cubicBezTo>
                  <a:cubicBezTo>
                    <a:pt x="176340" y="2369314"/>
                    <a:pt x="177321" y="2367720"/>
                    <a:pt x="178057" y="2366003"/>
                  </a:cubicBezTo>
                  <a:cubicBezTo>
                    <a:pt x="178548" y="2364777"/>
                    <a:pt x="178916" y="2363551"/>
                    <a:pt x="179038" y="2362570"/>
                  </a:cubicBezTo>
                  <a:cubicBezTo>
                    <a:pt x="179161" y="2361589"/>
                    <a:pt x="179038" y="2360730"/>
                    <a:pt x="178793" y="2359994"/>
                  </a:cubicBezTo>
                  <a:cubicBezTo>
                    <a:pt x="178548" y="2359259"/>
                    <a:pt x="178057" y="2358768"/>
                    <a:pt x="177444" y="2358523"/>
                  </a:cubicBezTo>
                  <a:cubicBezTo>
                    <a:pt x="176831" y="2358278"/>
                    <a:pt x="176095" y="2358032"/>
                    <a:pt x="175114" y="2358155"/>
                  </a:cubicBezTo>
                  <a:moveTo>
                    <a:pt x="3565192" y="2171636"/>
                  </a:moveTo>
                  <a:cubicBezTo>
                    <a:pt x="3562984" y="2171759"/>
                    <a:pt x="3560654" y="2172249"/>
                    <a:pt x="3558447" y="2172985"/>
                  </a:cubicBezTo>
                  <a:cubicBezTo>
                    <a:pt x="3556240" y="2173721"/>
                    <a:pt x="3553910" y="2174702"/>
                    <a:pt x="3551703" y="2175928"/>
                  </a:cubicBezTo>
                  <a:cubicBezTo>
                    <a:pt x="3549495" y="2177155"/>
                    <a:pt x="3547411" y="2178626"/>
                    <a:pt x="3545448" y="2180220"/>
                  </a:cubicBezTo>
                  <a:cubicBezTo>
                    <a:pt x="3543486" y="2181815"/>
                    <a:pt x="3541647" y="2183654"/>
                    <a:pt x="3540053" y="2185739"/>
                  </a:cubicBezTo>
                  <a:cubicBezTo>
                    <a:pt x="3537968" y="2188437"/>
                    <a:pt x="3536619" y="2191012"/>
                    <a:pt x="3535638" y="2193587"/>
                  </a:cubicBezTo>
                  <a:cubicBezTo>
                    <a:pt x="3534780" y="2196162"/>
                    <a:pt x="3534534" y="2198615"/>
                    <a:pt x="3534780" y="2200945"/>
                  </a:cubicBezTo>
                  <a:cubicBezTo>
                    <a:pt x="3535025" y="2203152"/>
                    <a:pt x="3535883" y="2205237"/>
                    <a:pt x="3537232" y="2206953"/>
                  </a:cubicBezTo>
                  <a:cubicBezTo>
                    <a:pt x="3538581" y="2208670"/>
                    <a:pt x="3540543" y="2209897"/>
                    <a:pt x="3542996" y="2210755"/>
                  </a:cubicBezTo>
                  <a:cubicBezTo>
                    <a:pt x="3543609" y="2211000"/>
                    <a:pt x="3544222" y="2211123"/>
                    <a:pt x="3544713" y="2211246"/>
                  </a:cubicBezTo>
                  <a:cubicBezTo>
                    <a:pt x="3545326" y="2211368"/>
                    <a:pt x="3545939" y="2211491"/>
                    <a:pt x="3546552" y="2211491"/>
                  </a:cubicBezTo>
                  <a:cubicBezTo>
                    <a:pt x="3547165" y="2211491"/>
                    <a:pt x="3547778" y="2211491"/>
                    <a:pt x="3548514" y="2211491"/>
                  </a:cubicBezTo>
                  <a:cubicBezTo>
                    <a:pt x="3549127" y="2211491"/>
                    <a:pt x="3549863" y="2211491"/>
                    <a:pt x="3550476" y="2211491"/>
                  </a:cubicBezTo>
                  <a:cubicBezTo>
                    <a:pt x="3552683" y="2211368"/>
                    <a:pt x="3555013" y="2210878"/>
                    <a:pt x="3557343" y="2210142"/>
                  </a:cubicBezTo>
                  <a:cubicBezTo>
                    <a:pt x="3559673" y="2209406"/>
                    <a:pt x="3562003" y="2208425"/>
                    <a:pt x="3564211" y="2207199"/>
                  </a:cubicBezTo>
                  <a:cubicBezTo>
                    <a:pt x="3566418" y="2205972"/>
                    <a:pt x="3568625" y="2204501"/>
                    <a:pt x="3570587" y="2202907"/>
                  </a:cubicBezTo>
                  <a:cubicBezTo>
                    <a:pt x="3572549" y="2201190"/>
                    <a:pt x="3574389" y="2199351"/>
                    <a:pt x="3575983" y="2197388"/>
                  </a:cubicBezTo>
                  <a:cubicBezTo>
                    <a:pt x="3578068" y="2194813"/>
                    <a:pt x="3579417" y="2192115"/>
                    <a:pt x="3580275" y="2189540"/>
                  </a:cubicBezTo>
                  <a:cubicBezTo>
                    <a:pt x="3581133" y="2186965"/>
                    <a:pt x="3581379" y="2184512"/>
                    <a:pt x="3581133" y="2182182"/>
                  </a:cubicBezTo>
                  <a:cubicBezTo>
                    <a:pt x="3580888" y="2179975"/>
                    <a:pt x="3579907" y="2177890"/>
                    <a:pt x="3578558" y="2176174"/>
                  </a:cubicBezTo>
                  <a:cubicBezTo>
                    <a:pt x="3577087" y="2174457"/>
                    <a:pt x="3575124" y="2173231"/>
                    <a:pt x="3572672" y="2172372"/>
                  </a:cubicBezTo>
                  <a:cubicBezTo>
                    <a:pt x="3572059" y="2172249"/>
                    <a:pt x="3571568" y="2172004"/>
                    <a:pt x="3570955" y="2171882"/>
                  </a:cubicBezTo>
                  <a:cubicBezTo>
                    <a:pt x="3570342" y="2171759"/>
                    <a:pt x="3569729" y="2171636"/>
                    <a:pt x="3569116" y="2171636"/>
                  </a:cubicBezTo>
                  <a:cubicBezTo>
                    <a:pt x="3568503" y="2171636"/>
                    <a:pt x="3567889" y="2171636"/>
                    <a:pt x="3567276" y="2171636"/>
                  </a:cubicBezTo>
                  <a:cubicBezTo>
                    <a:pt x="3566663" y="2171636"/>
                    <a:pt x="3565927" y="2171636"/>
                    <a:pt x="3565314" y="2171636"/>
                  </a:cubicBezTo>
                  <a:moveTo>
                    <a:pt x="155984" y="2405244"/>
                  </a:moveTo>
                  <a:cubicBezTo>
                    <a:pt x="155984" y="2405244"/>
                    <a:pt x="155494" y="2405244"/>
                    <a:pt x="155126" y="2405244"/>
                  </a:cubicBezTo>
                  <a:cubicBezTo>
                    <a:pt x="154880" y="2405244"/>
                    <a:pt x="154512" y="2405367"/>
                    <a:pt x="154145" y="2405490"/>
                  </a:cubicBezTo>
                  <a:cubicBezTo>
                    <a:pt x="153777" y="2405612"/>
                    <a:pt x="153531" y="2405735"/>
                    <a:pt x="153164" y="2405858"/>
                  </a:cubicBezTo>
                  <a:cubicBezTo>
                    <a:pt x="152796" y="2405980"/>
                    <a:pt x="152428" y="2406103"/>
                    <a:pt x="152060" y="2406348"/>
                  </a:cubicBezTo>
                  <a:cubicBezTo>
                    <a:pt x="150466" y="2407084"/>
                    <a:pt x="148872" y="2408065"/>
                    <a:pt x="147277" y="2409291"/>
                  </a:cubicBezTo>
                  <a:cubicBezTo>
                    <a:pt x="145683" y="2410518"/>
                    <a:pt x="144089" y="2411989"/>
                    <a:pt x="142617" y="2413461"/>
                  </a:cubicBezTo>
                  <a:cubicBezTo>
                    <a:pt x="141146" y="2414932"/>
                    <a:pt x="139797" y="2416649"/>
                    <a:pt x="138693" y="2418366"/>
                  </a:cubicBezTo>
                  <a:cubicBezTo>
                    <a:pt x="137590" y="2420083"/>
                    <a:pt x="136609" y="2421677"/>
                    <a:pt x="135996" y="2423394"/>
                  </a:cubicBezTo>
                  <a:cubicBezTo>
                    <a:pt x="135505" y="2424620"/>
                    <a:pt x="135137" y="2425723"/>
                    <a:pt x="135014" y="2426705"/>
                  </a:cubicBezTo>
                  <a:cubicBezTo>
                    <a:pt x="135014" y="2427686"/>
                    <a:pt x="135014" y="2428544"/>
                    <a:pt x="135260" y="2429157"/>
                  </a:cubicBezTo>
                  <a:cubicBezTo>
                    <a:pt x="135505" y="2429770"/>
                    <a:pt x="135996" y="2430261"/>
                    <a:pt x="136609" y="2430629"/>
                  </a:cubicBezTo>
                  <a:cubicBezTo>
                    <a:pt x="137222" y="2430997"/>
                    <a:pt x="137958" y="2431119"/>
                    <a:pt x="138816" y="2430997"/>
                  </a:cubicBezTo>
                  <a:cubicBezTo>
                    <a:pt x="139061" y="2430997"/>
                    <a:pt x="139429" y="2430997"/>
                    <a:pt x="139674" y="2430997"/>
                  </a:cubicBezTo>
                  <a:cubicBezTo>
                    <a:pt x="139920" y="2430997"/>
                    <a:pt x="140288" y="2430874"/>
                    <a:pt x="140655" y="2430751"/>
                  </a:cubicBezTo>
                  <a:cubicBezTo>
                    <a:pt x="141023" y="2430751"/>
                    <a:pt x="141269" y="2430506"/>
                    <a:pt x="141636" y="2430383"/>
                  </a:cubicBezTo>
                  <a:cubicBezTo>
                    <a:pt x="142004" y="2430261"/>
                    <a:pt x="142372" y="2430138"/>
                    <a:pt x="142740" y="2429893"/>
                  </a:cubicBezTo>
                  <a:cubicBezTo>
                    <a:pt x="144334" y="2429157"/>
                    <a:pt x="145928" y="2428176"/>
                    <a:pt x="147523" y="2426950"/>
                  </a:cubicBezTo>
                  <a:cubicBezTo>
                    <a:pt x="149117" y="2425723"/>
                    <a:pt x="150711" y="2424252"/>
                    <a:pt x="152183" y="2422781"/>
                  </a:cubicBezTo>
                  <a:cubicBezTo>
                    <a:pt x="153654" y="2421186"/>
                    <a:pt x="155003" y="2419592"/>
                    <a:pt x="156107" y="2417875"/>
                  </a:cubicBezTo>
                  <a:cubicBezTo>
                    <a:pt x="157210" y="2416158"/>
                    <a:pt x="158191" y="2414442"/>
                    <a:pt x="158805" y="2412847"/>
                  </a:cubicBezTo>
                  <a:cubicBezTo>
                    <a:pt x="159295" y="2411621"/>
                    <a:pt x="159540" y="2410518"/>
                    <a:pt x="159663" y="2409537"/>
                  </a:cubicBezTo>
                  <a:cubicBezTo>
                    <a:pt x="159663" y="2408556"/>
                    <a:pt x="159663" y="2407697"/>
                    <a:pt x="159418" y="2407084"/>
                  </a:cubicBezTo>
                  <a:cubicBezTo>
                    <a:pt x="159172" y="2406471"/>
                    <a:pt x="158682" y="2405980"/>
                    <a:pt x="158069" y="2405612"/>
                  </a:cubicBezTo>
                  <a:cubicBezTo>
                    <a:pt x="157456" y="2405244"/>
                    <a:pt x="156720" y="2405122"/>
                    <a:pt x="155861" y="2405244"/>
                  </a:cubicBezTo>
                  <a:moveTo>
                    <a:pt x="3504736" y="2247789"/>
                  </a:moveTo>
                  <a:cubicBezTo>
                    <a:pt x="3502528" y="2247912"/>
                    <a:pt x="3500321" y="2248279"/>
                    <a:pt x="3498113" y="2249015"/>
                  </a:cubicBezTo>
                  <a:cubicBezTo>
                    <a:pt x="3495906" y="2249628"/>
                    <a:pt x="3493699" y="2250609"/>
                    <a:pt x="3491492" y="2251713"/>
                  </a:cubicBezTo>
                  <a:cubicBezTo>
                    <a:pt x="3489284" y="2252817"/>
                    <a:pt x="3487322" y="2254288"/>
                    <a:pt x="3485360" y="2255760"/>
                  </a:cubicBezTo>
                  <a:cubicBezTo>
                    <a:pt x="3483398" y="2257354"/>
                    <a:pt x="3481681" y="2259071"/>
                    <a:pt x="3480087" y="2261033"/>
                  </a:cubicBezTo>
                  <a:cubicBezTo>
                    <a:pt x="3477880" y="2263608"/>
                    <a:pt x="3476408" y="2266306"/>
                    <a:pt x="3475427" y="2269004"/>
                  </a:cubicBezTo>
                  <a:cubicBezTo>
                    <a:pt x="3474446" y="2271579"/>
                    <a:pt x="3474078" y="2274154"/>
                    <a:pt x="3474201" y="2276484"/>
                  </a:cubicBezTo>
                  <a:cubicBezTo>
                    <a:pt x="3474323" y="2278814"/>
                    <a:pt x="3475182" y="2280899"/>
                    <a:pt x="3476408" y="2282616"/>
                  </a:cubicBezTo>
                  <a:cubicBezTo>
                    <a:pt x="3477757" y="2284332"/>
                    <a:pt x="3479597" y="2285804"/>
                    <a:pt x="3482049" y="2286662"/>
                  </a:cubicBezTo>
                  <a:cubicBezTo>
                    <a:pt x="3482662" y="2286908"/>
                    <a:pt x="3483275" y="2287153"/>
                    <a:pt x="3483889" y="2287275"/>
                  </a:cubicBezTo>
                  <a:cubicBezTo>
                    <a:pt x="3484502" y="2287398"/>
                    <a:pt x="3485238" y="2287521"/>
                    <a:pt x="3485851" y="2287643"/>
                  </a:cubicBezTo>
                  <a:cubicBezTo>
                    <a:pt x="3486464" y="2287643"/>
                    <a:pt x="3487200" y="2287766"/>
                    <a:pt x="3487935" y="2287766"/>
                  </a:cubicBezTo>
                  <a:cubicBezTo>
                    <a:pt x="3488671" y="2287766"/>
                    <a:pt x="3489407" y="2287766"/>
                    <a:pt x="3490020" y="2287766"/>
                  </a:cubicBezTo>
                  <a:cubicBezTo>
                    <a:pt x="3492105" y="2287766"/>
                    <a:pt x="3494435" y="2287275"/>
                    <a:pt x="3496642" y="2286540"/>
                  </a:cubicBezTo>
                  <a:cubicBezTo>
                    <a:pt x="3498849" y="2285804"/>
                    <a:pt x="3501057" y="2284946"/>
                    <a:pt x="3503264" y="2283842"/>
                  </a:cubicBezTo>
                  <a:cubicBezTo>
                    <a:pt x="3505471" y="2282738"/>
                    <a:pt x="3507556" y="2281267"/>
                    <a:pt x="3509518" y="2279672"/>
                  </a:cubicBezTo>
                  <a:cubicBezTo>
                    <a:pt x="3511480" y="2278078"/>
                    <a:pt x="3513320" y="2276362"/>
                    <a:pt x="3514914" y="2274399"/>
                  </a:cubicBezTo>
                  <a:cubicBezTo>
                    <a:pt x="3516998" y="2271702"/>
                    <a:pt x="3518593" y="2269004"/>
                    <a:pt x="3519574" y="2266429"/>
                  </a:cubicBezTo>
                  <a:cubicBezTo>
                    <a:pt x="3520555" y="2263853"/>
                    <a:pt x="3520923" y="2261278"/>
                    <a:pt x="3520678" y="2258948"/>
                  </a:cubicBezTo>
                  <a:cubicBezTo>
                    <a:pt x="3520432" y="2256618"/>
                    <a:pt x="3519696" y="2254534"/>
                    <a:pt x="3518348" y="2252817"/>
                  </a:cubicBezTo>
                  <a:cubicBezTo>
                    <a:pt x="3516998" y="2251100"/>
                    <a:pt x="3515159" y="2249628"/>
                    <a:pt x="3512706" y="2248770"/>
                  </a:cubicBezTo>
                  <a:cubicBezTo>
                    <a:pt x="3512093" y="2248525"/>
                    <a:pt x="3511480" y="2248279"/>
                    <a:pt x="3510867" y="2248157"/>
                  </a:cubicBezTo>
                  <a:cubicBezTo>
                    <a:pt x="3510254" y="2248034"/>
                    <a:pt x="3509518" y="2247912"/>
                    <a:pt x="3508905" y="2247789"/>
                  </a:cubicBezTo>
                  <a:cubicBezTo>
                    <a:pt x="3508292" y="2247666"/>
                    <a:pt x="3507556" y="2247666"/>
                    <a:pt x="3506820" y="2247666"/>
                  </a:cubicBezTo>
                  <a:cubicBezTo>
                    <a:pt x="3506085" y="2247666"/>
                    <a:pt x="3505349" y="2247666"/>
                    <a:pt x="3504613" y="2247666"/>
                  </a:cubicBezTo>
                  <a:moveTo>
                    <a:pt x="137835" y="2451966"/>
                  </a:moveTo>
                  <a:cubicBezTo>
                    <a:pt x="137835" y="2451966"/>
                    <a:pt x="137222" y="2451966"/>
                    <a:pt x="136854" y="2451966"/>
                  </a:cubicBezTo>
                  <a:cubicBezTo>
                    <a:pt x="136486" y="2451966"/>
                    <a:pt x="136241" y="2452089"/>
                    <a:pt x="135873" y="2452211"/>
                  </a:cubicBezTo>
                  <a:cubicBezTo>
                    <a:pt x="135505" y="2452211"/>
                    <a:pt x="135137" y="2452457"/>
                    <a:pt x="134769" y="2452579"/>
                  </a:cubicBezTo>
                  <a:cubicBezTo>
                    <a:pt x="134401" y="2452702"/>
                    <a:pt x="134033" y="2452947"/>
                    <a:pt x="133543" y="2453070"/>
                  </a:cubicBezTo>
                  <a:cubicBezTo>
                    <a:pt x="131949" y="2453806"/>
                    <a:pt x="130232" y="2454909"/>
                    <a:pt x="128638" y="2456136"/>
                  </a:cubicBezTo>
                  <a:cubicBezTo>
                    <a:pt x="127044" y="2457362"/>
                    <a:pt x="125449" y="2458833"/>
                    <a:pt x="123978" y="2460428"/>
                  </a:cubicBezTo>
                  <a:cubicBezTo>
                    <a:pt x="122506" y="2462022"/>
                    <a:pt x="121157" y="2463616"/>
                    <a:pt x="120054" y="2465333"/>
                  </a:cubicBezTo>
                  <a:cubicBezTo>
                    <a:pt x="118950" y="2467050"/>
                    <a:pt x="118092" y="2468766"/>
                    <a:pt x="117479" y="2470360"/>
                  </a:cubicBezTo>
                  <a:cubicBezTo>
                    <a:pt x="116988" y="2471587"/>
                    <a:pt x="116743" y="2472690"/>
                    <a:pt x="116620" y="2473671"/>
                  </a:cubicBezTo>
                  <a:cubicBezTo>
                    <a:pt x="116620" y="2474653"/>
                    <a:pt x="116620" y="2475388"/>
                    <a:pt x="116865" y="2476124"/>
                  </a:cubicBezTo>
                  <a:cubicBezTo>
                    <a:pt x="117111" y="2476737"/>
                    <a:pt x="117601" y="2477228"/>
                    <a:pt x="118214" y="2477596"/>
                  </a:cubicBezTo>
                  <a:cubicBezTo>
                    <a:pt x="118827" y="2477964"/>
                    <a:pt x="119563" y="2478086"/>
                    <a:pt x="120422" y="2477964"/>
                  </a:cubicBezTo>
                  <a:cubicBezTo>
                    <a:pt x="120667" y="2477964"/>
                    <a:pt x="121035" y="2477964"/>
                    <a:pt x="121403" y="2477964"/>
                  </a:cubicBezTo>
                  <a:cubicBezTo>
                    <a:pt x="121771" y="2477964"/>
                    <a:pt x="122016" y="2477841"/>
                    <a:pt x="122384" y="2477718"/>
                  </a:cubicBezTo>
                  <a:cubicBezTo>
                    <a:pt x="122752" y="2477718"/>
                    <a:pt x="123119" y="2477473"/>
                    <a:pt x="123487" y="2477350"/>
                  </a:cubicBezTo>
                  <a:cubicBezTo>
                    <a:pt x="123855" y="2477228"/>
                    <a:pt x="124223" y="2476982"/>
                    <a:pt x="124714" y="2476860"/>
                  </a:cubicBezTo>
                  <a:cubicBezTo>
                    <a:pt x="126308" y="2476124"/>
                    <a:pt x="128025" y="2475020"/>
                    <a:pt x="129619" y="2473794"/>
                  </a:cubicBezTo>
                  <a:cubicBezTo>
                    <a:pt x="131213" y="2472568"/>
                    <a:pt x="132807" y="2471096"/>
                    <a:pt x="134279" y="2469502"/>
                  </a:cubicBezTo>
                  <a:cubicBezTo>
                    <a:pt x="135750" y="2467908"/>
                    <a:pt x="137099" y="2466314"/>
                    <a:pt x="138203" y="2464597"/>
                  </a:cubicBezTo>
                  <a:cubicBezTo>
                    <a:pt x="139307" y="2462880"/>
                    <a:pt x="140165" y="2461163"/>
                    <a:pt x="140778" y="2459569"/>
                  </a:cubicBezTo>
                  <a:cubicBezTo>
                    <a:pt x="141269" y="2458343"/>
                    <a:pt x="141514" y="2457239"/>
                    <a:pt x="141636" y="2456258"/>
                  </a:cubicBezTo>
                  <a:cubicBezTo>
                    <a:pt x="141636" y="2455277"/>
                    <a:pt x="141636" y="2454541"/>
                    <a:pt x="141391" y="2453928"/>
                  </a:cubicBezTo>
                  <a:cubicBezTo>
                    <a:pt x="141146" y="2453315"/>
                    <a:pt x="140655" y="2452825"/>
                    <a:pt x="140042" y="2452457"/>
                  </a:cubicBezTo>
                  <a:cubicBezTo>
                    <a:pt x="139429" y="2452211"/>
                    <a:pt x="138693" y="2451966"/>
                    <a:pt x="137835" y="2452089"/>
                  </a:cubicBezTo>
                  <a:moveTo>
                    <a:pt x="3441827" y="2323451"/>
                  </a:moveTo>
                  <a:cubicBezTo>
                    <a:pt x="3439742" y="2323451"/>
                    <a:pt x="3437657" y="2323941"/>
                    <a:pt x="3435450" y="2324555"/>
                  </a:cubicBezTo>
                  <a:cubicBezTo>
                    <a:pt x="3433243" y="2325168"/>
                    <a:pt x="3431158" y="2326026"/>
                    <a:pt x="3429074" y="2327130"/>
                  </a:cubicBezTo>
                  <a:cubicBezTo>
                    <a:pt x="3426989" y="2328234"/>
                    <a:pt x="3424904" y="2329582"/>
                    <a:pt x="3422942" y="2331054"/>
                  </a:cubicBezTo>
                  <a:cubicBezTo>
                    <a:pt x="3420980" y="2332526"/>
                    <a:pt x="3419263" y="2334242"/>
                    <a:pt x="3417547" y="2336204"/>
                  </a:cubicBezTo>
                  <a:cubicBezTo>
                    <a:pt x="3415339" y="2338780"/>
                    <a:pt x="3413745" y="2341477"/>
                    <a:pt x="3412641" y="2344053"/>
                  </a:cubicBezTo>
                  <a:cubicBezTo>
                    <a:pt x="3411537" y="2346628"/>
                    <a:pt x="3411047" y="2349203"/>
                    <a:pt x="3411170" y="2351656"/>
                  </a:cubicBezTo>
                  <a:cubicBezTo>
                    <a:pt x="3411170" y="2353986"/>
                    <a:pt x="3411905" y="2356193"/>
                    <a:pt x="3413132" y="2358032"/>
                  </a:cubicBezTo>
                  <a:cubicBezTo>
                    <a:pt x="3414358" y="2359872"/>
                    <a:pt x="3416075" y="2361343"/>
                    <a:pt x="3418527" y="2362447"/>
                  </a:cubicBezTo>
                  <a:cubicBezTo>
                    <a:pt x="3419140" y="2362692"/>
                    <a:pt x="3419754" y="2362938"/>
                    <a:pt x="3420489" y="2363183"/>
                  </a:cubicBezTo>
                  <a:cubicBezTo>
                    <a:pt x="3421102" y="2363428"/>
                    <a:pt x="3421838" y="2363551"/>
                    <a:pt x="3422574" y="2363673"/>
                  </a:cubicBezTo>
                  <a:cubicBezTo>
                    <a:pt x="3423310" y="2363673"/>
                    <a:pt x="3424046" y="2363919"/>
                    <a:pt x="3424782" y="2363919"/>
                  </a:cubicBezTo>
                  <a:cubicBezTo>
                    <a:pt x="3425517" y="2363919"/>
                    <a:pt x="3426253" y="2363919"/>
                    <a:pt x="3427112" y="2363919"/>
                  </a:cubicBezTo>
                  <a:cubicBezTo>
                    <a:pt x="3429196" y="2363919"/>
                    <a:pt x="3431281" y="2363428"/>
                    <a:pt x="3433488" y="2362815"/>
                  </a:cubicBezTo>
                  <a:cubicBezTo>
                    <a:pt x="3435695" y="2362202"/>
                    <a:pt x="3437780" y="2361343"/>
                    <a:pt x="3439987" y="2360240"/>
                  </a:cubicBezTo>
                  <a:cubicBezTo>
                    <a:pt x="3442072" y="2359136"/>
                    <a:pt x="3444157" y="2357787"/>
                    <a:pt x="3446119" y="2356315"/>
                  </a:cubicBezTo>
                  <a:cubicBezTo>
                    <a:pt x="3448081" y="2354844"/>
                    <a:pt x="3449920" y="2353127"/>
                    <a:pt x="3451515" y="2351165"/>
                  </a:cubicBezTo>
                  <a:cubicBezTo>
                    <a:pt x="3453722" y="2348590"/>
                    <a:pt x="3455439" y="2345892"/>
                    <a:pt x="3456420" y="2343194"/>
                  </a:cubicBezTo>
                  <a:cubicBezTo>
                    <a:pt x="3457523" y="2340496"/>
                    <a:pt x="3458014" y="2337921"/>
                    <a:pt x="3457891" y="2335591"/>
                  </a:cubicBezTo>
                  <a:cubicBezTo>
                    <a:pt x="3457891" y="2333261"/>
                    <a:pt x="3457155" y="2331054"/>
                    <a:pt x="3455929" y="2329215"/>
                  </a:cubicBezTo>
                  <a:cubicBezTo>
                    <a:pt x="3454703" y="2327375"/>
                    <a:pt x="3452863" y="2325904"/>
                    <a:pt x="3450534" y="2324922"/>
                  </a:cubicBezTo>
                  <a:cubicBezTo>
                    <a:pt x="3449920" y="2324677"/>
                    <a:pt x="3449307" y="2324432"/>
                    <a:pt x="3448572" y="2324187"/>
                  </a:cubicBezTo>
                  <a:cubicBezTo>
                    <a:pt x="3447836" y="2323941"/>
                    <a:pt x="3447223" y="2323819"/>
                    <a:pt x="3446487" y="2323696"/>
                  </a:cubicBezTo>
                  <a:cubicBezTo>
                    <a:pt x="3445751" y="2323574"/>
                    <a:pt x="3445015" y="2323451"/>
                    <a:pt x="3444280" y="2323451"/>
                  </a:cubicBezTo>
                  <a:cubicBezTo>
                    <a:pt x="3443544" y="2323451"/>
                    <a:pt x="3442808" y="2323451"/>
                    <a:pt x="3441950" y="2323451"/>
                  </a:cubicBezTo>
                  <a:moveTo>
                    <a:pt x="120790" y="2498810"/>
                  </a:moveTo>
                  <a:cubicBezTo>
                    <a:pt x="120790" y="2498810"/>
                    <a:pt x="120176" y="2498810"/>
                    <a:pt x="119808" y="2498933"/>
                  </a:cubicBezTo>
                  <a:cubicBezTo>
                    <a:pt x="119441" y="2498933"/>
                    <a:pt x="119073" y="2499056"/>
                    <a:pt x="118705" y="2499178"/>
                  </a:cubicBezTo>
                  <a:cubicBezTo>
                    <a:pt x="118337" y="2499178"/>
                    <a:pt x="117969" y="2499424"/>
                    <a:pt x="117479" y="2499669"/>
                  </a:cubicBezTo>
                  <a:cubicBezTo>
                    <a:pt x="117111" y="2499791"/>
                    <a:pt x="116620" y="2500037"/>
                    <a:pt x="116252" y="2500282"/>
                  </a:cubicBezTo>
                  <a:cubicBezTo>
                    <a:pt x="114658" y="2501140"/>
                    <a:pt x="112941" y="2502244"/>
                    <a:pt x="111347" y="2503470"/>
                  </a:cubicBezTo>
                  <a:cubicBezTo>
                    <a:pt x="109753" y="2504819"/>
                    <a:pt x="108159" y="2506291"/>
                    <a:pt x="106687" y="2507885"/>
                  </a:cubicBezTo>
                  <a:cubicBezTo>
                    <a:pt x="105216" y="2509479"/>
                    <a:pt x="103989" y="2511196"/>
                    <a:pt x="102886" y="2512913"/>
                  </a:cubicBezTo>
                  <a:cubicBezTo>
                    <a:pt x="101782" y="2514629"/>
                    <a:pt x="100924" y="2516346"/>
                    <a:pt x="100310" y="2517941"/>
                  </a:cubicBezTo>
                  <a:cubicBezTo>
                    <a:pt x="99943" y="2519167"/>
                    <a:pt x="99697" y="2520148"/>
                    <a:pt x="99575" y="2521129"/>
                  </a:cubicBezTo>
                  <a:cubicBezTo>
                    <a:pt x="99575" y="2522110"/>
                    <a:pt x="99575" y="2522846"/>
                    <a:pt x="99943" y="2523459"/>
                  </a:cubicBezTo>
                  <a:cubicBezTo>
                    <a:pt x="100188" y="2524072"/>
                    <a:pt x="100678" y="2524562"/>
                    <a:pt x="101291" y="2524808"/>
                  </a:cubicBezTo>
                  <a:cubicBezTo>
                    <a:pt x="101905" y="2525053"/>
                    <a:pt x="102640" y="2525298"/>
                    <a:pt x="103499" y="2525176"/>
                  </a:cubicBezTo>
                  <a:cubicBezTo>
                    <a:pt x="103867" y="2525176"/>
                    <a:pt x="104112" y="2525176"/>
                    <a:pt x="104480" y="2525176"/>
                  </a:cubicBezTo>
                  <a:cubicBezTo>
                    <a:pt x="104848" y="2525176"/>
                    <a:pt x="105216" y="2525053"/>
                    <a:pt x="105584" y="2524930"/>
                  </a:cubicBezTo>
                  <a:cubicBezTo>
                    <a:pt x="105951" y="2524808"/>
                    <a:pt x="106319" y="2524685"/>
                    <a:pt x="106810" y="2524562"/>
                  </a:cubicBezTo>
                  <a:cubicBezTo>
                    <a:pt x="107178" y="2524440"/>
                    <a:pt x="107668" y="2524195"/>
                    <a:pt x="108159" y="2523949"/>
                  </a:cubicBezTo>
                  <a:cubicBezTo>
                    <a:pt x="109753" y="2523091"/>
                    <a:pt x="111470" y="2521987"/>
                    <a:pt x="113064" y="2520761"/>
                  </a:cubicBezTo>
                  <a:cubicBezTo>
                    <a:pt x="114658" y="2519412"/>
                    <a:pt x="116252" y="2517941"/>
                    <a:pt x="117724" y="2516346"/>
                  </a:cubicBezTo>
                  <a:cubicBezTo>
                    <a:pt x="119195" y="2514752"/>
                    <a:pt x="120422" y="2513035"/>
                    <a:pt x="121525" y="2511319"/>
                  </a:cubicBezTo>
                  <a:cubicBezTo>
                    <a:pt x="122629" y="2509602"/>
                    <a:pt x="123487" y="2507885"/>
                    <a:pt x="124100" y="2506291"/>
                  </a:cubicBezTo>
                  <a:cubicBezTo>
                    <a:pt x="124468" y="2505064"/>
                    <a:pt x="124714" y="2504083"/>
                    <a:pt x="124714" y="2503102"/>
                  </a:cubicBezTo>
                  <a:cubicBezTo>
                    <a:pt x="124714" y="2502244"/>
                    <a:pt x="124714" y="2501386"/>
                    <a:pt x="124346" y="2500773"/>
                  </a:cubicBezTo>
                  <a:cubicBezTo>
                    <a:pt x="123978" y="2500159"/>
                    <a:pt x="123610" y="2499669"/>
                    <a:pt x="122997" y="2499424"/>
                  </a:cubicBezTo>
                  <a:cubicBezTo>
                    <a:pt x="122384" y="2499178"/>
                    <a:pt x="121648" y="2498933"/>
                    <a:pt x="120790" y="2499056"/>
                  </a:cubicBezTo>
                  <a:moveTo>
                    <a:pt x="3376588" y="2398623"/>
                  </a:moveTo>
                  <a:cubicBezTo>
                    <a:pt x="3374626" y="2398623"/>
                    <a:pt x="3372542" y="2399113"/>
                    <a:pt x="3370334" y="2399604"/>
                  </a:cubicBezTo>
                  <a:cubicBezTo>
                    <a:pt x="3368249" y="2400217"/>
                    <a:pt x="3366165" y="2401075"/>
                    <a:pt x="3364080" y="2402056"/>
                  </a:cubicBezTo>
                  <a:cubicBezTo>
                    <a:pt x="3361996" y="2403160"/>
                    <a:pt x="3360034" y="2404386"/>
                    <a:pt x="3358071" y="2405858"/>
                  </a:cubicBezTo>
                  <a:cubicBezTo>
                    <a:pt x="3356109" y="2407329"/>
                    <a:pt x="3354392" y="2408923"/>
                    <a:pt x="3352798" y="2410763"/>
                  </a:cubicBezTo>
                  <a:cubicBezTo>
                    <a:pt x="3350468" y="2413338"/>
                    <a:pt x="3348751" y="2416036"/>
                    <a:pt x="3347648" y="2418611"/>
                  </a:cubicBezTo>
                  <a:cubicBezTo>
                    <a:pt x="3346422" y="2421309"/>
                    <a:pt x="3345931" y="2423884"/>
                    <a:pt x="3345809" y="2426337"/>
                  </a:cubicBezTo>
                  <a:cubicBezTo>
                    <a:pt x="3345809" y="2428789"/>
                    <a:pt x="3346299" y="2430997"/>
                    <a:pt x="3347403" y="2432959"/>
                  </a:cubicBezTo>
                  <a:cubicBezTo>
                    <a:pt x="3348506" y="2434921"/>
                    <a:pt x="3350101" y="2436515"/>
                    <a:pt x="3352431" y="2437741"/>
                  </a:cubicBezTo>
                  <a:cubicBezTo>
                    <a:pt x="3353044" y="2438109"/>
                    <a:pt x="3353779" y="2438354"/>
                    <a:pt x="3354392" y="2438600"/>
                  </a:cubicBezTo>
                  <a:cubicBezTo>
                    <a:pt x="3355128" y="2438845"/>
                    <a:pt x="3355864" y="2438967"/>
                    <a:pt x="3356600" y="2439213"/>
                  </a:cubicBezTo>
                  <a:cubicBezTo>
                    <a:pt x="3357336" y="2439335"/>
                    <a:pt x="3358071" y="2439458"/>
                    <a:pt x="3358930" y="2439458"/>
                  </a:cubicBezTo>
                  <a:cubicBezTo>
                    <a:pt x="3359666" y="2439458"/>
                    <a:pt x="3360524" y="2439458"/>
                    <a:pt x="3361260" y="2439458"/>
                  </a:cubicBezTo>
                  <a:cubicBezTo>
                    <a:pt x="3363222" y="2439458"/>
                    <a:pt x="3365429" y="2439090"/>
                    <a:pt x="3367514" y="2438477"/>
                  </a:cubicBezTo>
                  <a:cubicBezTo>
                    <a:pt x="3369599" y="2437864"/>
                    <a:pt x="3371806" y="2437005"/>
                    <a:pt x="3373891" y="2436024"/>
                  </a:cubicBezTo>
                  <a:cubicBezTo>
                    <a:pt x="3375975" y="2434921"/>
                    <a:pt x="3378060" y="2433694"/>
                    <a:pt x="3379899" y="2432223"/>
                  </a:cubicBezTo>
                  <a:cubicBezTo>
                    <a:pt x="3381861" y="2430751"/>
                    <a:pt x="3383578" y="2429035"/>
                    <a:pt x="3385295" y="2427195"/>
                  </a:cubicBezTo>
                  <a:cubicBezTo>
                    <a:pt x="3387625" y="2424620"/>
                    <a:pt x="3389342" y="2421922"/>
                    <a:pt x="3390445" y="2419224"/>
                  </a:cubicBezTo>
                  <a:cubicBezTo>
                    <a:pt x="3391549" y="2416526"/>
                    <a:pt x="3392162" y="2413951"/>
                    <a:pt x="3392285" y="2411498"/>
                  </a:cubicBezTo>
                  <a:cubicBezTo>
                    <a:pt x="3392285" y="2409046"/>
                    <a:pt x="3391794" y="2406839"/>
                    <a:pt x="3390691" y="2404877"/>
                  </a:cubicBezTo>
                  <a:cubicBezTo>
                    <a:pt x="3389587" y="2402915"/>
                    <a:pt x="3387870" y="2401320"/>
                    <a:pt x="3385663" y="2400217"/>
                  </a:cubicBezTo>
                  <a:cubicBezTo>
                    <a:pt x="3385050" y="2399849"/>
                    <a:pt x="3384314" y="2399604"/>
                    <a:pt x="3383578" y="2399358"/>
                  </a:cubicBezTo>
                  <a:cubicBezTo>
                    <a:pt x="3382842" y="2399113"/>
                    <a:pt x="3382107" y="2398868"/>
                    <a:pt x="3381371" y="2398745"/>
                  </a:cubicBezTo>
                  <a:cubicBezTo>
                    <a:pt x="3380635" y="2398623"/>
                    <a:pt x="3379899" y="2398500"/>
                    <a:pt x="3379041" y="2398500"/>
                  </a:cubicBezTo>
                  <a:cubicBezTo>
                    <a:pt x="3378305" y="2398500"/>
                    <a:pt x="3377447" y="2398500"/>
                    <a:pt x="3376588" y="2398500"/>
                  </a:cubicBezTo>
                  <a:moveTo>
                    <a:pt x="105093" y="2545532"/>
                  </a:moveTo>
                  <a:cubicBezTo>
                    <a:pt x="105093" y="2545532"/>
                    <a:pt x="104357" y="2545532"/>
                    <a:pt x="103989" y="2545655"/>
                  </a:cubicBezTo>
                  <a:cubicBezTo>
                    <a:pt x="103621" y="2545777"/>
                    <a:pt x="103254" y="2545777"/>
                    <a:pt x="102763" y="2545900"/>
                  </a:cubicBezTo>
                  <a:cubicBezTo>
                    <a:pt x="102395" y="2546022"/>
                    <a:pt x="101905" y="2546145"/>
                    <a:pt x="101414" y="2546390"/>
                  </a:cubicBezTo>
                  <a:cubicBezTo>
                    <a:pt x="100924" y="2546636"/>
                    <a:pt x="100556" y="2546758"/>
                    <a:pt x="100065" y="2547004"/>
                  </a:cubicBezTo>
                  <a:cubicBezTo>
                    <a:pt x="98471" y="2547862"/>
                    <a:pt x="96754" y="2549088"/>
                    <a:pt x="95160" y="2550437"/>
                  </a:cubicBezTo>
                  <a:cubicBezTo>
                    <a:pt x="93566" y="2551786"/>
                    <a:pt x="91972" y="2553380"/>
                    <a:pt x="90500" y="2554975"/>
                  </a:cubicBezTo>
                  <a:cubicBezTo>
                    <a:pt x="89029" y="2556569"/>
                    <a:pt x="87802" y="2558285"/>
                    <a:pt x="86699" y="2560002"/>
                  </a:cubicBezTo>
                  <a:cubicBezTo>
                    <a:pt x="85595" y="2561719"/>
                    <a:pt x="84737" y="2563436"/>
                    <a:pt x="84246" y="2565030"/>
                  </a:cubicBezTo>
                  <a:cubicBezTo>
                    <a:pt x="83878" y="2566134"/>
                    <a:pt x="83633" y="2567237"/>
                    <a:pt x="83633" y="2568096"/>
                  </a:cubicBezTo>
                  <a:cubicBezTo>
                    <a:pt x="83633" y="2568954"/>
                    <a:pt x="83633" y="2569690"/>
                    <a:pt x="84001" y="2570303"/>
                  </a:cubicBezTo>
                  <a:cubicBezTo>
                    <a:pt x="84246" y="2570916"/>
                    <a:pt x="84737" y="2571407"/>
                    <a:pt x="85350" y="2571652"/>
                  </a:cubicBezTo>
                  <a:cubicBezTo>
                    <a:pt x="85963" y="2571897"/>
                    <a:pt x="86576" y="2572020"/>
                    <a:pt x="87434" y="2572020"/>
                  </a:cubicBezTo>
                  <a:cubicBezTo>
                    <a:pt x="87802" y="2572020"/>
                    <a:pt x="88170" y="2572020"/>
                    <a:pt x="88538" y="2571897"/>
                  </a:cubicBezTo>
                  <a:cubicBezTo>
                    <a:pt x="88906" y="2571775"/>
                    <a:pt x="89274" y="2571775"/>
                    <a:pt x="89764" y="2571652"/>
                  </a:cubicBezTo>
                  <a:cubicBezTo>
                    <a:pt x="90132" y="2571530"/>
                    <a:pt x="90623" y="2571407"/>
                    <a:pt x="91113" y="2571162"/>
                  </a:cubicBezTo>
                  <a:cubicBezTo>
                    <a:pt x="91604" y="2570916"/>
                    <a:pt x="92094" y="2570794"/>
                    <a:pt x="92462" y="2570548"/>
                  </a:cubicBezTo>
                  <a:cubicBezTo>
                    <a:pt x="94179" y="2569690"/>
                    <a:pt x="95773" y="2568586"/>
                    <a:pt x="97490" y="2567237"/>
                  </a:cubicBezTo>
                  <a:cubicBezTo>
                    <a:pt x="99084" y="2565888"/>
                    <a:pt x="100678" y="2564417"/>
                    <a:pt x="102150" y="2562700"/>
                  </a:cubicBezTo>
                  <a:cubicBezTo>
                    <a:pt x="103621" y="2561106"/>
                    <a:pt x="104848" y="2559389"/>
                    <a:pt x="105951" y="2557672"/>
                  </a:cubicBezTo>
                  <a:cubicBezTo>
                    <a:pt x="107055" y="2555956"/>
                    <a:pt x="107791" y="2554239"/>
                    <a:pt x="108404" y="2552645"/>
                  </a:cubicBezTo>
                  <a:cubicBezTo>
                    <a:pt x="108772" y="2551541"/>
                    <a:pt x="109017" y="2550437"/>
                    <a:pt x="109017" y="2549579"/>
                  </a:cubicBezTo>
                  <a:cubicBezTo>
                    <a:pt x="109017" y="2548720"/>
                    <a:pt x="109017" y="2547985"/>
                    <a:pt x="108649" y="2547371"/>
                  </a:cubicBezTo>
                  <a:cubicBezTo>
                    <a:pt x="108404" y="2546758"/>
                    <a:pt x="107913" y="2546268"/>
                    <a:pt x="107300" y="2546022"/>
                  </a:cubicBezTo>
                  <a:cubicBezTo>
                    <a:pt x="106687" y="2545777"/>
                    <a:pt x="105951" y="2545655"/>
                    <a:pt x="105216" y="2545655"/>
                  </a:cubicBezTo>
                  <a:moveTo>
                    <a:pt x="3309143" y="2473058"/>
                  </a:moveTo>
                  <a:cubicBezTo>
                    <a:pt x="3307180" y="2473058"/>
                    <a:pt x="3305218" y="2473426"/>
                    <a:pt x="3303134" y="2474039"/>
                  </a:cubicBezTo>
                  <a:cubicBezTo>
                    <a:pt x="3301049" y="2474653"/>
                    <a:pt x="3299087" y="2475388"/>
                    <a:pt x="3297002" y="2476369"/>
                  </a:cubicBezTo>
                  <a:cubicBezTo>
                    <a:pt x="3295040" y="2477350"/>
                    <a:pt x="3292955" y="2478577"/>
                    <a:pt x="3291116" y="2479925"/>
                  </a:cubicBezTo>
                  <a:cubicBezTo>
                    <a:pt x="3289276" y="2481274"/>
                    <a:pt x="3287437" y="2482869"/>
                    <a:pt x="3285843" y="2484585"/>
                  </a:cubicBezTo>
                  <a:cubicBezTo>
                    <a:pt x="3283513" y="2487161"/>
                    <a:pt x="3281673" y="2489859"/>
                    <a:pt x="3280447" y="2492556"/>
                  </a:cubicBezTo>
                  <a:cubicBezTo>
                    <a:pt x="3279221" y="2495254"/>
                    <a:pt x="3278485" y="2497952"/>
                    <a:pt x="3278240" y="2500404"/>
                  </a:cubicBezTo>
                  <a:cubicBezTo>
                    <a:pt x="3278117" y="2502857"/>
                    <a:pt x="3278485" y="2505310"/>
                    <a:pt x="3279466" y="2507272"/>
                  </a:cubicBezTo>
                  <a:cubicBezTo>
                    <a:pt x="3280447" y="2509357"/>
                    <a:pt x="3281919" y="2511073"/>
                    <a:pt x="3284126" y="2512300"/>
                  </a:cubicBezTo>
                  <a:cubicBezTo>
                    <a:pt x="3284739" y="2512667"/>
                    <a:pt x="3285475" y="2513035"/>
                    <a:pt x="3286211" y="2513281"/>
                  </a:cubicBezTo>
                  <a:cubicBezTo>
                    <a:pt x="3286946" y="2513526"/>
                    <a:pt x="3287683" y="2513771"/>
                    <a:pt x="3288541" y="2514016"/>
                  </a:cubicBezTo>
                  <a:cubicBezTo>
                    <a:pt x="3289276" y="2514139"/>
                    <a:pt x="3290135" y="2514262"/>
                    <a:pt x="3290993" y="2514384"/>
                  </a:cubicBezTo>
                  <a:cubicBezTo>
                    <a:pt x="3291852" y="2514384"/>
                    <a:pt x="3292710" y="2514384"/>
                    <a:pt x="3293568" y="2514384"/>
                  </a:cubicBezTo>
                  <a:cubicBezTo>
                    <a:pt x="3295531" y="2514384"/>
                    <a:pt x="3297493" y="2514016"/>
                    <a:pt x="3299577" y="2513526"/>
                  </a:cubicBezTo>
                  <a:cubicBezTo>
                    <a:pt x="3301662" y="2513035"/>
                    <a:pt x="3303747" y="2512177"/>
                    <a:pt x="3305709" y="2511196"/>
                  </a:cubicBezTo>
                  <a:cubicBezTo>
                    <a:pt x="3307671" y="2510215"/>
                    <a:pt x="3309756" y="2508989"/>
                    <a:pt x="3311595" y="2507640"/>
                  </a:cubicBezTo>
                  <a:cubicBezTo>
                    <a:pt x="3313434" y="2506291"/>
                    <a:pt x="3315274" y="2504697"/>
                    <a:pt x="3316868" y="2502857"/>
                  </a:cubicBezTo>
                  <a:cubicBezTo>
                    <a:pt x="3319198" y="2500282"/>
                    <a:pt x="3321037" y="2497584"/>
                    <a:pt x="3322264" y="2494886"/>
                  </a:cubicBezTo>
                  <a:cubicBezTo>
                    <a:pt x="3323490" y="2492188"/>
                    <a:pt x="3324226" y="2489491"/>
                    <a:pt x="3324348" y="2487038"/>
                  </a:cubicBezTo>
                  <a:cubicBezTo>
                    <a:pt x="3324471" y="2484585"/>
                    <a:pt x="3324103" y="2482133"/>
                    <a:pt x="3323122" y="2480171"/>
                  </a:cubicBezTo>
                  <a:cubicBezTo>
                    <a:pt x="3322141" y="2478086"/>
                    <a:pt x="3320547" y="2476369"/>
                    <a:pt x="3318462" y="2475143"/>
                  </a:cubicBezTo>
                  <a:cubicBezTo>
                    <a:pt x="3317849" y="2474775"/>
                    <a:pt x="3317113" y="2474407"/>
                    <a:pt x="3316378" y="2474162"/>
                  </a:cubicBezTo>
                  <a:cubicBezTo>
                    <a:pt x="3315642" y="2473917"/>
                    <a:pt x="3314906" y="2473671"/>
                    <a:pt x="3314048" y="2473549"/>
                  </a:cubicBezTo>
                  <a:cubicBezTo>
                    <a:pt x="3313312" y="2473426"/>
                    <a:pt x="3312453" y="2473304"/>
                    <a:pt x="3311595" y="2473181"/>
                  </a:cubicBezTo>
                  <a:cubicBezTo>
                    <a:pt x="3310736" y="2473058"/>
                    <a:pt x="3309878" y="2473181"/>
                    <a:pt x="3309020" y="2473181"/>
                  </a:cubicBezTo>
                  <a:moveTo>
                    <a:pt x="90500" y="2592131"/>
                  </a:moveTo>
                  <a:cubicBezTo>
                    <a:pt x="90500" y="2592131"/>
                    <a:pt x="89764" y="2592131"/>
                    <a:pt x="89397" y="2592254"/>
                  </a:cubicBezTo>
                  <a:cubicBezTo>
                    <a:pt x="89029" y="2592254"/>
                    <a:pt x="88538" y="2592499"/>
                    <a:pt x="88048" y="2592622"/>
                  </a:cubicBezTo>
                  <a:cubicBezTo>
                    <a:pt x="87557" y="2592744"/>
                    <a:pt x="87067" y="2592990"/>
                    <a:pt x="86576" y="2593112"/>
                  </a:cubicBezTo>
                  <a:cubicBezTo>
                    <a:pt x="86086" y="2593357"/>
                    <a:pt x="85595" y="2593603"/>
                    <a:pt x="85104" y="2593848"/>
                  </a:cubicBezTo>
                  <a:cubicBezTo>
                    <a:pt x="83388" y="2594706"/>
                    <a:pt x="81793" y="2595933"/>
                    <a:pt x="80077" y="2597281"/>
                  </a:cubicBezTo>
                  <a:cubicBezTo>
                    <a:pt x="78483" y="2598630"/>
                    <a:pt x="76888" y="2600225"/>
                    <a:pt x="75417" y="2601941"/>
                  </a:cubicBezTo>
                  <a:cubicBezTo>
                    <a:pt x="73945" y="2603535"/>
                    <a:pt x="72719" y="2605375"/>
                    <a:pt x="71738" y="2607092"/>
                  </a:cubicBezTo>
                  <a:cubicBezTo>
                    <a:pt x="70757" y="2608808"/>
                    <a:pt x="69899" y="2610525"/>
                    <a:pt x="69408" y="2612120"/>
                  </a:cubicBezTo>
                  <a:cubicBezTo>
                    <a:pt x="69040" y="2613223"/>
                    <a:pt x="68917" y="2614204"/>
                    <a:pt x="68917" y="2615063"/>
                  </a:cubicBezTo>
                  <a:cubicBezTo>
                    <a:pt x="68917" y="2615921"/>
                    <a:pt x="69040" y="2616657"/>
                    <a:pt x="69408" y="2617270"/>
                  </a:cubicBezTo>
                  <a:cubicBezTo>
                    <a:pt x="69653" y="2617883"/>
                    <a:pt x="70144" y="2618251"/>
                    <a:pt x="70757" y="2618619"/>
                  </a:cubicBezTo>
                  <a:cubicBezTo>
                    <a:pt x="71370" y="2618864"/>
                    <a:pt x="71983" y="2618987"/>
                    <a:pt x="72842" y="2618987"/>
                  </a:cubicBezTo>
                  <a:cubicBezTo>
                    <a:pt x="73209" y="2618987"/>
                    <a:pt x="73577" y="2618987"/>
                    <a:pt x="73945" y="2618864"/>
                  </a:cubicBezTo>
                  <a:cubicBezTo>
                    <a:pt x="74313" y="2618864"/>
                    <a:pt x="74804" y="2618619"/>
                    <a:pt x="75172" y="2618496"/>
                  </a:cubicBezTo>
                  <a:cubicBezTo>
                    <a:pt x="75662" y="2618373"/>
                    <a:pt x="76153" y="2618128"/>
                    <a:pt x="76643" y="2618006"/>
                  </a:cubicBezTo>
                  <a:cubicBezTo>
                    <a:pt x="77134" y="2617760"/>
                    <a:pt x="77624" y="2617515"/>
                    <a:pt x="78115" y="2617270"/>
                  </a:cubicBezTo>
                  <a:cubicBezTo>
                    <a:pt x="79831" y="2616412"/>
                    <a:pt x="81548" y="2615185"/>
                    <a:pt x="83142" y="2613714"/>
                  </a:cubicBezTo>
                  <a:cubicBezTo>
                    <a:pt x="84737" y="2612365"/>
                    <a:pt x="86331" y="2610771"/>
                    <a:pt x="87802" y="2609054"/>
                  </a:cubicBezTo>
                  <a:cubicBezTo>
                    <a:pt x="89274" y="2607337"/>
                    <a:pt x="90500" y="2605620"/>
                    <a:pt x="91481" y="2603903"/>
                  </a:cubicBezTo>
                  <a:cubicBezTo>
                    <a:pt x="92462" y="2602187"/>
                    <a:pt x="93321" y="2600470"/>
                    <a:pt x="93811" y="2598876"/>
                  </a:cubicBezTo>
                  <a:cubicBezTo>
                    <a:pt x="94179" y="2597772"/>
                    <a:pt x="94302" y="2596791"/>
                    <a:pt x="94302" y="2595933"/>
                  </a:cubicBezTo>
                  <a:cubicBezTo>
                    <a:pt x="94302" y="2595074"/>
                    <a:pt x="94179" y="2594338"/>
                    <a:pt x="93811" y="2593725"/>
                  </a:cubicBezTo>
                  <a:cubicBezTo>
                    <a:pt x="93443" y="2593112"/>
                    <a:pt x="93075" y="2592744"/>
                    <a:pt x="92462" y="2592376"/>
                  </a:cubicBezTo>
                  <a:cubicBezTo>
                    <a:pt x="91849" y="2592131"/>
                    <a:pt x="91236" y="2592008"/>
                    <a:pt x="90378" y="2592008"/>
                  </a:cubicBezTo>
                  <a:moveTo>
                    <a:pt x="3239244" y="2546636"/>
                  </a:moveTo>
                  <a:cubicBezTo>
                    <a:pt x="3237405" y="2546636"/>
                    <a:pt x="3235442" y="2547004"/>
                    <a:pt x="3233480" y="2547494"/>
                  </a:cubicBezTo>
                  <a:cubicBezTo>
                    <a:pt x="3231518" y="2547985"/>
                    <a:pt x="3229556" y="2548720"/>
                    <a:pt x="3227594" y="2549579"/>
                  </a:cubicBezTo>
                  <a:cubicBezTo>
                    <a:pt x="3225632" y="2550437"/>
                    <a:pt x="3223670" y="2551663"/>
                    <a:pt x="3221830" y="2552890"/>
                  </a:cubicBezTo>
                  <a:cubicBezTo>
                    <a:pt x="3219991" y="2554239"/>
                    <a:pt x="3218152" y="2555710"/>
                    <a:pt x="3216557" y="2557427"/>
                  </a:cubicBezTo>
                  <a:cubicBezTo>
                    <a:pt x="3214105" y="2560002"/>
                    <a:pt x="3212143" y="2562577"/>
                    <a:pt x="3210794" y="2565275"/>
                  </a:cubicBezTo>
                  <a:cubicBezTo>
                    <a:pt x="3209445" y="2567973"/>
                    <a:pt x="3208587" y="2570671"/>
                    <a:pt x="3208342" y="2573246"/>
                  </a:cubicBezTo>
                  <a:cubicBezTo>
                    <a:pt x="3208096" y="2575821"/>
                    <a:pt x="3208342" y="2578151"/>
                    <a:pt x="3209200" y="2580359"/>
                  </a:cubicBezTo>
                  <a:cubicBezTo>
                    <a:pt x="3210058" y="2582443"/>
                    <a:pt x="3211530" y="2584283"/>
                    <a:pt x="3213615" y="2585632"/>
                  </a:cubicBezTo>
                  <a:cubicBezTo>
                    <a:pt x="3214228" y="2586122"/>
                    <a:pt x="3214963" y="2586490"/>
                    <a:pt x="3215699" y="2586858"/>
                  </a:cubicBezTo>
                  <a:cubicBezTo>
                    <a:pt x="3216435" y="2587226"/>
                    <a:pt x="3217293" y="2587471"/>
                    <a:pt x="3218029" y="2587716"/>
                  </a:cubicBezTo>
                  <a:cubicBezTo>
                    <a:pt x="3218887" y="2587962"/>
                    <a:pt x="3219746" y="2588084"/>
                    <a:pt x="3220604" y="2588207"/>
                  </a:cubicBezTo>
                  <a:cubicBezTo>
                    <a:pt x="3221463" y="2588330"/>
                    <a:pt x="3222321" y="2588330"/>
                    <a:pt x="3223302" y="2588207"/>
                  </a:cubicBezTo>
                  <a:cubicBezTo>
                    <a:pt x="3225142" y="2588207"/>
                    <a:pt x="3227104" y="2587839"/>
                    <a:pt x="3229066" y="2587348"/>
                  </a:cubicBezTo>
                  <a:cubicBezTo>
                    <a:pt x="3231028" y="2586858"/>
                    <a:pt x="3232990" y="2586122"/>
                    <a:pt x="3234952" y="2585141"/>
                  </a:cubicBezTo>
                  <a:cubicBezTo>
                    <a:pt x="3236914" y="2584160"/>
                    <a:pt x="3238876" y="2583057"/>
                    <a:pt x="3240715" y="2581708"/>
                  </a:cubicBezTo>
                  <a:cubicBezTo>
                    <a:pt x="3242555" y="2580359"/>
                    <a:pt x="3244394" y="2578887"/>
                    <a:pt x="3245988" y="2577170"/>
                  </a:cubicBezTo>
                  <a:cubicBezTo>
                    <a:pt x="3248441" y="2574718"/>
                    <a:pt x="3250403" y="2572020"/>
                    <a:pt x="3251752" y="2569322"/>
                  </a:cubicBezTo>
                  <a:cubicBezTo>
                    <a:pt x="3253101" y="2566624"/>
                    <a:pt x="3253960" y="2563926"/>
                    <a:pt x="3254205" y="2561351"/>
                  </a:cubicBezTo>
                  <a:cubicBezTo>
                    <a:pt x="3254450" y="2558776"/>
                    <a:pt x="3254205" y="2556446"/>
                    <a:pt x="3253223" y="2554239"/>
                  </a:cubicBezTo>
                  <a:cubicBezTo>
                    <a:pt x="3252243" y="2552031"/>
                    <a:pt x="3250894" y="2550315"/>
                    <a:pt x="3248809" y="2548966"/>
                  </a:cubicBezTo>
                  <a:cubicBezTo>
                    <a:pt x="3248073" y="2548475"/>
                    <a:pt x="3247460" y="2548107"/>
                    <a:pt x="3246602" y="2547862"/>
                  </a:cubicBezTo>
                  <a:cubicBezTo>
                    <a:pt x="3245743" y="2547617"/>
                    <a:pt x="3245007" y="2547249"/>
                    <a:pt x="3244272" y="2547126"/>
                  </a:cubicBezTo>
                  <a:cubicBezTo>
                    <a:pt x="3243413" y="2546881"/>
                    <a:pt x="3242555" y="2546758"/>
                    <a:pt x="3241697" y="2546636"/>
                  </a:cubicBezTo>
                  <a:cubicBezTo>
                    <a:pt x="3240838" y="2546513"/>
                    <a:pt x="3239980" y="2546636"/>
                    <a:pt x="3238999" y="2546636"/>
                  </a:cubicBezTo>
                  <a:moveTo>
                    <a:pt x="77379" y="2638608"/>
                  </a:moveTo>
                  <a:cubicBezTo>
                    <a:pt x="77379" y="2638608"/>
                    <a:pt x="76520" y="2638608"/>
                    <a:pt x="76153" y="2638730"/>
                  </a:cubicBezTo>
                  <a:cubicBezTo>
                    <a:pt x="75662" y="2638730"/>
                    <a:pt x="75294" y="2638975"/>
                    <a:pt x="74804" y="2639098"/>
                  </a:cubicBezTo>
                  <a:cubicBezTo>
                    <a:pt x="74313" y="2639221"/>
                    <a:pt x="73823" y="2639466"/>
                    <a:pt x="73332" y="2639711"/>
                  </a:cubicBezTo>
                  <a:cubicBezTo>
                    <a:pt x="72842" y="2639956"/>
                    <a:pt x="72228" y="2640201"/>
                    <a:pt x="71738" y="2640569"/>
                  </a:cubicBezTo>
                  <a:cubicBezTo>
                    <a:pt x="70021" y="2641551"/>
                    <a:pt x="68304" y="2642777"/>
                    <a:pt x="66710" y="2644248"/>
                  </a:cubicBezTo>
                  <a:cubicBezTo>
                    <a:pt x="65116" y="2645720"/>
                    <a:pt x="63522" y="2647314"/>
                    <a:pt x="62050" y="2649031"/>
                  </a:cubicBezTo>
                  <a:cubicBezTo>
                    <a:pt x="60701" y="2650748"/>
                    <a:pt x="59352" y="2652464"/>
                    <a:pt x="58371" y="2654304"/>
                  </a:cubicBezTo>
                  <a:cubicBezTo>
                    <a:pt x="57390" y="2656021"/>
                    <a:pt x="56532" y="2657738"/>
                    <a:pt x="56164" y="2659454"/>
                  </a:cubicBezTo>
                  <a:cubicBezTo>
                    <a:pt x="55919" y="2660558"/>
                    <a:pt x="55796" y="2661539"/>
                    <a:pt x="55796" y="2662275"/>
                  </a:cubicBezTo>
                  <a:cubicBezTo>
                    <a:pt x="55796" y="2663011"/>
                    <a:pt x="56041" y="2663746"/>
                    <a:pt x="56287" y="2664359"/>
                  </a:cubicBezTo>
                  <a:cubicBezTo>
                    <a:pt x="56655" y="2664973"/>
                    <a:pt x="57022" y="2665341"/>
                    <a:pt x="57636" y="2665586"/>
                  </a:cubicBezTo>
                  <a:cubicBezTo>
                    <a:pt x="58249" y="2665831"/>
                    <a:pt x="58862" y="2665954"/>
                    <a:pt x="59720" y="2665954"/>
                  </a:cubicBezTo>
                  <a:cubicBezTo>
                    <a:pt x="60088" y="2665954"/>
                    <a:pt x="60579" y="2665954"/>
                    <a:pt x="60947" y="2665831"/>
                  </a:cubicBezTo>
                  <a:cubicBezTo>
                    <a:pt x="61437" y="2665831"/>
                    <a:pt x="61805" y="2665586"/>
                    <a:pt x="62295" y="2665463"/>
                  </a:cubicBezTo>
                  <a:cubicBezTo>
                    <a:pt x="62786" y="2665341"/>
                    <a:pt x="63277" y="2665095"/>
                    <a:pt x="63767" y="2664850"/>
                  </a:cubicBezTo>
                  <a:cubicBezTo>
                    <a:pt x="64258" y="2664605"/>
                    <a:pt x="64871" y="2664359"/>
                    <a:pt x="65361" y="2663991"/>
                  </a:cubicBezTo>
                  <a:cubicBezTo>
                    <a:pt x="67078" y="2663011"/>
                    <a:pt x="68795" y="2661784"/>
                    <a:pt x="70512" y="2660313"/>
                  </a:cubicBezTo>
                  <a:cubicBezTo>
                    <a:pt x="72106" y="2658841"/>
                    <a:pt x="73700" y="2657247"/>
                    <a:pt x="75172" y="2655530"/>
                  </a:cubicBezTo>
                  <a:cubicBezTo>
                    <a:pt x="76520" y="2653813"/>
                    <a:pt x="77869" y="2652096"/>
                    <a:pt x="78850" y="2650257"/>
                  </a:cubicBezTo>
                  <a:cubicBezTo>
                    <a:pt x="79831" y="2648540"/>
                    <a:pt x="80567" y="2646823"/>
                    <a:pt x="81058" y="2645107"/>
                  </a:cubicBezTo>
                  <a:cubicBezTo>
                    <a:pt x="81303" y="2644003"/>
                    <a:pt x="81426" y="2643022"/>
                    <a:pt x="81426" y="2642286"/>
                  </a:cubicBezTo>
                  <a:cubicBezTo>
                    <a:pt x="81426" y="2641428"/>
                    <a:pt x="81180" y="2640815"/>
                    <a:pt x="80935" y="2640201"/>
                  </a:cubicBezTo>
                  <a:cubicBezTo>
                    <a:pt x="80567" y="2639588"/>
                    <a:pt x="80199" y="2639221"/>
                    <a:pt x="79586" y="2638975"/>
                  </a:cubicBezTo>
                  <a:cubicBezTo>
                    <a:pt x="78973" y="2638730"/>
                    <a:pt x="78360" y="2638608"/>
                    <a:pt x="77501" y="2638608"/>
                  </a:cubicBezTo>
                  <a:moveTo>
                    <a:pt x="3167506" y="2619232"/>
                  </a:moveTo>
                  <a:cubicBezTo>
                    <a:pt x="3165667" y="2619232"/>
                    <a:pt x="3163827" y="2619477"/>
                    <a:pt x="3161988" y="2619968"/>
                  </a:cubicBezTo>
                  <a:cubicBezTo>
                    <a:pt x="3160148" y="2620458"/>
                    <a:pt x="3158186" y="2621071"/>
                    <a:pt x="3156224" y="2621930"/>
                  </a:cubicBezTo>
                  <a:cubicBezTo>
                    <a:pt x="3154262" y="2622788"/>
                    <a:pt x="3152422" y="2623892"/>
                    <a:pt x="3150706" y="2625118"/>
                  </a:cubicBezTo>
                  <a:cubicBezTo>
                    <a:pt x="3148866" y="2626345"/>
                    <a:pt x="3147149" y="2627816"/>
                    <a:pt x="3145555" y="2629410"/>
                  </a:cubicBezTo>
                  <a:cubicBezTo>
                    <a:pt x="3142980" y="2631863"/>
                    <a:pt x="3141018" y="2634561"/>
                    <a:pt x="3139547" y="2637258"/>
                  </a:cubicBezTo>
                  <a:cubicBezTo>
                    <a:pt x="3138075" y="2639956"/>
                    <a:pt x="3137094" y="2642654"/>
                    <a:pt x="3136726" y="2645229"/>
                  </a:cubicBezTo>
                  <a:cubicBezTo>
                    <a:pt x="3136358" y="2647805"/>
                    <a:pt x="3136481" y="2650257"/>
                    <a:pt x="3137217" y="2652464"/>
                  </a:cubicBezTo>
                  <a:cubicBezTo>
                    <a:pt x="3137952" y="2654672"/>
                    <a:pt x="3139301" y="2656634"/>
                    <a:pt x="3141141" y="2658106"/>
                  </a:cubicBezTo>
                  <a:cubicBezTo>
                    <a:pt x="3141877" y="2658596"/>
                    <a:pt x="3142489" y="2659086"/>
                    <a:pt x="3143348" y="2659454"/>
                  </a:cubicBezTo>
                  <a:cubicBezTo>
                    <a:pt x="3144084" y="2659822"/>
                    <a:pt x="3144942" y="2660190"/>
                    <a:pt x="3145801" y="2660435"/>
                  </a:cubicBezTo>
                  <a:cubicBezTo>
                    <a:pt x="3146659" y="2660681"/>
                    <a:pt x="3147517" y="2660803"/>
                    <a:pt x="3148499" y="2660926"/>
                  </a:cubicBezTo>
                  <a:cubicBezTo>
                    <a:pt x="3149357" y="2660926"/>
                    <a:pt x="3150338" y="2661048"/>
                    <a:pt x="3151319" y="2661048"/>
                  </a:cubicBezTo>
                  <a:cubicBezTo>
                    <a:pt x="3153159" y="2661048"/>
                    <a:pt x="3154998" y="2660803"/>
                    <a:pt x="3156837" y="2660313"/>
                  </a:cubicBezTo>
                  <a:cubicBezTo>
                    <a:pt x="3158677" y="2659822"/>
                    <a:pt x="3160639" y="2659209"/>
                    <a:pt x="3162601" y="2658351"/>
                  </a:cubicBezTo>
                  <a:cubicBezTo>
                    <a:pt x="3164563" y="2657492"/>
                    <a:pt x="3166402" y="2656389"/>
                    <a:pt x="3168242" y="2655162"/>
                  </a:cubicBezTo>
                  <a:cubicBezTo>
                    <a:pt x="3170081" y="2653936"/>
                    <a:pt x="3171798" y="2652464"/>
                    <a:pt x="3173392" y="2650870"/>
                  </a:cubicBezTo>
                  <a:cubicBezTo>
                    <a:pt x="3175967" y="2648418"/>
                    <a:pt x="3177929" y="2645720"/>
                    <a:pt x="3179401" y="2642899"/>
                  </a:cubicBezTo>
                  <a:cubicBezTo>
                    <a:pt x="3180872" y="2640201"/>
                    <a:pt x="3181854" y="2637381"/>
                    <a:pt x="3182222" y="2634806"/>
                  </a:cubicBezTo>
                  <a:cubicBezTo>
                    <a:pt x="3182589" y="2632231"/>
                    <a:pt x="3182467" y="2629778"/>
                    <a:pt x="3181608" y="2627571"/>
                  </a:cubicBezTo>
                  <a:cubicBezTo>
                    <a:pt x="3180872" y="2625363"/>
                    <a:pt x="3179524" y="2623524"/>
                    <a:pt x="3177562" y="2622053"/>
                  </a:cubicBezTo>
                  <a:cubicBezTo>
                    <a:pt x="3176826" y="2621562"/>
                    <a:pt x="3176090" y="2621071"/>
                    <a:pt x="3175354" y="2620703"/>
                  </a:cubicBezTo>
                  <a:cubicBezTo>
                    <a:pt x="3174619" y="2620336"/>
                    <a:pt x="3173760" y="2619968"/>
                    <a:pt x="3172902" y="2619723"/>
                  </a:cubicBezTo>
                  <a:cubicBezTo>
                    <a:pt x="3172043" y="2619477"/>
                    <a:pt x="3171185" y="2619355"/>
                    <a:pt x="3170204" y="2619232"/>
                  </a:cubicBezTo>
                  <a:cubicBezTo>
                    <a:pt x="3169345" y="2619232"/>
                    <a:pt x="3168364" y="2619109"/>
                    <a:pt x="3167383" y="2619109"/>
                  </a:cubicBezTo>
                  <a:moveTo>
                    <a:pt x="65484" y="2684961"/>
                  </a:moveTo>
                  <a:cubicBezTo>
                    <a:pt x="65484" y="2684961"/>
                    <a:pt x="64625" y="2684961"/>
                    <a:pt x="64135" y="2685084"/>
                  </a:cubicBezTo>
                  <a:cubicBezTo>
                    <a:pt x="63644" y="2685206"/>
                    <a:pt x="63154" y="2685329"/>
                    <a:pt x="62663" y="2685452"/>
                  </a:cubicBezTo>
                  <a:cubicBezTo>
                    <a:pt x="62173" y="2685574"/>
                    <a:pt x="61560" y="2685819"/>
                    <a:pt x="61069" y="2686065"/>
                  </a:cubicBezTo>
                  <a:cubicBezTo>
                    <a:pt x="60456" y="2686310"/>
                    <a:pt x="59966" y="2686678"/>
                    <a:pt x="59352" y="2687046"/>
                  </a:cubicBezTo>
                  <a:cubicBezTo>
                    <a:pt x="57636" y="2688027"/>
                    <a:pt x="55919" y="2689376"/>
                    <a:pt x="54202" y="2690847"/>
                  </a:cubicBezTo>
                  <a:cubicBezTo>
                    <a:pt x="52608" y="2692319"/>
                    <a:pt x="51014" y="2693913"/>
                    <a:pt x="49665" y="2695752"/>
                  </a:cubicBezTo>
                  <a:cubicBezTo>
                    <a:pt x="48316" y="2697469"/>
                    <a:pt x="47090" y="2699309"/>
                    <a:pt x="46108" y="2701026"/>
                  </a:cubicBezTo>
                  <a:cubicBezTo>
                    <a:pt x="45127" y="2702742"/>
                    <a:pt x="44392" y="2704459"/>
                    <a:pt x="44024" y="2706053"/>
                  </a:cubicBezTo>
                  <a:cubicBezTo>
                    <a:pt x="43779" y="2707157"/>
                    <a:pt x="43656" y="2708015"/>
                    <a:pt x="43656" y="2708874"/>
                  </a:cubicBezTo>
                  <a:cubicBezTo>
                    <a:pt x="43656" y="2709732"/>
                    <a:pt x="43901" y="2710345"/>
                    <a:pt x="44146" y="2710836"/>
                  </a:cubicBezTo>
                  <a:cubicBezTo>
                    <a:pt x="44514" y="2711326"/>
                    <a:pt x="44882" y="2711817"/>
                    <a:pt x="45495" y="2712062"/>
                  </a:cubicBezTo>
                  <a:cubicBezTo>
                    <a:pt x="46108" y="2712307"/>
                    <a:pt x="46722" y="2712430"/>
                    <a:pt x="47457" y="2712430"/>
                  </a:cubicBezTo>
                  <a:cubicBezTo>
                    <a:pt x="47825" y="2712430"/>
                    <a:pt x="48316" y="2712430"/>
                    <a:pt x="48806" y="2712307"/>
                  </a:cubicBezTo>
                  <a:cubicBezTo>
                    <a:pt x="49297" y="2712307"/>
                    <a:pt x="49787" y="2712062"/>
                    <a:pt x="50278" y="2711939"/>
                  </a:cubicBezTo>
                  <a:cubicBezTo>
                    <a:pt x="50768" y="2711817"/>
                    <a:pt x="51382" y="2711572"/>
                    <a:pt x="51872" y="2711326"/>
                  </a:cubicBezTo>
                  <a:cubicBezTo>
                    <a:pt x="52485" y="2711081"/>
                    <a:pt x="52976" y="2710713"/>
                    <a:pt x="53589" y="2710345"/>
                  </a:cubicBezTo>
                  <a:cubicBezTo>
                    <a:pt x="55306" y="2709364"/>
                    <a:pt x="57022" y="2708015"/>
                    <a:pt x="58739" y="2706544"/>
                  </a:cubicBezTo>
                  <a:cubicBezTo>
                    <a:pt x="60333" y="2705072"/>
                    <a:pt x="61928" y="2703356"/>
                    <a:pt x="63399" y="2701639"/>
                  </a:cubicBezTo>
                  <a:cubicBezTo>
                    <a:pt x="64748" y="2699922"/>
                    <a:pt x="65974" y="2698082"/>
                    <a:pt x="66955" y="2696366"/>
                  </a:cubicBezTo>
                  <a:cubicBezTo>
                    <a:pt x="67936" y="2694649"/>
                    <a:pt x="68672" y="2692932"/>
                    <a:pt x="69040" y="2691338"/>
                  </a:cubicBezTo>
                  <a:cubicBezTo>
                    <a:pt x="69285" y="2690234"/>
                    <a:pt x="69408" y="2689376"/>
                    <a:pt x="69285" y="2688517"/>
                  </a:cubicBezTo>
                  <a:cubicBezTo>
                    <a:pt x="69285" y="2687659"/>
                    <a:pt x="69040" y="2687046"/>
                    <a:pt x="68795" y="2686555"/>
                  </a:cubicBezTo>
                  <a:cubicBezTo>
                    <a:pt x="68427" y="2686065"/>
                    <a:pt x="68059" y="2685574"/>
                    <a:pt x="67446" y="2685329"/>
                  </a:cubicBezTo>
                  <a:cubicBezTo>
                    <a:pt x="66833" y="2685084"/>
                    <a:pt x="66220" y="2684961"/>
                    <a:pt x="65484" y="2684961"/>
                  </a:cubicBezTo>
                  <a:moveTo>
                    <a:pt x="3093806" y="2690602"/>
                  </a:moveTo>
                  <a:cubicBezTo>
                    <a:pt x="3092089" y="2690602"/>
                    <a:pt x="3090250" y="2690847"/>
                    <a:pt x="3088533" y="2691215"/>
                  </a:cubicBezTo>
                  <a:cubicBezTo>
                    <a:pt x="3086816" y="2691583"/>
                    <a:pt x="3084854" y="2692196"/>
                    <a:pt x="3083015" y="2693055"/>
                  </a:cubicBezTo>
                  <a:cubicBezTo>
                    <a:pt x="3081175" y="2693913"/>
                    <a:pt x="3079336" y="2694894"/>
                    <a:pt x="3077619" y="2695998"/>
                  </a:cubicBezTo>
                  <a:cubicBezTo>
                    <a:pt x="3075902" y="2697224"/>
                    <a:pt x="3074185" y="2698573"/>
                    <a:pt x="3072468" y="2700044"/>
                  </a:cubicBezTo>
                  <a:cubicBezTo>
                    <a:pt x="3069893" y="2702497"/>
                    <a:pt x="3067809" y="2705195"/>
                    <a:pt x="3066214" y="2707893"/>
                  </a:cubicBezTo>
                  <a:cubicBezTo>
                    <a:pt x="3064620" y="2710591"/>
                    <a:pt x="3063639" y="2713411"/>
                    <a:pt x="3063149" y="2715986"/>
                  </a:cubicBezTo>
                  <a:cubicBezTo>
                    <a:pt x="3062658" y="2718684"/>
                    <a:pt x="3062658" y="2721137"/>
                    <a:pt x="3063394" y="2723467"/>
                  </a:cubicBezTo>
                  <a:cubicBezTo>
                    <a:pt x="3064007" y="2725797"/>
                    <a:pt x="3065233" y="2727759"/>
                    <a:pt x="3067073" y="2729353"/>
                  </a:cubicBezTo>
                  <a:cubicBezTo>
                    <a:pt x="3067686" y="2729966"/>
                    <a:pt x="3068422" y="2730457"/>
                    <a:pt x="3069280" y="2730947"/>
                  </a:cubicBezTo>
                  <a:cubicBezTo>
                    <a:pt x="3070016" y="2731437"/>
                    <a:pt x="3070874" y="2731683"/>
                    <a:pt x="3071733" y="2732051"/>
                  </a:cubicBezTo>
                  <a:cubicBezTo>
                    <a:pt x="3072591" y="2732419"/>
                    <a:pt x="3073572" y="2732541"/>
                    <a:pt x="3074431" y="2732664"/>
                  </a:cubicBezTo>
                  <a:cubicBezTo>
                    <a:pt x="3075411" y="2732787"/>
                    <a:pt x="3076393" y="2732909"/>
                    <a:pt x="3077374" y="2732909"/>
                  </a:cubicBezTo>
                  <a:cubicBezTo>
                    <a:pt x="3079091" y="2732909"/>
                    <a:pt x="3080930" y="2732664"/>
                    <a:pt x="3082769" y="2732296"/>
                  </a:cubicBezTo>
                  <a:cubicBezTo>
                    <a:pt x="3084609" y="2731928"/>
                    <a:pt x="3086448" y="2731192"/>
                    <a:pt x="3088288" y="2730457"/>
                  </a:cubicBezTo>
                  <a:cubicBezTo>
                    <a:pt x="3090127" y="2729598"/>
                    <a:pt x="3091966" y="2728617"/>
                    <a:pt x="3093806" y="2727391"/>
                  </a:cubicBezTo>
                  <a:cubicBezTo>
                    <a:pt x="3095646" y="2726164"/>
                    <a:pt x="3097362" y="2724816"/>
                    <a:pt x="3098956" y="2723344"/>
                  </a:cubicBezTo>
                  <a:cubicBezTo>
                    <a:pt x="3101531" y="2720891"/>
                    <a:pt x="3103616" y="2718194"/>
                    <a:pt x="3105211" y="2715496"/>
                  </a:cubicBezTo>
                  <a:cubicBezTo>
                    <a:pt x="3106805" y="2712798"/>
                    <a:pt x="3107786" y="2709977"/>
                    <a:pt x="3108276" y="2707402"/>
                  </a:cubicBezTo>
                  <a:cubicBezTo>
                    <a:pt x="3108767" y="2704704"/>
                    <a:pt x="3108644" y="2702252"/>
                    <a:pt x="3108031" y="2699922"/>
                  </a:cubicBezTo>
                  <a:cubicBezTo>
                    <a:pt x="3107418" y="2697592"/>
                    <a:pt x="3106191" y="2695630"/>
                    <a:pt x="3104352" y="2694036"/>
                  </a:cubicBezTo>
                  <a:cubicBezTo>
                    <a:pt x="3103616" y="2693423"/>
                    <a:pt x="3102881" y="2692932"/>
                    <a:pt x="3102145" y="2692564"/>
                  </a:cubicBezTo>
                  <a:cubicBezTo>
                    <a:pt x="3101409" y="2692196"/>
                    <a:pt x="3100551" y="2691828"/>
                    <a:pt x="3099692" y="2691583"/>
                  </a:cubicBezTo>
                  <a:cubicBezTo>
                    <a:pt x="3098834" y="2691338"/>
                    <a:pt x="3097853" y="2691093"/>
                    <a:pt x="3096994" y="2690970"/>
                  </a:cubicBezTo>
                  <a:cubicBezTo>
                    <a:pt x="3096136" y="2690847"/>
                    <a:pt x="3095032" y="2690725"/>
                    <a:pt x="3094051" y="2690847"/>
                  </a:cubicBezTo>
                  <a:moveTo>
                    <a:pt x="55060" y="2731070"/>
                  </a:moveTo>
                  <a:cubicBezTo>
                    <a:pt x="55060" y="2731070"/>
                    <a:pt x="54202" y="2731070"/>
                    <a:pt x="53589" y="2731192"/>
                  </a:cubicBezTo>
                  <a:cubicBezTo>
                    <a:pt x="53098" y="2731192"/>
                    <a:pt x="52608" y="2731437"/>
                    <a:pt x="51995" y="2731683"/>
                  </a:cubicBezTo>
                  <a:cubicBezTo>
                    <a:pt x="51382" y="2731928"/>
                    <a:pt x="50891" y="2732173"/>
                    <a:pt x="50278" y="2732419"/>
                  </a:cubicBezTo>
                  <a:cubicBezTo>
                    <a:pt x="49665" y="2732664"/>
                    <a:pt x="49052" y="2733032"/>
                    <a:pt x="48438" y="2733522"/>
                  </a:cubicBezTo>
                  <a:cubicBezTo>
                    <a:pt x="46722" y="2734626"/>
                    <a:pt x="45005" y="2735975"/>
                    <a:pt x="43288" y="2737446"/>
                  </a:cubicBezTo>
                  <a:cubicBezTo>
                    <a:pt x="41571" y="2738918"/>
                    <a:pt x="40100" y="2740635"/>
                    <a:pt x="38751" y="2742352"/>
                  </a:cubicBezTo>
                  <a:cubicBezTo>
                    <a:pt x="37402" y="2744068"/>
                    <a:pt x="36176" y="2745908"/>
                    <a:pt x="35194" y="2747625"/>
                  </a:cubicBezTo>
                  <a:cubicBezTo>
                    <a:pt x="34213" y="2749341"/>
                    <a:pt x="33600" y="2751181"/>
                    <a:pt x="33232" y="2752775"/>
                  </a:cubicBezTo>
                  <a:cubicBezTo>
                    <a:pt x="32987" y="2753756"/>
                    <a:pt x="32987" y="2754614"/>
                    <a:pt x="32987" y="2755473"/>
                  </a:cubicBezTo>
                  <a:cubicBezTo>
                    <a:pt x="32987" y="2756209"/>
                    <a:pt x="33232" y="2756944"/>
                    <a:pt x="33600" y="2757435"/>
                  </a:cubicBezTo>
                  <a:cubicBezTo>
                    <a:pt x="33968" y="2757925"/>
                    <a:pt x="34336" y="2758293"/>
                    <a:pt x="34949" y="2758661"/>
                  </a:cubicBezTo>
                  <a:cubicBezTo>
                    <a:pt x="35440" y="2758907"/>
                    <a:pt x="36176" y="2759029"/>
                    <a:pt x="36911" y="2759029"/>
                  </a:cubicBezTo>
                  <a:cubicBezTo>
                    <a:pt x="37402" y="2759029"/>
                    <a:pt x="37770" y="2759029"/>
                    <a:pt x="38383" y="2758907"/>
                  </a:cubicBezTo>
                  <a:cubicBezTo>
                    <a:pt x="38996" y="2758784"/>
                    <a:pt x="39364" y="2758661"/>
                    <a:pt x="39977" y="2758416"/>
                  </a:cubicBezTo>
                  <a:cubicBezTo>
                    <a:pt x="40590" y="2758171"/>
                    <a:pt x="41081" y="2757925"/>
                    <a:pt x="41694" y="2757680"/>
                  </a:cubicBezTo>
                  <a:cubicBezTo>
                    <a:pt x="42307" y="2757435"/>
                    <a:pt x="42920" y="2757067"/>
                    <a:pt x="43533" y="2756577"/>
                  </a:cubicBezTo>
                  <a:cubicBezTo>
                    <a:pt x="45250" y="2755473"/>
                    <a:pt x="47090" y="2754124"/>
                    <a:pt x="48684" y="2752652"/>
                  </a:cubicBezTo>
                  <a:cubicBezTo>
                    <a:pt x="50278" y="2751181"/>
                    <a:pt x="51872" y="2749464"/>
                    <a:pt x="53221" y="2747747"/>
                  </a:cubicBezTo>
                  <a:cubicBezTo>
                    <a:pt x="54570" y="2746030"/>
                    <a:pt x="55796" y="2744191"/>
                    <a:pt x="56777" y="2742352"/>
                  </a:cubicBezTo>
                  <a:cubicBezTo>
                    <a:pt x="57758" y="2740635"/>
                    <a:pt x="58371" y="2738795"/>
                    <a:pt x="58739" y="2737201"/>
                  </a:cubicBezTo>
                  <a:cubicBezTo>
                    <a:pt x="58984" y="2736220"/>
                    <a:pt x="58984" y="2735239"/>
                    <a:pt x="58984" y="2734503"/>
                  </a:cubicBezTo>
                  <a:cubicBezTo>
                    <a:pt x="58984" y="2733767"/>
                    <a:pt x="58739" y="2733032"/>
                    <a:pt x="58371" y="2732541"/>
                  </a:cubicBezTo>
                  <a:cubicBezTo>
                    <a:pt x="58003" y="2732051"/>
                    <a:pt x="57636" y="2731683"/>
                    <a:pt x="57022" y="2731437"/>
                  </a:cubicBezTo>
                  <a:cubicBezTo>
                    <a:pt x="56409" y="2731192"/>
                    <a:pt x="55796" y="2731070"/>
                    <a:pt x="55060" y="2731070"/>
                  </a:cubicBezTo>
                  <a:moveTo>
                    <a:pt x="45863" y="2776810"/>
                  </a:moveTo>
                  <a:cubicBezTo>
                    <a:pt x="45863" y="2776810"/>
                    <a:pt x="44882" y="2776810"/>
                    <a:pt x="44392" y="2776933"/>
                  </a:cubicBezTo>
                  <a:cubicBezTo>
                    <a:pt x="43901" y="2776933"/>
                    <a:pt x="43288" y="2777178"/>
                    <a:pt x="42675" y="2777423"/>
                  </a:cubicBezTo>
                  <a:cubicBezTo>
                    <a:pt x="42062" y="2777669"/>
                    <a:pt x="41449" y="2777914"/>
                    <a:pt x="40835" y="2778282"/>
                  </a:cubicBezTo>
                  <a:cubicBezTo>
                    <a:pt x="40222" y="2778650"/>
                    <a:pt x="39486" y="2779017"/>
                    <a:pt x="38873" y="2779385"/>
                  </a:cubicBezTo>
                  <a:cubicBezTo>
                    <a:pt x="37157" y="2780489"/>
                    <a:pt x="35317" y="2781961"/>
                    <a:pt x="33723" y="2783432"/>
                  </a:cubicBezTo>
                  <a:cubicBezTo>
                    <a:pt x="32129" y="2785027"/>
                    <a:pt x="30535" y="2786743"/>
                    <a:pt x="29186" y="2788460"/>
                  </a:cubicBezTo>
                  <a:cubicBezTo>
                    <a:pt x="27837" y="2790300"/>
                    <a:pt x="26610" y="2792016"/>
                    <a:pt x="25752" y="2793855"/>
                  </a:cubicBezTo>
                  <a:cubicBezTo>
                    <a:pt x="24894" y="2795695"/>
                    <a:pt x="24158" y="2797412"/>
                    <a:pt x="23913" y="2799006"/>
                  </a:cubicBezTo>
                  <a:cubicBezTo>
                    <a:pt x="23790" y="2799987"/>
                    <a:pt x="23667" y="2800845"/>
                    <a:pt x="23913" y="2801581"/>
                  </a:cubicBezTo>
                  <a:cubicBezTo>
                    <a:pt x="23913" y="2802317"/>
                    <a:pt x="24158" y="2802930"/>
                    <a:pt x="24526" y="2803421"/>
                  </a:cubicBezTo>
                  <a:cubicBezTo>
                    <a:pt x="24894" y="2803911"/>
                    <a:pt x="25262" y="2804279"/>
                    <a:pt x="25875" y="2804525"/>
                  </a:cubicBezTo>
                  <a:cubicBezTo>
                    <a:pt x="26365" y="2804770"/>
                    <a:pt x="27101" y="2804892"/>
                    <a:pt x="27837" y="2804892"/>
                  </a:cubicBezTo>
                  <a:cubicBezTo>
                    <a:pt x="28327" y="2804892"/>
                    <a:pt x="28818" y="2804892"/>
                    <a:pt x="29308" y="2804770"/>
                  </a:cubicBezTo>
                  <a:cubicBezTo>
                    <a:pt x="29799" y="2804770"/>
                    <a:pt x="30412" y="2804525"/>
                    <a:pt x="31025" y="2804279"/>
                  </a:cubicBezTo>
                  <a:cubicBezTo>
                    <a:pt x="31638" y="2804034"/>
                    <a:pt x="32251" y="2803789"/>
                    <a:pt x="32865" y="2803421"/>
                  </a:cubicBezTo>
                  <a:cubicBezTo>
                    <a:pt x="33478" y="2803053"/>
                    <a:pt x="34213" y="2802685"/>
                    <a:pt x="34827" y="2802317"/>
                  </a:cubicBezTo>
                  <a:cubicBezTo>
                    <a:pt x="36666" y="2801213"/>
                    <a:pt x="38383" y="2799742"/>
                    <a:pt x="39977" y="2798270"/>
                  </a:cubicBezTo>
                  <a:cubicBezTo>
                    <a:pt x="41571" y="2796799"/>
                    <a:pt x="43165" y="2794959"/>
                    <a:pt x="44514" y="2793242"/>
                  </a:cubicBezTo>
                  <a:cubicBezTo>
                    <a:pt x="45863" y="2791403"/>
                    <a:pt x="47090" y="2789686"/>
                    <a:pt x="47948" y="2787847"/>
                  </a:cubicBezTo>
                  <a:cubicBezTo>
                    <a:pt x="48806" y="2786007"/>
                    <a:pt x="49419" y="2784290"/>
                    <a:pt x="49787" y="2782819"/>
                  </a:cubicBezTo>
                  <a:cubicBezTo>
                    <a:pt x="49910" y="2781838"/>
                    <a:pt x="50033" y="2780980"/>
                    <a:pt x="49910" y="2780244"/>
                  </a:cubicBezTo>
                  <a:cubicBezTo>
                    <a:pt x="49910" y="2779508"/>
                    <a:pt x="49665" y="2778895"/>
                    <a:pt x="49297" y="2778404"/>
                  </a:cubicBezTo>
                  <a:cubicBezTo>
                    <a:pt x="48929" y="2777914"/>
                    <a:pt x="48561" y="2777546"/>
                    <a:pt x="47948" y="2777301"/>
                  </a:cubicBezTo>
                  <a:cubicBezTo>
                    <a:pt x="47457" y="2777055"/>
                    <a:pt x="46722" y="2776933"/>
                    <a:pt x="45986" y="2776933"/>
                  </a:cubicBezTo>
                  <a:moveTo>
                    <a:pt x="3018389" y="2760746"/>
                  </a:moveTo>
                  <a:cubicBezTo>
                    <a:pt x="3016795" y="2760746"/>
                    <a:pt x="3014955" y="2760991"/>
                    <a:pt x="3013239" y="2761359"/>
                  </a:cubicBezTo>
                  <a:cubicBezTo>
                    <a:pt x="3011522" y="2761727"/>
                    <a:pt x="3009683" y="2762340"/>
                    <a:pt x="3007966" y="2763076"/>
                  </a:cubicBezTo>
                  <a:cubicBezTo>
                    <a:pt x="3006126" y="2763812"/>
                    <a:pt x="3004410" y="2764792"/>
                    <a:pt x="3002693" y="2765896"/>
                  </a:cubicBezTo>
                  <a:cubicBezTo>
                    <a:pt x="3000976" y="2767000"/>
                    <a:pt x="2999259" y="2768349"/>
                    <a:pt x="2997665" y="2769820"/>
                  </a:cubicBezTo>
                  <a:cubicBezTo>
                    <a:pt x="2995090" y="2772150"/>
                    <a:pt x="2992882" y="2774848"/>
                    <a:pt x="2991288" y="2777423"/>
                  </a:cubicBezTo>
                  <a:cubicBezTo>
                    <a:pt x="2989694" y="2779999"/>
                    <a:pt x="2988468" y="2782819"/>
                    <a:pt x="2987855" y="2785517"/>
                  </a:cubicBezTo>
                  <a:cubicBezTo>
                    <a:pt x="2987242" y="2788215"/>
                    <a:pt x="2987242" y="2790790"/>
                    <a:pt x="2987732" y="2793120"/>
                  </a:cubicBezTo>
                  <a:cubicBezTo>
                    <a:pt x="2988222" y="2795450"/>
                    <a:pt x="2989326" y="2797535"/>
                    <a:pt x="2991043" y="2799251"/>
                  </a:cubicBezTo>
                  <a:cubicBezTo>
                    <a:pt x="2991656" y="2799865"/>
                    <a:pt x="2992392" y="2800478"/>
                    <a:pt x="2993250" y="2800968"/>
                  </a:cubicBezTo>
                  <a:cubicBezTo>
                    <a:pt x="2993986" y="2801459"/>
                    <a:pt x="2994845" y="2801827"/>
                    <a:pt x="2995825" y="2802195"/>
                  </a:cubicBezTo>
                  <a:cubicBezTo>
                    <a:pt x="2996807" y="2802562"/>
                    <a:pt x="2997665" y="2802808"/>
                    <a:pt x="2998646" y="2802930"/>
                  </a:cubicBezTo>
                  <a:cubicBezTo>
                    <a:pt x="2999627" y="2803053"/>
                    <a:pt x="3000608" y="2803175"/>
                    <a:pt x="3001712" y="2803175"/>
                  </a:cubicBezTo>
                  <a:cubicBezTo>
                    <a:pt x="3003306" y="2803175"/>
                    <a:pt x="3005145" y="2802930"/>
                    <a:pt x="3006862" y="2802562"/>
                  </a:cubicBezTo>
                  <a:cubicBezTo>
                    <a:pt x="3008579" y="2802195"/>
                    <a:pt x="3010418" y="2801581"/>
                    <a:pt x="3012258" y="2800845"/>
                  </a:cubicBezTo>
                  <a:cubicBezTo>
                    <a:pt x="3014097" y="2800110"/>
                    <a:pt x="3015814" y="2799129"/>
                    <a:pt x="3017531" y="2798025"/>
                  </a:cubicBezTo>
                  <a:cubicBezTo>
                    <a:pt x="3019248" y="2796921"/>
                    <a:pt x="3020965" y="2795572"/>
                    <a:pt x="3022558" y="2794224"/>
                  </a:cubicBezTo>
                  <a:cubicBezTo>
                    <a:pt x="3025256" y="2791771"/>
                    <a:pt x="3027341" y="2789196"/>
                    <a:pt x="3029058" y="2786498"/>
                  </a:cubicBezTo>
                  <a:cubicBezTo>
                    <a:pt x="3030775" y="2783800"/>
                    <a:pt x="3031878" y="2780980"/>
                    <a:pt x="3032491" y="2778282"/>
                  </a:cubicBezTo>
                  <a:cubicBezTo>
                    <a:pt x="3033105" y="2775584"/>
                    <a:pt x="3033105" y="2773009"/>
                    <a:pt x="3032491" y="2770679"/>
                  </a:cubicBezTo>
                  <a:cubicBezTo>
                    <a:pt x="3032001" y="2768349"/>
                    <a:pt x="3030775" y="2766264"/>
                    <a:pt x="3029058" y="2764547"/>
                  </a:cubicBezTo>
                  <a:cubicBezTo>
                    <a:pt x="3028445" y="2763934"/>
                    <a:pt x="3027709" y="2763321"/>
                    <a:pt x="3026850" y="2762830"/>
                  </a:cubicBezTo>
                  <a:cubicBezTo>
                    <a:pt x="3026115" y="2762340"/>
                    <a:pt x="3025256" y="2761972"/>
                    <a:pt x="3024275" y="2761604"/>
                  </a:cubicBezTo>
                  <a:cubicBezTo>
                    <a:pt x="3023417" y="2761237"/>
                    <a:pt x="3022436" y="2760991"/>
                    <a:pt x="3021455" y="2760869"/>
                  </a:cubicBezTo>
                  <a:cubicBezTo>
                    <a:pt x="3020474" y="2760746"/>
                    <a:pt x="3019493" y="2760623"/>
                    <a:pt x="3018389" y="2760623"/>
                  </a:cubicBezTo>
                  <a:moveTo>
                    <a:pt x="38260" y="2822428"/>
                  </a:moveTo>
                  <a:cubicBezTo>
                    <a:pt x="38260" y="2822428"/>
                    <a:pt x="37279" y="2822428"/>
                    <a:pt x="36666" y="2822551"/>
                  </a:cubicBezTo>
                  <a:cubicBezTo>
                    <a:pt x="36053" y="2822551"/>
                    <a:pt x="35440" y="2822796"/>
                    <a:pt x="34827" y="2823041"/>
                  </a:cubicBezTo>
                  <a:cubicBezTo>
                    <a:pt x="34213" y="2823287"/>
                    <a:pt x="33478" y="2823532"/>
                    <a:pt x="32865" y="2823900"/>
                  </a:cubicBezTo>
                  <a:cubicBezTo>
                    <a:pt x="32129" y="2824268"/>
                    <a:pt x="31393" y="2824635"/>
                    <a:pt x="30657" y="2825126"/>
                  </a:cubicBezTo>
                  <a:cubicBezTo>
                    <a:pt x="28818" y="2826352"/>
                    <a:pt x="27101" y="2827701"/>
                    <a:pt x="25507" y="2829295"/>
                  </a:cubicBezTo>
                  <a:cubicBezTo>
                    <a:pt x="23913" y="2830890"/>
                    <a:pt x="22318" y="2832606"/>
                    <a:pt x="20970" y="2834446"/>
                  </a:cubicBezTo>
                  <a:cubicBezTo>
                    <a:pt x="19621" y="2836285"/>
                    <a:pt x="18517" y="2838125"/>
                    <a:pt x="17659" y="2839841"/>
                  </a:cubicBezTo>
                  <a:cubicBezTo>
                    <a:pt x="16800" y="2841681"/>
                    <a:pt x="16187" y="2843398"/>
                    <a:pt x="15942" y="2844992"/>
                  </a:cubicBezTo>
                  <a:cubicBezTo>
                    <a:pt x="15819" y="2845973"/>
                    <a:pt x="15819" y="2846709"/>
                    <a:pt x="15942" y="2847445"/>
                  </a:cubicBezTo>
                  <a:cubicBezTo>
                    <a:pt x="15942" y="2848180"/>
                    <a:pt x="16310" y="2848793"/>
                    <a:pt x="16555" y="2849284"/>
                  </a:cubicBezTo>
                  <a:cubicBezTo>
                    <a:pt x="16923" y="2849775"/>
                    <a:pt x="17291" y="2850143"/>
                    <a:pt x="17904" y="2850388"/>
                  </a:cubicBezTo>
                  <a:cubicBezTo>
                    <a:pt x="18517" y="2850633"/>
                    <a:pt x="19007" y="2850756"/>
                    <a:pt x="19743" y="2850756"/>
                  </a:cubicBezTo>
                  <a:cubicBezTo>
                    <a:pt x="20234" y="2850756"/>
                    <a:pt x="20724" y="2850756"/>
                    <a:pt x="21337" y="2850633"/>
                  </a:cubicBezTo>
                  <a:cubicBezTo>
                    <a:pt x="21951" y="2850633"/>
                    <a:pt x="22564" y="2850388"/>
                    <a:pt x="23177" y="2850143"/>
                  </a:cubicBezTo>
                  <a:cubicBezTo>
                    <a:pt x="23790" y="2849897"/>
                    <a:pt x="24526" y="2849652"/>
                    <a:pt x="25139" y="2849284"/>
                  </a:cubicBezTo>
                  <a:cubicBezTo>
                    <a:pt x="25875" y="2848916"/>
                    <a:pt x="26488" y="2848548"/>
                    <a:pt x="27224" y="2848058"/>
                  </a:cubicBezTo>
                  <a:cubicBezTo>
                    <a:pt x="29063" y="2846831"/>
                    <a:pt x="30780" y="2845483"/>
                    <a:pt x="32497" y="2843766"/>
                  </a:cubicBezTo>
                  <a:cubicBezTo>
                    <a:pt x="34091" y="2842171"/>
                    <a:pt x="35685" y="2840332"/>
                    <a:pt x="37034" y="2838615"/>
                  </a:cubicBezTo>
                  <a:cubicBezTo>
                    <a:pt x="38383" y="2836776"/>
                    <a:pt x="39486" y="2834936"/>
                    <a:pt x="40345" y="2833097"/>
                  </a:cubicBezTo>
                  <a:cubicBezTo>
                    <a:pt x="41203" y="2831258"/>
                    <a:pt x="41816" y="2829541"/>
                    <a:pt x="42062" y="2827947"/>
                  </a:cubicBezTo>
                  <a:cubicBezTo>
                    <a:pt x="42184" y="2826965"/>
                    <a:pt x="42184" y="2826230"/>
                    <a:pt x="42062" y="2825494"/>
                  </a:cubicBezTo>
                  <a:cubicBezTo>
                    <a:pt x="42062" y="2824758"/>
                    <a:pt x="41694" y="2824145"/>
                    <a:pt x="41449" y="2823777"/>
                  </a:cubicBezTo>
                  <a:cubicBezTo>
                    <a:pt x="41081" y="2823287"/>
                    <a:pt x="40713" y="2822919"/>
                    <a:pt x="40100" y="2822673"/>
                  </a:cubicBezTo>
                  <a:cubicBezTo>
                    <a:pt x="39609" y="2822428"/>
                    <a:pt x="38996" y="2822305"/>
                    <a:pt x="38260" y="2822305"/>
                  </a:cubicBezTo>
                  <a:moveTo>
                    <a:pt x="2941378" y="2829541"/>
                  </a:moveTo>
                  <a:cubicBezTo>
                    <a:pt x="2939784" y="2829541"/>
                    <a:pt x="2938190" y="2829663"/>
                    <a:pt x="2936473" y="2830031"/>
                  </a:cubicBezTo>
                  <a:cubicBezTo>
                    <a:pt x="2934756" y="2830399"/>
                    <a:pt x="2933039" y="2830890"/>
                    <a:pt x="2931322" y="2831625"/>
                  </a:cubicBezTo>
                  <a:cubicBezTo>
                    <a:pt x="2929606" y="2832361"/>
                    <a:pt x="2927889" y="2833220"/>
                    <a:pt x="2926172" y="2834201"/>
                  </a:cubicBezTo>
                  <a:cubicBezTo>
                    <a:pt x="2924455" y="2835304"/>
                    <a:pt x="2922861" y="2836408"/>
                    <a:pt x="2921267" y="2837880"/>
                  </a:cubicBezTo>
                  <a:cubicBezTo>
                    <a:pt x="2918569" y="2840210"/>
                    <a:pt x="2916362" y="2842785"/>
                    <a:pt x="2914645" y="2845483"/>
                  </a:cubicBezTo>
                  <a:cubicBezTo>
                    <a:pt x="2912928" y="2848180"/>
                    <a:pt x="2911702" y="2850878"/>
                    <a:pt x="2910966" y="2853698"/>
                  </a:cubicBezTo>
                  <a:cubicBezTo>
                    <a:pt x="2910230" y="2856396"/>
                    <a:pt x="2910108" y="2859094"/>
                    <a:pt x="2910476" y="2861547"/>
                  </a:cubicBezTo>
                  <a:cubicBezTo>
                    <a:pt x="2910844" y="2863999"/>
                    <a:pt x="2911824" y="2866207"/>
                    <a:pt x="2913419" y="2868046"/>
                  </a:cubicBezTo>
                  <a:cubicBezTo>
                    <a:pt x="2914032" y="2868782"/>
                    <a:pt x="2914768" y="2869395"/>
                    <a:pt x="2915626" y="2870008"/>
                  </a:cubicBezTo>
                  <a:cubicBezTo>
                    <a:pt x="2916484" y="2870621"/>
                    <a:pt x="2917343" y="2870989"/>
                    <a:pt x="2918201" y="2871357"/>
                  </a:cubicBezTo>
                  <a:cubicBezTo>
                    <a:pt x="2919060" y="2871725"/>
                    <a:pt x="2920164" y="2871970"/>
                    <a:pt x="2921144" y="2872216"/>
                  </a:cubicBezTo>
                  <a:cubicBezTo>
                    <a:pt x="2922125" y="2872461"/>
                    <a:pt x="2923229" y="2872461"/>
                    <a:pt x="2924333" y="2872461"/>
                  </a:cubicBezTo>
                  <a:cubicBezTo>
                    <a:pt x="2925927" y="2872461"/>
                    <a:pt x="2927644" y="2872338"/>
                    <a:pt x="2929361" y="2871970"/>
                  </a:cubicBezTo>
                  <a:cubicBezTo>
                    <a:pt x="2931077" y="2871603"/>
                    <a:pt x="2932794" y="2871112"/>
                    <a:pt x="2934511" y="2870376"/>
                  </a:cubicBezTo>
                  <a:cubicBezTo>
                    <a:pt x="2936228" y="2869640"/>
                    <a:pt x="2937944" y="2868782"/>
                    <a:pt x="2939661" y="2867678"/>
                  </a:cubicBezTo>
                  <a:cubicBezTo>
                    <a:pt x="2941378" y="2866575"/>
                    <a:pt x="2943095" y="2865348"/>
                    <a:pt x="2944689" y="2863999"/>
                  </a:cubicBezTo>
                  <a:cubicBezTo>
                    <a:pt x="2947387" y="2861670"/>
                    <a:pt x="2949594" y="2859094"/>
                    <a:pt x="2951311" y="2856396"/>
                  </a:cubicBezTo>
                  <a:cubicBezTo>
                    <a:pt x="2953028" y="2853698"/>
                    <a:pt x="2954254" y="2850878"/>
                    <a:pt x="2954990" y="2848180"/>
                  </a:cubicBezTo>
                  <a:cubicBezTo>
                    <a:pt x="2955726" y="2845483"/>
                    <a:pt x="2955848" y="2842785"/>
                    <a:pt x="2955480" y="2840455"/>
                  </a:cubicBezTo>
                  <a:cubicBezTo>
                    <a:pt x="2955112" y="2838002"/>
                    <a:pt x="2954132" y="2835918"/>
                    <a:pt x="2952415" y="2834078"/>
                  </a:cubicBezTo>
                  <a:cubicBezTo>
                    <a:pt x="2951802" y="2833342"/>
                    <a:pt x="2950943" y="2832729"/>
                    <a:pt x="2950207" y="2832116"/>
                  </a:cubicBezTo>
                  <a:cubicBezTo>
                    <a:pt x="2949349" y="2831625"/>
                    <a:pt x="2948491" y="2831135"/>
                    <a:pt x="2947632" y="2830767"/>
                  </a:cubicBezTo>
                  <a:cubicBezTo>
                    <a:pt x="2946774" y="2830399"/>
                    <a:pt x="2945670" y="2830154"/>
                    <a:pt x="2944689" y="2829908"/>
                  </a:cubicBezTo>
                  <a:cubicBezTo>
                    <a:pt x="2943708" y="2829663"/>
                    <a:pt x="2942604" y="2829663"/>
                    <a:pt x="2941501" y="2829663"/>
                  </a:cubicBezTo>
                  <a:moveTo>
                    <a:pt x="32129" y="2867556"/>
                  </a:moveTo>
                  <a:cubicBezTo>
                    <a:pt x="32129" y="2867556"/>
                    <a:pt x="31025" y="2867556"/>
                    <a:pt x="30412" y="2867678"/>
                  </a:cubicBezTo>
                  <a:cubicBezTo>
                    <a:pt x="29799" y="2867801"/>
                    <a:pt x="29186" y="2868046"/>
                    <a:pt x="28450" y="2868291"/>
                  </a:cubicBezTo>
                  <a:cubicBezTo>
                    <a:pt x="27837" y="2868537"/>
                    <a:pt x="27101" y="2868905"/>
                    <a:pt x="26365" y="2869273"/>
                  </a:cubicBezTo>
                  <a:cubicBezTo>
                    <a:pt x="25629" y="2869640"/>
                    <a:pt x="24894" y="2870131"/>
                    <a:pt x="24158" y="2870621"/>
                  </a:cubicBezTo>
                  <a:cubicBezTo>
                    <a:pt x="22318" y="2871848"/>
                    <a:pt x="20602" y="2873319"/>
                    <a:pt x="18885" y="2875036"/>
                  </a:cubicBezTo>
                  <a:cubicBezTo>
                    <a:pt x="17291" y="2876630"/>
                    <a:pt x="15696" y="2878470"/>
                    <a:pt x="14348" y="2880309"/>
                  </a:cubicBezTo>
                  <a:cubicBezTo>
                    <a:pt x="12999" y="2882148"/>
                    <a:pt x="11895" y="2883988"/>
                    <a:pt x="11037" y="2885827"/>
                  </a:cubicBezTo>
                  <a:cubicBezTo>
                    <a:pt x="10178" y="2887667"/>
                    <a:pt x="9688" y="2889384"/>
                    <a:pt x="9442" y="2890855"/>
                  </a:cubicBezTo>
                  <a:cubicBezTo>
                    <a:pt x="9442" y="2891714"/>
                    <a:pt x="9442" y="2892572"/>
                    <a:pt x="9442" y="2893185"/>
                  </a:cubicBezTo>
                  <a:cubicBezTo>
                    <a:pt x="9442" y="2893921"/>
                    <a:pt x="9810" y="2894411"/>
                    <a:pt x="10178" y="2894902"/>
                  </a:cubicBezTo>
                  <a:cubicBezTo>
                    <a:pt x="10546" y="2895393"/>
                    <a:pt x="10914" y="2895760"/>
                    <a:pt x="11527" y="2896006"/>
                  </a:cubicBezTo>
                  <a:cubicBezTo>
                    <a:pt x="12018" y="2896251"/>
                    <a:pt x="12631" y="2896373"/>
                    <a:pt x="13367" y="2896373"/>
                  </a:cubicBezTo>
                  <a:cubicBezTo>
                    <a:pt x="13857" y="2896373"/>
                    <a:pt x="14470" y="2896373"/>
                    <a:pt x="15083" y="2896251"/>
                  </a:cubicBezTo>
                  <a:cubicBezTo>
                    <a:pt x="15696" y="2896128"/>
                    <a:pt x="16310" y="2895883"/>
                    <a:pt x="17045" y="2895638"/>
                  </a:cubicBezTo>
                  <a:cubicBezTo>
                    <a:pt x="17659" y="2895393"/>
                    <a:pt x="18394" y="2895024"/>
                    <a:pt x="19130" y="2894657"/>
                  </a:cubicBezTo>
                  <a:cubicBezTo>
                    <a:pt x="19866" y="2894289"/>
                    <a:pt x="20602" y="2893798"/>
                    <a:pt x="21337" y="2893308"/>
                  </a:cubicBezTo>
                  <a:cubicBezTo>
                    <a:pt x="23177" y="2892081"/>
                    <a:pt x="24894" y="2890610"/>
                    <a:pt x="26610" y="2888893"/>
                  </a:cubicBezTo>
                  <a:cubicBezTo>
                    <a:pt x="28205" y="2887299"/>
                    <a:pt x="29799" y="2885459"/>
                    <a:pt x="31148" y="2883620"/>
                  </a:cubicBezTo>
                  <a:cubicBezTo>
                    <a:pt x="32497" y="2881781"/>
                    <a:pt x="33600" y="2879941"/>
                    <a:pt x="34459" y="2878102"/>
                  </a:cubicBezTo>
                  <a:cubicBezTo>
                    <a:pt x="35317" y="2876262"/>
                    <a:pt x="35808" y="2874546"/>
                    <a:pt x="36053" y="2873074"/>
                  </a:cubicBezTo>
                  <a:cubicBezTo>
                    <a:pt x="36053" y="2872216"/>
                    <a:pt x="36053" y="2871357"/>
                    <a:pt x="36053" y="2870744"/>
                  </a:cubicBezTo>
                  <a:cubicBezTo>
                    <a:pt x="36053" y="2870131"/>
                    <a:pt x="35685" y="2869518"/>
                    <a:pt x="35317" y="2869027"/>
                  </a:cubicBezTo>
                  <a:cubicBezTo>
                    <a:pt x="34949" y="2868537"/>
                    <a:pt x="34581" y="2868169"/>
                    <a:pt x="33968" y="2868046"/>
                  </a:cubicBezTo>
                  <a:cubicBezTo>
                    <a:pt x="33478" y="2867801"/>
                    <a:pt x="32865" y="2867678"/>
                    <a:pt x="32129" y="2867678"/>
                  </a:cubicBezTo>
                  <a:moveTo>
                    <a:pt x="2862896" y="2896619"/>
                  </a:moveTo>
                  <a:cubicBezTo>
                    <a:pt x="2861424" y="2896619"/>
                    <a:pt x="2859830" y="2896741"/>
                    <a:pt x="2858236" y="2897109"/>
                  </a:cubicBezTo>
                  <a:cubicBezTo>
                    <a:pt x="2856641" y="2897477"/>
                    <a:pt x="2855047" y="2897968"/>
                    <a:pt x="2853331" y="2898581"/>
                  </a:cubicBezTo>
                  <a:cubicBezTo>
                    <a:pt x="2851736" y="2899194"/>
                    <a:pt x="2850020" y="2900052"/>
                    <a:pt x="2848426" y="2901033"/>
                  </a:cubicBezTo>
                  <a:cubicBezTo>
                    <a:pt x="2846831" y="2902014"/>
                    <a:pt x="2845237" y="2903118"/>
                    <a:pt x="2843643" y="2904467"/>
                  </a:cubicBezTo>
                  <a:cubicBezTo>
                    <a:pt x="2840823" y="2906797"/>
                    <a:pt x="2838615" y="2909372"/>
                    <a:pt x="2836776" y="2911947"/>
                  </a:cubicBezTo>
                  <a:cubicBezTo>
                    <a:pt x="2834936" y="2914645"/>
                    <a:pt x="2833587" y="2917343"/>
                    <a:pt x="2832729" y="2920164"/>
                  </a:cubicBezTo>
                  <a:cubicBezTo>
                    <a:pt x="2831871" y="2922861"/>
                    <a:pt x="2831625" y="2925559"/>
                    <a:pt x="2831871" y="2928134"/>
                  </a:cubicBezTo>
                  <a:cubicBezTo>
                    <a:pt x="2832116" y="2930587"/>
                    <a:pt x="2832974" y="2932917"/>
                    <a:pt x="2834446" y="2934879"/>
                  </a:cubicBezTo>
                  <a:cubicBezTo>
                    <a:pt x="2835059" y="2935737"/>
                    <a:pt x="2835795" y="2936351"/>
                    <a:pt x="2836653" y="2936964"/>
                  </a:cubicBezTo>
                  <a:cubicBezTo>
                    <a:pt x="2837511" y="2937577"/>
                    <a:pt x="2838370" y="2938067"/>
                    <a:pt x="2839228" y="2938558"/>
                  </a:cubicBezTo>
                  <a:cubicBezTo>
                    <a:pt x="2840209" y="2938926"/>
                    <a:pt x="2841190" y="2939294"/>
                    <a:pt x="2842294" y="2939539"/>
                  </a:cubicBezTo>
                  <a:cubicBezTo>
                    <a:pt x="2843398" y="2939784"/>
                    <a:pt x="2844501" y="2939907"/>
                    <a:pt x="2845605" y="2939907"/>
                  </a:cubicBezTo>
                  <a:cubicBezTo>
                    <a:pt x="2847076" y="2939907"/>
                    <a:pt x="2848671" y="2939784"/>
                    <a:pt x="2850388" y="2939416"/>
                  </a:cubicBezTo>
                  <a:cubicBezTo>
                    <a:pt x="2851981" y="2939049"/>
                    <a:pt x="2853698" y="2938558"/>
                    <a:pt x="2855293" y="2937945"/>
                  </a:cubicBezTo>
                  <a:cubicBezTo>
                    <a:pt x="2856887" y="2937332"/>
                    <a:pt x="2858604" y="2936473"/>
                    <a:pt x="2860321" y="2935492"/>
                  </a:cubicBezTo>
                  <a:cubicBezTo>
                    <a:pt x="2862037" y="2934511"/>
                    <a:pt x="2863631" y="2933407"/>
                    <a:pt x="2865226" y="2932059"/>
                  </a:cubicBezTo>
                  <a:cubicBezTo>
                    <a:pt x="2867923" y="2929729"/>
                    <a:pt x="2870253" y="2927153"/>
                    <a:pt x="2872093" y="2924456"/>
                  </a:cubicBezTo>
                  <a:cubicBezTo>
                    <a:pt x="2873932" y="2921758"/>
                    <a:pt x="2875281" y="2918937"/>
                    <a:pt x="2876017" y="2916239"/>
                  </a:cubicBezTo>
                  <a:cubicBezTo>
                    <a:pt x="2876876" y="2913541"/>
                    <a:pt x="2877121" y="2910844"/>
                    <a:pt x="2876753" y="2908391"/>
                  </a:cubicBezTo>
                  <a:cubicBezTo>
                    <a:pt x="2876507" y="2905939"/>
                    <a:pt x="2875526" y="2903609"/>
                    <a:pt x="2874055" y="2901769"/>
                  </a:cubicBezTo>
                  <a:cubicBezTo>
                    <a:pt x="2873442" y="2900911"/>
                    <a:pt x="2872706" y="2900298"/>
                    <a:pt x="2871848" y="2899684"/>
                  </a:cubicBezTo>
                  <a:cubicBezTo>
                    <a:pt x="2870989" y="2899071"/>
                    <a:pt x="2870131" y="2898581"/>
                    <a:pt x="2869150" y="2898213"/>
                  </a:cubicBezTo>
                  <a:cubicBezTo>
                    <a:pt x="2868169" y="2897845"/>
                    <a:pt x="2867188" y="2897477"/>
                    <a:pt x="2866084" y="2897232"/>
                  </a:cubicBezTo>
                  <a:cubicBezTo>
                    <a:pt x="2864980" y="2896986"/>
                    <a:pt x="2863877" y="2896864"/>
                    <a:pt x="2862773" y="2896864"/>
                  </a:cubicBezTo>
                  <a:moveTo>
                    <a:pt x="27592" y="2912438"/>
                  </a:moveTo>
                  <a:cubicBezTo>
                    <a:pt x="27592" y="2912438"/>
                    <a:pt x="26488" y="2912438"/>
                    <a:pt x="25752" y="2912683"/>
                  </a:cubicBezTo>
                  <a:cubicBezTo>
                    <a:pt x="25139" y="2912806"/>
                    <a:pt x="24403" y="2913051"/>
                    <a:pt x="23667" y="2913296"/>
                  </a:cubicBezTo>
                  <a:cubicBezTo>
                    <a:pt x="22932" y="2913541"/>
                    <a:pt x="22196" y="2913909"/>
                    <a:pt x="21460" y="2914400"/>
                  </a:cubicBezTo>
                  <a:cubicBezTo>
                    <a:pt x="20724" y="2914891"/>
                    <a:pt x="19866" y="2915381"/>
                    <a:pt x="19007" y="2915871"/>
                  </a:cubicBezTo>
                  <a:cubicBezTo>
                    <a:pt x="17168" y="2917221"/>
                    <a:pt x="15451" y="2918692"/>
                    <a:pt x="13734" y="2920409"/>
                  </a:cubicBezTo>
                  <a:cubicBezTo>
                    <a:pt x="12140" y="2922126"/>
                    <a:pt x="10546" y="2923965"/>
                    <a:pt x="9320" y="2925804"/>
                  </a:cubicBezTo>
                  <a:cubicBezTo>
                    <a:pt x="7971" y="2927644"/>
                    <a:pt x="6990" y="2929606"/>
                    <a:pt x="6131" y="2931323"/>
                  </a:cubicBezTo>
                  <a:cubicBezTo>
                    <a:pt x="5396" y="2933162"/>
                    <a:pt x="4783" y="2934879"/>
                    <a:pt x="4660" y="2936473"/>
                  </a:cubicBezTo>
                  <a:cubicBezTo>
                    <a:pt x="4660" y="2937332"/>
                    <a:pt x="4660" y="2938067"/>
                    <a:pt x="4660" y="2938681"/>
                  </a:cubicBezTo>
                  <a:cubicBezTo>
                    <a:pt x="4783" y="2939294"/>
                    <a:pt x="5028" y="2939907"/>
                    <a:pt x="5396" y="2940274"/>
                  </a:cubicBezTo>
                  <a:cubicBezTo>
                    <a:pt x="5764" y="2940765"/>
                    <a:pt x="6131" y="2941010"/>
                    <a:pt x="6622" y="2941256"/>
                  </a:cubicBezTo>
                  <a:cubicBezTo>
                    <a:pt x="7112" y="2941501"/>
                    <a:pt x="7726" y="2941624"/>
                    <a:pt x="8339" y="2941624"/>
                  </a:cubicBezTo>
                  <a:cubicBezTo>
                    <a:pt x="8829" y="2941624"/>
                    <a:pt x="9442" y="2941624"/>
                    <a:pt x="10178" y="2941501"/>
                  </a:cubicBezTo>
                  <a:cubicBezTo>
                    <a:pt x="10791" y="2941378"/>
                    <a:pt x="11527" y="2941133"/>
                    <a:pt x="12263" y="2940888"/>
                  </a:cubicBezTo>
                  <a:cubicBezTo>
                    <a:pt x="12999" y="2940642"/>
                    <a:pt x="13734" y="2940274"/>
                    <a:pt x="14470" y="2939784"/>
                  </a:cubicBezTo>
                  <a:cubicBezTo>
                    <a:pt x="15206" y="2939294"/>
                    <a:pt x="16064" y="2938803"/>
                    <a:pt x="16923" y="2938313"/>
                  </a:cubicBezTo>
                  <a:cubicBezTo>
                    <a:pt x="18762" y="2936964"/>
                    <a:pt x="20602" y="2935492"/>
                    <a:pt x="22196" y="2933775"/>
                  </a:cubicBezTo>
                  <a:cubicBezTo>
                    <a:pt x="23790" y="2932059"/>
                    <a:pt x="25384" y="2930219"/>
                    <a:pt x="26610" y="2928379"/>
                  </a:cubicBezTo>
                  <a:cubicBezTo>
                    <a:pt x="27959" y="2926540"/>
                    <a:pt x="28940" y="2924578"/>
                    <a:pt x="29799" y="2922861"/>
                  </a:cubicBezTo>
                  <a:cubicBezTo>
                    <a:pt x="30535" y="2921022"/>
                    <a:pt x="31148" y="2919305"/>
                    <a:pt x="31270" y="2917711"/>
                  </a:cubicBezTo>
                  <a:cubicBezTo>
                    <a:pt x="31270" y="2916853"/>
                    <a:pt x="31270" y="2916117"/>
                    <a:pt x="31270" y="2915504"/>
                  </a:cubicBezTo>
                  <a:cubicBezTo>
                    <a:pt x="31148" y="2914891"/>
                    <a:pt x="30903" y="2914277"/>
                    <a:pt x="30535" y="2913909"/>
                  </a:cubicBezTo>
                  <a:cubicBezTo>
                    <a:pt x="30167" y="2913541"/>
                    <a:pt x="29799" y="2913174"/>
                    <a:pt x="29186" y="2912928"/>
                  </a:cubicBezTo>
                  <a:cubicBezTo>
                    <a:pt x="28695" y="2912683"/>
                    <a:pt x="28082" y="2912561"/>
                    <a:pt x="27346" y="2912561"/>
                  </a:cubicBezTo>
                  <a:moveTo>
                    <a:pt x="2783310" y="2961980"/>
                  </a:moveTo>
                  <a:cubicBezTo>
                    <a:pt x="2781838" y="2961980"/>
                    <a:pt x="2780366" y="2961980"/>
                    <a:pt x="2778772" y="2962348"/>
                  </a:cubicBezTo>
                  <a:cubicBezTo>
                    <a:pt x="2777178" y="2962593"/>
                    <a:pt x="2775707" y="2963084"/>
                    <a:pt x="2774112" y="2963697"/>
                  </a:cubicBezTo>
                  <a:cubicBezTo>
                    <a:pt x="2772518" y="2964310"/>
                    <a:pt x="2770924" y="2965046"/>
                    <a:pt x="2769330" y="2966027"/>
                  </a:cubicBezTo>
                  <a:cubicBezTo>
                    <a:pt x="2767735" y="2966885"/>
                    <a:pt x="2766141" y="2967989"/>
                    <a:pt x="2764670" y="2969215"/>
                  </a:cubicBezTo>
                  <a:cubicBezTo>
                    <a:pt x="2761849" y="2971422"/>
                    <a:pt x="2759520" y="2973997"/>
                    <a:pt x="2757680" y="2976573"/>
                  </a:cubicBezTo>
                  <a:cubicBezTo>
                    <a:pt x="2755718" y="2979271"/>
                    <a:pt x="2754369" y="2981969"/>
                    <a:pt x="2753388" y="2984789"/>
                  </a:cubicBezTo>
                  <a:cubicBezTo>
                    <a:pt x="2752407" y="2987609"/>
                    <a:pt x="2752039" y="2990307"/>
                    <a:pt x="2752162" y="2992760"/>
                  </a:cubicBezTo>
                  <a:cubicBezTo>
                    <a:pt x="2752284" y="2995335"/>
                    <a:pt x="2753020" y="2997665"/>
                    <a:pt x="2754369" y="2999627"/>
                  </a:cubicBezTo>
                  <a:cubicBezTo>
                    <a:pt x="2754982" y="3000485"/>
                    <a:pt x="2755718" y="3001344"/>
                    <a:pt x="2756454" y="3001957"/>
                  </a:cubicBezTo>
                  <a:cubicBezTo>
                    <a:pt x="2757190" y="3002570"/>
                    <a:pt x="2758170" y="3003183"/>
                    <a:pt x="2759152" y="3003674"/>
                  </a:cubicBezTo>
                  <a:cubicBezTo>
                    <a:pt x="2760133" y="3004164"/>
                    <a:pt x="2761114" y="3004532"/>
                    <a:pt x="2762217" y="3004777"/>
                  </a:cubicBezTo>
                  <a:cubicBezTo>
                    <a:pt x="2763321" y="3005023"/>
                    <a:pt x="2764425" y="3005145"/>
                    <a:pt x="2765651" y="3005145"/>
                  </a:cubicBezTo>
                  <a:cubicBezTo>
                    <a:pt x="2767122" y="3005145"/>
                    <a:pt x="2768594" y="3005145"/>
                    <a:pt x="2770188" y="3004777"/>
                  </a:cubicBezTo>
                  <a:cubicBezTo>
                    <a:pt x="2771782" y="3004532"/>
                    <a:pt x="2773377" y="3004042"/>
                    <a:pt x="2774971" y="3003429"/>
                  </a:cubicBezTo>
                  <a:cubicBezTo>
                    <a:pt x="2776565" y="3002815"/>
                    <a:pt x="2778159" y="3002080"/>
                    <a:pt x="2779753" y="3001099"/>
                  </a:cubicBezTo>
                  <a:cubicBezTo>
                    <a:pt x="2781347" y="3000117"/>
                    <a:pt x="2782942" y="2999137"/>
                    <a:pt x="2784413" y="2997910"/>
                  </a:cubicBezTo>
                  <a:cubicBezTo>
                    <a:pt x="2787233" y="2995703"/>
                    <a:pt x="2789563" y="2993128"/>
                    <a:pt x="2791525" y="2990430"/>
                  </a:cubicBezTo>
                  <a:cubicBezTo>
                    <a:pt x="2793488" y="2987732"/>
                    <a:pt x="2794837" y="2984912"/>
                    <a:pt x="2795818" y="2982214"/>
                  </a:cubicBezTo>
                  <a:cubicBezTo>
                    <a:pt x="2796798" y="2979393"/>
                    <a:pt x="2797167" y="2976695"/>
                    <a:pt x="2796921" y="2974120"/>
                  </a:cubicBezTo>
                  <a:cubicBezTo>
                    <a:pt x="2796798" y="2971545"/>
                    <a:pt x="2795940" y="2969215"/>
                    <a:pt x="2794591" y="2967253"/>
                  </a:cubicBezTo>
                  <a:cubicBezTo>
                    <a:pt x="2793978" y="2966395"/>
                    <a:pt x="2793242" y="2965536"/>
                    <a:pt x="2792384" y="2964923"/>
                  </a:cubicBezTo>
                  <a:cubicBezTo>
                    <a:pt x="2791525" y="2964310"/>
                    <a:pt x="2790667" y="2963697"/>
                    <a:pt x="2789686" y="2963206"/>
                  </a:cubicBezTo>
                  <a:cubicBezTo>
                    <a:pt x="2788705" y="2962716"/>
                    <a:pt x="2787724" y="2962348"/>
                    <a:pt x="2786620" y="2962225"/>
                  </a:cubicBezTo>
                  <a:cubicBezTo>
                    <a:pt x="2785517" y="2961980"/>
                    <a:pt x="2784413" y="2961857"/>
                    <a:pt x="2783187" y="2961857"/>
                  </a:cubicBezTo>
                  <a:moveTo>
                    <a:pt x="24526" y="2956829"/>
                  </a:moveTo>
                  <a:cubicBezTo>
                    <a:pt x="24526" y="2956829"/>
                    <a:pt x="23299" y="2956829"/>
                    <a:pt x="22686" y="2957075"/>
                  </a:cubicBezTo>
                  <a:cubicBezTo>
                    <a:pt x="22073" y="2957320"/>
                    <a:pt x="21337" y="2957443"/>
                    <a:pt x="20602" y="2957811"/>
                  </a:cubicBezTo>
                  <a:cubicBezTo>
                    <a:pt x="19866" y="2958179"/>
                    <a:pt x="19007" y="2958546"/>
                    <a:pt x="18272" y="2959037"/>
                  </a:cubicBezTo>
                  <a:cubicBezTo>
                    <a:pt x="17413" y="2959527"/>
                    <a:pt x="16555" y="2960018"/>
                    <a:pt x="15696" y="2960754"/>
                  </a:cubicBezTo>
                  <a:cubicBezTo>
                    <a:pt x="13857" y="2962102"/>
                    <a:pt x="12018" y="2963697"/>
                    <a:pt x="10423" y="2965414"/>
                  </a:cubicBezTo>
                  <a:cubicBezTo>
                    <a:pt x="8829" y="2967130"/>
                    <a:pt x="7235" y="2968970"/>
                    <a:pt x="6009" y="2970932"/>
                  </a:cubicBezTo>
                  <a:cubicBezTo>
                    <a:pt x="4783" y="2972894"/>
                    <a:pt x="3679" y="2974733"/>
                    <a:pt x="2943" y="2976573"/>
                  </a:cubicBezTo>
                  <a:cubicBezTo>
                    <a:pt x="2207" y="2978412"/>
                    <a:pt x="1717" y="2980129"/>
                    <a:pt x="1717" y="2981601"/>
                  </a:cubicBezTo>
                  <a:cubicBezTo>
                    <a:pt x="1717" y="2982459"/>
                    <a:pt x="1717" y="2983072"/>
                    <a:pt x="1839" y="2983808"/>
                  </a:cubicBezTo>
                  <a:cubicBezTo>
                    <a:pt x="1962" y="2984421"/>
                    <a:pt x="2207" y="2984912"/>
                    <a:pt x="2575" y="2985402"/>
                  </a:cubicBezTo>
                  <a:cubicBezTo>
                    <a:pt x="2943" y="2985770"/>
                    <a:pt x="3311" y="2986138"/>
                    <a:pt x="3801" y="2986383"/>
                  </a:cubicBezTo>
                  <a:cubicBezTo>
                    <a:pt x="4292" y="2986628"/>
                    <a:pt x="4905" y="2986751"/>
                    <a:pt x="5518" y="2986751"/>
                  </a:cubicBezTo>
                  <a:cubicBezTo>
                    <a:pt x="6131" y="2986751"/>
                    <a:pt x="6745" y="2986751"/>
                    <a:pt x="7358" y="2986506"/>
                  </a:cubicBezTo>
                  <a:cubicBezTo>
                    <a:pt x="7971" y="2986383"/>
                    <a:pt x="8707" y="2986138"/>
                    <a:pt x="9442" y="2985892"/>
                  </a:cubicBezTo>
                  <a:cubicBezTo>
                    <a:pt x="10178" y="2985647"/>
                    <a:pt x="11037" y="2985157"/>
                    <a:pt x="11772" y="2984789"/>
                  </a:cubicBezTo>
                  <a:cubicBezTo>
                    <a:pt x="12508" y="2984421"/>
                    <a:pt x="13489" y="2983808"/>
                    <a:pt x="14348" y="2983195"/>
                  </a:cubicBezTo>
                  <a:cubicBezTo>
                    <a:pt x="16187" y="2981846"/>
                    <a:pt x="18026" y="2980252"/>
                    <a:pt x="19621" y="2978535"/>
                  </a:cubicBezTo>
                  <a:cubicBezTo>
                    <a:pt x="21215" y="2976818"/>
                    <a:pt x="22809" y="2974979"/>
                    <a:pt x="24035" y="2973017"/>
                  </a:cubicBezTo>
                  <a:cubicBezTo>
                    <a:pt x="25262" y="2971177"/>
                    <a:pt x="26365" y="2969215"/>
                    <a:pt x="27101" y="2967376"/>
                  </a:cubicBezTo>
                  <a:cubicBezTo>
                    <a:pt x="27837" y="2965536"/>
                    <a:pt x="28327" y="2963819"/>
                    <a:pt x="28450" y="2962225"/>
                  </a:cubicBezTo>
                  <a:cubicBezTo>
                    <a:pt x="28450" y="2961367"/>
                    <a:pt x="28450" y="2960754"/>
                    <a:pt x="28205" y="2960141"/>
                  </a:cubicBezTo>
                  <a:cubicBezTo>
                    <a:pt x="28082" y="2959527"/>
                    <a:pt x="27837" y="2959037"/>
                    <a:pt x="27469" y="2958546"/>
                  </a:cubicBezTo>
                  <a:cubicBezTo>
                    <a:pt x="27101" y="2958179"/>
                    <a:pt x="26733" y="2957811"/>
                    <a:pt x="26243" y="2957565"/>
                  </a:cubicBezTo>
                  <a:cubicBezTo>
                    <a:pt x="25752" y="2957320"/>
                    <a:pt x="25139" y="2957197"/>
                    <a:pt x="24526" y="2957197"/>
                  </a:cubicBezTo>
                  <a:moveTo>
                    <a:pt x="2702497" y="3025502"/>
                  </a:moveTo>
                  <a:cubicBezTo>
                    <a:pt x="2701148" y="3025502"/>
                    <a:pt x="2699677" y="3025502"/>
                    <a:pt x="2698205" y="3025870"/>
                  </a:cubicBezTo>
                  <a:cubicBezTo>
                    <a:pt x="2696733" y="3026115"/>
                    <a:pt x="2695139" y="3026483"/>
                    <a:pt x="2693668" y="3027096"/>
                  </a:cubicBezTo>
                  <a:cubicBezTo>
                    <a:pt x="2692074" y="3027709"/>
                    <a:pt x="2690602" y="3028322"/>
                    <a:pt x="2689008" y="3029180"/>
                  </a:cubicBezTo>
                  <a:cubicBezTo>
                    <a:pt x="2687414" y="3030039"/>
                    <a:pt x="2685942" y="3031020"/>
                    <a:pt x="2684470" y="3032246"/>
                  </a:cubicBezTo>
                  <a:cubicBezTo>
                    <a:pt x="2681650" y="3034454"/>
                    <a:pt x="2679320" y="3036906"/>
                    <a:pt x="2677358" y="3039482"/>
                  </a:cubicBezTo>
                  <a:cubicBezTo>
                    <a:pt x="2675396" y="3042057"/>
                    <a:pt x="2673924" y="3044877"/>
                    <a:pt x="2672821" y="3047698"/>
                  </a:cubicBezTo>
                  <a:cubicBezTo>
                    <a:pt x="2671840" y="3050518"/>
                    <a:pt x="2671227" y="3053216"/>
                    <a:pt x="2671349" y="3055791"/>
                  </a:cubicBezTo>
                  <a:cubicBezTo>
                    <a:pt x="2671349" y="3058366"/>
                    <a:pt x="2671962" y="3060819"/>
                    <a:pt x="2673189" y="3062903"/>
                  </a:cubicBezTo>
                  <a:cubicBezTo>
                    <a:pt x="2673802" y="3063885"/>
                    <a:pt x="2674415" y="3064743"/>
                    <a:pt x="2675273" y="3065479"/>
                  </a:cubicBezTo>
                  <a:cubicBezTo>
                    <a:pt x="2676009" y="3066215"/>
                    <a:pt x="2676990" y="3066828"/>
                    <a:pt x="2677971" y="3067318"/>
                  </a:cubicBezTo>
                  <a:cubicBezTo>
                    <a:pt x="2678952" y="3067809"/>
                    <a:pt x="2680056" y="3068177"/>
                    <a:pt x="2681159" y="3068545"/>
                  </a:cubicBezTo>
                  <a:cubicBezTo>
                    <a:pt x="2682263" y="3068790"/>
                    <a:pt x="2683489" y="3069035"/>
                    <a:pt x="2684716" y="3069035"/>
                  </a:cubicBezTo>
                  <a:cubicBezTo>
                    <a:pt x="2686065" y="3069035"/>
                    <a:pt x="2687536" y="3069035"/>
                    <a:pt x="2689008" y="3068667"/>
                  </a:cubicBezTo>
                  <a:cubicBezTo>
                    <a:pt x="2690479" y="3068422"/>
                    <a:pt x="2691951" y="3068054"/>
                    <a:pt x="2693545" y="3067441"/>
                  </a:cubicBezTo>
                  <a:cubicBezTo>
                    <a:pt x="2695017" y="3066828"/>
                    <a:pt x="2696611" y="3066215"/>
                    <a:pt x="2698205" y="3065356"/>
                  </a:cubicBezTo>
                  <a:cubicBezTo>
                    <a:pt x="2699677" y="3064498"/>
                    <a:pt x="2701271" y="3063517"/>
                    <a:pt x="2702742" y="3062290"/>
                  </a:cubicBezTo>
                  <a:cubicBezTo>
                    <a:pt x="2705563" y="3060083"/>
                    <a:pt x="2708015" y="3057630"/>
                    <a:pt x="2709977" y="3055055"/>
                  </a:cubicBezTo>
                  <a:cubicBezTo>
                    <a:pt x="2711939" y="3052358"/>
                    <a:pt x="2713534" y="3049660"/>
                    <a:pt x="2714515" y="3046839"/>
                  </a:cubicBezTo>
                  <a:cubicBezTo>
                    <a:pt x="2715496" y="3044019"/>
                    <a:pt x="2716109" y="3041321"/>
                    <a:pt x="2715986" y="3038746"/>
                  </a:cubicBezTo>
                  <a:cubicBezTo>
                    <a:pt x="2715986" y="3036170"/>
                    <a:pt x="2715373" y="3033718"/>
                    <a:pt x="2714024" y="3031633"/>
                  </a:cubicBezTo>
                  <a:cubicBezTo>
                    <a:pt x="2713411" y="3030652"/>
                    <a:pt x="2712798" y="3029794"/>
                    <a:pt x="2711939" y="3029058"/>
                  </a:cubicBezTo>
                  <a:cubicBezTo>
                    <a:pt x="2711081" y="3028322"/>
                    <a:pt x="2710222" y="3027709"/>
                    <a:pt x="2709242" y="3027219"/>
                  </a:cubicBezTo>
                  <a:cubicBezTo>
                    <a:pt x="2708261" y="3026728"/>
                    <a:pt x="2707157" y="3026360"/>
                    <a:pt x="2706053" y="3026115"/>
                  </a:cubicBezTo>
                  <a:cubicBezTo>
                    <a:pt x="2704949" y="3025870"/>
                    <a:pt x="2703723" y="3025747"/>
                    <a:pt x="2702497" y="3025625"/>
                  </a:cubicBezTo>
                  <a:moveTo>
                    <a:pt x="23054" y="3000731"/>
                  </a:moveTo>
                  <a:cubicBezTo>
                    <a:pt x="23054" y="3000731"/>
                    <a:pt x="21828" y="3000731"/>
                    <a:pt x="21092" y="3000976"/>
                  </a:cubicBezTo>
                  <a:cubicBezTo>
                    <a:pt x="20356" y="3001099"/>
                    <a:pt x="19621" y="3001344"/>
                    <a:pt x="18885" y="3001712"/>
                  </a:cubicBezTo>
                  <a:cubicBezTo>
                    <a:pt x="18149" y="3002080"/>
                    <a:pt x="17291" y="3002447"/>
                    <a:pt x="16432" y="3002938"/>
                  </a:cubicBezTo>
                  <a:cubicBezTo>
                    <a:pt x="15574" y="3003429"/>
                    <a:pt x="14715" y="3004042"/>
                    <a:pt x="13734" y="3004655"/>
                  </a:cubicBezTo>
                  <a:cubicBezTo>
                    <a:pt x="11895" y="3006004"/>
                    <a:pt x="10056" y="3007720"/>
                    <a:pt x="8461" y="3009437"/>
                  </a:cubicBezTo>
                  <a:cubicBezTo>
                    <a:pt x="6867" y="3011154"/>
                    <a:pt x="5396" y="3013116"/>
                    <a:pt x="4047" y="3014956"/>
                  </a:cubicBezTo>
                  <a:cubicBezTo>
                    <a:pt x="2820" y="3016918"/>
                    <a:pt x="1839" y="3018757"/>
                    <a:pt x="1104" y="3020597"/>
                  </a:cubicBezTo>
                  <a:cubicBezTo>
                    <a:pt x="368" y="3022436"/>
                    <a:pt x="0" y="3024153"/>
                    <a:pt x="0" y="3025747"/>
                  </a:cubicBezTo>
                  <a:cubicBezTo>
                    <a:pt x="0" y="3026483"/>
                    <a:pt x="0" y="3027219"/>
                    <a:pt x="245" y="3027832"/>
                  </a:cubicBezTo>
                  <a:cubicBezTo>
                    <a:pt x="368" y="3028445"/>
                    <a:pt x="736" y="3028935"/>
                    <a:pt x="981" y="3029303"/>
                  </a:cubicBezTo>
                  <a:cubicBezTo>
                    <a:pt x="1349" y="3029671"/>
                    <a:pt x="1717" y="3030039"/>
                    <a:pt x="2207" y="3030284"/>
                  </a:cubicBezTo>
                  <a:cubicBezTo>
                    <a:pt x="2698" y="3030530"/>
                    <a:pt x="3311" y="3030652"/>
                    <a:pt x="3924" y="3030652"/>
                  </a:cubicBezTo>
                  <a:cubicBezTo>
                    <a:pt x="4537" y="3030652"/>
                    <a:pt x="5150" y="3030652"/>
                    <a:pt x="5886" y="3030407"/>
                  </a:cubicBezTo>
                  <a:cubicBezTo>
                    <a:pt x="6622" y="3030284"/>
                    <a:pt x="7358" y="3030039"/>
                    <a:pt x="8094" y="3029671"/>
                  </a:cubicBezTo>
                  <a:cubicBezTo>
                    <a:pt x="8952" y="3029303"/>
                    <a:pt x="9688" y="3028935"/>
                    <a:pt x="10546" y="3028445"/>
                  </a:cubicBezTo>
                  <a:cubicBezTo>
                    <a:pt x="11404" y="3027954"/>
                    <a:pt x="12263" y="3027341"/>
                    <a:pt x="13244" y="3026605"/>
                  </a:cubicBezTo>
                  <a:cubicBezTo>
                    <a:pt x="15083" y="3025134"/>
                    <a:pt x="16923" y="3023540"/>
                    <a:pt x="18517" y="3021823"/>
                  </a:cubicBezTo>
                  <a:cubicBezTo>
                    <a:pt x="20111" y="3020106"/>
                    <a:pt x="21583" y="3018144"/>
                    <a:pt x="22932" y="3016182"/>
                  </a:cubicBezTo>
                  <a:cubicBezTo>
                    <a:pt x="24281" y="3014220"/>
                    <a:pt x="25139" y="3012380"/>
                    <a:pt x="25875" y="3010541"/>
                  </a:cubicBezTo>
                  <a:cubicBezTo>
                    <a:pt x="26610" y="3008702"/>
                    <a:pt x="26978" y="3006985"/>
                    <a:pt x="26978" y="3005513"/>
                  </a:cubicBezTo>
                  <a:cubicBezTo>
                    <a:pt x="26978" y="3004777"/>
                    <a:pt x="26978" y="3004042"/>
                    <a:pt x="26733" y="3003429"/>
                  </a:cubicBezTo>
                  <a:cubicBezTo>
                    <a:pt x="26610" y="3002815"/>
                    <a:pt x="26243" y="3002325"/>
                    <a:pt x="25997" y="3001957"/>
                  </a:cubicBezTo>
                  <a:cubicBezTo>
                    <a:pt x="25752" y="3001589"/>
                    <a:pt x="25262" y="3001221"/>
                    <a:pt x="24771" y="3001099"/>
                  </a:cubicBezTo>
                  <a:cubicBezTo>
                    <a:pt x="24281" y="3000853"/>
                    <a:pt x="23667" y="3000731"/>
                    <a:pt x="23054" y="3000731"/>
                  </a:cubicBezTo>
                  <a:moveTo>
                    <a:pt x="2620703" y="3087061"/>
                  </a:moveTo>
                  <a:cubicBezTo>
                    <a:pt x="2619355" y="3087061"/>
                    <a:pt x="2618006" y="3087061"/>
                    <a:pt x="2616657" y="3087307"/>
                  </a:cubicBezTo>
                  <a:cubicBezTo>
                    <a:pt x="2615308" y="3087552"/>
                    <a:pt x="2613836" y="3087920"/>
                    <a:pt x="2612365" y="3088410"/>
                  </a:cubicBezTo>
                  <a:cubicBezTo>
                    <a:pt x="2610893" y="3088901"/>
                    <a:pt x="2609422" y="3089514"/>
                    <a:pt x="2607950" y="3090373"/>
                  </a:cubicBezTo>
                  <a:cubicBezTo>
                    <a:pt x="2606478" y="3091108"/>
                    <a:pt x="2605007" y="3092089"/>
                    <a:pt x="2603658" y="3093193"/>
                  </a:cubicBezTo>
                  <a:cubicBezTo>
                    <a:pt x="2600838" y="3095278"/>
                    <a:pt x="2598385" y="3097730"/>
                    <a:pt x="2596300" y="3100306"/>
                  </a:cubicBezTo>
                  <a:cubicBezTo>
                    <a:pt x="2594216" y="3102881"/>
                    <a:pt x="2592622" y="3105701"/>
                    <a:pt x="2591518" y="3108521"/>
                  </a:cubicBezTo>
                  <a:cubicBezTo>
                    <a:pt x="2590414" y="3111342"/>
                    <a:pt x="2589801" y="3114163"/>
                    <a:pt x="2589678" y="3116738"/>
                  </a:cubicBezTo>
                  <a:cubicBezTo>
                    <a:pt x="2589678" y="3119436"/>
                    <a:pt x="2590046" y="3121888"/>
                    <a:pt x="2591273" y="3124096"/>
                  </a:cubicBezTo>
                  <a:cubicBezTo>
                    <a:pt x="2591763" y="3125199"/>
                    <a:pt x="2592499" y="3126058"/>
                    <a:pt x="2593235" y="3126916"/>
                  </a:cubicBezTo>
                  <a:cubicBezTo>
                    <a:pt x="2593970" y="3127774"/>
                    <a:pt x="2594951" y="3128388"/>
                    <a:pt x="2595932" y="3129001"/>
                  </a:cubicBezTo>
                  <a:cubicBezTo>
                    <a:pt x="2596913" y="3129614"/>
                    <a:pt x="2598017" y="3129982"/>
                    <a:pt x="2599121" y="3130227"/>
                  </a:cubicBezTo>
                  <a:cubicBezTo>
                    <a:pt x="2600224" y="3130472"/>
                    <a:pt x="2601451" y="3130717"/>
                    <a:pt x="2602800" y="3130717"/>
                  </a:cubicBezTo>
                  <a:cubicBezTo>
                    <a:pt x="2604148" y="3130717"/>
                    <a:pt x="2605497" y="3130717"/>
                    <a:pt x="2606969" y="3130472"/>
                  </a:cubicBezTo>
                  <a:cubicBezTo>
                    <a:pt x="2608441" y="3130227"/>
                    <a:pt x="2609789" y="3129859"/>
                    <a:pt x="2611261" y="3129369"/>
                  </a:cubicBezTo>
                  <a:cubicBezTo>
                    <a:pt x="2612733" y="3128878"/>
                    <a:pt x="2614204" y="3128265"/>
                    <a:pt x="2615676" y="3127406"/>
                  </a:cubicBezTo>
                  <a:cubicBezTo>
                    <a:pt x="2617147" y="3126671"/>
                    <a:pt x="2618619" y="3125690"/>
                    <a:pt x="2620090" y="3124586"/>
                  </a:cubicBezTo>
                  <a:cubicBezTo>
                    <a:pt x="2622911" y="3122501"/>
                    <a:pt x="2625363" y="3120049"/>
                    <a:pt x="2627448" y="3117473"/>
                  </a:cubicBezTo>
                  <a:cubicBezTo>
                    <a:pt x="2629533" y="3114898"/>
                    <a:pt x="2631127" y="3112078"/>
                    <a:pt x="2632231" y="3109257"/>
                  </a:cubicBezTo>
                  <a:cubicBezTo>
                    <a:pt x="2633334" y="3106437"/>
                    <a:pt x="2633947" y="3103616"/>
                    <a:pt x="2634070" y="3101041"/>
                  </a:cubicBezTo>
                  <a:cubicBezTo>
                    <a:pt x="2634070" y="3098343"/>
                    <a:pt x="2633580" y="3095891"/>
                    <a:pt x="2632476" y="3093683"/>
                  </a:cubicBezTo>
                  <a:cubicBezTo>
                    <a:pt x="2631985" y="3092580"/>
                    <a:pt x="2631250" y="3091721"/>
                    <a:pt x="2630514" y="3090863"/>
                  </a:cubicBezTo>
                  <a:cubicBezTo>
                    <a:pt x="2629778" y="3090005"/>
                    <a:pt x="2628797" y="3089391"/>
                    <a:pt x="2627816" y="3088778"/>
                  </a:cubicBezTo>
                  <a:cubicBezTo>
                    <a:pt x="2626835" y="3088165"/>
                    <a:pt x="2625731" y="3087797"/>
                    <a:pt x="2624628" y="3087552"/>
                  </a:cubicBezTo>
                  <a:cubicBezTo>
                    <a:pt x="2623524" y="3087307"/>
                    <a:pt x="2622298" y="3087061"/>
                    <a:pt x="2620949" y="3087061"/>
                  </a:cubicBezTo>
                  <a:moveTo>
                    <a:pt x="23299" y="3044141"/>
                  </a:moveTo>
                  <a:cubicBezTo>
                    <a:pt x="22686" y="3044141"/>
                    <a:pt x="21951" y="3044141"/>
                    <a:pt x="21215" y="3044387"/>
                  </a:cubicBezTo>
                  <a:cubicBezTo>
                    <a:pt x="20479" y="3044509"/>
                    <a:pt x="19621" y="3044755"/>
                    <a:pt x="18885" y="3045122"/>
                  </a:cubicBezTo>
                  <a:cubicBezTo>
                    <a:pt x="18026" y="3045490"/>
                    <a:pt x="17168" y="3045981"/>
                    <a:pt x="16310" y="3046471"/>
                  </a:cubicBezTo>
                  <a:cubicBezTo>
                    <a:pt x="15451" y="3047085"/>
                    <a:pt x="14470" y="3047698"/>
                    <a:pt x="13489" y="3048433"/>
                  </a:cubicBezTo>
                  <a:cubicBezTo>
                    <a:pt x="11650" y="3049905"/>
                    <a:pt x="9810" y="3051499"/>
                    <a:pt x="8216" y="3053338"/>
                  </a:cubicBezTo>
                  <a:cubicBezTo>
                    <a:pt x="6622" y="3055178"/>
                    <a:pt x="5150" y="3057018"/>
                    <a:pt x="3924" y="3058980"/>
                  </a:cubicBezTo>
                  <a:cubicBezTo>
                    <a:pt x="2698" y="3060942"/>
                    <a:pt x="1717" y="3062903"/>
                    <a:pt x="1104" y="3064620"/>
                  </a:cubicBezTo>
                  <a:cubicBezTo>
                    <a:pt x="491" y="3066460"/>
                    <a:pt x="123" y="3068177"/>
                    <a:pt x="123" y="3069648"/>
                  </a:cubicBezTo>
                  <a:cubicBezTo>
                    <a:pt x="123" y="3070384"/>
                    <a:pt x="123" y="3070997"/>
                    <a:pt x="491" y="3071610"/>
                  </a:cubicBezTo>
                  <a:cubicBezTo>
                    <a:pt x="736" y="3072223"/>
                    <a:pt x="981" y="3072591"/>
                    <a:pt x="1349" y="3073082"/>
                  </a:cubicBezTo>
                  <a:cubicBezTo>
                    <a:pt x="1717" y="3073450"/>
                    <a:pt x="2085" y="3073818"/>
                    <a:pt x="2575" y="3073940"/>
                  </a:cubicBezTo>
                  <a:cubicBezTo>
                    <a:pt x="3066" y="3074185"/>
                    <a:pt x="3556" y="3074308"/>
                    <a:pt x="4169" y="3074308"/>
                  </a:cubicBezTo>
                  <a:cubicBezTo>
                    <a:pt x="4783" y="3074308"/>
                    <a:pt x="5518" y="3074308"/>
                    <a:pt x="6254" y="3074063"/>
                  </a:cubicBezTo>
                  <a:cubicBezTo>
                    <a:pt x="6990" y="3073818"/>
                    <a:pt x="7848" y="3073695"/>
                    <a:pt x="8584" y="3073327"/>
                  </a:cubicBezTo>
                  <a:cubicBezTo>
                    <a:pt x="9442" y="3072959"/>
                    <a:pt x="10301" y="3072468"/>
                    <a:pt x="11159" y="3071978"/>
                  </a:cubicBezTo>
                  <a:cubicBezTo>
                    <a:pt x="12018" y="3071488"/>
                    <a:pt x="12999" y="3070752"/>
                    <a:pt x="13980" y="3070016"/>
                  </a:cubicBezTo>
                  <a:cubicBezTo>
                    <a:pt x="15819" y="3068545"/>
                    <a:pt x="17659" y="3066828"/>
                    <a:pt x="19253" y="3064988"/>
                  </a:cubicBezTo>
                  <a:cubicBezTo>
                    <a:pt x="20847" y="3063149"/>
                    <a:pt x="22318" y="3061187"/>
                    <a:pt x="23545" y="3059225"/>
                  </a:cubicBezTo>
                  <a:cubicBezTo>
                    <a:pt x="24771" y="3057263"/>
                    <a:pt x="25752" y="3055301"/>
                    <a:pt x="26365" y="3053461"/>
                  </a:cubicBezTo>
                  <a:cubicBezTo>
                    <a:pt x="26978" y="3051622"/>
                    <a:pt x="27346" y="3049905"/>
                    <a:pt x="27346" y="3048433"/>
                  </a:cubicBezTo>
                  <a:cubicBezTo>
                    <a:pt x="27346" y="3047698"/>
                    <a:pt x="27224" y="3047085"/>
                    <a:pt x="26978" y="3046471"/>
                  </a:cubicBezTo>
                  <a:cubicBezTo>
                    <a:pt x="26733" y="3045981"/>
                    <a:pt x="26488" y="3045490"/>
                    <a:pt x="26120" y="3045122"/>
                  </a:cubicBezTo>
                  <a:cubicBezTo>
                    <a:pt x="25752" y="3044755"/>
                    <a:pt x="25384" y="3044509"/>
                    <a:pt x="24894" y="3044264"/>
                  </a:cubicBezTo>
                  <a:cubicBezTo>
                    <a:pt x="24403" y="3044019"/>
                    <a:pt x="23913" y="3043896"/>
                    <a:pt x="23299" y="3043896"/>
                  </a:cubicBezTo>
                  <a:moveTo>
                    <a:pt x="2538297" y="3146536"/>
                  </a:moveTo>
                  <a:cubicBezTo>
                    <a:pt x="2537070" y="3146536"/>
                    <a:pt x="2535722" y="3146536"/>
                    <a:pt x="2534373" y="3146782"/>
                  </a:cubicBezTo>
                  <a:cubicBezTo>
                    <a:pt x="2533024" y="3147027"/>
                    <a:pt x="2531675" y="3147272"/>
                    <a:pt x="2530203" y="3147763"/>
                  </a:cubicBezTo>
                  <a:cubicBezTo>
                    <a:pt x="2528854" y="3148253"/>
                    <a:pt x="2527383" y="3148866"/>
                    <a:pt x="2525911" y="3149602"/>
                  </a:cubicBezTo>
                  <a:cubicBezTo>
                    <a:pt x="2524440" y="3150338"/>
                    <a:pt x="2523091" y="3151196"/>
                    <a:pt x="2521742" y="3152177"/>
                  </a:cubicBezTo>
                  <a:cubicBezTo>
                    <a:pt x="2518921" y="3154139"/>
                    <a:pt x="2516346" y="3156469"/>
                    <a:pt x="2514262" y="3159045"/>
                  </a:cubicBezTo>
                  <a:cubicBezTo>
                    <a:pt x="2512177" y="3161620"/>
                    <a:pt x="2510460" y="3164318"/>
                    <a:pt x="2509234" y="3167138"/>
                  </a:cubicBezTo>
                  <a:cubicBezTo>
                    <a:pt x="2508007" y="3169959"/>
                    <a:pt x="2507272" y="3172779"/>
                    <a:pt x="2507026" y="3175477"/>
                  </a:cubicBezTo>
                  <a:cubicBezTo>
                    <a:pt x="2506781" y="3178175"/>
                    <a:pt x="2507149" y="3180750"/>
                    <a:pt x="2508130" y="3182957"/>
                  </a:cubicBezTo>
                  <a:cubicBezTo>
                    <a:pt x="2508621" y="3184061"/>
                    <a:pt x="2509234" y="3185165"/>
                    <a:pt x="2510092" y="3186023"/>
                  </a:cubicBezTo>
                  <a:cubicBezTo>
                    <a:pt x="2510951" y="3186882"/>
                    <a:pt x="2511686" y="3187617"/>
                    <a:pt x="2512667" y="3188230"/>
                  </a:cubicBezTo>
                  <a:cubicBezTo>
                    <a:pt x="2513648" y="3188844"/>
                    <a:pt x="2514752" y="3189334"/>
                    <a:pt x="2515856" y="3189702"/>
                  </a:cubicBezTo>
                  <a:cubicBezTo>
                    <a:pt x="2516959" y="3190070"/>
                    <a:pt x="2518308" y="3190192"/>
                    <a:pt x="2519535" y="3190315"/>
                  </a:cubicBezTo>
                  <a:cubicBezTo>
                    <a:pt x="2520761" y="3190315"/>
                    <a:pt x="2522110" y="3190315"/>
                    <a:pt x="2523459" y="3190070"/>
                  </a:cubicBezTo>
                  <a:cubicBezTo>
                    <a:pt x="2524808" y="3189824"/>
                    <a:pt x="2526156" y="3189579"/>
                    <a:pt x="2527628" y="3189089"/>
                  </a:cubicBezTo>
                  <a:cubicBezTo>
                    <a:pt x="2529100" y="3188598"/>
                    <a:pt x="2530449" y="3187985"/>
                    <a:pt x="2531920" y="3187249"/>
                  </a:cubicBezTo>
                  <a:cubicBezTo>
                    <a:pt x="2533392" y="3186514"/>
                    <a:pt x="2534741" y="3185655"/>
                    <a:pt x="2536212" y="3184674"/>
                  </a:cubicBezTo>
                  <a:cubicBezTo>
                    <a:pt x="2539033" y="3182712"/>
                    <a:pt x="2541608" y="3180259"/>
                    <a:pt x="2543692" y="3177684"/>
                  </a:cubicBezTo>
                  <a:cubicBezTo>
                    <a:pt x="2545777" y="3175109"/>
                    <a:pt x="2547494" y="3172289"/>
                    <a:pt x="2548720" y="3169468"/>
                  </a:cubicBezTo>
                  <a:cubicBezTo>
                    <a:pt x="2549946" y="3166648"/>
                    <a:pt x="2550682" y="3163827"/>
                    <a:pt x="2550805" y="3161129"/>
                  </a:cubicBezTo>
                  <a:cubicBezTo>
                    <a:pt x="2550928" y="3158432"/>
                    <a:pt x="2550560" y="3155856"/>
                    <a:pt x="2549579" y="3153649"/>
                  </a:cubicBezTo>
                  <a:cubicBezTo>
                    <a:pt x="2549088" y="3152545"/>
                    <a:pt x="2548475" y="3151442"/>
                    <a:pt x="2547617" y="3150583"/>
                  </a:cubicBezTo>
                  <a:cubicBezTo>
                    <a:pt x="2546881" y="3149725"/>
                    <a:pt x="2546022" y="3148989"/>
                    <a:pt x="2545041" y="3148376"/>
                  </a:cubicBezTo>
                  <a:cubicBezTo>
                    <a:pt x="2544060" y="3147763"/>
                    <a:pt x="2542957" y="3147272"/>
                    <a:pt x="2541853" y="3147027"/>
                  </a:cubicBezTo>
                  <a:cubicBezTo>
                    <a:pt x="2540749" y="3146659"/>
                    <a:pt x="2539400" y="3146536"/>
                    <a:pt x="2538174" y="3146414"/>
                  </a:cubicBezTo>
                  <a:moveTo>
                    <a:pt x="25139" y="3087061"/>
                  </a:moveTo>
                  <a:cubicBezTo>
                    <a:pt x="24526" y="3087061"/>
                    <a:pt x="23790" y="3087061"/>
                    <a:pt x="22932" y="3087307"/>
                  </a:cubicBezTo>
                  <a:cubicBezTo>
                    <a:pt x="22196" y="3087429"/>
                    <a:pt x="21337" y="3087797"/>
                    <a:pt x="20479" y="3088165"/>
                  </a:cubicBezTo>
                  <a:cubicBezTo>
                    <a:pt x="19621" y="3088533"/>
                    <a:pt x="18640" y="3089023"/>
                    <a:pt x="17659" y="3089637"/>
                  </a:cubicBezTo>
                  <a:cubicBezTo>
                    <a:pt x="16678" y="3090250"/>
                    <a:pt x="15696" y="3090986"/>
                    <a:pt x="14715" y="3091721"/>
                  </a:cubicBezTo>
                  <a:cubicBezTo>
                    <a:pt x="12876" y="3093193"/>
                    <a:pt x="11037" y="3094910"/>
                    <a:pt x="9442" y="3096749"/>
                  </a:cubicBezTo>
                  <a:cubicBezTo>
                    <a:pt x="7848" y="3098589"/>
                    <a:pt x="6377" y="3100551"/>
                    <a:pt x="5150" y="3102513"/>
                  </a:cubicBezTo>
                  <a:cubicBezTo>
                    <a:pt x="3924" y="3104475"/>
                    <a:pt x="3066" y="3106437"/>
                    <a:pt x="2330" y="3108276"/>
                  </a:cubicBezTo>
                  <a:cubicBezTo>
                    <a:pt x="1717" y="3110116"/>
                    <a:pt x="1349" y="3111833"/>
                    <a:pt x="1472" y="3113304"/>
                  </a:cubicBezTo>
                  <a:cubicBezTo>
                    <a:pt x="1472" y="3114040"/>
                    <a:pt x="1594" y="3114653"/>
                    <a:pt x="1839" y="3115144"/>
                  </a:cubicBezTo>
                  <a:cubicBezTo>
                    <a:pt x="2085" y="3115634"/>
                    <a:pt x="2330" y="3116125"/>
                    <a:pt x="2698" y="3116493"/>
                  </a:cubicBezTo>
                  <a:cubicBezTo>
                    <a:pt x="3066" y="3116860"/>
                    <a:pt x="3434" y="3117106"/>
                    <a:pt x="3924" y="3117351"/>
                  </a:cubicBezTo>
                  <a:cubicBezTo>
                    <a:pt x="4415" y="3117596"/>
                    <a:pt x="4905" y="3117719"/>
                    <a:pt x="5518" y="3117719"/>
                  </a:cubicBezTo>
                  <a:cubicBezTo>
                    <a:pt x="6131" y="3117719"/>
                    <a:pt x="6867" y="3117719"/>
                    <a:pt x="7726" y="3117473"/>
                  </a:cubicBezTo>
                  <a:cubicBezTo>
                    <a:pt x="8461" y="3117351"/>
                    <a:pt x="9320" y="3116983"/>
                    <a:pt x="10301" y="3116615"/>
                  </a:cubicBezTo>
                  <a:cubicBezTo>
                    <a:pt x="11282" y="3116247"/>
                    <a:pt x="12140" y="3115757"/>
                    <a:pt x="13121" y="3115144"/>
                  </a:cubicBezTo>
                  <a:cubicBezTo>
                    <a:pt x="14102" y="3114531"/>
                    <a:pt x="15083" y="3113795"/>
                    <a:pt x="16064" y="3113059"/>
                  </a:cubicBezTo>
                  <a:cubicBezTo>
                    <a:pt x="18026" y="3111587"/>
                    <a:pt x="19743" y="3109748"/>
                    <a:pt x="21337" y="3107908"/>
                  </a:cubicBezTo>
                  <a:cubicBezTo>
                    <a:pt x="22932" y="3106069"/>
                    <a:pt x="24403" y="3104107"/>
                    <a:pt x="25507" y="3102145"/>
                  </a:cubicBezTo>
                  <a:cubicBezTo>
                    <a:pt x="26610" y="3100183"/>
                    <a:pt x="27592" y="3098221"/>
                    <a:pt x="28205" y="3096381"/>
                  </a:cubicBezTo>
                  <a:cubicBezTo>
                    <a:pt x="28818" y="3094542"/>
                    <a:pt x="29063" y="3092825"/>
                    <a:pt x="29063" y="3091353"/>
                  </a:cubicBezTo>
                  <a:cubicBezTo>
                    <a:pt x="29063" y="3090618"/>
                    <a:pt x="28940" y="3090005"/>
                    <a:pt x="28695" y="3089514"/>
                  </a:cubicBezTo>
                  <a:cubicBezTo>
                    <a:pt x="28450" y="3089023"/>
                    <a:pt x="28205" y="3088533"/>
                    <a:pt x="27837" y="3088165"/>
                  </a:cubicBezTo>
                  <a:cubicBezTo>
                    <a:pt x="27469" y="3087797"/>
                    <a:pt x="27101" y="3087552"/>
                    <a:pt x="26610" y="3087307"/>
                  </a:cubicBezTo>
                  <a:cubicBezTo>
                    <a:pt x="26120" y="3087061"/>
                    <a:pt x="25629" y="3087061"/>
                    <a:pt x="25016" y="3086939"/>
                  </a:cubicBezTo>
                  <a:moveTo>
                    <a:pt x="2455277" y="3203804"/>
                  </a:moveTo>
                  <a:cubicBezTo>
                    <a:pt x="2454051" y="3203804"/>
                    <a:pt x="2452824" y="3203804"/>
                    <a:pt x="2451598" y="3204049"/>
                  </a:cubicBezTo>
                  <a:cubicBezTo>
                    <a:pt x="2450372" y="3204295"/>
                    <a:pt x="2449023" y="3204540"/>
                    <a:pt x="2447674" y="3204908"/>
                  </a:cubicBezTo>
                  <a:cubicBezTo>
                    <a:pt x="2446325" y="3205276"/>
                    <a:pt x="2444976" y="3205889"/>
                    <a:pt x="2443627" y="3206502"/>
                  </a:cubicBezTo>
                  <a:cubicBezTo>
                    <a:pt x="2442278" y="3207115"/>
                    <a:pt x="2440929" y="3207974"/>
                    <a:pt x="2439580" y="3208832"/>
                  </a:cubicBezTo>
                  <a:cubicBezTo>
                    <a:pt x="2436760" y="3210794"/>
                    <a:pt x="2434185" y="3213124"/>
                    <a:pt x="2431978" y="3215577"/>
                  </a:cubicBezTo>
                  <a:cubicBezTo>
                    <a:pt x="2429770" y="3218152"/>
                    <a:pt x="2428053" y="3220850"/>
                    <a:pt x="2426704" y="3223670"/>
                  </a:cubicBezTo>
                  <a:cubicBezTo>
                    <a:pt x="2425356" y="3226491"/>
                    <a:pt x="2424497" y="3229311"/>
                    <a:pt x="2424252" y="3232009"/>
                  </a:cubicBezTo>
                  <a:cubicBezTo>
                    <a:pt x="2423884" y="3234707"/>
                    <a:pt x="2424252" y="3237282"/>
                    <a:pt x="2424988" y="3239612"/>
                  </a:cubicBezTo>
                  <a:cubicBezTo>
                    <a:pt x="2425478" y="3240838"/>
                    <a:pt x="2426091" y="3241942"/>
                    <a:pt x="2426827" y="3242923"/>
                  </a:cubicBezTo>
                  <a:cubicBezTo>
                    <a:pt x="2427563" y="3243904"/>
                    <a:pt x="2428421" y="3244762"/>
                    <a:pt x="2429402" y="3245375"/>
                  </a:cubicBezTo>
                  <a:cubicBezTo>
                    <a:pt x="2430383" y="3245989"/>
                    <a:pt x="2431487" y="3246602"/>
                    <a:pt x="2432713" y="3246970"/>
                  </a:cubicBezTo>
                  <a:cubicBezTo>
                    <a:pt x="2433940" y="3247338"/>
                    <a:pt x="2435166" y="3247583"/>
                    <a:pt x="2436515" y="3247583"/>
                  </a:cubicBezTo>
                  <a:cubicBezTo>
                    <a:pt x="2437741" y="3247583"/>
                    <a:pt x="2438967" y="3247583"/>
                    <a:pt x="2440194" y="3247460"/>
                  </a:cubicBezTo>
                  <a:cubicBezTo>
                    <a:pt x="2441420" y="3247338"/>
                    <a:pt x="2442769" y="3246970"/>
                    <a:pt x="2444118" y="3246602"/>
                  </a:cubicBezTo>
                  <a:cubicBezTo>
                    <a:pt x="2445467" y="3246234"/>
                    <a:pt x="2446816" y="3245621"/>
                    <a:pt x="2448164" y="3245008"/>
                  </a:cubicBezTo>
                  <a:cubicBezTo>
                    <a:pt x="2449513" y="3244395"/>
                    <a:pt x="2450862" y="3243536"/>
                    <a:pt x="2452334" y="3242678"/>
                  </a:cubicBezTo>
                  <a:cubicBezTo>
                    <a:pt x="2455154" y="3240715"/>
                    <a:pt x="2457730" y="3238385"/>
                    <a:pt x="2459937" y="3235810"/>
                  </a:cubicBezTo>
                  <a:cubicBezTo>
                    <a:pt x="2462144" y="3233235"/>
                    <a:pt x="2463861" y="3230537"/>
                    <a:pt x="2465210" y="3227717"/>
                  </a:cubicBezTo>
                  <a:cubicBezTo>
                    <a:pt x="2466559" y="3224897"/>
                    <a:pt x="2467417" y="3222076"/>
                    <a:pt x="2467663" y="3219378"/>
                  </a:cubicBezTo>
                  <a:cubicBezTo>
                    <a:pt x="2467908" y="3216680"/>
                    <a:pt x="2467663" y="3214105"/>
                    <a:pt x="2466804" y="3211775"/>
                  </a:cubicBezTo>
                  <a:cubicBezTo>
                    <a:pt x="2466314" y="3210549"/>
                    <a:pt x="2465700" y="3209445"/>
                    <a:pt x="2464965" y="3208464"/>
                  </a:cubicBezTo>
                  <a:cubicBezTo>
                    <a:pt x="2464229" y="3207483"/>
                    <a:pt x="2463370" y="3206747"/>
                    <a:pt x="2462389" y="3206012"/>
                  </a:cubicBezTo>
                  <a:cubicBezTo>
                    <a:pt x="2461408" y="3205399"/>
                    <a:pt x="2460305" y="3204785"/>
                    <a:pt x="2459079" y="3204417"/>
                  </a:cubicBezTo>
                  <a:cubicBezTo>
                    <a:pt x="2457852" y="3204049"/>
                    <a:pt x="2456626" y="3203804"/>
                    <a:pt x="2455277" y="3203804"/>
                  </a:cubicBezTo>
                  <a:moveTo>
                    <a:pt x="28818" y="3129246"/>
                  </a:moveTo>
                  <a:cubicBezTo>
                    <a:pt x="28082" y="3129246"/>
                    <a:pt x="27346" y="3129246"/>
                    <a:pt x="26488" y="3129491"/>
                  </a:cubicBezTo>
                  <a:cubicBezTo>
                    <a:pt x="25629" y="3129736"/>
                    <a:pt x="24771" y="3129982"/>
                    <a:pt x="23913" y="3130349"/>
                  </a:cubicBezTo>
                  <a:cubicBezTo>
                    <a:pt x="22932" y="3130717"/>
                    <a:pt x="22073" y="3131331"/>
                    <a:pt x="20970" y="3131944"/>
                  </a:cubicBezTo>
                  <a:cubicBezTo>
                    <a:pt x="19988" y="3132557"/>
                    <a:pt x="18885" y="3133293"/>
                    <a:pt x="17904" y="3134151"/>
                  </a:cubicBezTo>
                  <a:cubicBezTo>
                    <a:pt x="15942" y="3135745"/>
                    <a:pt x="14225" y="3137462"/>
                    <a:pt x="12631" y="3139424"/>
                  </a:cubicBezTo>
                  <a:cubicBezTo>
                    <a:pt x="11037" y="3141264"/>
                    <a:pt x="9565" y="3143348"/>
                    <a:pt x="8461" y="3145310"/>
                  </a:cubicBezTo>
                  <a:cubicBezTo>
                    <a:pt x="7358" y="3147272"/>
                    <a:pt x="6377" y="3149234"/>
                    <a:pt x="5764" y="3151074"/>
                  </a:cubicBezTo>
                  <a:cubicBezTo>
                    <a:pt x="5150" y="3152913"/>
                    <a:pt x="4905" y="3154630"/>
                    <a:pt x="5028" y="3156102"/>
                  </a:cubicBezTo>
                  <a:cubicBezTo>
                    <a:pt x="5028" y="3156715"/>
                    <a:pt x="5273" y="3157328"/>
                    <a:pt x="5396" y="3157819"/>
                  </a:cubicBezTo>
                  <a:cubicBezTo>
                    <a:pt x="5641" y="3158309"/>
                    <a:pt x="5886" y="3158799"/>
                    <a:pt x="6254" y="3159045"/>
                  </a:cubicBezTo>
                  <a:cubicBezTo>
                    <a:pt x="6622" y="3159413"/>
                    <a:pt x="6990" y="3159658"/>
                    <a:pt x="7480" y="3159903"/>
                  </a:cubicBezTo>
                  <a:cubicBezTo>
                    <a:pt x="7971" y="3160148"/>
                    <a:pt x="8461" y="3160148"/>
                    <a:pt x="9075" y="3160271"/>
                  </a:cubicBezTo>
                  <a:cubicBezTo>
                    <a:pt x="9810" y="3160271"/>
                    <a:pt x="10546" y="3160271"/>
                    <a:pt x="11404" y="3160026"/>
                  </a:cubicBezTo>
                  <a:cubicBezTo>
                    <a:pt x="12263" y="3159781"/>
                    <a:pt x="13121" y="3159535"/>
                    <a:pt x="14102" y="3159167"/>
                  </a:cubicBezTo>
                  <a:cubicBezTo>
                    <a:pt x="15083" y="3158799"/>
                    <a:pt x="16064" y="3158186"/>
                    <a:pt x="17045" y="3157573"/>
                  </a:cubicBezTo>
                  <a:cubicBezTo>
                    <a:pt x="18026" y="3156960"/>
                    <a:pt x="19130" y="3156224"/>
                    <a:pt x="20111" y="3155366"/>
                  </a:cubicBezTo>
                  <a:cubicBezTo>
                    <a:pt x="22073" y="3153772"/>
                    <a:pt x="23790" y="3151932"/>
                    <a:pt x="25384" y="3150093"/>
                  </a:cubicBezTo>
                  <a:cubicBezTo>
                    <a:pt x="26978" y="3148131"/>
                    <a:pt x="28450" y="3146169"/>
                    <a:pt x="29554" y="3144207"/>
                  </a:cubicBezTo>
                  <a:cubicBezTo>
                    <a:pt x="30657" y="3142244"/>
                    <a:pt x="31638" y="3140282"/>
                    <a:pt x="32129" y="3138443"/>
                  </a:cubicBezTo>
                  <a:cubicBezTo>
                    <a:pt x="32742" y="3136604"/>
                    <a:pt x="32987" y="3134887"/>
                    <a:pt x="32742" y="3133415"/>
                  </a:cubicBezTo>
                  <a:cubicBezTo>
                    <a:pt x="32742" y="3132802"/>
                    <a:pt x="32497" y="3132189"/>
                    <a:pt x="32251" y="3131698"/>
                  </a:cubicBezTo>
                  <a:cubicBezTo>
                    <a:pt x="32006" y="3131208"/>
                    <a:pt x="31761" y="3130840"/>
                    <a:pt x="31393" y="3130472"/>
                  </a:cubicBezTo>
                  <a:cubicBezTo>
                    <a:pt x="31025" y="3130104"/>
                    <a:pt x="30657" y="3129859"/>
                    <a:pt x="30167" y="3129736"/>
                  </a:cubicBezTo>
                  <a:cubicBezTo>
                    <a:pt x="29676" y="3129491"/>
                    <a:pt x="29186" y="3129491"/>
                    <a:pt x="28573" y="3129369"/>
                  </a:cubicBezTo>
                  <a:moveTo>
                    <a:pt x="2371767" y="3258742"/>
                  </a:moveTo>
                  <a:cubicBezTo>
                    <a:pt x="2370663" y="3258742"/>
                    <a:pt x="2369437" y="3258742"/>
                    <a:pt x="2368333" y="3258865"/>
                  </a:cubicBezTo>
                  <a:cubicBezTo>
                    <a:pt x="2367107" y="3258987"/>
                    <a:pt x="2365881" y="3259233"/>
                    <a:pt x="2364654" y="3259723"/>
                  </a:cubicBezTo>
                  <a:cubicBezTo>
                    <a:pt x="2363428" y="3260214"/>
                    <a:pt x="2362079" y="3260582"/>
                    <a:pt x="2360853" y="3261195"/>
                  </a:cubicBezTo>
                  <a:cubicBezTo>
                    <a:pt x="2359504" y="3261808"/>
                    <a:pt x="2358278" y="3262543"/>
                    <a:pt x="2356929" y="3263402"/>
                  </a:cubicBezTo>
                  <a:cubicBezTo>
                    <a:pt x="2353985" y="3265241"/>
                    <a:pt x="2351410" y="3267449"/>
                    <a:pt x="2349203" y="3270024"/>
                  </a:cubicBezTo>
                  <a:cubicBezTo>
                    <a:pt x="2346996" y="3272477"/>
                    <a:pt x="2345156" y="3275174"/>
                    <a:pt x="2343685" y="3277995"/>
                  </a:cubicBezTo>
                  <a:cubicBezTo>
                    <a:pt x="2342213" y="3280815"/>
                    <a:pt x="2341355" y="3283636"/>
                    <a:pt x="2340864" y="3286456"/>
                  </a:cubicBezTo>
                  <a:cubicBezTo>
                    <a:pt x="2340496" y="3289277"/>
                    <a:pt x="2340619" y="3291852"/>
                    <a:pt x="2341355" y="3294305"/>
                  </a:cubicBezTo>
                  <a:cubicBezTo>
                    <a:pt x="2341723" y="3295653"/>
                    <a:pt x="2342336" y="3296757"/>
                    <a:pt x="2343072" y="3297861"/>
                  </a:cubicBezTo>
                  <a:cubicBezTo>
                    <a:pt x="2343807" y="3298842"/>
                    <a:pt x="2344666" y="3299700"/>
                    <a:pt x="2345647" y="3300436"/>
                  </a:cubicBezTo>
                  <a:cubicBezTo>
                    <a:pt x="2346628" y="3301172"/>
                    <a:pt x="2347731" y="3301662"/>
                    <a:pt x="2348958" y="3302153"/>
                  </a:cubicBezTo>
                  <a:cubicBezTo>
                    <a:pt x="2350184" y="3302521"/>
                    <a:pt x="2351410" y="3302766"/>
                    <a:pt x="2352882" y="3302888"/>
                  </a:cubicBezTo>
                  <a:cubicBezTo>
                    <a:pt x="2353985" y="3302888"/>
                    <a:pt x="2355212" y="3302888"/>
                    <a:pt x="2356438" y="3302766"/>
                  </a:cubicBezTo>
                  <a:cubicBezTo>
                    <a:pt x="2357664" y="3302643"/>
                    <a:pt x="2358891" y="3302398"/>
                    <a:pt x="2360117" y="3302030"/>
                  </a:cubicBezTo>
                  <a:cubicBezTo>
                    <a:pt x="2361343" y="3301662"/>
                    <a:pt x="2362692" y="3301172"/>
                    <a:pt x="2364041" y="3300558"/>
                  </a:cubicBezTo>
                  <a:cubicBezTo>
                    <a:pt x="2365390" y="3299945"/>
                    <a:pt x="2366616" y="3299210"/>
                    <a:pt x="2367965" y="3298351"/>
                  </a:cubicBezTo>
                  <a:cubicBezTo>
                    <a:pt x="2370908" y="3296512"/>
                    <a:pt x="2373483" y="3294182"/>
                    <a:pt x="2375691" y="3291729"/>
                  </a:cubicBezTo>
                  <a:cubicBezTo>
                    <a:pt x="2377898" y="3289277"/>
                    <a:pt x="2379860" y="3286456"/>
                    <a:pt x="2381209" y="3283636"/>
                  </a:cubicBezTo>
                  <a:cubicBezTo>
                    <a:pt x="2382681" y="3280815"/>
                    <a:pt x="2383539" y="3277995"/>
                    <a:pt x="2384030" y="3275174"/>
                  </a:cubicBezTo>
                  <a:cubicBezTo>
                    <a:pt x="2384397" y="3272354"/>
                    <a:pt x="2384275" y="3269779"/>
                    <a:pt x="2383539" y="3267326"/>
                  </a:cubicBezTo>
                  <a:cubicBezTo>
                    <a:pt x="2383048" y="3265977"/>
                    <a:pt x="2382558" y="3264873"/>
                    <a:pt x="2381822" y="3263770"/>
                  </a:cubicBezTo>
                  <a:cubicBezTo>
                    <a:pt x="2381087" y="3262789"/>
                    <a:pt x="2380228" y="3261930"/>
                    <a:pt x="2379247" y="3261195"/>
                  </a:cubicBezTo>
                  <a:cubicBezTo>
                    <a:pt x="2378266" y="3260459"/>
                    <a:pt x="2377162" y="3259968"/>
                    <a:pt x="2375936" y="3259478"/>
                  </a:cubicBezTo>
                  <a:cubicBezTo>
                    <a:pt x="2374710" y="3259110"/>
                    <a:pt x="2373483" y="3258865"/>
                    <a:pt x="2372135" y="3258742"/>
                  </a:cubicBezTo>
                  <a:moveTo>
                    <a:pt x="34336" y="3170817"/>
                  </a:moveTo>
                  <a:cubicBezTo>
                    <a:pt x="33600" y="3170817"/>
                    <a:pt x="32742" y="3170817"/>
                    <a:pt x="31884" y="3171062"/>
                  </a:cubicBezTo>
                  <a:cubicBezTo>
                    <a:pt x="31025" y="3171308"/>
                    <a:pt x="30044" y="3171553"/>
                    <a:pt x="29063" y="3172044"/>
                  </a:cubicBezTo>
                  <a:cubicBezTo>
                    <a:pt x="28082" y="3172534"/>
                    <a:pt x="27101" y="3173024"/>
                    <a:pt x="25997" y="3173760"/>
                  </a:cubicBezTo>
                  <a:cubicBezTo>
                    <a:pt x="24894" y="3174496"/>
                    <a:pt x="23790" y="3175232"/>
                    <a:pt x="22686" y="3176213"/>
                  </a:cubicBezTo>
                  <a:cubicBezTo>
                    <a:pt x="20724" y="3177807"/>
                    <a:pt x="19007" y="3179646"/>
                    <a:pt x="17413" y="3181609"/>
                  </a:cubicBezTo>
                  <a:cubicBezTo>
                    <a:pt x="15819" y="3183571"/>
                    <a:pt x="14470" y="3185532"/>
                    <a:pt x="13367" y="3187617"/>
                  </a:cubicBezTo>
                  <a:cubicBezTo>
                    <a:pt x="12263" y="3189579"/>
                    <a:pt x="11404" y="3191664"/>
                    <a:pt x="10914" y="3193504"/>
                  </a:cubicBezTo>
                  <a:cubicBezTo>
                    <a:pt x="10423" y="3195343"/>
                    <a:pt x="10178" y="3197060"/>
                    <a:pt x="10423" y="3198409"/>
                  </a:cubicBezTo>
                  <a:cubicBezTo>
                    <a:pt x="10423" y="3199022"/>
                    <a:pt x="10669" y="3199512"/>
                    <a:pt x="10914" y="3200003"/>
                  </a:cubicBezTo>
                  <a:cubicBezTo>
                    <a:pt x="11159" y="3200493"/>
                    <a:pt x="11404" y="3200861"/>
                    <a:pt x="11772" y="3201229"/>
                  </a:cubicBezTo>
                  <a:cubicBezTo>
                    <a:pt x="12140" y="3201597"/>
                    <a:pt x="12508" y="3201842"/>
                    <a:pt x="12999" y="3201965"/>
                  </a:cubicBezTo>
                  <a:cubicBezTo>
                    <a:pt x="13489" y="3202087"/>
                    <a:pt x="13980" y="3202210"/>
                    <a:pt x="14470" y="3202333"/>
                  </a:cubicBezTo>
                  <a:cubicBezTo>
                    <a:pt x="15206" y="3202333"/>
                    <a:pt x="16064" y="3202333"/>
                    <a:pt x="16923" y="3202087"/>
                  </a:cubicBezTo>
                  <a:cubicBezTo>
                    <a:pt x="17781" y="3201842"/>
                    <a:pt x="18762" y="3201597"/>
                    <a:pt x="19743" y="3201107"/>
                  </a:cubicBezTo>
                  <a:cubicBezTo>
                    <a:pt x="20724" y="3200616"/>
                    <a:pt x="21705" y="3200125"/>
                    <a:pt x="22809" y="3199390"/>
                  </a:cubicBezTo>
                  <a:cubicBezTo>
                    <a:pt x="23913" y="3198654"/>
                    <a:pt x="24894" y="3197918"/>
                    <a:pt x="25997" y="3196937"/>
                  </a:cubicBezTo>
                  <a:cubicBezTo>
                    <a:pt x="27959" y="3195343"/>
                    <a:pt x="29676" y="3193381"/>
                    <a:pt x="31270" y="3191541"/>
                  </a:cubicBezTo>
                  <a:cubicBezTo>
                    <a:pt x="32865" y="3189579"/>
                    <a:pt x="34213" y="3187617"/>
                    <a:pt x="35317" y="3185532"/>
                  </a:cubicBezTo>
                  <a:cubicBezTo>
                    <a:pt x="36421" y="3183571"/>
                    <a:pt x="37279" y="3181486"/>
                    <a:pt x="37770" y="3179646"/>
                  </a:cubicBezTo>
                  <a:cubicBezTo>
                    <a:pt x="38260" y="3177807"/>
                    <a:pt x="38505" y="3176090"/>
                    <a:pt x="38260" y="3174619"/>
                  </a:cubicBezTo>
                  <a:cubicBezTo>
                    <a:pt x="38260" y="3174005"/>
                    <a:pt x="38015" y="3173515"/>
                    <a:pt x="37770" y="3173024"/>
                  </a:cubicBezTo>
                  <a:cubicBezTo>
                    <a:pt x="37524" y="3172534"/>
                    <a:pt x="37279" y="3172166"/>
                    <a:pt x="36911" y="3171798"/>
                  </a:cubicBezTo>
                  <a:cubicBezTo>
                    <a:pt x="36543" y="3171430"/>
                    <a:pt x="36176" y="3171185"/>
                    <a:pt x="35685" y="3171062"/>
                  </a:cubicBezTo>
                  <a:cubicBezTo>
                    <a:pt x="35194" y="3170940"/>
                    <a:pt x="34704" y="3170817"/>
                    <a:pt x="34213" y="3170694"/>
                  </a:cubicBezTo>
                  <a:moveTo>
                    <a:pt x="2288011" y="3311227"/>
                  </a:moveTo>
                  <a:cubicBezTo>
                    <a:pt x="2286907" y="3311227"/>
                    <a:pt x="2285804" y="3311227"/>
                    <a:pt x="2284700" y="3311227"/>
                  </a:cubicBezTo>
                  <a:cubicBezTo>
                    <a:pt x="2283596" y="3311350"/>
                    <a:pt x="2282370" y="3311595"/>
                    <a:pt x="2281144" y="3311963"/>
                  </a:cubicBezTo>
                  <a:cubicBezTo>
                    <a:pt x="2279918" y="3312331"/>
                    <a:pt x="2278691" y="3312699"/>
                    <a:pt x="2277465" y="3313312"/>
                  </a:cubicBezTo>
                  <a:cubicBezTo>
                    <a:pt x="2276239" y="3313925"/>
                    <a:pt x="2275012" y="3314538"/>
                    <a:pt x="2273786" y="3315274"/>
                  </a:cubicBezTo>
                  <a:cubicBezTo>
                    <a:pt x="2270843" y="3316991"/>
                    <a:pt x="2268268" y="3319198"/>
                    <a:pt x="2265938" y="3321651"/>
                  </a:cubicBezTo>
                  <a:cubicBezTo>
                    <a:pt x="2263608" y="3324103"/>
                    <a:pt x="2261768" y="3326801"/>
                    <a:pt x="2260297" y="3329499"/>
                  </a:cubicBezTo>
                  <a:cubicBezTo>
                    <a:pt x="2258825" y="3332319"/>
                    <a:pt x="2257722" y="3335140"/>
                    <a:pt x="2257231" y="3337960"/>
                  </a:cubicBezTo>
                  <a:cubicBezTo>
                    <a:pt x="2256741" y="3340781"/>
                    <a:pt x="2256741" y="3343479"/>
                    <a:pt x="2257231" y="3345931"/>
                  </a:cubicBezTo>
                  <a:cubicBezTo>
                    <a:pt x="2257599" y="3347403"/>
                    <a:pt x="2258090" y="3348629"/>
                    <a:pt x="2258825" y="3349733"/>
                  </a:cubicBezTo>
                  <a:cubicBezTo>
                    <a:pt x="2259561" y="3350836"/>
                    <a:pt x="2260420" y="3351817"/>
                    <a:pt x="2261401" y="3352553"/>
                  </a:cubicBezTo>
                  <a:cubicBezTo>
                    <a:pt x="2262382" y="3353289"/>
                    <a:pt x="2263485" y="3353902"/>
                    <a:pt x="2264712" y="3354393"/>
                  </a:cubicBezTo>
                  <a:cubicBezTo>
                    <a:pt x="2265938" y="3354883"/>
                    <a:pt x="2267287" y="3355128"/>
                    <a:pt x="2268636" y="3355251"/>
                  </a:cubicBezTo>
                  <a:cubicBezTo>
                    <a:pt x="2269739" y="3355251"/>
                    <a:pt x="2270843" y="3355251"/>
                    <a:pt x="2271947" y="3355251"/>
                  </a:cubicBezTo>
                  <a:cubicBezTo>
                    <a:pt x="2273050" y="3355128"/>
                    <a:pt x="2274277" y="3354883"/>
                    <a:pt x="2275503" y="3354515"/>
                  </a:cubicBezTo>
                  <a:cubicBezTo>
                    <a:pt x="2276729" y="3354147"/>
                    <a:pt x="2277956" y="3353779"/>
                    <a:pt x="2279182" y="3353166"/>
                  </a:cubicBezTo>
                  <a:cubicBezTo>
                    <a:pt x="2280408" y="3352553"/>
                    <a:pt x="2281634" y="3351940"/>
                    <a:pt x="2282983" y="3351204"/>
                  </a:cubicBezTo>
                  <a:cubicBezTo>
                    <a:pt x="2285926" y="3349488"/>
                    <a:pt x="2288502" y="3347280"/>
                    <a:pt x="2290709" y="3344705"/>
                  </a:cubicBezTo>
                  <a:cubicBezTo>
                    <a:pt x="2293039" y="3342252"/>
                    <a:pt x="2294878" y="3339554"/>
                    <a:pt x="2296350" y="3336734"/>
                  </a:cubicBezTo>
                  <a:cubicBezTo>
                    <a:pt x="2297821" y="3333914"/>
                    <a:pt x="2298925" y="3331093"/>
                    <a:pt x="2299416" y="3328273"/>
                  </a:cubicBezTo>
                  <a:cubicBezTo>
                    <a:pt x="2299906" y="3325452"/>
                    <a:pt x="2299906" y="3322754"/>
                    <a:pt x="2299293" y="3320179"/>
                  </a:cubicBezTo>
                  <a:cubicBezTo>
                    <a:pt x="2298925" y="3318830"/>
                    <a:pt x="2298435" y="3317481"/>
                    <a:pt x="2297699" y="3316500"/>
                  </a:cubicBezTo>
                  <a:cubicBezTo>
                    <a:pt x="2296963" y="3315519"/>
                    <a:pt x="2296105" y="3314538"/>
                    <a:pt x="2295124" y="3313680"/>
                  </a:cubicBezTo>
                  <a:cubicBezTo>
                    <a:pt x="2294142" y="3312944"/>
                    <a:pt x="2293039" y="3312331"/>
                    <a:pt x="2291813" y="3311840"/>
                  </a:cubicBezTo>
                  <a:cubicBezTo>
                    <a:pt x="2290586" y="3311350"/>
                    <a:pt x="2289237" y="3311105"/>
                    <a:pt x="2287888" y="3311105"/>
                  </a:cubicBezTo>
                  <a:moveTo>
                    <a:pt x="41449" y="3211775"/>
                  </a:moveTo>
                  <a:cubicBezTo>
                    <a:pt x="40713" y="3211775"/>
                    <a:pt x="39854" y="3211775"/>
                    <a:pt x="38996" y="3212020"/>
                  </a:cubicBezTo>
                  <a:cubicBezTo>
                    <a:pt x="38138" y="3212266"/>
                    <a:pt x="37157" y="3212634"/>
                    <a:pt x="36053" y="3213002"/>
                  </a:cubicBezTo>
                  <a:cubicBezTo>
                    <a:pt x="34949" y="3213369"/>
                    <a:pt x="33968" y="3214105"/>
                    <a:pt x="32865" y="3214841"/>
                  </a:cubicBezTo>
                  <a:cubicBezTo>
                    <a:pt x="31761" y="3215577"/>
                    <a:pt x="30657" y="3216435"/>
                    <a:pt x="29554" y="3217416"/>
                  </a:cubicBezTo>
                  <a:cubicBezTo>
                    <a:pt x="27592" y="3219133"/>
                    <a:pt x="25875" y="3220972"/>
                    <a:pt x="24281" y="3222934"/>
                  </a:cubicBezTo>
                  <a:cubicBezTo>
                    <a:pt x="22686" y="3224897"/>
                    <a:pt x="21337" y="3226981"/>
                    <a:pt x="20234" y="3228943"/>
                  </a:cubicBezTo>
                  <a:cubicBezTo>
                    <a:pt x="19130" y="3230905"/>
                    <a:pt x="18394" y="3232990"/>
                    <a:pt x="17904" y="3234829"/>
                  </a:cubicBezTo>
                  <a:cubicBezTo>
                    <a:pt x="17413" y="3236669"/>
                    <a:pt x="17291" y="3238385"/>
                    <a:pt x="17536" y="3239735"/>
                  </a:cubicBezTo>
                  <a:cubicBezTo>
                    <a:pt x="17536" y="3240348"/>
                    <a:pt x="17781" y="3240838"/>
                    <a:pt x="18026" y="3241329"/>
                  </a:cubicBezTo>
                  <a:cubicBezTo>
                    <a:pt x="18272" y="3241819"/>
                    <a:pt x="18517" y="3242187"/>
                    <a:pt x="18885" y="3242432"/>
                  </a:cubicBezTo>
                  <a:cubicBezTo>
                    <a:pt x="19253" y="3242800"/>
                    <a:pt x="19621" y="3242923"/>
                    <a:pt x="20111" y="3243168"/>
                  </a:cubicBezTo>
                  <a:cubicBezTo>
                    <a:pt x="20602" y="3243413"/>
                    <a:pt x="21092" y="3243413"/>
                    <a:pt x="21583" y="3243536"/>
                  </a:cubicBezTo>
                  <a:cubicBezTo>
                    <a:pt x="22318" y="3243536"/>
                    <a:pt x="23177" y="3243536"/>
                    <a:pt x="24158" y="3243291"/>
                  </a:cubicBezTo>
                  <a:cubicBezTo>
                    <a:pt x="25139" y="3243045"/>
                    <a:pt x="25997" y="3242678"/>
                    <a:pt x="27101" y="3242187"/>
                  </a:cubicBezTo>
                  <a:cubicBezTo>
                    <a:pt x="28082" y="3241697"/>
                    <a:pt x="29186" y="3241083"/>
                    <a:pt x="30289" y="3240348"/>
                  </a:cubicBezTo>
                  <a:cubicBezTo>
                    <a:pt x="31393" y="3239612"/>
                    <a:pt x="32497" y="3238754"/>
                    <a:pt x="33723" y="3237772"/>
                  </a:cubicBezTo>
                  <a:cubicBezTo>
                    <a:pt x="35685" y="3236056"/>
                    <a:pt x="37402" y="3234216"/>
                    <a:pt x="38996" y="3232254"/>
                  </a:cubicBezTo>
                  <a:cubicBezTo>
                    <a:pt x="40590" y="3230292"/>
                    <a:pt x="41939" y="3228207"/>
                    <a:pt x="43043" y="3226245"/>
                  </a:cubicBezTo>
                  <a:cubicBezTo>
                    <a:pt x="44146" y="3224161"/>
                    <a:pt x="44882" y="3222199"/>
                    <a:pt x="45373" y="3220359"/>
                  </a:cubicBezTo>
                  <a:cubicBezTo>
                    <a:pt x="45863" y="3218520"/>
                    <a:pt x="45986" y="3216803"/>
                    <a:pt x="45618" y="3215454"/>
                  </a:cubicBezTo>
                  <a:cubicBezTo>
                    <a:pt x="45618" y="3214841"/>
                    <a:pt x="45373" y="3214350"/>
                    <a:pt x="45127" y="3213982"/>
                  </a:cubicBezTo>
                  <a:cubicBezTo>
                    <a:pt x="44882" y="3213492"/>
                    <a:pt x="44637" y="3213124"/>
                    <a:pt x="44269" y="3212879"/>
                  </a:cubicBezTo>
                  <a:cubicBezTo>
                    <a:pt x="43901" y="3212634"/>
                    <a:pt x="43533" y="3212388"/>
                    <a:pt x="43043" y="3212143"/>
                  </a:cubicBezTo>
                  <a:cubicBezTo>
                    <a:pt x="42552" y="3212020"/>
                    <a:pt x="42062" y="3211898"/>
                    <a:pt x="41571" y="3211898"/>
                  </a:cubicBezTo>
                  <a:moveTo>
                    <a:pt x="2204378" y="3361383"/>
                  </a:moveTo>
                  <a:cubicBezTo>
                    <a:pt x="2203397" y="3361383"/>
                    <a:pt x="2202294" y="3361383"/>
                    <a:pt x="2201312" y="3361383"/>
                  </a:cubicBezTo>
                  <a:cubicBezTo>
                    <a:pt x="2200209" y="3361383"/>
                    <a:pt x="2199105" y="3361751"/>
                    <a:pt x="2198001" y="3361996"/>
                  </a:cubicBezTo>
                  <a:cubicBezTo>
                    <a:pt x="2196898" y="3362241"/>
                    <a:pt x="2195671" y="3362731"/>
                    <a:pt x="2194568" y="3363222"/>
                  </a:cubicBezTo>
                  <a:cubicBezTo>
                    <a:pt x="2193341" y="3363712"/>
                    <a:pt x="2192238" y="3364326"/>
                    <a:pt x="2191012" y="3364939"/>
                  </a:cubicBezTo>
                  <a:cubicBezTo>
                    <a:pt x="2188069" y="3366656"/>
                    <a:pt x="2185493" y="3368740"/>
                    <a:pt x="2183163" y="3371070"/>
                  </a:cubicBezTo>
                  <a:cubicBezTo>
                    <a:pt x="2180833" y="3373400"/>
                    <a:pt x="2178871" y="3376098"/>
                    <a:pt x="2177277" y="3378919"/>
                  </a:cubicBezTo>
                  <a:cubicBezTo>
                    <a:pt x="2175683" y="3381739"/>
                    <a:pt x="2174579" y="3384559"/>
                    <a:pt x="2173966" y="3387380"/>
                  </a:cubicBezTo>
                  <a:cubicBezTo>
                    <a:pt x="2173353" y="3390200"/>
                    <a:pt x="2173230" y="3393021"/>
                    <a:pt x="2173721" y="3395596"/>
                  </a:cubicBezTo>
                  <a:cubicBezTo>
                    <a:pt x="2173966" y="3397067"/>
                    <a:pt x="2174457" y="3398416"/>
                    <a:pt x="2175192" y="3399643"/>
                  </a:cubicBezTo>
                  <a:cubicBezTo>
                    <a:pt x="2175928" y="3400869"/>
                    <a:pt x="2176664" y="3401850"/>
                    <a:pt x="2177645" y="3402709"/>
                  </a:cubicBezTo>
                  <a:cubicBezTo>
                    <a:pt x="2178626" y="3403567"/>
                    <a:pt x="2179730" y="3404180"/>
                    <a:pt x="2180956" y="3404671"/>
                  </a:cubicBezTo>
                  <a:cubicBezTo>
                    <a:pt x="2182182" y="3405161"/>
                    <a:pt x="2183531" y="3405406"/>
                    <a:pt x="2185003" y="3405529"/>
                  </a:cubicBezTo>
                  <a:cubicBezTo>
                    <a:pt x="2185984" y="3405529"/>
                    <a:pt x="2187087" y="3405529"/>
                    <a:pt x="2188069" y="3405529"/>
                  </a:cubicBezTo>
                  <a:cubicBezTo>
                    <a:pt x="2189172" y="3405529"/>
                    <a:pt x="2190276" y="3405161"/>
                    <a:pt x="2191380" y="3404916"/>
                  </a:cubicBezTo>
                  <a:cubicBezTo>
                    <a:pt x="2192483" y="3404671"/>
                    <a:pt x="2193709" y="3404180"/>
                    <a:pt x="2194813" y="3403689"/>
                  </a:cubicBezTo>
                  <a:cubicBezTo>
                    <a:pt x="2196039" y="3403199"/>
                    <a:pt x="2197143" y="3402586"/>
                    <a:pt x="2198369" y="3401973"/>
                  </a:cubicBezTo>
                  <a:cubicBezTo>
                    <a:pt x="2201312" y="3400256"/>
                    <a:pt x="2203888" y="3398171"/>
                    <a:pt x="2206218" y="3395719"/>
                  </a:cubicBezTo>
                  <a:cubicBezTo>
                    <a:pt x="2208548" y="3393266"/>
                    <a:pt x="2210510" y="3390691"/>
                    <a:pt x="2212104" y="3387870"/>
                  </a:cubicBezTo>
                  <a:cubicBezTo>
                    <a:pt x="2213698" y="3385050"/>
                    <a:pt x="2214802" y="3382229"/>
                    <a:pt x="2215415" y="3379409"/>
                  </a:cubicBezTo>
                  <a:cubicBezTo>
                    <a:pt x="2216028" y="3376589"/>
                    <a:pt x="2216150" y="3373768"/>
                    <a:pt x="2215660" y="3371193"/>
                  </a:cubicBezTo>
                  <a:cubicBezTo>
                    <a:pt x="2215415" y="3369721"/>
                    <a:pt x="2214802" y="3368372"/>
                    <a:pt x="2214189" y="3367146"/>
                  </a:cubicBezTo>
                  <a:cubicBezTo>
                    <a:pt x="2213575" y="3366042"/>
                    <a:pt x="2212717" y="3364939"/>
                    <a:pt x="2211736" y="3364203"/>
                  </a:cubicBezTo>
                  <a:cubicBezTo>
                    <a:pt x="2210755" y="3363344"/>
                    <a:pt x="2209651" y="3362731"/>
                    <a:pt x="2208425" y="3362241"/>
                  </a:cubicBezTo>
                  <a:cubicBezTo>
                    <a:pt x="2207199" y="3361751"/>
                    <a:pt x="2205850" y="3361505"/>
                    <a:pt x="2204378" y="3361383"/>
                  </a:cubicBezTo>
                  <a:moveTo>
                    <a:pt x="50646" y="3251752"/>
                  </a:moveTo>
                  <a:cubicBezTo>
                    <a:pt x="49787" y="3251752"/>
                    <a:pt x="48929" y="3251752"/>
                    <a:pt x="47948" y="3251997"/>
                  </a:cubicBezTo>
                  <a:cubicBezTo>
                    <a:pt x="46967" y="3252243"/>
                    <a:pt x="45986" y="3252610"/>
                    <a:pt x="44882" y="3253101"/>
                  </a:cubicBezTo>
                  <a:cubicBezTo>
                    <a:pt x="43779" y="3253592"/>
                    <a:pt x="42675" y="3254327"/>
                    <a:pt x="41571" y="3255063"/>
                  </a:cubicBezTo>
                  <a:cubicBezTo>
                    <a:pt x="40468" y="3255799"/>
                    <a:pt x="39241" y="3256780"/>
                    <a:pt x="38015" y="3257884"/>
                  </a:cubicBezTo>
                  <a:cubicBezTo>
                    <a:pt x="36053" y="3259600"/>
                    <a:pt x="34336" y="3261563"/>
                    <a:pt x="32742" y="3263647"/>
                  </a:cubicBezTo>
                  <a:cubicBezTo>
                    <a:pt x="31148" y="3265732"/>
                    <a:pt x="29799" y="3267817"/>
                    <a:pt x="28818" y="3269779"/>
                  </a:cubicBezTo>
                  <a:cubicBezTo>
                    <a:pt x="27714" y="3271863"/>
                    <a:pt x="26978" y="3273825"/>
                    <a:pt x="26610" y="3275665"/>
                  </a:cubicBezTo>
                  <a:cubicBezTo>
                    <a:pt x="26243" y="3277504"/>
                    <a:pt x="26120" y="3279221"/>
                    <a:pt x="26488" y="3280570"/>
                  </a:cubicBezTo>
                  <a:cubicBezTo>
                    <a:pt x="26610" y="3281060"/>
                    <a:pt x="26856" y="3281551"/>
                    <a:pt x="27101" y="3282042"/>
                  </a:cubicBezTo>
                  <a:cubicBezTo>
                    <a:pt x="27346" y="3282410"/>
                    <a:pt x="27592" y="3282777"/>
                    <a:pt x="27959" y="3283145"/>
                  </a:cubicBezTo>
                  <a:cubicBezTo>
                    <a:pt x="28327" y="3283513"/>
                    <a:pt x="28695" y="3283636"/>
                    <a:pt x="29063" y="3283758"/>
                  </a:cubicBezTo>
                  <a:cubicBezTo>
                    <a:pt x="29554" y="3283881"/>
                    <a:pt x="29921" y="3284003"/>
                    <a:pt x="30535" y="3284003"/>
                  </a:cubicBezTo>
                  <a:cubicBezTo>
                    <a:pt x="31393" y="3284003"/>
                    <a:pt x="32251" y="3284003"/>
                    <a:pt x="33232" y="3283758"/>
                  </a:cubicBezTo>
                  <a:cubicBezTo>
                    <a:pt x="34213" y="3283513"/>
                    <a:pt x="35194" y="3283145"/>
                    <a:pt x="36298" y="3282655"/>
                  </a:cubicBezTo>
                  <a:cubicBezTo>
                    <a:pt x="37402" y="3282164"/>
                    <a:pt x="38505" y="3281428"/>
                    <a:pt x="39609" y="3280693"/>
                  </a:cubicBezTo>
                  <a:cubicBezTo>
                    <a:pt x="40713" y="3279957"/>
                    <a:pt x="41939" y="3278976"/>
                    <a:pt x="43165" y="3277872"/>
                  </a:cubicBezTo>
                  <a:cubicBezTo>
                    <a:pt x="45127" y="3276155"/>
                    <a:pt x="46967" y="3274193"/>
                    <a:pt x="48438" y="3272108"/>
                  </a:cubicBezTo>
                  <a:cubicBezTo>
                    <a:pt x="50033" y="3270024"/>
                    <a:pt x="51382" y="3267939"/>
                    <a:pt x="52363" y="3265977"/>
                  </a:cubicBezTo>
                  <a:cubicBezTo>
                    <a:pt x="53466" y="3263892"/>
                    <a:pt x="54202" y="3261930"/>
                    <a:pt x="54570" y="3260091"/>
                  </a:cubicBezTo>
                  <a:cubicBezTo>
                    <a:pt x="54938" y="3258252"/>
                    <a:pt x="55060" y="3256657"/>
                    <a:pt x="54570" y="3255186"/>
                  </a:cubicBezTo>
                  <a:cubicBezTo>
                    <a:pt x="54447" y="3254695"/>
                    <a:pt x="54202" y="3254205"/>
                    <a:pt x="53957" y="3253837"/>
                  </a:cubicBezTo>
                  <a:cubicBezTo>
                    <a:pt x="53711" y="3253469"/>
                    <a:pt x="53466" y="3253101"/>
                    <a:pt x="53098" y="3252856"/>
                  </a:cubicBezTo>
                  <a:cubicBezTo>
                    <a:pt x="52730" y="3252610"/>
                    <a:pt x="52363" y="3252365"/>
                    <a:pt x="51872" y="3252243"/>
                  </a:cubicBezTo>
                  <a:cubicBezTo>
                    <a:pt x="51382" y="3252120"/>
                    <a:pt x="51014" y="3251997"/>
                    <a:pt x="50401" y="3251997"/>
                  </a:cubicBezTo>
                  <a:moveTo>
                    <a:pt x="2120623" y="3408840"/>
                  </a:moveTo>
                  <a:cubicBezTo>
                    <a:pt x="2119642" y="3408840"/>
                    <a:pt x="2118783" y="3408840"/>
                    <a:pt x="2117679" y="3408840"/>
                  </a:cubicBezTo>
                  <a:cubicBezTo>
                    <a:pt x="2116576" y="3408840"/>
                    <a:pt x="2115595" y="3409085"/>
                    <a:pt x="2114614" y="3409330"/>
                  </a:cubicBezTo>
                  <a:cubicBezTo>
                    <a:pt x="2113510" y="3409576"/>
                    <a:pt x="2112529" y="3409944"/>
                    <a:pt x="2111425" y="3410434"/>
                  </a:cubicBezTo>
                  <a:cubicBezTo>
                    <a:pt x="2110322" y="3410924"/>
                    <a:pt x="2109218" y="3411415"/>
                    <a:pt x="2108114" y="3412028"/>
                  </a:cubicBezTo>
                  <a:cubicBezTo>
                    <a:pt x="2105171" y="3413622"/>
                    <a:pt x="2102596" y="3415707"/>
                    <a:pt x="2100144" y="3418037"/>
                  </a:cubicBezTo>
                  <a:cubicBezTo>
                    <a:pt x="2097814" y="3420367"/>
                    <a:pt x="2095729" y="3422942"/>
                    <a:pt x="2094012" y="3425763"/>
                  </a:cubicBezTo>
                  <a:cubicBezTo>
                    <a:pt x="2092418" y="3428460"/>
                    <a:pt x="2091069" y="3431404"/>
                    <a:pt x="2090333" y="3434224"/>
                  </a:cubicBezTo>
                  <a:cubicBezTo>
                    <a:pt x="2089597" y="3437045"/>
                    <a:pt x="2089352" y="3439865"/>
                    <a:pt x="2089720" y="3442563"/>
                  </a:cubicBezTo>
                  <a:cubicBezTo>
                    <a:pt x="2089965" y="3444157"/>
                    <a:pt x="2090456" y="3445506"/>
                    <a:pt x="2091069" y="3446732"/>
                  </a:cubicBezTo>
                  <a:cubicBezTo>
                    <a:pt x="2091682" y="3447959"/>
                    <a:pt x="2092540" y="3449062"/>
                    <a:pt x="2093521" y="3449920"/>
                  </a:cubicBezTo>
                  <a:cubicBezTo>
                    <a:pt x="2094503" y="3450779"/>
                    <a:pt x="2095606" y="3451515"/>
                    <a:pt x="2096832" y="3452005"/>
                  </a:cubicBezTo>
                  <a:cubicBezTo>
                    <a:pt x="2098059" y="3452496"/>
                    <a:pt x="2099408" y="3452864"/>
                    <a:pt x="2100879" y="3452986"/>
                  </a:cubicBezTo>
                  <a:cubicBezTo>
                    <a:pt x="2101860" y="3452986"/>
                    <a:pt x="2102841" y="3452986"/>
                    <a:pt x="2103822" y="3452986"/>
                  </a:cubicBezTo>
                  <a:cubicBezTo>
                    <a:pt x="2104803" y="3452986"/>
                    <a:pt x="2105907" y="3452741"/>
                    <a:pt x="2106888" y="3452496"/>
                  </a:cubicBezTo>
                  <a:cubicBezTo>
                    <a:pt x="2107992" y="3452250"/>
                    <a:pt x="2108973" y="3451883"/>
                    <a:pt x="2110077" y="3451392"/>
                  </a:cubicBezTo>
                  <a:cubicBezTo>
                    <a:pt x="2111180" y="3450902"/>
                    <a:pt x="2112284" y="3450411"/>
                    <a:pt x="2113388" y="3449798"/>
                  </a:cubicBezTo>
                  <a:cubicBezTo>
                    <a:pt x="2116331" y="3448204"/>
                    <a:pt x="2119028" y="3446119"/>
                    <a:pt x="2121358" y="3443789"/>
                  </a:cubicBezTo>
                  <a:cubicBezTo>
                    <a:pt x="2123688" y="3441459"/>
                    <a:pt x="2125773" y="3438762"/>
                    <a:pt x="2127490" y="3436064"/>
                  </a:cubicBezTo>
                  <a:cubicBezTo>
                    <a:pt x="2129084" y="3433243"/>
                    <a:pt x="2130310" y="3430422"/>
                    <a:pt x="2131046" y="3427602"/>
                  </a:cubicBezTo>
                  <a:cubicBezTo>
                    <a:pt x="2131782" y="3424782"/>
                    <a:pt x="2132027" y="3421961"/>
                    <a:pt x="2131537" y="3419386"/>
                  </a:cubicBezTo>
                  <a:cubicBezTo>
                    <a:pt x="2131291" y="3417792"/>
                    <a:pt x="2130801" y="3416320"/>
                    <a:pt x="2130188" y="3415094"/>
                  </a:cubicBezTo>
                  <a:cubicBezTo>
                    <a:pt x="2129574" y="3413868"/>
                    <a:pt x="2128716" y="3412764"/>
                    <a:pt x="2127735" y="3411906"/>
                  </a:cubicBezTo>
                  <a:cubicBezTo>
                    <a:pt x="2126754" y="3411047"/>
                    <a:pt x="2125650" y="3410311"/>
                    <a:pt x="2124424" y="3409821"/>
                  </a:cubicBezTo>
                  <a:cubicBezTo>
                    <a:pt x="2123198" y="3409330"/>
                    <a:pt x="2121849" y="3408962"/>
                    <a:pt x="2120377" y="3408840"/>
                  </a:cubicBezTo>
                  <a:moveTo>
                    <a:pt x="2037235" y="3453722"/>
                  </a:moveTo>
                  <a:cubicBezTo>
                    <a:pt x="2036377" y="3453722"/>
                    <a:pt x="2035395" y="3453722"/>
                    <a:pt x="2034537" y="3453722"/>
                  </a:cubicBezTo>
                  <a:cubicBezTo>
                    <a:pt x="2033556" y="3453722"/>
                    <a:pt x="2032575" y="3453967"/>
                    <a:pt x="2031594" y="3454212"/>
                  </a:cubicBezTo>
                  <a:cubicBezTo>
                    <a:pt x="2030613" y="3454458"/>
                    <a:pt x="2029632" y="3454703"/>
                    <a:pt x="2028528" y="3455194"/>
                  </a:cubicBezTo>
                  <a:cubicBezTo>
                    <a:pt x="2027547" y="3455562"/>
                    <a:pt x="2026443" y="3456052"/>
                    <a:pt x="2025340" y="3456665"/>
                  </a:cubicBezTo>
                  <a:cubicBezTo>
                    <a:pt x="2022519" y="3458137"/>
                    <a:pt x="2019822" y="3460099"/>
                    <a:pt x="2017369" y="3462429"/>
                  </a:cubicBezTo>
                  <a:cubicBezTo>
                    <a:pt x="2014916" y="3464759"/>
                    <a:pt x="2012832" y="3467334"/>
                    <a:pt x="2011115" y="3470032"/>
                  </a:cubicBezTo>
                  <a:cubicBezTo>
                    <a:pt x="2009398" y="3472730"/>
                    <a:pt x="2008049" y="3475550"/>
                    <a:pt x="2007191" y="3478493"/>
                  </a:cubicBezTo>
                  <a:cubicBezTo>
                    <a:pt x="2006332" y="3481314"/>
                    <a:pt x="2005964" y="3484134"/>
                    <a:pt x="2006332" y="3486832"/>
                  </a:cubicBezTo>
                  <a:cubicBezTo>
                    <a:pt x="2006455" y="3488549"/>
                    <a:pt x="2006823" y="3490020"/>
                    <a:pt x="2007436" y="3491369"/>
                  </a:cubicBezTo>
                  <a:cubicBezTo>
                    <a:pt x="2008049" y="3492718"/>
                    <a:pt x="2008785" y="3493822"/>
                    <a:pt x="2009766" y="3494803"/>
                  </a:cubicBezTo>
                  <a:cubicBezTo>
                    <a:pt x="2010747" y="3495784"/>
                    <a:pt x="2011851" y="3496520"/>
                    <a:pt x="2013077" y="3497010"/>
                  </a:cubicBezTo>
                  <a:cubicBezTo>
                    <a:pt x="2014303" y="3497623"/>
                    <a:pt x="2015775" y="3497868"/>
                    <a:pt x="2017246" y="3497991"/>
                  </a:cubicBezTo>
                  <a:cubicBezTo>
                    <a:pt x="2018105" y="3497991"/>
                    <a:pt x="2019086" y="3497991"/>
                    <a:pt x="2019944" y="3497991"/>
                  </a:cubicBezTo>
                  <a:cubicBezTo>
                    <a:pt x="2020925" y="3497991"/>
                    <a:pt x="2021906" y="3497746"/>
                    <a:pt x="2022887" y="3497501"/>
                  </a:cubicBezTo>
                  <a:cubicBezTo>
                    <a:pt x="2023868" y="3497255"/>
                    <a:pt x="2024972" y="3497010"/>
                    <a:pt x="2025953" y="3496520"/>
                  </a:cubicBezTo>
                  <a:cubicBezTo>
                    <a:pt x="2027057" y="3496152"/>
                    <a:pt x="2028038" y="3495661"/>
                    <a:pt x="2029141" y="3495048"/>
                  </a:cubicBezTo>
                  <a:cubicBezTo>
                    <a:pt x="2032084" y="3493577"/>
                    <a:pt x="2034782" y="3491615"/>
                    <a:pt x="2037112" y="3489285"/>
                  </a:cubicBezTo>
                  <a:cubicBezTo>
                    <a:pt x="2039565" y="3486955"/>
                    <a:pt x="2041649" y="3484379"/>
                    <a:pt x="2043366" y="3481682"/>
                  </a:cubicBezTo>
                  <a:cubicBezTo>
                    <a:pt x="2045083" y="3478984"/>
                    <a:pt x="2046432" y="3476040"/>
                    <a:pt x="2047290" y="3473220"/>
                  </a:cubicBezTo>
                  <a:cubicBezTo>
                    <a:pt x="2048149" y="3470400"/>
                    <a:pt x="2048394" y="3467579"/>
                    <a:pt x="2048149" y="3464881"/>
                  </a:cubicBezTo>
                  <a:cubicBezTo>
                    <a:pt x="2048026" y="3463165"/>
                    <a:pt x="2047536" y="3461693"/>
                    <a:pt x="2047045" y="3460344"/>
                  </a:cubicBezTo>
                  <a:cubicBezTo>
                    <a:pt x="2046432" y="3458995"/>
                    <a:pt x="2045696" y="3457892"/>
                    <a:pt x="2044715" y="3456910"/>
                  </a:cubicBezTo>
                  <a:cubicBezTo>
                    <a:pt x="2043734" y="3455929"/>
                    <a:pt x="2042631" y="3455194"/>
                    <a:pt x="2041404" y="3454703"/>
                  </a:cubicBezTo>
                  <a:cubicBezTo>
                    <a:pt x="2040178" y="3454212"/>
                    <a:pt x="2038706" y="3453845"/>
                    <a:pt x="2037235" y="3453722"/>
                  </a:cubicBezTo>
                  <a:moveTo>
                    <a:pt x="61560" y="3290993"/>
                  </a:moveTo>
                  <a:cubicBezTo>
                    <a:pt x="60701" y="3290993"/>
                    <a:pt x="59843" y="3290993"/>
                    <a:pt x="58862" y="3291239"/>
                  </a:cubicBezTo>
                  <a:cubicBezTo>
                    <a:pt x="57881" y="3291484"/>
                    <a:pt x="56777" y="3291852"/>
                    <a:pt x="55674" y="3292465"/>
                  </a:cubicBezTo>
                  <a:cubicBezTo>
                    <a:pt x="54570" y="3292955"/>
                    <a:pt x="53344" y="3293691"/>
                    <a:pt x="52240" y="3294550"/>
                  </a:cubicBezTo>
                  <a:cubicBezTo>
                    <a:pt x="51014" y="3295408"/>
                    <a:pt x="49787" y="3296389"/>
                    <a:pt x="48561" y="3297493"/>
                  </a:cubicBezTo>
                  <a:cubicBezTo>
                    <a:pt x="46599" y="3299332"/>
                    <a:pt x="44882" y="3301294"/>
                    <a:pt x="43288" y="3303379"/>
                  </a:cubicBezTo>
                  <a:cubicBezTo>
                    <a:pt x="41694" y="3305464"/>
                    <a:pt x="40468" y="3307548"/>
                    <a:pt x="39364" y="3309633"/>
                  </a:cubicBezTo>
                  <a:cubicBezTo>
                    <a:pt x="38383" y="3311718"/>
                    <a:pt x="37647" y="3313680"/>
                    <a:pt x="37279" y="3315519"/>
                  </a:cubicBezTo>
                  <a:cubicBezTo>
                    <a:pt x="36911" y="3317359"/>
                    <a:pt x="36911" y="3318953"/>
                    <a:pt x="37279" y="3320302"/>
                  </a:cubicBezTo>
                  <a:cubicBezTo>
                    <a:pt x="37402" y="3320792"/>
                    <a:pt x="37647" y="3321283"/>
                    <a:pt x="37892" y="3321651"/>
                  </a:cubicBezTo>
                  <a:cubicBezTo>
                    <a:pt x="38138" y="3322018"/>
                    <a:pt x="38383" y="3322386"/>
                    <a:pt x="38751" y="3322632"/>
                  </a:cubicBezTo>
                  <a:cubicBezTo>
                    <a:pt x="39119" y="3322877"/>
                    <a:pt x="39486" y="3323122"/>
                    <a:pt x="39854" y="3323245"/>
                  </a:cubicBezTo>
                  <a:cubicBezTo>
                    <a:pt x="40222" y="3323368"/>
                    <a:pt x="40713" y="3323490"/>
                    <a:pt x="41203" y="3323490"/>
                  </a:cubicBezTo>
                  <a:cubicBezTo>
                    <a:pt x="42062" y="3323490"/>
                    <a:pt x="42920" y="3323490"/>
                    <a:pt x="44024" y="3323245"/>
                  </a:cubicBezTo>
                  <a:cubicBezTo>
                    <a:pt x="45005" y="3323000"/>
                    <a:pt x="46108" y="3322632"/>
                    <a:pt x="47212" y="3322018"/>
                  </a:cubicBezTo>
                  <a:cubicBezTo>
                    <a:pt x="48316" y="3321406"/>
                    <a:pt x="49542" y="3320792"/>
                    <a:pt x="50768" y="3319934"/>
                  </a:cubicBezTo>
                  <a:cubicBezTo>
                    <a:pt x="51995" y="3319076"/>
                    <a:pt x="53221" y="3318094"/>
                    <a:pt x="54447" y="3316868"/>
                  </a:cubicBezTo>
                  <a:cubicBezTo>
                    <a:pt x="56409" y="3315029"/>
                    <a:pt x="58126" y="3313067"/>
                    <a:pt x="59720" y="3310982"/>
                  </a:cubicBezTo>
                  <a:cubicBezTo>
                    <a:pt x="61314" y="3308897"/>
                    <a:pt x="62541" y="3306813"/>
                    <a:pt x="63522" y="3304728"/>
                  </a:cubicBezTo>
                  <a:cubicBezTo>
                    <a:pt x="64503" y="3302643"/>
                    <a:pt x="65239" y="3300681"/>
                    <a:pt x="65606" y="3298842"/>
                  </a:cubicBezTo>
                  <a:cubicBezTo>
                    <a:pt x="65974" y="3297002"/>
                    <a:pt x="65974" y="3295408"/>
                    <a:pt x="65606" y="3294059"/>
                  </a:cubicBezTo>
                  <a:cubicBezTo>
                    <a:pt x="65484" y="3293568"/>
                    <a:pt x="65239" y="3293078"/>
                    <a:pt x="64993" y="3292710"/>
                  </a:cubicBezTo>
                  <a:cubicBezTo>
                    <a:pt x="64748" y="3292342"/>
                    <a:pt x="64503" y="3291975"/>
                    <a:pt x="64135" y="3291729"/>
                  </a:cubicBezTo>
                  <a:cubicBezTo>
                    <a:pt x="63767" y="3291484"/>
                    <a:pt x="63399" y="3291239"/>
                    <a:pt x="63031" y="3291116"/>
                  </a:cubicBezTo>
                  <a:cubicBezTo>
                    <a:pt x="62663" y="3290993"/>
                    <a:pt x="62173" y="3290871"/>
                    <a:pt x="61682" y="3290871"/>
                  </a:cubicBezTo>
                  <a:moveTo>
                    <a:pt x="1954092" y="3496029"/>
                  </a:moveTo>
                  <a:cubicBezTo>
                    <a:pt x="1953234" y="3496029"/>
                    <a:pt x="1952376" y="3496029"/>
                    <a:pt x="1951517" y="3496029"/>
                  </a:cubicBezTo>
                  <a:cubicBezTo>
                    <a:pt x="1950659" y="3496029"/>
                    <a:pt x="1949678" y="3496275"/>
                    <a:pt x="1948819" y="3496397"/>
                  </a:cubicBezTo>
                  <a:cubicBezTo>
                    <a:pt x="1947838" y="3496642"/>
                    <a:pt x="1946980" y="3496888"/>
                    <a:pt x="1945999" y="3497255"/>
                  </a:cubicBezTo>
                  <a:cubicBezTo>
                    <a:pt x="1945018" y="3497623"/>
                    <a:pt x="1944037" y="3497991"/>
                    <a:pt x="1943056" y="3498482"/>
                  </a:cubicBezTo>
                  <a:cubicBezTo>
                    <a:pt x="1940235" y="3499830"/>
                    <a:pt x="1937537" y="3501793"/>
                    <a:pt x="1935085" y="3503877"/>
                  </a:cubicBezTo>
                  <a:cubicBezTo>
                    <a:pt x="1932632" y="3506085"/>
                    <a:pt x="1930548" y="3508660"/>
                    <a:pt x="1928708" y="3511358"/>
                  </a:cubicBezTo>
                  <a:cubicBezTo>
                    <a:pt x="1926869" y="3514055"/>
                    <a:pt x="1925520" y="3516876"/>
                    <a:pt x="1924539" y="3519819"/>
                  </a:cubicBezTo>
                  <a:cubicBezTo>
                    <a:pt x="1923558" y="3522640"/>
                    <a:pt x="1923190" y="3525583"/>
                    <a:pt x="1923313" y="3528280"/>
                  </a:cubicBezTo>
                  <a:cubicBezTo>
                    <a:pt x="1923313" y="3529997"/>
                    <a:pt x="1923680" y="3531591"/>
                    <a:pt x="1924294" y="3533063"/>
                  </a:cubicBezTo>
                  <a:cubicBezTo>
                    <a:pt x="1924784" y="3534412"/>
                    <a:pt x="1925643" y="3535638"/>
                    <a:pt x="1926501" y="3536619"/>
                  </a:cubicBezTo>
                  <a:cubicBezTo>
                    <a:pt x="1927482" y="3537600"/>
                    <a:pt x="1928586" y="3538459"/>
                    <a:pt x="1929812" y="3539072"/>
                  </a:cubicBezTo>
                  <a:cubicBezTo>
                    <a:pt x="1931038" y="3539685"/>
                    <a:pt x="1932510" y="3540053"/>
                    <a:pt x="1933981" y="3540176"/>
                  </a:cubicBezTo>
                  <a:cubicBezTo>
                    <a:pt x="1934840" y="3540176"/>
                    <a:pt x="1935698" y="3540176"/>
                    <a:pt x="1936557" y="3540176"/>
                  </a:cubicBezTo>
                  <a:cubicBezTo>
                    <a:pt x="1937415" y="3540176"/>
                    <a:pt x="1938396" y="3539930"/>
                    <a:pt x="1939254" y="3539808"/>
                  </a:cubicBezTo>
                  <a:cubicBezTo>
                    <a:pt x="1940235" y="3539563"/>
                    <a:pt x="1941094" y="3539317"/>
                    <a:pt x="1942075" y="3538949"/>
                  </a:cubicBezTo>
                  <a:cubicBezTo>
                    <a:pt x="1943056" y="3538581"/>
                    <a:pt x="1944037" y="3538213"/>
                    <a:pt x="1945018" y="3537723"/>
                  </a:cubicBezTo>
                  <a:cubicBezTo>
                    <a:pt x="1947838" y="3536251"/>
                    <a:pt x="1950536" y="3534412"/>
                    <a:pt x="1952989" y="3532205"/>
                  </a:cubicBezTo>
                  <a:cubicBezTo>
                    <a:pt x="1955441" y="3529997"/>
                    <a:pt x="1957526" y="3527422"/>
                    <a:pt x="1959366" y="3524724"/>
                  </a:cubicBezTo>
                  <a:cubicBezTo>
                    <a:pt x="1961205" y="3522026"/>
                    <a:pt x="1962554" y="3519206"/>
                    <a:pt x="1963535" y="3516263"/>
                  </a:cubicBezTo>
                  <a:cubicBezTo>
                    <a:pt x="1964516" y="3513442"/>
                    <a:pt x="1964884" y="3510499"/>
                    <a:pt x="1964761" y="3507801"/>
                  </a:cubicBezTo>
                  <a:cubicBezTo>
                    <a:pt x="1964761" y="3506085"/>
                    <a:pt x="1964271" y="3504490"/>
                    <a:pt x="1963780" y="3503142"/>
                  </a:cubicBezTo>
                  <a:cubicBezTo>
                    <a:pt x="1963290" y="3501793"/>
                    <a:pt x="1962431" y="3500566"/>
                    <a:pt x="1961573" y="3499585"/>
                  </a:cubicBezTo>
                  <a:cubicBezTo>
                    <a:pt x="1960592" y="3498604"/>
                    <a:pt x="1959488" y="3497746"/>
                    <a:pt x="1958262" y="3497255"/>
                  </a:cubicBezTo>
                  <a:cubicBezTo>
                    <a:pt x="1957036" y="3496642"/>
                    <a:pt x="1955564" y="3496275"/>
                    <a:pt x="1954092" y="3496152"/>
                  </a:cubicBezTo>
                  <a:moveTo>
                    <a:pt x="74558" y="3329376"/>
                  </a:moveTo>
                  <a:cubicBezTo>
                    <a:pt x="73700" y="3329376"/>
                    <a:pt x="72719" y="3329376"/>
                    <a:pt x="71615" y="3329621"/>
                  </a:cubicBezTo>
                  <a:cubicBezTo>
                    <a:pt x="70512" y="3329867"/>
                    <a:pt x="69408" y="3330357"/>
                    <a:pt x="68304" y="3330848"/>
                  </a:cubicBezTo>
                  <a:cubicBezTo>
                    <a:pt x="67078" y="3331461"/>
                    <a:pt x="65974" y="3332197"/>
                    <a:pt x="64625" y="3333055"/>
                  </a:cubicBezTo>
                  <a:cubicBezTo>
                    <a:pt x="63399" y="3333914"/>
                    <a:pt x="62173" y="3335017"/>
                    <a:pt x="60824" y="3336244"/>
                  </a:cubicBezTo>
                  <a:cubicBezTo>
                    <a:pt x="58862" y="3338083"/>
                    <a:pt x="57145" y="3340168"/>
                    <a:pt x="55551" y="3342252"/>
                  </a:cubicBezTo>
                  <a:cubicBezTo>
                    <a:pt x="54079" y="3344337"/>
                    <a:pt x="52730" y="3346544"/>
                    <a:pt x="51749" y="3348506"/>
                  </a:cubicBezTo>
                  <a:cubicBezTo>
                    <a:pt x="50768" y="3350591"/>
                    <a:pt x="50155" y="3352553"/>
                    <a:pt x="49787" y="3354393"/>
                  </a:cubicBezTo>
                  <a:cubicBezTo>
                    <a:pt x="49419" y="3356232"/>
                    <a:pt x="49542" y="3357826"/>
                    <a:pt x="50033" y="3359175"/>
                  </a:cubicBezTo>
                  <a:cubicBezTo>
                    <a:pt x="50155" y="3359666"/>
                    <a:pt x="50401" y="3360034"/>
                    <a:pt x="50646" y="3360401"/>
                  </a:cubicBezTo>
                  <a:cubicBezTo>
                    <a:pt x="50891" y="3360769"/>
                    <a:pt x="51136" y="3361014"/>
                    <a:pt x="51504" y="3361260"/>
                  </a:cubicBezTo>
                  <a:cubicBezTo>
                    <a:pt x="51872" y="3361505"/>
                    <a:pt x="52240" y="3361751"/>
                    <a:pt x="52608" y="3361873"/>
                  </a:cubicBezTo>
                  <a:cubicBezTo>
                    <a:pt x="52976" y="3361996"/>
                    <a:pt x="53466" y="3362118"/>
                    <a:pt x="53957" y="3362118"/>
                  </a:cubicBezTo>
                  <a:cubicBezTo>
                    <a:pt x="54815" y="3362118"/>
                    <a:pt x="55796" y="3362118"/>
                    <a:pt x="56900" y="3361873"/>
                  </a:cubicBezTo>
                  <a:cubicBezTo>
                    <a:pt x="58003" y="3361628"/>
                    <a:pt x="59107" y="3361137"/>
                    <a:pt x="60211" y="3360524"/>
                  </a:cubicBezTo>
                  <a:cubicBezTo>
                    <a:pt x="61437" y="3359911"/>
                    <a:pt x="62663" y="3359175"/>
                    <a:pt x="63890" y="3358194"/>
                  </a:cubicBezTo>
                  <a:cubicBezTo>
                    <a:pt x="65116" y="3357336"/>
                    <a:pt x="66465" y="3356232"/>
                    <a:pt x="67691" y="3355006"/>
                  </a:cubicBezTo>
                  <a:cubicBezTo>
                    <a:pt x="69653" y="3353166"/>
                    <a:pt x="71370" y="3351081"/>
                    <a:pt x="72964" y="3348997"/>
                  </a:cubicBezTo>
                  <a:cubicBezTo>
                    <a:pt x="74436" y="3346912"/>
                    <a:pt x="75785" y="3344705"/>
                    <a:pt x="76766" y="3342620"/>
                  </a:cubicBezTo>
                  <a:cubicBezTo>
                    <a:pt x="77747" y="3340536"/>
                    <a:pt x="78360" y="3338573"/>
                    <a:pt x="78728" y="3336734"/>
                  </a:cubicBezTo>
                  <a:cubicBezTo>
                    <a:pt x="78973" y="3334895"/>
                    <a:pt x="78973" y="3333301"/>
                    <a:pt x="78483" y="3332074"/>
                  </a:cubicBezTo>
                  <a:cubicBezTo>
                    <a:pt x="78360" y="3331584"/>
                    <a:pt x="78115" y="3331216"/>
                    <a:pt x="77869" y="3330848"/>
                  </a:cubicBezTo>
                  <a:cubicBezTo>
                    <a:pt x="77624" y="3330480"/>
                    <a:pt x="77256" y="3330235"/>
                    <a:pt x="77011" y="3329989"/>
                  </a:cubicBezTo>
                  <a:cubicBezTo>
                    <a:pt x="76766" y="3329744"/>
                    <a:pt x="76275" y="3329499"/>
                    <a:pt x="75907" y="3329376"/>
                  </a:cubicBezTo>
                  <a:cubicBezTo>
                    <a:pt x="75539" y="3329254"/>
                    <a:pt x="75049" y="3329131"/>
                    <a:pt x="74558" y="3329131"/>
                  </a:cubicBezTo>
                  <a:moveTo>
                    <a:pt x="1871686" y="3535393"/>
                  </a:moveTo>
                  <a:cubicBezTo>
                    <a:pt x="1870950" y="3535393"/>
                    <a:pt x="1870091" y="3535393"/>
                    <a:pt x="1869356" y="3535393"/>
                  </a:cubicBezTo>
                  <a:cubicBezTo>
                    <a:pt x="1868497" y="3535393"/>
                    <a:pt x="1867762" y="3535516"/>
                    <a:pt x="1866903" y="3535761"/>
                  </a:cubicBezTo>
                  <a:cubicBezTo>
                    <a:pt x="1866045" y="3535883"/>
                    <a:pt x="1865186" y="3536129"/>
                    <a:pt x="1864205" y="3536497"/>
                  </a:cubicBezTo>
                  <a:cubicBezTo>
                    <a:pt x="1863347" y="3536865"/>
                    <a:pt x="1862366" y="3537233"/>
                    <a:pt x="1861508" y="3537600"/>
                  </a:cubicBezTo>
                  <a:cubicBezTo>
                    <a:pt x="1858687" y="3538949"/>
                    <a:pt x="1855989" y="3540666"/>
                    <a:pt x="1853537" y="3542873"/>
                  </a:cubicBezTo>
                  <a:cubicBezTo>
                    <a:pt x="1851084" y="3544958"/>
                    <a:pt x="1848877" y="3547533"/>
                    <a:pt x="1847037" y="3550108"/>
                  </a:cubicBezTo>
                  <a:cubicBezTo>
                    <a:pt x="1845198" y="3552684"/>
                    <a:pt x="1843726" y="3555627"/>
                    <a:pt x="1842623" y="3558447"/>
                  </a:cubicBezTo>
                  <a:cubicBezTo>
                    <a:pt x="1841642" y="3561268"/>
                    <a:pt x="1841028" y="3564211"/>
                    <a:pt x="1841028" y="3567031"/>
                  </a:cubicBezTo>
                  <a:cubicBezTo>
                    <a:pt x="1841028" y="3568871"/>
                    <a:pt x="1841274" y="3570588"/>
                    <a:pt x="1841764" y="3572059"/>
                  </a:cubicBezTo>
                  <a:cubicBezTo>
                    <a:pt x="1842255" y="3573531"/>
                    <a:pt x="1842991" y="3574757"/>
                    <a:pt x="1843849" y="3575861"/>
                  </a:cubicBezTo>
                  <a:cubicBezTo>
                    <a:pt x="1844707" y="3576964"/>
                    <a:pt x="1845811" y="3577823"/>
                    <a:pt x="1847160" y="3578436"/>
                  </a:cubicBezTo>
                  <a:cubicBezTo>
                    <a:pt x="1848386" y="3579049"/>
                    <a:pt x="1849858" y="3579417"/>
                    <a:pt x="1851329" y="3579662"/>
                  </a:cubicBezTo>
                  <a:cubicBezTo>
                    <a:pt x="1852065" y="3579662"/>
                    <a:pt x="1852924" y="3579662"/>
                    <a:pt x="1853659" y="3579662"/>
                  </a:cubicBezTo>
                  <a:cubicBezTo>
                    <a:pt x="1854518" y="3579662"/>
                    <a:pt x="1855376" y="3579539"/>
                    <a:pt x="1856235" y="3579294"/>
                  </a:cubicBezTo>
                  <a:cubicBezTo>
                    <a:pt x="1857093" y="3579171"/>
                    <a:pt x="1857951" y="3578926"/>
                    <a:pt x="1858932" y="3578558"/>
                  </a:cubicBezTo>
                  <a:cubicBezTo>
                    <a:pt x="1859791" y="3578313"/>
                    <a:pt x="1860772" y="3577945"/>
                    <a:pt x="1861753" y="3577455"/>
                  </a:cubicBezTo>
                  <a:cubicBezTo>
                    <a:pt x="1864573" y="3576106"/>
                    <a:pt x="1867394" y="3574266"/>
                    <a:pt x="1869846" y="3572181"/>
                  </a:cubicBezTo>
                  <a:cubicBezTo>
                    <a:pt x="1872299" y="3569974"/>
                    <a:pt x="1874506" y="3567522"/>
                    <a:pt x="1876346" y="3564824"/>
                  </a:cubicBezTo>
                  <a:cubicBezTo>
                    <a:pt x="1878185" y="3562126"/>
                    <a:pt x="1879657" y="3559306"/>
                    <a:pt x="1880760" y="3556363"/>
                  </a:cubicBezTo>
                  <a:cubicBezTo>
                    <a:pt x="1881741" y="3553542"/>
                    <a:pt x="1882354" y="3550599"/>
                    <a:pt x="1882232" y="3547778"/>
                  </a:cubicBezTo>
                  <a:cubicBezTo>
                    <a:pt x="1882232" y="3545939"/>
                    <a:pt x="1881864" y="3544345"/>
                    <a:pt x="1881374" y="3542873"/>
                  </a:cubicBezTo>
                  <a:cubicBezTo>
                    <a:pt x="1880883" y="3541402"/>
                    <a:pt x="1880147" y="3540176"/>
                    <a:pt x="1879166" y="3539072"/>
                  </a:cubicBezTo>
                  <a:cubicBezTo>
                    <a:pt x="1878308" y="3537968"/>
                    <a:pt x="1877081" y="3537110"/>
                    <a:pt x="1875855" y="3536497"/>
                  </a:cubicBezTo>
                  <a:cubicBezTo>
                    <a:pt x="1874629" y="3535883"/>
                    <a:pt x="1873157" y="3535516"/>
                    <a:pt x="1871686" y="3535393"/>
                  </a:cubicBezTo>
                  <a:moveTo>
                    <a:pt x="89519" y="3366656"/>
                  </a:moveTo>
                  <a:cubicBezTo>
                    <a:pt x="88661" y="3366656"/>
                    <a:pt x="87557" y="3366656"/>
                    <a:pt x="86453" y="3366901"/>
                  </a:cubicBezTo>
                  <a:cubicBezTo>
                    <a:pt x="85350" y="3367146"/>
                    <a:pt x="84246" y="3367636"/>
                    <a:pt x="83020" y="3368250"/>
                  </a:cubicBezTo>
                  <a:cubicBezTo>
                    <a:pt x="81793" y="3368863"/>
                    <a:pt x="80567" y="3369721"/>
                    <a:pt x="79218" y="3370580"/>
                  </a:cubicBezTo>
                  <a:cubicBezTo>
                    <a:pt x="77869" y="3371561"/>
                    <a:pt x="76643" y="3372664"/>
                    <a:pt x="75294" y="3374013"/>
                  </a:cubicBezTo>
                  <a:cubicBezTo>
                    <a:pt x="73332" y="3375975"/>
                    <a:pt x="71615" y="3378060"/>
                    <a:pt x="70021" y="3380145"/>
                  </a:cubicBezTo>
                  <a:cubicBezTo>
                    <a:pt x="68550" y="3382229"/>
                    <a:pt x="67323" y="3384437"/>
                    <a:pt x="66342" y="3386521"/>
                  </a:cubicBezTo>
                  <a:cubicBezTo>
                    <a:pt x="65361" y="3388606"/>
                    <a:pt x="64748" y="3390691"/>
                    <a:pt x="64503" y="3392408"/>
                  </a:cubicBezTo>
                  <a:cubicBezTo>
                    <a:pt x="64258" y="3394247"/>
                    <a:pt x="64380" y="3395841"/>
                    <a:pt x="64871" y="3397190"/>
                  </a:cubicBezTo>
                  <a:cubicBezTo>
                    <a:pt x="64993" y="3397558"/>
                    <a:pt x="65239" y="3397926"/>
                    <a:pt x="65484" y="3398294"/>
                  </a:cubicBezTo>
                  <a:cubicBezTo>
                    <a:pt x="65729" y="3398662"/>
                    <a:pt x="66097" y="3398907"/>
                    <a:pt x="66342" y="3399152"/>
                  </a:cubicBezTo>
                  <a:cubicBezTo>
                    <a:pt x="66588" y="3399397"/>
                    <a:pt x="67078" y="3399520"/>
                    <a:pt x="67446" y="3399643"/>
                  </a:cubicBezTo>
                  <a:cubicBezTo>
                    <a:pt x="67814" y="3399765"/>
                    <a:pt x="68304" y="3399888"/>
                    <a:pt x="68672" y="3399888"/>
                  </a:cubicBezTo>
                  <a:cubicBezTo>
                    <a:pt x="69531" y="3399888"/>
                    <a:pt x="70634" y="3399888"/>
                    <a:pt x="71738" y="3399643"/>
                  </a:cubicBezTo>
                  <a:cubicBezTo>
                    <a:pt x="72842" y="3399397"/>
                    <a:pt x="74068" y="3398907"/>
                    <a:pt x="75294" y="3398294"/>
                  </a:cubicBezTo>
                  <a:cubicBezTo>
                    <a:pt x="76520" y="3397681"/>
                    <a:pt x="77747" y="3396822"/>
                    <a:pt x="79096" y="3395841"/>
                  </a:cubicBezTo>
                  <a:cubicBezTo>
                    <a:pt x="80445" y="3394860"/>
                    <a:pt x="81671" y="3393757"/>
                    <a:pt x="83020" y="3392408"/>
                  </a:cubicBezTo>
                  <a:cubicBezTo>
                    <a:pt x="84982" y="3390446"/>
                    <a:pt x="86699" y="3388361"/>
                    <a:pt x="88293" y="3386276"/>
                  </a:cubicBezTo>
                  <a:cubicBezTo>
                    <a:pt x="89764" y="3384191"/>
                    <a:pt x="90991" y="3381984"/>
                    <a:pt x="91972" y="3379899"/>
                  </a:cubicBezTo>
                  <a:cubicBezTo>
                    <a:pt x="92953" y="3377815"/>
                    <a:pt x="93443" y="3375730"/>
                    <a:pt x="93689" y="3374013"/>
                  </a:cubicBezTo>
                  <a:cubicBezTo>
                    <a:pt x="93934" y="3372174"/>
                    <a:pt x="93689" y="3370580"/>
                    <a:pt x="93198" y="3369353"/>
                  </a:cubicBezTo>
                  <a:cubicBezTo>
                    <a:pt x="92953" y="3368986"/>
                    <a:pt x="92830" y="3368618"/>
                    <a:pt x="92585" y="3368250"/>
                  </a:cubicBezTo>
                  <a:cubicBezTo>
                    <a:pt x="92340" y="3367882"/>
                    <a:pt x="91972" y="3367636"/>
                    <a:pt x="91726" y="3367391"/>
                  </a:cubicBezTo>
                  <a:cubicBezTo>
                    <a:pt x="91359" y="3367146"/>
                    <a:pt x="90991" y="3367023"/>
                    <a:pt x="90623" y="3366901"/>
                  </a:cubicBezTo>
                  <a:cubicBezTo>
                    <a:pt x="90255" y="3366778"/>
                    <a:pt x="89764" y="3366656"/>
                    <a:pt x="89397" y="3366656"/>
                  </a:cubicBezTo>
                  <a:moveTo>
                    <a:pt x="1790138" y="3572059"/>
                  </a:moveTo>
                  <a:cubicBezTo>
                    <a:pt x="1789402" y="3572059"/>
                    <a:pt x="1788666" y="3572059"/>
                    <a:pt x="1787930" y="3572059"/>
                  </a:cubicBezTo>
                  <a:cubicBezTo>
                    <a:pt x="1787194" y="3572059"/>
                    <a:pt x="1786336" y="3572181"/>
                    <a:pt x="1785600" y="3572304"/>
                  </a:cubicBezTo>
                  <a:cubicBezTo>
                    <a:pt x="1784742" y="3572427"/>
                    <a:pt x="1784006" y="3572672"/>
                    <a:pt x="1783148" y="3572918"/>
                  </a:cubicBezTo>
                  <a:cubicBezTo>
                    <a:pt x="1782289" y="3573163"/>
                    <a:pt x="1781431" y="3573531"/>
                    <a:pt x="1780573" y="3573898"/>
                  </a:cubicBezTo>
                  <a:cubicBezTo>
                    <a:pt x="1777752" y="3575125"/>
                    <a:pt x="1775054" y="3576841"/>
                    <a:pt x="1772602" y="3578926"/>
                  </a:cubicBezTo>
                  <a:cubicBezTo>
                    <a:pt x="1770149" y="3581011"/>
                    <a:pt x="1767942" y="3583464"/>
                    <a:pt x="1765980" y="3586039"/>
                  </a:cubicBezTo>
                  <a:cubicBezTo>
                    <a:pt x="1764018" y="3588614"/>
                    <a:pt x="1762546" y="3591434"/>
                    <a:pt x="1761442" y="3594378"/>
                  </a:cubicBezTo>
                  <a:cubicBezTo>
                    <a:pt x="1760339" y="3597198"/>
                    <a:pt x="1759725" y="3600141"/>
                    <a:pt x="1759603" y="3602961"/>
                  </a:cubicBezTo>
                  <a:cubicBezTo>
                    <a:pt x="1759603" y="3604924"/>
                    <a:pt x="1759603" y="3606641"/>
                    <a:pt x="1760093" y="3608234"/>
                  </a:cubicBezTo>
                  <a:cubicBezTo>
                    <a:pt x="1760584" y="3609829"/>
                    <a:pt x="1761197" y="3611178"/>
                    <a:pt x="1762055" y="3612281"/>
                  </a:cubicBezTo>
                  <a:cubicBezTo>
                    <a:pt x="1762914" y="3613385"/>
                    <a:pt x="1764018" y="3614366"/>
                    <a:pt x="1765244" y="3614979"/>
                  </a:cubicBezTo>
                  <a:cubicBezTo>
                    <a:pt x="1766470" y="3615592"/>
                    <a:pt x="1767942" y="3616083"/>
                    <a:pt x="1769536" y="3616206"/>
                  </a:cubicBezTo>
                  <a:cubicBezTo>
                    <a:pt x="1770272" y="3616206"/>
                    <a:pt x="1771007" y="3616206"/>
                    <a:pt x="1771743" y="3616206"/>
                  </a:cubicBezTo>
                  <a:cubicBezTo>
                    <a:pt x="1772479" y="3616206"/>
                    <a:pt x="1773337" y="3616083"/>
                    <a:pt x="1774073" y="3615960"/>
                  </a:cubicBezTo>
                  <a:cubicBezTo>
                    <a:pt x="1774809" y="3615838"/>
                    <a:pt x="1775667" y="3615592"/>
                    <a:pt x="1776526" y="3615347"/>
                  </a:cubicBezTo>
                  <a:cubicBezTo>
                    <a:pt x="1777384" y="3615102"/>
                    <a:pt x="1778243" y="3614734"/>
                    <a:pt x="1779101" y="3614366"/>
                  </a:cubicBezTo>
                  <a:cubicBezTo>
                    <a:pt x="1781921" y="3613140"/>
                    <a:pt x="1784619" y="3611423"/>
                    <a:pt x="1787072" y="3609338"/>
                  </a:cubicBezTo>
                  <a:cubicBezTo>
                    <a:pt x="1789524" y="3607254"/>
                    <a:pt x="1791854" y="3604801"/>
                    <a:pt x="1793694" y="3602226"/>
                  </a:cubicBezTo>
                  <a:cubicBezTo>
                    <a:pt x="1795656" y="3599651"/>
                    <a:pt x="1797127" y="3596707"/>
                    <a:pt x="1798231" y="3593887"/>
                  </a:cubicBezTo>
                  <a:cubicBezTo>
                    <a:pt x="1799335" y="3591066"/>
                    <a:pt x="1799948" y="3588123"/>
                    <a:pt x="1800070" y="3585303"/>
                  </a:cubicBezTo>
                  <a:cubicBezTo>
                    <a:pt x="1800070" y="3583341"/>
                    <a:pt x="1799948" y="3581624"/>
                    <a:pt x="1799457" y="3580030"/>
                  </a:cubicBezTo>
                  <a:cubicBezTo>
                    <a:pt x="1798967" y="3578436"/>
                    <a:pt x="1798354" y="3577087"/>
                    <a:pt x="1797495" y="3575983"/>
                  </a:cubicBezTo>
                  <a:cubicBezTo>
                    <a:pt x="1796637" y="3574879"/>
                    <a:pt x="1795533" y="3573898"/>
                    <a:pt x="1794307" y="3573285"/>
                  </a:cubicBezTo>
                  <a:cubicBezTo>
                    <a:pt x="1793081" y="3572672"/>
                    <a:pt x="1791609" y="3572181"/>
                    <a:pt x="1790015" y="3572059"/>
                  </a:cubicBezTo>
                  <a:moveTo>
                    <a:pt x="106565" y="3402954"/>
                  </a:moveTo>
                  <a:cubicBezTo>
                    <a:pt x="105584" y="3402954"/>
                    <a:pt x="104602" y="3402954"/>
                    <a:pt x="103376" y="3403322"/>
                  </a:cubicBezTo>
                  <a:cubicBezTo>
                    <a:pt x="102273" y="3403567"/>
                    <a:pt x="100924" y="3404057"/>
                    <a:pt x="99697" y="3404793"/>
                  </a:cubicBezTo>
                  <a:cubicBezTo>
                    <a:pt x="98348" y="3405529"/>
                    <a:pt x="97122" y="3406387"/>
                    <a:pt x="95773" y="3407369"/>
                  </a:cubicBezTo>
                  <a:cubicBezTo>
                    <a:pt x="94424" y="3408349"/>
                    <a:pt x="93075" y="3409576"/>
                    <a:pt x="91726" y="3410924"/>
                  </a:cubicBezTo>
                  <a:cubicBezTo>
                    <a:pt x="89764" y="3412887"/>
                    <a:pt x="88048" y="3414971"/>
                    <a:pt x="86576" y="3417179"/>
                  </a:cubicBezTo>
                  <a:cubicBezTo>
                    <a:pt x="85104" y="3419386"/>
                    <a:pt x="83878" y="3421593"/>
                    <a:pt x="83020" y="3423678"/>
                  </a:cubicBezTo>
                  <a:cubicBezTo>
                    <a:pt x="82161" y="3425763"/>
                    <a:pt x="81548" y="3427847"/>
                    <a:pt x="81426" y="3429564"/>
                  </a:cubicBezTo>
                  <a:cubicBezTo>
                    <a:pt x="81303" y="3431404"/>
                    <a:pt x="81426" y="3432998"/>
                    <a:pt x="82039" y="3434224"/>
                  </a:cubicBezTo>
                  <a:cubicBezTo>
                    <a:pt x="82284" y="3434592"/>
                    <a:pt x="82407" y="3434960"/>
                    <a:pt x="82652" y="3435205"/>
                  </a:cubicBezTo>
                  <a:cubicBezTo>
                    <a:pt x="82897" y="3435450"/>
                    <a:pt x="83142" y="3435818"/>
                    <a:pt x="83510" y="3435941"/>
                  </a:cubicBezTo>
                  <a:cubicBezTo>
                    <a:pt x="83878" y="3436186"/>
                    <a:pt x="84123" y="3436309"/>
                    <a:pt x="84491" y="3436432"/>
                  </a:cubicBezTo>
                  <a:cubicBezTo>
                    <a:pt x="84859" y="3436554"/>
                    <a:pt x="85227" y="3436677"/>
                    <a:pt x="85718" y="3436677"/>
                  </a:cubicBezTo>
                  <a:cubicBezTo>
                    <a:pt x="86699" y="3436677"/>
                    <a:pt x="87680" y="3436677"/>
                    <a:pt x="88906" y="3436432"/>
                  </a:cubicBezTo>
                  <a:cubicBezTo>
                    <a:pt x="90010" y="3436186"/>
                    <a:pt x="91236" y="3435696"/>
                    <a:pt x="92585" y="3434960"/>
                  </a:cubicBezTo>
                  <a:cubicBezTo>
                    <a:pt x="93811" y="3434224"/>
                    <a:pt x="95160" y="3433366"/>
                    <a:pt x="96509" y="3432385"/>
                  </a:cubicBezTo>
                  <a:cubicBezTo>
                    <a:pt x="97858" y="3431404"/>
                    <a:pt x="99207" y="3430177"/>
                    <a:pt x="100556" y="3428829"/>
                  </a:cubicBezTo>
                  <a:cubicBezTo>
                    <a:pt x="102518" y="3426866"/>
                    <a:pt x="104235" y="3424659"/>
                    <a:pt x="105706" y="3422574"/>
                  </a:cubicBezTo>
                  <a:cubicBezTo>
                    <a:pt x="107178" y="3420367"/>
                    <a:pt x="108404" y="3418160"/>
                    <a:pt x="109262" y="3416075"/>
                  </a:cubicBezTo>
                  <a:cubicBezTo>
                    <a:pt x="110121" y="3413990"/>
                    <a:pt x="110734" y="3411906"/>
                    <a:pt x="110857" y="3410189"/>
                  </a:cubicBezTo>
                  <a:cubicBezTo>
                    <a:pt x="110979" y="3408349"/>
                    <a:pt x="110857" y="3406755"/>
                    <a:pt x="110243" y="3405529"/>
                  </a:cubicBezTo>
                  <a:cubicBezTo>
                    <a:pt x="109998" y="3405161"/>
                    <a:pt x="109876" y="3404793"/>
                    <a:pt x="109508" y="3404548"/>
                  </a:cubicBezTo>
                  <a:cubicBezTo>
                    <a:pt x="109262" y="3404303"/>
                    <a:pt x="109017" y="3404057"/>
                    <a:pt x="108649" y="3403812"/>
                  </a:cubicBezTo>
                  <a:cubicBezTo>
                    <a:pt x="108281" y="3403567"/>
                    <a:pt x="108036" y="3403444"/>
                    <a:pt x="107668" y="3403322"/>
                  </a:cubicBezTo>
                  <a:cubicBezTo>
                    <a:pt x="107300" y="3403199"/>
                    <a:pt x="106932" y="3403076"/>
                    <a:pt x="106442" y="3403076"/>
                  </a:cubicBezTo>
                  <a:moveTo>
                    <a:pt x="1709202" y="3605782"/>
                  </a:moveTo>
                  <a:cubicBezTo>
                    <a:pt x="1708589" y="3605782"/>
                    <a:pt x="1707853" y="3605782"/>
                    <a:pt x="1707240" y="3605782"/>
                  </a:cubicBezTo>
                  <a:cubicBezTo>
                    <a:pt x="1706627" y="3605782"/>
                    <a:pt x="1705891" y="3605782"/>
                    <a:pt x="1705156" y="3606027"/>
                  </a:cubicBezTo>
                  <a:cubicBezTo>
                    <a:pt x="1704420" y="3606027"/>
                    <a:pt x="1703684" y="3606272"/>
                    <a:pt x="1702948" y="3606518"/>
                  </a:cubicBezTo>
                  <a:cubicBezTo>
                    <a:pt x="1702213" y="3606763"/>
                    <a:pt x="1701354" y="3607008"/>
                    <a:pt x="1700618" y="3607376"/>
                  </a:cubicBezTo>
                  <a:cubicBezTo>
                    <a:pt x="1697798" y="3608480"/>
                    <a:pt x="1695100" y="3610197"/>
                    <a:pt x="1692648" y="3612159"/>
                  </a:cubicBezTo>
                  <a:cubicBezTo>
                    <a:pt x="1690195" y="3614121"/>
                    <a:pt x="1687865" y="3616573"/>
                    <a:pt x="1685903" y="3619149"/>
                  </a:cubicBezTo>
                  <a:cubicBezTo>
                    <a:pt x="1683941" y="3621724"/>
                    <a:pt x="1682347" y="3624544"/>
                    <a:pt x="1681120" y="3627365"/>
                  </a:cubicBezTo>
                  <a:cubicBezTo>
                    <a:pt x="1679894" y="3630185"/>
                    <a:pt x="1679158" y="3633128"/>
                    <a:pt x="1678913" y="3635949"/>
                  </a:cubicBezTo>
                  <a:cubicBezTo>
                    <a:pt x="1678790" y="3637911"/>
                    <a:pt x="1678913" y="3639750"/>
                    <a:pt x="1679281" y="3641344"/>
                  </a:cubicBezTo>
                  <a:cubicBezTo>
                    <a:pt x="1679649" y="3642939"/>
                    <a:pt x="1680262" y="3644410"/>
                    <a:pt x="1681243" y="3645514"/>
                  </a:cubicBezTo>
                  <a:cubicBezTo>
                    <a:pt x="1682101" y="3646740"/>
                    <a:pt x="1683205" y="3647721"/>
                    <a:pt x="1684431" y="3648334"/>
                  </a:cubicBezTo>
                  <a:cubicBezTo>
                    <a:pt x="1685658" y="3649070"/>
                    <a:pt x="1687129" y="3649438"/>
                    <a:pt x="1688723" y="3649683"/>
                  </a:cubicBezTo>
                  <a:cubicBezTo>
                    <a:pt x="1689337" y="3649683"/>
                    <a:pt x="1690072" y="3649683"/>
                    <a:pt x="1690808" y="3649683"/>
                  </a:cubicBezTo>
                  <a:cubicBezTo>
                    <a:pt x="1691544" y="3649683"/>
                    <a:pt x="1692280" y="3649683"/>
                    <a:pt x="1693015" y="3649438"/>
                  </a:cubicBezTo>
                  <a:cubicBezTo>
                    <a:pt x="1693751" y="3649192"/>
                    <a:pt x="1694487" y="3649192"/>
                    <a:pt x="1695345" y="3648947"/>
                  </a:cubicBezTo>
                  <a:cubicBezTo>
                    <a:pt x="1696204" y="3648702"/>
                    <a:pt x="1696939" y="3648457"/>
                    <a:pt x="1697675" y="3648089"/>
                  </a:cubicBezTo>
                  <a:cubicBezTo>
                    <a:pt x="1700496" y="3646985"/>
                    <a:pt x="1703193" y="3645391"/>
                    <a:pt x="1705646" y="3643307"/>
                  </a:cubicBezTo>
                  <a:cubicBezTo>
                    <a:pt x="1708099" y="3641222"/>
                    <a:pt x="1710429" y="3638892"/>
                    <a:pt x="1712391" y="3636317"/>
                  </a:cubicBezTo>
                  <a:cubicBezTo>
                    <a:pt x="1714353" y="3633741"/>
                    <a:pt x="1715947" y="3630921"/>
                    <a:pt x="1717173" y="3628101"/>
                  </a:cubicBezTo>
                  <a:cubicBezTo>
                    <a:pt x="1718400" y="3625280"/>
                    <a:pt x="1719135" y="3622337"/>
                    <a:pt x="1719381" y="3619516"/>
                  </a:cubicBezTo>
                  <a:cubicBezTo>
                    <a:pt x="1719503" y="3617554"/>
                    <a:pt x="1719381" y="3615715"/>
                    <a:pt x="1719013" y="3613998"/>
                  </a:cubicBezTo>
                  <a:cubicBezTo>
                    <a:pt x="1718645" y="3612404"/>
                    <a:pt x="1717909" y="3610932"/>
                    <a:pt x="1717051" y="3609706"/>
                  </a:cubicBezTo>
                  <a:cubicBezTo>
                    <a:pt x="1716192" y="3608480"/>
                    <a:pt x="1715089" y="3607499"/>
                    <a:pt x="1713862" y="3606886"/>
                  </a:cubicBezTo>
                  <a:cubicBezTo>
                    <a:pt x="1712636" y="3606150"/>
                    <a:pt x="1711164" y="3605782"/>
                    <a:pt x="1709570" y="3605537"/>
                  </a:cubicBezTo>
                  <a:moveTo>
                    <a:pt x="125572" y="3438026"/>
                  </a:moveTo>
                  <a:cubicBezTo>
                    <a:pt x="124591" y="3438026"/>
                    <a:pt x="123487" y="3438026"/>
                    <a:pt x="122261" y="3438394"/>
                  </a:cubicBezTo>
                  <a:cubicBezTo>
                    <a:pt x="121035" y="3438762"/>
                    <a:pt x="119808" y="3439252"/>
                    <a:pt x="118460" y="3439987"/>
                  </a:cubicBezTo>
                  <a:cubicBezTo>
                    <a:pt x="117111" y="3440723"/>
                    <a:pt x="115762" y="3441582"/>
                    <a:pt x="114290" y="3442685"/>
                  </a:cubicBezTo>
                  <a:cubicBezTo>
                    <a:pt x="112941" y="3443789"/>
                    <a:pt x="111470" y="3445015"/>
                    <a:pt x="110121" y="3446487"/>
                  </a:cubicBezTo>
                  <a:cubicBezTo>
                    <a:pt x="108159" y="3448572"/>
                    <a:pt x="106442" y="3450657"/>
                    <a:pt x="105093" y="3452864"/>
                  </a:cubicBezTo>
                  <a:cubicBezTo>
                    <a:pt x="103621" y="3455071"/>
                    <a:pt x="102518" y="3457278"/>
                    <a:pt x="101659" y="3459363"/>
                  </a:cubicBezTo>
                  <a:cubicBezTo>
                    <a:pt x="100801" y="3461448"/>
                    <a:pt x="100310" y="3463532"/>
                    <a:pt x="100188" y="3465249"/>
                  </a:cubicBezTo>
                  <a:cubicBezTo>
                    <a:pt x="100188" y="3467089"/>
                    <a:pt x="100310" y="3468560"/>
                    <a:pt x="101046" y="3469787"/>
                  </a:cubicBezTo>
                  <a:cubicBezTo>
                    <a:pt x="101291" y="3470154"/>
                    <a:pt x="101537" y="3470400"/>
                    <a:pt x="101782" y="3470767"/>
                  </a:cubicBezTo>
                  <a:cubicBezTo>
                    <a:pt x="102027" y="3471013"/>
                    <a:pt x="102273" y="3471258"/>
                    <a:pt x="102640" y="3471503"/>
                  </a:cubicBezTo>
                  <a:cubicBezTo>
                    <a:pt x="103008" y="3471749"/>
                    <a:pt x="103254" y="3471871"/>
                    <a:pt x="103621" y="3471994"/>
                  </a:cubicBezTo>
                  <a:cubicBezTo>
                    <a:pt x="103989" y="3471994"/>
                    <a:pt x="104357" y="3472239"/>
                    <a:pt x="104725" y="3472239"/>
                  </a:cubicBezTo>
                  <a:cubicBezTo>
                    <a:pt x="105706" y="3472239"/>
                    <a:pt x="106810" y="3472239"/>
                    <a:pt x="108036" y="3471994"/>
                  </a:cubicBezTo>
                  <a:cubicBezTo>
                    <a:pt x="109262" y="3471626"/>
                    <a:pt x="110489" y="3471135"/>
                    <a:pt x="111838" y="3470400"/>
                  </a:cubicBezTo>
                  <a:cubicBezTo>
                    <a:pt x="113187" y="3469664"/>
                    <a:pt x="114535" y="3468805"/>
                    <a:pt x="116007" y="3467702"/>
                  </a:cubicBezTo>
                  <a:cubicBezTo>
                    <a:pt x="117356" y="3466598"/>
                    <a:pt x="118827" y="3465372"/>
                    <a:pt x="120176" y="3463900"/>
                  </a:cubicBezTo>
                  <a:cubicBezTo>
                    <a:pt x="122138" y="3461815"/>
                    <a:pt x="123855" y="3459731"/>
                    <a:pt x="125327" y="3457524"/>
                  </a:cubicBezTo>
                  <a:cubicBezTo>
                    <a:pt x="126798" y="3455316"/>
                    <a:pt x="127902" y="3453109"/>
                    <a:pt x="128760" y="3450902"/>
                  </a:cubicBezTo>
                  <a:cubicBezTo>
                    <a:pt x="129619" y="3448817"/>
                    <a:pt x="130109" y="3446732"/>
                    <a:pt x="130232" y="3445015"/>
                  </a:cubicBezTo>
                  <a:cubicBezTo>
                    <a:pt x="130232" y="3443176"/>
                    <a:pt x="130109" y="3441704"/>
                    <a:pt x="129374" y="3440478"/>
                  </a:cubicBezTo>
                  <a:cubicBezTo>
                    <a:pt x="129128" y="3440110"/>
                    <a:pt x="128883" y="3439865"/>
                    <a:pt x="128638" y="3439497"/>
                  </a:cubicBezTo>
                  <a:cubicBezTo>
                    <a:pt x="128392" y="3439129"/>
                    <a:pt x="128147" y="3439007"/>
                    <a:pt x="127779" y="3438762"/>
                  </a:cubicBezTo>
                  <a:cubicBezTo>
                    <a:pt x="127411" y="3438516"/>
                    <a:pt x="127166" y="3438394"/>
                    <a:pt x="126798" y="3438271"/>
                  </a:cubicBezTo>
                  <a:cubicBezTo>
                    <a:pt x="126430" y="3438271"/>
                    <a:pt x="126063" y="3438026"/>
                    <a:pt x="125695" y="3438026"/>
                  </a:cubicBezTo>
                  <a:moveTo>
                    <a:pt x="1629494" y="3636930"/>
                  </a:moveTo>
                  <a:cubicBezTo>
                    <a:pt x="1629494" y="3636930"/>
                    <a:pt x="1628267" y="3636930"/>
                    <a:pt x="1627654" y="3636930"/>
                  </a:cubicBezTo>
                  <a:cubicBezTo>
                    <a:pt x="1627041" y="3636930"/>
                    <a:pt x="1626305" y="3636930"/>
                    <a:pt x="1625692" y="3637052"/>
                  </a:cubicBezTo>
                  <a:cubicBezTo>
                    <a:pt x="1624956" y="3637052"/>
                    <a:pt x="1624343" y="3637298"/>
                    <a:pt x="1623607" y="3637543"/>
                  </a:cubicBezTo>
                  <a:cubicBezTo>
                    <a:pt x="1622872" y="3637788"/>
                    <a:pt x="1622136" y="3637911"/>
                    <a:pt x="1621400" y="3638279"/>
                  </a:cubicBezTo>
                  <a:cubicBezTo>
                    <a:pt x="1618702" y="3639260"/>
                    <a:pt x="1616004" y="3640854"/>
                    <a:pt x="1613552" y="3642816"/>
                  </a:cubicBezTo>
                  <a:cubicBezTo>
                    <a:pt x="1611099" y="3644778"/>
                    <a:pt x="1608769" y="3647108"/>
                    <a:pt x="1606807" y="3649561"/>
                  </a:cubicBezTo>
                  <a:cubicBezTo>
                    <a:pt x="1604845" y="3652136"/>
                    <a:pt x="1603128" y="3654834"/>
                    <a:pt x="1601779" y="3657654"/>
                  </a:cubicBezTo>
                  <a:cubicBezTo>
                    <a:pt x="1600553" y="3660474"/>
                    <a:pt x="1599695" y="3663417"/>
                    <a:pt x="1599327" y="3666238"/>
                  </a:cubicBezTo>
                  <a:cubicBezTo>
                    <a:pt x="1599082" y="3668323"/>
                    <a:pt x="1599082" y="3670285"/>
                    <a:pt x="1599449" y="3672002"/>
                  </a:cubicBezTo>
                  <a:cubicBezTo>
                    <a:pt x="1599817" y="3673718"/>
                    <a:pt x="1600308" y="3675190"/>
                    <a:pt x="1601166" y="3676416"/>
                  </a:cubicBezTo>
                  <a:cubicBezTo>
                    <a:pt x="1602025" y="3677642"/>
                    <a:pt x="1603006" y="3678746"/>
                    <a:pt x="1604355" y="3679482"/>
                  </a:cubicBezTo>
                  <a:cubicBezTo>
                    <a:pt x="1605581" y="3680218"/>
                    <a:pt x="1607052" y="3680708"/>
                    <a:pt x="1608647" y="3680954"/>
                  </a:cubicBezTo>
                  <a:cubicBezTo>
                    <a:pt x="1609260" y="3680954"/>
                    <a:pt x="1609873" y="3680954"/>
                    <a:pt x="1610486" y="3680954"/>
                  </a:cubicBezTo>
                  <a:cubicBezTo>
                    <a:pt x="1611099" y="3680954"/>
                    <a:pt x="1611835" y="3680954"/>
                    <a:pt x="1612448" y="3680831"/>
                  </a:cubicBezTo>
                  <a:cubicBezTo>
                    <a:pt x="1613184" y="3680831"/>
                    <a:pt x="1613797" y="3680586"/>
                    <a:pt x="1614533" y="3680463"/>
                  </a:cubicBezTo>
                  <a:cubicBezTo>
                    <a:pt x="1615269" y="3680340"/>
                    <a:pt x="1616004" y="3680095"/>
                    <a:pt x="1616740" y="3679727"/>
                  </a:cubicBezTo>
                  <a:cubicBezTo>
                    <a:pt x="1619561" y="3678746"/>
                    <a:pt x="1622258" y="3677152"/>
                    <a:pt x="1624711" y="3675190"/>
                  </a:cubicBezTo>
                  <a:cubicBezTo>
                    <a:pt x="1627286" y="3673228"/>
                    <a:pt x="1629616" y="3670898"/>
                    <a:pt x="1631578" y="3668323"/>
                  </a:cubicBezTo>
                  <a:cubicBezTo>
                    <a:pt x="1633540" y="3665747"/>
                    <a:pt x="1635257" y="3662927"/>
                    <a:pt x="1636606" y="3660107"/>
                  </a:cubicBezTo>
                  <a:cubicBezTo>
                    <a:pt x="1637955" y="3657286"/>
                    <a:pt x="1638813" y="3654343"/>
                    <a:pt x="1639059" y="3651400"/>
                  </a:cubicBezTo>
                  <a:cubicBezTo>
                    <a:pt x="1639304" y="3649315"/>
                    <a:pt x="1639181" y="3647476"/>
                    <a:pt x="1638813" y="3645759"/>
                  </a:cubicBezTo>
                  <a:cubicBezTo>
                    <a:pt x="1638445" y="3644042"/>
                    <a:pt x="1637832" y="3642571"/>
                    <a:pt x="1636974" y="3641344"/>
                  </a:cubicBezTo>
                  <a:cubicBezTo>
                    <a:pt x="1636116" y="3640118"/>
                    <a:pt x="1635012" y="3639137"/>
                    <a:pt x="1633786" y="3638401"/>
                  </a:cubicBezTo>
                  <a:cubicBezTo>
                    <a:pt x="1632559" y="3637666"/>
                    <a:pt x="1631088" y="3637175"/>
                    <a:pt x="1629494" y="3637052"/>
                  </a:cubicBezTo>
                  <a:moveTo>
                    <a:pt x="146787" y="3471994"/>
                  </a:moveTo>
                  <a:cubicBezTo>
                    <a:pt x="145806" y="3471994"/>
                    <a:pt x="144580" y="3471994"/>
                    <a:pt x="143353" y="3472362"/>
                  </a:cubicBezTo>
                  <a:cubicBezTo>
                    <a:pt x="142127" y="3472730"/>
                    <a:pt x="140778" y="3473220"/>
                    <a:pt x="139429" y="3473956"/>
                  </a:cubicBezTo>
                  <a:cubicBezTo>
                    <a:pt x="138080" y="3474692"/>
                    <a:pt x="136609" y="3475673"/>
                    <a:pt x="135137" y="3476776"/>
                  </a:cubicBezTo>
                  <a:cubicBezTo>
                    <a:pt x="133666" y="3477880"/>
                    <a:pt x="132317" y="3479229"/>
                    <a:pt x="130845" y="3480823"/>
                  </a:cubicBezTo>
                  <a:cubicBezTo>
                    <a:pt x="128883" y="3482908"/>
                    <a:pt x="127166" y="3485115"/>
                    <a:pt x="125817" y="3487445"/>
                  </a:cubicBezTo>
                  <a:cubicBezTo>
                    <a:pt x="124346" y="3489652"/>
                    <a:pt x="123242" y="3491982"/>
                    <a:pt x="122506" y="3494067"/>
                  </a:cubicBezTo>
                  <a:cubicBezTo>
                    <a:pt x="121771" y="3496152"/>
                    <a:pt x="121280" y="3498236"/>
                    <a:pt x="121280" y="3499953"/>
                  </a:cubicBezTo>
                  <a:cubicBezTo>
                    <a:pt x="121280" y="3501670"/>
                    <a:pt x="121525" y="3503264"/>
                    <a:pt x="122384" y="3504490"/>
                  </a:cubicBezTo>
                  <a:cubicBezTo>
                    <a:pt x="122629" y="3504736"/>
                    <a:pt x="122874" y="3505103"/>
                    <a:pt x="123119" y="3505349"/>
                  </a:cubicBezTo>
                  <a:cubicBezTo>
                    <a:pt x="123365" y="3505594"/>
                    <a:pt x="123610" y="3505840"/>
                    <a:pt x="123978" y="3505962"/>
                  </a:cubicBezTo>
                  <a:cubicBezTo>
                    <a:pt x="124223" y="3506085"/>
                    <a:pt x="124591" y="3506330"/>
                    <a:pt x="124959" y="3506330"/>
                  </a:cubicBezTo>
                  <a:cubicBezTo>
                    <a:pt x="125327" y="3506330"/>
                    <a:pt x="125695" y="3506453"/>
                    <a:pt x="126063" y="3506575"/>
                  </a:cubicBezTo>
                  <a:cubicBezTo>
                    <a:pt x="127044" y="3506575"/>
                    <a:pt x="128270" y="3506575"/>
                    <a:pt x="129496" y="3506207"/>
                  </a:cubicBezTo>
                  <a:cubicBezTo>
                    <a:pt x="130722" y="3505840"/>
                    <a:pt x="132071" y="3505349"/>
                    <a:pt x="133543" y="3504613"/>
                  </a:cubicBezTo>
                  <a:cubicBezTo>
                    <a:pt x="134892" y="3503877"/>
                    <a:pt x="136363" y="3502896"/>
                    <a:pt x="137835" y="3501670"/>
                  </a:cubicBezTo>
                  <a:cubicBezTo>
                    <a:pt x="139307" y="3500566"/>
                    <a:pt x="140778" y="3499217"/>
                    <a:pt x="142127" y="3497623"/>
                  </a:cubicBezTo>
                  <a:cubicBezTo>
                    <a:pt x="144089" y="3495538"/>
                    <a:pt x="145806" y="3493331"/>
                    <a:pt x="147155" y="3491001"/>
                  </a:cubicBezTo>
                  <a:cubicBezTo>
                    <a:pt x="148504" y="3488794"/>
                    <a:pt x="149730" y="3486464"/>
                    <a:pt x="150466" y="3484379"/>
                  </a:cubicBezTo>
                  <a:cubicBezTo>
                    <a:pt x="151201" y="3482295"/>
                    <a:pt x="151692" y="3480210"/>
                    <a:pt x="151692" y="3478493"/>
                  </a:cubicBezTo>
                  <a:cubicBezTo>
                    <a:pt x="151692" y="3476776"/>
                    <a:pt x="151324" y="3475182"/>
                    <a:pt x="150588" y="3474078"/>
                  </a:cubicBezTo>
                  <a:cubicBezTo>
                    <a:pt x="150343" y="3473710"/>
                    <a:pt x="150098" y="3473465"/>
                    <a:pt x="149853" y="3473220"/>
                  </a:cubicBezTo>
                  <a:cubicBezTo>
                    <a:pt x="149607" y="3472975"/>
                    <a:pt x="149362" y="3472730"/>
                    <a:pt x="148994" y="3472607"/>
                  </a:cubicBezTo>
                  <a:cubicBezTo>
                    <a:pt x="148749" y="3472484"/>
                    <a:pt x="148381" y="3472239"/>
                    <a:pt x="148013" y="3472239"/>
                  </a:cubicBezTo>
                  <a:cubicBezTo>
                    <a:pt x="147645" y="3472239"/>
                    <a:pt x="147277" y="3472117"/>
                    <a:pt x="146909" y="3471994"/>
                  </a:cubicBezTo>
                  <a:moveTo>
                    <a:pt x="1550888" y="3665012"/>
                  </a:moveTo>
                  <a:cubicBezTo>
                    <a:pt x="1550888" y="3665012"/>
                    <a:pt x="1549785" y="3665012"/>
                    <a:pt x="1549172" y="3665012"/>
                  </a:cubicBezTo>
                  <a:cubicBezTo>
                    <a:pt x="1548559" y="3665012"/>
                    <a:pt x="1548068" y="3665012"/>
                    <a:pt x="1547455" y="3665134"/>
                  </a:cubicBezTo>
                  <a:cubicBezTo>
                    <a:pt x="1546842" y="3665134"/>
                    <a:pt x="1546229" y="3665380"/>
                    <a:pt x="1545615" y="3665502"/>
                  </a:cubicBezTo>
                  <a:cubicBezTo>
                    <a:pt x="1545002" y="3665625"/>
                    <a:pt x="1544389" y="3665870"/>
                    <a:pt x="1543653" y="3666115"/>
                  </a:cubicBezTo>
                  <a:cubicBezTo>
                    <a:pt x="1540955" y="3667097"/>
                    <a:pt x="1538258" y="3668568"/>
                    <a:pt x="1535805" y="3670407"/>
                  </a:cubicBezTo>
                  <a:cubicBezTo>
                    <a:pt x="1533352" y="3672247"/>
                    <a:pt x="1531023" y="3674454"/>
                    <a:pt x="1528938" y="3677029"/>
                  </a:cubicBezTo>
                  <a:cubicBezTo>
                    <a:pt x="1526853" y="3679482"/>
                    <a:pt x="1525136" y="3682180"/>
                    <a:pt x="1523787" y="3685000"/>
                  </a:cubicBezTo>
                  <a:cubicBezTo>
                    <a:pt x="1522439" y="3687821"/>
                    <a:pt x="1521457" y="3690764"/>
                    <a:pt x="1520967" y="3693584"/>
                  </a:cubicBezTo>
                  <a:cubicBezTo>
                    <a:pt x="1520599" y="3695792"/>
                    <a:pt x="1520599" y="3697754"/>
                    <a:pt x="1520967" y="3699470"/>
                  </a:cubicBezTo>
                  <a:cubicBezTo>
                    <a:pt x="1521212" y="3701310"/>
                    <a:pt x="1521825" y="3702782"/>
                    <a:pt x="1522561" y="3704130"/>
                  </a:cubicBezTo>
                  <a:cubicBezTo>
                    <a:pt x="1523297" y="3705479"/>
                    <a:pt x="1524401" y="3706583"/>
                    <a:pt x="1525627" y="3707319"/>
                  </a:cubicBezTo>
                  <a:cubicBezTo>
                    <a:pt x="1526853" y="3708055"/>
                    <a:pt x="1528325" y="3708668"/>
                    <a:pt x="1529919" y="3708790"/>
                  </a:cubicBezTo>
                  <a:cubicBezTo>
                    <a:pt x="1530409" y="3708790"/>
                    <a:pt x="1531023" y="3708790"/>
                    <a:pt x="1531636" y="3708790"/>
                  </a:cubicBezTo>
                  <a:cubicBezTo>
                    <a:pt x="1532249" y="3708790"/>
                    <a:pt x="1532862" y="3708790"/>
                    <a:pt x="1533475" y="3708668"/>
                  </a:cubicBezTo>
                  <a:cubicBezTo>
                    <a:pt x="1534088" y="3708668"/>
                    <a:pt x="1534701" y="3708422"/>
                    <a:pt x="1535437" y="3708300"/>
                  </a:cubicBezTo>
                  <a:cubicBezTo>
                    <a:pt x="1536050" y="3708177"/>
                    <a:pt x="1536786" y="3707932"/>
                    <a:pt x="1537399" y="3707687"/>
                  </a:cubicBezTo>
                  <a:cubicBezTo>
                    <a:pt x="1540097" y="3706828"/>
                    <a:pt x="1542795" y="3705357"/>
                    <a:pt x="1545248" y="3703517"/>
                  </a:cubicBezTo>
                  <a:cubicBezTo>
                    <a:pt x="1547700" y="3701678"/>
                    <a:pt x="1550153" y="3699348"/>
                    <a:pt x="1552237" y="3696895"/>
                  </a:cubicBezTo>
                  <a:cubicBezTo>
                    <a:pt x="1554322" y="3694443"/>
                    <a:pt x="1556039" y="3691622"/>
                    <a:pt x="1557510" y="3688802"/>
                  </a:cubicBezTo>
                  <a:cubicBezTo>
                    <a:pt x="1558859" y="3685981"/>
                    <a:pt x="1559840" y="3683038"/>
                    <a:pt x="1560331" y="3680095"/>
                  </a:cubicBezTo>
                  <a:cubicBezTo>
                    <a:pt x="1560576" y="3677888"/>
                    <a:pt x="1560576" y="3675926"/>
                    <a:pt x="1560331" y="3674209"/>
                  </a:cubicBezTo>
                  <a:cubicBezTo>
                    <a:pt x="1560086" y="3672492"/>
                    <a:pt x="1559473" y="3670898"/>
                    <a:pt x="1558614" y="3669549"/>
                  </a:cubicBezTo>
                  <a:cubicBezTo>
                    <a:pt x="1557756" y="3668200"/>
                    <a:pt x="1556775" y="3667219"/>
                    <a:pt x="1555426" y="3666361"/>
                  </a:cubicBezTo>
                  <a:cubicBezTo>
                    <a:pt x="1554199" y="3665625"/>
                    <a:pt x="1552728" y="3665134"/>
                    <a:pt x="1551011" y="3664889"/>
                  </a:cubicBezTo>
                  <a:moveTo>
                    <a:pt x="170209" y="3504736"/>
                  </a:moveTo>
                  <a:cubicBezTo>
                    <a:pt x="169105" y="3504613"/>
                    <a:pt x="167879" y="3504736"/>
                    <a:pt x="166653" y="3505103"/>
                  </a:cubicBezTo>
                  <a:cubicBezTo>
                    <a:pt x="165304" y="3505472"/>
                    <a:pt x="163955" y="3506085"/>
                    <a:pt x="162483" y="3506820"/>
                  </a:cubicBezTo>
                  <a:cubicBezTo>
                    <a:pt x="161012" y="3507556"/>
                    <a:pt x="159540" y="3508660"/>
                    <a:pt x="158069" y="3509886"/>
                  </a:cubicBezTo>
                  <a:cubicBezTo>
                    <a:pt x="156597" y="3511113"/>
                    <a:pt x="155126" y="3512584"/>
                    <a:pt x="153654" y="3514178"/>
                  </a:cubicBezTo>
                  <a:cubicBezTo>
                    <a:pt x="151692" y="3516263"/>
                    <a:pt x="150098" y="3518593"/>
                    <a:pt x="148749" y="3520800"/>
                  </a:cubicBezTo>
                  <a:cubicBezTo>
                    <a:pt x="147400" y="3523130"/>
                    <a:pt x="146296" y="3525338"/>
                    <a:pt x="145561" y="3527545"/>
                  </a:cubicBezTo>
                  <a:cubicBezTo>
                    <a:pt x="144825" y="3529629"/>
                    <a:pt x="144457" y="3531714"/>
                    <a:pt x="144457" y="3533431"/>
                  </a:cubicBezTo>
                  <a:cubicBezTo>
                    <a:pt x="144457" y="3535148"/>
                    <a:pt x="144825" y="3536742"/>
                    <a:pt x="145683" y="3537846"/>
                  </a:cubicBezTo>
                  <a:cubicBezTo>
                    <a:pt x="145928" y="3538091"/>
                    <a:pt x="146174" y="3538336"/>
                    <a:pt x="146419" y="3538581"/>
                  </a:cubicBezTo>
                  <a:cubicBezTo>
                    <a:pt x="146664" y="3538826"/>
                    <a:pt x="146909" y="3538949"/>
                    <a:pt x="147277" y="3539195"/>
                  </a:cubicBezTo>
                  <a:cubicBezTo>
                    <a:pt x="147523" y="3539317"/>
                    <a:pt x="147890" y="3539440"/>
                    <a:pt x="148258" y="3539563"/>
                  </a:cubicBezTo>
                  <a:cubicBezTo>
                    <a:pt x="148626" y="3539563"/>
                    <a:pt x="148994" y="3539685"/>
                    <a:pt x="149239" y="3539808"/>
                  </a:cubicBezTo>
                  <a:cubicBezTo>
                    <a:pt x="150343" y="3539930"/>
                    <a:pt x="151569" y="3539808"/>
                    <a:pt x="152796" y="3539440"/>
                  </a:cubicBezTo>
                  <a:cubicBezTo>
                    <a:pt x="154022" y="3539072"/>
                    <a:pt x="155494" y="3538459"/>
                    <a:pt x="156965" y="3537723"/>
                  </a:cubicBezTo>
                  <a:cubicBezTo>
                    <a:pt x="158437" y="3536865"/>
                    <a:pt x="159908" y="3535883"/>
                    <a:pt x="161380" y="3534657"/>
                  </a:cubicBezTo>
                  <a:cubicBezTo>
                    <a:pt x="162851" y="3533431"/>
                    <a:pt x="164323" y="3531959"/>
                    <a:pt x="165794" y="3530365"/>
                  </a:cubicBezTo>
                  <a:cubicBezTo>
                    <a:pt x="167756" y="3528280"/>
                    <a:pt x="169351" y="3525951"/>
                    <a:pt x="170822" y="3523621"/>
                  </a:cubicBezTo>
                  <a:cubicBezTo>
                    <a:pt x="172294" y="3521291"/>
                    <a:pt x="173275" y="3519083"/>
                    <a:pt x="174010" y="3516876"/>
                  </a:cubicBezTo>
                  <a:cubicBezTo>
                    <a:pt x="174746" y="3514791"/>
                    <a:pt x="175114" y="3512707"/>
                    <a:pt x="175114" y="3510990"/>
                  </a:cubicBezTo>
                  <a:cubicBezTo>
                    <a:pt x="175114" y="3509273"/>
                    <a:pt x="174624" y="3507801"/>
                    <a:pt x="173765" y="3506698"/>
                  </a:cubicBezTo>
                  <a:cubicBezTo>
                    <a:pt x="173520" y="3506453"/>
                    <a:pt x="173275" y="3506207"/>
                    <a:pt x="173029" y="3505962"/>
                  </a:cubicBezTo>
                  <a:cubicBezTo>
                    <a:pt x="172784" y="3505717"/>
                    <a:pt x="172539" y="3505594"/>
                    <a:pt x="172171" y="3505472"/>
                  </a:cubicBezTo>
                  <a:cubicBezTo>
                    <a:pt x="171926" y="3505349"/>
                    <a:pt x="171558" y="3505226"/>
                    <a:pt x="171313" y="3505103"/>
                  </a:cubicBezTo>
                  <a:cubicBezTo>
                    <a:pt x="171067" y="3504981"/>
                    <a:pt x="170699" y="3504981"/>
                    <a:pt x="170332" y="3504858"/>
                  </a:cubicBezTo>
                  <a:moveTo>
                    <a:pt x="1473632" y="3690273"/>
                  </a:moveTo>
                  <a:cubicBezTo>
                    <a:pt x="1473632" y="3690273"/>
                    <a:pt x="1472651" y="3690273"/>
                    <a:pt x="1472038" y="3690273"/>
                  </a:cubicBezTo>
                  <a:cubicBezTo>
                    <a:pt x="1471425" y="3690273"/>
                    <a:pt x="1470934" y="3690273"/>
                    <a:pt x="1470444" y="3690273"/>
                  </a:cubicBezTo>
                  <a:cubicBezTo>
                    <a:pt x="1469953" y="3690273"/>
                    <a:pt x="1469340" y="3690396"/>
                    <a:pt x="1468727" y="3690519"/>
                  </a:cubicBezTo>
                  <a:cubicBezTo>
                    <a:pt x="1468114" y="3690641"/>
                    <a:pt x="1467501" y="3690764"/>
                    <a:pt x="1466888" y="3691009"/>
                  </a:cubicBezTo>
                  <a:cubicBezTo>
                    <a:pt x="1464190" y="3691867"/>
                    <a:pt x="1461614" y="3693217"/>
                    <a:pt x="1459162" y="3694933"/>
                  </a:cubicBezTo>
                  <a:cubicBezTo>
                    <a:pt x="1456709" y="3696650"/>
                    <a:pt x="1454257" y="3698857"/>
                    <a:pt x="1452172" y="3701310"/>
                  </a:cubicBezTo>
                  <a:cubicBezTo>
                    <a:pt x="1450087" y="3703762"/>
                    <a:pt x="1448248" y="3706460"/>
                    <a:pt x="1446776" y="3709281"/>
                  </a:cubicBezTo>
                  <a:cubicBezTo>
                    <a:pt x="1445305" y="3712101"/>
                    <a:pt x="1444201" y="3715045"/>
                    <a:pt x="1443711" y="3717988"/>
                  </a:cubicBezTo>
                  <a:cubicBezTo>
                    <a:pt x="1443343" y="3720195"/>
                    <a:pt x="1443220" y="3722280"/>
                    <a:pt x="1443465" y="3724119"/>
                  </a:cubicBezTo>
                  <a:cubicBezTo>
                    <a:pt x="1443711" y="3725958"/>
                    <a:pt x="1444201" y="3727553"/>
                    <a:pt x="1444937" y="3728901"/>
                  </a:cubicBezTo>
                  <a:cubicBezTo>
                    <a:pt x="1445673" y="3730250"/>
                    <a:pt x="1446776" y="3731354"/>
                    <a:pt x="1448003" y="3732213"/>
                  </a:cubicBezTo>
                  <a:cubicBezTo>
                    <a:pt x="1449229" y="3733071"/>
                    <a:pt x="1450701" y="3733561"/>
                    <a:pt x="1452417" y="3733807"/>
                  </a:cubicBezTo>
                  <a:cubicBezTo>
                    <a:pt x="1452908" y="3733807"/>
                    <a:pt x="1453398" y="3733807"/>
                    <a:pt x="1454012" y="3733807"/>
                  </a:cubicBezTo>
                  <a:cubicBezTo>
                    <a:pt x="1454502" y="3733807"/>
                    <a:pt x="1455115" y="3733807"/>
                    <a:pt x="1455606" y="3733807"/>
                  </a:cubicBezTo>
                  <a:cubicBezTo>
                    <a:pt x="1456219" y="3733807"/>
                    <a:pt x="1456709" y="3733684"/>
                    <a:pt x="1457323" y="3733561"/>
                  </a:cubicBezTo>
                  <a:cubicBezTo>
                    <a:pt x="1457936" y="3733439"/>
                    <a:pt x="1458549" y="3733316"/>
                    <a:pt x="1459162" y="3733071"/>
                  </a:cubicBezTo>
                  <a:cubicBezTo>
                    <a:pt x="1461860" y="3732213"/>
                    <a:pt x="1464435" y="3730863"/>
                    <a:pt x="1466888" y="3729147"/>
                  </a:cubicBezTo>
                  <a:cubicBezTo>
                    <a:pt x="1469340" y="3727307"/>
                    <a:pt x="1471793" y="3725223"/>
                    <a:pt x="1473877" y="3722770"/>
                  </a:cubicBezTo>
                  <a:cubicBezTo>
                    <a:pt x="1475962" y="3720317"/>
                    <a:pt x="1477802" y="3717620"/>
                    <a:pt x="1479273" y="3714799"/>
                  </a:cubicBezTo>
                  <a:cubicBezTo>
                    <a:pt x="1480745" y="3711979"/>
                    <a:pt x="1481726" y="3709035"/>
                    <a:pt x="1482339" y="3706215"/>
                  </a:cubicBezTo>
                  <a:cubicBezTo>
                    <a:pt x="1482707" y="3704008"/>
                    <a:pt x="1482829" y="3701923"/>
                    <a:pt x="1482584" y="3700084"/>
                  </a:cubicBezTo>
                  <a:cubicBezTo>
                    <a:pt x="1482339" y="3698244"/>
                    <a:pt x="1481848" y="3696650"/>
                    <a:pt x="1481113" y="3695301"/>
                  </a:cubicBezTo>
                  <a:cubicBezTo>
                    <a:pt x="1480377" y="3693952"/>
                    <a:pt x="1479273" y="3692849"/>
                    <a:pt x="1478047" y="3691990"/>
                  </a:cubicBezTo>
                  <a:cubicBezTo>
                    <a:pt x="1476821" y="3691132"/>
                    <a:pt x="1475349" y="3690641"/>
                    <a:pt x="1473632" y="3690396"/>
                  </a:cubicBezTo>
                  <a:moveTo>
                    <a:pt x="195716" y="3536129"/>
                  </a:moveTo>
                  <a:cubicBezTo>
                    <a:pt x="194612" y="3536006"/>
                    <a:pt x="193263" y="3536129"/>
                    <a:pt x="191914" y="3536497"/>
                  </a:cubicBezTo>
                  <a:cubicBezTo>
                    <a:pt x="190565" y="3536865"/>
                    <a:pt x="189094" y="3537478"/>
                    <a:pt x="187622" y="3538336"/>
                  </a:cubicBezTo>
                  <a:cubicBezTo>
                    <a:pt x="186151" y="3539195"/>
                    <a:pt x="184557" y="3540298"/>
                    <a:pt x="183085" y="3541647"/>
                  </a:cubicBezTo>
                  <a:cubicBezTo>
                    <a:pt x="181491" y="3542996"/>
                    <a:pt x="180019" y="3544468"/>
                    <a:pt x="178548" y="3546184"/>
                  </a:cubicBezTo>
                  <a:cubicBezTo>
                    <a:pt x="176586" y="3548392"/>
                    <a:pt x="174992" y="3550721"/>
                    <a:pt x="173643" y="3552929"/>
                  </a:cubicBezTo>
                  <a:cubicBezTo>
                    <a:pt x="172294" y="3555259"/>
                    <a:pt x="171313" y="3557466"/>
                    <a:pt x="170699" y="3559673"/>
                  </a:cubicBezTo>
                  <a:cubicBezTo>
                    <a:pt x="170086" y="3561758"/>
                    <a:pt x="169718" y="3563843"/>
                    <a:pt x="169841" y="3565560"/>
                  </a:cubicBezTo>
                  <a:cubicBezTo>
                    <a:pt x="169841" y="3567276"/>
                    <a:pt x="170454" y="3568748"/>
                    <a:pt x="171313" y="3569852"/>
                  </a:cubicBezTo>
                  <a:cubicBezTo>
                    <a:pt x="171558" y="3570097"/>
                    <a:pt x="171803" y="3570342"/>
                    <a:pt x="172048" y="3570465"/>
                  </a:cubicBezTo>
                  <a:cubicBezTo>
                    <a:pt x="172294" y="3570710"/>
                    <a:pt x="172539" y="3570833"/>
                    <a:pt x="172784" y="3570956"/>
                  </a:cubicBezTo>
                  <a:cubicBezTo>
                    <a:pt x="173029" y="3571078"/>
                    <a:pt x="173397" y="3571201"/>
                    <a:pt x="173643" y="3571323"/>
                  </a:cubicBezTo>
                  <a:cubicBezTo>
                    <a:pt x="173888" y="3571323"/>
                    <a:pt x="174256" y="3571446"/>
                    <a:pt x="174624" y="3571568"/>
                  </a:cubicBezTo>
                  <a:cubicBezTo>
                    <a:pt x="175727" y="3571691"/>
                    <a:pt x="177076" y="3571568"/>
                    <a:pt x="178425" y="3571201"/>
                  </a:cubicBezTo>
                  <a:cubicBezTo>
                    <a:pt x="179774" y="3570833"/>
                    <a:pt x="181246" y="3570220"/>
                    <a:pt x="182717" y="3569361"/>
                  </a:cubicBezTo>
                  <a:cubicBezTo>
                    <a:pt x="184189" y="3568503"/>
                    <a:pt x="185783" y="3567399"/>
                    <a:pt x="187377" y="3566050"/>
                  </a:cubicBezTo>
                  <a:cubicBezTo>
                    <a:pt x="188971" y="3564701"/>
                    <a:pt x="190443" y="3563230"/>
                    <a:pt x="191914" y="3561513"/>
                  </a:cubicBezTo>
                  <a:cubicBezTo>
                    <a:pt x="193876" y="3559306"/>
                    <a:pt x="195471" y="3556976"/>
                    <a:pt x="196819" y="3554646"/>
                  </a:cubicBezTo>
                  <a:cubicBezTo>
                    <a:pt x="198168" y="3552316"/>
                    <a:pt x="199149" y="3550108"/>
                    <a:pt x="199885" y="3547901"/>
                  </a:cubicBezTo>
                  <a:cubicBezTo>
                    <a:pt x="200498" y="3545816"/>
                    <a:pt x="200866" y="3543732"/>
                    <a:pt x="200744" y="3542015"/>
                  </a:cubicBezTo>
                  <a:cubicBezTo>
                    <a:pt x="200744" y="3540298"/>
                    <a:pt x="200130" y="3538826"/>
                    <a:pt x="199272" y="3537723"/>
                  </a:cubicBezTo>
                  <a:cubicBezTo>
                    <a:pt x="199027" y="3537478"/>
                    <a:pt x="198782" y="3537233"/>
                    <a:pt x="198536" y="3537110"/>
                  </a:cubicBezTo>
                  <a:cubicBezTo>
                    <a:pt x="198291" y="3536987"/>
                    <a:pt x="198046" y="3536742"/>
                    <a:pt x="197678" y="3536619"/>
                  </a:cubicBezTo>
                  <a:cubicBezTo>
                    <a:pt x="197433" y="3536497"/>
                    <a:pt x="197065" y="3536374"/>
                    <a:pt x="196819" y="3536251"/>
                  </a:cubicBezTo>
                  <a:cubicBezTo>
                    <a:pt x="196452" y="3536251"/>
                    <a:pt x="196206" y="3536129"/>
                    <a:pt x="195838" y="3536006"/>
                  </a:cubicBezTo>
                  <a:moveTo>
                    <a:pt x="1397357" y="3712715"/>
                  </a:moveTo>
                  <a:cubicBezTo>
                    <a:pt x="1397357" y="3712715"/>
                    <a:pt x="1396499" y="3712715"/>
                    <a:pt x="1396008" y="3712715"/>
                  </a:cubicBezTo>
                  <a:cubicBezTo>
                    <a:pt x="1395517" y="3712715"/>
                    <a:pt x="1395027" y="3712715"/>
                    <a:pt x="1394536" y="3712715"/>
                  </a:cubicBezTo>
                  <a:cubicBezTo>
                    <a:pt x="1394046" y="3712715"/>
                    <a:pt x="1393555" y="3712715"/>
                    <a:pt x="1393065" y="3712960"/>
                  </a:cubicBezTo>
                  <a:cubicBezTo>
                    <a:pt x="1392575" y="3712960"/>
                    <a:pt x="1391961" y="3713205"/>
                    <a:pt x="1391471" y="3713328"/>
                  </a:cubicBezTo>
                  <a:cubicBezTo>
                    <a:pt x="1388896" y="3714063"/>
                    <a:pt x="1386198" y="3715412"/>
                    <a:pt x="1383745" y="3717007"/>
                  </a:cubicBezTo>
                  <a:cubicBezTo>
                    <a:pt x="1381292" y="3718600"/>
                    <a:pt x="1378840" y="3720808"/>
                    <a:pt x="1376755" y="3723138"/>
                  </a:cubicBezTo>
                  <a:cubicBezTo>
                    <a:pt x="1374671" y="3725468"/>
                    <a:pt x="1372708" y="3728166"/>
                    <a:pt x="1371237" y="3730986"/>
                  </a:cubicBezTo>
                  <a:cubicBezTo>
                    <a:pt x="1369766" y="3733807"/>
                    <a:pt x="1368539" y="3736627"/>
                    <a:pt x="1367926" y="3739570"/>
                  </a:cubicBezTo>
                  <a:cubicBezTo>
                    <a:pt x="1367436" y="3741900"/>
                    <a:pt x="1367313" y="3743985"/>
                    <a:pt x="1367436" y="3745947"/>
                  </a:cubicBezTo>
                  <a:cubicBezTo>
                    <a:pt x="1367558" y="3747909"/>
                    <a:pt x="1368049" y="3749503"/>
                    <a:pt x="1368784" y="3750975"/>
                  </a:cubicBezTo>
                  <a:cubicBezTo>
                    <a:pt x="1369520" y="3752446"/>
                    <a:pt x="1370501" y="3753550"/>
                    <a:pt x="1371727" y="3754408"/>
                  </a:cubicBezTo>
                  <a:cubicBezTo>
                    <a:pt x="1372954" y="3755267"/>
                    <a:pt x="1374425" y="3755880"/>
                    <a:pt x="1376142" y="3756125"/>
                  </a:cubicBezTo>
                  <a:cubicBezTo>
                    <a:pt x="1376633" y="3756125"/>
                    <a:pt x="1377001" y="3756125"/>
                    <a:pt x="1377491" y="3756125"/>
                  </a:cubicBezTo>
                  <a:cubicBezTo>
                    <a:pt x="1377982" y="3756125"/>
                    <a:pt x="1378472" y="3756125"/>
                    <a:pt x="1378963" y="3756125"/>
                  </a:cubicBezTo>
                  <a:cubicBezTo>
                    <a:pt x="1379453" y="3756125"/>
                    <a:pt x="1379944" y="3756125"/>
                    <a:pt x="1380434" y="3755880"/>
                  </a:cubicBezTo>
                  <a:cubicBezTo>
                    <a:pt x="1380925" y="3755880"/>
                    <a:pt x="1381538" y="3755635"/>
                    <a:pt x="1382028" y="3755512"/>
                  </a:cubicBezTo>
                  <a:cubicBezTo>
                    <a:pt x="1384604" y="3754776"/>
                    <a:pt x="1387301" y="3753427"/>
                    <a:pt x="1389754" y="3751833"/>
                  </a:cubicBezTo>
                  <a:cubicBezTo>
                    <a:pt x="1392207" y="3750239"/>
                    <a:pt x="1394659" y="3748032"/>
                    <a:pt x="1396744" y="3745579"/>
                  </a:cubicBezTo>
                  <a:cubicBezTo>
                    <a:pt x="1398829" y="3743126"/>
                    <a:pt x="1400791" y="3740551"/>
                    <a:pt x="1402262" y="3737731"/>
                  </a:cubicBezTo>
                  <a:cubicBezTo>
                    <a:pt x="1403734" y="3734910"/>
                    <a:pt x="1404837" y="3731967"/>
                    <a:pt x="1405573" y="3729147"/>
                  </a:cubicBezTo>
                  <a:cubicBezTo>
                    <a:pt x="1406064" y="3726817"/>
                    <a:pt x="1406309" y="3724732"/>
                    <a:pt x="1406064" y="3722770"/>
                  </a:cubicBezTo>
                  <a:cubicBezTo>
                    <a:pt x="1405941" y="3720808"/>
                    <a:pt x="1405450" y="3719214"/>
                    <a:pt x="1404715" y="3717742"/>
                  </a:cubicBezTo>
                  <a:cubicBezTo>
                    <a:pt x="1403979" y="3716271"/>
                    <a:pt x="1402998" y="3715167"/>
                    <a:pt x="1401772" y="3714309"/>
                  </a:cubicBezTo>
                  <a:cubicBezTo>
                    <a:pt x="1400545" y="3713450"/>
                    <a:pt x="1399074" y="3712960"/>
                    <a:pt x="1397357" y="3712715"/>
                  </a:cubicBezTo>
                  <a:moveTo>
                    <a:pt x="223430" y="3565928"/>
                  </a:moveTo>
                  <a:cubicBezTo>
                    <a:pt x="222204" y="3565805"/>
                    <a:pt x="220977" y="3565928"/>
                    <a:pt x="219506" y="3566296"/>
                  </a:cubicBezTo>
                  <a:cubicBezTo>
                    <a:pt x="218034" y="3566663"/>
                    <a:pt x="216563" y="3567399"/>
                    <a:pt x="214969" y="3568258"/>
                  </a:cubicBezTo>
                  <a:cubicBezTo>
                    <a:pt x="213374" y="3569116"/>
                    <a:pt x="211780" y="3570342"/>
                    <a:pt x="210186" y="3571691"/>
                  </a:cubicBezTo>
                  <a:cubicBezTo>
                    <a:pt x="208592" y="3573040"/>
                    <a:pt x="206998" y="3574634"/>
                    <a:pt x="205526" y="3576474"/>
                  </a:cubicBezTo>
                  <a:cubicBezTo>
                    <a:pt x="203564" y="3578681"/>
                    <a:pt x="201970" y="3581134"/>
                    <a:pt x="200744" y="3583341"/>
                  </a:cubicBezTo>
                  <a:cubicBezTo>
                    <a:pt x="199517" y="3585671"/>
                    <a:pt x="198536" y="3588001"/>
                    <a:pt x="197923" y="3590086"/>
                  </a:cubicBezTo>
                  <a:cubicBezTo>
                    <a:pt x="197310" y="3592170"/>
                    <a:pt x="197065" y="3594255"/>
                    <a:pt x="197310" y="3595972"/>
                  </a:cubicBezTo>
                  <a:cubicBezTo>
                    <a:pt x="197433" y="3597689"/>
                    <a:pt x="198046" y="3599037"/>
                    <a:pt x="199027" y="3600141"/>
                  </a:cubicBezTo>
                  <a:cubicBezTo>
                    <a:pt x="199272" y="3600386"/>
                    <a:pt x="199517" y="3600509"/>
                    <a:pt x="199640" y="3600754"/>
                  </a:cubicBezTo>
                  <a:cubicBezTo>
                    <a:pt x="199885" y="3600877"/>
                    <a:pt x="200130" y="3601122"/>
                    <a:pt x="200376" y="3601245"/>
                  </a:cubicBezTo>
                  <a:cubicBezTo>
                    <a:pt x="200621" y="3601367"/>
                    <a:pt x="200866" y="3601490"/>
                    <a:pt x="201234" y="3601613"/>
                  </a:cubicBezTo>
                  <a:cubicBezTo>
                    <a:pt x="201479" y="3601613"/>
                    <a:pt x="201847" y="3601735"/>
                    <a:pt x="202093" y="3601858"/>
                  </a:cubicBezTo>
                  <a:cubicBezTo>
                    <a:pt x="203319" y="3601981"/>
                    <a:pt x="204545" y="3601858"/>
                    <a:pt x="206017" y="3601490"/>
                  </a:cubicBezTo>
                  <a:cubicBezTo>
                    <a:pt x="207488" y="3601122"/>
                    <a:pt x="208960" y="3600386"/>
                    <a:pt x="210554" y="3599528"/>
                  </a:cubicBezTo>
                  <a:cubicBezTo>
                    <a:pt x="212148" y="3598669"/>
                    <a:pt x="213742" y="3597443"/>
                    <a:pt x="215336" y="3596094"/>
                  </a:cubicBezTo>
                  <a:cubicBezTo>
                    <a:pt x="216931" y="3594746"/>
                    <a:pt x="218525" y="3593151"/>
                    <a:pt x="219996" y="3591312"/>
                  </a:cubicBezTo>
                  <a:cubicBezTo>
                    <a:pt x="221836" y="3589104"/>
                    <a:pt x="223553" y="3586652"/>
                    <a:pt x="224779" y="3584322"/>
                  </a:cubicBezTo>
                  <a:cubicBezTo>
                    <a:pt x="226005" y="3581992"/>
                    <a:pt x="226986" y="3579662"/>
                    <a:pt x="227599" y="3577577"/>
                  </a:cubicBezTo>
                  <a:cubicBezTo>
                    <a:pt x="228212" y="3575493"/>
                    <a:pt x="228458" y="3573408"/>
                    <a:pt x="228212" y="3571814"/>
                  </a:cubicBezTo>
                  <a:cubicBezTo>
                    <a:pt x="228090" y="3570097"/>
                    <a:pt x="227477" y="3568748"/>
                    <a:pt x="226496" y="3567767"/>
                  </a:cubicBezTo>
                  <a:cubicBezTo>
                    <a:pt x="226250" y="3567522"/>
                    <a:pt x="226005" y="3567399"/>
                    <a:pt x="225760" y="3567154"/>
                  </a:cubicBezTo>
                  <a:cubicBezTo>
                    <a:pt x="225515" y="3566909"/>
                    <a:pt x="225269" y="3566786"/>
                    <a:pt x="225024" y="3566663"/>
                  </a:cubicBezTo>
                  <a:cubicBezTo>
                    <a:pt x="224779" y="3566541"/>
                    <a:pt x="224534" y="3566418"/>
                    <a:pt x="224166" y="3566296"/>
                  </a:cubicBezTo>
                  <a:cubicBezTo>
                    <a:pt x="223920" y="3566296"/>
                    <a:pt x="223553" y="3566173"/>
                    <a:pt x="223307" y="3566173"/>
                  </a:cubicBezTo>
                  <a:moveTo>
                    <a:pt x="1322799" y="3732335"/>
                  </a:moveTo>
                  <a:cubicBezTo>
                    <a:pt x="1322799" y="3732335"/>
                    <a:pt x="1321940" y="3732335"/>
                    <a:pt x="1321572" y="3732335"/>
                  </a:cubicBezTo>
                  <a:cubicBezTo>
                    <a:pt x="1321204" y="3732335"/>
                    <a:pt x="1320714" y="3732335"/>
                    <a:pt x="1320223" y="3732335"/>
                  </a:cubicBezTo>
                  <a:cubicBezTo>
                    <a:pt x="1319733" y="3732335"/>
                    <a:pt x="1319365" y="3732335"/>
                    <a:pt x="1318874" y="3732458"/>
                  </a:cubicBezTo>
                  <a:cubicBezTo>
                    <a:pt x="1318384" y="3732458"/>
                    <a:pt x="1317893" y="3732580"/>
                    <a:pt x="1317403" y="3732703"/>
                  </a:cubicBezTo>
                  <a:cubicBezTo>
                    <a:pt x="1314828" y="3733316"/>
                    <a:pt x="1312253" y="3734542"/>
                    <a:pt x="1309800" y="3736137"/>
                  </a:cubicBezTo>
                  <a:cubicBezTo>
                    <a:pt x="1307347" y="3737731"/>
                    <a:pt x="1304895" y="3739815"/>
                    <a:pt x="1302810" y="3742145"/>
                  </a:cubicBezTo>
                  <a:cubicBezTo>
                    <a:pt x="1300603" y="3744475"/>
                    <a:pt x="1298763" y="3747051"/>
                    <a:pt x="1297169" y="3749871"/>
                  </a:cubicBezTo>
                  <a:cubicBezTo>
                    <a:pt x="1295575" y="3752691"/>
                    <a:pt x="1294349" y="3755512"/>
                    <a:pt x="1293613" y="3758455"/>
                  </a:cubicBezTo>
                  <a:cubicBezTo>
                    <a:pt x="1293000" y="3760785"/>
                    <a:pt x="1292755" y="3762992"/>
                    <a:pt x="1292877" y="3764954"/>
                  </a:cubicBezTo>
                  <a:cubicBezTo>
                    <a:pt x="1292877" y="3766916"/>
                    <a:pt x="1293368" y="3768633"/>
                    <a:pt x="1293981" y="3770105"/>
                  </a:cubicBezTo>
                  <a:cubicBezTo>
                    <a:pt x="1294716" y="3771576"/>
                    <a:pt x="1295698" y="3772803"/>
                    <a:pt x="1296924" y="3773661"/>
                  </a:cubicBezTo>
                  <a:cubicBezTo>
                    <a:pt x="1298150" y="3774519"/>
                    <a:pt x="1299622" y="3775133"/>
                    <a:pt x="1301339" y="3775378"/>
                  </a:cubicBezTo>
                  <a:cubicBezTo>
                    <a:pt x="1301706" y="3775378"/>
                    <a:pt x="1302197" y="3775378"/>
                    <a:pt x="1302565" y="3775378"/>
                  </a:cubicBezTo>
                  <a:cubicBezTo>
                    <a:pt x="1302933" y="3775378"/>
                    <a:pt x="1303423" y="3775378"/>
                    <a:pt x="1303914" y="3775378"/>
                  </a:cubicBezTo>
                  <a:cubicBezTo>
                    <a:pt x="1304404" y="3775378"/>
                    <a:pt x="1304772" y="3775378"/>
                    <a:pt x="1305263" y="3775255"/>
                  </a:cubicBezTo>
                  <a:cubicBezTo>
                    <a:pt x="1305753" y="3775133"/>
                    <a:pt x="1306244" y="3775133"/>
                    <a:pt x="1306734" y="3775010"/>
                  </a:cubicBezTo>
                  <a:cubicBezTo>
                    <a:pt x="1309309" y="3774397"/>
                    <a:pt x="1311885" y="3773171"/>
                    <a:pt x="1314337" y="3771576"/>
                  </a:cubicBezTo>
                  <a:cubicBezTo>
                    <a:pt x="1316790" y="3769982"/>
                    <a:pt x="1319242" y="3767898"/>
                    <a:pt x="1321327" y="3765568"/>
                  </a:cubicBezTo>
                  <a:cubicBezTo>
                    <a:pt x="1323534" y="3763238"/>
                    <a:pt x="1325374" y="3760663"/>
                    <a:pt x="1326968" y="3757842"/>
                  </a:cubicBezTo>
                  <a:cubicBezTo>
                    <a:pt x="1328562" y="3755021"/>
                    <a:pt x="1329788" y="3752078"/>
                    <a:pt x="1330524" y="3749135"/>
                  </a:cubicBezTo>
                  <a:cubicBezTo>
                    <a:pt x="1331137" y="3746805"/>
                    <a:pt x="1331383" y="3744598"/>
                    <a:pt x="1331260" y="3742636"/>
                  </a:cubicBezTo>
                  <a:cubicBezTo>
                    <a:pt x="1331260" y="3740674"/>
                    <a:pt x="1330769" y="3738957"/>
                    <a:pt x="1330034" y="3737485"/>
                  </a:cubicBezTo>
                  <a:cubicBezTo>
                    <a:pt x="1329298" y="3736014"/>
                    <a:pt x="1328317" y="3734788"/>
                    <a:pt x="1327091" y="3733929"/>
                  </a:cubicBezTo>
                  <a:cubicBezTo>
                    <a:pt x="1325864" y="3733071"/>
                    <a:pt x="1324393" y="3732458"/>
                    <a:pt x="1322676" y="3732213"/>
                  </a:cubicBezTo>
                  <a:moveTo>
                    <a:pt x="253474" y="3594378"/>
                  </a:moveTo>
                  <a:cubicBezTo>
                    <a:pt x="252248" y="3594255"/>
                    <a:pt x="250899" y="3594378"/>
                    <a:pt x="249427" y="3594746"/>
                  </a:cubicBezTo>
                  <a:cubicBezTo>
                    <a:pt x="247956" y="3595236"/>
                    <a:pt x="246362" y="3595849"/>
                    <a:pt x="244767" y="3596830"/>
                  </a:cubicBezTo>
                  <a:cubicBezTo>
                    <a:pt x="243173" y="3597811"/>
                    <a:pt x="241456" y="3599037"/>
                    <a:pt x="239862" y="3600509"/>
                  </a:cubicBezTo>
                  <a:cubicBezTo>
                    <a:pt x="238268" y="3601981"/>
                    <a:pt x="236674" y="3603575"/>
                    <a:pt x="235080" y="3605414"/>
                  </a:cubicBezTo>
                  <a:cubicBezTo>
                    <a:pt x="233240" y="3607744"/>
                    <a:pt x="231646" y="3610074"/>
                    <a:pt x="230420" y="3612527"/>
                  </a:cubicBezTo>
                  <a:cubicBezTo>
                    <a:pt x="229194" y="3614857"/>
                    <a:pt x="228212" y="3617186"/>
                    <a:pt x="227722" y="3619394"/>
                  </a:cubicBezTo>
                  <a:cubicBezTo>
                    <a:pt x="227231" y="3621601"/>
                    <a:pt x="226986" y="3623563"/>
                    <a:pt x="227231" y="3625280"/>
                  </a:cubicBezTo>
                  <a:cubicBezTo>
                    <a:pt x="227477" y="3626997"/>
                    <a:pt x="228090" y="3628346"/>
                    <a:pt x="229194" y="3629327"/>
                  </a:cubicBezTo>
                  <a:cubicBezTo>
                    <a:pt x="229439" y="3629449"/>
                    <a:pt x="229561" y="3629695"/>
                    <a:pt x="229807" y="3629817"/>
                  </a:cubicBezTo>
                  <a:cubicBezTo>
                    <a:pt x="230052" y="3629940"/>
                    <a:pt x="230297" y="3630062"/>
                    <a:pt x="230542" y="3630185"/>
                  </a:cubicBezTo>
                  <a:cubicBezTo>
                    <a:pt x="230788" y="3630185"/>
                    <a:pt x="231033" y="3630430"/>
                    <a:pt x="231278" y="3630430"/>
                  </a:cubicBezTo>
                  <a:cubicBezTo>
                    <a:pt x="231523" y="3630430"/>
                    <a:pt x="231769" y="3630553"/>
                    <a:pt x="232137" y="3630553"/>
                  </a:cubicBezTo>
                  <a:cubicBezTo>
                    <a:pt x="233363" y="3630676"/>
                    <a:pt x="234712" y="3630553"/>
                    <a:pt x="236183" y="3630185"/>
                  </a:cubicBezTo>
                  <a:cubicBezTo>
                    <a:pt x="237655" y="3629695"/>
                    <a:pt x="239249" y="3629082"/>
                    <a:pt x="240843" y="3628101"/>
                  </a:cubicBezTo>
                  <a:cubicBezTo>
                    <a:pt x="242437" y="3627119"/>
                    <a:pt x="244154" y="3625893"/>
                    <a:pt x="245748" y="3624422"/>
                  </a:cubicBezTo>
                  <a:cubicBezTo>
                    <a:pt x="247343" y="3622950"/>
                    <a:pt x="249059" y="3621233"/>
                    <a:pt x="250531" y="3619394"/>
                  </a:cubicBezTo>
                  <a:cubicBezTo>
                    <a:pt x="252370" y="3617064"/>
                    <a:pt x="253965" y="3614611"/>
                    <a:pt x="255191" y="3612281"/>
                  </a:cubicBezTo>
                  <a:cubicBezTo>
                    <a:pt x="256417" y="3609951"/>
                    <a:pt x="257276" y="3607621"/>
                    <a:pt x="257889" y="3605414"/>
                  </a:cubicBezTo>
                  <a:cubicBezTo>
                    <a:pt x="258379" y="3603329"/>
                    <a:pt x="258624" y="3601367"/>
                    <a:pt x="258379" y="3599651"/>
                  </a:cubicBezTo>
                  <a:cubicBezTo>
                    <a:pt x="258134" y="3597934"/>
                    <a:pt x="257521" y="3596585"/>
                    <a:pt x="256417" y="3595604"/>
                  </a:cubicBezTo>
                  <a:cubicBezTo>
                    <a:pt x="256172" y="3595359"/>
                    <a:pt x="256049" y="3595236"/>
                    <a:pt x="255804" y="3595113"/>
                  </a:cubicBezTo>
                  <a:cubicBezTo>
                    <a:pt x="255559" y="3594991"/>
                    <a:pt x="255313" y="3594868"/>
                    <a:pt x="255068" y="3594746"/>
                  </a:cubicBezTo>
                  <a:cubicBezTo>
                    <a:pt x="254823" y="3594746"/>
                    <a:pt x="254578" y="3594500"/>
                    <a:pt x="254332" y="3594500"/>
                  </a:cubicBezTo>
                  <a:cubicBezTo>
                    <a:pt x="254087" y="3594500"/>
                    <a:pt x="253719" y="3594378"/>
                    <a:pt x="253474" y="3594378"/>
                  </a:cubicBezTo>
                  <a:moveTo>
                    <a:pt x="1249834" y="3749013"/>
                  </a:moveTo>
                  <a:cubicBezTo>
                    <a:pt x="1249834" y="3749013"/>
                    <a:pt x="1249098" y="3749013"/>
                    <a:pt x="1248731" y="3749013"/>
                  </a:cubicBezTo>
                  <a:cubicBezTo>
                    <a:pt x="1248363" y="3749013"/>
                    <a:pt x="1247995" y="3749013"/>
                    <a:pt x="1247504" y="3749013"/>
                  </a:cubicBezTo>
                  <a:cubicBezTo>
                    <a:pt x="1247137" y="3749013"/>
                    <a:pt x="1246646" y="3749013"/>
                    <a:pt x="1246278" y="3749013"/>
                  </a:cubicBezTo>
                  <a:cubicBezTo>
                    <a:pt x="1245910" y="3749013"/>
                    <a:pt x="1245420" y="3749135"/>
                    <a:pt x="1245052" y="3749258"/>
                  </a:cubicBezTo>
                  <a:cubicBezTo>
                    <a:pt x="1242599" y="3749748"/>
                    <a:pt x="1240024" y="3750852"/>
                    <a:pt x="1237572" y="3752446"/>
                  </a:cubicBezTo>
                  <a:cubicBezTo>
                    <a:pt x="1235119" y="3753918"/>
                    <a:pt x="1232666" y="3755880"/>
                    <a:pt x="1230582" y="3758210"/>
                  </a:cubicBezTo>
                  <a:cubicBezTo>
                    <a:pt x="1228374" y="3760417"/>
                    <a:pt x="1226412" y="3762992"/>
                    <a:pt x="1224818" y="3765690"/>
                  </a:cubicBezTo>
                  <a:cubicBezTo>
                    <a:pt x="1223224" y="3768388"/>
                    <a:pt x="1221875" y="3771331"/>
                    <a:pt x="1221017" y="3774274"/>
                  </a:cubicBezTo>
                  <a:cubicBezTo>
                    <a:pt x="1220281" y="3776727"/>
                    <a:pt x="1220035" y="3778934"/>
                    <a:pt x="1220035" y="3780896"/>
                  </a:cubicBezTo>
                  <a:cubicBezTo>
                    <a:pt x="1220035" y="3782981"/>
                    <a:pt x="1220403" y="3784698"/>
                    <a:pt x="1221017" y="3786292"/>
                  </a:cubicBezTo>
                  <a:cubicBezTo>
                    <a:pt x="1221630" y="3787886"/>
                    <a:pt x="1222611" y="3789112"/>
                    <a:pt x="1223837" y="3790093"/>
                  </a:cubicBezTo>
                  <a:cubicBezTo>
                    <a:pt x="1225063" y="3791074"/>
                    <a:pt x="1226535" y="3791688"/>
                    <a:pt x="1228252" y="3791933"/>
                  </a:cubicBezTo>
                  <a:cubicBezTo>
                    <a:pt x="1228619" y="3791933"/>
                    <a:pt x="1228987" y="3791933"/>
                    <a:pt x="1229355" y="3791933"/>
                  </a:cubicBezTo>
                  <a:cubicBezTo>
                    <a:pt x="1229723" y="3791933"/>
                    <a:pt x="1230091" y="3791933"/>
                    <a:pt x="1230459" y="3791933"/>
                  </a:cubicBezTo>
                  <a:cubicBezTo>
                    <a:pt x="1230827" y="3791933"/>
                    <a:pt x="1231317" y="3791933"/>
                    <a:pt x="1231685" y="3791933"/>
                  </a:cubicBezTo>
                  <a:cubicBezTo>
                    <a:pt x="1232053" y="3791933"/>
                    <a:pt x="1232544" y="3791810"/>
                    <a:pt x="1232912" y="3791688"/>
                  </a:cubicBezTo>
                  <a:cubicBezTo>
                    <a:pt x="1235364" y="3791197"/>
                    <a:pt x="1237939" y="3790093"/>
                    <a:pt x="1240392" y="3788499"/>
                  </a:cubicBezTo>
                  <a:cubicBezTo>
                    <a:pt x="1242844" y="3786905"/>
                    <a:pt x="1245297" y="3784943"/>
                    <a:pt x="1247504" y="3782736"/>
                  </a:cubicBezTo>
                  <a:cubicBezTo>
                    <a:pt x="1249712" y="3780406"/>
                    <a:pt x="1251674" y="3777830"/>
                    <a:pt x="1253391" y="3775133"/>
                  </a:cubicBezTo>
                  <a:cubicBezTo>
                    <a:pt x="1254985" y="3772435"/>
                    <a:pt x="1256334" y="3769492"/>
                    <a:pt x="1257192" y="3766548"/>
                  </a:cubicBezTo>
                  <a:cubicBezTo>
                    <a:pt x="1257928" y="3764096"/>
                    <a:pt x="1258173" y="3761889"/>
                    <a:pt x="1258173" y="3759804"/>
                  </a:cubicBezTo>
                  <a:cubicBezTo>
                    <a:pt x="1258173" y="3757719"/>
                    <a:pt x="1257805" y="3756003"/>
                    <a:pt x="1257192" y="3754408"/>
                  </a:cubicBezTo>
                  <a:cubicBezTo>
                    <a:pt x="1256579" y="3752937"/>
                    <a:pt x="1255598" y="3751588"/>
                    <a:pt x="1254372" y="3750730"/>
                  </a:cubicBezTo>
                  <a:cubicBezTo>
                    <a:pt x="1253145" y="3749748"/>
                    <a:pt x="1251674" y="3749135"/>
                    <a:pt x="1249957" y="3749013"/>
                  </a:cubicBezTo>
                  <a:moveTo>
                    <a:pt x="285725" y="3621111"/>
                  </a:moveTo>
                  <a:cubicBezTo>
                    <a:pt x="284499" y="3620988"/>
                    <a:pt x="283028" y="3621111"/>
                    <a:pt x="281433" y="3621601"/>
                  </a:cubicBezTo>
                  <a:cubicBezTo>
                    <a:pt x="279839" y="3622092"/>
                    <a:pt x="278245" y="3622827"/>
                    <a:pt x="276528" y="3623809"/>
                  </a:cubicBezTo>
                  <a:cubicBezTo>
                    <a:pt x="274811" y="3624789"/>
                    <a:pt x="273095" y="3626139"/>
                    <a:pt x="271501" y="3627610"/>
                  </a:cubicBezTo>
                  <a:cubicBezTo>
                    <a:pt x="269784" y="3629082"/>
                    <a:pt x="268190" y="3630921"/>
                    <a:pt x="266595" y="3632883"/>
                  </a:cubicBezTo>
                  <a:cubicBezTo>
                    <a:pt x="264756" y="3635213"/>
                    <a:pt x="263162" y="3637666"/>
                    <a:pt x="262058" y="3639995"/>
                  </a:cubicBezTo>
                  <a:cubicBezTo>
                    <a:pt x="260832" y="3642325"/>
                    <a:pt x="259973" y="3644655"/>
                    <a:pt x="259483" y="3646863"/>
                  </a:cubicBezTo>
                  <a:cubicBezTo>
                    <a:pt x="258992" y="3649070"/>
                    <a:pt x="258870" y="3651032"/>
                    <a:pt x="259238" y="3652626"/>
                  </a:cubicBezTo>
                  <a:cubicBezTo>
                    <a:pt x="259483" y="3654220"/>
                    <a:pt x="260219" y="3655569"/>
                    <a:pt x="261445" y="3656550"/>
                  </a:cubicBezTo>
                  <a:cubicBezTo>
                    <a:pt x="261690" y="3656673"/>
                    <a:pt x="261813" y="3656796"/>
                    <a:pt x="262058" y="3656918"/>
                  </a:cubicBezTo>
                  <a:cubicBezTo>
                    <a:pt x="262303" y="3657041"/>
                    <a:pt x="262549" y="3657164"/>
                    <a:pt x="262671" y="3657286"/>
                  </a:cubicBezTo>
                  <a:cubicBezTo>
                    <a:pt x="262916" y="3657286"/>
                    <a:pt x="263162" y="3657409"/>
                    <a:pt x="263407" y="3657532"/>
                  </a:cubicBezTo>
                  <a:cubicBezTo>
                    <a:pt x="263652" y="3657532"/>
                    <a:pt x="263898" y="3657532"/>
                    <a:pt x="264143" y="3657654"/>
                  </a:cubicBezTo>
                  <a:cubicBezTo>
                    <a:pt x="265369" y="3657777"/>
                    <a:pt x="266841" y="3657654"/>
                    <a:pt x="268435" y="3657164"/>
                  </a:cubicBezTo>
                  <a:cubicBezTo>
                    <a:pt x="270029" y="3656673"/>
                    <a:pt x="271623" y="3655937"/>
                    <a:pt x="273340" y="3654956"/>
                  </a:cubicBezTo>
                  <a:cubicBezTo>
                    <a:pt x="275057" y="3653975"/>
                    <a:pt x="276774" y="3652626"/>
                    <a:pt x="278490" y="3651032"/>
                  </a:cubicBezTo>
                  <a:cubicBezTo>
                    <a:pt x="280207" y="3649438"/>
                    <a:pt x="281801" y="3647721"/>
                    <a:pt x="283396" y="3645759"/>
                  </a:cubicBezTo>
                  <a:cubicBezTo>
                    <a:pt x="285235" y="3643429"/>
                    <a:pt x="286829" y="3640977"/>
                    <a:pt x="287933" y="3638647"/>
                  </a:cubicBezTo>
                  <a:cubicBezTo>
                    <a:pt x="289159" y="3636317"/>
                    <a:pt x="290017" y="3633987"/>
                    <a:pt x="290385" y="3631779"/>
                  </a:cubicBezTo>
                  <a:cubicBezTo>
                    <a:pt x="290876" y="3629695"/>
                    <a:pt x="290876" y="3627732"/>
                    <a:pt x="290631" y="3626016"/>
                  </a:cubicBezTo>
                  <a:cubicBezTo>
                    <a:pt x="290263" y="3624422"/>
                    <a:pt x="289650" y="3623073"/>
                    <a:pt x="288423" y="3622092"/>
                  </a:cubicBezTo>
                  <a:cubicBezTo>
                    <a:pt x="288178" y="3621969"/>
                    <a:pt x="288055" y="3621846"/>
                    <a:pt x="287810" y="3621724"/>
                  </a:cubicBezTo>
                  <a:cubicBezTo>
                    <a:pt x="287565" y="3621601"/>
                    <a:pt x="287320" y="3621479"/>
                    <a:pt x="287074" y="3621356"/>
                  </a:cubicBezTo>
                  <a:cubicBezTo>
                    <a:pt x="286829" y="3621356"/>
                    <a:pt x="286584" y="3621233"/>
                    <a:pt x="286339" y="3621111"/>
                  </a:cubicBezTo>
                  <a:cubicBezTo>
                    <a:pt x="286093" y="3621111"/>
                    <a:pt x="285848" y="3621111"/>
                    <a:pt x="285603" y="3620988"/>
                  </a:cubicBezTo>
                  <a:moveTo>
                    <a:pt x="1178342" y="3762870"/>
                  </a:moveTo>
                  <a:cubicBezTo>
                    <a:pt x="1178342" y="3762870"/>
                    <a:pt x="1177729" y="3762870"/>
                    <a:pt x="1177361" y="3762870"/>
                  </a:cubicBezTo>
                  <a:cubicBezTo>
                    <a:pt x="1176993" y="3762870"/>
                    <a:pt x="1176747" y="3762870"/>
                    <a:pt x="1176380" y="3762870"/>
                  </a:cubicBezTo>
                  <a:cubicBezTo>
                    <a:pt x="1176012" y="3762870"/>
                    <a:pt x="1175644" y="3762870"/>
                    <a:pt x="1175399" y="3762870"/>
                  </a:cubicBezTo>
                  <a:cubicBezTo>
                    <a:pt x="1175031" y="3762870"/>
                    <a:pt x="1174663" y="3762870"/>
                    <a:pt x="1174295" y="3762992"/>
                  </a:cubicBezTo>
                  <a:cubicBezTo>
                    <a:pt x="1171842" y="3763360"/>
                    <a:pt x="1169390" y="3764464"/>
                    <a:pt x="1166937" y="3765813"/>
                  </a:cubicBezTo>
                  <a:cubicBezTo>
                    <a:pt x="1164485" y="3767284"/>
                    <a:pt x="1162155" y="3769124"/>
                    <a:pt x="1159947" y="3771331"/>
                  </a:cubicBezTo>
                  <a:cubicBezTo>
                    <a:pt x="1157740" y="3773538"/>
                    <a:pt x="1155778" y="3775991"/>
                    <a:pt x="1154061" y="3778689"/>
                  </a:cubicBezTo>
                  <a:cubicBezTo>
                    <a:pt x="1152344" y="3781387"/>
                    <a:pt x="1150995" y="3784330"/>
                    <a:pt x="1150014" y="3787273"/>
                  </a:cubicBezTo>
                  <a:cubicBezTo>
                    <a:pt x="1149279" y="3789726"/>
                    <a:pt x="1148788" y="3792055"/>
                    <a:pt x="1148788" y="3794140"/>
                  </a:cubicBezTo>
                  <a:cubicBezTo>
                    <a:pt x="1148788" y="3796225"/>
                    <a:pt x="1149033" y="3798064"/>
                    <a:pt x="1149646" y="3799658"/>
                  </a:cubicBezTo>
                  <a:cubicBezTo>
                    <a:pt x="1150260" y="3801253"/>
                    <a:pt x="1151241" y="3802601"/>
                    <a:pt x="1152344" y="3803583"/>
                  </a:cubicBezTo>
                  <a:cubicBezTo>
                    <a:pt x="1153571" y="3804564"/>
                    <a:pt x="1155042" y="3805177"/>
                    <a:pt x="1156759" y="3805422"/>
                  </a:cubicBezTo>
                  <a:cubicBezTo>
                    <a:pt x="1157127" y="3805422"/>
                    <a:pt x="1157372" y="3805422"/>
                    <a:pt x="1157740" y="3805422"/>
                  </a:cubicBezTo>
                  <a:cubicBezTo>
                    <a:pt x="1158108" y="3805422"/>
                    <a:pt x="1158353" y="3805422"/>
                    <a:pt x="1158721" y="3805422"/>
                  </a:cubicBezTo>
                  <a:cubicBezTo>
                    <a:pt x="1159089" y="3805422"/>
                    <a:pt x="1159457" y="3805422"/>
                    <a:pt x="1159825" y="3805422"/>
                  </a:cubicBezTo>
                  <a:cubicBezTo>
                    <a:pt x="1160192" y="3805422"/>
                    <a:pt x="1160560" y="3805422"/>
                    <a:pt x="1160928" y="3805299"/>
                  </a:cubicBezTo>
                  <a:cubicBezTo>
                    <a:pt x="1163381" y="3804809"/>
                    <a:pt x="1165834" y="3803828"/>
                    <a:pt x="1168286" y="3802356"/>
                  </a:cubicBezTo>
                  <a:cubicBezTo>
                    <a:pt x="1170739" y="3800885"/>
                    <a:pt x="1173191" y="3799045"/>
                    <a:pt x="1175399" y="3796838"/>
                  </a:cubicBezTo>
                  <a:cubicBezTo>
                    <a:pt x="1177606" y="3794631"/>
                    <a:pt x="1179691" y="3792055"/>
                    <a:pt x="1181285" y="3789358"/>
                  </a:cubicBezTo>
                  <a:cubicBezTo>
                    <a:pt x="1183001" y="3786660"/>
                    <a:pt x="1184350" y="3783716"/>
                    <a:pt x="1185331" y="3780773"/>
                  </a:cubicBezTo>
                  <a:cubicBezTo>
                    <a:pt x="1186067" y="3778321"/>
                    <a:pt x="1186435" y="3775991"/>
                    <a:pt x="1186558" y="3773906"/>
                  </a:cubicBezTo>
                  <a:cubicBezTo>
                    <a:pt x="1186558" y="3771821"/>
                    <a:pt x="1186313" y="3769982"/>
                    <a:pt x="1185699" y="3768388"/>
                  </a:cubicBezTo>
                  <a:cubicBezTo>
                    <a:pt x="1185086" y="3766794"/>
                    <a:pt x="1184105" y="3765445"/>
                    <a:pt x="1182879" y="3764464"/>
                  </a:cubicBezTo>
                  <a:cubicBezTo>
                    <a:pt x="1181653" y="3763483"/>
                    <a:pt x="1180181" y="3762870"/>
                    <a:pt x="1178464" y="3762624"/>
                  </a:cubicBezTo>
                  <a:moveTo>
                    <a:pt x="320184" y="3646127"/>
                  </a:moveTo>
                  <a:cubicBezTo>
                    <a:pt x="318835" y="3646004"/>
                    <a:pt x="317364" y="3646127"/>
                    <a:pt x="315770" y="3646617"/>
                  </a:cubicBezTo>
                  <a:cubicBezTo>
                    <a:pt x="314175" y="3647108"/>
                    <a:pt x="312459" y="3647966"/>
                    <a:pt x="310742" y="3648947"/>
                  </a:cubicBezTo>
                  <a:cubicBezTo>
                    <a:pt x="309025" y="3650051"/>
                    <a:pt x="307308" y="3651400"/>
                    <a:pt x="305591" y="3652994"/>
                  </a:cubicBezTo>
                  <a:cubicBezTo>
                    <a:pt x="303875" y="3654588"/>
                    <a:pt x="302158" y="3656428"/>
                    <a:pt x="300686" y="3658512"/>
                  </a:cubicBezTo>
                  <a:cubicBezTo>
                    <a:pt x="298847" y="3660965"/>
                    <a:pt x="297375" y="3663417"/>
                    <a:pt x="296272" y="3665747"/>
                  </a:cubicBezTo>
                  <a:cubicBezTo>
                    <a:pt x="295168" y="3668200"/>
                    <a:pt x="294310" y="3670530"/>
                    <a:pt x="293942" y="3672615"/>
                  </a:cubicBezTo>
                  <a:cubicBezTo>
                    <a:pt x="293574" y="3674699"/>
                    <a:pt x="293574" y="3676662"/>
                    <a:pt x="293942" y="3678378"/>
                  </a:cubicBezTo>
                  <a:cubicBezTo>
                    <a:pt x="294310" y="3679972"/>
                    <a:pt x="295168" y="3681322"/>
                    <a:pt x="296394" y="3682180"/>
                  </a:cubicBezTo>
                  <a:cubicBezTo>
                    <a:pt x="296517" y="3682302"/>
                    <a:pt x="296762" y="3682425"/>
                    <a:pt x="297007" y="3682548"/>
                  </a:cubicBezTo>
                  <a:cubicBezTo>
                    <a:pt x="297253" y="3682548"/>
                    <a:pt x="297375" y="3682793"/>
                    <a:pt x="297620" y="3682793"/>
                  </a:cubicBezTo>
                  <a:cubicBezTo>
                    <a:pt x="297866" y="3682793"/>
                    <a:pt x="297988" y="3682915"/>
                    <a:pt x="298234" y="3683038"/>
                  </a:cubicBezTo>
                  <a:cubicBezTo>
                    <a:pt x="298479" y="3683038"/>
                    <a:pt x="298724" y="3683038"/>
                    <a:pt x="298969" y="3683161"/>
                  </a:cubicBezTo>
                  <a:cubicBezTo>
                    <a:pt x="300318" y="3683406"/>
                    <a:pt x="301790" y="3683161"/>
                    <a:pt x="303384" y="3682670"/>
                  </a:cubicBezTo>
                  <a:cubicBezTo>
                    <a:pt x="304978" y="3682180"/>
                    <a:pt x="306695" y="3681444"/>
                    <a:pt x="308412" y="3680340"/>
                  </a:cubicBezTo>
                  <a:cubicBezTo>
                    <a:pt x="310129" y="3679237"/>
                    <a:pt x="311968" y="3677888"/>
                    <a:pt x="313685" y="3676294"/>
                  </a:cubicBezTo>
                  <a:cubicBezTo>
                    <a:pt x="315402" y="3674699"/>
                    <a:pt x="317118" y="3672860"/>
                    <a:pt x="318590" y="3670775"/>
                  </a:cubicBezTo>
                  <a:cubicBezTo>
                    <a:pt x="320429" y="3668323"/>
                    <a:pt x="321901" y="3665870"/>
                    <a:pt x="323127" y="3663417"/>
                  </a:cubicBezTo>
                  <a:cubicBezTo>
                    <a:pt x="324354" y="3660965"/>
                    <a:pt x="325089" y="3658635"/>
                    <a:pt x="325457" y="3656550"/>
                  </a:cubicBezTo>
                  <a:cubicBezTo>
                    <a:pt x="325825" y="3654466"/>
                    <a:pt x="325825" y="3652504"/>
                    <a:pt x="325457" y="3650909"/>
                  </a:cubicBezTo>
                  <a:cubicBezTo>
                    <a:pt x="325089" y="3649315"/>
                    <a:pt x="324231" y="3647966"/>
                    <a:pt x="323005" y="3647231"/>
                  </a:cubicBezTo>
                  <a:cubicBezTo>
                    <a:pt x="322759" y="3647108"/>
                    <a:pt x="322637" y="3646985"/>
                    <a:pt x="322392" y="3646863"/>
                  </a:cubicBezTo>
                  <a:cubicBezTo>
                    <a:pt x="322146" y="3646863"/>
                    <a:pt x="322024" y="3646617"/>
                    <a:pt x="321778" y="3646617"/>
                  </a:cubicBezTo>
                  <a:cubicBezTo>
                    <a:pt x="321533" y="3646617"/>
                    <a:pt x="321288" y="3646495"/>
                    <a:pt x="321043" y="3646372"/>
                  </a:cubicBezTo>
                  <a:cubicBezTo>
                    <a:pt x="320797" y="3646372"/>
                    <a:pt x="320552" y="3646372"/>
                    <a:pt x="320307" y="3646249"/>
                  </a:cubicBezTo>
                  <a:moveTo>
                    <a:pt x="1108934" y="3774029"/>
                  </a:moveTo>
                  <a:cubicBezTo>
                    <a:pt x="1108934" y="3774029"/>
                    <a:pt x="1108443" y="3774029"/>
                    <a:pt x="1108075" y="3774029"/>
                  </a:cubicBezTo>
                  <a:cubicBezTo>
                    <a:pt x="1107830" y="3774029"/>
                    <a:pt x="1107585" y="3774029"/>
                    <a:pt x="1107217" y="3774029"/>
                  </a:cubicBezTo>
                  <a:cubicBezTo>
                    <a:pt x="1106972" y="3774029"/>
                    <a:pt x="1106604" y="3774029"/>
                    <a:pt x="1106358" y="3774029"/>
                  </a:cubicBezTo>
                  <a:cubicBezTo>
                    <a:pt x="1106113" y="3774029"/>
                    <a:pt x="1105745" y="3774029"/>
                    <a:pt x="1105500" y="3774029"/>
                  </a:cubicBezTo>
                  <a:cubicBezTo>
                    <a:pt x="1103170" y="3774397"/>
                    <a:pt x="1100718" y="3775255"/>
                    <a:pt x="1098265" y="3776604"/>
                  </a:cubicBezTo>
                  <a:cubicBezTo>
                    <a:pt x="1095812" y="3777953"/>
                    <a:pt x="1093482" y="3779793"/>
                    <a:pt x="1091275" y="3781877"/>
                  </a:cubicBezTo>
                  <a:cubicBezTo>
                    <a:pt x="1089068" y="3783962"/>
                    <a:pt x="1086983" y="3786414"/>
                    <a:pt x="1085266" y="3789112"/>
                  </a:cubicBezTo>
                  <a:cubicBezTo>
                    <a:pt x="1083549" y="3791810"/>
                    <a:pt x="1082078" y="3794631"/>
                    <a:pt x="1081097" y="3797451"/>
                  </a:cubicBezTo>
                  <a:cubicBezTo>
                    <a:pt x="1080238" y="3800026"/>
                    <a:pt x="1079748" y="3802356"/>
                    <a:pt x="1079625" y="3804564"/>
                  </a:cubicBezTo>
                  <a:cubicBezTo>
                    <a:pt x="1079503" y="3806771"/>
                    <a:pt x="1079625" y="3808733"/>
                    <a:pt x="1080238" y="3810327"/>
                  </a:cubicBezTo>
                  <a:cubicBezTo>
                    <a:pt x="1080852" y="3812044"/>
                    <a:pt x="1081710" y="3813393"/>
                    <a:pt x="1082814" y="3814374"/>
                  </a:cubicBezTo>
                  <a:cubicBezTo>
                    <a:pt x="1084040" y="3815355"/>
                    <a:pt x="1085512" y="3816091"/>
                    <a:pt x="1087228" y="3816336"/>
                  </a:cubicBezTo>
                  <a:cubicBezTo>
                    <a:pt x="1087474" y="3816336"/>
                    <a:pt x="1087719" y="3816336"/>
                    <a:pt x="1088087" y="3816336"/>
                  </a:cubicBezTo>
                  <a:cubicBezTo>
                    <a:pt x="1088332" y="3816336"/>
                    <a:pt x="1088700" y="3816336"/>
                    <a:pt x="1088945" y="3816336"/>
                  </a:cubicBezTo>
                  <a:cubicBezTo>
                    <a:pt x="1089190" y="3816336"/>
                    <a:pt x="1089558" y="3816336"/>
                    <a:pt x="1089804" y="3816336"/>
                  </a:cubicBezTo>
                  <a:cubicBezTo>
                    <a:pt x="1090049" y="3816336"/>
                    <a:pt x="1090417" y="3816336"/>
                    <a:pt x="1090785" y="3816336"/>
                  </a:cubicBezTo>
                  <a:cubicBezTo>
                    <a:pt x="1093115" y="3815968"/>
                    <a:pt x="1095567" y="3815110"/>
                    <a:pt x="1098020" y="3813761"/>
                  </a:cubicBezTo>
                  <a:cubicBezTo>
                    <a:pt x="1100472" y="3812412"/>
                    <a:pt x="1102802" y="3810572"/>
                    <a:pt x="1105132" y="3808488"/>
                  </a:cubicBezTo>
                  <a:cubicBezTo>
                    <a:pt x="1107339" y="3806403"/>
                    <a:pt x="1109424" y="3803828"/>
                    <a:pt x="1111141" y="3801253"/>
                  </a:cubicBezTo>
                  <a:cubicBezTo>
                    <a:pt x="1112858" y="3798555"/>
                    <a:pt x="1114329" y="3795734"/>
                    <a:pt x="1115433" y="3792791"/>
                  </a:cubicBezTo>
                  <a:cubicBezTo>
                    <a:pt x="1116291" y="3790216"/>
                    <a:pt x="1116782" y="3787886"/>
                    <a:pt x="1116905" y="3785679"/>
                  </a:cubicBezTo>
                  <a:cubicBezTo>
                    <a:pt x="1117027" y="3783471"/>
                    <a:pt x="1116782" y="3781632"/>
                    <a:pt x="1116169" y="3779915"/>
                  </a:cubicBezTo>
                  <a:cubicBezTo>
                    <a:pt x="1115556" y="3778321"/>
                    <a:pt x="1114697" y="3776849"/>
                    <a:pt x="1113471" y="3775868"/>
                  </a:cubicBezTo>
                  <a:cubicBezTo>
                    <a:pt x="1112245" y="3774887"/>
                    <a:pt x="1110773" y="3774151"/>
                    <a:pt x="1109056" y="3773906"/>
                  </a:cubicBezTo>
                  <a:moveTo>
                    <a:pt x="356973" y="3669549"/>
                  </a:moveTo>
                  <a:cubicBezTo>
                    <a:pt x="355624" y="3669304"/>
                    <a:pt x="354030" y="3669549"/>
                    <a:pt x="352313" y="3670040"/>
                  </a:cubicBezTo>
                  <a:cubicBezTo>
                    <a:pt x="350596" y="3670530"/>
                    <a:pt x="348879" y="3671389"/>
                    <a:pt x="347040" y="3672492"/>
                  </a:cubicBezTo>
                  <a:cubicBezTo>
                    <a:pt x="345201" y="3673596"/>
                    <a:pt x="343484" y="3675067"/>
                    <a:pt x="341644" y="3676784"/>
                  </a:cubicBezTo>
                  <a:cubicBezTo>
                    <a:pt x="339927" y="3678501"/>
                    <a:pt x="338211" y="3680463"/>
                    <a:pt x="336616" y="3682548"/>
                  </a:cubicBezTo>
                  <a:cubicBezTo>
                    <a:pt x="334777" y="3685000"/>
                    <a:pt x="333306" y="3687575"/>
                    <a:pt x="332202" y="3689905"/>
                  </a:cubicBezTo>
                  <a:cubicBezTo>
                    <a:pt x="331098" y="3692358"/>
                    <a:pt x="330362" y="3694688"/>
                    <a:pt x="329995" y="3696773"/>
                  </a:cubicBezTo>
                  <a:cubicBezTo>
                    <a:pt x="329627" y="3698857"/>
                    <a:pt x="329749" y="3700820"/>
                    <a:pt x="330117" y="3702414"/>
                  </a:cubicBezTo>
                  <a:cubicBezTo>
                    <a:pt x="330608" y="3704008"/>
                    <a:pt x="331466" y="3705234"/>
                    <a:pt x="332815" y="3706092"/>
                  </a:cubicBezTo>
                  <a:cubicBezTo>
                    <a:pt x="332938" y="3706092"/>
                    <a:pt x="333183" y="3706338"/>
                    <a:pt x="333306" y="3706338"/>
                  </a:cubicBezTo>
                  <a:cubicBezTo>
                    <a:pt x="333551" y="3706338"/>
                    <a:pt x="333673" y="3706460"/>
                    <a:pt x="333919" y="3706583"/>
                  </a:cubicBezTo>
                  <a:cubicBezTo>
                    <a:pt x="334164" y="3706705"/>
                    <a:pt x="334287" y="3706705"/>
                    <a:pt x="334532" y="3706705"/>
                  </a:cubicBezTo>
                  <a:cubicBezTo>
                    <a:pt x="334777" y="3706705"/>
                    <a:pt x="334900" y="3706705"/>
                    <a:pt x="335145" y="3706705"/>
                  </a:cubicBezTo>
                  <a:cubicBezTo>
                    <a:pt x="336494" y="3706951"/>
                    <a:pt x="338088" y="3706705"/>
                    <a:pt x="339805" y="3706215"/>
                  </a:cubicBezTo>
                  <a:cubicBezTo>
                    <a:pt x="341522" y="3705725"/>
                    <a:pt x="343238" y="3704866"/>
                    <a:pt x="345078" y="3703640"/>
                  </a:cubicBezTo>
                  <a:cubicBezTo>
                    <a:pt x="346917" y="3702536"/>
                    <a:pt x="348757" y="3701065"/>
                    <a:pt x="350474" y="3699348"/>
                  </a:cubicBezTo>
                  <a:cubicBezTo>
                    <a:pt x="352190" y="3697631"/>
                    <a:pt x="353907" y="3695669"/>
                    <a:pt x="355501" y="3693584"/>
                  </a:cubicBezTo>
                  <a:cubicBezTo>
                    <a:pt x="357341" y="3691132"/>
                    <a:pt x="358812" y="3688557"/>
                    <a:pt x="359916" y="3686104"/>
                  </a:cubicBezTo>
                  <a:cubicBezTo>
                    <a:pt x="361020" y="3683652"/>
                    <a:pt x="361755" y="3681322"/>
                    <a:pt x="362001" y="3679237"/>
                  </a:cubicBezTo>
                  <a:cubicBezTo>
                    <a:pt x="362369" y="3677152"/>
                    <a:pt x="362246" y="3675190"/>
                    <a:pt x="361755" y="3673596"/>
                  </a:cubicBezTo>
                  <a:cubicBezTo>
                    <a:pt x="361265" y="3672002"/>
                    <a:pt x="360406" y="3670775"/>
                    <a:pt x="359058" y="3669917"/>
                  </a:cubicBezTo>
                  <a:cubicBezTo>
                    <a:pt x="358935" y="3669917"/>
                    <a:pt x="358690" y="3669672"/>
                    <a:pt x="358567" y="3669672"/>
                  </a:cubicBezTo>
                  <a:cubicBezTo>
                    <a:pt x="358444" y="3669672"/>
                    <a:pt x="358199" y="3669549"/>
                    <a:pt x="357954" y="3669427"/>
                  </a:cubicBezTo>
                  <a:cubicBezTo>
                    <a:pt x="357709" y="3669427"/>
                    <a:pt x="357586" y="3669427"/>
                    <a:pt x="357341" y="3669304"/>
                  </a:cubicBezTo>
                  <a:cubicBezTo>
                    <a:pt x="357096" y="3669304"/>
                    <a:pt x="356973" y="3669304"/>
                    <a:pt x="356728" y="3669304"/>
                  </a:cubicBezTo>
                  <a:moveTo>
                    <a:pt x="1041242" y="3782490"/>
                  </a:moveTo>
                  <a:cubicBezTo>
                    <a:pt x="1041242" y="3782490"/>
                    <a:pt x="1040752" y="3782490"/>
                    <a:pt x="1040507" y="3782490"/>
                  </a:cubicBezTo>
                  <a:cubicBezTo>
                    <a:pt x="1040261" y="3782490"/>
                    <a:pt x="1040016" y="3782490"/>
                    <a:pt x="1039771" y="3782490"/>
                  </a:cubicBezTo>
                  <a:cubicBezTo>
                    <a:pt x="1039526" y="3782490"/>
                    <a:pt x="1039280" y="3782490"/>
                    <a:pt x="1039035" y="3782490"/>
                  </a:cubicBezTo>
                  <a:cubicBezTo>
                    <a:pt x="1038790" y="3782490"/>
                    <a:pt x="1038545" y="3782490"/>
                    <a:pt x="1038299" y="3782490"/>
                  </a:cubicBezTo>
                  <a:cubicBezTo>
                    <a:pt x="1035969" y="3782736"/>
                    <a:pt x="1033639" y="3783594"/>
                    <a:pt x="1031187" y="3784820"/>
                  </a:cubicBezTo>
                  <a:cubicBezTo>
                    <a:pt x="1028857" y="3786046"/>
                    <a:pt x="1026404" y="3787763"/>
                    <a:pt x="1024197" y="3789848"/>
                  </a:cubicBezTo>
                  <a:cubicBezTo>
                    <a:pt x="1021990" y="3791933"/>
                    <a:pt x="1019905" y="3794263"/>
                    <a:pt x="1018066" y="3796838"/>
                  </a:cubicBezTo>
                  <a:cubicBezTo>
                    <a:pt x="1016226" y="3799413"/>
                    <a:pt x="1014755" y="3802234"/>
                    <a:pt x="1013651" y="3805177"/>
                  </a:cubicBezTo>
                  <a:cubicBezTo>
                    <a:pt x="1012670" y="3807752"/>
                    <a:pt x="1012057" y="3810204"/>
                    <a:pt x="1011934" y="3812412"/>
                  </a:cubicBezTo>
                  <a:cubicBezTo>
                    <a:pt x="1011689" y="3814619"/>
                    <a:pt x="1011934" y="3816581"/>
                    <a:pt x="1012425" y="3818298"/>
                  </a:cubicBezTo>
                  <a:cubicBezTo>
                    <a:pt x="1012915" y="3820015"/>
                    <a:pt x="1013774" y="3821364"/>
                    <a:pt x="1015000" y="3822467"/>
                  </a:cubicBezTo>
                  <a:cubicBezTo>
                    <a:pt x="1016226" y="3823571"/>
                    <a:pt x="1017698" y="3824184"/>
                    <a:pt x="1019414" y="3824429"/>
                  </a:cubicBezTo>
                  <a:cubicBezTo>
                    <a:pt x="1019660" y="3824429"/>
                    <a:pt x="1019905" y="3824429"/>
                    <a:pt x="1020150" y="3824429"/>
                  </a:cubicBezTo>
                  <a:cubicBezTo>
                    <a:pt x="1020396" y="3824429"/>
                    <a:pt x="1020641" y="3824429"/>
                    <a:pt x="1020886" y="3824429"/>
                  </a:cubicBezTo>
                  <a:cubicBezTo>
                    <a:pt x="1021131" y="3824429"/>
                    <a:pt x="1021377" y="3824429"/>
                    <a:pt x="1021622" y="3824429"/>
                  </a:cubicBezTo>
                  <a:cubicBezTo>
                    <a:pt x="1021867" y="3824429"/>
                    <a:pt x="1022112" y="3824429"/>
                    <a:pt x="1022358" y="3824429"/>
                  </a:cubicBezTo>
                  <a:cubicBezTo>
                    <a:pt x="1024688" y="3824184"/>
                    <a:pt x="1027140" y="3823448"/>
                    <a:pt x="1029470" y="3822099"/>
                  </a:cubicBezTo>
                  <a:cubicBezTo>
                    <a:pt x="1031923" y="3820873"/>
                    <a:pt x="1034253" y="3819156"/>
                    <a:pt x="1036460" y="3817072"/>
                  </a:cubicBezTo>
                  <a:cubicBezTo>
                    <a:pt x="1038667" y="3814987"/>
                    <a:pt x="1040752" y="3812657"/>
                    <a:pt x="1042591" y="3809959"/>
                  </a:cubicBezTo>
                  <a:cubicBezTo>
                    <a:pt x="1044431" y="3807384"/>
                    <a:pt x="1045902" y="3804564"/>
                    <a:pt x="1047006" y="3801621"/>
                  </a:cubicBezTo>
                  <a:cubicBezTo>
                    <a:pt x="1047987" y="3799045"/>
                    <a:pt x="1048478" y="3796593"/>
                    <a:pt x="1048723" y="3794385"/>
                  </a:cubicBezTo>
                  <a:cubicBezTo>
                    <a:pt x="1048968" y="3792178"/>
                    <a:pt x="1048723" y="3790216"/>
                    <a:pt x="1048232" y="3788499"/>
                  </a:cubicBezTo>
                  <a:cubicBezTo>
                    <a:pt x="1047742" y="3786782"/>
                    <a:pt x="1046883" y="3785433"/>
                    <a:pt x="1045657" y="3784330"/>
                  </a:cubicBezTo>
                  <a:cubicBezTo>
                    <a:pt x="1044431" y="3783349"/>
                    <a:pt x="1042959" y="3782613"/>
                    <a:pt x="1041242" y="3782368"/>
                  </a:cubicBezTo>
                  <a:moveTo>
                    <a:pt x="396091" y="3691009"/>
                  </a:moveTo>
                  <a:cubicBezTo>
                    <a:pt x="394620" y="3690764"/>
                    <a:pt x="393026" y="3691009"/>
                    <a:pt x="391309" y="3691500"/>
                  </a:cubicBezTo>
                  <a:cubicBezTo>
                    <a:pt x="389592" y="3691990"/>
                    <a:pt x="387753" y="3692971"/>
                    <a:pt x="385913" y="3694197"/>
                  </a:cubicBezTo>
                  <a:cubicBezTo>
                    <a:pt x="384074" y="3695424"/>
                    <a:pt x="382234" y="3696895"/>
                    <a:pt x="380395" y="3698612"/>
                  </a:cubicBezTo>
                  <a:cubicBezTo>
                    <a:pt x="378556" y="3700329"/>
                    <a:pt x="376839" y="3702414"/>
                    <a:pt x="375245" y="3704621"/>
                  </a:cubicBezTo>
                  <a:cubicBezTo>
                    <a:pt x="373405" y="3707196"/>
                    <a:pt x="372056" y="3709649"/>
                    <a:pt x="370953" y="3712101"/>
                  </a:cubicBezTo>
                  <a:cubicBezTo>
                    <a:pt x="369972" y="3714554"/>
                    <a:pt x="369236" y="3716884"/>
                    <a:pt x="368990" y="3718968"/>
                  </a:cubicBezTo>
                  <a:cubicBezTo>
                    <a:pt x="368745" y="3721053"/>
                    <a:pt x="368868" y="3723015"/>
                    <a:pt x="369358" y="3724487"/>
                  </a:cubicBezTo>
                  <a:cubicBezTo>
                    <a:pt x="369849" y="3725958"/>
                    <a:pt x="370830" y="3727185"/>
                    <a:pt x="372179" y="3727920"/>
                  </a:cubicBezTo>
                  <a:cubicBezTo>
                    <a:pt x="372302" y="3727920"/>
                    <a:pt x="372547" y="3728043"/>
                    <a:pt x="372669" y="3728166"/>
                  </a:cubicBezTo>
                  <a:cubicBezTo>
                    <a:pt x="372792" y="3728166"/>
                    <a:pt x="373037" y="3728288"/>
                    <a:pt x="373160" y="3728411"/>
                  </a:cubicBezTo>
                  <a:cubicBezTo>
                    <a:pt x="373283" y="3728411"/>
                    <a:pt x="373528" y="3728411"/>
                    <a:pt x="373650" y="3728533"/>
                  </a:cubicBezTo>
                  <a:cubicBezTo>
                    <a:pt x="373773" y="3728533"/>
                    <a:pt x="374018" y="3728533"/>
                    <a:pt x="374141" y="3728533"/>
                  </a:cubicBezTo>
                  <a:cubicBezTo>
                    <a:pt x="375612" y="3728779"/>
                    <a:pt x="377207" y="3728533"/>
                    <a:pt x="378923" y="3728043"/>
                  </a:cubicBezTo>
                  <a:cubicBezTo>
                    <a:pt x="380640" y="3727553"/>
                    <a:pt x="382480" y="3726572"/>
                    <a:pt x="384319" y="3725468"/>
                  </a:cubicBezTo>
                  <a:cubicBezTo>
                    <a:pt x="386159" y="3724242"/>
                    <a:pt x="387998" y="3722770"/>
                    <a:pt x="389837" y="3720930"/>
                  </a:cubicBezTo>
                  <a:cubicBezTo>
                    <a:pt x="391677" y="3719214"/>
                    <a:pt x="393394" y="3717129"/>
                    <a:pt x="394988" y="3714922"/>
                  </a:cubicBezTo>
                  <a:cubicBezTo>
                    <a:pt x="396827" y="3712347"/>
                    <a:pt x="398176" y="3709771"/>
                    <a:pt x="399280" y="3707319"/>
                  </a:cubicBezTo>
                  <a:cubicBezTo>
                    <a:pt x="400384" y="3704866"/>
                    <a:pt x="400997" y="3702536"/>
                    <a:pt x="401242" y="3700452"/>
                  </a:cubicBezTo>
                  <a:cubicBezTo>
                    <a:pt x="401487" y="3698367"/>
                    <a:pt x="401242" y="3696405"/>
                    <a:pt x="400751" y="3694933"/>
                  </a:cubicBezTo>
                  <a:cubicBezTo>
                    <a:pt x="400138" y="3693339"/>
                    <a:pt x="399157" y="3692235"/>
                    <a:pt x="397808" y="3691500"/>
                  </a:cubicBezTo>
                  <a:cubicBezTo>
                    <a:pt x="397686" y="3691500"/>
                    <a:pt x="397440" y="3691377"/>
                    <a:pt x="397318" y="3691254"/>
                  </a:cubicBezTo>
                  <a:cubicBezTo>
                    <a:pt x="397195" y="3691254"/>
                    <a:pt x="396950" y="3691132"/>
                    <a:pt x="396827" y="3691132"/>
                  </a:cubicBezTo>
                  <a:cubicBezTo>
                    <a:pt x="396705" y="3691132"/>
                    <a:pt x="396459" y="3691132"/>
                    <a:pt x="396337" y="3691009"/>
                  </a:cubicBezTo>
                  <a:cubicBezTo>
                    <a:pt x="396214" y="3690887"/>
                    <a:pt x="395969" y="3691009"/>
                    <a:pt x="395846" y="3691009"/>
                  </a:cubicBezTo>
                  <a:moveTo>
                    <a:pt x="975636" y="3788131"/>
                  </a:moveTo>
                  <a:cubicBezTo>
                    <a:pt x="975636" y="3788131"/>
                    <a:pt x="975268" y="3788131"/>
                    <a:pt x="975023" y="3788131"/>
                  </a:cubicBezTo>
                  <a:cubicBezTo>
                    <a:pt x="974778" y="3788131"/>
                    <a:pt x="974655" y="3788131"/>
                    <a:pt x="974410" y="3788131"/>
                  </a:cubicBezTo>
                  <a:cubicBezTo>
                    <a:pt x="974164" y="3788131"/>
                    <a:pt x="974042" y="3788131"/>
                    <a:pt x="973796" y="3788131"/>
                  </a:cubicBezTo>
                  <a:cubicBezTo>
                    <a:pt x="973551" y="3788131"/>
                    <a:pt x="973429" y="3788131"/>
                    <a:pt x="973183" y="3788131"/>
                  </a:cubicBezTo>
                  <a:cubicBezTo>
                    <a:pt x="970976" y="3788254"/>
                    <a:pt x="968646" y="3788990"/>
                    <a:pt x="966194" y="3790216"/>
                  </a:cubicBezTo>
                  <a:cubicBezTo>
                    <a:pt x="963864" y="3791442"/>
                    <a:pt x="961534" y="3793036"/>
                    <a:pt x="959204" y="3794998"/>
                  </a:cubicBezTo>
                  <a:cubicBezTo>
                    <a:pt x="956996" y="3796961"/>
                    <a:pt x="954912" y="3799291"/>
                    <a:pt x="953072" y="3801866"/>
                  </a:cubicBezTo>
                  <a:cubicBezTo>
                    <a:pt x="951233" y="3804441"/>
                    <a:pt x="949639" y="3807139"/>
                    <a:pt x="948535" y="3810082"/>
                  </a:cubicBezTo>
                  <a:cubicBezTo>
                    <a:pt x="947431" y="3812657"/>
                    <a:pt x="946818" y="3815232"/>
                    <a:pt x="946573" y="3817439"/>
                  </a:cubicBezTo>
                  <a:cubicBezTo>
                    <a:pt x="946328" y="3819769"/>
                    <a:pt x="946450" y="3821731"/>
                    <a:pt x="946818" y="3823571"/>
                  </a:cubicBezTo>
                  <a:cubicBezTo>
                    <a:pt x="947309" y="3825288"/>
                    <a:pt x="948044" y="3826882"/>
                    <a:pt x="949271" y="3827986"/>
                  </a:cubicBezTo>
                  <a:cubicBezTo>
                    <a:pt x="950497" y="3829089"/>
                    <a:pt x="951846" y="3829825"/>
                    <a:pt x="953685" y="3830070"/>
                  </a:cubicBezTo>
                  <a:cubicBezTo>
                    <a:pt x="953931" y="3830070"/>
                    <a:pt x="954053" y="3830070"/>
                    <a:pt x="954299" y="3830070"/>
                  </a:cubicBezTo>
                  <a:cubicBezTo>
                    <a:pt x="954544" y="3830070"/>
                    <a:pt x="954666" y="3830070"/>
                    <a:pt x="954912" y="3830070"/>
                  </a:cubicBezTo>
                  <a:cubicBezTo>
                    <a:pt x="955157" y="3830070"/>
                    <a:pt x="955280" y="3830070"/>
                    <a:pt x="955525" y="3830070"/>
                  </a:cubicBezTo>
                  <a:cubicBezTo>
                    <a:pt x="955770" y="3830070"/>
                    <a:pt x="955893" y="3830070"/>
                    <a:pt x="956138" y="3830070"/>
                  </a:cubicBezTo>
                  <a:cubicBezTo>
                    <a:pt x="958345" y="3829948"/>
                    <a:pt x="960798" y="3829212"/>
                    <a:pt x="963128" y="3827986"/>
                  </a:cubicBezTo>
                  <a:cubicBezTo>
                    <a:pt x="965458" y="3826759"/>
                    <a:pt x="967910" y="3825165"/>
                    <a:pt x="970118" y="3823081"/>
                  </a:cubicBezTo>
                  <a:cubicBezTo>
                    <a:pt x="972325" y="3821119"/>
                    <a:pt x="974532" y="3818666"/>
                    <a:pt x="976372" y="3816091"/>
                  </a:cubicBezTo>
                  <a:cubicBezTo>
                    <a:pt x="978211" y="3813516"/>
                    <a:pt x="979805" y="3810695"/>
                    <a:pt x="981032" y="3807874"/>
                  </a:cubicBezTo>
                  <a:cubicBezTo>
                    <a:pt x="982135" y="3805299"/>
                    <a:pt x="982748" y="3802724"/>
                    <a:pt x="982994" y="3800517"/>
                  </a:cubicBezTo>
                  <a:cubicBezTo>
                    <a:pt x="983239" y="3798309"/>
                    <a:pt x="983116" y="3796225"/>
                    <a:pt x="982626" y="3794508"/>
                  </a:cubicBezTo>
                  <a:cubicBezTo>
                    <a:pt x="982135" y="3792791"/>
                    <a:pt x="981277" y="3791320"/>
                    <a:pt x="980173" y="3790216"/>
                  </a:cubicBezTo>
                  <a:cubicBezTo>
                    <a:pt x="979070" y="3789112"/>
                    <a:pt x="977475" y="3788376"/>
                    <a:pt x="975759" y="3788131"/>
                  </a:cubicBezTo>
                  <a:moveTo>
                    <a:pt x="437540" y="3710630"/>
                  </a:moveTo>
                  <a:cubicBezTo>
                    <a:pt x="436069" y="3710385"/>
                    <a:pt x="434352" y="3710630"/>
                    <a:pt x="432512" y="3711243"/>
                  </a:cubicBezTo>
                  <a:cubicBezTo>
                    <a:pt x="430673" y="3711856"/>
                    <a:pt x="428833" y="3712715"/>
                    <a:pt x="426871" y="3714063"/>
                  </a:cubicBezTo>
                  <a:cubicBezTo>
                    <a:pt x="424909" y="3715290"/>
                    <a:pt x="423070" y="3716884"/>
                    <a:pt x="421230" y="3718723"/>
                  </a:cubicBezTo>
                  <a:cubicBezTo>
                    <a:pt x="419391" y="3720563"/>
                    <a:pt x="417674" y="3722647"/>
                    <a:pt x="416080" y="3724977"/>
                  </a:cubicBezTo>
                  <a:cubicBezTo>
                    <a:pt x="414363" y="3727553"/>
                    <a:pt x="412892" y="3730128"/>
                    <a:pt x="411911" y="3732580"/>
                  </a:cubicBezTo>
                  <a:cubicBezTo>
                    <a:pt x="410930" y="3735033"/>
                    <a:pt x="410316" y="3737363"/>
                    <a:pt x="410071" y="3739448"/>
                  </a:cubicBezTo>
                  <a:cubicBezTo>
                    <a:pt x="409826" y="3741532"/>
                    <a:pt x="410071" y="3743372"/>
                    <a:pt x="410684" y="3744966"/>
                  </a:cubicBezTo>
                  <a:cubicBezTo>
                    <a:pt x="411298" y="3746438"/>
                    <a:pt x="412401" y="3747664"/>
                    <a:pt x="413873" y="3748277"/>
                  </a:cubicBezTo>
                  <a:cubicBezTo>
                    <a:pt x="413995" y="3748277"/>
                    <a:pt x="414118" y="3748400"/>
                    <a:pt x="414363" y="3748400"/>
                  </a:cubicBezTo>
                  <a:cubicBezTo>
                    <a:pt x="414486" y="3748400"/>
                    <a:pt x="414608" y="3748400"/>
                    <a:pt x="414854" y="3748522"/>
                  </a:cubicBezTo>
                  <a:cubicBezTo>
                    <a:pt x="414976" y="3748522"/>
                    <a:pt x="415222" y="3748522"/>
                    <a:pt x="415344" y="3748522"/>
                  </a:cubicBezTo>
                  <a:cubicBezTo>
                    <a:pt x="415467" y="3748522"/>
                    <a:pt x="415712" y="3748522"/>
                    <a:pt x="415835" y="3748522"/>
                  </a:cubicBezTo>
                  <a:cubicBezTo>
                    <a:pt x="417306" y="3748767"/>
                    <a:pt x="419023" y="3748522"/>
                    <a:pt x="420863" y="3748032"/>
                  </a:cubicBezTo>
                  <a:cubicBezTo>
                    <a:pt x="422702" y="3747418"/>
                    <a:pt x="424541" y="3746560"/>
                    <a:pt x="426503" y="3745211"/>
                  </a:cubicBezTo>
                  <a:cubicBezTo>
                    <a:pt x="428466" y="3743862"/>
                    <a:pt x="430305" y="3742391"/>
                    <a:pt x="432144" y="3740551"/>
                  </a:cubicBezTo>
                  <a:cubicBezTo>
                    <a:pt x="433984" y="3738712"/>
                    <a:pt x="435701" y="3736627"/>
                    <a:pt x="437295" y="3734297"/>
                  </a:cubicBezTo>
                  <a:cubicBezTo>
                    <a:pt x="439012" y="3731722"/>
                    <a:pt x="440361" y="3729147"/>
                    <a:pt x="441342" y="3726694"/>
                  </a:cubicBezTo>
                  <a:cubicBezTo>
                    <a:pt x="442323" y="3724242"/>
                    <a:pt x="442936" y="3721912"/>
                    <a:pt x="443058" y="3719704"/>
                  </a:cubicBezTo>
                  <a:cubicBezTo>
                    <a:pt x="443304" y="3717620"/>
                    <a:pt x="443058" y="3715658"/>
                    <a:pt x="442445" y="3714186"/>
                  </a:cubicBezTo>
                  <a:cubicBezTo>
                    <a:pt x="441832" y="3712715"/>
                    <a:pt x="440729" y="3711488"/>
                    <a:pt x="439380" y="3710875"/>
                  </a:cubicBezTo>
                  <a:cubicBezTo>
                    <a:pt x="439257" y="3710875"/>
                    <a:pt x="439134" y="3710875"/>
                    <a:pt x="439012" y="3710752"/>
                  </a:cubicBezTo>
                  <a:cubicBezTo>
                    <a:pt x="438889" y="3710752"/>
                    <a:pt x="438766" y="3710752"/>
                    <a:pt x="438644" y="3710630"/>
                  </a:cubicBezTo>
                  <a:cubicBezTo>
                    <a:pt x="438521" y="3710630"/>
                    <a:pt x="438399" y="3710630"/>
                    <a:pt x="438153" y="3710630"/>
                  </a:cubicBezTo>
                  <a:cubicBezTo>
                    <a:pt x="438031" y="3710630"/>
                    <a:pt x="437908" y="3710630"/>
                    <a:pt x="437663" y="3710630"/>
                  </a:cubicBezTo>
                  <a:moveTo>
                    <a:pt x="911992" y="3791074"/>
                  </a:moveTo>
                  <a:cubicBezTo>
                    <a:pt x="911992" y="3791074"/>
                    <a:pt x="911746" y="3791074"/>
                    <a:pt x="911501" y="3791074"/>
                  </a:cubicBezTo>
                  <a:cubicBezTo>
                    <a:pt x="911378" y="3791074"/>
                    <a:pt x="911256" y="3791074"/>
                    <a:pt x="911011" y="3791074"/>
                  </a:cubicBezTo>
                  <a:cubicBezTo>
                    <a:pt x="910888" y="3791074"/>
                    <a:pt x="910643" y="3791074"/>
                    <a:pt x="910520" y="3791074"/>
                  </a:cubicBezTo>
                  <a:cubicBezTo>
                    <a:pt x="910397" y="3791074"/>
                    <a:pt x="910152" y="3791074"/>
                    <a:pt x="910029" y="3791074"/>
                  </a:cubicBezTo>
                  <a:cubicBezTo>
                    <a:pt x="907822" y="3791074"/>
                    <a:pt x="905492" y="3791810"/>
                    <a:pt x="903162" y="3792914"/>
                  </a:cubicBezTo>
                  <a:cubicBezTo>
                    <a:pt x="900832" y="3794018"/>
                    <a:pt x="898502" y="3795611"/>
                    <a:pt x="896295" y="3797451"/>
                  </a:cubicBezTo>
                  <a:cubicBezTo>
                    <a:pt x="894088" y="3799413"/>
                    <a:pt x="892003" y="3801621"/>
                    <a:pt x="890041" y="3804073"/>
                  </a:cubicBezTo>
                  <a:cubicBezTo>
                    <a:pt x="888202" y="3806526"/>
                    <a:pt x="886485" y="3809346"/>
                    <a:pt x="885258" y="3812166"/>
                  </a:cubicBezTo>
                  <a:cubicBezTo>
                    <a:pt x="884032" y="3814864"/>
                    <a:pt x="883296" y="3817439"/>
                    <a:pt x="882928" y="3819769"/>
                  </a:cubicBezTo>
                  <a:cubicBezTo>
                    <a:pt x="882561" y="3822099"/>
                    <a:pt x="882683" y="3824184"/>
                    <a:pt x="882928" y="3826024"/>
                  </a:cubicBezTo>
                  <a:cubicBezTo>
                    <a:pt x="883174" y="3827863"/>
                    <a:pt x="884155" y="3829334"/>
                    <a:pt x="885258" y="3830438"/>
                  </a:cubicBezTo>
                  <a:cubicBezTo>
                    <a:pt x="886362" y="3831542"/>
                    <a:pt x="887834" y="3832278"/>
                    <a:pt x="889673" y="3832646"/>
                  </a:cubicBezTo>
                  <a:cubicBezTo>
                    <a:pt x="889796" y="3832646"/>
                    <a:pt x="889918" y="3832646"/>
                    <a:pt x="890164" y="3832646"/>
                  </a:cubicBezTo>
                  <a:cubicBezTo>
                    <a:pt x="890409" y="3832646"/>
                    <a:pt x="890409" y="3832646"/>
                    <a:pt x="890654" y="3832646"/>
                  </a:cubicBezTo>
                  <a:cubicBezTo>
                    <a:pt x="890777" y="3832646"/>
                    <a:pt x="891022" y="3832646"/>
                    <a:pt x="891145" y="3832646"/>
                  </a:cubicBezTo>
                  <a:cubicBezTo>
                    <a:pt x="891267" y="3832646"/>
                    <a:pt x="891512" y="3832646"/>
                    <a:pt x="891635" y="3832646"/>
                  </a:cubicBezTo>
                  <a:cubicBezTo>
                    <a:pt x="893842" y="3832646"/>
                    <a:pt x="896172" y="3832032"/>
                    <a:pt x="898502" y="3830929"/>
                  </a:cubicBezTo>
                  <a:cubicBezTo>
                    <a:pt x="900832" y="3829825"/>
                    <a:pt x="903162" y="3828231"/>
                    <a:pt x="905492" y="3826391"/>
                  </a:cubicBezTo>
                  <a:cubicBezTo>
                    <a:pt x="907699" y="3824429"/>
                    <a:pt x="909907" y="3822222"/>
                    <a:pt x="911746" y="3819647"/>
                  </a:cubicBezTo>
                  <a:cubicBezTo>
                    <a:pt x="913586" y="3817194"/>
                    <a:pt x="915303" y="3814374"/>
                    <a:pt x="916529" y="3811553"/>
                  </a:cubicBezTo>
                  <a:cubicBezTo>
                    <a:pt x="917755" y="3808856"/>
                    <a:pt x="918491" y="3806281"/>
                    <a:pt x="918736" y="3803951"/>
                  </a:cubicBezTo>
                  <a:cubicBezTo>
                    <a:pt x="919104" y="3801621"/>
                    <a:pt x="918981" y="3799536"/>
                    <a:pt x="918613" y="3797696"/>
                  </a:cubicBezTo>
                  <a:cubicBezTo>
                    <a:pt x="918123" y="3795857"/>
                    <a:pt x="917387" y="3794385"/>
                    <a:pt x="916284" y="3793281"/>
                  </a:cubicBezTo>
                  <a:cubicBezTo>
                    <a:pt x="915180" y="3792178"/>
                    <a:pt x="913708" y="3791442"/>
                    <a:pt x="911869" y="3791197"/>
                  </a:cubicBezTo>
                  <a:moveTo>
                    <a:pt x="481073" y="3728411"/>
                  </a:moveTo>
                  <a:cubicBezTo>
                    <a:pt x="479479" y="3728166"/>
                    <a:pt x="477762" y="3728411"/>
                    <a:pt x="475923" y="3729024"/>
                  </a:cubicBezTo>
                  <a:cubicBezTo>
                    <a:pt x="474083" y="3729637"/>
                    <a:pt x="472121" y="3730618"/>
                    <a:pt x="470159" y="3731967"/>
                  </a:cubicBezTo>
                  <a:cubicBezTo>
                    <a:pt x="468197" y="3733316"/>
                    <a:pt x="466235" y="3735033"/>
                    <a:pt x="464396" y="3736872"/>
                  </a:cubicBezTo>
                  <a:cubicBezTo>
                    <a:pt x="462556" y="3738835"/>
                    <a:pt x="460717" y="3741042"/>
                    <a:pt x="459123" y="3743494"/>
                  </a:cubicBezTo>
                  <a:cubicBezTo>
                    <a:pt x="457406" y="3746070"/>
                    <a:pt x="456057" y="3748645"/>
                    <a:pt x="455199" y="3751097"/>
                  </a:cubicBezTo>
                  <a:cubicBezTo>
                    <a:pt x="454340" y="3753550"/>
                    <a:pt x="453727" y="3755880"/>
                    <a:pt x="453604" y="3757965"/>
                  </a:cubicBezTo>
                  <a:cubicBezTo>
                    <a:pt x="453604" y="3760049"/>
                    <a:pt x="453850" y="3761889"/>
                    <a:pt x="454463" y="3763360"/>
                  </a:cubicBezTo>
                  <a:cubicBezTo>
                    <a:pt x="455199" y="3764832"/>
                    <a:pt x="456302" y="3765935"/>
                    <a:pt x="457774" y="3766548"/>
                  </a:cubicBezTo>
                  <a:cubicBezTo>
                    <a:pt x="457774" y="3766548"/>
                    <a:pt x="458019" y="3766548"/>
                    <a:pt x="458142" y="3766548"/>
                  </a:cubicBezTo>
                  <a:cubicBezTo>
                    <a:pt x="458142" y="3766548"/>
                    <a:pt x="458387" y="3766548"/>
                    <a:pt x="458510" y="3766548"/>
                  </a:cubicBezTo>
                  <a:cubicBezTo>
                    <a:pt x="458510" y="3766548"/>
                    <a:pt x="458755" y="3766548"/>
                    <a:pt x="458878" y="3766548"/>
                  </a:cubicBezTo>
                  <a:cubicBezTo>
                    <a:pt x="459000" y="3766548"/>
                    <a:pt x="459123" y="3766548"/>
                    <a:pt x="459245" y="3766548"/>
                  </a:cubicBezTo>
                  <a:cubicBezTo>
                    <a:pt x="460840" y="3766794"/>
                    <a:pt x="462556" y="3766548"/>
                    <a:pt x="464518" y="3765935"/>
                  </a:cubicBezTo>
                  <a:cubicBezTo>
                    <a:pt x="466358" y="3765322"/>
                    <a:pt x="468443" y="3764341"/>
                    <a:pt x="470405" y="3762992"/>
                  </a:cubicBezTo>
                  <a:cubicBezTo>
                    <a:pt x="472367" y="3761643"/>
                    <a:pt x="474329" y="3759927"/>
                    <a:pt x="476291" y="3757965"/>
                  </a:cubicBezTo>
                  <a:cubicBezTo>
                    <a:pt x="478130" y="3756003"/>
                    <a:pt x="479970" y="3753795"/>
                    <a:pt x="481564" y="3751343"/>
                  </a:cubicBezTo>
                  <a:cubicBezTo>
                    <a:pt x="483281" y="3748767"/>
                    <a:pt x="484630" y="3746070"/>
                    <a:pt x="485488" y="3743617"/>
                  </a:cubicBezTo>
                  <a:cubicBezTo>
                    <a:pt x="486346" y="3741164"/>
                    <a:pt x="486837" y="3738835"/>
                    <a:pt x="486960" y="3736750"/>
                  </a:cubicBezTo>
                  <a:cubicBezTo>
                    <a:pt x="486960" y="3734665"/>
                    <a:pt x="486714" y="3732826"/>
                    <a:pt x="485979" y="3731354"/>
                  </a:cubicBezTo>
                  <a:cubicBezTo>
                    <a:pt x="485243" y="3729883"/>
                    <a:pt x="484139" y="3728779"/>
                    <a:pt x="482545" y="3728288"/>
                  </a:cubicBezTo>
                  <a:cubicBezTo>
                    <a:pt x="482422" y="3728288"/>
                    <a:pt x="482300" y="3728288"/>
                    <a:pt x="482177" y="3728166"/>
                  </a:cubicBezTo>
                  <a:cubicBezTo>
                    <a:pt x="482054" y="3728166"/>
                    <a:pt x="481932" y="3728166"/>
                    <a:pt x="481809" y="3728166"/>
                  </a:cubicBezTo>
                  <a:cubicBezTo>
                    <a:pt x="481687" y="3728166"/>
                    <a:pt x="481564" y="3728166"/>
                    <a:pt x="481441" y="3728166"/>
                  </a:cubicBezTo>
                  <a:cubicBezTo>
                    <a:pt x="481319" y="3728166"/>
                    <a:pt x="481196" y="3728166"/>
                    <a:pt x="481073" y="3728166"/>
                  </a:cubicBezTo>
                  <a:moveTo>
                    <a:pt x="850554" y="3791565"/>
                  </a:moveTo>
                  <a:cubicBezTo>
                    <a:pt x="850554" y="3791565"/>
                    <a:pt x="850309" y="3791565"/>
                    <a:pt x="850187" y="3791565"/>
                  </a:cubicBezTo>
                  <a:cubicBezTo>
                    <a:pt x="850187" y="3791565"/>
                    <a:pt x="849941" y="3791565"/>
                    <a:pt x="849819" y="3791565"/>
                  </a:cubicBezTo>
                  <a:cubicBezTo>
                    <a:pt x="849819" y="3791565"/>
                    <a:pt x="849573" y="3791565"/>
                    <a:pt x="849451" y="3791565"/>
                  </a:cubicBezTo>
                  <a:cubicBezTo>
                    <a:pt x="849451" y="3791565"/>
                    <a:pt x="849206" y="3791565"/>
                    <a:pt x="849083" y="3791565"/>
                  </a:cubicBezTo>
                  <a:cubicBezTo>
                    <a:pt x="846998" y="3791565"/>
                    <a:pt x="844791" y="3792055"/>
                    <a:pt x="842461" y="3793036"/>
                  </a:cubicBezTo>
                  <a:cubicBezTo>
                    <a:pt x="840131" y="3794018"/>
                    <a:pt x="837801" y="3795489"/>
                    <a:pt x="835594" y="3797328"/>
                  </a:cubicBezTo>
                  <a:cubicBezTo>
                    <a:pt x="833386" y="3799168"/>
                    <a:pt x="831179" y="3801375"/>
                    <a:pt x="829340" y="3803828"/>
                  </a:cubicBezTo>
                  <a:cubicBezTo>
                    <a:pt x="827378" y="3806281"/>
                    <a:pt x="825783" y="3808978"/>
                    <a:pt x="824434" y="3811921"/>
                  </a:cubicBezTo>
                  <a:cubicBezTo>
                    <a:pt x="823208" y="3814619"/>
                    <a:pt x="822350" y="3817194"/>
                    <a:pt x="821982" y="3819524"/>
                  </a:cubicBezTo>
                  <a:cubicBezTo>
                    <a:pt x="821614" y="3821854"/>
                    <a:pt x="821491" y="3824061"/>
                    <a:pt x="821982" y="3825901"/>
                  </a:cubicBezTo>
                  <a:cubicBezTo>
                    <a:pt x="822350" y="3827741"/>
                    <a:pt x="823086" y="3829334"/>
                    <a:pt x="824189" y="3830561"/>
                  </a:cubicBezTo>
                  <a:cubicBezTo>
                    <a:pt x="825293" y="3831787"/>
                    <a:pt x="826764" y="3832523"/>
                    <a:pt x="828481" y="3832768"/>
                  </a:cubicBezTo>
                  <a:cubicBezTo>
                    <a:pt x="828481" y="3832768"/>
                    <a:pt x="828727" y="3832768"/>
                    <a:pt x="828849" y="3832768"/>
                  </a:cubicBezTo>
                  <a:cubicBezTo>
                    <a:pt x="828972" y="3832768"/>
                    <a:pt x="829094" y="3832768"/>
                    <a:pt x="829217" y="3832768"/>
                  </a:cubicBezTo>
                  <a:cubicBezTo>
                    <a:pt x="829340" y="3832768"/>
                    <a:pt x="829462" y="3832768"/>
                    <a:pt x="829585" y="3832768"/>
                  </a:cubicBezTo>
                  <a:cubicBezTo>
                    <a:pt x="829585" y="3832768"/>
                    <a:pt x="829830" y="3832768"/>
                    <a:pt x="829953" y="3832768"/>
                  </a:cubicBezTo>
                  <a:cubicBezTo>
                    <a:pt x="832037" y="3832768"/>
                    <a:pt x="834367" y="3832278"/>
                    <a:pt x="836697" y="3831174"/>
                  </a:cubicBezTo>
                  <a:cubicBezTo>
                    <a:pt x="839027" y="3830193"/>
                    <a:pt x="841357" y="3828599"/>
                    <a:pt x="843565" y="3826759"/>
                  </a:cubicBezTo>
                  <a:cubicBezTo>
                    <a:pt x="845772" y="3824920"/>
                    <a:pt x="847979" y="3822713"/>
                    <a:pt x="849941" y="3820260"/>
                  </a:cubicBezTo>
                  <a:cubicBezTo>
                    <a:pt x="851903" y="3817807"/>
                    <a:pt x="853498" y="3815110"/>
                    <a:pt x="854846" y="3812166"/>
                  </a:cubicBezTo>
                  <a:cubicBezTo>
                    <a:pt x="856073" y="3809469"/>
                    <a:pt x="856931" y="3806893"/>
                    <a:pt x="857299" y="3804564"/>
                  </a:cubicBezTo>
                  <a:cubicBezTo>
                    <a:pt x="857667" y="3802234"/>
                    <a:pt x="857667" y="3800026"/>
                    <a:pt x="857299" y="3798187"/>
                  </a:cubicBezTo>
                  <a:cubicBezTo>
                    <a:pt x="856931" y="3796347"/>
                    <a:pt x="856195" y="3794753"/>
                    <a:pt x="855092" y="3793650"/>
                  </a:cubicBezTo>
                  <a:cubicBezTo>
                    <a:pt x="853988" y="3792546"/>
                    <a:pt x="852516" y="3791688"/>
                    <a:pt x="850677" y="3791442"/>
                  </a:cubicBezTo>
                  <a:moveTo>
                    <a:pt x="527059" y="3743985"/>
                  </a:moveTo>
                  <a:cubicBezTo>
                    <a:pt x="525465" y="3743740"/>
                    <a:pt x="523626" y="3743985"/>
                    <a:pt x="521664" y="3744598"/>
                  </a:cubicBezTo>
                  <a:cubicBezTo>
                    <a:pt x="519701" y="3745211"/>
                    <a:pt x="517739" y="3746315"/>
                    <a:pt x="515655" y="3747786"/>
                  </a:cubicBezTo>
                  <a:cubicBezTo>
                    <a:pt x="513693" y="3749135"/>
                    <a:pt x="511608" y="3750975"/>
                    <a:pt x="509769" y="3752937"/>
                  </a:cubicBezTo>
                  <a:cubicBezTo>
                    <a:pt x="507929" y="3755021"/>
                    <a:pt x="506090" y="3757229"/>
                    <a:pt x="504496" y="3759804"/>
                  </a:cubicBezTo>
                  <a:cubicBezTo>
                    <a:pt x="502779" y="3762379"/>
                    <a:pt x="501552" y="3765077"/>
                    <a:pt x="500694" y="3767530"/>
                  </a:cubicBezTo>
                  <a:cubicBezTo>
                    <a:pt x="499836" y="3769982"/>
                    <a:pt x="499345" y="3772312"/>
                    <a:pt x="499345" y="3774397"/>
                  </a:cubicBezTo>
                  <a:cubicBezTo>
                    <a:pt x="499345" y="3776481"/>
                    <a:pt x="499713" y="3778321"/>
                    <a:pt x="500449" y="3779670"/>
                  </a:cubicBezTo>
                  <a:cubicBezTo>
                    <a:pt x="501185" y="3781141"/>
                    <a:pt x="502411" y="3782123"/>
                    <a:pt x="504128" y="3782736"/>
                  </a:cubicBezTo>
                  <a:cubicBezTo>
                    <a:pt x="504128" y="3782736"/>
                    <a:pt x="504250" y="3782736"/>
                    <a:pt x="504373" y="3782736"/>
                  </a:cubicBezTo>
                  <a:cubicBezTo>
                    <a:pt x="504373" y="3782736"/>
                    <a:pt x="504496" y="3782736"/>
                    <a:pt x="504618" y="3782736"/>
                  </a:cubicBezTo>
                  <a:cubicBezTo>
                    <a:pt x="504618" y="3782736"/>
                    <a:pt x="504741" y="3782736"/>
                    <a:pt x="504863" y="3782736"/>
                  </a:cubicBezTo>
                  <a:cubicBezTo>
                    <a:pt x="504863" y="3782736"/>
                    <a:pt x="504986" y="3782736"/>
                    <a:pt x="505109" y="3782736"/>
                  </a:cubicBezTo>
                  <a:cubicBezTo>
                    <a:pt x="506703" y="3782981"/>
                    <a:pt x="508542" y="3782736"/>
                    <a:pt x="510504" y="3782123"/>
                  </a:cubicBezTo>
                  <a:cubicBezTo>
                    <a:pt x="512466" y="3781509"/>
                    <a:pt x="514551" y="3780406"/>
                    <a:pt x="516513" y="3779057"/>
                  </a:cubicBezTo>
                  <a:cubicBezTo>
                    <a:pt x="518475" y="3777708"/>
                    <a:pt x="520560" y="3775868"/>
                    <a:pt x="522522" y="3773906"/>
                  </a:cubicBezTo>
                  <a:cubicBezTo>
                    <a:pt x="524484" y="3771821"/>
                    <a:pt x="526323" y="3769614"/>
                    <a:pt x="527918" y="3767039"/>
                  </a:cubicBezTo>
                  <a:cubicBezTo>
                    <a:pt x="529635" y="3764341"/>
                    <a:pt x="530861" y="3761766"/>
                    <a:pt x="531719" y="3759191"/>
                  </a:cubicBezTo>
                  <a:cubicBezTo>
                    <a:pt x="532578" y="3756738"/>
                    <a:pt x="533068" y="3754408"/>
                    <a:pt x="533068" y="3752323"/>
                  </a:cubicBezTo>
                  <a:cubicBezTo>
                    <a:pt x="533068" y="3750239"/>
                    <a:pt x="532700" y="3748400"/>
                    <a:pt x="531842" y="3747051"/>
                  </a:cubicBezTo>
                  <a:cubicBezTo>
                    <a:pt x="530983" y="3745702"/>
                    <a:pt x="529757" y="3744598"/>
                    <a:pt x="528163" y="3744108"/>
                  </a:cubicBezTo>
                  <a:cubicBezTo>
                    <a:pt x="528163" y="3744108"/>
                    <a:pt x="527918" y="3744108"/>
                    <a:pt x="527918" y="3744108"/>
                  </a:cubicBezTo>
                  <a:cubicBezTo>
                    <a:pt x="527918" y="3744108"/>
                    <a:pt x="527672" y="3744108"/>
                    <a:pt x="527672" y="3744108"/>
                  </a:cubicBezTo>
                  <a:cubicBezTo>
                    <a:pt x="527672" y="3744108"/>
                    <a:pt x="527427" y="3744108"/>
                    <a:pt x="527427" y="3744108"/>
                  </a:cubicBezTo>
                  <a:cubicBezTo>
                    <a:pt x="527427" y="3744108"/>
                    <a:pt x="527182" y="3744108"/>
                    <a:pt x="527182" y="3744108"/>
                  </a:cubicBezTo>
                  <a:moveTo>
                    <a:pt x="791079" y="3789480"/>
                  </a:moveTo>
                  <a:cubicBezTo>
                    <a:pt x="791079" y="3789480"/>
                    <a:pt x="790957" y="3789480"/>
                    <a:pt x="790834" y="3789480"/>
                  </a:cubicBezTo>
                  <a:cubicBezTo>
                    <a:pt x="790834" y="3789480"/>
                    <a:pt x="790711" y="3789480"/>
                    <a:pt x="790589" y="3789480"/>
                  </a:cubicBezTo>
                  <a:cubicBezTo>
                    <a:pt x="790589" y="3789480"/>
                    <a:pt x="790466" y="3789480"/>
                    <a:pt x="790344" y="3789480"/>
                  </a:cubicBezTo>
                  <a:cubicBezTo>
                    <a:pt x="790344" y="3789480"/>
                    <a:pt x="790221" y="3789480"/>
                    <a:pt x="790098" y="3789480"/>
                  </a:cubicBezTo>
                  <a:cubicBezTo>
                    <a:pt x="788136" y="3789480"/>
                    <a:pt x="785929" y="3789848"/>
                    <a:pt x="783599" y="3790829"/>
                  </a:cubicBezTo>
                  <a:cubicBezTo>
                    <a:pt x="781392" y="3791810"/>
                    <a:pt x="779062" y="3793159"/>
                    <a:pt x="776854" y="3794998"/>
                  </a:cubicBezTo>
                  <a:cubicBezTo>
                    <a:pt x="774647" y="3796715"/>
                    <a:pt x="772440" y="3798923"/>
                    <a:pt x="770478" y="3801253"/>
                  </a:cubicBezTo>
                  <a:cubicBezTo>
                    <a:pt x="768516" y="3803705"/>
                    <a:pt x="766799" y="3806281"/>
                    <a:pt x="765450" y="3809101"/>
                  </a:cubicBezTo>
                  <a:cubicBezTo>
                    <a:pt x="764101" y="3811799"/>
                    <a:pt x="763243" y="3814496"/>
                    <a:pt x="762752" y="3816826"/>
                  </a:cubicBezTo>
                  <a:cubicBezTo>
                    <a:pt x="762262" y="3819279"/>
                    <a:pt x="762139" y="3821486"/>
                    <a:pt x="762507" y="3823326"/>
                  </a:cubicBezTo>
                  <a:cubicBezTo>
                    <a:pt x="762875" y="3825288"/>
                    <a:pt x="763610" y="3826882"/>
                    <a:pt x="764714" y="3828108"/>
                  </a:cubicBezTo>
                  <a:cubicBezTo>
                    <a:pt x="765818" y="3829334"/>
                    <a:pt x="767289" y="3830070"/>
                    <a:pt x="769129" y="3830438"/>
                  </a:cubicBezTo>
                  <a:cubicBezTo>
                    <a:pt x="769129" y="3830438"/>
                    <a:pt x="769251" y="3830438"/>
                    <a:pt x="769374" y="3830438"/>
                  </a:cubicBezTo>
                  <a:lnTo>
                    <a:pt x="769619" y="3830438"/>
                  </a:lnTo>
                  <a:cubicBezTo>
                    <a:pt x="769619" y="3830438"/>
                    <a:pt x="769742" y="3830438"/>
                    <a:pt x="769865" y="3830438"/>
                  </a:cubicBezTo>
                  <a:cubicBezTo>
                    <a:pt x="769865" y="3830438"/>
                    <a:pt x="769987" y="3830438"/>
                    <a:pt x="770110" y="3830438"/>
                  </a:cubicBezTo>
                  <a:cubicBezTo>
                    <a:pt x="772072" y="3830561"/>
                    <a:pt x="774279" y="3830070"/>
                    <a:pt x="776487" y="3829212"/>
                  </a:cubicBezTo>
                  <a:cubicBezTo>
                    <a:pt x="778694" y="3828231"/>
                    <a:pt x="781024" y="3826882"/>
                    <a:pt x="783231" y="3825043"/>
                  </a:cubicBezTo>
                  <a:cubicBezTo>
                    <a:pt x="785438" y="3823203"/>
                    <a:pt x="787646" y="3821119"/>
                    <a:pt x="789608" y="3818666"/>
                  </a:cubicBezTo>
                  <a:cubicBezTo>
                    <a:pt x="791570" y="3816213"/>
                    <a:pt x="793287" y="3813516"/>
                    <a:pt x="794758" y="3810695"/>
                  </a:cubicBezTo>
                  <a:cubicBezTo>
                    <a:pt x="796107" y="3807997"/>
                    <a:pt x="796966" y="3805299"/>
                    <a:pt x="797456" y="3802847"/>
                  </a:cubicBezTo>
                  <a:cubicBezTo>
                    <a:pt x="797947" y="3800394"/>
                    <a:pt x="798069" y="3798187"/>
                    <a:pt x="797701" y="3796347"/>
                  </a:cubicBezTo>
                  <a:cubicBezTo>
                    <a:pt x="797333" y="3794385"/>
                    <a:pt x="796598" y="3792791"/>
                    <a:pt x="795494" y="3791688"/>
                  </a:cubicBezTo>
                  <a:cubicBezTo>
                    <a:pt x="794390" y="3790461"/>
                    <a:pt x="792919" y="3789726"/>
                    <a:pt x="791079" y="3789480"/>
                  </a:cubicBezTo>
                  <a:moveTo>
                    <a:pt x="575375" y="3757597"/>
                  </a:moveTo>
                  <a:cubicBezTo>
                    <a:pt x="573658" y="3757351"/>
                    <a:pt x="571696" y="3757597"/>
                    <a:pt x="569734" y="3758333"/>
                  </a:cubicBezTo>
                  <a:cubicBezTo>
                    <a:pt x="567772" y="3759068"/>
                    <a:pt x="565565" y="3760172"/>
                    <a:pt x="563480" y="3761643"/>
                  </a:cubicBezTo>
                  <a:cubicBezTo>
                    <a:pt x="561395" y="3763115"/>
                    <a:pt x="559311" y="3764954"/>
                    <a:pt x="557349" y="3767039"/>
                  </a:cubicBezTo>
                  <a:cubicBezTo>
                    <a:pt x="555387" y="3769124"/>
                    <a:pt x="553547" y="3771576"/>
                    <a:pt x="552076" y="3774151"/>
                  </a:cubicBezTo>
                  <a:cubicBezTo>
                    <a:pt x="550481" y="3776849"/>
                    <a:pt x="549255" y="3779425"/>
                    <a:pt x="548519" y="3782000"/>
                  </a:cubicBezTo>
                  <a:cubicBezTo>
                    <a:pt x="547784" y="3784453"/>
                    <a:pt x="547416" y="3786782"/>
                    <a:pt x="547416" y="3788867"/>
                  </a:cubicBezTo>
                  <a:cubicBezTo>
                    <a:pt x="547416" y="3790952"/>
                    <a:pt x="547906" y="3792668"/>
                    <a:pt x="548765" y="3794140"/>
                  </a:cubicBezTo>
                  <a:cubicBezTo>
                    <a:pt x="549623" y="3795489"/>
                    <a:pt x="550972" y="3796470"/>
                    <a:pt x="552689" y="3796961"/>
                  </a:cubicBezTo>
                  <a:cubicBezTo>
                    <a:pt x="552689" y="3796961"/>
                    <a:pt x="552811" y="3796961"/>
                    <a:pt x="552934" y="3796961"/>
                  </a:cubicBezTo>
                  <a:cubicBezTo>
                    <a:pt x="553057" y="3796961"/>
                    <a:pt x="553057" y="3796961"/>
                    <a:pt x="553179" y="3796961"/>
                  </a:cubicBezTo>
                  <a:cubicBezTo>
                    <a:pt x="553179" y="3796961"/>
                    <a:pt x="553302" y="3796961"/>
                    <a:pt x="553424" y="3796961"/>
                  </a:cubicBezTo>
                  <a:cubicBezTo>
                    <a:pt x="553424" y="3796961"/>
                    <a:pt x="553547" y="3796961"/>
                    <a:pt x="553670" y="3796961"/>
                  </a:cubicBezTo>
                  <a:cubicBezTo>
                    <a:pt x="555387" y="3797206"/>
                    <a:pt x="557349" y="3796961"/>
                    <a:pt x="559311" y="3796225"/>
                  </a:cubicBezTo>
                  <a:cubicBezTo>
                    <a:pt x="561395" y="3795489"/>
                    <a:pt x="563480" y="3794385"/>
                    <a:pt x="565565" y="3792914"/>
                  </a:cubicBezTo>
                  <a:cubicBezTo>
                    <a:pt x="567649" y="3791442"/>
                    <a:pt x="569734" y="3789603"/>
                    <a:pt x="571696" y="3787396"/>
                  </a:cubicBezTo>
                  <a:cubicBezTo>
                    <a:pt x="573658" y="3785311"/>
                    <a:pt x="575498" y="3782858"/>
                    <a:pt x="576969" y="3780283"/>
                  </a:cubicBezTo>
                  <a:cubicBezTo>
                    <a:pt x="578563" y="3777585"/>
                    <a:pt x="579790" y="3774887"/>
                    <a:pt x="580525" y="3772435"/>
                  </a:cubicBezTo>
                  <a:cubicBezTo>
                    <a:pt x="581261" y="3769982"/>
                    <a:pt x="581629" y="3767530"/>
                    <a:pt x="581629" y="3765568"/>
                  </a:cubicBezTo>
                  <a:cubicBezTo>
                    <a:pt x="581629" y="3763483"/>
                    <a:pt x="581139" y="3761766"/>
                    <a:pt x="580158" y="3760417"/>
                  </a:cubicBezTo>
                  <a:cubicBezTo>
                    <a:pt x="579299" y="3759068"/>
                    <a:pt x="577950" y="3758087"/>
                    <a:pt x="576233" y="3757719"/>
                  </a:cubicBezTo>
                  <a:cubicBezTo>
                    <a:pt x="576233" y="3757719"/>
                    <a:pt x="576111" y="3757719"/>
                    <a:pt x="575988" y="3757719"/>
                  </a:cubicBezTo>
                  <a:cubicBezTo>
                    <a:pt x="575988" y="3757719"/>
                    <a:pt x="575866" y="3757719"/>
                    <a:pt x="575743" y="3757719"/>
                  </a:cubicBezTo>
                  <a:cubicBezTo>
                    <a:pt x="575743" y="3757719"/>
                    <a:pt x="575620" y="3757719"/>
                    <a:pt x="575498" y="3757719"/>
                  </a:cubicBezTo>
                  <a:cubicBezTo>
                    <a:pt x="575498" y="3757719"/>
                    <a:pt x="575375" y="3757719"/>
                    <a:pt x="575252" y="3757719"/>
                  </a:cubicBezTo>
                  <a:moveTo>
                    <a:pt x="733934" y="3784943"/>
                  </a:moveTo>
                  <a:cubicBezTo>
                    <a:pt x="733934" y="3784943"/>
                    <a:pt x="733934" y="3784943"/>
                    <a:pt x="733812" y="3784943"/>
                  </a:cubicBezTo>
                  <a:cubicBezTo>
                    <a:pt x="733812" y="3784943"/>
                    <a:pt x="733812" y="3784943"/>
                    <a:pt x="733689" y="3784943"/>
                  </a:cubicBezTo>
                  <a:cubicBezTo>
                    <a:pt x="733689" y="3784943"/>
                    <a:pt x="733689" y="3784943"/>
                    <a:pt x="733566" y="3784943"/>
                  </a:cubicBezTo>
                  <a:cubicBezTo>
                    <a:pt x="733566" y="3784943"/>
                    <a:pt x="733566" y="3784943"/>
                    <a:pt x="733444" y="3784943"/>
                  </a:cubicBezTo>
                  <a:cubicBezTo>
                    <a:pt x="731482" y="3784698"/>
                    <a:pt x="729397" y="3785066"/>
                    <a:pt x="727190" y="3785924"/>
                  </a:cubicBezTo>
                  <a:cubicBezTo>
                    <a:pt x="724982" y="3786782"/>
                    <a:pt x="722775" y="3788131"/>
                    <a:pt x="720445" y="3789726"/>
                  </a:cubicBezTo>
                  <a:cubicBezTo>
                    <a:pt x="718238" y="3791442"/>
                    <a:pt x="716030" y="3793527"/>
                    <a:pt x="714068" y="3795857"/>
                  </a:cubicBezTo>
                  <a:cubicBezTo>
                    <a:pt x="712106" y="3798187"/>
                    <a:pt x="710390" y="3800762"/>
                    <a:pt x="708918" y="3803583"/>
                  </a:cubicBezTo>
                  <a:cubicBezTo>
                    <a:pt x="707446" y="3806281"/>
                    <a:pt x="706465" y="3808978"/>
                    <a:pt x="705852" y="3811431"/>
                  </a:cubicBezTo>
                  <a:cubicBezTo>
                    <a:pt x="705239" y="3813883"/>
                    <a:pt x="705117" y="3816213"/>
                    <a:pt x="705362" y="3818176"/>
                  </a:cubicBezTo>
                  <a:cubicBezTo>
                    <a:pt x="705607" y="3820137"/>
                    <a:pt x="706343" y="3821854"/>
                    <a:pt x="707324" y="3823081"/>
                  </a:cubicBezTo>
                  <a:cubicBezTo>
                    <a:pt x="708427" y="3824307"/>
                    <a:pt x="709899" y="3825165"/>
                    <a:pt x="711738" y="3825411"/>
                  </a:cubicBezTo>
                  <a:cubicBezTo>
                    <a:pt x="711738" y="3825411"/>
                    <a:pt x="711738" y="3825411"/>
                    <a:pt x="711861" y="3825411"/>
                  </a:cubicBezTo>
                  <a:cubicBezTo>
                    <a:pt x="711861" y="3825411"/>
                    <a:pt x="711861" y="3825411"/>
                    <a:pt x="711984" y="3825411"/>
                  </a:cubicBezTo>
                  <a:cubicBezTo>
                    <a:pt x="711984" y="3825411"/>
                    <a:pt x="711984" y="3825411"/>
                    <a:pt x="712106" y="3825411"/>
                  </a:cubicBezTo>
                  <a:cubicBezTo>
                    <a:pt x="712106" y="3825411"/>
                    <a:pt x="712106" y="3825411"/>
                    <a:pt x="712229" y="3825411"/>
                  </a:cubicBezTo>
                  <a:cubicBezTo>
                    <a:pt x="714191" y="3825656"/>
                    <a:pt x="716276" y="3825288"/>
                    <a:pt x="718606" y="3824429"/>
                  </a:cubicBezTo>
                  <a:cubicBezTo>
                    <a:pt x="720813" y="3823571"/>
                    <a:pt x="723143" y="3822222"/>
                    <a:pt x="725350" y="3820505"/>
                  </a:cubicBezTo>
                  <a:cubicBezTo>
                    <a:pt x="727558" y="3818789"/>
                    <a:pt x="729765" y="3816704"/>
                    <a:pt x="731727" y="3814374"/>
                  </a:cubicBezTo>
                  <a:cubicBezTo>
                    <a:pt x="733689" y="3812044"/>
                    <a:pt x="735528" y="3809346"/>
                    <a:pt x="736877" y="3806526"/>
                  </a:cubicBezTo>
                  <a:cubicBezTo>
                    <a:pt x="738349" y="3803828"/>
                    <a:pt x="739330" y="3801130"/>
                    <a:pt x="739821" y="3798677"/>
                  </a:cubicBezTo>
                  <a:cubicBezTo>
                    <a:pt x="740434" y="3796225"/>
                    <a:pt x="740556" y="3794018"/>
                    <a:pt x="740188" y="3792055"/>
                  </a:cubicBezTo>
                  <a:cubicBezTo>
                    <a:pt x="739821" y="3790093"/>
                    <a:pt x="739207" y="3788499"/>
                    <a:pt x="738104" y="3787273"/>
                  </a:cubicBezTo>
                  <a:cubicBezTo>
                    <a:pt x="737000" y="3786046"/>
                    <a:pt x="735528" y="3785311"/>
                    <a:pt x="733689" y="3784943"/>
                  </a:cubicBezTo>
                  <a:moveTo>
                    <a:pt x="626021" y="3768878"/>
                  </a:moveTo>
                  <a:cubicBezTo>
                    <a:pt x="624181" y="3768633"/>
                    <a:pt x="622219" y="3768878"/>
                    <a:pt x="620135" y="3769614"/>
                  </a:cubicBezTo>
                  <a:cubicBezTo>
                    <a:pt x="618050" y="3770350"/>
                    <a:pt x="615843" y="3771576"/>
                    <a:pt x="613758" y="3773048"/>
                  </a:cubicBezTo>
                  <a:cubicBezTo>
                    <a:pt x="611551" y="3774642"/>
                    <a:pt x="609466" y="3776481"/>
                    <a:pt x="607504" y="3778689"/>
                  </a:cubicBezTo>
                  <a:cubicBezTo>
                    <a:pt x="605542" y="3780896"/>
                    <a:pt x="603702" y="3783349"/>
                    <a:pt x="602231" y="3786046"/>
                  </a:cubicBezTo>
                  <a:cubicBezTo>
                    <a:pt x="600637" y="3788744"/>
                    <a:pt x="599533" y="3791442"/>
                    <a:pt x="598797" y="3793895"/>
                  </a:cubicBezTo>
                  <a:cubicBezTo>
                    <a:pt x="598061" y="3796347"/>
                    <a:pt x="597816" y="3798677"/>
                    <a:pt x="597939" y="3800762"/>
                  </a:cubicBezTo>
                  <a:cubicBezTo>
                    <a:pt x="598061" y="3802847"/>
                    <a:pt x="598675" y="3804564"/>
                    <a:pt x="599656" y="3805913"/>
                  </a:cubicBezTo>
                  <a:cubicBezTo>
                    <a:pt x="600637" y="3807261"/>
                    <a:pt x="601986" y="3808120"/>
                    <a:pt x="603825" y="3808488"/>
                  </a:cubicBezTo>
                  <a:cubicBezTo>
                    <a:pt x="603825" y="3808488"/>
                    <a:pt x="603825" y="3808488"/>
                    <a:pt x="603825" y="3808488"/>
                  </a:cubicBezTo>
                  <a:lnTo>
                    <a:pt x="603825" y="3808488"/>
                  </a:lnTo>
                  <a:cubicBezTo>
                    <a:pt x="603825" y="3808488"/>
                    <a:pt x="603825" y="3808488"/>
                    <a:pt x="603825" y="3808488"/>
                  </a:cubicBezTo>
                  <a:cubicBezTo>
                    <a:pt x="603825" y="3808488"/>
                    <a:pt x="603825" y="3808488"/>
                    <a:pt x="603825" y="3808488"/>
                  </a:cubicBezTo>
                  <a:cubicBezTo>
                    <a:pt x="605542" y="3808733"/>
                    <a:pt x="607626" y="3808488"/>
                    <a:pt x="609711" y="3807752"/>
                  </a:cubicBezTo>
                  <a:cubicBezTo>
                    <a:pt x="611796" y="3807016"/>
                    <a:pt x="614003" y="3805790"/>
                    <a:pt x="616211" y="3804318"/>
                  </a:cubicBezTo>
                  <a:cubicBezTo>
                    <a:pt x="618418" y="3802847"/>
                    <a:pt x="620503" y="3800885"/>
                    <a:pt x="622465" y="3798555"/>
                  </a:cubicBezTo>
                  <a:cubicBezTo>
                    <a:pt x="624427" y="3796347"/>
                    <a:pt x="626266" y="3793772"/>
                    <a:pt x="627860" y="3791074"/>
                  </a:cubicBezTo>
                  <a:cubicBezTo>
                    <a:pt x="629454" y="3788376"/>
                    <a:pt x="630558" y="3785679"/>
                    <a:pt x="631294" y="3783103"/>
                  </a:cubicBezTo>
                  <a:cubicBezTo>
                    <a:pt x="632030" y="3780651"/>
                    <a:pt x="632275" y="3778321"/>
                    <a:pt x="632152" y="3776236"/>
                  </a:cubicBezTo>
                  <a:cubicBezTo>
                    <a:pt x="632030" y="3774151"/>
                    <a:pt x="631416" y="3772435"/>
                    <a:pt x="630435" y="3771208"/>
                  </a:cubicBezTo>
                  <a:cubicBezTo>
                    <a:pt x="629454" y="3769860"/>
                    <a:pt x="628106" y="3769001"/>
                    <a:pt x="626266" y="3768633"/>
                  </a:cubicBezTo>
                  <a:lnTo>
                    <a:pt x="626266" y="3768633"/>
                  </a:lnTo>
                  <a:cubicBezTo>
                    <a:pt x="626266" y="3768633"/>
                    <a:pt x="626266" y="3768633"/>
                    <a:pt x="626266" y="3768633"/>
                  </a:cubicBezTo>
                  <a:cubicBezTo>
                    <a:pt x="626266" y="3768633"/>
                    <a:pt x="626266" y="3768633"/>
                    <a:pt x="626266" y="3768633"/>
                  </a:cubicBezTo>
                  <a:cubicBezTo>
                    <a:pt x="626266" y="3768633"/>
                    <a:pt x="626266" y="3768633"/>
                    <a:pt x="626266" y="3768633"/>
                  </a:cubicBezTo>
                  <a:moveTo>
                    <a:pt x="678874" y="3778076"/>
                  </a:moveTo>
                  <a:cubicBezTo>
                    <a:pt x="677034" y="3777830"/>
                    <a:pt x="674950" y="3778076"/>
                    <a:pt x="672742" y="3778811"/>
                  </a:cubicBezTo>
                  <a:cubicBezTo>
                    <a:pt x="670535" y="3779547"/>
                    <a:pt x="668328" y="3780773"/>
                    <a:pt x="666120" y="3782490"/>
                  </a:cubicBezTo>
                  <a:cubicBezTo>
                    <a:pt x="663913" y="3784084"/>
                    <a:pt x="661706" y="3786169"/>
                    <a:pt x="659744" y="3788376"/>
                  </a:cubicBezTo>
                  <a:cubicBezTo>
                    <a:pt x="657782" y="3790706"/>
                    <a:pt x="655942" y="3793281"/>
                    <a:pt x="654471" y="3795979"/>
                  </a:cubicBezTo>
                  <a:cubicBezTo>
                    <a:pt x="652999" y="3798800"/>
                    <a:pt x="651895" y="3801498"/>
                    <a:pt x="651282" y="3803951"/>
                  </a:cubicBezTo>
                  <a:cubicBezTo>
                    <a:pt x="650669" y="3806403"/>
                    <a:pt x="650424" y="3808733"/>
                    <a:pt x="650669" y="3810818"/>
                  </a:cubicBezTo>
                  <a:cubicBezTo>
                    <a:pt x="650915" y="3812780"/>
                    <a:pt x="651528" y="3814496"/>
                    <a:pt x="652509" y="3815846"/>
                  </a:cubicBezTo>
                  <a:cubicBezTo>
                    <a:pt x="653612" y="3817072"/>
                    <a:pt x="654961" y="3817930"/>
                    <a:pt x="656923" y="3818298"/>
                  </a:cubicBezTo>
                  <a:cubicBezTo>
                    <a:pt x="658763" y="3818543"/>
                    <a:pt x="660847" y="3818298"/>
                    <a:pt x="663055" y="3817439"/>
                  </a:cubicBezTo>
                  <a:cubicBezTo>
                    <a:pt x="665262" y="3816581"/>
                    <a:pt x="667469" y="3815355"/>
                    <a:pt x="669677" y="3813761"/>
                  </a:cubicBezTo>
                  <a:cubicBezTo>
                    <a:pt x="671884" y="3812166"/>
                    <a:pt x="674091" y="3810082"/>
                    <a:pt x="676053" y="3807752"/>
                  </a:cubicBezTo>
                  <a:cubicBezTo>
                    <a:pt x="678016" y="3805422"/>
                    <a:pt x="679855" y="3802847"/>
                    <a:pt x="681449" y="3800026"/>
                  </a:cubicBezTo>
                  <a:cubicBezTo>
                    <a:pt x="682921" y="3797206"/>
                    <a:pt x="684024" y="3794508"/>
                    <a:pt x="684637" y="3792055"/>
                  </a:cubicBezTo>
                  <a:cubicBezTo>
                    <a:pt x="685251" y="3789603"/>
                    <a:pt x="685496" y="3787273"/>
                    <a:pt x="685251" y="3785311"/>
                  </a:cubicBezTo>
                  <a:cubicBezTo>
                    <a:pt x="685005" y="3783349"/>
                    <a:pt x="684392" y="3781632"/>
                    <a:pt x="683289" y="3780406"/>
                  </a:cubicBezTo>
                  <a:cubicBezTo>
                    <a:pt x="682185" y="3779179"/>
                    <a:pt x="680713" y="3778321"/>
                    <a:pt x="678874" y="3778076"/>
                  </a:cubicBezTo>
                  <a:moveTo>
                    <a:pt x="2688272" y="109876"/>
                  </a:moveTo>
                  <a:cubicBezTo>
                    <a:pt x="2686555" y="110366"/>
                    <a:pt x="2684716" y="111224"/>
                    <a:pt x="2682999" y="112206"/>
                  </a:cubicBezTo>
                  <a:cubicBezTo>
                    <a:pt x="2681282" y="113187"/>
                    <a:pt x="2679443" y="114290"/>
                    <a:pt x="2677849" y="115639"/>
                  </a:cubicBezTo>
                  <a:cubicBezTo>
                    <a:pt x="2676254" y="116988"/>
                    <a:pt x="2674783" y="118214"/>
                    <a:pt x="2673434" y="119686"/>
                  </a:cubicBezTo>
                  <a:cubicBezTo>
                    <a:pt x="2672208" y="121035"/>
                    <a:pt x="2671104" y="122506"/>
                    <a:pt x="2670368" y="123855"/>
                  </a:cubicBezTo>
                  <a:cubicBezTo>
                    <a:pt x="2669632" y="125204"/>
                    <a:pt x="2669265" y="126430"/>
                    <a:pt x="2669265" y="127411"/>
                  </a:cubicBezTo>
                  <a:cubicBezTo>
                    <a:pt x="2669265" y="128393"/>
                    <a:pt x="2669510" y="129251"/>
                    <a:pt x="2670245" y="129741"/>
                  </a:cubicBezTo>
                  <a:cubicBezTo>
                    <a:pt x="2670859" y="130355"/>
                    <a:pt x="2671840" y="130600"/>
                    <a:pt x="2673066" y="130600"/>
                  </a:cubicBezTo>
                  <a:cubicBezTo>
                    <a:pt x="2674292" y="130600"/>
                    <a:pt x="2675764" y="130355"/>
                    <a:pt x="2677481" y="129864"/>
                  </a:cubicBezTo>
                  <a:cubicBezTo>
                    <a:pt x="2679198" y="129251"/>
                    <a:pt x="2681037" y="128515"/>
                    <a:pt x="2682754" y="127534"/>
                  </a:cubicBezTo>
                  <a:cubicBezTo>
                    <a:pt x="2684470" y="126553"/>
                    <a:pt x="2686310" y="125327"/>
                    <a:pt x="2687904" y="124101"/>
                  </a:cubicBezTo>
                  <a:cubicBezTo>
                    <a:pt x="2689498" y="122874"/>
                    <a:pt x="2691093" y="121525"/>
                    <a:pt x="2692319" y="120054"/>
                  </a:cubicBezTo>
                  <a:cubicBezTo>
                    <a:pt x="2693545" y="118705"/>
                    <a:pt x="2694649" y="117233"/>
                    <a:pt x="2695384" y="115884"/>
                  </a:cubicBezTo>
                  <a:cubicBezTo>
                    <a:pt x="2696120" y="114535"/>
                    <a:pt x="2696488" y="113309"/>
                    <a:pt x="2696488" y="112328"/>
                  </a:cubicBezTo>
                  <a:cubicBezTo>
                    <a:pt x="2696488" y="111347"/>
                    <a:pt x="2696120" y="110611"/>
                    <a:pt x="2695507" y="109998"/>
                  </a:cubicBezTo>
                  <a:cubicBezTo>
                    <a:pt x="2694894" y="109508"/>
                    <a:pt x="2693913" y="109140"/>
                    <a:pt x="2692687" y="109140"/>
                  </a:cubicBezTo>
                  <a:cubicBezTo>
                    <a:pt x="2691460" y="109140"/>
                    <a:pt x="2689989" y="109385"/>
                    <a:pt x="2688272" y="109876"/>
                  </a:cubicBezTo>
                </a:path>
              </a:pathLst>
            </a:custGeom>
            <a:gradFill>
              <a:gsLst>
                <a:gs pos="0">
                  <a:srgbClr val="27FEFF"/>
                </a:gs>
                <a:gs pos="50000">
                  <a:srgbClr val="22F3DA"/>
                </a:gs>
                <a:gs pos="100000">
                  <a:srgbClr val="1DE9B6"/>
                </a:gs>
              </a:gsLst>
              <a:lin ang="3292403" scaled="1"/>
            </a:gradFill>
            <a:ln w="0" cap="flat">
              <a:noFill/>
              <a:prstDash val="solid"/>
              <a:miter/>
            </a:ln>
          </p:spPr>
          <p:txBody>
            <a:bodyPr rtlCol="0" anchor="ctr"/>
            <a:lstStyle/>
            <a:p>
              <a:endParaRPr lang="en-US"/>
            </a:p>
          </p:txBody>
        </p:sp>
      </p:grpSp>
      <p:grpSp>
        <p:nvGrpSpPr>
          <p:cNvPr id="515" name="Graphic 5">
            <a:extLst>
              <a:ext uri="{FF2B5EF4-FFF2-40B4-BE49-F238E27FC236}">
                <a16:creationId xmlns:a16="http://schemas.microsoft.com/office/drawing/2014/main" id="{08B8D766-F2F2-21A8-86A2-76FAA36C9F90}"/>
              </a:ext>
            </a:extLst>
          </p:cNvPr>
          <p:cNvGrpSpPr/>
          <p:nvPr/>
        </p:nvGrpSpPr>
        <p:grpSpPr>
          <a:xfrm>
            <a:off x="13080524" y="10451116"/>
            <a:ext cx="4547081" cy="4332235"/>
            <a:chOff x="6918409" y="1558863"/>
            <a:chExt cx="4547081" cy="4332235"/>
          </a:xfrm>
        </p:grpSpPr>
        <p:grpSp>
          <p:nvGrpSpPr>
            <p:cNvPr id="516" name="Graphic 5">
              <a:extLst>
                <a:ext uri="{FF2B5EF4-FFF2-40B4-BE49-F238E27FC236}">
                  <a16:creationId xmlns:a16="http://schemas.microsoft.com/office/drawing/2014/main" id="{615AFE98-622F-CCB3-0060-940873AD967C}"/>
                </a:ext>
              </a:extLst>
            </p:cNvPr>
            <p:cNvGrpSpPr/>
            <p:nvPr/>
          </p:nvGrpSpPr>
          <p:grpSpPr>
            <a:xfrm>
              <a:off x="6918409" y="1558863"/>
              <a:ext cx="4547081" cy="4332235"/>
              <a:chOff x="6918409" y="1558863"/>
              <a:chExt cx="4547081" cy="4332235"/>
            </a:xfrm>
            <a:gradFill>
              <a:gsLst>
                <a:gs pos="0">
                  <a:srgbClr val="FFC504"/>
                </a:gs>
                <a:gs pos="72000">
                  <a:srgbClr val="FF5722"/>
                </a:gs>
              </a:gsLst>
              <a:lin ang="3256480" scaled="1"/>
            </a:gradFill>
          </p:grpSpPr>
          <p:pic>
            <p:nvPicPr>
              <p:cNvPr id="520" name="Picture 519">
                <a:extLst>
                  <a:ext uri="{FF2B5EF4-FFF2-40B4-BE49-F238E27FC236}">
                    <a16:creationId xmlns:a16="http://schemas.microsoft.com/office/drawing/2014/main" id="{8B33A479-FE4D-B20E-4E27-7322FCA16AC1}"/>
                  </a:ext>
                </a:extLst>
              </p:cNvPr>
              <p:cNvPicPr>
                <a:picLocks noChangeAspect="1"/>
              </p:cNvPicPr>
              <p:nvPr/>
            </p:nvPicPr>
            <p:blipFill>
              <a:blip r:embed="rId16"/>
              <a:stretch>
                <a:fillRect/>
              </a:stretch>
            </p:blipFill>
            <p:spPr>
              <a:xfrm>
                <a:off x="6918409" y="1558863"/>
                <a:ext cx="4547081" cy="4332235"/>
              </a:xfrm>
              <a:custGeom>
                <a:avLst/>
                <a:gdLst>
                  <a:gd name="connsiteX0" fmla="*/ -565 w 4547081"/>
                  <a:gd name="connsiteY0" fmla="*/ -527 h 4332235"/>
                  <a:gd name="connsiteX1" fmla="*/ 4546517 w 4547081"/>
                  <a:gd name="connsiteY1" fmla="*/ -527 h 4332235"/>
                  <a:gd name="connsiteX2" fmla="*/ 4546517 w 4547081"/>
                  <a:gd name="connsiteY2" fmla="*/ 4331709 h 4332235"/>
                  <a:gd name="connsiteX3" fmla="*/ -565 w 4547081"/>
                  <a:gd name="connsiteY3" fmla="*/ 4331709 h 4332235"/>
                </a:gdLst>
                <a:ahLst/>
                <a:cxnLst>
                  <a:cxn ang="0">
                    <a:pos x="connsiteX0" y="connsiteY0"/>
                  </a:cxn>
                  <a:cxn ang="0">
                    <a:pos x="connsiteX1" y="connsiteY1"/>
                  </a:cxn>
                  <a:cxn ang="0">
                    <a:pos x="connsiteX2" y="connsiteY2"/>
                  </a:cxn>
                  <a:cxn ang="0">
                    <a:pos x="connsiteX3" y="connsiteY3"/>
                  </a:cxn>
                </a:cxnLst>
                <a:rect l="l" t="t" r="r" b="b"/>
                <a:pathLst>
                  <a:path w="4547081" h="4332235">
                    <a:moveTo>
                      <a:pt x="-565" y="-527"/>
                    </a:moveTo>
                    <a:lnTo>
                      <a:pt x="4546517" y="-527"/>
                    </a:lnTo>
                    <a:lnTo>
                      <a:pt x="4546517" y="4331709"/>
                    </a:lnTo>
                    <a:lnTo>
                      <a:pt x="-565" y="4331709"/>
                    </a:lnTo>
                    <a:close/>
                  </a:path>
                </a:pathLst>
              </a:custGeom>
            </p:spPr>
          </p:pic>
          <p:sp>
            <p:nvSpPr>
              <p:cNvPr id="521" name="Freeform: Shape 520">
                <a:extLst>
                  <a:ext uri="{FF2B5EF4-FFF2-40B4-BE49-F238E27FC236}">
                    <a16:creationId xmlns:a16="http://schemas.microsoft.com/office/drawing/2014/main" id="{68B947A9-36BE-0671-05B9-0948E0F37CD8}"/>
                  </a:ext>
                </a:extLst>
              </p:cNvPr>
              <p:cNvSpPr/>
              <p:nvPr/>
            </p:nvSpPr>
            <p:spPr>
              <a:xfrm>
                <a:off x="7362473" y="2001503"/>
                <a:ext cx="3660449" cy="3445678"/>
              </a:xfrm>
              <a:custGeom>
                <a:avLst/>
                <a:gdLst>
                  <a:gd name="connsiteX0" fmla="*/ 2444707 w 3660449"/>
                  <a:gd name="connsiteY0" fmla="*/ 92513 h 3445678"/>
                  <a:gd name="connsiteX1" fmla="*/ 1851673 w 3660449"/>
                  <a:gd name="connsiteY1" fmla="*/ 350769 h 3445678"/>
                  <a:gd name="connsiteX2" fmla="*/ 1303399 w 3660449"/>
                  <a:gd name="connsiteY2" fmla="*/ 715836 h 3445678"/>
                  <a:gd name="connsiteX3" fmla="*/ 809940 w 3660449"/>
                  <a:gd name="connsiteY3" fmla="*/ 1163432 h 3445678"/>
                  <a:gd name="connsiteX4" fmla="*/ 388709 w 3660449"/>
                  <a:gd name="connsiteY4" fmla="*/ 1688161 h 3445678"/>
                  <a:gd name="connsiteX5" fmla="*/ 99305 w 3660449"/>
                  <a:gd name="connsiteY5" fmla="*/ 2244406 h 3445678"/>
                  <a:gd name="connsiteX6" fmla="*/ 221 w 3660449"/>
                  <a:gd name="connsiteY6" fmla="*/ 2765824 h 3445678"/>
                  <a:gd name="connsiteX7" fmla="*/ 142961 w 3660449"/>
                  <a:gd name="connsiteY7" fmla="*/ 3199072 h 3445678"/>
                  <a:gd name="connsiteX8" fmla="*/ 609932 w 3660449"/>
                  <a:gd name="connsiteY8" fmla="*/ 3435992 h 3445678"/>
                  <a:gd name="connsiteX9" fmla="*/ 1396597 w 3660449"/>
                  <a:gd name="connsiteY9" fmla="*/ 3324890 h 3445678"/>
                  <a:gd name="connsiteX10" fmla="*/ 2321097 w 3660449"/>
                  <a:gd name="connsiteY10" fmla="*/ 2827506 h 3445678"/>
                  <a:gd name="connsiteX11" fmla="*/ 3151049 w 3660449"/>
                  <a:gd name="connsiteY11" fmla="*/ 2048690 h 3445678"/>
                  <a:gd name="connsiteX12" fmla="*/ 3660450 w 3660449"/>
                  <a:gd name="connsiteY12" fmla="*/ 1188325 h 3445678"/>
                  <a:gd name="connsiteX13" fmla="*/ 3579269 w 3660449"/>
                  <a:gd name="connsiteY13" fmla="*/ 1200711 h 3445678"/>
                  <a:gd name="connsiteX14" fmla="*/ 3087037 w 3660449"/>
                  <a:gd name="connsiteY14" fmla="*/ 2024409 h 3445678"/>
                  <a:gd name="connsiteX15" fmla="*/ 2292892 w 3660449"/>
                  <a:gd name="connsiteY15" fmla="*/ 2768890 h 3445678"/>
                  <a:gd name="connsiteX16" fmla="*/ 1408369 w 3660449"/>
                  <a:gd name="connsiteY16" fmla="*/ 3247756 h 3445678"/>
                  <a:gd name="connsiteX17" fmla="*/ 651135 w 3660449"/>
                  <a:gd name="connsiteY17" fmla="*/ 3360820 h 3445678"/>
                  <a:gd name="connsiteX18" fmla="*/ 196304 w 3660449"/>
                  <a:gd name="connsiteY18" fmla="*/ 3139475 h 3445678"/>
                  <a:gd name="connsiteX19" fmla="*/ 52951 w 3660449"/>
                  <a:gd name="connsiteY19" fmla="*/ 2725479 h 3445678"/>
                  <a:gd name="connsiteX20" fmla="*/ 144800 w 3660449"/>
                  <a:gd name="connsiteY20" fmla="*/ 2222455 h 3445678"/>
                  <a:gd name="connsiteX21" fmla="*/ 423413 w 3660449"/>
                  <a:gd name="connsiteY21" fmla="*/ 1682643 h 3445678"/>
                  <a:gd name="connsiteX22" fmla="*/ 832504 w 3660449"/>
                  <a:gd name="connsiteY22" fmla="*/ 1171770 h 3445678"/>
                  <a:gd name="connsiteX23" fmla="*/ 1313086 w 3660449"/>
                  <a:gd name="connsiteY23" fmla="*/ 735824 h 3445678"/>
                  <a:gd name="connsiteX24" fmla="*/ 1847013 w 3660449"/>
                  <a:gd name="connsiteY24" fmla="*/ 381059 h 3445678"/>
                  <a:gd name="connsiteX25" fmla="*/ 2423124 w 3660449"/>
                  <a:gd name="connsiteY25" fmla="*/ 131877 h 3445678"/>
                  <a:gd name="connsiteX26" fmla="*/ 2600936 w 3660449"/>
                  <a:gd name="connsiteY26" fmla="*/ 85155 h 3445678"/>
                  <a:gd name="connsiteX27" fmla="*/ 2774210 w 3660449"/>
                  <a:gd name="connsiteY27" fmla="*/ 55847 h 3445678"/>
                  <a:gd name="connsiteX28" fmla="*/ 2940986 w 3660449"/>
                  <a:gd name="connsiteY28" fmla="*/ 45423 h 3445678"/>
                  <a:gd name="connsiteX29" fmla="*/ 3098932 w 3660449"/>
                  <a:gd name="connsiteY29" fmla="*/ 55847 h 3445678"/>
                  <a:gd name="connsiteX30" fmla="*/ 3144795 w 3660449"/>
                  <a:gd name="connsiteY30" fmla="*/ 9493 h 3445678"/>
                  <a:gd name="connsiteX31" fmla="*/ 2980595 w 3660449"/>
                  <a:gd name="connsiteY31" fmla="*/ 51 h 3445678"/>
                  <a:gd name="connsiteX32" fmla="*/ 2807566 w 3660449"/>
                  <a:gd name="connsiteY32" fmla="*/ 12068 h 3445678"/>
                  <a:gd name="connsiteX33" fmla="*/ 2628282 w 3660449"/>
                  <a:gd name="connsiteY33" fmla="*/ 43339 h 3445678"/>
                  <a:gd name="connsiteX34" fmla="*/ 2444707 w 3660449"/>
                  <a:gd name="connsiteY34" fmla="*/ 92390 h 344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60449" h="3445678">
                    <a:moveTo>
                      <a:pt x="2444707" y="92513"/>
                    </a:moveTo>
                    <a:cubicBezTo>
                      <a:pt x="2245312" y="154440"/>
                      <a:pt x="2044936" y="243346"/>
                      <a:pt x="1851673" y="350769"/>
                    </a:cubicBezTo>
                    <a:cubicBezTo>
                      <a:pt x="1663683" y="455127"/>
                      <a:pt x="1478390" y="579105"/>
                      <a:pt x="1303399" y="715836"/>
                    </a:cubicBezTo>
                    <a:cubicBezTo>
                      <a:pt x="1129633" y="851586"/>
                      <a:pt x="962613" y="1002665"/>
                      <a:pt x="809940" y="1163432"/>
                    </a:cubicBezTo>
                    <a:cubicBezTo>
                      <a:pt x="655182" y="1326405"/>
                      <a:pt x="511829" y="1502991"/>
                      <a:pt x="388709" y="1688161"/>
                    </a:cubicBezTo>
                    <a:cubicBezTo>
                      <a:pt x="260930" y="1880443"/>
                      <a:pt x="164176" y="2067820"/>
                      <a:pt x="99305" y="2244406"/>
                    </a:cubicBezTo>
                    <a:cubicBezTo>
                      <a:pt x="30878" y="2430802"/>
                      <a:pt x="-3090" y="2607633"/>
                      <a:pt x="221" y="2765824"/>
                    </a:cubicBezTo>
                    <a:cubicBezTo>
                      <a:pt x="3777" y="2934807"/>
                      <a:pt x="49886" y="3083801"/>
                      <a:pt x="142961" y="3199072"/>
                    </a:cubicBezTo>
                    <a:cubicBezTo>
                      <a:pt x="243026" y="3323050"/>
                      <a:pt x="397416" y="3408277"/>
                      <a:pt x="609932" y="3435992"/>
                    </a:cubicBezTo>
                    <a:cubicBezTo>
                      <a:pt x="837899" y="3465790"/>
                      <a:pt x="1106702" y="3426304"/>
                      <a:pt x="1396597" y="3324890"/>
                    </a:cubicBezTo>
                    <a:cubicBezTo>
                      <a:pt x="1699613" y="3218816"/>
                      <a:pt x="2016363" y="3048116"/>
                      <a:pt x="2321097" y="2827506"/>
                    </a:cubicBezTo>
                    <a:cubicBezTo>
                      <a:pt x="2629508" y="2604322"/>
                      <a:pt x="2914621" y="2337727"/>
                      <a:pt x="3151049" y="2048690"/>
                    </a:cubicBezTo>
                    <a:cubicBezTo>
                      <a:pt x="3381837" y="1766398"/>
                      <a:pt x="3557932" y="1472579"/>
                      <a:pt x="3660450" y="1188325"/>
                    </a:cubicBezTo>
                    <a:lnTo>
                      <a:pt x="3579269" y="1200711"/>
                    </a:lnTo>
                    <a:cubicBezTo>
                      <a:pt x="3478836" y="1473315"/>
                      <a:pt x="3308750" y="1754626"/>
                      <a:pt x="3087037" y="2024409"/>
                    </a:cubicBezTo>
                    <a:cubicBezTo>
                      <a:pt x="2860296" y="2300447"/>
                      <a:pt x="2587569" y="2555148"/>
                      <a:pt x="2292892" y="2768890"/>
                    </a:cubicBezTo>
                    <a:cubicBezTo>
                      <a:pt x="2001648" y="2980180"/>
                      <a:pt x="1698755" y="3144502"/>
                      <a:pt x="1408369" y="3247756"/>
                    </a:cubicBezTo>
                    <a:cubicBezTo>
                      <a:pt x="1130247" y="3346718"/>
                      <a:pt x="871499" y="3386695"/>
                      <a:pt x="651135" y="3360820"/>
                    </a:cubicBezTo>
                    <a:cubicBezTo>
                      <a:pt x="445119" y="3336539"/>
                      <a:pt x="294653" y="3256953"/>
                      <a:pt x="196304" y="3139475"/>
                    </a:cubicBezTo>
                    <a:cubicBezTo>
                      <a:pt x="104578" y="3029967"/>
                      <a:pt x="58102" y="2887717"/>
                      <a:pt x="52951" y="2725479"/>
                    </a:cubicBezTo>
                    <a:cubicBezTo>
                      <a:pt x="48046" y="2573297"/>
                      <a:pt x="79562" y="2402720"/>
                      <a:pt x="144800" y="2222455"/>
                    </a:cubicBezTo>
                    <a:cubicBezTo>
                      <a:pt x="206728" y="2051388"/>
                      <a:pt x="299803" y="1869406"/>
                      <a:pt x="423413" y="1682643"/>
                    </a:cubicBezTo>
                    <a:cubicBezTo>
                      <a:pt x="542731" y="1502378"/>
                      <a:pt x="681915" y="1330575"/>
                      <a:pt x="832504" y="1171770"/>
                    </a:cubicBezTo>
                    <a:cubicBezTo>
                      <a:pt x="981007" y="1015173"/>
                      <a:pt x="1143736" y="867896"/>
                      <a:pt x="1313086" y="735824"/>
                    </a:cubicBezTo>
                    <a:cubicBezTo>
                      <a:pt x="1483541" y="602772"/>
                      <a:pt x="1663928" y="482228"/>
                      <a:pt x="1847013" y="381059"/>
                    </a:cubicBezTo>
                    <a:cubicBezTo>
                      <a:pt x="2035003" y="277069"/>
                      <a:pt x="2229738" y="191107"/>
                      <a:pt x="2423124" y="131877"/>
                    </a:cubicBezTo>
                    <a:cubicBezTo>
                      <a:pt x="2483457" y="113360"/>
                      <a:pt x="2542810" y="97786"/>
                      <a:pt x="2600936" y="85155"/>
                    </a:cubicBezTo>
                    <a:cubicBezTo>
                      <a:pt x="2660043" y="72279"/>
                      <a:pt x="2717924" y="62469"/>
                      <a:pt x="2774210" y="55847"/>
                    </a:cubicBezTo>
                    <a:cubicBezTo>
                      <a:pt x="2831478" y="49102"/>
                      <a:pt x="2887274" y="45546"/>
                      <a:pt x="2940986" y="45423"/>
                    </a:cubicBezTo>
                    <a:cubicBezTo>
                      <a:pt x="2995801" y="45423"/>
                      <a:pt x="3048531" y="48734"/>
                      <a:pt x="3098932" y="55847"/>
                    </a:cubicBezTo>
                    <a:lnTo>
                      <a:pt x="3144795" y="9493"/>
                    </a:lnTo>
                    <a:cubicBezTo>
                      <a:pt x="3092433" y="2626"/>
                      <a:pt x="3037495" y="-440"/>
                      <a:pt x="2980595" y="51"/>
                    </a:cubicBezTo>
                    <a:cubicBezTo>
                      <a:pt x="2924799" y="541"/>
                      <a:pt x="2866918" y="4588"/>
                      <a:pt x="2807566" y="12068"/>
                    </a:cubicBezTo>
                    <a:cubicBezTo>
                      <a:pt x="2749317" y="19303"/>
                      <a:pt x="2689351" y="29850"/>
                      <a:pt x="2628282" y="43339"/>
                    </a:cubicBezTo>
                    <a:cubicBezTo>
                      <a:pt x="2568194" y="56705"/>
                      <a:pt x="2507002" y="73138"/>
                      <a:pt x="2444707" y="92390"/>
                    </a:cubicBezTo>
                  </a:path>
                </a:pathLst>
              </a:custGeom>
              <a:gradFill>
                <a:gsLst>
                  <a:gs pos="0">
                    <a:srgbClr val="FFC504"/>
                  </a:gs>
                  <a:gs pos="72000">
                    <a:srgbClr val="FF5722"/>
                  </a:gs>
                </a:gsLst>
                <a:lin ang="3256480" scaled="1"/>
              </a:gradFill>
              <a:ln w="0" cap="flat">
                <a:noFill/>
                <a:prstDash val="solid"/>
                <a:miter/>
              </a:ln>
            </p:spPr>
            <p:txBody>
              <a:bodyPr rtlCol="0" anchor="ctr"/>
              <a:lstStyle/>
              <a:p>
                <a:endParaRPr lang="en-US"/>
              </a:p>
            </p:txBody>
          </p:sp>
        </p:grpSp>
        <p:grpSp>
          <p:nvGrpSpPr>
            <p:cNvPr id="517" name="Graphic 5">
              <a:extLst>
                <a:ext uri="{FF2B5EF4-FFF2-40B4-BE49-F238E27FC236}">
                  <a16:creationId xmlns:a16="http://schemas.microsoft.com/office/drawing/2014/main" id="{B31A5BD2-C220-229D-A897-9318A74A4023}"/>
                </a:ext>
              </a:extLst>
            </p:cNvPr>
            <p:cNvGrpSpPr/>
            <p:nvPr/>
          </p:nvGrpSpPr>
          <p:grpSpPr>
            <a:xfrm>
              <a:off x="7642411" y="1682473"/>
              <a:ext cx="3702413" cy="3996722"/>
              <a:chOff x="7642411" y="1682473"/>
              <a:chExt cx="3702413" cy="3996722"/>
            </a:xfrm>
            <a:gradFill>
              <a:gsLst>
                <a:gs pos="0">
                  <a:srgbClr val="27FEFF"/>
                </a:gs>
                <a:gs pos="50000">
                  <a:srgbClr val="22F3DA"/>
                </a:gs>
                <a:gs pos="100000">
                  <a:srgbClr val="1DE9B6"/>
                </a:gs>
              </a:gsLst>
              <a:lin ang="3292395" scaled="1"/>
            </a:gradFill>
          </p:grpSpPr>
          <p:pic>
            <p:nvPicPr>
              <p:cNvPr id="518" name="Picture 517">
                <a:extLst>
                  <a:ext uri="{FF2B5EF4-FFF2-40B4-BE49-F238E27FC236}">
                    <a16:creationId xmlns:a16="http://schemas.microsoft.com/office/drawing/2014/main" id="{8F527FB3-7E14-1A12-5918-A7473FBB364B}"/>
                  </a:ext>
                </a:extLst>
              </p:cNvPr>
              <p:cNvPicPr>
                <a:picLocks noChangeAspect="1"/>
              </p:cNvPicPr>
              <p:nvPr/>
            </p:nvPicPr>
            <p:blipFill>
              <a:blip r:embed="rId17"/>
              <a:stretch>
                <a:fillRect/>
              </a:stretch>
            </p:blipFill>
            <p:spPr>
              <a:xfrm>
                <a:off x="7642411" y="1682473"/>
                <a:ext cx="3702413" cy="3996722"/>
              </a:xfrm>
              <a:custGeom>
                <a:avLst/>
                <a:gdLst>
                  <a:gd name="connsiteX0" fmla="*/ -396 w 3702413"/>
                  <a:gd name="connsiteY0" fmla="*/ -474 h 3996722"/>
                  <a:gd name="connsiteX1" fmla="*/ 3702017 w 3702413"/>
                  <a:gd name="connsiteY1" fmla="*/ -474 h 3996722"/>
                  <a:gd name="connsiteX2" fmla="*/ 3702017 w 3702413"/>
                  <a:gd name="connsiteY2" fmla="*/ 3996249 h 3996722"/>
                  <a:gd name="connsiteX3" fmla="*/ -396 w 3702413"/>
                  <a:gd name="connsiteY3" fmla="*/ 3996249 h 3996722"/>
                </a:gdLst>
                <a:ahLst/>
                <a:cxnLst>
                  <a:cxn ang="0">
                    <a:pos x="connsiteX0" y="connsiteY0"/>
                  </a:cxn>
                  <a:cxn ang="0">
                    <a:pos x="connsiteX1" y="connsiteY1"/>
                  </a:cxn>
                  <a:cxn ang="0">
                    <a:pos x="connsiteX2" y="connsiteY2"/>
                  </a:cxn>
                  <a:cxn ang="0">
                    <a:pos x="connsiteX3" y="connsiteY3"/>
                  </a:cxn>
                </a:cxnLst>
                <a:rect l="l" t="t" r="r" b="b"/>
                <a:pathLst>
                  <a:path w="3702413" h="3996722">
                    <a:moveTo>
                      <a:pt x="-396" y="-474"/>
                    </a:moveTo>
                    <a:lnTo>
                      <a:pt x="3702017" y="-474"/>
                    </a:lnTo>
                    <a:lnTo>
                      <a:pt x="3702017" y="3996249"/>
                    </a:lnTo>
                    <a:lnTo>
                      <a:pt x="-396" y="3996249"/>
                    </a:lnTo>
                    <a:close/>
                  </a:path>
                </a:pathLst>
              </a:custGeom>
            </p:spPr>
          </p:pic>
          <p:sp>
            <p:nvSpPr>
              <p:cNvPr id="519" name="Freeform: Shape 518">
                <a:extLst>
                  <a:ext uri="{FF2B5EF4-FFF2-40B4-BE49-F238E27FC236}">
                    <a16:creationId xmlns:a16="http://schemas.microsoft.com/office/drawing/2014/main" id="{7317E746-51E6-CFDC-B909-9C341FF5D32A}"/>
                  </a:ext>
                </a:extLst>
              </p:cNvPr>
              <p:cNvSpPr/>
              <p:nvPr/>
            </p:nvSpPr>
            <p:spPr>
              <a:xfrm>
                <a:off x="8084979" y="2126808"/>
                <a:ext cx="2815521" cy="3110822"/>
              </a:xfrm>
              <a:custGeom>
                <a:avLst/>
                <a:gdLst>
                  <a:gd name="connsiteX0" fmla="*/ 1662236 w 2815521"/>
                  <a:gd name="connsiteY0" fmla="*/ 76348 h 3110822"/>
                  <a:gd name="connsiteX1" fmla="*/ 1294103 w 2815521"/>
                  <a:gd name="connsiteY1" fmla="*/ 218966 h 3110822"/>
                  <a:gd name="connsiteX2" fmla="*/ 935414 w 2815521"/>
                  <a:gd name="connsiteY2" fmla="*/ 416153 h 3110822"/>
                  <a:gd name="connsiteX3" fmla="*/ 591439 w 2815521"/>
                  <a:gd name="connsiteY3" fmla="*/ 658958 h 3110822"/>
                  <a:gd name="connsiteX4" fmla="*/ 266595 w 2815521"/>
                  <a:gd name="connsiteY4" fmla="*/ 943703 h 3110822"/>
                  <a:gd name="connsiteX5" fmla="*/ 276283 w 2815521"/>
                  <a:gd name="connsiteY5" fmla="*/ 949589 h 3110822"/>
                  <a:gd name="connsiteX6" fmla="*/ 596590 w 2815521"/>
                  <a:gd name="connsiteY6" fmla="*/ 668891 h 3110822"/>
                  <a:gd name="connsiteX7" fmla="*/ 935782 w 2815521"/>
                  <a:gd name="connsiteY7" fmla="*/ 429642 h 3110822"/>
                  <a:gd name="connsiteX8" fmla="*/ 1289321 w 2815521"/>
                  <a:gd name="connsiteY8" fmla="*/ 235766 h 3110822"/>
                  <a:gd name="connsiteX9" fmla="*/ 1651689 w 2815521"/>
                  <a:gd name="connsiteY9" fmla="*/ 95969 h 3110822"/>
                  <a:gd name="connsiteX10" fmla="*/ 2160845 w 2815521"/>
                  <a:gd name="connsiteY10" fmla="*/ 23495 h 3110822"/>
                  <a:gd name="connsiteX11" fmla="*/ 2556691 w 2815521"/>
                  <a:gd name="connsiteY11" fmla="*/ 148576 h 3110822"/>
                  <a:gd name="connsiteX12" fmla="*/ 2767122 w 2815521"/>
                  <a:gd name="connsiteY12" fmla="*/ 501012 h 3110822"/>
                  <a:gd name="connsiteX13" fmla="*/ 2680056 w 2815521"/>
                  <a:gd name="connsiteY13" fmla="*/ 1102507 h 3110822"/>
                  <a:gd name="connsiteX14" fmla="*/ 2226451 w 2815521"/>
                  <a:gd name="connsiteY14" fmla="*/ 1846988 h 3110822"/>
                  <a:gd name="connsiteX15" fmla="*/ 1509685 w 2815521"/>
                  <a:gd name="connsiteY15" fmla="*/ 2517523 h 3110822"/>
                  <a:gd name="connsiteX16" fmla="*/ 711493 w 2815521"/>
                  <a:gd name="connsiteY16" fmla="*/ 2955553 h 3110822"/>
                  <a:gd name="connsiteX17" fmla="*/ 19253 w 2815521"/>
                  <a:gd name="connsiteY17" fmla="*/ 3070825 h 3110822"/>
                  <a:gd name="connsiteX18" fmla="*/ 0 w 2815521"/>
                  <a:gd name="connsiteY18" fmla="*/ 3105897 h 3110822"/>
                  <a:gd name="connsiteX19" fmla="*/ 706098 w 2815521"/>
                  <a:gd name="connsiteY19" fmla="*/ 2990871 h 3110822"/>
                  <a:gd name="connsiteX20" fmla="*/ 1522438 w 2815521"/>
                  <a:gd name="connsiteY20" fmla="*/ 2544133 h 3110822"/>
                  <a:gd name="connsiteX21" fmla="*/ 2255514 w 2815521"/>
                  <a:gd name="connsiteY21" fmla="*/ 1857902 h 3110822"/>
                  <a:gd name="connsiteX22" fmla="*/ 2717458 w 2815521"/>
                  <a:gd name="connsiteY22" fmla="*/ 1096744 h 3110822"/>
                  <a:gd name="connsiteX23" fmla="*/ 2803175 w 2815521"/>
                  <a:gd name="connsiteY23" fmla="*/ 483721 h 3110822"/>
                  <a:gd name="connsiteX24" fmla="*/ 2585632 w 2815521"/>
                  <a:gd name="connsiteY24" fmla="*/ 126381 h 3110822"/>
                  <a:gd name="connsiteX25" fmla="*/ 2180711 w 2815521"/>
                  <a:gd name="connsiteY25" fmla="*/ 1054 h 3110822"/>
                  <a:gd name="connsiteX26" fmla="*/ 1662236 w 2815521"/>
                  <a:gd name="connsiteY26" fmla="*/ 76348 h 311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15521" h="3110822">
                    <a:moveTo>
                      <a:pt x="1662236" y="76348"/>
                    </a:moveTo>
                    <a:cubicBezTo>
                      <a:pt x="1540465" y="112769"/>
                      <a:pt x="1416855" y="161085"/>
                      <a:pt x="1294103" y="218966"/>
                    </a:cubicBezTo>
                    <a:cubicBezTo>
                      <a:pt x="1173927" y="275620"/>
                      <a:pt x="1053628" y="341962"/>
                      <a:pt x="935414" y="416153"/>
                    </a:cubicBezTo>
                    <a:cubicBezTo>
                      <a:pt x="818794" y="489362"/>
                      <a:pt x="703400" y="570788"/>
                      <a:pt x="591439" y="658958"/>
                    </a:cubicBezTo>
                    <a:cubicBezTo>
                      <a:pt x="479970" y="746761"/>
                      <a:pt x="370953" y="842043"/>
                      <a:pt x="266595" y="943703"/>
                    </a:cubicBezTo>
                    <a:lnTo>
                      <a:pt x="276283" y="949589"/>
                    </a:lnTo>
                    <a:cubicBezTo>
                      <a:pt x="379169" y="849401"/>
                      <a:pt x="486592" y="755467"/>
                      <a:pt x="596590" y="668891"/>
                    </a:cubicBezTo>
                    <a:cubicBezTo>
                      <a:pt x="706956" y="581947"/>
                      <a:pt x="820756" y="501748"/>
                      <a:pt x="935782" y="429642"/>
                    </a:cubicBezTo>
                    <a:cubicBezTo>
                      <a:pt x="1052279" y="356678"/>
                      <a:pt x="1170861" y="291439"/>
                      <a:pt x="1289321" y="235766"/>
                    </a:cubicBezTo>
                    <a:cubicBezTo>
                      <a:pt x="1410233" y="178866"/>
                      <a:pt x="1532003" y="131531"/>
                      <a:pt x="1651689" y="95969"/>
                    </a:cubicBezTo>
                    <a:cubicBezTo>
                      <a:pt x="1840047" y="40050"/>
                      <a:pt x="2011483" y="16382"/>
                      <a:pt x="2160845" y="23495"/>
                    </a:cubicBezTo>
                    <a:cubicBezTo>
                      <a:pt x="2319036" y="31098"/>
                      <a:pt x="2453683" y="73160"/>
                      <a:pt x="2556691" y="148576"/>
                    </a:cubicBezTo>
                    <a:cubicBezTo>
                      <a:pt x="2666444" y="228898"/>
                      <a:pt x="2740267" y="347235"/>
                      <a:pt x="2767122" y="501012"/>
                    </a:cubicBezTo>
                    <a:cubicBezTo>
                      <a:pt x="2795695" y="664599"/>
                      <a:pt x="2770801" y="867182"/>
                      <a:pt x="2680056" y="1102507"/>
                    </a:cubicBezTo>
                    <a:cubicBezTo>
                      <a:pt x="2584650" y="1349850"/>
                      <a:pt x="2428053" y="1603814"/>
                      <a:pt x="2226451" y="1846988"/>
                    </a:cubicBezTo>
                    <a:cubicBezTo>
                      <a:pt x="2020803" y="2095189"/>
                      <a:pt x="1774809" y="2324382"/>
                      <a:pt x="1509685" y="2517523"/>
                    </a:cubicBezTo>
                    <a:cubicBezTo>
                      <a:pt x="1247382" y="2708701"/>
                      <a:pt x="974164" y="2858922"/>
                      <a:pt x="711493" y="2955553"/>
                    </a:cubicBezTo>
                    <a:cubicBezTo>
                      <a:pt x="458755" y="3048384"/>
                      <a:pt x="222326" y="3089219"/>
                      <a:pt x="19253" y="3070825"/>
                    </a:cubicBezTo>
                    <a:lnTo>
                      <a:pt x="0" y="3105897"/>
                    </a:lnTo>
                    <a:cubicBezTo>
                      <a:pt x="206875" y="3125762"/>
                      <a:pt x="448086" y="3085172"/>
                      <a:pt x="706098" y="2990871"/>
                    </a:cubicBezTo>
                    <a:cubicBezTo>
                      <a:pt x="974655" y="2892890"/>
                      <a:pt x="1254004" y="2739604"/>
                      <a:pt x="1522438" y="2544133"/>
                    </a:cubicBezTo>
                    <a:cubicBezTo>
                      <a:pt x="1793694" y="2346578"/>
                      <a:pt x="2045451" y="2111989"/>
                      <a:pt x="2255514" y="1857902"/>
                    </a:cubicBezTo>
                    <a:cubicBezTo>
                      <a:pt x="2461286" y="1609087"/>
                      <a:pt x="2620826" y="1349359"/>
                      <a:pt x="2717458" y="1096744"/>
                    </a:cubicBezTo>
                    <a:cubicBezTo>
                      <a:pt x="2809184" y="856514"/>
                      <a:pt x="2833465" y="650129"/>
                      <a:pt x="2803175" y="483721"/>
                    </a:cubicBezTo>
                    <a:cubicBezTo>
                      <a:pt x="2774725" y="327369"/>
                      <a:pt x="2698328" y="207561"/>
                      <a:pt x="2585632" y="126381"/>
                    </a:cubicBezTo>
                    <a:cubicBezTo>
                      <a:pt x="2479926" y="50228"/>
                      <a:pt x="2342090" y="8166"/>
                      <a:pt x="2180711" y="1054"/>
                    </a:cubicBezTo>
                    <a:cubicBezTo>
                      <a:pt x="2028283" y="-5568"/>
                      <a:pt x="1853782" y="18958"/>
                      <a:pt x="1662236" y="76348"/>
                    </a:cubicBezTo>
                  </a:path>
                </a:pathLst>
              </a:custGeom>
              <a:gradFill>
                <a:gsLst>
                  <a:gs pos="0">
                    <a:srgbClr val="27FEFF"/>
                  </a:gs>
                  <a:gs pos="50000">
                    <a:srgbClr val="22F3DA"/>
                  </a:gs>
                  <a:gs pos="100000">
                    <a:srgbClr val="1DE9B6"/>
                  </a:gs>
                </a:gsLst>
                <a:lin ang="3292395" scaled="1"/>
              </a:gradFill>
              <a:ln w="0" cap="flat">
                <a:noFill/>
                <a:prstDash val="solid"/>
                <a:miter/>
              </a:ln>
            </p:spPr>
            <p:txBody>
              <a:bodyPr rtlCol="0" anchor="ctr"/>
              <a:lstStyle/>
              <a:p>
                <a:endParaRPr lang="en-US"/>
              </a:p>
            </p:txBody>
          </p:sp>
        </p:grpSp>
      </p:grpSp>
      <p:grpSp>
        <p:nvGrpSpPr>
          <p:cNvPr id="522" name="Graphic 5">
            <a:extLst>
              <a:ext uri="{FF2B5EF4-FFF2-40B4-BE49-F238E27FC236}">
                <a16:creationId xmlns:a16="http://schemas.microsoft.com/office/drawing/2014/main" id="{A3BDAF62-5A37-3646-B6CE-B7F1E04AAAB7}"/>
              </a:ext>
            </a:extLst>
          </p:cNvPr>
          <p:cNvGrpSpPr/>
          <p:nvPr/>
        </p:nvGrpSpPr>
        <p:grpSpPr>
          <a:xfrm>
            <a:off x="12924377" y="9671117"/>
            <a:ext cx="3705356" cy="3469908"/>
            <a:chOff x="6962556" y="1555920"/>
            <a:chExt cx="3705356" cy="3469908"/>
          </a:xfrm>
        </p:grpSpPr>
        <p:grpSp>
          <p:nvGrpSpPr>
            <p:cNvPr id="523" name="Graphic 5">
              <a:extLst>
                <a:ext uri="{FF2B5EF4-FFF2-40B4-BE49-F238E27FC236}">
                  <a16:creationId xmlns:a16="http://schemas.microsoft.com/office/drawing/2014/main" id="{363F929F-2347-6D33-47C3-44509256AE67}"/>
                </a:ext>
              </a:extLst>
            </p:cNvPr>
            <p:cNvGrpSpPr/>
            <p:nvPr/>
          </p:nvGrpSpPr>
          <p:grpSpPr>
            <a:xfrm>
              <a:off x="7404633" y="2000289"/>
              <a:ext cx="2819037" cy="2582113"/>
              <a:chOff x="7404633" y="2000289"/>
              <a:chExt cx="2819037" cy="2582113"/>
            </a:xfrm>
          </p:grpSpPr>
          <p:sp>
            <p:nvSpPr>
              <p:cNvPr id="530" name="Freeform: Shape 529">
                <a:extLst>
                  <a:ext uri="{FF2B5EF4-FFF2-40B4-BE49-F238E27FC236}">
                    <a16:creationId xmlns:a16="http://schemas.microsoft.com/office/drawing/2014/main" id="{DF48ABFB-43CB-BAA8-1B1C-B73780365109}"/>
                  </a:ext>
                </a:extLst>
              </p:cNvPr>
              <p:cNvSpPr/>
              <p:nvPr/>
            </p:nvSpPr>
            <p:spPr>
              <a:xfrm>
                <a:off x="7960878" y="2057718"/>
                <a:ext cx="1330769" cy="894946"/>
              </a:xfrm>
              <a:custGeom>
                <a:avLst/>
                <a:gdLst>
                  <a:gd name="connsiteX0" fmla="*/ 175727 w 1330769"/>
                  <a:gd name="connsiteY0" fmla="*/ 702419 h 894946"/>
                  <a:gd name="connsiteX1" fmla="*/ 130600 w 1330769"/>
                  <a:gd name="connsiteY1" fmla="*/ 746197 h 894946"/>
                  <a:gd name="connsiteX2" fmla="*/ 86208 w 1330769"/>
                  <a:gd name="connsiteY2" fmla="*/ 790834 h 894946"/>
                  <a:gd name="connsiteX3" fmla="*/ 42675 w 1330769"/>
                  <a:gd name="connsiteY3" fmla="*/ 836329 h 894946"/>
                  <a:gd name="connsiteX4" fmla="*/ 0 w 1330769"/>
                  <a:gd name="connsiteY4" fmla="*/ 882683 h 894946"/>
                  <a:gd name="connsiteX5" fmla="*/ 42675 w 1330769"/>
                  <a:gd name="connsiteY5" fmla="*/ 894946 h 894946"/>
                  <a:gd name="connsiteX6" fmla="*/ 82775 w 1330769"/>
                  <a:gd name="connsiteY6" fmla="*/ 851290 h 894946"/>
                  <a:gd name="connsiteX7" fmla="*/ 123733 w 1330769"/>
                  <a:gd name="connsiteY7" fmla="*/ 808370 h 894946"/>
                  <a:gd name="connsiteX8" fmla="*/ 165549 w 1330769"/>
                  <a:gd name="connsiteY8" fmla="*/ 766308 h 894946"/>
                  <a:gd name="connsiteX9" fmla="*/ 208101 w 1330769"/>
                  <a:gd name="connsiteY9" fmla="*/ 724983 h 894946"/>
                  <a:gd name="connsiteX10" fmla="*/ 175973 w 1330769"/>
                  <a:gd name="connsiteY10" fmla="*/ 702296 h 894946"/>
                  <a:gd name="connsiteX11" fmla="*/ 409458 w 1330769"/>
                  <a:gd name="connsiteY11" fmla="*/ 499223 h 894946"/>
                  <a:gd name="connsiteX12" fmla="*/ 360284 w 1330769"/>
                  <a:gd name="connsiteY12" fmla="*/ 538954 h 894946"/>
                  <a:gd name="connsiteX13" fmla="*/ 311723 w 1330769"/>
                  <a:gd name="connsiteY13" fmla="*/ 579667 h 894946"/>
                  <a:gd name="connsiteX14" fmla="*/ 263897 w 1330769"/>
                  <a:gd name="connsiteY14" fmla="*/ 621361 h 894946"/>
                  <a:gd name="connsiteX15" fmla="*/ 216808 w 1330769"/>
                  <a:gd name="connsiteY15" fmla="*/ 663913 h 894946"/>
                  <a:gd name="connsiteX16" fmla="*/ 246484 w 1330769"/>
                  <a:gd name="connsiteY16" fmla="*/ 688807 h 894946"/>
                  <a:gd name="connsiteX17" fmla="*/ 290876 w 1330769"/>
                  <a:gd name="connsiteY17" fmla="*/ 648707 h 894946"/>
                  <a:gd name="connsiteX18" fmla="*/ 336003 w 1330769"/>
                  <a:gd name="connsiteY18" fmla="*/ 609466 h 894946"/>
                  <a:gd name="connsiteX19" fmla="*/ 381744 w 1330769"/>
                  <a:gd name="connsiteY19" fmla="*/ 571083 h 894946"/>
                  <a:gd name="connsiteX20" fmla="*/ 428098 w 1330769"/>
                  <a:gd name="connsiteY20" fmla="*/ 533681 h 894946"/>
                  <a:gd name="connsiteX21" fmla="*/ 409581 w 1330769"/>
                  <a:gd name="connsiteY21" fmla="*/ 499345 h 894946"/>
                  <a:gd name="connsiteX22" fmla="*/ 658640 w 1330769"/>
                  <a:gd name="connsiteY22" fmla="*/ 319326 h 894946"/>
                  <a:gd name="connsiteX23" fmla="*/ 606645 w 1330769"/>
                  <a:gd name="connsiteY23" fmla="*/ 354030 h 894946"/>
                  <a:gd name="connsiteX24" fmla="*/ 555141 w 1330769"/>
                  <a:gd name="connsiteY24" fmla="*/ 389837 h 894946"/>
                  <a:gd name="connsiteX25" fmla="*/ 504128 w 1330769"/>
                  <a:gd name="connsiteY25" fmla="*/ 426749 h 894946"/>
                  <a:gd name="connsiteX26" fmla="*/ 453727 w 1330769"/>
                  <a:gd name="connsiteY26" fmla="*/ 464641 h 894946"/>
                  <a:gd name="connsiteX27" fmla="*/ 469792 w 1330769"/>
                  <a:gd name="connsiteY27" fmla="*/ 500939 h 894946"/>
                  <a:gd name="connsiteX28" fmla="*/ 517249 w 1330769"/>
                  <a:gd name="connsiteY28" fmla="*/ 465254 h 894946"/>
                  <a:gd name="connsiteX29" fmla="*/ 565319 w 1330769"/>
                  <a:gd name="connsiteY29" fmla="*/ 430550 h 894946"/>
                  <a:gd name="connsiteX30" fmla="*/ 613881 w 1330769"/>
                  <a:gd name="connsiteY30" fmla="*/ 396950 h 894946"/>
                  <a:gd name="connsiteX31" fmla="*/ 662932 w 1330769"/>
                  <a:gd name="connsiteY31" fmla="*/ 364331 h 894946"/>
                  <a:gd name="connsiteX32" fmla="*/ 658640 w 1330769"/>
                  <a:gd name="connsiteY32" fmla="*/ 319203 h 894946"/>
                  <a:gd name="connsiteX33" fmla="*/ 917755 w 1330769"/>
                  <a:gd name="connsiteY33" fmla="*/ 167634 h 894946"/>
                  <a:gd name="connsiteX34" fmla="*/ 864044 w 1330769"/>
                  <a:gd name="connsiteY34" fmla="*/ 196206 h 894946"/>
                  <a:gd name="connsiteX35" fmla="*/ 810700 w 1330769"/>
                  <a:gd name="connsiteY35" fmla="*/ 226128 h 894946"/>
                  <a:gd name="connsiteX36" fmla="*/ 757724 w 1330769"/>
                  <a:gd name="connsiteY36" fmla="*/ 257276 h 894946"/>
                  <a:gd name="connsiteX37" fmla="*/ 705239 w 1330769"/>
                  <a:gd name="connsiteY37" fmla="*/ 289527 h 894946"/>
                  <a:gd name="connsiteX38" fmla="*/ 706956 w 1330769"/>
                  <a:gd name="connsiteY38" fmla="*/ 336371 h 894946"/>
                  <a:gd name="connsiteX39" fmla="*/ 756375 w 1330769"/>
                  <a:gd name="connsiteY39" fmla="*/ 306205 h 894946"/>
                  <a:gd name="connsiteX40" fmla="*/ 806163 w 1330769"/>
                  <a:gd name="connsiteY40" fmla="*/ 277142 h 894946"/>
                  <a:gd name="connsiteX41" fmla="*/ 856318 w 1330769"/>
                  <a:gd name="connsiteY41" fmla="*/ 249305 h 894946"/>
                  <a:gd name="connsiteX42" fmla="*/ 906841 w 1330769"/>
                  <a:gd name="connsiteY42" fmla="*/ 222694 h 894946"/>
                  <a:gd name="connsiteX43" fmla="*/ 917878 w 1330769"/>
                  <a:gd name="connsiteY43" fmla="*/ 167879 h 894946"/>
                  <a:gd name="connsiteX44" fmla="*/ 1180304 w 1330769"/>
                  <a:gd name="connsiteY44" fmla="*/ 50155 h 894946"/>
                  <a:gd name="connsiteX45" fmla="*/ 1126102 w 1330769"/>
                  <a:gd name="connsiteY45" fmla="*/ 71370 h 894946"/>
                  <a:gd name="connsiteX46" fmla="*/ 1072268 w 1330769"/>
                  <a:gd name="connsiteY46" fmla="*/ 94056 h 894946"/>
                  <a:gd name="connsiteX47" fmla="*/ 1018679 w 1330769"/>
                  <a:gd name="connsiteY47" fmla="*/ 118092 h 894946"/>
                  <a:gd name="connsiteX48" fmla="*/ 965458 w 1330769"/>
                  <a:gd name="connsiteY48" fmla="*/ 143599 h 894946"/>
                  <a:gd name="connsiteX49" fmla="*/ 951478 w 1330769"/>
                  <a:gd name="connsiteY49" fmla="*/ 200131 h 894946"/>
                  <a:gd name="connsiteX50" fmla="*/ 1001388 w 1330769"/>
                  <a:gd name="connsiteY50" fmla="*/ 176463 h 894946"/>
                  <a:gd name="connsiteX51" fmla="*/ 1051666 w 1330769"/>
                  <a:gd name="connsiteY51" fmla="*/ 154145 h 894946"/>
                  <a:gd name="connsiteX52" fmla="*/ 1102189 w 1330769"/>
                  <a:gd name="connsiteY52" fmla="*/ 133175 h 894946"/>
                  <a:gd name="connsiteX53" fmla="*/ 1152957 w 1330769"/>
                  <a:gd name="connsiteY53" fmla="*/ 113677 h 894946"/>
                  <a:gd name="connsiteX54" fmla="*/ 1180426 w 1330769"/>
                  <a:gd name="connsiteY54" fmla="*/ 50155 h 894946"/>
                  <a:gd name="connsiteX55" fmla="*/ 1330769 w 1330769"/>
                  <a:gd name="connsiteY55" fmla="*/ 245 h 894946"/>
                  <a:gd name="connsiteX56" fmla="*/ 1305017 w 1330769"/>
                  <a:gd name="connsiteY56" fmla="*/ 7848 h 894946"/>
                  <a:gd name="connsiteX57" fmla="*/ 1279265 w 1330769"/>
                  <a:gd name="connsiteY57" fmla="*/ 15819 h 894946"/>
                  <a:gd name="connsiteX58" fmla="*/ 1253513 w 1330769"/>
                  <a:gd name="connsiteY58" fmla="*/ 24158 h 894946"/>
                  <a:gd name="connsiteX59" fmla="*/ 1227884 w 1330769"/>
                  <a:gd name="connsiteY59" fmla="*/ 32865 h 894946"/>
                  <a:gd name="connsiteX60" fmla="*/ 1197349 w 1330769"/>
                  <a:gd name="connsiteY60" fmla="*/ 97735 h 894946"/>
                  <a:gd name="connsiteX61" fmla="*/ 1221384 w 1330769"/>
                  <a:gd name="connsiteY61" fmla="*/ 89764 h 894946"/>
                  <a:gd name="connsiteX62" fmla="*/ 1245420 w 1330769"/>
                  <a:gd name="connsiteY62" fmla="*/ 82039 h 894946"/>
                  <a:gd name="connsiteX63" fmla="*/ 1269455 w 1330769"/>
                  <a:gd name="connsiteY63" fmla="*/ 74681 h 894946"/>
                  <a:gd name="connsiteX64" fmla="*/ 1293613 w 1330769"/>
                  <a:gd name="connsiteY64" fmla="*/ 67691 h 894946"/>
                  <a:gd name="connsiteX65" fmla="*/ 1330769 w 1330769"/>
                  <a:gd name="connsiteY65"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0769" h="894946">
                    <a:moveTo>
                      <a:pt x="175727" y="702419"/>
                    </a:moveTo>
                    <a:cubicBezTo>
                      <a:pt x="160521" y="716889"/>
                      <a:pt x="145438" y="731482"/>
                      <a:pt x="130600" y="746197"/>
                    </a:cubicBezTo>
                    <a:cubicBezTo>
                      <a:pt x="115639" y="760913"/>
                      <a:pt x="100801" y="775873"/>
                      <a:pt x="86208" y="790834"/>
                    </a:cubicBezTo>
                    <a:cubicBezTo>
                      <a:pt x="71493" y="805918"/>
                      <a:pt x="57022" y="821001"/>
                      <a:pt x="42675" y="836329"/>
                    </a:cubicBezTo>
                    <a:cubicBezTo>
                      <a:pt x="28327" y="851658"/>
                      <a:pt x="14102" y="867109"/>
                      <a:pt x="0" y="882683"/>
                    </a:cubicBezTo>
                    <a:lnTo>
                      <a:pt x="42675" y="894946"/>
                    </a:lnTo>
                    <a:cubicBezTo>
                      <a:pt x="55919" y="880231"/>
                      <a:pt x="69285" y="865761"/>
                      <a:pt x="82775" y="851290"/>
                    </a:cubicBezTo>
                    <a:cubicBezTo>
                      <a:pt x="96264" y="836820"/>
                      <a:pt x="109876" y="822595"/>
                      <a:pt x="123733" y="808370"/>
                    </a:cubicBezTo>
                    <a:cubicBezTo>
                      <a:pt x="137467" y="794268"/>
                      <a:pt x="151447" y="780166"/>
                      <a:pt x="165549" y="766308"/>
                    </a:cubicBezTo>
                    <a:cubicBezTo>
                      <a:pt x="179651" y="752451"/>
                      <a:pt x="193754" y="738594"/>
                      <a:pt x="208101" y="724983"/>
                    </a:cubicBezTo>
                    <a:lnTo>
                      <a:pt x="175973" y="702296"/>
                    </a:lnTo>
                    <a:moveTo>
                      <a:pt x="409458" y="499223"/>
                    </a:moveTo>
                    <a:cubicBezTo>
                      <a:pt x="392903" y="512344"/>
                      <a:pt x="376594" y="525588"/>
                      <a:pt x="360284" y="538954"/>
                    </a:cubicBezTo>
                    <a:cubicBezTo>
                      <a:pt x="343974" y="552321"/>
                      <a:pt x="327787" y="565933"/>
                      <a:pt x="311723" y="579667"/>
                    </a:cubicBezTo>
                    <a:cubicBezTo>
                      <a:pt x="295658" y="593402"/>
                      <a:pt x="279717" y="607259"/>
                      <a:pt x="263897" y="621361"/>
                    </a:cubicBezTo>
                    <a:cubicBezTo>
                      <a:pt x="248078" y="635341"/>
                      <a:pt x="232382" y="649566"/>
                      <a:pt x="216808" y="663913"/>
                    </a:cubicBezTo>
                    <a:lnTo>
                      <a:pt x="246484" y="688807"/>
                    </a:lnTo>
                    <a:cubicBezTo>
                      <a:pt x="261200" y="675318"/>
                      <a:pt x="275915" y="661951"/>
                      <a:pt x="290876" y="648707"/>
                    </a:cubicBezTo>
                    <a:cubicBezTo>
                      <a:pt x="305837" y="635463"/>
                      <a:pt x="320797" y="622342"/>
                      <a:pt x="336003" y="609466"/>
                    </a:cubicBezTo>
                    <a:cubicBezTo>
                      <a:pt x="351087" y="596467"/>
                      <a:pt x="366415" y="583714"/>
                      <a:pt x="381744" y="571083"/>
                    </a:cubicBezTo>
                    <a:cubicBezTo>
                      <a:pt x="397073" y="558452"/>
                      <a:pt x="412524" y="545944"/>
                      <a:pt x="428098" y="533681"/>
                    </a:cubicBezTo>
                    <a:lnTo>
                      <a:pt x="409581" y="499345"/>
                    </a:lnTo>
                    <a:moveTo>
                      <a:pt x="658640" y="319326"/>
                    </a:moveTo>
                    <a:cubicBezTo>
                      <a:pt x="641227" y="330730"/>
                      <a:pt x="623814" y="342257"/>
                      <a:pt x="606645" y="354030"/>
                    </a:cubicBezTo>
                    <a:cubicBezTo>
                      <a:pt x="589355" y="365802"/>
                      <a:pt x="572187" y="377697"/>
                      <a:pt x="555141" y="389837"/>
                    </a:cubicBezTo>
                    <a:cubicBezTo>
                      <a:pt x="538096" y="401978"/>
                      <a:pt x="521050" y="414241"/>
                      <a:pt x="504128" y="426749"/>
                    </a:cubicBezTo>
                    <a:cubicBezTo>
                      <a:pt x="487205" y="439257"/>
                      <a:pt x="470405" y="451888"/>
                      <a:pt x="453727" y="464641"/>
                    </a:cubicBezTo>
                    <a:lnTo>
                      <a:pt x="469792" y="500939"/>
                    </a:lnTo>
                    <a:cubicBezTo>
                      <a:pt x="485488" y="488922"/>
                      <a:pt x="501430" y="477027"/>
                      <a:pt x="517249" y="465254"/>
                    </a:cubicBezTo>
                    <a:cubicBezTo>
                      <a:pt x="533191" y="453482"/>
                      <a:pt x="549133" y="441955"/>
                      <a:pt x="565319" y="430550"/>
                    </a:cubicBezTo>
                    <a:cubicBezTo>
                      <a:pt x="581384" y="419146"/>
                      <a:pt x="597571" y="407987"/>
                      <a:pt x="613881" y="396950"/>
                    </a:cubicBezTo>
                    <a:cubicBezTo>
                      <a:pt x="630190" y="385913"/>
                      <a:pt x="646500" y="374999"/>
                      <a:pt x="662932" y="364331"/>
                    </a:cubicBezTo>
                    <a:lnTo>
                      <a:pt x="658640" y="319203"/>
                    </a:lnTo>
                    <a:moveTo>
                      <a:pt x="917755" y="167634"/>
                    </a:moveTo>
                    <a:cubicBezTo>
                      <a:pt x="899851" y="176954"/>
                      <a:pt x="881825" y="186519"/>
                      <a:pt x="864044" y="196206"/>
                    </a:cubicBezTo>
                    <a:cubicBezTo>
                      <a:pt x="846262" y="205894"/>
                      <a:pt x="828359" y="215950"/>
                      <a:pt x="810700" y="226128"/>
                    </a:cubicBezTo>
                    <a:cubicBezTo>
                      <a:pt x="793042" y="236306"/>
                      <a:pt x="775383" y="246607"/>
                      <a:pt x="757724" y="257276"/>
                    </a:cubicBezTo>
                    <a:cubicBezTo>
                      <a:pt x="740188" y="267822"/>
                      <a:pt x="722652" y="278613"/>
                      <a:pt x="705239" y="289527"/>
                    </a:cubicBezTo>
                    <a:lnTo>
                      <a:pt x="706956" y="336371"/>
                    </a:lnTo>
                    <a:cubicBezTo>
                      <a:pt x="723388" y="326070"/>
                      <a:pt x="739820" y="316015"/>
                      <a:pt x="756375" y="306205"/>
                    </a:cubicBezTo>
                    <a:cubicBezTo>
                      <a:pt x="772930" y="296272"/>
                      <a:pt x="789485" y="286584"/>
                      <a:pt x="806163" y="277142"/>
                    </a:cubicBezTo>
                    <a:cubicBezTo>
                      <a:pt x="822840" y="267576"/>
                      <a:pt x="839518" y="258379"/>
                      <a:pt x="856318" y="249305"/>
                    </a:cubicBezTo>
                    <a:cubicBezTo>
                      <a:pt x="873118" y="240230"/>
                      <a:pt x="890041" y="231278"/>
                      <a:pt x="906841" y="222694"/>
                    </a:cubicBezTo>
                    <a:lnTo>
                      <a:pt x="917878" y="167879"/>
                    </a:lnTo>
                    <a:moveTo>
                      <a:pt x="1180304" y="50155"/>
                    </a:moveTo>
                    <a:cubicBezTo>
                      <a:pt x="1162277" y="56900"/>
                      <a:pt x="1144128" y="64012"/>
                      <a:pt x="1126102" y="71370"/>
                    </a:cubicBezTo>
                    <a:cubicBezTo>
                      <a:pt x="1108075" y="78605"/>
                      <a:pt x="1090171" y="86208"/>
                      <a:pt x="1072268" y="94056"/>
                    </a:cubicBezTo>
                    <a:cubicBezTo>
                      <a:pt x="1054364" y="101782"/>
                      <a:pt x="1036583" y="109876"/>
                      <a:pt x="1018679" y="118092"/>
                    </a:cubicBezTo>
                    <a:cubicBezTo>
                      <a:pt x="1000898" y="126308"/>
                      <a:pt x="983116" y="134892"/>
                      <a:pt x="965458" y="143599"/>
                    </a:cubicBezTo>
                    <a:lnTo>
                      <a:pt x="951478" y="200131"/>
                    </a:lnTo>
                    <a:cubicBezTo>
                      <a:pt x="968156" y="192037"/>
                      <a:pt x="984710" y="184189"/>
                      <a:pt x="1001388" y="176463"/>
                    </a:cubicBezTo>
                    <a:cubicBezTo>
                      <a:pt x="1018066" y="168737"/>
                      <a:pt x="1034866" y="161380"/>
                      <a:pt x="1051666" y="154145"/>
                    </a:cubicBezTo>
                    <a:cubicBezTo>
                      <a:pt x="1068466" y="146910"/>
                      <a:pt x="1085389" y="139920"/>
                      <a:pt x="1102189" y="133175"/>
                    </a:cubicBezTo>
                    <a:cubicBezTo>
                      <a:pt x="1119112" y="126431"/>
                      <a:pt x="1136035" y="119931"/>
                      <a:pt x="1152957" y="113677"/>
                    </a:cubicBezTo>
                    <a:lnTo>
                      <a:pt x="1180426" y="50155"/>
                    </a:lnTo>
                    <a:moveTo>
                      <a:pt x="1330769" y="245"/>
                    </a:moveTo>
                    <a:cubicBezTo>
                      <a:pt x="1322185" y="2698"/>
                      <a:pt x="1313601" y="5273"/>
                      <a:pt x="1305017" y="7848"/>
                    </a:cubicBezTo>
                    <a:cubicBezTo>
                      <a:pt x="1296433" y="10424"/>
                      <a:pt x="1287849" y="13121"/>
                      <a:pt x="1279265" y="15819"/>
                    </a:cubicBezTo>
                    <a:cubicBezTo>
                      <a:pt x="1270681" y="18517"/>
                      <a:pt x="1262097" y="21338"/>
                      <a:pt x="1253513" y="24158"/>
                    </a:cubicBezTo>
                    <a:cubicBezTo>
                      <a:pt x="1244929" y="26978"/>
                      <a:pt x="1236468" y="29921"/>
                      <a:pt x="1227884" y="32865"/>
                    </a:cubicBezTo>
                    <a:lnTo>
                      <a:pt x="1197349" y="97735"/>
                    </a:lnTo>
                    <a:cubicBezTo>
                      <a:pt x="1205320" y="95037"/>
                      <a:pt x="1213414" y="92340"/>
                      <a:pt x="1221384" y="89764"/>
                    </a:cubicBezTo>
                    <a:cubicBezTo>
                      <a:pt x="1229355" y="87189"/>
                      <a:pt x="1237449" y="84614"/>
                      <a:pt x="1245420" y="82039"/>
                    </a:cubicBezTo>
                    <a:cubicBezTo>
                      <a:pt x="1253513" y="79586"/>
                      <a:pt x="1261484" y="77134"/>
                      <a:pt x="1269455" y="74681"/>
                    </a:cubicBezTo>
                    <a:cubicBezTo>
                      <a:pt x="1277548" y="72351"/>
                      <a:pt x="1285519" y="70021"/>
                      <a:pt x="1293613" y="67691"/>
                    </a:cubicBezTo>
                    <a:lnTo>
                      <a:pt x="1330769" y="0"/>
                    </a:lnTo>
                  </a:path>
                </a:pathLst>
              </a:custGeom>
              <a:solidFill>
                <a:srgbClr val="FDC42F"/>
              </a:solidFill>
              <a:ln w="0"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3CDE551F-C9B6-46FB-9F2F-19E3634AE483}"/>
                  </a:ext>
                </a:extLst>
              </p:cNvPr>
              <p:cNvSpPr/>
              <p:nvPr/>
            </p:nvSpPr>
            <p:spPr>
              <a:xfrm>
                <a:off x="7404633" y="2940401"/>
                <a:ext cx="598797" cy="1477188"/>
              </a:xfrm>
              <a:custGeom>
                <a:avLst/>
                <a:gdLst>
                  <a:gd name="connsiteX0" fmla="*/ 123978 w 598797"/>
                  <a:gd name="connsiteY0" fmla="*/ 1261239 h 1477188"/>
                  <a:gd name="connsiteX1" fmla="*/ 36176 w 598797"/>
                  <a:gd name="connsiteY1" fmla="*/ 1340457 h 1477188"/>
                  <a:gd name="connsiteX2" fmla="*/ 52117 w 598797"/>
                  <a:gd name="connsiteY2" fmla="*/ 1377369 h 1477188"/>
                  <a:gd name="connsiteX3" fmla="*/ 71125 w 598797"/>
                  <a:gd name="connsiteY3" fmla="*/ 1412563 h 1477188"/>
                  <a:gd name="connsiteX4" fmla="*/ 93321 w 598797"/>
                  <a:gd name="connsiteY4" fmla="*/ 1445918 h 1477188"/>
                  <a:gd name="connsiteX5" fmla="*/ 118705 w 598797"/>
                  <a:gd name="connsiteY5" fmla="*/ 1477188 h 1477188"/>
                  <a:gd name="connsiteX6" fmla="*/ 204055 w 598797"/>
                  <a:gd name="connsiteY6" fmla="*/ 1384849 h 1477188"/>
                  <a:gd name="connsiteX7" fmla="*/ 179651 w 598797"/>
                  <a:gd name="connsiteY7" fmla="*/ 1356767 h 1477188"/>
                  <a:gd name="connsiteX8" fmla="*/ 158191 w 598797"/>
                  <a:gd name="connsiteY8" fmla="*/ 1326723 h 1477188"/>
                  <a:gd name="connsiteX9" fmla="*/ 139674 w 598797"/>
                  <a:gd name="connsiteY9" fmla="*/ 1294839 h 1477188"/>
                  <a:gd name="connsiteX10" fmla="*/ 123978 w 598797"/>
                  <a:gd name="connsiteY10" fmla="*/ 1261361 h 1477188"/>
                  <a:gd name="connsiteX11" fmla="*/ 86453 w 598797"/>
                  <a:gd name="connsiteY11" fmla="*/ 1075824 h 1477188"/>
                  <a:gd name="connsiteX12" fmla="*/ 0 w 598797"/>
                  <a:gd name="connsiteY12" fmla="*/ 1138119 h 1477188"/>
                  <a:gd name="connsiteX13" fmla="*/ 1962 w 598797"/>
                  <a:gd name="connsiteY13" fmla="*/ 1182021 h 1477188"/>
                  <a:gd name="connsiteX14" fmla="*/ 6622 w 598797"/>
                  <a:gd name="connsiteY14" fmla="*/ 1224695 h 1477188"/>
                  <a:gd name="connsiteX15" fmla="*/ 14102 w 598797"/>
                  <a:gd name="connsiteY15" fmla="*/ 1266144 h 1477188"/>
                  <a:gd name="connsiteX16" fmla="*/ 24526 w 598797"/>
                  <a:gd name="connsiteY16" fmla="*/ 1306244 h 1477188"/>
                  <a:gd name="connsiteX17" fmla="*/ 112451 w 598797"/>
                  <a:gd name="connsiteY17" fmla="*/ 1229968 h 1477188"/>
                  <a:gd name="connsiteX18" fmla="*/ 102027 w 598797"/>
                  <a:gd name="connsiteY18" fmla="*/ 1193302 h 1477188"/>
                  <a:gd name="connsiteX19" fmla="*/ 94179 w 598797"/>
                  <a:gd name="connsiteY19" fmla="*/ 1155287 h 1477188"/>
                  <a:gd name="connsiteX20" fmla="*/ 89029 w 598797"/>
                  <a:gd name="connsiteY20" fmla="*/ 1116046 h 1477188"/>
                  <a:gd name="connsiteX21" fmla="*/ 86453 w 598797"/>
                  <a:gd name="connsiteY21" fmla="*/ 1075701 h 1477188"/>
                  <a:gd name="connsiteX22" fmla="*/ 108159 w 598797"/>
                  <a:gd name="connsiteY22" fmla="*/ 865270 h 1477188"/>
                  <a:gd name="connsiteX23" fmla="*/ 26978 w 598797"/>
                  <a:gd name="connsiteY23" fmla="*/ 910397 h 1477188"/>
                  <a:gd name="connsiteX24" fmla="*/ 16678 w 598797"/>
                  <a:gd name="connsiteY24" fmla="*/ 958591 h 1477188"/>
                  <a:gd name="connsiteX25" fmla="*/ 8829 w 598797"/>
                  <a:gd name="connsiteY25" fmla="*/ 1005925 h 1477188"/>
                  <a:gd name="connsiteX26" fmla="*/ 3311 w 598797"/>
                  <a:gd name="connsiteY26" fmla="*/ 1052524 h 1477188"/>
                  <a:gd name="connsiteX27" fmla="*/ 368 w 598797"/>
                  <a:gd name="connsiteY27" fmla="*/ 1098142 h 1477188"/>
                  <a:gd name="connsiteX28" fmla="*/ 86086 w 598797"/>
                  <a:gd name="connsiteY28" fmla="*/ 1039035 h 1477188"/>
                  <a:gd name="connsiteX29" fmla="*/ 88048 w 598797"/>
                  <a:gd name="connsiteY29" fmla="*/ 996851 h 1477188"/>
                  <a:gd name="connsiteX30" fmla="*/ 92462 w 598797"/>
                  <a:gd name="connsiteY30" fmla="*/ 953808 h 1477188"/>
                  <a:gd name="connsiteX31" fmla="*/ 99207 w 598797"/>
                  <a:gd name="connsiteY31" fmla="*/ 909907 h 1477188"/>
                  <a:gd name="connsiteX32" fmla="*/ 108159 w 598797"/>
                  <a:gd name="connsiteY32" fmla="*/ 865270 h 1477188"/>
                  <a:gd name="connsiteX33" fmla="*/ 182104 w 598797"/>
                  <a:gd name="connsiteY33" fmla="*/ 640859 h 1477188"/>
                  <a:gd name="connsiteX34" fmla="*/ 108894 w 598797"/>
                  <a:gd name="connsiteY34" fmla="*/ 669431 h 1477188"/>
                  <a:gd name="connsiteX35" fmla="*/ 87925 w 598797"/>
                  <a:gd name="connsiteY35" fmla="*/ 719709 h 1477188"/>
                  <a:gd name="connsiteX36" fmla="*/ 69163 w 598797"/>
                  <a:gd name="connsiteY36" fmla="*/ 769497 h 1477188"/>
                  <a:gd name="connsiteX37" fmla="*/ 52485 w 598797"/>
                  <a:gd name="connsiteY37" fmla="*/ 818793 h 1477188"/>
                  <a:gd name="connsiteX38" fmla="*/ 38015 w 598797"/>
                  <a:gd name="connsiteY38" fmla="*/ 867477 h 1477188"/>
                  <a:gd name="connsiteX39" fmla="*/ 117969 w 598797"/>
                  <a:gd name="connsiteY39" fmla="*/ 825416 h 1477188"/>
                  <a:gd name="connsiteX40" fmla="*/ 130845 w 598797"/>
                  <a:gd name="connsiteY40" fmla="*/ 780165 h 1477188"/>
                  <a:gd name="connsiteX41" fmla="*/ 145806 w 598797"/>
                  <a:gd name="connsiteY41" fmla="*/ 734302 h 1477188"/>
                  <a:gd name="connsiteX42" fmla="*/ 162851 w 598797"/>
                  <a:gd name="connsiteY42" fmla="*/ 687948 h 1477188"/>
                  <a:gd name="connsiteX43" fmla="*/ 181981 w 598797"/>
                  <a:gd name="connsiteY43" fmla="*/ 640981 h 1477188"/>
                  <a:gd name="connsiteX44" fmla="*/ 300196 w 598797"/>
                  <a:gd name="connsiteY44" fmla="*/ 411665 h 1477188"/>
                  <a:gd name="connsiteX45" fmla="*/ 236919 w 598797"/>
                  <a:gd name="connsiteY45" fmla="*/ 424541 h 1477188"/>
                  <a:gd name="connsiteX46" fmla="*/ 206998 w 598797"/>
                  <a:gd name="connsiteY46" fmla="*/ 475064 h 1477188"/>
                  <a:gd name="connsiteX47" fmla="*/ 179038 w 598797"/>
                  <a:gd name="connsiteY47" fmla="*/ 525342 h 1477188"/>
                  <a:gd name="connsiteX48" fmla="*/ 153041 w 598797"/>
                  <a:gd name="connsiteY48" fmla="*/ 575252 h 1477188"/>
                  <a:gd name="connsiteX49" fmla="*/ 129006 w 598797"/>
                  <a:gd name="connsiteY49" fmla="*/ 624795 h 1477188"/>
                  <a:gd name="connsiteX50" fmla="*/ 200498 w 598797"/>
                  <a:gd name="connsiteY50" fmla="*/ 599288 h 1477188"/>
                  <a:gd name="connsiteX51" fmla="*/ 222694 w 598797"/>
                  <a:gd name="connsiteY51" fmla="*/ 552934 h 1477188"/>
                  <a:gd name="connsiteX52" fmla="*/ 246729 w 598797"/>
                  <a:gd name="connsiteY52" fmla="*/ 506212 h 1477188"/>
                  <a:gd name="connsiteX53" fmla="*/ 272604 w 598797"/>
                  <a:gd name="connsiteY53" fmla="*/ 459123 h 1477188"/>
                  <a:gd name="connsiteX54" fmla="*/ 300318 w 598797"/>
                  <a:gd name="connsiteY54" fmla="*/ 411665 h 1477188"/>
                  <a:gd name="connsiteX55" fmla="*/ 402714 w 598797"/>
                  <a:gd name="connsiteY55" fmla="*/ 183698 h 1477188"/>
                  <a:gd name="connsiteX56" fmla="*/ 369236 w 598797"/>
                  <a:gd name="connsiteY56" fmla="*/ 228090 h 1477188"/>
                  <a:gd name="connsiteX57" fmla="*/ 336617 w 598797"/>
                  <a:gd name="connsiteY57" fmla="*/ 273095 h 1477188"/>
                  <a:gd name="connsiteX58" fmla="*/ 304978 w 598797"/>
                  <a:gd name="connsiteY58" fmla="*/ 318713 h 1477188"/>
                  <a:gd name="connsiteX59" fmla="*/ 274321 w 598797"/>
                  <a:gd name="connsiteY59" fmla="*/ 365066 h 1477188"/>
                  <a:gd name="connsiteX60" fmla="*/ 271868 w 598797"/>
                  <a:gd name="connsiteY60" fmla="*/ 368868 h 1477188"/>
                  <a:gd name="connsiteX61" fmla="*/ 269416 w 598797"/>
                  <a:gd name="connsiteY61" fmla="*/ 372669 h 1477188"/>
                  <a:gd name="connsiteX62" fmla="*/ 266963 w 598797"/>
                  <a:gd name="connsiteY62" fmla="*/ 376471 h 1477188"/>
                  <a:gd name="connsiteX63" fmla="*/ 264511 w 598797"/>
                  <a:gd name="connsiteY63" fmla="*/ 380272 h 1477188"/>
                  <a:gd name="connsiteX64" fmla="*/ 325825 w 598797"/>
                  <a:gd name="connsiteY64" fmla="*/ 370094 h 1477188"/>
                  <a:gd name="connsiteX65" fmla="*/ 328155 w 598797"/>
                  <a:gd name="connsiteY65" fmla="*/ 366538 h 1477188"/>
                  <a:gd name="connsiteX66" fmla="*/ 330485 w 598797"/>
                  <a:gd name="connsiteY66" fmla="*/ 362982 h 1477188"/>
                  <a:gd name="connsiteX67" fmla="*/ 332815 w 598797"/>
                  <a:gd name="connsiteY67" fmla="*/ 359425 h 1477188"/>
                  <a:gd name="connsiteX68" fmla="*/ 335145 w 598797"/>
                  <a:gd name="connsiteY68" fmla="*/ 355869 h 1477188"/>
                  <a:gd name="connsiteX69" fmla="*/ 363718 w 598797"/>
                  <a:gd name="connsiteY69" fmla="*/ 312336 h 1477188"/>
                  <a:gd name="connsiteX70" fmla="*/ 393271 w 598797"/>
                  <a:gd name="connsiteY70" fmla="*/ 269416 h 1477188"/>
                  <a:gd name="connsiteX71" fmla="*/ 423683 w 598797"/>
                  <a:gd name="connsiteY71" fmla="*/ 227109 h 1477188"/>
                  <a:gd name="connsiteX72" fmla="*/ 454953 w 598797"/>
                  <a:gd name="connsiteY72" fmla="*/ 185415 h 1477188"/>
                  <a:gd name="connsiteX73" fmla="*/ 402714 w 598797"/>
                  <a:gd name="connsiteY73" fmla="*/ 183943 h 1477188"/>
                  <a:gd name="connsiteX74" fmla="*/ 556122 w 598797"/>
                  <a:gd name="connsiteY74" fmla="*/ 0 h 1477188"/>
                  <a:gd name="connsiteX75" fmla="*/ 525465 w 598797"/>
                  <a:gd name="connsiteY75" fmla="*/ 34581 h 1477188"/>
                  <a:gd name="connsiteX76" fmla="*/ 495298 w 598797"/>
                  <a:gd name="connsiteY76" fmla="*/ 69531 h 1477188"/>
                  <a:gd name="connsiteX77" fmla="*/ 465622 w 598797"/>
                  <a:gd name="connsiteY77" fmla="*/ 104970 h 1477188"/>
                  <a:gd name="connsiteX78" fmla="*/ 436437 w 598797"/>
                  <a:gd name="connsiteY78" fmla="*/ 140901 h 1477188"/>
                  <a:gd name="connsiteX79" fmla="*/ 486469 w 598797"/>
                  <a:gd name="connsiteY79" fmla="*/ 144947 h 1477188"/>
                  <a:gd name="connsiteX80" fmla="*/ 513815 w 598797"/>
                  <a:gd name="connsiteY80" fmla="*/ 111224 h 1477188"/>
                  <a:gd name="connsiteX81" fmla="*/ 541652 w 598797"/>
                  <a:gd name="connsiteY81" fmla="*/ 77869 h 1477188"/>
                  <a:gd name="connsiteX82" fmla="*/ 569979 w 598797"/>
                  <a:gd name="connsiteY82" fmla="*/ 44882 h 1477188"/>
                  <a:gd name="connsiteX83" fmla="*/ 598797 w 598797"/>
                  <a:gd name="connsiteY83" fmla="*/ 12385 h 1477188"/>
                  <a:gd name="connsiteX84" fmla="*/ 556122 w 598797"/>
                  <a:gd name="connsiteY84" fmla="*/ 123 h 147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8797" h="1477188">
                    <a:moveTo>
                      <a:pt x="123978" y="1261239"/>
                    </a:moveTo>
                    <a:lnTo>
                      <a:pt x="36176" y="1340457"/>
                    </a:lnTo>
                    <a:cubicBezTo>
                      <a:pt x="40958" y="1353088"/>
                      <a:pt x="46231" y="1365351"/>
                      <a:pt x="52117" y="1377369"/>
                    </a:cubicBezTo>
                    <a:cubicBezTo>
                      <a:pt x="57881" y="1389386"/>
                      <a:pt x="64258" y="1401158"/>
                      <a:pt x="71125" y="1412563"/>
                    </a:cubicBezTo>
                    <a:cubicBezTo>
                      <a:pt x="77992" y="1423967"/>
                      <a:pt x="85350" y="1435127"/>
                      <a:pt x="93321" y="1445918"/>
                    </a:cubicBezTo>
                    <a:cubicBezTo>
                      <a:pt x="101292" y="1456709"/>
                      <a:pt x="109753" y="1467133"/>
                      <a:pt x="118705" y="1477188"/>
                    </a:cubicBezTo>
                    <a:lnTo>
                      <a:pt x="204055" y="1384849"/>
                    </a:lnTo>
                    <a:cubicBezTo>
                      <a:pt x="195471" y="1375897"/>
                      <a:pt x="187254" y="1366454"/>
                      <a:pt x="179651" y="1356767"/>
                    </a:cubicBezTo>
                    <a:cubicBezTo>
                      <a:pt x="172048" y="1347079"/>
                      <a:pt x="164936" y="1337024"/>
                      <a:pt x="158191" y="1326723"/>
                    </a:cubicBezTo>
                    <a:cubicBezTo>
                      <a:pt x="151569" y="1316422"/>
                      <a:pt x="145438" y="1305753"/>
                      <a:pt x="139674" y="1294839"/>
                    </a:cubicBezTo>
                    <a:cubicBezTo>
                      <a:pt x="134033" y="1283925"/>
                      <a:pt x="128760" y="1272766"/>
                      <a:pt x="123978" y="1261361"/>
                    </a:cubicBezTo>
                    <a:moveTo>
                      <a:pt x="86453" y="1075824"/>
                    </a:moveTo>
                    <a:lnTo>
                      <a:pt x="0" y="1138119"/>
                    </a:lnTo>
                    <a:cubicBezTo>
                      <a:pt x="245" y="1152957"/>
                      <a:pt x="858" y="1167550"/>
                      <a:pt x="1962" y="1182021"/>
                    </a:cubicBezTo>
                    <a:cubicBezTo>
                      <a:pt x="3066" y="1196491"/>
                      <a:pt x="4660" y="1210716"/>
                      <a:pt x="6622" y="1224695"/>
                    </a:cubicBezTo>
                    <a:cubicBezTo>
                      <a:pt x="8707" y="1238798"/>
                      <a:pt x="11159" y="1252532"/>
                      <a:pt x="14102" y="1266144"/>
                    </a:cubicBezTo>
                    <a:cubicBezTo>
                      <a:pt x="17045" y="1279756"/>
                      <a:pt x="20479" y="1293122"/>
                      <a:pt x="24526" y="1306244"/>
                    </a:cubicBezTo>
                    <a:lnTo>
                      <a:pt x="112451" y="1229968"/>
                    </a:lnTo>
                    <a:cubicBezTo>
                      <a:pt x="108527" y="1218073"/>
                      <a:pt x="104970" y="1205810"/>
                      <a:pt x="102027" y="1193302"/>
                    </a:cubicBezTo>
                    <a:cubicBezTo>
                      <a:pt x="98962" y="1180917"/>
                      <a:pt x="96386" y="1168286"/>
                      <a:pt x="94179" y="1155287"/>
                    </a:cubicBezTo>
                    <a:cubicBezTo>
                      <a:pt x="91972" y="1142411"/>
                      <a:pt x="90255" y="1129413"/>
                      <a:pt x="89029" y="1116046"/>
                    </a:cubicBezTo>
                    <a:cubicBezTo>
                      <a:pt x="87680" y="1102802"/>
                      <a:pt x="86821" y="1089436"/>
                      <a:pt x="86453" y="1075701"/>
                    </a:cubicBezTo>
                    <a:moveTo>
                      <a:pt x="108159" y="865270"/>
                    </a:moveTo>
                    <a:lnTo>
                      <a:pt x="26978" y="910397"/>
                    </a:lnTo>
                    <a:cubicBezTo>
                      <a:pt x="23177" y="926584"/>
                      <a:pt x="19743" y="942649"/>
                      <a:pt x="16678" y="958591"/>
                    </a:cubicBezTo>
                    <a:cubicBezTo>
                      <a:pt x="13612" y="974532"/>
                      <a:pt x="11037" y="990351"/>
                      <a:pt x="8829" y="1005925"/>
                    </a:cubicBezTo>
                    <a:cubicBezTo>
                      <a:pt x="6622" y="1021622"/>
                      <a:pt x="4783" y="1037196"/>
                      <a:pt x="3311" y="1052524"/>
                    </a:cubicBezTo>
                    <a:cubicBezTo>
                      <a:pt x="1962" y="1067976"/>
                      <a:pt x="858" y="1083181"/>
                      <a:pt x="368" y="1098142"/>
                    </a:cubicBezTo>
                    <a:lnTo>
                      <a:pt x="86086" y="1039035"/>
                    </a:lnTo>
                    <a:cubicBezTo>
                      <a:pt x="86331" y="1025178"/>
                      <a:pt x="87067" y="1011076"/>
                      <a:pt x="88048" y="996851"/>
                    </a:cubicBezTo>
                    <a:cubicBezTo>
                      <a:pt x="89151" y="982748"/>
                      <a:pt x="90623" y="968278"/>
                      <a:pt x="92462" y="953808"/>
                    </a:cubicBezTo>
                    <a:cubicBezTo>
                      <a:pt x="94302" y="939338"/>
                      <a:pt x="96509" y="924745"/>
                      <a:pt x="99207" y="909907"/>
                    </a:cubicBezTo>
                    <a:cubicBezTo>
                      <a:pt x="101782" y="895191"/>
                      <a:pt x="104848" y="880353"/>
                      <a:pt x="108159" y="865270"/>
                    </a:cubicBezTo>
                    <a:moveTo>
                      <a:pt x="182104" y="640859"/>
                    </a:moveTo>
                    <a:lnTo>
                      <a:pt x="108894" y="669431"/>
                    </a:lnTo>
                    <a:cubicBezTo>
                      <a:pt x="101537" y="686354"/>
                      <a:pt x="94547" y="703032"/>
                      <a:pt x="87925" y="719709"/>
                    </a:cubicBezTo>
                    <a:cubicBezTo>
                      <a:pt x="81303" y="736387"/>
                      <a:pt x="75049" y="753064"/>
                      <a:pt x="69163" y="769497"/>
                    </a:cubicBezTo>
                    <a:cubicBezTo>
                      <a:pt x="63277" y="786052"/>
                      <a:pt x="57636" y="802484"/>
                      <a:pt x="52485" y="818793"/>
                    </a:cubicBezTo>
                    <a:cubicBezTo>
                      <a:pt x="47335" y="835103"/>
                      <a:pt x="42430" y="851413"/>
                      <a:pt x="38015" y="867477"/>
                    </a:cubicBezTo>
                    <a:lnTo>
                      <a:pt x="117969" y="825416"/>
                    </a:lnTo>
                    <a:cubicBezTo>
                      <a:pt x="121893" y="810455"/>
                      <a:pt x="126185" y="795371"/>
                      <a:pt x="130845" y="780165"/>
                    </a:cubicBezTo>
                    <a:cubicBezTo>
                      <a:pt x="135505" y="765082"/>
                      <a:pt x="140533" y="749753"/>
                      <a:pt x="145806" y="734302"/>
                    </a:cubicBezTo>
                    <a:cubicBezTo>
                      <a:pt x="151079" y="718973"/>
                      <a:pt x="156842" y="703522"/>
                      <a:pt x="162851" y="687948"/>
                    </a:cubicBezTo>
                    <a:cubicBezTo>
                      <a:pt x="168860" y="672374"/>
                      <a:pt x="175237" y="656801"/>
                      <a:pt x="181981" y="640981"/>
                    </a:cubicBezTo>
                    <a:moveTo>
                      <a:pt x="300196" y="411665"/>
                    </a:moveTo>
                    <a:lnTo>
                      <a:pt x="236919" y="424541"/>
                    </a:lnTo>
                    <a:cubicBezTo>
                      <a:pt x="226618" y="441464"/>
                      <a:pt x="216685" y="458387"/>
                      <a:pt x="206998" y="475064"/>
                    </a:cubicBezTo>
                    <a:cubicBezTo>
                      <a:pt x="197310" y="491865"/>
                      <a:pt x="187990" y="508665"/>
                      <a:pt x="179038" y="525342"/>
                    </a:cubicBezTo>
                    <a:cubicBezTo>
                      <a:pt x="169964" y="542143"/>
                      <a:pt x="161380" y="558698"/>
                      <a:pt x="153041" y="575252"/>
                    </a:cubicBezTo>
                    <a:cubicBezTo>
                      <a:pt x="144702" y="591930"/>
                      <a:pt x="136609" y="608362"/>
                      <a:pt x="129006" y="624795"/>
                    </a:cubicBezTo>
                    <a:lnTo>
                      <a:pt x="200498" y="599288"/>
                    </a:lnTo>
                    <a:cubicBezTo>
                      <a:pt x="207611" y="583959"/>
                      <a:pt x="214969" y="568508"/>
                      <a:pt x="222694" y="552934"/>
                    </a:cubicBezTo>
                    <a:cubicBezTo>
                      <a:pt x="230420" y="537483"/>
                      <a:pt x="238391" y="521909"/>
                      <a:pt x="246729" y="506212"/>
                    </a:cubicBezTo>
                    <a:cubicBezTo>
                      <a:pt x="255068" y="490638"/>
                      <a:pt x="263652" y="474819"/>
                      <a:pt x="272604" y="459123"/>
                    </a:cubicBezTo>
                    <a:cubicBezTo>
                      <a:pt x="281556" y="443426"/>
                      <a:pt x="290753" y="427607"/>
                      <a:pt x="300318" y="411665"/>
                    </a:cubicBezTo>
                    <a:moveTo>
                      <a:pt x="402714" y="183698"/>
                    </a:moveTo>
                    <a:cubicBezTo>
                      <a:pt x="391432" y="198414"/>
                      <a:pt x="380272" y="213129"/>
                      <a:pt x="369236" y="228090"/>
                    </a:cubicBezTo>
                    <a:cubicBezTo>
                      <a:pt x="358199" y="243051"/>
                      <a:pt x="347285" y="258011"/>
                      <a:pt x="336617" y="273095"/>
                    </a:cubicBezTo>
                    <a:cubicBezTo>
                      <a:pt x="325948" y="288178"/>
                      <a:pt x="315279" y="303507"/>
                      <a:pt x="304978" y="318713"/>
                    </a:cubicBezTo>
                    <a:cubicBezTo>
                      <a:pt x="294555" y="334041"/>
                      <a:pt x="284377" y="349493"/>
                      <a:pt x="274321" y="365066"/>
                    </a:cubicBezTo>
                    <a:cubicBezTo>
                      <a:pt x="273463" y="366293"/>
                      <a:pt x="272727" y="367642"/>
                      <a:pt x="271868" y="368868"/>
                    </a:cubicBezTo>
                    <a:cubicBezTo>
                      <a:pt x="271010" y="370094"/>
                      <a:pt x="270274" y="371443"/>
                      <a:pt x="269416" y="372669"/>
                    </a:cubicBezTo>
                    <a:cubicBezTo>
                      <a:pt x="268557" y="373896"/>
                      <a:pt x="267822" y="375245"/>
                      <a:pt x="266963" y="376471"/>
                    </a:cubicBezTo>
                    <a:cubicBezTo>
                      <a:pt x="266105" y="377697"/>
                      <a:pt x="265369" y="379046"/>
                      <a:pt x="264511" y="380272"/>
                    </a:cubicBezTo>
                    <a:lnTo>
                      <a:pt x="325825" y="370094"/>
                    </a:lnTo>
                    <a:cubicBezTo>
                      <a:pt x="326561" y="368868"/>
                      <a:pt x="327297" y="367642"/>
                      <a:pt x="328155" y="366538"/>
                    </a:cubicBezTo>
                    <a:cubicBezTo>
                      <a:pt x="328891" y="365312"/>
                      <a:pt x="329627" y="364208"/>
                      <a:pt x="330485" y="362982"/>
                    </a:cubicBezTo>
                    <a:cubicBezTo>
                      <a:pt x="331343" y="361755"/>
                      <a:pt x="331957" y="360652"/>
                      <a:pt x="332815" y="359425"/>
                    </a:cubicBezTo>
                    <a:cubicBezTo>
                      <a:pt x="333551" y="358199"/>
                      <a:pt x="334287" y="357095"/>
                      <a:pt x="335145" y="355869"/>
                    </a:cubicBezTo>
                    <a:cubicBezTo>
                      <a:pt x="344465" y="341276"/>
                      <a:pt x="354030" y="326684"/>
                      <a:pt x="363718" y="312336"/>
                    </a:cubicBezTo>
                    <a:cubicBezTo>
                      <a:pt x="373405" y="297988"/>
                      <a:pt x="383215" y="283641"/>
                      <a:pt x="393271" y="269416"/>
                    </a:cubicBezTo>
                    <a:cubicBezTo>
                      <a:pt x="403204" y="255191"/>
                      <a:pt x="413382" y="241088"/>
                      <a:pt x="423683" y="227109"/>
                    </a:cubicBezTo>
                    <a:cubicBezTo>
                      <a:pt x="433984" y="213129"/>
                      <a:pt x="444407" y="199272"/>
                      <a:pt x="454953" y="185415"/>
                    </a:cubicBezTo>
                    <a:lnTo>
                      <a:pt x="402714" y="183943"/>
                    </a:lnTo>
                    <a:moveTo>
                      <a:pt x="556122" y="0"/>
                    </a:moveTo>
                    <a:cubicBezTo>
                      <a:pt x="545822" y="11404"/>
                      <a:pt x="535521" y="22932"/>
                      <a:pt x="525465" y="34581"/>
                    </a:cubicBezTo>
                    <a:cubicBezTo>
                      <a:pt x="515287" y="46231"/>
                      <a:pt x="505231" y="57881"/>
                      <a:pt x="495298" y="69531"/>
                    </a:cubicBezTo>
                    <a:cubicBezTo>
                      <a:pt x="485365" y="81303"/>
                      <a:pt x="475433" y="93075"/>
                      <a:pt x="465622" y="104970"/>
                    </a:cubicBezTo>
                    <a:cubicBezTo>
                      <a:pt x="455812" y="116865"/>
                      <a:pt x="446124" y="128760"/>
                      <a:pt x="436437" y="140901"/>
                    </a:cubicBezTo>
                    <a:lnTo>
                      <a:pt x="486469" y="144947"/>
                    </a:lnTo>
                    <a:cubicBezTo>
                      <a:pt x="495421" y="133665"/>
                      <a:pt x="504618" y="122384"/>
                      <a:pt x="513815" y="111224"/>
                    </a:cubicBezTo>
                    <a:cubicBezTo>
                      <a:pt x="523013" y="100065"/>
                      <a:pt x="532332" y="88906"/>
                      <a:pt x="541652" y="77869"/>
                    </a:cubicBezTo>
                    <a:cubicBezTo>
                      <a:pt x="550972" y="66833"/>
                      <a:pt x="560414" y="55796"/>
                      <a:pt x="569979" y="44882"/>
                    </a:cubicBezTo>
                    <a:cubicBezTo>
                      <a:pt x="579544" y="33968"/>
                      <a:pt x="589110" y="23177"/>
                      <a:pt x="598797" y="12385"/>
                    </a:cubicBezTo>
                    <a:lnTo>
                      <a:pt x="556122" y="123"/>
                    </a:lnTo>
                  </a:path>
                </a:pathLst>
              </a:custGeom>
              <a:solidFill>
                <a:srgbClr val="27FEFF"/>
              </a:solidFill>
              <a:ln w="0"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A3E8496A-DB8A-C15F-740E-8DCF73567EC6}"/>
                  </a:ext>
                </a:extLst>
              </p:cNvPr>
              <p:cNvSpPr/>
              <p:nvPr/>
            </p:nvSpPr>
            <p:spPr>
              <a:xfrm>
                <a:off x="7523338" y="3939827"/>
                <a:ext cx="1747217" cy="642575"/>
              </a:xfrm>
              <a:custGeom>
                <a:avLst/>
                <a:gdLst>
                  <a:gd name="connsiteX0" fmla="*/ 664649 w 1747217"/>
                  <a:gd name="connsiteY0" fmla="*/ 512344 h 642575"/>
                  <a:gd name="connsiteX1" fmla="*/ 607504 w 1747217"/>
                  <a:gd name="connsiteY1" fmla="*/ 520437 h 642575"/>
                  <a:gd name="connsiteX2" fmla="*/ 552076 w 1747217"/>
                  <a:gd name="connsiteY2" fmla="*/ 525588 h 642575"/>
                  <a:gd name="connsiteX3" fmla="*/ 498364 w 1747217"/>
                  <a:gd name="connsiteY3" fmla="*/ 527795 h 642575"/>
                  <a:gd name="connsiteX4" fmla="*/ 446492 w 1747217"/>
                  <a:gd name="connsiteY4" fmla="*/ 527059 h 642575"/>
                  <a:gd name="connsiteX5" fmla="*/ 444162 w 1747217"/>
                  <a:gd name="connsiteY5" fmla="*/ 527059 h 642575"/>
                  <a:gd name="connsiteX6" fmla="*/ 441832 w 1747217"/>
                  <a:gd name="connsiteY6" fmla="*/ 527059 h 642575"/>
                  <a:gd name="connsiteX7" fmla="*/ 439502 w 1747217"/>
                  <a:gd name="connsiteY7" fmla="*/ 526937 h 642575"/>
                  <a:gd name="connsiteX8" fmla="*/ 437172 w 1747217"/>
                  <a:gd name="connsiteY8" fmla="*/ 526814 h 642575"/>
                  <a:gd name="connsiteX9" fmla="*/ 374018 w 1747217"/>
                  <a:gd name="connsiteY9" fmla="*/ 640246 h 642575"/>
                  <a:gd name="connsiteX10" fmla="*/ 376594 w 1747217"/>
                  <a:gd name="connsiteY10" fmla="*/ 640368 h 642575"/>
                  <a:gd name="connsiteX11" fmla="*/ 379169 w 1747217"/>
                  <a:gd name="connsiteY11" fmla="*/ 640491 h 642575"/>
                  <a:gd name="connsiteX12" fmla="*/ 381744 w 1747217"/>
                  <a:gd name="connsiteY12" fmla="*/ 640614 h 642575"/>
                  <a:gd name="connsiteX13" fmla="*/ 384319 w 1747217"/>
                  <a:gd name="connsiteY13" fmla="*/ 640736 h 642575"/>
                  <a:gd name="connsiteX14" fmla="*/ 440115 w 1747217"/>
                  <a:gd name="connsiteY14" fmla="*/ 642576 h 642575"/>
                  <a:gd name="connsiteX15" fmla="*/ 497996 w 1747217"/>
                  <a:gd name="connsiteY15" fmla="*/ 641104 h 642575"/>
                  <a:gd name="connsiteX16" fmla="*/ 557962 w 1747217"/>
                  <a:gd name="connsiteY16" fmla="*/ 636444 h 642575"/>
                  <a:gd name="connsiteX17" fmla="*/ 619767 w 1747217"/>
                  <a:gd name="connsiteY17" fmla="*/ 628473 h 642575"/>
                  <a:gd name="connsiteX18" fmla="*/ 664894 w 1747217"/>
                  <a:gd name="connsiteY18" fmla="*/ 512344 h 642575"/>
                  <a:gd name="connsiteX19" fmla="*/ 216685 w 1747217"/>
                  <a:gd name="connsiteY19" fmla="*/ 476904 h 642575"/>
                  <a:gd name="connsiteX20" fmla="*/ 138571 w 1747217"/>
                  <a:gd name="connsiteY20" fmla="*/ 580893 h 642575"/>
                  <a:gd name="connsiteX21" fmla="*/ 180019 w 1747217"/>
                  <a:gd name="connsiteY21" fmla="*/ 598797 h 642575"/>
                  <a:gd name="connsiteX22" fmla="*/ 225024 w 1747217"/>
                  <a:gd name="connsiteY22" fmla="*/ 613881 h 642575"/>
                  <a:gd name="connsiteX23" fmla="*/ 273463 w 1747217"/>
                  <a:gd name="connsiteY23" fmla="*/ 626021 h 642575"/>
                  <a:gd name="connsiteX24" fmla="*/ 325580 w 1747217"/>
                  <a:gd name="connsiteY24" fmla="*/ 634973 h 642575"/>
                  <a:gd name="connsiteX25" fmla="*/ 391922 w 1747217"/>
                  <a:gd name="connsiteY25" fmla="*/ 522890 h 642575"/>
                  <a:gd name="connsiteX26" fmla="*/ 343238 w 1747217"/>
                  <a:gd name="connsiteY26" fmla="*/ 515655 h 642575"/>
                  <a:gd name="connsiteX27" fmla="*/ 297866 w 1747217"/>
                  <a:gd name="connsiteY27" fmla="*/ 505477 h 642575"/>
                  <a:gd name="connsiteX28" fmla="*/ 255681 w 1747217"/>
                  <a:gd name="connsiteY28" fmla="*/ 492478 h 642575"/>
                  <a:gd name="connsiteX29" fmla="*/ 216685 w 1747217"/>
                  <a:gd name="connsiteY29" fmla="*/ 476904 h 642575"/>
                  <a:gd name="connsiteX30" fmla="*/ 988757 w 1747217"/>
                  <a:gd name="connsiteY30" fmla="*/ 420249 h 642575"/>
                  <a:gd name="connsiteX31" fmla="*/ 919717 w 1747217"/>
                  <a:gd name="connsiteY31" fmla="*/ 445756 h 642575"/>
                  <a:gd name="connsiteX32" fmla="*/ 851781 w 1747217"/>
                  <a:gd name="connsiteY32" fmla="*/ 467952 h 642575"/>
                  <a:gd name="connsiteX33" fmla="*/ 785193 w 1747217"/>
                  <a:gd name="connsiteY33" fmla="*/ 486714 h 642575"/>
                  <a:gd name="connsiteX34" fmla="*/ 720200 w 1747217"/>
                  <a:gd name="connsiteY34" fmla="*/ 501920 h 642575"/>
                  <a:gd name="connsiteX35" fmla="*/ 679732 w 1747217"/>
                  <a:gd name="connsiteY35" fmla="*/ 618050 h 642575"/>
                  <a:gd name="connsiteX36" fmla="*/ 750367 w 1747217"/>
                  <a:gd name="connsiteY36" fmla="*/ 602231 h 642575"/>
                  <a:gd name="connsiteX37" fmla="*/ 822718 w 1747217"/>
                  <a:gd name="connsiteY37" fmla="*/ 582610 h 642575"/>
                  <a:gd name="connsiteX38" fmla="*/ 896663 w 1747217"/>
                  <a:gd name="connsiteY38" fmla="*/ 559188 h 642575"/>
                  <a:gd name="connsiteX39" fmla="*/ 971957 w 1747217"/>
                  <a:gd name="connsiteY39" fmla="*/ 531965 h 642575"/>
                  <a:gd name="connsiteX40" fmla="*/ 988635 w 1747217"/>
                  <a:gd name="connsiteY40" fmla="*/ 420127 h 642575"/>
                  <a:gd name="connsiteX41" fmla="*/ 85350 w 1747217"/>
                  <a:gd name="connsiteY41" fmla="*/ 385300 h 642575"/>
                  <a:gd name="connsiteX42" fmla="*/ 0 w 1747217"/>
                  <a:gd name="connsiteY42" fmla="*/ 477640 h 642575"/>
                  <a:gd name="connsiteX43" fmla="*/ 22686 w 1747217"/>
                  <a:gd name="connsiteY43" fmla="*/ 501185 h 642575"/>
                  <a:gd name="connsiteX44" fmla="*/ 47580 w 1747217"/>
                  <a:gd name="connsiteY44" fmla="*/ 523258 h 642575"/>
                  <a:gd name="connsiteX45" fmla="*/ 74681 w 1747217"/>
                  <a:gd name="connsiteY45" fmla="*/ 543737 h 642575"/>
                  <a:gd name="connsiteX46" fmla="*/ 104112 w 1747217"/>
                  <a:gd name="connsiteY46" fmla="*/ 562499 h 642575"/>
                  <a:gd name="connsiteX47" fmla="*/ 184189 w 1747217"/>
                  <a:gd name="connsiteY47" fmla="*/ 460717 h 642575"/>
                  <a:gd name="connsiteX48" fmla="*/ 156352 w 1747217"/>
                  <a:gd name="connsiteY48" fmla="*/ 444039 h 642575"/>
                  <a:gd name="connsiteX49" fmla="*/ 130600 w 1747217"/>
                  <a:gd name="connsiteY49" fmla="*/ 425890 h 642575"/>
                  <a:gd name="connsiteX50" fmla="*/ 106932 w 1747217"/>
                  <a:gd name="connsiteY50" fmla="*/ 406270 h 642575"/>
                  <a:gd name="connsiteX51" fmla="*/ 85227 w 1747217"/>
                  <a:gd name="connsiteY51" fmla="*/ 385300 h 642575"/>
                  <a:gd name="connsiteX52" fmla="*/ 1342542 w 1747217"/>
                  <a:gd name="connsiteY52" fmla="*/ 245994 h 642575"/>
                  <a:gd name="connsiteX53" fmla="*/ 1269332 w 1747217"/>
                  <a:gd name="connsiteY53" fmla="*/ 287810 h 642575"/>
                  <a:gd name="connsiteX54" fmla="*/ 1196246 w 1747217"/>
                  <a:gd name="connsiteY54" fmla="*/ 326561 h 642575"/>
                  <a:gd name="connsiteX55" fmla="*/ 1123649 w 1747217"/>
                  <a:gd name="connsiteY55" fmla="*/ 362123 h 642575"/>
                  <a:gd name="connsiteX56" fmla="*/ 1051543 w 1747217"/>
                  <a:gd name="connsiteY56" fmla="*/ 394497 h 642575"/>
                  <a:gd name="connsiteX57" fmla="*/ 1040752 w 1747217"/>
                  <a:gd name="connsiteY57" fmla="*/ 504495 h 642575"/>
                  <a:gd name="connsiteX58" fmla="*/ 1119480 w 1747217"/>
                  <a:gd name="connsiteY58" fmla="*/ 469792 h 642575"/>
                  <a:gd name="connsiteX59" fmla="*/ 1198943 w 1747217"/>
                  <a:gd name="connsiteY59" fmla="*/ 431409 h 642575"/>
                  <a:gd name="connsiteX60" fmla="*/ 1278897 w 1747217"/>
                  <a:gd name="connsiteY60" fmla="*/ 389469 h 642575"/>
                  <a:gd name="connsiteX61" fmla="*/ 1358974 w 1747217"/>
                  <a:gd name="connsiteY61" fmla="*/ 344097 h 642575"/>
                  <a:gd name="connsiteX62" fmla="*/ 1342542 w 1747217"/>
                  <a:gd name="connsiteY62" fmla="*/ 245994 h 642575"/>
                  <a:gd name="connsiteX63" fmla="*/ 1696572 w 1747217"/>
                  <a:gd name="connsiteY63" fmla="*/ 0 h 642575"/>
                  <a:gd name="connsiteX64" fmla="*/ 1625692 w 1747217"/>
                  <a:gd name="connsiteY64" fmla="*/ 55306 h 642575"/>
                  <a:gd name="connsiteX65" fmla="*/ 1553709 w 1747217"/>
                  <a:gd name="connsiteY65" fmla="*/ 108159 h 642575"/>
                  <a:gd name="connsiteX66" fmla="*/ 1480990 w 1747217"/>
                  <a:gd name="connsiteY66" fmla="*/ 158437 h 642575"/>
                  <a:gd name="connsiteX67" fmla="*/ 1407780 w 1747217"/>
                  <a:gd name="connsiteY67" fmla="*/ 206017 h 642575"/>
                  <a:gd name="connsiteX68" fmla="*/ 1430589 w 1747217"/>
                  <a:gd name="connsiteY68" fmla="*/ 300686 h 642575"/>
                  <a:gd name="connsiteX69" fmla="*/ 1510911 w 1747217"/>
                  <a:gd name="connsiteY69" fmla="*/ 248814 h 642575"/>
                  <a:gd name="connsiteX70" fmla="*/ 1590620 w 1747217"/>
                  <a:gd name="connsiteY70" fmla="*/ 193876 h 642575"/>
                  <a:gd name="connsiteX71" fmla="*/ 1669471 w 1747217"/>
                  <a:gd name="connsiteY71" fmla="*/ 136118 h 642575"/>
                  <a:gd name="connsiteX72" fmla="*/ 1747217 w 1747217"/>
                  <a:gd name="connsiteY72" fmla="*/ 75662 h 642575"/>
                  <a:gd name="connsiteX73" fmla="*/ 1696694 w 1747217"/>
                  <a:gd name="connsiteY73" fmla="*/ 123 h 64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47217" h="642575">
                    <a:moveTo>
                      <a:pt x="664649" y="512344"/>
                    </a:moveTo>
                    <a:cubicBezTo>
                      <a:pt x="645396" y="515532"/>
                      <a:pt x="626389" y="518230"/>
                      <a:pt x="607504" y="520437"/>
                    </a:cubicBezTo>
                    <a:cubicBezTo>
                      <a:pt x="588742" y="522645"/>
                      <a:pt x="570225" y="524361"/>
                      <a:pt x="552076" y="525588"/>
                    </a:cubicBezTo>
                    <a:cubicBezTo>
                      <a:pt x="533927" y="526814"/>
                      <a:pt x="516023" y="527550"/>
                      <a:pt x="498364" y="527795"/>
                    </a:cubicBezTo>
                    <a:cubicBezTo>
                      <a:pt x="480828" y="528040"/>
                      <a:pt x="463537" y="527795"/>
                      <a:pt x="446492" y="527059"/>
                    </a:cubicBezTo>
                    <a:cubicBezTo>
                      <a:pt x="445756" y="527059"/>
                      <a:pt x="444898" y="527059"/>
                      <a:pt x="444162" y="527059"/>
                    </a:cubicBezTo>
                    <a:cubicBezTo>
                      <a:pt x="443426" y="527059"/>
                      <a:pt x="442568" y="527059"/>
                      <a:pt x="441832" y="527059"/>
                    </a:cubicBezTo>
                    <a:cubicBezTo>
                      <a:pt x="441096" y="527059"/>
                      <a:pt x="440238" y="527059"/>
                      <a:pt x="439502" y="526937"/>
                    </a:cubicBezTo>
                    <a:cubicBezTo>
                      <a:pt x="438766" y="526814"/>
                      <a:pt x="437908" y="526937"/>
                      <a:pt x="437172" y="526814"/>
                    </a:cubicBezTo>
                    <a:lnTo>
                      <a:pt x="374018" y="640246"/>
                    </a:lnTo>
                    <a:cubicBezTo>
                      <a:pt x="374877" y="640246"/>
                      <a:pt x="375735" y="640246"/>
                      <a:pt x="376594" y="640368"/>
                    </a:cubicBezTo>
                    <a:cubicBezTo>
                      <a:pt x="377452" y="640368"/>
                      <a:pt x="378310" y="640368"/>
                      <a:pt x="379169" y="640491"/>
                    </a:cubicBezTo>
                    <a:cubicBezTo>
                      <a:pt x="380027" y="640491"/>
                      <a:pt x="380886" y="640491"/>
                      <a:pt x="381744" y="640614"/>
                    </a:cubicBezTo>
                    <a:cubicBezTo>
                      <a:pt x="382602" y="640614"/>
                      <a:pt x="383461" y="640614"/>
                      <a:pt x="384319" y="640736"/>
                    </a:cubicBezTo>
                    <a:cubicBezTo>
                      <a:pt x="402591" y="641840"/>
                      <a:pt x="421230" y="642576"/>
                      <a:pt x="440115" y="642576"/>
                    </a:cubicBezTo>
                    <a:cubicBezTo>
                      <a:pt x="459123" y="642576"/>
                      <a:pt x="478376" y="642208"/>
                      <a:pt x="497996" y="641104"/>
                    </a:cubicBezTo>
                    <a:cubicBezTo>
                      <a:pt x="517739" y="640123"/>
                      <a:pt x="537605" y="638529"/>
                      <a:pt x="557962" y="636444"/>
                    </a:cubicBezTo>
                    <a:cubicBezTo>
                      <a:pt x="578318" y="634359"/>
                      <a:pt x="598920" y="631662"/>
                      <a:pt x="619767" y="628473"/>
                    </a:cubicBezTo>
                    <a:lnTo>
                      <a:pt x="664894" y="512344"/>
                    </a:lnTo>
                    <a:moveTo>
                      <a:pt x="216685" y="476904"/>
                    </a:moveTo>
                    <a:lnTo>
                      <a:pt x="138571" y="580893"/>
                    </a:lnTo>
                    <a:cubicBezTo>
                      <a:pt x="151815" y="587270"/>
                      <a:pt x="165672" y="593279"/>
                      <a:pt x="180019" y="598797"/>
                    </a:cubicBezTo>
                    <a:cubicBezTo>
                      <a:pt x="194490" y="604316"/>
                      <a:pt x="209450" y="609343"/>
                      <a:pt x="225024" y="613881"/>
                    </a:cubicBezTo>
                    <a:cubicBezTo>
                      <a:pt x="240598" y="618418"/>
                      <a:pt x="256785" y="622464"/>
                      <a:pt x="273463" y="626021"/>
                    </a:cubicBezTo>
                    <a:cubicBezTo>
                      <a:pt x="290263" y="629577"/>
                      <a:pt x="307676" y="632520"/>
                      <a:pt x="325580" y="634973"/>
                    </a:cubicBezTo>
                    <a:lnTo>
                      <a:pt x="391922" y="522890"/>
                    </a:lnTo>
                    <a:cubicBezTo>
                      <a:pt x="375245" y="521050"/>
                      <a:pt x="358935" y="518598"/>
                      <a:pt x="343238" y="515655"/>
                    </a:cubicBezTo>
                    <a:cubicBezTo>
                      <a:pt x="327665" y="512712"/>
                      <a:pt x="312459" y="509400"/>
                      <a:pt x="297866" y="505477"/>
                    </a:cubicBezTo>
                    <a:cubicBezTo>
                      <a:pt x="283273" y="501675"/>
                      <a:pt x="269293" y="497260"/>
                      <a:pt x="255681" y="492478"/>
                    </a:cubicBezTo>
                    <a:cubicBezTo>
                      <a:pt x="242192" y="487695"/>
                      <a:pt x="229194" y="482545"/>
                      <a:pt x="216685" y="476904"/>
                    </a:cubicBezTo>
                    <a:moveTo>
                      <a:pt x="988757" y="420249"/>
                    </a:moveTo>
                    <a:cubicBezTo>
                      <a:pt x="965580" y="429324"/>
                      <a:pt x="942526" y="437785"/>
                      <a:pt x="919717" y="445756"/>
                    </a:cubicBezTo>
                    <a:cubicBezTo>
                      <a:pt x="896908" y="453727"/>
                      <a:pt x="874222" y="461085"/>
                      <a:pt x="851781" y="467952"/>
                    </a:cubicBezTo>
                    <a:cubicBezTo>
                      <a:pt x="829462" y="474697"/>
                      <a:pt x="807266" y="480951"/>
                      <a:pt x="785193" y="486714"/>
                    </a:cubicBezTo>
                    <a:cubicBezTo>
                      <a:pt x="763243" y="492355"/>
                      <a:pt x="741660" y="497506"/>
                      <a:pt x="720200" y="501920"/>
                    </a:cubicBezTo>
                    <a:lnTo>
                      <a:pt x="679732" y="618050"/>
                    </a:lnTo>
                    <a:cubicBezTo>
                      <a:pt x="703032" y="613390"/>
                      <a:pt x="726577" y="608117"/>
                      <a:pt x="750367" y="602231"/>
                    </a:cubicBezTo>
                    <a:cubicBezTo>
                      <a:pt x="774279" y="596345"/>
                      <a:pt x="798437" y="589845"/>
                      <a:pt x="822718" y="582610"/>
                    </a:cubicBezTo>
                    <a:cubicBezTo>
                      <a:pt x="847121" y="575375"/>
                      <a:pt x="871892" y="567649"/>
                      <a:pt x="896663" y="559188"/>
                    </a:cubicBezTo>
                    <a:cubicBezTo>
                      <a:pt x="921557" y="550727"/>
                      <a:pt x="946696" y="541652"/>
                      <a:pt x="971957" y="531965"/>
                    </a:cubicBezTo>
                    <a:lnTo>
                      <a:pt x="988635" y="420127"/>
                    </a:lnTo>
                    <a:moveTo>
                      <a:pt x="85350" y="385300"/>
                    </a:moveTo>
                    <a:lnTo>
                      <a:pt x="0" y="477640"/>
                    </a:lnTo>
                    <a:cubicBezTo>
                      <a:pt x="7235" y="485733"/>
                      <a:pt x="14838" y="493582"/>
                      <a:pt x="22686" y="501185"/>
                    </a:cubicBezTo>
                    <a:cubicBezTo>
                      <a:pt x="30657" y="508787"/>
                      <a:pt x="38873" y="516145"/>
                      <a:pt x="47580" y="523258"/>
                    </a:cubicBezTo>
                    <a:cubicBezTo>
                      <a:pt x="56287" y="530370"/>
                      <a:pt x="65239" y="537237"/>
                      <a:pt x="74681" y="543737"/>
                    </a:cubicBezTo>
                    <a:cubicBezTo>
                      <a:pt x="84123" y="550359"/>
                      <a:pt x="93934" y="556613"/>
                      <a:pt x="104112" y="562499"/>
                    </a:cubicBezTo>
                    <a:lnTo>
                      <a:pt x="184189" y="460717"/>
                    </a:lnTo>
                    <a:cubicBezTo>
                      <a:pt x="174624" y="455444"/>
                      <a:pt x="165304" y="449926"/>
                      <a:pt x="156352" y="444039"/>
                    </a:cubicBezTo>
                    <a:cubicBezTo>
                      <a:pt x="147400" y="438276"/>
                      <a:pt x="138939" y="432144"/>
                      <a:pt x="130600" y="425890"/>
                    </a:cubicBezTo>
                    <a:cubicBezTo>
                      <a:pt x="122384" y="419636"/>
                      <a:pt x="114535" y="413014"/>
                      <a:pt x="106932" y="406270"/>
                    </a:cubicBezTo>
                    <a:cubicBezTo>
                      <a:pt x="99452" y="399525"/>
                      <a:pt x="92217" y="392535"/>
                      <a:pt x="85227" y="385300"/>
                    </a:cubicBezTo>
                    <a:moveTo>
                      <a:pt x="1342542" y="245994"/>
                    </a:moveTo>
                    <a:cubicBezTo>
                      <a:pt x="1318139" y="260464"/>
                      <a:pt x="1293736" y="274321"/>
                      <a:pt x="1269332" y="287810"/>
                    </a:cubicBezTo>
                    <a:cubicBezTo>
                      <a:pt x="1244929" y="301177"/>
                      <a:pt x="1220649" y="314175"/>
                      <a:pt x="1196246" y="326561"/>
                    </a:cubicBezTo>
                    <a:cubicBezTo>
                      <a:pt x="1171965" y="338946"/>
                      <a:pt x="1147807" y="350841"/>
                      <a:pt x="1123649" y="362123"/>
                    </a:cubicBezTo>
                    <a:cubicBezTo>
                      <a:pt x="1099614" y="373405"/>
                      <a:pt x="1075579" y="384196"/>
                      <a:pt x="1051543" y="394497"/>
                    </a:cubicBezTo>
                    <a:lnTo>
                      <a:pt x="1040752" y="504495"/>
                    </a:lnTo>
                    <a:cubicBezTo>
                      <a:pt x="1066872" y="493459"/>
                      <a:pt x="1093115" y="481932"/>
                      <a:pt x="1119480" y="469792"/>
                    </a:cubicBezTo>
                    <a:cubicBezTo>
                      <a:pt x="1145845" y="457529"/>
                      <a:pt x="1172455" y="444775"/>
                      <a:pt x="1198943" y="431409"/>
                    </a:cubicBezTo>
                    <a:cubicBezTo>
                      <a:pt x="1225554" y="418042"/>
                      <a:pt x="1252164" y="404062"/>
                      <a:pt x="1278897" y="389469"/>
                    </a:cubicBezTo>
                    <a:cubicBezTo>
                      <a:pt x="1305631" y="374877"/>
                      <a:pt x="1332364" y="359793"/>
                      <a:pt x="1358974" y="344097"/>
                    </a:cubicBezTo>
                    <a:lnTo>
                      <a:pt x="1342542" y="245994"/>
                    </a:lnTo>
                    <a:moveTo>
                      <a:pt x="1696572" y="0"/>
                    </a:moveTo>
                    <a:cubicBezTo>
                      <a:pt x="1673150" y="18762"/>
                      <a:pt x="1649482" y="37279"/>
                      <a:pt x="1625692" y="55306"/>
                    </a:cubicBezTo>
                    <a:cubicBezTo>
                      <a:pt x="1601902" y="73332"/>
                      <a:pt x="1577867" y="90991"/>
                      <a:pt x="1553709" y="108159"/>
                    </a:cubicBezTo>
                    <a:cubicBezTo>
                      <a:pt x="1529551" y="125327"/>
                      <a:pt x="1505393" y="142127"/>
                      <a:pt x="1480990" y="158437"/>
                    </a:cubicBezTo>
                    <a:cubicBezTo>
                      <a:pt x="1456709" y="174746"/>
                      <a:pt x="1432184" y="190565"/>
                      <a:pt x="1407780" y="206017"/>
                    </a:cubicBezTo>
                    <a:lnTo>
                      <a:pt x="1430589" y="300686"/>
                    </a:lnTo>
                    <a:cubicBezTo>
                      <a:pt x="1457445" y="283886"/>
                      <a:pt x="1484178" y="266595"/>
                      <a:pt x="1510911" y="248814"/>
                    </a:cubicBezTo>
                    <a:cubicBezTo>
                      <a:pt x="1537644" y="231033"/>
                      <a:pt x="1564255" y="212639"/>
                      <a:pt x="1590620" y="193876"/>
                    </a:cubicBezTo>
                    <a:cubicBezTo>
                      <a:pt x="1617108" y="175114"/>
                      <a:pt x="1643351" y="155739"/>
                      <a:pt x="1669471" y="136118"/>
                    </a:cubicBezTo>
                    <a:cubicBezTo>
                      <a:pt x="1695591" y="116375"/>
                      <a:pt x="1721465" y="96264"/>
                      <a:pt x="1747217" y="75662"/>
                    </a:cubicBezTo>
                    <a:lnTo>
                      <a:pt x="1696694" y="123"/>
                    </a:lnTo>
                  </a:path>
                </a:pathLst>
              </a:custGeom>
              <a:solidFill>
                <a:srgbClr val="FDC42F"/>
              </a:solidFill>
              <a:ln w="0"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EAECF87D-54D9-4F79-39C6-A6CCC171A53C}"/>
                  </a:ext>
                </a:extLst>
              </p:cNvPr>
              <p:cNvSpPr/>
              <p:nvPr/>
            </p:nvSpPr>
            <p:spPr>
              <a:xfrm>
                <a:off x="9220032" y="2000289"/>
                <a:ext cx="1003638" cy="2015200"/>
              </a:xfrm>
              <a:custGeom>
                <a:avLst/>
                <a:gdLst>
                  <a:gd name="connsiteX0" fmla="*/ 36053 w 1003638"/>
                  <a:gd name="connsiteY0" fmla="*/ 1910230 h 2015200"/>
                  <a:gd name="connsiteX1" fmla="*/ 27101 w 1003638"/>
                  <a:gd name="connsiteY1" fmla="*/ 1917588 h 2015200"/>
                  <a:gd name="connsiteX2" fmla="*/ 18149 w 1003638"/>
                  <a:gd name="connsiteY2" fmla="*/ 1924945 h 2015200"/>
                  <a:gd name="connsiteX3" fmla="*/ 9075 w 1003638"/>
                  <a:gd name="connsiteY3" fmla="*/ 1932303 h 2015200"/>
                  <a:gd name="connsiteX4" fmla="*/ 0 w 1003638"/>
                  <a:gd name="connsiteY4" fmla="*/ 1939661 h 2015200"/>
                  <a:gd name="connsiteX5" fmla="*/ 50523 w 1003638"/>
                  <a:gd name="connsiteY5" fmla="*/ 2015200 h 2015200"/>
                  <a:gd name="connsiteX6" fmla="*/ 60456 w 1003638"/>
                  <a:gd name="connsiteY6" fmla="*/ 2007229 h 2015200"/>
                  <a:gd name="connsiteX7" fmla="*/ 70389 w 1003638"/>
                  <a:gd name="connsiteY7" fmla="*/ 1999258 h 2015200"/>
                  <a:gd name="connsiteX8" fmla="*/ 80322 w 1003638"/>
                  <a:gd name="connsiteY8" fmla="*/ 1991165 h 2015200"/>
                  <a:gd name="connsiteX9" fmla="*/ 90132 w 1003638"/>
                  <a:gd name="connsiteY9" fmla="*/ 1983071 h 2015200"/>
                  <a:gd name="connsiteX10" fmla="*/ 36176 w 1003638"/>
                  <a:gd name="connsiteY10" fmla="*/ 1910230 h 2015200"/>
                  <a:gd name="connsiteX11" fmla="*/ 354152 w 1003638"/>
                  <a:gd name="connsiteY11" fmla="*/ 1608317 h 2015200"/>
                  <a:gd name="connsiteX12" fmla="*/ 293083 w 1003638"/>
                  <a:gd name="connsiteY12" fmla="*/ 1673065 h 2015200"/>
                  <a:gd name="connsiteX13" fmla="*/ 229807 w 1003638"/>
                  <a:gd name="connsiteY13" fmla="*/ 1736464 h 2015200"/>
                  <a:gd name="connsiteX14" fmla="*/ 164445 w 1003638"/>
                  <a:gd name="connsiteY14" fmla="*/ 1798270 h 2015200"/>
                  <a:gd name="connsiteX15" fmla="*/ 97245 w 1003638"/>
                  <a:gd name="connsiteY15" fmla="*/ 1858358 h 2015200"/>
                  <a:gd name="connsiteX16" fmla="*/ 157088 w 1003638"/>
                  <a:gd name="connsiteY16" fmla="*/ 1926294 h 2015200"/>
                  <a:gd name="connsiteX17" fmla="*/ 230665 w 1003638"/>
                  <a:gd name="connsiteY17" fmla="*/ 1860442 h 2015200"/>
                  <a:gd name="connsiteX18" fmla="*/ 302158 w 1003638"/>
                  <a:gd name="connsiteY18" fmla="*/ 1792629 h 2015200"/>
                  <a:gd name="connsiteX19" fmla="*/ 371443 w 1003638"/>
                  <a:gd name="connsiteY19" fmla="*/ 1723098 h 2015200"/>
                  <a:gd name="connsiteX20" fmla="*/ 438153 w 1003638"/>
                  <a:gd name="connsiteY20" fmla="*/ 1652096 h 2015200"/>
                  <a:gd name="connsiteX21" fmla="*/ 354152 w 1003638"/>
                  <a:gd name="connsiteY21" fmla="*/ 1608440 h 2015200"/>
                  <a:gd name="connsiteX22" fmla="*/ 609956 w 1003638"/>
                  <a:gd name="connsiteY22" fmla="*/ 1284086 h 2015200"/>
                  <a:gd name="connsiteX23" fmla="*/ 563357 w 1003638"/>
                  <a:gd name="connsiteY23" fmla="*/ 1351287 h 2015200"/>
                  <a:gd name="connsiteX24" fmla="*/ 513693 w 1003638"/>
                  <a:gd name="connsiteY24" fmla="*/ 1418120 h 2015200"/>
                  <a:gd name="connsiteX25" fmla="*/ 461208 w 1003638"/>
                  <a:gd name="connsiteY25" fmla="*/ 1484462 h 2015200"/>
                  <a:gd name="connsiteX26" fmla="*/ 405902 w 1003638"/>
                  <a:gd name="connsiteY26" fmla="*/ 1550069 h 2015200"/>
                  <a:gd name="connsiteX27" fmla="*/ 494685 w 1003638"/>
                  <a:gd name="connsiteY27" fmla="*/ 1588084 h 2015200"/>
                  <a:gd name="connsiteX28" fmla="*/ 554896 w 1003638"/>
                  <a:gd name="connsiteY28" fmla="*/ 1516100 h 2015200"/>
                  <a:gd name="connsiteX29" fmla="*/ 612041 w 1003638"/>
                  <a:gd name="connsiteY29" fmla="*/ 1443381 h 2015200"/>
                  <a:gd name="connsiteX30" fmla="*/ 665875 w 1003638"/>
                  <a:gd name="connsiteY30" fmla="*/ 1370049 h 2015200"/>
                  <a:gd name="connsiteX31" fmla="*/ 716276 w 1003638"/>
                  <a:gd name="connsiteY31" fmla="*/ 1296349 h 2015200"/>
                  <a:gd name="connsiteX32" fmla="*/ 609834 w 1003638"/>
                  <a:gd name="connsiteY32" fmla="*/ 1283964 h 2015200"/>
                  <a:gd name="connsiteX33" fmla="*/ 784825 w 1003638"/>
                  <a:gd name="connsiteY33" fmla="*/ 965987 h 2015200"/>
                  <a:gd name="connsiteX34" fmla="*/ 755762 w 1003638"/>
                  <a:gd name="connsiteY34" fmla="*/ 1030122 h 2015200"/>
                  <a:gd name="connsiteX35" fmla="*/ 723266 w 1003638"/>
                  <a:gd name="connsiteY35" fmla="*/ 1094747 h 2015200"/>
                  <a:gd name="connsiteX36" fmla="*/ 687335 w 1003638"/>
                  <a:gd name="connsiteY36" fmla="*/ 1159741 h 2015200"/>
                  <a:gd name="connsiteX37" fmla="*/ 648216 w 1003638"/>
                  <a:gd name="connsiteY37" fmla="*/ 1224979 h 2015200"/>
                  <a:gd name="connsiteX38" fmla="*/ 757724 w 1003638"/>
                  <a:gd name="connsiteY38" fmla="*/ 1231846 h 2015200"/>
                  <a:gd name="connsiteX39" fmla="*/ 799909 w 1003638"/>
                  <a:gd name="connsiteY39" fmla="*/ 1160599 h 2015200"/>
                  <a:gd name="connsiteX40" fmla="*/ 838414 w 1003638"/>
                  <a:gd name="connsiteY40" fmla="*/ 1089597 h 2015200"/>
                  <a:gd name="connsiteX41" fmla="*/ 873118 w 1003638"/>
                  <a:gd name="connsiteY41" fmla="*/ 1019085 h 2015200"/>
                  <a:gd name="connsiteX42" fmla="*/ 904021 w 1003638"/>
                  <a:gd name="connsiteY42" fmla="*/ 949309 h 2015200"/>
                  <a:gd name="connsiteX43" fmla="*/ 784948 w 1003638"/>
                  <a:gd name="connsiteY43" fmla="*/ 966109 h 2015200"/>
                  <a:gd name="connsiteX44" fmla="*/ 994153 w 1003638"/>
                  <a:gd name="connsiteY44" fmla="*/ 637832 h 2015200"/>
                  <a:gd name="connsiteX45" fmla="*/ 872137 w 1003638"/>
                  <a:gd name="connsiteY45" fmla="*/ 678790 h 2015200"/>
                  <a:gd name="connsiteX46" fmla="*/ 861591 w 1003638"/>
                  <a:gd name="connsiteY46" fmla="*/ 733360 h 2015200"/>
                  <a:gd name="connsiteX47" fmla="*/ 847366 w 1003638"/>
                  <a:gd name="connsiteY47" fmla="*/ 790260 h 2015200"/>
                  <a:gd name="connsiteX48" fmla="*/ 829340 w 1003638"/>
                  <a:gd name="connsiteY48" fmla="*/ 849489 h 2015200"/>
                  <a:gd name="connsiteX49" fmla="*/ 807266 w 1003638"/>
                  <a:gd name="connsiteY49" fmla="*/ 910926 h 2015200"/>
                  <a:gd name="connsiteX50" fmla="*/ 927566 w 1003638"/>
                  <a:gd name="connsiteY50" fmla="*/ 889344 h 2015200"/>
                  <a:gd name="connsiteX51" fmla="*/ 950620 w 1003638"/>
                  <a:gd name="connsiteY51" fmla="*/ 822634 h 2015200"/>
                  <a:gd name="connsiteX52" fmla="*/ 969259 w 1003638"/>
                  <a:gd name="connsiteY52" fmla="*/ 758499 h 2015200"/>
                  <a:gd name="connsiteX53" fmla="*/ 983730 w 1003638"/>
                  <a:gd name="connsiteY53" fmla="*/ 696939 h 2015200"/>
                  <a:gd name="connsiteX54" fmla="*/ 994153 w 1003638"/>
                  <a:gd name="connsiteY54" fmla="*/ 637954 h 2015200"/>
                  <a:gd name="connsiteX55" fmla="*/ 990352 w 1003638"/>
                  <a:gd name="connsiteY55" fmla="*/ 381292 h 2015200"/>
                  <a:gd name="connsiteX56" fmla="*/ 873854 w 1003638"/>
                  <a:gd name="connsiteY56" fmla="*/ 440399 h 2015200"/>
                  <a:gd name="connsiteX57" fmla="*/ 879986 w 1003638"/>
                  <a:gd name="connsiteY57" fmla="*/ 484300 h 2015200"/>
                  <a:gd name="connsiteX58" fmla="*/ 882928 w 1003638"/>
                  <a:gd name="connsiteY58" fmla="*/ 530777 h 2015200"/>
                  <a:gd name="connsiteX59" fmla="*/ 882561 w 1003638"/>
                  <a:gd name="connsiteY59" fmla="*/ 579828 h 2015200"/>
                  <a:gd name="connsiteX60" fmla="*/ 878636 w 1003638"/>
                  <a:gd name="connsiteY60" fmla="*/ 631455 h 2015200"/>
                  <a:gd name="connsiteX61" fmla="*/ 1000284 w 1003638"/>
                  <a:gd name="connsiteY61" fmla="*/ 586573 h 2015200"/>
                  <a:gd name="connsiteX62" fmla="*/ 1003473 w 1003638"/>
                  <a:gd name="connsiteY62" fmla="*/ 530899 h 2015200"/>
                  <a:gd name="connsiteX63" fmla="*/ 1002737 w 1003638"/>
                  <a:gd name="connsiteY63" fmla="*/ 478169 h 2015200"/>
                  <a:gd name="connsiteX64" fmla="*/ 998322 w 1003638"/>
                  <a:gd name="connsiteY64" fmla="*/ 428259 h 2015200"/>
                  <a:gd name="connsiteX65" fmla="*/ 990474 w 1003638"/>
                  <a:gd name="connsiteY65" fmla="*/ 381292 h 2015200"/>
                  <a:gd name="connsiteX66" fmla="*/ 904756 w 1003638"/>
                  <a:gd name="connsiteY66" fmla="*/ 190359 h 2015200"/>
                  <a:gd name="connsiteX67" fmla="*/ 799786 w 1003638"/>
                  <a:gd name="connsiteY67" fmla="*/ 260748 h 2015200"/>
                  <a:gd name="connsiteX68" fmla="*/ 820265 w 1003638"/>
                  <a:gd name="connsiteY68" fmla="*/ 292386 h 2015200"/>
                  <a:gd name="connsiteX69" fmla="*/ 838169 w 1003638"/>
                  <a:gd name="connsiteY69" fmla="*/ 326722 h 2015200"/>
                  <a:gd name="connsiteX70" fmla="*/ 853252 w 1003638"/>
                  <a:gd name="connsiteY70" fmla="*/ 363633 h 2015200"/>
                  <a:gd name="connsiteX71" fmla="*/ 865515 w 1003638"/>
                  <a:gd name="connsiteY71" fmla="*/ 403242 h 2015200"/>
                  <a:gd name="connsiteX72" fmla="*/ 980296 w 1003638"/>
                  <a:gd name="connsiteY72" fmla="*/ 341683 h 2015200"/>
                  <a:gd name="connsiteX73" fmla="*/ 965948 w 1003638"/>
                  <a:gd name="connsiteY73" fmla="*/ 299498 h 2015200"/>
                  <a:gd name="connsiteX74" fmla="*/ 948412 w 1003638"/>
                  <a:gd name="connsiteY74" fmla="*/ 260257 h 2015200"/>
                  <a:gd name="connsiteX75" fmla="*/ 927933 w 1003638"/>
                  <a:gd name="connsiteY75" fmla="*/ 223836 h 2015200"/>
                  <a:gd name="connsiteX76" fmla="*/ 904634 w 1003638"/>
                  <a:gd name="connsiteY76" fmla="*/ 190359 h 2015200"/>
                  <a:gd name="connsiteX77" fmla="*/ 754291 w 1003638"/>
                  <a:gd name="connsiteY77" fmla="*/ 66626 h 2015200"/>
                  <a:gd name="connsiteX78" fmla="*/ 664649 w 1003638"/>
                  <a:gd name="connsiteY78" fmla="*/ 142411 h 2015200"/>
                  <a:gd name="connsiteX79" fmla="*/ 696532 w 1003638"/>
                  <a:gd name="connsiteY79" fmla="*/ 161663 h 2015200"/>
                  <a:gd name="connsiteX80" fmla="*/ 726331 w 1003638"/>
                  <a:gd name="connsiteY80" fmla="*/ 183491 h 2015200"/>
                  <a:gd name="connsiteX81" fmla="*/ 754045 w 1003638"/>
                  <a:gd name="connsiteY81" fmla="*/ 207772 h 2015200"/>
                  <a:gd name="connsiteX82" fmla="*/ 779430 w 1003638"/>
                  <a:gd name="connsiteY82" fmla="*/ 234628 h 2015200"/>
                  <a:gd name="connsiteX83" fmla="*/ 881825 w 1003638"/>
                  <a:gd name="connsiteY83" fmla="*/ 162890 h 2015200"/>
                  <a:gd name="connsiteX84" fmla="*/ 853498 w 1003638"/>
                  <a:gd name="connsiteY84" fmla="*/ 134685 h 2015200"/>
                  <a:gd name="connsiteX85" fmla="*/ 822718 w 1003638"/>
                  <a:gd name="connsiteY85" fmla="*/ 109301 h 2015200"/>
                  <a:gd name="connsiteX86" fmla="*/ 789608 w 1003638"/>
                  <a:gd name="connsiteY86" fmla="*/ 86615 h 2015200"/>
                  <a:gd name="connsiteX87" fmla="*/ 754291 w 1003638"/>
                  <a:gd name="connsiteY87" fmla="*/ 66749 h 2015200"/>
                  <a:gd name="connsiteX88" fmla="*/ 555632 w 1003638"/>
                  <a:gd name="connsiteY88" fmla="*/ 7151 h 2015200"/>
                  <a:gd name="connsiteX89" fmla="*/ 483158 w 1003638"/>
                  <a:gd name="connsiteY89" fmla="*/ 83549 h 2015200"/>
                  <a:gd name="connsiteX90" fmla="*/ 523503 w 1003638"/>
                  <a:gd name="connsiteY90" fmla="*/ 90907 h 2015200"/>
                  <a:gd name="connsiteX91" fmla="*/ 562254 w 1003638"/>
                  <a:gd name="connsiteY91" fmla="*/ 100594 h 2015200"/>
                  <a:gd name="connsiteX92" fmla="*/ 599288 w 1003638"/>
                  <a:gd name="connsiteY92" fmla="*/ 112734 h 2015200"/>
                  <a:gd name="connsiteX93" fmla="*/ 634605 w 1003638"/>
                  <a:gd name="connsiteY93" fmla="*/ 127205 h 2015200"/>
                  <a:gd name="connsiteX94" fmla="*/ 721304 w 1003638"/>
                  <a:gd name="connsiteY94" fmla="*/ 51052 h 2015200"/>
                  <a:gd name="connsiteX95" fmla="*/ 682553 w 1003638"/>
                  <a:gd name="connsiteY95" fmla="*/ 36214 h 2015200"/>
                  <a:gd name="connsiteX96" fmla="*/ 641963 w 1003638"/>
                  <a:gd name="connsiteY96" fmla="*/ 23951 h 2015200"/>
                  <a:gd name="connsiteX97" fmla="*/ 599656 w 1003638"/>
                  <a:gd name="connsiteY97" fmla="*/ 14263 h 2015200"/>
                  <a:gd name="connsiteX98" fmla="*/ 555755 w 1003638"/>
                  <a:gd name="connsiteY98" fmla="*/ 7028 h 2015200"/>
                  <a:gd name="connsiteX99" fmla="*/ 323495 w 1003638"/>
                  <a:gd name="connsiteY99" fmla="*/ 6660 h 2015200"/>
                  <a:gd name="connsiteX100" fmla="*/ 268925 w 1003638"/>
                  <a:gd name="connsiteY100" fmla="*/ 79993 h 2015200"/>
                  <a:gd name="connsiteX101" fmla="*/ 315156 w 1003638"/>
                  <a:gd name="connsiteY101" fmla="*/ 76436 h 2015200"/>
                  <a:gd name="connsiteX102" fmla="*/ 360161 w 1003638"/>
                  <a:gd name="connsiteY102" fmla="*/ 75087 h 2015200"/>
                  <a:gd name="connsiteX103" fmla="*/ 403817 w 1003638"/>
                  <a:gd name="connsiteY103" fmla="*/ 75946 h 2015200"/>
                  <a:gd name="connsiteX104" fmla="*/ 446124 w 1003638"/>
                  <a:gd name="connsiteY104" fmla="*/ 79011 h 2015200"/>
                  <a:gd name="connsiteX105" fmla="*/ 515409 w 1003638"/>
                  <a:gd name="connsiteY105" fmla="*/ 2982 h 2015200"/>
                  <a:gd name="connsiteX106" fmla="*/ 469424 w 1003638"/>
                  <a:gd name="connsiteY106" fmla="*/ 406 h 2015200"/>
                  <a:gd name="connsiteX107" fmla="*/ 422089 w 1003638"/>
                  <a:gd name="connsiteY107" fmla="*/ 161 h 2015200"/>
                  <a:gd name="connsiteX108" fmla="*/ 373405 w 1003638"/>
                  <a:gd name="connsiteY108" fmla="*/ 2246 h 2015200"/>
                  <a:gd name="connsiteX109" fmla="*/ 323495 w 1003638"/>
                  <a:gd name="connsiteY109" fmla="*/ 6660 h 2015200"/>
                  <a:gd name="connsiteX110" fmla="*/ 71615 w 1003638"/>
                  <a:gd name="connsiteY110" fmla="*/ 57674 h 2015200"/>
                  <a:gd name="connsiteX111" fmla="*/ 34459 w 1003638"/>
                  <a:gd name="connsiteY111" fmla="*/ 125365 h 2015200"/>
                  <a:gd name="connsiteX112" fmla="*/ 84246 w 1003638"/>
                  <a:gd name="connsiteY112" fmla="*/ 112244 h 2015200"/>
                  <a:gd name="connsiteX113" fmla="*/ 133052 w 1003638"/>
                  <a:gd name="connsiteY113" fmla="*/ 101085 h 2015200"/>
                  <a:gd name="connsiteX114" fmla="*/ 180878 w 1003638"/>
                  <a:gd name="connsiteY114" fmla="*/ 91888 h 2015200"/>
                  <a:gd name="connsiteX115" fmla="*/ 227599 w 1003638"/>
                  <a:gd name="connsiteY115" fmla="*/ 84652 h 2015200"/>
                  <a:gd name="connsiteX116" fmla="*/ 278858 w 1003638"/>
                  <a:gd name="connsiteY116" fmla="*/ 12179 h 2015200"/>
                  <a:gd name="connsiteX117" fmla="*/ 228580 w 1003638"/>
                  <a:gd name="connsiteY117" fmla="*/ 20395 h 2015200"/>
                  <a:gd name="connsiteX118" fmla="*/ 177199 w 1003638"/>
                  <a:gd name="connsiteY118" fmla="*/ 30696 h 2015200"/>
                  <a:gd name="connsiteX119" fmla="*/ 124836 w 1003638"/>
                  <a:gd name="connsiteY119" fmla="*/ 43081 h 2015200"/>
                  <a:gd name="connsiteX120" fmla="*/ 71493 w 1003638"/>
                  <a:gd name="connsiteY120" fmla="*/ 57551 h 20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003638" h="2015200">
                    <a:moveTo>
                      <a:pt x="36053" y="1910230"/>
                    </a:moveTo>
                    <a:cubicBezTo>
                      <a:pt x="33110" y="1912682"/>
                      <a:pt x="30044" y="1915135"/>
                      <a:pt x="27101" y="1917588"/>
                    </a:cubicBezTo>
                    <a:cubicBezTo>
                      <a:pt x="24158" y="1920040"/>
                      <a:pt x="21092" y="1922493"/>
                      <a:pt x="18149" y="1924945"/>
                    </a:cubicBezTo>
                    <a:cubicBezTo>
                      <a:pt x="15206" y="1927398"/>
                      <a:pt x="12140" y="1929850"/>
                      <a:pt x="9075" y="1932303"/>
                    </a:cubicBezTo>
                    <a:cubicBezTo>
                      <a:pt x="6009" y="1934755"/>
                      <a:pt x="3066" y="1937208"/>
                      <a:pt x="0" y="1939661"/>
                    </a:cubicBezTo>
                    <a:lnTo>
                      <a:pt x="50523" y="2015200"/>
                    </a:lnTo>
                    <a:cubicBezTo>
                      <a:pt x="53834" y="2012502"/>
                      <a:pt x="57145" y="2009927"/>
                      <a:pt x="60456" y="2007229"/>
                    </a:cubicBezTo>
                    <a:cubicBezTo>
                      <a:pt x="63767" y="2004531"/>
                      <a:pt x="67078" y="2001956"/>
                      <a:pt x="70389" y="1999258"/>
                    </a:cubicBezTo>
                    <a:cubicBezTo>
                      <a:pt x="73700" y="1996561"/>
                      <a:pt x="77011" y="1993863"/>
                      <a:pt x="80322" y="1991165"/>
                    </a:cubicBezTo>
                    <a:cubicBezTo>
                      <a:pt x="83633" y="1988467"/>
                      <a:pt x="86944" y="1985769"/>
                      <a:pt x="90132" y="1983071"/>
                    </a:cubicBezTo>
                    <a:lnTo>
                      <a:pt x="36176" y="1910230"/>
                    </a:lnTo>
                    <a:moveTo>
                      <a:pt x="354152" y="1608317"/>
                    </a:moveTo>
                    <a:cubicBezTo>
                      <a:pt x="334164" y="1630145"/>
                      <a:pt x="313807" y="1651728"/>
                      <a:pt x="293083" y="1673065"/>
                    </a:cubicBezTo>
                    <a:cubicBezTo>
                      <a:pt x="272359" y="1694403"/>
                      <a:pt x="251267" y="1715618"/>
                      <a:pt x="229807" y="1736464"/>
                    </a:cubicBezTo>
                    <a:cubicBezTo>
                      <a:pt x="208347" y="1757312"/>
                      <a:pt x="186519" y="1777913"/>
                      <a:pt x="164445" y="1798270"/>
                    </a:cubicBezTo>
                    <a:cubicBezTo>
                      <a:pt x="142372" y="1818626"/>
                      <a:pt x="119931" y="1838614"/>
                      <a:pt x="97245" y="1858358"/>
                    </a:cubicBezTo>
                    <a:lnTo>
                      <a:pt x="157088" y="1926294"/>
                    </a:lnTo>
                    <a:cubicBezTo>
                      <a:pt x="181859" y="1904711"/>
                      <a:pt x="206507" y="1882761"/>
                      <a:pt x="230665" y="1860442"/>
                    </a:cubicBezTo>
                    <a:cubicBezTo>
                      <a:pt x="254823" y="1838124"/>
                      <a:pt x="278736" y="1815560"/>
                      <a:pt x="302158" y="1792629"/>
                    </a:cubicBezTo>
                    <a:cubicBezTo>
                      <a:pt x="325580" y="1769697"/>
                      <a:pt x="348757" y="1746520"/>
                      <a:pt x="371443" y="1723098"/>
                    </a:cubicBezTo>
                    <a:cubicBezTo>
                      <a:pt x="394129" y="1699676"/>
                      <a:pt x="416325" y="1676008"/>
                      <a:pt x="438153" y="1652096"/>
                    </a:cubicBezTo>
                    <a:lnTo>
                      <a:pt x="354152" y="1608440"/>
                    </a:lnTo>
                    <a:moveTo>
                      <a:pt x="609956" y="1284086"/>
                    </a:moveTo>
                    <a:cubicBezTo>
                      <a:pt x="594996" y="1306527"/>
                      <a:pt x="579422" y="1328969"/>
                      <a:pt x="563357" y="1351287"/>
                    </a:cubicBezTo>
                    <a:cubicBezTo>
                      <a:pt x="547293" y="1373728"/>
                      <a:pt x="530738" y="1395924"/>
                      <a:pt x="513693" y="1418120"/>
                    </a:cubicBezTo>
                    <a:cubicBezTo>
                      <a:pt x="496647" y="1440316"/>
                      <a:pt x="479111" y="1462511"/>
                      <a:pt x="461208" y="1484462"/>
                    </a:cubicBezTo>
                    <a:cubicBezTo>
                      <a:pt x="443181" y="1506535"/>
                      <a:pt x="424787" y="1528363"/>
                      <a:pt x="405902" y="1550069"/>
                    </a:cubicBezTo>
                    <a:lnTo>
                      <a:pt x="494685" y="1588084"/>
                    </a:lnTo>
                    <a:cubicBezTo>
                      <a:pt x="515287" y="1564294"/>
                      <a:pt x="535398" y="1540258"/>
                      <a:pt x="554896" y="1516100"/>
                    </a:cubicBezTo>
                    <a:cubicBezTo>
                      <a:pt x="574394" y="1491943"/>
                      <a:pt x="593524" y="1467785"/>
                      <a:pt x="612041" y="1443381"/>
                    </a:cubicBezTo>
                    <a:cubicBezTo>
                      <a:pt x="630558" y="1419101"/>
                      <a:pt x="648462" y="1394575"/>
                      <a:pt x="665875" y="1370049"/>
                    </a:cubicBezTo>
                    <a:cubicBezTo>
                      <a:pt x="683289" y="1345523"/>
                      <a:pt x="700089" y="1320998"/>
                      <a:pt x="716276" y="1296349"/>
                    </a:cubicBezTo>
                    <a:lnTo>
                      <a:pt x="609834" y="1283964"/>
                    </a:lnTo>
                    <a:moveTo>
                      <a:pt x="784825" y="965987"/>
                    </a:moveTo>
                    <a:cubicBezTo>
                      <a:pt x="775628" y="987324"/>
                      <a:pt x="765940" y="1008662"/>
                      <a:pt x="755762" y="1030122"/>
                    </a:cubicBezTo>
                    <a:cubicBezTo>
                      <a:pt x="745462" y="1051582"/>
                      <a:pt x="734547" y="1073165"/>
                      <a:pt x="723266" y="1094747"/>
                    </a:cubicBezTo>
                    <a:cubicBezTo>
                      <a:pt x="711861" y="1116453"/>
                      <a:pt x="699844" y="1138035"/>
                      <a:pt x="687335" y="1159741"/>
                    </a:cubicBezTo>
                    <a:cubicBezTo>
                      <a:pt x="674827" y="1181446"/>
                      <a:pt x="661706" y="1203274"/>
                      <a:pt x="648216" y="1224979"/>
                    </a:cubicBezTo>
                    <a:lnTo>
                      <a:pt x="757724" y="1231846"/>
                    </a:lnTo>
                    <a:cubicBezTo>
                      <a:pt x="772317" y="1208056"/>
                      <a:pt x="786420" y="1184266"/>
                      <a:pt x="799909" y="1160599"/>
                    </a:cubicBezTo>
                    <a:cubicBezTo>
                      <a:pt x="813275" y="1136932"/>
                      <a:pt x="826151" y="1113264"/>
                      <a:pt x="838414" y="1089597"/>
                    </a:cubicBezTo>
                    <a:cubicBezTo>
                      <a:pt x="850554" y="1066052"/>
                      <a:pt x="862204" y="1042507"/>
                      <a:pt x="873118" y="1019085"/>
                    </a:cubicBezTo>
                    <a:cubicBezTo>
                      <a:pt x="884032" y="995786"/>
                      <a:pt x="894333" y="972486"/>
                      <a:pt x="904021" y="949309"/>
                    </a:cubicBezTo>
                    <a:lnTo>
                      <a:pt x="784948" y="966109"/>
                    </a:lnTo>
                    <a:moveTo>
                      <a:pt x="994153" y="637832"/>
                    </a:moveTo>
                    <a:lnTo>
                      <a:pt x="872137" y="678790"/>
                    </a:lnTo>
                    <a:cubicBezTo>
                      <a:pt x="869194" y="696571"/>
                      <a:pt x="865638" y="714843"/>
                      <a:pt x="861591" y="733360"/>
                    </a:cubicBezTo>
                    <a:cubicBezTo>
                      <a:pt x="857422" y="751999"/>
                      <a:pt x="852762" y="771007"/>
                      <a:pt x="847366" y="790260"/>
                    </a:cubicBezTo>
                    <a:cubicBezTo>
                      <a:pt x="841970" y="809635"/>
                      <a:pt x="835962" y="829378"/>
                      <a:pt x="829340" y="849489"/>
                    </a:cubicBezTo>
                    <a:cubicBezTo>
                      <a:pt x="822595" y="869601"/>
                      <a:pt x="815237" y="890080"/>
                      <a:pt x="807266" y="910926"/>
                    </a:cubicBezTo>
                    <a:lnTo>
                      <a:pt x="927566" y="889344"/>
                    </a:lnTo>
                    <a:cubicBezTo>
                      <a:pt x="936027" y="866780"/>
                      <a:pt x="943630" y="844584"/>
                      <a:pt x="950620" y="822634"/>
                    </a:cubicBezTo>
                    <a:cubicBezTo>
                      <a:pt x="957487" y="800928"/>
                      <a:pt x="963741" y="779468"/>
                      <a:pt x="969259" y="758499"/>
                    </a:cubicBezTo>
                    <a:cubicBezTo>
                      <a:pt x="974777" y="737652"/>
                      <a:pt x="979560" y="717050"/>
                      <a:pt x="983730" y="696939"/>
                    </a:cubicBezTo>
                    <a:cubicBezTo>
                      <a:pt x="987899" y="676950"/>
                      <a:pt x="991332" y="657207"/>
                      <a:pt x="994153" y="637954"/>
                    </a:cubicBezTo>
                    <a:moveTo>
                      <a:pt x="990352" y="381292"/>
                    </a:moveTo>
                    <a:lnTo>
                      <a:pt x="873854" y="440399"/>
                    </a:lnTo>
                    <a:cubicBezTo>
                      <a:pt x="876429" y="454624"/>
                      <a:pt x="878514" y="469339"/>
                      <a:pt x="879986" y="484300"/>
                    </a:cubicBezTo>
                    <a:cubicBezTo>
                      <a:pt x="881580" y="499384"/>
                      <a:pt x="882561" y="514957"/>
                      <a:pt x="882928" y="530777"/>
                    </a:cubicBezTo>
                    <a:cubicBezTo>
                      <a:pt x="883419" y="546718"/>
                      <a:pt x="883174" y="563151"/>
                      <a:pt x="882561" y="579828"/>
                    </a:cubicBezTo>
                    <a:cubicBezTo>
                      <a:pt x="881825" y="596628"/>
                      <a:pt x="880476" y="613919"/>
                      <a:pt x="878636" y="631455"/>
                    </a:cubicBezTo>
                    <a:lnTo>
                      <a:pt x="1000284" y="586573"/>
                    </a:lnTo>
                    <a:cubicBezTo>
                      <a:pt x="1002001" y="567565"/>
                      <a:pt x="1002982" y="549048"/>
                      <a:pt x="1003473" y="530899"/>
                    </a:cubicBezTo>
                    <a:cubicBezTo>
                      <a:pt x="1003840" y="512873"/>
                      <a:pt x="1003595" y="495337"/>
                      <a:pt x="1002737" y="478169"/>
                    </a:cubicBezTo>
                    <a:cubicBezTo>
                      <a:pt x="1001879" y="461123"/>
                      <a:pt x="1000407" y="444446"/>
                      <a:pt x="998322" y="428259"/>
                    </a:cubicBezTo>
                    <a:cubicBezTo>
                      <a:pt x="996238" y="412194"/>
                      <a:pt x="993662" y="396498"/>
                      <a:pt x="990474" y="381292"/>
                    </a:cubicBezTo>
                    <a:moveTo>
                      <a:pt x="904756" y="190359"/>
                    </a:moveTo>
                    <a:lnTo>
                      <a:pt x="799786" y="260748"/>
                    </a:lnTo>
                    <a:cubicBezTo>
                      <a:pt x="807021" y="270926"/>
                      <a:pt x="813888" y="281472"/>
                      <a:pt x="820265" y="292386"/>
                    </a:cubicBezTo>
                    <a:cubicBezTo>
                      <a:pt x="826642" y="303423"/>
                      <a:pt x="832651" y="314827"/>
                      <a:pt x="838169" y="326722"/>
                    </a:cubicBezTo>
                    <a:cubicBezTo>
                      <a:pt x="843687" y="338617"/>
                      <a:pt x="848715" y="351003"/>
                      <a:pt x="853252" y="363633"/>
                    </a:cubicBezTo>
                    <a:cubicBezTo>
                      <a:pt x="857790" y="376387"/>
                      <a:pt x="861959" y="389631"/>
                      <a:pt x="865515" y="403242"/>
                    </a:cubicBezTo>
                    <a:lnTo>
                      <a:pt x="980296" y="341683"/>
                    </a:lnTo>
                    <a:cubicBezTo>
                      <a:pt x="976127" y="327212"/>
                      <a:pt x="971344" y="313110"/>
                      <a:pt x="965948" y="299498"/>
                    </a:cubicBezTo>
                    <a:cubicBezTo>
                      <a:pt x="960675" y="286009"/>
                      <a:pt x="954789" y="272888"/>
                      <a:pt x="948412" y="260257"/>
                    </a:cubicBezTo>
                    <a:cubicBezTo>
                      <a:pt x="942158" y="247749"/>
                      <a:pt x="935291" y="235609"/>
                      <a:pt x="927933" y="223836"/>
                    </a:cubicBezTo>
                    <a:cubicBezTo>
                      <a:pt x="920698" y="212187"/>
                      <a:pt x="912850" y="201027"/>
                      <a:pt x="904634" y="190359"/>
                    </a:cubicBezTo>
                    <a:moveTo>
                      <a:pt x="754291" y="66626"/>
                    </a:moveTo>
                    <a:lnTo>
                      <a:pt x="664649" y="142411"/>
                    </a:lnTo>
                    <a:cubicBezTo>
                      <a:pt x="675686" y="148420"/>
                      <a:pt x="686232" y="154919"/>
                      <a:pt x="696532" y="161663"/>
                    </a:cubicBezTo>
                    <a:cubicBezTo>
                      <a:pt x="706833" y="168531"/>
                      <a:pt x="716766" y="175766"/>
                      <a:pt x="726331" y="183491"/>
                    </a:cubicBezTo>
                    <a:cubicBezTo>
                      <a:pt x="735896" y="191217"/>
                      <a:pt x="745216" y="199311"/>
                      <a:pt x="754045" y="207772"/>
                    </a:cubicBezTo>
                    <a:cubicBezTo>
                      <a:pt x="762875" y="216356"/>
                      <a:pt x="771336" y="225308"/>
                      <a:pt x="779430" y="234628"/>
                    </a:cubicBezTo>
                    <a:lnTo>
                      <a:pt x="881825" y="162890"/>
                    </a:lnTo>
                    <a:cubicBezTo>
                      <a:pt x="872873" y="153079"/>
                      <a:pt x="863431" y="143637"/>
                      <a:pt x="853498" y="134685"/>
                    </a:cubicBezTo>
                    <a:cubicBezTo>
                      <a:pt x="843687" y="125733"/>
                      <a:pt x="833386" y="117272"/>
                      <a:pt x="822718" y="109301"/>
                    </a:cubicBezTo>
                    <a:cubicBezTo>
                      <a:pt x="812049" y="101330"/>
                      <a:pt x="801135" y="93727"/>
                      <a:pt x="789608" y="86615"/>
                    </a:cubicBezTo>
                    <a:cubicBezTo>
                      <a:pt x="778203" y="79502"/>
                      <a:pt x="766431" y="72880"/>
                      <a:pt x="754291" y="66749"/>
                    </a:cubicBezTo>
                    <a:moveTo>
                      <a:pt x="555632" y="7151"/>
                    </a:moveTo>
                    <a:lnTo>
                      <a:pt x="483158" y="83549"/>
                    </a:lnTo>
                    <a:cubicBezTo>
                      <a:pt x="496893" y="85633"/>
                      <a:pt x="510382" y="88086"/>
                      <a:pt x="523503" y="90907"/>
                    </a:cubicBezTo>
                    <a:cubicBezTo>
                      <a:pt x="536747" y="93727"/>
                      <a:pt x="549623" y="97038"/>
                      <a:pt x="562254" y="100594"/>
                    </a:cubicBezTo>
                    <a:cubicBezTo>
                      <a:pt x="574885" y="104273"/>
                      <a:pt x="587270" y="108320"/>
                      <a:pt x="599288" y="112734"/>
                    </a:cubicBezTo>
                    <a:cubicBezTo>
                      <a:pt x="611428" y="117149"/>
                      <a:pt x="623200" y="122054"/>
                      <a:pt x="634605" y="127205"/>
                    </a:cubicBezTo>
                    <a:lnTo>
                      <a:pt x="721304" y="51052"/>
                    </a:lnTo>
                    <a:cubicBezTo>
                      <a:pt x="708795" y="45656"/>
                      <a:pt x="695797" y="40751"/>
                      <a:pt x="682553" y="36214"/>
                    </a:cubicBezTo>
                    <a:cubicBezTo>
                      <a:pt x="669309" y="31677"/>
                      <a:pt x="655820" y="27630"/>
                      <a:pt x="641963" y="23951"/>
                    </a:cubicBezTo>
                    <a:cubicBezTo>
                      <a:pt x="628228" y="20272"/>
                      <a:pt x="614003" y="17084"/>
                      <a:pt x="599656" y="14263"/>
                    </a:cubicBezTo>
                    <a:cubicBezTo>
                      <a:pt x="585308" y="11443"/>
                      <a:pt x="570715" y="9113"/>
                      <a:pt x="555755" y="7028"/>
                    </a:cubicBezTo>
                    <a:moveTo>
                      <a:pt x="323495" y="6660"/>
                    </a:moveTo>
                    <a:lnTo>
                      <a:pt x="268925" y="79993"/>
                    </a:lnTo>
                    <a:cubicBezTo>
                      <a:pt x="284499" y="78521"/>
                      <a:pt x="299951" y="77295"/>
                      <a:pt x="315156" y="76436"/>
                    </a:cubicBezTo>
                    <a:cubicBezTo>
                      <a:pt x="330362" y="75578"/>
                      <a:pt x="345446" y="75210"/>
                      <a:pt x="360161" y="75087"/>
                    </a:cubicBezTo>
                    <a:cubicBezTo>
                      <a:pt x="374999" y="75087"/>
                      <a:pt x="389592" y="75210"/>
                      <a:pt x="403817" y="75946"/>
                    </a:cubicBezTo>
                    <a:cubicBezTo>
                      <a:pt x="418165" y="76559"/>
                      <a:pt x="432390" y="77540"/>
                      <a:pt x="446124" y="79011"/>
                    </a:cubicBezTo>
                    <a:lnTo>
                      <a:pt x="515409" y="2982"/>
                    </a:lnTo>
                    <a:cubicBezTo>
                      <a:pt x="500326" y="1755"/>
                      <a:pt x="484998" y="897"/>
                      <a:pt x="469424" y="406"/>
                    </a:cubicBezTo>
                    <a:cubicBezTo>
                      <a:pt x="453850" y="-84"/>
                      <a:pt x="438153" y="-84"/>
                      <a:pt x="422089" y="161"/>
                    </a:cubicBezTo>
                    <a:cubicBezTo>
                      <a:pt x="406147" y="529"/>
                      <a:pt x="389960" y="1142"/>
                      <a:pt x="373405" y="2246"/>
                    </a:cubicBezTo>
                    <a:cubicBezTo>
                      <a:pt x="356973" y="3349"/>
                      <a:pt x="340418" y="4821"/>
                      <a:pt x="323495" y="6660"/>
                    </a:cubicBezTo>
                    <a:moveTo>
                      <a:pt x="71615" y="57674"/>
                    </a:moveTo>
                    <a:lnTo>
                      <a:pt x="34459" y="125365"/>
                    </a:lnTo>
                    <a:cubicBezTo>
                      <a:pt x="51259" y="120705"/>
                      <a:pt x="67814" y="116291"/>
                      <a:pt x="84246" y="112244"/>
                    </a:cubicBezTo>
                    <a:cubicBezTo>
                      <a:pt x="100678" y="108197"/>
                      <a:pt x="116988" y="104518"/>
                      <a:pt x="133052" y="101085"/>
                    </a:cubicBezTo>
                    <a:cubicBezTo>
                      <a:pt x="149239" y="97651"/>
                      <a:pt x="165181" y="94585"/>
                      <a:pt x="180878" y="91888"/>
                    </a:cubicBezTo>
                    <a:cubicBezTo>
                      <a:pt x="196697" y="89190"/>
                      <a:pt x="212271" y="86737"/>
                      <a:pt x="227599" y="84652"/>
                    </a:cubicBezTo>
                    <a:lnTo>
                      <a:pt x="278858" y="12179"/>
                    </a:lnTo>
                    <a:cubicBezTo>
                      <a:pt x="262303" y="14631"/>
                      <a:pt x="245503" y="17329"/>
                      <a:pt x="228580" y="20395"/>
                    </a:cubicBezTo>
                    <a:cubicBezTo>
                      <a:pt x="211658" y="23461"/>
                      <a:pt x="194612" y="26894"/>
                      <a:pt x="177199" y="30696"/>
                    </a:cubicBezTo>
                    <a:cubicBezTo>
                      <a:pt x="159908" y="34497"/>
                      <a:pt x="142495" y="38544"/>
                      <a:pt x="124836" y="43081"/>
                    </a:cubicBezTo>
                    <a:cubicBezTo>
                      <a:pt x="107300" y="47496"/>
                      <a:pt x="89519" y="52401"/>
                      <a:pt x="71493" y="57551"/>
                    </a:cubicBezTo>
                  </a:path>
                </a:pathLst>
              </a:custGeom>
              <a:solidFill>
                <a:srgbClr val="27FEFF"/>
              </a:solidFill>
              <a:ln w="0" cap="flat">
                <a:noFill/>
                <a:prstDash val="solid"/>
                <a:miter/>
              </a:ln>
            </p:spPr>
            <p:txBody>
              <a:bodyPr rtlCol="0" anchor="ctr"/>
              <a:lstStyle/>
              <a:p>
                <a:endParaRPr lang="en-US"/>
              </a:p>
            </p:txBody>
          </p:sp>
        </p:grpSp>
        <p:pic>
          <p:nvPicPr>
            <p:cNvPr id="524" name="Picture 523">
              <a:extLst>
                <a:ext uri="{FF2B5EF4-FFF2-40B4-BE49-F238E27FC236}">
                  <a16:creationId xmlns:a16="http://schemas.microsoft.com/office/drawing/2014/main" id="{C8F1DAB5-CAC3-53A3-39FE-37C7C1C86221}"/>
                </a:ext>
              </a:extLst>
            </p:cNvPr>
            <p:cNvPicPr>
              <a:picLocks noChangeAspect="1"/>
            </p:cNvPicPr>
            <p:nvPr/>
          </p:nvPicPr>
          <p:blipFill>
            <a:blip r:embed="rId18"/>
            <a:stretch>
              <a:fillRect/>
            </a:stretch>
          </p:blipFill>
          <p:spPr>
            <a:xfrm>
              <a:off x="6962556" y="1555920"/>
              <a:ext cx="3705356" cy="3469908"/>
            </a:xfrm>
            <a:custGeom>
              <a:avLst/>
              <a:gdLst>
                <a:gd name="connsiteX0" fmla="*/ -452 w 3705356"/>
                <a:gd name="connsiteY0" fmla="*/ -416 h 3469908"/>
                <a:gd name="connsiteX1" fmla="*/ 3704904 w 3705356"/>
                <a:gd name="connsiteY1" fmla="*/ -416 h 3469908"/>
                <a:gd name="connsiteX2" fmla="*/ 3704904 w 3705356"/>
                <a:gd name="connsiteY2" fmla="*/ 3469493 h 3469908"/>
                <a:gd name="connsiteX3" fmla="*/ -452 w 3705356"/>
                <a:gd name="connsiteY3" fmla="*/ 3469493 h 3469908"/>
              </a:gdLst>
              <a:ahLst/>
              <a:cxnLst>
                <a:cxn ang="0">
                  <a:pos x="connsiteX0" y="connsiteY0"/>
                </a:cxn>
                <a:cxn ang="0">
                  <a:pos x="connsiteX1" y="connsiteY1"/>
                </a:cxn>
                <a:cxn ang="0">
                  <a:pos x="connsiteX2" y="connsiteY2"/>
                </a:cxn>
                <a:cxn ang="0">
                  <a:pos x="connsiteX3" y="connsiteY3"/>
                </a:cxn>
              </a:cxnLst>
              <a:rect l="l" t="t" r="r" b="b"/>
              <a:pathLst>
                <a:path w="3705356" h="3469908">
                  <a:moveTo>
                    <a:pt x="-452" y="-416"/>
                  </a:moveTo>
                  <a:lnTo>
                    <a:pt x="3704904" y="-416"/>
                  </a:lnTo>
                  <a:lnTo>
                    <a:pt x="3704904" y="3469493"/>
                  </a:lnTo>
                  <a:lnTo>
                    <a:pt x="-452" y="3469493"/>
                  </a:lnTo>
                  <a:close/>
                </a:path>
              </a:pathLst>
            </a:custGeom>
          </p:spPr>
        </p:pic>
        <p:grpSp>
          <p:nvGrpSpPr>
            <p:cNvPr id="525" name="Graphic 5">
              <a:extLst>
                <a:ext uri="{FF2B5EF4-FFF2-40B4-BE49-F238E27FC236}">
                  <a16:creationId xmlns:a16="http://schemas.microsoft.com/office/drawing/2014/main" id="{071935EB-006B-DF40-A15A-7705D24D5893}"/>
                </a:ext>
              </a:extLst>
            </p:cNvPr>
            <p:cNvGrpSpPr/>
            <p:nvPr/>
          </p:nvGrpSpPr>
          <p:grpSpPr>
            <a:xfrm>
              <a:off x="7404633" y="2000289"/>
              <a:ext cx="2819037" cy="2582113"/>
              <a:chOff x="7404633" y="2000289"/>
              <a:chExt cx="2819037" cy="2582113"/>
            </a:xfrm>
          </p:grpSpPr>
          <p:sp>
            <p:nvSpPr>
              <p:cNvPr id="526" name="Freeform: Shape 525">
                <a:extLst>
                  <a:ext uri="{FF2B5EF4-FFF2-40B4-BE49-F238E27FC236}">
                    <a16:creationId xmlns:a16="http://schemas.microsoft.com/office/drawing/2014/main" id="{7A99C1DF-D760-F190-72A4-2F1489B10851}"/>
                  </a:ext>
                </a:extLst>
              </p:cNvPr>
              <p:cNvSpPr/>
              <p:nvPr/>
            </p:nvSpPr>
            <p:spPr>
              <a:xfrm>
                <a:off x="7960878" y="2057718"/>
                <a:ext cx="1330769" cy="894946"/>
              </a:xfrm>
              <a:custGeom>
                <a:avLst/>
                <a:gdLst>
                  <a:gd name="connsiteX0" fmla="*/ 175727 w 1330769"/>
                  <a:gd name="connsiteY0" fmla="*/ 702419 h 894946"/>
                  <a:gd name="connsiteX1" fmla="*/ 130600 w 1330769"/>
                  <a:gd name="connsiteY1" fmla="*/ 746197 h 894946"/>
                  <a:gd name="connsiteX2" fmla="*/ 86208 w 1330769"/>
                  <a:gd name="connsiteY2" fmla="*/ 790834 h 894946"/>
                  <a:gd name="connsiteX3" fmla="*/ 42675 w 1330769"/>
                  <a:gd name="connsiteY3" fmla="*/ 836329 h 894946"/>
                  <a:gd name="connsiteX4" fmla="*/ 0 w 1330769"/>
                  <a:gd name="connsiteY4" fmla="*/ 882683 h 894946"/>
                  <a:gd name="connsiteX5" fmla="*/ 42675 w 1330769"/>
                  <a:gd name="connsiteY5" fmla="*/ 894946 h 894946"/>
                  <a:gd name="connsiteX6" fmla="*/ 82775 w 1330769"/>
                  <a:gd name="connsiteY6" fmla="*/ 851290 h 894946"/>
                  <a:gd name="connsiteX7" fmla="*/ 123733 w 1330769"/>
                  <a:gd name="connsiteY7" fmla="*/ 808370 h 894946"/>
                  <a:gd name="connsiteX8" fmla="*/ 165549 w 1330769"/>
                  <a:gd name="connsiteY8" fmla="*/ 766308 h 894946"/>
                  <a:gd name="connsiteX9" fmla="*/ 208101 w 1330769"/>
                  <a:gd name="connsiteY9" fmla="*/ 724983 h 894946"/>
                  <a:gd name="connsiteX10" fmla="*/ 175973 w 1330769"/>
                  <a:gd name="connsiteY10" fmla="*/ 702296 h 894946"/>
                  <a:gd name="connsiteX11" fmla="*/ 409458 w 1330769"/>
                  <a:gd name="connsiteY11" fmla="*/ 499223 h 894946"/>
                  <a:gd name="connsiteX12" fmla="*/ 360284 w 1330769"/>
                  <a:gd name="connsiteY12" fmla="*/ 538954 h 894946"/>
                  <a:gd name="connsiteX13" fmla="*/ 311723 w 1330769"/>
                  <a:gd name="connsiteY13" fmla="*/ 579667 h 894946"/>
                  <a:gd name="connsiteX14" fmla="*/ 263897 w 1330769"/>
                  <a:gd name="connsiteY14" fmla="*/ 621361 h 894946"/>
                  <a:gd name="connsiteX15" fmla="*/ 216808 w 1330769"/>
                  <a:gd name="connsiteY15" fmla="*/ 663913 h 894946"/>
                  <a:gd name="connsiteX16" fmla="*/ 246484 w 1330769"/>
                  <a:gd name="connsiteY16" fmla="*/ 688807 h 894946"/>
                  <a:gd name="connsiteX17" fmla="*/ 290876 w 1330769"/>
                  <a:gd name="connsiteY17" fmla="*/ 648707 h 894946"/>
                  <a:gd name="connsiteX18" fmla="*/ 336003 w 1330769"/>
                  <a:gd name="connsiteY18" fmla="*/ 609466 h 894946"/>
                  <a:gd name="connsiteX19" fmla="*/ 381744 w 1330769"/>
                  <a:gd name="connsiteY19" fmla="*/ 571083 h 894946"/>
                  <a:gd name="connsiteX20" fmla="*/ 428098 w 1330769"/>
                  <a:gd name="connsiteY20" fmla="*/ 533681 h 894946"/>
                  <a:gd name="connsiteX21" fmla="*/ 409581 w 1330769"/>
                  <a:gd name="connsiteY21" fmla="*/ 499345 h 894946"/>
                  <a:gd name="connsiteX22" fmla="*/ 658640 w 1330769"/>
                  <a:gd name="connsiteY22" fmla="*/ 319326 h 894946"/>
                  <a:gd name="connsiteX23" fmla="*/ 606645 w 1330769"/>
                  <a:gd name="connsiteY23" fmla="*/ 354030 h 894946"/>
                  <a:gd name="connsiteX24" fmla="*/ 555141 w 1330769"/>
                  <a:gd name="connsiteY24" fmla="*/ 389837 h 894946"/>
                  <a:gd name="connsiteX25" fmla="*/ 504128 w 1330769"/>
                  <a:gd name="connsiteY25" fmla="*/ 426749 h 894946"/>
                  <a:gd name="connsiteX26" fmla="*/ 453727 w 1330769"/>
                  <a:gd name="connsiteY26" fmla="*/ 464641 h 894946"/>
                  <a:gd name="connsiteX27" fmla="*/ 469792 w 1330769"/>
                  <a:gd name="connsiteY27" fmla="*/ 500939 h 894946"/>
                  <a:gd name="connsiteX28" fmla="*/ 517249 w 1330769"/>
                  <a:gd name="connsiteY28" fmla="*/ 465254 h 894946"/>
                  <a:gd name="connsiteX29" fmla="*/ 565319 w 1330769"/>
                  <a:gd name="connsiteY29" fmla="*/ 430550 h 894946"/>
                  <a:gd name="connsiteX30" fmla="*/ 613881 w 1330769"/>
                  <a:gd name="connsiteY30" fmla="*/ 396950 h 894946"/>
                  <a:gd name="connsiteX31" fmla="*/ 662932 w 1330769"/>
                  <a:gd name="connsiteY31" fmla="*/ 364331 h 894946"/>
                  <a:gd name="connsiteX32" fmla="*/ 658640 w 1330769"/>
                  <a:gd name="connsiteY32" fmla="*/ 319203 h 894946"/>
                  <a:gd name="connsiteX33" fmla="*/ 917755 w 1330769"/>
                  <a:gd name="connsiteY33" fmla="*/ 167634 h 894946"/>
                  <a:gd name="connsiteX34" fmla="*/ 864044 w 1330769"/>
                  <a:gd name="connsiteY34" fmla="*/ 196206 h 894946"/>
                  <a:gd name="connsiteX35" fmla="*/ 810700 w 1330769"/>
                  <a:gd name="connsiteY35" fmla="*/ 226128 h 894946"/>
                  <a:gd name="connsiteX36" fmla="*/ 757724 w 1330769"/>
                  <a:gd name="connsiteY36" fmla="*/ 257276 h 894946"/>
                  <a:gd name="connsiteX37" fmla="*/ 705239 w 1330769"/>
                  <a:gd name="connsiteY37" fmla="*/ 289527 h 894946"/>
                  <a:gd name="connsiteX38" fmla="*/ 706956 w 1330769"/>
                  <a:gd name="connsiteY38" fmla="*/ 336371 h 894946"/>
                  <a:gd name="connsiteX39" fmla="*/ 756375 w 1330769"/>
                  <a:gd name="connsiteY39" fmla="*/ 306205 h 894946"/>
                  <a:gd name="connsiteX40" fmla="*/ 806163 w 1330769"/>
                  <a:gd name="connsiteY40" fmla="*/ 277142 h 894946"/>
                  <a:gd name="connsiteX41" fmla="*/ 856318 w 1330769"/>
                  <a:gd name="connsiteY41" fmla="*/ 249305 h 894946"/>
                  <a:gd name="connsiteX42" fmla="*/ 906841 w 1330769"/>
                  <a:gd name="connsiteY42" fmla="*/ 222694 h 894946"/>
                  <a:gd name="connsiteX43" fmla="*/ 917878 w 1330769"/>
                  <a:gd name="connsiteY43" fmla="*/ 167879 h 894946"/>
                  <a:gd name="connsiteX44" fmla="*/ 1180304 w 1330769"/>
                  <a:gd name="connsiteY44" fmla="*/ 50155 h 894946"/>
                  <a:gd name="connsiteX45" fmla="*/ 1126102 w 1330769"/>
                  <a:gd name="connsiteY45" fmla="*/ 71370 h 894946"/>
                  <a:gd name="connsiteX46" fmla="*/ 1072268 w 1330769"/>
                  <a:gd name="connsiteY46" fmla="*/ 94056 h 894946"/>
                  <a:gd name="connsiteX47" fmla="*/ 1018679 w 1330769"/>
                  <a:gd name="connsiteY47" fmla="*/ 118092 h 894946"/>
                  <a:gd name="connsiteX48" fmla="*/ 965458 w 1330769"/>
                  <a:gd name="connsiteY48" fmla="*/ 143599 h 894946"/>
                  <a:gd name="connsiteX49" fmla="*/ 951478 w 1330769"/>
                  <a:gd name="connsiteY49" fmla="*/ 200131 h 894946"/>
                  <a:gd name="connsiteX50" fmla="*/ 1001388 w 1330769"/>
                  <a:gd name="connsiteY50" fmla="*/ 176463 h 894946"/>
                  <a:gd name="connsiteX51" fmla="*/ 1051666 w 1330769"/>
                  <a:gd name="connsiteY51" fmla="*/ 154145 h 894946"/>
                  <a:gd name="connsiteX52" fmla="*/ 1102189 w 1330769"/>
                  <a:gd name="connsiteY52" fmla="*/ 133175 h 894946"/>
                  <a:gd name="connsiteX53" fmla="*/ 1152957 w 1330769"/>
                  <a:gd name="connsiteY53" fmla="*/ 113677 h 894946"/>
                  <a:gd name="connsiteX54" fmla="*/ 1180426 w 1330769"/>
                  <a:gd name="connsiteY54" fmla="*/ 50155 h 894946"/>
                  <a:gd name="connsiteX55" fmla="*/ 1330769 w 1330769"/>
                  <a:gd name="connsiteY55" fmla="*/ 245 h 894946"/>
                  <a:gd name="connsiteX56" fmla="*/ 1305017 w 1330769"/>
                  <a:gd name="connsiteY56" fmla="*/ 7848 h 894946"/>
                  <a:gd name="connsiteX57" fmla="*/ 1279265 w 1330769"/>
                  <a:gd name="connsiteY57" fmla="*/ 15819 h 894946"/>
                  <a:gd name="connsiteX58" fmla="*/ 1253513 w 1330769"/>
                  <a:gd name="connsiteY58" fmla="*/ 24158 h 894946"/>
                  <a:gd name="connsiteX59" fmla="*/ 1227884 w 1330769"/>
                  <a:gd name="connsiteY59" fmla="*/ 32865 h 894946"/>
                  <a:gd name="connsiteX60" fmla="*/ 1197349 w 1330769"/>
                  <a:gd name="connsiteY60" fmla="*/ 97735 h 894946"/>
                  <a:gd name="connsiteX61" fmla="*/ 1221384 w 1330769"/>
                  <a:gd name="connsiteY61" fmla="*/ 89764 h 894946"/>
                  <a:gd name="connsiteX62" fmla="*/ 1245420 w 1330769"/>
                  <a:gd name="connsiteY62" fmla="*/ 82039 h 894946"/>
                  <a:gd name="connsiteX63" fmla="*/ 1269455 w 1330769"/>
                  <a:gd name="connsiteY63" fmla="*/ 74681 h 894946"/>
                  <a:gd name="connsiteX64" fmla="*/ 1293613 w 1330769"/>
                  <a:gd name="connsiteY64" fmla="*/ 67691 h 894946"/>
                  <a:gd name="connsiteX65" fmla="*/ 1330769 w 1330769"/>
                  <a:gd name="connsiteY65"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0769" h="894946">
                    <a:moveTo>
                      <a:pt x="175727" y="702419"/>
                    </a:moveTo>
                    <a:cubicBezTo>
                      <a:pt x="160521" y="716889"/>
                      <a:pt x="145438" y="731482"/>
                      <a:pt x="130600" y="746197"/>
                    </a:cubicBezTo>
                    <a:cubicBezTo>
                      <a:pt x="115639" y="760913"/>
                      <a:pt x="100801" y="775873"/>
                      <a:pt x="86208" y="790834"/>
                    </a:cubicBezTo>
                    <a:cubicBezTo>
                      <a:pt x="71493" y="805918"/>
                      <a:pt x="57022" y="821001"/>
                      <a:pt x="42675" y="836329"/>
                    </a:cubicBezTo>
                    <a:cubicBezTo>
                      <a:pt x="28327" y="851658"/>
                      <a:pt x="14102" y="867109"/>
                      <a:pt x="0" y="882683"/>
                    </a:cubicBezTo>
                    <a:lnTo>
                      <a:pt x="42675" y="894946"/>
                    </a:lnTo>
                    <a:cubicBezTo>
                      <a:pt x="55919" y="880231"/>
                      <a:pt x="69285" y="865761"/>
                      <a:pt x="82775" y="851290"/>
                    </a:cubicBezTo>
                    <a:cubicBezTo>
                      <a:pt x="96264" y="836820"/>
                      <a:pt x="109876" y="822595"/>
                      <a:pt x="123733" y="808370"/>
                    </a:cubicBezTo>
                    <a:cubicBezTo>
                      <a:pt x="137467" y="794268"/>
                      <a:pt x="151447" y="780166"/>
                      <a:pt x="165549" y="766308"/>
                    </a:cubicBezTo>
                    <a:cubicBezTo>
                      <a:pt x="179651" y="752451"/>
                      <a:pt x="193754" y="738594"/>
                      <a:pt x="208101" y="724983"/>
                    </a:cubicBezTo>
                    <a:lnTo>
                      <a:pt x="175973" y="702296"/>
                    </a:lnTo>
                    <a:moveTo>
                      <a:pt x="409458" y="499223"/>
                    </a:moveTo>
                    <a:cubicBezTo>
                      <a:pt x="392903" y="512344"/>
                      <a:pt x="376594" y="525588"/>
                      <a:pt x="360284" y="538954"/>
                    </a:cubicBezTo>
                    <a:cubicBezTo>
                      <a:pt x="343974" y="552321"/>
                      <a:pt x="327787" y="565933"/>
                      <a:pt x="311723" y="579667"/>
                    </a:cubicBezTo>
                    <a:cubicBezTo>
                      <a:pt x="295658" y="593402"/>
                      <a:pt x="279717" y="607259"/>
                      <a:pt x="263897" y="621361"/>
                    </a:cubicBezTo>
                    <a:cubicBezTo>
                      <a:pt x="248078" y="635341"/>
                      <a:pt x="232382" y="649566"/>
                      <a:pt x="216808" y="663913"/>
                    </a:cubicBezTo>
                    <a:lnTo>
                      <a:pt x="246484" y="688807"/>
                    </a:lnTo>
                    <a:cubicBezTo>
                      <a:pt x="261200" y="675318"/>
                      <a:pt x="275915" y="661951"/>
                      <a:pt x="290876" y="648707"/>
                    </a:cubicBezTo>
                    <a:cubicBezTo>
                      <a:pt x="305837" y="635463"/>
                      <a:pt x="320797" y="622342"/>
                      <a:pt x="336003" y="609466"/>
                    </a:cubicBezTo>
                    <a:cubicBezTo>
                      <a:pt x="351087" y="596467"/>
                      <a:pt x="366415" y="583714"/>
                      <a:pt x="381744" y="571083"/>
                    </a:cubicBezTo>
                    <a:cubicBezTo>
                      <a:pt x="397073" y="558452"/>
                      <a:pt x="412524" y="545944"/>
                      <a:pt x="428098" y="533681"/>
                    </a:cubicBezTo>
                    <a:lnTo>
                      <a:pt x="409581" y="499345"/>
                    </a:lnTo>
                    <a:moveTo>
                      <a:pt x="658640" y="319326"/>
                    </a:moveTo>
                    <a:cubicBezTo>
                      <a:pt x="641227" y="330730"/>
                      <a:pt x="623814" y="342257"/>
                      <a:pt x="606645" y="354030"/>
                    </a:cubicBezTo>
                    <a:cubicBezTo>
                      <a:pt x="589355" y="365802"/>
                      <a:pt x="572187" y="377697"/>
                      <a:pt x="555141" y="389837"/>
                    </a:cubicBezTo>
                    <a:cubicBezTo>
                      <a:pt x="538096" y="401978"/>
                      <a:pt x="521050" y="414241"/>
                      <a:pt x="504128" y="426749"/>
                    </a:cubicBezTo>
                    <a:cubicBezTo>
                      <a:pt x="487205" y="439257"/>
                      <a:pt x="470405" y="451888"/>
                      <a:pt x="453727" y="464641"/>
                    </a:cubicBezTo>
                    <a:lnTo>
                      <a:pt x="469792" y="500939"/>
                    </a:lnTo>
                    <a:cubicBezTo>
                      <a:pt x="485488" y="488922"/>
                      <a:pt x="501430" y="477027"/>
                      <a:pt x="517249" y="465254"/>
                    </a:cubicBezTo>
                    <a:cubicBezTo>
                      <a:pt x="533191" y="453482"/>
                      <a:pt x="549133" y="441955"/>
                      <a:pt x="565319" y="430550"/>
                    </a:cubicBezTo>
                    <a:cubicBezTo>
                      <a:pt x="581384" y="419146"/>
                      <a:pt x="597571" y="407987"/>
                      <a:pt x="613881" y="396950"/>
                    </a:cubicBezTo>
                    <a:cubicBezTo>
                      <a:pt x="630190" y="385913"/>
                      <a:pt x="646500" y="374999"/>
                      <a:pt x="662932" y="364331"/>
                    </a:cubicBezTo>
                    <a:lnTo>
                      <a:pt x="658640" y="319203"/>
                    </a:lnTo>
                    <a:moveTo>
                      <a:pt x="917755" y="167634"/>
                    </a:moveTo>
                    <a:cubicBezTo>
                      <a:pt x="899851" y="176954"/>
                      <a:pt x="881825" y="186519"/>
                      <a:pt x="864044" y="196206"/>
                    </a:cubicBezTo>
                    <a:cubicBezTo>
                      <a:pt x="846262" y="205894"/>
                      <a:pt x="828359" y="215950"/>
                      <a:pt x="810700" y="226128"/>
                    </a:cubicBezTo>
                    <a:cubicBezTo>
                      <a:pt x="793042" y="236306"/>
                      <a:pt x="775383" y="246607"/>
                      <a:pt x="757724" y="257276"/>
                    </a:cubicBezTo>
                    <a:cubicBezTo>
                      <a:pt x="740188" y="267822"/>
                      <a:pt x="722652" y="278613"/>
                      <a:pt x="705239" y="289527"/>
                    </a:cubicBezTo>
                    <a:lnTo>
                      <a:pt x="706956" y="336371"/>
                    </a:lnTo>
                    <a:cubicBezTo>
                      <a:pt x="723388" y="326070"/>
                      <a:pt x="739820" y="316015"/>
                      <a:pt x="756375" y="306205"/>
                    </a:cubicBezTo>
                    <a:cubicBezTo>
                      <a:pt x="772930" y="296272"/>
                      <a:pt x="789485" y="286584"/>
                      <a:pt x="806163" y="277142"/>
                    </a:cubicBezTo>
                    <a:cubicBezTo>
                      <a:pt x="822840" y="267576"/>
                      <a:pt x="839518" y="258379"/>
                      <a:pt x="856318" y="249305"/>
                    </a:cubicBezTo>
                    <a:cubicBezTo>
                      <a:pt x="873118" y="240230"/>
                      <a:pt x="890041" y="231278"/>
                      <a:pt x="906841" y="222694"/>
                    </a:cubicBezTo>
                    <a:lnTo>
                      <a:pt x="917878" y="167879"/>
                    </a:lnTo>
                    <a:moveTo>
                      <a:pt x="1180304" y="50155"/>
                    </a:moveTo>
                    <a:cubicBezTo>
                      <a:pt x="1162277" y="56900"/>
                      <a:pt x="1144128" y="64012"/>
                      <a:pt x="1126102" y="71370"/>
                    </a:cubicBezTo>
                    <a:cubicBezTo>
                      <a:pt x="1108075" y="78605"/>
                      <a:pt x="1090171" y="86208"/>
                      <a:pt x="1072268" y="94056"/>
                    </a:cubicBezTo>
                    <a:cubicBezTo>
                      <a:pt x="1054364" y="101782"/>
                      <a:pt x="1036583" y="109876"/>
                      <a:pt x="1018679" y="118092"/>
                    </a:cubicBezTo>
                    <a:cubicBezTo>
                      <a:pt x="1000898" y="126308"/>
                      <a:pt x="983116" y="134892"/>
                      <a:pt x="965458" y="143599"/>
                    </a:cubicBezTo>
                    <a:lnTo>
                      <a:pt x="951478" y="200131"/>
                    </a:lnTo>
                    <a:cubicBezTo>
                      <a:pt x="968156" y="192037"/>
                      <a:pt x="984710" y="184189"/>
                      <a:pt x="1001388" y="176463"/>
                    </a:cubicBezTo>
                    <a:cubicBezTo>
                      <a:pt x="1018066" y="168737"/>
                      <a:pt x="1034866" y="161380"/>
                      <a:pt x="1051666" y="154145"/>
                    </a:cubicBezTo>
                    <a:cubicBezTo>
                      <a:pt x="1068466" y="146910"/>
                      <a:pt x="1085389" y="139920"/>
                      <a:pt x="1102189" y="133175"/>
                    </a:cubicBezTo>
                    <a:cubicBezTo>
                      <a:pt x="1119112" y="126431"/>
                      <a:pt x="1136035" y="119931"/>
                      <a:pt x="1152957" y="113677"/>
                    </a:cubicBezTo>
                    <a:lnTo>
                      <a:pt x="1180426" y="50155"/>
                    </a:lnTo>
                    <a:moveTo>
                      <a:pt x="1330769" y="245"/>
                    </a:moveTo>
                    <a:cubicBezTo>
                      <a:pt x="1322185" y="2698"/>
                      <a:pt x="1313601" y="5273"/>
                      <a:pt x="1305017" y="7848"/>
                    </a:cubicBezTo>
                    <a:cubicBezTo>
                      <a:pt x="1296433" y="10424"/>
                      <a:pt x="1287849" y="13121"/>
                      <a:pt x="1279265" y="15819"/>
                    </a:cubicBezTo>
                    <a:cubicBezTo>
                      <a:pt x="1270681" y="18517"/>
                      <a:pt x="1262097" y="21338"/>
                      <a:pt x="1253513" y="24158"/>
                    </a:cubicBezTo>
                    <a:cubicBezTo>
                      <a:pt x="1244929" y="26978"/>
                      <a:pt x="1236468" y="29921"/>
                      <a:pt x="1227884" y="32865"/>
                    </a:cubicBezTo>
                    <a:lnTo>
                      <a:pt x="1197349" y="97735"/>
                    </a:lnTo>
                    <a:cubicBezTo>
                      <a:pt x="1205320" y="95037"/>
                      <a:pt x="1213414" y="92340"/>
                      <a:pt x="1221384" y="89764"/>
                    </a:cubicBezTo>
                    <a:cubicBezTo>
                      <a:pt x="1229355" y="87189"/>
                      <a:pt x="1237449" y="84614"/>
                      <a:pt x="1245420" y="82039"/>
                    </a:cubicBezTo>
                    <a:cubicBezTo>
                      <a:pt x="1253513" y="79586"/>
                      <a:pt x="1261484" y="77134"/>
                      <a:pt x="1269455" y="74681"/>
                    </a:cubicBezTo>
                    <a:cubicBezTo>
                      <a:pt x="1277548" y="72351"/>
                      <a:pt x="1285519" y="70021"/>
                      <a:pt x="1293613" y="67691"/>
                    </a:cubicBezTo>
                    <a:lnTo>
                      <a:pt x="1330769" y="0"/>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0F34CB62-E9E4-3D86-C51D-8A15D19C1FC2}"/>
                  </a:ext>
                </a:extLst>
              </p:cNvPr>
              <p:cNvSpPr/>
              <p:nvPr/>
            </p:nvSpPr>
            <p:spPr>
              <a:xfrm>
                <a:off x="7404633" y="2940401"/>
                <a:ext cx="598797" cy="1477188"/>
              </a:xfrm>
              <a:custGeom>
                <a:avLst/>
                <a:gdLst>
                  <a:gd name="connsiteX0" fmla="*/ 123978 w 598797"/>
                  <a:gd name="connsiteY0" fmla="*/ 1261239 h 1477188"/>
                  <a:gd name="connsiteX1" fmla="*/ 36176 w 598797"/>
                  <a:gd name="connsiteY1" fmla="*/ 1340457 h 1477188"/>
                  <a:gd name="connsiteX2" fmla="*/ 52117 w 598797"/>
                  <a:gd name="connsiteY2" fmla="*/ 1377369 h 1477188"/>
                  <a:gd name="connsiteX3" fmla="*/ 71125 w 598797"/>
                  <a:gd name="connsiteY3" fmla="*/ 1412563 h 1477188"/>
                  <a:gd name="connsiteX4" fmla="*/ 93321 w 598797"/>
                  <a:gd name="connsiteY4" fmla="*/ 1445918 h 1477188"/>
                  <a:gd name="connsiteX5" fmla="*/ 118705 w 598797"/>
                  <a:gd name="connsiteY5" fmla="*/ 1477188 h 1477188"/>
                  <a:gd name="connsiteX6" fmla="*/ 204055 w 598797"/>
                  <a:gd name="connsiteY6" fmla="*/ 1384849 h 1477188"/>
                  <a:gd name="connsiteX7" fmla="*/ 179651 w 598797"/>
                  <a:gd name="connsiteY7" fmla="*/ 1356767 h 1477188"/>
                  <a:gd name="connsiteX8" fmla="*/ 158191 w 598797"/>
                  <a:gd name="connsiteY8" fmla="*/ 1326723 h 1477188"/>
                  <a:gd name="connsiteX9" fmla="*/ 139674 w 598797"/>
                  <a:gd name="connsiteY9" fmla="*/ 1294839 h 1477188"/>
                  <a:gd name="connsiteX10" fmla="*/ 123978 w 598797"/>
                  <a:gd name="connsiteY10" fmla="*/ 1261361 h 1477188"/>
                  <a:gd name="connsiteX11" fmla="*/ 86453 w 598797"/>
                  <a:gd name="connsiteY11" fmla="*/ 1075824 h 1477188"/>
                  <a:gd name="connsiteX12" fmla="*/ 0 w 598797"/>
                  <a:gd name="connsiteY12" fmla="*/ 1138119 h 1477188"/>
                  <a:gd name="connsiteX13" fmla="*/ 1962 w 598797"/>
                  <a:gd name="connsiteY13" fmla="*/ 1182021 h 1477188"/>
                  <a:gd name="connsiteX14" fmla="*/ 6622 w 598797"/>
                  <a:gd name="connsiteY14" fmla="*/ 1224695 h 1477188"/>
                  <a:gd name="connsiteX15" fmla="*/ 14102 w 598797"/>
                  <a:gd name="connsiteY15" fmla="*/ 1266144 h 1477188"/>
                  <a:gd name="connsiteX16" fmla="*/ 24526 w 598797"/>
                  <a:gd name="connsiteY16" fmla="*/ 1306244 h 1477188"/>
                  <a:gd name="connsiteX17" fmla="*/ 112451 w 598797"/>
                  <a:gd name="connsiteY17" fmla="*/ 1229968 h 1477188"/>
                  <a:gd name="connsiteX18" fmla="*/ 102027 w 598797"/>
                  <a:gd name="connsiteY18" fmla="*/ 1193302 h 1477188"/>
                  <a:gd name="connsiteX19" fmla="*/ 94179 w 598797"/>
                  <a:gd name="connsiteY19" fmla="*/ 1155287 h 1477188"/>
                  <a:gd name="connsiteX20" fmla="*/ 89029 w 598797"/>
                  <a:gd name="connsiteY20" fmla="*/ 1116046 h 1477188"/>
                  <a:gd name="connsiteX21" fmla="*/ 86453 w 598797"/>
                  <a:gd name="connsiteY21" fmla="*/ 1075701 h 1477188"/>
                  <a:gd name="connsiteX22" fmla="*/ 108159 w 598797"/>
                  <a:gd name="connsiteY22" fmla="*/ 865270 h 1477188"/>
                  <a:gd name="connsiteX23" fmla="*/ 26978 w 598797"/>
                  <a:gd name="connsiteY23" fmla="*/ 910397 h 1477188"/>
                  <a:gd name="connsiteX24" fmla="*/ 16678 w 598797"/>
                  <a:gd name="connsiteY24" fmla="*/ 958591 h 1477188"/>
                  <a:gd name="connsiteX25" fmla="*/ 8829 w 598797"/>
                  <a:gd name="connsiteY25" fmla="*/ 1005925 h 1477188"/>
                  <a:gd name="connsiteX26" fmla="*/ 3311 w 598797"/>
                  <a:gd name="connsiteY26" fmla="*/ 1052524 h 1477188"/>
                  <a:gd name="connsiteX27" fmla="*/ 368 w 598797"/>
                  <a:gd name="connsiteY27" fmla="*/ 1098142 h 1477188"/>
                  <a:gd name="connsiteX28" fmla="*/ 86086 w 598797"/>
                  <a:gd name="connsiteY28" fmla="*/ 1039035 h 1477188"/>
                  <a:gd name="connsiteX29" fmla="*/ 88048 w 598797"/>
                  <a:gd name="connsiteY29" fmla="*/ 996851 h 1477188"/>
                  <a:gd name="connsiteX30" fmla="*/ 92462 w 598797"/>
                  <a:gd name="connsiteY30" fmla="*/ 953808 h 1477188"/>
                  <a:gd name="connsiteX31" fmla="*/ 99207 w 598797"/>
                  <a:gd name="connsiteY31" fmla="*/ 909907 h 1477188"/>
                  <a:gd name="connsiteX32" fmla="*/ 108159 w 598797"/>
                  <a:gd name="connsiteY32" fmla="*/ 865270 h 1477188"/>
                  <a:gd name="connsiteX33" fmla="*/ 182104 w 598797"/>
                  <a:gd name="connsiteY33" fmla="*/ 640859 h 1477188"/>
                  <a:gd name="connsiteX34" fmla="*/ 108894 w 598797"/>
                  <a:gd name="connsiteY34" fmla="*/ 669431 h 1477188"/>
                  <a:gd name="connsiteX35" fmla="*/ 87925 w 598797"/>
                  <a:gd name="connsiteY35" fmla="*/ 719709 h 1477188"/>
                  <a:gd name="connsiteX36" fmla="*/ 69163 w 598797"/>
                  <a:gd name="connsiteY36" fmla="*/ 769497 h 1477188"/>
                  <a:gd name="connsiteX37" fmla="*/ 52485 w 598797"/>
                  <a:gd name="connsiteY37" fmla="*/ 818793 h 1477188"/>
                  <a:gd name="connsiteX38" fmla="*/ 38015 w 598797"/>
                  <a:gd name="connsiteY38" fmla="*/ 867477 h 1477188"/>
                  <a:gd name="connsiteX39" fmla="*/ 117969 w 598797"/>
                  <a:gd name="connsiteY39" fmla="*/ 825416 h 1477188"/>
                  <a:gd name="connsiteX40" fmla="*/ 130845 w 598797"/>
                  <a:gd name="connsiteY40" fmla="*/ 780165 h 1477188"/>
                  <a:gd name="connsiteX41" fmla="*/ 145806 w 598797"/>
                  <a:gd name="connsiteY41" fmla="*/ 734302 h 1477188"/>
                  <a:gd name="connsiteX42" fmla="*/ 162851 w 598797"/>
                  <a:gd name="connsiteY42" fmla="*/ 687948 h 1477188"/>
                  <a:gd name="connsiteX43" fmla="*/ 181981 w 598797"/>
                  <a:gd name="connsiteY43" fmla="*/ 640981 h 1477188"/>
                  <a:gd name="connsiteX44" fmla="*/ 300196 w 598797"/>
                  <a:gd name="connsiteY44" fmla="*/ 411665 h 1477188"/>
                  <a:gd name="connsiteX45" fmla="*/ 236919 w 598797"/>
                  <a:gd name="connsiteY45" fmla="*/ 424541 h 1477188"/>
                  <a:gd name="connsiteX46" fmla="*/ 206998 w 598797"/>
                  <a:gd name="connsiteY46" fmla="*/ 475064 h 1477188"/>
                  <a:gd name="connsiteX47" fmla="*/ 179038 w 598797"/>
                  <a:gd name="connsiteY47" fmla="*/ 525342 h 1477188"/>
                  <a:gd name="connsiteX48" fmla="*/ 153041 w 598797"/>
                  <a:gd name="connsiteY48" fmla="*/ 575252 h 1477188"/>
                  <a:gd name="connsiteX49" fmla="*/ 129006 w 598797"/>
                  <a:gd name="connsiteY49" fmla="*/ 624795 h 1477188"/>
                  <a:gd name="connsiteX50" fmla="*/ 200498 w 598797"/>
                  <a:gd name="connsiteY50" fmla="*/ 599288 h 1477188"/>
                  <a:gd name="connsiteX51" fmla="*/ 222694 w 598797"/>
                  <a:gd name="connsiteY51" fmla="*/ 552934 h 1477188"/>
                  <a:gd name="connsiteX52" fmla="*/ 246729 w 598797"/>
                  <a:gd name="connsiteY52" fmla="*/ 506212 h 1477188"/>
                  <a:gd name="connsiteX53" fmla="*/ 272604 w 598797"/>
                  <a:gd name="connsiteY53" fmla="*/ 459123 h 1477188"/>
                  <a:gd name="connsiteX54" fmla="*/ 300318 w 598797"/>
                  <a:gd name="connsiteY54" fmla="*/ 411665 h 1477188"/>
                  <a:gd name="connsiteX55" fmla="*/ 402714 w 598797"/>
                  <a:gd name="connsiteY55" fmla="*/ 183698 h 1477188"/>
                  <a:gd name="connsiteX56" fmla="*/ 369236 w 598797"/>
                  <a:gd name="connsiteY56" fmla="*/ 228090 h 1477188"/>
                  <a:gd name="connsiteX57" fmla="*/ 336617 w 598797"/>
                  <a:gd name="connsiteY57" fmla="*/ 273095 h 1477188"/>
                  <a:gd name="connsiteX58" fmla="*/ 304978 w 598797"/>
                  <a:gd name="connsiteY58" fmla="*/ 318713 h 1477188"/>
                  <a:gd name="connsiteX59" fmla="*/ 274321 w 598797"/>
                  <a:gd name="connsiteY59" fmla="*/ 365066 h 1477188"/>
                  <a:gd name="connsiteX60" fmla="*/ 271868 w 598797"/>
                  <a:gd name="connsiteY60" fmla="*/ 368868 h 1477188"/>
                  <a:gd name="connsiteX61" fmla="*/ 269416 w 598797"/>
                  <a:gd name="connsiteY61" fmla="*/ 372669 h 1477188"/>
                  <a:gd name="connsiteX62" fmla="*/ 266963 w 598797"/>
                  <a:gd name="connsiteY62" fmla="*/ 376471 h 1477188"/>
                  <a:gd name="connsiteX63" fmla="*/ 264511 w 598797"/>
                  <a:gd name="connsiteY63" fmla="*/ 380272 h 1477188"/>
                  <a:gd name="connsiteX64" fmla="*/ 325825 w 598797"/>
                  <a:gd name="connsiteY64" fmla="*/ 370094 h 1477188"/>
                  <a:gd name="connsiteX65" fmla="*/ 328155 w 598797"/>
                  <a:gd name="connsiteY65" fmla="*/ 366538 h 1477188"/>
                  <a:gd name="connsiteX66" fmla="*/ 330485 w 598797"/>
                  <a:gd name="connsiteY66" fmla="*/ 362982 h 1477188"/>
                  <a:gd name="connsiteX67" fmla="*/ 332815 w 598797"/>
                  <a:gd name="connsiteY67" fmla="*/ 359425 h 1477188"/>
                  <a:gd name="connsiteX68" fmla="*/ 335145 w 598797"/>
                  <a:gd name="connsiteY68" fmla="*/ 355869 h 1477188"/>
                  <a:gd name="connsiteX69" fmla="*/ 363718 w 598797"/>
                  <a:gd name="connsiteY69" fmla="*/ 312336 h 1477188"/>
                  <a:gd name="connsiteX70" fmla="*/ 393271 w 598797"/>
                  <a:gd name="connsiteY70" fmla="*/ 269416 h 1477188"/>
                  <a:gd name="connsiteX71" fmla="*/ 423683 w 598797"/>
                  <a:gd name="connsiteY71" fmla="*/ 227109 h 1477188"/>
                  <a:gd name="connsiteX72" fmla="*/ 454953 w 598797"/>
                  <a:gd name="connsiteY72" fmla="*/ 185415 h 1477188"/>
                  <a:gd name="connsiteX73" fmla="*/ 402714 w 598797"/>
                  <a:gd name="connsiteY73" fmla="*/ 183943 h 1477188"/>
                  <a:gd name="connsiteX74" fmla="*/ 556122 w 598797"/>
                  <a:gd name="connsiteY74" fmla="*/ 0 h 1477188"/>
                  <a:gd name="connsiteX75" fmla="*/ 525465 w 598797"/>
                  <a:gd name="connsiteY75" fmla="*/ 34581 h 1477188"/>
                  <a:gd name="connsiteX76" fmla="*/ 495298 w 598797"/>
                  <a:gd name="connsiteY76" fmla="*/ 69531 h 1477188"/>
                  <a:gd name="connsiteX77" fmla="*/ 465622 w 598797"/>
                  <a:gd name="connsiteY77" fmla="*/ 104970 h 1477188"/>
                  <a:gd name="connsiteX78" fmla="*/ 436437 w 598797"/>
                  <a:gd name="connsiteY78" fmla="*/ 140901 h 1477188"/>
                  <a:gd name="connsiteX79" fmla="*/ 486469 w 598797"/>
                  <a:gd name="connsiteY79" fmla="*/ 144947 h 1477188"/>
                  <a:gd name="connsiteX80" fmla="*/ 513815 w 598797"/>
                  <a:gd name="connsiteY80" fmla="*/ 111224 h 1477188"/>
                  <a:gd name="connsiteX81" fmla="*/ 541652 w 598797"/>
                  <a:gd name="connsiteY81" fmla="*/ 77869 h 1477188"/>
                  <a:gd name="connsiteX82" fmla="*/ 569979 w 598797"/>
                  <a:gd name="connsiteY82" fmla="*/ 44882 h 1477188"/>
                  <a:gd name="connsiteX83" fmla="*/ 598797 w 598797"/>
                  <a:gd name="connsiteY83" fmla="*/ 12385 h 1477188"/>
                  <a:gd name="connsiteX84" fmla="*/ 556122 w 598797"/>
                  <a:gd name="connsiteY84" fmla="*/ 123 h 147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8797" h="1477188">
                    <a:moveTo>
                      <a:pt x="123978" y="1261239"/>
                    </a:moveTo>
                    <a:lnTo>
                      <a:pt x="36176" y="1340457"/>
                    </a:lnTo>
                    <a:cubicBezTo>
                      <a:pt x="40958" y="1353088"/>
                      <a:pt x="46231" y="1365351"/>
                      <a:pt x="52117" y="1377369"/>
                    </a:cubicBezTo>
                    <a:cubicBezTo>
                      <a:pt x="57881" y="1389386"/>
                      <a:pt x="64258" y="1401158"/>
                      <a:pt x="71125" y="1412563"/>
                    </a:cubicBezTo>
                    <a:cubicBezTo>
                      <a:pt x="77992" y="1423967"/>
                      <a:pt x="85350" y="1435127"/>
                      <a:pt x="93321" y="1445918"/>
                    </a:cubicBezTo>
                    <a:cubicBezTo>
                      <a:pt x="101292" y="1456709"/>
                      <a:pt x="109753" y="1467133"/>
                      <a:pt x="118705" y="1477188"/>
                    </a:cubicBezTo>
                    <a:lnTo>
                      <a:pt x="204055" y="1384849"/>
                    </a:lnTo>
                    <a:cubicBezTo>
                      <a:pt x="195471" y="1375897"/>
                      <a:pt x="187254" y="1366454"/>
                      <a:pt x="179651" y="1356767"/>
                    </a:cubicBezTo>
                    <a:cubicBezTo>
                      <a:pt x="172048" y="1347079"/>
                      <a:pt x="164936" y="1337024"/>
                      <a:pt x="158191" y="1326723"/>
                    </a:cubicBezTo>
                    <a:cubicBezTo>
                      <a:pt x="151569" y="1316422"/>
                      <a:pt x="145438" y="1305753"/>
                      <a:pt x="139674" y="1294839"/>
                    </a:cubicBezTo>
                    <a:cubicBezTo>
                      <a:pt x="134033" y="1283925"/>
                      <a:pt x="128760" y="1272766"/>
                      <a:pt x="123978" y="1261361"/>
                    </a:cubicBezTo>
                    <a:moveTo>
                      <a:pt x="86453" y="1075824"/>
                    </a:moveTo>
                    <a:lnTo>
                      <a:pt x="0" y="1138119"/>
                    </a:lnTo>
                    <a:cubicBezTo>
                      <a:pt x="245" y="1152957"/>
                      <a:pt x="858" y="1167550"/>
                      <a:pt x="1962" y="1182021"/>
                    </a:cubicBezTo>
                    <a:cubicBezTo>
                      <a:pt x="3066" y="1196491"/>
                      <a:pt x="4660" y="1210716"/>
                      <a:pt x="6622" y="1224695"/>
                    </a:cubicBezTo>
                    <a:cubicBezTo>
                      <a:pt x="8707" y="1238798"/>
                      <a:pt x="11159" y="1252532"/>
                      <a:pt x="14102" y="1266144"/>
                    </a:cubicBezTo>
                    <a:cubicBezTo>
                      <a:pt x="17045" y="1279756"/>
                      <a:pt x="20479" y="1293122"/>
                      <a:pt x="24526" y="1306244"/>
                    </a:cubicBezTo>
                    <a:lnTo>
                      <a:pt x="112451" y="1229968"/>
                    </a:lnTo>
                    <a:cubicBezTo>
                      <a:pt x="108527" y="1218073"/>
                      <a:pt x="104970" y="1205810"/>
                      <a:pt x="102027" y="1193302"/>
                    </a:cubicBezTo>
                    <a:cubicBezTo>
                      <a:pt x="98962" y="1180917"/>
                      <a:pt x="96386" y="1168286"/>
                      <a:pt x="94179" y="1155287"/>
                    </a:cubicBezTo>
                    <a:cubicBezTo>
                      <a:pt x="91972" y="1142411"/>
                      <a:pt x="90255" y="1129413"/>
                      <a:pt x="89029" y="1116046"/>
                    </a:cubicBezTo>
                    <a:cubicBezTo>
                      <a:pt x="87680" y="1102802"/>
                      <a:pt x="86821" y="1089436"/>
                      <a:pt x="86453" y="1075701"/>
                    </a:cubicBezTo>
                    <a:moveTo>
                      <a:pt x="108159" y="865270"/>
                    </a:moveTo>
                    <a:lnTo>
                      <a:pt x="26978" y="910397"/>
                    </a:lnTo>
                    <a:cubicBezTo>
                      <a:pt x="23177" y="926584"/>
                      <a:pt x="19743" y="942649"/>
                      <a:pt x="16678" y="958591"/>
                    </a:cubicBezTo>
                    <a:cubicBezTo>
                      <a:pt x="13612" y="974532"/>
                      <a:pt x="11037" y="990351"/>
                      <a:pt x="8829" y="1005925"/>
                    </a:cubicBezTo>
                    <a:cubicBezTo>
                      <a:pt x="6622" y="1021622"/>
                      <a:pt x="4783" y="1037196"/>
                      <a:pt x="3311" y="1052524"/>
                    </a:cubicBezTo>
                    <a:cubicBezTo>
                      <a:pt x="1962" y="1067976"/>
                      <a:pt x="858" y="1083181"/>
                      <a:pt x="368" y="1098142"/>
                    </a:cubicBezTo>
                    <a:lnTo>
                      <a:pt x="86086" y="1039035"/>
                    </a:lnTo>
                    <a:cubicBezTo>
                      <a:pt x="86331" y="1025178"/>
                      <a:pt x="87067" y="1011076"/>
                      <a:pt x="88048" y="996851"/>
                    </a:cubicBezTo>
                    <a:cubicBezTo>
                      <a:pt x="89151" y="982748"/>
                      <a:pt x="90623" y="968278"/>
                      <a:pt x="92462" y="953808"/>
                    </a:cubicBezTo>
                    <a:cubicBezTo>
                      <a:pt x="94302" y="939338"/>
                      <a:pt x="96509" y="924745"/>
                      <a:pt x="99207" y="909907"/>
                    </a:cubicBezTo>
                    <a:cubicBezTo>
                      <a:pt x="101782" y="895191"/>
                      <a:pt x="104848" y="880353"/>
                      <a:pt x="108159" y="865270"/>
                    </a:cubicBezTo>
                    <a:moveTo>
                      <a:pt x="182104" y="640859"/>
                    </a:moveTo>
                    <a:lnTo>
                      <a:pt x="108894" y="669431"/>
                    </a:lnTo>
                    <a:cubicBezTo>
                      <a:pt x="101537" y="686354"/>
                      <a:pt x="94547" y="703032"/>
                      <a:pt x="87925" y="719709"/>
                    </a:cubicBezTo>
                    <a:cubicBezTo>
                      <a:pt x="81303" y="736387"/>
                      <a:pt x="75049" y="753064"/>
                      <a:pt x="69163" y="769497"/>
                    </a:cubicBezTo>
                    <a:cubicBezTo>
                      <a:pt x="63277" y="786052"/>
                      <a:pt x="57636" y="802484"/>
                      <a:pt x="52485" y="818793"/>
                    </a:cubicBezTo>
                    <a:cubicBezTo>
                      <a:pt x="47335" y="835103"/>
                      <a:pt x="42430" y="851413"/>
                      <a:pt x="38015" y="867477"/>
                    </a:cubicBezTo>
                    <a:lnTo>
                      <a:pt x="117969" y="825416"/>
                    </a:lnTo>
                    <a:cubicBezTo>
                      <a:pt x="121893" y="810455"/>
                      <a:pt x="126185" y="795371"/>
                      <a:pt x="130845" y="780165"/>
                    </a:cubicBezTo>
                    <a:cubicBezTo>
                      <a:pt x="135505" y="765082"/>
                      <a:pt x="140533" y="749753"/>
                      <a:pt x="145806" y="734302"/>
                    </a:cubicBezTo>
                    <a:cubicBezTo>
                      <a:pt x="151079" y="718973"/>
                      <a:pt x="156842" y="703522"/>
                      <a:pt x="162851" y="687948"/>
                    </a:cubicBezTo>
                    <a:cubicBezTo>
                      <a:pt x="168860" y="672374"/>
                      <a:pt x="175237" y="656801"/>
                      <a:pt x="181981" y="640981"/>
                    </a:cubicBezTo>
                    <a:moveTo>
                      <a:pt x="300196" y="411665"/>
                    </a:moveTo>
                    <a:lnTo>
                      <a:pt x="236919" y="424541"/>
                    </a:lnTo>
                    <a:cubicBezTo>
                      <a:pt x="226618" y="441464"/>
                      <a:pt x="216685" y="458387"/>
                      <a:pt x="206998" y="475064"/>
                    </a:cubicBezTo>
                    <a:cubicBezTo>
                      <a:pt x="197310" y="491865"/>
                      <a:pt x="187990" y="508665"/>
                      <a:pt x="179038" y="525342"/>
                    </a:cubicBezTo>
                    <a:cubicBezTo>
                      <a:pt x="169964" y="542143"/>
                      <a:pt x="161380" y="558698"/>
                      <a:pt x="153041" y="575252"/>
                    </a:cubicBezTo>
                    <a:cubicBezTo>
                      <a:pt x="144702" y="591930"/>
                      <a:pt x="136609" y="608362"/>
                      <a:pt x="129006" y="624795"/>
                    </a:cubicBezTo>
                    <a:lnTo>
                      <a:pt x="200498" y="599288"/>
                    </a:lnTo>
                    <a:cubicBezTo>
                      <a:pt x="207611" y="583959"/>
                      <a:pt x="214969" y="568508"/>
                      <a:pt x="222694" y="552934"/>
                    </a:cubicBezTo>
                    <a:cubicBezTo>
                      <a:pt x="230420" y="537483"/>
                      <a:pt x="238391" y="521909"/>
                      <a:pt x="246729" y="506212"/>
                    </a:cubicBezTo>
                    <a:cubicBezTo>
                      <a:pt x="255068" y="490638"/>
                      <a:pt x="263652" y="474819"/>
                      <a:pt x="272604" y="459123"/>
                    </a:cubicBezTo>
                    <a:cubicBezTo>
                      <a:pt x="281556" y="443426"/>
                      <a:pt x="290753" y="427607"/>
                      <a:pt x="300318" y="411665"/>
                    </a:cubicBezTo>
                    <a:moveTo>
                      <a:pt x="402714" y="183698"/>
                    </a:moveTo>
                    <a:cubicBezTo>
                      <a:pt x="391432" y="198414"/>
                      <a:pt x="380272" y="213129"/>
                      <a:pt x="369236" y="228090"/>
                    </a:cubicBezTo>
                    <a:cubicBezTo>
                      <a:pt x="358199" y="243051"/>
                      <a:pt x="347285" y="258011"/>
                      <a:pt x="336617" y="273095"/>
                    </a:cubicBezTo>
                    <a:cubicBezTo>
                      <a:pt x="325948" y="288178"/>
                      <a:pt x="315279" y="303507"/>
                      <a:pt x="304978" y="318713"/>
                    </a:cubicBezTo>
                    <a:cubicBezTo>
                      <a:pt x="294555" y="334041"/>
                      <a:pt x="284377" y="349493"/>
                      <a:pt x="274321" y="365066"/>
                    </a:cubicBezTo>
                    <a:cubicBezTo>
                      <a:pt x="273463" y="366293"/>
                      <a:pt x="272727" y="367642"/>
                      <a:pt x="271868" y="368868"/>
                    </a:cubicBezTo>
                    <a:cubicBezTo>
                      <a:pt x="271010" y="370094"/>
                      <a:pt x="270274" y="371443"/>
                      <a:pt x="269416" y="372669"/>
                    </a:cubicBezTo>
                    <a:cubicBezTo>
                      <a:pt x="268557" y="373896"/>
                      <a:pt x="267822" y="375245"/>
                      <a:pt x="266963" y="376471"/>
                    </a:cubicBezTo>
                    <a:cubicBezTo>
                      <a:pt x="266105" y="377697"/>
                      <a:pt x="265369" y="379046"/>
                      <a:pt x="264511" y="380272"/>
                    </a:cubicBezTo>
                    <a:lnTo>
                      <a:pt x="325825" y="370094"/>
                    </a:lnTo>
                    <a:cubicBezTo>
                      <a:pt x="326561" y="368868"/>
                      <a:pt x="327297" y="367642"/>
                      <a:pt x="328155" y="366538"/>
                    </a:cubicBezTo>
                    <a:cubicBezTo>
                      <a:pt x="328891" y="365312"/>
                      <a:pt x="329627" y="364208"/>
                      <a:pt x="330485" y="362982"/>
                    </a:cubicBezTo>
                    <a:cubicBezTo>
                      <a:pt x="331343" y="361755"/>
                      <a:pt x="331957" y="360652"/>
                      <a:pt x="332815" y="359425"/>
                    </a:cubicBezTo>
                    <a:cubicBezTo>
                      <a:pt x="333551" y="358199"/>
                      <a:pt x="334287" y="357095"/>
                      <a:pt x="335145" y="355869"/>
                    </a:cubicBezTo>
                    <a:cubicBezTo>
                      <a:pt x="344465" y="341276"/>
                      <a:pt x="354030" y="326684"/>
                      <a:pt x="363718" y="312336"/>
                    </a:cubicBezTo>
                    <a:cubicBezTo>
                      <a:pt x="373405" y="297988"/>
                      <a:pt x="383215" y="283641"/>
                      <a:pt x="393271" y="269416"/>
                    </a:cubicBezTo>
                    <a:cubicBezTo>
                      <a:pt x="403204" y="255191"/>
                      <a:pt x="413382" y="241088"/>
                      <a:pt x="423683" y="227109"/>
                    </a:cubicBezTo>
                    <a:cubicBezTo>
                      <a:pt x="433984" y="213129"/>
                      <a:pt x="444407" y="199272"/>
                      <a:pt x="454953" y="185415"/>
                    </a:cubicBezTo>
                    <a:lnTo>
                      <a:pt x="402714" y="183943"/>
                    </a:lnTo>
                    <a:moveTo>
                      <a:pt x="556122" y="0"/>
                    </a:moveTo>
                    <a:cubicBezTo>
                      <a:pt x="545822" y="11404"/>
                      <a:pt x="535521" y="22932"/>
                      <a:pt x="525465" y="34581"/>
                    </a:cubicBezTo>
                    <a:cubicBezTo>
                      <a:pt x="515287" y="46231"/>
                      <a:pt x="505231" y="57881"/>
                      <a:pt x="495298" y="69531"/>
                    </a:cubicBezTo>
                    <a:cubicBezTo>
                      <a:pt x="485365" y="81303"/>
                      <a:pt x="475433" y="93075"/>
                      <a:pt x="465622" y="104970"/>
                    </a:cubicBezTo>
                    <a:cubicBezTo>
                      <a:pt x="455812" y="116865"/>
                      <a:pt x="446124" y="128760"/>
                      <a:pt x="436437" y="140901"/>
                    </a:cubicBezTo>
                    <a:lnTo>
                      <a:pt x="486469" y="144947"/>
                    </a:lnTo>
                    <a:cubicBezTo>
                      <a:pt x="495421" y="133665"/>
                      <a:pt x="504618" y="122384"/>
                      <a:pt x="513815" y="111224"/>
                    </a:cubicBezTo>
                    <a:cubicBezTo>
                      <a:pt x="523013" y="100065"/>
                      <a:pt x="532332" y="88906"/>
                      <a:pt x="541652" y="77869"/>
                    </a:cubicBezTo>
                    <a:cubicBezTo>
                      <a:pt x="550972" y="66833"/>
                      <a:pt x="560414" y="55796"/>
                      <a:pt x="569979" y="44882"/>
                    </a:cubicBezTo>
                    <a:cubicBezTo>
                      <a:pt x="579544" y="33968"/>
                      <a:pt x="589110" y="23177"/>
                      <a:pt x="598797" y="12385"/>
                    </a:cubicBezTo>
                    <a:lnTo>
                      <a:pt x="556122" y="123"/>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2F34CFF1-EC58-7BD0-AD4E-EFB2A498027F}"/>
                  </a:ext>
                </a:extLst>
              </p:cNvPr>
              <p:cNvSpPr/>
              <p:nvPr/>
            </p:nvSpPr>
            <p:spPr>
              <a:xfrm>
                <a:off x="7523338" y="3939827"/>
                <a:ext cx="1747217" cy="642575"/>
              </a:xfrm>
              <a:custGeom>
                <a:avLst/>
                <a:gdLst>
                  <a:gd name="connsiteX0" fmla="*/ 664649 w 1747217"/>
                  <a:gd name="connsiteY0" fmla="*/ 512344 h 642575"/>
                  <a:gd name="connsiteX1" fmla="*/ 607504 w 1747217"/>
                  <a:gd name="connsiteY1" fmla="*/ 520437 h 642575"/>
                  <a:gd name="connsiteX2" fmla="*/ 552076 w 1747217"/>
                  <a:gd name="connsiteY2" fmla="*/ 525588 h 642575"/>
                  <a:gd name="connsiteX3" fmla="*/ 498364 w 1747217"/>
                  <a:gd name="connsiteY3" fmla="*/ 527795 h 642575"/>
                  <a:gd name="connsiteX4" fmla="*/ 446492 w 1747217"/>
                  <a:gd name="connsiteY4" fmla="*/ 527059 h 642575"/>
                  <a:gd name="connsiteX5" fmla="*/ 444162 w 1747217"/>
                  <a:gd name="connsiteY5" fmla="*/ 527059 h 642575"/>
                  <a:gd name="connsiteX6" fmla="*/ 441832 w 1747217"/>
                  <a:gd name="connsiteY6" fmla="*/ 527059 h 642575"/>
                  <a:gd name="connsiteX7" fmla="*/ 439502 w 1747217"/>
                  <a:gd name="connsiteY7" fmla="*/ 526937 h 642575"/>
                  <a:gd name="connsiteX8" fmla="*/ 437172 w 1747217"/>
                  <a:gd name="connsiteY8" fmla="*/ 526814 h 642575"/>
                  <a:gd name="connsiteX9" fmla="*/ 374018 w 1747217"/>
                  <a:gd name="connsiteY9" fmla="*/ 640246 h 642575"/>
                  <a:gd name="connsiteX10" fmla="*/ 376594 w 1747217"/>
                  <a:gd name="connsiteY10" fmla="*/ 640368 h 642575"/>
                  <a:gd name="connsiteX11" fmla="*/ 379169 w 1747217"/>
                  <a:gd name="connsiteY11" fmla="*/ 640491 h 642575"/>
                  <a:gd name="connsiteX12" fmla="*/ 381744 w 1747217"/>
                  <a:gd name="connsiteY12" fmla="*/ 640614 h 642575"/>
                  <a:gd name="connsiteX13" fmla="*/ 384319 w 1747217"/>
                  <a:gd name="connsiteY13" fmla="*/ 640736 h 642575"/>
                  <a:gd name="connsiteX14" fmla="*/ 440115 w 1747217"/>
                  <a:gd name="connsiteY14" fmla="*/ 642576 h 642575"/>
                  <a:gd name="connsiteX15" fmla="*/ 497996 w 1747217"/>
                  <a:gd name="connsiteY15" fmla="*/ 641104 h 642575"/>
                  <a:gd name="connsiteX16" fmla="*/ 557962 w 1747217"/>
                  <a:gd name="connsiteY16" fmla="*/ 636444 h 642575"/>
                  <a:gd name="connsiteX17" fmla="*/ 619767 w 1747217"/>
                  <a:gd name="connsiteY17" fmla="*/ 628473 h 642575"/>
                  <a:gd name="connsiteX18" fmla="*/ 664894 w 1747217"/>
                  <a:gd name="connsiteY18" fmla="*/ 512344 h 642575"/>
                  <a:gd name="connsiteX19" fmla="*/ 216685 w 1747217"/>
                  <a:gd name="connsiteY19" fmla="*/ 476904 h 642575"/>
                  <a:gd name="connsiteX20" fmla="*/ 138571 w 1747217"/>
                  <a:gd name="connsiteY20" fmla="*/ 580893 h 642575"/>
                  <a:gd name="connsiteX21" fmla="*/ 180019 w 1747217"/>
                  <a:gd name="connsiteY21" fmla="*/ 598797 h 642575"/>
                  <a:gd name="connsiteX22" fmla="*/ 225024 w 1747217"/>
                  <a:gd name="connsiteY22" fmla="*/ 613881 h 642575"/>
                  <a:gd name="connsiteX23" fmla="*/ 273463 w 1747217"/>
                  <a:gd name="connsiteY23" fmla="*/ 626021 h 642575"/>
                  <a:gd name="connsiteX24" fmla="*/ 325580 w 1747217"/>
                  <a:gd name="connsiteY24" fmla="*/ 634973 h 642575"/>
                  <a:gd name="connsiteX25" fmla="*/ 391922 w 1747217"/>
                  <a:gd name="connsiteY25" fmla="*/ 522890 h 642575"/>
                  <a:gd name="connsiteX26" fmla="*/ 343238 w 1747217"/>
                  <a:gd name="connsiteY26" fmla="*/ 515655 h 642575"/>
                  <a:gd name="connsiteX27" fmla="*/ 297866 w 1747217"/>
                  <a:gd name="connsiteY27" fmla="*/ 505477 h 642575"/>
                  <a:gd name="connsiteX28" fmla="*/ 255681 w 1747217"/>
                  <a:gd name="connsiteY28" fmla="*/ 492478 h 642575"/>
                  <a:gd name="connsiteX29" fmla="*/ 216685 w 1747217"/>
                  <a:gd name="connsiteY29" fmla="*/ 476904 h 642575"/>
                  <a:gd name="connsiteX30" fmla="*/ 988757 w 1747217"/>
                  <a:gd name="connsiteY30" fmla="*/ 420249 h 642575"/>
                  <a:gd name="connsiteX31" fmla="*/ 919717 w 1747217"/>
                  <a:gd name="connsiteY31" fmla="*/ 445756 h 642575"/>
                  <a:gd name="connsiteX32" fmla="*/ 851781 w 1747217"/>
                  <a:gd name="connsiteY32" fmla="*/ 467952 h 642575"/>
                  <a:gd name="connsiteX33" fmla="*/ 785193 w 1747217"/>
                  <a:gd name="connsiteY33" fmla="*/ 486714 h 642575"/>
                  <a:gd name="connsiteX34" fmla="*/ 720200 w 1747217"/>
                  <a:gd name="connsiteY34" fmla="*/ 501920 h 642575"/>
                  <a:gd name="connsiteX35" fmla="*/ 679732 w 1747217"/>
                  <a:gd name="connsiteY35" fmla="*/ 618050 h 642575"/>
                  <a:gd name="connsiteX36" fmla="*/ 750367 w 1747217"/>
                  <a:gd name="connsiteY36" fmla="*/ 602231 h 642575"/>
                  <a:gd name="connsiteX37" fmla="*/ 822718 w 1747217"/>
                  <a:gd name="connsiteY37" fmla="*/ 582610 h 642575"/>
                  <a:gd name="connsiteX38" fmla="*/ 896663 w 1747217"/>
                  <a:gd name="connsiteY38" fmla="*/ 559188 h 642575"/>
                  <a:gd name="connsiteX39" fmla="*/ 971957 w 1747217"/>
                  <a:gd name="connsiteY39" fmla="*/ 531965 h 642575"/>
                  <a:gd name="connsiteX40" fmla="*/ 988635 w 1747217"/>
                  <a:gd name="connsiteY40" fmla="*/ 420127 h 642575"/>
                  <a:gd name="connsiteX41" fmla="*/ 85350 w 1747217"/>
                  <a:gd name="connsiteY41" fmla="*/ 385300 h 642575"/>
                  <a:gd name="connsiteX42" fmla="*/ 0 w 1747217"/>
                  <a:gd name="connsiteY42" fmla="*/ 477640 h 642575"/>
                  <a:gd name="connsiteX43" fmla="*/ 22686 w 1747217"/>
                  <a:gd name="connsiteY43" fmla="*/ 501185 h 642575"/>
                  <a:gd name="connsiteX44" fmla="*/ 47580 w 1747217"/>
                  <a:gd name="connsiteY44" fmla="*/ 523258 h 642575"/>
                  <a:gd name="connsiteX45" fmla="*/ 74681 w 1747217"/>
                  <a:gd name="connsiteY45" fmla="*/ 543737 h 642575"/>
                  <a:gd name="connsiteX46" fmla="*/ 104112 w 1747217"/>
                  <a:gd name="connsiteY46" fmla="*/ 562499 h 642575"/>
                  <a:gd name="connsiteX47" fmla="*/ 184189 w 1747217"/>
                  <a:gd name="connsiteY47" fmla="*/ 460717 h 642575"/>
                  <a:gd name="connsiteX48" fmla="*/ 156352 w 1747217"/>
                  <a:gd name="connsiteY48" fmla="*/ 444039 h 642575"/>
                  <a:gd name="connsiteX49" fmla="*/ 130600 w 1747217"/>
                  <a:gd name="connsiteY49" fmla="*/ 425890 h 642575"/>
                  <a:gd name="connsiteX50" fmla="*/ 106932 w 1747217"/>
                  <a:gd name="connsiteY50" fmla="*/ 406270 h 642575"/>
                  <a:gd name="connsiteX51" fmla="*/ 85227 w 1747217"/>
                  <a:gd name="connsiteY51" fmla="*/ 385300 h 642575"/>
                  <a:gd name="connsiteX52" fmla="*/ 1342542 w 1747217"/>
                  <a:gd name="connsiteY52" fmla="*/ 245994 h 642575"/>
                  <a:gd name="connsiteX53" fmla="*/ 1269332 w 1747217"/>
                  <a:gd name="connsiteY53" fmla="*/ 287810 h 642575"/>
                  <a:gd name="connsiteX54" fmla="*/ 1196246 w 1747217"/>
                  <a:gd name="connsiteY54" fmla="*/ 326561 h 642575"/>
                  <a:gd name="connsiteX55" fmla="*/ 1123649 w 1747217"/>
                  <a:gd name="connsiteY55" fmla="*/ 362123 h 642575"/>
                  <a:gd name="connsiteX56" fmla="*/ 1051543 w 1747217"/>
                  <a:gd name="connsiteY56" fmla="*/ 394497 h 642575"/>
                  <a:gd name="connsiteX57" fmla="*/ 1040752 w 1747217"/>
                  <a:gd name="connsiteY57" fmla="*/ 504495 h 642575"/>
                  <a:gd name="connsiteX58" fmla="*/ 1119480 w 1747217"/>
                  <a:gd name="connsiteY58" fmla="*/ 469792 h 642575"/>
                  <a:gd name="connsiteX59" fmla="*/ 1198943 w 1747217"/>
                  <a:gd name="connsiteY59" fmla="*/ 431409 h 642575"/>
                  <a:gd name="connsiteX60" fmla="*/ 1278897 w 1747217"/>
                  <a:gd name="connsiteY60" fmla="*/ 389469 h 642575"/>
                  <a:gd name="connsiteX61" fmla="*/ 1358974 w 1747217"/>
                  <a:gd name="connsiteY61" fmla="*/ 344097 h 642575"/>
                  <a:gd name="connsiteX62" fmla="*/ 1342542 w 1747217"/>
                  <a:gd name="connsiteY62" fmla="*/ 245994 h 642575"/>
                  <a:gd name="connsiteX63" fmla="*/ 1696572 w 1747217"/>
                  <a:gd name="connsiteY63" fmla="*/ 0 h 642575"/>
                  <a:gd name="connsiteX64" fmla="*/ 1625692 w 1747217"/>
                  <a:gd name="connsiteY64" fmla="*/ 55306 h 642575"/>
                  <a:gd name="connsiteX65" fmla="*/ 1553709 w 1747217"/>
                  <a:gd name="connsiteY65" fmla="*/ 108159 h 642575"/>
                  <a:gd name="connsiteX66" fmla="*/ 1480990 w 1747217"/>
                  <a:gd name="connsiteY66" fmla="*/ 158437 h 642575"/>
                  <a:gd name="connsiteX67" fmla="*/ 1407780 w 1747217"/>
                  <a:gd name="connsiteY67" fmla="*/ 206017 h 642575"/>
                  <a:gd name="connsiteX68" fmla="*/ 1430589 w 1747217"/>
                  <a:gd name="connsiteY68" fmla="*/ 300686 h 642575"/>
                  <a:gd name="connsiteX69" fmla="*/ 1510911 w 1747217"/>
                  <a:gd name="connsiteY69" fmla="*/ 248814 h 642575"/>
                  <a:gd name="connsiteX70" fmla="*/ 1590620 w 1747217"/>
                  <a:gd name="connsiteY70" fmla="*/ 193876 h 642575"/>
                  <a:gd name="connsiteX71" fmla="*/ 1669471 w 1747217"/>
                  <a:gd name="connsiteY71" fmla="*/ 136118 h 642575"/>
                  <a:gd name="connsiteX72" fmla="*/ 1747217 w 1747217"/>
                  <a:gd name="connsiteY72" fmla="*/ 75662 h 642575"/>
                  <a:gd name="connsiteX73" fmla="*/ 1696694 w 1747217"/>
                  <a:gd name="connsiteY73" fmla="*/ 123 h 64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47217" h="642575">
                    <a:moveTo>
                      <a:pt x="664649" y="512344"/>
                    </a:moveTo>
                    <a:cubicBezTo>
                      <a:pt x="645396" y="515532"/>
                      <a:pt x="626389" y="518230"/>
                      <a:pt x="607504" y="520437"/>
                    </a:cubicBezTo>
                    <a:cubicBezTo>
                      <a:pt x="588742" y="522645"/>
                      <a:pt x="570225" y="524361"/>
                      <a:pt x="552076" y="525588"/>
                    </a:cubicBezTo>
                    <a:cubicBezTo>
                      <a:pt x="533927" y="526814"/>
                      <a:pt x="516023" y="527550"/>
                      <a:pt x="498364" y="527795"/>
                    </a:cubicBezTo>
                    <a:cubicBezTo>
                      <a:pt x="480828" y="528040"/>
                      <a:pt x="463537" y="527795"/>
                      <a:pt x="446492" y="527059"/>
                    </a:cubicBezTo>
                    <a:cubicBezTo>
                      <a:pt x="445756" y="527059"/>
                      <a:pt x="444898" y="527059"/>
                      <a:pt x="444162" y="527059"/>
                    </a:cubicBezTo>
                    <a:cubicBezTo>
                      <a:pt x="443426" y="527059"/>
                      <a:pt x="442568" y="527059"/>
                      <a:pt x="441832" y="527059"/>
                    </a:cubicBezTo>
                    <a:cubicBezTo>
                      <a:pt x="441096" y="527059"/>
                      <a:pt x="440238" y="527059"/>
                      <a:pt x="439502" y="526937"/>
                    </a:cubicBezTo>
                    <a:cubicBezTo>
                      <a:pt x="438766" y="526814"/>
                      <a:pt x="437908" y="526937"/>
                      <a:pt x="437172" y="526814"/>
                    </a:cubicBezTo>
                    <a:lnTo>
                      <a:pt x="374018" y="640246"/>
                    </a:lnTo>
                    <a:cubicBezTo>
                      <a:pt x="374877" y="640246"/>
                      <a:pt x="375735" y="640246"/>
                      <a:pt x="376594" y="640368"/>
                    </a:cubicBezTo>
                    <a:cubicBezTo>
                      <a:pt x="377452" y="640368"/>
                      <a:pt x="378310" y="640368"/>
                      <a:pt x="379169" y="640491"/>
                    </a:cubicBezTo>
                    <a:cubicBezTo>
                      <a:pt x="380027" y="640491"/>
                      <a:pt x="380886" y="640491"/>
                      <a:pt x="381744" y="640614"/>
                    </a:cubicBezTo>
                    <a:cubicBezTo>
                      <a:pt x="382602" y="640614"/>
                      <a:pt x="383461" y="640614"/>
                      <a:pt x="384319" y="640736"/>
                    </a:cubicBezTo>
                    <a:cubicBezTo>
                      <a:pt x="402591" y="641840"/>
                      <a:pt x="421230" y="642576"/>
                      <a:pt x="440115" y="642576"/>
                    </a:cubicBezTo>
                    <a:cubicBezTo>
                      <a:pt x="459123" y="642576"/>
                      <a:pt x="478376" y="642208"/>
                      <a:pt x="497996" y="641104"/>
                    </a:cubicBezTo>
                    <a:cubicBezTo>
                      <a:pt x="517739" y="640123"/>
                      <a:pt x="537605" y="638529"/>
                      <a:pt x="557962" y="636444"/>
                    </a:cubicBezTo>
                    <a:cubicBezTo>
                      <a:pt x="578318" y="634359"/>
                      <a:pt x="598920" y="631662"/>
                      <a:pt x="619767" y="628473"/>
                    </a:cubicBezTo>
                    <a:lnTo>
                      <a:pt x="664894" y="512344"/>
                    </a:lnTo>
                    <a:moveTo>
                      <a:pt x="216685" y="476904"/>
                    </a:moveTo>
                    <a:lnTo>
                      <a:pt x="138571" y="580893"/>
                    </a:lnTo>
                    <a:cubicBezTo>
                      <a:pt x="151815" y="587270"/>
                      <a:pt x="165672" y="593279"/>
                      <a:pt x="180019" y="598797"/>
                    </a:cubicBezTo>
                    <a:cubicBezTo>
                      <a:pt x="194490" y="604316"/>
                      <a:pt x="209450" y="609343"/>
                      <a:pt x="225024" y="613881"/>
                    </a:cubicBezTo>
                    <a:cubicBezTo>
                      <a:pt x="240598" y="618418"/>
                      <a:pt x="256785" y="622464"/>
                      <a:pt x="273463" y="626021"/>
                    </a:cubicBezTo>
                    <a:cubicBezTo>
                      <a:pt x="290263" y="629577"/>
                      <a:pt x="307676" y="632520"/>
                      <a:pt x="325580" y="634973"/>
                    </a:cubicBezTo>
                    <a:lnTo>
                      <a:pt x="391922" y="522890"/>
                    </a:lnTo>
                    <a:cubicBezTo>
                      <a:pt x="375245" y="521050"/>
                      <a:pt x="358935" y="518598"/>
                      <a:pt x="343238" y="515655"/>
                    </a:cubicBezTo>
                    <a:cubicBezTo>
                      <a:pt x="327665" y="512712"/>
                      <a:pt x="312459" y="509400"/>
                      <a:pt x="297866" y="505477"/>
                    </a:cubicBezTo>
                    <a:cubicBezTo>
                      <a:pt x="283273" y="501675"/>
                      <a:pt x="269293" y="497260"/>
                      <a:pt x="255681" y="492478"/>
                    </a:cubicBezTo>
                    <a:cubicBezTo>
                      <a:pt x="242192" y="487695"/>
                      <a:pt x="229194" y="482545"/>
                      <a:pt x="216685" y="476904"/>
                    </a:cubicBezTo>
                    <a:moveTo>
                      <a:pt x="988757" y="420249"/>
                    </a:moveTo>
                    <a:cubicBezTo>
                      <a:pt x="965580" y="429324"/>
                      <a:pt x="942526" y="437785"/>
                      <a:pt x="919717" y="445756"/>
                    </a:cubicBezTo>
                    <a:cubicBezTo>
                      <a:pt x="896908" y="453727"/>
                      <a:pt x="874222" y="461085"/>
                      <a:pt x="851781" y="467952"/>
                    </a:cubicBezTo>
                    <a:cubicBezTo>
                      <a:pt x="829462" y="474697"/>
                      <a:pt x="807266" y="480951"/>
                      <a:pt x="785193" y="486714"/>
                    </a:cubicBezTo>
                    <a:cubicBezTo>
                      <a:pt x="763243" y="492355"/>
                      <a:pt x="741660" y="497506"/>
                      <a:pt x="720200" y="501920"/>
                    </a:cubicBezTo>
                    <a:lnTo>
                      <a:pt x="679732" y="618050"/>
                    </a:lnTo>
                    <a:cubicBezTo>
                      <a:pt x="703032" y="613390"/>
                      <a:pt x="726577" y="608117"/>
                      <a:pt x="750367" y="602231"/>
                    </a:cubicBezTo>
                    <a:cubicBezTo>
                      <a:pt x="774279" y="596345"/>
                      <a:pt x="798437" y="589845"/>
                      <a:pt x="822718" y="582610"/>
                    </a:cubicBezTo>
                    <a:cubicBezTo>
                      <a:pt x="847121" y="575375"/>
                      <a:pt x="871892" y="567649"/>
                      <a:pt x="896663" y="559188"/>
                    </a:cubicBezTo>
                    <a:cubicBezTo>
                      <a:pt x="921557" y="550727"/>
                      <a:pt x="946696" y="541652"/>
                      <a:pt x="971957" y="531965"/>
                    </a:cubicBezTo>
                    <a:lnTo>
                      <a:pt x="988635" y="420127"/>
                    </a:lnTo>
                    <a:moveTo>
                      <a:pt x="85350" y="385300"/>
                    </a:moveTo>
                    <a:lnTo>
                      <a:pt x="0" y="477640"/>
                    </a:lnTo>
                    <a:cubicBezTo>
                      <a:pt x="7235" y="485733"/>
                      <a:pt x="14838" y="493582"/>
                      <a:pt x="22686" y="501185"/>
                    </a:cubicBezTo>
                    <a:cubicBezTo>
                      <a:pt x="30657" y="508787"/>
                      <a:pt x="38873" y="516145"/>
                      <a:pt x="47580" y="523258"/>
                    </a:cubicBezTo>
                    <a:cubicBezTo>
                      <a:pt x="56287" y="530370"/>
                      <a:pt x="65239" y="537237"/>
                      <a:pt x="74681" y="543737"/>
                    </a:cubicBezTo>
                    <a:cubicBezTo>
                      <a:pt x="84123" y="550359"/>
                      <a:pt x="93934" y="556613"/>
                      <a:pt x="104112" y="562499"/>
                    </a:cubicBezTo>
                    <a:lnTo>
                      <a:pt x="184189" y="460717"/>
                    </a:lnTo>
                    <a:cubicBezTo>
                      <a:pt x="174624" y="455444"/>
                      <a:pt x="165304" y="449926"/>
                      <a:pt x="156352" y="444039"/>
                    </a:cubicBezTo>
                    <a:cubicBezTo>
                      <a:pt x="147400" y="438276"/>
                      <a:pt x="138939" y="432144"/>
                      <a:pt x="130600" y="425890"/>
                    </a:cubicBezTo>
                    <a:cubicBezTo>
                      <a:pt x="122384" y="419636"/>
                      <a:pt x="114535" y="413014"/>
                      <a:pt x="106932" y="406270"/>
                    </a:cubicBezTo>
                    <a:cubicBezTo>
                      <a:pt x="99452" y="399525"/>
                      <a:pt x="92217" y="392535"/>
                      <a:pt x="85227" y="385300"/>
                    </a:cubicBezTo>
                    <a:moveTo>
                      <a:pt x="1342542" y="245994"/>
                    </a:moveTo>
                    <a:cubicBezTo>
                      <a:pt x="1318139" y="260464"/>
                      <a:pt x="1293736" y="274321"/>
                      <a:pt x="1269332" y="287810"/>
                    </a:cubicBezTo>
                    <a:cubicBezTo>
                      <a:pt x="1244929" y="301177"/>
                      <a:pt x="1220649" y="314175"/>
                      <a:pt x="1196246" y="326561"/>
                    </a:cubicBezTo>
                    <a:cubicBezTo>
                      <a:pt x="1171965" y="338946"/>
                      <a:pt x="1147807" y="350841"/>
                      <a:pt x="1123649" y="362123"/>
                    </a:cubicBezTo>
                    <a:cubicBezTo>
                      <a:pt x="1099614" y="373405"/>
                      <a:pt x="1075579" y="384196"/>
                      <a:pt x="1051543" y="394497"/>
                    </a:cubicBezTo>
                    <a:lnTo>
                      <a:pt x="1040752" y="504495"/>
                    </a:lnTo>
                    <a:cubicBezTo>
                      <a:pt x="1066872" y="493459"/>
                      <a:pt x="1093115" y="481932"/>
                      <a:pt x="1119480" y="469792"/>
                    </a:cubicBezTo>
                    <a:cubicBezTo>
                      <a:pt x="1145845" y="457529"/>
                      <a:pt x="1172455" y="444775"/>
                      <a:pt x="1198943" y="431409"/>
                    </a:cubicBezTo>
                    <a:cubicBezTo>
                      <a:pt x="1225554" y="418042"/>
                      <a:pt x="1252164" y="404062"/>
                      <a:pt x="1278897" y="389469"/>
                    </a:cubicBezTo>
                    <a:cubicBezTo>
                      <a:pt x="1305631" y="374877"/>
                      <a:pt x="1332364" y="359793"/>
                      <a:pt x="1358974" y="344097"/>
                    </a:cubicBezTo>
                    <a:lnTo>
                      <a:pt x="1342542" y="245994"/>
                    </a:lnTo>
                    <a:moveTo>
                      <a:pt x="1696572" y="0"/>
                    </a:moveTo>
                    <a:cubicBezTo>
                      <a:pt x="1673150" y="18762"/>
                      <a:pt x="1649482" y="37279"/>
                      <a:pt x="1625692" y="55306"/>
                    </a:cubicBezTo>
                    <a:cubicBezTo>
                      <a:pt x="1601902" y="73332"/>
                      <a:pt x="1577867" y="90991"/>
                      <a:pt x="1553709" y="108159"/>
                    </a:cubicBezTo>
                    <a:cubicBezTo>
                      <a:pt x="1529551" y="125327"/>
                      <a:pt x="1505393" y="142127"/>
                      <a:pt x="1480990" y="158437"/>
                    </a:cubicBezTo>
                    <a:cubicBezTo>
                      <a:pt x="1456709" y="174746"/>
                      <a:pt x="1432184" y="190565"/>
                      <a:pt x="1407780" y="206017"/>
                    </a:cubicBezTo>
                    <a:lnTo>
                      <a:pt x="1430589" y="300686"/>
                    </a:lnTo>
                    <a:cubicBezTo>
                      <a:pt x="1457445" y="283886"/>
                      <a:pt x="1484178" y="266595"/>
                      <a:pt x="1510911" y="248814"/>
                    </a:cubicBezTo>
                    <a:cubicBezTo>
                      <a:pt x="1537644" y="231033"/>
                      <a:pt x="1564255" y="212639"/>
                      <a:pt x="1590620" y="193876"/>
                    </a:cubicBezTo>
                    <a:cubicBezTo>
                      <a:pt x="1617108" y="175114"/>
                      <a:pt x="1643351" y="155739"/>
                      <a:pt x="1669471" y="136118"/>
                    </a:cubicBezTo>
                    <a:cubicBezTo>
                      <a:pt x="1695591" y="116375"/>
                      <a:pt x="1721465" y="96264"/>
                      <a:pt x="1747217" y="75662"/>
                    </a:cubicBezTo>
                    <a:lnTo>
                      <a:pt x="1696694" y="123"/>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B6AFC0C0-95D0-27A6-76B0-AC6482C0723F}"/>
                  </a:ext>
                </a:extLst>
              </p:cNvPr>
              <p:cNvSpPr/>
              <p:nvPr/>
            </p:nvSpPr>
            <p:spPr>
              <a:xfrm>
                <a:off x="9220032" y="2000289"/>
                <a:ext cx="1003638" cy="2015200"/>
              </a:xfrm>
              <a:custGeom>
                <a:avLst/>
                <a:gdLst>
                  <a:gd name="connsiteX0" fmla="*/ 36053 w 1003638"/>
                  <a:gd name="connsiteY0" fmla="*/ 1910230 h 2015200"/>
                  <a:gd name="connsiteX1" fmla="*/ 27101 w 1003638"/>
                  <a:gd name="connsiteY1" fmla="*/ 1917588 h 2015200"/>
                  <a:gd name="connsiteX2" fmla="*/ 18149 w 1003638"/>
                  <a:gd name="connsiteY2" fmla="*/ 1924945 h 2015200"/>
                  <a:gd name="connsiteX3" fmla="*/ 9075 w 1003638"/>
                  <a:gd name="connsiteY3" fmla="*/ 1932303 h 2015200"/>
                  <a:gd name="connsiteX4" fmla="*/ 0 w 1003638"/>
                  <a:gd name="connsiteY4" fmla="*/ 1939661 h 2015200"/>
                  <a:gd name="connsiteX5" fmla="*/ 50523 w 1003638"/>
                  <a:gd name="connsiteY5" fmla="*/ 2015200 h 2015200"/>
                  <a:gd name="connsiteX6" fmla="*/ 60456 w 1003638"/>
                  <a:gd name="connsiteY6" fmla="*/ 2007229 h 2015200"/>
                  <a:gd name="connsiteX7" fmla="*/ 70389 w 1003638"/>
                  <a:gd name="connsiteY7" fmla="*/ 1999258 h 2015200"/>
                  <a:gd name="connsiteX8" fmla="*/ 80322 w 1003638"/>
                  <a:gd name="connsiteY8" fmla="*/ 1991165 h 2015200"/>
                  <a:gd name="connsiteX9" fmla="*/ 90132 w 1003638"/>
                  <a:gd name="connsiteY9" fmla="*/ 1983071 h 2015200"/>
                  <a:gd name="connsiteX10" fmla="*/ 36176 w 1003638"/>
                  <a:gd name="connsiteY10" fmla="*/ 1910230 h 2015200"/>
                  <a:gd name="connsiteX11" fmla="*/ 354152 w 1003638"/>
                  <a:gd name="connsiteY11" fmla="*/ 1608317 h 2015200"/>
                  <a:gd name="connsiteX12" fmla="*/ 293083 w 1003638"/>
                  <a:gd name="connsiteY12" fmla="*/ 1673065 h 2015200"/>
                  <a:gd name="connsiteX13" fmla="*/ 229807 w 1003638"/>
                  <a:gd name="connsiteY13" fmla="*/ 1736464 h 2015200"/>
                  <a:gd name="connsiteX14" fmla="*/ 164445 w 1003638"/>
                  <a:gd name="connsiteY14" fmla="*/ 1798270 h 2015200"/>
                  <a:gd name="connsiteX15" fmla="*/ 97245 w 1003638"/>
                  <a:gd name="connsiteY15" fmla="*/ 1858358 h 2015200"/>
                  <a:gd name="connsiteX16" fmla="*/ 157088 w 1003638"/>
                  <a:gd name="connsiteY16" fmla="*/ 1926294 h 2015200"/>
                  <a:gd name="connsiteX17" fmla="*/ 230665 w 1003638"/>
                  <a:gd name="connsiteY17" fmla="*/ 1860442 h 2015200"/>
                  <a:gd name="connsiteX18" fmla="*/ 302158 w 1003638"/>
                  <a:gd name="connsiteY18" fmla="*/ 1792629 h 2015200"/>
                  <a:gd name="connsiteX19" fmla="*/ 371443 w 1003638"/>
                  <a:gd name="connsiteY19" fmla="*/ 1723098 h 2015200"/>
                  <a:gd name="connsiteX20" fmla="*/ 438153 w 1003638"/>
                  <a:gd name="connsiteY20" fmla="*/ 1652096 h 2015200"/>
                  <a:gd name="connsiteX21" fmla="*/ 354152 w 1003638"/>
                  <a:gd name="connsiteY21" fmla="*/ 1608440 h 2015200"/>
                  <a:gd name="connsiteX22" fmla="*/ 609956 w 1003638"/>
                  <a:gd name="connsiteY22" fmla="*/ 1284086 h 2015200"/>
                  <a:gd name="connsiteX23" fmla="*/ 563357 w 1003638"/>
                  <a:gd name="connsiteY23" fmla="*/ 1351287 h 2015200"/>
                  <a:gd name="connsiteX24" fmla="*/ 513693 w 1003638"/>
                  <a:gd name="connsiteY24" fmla="*/ 1418120 h 2015200"/>
                  <a:gd name="connsiteX25" fmla="*/ 461208 w 1003638"/>
                  <a:gd name="connsiteY25" fmla="*/ 1484462 h 2015200"/>
                  <a:gd name="connsiteX26" fmla="*/ 405902 w 1003638"/>
                  <a:gd name="connsiteY26" fmla="*/ 1550069 h 2015200"/>
                  <a:gd name="connsiteX27" fmla="*/ 494685 w 1003638"/>
                  <a:gd name="connsiteY27" fmla="*/ 1588084 h 2015200"/>
                  <a:gd name="connsiteX28" fmla="*/ 554896 w 1003638"/>
                  <a:gd name="connsiteY28" fmla="*/ 1516100 h 2015200"/>
                  <a:gd name="connsiteX29" fmla="*/ 612041 w 1003638"/>
                  <a:gd name="connsiteY29" fmla="*/ 1443381 h 2015200"/>
                  <a:gd name="connsiteX30" fmla="*/ 665875 w 1003638"/>
                  <a:gd name="connsiteY30" fmla="*/ 1370049 h 2015200"/>
                  <a:gd name="connsiteX31" fmla="*/ 716276 w 1003638"/>
                  <a:gd name="connsiteY31" fmla="*/ 1296349 h 2015200"/>
                  <a:gd name="connsiteX32" fmla="*/ 609834 w 1003638"/>
                  <a:gd name="connsiteY32" fmla="*/ 1283964 h 2015200"/>
                  <a:gd name="connsiteX33" fmla="*/ 784825 w 1003638"/>
                  <a:gd name="connsiteY33" fmla="*/ 965987 h 2015200"/>
                  <a:gd name="connsiteX34" fmla="*/ 755762 w 1003638"/>
                  <a:gd name="connsiteY34" fmla="*/ 1030122 h 2015200"/>
                  <a:gd name="connsiteX35" fmla="*/ 723266 w 1003638"/>
                  <a:gd name="connsiteY35" fmla="*/ 1094747 h 2015200"/>
                  <a:gd name="connsiteX36" fmla="*/ 687335 w 1003638"/>
                  <a:gd name="connsiteY36" fmla="*/ 1159741 h 2015200"/>
                  <a:gd name="connsiteX37" fmla="*/ 648216 w 1003638"/>
                  <a:gd name="connsiteY37" fmla="*/ 1224979 h 2015200"/>
                  <a:gd name="connsiteX38" fmla="*/ 757724 w 1003638"/>
                  <a:gd name="connsiteY38" fmla="*/ 1231846 h 2015200"/>
                  <a:gd name="connsiteX39" fmla="*/ 799909 w 1003638"/>
                  <a:gd name="connsiteY39" fmla="*/ 1160599 h 2015200"/>
                  <a:gd name="connsiteX40" fmla="*/ 838414 w 1003638"/>
                  <a:gd name="connsiteY40" fmla="*/ 1089597 h 2015200"/>
                  <a:gd name="connsiteX41" fmla="*/ 873118 w 1003638"/>
                  <a:gd name="connsiteY41" fmla="*/ 1019085 h 2015200"/>
                  <a:gd name="connsiteX42" fmla="*/ 904021 w 1003638"/>
                  <a:gd name="connsiteY42" fmla="*/ 949309 h 2015200"/>
                  <a:gd name="connsiteX43" fmla="*/ 784948 w 1003638"/>
                  <a:gd name="connsiteY43" fmla="*/ 966109 h 2015200"/>
                  <a:gd name="connsiteX44" fmla="*/ 994153 w 1003638"/>
                  <a:gd name="connsiteY44" fmla="*/ 637832 h 2015200"/>
                  <a:gd name="connsiteX45" fmla="*/ 872137 w 1003638"/>
                  <a:gd name="connsiteY45" fmla="*/ 678790 h 2015200"/>
                  <a:gd name="connsiteX46" fmla="*/ 861591 w 1003638"/>
                  <a:gd name="connsiteY46" fmla="*/ 733360 h 2015200"/>
                  <a:gd name="connsiteX47" fmla="*/ 847366 w 1003638"/>
                  <a:gd name="connsiteY47" fmla="*/ 790260 h 2015200"/>
                  <a:gd name="connsiteX48" fmla="*/ 829340 w 1003638"/>
                  <a:gd name="connsiteY48" fmla="*/ 849489 h 2015200"/>
                  <a:gd name="connsiteX49" fmla="*/ 807266 w 1003638"/>
                  <a:gd name="connsiteY49" fmla="*/ 910926 h 2015200"/>
                  <a:gd name="connsiteX50" fmla="*/ 927566 w 1003638"/>
                  <a:gd name="connsiteY50" fmla="*/ 889344 h 2015200"/>
                  <a:gd name="connsiteX51" fmla="*/ 950620 w 1003638"/>
                  <a:gd name="connsiteY51" fmla="*/ 822634 h 2015200"/>
                  <a:gd name="connsiteX52" fmla="*/ 969259 w 1003638"/>
                  <a:gd name="connsiteY52" fmla="*/ 758499 h 2015200"/>
                  <a:gd name="connsiteX53" fmla="*/ 983730 w 1003638"/>
                  <a:gd name="connsiteY53" fmla="*/ 696939 h 2015200"/>
                  <a:gd name="connsiteX54" fmla="*/ 994153 w 1003638"/>
                  <a:gd name="connsiteY54" fmla="*/ 637954 h 2015200"/>
                  <a:gd name="connsiteX55" fmla="*/ 990352 w 1003638"/>
                  <a:gd name="connsiteY55" fmla="*/ 381292 h 2015200"/>
                  <a:gd name="connsiteX56" fmla="*/ 873854 w 1003638"/>
                  <a:gd name="connsiteY56" fmla="*/ 440399 h 2015200"/>
                  <a:gd name="connsiteX57" fmla="*/ 879986 w 1003638"/>
                  <a:gd name="connsiteY57" fmla="*/ 484300 h 2015200"/>
                  <a:gd name="connsiteX58" fmla="*/ 882928 w 1003638"/>
                  <a:gd name="connsiteY58" fmla="*/ 530777 h 2015200"/>
                  <a:gd name="connsiteX59" fmla="*/ 882561 w 1003638"/>
                  <a:gd name="connsiteY59" fmla="*/ 579828 h 2015200"/>
                  <a:gd name="connsiteX60" fmla="*/ 878636 w 1003638"/>
                  <a:gd name="connsiteY60" fmla="*/ 631455 h 2015200"/>
                  <a:gd name="connsiteX61" fmla="*/ 1000284 w 1003638"/>
                  <a:gd name="connsiteY61" fmla="*/ 586573 h 2015200"/>
                  <a:gd name="connsiteX62" fmla="*/ 1003473 w 1003638"/>
                  <a:gd name="connsiteY62" fmla="*/ 530899 h 2015200"/>
                  <a:gd name="connsiteX63" fmla="*/ 1002737 w 1003638"/>
                  <a:gd name="connsiteY63" fmla="*/ 478169 h 2015200"/>
                  <a:gd name="connsiteX64" fmla="*/ 998322 w 1003638"/>
                  <a:gd name="connsiteY64" fmla="*/ 428259 h 2015200"/>
                  <a:gd name="connsiteX65" fmla="*/ 990474 w 1003638"/>
                  <a:gd name="connsiteY65" fmla="*/ 381292 h 2015200"/>
                  <a:gd name="connsiteX66" fmla="*/ 904756 w 1003638"/>
                  <a:gd name="connsiteY66" fmla="*/ 190359 h 2015200"/>
                  <a:gd name="connsiteX67" fmla="*/ 799786 w 1003638"/>
                  <a:gd name="connsiteY67" fmla="*/ 260748 h 2015200"/>
                  <a:gd name="connsiteX68" fmla="*/ 820265 w 1003638"/>
                  <a:gd name="connsiteY68" fmla="*/ 292386 h 2015200"/>
                  <a:gd name="connsiteX69" fmla="*/ 838169 w 1003638"/>
                  <a:gd name="connsiteY69" fmla="*/ 326722 h 2015200"/>
                  <a:gd name="connsiteX70" fmla="*/ 853252 w 1003638"/>
                  <a:gd name="connsiteY70" fmla="*/ 363633 h 2015200"/>
                  <a:gd name="connsiteX71" fmla="*/ 865515 w 1003638"/>
                  <a:gd name="connsiteY71" fmla="*/ 403242 h 2015200"/>
                  <a:gd name="connsiteX72" fmla="*/ 980296 w 1003638"/>
                  <a:gd name="connsiteY72" fmla="*/ 341683 h 2015200"/>
                  <a:gd name="connsiteX73" fmla="*/ 965948 w 1003638"/>
                  <a:gd name="connsiteY73" fmla="*/ 299498 h 2015200"/>
                  <a:gd name="connsiteX74" fmla="*/ 948412 w 1003638"/>
                  <a:gd name="connsiteY74" fmla="*/ 260257 h 2015200"/>
                  <a:gd name="connsiteX75" fmla="*/ 927933 w 1003638"/>
                  <a:gd name="connsiteY75" fmla="*/ 223836 h 2015200"/>
                  <a:gd name="connsiteX76" fmla="*/ 904634 w 1003638"/>
                  <a:gd name="connsiteY76" fmla="*/ 190359 h 2015200"/>
                  <a:gd name="connsiteX77" fmla="*/ 754291 w 1003638"/>
                  <a:gd name="connsiteY77" fmla="*/ 66626 h 2015200"/>
                  <a:gd name="connsiteX78" fmla="*/ 664649 w 1003638"/>
                  <a:gd name="connsiteY78" fmla="*/ 142411 h 2015200"/>
                  <a:gd name="connsiteX79" fmla="*/ 696532 w 1003638"/>
                  <a:gd name="connsiteY79" fmla="*/ 161663 h 2015200"/>
                  <a:gd name="connsiteX80" fmla="*/ 726331 w 1003638"/>
                  <a:gd name="connsiteY80" fmla="*/ 183491 h 2015200"/>
                  <a:gd name="connsiteX81" fmla="*/ 754045 w 1003638"/>
                  <a:gd name="connsiteY81" fmla="*/ 207772 h 2015200"/>
                  <a:gd name="connsiteX82" fmla="*/ 779430 w 1003638"/>
                  <a:gd name="connsiteY82" fmla="*/ 234628 h 2015200"/>
                  <a:gd name="connsiteX83" fmla="*/ 881825 w 1003638"/>
                  <a:gd name="connsiteY83" fmla="*/ 162890 h 2015200"/>
                  <a:gd name="connsiteX84" fmla="*/ 853498 w 1003638"/>
                  <a:gd name="connsiteY84" fmla="*/ 134685 h 2015200"/>
                  <a:gd name="connsiteX85" fmla="*/ 822718 w 1003638"/>
                  <a:gd name="connsiteY85" fmla="*/ 109301 h 2015200"/>
                  <a:gd name="connsiteX86" fmla="*/ 789608 w 1003638"/>
                  <a:gd name="connsiteY86" fmla="*/ 86615 h 2015200"/>
                  <a:gd name="connsiteX87" fmla="*/ 754291 w 1003638"/>
                  <a:gd name="connsiteY87" fmla="*/ 66749 h 2015200"/>
                  <a:gd name="connsiteX88" fmla="*/ 555632 w 1003638"/>
                  <a:gd name="connsiteY88" fmla="*/ 7151 h 2015200"/>
                  <a:gd name="connsiteX89" fmla="*/ 483158 w 1003638"/>
                  <a:gd name="connsiteY89" fmla="*/ 83549 h 2015200"/>
                  <a:gd name="connsiteX90" fmla="*/ 523503 w 1003638"/>
                  <a:gd name="connsiteY90" fmla="*/ 90907 h 2015200"/>
                  <a:gd name="connsiteX91" fmla="*/ 562254 w 1003638"/>
                  <a:gd name="connsiteY91" fmla="*/ 100594 h 2015200"/>
                  <a:gd name="connsiteX92" fmla="*/ 599288 w 1003638"/>
                  <a:gd name="connsiteY92" fmla="*/ 112734 h 2015200"/>
                  <a:gd name="connsiteX93" fmla="*/ 634605 w 1003638"/>
                  <a:gd name="connsiteY93" fmla="*/ 127205 h 2015200"/>
                  <a:gd name="connsiteX94" fmla="*/ 721304 w 1003638"/>
                  <a:gd name="connsiteY94" fmla="*/ 51052 h 2015200"/>
                  <a:gd name="connsiteX95" fmla="*/ 682553 w 1003638"/>
                  <a:gd name="connsiteY95" fmla="*/ 36214 h 2015200"/>
                  <a:gd name="connsiteX96" fmla="*/ 641963 w 1003638"/>
                  <a:gd name="connsiteY96" fmla="*/ 23951 h 2015200"/>
                  <a:gd name="connsiteX97" fmla="*/ 599656 w 1003638"/>
                  <a:gd name="connsiteY97" fmla="*/ 14263 h 2015200"/>
                  <a:gd name="connsiteX98" fmla="*/ 555755 w 1003638"/>
                  <a:gd name="connsiteY98" fmla="*/ 7028 h 2015200"/>
                  <a:gd name="connsiteX99" fmla="*/ 323495 w 1003638"/>
                  <a:gd name="connsiteY99" fmla="*/ 6660 h 2015200"/>
                  <a:gd name="connsiteX100" fmla="*/ 268925 w 1003638"/>
                  <a:gd name="connsiteY100" fmla="*/ 79993 h 2015200"/>
                  <a:gd name="connsiteX101" fmla="*/ 315156 w 1003638"/>
                  <a:gd name="connsiteY101" fmla="*/ 76436 h 2015200"/>
                  <a:gd name="connsiteX102" fmla="*/ 360161 w 1003638"/>
                  <a:gd name="connsiteY102" fmla="*/ 75087 h 2015200"/>
                  <a:gd name="connsiteX103" fmla="*/ 403817 w 1003638"/>
                  <a:gd name="connsiteY103" fmla="*/ 75946 h 2015200"/>
                  <a:gd name="connsiteX104" fmla="*/ 446124 w 1003638"/>
                  <a:gd name="connsiteY104" fmla="*/ 79011 h 2015200"/>
                  <a:gd name="connsiteX105" fmla="*/ 515409 w 1003638"/>
                  <a:gd name="connsiteY105" fmla="*/ 2982 h 2015200"/>
                  <a:gd name="connsiteX106" fmla="*/ 469424 w 1003638"/>
                  <a:gd name="connsiteY106" fmla="*/ 406 h 2015200"/>
                  <a:gd name="connsiteX107" fmla="*/ 422089 w 1003638"/>
                  <a:gd name="connsiteY107" fmla="*/ 161 h 2015200"/>
                  <a:gd name="connsiteX108" fmla="*/ 373405 w 1003638"/>
                  <a:gd name="connsiteY108" fmla="*/ 2246 h 2015200"/>
                  <a:gd name="connsiteX109" fmla="*/ 323495 w 1003638"/>
                  <a:gd name="connsiteY109" fmla="*/ 6660 h 2015200"/>
                  <a:gd name="connsiteX110" fmla="*/ 71615 w 1003638"/>
                  <a:gd name="connsiteY110" fmla="*/ 57674 h 2015200"/>
                  <a:gd name="connsiteX111" fmla="*/ 34459 w 1003638"/>
                  <a:gd name="connsiteY111" fmla="*/ 125365 h 2015200"/>
                  <a:gd name="connsiteX112" fmla="*/ 84246 w 1003638"/>
                  <a:gd name="connsiteY112" fmla="*/ 112244 h 2015200"/>
                  <a:gd name="connsiteX113" fmla="*/ 133052 w 1003638"/>
                  <a:gd name="connsiteY113" fmla="*/ 101085 h 2015200"/>
                  <a:gd name="connsiteX114" fmla="*/ 180878 w 1003638"/>
                  <a:gd name="connsiteY114" fmla="*/ 91888 h 2015200"/>
                  <a:gd name="connsiteX115" fmla="*/ 227599 w 1003638"/>
                  <a:gd name="connsiteY115" fmla="*/ 84652 h 2015200"/>
                  <a:gd name="connsiteX116" fmla="*/ 278858 w 1003638"/>
                  <a:gd name="connsiteY116" fmla="*/ 12179 h 2015200"/>
                  <a:gd name="connsiteX117" fmla="*/ 228580 w 1003638"/>
                  <a:gd name="connsiteY117" fmla="*/ 20395 h 2015200"/>
                  <a:gd name="connsiteX118" fmla="*/ 177199 w 1003638"/>
                  <a:gd name="connsiteY118" fmla="*/ 30696 h 2015200"/>
                  <a:gd name="connsiteX119" fmla="*/ 124836 w 1003638"/>
                  <a:gd name="connsiteY119" fmla="*/ 43081 h 2015200"/>
                  <a:gd name="connsiteX120" fmla="*/ 71493 w 1003638"/>
                  <a:gd name="connsiteY120" fmla="*/ 57551 h 20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003638" h="2015200">
                    <a:moveTo>
                      <a:pt x="36053" y="1910230"/>
                    </a:moveTo>
                    <a:cubicBezTo>
                      <a:pt x="33110" y="1912682"/>
                      <a:pt x="30044" y="1915135"/>
                      <a:pt x="27101" y="1917588"/>
                    </a:cubicBezTo>
                    <a:cubicBezTo>
                      <a:pt x="24158" y="1920040"/>
                      <a:pt x="21092" y="1922493"/>
                      <a:pt x="18149" y="1924945"/>
                    </a:cubicBezTo>
                    <a:cubicBezTo>
                      <a:pt x="15206" y="1927398"/>
                      <a:pt x="12140" y="1929850"/>
                      <a:pt x="9075" y="1932303"/>
                    </a:cubicBezTo>
                    <a:cubicBezTo>
                      <a:pt x="6009" y="1934755"/>
                      <a:pt x="3066" y="1937208"/>
                      <a:pt x="0" y="1939661"/>
                    </a:cubicBezTo>
                    <a:lnTo>
                      <a:pt x="50523" y="2015200"/>
                    </a:lnTo>
                    <a:cubicBezTo>
                      <a:pt x="53834" y="2012502"/>
                      <a:pt x="57145" y="2009927"/>
                      <a:pt x="60456" y="2007229"/>
                    </a:cubicBezTo>
                    <a:cubicBezTo>
                      <a:pt x="63767" y="2004531"/>
                      <a:pt x="67078" y="2001956"/>
                      <a:pt x="70389" y="1999258"/>
                    </a:cubicBezTo>
                    <a:cubicBezTo>
                      <a:pt x="73700" y="1996561"/>
                      <a:pt x="77011" y="1993863"/>
                      <a:pt x="80322" y="1991165"/>
                    </a:cubicBezTo>
                    <a:cubicBezTo>
                      <a:pt x="83633" y="1988467"/>
                      <a:pt x="86944" y="1985769"/>
                      <a:pt x="90132" y="1983071"/>
                    </a:cubicBezTo>
                    <a:lnTo>
                      <a:pt x="36176" y="1910230"/>
                    </a:lnTo>
                    <a:moveTo>
                      <a:pt x="354152" y="1608317"/>
                    </a:moveTo>
                    <a:cubicBezTo>
                      <a:pt x="334164" y="1630145"/>
                      <a:pt x="313807" y="1651728"/>
                      <a:pt x="293083" y="1673065"/>
                    </a:cubicBezTo>
                    <a:cubicBezTo>
                      <a:pt x="272359" y="1694403"/>
                      <a:pt x="251267" y="1715618"/>
                      <a:pt x="229807" y="1736464"/>
                    </a:cubicBezTo>
                    <a:cubicBezTo>
                      <a:pt x="208347" y="1757312"/>
                      <a:pt x="186519" y="1777913"/>
                      <a:pt x="164445" y="1798270"/>
                    </a:cubicBezTo>
                    <a:cubicBezTo>
                      <a:pt x="142372" y="1818626"/>
                      <a:pt x="119931" y="1838614"/>
                      <a:pt x="97245" y="1858358"/>
                    </a:cubicBezTo>
                    <a:lnTo>
                      <a:pt x="157088" y="1926294"/>
                    </a:lnTo>
                    <a:cubicBezTo>
                      <a:pt x="181859" y="1904711"/>
                      <a:pt x="206507" y="1882761"/>
                      <a:pt x="230665" y="1860442"/>
                    </a:cubicBezTo>
                    <a:cubicBezTo>
                      <a:pt x="254823" y="1838124"/>
                      <a:pt x="278736" y="1815560"/>
                      <a:pt x="302158" y="1792629"/>
                    </a:cubicBezTo>
                    <a:cubicBezTo>
                      <a:pt x="325580" y="1769697"/>
                      <a:pt x="348757" y="1746520"/>
                      <a:pt x="371443" y="1723098"/>
                    </a:cubicBezTo>
                    <a:cubicBezTo>
                      <a:pt x="394129" y="1699676"/>
                      <a:pt x="416325" y="1676008"/>
                      <a:pt x="438153" y="1652096"/>
                    </a:cubicBezTo>
                    <a:lnTo>
                      <a:pt x="354152" y="1608440"/>
                    </a:lnTo>
                    <a:moveTo>
                      <a:pt x="609956" y="1284086"/>
                    </a:moveTo>
                    <a:cubicBezTo>
                      <a:pt x="594996" y="1306527"/>
                      <a:pt x="579422" y="1328969"/>
                      <a:pt x="563357" y="1351287"/>
                    </a:cubicBezTo>
                    <a:cubicBezTo>
                      <a:pt x="547293" y="1373728"/>
                      <a:pt x="530738" y="1395924"/>
                      <a:pt x="513693" y="1418120"/>
                    </a:cubicBezTo>
                    <a:cubicBezTo>
                      <a:pt x="496647" y="1440316"/>
                      <a:pt x="479111" y="1462511"/>
                      <a:pt x="461208" y="1484462"/>
                    </a:cubicBezTo>
                    <a:cubicBezTo>
                      <a:pt x="443181" y="1506535"/>
                      <a:pt x="424787" y="1528363"/>
                      <a:pt x="405902" y="1550069"/>
                    </a:cubicBezTo>
                    <a:lnTo>
                      <a:pt x="494685" y="1588084"/>
                    </a:lnTo>
                    <a:cubicBezTo>
                      <a:pt x="515287" y="1564294"/>
                      <a:pt x="535398" y="1540258"/>
                      <a:pt x="554896" y="1516100"/>
                    </a:cubicBezTo>
                    <a:cubicBezTo>
                      <a:pt x="574394" y="1491943"/>
                      <a:pt x="593524" y="1467785"/>
                      <a:pt x="612041" y="1443381"/>
                    </a:cubicBezTo>
                    <a:cubicBezTo>
                      <a:pt x="630558" y="1419101"/>
                      <a:pt x="648462" y="1394575"/>
                      <a:pt x="665875" y="1370049"/>
                    </a:cubicBezTo>
                    <a:cubicBezTo>
                      <a:pt x="683289" y="1345523"/>
                      <a:pt x="700089" y="1320998"/>
                      <a:pt x="716276" y="1296349"/>
                    </a:cubicBezTo>
                    <a:lnTo>
                      <a:pt x="609834" y="1283964"/>
                    </a:lnTo>
                    <a:moveTo>
                      <a:pt x="784825" y="965987"/>
                    </a:moveTo>
                    <a:cubicBezTo>
                      <a:pt x="775628" y="987324"/>
                      <a:pt x="765940" y="1008662"/>
                      <a:pt x="755762" y="1030122"/>
                    </a:cubicBezTo>
                    <a:cubicBezTo>
                      <a:pt x="745462" y="1051582"/>
                      <a:pt x="734547" y="1073165"/>
                      <a:pt x="723266" y="1094747"/>
                    </a:cubicBezTo>
                    <a:cubicBezTo>
                      <a:pt x="711861" y="1116453"/>
                      <a:pt x="699844" y="1138035"/>
                      <a:pt x="687335" y="1159741"/>
                    </a:cubicBezTo>
                    <a:cubicBezTo>
                      <a:pt x="674827" y="1181446"/>
                      <a:pt x="661706" y="1203274"/>
                      <a:pt x="648216" y="1224979"/>
                    </a:cubicBezTo>
                    <a:lnTo>
                      <a:pt x="757724" y="1231846"/>
                    </a:lnTo>
                    <a:cubicBezTo>
                      <a:pt x="772317" y="1208056"/>
                      <a:pt x="786420" y="1184266"/>
                      <a:pt x="799909" y="1160599"/>
                    </a:cubicBezTo>
                    <a:cubicBezTo>
                      <a:pt x="813275" y="1136932"/>
                      <a:pt x="826151" y="1113264"/>
                      <a:pt x="838414" y="1089597"/>
                    </a:cubicBezTo>
                    <a:cubicBezTo>
                      <a:pt x="850554" y="1066052"/>
                      <a:pt x="862204" y="1042507"/>
                      <a:pt x="873118" y="1019085"/>
                    </a:cubicBezTo>
                    <a:cubicBezTo>
                      <a:pt x="884032" y="995786"/>
                      <a:pt x="894333" y="972486"/>
                      <a:pt x="904021" y="949309"/>
                    </a:cubicBezTo>
                    <a:lnTo>
                      <a:pt x="784948" y="966109"/>
                    </a:lnTo>
                    <a:moveTo>
                      <a:pt x="994153" y="637832"/>
                    </a:moveTo>
                    <a:lnTo>
                      <a:pt x="872137" y="678790"/>
                    </a:lnTo>
                    <a:cubicBezTo>
                      <a:pt x="869194" y="696571"/>
                      <a:pt x="865638" y="714843"/>
                      <a:pt x="861591" y="733360"/>
                    </a:cubicBezTo>
                    <a:cubicBezTo>
                      <a:pt x="857422" y="751999"/>
                      <a:pt x="852762" y="771007"/>
                      <a:pt x="847366" y="790260"/>
                    </a:cubicBezTo>
                    <a:cubicBezTo>
                      <a:pt x="841970" y="809635"/>
                      <a:pt x="835962" y="829378"/>
                      <a:pt x="829340" y="849489"/>
                    </a:cubicBezTo>
                    <a:cubicBezTo>
                      <a:pt x="822595" y="869601"/>
                      <a:pt x="815237" y="890080"/>
                      <a:pt x="807266" y="910926"/>
                    </a:cubicBezTo>
                    <a:lnTo>
                      <a:pt x="927566" y="889344"/>
                    </a:lnTo>
                    <a:cubicBezTo>
                      <a:pt x="936027" y="866780"/>
                      <a:pt x="943630" y="844584"/>
                      <a:pt x="950620" y="822634"/>
                    </a:cubicBezTo>
                    <a:cubicBezTo>
                      <a:pt x="957487" y="800928"/>
                      <a:pt x="963741" y="779468"/>
                      <a:pt x="969259" y="758499"/>
                    </a:cubicBezTo>
                    <a:cubicBezTo>
                      <a:pt x="974777" y="737652"/>
                      <a:pt x="979560" y="717050"/>
                      <a:pt x="983730" y="696939"/>
                    </a:cubicBezTo>
                    <a:cubicBezTo>
                      <a:pt x="987899" y="676950"/>
                      <a:pt x="991332" y="657207"/>
                      <a:pt x="994153" y="637954"/>
                    </a:cubicBezTo>
                    <a:moveTo>
                      <a:pt x="990352" y="381292"/>
                    </a:moveTo>
                    <a:lnTo>
                      <a:pt x="873854" y="440399"/>
                    </a:lnTo>
                    <a:cubicBezTo>
                      <a:pt x="876429" y="454624"/>
                      <a:pt x="878514" y="469339"/>
                      <a:pt x="879986" y="484300"/>
                    </a:cubicBezTo>
                    <a:cubicBezTo>
                      <a:pt x="881580" y="499384"/>
                      <a:pt x="882561" y="514957"/>
                      <a:pt x="882928" y="530777"/>
                    </a:cubicBezTo>
                    <a:cubicBezTo>
                      <a:pt x="883419" y="546718"/>
                      <a:pt x="883174" y="563151"/>
                      <a:pt x="882561" y="579828"/>
                    </a:cubicBezTo>
                    <a:cubicBezTo>
                      <a:pt x="881825" y="596628"/>
                      <a:pt x="880476" y="613919"/>
                      <a:pt x="878636" y="631455"/>
                    </a:cubicBezTo>
                    <a:lnTo>
                      <a:pt x="1000284" y="586573"/>
                    </a:lnTo>
                    <a:cubicBezTo>
                      <a:pt x="1002001" y="567565"/>
                      <a:pt x="1002982" y="549048"/>
                      <a:pt x="1003473" y="530899"/>
                    </a:cubicBezTo>
                    <a:cubicBezTo>
                      <a:pt x="1003840" y="512873"/>
                      <a:pt x="1003595" y="495337"/>
                      <a:pt x="1002737" y="478169"/>
                    </a:cubicBezTo>
                    <a:cubicBezTo>
                      <a:pt x="1001879" y="461123"/>
                      <a:pt x="1000407" y="444446"/>
                      <a:pt x="998322" y="428259"/>
                    </a:cubicBezTo>
                    <a:cubicBezTo>
                      <a:pt x="996238" y="412194"/>
                      <a:pt x="993662" y="396498"/>
                      <a:pt x="990474" y="381292"/>
                    </a:cubicBezTo>
                    <a:moveTo>
                      <a:pt x="904756" y="190359"/>
                    </a:moveTo>
                    <a:lnTo>
                      <a:pt x="799786" y="260748"/>
                    </a:lnTo>
                    <a:cubicBezTo>
                      <a:pt x="807021" y="270926"/>
                      <a:pt x="813888" y="281472"/>
                      <a:pt x="820265" y="292386"/>
                    </a:cubicBezTo>
                    <a:cubicBezTo>
                      <a:pt x="826642" y="303423"/>
                      <a:pt x="832651" y="314827"/>
                      <a:pt x="838169" y="326722"/>
                    </a:cubicBezTo>
                    <a:cubicBezTo>
                      <a:pt x="843687" y="338617"/>
                      <a:pt x="848715" y="351003"/>
                      <a:pt x="853252" y="363633"/>
                    </a:cubicBezTo>
                    <a:cubicBezTo>
                      <a:pt x="857790" y="376387"/>
                      <a:pt x="861959" y="389631"/>
                      <a:pt x="865515" y="403242"/>
                    </a:cubicBezTo>
                    <a:lnTo>
                      <a:pt x="980296" y="341683"/>
                    </a:lnTo>
                    <a:cubicBezTo>
                      <a:pt x="976127" y="327212"/>
                      <a:pt x="971344" y="313110"/>
                      <a:pt x="965948" y="299498"/>
                    </a:cubicBezTo>
                    <a:cubicBezTo>
                      <a:pt x="960675" y="286009"/>
                      <a:pt x="954789" y="272888"/>
                      <a:pt x="948412" y="260257"/>
                    </a:cubicBezTo>
                    <a:cubicBezTo>
                      <a:pt x="942158" y="247749"/>
                      <a:pt x="935291" y="235609"/>
                      <a:pt x="927933" y="223836"/>
                    </a:cubicBezTo>
                    <a:cubicBezTo>
                      <a:pt x="920698" y="212187"/>
                      <a:pt x="912850" y="201027"/>
                      <a:pt x="904634" y="190359"/>
                    </a:cubicBezTo>
                    <a:moveTo>
                      <a:pt x="754291" y="66626"/>
                    </a:moveTo>
                    <a:lnTo>
                      <a:pt x="664649" y="142411"/>
                    </a:lnTo>
                    <a:cubicBezTo>
                      <a:pt x="675686" y="148420"/>
                      <a:pt x="686232" y="154919"/>
                      <a:pt x="696532" y="161663"/>
                    </a:cubicBezTo>
                    <a:cubicBezTo>
                      <a:pt x="706833" y="168531"/>
                      <a:pt x="716766" y="175766"/>
                      <a:pt x="726331" y="183491"/>
                    </a:cubicBezTo>
                    <a:cubicBezTo>
                      <a:pt x="735896" y="191217"/>
                      <a:pt x="745216" y="199311"/>
                      <a:pt x="754045" y="207772"/>
                    </a:cubicBezTo>
                    <a:cubicBezTo>
                      <a:pt x="762875" y="216356"/>
                      <a:pt x="771336" y="225308"/>
                      <a:pt x="779430" y="234628"/>
                    </a:cubicBezTo>
                    <a:lnTo>
                      <a:pt x="881825" y="162890"/>
                    </a:lnTo>
                    <a:cubicBezTo>
                      <a:pt x="872873" y="153079"/>
                      <a:pt x="863431" y="143637"/>
                      <a:pt x="853498" y="134685"/>
                    </a:cubicBezTo>
                    <a:cubicBezTo>
                      <a:pt x="843687" y="125733"/>
                      <a:pt x="833386" y="117272"/>
                      <a:pt x="822718" y="109301"/>
                    </a:cubicBezTo>
                    <a:cubicBezTo>
                      <a:pt x="812049" y="101330"/>
                      <a:pt x="801135" y="93727"/>
                      <a:pt x="789608" y="86615"/>
                    </a:cubicBezTo>
                    <a:cubicBezTo>
                      <a:pt x="778203" y="79502"/>
                      <a:pt x="766431" y="72880"/>
                      <a:pt x="754291" y="66749"/>
                    </a:cubicBezTo>
                    <a:moveTo>
                      <a:pt x="555632" y="7151"/>
                    </a:moveTo>
                    <a:lnTo>
                      <a:pt x="483158" y="83549"/>
                    </a:lnTo>
                    <a:cubicBezTo>
                      <a:pt x="496893" y="85633"/>
                      <a:pt x="510382" y="88086"/>
                      <a:pt x="523503" y="90907"/>
                    </a:cubicBezTo>
                    <a:cubicBezTo>
                      <a:pt x="536747" y="93727"/>
                      <a:pt x="549623" y="97038"/>
                      <a:pt x="562254" y="100594"/>
                    </a:cubicBezTo>
                    <a:cubicBezTo>
                      <a:pt x="574885" y="104273"/>
                      <a:pt x="587270" y="108320"/>
                      <a:pt x="599288" y="112734"/>
                    </a:cubicBezTo>
                    <a:cubicBezTo>
                      <a:pt x="611428" y="117149"/>
                      <a:pt x="623200" y="122054"/>
                      <a:pt x="634605" y="127205"/>
                    </a:cubicBezTo>
                    <a:lnTo>
                      <a:pt x="721304" y="51052"/>
                    </a:lnTo>
                    <a:cubicBezTo>
                      <a:pt x="708795" y="45656"/>
                      <a:pt x="695797" y="40751"/>
                      <a:pt x="682553" y="36214"/>
                    </a:cubicBezTo>
                    <a:cubicBezTo>
                      <a:pt x="669309" y="31677"/>
                      <a:pt x="655820" y="27630"/>
                      <a:pt x="641963" y="23951"/>
                    </a:cubicBezTo>
                    <a:cubicBezTo>
                      <a:pt x="628228" y="20272"/>
                      <a:pt x="614003" y="17084"/>
                      <a:pt x="599656" y="14263"/>
                    </a:cubicBezTo>
                    <a:cubicBezTo>
                      <a:pt x="585308" y="11443"/>
                      <a:pt x="570715" y="9113"/>
                      <a:pt x="555755" y="7028"/>
                    </a:cubicBezTo>
                    <a:moveTo>
                      <a:pt x="323495" y="6660"/>
                    </a:moveTo>
                    <a:lnTo>
                      <a:pt x="268925" y="79993"/>
                    </a:lnTo>
                    <a:cubicBezTo>
                      <a:pt x="284499" y="78521"/>
                      <a:pt x="299951" y="77295"/>
                      <a:pt x="315156" y="76436"/>
                    </a:cubicBezTo>
                    <a:cubicBezTo>
                      <a:pt x="330362" y="75578"/>
                      <a:pt x="345446" y="75210"/>
                      <a:pt x="360161" y="75087"/>
                    </a:cubicBezTo>
                    <a:cubicBezTo>
                      <a:pt x="374999" y="75087"/>
                      <a:pt x="389592" y="75210"/>
                      <a:pt x="403817" y="75946"/>
                    </a:cubicBezTo>
                    <a:cubicBezTo>
                      <a:pt x="418165" y="76559"/>
                      <a:pt x="432390" y="77540"/>
                      <a:pt x="446124" y="79011"/>
                    </a:cubicBezTo>
                    <a:lnTo>
                      <a:pt x="515409" y="2982"/>
                    </a:lnTo>
                    <a:cubicBezTo>
                      <a:pt x="500326" y="1755"/>
                      <a:pt x="484998" y="897"/>
                      <a:pt x="469424" y="406"/>
                    </a:cubicBezTo>
                    <a:cubicBezTo>
                      <a:pt x="453850" y="-84"/>
                      <a:pt x="438153" y="-84"/>
                      <a:pt x="422089" y="161"/>
                    </a:cubicBezTo>
                    <a:cubicBezTo>
                      <a:pt x="406147" y="529"/>
                      <a:pt x="389960" y="1142"/>
                      <a:pt x="373405" y="2246"/>
                    </a:cubicBezTo>
                    <a:cubicBezTo>
                      <a:pt x="356973" y="3349"/>
                      <a:pt x="340418" y="4821"/>
                      <a:pt x="323495" y="6660"/>
                    </a:cubicBezTo>
                    <a:moveTo>
                      <a:pt x="71615" y="57674"/>
                    </a:moveTo>
                    <a:lnTo>
                      <a:pt x="34459" y="125365"/>
                    </a:lnTo>
                    <a:cubicBezTo>
                      <a:pt x="51259" y="120705"/>
                      <a:pt x="67814" y="116291"/>
                      <a:pt x="84246" y="112244"/>
                    </a:cubicBezTo>
                    <a:cubicBezTo>
                      <a:pt x="100678" y="108197"/>
                      <a:pt x="116988" y="104518"/>
                      <a:pt x="133052" y="101085"/>
                    </a:cubicBezTo>
                    <a:cubicBezTo>
                      <a:pt x="149239" y="97651"/>
                      <a:pt x="165181" y="94585"/>
                      <a:pt x="180878" y="91888"/>
                    </a:cubicBezTo>
                    <a:cubicBezTo>
                      <a:pt x="196697" y="89190"/>
                      <a:pt x="212271" y="86737"/>
                      <a:pt x="227599" y="84652"/>
                    </a:cubicBezTo>
                    <a:lnTo>
                      <a:pt x="278858" y="12179"/>
                    </a:lnTo>
                    <a:cubicBezTo>
                      <a:pt x="262303" y="14631"/>
                      <a:pt x="245503" y="17329"/>
                      <a:pt x="228580" y="20395"/>
                    </a:cubicBezTo>
                    <a:cubicBezTo>
                      <a:pt x="211658" y="23461"/>
                      <a:pt x="194612" y="26894"/>
                      <a:pt x="177199" y="30696"/>
                    </a:cubicBezTo>
                    <a:cubicBezTo>
                      <a:pt x="159908" y="34497"/>
                      <a:pt x="142495" y="38544"/>
                      <a:pt x="124836" y="43081"/>
                    </a:cubicBezTo>
                    <a:cubicBezTo>
                      <a:pt x="107300" y="47496"/>
                      <a:pt x="89519" y="52401"/>
                      <a:pt x="71493" y="57551"/>
                    </a:cubicBez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grpSp>
      </p:grpSp>
      <p:grpSp>
        <p:nvGrpSpPr>
          <p:cNvPr id="534" name="Graphic 5">
            <a:extLst>
              <a:ext uri="{FF2B5EF4-FFF2-40B4-BE49-F238E27FC236}">
                <a16:creationId xmlns:a16="http://schemas.microsoft.com/office/drawing/2014/main" id="{11D02A5F-5006-57AB-CC50-4B5779AF13A7}"/>
              </a:ext>
            </a:extLst>
          </p:cNvPr>
          <p:cNvGrpSpPr/>
          <p:nvPr/>
        </p:nvGrpSpPr>
        <p:grpSpPr>
          <a:xfrm>
            <a:off x="15129194" y="12605887"/>
            <a:ext cx="3084363" cy="2898948"/>
            <a:chOff x="6824230" y="1388164"/>
            <a:chExt cx="3084363" cy="2898948"/>
          </a:xfrm>
        </p:grpSpPr>
        <p:sp>
          <p:nvSpPr>
            <p:cNvPr id="535" name="Freeform: Shape 534">
              <a:extLst>
                <a:ext uri="{FF2B5EF4-FFF2-40B4-BE49-F238E27FC236}">
                  <a16:creationId xmlns:a16="http://schemas.microsoft.com/office/drawing/2014/main" id="{C0C2621C-C0F8-E405-4174-A366DFEA20DE}"/>
                </a:ext>
              </a:extLst>
            </p:cNvPr>
            <p:cNvSpPr/>
            <p:nvPr/>
          </p:nvSpPr>
          <p:spPr>
            <a:xfrm>
              <a:off x="7268067" y="1830838"/>
              <a:ext cx="2198310" cy="2012377"/>
            </a:xfrm>
            <a:custGeom>
              <a:avLst/>
              <a:gdLst>
                <a:gd name="connsiteX0" fmla="*/ 471466 w 2198310"/>
                <a:gd name="connsiteY0" fmla="*/ 1927989 h 2012377"/>
                <a:gd name="connsiteX1" fmla="*/ 191749 w 2198310"/>
                <a:gd name="connsiteY1" fmla="*/ 1847176 h 2012377"/>
                <a:gd name="connsiteX2" fmla="*/ 75006 w 2198310"/>
                <a:gd name="connsiteY2" fmla="*/ 1641773 h 2012377"/>
                <a:gd name="connsiteX3" fmla="*/ 99900 w 2198310"/>
                <a:gd name="connsiteY3" fmla="*/ 1361443 h 2012377"/>
                <a:gd name="connsiteX4" fmla="*/ 250488 w 2198310"/>
                <a:gd name="connsiteY4" fmla="*/ 1038438 h 2012377"/>
                <a:gd name="connsiteX5" fmla="*/ 496605 w 2198310"/>
                <a:gd name="connsiteY5" fmla="*/ 720584 h 2012377"/>
                <a:gd name="connsiteX6" fmla="*/ 796555 w 2198310"/>
                <a:gd name="connsiteY6" fmla="*/ 447366 h 2012377"/>
                <a:gd name="connsiteX7" fmla="*/ 1129861 w 2198310"/>
                <a:gd name="connsiteY7" fmla="*/ 231049 h 2012377"/>
                <a:gd name="connsiteX8" fmla="*/ 1478617 w 2198310"/>
                <a:gd name="connsiteY8" fmla="*/ 92478 h 2012377"/>
                <a:gd name="connsiteX9" fmla="*/ 1791934 w 2198310"/>
                <a:gd name="connsiteY9" fmla="*/ 65868 h 2012377"/>
                <a:gd name="connsiteX10" fmla="*/ 2014260 w 2198310"/>
                <a:gd name="connsiteY10" fmla="*/ 168018 h 2012377"/>
                <a:gd name="connsiteX11" fmla="*/ 2108317 w 2198310"/>
                <a:gd name="connsiteY11" fmla="*/ 402975 h 2012377"/>
                <a:gd name="connsiteX12" fmla="*/ 2024561 w 2198310"/>
                <a:gd name="connsiteY12" fmla="*/ 767551 h 2012377"/>
                <a:gd name="connsiteX13" fmla="*/ 1746807 w 2198310"/>
                <a:gd name="connsiteY13" fmla="*/ 1193441 h 2012377"/>
                <a:gd name="connsiteX14" fmla="*/ 1338820 w 2198310"/>
                <a:gd name="connsiteY14" fmla="*/ 1572487 h 2012377"/>
                <a:gd name="connsiteX15" fmla="*/ 884725 w 2198310"/>
                <a:gd name="connsiteY15" fmla="*/ 1833687 h 2012377"/>
                <a:gd name="connsiteX16" fmla="*/ 471466 w 2198310"/>
                <a:gd name="connsiteY16" fmla="*/ 1927989 h 2012377"/>
                <a:gd name="connsiteX17" fmla="*/ 1509397 w 2198310"/>
                <a:gd name="connsiteY17" fmla="*/ 36437 h 2012377"/>
                <a:gd name="connsiteX18" fmla="*/ 1136728 w 2198310"/>
                <a:gd name="connsiteY18" fmla="*/ 186289 h 2012377"/>
                <a:gd name="connsiteX19" fmla="*/ 782085 w 2198310"/>
                <a:gd name="connsiteY19" fmla="*/ 417200 h 2012377"/>
                <a:gd name="connsiteX20" fmla="*/ 462882 w 2198310"/>
                <a:gd name="connsiteY20" fmla="*/ 707830 h 2012377"/>
                <a:gd name="connsiteX21" fmla="*/ 199720 w 2198310"/>
                <a:gd name="connsiteY21" fmla="*/ 1046164 h 2012377"/>
                <a:gd name="connsiteX22" fmla="*/ 36378 w 2198310"/>
                <a:gd name="connsiteY22" fmla="*/ 1391855 h 2012377"/>
                <a:gd name="connsiteX23" fmla="*/ 5721 w 2198310"/>
                <a:gd name="connsiteY23" fmla="*/ 1694626 h 2012377"/>
                <a:gd name="connsiteX24" fmla="*/ 126756 w 2198310"/>
                <a:gd name="connsiteY24" fmla="*/ 1919772 h 2012377"/>
                <a:gd name="connsiteX25" fmla="*/ 425480 w 2198310"/>
                <a:gd name="connsiteY25" fmla="*/ 2012357 h 2012377"/>
                <a:gd name="connsiteX26" fmla="*/ 872707 w 2198310"/>
                <a:gd name="connsiteY26" fmla="*/ 1914131 h 2012377"/>
                <a:gd name="connsiteX27" fmla="*/ 1367393 w 2198310"/>
                <a:gd name="connsiteY27" fmla="*/ 1631472 h 2012377"/>
                <a:gd name="connsiteX28" fmla="*/ 1811923 w 2198310"/>
                <a:gd name="connsiteY28" fmla="*/ 1218090 h 2012377"/>
                <a:gd name="connsiteX29" fmla="*/ 2111505 w 2198310"/>
                <a:gd name="connsiteY29" fmla="*/ 754429 h 2012377"/>
                <a:gd name="connsiteX30" fmla="*/ 2197223 w 2198310"/>
                <a:gd name="connsiteY30" fmla="*/ 360790 h 2012377"/>
                <a:gd name="connsiteX31" fmla="*/ 2090290 w 2198310"/>
                <a:gd name="connsiteY31" fmla="*/ 110505 h 2012377"/>
                <a:gd name="connsiteX32" fmla="*/ 1847240 w 2198310"/>
                <a:gd name="connsiteY32" fmla="*/ 4676 h 2012377"/>
                <a:gd name="connsiteX33" fmla="*/ 1509642 w 2198310"/>
                <a:gd name="connsiteY33" fmla="*/ 36559 h 201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8310" h="2012377">
                  <a:moveTo>
                    <a:pt x="471466" y="1927989"/>
                  </a:moveTo>
                  <a:cubicBezTo>
                    <a:pt x="351289" y="1928724"/>
                    <a:pt x="257969" y="1899293"/>
                    <a:pt x="191749" y="1847176"/>
                  </a:cubicBezTo>
                  <a:cubicBezTo>
                    <a:pt x="128227" y="1797266"/>
                    <a:pt x="89476" y="1726632"/>
                    <a:pt x="75006" y="1641773"/>
                  </a:cubicBezTo>
                  <a:cubicBezTo>
                    <a:pt x="61149" y="1560224"/>
                    <a:pt x="69610" y="1465064"/>
                    <a:pt x="99900" y="1361443"/>
                  </a:cubicBezTo>
                  <a:cubicBezTo>
                    <a:pt x="129331" y="1261255"/>
                    <a:pt x="179363" y="1152360"/>
                    <a:pt x="250488" y="1038438"/>
                  </a:cubicBezTo>
                  <a:cubicBezTo>
                    <a:pt x="319896" y="927214"/>
                    <a:pt x="403897" y="820036"/>
                    <a:pt x="496605" y="720584"/>
                  </a:cubicBezTo>
                  <a:cubicBezTo>
                    <a:pt x="588454" y="621990"/>
                    <a:pt x="690236" y="529651"/>
                    <a:pt x="796555" y="447366"/>
                  </a:cubicBezTo>
                  <a:cubicBezTo>
                    <a:pt x="903365" y="364715"/>
                    <a:pt x="1016183" y="291137"/>
                    <a:pt x="1129861" y="231049"/>
                  </a:cubicBezTo>
                  <a:cubicBezTo>
                    <a:pt x="1245622" y="169857"/>
                    <a:pt x="1363714" y="121909"/>
                    <a:pt x="1478617" y="92478"/>
                  </a:cubicBezTo>
                  <a:cubicBezTo>
                    <a:pt x="1597322" y="62066"/>
                    <a:pt x="1702783" y="53728"/>
                    <a:pt x="1791934" y="65868"/>
                  </a:cubicBezTo>
                  <a:cubicBezTo>
                    <a:pt x="1884642" y="78499"/>
                    <a:pt x="1960181" y="113080"/>
                    <a:pt x="2014260" y="168018"/>
                  </a:cubicBezTo>
                  <a:cubicBezTo>
                    <a:pt x="2070670" y="225285"/>
                    <a:pt x="2103780" y="304381"/>
                    <a:pt x="2108317" y="402975"/>
                  </a:cubicBezTo>
                  <a:cubicBezTo>
                    <a:pt x="2113099" y="505493"/>
                    <a:pt x="2086979" y="628489"/>
                    <a:pt x="2024561" y="767551"/>
                  </a:cubicBezTo>
                  <a:cubicBezTo>
                    <a:pt x="1960304" y="911027"/>
                    <a:pt x="1864530" y="1055851"/>
                    <a:pt x="1746807" y="1193441"/>
                  </a:cubicBezTo>
                  <a:cubicBezTo>
                    <a:pt x="1627611" y="1332748"/>
                    <a:pt x="1487937" y="1461876"/>
                    <a:pt x="1338820" y="1572487"/>
                  </a:cubicBezTo>
                  <a:cubicBezTo>
                    <a:pt x="1190562" y="1682363"/>
                    <a:pt x="1035681" y="1771759"/>
                    <a:pt x="884725" y="1833687"/>
                  </a:cubicBezTo>
                  <a:cubicBezTo>
                    <a:pt x="737448" y="1894143"/>
                    <a:pt x="596547" y="1927253"/>
                    <a:pt x="471466" y="1927989"/>
                  </a:cubicBezTo>
                  <a:moveTo>
                    <a:pt x="1509397" y="36437"/>
                  </a:moveTo>
                  <a:cubicBezTo>
                    <a:pt x="1386278" y="68811"/>
                    <a:pt x="1260092" y="120683"/>
                    <a:pt x="1136728" y="186289"/>
                  </a:cubicBezTo>
                  <a:cubicBezTo>
                    <a:pt x="1015693" y="250670"/>
                    <a:pt x="895639" y="329152"/>
                    <a:pt x="782085" y="417200"/>
                  </a:cubicBezTo>
                  <a:cubicBezTo>
                    <a:pt x="669021" y="504757"/>
                    <a:pt x="560740" y="602983"/>
                    <a:pt x="462882" y="707830"/>
                  </a:cubicBezTo>
                  <a:cubicBezTo>
                    <a:pt x="364043" y="813659"/>
                    <a:pt x="274278" y="927704"/>
                    <a:pt x="199720" y="1046164"/>
                  </a:cubicBezTo>
                  <a:cubicBezTo>
                    <a:pt x="123199" y="1167689"/>
                    <a:pt x="68875" y="1284309"/>
                    <a:pt x="36378" y="1391855"/>
                  </a:cubicBezTo>
                  <a:cubicBezTo>
                    <a:pt x="2655" y="1503324"/>
                    <a:pt x="-7768" y="1605965"/>
                    <a:pt x="5721" y="1694626"/>
                  </a:cubicBezTo>
                  <a:cubicBezTo>
                    <a:pt x="19701" y="1787088"/>
                    <a:pt x="59800" y="1864467"/>
                    <a:pt x="126756" y="1919772"/>
                  </a:cubicBezTo>
                  <a:cubicBezTo>
                    <a:pt x="196777" y="1977653"/>
                    <a:pt x="296351" y="2011376"/>
                    <a:pt x="425480" y="2012357"/>
                  </a:cubicBezTo>
                  <a:cubicBezTo>
                    <a:pt x="560126" y="2013338"/>
                    <a:pt x="712677" y="1978757"/>
                    <a:pt x="872707" y="1914131"/>
                  </a:cubicBezTo>
                  <a:cubicBezTo>
                    <a:pt x="1036908" y="1847789"/>
                    <a:pt x="1205768" y="1750912"/>
                    <a:pt x="1367393" y="1631472"/>
                  </a:cubicBezTo>
                  <a:cubicBezTo>
                    <a:pt x="1530121" y="1511173"/>
                    <a:pt x="1682304" y="1370150"/>
                    <a:pt x="1811923" y="1218090"/>
                  </a:cubicBezTo>
                  <a:cubicBezTo>
                    <a:pt x="1939702" y="1068114"/>
                    <a:pt x="2042956" y="910291"/>
                    <a:pt x="2111505" y="754429"/>
                  </a:cubicBezTo>
                  <a:cubicBezTo>
                    <a:pt x="2177725" y="603718"/>
                    <a:pt x="2204213" y="471034"/>
                    <a:pt x="2197223" y="360790"/>
                  </a:cubicBezTo>
                  <a:cubicBezTo>
                    <a:pt x="2190478" y="255207"/>
                    <a:pt x="2152831" y="170961"/>
                    <a:pt x="2090290" y="110505"/>
                  </a:cubicBezTo>
                  <a:cubicBezTo>
                    <a:pt x="2030447" y="52746"/>
                    <a:pt x="1947918" y="16939"/>
                    <a:pt x="1847240" y="4676"/>
                  </a:cubicBezTo>
                  <a:cubicBezTo>
                    <a:pt x="1750731" y="-6974"/>
                    <a:pt x="1637054" y="2959"/>
                    <a:pt x="1509642" y="36559"/>
                  </a:cubicBezTo>
                </a:path>
              </a:pathLst>
            </a:custGeom>
            <a:solidFill>
              <a:srgbClr val="27FEFF"/>
            </a:solidFill>
            <a:ln w="0" cap="flat">
              <a:noFill/>
              <a:prstDash val="solid"/>
              <a:miter/>
            </a:ln>
          </p:spPr>
          <p:txBody>
            <a:bodyPr rtlCol="0" anchor="ctr"/>
            <a:lstStyle/>
            <a:p>
              <a:endParaRPr lang="en-US"/>
            </a:p>
          </p:txBody>
        </p:sp>
        <p:pic>
          <p:nvPicPr>
            <p:cNvPr id="536" name="Picture 535">
              <a:extLst>
                <a:ext uri="{FF2B5EF4-FFF2-40B4-BE49-F238E27FC236}">
                  <a16:creationId xmlns:a16="http://schemas.microsoft.com/office/drawing/2014/main" id="{0B13F8A3-B446-E224-03E3-22A738093442}"/>
                </a:ext>
              </a:extLst>
            </p:cNvPr>
            <p:cNvPicPr>
              <a:picLocks noChangeAspect="1"/>
            </p:cNvPicPr>
            <p:nvPr/>
          </p:nvPicPr>
          <p:blipFill>
            <a:blip r:embed="rId19"/>
            <a:stretch>
              <a:fillRect/>
            </a:stretch>
          </p:blipFill>
          <p:spPr>
            <a:xfrm>
              <a:off x="6824230" y="1388164"/>
              <a:ext cx="3084363" cy="2898948"/>
            </a:xfrm>
            <a:custGeom>
              <a:avLst/>
              <a:gdLst>
                <a:gd name="connsiteX0" fmla="*/ -383 w 3084363"/>
                <a:gd name="connsiteY0" fmla="*/ -356 h 2898948"/>
                <a:gd name="connsiteX1" fmla="*/ 3083980 w 3084363"/>
                <a:gd name="connsiteY1" fmla="*/ -356 h 2898948"/>
                <a:gd name="connsiteX2" fmla="*/ 3083980 w 3084363"/>
                <a:gd name="connsiteY2" fmla="*/ 2898593 h 2898948"/>
                <a:gd name="connsiteX3" fmla="*/ -383 w 3084363"/>
                <a:gd name="connsiteY3" fmla="*/ 2898593 h 2898948"/>
              </a:gdLst>
              <a:ahLst/>
              <a:cxnLst>
                <a:cxn ang="0">
                  <a:pos x="connsiteX0" y="connsiteY0"/>
                </a:cxn>
                <a:cxn ang="0">
                  <a:pos x="connsiteX1" y="connsiteY1"/>
                </a:cxn>
                <a:cxn ang="0">
                  <a:pos x="connsiteX2" y="connsiteY2"/>
                </a:cxn>
                <a:cxn ang="0">
                  <a:pos x="connsiteX3" y="connsiteY3"/>
                </a:cxn>
              </a:cxnLst>
              <a:rect l="l" t="t" r="r" b="b"/>
              <a:pathLst>
                <a:path w="3084363" h="2898948">
                  <a:moveTo>
                    <a:pt x="-383" y="-356"/>
                  </a:moveTo>
                  <a:lnTo>
                    <a:pt x="3083980" y="-356"/>
                  </a:lnTo>
                  <a:lnTo>
                    <a:pt x="3083980" y="2898593"/>
                  </a:lnTo>
                  <a:lnTo>
                    <a:pt x="-383" y="2898593"/>
                  </a:lnTo>
                  <a:close/>
                </a:path>
              </a:pathLst>
            </a:custGeom>
          </p:spPr>
        </p:pic>
        <p:sp>
          <p:nvSpPr>
            <p:cNvPr id="537" name="Freeform: Shape 536">
              <a:extLst>
                <a:ext uri="{FF2B5EF4-FFF2-40B4-BE49-F238E27FC236}">
                  <a16:creationId xmlns:a16="http://schemas.microsoft.com/office/drawing/2014/main" id="{5EA7A465-9837-13B7-85F0-EA33F090D5DD}"/>
                </a:ext>
              </a:extLst>
            </p:cNvPr>
            <p:cNvSpPr/>
            <p:nvPr/>
          </p:nvSpPr>
          <p:spPr>
            <a:xfrm>
              <a:off x="7268067" y="1830838"/>
              <a:ext cx="2198310" cy="2012377"/>
            </a:xfrm>
            <a:custGeom>
              <a:avLst/>
              <a:gdLst>
                <a:gd name="connsiteX0" fmla="*/ 471466 w 2198310"/>
                <a:gd name="connsiteY0" fmla="*/ 1927989 h 2012377"/>
                <a:gd name="connsiteX1" fmla="*/ 191749 w 2198310"/>
                <a:gd name="connsiteY1" fmla="*/ 1847176 h 2012377"/>
                <a:gd name="connsiteX2" fmla="*/ 75006 w 2198310"/>
                <a:gd name="connsiteY2" fmla="*/ 1641773 h 2012377"/>
                <a:gd name="connsiteX3" fmla="*/ 99900 w 2198310"/>
                <a:gd name="connsiteY3" fmla="*/ 1361443 h 2012377"/>
                <a:gd name="connsiteX4" fmla="*/ 250488 w 2198310"/>
                <a:gd name="connsiteY4" fmla="*/ 1038438 h 2012377"/>
                <a:gd name="connsiteX5" fmla="*/ 496605 w 2198310"/>
                <a:gd name="connsiteY5" fmla="*/ 720584 h 2012377"/>
                <a:gd name="connsiteX6" fmla="*/ 796555 w 2198310"/>
                <a:gd name="connsiteY6" fmla="*/ 447366 h 2012377"/>
                <a:gd name="connsiteX7" fmla="*/ 1129861 w 2198310"/>
                <a:gd name="connsiteY7" fmla="*/ 231049 h 2012377"/>
                <a:gd name="connsiteX8" fmla="*/ 1478617 w 2198310"/>
                <a:gd name="connsiteY8" fmla="*/ 92478 h 2012377"/>
                <a:gd name="connsiteX9" fmla="*/ 1791934 w 2198310"/>
                <a:gd name="connsiteY9" fmla="*/ 65868 h 2012377"/>
                <a:gd name="connsiteX10" fmla="*/ 2014260 w 2198310"/>
                <a:gd name="connsiteY10" fmla="*/ 168018 h 2012377"/>
                <a:gd name="connsiteX11" fmla="*/ 2108317 w 2198310"/>
                <a:gd name="connsiteY11" fmla="*/ 402975 h 2012377"/>
                <a:gd name="connsiteX12" fmla="*/ 2024561 w 2198310"/>
                <a:gd name="connsiteY12" fmla="*/ 767551 h 2012377"/>
                <a:gd name="connsiteX13" fmla="*/ 1746807 w 2198310"/>
                <a:gd name="connsiteY13" fmla="*/ 1193441 h 2012377"/>
                <a:gd name="connsiteX14" fmla="*/ 1338820 w 2198310"/>
                <a:gd name="connsiteY14" fmla="*/ 1572487 h 2012377"/>
                <a:gd name="connsiteX15" fmla="*/ 884725 w 2198310"/>
                <a:gd name="connsiteY15" fmla="*/ 1833687 h 2012377"/>
                <a:gd name="connsiteX16" fmla="*/ 471466 w 2198310"/>
                <a:gd name="connsiteY16" fmla="*/ 1927989 h 2012377"/>
                <a:gd name="connsiteX17" fmla="*/ 1509397 w 2198310"/>
                <a:gd name="connsiteY17" fmla="*/ 36437 h 2012377"/>
                <a:gd name="connsiteX18" fmla="*/ 1136728 w 2198310"/>
                <a:gd name="connsiteY18" fmla="*/ 186289 h 2012377"/>
                <a:gd name="connsiteX19" fmla="*/ 782085 w 2198310"/>
                <a:gd name="connsiteY19" fmla="*/ 417200 h 2012377"/>
                <a:gd name="connsiteX20" fmla="*/ 462882 w 2198310"/>
                <a:gd name="connsiteY20" fmla="*/ 707830 h 2012377"/>
                <a:gd name="connsiteX21" fmla="*/ 199720 w 2198310"/>
                <a:gd name="connsiteY21" fmla="*/ 1046164 h 2012377"/>
                <a:gd name="connsiteX22" fmla="*/ 36378 w 2198310"/>
                <a:gd name="connsiteY22" fmla="*/ 1391855 h 2012377"/>
                <a:gd name="connsiteX23" fmla="*/ 5721 w 2198310"/>
                <a:gd name="connsiteY23" fmla="*/ 1694626 h 2012377"/>
                <a:gd name="connsiteX24" fmla="*/ 126756 w 2198310"/>
                <a:gd name="connsiteY24" fmla="*/ 1919772 h 2012377"/>
                <a:gd name="connsiteX25" fmla="*/ 425480 w 2198310"/>
                <a:gd name="connsiteY25" fmla="*/ 2012357 h 2012377"/>
                <a:gd name="connsiteX26" fmla="*/ 872707 w 2198310"/>
                <a:gd name="connsiteY26" fmla="*/ 1914131 h 2012377"/>
                <a:gd name="connsiteX27" fmla="*/ 1367393 w 2198310"/>
                <a:gd name="connsiteY27" fmla="*/ 1631472 h 2012377"/>
                <a:gd name="connsiteX28" fmla="*/ 1811923 w 2198310"/>
                <a:gd name="connsiteY28" fmla="*/ 1218090 h 2012377"/>
                <a:gd name="connsiteX29" fmla="*/ 2111505 w 2198310"/>
                <a:gd name="connsiteY29" fmla="*/ 754429 h 2012377"/>
                <a:gd name="connsiteX30" fmla="*/ 2197223 w 2198310"/>
                <a:gd name="connsiteY30" fmla="*/ 360790 h 2012377"/>
                <a:gd name="connsiteX31" fmla="*/ 2090290 w 2198310"/>
                <a:gd name="connsiteY31" fmla="*/ 110505 h 2012377"/>
                <a:gd name="connsiteX32" fmla="*/ 1847240 w 2198310"/>
                <a:gd name="connsiteY32" fmla="*/ 4676 h 2012377"/>
                <a:gd name="connsiteX33" fmla="*/ 1509642 w 2198310"/>
                <a:gd name="connsiteY33" fmla="*/ 36559 h 201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8310" h="2012377">
                  <a:moveTo>
                    <a:pt x="471466" y="1927989"/>
                  </a:moveTo>
                  <a:cubicBezTo>
                    <a:pt x="351289" y="1928724"/>
                    <a:pt x="257969" y="1899293"/>
                    <a:pt x="191749" y="1847176"/>
                  </a:cubicBezTo>
                  <a:cubicBezTo>
                    <a:pt x="128227" y="1797266"/>
                    <a:pt x="89476" y="1726632"/>
                    <a:pt x="75006" y="1641773"/>
                  </a:cubicBezTo>
                  <a:cubicBezTo>
                    <a:pt x="61149" y="1560224"/>
                    <a:pt x="69610" y="1465064"/>
                    <a:pt x="99900" y="1361443"/>
                  </a:cubicBezTo>
                  <a:cubicBezTo>
                    <a:pt x="129331" y="1261255"/>
                    <a:pt x="179363" y="1152360"/>
                    <a:pt x="250488" y="1038438"/>
                  </a:cubicBezTo>
                  <a:cubicBezTo>
                    <a:pt x="319896" y="927214"/>
                    <a:pt x="403897" y="820036"/>
                    <a:pt x="496605" y="720584"/>
                  </a:cubicBezTo>
                  <a:cubicBezTo>
                    <a:pt x="588454" y="621990"/>
                    <a:pt x="690236" y="529651"/>
                    <a:pt x="796555" y="447366"/>
                  </a:cubicBezTo>
                  <a:cubicBezTo>
                    <a:pt x="903365" y="364715"/>
                    <a:pt x="1016183" y="291137"/>
                    <a:pt x="1129861" y="231049"/>
                  </a:cubicBezTo>
                  <a:cubicBezTo>
                    <a:pt x="1245622" y="169857"/>
                    <a:pt x="1363714" y="121909"/>
                    <a:pt x="1478617" y="92478"/>
                  </a:cubicBezTo>
                  <a:cubicBezTo>
                    <a:pt x="1597322" y="62066"/>
                    <a:pt x="1702783" y="53728"/>
                    <a:pt x="1791934" y="65868"/>
                  </a:cubicBezTo>
                  <a:cubicBezTo>
                    <a:pt x="1884642" y="78499"/>
                    <a:pt x="1960181" y="113080"/>
                    <a:pt x="2014260" y="168018"/>
                  </a:cubicBezTo>
                  <a:cubicBezTo>
                    <a:pt x="2070670" y="225285"/>
                    <a:pt x="2103780" y="304381"/>
                    <a:pt x="2108317" y="402975"/>
                  </a:cubicBezTo>
                  <a:cubicBezTo>
                    <a:pt x="2113099" y="505493"/>
                    <a:pt x="2086979" y="628489"/>
                    <a:pt x="2024561" y="767551"/>
                  </a:cubicBezTo>
                  <a:cubicBezTo>
                    <a:pt x="1960304" y="911027"/>
                    <a:pt x="1864530" y="1055851"/>
                    <a:pt x="1746807" y="1193441"/>
                  </a:cubicBezTo>
                  <a:cubicBezTo>
                    <a:pt x="1627611" y="1332748"/>
                    <a:pt x="1487937" y="1461876"/>
                    <a:pt x="1338820" y="1572487"/>
                  </a:cubicBezTo>
                  <a:cubicBezTo>
                    <a:pt x="1190562" y="1682363"/>
                    <a:pt x="1035681" y="1771759"/>
                    <a:pt x="884725" y="1833687"/>
                  </a:cubicBezTo>
                  <a:cubicBezTo>
                    <a:pt x="737448" y="1894143"/>
                    <a:pt x="596547" y="1927253"/>
                    <a:pt x="471466" y="1927989"/>
                  </a:cubicBezTo>
                  <a:moveTo>
                    <a:pt x="1509397" y="36437"/>
                  </a:moveTo>
                  <a:cubicBezTo>
                    <a:pt x="1386278" y="68811"/>
                    <a:pt x="1260092" y="120683"/>
                    <a:pt x="1136728" y="186289"/>
                  </a:cubicBezTo>
                  <a:cubicBezTo>
                    <a:pt x="1015693" y="250670"/>
                    <a:pt x="895639" y="329152"/>
                    <a:pt x="782085" y="417200"/>
                  </a:cubicBezTo>
                  <a:cubicBezTo>
                    <a:pt x="669021" y="504757"/>
                    <a:pt x="560740" y="602983"/>
                    <a:pt x="462882" y="707830"/>
                  </a:cubicBezTo>
                  <a:cubicBezTo>
                    <a:pt x="364043" y="813659"/>
                    <a:pt x="274278" y="927704"/>
                    <a:pt x="199720" y="1046164"/>
                  </a:cubicBezTo>
                  <a:cubicBezTo>
                    <a:pt x="123199" y="1167689"/>
                    <a:pt x="68875" y="1284309"/>
                    <a:pt x="36378" y="1391855"/>
                  </a:cubicBezTo>
                  <a:cubicBezTo>
                    <a:pt x="2655" y="1503324"/>
                    <a:pt x="-7768" y="1605965"/>
                    <a:pt x="5721" y="1694626"/>
                  </a:cubicBezTo>
                  <a:cubicBezTo>
                    <a:pt x="19701" y="1787088"/>
                    <a:pt x="59800" y="1864467"/>
                    <a:pt x="126756" y="1919772"/>
                  </a:cubicBezTo>
                  <a:cubicBezTo>
                    <a:pt x="196777" y="1977653"/>
                    <a:pt x="296351" y="2011376"/>
                    <a:pt x="425480" y="2012357"/>
                  </a:cubicBezTo>
                  <a:cubicBezTo>
                    <a:pt x="560126" y="2013338"/>
                    <a:pt x="712677" y="1978757"/>
                    <a:pt x="872707" y="1914131"/>
                  </a:cubicBezTo>
                  <a:cubicBezTo>
                    <a:pt x="1036908" y="1847789"/>
                    <a:pt x="1205768" y="1750912"/>
                    <a:pt x="1367393" y="1631472"/>
                  </a:cubicBezTo>
                  <a:cubicBezTo>
                    <a:pt x="1530121" y="1511173"/>
                    <a:pt x="1682304" y="1370150"/>
                    <a:pt x="1811923" y="1218090"/>
                  </a:cubicBezTo>
                  <a:cubicBezTo>
                    <a:pt x="1939702" y="1068114"/>
                    <a:pt x="2042956" y="910291"/>
                    <a:pt x="2111505" y="754429"/>
                  </a:cubicBezTo>
                  <a:cubicBezTo>
                    <a:pt x="2177725" y="603718"/>
                    <a:pt x="2204213" y="471034"/>
                    <a:pt x="2197223" y="360790"/>
                  </a:cubicBezTo>
                  <a:cubicBezTo>
                    <a:pt x="2190478" y="255207"/>
                    <a:pt x="2152831" y="170961"/>
                    <a:pt x="2090290" y="110505"/>
                  </a:cubicBezTo>
                  <a:cubicBezTo>
                    <a:pt x="2030447" y="52746"/>
                    <a:pt x="1947918" y="16939"/>
                    <a:pt x="1847240" y="4676"/>
                  </a:cubicBezTo>
                  <a:cubicBezTo>
                    <a:pt x="1750731" y="-6974"/>
                    <a:pt x="1637054" y="2959"/>
                    <a:pt x="1509642" y="36559"/>
                  </a:cubicBezTo>
                </a:path>
              </a:pathLst>
            </a:custGeom>
            <a:gradFill>
              <a:gsLst>
                <a:gs pos="0">
                  <a:srgbClr val="27FEFF"/>
                </a:gs>
                <a:gs pos="50000">
                  <a:srgbClr val="22F3DA"/>
                </a:gs>
                <a:gs pos="100000">
                  <a:srgbClr val="1DE9B6"/>
                </a:gs>
              </a:gsLst>
              <a:lin ang="3292424" scaled="1"/>
            </a:gradFill>
            <a:ln w="0" cap="flat">
              <a:noFill/>
              <a:prstDash val="solid"/>
              <a:miter/>
            </a:ln>
          </p:spPr>
          <p:txBody>
            <a:bodyPr rtlCol="0" anchor="ctr"/>
            <a:lstStyle/>
            <a:p>
              <a:endParaRPr lang="en-US"/>
            </a:p>
          </p:txBody>
        </p:sp>
      </p:grpSp>
      <p:grpSp>
        <p:nvGrpSpPr>
          <p:cNvPr id="538" name="Graphic 5">
            <a:extLst>
              <a:ext uri="{FF2B5EF4-FFF2-40B4-BE49-F238E27FC236}">
                <a16:creationId xmlns:a16="http://schemas.microsoft.com/office/drawing/2014/main" id="{41BE025F-580E-5B84-A4C4-FDFD5AA44C6A}"/>
              </a:ext>
            </a:extLst>
          </p:cNvPr>
          <p:cNvGrpSpPr/>
          <p:nvPr/>
        </p:nvGrpSpPr>
        <p:grpSpPr>
          <a:xfrm>
            <a:off x="10771086" y="7036896"/>
            <a:ext cx="2404508" cy="2325045"/>
            <a:chOff x="6641759" y="1164489"/>
            <a:chExt cx="2404508" cy="2325045"/>
          </a:xfrm>
        </p:grpSpPr>
        <p:grpSp>
          <p:nvGrpSpPr>
            <p:cNvPr id="539" name="Graphic 5">
              <a:extLst>
                <a:ext uri="{FF2B5EF4-FFF2-40B4-BE49-F238E27FC236}">
                  <a16:creationId xmlns:a16="http://schemas.microsoft.com/office/drawing/2014/main" id="{98F03301-F6A1-2EFF-E9C0-4A73B3726C36}"/>
                </a:ext>
              </a:extLst>
            </p:cNvPr>
            <p:cNvGrpSpPr/>
            <p:nvPr/>
          </p:nvGrpSpPr>
          <p:grpSpPr>
            <a:xfrm>
              <a:off x="7084081" y="1606844"/>
              <a:ext cx="1518165" cy="1438463"/>
              <a:chOff x="7084081" y="1606844"/>
              <a:chExt cx="1518165" cy="1438463"/>
            </a:xfrm>
            <a:solidFill>
              <a:srgbClr val="FDC42F"/>
            </a:solidFill>
          </p:grpSpPr>
          <p:sp>
            <p:nvSpPr>
              <p:cNvPr id="545" name="Freeform: Shape 544">
                <a:extLst>
                  <a:ext uri="{FF2B5EF4-FFF2-40B4-BE49-F238E27FC236}">
                    <a16:creationId xmlns:a16="http://schemas.microsoft.com/office/drawing/2014/main" id="{ED427E34-0AAB-B001-C0B2-5ABB8444D1C2}"/>
                  </a:ext>
                </a:extLst>
              </p:cNvPr>
              <p:cNvSpPr/>
              <p:nvPr/>
            </p:nvSpPr>
            <p:spPr>
              <a:xfrm>
                <a:off x="7113317" y="1730912"/>
                <a:ext cx="1488930" cy="1086492"/>
              </a:xfrm>
              <a:custGeom>
                <a:avLst/>
                <a:gdLst>
                  <a:gd name="connsiteX0" fmla="*/ 1432011 w 1488930"/>
                  <a:gd name="connsiteY0" fmla="*/ 0 h 1086492"/>
                  <a:gd name="connsiteX1" fmla="*/ 1411777 w 1488930"/>
                  <a:gd name="connsiteY1" fmla="*/ 15451 h 1086492"/>
                  <a:gd name="connsiteX2" fmla="*/ 1452613 w 1488930"/>
                  <a:gd name="connsiteY2" fmla="*/ 91236 h 1086492"/>
                  <a:gd name="connsiteX3" fmla="*/ 1465979 w 1488930"/>
                  <a:gd name="connsiteY3" fmla="*/ 189216 h 1086492"/>
                  <a:gd name="connsiteX4" fmla="*/ 1448321 w 1488930"/>
                  <a:gd name="connsiteY4" fmla="*/ 308289 h 1086492"/>
                  <a:gd name="connsiteX5" fmla="*/ 1396081 w 1488930"/>
                  <a:gd name="connsiteY5" fmla="*/ 446492 h 1086492"/>
                  <a:gd name="connsiteX6" fmla="*/ 1310731 w 1488930"/>
                  <a:gd name="connsiteY6" fmla="*/ 593892 h 1086492"/>
                  <a:gd name="connsiteX7" fmla="*/ 1199016 w 1488930"/>
                  <a:gd name="connsiteY7" fmla="*/ 738349 h 1086492"/>
                  <a:gd name="connsiteX8" fmla="*/ 1066577 w 1488930"/>
                  <a:gd name="connsiteY8" fmla="*/ 874222 h 1086492"/>
                  <a:gd name="connsiteX9" fmla="*/ 919667 w 1488930"/>
                  <a:gd name="connsiteY9" fmla="*/ 995992 h 1086492"/>
                  <a:gd name="connsiteX10" fmla="*/ 926412 w 1488930"/>
                  <a:gd name="connsiteY10" fmla="*/ 1010340 h 1086492"/>
                  <a:gd name="connsiteX11" fmla="*/ 1078104 w 1488930"/>
                  <a:gd name="connsiteY11" fmla="*/ 884768 h 1086492"/>
                  <a:gd name="connsiteX12" fmla="*/ 1214712 w 1488930"/>
                  <a:gd name="connsiteY12" fmla="*/ 744480 h 1086492"/>
                  <a:gd name="connsiteX13" fmla="*/ 1329861 w 1488930"/>
                  <a:gd name="connsiteY13" fmla="*/ 595364 h 1086492"/>
                  <a:gd name="connsiteX14" fmla="*/ 1417663 w 1488930"/>
                  <a:gd name="connsiteY14" fmla="*/ 443304 h 1086492"/>
                  <a:gd name="connsiteX15" fmla="*/ 1471130 w 1488930"/>
                  <a:gd name="connsiteY15" fmla="*/ 300932 h 1086492"/>
                  <a:gd name="connsiteX16" fmla="*/ 1488911 w 1488930"/>
                  <a:gd name="connsiteY16" fmla="*/ 178425 h 1086492"/>
                  <a:gd name="connsiteX17" fmla="*/ 1474686 w 1488930"/>
                  <a:gd name="connsiteY17" fmla="*/ 77747 h 1086492"/>
                  <a:gd name="connsiteX18" fmla="*/ 1432256 w 1488930"/>
                  <a:gd name="connsiteY18" fmla="*/ 123 h 1086492"/>
                  <a:gd name="connsiteX19" fmla="*/ 539272 w 1488930"/>
                  <a:gd name="connsiteY19" fmla="*/ 188358 h 1086492"/>
                  <a:gd name="connsiteX20" fmla="*/ 419954 w 1488930"/>
                  <a:gd name="connsiteY20" fmla="*/ 288178 h 1086492"/>
                  <a:gd name="connsiteX21" fmla="*/ 309220 w 1488930"/>
                  <a:gd name="connsiteY21" fmla="*/ 397808 h 1086492"/>
                  <a:gd name="connsiteX22" fmla="*/ 209646 w 1488930"/>
                  <a:gd name="connsiteY22" fmla="*/ 515777 h 1086492"/>
                  <a:gd name="connsiteX23" fmla="*/ 123928 w 1488930"/>
                  <a:gd name="connsiteY23" fmla="*/ 640859 h 1086492"/>
                  <a:gd name="connsiteX24" fmla="*/ 58321 w 1488930"/>
                  <a:gd name="connsiteY24" fmla="*/ 765818 h 1086492"/>
                  <a:gd name="connsiteX25" fmla="*/ 16996 w 1488930"/>
                  <a:gd name="connsiteY25" fmla="*/ 883296 h 1086492"/>
                  <a:gd name="connsiteX26" fmla="*/ 318 w 1488930"/>
                  <a:gd name="connsiteY26" fmla="*/ 991087 h 1086492"/>
                  <a:gd name="connsiteX27" fmla="*/ 9147 w 1488930"/>
                  <a:gd name="connsiteY27" fmla="*/ 1086493 h 1086492"/>
                  <a:gd name="connsiteX28" fmla="*/ 28277 w 1488930"/>
                  <a:gd name="connsiteY28" fmla="*/ 1071900 h 1086492"/>
                  <a:gd name="connsiteX29" fmla="*/ 19203 w 1488930"/>
                  <a:gd name="connsiteY29" fmla="*/ 979315 h 1086492"/>
                  <a:gd name="connsiteX30" fmla="*/ 35022 w 1488930"/>
                  <a:gd name="connsiteY30" fmla="*/ 874590 h 1086492"/>
                  <a:gd name="connsiteX31" fmla="*/ 74999 w 1488930"/>
                  <a:gd name="connsiteY31" fmla="*/ 760300 h 1086492"/>
                  <a:gd name="connsiteX32" fmla="*/ 138643 w 1488930"/>
                  <a:gd name="connsiteY32" fmla="*/ 638529 h 1086492"/>
                  <a:gd name="connsiteX33" fmla="*/ 222031 w 1488930"/>
                  <a:gd name="connsiteY33" fmla="*/ 516636 h 1086492"/>
                  <a:gd name="connsiteX34" fmla="*/ 319031 w 1488930"/>
                  <a:gd name="connsiteY34" fmla="*/ 401610 h 1086492"/>
                  <a:gd name="connsiteX35" fmla="*/ 426944 w 1488930"/>
                  <a:gd name="connsiteY35" fmla="*/ 294800 h 1086492"/>
                  <a:gd name="connsiteX36" fmla="*/ 543319 w 1488930"/>
                  <a:gd name="connsiteY36" fmla="*/ 197555 h 1086492"/>
                  <a:gd name="connsiteX37" fmla="*/ 539027 w 1488930"/>
                  <a:gd name="connsiteY37" fmla="*/ 188481 h 108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88930" h="1086492">
                    <a:moveTo>
                      <a:pt x="1432011" y="0"/>
                    </a:moveTo>
                    <a:lnTo>
                      <a:pt x="1411777" y="15451"/>
                    </a:lnTo>
                    <a:cubicBezTo>
                      <a:pt x="1429681" y="37034"/>
                      <a:pt x="1443416" y="62418"/>
                      <a:pt x="1452613" y="91236"/>
                    </a:cubicBezTo>
                    <a:cubicBezTo>
                      <a:pt x="1461932" y="120422"/>
                      <a:pt x="1466470" y="153286"/>
                      <a:pt x="1465979" y="189216"/>
                    </a:cubicBezTo>
                    <a:cubicBezTo>
                      <a:pt x="1465489" y="225760"/>
                      <a:pt x="1459725" y="265492"/>
                      <a:pt x="1448321" y="308289"/>
                    </a:cubicBezTo>
                    <a:cubicBezTo>
                      <a:pt x="1436794" y="351577"/>
                      <a:pt x="1419503" y="397808"/>
                      <a:pt x="1396081" y="446492"/>
                    </a:cubicBezTo>
                    <a:cubicBezTo>
                      <a:pt x="1372413" y="495789"/>
                      <a:pt x="1343718" y="545086"/>
                      <a:pt x="1310731" y="593892"/>
                    </a:cubicBezTo>
                    <a:cubicBezTo>
                      <a:pt x="1277499" y="643066"/>
                      <a:pt x="1239974" y="691382"/>
                      <a:pt x="1199016" y="738349"/>
                    </a:cubicBezTo>
                    <a:cubicBezTo>
                      <a:pt x="1157935" y="785438"/>
                      <a:pt x="1113421" y="831056"/>
                      <a:pt x="1066577" y="874222"/>
                    </a:cubicBezTo>
                    <a:cubicBezTo>
                      <a:pt x="1019610" y="917510"/>
                      <a:pt x="970313" y="958223"/>
                      <a:pt x="919667" y="995992"/>
                    </a:cubicBezTo>
                    <a:lnTo>
                      <a:pt x="926412" y="1010340"/>
                    </a:lnTo>
                    <a:cubicBezTo>
                      <a:pt x="978774" y="971467"/>
                      <a:pt x="1029665" y="929405"/>
                      <a:pt x="1078104" y="884768"/>
                    </a:cubicBezTo>
                    <a:cubicBezTo>
                      <a:pt x="1126542" y="840131"/>
                      <a:pt x="1172406" y="793164"/>
                      <a:pt x="1214712" y="744480"/>
                    </a:cubicBezTo>
                    <a:cubicBezTo>
                      <a:pt x="1256897" y="696042"/>
                      <a:pt x="1295525" y="646132"/>
                      <a:pt x="1329861" y="595364"/>
                    </a:cubicBezTo>
                    <a:cubicBezTo>
                      <a:pt x="1363829" y="545086"/>
                      <a:pt x="1393383" y="494072"/>
                      <a:pt x="1417663" y="443304"/>
                    </a:cubicBezTo>
                    <a:cubicBezTo>
                      <a:pt x="1441699" y="393026"/>
                      <a:pt x="1459357" y="345446"/>
                      <a:pt x="1471130" y="300932"/>
                    </a:cubicBezTo>
                    <a:cubicBezTo>
                      <a:pt x="1482779" y="256908"/>
                      <a:pt x="1488543" y="215950"/>
                      <a:pt x="1488911" y="178425"/>
                    </a:cubicBezTo>
                    <a:cubicBezTo>
                      <a:pt x="1489279" y="141391"/>
                      <a:pt x="1484374" y="107791"/>
                      <a:pt x="1474686" y="77747"/>
                    </a:cubicBezTo>
                    <a:cubicBezTo>
                      <a:pt x="1465121" y="48193"/>
                      <a:pt x="1450773" y="22196"/>
                      <a:pt x="1432256" y="123"/>
                    </a:cubicBezTo>
                    <a:moveTo>
                      <a:pt x="539272" y="188358"/>
                    </a:moveTo>
                    <a:cubicBezTo>
                      <a:pt x="498314" y="219751"/>
                      <a:pt x="458337" y="253229"/>
                      <a:pt x="419954" y="288178"/>
                    </a:cubicBezTo>
                    <a:cubicBezTo>
                      <a:pt x="381449" y="323127"/>
                      <a:pt x="344415" y="359793"/>
                      <a:pt x="309220" y="397808"/>
                    </a:cubicBezTo>
                    <a:cubicBezTo>
                      <a:pt x="274026" y="435823"/>
                      <a:pt x="240548" y="475310"/>
                      <a:pt x="209646" y="515777"/>
                    </a:cubicBezTo>
                    <a:cubicBezTo>
                      <a:pt x="178498" y="556490"/>
                      <a:pt x="149680" y="598307"/>
                      <a:pt x="123928" y="640859"/>
                    </a:cubicBezTo>
                    <a:cubicBezTo>
                      <a:pt x="97931" y="683779"/>
                      <a:pt x="76103" y="725596"/>
                      <a:pt x="58321" y="765818"/>
                    </a:cubicBezTo>
                    <a:cubicBezTo>
                      <a:pt x="40418" y="806531"/>
                      <a:pt x="26683" y="845772"/>
                      <a:pt x="16996" y="883296"/>
                    </a:cubicBezTo>
                    <a:cubicBezTo>
                      <a:pt x="7185" y="921189"/>
                      <a:pt x="1667" y="957242"/>
                      <a:pt x="318" y="991087"/>
                    </a:cubicBezTo>
                    <a:cubicBezTo>
                      <a:pt x="-1031" y="1025301"/>
                      <a:pt x="1912" y="1057307"/>
                      <a:pt x="9147" y="1086493"/>
                    </a:cubicBezTo>
                    <a:lnTo>
                      <a:pt x="28277" y="1071900"/>
                    </a:lnTo>
                    <a:cubicBezTo>
                      <a:pt x="21042" y="1043572"/>
                      <a:pt x="18099" y="1012547"/>
                      <a:pt x="19203" y="979315"/>
                    </a:cubicBezTo>
                    <a:cubicBezTo>
                      <a:pt x="20429" y="946450"/>
                      <a:pt x="25702" y="911501"/>
                      <a:pt x="35022" y="874590"/>
                    </a:cubicBezTo>
                    <a:cubicBezTo>
                      <a:pt x="44342" y="838169"/>
                      <a:pt x="57586" y="800031"/>
                      <a:pt x="74999" y="760300"/>
                    </a:cubicBezTo>
                    <a:cubicBezTo>
                      <a:pt x="92167" y="721058"/>
                      <a:pt x="113382" y="680345"/>
                      <a:pt x="138643" y="638529"/>
                    </a:cubicBezTo>
                    <a:cubicBezTo>
                      <a:pt x="163660" y="597080"/>
                      <a:pt x="191742" y="556368"/>
                      <a:pt x="222031" y="516636"/>
                    </a:cubicBezTo>
                    <a:cubicBezTo>
                      <a:pt x="252198" y="477149"/>
                      <a:pt x="284695" y="438766"/>
                      <a:pt x="319031" y="401610"/>
                    </a:cubicBezTo>
                    <a:cubicBezTo>
                      <a:pt x="353244" y="364576"/>
                      <a:pt x="389420" y="328891"/>
                      <a:pt x="426944" y="294800"/>
                    </a:cubicBezTo>
                    <a:cubicBezTo>
                      <a:pt x="464469" y="260709"/>
                      <a:pt x="503465" y="228090"/>
                      <a:pt x="543319" y="197555"/>
                    </a:cubicBezTo>
                    <a:lnTo>
                      <a:pt x="539027" y="188481"/>
                    </a:lnTo>
                  </a:path>
                </a:pathLst>
              </a:custGeom>
              <a:solidFill>
                <a:srgbClr val="FDC42F"/>
              </a:solidFill>
              <a:ln w="0"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02F523D7-1324-A74C-8F22-8FC1788688B3}"/>
                  </a:ext>
                </a:extLst>
              </p:cNvPr>
              <p:cNvSpPr/>
              <p:nvPr/>
            </p:nvSpPr>
            <p:spPr>
              <a:xfrm>
                <a:off x="7644128" y="1606844"/>
                <a:ext cx="941913" cy="339648"/>
              </a:xfrm>
              <a:custGeom>
                <a:avLst/>
                <a:gdLst>
                  <a:gd name="connsiteX0" fmla="*/ 538709 w 941913"/>
                  <a:gd name="connsiteY0" fmla="*/ 20323 h 339648"/>
                  <a:gd name="connsiteX1" fmla="*/ 405289 w 941913"/>
                  <a:gd name="connsiteY1" fmla="*/ 61772 h 339648"/>
                  <a:gd name="connsiteX2" fmla="*/ 269784 w 941913"/>
                  <a:gd name="connsiteY2" fmla="*/ 122350 h 339648"/>
                  <a:gd name="connsiteX3" fmla="*/ 134156 w 941913"/>
                  <a:gd name="connsiteY3" fmla="*/ 200342 h 339648"/>
                  <a:gd name="connsiteX4" fmla="*/ 0 w 941913"/>
                  <a:gd name="connsiteY4" fmla="*/ 294521 h 339648"/>
                  <a:gd name="connsiteX5" fmla="*/ 8461 w 941913"/>
                  <a:gd name="connsiteY5" fmla="*/ 312548 h 339648"/>
                  <a:gd name="connsiteX6" fmla="*/ 12753 w 941913"/>
                  <a:gd name="connsiteY6" fmla="*/ 321622 h 339648"/>
                  <a:gd name="connsiteX7" fmla="*/ 21215 w 941913"/>
                  <a:gd name="connsiteY7" fmla="*/ 339649 h 339648"/>
                  <a:gd name="connsiteX8" fmla="*/ 139552 w 941913"/>
                  <a:gd name="connsiteY8" fmla="*/ 256874 h 339648"/>
                  <a:gd name="connsiteX9" fmla="*/ 258992 w 941913"/>
                  <a:gd name="connsiteY9" fmla="*/ 188693 h 339648"/>
                  <a:gd name="connsiteX10" fmla="*/ 377942 w 941913"/>
                  <a:gd name="connsiteY10" fmla="*/ 136207 h 339648"/>
                  <a:gd name="connsiteX11" fmla="*/ 494563 w 941913"/>
                  <a:gd name="connsiteY11" fmla="*/ 101013 h 339648"/>
                  <a:gd name="connsiteX12" fmla="*/ 603457 w 941913"/>
                  <a:gd name="connsiteY12" fmla="*/ 85439 h 339648"/>
                  <a:gd name="connsiteX13" fmla="*/ 699230 w 941913"/>
                  <a:gd name="connsiteY13" fmla="*/ 91203 h 339648"/>
                  <a:gd name="connsiteX14" fmla="*/ 779307 w 941913"/>
                  <a:gd name="connsiteY14" fmla="*/ 119162 h 339648"/>
                  <a:gd name="connsiteX15" fmla="*/ 840744 w 941913"/>
                  <a:gd name="connsiteY15" fmla="*/ 170298 h 339648"/>
                  <a:gd name="connsiteX16" fmla="*/ 880844 w 941913"/>
                  <a:gd name="connsiteY16" fmla="*/ 139641 h 339648"/>
                  <a:gd name="connsiteX17" fmla="*/ 901078 w 941913"/>
                  <a:gd name="connsiteY17" fmla="*/ 124190 h 339648"/>
                  <a:gd name="connsiteX18" fmla="*/ 941913 w 941913"/>
                  <a:gd name="connsiteY18" fmla="*/ 93042 h 339648"/>
                  <a:gd name="connsiteX19" fmla="*/ 868826 w 941913"/>
                  <a:gd name="connsiteY19" fmla="*/ 36142 h 339648"/>
                  <a:gd name="connsiteX20" fmla="*/ 775015 w 941913"/>
                  <a:gd name="connsiteY20" fmla="*/ 5975 h 339648"/>
                  <a:gd name="connsiteX21" fmla="*/ 663913 w 941913"/>
                  <a:gd name="connsiteY21" fmla="*/ 1193 h 339648"/>
                  <a:gd name="connsiteX22" fmla="*/ 538586 w 941913"/>
                  <a:gd name="connsiteY22" fmla="*/ 20568 h 33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1913" h="339648">
                    <a:moveTo>
                      <a:pt x="538709" y="20323"/>
                    </a:moveTo>
                    <a:cubicBezTo>
                      <a:pt x="495053" y="30624"/>
                      <a:pt x="450416" y="44481"/>
                      <a:pt x="405289" y="61772"/>
                    </a:cubicBezTo>
                    <a:cubicBezTo>
                      <a:pt x="360529" y="78817"/>
                      <a:pt x="315279" y="99051"/>
                      <a:pt x="269784" y="122350"/>
                    </a:cubicBezTo>
                    <a:cubicBezTo>
                      <a:pt x="224656" y="145405"/>
                      <a:pt x="179284" y="171525"/>
                      <a:pt x="134156" y="200342"/>
                    </a:cubicBezTo>
                    <a:cubicBezTo>
                      <a:pt x="89151" y="229038"/>
                      <a:pt x="44392" y="260553"/>
                      <a:pt x="0" y="294521"/>
                    </a:cubicBezTo>
                    <a:lnTo>
                      <a:pt x="8461" y="312548"/>
                    </a:lnTo>
                    <a:lnTo>
                      <a:pt x="12753" y="321622"/>
                    </a:lnTo>
                    <a:lnTo>
                      <a:pt x="21215" y="339649"/>
                    </a:lnTo>
                    <a:cubicBezTo>
                      <a:pt x="60334" y="309727"/>
                      <a:pt x="99820" y="282013"/>
                      <a:pt x="139552" y="256874"/>
                    </a:cubicBezTo>
                    <a:cubicBezTo>
                      <a:pt x="179284" y="231613"/>
                      <a:pt x="219261" y="208804"/>
                      <a:pt x="258992" y="188693"/>
                    </a:cubicBezTo>
                    <a:cubicBezTo>
                      <a:pt x="298969" y="168459"/>
                      <a:pt x="338701" y="150800"/>
                      <a:pt x="377942" y="136207"/>
                    </a:cubicBezTo>
                    <a:cubicBezTo>
                      <a:pt x="417429" y="121369"/>
                      <a:pt x="456548" y="109597"/>
                      <a:pt x="494563" y="101013"/>
                    </a:cubicBezTo>
                    <a:cubicBezTo>
                      <a:pt x="533068" y="92306"/>
                      <a:pt x="569489" y="87156"/>
                      <a:pt x="603457" y="85439"/>
                    </a:cubicBezTo>
                    <a:cubicBezTo>
                      <a:pt x="637916" y="83722"/>
                      <a:pt x="669922" y="85684"/>
                      <a:pt x="699230" y="91203"/>
                    </a:cubicBezTo>
                    <a:cubicBezTo>
                      <a:pt x="728906" y="96844"/>
                      <a:pt x="755762" y="106163"/>
                      <a:pt x="779307" y="119162"/>
                    </a:cubicBezTo>
                    <a:cubicBezTo>
                      <a:pt x="803220" y="132406"/>
                      <a:pt x="823821" y="149451"/>
                      <a:pt x="840744" y="170298"/>
                    </a:cubicBezTo>
                    <a:lnTo>
                      <a:pt x="880844" y="139641"/>
                    </a:lnTo>
                    <a:lnTo>
                      <a:pt x="901078" y="124190"/>
                    </a:lnTo>
                    <a:lnTo>
                      <a:pt x="941913" y="93042"/>
                    </a:lnTo>
                    <a:cubicBezTo>
                      <a:pt x="921679" y="69620"/>
                      <a:pt x="897153" y="50612"/>
                      <a:pt x="868826" y="36142"/>
                    </a:cubicBezTo>
                    <a:cubicBezTo>
                      <a:pt x="840990" y="21795"/>
                      <a:pt x="809596" y="11739"/>
                      <a:pt x="775015" y="5975"/>
                    </a:cubicBezTo>
                    <a:cubicBezTo>
                      <a:pt x="740924" y="212"/>
                      <a:pt x="703768" y="-1382"/>
                      <a:pt x="663913" y="1193"/>
                    </a:cubicBezTo>
                    <a:cubicBezTo>
                      <a:pt x="624672" y="3646"/>
                      <a:pt x="582733" y="10145"/>
                      <a:pt x="538586" y="20568"/>
                    </a:cubicBezTo>
                  </a:path>
                </a:pathLst>
              </a:custGeom>
              <a:solidFill>
                <a:srgbClr val="FDC42F"/>
              </a:solidFill>
              <a:ln w="0"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69FE9FBC-6D9C-A5D8-CBD6-05CB0322157E}"/>
                  </a:ext>
                </a:extLst>
              </p:cNvPr>
              <p:cNvSpPr/>
              <p:nvPr/>
            </p:nvSpPr>
            <p:spPr>
              <a:xfrm>
                <a:off x="7084081" y="2698454"/>
                <a:ext cx="969259" cy="346854"/>
              </a:xfrm>
              <a:custGeom>
                <a:avLst/>
                <a:gdLst>
                  <a:gd name="connsiteX0" fmla="*/ 935659 w 969259"/>
                  <a:gd name="connsiteY0" fmla="*/ 123 h 346854"/>
                  <a:gd name="connsiteX1" fmla="*/ 788382 w 969259"/>
                  <a:gd name="connsiteY1" fmla="*/ 97858 h 346854"/>
                  <a:gd name="connsiteX2" fmla="*/ 643312 w 969259"/>
                  <a:gd name="connsiteY2" fmla="*/ 171313 h 346854"/>
                  <a:gd name="connsiteX3" fmla="*/ 505477 w 969259"/>
                  <a:gd name="connsiteY3" fmla="*/ 218770 h 346854"/>
                  <a:gd name="connsiteX4" fmla="*/ 379537 w 969259"/>
                  <a:gd name="connsiteY4" fmla="*/ 239494 h 346854"/>
                  <a:gd name="connsiteX5" fmla="*/ 272359 w 969259"/>
                  <a:gd name="connsiteY5" fmla="*/ 233240 h 346854"/>
                  <a:gd name="connsiteX6" fmla="*/ 188971 w 969259"/>
                  <a:gd name="connsiteY6" fmla="*/ 202093 h 346854"/>
                  <a:gd name="connsiteX7" fmla="*/ 129987 w 969259"/>
                  <a:gd name="connsiteY7" fmla="*/ 148626 h 346854"/>
                  <a:gd name="connsiteX8" fmla="*/ 95651 w 969259"/>
                  <a:gd name="connsiteY8" fmla="*/ 75172 h 346854"/>
                  <a:gd name="connsiteX9" fmla="*/ 57636 w 969259"/>
                  <a:gd name="connsiteY9" fmla="*/ 104235 h 346854"/>
                  <a:gd name="connsiteX10" fmla="*/ 38505 w 969259"/>
                  <a:gd name="connsiteY10" fmla="*/ 118827 h 346854"/>
                  <a:gd name="connsiteX11" fmla="*/ 0 w 969259"/>
                  <a:gd name="connsiteY11" fmla="*/ 148136 h 346854"/>
                  <a:gd name="connsiteX12" fmla="*/ 37279 w 969259"/>
                  <a:gd name="connsiteY12" fmla="*/ 234467 h 346854"/>
                  <a:gd name="connsiteX13" fmla="*/ 103254 w 969259"/>
                  <a:gd name="connsiteY13" fmla="*/ 298356 h 346854"/>
                  <a:gd name="connsiteX14" fmla="*/ 197923 w 969259"/>
                  <a:gd name="connsiteY14" fmla="*/ 336739 h 346854"/>
                  <a:gd name="connsiteX15" fmla="*/ 320920 w 969259"/>
                  <a:gd name="connsiteY15" fmla="*/ 346304 h 346854"/>
                  <a:gd name="connsiteX16" fmla="*/ 466603 w 969259"/>
                  <a:gd name="connsiteY16" fmla="*/ 324354 h 346854"/>
                  <a:gd name="connsiteX17" fmla="*/ 627002 w 969259"/>
                  <a:gd name="connsiteY17" fmla="*/ 270519 h 346854"/>
                  <a:gd name="connsiteX18" fmla="*/ 796598 w 969259"/>
                  <a:gd name="connsiteY18" fmla="*/ 185660 h 346854"/>
                  <a:gd name="connsiteX19" fmla="*/ 969259 w 969259"/>
                  <a:gd name="connsiteY19" fmla="*/ 71738 h 346854"/>
                  <a:gd name="connsiteX20" fmla="*/ 955525 w 969259"/>
                  <a:gd name="connsiteY20" fmla="*/ 42552 h 346854"/>
                  <a:gd name="connsiteX21" fmla="*/ 948780 w 969259"/>
                  <a:gd name="connsiteY21" fmla="*/ 28205 h 346854"/>
                  <a:gd name="connsiteX22" fmla="*/ 935536 w 969259"/>
                  <a:gd name="connsiteY22" fmla="*/ 0 h 34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9259" h="346854">
                    <a:moveTo>
                      <a:pt x="935659" y="123"/>
                    </a:moveTo>
                    <a:cubicBezTo>
                      <a:pt x="886853" y="36421"/>
                      <a:pt x="837556" y="69163"/>
                      <a:pt x="788382" y="97858"/>
                    </a:cubicBezTo>
                    <a:cubicBezTo>
                      <a:pt x="739453" y="126430"/>
                      <a:pt x="690892" y="150956"/>
                      <a:pt x="643312" y="171313"/>
                    </a:cubicBezTo>
                    <a:cubicBezTo>
                      <a:pt x="596099" y="191424"/>
                      <a:pt x="549991" y="207366"/>
                      <a:pt x="505477" y="218770"/>
                    </a:cubicBezTo>
                    <a:cubicBezTo>
                      <a:pt x="461453" y="230052"/>
                      <a:pt x="419391" y="237042"/>
                      <a:pt x="379537" y="239494"/>
                    </a:cubicBezTo>
                    <a:cubicBezTo>
                      <a:pt x="340173" y="241824"/>
                      <a:pt x="304488" y="239740"/>
                      <a:pt x="272359" y="233240"/>
                    </a:cubicBezTo>
                    <a:cubicBezTo>
                      <a:pt x="240721" y="226864"/>
                      <a:pt x="212884" y="216440"/>
                      <a:pt x="188971" y="202093"/>
                    </a:cubicBezTo>
                    <a:cubicBezTo>
                      <a:pt x="165426" y="187990"/>
                      <a:pt x="145683" y="169964"/>
                      <a:pt x="129987" y="148626"/>
                    </a:cubicBezTo>
                    <a:cubicBezTo>
                      <a:pt x="114535" y="127534"/>
                      <a:pt x="103008" y="103008"/>
                      <a:pt x="95651" y="75172"/>
                    </a:cubicBezTo>
                    <a:lnTo>
                      <a:pt x="57636" y="104235"/>
                    </a:lnTo>
                    <a:lnTo>
                      <a:pt x="38505" y="118827"/>
                    </a:lnTo>
                    <a:lnTo>
                      <a:pt x="0" y="148136"/>
                    </a:lnTo>
                    <a:cubicBezTo>
                      <a:pt x="7726" y="180633"/>
                      <a:pt x="20234" y="209450"/>
                      <a:pt x="37279" y="234467"/>
                    </a:cubicBezTo>
                    <a:cubicBezTo>
                      <a:pt x="54570" y="259851"/>
                      <a:pt x="76643" y="281311"/>
                      <a:pt x="103254" y="298356"/>
                    </a:cubicBezTo>
                    <a:cubicBezTo>
                      <a:pt x="130232" y="315770"/>
                      <a:pt x="161870" y="328646"/>
                      <a:pt x="197923" y="336739"/>
                    </a:cubicBezTo>
                    <a:cubicBezTo>
                      <a:pt x="234467" y="344955"/>
                      <a:pt x="275547" y="348266"/>
                      <a:pt x="320920" y="346304"/>
                    </a:cubicBezTo>
                    <a:cubicBezTo>
                      <a:pt x="366906" y="344342"/>
                      <a:pt x="415712" y="336862"/>
                      <a:pt x="466603" y="324354"/>
                    </a:cubicBezTo>
                    <a:cubicBezTo>
                      <a:pt x="518230" y="311600"/>
                      <a:pt x="571941" y="293574"/>
                      <a:pt x="627002" y="270519"/>
                    </a:cubicBezTo>
                    <a:cubicBezTo>
                      <a:pt x="682553" y="247220"/>
                      <a:pt x="739453" y="218893"/>
                      <a:pt x="796598" y="185660"/>
                    </a:cubicBezTo>
                    <a:cubicBezTo>
                      <a:pt x="854233" y="152305"/>
                      <a:pt x="911992" y="114290"/>
                      <a:pt x="969259" y="71738"/>
                    </a:cubicBezTo>
                    <a:lnTo>
                      <a:pt x="955525" y="42552"/>
                    </a:lnTo>
                    <a:lnTo>
                      <a:pt x="948780" y="28205"/>
                    </a:lnTo>
                    <a:lnTo>
                      <a:pt x="935536" y="0"/>
                    </a:lnTo>
                  </a:path>
                </a:pathLst>
              </a:custGeom>
              <a:solidFill>
                <a:srgbClr val="FDC42F"/>
              </a:solidFill>
              <a:ln w="0" cap="flat">
                <a:noFill/>
                <a:prstDash val="solid"/>
                <a:miter/>
              </a:ln>
            </p:spPr>
            <p:txBody>
              <a:bodyPr rtlCol="0" anchor="ctr"/>
              <a:lstStyle/>
              <a:p>
                <a:endParaRPr lang="en-US"/>
              </a:p>
            </p:txBody>
          </p:sp>
        </p:grpSp>
        <p:pic>
          <p:nvPicPr>
            <p:cNvPr id="540" name="Picture 539">
              <a:extLst>
                <a:ext uri="{FF2B5EF4-FFF2-40B4-BE49-F238E27FC236}">
                  <a16:creationId xmlns:a16="http://schemas.microsoft.com/office/drawing/2014/main" id="{66E5D16C-A31C-6962-E1AA-42B12F2124D7}"/>
                </a:ext>
              </a:extLst>
            </p:cNvPr>
            <p:cNvPicPr>
              <a:picLocks noChangeAspect="1"/>
            </p:cNvPicPr>
            <p:nvPr/>
          </p:nvPicPr>
          <p:blipFill>
            <a:blip r:embed="rId20"/>
            <a:stretch>
              <a:fillRect/>
            </a:stretch>
          </p:blipFill>
          <p:spPr>
            <a:xfrm>
              <a:off x="6641759" y="1164489"/>
              <a:ext cx="2404508" cy="2325045"/>
            </a:xfrm>
            <a:custGeom>
              <a:avLst/>
              <a:gdLst>
                <a:gd name="connsiteX0" fmla="*/ -310 w 2404508"/>
                <a:gd name="connsiteY0" fmla="*/ -300 h 2325045"/>
                <a:gd name="connsiteX1" fmla="*/ 2404198 w 2404508"/>
                <a:gd name="connsiteY1" fmla="*/ -300 h 2325045"/>
                <a:gd name="connsiteX2" fmla="*/ 2404198 w 2404508"/>
                <a:gd name="connsiteY2" fmla="*/ 2324745 h 2325045"/>
                <a:gd name="connsiteX3" fmla="*/ -310 w 2404508"/>
                <a:gd name="connsiteY3" fmla="*/ 2324745 h 2325045"/>
              </a:gdLst>
              <a:ahLst/>
              <a:cxnLst>
                <a:cxn ang="0">
                  <a:pos x="connsiteX0" y="connsiteY0"/>
                </a:cxn>
                <a:cxn ang="0">
                  <a:pos x="connsiteX1" y="connsiteY1"/>
                </a:cxn>
                <a:cxn ang="0">
                  <a:pos x="connsiteX2" y="connsiteY2"/>
                </a:cxn>
                <a:cxn ang="0">
                  <a:pos x="connsiteX3" y="connsiteY3"/>
                </a:cxn>
              </a:cxnLst>
              <a:rect l="l" t="t" r="r" b="b"/>
              <a:pathLst>
                <a:path w="2404508" h="2325045">
                  <a:moveTo>
                    <a:pt x="-310" y="-300"/>
                  </a:moveTo>
                  <a:lnTo>
                    <a:pt x="2404198" y="-300"/>
                  </a:lnTo>
                  <a:lnTo>
                    <a:pt x="2404198" y="2324745"/>
                  </a:lnTo>
                  <a:lnTo>
                    <a:pt x="-310" y="2324745"/>
                  </a:lnTo>
                  <a:close/>
                </a:path>
              </a:pathLst>
            </a:custGeom>
          </p:spPr>
        </p:pic>
        <p:grpSp>
          <p:nvGrpSpPr>
            <p:cNvPr id="541" name="Graphic 5">
              <a:extLst>
                <a:ext uri="{FF2B5EF4-FFF2-40B4-BE49-F238E27FC236}">
                  <a16:creationId xmlns:a16="http://schemas.microsoft.com/office/drawing/2014/main" id="{02D723EA-3EBE-E268-03C7-D29C56569B14}"/>
                </a:ext>
              </a:extLst>
            </p:cNvPr>
            <p:cNvGrpSpPr/>
            <p:nvPr/>
          </p:nvGrpSpPr>
          <p:grpSpPr>
            <a:xfrm>
              <a:off x="7084081" y="1606844"/>
              <a:ext cx="1518165" cy="1438463"/>
              <a:chOff x="7084081" y="1606844"/>
              <a:chExt cx="1518165" cy="1438463"/>
            </a:xfrm>
          </p:grpSpPr>
          <p:sp>
            <p:nvSpPr>
              <p:cNvPr id="542" name="Freeform: Shape 541">
                <a:extLst>
                  <a:ext uri="{FF2B5EF4-FFF2-40B4-BE49-F238E27FC236}">
                    <a16:creationId xmlns:a16="http://schemas.microsoft.com/office/drawing/2014/main" id="{FEDB12C5-AD57-6352-33DA-AADBDA2A2CA9}"/>
                  </a:ext>
                </a:extLst>
              </p:cNvPr>
              <p:cNvSpPr/>
              <p:nvPr/>
            </p:nvSpPr>
            <p:spPr>
              <a:xfrm>
                <a:off x="7113317" y="1730912"/>
                <a:ext cx="1488930" cy="1086492"/>
              </a:xfrm>
              <a:custGeom>
                <a:avLst/>
                <a:gdLst>
                  <a:gd name="connsiteX0" fmla="*/ 1432011 w 1488930"/>
                  <a:gd name="connsiteY0" fmla="*/ 0 h 1086492"/>
                  <a:gd name="connsiteX1" fmla="*/ 1411777 w 1488930"/>
                  <a:gd name="connsiteY1" fmla="*/ 15451 h 1086492"/>
                  <a:gd name="connsiteX2" fmla="*/ 1452613 w 1488930"/>
                  <a:gd name="connsiteY2" fmla="*/ 91236 h 1086492"/>
                  <a:gd name="connsiteX3" fmla="*/ 1465979 w 1488930"/>
                  <a:gd name="connsiteY3" fmla="*/ 189216 h 1086492"/>
                  <a:gd name="connsiteX4" fmla="*/ 1448321 w 1488930"/>
                  <a:gd name="connsiteY4" fmla="*/ 308289 h 1086492"/>
                  <a:gd name="connsiteX5" fmla="*/ 1396081 w 1488930"/>
                  <a:gd name="connsiteY5" fmla="*/ 446492 h 1086492"/>
                  <a:gd name="connsiteX6" fmla="*/ 1310731 w 1488930"/>
                  <a:gd name="connsiteY6" fmla="*/ 593892 h 1086492"/>
                  <a:gd name="connsiteX7" fmla="*/ 1199016 w 1488930"/>
                  <a:gd name="connsiteY7" fmla="*/ 738349 h 1086492"/>
                  <a:gd name="connsiteX8" fmla="*/ 1066577 w 1488930"/>
                  <a:gd name="connsiteY8" fmla="*/ 874222 h 1086492"/>
                  <a:gd name="connsiteX9" fmla="*/ 919667 w 1488930"/>
                  <a:gd name="connsiteY9" fmla="*/ 995992 h 1086492"/>
                  <a:gd name="connsiteX10" fmla="*/ 926412 w 1488930"/>
                  <a:gd name="connsiteY10" fmla="*/ 1010340 h 1086492"/>
                  <a:gd name="connsiteX11" fmla="*/ 1078104 w 1488930"/>
                  <a:gd name="connsiteY11" fmla="*/ 884768 h 1086492"/>
                  <a:gd name="connsiteX12" fmla="*/ 1214712 w 1488930"/>
                  <a:gd name="connsiteY12" fmla="*/ 744480 h 1086492"/>
                  <a:gd name="connsiteX13" fmla="*/ 1329861 w 1488930"/>
                  <a:gd name="connsiteY13" fmla="*/ 595364 h 1086492"/>
                  <a:gd name="connsiteX14" fmla="*/ 1417663 w 1488930"/>
                  <a:gd name="connsiteY14" fmla="*/ 443304 h 1086492"/>
                  <a:gd name="connsiteX15" fmla="*/ 1471130 w 1488930"/>
                  <a:gd name="connsiteY15" fmla="*/ 300932 h 1086492"/>
                  <a:gd name="connsiteX16" fmla="*/ 1488911 w 1488930"/>
                  <a:gd name="connsiteY16" fmla="*/ 178425 h 1086492"/>
                  <a:gd name="connsiteX17" fmla="*/ 1474686 w 1488930"/>
                  <a:gd name="connsiteY17" fmla="*/ 77747 h 1086492"/>
                  <a:gd name="connsiteX18" fmla="*/ 1432256 w 1488930"/>
                  <a:gd name="connsiteY18" fmla="*/ 123 h 1086492"/>
                  <a:gd name="connsiteX19" fmla="*/ 539272 w 1488930"/>
                  <a:gd name="connsiteY19" fmla="*/ 188358 h 1086492"/>
                  <a:gd name="connsiteX20" fmla="*/ 419954 w 1488930"/>
                  <a:gd name="connsiteY20" fmla="*/ 288178 h 1086492"/>
                  <a:gd name="connsiteX21" fmla="*/ 309220 w 1488930"/>
                  <a:gd name="connsiteY21" fmla="*/ 397808 h 1086492"/>
                  <a:gd name="connsiteX22" fmla="*/ 209646 w 1488930"/>
                  <a:gd name="connsiteY22" fmla="*/ 515777 h 1086492"/>
                  <a:gd name="connsiteX23" fmla="*/ 123928 w 1488930"/>
                  <a:gd name="connsiteY23" fmla="*/ 640859 h 1086492"/>
                  <a:gd name="connsiteX24" fmla="*/ 58321 w 1488930"/>
                  <a:gd name="connsiteY24" fmla="*/ 765818 h 1086492"/>
                  <a:gd name="connsiteX25" fmla="*/ 16996 w 1488930"/>
                  <a:gd name="connsiteY25" fmla="*/ 883296 h 1086492"/>
                  <a:gd name="connsiteX26" fmla="*/ 318 w 1488930"/>
                  <a:gd name="connsiteY26" fmla="*/ 991087 h 1086492"/>
                  <a:gd name="connsiteX27" fmla="*/ 9147 w 1488930"/>
                  <a:gd name="connsiteY27" fmla="*/ 1086493 h 1086492"/>
                  <a:gd name="connsiteX28" fmla="*/ 28277 w 1488930"/>
                  <a:gd name="connsiteY28" fmla="*/ 1071900 h 1086492"/>
                  <a:gd name="connsiteX29" fmla="*/ 19203 w 1488930"/>
                  <a:gd name="connsiteY29" fmla="*/ 979315 h 1086492"/>
                  <a:gd name="connsiteX30" fmla="*/ 35022 w 1488930"/>
                  <a:gd name="connsiteY30" fmla="*/ 874590 h 1086492"/>
                  <a:gd name="connsiteX31" fmla="*/ 74999 w 1488930"/>
                  <a:gd name="connsiteY31" fmla="*/ 760300 h 1086492"/>
                  <a:gd name="connsiteX32" fmla="*/ 138643 w 1488930"/>
                  <a:gd name="connsiteY32" fmla="*/ 638529 h 1086492"/>
                  <a:gd name="connsiteX33" fmla="*/ 222031 w 1488930"/>
                  <a:gd name="connsiteY33" fmla="*/ 516636 h 1086492"/>
                  <a:gd name="connsiteX34" fmla="*/ 319031 w 1488930"/>
                  <a:gd name="connsiteY34" fmla="*/ 401610 h 1086492"/>
                  <a:gd name="connsiteX35" fmla="*/ 426944 w 1488930"/>
                  <a:gd name="connsiteY35" fmla="*/ 294800 h 1086492"/>
                  <a:gd name="connsiteX36" fmla="*/ 543319 w 1488930"/>
                  <a:gd name="connsiteY36" fmla="*/ 197555 h 1086492"/>
                  <a:gd name="connsiteX37" fmla="*/ 539027 w 1488930"/>
                  <a:gd name="connsiteY37" fmla="*/ 188481 h 108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88930" h="1086492">
                    <a:moveTo>
                      <a:pt x="1432011" y="0"/>
                    </a:moveTo>
                    <a:lnTo>
                      <a:pt x="1411777" y="15451"/>
                    </a:lnTo>
                    <a:cubicBezTo>
                      <a:pt x="1429681" y="37034"/>
                      <a:pt x="1443416" y="62418"/>
                      <a:pt x="1452613" y="91236"/>
                    </a:cubicBezTo>
                    <a:cubicBezTo>
                      <a:pt x="1461932" y="120422"/>
                      <a:pt x="1466470" y="153286"/>
                      <a:pt x="1465979" y="189216"/>
                    </a:cubicBezTo>
                    <a:cubicBezTo>
                      <a:pt x="1465489" y="225760"/>
                      <a:pt x="1459725" y="265492"/>
                      <a:pt x="1448321" y="308289"/>
                    </a:cubicBezTo>
                    <a:cubicBezTo>
                      <a:pt x="1436794" y="351577"/>
                      <a:pt x="1419503" y="397808"/>
                      <a:pt x="1396081" y="446492"/>
                    </a:cubicBezTo>
                    <a:cubicBezTo>
                      <a:pt x="1372413" y="495789"/>
                      <a:pt x="1343718" y="545086"/>
                      <a:pt x="1310731" y="593892"/>
                    </a:cubicBezTo>
                    <a:cubicBezTo>
                      <a:pt x="1277499" y="643066"/>
                      <a:pt x="1239974" y="691382"/>
                      <a:pt x="1199016" y="738349"/>
                    </a:cubicBezTo>
                    <a:cubicBezTo>
                      <a:pt x="1157935" y="785438"/>
                      <a:pt x="1113421" y="831056"/>
                      <a:pt x="1066577" y="874222"/>
                    </a:cubicBezTo>
                    <a:cubicBezTo>
                      <a:pt x="1019610" y="917510"/>
                      <a:pt x="970313" y="958223"/>
                      <a:pt x="919667" y="995992"/>
                    </a:cubicBezTo>
                    <a:lnTo>
                      <a:pt x="926412" y="1010340"/>
                    </a:lnTo>
                    <a:cubicBezTo>
                      <a:pt x="978774" y="971467"/>
                      <a:pt x="1029665" y="929405"/>
                      <a:pt x="1078104" y="884768"/>
                    </a:cubicBezTo>
                    <a:cubicBezTo>
                      <a:pt x="1126542" y="840131"/>
                      <a:pt x="1172406" y="793164"/>
                      <a:pt x="1214712" y="744480"/>
                    </a:cubicBezTo>
                    <a:cubicBezTo>
                      <a:pt x="1256897" y="696042"/>
                      <a:pt x="1295525" y="646132"/>
                      <a:pt x="1329861" y="595364"/>
                    </a:cubicBezTo>
                    <a:cubicBezTo>
                      <a:pt x="1363829" y="545086"/>
                      <a:pt x="1393383" y="494072"/>
                      <a:pt x="1417663" y="443304"/>
                    </a:cubicBezTo>
                    <a:cubicBezTo>
                      <a:pt x="1441699" y="393026"/>
                      <a:pt x="1459357" y="345446"/>
                      <a:pt x="1471130" y="300932"/>
                    </a:cubicBezTo>
                    <a:cubicBezTo>
                      <a:pt x="1482779" y="256908"/>
                      <a:pt x="1488543" y="215950"/>
                      <a:pt x="1488911" y="178425"/>
                    </a:cubicBezTo>
                    <a:cubicBezTo>
                      <a:pt x="1489279" y="141391"/>
                      <a:pt x="1484374" y="107791"/>
                      <a:pt x="1474686" y="77747"/>
                    </a:cubicBezTo>
                    <a:cubicBezTo>
                      <a:pt x="1465121" y="48193"/>
                      <a:pt x="1450773" y="22196"/>
                      <a:pt x="1432256" y="123"/>
                    </a:cubicBezTo>
                    <a:moveTo>
                      <a:pt x="539272" y="188358"/>
                    </a:moveTo>
                    <a:cubicBezTo>
                      <a:pt x="498314" y="219751"/>
                      <a:pt x="458337" y="253229"/>
                      <a:pt x="419954" y="288178"/>
                    </a:cubicBezTo>
                    <a:cubicBezTo>
                      <a:pt x="381449" y="323127"/>
                      <a:pt x="344415" y="359793"/>
                      <a:pt x="309220" y="397808"/>
                    </a:cubicBezTo>
                    <a:cubicBezTo>
                      <a:pt x="274026" y="435823"/>
                      <a:pt x="240548" y="475310"/>
                      <a:pt x="209646" y="515777"/>
                    </a:cubicBezTo>
                    <a:cubicBezTo>
                      <a:pt x="178498" y="556490"/>
                      <a:pt x="149680" y="598307"/>
                      <a:pt x="123928" y="640859"/>
                    </a:cubicBezTo>
                    <a:cubicBezTo>
                      <a:pt x="97931" y="683779"/>
                      <a:pt x="76103" y="725596"/>
                      <a:pt x="58321" y="765818"/>
                    </a:cubicBezTo>
                    <a:cubicBezTo>
                      <a:pt x="40418" y="806531"/>
                      <a:pt x="26683" y="845772"/>
                      <a:pt x="16996" y="883296"/>
                    </a:cubicBezTo>
                    <a:cubicBezTo>
                      <a:pt x="7185" y="921189"/>
                      <a:pt x="1667" y="957242"/>
                      <a:pt x="318" y="991087"/>
                    </a:cubicBezTo>
                    <a:cubicBezTo>
                      <a:pt x="-1031" y="1025301"/>
                      <a:pt x="1912" y="1057307"/>
                      <a:pt x="9147" y="1086493"/>
                    </a:cubicBezTo>
                    <a:lnTo>
                      <a:pt x="28277" y="1071900"/>
                    </a:lnTo>
                    <a:cubicBezTo>
                      <a:pt x="21042" y="1043572"/>
                      <a:pt x="18099" y="1012547"/>
                      <a:pt x="19203" y="979315"/>
                    </a:cubicBezTo>
                    <a:cubicBezTo>
                      <a:pt x="20429" y="946450"/>
                      <a:pt x="25702" y="911501"/>
                      <a:pt x="35022" y="874590"/>
                    </a:cubicBezTo>
                    <a:cubicBezTo>
                      <a:pt x="44342" y="838169"/>
                      <a:pt x="57586" y="800031"/>
                      <a:pt x="74999" y="760300"/>
                    </a:cubicBezTo>
                    <a:cubicBezTo>
                      <a:pt x="92167" y="721058"/>
                      <a:pt x="113382" y="680345"/>
                      <a:pt x="138643" y="638529"/>
                    </a:cubicBezTo>
                    <a:cubicBezTo>
                      <a:pt x="163660" y="597080"/>
                      <a:pt x="191742" y="556368"/>
                      <a:pt x="222031" y="516636"/>
                    </a:cubicBezTo>
                    <a:cubicBezTo>
                      <a:pt x="252198" y="477149"/>
                      <a:pt x="284695" y="438766"/>
                      <a:pt x="319031" y="401610"/>
                    </a:cubicBezTo>
                    <a:cubicBezTo>
                      <a:pt x="353244" y="364576"/>
                      <a:pt x="389420" y="328891"/>
                      <a:pt x="426944" y="294800"/>
                    </a:cubicBezTo>
                    <a:cubicBezTo>
                      <a:pt x="464469" y="260709"/>
                      <a:pt x="503465" y="228090"/>
                      <a:pt x="543319" y="197555"/>
                    </a:cubicBezTo>
                    <a:lnTo>
                      <a:pt x="539027" y="188481"/>
                    </a:ln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54BE4FE5-24EB-59A6-FB3B-17E91EF3A1CA}"/>
                  </a:ext>
                </a:extLst>
              </p:cNvPr>
              <p:cNvSpPr/>
              <p:nvPr/>
            </p:nvSpPr>
            <p:spPr>
              <a:xfrm>
                <a:off x="7644128" y="1606844"/>
                <a:ext cx="941913" cy="339648"/>
              </a:xfrm>
              <a:custGeom>
                <a:avLst/>
                <a:gdLst>
                  <a:gd name="connsiteX0" fmla="*/ 538709 w 941913"/>
                  <a:gd name="connsiteY0" fmla="*/ 20323 h 339648"/>
                  <a:gd name="connsiteX1" fmla="*/ 405289 w 941913"/>
                  <a:gd name="connsiteY1" fmla="*/ 61772 h 339648"/>
                  <a:gd name="connsiteX2" fmla="*/ 269784 w 941913"/>
                  <a:gd name="connsiteY2" fmla="*/ 122350 h 339648"/>
                  <a:gd name="connsiteX3" fmla="*/ 134156 w 941913"/>
                  <a:gd name="connsiteY3" fmla="*/ 200342 h 339648"/>
                  <a:gd name="connsiteX4" fmla="*/ 0 w 941913"/>
                  <a:gd name="connsiteY4" fmla="*/ 294521 h 339648"/>
                  <a:gd name="connsiteX5" fmla="*/ 8461 w 941913"/>
                  <a:gd name="connsiteY5" fmla="*/ 312548 h 339648"/>
                  <a:gd name="connsiteX6" fmla="*/ 12753 w 941913"/>
                  <a:gd name="connsiteY6" fmla="*/ 321622 h 339648"/>
                  <a:gd name="connsiteX7" fmla="*/ 21215 w 941913"/>
                  <a:gd name="connsiteY7" fmla="*/ 339649 h 339648"/>
                  <a:gd name="connsiteX8" fmla="*/ 139552 w 941913"/>
                  <a:gd name="connsiteY8" fmla="*/ 256874 h 339648"/>
                  <a:gd name="connsiteX9" fmla="*/ 258992 w 941913"/>
                  <a:gd name="connsiteY9" fmla="*/ 188693 h 339648"/>
                  <a:gd name="connsiteX10" fmla="*/ 377942 w 941913"/>
                  <a:gd name="connsiteY10" fmla="*/ 136207 h 339648"/>
                  <a:gd name="connsiteX11" fmla="*/ 494563 w 941913"/>
                  <a:gd name="connsiteY11" fmla="*/ 101013 h 339648"/>
                  <a:gd name="connsiteX12" fmla="*/ 603457 w 941913"/>
                  <a:gd name="connsiteY12" fmla="*/ 85439 h 339648"/>
                  <a:gd name="connsiteX13" fmla="*/ 699230 w 941913"/>
                  <a:gd name="connsiteY13" fmla="*/ 91203 h 339648"/>
                  <a:gd name="connsiteX14" fmla="*/ 779307 w 941913"/>
                  <a:gd name="connsiteY14" fmla="*/ 119162 h 339648"/>
                  <a:gd name="connsiteX15" fmla="*/ 840744 w 941913"/>
                  <a:gd name="connsiteY15" fmla="*/ 170298 h 339648"/>
                  <a:gd name="connsiteX16" fmla="*/ 880844 w 941913"/>
                  <a:gd name="connsiteY16" fmla="*/ 139641 h 339648"/>
                  <a:gd name="connsiteX17" fmla="*/ 901078 w 941913"/>
                  <a:gd name="connsiteY17" fmla="*/ 124190 h 339648"/>
                  <a:gd name="connsiteX18" fmla="*/ 941913 w 941913"/>
                  <a:gd name="connsiteY18" fmla="*/ 93042 h 339648"/>
                  <a:gd name="connsiteX19" fmla="*/ 868826 w 941913"/>
                  <a:gd name="connsiteY19" fmla="*/ 36142 h 339648"/>
                  <a:gd name="connsiteX20" fmla="*/ 775015 w 941913"/>
                  <a:gd name="connsiteY20" fmla="*/ 5975 h 339648"/>
                  <a:gd name="connsiteX21" fmla="*/ 663913 w 941913"/>
                  <a:gd name="connsiteY21" fmla="*/ 1193 h 339648"/>
                  <a:gd name="connsiteX22" fmla="*/ 538586 w 941913"/>
                  <a:gd name="connsiteY22" fmla="*/ 20568 h 33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1913" h="339648">
                    <a:moveTo>
                      <a:pt x="538709" y="20323"/>
                    </a:moveTo>
                    <a:cubicBezTo>
                      <a:pt x="495053" y="30624"/>
                      <a:pt x="450416" y="44481"/>
                      <a:pt x="405289" y="61772"/>
                    </a:cubicBezTo>
                    <a:cubicBezTo>
                      <a:pt x="360529" y="78817"/>
                      <a:pt x="315279" y="99051"/>
                      <a:pt x="269784" y="122350"/>
                    </a:cubicBezTo>
                    <a:cubicBezTo>
                      <a:pt x="224656" y="145405"/>
                      <a:pt x="179284" y="171525"/>
                      <a:pt x="134156" y="200342"/>
                    </a:cubicBezTo>
                    <a:cubicBezTo>
                      <a:pt x="89151" y="229038"/>
                      <a:pt x="44392" y="260553"/>
                      <a:pt x="0" y="294521"/>
                    </a:cubicBezTo>
                    <a:lnTo>
                      <a:pt x="8461" y="312548"/>
                    </a:lnTo>
                    <a:lnTo>
                      <a:pt x="12753" y="321622"/>
                    </a:lnTo>
                    <a:lnTo>
                      <a:pt x="21215" y="339649"/>
                    </a:lnTo>
                    <a:cubicBezTo>
                      <a:pt x="60334" y="309727"/>
                      <a:pt x="99820" y="282013"/>
                      <a:pt x="139552" y="256874"/>
                    </a:cubicBezTo>
                    <a:cubicBezTo>
                      <a:pt x="179284" y="231613"/>
                      <a:pt x="219261" y="208804"/>
                      <a:pt x="258992" y="188693"/>
                    </a:cubicBezTo>
                    <a:cubicBezTo>
                      <a:pt x="298969" y="168459"/>
                      <a:pt x="338701" y="150800"/>
                      <a:pt x="377942" y="136207"/>
                    </a:cubicBezTo>
                    <a:cubicBezTo>
                      <a:pt x="417429" y="121369"/>
                      <a:pt x="456548" y="109597"/>
                      <a:pt x="494563" y="101013"/>
                    </a:cubicBezTo>
                    <a:cubicBezTo>
                      <a:pt x="533068" y="92306"/>
                      <a:pt x="569489" y="87156"/>
                      <a:pt x="603457" y="85439"/>
                    </a:cubicBezTo>
                    <a:cubicBezTo>
                      <a:pt x="637916" y="83722"/>
                      <a:pt x="669922" y="85684"/>
                      <a:pt x="699230" y="91203"/>
                    </a:cubicBezTo>
                    <a:cubicBezTo>
                      <a:pt x="728906" y="96844"/>
                      <a:pt x="755762" y="106163"/>
                      <a:pt x="779307" y="119162"/>
                    </a:cubicBezTo>
                    <a:cubicBezTo>
                      <a:pt x="803220" y="132406"/>
                      <a:pt x="823821" y="149451"/>
                      <a:pt x="840744" y="170298"/>
                    </a:cubicBezTo>
                    <a:lnTo>
                      <a:pt x="880844" y="139641"/>
                    </a:lnTo>
                    <a:lnTo>
                      <a:pt x="901078" y="124190"/>
                    </a:lnTo>
                    <a:lnTo>
                      <a:pt x="941913" y="93042"/>
                    </a:lnTo>
                    <a:cubicBezTo>
                      <a:pt x="921679" y="69620"/>
                      <a:pt x="897153" y="50612"/>
                      <a:pt x="868826" y="36142"/>
                    </a:cubicBezTo>
                    <a:cubicBezTo>
                      <a:pt x="840990" y="21795"/>
                      <a:pt x="809596" y="11739"/>
                      <a:pt x="775015" y="5975"/>
                    </a:cubicBezTo>
                    <a:cubicBezTo>
                      <a:pt x="740924" y="212"/>
                      <a:pt x="703768" y="-1382"/>
                      <a:pt x="663913" y="1193"/>
                    </a:cubicBezTo>
                    <a:cubicBezTo>
                      <a:pt x="624672" y="3646"/>
                      <a:pt x="582733" y="10145"/>
                      <a:pt x="538586" y="20568"/>
                    </a:cubicBez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49EBF3FB-C729-833E-D65D-4016D6296264}"/>
                  </a:ext>
                </a:extLst>
              </p:cNvPr>
              <p:cNvSpPr/>
              <p:nvPr/>
            </p:nvSpPr>
            <p:spPr>
              <a:xfrm>
                <a:off x="7084081" y="2698454"/>
                <a:ext cx="969259" cy="346854"/>
              </a:xfrm>
              <a:custGeom>
                <a:avLst/>
                <a:gdLst>
                  <a:gd name="connsiteX0" fmla="*/ 935659 w 969259"/>
                  <a:gd name="connsiteY0" fmla="*/ 123 h 346854"/>
                  <a:gd name="connsiteX1" fmla="*/ 788382 w 969259"/>
                  <a:gd name="connsiteY1" fmla="*/ 97858 h 346854"/>
                  <a:gd name="connsiteX2" fmla="*/ 643312 w 969259"/>
                  <a:gd name="connsiteY2" fmla="*/ 171313 h 346854"/>
                  <a:gd name="connsiteX3" fmla="*/ 505477 w 969259"/>
                  <a:gd name="connsiteY3" fmla="*/ 218770 h 346854"/>
                  <a:gd name="connsiteX4" fmla="*/ 379537 w 969259"/>
                  <a:gd name="connsiteY4" fmla="*/ 239494 h 346854"/>
                  <a:gd name="connsiteX5" fmla="*/ 272359 w 969259"/>
                  <a:gd name="connsiteY5" fmla="*/ 233240 h 346854"/>
                  <a:gd name="connsiteX6" fmla="*/ 188971 w 969259"/>
                  <a:gd name="connsiteY6" fmla="*/ 202093 h 346854"/>
                  <a:gd name="connsiteX7" fmla="*/ 129987 w 969259"/>
                  <a:gd name="connsiteY7" fmla="*/ 148626 h 346854"/>
                  <a:gd name="connsiteX8" fmla="*/ 95651 w 969259"/>
                  <a:gd name="connsiteY8" fmla="*/ 75172 h 346854"/>
                  <a:gd name="connsiteX9" fmla="*/ 57636 w 969259"/>
                  <a:gd name="connsiteY9" fmla="*/ 104235 h 346854"/>
                  <a:gd name="connsiteX10" fmla="*/ 38505 w 969259"/>
                  <a:gd name="connsiteY10" fmla="*/ 118827 h 346854"/>
                  <a:gd name="connsiteX11" fmla="*/ 0 w 969259"/>
                  <a:gd name="connsiteY11" fmla="*/ 148136 h 346854"/>
                  <a:gd name="connsiteX12" fmla="*/ 37279 w 969259"/>
                  <a:gd name="connsiteY12" fmla="*/ 234467 h 346854"/>
                  <a:gd name="connsiteX13" fmla="*/ 103254 w 969259"/>
                  <a:gd name="connsiteY13" fmla="*/ 298356 h 346854"/>
                  <a:gd name="connsiteX14" fmla="*/ 197923 w 969259"/>
                  <a:gd name="connsiteY14" fmla="*/ 336739 h 346854"/>
                  <a:gd name="connsiteX15" fmla="*/ 320920 w 969259"/>
                  <a:gd name="connsiteY15" fmla="*/ 346304 h 346854"/>
                  <a:gd name="connsiteX16" fmla="*/ 466603 w 969259"/>
                  <a:gd name="connsiteY16" fmla="*/ 324354 h 346854"/>
                  <a:gd name="connsiteX17" fmla="*/ 627002 w 969259"/>
                  <a:gd name="connsiteY17" fmla="*/ 270519 h 346854"/>
                  <a:gd name="connsiteX18" fmla="*/ 796598 w 969259"/>
                  <a:gd name="connsiteY18" fmla="*/ 185660 h 346854"/>
                  <a:gd name="connsiteX19" fmla="*/ 969259 w 969259"/>
                  <a:gd name="connsiteY19" fmla="*/ 71738 h 346854"/>
                  <a:gd name="connsiteX20" fmla="*/ 955525 w 969259"/>
                  <a:gd name="connsiteY20" fmla="*/ 42552 h 346854"/>
                  <a:gd name="connsiteX21" fmla="*/ 948780 w 969259"/>
                  <a:gd name="connsiteY21" fmla="*/ 28205 h 346854"/>
                  <a:gd name="connsiteX22" fmla="*/ 935536 w 969259"/>
                  <a:gd name="connsiteY22" fmla="*/ 0 h 34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9259" h="346854">
                    <a:moveTo>
                      <a:pt x="935659" y="123"/>
                    </a:moveTo>
                    <a:cubicBezTo>
                      <a:pt x="886853" y="36421"/>
                      <a:pt x="837556" y="69163"/>
                      <a:pt x="788382" y="97858"/>
                    </a:cubicBezTo>
                    <a:cubicBezTo>
                      <a:pt x="739453" y="126430"/>
                      <a:pt x="690892" y="150956"/>
                      <a:pt x="643312" y="171313"/>
                    </a:cubicBezTo>
                    <a:cubicBezTo>
                      <a:pt x="596099" y="191424"/>
                      <a:pt x="549991" y="207366"/>
                      <a:pt x="505477" y="218770"/>
                    </a:cubicBezTo>
                    <a:cubicBezTo>
                      <a:pt x="461453" y="230052"/>
                      <a:pt x="419391" y="237042"/>
                      <a:pt x="379537" y="239494"/>
                    </a:cubicBezTo>
                    <a:cubicBezTo>
                      <a:pt x="340173" y="241824"/>
                      <a:pt x="304488" y="239740"/>
                      <a:pt x="272359" y="233240"/>
                    </a:cubicBezTo>
                    <a:cubicBezTo>
                      <a:pt x="240721" y="226864"/>
                      <a:pt x="212884" y="216440"/>
                      <a:pt x="188971" y="202093"/>
                    </a:cubicBezTo>
                    <a:cubicBezTo>
                      <a:pt x="165426" y="187990"/>
                      <a:pt x="145683" y="169964"/>
                      <a:pt x="129987" y="148626"/>
                    </a:cubicBezTo>
                    <a:cubicBezTo>
                      <a:pt x="114535" y="127534"/>
                      <a:pt x="103008" y="103008"/>
                      <a:pt x="95651" y="75172"/>
                    </a:cubicBezTo>
                    <a:lnTo>
                      <a:pt x="57636" y="104235"/>
                    </a:lnTo>
                    <a:lnTo>
                      <a:pt x="38505" y="118827"/>
                    </a:lnTo>
                    <a:lnTo>
                      <a:pt x="0" y="148136"/>
                    </a:lnTo>
                    <a:cubicBezTo>
                      <a:pt x="7726" y="180633"/>
                      <a:pt x="20234" y="209450"/>
                      <a:pt x="37279" y="234467"/>
                    </a:cubicBezTo>
                    <a:cubicBezTo>
                      <a:pt x="54570" y="259851"/>
                      <a:pt x="76643" y="281311"/>
                      <a:pt x="103254" y="298356"/>
                    </a:cubicBezTo>
                    <a:cubicBezTo>
                      <a:pt x="130232" y="315770"/>
                      <a:pt x="161870" y="328646"/>
                      <a:pt x="197923" y="336739"/>
                    </a:cubicBezTo>
                    <a:cubicBezTo>
                      <a:pt x="234467" y="344955"/>
                      <a:pt x="275547" y="348266"/>
                      <a:pt x="320920" y="346304"/>
                    </a:cubicBezTo>
                    <a:cubicBezTo>
                      <a:pt x="366906" y="344342"/>
                      <a:pt x="415712" y="336862"/>
                      <a:pt x="466603" y="324354"/>
                    </a:cubicBezTo>
                    <a:cubicBezTo>
                      <a:pt x="518230" y="311600"/>
                      <a:pt x="571941" y="293574"/>
                      <a:pt x="627002" y="270519"/>
                    </a:cubicBezTo>
                    <a:cubicBezTo>
                      <a:pt x="682553" y="247220"/>
                      <a:pt x="739453" y="218893"/>
                      <a:pt x="796598" y="185660"/>
                    </a:cubicBezTo>
                    <a:cubicBezTo>
                      <a:pt x="854233" y="152305"/>
                      <a:pt x="911992" y="114290"/>
                      <a:pt x="969259" y="71738"/>
                    </a:cubicBezTo>
                    <a:lnTo>
                      <a:pt x="955525" y="42552"/>
                    </a:lnTo>
                    <a:lnTo>
                      <a:pt x="948780" y="28205"/>
                    </a:lnTo>
                    <a:lnTo>
                      <a:pt x="935536" y="0"/>
                    </a:ln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grpSp>
      </p:grpSp>
      <p:pic>
        <p:nvPicPr>
          <p:cNvPr id="548" name="Graphic 547">
            <a:extLst>
              <a:ext uri="{FF2B5EF4-FFF2-40B4-BE49-F238E27FC236}">
                <a16:creationId xmlns:a16="http://schemas.microsoft.com/office/drawing/2014/main" id="{822D80F4-C9B5-0FDE-4CBD-8576E10D8111}"/>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930934" y="7597742"/>
            <a:ext cx="12192002" cy="4472345"/>
          </a:xfrm>
          <a:prstGeom prst="rect">
            <a:avLst/>
          </a:prstGeom>
          <a:effectLst>
            <a:glow>
              <a:schemeClr val="accent1">
                <a:alpha val="40000"/>
              </a:schemeClr>
            </a:glow>
            <a:softEdge rad="12700"/>
          </a:effectLst>
        </p:spPr>
      </p:pic>
      <p:pic>
        <p:nvPicPr>
          <p:cNvPr id="549" name="Graphic 548">
            <a:extLst>
              <a:ext uri="{FF2B5EF4-FFF2-40B4-BE49-F238E27FC236}">
                <a16:creationId xmlns:a16="http://schemas.microsoft.com/office/drawing/2014/main" id="{2A78EDBD-8A71-01F7-8331-573CC20927D5}"/>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3952980" y="7213196"/>
            <a:ext cx="12192002" cy="4472345"/>
          </a:xfrm>
          <a:prstGeom prst="rect">
            <a:avLst/>
          </a:prstGeom>
          <a:effectLst>
            <a:glow>
              <a:schemeClr val="accent1">
                <a:alpha val="40000"/>
              </a:schemeClr>
            </a:glow>
            <a:softEdge rad="12700"/>
          </a:effectLst>
        </p:spPr>
      </p:pic>
      <p:pic>
        <p:nvPicPr>
          <p:cNvPr id="550" name="Graphic 549">
            <a:extLst>
              <a:ext uri="{FF2B5EF4-FFF2-40B4-BE49-F238E27FC236}">
                <a16:creationId xmlns:a16="http://schemas.microsoft.com/office/drawing/2014/main" id="{3668AC6B-D8A0-DAD8-68D1-85B6E065E62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1" y="7275304"/>
            <a:ext cx="12192002" cy="3336034"/>
          </a:xfrm>
          <a:prstGeom prst="rect">
            <a:avLst/>
          </a:prstGeom>
          <a:effectLst>
            <a:glow rad="774700">
              <a:schemeClr val="accent1">
                <a:satMod val="175000"/>
                <a:alpha val="4000"/>
              </a:schemeClr>
            </a:glow>
            <a:softEdge rad="317500"/>
          </a:effectLst>
        </p:spPr>
      </p:pic>
    </p:spTree>
    <p:extLst>
      <p:ext uri="{BB962C8B-B14F-4D97-AF65-F5344CB8AC3E}">
        <p14:creationId xmlns:p14="http://schemas.microsoft.com/office/powerpoint/2010/main" val="36568268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1000"/>
                                        <p:tgtEl>
                                          <p:spTgt spid="71"/>
                                        </p:tgtEl>
                                      </p:cBhvr>
                                    </p:animEffect>
                                    <p:anim calcmode="lin" valueType="num">
                                      <p:cBhvr>
                                        <p:cTn id="8" dur="1000" fill="hold"/>
                                        <p:tgtEl>
                                          <p:spTgt spid="71"/>
                                        </p:tgtEl>
                                        <p:attrNameLst>
                                          <p:attrName>ppt_x</p:attrName>
                                        </p:attrNameLst>
                                      </p:cBhvr>
                                      <p:tavLst>
                                        <p:tav tm="0">
                                          <p:val>
                                            <p:strVal val="#ppt_x"/>
                                          </p:val>
                                        </p:tav>
                                        <p:tav tm="100000">
                                          <p:val>
                                            <p:strVal val="#ppt_x"/>
                                          </p:val>
                                        </p:tav>
                                      </p:tavLst>
                                    </p:anim>
                                    <p:anim calcmode="lin" valueType="num">
                                      <p:cBhvr>
                                        <p:cTn id="9" dur="1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FBEDFFBF-81EE-1EA1-A6DF-2FDEAC553C8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70774" y="-5331453"/>
            <a:ext cx="153699" cy="4935446"/>
          </a:xfrm>
          <a:prstGeom prst="rect">
            <a:avLst/>
          </a:prstGeom>
        </p:spPr>
      </p:pic>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24036" y="11053483"/>
            <a:ext cx="5888284" cy="5858018"/>
          </a:xfrm>
          <a:prstGeom prst="rect">
            <a:avLst/>
          </a:prstGeom>
        </p:spPr>
      </p:pic>
      <p:sp>
        <p:nvSpPr>
          <p:cNvPr id="2" name="Google Shape;302;p46">
            <a:extLst>
              <a:ext uri="{FF2B5EF4-FFF2-40B4-BE49-F238E27FC236}">
                <a16:creationId xmlns:a16="http://schemas.microsoft.com/office/drawing/2014/main" id="{4BD0A5FF-9660-98F0-3CA9-E04FD7489654}"/>
              </a:ext>
            </a:extLst>
          </p:cNvPr>
          <p:cNvSpPr txBox="1">
            <a:spLocks/>
          </p:cNvSpPr>
          <p:nvPr/>
        </p:nvSpPr>
        <p:spPr>
          <a:xfrm>
            <a:off x="2244000" y="2794056"/>
            <a:ext cx="7704000" cy="731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600"/>
              <a:buFont typeface="Archivo"/>
              <a:buNone/>
              <a:defRPr sz="5000" b="1" i="0" u="none" strike="noStrike" cap="none">
                <a:solidFill>
                  <a:schemeClr val="lt2"/>
                </a:solidFill>
                <a:latin typeface="Archivo"/>
                <a:ea typeface="Archivo"/>
                <a:cs typeface="Archivo"/>
                <a:sym typeface="Archivo"/>
              </a:defRPr>
            </a:lvl1pPr>
            <a:lvl2pPr marR="0" lvl="1"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2pPr>
            <a:lvl3pPr marR="0" lvl="2"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3pPr>
            <a:lvl4pPr marR="0" lvl="3"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4pPr>
            <a:lvl5pPr marR="0" lvl="4"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5pPr>
            <a:lvl6pPr marR="0" lvl="5"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6pPr>
            <a:lvl7pPr marR="0" lvl="6"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7pPr>
            <a:lvl8pPr marR="0" lvl="7"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8pPr>
            <a:lvl9pPr marR="0" lvl="8"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9pPr>
          </a:lstStyle>
          <a:p>
            <a:pPr marL="0" marR="0" lvl="0" indent="0" algn="ctr" defTabSz="914400" rtl="0" eaLnBrk="1" fontAlgn="auto" latinLnBrk="0" hangingPunct="1">
              <a:lnSpc>
                <a:spcPct val="100000"/>
              </a:lnSpc>
              <a:spcBef>
                <a:spcPts val="0"/>
              </a:spcBef>
              <a:spcAft>
                <a:spcPts val="0"/>
              </a:spcAft>
              <a:buClr>
                <a:srgbClr val="FFFFFF"/>
              </a:buClr>
              <a:buSzPts val="3600"/>
              <a:buFont typeface="Archivo"/>
              <a:buNone/>
              <a:tabLst/>
              <a:defRPr/>
            </a:pPr>
            <a:r>
              <a:rPr kumimoji="0" lang="en-US" sz="6600" b="1" i="0" u="none" strike="noStrike" kern="0" cap="none" spc="0" normalizeH="0" baseline="0" noProof="0" dirty="0">
                <a:ln>
                  <a:noFill/>
                </a:ln>
                <a:solidFill>
                  <a:srgbClr val="FFFFFF"/>
                </a:solidFill>
                <a:effectLst/>
                <a:uLnTx/>
                <a:uFillTx/>
                <a:latin typeface="Archivo"/>
                <a:cs typeface="Archivo"/>
                <a:sym typeface="Archivo"/>
              </a:rPr>
              <a:t>Phase 2</a:t>
            </a:r>
          </a:p>
        </p:txBody>
      </p:sp>
      <p:pic>
        <p:nvPicPr>
          <p:cNvPr id="9" name="Graphic 8">
            <a:extLst>
              <a:ext uri="{FF2B5EF4-FFF2-40B4-BE49-F238E27FC236}">
                <a16:creationId xmlns:a16="http://schemas.microsoft.com/office/drawing/2014/main" id="{5B0A099A-4F5F-A8A0-127F-D33E5F6F3A2F}"/>
              </a:ext>
            </a:extLst>
          </p:cNvPr>
          <p:cNvPicPr>
            <a:picLocks noChangeAspect="1"/>
          </p:cNvPicPr>
          <p:nvPr/>
        </p:nvPicPr>
        <p:blipFill rotWithShape="1">
          <a:blip r:embed="rId6">
            <a:extLst>
              <a:ext uri="{96DAC541-7B7A-43D3-8B79-37D633B846F1}">
                <asvg:svgBlip xmlns:asvg="http://schemas.microsoft.com/office/drawing/2016/SVG/main" r:embed="rId7"/>
              </a:ext>
            </a:extLst>
          </a:blip>
          <a:srcRect l="42603" r="6584"/>
          <a:stretch/>
        </p:blipFill>
        <p:spPr>
          <a:xfrm>
            <a:off x="10030303" y="9113911"/>
            <a:ext cx="697372" cy="1257496"/>
          </a:xfrm>
          <a:prstGeom prst="rect">
            <a:avLst/>
          </a:prstGeom>
        </p:spPr>
      </p:pic>
      <p:pic>
        <p:nvPicPr>
          <p:cNvPr id="12" name="Graphic 11">
            <a:extLst>
              <a:ext uri="{FF2B5EF4-FFF2-40B4-BE49-F238E27FC236}">
                <a16:creationId xmlns:a16="http://schemas.microsoft.com/office/drawing/2014/main" id="{F9438779-8CE2-434C-257F-EA5E82AAA8F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4724678" y="3151283"/>
            <a:ext cx="1381760" cy="865392"/>
          </a:xfrm>
          <a:prstGeom prst="rect">
            <a:avLst/>
          </a:prstGeom>
        </p:spPr>
      </p:pic>
      <p:grpSp>
        <p:nvGrpSpPr>
          <p:cNvPr id="16" name="Group 15">
            <a:extLst>
              <a:ext uri="{FF2B5EF4-FFF2-40B4-BE49-F238E27FC236}">
                <a16:creationId xmlns:a16="http://schemas.microsoft.com/office/drawing/2014/main" id="{C1872379-EB13-F992-54D8-1D6889D7FCAC}"/>
              </a:ext>
            </a:extLst>
          </p:cNvPr>
          <p:cNvGrpSpPr/>
          <p:nvPr/>
        </p:nvGrpSpPr>
        <p:grpSpPr>
          <a:xfrm>
            <a:off x="7138788" y="-1950404"/>
            <a:ext cx="3499177" cy="1412255"/>
            <a:chOff x="4162409" y="3429000"/>
            <a:chExt cx="7444308" cy="3004495"/>
          </a:xfrm>
        </p:grpSpPr>
        <p:pic>
          <p:nvPicPr>
            <p:cNvPr id="17" name="Graphic 16">
              <a:extLst>
                <a:ext uri="{FF2B5EF4-FFF2-40B4-BE49-F238E27FC236}">
                  <a16:creationId xmlns:a16="http://schemas.microsoft.com/office/drawing/2014/main" id="{03FA3F77-98FE-172F-A8CB-31D5BD68159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162409" y="3631233"/>
              <a:ext cx="7444308" cy="2802262"/>
            </a:xfrm>
            <a:prstGeom prst="rect">
              <a:avLst/>
            </a:prstGeom>
          </p:spPr>
        </p:pic>
        <p:pic>
          <p:nvPicPr>
            <p:cNvPr id="18" name="Picture 17">
              <a:extLst>
                <a:ext uri="{FF2B5EF4-FFF2-40B4-BE49-F238E27FC236}">
                  <a16:creationId xmlns:a16="http://schemas.microsoft.com/office/drawing/2014/main" id="{1187F229-DEC1-FE28-0121-F9BF00546BC0}"/>
                </a:ext>
              </a:extLst>
            </p:cNvPr>
            <p:cNvPicPr>
              <a:picLocks noChangeAspect="1"/>
            </p:cNvPicPr>
            <p:nvPr/>
          </p:nvPicPr>
          <p:blipFill>
            <a:blip r:embed="rId12">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911312" y="3429000"/>
              <a:ext cx="1951438" cy="1300959"/>
            </a:xfrm>
            <a:prstGeom prst="rect">
              <a:avLst/>
            </a:prstGeom>
          </p:spPr>
        </p:pic>
      </p:grpSp>
      <p:pic>
        <p:nvPicPr>
          <p:cNvPr id="3" name="Graphic 2">
            <a:extLst>
              <a:ext uri="{FF2B5EF4-FFF2-40B4-BE49-F238E27FC236}">
                <a16:creationId xmlns:a16="http://schemas.microsoft.com/office/drawing/2014/main" id="{83F62692-2D80-53C7-C741-9B28BABC1C0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416160" y="4170246"/>
            <a:ext cx="153699" cy="4935446"/>
          </a:xfrm>
          <a:prstGeom prst="rect">
            <a:avLst/>
          </a:prstGeom>
        </p:spPr>
      </p:pic>
      <p:pic>
        <p:nvPicPr>
          <p:cNvPr id="4" name="Graphic 3">
            <a:extLst>
              <a:ext uri="{FF2B5EF4-FFF2-40B4-BE49-F238E27FC236}">
                <a16:creationId xmlns:a16="http://schemas.microsoft.com/office/drawing/2014/main" id="{D17CDDC9-2A4B-D3AA-729A-458DEB366D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569859" y="3763991"/>
            <a:ext cx="153699" cy="4935446"/>
          </a:xfrm>
          <a:prstGeom prst="rect">
            <a:avLst/>
          </a:prstGeom>
        </p:spPr>
      </p:pic>
      <p:pic>
        <p:nvPicPr>
          <p:cNvPr id="5" name="Graphic 4">
            <a:extLst>
              <a:ext uri="{FF2B5EF4-FFF2-40B4-BE49-F238E27FC236}">
                <a16:creationId xmlns:a16="http://schemas.microsoft.com/office/drawing/2014/main" id="{66FB177F-A965-8721-4508-E14A1794929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735457" y="3525456"/>
            <a:ext cx="153699" cy="4935446"/>
          </a:xfrm>
          <a:prstGeom prst="rect">
            <a:avLst/>
          </a:prstGeom>
        </p:spPr>
      </p:pic>
      <p:pic>
        <p:nvPicPr>
          <p:cNvPr id="6" name="Graphic 5">
            <a:extLst>
              <a:ext uri="{FF2B5EF4-FFF2-40B4-BE49-F238E27FC236}">
                <a16:creationId xmlns:a16="http://schemas.microsoft.com/office/drawing/2014/main" id="{A3F6B6EC-FD19-7737-05FB-CAA04B75A3C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23174" y="2741412"/>
            <a:ext cx="153699" cy="4935446"/>
          </a:xfrm>
          <a:prstGeom prst="rect">
            <a:avLst/>
          </a:prstGeom>
        </p:spPr>
      </p:pic>
      <p:pic>
        <p:nvPicPr>
          <p:cNvPr id="7" name="Graphic 6">
            <a:extLst>
              <a:ext uri="{FF2B5EF4-FFF2-40B4-BE49-F238E27FC236}">
                <a16:creationId xmlns:a16="http://schemas.microsoft.com/office/drawing/2014/main" id="{0176B2D0-385D-C7A2-4675-7B142A8291A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166920" y="3965772"/>
            <a:ext cx="153699" cy="4935446"/>
          </a:xfrm>
          <a:prstGeom prst="rect">
            <a:avLst/>
          </a:prstGeom>
        </p:spPr>
      </p:pic>
      <p:pic>
        <p:nvPicPr>
          <p:cNvPr id="10" name="Graphic 9">
            <a:extLst>
              <a:ext uri="{FF2B5EF4-FFF2-40B4-BE49-F238E27FC236}">
                <a16:creationId xmlns:a16="http://schemas.microsoft.com/office/drawing/2014/main" id="{C88A3FE4-6524-A03C-475E-65D654AD54B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566222" y="2081382"/>
            <a:ext cx="153699" cy="4935446"/>
          </a:xfrm>
          <a:prstGeom prst="rect">
            <a:avLst/>
          </a:prstGeom>
        </p:spPr>
      </p:pic>
    </p:spTree>
    <p:extLst>
      <p:ext uri="{BB962C8B-B14F-4D97-AF65-F5344CB8AC3E}">
        <p14:creationId xmlns:p14="http://schemas.microsoft.com/office/powerpoint/2010/main" val="8288452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324036" y="11053483"/>
            <a:ext cx="5888284" cy="5858018"/>
          </a:xfrm>
          <a:prstGeom prst="rect">
            <a:avLst/>
          </a:prstGeom>
        </p:spPr>
      </p:pic>
      <p:sp>
        <p:nvSpPr>
          <p:cNvPr id="3" name="Oval 2">
            <a:extLst>
              <a:ext uri="{FF2B5EF4-FFF2-40B4-BE49-F238E27FC236}">
                <a16:creationId xmlns:a16="http://schemas.microsoft.com/office/drawing/2014/main" id="{296967C0-883D-939C-3DC5-3981525F321D}"/>
              </a:ext>
            </a:extLst>
          </p:cNvPr>
          <p:cNvSpPr/>
          <p:nvPr/>
        </p:nvSpPr>
        <p:spPr>
          <a:xfrm>
            <a:off x="8873011" y="2134029"/>
            <a:ext cx="45720" cy="45720"/>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oup 3">
            <a:extLst>
              <a:ext uri="{FF2B5EF4-FFF2-40B4-BE49-F238E27FC236}">
                <a16:creationId xmlns:a16="http://schemas.microsoft.com/office/drawing/2014/main" id="{3B5FA931-1245-15D4-ABCB-30480AE6D814}"/>
              </a:ext>
            </a:extLst>
          </p:cNvPr>
          <p:cNvGrpSpPr/>
          <p:nvPr/>
        </p:nvGrpSpPr>
        <p:grpSpPr>
          <a:xfrm>
            <a:off x="8893966" y="2230694"/>
            <a:ext cx="0" cy="2803586"/>
            <a:chOff x="7701773" y="2230694"/>
            <a:chExt cx="0" cy="2803586"/>
          </a:xfrm>
        </p:grpSpPr>
        <p:cxnSp>
          <p:nvCxnSpPr>
            <p:cNvPr id="5" name="Straight Connector 4">
              <a:extLst>
                <a:ext uri="{FF2B5EF4-FFF2-40B4-BE49-F238E27FC236}">
                  <a16:creationId xmlns:a16="http://schemas.microsoft.com/office/drawing/2014/main" id="{32A7D40D-B3AD-B2EA-9695-F4F2B6110DCF}"/>
                </a:ext>
              </a:extLst>
            </p:cNvPr>
            <p:cNvCxnSpPr>
              <a:cxnSpLocks/>
            </p:cNvCxnSpPr>
            <p:nvPr/>
          </p:nvCxnSpPr>
          <p:spPr>
            <a:xfrm>
              <a:off x="7701773" y="2230694"/>
              <a:ext cx="0" cy="114750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91A99AB3-5BA6-24D7-4A88-EEBDE9B387ED}"/>
                </a:ext>
              </a:extLst>
            </p:cNvPr>
            <p:cNvCxnSpPr>
              <a:cxnSpLocks/>
            </p:cNvCxnSpPr>
            <p:nvPr/>
          </p:nvCxnSpPr>
          <p:spPr>
            <a:xfrm>
              <a:off x="7701773" y="3886774"/>
              <a:ext cx="0" cy="114750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Oval 15">
            <a:extLst>
              <a:ext uri="{FF2B5EF4-FFF2-40B4-BE49-F238E27FC236}">
                <a16:creationId xmlns:a16="http://schemas.microsoft.com/office/drawing/2014/main" id="{CEAEB70C-E1AC-B45D-6480-11EB4C5E02B3}"/>
              </a:ext>
            </a:extLst>
          </p:cNvPr>
          <p:cNvSpPr/>
          <p:nvPr/>
        </p:nvSpPr>
        <p:spPr>
          <a:xfrm>
            <a:off x="8873646" y="5072380"/>
            <a:ext cx="45720" cy="45720"/>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a:extLst>
              <a:ext uri="{FF2B5EF4-FFF2-40B4-BE49-F238E27FC236}">
                <a16:creationId xmlns:a16="http://schemas.microsoft.com/office/drawing/2014/main" id="{A33F0803-0949-6260-6582-E5F452782621}"/>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l="42603" r="6584"/>
          <a:stretch/>
        </p:blipFill>
        <p:spPr>
          <a:xfrm>
            <a:off x="8568140" y="5034280"/>
            <a:ext cx="697372" cy="1257496"/>
          </a:xfrm>
          <a:prstGeom prst="rect">
            <a:avLst/>
          </a:prstGeom>
        </p:spPr>
      </p:pic>
      <p:pic>
        <p:nvPicPr>
          <p:cNvPr id="18" name="Graphic 17">
            <a:extLst>
              <a:ext uri="{FF2B5EF4-FFF2-40B4-BE49-F238E27FC236}">
                <a16:creationId xmlns:a16="http://schemas.microsoft.com/office/drawing/2014/main" id="{34FC71F0-D2A8-50E9-BCFE-C4F5A4EF8C0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203086" y="3151283"/>
            <a:ext cx="1381760" cy="865392"/>
          </a:xfrm>
          <a:prstGeom prst="rect">
            <a:avLst/>
          </a:prstGeom>
        </p:spPr>
      </p:pic>
      <p:grpSp>
        <p:nvGrpSpPr>
          <p:cNvPr id="19" name="Group 18">
            <a:extLst>
              <a:ext uri="{FF2B5EF4-FFF2-40B4-BE49-F238E27FC236}">
                <a16:creationId xmlns:a16="http://schemas.microsoft.com/office/drawing/2014/main" id="{0CE0D8DF-D728-4569-BB91-72227DFED80E}"/>
              </a:ext>
            </a:extLst>
          </p:cNvPr>
          <p:cNvGrpSpPr/>
          <p:nvPr/>
        </p:nvGrpSpPr>
        <p:grpSpPr>
          <a:xfrm>
            <a:off x="7138788" y="852555"/>
            <a:ext cx="3499177" cy="1412255"/>
            <a:chOff x="4162409" y="3429000"/>
            <a:chExt cx="7444308" cy="3004495"/>
          </a:xfrm>
        </p:grpSpPr>
        <p:pic>
          <p:nvPicPr>
            <p:cNvPr id="20" name="Graphic 19">
              <a:extLst>
                <a:ext uri="{FF2B5EF4-FFF2-40B4-BE49-F238E27FC236}">
                  <a16:creationId xmlns:a16="http://schemas.microsoft.com/office/drawing/2014/main" id="{B5DB0369-8000-4CE3-8EA9-129173FFE5B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162409" y="3631233"/>
              <a:ext cx="7444308" cy="2802262"/>
            </a:xfrm>
            <a:prstGeom prst="rect">
              <a:avLst/>
            </a:prstGeom>
          </p:spPr>
        </p:pic>
        <p:pic>
          <p:nvPicPr>
            <p:cNvPr id="21" name="Picture 20">
              <a:extLst>
                <a:ext uri="{FF2B5EF4-FFF2-40B4-BE49-F238E27FC236}">
                  <a16:creationId xmlns:a16="http://schemas.microsoft.com/office/drawing/2014/main" id="{2305A719-1216-3D63-16A7-8C69F410A303}"/>
                </a:ext>
              </a:extLst>
            </p:cNvPr>
            <p:cNvPicPr>
              <a:picLocks noChangeAspect="1"/>
            </p:cNvPicPr>
            <p:nvPr/>
          </p:nvPicPr>
          <p:blipFill>
            <a:blip r:embed="rId10">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911312" y="3429000"/>
              <a:ext cx="1951438" cy="1300959"/>
            </a:xfrm>
            <a:prstGeom prst="rect">
              <a:avLst/>
            </a:prstGeom>
          </p:spPr>
        </p:pic>
      </p:grpSp>
      <p:sp>
        <p:nvSpPr>
          <p:cNvPr id="22" name="Google Shape;792;p69">
            <a:extLst>
              <a:ext uri="{FF2B5EF4-FFF2-40B4-BE49-F238E27FC236}">
                <a16:creationId xmlns:a16="http://schemas.microsoft.com/office/drawing/2014/main" id="{236C83AC-BEA2-F600-EA9C-0A424EC121C4}"/>
              </a:ext>
            </a:extLst>
          </p:cNvPr>
          <p:cNvSpPr txBox="1">
            <a:spLocks/>
          </p:cNvSpPr>
          <p:nvPr/>
        </p:nvSpPr>
        <p:spPr>
          <a:xfrm>
            <a:off x="719999" y="2230694"/>
            <a:ext cx="5024544" cy="75965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r>
              <a:rPr lang="en-US" sz="3600" kern="0" dirty="0">
                <a:solidFill>
                  <a:schemeClr val="tx1"/>
                </a:solidFill>
              </a:rPr>
              <a:t>Phase 2</a:t>
            </a:r>
          </a:p>
        </p:txBody>
      </p:sp>
      <p:sp>
        <p:nvSpPr>
          <p:cNvPr id="23" name="Google Shape;793;p69">
            <a:extLst>
              <a:ext uri="{FF2B5EF4-FFF2-40B4-BE49-F238E27FC236}">
                <a16:creationId xmlns:a16="http://schemas.microsoft.com/office/drawing/2014/main" id="{67E22445-3AD5-A7DE-A3CD-94857C387C19}"/>
              </a:ext>
            </a:extLst>
          </p:cNvPr>
          <p:cNvSpPr txBox="1">
            <a:spLocks/>
          </p:cNvSpPr>
          <p:nvPr/>
        </p:nvSpPr>
        <p:spPr>
          <a:xfrm>
            <a:off x="719999" y="3237356"/>
            <a:ext cx="5024544" cy="258303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indent="0">
              <a:buFont typeface="Hind"/>
              <a:buNone/>
            </a:pPr>
            <a:r>
              <a:rPr lang="en-US" sz="1300" kern="0" dirty="0">
                <a:solidFill>
                  <a:schemeClr val="tx1"/>
                </a:solidFill>
              </a:rPr>
              <a:t>Phase 2 builds upon the foundation of Phase 1, by introducing an array of new features centered around the crucial addition of linking the RFID tags with the ticketing system through the cloud. </a:t>
            </a:r>
          </a:p>
        </p:txBody>
      </p:sp>
    </p:spTree>
    <p:extLst>
      <p:ext uri="{BB962C8B-B14F-4D97-AF65-F5344CB8AC3E}">
        <p14:creationId xmlns:p14="http://schemas.microsoft.com/office/powerpoint/2010/main" val="16969371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1" nodeType="withEffect">
                                  <p:stCondLst>
                                    <p:cond delay="60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par>
                                <p:cTn id="11" presetID="0" presetClass="path" presetSubtype="0" repeatCount="indefinite" accel="50000" decel="50000" fill="hold" grpId="0" nodeType="withEffect">
                                  <p:stCondLst>
                                    <p:cond delay="1000"/>
                                  </p:stCondLst>
                                  <p:childTnLst>
                                    <p:animMotion origin="layout" path="M 2.70833E-6 -1.85185E-6 L 2.70833E-6 0.16111 " pathEditMode="relative" rAng="0" ptsTypes="AA">
                                      <p:cBhvr>
                                        <p:cTn id="12" dur="2000" fill="hold"/>
                                        <p:tgtEl>
                                          <p:spTgt spid="3"/>
                                        </p:tgtEl>
                                        <p:attrNameLst>
                                          <p:attrName>ppt_x</p:attrName>
                                          <p:attrName>ppt_y</p:attrName>
                                        </p:attrNameLst>
                                      </p:cBhvr>
                                      <p:rCtr x="0" y="8056"/>
                                    </p:animMotion>
                                  </p:childTnLst>
                                </p:cTn>
                              </p:par>
                              <p:par>
                                <p:cTn id="13" presetID="0" presetClass="path" presetSubtype="0" repeatCount="indefinite" accel="50000" decel="50000" fill="hold" grpId="0" nodeType="withEffect">
                                  <p:stCondLst>
                                    <p:cond delay="1000"/>
                                  </p:stCondLst>
                                  <p:childTnLst>
                                    <p:animMotion origin="layout" path="M 2.5E-6 0.00024 L 2.5E-6 -0.16458 " pathEditMode="relative" rAng="0" ptsTypes="AA">
                                      <p:cBhvr>
                                        <p:cTn id="14" dur="2000" fill="hold"/>
                                        <p:tgtEl>
                                          <p:spTgt spid="16"/>
                                        </p:tgtEl>
                                        <p:attrNameLst>
                                          <p:attrName>ppt_x</p:attrName>
                                          <p:attrName>ppt_y</p:attrName>
                                        </p:attrNameLst>
                                      </p:cBhvr>
                                      <p:rCtr x="0" y="-8241"/>
                                    </p:animMotion>
                                  </p:childTnLst>
                                </p:cTn>
                              </p:par>
                              <p:par>
                                <p:cTn id="15" presetID="16" presetClass="entr" presetSubtype="42" fill="hold" nodeType="withEffect">
                                  <p:stCondLst>
                                    <p:cond delay="1000"/>
                                  </p:stCondLst>
                                  <p:childTnLst>
                                    <p:set>
                                      <p:cBhvr>
                                        <p:cTn id="16" dur="1" fill="hold">
                                          <p:stCondLst>
                                            <p:cond delay="0"/>
                                          </p:stCondLst>
                                        </p:cTn>
                                        <p:tgtEl>
                                          <p:spTgt spid="4"/>
                                        </p:tgtEl>
                                        <p:attrNameLst>
                                          <p:attrName>style.visibility</p:attrName>
                                        </p:attrNameLst>
                                      </p:cBhvr>
                                      <p:to>
                                        <p:strVal val="visible"/>
                                      </p:to>
                                    </p:set>
                                    <p:animEffect transition="in" filter="barn(outHorizont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16" grpId="0" animBg="1"/>
      <p:bldP spid="16" grpId="1"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31C32F-37E2-66BA-1BCD-53FA8B2640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4" y="0"/>
            <a:ext cx="12192000" cy="6857143"/>
          </a:xfrm>
          <a:prstGeom prst="rect">
            <a:avLst/>
          </a:prstGeom>
        </p:spPr>
      </p:pic>
      <p:sp>
        <p:nvSpPr>
          <p:cNvPr id="4" name="Oval 3">
            <a:extLst>
              <a:ext uri="{FF2B5EF4-FFF2-40B4-BE49-F238E27FC236}">
                <a16:creationId xmlns:a16="http://schemas.microsoft.com/office/drawing/2014/main" id="{0B9669B1-962B-D039-1A65-8BB88F564B94}"/>
              </a:ext>
            </a:extLst>
          </p:cNvPr>
          <p:cNvSpPr/>
          <p:nvPr/>
        </p:nvSpPr>
        <p:spPr>
          <a:xfrm>
            <a:off x="6764655" y="168592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Oval 4">
            <a:extLst>
              <a:ext uri="{FF2B5EF4-FFF2-40B4-BE49-F238E27FC236}">
                <a16:creationId xmlns:a16="http://schemas.microsoft.com/office/drawing/2014/main" id="{C57718B1-06BD-0D3A-E64D-D64C7B4FEFD0}"/>
              </a:ext>
            </a:extLst>
          </p:cNvPr>
          <p:cNvSpPr/>
          <p:nvPr/>
        </p:nvSpPr>
        <p:spPr>
          <a:xfrm>
            <a:off x="6873240" y="1828800"/>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Oval 5">
            <a:extLst>
              <a:ext uri="{FF2B5EF4-FFF2-40B4-BE49-F238E27FC236}">
                <a16:creationId xmlns:a16="http://schemas.microsoft.com/office/drawing/2014/main" id="{88CD5EEA-EC93-2578-0075-6A8F01987944}"/>
              </a:ext>
            </a:extLst>
          </p:cNvPr>
          <p:cNvSpPr/>
          <p:nvPr/>
        </p:nvSpPr>
        <p:spPr>
          <a:xfrm>
            <a:off x="6787514" y="1874519"/>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7">
            <a:extLst>
              <a:ext uri="{FF2B5EF4-FFF2-40B4-BE49-F238E27FC236}">
                <a16:creationId xmlns:a16="http://schemas.microsoft.com/office/drawing/2014/main" id="{1630A86B-7EB0-1317-90A8-A5F98CF938EB}"/>
              </a:ext>
            </a:extLst>
          </p:cNvPr>
          <p:cNvSpPr/>
          <p:nvPr/>
        </p:nvSpPr>
        <p:spPr>
          <a:xfrm>
            <a:off x="7614284" y="1851659"/>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8">
            <a:extLst>
              <a:ext uri="{FF2B5EF4-FFF2-40B4-BE49-F238E27FC236}">
                <a16:creationId xmlns:a16="http://schemas.microsoft.com/office/drawing/2014/main" id="{1C27994E-8FDC-F05F-ACBA-534D86FADF57}"/>
              </a:ext>
            </a:extLst>
          </p:cNvPr>
          <p:cNvSpPr/>
          <p:nvPr/>
        </p:nvSpPr>
        <p:spPr>
          <a:xfrm>
            <a:off x="8002904" y="206311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9">
            <a:extLst>
              <a:ext uri="{FF2B5EF4-FFF2-40B4-BE49-F238E27FC236}">
                <a16:creationId xmlns:a16="http://schemas.microsoft.com/office/drawing/2014/main" id="{530736C3-93B1-6136-BB1D-44086BC10FBF}"/>
              </a:ext>
            </a:extLst>
          </p:cNvPr>
          <p:cNvSpPr/>
          <p:nvPr/>
        </p:nvSpPr>
        <p:spPr>
          <a:xfrm>
            <a:off x="8389619" y="173164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10">
            <a:extLst>
              <a:ext uri="{FF2B5EF4-FFF2-40B4-BE49-F238E27FC236}">
                <a16:creationId xmlns:a16="http://schemas.microsoft.com/office/drawing/2014/main" id="{307F693D-9E8F-41B5-1AB3-784A3DF39026}"/>
              </a:ext>
            </a:extLst>
          </p:cNvPr>
          <p:cNvSpPr/>
          <p:nvPr/>
        </p:nvSpPr>
        <p:spPr>
          <a:xfrm>
            <a:off x="9260204" y="175513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Oval 11">
            <a:extLst>
              <a:ext uri="{FF2B5EF4-FFF2-40B4-BE49-F238E27FC236}">
                <a16:creationId xmlns:a16="http://schemas.microsoft.com/office/drawing/2014/main" id="{8A8555C2-FC48-7E76-2253-6480A023ECDF}"/>
              </a:ext>
            </a:extLst>
          </p:cNvPr>
          <p:cNvSpPr/>
          <p:nvPr/>
        </p:nvSpPr>
        <p:spPr>
          <a:xfrm>
            <a:off x="8980804" y="13309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70A62AEA-1D15-9575-085D-BD7F42AEFB94}"/>
              </a:ext>
            </a:extLst>
          </p:cNvPr>
          <p:cNvSpPr/>
          <p:nvPr/>
        </p:nvSpPr>
        <p:spPr>
          <a:xfrm>
            <a:off x="9138284" y="156717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13">
            <a:extLst>
              <a:ext uri="{FF2B5EF4-FFF2-40B4-BE49-F238E27FC236}">
                <a16:creationId xmlns:a16="http://schemas.microsoft.com/office/drawing/2014/main" id="{4088FA46-8921-B0C6-3BBA-3C487E759A20}"/>
              </a:ext>
            </a:extLst>
          </p:cNvPr>
          <p:cNvSpPr/>
          <p:nvPr/>
        </p:nvSpPr>
        <p:spPr>
          <a:xfrm>
            <a:off x="9600564" y="240029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4D7E489E-E55A-A8A2-C0BC-B8EF184AA13C}"/>
              </a:ext>
            </a:extLst>
          </p:cNvPr>
          <p:cNvSpPr/>
          <p:nvPr/>
        </p:nvSpPr>
        <p:spPr>
          <a:xfrm>
            <a:off x="10260964" y="117093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A9893DE5-7D41-FEC3-9A61-804BC4F6539E}"/>
              </a:ext>
            </a:extLst>
          </p:cNvPr>
          <p:cNvSpPr/>
          <p:nvPr/>
        </p:nvSpPr>
        <p:spPr>
          <a:xfrm>
            <a:off x="9786619" y="8737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198649AA-5C6A-CAFE-5FF7-EEDAA4024528}"/>
              </a:ext>
            </a:extLst>
          </p:cNvPr>
          <p:cNvSpPr/>
          <p:nvPr/>
        </p:nvSpPr>
        <p:spPr>
          <a:xfrm>
            <a:off x="9990454" y="772791"/>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17">
            <a:extLst>
              <a:ext uri="{FF2B5EF4-FFF2-40B4-BE49-F238E27FC236}">
                <a16:creationId xmlns:a16="http://schemas.microsoft.com/office/drawing/2014/main" id="{6A5C7CB7-1CB1-BD6A-4791-55342546DDC3}"/>
              </a:ext>
            </a:extLst>
          </p:cNvPr>
          <p:cNvSpPr/>
          <p:nvPr/>
        </p:nvSpPr>
        <p:spPr>
          <a:xfrm>
            <a:off x="10158094" y="6451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18">
            <a:extLst>
              <a:ext uri="{FF2B5EF4-FFF2-40B4-BE49-F238E27FC236}">
                <a16:creationId xmlns:a16="http://schemas.microsoft.com/office/drawing/2014/main" id="{FDB22A46-F7F8-6E83-8BE6-1ED472551B5A}"/>
              </a:ext>
            </a:extLst>
          </p:cNvPr>
          <p:cNvSpPr/>
          <p:nvPr/>
        </p:nvSpPr>
        <p:spPr>
          <a:xfrm>
            <a:off x="9944735" y="346071"/>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9">
            <a:extLst>
              <a:ext uri="{FF2B5EF4-FFF2-40B4-BE49-F238E27FC236}">
                <a16:creationId xmlns:a16="http://schemas.microsoft.com/office/drawing/2014/main" id="{5E1A0734-A310-8ECE-8E43-31D7E02CC532}"/>
              </a:ext>
            </a:extLst>
          </p:cNvPr>
          <p:cNvSpPr/>
          <p:nvPr/>
        </p:nvSpPr>
        <p:spPr>
          <a:xfrm>
            <a:off x="9740900" y="417938"/>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27736792-846B-429D-0798-AA5E2D8E5C85}"/>
              </a:ext>
            </a:extLst>
          </p:cNvPr>
          <p:cNvSpPr/>
          <p:nvPr/>
        </p:nvSpPr>
        <p:spPr>
          <a:xfrm>
            <a:off x="9554845" y="515093"/>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0B5117B1-F4A7-D598-502E-DB85DDB73E25}"/>
              </a:ext>
            </a:extLst>
          </p:cNvPr>
          <p:cNvSpPr/>
          <p:nvPr/>
        </p:nvSpPr>
        <p:spPr>
          <a:xfrm>
            <a:off x="9510395" y="95993"/>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175D71B-3BF6-6802-391D-863FF2E500E8}"/>
              </a:ext>
            </a:extLst>
          </p:cNvPr>
          <p:cNvSpPr/>
          <p:nvPr/>
        </p:nvSpPr>
        <p:spPr>
          <a:xfrm>
            <a:off x="5410201" y="2191382"/>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Oval 24">
            <a:extLst>
              <a:ext uri="{FF2B5EF4-FFF2-40B4-BE49-F238E27FC236}">
                <a16:creationId xmlns:a16="http://schemas.microsoft.com/office/drawing/2014/main" id="{7AB104A2-2760-150D-7ED4-3D705EB542AA}"/>
              </a:ext>
            </a:extLst>
          </p:cNvPr>
          <p:cNvSpPr/>
          <p:nvPr/>
        </p:nvSpPr>
        <p:spPr>
          <a:xfrm>
            <a:off x="7530464" y="283527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8F24C8A9-7777-F750-4E9E-49F9D9E22B4E}"/>
              </a:ext>
            </a:extLst>
          </p:cNvPr>
          <p:cNvSpPr/>
          <p:nvPr/>
        </p:nvSpPr>
        <p:spPr>
          <a:xfrm>
            <a:off x="5861686" y="2054221"/>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27">
            <a:extLst>
              <a:ext uri="{FF2B5EF4-FFF2-40B4-BE49-F238E27FC236}">
                <a16:creationId xmlns:a16="http://schemas.microsoft.com/office/drawing/2014/main" id="{16D3C242-401F-8835-EF0F-7F602A99E05E}"/>
              </a:ext>
            </a:extLst>
          </p:cNvPr>
          <p:cNvSpPr/>
          <p:nvPr/>
        </p:nvSpPr>
        <p:spPr>
          <a:xfrm>
            <a:off x="5756911" y="209866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Oval 29">
            <a:extLst>
              <a:ext uri="{FF2B5EF4-FFF2-40B4-BE49-F238E27FC236}">
                <a16:creationId xmlns:a16="http://schemas.microsoft.com/office/drawing/2014/main" id="{2E62EA54-6697-DCF6-60A3-8455ACA0A626}"/>
              </a:ext>
            </a:extLst>
          </p:cNvPr>
          <p:cNvSpPr/>
          <p:nvPr/>
        </p:nvSpPr>
        <p:spPr>
          <a:xfrm>
            <a:off x="4590415" y="237743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oup 51">
            <a:extLst>
              <a:ext uri="{FF2B5EF4-FFF2-40B4-BE49-F238E27FC236}">
                <a16:creationId xmlns:a16="http://schemas.microsoft.com/office/drawing/2014/main" id="{C94744A9-6953-FE79-B6E9-F2CE76F18A85}"/>
              </a:ext>
            </a:extLst>
          </p:cNvPr>
          <p:cNvGrpSpPr/>
          <p:nvPr/>
        </p:nvGrpSpPr>
        <p:grpSpPr>
          <a:xfrm>
            <a:off x="3397091" y="41270"/>
            <a:ext cx="581025" cy="1198244"/>
            <a:chOff x="3397091" y="41270"/>
            <a:chExt cx="581025" cy="1198244"/>
          </a:xfrm>
        </p:grpSpPr>
        <p:pic>
          <p:nvPicPr>
            <p:cNvPr id="41" name="Graphic 40">
              <a:extLst>
                <a:ext uri="{FF2B5EF4-FFF2-40B4-BE49-F238E27FC236}">
                  <a16:creationId xmlns:a16="http://schemas.microsoft.com/office/drawing/2014/main" id="{11596CCD-34EF-89F1-BE04-7CEC76DA4D0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397091" y="41270"/>
              <a:ext cx="581025" cy="1162050"/>
            </a:xfrm>
            <a:prstGeom prst="rect">
              <a:avLst/>
            </a:prstGeom>
          </p:spPr>
        </p:pic>
        <p:sp>
          <p:nvSpPr>
            <p:cNvPr id="31" name="Oval 30">
              <a:extLst>
                <a:ext uri="{FF2B5EF4-FFF2-40B4-BE49-F238E27FC236}">
                  <a16:creationId xmlns:a16="http://schemas.microsoft.com/office/drawing/2014/main" id="{FDC92381-0CD1-E94E-A6A6-5510280761CB}"/>
                </a:ext>
              </a:extLst>
            </p:cNvPr>
            <p:cNvSpPr/>
            <p:nvPr/>
          </p:nvSpPr>
          <p:spPr>
            <a:xfrm>
              <a:off x="3681095" y="119379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Oval 31">
            <a:extLst>
              <a:ext uri="{FF2B5EF4-FFF2-40B4-BE49-F238E27FC236}">
                <a16:creationId xmlns:a16="http://schemas.microsoft.com/office/drawing/2014/main" id="{79D699E3-86C6-E1F1-E78B-C39CAC29BDD3}"/>
              </a:ext>
            </a:extLst>
          </p:cNvPr>
          <p:cNvSpPr/>
          <p:nvPr/>
        </p:nvSpPr>
        <p:spPr>
          <a:xfrm>
            <a:off x="4460875" y="375919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0C83B34F-B167-73B1-E8A6-F895D56A6494}"/>
              </a:ext>
            </a:extLst>
          </p:cNvPr>
          <p:cNvSpPr/>
          <p:nvPr/>
        </p:nvSpPr>
        <p:spPr>
          <a:xfrm>
            <a:off x="5172074" y="450214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8D2A507B-3426-4AD7-17FC-82B0C38FA6E6}"/>
              </a:ext>
            </a:extLst>
          </p:cNvPr>
          <p:cNvSpPr/>
          <p:nvPr/>
        </p:nvSpPr>
        <p:spPr>
          <a:xfrm>
            <a:off x="4438015" y="462025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Oval 34">
            <a:extLst>
              <a:ext uri="{FF2B5EF4-FFF2-40B4-BE49-F238E27FC236}">
                <a16:creationId xmlns:a16="http://schemas.microsoft.com/office/drawing/2014/main" id="{FCEB54DE-5E66-9CAD-8F21-46C907C28E4B}"/>
              </a:ext>
            </a:extLst>
          </p:cNvPr>
          <p:cNvSpPr/>
          <p:nvPr/>
        </p:nvSpPr>
        <p:spPr>
          <a:xfrm>
            <a:off x="6332219" y="434974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val 37">
            <a:extLst>
              <a:ext uri="{FF2B5EF4-FFF2-40B4-BE49-F238E27FC236}">
                <a16:creationId xmlns:a16="http://schemas.microsoft.com/office/drawing/2014/main" id="{FC9B3A12-3D99-34E8-AC0E-AD93373C3981}"/>
              </a:ext>
            </a:extLst>
          </p:cNvPr>
          <p:cNvSpPr/>
          <p:nvPr/>
        </p:nvSpPr>
        <p:spPr>
          <a:xfrm>
            <a:off x="6355078" y="347725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33047639-F890-50B9-7889-786AF483B90F}"/>
              </a:ext>
            </a:extLst>
          </p:cNvPr>
          <p:cNvSpPr/>
          <p:nvPr/>
        </p:nvSpPr>
        <p:spPr>
          <a:xfrm>
            <a:off x="8444861" y="443293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9" name="Group 58">
            <a:extLst>
              <a:ext uri="{FF2B5EF4-FFF2-40B4-BE49-F238E27FC236}">
                <a16:creationId xmlns:a16="http://schemas.microsoft.com/office/drawing/2014/main" id="{2AF269F4-6D38-4887-4F11-809EE0C73E80}"/>
              </a:ext>
            </a:extLst>
          </p:cNvPr>
          <p:cNvGrpSpPr/>
          <p:nvPr/>
        </p:nvGrpSpPr>
        <p:grpSpPr>
          <a:xfrm>
            <a:off x="3618763" y="1055370"/>
            <a:ext cx="581025" cy="1198244"/>
            <a:chOff x="3397091" y="41270"/>
            <a:chExt cx="581025" cy="1198244"/>
          </a:xfrm>
        </p:grpSpPr>
        <p:pic>
          <p:nvPicPr>
            <p:cNvPr id="60" name="Graphic 59">
              <a:extLst>
                <a:ext uri="{FF2B5EF4-FFF2-40B4-BE49-F238E27FC236}">
                  <a16:creationId xmlns:a16="http://schemas.microsoft.com/office/drawing/2014/main" id="{4EBDC585-D865-F40A-FBC2-2232BC28109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397091" y="41270"/>
              <a:ext cx="581025" cy="1162050"/>
            </a:xfrm>
            <a:prstGeom prst="rect">
              <a:avLst/>
            </a:prstGeom>
          </p:spPr>
        </p:pic>
        <p:sp>
          <p:nvSpPr>
            <p:cNvPr id="61" name="Oval 60">
              <a:extLst>
                <a:ext uri="{FF2B5EF4-FFF2-40B4-BE49-F238E27FC236}">
                  <a16:creationId xmlns:a16="http://schemas.microsoft.com/office/drawing/2014/main" id="{00CBBE3F-9CA0-9ABD-BCCA-1EA51E1658F5}"/>
                </a:ext>
              </a:extLst>
            </p:cNvPr>
            <p:cNvSpPr/>
            <p:nvPr/>
          </p:nvSpPr>
          <p:spPr>
            <a:xfrm>
              <a:off x="3681095" y="119379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DEF43219-0588-6480-2770-E42F2EF2EB15}"/>
              </a:ext>
            </a:extLst>
          </p:cNvPr>
          <p:cNvGrpSpPr/>
          <p:nvPr/>
        </p:nvGrpSpPr>
        <p:grpSpPr>
          <a:xfrm>
            <a:off x="4957683" y="607686"/>
            <a:ext cx="581025" cy="1198244"/>
            <a:chOff x="3397091" y="41270"/>
            <a:chExt cx="581025" cy="1198244"/>
          </a:xfrm>
        </p:grpSpPr>
        <p:pic>
          <p:nvPicPr>
            <p:cNvPr id="63" name="Graphic 62">
              <a:extLst>
                <a:ext uri="{FF2B5EF4-FFF2-40B4-BE49-F238E27FC236}">
                  <a16:creationId xmlns:a16="http://schemas.microsoft.com/office/drawing/2014/main" id="{045F7DCC-7383-06F4-1AE4-CBF954D1524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397091" y="41270"/>
              <a:ext cx="581025" cy="1162050"/>
            </a:xfrm>
            <a:prstGeom prst="rect">
              <a:avLst/>
            </a:prstGeom>
          </p:spPr>
        </p:pic>
        <p:sp>
          <p:nvSpPr>
            <p:cNvPr id="64" name="Oval 63">
              <a:extLst>
                <a:ext uri="{FF2B5EF4-FFF2-40B4-BE49-F238E27FC236}">
                  <a16:creationId xmlns:a16="http://schemas.microsoft.com/office/drawing/2014/main" id="{84AB7E0C-0A3C-9BDB-9957-E59F231FBB2D}"/>
                </a:ext>
              </a:extLst>
            </p:cNvPr>
            <p:cNvSpPr/>
            <p:nvPr/>
          </p:nvSpPr>
          <p:spPr>
            <a:xfrm>
              <a:off x="3681095" y="119379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4">
            <a:extLst>
              <a:ext uri="{FF2B5EF4-FFF2-40B4-BE49-F238E27FC236}">
                <a16:creationId xmlns:a16="http://schemas.microsoft.com/office/drawing/2014/main" id="{865B4367-039E-C563-1B83-2000E4E3EB13}"/>
              </a:ext>
            </a:extLst>
          </p:cNvPr>
          <p:cNvGrpSpPr/>
          <p:nvPr/>
        </p:nvGrpSpPr>
        <p:grpSpPr>
          <a:xfrm>
            <a:off x="6889649" y="1239514"/>
            <a:ext cx="581025" cy="1198244"/>
            <a:chOff x="3397091" y="41270"/>
            <a:chExt cx="581025" cy="1198244"/>
          </a:xfrm>
        </p:grpSpPr>
        <p:pic>
          <p:nvPicPr>
            <p:cNvPr id="66" name="Graphic 65">
              <a:extLst>
                <a:ext uri="{FF2B5EF4-FFF2-40B4-BE49-F238E27FC236}">
                  <a16:creationId xmlns:a16="http://schemas.microsoft.com/office/drawing/2014/main" id="{42406866-5429-70F5-B317-B709F849D01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397091" y="41270"/>
              <a:ext cx="581025" cy="1162050"/>
            </a:xfrm>
            <a:prstGeom prst="rect">
              <a:avLst/>
            </a:prstGeom>
          </p:spPr>
        </p:pic>
        <p:sp>
          <p:nvSpPr>
            <p:cNvPr id="67" name="Oval 66">
              <a:extLst>
                <a:ext uri="{FF2B5EF4-FFF2-40B4-BE49-F238E27FC236}">
                  <a16:creationId xmlns:a16="http://schemas.microsoft.com/office/drawing/2014/main" id="{D4DD2032-FC26-B95A-80AE-B5922D243F43}"/>
                </a:ext>
              </a:extLst>
            </p:cNvPr>
            <p:cNvSpPr/>
            <p:nvPr/>
          </p:nvSpPr>
          <p:spPr>
            <a:xfrm>
              <a:off x="3681095" y="119379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67">
            <a:extLst>
              <a:ext uri="{FF2B5EF4-FFF2-40B4-BE49-F238E27FC236}">
                <a16:creationId xmlns:a16="http://schemas.microsoft.com/office/drawing/2014/main" id="{80D499C9-A146-CCD5-B418-FCB2777BD194}"/>
              </a:ext>
            </a:extLst>
          </p:cNvPr>
          <p:cNvGrpSpPr/>
          <p:nvPr/>
        </p:nvGrpSpPr>
        <p:grpSpPr>
          <a:xfrm>
            <a:off x="5550095" y="1928492"/>
            <a:ext cx="581025" cy="1198244"/>
            <a:chOff x="3397091" y="41270"/>
            <a:chExt cx="581025" cy="1198244"/>
          </a:xfrm>
        </p:grpSpPr>
        <p:pic>
          <p:nvPicPr>
            <p:cNvPr id="69" name="Graphic 68">
              <a:extLst>
                <a:ext uri="{FF2B5EF4-FFF2-40B4-BE49-F238E27FC236}">
                  <a16:creationId xmlns:a16="http://schemas.microsoft.com/office/drawing/2014/main" id="{53F90EF0-B632-B1F3-F66B-3407702F815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397091" y="41270"/>
              <a:ext cx="581025" cy="1162050"/>
            </a:xfrm>
            <a:prstGeom prst="rect">
              <a:avLst/>
            </a:prstGeom>
          </p:spPr>
        </p:pic>
        <p:sp>
          <p:nvSpPr>
            <p:cNvPr id="70" name="Oval 69">
              <a:extLst>
                <a:ext uri="{FF2B5EF4-FFF2-40B4-BE49-F238E27FC236}">
                  <a16:creationId xmlns:a16="http://schemas.microsoft.com/office/drawing/2014/main" id="{E746D3AC-CF3C-D0AF-A413-C6D012371DC1}"/>
                </a:ext>
              </a:extLst>
            </p:cNvPr>
            <p:cNvSpPr/>
            <p:nvPr/>
          </p:nvSpPr>
          <p:spPr>
            <a:xfrm>
              <a:off x="3681095" y="119379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1" name="Group 70">
            <a:extLst>
              <a:ext uri="{FF2B5EF4-FFF2-40B4-BE49-F238E27FC236}">
                <a16:creationId xmlns:a16="http://schemas.microsoft.com/office/drawing/2014/main" id="{15F632D6-EFE8-A609-91E9-450CB8B0B2E9}"/>
              </a:ext>
            </a:extLst>
          </p:cNvPr>
          <p:cNvGrpSpPr/>
          <p:nvPr/>
        </p:nvGrpSpPr>
        <p:grpSpPr>
          <a:xfrm>
            <a:off x="5410201" y="2583811"/>
            <a:ext cx="581025" cy="1198244"/>
            <a:chOff x="3397091" y="41270"/>
            <a:chExt cx="581025" cy="1198244"/>
          </a:xfrm>
        </p:grpSpPr>
        <p:pic>
          <p:nvPicPr>
            <p:cNvPr id="72" name="Graphic 71">
              <a:extLst>
                <a:ext uri="{FF2B5EF4-FFF2-40B4-BE49-F238E27FC236}">
                  <a16:creationId xmlns:a16="http://schemas.microsoft.com/office/drawing/2014/main" id="{B3BA6DD6-9365-7716-2C83-5C90176AE5B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397091" y="41270"/>
              <a:ext cx="581025" cy="1162050"/>
            </a:xfrm>
            <a:prstGeom prst="rect">
              <a:avLst/>
            </a:prstGeom>
          </p:spPr>
        </p:pic>
        <p:sp>
          <p:nvSpPr>
            <p:cNvPr id="73" name="Oval 72">
              <a:extLst>
                <a:ext uri="{FF2B5EF4-FFF2-40B4-BE49-F238E27FC236}">
                  <a16:creationId xmlns:a16="http://schemas.microsoft.com/office/drawing/2014/main" id="{B6546674-5950-6859-66A1-4F316F86EF1D}"/>
                </a:ext>
              </a:extLst>
            </p:cNvPr>
            <p:cNvSpPr/>
            <p:nvPr/>
          </p:nvSpPr>
          <p:spPr>
            <a:xfrm>
              <a:off x="3681095" y="119379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 name="Group 73">
            <a:extLst>
              <a:ext uri="{FF2B5EF4-FFF2-40B4-BE49-F238E27FC236}">
                <a16:creationId xmlns:a16="http://schemas.microsoft.com/office/drawing/2014/main" id="{3C1F491C-FEAC-48B2-F11A-FFBF77DE2BE9}"/>
              </a:ext>
            </a:extLst>
          </p:cNvPr>
          <p:cNvGrpSpPr/>
          <p:nvPr/>
        </p:nvGrpSpPr>
        <p:grpSpPr>
          <a:xfrm>
            <a:off x="7530464" y="2691336"/>
            <a:ext cx="581025" cy="1198244"/>
            <a:chOff x="3397091" y="41270"/>
            <a:chExt cx="581025" cy="1198244"/>
          </a:xfrm>
        </p:grpSpPr>
        <p:pic>
          <p:nvPicPr>
            <p:cNvPr id="75" name="Graphic 74">
              <a:extLst>
                <a:ext uri="{FF2B5EF4-FFF2-40B4-BE49-F238E27FC236}">
                  <a16:creationId xmlns:a16="http://schemas.microsoft.com/office/drawing/2014/main" id="{D35A0E28-385A-4F07-7A70-1AF56DD1014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397091" y="41270"/>
              <a:ext cx="581025" cy="1162050"/>
            </a:xfrm>
            <a:prstGeom prst="rect">
              <a:avLst/>
            </a:prstGeom>
          </p:spPr>
        </p:pic>
        <p:sp>
          <p:nvSpPr>
            <p:cNvPr id="76" name="Oval 75">
              <a:extLst>
                <a:ext uri="{FF2B5EF4-FFF2-40B4-BE49-F238E27FC236}">
                  <a16:creationId xmlns:a16="http://schemas.microsoft.com/office/drawing/2014/main" id="{06F76F49-CA9B-4D0A-690D-36C7ADF7FF9D}"/>
                </a:ext>
              </a:extLst>
            </p:cNvPr>
            <p:cNvSpPr/>
            <p:nvPr/>
          </p:nvSpPr>
          <p:spPr>
            <a:xfrm>
              <a:off x="3681095" y="119379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0" name="Group 79">
            <a:extLst>
              <a:ext uri="{FF2B5EF4-FFF2-40B4-BE49-F238E27FC236}">
                <a16:creationId xmlns:a16="http://schemas.microsoft.com/office/drawing/2014/main" id="{082209CF-36B0-745D-35C0-0650DFE75678}"/>
              </a:ext>
            </a:extLst>
          </p:cNvPr>
          <p:cNvGrpSpPr/>
          <p:nvPr/>
        </p:nvGrpSpPr>
        <p:grpSpPr>
          <a:xfrm>
            <a:off x="197463" y="2554896"/>
            <a:ext cx="3916135" cy="3589700"/>
            <a:chOff x="720000" y="1825075"/>
            <a:chExt cx="2377500" cy="2160459"/>
          </a:xfrm>
        </p:grpSpPr>
        <p:sp>
          <p:nvSpPr>
            <p:cNvPr id="81" name="Google Shape;792;p69">
              <a:extLst>
                <a:ext uri="{FF2B5EF4-FFF2-40B4-BE49-F238E27FC236}">
                  <a16:creationId xmlns:a16="http://schemas.microsoft.com/office/drawing/2014/main" id="{27DB791E-26DA-2EC9-9546-A801CCCB870F}"/>
                </a:ext>
              </a:extLst>
            </p:cNvPr>
            <p:cNvSpPr txBox="1">
              <a:spLocks/>
            </p:cNvSpPr>
            <p:nvPr/>
          </p:nvSpPr>
          <p:spPr>
            <a:xfrm>
              <a:off x="720000" y="1825075"/>
              <a:ext cx="2377500"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r>
                <a:rPr lang="en-US" sz="2800" kern="0" dirty="0">
                  <a:solidFill>
                    <a:srgbClr val="000000"/>
                  </a:solidFill>
                </a:rPr>
                <a:t>Advanced Tracking</a:t>
              </a:r>
            </a:p>
          </p:txBody>
        </p:sp>
        <p:sp>
          <p:nvSpPr>
            <p:cNvPr id="82" name="Google Shape;793;p69">
              <a:extLst>
                <a:ext uri="{FF2B5EF4-FFF2-40B4-BE49-F238E27FC236}">
                  <a16:creationId xmlns:a16="http://schemas.microsoft.com/office/drawing/2014/main" id="{D924BA94-6A5F-D97A-BF12-8043FCC243EB}"/>
                </a:ext>
              </a:extLst>
            </p:cNvPr>
            <p:cNvSpPr txBox="1">
              <a:spLocks/>
            </p:cNvSpPr>
            <p:nvPr/>
          </p:nvSpPr>
          <p:spPr>
            <a:xfrm>
              <a:off x="720000" y="2430934"/>
              <a:ext cx="2377500" cy="1554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indent="0">
                <a:buFont typeface="Hind"/>
                <a:buNone/>
              </a:pPr>
              <a:r>
                <a:rPr lang="en-US" sz="1300" kern="0" dirty="0">
                  <a:solidFill>
                    <a:srgbClr val="000000"/>
                  </a:solidFill>
                </a:rPr>
                <a:t>With tickets being associated with each attendee’s</a:t>
              </a:r>
            </a:p>
            <a:p>
              <a:pPr marL="0" indent="0">
                <a:buFont typeface="Hind"/>
                <a:buNone/>
              </a:pPr>
              <a:r>
                <a:rPr lang="en-US" sz="1300" kern="0" dirty="0">
                  <a:solidFill>
                    <a:srgbClr val="000000"/>
                  </a:solidFill>
                </a:rPr>
                <a:t> tag, PIF will have the ability to track each individual, and truly identify them in real time. </a:t>
              </a:r>
            </a:p>
          </p:txBody>
        </p:sp>
      </p:grpSp>
      <p:grpSp>
        <p:nvGrpSpPr>
          <p:cNvPr id="2" name="Group 1">
            <a:extLst>
              <a:ext uri="{FF2B5EF4-FFF2-40B4-BE49-F238E27FC236}">
                <a16:creationId xmlns:a16="http://schemas.microsoft.com/office/drawing/2014/main" id="{930A6B1B-F721-E341-E597-AA629B5CA41B}"/>
              </a:ext>
            </a:extLst>
          </p:cNvPr>
          <p:cNvGrpSpPr/>
          <p:nvPr/>
        </p:nvGrpSpPr>
        <p:grpSpPr>
          <a:xfrm>
            <a:off x="-2442239" y="-2155750"/>
            <a:ext cx="2458471" cy="2458471"/>
            <a:chOff x="-223815" y="-223271"/>
            <a:chExt cx="1103833" cy="1103833"/>
          </a:xfrm>
        </p:grpSpPr>
        <p:pic>
          <p:nvPicPr>
            <p:cNvPr id="7" name="Google Shape;320;p37">
              <a:extLst>
                <a:ext uri="{FF2B5EF4-FFF2-40B4-BE49-F238E27FC236}">
                  <a16:creationId xmlns:a16="http://schemas.microsoft.com/office/drawing/2014/main" id="{2E861FC3-984B-9B00-B783-95B8EB6D4969}"/>
                </a:ext>
              </a:extLst>
            </p:cNvPr>
            <p:cNvPicPr preferRelativeResize="0"/>
            <p:nvPr/>
          </p:nvPicPr>
          <p:blipFill>
            <a:blip r:embed="rId5">
              <a:alphaModFix/>
            </a:blip>
            <a:stretch>
              <a:fillRect/>
            </a:stretch>
          </p:blipFill>
          <p:spPr>
            <a:xfrm>
              <a:off x="-223815" y="-223271"/>
              <a:ext cx="1103833" cy="1103833"/>
            </a:xfrm>
            <a:prstGeom prst="rect">
              <a:avLst/>
            </a:prstGeom>
            <a:noFill/>
            <a:ln>
              <a:noFill/>
            </a:ln>
          </p:spPr>
        </p:pic>
        <p:pic>
          <p:nvPicPr>
            <p:cNvPr id="23" name="Google Shape;321;p37">
              <a:extLst>
                <a:ext uri="{FF2B5EF4-FFF2-40B4-BE49-F238E27FC236}">
                  <a16:creationId xmlns:a16="http://schemas.microsoft.com/office/drawing/2014/main" id="{12D81071-49A3-397F-CA11-ACAC20A2ADDD}"/>
                </a:ext>
              </a:extLst>
            </p:cNvPr>
            <p:cNvPicPr preferRelativeResize="0"/>
            <p:nvPr/>
          </p:nvPicPr>
          <p:blipFill>
            <a:blip r:embed="rId6">
              <a:alphaModFix/>
            </a:blip>
            <a:stretch>
              <a:fillRect/>
            </a:stretch>
          </p:blipFill>
          <p:spPr>
            <a:xfrm>
              <a:off x="0" y="0"/>
              <a:ext cx="656203" cy="657267"/>
            </a:xfrm>
            <a:prstGeom prst="rect">
              <a:avLst/>
            </a:prstGeom>
            <a:noFill/>
            <a:ln>
              <a:noFill/>
            </a:ln>
          </p:spPr>
        </p:pic>
      </p:grpSp>
      <p:pic>
        <p:nvPicPr>
          <p:cNvPr id="26" name="Google Shape;322;p37">
            <a:extLst>
              <a:ext uri="{FF2B5EF4-FFF2-40B4-BE49-F238E27FC236}">
                <a16:creationId xmlns:a16="http://schemas.microsoft.com/office/drawing/2014/main" id="{D75EFDAE-20DD-B205-9186-EB4DA5A42C59}"/>
              </a:ext>
            </a:extLst>
          </p:cNvPr>
          <p:cNvPicPr preferRelativeResize="0"/>
          <p:nvPr/>
        </p:nvPicPr>
        <p:blipFill>
          <a:blip r:embed="rId6">
            <a:alphaModFix/>
          </a:blip>
          <a:stretch>
            <a:fillRect/>
          </a:stretch>
        </p:blipFill>
        <p:spPr>
          <a:xfrm>
            <a:off x="12967165" y="5616918"/>
            <a:ext cx="656203" cy="657267"/>
          </a:xfrm>
          <a:prstGeom prst="rect">
            <a:avLst/>
          </a:prstGeom>
          <a:noFill/>
          <a:ln>
            <a:noFill/>
          </a:ln>
        </p:spPr>
      </p:pic>
      <p:pic>
        <p:nvPicPr>
          <p:cNvPr id="29" name="Google Shape;323;p37">
            <a:extLst>
              <a:ext uri="{FF2B5EF4-FFF2-40B4-BE49-F238E27FC236}">
                <a16:creationId xmlns:a16="http://schemas.microsoft.com/office/drawing/2014/main" id="{870D8572-35F6-C925-F7F1-1B0183B3255E}"/>
              </a:ext>
            </a:extLst>
          </p:cNvPr>
          <p:cNvPicPr preferRelativeResize="0"/>
          <p:nvPr/>
        </p:nvPicPr>
        <p:blipFill>
          <a:blip r:embed="rId6">
            <a:alphaModFix/>
          </a:blip>
          <a:stretch>
            <a:fillRect/>
          </a:stretch>
        </p:blipFill>
        <p:spPr>
          <a:xfrm>
            <a:off x="14470196" y="776080"/>
            <a:ext cx="208633" cy="208963"/>
          </a:xfrm>
          <a:prstGeom prst="rect">
            <a:avLst/>
          </a:prstGeom>
          <a:noFill/>
          <a:ln>
            <a:noFill/>
          </a:ln>
        </p:spPr>
      </p:pic>
    </p:spTree>
    <p:extLst>
      <p:ext uri="{BB962C8B-B14F-4D97-AF65-F5344CB8AC3E}">
        <p14:creationId xmlns:p14="http://schemas.microsoft.com/office/powerpoint/2010/main" val="1505172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autoRev="1" fill="hold" nodeType="withEffect">
                                  <p:stCondLst>
                                    <p:cond delay="0"/>
                                  </p:stCondLst>
                                  <p:childTnLst>
                                    <p:animMotion origin="layout" path="M 3.75E-6 3.7037E-7 L 0.00182 -0.03333 L 0.03112 0.0044 L 0.10247 0.23009 L 0.13307 0.27454 L 0.15677 0.31111 L 0.34869 0.11319 L 0.35429 0.13333 L 0.32487 0.17106 L 0.22617 0.28565 L 0.22617 0.31343 L 0.23685 0.30903 L 0.26862 0.31343 L 0.27799 0.32778 L 0.28685 0.28565 L 0.30299 0.27454 L 0.28307 0.21991 L 0.3556 0.13333 L 0.34987 0.11319 L 0.07487 0.4213 " pathEditMode="relative" rAng="0" ptsTypes="AAAAAAAAAAAAAAAAAAAA">
                                      <p:cBhvr>
                                        <p:cTn id="6" dur="40000" fill="hold"/>
                                        <p:tgtEl>
                                          <p:spTgt spid="74"/>
                                        </p:tgtEl>
                                        <p:attrNameLst>
                                          <p:attrName>ppt_x</p:attrName>
                                          <p:attrName>ppt_y</p:attrName>
                                        </p:attrNameLst>
                                      </p:cBhvr>
                                      <p:rCtr x="17773" y="19398"/>
                                    </p:animMotion>
                                  </p:childTnLst>
                                </p:cTn>
                              </p:par>
                              <p:par>
                                <p:cTn id="7" presetID="0" presetClass="path" presetSubtype="0" repeatCount="indefinite" accel="50000" decel="50000" autoRev="1" fill="hold" nodeType="withEffect">
                                  <p:stCondLst>
                                    <p:cond delay="0"/>
                                  </p:stCondLst>
                                  <p:childTnLst>
                                    <p:animMotion origin="layout" path="M 1.45833E-6 1.11111E-6 L 0.01276 0.02616 L 0.03776 0.125 L 0.0375 0.07454 L 0.0556 0.09606 L 0.07252 0.10162 L 0.09062 0.10347 L 0.10026 0.11505 L 0.16042 0.26458 L 0.04284 -0.07107 L 0.05807 -0.09375 " pathEditMode="relative" rAng="0" ptsTypes="AAAAAAAAAAA">
                                      <p:cBhvr>
                                        <p:cTn id="8" dur="40000" fill="hold"/>
                                        <p:tgtEl>
                                          <p:spTgt spid="71"/>
                                        </p:tgtEl>
                                        <p:attrNameLst>
                                          <p:attrName>ppt_x</p:attrName>
                                          <p:attrName>ppt_y</p:attrName>
                                        </p:attrNameLst>
                                      </p:cBhvr>
                                      <p:rCtr x="8021" y="8542"/>
                                    </p:animMotion>
                                  </p:childTnLst>
                                </p:cTn>
                              </p:par>
                              <p:par>
                                <p:cTn id="9" presetID="0" presetClass="path" presetSubtype="0" repeatCount="indefinite" accel="50000" decel="50000" autoRev="1" fill="hold" nodeType="withEffect">
                                  <p:stCondLst>
                                    <p:cond delay="0"/>
                                  </p:stCondLst>
                                  <p:childTnLst>
                                    <p:animMotion origin="layout" path="M 2.70833E-6 -3.7037E-7 L 0.02239 0.00463 L 0.02968 0.03148 L 0.07435 -0.03634 L 0.08229 -0.06018 L 0.04036 -0.15926 " pathEditMode="relative" rAng="0" ptsTypes="AAAAAA">
                                      <p:cBhvr>
                                        <p:cTn id="10" dur="40000" fill="hold"/>
                                        <p:tgtEl>
                                          <p:spTgt spid="68"/>
                                        </p:tgtEl>
                                        <p:attrNameLst>
                                          <p:attrName>ppt_x</p:attrName>
                                          <p:attrName>ppt_y</p:attrName>
                                        </p:attrNameLst>
                                      </p:cBhvr>
                                      <p:rCtr x="4115" y="-6389"/>
                                    </p:animMotion>
                                  </p:childTnLst>
                                </p:cTn>
                              </p:par>
                              <p:par>
                                <p:cTn id="11" presetID="0" presetClass="path" presetSubtype="0" repeatCount="indefinite" accel="50000" decel="50000" autoRev="1" fill="hold" nodeType="withEffect">
                                  <p:stCondLst>
                                    <p:cond delay="0"/>
                                  </p:stCondLst>
                                  <p:childTnLst>
                                    <p:animMotion origin="layout" path="M -2.29167E-6 4.44444E-6 L 0.15078 0.43125 L 0.17005 0.37546 L 0.20638 0.32384 L 0.06524 -0.05741 L 0.14909 -0.14908 L 0.29349 0.23495 L 0.28542 0.03588 L 0.33464 -0.02292 L 0.40482 -0.10463 L 0.38542 -0.19491 L 0.34349 -0.29375 " pathEditMode="relative" rAng="0" ptsTypes="AAAAAAAAAAAA">
                                      <p:cBhvr>
                                        <p:cTn id="12" dur="40000" fill="hold"/>
                                        <p:tgtEl>
                                          <p:spTgt spid="65"/>
                                        </p:tgtEl>
                                        <p:attrNameLst>
                                          <p:attrName>ppt_x</p:attrName>
                                          <p:attrName>ppt_y</p:attrName>
                                        </p:attrNameLst>
                                      </p:cBhvr>
                                      <p:rCtr x="20234" y="6875"/>
                                    </p:animMotion>
                                  </p:childTnLst>
                                </p:cTn>
                              </p:par>
                              <p:par>
                                <p:cTn id="13" presetID="0" presetClass="path" presetSubtype="0" repeatCount="indefinite" accel="50000" decel="50000" autoRev="1" fill="hold" nodeType="withEffect">
                                  <p:stCondLst>
                                    <p:cond delay="0"/>
                                  </p:stCondLst>
                                  <p:childTnLst>
                                    <p:animMotion origin="layout" path="M -4.16667E-7 -3.33333E-6 L 0.08763 -0.09097 L 0.11836 -0.12245 L 0.10326 -0.0743 L 0.11667 -0.00764 L 0.06667 -0.1456 L 0.06823 -0.07152 L -4.16667E-7 -3.33333E-6 Z " pathEditMode="relative" rAng="0" ptsTypes="AAAAAAAA">
                                      <p:cBhvr>
                                        <p:cTn id="14" dur="40000" fill="hold"/>
                                        <p:tgtEl>
                                          <p:spTgt spid="62"/>
                                        </p:tgtEl>
                                        <p:attrNameLst>
                                          <p:attrName>ppt_x</p:attrName>
                                          <p:attrName>ppt_y</p:attrName>
                                        </p:attrNameLst>
                                      </p:cBhvr>
                                      <p:rCtr x="5911" y="-7292"/>
                                    </p:animMotion>
                                  </p:childTnLst>
                                </p:cTn>
                              </p:par>
                              <p:par>
                                <p:cTn id="15" presetID="0" presetClass="path" presetSubtype="0" accel="50000" decel="50000" fill="hold" nodeType="withEffect">
                                  <p:stCondLst>
                                    <p:cond delay="0"/>
                                  </p:stCondLst>
                                  <p:childTnLst>
                                    <p:animMotion origin="layout" path="M 3.33333E-6 -1.11111E-6 L 0.05651 0.00903 L 0.1039 -0.05324 L 0.19648 -0.15185 L 0.25052 -0.19722 L 0.27409 -0.14491 L 0.20898 -0.31805 L 0.24948 -0.20347 L 0.19843 -0.15741 L 0.14049 -0.30833 L 0.06797 -0.24352 " pathEditMode="relative" rAng="0" ptsTypes="AAAAAAAAAAA">
                                      <p:cBhvr>
                                        <p:cTn id="16" dur="40000" fill="hold"/>
                                        <p:tgtEl>
                                          <p:spTgt spid="59"/>
                                        </p:tgtEl>
                                        <p:attrNameLst>
                                          <p:attrName>ppt_x</p:attrName>
                                          <p:attrName>ppt_y</p:attrName>
                                        </p:attrNameLst>
                                      </p:cBhvr>
                                      <p:rCtr x="13698" y="-15463"/>
                                    </p:animMotion>
                                  </p:childTnLst>
                                </p:cTn>
                              </p:par>
                              <p:par>
                                <p:cTn id="17" presetID="0" presetClass="path" presetSubtype="0" repeatCount="indefinite" accel="50000" decel="50000" autoRev="1" fill="hold" nodeType="withEffect">
                                  <p:stCondLst>
                                    <p:cond delay="0"/>
                                  </p:stCondLst>
                                  <p:childTnLst>
                                    <p:animMotion origin="layout" path="M -3.75E-6 -2.59259E-6 L -0.02044 0.04167 L -0.01145 0.14213 L 0.07748 0.15209 L 0.06797 0.31922 L 0.10547 0.26412 L 0.128 0.24885 L 0.13008 0.18403 L 0.13698 0.13773 L 0.13659 0.07547 L 0.22852 -0.01504 L 0.35065 0.35926 " pathEditMode="relative" rAng="0" ptsTypes="AAAAAAAAAAAA">
                                      <p:cBhvr>
                                        <p:cTn id="18" dur="59000" fill="hold"/>
                                        <p:tgtEl>
                                          <p:spTgt spid="52"/>
                                        </p:tgtEl>
                                        <p:attrNameLst>
                                          <p:attrName>ppt_x</p:attrName>
                                          <p:attrName>ppt_y</p:attrName>
                                        </p:attrNameLst>
                                      </p:cBhvr>
                                      <p:rCtr x="16510" y="17199"/>
                                    </p:animMotion>
                                  </p:childTnLst>
                                </p:cTn>
                              </p:par>
                              <p:par>
                                <p:cTn id="19" presetID="42" presetClass="entr" presetSubtype="0" fill="hold" nodeType="with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fade">
                                      <p:cBhvr>
                                        <p:cTn id="21" dur="1000"/>
                                        <p:tgtEl>
                                          <p:spTgt spid="80"/>
                                        </p:tgtEl>
                                      </p:cBhvr>
                                    </p:animEffect>
                                    <p:anim calcmode="lin" valueType="num">
                                      <p:cBhvr>
                                        <p:cTn id="22" dur="1000" fill="hold"/>
                                        <p:tgtEl>
                                          <p:spTgt spid="80"/>
                                        </p:tgtEl>
                                        <p:attrNameLst>
                                          <p:attrName>ppt_x</p:attrName>
                                        </p:attrNameLst>
                                      </p:cBhvr>
                                      <p:tavLst>
                                        <p:tav tm="0">
                                          <p:val>
                                            <p:strVal val="#ppt_x"/>
                                          </p:val>
                                        </p:tav>
                                        <p:tav tm="100000">
                                          <p:val>
                                            <p:strVal val="#ppt_x"/>
                                          </p:val>
                                        </p:tav>
                                      </p:tavLst>
                                    </p:anim>
                                    <p:anim calcmode="lin" valueType="num">
                                      <p:cBhvr>
                                        <p:cTn id="23" dur="1000" fill="hold"/>
                                        <p:tgtEl>
                                          <p:spTgt spid="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324036" y="11053483"/>
            <a:ext cx="5888284" cy="5858018"/>
          </a:xfrm>
          <a:prstGeom prst="rect">
            <a:avLst/>
          </a:prstGeom>
        </p:spPr>
      </p:pic>
      <p:sp>
        <p:nvSpPr>
          <p:cNvPr id="3" name="Google Shape;302;p46">
            <a:extLst>
              <a:ext uri="{FF2B5EF4-FFF2-40B4-BE49-F238E27FC236}">
                <a16:creationId xmlns:a16="http://schemas.microsoft.com/office/drawing/2014/main" id="{3570D0C0-AB87-129A-B268-FC897D03C1FF}"/>
              </a:ext>
            </a:extLst>
          </p:cNvPr>
          <p:cNvSpPr txBox="1">
            <a:spLocks/>
          </p:cNvSpPr>
          <p:nvPr/>
        </p:nvSpPr>
        <p:spPr>
          <a:xfrm>
            <a:off x="2244000" y="2794056"/>
            <a:ext cx="7704000" cy="731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600"/>
              <a:buFont typeface="Archivo"/>
              <a:buNone/>
              <a:defRPr sz="5000" b="1" i="0" u="none" strike="noStrike" cap="none">
                <a:solidFill>
                  <a:schemeClr val="lt2"/>
                </a:solidFill>
                <a:latin typeface="Archivo"/>
                <a:ea typeface="Archivo"/>
                <a:cs typeface="Archivo"/>
                <a:sym typeface="Archivo"/>
              </a:defRPr>
            </a:lvl1pPr>
            <a:lvl2pPr marR="0" lvl="1"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2pPr>
            <a:lvl3pPr marR="0" lvl="2"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3pPr>
            <a:lvl4pPr marR="0" lvl="3"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4pPr>
            <a:lvl5pPr marR="0" lvl="4"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5pPr>
            <a:lvl6pPr marR="0" lvl="5"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6pPr>
            <a:lvl7pPr marR="0" lvl="6"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7pPr>
            <a:lvl8pPr marR="0" lvl="7"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8pPr>
            <a:lvl9pPr marR="0" lvl="8"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9pPr>
          </a:lstStyle>
          <a:p>
            <a:pPr marL="0" marR="0" lvl="0" indent="0" algn="ctr" defTabSz="914400" eaLnBrk="1" fontAlgn="auto" latinLnBrk="0" hangingPunct="1">
              <a:lnSpc>
                <a:spcPct val="100000"/>
              </a:lnSpc>
              <a:spcBef>
                <a:spcPts val="0"/>
              </a:spcBef>
              <a:spcAft>
                <a:spcPts val="0"/>
              </a:spcAft>
              <a:buClr>
                <a:srgbClr val="FFFFFF"/>
              </a:buClr>
              <a:buSzPts val="3600"/>
              <a:buFont typeface="Archivo"/>
              <a:buNone/>
              <a:tabLst/>
              <a:defRPr/>
            </a:pPr>
            <a:r>
              <a:rPr kumimoji="0" lang="en-US" sz="6600" b="1" i="0" u="none" strike="noStrike" kern="0" cap="none" spc="0" normalizeH="0" baseline="0" noProof="0" dirty="0">
                <a:ln>
                  <a:noFill/>
                </a:ln>
                <a:solidFill>
                  <a:srgbClr val="FFFFFF"/>
                </a:solidFill>
                <a:effectLst/>
                <a:uLnTx/>
                <a:uFillTx/>
                <a:latin typeface="Archivo"/>
                <a:cs typeface="Archivo"/>
                <a:sym typeface="Archivo"/>
              </a:rPr>
              <a:t>Phase 2</a:t>
            </a:r>
          </a:p>
        </p:txBody>
      </p:sp>
      <p:sp>
        <p:nvSpPr>
          <p:cNvPr id="4" name="Google Shape;302;p46">
            <a:extLst>
              <a:ext uri="{FF2B5EF4-FFF2-40B4-BE49-F238E27FC236}">
                <a16:creationId xmlns:a16="http://schemas.microsoft.com/office/drawing/2014/main" id="{DA78C14B-8812-5CDB-FD8D-1C750B71B449}"/>
              </a:ext>
            </a:extLst>
          </p:cNvPr>
          <p:cNvSpPr txBox="1">
            <a:spLocks/>
          </p:cNvSpPr>
          <p:nvPr/>
        </p:nvSpPr>
        <p:spPr>
          <a:xfrm>
            <a:off x="2244000" y="3647496"/>
            <a:ext cx="7704000" cy="731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600"/>
              <a:buFont typeface="Archivo"/>
              <a:buNone/>
              <a:defRPr sz="5000" b="1" i="0" u="none" strike="noStrike" cap="none">
                <a:solidFill>
                  <a:schemeClr val="lt2"/>
                </a:solidFill>
                <a:latin typeface="Archivo"/>
                <a:ea typeface="Archivo"/>
                <a:cs typeface="Archivo"/>
                <a:sym typeface="Archivo"/>
              </a:defRPr>
            </a:lvl1pPr>
            <a:lvl2pPr marR="0" lvl="1"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2pPr>
            <a:lvl3pPr marR="0" lvl="2"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3pPr>
            <a:lvl4pPr marR="0" lvl="3"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4pPr>
            <a:lvl5pPr marR="0" lvl="4"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5pPr>
            <a:lvl6pPr marR="0" lvl="5"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6pPr>
            <a:lvl7pPr marR="0" lvl="6"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7pPr>
            <a:lvl8pPr marR="0" lvl="7"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8pPr>
            <a:lvl9pPr marR="0" lvl="8"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9pPr>
          </a:lstStyle>
          <a:p>
            <a:pPr marL="0" marR="0" lvl="0" indent="0" algn="ctr" defTabSz="914400" eaLnBrk="1" fontAlgn="auto" latinLnBrk="0" hangingPunct="1">
              <a:lnSpc>
                <a:spcPct val="100000"/>
              </a:lnSpc>
              <a:spcBef>
                <a:spcPts val="0"/>
              </a:spcBef>
              <a:spcAft>
                <a:spcPts val="0"/>
              </a:spcAft>
              <a:buClr>
                <a:srgbClr val="FFFFFF"/>
              </a:buClr>
              <a:buSzPts val="3600"/>
              <a:buFont typeface="Archivo"/>
              <a:buNone/>
              <a:tabLst/>
              <a:defRPr/>
            </a:pPr>
            <a:r>
              <a:rPr kumimoji="0" lang="en-US" sz="4000" b="1" i="0" u="none" strike="noStrike" kern="0" cap="none" spc="0" normalizeH="0" baseline="0" noProof="0" dirty="0">
                <a:ln>
                  <a:noFill/>
                </a:ln>
                <a:solidFill>
                  <a:srgbClr val="FFFFFF"/>
                </a:solidFill>
                <a:effectLst/>
                <a:uLnTx/>
                <a:uFillTx/>
                <a:latin typeface="Archivo"/>
                <a:cs typeface="Archivo"/>
                <a:sym typeface="Archivo"/>
              </a:rPr>
              <a:t>Features</a:t>
            </a:r>
          </a:p>
        </p:txBody>
      </p:sp>
    </p:spTree>
    <p:extLst>
      <p:ext uri="{BB962C8B-B14F-4D97-AF65-F5344CB8AC3E}">
        <p14:creationId xmlns:p14="http://schemas.microsoft.com/office/powerpoint/2010/main" val="19169142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324036" y="11053483"/>
            <a:ext cx="5888284" cy="5858018"/>
          </a:xfrm>
          <a:prstGeom prst="rect">
            <a:avLst/>
          </a:prstGeom>
        </p:spPr>
      </p:pic>
      <p:pic>
        <p:nvPicPr>
          <p:cNvPr id="2" name="Picture 1">
            <a:extLst>
              <a:ext uri="{FF2B5EF4-FFF2-40B4-BE49-F238E27FC236}">
                <a16:creationId xmlns:a16="http://schemas.microsoft.com/office/drawing/2014/main" id="{41EC6250-9FB4-3086-0BCC-497F323E852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438071" y="2336340"/>
            <a:ext cx="1428398" cy="2199310"/>
          </a:xfrm>
          <a:prstGeom prst="rect">
            <a:avLst/>
          </a:prstGeom>
        </p:spPr>
      </p:pic>
      <p:pic>
        <p:nvPicPr>
          <p:cNvPr id="5" name="Picture 4">
            <a:extLst>
              <a:ext uri="{FF2B5EF4-FFF2-40B4-BE49-F238E27FC236}">
                <a16:creationId xmlns:a16="http://schemas.microsoft.com/office/drawing/2014/main" id="{ED55CBDB-A429-3F48-B91C-363F7BF6901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292766" y="2898455"/>
            <a:ext cx="1428398" cy="2199310"/>
          </a:xfrm>
          <a:prstGeom prst="rect">
            <a:avLst/>
          </a:prstGeom>
        </p:spPr>
      </p:pic>
      <p:grpSp>
        <p:nvGrpSpPr>
          <p:cNvPr id="6" name="Group 5">
            <a:extLst>
              <a:ext uri="{FF2B5EF4-FFF2-40B4-BE49-F238E27FC236}">
                <a16:creationId xmlns:a16="http://schemas.microsoft.com/office/drawing/2014/main" id="{3F2B0AB6-D0E8-26E1-D344-DBDE84838482}"/>
              </a:ext>
            </a:extLst>
          </p:cNvPr>
          <p:cNvGrpSpPr/>
          <p:nvPr/>
        </p:nvGrpSpPr>
        <p:grpSpPr>
          <a:xfrm>
            <a:off x="719999" y="2230694"/>
            <a:ext cx="5024544" cy="3589700"/>
            <a:chOff x="720000" y="1825075"/>
            <a:chExt cx="2377500" cy="2160459"/>
          </a:xfrm>
        </p:grpSpPr>
        <p:sp>
          <p:nvSpPr>
            <p:cNvPr id="7" name="Google Shape;792;p69">
              <a:extLst>
                <a:ext uri="{FF2B5EF4-FFF2-40B4-BE49-F238E27FC236}">
                  <a16:creationId xmlns:a16="http://schemas.microsoft.com/office/drawing/2014/main" id="{BC8C8AA6-57A0-0ED5-15EB-78E19CBFCFAF}"/>
                </a:ext>
              </a:extLst>
            </p:cNvPr>
            <p:cNvSpPr txBox="1">
              <a:spLocks/>
            </p:cNvSpPr>
            <p:nvPr/>
          </p:nvSpPr>
          <p:spPr>
            <a:xfrm>
              <a:off x="720000" y="1825075"/>
              <a:ext cx="2377500"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r>
                <a:rPr lang="en-US" sz="3200" kern="0" dirty="0">
                  <a:solidFill>
                    <a:schemeClr val="tx1"/>
                  </a:solidFill>
                </a:rPr>
                <a:t>Automated Entry &amp; Exit</a:t>
              </a:r>
            </a:p>
          </p:txBody>
        </p:sp>
        <p:sp>
          <p:nvSpPr>
            <p:cNvPr id="8" name="Google Shape;793;p69">
              <a:extLst>
                <a:ext uri="{FF2B5EF4-FFF2-40B4-BE49-F238E27FC236}">
                  <a16:creationId xmlns:a16="http://schemas.microsoft.com/office/drawing/2014/main" id="{DE2DA38D-287B-9BCC-10C1-6F330EB41ECF}"/>
                </a:ext>
              </a:extLst>
            </p:cNvPr>
            <p:cNvSpPr txBox="1">
              <a:spLocks/>
            </p:cNvSpPr>
            <p:nvPr/>
          </p:nvSpPr>
          <p:spPr>
            <a:xfrm>
              <a:off x="720000" y="2430934"/>
              <a:ext cx="2377500" cy="1554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indent="0">
                <a:buFont typeface="Hind"/>
                <a:buNone/>
              </a:pPr>
              <a:r>
                <a:rPr lang="en-US" sz="1300" kern="0" dirty="0">
                  <a:solidFill>
                    <a:schemeClr val="tx1"/>
                  </a:solidFill>
                </a:rPr>
                <a:t>Attendees will present their QR code to an automated kiosk, </a:t>
              </a:r>
            </a:p>
            <a:p>
              <a:pPr marL="0" indent="0">
                <a:buFont typeface="Hind"/>
                <a:buNone/>
              </a:pPr>
              <a:r>
                <a:rPr lang="en-US" sz="1300" kern="0" dirty="0">
                  <a:solidFill>
                    <a:schemeClr val="tx1"/>
                  </a:solidFill>
                </a:rPr>
                <a:t>which then issues a disposable RFID bracelet linked to their ticket. This bracelet will grant them access to the area and facilitates smooth movement in and out of the financial district</a:t>
              </a:r>
            </a:p>
          </p:txBody>
        </p:sp>
      </p:grpSp>
      <p:pic>
        <p:nvPicPr>
          <p:cNvPr id="9" name="Picture 8">
            <a:extLst>
              <a:ext uri="{FF2B5EF4-FFF2-40B4-BE49-F238E27FC236}">
                <a16:creationId xmlns:a16="http://schemas.microsoft.com/office/drawing/2014/main" id="{24609DE3-E940-E2C2-DD5E-40F45D90CF5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906426" y="3170652"/>
            <a:ext cx="1428398" cy="2199310"/>
          </a:xfrm>
          <a:prstGeom prst="rect">
            <a:avLst/>
          </a:prstGeom>
        </p:spPr>
      </p:pic>
      <p:grpSp>
        <p:nvGrpSpPr>
          <p:cNvPr id="10" name="Group 9">
            <a:extLst>
              <a:ext uri="{FF2B5EF4-FFF2-40B4-BE49-F238E27FC236}">
                <a16:creationId xmlns:a16="http://schemas.microsoft.com/office/drawing/2014/main" id="{21AE0C7C-75E7-6C9F-564B-2DE003E29578}"/>
              </a:ext>
            </a:extLst>
          </p:cNvPr>
          <p:cNvGrpSpPr/>
          <p:nvPr/>
        </p:nvGrpSpPr>
        <p:grpSpPr>
          <a:xfrm>
            <a:off x="9611458" y="1924686"/>
            <a:ext cx="728984" cy="3427070"/>
            <a:chOff x="10539503" y="2468874"/>
            <a:chExt cx="728984" cy="3427070"/>
          </a:xfrm>
        </p:grpSpPr>
        <p:pic>
          <p:nvPicPr>
            <p:cNvPr id="11" name="Graphic 10">
              <a:extLst>
                <a:ext uri="{FF2B5EF4-FFF2-40B4-BE49-F238E27FC236}">
                  <a16:creationId xmlns:a16="http://schemas.microsoft.com/office/drawing/2014/main" id="{EDCF6573-C989-A1E5-B549-B14DFD10E4F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539503" y="3567245"/>
              <a:ext cx="728984" cy="2328699"/>
            </a:xfrm>
            <a:prstGeom prst="rect">
              <a:avLst/>
            </a:prstGeom>
          </p:spPr>
        </p:pic>
        <p:pic>
          <p:nvPicPr>
            <p:cNvPr id="12" name="Graphic 11">
              <a:extLst>
                <a:ext uri="{FF2B5EF4-FFF2-40B4-BE49-F238E27FC236}">
                  <a16:creationId xmlns:a16="http://schemas.microsoft.com/office/drawing/2014/main" id="{429988B1-D4A1-0479-1558-CA348EFDDA5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652296" y="2468874"/>
              <a:ext cx="581025" cy="1162050"/>
            </a:xfrm>
            <a:prstGeom prst="rect">
              <a:avLst/>
            </a:prstGeom>
          </p:spPr>
        </p:pic>
      </p:grpSp>
      <p:pic>
        <p:nvPicPr>
          <p:cNvPr id="13" name="Picture 12">
            <a:extLst>
              <a:ext uri="{FF2B5EF4-FFF2-40B4-BE49-F238E27FC236}">
                <a16:creationId xmlns:a16="http://schemas.microsoft.com/office/drawing/2014/main" id="{BDC498D1-E1C6-B196-C749-B174F6F3F6A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761121" y="3732767"/>
            <a:ext cx="1428398" cy="2199310"/>
          </a:xfrm>
          <a:prstGeom prst="rect">
            <a:avLst/>
          </a:prstGeom>
        </p:spPr>
      </p:pic>
      <p:grpSp>
        <p:nvGrpSpPr>
          <p:cNvPr id="14" name="Group 13">
            <a:extLst>
              <a:ext uri="{FF2B5EF4-FFF2-40B4-BE49-F238E27FC236}">
                <a16:creationId xmlns:a16="http://schemas.microsoft.com/office/drawing/2014/main" id="{C79732F8-B4B9-3033-BB16-14EFB93D1621}"/>
              </a:ext>
            </a:extLst>
          </p:cNvPr>
          <p:cNvGrpSpPr/>
          <p:nvPr/>
        </p:nvGrpSpPr>
        <p:grpSpPr>
          <a:xfrm>
            <a:off x="11497509" y="2769132"/>
            <a:ext cx="728984" cy="3460062"/>
            <a:chOff x="9864751" y="2735497"/>
            <a:chExt cx="728984" cy="3460062"/>
          </a:xfrm>
        </p:grpSpPr>
        <p:pic>
          <p:nvPicPr>
            <p:cNvPr id="15" name="Graphic 14">
              <a:extLst>
                <a:ext uri="{FF2B5EF4-FFF2-40B4-BE49-F238E27FC236}">
                  <a16:creationId xmlns:a16="http://schemas.microsoft.com/office/drawing/2014/main" id="{CCF898E3-E44B-F9A4-9A47-C9D97970FA2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864751" y="3866860"/>
              <a:ext cx="728984" cy="2328699"/>
            </a:xfrm>
            <a:prstGeom prst="rect">
              <a:avLst/>
            </a:prstGeom>
          </p:spPr>
        </p:pic>
        <p:pic>
          <p:nvPicPr>
            <p:cNvPr id="16" name="Graphic 15">
              <a:extLst>
                <a:ext uri="{FF2B5EF4-FFF2-40B4-BE49-F238E27FC236}">
                  <a16:creationId xmlns:a16="http://schemas.microsoft.com/office/drawing/2014/main" id="{85BC7875-09D4-F30F-A94E-1EDC28DB41F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977544" y="2735497"/>
              <a:ext cx="581025" cy="1162050"/>
            </a:xfrm>
            <a:prstGeom prst="rect">
              <a:avLst/>
            </a:prstGeom>
          </p:spPr>
        </p:pic>
      </p:grpSp>
      <p:pic>
        <p:nvPicPr>
          <p:cNvPr id="17" name="Picture 16">
            <a:extLst>
              <a:ext uri="{FF2B5EF4-FFF2-40B4-BE49-F238E27FC236}">
                <a16:creationId xmlns:a16="http://schemas.microsoft.com/office/drawing/2014/main" id="{32671FF8-6769-1072-87BB-5D9DBB13751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421493" y="3989250"/>
            <a:ext cx="1428398" cy="2199310"/>
          </a:xfrm>
          <a:prstGeom prst="rect">
            <a:avLst/>
          </a:prstGeom>
        </p:spPr>
      </p:pic>
      <p:grpSp>
        <p:nvGrpSpPr>
          <p:cNvPr id="18" name="Group 17">
            <a:extLst>
              <a:ext uri="{FF2B5EF4-FFF2-40B4-BE49-F238E27FC236}">
                <a16:creationId xmlns:a16="http://schemas.microsoft.com/office/drawing/2014/main" id="{B9CEAC69-9224-1AE1-CD97-C0813E379D1C}"/>
              </a:ext>
            </a:extLst>
          </p:cNvPr>
          <p:cNvGrpSpPr/>
          <p:nvPr/>
        </p:nvGrpSpPr>
        <p:grpSpPr>
          <a:xfrm>
            <a:off x="8180352" y="2729778"/>
            <a:ext cx="728984" cy="3458782"/>
            <a:chOff x="11134723" y="3316522"/>
            <a:chExt cx="728984" cy="3458782"/>
          </a:xfrm>
        </p:grpSpPr>
        <p:pic>
          <p:nvPicPr>
            <p:cNvPr id="19" name="Graphic 18">
              <a:extLst>
                <a:ext uri="{FF2B5EF4-FFF2-40B4-BE49-F238E27FC236}">
                  <a16:creationId xmlns:a16="http://schemas.microsoft.com/office/drawing/2014/main" id="{A4B4EDE2-6BC4-00B2-DF04-E7CD6C407FD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1134723" y="4446605"/>
              <a:ext cx="728984" cy="2328699"/>
            </a:xfrm>
            <a:prstGeom prst="rect">
              <a:avLst/>
            </a:prstGeom>
          </p:spPr>
        </p:pic>
        <p:pic>
          <p:nvPicPr>
            <p:cNvPr id="20" name="Graphic 19">
              <a:extLst>
                <a:ext uri="{FF2B5EF4-FFF2-40B4-BE49-F238E27FC236}">
                  <a16:creationId xmlns:a16="http://schemas.microsoft.com/office/drawing/2014/main" id="{E8E73344-B45F-2F98-4ABB-99873C34256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263041" y="3316522"/>
              <a:ext cx="581025" cy="1162050"/>
            </a:xfrm>
            <a:prstGeom prst="rect">
              <a:avLst/>
            </a:prstGeom>
          </p:spPr>
        </p:pic>
      </p:grpSp>
      <p:pic>
        <p:nvPicPr>
          <p:cNvPr id="21" name="Picture 20">
            <a:extLst>
              <a:ext uri="{FF2B5EF4-FFF2-40B4-BE49-F238E27FC236}">
                <a16:creationId xmlns:a16="http://schemas.microsoft.com/office/drawing/2014/main" id="{6161C439-3906-D32C-7235-B3ED703BF6A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276188" y="4551365"/>
            <a:ext cx="1428398" cy="2199310"/>
          </a:xfrm>
          <a:prstGeom prst="rect">
            <a:avLst/>
          </a:prstGeom>
        </p:spPr>
      </p:pic>
      <p:pic>
        <p:nvPicPr>
          <p:cNvPr id="22" name="Picture 21">
            <a:extLst>
              <a:ext uri="{FF2B5EF4-FFF2-40B4-BE49-F238E27FC236}">
                <a16:creationId xmlns:a16="http://schemas.microsoft.com/office/drawing/2014/main" id="{059875E3-018D-A0E9-D154-6FC26C333EE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12126" y="4814846"/>
            <a:ext cx="1428398" cy="2199310"/>
          </a:xfrm>
          <a:prstGeom prst="rect">
            <a:avLst/>
          </a:prstGeom>
        </p:spPr>
      </p:pic>
      <p:pic>
        <p:nvPicPr>
          <p:cNvPr id="23" name="Picture 22">
            <a:extLst>
              <a:ext uri="{FF2B5EF4-FFF2-40B4-BE49-F238E27FC236}">
                <a16:creationId xmlns:a16="http://schemas.microsoft.com/office/drawing/2014/main" id="{A748483D-2335-2551-188A-2C799C58616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66821" y="5376961"/>
            <a:ext cx="1428398" cy="2199310"/>
          </a:xfrm>
          <a:prstGeom prst="rect">
            <a:avLst/>
          </a:prstGeom>
        </p:spPr>
      </p:pic>
      <p:grpSp>
        <p:nvGrpSpPr>
          <p:cNvPr id="24" name="Group 23">
            <a:extLst>
              <a:ext uri="{FF2B5EF4-FFF2-40B4-BE49-F238E27FC236}">
                <a16:creationId xmlns:a16="http://schemas.microsoft.com/office/drawing/2014/main" id="{C25FAF23-358F-C3D4-8519-8E0683170A66}"/>
              </a:ext>
            </a:extLst>
          </p:cNvPr>
          <p:cNvGrpSpPr/>
          <p:nvPr/>
        </p:nvGrpSpPr>
        <p:grpSpPr>
          <a:xfrm>
            <a:off x="10340442" y="3352779"/>
            <a:ext cx="728984" cy="3460062"/>
            <a:chOff x="9864751" y="2735497"/>
            <a:chExt cx="728984" cy="3460062"/>
          </a:xfrm>
        </p:grpSpPr>
        <p:pic>
          <p:nvPicPr>
            <p:cNvPr id="25" name="Graphic 24">
              <a:extLst>
                <a:ext uri="{FF2B5EF4-FFF2-40B4-BE49-F238E27FC236}">
                  <a16:creationId xmlns:a16="http://schemas.microsoft.com/office/drawing/2014/main" id="{BA8DC6E5-A058-D417-3FE3-748EF06B17A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864751" y="3866860"/>
              <a:ext cx="728984" cy="2328699"/>
            </a:xfrm>
            <a:prstGeom prst="rect">
              <a:avLst/>
            </a:prstGeom>
          </p:spPr>
        </p:pic>
        <p:pic>
          <p:nvPicPr>
            <p:cNvPr id="26" name="Graphic 25">
              <a:extLst>
                <a:ext uri="{FF2B5EF4-FFF2-40B4-BE49-F238E27FC236}">
                  <a16:creationId xmlns:a16="http://schemas.microsoft.com/office/drawing/2014/main" id="{5071CD47-B67E-CCEF-5250-8CB65ECD243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977544" y="2735497"/>
              <a:ext cx="581025" cy="1162050"/>
            </a:xfrm>
            <a:prstGeom prst="rect">
              <a:avLst/>
            </a:prstGeom>
          </p:spPr>
        </p:pic>
      </p:grpSp>
    </p:spTree>
    <p:extLst>
      <p:ext uri="{BB962C8B-B14F-4D97-AF65-F5344CB8AC3E}">
        <p14:creationId xmlns:p14="http://schemas.microsoft.com/office/powerpoint/2010/main" val="38594232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21;p60">
            <a:extLst>
              <a:ext uri="{FF2B5EF4-FFF2-40B4-BE49-F238E27FC236}">
                <a16:creationId xmlns:a16="http://schemas.microsoft.com/office/drawing/2014/main" id="{5B9C1B72-F81B-D46C-4209-95DFC9402C20}"/>
              </a:ext>
            </a:extLst>
          </p:cNvPr>
          <p:cNvSpPr txBox="1">
            <a:spLocks/>
          </p:cNvSpPr>
          <p:nvPr/>
        </p:nvSpPr>
        <p:spPr>
          <a:xfrm>
            <a:off x="1511942" y="4230800"/>
            <a:ext cx="4815600" cy="37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1400"/>
              <a:buFont typeface="Poppins"/>
              <a:buNone/>
              <a:defRPr sz="1600" b="0" i="0" u="none" strike="noStrike" cap="none">
                <a:solidFill>
                  <a:schemeClr val="lt1"/>
                </a:solidFill>
                <a:latin typeface="Poppins"/>
                <a:ea typeface="Poppins"/>
                <a:cs typeface="Poppins"/>
                <a:sym typeface="Poppins"/>
              </a:defRPr>
            </a:lvl1pPr>
            <a:lvl2pPr marL="914400" marR="0" lvl="1"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2pPr>
            <a:lvl3pPr marL="1371600" marR="0" lvl="2"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3pPr>
            <a:lvl4pPr marL="1828800" marR="0" lvl="3"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4pPr>
            <a:lvl5pPr marL="2286000" marR="0" lvl="4"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5pPr>
            <a:lvl6pPr marL="2743200" marR="0" lvl="5"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6pPr>
            <a:lvl7pPr marL="3200400" marR="0" lvl="6"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7pPr>
            <a:lvl8pPr marL="3657600" marR="0" lvl="7"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8pPr>
            <a:lvl9pPr marL="4114800" marR="0" lvl="8"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9pPr>
          </a:lstStyle>
          <a:p>
            <a:pPr marL="0" marR="0" lvl="0" indent="0" algn="l" defTabSz="914400" rtl="0" eaLnBrk="1" fontAlgn="auto" latinLnBrk="0" hangingPunct="1">
              <a:lnSpc>
                <a:spcPct val="100000"/>
              </a:lnSpc>
              <a:spcBef>
                <a:spcPts val="0"/>
              </a:spcBef>
              <a:spcAft>
                <a:spcPts val="0"/>
              </a:spcAft>
              <a:buClr>
                <a:srgbClr val="0C2054"/>
              </a:buClr>
              <a:buSzPts val="1400"/>
              <a:buFont typeface="Poppins"/>
              <a:buNone/>
              <a:tabLst/>
              <a:defRPr/>
            </a:pPr>
            <a:r>
              <a:rPr lang="en-US" kern="0" dirty="0">
                <a:solidFill>
                  <a:srgbClr val="FFFFFF"/>
                </a:solidFill>
              </a:rPr>
              <a:t>How The Technology Works</a:t>
            </a:r>
            <a:endParaRPr kumimoji="0" lang="en-US" sz="1600" b="0" i="0" u="none" strike="noStrike" kern="0" cap="none" spc="0" normalizeH="0" baseline="0" noProof="0" dirty="0">
              <a:ln>
                <a:noFill/>
              </a:ln>
              <a:solidFill>
                <a:srgbClr val="FFFFFF"/>
              </a:solidFill>
              <a:effectLst/>
              <a:uLnTx/>
              <a:uFillTx/>
              <a:latin typeface="Poppins"/>
              <a:cs typeface="Poppins"/>
              <a:sym typeface="Poppins"/>
            </a:endParaRPr>
          </a:p>
        </p:txBody>
      </p:sp>
      <p:pic>
        <p:nvPicPr>
          <p:cNvPr id="8" name="Graphic 7">
            <a:extLst>
              <a:ext uri="{FF2B5EF4-FFF2-40B4-BE49-F238E27FC236}">
                <a16:creationId xmlns:a16="http://schemas.microsoft.com/office/drawing/2014/main" id="{FBEDFFBF-81EE-1EA1-A6DF-2FDEAC553C8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70774" y="-5331453"/>
            <a:ext cx="153699" cy="4935446"/>
          </a:xfrm>
          <a:prstGeom prst="rect">
            <a:avLst/>
          </a:prstGeom>
        </p:spPr>
      </p:pic>
      <p:pic>
        <p:nvPicPr>
          <p:cNvPr id="9" name="Graphic 8">
            <a:extLst>
              <a:ext uri="{FF2B5EF4-FFF2-40B4-BE49-F238E27FC236}">
                <a16:creationId xmlns:a16="http://schemas.microsoft.com/office/drawing/2014/main" id="{E817D41E-DFE0-C1BA-4C4E-BAF415C8BDB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24473" y="-5737708"/>
            <a:ext cx="153699" cy="4935446"/>
          </a:xfrm>
          <a:prstGeom prst="rect">
            <a:avLst/>
          </a:prstGeom>
        </p:spPr>
      </p:pic>
      <p:pic>
        <p:nvPicPr>
          <p:cNvPr id="12" name="Graphic 11">
            <a:extLst>
              <a:ext uri="{FF2B5EF4-FFF2-40B4-BE49-F238E27FC236}">
                <a16:creationId xmlns:a16="http://schemas.microsoft.com/office/drawing/2014/main" id="{E9C532CF-5CCB-BB57-39CF-C8C7BA877B6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090071" y="-5976243"/>
            <a:ext cx="153699" cy="4935446"/>
          </a:xfrm>
          <a:prstGeom prst="rect">
            <a:avLst/>
          </a:prstGeom>
        </p:spPr>
      </p:pic>
      <p:pic>
        <p:nvPicPr>
          <p:cNvPr id="13" name="Graphic 12">
            <a:extLst>
              <a:ext uri="{FF2B5EF4-FFF2-40B4-BE49-F238E27FC236}">
                <a16:creationId xmlns:a16="http://schemas.microsoft.com/office/drawing/2014/main" id="{F84E9D62-AF93-54BA-BFBB-0939249D2B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044533" y="-7623483"/>
            <a:ext cx="424152" cy="5529685"/>
          </a:xfrm>
          <a:prstGeom prst="rect">
            <a:avLst/>
          </a:prstGeom>
        </p:spPr>
      </p:pic>
      <p:pic>
        <p:nvPicPr>
          <p:cNvPr id="14" name="Graphic 13">
            <a:extLst>
              <a:ext uri="{FF2B5EF4-FFF2-40B4-BE49-F238E27FC236}">
                <a16:creationId xmlns:a16="http://schemas.microsoft.com/office/drawing/2014/main" id="{93307782-D57A-6227-3DE1-006170C3A3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439427" y="-7623483"/>
            <a:ext cx="424152" cy="5529685"/>
          </a:xfrm>
          <a:prstGeom prst="rect">
            <a:avLst/>
          </a:prstGeom>
        </p:spPr>
      </p:pic>
      <p:pic>
        <p:nvPicPr>
          <p:cNvPr id="25" name="Graphic 24">
            <a:extLst>
              <a:ext uri="{FF2B5EF4-FFF2-40B4-BE49-F238E27FC236}">
                <a16:creationId xmlns:a16="http://schemas.microsoft.com/office/drawing/2014/main" id="{4EF06F1E-848E-A5D9-33E4-AE3BF51CB5A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 y="7402304"/>
            <a:ext cx="12192002" cy="3336034"/>
          </a:xfrm>
          <a:prstGeom prst="rect">
            <a:avLst/>
          </a:prstGeom>
          <a:effectLst>
            <a:glow rad="774700">
              <a:schemeClr val="accent1">
                <a:satMod val="175000"/>
                <a:alpha val="4000"/>
              </a:schemeClr>
            </a:glow>
            <a:softEdge rad="317500"/>
          </a:effectLst>
        </p:spPr>
      </p:pic>
      <p:pic>
        <p:nvPicPr>
          <p:cNvPr id="26" name="Graphic 25">
            <a:extLst>
              <a:ext uri="{FF2B5EF4-FFF2-40B4-BE49-F238E27FC236}">
                <a16:creationId xmlns:a16="http://schemas.microsoft.com/office/drawing/2014/main" id="{9066DCCD-5275-53D2-D870-1F734D50C03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780041" y="10104222"/>
            <a:ext cx="10189399" cy="3737738"/>
          </a:xfrm>
          <a:prstGeom prst="rect">
            <a:avLst/>
          </a:prstGeom>
          <a:effectLst>
            <a:glow>
              <a:schemeClr val="accent1">
                <a:alpha val="40000"/>
              </a:schemeClr>
            </a:glow>
            <a:softEdge rad="12700"/>
          </a:effectLst>
        </p:spPr>
      </p:pic>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324036" y="11053483"/>
            <a:ext cx="5888284" cy="5858018"/>
          </a:xfrm>
          <a:prstGeom prst="rect">
            <a:avLst/>
          </a:prstGeom>
        </p:spPr>
      </p:pic>
      <p:pic>
        <p:nvPicPr>
          <p:cNvPr id="29" name="Graphic 28">
            <a:extLst>
              <a:ext uri="{FF2B5EF4-FFF2-40B4-BE49-F238E27FC236}">
                <a16:creationId xmlns:a16="http://schemas.microsoft.com/office/drawing/2014/main" id="{B446DD42-A424-E3DF-6900-83218AA8751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771076" y="8739662"/>
            <a:ext cx="5156764" cy="5470562"/>
          </a:xfrm>
          <a:prstGeom prst="rect">
            <a:avLst/>
          </a:prstGeom>
        </p:spPr>
      </p:pic>
      <p:pic>
        <p:nvPicPr>
          <p:cNvPr id="30" name="Picture 29">
            <a:extLst>
              <a:ext uri="{FF2B5EF4-FFF2-40B4-BE49-F238E27FC236}">
                <a16:creationId xmlns:a16="http://schemas.microsoft.com/office/drawing/2014/main" id="{53AE4A62-14B4-748A-5BF7-C525ABCA71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8137688" y="9652156"/>
            <a:ext cx="2423540" cy="2423540"/>
          </a:xfrm>
          <a:prstGeom prst="rect">
            <a:avLst/>
          </a:prstGeom>
        </p:spPr>
      </p:pic>
      <p:sp>
        <p:nvSpPr>
          <p:cNvPr id="3" name="Google Shape;317;p37">
            <a:extLst>
              <a:ext uri="{FF2B5EF4-FFF2-40B4-BE49-F238E27FC236}">
                <a16:creationId xmlns:a16="http://schemas.microsoft.com/office/drawing/2014/main" id="{505B231D-6168-BE44-5841-3A590AFF9B3A}"/>
              </a:ext>
            </a:extLst>
          </p:cNvPr>
          <p:cNvSpPr txBox="1">
            <a:spLocks/>
          </p:cNvSpPr>
          <p:nvPr/>
        </p:nvSpPr>
        <p:spPr>
          <a:xfrm>
            <a:off x="1454067" y="2828149"/>
            <a:ext cx="4532880" cy="13500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1pPr>
            <a:lvl2pPr marR="0" lvl="1"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2pPr>
            <a:lvl3pPr marR="0" lvl="2"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3pPr>
            <a:lvl4pPr marR="0" lvl="3"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4pPr>
            <a:lvl5pPr marR="0" lvl="4"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5pPr>
            <a:lvl6pPr marR="0" lvl="5"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6pPr>
            <a:lvl7pPr marR="0" lvl="6"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7pPr>
            <a:lvl8pPr marR="0" lvl="7"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8pPr>
            <a:lvl9pPr marR="0" lvl="8"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5000"/>
              <a:buFont typeface="Oxanium"/>
              <a:buNone/>
              <a:tabLst/>
              <a:defRPr/>
            </a:pPr>
            <a:r>
              <a:rPr kumimoji="0" lang="en-US" sz="6667" b="1" i="0" u="none" strike="noStrike" kern="0" cap="none" spc="0" normalizeH="0" baseline="0" noProof="0">
                <a:ln>
                  <a:noFill/>
                </a:ln>
                <a:solidFill>
                  <a:srgbClr val="FFFFFF"/>
                </a:solidFill>
                <a:effectLst/>
                <a:uLnTx/>
                <a:uFillTx/>
                <a:latin typeface="Oxanium"/>
                <a:sym typeface="Oxanium"/>
              </a:rPr>
              <a:t>Rain RFID</a:t>
            </a:r>
            <a:endParaRPr kumimoji="0" lang="en-US" sz="6667" b="0" i="0" u="none" strike="noStrike" kern="0" cap="none" spc="0" normalizeH="0" baseline="0" noProof="0" dirty="0">
              <a:ln>
                <a:noFill/>
              </a:ln>
              <a:solidFill>
                <a:srgbClr val="FFFFFF"/>
              </a:solidFill>
              <a:effectLst/>
              <a:uLnTx/>
              <a:uFillTx/>
              <a:latin typeface="Oxanium"/>
              <a:sym typeface="Oxanium"/>
            </a:endParaRPr>
          </a:p>
        </p:txBody>
      </p:sp>
    </p:spTree>
    <p:extLst>
      <p:ext uri="{BB962C8B-B14F-4D97-AF65-F5344CB8AC3E}">
        <p14:creationId xmlns:p14="http://schemas.microsoft.com/office/powerpoint/2010/main" val="41911824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324036" y="11053483"/>
            <a:ext cx="5888284" cy="5858018"/>
          </a:xfrm>
          <a:prstGeom prst="rect">
            <a:avLst/>
          </a:prstGeom>
        </p:spPr>
      </p:pic>
      <p:grpSp>
        <p:nvGrpSpPr>
          <p:cNvPr id="2" name="Group 1">
            <a:extLst>
              <a:ext uri="{FF2B5EF4-FFF2-40B4-BE49-F238E27FC236}">
                <a16:creationId xmlns:a16="http://schemas.microsoft.com/office/drawing/2014/main" id="{3913D920-F928-6843-70CC-6B0DF69C48DB}"/>
              </a:ext>
            </a:extLst>
          </p:cNvPr>
          <p:cNvGrpSpPr/>
          <p:nvPr/>
        </p:nvGrpSpPr>
        <p:grpSpPr>
          <a:xfrm>
            <a:off x="719999" y="2230694"/>
            <a:ext cx="5024544" cy="3589700"/>
            <a:chOff x="720000" y="1825075"/>
            <a:chExt cx="2377500" cy="2160459"/>
          </a:xfrm>
        </p:grpSpPr>
        <p:sp>
          <p:nvSpPr>
            <p:cNvPr id="5" name="Google Shape;792;p69">
              <a:extLst>
                <a:ext uri="{FF2B5EF4-FFF2-40B4-BE49-F238E27FC236}">
                  <a16:creationId xmlns:a16="http://schemas.microsoft.com/office/drawing/2014/main" id="{E8BACB62-3B95-47BC-95EB-613F09BF05D3}"/>
                </a:ext>
              </a:extLst>
            </p:cNvPr>
            <p:cNvSpPr txBox="1">
              <a:spLocks/>
            </p:cNvSpPr>
            <p:nvPr/>
          </p:nvSpPr>
          <p:spPr>
            <a:xfrm>
              <a:off x="720000" y="1825075"/>
              <a:ext cx="2377500"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r>
                <a:rPr lang="en-US" sz="3200" kern="0" dirty="0">
                  <a:solidFill>
                    <a:schemeClr val="tx1"/>
                  </a:solidFill>
                </a:rPr>
                <a:t>Detailed Real Time Tracking</a:t>
              </a:r>
            </a:p>
          </p:txBody>
        </p:sp>
        <p:sp>
          <p:nvSpPr>
            <p:cNvPr id="6" name="Google Shape;793;p69">
              <a:extLst>
                <a:ext uri="{FF2B5EF4-FFF2-40B4-BE49-F238E27FC236}">
                  <a16:creationId xmlns:a16="http://schemas.microsoft.com/office/drawing/2014/main" id="{8A178DC8-E4B1-454D-E43A-87DF77141890}"/>
                </a:ext>
              </a:extLst>
            </p:cNvPr>
            <p:cNvSpPr txBox="1">
              <a:spLocks/>
            </p:cNvSpPr>
            <p:nvPr/>
          </p:nvSpPr>
          <p:spPr>
            <a:xfrm>
              <a:off x="720000" y="2430934"/>
              <a:ext cx="2377500" cy="1554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indent="0">
                <a:buFont typeface="Hind"/>
                <a:buNone/>
              </a:pPr>
              <a:r>
                <a:rPr lang="en-US" sz="1300" kern="0" dirty="0">
                  <a:solidFill>
                    <a:schemeClr val="tx1"/>
                  </a:solidFill>
                </a:rPr>
                <a:t>Each individual is now linked to their ticket information, therefore more personalized information is stored per tag, therefore making every individual identifiable by their personal details</a:t>
              </a:r>
            </a:p>
          </p:txBody>
        </p:sp>
      </p:grpSp>
      <p:pic>
        <p:nvPicPr>
          <p:cNvPr id="7" name="Graphic 6">
            <a:extLst>
              <a:ext uri="{FF2B5EF4-FFF2-40B4-BE49-F238E27FC236}">
                <a16:creationId xmlns:a16="http://schemas.microsoft.com/office/drawing/2014/main" id="{AE74A635-F9F7-6661-ACF8-A844A36BA4E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514358" y="912842"/>
            <a:ext cx="2003020" cy="3883905"/>
          </a:xfrm>
          <a:prstGeom prst="rect">
            <a:avLst/>
          </a:prstGeom>
        </p:spPr>
      </p:pic>
      <p:pic>
        <p:nvPicPr>
          <p:cNvPr id="8" name="Graphic 7">
            <a:extLst>
              <a:ext uri="{FF2B5EF4-FFF2-40B4-BE49-F238E27FC236}">
                <a16:creationId xmlns:a16="http://schemas.microsoft.com/office/drawing/2014/main" id="{F2D50FE9-4DC6-94CF-D06F-AA705D282B9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167456" y="2046334"/>
            <a:ext cx="5024544" cy="4965081"/>
          </a:xfrm>
          <a:prstGeom prst="rect">
            <a:avLst/>
          </a:prstGeom>
        </p:spPr>
      </p:pic>
      <p:grpSp>
        <p:nvGrpSpPr>
          <p:cNvPr id="3" name="Graphic 5">
            <a:extLst>
              <a:ext uri="{FF2B5EF4-FFF2-40B4-BE49-F238E27FC236}">
                <a16:creationId xmlns:a16="http://schemas.microsoft.com/office/drawing/2014/main" id="{371E0937-452F-45DB-3F56-3DE5A7148468}"/>
              </a:ext>
            </a:extLst>
          </p:cNvPr>
          <p:cNvGrpSpPr/>
          <p:nvPr/>
        </p:nvGrpSpPr>
        <p:grpSpPr>
          <a:xfrm>
            <a:off x="13151590" y="5616307"/>
            <a:ext cx="4055584" cy="3505226"/>
            <a:chOff x="9022722" y="3586656"/>
            <a:chExt cx="4055584" cy="3505226"/>
          </a:xfrm>
        </p:grpSpPr>
        <p:grpSp>
          <p:nvGrpSpPr>
            <p:cNvPr id="4" name="Graphic 5">
              <a:extLst>
                <a:ext uri="{FF2B5EF4-FFF2-40B4-BE49-F238E27FC236}">
                  <a16:creationId xmlns:a16="http://schemas.microsoft.com/office/drawing/2014/main" id="{2E541132-82DB-51A8-AB7E-980704103AA9}"/>
                </a:ext>
              </a:extLst>
            </p:cNvPr>
            <p:cNvGrpSpPr/>
            <p:nvPr/>
          </p:nvGrpSpPr>
          <p:grpSpPr>
            <a:xfrm>
              <a:off x="9464677" y="4030205"/>
              <a:ext cx="3169364" cy="2619560"/>
              <a:chOff x="9464677" y="4030205"/>
              <a:chExt cx="3169364" cy="2619560"/>
            </a:xfrm>
            <a:solidFill>
              <a:srgbClr val="FDC42F"/>
            </a:solidFill>
          </p:grpSpPr>
          <p:sp>
            <p:nvSpPr>
              <p:cNvPr id="17" name="Freeform: Shape 16">
                <a:extLst>
                  <a:ext uri="{FF2B5EF4-FFF2-40B4-BE49-F238E27FC236}">
                    <a16:creationId xmlns:a16="http://schemas.microsoft.com/office/drawing/2014/main" id="{BF63F12D-D90C-DB33-2B40-D9BA2ED92A25}"/>
                  </a:ext>
                </a:extLst>
              </p:cNvPr>
              <p:cNvSpPr/>
              <p:nvPr/>
            </p:nvSpPr>
            <p:spPr>
              <a:xfrm>
                <a:off x="9468781" y="4498157"/>
                <a:ext cx="1254927" cy="1978618"/>
              </a:xfrm>
              <a:custGeom>
                <a:avLst/>
                <a:gdLst>
                  <a:gd name="connsiteX0" fmla="*/ 1254682 w 1254927"/>
                  <a:gd name="connsiteY0" fmla="*/ 0 h 1978618"/>
                  <a:gd name="connsiteX1" fmla="*/ 1150693 w 1254927"/>
                  <a:gd name="connsiteY1" fmla="*/ 75417 h 1978618"/>
                  <a:gd name="connsiteX2" fmla="*/ 1049524 w 1254927"/>
                  <a:gd name="connsiteY2" fmla="*/ 154267 h 1978618"/>
                  <a:gd name="connsiteX3" fmla="*/ 950930 w 1254927"/>
                  <a:gd name="connsiteY3" fmla="*/ 236551 h 1978618"/>
                  <a:gd name="connsiteX4" fmla="*/ 854789 w 1254927"/>
                  <a:gd name="connsiteY4" fmla="*/ 322514 h 1978618"/>
                  <a:gd name="connsiteX5" fmla="*/ 709106 w 1254927"/>
                  <a:gd name="connsiteY5" fmla="*/ 464764 h 1978618"/>
                  <a:gd name="connsiteX6" fmla="*/ 573110 w 1254927"/>
                  <a:gd name="connsiteY6" fmla="*/ 613145 h 1978618"/>
                  <a:gd name="connsiteX7" fmla="*/ 447293 w 1254927"/>
                  <a:gd name="connsiteY7" fmla="*/ 767535 h 1978618"/>
                  <a:gd name="connsiteX8" fmla="*/ 332267 w 1254927"/>
                  <a:gd name="connsiteY8" fmla="*/ 927933 h 1978618"/>
                  <a:gd name="connsiteX9" fmla="*/ 245814 w 1254927"/>
                  <a:gd name="connsiteY9" fmla="*/ 1065523 h 1978618"/>
                  <a:gd name="connsiteX10" fmla="*/ 170888 w 1254927"/>
                  <a:gd name="connsiteY10" fmla="*/ 1203113 h 1978618"/>
                  <a:gd name="connsiteX11" fmla="*/ 107979 w 1254927"/>
                  <a:gd name="connsiteY11" fmla="*/ 1341193 h 1978618"/>
                  <a:gd name="connsiteX12" fmla="*/ 57701 w 1254927"/>
                  <a:gd name="connsiteY12" fmla="*/ 1480131 h 1978618"/>
                  <a:gd name="connsiteX13" fmla="*/ 23733 w 1254927"/>
                  <a:gd name="connsiteY13" fmla="*/ 1610364 h 1978618"/>
                  <a:gd name="connsiteX14" fmla="*/ 4235 w 1254927"/>
                  <a:gd name="connsiteY14" fmla="*/ 1738020 h 1978618"/>
                  <a:gd name="connsiteX15" fmla="*/ 679 w 1254927"/>
                  <a:gd name="connsiteY15" fmla="*/ 1861385 h 1978618"/>
                  <a:gd name="connsiteX16" fmla="*/ 14781 w 1254927"/>
                  <a:gd name="connsiteY16" fmla="*/ 1978618 h 1978618"/>
                  <a:gd name="connsiteX17" fmla="*/ 18092 w 1254927"/>
                  <a:gd name="connsiteY17" fmla="*/ 1975307 h 1978618"/>
                  <a:gd name="connsiteX18" fmla="*/ 21525 w 1254927"/>
                  <a:gd name="connsiteY18" fmla="*/ 1972241 h 1978618"/>
                  <a:gd name="connsiteX19" fmla="*/ 24959 w 1254927"/>
                  <a:gd name="connsiteY19" fmla="*/ 1969544 h 1978618"/>
                  <a:gd name="connsiteX20" fmla="*/ 28393 w 1254927"/>
                  <a:gd name="connsiteY20" fmla="*/ 1967214 h 1978618"/>
                  <a:gd name="connsiteX21" fmla="*/ 17969 w 1254927"/>
                  <a:gd name="connsiteY21" fmla="*/ 1721956 h 1978618"/>
                  <a:gd name="connsiteX22" fmla="*/ 74379 w 1254927"/>
                  <a:gd name="connsiteY22" fmla="*/ 1460633 h 1978618"/>
                  <a:gd name="connsiteX23" fmla="*/ 184622 w 1254927"/>
                  <a:gd name="connsiteY23" fmla="*/ 1193548 h 1978618"/>
                  <a:gd name="connsiteX24" fmla="*/ 340606 w 1254927"/>
                  <a:gd name="connsiteY24" fmla="*/ 926830 h 1978618"/>
                  <a:gd name="connsiteX25" fmla="*/ 454651 w 1254927"/>
                  <a:gd name="connsiteY25" fmla="*/ 767780 h 1978618"/>
                  <a:gd name="connsiteX26" fmla="*/ 579487 w 1254927"/>
                  <a:gd name="connsiteY26" fmla="*/ 614616 h 1978618"/>
                  <a:gd name="connsiteX27" fmla="*/ 714379 w 1254927"/>
                  <a:gd name="connsiteY27" fmla="*/ 467339 h 1978618"/>
                  <a:gd name="connsiteX28" fmla="*/ 858958 w 1254927"/>
                  <a:gd name="connsiteY28" fmla="*/ 326193 h 1978618"/>
                  <a:gd name="connsiteX29" fmla="*/ 954119 w 1254927"/>
                  <a:gd name="connsiteY29" fmla="*/ 241089 h 1978618"/>
                  <a:gd name="connsiteX30" fmla="*/ 1051731 w 1254927"/>
                  <a:gd name="connsiteY30" fmla="*/ 159540 h 1978618"/>
                  <a:gd name="connsiteX31" fmla="*/ 1151919 w 1254927"/>
                  <a:gd name="connsiteY31" fmla="*/ 81548 h 1978618"/>
                  <a:gd name="connsiteX32" fmla="*/ 1254927 w 1254927"/>
                  <a:gd name="connsiteY32" fmla="*/ 6867 h 1978618"/>
                  <a:gd name="connsiteX33" fmla="*/ 1254315 w 1254927"/>
                  <a:gd name="connsiteY33" fmla="*/ 5641 h 1978618"/>
                  <a:gd name="connsiteX34" fmla="*/ 1254069 w 1254927"/>
                  <a:gd name="connsiteY34" fmla="*/ 4047 h 1978618"/>
                  <a:gd name="connsiteX35" fmla="*/ 1254192 w 1254927"/>
                  <a:gd name="connsiteY35" fmla="*/ 2330 h 1978618"/>
                  <a:gd name="connsiteX36" fmla="*/ 1254682 w 1254927"/>
                  <a:gd name="connsiteY36" fmla="*/ 368 h 197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4927" h="1978618">
                    <a:moveTo>
                      <a:pt x="1254682" y="0"/>
                    </a:moveTo>
                    <a:cubicBezTo>
                      <a:pt x="1219610" y="24526"/>
                      <a:pt x="1184906" y="49787"/>
                      <a:pt x="1150693" y="75417"/>
                    </a:cubicBezTo>
                    <a:cubicBezTo>
                      <a:pt x="1116479" y="101046"/>
                      <a:pt x="1082756" y="127411"/>
                      <a:pt x="1049524" y="154267"/>
                    </a:cubicBezTo>
                    <a:cubicBezTo>
                      <a:pt x="1016292" y="181123"/>
                      <a:pt x="983427" y="208592"/>
                      <a:pt x="950930" y="236551"/>
                    </a:cubicBezTo>
                    <a:cubicBezTo>
                      <a:pt x="918434" y="264633"/>
                      <a:pt x="886428" y="293206"/>
                      <a:pt x="854789" y="322514"/>
                    </a:cubicBezTo>
                    <a:cubicBezTo>
                      <a:pt x="804512" y="368991"/>
                      <a:pt x="755950" y="416448"/>
                      <a:pt x="709106" y="464764"/>
                    </a:cubicBezTo>
                    <a:cubicBezTo>
                      <a:pt x="662016" y="513325"/>
                      <a:pt x="616644" y="562867"/>
                      <a:pt x="573110" y="613145"/>
                    </a:cubicBezTo>
                    <a:cubicBezTo>
                      <a:pt x="529209" y="663791"/>
                      <a:pt x="487270" y="715295"/>
                      <a:pt x="447293" y="767535"/>
                    </a:cubicBezTo>
                    <a:cubicBezTo>
                      <a:pt x="406826" y="820265"/>
                      <a:pt x="368443" y="873854"/>
                      <a:pt x="332267" y="927933"/>
                    </a:cubicBezTo>
                    <a:cubicBezTo>
                      <a:pt x="301365" y="974042"/>
                      <a:pt x="272547" y="1019905"/>
                      <a:pt x="245814" y="1065523"/>
                    </a:cubicBezTo>
                    <a:cubicBezTo>
                      <a:pt x="218713" y="1111631"/>
                      <a:pt x="193697" y="1157495"/>
                      <a:pt x="170888" y="1203113"/>
                    </a:cubicBezTo>
                    <a:cubicBezTo>
                      <a:pt x="147711" y="1249344"/>
                      <a:pt x="126741" y="1295452"/>
                      <a:pt x="107979" y="1341193"/>
                    </a:cubicBezTo>
                    <a:cubicBezTo>
                      <a:pt x="88971" y="1387669"/>
                      <a:pt x="72171" y="1434023"/>
                      <a:pt x="57701" y="1480131"/>
                    </a:cubicBezTo>
                    <a:cubicBezTo>
                      <a:pt x="43967" y="1524155"/>
                      <a:pt x="32562" y="1567689"/>
                      <a:pt x="23733" y="1610364"/>
                    </a:cubicBezTo>
                    <a:cubicBezTo>
                      <a:pt x="14658" y="1653774"/>
                      <a:pt x="8159" y="1696449"/>
                      <a:pt x="4235" y="1738020"/>
                    </a:cubicBezTo>
                    <a:cubicBezTo>
                      <a:pt x="311" y="1780327"/>
                      <a:pt x="-916" y="1821653"/>
                      <a:pt x="679" y="1861385"/>
                    </a:cubicBezTo>
                    <a:cubicBezTo>
                      <a:pt x="2395" y="1901975"/>
                      <a:pt x="7055" y="1941216"/>
                      <a:pt x="14781" y="1978618"/>
                    </a:cubicBezTo>
                    <a:cubicBezTo>
                      <a:pt x="15885" y="1977514"/>
                      <a:pt x="16988" y="1976411"/>
                      <a:pt x="18092" y="1975307"/>
                    </a:cubicBezTo>
                    <a:cubicBezTo>
                      <a:pt x="19196" y="1974204"/>
                      <a:pt x="20299" y="1973223"/>
                      <a:pt x="21525" y="1972241"/>
                    </a:cubicBezTo>
                    <a:cubicBezTo>
                      <a:pt x="22629" y="1971261"/>
                      <a:pt x="23855" y="1970402"/>
                      <a:pt x="24959" y="1969544"/>
                    </a:cubicBezTo>
                    <a:cubicBezTo>
                      <a:pt x="26063" y="1968685"/>
                      <a:pt x="27289" y="1967949"/>
                      <a:pt x="28393" y="1967214"/>
                    </a:cubicBezTo>
                    <a:cubicBezTo>
                      <a:pt x="12328" y="1891429"/>
                      <a:pt x="9263" y="1808777"/>
                      <a:pt x="17969" y="1721956"/>
                    </a:cubicBezTo>
                    <a:cubicBezTo>
                      <a:pt x="26308" y="1638445"/>
                      <a:pt x="45561" y="1550643"/>
                      <a:pt x="74379" y="1460633"/>
                    </a:cubicBezTo>
                    <a:cubicBezTo>
                      <a:pt x="102215" y="1373567"/>
                      <a:pt x="139372" y="1284048"/>
                      <a:pt x="184622" y="1193548"/>
                    </a:cubicBezTo>
                    <a:cubicBezTo>
                      <a:pt x="228768" y="1105623"/>
                      <a:pt x="280886" y="1016226"/>
                      <a:pt x="340606" y="926830"/>
                    </a:cubicBezTo>
                    <a:cubicBezTo>
                      <a:pt x="376414" y="873118"/>
                      <a:pt x="414551" y="820020"/>
                      <a:pt x="454651" y="767780"/>
                    </a:cubicBezTo>
                    <a:cubicBezTo>
                      <a:pt x="494260" y="716030"/>
                      <a:pt x="535954" y="664894"/>
                      <a:pt x="579487" y="614616"/>
                    </a:cubicBezTo>
                    <a:cubicBezTo>
                      <a:pt x="622653" y="564706"/>
                      <a:pt x="667658" y="515532"/>
                      <a:pt x="714379" y="467339"/>
                    </a:cubicBezTo>
                    <a:cubicBezTo>
                      <a:pt x="760855" y="419391"/>
                      <a:pt x="809171" y="372179"/>
                      <a:pt x="858958" y="326193"/>
                    </a:cubicBezTo>
                    <a:cubicBezTo>
                      <a:pt x="890229" y="297252"/>
                      <a:pt x="921990" y="268802"/>
                      <a:pt x="954119" y="241089"/>
                    </a:cubicBezTo>
                    <a:cubicBezTo>
                      <a:pt x="986247" y="213374"/>
                      <a:pt x="1018744" y="186151"/>
                      <a:pt x="1051731" y="159540"/>
                    </a:cubicBezTo>
                    <a:cubicBezTo>
                      <a:pt x="1084718" y="132930"/>
                      <a:pt x="1118074" y="106932"/>
                      <a:pt x="1151919" y="81548"/>
                    </a:cubicBezTo>
                    <a:cubicBezTo>
                      <a:pt x="1185765" y="56042"/>
                      <a:pt x="1220101" y="31148"/>
                      <a:pt x="1254927" y="6867"/>
                    </a:cubicBezTo>
                    <a:cubicBezTo>
                      <a:pt x="1254682" y="6499"/>
                      <a:pt x="1254437" y="6009"/>
                      <a:pt x="1254315" y="5641"/>
                    </a:cubicBezTo>
                    <a:cubicBezTo>
                      <a:pt x="1254192" y="5150"/>
                      <a:pt x="1254069" y="4660"/>
                      <a:pt x="1254069" y="4047"/>
                    </a:cubicBezTo>
                    <a:cubicBezTo>
                      <a:pt x="1254069" y="3434"/>
                      <a:pt x="1254069" y="2943"/>
                      <a:pt x="1254192" y="2330"/>
                    </a:cubicBezTo>
                    <a:cubicBezTo>
                      <a:pt x="1254192" y="1717"/>
                      <a:pt x="1254437" y="981"/>
                      <a:pt x="1254682" y="368"/>
                    </a:cubicBezTo>
                  </a:path>
                </a:pathLst>
              </a:custGeom>
              <a:solidFill>
                <a:srgbClr val="FDC42F"/>
              </a:solidFill>
              <a:ln w="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A345E7D0-6112-E1C8-36FD-20321D7BDD70}"/>
                  </a:ext>
                </a:extLst>
              </p:cNvPr>
              <p:cNvSpPr/>
              <p:nvPr/>
            </p:nvSpPr>
            <p:spPr>
              <a:xfrm>
                <a:off x="10722973" y="4465447"/>
                <a:ext cx="48394" cy="41508"/>
              </a:xfrm>
              <a:custGeom>
                <a:avLst/>
                <a:gdLst>
                  <a:gd name="connsiteX0" fmla="*/ 17413 w 48394"/>
                  <a:gd name="connsiteY0" fmla="*/ 31238 h 41508"/>
                  <a:gd name="connsiteX1" fmla="*/ 13734 w 48394"/>
                  <a:gd name="connsiteY1" fmla="*/ 31606 h 41508"/>
                  <a:gd name="connsiteX2" fmla="*/ 11650 w 48394"/>
                  <a:gd name="connsiteY2" fmla="*/ 30379 h 41508"/>
                  <a:gd name="connsiteX3" fmla="*/ 11404 w 48394"/>
                  <a:gd name="connsiteY3" fmla="*/ 27682 h 41508"/>
                  <a:gd name="connsiteX4" fmla="*/ 13121 w 48394"/>
                  <a:gd name="connsiteY4" fmla="*/ 23880 h 41508"/>
                  <a:gd name="connsiteX5" fmla="*/ 16432 w 48394"/>
                  <a:gd name="connsiteY5" fmla="*/ 19588 h 41508"/>
                  <a:gd name="connsiteX6" fmla="*/ 20847 w 48394"/>
                  <a:gd name="connsiteY6" fmla="*/ 15664 h 41508"/>
                  <a:gd name="connsiteX7" fmla="*/ 25629 w 48394"/>
                  <a:gd name="connsiteY7" fmla="*/ 12476 h 41508"/>
                  <a:gd name="connsiteX8" fmla="*/ 30289 w 48394"/>
                  <a:gd name="connsiteY8" fmla="*/ 10391 h 41508"/>
                  <a:gd name="connsiteX9" fmla="*/ 33968 w 48394"/>
                  <a:gd name="connsiteY9" fmla="*/ 10023 h 41508"/>
                  <a:gd name="connsiteX10" fmla="*/ 36053 w 48394"/>
                  <a:gd name="connsiteY10" fmla="*/ 11249 h 41508"/>
                  <a:gd name="connsiteX11" fmla="*/ 36298 w 48394"/>
                  <a:gd name="connsiteY11" fmla="*/ 13947 h 41508"/>
                  <a:gd name="connsiteX12" fmla="*/ 34581 w 48394"/>
                  <a:gd name="connsiteY12" fmla="*/ 17749 h 41508"/>
                  <a:gd name="connsiteX13" fmla="*/ 31148 w 48394"/>
                  <a:gd name="connsiteY13" fmla="*/ 22041 h 41508"/>
                  <a:gd name="connsiteX14" fmla="*/ 26733 w 48394"/>
                  <a:gd name="connsiteY14" fmla="*/ 26087 h 41508"/>
                  <a:gd name="connsiteX15" fmla="*/ 21828 w 48394"/>
                  <a:gd name="connsiteY15" fmla="*/ 29276 h 41508"/>
                  <a:gd name="connsiteX16" fmla="*/ 17046 w 48394"/>
                  <a:gd name="connsiteY16" fmla="*/ 31360 h 41508"/>
                  <a:gd name="connsiteX17" fmla="*/ 36421 w 48394"/>
                  <a:gd name="connsiteY17" fmla="*/ 949 h 41508"/>
                  <a:gd name="connsiteX18" fmla="*/ 27469 w 48394"/>
                  <a:gd name="connsiteY18" fmla="*/ 4872 h 41508"/>
                  <a:gd name="connsiteX19" fmla="*/ 18272 w 48394"/>
                  <a:gd name="connsiteY19" fmla="*/ 11004 h 41508"/>
                  <a:gd name="connsiteX20" fmla="*/ 9933 w 48394"/>
                  <a:gd name="connsiteY20" fmla="*/ 18607 h 41508"/>
                  <a:gd name="connsiteX21" fmla="*/ 3434 w 48394"/>
                  <a:gd name="connsiteY21" fmla="*/ 26823 h 41508"/>
                  <a:gd name="connsiteX22" fmla="*/ 2453 w 48394"/>
                  <a:gd name="connsiteY22" fmla="*/ 28417 h 41508"/>
                  <a:gd name="connsiteX23" fmla="*/ 1717 w 48394"/>
                  <a:gd name="connsiteY23" fmla="*/ 29889 h 41508"/>
                  <a:gd name="connsiteX24" fmla="*/ 1104 w 48394"/>
                  <a:gd name="connsiteY24" fmla="*/ 31360 h 41508"/>
                  <a:gd name="connsiteX25" fmla="*/ 613 w 48394"/>
                  <a:gd name="connsiteY25" fmla="*/ 32709 h 41508"/>
                  <a:gd name="connsiteX26" fmla="*/ 123 w 48394"/>
                  <a:gd name="connsiteY26" fmla="*/ 34672 h 41508"/>
                  <a:gd name="connsiteX27" fmla="*/ 0 w 48394"/>
                  <a:gd name="connsiteY27" fmla="*/ 36388 h 41508"/>
                  <a:gd name="connsiteX28" fmla="*/ 245 w 48394"/>
                  <a:gd name="connsiteY28" fmla="*/ 37982 h 41508"/>
                  <a:gd name="connsiteX29" fmla="*/ 858 w 48394"/>
                  <a:gd name="connsiteY29" fmla="*/ 39209 h 41508"/>
                  <a:gd name="connsiteX30" fmla="*/ 2453 w 48394"/>
                  <a:gd name="connsiteY30" fmla="*/ 40680 h 41508"/>
                  <a:gd name="connsiteX31" fmla="*/ 4783 w 48394"/>
                  <a:gd name="connsiteY31" fmla="*/ 41416 h 41508"/>
                  <a:gd name="connsiteX32" fmla="*/ 7848 w 48394"/>
                  <a:gd name="connsiteY32" fmla="*/ 41416 h 41508"/>
                  <a:gd name="connsiteX33" fmla="*/ 11650 w 48394"/>
                  <a:gd name="connsiteY33" fmla="*/ 40680 h 41508"/>
                  <a:gd name="connsiteX34" fmla="*/ 20724 w 48394"/>
                  <a:gd name="connsiteY34" fmla="*/ 36756 h 41508"/>
                  <a:gd name="connsiteX35" fmla="*/ 30044 w 48394"/>
                  <a:gd name="connsiteY35" fmla="*/ 30502 h 41508"/>
                  <a:gd name="connsiteX36" fmla="*/ 38506 w 48394"/>
                  <a:gd name="connsiteY36" fmla="*/ 22899 h 41508"/>
                  <a:gd name="connsiteX37" fmla="*/ 45005 w 48394"/>
                  <a:gd name="connsiteY37" fmla="*/ 14683 h 41508"/>
                  <a:gd name="connsiteX38" fmla="*/ 48193 w 48394"/>
                  <a:gd name="connsiteY38" fmla="*/ 7448 h 41508"/>
                  <a:gd name="connsiteX39" fmla="*/ 47703 w 48394"/>
                  <a:gd name="connsiteY39" fmla="*/ 2420 h 41508"/>
                  <a:gd name="connsiteX40" fmla="*/ 43779 w 48394"/>
                  <a:gd name="connsiteY40" fmla="*/ 90 h 41508"/>
                  <a:gd name="connsiteX41" fmla="*/ 36666 w 48394"/>
                  <a:gd name="connsiteY41" fmla="*/ 949 h 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394" h="41508">
                    <a:moveTo>
                      <a:pt x="17413" y="31238"/>
                    </a:moveTo>
                    <a:cubicBezTo>
                      <a:pt x="15942" y="31606"/>
                      <a:pt x="14716" y="31728"/>
                      <a:pt x="13734" y="31606"/>
                    </a:cubicBezTo>
                    <a:cubicBezTo>
                      <a:pt x="12754" y="31483"/>
                      <a:pt x="12140" y="30992"/>
                      <a:pt x="11650" y="30379"/>
                    </a:cubicBezTo>
                    <a:cubicBezTo>
                      <a:pt x="11282" y="29766"/>
                      <a:pt x="11159" y="28785"/>
                      <a:pt x="11404" y="27682"/>
                    </a:cubicBezTo>
                    <a:cubicBezTo>
                      <a:pt x="11650" y="26578"/>
                      <a:pt x="12140" y="25352"/>
                      <a:pt x="13121" y="23880"/>
                    </a:cubicBezTo>
                    <a:cubicBezTo>
                      <a:pt x="13980" y="22409"/>
                      <a:pt x="15206" y="21060"/>
                      <a:pt x="16432" y="19588"/>
                    </a:cubicBezTo>
                    <a:cubicBezTo>
                      <a:pt x="17781" y="18239"/>
                      <a:pt x="19253" y="16890"/>
                      <a:pt x="20847" y="15664"/>
                    </a:cubicBezTo>
                    <a:cubicBezTo>
                      <a:pt x="22441" y="14437"/>
                      <a:pt x="24035" y="13334"/>
                      <a:pt x="25629" y="12476"/>
                    </a:cubicBezTo>
                    <a:cubicBezTo>
                      <a:pt x="27224" y="11617"/>
                      <a:pt x="28818" y="10881"/>
                      <a:pt x="30289" y="10391"/>
                    </a:cubicBezTo>
                    <a:cubicBezTo>
                      <a:pt x="31761" y="9900"/>
                      <a:pt x="32987" y="9778"/>
                      <a:pt x="33968" y="10023"/>
                    </a:cubicBezTo>
                    <a:cubicBezTo>
                      <a:pt x="34949" y="10268"/>
                      <a:pt x="35685" y="10636"/>
                      <a:pt x="36053" y="11249"/>
                    </a:cubicBezTo>
                    <a:cubicBezTo>
                      <a:pt x="36421" y="11862"/>
                      <a:pt x="36544" y="12844"/>
                      <a:pt x="36298" y="13947"/>
                    </a:cubicBezTo>
                    <a:cubicBezTo>
                      <a:pt x="36053" y="15051"/>
                      <a:pt x="35562" y="16277"/>
                      <a:pt x="34581" y="17749"/>
                    </a:cubicBezTo>
                    <a:cubicBezTo>
                      <a:pt x="33723" y="19220"/>
                      <a:pt x="32497" y="20692"/>
                      <a:pt x="31148" y="22041"/>
                    </a:cubicBezTo>
                    <a:cubicBezTo>
                      <a:pt x="29799" y="23390"/>
                      <a:pt x="28327" y="24861"/>
                      <a:pt x="26733" y="26087"/>
                    </a:cubicBezTo>
                    <a:cubicBezTo>
                      <a:pt x="25139" y="27314"/>
                      <a:pt x="23545" y="28417"/>
                      <a:pt x="21828" y="29276"/>
                    </a:cubicBezTo>
                    <a:cubicBezTo>
                      <a:pt x="20234" y="30134"/>
                      <a:pt x="18639" y="30870"/>
                      <a:pt x="17046" y="31360"/>
                    </a:cubicBezTo>
                    <a:moveTo>
                      <a:pt x="36421" y="949"/>
                    </a:moveTo>
                    <a:cubicBezTo>
                      <a:pt x="33600" y="1807"/>
                      <a:pt x="30534" y="3156"/>
                      <a:pt x="27469" y="4872"/>
                    </a:cubicBezTo>
                    <a:cubicBezTo>
                      <a:pt x="24403" y="6589"/>
                      <a:pt x="21215" y="8674"/>
                      <a:pt x="18272" y="11004"/>
                    </a:cubicBezTo>
                    <a:cubicBezTo>
                      <a:pt x="15329" y="13334"/>
                      <a:pt x="12386" y="15909"/>
                      <a:pt x="9933" y="18607"/>
                    </a:cubicBezTo>
                    <a:cubicBezTo>
                      <a:pt x="7358" y="21305"/>
                      <a:pt x="5151" y="24003"/>
                      <a:pt x="3434" y="26823"/>
                    </a:cubicBezTo>
                    <a:cubicBezTo>
                      <a:pt x="3066" y="27314"/>
                      <a:pt x="2821" y="27927"/>
                      <a:pt x="2453" y="28417"/>
                    </a:cubicBezTo>
                    <a:cubicBezTo>
                      <a:pt x="2207" y="28908"/>
                      <a:pt x="1962" y="29398"/>
                      <a:pt x="1717" y="29889"/>
                    </a:cubicBezTo>
                    <a:cubicBezTo>
                      <a:pt x="1471" y="30379"/>
                      <a:pt x="1226" y="30870"/>
                      <a:pt x="1104" y="31360"/>
                    </a:cubicBezTo>
                    <a:cubicBezTo>
                      <a:pt x="981" y="31851"/>
                      <a:pt x="736" y="32219"/>
                      <a:pt x="613" y="32709"/>
                    </a:cubicBezTo>
                    <a:cubicBezTo>
                      <a:pt x="368" y="33445"/>
                      <a:pt x="245" y="34058"/>
                      <a:pt x="123" y="34672"/>
                    </a:cubicBezTo>
                    <a:cubicBezTo>
                      <a:pt x="123" y="35285"/>
                      <a:pt x="0" y="35898"/>
                      <a:pt x="0" y="36388"/>
                    </a:cubicBezTo>
                    <a:cubicBezTo>
                      <a:pt x="0" y="37002"/>
                      <a:pt x="0" y="37492"/>
                      <a:pt x="245" y="37982"/>
                    </a:cubicBezTo>
                    <a:cubicBezTo>
                      <a:pt x="368" y="38473"/>
                      <a:pt x="613" y="38841"/>
                      <a:pt x="858" y="39209"/>
                    </a:cubicBezTo>
                    <a:cubicBezTo>
                      <a:pt x="1226" y="39822"/>
                      <a:pt x="1717" y="40312"/>
                      <a:pt x="2453" y="40680"/>
                    </a:cubicBezTo>
                    <a:cubicBezTo>
                      <a:pt x="3066" y="41048"/>
                      <a:pt x="3924" y="41293"/>
                      <a:pt x="4783" y="41416"/>
                    </a:cubicBezTo>
                    <a:cubicBezTo>
                      <a:pt x="5641" y="41539"/>
                      <a:pt x="6744" y="41539"/>
                      <a:pt x="7848" y="41416"/>
                    </a:cubicBezTo>
                    <a:cubicBezTo>
                      <a:pt x="8952" y="41293"/>
                      <a:pt x="10301" y="41048"/>
                      <a:pt x="11650" y="40680"/>
                    </a:cubicBezTo>
                    <a:cubicBezTo>
                      <a:pt x="14470" y="39822"/>
                      <a:pt x="17536" y="38473"/>
                      <a:pt x="20724" y="36756"/>
                    </a:cubicBezTo>
                    <a:cubicBezTo>
                      <a:pt x="23790" y="35039"/>
                      <a:pt x="26979" y="32955"/>
                      <a:pt x="30044" y="30502"/>
                    </a:cubicBezTo>
                    <a:cubicBezTo>
                      <a:pt x="33110" y="28049"/>
                      <a:pt x="35930" y="25597"/>
                      <a:pt x="38506" y="22899"/>
                    </a:cubicBezTo>
                    <a:cubicBezTo>
                      <a:pt x="41081" y="20201"/>
                      <a:pt x="43288" y="17381"/>
                      <a:pt x="45005" y="14683"/>
                    </a:cubicBezTo>
                    <a:cubicBezTo>
                      <a:pt x="46722" y="11985"/>
                      <a:pt x="47703" y="9532"/>
                      <a:pt x="48193" y="7448"/>
                    </a:cubicBezTo>
                    <a:cubicBezTo>
                      <a:pt x="48561" y="5363"/>
                      <a:pt x="48439" y="3646"/>
                      <a:pt x="47703" y="2420"/>
                    </a:cubicBezTo>
                    <a:cubicBezTo>
                      <a:pt x="46967" y="1194"/>
                      <a:pt x="45618" y="335"/>
                      <a:pt x="43779" y="90"/>
                    </a:cubicBezTo>
                    <a:cubicBezTo>
                      <a:pt x="41939" y="-155"/>
                      <a:pt x="39487" y="90"/>
                      <a:pt x="36666" y="949"/>
                    </a:cubicBezTo>
                  </a:path>
                </a:pathLst>
              </a:custGeom>
              <a:solidFill>
                <a:srgbClr val="FDC42F"/>
              </a:solidFill>
              <a:ln w="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9B7527BB-5CC4-3342-976B-121CDFD304BD}"/>
                  </a:ext>
                </a:extLst>
              </p:cNvPr>
              <p:cNvSpPr/>
              <p:nvPr/>
            </p:nvSpPr>
            <p:spPr>
              <a:xfrm>
                <a:off x="9464677" y="6459484"/>
                <a:ext cx="58003" cy="64917"/>
              </a:xfrm>
              <a:custGeom>
                <a:avLst/>
                <a:gdLst>
                  <a:gd name="connsiteX0" fmla="*/ 18149 w 58003"/>
                  <a:gd name="connsiteY0" fmla="*/ 49419 h 64917"/>
                  <a:gd name="connsiteX1" fmla="*/ 14838 w 58003"/>
                  <a:gd name="connsiteY1" fmla="*/ 47702 h 64917"/>
                  <a:gd name="connsiteX2" fmla="*/ 13735 w 58003"/>
                  <a:gd name="connsiteY2" fmla="*/ 43778 h 64917"/>
                  <a:gd name="connsiteX3" fmla="*/ 14838 w 58003"/>
                  <a:gd name="connsiteY3" fmla="*/ 38260 h 64917"/>
                  <a:gd name="connsiteX4" fmla="*/ 18149 w 58003"/>
                  <a:gd name="connsiteY4" fmla="*/ 31638 h 64917"/>
                  <a:gd name="connsiteX5" fmla="*/ 23177 w 58003"/>
                  <a:gd name="connsiteY5" fmla="*/ 25139 h 64917"/>
                  <a:gd name="connsiteX6" fmla="*/ 28818 w 58003"/>
                  <a:gd name="connsiteY6" fmla="*/ 19866 h 64917"/>
                  <a:gd name="connsiteX7" fmla="*/ 34459 w 58003"/>
                  <a:gd name="connsiteY7" fmla="*/ 16432 h 64917"/>
                  <a:gd name="connsiteX8" fmla="*/ 39487 w 58003"/>
                  <a:gd name="connsiteY8" fmla="*/ 15329 h 64917"/>
                  <a:gd name="connsiteX9" fmla="*/ 42920 w 58003"/>
                  <a:gd name="connsiteY9" fmla="*/ 16923 h 64917"/>
                  <a:gd name="connsiteX10" fmla="*/ 44146 w 58003"/>
                  <a:gd name="connsiteY10" fmla="*/ 20847 h 64917"/>
                  <a:gd name="connsiteX11" fmla="*/ 43165 w 58003"/>
                  <a:gd name="connsiteY11" fmla="*/ 26365 h 64917"/>
                  <a:gd name="connsiteX12" fmla="*/ 39854 w 58003"/>
                  <a:gd name="connsiteY12" fmla="*/ 33110 h 64917"/>
                  <a:gd name="connsiteX13" fmla="*/ 34827 w 58003"/>
                  <a:gd name="connsiteY13" fmla="*/ 39609 h 64917"/>
                  <a:gd name="connsiteX14" fmla="*/ 29063 w 58003"/>
                  <a:gd name="connsiteY14" fmla="*/ 44882 h 64917"/>
                  <a:gd name="connsiteX15" fmla="*/ 23300 w 58003"/>
                  <a:gd name="connsiteY15" fmla="*/ 48316 h 64917"/>
                  <a:gd name="connsiteX16" fmla="*/ 18272 w 58003"/>
                  <a:gd name="connsiteY16" fmla="*/ 49297 h 64917"/>
                  <a:gd name="connsiteX17" fmla="*/ 48929 w 58003"/>
                  <a:gd name="connsiteY17" fmla="*/ 0 h 64917"/>
                  <a:gd name="connsiteX18" fmla="*/ 45250 w 58003"/>
                  <a:gd name="connsiteY18" fmla="*/ 245 h 64917"/>
                  <a:gd name="connsiteX19" fmla="*/ 41203 w 58003"/>
                  <a:gd name="connsiteY19" fmla="*/ 1349 h 64917"/>
                  <a:gd name="connsiteX20" fmla="*/ 36911 w 58003"/>
                  <a:gd name="connsiteY20" fmla="*/ 3188 h 64917"/>
                  <a:gd name="connsiteX21" fmla="*/ 32497 w 58003"/>
                  <a:gd name="connsiteY21" fmla="*/ 5764 h 64917"/>
                  <a:gd name="connsiteX22" fmla="*/ 29063 w 58003"/>
                  <a:gd name="connsiteY22" fmla="*/ 8094 h 64917"/>
                  <a:gd name="connsiteX23" fmla="*/ 25629 w 58003"/>
                  <a:gd name="connsiteY23" fmla="*/ 10791 h 64917"/>
                  <a:gd name="connsiteX24" fmla="*/ 22196 w 58003"/>
                  <a:gd name="connsiteY24" fmla="*/ 13857 h 64917"/>
                  <a:gd name="connsiteX25" fmla="*/ 18885 w 58003"/>
                  <a:gd name="connsiteY25" fmla="*/ 17168 h 64917"/>
                  <a:gd name="connsiteX26" fmla="*/ 16064 w 58003"/>
                  <a:gd name="connsiteY26" fmla="*/ 20356 h 64917"/>
                  <a:gd name="connsiteX27" fmla="*/ 13367 w 58003"/>
                  <a:gd name="connsiteY27" fmla="*/ 23667 h 64917"/>
                  <a:gd name="connsiteX28" fmla="*/ 10791 w 58003"/>
                  <a:gd name="connsiteY28" fmla="*/ 27224 h 64917"/>
                  <a:gd name="connsiteX29" fmla="*/ 8339 w 58003"/>
                  <a:gd name="connsiteY29" fmla="*/ 30902 h 64917"/>
                  <a:gd name="connsiteX30" fmla="*/ 2085 w 58003"/>
                  <a:gd name="connsiteY30" fmla="*/ 43533 h 64917"/>
                  <a:gd name="connsiteX31" fmla="*/ 0 w 58003"/>
                  <a:gd name="connsiteY31" fmla="*/ 54202 h 64917"/>
                  <a:gd name="connsiteX32" fmla="*/ 2207 w 58003"/>
                  <a:gd name="connsiteY32" fmla="*/ 61682 h 64917"/>
                  <a:gd name="connsiteX33" fmla="*/ 8584 w 58003"/>
                  <a:gd name="connsiteY33" fmla="*/ 64870 h 64917"/>
                  <a:gd name="connsiteX34" fmla="*/ 18272 w 58003"/>
                  <a:gd name="connsiteY34" fmla="*/ 62909 h 64917"/>
                  <a:gd name="connsiteX35" fmla="*/ 29308 w 58003"/>
                  <a:gd name="connsiteY35" fmla="*/ 56409 h 64917"/>
                  <a:gd name="connsiteX36" fmla="*/ 40222 w 58003"/>
                  <a:gd name="connsiteY36" fmla="*/ 46354 h 64917"/>
                  <a:gd name="connsiteX37" fmla="*/ 49787 w 58003"/>
                  <a:gd name="connsiteY37" fmla="*/ 33845 h 64917"/>
                  <a:gd name="connsiteX38" fmla="*/ 56042 w 58003"/>
                  <a:gd name="connsiteY38" fmla="*/ 21092 h 64917"/>
                  <a:gd name="connsiteX39" fmla="*/ 58003 w 58003"/>
                  <a:gd name="connsiteY39" fmla="*/ 10546 h 64917"/>
                  <a:gd name="connsiteX40" fmla="*/ 55674 w 58003"/>
                  <a:gd name="connsiteY40" fmla="*/ 3188 h 64917"/>
                  <a:gd name="connsiteX41" fmla="*/ 49174 w 58003"/>
                  <a:gd name="connsiteY41" fmla="*/ 122 h 6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003" h="64917">
                    <a:moveTo>
                      <a:pt x="18149" y="49419"/>
                    </a:moveTo>
                    <a:cubicBezTo>
                      <a:pt x="16678" y="49419"/>
                      <a:pt x="15574" y="48684"/>
                      <a:pt x="14838" y="47702"/>
                    </a:cubicBezTo>
                    <a:cubicBezTo>
                      <a:pt x="14102" y="46722"/>
                      <a:pt x="13735" y="45372"/>
                      <a:pt x="13735" y="43778"/>
                    </a:cubicBezTo>
                    <a:cubicBezTo>
                      <a:pt x="13735" y="42184"/>
                      <a:pt x="14102" y="40222"/>
                      <a:pt x="14838" y="38260"/>
                    </a:cubicBezTo>
                    <a:cubicBezTo>
                      <a:pt x="15574" y="36175"/>
                      <a:pt x="16678" y="33968"/>
                      <a:pt x="18149" y="31638"/>
                    </a:cubicBezTo>
                    <a:cubicBezTo>
                      <a:pt x="19621" y="29308"/>
                      <a:pt x="21338" y="27101"/>
                      <a:pt x="23177" y="25139"/>
                    </a:cubicBezTo>
                    <a:cubicBezTo>
                      <a:pt x="25016" y="23177"/>
                      <a:pt x="26978" y="21337"/>
                      <a:pt x="28818" y="19866"/>
                    </a:cubicBezTo>
                    <a:cubicBezTo>
                      <a:pt x="30780" y="18394"/>
                      <a:pt x="32742" y="17291"/>
                      <a:pt x="34459" y="16432"/>
                    </a:cubicBezTo>
                    <a:cubicBezTo>
                      <a:pt x="36298" y="15696"/>
                      <a:pt x="38015" y="15329"/>
                      <a:pt x="39487" y="15329"/>
                    </a:cubicBezTo>
                    <a:cubicBezTo>
                      <a:pt x="40958" y="15329"/>
                      <a:pt x="42184" y="15942"/>
                      <a:pt x="42920" y="16923"/>
                    </a:cubicBezTo>
                    <a:cubicBezTo>
                      <a:pt x="43656" y="17904"/>
                      <a:pt x="44146" y="19130"/>
                      <a:pt x="44146" y="20847"/>
                    </a:cubicBezTo>
                    <a:cubicBezTo>
                      <a:pt x="44146" y="22441"/>
                      <a:pt x="43779" y="24280"/>
                      <a:pt x="43165" y="26365"/>
                    </a:cubicBezTo>
                    <a:cubicBezTo>
                      <a:pt x="42430" y="28450"/>
                      <a:pt x="41326" y="30657"/>
                      <a:pt x="39854" y="33110"/>
                    </a:cubicBezTo>
                    <a:cubicBezTo>
                      <a:pt x="38383" y="35440"/>
                      <a:pt x="36666" y="37647"/>
                      <a:pt x="34827" y="39609"/>
                    </a:cubicBezTo>
                    <a:cubicBezTo>
                      <a:pt x="32987" y="41571"/>
                      <a:pt x="31025" y="43410"/>
                      <a:pt x="29063" y="44882"/>
                    </a:cubicBezTo>
                    <a:cubicBezTo>
                      <a:pt x="27101" y="46354"/>
                      <a:pt x="25139" y="47580"/>
                      <a:pt x="23300" y="48316"/>
                    </a:cubicBezTo>
                    <a:cubicBezTo>
                      <a:pt x="21460" y="49052"/>
                      <a:pt x="19743" y="49419"/>
                      <a:pt x="18272" y="49297"/>
                    </a:cubicBezTo>
                    <a:moveTo>
                      <a:pt x="48929" y="0"/>
                    </a:moveTo>
                    <a:cubicBezTo>
                      <a:pt x="47703" y="0"/>
                      <a:pt x="46476" y="0"/>
                      <a:pt x="45250" y="245"/>
                    </a:cubicBezTo>
                    <a:cubicBezTo>
                      <a:pt x="43901" y="490"/>
                      <a:pt x="42552" y="858"/>
                      <a:pt x="41203" y="1349"/>
                    </a:cubicBezTo>
                    <a:cubicBezTo>
                      <a:pt x="39854" y="1839"/>
                      <a:pt x="38383" y="2452"/>
                      <a:pt x="36911" y="3188"/>
                    </a:cubicBezTo>
                    <a:cubicBezTo>
                      <a:pt x="35440" y="3924"/>
                      <a:pt x="33968" y="4782"/>
                      <a:pt x="32497" y="5764"/>
                    </a:cubicBezTo>
                    <a:cubicBezTo>
                      <a:pt x="31393" y="6499"/>
                      <a:pt x="30167" y="7235"/>
                      <a:pt x="29063" y="8094"/>
                    </a:cubicBezTo>
                    <a:cubicBezTo>
                      <a:pt x="27959" y="8952"/>
                      <a:pt x="26733" y="9810"/>
                      <a:pt x="25629" y="10791"/>
                    </a:cubicBezTo>
                    <a:cubicBezTo>
                      <a:pt x="24526" y="11772"/>
                      <a:pt x="23300" y="12753"/>
                      <a:pt x="22196" y="13857"/>
                    </a:cubicBezTo>
                    <a:cubicBezTo>
                      <a:pt x="21092" y="14961"/>
                      <a:pt x="19989" y="16064"/>
                      <a:pt x="18885" y="17168"/>
                    </a:cubicBezTo>
                    <a:cubicBezTo>
                      <a:pt x="17904" y="18149"/>
                      <a:pt x="16923" y="19252"/>
                      <a:pt x="16064" y="20356"/>
                    </a:cubicBezTo>
                    <a:cubicBezTo>
                      <a:pt x="15206" y="21460"/>
                      <a:pt x="14225" y="22564"/>
                      <a:pt x="13367" y="23667"/>
                    </a:cubicBezTo>
                    <a:cubicBezTo>
                      <a:pt x="12508" y="24771"/>
                      <a:pt x="11650" y="25997"/>
                      <a:pt x="10791" y="27224"/>
                    </a:cubicBezTo>
                    <a:cubicBezTo>
                      <a:pt x="9933" y="28450"/>
                      <a:pt x="9197" y="29676"/>
                      <a:pt x="8339" y="30902"/>
                    </a:cubicBezTo>
                    <a:cubicBezTo>
                      <a:pt x="5518" y="35317"/>
                      <a:pt x="3434" y="39609"/>
                      <a:pt x="2085" y="43533"/>
                    </a:cubicBezTo>
                    <a:cubicBezTo>
                      <a:pt x="736" y="47457"/>
                      <a:pt x="0" y="51136"/>
                      <a:pt x="0" y="54202"/>
                    </a:cubicBezTo>
                    <a:cubicBezTo>
                      <a:pt x="0" y="57268"/>
                      <a:pt x="736" y="59843"/>
                      <a:pt x="2207" y="61682"/>
                    </a:cubicBezTo>
                    <a:cubicBezTo>
                      <a:pt x="3679" y="63522"/>
                      <a:pt x="5764" y="64625"/>
                      <a:pt x="8584" y="64870"/>
                    </a:cubicBezTo>
                    <a:cubicBezTo>
                      <a:pt x="11405" y="65116"/>
                      <a:pt x="14715" y="64380"/>
                      <a:pt x="18272" y="62909"/>
                    </a:cubicBezTo>
                    <a:cubicBezTo>
                      <a:pt x="21828" y="61437"/>
                      <a:pt x="25507" y="59230"/>
                      <a:pt x="29308" y="56409"/>
                    </a:cubicBezTo>
                    <a:cubicBezTo>
                      <a:pt x="32987" y="53589"/>
                      <a:pt x="36789" y="50155"/>
                      <a:pt x="40222" y="46354"/>
                    </a:cubicBezTo>
                    <a:cubicBezTo>
                      <a:pt x="43656" y="42552"/>
                      <a:pt x="46967" y="38260"/>
                      <a:pt x="49787" y="33845"/>
                    </a:cubicBezTo>
                    <a:cubicBezTo>
                      <a:pt x="52608" y="29308"/>
                      <a:pt x="54693" y="25016"/>
                      <a:pt x="56042" y="21092"/>
                    </a:cubicBezTo>
                    <a:cubicBezTo>
                      <a:pt x="57390" y="17168"/>
                      <a:pt x="58003" y="13489"/>
                      <a:pt x="58003" y="10546"/>
                    </a:cubicBezTo>
                    <a:cubicBezTo>
                      <a:pt x="58003" y="7480"/>
                      <a:pt x="57145" y="5028"/>
                      <a:pt x="55674" y="3188"/>
                    </a:cubicBezTo>
                    <a:cubicBezTo>
                      <a:pt x="54202" y="1349"/>
                      <a:pt x="51995" y="368"/>
                      <a:pt x="49174" y="122"/>
                    </a:cubicBezTo>
                  </a:path>
                </a:pathLst>
              </a:custGeom>
              <a:solidFill>
                <a:srgbClr val="FDC42F"/>
              </a:solidFill>
              <a:ln w="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A24AAF6F-A716-5F47-8DA7-24328CDDDCF9}"/>
                  </a:ext>
                </a:extLst>
              </p:cNvPr>
              <p:cNvSpPr/>
              <p:nvPr/>
            </p:nvSpPr>
            <p:spPr>
              <a:xfrm>
                <a:off x="11130591" y="4053872"/>
                <a:ext cx="1503450" cy="2534617"/>
              </a:xfrm>
              <a:custGeom>
                <a:avLst/>
                <a:gdLst>
                  <a:gd name="connsiteX0" fmla="*/ 1128922 w 1503450"/>
                  <a:gd name="connsiteY0" fmla="*/ 0 h 2534617"/>
                  <a:gd name="connsiteX1" fmla="*/ 1126225 w 1503450"/>
                  <a:gd name="connsiteY1" fmla="*/ 3066 h 2534617"/>
                  <a:gd name="connsiteX2" fmla="*/ 1123159 w 1503450"/>
                  <a:gd name="connsiteY2" fmla="*/ 6131 h 2534617"/>
                  <a:gd name="connsiteX3" fmla="*/ 1119848 w 1503450"/>
                  <a:gd name="connsiteY3" fmla="*/ 9075 h 2534617"/>
                  <a:gd name="connsiteX4" fmla="*/ 1116291 w 1503450"/>
                  <a:gd name="connsiteY4" fmla="*/ 11895 h 2534617"/>
                  <a:gd name="connsiteX5" fmla="*/ 1199066 w 1503450"/>
                  <a:gd name="connsiteY5" fmla="*/ 46599 h 2534617"/>
                  <a:gd name="connsiteX6" fmla="*/ 1273625 w 1503450"/>
                  <a:gd name="connsiteY6" fmla="*/ 92585 h 2534617"/>
                  <a:gd name="connsiteX7" fmla="*/ 1338986 w 1503450"/>
                  <a:gd name="connsiteY7" fmla="*/ 150466 h 2534617"/>
                  <a:gd name="connsiteX8" fmla="*/ 1394046 w 1503450"/>
                  <a:gd name="connsiteY8" fmla="*/ 220977 h 2534617"/>
                  <a:gd name="connsiteX9" fmla="*/ 1456342 w 1503450"/>
                  <a:gd name="connsiteY9" fmla="*/ 358690 h 2534617"/>
                  <a:gd name="connsiteX10" fmla="*/ 1482462 w 1503450"/>
                  <a:gd name="connsiteY10" fmla="*/ 527305 h 2534617"/>
                  <a:gd name="connsiteX11" fmla="*/ 1467501 w 1503450"/>
                  <a:gd name="connsiteY11" fmla="*/ 726086 h 2534617"/>
                  <a:gd name="connsiteX12" fmla="*/ 1406922 w 1503450"/>
                  <a:gd name="connsiteY12" fmla="*/ 953072 h 2534617"/>
                  <a:gd name="connsiteX13" fmla="*/ 1204339 w 1503450"/>
                  <a:gd name="connsiteY13" fmla="*/ 1365228 h 2534617"/>
                  <a:gd name="connsiteX14" fmla="*/ 883051 w 1503450"/>
                  <a:gd name="connsiteY14" fmla="*/ 1791241 h 2534617"/>
                  <a:gd name="connsiteX15" fmla="*/ 468566 w 1503450"/>
                  <a:gd name="connsiteY15" fmla="*/ 2189418 h 2534617"/>
                  <a:gd name="connsiteX16" fmla="*/ 0 w 1503450"/>
                  <a:gd name="connsiteY16" fmla="*/ 2517327 h 2534617"/>
                  <a:gd name="connsiteX17" fmla="*/ 1962 w 1503450"/>
                  <a:gd name="connsiteY17" fmla="*/ 2521006 h 2534617"/>
                  <a:gd name="connsiteX18" fmla="*/ 3311 w 1503450"/>
                  <a:gd name="connsiteY18" fmla="*/ 2525176 h 2534617"/>
                  <a:gd name="connsiteX19" fmla="*/ 4047 w 1503450"/>
                  <a:gd name="connsiteY19" fmla="*/ 2529713 h 2534617"/>
                  <a:gd name="connsiteX20" fmla="*/ 4170 w 1503450"/>
                  <a:gd name="connsiteY20" fmla="*/ 2534618 h 2534617"/>
                  <a:gd name="connsiteX21" fmla="*/ 237900 w 1503450"/>
                  <a:gd name="connsiteY21" fmla="*/ 2385379 h 2534617"/>
                  <a:gd name="connsiteX22" fmla="*/ 466236 w 1503450"/>
                  <a:gd name="connsiteY22" fmla="*/ 2213453 h 2534617"/>
                  <a:gd name="connsiteX23" fmla="*/ 682676 w 1503450"/>
                  <a:gd name="connsiteY23" fmla="*/ 2023501 h 2534617"/>
                  <a:gd name="connsiteX24" fmla="*/ 881089 w 1503450"/>
                  <a:gd name="connsiteY24" fmla="*/ 1820672 h 2534617"/>
                  <a:gd name="connsiteX25" fmla="*/ 1065768 w 1503450"/>
                  <a:gd name="connsiteY25" fmla="*/ 1598714 h 2534617"/>
                  <a:gd name="connsiteX26" fmla="*/ 1219177 w 1503450"/>
                  <a:gd name="connsiteY26" fmla="*/ 1377123 h 2534617"/>
                  <a:gd name="connsiteX27" fmla="*/ 1339967 w 1503450"/>
                  <a:gd name="connsiteY27" fmla="*/ 1159702 h 2534617"/>
                  <a:gd name="connsiteX28" fmla="*/ 1427892 w 1503450"/>
                  <a:gd name="connsiteY28" fmla="*/ 950129 h 2534617"/>
                  <a:gd name="connsiteX29" fmla="*/ 1488470 w 1503450"/>
                  <a:gd name="connsiteY29" fmla="*/ 720445 h 2534617"/>
                  <a:gd name="connsiteX30" fmla="*/ 1502818 w 1503450"/>
                  <a:gd name="connsiteY30" fmla="*/ 519456 h 2534617"/>
                  <a:gd name="connsiteX31" fmla="*/ 1475717 w 1503450"/>
                  <a:gd name="connsiteY31" fmla="*/ 349247 h 2534617"/>
                  <a:gd name="connsiteX32" fmla="*/ 1411950 w 1503450"/>
                  <a:gd name="connsiteY32" fmla="*/ 210431 h 2534617"/>
                  <a:gd name="connsiteX33" fmla="*/ 1355663 w 1503450"/>
                  <a:gd name="connsiteY33" fmla="*/ 139307 h 2534617"/>
                  <a:gd name="connsiteX34" fmla="*/ 1288953 w 1503450"/>
                  <a:gd name="connsiteY34" fmla="*/ 81058 h 2534617"/>
                  <a:gd name="connsiteX35" fmla="*/ 1212923 w 1503450"/>
                  <a:gd name="connsiteY35" fmla="*/ 34827 h 2534617"/>
                  <a:gd name="connsiteX36" fmla="*/ 1128677 w 1503450"/>
                  <a:gd name="connsiteY36" fmla="*/ 0 h 25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03450" h="2534617">
                    <a:moveTo>
                      <a:pt x="1128922" y="0"/>
                    </a:moveTo>
                    <a:cubicBezTo>
                      <a:pt x="1128064" y="1104"/>
                      <a:pt x="1127206" y="2085"/>
                      <a:pt x="1126225" y="3066"/>
                    </a:cubicBezTo>
                    <a:cubicBezTo>
                      <a:pt x="1125243" y="4047"/>
                      <a:pt x="1124263" y="5150"/>
                      <a:pt x="1123159" y="6131"/>
                    </a:cubicBezTo>
                    <a:cubicBezTo>
                      <a:pt x="1122055" y="7113"/>
                      <a:pt x="1120951" y="8094"/>
                      <a:pt x="1119848" y="9075"/>
                    </a:cubicBezTo>
                    <a:cubicBezTo>
                      <a:pt x="1118744" y="10056"/>
                      <a:pt x="1117518" y="11037"/>
                      <a:pt x="1116291" y="11895"/>
                    </a:cubicBezTo>
                    <a:cubicBezTo>
                      <a:pt x="1145355" y="21705"/>
                      <a:pt x="1173069" y="33355"/>
                      <a:pt x="1199066" y="46599"/>
                    </a:cubicBezTo>
                    <a:cubicBezTo>
                      <a:pt x="1225554" y="60088"/>
                      <a:pt x="1250448" y="75417"/>
                      <a:pt x="1273625" y="92585"/>
                    </a:cubicBezTo>
                    <a:cubicBezTo>
                      <a:pt x="1297169" y="109998"/>
                      <a:pt x="1318997" y="129251"/>
                      <a:pt x="1338986" y="150466"/>
                    </a:cubicBezTo>
                    <a:cubicBezTo>
                      <a:pt x="1359342" y="172048"/>
                      <a:pt x="1377736" y="195471"/>
                      <a:pt x="1394046" y="220977"/>
                    </a:cubicBezTo>
                    <a:cubicBezTo>
                      <a:pt x="1420657" y="262304"/>
                      <a:pt x="1441504" y="308289"/>
                      <a:pt x="1456342" y="358690"/>
                    </a:cubicBezTo>
                    <a:cubicBezTo>
                      <a:pt x="1471547" y="410439"/>
                      <a:pt x="1480377" y="466726"/>
                      <a:pt x="1482462" y="527305"/>
                    </a:cubicBezTo>
                    <a:cubicBezTo>
                      <a:pt x="1484669" y="589355"/>
                      <a:pt x="1479764" y="655820"/>
                      <a:pt x="1467501" y="726086"/>
                    </a:cubicBezTo>
                    <a:cubicBezTo>
                      <a:pt x="1454993" y="798069"/>
                      <a:pt x="1434882" y="873854"/>
                      <a:pt x="1406922" y="953072"/>
                    </a:cubicBezTo>
                    <a:cubicBezTo>
                      <a:pt x="1359955" y="1086370"/>
                      <a:pt x="1291651" y="1225063"/>
                      <a:pt x="1204339" y="1365228"/>
                    </a:cubicBezTo>
                    <a:cubicBezTo>
                      <a:pt x="1115065" y="1508704"/>
                      <a:pt x="1006784" y="1652180"/>
                      <a:pt x="883051" y="1791241"/>
                    </a:cubicBezTo>
                    <a:cubicBezTo>
                      <a:pt x="757847" y="1931774"/>
                      <a:pt x="618418" y="2066053"/>
                      <a:pt x="468566" y="2189418"/>
                    </a:cubicBezTo>
                    <a:cubicBezTo>
                      <a:pt x="319081" y="2312537"/>
                      <a:pt x="161380" y="2423148"/>
                      <a:pt x="0" y="2517327"/>
                    </a:cubicBezTo>
                    <a:cubicBezTo>
                      <a:pt x="736" y="2518431"/>
                      <a:pt x="1349" y="2519657"/>
                      <a:pt x="1962" y="2521006"/>
                    </a:cubicBezTo>
                    <a:cubicBezTo>
                      <a:pt x="2575" y="2522355"/>
                      <a:pt x="2943" y="2523704"/>
                      <a:pt x="3311" y="2525176"/>
                    </a:cubicBezTo>
                    <a:cubicBezTo>
                      <a:pt x="3679" y="2526647"/>
                      <a:pt x="3924" y="2528119"/>
                      <a:pt x="4047" y="2529713"/>
                    </a:cubicBezTo>
                    <a:cubicBezTo>
                      <a:pt x="4170" y="2531307"/>
                      <a:pt x="4292" y="2532901"/>
                      <a:pt x="4170" y="2534618"/>
                    </a:cubicBezTo>
                    <a:cubicBezTo>
                      <a:pt x="82529" y="2489000"/>
                      <a:pt x="160644" y="2439090"/>
                      <a:pt x="237900" y="2385379"/>
                    </a:cubicBezTo>
                    <a:cubicBezTo>
                      <a:pt x="315402" y="2331545"/>
                      <a:pt x="391800" y="2274032"/>
                      <a:pt x="466236" y="2213453"/>
                    </a:cubicBezTo>
                    <a:cubicBezTo>
                      <a:pt x="540794" y="2152752"/>
                      <a:pt x="613145" y="2089230"/>
                      <a:pt x="682676" y="2023501"/>
                    </a:cubicBezTo>
                    <a:cubicBezTo>
                      <a:pt x="752084" y="1957771"/>
                      <a:pt x="818426" y="1889957"/>
                      <a:pt x="881089" y="1820672"/>
                    </a:cubicBezTo>
                    <a:cubicBezTo>
                      <a:pt x="947431" y="1747340"/>
                      <a:pt x="1009114" y="1673150"/>
                      <a:pt x="1065768" y="1598714"/>
                    </a:cubicBezTo>
                    <a:cubicBezTo>
                      <a:pt x="1121933" y="1524891"/>
                      <a:pt x="1173069" y="1450823"/>
                      <a:pt x="1219177" y="1377123"/>
                    </a:cubicBezTo>
                    <a:cubicBezTo>
                      <a:pt x="1264673" y="1304159"/>
                      <a:pt x="1304895" y="1231685"/>
                      <a:pt x="1339967" y="1159702"/>
                    </a:cubicBezTo>
                    <a:cubicBezTo>
                      <a:pt x="1374426" y="1088945"/>
                      <a:pt x="1403856" y="1018924"/>
                      <a:pt x="1427892" y="950129"/>
                    </a:cubicBezTo>
                    <a:cubicBezTo>
                      <a:pt x="1455974" y="869930"/>
                      <a:pt x="1476085" y="793164"/>
                      <a:pt x="1488470" y="720445"/>
                    </a:cubicBezTo>
                    <a:cubicBezTo>
                      <a:pt x="1500611" y="649321"/>
                      <a:pt x="1505270" y="582242"/>
                      <a:pt x="1502818" y="519456"/>
                    </a:cubicBezTo>
                    <a:cubicBezTo>
                      <a:pt x="1500488" y="458264"/>
                      <a:pt x="1491291" y="401487"/>
                      <a:pt x="1475717" y="349247"/>
                    </a:cubicBezTo>
                    <a:cubicBezTo>
                      <a:pt x="1460511" y="298356"/>
                      <a:pt x="1439174" y="252003"/>
                      <a:pt x="1411950" y="210431"/>
                    </a:cubicBezTo>
                    <a:cubicBezTo>
                      <a:pt x="1395150" y="184802"/>
                      <a:pt x="1376388" y="161012"/>
                      <a:pt x="1355663" y="139307"/>
                    </a:cubicBezTo>
                    <a:cubicBezTo>
                      <a:pt x="1335307" y="117969"/>
                      <a:pt x="1312988" y="98594"/>
                      <a:pt x="1288953" y="81058"/>
                    </a:cubicBezTo>
                    <a:cubicBezTo>
                      <a:pt x="1265286" y="63890"/>
                      <a:pt x="1239902" y="48439"/>
                      <a:pt x="1212923" y="34827"/>
                    </a:cubicBezTo>
                    <a:cubicBezTo>
                      <a:pt x="1186435" y="21460"/>
                      <a:pt x="1158231" y="9933"/>
                      <a:pt x="1128677" y="0"/>
                    </a:cubicBezTo>
                  </a:path>
                </a:pathLst>
              </a:custGeom>
              <a:solidFill>
                <a:srgbClr val="FDC42F"/>
              </a:solidFill>
              <a:ln w="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C41F7B90-BF82-0E0B-8E4C-1660CA7FC902}"/>
                  </a:ext>
                </a:extLst>
              </p:cNvPr>
              <p:cNvSpPr/>
              <p:nvPr/>
            </p:nvSpPr>
            <p:spPr>
              <a:xfrm>
                <a:off x="12197469" y="4030205"/>
                <a:ext cx="68799" cy="50645"/>
              </a:xfrm>
              <a:custGeom>
                <a:avLst/>
                <a:gdLst>
                  <a:gd name="connsiteX0" fmla="*/ 28567 w 68799"/>
                  <a:gd name="connsiteY0" fmla="*/ 37770 h 50645"/>
                  <a:gd name="connsiteX1" fmla="*/ 22313 w 68799"/>
                  <a:gd name="connsiteY1" fmla="*/ 38751 h 50645"/>
                  <a:gd name="connsiteX2" fmla="*/ 18021 w 68799"/>
                  <a:gd name="connsiteY2" fmla="*/ 37647 h 50645"/>
                  <a:gd name="connsiteX3" fmla="*/ 16059 w 68799"/>
                  <a:gd name="connsiteY3" fmla="*/ 34827 h 50645"/>
                  <a:gd name="connsiteX4" fmla="*/ 16917 w 68799"/>
                  <a:gd name="connsiteY4" fmla="*/ 30412 h 50645"/>
                  <a:gd name="connsiteX5" fmla="*/ 20351 w 68799"/>
                  <a:gd name="connsiteY5" fmla="*/ 25262 h 50645"/>
                  <a:gd name="connsiteX6" fmla="*/ 25746 w 68799"/>
                  <a:gd name="connsiteY6" fmla="*/ 20234 h 50645"/>
                  <a:gd name="connsiteX7" fmla="*/ 32369 w 68799"/>
                  <a:gd name="connsiteY7" fmla="*/ 16064 h 50645"/>
                  <a:gd name="connsiteX8" fmla="*/ 39358 w 68799"/>
                  <a:gd name="connsiteY8" fmla="*/ 13121 h 50645"/>
                  <a:gd name="connsiteX9" fmla="*/ 45612 w 68799"/>
                  <a:gd name="connsiteY9" fmla="*/ 12140 h 50645"/>
                  <a:gd name="connsiteX10" fmla="*/ 49904 w 68799"/>
                  <a:gd name="connsiteY10" fmla="*/ 13244 h 50645"/>
                  <a:gd name="connsiteX11" fmla="*/ 51866 w 68799"/>
                  <a:gd name="connsiteY11" fmla="*/ 16064 h 50645"/>
                  <a:gd name="connsiteX12" fmla="*/ 51131 w 68799"/>
                  <a:gd name="connsiteY12" fmla="*/ 20479 h 50645"/>
                  <a:gd name="connsiteX13" fmla="*/ 47697 w 68799"/>
                  <a:gd name="connsiteY13" fmla="*/ 25629 h 50645"/>
                  <a:gd name="connsiteX14" fmla="*/ 42301 w 68799"/>
                  <a:gd name="connsiteY14" fmla="*/ 30657 h 50645"/>
                  <a:gd name="connsiteX15" fmla="*/ 35679 w 68799"/>
                  <a:gd name="connsiteY15" fmla="*/ 34827 h 50645"/>
                  <a:gd name="connsiteX16" fmla="*/ 28567 w 68799"/>
                  <a:gd name="connsiteY16" fmla="*/ 37770 h 50645"/>
                  <a:gd name="connsiteX17" fmla="*/ 44631 w 68799"/>
                  <a:gd name="connsiteY17" fmla="*/ 1962 h 50645"/>
                  <a:gd name="connsiteX18" fmla="*/ 31142 w 68799"/>
                  <a:gd name="connsiteY18" fmla="*/ 7480 h 50645"/>
                  <a:gd name="connsiteX19" fmla="*/ 18634 w 68799"/>
                  <a:gd name="connsiteY19" fmla="*/ 15451 h 50645"/>
                  <a:gd name="connsiteX20" fmla="*/ 8333 w 68799"/>
                  <a:gd name="connsiteY20" fmla="*/ 24894 h 50645"/>
                  <a:gd name="connsiteX21" fmla="*/ 1711 w 68799"/>
                  <a:gd name="connsiteY21" fmla="*/ 34704 h 50645"/>
                  <a:gd name="connsiteX22" fmla="*/ 117 w 68799"/>
                  <a:gd name="connsiteY22" fmla="*/ 43043 h 50645"/>
                  <a:gd name="connsiteX23" fmla="*/ 3673 w 68799"/>
                  <a:gd name="connsiteY23" fmla="*/ 48561 h 50645"/>
                  <a:gd name="connsiteX24" fmla="*/ 11767 w 68799"/>
                  <a:gd name="connsiteY24" fmla="*/ 50646 h 50645"/>
                  <a:gd name="connsiteX25" fmla="*/ 23662 w 68799"/>
                  <a:gd name="connsiteY25" fmla="*/ 48806 h 50645"/>
                  <a:gd name="connsiteX26" fmla="*/ 30406 w 68799"/>
                  <a:gd name="connsiteY26" fmla="*/ 46476 h 50645"/>
                  <a:gd name="connsiteX27" fmla="*/ 37028 w 68799"/>
                  <a:gd name="connsiteY27" fmla="*/ 43411 h 50645"/>
                  <a:gd name="connsiteX28" fmla="*/ 43528 w 68799"/>
                  <a:gd name="connsiteY28" fmla="*/ 39732 h 50645"/>
                  <a:gd name="connsiteX29" fmla="*/ 49659 w 68799"/>
                  <a:gd name="connsiteY29" fmla="*/ 35562 h 50645"/>
                  <a:gd name="connsiteX30" fmla="*/ 53216 w 68799"/>
                  <a:gd name="connsiteY30" fmla="*/ 32742 h 50645"/>
                  <a:gd name="connsiteX31" fmla="*/ 56526 w 68799"/>
                  <a:gd name="connsiteY31" fmla="*/ 29799 h 50645"/>
                  <a:gd name="connsiteX32" fmla="*/ 59592 w 68799"/>
                  <a:gd name="connsiteY32" fmla="*/ 26733 h 50645"/>
                  <a:gd name="connsiteX33" fmla="*/ 62290 w 68799"/>
                  <a:gd name="connsiteY33" fmla="*/ 23667 h 50645"/>
                  <a:gd name="connsiteX34" fmla="*/ 63762 w 68799"/>
                  <a:gd name="connsiteY34" fmla="*/ 21705 h 50645"/>
                  <a:gd name="connsiteX35" fmla="*/ 65110 w 68799"/>
                  <a:gd name="connsiteY35" fmla="*/ 19743 h 50645"/>
                  <a:gd name="connsiteX36" fmla="*/ 66214 w 68799"/>
                  <a:gd name="connsiteY36" fmla="*/ 17781 h 50645"/>
                  <a:gd name="connsiteX37" fmla="*/ 67195 w 68799"/>
                  <a:gd name="connsiteY37" fmla="*/ 15819 h 50645"/>
                  <a:gd name="connsiteX38" fmla="*/ 68667 w 68799"/>
                  <a:gd name="connsiteY38" fmla="*/ 7358 h 50645"/>
                  <a:gd name="connsiteX39" fmla="*/ 64988 w 68799"/>
                  <a:gd name="connsiteY39" fmla="*/ 1962 h 50645"/>
                  <a:gd name="connsiteX40" fmla="*/ 56772 w 68799"/>
                  <a:gd name="connsiteY40" fmla="*/ 0 h 50645"/>
                  <a:gd name="connsiteX41" fmla="*/ 44877 w 68799"/>
                  <a:gd name="connsiteY41" fmla="*/ 1839 h 5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799" h="50645">
                    <a:moveTo>
                      <a:pt x="28567" y="37770"/>
                    </a:moveTo>
                    <a:cubicBezTo>
                      <a:pt x="26237" y="38505"/>
                      <a:pt x="24152" y="38751"/>
                      <a:pt x="22313" y="38751"/>
                    </a:cubicBezTo>
                    <a:cubicBezTo>
                      <a:pt x="20474" y="38751"/>
                      <a:pt x="19124" y="38383"/>
                      <a:pt x="18021" y="37647"/>
                    </a:cubicBezTo>
                    <a:cubicBezTo>
                      <a:pt x="16917" y="36911"/>
                      <a:pt x="16304" y="36053"/>
                      <a:pt x="16059" y="34827"/>
                    </a:cubicBezTo>
                    <a:cubicBezTo>
                      <a:pt x="15814" y="33600"/>
                      <a:pt x="16059" y="32129"/>
                      <a:pt x="16917" y="30412"/>
                    </a:cubicBezTo>
                    <a:cubicBezTo>
                      <a:pt x="17653" y="28695"/>
                      <a:pt x="18879" y="26978"/>
                      <a:pt x="20351" y="25262"/>
                    </a:cubicBezTo>
                    <a:cubicBezTo>
                      <a:pt x="21822" y="23545"/>
                      <a:pt x="23662" y="21828"/>
                      <a:pt x="25746" y="20234"/>
                    </a:cubicBezTo>
                    <a:cubicBezTo>
                      <a:pt x="27831" y="18640"/>
                      <a:pt x="30039" y="17291"/>
                      <a:pt x="32369" y="16064"/>
                    </a:cubicBezTo>
                    <a:cubicBezTo>
                      <a:pt x="34699" y="14838"/>
                      <a:pt x="37028" y="13857"/>
                      <a:pt x="39358" y="13121"/>
                    </a:cubicBezTo>
                    <a:cubicBezTo>
                      <a:pt x="41688" y="12385"/>
                      <a:pt x="43773" y="12140"/>
                      <a:pt x="45612" y="12140"/>
                    </a:cubicBezTo>
                    <a:cubicBezTo>
                      <a:pt x="47329" y="12140"/>
                      <a:pt x="48801" y="12508"/>
                      <a:pt x="49904" y="13244"/>
                    </a:cubicBezTo>
                    <a:cubicBezTo>
                      <a:pt x="51008" y="13980"/>
                      <a:pt x="51621" y="14838"/>
                      <a:pt x="51866" y="16064"/>
                    </a:cubicBezTo>
                    <a:cubicBezTo>
                      <a:pt x="52112" y="17291"/>
                      <a:pt x="51866" y="18762"/>
                      <a:pt x="51131" y="20479"/>
                    </a:cubicBezTo>
                    <a:cubicBezTo>
                      <a:pt x="50395" y="22196"/>
                      <a:pt x="49169" y="23913"/>
                      <a:pt x="47697" y="25629"/>
                    </a:cubicBezTo>
                    <a:cubicBezTo>
                      <a:pt x="46226" y="27346"/>
                      <a:pt x="44264" y="29063"/>
                      <a:pt x="42301" y="30657"/>
                    </a:cubicBezTo>
                    <a:cubicBezTo>
                      <a:pt x="40217" y="32251"/>
                      <a:pt x="38009" y="33723"/>
                      <a:pt x="35679" y="34827"/>
                    </a:cubicBezTo>
                    <a:cubicBezTo>
                      <a:pt x="33349" y="36053"/>
                      <a:pt x="30897" y="37034"/>
                      <a:pt x="28567" y="37770"/>
                    </a:cubicBezTo>
                    <a:moveTo>
                      <a:pt x="44631" y="1962"/>
                    </a:moveTo>
                    <a:cubicBezTo>
                      <a:pt x="40217" y="3311"/>
                      <a:pt x="35557" y="5150"/>
                      <a:pt x="31142" y="7480"/>
                    </a:cubicBezTo>
                    <a:cubicBezTo>
                      <a:pt x="26728" y="9810"/>
                      <a:pt x="22436" y="12508"/>
                      <a:pt x="18634" y="15451"/>
                    </a:cubicBezTo>
                    <a:cubicBezTo>
                      <a:pt x="14710" y="18394"/>
                      <a:pt x="11276" y="21583"/>
                      <a:pt x="8333" y="24894"/>
                    </a:cubicBezTo>
                    <a:cubicBezTo>
                      <a:pt x="5390" y="28205"/>
                      <a:pt x="3183" y="31516"/>
                      <a:pt x="1711" y="34704"/>
                    </a:cubicBezTo>
                    <a:cubicBezTo>
                      <a:pt x="240" y="37892"/>
                      <a:pt x="-251" y="40713"/>
                      <a:pt x="117" y="43043"/>
                    </a:cubicBezTo>
                    <a:cubicBezTo>
                      <a:pt x="485" y="45373"/>
                      <a:pt x="1711" y="47212"/>
                      <a:pt x="3673" y="48561"/>
                    </a:cubicBezTo>
                    <a:cubicBezTo>
                      <a:pt x="5636" y="49787"/>
                      <a:pt x="8333" y="50523"/>
                      <a:pt x="11767" y="50646"/>
                    </a:cubicBezTo>
                    <a:cubicBezTo>
                      <a:pt x="15078" y="50646"/>
                      <a:pt x="19124" y="50155"/>
                      <a:pt x="23662" y="48806"/>
                    </a:cubicBezTo>
                    <a:cubicBezTo>
                      <a:pt x="25869" y="48193"/>
                      <a:pt x="28076" y="47335"/>
                      <a:pt x="30406" y="46476"/>
                    </a:cubicBezTo>
                    <a:cubicBezTo>
                      <a:pt x="32614" y="45618"/>
                      <a:pt x="34821" y="44514"/>
                      <a:pt x="37028" y="43411"/>
                    </a:cubicBezTo>
                    <a:cubicBezTo>
                      <a:pt x="39236" y="42307"/>
                      <a:pt x="41321" y="41081"/>
                      <a:pt x="43528" y="39732"/>
                    </a:cubicBezTo>
                    <a:cubicBezTo>
                      <a:pt x="45735" y="38383"/>
                      <a:pt x="47697" y="37034"/>
                      <a:pt x="49659" y="35562"/>
                    </a:cubicBezTo>
                    <a:cubicBezTo>
                      <a:pt x="50886" y="34581"/>
                      <a:pt x="52112" y="33723"/>
                      <a:pt x="53216" y="32742"/>
                    </a:cubicBezTo>
                    <a:cubicBezTo>
                      <a:pt x="54319" y="31761"/>
                      <a:pt x="55545" y="30780"/>
                      <a:pt x="56526" y="29799"/>
                    </a:cubicBezTo>
                    <a:cubicBezTo>
                      <a:pt x="57507" y="28818"/>
                      <a:pt x="58611" y="27714"/>
                      <a:pt x="59592" y="26733"/>
                    </a:cubicBezTo>
                    <a:cubicBezTo>
                      <a:pt x="60573" y="25752"/>
                      <a:pt x="61432" y="24648"/>
                      <a:pt x="62290" y="23667"/>
                    </a:cubicBezTo>
                    <a:cubicBezTo>
                      <a:pt x="62781" y="23054"/>
                      <a:pt x="63271" y="22318"/>
                      <a:pt x="63762" y="21705"/>
                    </a:cubicBezTo>
                    <a:cubicBezTo>
                      <a:pt x="64252" y="21092"/>
                      <a:pt x="64620" y="20356"/>
                      <a:pt x="65110" y="19743"/>
                    </a:cubicBezTo>
                    <a:cubicBezTo>
                      <a:pt x="65478" y="19130"/>
                      <a:pt x="65846" y="18394"/>
                      <a:pt x="66214" y="17781"/>
                    </a:cubicBezTo>
                    <a:cubicBezTo>
                      <a:pt x="66582" y="17168"/>
                      <a:pt x="66827" y="16555"/>
                      <a:pt x="67195" y="15819"/>
                    </a:cubicBezTo>
                    <a:cubicBezTo>
                      <a:pt x="68667" y="12508"/>
                      <a:pt x="69034" y="9688"/>
                      <a:pt x="68667" y="7358"/>
                    </a:cubicBezTo>
                    <a:cubicBezTo>
                      <a:pt x="68299" y="5028"/>
                      <a:pt x="66950" y="3188"/>
                      <a:pt x="64988" y="1962"/>
                    </a:cubicBezTo>
                    <a:cubicBezTo>
                      <a:pt x="62903" y="736"/>
                      <a:pt x="60205" y="0"/>
                      <a:pt x="56772" y="0"/>
                    </a:cubicBezTo>
                    <a:cubicBezTo>
                      <a:pt x="53338" y="0"/>
                      <a:pt x="49414" y="613"/>
                      <a:pt x="44877" y="1839"/>
                    </a:cubicBezTo>
                  </a:path>
                </a:pathLst>
              </a:custGeom>
              <a:solidFill>
                <a:srgbClr val="FDC42F"/>
              </a:solidFill>
              <a:ln w="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8D55A3FB-0B84-D76A-DDA9-22FE70F1FBD8}"/>
                  </a:ext>
                </a:extLst>
              </p:cNvPr>
              <p:cNvSpPr/>
              <p:nvPr/>
            </p:nvSpPr>
            <p:spPr>
              <a:xfrm>
                <a:off x="11049599" y="6560945"/>
                <a:ext cx="85407" cy="88820"/>
              </a:xfrm>
              <a:custGeom>
                <a:avLst/>
                <a:gdLst>
                  <a:gd name="connsiteX0" fmla="*/ 32187 w 85407"/>
                  <a:gd name="connsiteY0" fmla="*/ 67399 h 88820"/>
                  <a:gd name="connsiteX1" fmla="*/ 25319 w 85407"/>
                  <a:gd name="connsiteY1" fmla="*/ 64947 h 88820"/>
                  <a:gd name="connsiteX2" fmla="*/ 21272 w 85407"/>
                  <a:gd name="connsiteY2" fmla="*/ 59429 h 88820"/>
                  <a:gd name="connsiteX3" fmla="*/ 20291 w 85407"/>
                  <a:gd name="connsiteY3" fmla="*/ 51703 h 88820"/>
                  <a:gd name="connsiteX4" fmla="*/ 22744 w 85407"/>
                  <a:gd name="connsiteY4" fmla="*/ 42628 h 88820"/>
                  <a:gd name="connsiteX5" fmla="*/ 28385 w 85407"/>
                  <a:gd name="connsiteY5" fmla="*/ 33676 h 88820"/>
                  <a:gd name="connsiteX6" fmla="*/ 35865 w 85407"/>
                  <a:gd name="connsiteY6" fmla="*/ 26564 h 88820"/>
                  <a:gd name="connsiteX7" fmla="*/ 44327 w 85407"/>
                  <a:gd name="connsiteY7" fmla="*/ 22027 h 88820"/>
                  <a:gd name="connsiteX8" fmla="*/ 52788 w 85407"/>
                  <a:gd name="connsiteY8" fmla="*/ 20678 h 88820"/>
                  <a:gd name="connsiteX9" fmla="*/ 59655 w 85407"/>
                  <a:gd name="connsiteY9" fmla="*/ 23008 h 88820"/>
                  <a:gd name="connsiteX10" fmla="*/ 63702 w 85407"/>
                  <a:gd name="connsiteY10" fmla="*/ 28403 h 88820"/>
                  <a:gd name="connsiteX11" fmla="*/ 64683 w 85407"/>
                  <a:gd name="connsiteY11" fmla="*/ 36129 h 88820"/>
                  <a:gd name="connsiteX12" fmla="*/ 62230 w 85407"/>
                  <a:gd name="connsiteY12" fmla="*/ 45326 h 88820"/>
                  <a:gd name="connsiteX13" fmla="*/ 56590 w 85407"/>
                  <a:gd name="connsiteY13" fmla="*/ 54278 h 88820"/>
                  <a:gd name="connsiteX14" fmla="*/ 48987 w 85407"/>
                  <a:gd name="connsiteY14" fmla="*/ 61391 h 88820"/>
                  <a:gd name="connsiteX15" fmla="*/ 40402 w 85407"/>
                  <a:gd name="connsiteY15" fmla="*/ 65928 h 88820"/>
                  <a:gd name="connsiteX16" fmla="*/ 31819 w 85407"/>
                  <a:gd name="connsiteY16" fmla="*/ 67154 h 88820"/>
                  <a:gd name="connsiteX17" fmla="*/ 62353 w 85407"/>
                  <a:gd name="connsiteY17" fmla="*/ 76 h 88820"/>
                  <a:gd name="connsiteX18" fmla="*/ 46166 w 85407"/>
                  <a:gd name="connsiteY18" fmla="*/ 2651 h 88820"/>
                  <a:gd name="connsiteX19" fmla="*/ 29979 w 85407"/>
                  <a:gd name="connsiteY19" fmla="*/ 11235 h 88820"/>
                  <a:gd name="connsiteX20" fmla="*/ 15632 w 85407"/>
                  <a:gd name="connsiteY20" fmla="*/ 24602 h 88820"/>
                  <a:gd name="connsiteX21" fmla="*/ 4963 w 85407"/>
                  <a:gd name="connsiteY21" fmla="*/ 41525 h 88820"/>
                  <a:gd name="connsiteX22" fmla="*/ 180 w 85407"/>
                  <a:gd name="connsiteY22" fmla="*/ 58938 h 88820"/>
                  <a:gd name="connsiteX23" fmla="*/ 1897 w 85407"/>
                  <a:gd name="connsiteY23" fmla="*/ 73654 h 88820"/>
                  <a:gd name="connsiteX24" fmla="*/ 9623 w 85407"/>
                  <a:gd name="connsiteY24" fmla="*/ 84077 h 88820"/>
                  <a:gd name="connsiteX25" fmla="*/ 22744 w 85407"/>
                  <a:gd name="connsiteY25" fmla="*/ 88737 h 88820"/>
                  <a:gd name="connsiteX26" fmla="*/ 39054 w 85407"/>
                  <a:gd name="connsiteY26" fmla="*/ 86407 h 88820"/>
                  <a:gd name="connsiteX27" fmla="*/ 55486 w 85407"/>
                  <a:gd name="connsiteY27" fmla="*/ 77700 h 88820"/>
                  <a:gd name="connsiteX28" fmla="*/ 69956 w 85407"/>
                  <a:gd name="connsiteY28" fmla="*/ 64089 h 88820"/>
                  <a:gd name="connsiteX29" fmla="*/ 80625 w 85407"/>
                  <a:gd name="connsiteY29" fmla="*/ 46921 h 88820"/>
                  <a:gd name="connsiteX30" fmla="*/ 82587 w 85407"/>
                  <a:gd name="connsiteY30" fmla="*/ 41893 h 88820"/>
                  <a:gd name="connsiteX31" fmla="*/ 84058 w 85407"/>
                  <a:gd name="connsiteY31" fmla="*/ 36987 h 88820"/>
                  <a:gd name="connsiteX32" fmla="*/ 85040 w 85407"/>
                  <a:gd name="connsiteY32" fmla="*/ 32205 h 88820"/>
                  <a:gd name="connsiteX33" fmla="*/ 85407 w 85407"/>
                  <a:gd name="connsiteY33" fmla="*/ 27668 h 88820"/>
                  <a:gd name="connsiteX34" fmla="*/ 85285 w 85407"/>
                  <a:gd name="connsiteY34" fmla="*/ 22763 h 88820"/>
                  <a:gd name="connsiteX35" fmla="*/ 84549 w 85407"/>
                  <a:gd name="connsiteY35" fmla="*/ 18225 h 88820"/>
                  <a:gd name="connsiteX36" fmla="*/ 83200 w 85407"/>
                  <a:gd name="connsiteY36" fmla="*/ 14056 h 88820"/>
                  <a:gd name="connsiteX37" fmla="*/ 81238 w 85407"/>
                  <a:gd name="connsiteY37" fmla="*/ 10377 h 88820"/>
                  <a:gd name="connsiteX38" fmla="*/ 77805 w 85407"/>
                  <a:gd name="connsiteY38" fmla="*/ 6330 h 88820"/>
                  <a:gd name="connsiteX39" fmla="*/ 73512 w 85407"/>
                  <a:gd name="connsiteY39" fmla="*/ 3142 h 88820"/>
                  <a:gd name="connsiteX40" fmla="*/ 68362 w 85407"/>
                  <a:gd name="connsiteY40" fmla="*/ 1057 h 88820"/>
                  <a:gd name="connsiteX41" fmla="*/ 62353 w 85407"/>
                  <a:gd name="connsiteY41" fmla="*/ 76 h 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5407" h="88820">
                    <a:moveTo>
                      <a:pt x="32187" y="67399"/>
                    </a:moveTo>
                    <a:cubicBezTo>
                      <a:pt x="29489" y="67154"/>
                      <a:pt x="27159" y="66296"/>
                      <a:pt x="25319" y="64947"/>
                    </a:cubicBezTo>
                    <a:cubicBezTo>
                      <a:pt x="23480" y="63598"/>
                      <a:pt x="22131" y="61759"/>
                      <a:pt x="21272" y="59429"/>
                    </a:cubicBezTo>
                    <a:cubicBezTo>
                      <a:pt x="20414" y="57221"/>
                      <a:pt x="20046" y="54524"/>
                      <a:pt x="20291" y="51703"/>
                    </a:cubicBezTo>
                    <a:cubicBezTo>
                      <a:pt x="20537" y="48882"/>
                      <a:pt x="21395" y="45817"/>
                      <a:pt x="22744" y="42628"/>
                    </a:cubicBezTo>
                    <a:cubicBezTo>
                      <a:pt x="24216" y="39440"/>
                      <a:pt x="26055" y="36374"/>
                      <a:pt x="28385" y="33676"/>
                    </a:cubicBezTo>
                    <a:cubicBezTo>
                      <a:pt x="30592" y="30979"/>
                      <a:pt x="33167" y="28649"/>
                      <a:pt x="35865" y="26564"/>
                    </a:cubicBezTo>
                    <a:cubicBezTo>
                      <a:pt x="38563" y="24602"/>
                      <a:pt x="41506" y="23008"/>
                      <a:pt x="44327" y="22027"/>
                    </a:cubicBezTo>
                    <a:cubicBezTo>
                      <a:pt x="47270" y="21046"/>
                      <a:pt x="50090" y="20555"/>
                      <a:pt x="52788" y="20678"/>
                    </a:cubicBezTo>
                    <a:cubicBezTo>
                      <a:pt x="55486" y="20801"/>
                      <a:pt x="57816" y="21659"/>
                      <a:pt x="59655" y="23008"/>
                    </a:cubicBezTo>
                    <a:cubicBezTo>
                      <a:pt x="61495" y="24357"/>
                      <a:pt x="62844" y="26196"/>
                      <a:pt x="63702" y="28403"/>
                    </a:cubicBezTo>
                    <a:cubicBezTo>
                      <a:pt x="64560" y="30611"/>
                      <a:pt x="64928" y="33186"/>
                      <a:pt x="64683" y="36129"/>
                    </a:cubicBezTo>
                    <a:cubicBezTo>
                      <a:pt x="64438" y="38949"/>
                      <a:pt x="63702" y="42138"/>
                      <a:pt x="62230" y="45326"/>
                    </a:cubicBezTo>
                    <a:cubicBezTo>
                      <a:pt x="60759" y="48514"/>
                      <a:pt x="58920" y="51580"/>
                      <a:pt x="56590" y="54278"/>
                    </a:cubicBezTo>
                    <a:cubicBezTo>
                      <a:pt x="54382" y="56976"/>
                      <a:pt x="51807" y="59429"/>
                      <a:pt x="48987" y="61391"/>
                    </a:cubicBezTo>
                    <a:cubicBezTo>
                      <a:pt x="46289" y="63353"/>
                      <a:pt x="43346" y="64947"/>
                      <a:pt x="40402" y="65928"/>
                    </a:cubicBezTo>
                    <a:cubicBezTo>
                      <a:pt x="37459" y="66909"/>
                      <a:pt x="34639" y="67399"/>
                      <a:pt x="31819" y="67154"/>
                    </a:cubicBezTo>
                    <a:moveTo>
                      <a:pt x="62353" y="76"/>
                    </a:moveTo>
                    <a:cubicBezTo>
                      <a:pt x="57203" y="-292"/>
                      <a:pt x="51684" y="689"/>
                      <a:pt x="46166" y="2651"/>
                    </a:cubicBezTo>
                    <a:cubicBezTo>
                      <a:pt x="40648" y="4613"/>
                      <a:pt x="35252" y="7556"/>
                      <a:pt x="29979" y="11235"/>
                    </a:cubicBezTo>
                    <a:cubicBezTo>
                      <a:pt x="24829" y="15037"/>
                      <a:pt x="19924" y="19574"/>
                      <a:pt x="15632" y="24602"/>
                    </a:cubicBezTo>
                    <a:cubicBezTo>
                      <a:pt x="11339" y="29752"/>
                      <a:pt x="7661" y="35393"/>
                      <a:pt x="4963" y="41525"/>
                    </a:cubicBezTo>
                    <a:cubicBezTo>
                      <a:pt x="2265" y="47656"/>
                      <a:pt x="671" y="53542"/>
                      <a:pt x="180" y="58938"/>
                    </a:cubicBezTo>
                    <a:cubicBezTo>
                      <a:pt x="-310" y="64334"/>
                      <a:pt x="180" y="69362"/>
                      <a:pt x="1897" y="73654"/>
                    </a:cubicBezTo>
                    <a:cubicBezTo>
                      <a:pt x="3491" y="77946"/>
                      <a:pt x="6066" y="81502"/>
                      <a:pt x="9623" y="84077"/>
                    </a:cubicBezTo>
                    <a:cubicBezTo>
                      <a:pt x="13056" y="86652"/>
                      <a:pt x="17471" y="88369"/>
                      <a:pt x="22744" y="88737"/>
                    </a:cubicBezTo>
                    <a:cubicBezTo>
                      <a:pt x="28017" y="89105"/>
                      <a:pt x="33535" y="88246"/>
                      <a:pt x="39054" y="86407"/>
                    </a:cubicBezTo>
                    <a:cubicBezTo>
                      <a:pt x="44572" y="84445"/>
                      <a:pt x="50213" y="81502"/>
                      <a:pt x="55486" y="77700"/>
                    </a:cubicBezTo>
                    <a:cubicBezTo>
                      <a:pt x="60759" y="73899"/>
                      <a:pt x="65664" y="69239"/>
                      <a:pt x="69956" y="64089"/>
                    </a:cubicBezTo>
                    <a:cubicBezTo>
                      <a:pt x="74248" y="58938"/>
                      <a:pt x="77927" y="53052"/>
                      <a:pt x="80625" y="46921"/>
                    </a:cubicBezTo>
                    <a:cubicBezTo>
                      <a:pt x="81360" y="45204"/>
                      <a:pt x="82097" y="43487"/>
                      <a:pt x="82587" y="41893"/>
                    </a:cubicBezTo>
                    <a:cubicBezTo>
                      <a:pt x="83200" y="40176"/>
                      <a:pt x="83690" y="38582"/>
                      <a:pt x="84058" y="36987"/>
                    </a:cubicBezTo>
                    <a:cubicBezTo>
                      <a:pt x="84426" y="35393"/>
                      <a:pt x="84794" y="33799"/>
                      <a:pt x="85040" y="32205"/>
                    </a:cubicBezTo>
                    <a:cubicBezTo>
                      <a:pt x="85285" y="30611"/>
                      <a:pt x="85407" y="29139"/>
                      <a:pt x="85407" y="27668"/>
                    </a:cubicBezTo>
                    <a:cubicBezTo>
                      <a:pt x="85407" y="25951"/>
                      <a:pt x="85407" y="24357"/>
                      <a:pt x="85285" y="22763"/>
                    </a:cubicBezTo>
                    <a:cubicBezTo>
                      <a:pt x="85162" y="21168"/>
                      <a:pt x="84917" y="19697"/>
                      <a:pt x="84549" y="18225"/>
                    </a:cubicBezTo>
                    <a:cubicBezTo>
                      <a:pt x="84181" y="16754"/>
                      <a:pt x="83690" y="15405"/>
                      <a:pt x="83200" y="14056"/>
                    </a:cubicBezTo>
                    <a:cubicBezTo>
                      <a:pt x="82710" y="12707"/>
                      <a:pt x="81974" y="11481"/>
                      <a:pt x="81238" y="10377"/>
                    </a:cubicBezTo>
                    <a:cubicBezTo>
                      <a:pt x="80257" y="8906"/>
                      <a:pt x="79153" y="7556"/>
                      <a:pt x="77805" y="6330"/>
                    </a:cubicBezTo>
                    <a:cubicBezTo>
                      <a:pt x="76578" y="5104"/>
                      <a:pt x="75107" y="4000"/>
                      <a:pt x="73512" y="3142"/>
                    </a:cubicBezTo>
                    <a:cubicBezTo>
                      <a:pt x="71918" y="2283"/>
                      <a:pt x="70202" y="1548"/>
                      <a:pt x="68362" y="1057"/>
                    </a:cubicBezTo>
                    <a:cubicBezTo>
                      <a:pt x="66522" y="566"/>
                      <a:pt x="64438" y="199"/>
                      <a:pt x="62353" y="76"/>
                    </a:cubicBezTo>
                  </a:path>
                </a:pathLst>
              </a:custGeom>
              <a:solidFill>
                <a:srgbClr val="FDC42F"/>
              </a:solidFill>
              <a:ln w="0" cap="flat">
                <a:noFill/>
                <a:prstDash val="solid"/>
                <a:miter/>
              </a:ln>
            </p:spPr>
            <p:txBody>
              <a:bodyPr rtlCol="0" anchor="ctr"/>
              <a:lstStyle/>
              <a:p>
                <a:endParaRPr lang="en-US"/>
              </a:p>
            </p:txBody>
          </p:sp>
        </p:grpSp>
        <p:pic>
          <p:nvPicPr>
            <p:cNvPr id="9" name="Picture 8">
              <a:extLst>
                <a:ext uri="{FF2B5EF4-FFF2-40B4-BE49-F238E27FC236}">
                  <a16:creationId xmlns:a16="http://schemas.microsoft.com/office/drawing/2014/main" id="{62F5901B-443C-B1AF-DC83-D8E3D00B0A81}"/>
                </a:ext>
              </a:extLst>
            </p:cNvPr>
            <p:cNvPicPr>
              <a:picLocks noChangeAspect="1"/>
            </p:cNvPicPr>
            <p:nvPr/>
          </p:nvPicPr>
          <p:blipFill>
            <a:blip r:embed="rId8"/>
            <a:stretch>
              <a:fillRect/>
            </a:stretch>
          </p:blipFill>
          <p:spPr>
            <a:xfrm>
              <a:off x="9022722" y="3586656"/>
              <a:ext cx="4055584" cy="3505226"/>
            </a:xfrm>
            <a:custGeom>
              <a:avLst/>
              <a:gdLst>
                <a:gd name="connsiteX0" fmla="*/ -329 w 4055584"/>
                <a:gd name="connsiteY0" fmla="*/ -255 h 3505226"/>
                <a:gd name="connsiteX1" fmla="*/ 4055255 w 4055584"/>
                <a:gd name="connsiteY1" fmla="*/ -255 h 3505226"/>
                <a:gd name="connsiteX2" fmla="*/ 4055255 w 4055584"/>
                <a:gd name="connsiteY2" fmla="*/ 3504971 h 3505226"/>
                <a:gd name="connsiteX3" fmla="*/ -329 w 4055584"/>
                <a:gd name="connsiteY3" fmla="*/ 3504971 h 3505226"/>
              </a:gdLst>
              <a:ahLst/>
              <a:cxnLst>
                <a:cxn ang="0">
                  <a:pos x="connsiteX0" y="connsiteY0"/>
                </a:cxn>
                <a:cxn ang="0">
                  <a:pos x="connsiteX1" y="connsiteY1"/>
                </a:cxn>
                <a:cxn ang="0">
                  <a:pos x="connsiteX2" y="connsiteY2"/>
                </a:cxn>
                <a:cxn ang="0">
                  <a:pos x="connsiteX3" y="connsiteY3"/>
                </a:cxn>
              </a:cxnLst>
              <a:rect l="l" t="t" r="r" b="b"/>
              <a:pathLst>
                <a:path w="4055584" h="3505226">
                  <a:moveTo>
                    <a:pt x="-329" y="-255"/>
                  </a:moveTo>
                  <a:lnTo>
                    <a:pt x="4055255" y="-255"/>
                  </a:lnTo>
                  <a:lnTo>
                    <a:pt x="4055255" y="3504971"/>
                  </a:lnTo>
                  <a:lnTo>
                    <a:pt x="-329" y="3504971"/>
                  </a:lnTo>
                  <a:close/>
                </a:path>
              </a:pathLst>
            </a:custGeom>
          </p:spPr>
        </p:pic>
        <p:grpSp>
          <p:nvGrpSpPr>
            <p:cNvPr id="10" name="Graphic 5">
              <a:extLst>
                <a:ext uri="{FF2B5EF4-FFF2-40B4-BE49-F238E27FC236}">
                  <a16:creationId xmlns:a16="http://schemas.microsoft.com/office/drawing/2014/main" id="{A23D4411-0A0E-CD3C-335D-54AFB2236252}"/>
                </a:ext>
              </a:extLst>
            </p:cNvPr>
            <p:cNvGrpSpPr/>
            <p:nvPr/>
          </p:nvGrpSpPr>
          <p:grpSpPr>
            <a:xfrm>
              <a:off x="9464677" y="4030205"/>
              <a:ext cx="3169364" cy="2619560"/>
              <a:chOff x="9464677" y="4030205"/>
              <a:chExt cx="3169364" cy="2619560"/>
            </a:xfrm>
          </p:grpSpPr>
          <p:sp>
            <p:nvSpPr>
              <p:cNvPr id="11" name="Freeform: Shape 10">
                <a:extLst>
                  <a:ext uri="{FF2B5EF4-FFF2-40B4-BE49-F238E27FC236}">
                    <a16:creationId xmlns:a16="http://schemas.microsoft.com/office/drawing/2014/main" id="{3E1D9C0B-D850-5607-8303-2962D6171240}"/>
                  </a:ext>
                </a:extLst>
              </p:cNvPr>
              <p:cNvSpPr/>
              <p:nvPr/>
            </p:nvSpPr>
            <p:spPr>
              <a:xfrm>
                <a:off x="9468781" y="4498157"/>
                <a:ext cx="1254927" cy="1978618"/>
              </a:xfrm>
              <a:custGeom>
                <a:avLst/>
                <a:gdLst>
                  <a:gd name="connsiteX0" fmla="*/ 1254682 w 1254927"/>
                  <a:gd name="connsiteY0" fmla="*/ 0 h 1978618"/>
                  <a:gd name="connsiteX1" fmla="*/ 1150693 w 1254927"/>
                  <a:gd name="connsiteY1" fmla="*/ 75417 h 1978618"/>
                  <a:gd name="connsiteX2" fmla="*/ 1049524 w 1254927"/>
                  <a:gd name="connsiteY2" fmla="*/ 154267 h 1978618"/>
                  <a:gd name="connsiteX3" fmla="*/ 950930 w 1254927"/>
                  <a:gd name="connsiteY3" fmla="*/ 236551 h 1978618"/>
                  <a:gd name="connsiteX4" fmla="*/ 854789 w 1254927"/>
                  <a:gd name="connsiteY4" fmla="*/ 322514 h 1978618"/>
                  <a:gd name="connsiteX5" fmla="*/ 709106 w 1254927"/>
                  <a:gd name="connsiteY5" fmla="*/ 464764 h 1978618"/>
                  <a:gd name="connsiteX6" fmla="*/ 573110 w 1254927"/>
                  <a:gd name="connsiteY6" fmla="*/ 613145 h 1978618"/>
                  <a:gd name="connsiteX7" fmla="*/ 447293 w 1254927"/>
                  <a:gd name="connsiteY7" fmla="*/ 767535 h 1978618"/>
                  <a:gd name="connsiteX8" fmla="*/ 332267 w 1254927"/>
                  <a:gd name="connsiteY8" fmla="*/ 927933 h 1978618"/>
                  <a:gd name="connsiteX9" fmla="*/ 245814 w 1254927"/>
                  <a:gd name="connsiteY9" fmla="*/ 1065523 h 1978618"/>
                  <a:gd name="connsiteX10" fmla="*/ 170888 w 1254927"/>
                  <a:gd name="connsiteY10" fmla="*/ 1203113 h 1978618"/>
                  <a:gd name="connsiteX11" fmla="*/ 107979 w 1254927"/>
                  <a:gd name="connsiteY11" fmla="*/ 1341193 h 1978618"/>
                  <a:gd name="connsiteX12" fmla="*/ 57701 w 1254927"/>
                  <a:gd name="connsiteY12" fmla="*/ 1480131 h 1978618"/>
                  <a:gd name="connsiteX13" fmla="*/ 23733 w 1254927"/>
                  <a:gd name="connsiteY13" fmla="*/ 1610364 h 1978618"/>
                  <a:gd name="connsiteX14" fmla="*/ 4235 w 1254927"/>
                  <a:gd name="connsiteY14" fmla="*/ 1738020 h 1978618"/>
                  <a:gd name="connsiteX15" fmla="*/ 679 w 1254927"/>
                  <a:gd name="connsiteY15" fmla="*/ 1861385 h 1978618"/>
                  <a:gd name="connsiteX16" fmla="*/ 14781 w 1254927"/>
                  <a:gd name="connsiteY16" fmla="*/ 1978618 h 1978618"/>
                  <a:gd name="connsiteX17" fmla="*/ 18092 w 1254927"/>
                  <a:gd name="connsiteY17" fmla="*/ 1975307 h 1978618"/>
                  <a:gd name="connsiteX18" fmla="*/ 21525 w 1254927"/>
                  <a:gd name="connsiteY18" fmla="*/ 1972241 h 1978618"/>
                  <a:gd name="connsiteX19" fmla="*/ 24959 w 1254927"/>
                  <a:gd name="connsiteY19" fmla="*/ 1969544 h 1978618"/>
                  <a:gd name="connsiteX20" fmla="*/ 28393 w 1254927"/>
                  <a:gd name="connsiteY20" fmla="*/ 1967214 h 1978618"/>
                  <a:gd name="connsiteX21" fmla="*/ 17969 w 1254927"/>
                  <a:gd name="connsiteY21" fmla="*/ 1721956 h 1978618"/>
                  <a:gd name="connsiteX22" fmla="*/ 74379 w 1254927"/>
                  <a:gd name="connsiteY22" fmla="*/ 1460633 h 1978618"/>
                  <a:gd name="connsiteX23" fmla="*/ 184622 w 1254927"/>
                  <a:gd name="connsiteY23" fmla="*/ 1193548 h 1978618"/>
                  <a:gd name="connsiteX24" fmla="*/ 340606 w 1254927"/>
                  <a:gd name="connsiteY24" fmla="*/ 926830 h 1978618"/>
                  <a:gd name="connsiteX25" fmla="*/ 454651 w 1254927"/>
                  <a:gd name="connsiteY25" fmla="*/ 767780 h 1978618"/>
                  <a:gd name="connsiteX26" fmla="*/ 579487 w 1254927"/>
                  <a:gd name="connsiteY26" fmla="*/ 614616 h 1978618"/>
                  <a:gd name="connsiteX27" fmla="*/ 714379 w 1254927"/>
                  <a:gd name="connsiteY27" fmla="*/ 467339 h 1978618"/>
                  <a:gd name="connsiteX28" fmla="*/ 858958 w 1254927"/>
                  <a:gd name="connsiteY28" fmla="*/ 326193 h 1978618"/>
                  <a:gd name="connsiteX29" fmla="*/ 954119 w 1254927"/>
                  <a:gd name="connsiteY29" fmla="*/ 241089 h 1978618"/>
                  <a:gd name="connsiteX30" fmla="*/ 1051731 w 1254927"/>
                  <a:gd name="connsiteY30" fmla="*/ 159540 h 1978618"/>
                  <a:gd name="connsiteX31" fmla="*/ 1151919 w 1254927"/>
                  <a:gd name="connsiteY31" fmla="*/ 81548 h 1978618"/>
                  <a:gd name="connsiteX32" fmla="*/ 1254927 w 1254927"/>
                  <a:gd name="connsiteY32" fmla="*/ 6867 h 1978618"/>
                  <a:gd name="connsiteX33" fmla="*/ 1254315 w 1254927"/>
                  <a:gd name="connsiteY33" fmla="*/ 5641 h 1978618"/>
                  <a:gd name="connsiteX34" fmla="*/ 1254069 w 1254927"/>
                  <a:gd name="connsiteY34" fmla="*/ 4047 h 1978618"/>
                  <a:gd name="connsiteX35" fmla="*/ 1254192 w 1254927"/>
                  <a:gd name="connsiteY35" fmla="*/ 2330 h 1978618"/>
                  <a:gd name="connsiteX36" fmla="*/ 1254682 w 1254927"/>
                  <a:gd name="connsiteY36" fmla="*/ 368 h 197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4927" h="1978618">
                    <a:moveTo>
                      <a:pt x="1254682" y="0"/>
                    </a:moveTo>
                    <a:cubicBezTo>
                      <a:pt x="1219610" y="24526"/>
                      <a:pt x="1184906" y="49787"/>
                      <a:pt x="1150693" y="75417"/>
                    </a:cubicBezTo>
                    <a:cubicBezTo>
                      <a:pt x="1116479" y="101046"/>
                      <a:pt x="1082756" y="127411"/>
                      <a:pt x="1049524" y="154267"/>
                    </a:cubicBezTo>
                    <a:cubicBezTo>
                      <a:pt x="1016292" y="181123"/>
                      <a:pt x="983427" y="208592"/>
                      <a:pt x="950930" y="236551"/>
                    </a:cubicBezTo>
                    <a:cubicBezTo>
                      <a:pt x="918434" y="264633"/>
                      <a:pt x="886428" y="293206"/>
                      <a:pt x="854789" y="322514"/>
                    </a:cubicBezTo>
                    <a:cubicBezTo>
                      <a:pt x="804512" y="368991"/>
                      <a:pt x="755950" y="416448"/>
                      <a:pt x="709106" y="464764"/>
                    </a:cubicBezTo>
                    <a:cubicBezTo>
                      <a:pt x="662016" y="513325"/>
                      <a:pt x="616644" y="562867"/>
                      <a:pt x="573110" y="613145"/>
                    </a:cubicBezTo>
                    <a:cubicBezTo>
                      <a:pt x="529209" y="663791"/>
                      <a:pt x="487270" y="715295"/>
                      <a:pt x="447293" y="767535"/>
                    </a:cubicBezTo>
                    <a:cubicBezTo>
                      <a:pt x="406826" y="820265"/>
                      <a:pt x="368443" y="873854"/>
                      <a:pt x="332267" y="927933"/>
                    </a:cubicBezTo>
                    <a:cubicBezTo>
                      <a:pt x="301365" y="974042"/>
                      <a:pt x="272547" y="1019905"/>
                      <a:pt x="245814" y="1065523"/>
                    </a:cubicBezTo>
                    <a:cubicBezTo>
                      <a:pt x="218713" y="1111631"/>
                      <a:pt x="193697" y="1157495"/>
                      <a:pt x="170888" y="1203113"/>
                    </a:cubicBezTo>
                    <a:cubicBezTo>
                      <a:pt x="147711" y="1249344"/>
                      <a:pt x="126741" y="1295452"/>
                      <a:pt x="107979" y="1341193"/>
                    </a:cubicBezTo>
                    <a:cubicBezTo>
                      <a:pt x="88971" y="1387669"/>
                      <a:pt x="72171" y="1434023"/>
                      <a:pt x="57701" y="1480131"/>
                    </a:cubicBezTo>
                    <a:cubicBezTo>
                      <a:pt x="43967" y="1524155"/>
                      <a:pt x="32562" y="1567689"/>
                      <a:pt x="23733" y="1610364"/>
                    </a:cubicBezTo>
                    <a:cubicBezTo>
                      <a:pt x="14658" y="1653774"/>
                      <a:pt x="8159" y="1696449"/>
                      <a:pt x="4235" y="1738020"/>
                    </a:cubicBezTo>
                    <a:cubicBezTo>
                      <a:pt x="311" y="1780327"/>
                      <a:pt x="-916" y="1821653"/>
                      <a:pt x="679" y="1861385"/>
                    </a:cubicBezTo>
                    <a:cubicBezTo>
                      <a:pt x="2395" y="1901975"/>
                      <a:pt x="7055" y="1941216"/>
                      <a:pt x="14781" y="1978618"/>
                    </a:cubicBezTo>
                    <a:cubicBezTo>
                      <a:pt x="15885" y="1977514"/>
                      <a:pt x="16988" y="1976411"/>
                      <a:pt x="18092" y="1975307"/>
                    </a:cubicBezTo>
                    <a:cubicBezTo>
                      <a:pt x="19196" y="1974204"/>
                      <a:pt x="20299" y="1973223"/>
                      <a:pt x="21525" y="1972241"/>
                    </a:cubicBezTo>
                    <a:cubicBezTo>
                      <a:pt x="22629" y="1971261"/>
                      <a:pt x="23855" y="1970402"/>
                      <a:pt x="24959" y="1969544"/>
                    </a:cubicBezTo>
                    <a:cubicBezTo>
                      <a:pt x="26063" y="1968685"/>
                      <a:pt x="27289" y="1967949"/>
                      <a:pt x="28393" y="1967214"/>
                    </a:cubicBezTo>
                    <a:cubicBezTo>
                      <a:pt x="12328" y="1891429"/>
                      <a:pt x="9263" y="1808777"/>
                      <a:pt x="17969" y="1721956"/>
                    </a:cubicBezTo>
                    <a:cubicBezTo>
                      <a:pt x="26308" y="1638445"/>
                      <a:pt x="45561" y="1550643"/>
                      <a:pt x="74379" y="1460633"/>
                    </a:cubicBezTo>
                    <a:cubicBezTo>
                      <a:pt x="102215" y="1373567"/>
                      <a:pt x="139372" y="1284048"/>
                      <a:pt x="184622" y="1193548"/>
                    </a:cubicBezTo>
                    <a:cubicBezTo>
                      <a:pt x="228768" y="1105623"/>
                      <a:pt x="280886" y="1016226"/>
                      <a:pt x="340606" y="926830"/>
                    </a:cubicBezTo>
                    <a:cubicBezTo>
                      <a:pt x="376414" y="873118"/>
                      <a:pt x="414551" y="820020"/>
                      <a:pt x="454651" y="767780"/>
                    </a:cubicBezTo>
                    <a:cubicBezTo>
                      <a:pt x="494260" y="716030"/>
                      <a:pt x="535954" y="664894"/>
                      <a:pt x="579487" y="614616"/>
                    </a:cubicBezTo>
                    <a:cubicBezTo>
                      <a:pt x="622653" y="564706"/>
                      <a:pt x="667658" y="515532"/>
                      <a:pt x="714379" y="467339"/>
                    </a:cubicBezTo>
                    <a:cubicBezTo>
                      <a:pt x="760855" y="419391"/>
                      <a:pt x="809171" y="372179"/>
                      <a:pt x="858958" y="326193"/>
                    </a:cubicBezTo>
                    <a:cubicBezTo>
                      <a:pt x="890229" y="297252"/>
                      <a:pt x="921990" y="268802"/>
                      <a:pt x="954119" y="241089"/>
                    </a:cubicBezTo>
                    <a:cubicBezTo>
                      <a:pt x="986247" y="213374"/>
                      <a:pt x="1018744" y="186151"/>
                      <a:pt x="1051731" y="159540"/>
                    </a:cubicBezTo>
                    <a:cubicBezTo>
                      <a:pt x="1084718" y="132930"/>
                      <a:pt x="1118074" y="106932"/>
                      <a:pt x="1151919" y="81548"/>
                    </a:cubicBezTo>
                    <a:cubicBezTo>
                      <a:pt x="1185765" y="56042"/>
                      <a:pt x="1220101" y="31148"/>
                      <a:pt x="1254927" y="6867"/>
                    </a:cubicBezTo>
                    <a:cubicBezTo>
                      <a:pt x="1254682" y="6499"/>
                      <a:pt x="1254437" y="6009"/>
                      <a:pt x="1254315" y="5641"/>
                    </a:cubicBezTo>
                    <a:cubicBezTo>
                      <a:pt x="1254192" y="5150"/>
                      <a:pt x="1254069" y="4660"/>
                      <a:pt x="1254069" y="4047"/>
                    </a:cubicBezTo>
                    <a:cubicBezTo>
                      <a:pt x="1254069" y="3434"/>
                      <a:pt x="1254069" y="2943"/>
                      <a:pt x="1254192" y="2330"/>
                    </a:cubicBezTo>
                    <a:cubicBezTo>
                      <a:pt x="1254192" y="1717"/>
                      <a:pt x="1254437" y="981"/>
                      <a:pt x="1254682" y="368"/>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B2587713-A4DE-2DF7-BBBB-0EFBBCB0EB14}"/>
                  </a:ext>
                </a:extLst>
              </p:cNvPr>
              <p:cNvSpPr/>
              <p:nvPr/>
            </p:nvSpPr>
            <p:spPr>
              <a:xfrm>
                <a:off x="10722973" y="4465447"/>
                <a:ext cx="48394" cy="41508"/>
              </a:xfrm>
              <a:custGeom>
                <a:avLst/>
                <a:gdLst>
                  <a:gd name="connsiteX0" fmla="*/ 17413 w 48394"/>
                  <a:gd name="connsiteY0" fmla="*/ 31238 h 41508"/>
                  <a:gd name="connsiteX1" fmla="*/ 13734 w 48394"/>
                  <a:gd name="connsiteY1" fmla="*/ 31606 h 41508"/>
                  <a:gd name="connsiteX2" fmla="*/ 11650 w 48394"/>
                  <a:gd name="connsiteY2" fmla="*/ 30379 h 41508"/>
                  <a:gd name="connsiteX3" fmla="*/ 11404 w 48394"/>
                  <a:gd name="connsiteY3" fmla="*/ 27682 h 41508"/>
                  <a:gd name="connsiteX4" fmla="*/ 13121 w 48394"/>
                  <a:gd name="connsiteY4" fmla="*/ 23880 h 41508"/>
                  <a:gd name="connsiteX5" fmla="*/ 16432 w 48394"/>
                  <a:gd name="connsiteY5" fmla="*/ 19588 h 41508"/>
                  <a:gd name="connsiteX6" fmla="*/ 20847 w 48394"/>
                  <a:gd name="connsiteY6" fmla="*/ 15664 h 41508"/>
                  <a:gd name="connsiteX7" fmla="*/ 25629 w 48394"/>
                  <a:gd name="connsiteY7" fmla="*/ 12476 h 41508"/>
                  <a:gd name="connsiteX8" fmla="*/ 30289 w 48394"/>
                  <a:gd name="connsiteY8" fmla="*/ 10391 h 41508"/>
                  <a:gd name="connsiteX9" fmla="*/ 33968 w 48394"/>
                  <a:gd name="connsiteY9" fmla="*/ 10023 h 41508"/>
                  <a:gd name="connsiteX10" fmla="*/ 36053 w 48394"/>
                  <a:gd name="connsiteY10" fmla="*/ 11249 h 41508"/>
                  <a:gd name="connsiteX11" fmla="*/ 36298 w 48394"/>
                  <a:gd name="connsiteY11" fmla="*/ 13947 h 41508"/>
                  <a:gd name="connsiteX12" fmla="*/ 34581 w 48394"/>
                  <a:gd name="connsiteY12" fmla="*/ 17749 h 41508"/>
                  <a:gd name="connsiteX13" fmla="*/ 31148 w 48394"/>
                  <a:gd name="connsiteY13" fmla="*/ 22041 h 41508"/>
                  <a:gd name="connsiteX14" fmla="*/ 26733 w 48394"/>
                  <a:gd name="connsiteY14" fmla="*/ 26087 h 41508"/>
                  <a:gd name="connsiteX15" fmla="*/ 21828 w 48394"/>
                  <a:gd name="connsiteY15" fmla="*/ 29276 h 41508"/>
                  <a:gd name="connsiteX16" fmla="*/ 17046 w 48394"/>
                  <a:gd name="connsiteY16" fmla="*/ 31360 h 41508"/>
                  <a:gd name="connsiteX17" fmla="*/ 36421 w 48394"/>
                  <a:gd name="connsiteY17" fmla="*/ 949 h 41508"/>
                  <a:gd name="connsiteX18" fmla="*/ 27469 w 48394"/>
                  <a:gd name="connsiteY18" fmla="*/ 4872 h 41508"/>
                  <a:gd name="connsiteX19" fmla="*/ 18272 w 48394"/>
                  <a:gd name="connsiteY19" fmla="*/ 11004 h 41508"/>
                  <a:gd name="connsiteX20" fmla="*/ 9933 w 48394"/>
                  <a:gd name="connsiteY20" fmla="*/ 18607 h 41508"/>
                  <a:gd name="connsiteX21" fmla="*/ 3434 w 48394"/>
                  <a:gd name="connsiteY21" fmla="*/ 26823 h 41508"/>
                  <a:gd name="connsiteX22" fmla="*/ 2453 w 48394"/>
                  <a:gd name="connsiteY22" fmla="*/ 28417 h 41508"/>
                  <a:gd name="connsiteX23" fmla="*/ 1717 w 48394"/>
                  <a:gd name="connsiteY23" fmla="*/ 29889 h 41508"/>
                  <a:gd name="connsiteX24" fmla="*/ 1104 w 48394"/>
                  <a:gd name="connsiteY24" fmla="*/ 31360 h 41508"/>
                  <a:gd name="connsiteX25" fmla="*/ 613 w 48394"/>
                  <a:gd name="connsiteY25" fmla="*/ 32709 h 41508"/>
                  <a:gd name="connsiteX26" fmla="*/ 123 w 48394"/>
                  <a:gd name="connsiteY26" fmla="*/ 34672 h 41508"/>
                  <a:gd name="connsiteX27" fmla="*/ 0 w 48394"/>
                  <a:gd name="connsiteY27" fmla="*/ 36388 h 41508"/>
                  <a:gd name="connsiteX28" fmla="*/ 245 w 48394"/>
                  <a:gd name="connsiteY28" fmla="*/ 37982 h 41508"/>
                  <a:gd name="connsiteX29" fmla="*/ 858 w 48394"/>
                  <a:gd name="connsiteY29" fmla="*/ 39209 h 41508"/>
                  <a:gd name="connsiteX30" fmla="*/ 2453 w 48394"/>
                  <a:gd name="connsiteY30" fmla="*/ 40680 h 41508"/>
                  <a:gd name="connsiteX31" fmla="*/ 4783 w 48394"/>
                  <a:gd name="connsiteY31" fmla="*/ 41416 h 41508"/>
                  <a:gd name="connsiteX32" fmla="*/ 7848 w 48394"/>
                  <a:gd name="connsiteY32" fmla="*/ 41416 h 41508"/>
                  <a:gd name="connsiteX33" fmla="*/ 11650 w 48394"/>
                  <a:gd name="connsiteY33" fmla="*/ 40680 h 41508"/>
                  <a:gd name="connsiteX34" fmla="*/ 20724 w 48394"/>
                  <a:gd name="connsiteY34" fmla="*/ 36756 h 41508"/>
                  <a:gd name="connsiteX35" fmla="*/ 30044 w 48394"/>
                  <a:gd name="connsiteY35" fmla="*/ 30502 h 41508"/>
                  <a:gd name="connsiteX36" fmla="*/ 38506 w 48394"/>
                  <a:gd name="connsiteY36" fmla="*/ 22899 h 41508"/>
                  <a:gd name="connsiteX37" fmla="*/ 45005 w 48394"/>
                  <a:gd name="connsiteY37" fmla="*/ 14683 h 41508"/>
                  <a:gd name="connsiteX38" fmla="*/ 48193 w 48394"/>
                  <a:gd name="connsiteY38" fmla="*/ 7448 h 41508"/>
                  <a:gd name="connsiteX39" fmla="*/ 47703 w 48394"/>
                  <a:gd name="connsiteY39" fmla="*/ 2420 h 41508"/>
                  <a:gd name="connsiteX40" fmla="*/ 43779 w 48394"/>
                  <a:gd name="connsiteY40" fmla="*/ 90 h 41508"/>
                  <a:gd name="connsiteX41" fmla="*/ 36666 w 48394"/>
                  <a:gd name="connsiteY41" fmla="*/ 949 h 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394" h="41508">
                    <a:moveTo>
                      <a:pt x="17413" y="31238"/>
                    </a:moveTo>
                    <a:cubicBezTo>
                      <a:pt x="15942" y="31606"/>
                      <a:pt x="14716" y="31728"/>
                      <a:pt x="13734" y="31606"/>
                    </a:cubicBezTo>
                    <a:cubicBezTo>
                      <a:pt x="12754" y="31483"/>
                      <a:pt x="12140" y="30992"/>
                      <a:pt x="11650" y="30379"/>
                    </a:cubicBezTo>
                    <a:cubicBezTo>
                      <a:pt x="11282" y="29766"/>
                      <a:pt x="11159" y="28785"/>
                      <a:pt x="11404" y="27682"/>
                    </a:cubicBezTo>
                    <a:cubicBezTo>
                      <a:pt x="11650" y="26578"/>
                      <a:pt x="12140" y="25352"/>
                      <a:pt x="13121" y="23880"/>
                    </a:cubicBezTo>
                    <a:cubicBezTo>
                      <a:pt x="13980" y="22409"/>
                      <a:pt x="15206" y="21060"/>
                      <a:pt x="16432" y="19588"/>
                    </a:cubicBezTo>
                    <a:cubicBezTo>
                      <a:pt x="17781" y="18239"/>
                      <a:pt x="19253" y="16890"/>
                      <a:pt x="20847" y="15664"/>
                    </a:cubicBezTo>
                    <a:cubicBezTo>
                      <a:pt x="22441" y="14437"/>
                      <a:pt x="24035" y="13334"/>
                      <a:pt x="25629" y="12476"/>
                    </a:cubicBezTo>
                    <a:cubicBezTo>
                      <a:pt x="27224" y="11617"/>
                      <a:pt x="28818" y="10881"/>
                      <a:pt x="30289" y="10391"/>
                    </a:cubicBezTo>
                    <a:cubicBezTo>
                      <a:pt x="31761" y="9900"/>
                      <a:pt x="32987" y="9778"/>
                      <a:pt x="33968" y="10023"/>
                    </a:cubicBezTo>
                    <a:cubicBezTo>
                      <a:pt x="34949" y="10268"/>
                      <a:pt x="35685" y="10636"/>
                      <a:pt x="36053" y="11249"/>
                    </a:cubicBezTo>
                    <a:cubicBezTo>
                      <a:pt x="36421" y="11862"/>
                      <a:pt x="36544" y="12844"/>
                      <a:pt x="36298" y="13947"/>
                    </a:cubicBezTo>
                    <a:cubicBezTo>
                      <a:pt x="36053" y="15051"/>
                      <a:pt x="35562" y="16277"/>
                      <a:pt x="34581" y="17749"/>
                    </a:cubicBezTo>
                    <a:cubicBezTo>
                      <a:pt x="33723" y="19220"/>
                      <a:pt x="32497" y="20692"/>
                      <a:pt x="31148" y="22041"/>
                    </a:cubicBezTo>
                    <a:cubicBezTo>
                      <a:pt x="29799" y="23390"/>
                      <a:pt x="28327" y="24861"/>
                      <a:pt x="26733" y="26087"/>
                    </a:cubicBezTo>
                    <a:cubicBezTo>
                      <a:pt x="25139" y="27314"/>
                      <a:pt x="23545" y="28417"/>
                      <a:pt x="21828" y="29276"/>
                    </a:cubicBezTo>
                    <a:cubicBezTo>
                      <a:pt x="20234" y="30134"/>
                      <a:pt x="18639" y="30870"/>
                      <a:pt x="17046" y="31360"/>
                    </a:cubicBezTo>
                    <a:moveTo>
                      <a:pt x="36421" y="949"/>
                    </a:moveTo>
                    <a:cubicBezTo>
                      <a:pt x="33600" y="1807"/>
                      <a:pt x="30534" y="3156"/>
                      <a:pt x="27469" y="4872"/>
                    </a:cubicBezTo>
                    <a:cubicBezTo>
                      <a:pt x="24403" y="6589"/>
                      <a:pt x="21215" y="8674"/>
                      <a:pt x="18272" y="11004"/>
                    </a:cubicBezTo>
                    <a:cubicBezTo>
                      <a:pt x="15329" y="13334"/>
                      <a:pt x="12386" y="15909"/>
                      <a:pt x="9933" y="18607"/>
                    </a:cubicBezTo>
                    <a:cubicBezTo>
                      <a:pt x="7358" y="21305"/>
                      <a:pt x="5151" y="24003"/>
                      <a:pt x="3434" y="26823"/>
                    </a:cubicBezTo>
                    <a:cubicBezTo>
                      <a:pt x="3066" y="27314"/>
                      <a:pt x="2821" y="27927"/>
                      <a:pt x="2453" y="28417"/>
                    </a:cubicBezTo>
                    <a:cubicBezTo>
                      <a:pt x="2207" y="28908"/>
                      <a:pt x="1962" y="29398"/>
                      <a:pt x="1717" y="29889"/>
                    </a:cubicBezTo>
                    <a:cubicBezTo>
                      <a:pt x="1471" y="30379"/>
                      <a:pt x="1226" y="30870"/>
                      <a:pt x="1104" y="31360"/>
                    </a:cubicBezTo>
                    <a:cubicBezTo>
                      <a:pt x="981" y="31851"/>
                      <a:pt x="736" y="32219"/>
                      <a:pt x="613" y="32709"/>
                    </a:cubicBezTo>
                    <a:cubicBezTo>
                      <a:pt x="368" y="33445"/>
                      <a:pt x="245" y="34058"/>
                      <a:pt x="123" y="34672"/>
                    </a:cubicBezTo>
                    <a:cubicBezTo>
                      <a:pt x="123" y="35285"/>
                      <a:pt x="0" y="35898"/>
                      <a:pt x="0" y="36388"/>
                    </a:cubicBezTo>
                    <a:cubicBezTo>
                      <a:pt x="0" y="37002"/>
                      <a:pt x="0" y="37492"/>
                      <a:pt x="245" y="37982"/>
                    </a:cubicBezTo>
                    <a:cubicBezTo>
                      <a:pt x="368" y="38473"/>
                      <a:pt x="613" y="38841"/>
                      <a:pt x="858" y="39209"/>
                    </a:cubicBezTo>
                    <a:cubicBezTo>
                      <a:pt x="1226" y="39822"/>
                      <a:pt x="1717" y="40312"/>
                      <a:pt x="2453" y="40680"/>
                    </a:cubicBezTo>
                    <a:cubicBezTo>
                      <a:pt x="3066" y="41048"/>
                      <a:pt x="3924" y="41293"/>
                      <a:pt x="4783" y="41416"/>
                    </a:cubicBezTo>
                    <a:cubicBezTo>
                      <a:pt x="5641" y="41539"/>
                      <a:pt x="6744" y="41539"/>
                      <a:pt x="7848" y="41416"/>
                    </a:cubicBezTo>
                    <a:cubicBezTo>
                      <a:pt x="8952" y="41293"/>
                      <a:pt x="10301" y="41048"/>
                      <a:pt x="11650" y="40680"/>
                    </a:cubicBezTo>
                    <a:cubicBezTo>
                      <a:pt x="14470" y="39822"/>
                      <a:pt x="17536" y="38473"/>
                      <a:pt x="20724" y="36756"/>
                    </a:cubicBezTo>
                    <a:cubicBezTo>
                      <a:pt x="23790" y="35039"/>
                      <a:pt x="26979" y="32955"/>
                      <a:pt x="30044" y="30502"/>
                    </a:cubicBezTo>
                    <a:cubicBezTo>
                      <a:pt x="33110" y="28049"/>
                      <a:pt x="35930" y="25597"/>
                      <a:pt x="38506" y="22899"/>
                    </a:cubicBezTo>
                    <a:cubicBezTo>
                      <a:pt x="41081" y="20201"/>
                      <a:pt x="43288" y="17381"/>
                      <a:pt x="45005" y="14683"/>
                    </a:cubicBezTo>
                    <a:cubicBezTo>
                      <a:pt x="46722" y="11985"/>
                      <a:pt x="47703" y="9532"/>
                      <a:pt x="48193" y="7448"/>
                    </a:cubicBezTo>
                    <a:cubicBezTo>
                      <a:pt x="48561" y="5363"/>
                      <a:pt x="48439" y="3646"/>
                      <a:pt x="47703" y="2420"/>
                    </a:cubicBezTo>
                    <a:cubicBezTo>
                      <a:pt x="46967" y="1194"/>
                      <a:pt x="45618" y="335"/>
                      <a:pt x="43779" y="90"/>
                    </a:cubicBezTo>
                    <a:cubicBezTo>
                      <a:pt x="41939" y="-155"/>
                      <a:pt x="39487" y="90"/>
                      <a:pt x="36666" y="949"/>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625A691-4811-12EB-0FED-B2CF609C7F91}"/>
                  </a:ext>
                </a:extLst>
              </p:cNvPr>
              <p:cNvSpPr/>
              <p:nvPr/>
            </p:nvSpPr>
            <p:spPr>
              <a:xfrm>
                <a:off x="9464677" y="6459484"/>
                <a:ext cx="58003" cy="64917"/>
              </a:xfrm>
              <a:custGeom>
                <a:avLst/>
                <a:gdLst>
                  <a:gd name="connsiteX0" fmla="*/ 18149 w 58003"/>
                  <a:gd name="connsiteY0" fmla="*/ 49419 h 64917"/>
                  <a:gd name="connsiteX1" fmla="*/ 14838 w 58003"/>
                  <a:gd name="connsiteY1" fmla="*/ 47702 h 64917"/>
                  <a:gd name="connsiteX2" fmla="*/ 13735 w 58003"/>
                  <a:gd name="connsiteY2" fmla="*/ 43778 h 64917"/>
                  <a:gd name="connsiteX3" fmla="*/ 14838 w 58003"/>
                  <a:gd name="connsiteY3" fmla="*/ 38260 h 64917"/>
                  <a:gd name="connsiteX4" fmla="*/ 18149 w 58003"/>
                  <a:gd name="connsiteY4" fmla="*/ 31638 h 64917"/>
                  <a:gd name="connsiteX5" fmla="*/ 23177 w 58003"/>
                  <a:gd name="connsiteY5" fmla="*/ 25139 h 64917"/>
                  <a:gd name="connsiteX6" fmla="*/ 28818 w 58003"/>
                  <a:gd name="connsiteY6" fmla="*/ 19866 h 64917"/>
                  <a:gd name="connsiteX7" fmla="*/ 34459 w 58003"/>
                  <a:gd name="connsiteY7" fmla="*/ 16432 h 64917"/>
                  <a:gd name="connsiteX8" fmla="*/ 39487 w 58003"/>
                  <a:gd name="connsiteY8" fmla="*/ 15329 h 64917"/>
                  <a:gd name="connsiteX9" fmla="*/ 42920 w 58003"/>
                  <a:gd name="connsiteY9" fmla="*/ 16923 h 64917"/>
                  <a:gd name="connsiteX10" fmla="*/ 44146 w 58003"/>
                  <a:gd name="connsiteY10" fmla="*/ 20847 h 64917"/>
                  <a:gd name="connsiteX11" fmla="*/ 43165 w 58003"/>
                  <a:gd name="connsiteY11" fmla="*/ 26365 h 64917"/>
                  <a:gd name="connsiteX12" fmla="*/ 39854 w 58003"/>
                  <a:gd name="connsiteY12" fmla="*/ 33110 h 64917"/>
                  <a:gd name="connsiteX13" fmla="*/ 34827 w 58003"/>
                  <a:gd name="connsiteY13" fmla="*/ 39609 h 64917"/>
                  <a:gd name="connsiteX14" fmla="*/ 29063 w 58003"/>
                  <a:gd name="connsiteY14" fmla="*/ 44882 h 64917"/>
                  <a:gd name="connsiteX15" fmla="*/ 23300 w 58003"/>
                  <a:gd name="connsiteY15" fmla="*/ 48316 h 64917"/>
                  <a:gd name="connsiteX16" fmla="*/ 18272 w 58003"/>
                  <a:gd name="connsiteY16" fmla="*/ 49297 h 64917"/>
                  <a:gd name="connsiteX17" fmla="*/ 48929 w 58003"/>
                  <a:gd name="connsiteY17" fmla="*/ 0 h 64917"/>
                  <a:gd name="connsiteX18" fmla="*/ 45250 w 58003"/>
                  <a:gd name="connsiteY18" fmla="*/ 245 h 64917"/>
                  <a:gd name="connsiteX19" fmla="*/ 41203 w 58003"/>
                  <a:gd name="connsiteY19" fmla="*/ 1349 h 64917"/>
                  <a:gd name="connsiteX20" fmla="*/ 36911 w 58003"/>
                  <a:gd name="connsiteY20" fmla="*/ 3188 h 64917"/>
                  <a:gd name="connsiteX21" fmla="*/ 32497 w 58003"/>
                  <a:gd name="connsiteY21" fmla="*/ 5764 h 64917"/>
                  <a:gd name="connsiteX22" fmla="*/ 29063 w 58003"/>
                  <a:gd name="connsiteY22" fmla="*/ 8094 h 64917"/>
                  <a:gd name="connsiteX23" fmla="*/ 25629 w 58003"/>
                  <a:gd name="connsiteY23" fmla="*/ 10791 h 64917"/>
                  <a:gd name="connsiteX24" fmla="*/ 22196 w 58003"/>
                  <a:gd name="connsiteY24" fmla="*/ 13857 h 64917"/>
                  <a:gd name="connsiteX25" fmla="*/ 18885 w 58003"/>
                  <a:gd name="connsiteY25" fmla="*/ 17168 h 64917"/>
                  <a:gd name="connsiteX26" fmla="*/ 16064 w 58003"/>
                  <a:gd name="connsiteY26" fmla="*/ 20356 h 64917"/>
                  <a:gd name="connsiteX27" fmla="*/ 13367 w 58003"/>
                  <a:gd name="connsiteY27" fmla="*/ 23667 h 64917"/>
                  <a:gd name="connsiteX28" fmla="*/ 10791 w 58003"/>
                  <a:gd name="connsiteY28" fmla="*/ 27224 h 64917"/>
                  <a:gd name="connsiteX29" fmla="*/ 8339 w 58003"/>
                  <a:gd name="connsiteY29" fmla="*/ 30902 h 64917"/>
                  <a:gd name="connsiteX30" fmla="*/ 2085 w 58003"/>
                  <a:gd name="connsiteY30" fmla="*/ 43533 h 64917"/>
                  <a:gd name="connsiteX31" fmla="*/ 0 w 58003"/>
                  <a:gd name="connsiteY31" fmla="*/ 54202 h 64917"/>
                  <a:gd name="connsiteX32" fmla="*/ 2207 w 58003"/>
                  <a:gd name="connsiteY32" fmla="*/ 61682 h 64917"/>
                  <a:gd name="connsiteX33" fmla="*/ 8584 w 58003"/>
                  <a:gd name="connsiteY33" fmla="*/ 64870 h 64917"/>
                  <a:gd name="connsiteX34" fmla="*/ 18272 w 58003"/>
                  <a:gd name="connsiteY34" fmla="*/ 62909 h 64917"/>
                  <a:gd name="connsiteX35" fmla="*/ 29308 w 58003"/>
                  <a:gd name="connsiteY35" fmla="*/ 56409 h 64917"/>
                  <a:gd name="connsiteX36" fmla="*/ 40222 w 58003"/>
                  <a:gd name="connsiteY36" fmla="*/ 46354 h 64917"/>
                  <a:gd name="connsiteX37" fmla="*/ 49787 w 58003"/>
                  <a:gd name="connsiteY37" fmla="*/ 33845 h 64917"/>
                  <a:gd name="connsiteX38" fmla="*/ 56042 w 58003"/>
                  <a:gd name="connsiteY38" fmla="*/ 21092 h 64917"/>
                  <a:gd name="connsiteX39" fmla="*/ 58003 w 58003"/>
                  <a:gd name="connsiteY39" fmla="*/ 10546 h 64917"/>
                  <a:gd name="connsiteX40" fmla="*/ 55674 w 58003"/>
                  <a:gd name="connsiteY40" fmla="*/ 3188 h 64917"/>
                  <a:gd name="connsiteX41" fmla="*/ 49174 w 58003"/>
                  <a:gd name="connsiteY41" fmla="*/ 122 h 6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003" h="64917">
                    <a:moveTo>
                      <a:pt x="18149" y="49419"/>
                    </a:moveTo>
                    <a:cubicBezTo>
                      <a:pt x="16678" y="49419"/>
                      <a:pt x="15574" y="48684"/>
                      <a:pt x="14838" y="47702"/>
                    </a:cubicBezTo>
                    <a:cubicBezTo>
                      <a:pt x="14102" y="46722"/>
                      <a:pt x="13735" y="45372"/>
                      <a:pt x="13735" y="43778"/>
                    </a:cubicBezTo>
                    <a:cubicBezTo>
                      <a:pt x="13735" y="42184"/>
                      <a:pt x="14102" y="40222"/>
                      <a:pt x="14838" y="38260"/>
                    </a:cubicBezTo>
                    <a:cubicBezTo>
                      <a:pt x="15574" y="36175"/>
                      <a:pt x="16678" y="33968"/>
                      <a:pt x="18149" y="31638"/>
                    </a:cubicBezTo>
                    <a:cubicBezTo>
                      <a:pt x="19621" y="29308"/>
                      <a:pt x="21338" y="27101"/>
                      <a:pt x="23177" y="25139"/>
                    </a:cubicBezTo>
                    <a:cubicBezTo>
                      <a:pt x="25016" y="23177"/>
                      <a:pt x="26978" y="21337"/>
                      <a:pt x="28818" y="19866"/>
                    </a:cubicBezTo>
                    <a:cubicBezTo>
                      <a:pt x="30780" y="18394"/>
                      <a:pt x="32742" y="17291"/>
                      <a:pt x="34459" y="16432"/>
                    </a:cubicBezTo>
                    <a:cubicBezTo>
                      <a:pt x="36298" y="15696"/>
                      <a:pt x="38015" y="15329"/>
                      <a:pt x="39487" y="15329"/>
                    </a:cubicBezTo>
                    <a:cubicBezTo>
                      <a:pt x="40958" y="15329"/>
                      <a:pt x="42184" y="15942"/>
                      <a:pt x="42920" y="16923"/>
                    </a:cubicBezTo>
                    <a:cubicBezTo>
                      <a:pt x="43656" y="17904"/>
                      <a:pt x="44146" y="19130"/>
                      <a:pt x="44146" y="20847"/>
                    </a:cubicBezTo>
                    <a:cubicBezTo>
                      <a:pt x="44146" y="22441"/>
                      <a:pt x="43779" y="24280"/>
                      <a:pt x="43165" y="26365"/>
                    </a:cubicBezTo>
                    <a:cubicBezTo>
                      <a:pt x="42430" y="28450"/>
                      <a:pt x="41326" y="30657"/>
                      <a:pt x="39854" y="33110"/>
                    </a:cubicBezTo>
                    <a:cubicBezTo>
                      <a:pt x="38383" y="35440"/>
                      <a:pt x="36666" y="37647"/>
                      <a:pt x="34827" y="39609"/>
                    </a:cubicBezTo>
                    <a:cubicBezTo>
                      <a:pt x="32987" y="41571"/>
                      <a:pt x="31025" y="43410"/>
                      <a:pt x="29063" y="44882"/>
                    </a:cubicBezTo>
                    <a:cubicBezTo>
                      <a:pt x="27101" y="46354"/>
                      <a:pt x="25139" y="47580"/>
                      <a:pt x="23300" y="48316"/>
                    </a:cubicBezTo>
                    <a:cubicBezTo>
                      <a:pt x="21460" y="49052"/>
                      <a:pt x="19743" y="49419"/>
                      <a:pt x="18272" y="49297"/>
                    </a:cubicBezTo>
                    <a:moveTo>
                      <a:pt x="48929" y="0"/>
                    </a:moveTo>
                    <a:cubicBezTo>
                      <a:pt x="47703" y="0"/>
                      <a:pt x="46476" y="0"/>
                      <a:pt x="45250" y="245"/>
                    </a:cubicBezTo>
                    <a:cubicBezTo>
                      <a:pt x="43901" y="490"/>
                      <a:pt x="42552" y="858"/>
                      <a:pt x="41203" y="1349"/>
                    </a:cubicBezTo>
                    <a:cubicBezTo>
                      <a:pt x="39854" y="1839"/>
                      <a:pt x="38383" y="2452"/>
                      <a:pt x="36911" y="3188"/>
                    </a:cubicBezTo>
                    <a:cubicBezTo>
                      <a:pt x="35440" y="3924"/>
                      <a:pt x="33968" y="4782"/>
                      <a:pt x="32497" y="5764"/>
                    </a:cubicBezTo>
                    <a:cubicBezTo>
                      <a:pt x="31393" y="6499"/>
                      <a:pt x="30167" y="7235"/>
                      <a:pt x="29063" y="8094"/>
                    </a:cubicBezTo>
                    <a:cubicBezTo>
                      <a:pt x="27959" y="8952"/>
                      <a:pt x="26733" y="9810"/>
                      <a:pt x="25629" y="10791"/>
                    </a:cubicBezTo>
                    <a:cubicBezTo>
                      <a:pt x="24526" y="11772"/>
                      <a:pt x="23300" y="12753"/>
                      <a:pt x="22196" y="13857"/>
                    </a:cubicBezTo>
                    <a:cubicBezTo>
                      <a:pt x="21092" y="14961"/>
                      <a:pt x="19989" y="16064"/>
                      <a:pt x="18885" y="17168"/>
                    </a:cubicBezTo>
                    <a:cubicBezTo>
                      <a:pt x="17904" y="18149"/>
                      <a:pt x="16923" y="19252"/>
                      <a:pt x="16064" y="20356"/>
                    </a:cubicBezTo>
                    <a:cubicBezTo>
                      <a:pt x="15206" y="21460"/>
                      <a:pt x="14225" y="22564"/>
                      <a:pt x="13367" y="23667"/>
                    </a:cubicBezTo>
                    <a:cubicBezTo>
                      <a:pt x="12508" y="24771"/>
                      <a:pt x="11650" y="25997"/>
                      <a:pt x="10791" y="27224"/>
                    </a:cubicBezTo>
                    <a:cubicBezTo>
                      <a:pt x="9933" y="28450"/>
                      <a:pt x="9197" y="29676"/>
                      <a:pt x="8339" y="30902"/>
                    </a:cubicBezTo>
                    <a:cubicBezTo>
                      <a:pt x="5518" y="35317"/>
                      <a:pt x="3434" y="39609"/>
                      <a:pt x="2085" y="43533"/>
                    </a:cubicBezTo>
                    <a:cubicBezTo>
                      <a:pt x="736" y="47457"/>
                      <a:pt x="0" y="51136"/>
                      <a:pt x="0" y="54202"/>
                    </a:cubicBezTo>
                    <a:cubicBezTo>
                      <a:pt x="0" y="57268"/>
                      <a:pt x="736" y="59843"/>
                      <a:pt x="2207" y="61682"/>
                    </a:cubicBezTo>
                    <a:cubicBezTo>
                      <a:pt x="3679" y="63522"/>
                      <a:pt x="5764" y="64625"/>
                      <a:pt x="8584" y="64870"/>
                    </a:cubicBezTo>
                    <a:cubicBezTo>
                      <a:pt x="11405" y="65116"/>
                      <a:pt x="14715" y="64380"/>
                      <a:pt x="18272" y="62909"/>
                    </a:cubicBezTo>
                    <a:cubicBezTo>
                      <a:pt x="21828" y="61437"/>
                      <a:pt x="25507" y="59230"/>
                      <a:pt x="29308" y="56409"/>
                    </a:cubicBezTo>
                    <a:cubicBezTo>
                      <a:pt x="32987" y="53589"/>
                      <a:pt x="36789" y="50155"/>
                      <a:pt x="40222" y="46354"/>
                    </a:cubicBezTo>
                    <a:cubicBezTo>
                      <a:pt x="43656" y="42552"/>
                      <a:pt x="46967" y="38260"/>
                      <a:pt x="49787" y="33845"/>
                    </a:cubicBezTo>
                    <a:cubicBezTo>
                      <a:pt x="52608" y="29308"/>
                      <a:pt x="54693" y="25016"/>
                      <a:pt x="56042" y="21092"/>
                    </a:cubicBezTo>
                    <a:cubicBezTo>
                      <a:pt x="57390" y="17168"/>
                      <a:pt x="58003" y="13489"/>
                      <a:pt x="58003" y="10546"/>
                    </a:cubicBezTo>
                    <a:cubicBezTo>
                      <a:pt x="58003" y="7480"/>
                      <a:pt x="57145" y="5028"/>
                      <a:pt x="55674" y="3188"/>
                    </a:cubicBezTo>
                    <a:cubicBezTo>
                      <a:pt x="54202" y="1349"/>
                      <a:pt x="51995" y="368"/>
                      <a:pt x="49174" y="122"/>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F4766381-D3A9-AF46-CD45-C160505E176B}"/>
                  </a:ext>
                </a:extLst>
              </p:cNvPr>
              <p:cNvSpPr/>
              <p:nvPr/>
            </p:nvSpPr>
            <p:spPr>
              <a:xfrm>
                <a:off x="11130591" y="4053872"/>
                <a:ext cx="1503450" cy="2534617"/>
              </a:xfrm>
              <a:custGeom>
                <a:avLst/>
                <a:gdLst>
                  <a:gd name="connsiteX0" fmla="*/ 1128922 w 1503450"/>
                  <a:gd name="connsiteY0" fmla="*/ 0 h 2534617"/>
                  <a:gd name="connsiteX1" fmla="*/ 1126225 w 1503450"/>
                  <a:gd name="connsiteY1" fmla="*/ 3066 h 2534617"/>
                  <a:gd name="connsiteX2" fmla="*/ 1123159 w 1503450"/>
                  <a:gd name="connsiteY2" fmla="*/ 6131 h 2534617"/>
                  <a:gd name="connsiteX3" fmla="*/ 1119848 w 1503450"/>
                  <a:gd name="connsiteY3" fmla="*/ 9075 h 2534617"/>
                  <a:gd name="connsiteX4" fmla="*/ 1116291 w 1503450"/>
                  <a:gd name="connsiteY4" fmla="*/ 11895 h 2534617"/>
                  <a:gd name="connsiteX5" fmla="*/ 1199066 w 1503450"/>
                  <a:gd name="connsiteY5" fmla="*/ 46599 h 2534617"/>
                  <a:gd name="connsiteX6" fmla="*/ 1273625 w 1503450"/>
                  <a:gd name="connsiteY6" fmla="*/ 92585 h 2534617"/>
                  <a:gd name="connsiteX7" fmla="*/ 1338986 w 1503450"/>
                  <a:gd name="connsiteY7" fmla="*/ 150466 h 2534617"/>
                  <a:gd name="connsiteX8" fmla="*/ 1394046 w 1503450"/>
                  <a:gd name="connsiteY8" fmla="*/ 220977 h 2534617"/>
                  <a:gd name="connsiteX9" fmla="*/ 1456342 w 1503450"/>
                  <a:gd name="connsiteY9" fmla="*/ 358690 h 2534617"/>
                  <a:gd name="connsiteX10" fmla="*/ 1482462 w 1503450"/>
                  <a:gd name="connsiteY10" fmla="*/ 527305 h 2534617"/>
                  <a:gd name="connsiteX11" fmla="*/ 1467501 w 1503450"/>
                  <a:gd name="connsiteY11" fmla="*/ 726086 h 2534617"/>
                  <a:gd name="connsiteX12" fmla="*/ 1406922 w 1503450"/>
                  <a:gd name="connsiteY12" fmla="*/ 953072 h 2534617"/>
                  <a:gd name="connsiteX13" fmla="*/ 1204339 w 1503450"/>
                  <a:gd name="connsiteY13" fmla="*/ 1365228 h 2534617"/>
                  <a:gd name="connsiteX14" fmla="*/ 883051 w 1503450"/>
                  <a:gd name="connsiteY14" fmla="*/ 1791241 h 2534617"/>
                  <a:gd name="connsiteX15" fmla="*/ 468566 w 1503450"/>
                  <a:gd name="connsiteY15" fmla="*/ 2189418 h 2534617"/>
                  <a:gd name="connsiteX16" fmla="*/ 0 w 1503450"/>
                  <a:gd name="connsiteY16" fmla="*/ 2517327 h 2534617"/>
                  <a:gd name="connsiteX17" fmla="*/ 1962 w 1503450"/>
                  <a:gd name="connsiteY17" fmla="*/ 2521006 h 2534617"/>
                  <a:gd name="connsiteX18" fmla="*/ 3311 w 1503450"/>
                  <a:gd name="connsiteY18" fmla="*/ 2525176 h 2534617"/>
                  <a:gd name="connsiteX19" fmla="*/ 4047 w 1503450"/>
                  <a:gd name="connsiteY19" fmla="*/ 2529713 h 2534617"/>
                  <a:gd name="connsiteX20" fmla="*/ 4170 w 1503450"/>
                  <a:gd name="connsiteY20" fmla="*/ 2534618 h 2534617"/>
                  <a:gd name="connsiteX21" fmla="*/ 237900 w 1503450"/>
                  <a:gd name="connsiteY21" fmla="*/ 2385379 h 2534617"/>
                  <a:gd name="connsiteX22" fmla="*/ 466236 w 1503450"/>
                  <a:gd name="connsiteY22" fmla="*/ 2213453 h 2534617"/>
                  <a:gd name="connsiteX23" fmla="*/ 682676 w 1503450"/>
                  <a:gd name="connsiteY23" fmla="*/ 2023501 h 2534617"/>
                  <a:gd name="connsiteX24" fmla="*/ 881089 w 1503450"/>
                  <a:gd name="connsiteY24" fmla="*/ 1820672 h 2534617"/>
                  <a:gd name="connsiteX25" fmla="*/ 1065768 w 1503450"/>
                  <a:gd name="connsiteY25" fmla="*/ 1598714 h 2534617"/>
                  <a:gd name="connsiteX26" fmla="*/ 1219177 w 1503450"/>
                  <a:gd name="connsiteY26" fmla="*/ 1377123 h 2534617"/>
                  <a:gd name="connsiteX27" fmla="*/ 1339967 w 1503450"/>
                  <a:gd name="connsiteY27" fmla="*/ 1159702 h 2534617"/>
                  <a:gd name="connsiteX28" fmla="*/ 1427892 w 1503450"/>
                  <a:gd name="connsiteY28" fmla="*/ 950129 h 2534617"/>
                  <a:gd name="connsiteX29" fmla="*/ 1488470 w 1503450"/>
                  <a:gd name="connsiteY29" fmla="*/ 720445 h 2534617"/>
                  <a:gd name="connsiteX30" fmla="*/ 1502818 w 1503450"/>
                  <a:gd name="connsiteY30" fmla="*/ 519456 h 2534617"/>
                  <a:gd name="connsiteX31" fmla="*/ 1475717 w 1503450"/>
                  <a:gd name="connsiteY31" fmla="*/ 349247 h 2534617"/>
                  <a:gd name="connsiteX32" fmla="*/ 1411950 w 1503450"/>
                  <a:gd name="connsiteY32" fmla="*/ 210431 h 2534617"/>
                  <a:gd name="connsiteX33" fmla="*/ 1355663 w 1503450"/>
                  <a:gd name="connsiteY33" fmla="*/ 139307 h 2534617"/>
                  <a:gd name="connsiteX34" fmla="*/ 1288953 w 1503450"/>
                  <a:gd name="connsiteY34" fmla="*/ 81058 h 2534617"/>
                  <a:gd name="connsiteX35" fmla="*/ 1212923 w 1503450"/>
                  <a:gd name="connsiteY35" fmla="*/ 34827 h 2534617"/>
                  <a:gd name="connsiteX36" fmla="*/ 1128677 w 1503450"/>
                  <a:gd name="connsiteY36" fmla="*/ 0 h 25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03450" h="2534617">
                    <a:moveTo>
                      <a:pt x="1128922" y="0"/>
                    </a:moveTo>
                    <a:cubicBezTo>
                      <a:pt x="1128064" y="1104"/>
                      <a:pt x="1127206" y="2085"/>
                      <a:pt x="1126225" y="3066"/>
                    </a:cubicBezTo>
                    <a:cubicBezTo>
                      <a:pt x="1125243" y="4047"/>
                      <a:pt x="1124263" y="5150"/>
                      <a:pt x="1123159" y="6131"/>
                    </a:cubicBezTo>
                    <a:cubicBezTo>
                      <a:pt x="1122055" y="7113"/>
                      <a:pt x="1120951" y="8094"/>
                      <a:pt x="1119848" y="9075"/>
                    </a:cubicBezTo>
                    <a:cubicBezTo>
                      <a:pt x="1118744" y="10056"/>
                      <a:pt x="1117518" y="11037"/>
                      <a:pt x="1116291" y="11895"/>
                    </a:cubicBezTo>
                    <a:cubicBezTo>
                      <a:pt x="1145355" y="21705"/>
                      <a:pt x="1173069" y="33355"/>
                      <a:pt x="1199066" y="46599"/>
                    </a:cubicBezTo>
                    <a:cubicBezTo>
                      <a:pt x="1225554" y="60088"/>
                      <a:pt x="1250448" y="75417"/>
                      <a:pt x="1273625" y="92585"/>
                    </a:cubicBezTo>
                    <a:cubicBezTo>
                      <a:pt x="1297169" y="109998"/>
                      <a:pt x="1318997" y="129251"/>
                      <a:pt x="1338986" y="150466"/>
                    </a:cubicBezTo>
                    <a:cubicBezTo>
                      <a:pt x="1359342" y="172048"/>
                      <a:pt x="1377736" y="195471"/>
                      <a:pt x="1394046" y="220977"/>
                    </a:cubicBezTo>
                    <a:cubicBezTo>
                      <a:pt x="1420657" y="262304"/>
                      <a:pt x="1441504" y="308289"/>
                      <a:pt x="1456342" y="358690"/>
                    </a:cubicBezTo>
                    <a:cubicBezTo>
                      <a:pt x="1471547" y="410439"/>
                      <a:pt x="1480377" y="466726"/>
                      <a:pt x="1482462" y="527305"/>
                    </a:cubicBezTo>
                    <a:cubicBezTo>
                      <a:pt x="1484669" y="589355"/>
                      <a:pt x="1479764" y="655820"/>
                      <a:pt x="1467501" y="726086"/>
                    </a:cubicBezTo>
                    <a:cubicBezTo>
                      <a:pt x="1454993" y="798069"/>
                      <a:pt x="1434882" y="873854"/>
                      <a:pt x="1406922" y="953072"/>
                    </a:cubicBezTo>
                    <a:cubicBezTo>
                      <a:pt x="1359955" y="1086370"/>
                      <a:pt x="1291651" y="1225063"/>
                      <a:pt x="1204339" y="1365228"/>
                    </a:cubicBezTo>
                    <a:cubicBezTo>
                      <a:pt x="1115065" y="1508704"/>
                      <a:pt x="1006784" y="1652180"/>
                      <a:pt x="883051" y="1791241"/>
                    </a:cubicBezTo>
                    <a:cubicBezTo>
                      <a:pt x="757847" y="1931774"/>
                      <a:pt x="618418" y="2066053"/>
                      <a:pt x="468566" y="2189418"/>
                    </a:cubicBezTo>
                    <a:cubicBezTo>
                      <a:pt x="319081" y="2312537"/>
                      <a:pt x="161380" y="2423148"/>
                      <a:pt x="0" y="2517327"/>
                    </a:cubicBezTo>
                    <a:cubicBezTo>
                      <a:pt x="736" y="2518431"/>
                      <a:pt x="1349" y="2519657"/>
                      <a:pt x="1962" y="2521006"/>
                    </a:cubicBezTo>
                    <a:cubicBezTo>
                      <a:pt x="2575" y="2522355"/>
                      <a:pt x="2943" y="2523704"/>
                      <a:pt x="3311" y="2525176"/>
                    </a:cubicBezTo>
                    <a:cubicBezTo>
                      <a:pt x="3679" y="2526647"/>
                      <a:pt x="3924" y="2528119"/>
                      <a:pt x="4047" y="2529713"/>
                    </a:cubicBezTo>
                    <a:cubicBezTo>
                      <a:pt x="4170" y="2531307"/>
                      <a:pt x="4292" y="2532901"/>
                      <a:pt x="4170" y="2534618"/>
                    </a:cubicBezTo>
                    <a:cubicBezTo>
                      <a:pt x="82529" y="2489000"/>
                      <a:pt x="160644" y="2439090"/>
                      <a:pt x="237900" y="2385379"/>
                    </a:cubicBezTo>
                    <a:cubicBezTo>
                      <a:pt x="315402" y="2331545"/>
                      <a:pt x="391800" y="2274032"/>
                      <a:pt x="466236" y="2213453"/>
                    </a:cubicBezTo>
                    <a:cubicBezTo>
                      <a:pt x="540794" y="2152752"/>
                      <a:pt x="613145" y="2089230"/>
                      <a:pt x="682676" y="2023501"/>
                    </a:cubicBezTo>
                    <a:cubicBezTo>
                      <a:pt x="752084" y="1957771"/>
                      <a:pt x="818426" y="1889957"/>
                      <a:pt x="881089" y="1820672"/>
                    </a:cubicBezTo>
                    <a:cubicBezTo>
                      <a:pt x="947431" y="1747340"/>
                      <a:pt x="1009114" y="1673150"/>
                      <a:pt x="1065768" y="1598714"/>
                    </a:cubicBezTo>
                    <a:cubicBezTo>
                      <a:pt x="1121933" y="1524891"/>
                      <a:pt x="1173069" y="1450823"/>
                      <a:pt x="1219177" y="1377123"/>
                    </a:cubicBezTo>
                    <a:cubicBezTo>
                      <a:pt x="1264673" y="1304159"/>
                      <a:pt x="1304895" y="1231685"/>
                      <a:pt x="1339967" y="1159702"/>
                    </a:cubicBezTo>
                    <a:cubicBezTo>
                      <a:pt x="1374426" y="1088945"/>
                      <a:pt x="1403856" y="1018924"/>
                      <a:pt x="1427892" y="950129"/>
                    </a:cubicBezTo>
                    <a:cubicBezTo>
                      <a:pt x="1455974" y="869930"/>
                      <a:pt x="1476085" y="793164"/>
                      <a:pt x="1488470" y="720445"/>
                    </a:cubicBezTo>
                    <a:cubicBezTo>
                      <a:pt x="1500611" y="649321"/>
                      <a:pt x="1505270" y="582242"/>
                      <a:pt x="1502818" y="519456"/>
                    </a:cubicBezTo>
                    <a:cubicBezTo>
                      <a:pt x="1500488" y="458264"/>
                      <a:pt x="1491291" y="401487"/>
                      <a:pt x="1475717" y="349247"/>
                    </a:cubicBezTo>
                    <a:cubicBezTo>
                      <a:pt x="1460511" y="298356"/>
                      <a:pt x="1439174" y="252003"/>
                      <a:pt x="1411950" y="210431"/>
                    </a:cubicBezTo>
                    <a:cubicBezTo>
                      <a:pt x="1395150" y="184802"/>
                      <a:pt x="1376388" y="161012"/>
                      <a:pt x="1355663" y="139307"/>
                    </a:cubicBezTo>
                    <a:cubicBezTo>
                      <a:pt x="1335307" y="117969"/>
                      <a:pt x="1312988" y="98594"/>
                      <a:pt x="1288953" y="81058"/>
                    </a:cubicBezTo>
                    <a:cubicBezTo>
                      <a:pt x="1265286" y="63890"/>
                      <a:pt x="1239902" y="48439"/>
                      <a:pt x="1212923" y="34827"/>
                    </a:cubicBezTo>
                    <a:cubicBezTo>
                      <a:pt x="1186435" y="21460"/>
                      <a:pt x="1158231" y="9933"/>
                      <a:pt x="1128677" y="0"/>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1106E711-3591-1C18-5AD1-6CBF5E3FE278}"/>
                  </a:ext>
                </a:extLst>
              </p:cNvPr>
              <p:cNvSpPr/>
              <p:nvPr/>
            </p:nvSpPr>
            <p:spPr>
              <a:xfrm>
                <a:off x="12197469" y="4030205"/>
                <a:ext cx="68799" cy="50645"/>
              </a:xfrm>
              <a:custGeom>
                <a:avLst/>
                <a:gdLst>
                  <a:gd name="connsiteX0" fmla="*/ 28567 w 68799"/>
                  <a:gd name="connsiteY0" fmla="*/ 37770 h 50645"/>
                  <a:gd name="connsiteX1" fmla="*/ 22313 w 68799"/>
                  <a:gd name="connsiteY1" fmla="*/ 38751 h 50645"/>
                  <a:gd name="connsiteX2" fmla="*/ 18021 w 68799"/>
                  <a:gd name="connsiteY2" fmla="*/ 37647 h 50645"/>
                  <a:gd name="connsiteX3" fmla="*/ 16059 w 68799"/>
                  <a:gd name="connsiteY3" fmla="*/ 34827 h 50645"/>
                  <a:gd name="connsiteX4" fmla="*/ 16917 w 68799"/>
                  <a:gd name="connsiteY4" fmla="*/ 30412 h 50645"/>
                  <a:gd name="connsiteX5" fmla="*/ 20351 w 68799"/>
                  <a:gd name="connsiteY5" fmla="*/ 25262 h 50645"/>
                  <a:gd name="connsiteX6" fmla="*/ 25746 w 68799"/>
                  <a:gd name="connsiteY6" fmla="*/ 20234 h 50645"/>
                  <a:gd name="connsiteX7" fmla="*/ 32369 w 68799"/>
                  <a:gd name="connsiteY7" fmla="*/ 16064 h 50645"/>
                  <a:gd name="connsiteX8" fmla="*/ 39358 w 68799"/>
                  <a:gd name="connsiteY8" fmla="*/ 13121 h 50645"/>
                  <a:gd name="connsiteX9" fmla="*/ 45612 w 68799"/>
                  <a:gd name="connsiteY9" fmla="*/ 12140 h 50645"/>
                  <a:gd name="connsiteX10" fmla="*/ 49904 w 68799"/>
                  <a:gd name="connsiteY10" fmla="*/ 13244 h 50645"/>
                  <a:gd name="connsiteX11" fmla="*/ 51866 w 68799"/>
                  <a:gd name="connsiteY11" fmla="*/ 16064 h 50645"/>
                  <a:gd name="connsiteX12" fmla="*/ 51131 w 68799"/>
                  <a:gd name="connsiteY12" fmla="*/ 20479 h 50645"/>
                  <a:gd name="connsiteX13" fmla="*/ 47697 w 68799"/>
                  <a:gd name="connsiteY13" fmla="*/ 25629 h 50645"/>
                  <a:gd name="connsiteX14" fmla="*/ 42301 w 68799"/>
                  <a:gd name="connsiteY14" fmla="*/ 30657 h 50645"/>
                  <a:gd name="connsiteX15" fmla="*/ 35679 w 68799"/>
                  <a:gd name="connsiteY15" fmla="*/ 34827 h 50645"/>
                  <a:gd name="connsiteX16" fmla="*/ 28567 w 68799"/>
                  <a:gd name="connsiteY16" fmla="*/ 37770 h 50645"/>
                  <a:gd name="connsiteX17" fmla="*/ 44631 w 68799"/>
                  <a:gd name="connsiteY17" fmla="*/ 1962 h 50645"/>
                  <a:gd name="connsiteX18" fmla="*/ 31142 w 68799"/>
                  <a:gd name="connsiteY18" fmla="*/ 7480 h 50645"/>
                  <a:gd name="connsiteX19" fmla="*/ 18634 w 68799"/>
                  <a:gd name="connsiteY19" fmla="*/ 15451 h 50645"/>
                  <a:gd name="connsiteX20" fmla="*/ 8333 w 68799"/>
                  <a:gd name="connsiteY20" fmla="*/ 24894 h 50645"/>
                  <a:gd name="connsiteX21" fmla="*/ 1711 w 68799"/>
                  <a:gd name="connsiteY21" fmla="*/ 34704 h 50645"/>
                  <a:gd name="connsiteX22" fmla="*/ 117 w 68799"/>
                  <a:gd name="connsiteY22" fmla="*/ 43043 h 50645"/>
                  <a:gd name="connsiteX23" fmla="*/ 3673 w 68799"/>
                  <a:gd name="connsiteY23" fmla="*/ 48561 h 50645"/>
                  <a:gd name="connsiteX24" fmla="*/ 11767 w 68799"/>
                  <a:gd name="connsiteY24" fmla="*/ 50646 h 50645"/>
                  <a:gd name="connsiteX25" fmla="*/ 23662 w 68799"/>
                  <a:gd name="connsiteY25" fmla="*/ 48806 h 50645"/>
                  <a:gd name="connsiteX26" fmla="*/ 30406 w 68799"/>
                  <a:gd name="connsiteY26" fmla="*/ 46476 h 50645"/>
                  <a:gd name="connsiteX27" fmla="*/ 37028 w 68799"/>
                  <a:gd name="connsiteY27" fmla="*/ 43411 h 50645"/>
                  <a:gd name="connsiteX28" fmla="*/ 43528 w 68799"/>
                  <a:gd name="connsiteY28" fmla="*/ 39732 h 50645"/>
                  <a:gd name="connsiteX29" fmla="*/ 49659 w 68799"/>
                  <a:gd name="connsiteY29" fmla="*/ 35562 h 50645"/>
                  <a:gd name="connsiteX30" fmla="*/ 53216 w 68799"/>
                  <a:gd name="connsiteY30" fmla="*/ 32742 h 50645"/>
                  <a:gd name="connsiteX31" fmla="*/ 56526 w 68799"/>
                  <a:gd name="connsiteY31" fmla="*/ 29799 h 50645"/>
                  <a:gd name="connsiteX32" fmla="*/ 59592 w 68799"/>
                  <a:gd name="connsiteY32" fmla="*/ 26733 h 50645"/>
                  <a:gd name="connsiteX33" fmla="*/ 62290 w 68799"/>
                  <a:gd name="connsiteY33" fmla="*/ 23667 h 50645"/>
                  <a:gd name="connsiteX34" fmla="*/ 63762 w 68799"/>
                  <a:gd name="connsiteY34" fmla="*/ 21705 h 50645"/>
                  <a:gd name="connsiteX35" fmla="*/ 65110 w 68799"/>
                  <a:gd name="connsiteY35" fmla="*/ 19743 h 50645"/>
                  <a:gd name="connsiteX36" fmla="*/ 66214 w 68799"/>
                  <a:gd name="connsiteY36" fmla="*/ 17781 h 50645"/>
                  <a:gd name="connsiteX37" fmla="*/ 67195 w 68799"/>
                  <a:gd name="connsiteY37" fmla="*/ 15819 h 50645"/>
                  <a:gd name="connsiteX38" fmla="*/ 68667 w 68799"/>
                  <a:gd name="connsiteY38" fmla="*/ 7358 h 50645"/>
                  <a:gd name="connsiteX39" fmla="*/ 64988 w 68799"/>
                  <a:gd name="connsiteY39" fmla="*/ 1962 h 50645"/>
                  <a:gd name="connsiteX40" fmla="*/ 56772 w 68799"/>
                  <a:gd name="connsiteY40" fmla="*/ 0 h 50645"/>
                  <a:gd name="connsiteX41" fmla="*/ 44877 w 68799"/>
                  <a:gd name="connsiteY41" fmla="*/ 1839 h 5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799" h="50645">
                    <a:moveTo>
                      <a:pt x="28567" y="37770"/>
                    </a:moveTo>
                    <a:cubicBezTo>
                      <a:pt x="26237" y="38505"/>
                      <a:pt x="24152" y="38751"/>
                      <a:pt x="22313" y="38751"/>
                    </a:cubicBezTo>
                    <a:cubicBezTo>
                      <a:pt x="20474" y="38751"/>
                      <a:pt x="19124" y="38383"/>
                      <a:pt x="18021" y="37647"/>
                    </a:cubicBezTo>
                    <a:cubicBezTo>
                      <a:pt x="16917" y="36911"/>
                      <a:pt x="16304" y="36053"/>
                      <a:pt x="16059" y="34827"/>
                    </a:cubicBezTo>
                    <a:cubicBezTo>
                      <a:pt x="15814" y="33600"/>
                      <a:pt x="16059" y="32129"/>
                      <a:pt x="16917" y="30412"/>
                    </a:cubicBezTo>
                    <a:cubicBezTo>
                      <a:pt x="17653" y="28695"/>
                      <a:pt x="18879" y="26978"/>
                      <a:pt x="20351" y="25262"/>
                    </a:cubicBezTo>
                    <a:cubicBezTo>
                      <a:pt x="21822" y="23545"/>
                      <a:pt x="23662" y="21828"/>
                      <a:pt x="25746" y="20234"/>
                    </a:cubicBezTo>
                    <a:cubicBezTo>
                      <a:pt x="27831" y="18640"/>
                      <a:pt x="30039" y="17291"/>
                      <a:pt x="32369" y="16064"/>
                    </a:cubicBezTo>
                    <a:cubicBezTo>
                      <a:pt x="34699" y="14838"/>
                      <a:pt x="37028" y="13857"/>
                      <a:pt x="39358" y="13121"/>
                    </a:cubicBezTo>
                    <a:cubicBezTo>
                      <a:pt x="41688" y="12385"/>
                      <a:pt x="43773" y="12140"/>
                      <a:pt x="45612" y="12140"/>
                    </a:cubicBezTo>
                    <a:cubicBezTo>
                      <a:pt x="47329" y="12140"/>
                      <a:pt x="48801" y="12508"/>
                      <a:pt x="49904" y="13244"/>
                    </a:cubicBezTo>
                    <a:cubicBezTo>
                      <a:pt x="51008" y="13980"/>
                      <a:pt x="51621" y="14838"/>
                      <a:pt x="51866" y="16064"/>
                    </a:cubicBezTo>
                    <a:cubicBezTo>
                      <a:pt x="52112" y="17291"/>
                      <a:pt x="51866" y="18762"/>
                      <a:pt x="51131" y="20479"/>
                    </a:cubicBezTo>
                    <a:cubicBezTo>
                      <a:pt x="50395" y="22196"/>
                      <a:pt x="49169" y="23913"/>
                      <a:pt x="47697" y="25629"/>
                    </a:cubicBezTo>
                    <a:cubicBezTo>
                      <a:pt x="46226" y="27346"/>
                      <a:pt x="44264" y="29063"/>
                      <a:pt x="42301" y="30657"/>
                    </a:cubicBezTo>
                    <a:cubicBezTo>
                      <a:pt x="40217" y="32251"/>
                      <a:pt x="38009" y="33723"/>
                      <a:pt x="35679" y="34827"/>
                    </a:cubicBezTo>
                    <a:cubicBezTo>
                      <a:pt x="33349" y="36053"/>
                      <a:pt x="30897" y="37034"/>
                      <a:pt x="28567" y="37770"/>
                    </a:cubicBezTo>
                    <a:moveTo>
                      <a:pt x="44631" y="1962"/>
                    </a:moveTo>
                    <a:cubicBezTo>
                      <a:pt x="40217" y="3311"/>
                      <a:pt x="35557" y="5150"/>
                      <a:pt x="31142" y="7480"/>
                    </a:cubicBezTo>
                    <a:cubicBezTo>
                      <a:pt x="26728" y="9810"/>
                      <a:pt x="22436" y="12508"/>
                      <a:pt x="18634" y="15451"/>
                    </a:cubicBezTo>
                    <a:cubicBezTo>
                      <a:pt x="14710" y="18394"/>
                      <a:pt x="11276" y="21583"/>
                      <a:pt x="8333" y="24894"/>
                    </a:cubicBezTo>
                    <a:cubicBezTo>
                      <a:pt x="5390" y="28205"/>
                      <a:pt x="3183" y="31516"/>
                      <a:pt x="1711" y="34704"/>
                    </a:cubicBezTo>
                    <a:cubicBezTo>
                      <a:pt x="240" y="37892"/>
                      <a:pt x="-251" y="40713"/>
                      <a:pt x="117" y="43043"/>
                    </a:cubicBezTo>
                    <a:cubicBezTo>
                      <a:pt x="485" y="45373"/>
                      <a:pt x="1711" y="47212"/>
                      <a:pt x="3673" y="48561"/>
                    </a:cubicBezTo>
                    <a:cubicBezTo>
                      <a:pt x="5636" y="49787"/>
                      <a:pt x="8333" y="50523"/>
                      <a:pt x="11767" y="50646"/>
                    </a:cubicBezTo>
                    <a:cubicBezTo>
                      <a:pt x="15078" y="50646"/>
                      <a:pt x="19124" y="50155"/>
                      <a:pt x="23662" y="48806"/>
                    </a:cubicBezTo>
                    <a:cubicBezTo>
                      <a:pt x="25869" y="48193"/>
                      <a:pt x="28076" y="47335"/>
                      <a:pt x="30406" y="46476"/>
                    </a:cubicBezTo>
                    <a:cubicBezTo>
                      <a:pt x="32614" y="45618"/>
                      <a:pt x="34821" y="44514"/>
                      <a:pt x="37028" y="43411"/>
                    </a:cubicBezTo>
                    <a:cubicBezTo>
                      <a:pt x="39236" y="42307"/>
                      <a:pt x="41321" y="41081"/>
                      <a:pt x="43528" y="39732"/>
                    </a:cubicBezTo>
                    <a:cubicBezTo>
                      <a:pt x="45735" y="38383"/>
                      <a:pt x="47697" y="37034"/>
                      <a:pt x="49659" y="35562"/>
                    </a:cubicBezTo>
                    <a:cubicBezTo>
                      <a:pt x="50886" y="34581"/>
                      <a:pt x="52112" y="33723"/>
                      <a:pt x="53216" y="32742"/>
                    </a:cubicBezTo>
                    <a:cubicBezTo>
                      <a:pt x="54319" y="31761"/>
                      <a:pt x="55545" y="30780"/>
                      <a:pt x="56526" y="29799"/>
                    </a:cubicBezTo>
                    <a:cubicBezTo>
                      <a:pt x="57507" y="28818"/>
                      <a:pt x="58611" y="27714"/>
                      <a:pt x="59592" y="26733"/>
                    </a:cubicBezTo>
                    <a:cubicBezTo>
                      <a:pt x="60573" y="25752"/>
                      <a:pt x="61432" y="24648"/>
                      <a:pt x="62290" y="23667"/>
                    </a:cubicBezTo>
                    <a:cubicBezTo>
                      <a:pt x="62781" y="23054"/>
                      <a:pt x="63271" y="22318"/>
                      <a:pt x="63762" y="21705"/>
                    </a:cubicBezTo>
                    <a:cubicBezTo>
                      <a:pt x="64252" y="21092"/>
                      <a:pt x="64620" y="20356"/>
                      <a:pt x="65110" y="19743"/>
                    </a:cubicBezTo>
                    <a:cubicBezTo>
                      <a:pt x="65478" y="19130"/>
                      <a:pt x="65846" y="18394"/>
                      <a:pt x="66214" y="17781"/>
                    </a:cubicBezTo>
                    <a:cubicBezTo>
                      <a:pt x="66582" y="17168"/>
                      <a:pt x="66827" y="16555"/>
                      <a:pt x="67195" y="15819"/>
                    </a:cubicBezTo>
                    <a:cubicBezTo>
                      <a:pt x="68667" y="12508"/>
                      <a:pt x="69034" y="9688"/>
                      <a:pt x="68667" y="7358"/>
                    </a:cubicBezTo>
                    <a:cubicBezTo>
                      <a:pt x="68299" y="5028"/>
                      <a:pt x="66950" y="3188"/>
                      <a:pt x="64988" y="1962"/>
                    </a:cubicBezTo>
                    <a:cubicBezTo>
                      <a:pt x="62903" y="736"/>
                      <a:pt x="60205" y="0"/>
                      <a:pt x="56772" y="0"/>
                    </a:cubicBezTo>
                    <a:cubicBezTo>
                      <a:pt x="53338" y="0"/>
                      <a:pt x="49414" y="613"/>
                      <a:pt x="44877" y="1839"/>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E256DD32-8994-CD52-654B-182ECF7EFC46}"/>
                  </a:ext>
                </a:extLst>
              </p:cNvPr>
              <p:cNvSpPr/>
              <p:nvPr/>
            </p:nvSpPr>
            <p:spPr>
              <a:xfrm>
                <a:off x="11049599" y="6560945"/>
                <a:ext cx="85407" cy="88820"/>
              </a:xfrm>
              <a:custGeom>
                <a:avLst/>
                <a:gdLst>
                  <a:gd name="connsiteX0" fmla="*/ 32187 w 85407"/>
                  <a:gd name="connsiteY0" fmla="*/ 67399 h 88820"/>
                  <a:gd name="connsiteX1" fmla="*/ 25319 w 85407"/>
                  <a:gd name="connsiteY1" fmla="*/ 64947 h 88820"/>
                  <a:gd name="connsiteX2" fmla="*/ 21272 w 85407"/>
                  <a:gd name="connsiteY2" fmla="*/ 59429 h 88820"/>
                  <a:gd name="connsiteX3" fmla="*/ 20291 w 85407"/>
                  <a:gd name="connsiteY3" fmla="*/ 51703 h 88820"/>
                  <a:gd name="connsiteX4" fmla="*/ 22744 w 85407"/>
                  <a:gd name="connsiteY4" fmla="*/ 42628 h 88820"/>
                  <a:gd name="connsiteX5" fmla="*/ 28385 w 85407"/>
                  <a:gd name="connsiteY5" fmla="*/ 33676 h 88820"/>
                  <a:gd name="connsiteX6" fmla="*/ 35865 w 85407"/>
                  <a:gd name="connsiteY6" fmla="*/ 26564 h 88820"/>
                  <a:gd name="connsiteX7" fmla="*/ 44327 w 85407"/>
                  <a:gd name="connsiteY7" fmla="*/ 22027 h 88820"/>
                  <a:gd name="connsiteX8" fmla="*/ 52788 w 85407"/>
                  <a:gd name="connsiteY8" fmla="*/ 20678 h 88820"/>
                  <a:gd name="connsiteX9" fmla="*/ 59655 w 85407"/>
                  <a:gd name="connsiteY9" fmla="*/ 23008 h 88820"/>
                  <a:gd name="connsiteX10" fmla="*/ 63702 w 85407"/>
                  <a:gd name="connsiteY10" fmla="*/ 28403 h 88820"/>
                  <a:gd name="connsiteX11" fmla="*/ 64683 w 85407"/>
                  <a:gd name="connsiteY11" fmla="*/ 36129 h 88820"/>
                  <a:gd name="connsiteX12" fmla="*/ 62230 w 85407"/>
                  <a:gd name="connsiteY12" fmla="*/ 45326 h 88820"/>
                  <a:gd name="connsiteX13" fmla="*/ 56590 w 85407"/>
                  <a:gd name="connsiteY13" fmla="*/ 54278 h 88820"/>
                  <a:gd name="connsiteX14" fmla="*/ 48987 w 85407"/>
                  <a:gd name="connsiteY14" fmla="*/ 61391 h 88820"/>
                  <a:gd name="connsiteX15" fmla="*/ 40402 w 85407"/>
                  <a:gd name="connsiteY15" fmla="*/ 65928 h 88820"/>
                  <a:gd name="connsiteX16" fmla="*/ 31819 w 85407"/>
                  <a:gd name="connsiteY16" fmla="*/ 67154 h 88820"/>
                  <a:gd name="connsiteX17" fmla="*/ 62353 w 85407"/>
                  <a:gd name="connsiteY17" fmla="*/ 76 h 88820"/>
                  <a:gd name="connsiteX18" fmla="*/ 46166 w 85407"/>
                  <a:gd name="connsiteY18" fmla="*/ 2651 h 88820"/>
                  <a:gd name="connsiteX19" fmla="*/ 29979 w 85407"/>
                  <a:gd name="connsiteY19" fmla="*/ 11235 h 88820"/>
                  <a:gd name="connsiteX20" fmla="*/ 15632 w 85407"/>
                  <a:gd name="connsiteY20" fmla="*/ 24602 h 88820"/>
                  <a:gd name="connsiteX21" fmla="*/ 4963 w 85407"/>
                  <a:gd name="connsiteY21" fmla="*/ 41525 h 88820"/>
                  <a:gd name="connsiteX22" fmla="*/ 180 w 85407"/>
                  <a:gd name="connsiteY22" fmla="*/ 58938 h 88820"/>
                  <a:gd name="connsiteX23" fmla="*/ 1897 w 85407"/>
                  <a:gd name="connsiteY23" fmla="*/ 73654 h 88820"/>
                  <a:gd name="connsiteX24" fmla="*/ 9623 w 85407"/>
                  <a:gd name="connsiteY24" fmla="*/ 84077 h 88820"/>
                  <a:gd name="connsiteX25" fmla="*/ 22744 w 85407"/>
                  <a:gd name="connsiteY25" fmla="*/ 88737 h 88820"/>
                  <a:gd name="connsiteX26" fmla="*/ 39054 w 85407"/>
                  <a:gd name="connsiteY26" fmla="*/ 86407 h 88820"/>
                  <a:gd name="connsiteX27" fmla="*/ 55486 w 85407"/>
                  <a:gd name="connsiteY27" fmla="*/ 77700 h 88820"/>
                  <a:gd name="connsiteX28" fmla="*/ 69956 w 85407"/>
                  <a:gd name="connsiteY28" fmla="*/ 64089 h 88820"/>
                  <a:gd name="connsiteX29" fmla="*/ 80625 w 85407"/>
                  <a:gd name="connsiteY29" fmla="*/ 46921 h 88820"/>
                  <a:gd name="connsiteX30" fmla="*/ 82587 w 85407"/>
                  <a:gd name="connsiteY30" fmla="*/ 41893 h 88820"/>
                  <a:gd name="connsiteX31" fmla="*/ 84058 w 85407"/>
                  <a:gd name="connsiteY31" fmla="*/ 36987 h 88820"/>
                  <a:gd name="connsiteX32" fmla="*/ 85040 w 85407"/>
                  <a:gd name="connsiteY32" fmla="*/ 32205 h 88820"/>
                  <a:gd name="connsiteX33" fmla="*/ 85407 w 85407"/>
                  <a:gd name="connsiteY33" fmla="*/ 27668 h 88820"/>
                  <a:gd name="connsiteX34" fmla="*/ 85285 w 85407"/>
                  <a:gd name="connsiteY34" fmla="*/ 22763 h 88820"/>
                  <a:gd name="connsiteX35" fmla="*/ 84549 w 85407"/>
                  <a:gd name="connsiteY35" fmla="*/ 18225 h 88820"/>
                  <a:gd name="connsiteX36" fmla="*/ 83200 w 85407"/>
                  <a:gd name="connsiteY36" fmla="*/ 14056 h 88820"/>
                  <a:gd name="connsiteX37" fmla="*/ 81238 w 85407"/>
                  <a:gd name="connsiteY37" fmla="*/ 10377 h 88820"/>
                  <a:gd name="connsiteX38" fmla="*/ 77805 w 85407"/>
                  <a:gd name="connsiteY38" fmla="*/ 6330 h 88820"/>
                  <a:gd name="connsiteX39" fmla="*/ 73512 w 85407"/>
                  <a:gd name="connsiteY39" fmla="*/ 3142 h 88820"/>
                  <a:gd name="connsiteX40" fmla="*/ 68362 w 85407"/>
                  <a:gd name="connsiteY40" fmla="*/ 1057 h 88820"/>
                  <a:gd name="connsiteX41" fmla="*/ 62353 w 85407"/>
                  <a:gd name="connsiteY41" fmla="*/ 76 h 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5407" h="88820">
                    <a:moveTo>
                      <a:pt x="32187" y="67399"/>
                    </a:moveTo>
                    <a:cubicBezTo>
                      <a:pt x="29489" y="67154"/>
                      <a:pt x="27159" y="66296"/>
                      <a:pt x="25319" y="64947"/>
                    </a:cubicBezTo>
                    <a:cubicBezTo>
                      <a:pt x="23480" y="63598"/>
                      <a:pt x="22131" y="61759"/>
                      <a:pt x="21272" y="59429"/>
                    </a:cubicBezTo>
                    <a:cubicBezTo>
                      <a:pt x="20414" y="57221"/>
                      <a:pt x="20046" y="54524"/>
                      <a:pt x="20291" y="51703"/>
                    </a:cubicBezTo>
                    <a:cubicBezTo>
                      <a:pt x="20537" y="48882"/>
                      <a:pt x="21395" y="45817"/>
                      <a:pt x="22744" y="42628"/>
                    </a:cubicBezTo>
                    <a:cubicBezTo>
                      <a:pt x="24216" y="39440"/>
                      <a:pt x="26055" y="36374"/>
                      <a:pt x="28385" y="33676"/>
                    </a:cubicBezTo>
                    <a:cubicBezTo>
                      <a:pt x="30592" y="30979"/>
                      <a:pt x="33167" y="28649"/>
                      <a:pt x="35865" y="26564"/>
                    </a:cubicBezTo>
                    <a:cubicBezTo>
                      <a:pt x="38563" y="24602"/>
                      <a:pt x="41506" y="23008"/>
                      <a:pt x="44327" y="22027"/>
                    </a:cubicBezTo>
                    <a:cubicBezTo>
                      <a:pt x="47270" y="21046"/>
                      <a:pt x="50090" y="20555"/>
                      <a:pt x="52788" y="20678"/>
                    </a:cubicBezTo>
                    <a:cubicBezTo>
                      <a:pt x="55486" y="20801"/>
                      <a:pt x="57816" y="21659"/>
                      <a:pt x="59655" y="23008"/>
                    </a:cubicBezTo>
                    <a:cubicBezTo>
                      <a:pt x="61495" y="24357"/>
                      <a:pt x="62844" y="26196"/>
                      <a:pt x="63702" y="28403"/>
                    </a:cubicBezTo>
                    <a:cubicBezTo>
                      <a:pt x="64560" y="30611"/>
                      <a:pt x="64928" y="33186"/>
                      <a:pt x="64683" y="36129"/>
                    </a:cubicBezTo>
                    <a:cubicBezTo>
                      <a:pt x="64438" y="38949"/>
                      <a:pt x="63702" y="42138"/>
                      <a:pt x="62230" y="45326"/>
                    </a:cubicBezTo>
                    <a:cubicBezTo>
                      <a:pt x="60759" y="48514"/>
                      <a:pt x="58920" y="51580"/>
                      <a:pt x="56590" y="54278"/>
                    </a:cubicBezTo>
                    <a:cubicBezTo>
                      <a:pt x="54382" y="56976"/>
                      <a:pt x="51807" y="59429"/>
                      <a:pt x="48987" y="61391"/>
                    </a:cubicBezTo>
                    <a:cubicBezTo>
                      <a:pt x="46289" y="63353"/>
                      <a:pt x="43346" y="64947"/>
                      <a:pt x="40402" y="65928"/>
                    </a:cubicBezTo>
                    <a:cubicBezTo>
                      <a:pt x="37459" y="66909"/>
                      <a:pt x="34639" y="67399"/>
                      <a:pt x="31819" y="67154"/>
                    </a:cubicBezTo>
                    <a:moveTo>
                      <a:pt x="62353" y="76"/>
                    </a:moveTo>
                    <a:cubicBezTo>
                      <a:pt x="57203" y="-292"/>
                      <a:pt x="51684" y="689"/>
                      <a:pt x="46166" y="2651"/>
                    </a:cubicBezTo>
                    <a:cubicBezTo>
                      <a:pt x="40648" y="4613"/>
                      <a:pt x="35252" y="7556"/>
                      <a:pt x="29979" y="11235"/>
                    </a:cubicBezTo>
                    <a:cubicBezTo>
                      <a:pt x="24829" y="15037"/>
                      <a:pt x="19924" y="19574"/>
                      <a:pt x="15632" y="24602"/>
                    </a:cubicBezTo>
                    <a:cubicBezTo>
                      <a:pt x="11339" y="29752"/>
                      <a:pt x="7661" y="35393"/>
                      <a:pt x="4963" y="41525"/>
                    </a:cubicBezTo>
                    <a:cubicBezTo>
                      <a:pt x="2265" y="47656"/>
                      <a:pt x="671" y="53542"/>
                      <a:pt x="180" y="58938"/>
                    </a:cubicBezTo>
                    <a:cubicBezTo>
                      <a:pt x="-310" y="64334"/>
                      <a:pt x="180" y="69362"/>
                      <a:pt x="1897" y="73654"/>
                    </a:cubicBezTo>
                    <a:cubicBezTo>
                      <a:pt x="3491" y="77946"/>
                      <a:pt x="6066" y="81502"/>
                      <a:pt x="9623" y="84077"/>
                    </a:cubicBezTo>
                    <a:cubicBezTo>
                      <a:pt x="13056" y="86652"/>
                      <a:pt x="17471" y="88369"/>
                      <a:pt x="22744" y="88737"/>
                    </a:cubicBezTo>
                    <a:cubicBezTo>
                      <a:pt x="28017" y="89105"/>
                      <a:pt x="33535" y="88246"/>
                      <a:pt x="39054" y="86407"/>
                    </a:cubicBezTo>
                    <a:cubicBezTo>
                      <a:pt x="44572" y="84445"/>
                      <a:pt x="50213" y="81502"/>
                      <a:pt x="55486" y="77700"/>
                    </a:cubicBezTo>
                    <a:cubicBezTo>
                      <a:pt x="60759" y="73899"/>
                      <a:pt x="65664" y="69239"/>
                      <a:pt x="69956" y="64089"/>
                    </a:cubicBezTo>
                    <a:cubicBezTo>
                      <a:pt x="74248" y="58938"/>
                      <a:pt x="77927" y="53052"/>
                      <a:pt x="80625" y="46921"/>
                    </a:cubicBezTo>
                    <a:cubicBezTo>
                      <a:pt x="81360" y="45204"/>
                      <a:pt x="82097" y="43487"/>
                      <a:pt x="82587" y="41893"/>
                    </a:cubicBezTo>
                    <a:cubicBezTo>
                      <a:pt x="83200" y="40176"/>
                      <a:pt x="83690" y="38582"/>
                      <a:pt x="84058" y="36987"/>
                    </a:cubicBezTo>
                    <a:cubicBezTo>
                      <a:pt x="84426" y="35393"/>
                      <a:pt x="84794" y="33799"/>
                      <a:pt x="85040" y="32205"/>
                    </a:cubicBezTo>
                    <a:cubicBezTo>
                      <a:pt x="85285" y="30611"/>
                      <a:pt x="85407" y="29139"/>
                      <a:pt x="85407" y="27668"/>
                    </a:cubicBezTo>
                    <a:cubicBezTo>
                      <a:pt x="85407" y="25951"/>
                      <a:pt x="85407" y="24357"/>
                      <a:pt x="85285" y="22763"/>
                    </a:cubicBezTo>
                    <a:cubicBezTo>
                      <a:pt x="85162" y="21168"/>
                      <a:pt x="84917" y="19697"/>
                      <a:pt x="84549" y="18225"/>
                    </a:cubicBezTo>
                    <a:cubicBezTo>
                      <a:pt x="84181" y="16754"/>
                      <a:pt x="83690" y="15405"/>
                      <a:pt x="83200" y="14056"/>
                    </a:cubicBezTo>
                    <a:cubicBezTo>
                      <a:pt x="82710" y="12707"/>
                      <a:pt x="81974" y="11481"/>
                      <a:pt x="81238" y="10377"/>
                    </a:cubicBezTo>
                    <a:cubicBezTo>
                      <a:pt x="80257" y="8906"/>
                      <a:pt x="79153" y="7556"/>
                      <a:pt x="77805" y="6330"/>
                    </a:cubicBezTo>
                    <a:cubicBezTo>
                      <a:pt x="76578" y="5104"/>
                      <a:pt x="75107" y="4000"/>
                      <a:pt x="73512" y="3142"/>
                    </a:cubicBezTo>
                    <a:cubicBezTo>
                      <a:pt x="71918" y="2283"/>
                      <a:pt x="70202" y="1548"/>
                      <a:pt x="68362" y="1057"/>
                    </a:cubicBezTo>
                    <a:cubicBezTo>
                      <a:pt x="66522" y="566"/>
                      <a:pt x="64438" y="199"/>
                      <a:pt x="62353" y="76"/>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grpSp>
      </p:grpSp>
      <p:grpSp>
        <p:nvGrpSpPr>
          <p:cNvPr id="23" name="Graphic 5">
            <a:extLst>
              <a:ext uri="{FF2B5EF4-FFF2-40B4-BE49-F238E27FC236}">
                <a16:creationId xmlns:a16="http://schemas.microsoft.com/office/drawing/2014/main" id="{FA30C6EC-1B6B-2A5F-65C4-A5C89B5F8C2E}"/>
              </a:ext>
            </a:extLst>
          </p:cNvPr>
          <p:cNvGrpSpPr/>
          <p:nvPr/>
        </p:nvGrpSpPr>
        <p:grpSpPr>
          <a:xfrm>
            <a:off x="11755324" y="10936000"/>
            <a:ext cx="3834852" cy="3593518"/>
            <a:chOff x="9005064" y="3557225"/>
            <a:chExt cx="3834852" cy="3593518"/>
          </a:xfrm>
        </p:grpSpPr>
        <p:sp>
          <p:nvSpPr>
            <p:cNvPr id="24" name="Freeform: Shape 23">
              <a:extLst>
                <a:ext uri="{FF2B5EF4-FFF2-40B4-BE49-F238E27FC236}">
                  <a16:creationId xmlns:a16="http://schemas.microsoft.com/office/drawing/2014/main" id="{6ABB409A-5073-FF83-6CF6-EE379ACAD375}"/>
                </a:ext>
              </a:extLst>
            </p:cNvPr>
            <p:cNvSpPr/>
            <p:nvPr/>
          </p:nvSpPr>
          <p:spPr>
            <a:xfrm>
              <a:off x="9447654" y="4000675"/>
              <a:ext cx="2950813" cy="2706737"/>
            </a:xfrm>
            <a:custGeom>
              <a:avLst/>
              <a:gdLst>
                <a:gd name="connsiteX0" fmla="*/ 499200 w 2950813"/>
                <a:gd name="connsiteY0" fmla="*/ 2683220 h 2706737"/>
                <a:gd name="connsiteX1" fmla="*/ 130823 w 2950813"/>
                <a:gd name="connsiteY1" fmla="*/ 2507984 h 2706737"/>
                <a:gd name="connsiteX2" fmla="*/ 12854 w 2950813"/>
                <a:gd name="connsiteY2" fmla="*/ 2176150 h 2706737"/>
                <a:gd name="connsiteX3" fmla="*/ 85205 w 2950813"/>
                <a:gd name="connsiteY3" fmla="*/ 1770861 h 2706737"/>
                <a:gd name="connsiteX4" fmla="*/ 309493 w 2950813"/>
                <a:gd name="connsiteY4" fmla="*/ 1334425 h 2706737"/>
                <a:gd name="connsiteX5" fmla="*/ 640223 w 2950813"/>
                <a:gd name="connsiteY5" fmla="*/ 920674 h 2706737"/>
                <a:gd name="connsiteX6" fmla="*/ 1029448 w 2950813"/>
                <a:gd name="connsiteY6" fmla="*/ 567503 h 2706737"/>
                <a:gd name="connsiteX7" fmla="*/ 1461837 w 2950813"/>
                <a:gd name="connsiteY7" fmla="*/ 280429 h 2706737"/>
                <a:gd name="connsiteX8" fmla="*/ 1927827 w 2950813"/>
                <a:gd name="connsiteY8" fmla="*/ 79562 h 2706737"/>
                <a:gd name="connsiteX9" fmla="*/ 2216373 w 2950813"/>
                <a:gd name="connsiteY9" fmla="*/ 18125 h 2706737"/>
                <a:gd name="connsiteX10" fmla="*/ 2478064 w 2950813"/>
                <a:gd name="connsiteY10" fmla="*/ 20455 h 2706737"/>
                <a:gd name="connsiteX11" fmla="*/ 2699777 w 2950813"/>
                <a:gd name="connsiteY11" fmla="*/ 96730 h 2706737"/>
                <a:gd name="connsiteX12" fmla="*/ 2861524 w 2950813"/>
                <a:gd name="connsiteY12" fmla="*/ 260317 h 2706737"/>
                <a:gd name="connsiteX13" fmla="*/ 2913887 w 2950813"/>
                <a:gd name="connsiteY13" fmla="*/ 391530 h 2706737"/>
                <a:gd name="connsiteX14" fmla="*/ 2932404 w 2950813"/>
                <a:gd name="connsiteY14" fmla="*/ 550335 h 2706737"/>
                <a:gd name="connsiteX15" fmla="*/ 2913028 w 2950813"/>
                <a:gd name="connsiteY15" fmla="*/ 735873 h 2706737"/>
                <a:gd name="connsiteX16" fmla="*/ 2852327 w 2950813"/>
                <a:gd name="connsiteY16" fmla="*/ 945936 h 2706737"/>
                <a:gd name="connsiteX17" fmla="*/ 2455500 w 2950813"/>
                <a:gd name="connsiteY17" fmla="*/ 1607029 h 2706737"/>
                <a:gd name="connsiteX18" fmla="*/ 1818442 w 2950813"/>
                <a:gd name="connsiteY18" fmla="*/ 2203987 h 2706737"/>
                <a:gd name="connsiteX19" fmla="*/ 1108911 w 2950813"/>
                <a:gd name="connsiteY19" fmla="*/ 2589409 h 2706737"/>
                <a:gd name="connsiteX20" fmla="*/ 499568 w 2950813"/>
                <a:gd name="connsiteY20" fmla="*/ 2682975 h 2706737"/>
                <a:gd name="connsiteX21" fmla="*/ 1932855 w 2950813"/>
                <a:gd name="connsiteY21" fmla="*/ 70488 h 2706737"/>
                <a:gd name="connsiteX22" fmla="*/ 1462941 w 2950813"/>
                <a:gd name="connsiteY22" fmla="*/ 273439 h 2706737"/>
                <a:gd name="connsiteX23" fmla="*/ 1027118 w 2950813"/>
                <a:gd name="connsiteY23" fmla="*/ 562966 h 2706737"/>
                <a:gd name="connsiteX24" fmla="*/ 634828 w 2950813"/>
                <a:gd name="connsiteY24" fmla="*/ 918835 h 2706737"/>
                <a:gd name="connsiteX25" fmla="*/ 301154 w 2950813"/>
                <a:gd name="connsiteY25" fmla="*/ 1335896 h 2706737"/>
                <a:gd name="connsiteX26" fmla="*/ 74413 w 2950813"/>
                <a:gd name="connsiteY26" fmla="*/ 1776134 h 2706737"/>
                <a:gd name="connsiteX27" fmla="*/ 468 w 2950813"/>
                <a:gd name="connsiteY27" fmla="*/ 2185715 h 2706737"/>
                <a:gd name="connsiteX28" fmla="*/ 118437 w 2950813"/>
                <a:gd name="connsiteY28" fmla="*/ 2521963 h 2706737"/>
                <a:gd name="connsiteX29" fmla="*/ 489758 w 2950813"/>
                <a:gd name="connsiteY29" fmla="*/ 2700756 h 2706737"/>
                <a:gd name="connsiteX30" fmla="*/ 1105968 w 2950813"/>
                <a:gd name="connsiteY30" fmla="*/ 2607559 h 2706737"/>
                <a:gd name="connsiteX31" fmla="*/ 1824696 w 2950813"/>
                <a:gd name="connsiteY31" fmla="*/ 2217721 h 2706737"/>
                <a:gd name="connsiteX32" fmla="*/ 2470093 w 2950813"/>
                <a:gd name="connsiteY32" fmla="*/ 1612792 h 2706737"/>
                <a:gd name="connsiteX33" fmla="*/ 2870967 w 2950813"/>
                <a:gd name="connsiteY33" fmla="*/ 943238 h 2706737"/>
                <a:gd name="connsiteX34" fmla="*/ 2931913 w 2950813"/>
                <a:gd name="connsiteY34" fmla="*/ 730722 h 2706737"/>
                <a:gd name="connsiteX35" fmla="*/ 2950798 w 2950813"/>
                <a:gd name="connsiteY35" fmla="*/ 543222 h 2706737"/>
                <a:gd name="connsiteX36" fmla="*/ 2931423 w 2950813"/>
                <a:gd name="connsiteY36" fmla="*/ 382824 h 2706737"/>
                <a:gd name="connsiteX37" fmla="*/ 2877834 w 2950813"/>
                <a:gd name="connsiteY37" fmla="*/ 250507 h 2706737"/>
                <a:gd name="connsiteX38" fmla="*/ 2713388 w 2950813"/>
                <a:gd name="connsiteY38" fmla="*/ 85939 h 2706737"/>
                <a:gd name="connsiteX39" fmla="*/ 2488732 w 2950813"/>
                <a:gd name="connsiteY39" fmla="*/ 9541 h 2706737"/>
                <a:gd name="connsiteX40" fmla="*/ 2224222 w 2950813"/>
                <a:gd name="connsiteY40" fmla="*/ 7702 h 2706737"/>
                <a:gd name="connsiteX41" fmla="*/ 1932855 w 2950813"/>
                <a:gd name="connsiteY41" fmla="*/ 70243 h 270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50813" h="2706737">
                  <a:moveTo>
                    <a:pt x="499200" y="2683220"/>
                  </a:moveTo>
                  <a:cubicBezTo>
                    <a:pt x="332793" y="2664703"/>
                    <a:pt x="210899" y="2601672"/>
                    <a:pt x="130823" y="2507984"/>
                  </a:cubicBezTo>
                  <a:cubicBezTo>
                    <a:pt x="56019" y="2420549"/>
                    <a:pt x="17759" y="2306504"/>
                    <a:pt x="12854" y="2176150"/>
                  </a:cubicBezTo>
                  <a:cubicBezTo>
                    <a:pt x="8194" y="2053766"/>
                    <a:pt x="32965" y="1916299"/>
                    <a:pt x="85205" y="1770861"/>
                  </a:cubicBezTo>
                  <a:cubicBezTo>
                    <a:pt x="134747" y="1632658"/>
                    <a:pt x="209673" y="1485626"/>
                    <a:pt x="309493" y="1334425"/>
                  </a:cubicBezTo>
                  <a:cubicBezTo>
                    <a:pt x="405757" y="1188496"/>
                    <a:pt x="518330" y="1049312"/>
                    <a:pt x="640223" y="920674"/>
                  </a:cubicBezTo>
                  <a:cubicBezTo>
                    <a:pt x="760522" y="793754"/>
                    <a:pt x="892226" y="674558"/>
                    <a:pt x="1029448" y="567503"/>
                  </a:cubicBezTo>
                  <a:cubicBezTo>
                    <a:pt x="1167528" y="459712"/>
                    <a:pt x="1313702" y="362222"/>
                    <a:pt x="1461837" y="280429"/>
                  </a:cubicBezTo>
                  <a:cubicBezTo>
                    <a:pt x="1614020" y="196428"/>
                    <a:pt x="1771475" y="127142"/>
                    <a:pt x="1927827" y="79562"/>
                  </a:cubicBezTo>
                  <a:cubicBezTo>
                    <a:pt x="2029119" y="48782"/>
                    <a:pt x="2125751" y="28181"/>
                    <a:pt x="2216373" y="18125"/>
                  </a:cubicBezTo>
                  <a:cubicBezTo>
                    <a:pt x="2310307" y="7579"/>
                    <a:pt x="2398109" y="8315"/>
                    <a:pt x="2478064" y="20455"/>
                  </a:cubicBezTo>
                  <a:cubicBezTo>
                    <a:pt x="2561206" y="33209"/>
                    <a:pt x="2635887" y="58470"/>
                    <a:pt x="2699777" y="96730"/>
                  </a:cubicBezTo>
                  <a:cubicBezTo>
                    <a:pt x="2766487" y="136707"/>
                    <a:pt x="2821425" y="191032"/>
                    <a:pt x="2861524" y="260317"/>
                  </a:cubicBezTo>
                  <a:cubicBezTo>
                    <a:pt x="2884456" y="299927"/>
                    <a:pt x="2901992" y="343705"/>
                    <a:pt x="2913887" y="391530"/>
                  </a:cubicBezTo>
                  <a:cubicBezTo>
                    <a:pt x="2926027" y="440460"/>
                    <a:pt x="2932281" y="493558"/>
                    <a:pt x="2932404" y="550335"/>
                  </a:cubicBezTo>
                  <a:cubicBezTo>
                    <a:pt x="2932404" y="608461"/>
                    <a:pt x="2926150" y="670389"/>
                    <a:pt x="2913028" y="735873"/>
                  </a:cubicBezTo>
                  <a:cubicBezTo>
                    <a:pt x="2899785" y="802705"/>
                    <a:pt x="2879551" y="872849"/>
                    <a:pt x="2852327" y="945936"/>
                  </a:cubicBezTo>
                  <a:cubicBezTo>
                    <a:pt x="2770656" y="1164951"/>
                    <a:pt x="2633557" y="1390589"/>
                    <a:pt x="2455500" y="1607029"/>
                  </a:cubicBezTo>
                  <a:cubicBezTo>
                    <a:pt x="2273396" y="1828251"/>
                    <a:pt x="2054626" y="2032428"/>
                    <a:pt x="1818442" y="2203987"/>
                  </a:cubicBezTo>
                  <a:cubicBezTo>
                    <a:pt x="1584957" y="2373582"/>
                    <a:pt x="1341906" y="2505899"/>
                    <a:pt x="1108911" y="2589409"/>
                  </a:cubicBezTo>
                  <a:cubicBezTo>
                    <a:pt x="885359" y="2669609"/>
                    <a:pt x="677257" y="2702718"/>
                    <a:pt x="499568" y="2682975"/>
                  </a:cubicBezTo>
                  <a:moveTo>
                    <a:pt x="1932855" y="70488"/>
                  </a:moveTo>
                  <a:cubicBezTo>
                    <a:pt x="1775154" y="118681"/>
                    <a:pt x="1616350" y="188580"/>
                    <a:pt x="1462941" y="273439"/>
                  </a:cubicBezTo>
                  <a:cubicBezTo>
                    <a:pt x="1313579" y="355968"/>
                    <a:pt x="1166179" y="454316"/>
                    <a:pt x="1027118" y="562966"/>
                  </a:cubicBezTo>
                  <a:cubicBezTo>
                    <a:pt x="888915" y="670879"/>
                    <a:pt x="756108" y="791056"/>
                    <a:pt x="634828" y="918835"/>
                  </a:cubicBezTo>
                  <a:cubicBezTo>
                    <a:pt x="511953" y="1048454"/>
                    <a:pt x="398399" y="1188741"/>
                    <a:pt x="301154" y="1335896"/>
                  </a:cubicBezTo>
                  <a:cubicBezTo>
                    <a:pt x="200353" y="1488324"/>
                    <a:pt x="124691" y="1636705"/>
                    <a:pt x="74413" y="1776134"/>
                  </a:cubicBezTo>
                  <a:cubicBezTo>
                    <a:pt x="21438" y="1923044"/>
                    <a:pt x="-3824" y="2061982"/>
                    <a:pt x="468" y="2185715"/>
                  </a:cubicBezTo>
                  <a:cubicBezTo>
                    <a:pt x="5005" y="2317541"/>
                    <a:pt x="43266" y="2433180"/>
                    <a:pt x="118437" y="2521963"/>
                  </a:cubicBezTo>
                  <a:cubicBezTo>
                    <a:pt x="199004" y="2617124"/>
                    <a:pt x="321756" y="2681381"/>
                    <a:pt x="489758" y="2700756"/>
                  </a:cubicBezTo>
                  <a:cubicBezTo>
                    <a:pt x="669287" y="2721358"/>
                    <a:pt x="879718" y="2688371"/>
                    <a:pt x="1105968" y="2607559"/>
                  </a:cubicBezTo>
                  <a:cubicBezTo>
                    <a:pt x="1342029" y="2523312"/>
                    <a:pt x="1588145" y="2389524"/>
                    <a:pt x="1824696" y="2217721"/>
                  </a:cubicBezTo>
                  <a:cubicBezTo>
                    <a:pt x="2064068" y="2043956"/>
                    <a:pt x="2285659" y="1837081"/>
                    <a:pt x="2470093" y="1612792"/>
                  </a:cubicBezTo>
                  <a:cubicBezTo>
                    <a:pt x="2650357" y="1393532"/>
                    <a:pt x="2788928" y="1164951"/>
                    <a:pt x="2870967" y="943238"/>
                  </a:cubicBezTo>
                  <a:cubicBezTo>
                    <a:pt x="2898436" y="869293"/>
                    <a:pt x="2918670" y="798168"/>
                    <a:pt x="2931913" y="730722"/>
                  </a:cubicBezTo>
                  <a:cubicBezTo>
                    <a:pt x="2944912" y="664625"/>
                    <a:pt x="2951166" y="601962"/>
                    <a:pt x="2950798" y="543222"/>
                  </a:cubicBezTo>
                  <a:cubicBezTo>
                    <a:pt x="2950553" y="485832"/>
                    <a:pt x="2944054" y="432243"/>
                    <a:pt x="2931423" y="382824"/>
                  </a:cubicBezTo>
                  <a:cubicBezTo>
                    <a:pt x="2919160" y="334631"/>
                    <a:pt x="2901256" y="290362"/>
                    <a:pt x="2877834" y="250507"/>
                  </a:cubicBezTo>
                  <a:cubicBezTo>
                    <a:pt x="2836876" y="180854"/>
                    <a:pt x="2781080" y="126161"/>
                    <a:pt x="2713388" y="85939"/>
                  </a:cubicBezTo>
                  <a:cubicBezTo>
                    <a:pt x="2648640" y="47434"/>
                    <a:pt x="2572856" y="22172"/>
                    <a:pt x="2488732" y="9541"/>
                  </a:cubicBezTo>
                  <a:cubicBezTo>
                    <a:pt x="2407920" y="-2599"/>
                    <a:pt x="2319136" y="-3090"/>
                    <a:pt x="2224222" y="7702"/>
                  </a:cubicBezTo>
                  <a:cubicBezTo>
                    <a:pt x="2132618" y="18125"/>
                    <a:pt x="2035005" y="38972"/>
                    <a:pt x="1932855" y="70243"/>
                  </a:cubicBezTo>
                </a:path>
              </a:pathLst>
            </a:custGeom>
            <a:solidFill>
              <a:srgbClr val="27FEFF"/>
            </a:solidFill>
            <a:ln w="0" cap="flat">
              <a:noFill/>
              <a:prstDash val="solid"/>
              <a:miter/>
            </a:ln>
          </p:spPr>
          <p:txBody>
            <a:bodyPr rtlCol="0" anchor="ctr"/>
            <a:lstStyle/>
            <a:p>
              <a:endParaRPr lang="en-US"/>
            </a:p>
          </p:txBody>
        </p:sp>
        <p:pic>
          <p:nvPicPr>
            <p:cNvPr id="25" name="Picture 24">
              <a:extLst>
                <a:ext uri="{FF2B5EF4-FFF2-40B4-BE49-F238E27FC236}">
                  <a16:creationId xmlns:a16="http://schemas.microsoft.com/office/drawing/2014/main" id="{82AED163-3038-1269-130B-FEDF7D7062BC}"/>
                </a:ext>
              </a:extLst>
            </p:cNvPr>
            <p:cNvPicPr>
              <a:picLocks noChangeAspect="1"/>
            </p:cNvPicPr>
            <p:nvPr/>
          </p:nvPicPr>
          <p:blipFill>
            <a:blip r:embed="rId9"/>
            <a:stretch>
              <a:fillRect/>
            </a:stretch>
          </p:blipFill>
          <p:spPr>
            <a:xfrm>
              <a:off x="9005064" y="3557225"/>
              <a:ext cx="3834852" cy="3593518"/>
            </a:xfrm>
            <a:custGeom>
              <a:avLst/>
              <a:gdLst>
                <a:gd name="connsiteX0" fmla="*/ -302 w 3834852"/>
                <a:gd name="connsiteY0" fmla="*/ -269 h 3593518"/>
                <a:gd name="connsiteX1" fmla="*/ 3834550 w 3834852"/>
                <a:gd name="connsiteY1" fmla="*/ -269 h 3593518"/>
                <a:gd name="connsiteX2" fmla="*/ 3834550 w 3834852"/>
                <a:gd name="connsiteY2" fmla="*/ 3593250 h 3593518"/>
                <a:gd name="connsiteX3" fmla="*/ -302 w 3834852"/>
                <a:gd name="connsiteY3" fmla="*/ 3593250 h 3593518"/>
              </a:gdLst>
              <a:ahLst/>
              <a:cxnLst>
                <a:cxn ang="0">
                  <a:pos x="connsiteX0" y="connsiteY0"/>
                </a:cxn>
                <a:cxn ang="0">
                  <a:pos x="connsiteX1" y="connsiteY1"/>
                </a:cxn>
                <a:cxn ang="0">
                  <a:pos x="connsiteX2" y="connsiteY2"/>
                </a:cxn>
                <a:cxn ang="0">
                  <a:pos x="connsiteX3" y="connsiteY3"/>
                </a:cxn>
              </a:cxnLst>
              <a:rect l="l" t="t" r="r" b="b"/>
              <a:pathLst>
                <a:path w="3834852" h="3593518">
                  <a:moveTo>
                    <a:pt x="-302" y="-269"/>
                  </a:moveTo>
                  <a:lnTo>
                    <a:pt x="3834550" y="-269"/>
                  </a:lnTo>
                  <a:lnTo>
                    <a:pt x="3834550" y="3593250"/>
                  </a:lnTo>
                  <a:lnTo>
                    <a:pt x="-302" y="3593250"/>
                  </a:lnTo>
                  <a:close/>
                </a:path>
              </a:pathLst>
            </a:custGeom>
          </p:spPr>
        </p:pic>
        <p:sp>
          <p:nvSpPr>
            <p:cNvPr id="26" name="Freeform: Shape 25">
              <a:extLst>
                <a:ext uri="{FF2B5EF4-FFF2-40B4-BE49-F238E27FC236}">
                  <a16:creationId xmlns:a16="http://schemas.microsoft.com/office/drawing/2014/main" id="{EEDC3712-5026-541C-18AD-A20BC50906CD}"/>
                </a:ext>
              </a:extLst>
            </p:cNvPr>
            <p:cNvSpPr/>
            <p:nvPr/>
          </p:nvSpPr>
          <p:spPr>
            <a:xfrm>
              <a:off x="9447654" y="4000675"/>
              <a:ext cx="2950813" cy="2706737"/>
            </a:xfrm>
            <a:custGeom>
              <a:avLst/>
              <a:gdLst>
                <a:gd name="connsiteX0" fmla="*/ 499200 w 2950813"/>
                <a:gd name="connsiteY0" fmla="*/ 2683220 h 2706737"/>
                <a:gd name="connsiteX1" fmla="*/ 130823 w 2950813"/>
                <a:gd name="connsiteY1" fmla="*/ 2507984 h 2706737"/>
                <a:gd name="connsiteX2" fmla="*/ 12854 w 2950813"/>
                <a:gd name="connsiteY2" fmla="*/ 2176150 h 2706737"/>
                <a:gd name="connsiteX3" fmla="*/ 85205 w 2950813"/>
                <a:gd name="connsiteY3" fmla="*/ 1770861 h 2706737"/>
                <a:gd name="connsiteX4" fmla="*/ 309493 w 2950813"/>
                <a:gd name="connsiteY4" fmla="*/ 1334425 h 2706737"/>
                <a:gd name="connsiteX5" fmla="*/ 640223 w 2950813"/>
                <a:gd name="connsiteY5" fmla="*/ 920674 h 2706737"/>
                <a:gd name="connsiteX6" fmla="*/ 1029448 w 2950813"/>
                <a:gd name="connsiteY6" fmla="*/ 567503 h 2706737"/>
                <a:gd name="connsiteX7" fmla="*/ 1461837 w 2950813"/>
                <a:gd name="connsiteY7" fmla="*/ 280429 h 2706737"/>
                <a:gd name="connsiteX8" fmla="*/ 1927827 w 2950813"/>
                <a:gd name="connsiteY8" fmla="*/ 79562 h 2706737"/>
                <a:gd name="connsiteX9" fmla="*/ 2216373 w 2950813"/>
                <a:gd name="connsiteY9" fmla="*/ 18125 h 2706737"/>
                <a:gd name="connsiteX10" fmla="*/ 2478064 w 2950813"/>
                <a:gd name="connsiteY10" fmla="*/ 20455 h 2706737"/>
                <a:gd name="connsiteX11" fmla="*/ 2699777 w 2950813"/>
                <a:gd name="connsiteY11" fmla="*/ 96730 h 2706737"/>
                <a:gd name="connsiteX12" fmla="*/ 2861524 w 2950813"/>
                <a:gd name="connsiteY12" fmla="*/ 260317 h 2706737"/>
                <a:gd name="connsiteX13" fmla="*/ 2913887 w 2950813"/>
                <a:gd name="connsiteY13" fmla="*/ 391530 h 2706737"/>
                <a:gd name="connsiteX14" fmla="*/ 2932404 w 2950813"/>
                <a:gd name="connsiteY14" fmla="*/ 550335 h 2706737"/>
                <a:gd name="connsiteX15" fmla="*/ 2913028 w 2950813"/>
                <a:gd name="connsiteY15" fmla="*/ 735873 h 2706737"/>
                <a:gd name="connsiteX16" fmla="*/ 2852327 w 2950813"/>
                <a:gd name="connsiteY16" fmla="*/ 945936 h 2706737"/>
                <a:gd name="connsiteX17" fmla="*/ 2455500 w 2950813"/>
                <a:gd name="connsiteY17" fmla="*/ 1607029 h 2706737"/>
                <a:gd name="connsiteX18" fmla="*/ 1818442 w 2950813"/>
                <a:gd name="connsiteY18" fmla="*/ 2203987 h 2706737"/>
                <a:gd name="connsiteX19" fmla="*/ 1108911 w 2950813"/>
                <a:gd name="connsiteY19" fmla="*/ 2589409 h 2706737"/>
                <a:gd name="connsiteX20" fmla="*/ 499568 w 2950813"/>
                <a:gd name="connsiteY20" fmla="*/ 2682975 h 2706737"/>
                <a:gd name="connsiteX21" fmla="*/ 1932855 w 2950813"/>
                <a:gd name="connsiteY21" fmla="*/ 70488 h 2706737"/>
                <a:gd name="connsiteX22" fmla="*/ 1462941 w 2950813"/>
                <a:gd name="connsiteY22" fmla="*/ 273439 h 2706737"/>
                <a:gd name="connsiteX23" fmla="*/ 1027118 w 2950813"/>
                <a:gd name="connsiteY23" fmla="*/ 562966 h 2706737"/>
                <a:gd name="connsiteX24" fmla="*/ 634828 w 2950813"/>
                <a:gd name="connsiteY24" fmla="*/ 918835 h 2706737"/>
                <a:gd name="connsiteX25" fmla="*/ 301154 w 2950813"/>
                <a:gd name="connsiteY25" fmla="*/ 1335896 h 2706737"/>
                <a:gd name="connsiteX26" fmla="*/ 74413 w 2950813"/>
                <a:gd name="connsiteY26" fmla="*/ 1776134 h 2706737"/>
                <a:gd name="connsiteX27" fmla="*/ 468 w 2950813"/>
                <a:gd name="connsiteY27" fmla="*/ 2185715 h 2706737"/>
                <a:gd name="connsiteX28" fmla="*/ 118437 w 2950813"/>
                <a:gd name="connsiteY28" fmla="*/ 2521963 h 2706737"/>
                <a:gd name="connsiteX29" fmla="*/ 489758 w 2950813"/>
                <a:gd name="connsiteY29" fmla="*/ 2700756 h 2706737"/>
                <a:gd name="connsiteX30" fmla="*/ 1105968 w 2950813"/>
                <a:gd name="connsiteY30" fmla="*/ 2607559 h 2706737"/>
                <a:gd name="connsiteX31" fmla="*/ 1824696 w 2950813"/>
                <a:gd name="connsiteY31" fmla="*/ 2217721 h 2706737"/>
                <a:gd name="connsiteX32" fmla="*/ 2470093 w 2950813"/>
                <a:gd name="connsiteY32" fmla="*/ 1612792 h 2706737"/>
                <a:gd name="connsiteX33" fmla="*/ 2870967 w 2950813"/>
                <a:gd name="connsiteY33" fmla="*/ 943238 h 2706737"/>
                <a:gd name="connsiteX34" fmla="*/ 2931913 w 2950813"/>
                <a:gd name="connsiteY34" fmla="*/ 730722 h 2706737"/>
                <a:gd name="connsiteX35" fmla="*/ 2950798 w 2950813"/>
                <a:gd name="connsiteY35" fmla="*/ 543222 h 2706737"/>
                <a:gd name="connsiteX36" fmla="*/ 2931423 w 2950813"/>
                <a:gd name="connsiteY36" fmla="*/ 382824 h 2706737"/>
                <a:gd name="connsiteX37" fmla="*/ 2877834 w 2950813"/>
                <a:gd name="connsiteY37" fmla="*/ 250507 h 2706737"/>
                <a:gd name="connsiteX38" fmla="*/ 2713388 w 2950813"/>
                <a:gd name="connsiteY38" fmla="*/ 85939 h 2706737"/>
                <a:gd name="connsiteX39" fmla="*/ 2488732 w 2950813"/>
                <a:gd name="connsiteY39" fmla="*/ 9541 h 2706737"/>
                <a:gd name="connsiteX40" fmla="*/ 2224222 w 2950813"/>
                <a:gd name="connsiteY40" fmla="*/ 7702 h 2706737"/>
                <a:gd name="connsiteX41" fmla="*/ 1932855 w 2950813"/>
                <a:gd name="connsiteY41" fmla="*/ 70243 h 270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50813" h="2706737">
                  <a:moveTo>
                    <a:pt x="499200" y="2683220"/>
                  </a:moveTo>
                  <a:cubicBezTo>
                    <a:pt x="332793" y="2664703"/>
                    <a:pt x="210899" y="2601672"/>
                    <a:pt x="130823" y="2507984"/>
                  </a:cubicBezTo>
                  <a:cubicBezTo>
                    <a:pt x="56019" y="2420549"/>
                    <a:pt x="17759" y="2306504"/>
                    <a:pt x="12854" y="2176150"/>
                  </a:cubicBezTo>
                  <a:cubicBezTo>
                    <a:pt x="8194" y="2053766"/>
                    <a:pt x="32965" y="1916299"/>
                    <a:pt x="85205" y="1770861"/>
                  </a:cubicBezTo>
                  <a:cubicBezTo>
                    <a:pt x="134747" y="1632658"/>
                    <a:pt x="209673" y="1485626"/>
                    <a:pt x="309493" y="1334425"/>
                  </a:cubicBezTo>
                  <a:cubicBezTo>
                    <a:pt x="405757" y="1188496"/>
                    <a:pt x="518330" y="1049312"/>
                    <a:pt x="640223" y="920674"/>
                  </a:cubicBezTo>
                  <a:cubicBezTo>
                    <a:pt x="760522" y="793754"/>
                    <a:pt x="892226" y="674558"/>
                    <a:pt x="1029448" y="567503"/>
                  </a:cubicBezTo>
                  <a:cubicBezTo>
                    <a:pt x="1167528" y="459712"/>
                    <a:pt x="1313702" y="362222"/>
                    <a:pt x="1461837" y="280429"/>
                  </a:cubicBezTo>
                  <a:cubicBezTo>
                    <a:pt x="1614020" y="196428"/>
                    <a:pt x="1771475" y="127142"/>
                    <a:pt x="1927827" y="79562"/>
                  </a:cubicBezTo>
                  <a:cubicBezTo>
                    <a:pt x="2029119" y="48782"/>
                    <a:pt x="2125751" y="28181"/>
                    <a:pt x="2216373" y="18125"/>
                  </a:cubicBezTo>
                  <a:cubicBezTo>
                    <a:pt x="2310307" y="7579"/>
                    <a:pt x="2398109" y="8315"/>
                    <a:pt x="2478064" y="20455"/>
                  </a:cubicBezTo>
                  <a:cubicBezTo>
                    <a:pt x="2561206" y="33209"/>
                    <a:pt x="2635887" y="58470"/>
                    <a:pt x="2699777" y="96730"/>
                  </a:cubicBezTo>
                  <a:cubicBezTo>
                    <a:pt x="2766487" y="136707"/>
                    <a:pt x="2821425" y="191032"/>
                    <a:pt x="2861524" y="260317"/>
                  </a:cubicBezTo>
                  <a:cubicBezTo>
                    <a:pt x="2884456" y="299927"/>
                    <a:pt x="2901992" y="343705"/>
                    <a:pt x="2913887" y="391530"/>
                  </a:cubicBezTo>
                  <a:cubicBezTo>
                    <a:pt x="2926027" y="440460"/>
                    <a:pt x="2932281" y="493558"/>
                    <a:pt x="2932404" y="550335"/>
                  </a:cubicBezTo>
                  <a:cubicBezTo>
                    <a:pt x="2932404" y="608461"/>
                    <a:pt x="2926150" y="670389"/>
                    <a:pt x="2913028" y="735873"/>
                  </a:cubicBezTo>
                  <a:cubicBezTo>
                    <a:pt x="2899785" y="802705"/>
                    <a:pt x="2879551" y="872849"/>
                    <a:pt x="2852327" y="945936"/>
                  </a:cubicBezTo>
                  <a:cubicBezTo>
                    <a:pt x="2770656" y="1164951"/>
                    <a:pt x="2633557" y="1390589"/>
                    <a:pt x="2455500" y="1607029"/>
                  </a:cubicBezTo>
                  <a:cubicBezTo>
                    <a:pt x="2273396" y="1828251"/>
                    <a:pt x="2054626" y="2032428"/>
                    <a:pt x="1818442" y="2203987"/>
                  </a:cubicBezTo>
                  <a:cubicBezTo>
                    <a:pt x="1584957" y="2373582"/>
                    <a:pt x="1341906" y="2505899"/>
                    <a:pt x="1108911" y="2589409"/>
                  </a:cubicBezTo>
                  <a:cubicBezTo>
                    <a:pt x="885359" y="2669609"/>
                    <a:pt x="677257" y="2702718"/>
                    <a:pt x="499568" y="2682975"/>
                  </a:cubicBezTo>
                  <a:moveTo>
                    <a:pt x="1932855" y="70488"/>
                  </a:moveTo>
                  <a:cubicBezTo>
                    <a:pt x="1775154" y="118681"/>
                    <a:pt x="1616350" y="188580"/>
                    <a:pt x="1462941" y="273439"/>
                  </a:cubicBezTo>
                  <a:cubicBezTo>
                    <a:pt x="1313579" y="355968"/>
                    <a:pt x="1166179" y="454316"/>
                    <a:pt x="1027118" y="562966"/>
                  </a:cubicBezTo>
                  <a:cubicBezTo>
                    <a:pt x="888915" y="670879"/>
                    <a:pt x="756108" y="791056"/>
                    <a:pt x="634828" y="918835"/>
                  </a:cubicBezTo>
                  <a:cubicBezTo>
                    <a:pt x="511953" y="1048454"/>
                    <a:pt x="398399" y="1188741"/>
                    <a:pt x="301154" y="1335896"/>
                  </a:cubicBezTo>
                  <a:cubicBezTo>
                    <a:pt x="200353" y="1488324"/>
                    <a:pt x="124691" y="1636705"/>
                    <a:pt x="74413" y="1776134"/>
                  </a:cubicBezTo>
                  <a:cubicBezTo>
                    <a:pt x="21438" y="1923044"/>
                    <a:pt x="-3824" y="2061982"/>
                    <a:pt x="468" y="2185715"/>
                  </a:cubicBezTo>
                  <a:cubicBezTo>
                    <a:pt x="5005" y="2317541"/>
                    <a:pt x="43266" y="2433180"/>
                    <a:pt x="118437" y="2521963"/>
                  </a:cubicBezTo>
                  <a:cubicBezTo>
                    <a:pt x="199004" y="2617124"/>
                    <a:pt x="321756" y="2681381"/>
                    <a:pt x="489758" y="2700756"/>
                  </a:cubicBezTo>
                  <a:cubicBezTo>
                    <a:pt x="669287" y="2721358"/>
                    <a:pt x="879718" y="2688371"/>
                    <a:pt x="1105968" y="2607559"/>
                  </a:cubicBezTo>
                  <a:cubicBezTo>
                    <a:pt x="1342029" y="2523312"/>
                    <a:pt x="1588145" y="2389524"/>
                    <a:pt x="1824696" y="2217721"/>
                  </a:cubicBezTo>
                  <a:cubicBezTo>
                    <a:pt x="2064068" y="2043956"/>
                    <a:pt x="2285659" y="1837081"/>
                    <a:pt x="2470093" y="1612792"/>
                  </a:cubicBezTo>
                  <a:cubicBezTo>
                    <a:pt x="2650357" y="1393532"/>
                    <a:pt x="2788928" y="1164951"/>
                    <a:pt x="2870967" y="943238"/>
                  </a:cubicBezTo>
                  <a:cubicBezTo>
                    <a:pt x="2898436" y="869293"/>
                    <a:pt x="2918670" y="798168"/>
                    <a:pt x="2931913" y="730722"/>
                  </a:cubicBezTo>
                  <a:cubicBezTo>
                    <a:pt x="2944912" y="664625"/>
                    <a:pt x="2951166" y="601962"/>
                    <a:pt x="2950798" y="543222"/>
                  </a:cubicBezTo>
                  <a:cubicBezTo>
                    <a:pt x="2950553" y="485832"/>
                    <a:pt x="2944054" y="432243"/>
                    <a:pt x="2931423" y="382824"/>
                  </a:cubicBezTo>
                  <a:cubicBezTo>
                    <a:pt x="2919160" y="334631"/>
                    <a:pt x="2901256" y="290362"/>
                    <a:pt x="2877834" y="250507"/>
                  </a:cubicBezTo>
                  <a:cubicBezTo>
                    <a:pt x="2836876" y="180854"/>
                    <a:pt x="2781080" y="126161"/>
                    <a:pt x="2713388" y="85939"/>
                  </a:cubicBezTo>
                  <a:cubicBezTo>
                    <a:pt x="2648640" y="47434"/>
                    <a:pt x="2572856" y="22172"/>
                    <a:pt x="2488732" y="9541"/>
                  </a:cubicBezTo>
                  <a:cubicBezTo>
                    <a:pt x="2407920" y="-2599"/>
                    <a:pt x="2319136" y="-3090"/>
                    <a:pt x="2224222" y="7702"/>
                  </a:cubicBezTo>
                  <a:cubicBezTo>
                    <a:pt x="2132618" y="18125"/>
                    <a:pt x="2035005" y="38972"/>
                    <a:pt x="1932855" y="70243"/>
                  </a:cubicBezTo>
                </a:path>
              </a:pathLst>
            </a:custGeom>
            <a:gradFill>
              <a:gsLst>
                <a:gs pos="0">
                  <a:srgbClr val="27FEFF"/>
                </a:gs>
                <a:gs pos="50000">
                  <a:srgbClr val="22F3DA"/>
                </a:gs>
                <a:gs pos="100000">
                  <a:srgbClr val="1DE9B6"/>
                </a:gs>
              </a:gsLst>
              <a:lin ang="3292564" scaled="1"/>
            </a:gradFill>
            <a:ln w="0" cap="flat">
              <a:noFill/>
              <a:prstDash val="solid"/>
              <a:miter/>
            </a:ln>
          </p:spPr>
          <p:txBody>
            <a:bodyPr rtlCol="0" anchor="ctr"/>
            <a:lstStyle/>
            <a:p>
              <a:endParaRPr lang="en-US"/>
            </a:p>
          </p:txBody>
        </p:sp>
      </p:grpSp>
      <p:grpSp>
        <p:nvGrpSpPr>
          <p:cNvPr id="27" name="Graphic 5">
            <a:extLst>
              <a:ext uri="{FF2B5EF4-FFF2-40B4-BE49-F238E27FC236}">
                <a16:creationId xmlns:a16="http://schemas.microsoft.com/office/drawing/2014/main" id="{E970A64C-D5C1-D7AF-877E-4C54C6D850AF}"/>
              </a:ext>
            </a:extLst>
          </p:cNvPr>
          <p:cNvGrpSpPr/>
          <p:nvPr/>
        </p:nvGrpSpPr>
        <p:grpSpPr>
          <a:xfrm>
            <a:off x="13696817" y="5314268"/>
            <a:ext cx="3705356" cy="3516998"/>
            <a:chOff x="8916771" y="3468932"/>
            <a:chExt cx="3705356" cy="3516998"/>
          </a:xfrm>
        </p:grpSpPr>
        <p:grpSp>
          <p:nvGrpSpPr>
            <p:cNvPr id="29" name="Graphic 5">
              <a:extLst>
                <a:ext uri="{FF2B5EF4-FFF2-40B4-BE49-F238E27FC236}">
                  <a16:creationId xmlns:a16="http://schemas.microsoft.com/office/drawing/2014/main" id="{73C51C1F-6F88-BE44-F22B-496F76BE3E3D}"/>
                </a:ext>
              </a:extLst>
            </p:cNvPr>
            <p:cNvGrpSpPr/>
            <p:nvPr/>
          </p:nvGrpSpPr>
          <p:grpSpPr>
            <a:xfrm>
              <a:off x="9358273" y="3911123"/>
              <a:ext cx="2820583" cy="2631871"/>
              <a:chOff x="9358273" y="3911123"/>
              <a:chExt cx="2820583" cy="2631871"/>
            </a:xfrm>
            <a:solidFill>
              <a:srgbClr val="FFC504"/>
            </a:solidFill>
          </p:grpSpPr>
          <p:sp>
            <p:nvSpPr>
              <p:cNvPr id="62" name="Freeform: Shape 61">
                <a:extLst>
                  <a:ext uri="{FF2B5EF4-FFF2-40B4-BE49-F238E27FC236}">
                    <a16:creationId xmlns:a16="http://schemas.microsoft.com/office/drawing/2014/main" id="{9CB17600-0387-F9E2-03FE-5053438FB6BA}"/>
                  </a:ext>
                </a:extLst>
              </p:cNvPr>
              <p:cNvSpPr/>
              <p:nvPr/>
            </p:nvSpPr>
            <p:spPr>
              <a:xfrm>
                <a:off x="9537641" y="4192197"/>
                <a:ext cx="2641215" cy="2302030"/>
              </a:xfrm>
              <a:custGeom>
                <a:avLst/>
                <a:gdLst>
                  <a:gd name="connsiteX0" fmla="*/ 2580481 w 2641215"/>
                  <a:gd name="connsiteY0" fmla="*/ 0 h 2302030"/>
                  <a:gd name="connsiteX1" fmla="*/ 2530571 w 2641215"/>
                  <a:gd name="connsiteY1" fmla="*/ 29921 h 2302030"/>
                  <a:gd name="connsiteX2" fmla="*/ 2530571 w 2641215"/>
                  <a:gd name="connsiteY2" fmla="*/ 29921 h 2302030"/>
                  <a:gd name="connsiteX3" fmla="*/ 2530571 w 2641215"/>
                  <a:gd name="connsiteY3" fmla="*/ 29921 h 2302030"/>
                  <a:gd name="connsiteX4" fmla="*/ 2530571 w 2641215"/>
                  <a:gd name="connsiteY4" fmla="*/ 29921 h 2302030"/>
                  <a:gd name="connsiteX5" fmla="*/ 2573614 w 2641215"/>
                  <a:gd name="connsiteY5" fmla="*/ 153041 h 2302030"/>
                  <a:gd name="connsiteX6" fmla="*/ 2585509 w 2641215"/>
                  <a:gd name="connsiteY6" fmla="*/ 300564 h 2302030"/>
                  <a:gd name="connsiteX7" fmla="*/ 2563068 w 2641215"/>
                  <a:gd name="connsiteY7" fmla="*/ 471263 h 2302030"/>
                  <a:gd name="connsiteX8" fmla="*/ 2503593 w 2641215"/>
                  <a:gd name="connsiteY8" fmla="*/ 663055 h 2302030"/>
                  <a:gd name="connsiteX9" fmla="*/ 2137423 w 2641215"/>
                  <a:gd name="connsiteY9" fmla="*/ 1260013 h 2302030"/>
                  <a:gd name="connsiteX10" fmla="*/ 1563029 w 2641215"/>
                  <a:gd name="connsiteY10" fmla="*/ 1797128 h 2302030"/>
                  <a:gd name="connsiteX11" fmla="*/ 923274 w 2641215"/>
                  <a:gd name="connsiteY11" fmla="*/ 2149931 h 2302030"/>
                  <a:gd name="connsiteX12" fmla="*/ 365435 w 2641215"/>
                  <a:gd name="connsiteY12" fmla="*/ 2246317 h 2302030"/>
                  <a:gd name="connsiteX13" fmla="*/ 336862 w 2641215"/>
                  <a:gd name="connsiteY13" fmla="*/ 2298435 h 2302030"/>
                  <a:gd name="connsiteX14" fmla="*/ 915303 w 2641215"/>
                  <a:gd name="connsiteY14" fmla="*/ 2202171 h 2302030"/>
                  <a:gd name="connsiteX15" fmla="*/ 1582036 w 2641215"/>
                  <a:gd name="connsiteY15" fmla="*/ 1836369 h 2302030"/>
                  <a:gd name="connsiteX16" fmla="*/ 2180588 w 2641215"/>
                  <a:gd name="connsiteY16" fmla="*/ 1276322 h 2302030"/>
                  <a:gd name="connsiteX17" fmla="*/ 2559144 w 2641215"/>
                  <a:gd name="connsiteY17" fmla="*/ 654593 h 2302030"/>
                  <a:gd name="connsiteX18" fmla="*/ 2619477 w 2641215"/>
                  <a:gd name="connsiteY18" fmla="*/ 455567 h 2302030"/>
                  <a:gd name="connsiteX19" fmla="*/ 2641060 w 2641215"/>
                  <a:gd name="connsiteY19" fmla="*/ 278981 h 2302030"/>
                  <a:gd name="connsiteX20" fmla="*/ 2626958 w 2641215"/>
                  <a:gd name="connsiteY20" fmla="*/ 126798 h 2302030"/>
                  <a:gd name="connsiteX21" fmla="*/ 2580604 w 2641215"/>
                  <a:gd name="connsiteY21" fmla="*/ 123 h 2302030"/>
                  <a:gd name="connsiteX22" fmla="*/ 713701 w 2641215"/>
                  <a:gd name="connsiteY22" fmla="*/ 378310 h 2302030"/>
                  <a:gd name="connsiteX23" fmla="*/ 553547 w 2641215"/>
                  <a:gd name="connsiteY23" fmla="*/ 524116 h 2302030"/>
                  <a:gd name="connsiteX24" fmla="*/ 402836 w 2641215"/>
                  <a:gd name="connsiteY24" fmla="*/ 680468 h 2302030"/>
                  <a:gd name="connsiteX25" fmla="*/ 263162 w 2641215"/>
                  <a:gd name="connsiteY25" fmla="*/ 847121 h 2302030"/>
                  <a:gd name="connsiteX26" fmla="*/ 136364 w 2641215"/>
                  <a:gd name="connsiteY26" fmla="*/ 1024442 h 2302030"/>
                  <a:gd name="connsiteX27" fmla="*/ 98226 w 2641215"/>
                  <a:gd name="connsiteY27" fmla="*/ 1084653 h 2302030"/>
                  <a:gd name="connsiteX28" fmla="*/ 62786 w 2641215"/>
                  <a:gd name="connsiteY28" fmla="*/ 1144496 h 2302030"/>
                  <a:gd name="connsiteX29" fmla="*/ 30044 w 2641215"/>
                  <a:gd name="connsiteY29" fmla="*/ 1203849 h 2302030"/>
                  <a:gd name="connsiteX30" fmla="*/ 0 w 2641215"/>
                  <a:gd name="connsiteY30" fmla="*/ 1262833 h 2302030"/>
                  <a:gd name="connsiteX31" fmla="*/ 30657 w 2641215"/>
                  <a:gd name="connsiteY31" fmla="*/ 1252287 h 2302030"/>
                  <a:gd name="connsiteX32" fmla="*/ 59598 w 2641215"/>
                  <a:gd name="connsiteY32" fmla="*/ 1195019 h 2302030"/>
                  <a:gd name="connsiteX33" fmla="*/ 91236 w 2641215"/>
                  <a:gd name="connsiteY33" fmla="*/ 1137261 h 2302030"/>
                  <a:gd name="connsiteX34" fmla="*/ 125572 w 2641215"/>
                  <a:gd name="connsiteY34" fmla="*/ 1079135 h 2302030"/>
                  <a:gd name="connsiteX35" fmla="*/ 162483 w 2641215"/>
                  <a:gd name="connsiteY35" fmla="*/ 1020641 h 2302030"/>
                  <a:gd name="connsiteX36" fmla="*/ 285603 w 2641215"/>
                  <a:gd name="connsiteY36" fmla="*/ 847979 h 2302030"/>
                  <a:gd name="connsiteX37" fmla="*/ 421353 w 2641215"/>
                  <a:gd name="connsiteY37" fmla="*/ 685619 h 2302030"/>
                  <a:gd name="connsiteX38" fmla="*/ 568017 w 2641215"/>
                  <a:gd name="connsiteY38" fmla="*/ 533314 h 2302030"/>
                  <a:gd name="connsiteX39" fmla="*/ 724001 w 2641215"/>
                  <a:gd name="connsiteY39" fmla="*/ 391186 h 2302030"/>
                  <a:gd name="connsiteX40" fmla="*/ 713701 w 2641215"/>
                  <a:gd name="connsiteY40" fmla="*/ 378556 h 230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41215" h="2302030">
                    <a:moveTo>
                      <a:pt x="2580481" y="0"/>
                    </a:moveTo>
                    <a:lnTo>
                      <a:pt x="2530571" y="29921"/>
                    </a:lnTo>
                    <a:lnTo>
                      <a:pt x="2530571" y="29921"/>
                    </a:lnTo>
                    <a:cubicBezTo>
                      <a:pt x="2530571" y="29921"/>
                      <a:pt x="2530571" y="29921"/>
                      <a:pt x="2530571" y="29921"/>
                    </a:cubicBezTo>
                    <a:lnTo>
                      <a:pt x="2530571" y="29921"/>
                    </a:lnTo>
                    <a:cubicBezTo>
                      <a:pt x="2549947" y="67323"/>
                      <a:pt x="2564417" y="108404"/>
                      <a:pt x="2573614" y="153041"/>
                    </a:cubicBezTo>
                    <a:cubicBezTo>
                      <a:pt x="2583057" y="198659"/>
                      <a:pt x="2587103" y="247956"/>
                      <a:pt x="2585509" y="300564"/>
                    </a:cubicBezTo>
                    <a:cubicBezTo>
                      <a:pt x="2583915" y="354275"/>
                      <a:pt x="2576434" y="411175"/>
                      <a:pt x="2563068" y="471263"/>
                    </a:cubicBezTo>
                    <a:cubicBezTo>
                      <a:pt x="2549456" y="532332"/>
                      <a:pt x="2529590" y="596467"/>
                      <a:pt x="2503593" y="663055"/>
                    </a:cubicBezTo>
                    <a:cubicBezTo>
                      <a:pt x="2425846" y="861591"/>
                      <a:pt x="2299416" y="1065278"/>
                      <a:pt x="2137423" y="1260013"/>
                    </a:cubicBezTo>
                    <a:cubicBezTo>
                      <a:pt x="1972242" y="1458672"/>
                      <a:pt x="1775177" y="1642124"/>
                      <a:pt x="1563029" y="1797128"/>
                    </a:cubicBezTo>
                    <a:cubicBezTo>
                      <a:pt x="1352966" y="1950536"/>
                      <a:pt x="1134073" y="2071449"/>
                      <a:pt x="923274" y="2149931"/>
                    </a:cubicBezTo>
                    <a:cubicBezTo>
                      <a:pt x="720200" y="2225471"/>
                      <a:pt x="529635" y="2259561"/>
                      <a:pt x="365435" y="2246317"/>
                    </a:cubicBezTo>
                    <a:lnTo>
                      <a:pt x="336862" y="2298435"/>
                    </a:lnTo>
                    <a:cubicBezTo>
                      <a:pt x="506580" y="2313763"/>
                      <a:pt x="704136" y="2279795"/>
                      <a:pt x="915303" y="2202171"/>
                    </a:cubicBezTo>
                    <a:cubicBezTo>
                      <a:pt x="1134808" y="2121481"/>
                      <a:pt x="1362898" y="1996032"/>
                      <a:pt x="1582036" y="1836369"/>
                    </a:cubicBezTo>
                    <a:cubicBezTo>
                      <a:pt x="1803381" y="1674989"/>
                      <a:pt x="2008908" y="1483565"/>
                      <a:pt x="2180588" y="1276322"/>
                    </a:cubicBezTo>
                    <a:cubicBezTo>
                      <a:pt x="2348835" y="1073249"/>
                      <a:pt x="2479558" y="861101"/>
                      <a:pt x="2559144" y="654593"/>
                    </a:cubicBezTo>
                    <a:cubicBezTo>
                      <a:pt x="2585754" y="585431"/>
                      <a:pt x="2605865" y="518966"/>
                      <a:pt x="2619477" y="455567"/>
                    </a:cubicBezTo>
                    <a:cubicBezTo>
                      <a:pt x="2632844" y="393394"/>
                      <a:pt x="2639956" y="334409"/>
                      <a:pt x="2641060" y="278981"/>
                    </a:cubicBezTo>
                    <a:cubicBezTo>
                      <a:pt x="2642163" y="224656"/>
                      <a:pt x="2637381" y="173765"/>
                      <a:pt x="2626958" y="126798"/>
                    </a:cubicBezTo>
                    <a:cubicBezTo>
                      <a:pt x="2616780" y="80813"/>
                      <a:pt x="2601328" y="38505"/>
                      <a:pt x="2580604" y="123"/>
                    </a:cubicBezTo>
                    <a:moveTo>
                      <a:pt x="713701" y="378310"/>
                    </a:moveTo>
                    <a:cubicBezTo>
                      <a:pt x="658886" y="425155"/>
                      <a:pt x="605297" y="473838"/>
                      <a:pt x="553547" y="524116"/>
                    </a:cubicBezTo>
                    <a:cubicBezTo>
                      <a:pt x="501552" y="574517"/>
                      <a:pt x="451152" y="626757"/>
                      <a:pt x="402836" y="680468"/>
                    </a:cubicBezTo>
                    <a:cubicBezTo>
                      <a:pt x="354152" y="734425"/>
                      <a:pt x="307431" y="790098"/>
                      <a:pt x="263162" y="847121"/>
                    </a:cubicBezTo>
                    <a:cubicBezTo>
                      <a:pt x="218402" y="904756"/>
                      <a:pt x="175973" y="963986"/>
                      <a:pt x="136364" y="1024442"/>
                    </a:cubicBezTo>
                    <a:cubicBezTo>
                      <a:pt x="123120" y="1044553"/>
                      <a:pt x="110489" y="1064665"/>
                      <a:pt x="98226" y="1084653"/>
                    </a:cubicBezTo>
                    <a:cubicBezTo>
                      <a:pt x="85963" y="1104642"/>
                      <a:pt x="74068" y="1124630"/>
                      <a:pt x="62786" y="1144496"/>
                    </a:cubicBezTo>
                    <a:cubicBezTo>
                      <a:pt x="51382" y="1164362"/>
                      <a:pt x="40468" y="1184228"/>
                      <a:pt x="30044" y="1203849"/>
                    </a:cubicBezTo>
                    <a:cubicBezTo>
                      <a:pt x="19498" y="1223592"/>
                      <a:pt x="9565" y="1243335"/>
                      <a:pt x="0" y="1262833"/>
                    </a:cubicBezTo>
                    <a:lnTo>
                      <a:pt x="30657" y="1252287"/>
                    </a:lnTo>
                    <a:cubicBezTo>
                      <a:pt x="39854" y="1233280"/>
                      <a:pt x="49542" y="1214149"/>
                      <a:pt x="59598" y="1195019"/>
                    </a:cubicBezTo>
                    <a:cubicBezTo>
                      <a:pt x="69653" y="1175889"/>
                      <a:pt x="80199" y="1156636"/>
                      <a:pt x="91236" y="1137261"/>
                    </a:cubicBezTo>
                    <a:cubicBezTo>
                      <a:pt x="102150" y="1118008"/>
                      <a:pt x="113677" y="1098633"/>
                      <a:pt x="125572" y="1079135"/>
                    </a:cubicBezTo>
                    <a:cubicBezTo>
                      <a:pt x="137467" y="1059760"/>
                      <a:pt x="149730" y="1040262"/>
                      <a:pt x="162483" y="1020641"/>
                    </a:cubicBezTo>
                    <a:cubicBezTo>
                      <a:pt x="200866" y="961779"/>
                      <a:pt x="242070" y="904143"/>
                      <a:pt x="285603" y="847979"/>
                    </a:cubicBezTo>
                    <a:cubicBezTo>
                      <a:pt x="328646" y="792428"/>
                      <a:pt x="374141" y="738227"/>
                      <a:pt x="421353" y="685619"/>
                    </a:cubicBezTo>
                    <a:cubicBezTo>
                      <a:pt x="468320" y="633379"/>
                      <a:pt x="517372" y="582488"/>
                      <a:pt x="568017" y="533314"/>
                    </a:cubicBezTo>
                    <a:cubicBezTo>
                      <a:pt x="618418" y="484262"/>
                      <a:pt x="670658" y="436804"/>
                      <a:pt x="724001" y="391186"/>
                    </a:cubicBezTo>
                    <a:lnTo>
                      <a:pt x="713701" y="378556"/>
                    </a:lnTo>
                  </a:path>
                </a:pathLst>
              </a:custGeom>
              <a:solidFill>
                <a:srgbClr val="FFC504"/>
              </a:solidFill>
              <a:ln w="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76BA2A3-D73B-4550-B1A6-1AADA8815A0D}"/>
                  </a:ext>
                </a:extLst>
              </p:cNvPr>
              <p:cNvSpPr/>
              <p:nvPr/>
            </p:nvSpPr>
            <p:spPr>
              <a:xfrm>
                <a:off x="10241041" y="3911123"/>
                <a:ext cx="1927481" cy="684646"/>
              </a:xfrm>
              <a:custGeom>
                <a:avLst/>
                <a:gdLst>
                  <a:gd name="connsiteX0" fmla="*/ 1011566 w 1927481"/>
                  <a:gd name="connsiteY0" fmla="*/ 66106 h 684646"/>
                  <a:gd name="connsiteX1" fmla="*/ 749140 w 1927481"/>
                  <a:gd name="connsiteY1" fmla="*/ 164332 h 684646"/>
                  <a:gd name="connsiteX2" fmla="*/ 492110 w 1927481"/>
                  <a:gd name="connsiteY2" fmla="*/ 296158 h 684646"/>
                  <a:gd name="connsiteX3" fmla="*/ 241947 w 1927481"/>
                  <a:gd name="connsiteY3" fmla="*/ 457538 h 684646"/>
                  <a:gd name="connsiteX4" fmla="*/ 0 w 1927481"/>
                  <a:gd name="connsiteY4" fmla="*/ 646631 h 684646"/>
                  <a:gd name="connsiteX5" fmla="*/ 10301 w 1927481"/>
                  <a:gd name="connsiteY5" fmla="*/ 659385 h 684646"/>
                  <a:gd name="connsiteX6" fmla="*/ 20602 w 1927481"/>
                  <a:gd name="connsiteY6" fmla="*/ 672016 h 684646"/>
                  <a:gd name="connsiteX7" fmla="*/ 30902 w 1927481"/>
                  <a:gd name="connsiteY7" fmla="*/ 684646 h 684646"/>
                  <a:gd name="connsiteX8" fmla="*/ 254945 w 1927481"/>
                  <a:gd name="connsiteY8" fmla="*/ 509900 h 684646"/>
                  <a:gd name="connsiteX9" fmla="*/ 486224 w 1927481"/>
                  <a:gd name="connsiteY9" fmla="*/ 361642 h 684646"/>
                  <a:gd name="connsiteX10" fmla="*/ 723143 w 1927481"/>
                  <a:gd name="connsiteY10" fmla="*/ 241588 h 684646"/>
                  <a:gd name="connsiteX11" fmla="*/ 963618 w 1927481"/>
                  <a:gd name="connsiteY11" fmla="*/ 153663 h 684646"/>
                  <a:gd name="connsiteX12" fmla="*/ 1222488 w 1927481"/>
                  <a:gd name="connsiteY12" fmla="*/ 103140 h 684646"/>
                  <a:gd name="connsiteX13" fmla="*/ 1453276 w 1927481"/>
                  <a:gd name="connsiteY13" fmla="*/ 111847 h 684646"/>
                  <a:gd name="connsiteX14" fmla="*/ 1644086 w 1927481"/>
                  <a:gd name="connsiteY14" fmla="*/ 187631 h 684646"/>
                  <a:gd name="connsiteX15" fmla="*/ 1777629 w 1927481"/>
                  <a:gd name="connsiteY15" fmla="*/ 340550 h 684646"/>
                  <a:gd name="connsiteX16" fmla="*/ 1827294 w 1927481"/>
                  <a:gd name="connsiteY16" fmla="*/ 310873 h 684646"/>
                  <a:gd name="connsiteX17" fmla="*/ 1877204 w 1927481"/>
                  <a:gd name="connsiteY17" fmla="*/ 280952 h 684646"/>
                  <a:gd name="connsiteX18" fmla="*/ 1927482 w 1927481"/>
                  <a:gd name="connsiteY18" fmla="*/ 250908 h 684646"/>
                  <a:gd name="connsiteX19" fmla="*/ 1770762 w 1927481"/>
                  <a:gd name="connsiteY19" fmla="*/ 87811 h 684646"/>
                  <a:gd name="connsiteX20" fmla="*/ 1553954 w 1927481"/>
                  <a:gd name="connsiteY20" fmla="*/ 10555 h 684646"/>
                  <a:gd name="connsiteX21" fmla="*/ 1296678 w 1927481"/>
                  <a:gd name="connsiteY21" fmla="*/ 6508 h 684646"/>
                  <a:gd name="connsiteX22" fmla="*/ 1011689 w 1927481"/>
                  <a:gd name="connsiteY22" fmla="*/ 65983 h 6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7481" h="684646">
                    <a:moveTo>
                      <a:pt x="1011566" y="66106"/>
                    </a:moveTo>
                    <a:cubicBezTo>
                      <a:pt x="924622" y="92226"/>
                      <a:pt x="836697" y="125336"/>
                      <a:pt x="749140" y="164332"/>
                    </a:cubicBezTo>
                    <a:cubicBezTo>
                      <a:pt x="663300" y="202592"/>
                      <a:pt x="577214" y="246861"/>
                      <a:pt x="492110" y="296158"/>
                    </a:cubicBezTo>
                    <a:cubicBezTo>
                      <a:pt x="408109" y="344842"/>
                      <a:pt x="324353" y="398798"/>
                      <a:pt x="241947" y="457538"/>
                    </a:cubicBezTo>
                    <a:cubicBezTo>
                      <a:pt x="160153" y="515786"/>
                      <a:pt x="79218" y="578940"/>
                      <a:pt x="0" y="646631"/>
                    </a:cubicBezTo>
                    <a:lnTo>
                      <a:pt x="10301" y="659385"/>
                    </a:lnTo>
                    <a:lnTo>
                      <a:pt x="20602" y="672016"/>
                    </a:lnTo>
                    <a:lnTo>
                      <a:pt x="30902" y="684646"/>
                    </a:lnTo>
                    <a:cubicBezTo>
                      <a:pt x="104235" y="621983"/>
                      <a:pt x="179161" y="563612"/>
                      <a:pt x="254945" y="509900"/>
                    </a:cubicBezTo>
                    <a:cubicBezTo>
                      <a:pt x="331221" y="455821"/>
                      <a:pt x="408599" y="406156"/>
                      <a:pt x="486224" y="361642"/>
                    </a:cubicBezTo>
                    <a:cubicBezTo>
                      <a:pt x="564829" y="316514"/>
                      <a:pt x="644170" y="276169"/>
                      <a:pt x="723143" y="241588"/>
                    </a:cubicBezTo>
                    <a:cubicBezTo>
                      <a:pt x="803588" y="206393"/>
                      <a:pt x="884154" y="176717"/>
                      <a:pt x="963618" y="153663"/>
                    </a:cubicBezTo>
                    <a:cubicBezTo>
                      <a:pt x="1054854" y="127175"/>
                      <a:pt x="1141675" y="110252"/>
                      <a:pt x="1222488" y="103140"/>
                    </a:cubicBezTo>
                    <a:cubicBezTo>
                      <a:pt x="1305876" y="95659"/>
                      <a:pt x="1383377" y="98480"/>
                      <a:pt x="1453276" y="111847"/>
                    </a:cubicBezTo>
                    <a:cubicBezTo>
                      <a:pt x="1525627" y="125704"/>
                      <a:pt x="1589884" y="150843"/>
                      <a:pt x="1644086" y="187631"/>
                    </a:cubicBezTo>
                    <a:cubicBezTo>
                      <a:pt x="1700373" y="225891"/>
                      <a:pt x="1745746" y="276783"/>
                      <a:pt x="1777629" y="340550"/>
                    </a:cubicBezTo>
                    <a:lnTo>
                      <a:pt x="1827294" y="310873"/>
                    </a:lnTo>
                    <a:lnTo>
                      <a:pt x="1877204" y="280952"/>
                    </a:lnTo>
                    <a:lnTo>
                      <a:pt x="1927482" y="250908"/>
                    </a:lnTo>
                    <a:cubicBezTo>
                      <a:pt x="1888976" y="182113"/>
                      <a:pt x="1835755" y="127911"/>
                      <a:pt x="1770762" y="87811"/>
                    </a:cubicBezTo>
                    <a:cubicBezTo>
                      <a:pt x="1708589" y="49306"/>
                      <a:pt x="1635502" y="23799"/>
                      <a:pt x="1553954" y="10555"/>
                    </a:cubicBezTo>
                    <a:cubicBezTo>
                      <a:pt x="1475594" y="-2076"/>
                      <a:pt x="1389141" y="-3302"/>
                      <a:pt x="1296678" y="6508"/>
                    </a:cubicBezTo>
                    <a:cubicBezTo>
                      <a:pt x="1207282" y="16073"/>
                      <a:pt x="1111877" y="35939"/>
                      <a:pt x="1011689" y="65983"/>
                    </a:cubicBezTo>
                  </a:path>
                </a:pathLst>
              </a:custGeom>
              <a:solidFill>
                <a:srgbClr val="FFC504"/>
              </a:solidFill>
              <a:ln w="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4D7E4716-1248-984B-1B6E-34DFC39B0F72}"/>
                  </a:ext>
                </a:extLst>
              </p:cNvPr>
              <p:cNvSpPr/>
              <p:nvPr/>
            </p:nvSpPr>
            <p:spPr>
              <a:xfrm>
                <a:off x="9358273" y="5433693"/>
                <a:ext cx="573006" cy="1109301"/>
              </a:xfrm>
              <a:custGeom>
                <a:avLst/>
                <a:gdLst>
                  <a:gd name="connsiteX0" fmla="*/ 240682 w 573006"/>
                  <a:gd name="connsiteY0" fmla="*/ 0 h 1109301"/>
                  <a:gd name="connsiteX1" fmla="*/ 209903 w 573006"/>
                  <a:gd name="connsiteY1" fmla="*/ 10669 h 1109301"/>
                  <a:gd name="connsiteX2" fmla="*/ 179245 w 573006"/>
                  <a:gd name="connsiteY2" fmla="*/ 21215 h 1109301"/>
                  <a:gd name="connsiteX3" fmla="*/ 148833 w 573006"/>
                  <a:gd name="connsiteY3" fmla="*/ 31761 h 1109301"/>
                  <a:gd name="connsiteX4" fmla="*/ 71945 w 573006"/>
                  <a:gd name="connsiteY4" fmla="*/ 212148 h 1109301"/>
                  <a:gd name="connsiteX5" fmla="*/ 21299 w 573006"/>
                  <a:gd name="connsiteY5" fmla="*/ 389101 h 1109301"/>
                  <a:gd name="connsiteX6" fmla="*/ 330 w 573006"/>
                  <a:gd name="connsiteY6" fmla="*/ 559556 h 1109301"/>
                  <a:gd name="connsiteX7" fmla="*/ 13206 w 573006"/>
                  <a:gd name="connsiteY7" fmla="*/ 719096 h 1109301"/>
                  <a:gd name="connsiteX8" fmla="*/ 65568 w 573006"/>
                  <a:gd name="connsiteY8" fmla="*/ 862572 h 1109301"/>
                  <a:gd name="connsiteX9" fmla="*/ 160606 w 573006"/>
                  <a:gd name="connsiteY9" fmla="*/ 980050 h 1109301"/>
                  <a:gd name="connsiteX10" fmla="*/ 300648 w 573006"/>
                  <a:gd name="connsiteY10" fmla="*/ 1064910 h 1109301"/>
                  <a:gd name="connsiteX11" fmla="*/ 487289 w 573006"/>
                  <a:gd name="connsiteY11" fmla="*/ 1109302 h 1109301"/>
                  <a:gd name="connsiteX12" fmla="*/ 516107 w 573006"/>
                  <a:gd name="connsiteY12" fmla="*/ 1056694 h 1109301"/>
                  <a:gd name="connsiteX13" fmla="*/ 544680 w 573006"/>
                  <a:gd name="connsiteY13" fmla="*/ 1004576 h 1109301"/>
                  <a:gd name="connsiteX14" fmla="*/ 573007 w 573006"/>
                  <a:gd name="connsiteY14" fmla="*/ 952950 h 1109301"/>
                  <a:gd name="connsiteX15" fmla="*/ 269500 w 573006"/>
                  <a:gd name="connsiteY15" fmla="*/ 847734 h 1109301"/>
                  <a:gd name="connsiteX16" fmla="*/ 129213 w 573006"/>
                  <a:gd name="connsiteY16" fmla="*/ 626266 h 1109301"/>
                  <a:gd name="connsiteX17" fmla="*/ 126515 w 573006"/>
                  <a:gd name="connsiteY17" fmla="*/ 334041 h 1109301"/>
                  <a:gd name="connsiteX18" fmla="*/ 240682 w 573006"/>
                  <a:gd name="connsiteY18" fmla="*/ 0 h 110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3006" h="1109301">
                    <a:moveTo>
                      <a:pt x="240682" y="0"/>
                    </a:moveTo>
                    <a:lnTo>
                      <a:pt x="209903" y="10669"/>
                    </a:lnTo>
                    <a:lnTo>
                      <a:pt x="179245" y="21215"/>
                    </a:lnTo>
                    <a:lnTo>
                      <a:pt x="148833" y="31761"/>
                    </a:lnTo>
                    <a:cubicBezTo>
                      <a:pt x="118789" y="92707"/>
                      <a:pt x="93037" y="153041"/>
                      <a:pt x="71945" y="212148"/>
                    </a:cubicBezTo>
                    <a:cubicBezTo>
                      <a:pt x="50362" y="272481"/>
                      <a:pt x="33317" y="331711"/>
                      <a:pt x="21299" y="389101"/>
                    </a:cubicBezTo>
                    <a:cubicBezTo>
                      <a:pt x="9036" y="447964"/>
                      <a:pt x="1924" y="504986"/>
                      <a:pt x="330" y="559556"/>
                    </a:cubicBezTo>
                    <a:cubicBezTo>
                      <a:pt x="-1264" y="615597"/>
                      <a:pt x="2905" y="669064"/>
                      <a:pt x="13206" y="719096"/>
                    </a:cubicBezTo>
                    <a:cubicBezTo>
                      <a:pt x="23997" y="771336"/>
                      <a:pt x="41533" y="819284"/>
                      <a:pt x="65568" y="862572"/>
                    </a:cubicBezTo>
                    <a:cubicBezTo>
                      <a:pt x="90339" y="907086"/>
                      <a:pt x="122100" y="946450"/>
                      <a:pt x="160606" y="980050"/>
                    </a:cubicBezTo>
                    <a:cubicBezTo>
                      <a:pt x="200215" y="1014755"/>
                      <a:pt x="246937" y="1043204"/>
                      <a:pt x="300648" y="1064910"/>
                    </a:cubicBezTo>
                    <a:cubicBezTo>
                      <a:pt x="355831" y="1087228"/>
                      <a:pt x="418127" y="1102312"/>
                      <a:pt x="487289" y="1109302"/>
                    </a:cubicBezTo>
                    <a:lnTo>
                      <a:pt x="516107" y="1056694"/>
                    </a:lnTo>
                    <a:lnTo>
                      <a:pt x="544680" y="1004576"/>
                    </a:lnTo>
                    <a:lnTo>
                      <a:pt x="573007" y="952950"/>
                    </a:lnTo>
                    <a:cubicBezTo>
                      <a:pt x="444982" y="943998"/>
                      <a:pt x="343936" y="906718"/>
                      <a:pt x="269500" y="847734"/>
                    </a:cubicBezTo>
                    <a:cubicBezTo>
                      <a:pt x="198743" y="791693"/>
                      <a:pt x="152267" y="716153"/>
                      <a:pt x="129213" y="626266"/>
                    </a:cubicBezTo>
                    <a:cubicBezTo>
                      <a:pt x="107262" y="540671"/>
                      <a:pt x="106526" y="441955"/>
                      <a:pt x="126515" y="334041"/>
                    </a:cubicBezTo>
                    <a:cubicBezTo>
                      <a:pt x="145522" y="230787"/>
                      <a:pt x="183660" y="118459"/>
                      <a:pt x="240682" y="0"/>
                    </a:cubicBezTo>
                  </a:path>
                </a:pathLst>
              </a:custGeom>
              <a:solidFill>
                <a:srgbClr val="FFC504"/>
              </a:solidFill>
              <a:ln w="0" cap="flat">
                <a:noFill/>
                <a:prstDash val="solid"/>
                <a:miter/>
              </a:ln>
            </p:spPr>
            <p:txBody>
              <a:bodyPr rtlCol="0" anchor="ctr"/>
              <a:lstStyle/>
              <a:p>
                <a:endParaRPr lang="en-US"/>
              </a:p>
            </p:txBody>
          </p:sp>
        </p:grpSp>
        <p:pic>
          <p:nvPicPr>
            <p:cNvPr id="30" name="Picture 29">
              <a:extLst>
                <a:ext uri="{FF2B5EF4-FFF2-40B4-BE49-F238E27FC236}">
                  <a16:creationId xmlns:a16="http://schemas.microsoft.com/office/drawing/2014/main" id="{9A356C0E-BC41-12BF-D822-67F65F8F0332}"/>
                </a:ext>
              </a:extLst>
            </p:cNvPr>
            <p:cNvPicPr>
              <a:picLocks noChangeAspect="1"/>
            </p:cNvPicPr>
            <p:nvPr/>
          </p:nvPicPr>
          <p:blipFill>
            <a:blip r:embed="rId10"/>
            <a:stretch>
              <a:fillRect/>
            </a:stretch>
          </p:blipFill>
          <p:spPr>
            <a:xfrm>
              <a:off x="8916771" y="3468932"/>
              <a:ext cx="3705356" cy="3516998"/>
            </a:xfrm>
            <a:custGeom>
              <a:avLst/>
              <a:gdLst>
                <a:gd name="connsiteX0" fmla="*/ -293 w 3705356"/>
                <a:gd name="connsiteY0" fmla="*/ -266 h 3516998"/>
                <a:gd name="connsiteX1" fmla="*/ 3705064 w 3705356"/>
                <a:gd name="connsiteY1" fmla="*/ -266 h 3516998"/>
                <a:gd name="connsiteX2" fmla="*/ 3705064 w 3705356"/>
                <a:gd name="connsiteY2" fmla="*/ 3516732 h 3516998"/>
                <a:gd name="connsiteX3" fmla="*/ -293 w 3705356"/>
                <a:gd name="connsiteY3" fmla="*/ 3516732 h 3516998"/>
              </a:gdLst>
              <a:ahLst/>
              <a:cxnLst>
                <a:cxn ang="0">
                  <a:pos x="connsiteX0" y="connsiteY0"/>
                </a:cxn>
                <a:cxn ang="0">
                  <a:pos x="connsiteX1" y="connsiteY1"/>
                </a:cxn>
                <a:cxn ang="0">
                  <a:pos x="connsiteX2" y="connsiteY2"/>
                </a:cxn>
                <a:cxn ang="0">
                  <a:pos x="connsiteX3" y="connsiteY3"/>
                </a:cxn>
              </a:cxnLst>
              <a:rect l="l" t="t" r="r" b="b"/>
              <a:pathLst>
                <a:path w="3705356" h="3516998">
                  <a:moveTo>
                    <a:pt x="-293" y="-266"/>
                  </a:moveTo>
                  <a:lnTo>
                    <a:pt x="3705064" y="-266"/>
                  </a:lnTo>
                  <a:lnTo>
                    <a:pt x="3705064" y="3516732"/>
                  </a:lnTo>
                  <a:lnTo>
                    <a:pt x="-293" y="3516732"/>
                  </a:lnTo>
                  <a:close/>
                </a:path>
              </a:pathLst>
            </a:custGeom>
          </p:spPr>
        </p:pic>
        <p:grpSp>
          <p:nvGrpSpPr>
            <p:cNvPr id="31" name="Graphic 5">
              <a:extLst>
                <a:ext uri="{FF2B5EF4-FFF2-40B4-BE49-F238E27FC236}">
                  <a16:creationId xmlns:a16="http://schemas.microsoft.com/office/drawing/2014/main" id="{AC96D59A-E98F-D073-FE07-DC59A224CD48}"/>
                </a:ext>
              </a:extLst>
            </p:cNvPr>
            <p:cNvGrpSpPr/>
            <p:nvPr/>
          </p:nvGrpSpPr>
          <p:grpSpPr>
            <a:xfrm>
              <a:off x="9358273" y="3911123"/>
              <a:ext cx="2820583" cy="2631871"/>
              <a:chOff x="9358273" y="3911123"/>
              <a:chExt cx="2820583" cy="2631871"/>
            </a:xfrm>
          </p:grpSpPr>
          <p:sp>
            <p:nvSpPr>
              <p:cNvPr id="32" name="Freeform: Shape 31">
                <a:extLst>
                  <a:ext uri="{FF2B5EF4-FFF2-40B4-BE49-F238E27FC236}">
                    <a16:creationId xmlns:a16="http://schemas.microsoft.com/office/drawing/2014/main" id="{9006BE43-988D-EBF6-DE6D-22D021A2D712}"/>
                  </a:ext>
                </a:extLst>
              </p:cNvPr>
              <p:cNvSpPr/>
              <p:nvPr/>
            </p:nvSpPr>
            <p:spPr>
              <a:xfrm>
                <a:off x="9537641" y="4192197"/>
                <a:ext cx="2641215" cy="2302030"/>
              </a:xfrm>
              <a:custGeom>
                <a:avLst/>
                <a:gdLst>
                  <a:gd name="connsiteX0" fmla="*/ 2580481 w 2641215"/>
                  <a:gd name="connsiteY0" fmla="*/ 0 h 2302030"/>
                  <a:gd name="connsiteX1" fmla="*/ 2530571 w 2641215"/>
                  <a:gd name="connsiteY1" fmla="*/ 29921 h 2302030"/>
                  <a:gd name="connsiteX2" fmla="*/ 2530571 w 2641215"/>
                  <a:gd name="connsiteY2" fmla="*/ 29921 h 2302030"/>
                  <a:gd name="connsiteX3" fmla="*/ 2530571 w 2641215"/>
                  <a:gd name="connsiteY3" fmla="*/ 29921 h 2302030"/>
                  <a:gd name="connsiteX4" fmla="*/ 2530571 w 2641215"/>
                  <a:gd name="connsiteY4" fmla="*/ 29921 h 2302030"/>
                  <a:gd name="connsiteX5" fmla="*/ 2573614 w 2641215"/>
                  <a:gd name="connsiteY5" fmla="*/ 153041 h 2302030"/>
                  <a:gd name="connsiteX6" fmla="*/ 2585509 w 2641215"/>
                  <a:gd name="connsiteY6" fmla="*/ 300564 h 2302030"/>
                  <a:gd name="connsiteX7" fmla="*/ 2563068 w 2641215"/>
                  <a:gd name="connsiteY7" fmla="*/ 471263 h 2302030"/>
                  <a:gd name="connsiteX8" fmla="*/ 2503593 w 2641215"/>
                  <a:gd name="connsiteY8" fmla="*/ 663055 h 2302030"/>
                  <a:gd name="connsiteX9" fmla="*/ 2137423 w 2641215"/>
                  <a:gd name="connsiteY9" fmla="*/ 1260013 h 2302030"/>
                  <a:gd name="connsiteX10" fmla="*/ 1563029 w 2641215"/>
                  <a:gd name="connsiteY10" fmla="*/ 1797128 h 2302030"/>
                  <a:gd name="connsiteX11" fmla="*/ 923274 w 2641215"/>
                  <a:gd name="connsiteY11" fmla="*/ 2149931 h 2302030"/>
                  <a:gd name="connsiteX12" fmla="*/ 365435 w 2641215"/>
                  <a:gd name="connsiteY12" fmla="*/ 2246317 h 2302030"/>
                  <a:gd name="connsiteX13" fmla="*/ 336862 w 2641215"/>
                  <a:gd name="connsiteY13" fmla="*/ 2298435 h 2302030"/>
                  <a:gd name="connsiteX14" fmla="*/ 915303 w 2641215"/>
                  <a:gd name="connsiteY14" fmla="*/ 2202171 h 2302030"/>
                  <a:gd name="connsiteX15" fmla="*/ 1582036 w 2641215"/>
                  <a:gd name="connsiteY15" fmla="*/ 1836369 h 2302030"/>
                  <a:gd name="connsiteX16" fmla="*/ 2180588 w 2641215"/>
                  <a:gd name="connsiteY16" fmla="*/ 1276322 h 2302030"/>
                  <a:gd name="connsiteX17" fmla="*/ 2559144 w 2641215"/>
                  <a:gd name="connsiteY17" fmla="*/ 654593 h 2302030"/>
                  <a:gd name="connsiteX18" fmla="*/ 2619477 w 2641215"/>
                  <a:gd name="connsiteY18" fmla="*/ 455567 h 2302030"/>
                  <a:gd name="connsiteX19" fmla="*/ 2641060 w 2641215"/>
                  <a:gd name="connsiteY19" fmla="*/ 278981 h 2302030"/>
                  <a:gd name="connsiteX20" fmla="*/ 2626958 w 2641215"/>
                  <a:gd name="connsiteY20" fmla="*/ 126798 h 2302030"/>
                  <a:gd name="connsiteX21" fmla="*/ 2580604 w 2641215"/>
                  <a:gd name="connsiteY21" fmla="*/ 123 h 2302030"/>
                  <a:gd name="connsiteX22" fmla="*/ 713701 w 2641215"/>
                  <a:gd name="connsiteY22" fmla="*/ 378310 h 2302030"/>
                  <a:gd name="connsiteX23" fmla="*/ 553547 w 2641215"/>
                  <a:gd name="connsiteY23" fmla="*/ 524116 h 2302030"/>
                  <a:gd name="connsiteX24" fmla="*/ 402836 w 2641215"/>
                  <a:gd name="connsiteY24" fmla="*/ 680468 h 2302030"/>
                  <a:gd name="connsiteX25" fmla="*/ 263162 w 2641215"/>
                  <a:gd name="connsiteY25" fmla="*/ 847121 h 2302030"/>
                  <a:gd name="connsiteX26" fmla="*/ 136364 w 2641215"/>
                  <a:gd name="connsiteY26" fmla="*/ 1024442 h 2302030"/>
                  <a:gd name="connsiteX27" fmla="*/ 98226 w 2641215"/>
                  <a:gd name="connsiteY27" fmla="*/ 1084653 h 2302030"/>
                  <a:gd name="connsiteX28" fmla="*/ 62786 w 2641215"/>
                  <a:gd name="connsiteY28" fmla="*/ 1144496 h 2302030"/>
                  <a:gd name="connsiteX29" fmla="*/ 30044 w 2641215"/>
                  <a:gd name="connsiteY29" fmla="*/ 1203849 h 2302030"/>
                  <a:gd name="connsiteX30" fmla="*/ 0 w 2641215"/>
                  <a:gd name="connsiteY30" fmla="*/ 1262833 h 2302030"/>
                  <a:gd name="connsiteX31" fmla="*/ 30657 w 2641215"/>
                  <a:gd name="connsiteY31" fmla="*/ 1252287 h 2302030"/>
                  <a:gd name="connsiteX32" fmla="*/ 59598 w 2641215"/>
                  <a:gd name="connsiteY32" fmla="*/ 1195019 h 2302030"/>
                  <a:gd name="connsiteX33" fmla="*/ 91236 w 2641215"/>
                  <a:gd name="connsiteY33" fmla="*/ 1137261 h 2302030"/>
                  <a:gd name="connsiteX34" fmla="*/ 125572 w 2641215"/>
                  <a:gd name="connsiteY34" fmla="*/ 1079135 h 2302030"/>
                  <a:gd name="connsiteX35" fmla="*/ 162483 w 2641215"/>
                  <a:gd name="connsiteY35" fmla="*/ 1020641 h 2302030"/>
                  <a:gd name="connsiteX36" fmla="*/ 285603 w 2641215"/>
                  <a:gd name="connsiteY36" fmla="*/ 847979 h 2302030"/>
                  <a:gd name="connsiteX37" fmla="*/ 421353 w 2641215"/>
                  <a:gd name="connsiteY37" fmla="*/ 685619 h 2302030"/>
                  <a:gd name="connsiteX38" fmla="*/ 568017 w 2641215"/>
                  <a:gd name="connsiteY38" fmla="*/ 533314 h 2302030"/>
                  <a:gd name="connsiteX39" fmla="*/ 724001 w 2641215"/>
                  <a:gd name="connsiteY39" fmla="*/ 391186 h 2302030"/>
                  <a:gd name="connsiteX40" fmla="*/ 713701 w 2641215"/>
                  <a:gd name="connsiteY40" fmla="*/ 378556 h 230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41215" h="2302030">
                    <a:moveTo>
                      <a:pt x="2580481" y="0"/>
                    </a:moveTo>
                    <a:lnTo>
                      <a:pt x="2530571" y="29921"/>
                    </a:lnTo>
                    <a:lnTo>
                      <a:pt x="2530571" y="29921"/>
                    </a:lnTo>
                    <a:cubicBezTo>
                      <a:pt x="2530571" y="29921"/>
                      <a:pt x="2530571" y="29921"/>
                      <a:pt x="2530571" y="29921"/>
                    </a:cubicBezTo>
                    <a:lnTo>
                      <a:pt x="2530571" y="29921"/>
                    </a:lnTo>
                    <a:cubicBezTo>
                      <a:pt x="2549947" y="67323"/>
                      <a:pt x="2564417" y="108404"/>
                      <a:pt x="2573614" y="153041"/>
                    </a:cubicBezTo>
                    <a:cubicBezTo>
                      <a:pt x="2583057" y="198659"/>
                      <a:pt x="2587103" y="247956"/>
                      <a:pt x="2585509" y="300564"/>
                    </a:cubicBezTo>
                    <a:cubicBezTo>
                      <a:pt x="2583915" y="354275"/>
                      <a:pt x="2576434" y="411175"/>
                      <a:pt x="2563068" y="471263"/>
                    </a:cubicBezTo>
                    <a:cubicBezTo>
                      <a:pt x="2549456" y="532332"/>
                      <a:pt x="2529590" y="596467"/>
                      <a:pt x="2503593" y="663055"/>
                    </a:cubicBezTo>
                    <a:cubicBezTo>
                      <a:pt x="2425846" y="861591"/>
                      <a:pt x="2299416" y="1065278"/>
                      <a:pt x="2137423" y="1260013"/>
                    </a:cubicBezTo>
                    <a:cubicBezTo>
                      <a:pt x="1972242" y="1458672"/>
                      <a:pt x="1775177" y="1642124"/>
                      <a:pt x="1563029" y="1797128"/>
                    </a:cubicBezTo>
                    <a:cubicBezTo>
                      <a:pt x="1352966" y="1950536"/>
                      <a:pt x="1134073" y="2071449"/>
                      <a:pt x="923274" y="2149931"/>
                    </a:cubicBezTo>
                    <a:cubicBezTo>
                      <a:pt x="720200" y="2225471"/>
                      <a:pt x="529635" y="2259561"/>
                      <a:pt x="365435" y="2246317"/>
                    </a:cubicBezTo>
                    <a:lnTo>
                      <a:pt x="336862" y="2298435"/>
                    </a:lnTo>
                    <a:cubicBezTo>
                      <a:pt x="506580" y="2313763"/>
                      <a:pt x="704136" y="2279795"/>
                      <a:pt x="915303" y="2202171"/>
                    </a:cubicBezTo>
                    <a:cubicBezTo>
                      <a:pt x="1134808" y="2121481"/>
                      <a:pt x="1362898" y="1996032"/>
                      <a:pt x="1582036" y="1836369"/>
                    </a:cubicBezTo>
                    <a:cubicBezTo>
                      <a:pt x="1803381" y="1674989"/>
                      <a:pt x="2008908" y="1483565"/>
                      <a:pt x="2180588" y="1276322"/>
                    </a:cubicBezTo>
                    <a:cubicBezTo>
                      <a:pt x="2348835" y="1073249"/>
                      <a:pt x="2479558" y="861101"/>
                      <a:pt x="2559144" y="654593"/>
                    </a:cubicBezTo>
                    <a:cubicBezTo>
                      <a:pt x="2585754" y="585431"/>
                      <a:pt x="2605865" y="518966"/>
                      <a:pt x="2619477" y="455567"/>
                    </a:cubicBezTo>
                    <a:cubicBezTo>
                      <a:pt x="2632844" y="393394"/>
                      <a:pt x="2639956" y="334409"/>
                      <a:pt x="2641060" y="278981"/>
                    </a:cubicBezTo>
                    <a:cubicBezTo>
                      <a:pt x="2642163" y="224656"/>
                      <a:pt x="2637381" y="173765"/>
                      <a:pt x="2626958" y="126798"/>
                    </a:cubicBezTo>
                    <a:cubicBezTo>
                      <a:pt x="2616780" y="80813"/>
                      <a:pt x="2601328" y="38505"/>
                      <a:pt x="2580604" y="123"/>
                    </a:cubicBezTo>
                    <a:moveTo>
                      <a:pt x="713701" y="378310"/>
                    </a:moveTo>
                    <a:cubicBezTo>
                      <a:pt x="658886" y="425155"/>
                      <a:pt x="605297" y="473838"/>
                      <a:pt x="553547" y="524116"/>
                    </a:cubicBezTo>
                    <a:cubicBezTo>
                      <a:pt x="501552" y="574517"/>
                      <a:pt x="451152" y="626757"/>
                      <a:pt x="402836" y="680468"/>
                    </a:cubicBezTo>
                    <a:cubicBezTo>
                      <a:pt x="354152" y="734425"/>
                      <a:pt x="307431" y="790098"/>
                      <a:pt x="263162" y="847121"/>
                    </a:cubicBezTo>
                    <a:cubicBezTo>
                      <a:pt x="218402" y="904756"/>
                      <a:pt x="175973" y="963986"/>
                      <a:pt x="136364" y="1024442"/>
                    </a:cubicBezTo>
                    <a:cubicBezTo>
                      <a:pt x="123120" y="1044553"/>
                      <a:pt x="110489" y="1064665"/>
                      <a:pt x="98226" y="1084653"/>
                    </a:cubicBezTo>
                    <a:cubicBezTo>
                      <a:pt x="85963" y="1104642"/>
                      <a:pt x="74068" y="1124630"/>
                      <a:pt x="62786" y="1144496"/>
                    </a:cubicBezTo>
                    <a:cubicBezTo>
                      <a:pt x="51382" y="1164362"/>
                      <a:pt x="40468" y="1184228"/>
                      <a:pt x="30044" y="1203849"/>
                    </a:cubicBezTo>
                    <a:cubicBezTo>
                      <a:pt x="19498" y="1223592"/>
                      <a:pt x="9565" y="1243335"/>
                      <a:pt x="0" y="1262833"/>
                    </a:cubicBezTo>
                    <a:lnTo>
                      <a:pt x="30657" y="1252287"/>
                    </a:lnTo>
                    <a:cubicBezTo>
                      <a:pt x="39854" y="1233280"/>
                      <a:pt x="49542" y="1214149"/>
                      <a:pt x="59598" y="1195019"/>
                    </a:cubicBezTo>
                    <a:cubicBezTo>
                      <a:pt x="69653" y="1175889"/>
                      <a:pt x="80199" y="1156636"/>
                      <a:pt x="91236" y="1137261"/>
                    </a:cubicBezTo>
                    <a:cubicBezTo>
                      <a:pt x="102150" y="1118008"/>
                      <a:pt x="113677" y="1098633"/>
                      <a:pt x="125572" y="1079135"/>
                    </a:cubicBezTo>
                    <a:cubicBezTo>
                      <a:pt x="137467" y="1059760"/>
                      <a:pt x="149730" y="1040262"/>
                      <a:pt x="162483" y="1020641"/>
                    </a:cubicBezTo>
                    <a:cubicBezTo>
                      <a:pt x="200866" y="961779"/>
                      <a:pt x="242070" y="904143"/>
                      <a:pt x="285603" y="847979"/>
                    </a:cubicBezTo>
                    <a:cubicBezTo>
                      <a:pt x="328646" y="792428"/>
                      <a:pt x="374141" y="738227"/>
                      <a:pt x="421353" y="685619"/>
                    </a:cubicBezTo>
                    <a:cubicBezTo>
                      <a:pt x="468320" y="633379"/>
                      <a:pt x="517372" y="582488"/>
                      <a:pt x="568017" y="533314"/>
                    </a:cubicBezTo>
                    <a:cubicBezTo>
                      <a:pt x="618418" y="484262"/>
                      <a:pt x="670658" y="436804"/>
                      <a:pt x="724001" y="391186"/>
                    </a:cubicBezTo>
                    <a:lnTo>
                      <a:pt x="713701" y="378556"/>
                    </a:ln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C305146-7C58-3266-FD67-BC0D25601A43}"/>
                  </a:ext>
                </a:extLst>
              </p:cNvPr>
              <p:cNvSpPr/>
              <p:nvPr/>
            </p:nvSpPr>
            <p:spPr>
              <a:xfrm>
                <a:off x="10241041" y="3911123"/>
                <a:ext cx="1927481" cy="684646"/>
              </a:xfrm>
              <a:custGeom>
                <a:avLst/>
                <a:gdLst>
                  <a:gd name="connsiteX0" fmla="*/ 1011566 w 1927481"/>
                  <a:gd name="connsiteY0" fmla="*/ 66106 h 684646"/>
                  <a:gd name="connsiteX1" fmla="*/ 749140 w 1927481"/>
                  <a:gd name="connsiteY1" fmla="*/ 164332 h 684646"/>
                  <a:gd name="connsiteX2" fmla="*/ 492110 w 1927481"/>
                  <a:gd name="connsiteY2" fmla="*/ 296158 h 684646"/>
                  <a:gd name="connsiteX3" fmla="*/ 241947 w 1927481"/>
                  <a:gd name="connsiteY3" fmla="*/ 457538 h 684646"/>
                  <a:gd name="connsiteX4" fmla="*/ 0 w 1927481"/>
                  <a:gd name="connsiteY4" fmla="*/ 646631 h 684646"/>
                  <a:gd name="connsiteX5" fmla="*/ 10301 w 1927481"/>
                  <a:gd name="connsiteY5" fmla="*/ 659385 h 684646"/>
                  <a:gd name="connsiteX6" fmla="*/ 20602 w 1927481"/>
                  <a:gd name="connsiteY6" fmla="*/ 672016 h 684646"/>
                  <a:gd name="connsiteX7" fmla="*/ 30902 w 1927481"/>
                  <a:gd name="connsiteY7" fmla="*/ 684646 h 684646"/>
                  <a:gd name="connsiteX8" fmla="*/ 254945 w 1927481"/>
                  <a:gd name="connsiteY8" fmla="*/ 509900 h 684646"/>
                  <a:gd name="connsiteX9" fmla="*/ 486224 w 1927481"/>
                  <a:gd name="connsiteY9" fmla="*/ 361642 h 684646"/>
                  <a:gd name="connsiteX10" fmla="*/ 723143 w 1927481"/>
                  <a:gd name="connsiteY10" fmla="*/ 241588 h 684646"/>
                  <a:gd name="connsiteX11" fmla="*/ 963618 w 1927481"/>
                  <a:gd name="connsiteY11" fmla="*/ 153663 h 684646"/>
                  <a:gd name="connsiteX12" fmla="*/ 1222488 w 1927481"/>
                  <a:gd name="connsiteY12" fmla="*/ 103140 h 684646"/>
                  <a:gd name="connsiteX13" fmla="*/ 1453276 w 1927481"/>
                  <a:gd name="connsiteY13" fmla="*/ 111847 h 684646"/>
                  <a:gd name="connsiteX14" fmla="*/ 1644086 w 1927481"/>
                  <a:gd name="connsiteY14" fmla="*/ 187631 h 684646"/>
                  <a:gd name="connsiteX15" fmla="*/ 1777629 w 1927481"/>
                  <a:gd name="connsiteY15" fmla="*/ 340550 h 684646"/>
                  <a:gd name="connsiteX16" fmla="*/ 1827294 w 1927481"/>
                  <a:gd name="connsiteY16" fmla="*/ 310873 h 684646"/>
                  <a:gd name="connsiteX17" fmla="*/ 1877204 w 1927481"/>
                  <a:gd name="connsiteY17" fmla="*/ 280952 h 684646"/>
                  <a:gd name="connsiteX18" fmla="*/ 1927482 w 1927481"/>
                  <a:gd name="connsiteY18" fmla="*/ 250908 h 684646"/>
                  <a:gd name="connsiteX19" fmla="*/ 1770762 w 1927481"/>
                  <a:gd name="connsiteY19" fmla="*/ 87811 h 684646"/>
                  <a:gd name="connsiteX20" fmla="*/ 1553954 w 1927481"/>
                  <a:gd name="connsiteY20" fmla="*/ 10555 h 684646"/>
                  <a:gd name="connsiteX21" fmla="*/ 1296678 w 1927481"/>
                  <a:gd name="connsiteY21" fmla="*/ 6508 h 684646"/>
                  <a:gd name="connsiteX22" fmla="*/ 1011689 w 1927481"/>
                  <a:gd name="connsiteY22" fmla="*/ 65983 h 6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7481" h="684646">
                    <a:moveTo>
                      <a:pt x="1011566" y="66106"/>
                    </a:moveTo>
                    <a:cubicBezTo>
                      <a:pt x="924622" y="92226"/>
                      <a:pt x="836697" y="125336"/>
                      <a:pt x="749140" y="164332"/>
                    </a:cubicBezTo>
                    <a:cubicBezTo>
                      <a:pt x="663300" y="202592"/>
                      <a:pt x="577214" y="246861"/>
                      <a:pt x="492110" y="296158"/>
                    </a:cubicBezTo>
                    <a:cubicBezTo>
                      <a:pt x="408109" y="344842"/>
                      <a:pt x="324353" y="398798"/>
                      <a:pt x="241947" y="457538"/>
                    </a:cubicBezTo>
                    <a:cubicBezTo>
                      <a:pt x="160153" y="515786"/>
                      <a:pt x="79218" y="578940"/>
                      <a:pt x="0" y="646631"/>
                    </a:cubicBezTo>
                    <a:lnTo>
                      <a:pt x="10301" y="659385"/>
                    </a:lnTo>
                    <a:lnTo>
                      <a:pt x="20602" y="672016"/>
                    </a:lnTo>
                    <a:lnTo>
                      <a:pt x="30902" y="684646"/>
                    </a:lnTo>
                    <a:cubicBezTo>
                      <a:pt x="104235" y="621983"/>
                      <a:pt x="179161" y="563612"/>
                      <a:pt x="254945" y="509900"/>
                    </a:cubicBezTo>
                    <a:cubicBezTo>
                      <a:pt x="331221" y="455821"/>
                      <a:pt x="408599" y="406156"/>
                      <a:pt x="486224" y="361642"/>
                    </a:cubicBezTo>
                    <a:cubicBezTo>
                      <a:pt x="564829" y="316514"/>
                      <a:pt x="644170" y="276169"/>
                      <a:pt x="723143" y="241588"/>
                    </a:cubicBezTo>
                    <a:cubicBezTo>
                      <a:pt x="803588" y="206393"/>
                      <a:pt x="884154" y="176717"/>
                      <a:pt x="963618" y="153663"/>
                    </a:cubicBezTo>
                    <a:cubicBezTo>
                      <a:pt x="1054854" y="127175"/>
                      <a:pt x="1141675" y="110252"/>
                      <a:pt x="1222488" y="103140"/>
                    </a:cubicBezTo>
                    <a:cubicBezTo>
                      <a:pt x="1305876" y="95659"/>
                      <a:pt x="1383377" y="98480"/>
                      <a:pt x="1453276" y="111847"/>
                    </a:cubicBezTo>
                    <a:cubicBezTo>
                      <a:pt x="1525627" y="125704"/>
                      <a:pt x="1589884" y="150843"/>
                      <a:pt x="1644086" y="187631"/>
                    </a:cubicBezTo>
                    <a:cubicBezTo>
                      <a:pt x="1700373" y="225891"/>
                      <a:pt x="1745746" y="276783"/>
                      <a:pt x="1777629" y="340550"/>
                    </a:cubicBezTo>
                    <a:lnTo>
                      <a:pt x="1827294" y="310873"/>
                    </a:lnTo>
                    <a:lnTo>
                      <a:pt x="1877204" y="280952"/>
                    </a:lnTo>
                    <a:lnTo>
                      <a:pt x="1927482" y="250908"/>
                    </a:lnTo>
                    <a:cubicBezTo>
                      <a:pt x="1888976" y="182113"/>
                      <a:pt x="1835755" y="127911"/>
                      <a:pt x="1770762" y="87811"/>
                    </a:cubicBezTo>
                    <a:cubicBezTo>
                      <a:pt x="1708589" y="49306"/>
                      <a:pt x="1635502" y="23799"/>
                      <a:pt x="1553954" y="10555"/>
                    </a:cubicBezTo>
                    <a:cubicBezTo>
                      <a:pt x="1475594" y="-2076"/>
                      <a:pt x="1389141" y="-3302"/>
                      <a:pt x="1296678" y="6508"/>
                    </a:cubicBezTo>
                    <a:cubicBezTo>
                      <a:pt x="1207282" y="16073"/>
                      <a:pt x="1111877" y="35939"/>
                      <a:pt x="1011689" y="65983"/>
                    </a:cubicBez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BD797FAE-20B9-45E3-91E3-11DE09CCB883}"/>
                  </a:ext>
                </a:extLst>
              </p:cNvPr>
              <p:cNvSpPr/>
              <p:nvPr/>
            </p:nvSpPr>
            <p:spPr>
              <a:xfrm>
                <a:off x="9358273" y="5433693"/>
                <a:ext cx="573006" cy="1109301"/>
              </a:xfrm>
              <a:custGeom>
                <a:avLst/>
                <a:gdLst>
                  <a:gd name="connsiteX0" fmla="*/ 240682 w 573006"/>
                  <a:gd name="connsiteY0" fmla="*/ 0 h 1109301"/>
                  <a:gd name="connsiteX1" fmla="*/ 209903 w 573006"/>
                  <a:gd name="connsiteY1" fmla="*/ 10669 h 1109301"/>
                  <a:gd name="connsiteX2" fmla="*/ 179245 w 573006"/>
                  <a:gd name="connsiteY2" fmla="*/ 21215 h 1109301"/>
                  <a:gd name="connsiteX3" fmla="*/ 148833 w 573006"/>
                  <a:gd name="connsiteY3" fmla="*/ 31761 h 1109301"/>
                  <a:gd name="connsiteX4" fmla="*/ 71945 w 573006"/>
                  <a:gd name="connsiteY4" fmla="*/ 212148 h 1109301"/>
                  <a:gd name="connsiteX5" fmla="*/ 21299 w 573006"/>
                  <a:gd name="connsiteY5" fmla="*/ 389101 h 1109301"/>
                  <a:gd name="connsiteX6" fmla="*/ 330 w 573006"/>
                  <a:gd name="connsiteY6" fmla="*/ 559556 h 1109301"/>
                  <a:gd name="connsiteX7" fmla="*/ 13206 w 573006"/>
                  <a:gd name="connsiteY7" fmla="*/ 719096 h 1109301"/>
                  <a:gd name="connsiteX8" fmla="*/ 65568 w 573006"/>
                  <a:gd name="connsiteY8" fmla="*/ 862572 h 1109301"/>
                  <a:gd name="connsiteX9" fmla="*/ 160606 w 573006"/>
                  <a:gd name="connsiteY9" fmla="*/ 980050 h 1109301"/>
                  <a:gd name="connsiteX10" fmla="*/ 300648 w 573006"/>
                  <a:gd name="connsiteY10" fmla="*/ 1064910 h 1109301"/>
                  <a:gd name="connsiteX11" fmla="*/ 487289 w 573006"/>
                  <a:gd name="connsiteY11" fmla="*/ 1109302 h 1109301"/>
                  <a:gd name="connsiteX12" fmla="*/ 516107 w 573006"/>
                  <a:gd name="connsiteY12" fmla="*/ 1056694 h 1109301"/>
                  <a:gd name="connsiteX13" fmla="*/ 544680 w 573006"/>
                  <a:gd name="connsiteY13" fmla="*/ 1004576 h 1109301"/>
                  <a:gd name="connsiteX14" fmla="*/ 573007 w 573006"/>
                  <a:gd name="connsiteY14" fmla="*/ 952950 h 1109301"/>
                  <a:gd name="connsiteX15" fmla="*/ 269500 w 573006"/>
                  <a:gd name="connsiteY15" fmla="*/ 847734 h 1109301"/>
                  <a:gd name="connsiteX16" fmla="*/ 129213 w 573006"/>
                  <a:gd name="connsiteY16" fmla="*/ 626266 h 1109301"/>
                  <a:gd name="connsiteX17" fmla="*/ 126515 w 573006"/>
                  <a:gd name="connsiteY17" fmla="*/ 334041 h 1109301"/>
                  <a:gd name="connsiteX18" fmla="*/ 240682 w 573006"/>
                  <a:gd name="connsiteY18" fmla="*/ 0 h 110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3006" h="1109301">
                    <a:moveTo>
                      <a:pt x="240682" y="0"/>
                    </a:moveTo>
                    <a:lnTo>
                      <a:pt x="209903" y="10669"/>
                    </a:lnTo>
                    <a:lnTo>
                      <a:pt x="179245" y="21215"/>
                    </a:lnTo>
                    <a:lnTo>
                      <a:pt x="148833" y="31761"/>
                    </a:lnTo>
                    <a:cubicBezTo>
                      <a:pt x="118789" y="92707"/>
                      <a:pt x="93037" y="153041"/>
                      <a:pt x="71945" y="212148"/>
                    </a:cubicBezTo>
                    <a:cubicBezTo>
                      <a:pt x="50362" y="272481"/>
                      <a:pt x="33317" y="331711"/>
                      <a:pt x="21299" y="389101"/>
                    </a:cubicBezTo>
                    <a:cubicBezTo>
                      <a:pt x="9036" y="447964"/>
                      <a:pt x="1924" y="504986"/>
                      <a:pt x="330" y="559556"/>
                    </a:cubicBezTo>
                    <a:cubicBezTo>
                      <a:pt x="-1264" y="615597"/>
                      <a:pt x="2905" y="669064"/>
                      <a:pt x="13206" y="719096"/>
                    </a:cubicBezTo>
                    <a:cubicBezTo>
                      <a:pt x="23997" y="771336"/>
                      <a:pt x="41533" y="819284"/>
                      <a:pt x="65568" y="862572"/>
                    </a:cubicBezTo>
                    <a:cubicBezTo>
                      <a:pt x="90339" y="907086"/>
                      <a:pt x="122100" y="946450"/>
                      <a:pt x="160606" y="980050"/>
                    </a:cubicBezTo>
                    <a:cubicBezTo>
                      <a:pt x="200215" y="1014755"/>
                      <a:pt x="246937" y="1043204"/>
                      <a:pt x="300648" y="1064910"/>
                    </a:cubicBezTo>
                    <a:cubicBezTo>
                      <a:pt x="355831" y="1087228"/>
                      <a:pt x="418127" y="1102312"/>
                      <a:pt x="487289" y="1109302"/>
                    </a:cubicBezTo>
                    <a:lnTo>
                      <a:pt x="516107" y="1056694"/>
                    </a:lnTo>
                    <a:lnTo>
                      <a:pt x="544680" y="1004576"/>
                    </a:lnTo>
                    <a:lnTo>
                      <a:pt x="573007" y="952950"/>
                    </a:lnTo>
                    <a:cubicBezTo>
                      <a:pt x="444982" y="943998"/>
                      <a:pt x="343936" y="906718"/>
                      <a:pt x="269500" y="847734"/>
                    </a:cubicBezTo>
                    <a:cubicBezTo>
                      <a:pt x="198743" y="791693"/>
                      <a:pt x="152267" y="716153"/>
                      <a:pt x="129213" y="626266"/>
                    </a:cubicBezTo>
                    <a:cubicBezTo>
                      <a:pt x="107262" y="540671"/>
                      <a:pt x="106526" y="441955"/>
                      <a:pt x="126515" y="334041"/>
                    </a:cubicBezTo>
                    <a:cubicBezTo>
                      <a:pt x="145522" y="230787"/>
                      <a:pt x="183660" y="118459"/>
                      <a:pt x="240682" y="0"/>
                    </a:cubicBez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grpSp>
      </p:grpSp>
      <p:grpSp>
        <p:nvGrpSpPr>
          <p:cNvPr id="70" name="Graphic 5">
            <a:extLst>
              <a:ext uri="{FF2B5EF4-FFF2-40B4-BE49-F238E27FC236}">
                <a16:creationId xmlns:a16="http://schemas.microsoft.com/office/drawing/2014/main" id="{61D2CC6B-E0B6-435D-A451-13D9EF035D4A}"/>
              </a:ext>
            </a:extLst>
          </p:cNvPr>
          <p:cNvGrpSpPr/>
          <p:nvPr/>
        </p:nvGrpSpPr>
        <p:grpSpPr>
          <a:xfrm>
            <a:off x="13333419" y="4471150"/>
            <a:ext cx="4888480" cy="4555911"/>
            <a:chOff x="7689500" y="2338783"/>
            <a:chExt cx="4888480" cy="4555911"/>
          </a:xfrm>
        </p:grpSpPr>
        <p:sp>
          <p:nvSpPr>
            <p:cNvPr id="94" name="Freeform: Shape 93">
              <a:extLst>
                <a:ext uri="{FF2B5EF4-FFF2-40B4-BE49-F238E27FC236}">
                  <a16:creationId xmlns:a16="http://schemas.microsoft.com/office/drawing/2014/main" id="{C84CC1AD-0285-273B-F3E7-3D3B54BE2C25}"/>
                </a:ext>
              </a:extLst>
            </p:cNvPr>
            <p:cNvSpPr/>
            <p:nvPr/>
          </p:nvSpPr>
          <p:spPr>
            <a:xfrm>
              <a:off x="8131455" y="2782332"/>
              <a:ext cx="4003589" cy="3670407"/>
            </a:xfrm>
            <a:custGeom>
              <a:avLst/>
              <a:gdLst>
                <a:gd name="connsiteX0" fmla="*/ 2670859 w 4003589"/>
                <a:gd name="connsiteY0" fmla="*/ 80935 h 3670407"/>
                <a:gd name="connsiteX1" fmla="*/ 2665831 w 4003589"/>
                <a:gd name="connsiteY1" fmla="*/ 83143 h 3670407"/>
                <a:gd name="connsiteX2" fmla="*/ 2660803 w 4003589"/>
                <a:gd name="connsiteY2" fmla="*/ 86331 h 3670407"/>
                <a:gd name="connsiteX3" fmla="*/ 2656511 w 4003589"/>
                <a:gd name="connsiteY3" fmla="*/ 90255 h 3670407"/>
                <a:gd name="connsiteX4" fmla="*/ 2653323 w 4003589"/>
                <a:gd name="connsiteY4" fmla="*/ 94424 h 3670407"/>
                <a:gd name="connsiteX5" fmla="*/ 2651974 w 4003589"/>
                <a:gd name="connsiteY5" fmla="*/ 98103 h 3670407"/>
                <a:gd name="connsiteX6" fmla="*/ 2652709 w 4003589"/>
                <a:gd name="connsiteY6" fmla="*/ 100556 h 3670407"/>
                <a:gd name="connsiteX7" fmla="*/ 2655285 w 4003589"/>
                <a:gd name="connsiteY7" fmla="*/ 101660 h 3670407"/>
                <a:gd name="connsiteX8" fmla="*/ 2659454 w 4003589"/>
                <a:gd name="connsiteY8" fmla="*/ 101169 h 3670407"/>
                <a:gd name="connsiteX9" fmla="*/ 2659454 w 4003589"/>
                <a:gd name="connsiteY9" fmla="*/ 101169 h 3670407"/>
                <a:gd name="connsiteX10" fmla="*/ 2659454 w 4003589"/>
                <a:gd name="connsiteY10" fmla="*/ 101169 h 3670407"/>
                <a:gd name="connsiteX11" fmla="*/ 2659454 w 4003589"/>
                <a:gd name="connsiteY11" fmla="*/ 101169 h 3670407"/>
                <a:gd name="connsiteX12" fmla="*/ 2659454 w 4003589"/>
                <a:gd name="connsiteY12" fmla="*/ 101169 h 3670407"/>
                <a:gd name="connsiteX13" fmla="*/ 2664604 w 4003589"/>
                <a:gd name="connsiteY13" fmla="*/ 98962 h 3670407"/>
                <a:gd name="connsiteX14" fmla="*/ 2669632 w 4003589"/>
                <a:gd name="connsiteY14" fmla="*/ 95651 h 3670407"/>
                <a:gd name="connsiteX15" fmla="*/ 2674047 w 4003589"/>
                <a:gd name="connsiteY15" fmla="*/ 91727 h 3670407"/>
                <a:gd name="connsiteX16" fmla="*/ 2677235 w 4003589"/>
                <a:gd name="connsiteY16" fmla="*/ 87557 h 3670407"/>
                <a:gd name="connsiteX17" fmla="*/ 2678584 w 4003589"/>
                <a:gd name="connsiteY17" fmla="*/ 83878 h 3670407"/>
                <a:gd name="connsiteX18" fmla="*/ 2677849 w 4003589"/>
                <a:gd name="connsiteY18" fmla="*/ 81426 h 3670407"/>
                <a:gd name="connsiteX19" fmla="*/ 2675273 w 4003589"/>
                <a:gd name="connsiteY19" fmla="*/ 80322 h 3670407"/>
                <a:gd name="connsiteX20" fmla="*/ 2670981 w 4003589"/>
                <a:gd name="connsiteY20" fmla="*/ 80935 h 3670407"/>
                <a:gd name="connsiteX21" fmla="*/ 2670981 w 4003589"/>
                <a:gd name="connsiteY21" fmla="*/ 80935 h 3670407"/>
                <a:gd name="connsiteX22" fmla="*/ 2670981 w 4003589"/>
                <a:gd name="connsiteY22" fmla="*/ 80935 h 3670407"/>
                <a:gd name="connsiteX23" fmla="*/ 2670981 w 4003589"/>
                <a:gd name="connsiteY23" fmla="*/ 80935 h 3670407"/>
                <a:gd name="connsiteX24" fmla="*/ 2670981 w 4003589"/>
                <a:gd name="connsiteY24" fmla="*/ 80935 h 3670407"/>
                <a:gd name="connsiteX25" fmla="*/ 2573491 w 4003589"/>
                <a:gd name="connsiteY25" fmla="*/ 110734 h 3670407"/>
                <a:gd name="connsiteX26" fmla="*/ 2573491 w 4003589"/>
                <a:gd name="connsiteY26" fmla="*/ 110734 h 3670407"/>
                <a:gd name="connsiteX27" fmla="*/ 2573491 w 4003589"/>
                <a:gd name="connsiteY27" fmla="*/ 110734 h 3670407"/>
                <a:gd name="connsiteX28" fmla="*/ 2573491 w 4003589"/>
                <a:gd name="connsiteY28" fmla="*/ 110734 h 3670407"/>
                <a:gd name="connsiteX29" fmla="*/ 2573491 w 4003589"/>
                <a:gd name="connsiteY29" fmla="*/ 110734 h 3670407"/>
                <a:gd name="connsiteX30" fmla="*/ 2568341 w 4003589"/>
                <a:gd name="connsiteY30" fmla="*/ 113064 h 3670407"/>
                <a:gd name="connsiteX31" fmla="*/ 2563436 w 4003589"/>
                <a:gd name="connsiteY31" fmla="*/ 116375 h 3670407"/>
                <a:gd name="connsiteX32" fmla="*/ 2559144 w 4003589"/>
                <a:gd name="connsiteY32" fmla="*/ 120299 h 3670407"/>
                <a:gd name="connsiteX33" fmla="*/ 2556201 w 4003589"/>
                <a:gd name="connsiteY33" fmla="*/ 124469 h 3670407"/>
                <a:gd name="connsiteX34" fmla="*/ 2555220 w 4003589"/>
                <a:gd name="connsiteY34" fmla="*/ 127902 h 3670407"/>
                <a:gd name="connsiteX35" fmla="*/ 2556078 w 4003589"/>
                <a:gd name="connsiteY35" fmla="*/ 130109 h 3670407"/>
                <a:gd name="connsiteX36" fmla="*/ 2558653 w 4003589"/>
                <a:gd name="connsiteY36" fmla="*/ 130968 h 3670407"/>
                <a:gd name="connsiteX37" fmla="*/ 2562823 w 4003589"/>
                <a:gd name="connsiteY37" fmla="*/ 130355 h 3670407"/>
                <a:gd name="connsiteX38" fmla="*/ 2562823 w 4003589"/>
                <a:gd name="connsiteY38" fmla="*/ 130355 h 3670407"/>
                <a:gd name="connsiteX39" fmla="*/ 2562823 w 4003589"/>
                <a:gd name="connsiteY39" fmla="*/ 130355 h 3670407"/>
                <a:gd name="connsiteX40" fmla="*/ 2562823 w 4003589"/>
                <a:gd name="connsiteY40" fmla="*/ 130355 h 3670407"/>
                <a:gd name="connsiteX41" fmla="*/ 2562945 w 4003589"/>
                <a:gd name="connsiteY41" fmla="*/ 130355 h 3670407"/>
                <a:gd name="connsiteX42" fmla="*/ 2568096 w 4003589"/>
                <a:gd name="connsiteY42" fmla="*/ 128025 h 3670407"/>
                <a:gd name="connsiteX43" fmla="*/ 2573123 w 4003589"/>
                <a:gd name="connsiteY43" fmla="*/ 124714 h 3670407"/>
                <a:gd name="connsiteX44" fmla="*/ 2577415 w 4003589"/>
                <a:gd name="connsiteY44" fmla="*/ 120790 h 3670407"/>
                <a:gd name="connsiteX45" fmla="*/ 2580358 w 4003589"/>
                <a:gd name="connsiteY45" fmla="*/ 116620 h 3670407"/>
                <a:gd name="connsiteX46" fmla="*/ 2581340 w 4003589"/>
                <a:gd name="connsiteY46" fmla="*/ 113187 h 3670407"/>
                <a:gd name="connsiteX47" fmla="*/ 2580358 w 4003589"/>
                <a:gd name="connsiteY47" fmla="*/ 110979 h 3670407"/>
                <a:gd name="connsiteX48" fmla="*/ 2577661 w 4003589"/>
                <a:gd name="connsiteY48" fmla="*/ 110121 h 3670407"/>
                <a:gd name="connsiteX49" fmla="*/ 2573491 w 4003589"/>
                <a:gd name="connsiteY49" fmla="*/ 110734 h 3670407"/>
                <a:gd name="connsiteX50" fmla="*/ 2719052 w 4003589"/>
                <a:gd name="connsiteY50" fmla="*/ 67691 h 3670407"/>
                <a:gd name="connsiteX51" fmla="*/ 2714024 w 4003589"/>
                <a:gd name="connsiteY51" fmla="*/ 69776 h 3670407"/>
                <a:gd name="connsiteX52" fmla="*/ 2709119 w 4003589"/>
                <a:gd name="connsiteY52" fmla="*/ 72964 h 3670407"/>
                <a:gd name="connsiteX53" fmla="*/ 2704827 w 4003589"/>
                <a:gd name="connsiteY53" fmla="*/ 76766 h 3670407"/>
                <a:gd name="connsiteX54" fmla="*/ 2701639 w 4003589"/>
                <a:gd name="connsiteY54" fmla="*/ 80813 h 3670407"/>
                <a:gd name="connsiteX55" fmla="*/ 2700167 w 4003589"/>
                <a:gd name="connsiteY55" fmla="*/ 84614 h 3670407"/>
                <a:gd name="connsiteX56" fmla="*/ 2700780 w 4003589"/>
                <a:gd name="connsiteY56" fmla="*/ 87189 h 3670407"/>
                <a:gd name="connsiteX57" fmla="*/ 2703233 w 4003589"/>
                <a:gd name="connsiteY57" fmla="*/ 88416 h 3670407"/>
                <a:gd name="connsiteX58" fmla="*/ 2707525 w 4003589"/>
                <a:gd name="connsiteY58" fmla="*/ 87925 h 3670407"/>
                <a:gd name="connsiteX59" fmla="*/ 2707647 w 4003589"/>
                <a:gd name="connsiteY59" fmla="*/ 87925 h 3670407"/>
                <a:gd name="connsiteX60" fmla="*/ 2707770 w 4003589"/>
                <a:gd name="connsiteY60" fmla="*/ 87925 h 3670407"/>
                <a:gd name="connsiteX61" fmla="*/ 2707892 w 4003589"/>
                <a:gd name="connsiteY61" fmla="*/ 87925 h 3670407"/>
                <a:gd name="connsiteX62" fmla="*/ 2708015 w 4003589"/>
                <a:gd name="connsiteY62" fmla="*/ 87925 h 3670407"/>
                <a:gd name="connsiteX63" fmla="*/ 2713043 w 4003589"/>
                <a:gd name="connsiteY63" fmla="*/ 85840 h 3670407"/>
                <a:gd name="connsiteX64" fmla="*/ 2717948 w 4003589"/>
                <a:gd name="connsiteY64" fmla="*/ 82652 h 3670407"/>
                <a:gd name="connsiteX65" fmla="*/ 2722240 w 4003589"/>
                <a:gd name="connsiteY65" fmla="*/ 78851 h 3670407"/>
                <a:gd name="connsiteX66" fmla="*/ 2725429 w 4003589"/>
                <a:gd name="connsiteY66" fmla="*/ 74681 h 3670407"/>
                <a:gd name="connsiteX67" fmla="*/ 2726900 w 4003589"/>
                <a:gd name="connsiteY67" fmla="*/ 71002 h 3670407"/>
                <a:gd name="connsiteX68" fmla="*/ 2726287 w 4003589"/>
                <a:gd name="connsiteY68" fmla="*/ 68427 h 3670407"/>
                <a:gd name="connsiteX69" fmla="*/ 2723712 w 4003589"/>
                <a:gd name="connsiteY69" fmla="*/ 67201 h 3670407"/>
                <a:gd name="connsiteX70" fmla="*/ 2719420 w 4003589"/>
                <a:gd name="connsiteY70" fmla="*/ 67691 h 3670407"/>
                <a:gd name="connsiteX71" fmla="*/ 2719174 w 4003589"/>
                <a:gd name="connsiteY71" fmla="*/ 67691 h 3670407"/>
                <a:gd name="connsiteX72" fmla="*/ 2718929 w 4003589"/>
                <a:gd name="connsiteY72" fmla="*/ 67691 h 3670407"/>
                <a:gd name="connsiteX73" fmla="*/ 2718684 w 4003589"/>
                <a:gd name="connsiteY73" fmla="*/ 67691 h 3670407"/>
                <a:gd name="connsiteX74" fmla="*/ 2718439 w 4003589"/>
                <a:gd name="connsiteY74" fmla="*/ 67691 h 3670407"/>
                <a:gd name="connsiteX75" fmla="*/ 2524808 w 4003589"/>
                <a:gd name="connsiteY75" fmla="*/ 127166 h 3670407"/>
                <a:gd name="connsiteX76" fmla="*/ 2524562 w 4003589"/>
                <a:gd name="connsiteY76" fmla="*/ 127166 h 3670407"/>
                <a:gd name="connsiteX77" fmla="*/ 2524317 w 4003589"/>
                <a:gd name="connsiteY77" fmla="*/ 127166 h 3670407"/>
                <a:gd name="connsiteX78" fmla="*/ 2524072 w 4003589"/>
                <a:gd name="connsiteY78" fmla="*/ 127166 h 3670407"/>
                <a:gd name="connsiteX79" fmla="*/ 2523827 w 4003589"/>
                <a:gd name="connsiteY79" fmla="*/ 127166 h 3670407"/>
                <a:gd name="connsiteX80" fmla="*/ 2518676 w 4003589"/>
                <a:gd name="connsiteY80" fmla="*/ 129496 h 3670407"/>
                <a:gd name="connsiteX81" fmla="*/ 2513771 w 4003589"/>
                <a:gd name="connsiteY81" fmla="*/ 132930 h 3670407"/>
                <a:gd name="connsiteX82" fmla="*/ 2509602 w 4003589"/>
                <a:gd name="connsiteY82" fmla="*/ 136854 h 3670407"/>
                <a:gd name="connsiteX83" fmla="*/ 2506781 w 4003589"/>
                <a:gd name="connsiteY83" fmla="*/ 140901 h 3670407"/>
                <a:gd name="connsiteX84" fmla="*/ 2505923 w 4003589"/>
                <a:gd name="connsiteY84" fmla="*/ 144212 h 3670407"/>
                <a:gd name="connsiteX85" fmla="*/ 2506904 w 4003589"/>
                <a:gd name="connsiteY85" fmla="*/ 146419 h 3670407"/>
                <a:gd name="connsiteX86" fmla="*/ 2509479 w 4003589"/>
                <a:gd name="connsiteY86" fmla="*/ 147278 h 3670407"/>
                <a:gd name="connsiteX87" fmla="*/ 2513526 w 4003589"/>
                <a:gd name="connsiteY87" fmla="*/ 146664 h 3670407"/>
                <a:gd name="connsiteX88" fmla="*/ 2513648 w 4003589"/>
                <a:gd name="connsiteY88" fmla="*/ 146664 h 3670407"/>
                <a:gd name="connsiteX89" fmla="*/ 2513771 w 4003589"/>
                <a:gd name="connsiteY89" fmla="*/ 146664 h 3670407"/>
                <a:gd name="connsiteX90" fmla="*/ 2513894 w 4003589"/>
                <a:gd name="connsiteY90" fmla="*/ 146664 h 3670407"/>
                <a:gd name="connsiteX91" fmla="*/ 2514016 w 4003589"/>
                <a:gd name="connsiteY91" fmla="*/ 146664 h 3670407"/>
                <a:gd name="connsiteX92" fmla="*/ 2519167 w 4003589"/>
                <a:gd name="connsiteY92" fmla="*/ 144212 h 3670407"/>
                <a:gd name="connsiteX93" fmla="*/ 2524072 w 4003589"/>
                <a:gd name="connsiteY93" fmla="*/ 140778 h 3670407"/>
                <a:gd name="connsiteX94" fmla="*/ 2528241 w 4003589"/>
                <a:gd name="connsiteY94" fmla="*/ 136854 h 3670407"/>
                <a:gd name="connsiteX95" fmla="*/ 2531062 w 4003589"/>
                <a:gd name="connsiteY95" fmla="*/ 132807 h 3670407"/>
                <a:gd name="connsiteX96" fmla="*/ 2531920 w 4003589"/>
                <a:gd name="connsiteY96" fmla="*/ 129496 h 3670407"/>
                <a:gd name="connsiteX97" fmla="*/ 2530939 w 4003589"/>
                <a:gd name="connsiteY97" fmla="*/ 127289 h 3670407"/>
                <a:gd name="connsiteX98" fmla="*/ 2528364 w 4003589"/>
                <a:gd name="connsiteY98" fmla="*/ 126431 h 3670407"/>
                <a:gd name="connsiteX99" fmla="*/ 2524317 w 4003589"/>
                <a:gd name="connsiteY99" fmla="*/ 127044 h 3670407"/>
                <a:gd name="connsiteX100" fmla="*/ 2767368 w 4003589"/>
                <a:gd name="connsiteY100" fmla="*/ 55551 h 3670407"/>
                <a:gd name="connsiteX101" fmla="*/ 2762462 w 4003589"/>
                <a:gd name="connsiteY101" fmla="*/ 57636 h 3670407"/>
                <a:gd name="connsiteX102" fmla="*/ 2757557 w 4003589"/>
                <a:gd name="connsiteY102" fmla="*/ 60701 h 3670407"/>
                <a:gd name="connsiteX103" fmla="*/ 2753265 w 4003589"/>
                <a:gd name="connsiteY103" fmla="*/ 64503 h 3670407"/>
                <a:gd name="connsiteX104" fmla="*/ 2750077 w 4003589"/>
                <a:gd name="connsiteY104" fmla="*/ 68550 h 3670407"/>
                <a:gd name="connsiteX105" fmla="*/ 2748483 w 4003589"/>
                <a:gd name="connsiteY105" fmla="*/ 72351 h 3670407"/>
                <a:gd name="connsiteX106" fmla="*/ 2748973 w 4003589"/>
                <a:gd name="connsiteY106" fmla="*/ 75049 h 3670407"/>
                <a:gd name="connsiteX107" fmla="*/ 2751426 w 4003589"/>
                <a:gd name="connsiteY107" fmla="*/ 76398 h 3670407"/>
                <a:gd name="connsiteX108" fmla="*/ 2755595 w 4003589"/>
                <a:gd name="connsiteY108" fmla="*/ 76153 h 3670407"/>
                <a:gd name="connsiteX109" fmla="*/ 2755840 w 4003589"/>
                <a:gd name="connsiteY109" fmla="*/ 76153 h 3670407"/>
                <a:gd name="connsiteX110" fmla="*/ 2756086 w 4003589"/>
                <a:gd name="connsiteY110" fmla="*/ 76153 h 3670407"/>
                <a:gd name="connsiteX111" fmla="*/ 2756331 w 4003589"/>
                <a:gd name="connsiteY111" fmla="*/ 76153 h 3670407"/>
                <a:gd name="connsiteX112" fmla="*/ 2756576 w 4003589"/>
                <a:gd name="connsiteY112" fmla="*/ 76153 h 3670407"/>
                <a:gd name="connsiteX113" fmla="*/ 2761604 w 4003589"/>
                <a:gd name="connsiteY113" fmla="*/ 74068 h 3670407"/>
                <a:gd name="connsiteX114" fmla="*/ 2766509 w 4003589"/>
                <a:gd name="connsiteY114" fmla="*/ 71002 h 3670407"/>
                <a:gd name="connsiteX115" fmla="*/ 2770924 w 4003589"/>
                <a:gd name="connsiteY115" fmla="*/ 67201 h 3670407"/>
                <a:gd name="connsiteX116" fmla="*/ 2774235 w 4003589"/>
                <a:gd name="connsiteY116" fmla="*/ 63154 h 3670407"/>
                <a:gd name="connsiteX117" fmla="*/ 2775829 w 4003589"/>
                <a:gd name="connsiteY117" fmla="*/ 59353 h 3670407"/>
                <a:gd name="connsiteX118" fmla="*/ 2775338 w 4003589"/>
                <a:gd name="connsiteY118" fmla="*/ 56655 h 3670407"/>
                <a:gd name="connsiteX119" fmla="*/ 2772886 w 4003589"/>
                <a:gd name="connsiteY119" fmla="*/ 55306 h 3670407"/>
                <a:gd name="connsiteX120" fmla="*/ 2768717 w 4003589"/>
                <a:gd name="connsiteY120" fmla="*/ 55551 h 3670407"/>
                <a:gd name="connsiteX121" fmla="*/ 2768471 w 4003589"/>
                <a:gd name="connsiteY121" fmla="*/ 55551 h 3670407"/>
                <a:gd name="connsiteX122" fmla="*/ 2768226 w 4003589"/>
                <a:gd name="connsiteY122" fmla="*/ 55551 h 3670407"/>
                <a:gd name="connsiteX123" fmla="*/ 2767981 w 4003589"/>
                <a:gd name="connsiteY123" fmla="*/ 55551 h 3670407"/>
                <a:gd name="connsiteX124" fmla="*/ 2767735 w 4003589"/>
                <a:gd name="connsiteY124" fmla="*/ 55551 h 3670407"/>
                <a:gd name="connsiteX125" fmla="*/ 2476001 w 4003589"/>
                <a:gd name="connsiteY125" fmla="*/ 144580 h 3670407"/>
                <a:gd name="connsiteX126" fmla="*/ 2475756 w 4003589"/>
                <a:gd name="connsiteY126" fmla="*/ 144580 h 3670407"/>
                <a:gd name="connsiteX127" fmla="*/ 2475511 w 4003589"/>
                <a:gd name="connsiteY127" fmla="*/ 144580 h 3670407"/>
                <a:gd name="connsiteX128" fmla="*/ 2475265 w 4003589"/>
                <a:gd name="connsiteY128" fmla="*/ 144580 h 3670407"/>
                <a:gd name="connsiteX129" fmla="*/ 2475020 w 4003589"/>
                <a:gd name="connsiteY129" fmla="*/ 144580 h 3670407"/>
                <a:gd name="connsiteX130" fmla="*/ 2469870 w 4003589"/>
                <a:gd name="connsiteY130" fmla="*/ 147032 h 3670407"/>
                <a:gd name="connsiteX131" fmla="*/ 2465087 w 4003589"/>
                <a:gd name="connsiteY131" fmla="*/ 150466 h 3670407"/>
                <a:gd name="connsiteX132" fmla="*/ 2461041 w 4003589"/>
                <a:gd name="connsiteY132" fmla="*/ 154390 h 3670407"/>
                <a:gd name="connsiteX133" fmla="*/ 2458343 w 4003589"/>
                <a:gd name="connsiteY133" fmla="*/ 158437 h 3670407"/>
                <a:gd name="connsiteX134" fmla="*/ 2457607 w 4003589"/>
                <a:gd name="connsiteY134" fmla="*/ 161625 h 3670407"/>
                <a:gd name="connsiteX135" fmla="*/ 2458588 w 4003589"/>
                <a:gd name="connsiteY135" fmla="*/ 163710 h 3670407"/>
                <a:gd name="connsiteX136" fmla="*/ 2461163 w 4003589"/>
                <a:gd name="connsiteY136" fmla="*/ 164568 h 3670407"/>
                <a:gd name="connsiteX137" fmla="*/ 2465087 w 4003589"/>
                <a:gd name="connsiteY137" fmla="*/ 163955 h 3670407"/>
                <a:gd name="connsiteX138" fmla="*/ 2465332 w 4003589"/>
                <a:gd name="connsiteY138" fmla="*/ 163955 h 3670407"/>
                <a:gd name="connsiteX139" fmla="*/ 2465578 w 4003589"/>
                <a:gd name="connsiteY139" fmla="*/ 163955 h 3670407"/>
                <a:gd name="connsiteX140" fmla="*/ 2465823 w 4003589"/>
                <a:gd name="connsiteY140" fmla="*/ 163955 h 3670407"/>
                <a:gd name="connsiteX141" fmla="*/ 2466068 w 4003589"/>
                <a:gd name="connsiteY141" fmla="*/ 163955 h 3670407"/>
                <a:gd name="connsiteX142" fmla="*/ 2471219 w 4003589"/>
                <a:gd name="connsiteY142" fmla="*/ 161503 h 3670407"/>
                <a:gd name="connsiteX143" fmla="*/ 2476001 w 4003589"/>
                <a:gd name="connsiteY143" fmla="*/ 158069 h 3670407"/>
                <a:gd name="connsiteX144" fmla="*/ 2480048 w 4003589"/>
                <a:gd name="connsiteY144" fmla="*/ 154022 h 3670407"/>
                <a:gd name="connsiteX145" fmla="*/ 2482746 w 4003589"/>
                <a:gd name="connsiteY145" fmla="*/ 149975 h 3670407"/>
                <a:gd name="connsiteX146" fmla="*/ 2483604 w 4003589"/>
                <a:gd name="connsiteY146" fmla="*/ 146787 h 3670407"/>
                <a:gd name="connsiteX147" fmla="*/ 2482623 w 4003589"/>
                <a:gd name="connsiteY147" fmla="*/ 144702 h 3670407"/>
                <a:gd name="connsiteX148" fmla="*/ 2480048 w 4003589"/>
                <a:gd name="connsiteY148" fmla="*/ 143966 h 3670407"/>
                <a:gd name="connsiteX149" fmla="*/ 2476124 w 4003589"/>
                <a:gd name="connsiteY149" fmla="*/ 144580 h 3670407"/>
                <a:gd name="connsiteX150" fmla="*/ 2815316 w 4003589"/>
                <a:gd name="connsiteY150" fmla="*/ 44514 h 3670407"/>
                <a:gd name="connsiteX151" fmla="*/ 2810410 w 4003589"/>
                <a:gd name="connsiteY151" fmla="*/ 46599 h 3670407"/>
                <a:gd name="connsiteX152" fmla="*/ 2805628 w 4003589"/>
                <a:gd name="connsiteY152" fmla="*/ 49665 h 3670407"/>
                <a:gd name="connsiteX153" fmla="*/ 2801336 w 4003589"/>
                <a:gd name="connsiteY153" fmla="*/ 53344 h 3670407"/>
                <a:gd name="connsiteX154" fmla="*/ 2798025 w 4003589"/>
                <a:gd name="connsiteY154" fmla="*/ 57390 h 3670407"/>
                <a:gd name="connsiteX155" fmla="*/ 2796308 w 4003589"/>
                <a:gd name="connsiteY155" fmla="*/ 61314 h 3670407"/>
                <a:gd name="connsiteX156" fmla="*/ 2796676 w 4003589"/>
                <a:gd name="connsiteY156" fmla="*/ 64135 h 3670407"/>
                <a:gd name="connsiteX157" fmla="*/ 2799006 w 4003589"/>
                <a:gd name="connsiteY157" fmla="*/ 65607 h 3670407"/>
                <a:gd name="connsiteX158" fmla="*/ 2803175 w 4003589"/>
                <a:gd name="connsiteY158" fmla="*/ 65361 h 3670407"/>
                <a:gd name="connsiteX159" fmla="*/ 2803543 w 4003589"/>
                <a:gd name="connsiteY159" fmla="*/ 65361 h 3670407"/>
                <a:gd name="connsiteX160" fmla="*/ 2803911 w 4003589"/>
                <a:gd name="connsiteY160" fmla="*/ 65361 h 3670407"/>
                <a:gd name="connsiteX161" fmla="*/ 2804279 w 4003589"/>
                <a:gd name="connsiteY161" fmla="*/ 65361 h 3670407"/>
                <a:gd name="connsiteX162" fmla="*/ 2804647 w 4003589"/>
                <a:gd name="connsiteY162" fmla="*/ 65361 h 3670407"/>
                <a:gd name="connsiteX163" fmla="*/ 2809552 w 4003589"/>
                <a:gd name="connsiteY163" fmla="*/ 63277 h 3670407"/>
                <a:gd name="connsiteX164" fmla="*/ 2814335 w 4003589"/>
                <a:gd name="connsiteY164" fmla="*/ 60211 h 3670407"/>
                <a:gd name="connsiteX165" fmla="*/ 2818626 w 4003589"/>
                <a:gd name="connsiteY165" fmla="*/ 56532 h 3670407"/>
                <a:gd name="connsiteX166" fmla="*/ 2821938 w 4003589"/>
                <a:gd name="connsiteY166" fmla="*/ 52608 h 3670407"/>
                <a:gd name="connsiteX167" fmla="*/ 2823654 w 4003589"/>
                <a:gd name="connsiteY167" fmla="*/ 48684 h 3670407"/>
                <a:gd name="connsiteX168" fmla="*/ 2823286 w 4003589"/>
                <a:gd name="connsiteY168" fmla="*/ 45863 h 3670407"/>
                <a:gd name="connsiteX169" fmla="*/ 2820956 w 4003589"/>
                <a:gd name="connsiteY169" fmla="*/ 44392 h 3670407"/>
                <a:gd name="connsiteX170" fmla="*/ 2816787 w 4003589"/>
                <a:gd name="connsiteY170" fmla="*/ 44637 h 3670407"/>
                <a:gd name="connsiteX171" fmla="*/ 2816419 w 4003589"/>
                <a:gd name="connsiteY171" fmla="*/ 44637 h 3670407"/>
                <a:gd name="connsiteX172" fmla="*/ 2816051 w 4003589"/>
                <a:gd name="connsiteY172" fmla="*/ 44637 h 3670407"/>
                <a:gd name="connsiteX173" fmla="*/ 2815683 w 4003589"/>
                <a:gd name="connsiteY173" fmla="*/ 44637 h 3670407"/>
                <a:gd name="connsiteX174" fmla="*/ 2815316 w 4003589"/>
                <a:gd name="connsiteY174" fmla="*/ 44637 h 3670407"/>
                <a:gd name="connsiteX175" fmla="*/ 2426950 w 4003589"/>
                <a:gd name="connsiteY175" fmla="*/ 162851 h 3670407"/>
                <a:gd name="connsiteX176" fmla="*/ 2426582 w 4003589"/>
                <a:gd name="connsiteY176" fmla="*/ 162851 h 3670407"/>
                <a:gd name="connsiteX177" fmla="*/ 2426214 w 4003589"/>
                <a:gd name="connsiteY177" fmla="*/ 162851 h 3670407"/>
                <a:gd name="connsiteX178" fmla="*/ 2425846 w 4003589"/>
                <a:gd name="connsiteY178" fmla="*/ 162974 h 3670407"/>
                <a:gd name="connsiteX179" fmla="*/ 2425478 w 4003589"/>
                <a:gd name="connsiteY179" fmla="*/ 163097 h 3670407"/>
                <a:gd name="connsiteX180" fmla="*/ 2420450 w 4003589"/>
                <a:gd name="connsiteY180" fmla="*/ 165672 h 3670407"/>
                <a:gd name="connsiteX181" fmla="*/ 2415668 w 4003589"/>
                <a:gd name="connsiteY181" fmla="*/ 169228 h 3670407"/>
                <a:gd name="connsiteX182" fmla="*/ 2411744 w 4003589"/>
                <a:gd name="connsiteY182" fmla="*/ 173275 h 3670407"/>
                <a:gd name="connsiteX183" fmla="*/ 2409169 w 4003589"/>
                <a:gd name="connsiteY183" fmla="*/ 177322 h 3670407"/>
                <a:gd name="connsiteX184" fmla="*/ 2408556 w 4003589"/>
                <a:gd name="connsiteY184" fmla="*/ 180387 h 3670407"/>
                <a:gd name="connsiteX185" fmla="*/ 2409536 w 4003589"/>
                <a:gd name="connsiteY185" fmla="*/ 182349 h 3670407"/>
                <a:gd name="connsiteX186" fmla="*/ 2411989 w 4003589"/>
                <a:gd name="connsiteY186" fmla="*/ 183085 h 3670407"/>
                <a:gd name="connsiteX187" fmla="*/ 2415791 w 4003589"/>
                <a:gd name="connsiteY187" fmla="*/ 182472 h 3670407"/>
                <a:gd name="connsiteX188" fmla="*/ 2416158 w 4003589"/>
                <a:gd name="connsiteY188" fmla="*/ 182472 h 3670407"/>
                <a:gd name="connsiteX189" fmla="*/ 2416526 w 4003589"/>
                <a:gd name="connsiteY189" fmla="*/ 182472 h 3670407"/>
                <a:gd name="connsiteX190" fmla="*/ 2416894 w 4003589"/>
                <a:gd name="connsiteY190" fmla="*/ 182349 h 3670407"/>
                <a:gd name="connsiteX191" fmla="*/ 2417262 w 4003589"/>
                <a:gd name="connsiteY191" fmla="*/ 182227 h 3670407"/>
                <a:gd name="connsiteX192" fmla="*/ 2422412 w 4003589"/>
                <a:gd name="connsiteY192" fmla="*/ 179652 h 3670407"/>
                <a:gd name="connsiteX193" fmla="*/ 2427195 w 4003589"/>
                <a:gd name="connsiteY193" fmla="*/ 176095 h 3670407"/>
                <a:gd name="connsiteX194" fmla="*/ 2431119 w 4003589"/>
                <a:gd name="connsiteY194" fmla="*/ 172049 h 3670407"/>
                <a:gd name="connsiteX195" fmla="*/ 2433694 w 4003589"/>
                <a:gd name="connsiteY195" fmla="*/ 168002 h 3670407"/>
                <a:gd name="connsiteX196" fmla="*/ 2434307 w 4003589"/>
                <a:gd name="connsiteY196" fmla="*/ 164936 h 3670407"/>
                <a:gd name="connsiteX197" fmla="*/ 2433326 w 4003589"/>
                <a:gd name="connsiteY197" fmla="*/ 162974 h 3670407"/>
                <a:gd name="connsiteX198" fmla="*/ 2430751 w 4003589"/>
                <a:gd name="connsiteY198" fmla="*/ 162238 h 3670407"/>
                <a:gd name="connsiteX199" fmla="*/ 2426950 w 4003589"/>
                <a:gd name="connsiteY199" fmla="*/ 162851 h 3670407"/>
                <a:gd name="connsiteX200" fmla="*/ 2863018 w 4003589"/>
                <a:gd name="connsiteY200" fmla="*/ 34581 h 3670407"/>
                <a:gd name="connsiteX201" fmla="*/ 2858236 w 4003589"/>
                <a:gd name="connsiteY201" fmla="*/ 36544 h 3670407"/>
                <a:gd name="connsiteX202" fmla="*/ 2853453 w 4003589"/>
                <a:gd name="connsiteY202" fmla="*/ 39487 h 3670407"/>
                <a:gd name="connsiteX203" fmla="*/ 2849161 w 4003589"/>
                <a:gd name="connsiteY203" fmla="*/ 43043 h 3670407"/>
                <a:gd name="connsiteX204" fmla="*/ 2845728 w 4003589"/>
                <a:gd name="connsiteY204" fmla="*/ 46967 h 3670407"/>
                <a:gd name="connsiteX205" fmla="*/ 2843888 w 4003589"/>
                <a:gd name="connsiteY205" fmla="*/ 51014 h 3670407"/>
                <a:gd name="connsiteX206" fmla="*/ 2844133 w 4003589"/>
                <a:gd name="connsiteY206" fmla="*/ 53957 h 3670407"/>
                <a:gd name="connsiteX207" fmla="*/ 2846341 w 4003589"/>
                <a:gd name="connsiteY207" fmla="*/ 55551 h 3670407"/>
                <a:gd name="connsiteX208" fmla="*/ 2850388 w 4003589"/>
                <a:gd name="connsiteY208" fmla="*/ 55551 h 3670407"/>
                <a:gd name="connsiteX209" fmla="*/ 2850878 w 4003589"/>
                <a:gd name="connsiteY209" fmla="*/ 55551 h 3670407"/>
                <a:gd name="connsiteX210" fmla="*/ 2851368 w 4003589"/>
                <a:gd name="connsiteY210" fmla="*/ 55551 h 3670407"/>
                <a:gd name="connsiteX211" fmla="*/ 2851859 w 4003589"/>
                <a:gd name="connsiteY211" fmla="*/ 55428 h 3670407"/>
                <a:gd name="connsiteX212" fmla="*/ 2852349 w 4003589"/>
                <a:gd name="connsiteY212" fmla="*/ 55306 h 3670407"/>
                <a:gd name="connsiteX213" fmla="*/ 2857255 w 4003589"/>
                <a:gd name="connsiteY213" fmla="*/ 53344 h 3670407"/>
                <a:gd name="connsiteX214" fmla="*/ 2862037 w 4003589"/>
                <a:gd name="connsiteY214" fmla="*/ 50401 h 3670407"/>
                <a:gd name="connsiteX215" fmla="*/ 2866329 w 4003589"/>
                <a:gd name="connsiteY215" fmla="*/ 46722 h 3670407"/>
                <a:gd name="connsiteX216" fmla="*/ 2869640 w 4003589"/>
                <a:gd name="connsiteY216" fmla="*/ 42798 h 3670407"/>
                <a:gd name="connsiteX217" fmla="*/ 2871480 w 4003589"/>
                <a:gd name="connsiteY217" fmla="*/ 38874 h 3670407"/>
                <a:gd name="connsiteX218" fmla="*/ 2871234 w 4003589"/>
                <a:gd name="connsiteY218" fmla="*/ 35930 h 3670407"/>
                <a:gd name="connsiteX219" fmla="*/ 2869027 w 4003589"/>
                <a:gd name="connsiteY219" fmla="*/ 34336 h 3670407"/>
                <a:gd name="connsiteX220" fmla="*/ 2864980 w 4003589"/>
                <a:gd name="connsiteY220" fmla="*/ 34336 h 3670407"/>
                <a:gd name="connsiteX221" fmla="*/ 2864490 w 4003589"/>
                <a:gd name="connsiteY221" fmla="*/ 34336 h 3670407"/>
                <a:gd name="connsiteX222" fmla="*/ 2863999 w 4003589"/>
                <a:gd name="connsiteY222" fmla="*/ 34336 h 3670407"/>
                <a:gd name="connsiteX223" fmla="*/ 2863509 w 4003589"/>
                <a:gd name="connsiteY223" fmla="*/ 34459 h 3670407"/>
                <a:gd name="connsiteX224" fmla="*/ 2863018 w 4003589"/>
                <a:gd name="connsiteY224" fmla="*/ 34581 h 3670407"/>
                <a:gd name="connsiteX225" fmla="*/ 2378021 w 4003589"/>
                <a:gd name="connsiteY225" fmla="*/ 182349 h 3670407"/>
                <a:gd name="connsiteX226" fmla="*/ 2377530 w 4003589"/>
                <a:gd name="connsiteY226" fmla="*/ 182472 h 3670407"/>
                <a:gd name="connsiteX227" fmla="*/ 2377040 w 4003589"/>
                <a:gd name="connsiteY227" fmla="*/ 182595 h 3670407"/>
                <a:gd name="connsiteX228" fmla="*/ 2376549 w 4003589"/>
                <a:gd name="connsiteY228" fmla="*/ 182840 h 3670407"/>
                <a:gd name="connsiteX229" fmla="*/ 2376059 w 4003589"/>
                <a:gd name="connsiteY229" fmla="*/ 183085 h 3670407"/>
                <a:gd name="connsiteX230" fmla="*/ 2371031 w 4003589"/>
                <a:gd name="connsiteY230" fmla="*/ 185660 h 3670407"/>
                <a:gd name="connsiteX231" fmla="*/ 2366371 w 4003589"/>
                <a:gd name="connsiteY231" fmla="*/ 189217 h 3670407"/>
                <a:gd name="connsiteX232" fmla="*/ 2362570 w 4003589"/>
                <a:gd name="connsiteY232" fmla="*/ 193141 h 3670407"/>
                <a:gd name="connsiteX233" fmla="*/ 2360240 w 4003589"/>
                <a:gd name="connsiteY233" fmla="*/ 197065 h 3670407"/>
                <a:gd name="connsiteX234" fmla="*/ 2359626 w 4003589"/>
                <a:gd name="connsiteY234" fmla="*/ 200008 h 3670407"/>
                <a:gd name="connsiteX235" fmla="*/ 2360730 w 4003589"/>
                <a:gd name="connsiteY235" fmla="*/ 201847 h 3670407"/>
                <a:gd name="connsiteX236" fmla="*/ 2363183 w 4003589"/>
                <a:gd name="connsiteY236" fmla="*/ 202583 h 3670407"/>
                <a:gd name="connsiteX237" fmla="*/ 2366861 w 4003589"/>
                <a:gd name="connsiteY237" fmla="*/ 201970 h 3670407"/>
                <a:gd name="connsiteX238" fmla="*/ 2367352 w 4003589"/>
                <a:gd name="connsiteY238" fmla="*/ 201847 h 3670407"/>
                <a:gd name="connsiteX239" fmla="*/ 2367843 w 4003589"/>
                <a:gd name="connsiteY239" fmla="*/ 201725 h 3670407"/>
                <a:gd name="connsiteX240" fmla="*/ 2368333 w 4003589"/>
                <a:gd name="connsiteY240" fmla="*/ 201602 h 3670407"/>
                <a:gd name="connsiteX241" fmla="*/ 2368823 w 4003589"/>
                <a:gd name="connsiteY241" fmla="*/ 201479 h 3670407"/>
                <a:gd name="connsiteX242" fmla="*/ 2373851 w 4003589"/>
                <a:gd name="connsiteY242" fmla="*/ 198782 h 3670407"/>
                <a:gd name="connsiteX243" fmla="*/ 2378511 w 4003589"/>
                <a:gd name="connsiteY243" fmla="*/ 195225 h 3670407"/>
                <a:gd name="connsiteX244" fmla="*/ 2382313 w 4003589"/>
                <a:gd name="connsiteY244" fmla="*/ 191301 h 3670407"/>
                <a:gd name="connsiteX245" fmla="*/ 2384643 w 4003589"/>
                <a:gd name="connsiteY245" fmla="*/ 187377 h 3670407"/>
                <a:gd name="connsiteX246" fmla="*/ 2385256 w 4003589"/>
                <a:gd name="connsiteY246" fmla="*/ 184434 h 3670407"/>
                <a:gd name="connsiteX247" fmla="*/ 2384152 w 4003589"/>
                <a:gd name="connsiteY247" fmla="*/ 182595 h 3670407"/>
                <a:gd name="connsiteX248" fmla="*/ 2381700 w 4003589"/>
                <a:gd name="connsiteY248" fmla="*/ 181982 h 3670407"/>
                <a:gd name="connsiteX249" fmla="*/ 2378021 w 4003589"/>
                <a:gd name="connsiteY249" fmla="*/ 182595 h 3670407"/>
                <a:gd name="connsiteX250" fmla="*/ 2910353 w 4003589"/>
                <a:gd name="connsiteY250" fmla="*/ 25875 h 3670407"/>
                <a:gd name="connsiteX251" fmla="*/ 2905571 w 4003589"/>
                <a:gd name="connsiteY251" fmla="*/ 27837 h 3670407"/>
                <a:gd name="connsiteX252" fmla="*/ 2900788 w 4003589"/>
                <a:gd name="connsiteY252" fmla="*/ 30657 h 3670407"/>
                <a:gd name="connsiteX253" fmla="*/ 2896496 w 4003589"/>
                <a:gd name="connsiteY253" fmla="*/ 34214 h 3670407"/>
                <a:gd name="connsiteX254" fmla="*/ 2893062 w 4003589"/>
                <a:gd name="connsiteY254" fmla="*/ 38138 h 3670407"/>
                <a:gd name="connsiteX255" fmla="*/ 2890978 w 4003589"/>
                <a:gd name="connsiteY255" fmla="*/ 42184 h 3670407"/>
                <a:gd name="connsiteX256" fmla="*/ 2890978 w 4003589"/>
                <a:gd name="connsiteY256" fmla="*/ 45250 h 3670407"/>
                <a:gd name="connsiteX257" fmla="*/ 2893062 w 4003589"/>
                <a:gd name="connsiteY257" fmla="*/ 46967 h 3670407"/>
                <a:gd name="connsiteX258" fmla="*/ 2897109 w 4003589"/>
                <a:gd name="connsiteY258" fmla="*/ 46967 h 3670407"/>
                <a:gd name="connsiteX259" fmla="*/ 2897722 w 4003589"/>
                <a:gd name="connsiteY259" fmla="*/ 46967 h 3670407"/>
                <a:gd name="connsiteX260" fmla="*/ 2898335 w 4003589"/>
                <a:gd name="connsiteY260" fmla="*/ 46844 h 3670407"/>
                <a:gd name="connsiteX261" fmla="*/ 2898949 w 4003589"/>
                <a:gd name="connsiteY261" fmla="*/ 46722 h 3670407"/>
                <a:gd name="connsiteX262" fmla="*/ 2899562 w 4003589"/>
                <a:gd name="connsiteY262" fmla="*/ 46599 h 3670407"/>
                <a:gd name="connsiteX263" fmla="*/ 2904344 w 4003589"/>
                <a:gd name="connsiteY263" fmla="*/ 44637 h 3670407"/>
                <a:gd name="connsiteX264" fmla="*/ 2909004 w 4003589"/>
                <a:gd name="connsiteY264" fmla="*/ 41694 h 3670407"/>
                <a:gd name="connsiteX265" fmla="*/ 2913296 w 4003589"/>
                <a:gd name="connsiteY265" fmla="*/ 38138 h 3670407"/>
                <a:gd name="connsiteX266" fmla="*/ 2916607 w 4003589"/>
                <a:gd name="connsiteY266" fmla="*/ 34214 h 3670407"/>
                <a:gd name="connsiteX267" fmla="*/ 2918692 w 4003589"/>
                <a:gd name="connsiteY267" fmla="*/ 30167 h 3670407"/>
                <a:gd name="connsiteX268" fmla="*/ 2918692 w 4003589"/>
                <a:gd name="connsiteY268" fmla="*/ 27224 h 3670407"/>
                <a:gd name="connsiteX269" fmla="*/ 2916607 w 4003589"/>
                <a:gd name="connsiteY269" fmla="*/ 25507 h 3670407"/>
                <a:gd name="connsiteX270" fmla="*/ 2912560 w 4003589"/>
                <a:gd name="connsiteY270" fmla="*/ 25507 h 3670407"/>
                <a:gd name="connsiteX271" fmla="*/ 2912070 w 4003589"/>
                <a:gd name="connsiteY271" fmla="*/ 25507 h 3670407"/>
                <a:gd name="connsiteX272" fmla="*/ 2911457 w 4003589"/>
                <a:gd name="connsiteY272" fmla="*/ 25630 h 3670407"/>
                <a:gd name="connsiteX273" fmla="*/ 2910844 w 4003589"/>
                <a:gd name="connsiteY273" fmla="*/ 25752 h 3670407"/>
                <a:gd name="connsiteX274" fmla="*/ 2910230 w 4003589"/>
                <a:gd name="connsiteY274" fmla="*/ 25875 h 3670407"/>
                <a:gd name="connsiteX275" fmla="*/ 2328847 w 4003589"/>
                <a:gd name="connsiteY275" fmla="*/ 202583 h 3670407"/>
                <a:gd name="connsiteX276" fmla="*/ 2328356 w 4003589"/>
                <a:gd name="connsiteY276" fmla="*/ 202706 h 3670407"/>
                <a:gd name="connsiteX277" fmla="*/ 2327865 w 4003589"/>
                <a:gd name="connsiteY277" fmla="*/ 202828 h 3670407"/>
                <a:gd name="connsiteX278" fmla="*/ 2327375 w 4003589"/>
                <a:gd name="connsiteY278" fmla="*/ 203074 h 3670407"/>
                <a:gd name="connsiteX279" fmla="*/ 2326885 w 4003589"/>
                <a:gd name="connsiteY279" fmla="*/ 203319 h 3670407"/>
                <a:gd name="connsiteX280" fmla="*/ 2321857 w 4003589"/>
                <a:gd name="connsiteY280" fmla="*/ 206017 h 3670407"/>
                <a:gd name="connsiteX281" fmla="*/ 2317197 w 4003589"/>
                <a:gd name="connsiteY281" fmla="*/ 209573 h 3670407"/>
                <a:gd name="connsiteX282" fmla="*/ 2313518 w 4003589"/>
                <a:gd name="connsiteY282" fmla="*/ 213497 h 3670407"/>
                <a:gd name="connsiteX283" fmla="*/ 2311188 w 4003589"/>
                <a:gd name="connsiteY283" fmla="*/ 217421 h 3670407"/>
                <a:gd name="connsiteX284" fmla="*/ 2310697 w 4003589"/>
                <a:gd name="connsiteY284" fmla="*/ 220242 h 3670407"/>
                <a:gd name="connsiteX285" fmla="*/ 2311801 w 4003589"/>
                <a:gd name="connsiteY285" fmla="*/ 221958 h 3670407"/>
                <a:gd name="connsiteX286" fmla="*/ 2314254 w 4003589"/>
                <a:gd name="connsiteY286" fmla="*/ 222572 h 3670407"/>
                <a:gd name="connsiteX287" fmla="*/ 2317810 w 4003589"/>
                <a:gd name="connsiteY287" fmla="*/ 221958 h 3670407"/>
                <a:gd name="connsiteX288" fmla="*/ 2318300 w 4003589"/>
                <a:gd name="connsiteY288" fmla="*/ 221836 h 3670407"/>
                <a:gd name="connsiteX289" fmla="*/ 2318913 w 4003589"/>
                <a:gd name="connsiteY289" fmla="*/ 221591 h 3670407"/>
                <a:gd name="connsiteX290" fmla="*/ 2319527 w 4003589"/>
                <a:gd name="connsiteY290" fmla="*/ 221345 h 3670407"/>
                <a:gd name="connsiteX291" fmla="*/ 2320140 w 4003589"/>
                <a:gd name="connsiteY291" fmla="*/ 221100 h 3670407"/>
                <a:gd name="connsiteX292" fmla="*/ 2325168 w 4003589"/>
                <a:gd name="connsiteY292" fmla="*/ 218402 h 3670407"/>
                <a:gd name="connsiteX293" fmla="*/ 2329828 w 4003589"/>
                <a:gd name="connsiteY293" fmla="*/ 214846 h 3670407"/>
                <a:gd name="connsiteX294" fmla="*/ 2333506 w 4003589"/>
                <a:gd name="connsiteY294" fmla="*/ 210922 h 3670407"/>
                <a:gd name="connsiteX295" fmla="*/ 2335836 w 4003589"/>
                <a:gd name="connsiteY295" fmla="*/ 206998 h 3670407"/>
                <a:gd name="connsiteX296" fmla="*/ 2336327 w 4003589"/>
                <a:gd name="connsiteY296" fmla="*/ 204177 h 3670407"/>
                <a:gd name="connsiteX297" fmla="*/ 2335223 w 4003589"/>
                <a:gd name="connsiteY297" fmla="*/ 202461 h 3670407"/>
                <a:gd name="connsiteX298" fmla="*/ 2332771 w 4003589"/>
                <a:gd name="connsiteY298" fmla="*/ 201847 h 3670407"/>
                <a:gd name="connsiteX299" fmla="*/ 2329215 w 4003589"/>
                <a:gd name="connsiteY299" fmla="*/ 202461 h 3670407"/>
                <a:gd name="connsiteX300" fmla="*/ 2957197 w 4003589"/>
                <a:gd name="connsiteY300" fmla="*/ 18517 h 3670407"/>
                <a:gd name="connsiteX301" fmla="*/ 2952537 w 4003589"/>
                <a:gd name="connsiteY301" fmla="*/ 20479 h 3670407"/>
                <a:gd name="connsiteX302" fmla="*/ 2947877 w 4003589"/>
                <a:gd name="connsiteY302" fmla="*/ 23300 h 3670407"/>
                <a:gd name="connsiteX303" fmla="*/ 2943708 w 4003589"/>
                <a:gd name="connsiteY303" fmla="*/ 26733 h 3670407"/>
                <a:gd name="connsiteX304" fmla="*/ 2940274 w 4003589"/>
                <a:gd name="connsiteY304" fmla="*/ 30535 h 3670407"/>
                <a:gd name="connsiteX305" fmla="*/ 2938067 w 4003589"/>
                <a:gd name="connsiteY305" fmla="*/ 34704 h 3670407"/>
                <a:gd name="connsiteX306" fmla="*/ 2938067 w 4003589"/>
                <a:gd name="connsiteY306" fmla="*/ 37770 h 3670407"/>
                <a:gd name="connsiteX307" fmla="*/ 2940029 w 4003589"/>
                <a:gd name="connsiteY307" fmla="*/ 39609 h 3670407"/>
                <a:gd name="connsiteX308" fmla="*/ 2943953 w 4003589"/>
                <a:gd name="connsiteY308" fmla="*/ 39854 h 3670407"/>
                <a:gd name="connsiteX309" fmla="*/ 2944567 w 4003589"/>
                <a:gd name="connsiteY309" fmla="*/ 39854 h 3670407"/>
                <a:gd name="connsiteX310" fmla="*/ 2945180 w 4003589"/>
                <a:gd name="connsiteY310" fmla="*/ 39732 h 3670407"/>
                <a:gd name="connsiteX311" fmla="*/ 2945915 w 4003589"/>
                <a:gd name="connsiteY311" fmla="*/ 39609 h 3670407"/>
                <a:gd name="connsiteX312" fmla="*/ 2946651 w 4003589"/>
                <a:gd name="connsiteY312" fmla="*/ 39364 h 3670407"/>
                <a:gd name="connsiteX313" fmla="*/ 2951311 w 4003589"/>
                <a:gd name="connsiteY313" fmla="*/ 37525 h 3670407"/>
                <a:gd name="connsiteX314" fmla="*/ 2955971 w 4003589"/>
                <a:gd name="connsiteY314" fmla="*/ 34704 h 3670407"/>
                <a:gd name="connsiteX315" fmla="*/ 2960263 w 4003589"/>
                <a:gd name="connsiteY315" fmla="*/ 31270 h 3670407"/>
                <a:gd name="connsiteX316" fmla="*/ 2963697 w 4003589"/>
                <a:gd name="connsiteY316" fmla="*/ 27469 h 3670407"/>
                <a:gd name="connsiteX317" fmla="*/ 2965904 w 4003589"/>
                <a:gd name="connsiteY317" fmla="*/ 23300 h 3670407"/>
                <a:gd name="connsiteX318" fmla="*/ 2965904 w 4003589"/>
                <a:gd name="connsiteY318" fmla="*/ 20234 h 3670407"/>
                <a:gd name="connsiteX319" fmla="*/ 2963942 w 4003589"/>
                <a:gd name="connsiteY319" fmla="*/ 18394 h 3670407"/>
                <a:gd name="connsiteX320" fmla="*/ 2960018 w 4003589"/>
                <a:gd name="connsiteY320" fmla="*/ 18272 h 3670407"/>
                <a:gd name="connsiteX321" fmla="*/ 2959405 w 4003589"/>
                <a:gd name="connsiteY321" fmla="*/ 18272 h 3670407"/>
                <a:gd name="connsiteX322" fmla="*/ 2958669 w 4003589"/>
                <a:gd name="connsiteY322" fmla="*/ 18394 h 3670407"/>
                <a:gd name="connsiteX323" fmla="*/ 2957933 w 4003589"/>
                <a:gd name="connsiteY323" fmla="*/ 18517 h 3670407"/>
                <a:gd name="connsiteX324" fmla="*/ 2957197 w 4003589"/>
                <a:gd name="connsiteY324" fmla="*/ 18762 h 3670407"/>
                <a:gd name="connsiteX325" fmla="*/ 2279917 w 4003589"/>
                <a:gd name="connsiteY325" fmla="*/ 223921 h 3670407"/>
                <a:gd name="connsiteX326" fmla="*/ 2279304 w 4003589"/>
                <a:gd name="connsiteY326" fmla="*/ 224166 h 3670407"/>
                <a:gd name="connsiteX327" fmla="*/ 2278691 w 4003589"/>
                <a:gd name="connsiteY327" fmla="*/ 224411 h 3670407"/>
                <a:gd name="connsiteX328" fmla="*/ 2278078 w 4003589"/>
                <a:gd name="connsiteY328" fmla="*/ 224656 h 3670407"/>
                <a:gd name="connsiteX329" fmla="*/ 2277342 w 4003589"/>
                <a:gd name="connsiteY329" fmla="*/ 224902 h 3670407"/>
                <a:gd name="connsiteX330" fmla="*/ 2272315 w 4003589"/>
                <a:gd name="connsiteY330" fmla="*/ 227722 h 3670407"/>
                <a:gd name="connsiteX331" fmla="*/ 2267777 w 4003589"/>
                <a:gd name="connsiteY331" fmla="*/ 231278 h 3670407"/>
                <a:gd name="connsiteX332" fmla="*/ 2264221 w 4003589"/>
                <a:gd name="connsiteY332" fmla="*/ 235202 h 3670407"/>
                <a:gd name="connsiteX333" fmla="*/ 2262014 w 4003589"/>
                <a:gd name="connsiteY333" fmla="*/ 239004 h 3670407"/>
                <a:gd name="connsiteX334" fmla="*/ 2261646 w 4003589"/>
                <a:gd name="connsiteY334" fmla="*/ 241702 h 3670407"/>
                <a:gd name="connsiteX335" fmla="*/ 2262750 w 4003589"/>
                <a:gd name="connsiteY335" fmla="*/ 243419 h 3670407"/>
                <a:gd name="connsiteX336" fmla="*/ 2265079 w 4003589"/>
                <a:gd name="connsiteY336" fmla="*/ 244032 h 3670407"/>
                <a:gd name="connsiteX337" fmla="*/ 2268513 w 4003589"/>
                <a:gd name="connsiteY337" fmla="*/ 243419 h 3670407"/>
                <a:gd name="connsiteX338" fmla="*/ 2269126 w 4003589"/>
                <a:gd name="connsiteY338" fmla="*/ 243173 h 3670407"/>
                <a:gd name="connsiteX339" fmla="*/ 2269739 w 4003589"/>
                <a:gd name="connsiteY339" fmla="*/ 242928 h 3670407"/>
                <a:gd name="connsiteX340" fmla="*/ 2270352 w 4003589"/>
                <a:gd name="connsiteY340" fmla="*/ 242683 h 3670407"/>
                <a:gd name="connsiteX341" fmla="*/ 2270966 w 4003589"/>
                <a:gd name="connsiteY341" fmla="*/ 242438 h 3670407"/>
                <a:gd name="connsiteX342" fmla="*/ 2275993 w 4003589"/>
                <a:gd name="connsiteY342" fmla="*/ 239617 h 3670407"/>
                <a:gd name="connsiteX343" fmla="*/ 2280531 w 4003589"/>
                <a:gd name="connsiteY343" fmla="*/ 235938 h 3670407"/>
                <a:gd name="connsiteX344" fmla="*/ 2284210 w 4003589"/>
                <a:gd name="connsiteY344" fmla="*/ 232014 h 3670407"/>
                <a:gd name="connsiteX345" fmla="*/ 2286417 w 4003589"/>
                <a:gd name="connsiteY345" fmla="*/ 228090 h 3670407"/>
                <a:gd name="connsiteX346" fmla="*/ 2286662 w 4003589"/>
                <a:gd name="connsiteY346" fmla="*/ 225392 h 3670407"/>
                <a:gd name="connsiteX347" fmla="*/ 2285558 w 4003589"/>
                <a:gd name="connsiteY347" fmla="*/ 223798 h 3670407"/>
                <a:gd name="connsiteX348" fmla="*/ 2283229 w 4003589"/>
                <a:gd name="connsiteY348" fmla="*/ 223185 h 3670407"/>
                <a:gd name="connsiteX349" fmla="*/ 2279795 w 4003589"/>
                <a:gd name="connsiteY349" fmla="*/ 223798 h 3670407"/>
                <a:gd name="connsiteX350" fmla="*/ 3003919 w 4003589"/>
                <a:gd name="connsiteY350" fmla="*/ 12386 h 3670407"/>
                <a:gd name="connsiteX351" fmla="*/ 2999259 w 4003589"/>
                <a:gd name="connsiteY351" fmla="*/ 14225 h 3670407"/>
                <a:gd name="connsiteX352" fmla="*/ 2994599 w 4003589"/>
                <a:gd name="connsiteY352" fmla="*/ 16923 h 3670407"/>
                <a:gd name="connsiteX353" fmla="*/ 2990307 w 4003589"/>
                <a:gd name="connsiteY353" fmla="*/ 20234 h 3670407"/>
                <a:gd name="connsiteX354" fmla="*/ 2986873 w 4003589"/>
                <a:gd name="connsiteY354" fmla="*/ 24035 h 3670407"/>
                <a:gd name="connsiteX355" fmla="*/ 2984543 w 4003589"/>
                <a:gd name="connsiteY355" fmla="*/ 28205 h 3670407"/>
                <a:gd name="connsiteX356" fmla="*/ 2984421 w 4003589"/>
                <a:gd name="connsiteY356" fmla="*/ 31393 h 3670407"/>
                <a:gd name="connsiteX357" fmla="*/ 2986383 w 4003589"/>
                <a:gd name="connsiteY357" fmla="*/ 33355 h 3670407"/>
                <a:gd name="connsiteX358" fmla="*/ 2990307 w 4003589"/>
                <a:gd name="connsiteY358" fmla="*/ 33723 h 3670407"/>
                <a:gd name="connsiteX359" fmla="*/ 2991043 w 4003589"/>
                <a:gd name="connsiteY359" fmla="*/ 33723 h 3670407"/>
                <a:gd name="connsiteX360" fmla="*/ 2991779 w 4003589"/>
                <a:gd name="connsiteY360" fmla="*/ 33600 h 3670407"/>
                <a:gd name="connsiteX361" fmla="*/ 2992515 w 4003589"/>
                <a:gd name="connsiteY361" fmla="*/ 33478 h 3670407"/>
                <a:gd name="connsiteX362" fmla="*/ 2993250 w 4003589"/>
                <a:gd name="connsiteY362" fmla="*/ 33233 h 3670407"/>
                <a:gd name="connsiteX363" fmla="*/ 2997910 w 4003589"/>
                <a:gd name="connsiteY363" fmla="*/ 31393 h 3670407"/>
                <a:gd name="connsiteX364" fmla="*/ 3002570 w 4003589"/>
                <a:gd name="connsiteY364" fmla="*/ 28695 h 3670407"/>
                <a:gd name="connsiteX365" fmla="*/ 3006862 w 4003589"/>
                <a:gd name="connsiteY365" fmla="*/ 25262 h 3670407"/>
                <a:gd name="connsiteX366" fmla="*/ 3010296 w 4003589"/>
                <a:gd name="connsiteY366" fmla="*/ 21460 h 3670407"/>
                <a:gd name="connsiteX367" fmla="*/ 3012625 w 4003589"/>
                <a:gd name="connsiteY367" fmla="*/ 17291 h 3670407"/>
                <a:gd name="connsiteX368" fmla="*/ 3012748 w 4003589"/>
                <a:gd name="connsiteY368" fmla="*/ 14102 h 3670407"/>
                <a:gd name="connsiteX369" fmla="*/ 3010909 w 4003589"/>
                <a:gd name="connsiteY369" fmla="*/ 12140 h 3670407"/>
                <a:gd name="connsiteX370" fmla="*/ 3007107 w 4003589"/>
                <a:gd name="connsiteY370" fmla="*/ 11772 h 3670407"/>
                <a:gd name="connsiteX371" fmla="*/ 3006372 w 4003589"/>
                <a:gd name="connsiteY371" fmla="*/ 11772 h 3670407"/>
                <a:gd name="connsiteX372" fmla="*/ 3005636 w 4003589"/>
                <a:gd name="connsiteY372" fmla="*/ 11895 h 3670407"/>
                <a:gd name="connsiteX373" fmla="*/ 3004900 w 4003589"/>
                <a:gd name="connsiteY373" fmla="*/ 12140 h 3670407"/>
                <a:gd name="connsiteX374" fmla="*/ 3004164 w 4003589"/>
                <a:gd name="connsiteY374" fmla="*/ 12386 h 3670407"/>
                <a:gd name="connsiteX375" fmla="*/ 2230989 w 4003589"/>
                <a:gd name="connsiteY375" fmla="*/ 245994 h 3670407"/>
                <a:gd name="connsiteX376" fmla="*/ 2230253 w 4003589"/>
                <a:gd name="connsiteY376" fmla="*/ 246239 h 3670407"/>
                <a:gd name="connsiteX377" fmla="*/ 2229517 w 4003589"/>
                <a:gd name="connsiteY377" fmla="*/ 246484 h 3670407"/>
                <a:gd name="connsiteX378" fmla="*/ 2228781 w 4003589"/>
                <a:gd name="connsiteY378" fmla="*/ 246730 h 3670407"/>
                <a:gd name="connsiteX379" fmla="*/ 2228046 w 4003589"/>
                <a:gd name="connsiteY379" fmla="*/ 247097 h 3670407"/>
                <a:gd name="connsiteX380" fmla="*/ 2223018 w 4003589"/>
                <a:gd name="connsiteY380" fmla="*/ 250041 h 3670407"/>
                <a:gd name="connsiteX381" fmla="*/ 2218481 w 4003589"/>
                <a:gd name="connsiteY381" fmla="*/ 253719 h 3670407"/>
                <a:gd name="connsiteX382" fmla="*/ 2215047 w 4003589"/>
                <a:gd name="connsiteY382" fmla="*/ 257644 h 3670407"/>
                <a:gd name="connsiteX383" fmla="*/ 2212962 w 4003589"/>
                <a:gd name="connsiteY383" fmla="*/ 261445 h 3670407"/>
                <a:gd name="connsiteX384" fmla="*/ 2212717 w 4003589"/>
                <a:gd name="connsiteY384" fmla="*/ 264020 h 3670407"/>
                <a:gd name="connsiteX385" fmla="*/ 2213821 w 4003589"/>
                <a:gd name="connsiteY385" fmla="*/ 265614 h 3670407"/>
                <a:gd name="connsiteX386" fmla="*/ 2216151 w 4003589"/>
                <a:gd name="connsiteY386" fmla="*/ 266105 h 3670407"/>
                <a:gd name="connsiteX387" fmla="*/ 2219462 w 4003589"/>
                <a:gd name="connsiteY387" fmla="*/ 265492 h 3670407"/>
                <a:gd name="connsiteX388" fmla="*/ 2220197 w 4003589"/>
                <a:gd name="connsiteY388" fmla="*/ 265247 h 3670407"/>
                <a:gd name="connsiteX389" fmla="*/ 2220933 w 4003589"/>
                <a:gd name="connsiteY389" fmla="*/ 265001 h 3670407"/>
                <a:gd name="connsiteX390" fmla="*/ 2221669 w 4003589"/>
                <a:gd name="connsiteY390" fmla="*/ 264756 h 3670407"/>
                <a:gd name="connsiteX391" fmla="*/ 2222404 w 4003589"/>
                <a:gd name="connsiteY391" fmla="*/ 264388 h 3670407"/>
                <a:gd name="connsiteX392" fmla="*/ 2227432 w 4003589"/>
                <a:gd name="connsiteY392" fmla="*/ 261445 h 3670407"/>
                <a:gd name="connsiteX393" fmla="*/ 2231847 w 4003589"/>
                <a:gd name="connsiteY393" fmla="*/ 257766 h 3670407"/>
                <a:gd name="connsiteX394" fmla="*/ 2235281 w 4003589"/>
                <a:gd name="connsiteY394" fmla="*/ 253842 h 3670407"/>
                <a:gd name="connsiteX395" fmla="*/ 2237365 w 4003589"/>
                <a:gd name="connsiteY395" fmla="*/ 250041 h 3670407"/>
                <a:gd name="connsiteX396" fmla="*/ 2237611 w 4003589"/>
                <a:gd name="connsiteY396" fmla="*/ 247465 h 3670407"/>
                <a:gd name="connsiteX397" fmla="*/ 2236507 w 4003589"/>
                <a:gd name="connsiteY397" fmla="*/ 245871 h 3670407"/>
                <a:gd name="connsiteX398" fmla="*/ 2234177 w 4003589"/>
                <a:gd name="connsiteY398" fmla="*/ 245381 h 3670407"/>
                <a:gd name="connsiteX399" fmla="*/ 2230866 w 4003589"/>
                <a:gd name="connsiteY399" fmla="*/ 245994 h 3670407"/>
                <a:gd name="connsiteX400" fmla="*/ 3050028 w 4003589"/>
                <a:gd name="connsiteY400" fmla="*/ 7480 h 3670407"/>
                <a:gd name="connsiteX401" fmla="*/ 3045490 w 4003589"/>
                <a:gd name="connsiteY401" fmla="*/ 9320 h 3670407"/>
                <a:gd name="connsiteX402" fmla="*/ 3040953 w 4003589"/>
                <a:gd name="connsiteY402" fmla="*/ 12018 h 3670407"/>
                <a:gd name="connsiteX403" fmla="*/ 3036783 w 4003589"/>
                <a:gd name="connsiteY403" fmla="*/ 15329 h 3670407"/>
                <a:gd name="connsiteX404" fmla="*/ 3033227 w 4003589"/>
                <a:gd name="connsiteY404" fmla="*/ 19008 h 3670407"/>
                <a:gd name="connsiteX405" fmla="*/ 3030775 w 4003589"/>
                <a:gd name="connsiteY405" fmla="*/ 23300 h 3670407"/>
                <a:gd name="connsiteX406" fmla="*/ 3030407 w 4003589"/>
                <a:gd name="connsiteY406" fmla="*/ 26611 h 3670407"/>
                <a:gd name="connsiteX407" fmla="*/ 3032123 w 4003589"/>
                <a:gd name="connsiteY407" fmla="*/ 28695 h 3670407"/>
                <a:gd name="connsiteX408" fmla="*/ 3035925 w 4003589"/>
                <a:gd name="connsiteY408" fmla="*/ 29186 h 3670407"/>
                <a:gd name="connsiteX409" fmla="*/ 3036783 w 4003589"/>
                <a:gd name="connsiteY409" fmla="*/ 29186 h 3670407"/>
                <a:gd name="connsiteX410" fmla="*/ 3037642 w 4003589"/>
                <a:gd name="connsiteY410" fmla="*/ 29063 h 3670407"/>
                <a:gd name="connsiteX411" fmla="*/ 3038500 w 4003589"/>
                <a:gd name="connsiteY411" fmla="*/ 28818 h 3670407"/>
                <a:gd name="connsiteX412" fmla="*/ 3039481 w 4003589"/>
                <a:gd name="connsiteY412" fmla="*/ 28573 h 3670407"/>
                <a:gd name="connsiteX413" fmla="*/ 3044018 w 4003589"/>
                <a:gd name="connsiteY413" fmla="*/ 26733 h 3670407"/>
                <a:gd name="connsiteX414" fmla="*/ 3048556 w 4003589"/>
                <a:gd name="connsiteY414" fmla="*/ 24035 h 3670407"/>
                <a:gd name="connsiteX415" fmla="*/ 3052725 w 4003589"/>
                <a:gd name="connsiteY415" fmla="*/ 20724 h 3670407"/>
                <a:gd name="connsiteX416" fmla="*/ 3056159 w 4003589"/>
                <a:gd name="connsiteY416" fmla="*/ 17046 h 3670407"/>
                <a:gd name="connsiteX417" fmla="*/ 3058611 w 4003589"/>
                <a:gd name="connsiteY417" fmla="*/ 12754 h 3670407"/>
                <a:gd name="connsiteX418" fmla="*/ 3058857 w 4003589"/>
                <a:gd name="connsiteY418" fmla="*/ 9442 h 3670407"/>
                <a:gd name="connsiteX419" fmla="*/ 3057140 w 4003589"/>
                <a:gd name="connsiteY419" fmla="*/ 7358 h 3670407"/>
                <a:gd name="connsiteX420" fmla="*/ 3053338 w 4003589"/>
                <a:gd name="connsiteY420" fmla="*/ 6867 h 3670407"/>
                <a:gd name="connsiteX421" fmla="*/ 3052480 w 4003589"/>
                <a:gd name="connsiteY421" fmla="*/ 6867 h 3670407"/>
                <a:gd name="connsiteX422" fmla="*/ 3051621 w 4003589"/>
                <a:gd name="connsiteY422" fmla="*/ 6990 h 3670407"/>
                <a:gd name="connsiteX423" fmla="*/ 3050763 w 4003589"/>
                <a:gd name="connsiteY423" fmla="*/ 7235 h 3670407"/>
                <a:gd name="connsiteX424" fmla="*/ 3049905 w 4003589"/>
                <a:gd name="connsiteY424" fmla="*/ 7480 h 3670407"/>
                <a:gd name="connsiteX425" fmla="*/ 2182060 w 4003589"/>
                <a:gd name="connsiteY425" fmla="*/ 269048 h 3670407"/>
                <a:gd name="connsiteX426" fmla="*/ 2181324 w 4003589"/>
                <a:gd name="connsiteY426" fmla="*/ 269293 h 3670407"/>
                <a:gd name="connsiteX427" fmla="*/ 2180588 w 4003589"/>
                <a:gd name="connsiteY427" fmla="*/ 269539 h 3670407"/>
                <a:gd name="connsiteX428" fmla="*/ 2179730 w 4003589"/>
                <a:gd name="connsiteY428" fmla="*/ 269906 h 3670407"/>
                <a:gd name="connsiteX429" fmla="*/ 2178871 w 4003589"/>
                <a:gd name="connsiteY429" fmla="*/ 270274 h 3670407"/>
                <a:gd name="connsiteX430" fmla="*/ 2173966 w 4003589"/>
                <a:gd name="connsiteY430" fmla="*/ 273218 h 3670407"/>
                <a:gd name="connsiteX431" fmla="*/ 2169551 w 4003589"/>
                <a:gd name="connsiteY431" fmla="*/ 276896 h 3670407"/>
                <a:gd name="connsiteX432" fmla="*/ 2166118 w 4003589"/>
                <a:gd name="connsiteY432" fmla="*/ 280820 h 3670407"/>
                <a:gd name="connsiteX433" fmla="*/ 2164278 w 4003589"/>
                <a:gd name="connsiteY433" fmla="*/ 284622 h 3670407"/>
                <a:gd name="connsiteX434" fmla="*/ 2164156 w 4003589"/>
                <a:gd name="connsiteY434" fmla="*/ 287074 h 3670407"/>
                <a:gd name="connsiteX435" fmla="*/ 2165259 w 4003589"/>
                <a:gd name="connsiteY435" fmla="*/ 288546 h 3670407"/>
                <a:gd name="connsiteX436" fmla="*/ 2167589 w 4003589"/>
                <a:gd name="connsiteY436" fmla="*/ 289037 h 3670407"/>
                <a:gd name="connsiteX437" fmla="*/ 2170778 w 4003589"/>
                <a:gd name="connsiteY437" fmla="*/ 288546 h 3670407"/>
                <a:gd name="connsiteX438" fmla="*/ 2171514 w 4003589"/>
                <a:gd name="connsiteY438" fmla="*/ 288301 h 3670407"/>
                <a:gd name="connsiteX439" fmla="*/ 2172249 w 4003589"/>
                <a:gd name="connsiteY439" fmla="*/ 288056 h 3670407"/>
                <a:gd name="connsiteX440" fmla="*/ 2173108 w 4003589"/>
                <a:gd name="connsiteY440" fmla="*/ 287688 h 3670407"/>
                <a:gd name="connsiteX441" fmla="*/ 2173966 w 4003589"/>
                <a:gd name="connsiteY441" fmla="*/ 287320 h 3670407"/>
                <a:gd name="connsiteX442" fmla="*/ 2178994 w 4003589"/>
                <a:gd name="connsiteY442" fmla="*/ 284377 h 3670407"/>
                <a:gd name="connsiteX443" fmla="*/ 2183409 w 4003589"/>
                <a:gd name="connsiteY443" fmla="*/ 280698 h 3670407"/>
                <a:gd name="connsiteX444" fmla="*/ 2186842 w 4003589"/>
                <a:gd name="connsiteY444" fmla="*/ 276774 h 3670407"/>
                <a:gd name="connsiteX445" fmla="*/ 2188804 w 4003589"/>
                <a:gd name="connsiteY445" fmla="*/ 272972 h 3670407"/>
                <a:gd name="connsiteX446" fmla="*/ 2188804 w 4003589"/>
                <a:gd name="connsiteY446" fmla="*/ 270520 h 3670407"/>
                <a:gd name="connsiteX447" fmla="*/ 2187578 w 4003589"/>
                <a:gd name="connsiteY447" fmla="*/ 269048 h 3670407"/>
                <a:gd name="connsiteX448" fmla="*/ 2185248 w 4003589"/>
                <a:gd name="connsiteY448" fmla="*/ 268558 h 3670407"/>
                <a:gd name="connsiteX449" fmla="*/ 2182060 w 4003589"/>
                <a:gd name="connsiteY449" fmla="*/ 269171 h 3670407"/>
                <a:gd name="connsiteX450" fmla="*/ 3095768 w 4003589"/>
                <a:gd name="connsiteY450" fmla="*/ 3924 h 3670407"/>
                <a:gd name="connsiteX451" fmla="*/ 3091353 w 4003589"/>
                <a:gd name="connsiteY451" fmla="*/ 5641 h 3670407"/>
                <a:gd name="connsiteX452" fmla="*/ 3086816 w 4003589"/>
                <a:gd name="connsiteY452" fmla="*/ 8216 h 3670407"/>
                <a:gd name="connsiteX453" fmla="*/ 3082647 w 4003589"/>
                <a:gd name="connsiteY453" fmla="*/ 11405 h 3670407"/>
                <a:gd name="connsiteX454" fmla="*/ 3079091 w 4003589"/>
                <a:gd name="connsiteY454" fmla="*/ 15083 h 3670407"/>
                <a:gd name="connsiteX455" fmla="*/ 3076393 w 4003589"/>
                <a:gd name="connsiteY455" fmla="*/ 19375 h 3670407"/>
                <a:gd name="connsiteX456" fmla="*/ 3075902 w 4003589"/>
                <a:gd name="connsiteY456" fmla="*/ 22809 h 3670407"/>
                <a:gd name="connsiteX457" fmla="*/ 3077619 w 4003589"/>
                <a:gd name="connsiteY457" fmla="*/ 25016 h 3670407"/>
                <a:gd name="connsiteX458" fmla="*/ 3081298 w 4003589"/>
                <a:gd name="connsiteY458" fmla="*/ 25630 h 3670407"/>
                <a:gd name="connsiteX459" fmla="*/ 3082156 w 4003589"/>
                <a:gd name="connsiteY459" fmla="*/ 25630 h 3670407"/>
                <a:gd name="connsiteX460" fmla="*/ 3083137 w 4003589"/>
                <a:gd name="connsiteY460" fmla="*/ 25507 h 3670407"/>
                <a:gd name="connsiteX461" fmla="*/ 3084118 w 4003589"/>
                <a:gd name="connsiteY461" fmla="*/ 25262 h 3670407"/>
                <a:gd name="connsiteX462" fmla="*/ 3085099 w 4003589"/>
                <a:gd name="connsiteY462" fmla="*/ 25016 h 3670407"/>
                <a:gd name="connsiteX463" fmla="*/ 3089514 w 4003589"/>
                <a:gd name="connsiteY463" fmla="*/ 23300 h 3670407"/>
                <a:gd name="connsiteX464" fmla="*/ 3094051 w 4003589"/>
                <a:gd name="connsiteY464" fmla="*/ 20724 h 3670407"/>
                <a:gd name="connsiteX465" fmla="*/ 3098221 w 4003589"/>
                <a:gd name="connsiteY465" fmla="*/ 17536 h 3670407"/>
                <a:gd name="connsiteX466" fmla="*/ 3101777 w 4003589"/>
                <a:gd name="connsiteY466" fmla="*/ 13857 h 3670407"/>
                <a:gd name="connsiteX467" fmla="*/ 3104475 w 4003589"/>
                <a:gd name="connsiteY467" fmla="*/ 9565 h 3670407"/>
                <a:gd name="connsiteX468" fmla="*/ 3104965 w 4003589"/>
                <a:gd name="connsiteY468" fmla="*/ 6131 h 3670407"/>
                <a:gd name="connsiteX469" fmla="*/ 3103248 w 4003589"/>
                <a:gd name="connsiteY469" fmla="*/ 3924 h 3670407"/>
                <a:gd name="connsiteX470" fmla="*/ 3099569 w 4003589"/>
                <a:gd name="connsiteY470" fmla="*/ 3311 h 3670407"/>
                <a:gd name="connsiteX471" fmla="*/ 3098711 w 4003589"/>
                <a:gd name="connsiteY471" fmla="*/ 3311 h 3670407"/>
                <a:gd name="connsiteX472" fmla="*/ 3097730 w 4003589"/>
                <a:gd name="connsiteY472" fmla="*/ 3434 h 3670407"/>
                <a:gd name="connsiteX473" fmla="*/ 3096749 w 4003589"/>
                <a:gd name="connsiteY473" fmla="*/ 3679 h 3670407"/>
                <a:gd name="connsiteX474" fmla="*/ 3095768 w 4003589"/>
                <a:gd name="connsiteY474" fmla="*/ 3924 h 3670407"/>
                <a:gd name="connsiteX475" fmla="*/ 2133253 w 4003589"/>
                <a:gd name="connsiteY475" fmla="*/ 292961 h 3670407"/>
                <a:gd name="connsiteX476" fmla="*/ 2132395 w 4003589"/>
                <a:gd name="connsiteY476" fmla="*/ 293206 h 3670407"/>
                <a:gd name="connsiteX477" fmla="*/ 2131536 w 4003589"/>
                <a:gd name="connsiteY477" fmla="*/ 293574 h 3670407"/>
                <a:gd name="connsiteX478" fmla="*/ 2130556 w 4003589"/>
                <a:gd name="connsiteY478" fmla="*/ 293942 h 3670407"/>
                <a:gd name="connsiteX479" fmla="*/ 2129575 w 4003589"/>
                <a:gd name="connsiteY479" fmla="*/ 294432 h 3670407"/>
                <a:gd name="connsiteX480" fmla="*/ 2129575 w 4003589"/>
                <a:gd name="connsiteY480" fmla="*/ 294432 h 3670407"/>
                <a:gd name="connsiteX481" fmla="*/ 2124669 w 4003589"/>
                <a:gd name="connsiteY481" fmla="*/ 297375 h 3670407"/>
                <a:gd name="connsiteX482" fmla="*/ 2120377 w 4003589"/>
                <a:gd name="connsiteY482" fmla="*/ 301054 h 3670407"/>
                <a:gd name="connsiteX483" fmla="*/ 2117066 w 4003589"/>
                <a:gd name="connsiteY483" fmla="*/ 304978 h 3670407"/>
                <a:gd name="connsiteX484" fmla="*/ 2115227 w 4003589"/>
                <a:gd name="connsiteY484" fmla="*/ 308657 h 3670407"/>
                <a:gd name="connsiteX485" fmla="*/ 2115227 w 4003589"/>
                <a:gd name="connsiteY485" fmla="*/ 310987 h 3670407"/>
                <a:gd name="connsiteX486" fmla="*/ 2116453 w 4003589"/>
                <a:gd name="connsiteY486" fmla="*/ 312336 h 3670407"/>
                <a:gd name="connsiteX487" fmla="*/ 2118660 w 4003589"/>
                <a:gd name="connsiteY487" fmla="*/ 312827 h 3670407"/>
                <a:gd name="connsiteX488" fmla="*/ 2121726 w 4003589"/>
                <a:gd name="connsiteY488" fmla="*/ 312336 h 3670407"/>
                <a:gd name="connsiteX489" fmla="*/ 2122585 w 4003589"/>
                <a:gd name="connsiteY489" fmla="*/ 312091 h 3670407"/>
                <a:gd name="connsiteX490" fmla="*/ 2123443 w 4003589"/>
                <a:gd name="connsiteY490" fmla="*/ 311723 h 3670407"/>
                <a:gd name="connsiteX491" fmla="*/ 2124424 w 4003589"/>
                <a:gd name="connsiteY491" fmla="*/ 311355 h 3670407"/>
                <a:gd name="connsiteX492" fmla="*/ 2125405 w 4003589"/>
                <a:gd name="connsiteY492" fmla="*/ 310864 h 3670407"/>
                <a:gd name="connsiteX493" fmla="*/ 2130310 w 4003589"/>
                <a:gd name="connsiteY493" fmla="*/ 307921 h 3670407"/>
                <a:gd name="connsiteX494" fmla="*/ 2134602 w 4003589"/>
                <a:gd name="connsiteY494" fmla="*/ 304243 h 3670407"/>
                <a:gd name="connsiteX495" fmla="*/ 2137913 w 4003589"/>
                <a:gd name="connsiteY495" fmla="*/ 300318 h 3670407"/>
                <a:gd name="connsiteX496" fmla="*/ 2139630 w 4003589"/>
                <a:gd name="connsiteY496" fmla="*/ 296639 h 3670407"/>
                <a:gd name="connsiteX497" fmla="*/ 2139630 w 4003589"/>
                <a:gd name="connsiteY497" fmla="*/ 294310 h 3670407"/>
                <a:gd name="connsiteX498" fmla="*/ 2138404 w 4003589"/>
                <a:gd name="connsiteY498" fmla="*/ 292961 h 3670407"/>
                <a:gd name="connsiteX499" fmla="*/ 2136196 w 4003589"/>
                <a:gd name="connsiteY499" fmla="*/ 292470 h 3670407"/>
                <a:gd name="connsiteX500" fmla="*/ 2133131 w 4003589"/>
                <a:gd name="connsiteY500" fmla="*/ 292961 h 3670407"/>
                <a:gd name="connsiteX501" fmla="*/ 3141018 w 4003589"/>
                <a:gd name="connsiteY501" fmla="*/ 1717 h 3670407"/>
                <a:gd name="connsiteX502" fmla="*/ 3136604 w 4003589"/>
                <a:gd name="connsiteY502" fmla="*/ 3434 h 3670407"/>
                <a:gd name="connsiteX503" fmla="*/ 3132189 w 4003589"/>
                <a:gd name="connsiteY503" fmla="*/ 5886 h 3670407"/>
                <a:gd name="connsiteX504" fmla="*/ 3128019 w 4003589"/>
                <a:gd name="connsiteY504" fmla="*/ 8952 h 3670407"/>
                <a:gd name="connsiteX505" fmla="*/ 3124463 w 4003589"/>
                <a:gd name="connsiteY505" fmla="*/ 12508 h 3670407"/>
                <a:gd name="connsiteX506" fmla="*/ 3121643 w 4003589"/>
                <a:gd name="connsiteY506" fmla="*/ 16923 h 3670407"/>
                <a:gd name="connsiteX507" fmla="*/ 3121029 w 4003589"/>
                <a:gd name="connsiteY507" fmla="*/ 20479 h 3670407"/>
                <a:gd name="connsiteX508" fmla="*/ 3122501 w 4003589"/>
                <a:gd name="connsiteY508" fmla="*/ 22809 h 3670407"/>
                <a:gd name="connsiteX509" fmla="*/ 3126180 w 4003589"/>
                <a:gd name="connsiteY509" fmla="*/ 23545 h 3670407"/>
                <a:gd name="connsiteX510" fmla="*/ 3127161 w 4003589"/>
                <a:gd name="connsiteY510" fmla="*/ 23545 h 3670407"/>
                <a:gd name="connsiteX511" fmla="*/ 3128142 w 4003589"/>
                <a:gd name="connsiteY511" fmla="*/ 23422 h 3670407"/>
                <a:gd name="connsiteX512" fmla="*/ 3129246 w 4003589"/>
                <a:gd name="connsiteY512" fmla="*/ 23177 h 3670407"/>
                <a:gd name="connsiteX513" fmla="*/ 3130349 w 4003589"/>
                <a:gd name="connsiteY513" fmla="*/ 22932 h 3670407"/>
                <a:gd name="connsiteX514" fmla="*/ 3134764 w 4003589"/>
                <a:gd name="connsiteY514" fmla="*/ 21215 h 3670407"/>
                <a:gd name="connsiteX515" fmla="*/ 3139179 w 4003589"/>
                <a:gd name="connsiteY515" fmla="*/ 18640 h 3670407"/>
                <a:gd name="connsiteX516" fmla="*/ 3143348 w 4003589"/>
                <a:gd name="connsiteY516" fmla="*/ 15451 h 3670407"/>
                <a:gd name="connsiteX517" fmla="*/ 3146904 w 4003589"/>
                <a:gd name="connsiteY517" fmla="*/ 11895 h 3670407"/>
                <a:gd name="connsiteX518" fmla="*/ 3149725 w 4003589"/>
                <a:gd name="connsiteY518" fmla="*/ 7480 h 3670407"/>
                <a:gd name="connsiteX519" fmla="*/ 3150338 w 4003589"/>
                <a:gd name="connsiteY519" fmla="*/ 3924 h 3670407"/>
                <a:gd name="connsiteX520" fmla="*/ 3148866 w 4003589"/>
                <a:gd name="connsiteY520" fmla="*/ 1594 h 3670407"/>
                <a:gd name="connsiteX521" fmla="*/ 3145187 w 4003589"/>
                <a:gd name="connsiteY521" fmla="*/ 858 h 3670407"/>
                <a:gd name="connsiteX522" fmla="*/ 3144206 w 4003589"/>
                <a:gd name="connsiteY522" fmla="*/ 858 h 3670407"/>
                <a:gd name="connsiteX523" fmla="*/ 3143103 w 4003589"/>
                <a:gd name="connsiteY523" fmla="*/ 981 h 3670407"/>
                <a:gd name="connsiteX524" fmla="*/ 3141999 w 4003589"/>
                <a:gd name="connsiteY524" fmla="*/ 1226 h 3670407"/>
                <a:gd name="connsiteX525" fmla="*/ 3140895 w 4003589"/>
                <a:gd name="connsiteY525" fmla="*/ 1472 h 3670407"/>
                <a:gd name="connsiteX526" fmla="*/ 2084570 w 4003589"/>
                <a:gd name="connsiteY526" fmla="*/ 317732 h 3670407"/>
                <a:gd name="connsiteX527" fmla="*/ 2083589 w 4003589"/>
                <a:gd name="connsiteY527" fmla="*/ 317977 h 3670407"/>
                <a:gd name="connsiteX528" fmla="*/ 2082607 w 4003589"/>
                <a:gd name="connsiteY528" fmla="*/ 318345 h 3670407"/>
                <a:gd name="connsiteX529" fmla="*/ 2081627 w 4003589"/>
                <a:gd name="connsiteY529" fmla="*/ 318835 h 3670407"/>
                <a:gd name="connsiteX530" fmla="*/ 2080523 w 4003589"/>
                <a:gd name="connsiteY530" fmla="*/ 319326 h 3670407"/>
                <a:gd name="connsiteX531" fmla="*/ 2075618 w 4003589"/>
                <a:gd name="connsiteY531" fmla="*/ 322392 h 3670407"/>
                <a:gd name="connsiteX532" fmla="*/ 2071326 w 4003589"/>
                <a:gd name="connsiteY532" fmla="*/ 326071 h 3670407"/>
                <a:gd name="connsiteX533" fmla="*/ 2068137 w 4003589"/>
                <a:gd name="connsiteY533" fmla="*/ 329995 h 3670407"/>
                <a:gd name="connsiteX534" fmla="*/ 2066543 w 4003589"/>
                <a:gd name="connsiteY534" fmla="*/ 333673 h 3670407"/>
                <a:gd name="connsiteX535" fmla="*/ 2066543 w 4003589"/>
                <a:gd name="connsiteY535" fmla="*/ 335881 h 3670407"/>
                <a:gd name="connsiteX536" fmla="*/ 2067769 w 4003589"/>
                <a:gd name="connsiteY536" fmla="*/ 337230 h 3670407"/>
                <a:gd name="connsiteX537" fmla="*/ 2069977 w 4003589"/>
                <a:gd name="connsiteY537" fmla="*/ 337598 h 3670407"/>
                <a:gd name="connsiteX538" fmla="*/ 2072920 w 4003589"/>
                <a:gd name="connsiteY538" fmla="*/ 337107 h 3670407"/>
                <a:gd name="connsiteX539" fmla="*/ 2073901 w 4003589"/>
                <a:gd name="connsiteY539" fmla="*/ 336862 h 3670407"/>
                <a:gd name="connsiteX540" fmla="*/ 2074882 w 4003589"/>
                <a:gd name="connsiteY540" fmla="*/ 336494 h 3670407"/>
                <a:gd name="connsiteX541" fmla="*/ 2075863 w 4003589"/>
                <a:gd name="connsiteY541" fmla="*/ 336003 h 3670407"/>
                <a:gd name="connsiteX542" fmla="*/ 2076967 w 4003589"/>
                <a:gd name="connsiteY542" fmla="*/ 335513 h 3670407"/>
                <a:gd name="connsiteX543" fmla="*/ 2081872 w 4003589"/>
                <a:gd name="connsiteY543" fmla="*/ 332447 h 3670407"/>
                <a:gd name="connsiteX544" fmla="*/ 2086164 w 4003589"/>
                <a:gd name="connsiteY544" fmla="*/ 328646 h 3670407"/>
                <a:gd name="connsiteX545" fmla="*/ 2089352 w 4003589"/>
                <a:gd name="connsiteY545" fmla="*/ 324722 h 3670407"/>
                <a:gd name="connsiteX546" fmla="*/ 2090946 w 4003589"/>
                <a:gd name="connsiteY546" fmla="*/ 321043 h 3670407"/>
                <a:gd name="connsiteX547" fmla="*/ 2090946 w 4003589"/>
                <a:gd name="connsiteY547" fmla="*/ 318835 h 3670407"/>
                <a:gd name="connsiteX548" fmla="*/ 2089720 w 4003589"/>
                <a:gd name="connsiteY548" fmla="*/ 317487 h 3670407"/>
                <a:gd name="connsiteX549" fmla="*/ 2087513 w 4003589"/>
                <a:gd name="connsiteY549" fmla="*/ 317119 h 3670407"/>
                <a:gd name="connsiteX550" fmla="*/ 2084570 w 4003589"/>
                <a:gd name="connsiteY550" fmla="*/ 317609 h 3670407"/>
                <a:gd name="connsiteX551" fmla="*/ 3185778 w 4003589"/>
                <a:gd name="connsiteY551" fmla="*/ 981 h 3670407"/>
                <a:gd name="connsiteX552" fmla="*/ 3181486 w 4003589"/>
                <a:gd name="connsiteY552" fmla="*/ 2698 h 3670407"/>
                <a:gd name="connsiteX553" fmla="*/ 3177194 w 4003589"/>
                <a:gd name="connsiteY553" fmla="*/ 5151 h 3670407"/>
                <a:gd name="connsiteX554" fmla="*/ 3173147 w 4003589"/>
                <a:gd name="connsiteY554" fmla="*/ 8216 h 3670407"/>
                <a:gd name="connsiteX555" fmla="*/ 3169591 w 4003589"/>
                <a:gd name="connsiteY555" fmla="*/ 11650 h 3670407"/>
                <a:gd name="connsiteX556" fmla="*/ 3166647 w 4003589"/>
                <a:gd name="connsiteY556" fmla="*/ 16065 h 3670407"/>
                <a:gd name="connsiteX557" fmla="*/ 3165912 w 4003589"/>
                <a:gd name="connsiteY557" fmla="*/ 19621 h 3670407"/>
                <a:gd name="connsiteX558" fmla="*/ 3167261 w 4003589"/>
                <a:gd name="connsiteY558" fmla="*/ 22073 h 3670407"/>
                <a:gd name="connsiteX559" fmla="*/ 3170817 w 4003589"/>
                <a:gd name="connsiteY559" fmla="*/ 22932 h 3670407"/>
                <a:gd name="connsiteX560" fmla="*/ 3171921 w 4003589"/>
                <a:gd name="connsiteY560" fmla="*/ 22932 h 3670407"/>
                <a:gd name="connsiteX561" fmla="*/ 3173024 w 4003589"/>
                <a:gd name="connsiteY561" fmla="*/ 22809 h 3670407"/>
                <a:gd name="connsiteX562" fmla="*/ 3174250 w 4003589"/>
                <a:gd name="connsiteY562" fmla="*/ 22564 h 3670407"/>
                <a:gd name="connsiteX563" fmla="*/ 3175477 w 4003589"/>
                <a:gd name="connsiteY563" fmla="*/ 22196 h 3670407"/>
                <a:gd name="connsiteX564" fmla="*/ 3179769 w 4003589"/>
                <a:gd name="connsiteY564" fmla="*/ 20479 h 3670407"/>
                <a:gd name="connsiteX565" fmla="*/ 3184184 w 4003589"/>
                <a:gd name="connsiteY565" fmla="*/ 18026 h 3670407"/>
                <a:gd name="connsiteX566" fmla="*/ 3188353 w 4003589"/>
                <a:gd name="connsiteY566" fmla="*/ 14961 h 3670407"/>
                <a:gd name="connsiteX567" fmla="*/ 3191909 w 4003589"/>
                <a:gd name="connsiteY567" fmla="*/ 11527 h 3670407"/>
                <a:gd name="connsiteX568" fmla="*/ 3194975 w 4003589"/>
                <a:gd name="connsiteY568" fmla="*/ 6990 h 3670407"/>
                <a:gd name="connsiteX569" fmla="*/ 3195710 w 4003589"/>
                <a:gd name="connsiteY569" fmla="*/ 3311 h 3670407"/>
                <a:gd name="connsiteX570" fmla="*/ 3194362 w 4003589"/>
                <a:gd name="connsiteY570" fmla="*/ 858 h 3670407"/>
                <a:gd name="connsiteX571" fmla="*/ 3190805 w 4003589"/>
                <a:gd name="connsiteY571" fmla="*/ 0 h 3670407"/>
                <a:gd name="connsiteX572" fmla="*/ 3189702 w 4003589"/>
                <a:gd name="connsiteY572" fmla="*/ 0 h 3670407"/>
                <a:gd name="connsiteX573" fmla="*/ 3188598 w 4003589"/>
                <a:gd name="connsiteY573" fmla="*/ 123 h 3670407"/>
                <a:gd name="connsiteX574" fmla="*/ 3187372 w 4003589"/>
                <a:gd name="connsiteY574" fmla="*/ 368 h 3670407"/>
                <a:gd name="connsiteX575" fmla="*/ 3186145 w 4003589"/>
                <a:gd name="connsiteY575" fmla="*/ 736 h 3670407"/>
                <a:gd name="connsiteX576" fmla="*/ 2035886 w 4003589"/>
                <a:gd name="connsiteY576" fmla="*/ 343361 h 3670407"/>
                <a:gd name="connsiteX577" fmla="*/ 2034905 w 4003589"/>
                <a:gd name="connsiteY577" fmla="*/ 343729 h 3670407"/>
                <a:gd name="connsiteX578" fmla="*/ 2033924 w 4003589"/>
                <a:gd name="connsiteY578" fmla="*/ 344097 h 3670407"/>
                <a:gd name="connsiteX579" fmla="*/ 2032820 w 4003589"/>
                <a:gd name="connsiteY579" fmla="*/ 344587 h 3670407"/>
                <a:gd name="connsiteX580" fmla="*/ 2031717 w 4003589"/>
                <a:gd name="connsiteY580" fmla="*/ 345201 h 3670407"/>
                <a:gd name="connsiteX581" fmla="*/ 2026934 w 4003589"/>
                <a:gd name="connsiteY581" fmla="*/ 348389 h 3670407"/>
                <a:gd name="connsiteX582" fmla="*/ 2022765 w 4003589"/>
                <a:gd name="connsiteY582" fmla="*/ 352190 h 3670407"/>
                <a:gd name="connsiteX583" fmla="*/ 2019699 w 4003589"/>
                <a:gd name="connsiteY583" fmla="*/ 356115 h 3670407"/>
                <a:gd name="connsiteX584" fmla="*/ 2018105 w 4003589"/>
                <a:gd name="connsiteY584" fmla="*/ 359671 h 3670407"/>
                <a:gd name="connsiteX585" fmla="*/ 2018227 w 4003589"/>
                <a:gd name="connsiteY585" fmla="*/ 361755 h 3670407"/>
                <a:gd name="connsiteX586" fmla="*/ 2019454 w 4003589"/>
                <a:gd name="connsiteY586" fmla="*/ 362982 h 3670407"/>
                <a:gd name="connsiteX587" fmla="*/ 2021538 w 4003589"/>
                <a:gd name="connsiteY587" fmla="*/ 363350 h 3670407"/>
                <a:gd name="connsiteX588" fmla="*/ 2024481 w 4003589"/>
                <a:gd name="connsiteY588" fmla="*/ 362859 h 3670407"/>
                <a:gd name="connsiteX589" fmla="*/ 2025462 w 4003589"/>
                <a:gd name="connsiteY589" fmla="*/ 362491 h 3670407"/>
                <a:gd name="connsiteX590" fmla="*/ 2026566 w 4003589"/>
                <a:gd name="connsiteY590" fmla="*/ 362123 h 3670407"/>
                <a:gd name="connsiteX591" fmla="*/ 2027670 w 4003589"/>
                <a:gd name="connsiteY591" fmla="*/ 361633 h 3670407"/>
                <a:gd name="connsiteX592" fmla="*/ 2028774 w 4003589"/>
                <a:gd name="connsiteY592" fmla="*/ 361020 h 3670407"/>
                <a:gd name="connsiteX593" fmla="*/ 2033556 w 4003589"/>
                <a:gd name="connsiteY593" fmla="*/ 357831 h 3670407"/>
                <a:gd name="connsiteX594" fmla="*/ 2037725 w 4003589"/>
                <a:gd name="connsiteY594" fmla="*/ 354030 h 3670407"/>
                <a:gd name="connsiteX595" fmla="*/ 2040791 w 4003589"/>
                <a:gd name="connsiteY595" fmla="*/ 350106 h 3670407"/>
                <a:gd name="connsiteX596" fmla="*/ 2042262 w 4003589"/>
                <a:gd name="connsiteY596" fmla="*/ 346550 h 3670407"/>
                <a:gd name="connsiteX597" fmla="*/ 2042140 w 4003589"/>
                <a:gd name="connsiteY597" fmla="*/ 344465 h 3670407"/>
                <a:gd name="connsiteX598" fmla="*/ 2040914 w 4003589"/>
                <a:gd name="connsiteY598" fmla="*/ 343239 h 3670407"/>
                <a:gd name="connsiteX599" fmla="*/ 2038829 w 4003589"/>
                <a:gd name="connsiteY599" fmla="*/ 342871 h 3670407"/>
                <a:gd name="connsiteX600" fmla="*/ 2035886 w 4003589"/>
                <a:gd name="connsiteY600" fmla="*/ 343361 h 3670407"/>
                <a:gd name="connsiteX601" fmla="*/ 3229924 w 4003589"/>
                <a:gd name="connsiteY601" fmla="*/ 1472 h 3670407"/>
                <a:gd name="connsiteX602" fmla="*/ 3225632 w 4003589"/>
                <a:gd name="connsiteY602" fmla="*/ 3066 h 3670407"/>
                <a:gd name="connsiteX603" fmla="*/ 3221340 w 4003589"/>
                <a:gd name="connsiteY603" fmla="*/ 5396 h 3670407"/>
                <a:gd name="connsiteX604" fmla="*/ 3217293 w 4003589"/>
                <a:gd name="connsiteY604" fmla="*/ 8339 h 3670407"/>
                <a:gd name="connsiteX605" fmla="*/ 3213737 w 4003589"/>
                <a:gd name="connsiteY605" fmla="*/ 11772 h 3670407"/>
                <a:gd name="connsiteX606" fmla="*/ 3210549 w 4003589"/>
                <a:gd name="connsiteY606" fmla="*/ 16310 h 3670407"/>
                <a:gd name="connsiteX607" fmla="*/ 3209568 w 4003589"/>
                <a:gd name="connsiteY607" fmla="*/ 19989 h 3670407"/>
                <a:gd name="connsiteX608" fmla="*/ 3210794 w 4003589"/>
                <a:gd name="connsiteY608" fmla="*/ 22564 h 3670407"/>
                <a:gd name="connsiteX609" fmla="*/ 3214228 w 4003589"/>
                <a:gd name="connsiteY609" fmla="*/ 23667 h 3670407"/>
                <a:gd name="connsiteX610" fmla="*/ 3215454 w 4003589"/>
                <a:gd name="connsiteY610" fmla="*/ 23667 h 3670407"/>
                <a:gd name="connsiteX611" fmla="*/ 3216680 w 4003589"/>
                <a:gd name="connsiteY611" fmla="*/ 23545 h 3670407"/>
                <a:gd name="connsiteX612" fmla="*/ 3218029 w 4003589"/>
                <a:gd name="connsiteY612" fmla="*/ 23300 h 3670407"/>
                <a:gd name="connsiteX613" fmla="*/ 3219378 w 4003589"/>
                <a:gd name="connsiteY613" fmla="*/ 22932 h 3670407"/>
                <a:gd name="connsiteX614" fmla="*/ 3223670 w 4003589"/>
                <a:gd name="connsiteY614" fmla="*/ 21338 h 3670407"/>
                <a:gd name="connsiteX615" fmla="*/ 3227962 w 4003589"/>
                <a:gd name="connsiteY615" fmla="*/ 19008 h 3670407"/>
                <a:gd name="connsiteX616" fmla="*/ 3232009 w 4003589"/>
                <a:gd name="connsiteY616" fmla="*/ 16065 h 3670407"/>
                <a:gd name="connsiteX617" fmla="*/ 3235565 w 4003589"/>
                <a:gd name="connsiteY617" fmla="*/ 12631 h 3670407"/>
                <a:gd name="connsiteX618" fmla="*/ 3238753 w 4003589"/>
                <a:gd name="connsiteY618" fmla="*/ 8094 h 3670407"/>
                <a:gd name="connsiteX619" fmla="*/ 3239612 w 4003589"/>
                <a:gd name="connsiteY619" fmla="*/ 4415 h 3670407"/>
                <a:gd name="connsiteX620" fmla="*/ 3238385 w 4003589"/>
                <a:gd name="connsiteY620" fmla="*/ 1840 h 3670407"/>
                <a:gd name="connsiteX621" fmla="*/ 3234952 w 4003589"/>
                <a:gd name="connsiteY621" fmla="*/ 858 h 3670407"/>
                <a:gd name="connsiteX622" fmla="*/ 3233848 w 4003589"/>
                <a:gd name="connsiteY622" fmla="*/ 858 h 3670407"/>
                <a:gd name="connsiteX623" fmla="*/ 3232622 w 4003589"/>
                <a:gd name="connsiteY623" fmla="*/ 981 h 3670407"/>
                <a:gd name="connsiteX624" fmla="*/ 3231395 w 4003589"/>
                <a:gd name="connsiteY624" fmla="*/ 1226 h 3670407"/>
                <a:gd name="connsiteX625" fmla="*/ 3230047 w 4003589"/>
                <a:gd name="connsiteY625" fmla="*/ 1594 h 3670407"/>
                <a:gd name="connsiteX626" fmla="*/ 1987570 w 4003589"/>
                <a:gd name="connsiteY626" fmla="*/ 369604 h 3670407"/>
                <a:gd name="connsiteX627" fmla="*/ 1986466 w 4003589"/>
                <a:gd name="connsiteY627" fmla="*/ 369972 h 3670407"/>
                <a:gd name="connsiteX628" fmla="*/ 1985363 w 4003589"/>
                <a:gd name="connsiteY628" fmla="*/ 370462 h 3670407"/>
                <a:gd name="connsiteX629" fmla="*/ 1984136 w 4003589"/>
                <a:gd name="connsiteY629" fmla="*/ 370953 h 3670407"/>
                <a:gd name="connsiteX630" fmla="*/ 1982910 w 4003589"/>
                <a:gd name="connsiteY630" fmla="*/ 371566 h 3670407"/>
                <a:gd name="connsiteX631" fmla="*/ 1978128 w 4003589"/>
                <a:gd name="connsiteY631" fmla="*/ 374754 h 3670407"/>
                <a:gd name="connsiteX632" fmla="*/ 1973958 w 4003589"/>
                <a:gd name="connsiteY632" fmla="*/ 378556 h 3670407"/>
                <a:gd name="connsiteX633" fmla="*/ 1971015 w 4003589"/>
                <a:gd name="connsiteY633" fmla="*/ 382480 h 3670407"/>
                <a:gd name="connsiteX634" fmla="*/ 1969666 w 4003589"/>
                <a:gd name="connsiteY634" fmla="*/ 386036 h 3670407"/>
                <a:gd name="connsiteX635" fmla="*/ 1969911 w 4003589"/>
                <a:gd name="connsiteY635" fmla="*/ 387998 h 3670407"/>
                <a:gd name="connsiteX636" fmla="*/ 1971138 w 4003589"/>
                <a:gd name="connsiteY636" fmla="*/ 389224 h 3670407"/>
                <a:gd name="connsiteX637" fmla="*/ 1973223 w 4003589"/>
                <a:gd name="connsiteY637" fmla="*/ 389592 h 3670407"/>
                <a:gd name="connsiteX638" fmla="*/ 1976043 w 4003589"/>
                <a:gd name="connsiteY638" fmla="*/ 389102 h 3670407"/>
                <a:gd name="connsiteX639" fmla="*/ 1977147 w 4003589"/>
                <a:gd name="connsiteY639" fmla="*/ 388734 h 3670407"/>
                <a:gd name="connsiteX640" fmla="*/ 1978250 w 4003589"/>
                <a:gd name="connsiteY640" fmla="*/ 388243 h 3670407"/>
                <a:gd name="connsiteX641" fmla="*/ 1979476 w 4003589"/>
                <a:gd name="connsiteY641" fmla="*/ 387630 h 3670407"/>
                <a:gd name="connsiteX642" fmla="*/ 1980703 w 4003589"/>
                <a:gd name="connsiteY642" fmla="*/ 387017 h 3670407"/>
                <a:gd name="connsiteX643" fmla="*/ 1985486 w 4003589"/>
                <a:gd name="connsiteY643" fmla="*/ 383829 h 3670407"/>
                <a:gd name="connsiteX644" fmla="*/ 1989532 w 4003589"/>
                <a:gd name="connsiteY644" fmla="*/ 380027 h 3670407"/>
                <a:gd name="connsiteX645" fmla="*/ 1992475 w 4003589"/>
                <a:gd name="connsiteY645" fmla="*/ 376103 h 3670407"/>
                <a:gd name="connsiteX646" fmla="*/ 1993824 w 4003589"/>
                <a:gd name="connsiteY646" fmla="*/ 372670 h 3670407"/>
                <a:gd name="connsiteX647" fmla="*/ 1993579 w 4003589"/>
                <a:gd name="connsiteY647" fmla="*/ 370707 h 3670407"/>
                <a:gd name="connsiteX648" fmla="*/ 1992353 w 4003589"/>
                <a:gd name="connsiteY648" fmla="*/ 369481 h 3670407"/>
                <a:gd name="connsiteX649" fmla="*/ 1990268 w 4003589"/>
                <a:gd name="connsiteY649" fmla="*/ 369113 h 3670407"/>
                <a:gd name="connsiteX650" fmla="*/ 1987447 w 4003589"/>
                <a:gd name="connsiteY650" fmla="*/ 369604 h 3670407"/>
                <a:gd name="connsiteX651" fmla="*/ 3273212 w 4003589"/>
                <a:gd name="connsiteY651" fmla="*/ 3556 h 3670407"/>
                <a:gd name="connsiteX652" fmla="*/ 3269043 w 4003589"/>
                <a:gd name="connsiteY652" fmla="*/ 5151 h 3670407"/>
                <a:gd name="connsiteX653" fmla="*/ 3264873 w 4003589"/>
                <a:gd name="connsiteY653" fmla="*/ 7480 h 3670407"/>
                <a:gd name="connsiteX654" fmla="*/ 3260827 w 4003589"/>
                <a:gd name="connsiteY654" fmla="*/ 10301 h 3670407"/>
                <a:gd name="connsiteX655" fmla="*/ 3257270 w 4003589"/>
                <a:gd name="connsiteY655" fmla="*/ 13612 h 3670407"/>
                <a:gd name="connsiteX656" fmla="*/ 3253959 w 4003589"/>
                <a:gd name="connsiteY656" fmla="*/ 18149 h 3670407"/>
                <a:gd name="connsiteX657" fmla="*/ 3252856 w 4003589"/>
                <a:gd name="connsiteY657" fmla="*/ 21951 h 3670407"/>
                <a:gd name="connsiteX658" fmla="*/ 3253959 w 4003589"/>
                <a:gd name="connsiteY658" fmla="*/ 24649 h 3670407"/>
                <a:gd name="connsiteX659" fmla="*/ 3257270 w 4003589"/>
                <a:gd name="connsiteY659" fmla="*/ 25875 h 3670407"/>
                <a:gd name="connsiteX660" fmla="*/ 3258497 w 4003589"/>
                <a:gd name="connsiteY660" fmla="*/ 25875 h 3670407"/>
                <a:gd name="connsiteX661" fmla="*/ 3259845 w 4003589"/>
                <a:gd name="connsiteY661" fmla="*/ 25875 h 3670407"/>
                <a:gd name="connsiteX662" fmla="*/ 3261195 w 4003589"/>
                <a:gd name="connsiteY662" fmla="*/ 25630 h 3670407"/>
                <a:gd name="connsiteX663" fmla="*/ 3262666 w 4003589"/>
                <a:gd name="connsiteY663" fmla="*/ 25262 h 3670407"/>
                <a:gd name="connsiteX664" fmla="*/ 3266835 w 4003589"/>
                <a:gd name="connsiteY664" fmla="*/ 23667 h 3670407"/>
                <a:gd name="connsiteX665" fmla="*/ 3271128 w 4003589"/>
                <a:gd name="connsiteY665" fmla="*/ 21338 h 3670407"/>
                <a:gd name="connsiteX666" fmla="*/ 3275174 w 4003589"/>
                <a:gd name="connsiteY666" fmla="*/ 18394 h 3670407"/>
                <a:gd name="connsiteX667" fmla="*/ 3278730 w 4003589"/>
                <a:gd name="connsiteY667" fmla="*/ 15083 h 3670407"/>
                <a:gd name="connsiteX668" fmla="*/ 3282041 w 4003589"/>
                <a:gd name="connsiteY668" fmla="*/ 10546 h 3670407"/>
                <a:gd name="connsiteX669" fmla="*/ 3283145 w 4003589"/>
                <a:gd name="connsiteY669" fmla="*/ 6745 h 3670407"/>
                <a:gd name="connsiteX670" fmla="*/ 3282041 w 4003589"/>
                <a:gd name="connsiteY670" fmla="*/ 4047 h 3670407"/>
                <a:gd name="connsiteX671" fmla="*/ 3278730 w 4003589"/>
                <a:gd name="connsiteY671" fmla="*/ 2821 h 3670407"/>
                <a:gd name="connsiteX672" fmla="*/ 3277504 w 4003589"/>
                <a:gd name="connsiteY672" fmla="*/ 2821 h 3670407"/>
                <a:gd name="connsiteX673" fmla="*/ 3276155 w 4003589"/>
                <a:gd name="connsiteY673" fmla="*/ 2943 h 3670407"/>
                <a:gd name="connsiteX674" fmla="*/ 3274683 w 4003589"/>
                <a:gd name="connsiteY674" fmla="*/ 3188 h 3670407"/>
                <a:gd name="connsiteX675" fmla="*/ 3273212 w 4003589"/>
                <a:gd name="connsiteY675" fmla="*/ 3556 h 3670407"/>
                <a:gd name="connsiteX676" fmla="*/ 1939377 w 4003589"/>
                <a:gd name="connsiteY676" fmla="*/ 396705 h 3670407"/>
                <a:gd name="connsiteX677" fmla="*/ 1938273 w 4003589"/>
                <a:gd name="connsiteY677" fmla="*/ 397073 h 3670407"/>
                <a:gd name="connsiteX678" fmla="*/ 1937047 w 4003589"/>
                <a:gd name="connsiteY678" fmla="*/ 397563 h 3670407"/>
                <a:gd name="connsiteX679" fmla="*/ 1935821 w 4003589"/>
                <a:gd name="connsiteY679" fmla="*/ 398176 h 3670407"/>
                <a:gd name="connsiteX680" fmla="*/ 1934472 w 4003589"/>
                <a:gd name="connsiteY680" fmla="*/ 398912 h 3670407"/>
                <a:gd name="connsiteX681" fmla="*/ 1929689 w 4003589"/>
                <a:gd name="connsiteY681" fmla="*/ 402223 h 3670407"/>
                <a:gd name="connsiteX682" fmla="*/ 1925643 w 4003589"/>
                <a:gd name="connsiteY682" fmla="*/ 406024 h 3670407"/>
                <a:gd name="connsiteX683" fmla="*/ 1922822 w 4003589"/>
                <a:gd name="connsiteY683" fmla="*/ 409826 h 3670407"/>
                <a:gd name="connsiteX684" fmla="*/ 1921473 w 4003589"/>
                <a:gd name="connsiteY684" fmla="*/ 413260 h 3670407"/>
                <a:gd name="connsiteX685" fmla="*/ 1921718 w 4003589"/>
                <a:gd name="connsiteY685" fmla="*/ 415099 h 3670407"/>
                <a:gd name="connsiteX686" fmla="*/ 1922945 w 4003589"/>
                <a:gd name="connsiteY686" fmla="*/ 416203 h 3670407"/>
                <a:gd name="connsiteX687" fmla="*/ 1925029 w 4003589"/>
                <a:gd name="connsiteY687" fmla="*/ 416571 h 3670407"/>
                <a:gd name="connsiteX688" fmla="*/ 1927727 w 4003589"/>
                <a:gd name="connsiteY688" fmla="*/ 416080 h 3670407"/>
                <a:gd name="connsiteX689" fmla="*/ 1928831 w 4003589"/>
                <a:gd name="connsiteY689" fmla="*/ 415712 h 3670407"/>
                <a:gd name="connsiteX690" fmla="*/ 1930057 w 4003589"/>
                <a:gd name="connsiteY690" fmla="*/ 415222 h 3670407"/>
                <a:gd name="connsiteX691" fmla="*/ 1931283 w 4003589"/>
                <a:gd name="connsiteY691" fmla="*/ 414609 h 3670407"/>
                <a:gd name="connsiteX692" fmla="*/ 1932632 w 4003589"/>
                <a:gd name="connsiteY692" fmla="*/ 413873 h 3670407"/>
                <a:gd name="connsiteX693" fmla="*/ 1937415 w 4003589"/>
                <a:gd name="connsiteY693" fmla="*/ 410562 h 3670407"/>
                <a:gd name="connsiteX694" fmla="*/ 1941461 w 4003589"/>
                <a:gd name="connsiteY694" fmla="*/ 406760 h 3670407"/>
                <a:gd name="connsiteX695" fmla="*/ 1944282 w 4003589"/>
                <a:gd name="connsiteY695" fmla="*/ 402836 h 3670407"/>
                <a:gd name="connsiteX696" fmla="*/ 1945508 w 4003589"/>
                <a:gd name="connsiteY696" fmla="*/ 399403 h 3670407"/>
                <a:gd name="connsiteX697" fmla="*/ 1945263 w 4003589"/>
                <a:gd name="connsiteY697" fmla="*/ 397563 h 3670407"/>
                <a:gd name="connsiteX698" fmla="*/ 1944037 w 4003589"/>
                <a:gd name="connsiteY698" fmla="*/ 396459 h 3670407"/>
                <a:gd name="connsiteX699" fmla="*/ 1941952 w 4003589"/>
                <a:gd name="connsiteY699" fmla="*/ 396092 h 3670407"/>
                <a:gd name="connsiteX700" fmla="*/ 1939254 w 4003589"/>
                <a:gd name="connsiteY700" fmla="*/ 396582 h 3670407"/>
                <a:gd name="connsiteX701" fmla="*/ 3316010 w 4003589"/>
                <a:gd name="connsiteY701" fmla="*/ 7113 h 3670407"/>
                <a:gd name="connsiteX702" fmla="*/ 3311963 w 4003589"/>
                <a:gd name="connsiteY702" fmla="*/ 8707 h 3670407"/>
                <a:gd name="connsiteX703" fmla="*/ 3307793 w 4003589"/>
                <a:gd name="connsiteY703" fmla="*/ 10914 h 3670407"/>
                <a:gd name="connsiteX704" fmla="*/ 3303747 w 4003589"/>
                <a:gd name="connsiteY704" fmla="*/ 13735 h 3670407"/>
                <a:gd name="connsiteX705" fmla="*/ 3300191 w 4003589"/>
                <a:gd name="connsiteY705" fmla="*/ 17046 h 3670407"/>
                <a:gd name="connsiteX706" fmla="*/ 3296757 w 4003589"/>
                <a:gd name="connsiteY706" fmla="*/ 21705 h 3670407"/>
                <a:gd name="connsiteX707" fmla="*/ 3295531 w 4003589"/>
                <a:gd name="connsiteY707" fmla="*/ 25630 h 3670407"/>
                <a:gd name="connsiteX708" fmla="*/ 3296511 w 4003589"/>
                <a:gd name="connsiteY708" fmla="*/ 28450 h 3670407"/>
                <a:gd name="connsiteX709" fmla="*/ 3299823 w 4003589"/>
                <a:gd name="connsiteY709" fmla="*/ 29799 h 3670407"/>
                <a:gd name="connsiteX710" fmla="*/ 3301171 w 4003589"/>
                <a:gd name="connsiteY710" fmla="*/ 29799 h 3670407"/>
                <a:gd name="connsiteX711" fmla="*/ 3302643 w 4003589"/>
                <a:gd name="connsiteY711" fmla="*/ 29799 h 3670407"/>
                <a:gd name="connsiteX712" fmla="*/ 3304115 w 4003589"/>
                <a:gd name="connsiteY712" fmla="*/ 29554 h 3670407"/>
                <a:gd name="connsiteX713" fmla="*/ 3305709 w 4003589"/>
                <a:gd name="connsiteY713" fmla="*/ 29186 h 3670407"/>
                <a:gd name="connsiteX714" fmla="*/ 3309878 w 4003589"/>
                <a:gd name="connsiteY714" fmla="*/ 27592 h 3670407"/>
                <a:gd name="connsiteX715" fmla="*/ 3314048 w 4003589"/>
                <a:gd name="connsiteY715" fmla="*/ 25384 h 3670407"/>
                <a:gd name="connsiteX716" fmla="*/ 3318094 w 4003589"/>
                <a:gd name="connsiteY716" fmla="*/ 22564 h 3670407"/>
                <a:gd name="connsiteX717" fmla="*/ 3321651 w 4003589"/>
                <a:gd name="connsiteY717" fmla="*/ 19253 h 3670407"/>
                <a:gd name="connsiteX718" fmla="*/ 3325084 w 4003589"/>
                <a:gd name="connsiteY718" fmla="*/ 14593 h 3670407"/>
                <a:gd name="connsiteX719" fmla="*/ 3326311 w 4003589"/>
                <a:gd name="connsiteY719" fmla="*/ 10669 h 3670407"/>
                <a:gd name="connsiteX720" fmla="*/ 3325329 w 4003589"/>
                <a:gd name="connsiteY720" fmla="*/ 7848 h 3670407"/>
                <a:gd name="connsiteX721" fmla="*/ 3322018 w 4003589"/>
                <a:gd name="connsiteY721" fmla="*/ 6500 h 3670407"/>
                <a:gd name="connsiteX722" fmla="*/ 3320669 w 4003589"/>
                <a:gd name="connsiteY722" fmla="*/ 6500 h 3670407"/>
                <a:gd name="connsiteX723" fmla="*/ 3319198 w 4003589"/>
                <a:gd name="connsiteY723" fmla="*/ 6500 h 3670407"/>
                <a:gd name="connsiteX724" fmla="*/ 3317726 w 4003589"/>
                <a:gd name="connsiteY724" fmla="*/ 6745 h 3670407"/>
                <a:gd name="connsiteX725" fmla="*/ 3316132 w 4003589"/>
                <a:gd name="connsiteY725" fmla="*/ 7113 h 3670407"/>
                <a:gd name="connsiteX726" fmla="*/ 1891306 w 4003589"/>
                <a:gd name="connsiteY726" fmla="*/ 424542 h 3670407"/>
                <a:gd name="connsiteX727" fmla="*/ 1890080 w 4003589"/>
                <a:gd name="connsiteY727" fmla="*/ 424909 h 3670407"/>
                <a:gd name="connsiteX728" fmla="*/ 1888854 w 4003589"/>
                <a:gd name="connsiteY728" fmla="*/ 425400 h 3670407"/>
                <a:gd name="connsiteX729" fmla="*/ 1887505 w 4003589"/>
                <a:gd name="connsiteY729" fmla="*/ 426013 h 3670407"/>
                <a:gd name="connsiteX730" fmla="*/ 1886156 w 4003589"/>
                <a:gd name="connsiteY730" fmla="*/ 426749 h 3670407"/>
                <a:gd name="connsiteX731" fmla="*/ 1881373 w 4003589"/>
                <a:gd name="connsiteY731" fmla="*/ 430060 h 3670407"/>
                <a:gd name="connsiteX732" fmla="*/ 1877449 w 4003589"/>
                <a:gd name="connsiteY732" fmla="*/ 433861 h 3670407"/>
                <a:gd name="connsiteX733" fmla="*/ 1874751 w 4003589"/>
                <a:gd name="connsiteY733" fmla="*/ 437663 h 3670407"/>
                <a:gd name="connsiteX734" fmla="*/ 1873648 w 4003589"/>
                <a:gd name="connsiteY734" fmla="*/ 441096 h 3670407"/>
                <a:gd name="connsiteX735" fmla="*/ 1874016 w 4003589"/>
                <a:gd name="connsiteY735" fmla="*/ 442813 h 3670407"/>
                <a:gd name="connsiteX736" fmla="*/ 1875242 w 4003589"/>
                <a:gd name="connsiteY736" fmla="*/ 443794 h 3670407"/>
                <a:gd name="connsiteX737" fmla="*/ 1877204 w 4003589"/>
                <a:gd name="connsiteY737" fmla="*/ 444040 h 3670407"/>
                <a:gd name="connsiteX738" fmla="*/ 1879779 w 4003589"/>
                <a:gd name="connsiteY738" fmla="*/ 443549 h 3670407"/>
                <a:gd name="connsiteX739" fmla="*/ 1881005 w 4003589"/>
                <a:gd name="connsiteY739" fmla="*/ 443181 h 3670407"/>
                <a:gd name="connsiteX740" fmla="*/ 1882355 w 4003589"/>
                <a:gd name="connsiteY740" fmla="*/ 442691 h 3670407"/>
                <a:gd name="connsiteX741" fmla="*/ 1883703 w 4003589"/>
                <a:gd name="connsiteY741" fmla="*/ 442077 h 3670407"/>
                <a:gd name="connsiteX742" fmla="*/ 1885052 w 4003589"/>
                <a:gd name="connsiteY742" fmla="*/ 441342 h 3670407"/>
                <a:gd name="connsiteX743" fmla="*/ 1889835 w 4003589"/>
                <a:gd name="connsiteY743" fmla="*/ 438031 h 3670407"/>
                <a:gd name="connsiteX744" fmla="*/ 1893759 w 4003589"/>
                <a:gd name="connsiteY744" fmla="*/ 434229 h 3670407"/>
                <a:gd name="connsiteX745" fmla="*/ 1896580 w 4003589"/>
                <a:gd name="connsiteY745" fmla="*/ 430428 h 3670407"/>
                <a:gd name="connsiteX746" fmla="*/ 1897806 w 4003589"/>
                <a:gd name="connsiteY746" fmla="*/ 426994 h 3670407"/>
                <a:gd name="connsiteX747" fmla="*/ 1897438 w 4003589"/>
                <a:gd name="connsiteY747" fmla="*/ 425277 h 3670407"/>
                <a:gd name="connsiteX748" fmla="*/ 1896211 w 4003589"/>
                <a:gd name="connsiteY748" fmla="*/ 424296 h 3670407"/>
                <a:gd name="connsiteX749" fmla="*/ 1894250 w 4003589"/>
                <a:gd name="connsiteY749" fmla="*/ 424051 h 3670407"/>
                <a:gd name="connsiteX750" fmla="*/ 1891674 w 4003589"/>
                <a:gd name="connsiteY750" fmla="*/ 424542 h 3670407"/>
                <a:gd name="connsiteX751" fmla="*/ 3357949 w 4003589"/>
                <a:gd name="connsiteY751" fmla="*/ 12140 h 3670407"/>
                <a:gd name="connsiteX752" fmla="*/ 3353902 w 4003589"/>
                <a:gd name="connsiteY752" fmla="*/ 13612 h 3670407"/>
                <a:gd name="connsiteX753" fmla="*/ 3349855 w 4003589"/>
                <a:gd name="connsiteY753" fmla="*/ 15819 h 3670407"/>
                <a:gd name="connsiteX754" fmla="*/ 3345931 w 4003589"/>
                <a:gd name="connsiteY754" fmla="*/ 18517 h 3670407"/>
                <a:gd name="connsiteX755" fmla="*/ 3342375 w 4003589"/>
                <a:gd name="connsiteY755" fmla="*/ 21705 h 3670407"/>
                <a:gd name="connsiteX756" fmla="*/ 3338696 w 4003589"/>
                <a:gd name="connsiteY756" fmla="*/ 26365 h 3670407"/>
                <a:gd name="connsiteX757" fmla="*/ 3337224 w 4003589"/>
                <a:gd name="connsiteY757" fmla="*/ 30412 h 3670407"/>
                <a:gd name="connsiteX758" fmla="*/ 3338083 w 4003589"/>
                <a:gd name="connsiteY758" fmla="*/ 33355 h 3670407"/>
                <a:gd name="connsiteX759" fmla="*/ 3341149 w 4003589"/>
                <a:gd name="connsiteY759" fmla="*/ 34949 h 3670407"/>
                <a:gd name="connsiteX760" fmla="*/ 3342497 w 4003589"/>
                <a:gd name="connsiteY760" fmla="*/ 34949 h 3670407"/>
                <a:gd name="connsiteX761" fmla="*/ 3343969 w 4003589"/>
                <a:gd name="connsiteY761" fmla="*/ 34949 h 3670407"/>
                <a:gd name="connsiteX762" fmla="*/ 3345563 w 4003589"/>
                <a:gd name="connsiteY762" fmla="*/ 34704 h 3670407"/>
                <a:gd name="connsiteX763" fmla="*/ 3347280 w 4003589"/>
                <a:gd name="connsiteY763" fmla="*/ 34336 h 3670407"/>
                <a:gd name="connsiteX764" fmla="*/ 3351327 w 4003589"/>
                <a:gd name="connsiteY764" fmla="*/ 32865 h 3670407"/>
                <a:gd name="connsiteX765" fmla="*/ 3355496 w 4003589"/>
                <a:gd name="connsiteY765" fmla="*/ 30657 h 3670407"/>
                <a:gd name="connsiteX766" fmla="*/ 3359420 w 4003589"/>
                <a:gd name="connsiteY766" fmla="*/ 27960 h 3670407"/>
                <a:gd name="connsiteX767" fmla="*/ 3362976 w 4003589"/>
                <a:gd name="connsiteY767" fmla="*/ 24771 h 3670407"/>
                <a:gd name="connsiteX768" fmla="*/ 3366655 w 4003589"/>
                <a:gd name="connsiteY768" fmla="*/ 20111 h 3670407"/>
                <a:gd name="connsiteX769" fmla="*/ 3368127 w 4003589"/>
                <a:gd name="connsiteY769" fmla="*/ 16065 h 3670407"/>
                <a:gd name="connsiteX770" fmla="*/ 3367269 w 4003589"/>
                <a:gd name="connsiteY770" fmla="*/ 13121 h 3670407"/>
                <a:gd name="connsiteX771" fmla="*/ 3364080 w 4003589"/>
                <a:gd name="connsiteY771" fmla="*/ 11650 h 3670407"/>
                <a:gd name="connsiteX772" fmla="*/ 3362731 w 4003589"/>
                <a:gd name="connsiteY772" fmla="*/ 11650 h 3670407"/>
                <a:gd name="connsiteX773" fmla="*/ 3361260 w 4003589"/>
                <a:gd name="connsiteY773" fmla="*/ 11650 h 3670407"/>
                <a:gd name="connsiteX774" fmla="*/ 3359666 w 4003589"/>
                <a:gd name="connsiteY774" fmla="*/ 11895 h 3670407"/>
                <a:gd name="connsiteX775" fmla="*/ 3357949 w 4003589"/>
                <a:gd name="connsiteY775" fmla="*/ 12263 h 3670407"/>
                <a:gd name="connsiteX776" fmla="*/ 1843604 w 4003589"/>
                <a:gd name="connsiteY776" fmla="*/ 453114 h 3670407"/>
                <a:gd name="connsiteX777" fmla="*/ 1842255 w 4003589"/>
                <a:gd name="connsiteY777" fmla="*/ 453605 h 3670407"/>
                <a:gd name="connsiteX778" fmla="*/ 1840906 w 4003589"/>
                <a:gd name="connsiteY778" fmla="*/ 454218 h 3670407"/>
                <a:gd name="connsiteX779" fmla="*/ 1839434 w 4003589"/>
                <a:gd name="connsiteY779" fmla="*/ 454954 h 3670407"/>
                <a:gd name="connsiteX780" fmla="*/ 1837963 w 4003589"/>
                <a:gd name="connsiteY780" fmla="*/ 455812 h 3670407"/>
                <a:gd name="connsiteX781" fmla="*/ 1833303 w 4003589"/>
                <a:gd name="connsiteY781" fmla="*/ 459123 h 3670407"/>
                <a:gd name="connsiteX782" fmla="*/ 1829502 w 4003589"/>
                <a:gd name="connsiteY782" fmla="*/ 462924 h 3670407"/>
                <a:gd name="connsiteX783" fmla="*/ 1826926 w 4003589"/>
                <a:gd name="connsiteY783" fmla="*/ 466726 h 3670407"/>
                <a:gd name="connsiteX784" fmla="*/ 1825945 w 4003589"/>
                <a:gd name="connsiteY784" fmla="*/ 470037 h 3670407"/>
                <a:gd name="connsiteX785" fmla="*/ 1826313 w 4003589"/>
                <a:gd name="connsiteY785" fmla="*/ 471754 h 3670407"/>
                <a:gd name="connsiteX786" fmla="*/ 1827539 w 4003589"/>
                <a:gd name="connsiteY786" fmla="*/ 472735 h 3670407"/>
                <a:gd name="connsiteX787" fmla="*/ 1829502 w 4003589"/>
                <a:gd name="connsiteY787" fmla="*/ 472980 h 3670407"/>
                <a:gd name="connsiteX788" fmla="*/ 1832077 w 4003589"/>
                <a:gd name="connsiteY788" fmla="*/ 472490 h 3670407"/>
                <a:gd name="connsiteX789" fmla="*/ 1833425 w 4003589"/>
                <a:gd name="connsiteY789" fmla="*/ 471999 h 3670407"/>
                <a:gd name="connsiteX790" fmla="*/ 1834774 w 4003589"/>
                <a:gd name="connsiteY790" fmla="*/ 471386 h 3670407"/>
                <a:gd name="connsiteX791" fmla="*/ 1836246 w 4003589"/>
                <a:gd name="connsiteY791" fmla="*/ 470650 h 3670407"/>
                <a:gd name="connsiteX792" fmla="*/ 1837717 w 4003589"/>
                <a:gd name="connsiteY792" fmla="*/ 469792 h 3670407"/>
                <a:gd name="connsiteX793" fmla="*/ 1842377 w 4003589"/>
                <a:gd name="connsiteY793" fmla="*/ 466358 h 3670407"/>
                <a:gd name="connsiteX794" fmla="*/ 1846302 w 4003589"/>
                <a:gd name="connsiteY794" fmla="*/ 462556 h 3670407"/>
                <a:gd name="connsiteX795" fmla="*/ 1848999 w 4003589"/>
                <a:gd name="connsiteY795" fmla="*/ 458755 h 3670407"/>
                <a:gd name="connsiteX796" fmla="*/ 1850103 w 4003589"/>
                <a:gd name="connsiteY796" fmla="*/ 455444 h 3670407"/>
                <a:gd name="connsiteX797" fmla="*/ 1849735 w 4003589"/>
                <a:gd name="connsiteY797" fmla="*/ 453850 h 3670407"/>
                <a:gd name="connsiteX798" fmla="*/ 1848509 w 4003589"/>
                <a:gd name="connsiteY798" fmla="*/ 452869 h 3670407"/>
                <a:gd name="connsiteX799" fmla="*/ 1846547 w 4003589"/>
                <a:gd name="connsiteY799" fmla="*/ 452624 h 3670407"/>
                <a:gd name="connsiteX800" fmla="*/ 1843972 w 4003589"/>
                <a:gd name="connsiteY800" fmla="*/ 453114 h 3670407"/>
                <a:gd name="connsiteX801" fmla="*/ 3399152 w 4003589"/>
                <a:gd name="connsiteY801" fmla="*/ 18640 h 3670407"/>
                <a:gd name="connsiteX802" fmla="*/ 3395228 w 4003589"/>
                <a:gd name="connsiteY802" fmla="*/ 20111 h 3670407"/>
                <a:gd name="connsiteX803" fmla="*/ 3391181 w 4003589"/>
                <a:gd name="connsiteY803" fmla="*/ 22196 h 3670407"/>
                <a:gd name="connsiteX804" fmla="*/ 3387257 w 4003589"/>
                <a:gd name="connsiteY804" fmla="*/ 24771 h 3670407"/>
                <a:gd name="connsiteX805" fmla="*/ 3383701 w 4003589"/>
                <a:gd name="connsiteY805" fmla="*/ 27837 h 3670407"/>
                <a:gd name="connsiteX806" fmla="*/ 3379899 w 4003589"/>
                <a:gd name="connsiteY806" fmla="*/ 32497 h 3670407"/>
                <a:gd name="connsiteX807" fmla="*/ 3378305 w 4003589"/>
                <a:gd name="connsiteY807" fmla="*/ 36666 h 3670407"/>
                <a:gd name="connsiteX808" fmla="*/ 3378918 w 4003589"/>
                <a:gd name="connsiteY808" fmla="*/ 39732 h 3670407"/>
                <a:gd name="connsiteX809" fmla="*/ 3381861 w 4003589"/>
                <a:gd name="connsiteY809" fmla="*/ 41449 h 3670407"/>
                <a:gd name="connsiteX810" fmla="*/ 3383333 w 4003589"/>
                <a:gd name="connsiteY810" fmla="*/ 41571 h 3670407"/>
                <a:gd name="connsiteX811" fmla="*/ 3384927 w 4003589"/>
                <a:gd name="connsiteY811" fmla="*/ 41571 h 3670407"/>
                <a:gd name="connsiteX812" fmla="*/ 3386644 w 4003589"/>
                <a:gd name="connsiteY812" fmla="*/ 41326 h 3670407"/>
                <a:gd name="connsiteX813" fmla="*/ 3388483 w 4003589"/>
                <a:gd name="connsiteY813" fmla="*/ 40835 h 3670407"/>
                <a:gd name="connsiteX814" fmla="*/ 3392407 w 4003589"/>
                <a:gd name="connsiteY814" fmla="*/ 39364 h 3670407"/>
                <a:gd name="connsiteX815" fmla="*/ 3396454 w 4003589"/>
                <a:gd name="connsiteY815" fmla="*/ 37279 h 3670407"/>
                <a:gd name="connsiteX816" fmla="*/ 3400378 w 4003589"/>
                <a:gd name="connsiteY816" fmla="*/ 34704 h 3670407"/>
                <a:gd name="connsiteX817" fmla="*/ 3403935 w 4003589"/>
                <a:gd name="connsiteY817" fmla="*/ 31638 h 3670407"/>
                <a:gd name="connsiteX818" fmla="*/ 3407736 w 4003589"/>
                <a:gd name="connsiteY818" fmla="*/ 26856 h 3670407"/>
                <a:gd name="connsiteX819" fmla="*/ 3409330 w 4003589"/>
                <a:gd name="connsiteY819" fmla="*/ 22686 h 3670407"/>
                <a:gd name="connsiteX820" fmla="*/ 3408594 w 4003589"/>
                <a:gd name="connsiteY820" fmla="*/ 19621 h 3670407"/>
                <a:gd name="connsiteX821" fmla="*/ 3405529 w 4003589"/>
                <a:gd name="connsiteY821" fmla="*/ 18026 h 3670407"/>
                <a:gd name="connsiteX822" fmla="*/ 3405529 w 4003589"/>
                <a:gd name="connsiteY822" fmla="*/ 18026 h 3670407"/>
                <a:gd name="connsiteX823" fmla="*/ 3404057 w 4003589"/>
                <a:gd name="connsiteY823" fmla="*/ 17781 h 3670407"/>
                <a:gd name="connsiteX824" fmla="*/ 3402463 w 4003589"/>
                <a:gd name="connsiteY824" fmla="*/ 17781 h 3670407"/>
                <a:gd name="connsiteX825" fmla="*/ 3400746 w 4003589"/>
                <a:gd name="connsiteY825" fmla="*/ 18026 h 3670407"/>
                <a:gd name="connsiteX826" fmla="*/ 3398907 w 4003589"/>
                <a:gd name="connsiteY826" fmla="*/ 18517 h 3670407"/>
                <a:gd name="connsiteX827" fmla="*/ 1795901 w 4003589"/>
                <a:gd name="connsiteY827" fmla="*/ 482422 h 3670407"/>
                <a:gd name="connsiteX828" fmla="*/ 1794552 w 4003589"/>
                <a:gd name="connsiteY828" fmla="*/ 482913 h 3670407"/>
                <a:gd name="connsiteX829" fmla="*/ 1793081 w 4003589"/>
                <a:gd name="connsiteY829" fmla="*/ 483526 h 3670407"/>
                <a:gd name="connsiteX830" fmla="*/ 1791486 w 4003589"/>
                <a:gd name="connsiteY830" fmla="*/ 484262 h 3670407"/>
                <a:gd name="connsiteX831" fmla="*/ 1789892 w 4003589"/>
                <a:gd name="connsiteY831" fmla="*/ 485243 h 3670407"/>
                <a:gd name="connsiteX832" fmla="*/ 1785232 w 4003589"/>
                <a:gd name="connsiteY832" fmla="*/ 488676 h 3670407"/>
                <a:gd name="connsiteX833" fmla="*/ 1781431 w 4003589"/>
                <a:gd name="connsiteY833" fmla="*/ 492478 h 3670407"/>
                <a:gd name="connsiteX834" fmla="*/ 1778856 w 4003589"/>
                <a:gd name="connsiteY834" fmla="*/ 496279 h 3670407"/>
                <a:gd name="connsiteX835" fmla="*/ 1777874 w 4003589"/>
                <a:gd name="connsiteY835" fmla="*/ 499590 h 3670407"/>
                <a:gd name="connsiteX836" fmla="*/ 1778365 w 4003589"/>
                <a:gd name="connsiteY836" fmla="*/ 501185 h 3670407"/>
                <a:gd name="connsiteX837" fmla="*/ 1779591 w 4003589"/>
                <a:gd name="connsiteY837" fmla="*/ 502043 h 3670407"/>
                <a:gd name="connsiteX838" fmla="*/ 1781431 w 4003589"/>
                <a:gd name="connsiteY838" fmla="*/ 502288 h 3670407"/>
                <a:gd name="connsiteX839" fmla="*/ 1783884 w 4003589"/>
                <a:gd name="connsiteY839" fmla="*/ 501798 h 3670407"/>
                <a:gd name="connsiteX840" fmla="*/ 1785232 w 4003589"/>
                <a:gd name="connsiteY840" fmla="*/ 501307 h 3670407"/>
                <a:gd name="connsiteX841" fmla="*/ 1786704 w 4003589"/>
                <a:gd name="connsiteY841" fmla="*/ 500694 h 3670407"/>
                <a:gd name="connsiteX842" fmla="*/ 1788298 w 4003589"/>
                <a:gd name="connsiteY842" fmla="*/ 499958 h 3670407"/>
                <a:gd name="connsiteX843" fmla="*/ 1789892 w 4003589"/>
                <a:gd name="connsiteY843" fmla="*/ 498977 h 3670407"/>
                <a:gd name="connsiteX844" fmla="*/ 1794552 w 4003589"/>
                <a:gd name="connsiteY844" fmla="*/ 495544 h 3670407"/>
                <a:gd name="connsiteX845" fmla="*/ 1798354 w 4003589"/>
                <a:gd name="connsiteY845" fmla="*/ 491742 h 3670407"/>
                <a:gd name="connsiteX846" fmla="*/ 1800929 w 4003589"/>
                <a:gd name="connsiteY846" fmla="*/ 487941 h 3670407"/>
                <a:gd name="connsiteX847" fmla="*/ 1801787 w 4003589"/>
                <a:gd name="connsiteY847" fmla="*/ 484630 h 3670407"/>
                <a:gd name="connsiteX848" fmla="*/ 1801297 w 4003589"/>
                <a:gd name="connsiteY848" fmla="*/ 483036 h 3670407"/>
                <a:gd name="connsiteX849" fmla="*/ 1800070 w 4003589"/>
                <a:gd name="connsiteY849" fmla="*/ 482177 h 3670407"/>
                <a:gd name="connsiteX850" fmla="*/ 1798231 w 4003589"/>
                <a:gd name="connsiteY850" fmla="*/ 481932 h 3670407"/>
                <a:gd name="connsiteX851" fmla="*/ 1795779 w 4003589"/>
                <a:gd name="connsiteY851" fmla="*/ 482422 h 3670407"/>
                <a:gd name="connsiteX852" fmla="*/ 3439374 w 4003589"/>
                <a:gd name="connsiteY852" fmla="*/ 26733 h 3670407"/>
                <a:gd name="connsiteX853" fmla="*/ 3435450 w 4003589"/>
                <a:gd name="connsiteY853" fmla="*/ 28205 h 3670407"/>
                <a:gd name="connsiteX854" fmla="*/ 3431526 w 4003589"/>
                <a:gd name="connsiteY854" fmla="*/ 30167 h 3670407"/>
                <a:gd name="connsiteX855" fmla="*/ 3427725 w 4003589"/>
                <a:gd name="connsiteY855" fmla="*/ 32742 h 3670407"/>
                <a:gd name="connsiteX856" fmla="*/ 3424168 w 4003589"/>
                <a:gd name="connsiteY856" fmla="*/ 35685 h 3670407"/>
                <a:gd name="connsiteX857" fmla="*/ 3420244 w 4003589"/>
                <a:gd name="connsiteY857" fmla="*/ 40345 h 3670407"/>
                <a:gd name="connsiteX858" fmla="*/ 3418527 w 4003589"/>
                <a:gd name="connsiteY858" fmla="*/ 44514 h 3670407"/>
                <a:gd name="connsiteX859" fmla="*/ 3419018 w 4003589"/>
                <a:gd name="connsiteY859" fmla="*/ 47703 h 3670407"/>
                <a:gd name="connsiteX860" fmla="*/ 3421838 w 4003589"/>
                <a:gd name="connsiteY860" fmla="*/ 49542 h 3670407"/>
                <a:gd name="connsiteX861" fmla="*/ 3423310 w 4003589"/>
                <a:gd name="connsiteY861" fmla="*/ 49788 h 3670407"/>
                <a:gd name="connsiteX862" fmla="*/ 3425027 w 4003589"/>
                <a:gd name="connsiteY862" fmla="*/ 49788 h 3670407"/>
                <a:gd name="connsiteX863" fmla="*/ 3426866 w 4003589"/>
                <a:gd name="connsiteY863" fmla="*/ 49542 h 3670407"/>
                <a:gd name="connsiteX864" fmla="*/ 3428828 w 4003589"/>
                <a:gd name="connsiteY864" fmla="*/ 49052 h 3670407"/>
                <a:gd name="connsiteX865" fmla="*/ 3432752 w 4003589"/>
                <a:gd name="connsiteY865" fmla="*/ 47703 h 3670407"/>
                <a:gd name="connsiteX866" fmla="*/ 3436677 w 4003589"/>
                <a:gd name="connsiteY866" fmla="*/ 45741 h 3670407"/>
                <a:gd name="connsiteX867" fmla="*/ 3440478 w 4003589"/>
                <a:gd name="connsiteY867" fmla="*/ 43165 h 3670407"/>
                <a:gd name="connsiteX868" fmla="*/ 3444034 w 4003589"/>
                <a:gd name="connsiteY868" fmla="*/ 40222 h 3670407"/>
                <a:gd name="connsiteX869" fmla="*/ 3448081 w 4003589"/>
                <a:gd name="connsiteY869" fmla="*/ 35440 h 3670407"/>
                <a:gd name="connsiteX870" fmla="*/ 3449920 w 4003589"/>
                <a:gd name="connsiteY870" fmla="*/ 31270 h 3670407"/>
                <a:gd name="connsiteX871" fmla="*/ 3449430 w 4003589"/>
                <a:gd name="connsiteY871" fmla="*/ 27960 h 3670407"/>
                <a:gd name="connsiteX872" fmla="*/ 3446610 w 4003589"/>
                <a:gd name="connsiteY872" fmla="*/ 26120 h 3670407"/>
                <a:gd name="connsiteX873" fmla="*/ 3445015 w 4003589"/>
                <a:gd name="connsiteY873" fmla="*/ 25875 h 3670407"/>
                <a:gd name="connsiteX874" fmla="*/ 3443298 w 4003589"/>
                <a:gd name="connsiteY874" fmla="*/ 25875 h 3670407"/>
                <a:gd name="connsiteX875" fmla="*/ 3441459 w 4003589"/>
                <a:gd name="connsiteY875" fmla="*/ 26120 h 3670407"/>
                <a:gd name="connsiteX876" fmla="*/ 3439497 w 4003589"/>
                <a:gd name="connsiteY876" fmla="*/ 26611 h 3670407"/>
                <a:gd name="connsiteX877" fmla="*/ 1748566 w 4003589"/>
                <a:gd name="connsiteY877" fmla="*/ 512467 h 3670407"/>
                <a:gd name="connsiteX878" fmla="*/ 1747095 w 4003589"/>
                <a:gd name="connsiteY878" fmla="*/ 512957 h 3670407"/>
                <a:gd name="connsiteX879" fmla="*/ 1745501 w 4003589"/>
                <a:gd name="connsiteY879" fmla="*/ 513570 h 3670407"/>
                <a:gd name="connsiteX880" fmla="*/ 1743906 w 4003589"/>
                <a:gd name="connsiteY880" fmla="*/ 514429 h 3670407"/>
                <a:gd name="connsiteX881" fmla="*/ 1742189 w 4003589"/>
                <a:gd name="connsiteY881" fmla="*/ 515410 h 3670407"/>
                <a:gd name="connsiteX882" fmla="*/ 1737530 w 4003589"/>
                <a:gd name="connsiteY882" fmla="*/ 518843 h 3670407"/>
                <a:gd name="connsiteX883" fmla="*/ 1733851 w 4003589"/>
                <a:gd name="connsiteY883" fmla="*/ 522645 h 3670407"/>
                <a:gd name="connsiteX884" fmla="*/ 1731398 w 4003589"/>
                <a:gd name="connsiteY884" fmla="*/ 526446 h 3670407"/>
                <a:gd name="connsiteX885" fmla="*/ 1730540 w 4003589"/>
                <a:gd name="connsiteY885" fmla="*/ 529635 h 3670407"/>
                <a:gd name="connsiteX886" fmla="*/ 1731030 w 4003589"/>
                <a:gd name="connsiteY886" fmla="*/ 531106 h 3670407"/>
                <a:gd name="connsiteX887" fmla="*/ 1732256 w 4003589"/>
                <a:gd name="connsiteY887" fmla="*/ 531965 h 3670407"/>
                <a:gd name="connsiteX888" fmla="*/ 1734096 w 4003589"/>
                <a:gd name="connsiteY888" fmla="*/ 532210 h 3670407"/>
                <a:gd name="connsiteX889" fmla="*/ 1736426 w 4003589"/>
                <a:gd name="connsiteY889" fmla="*/ 531842 h 3670407"/>
                <a:gd name="connsiteX890" fmla="*/ 1737898 w 4003589"/>
                <a:gd name="connsiteY890" fmla="*/ 531351 h 3670407"/>
                <a:gd name="connsiteX891" fmla="*/ 1739492 w 4003589"/>
                <a:gd name="connsiteY891" fmla="*/ 530738 h 3670407"/>
                <a:gd name="connsiteX892" fmla="*/ 1741086 w 4003589"/>
                <a:gd name="connsiteY892" fmla="*/ 529880 h 3670407"/>
                <a:gd name="connsiteX893" fmla="*/ 1742803 w 4003589"/>
                <a:gd name="connsiteY893" fmla="*/ 528899 h 3670407"/>
                <a:gd name="connsiteX894" fmla="*/ 1747340 w 4003589"/>
                <a:gd name="connsiteY894" fmla="*/ 525465 h 3670407"/>
                <a:gd name="connsiteX895" fmla="*/ 1751019 w 4003589"/>
                <a:gd name="connsiteY895" fmla="*/ 521664 h 3670407"/>
                <a:gd name="connsiteX896" fmla="*/ 1753471 w 4003589"/>
                <a:gd name="connsiteY896" fmla="*/ 517862 h 3670407"/>
                <a:gd name="connsiteX897" fmla="*/ 1754207 w 4003589"/>
                <a:gd name="connsiteY897" fmla="*/ 514674 h 3670407"/>
                <a:gd name="connsiteX898" fmla="*/ 1753717 w 4003589"/>
                <a:gd name="connsiteY898" fmla="*/ 513202 h 3670407"/>
                <a:gd name="connsiteX899" fmla="*/ 1752491 w 4003589"/>
                <a:gd name="connsiteY899" fmla="*/ 512344 h 3670407"/>
                <a:gd name="connsiteX900" fmla="*/ 1750651 w 4003589"/>
                <a:gd name="connsiteY900" fmla="*/ 512099 h 3670407"/>
                <a:gd name="connsiteX901" fmla="*/ 1748321 w 4003589"/>
                <a:gd name="connsiteY901" fmla="*/ 512467 h 3670407"/>
                <a:gd name="connsiteX902" fmla="*/ 3478616 w 4003589"/>
                <a:gd name="connsiteY902" fmla="*/ 36421 h 3670407"/>
                <a:gd name="connsiteX903" fmla="*/ 3474814 w 4003589"/>
                <a:gd name="connsiteY903" fmla="*/ 37770 h 3670407"/>
                <a:gd name="connsiteX904" fmla="*/ 3471013 w 4003589"/>
                <a:gd name="connsiteY904" fmla="*/ 39732 h 3670407"/>
                <a:gd name="connsiteX905" fmla="*/ 3467211 w 4003589"/>
                <a:gd name="connsiteY905" fmla="*/ 42184 h 3670407"/>
                <a:gd name="connsiteX906" fmla="*/ 3463778 w 4003589"/>
                <a:gd name="connsiteY906" fmla="*/ 45005 h 3670407"/>
                <a:gd name="connsiteX907" fmla="*/ 3459608 w 4003589"/>
                <a:gd name="connsiteY907" fmla="*/ 49788 h 3670407"/>
                <a:gd name="connsiteX908" fmla="*/ 3457646 w 4003589"/>
                <a:gd name="connsiteY908" fmla="*/ 54079 h 3670407"/>
                <a:gd name="connsiteX909" fmla="*/ 3458014 w 4003589"/>
                <a:gd name="connsiteY909" fmla="*/ 57390 h 3670407"/>
                <a:gd name="connsiteX910" fmla="*/ 3460835 w 4003589"/>
                <a:gd name="connsiteY910" fmla="*/ 59353 h 3670407"/>
                <a:gd name="connsiteX911" fmla="*/ 3462428 w 4003589"/>
                <a:gd name="connsiteY911" fmla="*/ 59598 h 3670407"/>
                <a:gd name="connsiteX912" fmla="*/ 3464268 w 4003589"/>
                <a:gd name="connsiteY912" fmla="*/ 59598 h 3670407"/>
                <a:gd name="connsiteX913" fmla="*/ 3466230 w 4003589"/>
                <a:gd name="connsiteY913" fmla="*/ 59353 h 3670407"/>
                <a:gd name="connsiteX914" fmla="*/ 3468315 w 4003589"/>
                <a:gd name="connsiteY914" fmla="*/ 58862 h 3670407"/>
                <a:gd name="connsiteX915" fmla="*/ 3472116 w 4003589"/>
                <a:gd name="connsiteY915" fmla="*/ 57513 h 3670407"/>
                <a:gd name="connsiteX916" fmla="*/ 3475918 w 4003589"/>
                <a:gd name="connsiteY916" fmla="*/ 55551 h 3670407"/>
                <a:gd name="connsiteX917" fmla="*/ 3479719 w 4003589"/>
                <a:gd name="connsiteY917" fmla="*/ 53098 h 3670407"/>
                <a:gd name="connsiteX918" fmla="*/ 3483275 w 4003589"/>
                <a:gd name="connsiteY918" fmla="*/ 50278 h 3670407"/>
                <a:gd name="connsiteX919" fmla="*/ 3487445 w 4003589"/>
                <a:gd name="connsiteY919" fmla="*/ 45495 h 3670407"/>
                <a:gd name="connsiteX920" fmla="*/ 3489407 w 4003589"/>
                <a:gd name="connsiteY920" fmla="*/ 41203 h 3670407"/>
                <a:gd name="connsiteX921" fmla="*/ 3489039 w 4003589"/>
                <a:gd name="connsiteY921" fmla="*/ 37892 h 3670407"/>
                <a:gd name="connsiteX922" fmla="*/ 3486218 w 4003589"/>
                <a:gd name="connsiteY922" fmla="*/ 35930 h 3670407"/>
                <a:gd name="connsiteX923" fmla="*/ 3486218 w 4003589"/>
                <a:gd name="connsiteY923" fmla="*/ 35930 h 3670407"/>
                <a:gd name="connsiteX924" fmla="*/ 3484625 w 4003589"/>
                <a:gd name="connsiteY924" fmla="*/ 35563 h 3670407"/>
                <a:gd name="connsiteX925" fmla="*/ 3482785 w 4003589"/>
                <a:gd name="connsiteY925" fmla="*/ 35563 h 3670407"/>
                <a:gd name="connsiteX926" fmla="*/ 3480823 w 4003589"/>
                <a:gd name="connsiteY926" fmla="*/ 35808 h 3670407"/>
                <a:gd name="connsiteX927" fmla="*/ 3478738 w 4003589"/>
                <a:gd name="connsiteY927" fmla="*/ 36298 h 3670407"/>
                <a:gd name="connsiteX928" fmla="*/ 1701477 w 4003589"/>
                <a:gd name="connsiteY928" fmla="*/ 543246 h 3670407"/>
                <a:gd name="connsiteX929" fmla="*/ 1700005 w 4003589"/>
                <a:gd name="connsiteY929" fmla="*/ 543737 h 3670407"/>
                <a:gd name="connsiteX930" fmla="*/ 1698411 w 4003589"/>
                <a:gd name="connsiteY930" fmla="*/ 544473 h 3670407"/>
                <a:gd name="connsiteX931" fmla="*/ 1696694 w 4003589"/>
                <a:gd name="connsiteY931" fmla="*/ 545331 h 3670407"/>
                <a:gd name="connsiteX932" fmla="*/ 1694855 w 4003589"/>
                <a:gd name="connsiteY932" fmla="*/ 546435 h 3670407"/>
                <a:gd name="connsiteX933" fmla="*/ 1690318 w 4003589"/>
                <a:gd name="connsiteY933" fmla="*/ 549991 h 3670407"/>
                <a:gd name="connsiteX934" fmla="*/ 1686761 w 4003589"/>
                <a:gd name="connsiteY934" fmla="*/ 553915 h 3670407"/>
                <a:gd name="connsiteX935" fmla="*/ 1684431 w 4003589"/>
                <a:gd name="connsiteY935" fmla="*/ 557717 h 3670407"/>
                <a:gd name="connsiteX936" fmla="*/ 1683696 w 4003589"/>
                <a:gd name="connsiteY936" fmla="*/ 560905 h 3670407"/>
                <a:gd name="connsiteX937" fmla="*/ 1684186 w 4003589"/>
                <a:gd name="connsiteY937" fmla="*/ 562254 h 3670407"/>
                <a:gd name="connsiteX938" fmla="*/ 1685413 w 4003589"/>
                <a:gd name="connsiteY938" fmla="*/ 562990 h 3670407"/>
                <a:gd name="connsiteX939" fmla="*/ 1687252 w 4003589"/>
                <a:gd name="connsiteY939" fmla="*/ 563112 h 3670407"/>
                <a:gd name="connsiteX940" fmla="*/ 1689459 w 4003589"/>
                <a:gd name="connsiteY940" fmla="*/ 562744 h 3670407"/>
                <a:gd name="connsiteX941" fmla="*/ 1690931 w 4003589"/>
                <a:gd name="connsiteY941" fmla="*/ 562254 h 3670407"/>
                <a:gd name="connsiteX942" fmla="*/ 1692525 w 4003589"/>
                <a:gd name="connsiteY942" fmla="*/ 561518 h 3670407"/>
                <a:gd name="connsiteX943" fmla="*/ 1694242 w 4003589"/>
                <a:gd name="connsiteY943" fmla="*/ 560660 h 3670407"/>
                <a:gd name="connsiteX944" fmla="*/ 1696081 w 4003589"/>
                <a:gd name="connsiteY944" fmla="*/ 559556 h 3670407"/>
                <a:gd name="connsiteX945" fmla="*/ 1700618 w 4003589"/>
                <a:gd name="connsiteY945" fmla="*/ 556000 h 3670407"/>
                <a:gd name="connsiteX946" fmla="*/ 1704297 w 4003589"/>
                <a:gd name="connsiteY946" fmla="*/ 552076 h 3670407"/>
                <a:gd name="connsiteX947" fmla="*/ 1706627 w 4003589"/>
                <a:gd name="connsiteY947" fmla="*/ 548274 h 3670407"/>
                <a:gd name="connsiteX948" fmla="*/ 1707363 w 4003589"/>
                <a:gd name="connsiteY948" fmla="*/ 545086 h 3670407"/>
                <a:gd name="connsiteX949" fmla="*/ 1706750 w 4003589"/>
                <a:gd name="connsiteY949" fmla="*/ 543737 h 3670407"/>
                <a:gd name="connsiteX950" fmla="*/ 1705523 w 4003589"/>
                <a:gd name="connsiteY950" fmla="*/ 543001 h 3670407"/>
                <a:gd name="connsiteX951" fmla="*/ 1703684 w 4003589"/>
                <a:gd name="connsiteY951" fmla="*/ 542878 h 3670407"/>
                <a:gd name="connsiteX952" fmla="*/ 1701477 w 4003589"/>
                <a:gd name="connsiteY952" fmla="*/ 543246 h 3670407"/>
                <a:gd name="connsiteX953" fmla="*/ 3516998 w 4003589"/>
                <a:gd name="connsiteY953" fmla="*/ 47825 h 3670407"/>
                <a:gd name="connsiteX954" fmla="*/ 3513320 w 4003589"/>
                <a:gd name="connsiteY954" fmla="*/ 49174 h 3670407"/>
                <a:gd name="connsiteX955" fmla="*/ 3509518 w 4003589"/>
                <a:gd name="connsiteY955" fmla="*/ 51014 h 3670407"/>
                <a:gd name="connsiteX956" fmla="*/ 3505839 w 4003589"/>
                <a:gd name="connsiteY956" fmla="*/ 53344 h 3670407"/>
                <a:gd name="connsiteX957" fmla="*/ 3502406 w 4003589"/>
                <a:gd name="connsiteY957" fmla="*/ 56164 h 3670407"/>
                <a:gd name="connsiteX958" fmla="*/ 3498113 w 4003589"/>
                <a:gd name="connsiteY958" fmla="*/ 60947 h 3670407"/>
                <a:gd name="connsiteX959" fmla="*/ 3496029 w 4003589"/>
                <a:gd name="connsiteY959" fmla="*/ 65361 h 3670407"/>
                <a:gd name="connsiteX960" fmla="*/ 3496151 w 4003589"/>
                <a:gd name="connsiteY960" fmla="*/ 68918 h 3670407"/>
                <a:gd name="connsiteX961" fmla="*/ 3498727 w 4003589"/>
                <a:gd name="connsiteY961" fmla="*/ 71002 h 3670407"/>
                <a:gd name="connsiteX962" fmla="*/ 3500443 w 4003589"/>
                <a:gd name="connsiteY962" fmla="*/ 71370 h 3670407"/>
                <a:gd name="connsiteX963" fmla="*/ 3502283 w 4003589"/>
                <a:gd name="connsiteY963" fmla="*/ 71370 h 3670407"/>
                <a:gd name="connsiteX964" fmla="*/ 3504368 w 4003589"/>
                <a:gd name="connsiteY964" fmla="*/ 71125 h 3670407"/>
                <a:gd name="connsiteX965" fmla="*/ 3506575 w 4003589"/>
                <a:gd name="connsiteY965" fmla="*/ 70634 h 3670407"/>
                <a:gd name="connsiteX966" fmla="*/ 3510254 w 4003589"/>
                <a:gd name="connsiteY966" fmla="*/ 69285 h 3670407"/>
                <a:gd name="connsiteX967" fmla="*/ 3514055 w 4003589"/>
                <a:gd name="connsiteY967" fmla="*/ 67446 h 3670407"/>
                <a:gd name="connsiteX968" fmla="*/ 3517734 w 4003589"/>
                <a:gd name="connsiteY968" fmla="*/ 65116 h 3670407"/>
                <a:gd name="connsiteX969" fmla="*/ 3521291 w 4003589"/>
                <a:gd name="connsiteY969" fmla="*/ 62296 h 3670407"/>
                <a:gd name="connsiteX970" fmla="*/ 3525583 w 4003589"/>
                <a:gd name="connsiteY970" fmla="*/ 57513 h 3670407"/>
                <a:gd name="connsiteX971" fmla="*/ 3527667 w 4003589"/>
                <a:gd name="connsiteY971" fmla="*/ 53098 h 3670407"/>
                <a:gd name="connsiteX972" fmla="*/ 3527422 w 4003589"/>
                <a:gd name="connsiteY972" fmla="*/ 49542 h 3670407"/>
                <a:gd name="connsiteX973" fmla="*/ 3524724 w 4003589"/>
                <a:gd name="connsiteY973" fmla="*/ 47458 h 3670407"/>
                <a:gd name="connsiteX974" fmla="*/ 3523007 w 4003589"/>
                <a:gd name="connsiteY974" fmla="*/ 47090 h 3670407"/>
                <a:gd name="connsiteX975" fmla="*/ 3521168 w 4003589"/>
                <a:gd name="connsiteY975" fmla="*/ 47090 h 3670407"/>
                <a:gd name="connsiteX976" fmla="*/ 3519083 w 4003589"/>
                <a:gd name="connsiteY976" fmla="*/ 47335 h 3670407"/>
                <a:gd name="connsiteX977" fmla="*/ 3516876 w 4003589"/>
                <a:gd name="connsiteY977" fmla="*/ 47825 h 3670407"/>
                <a:gd name="connsiteX978" fmla="*/ 1654510 w 4003589"/>
                <a:gd name="connsiteY978" fmla="*/ 574639 h 3670407"/>
                <a:gd name="connsiteX979" fmla="*/ 1652916 w 4003589"/>
                <a:gd name="connsiteY979" fmla="*/ 575130 h 3670407"/>
                <a:gd name="connsiteX980" fmla="*/ 1651199 w 4003589"/>
                <a:gd name="connsiteY980" fmla="*/ 575866 h 3670407"/>
                <a:gd name="connsiteX981" fmla="*/ 1649359 w 4003589"/>
                <a:gd name="connsiteY981" fmla="*/ 576847 h 3670407"/>
                <a:gd name="connsiteX982" fmla="*/ 1647520 w 4003589"/>
                <a:gd name="connsiteY982" fmla="*/ 578073 h 3670407"/>
                <a:gd name="connsiteX983" fmla="*/ 1642983 w 4003589"/>
                <a:gd name="connsiteY983" fmla="*/ 581629 h 3670407"/>
                <a:gd name="connsiteX984" fmla="*/ 1639426 w 4003589"/>
                <a:gd name="connsiteY984" fmla="*/ 585553 h 3670407"/>
                <a:gd name="connsiteX985" fmla="*/ 1637219 w 4003589"/>
                <a:gd name="connsiteY985" fmla="*/ 589232 h 3670407"/>
                <a:gd name="connsiteX986" fmla="*/ 1636606 w 4003589"/>
                <a:gd name="connsiteY986" fmla="*/ 592298 h 3670407"/>
                <a:gd name="connsiteX987" fmla="*/ 1637219 w 4003589"/>
                <a:gd name="connsiteY987" fmla="*/ 593647 h 3670407"/>
                <a:gd name="connsiteX988" fmla="*/ 1638445 w 4003589"/>
                <a:gd name="connsiteY988" fmla="*/ 594383 h 3670407"/>
                <a:gd name="connsiteX989" fmla="*/ 1640162 w 4003589"/>
                <a:gd name="connsiteY989" fmla="*/ 594505 h 3670407"/>
                <a:gd name="connsiteX990" fmla="*/ 1642370 w 4003589"/>
                <a:gd name="connsiteY990" fmla="*/ 594137 h 3670407"/>
                <a:gd name="connsiteX991" fmla="*/ 1643964 w 4003589"/>
                <a:gd name="connsiteY991" fmla="*/ 593647 h 3670407"/>
                <a:gd name="connsiteX992" fmla="*/ 1645680 w 4003589"/>
                <a:gd name="connsiteY992" fmla="*/ 592911 h 3670407"/>
                <a:gd name="connsiteX993" fmla="*/ 1647520 w 4003589"/>
                <a:gd name="connsiteY993" fmla="*/ 591930 h 3670407"/>
                <a:gd name="connsiteX994" fmla="*/ 1649359 w 4003589"/>
                <a:gd name="connsiteY994" fmla="*/ 590704 h 3670407"/>
                <a:gd name="connsiteX995" fmla="*/ 1653897 w 4003589"/>
                <a:gd name="connsiteY995" fmla="*/ 587148 h 3670407"/>
                <a:gd name="connsiteX996" fmla="*/ 1657453 w 4003589"/>
                <a:gd name="connsiteY996" fmla="*/ 583224 h 3670407"/>
                <a:gd name="connsiteX997" fmla="*/ 1659660 w 4003589"/>
                <a:gd name="connsiteY997" fmla="*/ 579545 h 3670407"/>
                <a:gd name="connsiteX998" fmla="*/ 1660273 w 4003589"/>
                <a:gd name="connsiteY998" fmla="*/ 576479 h 3670407"/>
                <a:gd name="connsiteX999" fmla="*/ 1659660 w 4003589"/>
                <a:gd name="connsiteY999" fmla="*/ 575130 h 3670407"/>
                <a:gd name="connsiteX1000" fmla="*/ 1658434 w 4003589"/>
                <a:gd name="connsiteY1000" fmla="*/ 574394 h 3670407"/>
                <a:gd name="connsiteX1001" fmla="*/ 1656717 w 4003589"/>
                <a:gd name="connsiteY1001" fmla="*/ 574271 h 3670407"/>
                <a:gd name="connsiteX1002" fmla="*/ 1654510 w 4003589"/>
                <a:gd name="connsiteY1002" fmla="*/ 574639 h 3670407"/>
                <a:gd name="connsiteX1003" fmla="*/ 3554278 w 4003589"/>
                <a:gd name="connsiteY1003" fmla="*/ 60701 h 3670407"/>
                <a:gd name="connsiteX1004" fmla="*/ 3550721 w 4003589"/>
                <a:gd name="connsiteY1004" fmla="*/ 61928 h 3670407"/>
                <a:gd name="connsiteX1005" fmla="*/ 3547043 w 4003589"/>
                <a:gd name="connsiteY1005" fmla="*/ 63767 h 3670407"/>
                <a:gd name="connsiteX1006" fmla="*/ 3543364 w 4003589"/>
                <a:gd name="connsiteY1006" fmla="*/ 65974 h 3670407"/>
                <a:gd name="connsiteX1007" fmla="*/ 3539930 w 4003589"/>
                <a:gd name="connsiteY1007" fmla="*/ 68672 h 3670407"/>
                <a:gd name="connsiteX1008" fmla="*/ 3535393 w 4003589"/>
                <a:gd name="connsiteY1008" fmla="*/ 73577 h 3670407"/>
                <a:gd name="connsiteX1009" fmla="*/ 3533063 w 4003589"/>
                <a:gd name="connsiteY1009" fmla="*/ 77992 h 3670407"/>
                <a:gd name="connsiteX1010" fmla="*/ 3533063 w 4003589"/>
                <a:gd name="connsiteY1010" fmla="*/ 81548 h 3670407"/>
                <a:gd name="connsiteX1011" fmla="*/ 3535638 w 4003589"/>
                <a:gd name="connsiteY1011" fmla="*/ 83878 h 3670407"/>
                <a:gd name="connsiteX1012" fmla="*/ 3537355 w 4003589"/>
                <a:gd name="connsiteY1012" fmla="*/ 84246 h 3670407"/>
                <a:gd name="connsiteX1013" fmla="*/ 3539317 w 4003589"/>
                <a:gd name="connsiteY1013" fmla="*/ 84246 h 3670407"/>
                <a:gd name="connsiteX1014" fmla="*/ 3541524 w 4003589"/>
                <a:gd name="connsiteY1014" fmla="*/ 84001 h 3670407"/>
                <a:gd name="connsiteX1015" fmla="*/ 3543854 w 4003589"/>
                <a:gd name="connsiteY1015" fmla="*/ 83510 h 3670407"/>
                <a:gd name="connsiteX1016" fmla="*/ 3547411 w 4003589"/>
                <a:gd name="connsiteY1016" fmla="*/ 82284 h 3670407"/>
                <a:gd name="connsiteX1017" fmla="*/ 3551089 w 4003589"/>
                <a:gd name="connsiteY1017" fmla="*/ 80445 h 3670407"/>
                <a:gd name="connsiteX1018" fmla="*/ 3554768 w 4003589"/>
                <a:gd name="connsiteY1018" fmla="*/ 78237 h 3670407"/>
                <a:gd name="connsiteX1019" fmla="*/ 3558202 w 4003589"/>
                <a:gd name="connsiteY1019" fmla="*/ 75539 h 3670407"/>
                <a:gd name="connsiteX1020" fmla="*/ 3562739 w 4003589"/>
                <a:gd name="connsiteY1020" fmla="*/ 70634 h 3670407"/>
                <a:gd name="connsiteX1021" fmla="*/ 3565069 w 4003589"/>
                <a:gd name="connsiteY1021" fmla="*/ 66097 h 3670407"/>
                <a:gd name="connsiteX1022" fmla="*/ 3565069 w 4003589"/>
                <a:gd name="connsiteY1022" fmla="*/ 62541 h 3670407"/>
                <a:gd name="connsiteX1023" fmla="*/ 3562616 w 4003589"/>
                <a:gd name="connsiteY1023" fmla="*/ 60211 h 3670407"/>
                <a:gd name="connsiteX1024" fmla="*/ 3560899 w 4003589"/>
                <a:gd name="connsiteY1024" fmla="*/ 59843 h 3670407"/>
                <a:gd name="connsiteX1025" fmla="*/ 3558938 w 4003589"/>
                <a:gd name="connsiteY1025" fmla="*/ 59843 h 3670407"/>
                <a:gd name="connsiteX1026" fmla="*/ 3556730 w 4003589"/>
                <a:gd name="connsiteY1026" fmla="*/ 60088 h 3670407"/>
                <a:gd name="connsiteX1027" fmla="*/ 3554400 w 4003589"/>
                <a:gd name="connsiteY1027" fmla="*/ 60579 h 3670407"/>
                <a:gd name="connsiteX1028" fmla="*/ 1607911 w 4003589"/>
                <a:gd name="connsiteY1028" fmla="*/ 606768 h 3670407"/>
                <a:gd name="connsiteX1029" fmla="*/ 1606317 w 4003589"/>
                <a:gd name="connsiteY1029" fmla="*/ 607381 h 3670407"/>
                <a:gd name="connsiteX1030" fmla="*/ 1604600 w 4003589"/>
                <a:gd name="connsiteY1030" fmla="*/ 608117 h 3670407"/>
                <a:gd name="connsiteX1031" fmla="*/ 1602760 w 4003589"/>
                <a:gd name="connsiteY1031" fmla="*/ 609098 h 3670407"/>
                <a:gd name="connsiteX1032" fmla="*/ 1600798 w 4003589"/>
                <a:gd name="connsiteY1032" fmla="*/ 610324 h 3670407"/>
                <a:gd name="connsiteX1033" fmla="*/ 1596384 w 4003589"/>
                <a:gd name="connsiteY1033" fmla="*/ 614003 h 3670407"/>
                <a:gd name="connsiteX1034" fmla="*/ 1592950 w 4003589"/>
                <a:gd name="connsiteY1034" fmla="*/ 617928 h 3670407"/>
                <a:gd name="connsiteX1035" fmla="*/ 1590866 w 4003589"/>
                <a:gd name="connsiteY1035" fmla="*/ 621606 h 3670407"/>
                <a:gd name="connsiteX1036" fmla="*/ 1590497 w 4003589"/>
                <a:gd name="connsiteY1036" fmla="*/ 624549 h 3670407"/>
                <a:gd name="connsiteX1037" fmla="*/ 1591111 w 4003589"/>
                <a:gd name="connsiteY1037" fmla="*/ 625776 h 3670407"/>
                <a:gd name="connsiteX1038" fmla="*/ 1592337 w 4003589"/>
                <a:gd name="connsiteY1038" fmla="*/ 626389 h 3670407"/>
                <a:gd name="connsiteX1039" fmla="*/ 1594054 w 4003589"/>
                <a:gd name="connsiteY1039" fmla="*/ 626512 h 3670407"/>
                <a:gd name="connsiteX1040" fmla="*/ 1596138 w 4003589"/>
                <a:gd name="connsiteY1040" fmla="*/ 626144 h 3670407"/>
                <a:gd name="connsiteX1041" fmla="*/ 1597733 w 4003589"/>
                <a:gd name="connsiteY1041" fmla="*/ 625530 h 3670407"/>
                <a:gd name="connsiteX1042" fmla="*/ 1599449 w 4003589"/>
                <a:gd name="connsiteY1042" fmla="*/ 624795 h 3670407"/>
                <a:gd name="connsiteX1043" fmla="*/ 1601289 w 4003589"/>
                <a:gd name="connsiteY1043" fmla="*/ 623814 h 3670407"/>
                <a:gd name="connsiteX1044" fmla="*/ 1603251 w 4003589"/>
                <a:gd name="connsiteY1044" fmla="*/ 622587 h 3670407"/>
                <a:gd name="connsiteX1045" fmla="*/ 1607666 w 4003589"/>
                <a:gd name="connsiteY1045" fmla="*/ 618908 h 3670407"/>
                <a:gd name="connsiteX1046" fmla="*/ 1611099 w 4003589"/>
                <a:gd name="connsiteY1046" fmla="*/ 614984 h 3670407"/>
                <a:gd name="connsiteX1047" fmla="*/ 1613184 w 4003589"/>
                <a:gd name="connsiteY1047" fmla="*/ 611305 h 3670407"/>
                <a:gd name="connsiteX1048" fmla="*/ 1613552 w 4003589"/>
                <a:gd name="connsiteY1048" fmla="*/ 608362 h 3670407"/>
                <a:gd name="connsiteX1049" fmla="*/ 1612939 w 4003589"/>
                <a:gd name="connsiteY1049" fmla="*/ 607136 h 3670407"/>
                <a:gd name="connsiteX1050" fmla="*/ 1611712 w 4003589"/>
                <a:gd name="connsiteY1050" fmla="*/ 606523 h 3670407"/>
                <a:gd name="connsiteX1051" fmla="*/ 1609996 w 4003589"/>
                <a:gd name="connsiteY1051" fmla="*/ 606400 h 3670407"/>
                <a:gd name="connsiteX1052" fmla="*/ 1607911 w 4003589"/>
                <a:gd name="connsiteY1052" fmla="*/ 606768 h 3670407"/>
                <a:gd name="connsiteX1053" fmla="*/ 3590576 w 4003589"/>
                <a:gd name="connsiteY1053" fmla="*/ 75294 h 3670407"/>
                <a:gd name="connsiteX1054" fmla="*/ 3587019 w 4003589"/>
                <a:gd name="connsiteY1054" fmla="*/ 76521 h 3670407"/>
                <a:gd name="connsiteX1055" fmla="*/ 3583463 w 4003589"/>
                <a:gd name="connsiteY1055" fmla="*/ 78237 h 3670407"/>
                <a:gd name="connsiteX1056" fmla="*/ 3579907 w 4003589"/>
                <a:gd name="connsiteY1056" fmla="*/ 80445 h 3670407"/>
                <a:gd name="connsiteX1057" fmla="*/ 3576474 w 4003589"/>
                <a:gd name="connsiteY1057" fmla="*/ 83020 h 3670407"/>
                <a:gd name="connsiteX1058" fmla="*/ 3571814 w 4003589"/>
                <a:gd name="connsiteY1058" fmla="*/ 87925 h 3670407"/>
                <a:gd name="connsiteX1059" fmla="*/ 3569361 w 4003589"/>
                <a:gd name="connsiteY1059" fmla="*/ 92462 h 3670407"/>
                <a:gd name="connsiteX1060" fmla="*/ 3569238 w 4003589"/>
                <a:gd name="connsiteY1060" fmla="*/ 96264 h 3670407"/>
                <a:gd name="connsiteX1061" fmla="*/ 3571568 w 4003589"/>
                <a:gd name="connsiteY1061" fmla="*/ 98716 h 3670407"/>
                <a:gd name="connsiteX1062" fmla="*/ 3573285 w 4003589"/>
                <a:gd name="connsiteY1062" fmla="*/ 99207 h 3670407"/>
                <a:gd name="connsiteX1063" fmla="*/ 3575370 w 4003589"/>
                <a:gd name="connsiteY1063" fmla="*/ 99330 h 3670407"/>
                <a:gd name="connsiteX1064" fmla="*/ 3577700 w 4003589"/>
                <a:gd name="connsiteY1064" fmla="*/ 99084 h 3670407"/>
                <a:gd name="connsiteX1065" fmla="*/ 3580152 w 4003589"/>
                <a:gd name="connsiteY1065" fmla="*/ 98594 h 3670407"/>
                <a:gd name="connsiteX1066" fmla="*/ 3583709 w 4003589"/>
                <a:gd name="connsiteY1066" fmla="*/ 97367 h 3670407"/>
                <a:gd name="connsiteX1067" fmla="*/ 3587387 w 4003589"/>
                <a:gd name="connsiteY1067" fmla="*/ 95651 h 3670407"/>
                <a:gd name="connsiteX1068" fmla="*/ 3590944 w 4003589"/>
                <a:gd name="connsiteY1068" fmla="*/ 93443 h 3670407"/>
                <a:gd name="connsiteX1069" fmla="*/ 3594377 w 4003589"/>
                <a:gd name="connsiteY1069" fmla="*/ 90868 h 3670407"/>
                <a:gd name="connsiteX1070" fmla="*/ 3599160 w 4003589"/>
                <a:gd name="connsiteY1070" fmla="*/ 85963 h 3670407"/>
                <a:gd name="connsiteX1071" fmla="*/ 3601612 w 4003589"/>
                <a:gd name="connsiteY1071" fmla="*/ 81426 h 3670407"/>
                <a:gd name="connsiteX1072" fmla="*/ 3601735 w 4003589"/>
                <a:gd name="connsiteY1072" fmla="*/ 77747 h 3670407"/>
                <a:gd name="connsiteX1073" fmla="*/ 3599282 w 4003589"/>
                <a:gd name="connsiteY1073" fmla="*/ 75294 h 3670407"/>
                <a:gd name="connsiteX1074" fmla="*/ 3597566 w 4003589"/>
                <a:gd name="connsiteY1074" fmla="*/ 74804 h 3670407"/>
                <a:gd name="connsiteX1075" fmla="*/ 3595481 w 4003589"/>
                <a:gd name="connsiteY1075" fmla="*/ 74681 h 3670407"/>
                <a:gd name="connsiteX1076" fmla="*/ 3593151 w 4003589"/>
                <a:gd name="connsiteY1076" fmla="*/ 74926 h 3670407"/>
                <a:gd name="connsiteX1077" fmla="*/ 3590576 w 4003589"/>
                <a:gd name="connsiteY1077" fmla="*/ 75539 h 3670407"/>
                <a:gd name="connsiteX1078" fmla="*/ 1561557 w 4003589"/>
                <a:gd name="connsiteY1078" fmla="*/ 639510 h 3670407"/>
                <a:gd name="connsiteX1079" fmla="*/ 1559840 w 4003589"/>
                <a:gd name="connsiteY1079" fmla="*/ 640123 h 3670407"/>
                <a:gd name="connsiteX1080" fmla="*/ 1558001 w 4003589"/>
                <a:gd name="connsiteY1080" fmla="*/ 640982 h 3670407"/>
                <a:gd name="connsiteX1081" fmla="*/ 1556039 w 4003589"/>
                <a:gd name="connsiteY1081" fmla="*/ 642085 h 3670407"/>
                <a:gd name="connsiteX1082" fmla="*/ 1553954 w 4003589"/>
                <a:gd name="connsiteY1082" fmla="*/ 643434 h 3670407"/>
                <a:gd name="connsiteX1083" fmla="*/ 1549539 w 4003589"/>
                <a:gd name="connsiteY1083" fmla="*/ 647113 h 3670407"/>
                <a:gd name="connsiteX1084" fmla="*/ 1546229 w 4003589"/>
                <a:gd name="connsiteY1084" fmla="*/ 651037 h 3670407"/>
                <a:gd name="connsiteX1085" fmla="*/ 1544266 w 4003589"/>
                <a:gd name="connsiteY1085" fmla="*/ 654716 h 3670407"/>
                <a:gd name="connsiteX1086" fmla="*/ 1543899 w 4003589"/>
                <a:gd name="connsiteY1086" fmla="*/ 657659 h 3670407"/>
                <a:gd name="connsiteX1087" fmla="*/ 1544512 w 4003589"/>
                <a:gd name="connsiteY1087" fmla="*/ 658763 h 3670407"/>
                <a:gd name="connsiteX1088" fmla="*/ 1545738 w 4003589"/>
                <a:gd name="connsiteY1088" fmla="*/ 659376 h 3670407"/>
                <a:gd name="connsiteX1089" fmla="*/ 1547332 w 4003589"/>
                <a:gd name="connsiteY1089" fmla="*/ 659376 h 3670407"/>
                <a:gd name="connsiteX1090" fmla="*/ 1549294 w 4003589"/>
                <a:gd name="connsiteY1090" fmla="*/ 659008 h 3670407"/>
                <a:gd name="connsiteX1091" fmla="*/ 1551011 w 4003589"/>
                <a:gd name="connsiteY1091" fmla="*/ 658395 h 3670407"/>
                <a:gd name="connsiteX1092" fmla="*/ 1552850 w 4003589"/>
                <a:gd name="connsiteY1092" fmla="*/ 657537 h 3670407"/>
                <a:gd name="connsiteX1093" fmla="*/ 1554813 w 4003589"/>
                <a:gd name="connsiteY1093" fmla="*/ 656433 h 3670407"/>
                <a:gd name="connsiteX1094" fmla="*/ 1556897 w 4003589"/>
                <a:gd name="connsiteY1094" fmla="*/ 655084 h 3670407"/>
                <a:gd name="connsiteX1095" fmla="*/ 1561312 w 4003589"/>
                <a:gd name="connsiteY1095" fmla="*/ 651405 h 3670407"/>
                <a:gd name="connsiteX1096" fmla="*/ 1564623 w 4003589"/>
                <a:gd name="connsiteY1096" fmla="*/ 647481 h 3670407"/>
                <a:gd name="connsiteX1097" fmla="*/ 1566585 w 4003589"/>
                <a:gd name="connsiteY1097" fmla="*/ 643802 h 3670407"/>
                <a:gd name="connsiteX1098" fmla="*/ 1566953 w 4003589"/>
                <a:gd name="connsiteY1098" fmla="*/ 640859 h 3670407"/>
                <a:gd name="connsiteX1099" fmla="*/ 1566217 w 4003589"/>
                <a:gd name="connsiteY1099" fmla="*/ 639755 h 3670407"/>
                <a:gd name="connsiteX1100" fmla="*/ 1564991 w 4003589"/>
                <a:gd name="connsiteY1100" fmla="*/ 639142 h 3670407"/>
                <a:gd name="connsiteX1101" fmla="*/ 1563397 w 4003589"/>
                <a:gd name="connsiteY1101" fmla="*/ 639142 h 3670407"/>
                <a:gd name="connsiteX1102" fmla="*/ 1561312 w 4003589"/>
                <a:gd name="connsiteY1102" fmla="*/ 639510 h 3670407"/>
                <a:gd name="connsiteX1103" fmla="*/ 3625648 w 4003589"/>
                <a:gd name="connsiteY1103" fmla="*/ 91604 h 3670407"/>
                <a:gd name="connsiteX1104" fmla="*/ 3622214 w 4003589"/>
                <a:gd name="connsiteY1104" fmla="*/ 92830 h 3670407"/>
                <a:gd name="connsiteX1105" fmla="*/ 3618658 w 4003589"/>
                <a:gd name="connsiteY1105" fmla="*/ 94424 h 3670407"/>
                <a:gd name="connsiteX1106" fmla="*/ 3615224 w 4003589"/>
                <a:gd name="connsiteY1106" fmla="*/ 96509 h 3670407"/>
                <a:gd name="connsiteX1107" fmla="*/ 3611913 w 4003589"/>
                <a:gd name="connsiteY1107" fmla="*/ 98962 h 3670407"/>
                <a:gd name="connsiteX1108" fmla="*/ 3607008 w 4003589"/>
                <a:gd name="connsiteY1108" fmla="*/ 103867 h 3670407"/>
                <a:gd name="connsiteX1109" fmla="*/ 3604310 w 4003589"/>
                <a:gd name="connsiteY1109" fmla="*/ 108527 h 3670407"/>
                <a:gd name="connsiteX1110" fmla="*/ 3604065 w 4003589"/>
                <a:gd name="connsiteY1110" fmla="*/ 112328 h 3670407"/>
                <a:gd name="connsiteX1111" fmla="*/ 3606395 w 4003589"/>
                <a:gd name="connsiteY1111" fmla="*/ 114903 h 3670407"/>
                <a:gd name="connsiteX1112" fmla="*/ 3608112 w 4003589"/>
                <a:gd name="connsiteY1112" fmla="*/ 115517 h 3670407"/>
                <a:gd name="connsiteX1113" fmla="*/ 3610197 w 4003589"/>
                <a:gd name="connsiteY1113" fmla="*/ 115762 h 3670407"/>
                <a:gd name="connsiteX1114" fmla="*/ 3612649 w 4003589"/>
                <a:gd name="connsiteY1114" fmla="*/ 115517 h 3670407"/>
                <a:gd name="connsiteX1115" fmla="*/ 3615347 w 4003589"/>
                <a:gd name="connsiteY1115" fmla="*/ 114903 h 3670407"/>
                <a:gd name="connsiteX1116" fmla="*/ 3618780 w 4003589"/>
                <a:gd name="connsiteY1116" fmla="*/ 113800 h 3670407"/>
                <a:gd name="connsiteX1117" fmla="*/ 3622337 w 4003589"/>
                <a:gd name="connsiteY1117" fmla="*/ 112206 h 3670407"/>
                <a:gd name="connsiteX1118" fmla="*/ 3625893 w 4003589"/>
                <a:gd name="connsiteY1118" fmla="*/ 110121 h 3670407"/>
                <a:gd name="connsiteX1119" fmla="*/ 3629327 w 4003589"/>
                <a:gd name="connsiteY1119" fmla="*/ 107668 h 3670407"/>
                <a:gd name="connsiteX1120" fmla="*/ 3634232 w 4003589"/>
                <a:gd name="connsiteY1120" fmla="*/ 102763 h 3670407"/>
                <a:gd name="connsiteX1121" fmla="*/ 3636930 w 4003589"/>
                <a:gd name="connsiteY1121" fmla="*/ 98103 h 3670407"/>
                <a:gd name="connsiteX1122" fmla="*/ 3637175 w 4003589"/>
                <a:gd name="connsiteY1122" fmla="*/ 94302 h 3670407"/>
                <a:gd name="connsiteX1123" fmla="*/ 3634967 w 4003589"/>
                <a:gd name="connsiteY1123" fmla="*/ 91727 h 3670407"/>
                <a:gd name="connsiteX1124" fmla="*/ 3633128 w 4003589"/>
                <a:gd name="connsiteY1124" fmla="*/ 91113 h 3670407"/>
                <a:gd name="connsiteX1125" fmla="*/ 3630921 w 4003589"/>
                <a:gd name="connsiteY1125" fmla="*/ 90991 h 3670407"/>
                <a:gd name="connsiteX1126" fmla="*/ 3628468 w 4003589"/>
                <a:gd name="connsiteY1126" fmla="*/ 91236 h 3670407"/>
                <a:gd name="connsiteX1127" fmla="*/ 3625770 w 4003589"/>
                <a:gd name="connsiteY1127" fmla="*/ 91849 h 3670407"/>
                <a:gd name="connsiteX1128" fmla="*/ 1515571 w 4003589"/>
                <a:gd name="connsiteY1128" fmla="*/ 672742 h 3670407"/>
                <a:gd name="connsiteX1129" fmla="*/ 1513732 w 4003589"/>
                <a:gd name="connsiteY1129" fmla="*/ 673356 h 3670407"/>
                <a:gd name="connsiteX1130" fmla="*/ 1511770 w 4003589"/>
                <a:gd name="connsiteY1130" fmla="*/ 674214 h 3670407"/>
                <a:gd name="connsiteX1131" fmla="*/ 1509685 w 4003589"/>
                <a:gd name="connsiteY1131" fmla="*/ 675440 h 3670407"/>
                <a:gd name="connsiteX1132" fmla="*/ 1507600 w 4003589"/>
                <a:gd name="connsiteY1132" fmla="*/ 676912 h 3670407"/>
                <a:gd name="connsiteX1133" fmla="*/ 1503308 w 4003589"/>
                <a:gd name="connsiteY1133" fmla="*/ 680591 h 3670407"/>
                <a:gd name="connsiteX1134" fmla="*/ 1499997 w 4003589"/>
                <a:gd name="connsiteY1134" fmla="*/ 684515 h 3670407"/>
                <a:gd name="connsiteX1135" fmla="*/ 1498158 w 4003589"/>
                <a:gd name="connsiteY1135" fmla="*/ 688071 h 3670407"/>
                <a:gd name="connsiteX1136" fmla="*/ 1497913 w 4003589"/>
                <a:gd name="connsiteY1136" fmla="*/ 690892 h 3670407"/>
                <a:gd name="connsiteX1137" fmla="*/ 1498526 w 4003589"/>
                <a:gd name="connsiteY1137" fmla="*/ 691995 h 3670407"/>
                <a:gd name="connsiteX1138" fmla="*/ 1499630 w 4003589"/>
                <a:gd name="connsiteY1138" fmla="*/ 692609 h 3670407"/>
                <a:gd name="connsiteX1139" fmla="*/ 1501224 w 4003589"/>
                <a:gd name="connsiteY1139" fmla="*/ 692609 h 3670407"/>
                <a:gd name="connsiteX1140" fmla="*/ 1503186 w 4003589"/>
                <a:gd name="connsiteY1140" fmla="*/ 692241 h 3670407"/>
                <a:gd name="connsiteX1141" fmla="*/ 1505025 w 4003589"/>
                <a:gd name="connsiteY1141" fmla="*/ 691627 h 3670407"/>
                <a:gd name="connsiteX1142" fmla="*/ 1506987 w 4003589"/>
                <a:gd name="connsiteY1142" fmla="*/ 690769 h 3670407"/>
                <a:gd name="connsiteX1143" fmla="*/ 1509072 w 4003589"/>
                <a:gd name="connsiteY1143" fmla="*/ 689543 h 3670407"/>
                <a:gd name="connsiteX1144" fmla="*/ 1511157 w 4003589"/>
                <a:gd name="connsiteY1144" fmla="*/ 688071 h 3670407"/>
                <a:gd name="connsiteX1145" fmla="*/ 1515449 w 4003589"/>
                <a:gd name="connsiteY1145" fmla="*/ 684270 h 3670407"/>
                <a:gd name="connsiteX1146" fmla="*/ 1518760 w 4003589"/>
                <a:gd name="connsiteY1146" fmla="*/ 680346 h 3670407"/>
                <a:gd name="connsiteX1147" fmla="*/ 1520599 w 4003589"/>
                <a:gd name="connsiteY1147" fmla="*/ 676789 h 3670407"/>
                <a:gd name="connsiteX1148" fmla="*/ 1520722 w 4003589"/>
                <a:gd name="connsiteY1148" fmla="*/ 673969 h 3670407"/>
                <a:gd name="connsiteX1149" fmla="*/ 1520109 w 4003589"/>
                <a:gd name="connsiteY1149" fmla="*/ 672865 h 3670407"/>
                <a:gd name="connsiteX1150" fmla="*/ 1519005 w 4003589"/>
                <a:gd name="connsiteY1150" fmla="*/ 672252 h 3670407"/>
                <a:gd name="connsiteX1151" fmla="*/ 1517411 w 4003589"/>
                <a:gd name="connsiteY1151" fmla="*/ 672252 h 3670407"/>
                <a:gd name="connsiteX1152" fmla="*/ 1515449 w 4003589"/>
                <a:gd name="connsiteY1152" fmla="*/ 672620 h 3670407"/>
                <a:gd name="connsiteX1153" fmla="*/ 3659493 w 4003589"/>
                <a:gd name="connsiteY1153" fmla="*/ 109508 h 3670407"/>
                <a:gd name="connsiteX1154" fmla="*/ 3656182 w 4003589"/>
                <a:gd name="connsiteY1154" fmla="*/ 110611 h 3670407"/>
                <a:gd name="connsiteX1155" fmla="*/ 3652749 w 4003589"/>
                <a:gd name="connsiteY1155" fmla="*/ 112206 h 3670407"/>
                <a:gd name="connsiteX1156" fmla="*/ 3649315 w 4003589"/>
                <a:gd name="connsiteY1156" fmla="*/ 114168 h 3670407"/>
                <a:gd name="connsiteX1157" fmla="*/ 3646004 w 4003589"/>
                <a:gd name="connsiteY1157" fmla="*/ 116498 h 3670407"/>
                <a:gd name="connsiteX1158" fmla="*/ 3640976 w 4003589"/>
                <a:gd name="connsiteY1158" fmla="*/ 121403 h 3670407"/>
                <a:gd name="connsiteX1159" fmla="*/ 3638156 w 4003589"/>
                <a:gd name="connsiteY1159" fmla="*/ 126063 h 3670407"/>
                <a:gd name="connsiteX1160" fmla="*/ 3637665 w 4003589"/>
                <a:gd name="connsiteY1160" fmla="*/ 130109 h 3670407"/>
                <a:gd name="connsiteX1161" fmla="*/ 3639750 w 4003589"/>
                <a:gd name="connsiteY1161" fmla="*/ 132807 h 3670407"/>
                <a:gd name="connsiteX1162" fmla="*/ 3641589 w 4003589"/>
                <a:gd name="connsiteY1162" fmla="*/ 133543 h 3670407"/>
                <a:gd name="connsiteX1163" fmla="*/ 3643797 w 4003589"/>
                <a:gd name="connsiteY1163" fmla="*/ 133788 h 3670407"/>
                <a:gd name="connsiteX1164" fmla="*/ 3646372 w 4003589"/>
                <a:gd name="connsiteY1164" fmla="*/ 133666 h 3670407"/>
                <a:gd name="connsiteX1165" fmla="*/ 3649192 w 4003589"/>
                <a:gd name="connsiteY1165" fmla="*/ 133053 h 3670407"/>
                <a:gd name="connsiteX1166" fmla="*/ 3652503 w 4003589"/>
                <a:gd name="connsiteY1166" fmla="*/ 131949 h 3670407"/>
                <a:gd name="connsiteX1167" fmla="*/ 3655937 w 4003589"/>
                <a:gd name="connsiteY1167" fmla="*/ 130355 h 3670407"/>
                <a:gd name="connsiteX1168" fmla="*/ 3659371 w 4003589"/>
                <a:gd name="connsiteY1168" fmla="*/ 128393 h 3670407"/>
                <a:gd name="connsiteX1169" fmla="*/ 3662682 w 4003589"/>
                <a:gd name="connsiteY1169" fmla="*/ 126063 h 3670407"/>
                <a:gd name="connsiteX1170" fmla="*/ 3667710 w 4003589"/>
                <a:gd name="connsiteY1170" fmla="*/ 121157 h 3670407"/>
                <a:gd name="connsiteX1171" fmla="*/ 3670530 w 4003589"/>
                <a:gd name="connsiteY1171" fmla="*/ 116498 h 3670407"/>
                <a:gd name="connsiteX1172" fmla="*/ 3671020 w 4003589"/>
                <a:gd name="connsiteY1172" fmla="*/ 112451 h 3670407"/>
                <a:gd name="connsiteX1173" fmla="*/ 3668936 w 4003589"/>
                <a:gd name="connsiteY1173" fmla="*/ 109753 h 3670407"/>
                <a:gd name="connsiteX1174" fmla="*/ 3667096 w 4003589"/>
                <a:gd name="connsiteY1174" fmla="*/ 109017 h 3670407"/>
                <a:gd name="connsiteX1175" fmla="*/ 3664889 w 4003589"/>
                <a:gd name="connsiteY1175" fmla="*/ 108772 h 3670407"/>
                <a:gd name="connsiteX1176" fmla="*/ 3662314 w 4003589"/>
                <a:gd name="connsiteY1176" fmla="*/ 109017 h 3670407"/>
                <a:gd name="connsiteX1177" fmla="*/ 3659493 w 4003589"/>
                <a:gd name="connsiteY1177" fmla="*/ 109630 h 3670407"/>
                <a:gd name="connsiteX1178" fmla="*/ 1469831 w 4003589"/>
                <a:gd name="connsiteY1178" fmla="*/ 706711 h 3670407"/>
                <a:gd name="connsiteX1179" fmla="*/ 1467991 w 4003589"/>
                <a:gd name="connsiteY1179" fmla="*/ 707324 h 3670407"/>
                <a:gd name="connsiteX1180" fmla="*/ 1466029 w 4003589"/>
                <a:gd name="connsiteY1180" fmla="*/ 708305 h 3670407"/>
                <a:gd name="connsiteX1181" fmla="*/ 1463944 w 4003589"/>
                <a:gd name="connsiteY1181" fmla="*/ 709531 h 3670407"/>
                <a:gd name="connsiteX1182" fmla="*/ 1461737 w 4003589"/>
                <a:gd name="connsiteY1182" fmla="*/ 711003 h 3670407"/>
                <a:gd name="connsiteX1183" fmla="*/ 1457445 w 4003589"/>
                <a:gd name="connsiteY1183" fmla="*/ 714804 h 3670407"/>
                <a:gd name="connsiteX1184" fmla="*/ 1454257 w 4003589"/>
                <a:gd name="connsiteY1184" fmla="*/ 718728 h 3670407"/>
                <a:gd name="connsiteX1185" fmla="*/ 1452417 w 4003589"/>
                <a:gd name="connsiteY1185" fmla="*/ 722285 h 3670407"/>
                <a:gd name="connsiteX1186" fmla="*/ 1452417 w 4003589"/>
                <a:gd name="connsiteY1186" fmla="*/ 725105 h 3670407"/>
                <a:gd name="connsiteX1187" fmla="*/ 1453153 w 4003589"/>
                <a:gd name="connsiteY1187" fmla="*/ 726086 h 3670407"/>
                <a:gd name="connsiteX1188" fmla="*/ 1454257 w 4003589"/>
                <a:gd name="connsiteY1188" fmla="*/ 726577 h 3670407"/>
                <a:gd name="connsiteX1189" fmla="*/ 1455728 w 4003589"/>
                <a:gd name="connsiteY1189" fmla="*/ 726577 h 3670407"/>
                <a:gd name="connsiteX1190" fmla="*/ 1457568 w 4003589"/>
                <a:gd name="connsiteY1190" fmla="*/ 726209 h 3670407"/>
                <a:gd name="connsiteX1191" fmla="*/ 1459407 w 4003589"/>
                <a:gd name="connsiteY1191" fmla="*/ 725596 h 3670407"/>
                <a:gd name="connsiteX1192" fmla="*/ 1461492 w 4003589"/>
                <a:gd name="connsiteY1192" fmla="*/ 724615 h 3670407"/>
                <a:gd name="connsiteX1193" fmla="*/ 1463699 w 4003589"/>
                <a:gd name="connsiteY1193" fmla="*/ 723388 h 3670407"/>
                <a:gd name="connsiteX1194" fmla="*/ 1465907 w 4003589"/>
                <a:gd name="connsiteY1194" fmla="*/ 721794 h 3670407"/>
                <a:gd name="connsiteX1195" fmla="*/ 1470198 w 4003589"/>
                <a:gd name="connsiteY1195" fmla="*/ 717993 h 3670407"/>
                <a:gd name="connsiteX1196" fmla="*/ 1473387 w 4003589"/>
                <a:gd name="connsiteY1196" fmla="*/ 714069 h 3670407"/>
                <a:gd name="connsiteX1197" fmla="*/ 1475104 w 4003589"/>
                <a:gd name="connsiteY1197" fmla="*/ 710512 h 3670407"/>
                <a:gd name="connsiteX1198" fmla="*/ 1475104 w 4003589"/>
                <a:gd name="connsiteY1198" fmla="*/ 707692 h 3670407"/>
                <a:gd name="connsiteX1199" fmla="*/ 1474368 w 4003589"/>
                <a:gd name="connsiteY1199" fmla="*/ 706711 h 3670407"/>
                <a:gd name="connsiteX1200" fmla="*/ 1473264 w 4003589"/>
                <a:gd name="connsiteY1200" fmla="*/ 706220 h 3670407"/>
                <a:gd name="connsiteX1201" fmla="*/ 1471670 w 4003589"/>
                <a:gd name="connsiteY1201" fmla="*/ 706220 h 3670407"/>
                <a:gd name="connsiteX1202" fmla="*/ 1469831 w 4003589"/>
                <a:gd name="connsiteY1202" fmla="*/ 706588 h 3670407"/>
                <a:gd name="connsiteX1203" fmla="*/ 3692235 w 4003589"/>
                <a:gd name="connsiteY1203" fmla="*/ 129128 h 3670407"/>
                <a:gd name="connsiteX1204" fmla="*/ 3688924 w 4003589"/>
                <a:gd name="connsiteY1204" fmla="*/ 130232 h 3670407"/>
                <a:gd name="connsiteX1205" fmla="*/ 3685613 w 4003589"/>
                <a:gd name="connsiteY1205" fmla="*/ 131704 h 3670407"/>
                <a:gd name="connsiteX1206" fmla="*/ 3682302 w 4003589"/>
                <a:gd name="connsiteY1206" fmla="*/ 133666 h 3670407"/>
                <a:gd name="connsiteX1207" fmla="*/ 3679114 w 4003589"/>
                <a:gd name="connsiteY1207" fmla="*/ 135996 h 3670407"/>
                <a:gd name="connsiteX1208" fmla="*/ 3673963 w 4003589"/>
                <a:gd name="connsiteY1208" fmla="*/ 140901 h 3670407"/>
                <a:gd name="connsiteX1209" fmla="*/ 3670898 w 4003589"/>
                <a:gd name="connsiteY1209" fmla="*/ 145683 h 3670407"/>
                <a:gd name="connsiteX1210" fmla="*/ 3670162 w 4003589"/>
                <a:gd name="connsiteY1210" fmla="*/ 149853 h 3670407"/>
                <a:gd name="connsiteX1211" fmla="*/ 3672124 w 4003589"/>
                <a:gd name="connsiteY1211" fmla="*/ 152796 h 3670407"/>
                <a:gd name="connsiteX1212" fmla="*/ 3673963 w 4003589"/>
                <a:gd name="connsiteY1212" fmla="*/ 153654 h 3670407"/>
                <a:gd name="connsiteX1213" fmla="*/ 3676293 w 4003589"/>
                <a:gd name="connsiteY1213" fmla="*/ 154022 h 3670407"/>
                <a:gd name="connsiteX1214" fmla="*/ 3678991 w 4003589"/>
                <a:gd name="connsiteY1214" fmla="*/ 153899 h 3670407"/>
                <a:gd name="connsiteX1215" fmla="*/ 3681935 w 4003589"/>
                <a:gd name="connsiteY1215" fmla="*/ 153286 h 3670407"/>
                <a:gd name="connsiteX1216" fmla="*/ 3685245 w 4003589"/>
                <a:gd name="connsiteY1216" fmla="*/ 152183 h 3670407"/>
                <a:gd name="connsiteX1217" fmla="*/ 3688556 w 4003589"/>
                <a:gd name="connsiteY1217" fmla="*/ 150711 h 3670407"/>
                <a:gd name="connsiteX1218" fmla="*/ 3691867 w 4003589"/>
                <a:gd name="connsiteY1218" fmla="*/ 148872 h 3670407"/>
                <a:gd name="connsiteX1219" fmla="*/ 3695178 w 4003589"/>
                <a:gd name="connsiteY1219" fmla="*/ 146542 h 3670407"/>
                <a:gd name="connsiteX1220" fmla="*/ 3700451 w 4003589"/>
                <a:gd name="connsiteY1220" fmla="*/ 141636 h 3670407"/>
                <a:gd name="connsiteX1221" fmla="*/ 3703517 w 4003589"/>
                <a:gd name="connsiteY1221" fmla="*/ 136854 h 3670407"/>
                <a:gd name="connsiteX1222" fmla="*/ 3704130 w 4003589"/>
                <a:gd name="connsiteY1222" fmla="*/ 132685 h 3670407"/>
                <a:gd name="connsiteX1223" fmla="*/ 3702168 w 4003589"/>
                <a:gd name="connsiteY1223" fmla="*/ 129741 h 3670407"/>
                <a:gd name="connsiteX1224" fmla="*/ 3700329 w 4003589"/>
                <a:gd name="connsiteY1224" fmla="*/ 129006 h 3670407"/>
                <a:gd name="connsiteX1225" fmla="*/ 3697999 w 4003589"/>
                <a:gd name="connsiteY1225" fmla="*/ 128760 h 3670407"/>
                <a:gd name="connsiteX1226" fmla="*/ 3695301 w 4003589"/>
                <a:gd name="connsiteY1226" fmla="*/ 128883 h 3670407"/>
                <a:gd name="connsiteX1227" fmla="*/ 3692358 w 4003589"/>
                <a:gd name="connsiteY1227" fmla="*/ 129496 h 3670407"/>
                <a:gd name="connsiteX1228" fmla="*/ 1424580 w 4003589"/>
                <a:gd name="connsiteY1228" fmla="*/ 741292 h 3670407"/>
                <a:gd name="connsiteX1229" fmla="*/ 1422619 w 4003589"/>
                <a:gd name="connsiteY1229" fmla="*/ 741905 h 3670407"/>
                <a:gd name="connsiteX1230" fmla="*/ 1420534 w 4003589"/>
                <a:gd name="connsiteY1230" fmla="*/ 742886 h 3670407"/>
                <a:gd name="connsiteX1231" fmla="*/ 1418326 w 4003589"/>
                <a:gd name="connsiteY1231" fmla="*/ 744235 h 3670407"/>
                <a:gd name="connsiteX1232" fmla="*/ 1415996 w 4003589"/>
                <a:gd name="connsiteY1232" fmla="*/ 745829 h 3670407"/>
                <a:gd name="connsiteX1233" fmla="*/ 1411827 w 4003589"/>
                <a:gd name="connsiteY1233" fmla="*/ 749631 h 3670407"/>
                <a:gd name="connsiteX1234" fmla="*/ 1408761 w 4003589"/>
                <a:gd name="connsiteY1234" fmla="*/ 753555 h 3670407"/>
                <a:gd name="connsiteX1235" fmla="*/ 1407045 w 4003589"/>
                <a:gd name="connsiteY1235" fmla="*/ 757111 h 3670407"/>
                <a:gd name="connsiteX1236" fmla="*/ 1407045 w 4003589"/>
                <a:gd name="connsiteY1236" fmla="*/ 759809 h 3670407"/>
                <a:gd name="connsiteX1237" fmla="*/ 1407780 w 4003589"/>
                <a:gd name="connsiteY1237" fmla="*/ 760668 h 3670407"/>
                <a:gd name="connsiteX1238" fmla="*/ 1408884 w 4003589"/>
                <a:gd name="connsiteY1238" fmla="*/ 761158 h 3670407"/>
                <a:gd name="connsiteX1239" fmla="*/ 1410356 w 4003589"/>
                <a:gd name="connsiteY1239" fmla="*/ 761158 h 3670407"/>
                <a:gd name="connsiteX1240" fmla="*/ 1412195 w 4003589"/>
                <a:gd name="connsiteY1240" fmla="*/ 760790 h 3670407"/>
                <a:gd name="connsiteX1241" fmla="*/ 1414157 w 4003589"/>
                <a:gd name="connsiteY1241" fmla="*/ 760177 h 3670407"/>
                <a:gd name="connsiteX1242" fmla="*/ 1416242 w 4003589"/>
                <a:gd name="connsiteY1242" fmla="*/ 759196 h 3670407"/>
                <a:gd name="connsiteX1243" fmla="*/ 1418449 w 4003589"/>
                <a:gd name="connsiteY1243" fmla="*/ 757847 h 3670407"/>
                <a:gd name="connsiteX1244" fmla="*/ 1420779 w 4003589"/>
                <a:gd name="connsiteY1244" fmla="*/ 756253 h 3670407"/>
                <a:gd name="connsiteX1245" fmla="*/ 1424948 w 4003589"/>
                <a:gd name="connsiteY1245" fmla="*/ 752451 h 3670407"/>
                <a:gd name="connsiteX1246" fmla="*/ 1428014 w 4003589"/>
                <a:gd name="connsiteY1246" fmla="*/ 748527 h 3670407"/>
                <a:gd name="connsiteX1247" fmla="*/ 1429731 w 4003589"/>
                <a:gd name="connsiteY1247" fmla="*/ 744971 h 3670407"/>
                <a:gd name="connsiteX1248" fmla="*/ 1429731 w 4003589"/>
                <a:gd name="connsiteY1248" fmla="*/ 742273 h 3670407"/>
                <a:gd name="connsiteX1249" fmla="*/ 1428995 w 4003589"/>
                <a:gd name="connsiteY1249" fmla="*/ 741415 h 3670407"/>
                <a:gd name="connsiteX1250" fmla="*/ 1427892 w 4003589"/>
                <a:gd name="connsiteY1250" fmla="*/ 740924 h 3670407"/>
                <a:gd name="connsiteX1251" fmla="*/ 1426420 w 4003589"/>
                <a:gd name="connsiteY1251" fmla="*/ 740924 h 3670407"/>
                <a:gd name="connsiteX1252" fmla="*/ 1424580 w 4003589"/>
                <a:gd name="connsiteY1252" fmla="*/ 741292 h 3670407"/>
                <a:gd name="connsiteX1253" fmla="*/ 3723506 w 4003589"/>
                <a:gd name="connsiteY1253" fmla="*/ 150589 h 3670407"/>
                <a:gd name="connsiteX1254" fmla="*/ 3720317 w 4003589"/>
                <a:gd name="connsiteY1254" fmla="*/ 151569 h 3670407"/>
                <a:gd name="connsiteX1255" fmla="*/ 3717129 w 4003589"/>
                <a:gd name="connsiteY1255" fmla="*/ 153041 h 3670407"/>
                <a:gd name="connsiteX1256" fmla="*/ 3713818 w 4003589"/>
                <a:gd name="connsiteY1256" fmla="*/ 154880 h 3670407"/>
                <a:gd name="connsiteX1257" fmla="*/ 3710630 w 4003589"/>
                <a:gd name="connsiteY1257" fmla="*/ 157088 h 3670407"/>
                <a:gd name="connsiteX1258" fmla="*/ 3705234 w 4003589"/>
                <a:gd name="connsiteY1258" fmla="*/ 161993 h 3670407"/>
                <a:gd name="connsiteX1259" fmla="*/ 3701923 w 4003589"/>
                <a:gd name="connsiteY1259" fmla="*/ 166898 h 3670407"/>
                <a:gd name="connsiteX1260" fmla="*/ 3701065 w 4003589"/>
                <a:gd name="connsiteY1260" fmla="*/ 171190 h 3670407"/>
                <a:gd name="connsiteX1261" fmla="*/ 3702781 w 4003589"/>
                <a:gd name="connsiteY1261" fmla="*/ 174256 h 3670407"/>
                <a:gd name="connsiteX1262" fmla="*/ 3704621 w 4003589"/>
                <a:gd name="connsiteY1262" fmla="*/ 175114 h 3670407"/>
                <a:gd name="connsiteX1263" fmla="*/ 3706951 w 4003589"/>
                <a:gd name="connsiteY1263" fmla="*/ 175482 h 3670407"/>
                <a:gd name="connsiteX1264" fmla="*/ 3709771 w 4003589"/>
                <a:gd name="connsiteY1264" fmla="*/ 175359 h 3670407"/>
                <a:gd name="connsiteX1265" fmla="*/ 3712837 w 4003589"/>
                <a:gd name="connsiteY1265" fmla="*/ 174746 h 3670407"/>
                <a:gd name="connsiteX1266" fmla="*/ 3716025 w 4003589"/>
                <a:gd name="connsiteY1266" fmla="*/ 173765 h 3670407"/>
                <a:gd name="connsiteX1267" fmla="*/ 3719336 w 4003589"/>
                <a:gd name="connsiteY1267" fmla="*/ 172294 h 3670407"/>
                <a:gd name="connsiteX1268" fmla="*/ 3722647 w 4003589"/>
                <a:gd name="connsiteY1268" fmla="*/ 170454 h 3670407"/>
                <a:gd name="connsiteX1269" fmla="*/ 3725836 w 4003589"/>
                <a:gd name="connsiteY1269" fmla="*/ 168247 h 3670407"/>
                <a:gd name="connsiteX1270" fmla="*/ 3731231 w 4003589"/>
                <a:gd name="connsiteY1270" fmla="*/ 163342 h 3670407"/>
                <a:gd name="connsiteX1271" fmla="*/ 3734420 w 4003589"/>
                <a:gd name="connsiteY1271" fmla="*/ 158437 h 3670407"/>
                <a:gd name="connsiteX1272" fmla="*/ 3735278 w 4003589"/>
                <a:gd name="connsiteY1272" fmla="*/ 154267 h 3670407"/>
                <a:gd name="connsiteX1273" fmla="*/ 3733438 w 4003589"/>
                <a:gd name="connsiteY1273" fmla="*/ 151202 h 3670407"/>
                <a:gd name="connsiteX1274" fmla="*/ 3731599 w 4003589"/>
                <a:gd name="connsiteY1274" fmla="*/ 150220 h 3670407"/>
                <a:gd name="connsiteX1275" fmla="*/ 3729269 w 4003589"/>
                <a:gd name="connsiteY1275" fmla="*/ 149853 h 3670407"/>
                <a:gd name="connsiteX1276" fmla="*/ 3726449 w 4003589"/>
                <a:gd name="connsiteY1276" fmla="*/ 149975 h 3670407"/>
                <a:gd name="connsiteX1277" fmla="*/ 3723383 w 4003589"/>
                <a:gd name="connsiteY1277" fmla="*/ 150589 h 3670407"/>
                <a:gd name="connsiteX1278" fmla="*/ 1379576 w 4003589"/>
                <a:gd name="connsiteY1278" fmla="*/ 776364 h 3670407"/>
                <a:gd name="connsiteX1279" fmla="*/ 1377614 w 4003589"/>
                <a:gd name="connsiteY1279" fmla="*/ 777100 h 3670407"/>
                <a:gd name="connsiteX1280" fmla="*/ 1375406 w 4003589"/>
                <a:gd name="connsiteY1280" fmla="*/ 778203 h 3670407"/>
                <a:gd name="connsiteX1281" fmla="*/ 1373076 w 4003589"/>
                <a:gd name="connsiteY1281" fmla="*/ 779552 h 3670407"/>
                <a:gd name="connsiteX1282" fmla="*/ 1370746 w 4003589"/>
                <a:gd name="connsiteY1282" fmla="*/ 781269 h 3670407"/>
                <a:gd name="connsiteX1283" fmla="*/ 1366577 w 4003589"/>
                <a:gd name="connsiteY1283" fmla="*/ 785071 h 3670407"/>
                <a:gd name="connsiteX1284" fmla="*/ 1363634 w 4003589"/>
                <a:gd name="connsiteY1284" fmla="*/ 788995 h 3670407"/>
                <a:gd name="connsiteX1285" fmla="*/ 1362040 w 4003589"/>
                <a:gd name="connsiteY1285" fmla="*/ 792428 h 3670407"/>
                <a:gd name="connsiteX1286" fmla="*/ 1362040 w 4003589"/>
                <a:gd name="connsiteY1286" fmla="*/ 795126 h 3670407"/>
                <a:gd name="connsiteX1287" fmla="*/ 1362776 w 4003589"/>
                <a:gd name="connsiteY1287" fmla="*/ 795985 h 3670407"/>
                <a:gd name="connsiteX1288" fmla="*/ 1363879 w 4003589"/>
                <a:gd name="connsiteY1288" fmla="*/ 796475 h 3670407"/>
                <a:gd name="connsiteX1289" fmla="*/ 1365351 w 4003589"/>
                <a:gd name="connsiteY1289" fmla="*/ 796475 h 3670407"/>
                <a:gd name="connsiteX1290" fmla="*/ 1367068 w 4003589"/>
                <a:gd name="connsiteY1290" fmla="*/ 796230 h 3670407"/>
                <a:gd name="connsiteX1291" fmla="*/ 1369030 w 4003589"/>
                <a:gd name="connsiteY1291" fmla="*/ 795494 h 3670407"/>
                <a:gd name="connsiteX1292" fmla="*/ 1371237 w 4003589"/>
                <a:gd name="connsiteY1292" fmla="*/ 794391 h 3670407"/>
                <a:gd name="connsiteX1293" fmla="*/ 1373567 w 4003589"/>
                <a:gd name="connsiteY1293" fmla="*/ 793042 h 3670407"/>
                <a:gd name="connsiteX1294" fmla="*/ 1375897 w 4003589"/>
                <a:gd name="connsiteY1294" fmla="*/ 791325 h 3670407"/>
                <a:gd name="connsiteX1295" fmla="*/ 1380066 w 4003589"/>
                <a:gd name="connsiteY1295" fmla="*/ 787523 h 3670407"/>
                <a:gd name="connsiteX1296" fmla="*/ 1383009 w 4003589"/>
                <a:gd name="connsiteY1296" fmla="*/ 783599 h 3670407"/>
                <a:gd name="connsiteX1297" fmla="*/ 1384604 w 4003589"/>
                <a:gd name="connsiteY1297" fmla="*/ 780166 h 3670407"/>
                <a:gd name="connsiteX1298" fmla="*/ 1384481 w 4003589"/>
                <a:gd name="connsiteY1298" fmla="*/ 777590 h 3670407"/>
                <a:gd name="connsiteX1299" fmla="*/ 1383745 w 4003589"/>
                <a:gd name="connsiteY1299" fmla="*/ 776732 h 3670407"/>
                <a:gd name="connsiteX1300" fmla="*/ 1382641 w 4003589"/>
                <a:gd name="connsiteY1300" fmla="*/ 776364 h 3670407"/>
                <a:gd name="connsiteX1301" fmla="*/ 1381170 w 4003589"/>
                <a:gd name="connsiteY1301" fmla="*/ 776364 h 3670407"/>
                <a:gd name="connsiteX1302" fmla="*/ 1379453 w 4003589"/>
                <a:gd name="connsiteY1302" fmla="*/ 776732 h 3670407"/>
                <a:gd name="connsiteX1303" fmla="*/ 3753304 w 4003589"/>
                <a:gd name="connsiteY1303" fmla="*/ 173765 h 3670407"/>
                <a:gd name="connsiteX1304" fmla="*/ 3750239 w 4003589"/>
                <a:gd name="connsiteY1304" fmla="*/ 174746 h 3670407"/>
                <a:gd name="connsiteX1305" fmla="*/ 3747050 w 4003589"/>
                <a:gd name="connsiteY1305" fmla="*/ 176095 h 3670407"/>
                <a:gd name="connsiteX1306" fmla="*/ 3743862 w 4003589"/>
                <a:gd name="connsiteY1306" fmla="*/ 177812 h 3670407"/>
                <a:gd name="connsiteX1307" fmla="*/ 3740796 w 4003589"/>
                <a:gd name="connsiteY1307" fmla="*/ 179897 h 3670407"/>
                <a:gd name="connsiteX1308" fmla="*/ 3735278 w 4003589"/>
                <a:gd name="connsiteY1308" fmla="*/ 184802 h 3670407"/>
                <a:gd name="connsiteX1309" fmla="*/ 3731844 w 4003589"/>
                <a:gd name="connsiteY1309" fmla="*/ 189707 h 3670407"/>
                <a:gd name="connsiteX1310" fmla="*/ 3730741 w 4003589"/>
                <a:gd name="connsiteY1310" fmla="*/ 194122 h 3670407"/>
                <a:gd name="connsiteX1311" fmla="*/ 3732335 w 4003589"/>
                <a:gd name="connsiteY1311" fmla="*/ 197433 h 3670407"/>
                <a:gd name="connsiteX1312" fmla="*/ 3734297 w 4003589"/>
                <a:gd name="connsiteY1312" fmla="*/ 198414 h 3670407"/>
                <a:gd name="connsiteX1313" fmla="*/ 3736750 w 4003589"/>
                <a:gd name="connsiteY1313" fmla="*/ 198904 h 3670407"/>
                <a:gd name="connsiteX1314" fmla="*/ 3739693 w 4003589"/>
                <a:gd name="connsiteY1314" fmla="*/ 198904 h 3670407"/>
                <a:gd name="connsiteX1315" fmla="*/ 3742881 w 4003589"/>
                <a:gd name="connsiteY1315" fmla="*/ 198291 h 3670407"/>
                <a:gd name="connsiteX1316" fmla="*/ 3745947 w 4003589"/>
                <a:gd name="connsiteY1316" fmla="*/ 197310 h 3670407"/>
                <a:gd name="connsiteX1317" fmla="*/ 3749135 w 4003589"/>
                <a:gd name="connsiteY1317" fmla="*/ 195961 h 3670407"/>
                <a:gd name="connsiteX1318" fmla="*/ 3752323 w 4003589"/>
                <a:gd name="connsiteY1318" fmla="*/ 194244 h 3670407"/>
                <a:gd name="connsiteX1319" fmla="*/ 3755389 w 4003589"/>
                <a:gd name="connsiteY1319" fmla="*/ 192160 h 3670407"/>
                <a:gd name="connsiteX1320" fmla="*/ 3760908 w 4003589"/>
                <a:gd name="connsiteY1320" fmla="*/ 187254 h 3670407"/>
                <a:gd name="connsiteX1321" fmla="*/ 3764341 w 4003589"/>
                <a:gd name="connsiteY1321" fmla="*/ 182349 h 3670407"/>
                <a:gd name="connsiteX1322" fmla="*/ 3765445 w 4003589"/>
                <a:gd name="connsiteY1322" fmla="*/ 177935 h 3670407"/>
                <a:gd name="connsiteX1323" fmla="*/ 3763851 w 4003589"/>
                <a:gd name="connsiteY1323" fmla="*/ 174624 h 3670407"/>
                <a:gd name="connsiteX1324" fmla="*/ 3761888 w 4003589"/>
                <a:gd name="connsiteY1324" fmla="*/ 173643 h 3670407"/>
                <a:gd name="connsiteX1325" fmla="*/ 3759436 w 4003589"/>
                <a:gd name="connsiteY1325" fmla="*/ 173152 h 3670407"/>
                <a:gd name="connsiteX1326" fmla="*/ 3756493 w 4003589"/>
                <a:gd name="connsiteY1326" fmla="*/ 173152 h 3670407"/>
                <a:gd name="connsiteX1327" fmla="*/ 3753304 w 4003589"/>
                <a:gd name="connsiteY1327" fmla="*/ 173765 h 3670407"/>
                <a:gd name="connsiteX1328" fmla="*/ 1334939 w 4003589"/>
                <a:gd name="connsiteY1328" fmla="*/ 812172 h 3670407"/>
                <a:gd name="connsiteX1329" fmla="*/ 1332854 w 4003589"/>
                <a:gd name="connsiteY1329" fmla="*/ 812907 h 3670407"/>
                <a:gd name="connsiteX1330" fmla="*/ 1330647 w 4003589"/>
                <a:gd name="connsiteY1330" fmla="*/ 814011 h 3670407"/>
                <a:gd name="connsiteX1331" fmla="*/ 1328317 w 4003589"/>
                <a:gd name="connsiteY1331" fmla="*/ 815483 h 3670407"/>
                <a:gd name="connsiteX1332" fmla="*/ 1325864 w 4003589"/>
                <a:gd name="connsiteY1332" fmla="*/ 817322 h 3670407"/>
                <a:gd name="connsiteX1333" fmla="*/ 1321695 w 4003589"/>
                <a:gd name="connsiteY1333" fmla="*/ 821246 h 3670407"/>
                <a:gd name="connsiteX1334" fmla="*/ 1318752 w 4003589"/>
                <a:gd name="connsiteY1334" fmla="*/ 825170 h 3670407"/>
                <a:gd name="connsiteX1335" fmla="*/ 1317280 w 4003589"/>
                <a:gd name="connsiteY1335" fmla="*/ 828604 h 3670407"/>
                <a:gd name="connsiteX1336" fmla="*/ 1317525 w 4003589"/>
                <a:gd name="connsiteY1336" fmla="*/ 831179 h 3670407"/>
                <a:gd name="connsiteX1337" fmla="*/ 1318261 w 4003589"/>
                <a:gd name="connsiteY1337" fmla="*/ 831915 h 3670407"/>
                <a:gd name="connsiteX1338" fmla="*/ 1319365 w 4003589"/>
                <a:gd name="connsiteY1338" fmla="*/ 832283 h 3670407"/>
                <a:gd name="connsiteX1339" fmla="*/ 1320714 w 4003589"/>
                <a:gd name="connsiteY1339" fmla="*/ 832283 h 3670407"/>
                <a:gd name="connsiteX1340" fmla="*/ 1322308 w 4003589"/>
                <a:gd name="connsiteY1340" fmla="*/ 832038 h 3670407"/>
                <a:gd name="connsiteX1341" fmla="*/ 1324393 w 4003589"/>
                <a:gd name="connsiteY1341" fmla="*/ 831302 h 3670407"/>
                <a:gd name="connsiteX1342" fmla="*/ 1326600 w 4003589"/>
                <a:gd name="connsiteY1342" fmla="*/ 830198 h 3670407"/>
                <a:gd name="connsiteX1343" fmla="*/ 1328930 w 4003589"/>
                <a:gd name="connsiteY1343" fmla="*/ 828727 h 3670407"/>
                <a:gd name="connsiteX1344" fmla="*/ 1331383 w 4003589"/>
                <a:gd name="connsiteY1344" fmla="*/ 826887 h 3670407"/>
                <a:gd name="connsiteX1345" fmla="*/ 1335429 w 4003589"/>
                <a:gd name="connsiteY1345" fmla="*/ 822963 h 3670407"/>
                <a:gd name="connsiteX1346" fmla="*/ 1338372 w 4003589"/>
                <a:gd name="connsiteY1346" fmla="*/ 819039 h 3670407"/>
                <a:gd name="connsiteX1347" fmla="*/ 1339844 w 4003589"/>
                <a:gd name="connsiteY1347" fmla="*/ 815605 h 3670407"/>
                <a:gd name="connsiteX1348" fmla="*/ 1339599 w 4003589"/>
                <a:gd name="connsiteY1348" fmla="*/ 813030 h 3670407"/>
                <a:gd name="connsiteX1349" fmla="*/ 1338863 w 4003589"/>
                <a:gd name="connsiteY1349" fmla="*/ 812294 h 3670407"/>
                <a:gd name="connsiteX1350" fmla="*/ 1337759 w 4003589"/>
                <a:gd name="connsiteY1350" fmla="*/ 811926 h 3670407"/>
                <a:gd name="connsiteX1351" fmla="*/ 1336410 w 4003589"/>
                <a:gd name="connsiteY1351" fmla="*/ 811926 h 3670407"/>
                <a:gd name="connsiteX1352" fmla="*/ 1334816 w 4003589"/>
                <a:gd name="connsiteY1352" fmla="*/ 812172 h 3670407"/>
                <a:gd name="connsiteX1353" fmla="*/ 3781754 w 4003589"/>
                <a:gd name="connsiteY1353" fmla="*/ 198659 h 3670407"/>
                <a:gd name="connsiteX1354" fmla="*/ 3778811 w 4003589"/>
                <a:gd name="connsiteY1354" fmla="*/ 199640 h 3670407"/>
                <a:gd name="connsiteX1355" fmla="*/ 3775746 w 4003589"/>
                <a:gd name="connsiteY1355" fmla="*/ 200866 h 3670407"/>
                <a:gd name="connsiteX1356" fmla="*/ 3772680 w 4003589"/>
                <a:gd name="connsiteY1356" fmla="*/ 202461 h 3670407"/>
                <a:gd name="connsiteX1357" fmla="*/ 3769614 w 4003589"/>
                <a:gd name="connsiteY1357" fmla="*/ 204423 h 3670407"/>
                <a:gd name="connsiteX1358" fmla="*/ 3763973 w 4003589"/>
                <a:gd name="connsiteY1358" fmla="*/ 209328 h 3670407"/>
                <a:gd name="connsiteX1359" fmla="*/ 3760294 w 4003589"/>
                <a:gd name="connsiteY1359" fmla="*/ 214356 h 3670407"/>
                <a:gd name="connsiteX1360" fmla="*/ 3759068 w 4003589"/>
                <a:gd name="connsiteY1360" fmla="*/ 218770 h 3670407"/>
                <a:gd name="connsiteX1361" fmla="*/ 3760540 w 4003589"/>
                <a:gd name="connsiteY1361" fmla="*/ 222204 h 3670407"/>
                <a:gd name="connsiteX1362" fmla="*/ 3762379 w 4003589"/>
                <a:gd name="connsiteY1362" fmla="*/ 223430 h 3670407"/>
                <a:gd name="connsiteX1363" fmla="*/ 3764831 w 4003589"/>
                <a:gd name="connsiteY1363" fmla="*/ 224043 h 3670407"/>
                <a:gd name="connsiteX1364" fmla="*/ 3767897 w 4003589"/>
                <a:gd name="connsiteY1364" fmla="*/ 224043 h 3670407"/>
                <a:gd name="connsiteX1365" fmla="*/ 3771331 w 4003589"/>
                <a:gd name="connsiteY1365" fmla="*/ 223430 h 3670407"/>
                <a:gd name="connsiteX1366" fmla="*/ 3774274 w 4003589"/>
                <a:gd name="connsiteY1366" fmla="*/ 222449 h 3670407"/>
                <a:gd name="connsiteX1367" fmla="*/ 3777340 w 4003589"/>
                <a:gd name="connsiteY1367" fmla="*/ 221223 h 3670407"/>
                <a:gd name="connsiteX1368" fmla="*/ 3780406 w 4003589"/>
                <a:gd name="connsiteY1368" fmla="*/ 219629 h 3670407"/>
                <a:gd name="connsiteX1369" fmla="*/ 3783471 w 4003589"/>
                <a:gd name="connsiteY1369" fmla="*/ 217666 h 3670407"/>
                <a:gd name="connsiteX1370" fmla="*/ 3789235 w 4003589"/>
                <a:gd name="connsiteY1370" fmla="*/ 212761 h 3670407"/>
                <a:gd name="connsiteX1371" fmla="*/ 3792914 w 4003589"/>
                <a:gd name="connsiteY1371" fmla="*/ 207733 h 3670407"/>
                <a:gd name="connsiteX1372" fmla="*/ 3794140 w 4003589"/>
                <a:gd name="connsiteY1372" fmla="*/ 203196 h 3670407"/>
                <a:gd name="connsiteX1373" fmla="*/ 3792668 w 4003589"/>
                <a:gd name="connsiteY1373" fmla="*/ 199763 h 3670407"/>
                <a:gd name="connsiteX1374" fmla="*/ 3790706 w 4003589"/>
                <a:gd name="connsiteY1374" fmla="*/ 198536 h 3670407"/>
                <a:gd name="connsiteX1375" fmla="*/ 3788131 w 4003589"/>
                <a:gd name="connsiteY1375" fmla="*/ 198046 h 3670407"/>
                <a:gd name="connsiteX1376" fmla="*/ 3785066 w 4003589"/>
                <a:gd name="connsiteY1376" fmla="*/ 198046 h 3670407"/>
                <a:gd name="connsiteX1377" fmla="*/ 3781632 w 4003589"/>
                <a:gd name="connsiteY1377" fmla="*/ 198659 h 3670407"/>
                <a:gd name="connsiteX1378" fmla="*/ 1290792 w 4003589"/>
                <a:gd name="connsiteY1378" fmla="*/ 848347 h 3670407"/>
                <a:gd name="connsiteX1379" fmla="*/ 1288585 w 4003589"/>
                <a:gd name="connsiteY1379" fmla="*/ 849083 h 3670407"/>
                <a:gd name="connsiteX1380" fmla="*/ 1286255 w 4003589"/>
                <a:gd name="connsiteY1380" fmla="*/ 850187 h 3670407"/>
                <a:gd name="connsiteX1381" fmla="*/ 1283803 w 4003589"/>
                <a:gd name="connsiteY1381" fmla="*/ 851781 h 3670407"/>
                <a:gd name="connsiteX1382" fmla="*/ 1281350 w 4003589"/>
                <a:gd name="connsiteY1382" fmla="*/ 853743 h 3670407"/>
                <a:gd name="connsiteX1383" fmla="*/ 1277303 w 4003589"/>
                <a:gd name="connsiteY1383" fmla="*/ 857667 h 3670407"/>
                <a:gd name="connsiteX1384" fmla="*/ 1274483 w 4003589"/>
                <a:gd name="connsiteY1384" fmla="*/ 861591 h 3670407"/>
                <a:gd name="connsiteX1385" fmla="*/ 1273134 w 4003589"/>
                <a:gd name="connsiteY1385" fmla="*/ 865025 h 3670407"/>
                <a:gd name="connsiteX1386" fmla="*/ 1273502 w 4003589"/>
                <a:gd name="connsiteY1386" fmla="*/ 867600 h 3670407"/>
                <a:gd name="connsiteX1387" fmla="*/ 1274237 w 4003589"/>
                <a:gd name="connsiteY1387" fmla="*/ 868213 h 3670407"/>
                <a:gd name="connsiteX1388" fmla="*/ 1275341 w 4003589"/>
                <a:gd name="connsiteY1388" fmla="*/ 868581 h 3670407"/>
                <a:gd name="connsiteX1389" fmla="*/ 1276690 w 4003589"/>
                <a:gd name="connsiteY1389" fmla="*/ 868581 h 3670407"/>
                <a:gd name="connsiteX1390" fmla="*/ 1278284 w 4003589"/>
                <a:gd name="connsiteY1390" fmla="*/ 868336 h 3670407"/>
                <a:gd name="connsiteX1391" fmla="*/ 1280491 w 4003589"/>
                <a:gd name="connsiteY1391" fmla="*/ 867600 h 3670407"/>
                <a:gd name="connsiteX1392" fmla="*/ 1282821 w 4003589"/>
                <a:gd name="connsiteY1392" fmla="*/ 866496 h 3670407"/>
                <a:gd name="connsiteX1393" fmla="*/ 1285274 w 4003589"/>
                <a:gd name="connsiteY1393" fmla="*/ 864902 h 3670407"/>
                <a:gd name="connsiteX1394" fmla="*/ 1287849 w 4003589"/>
                <a:gd name="connsiteY1394" fmla="*/ 862940 h 3670407"/>
                <a:gd name="connsiteX1395" fmla="*/ 1291896 w 4003589"/>
                <a:gd name="connsiteY1395" fmla="*/ 859016 h 3670407"/>
                <a:gd name="connsiteX1396" fmla="*/ 1294716 w 4003589"/>
                <a:gd name="connsiteY1396" fmla="*/ 855092 h 3670407"/>
                <a:gd name="connsiteX1397" fmla="*/ 1296065 w 4003589"/>
                <a:gd name="connsiteY1397" fmla="*/ 851658 h 3670407"/>
                <a:gd name="connsiteX1398" fmla="*/ 1295698 w 4003589"/>
                <a:gd name="connsiteY1398" fmla="*/ 849206 h 3670407"/>
                <a:gd name="connsiteX1399" fmla="*/ 1294962 w 4003589"/>
                <a:gd name="connsiteY1399" fmla="*/ 848593 h 3670407"/>
                <a:gd name="connsiteX1400" fmla="*/ 1293858 w 4003589"/>
                <a:gd name="connsiteY1400" fmla="*/ 848225 h 3670407"/>
                <a:gd name="connsiteX1401" fmla="*/ 1292509 w 4003589"/>
                <a:gd name="connsiteY1401" fmla="*/ 848225 h 3670407"/>
                <a:gd name="connsiteX1402" fmla="*/ 1290915 w 4003589"/>
                <a:gd name="connsiteY1402" fmla="*/ 848470 h 3670407"/>
                <a:gd name="connsiteX1403" fmla="*/ 3808733 w 4003589"/>
                <a:gd name="connsiteY1403" fmla="*/ 225392 h 3670407"/>
                <a:gd name="connsiteX1404" fmla="*/ 3805912 w 4003589"/>
                <a:gd name="connsiteY1404" fmla="*/ 226251 h 3670407"/>
                <a:gd name="connsiteX1405" fmla="*/ 3802969 w 4003589"/>
                <a:gd name="connsiteY1405" fmla="*/ 227477 h 3670407"/>
                <a:gd name="connsiteX1406" fmla="*/ 3800026 w 4003589"/>
                <a:gd name="connsiteY1406" fmla="*/ 228948 h 3670407"/>
                <a:gd name="connsiteX1407" fmla="*/ 3797083 w 4003589"/>
                <a:gd name="connsiteY1407" fmla="*/ 230788 h 3670407"/>
                <a:gd name="connsiteX1408" fmla="*/ 3791197 w 4003589"/>
                <a:gd name="connsiteY1408" fmla="*/ 235693 h 3670407"/>
                <a:gd name="connsiteX1409" fmla="*/ 3787395 w 4003589"/>
                <a:gd name="connsiteY1409" fmla="*/ 240721 h 3670407"/>
                <a:gd name="connsiteX1410" fmla="*/ 3785924 w 4003589"/>
                <a:gd name="connsiteY1410" fmla="*/ 245381 h 3670407"/>
                <a:gd name="connsiteX1411" fmla="*/ 3787150 w 4003589"/>
                <a:gd name="connsiteY1411" fmla="*/ 248937 h 3670407"/>
                <a:gd name="connsiteX1412" fmla="*/ 3789112 w 4003589"/>
                <a:gd name="connsiteY1412" fmla="*/ 250286 h 3670407"/>
                <a:gd name="connsiteX1413" fmla="*/ 3791687 w 4003589"/>
                <a:gd name="connsiteY1413" fmla="*/ 250899 h 3670407"/>
                <a:gd name="connsiteX1414" fmla="*/ 3794753 w 4003589"/>
                <a:gd name="connsiteY1414" fmla="*/ 250899 h 3670407"/>
                <a:gd name="connsiteX1415" fmla="*/ 3798309 w 4003589"/>
                <a:gd name="connsiteY1415" fmla="*/ 250286 h 3670407"/>
                <a:gd name="connsiteX1416" fmla="*/ 3801130 w 4003589"/>
                <a:gd name="connsiteY1416" fmla="*/ 249427 h 3670407"/>
                <a:gd name="connsiteX1417" fmla="*/ 3804073 w 4003589"/>
                <a:gd name="connsiteY1417" fmla="*/ 248201 h 3670407"/>
                <a:gd name="connsiteX1418" fmla="*/ 3807016 w 4003589"/>
                <a:gd name="connsiteY1418" fmla="*/ 246607 h 3670407"/>
                <a:gd name="connsiteX1419" fmla="*/ 3809959 w 4003589"/>
                <a:gd name="connsiteY1419" fmla="*/ 244767 h 3670407"/>
                <a:gd name="connsiteX1420" fmla="*/ 3815845 w 4003589"/>
                <a:gd name="connsiteY1420" fmla="*/ 239862 h 3670407"/>
                <a:gd name="connsiteX1421" fmla="*/ 3819647 w 4003589"/>
                <a:gd name="connsiteY1421" fmla="*/ 234835 h 3670407"/>
                <a:gd name="connsiteX1422" fmla="*/ 3821118 w 4003589"/>
                <a:gd name="connsiteY1422" fmla="*/ 230297 h 3670407"/>
                <a:gd name="connsiteX1423" fmla="*/ 3819769 w 4003589"/>
                <a:gd name="connsiteY1423" fmla="*/ 226741 h 3670407"/>
                <a:gd name="connsiteX1424" fmla="*/ 3817807 w 4003589"/>
                <a:gd name="connsiteY1424" fmla="*/ 225392 h 3670407"/>
                <a:gd name="connsiteX1425" fmla="*/ 3815232 w 4003589"/>
                <a:gd name="connsiteY1425" fmla="*/ 224779 h 3670407"/>
                <a:gd name="connsiteX1426" fmla="*/ 3812044 w 4003589"/>
                <a:gd name="connsiteY1426" fmla="*/ 224779 h 3670407"/>
                <a:gd name="connsiteX1427" fmla="*/ 3808487 w 4003589"/>
                <a:gd name="connsiteY1427" fmla="*/ 225392 h 3670407"/>
                <a:gd name="connsiteX1428" fmla="*/ 1247014 w 4003589"/>
                <a:gd name="connsiteY1428" fmla="*/ 885136 h 3670407"/>
                <a:gd name="connsiteX1429" fmla="*/ 1244807 w 4003589"/>
                <a:gd name="connsiteY1429" fmla="*/ 885872 h 3670407"/>
                <a:gd name="connsiteX1430" fmla="*/ 1242354 w 4003589"/>
                <a:gd name="connsiteY1430" fmla="*/ 887098 h 3670407"/>
                <a:gd name="connsiteX1431" fmla="*/ 1239779 w 4003589"/>
                <a:gd name="connsiteY1431" fmla="*/ 888692 h 3670407"/>
                <a:gd name="connsiteX1432" fmla="*/ 1237203 w 4003589"/>
                <a:gd name="connsiteY1432" fmla="*/ 890654 h 3670407"/>
                <a:gd name="connsiteX1433" fmla="*/ 1233279 w 4003589"/>
                <a:gd name="connsiteY1433" fmla="*/ 894578 h 3670407"/>
                <a:gd name="connsiteX1434" fmla="*/ 1230582 w 4003589"/>
                <a:gd name="connsiteY1434" fmla="*/ 898380 h 3670407"/>
                <a:gd name="connsiteX1435" fmla="*/ 1229355 w 4003589"/>
                <a:gd name="connsiteY1435" fmla="*/ 901691 h 3670407"/>
                <a:gd name="connsiteX1436" fmla="*/ 1229846 w 4003589"/>
                <a:gd name="connsiteY1436" fmla="*/ 904143 h 3670407"/>
                <a:gd name="connsiteX1437" fmla="*/ 1230582 w 4003589"/>
                <a:gd name="connsiteY1437" fmla="*/ 904757 h 3670407"/>
                <a:gd name="connsiteX1438" fmla="*/ 1231563 w 4003589"/>
                <a:gd name="connsiteY1438" fmla="*/ 905125 h 3670407"/>
                <a:gd name="connsiteX1439" fmla="*/ 1232789 w 4003589"/>
                <a:gd name="connsiteY1439" fmla="*/ 905125 h 3670407"/>
                <a:gd name="connsiteX1440" fmla="*/ 1234260 w 4003589"/>
                <a:gd name="connsiteY1440" fmla="*/ 904879 h 3670407"/>
                <a:gd name="connsiteX1441" fmla="*/ 1236468 w 4003589"/>
                <a:gd name="connsiteY1441" fmla="*/ 904143 h 3670407"/>
                <a:gd name="connsiteX1442" fmla="*/ 1238920 w 4003589"/>
                <a:gd name="connsiteY1442" fmla="*/ 902917 h 3670407"/>
                <a:gd name="connsiteX1443" fmla="*/ 1241496 w 4003589"/>
                <a:gd name="connsiteY1443" fmla="*/ 901323 h 3670407"/>
                <a:gd name="connsiteX1444" fmla="*/ 1244071 w 4003589"/>
                <a:gd name="connsiteY1444" fmla="*/ 899361 h 3670407"/>
                <a:gd name="connsiteX1445" fmla="*/ 1248117 w 4003589"/>
                <a:gd name="connsiteY1445" fmla="*/ 895437 h 3670407"/>
                <a:gd name="connsiteX1446" fmla="*/ 1250815 w 4003589"/>
                <a:gd name="connsiteY1446" fmla="*/ 891513 h 3670407"/>
                <a:gd name="connsiteX1447" fmla="*/ 1252042 w 4003589"/>
                <a:gd name="connsiteY1447" fmla="*/ 888079 h 3670407"/>
                <a:gd name="connsiteX1448" fmla="*/ 1251551 w 4003589"/>
                <a:gd name="connsiteY1448" fmla="*/ 885626 h 3670407"/>
                <a:gd name="connsiteX1449" fmla="*/ 1250815 w 4003589"/>
                <a:gd name="connsiteY1449" fmla="*/ 885013 h 3670407"/>
                <a:gd name="connsiteX1450" fmla="*/ 1249834 w 4003589"/>
                <a:gd name="connsiteY1450" fmla="*/ 884646 h 3670407"/>
                <a:gd name="connsiteX1451" fmla="*/ 1248608 w 4003589"/>
                <a:gd name="connsiteY1451" fmla="*/ 884646 h 3670407"/>
                <a:gd name="connsiteX1452" fmla="*/ 1247136 w 4003589"/>
                <a:gd name="connsiteY1452" fmla="*/ 884891 h 3670407"/>
                <a:gd name="connsiteX1453" fmla="*/ 3834117 w 4003589"/>
                <a:gd name="connsiteY1453" fmla="*/ 253842 h 3670407"/>
                <a:gd name="connsiteX1454" fmla="*/ 3831296 w 4003589"/>
                <a:gd name="connsiteY1454" fmla="*/ 254700 h 3670407"/>
                <a:gd name="connsiteX1455" fmla="*/ 3828476 w 4003589"/>
                <a:gd name="connsiteY1455" fmla="*/ 255804 h 3670407"/>
                <a:gd name="connsiteX1456" fmla="*/ 3825533 w 4003589"/>
                <a:gd name="connsiteY1456" fmla="*/ 257276 h 3670407"/>
                <a:gd name="connsiteX1457" fmla="*/ 3822712 w 4003589"/>
                <a:gd name="connsiteY1457" fmla="*/ 258992 h 3670407"/>
                <a:gd name="connsiteX1458" fmla="*/ 3816704 w 4003589"/>
                <a:gd name="connsiteY1458" fmla="*/ 263898 h 3670407"/>
                <a:gd name="connsiteX1459" fmla="*/ 3812657 w 4003589"/>
                <a:gd name="connsiteY1459" fmla="*/ 268925 h 3670407"/>
                <a:gd name="connsiteX1460" fmla="*/ 3810940 w 4003589"/>
                <a:gd name="connsiteY1460" fmla="*/ 273585 h 3670407"/>
                <a:gd name="connsiteX1461" fmla="*/ 3811921 w 4003589"/>
                <a:gd name="connsiteY1461" fmla="*/ 277387 h 3670407"/>
                <a:gd name="connsiteX1462" fmla="*/ 3813883 w 4003589"/>
                <a:gd name="connsiteY1462" fmla="*/ 278858 h 3670407"/>
                <a:gd name="connsiteX1463" fmla="*/ 3816581 w 4003589"/>
                <a:gd name="connsiteY1463" fmla="*/ 279594 h 3670407"/>
                <a:gd name="connsiteX1464" fmla="*/ 3819769 w 4003589"/>
                <a:gd name="connsiteY1464" fmla="*/ 279594 h 3670407"/>
                <a:gd name="connsiteX1465" fmla="*/ 3823448 w 4003589"/>
                <a:gd name="connsiteY1465" fmla="*/ 278981 h 3670407"/>
                <a:gd name="connsiteX1466" fmla="*/ 3826269 w 4003589"/>
                <a:gd name="connsiteY1466" fmla="*/ 278123 h 3670407"/>
                <a:gd name="connsiteX1467" fmla="*/ 3829089 w 4003589"/>
                <a:gd name="connsiteY1467" fmla="*/ 277019 h 3670407"/>
                <a:gd name="connsiteX1468" fmla="*/ 3832032 w 4003589"/>
                <a:gd name="connsiteY1468" fmla="*/ 275547 h 3670407"/>
                <a:gd name="connsiteX1469" fmla="*/ 3834975 w 4003589"/>
                <a:gd name="connsiteY1469" fmla="*/ 273830 h 3670407"/>
                <a:gd name="connsiteX1470" fmla="*/ 3840984 w 4003589"/>
                <a:gd name="connsiteY1470" fmla="*/ 269048 h 3670407"/>
                <a:gd name="connsiteX1471" fmla="*/ 3845031 w 4003589"/>
                <a:gd name="connsiteY1471" fmla="*/ 264020 h 3670407"/>
                <a:gd name="connsiteX1472" fmla="*/ 3846625 w 4003589"/>
                <a:gd name="connsiteY1472" fmla="*/ 259360 h 3670407"/>
                <a:gd name="connsiteX1473" fmla="*/ 3845521 w 4003589"/>
                <a:gd name="connsiteY1473" fmla="*/ 255681 h 3670407"/>
                <a:gd name="connsiteX1474" fmla="*/ 3843559 w 4003589"/>
                <a:gd name="connsiteY1474" fmla="*/ 254210 h 3670407"/>
                <a:gd name="connsiteX1475" fmla="*/ 3840862 w 4003589"/>
                <a:gd name="connsiteY1475" fmla="*/ 253474 h 3670407"/>
                <a:gd name="connsiteX1476" fmla="*/ 3837551 w 4003589"/>
                <a:gd name="connsiteY1476" fmla="*/ 253474 h 3670407"/>
                <a:gd name="connsiteX1477" fmla="*/ 3833872 w 4003589"/>
                <a:gd name="connsiteY1477" fmla="*/ 254087 h 3670407"/>
                <a:gd name="connsiteX1478" fmla="*/ 1203603 w 4003589"/>
                <a:gd name="connsiteY1478" fmla="*/ 922415 h 3670407"/>
                <a:gd name="connsiteX1479" fmla="*/ 1201273 w 4003589"/>
                <a:gd name="connsiteY1479" fmla="*/ 923151 h 3670407"/>
                <a:gd name="connsiteX1480" fmla="*/ 1198821 w 4003589"/>
                <a:gd name="connsiteY1480" fmla="*/ 924377 h 3670407"/>
                <a:gd name="connsiteX1481" fmla="*/ 1196245 w 4003589"/>
                <a:gd name="connsiteY1481" fmla="*/ 926094 h 3670407"/>
                <a:gd name="connsiteX1482" fmla="*/ 1193548 w 4003589"/>
                <a:gd name="connsiteY1482" fmla="*/ 928179 h 3670407"/>
                <a:gd name="connsiteX1483" fmla="*/ 1189624 w 4003589"/>
                <a:gd name="connsiteY1483" fmla="*/ 932225 h 3670407"/>
                <a:gd name="connsiteX1484" fmla="*/ 1186926 w 4003589"/>
                <a:gd name="connsiteY1484" fmla="*/ 936150 h 3670407"/>
                <a:gd name="connsiteX1485" fmla="*/ 1185822 w 4003589"/>
                <a:gd name="connsiteY1485" fmla="*/ 939460 h 3670407"/>
                <a:gd name="connsiteX1486" fmla="*/ 1186435 w 4003589"/>
                <a:gd name="connsiteY1486" fmla="*/ 941790 h 3670407"/>
                <a:gd name="connsiteX1487" fmla="*/ 1187171 w 4003589"/>
                <a:gd name="connsiteY1487" fmla="*/ 942404 h 3670407"/>
                <a:gd name="connsiteX1488" fmla="*/ 1188152 w 4003589"/>
                <a:gd name="connsiteY1488" fmla="*/ 942649 h 3670407"/>
                <a:gd name="connsiteX1489" fmla="*/ 1189378 w 4003589"/>
                <a:gd name="connsiteY1489" fmla="*/ 942649 h 3670407"/>
                <a:gd name="connsiteX1490" fmla="*/ 1190727 w 4003589"/>
                <a:gd name="connsiteY1490" fmla="*/ 942404 h 3670407"/>
                <a:gd name="connsiteX1491" fmla="*/ 1193057 w 4003589"/>
                <a:gd name="connsiteY1491" fmla="*/ 941668 h 3670407"/>
                <a:gd name="connsiteX1492" fmla="*/ 1195510 w 4003589"/>
                <a:gd name="connsiteY1492" fmla="*/ 940442 h 3670407"/>
                <a:gd name="connsiteX1493" fmla="*/ 1198085 w 4003589"/>
                <a:gd name="connsiteY1493" fmla="*/ 938725 h 3670407"/>
                <a:gd name="connsiteX1494" fmla="*/ 1200783 w 4003589"/>
                <a:gd name="connsiteY1494" fmla="*/ 936640 h 3670407"/>
                <a:gd name="connsiteX1495" fmla="*/ 1204707 w 4003589"/>
                <a:gd name="connsiteY1495" fmla="*/ 932593 h 3670407"/>
                <a:gd name="connsiteX1496" fmla="*/ 1207405 w 4003589"/>
                <a:gd name="connsiteY1496" fmla="*/ 928669 h 3670407"/>
                <a:gd name="connsiteX1497" fmla="*/ 1208508 w 4003589"/>
                <a:gd name="connsiteY1497" fmla="*/ 925358 h 3670407"/>
                <a:gd name="connsiteX1498" fmla="*/ 1207895 w 4003589"/>
                <a:gd name="connsiteY1498" fmla="*/ 923028 h 3670407"/>
                <a:gd name="connsiteX1499" fmla="*/ 1207159 w 4003589"/>
                <a:gd name="connsiteY1499" fmla="*/ 922538 h 3670407"/>
                <a:gd name="connsiteX1500" fmla="*/ 1206178 w 4003589"/>
                <a:gd name="connsiteY1500" fmla="*/ 922292 h 3670407"/>
                <a:gd name="connsiteX1501" fmla="*/ 1204952 w 4003589"/>
                <a:gd name="connsiteY1501" fmla="*/ 922292 h 3670407"/>
                <a:gd name="connsiteX1502" fmla="*/ 1203603 w 4003589"/>
                <a:gd name="connsiteY1502" fmla="*/ 922538 h 3670407"/>
                <a:gd name="connsiteX1503" fmla="*/ 3857784 w 4003589"/>
                <a:gd name="connsiteY1503" fmla="*/ 284254 h 3670407"/>
                <a:gd name="connsiteX1504" fmla="*/ 3855087 w 4003589"/>
                <a:gd name="connsiteY1504" fmla="*/ 284990 h 3670407"/>
                <a:gd name="connsiteX1505" fmla="*/ 3852389 w 4003589"/>
                <a:gd name="connsiteY1505" fmla="*/ 286093 h 3670407"/>
                <a:gd name="connsiteX1506" fmla="*/ 3849568 w 4003589"/>
                <a:gd name="connsiteY1506" fmla="*/ 287442 h 3670407"/>
                <a:gd name="connsiteX1507" fmla="*/ 3846748 w 4003589"/>
                <a:gd name="connsiteY1507" fmla="*/ 289037 h 3670407"/>
                <a:gd name="connsiteX1508" fmla="*/ 3840494 w 4003589"/>
                <a:gd name="connsiteY1508" fmla="*/ 293819 h 3670407"/>
                <a:gd name="connsiteX1509" fmla="*/ 3836324 w 4003589"/>
                <a:gd name="connsiteY1509" fmla="*/ 298969 h 3670407"/>
                <a:gd name="connsiteX1510" fmla="*/ 3834485 w 4003589"/>
                <a:gd name="connsiteY1510" fmla="*/ 303752 h 3670407"/>
                <a:gd name="connsiteX1511" fmla="*/ 3835343 w 4003589"/>
                <a:gd name="connsiteY1511" fmla="*/ 307676 h 3670407"/>
                <a:gd name="connsiteX1512" fmla="*/ 3837305 w 4003589"/>
                <a:gd name="connsiteY1512" fmla="*/ 309270 h 3670407"/>
                <a:gd name="connsiteX1513" fmla="*/ 3840003 w 4003589"/>
                <a:gd name="connsiteY1513" fmla="*/ 310129 h 3670407"/>
                <a:gd name="connsiteX1514" fmla="*/ 3843437 w 4003589"/>
                <a:gd name="connsiteY1514" fmla="*/ 310129 h 3670407"/>
                <a:gd name="connsiteX1515" fmla="*/ 3847238 w 4003589"/>
                <a:gd name="connsiteY1515" fmla="*/ 309516 h 3670407"/>
                <a:gd name="connsiteX1516" fmla="*/ 3849936 w 4003589"/>
                <a:gd name="connsiteY1516" fmla="*/ 308780 h 3670407"/>
                <a:gd name="connsiteX1517" fmla="*/ 3852634 w 4003589"/>
                <a:gd name="connsiteY1517" fmla="*/ 307676 h 3670407"/>
                <a:gd name="connsiteX1518" fmla="*/ 3855454 w 4003589"/>
                <a:gd name="connsiteY1518" fmla="*/ 306327 h 3670407"/>
                <a:gd name="connsiteX1519" fmla="*/ 3858275 w 4003589"/>
                <a:gd name="connsiteY1519" fmla="*/ 304733 h 3670407"/>
                <a:gd name="connsiteX1520" fmla="*/ 3864529 w 4003589"/>
                <a:gd name="connsiteY1520" fmla="*/ 299828 h 3670407"/>
                <a:gd name="connsiteX1521" fmla="*/ 3868698 w 4003589"/>
                <a:gd name="connsiteY1521" fmla="*/ 294678 h 3670407"/>
                <a:gd name="connsiteX1522" fmla="*/ 3870538 w 4003589"/>
                <a:gd name="connsiteY1522" fmla="*/ 289895 h 3670407"/>
                <a:gd name="connsiteX1523" fmla="*/ 3869679 w 4003589"/>
                <a:gd name="connsiteY1523" fmla="*/ 285971 h 3670407"/>
                <a:gd name="connsiteX1524" fmla="*/ 3867717 w 4003589"/>
                <a:gd name="connsiteY1524" fmla="*/ 284377 h 3670407"/>
                <a:gd name="connsiteX1525" fmla="*/ 3865019 w 4003589"/>
                <a:gd name="connsiteY1525" fmla="*/ 283518 h 3670407"/>
                <a:gd name="connsiteX1526" fmla="*/ 3861709 w 4003589"/>
                <a:gd name="connsiteY1526" fmla="*/ 283518 h 3670407"/>
                <a:gd name="connsiteX1527" fmla="*/ 3857907 w 4003589"/>
                <a:gd name="connsiteY1527" fmla="*/ 284131 h 3670407"/>
                <a:gd name="connsiteX1528" fmla="*/ 1160683 w 4003589"/>
                <a:gd name="connsiteY1528" fmla="*/ 960308 h 3670407"/>
                <a:gd name="connsiteX1529" fmla="*/ 1158353 w 4003589"/>
                <a:gd name="connsiteY1529" fmla="*/ 961166 h 3670407"/>
                <a:gd name="connsiteX1530" fmla="*/ 1155778 w 4003589"/>
                <a:gd name="connsiteY1530" fmla="*/ 962515 h 3670407"/>
                <a:gd name="connsiteX1531" fmla="*/ 1153080 w 4003589"/>
                <a:gd name="connsiteY1531" fmla="*/ 964354 h 3670407"/>
                <a:gd name="connsiteX1532" fmla="*/ 1150382 w 4003589"/>
                <a:gd name="connsiteY1532" fmla="*/ 966562 h 3670407"/>
                <a:gd name="connsiteX1533" fmla="*/ 1146581 w 4003589"/>
                <a:gd name="connsiteY1533" fmla="*/ 970608 h 3670407"/>
                <a:gd name="connsiteX1534" fmla="*/ 1144006 w 4003589"/>
                <a:gd name="connsiteY1534" fmla="*/ 974410 h 3670407"/>
                <a:gd name="connsiteX1535" fmla="*/ 1143025 w 4003589"/>
                <a:gd name="connsiteY1535" fmla="*/ 977721 h 3670407"/>
                <a:gd name="connsiteX1536" fmla="*/ 1143638 w 4003589"/>
                <a:gd name="connsiteY1536" fmla="*/ 979928 h 3670407"/>
                <a:gd name="connsiteX1537" fmla="*/ 1144373 w 4003589"/>
                <a:gd name="connsiteY1537" fmla="*/ 980419 h 3670407"/>
                <a:gd name="connsiteX1538" fmla="*/ 1145354 w 4003589"/>
                <a:gd name="connsiteY1538" fmla="*/ 980664 h 3670407"/>
                <a:gd name="connsiteX1539" fmla="*/ 1146581 w 4003589"/>
                <a:gd name="connsiteY1539" fmla="*/ 980664 h 3670407"/>
                <a:gd name="connsiteX1540" fmla="*/ 1147930 w 4003589"/>
                <a:gd name="connsiteY1540" fmla="*/ 980419 h 3670407"/>
                <a:gd name="connsiteX1541" fmla="*/ 1150260 w 4003589"/>
                <a:gd name="connsiteY1541" fmla="*/ 979560 h 3670407"/>
                <a:gd name="connsiteX1542" fmla="*/ 1152835 w 4003589"/>
                <a:gd name="connsiteY1542" fmla="*/ 978211 h 3670407"/>
                <a:gd name="connsiteX1543" fmla="*/ 1155533 w 4003589"/>
                <a:gd name="connsiteY1543" fmla="*/ 976372 h 3670407"/>
                <a:gd name="connsiteX1544" fmla="*/ 1158230 w 4003589"/>
                <a:gd name="connsiteY1544" fmla="*/ 974164 h 3670407"/>
                <a:gd name="connsiteX1545" fmla="*/ 1162155 w 4003589"/>
                <a:gd name="connsiteY1545" fmla="*/ 970118 h 3670407"/>
                <a:gd name="connsiteX1546" fmla="*/ 1164730 w 4003589"/>
                <a:gd name="connsiteY1546" fmla="*/ 966194 h 3670407"/>
                <a:gd name="connsiteX1547" fmla="*/ 1165711 w 4003589"/>
                <a:gd name="connsiteY1547" fmla="*/ 962883 h 3670407"/>
                <a:gd name="connsiteX1548" fmla="*/ 1164975 w 4003589"/>
                <a:gd name="connsiteY1548" fmla="*/ 960675 h 3670407"/>
                <a:gd name="connsiteX1549" fmla="*/ 1164239 w 4003589"/>
                <a:gd name="connsiteY1549" fmla="*/ 960185 h 3670407"/>
                <a:gd name="connsiteX1550" fmla="*/ 1163258 w 4003589"/>
                <a:gd name="connsiteY1550" fmla="*/ 959940 h 3670407"/>
                <a:gd name="connsiteX1551" fmla="*/ 1162032 w 4003589"/>
                <a:gd name="connsiteY1551" fmla="*/ 959940 h 3670407"/>
                <a:gd name="connsiteX1552" fmla="*/ 1160683 w 4003589"/>
                <a:gd name="connsiteY1552" fmla="*/ 960185 h 3670407"/>
                <a:gd name="connsiteX1553" fmla="*/ 3879735 w 4003589"/>
                <a:gd name="connsiteY1553" fmla="*/ 316383 h 3670407"/>
                <a:gd name="connsiteX1554" fmla="*/ 3877160 w 4003589"/>
                <a:gd name="connsiteY1554" fmla="*/ 317119 h 3670407"/>
                <a:gd name="connsiteX1555" fmla="*/ 3874584 w 4003589"/>
                <a:gd name="connsiteY1555" fmla="*/ 318100 h 3670407"/>
                <a:gd name="connsiteX1556" fmla="*/ 3871887 w 4003589"/>
                <a:gd name="connsiteY1556" fmla="*/ 319326 h 3670407"/>
                <a:gd name="connsiteX1557" fmla="*/ 3869189 w 4003589"/>
                <a:gd name="connsiteY1557" fmla="*/ 320797 h 3670407"/>
                <a:gd name="connsiteX1558" fmla="*/ 3862812 w 4003589"/>
                <a:gd name="connsiteY1558" fmla="*/ 325580 h 3670407"/>
                <a:gd name="connsiteX1559" fmla="*/ 3858397 w 4003589"/>
                <a:gd name="connsiteY1559" fmla="*/ 330730 h 3670407"/>
                <a:gd name="connsiteX1560" fmla="*/ 3856313 w 4003589"/>
                <a:gd name="connsiteY1560" fmla="*/ 335636 h 3670407"/>
                <a:gd name="connsiteX1561" fmla="*/ 3856926 w 4003589"/>
                <a:gd name="connsiteY1561" fmla="*/ 339682 h 3670407"/>
                <a:gd name="connsiteX1562" fmla="*/ 3858765 w 4003589"/>
                <a:gd name="connsiteY1562" fmla="*/ 341399 h 3670407"/>
                <a:gd name="connsiteX1563" fmla="*/ 3861586 w 4003589"/>
                <a:gd name="connsiteY1563" fmla="*/ 342380 h 3670407"/>
                <a:gd name="connsiteX1564" fmla="*/ 3865019 w 4003589"/>
                <a:gd name="connsiteY1564" fmla="*/ 342503 h 3670407"/>
                <a:gd name="connsiteX1565" fmla="*/ 3869066 w 4003589"/>
                <a:gd name="connsiteY1565" fmla="*/ 341890 h 3670407"/>
                <a:gd name="connsiteX1566" fmla="*/ 3871642 w 4003589"/>
                <a:gd name="connsiteY1566" fmla="*/ 341154 h 3670407"/>
                <a:gd name="connsiteX1567" fmla="*/ 3874339 w 4003589"/>
                <a:gd name="connsiteY1567" fmla="*/ 340173 h 3670407"/>
                <a:gd name="connsiteX1568" fmla="*/ 3877037 w 4003589"/>
                <a:gd name="connsiteY1568" fmla="*/ 338947 h 3670407"/>
                <a:gd name="connsiteX1569" fmla="*/ 3879735 w 4003589"/>
                <a:gd name="connsiteY1569" fmla="*/ 337352 h 3670407"/>
                <a:gd name="connsiteX1570" fmla="*/ 3886112 w 4003589"/>
                <a:gd name="connsiteY1570" fmla="*/ 332570 h 3670407"/>
                <a:gd name="connsiteX1571" fmla="*/ 3890526 w 4003589"/>
                <a:gd name="connsiteY1571" fmla="*/ 327419 h 3670407"/>
                <a:gd name="connsiteX1572" fmla="*/ 3892611 w 4003589"/>
                <a:gd name="connsiteY1572" fmla="*/ 322514 h 3670407"/>
                <a:gd name="connsiteX1573" fmla="*/ 3891998 w 4003589"/>
                <a:gd name="connsiteY1573" fmla="*/ 318467 h 3670407"/>
                <a:gd name="connsiteX1574" fmla="*/ 3890036 w 4003589"/>
                <a:gd name="connsiteY1574" fmla="*/ 316751 h 3670407"/>
                <a:gd name="connsiteX1575" fmla="*/ 3887215 w 4003589"/>
                <a:gd name="connsiteY1575" fmla="*/ 315892 h 3670407"/>
                <a:gd name="connsiteX1576" fmla="*/ 3883659 w 4003589"/>
                <a:gd name="connsiteY1576" fmla="*/ 315892 h 3670407"/>
                <a:gd name="connsiteX1577" fmla="*/ 3879612 w 4003589"/>
                <a:gd name="connsiteY1577" fmla="*/ 316506 h 3670407"/>
                <a:gd name="connsiteX1578" fmla="*/ 1118253 w 4003589"/>
                <a:gd name="connsiteY1578" fmla="*/ 998568 h 3670407"/>
                <a:gd name="connsiteX1579" fmla="*/ 1115801 w 4003589"/>
                <a:gd name="connsiteY1579" fmla="*/ 999426 h 3670407"/>
                <a:gd name="connsiteX1580" fmla="*/ 1113103 w 4003589"/>
                <a:gd name="connsiteY1580" fmla="*/ 1000775 h 3670407"/>
                <a:gd name="connsiteX1581" fmla="*/ 1110283 w 4003589"/>
                <a:gd name="connsiteY1581" fmla="*/ 1002615 h 3670407"/>
                <a:gd name="connsiteX1582" fmla="*/ 1107462 w 4003589"/>
                <a:gd name="connsiteY1582" fmla="*/ 1004944 h 3670407"/>
                <a:gd name="connsiteX1583" fmla="*/ 1103661 w 4003589"/>
                <a:gd name="connsiteY1583" fmla="*/ 1008991 h 3670407"/>
                <a:gd name="connsiteX1584" fmla="*/ 1101208 w 4003589"/>
                <a:gd name="connsiteY1584" fmla="*/ 1012793 h 3670407"/>
                <a:gd name="connsiteX1585" fmla="*/ 1100227 w 4003589"/>
                <a:gd name="connsiteY1585" fmla="*/ 1015981 h 3670407"/>
                <a:gd name="connsiteX1586" fmla="*/ 1101085 w 4003589"/>
                <a:gd name="connsiteY1586" fmla="*/ 1018188 h 3670407"/>
                <a:gd name="connsiteX1587" fmla="*/ 1101821 w 4003589"/>
                <a:gd name="connsiteY1587" fmla="*/ 1018679 h 3670407"/>
                <a:gd name="connsiteX1588" fmla="*/ 1102802 w 4003589"/>
                <a:gd name="connsiteY1588" fmla="*/ 1018924 h 3670407"/>
                <a:gd name="connsiteX1589" fmla="*/ 1103906 w 4003589"/>
                <a:gd name="connsiteY1589" fmla="*/ 1018924 h 3670407"/>
                <a:gd name="connsiteX1590" fmla="*/ 1105132 w 4003589"/>
                <a:gd name="connsiteY1590" fmla="*/ 1018679 h 3670407"/>
                <a:gd name="connsiteX1591" fmla="*/ 1107585 w 4003589"/>
                <a:gd name="connsiteY1591" fmla="*/ 1017820 h 3670407"/>
                <a:gd name="connsiteX1592" fmla="*/ 1110283 w 4003589"/>
                <a:gd name="connsiteY1592" fmla="*/ 1016472 h 3670407"/>
                <a:gd name="connsiteX1593" fmla="*/ 1113103 w 4003589"/>
                <a:gd name="connsiteY1593" fmla="*/ 1014632 h 3670407"/>
                <a:gd name="connsiteX1594" fmla="*/ 1115923 w 4003589"/>
                <a:gd name="connsiteY1594" fmla="*/ 1012302 h 3670407"/>
                <a:gd name="connsiteX1595" fmla="*/ 1119725 w 4003589"/>
                <a:gd name="connsiteY1595" fmla="*/ 1008255 h 3670407"/>
                <a:gd name="connsiteX1596" fmla="*/ 1122178 w 4003589"/>
                <a:gd name="connsiteY1596" fmla="*/ 1004454 h 3670407"/>
                <a:gd name="connsiteX1597" fmla="*/ 1123159 w 4003589"/>
                <a:gd name="connsiteY1597" fmla="*/ 1001266 h 3670407"/>
                <a:gd name="connsiteX1598" fmla="*/ 1122300 w 4003589"/>
                <a:gd name="connsiteY1598" fmla="*/ 999058 h 3670407"/>
                <a:gd name="connsiteX1599" fmla="*/ 1121564 w 4003589"/>
                <a:gd name="connsiteY1599" fmla="*/ 998568 h 3670407"/>
                <a:gd name="connsiteX1600" fmla="*/ 1120583 w 4003589"/>
                <a:gd name="connsiteY1600" fmla="*/ 998322 h 3670407"/>
                <a:gd name="connsiteX1601" fmla="*/ 1119480 w 4003589"/>
                <a:gd name="connsiteY1601" fmla="*/ 998322 h 3670407"/>
                <a:gd name="connsiteX1602" fmla="*/ 1118253 w 4003589"/>
                <a:gd name="connsiteY1602" fmla="*/ 998568 h 3670407"/>
                <a:gd name="connsiteX1603" fmla="*/ 3899969 w 4003589"/>
                <a:gd name="connsiteY1603" fmla="*/ 350351 h 3670407"/>
                <a:gd name="connsiteX1604" fmla="*/ 3897516 w 4003589"/>
                <a:gd name="connsiteY1604" fmla="*/ 351087 h 3670407"/>
                <a:gd name="connsiteX1605" fmla="*/ 3895063 w 4003589"/>
                <a:gd name="connsiteY1605" fmla="*/ 352068 h 3670407"/>
                <a:gd name="connsiteX1606" fmla="*/ 3892488 w 4003589"/>
                <a:gd name="connsiteY1606" fmla="*/ 353294 h 3670407"/>
                <a:gd name="connsiteX1607" fmla="*/ 3889913 w 4003589"/>
                <a:gd name="connsiteY1607" fmla="*/ 354643 h 3670407"/>
                <a:gd name="connsiteX1608" fmla="*/ 3883414 w 4003589"/>
                <a:gd name="connsiteY1608" fmla="*/ 359426 h 3670407"/>
                <a:gd name="connsiteX1609" fmla="*/ 3878754 w 4003589"/>
                <a:gd name="connsiteY1609" fmla="*/ 364576 h 3670407"/>
                <a:gd name="connsiteX1610" fmla="*/ 3876424 w 4003589"/>
                <a:gd name="connsiteY1610" fmla="*/ 369604 h 3670407"/>
                <a:gd name="connsiteX1611" fmla="*/ 3876914 w 4003589"/>
                <a:gd name="connsiteY1611" fmla="*/ 373896 h 3670407"/>
                <a:gd name="connsiteX1612" fmla="*/ 3878754 w 4003589"/>
                <a:gd name="connsiteY1612" fmla="*/ 375858 h 3670407"/>
                <a:gd name="connsiteX1613" fmla="*/ 3881574 w 4003589"/>
                <a:gd name="connsiteY1613" fmla="*/ 376961 h 3670407"/>
                <a:gd name="connsiteX1614" fmla="*/ 3885130 w 4003589"/>
                <a:gd name="connsiteY1614" fmla="*/ 377207 h 3670407"/>
                <a:gd name="connsiteX1615" fmla="*/ 3889300 w 4003589"/>
                <a:gd name="connsiteY1615" fmla="*/ 376594 h 3670407"/>
                <a:gd name="connsiteX1616" fmla="*/ 3891752 w 4003589"/>
                <a:gd name="connsiteY1616" fmla="*/ 375858 h 3670407"/>
                <a:gd name="connsiteX1617" fmla="*/ 3894205 w 4003589"/>
                <a:gd name="connsiteY1617" fmla="*/ 374877 h 3670407"/>
                <a:gd name="connsiteX1618" fmla="*/ 3896780 w 4003589"/>
                <a:gd name="connsiteY1618" fmla="*/ 373650 h 3670407"/>
                <a:gd name="connsiteX1619" fmla="*/ 3899355 w 4003589"/>
                <a:gd name="connsiteY1619" fmla="*/ 372302 h 3670407"/>
                <a:gd name="connsiteX1620" fmla="*/ 3905855 w 4003589"/>
                <a:gd name="connsiteY1620" fmla="*/ 367519 h 3670407"/>
                <a:gd name="connsiteX1621" fmla="*/ 3910392 w 4003589"/>
                <a:gd name="connsiteY1621" fmla="*/ 362246 h 3670407"/>
                <a:gd name="connsiteX1622" fmla="*/ 3912600 w 4003589"/>
                <a:gd name="connsiteY1622" fmla="*/ 357218 h 3670407"/>
                <a:gd name="connsiteX1623" fmla="*/ 3912109 w 4003589"/>
                <a:gd name="connsiteY1623" fmla="*/ 352926 h 3670407"/>
                <a:gd name="connsiteX1624" fmla="*/ 3910270 w 4003589"/>
                <a:gd name="connsiteY1624" fmla="*/ 350964 h 3670407"/>
                <a:gd name="connsiteX1625" fmla="*/ 3907449 w 4003589"/>
                <a:gd name="connsiteY1625" fmla="*/ 349983 h 3670407"/>
                <a:gd name="connsiteX1626" fmla="*/ 3903893 w 4003589"/>
                <a:gd name="connsiteY1626" fmla="*/ 349861 h 3670407"/>
                <a:gd name="connsiteX1627" fmla="*/ 3899723 w 4003589"/>
                <a:gd name="connsiteY1627" fmla="*/ 350474 h 3670407"/>
                <a:gd name="connsiteX1628" fmla="*/ 1076192 w 4003589"/>
                <a:gd name="connsiteY1628" fmla="*/ 1037441 h 3670407"/>
                <a:gd name="connsiteX1629" fmla="*/ 1073739 w 4003589"/>
                <a:gd name="connsiteY1629" fmla="*/ 1038300 h 3670407"/>
                <a:gd name="connsiteX1630" fmla="*/ 1070919 w 4003589"/>
                <a:gd name="connsiteY1630" fmla="*/ 1039771 h 3670407"/>
                <a:gd name="connsiteX1631" fmla="*/ 1068098 w 4003589"/>
                <a:gd name="connsiteY1631" fmla="*/ 1041733 h 3670407"/>
                <a:gd name="connsiteX1632" fmla="*/ 1065278 w 4003589"/>
                <a:gd name="connsiteY1632" fmla="*/ 1044186 h 3670407"/>
                <a:gd name="connsiteX1633" fmla="*/ 1061599 w 4003589"/>
                <a:gd name="connsiteY1633" fmla="*/ 1048232 h 3670407"/>
                <a:gd name="connsiteX1634" fmla="*/ 1059269 w 4003589"/>
                <a:gd name="connsiteY1634" fmla="*/ 1052034 h 3670407"/>
                <a:gd name="connsiteX1635" fmla="*/ 1058410 w 4003589"/>
                <a:gd name="connsiteY1635" fmla="*/ 1055222 h 3670407"/>
                <a:gd name="connsiteX1636" fmla="*/ 1059269 w 4003589"/>
                <a:gd name="connsiteY1636" fmla="*/ 1057307 h 3670407"/>
                <a:gd name="connsiteX1637" fmla="*/ 1060005 w 4003589"/>
                <a:gd name="connsiteY1637" fmla="*/ 1057675 h 3670407"/>
                <a:gd name="connsiteX1638" fmla="*/ 1060863 w 4003589"/>
                <a:gd name="connsiteY1638" fmla="*/ 1057920 h 3670407"/>
                <a:gd name="connsiteX1639" fmla="*/ 1061967 w 4003589"/>
                <a:gd name="connsiteY1639" fmla="*/ 1057920 h 3670407"/>
                <a:gd name="connsiteX1640" fmla="*/ 1063193 w 4003589"/>
                <a:gd name="connsiteY1640" fmla="*/ 1057675 h 3670407"/>
                <a:gd name="connsiteX1641" fmla="*/ 1065646 w 4003589"/>
                <a:gd name="connsiteY1641" fmla="*/ 1056817 h 3670407"/>
                <a:gd name="connsiteX1642" fmla="*/ 1068344 w 4003589"/>
                <a:gd name="connsiteY1642" fmla="*/ 1055345 h 3670407"/>
                <a:gd name="connsiteX1643" fmla="*/ 1071164 w 4003589"/>
                <a:gd name="connsiteY1643" fmla="*/ 1053383 h 3670407"/>
                <a:gd name="connsiteX1644" fmla="*/ 1073984 w 4003589"/>
                <a:gd name="connsiteY1644" fmla="*/ 1050930 h 3670407"/>
                <a:gd name="connsiteX1645" fmla="*/ 1077663 w 4003589"/>
                <a:gd name="connsiteY1645" fmla="*/ 1046884 h 3670407"/>
                <a:gd name="connsiteX1646" fmla="*/ 1079993 w 4003589"/>
                <a:gd name="connsiteY1646" fmla="*/ 1043082 h 3670407"/>
                <a:gd name="connsiteX1647" fmla="*/ 1080852 w 4003589"/>
                <a:gd name="connsiteY1647" fmla="*/ 1039894 h 3670407"/>
                <a:gd name="connsiteX1648" fmla="*/ 1079870 w 4003589"/>
                <a:gd name="connsiteY1648" fmla="*/ 1037809 h 3670407"/>
                <a:gd name="connsiteX1649" fmla="*/ 1079135 w 4003589"/>
                <a:gd name="connsiteY1649" fmla="*/ 1037441 h 3670407"/>
                <a:gd name="connsiteX1650" fmla="*/ 1078276 w 4003589"/>
                <a:gd name="connsiteY1650" fmla="*/ 1037319 h 3670407"/>
                <a:gd name="connsiteX1651" fmla="*/ 1077173 w 4003589"/>
                <a:gd name="connsiteY1651" fmla="*/ 1037319 h 3670407"/>
                <a:gd name="connsiteX1652" fmla="*/ 1075946 w 4003589"/>
                <a:gd name="connsiteY1652" fmla="*/ 1037564 h 3670407"/>
                <a:gd name="connsiteX1653" fmla="*/ 3918240 w 4003589"/>
                <a:gd name="connsiteY1653" fmla="*/ 386159 h 3670407"/>
                <a:gd name="connsiteX1654" fmla="*/ 3915910 w 4003589"/>
                <a:gd name="connsiteY1654" fmla="*/ 386772 h 3670407"/>
                <a:gd name="connsiteX1655" fmla="*/ 3913458 w 4003589"/>
                <a:gd name="connsiteY1655" fmla="*/ 387630 h 3670407"/>
                <a:gd name="connsiteX1656" fmla="*/ 3911005 w 4003589"/>
                <a:gd name="connsiteY1656" fmla="*/ 388734 h 3670407"/>
                <a:gd name="connsiteX1657" fmla="*/ 3908553 w 4003589"/>
                <a:gd name="connsiteY1657" fmla="*/ 390083 h 3670407"/>
                <a:gd name="connsiteX1658" fmla="*/ 3901931 w 4003589"/>
                <a:gd name="connsiteY1658" fmla="*/ 394743 h 3670407"/>
                <a:gd name="connsiteX1659" fmla="*/ 3897148 w 4003589"/>
                <a:gd name="connsiteY1659" fmla="*/ 400016 h 3670407"/>
                <a:gd name="connsiteX1660" fmla="*/ 3894695 w 4003589"/>
                <a:gd name="connsiteY1660" fmla="*/ 405166 h 3670407"/>
                <a:gd name="connsiteX1661" fmla="*/ 3894941 w 4003589"/>
                <a:gd name="connsiteY1661" fmla="*/ 409581 h 3670407"/>
                <a:gd name="connsiteX1662" fmla="*/ 3896780 w 4003589"/>
                <a:gd name="connsiteY1662" fmla="*/ 411666 h 3670407"/>
                <a:gd name="connsiteX1663" fmla="*/ 3899723 w 4003589"/>
                <a:gd name="connsiteY1663" fmla="*/ 412892 h 3670407"/>
                <a:gd name="connsiteX1664" fmla="*/ 3903402 w 4003589"/>
                <a:gd name="connsiteY1664" fmla="*/ 413137 h 3670407"/>
                <a:gd name="connsiteX1665" fmla="*/ 3907817 w 4003589"/>
                <a:gd name="connsiteY1665" fmla="*/ 412524 h 3670407"/>
                <a:gd name="connsiteX1666" fmla="*/ 3910147 w 4003589"/>
                <a:gd name="connsiteY1666" fmla="*/ 411911 h 3670407"/>
                <a:gd name="connsiteX1667" fmla="*/ 3912477 w 4003589"/>
                <a:gd name="connsiteY1667" fmla="*/ 411052 h 3670407"/>
                <a:gd name="connsiteX1668" fmla="*/ 3914930 w 4003589"/>
                <a:gd name="connsiteY1668" fmla="*/ 409949 h 3670407"/>
                <a:gd name="connsiteX1669" fmla="*/ 3917382 w 4003589"/>
                <a:gd name="connsiteY1669" fmla="*/ 408722 h 3670407"/>
                <a:gd name="connsiteX1670" fmla="*/ 3924004 w 4003589"/>
                <a:gd name="connsiteY1670" fmla="*/ 403940 h 3670407"/>
                <a:gd name="connsiteX1671" fmla="*/ 3928786 w 4003589"/>
                <a:gd name="connsiteY1671" fmla="*/ 398667 h 3670407"/>
                <a:gd name="connsiteX1672" fmla="*/ 3931239 w 4003589"/>
                <a:gd name="connsiteY1672" fmla="*/ 393516 h 3670407"/>
                <a:gd name="connsiteX1673" fmla="*/ 3930994 w 4003589"/>
                <a:gd name="connsiteY1673" fmla="*/ 389102 h 3670407"/>
                <a:gd name="connsiteX1674" fmla="*/ 3929155 w 4003589"/>
                <a:gd name="connsiteY1674" fmla="*/ 387017 h 3670407"/>
                <a:gd name="connsiteX1675" fmla="*/ 3926334 w 4003589"/>
                <a:gd name="connsiteY1675" fmla="*/ 385791 h 3670407"/>
                <a:gd name="connsiteX1676" fmla="*/ 3922655 w 4003589"/>
                <a:gd name="connsiteY1676" fmla="*/ 385545 h 3670407"/>
                <a:gd name="connsiteX1677" fmla="*/ 3918363 w 4003589"/>
                <a:gd name="connsiteY1677" fmla="*/ 386159 h 3670407"/>
                <a:gd name="connsiteX1678" fmla="*/ 1034743 w 4003589"/>
                <a:gd name="connsiteY1678" fmla="*/ 1076682 h 3670407"/>
                <a:gd name="connsiteX1679" fmla="*/ 1032168 w 4003589"/>
                <a:gd name="connsiteY1679" fmla="*/ 1077541 h 3670407"/>
                <a:gd name="connsiteX1680" fmla="*/ 1029347 w 4003589"/>
                <a:gd name="connsiteY1680" fmla="*/ 1079012 h 3670407"/>
                <a:gd name="connsiteX1681" fmla="*/ 1026404 w 4003589"/>
                <a:gd name="connsiteY1681" fmla="*/ 1081097 h 3670407"/>
                <a:gd name="connsiteX1682" fmla="*/ 1023461 w 4003589"/>
                <a:gd name="connsiteY1682" fmla="*/ 1083672 h 3670407"/>
                <a:gd name="connsiteX1683" fmla="*/ 1019782 w 4003589"/>
                <a:gd name="connsiteY1683" fmla="*/ 1087719 h 3670407"/>
                <a:gd name="connsiteX1684" fmla="*/ 1017452 w 4003589"/>
                <a:gd name="connsiteY1684" fmla="*/ 1091521 h 3670407"/>
                <a:gd name="connsiteX1685" fmla="*/ 1016717 w 4003589"/>
                <a:gd name="connsiteY1685" fmla="*/ 1094709 h 3670407"/>
                <a:gd name="connsiteX1686" fmla="*/ 1017698 w 4003589"/>
                <a:gd name="connsiteY1686" fmla="*/ 1096793 h 3670407"/>
                <a:gd name="connsiteX1687" fmla="*/ 1018433 w 4003589"/>
                <a:gd name="connsiteY1687" fmla="*/ 1097161 h 3670407"/>
                <a:gd name="connsiteX1688" fmla="*/ 1019292 w 4003589"/>
                <a:gd name="connsiteY1688" fmla="*/ 1097284 h 3670407"/>
                <a:gd name="connsiteX1689" fmla="*/ 1020273 w 4003589"/>
                <a:gd name="connsiteY1689" fmla="*/ 1097284 h 3670407"/>
                <a:gd name="connsiteX1690" fmla="*/ 1021377 w 4003589"/>
                <a:gd name="connsiteY1690" fmla="*/ 1097039 h 3670407"/>
                <a:gd name="connsiteX1691" fmla="*/ 1023952 w 4003589"/>
                <a:gd name="connsiteY1691" fmla="*/ 1096180 h 3670407"/>
                <a:gd name="connsiteX1692" fmla="*/ 1026772 w 4003589"/>
                <a:gd name="connsiteY1692" fmla="*/ 1094709 h 3670407"/>
                <a:gd name="connsiteX1693" fmla="*/ 1029715 w 4003589"/>
                <a:gd name="connsiteY1693" fmla="*/ 1092624 h 3670407"/>
                <a:gd name="connsiteX1694" fmla="*/ 1032658 w 4003589"/>
                <a:gd name="connsiteY1694" fmla="*/ 1090049 h 3670407"/>
                <a:gd name="connsiteX1695" fmla="*/ 1036337 w 4003589"/>
                <a:gd name="connsiteY1695" fmla="*/ 1086002 h 3670407"/>
                <a:gd name="connsiteX1696" fmla="*/ 1038545 w 4003589"/>
                <a:gd name="connsiteY1696" fmla="*/ 1082201 h 3670407"/>
                <a:gd name="connsiteX1697" fmla="*/ 1039280 w 4003589"/>
                <a:gd name="connsiteY1697" fmla="*/ 1079012 h 3670407"/>
                <a:gd name="connsiteX1698" fmla="*/ 1038299 w 4003589"/>
                <a:gd name="connsiteY1698" fmla="*/ 1077050 h 3670407"/>
                <a:gd name="connsiteX1699" fmla="*/ 1037564 w 4003589"/>
                <a:gd name="connsiteY1699" fmla="*/ 1076682 h 3670407"/>
                <a:gd name="connsiteX1700" fmla="*/ 1036705 w 4003589"/>
                <a:gd name="connsiteY1700" fmla="*/ 1076560 h 3670407"/>
                <a:gd name="connsiteX1701" fmla="*/ 1035724 w 4003589"/>
                <a:gd name="connsiteY1701" fmla="*/ 1076560 h 3670407"/>
                <a:gd name="connsiteX1702" fmla="*/ 1034621 w 4003589"/>
                <a:gd name="connsiteY1702" fmla="*/ 1076805 h 3670407"/>
                <a:gd name="connsiteX1703" fmla="*/ 3934550 w 4003589"/>
                <a:gd name="connsiteY1703" fmla="*/ 423928 h 3670407"/>
                <a:gd name="connsiteX1704" fmla="*/ 3932343 w 4003589"/>
                <a:gd name="connsiteY1704" fmla="*/ 424542 h 3670407"/>
                <a:gd name="connsiteX1705" fmla="*/ 3930135 w 4003589"/>
                <a:gd name="connsiteY1705" fmla="*/ 425277 h 3670407"/>
                <a:gd name="connsiteX1706" fmla="*/ 3927805 w 4003589"/>
                <a:gd name="connsiteY1706" fmla="*/ 426258 h 3670407"/>
                <a:gd name="connsiteX1707" fmla="*/ 3925475 w 4003589"/>
                <a:gd name="connsiteY1707" fmla="*/ 427485 h 3670407"/>
                <a:gd name="connsiteX1708" fmla="*/ 3918608 w 4003589"/>
                <a:gd name="connsiteY1708" fmla="*/ 432145 h 3670407"/>
                <a:gd name="connsiteX1709" fmla="*/ 3913580 w 4003589"/>
                <a:gd name="connsiteY1709" fmla="*/ 437418 h 3670407"/>
                <a:gd name="connsiteX1710" fmla="*/ 3910883 w 4003589"/>
                <a:gd name="connsiteY1710" fmla="*/ 442691 h 3670407"/>
                <a:gd name="connsiteX1711" fmla="*/ 3910883 w 4003589"/>
                <a:gd name="connsiteY1711" fmla="*/ 447351 h 3670407"/>
                <a:gd name="connsiteX1712" fmla="*/ 3912600 w 4003589"/>
                <a:gd name="connsiteY1712" fmla="*/ 449558 h 3670407"/>
                <a:gd name="connsiteX1713" fmla="*/ 3915543 w 4003589"/>
                <a:gd name="connsiteY1713" fmla="*/ 450907 h 3670407"/>
                <a:gd name="connsiteX1714" fmla="*/ 3919344 w 4003589"/>
                <a:gd name="connsiteY1714" fmla="*/ 451275 h 3670407"/>
                <a:gd name="connsiteX1715" fmla="*/ 3923881 w 4003589"/>
                <a:gd name="connsiteY1715" fmla="*/ 450661 h 3670407"/>
                <a:gd name="connsiteX1716" fmla="*/ 3926089 w 4003589"/>
                <a:gd name="connsiteY1716" fmla="*/ 450048 h 3670407"/>
                <a:gd name="connsiteX1717" fmla="*/ 3928418 w 4003589"/>
                <a:gd name="connsiteY1717" fmla="*/ 449313 h 3670407"/>
                <a:gd name="connsiteX1718" fmla="*/ 3930748 w 4003589"/>
                <a:gd name="connsiteY1718" fmla="*/ 448332 h 3670407"/>
                <a:gd name="connsiteX1719" fmla="*/ 3933078 w 4003589"/>
                <a:gd name="connsiteY1719" fmla="*/ 447105 h 3670407"/>
                <a:gd name="connsiteX1720" fmla="*/ 3939823 w 4003589"/>
                <a:gd name="connsiteY1720" fmla="*/ 442445 h 3670407"/>
                <a:gd name="connsiteX1721" fmla="*/ 3944851 w 4003589"/>
                <a:gd name="connsiteY1721" fmla="*/ 437172 h 3670407"/>
                <a:gd name="connsiteX1722" fmla="*/ 3947549 w 4003589"/>
                <a:gd name="connsiteY1722" fmla="*/ 431899 h 3670407"/>
                <a:gd name="connsiteX1723" fmla="*/ 3947549 w 4003589"/>
                <a:gd name="connsiteY1723" fmla="*/ 427362 h 3670407"/>
                <a:gd name="connsiteX1724" fmla="*/ 3945832 w 4003589"/>
                <a:gd name="connsiteY1724" fmla="*/ 425155 h 3670407"/>
                <a:gd name="connsiteX1725" fmla="*/ 3942889 w 4003589"/>
                <a:gd name="connsiteY1725" fmla="*/ 423928 h 3670407"/>
                <a:gd name="connsiteX1726" fmla="*/ 3939087 w 4003589"/>
                <a:gd name="connsiteY1726" fmla="*/ 423561 h 3670407"/>
                <a:gd name="connsiteX1727" fmla="*/ 3934550 w 4003589"/>
                <a:gd name="connsiteY1727" fmla="*/ 424174 h 3670407"/>
                <a:gd name="connsiteX1728" fmla="*/ 993662 w 4003589"/>
                <a:gd name="connsiteY1728" fmla="*/ 1116537 h 3670407"/>
                <a:gd name="connsiteX1729" fmla="*/ 990964 w 4003589"/>
                <a:gd name="connsiteY1729" fmla="*/ 1117395 h 3670407"/>
                <a:gd name="connsiteX1730" fmla="*/ 988021 w 4003589"/>
                <a:gd name="connsiteY1730" fmla="*/ 1118989 h 3670407"/>
                <a:gd name="connsiteX1731" fmla="*/ 984956 w 4003589"/>
                <a:gd name="connsiteY1731" fmla="*/ 1121074 h 3670407"/>
                <a:gd name="connsiteX1732" fmla="*/ 982013 w 4003589"/>
                <a:gd name="connsiteY1732" fmla="*/ 1123772 h 3670407"/>
                <a:gd name="connsiteX1733" fmla="*/ 978456 w 4003589"/>
                <a:gd name="connsiteY1733" fmla="*/ 1127819 h 3670407"/>
                <a:gd name="connsiteX1734" fmla="*/ 976249 w 4003589"/>
                <a:gd name="connsiteY1734" fmla="*/ 1131620 h 3670407"/>
                <a:gd name="connsiteX1735" fmla="*/ 975636 w 4003589"/>
                <a:gd name="connsiteY1735" fmla="*/ 1134686 h 3670407"/>
                <a:gd name="connsiteX1736" fmla="*/ 976740 w 4003589"/>
                <a:gd name="connsiteY1736" fmla="*/ 1136648 h 3670407"/>
                <a:gd name="connsiteX1737" fmla="*/ 977475 w 4003589"/>
                <a:gd name="connsiteY1737" fmla="*/ 1136893 h 3670407"/>
                <a:gd name="connsiteX1738" fmla="*/ 978334 w 4003589"/>
                <a:gd name="connsiteY1738" fmla="*/ 1137016 h 3670407"/>
                <a:gd name="connsiteX1739" fmla="*/ 979315 w 4003589"/>
                <a:gd name="connsiteY1739" fmla="*/ 1137016 h 3670407"/>
                <a:gd name="connsiteX1740" fmla="*/ 980418 w 4003589"/>
                <a:gd name="connsiteY1740" fmla="*/ 1136893 h 3670407"/>
                <a:gd name="connsiteX1741" fmla="*/ 983116 w 4003589"/>
                <a:gd name="connsiteY1741" fmla="*/ 1136035 h 3670407"/>
                <a:gd name="connsiteX1742" fmla="*/ 986059 w 4003589"/>
                <a:gd name="connsiteY1742" fmla="*/ 1134441 h 3670407"/>
                <a:gd name="connsiteX1743" fmla="*/ 989125 w 4003589"/>
                <a:gd name="connsiteY1743" fmla="*/ 1132356 h 3670407"/>
                <a:gd name="connsiteX1744" fmla="*/ 992068 w 4003589"/>
                <a:gd name="connsiteY1744" fmla="*/ 1129658 h 3670407"/>
                <a:gd name="connsiteX1745" fmla="*/ 995624 w 4003589"/>
                <a:gd name="connsiteY1745" fmla="*/ 1125611 h 3670407"/>
                <a:gd name="connsiteX1746" fmla="*/ 997832 w 4003589"/>
                <a:gd name="connsiteY1746" fmla="*/ 1121810 h 3670407"/>
                <a:gd name="connsiteX1747" fmla="*/ 998445 w 4003589"/>
                <a:gd name="connsiteY1747" fmla="*/ 1118744 h 3670407"/>
                <a:gd name="connsiteX1748" fmla="*/ 997341 w 4003589"/>
                <a:gd name="connsiteY1748" fmla="*/ 1116782 h 3670407"/>
                <a:gd name="connsiteX1749" fmla="*/ 996605 w 4003589"/>
                <a:gd name="connsiteY1749" fmla="*/ 1116537 h 3670407"/>
                <a:gd name="connsiteX1750" fmla="*/ 995747 w 4003589"/>
                <a:gd name="connsiteY1750" fmla="*/ 1116414 h 3670407"/>
                <a:gd name="connsiteX1751" fmla="*/ 994766 w 4003589"/>
                <a:gd name="connsiteY1751" fmla="*/ 1116414 h 3670407"/>
                <a:gd name="connsiteX1752" fmla="*/ 993662 w 4003589"/>
                <a:gd name="connsiteY1752" fmla="*/ 1116660 h 3670407"/>
                <a:gd name="connsiteX1753" fmla="*/ 3949020 w 4003589"/>
                <a:gd name="connsiteY1753" fmla="*/ 463415 h 3670407"/>
                <a:gd name="connsiteX1754" fmla="*/ 3946936 w 4003589"/>
                <a:gd name="connsiteY1754" fmla="*/ 464028 h 3670407"/>
                <a:gd name="connsiteX1755" fmla="*/ 3944728 w 4003589"/>
                <a:gd name="connsiteY1755" fmla="*/ 464764 h 3670407"/>
                <a:gd name="connsiteX1756" fmla="*/ 3942521 w 4003589"/>
                <a:gd name="connsiteY1756" fmla="*/ 465745 h 3670407"/>
                <a:gd name="connsiteX1757" fmla="*/ 3940313 w 4003589"/>
                <a:gd name="connsiteY1757" fmla="*/ 466849 h 3670407"/>
                <a:gd name="connsiteX1758" fmla="*/ 3933324 w 4003589"/>
                <a:gd name="connsiteY1758" fmla="*/ 471386 h 3670407"/>
                <a:gd name="connsiteX1759" fmla="*/ 3928173 w 4003589"/>
                <a:gd name="connsiteY1759" fmla="*/ 476659 h 3670407"/>
                <a:gd name="connsiteX1760" fmla="*/ 3925230 w 4003589"/>
                <a:gd name="connsiteY1760" fmla="*/ 481932 h 3670407"/>
                <a:gd name="connsiteX1761" fmla="*/ 3925108 w 4003589"/>
                <a:gd name="connsiteY1761" fmla="*/ 486714 h 3670407"/>
                <a:gd name="connsiteX1762" fmla="*/ 3926825 w 4003589"/>
                <a:gd name="connsiteY1762" fmla="*/ 489167 h 3670407"/>
                <a:gd name="connsiteX1763" fmla="*/ 3929768 w 4003589"/>
                <a:gd name="connsiteY1763" fmla="*/ 490639 h 3670407"/>
                <a:gd name="connsiteX1764" fmla="*/ 3933692 w 4003589"/>
                <a:gd name="connsiteY1764" fmla="*/ 491006 h 3670407"/>
                <a:gd name="connsiteX1765" fmla="*/ 3938352 w 4003589"/>
                <a:gd name="connsiteY1765" fmla="*/ 490393 h 3670407"/>
                <a:gd name="connsiteX1766" fmla="*/ 3940436 w 4003589"/>
                <a:gd name="connsiteY1766" fmla="*/ 489903 h 3670407"/>
                <a:gd name="connsiteX1767" fmla="*/ 3942521 w 4003589"/>
                <a:gd name="connsiteY1767" fmla="*/ 489167 h 3670407"/>
                <a:gd name="connsiteX1768" fmla="*/ 3944728 w 4003589"/>
                <a:gd name="connsiteY1768" fmla="*/ 488309 h 3670407"/>
                <a:gd name="connsiteX1769" fmla="*/ 3946936 w 4003589"/>
                <a:gd name="connsiteY1769" fmla="*/ 487205 h 3670407"/>
                <a:gd name="connsiteX1770" fmla="*/ 3953925 w 4003589"/>
                <a:gd name="connsiteY1770" fmla="*/ 482545 h 3670407"/>
                <a:gd name="connsiteX1771" fmla="*/ 3959198 w 4003589"/>
                <a:gd name="connsiteY1771" fmla="*/ 477272 h 3670407"/>
                <a:gd name="connsiteX1772" fmla="*/ 3962141 w 4003589"/>
                <a:gd name="connsiteY1772" fmla="*/ 471999 h 3670407"/>
                <a:gd name="connsiteX1773" fmla="*/ 3962264 w 4003589"/>
                <a:gd name="connsiteY1773" fmla="*/ 467339 h 3670407"/>
                <a:gd name="connsiteX1774" fmla="*/ 3960548 w 4003589"/>
                <a:gd name="connsiteY1774" fmla="*/ 464886 h 3670407"/>
                <a:gd name="connsiteX1775" fmla="*/ 3957604 w 4003589"/>
                <a:gd name="connsiteY1775" fmla="*/ 463415 h 3670407"/>
                <a:gd name="connsiteX1776" fmla="*/ 3953680 w 4003589"/>
                <a:gd name="connsiteY1776" fmla="*/ 463047 h 3670407"/>
                <a:gd name="connsiteX1777" fmla="*/ 3949020 w 4003589"/>
                <a:gd name="connsiteY1777" fmla="*/ 463660 h 3670407"/>
                <a:gd name="connsiteX1778" fmla="*/ 953195 w 4003589"/>
                <a:gd name="connsiteY1778" fmla="*/ 1156636 h 3670407"/>
                <a:gd name="connsiteX1779" fmla="*/ 950497 w 4003589"/>
                <a:gd name="connsiteY1779" fmla="*/ 1157618 h 3670407"/>
                <a:gd name="connsiteX1780" fmla="*/ 947431 w 4003589"/>
                <a:gd name="connsiteY1780" fmla="*/ 1159212 h 3670407"/>
                <a:gd name="connsiteX1781" fmla="*/ 944366 w 4003589"/>
                <a:gd name="connsiteY1781" fmla="*/ 1161419 h 3670407"/>
                <a:gd name="connsiteX1782" fmla="*/ 941300 w 4003589"/>
                <a:gd name="connsiteY1782" fmla="*/ 1164117 h 3670407"/>
                <a:gd name="connsiteX1783" fmla="*/ 937866 w 4003589"/>
                <a:gd name="connsiteY1783" fmla="*/ 1168286 h 3670407"/>
                <a:gd name="connsiteX1784" fmla="*/ 935781 w 4003589"/>
                <a:gd name="connsiteY1784" fmla="*/ 1172088 h 3670407"/>
                <a:gd name="connsiteX1785" fmla="*/ 935291 w 4003589"/>
                <a:gd name="connsiteY1785" fmla="*/ 1175153 h 3670407"/>
                <a:gd name="connsiteX1786" fmla="*/ 936517 w 4003589"/>
                <a:gd name="connsiteY1786" fmla="*/ 1176993 h 3670407"/>
                <a:gd name="connsiteX1787" fmla="*/ 937253 w 4003589"/>
                <a:gd name="connsiteY1787" fmla="*/ 1177238 h 3670407"/>
                <a:gd name="connsiteX1788" fmla="*/ 938111 w 4003589"/>
                <a:gd name="connsiteY1788" fmla="*/ 1177238 h 3670407"/>
                <a:gd name="connsiteX1789" fmla="*/ 938970 w 4003589"/>
                <a:gd name="connsiteY1789" fmla="*/ 1177238 h 3670407"/>
                <a:gd name="connsiteX1790" fmla="*/ 939951 w 4003589"/>
                <a:gd name="connsiteY1790" fmla="*/ 1177115 h 3670407"/>
                <a:gd name="connsiteX1791" fmla="*/ 942649 w 4003589"/>
                <a:gd name="connsiteY1791" fmla="*/ 1176134 h 3670407"/>
                <a:gd name="connsiteX1792" fmla="*/ 945715 w 4003589"/>
                <a:gd name="connsiteY1792" fmla="*/ 1174540 h 3670407"/>
                <a:gd name="connsiteX1793" fmla="*/ 948903 w 4003589"/>
                <a:gd name="connsiteY1793" fmla="*/ 1172333 h 3670407"/>
                <a:gd name="connsiteX1794" fmla="*/ 951969 w 4003589"/>
                <a:gd name="connsiteY1794" fmla="*/ 1169513 h 3670407"/>
                <a:gd name="connsiteX1795" fmla="*/ 955525 w 4003589"/>
                <a:gd name="connsiteY1795" fmla="*/ 1165343 h 3670407"/>
                <a:gd name="connsiteX1796" fmla="*/ 957610 w 4003589"/>
                <a:gd name="connsiteY1796" fmla="*/ 1161542 h 3670407"/>
                <a:gd name="connsiteX1797" fmla="*/ 958100 w 4003589"/>
                <a:gd name="connsiteY1797" fmla="*/ 1158476 h 3670407"/>
                <a:gd name="connsiteX1798" fmla="*/ 956874 w 4003589"/>
                <a:gd name="connsiteY1798" fmla="*/ 1156636 h 3670407"/>
                <a:gd name="connsiteX1799" fmla="*/ 956138 w 4003589"/>
                <a:gd name="connsiteY1799" fmla="*/ 1156391 h 3670407"/>
                <a:gd name="connsiteX1800" fmla="*/ 955280 w 4003589"/>
                <a:gd name="connsiteY1800" fmla="*/ 1156391 h 3670407"/>
                <a:gd name="connsiteX1801" fmla="*/ 954421 w 4003589"/>
                <a:gd name="connsiteY1801" fmla="*/ 1156391 h 3670407"/>
                <a:gd name="connsiteX1802" fmla="*/ 953440 w 4003589"/>
                <a:gd name="connsiteY1802" fmla="*/ 1156514 h 3670407"/>
                <a:gd name="connsiteX1803" fmla="*/ 3961161 w 4003589"/>
                <a:gd name="connsiteY1803" fmla="*/ 504741 h 3670407"/>
                <a:gd name="connsiteX1804" fmla="*/ 3959198 w 4003589"/>
                <a:gd name="connsiteY1804" fmla="*/ 505231 h 3670407"/>
                <a:gd name="connsiteX1805" fmla="*/ 3957236 w 4003589"/>
                <a:gd name="connsiteY1805" fmla="*/ 505844 h 3670407"/>
                <a:gd name="connsiteX1806" fmla="*/ 3955152 w 4003589"/>
                <a:gd name="connsiteY1806" fmla="*/ 506703 h 3670407"/>
                <a:gd name="connsiteX1807" fmla="*/ 3953067 w 4003589"/>
                <a:gd name="connsiteY1807" fmla="*/ 507684 h 3670407"/>
                <a:gd name="connsiteX1808" fmla="*/ 3945955 w 4003589"/>
                <a:gd name="connsiteY1808" fmla="*/ 512221 h 3670407"/>
                <a:gd name="connsiteX1809" fmla="*/ 3940559 w 4003589"/>
                <a:gd name="connsiteY1809" fmla="*/ 517494 h 3670407"/>
                <a:gd name="connsiteX1810" fmla="*/ 3937370 w 4003589"/>
                <a:gd name="connsiteY1810" fmla="*/ 522890 h 3670407"/>
                <a:gd name="connsiteX1811" fmla="*/ 3937003 w 4003589"/>
                <a:gd name="connsiteY1811" fmla="*/ 527795 h 3670407"/>
                <a:gd name="connsiteX1812" fmla="*/ 3938597 w 4003589"/>
                <a:gd name="connsiteY1812" fmla="*/ 530493 h 3670407"/>
                <a:gd name="connsiteX1813" fmla="*/ 3941540 w 4003589"/>
                <a:gd name="connsiteY1813" fmla="*/ 532087 h 3670407"/>
                <a:gd name="connsiteX1814" fmla="*/ 3945587 w 4003589"/>
                <a:gd name="connsiteY1814" fmla="*/ 532578 h 3670407"/>
                <a:gd name="connsiteX1815" fmla="*/ 3950492 w 4003589"/>
                <a:gd name="connsiteY1815" fmla="*/ 531965 h 3670407"/>
                <a:gd name="connsiteX1816" fmla="*/ 3952454 w 4003589"/>
                <a:gd name="connsiteY1816" fmla="*/ 531474 h 3670407"/>
                <a:gd name="connsiteX1817" fmla="*/ 3954416 w 4003589"/>
                <a:gd name="connsiteY1817" fmla="*/ 530861 h 3670407"/>
                <a:gd name="connsiteX1818" fmla="*/ 3956501 w 4003589"/>
                <a:gd name="connsiteY1818" fmla="*/ 530002 h 3670407"/>
                <a:gd name="connsiteX1819" fmla="*/ 3958585 w 4003589"/>
                <a:gd name="connsiteY1819" fmla="*/ 529022 h 3670407"/>
                <a:gd name="connsiteX1820" fmla="*/ 3965698 w 4003589"/>
                <a:gd name="connsiteY1820" fmla="*/ 524484 h 3670407"/>
                <a:gd name="connsiteX1821" fmla="*/ 3971093 w 4003589"/>
                <a:gd name="connsiteY1821" fmla="*/ 519211 h 3670407"/>
                <a:gd name="connsiteX1822" fmla="*/ 3974282 w 4003589"/>
                <a:gd name="connsiteY1822" fmla="*/ 513815 h 3670407"/>
                <a:gd name="connsiteX1823" fmla="*/ 3974650 w 4003589"/>
                <a:gd name="connsiteY1823" fmla="*/ 508910 h 3670407"/>
                <a:gd name="connsiteX1824" fmla="*/ 3972933 w 4003589"/>
                <a:gd name="connsiteY1824" fmla="*/ 506213 h 3670407"/>
                <a:gd name="connsiteX1825" fmla="*/ 3969990 w 4003589"/>
                <a:gd name="connsiteY1825" fmla="*/ 504618 h 3670407"/>
                <a:gd name="connsiteX1826" fmla="*/ 3965943 w 4003589"/>
                <a:gd name="connsiteY1826" fmla="*/ 504128 h 3670407"/>
                <a:gd name="connsiteX1827" fmla="*/ 3961161 w 4003589"/>
                <a:gd name="connsiteY1827" fmla="*/ 504741 h 3670407"/>
                <a:gd name="connsiteX1828" fmla="*/ 913218 w 4003589"/>
                <a:gd name="connsiteY1828" fmla="*/ 1197349 h 3670407"/>
                <a:gd name="connsiteX1829" fmla="*/ 910397 w 4003589"/>
                <a:gd name="connsiteY1829" fmla="*/ 1198330 h 3670407"/>
                <a:gd name="connsiteX1830" fmla="*/ 907332 w 4003589"/>
                <a:gd name="connsiteY1830" fmla="*/ 1200047 h 3670407"/>
                <a:gd name="connsiteX1831" fmla="*/ 904143 w 4003589"/>
                <a:gd name="connsiteY1831" fmla="*/ 1202377 h 3670407"/>
                <a:gd name="connsiteX1832" fmla="*/ 901078 w 4003589"/>
                <a:gd name="connsiteY1832" fmla="*/ 1205198 h 3670407"/>
                <a:gd name="connsiteX1833" fmla="*/ 897644 w 4003589"/>
                <a:gd name="connsiteY1833" fmla="*/ 1209367 h 3670407"/>
                <a:gd name="connsiteX1834" fmla="*/ 895682 w 4003589"/>
                <a:gd name="connsiteY1834" fmla="*/ 1213168 h 3670407"/>
                <a:gd name="connsiteX1835" fmla="*/ 895314 w 4003589"/>
                <a:gd name="connsiteY1835" fmla="*/ 1216112 h 3670407"/>
                <a:gd name="connsiteX1836" fmla="*/ 896663 w 4003589"/>
                <a:gd name="connsiteY1836" fmla="*/ 1217951 h 3670407"/>
                <a:gd name="connsiteX1837" fmla="*/ 897276 w 4003589"/>
                <a:gd name="connsiteY1837" fmla="*/ 1218196 h 3670407"/>
                <a:gd name="connsiteX1838" fmla="*/ 898012 w 4003589"/>
                <a:gd name="connsiteY1838" fmla="*/ 1218196 h 3670407"/>
                <a:gd name="connsiteX1839" fmla="*/ 898870 w 4003589"/>
                <a:gd name="connsiteY1839" fmla="*/ 1218196 h 3670407"/>
                <a:gd name="connsiteX1840" fmla="*/ 899729 w 4003589"/>
                <a:gd name="connsiteY1840" fmla="*/ 1218074 h 3670407"/>
                <a:gd name="connsiteX1841" fmla="*/ 902549 w 4003589"/>
                <a:gd name="connsiteY1841" fmla="*/ 1217092 h 3670407"/>
                <a:gd name="connsiteX1842" fmla="*/ 905615 w 4003589"/>
                <a:gd name="connsiteY1842" fmla="*/ 1215376 h 3670407"/>
                <a:gd name="connsiteX1843" fmla="*/ 908803 w 4003589"/>
                <a:gd name="connsiteY1843" fmla="*/ 1213046 h 3670407"/>
                <a:gd name="connsiteX1844" fmla="*/ 911992 w 4003589"/>
                <a:gd name="connsiteY1844" fmla="*/ 1210103 h 3670407"/>
                <a:gd name="connsiteX1845" fmla="*/ 915425 w 4003589"/>
                <a:gd name="connsiteY1845" fmla="*/ 1205933 h 3670407"/>
                <a:gd name="connsiteX1846" fmla="*/ 917387 w 4003589"/>
                <a:gd name="connsiteY1846" fmla="*/ 1202132 h 3670407"/>
                <a:gd name="connsiteX1847" fmla="*/ 917755 w 4003589"/>
                <a:gd name="connsiteY1847" fmla="*/ 1199189 h 3670407"/>
                <a:gd name="connsiteX1848" fmla="*/ 916406 w 4003589"/>
                <a:gd name="connsiteY1848" fmla="*/ 1197472 h 3670407"/>
                <a:gd name="connsiteX1849" fmla="*/ 915670 w 4003589"/>
                <a:gd name="connsiteY1849" fmla="*/ 1197227 h 3670407"/>
                <a:gd name="connsiteX1850" fmla="*/ 914935 w 4003589"/>
                <a:gd name="connsiteY1850" fmla="*/ 1197227 h 3670407"/>
                <a:gd name="connsiteX1851" fmla="*/ 914076 w 4003589"/>
                <a:gd name="connsiteY1851" fmla="*/ 1197227 h 3670407"/>
                <a:gd name="connsiteX1852" fmla="*/ 913095 w 4003589"/>
                <a:gd name="connsiteY1852" fmla="*/ 1197349 h 3670407"/>
                <a:gd name="connsiteX1853" fmla="*/ 3971339 w 4003589"/>
                <a:gd name="connsiteY1853" fmla="*/ 547784 h 3670407"/>
                <a:gd name="connsiteX1854" fmla="*/ 3969499 w 4003589"/>
                <a:gd name="connsiteY1854" fmla="*/ 548274 h 3670407"/>
                <a:gd name="connsiteX1855" fmla="*/ 3967660 w 4003589"/>
                <a:gd name="connsiteY1855" fmla="*/ 548887 h 3670407"/>
                <a:gd name="connsiteX1856" fmla="*/ 3965698 w 4003589"/>
                <a:gd name="connsiteY1856" fmla="*/ 549623 h 3670407"/>
                <a:gd name="connsiteX1857" fmla="*/ 3963736 w 4003589"/>
                <a:gd name="connsiteY1857" fmla="*/ 550482 h 3670407"/>
                <a:gd name="connsiteX1858" fmla="*/ 3956501 w 4003589"/>
                <a:gd name="connsiteY1858" fmla="*/ 554896 h 3670407"/>
                <a:gd name="connsiteX1859" fmla="*/ 3950982 w 4003589"/>
                <a:gd name="connsiteY1859" fmla="*/ 560169 h 3670407"/>
                <a:gd name="connsiteX1860" fmla="*/ 3947671 w 4003589"/>
                <a:gd name="connsiteY1860" fmla="*/ 565687 h 3670407"/>
                <a:gd name="connsiteX1861" fmla="*/ 3947058 w 4003589"/>
                <a:gd name="connsiteY1861" fmla="*/ 570715 h 3670407"/>
                <a:gd name="connsiteX1862" fmla="*/ 3948530 w 4003589"/>
                <a:gd name="connsiteY1862" fmla="*/ 573658 h 3670407"/>
                <a:gd name="connsiteX1863" fmla="*/ 3951473 w 4003589"/>
                <a:gd name="connsiteY1863" fmla="*/ 575375 h 3670407"/>
                <a:gd name="connsiteX1864" fmla="*/ 3955642 w 4003589"/>
                <a:gd name="connsiteY1864" fmla="*/ 575988 h 3670407"/>
                <a:gd name="connsiteX1865" fmla="*/ 3960670 w 4003589"/>
                <a:gd name="connsiteY1865" fmla="*/ 575375 h 3670407"/>
                <a:gd name="connsiteX1866" fmla="*/ 3962509 w 4003589"/>
                <a:gd name="connsiteY1866" fmla="*/ 574885 h 3670407"/>
                <a:gd name="connsiteX1867" fmla="*/ 3964471 w 4003589"/>
                <a:gd name="connsiteY1867" fmla="*/ 574271 h 3670407"/>
                <a:gd name="connsiteX1868" fmla="*/ 3966433 w 4003589"/>
                <a:gd name="connsiteY1868" fmla="*/ 573536 h 3670407"/>
                <a:gd name="connsiteX1869" fmla="*/ 3968396 w 4003589"/>
                <a:gd name="connsiteY1869" fmla="*/ 572677 h 3670407"/>
                <a:gd name="connsiteX1870" fmla="*/ 3975631 w 4003589"/>
                <a:gd name="connsiteY1870" fmla="*/ 568263 h 3670407"/>
                <a:gd name="connsiteX1871" fmla="*/ 3981149 w 4003589"/>
                <a:gd name="connsiteY1871" fmla="*/ 562990 h 3670407"/>
                <a:gd name="connsiteX1872" fmla="*/ 3984460 w 4003589"/>
                <a:gd name="connsiteY1872" fmla="*/ 557471 h 3670407"/>
                <a:gd name="connsiteX1873" fmla="*/ 3985073 w 4003589"/>
                <a:gd name="connsiteY1873" fmla="*/ 552444 h 3670407"/>
                <a:gd name="connsiteX1874" fmla="*/ 3983479 w 4003589"/>
                <a:gd name="connsiteY1874" fmla="*/ 549501 h 3670407"/>
                <a:gd name="connsiteX1875" fmla="*/ 3980413 w 4003589"/>
                <a:gd name="connsiteY1875" fmla="*/ 547784 h 3670407"/>
                <a:gd name="connsiteX1876" fmla="*/ 3976244 w 4003589"/>
                <a:gd name="connsiteY1876" fmla="*/ 547171 h 3670407"/>
                <a:gd name="connsiteX1877" fmla="*/ 3971216 w 4003589"/>
                <a:gd name="connsiteY1877" fmla="*/ 547784 h 3670407"/>
                <a:gd name="connsiteX1878" fmla="*/ 873854 w 4003589"/>
                <a:gd name="connsiteY1878" fmla="*/ 1238307 h 3670407"/>
                <a:gd name="connsiteX1879" fmla="*/ 870911 w 4003589"/>
                <a:gd name="connsiteY1879" fmla="*/ 1239288 h 3670407"/>
                <a:gd name="connsiteX1880" fmla="*/ 867723 w 4003589"/>
                <a:gd name="connsiteY1880" fmla="*/ 1241005 h 3670407"/>
                <a:gd name="connsiteX1881" fmla="*/ 864411 w 4003589"/>
                <a:gd name="connsiteY1881" fmla="*/ 1243458 h 3670407"/>
                <a:gd name="connsiteX1882" fmla="*/ 861223 w 4003589"/>
                <a:gd name="connsiteY1882" fmla="*/ 1246401 h 3670407"/>
                <a:gd name="connsiteX1883" fmla="*/ 857912 w 4003589"/>
                <a:gd name="connsiteY1883" fmla="*/ 1250570 h 3670407"/>
                <a:gd name="connsiteX1884" fmla="*/ 856073 w 4003589"/>
                <a:gd name="connsiteY1884" fmla="*/ 1254249 h 3670407"/>
                <a:gd name="connsiteX1885" fmla="*/ 855828 w 4003589"/>
                <a:gd name="connsiteY1885" fmla="*/ 1257192 h 3670407"/>
                <a:gd name="connsiteX1886" fmla="*/ 857299 w 4003589"/>
                <a:gd name="connsiteY1886" fmla="*/ 1258909 h 3670407"/>
                <a:gd name="connsiteX1887" fmla="*/ 857912 w 4003589"/>
                <a:gd name="connsiteY1887" fmla="*/ 1259032 h 3670407"/>
                <a:gd name="connsiteX1888" fmla="*/ 858648 w 4003589"/>
                <a:gd name="connsiteY1888" fmla="*/ 1259032 h 3670407"/>
                <a:gd name="connsiteX1889" fmla="*/ 859384 w 4003589"/>
                <a:gd name="connsiteY1889" fmla="*/ 1259032 h 3670407"/>
                <a:gd name="connsiteX1890" fmla="*/ 860242 w 4003589"/>
                <a:gd name="connsiteY1890" fmla="*/ 1258909 h 3670407"/>
                <a:gd name="connsiteX1891" fmla="*/ 863185 w 4003589"/>
                <a:gd name="connsiteY1891" fmla="*/ 1257928 h 3670407"/>
                <a:gd name="connsiteX1892" fmla="*/ 866374 w 4003589"/>
                <a:gd name="connsiteY1892" fmla="*/ 1256211 h 3670407"/>
                <a:gd name="connsiteX1893" fmla="*/ 869684 w 4003589"/>
                <a:gd name="connsiteY1893" fmla="*/ 1253759 h 3670407"/>
                <a:gd name="connsiteX1894" fmla="*/ 872873 w 4003589"/>
                <a:gd name="connsiteY1894" fmla="*/ 1250815 h 3670407"/>
                <a:gd name="connsiteX1895" fmla="*/ 876184 w 4003589"/>
                <a:gd name="connsiteY1895" fmla="*/ 1246646 h 3670407"/>
                <a:gd name="connsiteX1896" fmla="*/ 878023 w 4003589"/>
                <a:gd name="connsiteY1896" fmla="*/ 1242845 h 3670407"/>
                <a:gd name="connsiteX1897" fmla="*/ 878269 w 4003589"/>
                <a:gd name="connsiteY1897" fmla="*/ 1239901 h 3670407"/>
                <a:gd name="connsiteX1898" fmla="*/ 876797 w 4003589"/>
                <a:gd name="connsiteY1898" fmla="*/ 1238185 h 3670407"/>
                <a:gd name="connsiteX1899" fmla="*/ 876184 w 4003589"/>
                <a:gd name="connsiteY1899" fmla="*/ 1238062 h 3670407"/>
                <a:gd name="connsiteX1900" fmla="*/ 875448 w 4003589"/>
                <a:gd name="connsiteY1900" fmla="*/ 1238062 h 3670407"/>
                <a:gd name="connsiteX1901" fmla="*/ 874712 w 4003589"/>
                <a:gd name="connsiteY1901" fmla="*/ 1238062 h 3670407"/>
                <a:gd name="connsiteX1902" fmla="*/ 873854 w 4003589"/>
                <a:gd name="connsiteY1902" fmla="*/ 1238185 h 3670407"/>
                <a:gd name="connsiteX1903" fmla="*/ 3979310 w 4003589"/>
                <a:gd name="connsiteY1903" fmla="*/ 592666 h 3670407"/>
                <a:gd name="connsiteX1904" fmla="*/ 3977593 w 4003589"/>
                <a:gd name="connsiteY1904" fmla="*/ 593034 h 3670407"/>
                <a:gd name="connsiteX1905" fmla="*/ 3975876 w 4003589"/>
                <a:gd name="connsiteY1905" fmla="*/ 593524 h 3670407"/>
                <a:gd name="connsiteX1906" fmla="*/ 3974036 w 4003589"/>
                <a:gd name="connsiteY1906" fmla="*/ 594137 h 3670407"/>
                <a:gd name="connsiteX1907" fmla="*/ 3972197 w 4003589"/>
                <a:gd name="connsiteY1907" fmla="*/ 594873 h 3670407"/>
                <a:gd name="connsiteX1908" fmla="*/ 3964839 w 4003589"/>
                <a:gd name="connsiteY1908" fmla="*/ 599165 h 3670407"/>
                <a:gd name="connsiteX1909" fmla="*/ 3959076 w 4003589"/>
                <a:gd name="connsiteY1909" fmla="*/ 604438 h 3670407"/>
                <a:gd name="connsiteX1910" fmla="*/ 3955520 w 4003589"/>
                <a:gd name="connsiteY1910" fmla="*/ 609957 h 3670407"/>
                <a:gd name="connsiteX1911" fmla="*/ 3954661 w 4003589"/>
                <a:gd name="connsiteY1911" fmla="*/ 615230 h 3670407"/>
                <a:gd name="connsiteX1912" fmla="*/ 3956133 w 4003589"/>
                <a:gd name="connsiteY1912" fmla="*/ 618295 h 3670407"/>
                <a:gd name="connsiteX1913" fmla="*/ 3959076 w 4003589"/>
                <a:gd name="connsiteY1913" fmla="*/ 620257 h 3670407"/>
                <a:gd name="connsiteX1914" fmla="*/ 3963368 w 4003589"/>
                <a:gd name="connsiteY1914" fmla="*/ 620993 h 3670407"/>
                <a:gd name="connsiteX1915" fmla="*/ 3968641 w 4003589"/>
                <a:gd name="connsiteY1915" fmla="*/ 620380 h 3670407"/>
                <a:gd name="connsiteX1916" fmla="*/ 3970358 w 4003589"/>
                <a:gd name="connsiteY1916" fmla="*/ 620012 h 3670407"/>
                <a:gd name="connsiteX1917" fmla="*/ 3972197 w 4003589"/>
                <a:gd name="connsiteY1917" fmla="*/ 619522 h 3670407"/>
                <a:gd name="connsiteX1918" fmla="*/ 3974036 w 4003589"/>
                <a:gd name="connsiteY1918" fmla="*/ 618908 h 3670407"/>
                <a:gd name="connsiteX1919" fmla="*/ 3975876 w 4003589"/>
                <a:gd name="connsiteY1919" fmla="*/ 618173 h 3670407"/>
                <a:gd name="connsiteX1920" fmla="*/ 3983234 w 4003589"/>
                <a:gd name="connsiteY1920" fmla="*/ 613881 h 3670407"/>
                <a:gd name="connsiteX1921" fmla="*/ 3988997 w 4003589"/>
                <a:gd name="connsiteY1921" fmla="*/ 608608 h 3670407"/>
                <a:gd name="connsiteX1922" fmla="*/ 3992553 w 4003589"/>
                <a:gd name="connsiteY1922" fmla="*/ 603089 h 3670407"/>
                <a:gd name="connsiteX1923" fmla="*/ 3993412 w 4003589"/>
                <a:gd name="connsiteY1923" fmla="*/ 597939 h 3670407"/>
                <a:gd name="connsiteX1924" fmla="*/ 3991940 w 4003589"/>
                <a:gd name="connsiteY1924" fmla="*/ 594873 h 3670407"/>
                <a:gd name="connsiteX1925" fmla="*/ 3988997 w 4003589"/>
                <a:gd name="connsiteY1925" fmla="*/ 592911 h 3670407"/>
                <a:gd name="connsiteX1926" fmla="*/ 3984705 w 4003589"/>
                <a:gd name="connsiteY1926" fmla="*/ 592175 h 3670407"/>
                <a:gd name="connsiteX1927" fmla="*/ 3979555 w 4003589"/>
                <a:gd name="connsiteY1927" fmla="*/ 592789 h 3670407"/>
                <a:gd name="connsiteX1928" fmla="*/ 835103 w 4003589"/>
                <a:gd name="connsiteY1928" fmla="*/ 1279879 h 3670407"/>
                <a:gd name="connsiteX1929" fmla="*/ 832160 w 4003589"/>
                <a:gd name="connsiteY1929" fmla="*/ 1280860 h 3670407"/>
                <a:gd name="connsiteX1930" fmla="*/ 828849 w 4003589"/>
                <a:gd name="connsiteY1930" fmla="*/ 1282699 h 3670407"/>
                <a:gd name="connsiteX1931" fmla="*/ 825538 w 4003589"/>
                <a:gd name="connsiteY1931" fmla="*/ 1285274 h 3670407"/>
                <a:gd name="connsiteX1932" fmla="*/ 822350 w 4003589"/>
                <a:gd name="connsiteY1932" fmla="*/ 1288340 h 3670407"/>
                <a:gd name="connsiteX1933" fmla="*/ 819039 w 4003589"/>
                <a:gd name="connsiteY1933" fmla="*/ 1292509 h 3670407"/>
                <a:gd name="connsiteX1934" fmla="*/ 817322 w 4003589"/>
                <a:gd name="connsiteY1934" fmla="*/ 1296188 h 3670407"/>
                <a:gd name="connsiteX1935" fmla="*/ 817199 w 4003589"/>
                <a:gd name="connsiteY1935" fmla="*/ 1299009 h 3670407"/>
                <a:gd name="connsiteX1936" fmla="*/ 818794 w 4003589"/>
                <a:gd name="connsiteY1936" fmla="*/ 1300603 h 3670407"/>
                <a:gd name="connsiteX1937" fmla="*/ 819407 w 4003589"/>
                <a:gd name="connsiteY1937" fmla="*/ 1300725 h 3670407"/>
                <a:gd name="connsiteX1938" fmla="*/ 820142 w 4003589"/>
                <a:gd name="connsiteY1938" fmla="*/ 1300725 h 3670407"/>
                <a:gd name="connsiteX1939" fmla="*/ 820878 w 4003589"/>
                <a:gd name="connsiteY1939" fmla="*/ 1300725 h 3670407"/>
                <a:gd name="connsiteX1940" fmla="*/ 821614 w 4003589"/>
                <a:gd name="connsiteY1940" fmla="*/ 1300603 h 3670407"/>
                <a:gd name="connsiteX1941" fmla="*/ 824557 w 4003589"/>
                <a:gd name="connsiteY1941" fmla="*/ 1299622 h 3670407"/>
                <a:gd name="connsiteX1942" fmla="*/ 827868 w 4003589"/>
                <a:gd name="connsiteY1942" fmla="*/ 1297782 h 3670407"/>
                <a:gd name="connsiteX1943" fmla="*/ 831179 w 4003589"/>
                <a:gd name="connsiteY1943" fmla="*/ 1295207 h 3670407"/>
                <a:gd name="connsiteX1944" fmla="*/ 834367 w 4003589"/>
                <a:gd name="connsiteY1944" fmla="*/ 1292142 h 3670407"/>
                <a:gd name="connsiteX1945" fmla="*/ 837678 w 4003589"/>
                <a:gd name="connsiteY1945" fmla="*/ 1287972 h 3670407"/>
                <a:gd name="connsiteX1946" fmla="*/ 839395 w 4003589"/>
                <a:gd name="connsiteY1946" fmla="*/ 1284293 h 3670407"/>
                <a:gd name="connsiteX1947" fmla="*/ 839518 w 4003589"/>
                <a:gd name="connsiteY1947" fmla="*/ 1281473 h 3670407"/>
                <a:gd name="connsiteX1948" fmla="*/ 837924 w 4003589"/>
                <a:gd name="connsiteY1948" fmla="*/ 1280001 h 3670407"/>
                <a:gd name="connsiteX1949" fmla="*/ 837310 w 4003589"/>
                <a:gd name="connsiteY1949" fmla="*/ 1279879 h 3670407"/>
                <a:gd name="connsiteX1950" fmla="*/ 836575 w 4003589"/>
                <a:gd name="connsiteY1950" fmla="*/ 1279879 h 3670407"/>
                <a:gd name="connsiteX1951" fmla="*/ 835839 w 4003589"/>
                <a:gd name="connsiteY1951" fmla="*/ 1279879 h 3670407"/>
                <a:gd name="connsiteX1952" fmla="*/ 834981 w 4003589"/>
                <a:gd name="connsiteY1952" fmla="*/ 1280001 h 3670407"/>
                <a:gd name="connsiteX1953" fmla="*/ 3985073 w 4003589"/>
                <a:gd name="connsiteY1953" fmla="*/ 639633 h 3670407"/>
                <a:gd name="connsiteX1954" fmla="*/ 3983479 w 4003589"/>
                <a:gd name="connsiteY1954" fmla="*/ 640001 h 3670407"/>
                <a:gd name="connsiteX1955" fmla="*/ 3981885 w 4003589"/>
                <a:gd name="connsiteY1955" fmla="*/ 640491 h 3670407"/>
                <a:gd name="connsiteX1956" fmla="*/ 3980168 w 4003589"/>
                <a:gd name="connsiteY1956" fmla="*/ 641104 h 3670407"/>
                <a:gd name="connsiteX1957" fmla="*/ 3978451 w 4003589"/>
                <a:gd name="connsiteY1957" fmla="*/ 641840 h 3670407"/>
                <a:gd name="connsiteX1958" fmla="*/ 3970971 w 4003589"/>
                <a:gd name="connsiteY1958" fmla="*/ 646009 h 3670407"/>
                <a:gd name="connsiteX1959" fmla="*/ 3965085 w 4003589"/>
                <a:gd name="connsiteY1959" fmla="*/ 651282 h 3670407"/>
                <a:gd name="connsiteX1960" fmla="*/ 3961283 w 4003589"/>
                <a:gd name="connsiteY1960" fmla="*/ 656923 h 3670407"/>
                <a:gd name="connsiteX1961" fmla="*/ 3960180 w 4003589"/>
                <a:gd name="connsiteY1961" fmla="*/ 662319 h 3670407"/>
                <a:gd name="connsiteX1962" fmla="*/ 3961528 w 4003589"/>
                <a:gd name="connsiteY1962" fmla="*/ 665630 h 3670407"/>
                <a:gd name="connsiteX1963" fmla="*/ 3964594 w 4003589"/>
                <a:gd name="connsiteY1963" fmla="*/ 667715 h 3670407"/>
                <a:gd name="connsiteX1964" fmla="*/ 3969009 w 4003589"/>
                <a:gd name="connsiteY1964" fmla="*/ 668451 h 3670407"/>
                <a:gd name="connsiteX1965" fmla="*/ 3974404 w 4003589"/>
                <a:gd name="connsiteY1965" fmla="*/ 667960 h 3670407"/>
                <a:gd name="connsiteX1966" fmla="*/ 3975999 w 4003589"/>
                <a:gd name="connsiteY1966" fmla="*/ 667592 h 3670407"/>
                <a:gd name="connsiteX1967" fmla="*/ 3977593 w 4003589"/>
                <a:gd name="connsiteY1967" fmla="*/ 667102 h 3670407"/>
                <a:gd name="connsiteX1968" fmla="*/ 3979187 w 4003589"/>
                <a:gd name="connsiteY1968" fmla="*/ 666488 h 3670407"/>
                <a:gd name="connsiteX1969" fmla="*/ 3980904 w 4003589"/>
                <a:gd name="connsiteY1969" fmla="*/ 665875 h 3670407"/>
                <a:gd name="connsiteX1970" fmla="*/ 3988384 w 4003589"/>
                <a:gd name="connsiteY1970" fmla="*/ 661583 h 3670407"/>
                <a:gd name="connsiteX1971" fmla="*/ 3994393 w 4003589"/>
                <a:gd name="connsiteY1971" fmla="*/ 656310 h 3670407"/>
                <a:gd name="connsiteX1972" fmla="*/ 3998194 w 4003589"/>
                <a:gd name="connsiteY1972" fmla="*/ 650669 h 3670407"/>
                <a:gd name="connsiteX1973" fmla="*/ 3999298 w 4003589"/>
                <a:gd name="connsiteY1973" fmla="*/ 645396 h 3670407"/>
                <a:gd name="connsiteX1974" fmla="*/ 3997949 w 4003589"/>
                <a:gd name="connsiteY1974" fmla="*/ 642085 h 3670407"/>
                <a:gd name="connsiteX1975" fmla="*/ 3995006 w 4003589"/>
                <a:gd name="connsiteY1975" fmla="*/ 640001 h 3670407"/>
                <a:gd name="connsiteX1976" fmla="*/ 3990714 w 4003589"/>
                <a:gd name="connsiteY1976" fmla="*/ 639265 h 3670407"/>
                <a:gd name="connsiteX1977" fmla="*/ 3985318 w 4003589"/>
                <a:gd name="connsiteY1977" fmla="*/ 639755 h 3670407"/>
                <a:gd name="connsiteX1978" fmla="*/ 796966 w 4003589"/>
                <a:gd name="connsiteY1978" fmla="*/ 1321695 h 3670407"/>
                <a:gd name="connsiteX1979" fmla="*/ 793900 w 4003589"/>
                <a:gd name="connsiteY1979" fmla="*/ 1322799 h 3670407"/>
                <a:gd name="connsiteX1980" fmla="*/ 790589 w 4003589"/>
                <a:gd name="connsiteY1980" fmla="*/ 1324761 h 3670407"/>
                <a:gd name="connsiteX1981" fmla="*/ 787155 w 4003589"/>
                <a:gd name="connsiteY1981" fmla="*/ 1327336 h 3670407"/>
                <a:gd name="connsiteX1982" fmla="*/ 783844 w 4003589"/>
                <a:gd name="connsiteY1982" fmla="*/ 1330524 h 3670407"/>
                <a:gd name="connsiteX1983" fmla="*/ 780656 w 4003589"/>
                <a:gd name="connsiteY1983" fmla="*/ 1334694 h 3670407"/>
                <a:gd name="connsiteX1984" fmla="*/ 778939 w 4003589"/>
                <a:gd name="connsiteY1984" fmla="*/ 1338373 h 3670407"/>
                <a:gd name="connsiteX1985" fmla="*/ 778939 w 4003589"/>
                <a:gd name="connsiteY1985" fmla="*/ 1341193 h 3670407"/>
                <a:gd name="connsiteX1986" fmla="*/ 780656 w 4003589"/>
                <a:gd name="connsiteY1986" fmla="*/ 1342665 h 3670407"/>
                <a:gd name="connsiteX1987" fmla="*/ 781269 w 4003589"/>
                <a:gd name="connsiteY1987" fmla="*/ 1342665 h 3670407"/>
                <a:gd name="connsiteX1988" fmla="*/ 781882 w 4003589"/>
                <a:gd name="connsiteY1988" fmla="*/ 1342665 h 3670407"/>
                <a:gd name="connsiteX1989" fmla="*/ 782618 w 4003589"/>
                <a:gd name="connsiteY1989" fmla="*/ 1342665 h 3670407"/>
                <a:gd name="connsiteX1990" fmla="*/ 783354 w 4003589"/>
                <a:gd name="connsiteY1990" fmla="*/ 1342665 h 3670407"/>
                <a:gd name="connsiteX1991" fmla="*/ 786419 w 4003589"/>
                <a:gd name="connsiteY1991" fmla="*/ 1341561 h 3670407"/>
                <a:gd name="connsiteX1992" fmla="*/ 789731 w 4003589"/>
                <a:gd name="connsiteY1992" fmla="*/ 1339599 h 3670407"/>
                <a:gd name="connsiteX1993" fmla="*/ 793164 w 4003589"/>
                <a:gd name="connsiteY1993" fmla="*/ 1337024 h 3670407"/>
                <a:gd name="connsiteX1994" fmla="*/ 796475 w 4003589"/>
                <a:gd name="connsiteY1994" fmla="*/ 1333835 h 3670407"/>
                <a:gd name="connsiteX1995" fmla="*/ 799663 w 4003589"/>
                <a:gd name="connsiteY1995" fmla="*/ 1329666 h 3670407"/>
                <a:gd name="connsiteX1996" fmla="*/ 801380 w 4003589"/>
                <a:gd name="connsiteY1996" fmla="*/ 1325987 h 3670407"/>
                <a:gd name="connsiteX1997" fmla="*/ 801380 w 4003589"/>
                <a:gd name="connsiteY1997" fmla="*/ 1323167 h 3670407"/>
                <a:gd name="connsiteX1998" fmla="*/ 799663 w 4003589"/>
                <a:gd name="connsiteY1998" fmla="*/ 1321695 h 3670407"/>
                <a:gd name="connsiteX1999" fmla="*/ 799050 w 4003589"/>
                <a:gd name="connsiteY1999" fmla="*/ 1321695 h 3670407"/>
                <a:gd name="connsiteX2000" fmla="*/ 798437 w 4003589"/>
                <a:gd name="connsiteY2000" fmla="*/ 1321695 h 3670407"/>
                <a:gd name="connsiteX2001" fmla="*/ 797701 w 4003589"/>
                <a:gd name="connsiteY2001" fmla="*/ 1321695 h 3670407"/>
                <a:gd name="connsiteX2002" fmla="*/ 796966 w 4003589"/>
                <a:gd name="connsiteY2002" fmla="*/ 1321818 h 3670407"/>
                <a:gd name="connsiteX2003" fmla="*/ 3988384 w 4003589"/>
                <a:gd name="connsiteY2003" fmla="*/ 688194 h 3670407"/>
                <a:gd name="connsiteX2004" fmla="*/ 3986913 w 4003589"/>
                <a:gd name="connsiteY2004" fmla="*/ 688562 h 3670407"/>
                <a:gd name="connsiteX2005" fmla="*/ 3985441 w 4003589"/>
                <a:gd name="connsiteY2005" fmla="*/ 689052 h 3670407"/>
                <a:gd name="connsiteX2006" fmla="*/ 3983847 w 4003589"/>
                <a:gd name="connsiteY2006" fmla="*/ 689543 h 3670407"/>
                <a:gd name="connsiteX2007" fmla="*/ 3982253 w 4003589"/>
                <a:gd name="connsiteY2007" fmla="*/ 690156 h 3670407"/>
                <a:gd name="connsiteX2008" fmla="*/ 3974650 w 4003589"/>
                <a:gd name="connsiteY2008" fmla="*/ 694325 h 3670407"/>
                <a:gd name="connsiteX2009" fmla="*/ 3968518 w 4003589"/>
                <a:gd name="connsiteY2009" fmla="*/ 699476 h 3670407"/>
                <a:gd name="connsiteX2010" fmla="*/ 3964471 w 4003589"/>
                <a:gd name="connsiteY2010" fmla="*/ 705117 h 3670407"/>
                <a:gd name="connsiteX2011" fmla="*/ 3963123 w 4003589"/>
                <a:gd name="connsiteY2011" fmla="*/ 710512 h 3670407"/>
                <a:gd name="connsiteX2012" fmla="*/ 3964226 w 4003589"/>
                <a:gd name="connsiteY2012" fmla="*/ 714069 h 3670407"/>
                <a:gd name="connsiteX2013" fmla="*/ 3967169 w 4003589"/>
                <a:gd name="connsiteY2013" fmla="*/ 716399 h 3670407"/>
                <a:gd name="connsiteX2014" fmla="*/ 3971584 w 4003589"/>
                <a:gd name="connsiteY2014" fmla="*/ 717379 h 3670407"/>
                <a:gd name="connsiteX2015" fmla="*/ 3977102 w 4003589"/>
                <a:gd name="connsiteY2015" fmla="*/ 716889 h 3670407"/>
                <a:gd name="connsiteX2016" fmla="*/ 3978574 w 4003589"/>
                <a:gd name="connsiteY2016" fmla="*/ 716521 h 3670407"/>
                <a:gd name="connsiteX2017" fmla="*/ 3980045 w 4003589"/>
                <a:gd name="connsiteY2017" fmla="*/ 716031 h 3670407"/>
                <a:gd name="connsiteX2018" fmla="*/ 3981640 w 4003589"/>
                <a:gd name="connsiteY2018" fmla="*/ 715540 h 3670407"/>
                <a:gd name="connsiteX2019" fmla="*/ 3983234 w 4003589"/>
                <a:gd name="connsiteY2019" fmla="*/ 714927 h 3670407"/>
                <a:gd name="connsiteX2020" fmla="*/ 3990837 w 4003589"/>
                <a:gd name="connsiteY2020" fmla="*/ 710880 h 3670407"/>
                <a:gd name="connsiteX2021" fmla="*/ 3996968 w 4003589"/>
                <a:gd name="connsiteY2021" fmla="*/ 705607 h 3670407"/>
                <a:gd name="connsiteX2022" fmla="*/ 4001015 w 4003589"/>
                <a:gd name="connsiteY2022" fmla="*/ 699966 h 3670407"/>
                <a:gd name="connsiteX2023" fmla="*/ 4002364 w 4003589"/>
                <a:gd name="connsiteY2023" fmla="*/ 694448 h 3670407"/>
                <a:gd name="connsiteX2024" fmla="*/ 4001260 w 4003589"/>
                <a:gd name="connsiteY2024" fmla="*/ 690892 h 3670407"/>
                <a:gd name="connsiteX2025" fmla="*/ 3998317 w 4003589"/>
                <a:gd name="connsiteY2025" fmla="*/ 688684 h 3670407"/>
                <a:gd name="connsiteX2026" fmla="*/ 3993903 w 4003589"/>
                <a:gd name="connsiteY2026" fmla="*/ 687826 h 3670407"/>
                <a:gd name="connsiteX2027" fmla="*/ 3988384 w 4003589"/>
                <a:gd name="connsiteY2027" fmla="*/ 688316 h 3670407"/>
                <a:gd name="connsiteX2028" fmla="*/ 759318 w 4003589"/>
                <a:gd name="connsiteY2028" fmla="*/ 1364002 h 3670407"/>
                <a:gd name="connsiteX2029" fmla="*/ 756253 w 4003589"/>
                <a:gd name="connsiteY2029" fmla="*/ 1365106 h 3670407"/>
                <a:gd name="connsiteX2030" fmla="*/ 752819 w 4003589"/>
                <a:gd name="connsiteY2030" fmla="*/ 1367068 h 3670407"/>
                <a:gd name="connsiteX2031" fmla="*/ 749263 w 4003589"/>
                <a:gd name="connsiteY2031" fmla="*/ 1369766 h 3670407"/>
                <a:gd name="connsiteX2032" fmla="*/ 745952 w 4003589"/>
                <a:gd name="connsiteY2032" fmla="*/ 1373077 h 3670407"/>
                <a:gd name="connsiteX2033" fmla="*/ 742886 w 4003589"/>
                <a:gd name="connsiteY2033" fmla="*/ 1377246 h 3670407"/>
                <a:gd name="connsiteX2034" fmla="*/ 741292 w 4003589"/>
                <a:gd name="connsiteY2034" fmla="*/ 1380925 h 3670407"/>
                <a:gd name="connsiteX2035" fmla="*/ 741292 w 4003589"/>
                <a:gd name="connsiteY2035" fmla="*/ 1383623 h 3670407"/>
                <a:gd name="connsiteX2036" fmla="*/ 743009 w 4003589"/>
                <a:gd name="connsiteY2036" fmla="*/ 1385094 h 3670407"/>
                <a:gd name="connsiteX2037" fmla="*/ 743499 w 4003589"/>
                <a:gd name="connsiteY2037" fmla="*/ 1385094 h 3670407"/>
                <a:gd name="connsiteX2038" fmla="*/ 744113 w 4003589"/>
                <a:gd name="connsiteY2038" fmla="*/ 1385094 h 3670407"/>
                <a:gd name="connsiteX2039" fmla="*/ 744726 w 4003589"/>
                <a:gd name="connsiteY2039" fmla="*/ 1385094 h 3670407"/>
                <a:gd name="connsiteX2040" fmla="*/ 745339 w 4003589"/>
                <a:gd name="connsiteY2040" fmla="*/ 1385094 h 3670407"/>
                <a:gd name="connsiteX2041" fmla="*/ 748527 w 4003589"/>
                <a:gd name="connsiteY2041" fmla="*/ 1383990 h 3670407"/>
                <a:gd name="connsiteX2042" fmla="*/ 751961 w 4003589"/>
                <a:gd name="connsiteY2042" fmla="*/ 1382029 h 3670407"/>
                <a:gd name="connsiteX2043" fmla="*/ 755517 w 4003589"/>
                <a:gd name="connsiteY2043" fmla="*/ 1379331 h 3670407"/>
                <a:gd name="connsiteX2044" fmla="*/ 758828 w 4003589"/>
                <a:gd name="connsiteY2044" fmla="*/ 1376020 h 3670407"/>
                <a:gd name="connsiteX2045" fmla="*/ 762016 w 4003589"/>
                <a:gd name="connsiteY2045" fmla="*/ 1371728 h 3670407"/>
                <a:gd name="connsiteX2046" fmla="*/ 763610 w 4003589"/>
                <a:gd name="connsiteY2046" fmla="*/ 1368049 h 3670407"/>
                <a:gd name="connsiteX2047" fmla="*/ 763610 w 4003589"/>
                <a:gd name="connsiteY2047" fmla="*/ 1365351 h 3670407"/>
                <a:gd name="connsiteX2048" fmla="*/ 761771 w 4003589"/>
                <a:gd name="connsiteY2048" fmla="*/ 1364002 h 3670407"/>
                <a:gd name="connsiteX2049" fmla="*/ 761280 w 4003589"/>
                <a:gd name="connsiteY2049" fmla="*/ 1364002 h 3670407"/>
                <a:gd name="connsiteX2050" fmla="*/ 760667 w 4003589"/>
                <a:gd name="connsiteY2050" fmla="*/ 1364002 h 3670407"/>
                <a:gd name="connsiteX2051" fmla="*/ 760054 w 4003589"/>
                <a:gd name="connsiteY2051" fmla="*/ 1364002 h 3670407"/>
                <a:gd name="connsiteX2052" fmla="*/ 759441 w 4003589"/>
                <a:gd name="connsiteY2052" fmla="*/ 1364002 h 3670407"/>
                <a:gd name="connsiteX2053" fmla="*/ 3989243 w 4003589"/>
                <a:gd name="connsiteY2053" fmla="*/ 738594 h 3670407"/>
                <a:gd name="connsiteX2054" fmla="*/ 3987894 w 4003589"/>
                <a:gd name="connsiteY2054" fmla="*/ 738839 h 3670407"/>
                <a:gd name="connsiteX2055" fmla="*/ 3986545 w 4003589"/>
                <a:gd name="connsiteY2055" fmla="*/ 739208 h 3670407"/>
                <a:gd name="connsiteX2056" fmla="*/ 3985196 w 4003589"/>
                <a:gd name="connsiteY2056" fmla="*/ 739698 h 3670407"/>
                <a:gd name="connsiteX2057" fmla="*/ 3983847 w 4003589"/>
                <a:gd name="connsiteY2057" fmla="*/ 740188 h 3670407"/>
                <a:gd name="connsiteX2058" fmla="*/ 3976121 w 4003589"/>
                <a:gd name="connsiteY2058" fmla="*/ 744235 h 3670407"/>
                <a:gd name="connsiteX2059" fmla="*/ 3969867 w 4003589"/>
                <a:gd name="connsiteY2059" fmla="*/ 749386 h 3670407"/>
                <a:gd name="connsiteX2060" fmla="*/ 3965575 w 4003589"/>
                <a:gd name="connsiteY2060" fmla="*/ 755149 h 3670407"/>
                <a:gd name="connsiteX2061" fmla="*/ 3963981 w 4003589"/>
                <a:gd name="connsiteY2061" fmla="*/ 760790 h 3670407"/>
                <a:gd name="connsiteX2062" fmla="*/ 3964962 w 4003589"/>
                <a:gd name="connsiteY2062" fmla="*/ 764592 h 3670407"/>
                <a:gd name="connsiteX2063" fmla="*/ 3967905 w 4003589"/>
                <a:gd name="connsiteY2063" fmla="*/ 767044 h 3670407"/>
                <a:gd name="connsiteX2064" fmla="*/ 3972443 w 4003589"/>
                <a:gd name="connsiteY2064" fmla="*/ 768148 h 3670407"/>
                <a:gd name="connsiteX2065" fmla="*/ 3978083 w 4003589"/>
                <a:gd name="connsiteY2065" fmla="*/ 767657 h 3670407"/>
                <a:gd name="connsiteX2066" fmla="*/ 3979432 w 4003589"/>
                <a:gd name="connsiteY2066" fmla="*/ 767412 h 3670407"/>
                <a:gd name="connsiteX2067" fmla="*/ 3980781 w 4003589"/>
                <a:gd name="connsiteY2067" fmla="*/ 767044 h 3670407"/>
                <a:gd name="connsiteX2068" fmla="*/ 3982130 w 4003589"/>
                <a:gd name="connsiteY2068" fmla="*/ 766554 h 3670407"/>
                <a:gd name="connsiteX2069" fmla="*/ 3983601 w 4003589"/>
                <a:gd name="connsiteY2069" fmla="*/ 766063 h 3670407"/>
                <a:gd name="connsiteX2070" fmla="*/ 3991327 w 4003589"/>
                <a:gd name="connsiteY2070" fmla="*/ 762139 h 3670407"/>
                <a:gd name="connsiteX2071" fmla="*/ 3997704 w 4003589"/>
                <a:gd name="connsiteY2071" fmla="*/ 756989 h 3670407"/>
                <a:gd name="connsiteX2072" fmla="*/ 4001996 w 4003589"/>
                <a:gd name="connsiteY2072" fmla="*/ 751225 h 3670407"/>
                <a:gd name="connsiteX2073" fmla="*/ 4003590 w 4003589"/>
                <a:gd name="connsiteY2073" fmla="*/ 745584 h 3670407"/>
                <a:gd name="connsiteX2074" fmla="*/ 4002486 w 4003589"/>
                <a:gd name="connsiteY2074" fmla="*/ 741783 h 3670407"/>
                <a:gd name="connsiteX2075" fmla="*/ 3999543 w 4003589"/>
                <a:gd name="connsiteY2075" fmla="*/ 739330 h 3670407"/>
                <a:gd name="connsiteX2076" fmla="*/ 3995006 w 4003589"/>
                <a:gd name="connsiteY2076" fmla="*/ 738349 h 3670407"/>
                <a:gd name="connsiteX2077" fmla="*/ 3989243 w 4003589"/>
                <a:gd name="connsiteY2077" fmla="*/ 738839 h 3670407"/>
                <a:gd name="connsiteX2078" fmla="*/ 722530 w 4003589"/>
                <a:gd name="connsiteY2078" fmla="*/ 1406554 h 3670407"/>
                <a:gd name="connsiteX2079" fmla="*/ 719341 w 4003589"/>
                <a:gd name="connsiteY2079" fmla="*/ 1407658 h 3670407"/>
                <a:gd name="connsiteX2080" fmla="*/ 715785 w 4003589"/>
                <a:gd name="connsiteY2080" fmla="*/ 1409743 h 3670407"/>
                <a:gd name="connsiteX2081" fmla="*/ 712229 w 4003589"/>
                <a:gd name="connsiteY2081" fmla="*/ 1412563 h 3670407"/>
                <a:gd name="connsiteX2082" fmla="*/ 708918 w 4003589"/>
                <a:gd name="connsiteY2082" fmla="*/ 1415997 h 3670407"/>
                <a:gd name="connsiteX2083" fmla="*/ 705852 w 4003589"/>
                <a:gd name="connsiteY2083" fmla="*/ 1420166 h 3670407"/>
                <a:gd name="connsiteX2084" fmla="*/ 704381 w 4003589"/>
                <a:gd name="connsiteY2084" fmla="*/ 1423845 h 3670407"/>
                <a:gd name="connsiteX2085" fmla="*/ 704626 w 4003589"/>
                <a:gd name="connsiteY2085" fmla="*/ 1426543 h 3670407"/>
                <a:gd name="connsiteX2086" fmla="*/ 706588 w 4003589"/>
                <a:gd name="connsiteY2086" fmla="*/ 1427769 h 3670407"/>
                <a:gd name="connsiteX2087" fmla="*/ 707079 w 4003589"/>
                <a:gd name="connsiteY2087" fmla="*/ 1427769 h 3670407"/>
                <a:gd name="connsiteX2088" fmla="*/ 707569 w 4003589"/>
                <a:gd name="connsiteY2088" fmla="*/ 1427769 h 3670407"/>
                <a:gd name="connsiteX2089" fmla="*/ 708182 w 4003589"/>
                <a:gd name="connsiteY2089" fmla="*/ 1427769 h 3670407"/>
                <a:gd name="connsiteX2090" fmla="*/ 708795 w 4003589"/>
                <a:gd name="connsiteY2090" fmla="*/ 1427769 h 3670407"/>
                <a:gd name="connsiteX2091" fmla="*/ 711984 w 4003589"/>
                <a:gd name="connsiteY2091" fmla="*/ 1426665 h 3670407"/>
                <a:gd name="connsiteX2092" fmla="*/ 715540 w 4003589"/>
                <a:gd name="connsiteY2092" fmla="*/ 1424581 h 3670407"/>
                <a:gd name="connsiteX2093" fmla="*/ 719096 w 4003589"/>
                <a:gd name="connsiteY2093" fmla="*/ 1421760 h 3670407"/>
                <a:gd name="connsiteX2094" fmla="*/ 722407 w 4003589"/>
                <a:gd name="connsiteY2094" fmla="*/ 1418327 h 3670407"/>
                <a:gd name="connsiteX2095" fmla="*/ 725473 w 4003589"/>
                <a:gd name="connsiteY2095" fmla="*/ 1414035 h 3670407"/>
                <a:gd name="connsiteX2096" fmla="*/ 726944 w 4003589"/>
                <a:gd name="connsiteY2096" fmla="*/ 1410356 h 3670407"/>
                <a:gd name="connsiteX2097" fmla="*/ 726699 w 4003589"/>
                <a:gd name="connsiteY2097" fmla="*/ 1407781 h 3670407"/>
                <a:gd name="connsiteX2098" fmla="*/ 724737 w 4003589"/>
                <a:gd name="connsiteY2098" fmla="*/ 1406554 h 3670407"/>
                <a:gd name="connsiteX2099" fmla="*/ 724247 w 4003589"/>
                <a:gd name="connsiteY2099" fmla="*/ 1406554 h 3670407"/>
                <a:gd name="connsiteX2100" fmla="*/ 723756 w 4003589"/>
                <a:gd name="connsiteY2100" fmla="*/ 1406554 h 3670407"/>
                <a:gd name="connsiteX2101" fmla="*/ 723143 w 4003589"/>
                <a:gd name="connsiteY2101" fmla="*/ 1406554 h 3670407"/>
                <a:gd name="connsiteX2102" fmla="*/ 722530 w 4003589"/>
                <a:gd name="connsiteY2102" fmla="*/ 1406554 h 3670407"/>
                <a:gd name="connsiteX2103" fmla="*/ 3987648 w 4003589"/>
                <a:gd name="connsiteY2103" fmla="*/ 790712 h 3670407"/>
                <a:gd name="connsiteX2104" fmla="*/ 3986422 w 4003589"/>
                <a:gd name="connsiteY2104" fmla="*/ 790957 h 3670407"/>
                <a:gd name="connsiteX2105" fmla="*/ 3985196 w 4003589"/>
                <a:gd name="connsiteY2105" fmla="*/ 791325 h 3670407"/>
                <a:gd name="connsiteX2106" fmla="*/ 3983969 w 4003589"/>
                <a:gd name="connsiteY2106" fmla="*/ 791693 h 3670407"/>
                <a:gd name="connsiteX2107" fmla="*/ 3982743 w 4003589"/>
                <a:gd name="connsiteY2107" fmla="*/ 792061 h 3670407"/>
                <a:gd name="connsiteX2108" fmla="*/ 3974895 w 4003589"/>
                <a:gd name="connsiteY2108" fmla="*/ 795985 h 3670407"/>
                <a:gd name="connsiteX2109" fmla="*/ 3968396 w 4003589"/>
                <a:gd name="connsiteY2109" fmla="*/ 801135 h 3670407"/>
                <a:gd name="connsiteX2110" fmla="*/ 3963981 w 4003589"/>
                <a:gd name="connsiteY2110" fmla="*/ 806899 h 3670407"/>
                <a:gd name="connsiteX2111" fmla="*/ 3962141 w 4003589"/>
                <a:gd name="connsiteY2111" fmla="*/ 812662 h 3670407"/>
                <a:gd name="connsiteX2112" fmla="*/ 3963000 w 4003589"/>
                <a:gd name="connsiteY2112" fmla="*/ 816709 h 3670407"/>
                <a:gd name="connsiteX2113" fmla="*/ 3965943 w 4003589"/>
                <a:gd name="connsiteY2113" fmla="*/ 819407 h 3670407"/>
                <a:gd name="connsiteX2114" fmla="*/ 3970603 w 4003589"/>
                <a:gd name="connsiteY2114" fmla="*/ 820633 h 3670407"/>
                <a:gd name="connsiteX2115" fmla="*/ 3976612 w 4003589"/>
                <a:gd name="connsiteY2115" fmla="*/ 820265 h 3670407"/>
                <a:gd name="connsiteX2116" fmla="*/ 3977838 w 4003589"/>
                <a:gd name="connsiteY2116" fmla="*/ 820020 h 3670407"/>
                <a:gd name="connsiteX2117" fmla="*/ 3979064 w 4003589"/>
                <a:gd name="connsiteY2117" fmla="*/ 819652 h 3670407"/>
                <a:gd name="connsiteX2118" fmla="*/ 3980291 w 4003589"/>
                <a:gd name="connsiteY2118" fmla="*/ 819284 h 3670407"/>
                <a:gd name="connsiteX2119" fmla="*/ 3981517 w 4003589"/>
                <a:gd name="connsiteY2119" fmla="*/ 818916 h 3670407"/>
                <a:gd name="connsiteX2120" fmla="*/ 3989365 w 4003589"/>
                <a:gd name="connsiteY2120" fmla="*/ 814992 h 3670407"/>
                <a:gd name="connsiteX2121" fmla="*/ 3995864 w 4003589"/>
                <a:gd name="connsiteY2121" fmla="*/ 809842 h 3670407"/>
                <a:gd name="connsiteX2122" fmla="*/ 4000279 w 4003589"/>
                <a:gd name="connsiteY2122" fmla="*/ 804078 h 3670407"/>
                <a:gd name="connsiteX2123" fmla="*/ 4002119 w 4003589"/>
                <a:gd name="connsiteY2123" fmla="*/ 798315 h 3670407"/>
                <a:gd name="connsiteX2124" fmla="*/ 4001260 w 4003589"/>
                <a:gd name="connsiteY2124" fmla="*/ 794268 h 3670407"/>
                <a:gd name="connsiteX2125" fmla="*/ 3998317 w 4003589"/>
                <a:gd name="connsiteY2125" fmla="*/ 791570 h 3670407"/>
                <a:gd name="connsiteX2126" fmla="*/ 3993657 w 4003589"/>
                <a:gd name="connsiteY2126" fmla="*/ 790466 h 3670407"/>
                <a:gd name="connsiteX2127" fmla="*/ 3987648 w 4003589"/>
                <a:gd name="connsiteY2127" fmla="*/ 790957 h 3670407"/>
                <a:gd name="connsiteX2128" fmla="*/ 686354 w 4003589"/>
                <a:gd name="connsiteY2128" fmla="*/ 1449352 h 3670407"/>
                <a:gd name="connsiteX2129" fmla="*/ 683043 w 4003589"/>
                <a:gd name="connsiteY2129" fmla="*/ 1450456 h 3670407"/>
                <a:gd name="connsiteX2130" fmla="*/ 679364 w 4003589"/>
                <a:gd name="connsiteY2130" fmla="*/ 1452663 h 3670407"/>
                <a:gd name="connsiteX2131" fmla="*/ 675686 w 4003589"/>
                <a:gd name="connsiteY2131" fmla="*/ 1455606 h 3670407"/>
                <a:gd name="connsiteX2132" fmla="*/ 672252 w 4003589"/>
                <a:gd name="connsiteY2132" fmla="*/ 1459162 h 3670407"/>
                <a:gd name="connsiteX2133" fmla="*/ 669309 w 4003589"/>
                <a:gd name="connsiteY2133" fmla="*/ 1463454 h 3670407"/>
                <a:gd name="connsiteX2134" fmla="*/ 667960 w 4003589"/>
                <a:gd name="connsiteY2134" fmla="*/ 1467010 h 3670407"/>
                <a:gd name="connsiteX2135" fmla="*/ 668205 w 4003589"/>
                <a:gd name="connsiteY2135" fmla="*/ 1469586 h 3670407"/>
                <a:gd name="connsiteX2136" fmla="*/ 670167 w 4003589"/>
                <a:gd name="connsiteY2136" fmla="*/ 1470812 h 3670407"/>
                <a:gd name="connsiteX2137" fmla="*/ 670658 w 4003589"/>
                <a:gd name="connsiteY2137" fmla="*/ 1470812 h 3670407"/>
                <a:gd name="connsiteX2138" fmla="*/ 671148 w 4003589"/>
                <a:gd name="connsiteY2138" fmla="*/ 1470812 h 3670407"/>
                <a:gd name="connsiteX2139" fmla="*/ 671639 w 4003589"/>
                <a:gd name="connsiteY2139" fmla="*/ 1470812 h 3670407"/>
                <a:gd name="connsiteX2140" fmla="*/ 672129 w 4003589"/>
                <a:gd name="connsiteY2140" fmla="*/ 1470812 h 3670407"/>
                <a:gd name="connsiteX2141" fmla="*/ 675440 w 4003589"/>
                <a:gd name="connsiteY2141" fmla="*/ 1469708 h 3670407"/>
                <a:gd name="connsiteX2142" fmla="*/ 679119 w 4003589"/>
                <a:gd name="connsiteY2142" fmla="*/ 1467501 h 3670407"/>
                <a:gd name="connsiteX2143" fmla="*/ 682798 w 4003589"/>
                <a:gd name="connsiteY2143" fmla="*/ 1464558 h 3670407"/>
                <a:gd name="connsiteX2144" fmla="*/ 686232 w 4003589"/>
                <a:gd name="connsiteY2144" fmla="*/ 1461002 h 3670407"/>
                <a:gd name="connsiteX2145" fmla="*/ 689175 w 4003589"/>
                <a:gd name="connsiteY2145" fmla="*/ 1456710 h 3670407"/>
                <a:gd name="connsiteX2146" fmla="*/ 690524 w 4003589"/>
                <a:gd name="connsiteY2146" fmla="*/ 1453031 h 3670407"/>
                <a:gd name="connsiteX2147" fmla="*/ 690156 w 4003589"/>
                <a:gd name="connsiteY2147" fmla="*/ 1450456 h 3670407"/>
                <a:gd name="connsiteX2148" fmla="*/ 688071 w 4003589"/>
                <a:gd name="connsiteY2148" fmla="*/ 1449229 h 3670407"/>
                <a:gd name="connsiteX2149" fmla="*/ 687581 w 4003589"/>
                <a:gd name="connsiteY2149" fmla="*/ 1449229 h 3670407"/>
                <a:gd name="connsiteX2150" fmla="*/ 687090 w 4003589"/>
                <a:gd name="connsiteY2150" fmla="*/ 1449229 h 3670407"/>
                <a:gd name="connsiteX2151" fmla="*/ 686600 w 4003589"/>
                <a:gd name="connsiteY2151" fmla="*/ 1449229 h 3670407"/>
                <a:gd name="connsiteX2152" fmla="*/ 686109 w 4003589"/>
                <a:gd name="connsiteY2152" fmla="*/ 1449229 h 3670407"/>
                <a:gd name="connsiteX2153" fmla="*/ 3983724 w 4003589"/>
                <a:gd name="connsiteY2153" fmla="*/ 844423 h 3670407"/>
                <a:gd name="connsiteX2154" fmla="*/ 3982743 w 4003589"/>
                <a:gd name="connsiteY2154" fmla="*/ 844668 h 3670407"/>
                <a:gd name="connsiteX2155" fmla="*/ 3981640 w 4003589"/>
                <a:gd name="connsiteY2155" fmla="*/ 844914 h 3670407"/>
                <a:gd name="connsiteX2156" fmla="*/ 3980536 w 4003589"/>
                <a:gd name="connsiteY2156" fmla="*/ 845282 h 3670407"/>
                <a:gd name="connsiteX2157" fmla="*/ 3979432 w 4003589"/>
                <a:gd name="connsiteY2157" fmla="*/ 845649 h 3670407"/>
                <a:gd name="connsiteX2158" fmla="*/ 3971461 w 4003589"/>
                <a:gd name="connsiteY2158" fmla="*/ 849328 h 3670407"/>
                <a:gd name="connsiteX2159" fmla="*/ 3964839 w 4003589"/>
                <a:gd name="connsiteY2159" fmla="*/ 854356 h 3670407"/>
                <a:gd name="connsiteX2160" fmla="*/ 3960180 w 4003589"/>
                <a:gd name="connsiteY2160" fmla="*/ 860120 h 3670407"/>
                <a:gd name="connsiteX2161" fmla="*/ 3958095 w 4003589"/>
                <a:gd name="connsiteY2161" fmla="*/ 865883 h 3670407"/>
                <a:gd name="connsiteX2162" fmla="*/ 3958831 w 4003589"/>
                <a:gd name="connsiteY2162" fmla="*/ 870175 h 3670407"/>
                <a:gd name="connsiteX2163" fmla="*/ 3961773 w 4003589"/>
                <a:gd name="connsiteY2163" fmla="*/ 872996 h 3670407"/>
                <a:gd name="connsiteX2164" fmla="*/ 3966433 w 4003589"/>
                <a:gd name="connsiteY2164" fmla="*/ 874345 h 3670407"/>
                <a:gd name="connsiteX2165" fmla="*/ 3972565 w 4003589"/>
                <a:gd name="connsiteY2165" fmla="*/ 873977 h 3670407"/>
                <a:gd name="connsiteX2166" fmla="*/ 3973669 w 4003589"/>
                <a:gd name="connsiteY2166" fmla="*/ 873731 h 3670407"/>
                <a:gd name="connsiteX2167" fmla="*/ 3974772 w 4003589"/>
                <a:gd name="connsiteY2167" fmla="*/ 873486 h 3670407"/>
                <a:gd name="connsiteX2168" fmla="*/ 3975876 w 4003589"/>
                <a:gd name="connsiteY2168" fmla="*/ 873118 h 3670407"/>
                <a:gd name="connsiteX2169" fmla="*/ 3976980 w 4003589"/>
                <a:gd name="connsiteY2169" fmla="*/ 872750 h 3670407"/>
                <a:gd name="connsiteX2170" fmla="*/ 3984828 w 4003589"/>
                <a:gd name="connsiteY2170" fmla="*/ 869072 h 3670407"/>
                <a:gd name="connsiteX2171" fmla="*/ 3991450 w 4003589"/>
                <a:gd name="connsiteY2171" fmla="*/ 863921 h 3670407"/>
                <a:gd name="connsiteX2172" fmla="*/ 3996232 w 4003589"/>
                <a:gd name="connsiteY2172" fmla="*/ 858035 h 3670407"/>
                <a:gd name="connsiteX2173" fmla="*/ 3998317 w 4003589"/>
                <a:gd name="connsiteY2173" fmla="*/ 852149 h 3670407"/>
                <a:gd name="connsiteX2174" fmla="*/ 3997581 w 4003589"/>
                <a:gd name="connsiteY2174" fmla="*/ 847979 h 3670407"/>
                <a:gd name="connsiteX2175" fmla="*/ 3994638 w 4003589"/>
                <a:gd name="connsiteY2175" fmla="*/ 845159 h 3670407"/>
                <a:gd name="connsiteX2176" fmla="*/ 3989978 w 4003589"/>
                <a:gd name="connsiteY2176" fmla="*/ 843810 h 3670407"/>
                <a:gd name="connsiteX2177" fmla="*/ 3983969 w 4003589"/>
                <a:gd name="connsiteY2177" fmla="*/ 844178 h 3670407"/>
                <a:gd name="connsiteX2178" fmla="*/ 651037 w 4003589"/>
                <a:gd name="connsiteY2178" fmla="*/ 1492395 h 3670407"/>
                <a:gd name="connsiteX2179" fmla="*/ 647603 w 4003589"/>
                <a:gd name="connsiteY2179" fmla="*/ 1493621 h 3670407"/>
                <a:gd name="connsiteX2180" fmla="*/ 643925 w 4003589"/>
                <a:gd name="connsiteY2180" fmla="*/ 1495828 h 3670407"/>
                <a:gd name="connsiteX2181" fmla="*/ 640246 w 4003589"/>
                <a:gd name="connsiteY2181" fmla="*/ 1498894 h 3670407"/>
                <a:gd name="connsiteX2182" fmla="*/ 636812 w 4003589"/>
                <a:gd name="connsiteY2182" fmla="*/ 1502573 h 3670407"/>
                <a:gd name="connsiteX2183" fmla="*/ 633992 w 4003589"/>
                <a:gd name="connsiteY2183" fmla="*/ 1506865 h 3670407"/>
                <a:gd name="connsiteX2184" fmla="*/ 632765 w 4003589"/>
                <a:gd name="connsiteY2184" fmla="*/ 1510421 h 3670407"/>
                <a:gd name="connsiteX2185" fmla="*/ 633133 w 4003589"/>
                <a:gd name="connsiteY2185" fmla="*/ 1512996 h 3670407"/>
                <a:gd name="connsiteX2186" fmla="*/ 635218 w 4003589"/>
                <a:gd name="connsiteY2186" fmla="*/ 1514100 h 3670407"/>
                <a:gd name="connsiteX2187" fmla="*/ 635586 w 4003589"/>
                <a:gd name="connsiteY2187" fmla="*/ 1514100 h 3670407"/>
                <a:gd name="connsiteX2188" fmla="*/ 635954 w 4003589"/>
                <a:gd name="connsiteY2188" fmla="*/ 1514100 h 3670407"/>
                <a:gd name="connsiteX2189" fmla="*/ 636444 w 4003589"/>
                <a:gd name="connsiteY2189" fmla="*/ 1514100 h 3670407"/>
                <a:gd name="connsiteX2190" fmla="*/ 636935 w 4003589"/>
                <a:gd name="connsiteY2190" fmla="*/ 1514100 h 3670407"/>
                <a:gd name="connsiteX2191" fmla="*/ 640368 w 4003589"/>
                <a:gd name="connsiteY2191" fmla="*/ 1512874 h 3670407"/>
                <a:gd name="connsiteX2192" fmla="*/ 644170 w 4003589"/>
                <a:gd name="connsiteY2192" fmla="*/ 1510666 h 3670407"/>
                <a:gd name="connsiteX2193" fmla="*/ 647971 w 4003589"/>
                <a:gd name="connsiteY2193" fmla="*/ 1507600 h 3670407"/>
                <a:gd name="connsiteX2194" fmla="*/ 651405 w 4003589"/>
                <a:gd name="connsiteY2194" fmla="*/ 1503922 h 3670407"/>
                <a:gd name="connsiteX2195" fmla="*/ 654225 w 4003589"/>
                <a:gd name="connsiteY2195" fmla="*/ 1499630 h 3670407"/>
                <a:gd name="connsiteX2196" fmla="*/ 655452 w 4003589"/>
                <a:gd name="connsiteY2196" fmla="*/ 1496073 h 3670407"/>
                <a:gd name="connsiteX2197" fmla="*/ 655084 w 4003589"/>
                <a:gd name="connsiteY2197" fmla="*/ 1493498 h 3670407"/>
                <a:gd name="connsiteX2198" fmla="*/ 652999 w 4003589"/>
                <a:gd name="connsiteY2198" fmla="*/ 1492395 h 3670407"/>
                <a:gd name="connsiteX2199" fmla="*/ 652631 w 4003589"/>
                <a:gd name="connsiteY2199" fmla="*/ 1492395 h 3670407"/>
                <a:gd name="connsiteX2200" fmla="*/ 652263 w 4003589"/>
                <a:gd name="connsiteY2200" fmla="*/ 1492395 h 3670407"/>
                <a:gd name="connsiteX2201" fmla="*/ 651773 w 4003589"/>
                <a:gd name="connsiteY2201" fmla="*/ 1492395 h 3670407"/>
                <a:gd name="connsiteX2202" fmla="*/ 651282 w 4003589"/>
                <a:gd name="connsiteY2202" fmla="*/ 1492395 h 3670407"/>
                <a:gd name="connsiteX2203" fmla="*/ 3977102 w 4003589"/>
                <a:gd name="connsiteY2203" fmla="*/ 899851 h 3670407"/>
                <a:gd name="connsiteX2204" fmla="*/ 3976121 w 4003589"/>
                <a:gd name="connsiteY2204" fmla="*/ 900097 h 3670407"/>
                <a:gd name="connsiteX2205" fmla="*/ 3975140 w 4003589"/>
                <a:gd name="connsiteY2205" fmla="*/ 900342 h 3670407"/>
                <a:gd name="connsiteX2206" fmla="*/ 3974159 w 4003589"/>
                <a:gd name="connsiteY2206" fmla="*/ 900587 h 3670407"/>
                <a:gd name="connsiteX2207" fmla="*/ 3973178 w 4003589"/>
                <a:gd name="connsiteY2207" fmla="*/ 900832 h 3670407"/>
                <a:gd name="connsiteX2208" fmla="*/ 3965207 w 4003589"/>
                <a:gd name="connsiteY2208" fmla="*/ 904389 h 3670407"/>
                <a:gd name="connsiteX2209" fmla="*/ 3958463 w 4003589"/>
                <a:gd name="connsiteY2209" fmla="*/ 909416 h 3670407"/>
                <a:gd name="connsiteX2210" fmla="*/ 3953558 w 4003589"/>
                <a:gd name="connsiteY2210" fmla="*/ 915180 h 3670407"/>
                <a:gd name="connsiteX2211" fmla="*/ 3951228 w 4003589"/>
                <a:gd name="connsiteY2211" fmla="*/ 921189 h 3670407"/>
                <a:gd name="connsiteX2212" fmla="*/ 3951841 w 4003589"/>
                <a:gd name="connsiteY2212" fmla="*/ 925726 h 3670407"/>
                <a:gd name="connsiteX2213" fmla="*/ 3954661 w 4003589"/>
                <a:gd name="connsiteY2213" fmla="*/ 928792 h 3670407"/>
                <a:gd name="connsiteX2214" fmla="*/ 3959444 w 4003589"/>
                <a:gd name="connsiteY2214" fmla="*/ 930263 h 3670407"/>
                <a:gd name="connsiteX2215" fmla="*/ 3965698 w 4003589"/>
                <a:gd name="connsiteY2215" fmla="*/ 929895 h 3670407"/>
                <a:gd name="connsiteX2216" fmla="*/ 3966556 w 4003589"/>
                <a:gd name="connsiteY2216" fmla="*/ 929773 h 3670407"/>
                <a:gd name="connsiteX2217" fmla="*/ 3967415 w 4003589"/>
                <a:gd name="connsiteY2217" fmla="*/ 929528 h 3670407"/>
                <a:gd name="connsiteX2218" fmla="*/ 3968273 w 4003589"/>
                <a:gd name="connsiteY2218" fmla="*/ 929282 h 3670407"/>
                <a:gd name="connsiteX2219" fmla="*/ 3969131 w 4003589"/>
                <a:gd name="connsiteY2219" fmla="*/ 929037 h 3670407"/>
                <a:gd name="connsiteX2220" fmla="*/ 3977102 w 4003589"/>
                <a:gd name="connsiteY2220" fmla="*/ 925481 h 3670407"/>
                <a:gd name="connsiteX2221" fmla="*/ 3983969 w 4003589"/>
                <a:gd name="connsiteY2221" fmla="*/ 920453 h 3670407"/>
                <a:gd name="connsiteX2222" fmla="*/ 3988997 w 4003589"/>
                <a:gd name="connsiteY2222" fmla="*/ 914567 h 3670407"/>
                <a:gd name="connsiteX2223" fmla="*/ 3991327 w 4003589"/>
                <a:gd name="connsiteY2223" fmla="*/ 908558 h 3670407"/>
                <a:gd name="connsiteX2224" fmla="*/ 3990714 w 4003589"/>
                <a:gd name="connsiteY2224" fmla="*/ 904021 h 3670407"/>
                <a:gd name="connsiteX2225" fmla="*/ 3987894 w 4003589"/>
                <a:gd name="connsiteY2225" fmla="*/ 900955 h 3670407"/>
                <a:gd name="connsiteX2226" fmla="*/ 3983111 w 4003589"/>
                <a:gd name="connsiteY2226" fmla="*/ 899484 h 3670407"/>
                <a:gd name="connsiteX2227" fmla="*/ 3976857 w 4003589"/>
                <a:gd name="connsiteY2227" fmla="*/ 899851 h 3670407"/>
                <a:gd name="connsiteX2228" fmla="*/ 616210 w 4003589"/>
                <a:gd name="connsiteY2228" fmla="*/ 1535928 h 3670407"/>
                <a:gd name="connsiteX2229" fmla="*/ 612777 w 4003589"/>
                <a:gd name="connsiteY2229" fmla="*/ 1537154 h 3670407"/>
                <a:gd name="connsiteX2230" fmla="*/ 608975 w 4003589"/>
                <a:gd name="connsiteY2230" fmla="*/ 1539484 h 3670407"/>
                <a:gd name="connsiteX2231" fmla="*/ 605174 w 4003589"/>
                <a:gd name="connsiteY2231" fmla="*/ 1542673 h 3670407"/>
                <a:gd name="connsiteX2232" fmla="*/ 601740 w 4003589"/>
                <a:gd name="connsiteY2232" fmla="*/ 1546474 h 3670407"/>
                <a:gd name="connsiteX2233" fmla="*/ 599042 w 4003589"/>
                <a:gd name="connsiteY2233" fmla="*/ 1550766 h 3670407"/>
                <a:gd name="connsiteX2234" fmla="*/ 597939 w 4003589"/>
                <a:gd name="connsiteY2234" fmla="*/ 1554322 h 3670407"/>
                <a:gd name="connsiteX2235" fmla="*/ 598429 w 4003589"/>
                <a:gd name="connsiteY2235" fmla="*/ 1556775 h 3670407"/>
                <a:gd name="connsiteX2236" fmla="*/ 600637 w 4003589"/>
                <a:gd name="connsiteY2236" fmla="*/ 1557756 h 3670407"/>
                <a:gd name="connsiteX2237" fmla="*/ 601005 w 4003589"/>
                <a:gd name="connsiteY2237" fmla="*/ 1557756 h 3670407"/>
                <a:gd name="connsiteX2238" fmla="*/ 601372 w 4003589"/>
                <a:gd name="connsiteY2238" fmla="*/ 1557756 h 3670407"/>
                <a:gd name="connsiteX2239" fmla="*/ 601740 w 4003589"/>
                <a:gd name="connsiteY2239" fmla="*/ 1557756 h 3670407"/>
                <a:gd name="connsiteX2240" fmla="*/ 602108 w 4003589"/>
                <a:gd name="connsiteY2240" fmla="*/ 1557756 h 3670407"/>
                <a:gd name="connsiteX2241" fmla="*/ 605542 w 4003589"/>
                <a:gd name="connsiteY2241" fmla="*/ 1556529 h 3670407"/>
                <a:gd name="connsiteX2242" fmla="*/ 609343 w 4003589"/>
                <a:gd name="connsiteY2242" fmla="*/ 1554200 h 3670407"/>
                <a:gd name="connsiteX2243" fmla="*/ 613145 w 4003589"/>
                <a:gd name="connsiteY2243" fmla="*/ 1551011 h 3670407"/>
                <a:gd name="connsiteX2244" fmla="*/ 616578 w 4003589"/>
                <a:gd name="connsiteY2244" fmla="*/ 1547210 h 3670407"/>
                <a:gd name="connsiteX2245" fmla="*/ 619399 w 4003589"/>
                <a:gd name="connsiteY2245" fmla="*/ 1542918 h 3670407"/>
                <a:gd name="connsiteX2246" fmla="*/ 620503 w 4003589"/>
                <a:gd name="connsiteY2246" fmla="*/ 1539361 h 3670407"/>
                <a:gd name="connsiteX2247" fmla="*/ 619889 w 4003589"/>
                <a:gd name="connsiteY2247" fmla="*/ 1536909 h 3670407"/>
                <a:gd name="connsiteX2248" fmla="*/ 617682 w 4003589"/>
                <a:gd name="connsiteY2248" fmla="*/ 1535928 h 3670407"/>
                <a:gd name="connsiteX2249" fmla="*/ 617314 w 4003589"/>
                <a:gd name="connsiteY2249" fmla="*/ 1535928 h 3670407"/>
                <a:gd name="connsiteX2250" fmla="*/ 616946 w 4003589"/>
                <a:gd name="connsiteY2250" fmla="*/ 1535928 h 3670407"/>
                <a:gd name="connsiteX2251" fmla="*/ 616578 w 4003589"/>
                <a:gd name="connsiteY2251" fmla="*/ 1535928 h 3670407"/>
                <a:gd name="connsiteX2252" fmla="*/ 616210 w 4003589"/>
                <a:gd name="connsiteY2252" fmla="*/ 1535928 h 3670407"/>
                <a:gd name="connsiteX2253" fmla="*/ 3967783 w 4003589"/>
                <a:gd name="connsiteY2253" fmla="*/ 956751 h 3670407"/>
                <a:gd name="connsiteX2254" fmla="*/ 3967047 w 4003589"/>
                <a:gd name="connsiteY2254" fmla="*/ 956874 h 3670407"/>
                <a:gd name="connsiteX2255" fmla="*/ 3966311 w 4003589"/>
                <a:gd name="connsiteY2255" fmla="*/ 956997 h 3670407"/>
                <a:gd name="connsiteX2256" fmla="*/ 3965575 w 4003589"/>
                <a:gd name="connsiteY2256" fmla="*/ 957242 h 3670407"/>
                <a:gd name="connsiteX2257" fmla="*/ 3964839 w 4003589"/>
                <a:gd name="connsiteY2257" fmla="*/ 957487 h 3670407"/>
                <a:gd name="connsiteX2258" fmla="*/ 3956746 w 4003589"/>
                <a:gd name="connsiteY2258" fmla="*/ 960921 h 3670407"/>
                <a:gd name="connsiteX2259" fmla="*/ 3949756 w 4003589"/>
                <a:gd name="connsiteY2259" fmla="*/ 965826 h 3670407"/>
                <a:gd name="connsiteX2260" fmla="*/ 3944606 w 4003589"/>
                <a:gd name="connsiteY2260" fmla="*/ 971712 h 3670407"/>
                <a:gd name="connsiteX2261" fmla="*/ 3942030 w 4003589"/>
                <a:gd name="connsiteY2261" fmla="*/ 977721 h 3670407"/>
                <a:gd name="connsiteX2262" fmla="*/ 3942276 w 4003589"/>
                <a:gd name="connsiteY2262" fmla="*/ 982503 h 3670407"/>
                <a:gd name="connsiteX2263" fmla="*/ 3944973 w 4003589"/>
                <a:gd name="connsiteY2263" fmla="*/ 985814 h 3670407"/>
                <a:gd name="connsiteX2264" fmla="*/ 3949756 w 4003589"/>
                <a:gd name="connsiteY2264" fmla="*/ 987408 h 3670407"/>
                <a:gd name="connsiteX2265" fmla="*/ 3956133 w 4003589"/>
                <a:gd name="connsiteY2265" fmla="*/ 987163 h 3670407"/>
                <a:gd name="connsiteX2266" fmla="*/ 3956868 w 4003589"/>
                <a:gd name="connsiteY2266" fmla="*/ 987041 h 3670407"/>
                <a:gd name="connsiteX2267" fmla="*/ 3957727 w 4003589"/>
                <a:gd name="connsiteY2267" fmla="*/ 986918 h 3670407"/>
                <a:gd name="connsiteX2268" fmla="*/ 3958585 w 4003589"/>
                <a:gd name="connsiteY2268" fmla="*/ 986673 h 3670407"/>
                <a:gd name="connsiteX2269" fmla="*/ 3959444 w 4003589"/>
                <a:gd name="connsiteY2269" fmla="*/ 986427 h 3670407"/>
                <a:gd name="connsiteX2270" fmla="*/ 3967415 w 4003589"/>
                <a:gd name="connsiteY2270" fmla="*/ 982994 h 3670407"/>
                <a:gd name="connsiteX2271" fmla="*/ 3974404 w 4003589"/>
                <a:gd name="connsiteY2271" fmla="*/ 978089 h 3670407"/>
                <a:gd name="connsiteX2272" fmla="*/ 3979555 w 4003589"/>
                <a:gd name="connsiteY2272" fmla="*/ 972203 h 3670407"/>
                <a:gd name="connsiteX2273" fmla="*/ 3982253 w 4003589"/>
                <a:gd name="connsiteY2273" fmla="*/ 966071 h 3670407"/>
                <a:gd name="connsiteX2274" fmla="*/ 3981762 w 4003589"/>
                <a:gd name="connsiteY2274" fmla="*/ 961289 h 3670407"/>
                <a:gd name="connsiteX2275" fmla="*/ 3978942 w 4003589"/>
                <a:gd name="connsiteY2275" fmla="*/ 957978 h 3670407"/>
                <a:gd name="connsiteX2276" fmla="*/ 3974036 w 4003589"/>
                <a:gd name="connsiteY2276" fmla="*/ 956383 h 3670407"/>
                <a:gd name="connsiteX2277" fmla="*/ 3967660 w 4003589"/>
                <a:gd name="connsiteY2277" fmla="*/ 956629 h 3670407"/>
                <a:gd name="connsiteX2278" fmla="*/ 582242 w 4003589"/>
                <a:gd name="connsiteY2278" fmla="*/ 1579584 h 3670407"/>
                <a:gd name="connsiteX2279" fmla="*/ 578686 w 4003589"/>
                <a:gd name="connsiteY2279" fmla="*/ 1580810 h 3670407"/>
                <a:gd name="connsiteX2280" fmla="*/ 574762 w 4003589"/>
                <a:gd name="connsiteY2280" fmla="*/ 1583263 h 3670407"/>
                <a:gd name="connsiteX2281" fmla="*/ 570838 w 4003589"/>
                <a:gd name="connsiteY2281" fmla="*/ 1586574 h 3670407"/>
                <a:gd name="connsiteX2282" fmla="*/ 567404 w 4003589"/>
                <a:gd name="connsiteY2282" fmla="*/ 1590498 h 3670407"/>
                <a:gd name="connsiteX2283" fmla="*/ 564706 w 4003589"/>
                <a:gd name="connsiteY2283" fmla="*/ 1594790 h 3670407"/>
                <a:gd name="connsiteX2284" fmla="*/ 563603 w 4003589"/>
                <a:gd name="connsiteY2284" fmla="*/ 1598346 h 3670407"/>
                <a:gd name="connsiteX2285" fmla="*/ 564216 w 4003589"/>
                <a:gd name="connsiteY2285" fmla="*/ 1600676 h 3670407"/>
                <a:gd name="connsiteX2286" fmla="*/ 566546 w 4003589"/>
                <a:gd name="connsiteY2286" fmla="*/ 1601534 h 3670407"/>
                <a:gd name="connsiteX2287" fmla="*/ 566791 w 4003589"/>
                <a:gd name="connsiteY2287" fmla="*/ 1601534 h 3670407"/>
                <a:gd name="connsiteX2288" fmla="*/ 567036 w 4003589"/>
                <a:gd name="connsiteY2288" fmla="*/ 1601534 h 3670407"/>
                <a:gd name="connsiteX2289" fmla="*/ 567404 w 4003589"/>
                <a:gd name="connsiteY2289" fmla="*/ 1601534 h 3670407"/>
                <a:gd name="connsiteX2290" fmla="*/ 567772 w 4003589"/>
                <a:gd name="connsiteY2290" fmla="*/ 1601534 h 3670407"/>
                <a:gd name="connsiteX2291" fmla="*/ 571328 w 4003589"/>
                <a:gd name="connsiteY2291" fmla="*/ 1600308 h 3670407"/>
                <a:gd name="connsiteX2292" fmla="*/ 575252 w 4003589"/>
                <a:gd name="connsiteY2292" fmla="*/ 1597856 h 3670407"/>
                <a:gd name="connsiteX2293" fmla="*/ 579177 w 4003589"/>
                <a:gd name="connsiteY2293" fmla="*/ 1594544 h 3670407"/>
                <a:gd name="connsiteX2294" fmla="*/ 582610 w 4003589"/>
                <a:gd name="connsiteY2294" fmla="*/ 1590621 h 3670407"/>
                <a:gd name="connsiteX2295" fmla="*/ 585308 w 4003589"/>
                <a:gd name="connsiteY2295" fmla="*/ 1586328 h 3670407"/>
                <a:gd name="connsiteX2296" fmla="*/ 586289 w 4003589"/>
                <a:gd name="connsiteY2296" fmla="*/ 1582772 h 3670407"/>
                <a:gd name="connsiteX2297" fmla="*/ 585676 w 4003589"/>
                <a:gd name="connsiteY2297" fmla="*/ 1580442 h 3670407"/>
                <a:gd name="connsiteX2298" fmla="*/ 583346 w 4003589"/>
                <a:gd name="connsiteY2298" fmla="*/ 1579584 h 3670407"/>
                <a:gd name="connsiteX2299" fmla="*/ 583101 w 4003589"/>
                <a:gd name="connsiteY2299" fmla="*/ 1579584 h 3670407"/>
                <a:gd name="connsiteX2300" fmla="*/ 582855 w 4003589"/>
                <a:gd name="connsiteY2300" fmla="*/ 1579584 h 3670407"/>
                <a:gd name="connsiteX2301" fmla="*/ 582487 w 4003589"/>
                <a:gd name="connsiteY2301" fmla="*/ 1579584 h 3670407"/>
                <a:gd name="connsiteX2302" fmla="*/ 582120 w 4003589"/>
                <a:gd name="connsiteY2302" fmla="*/ 1579584 h 3670407"/>
                <a:gd name="connsiteX2303" fmla="*/ 3956010 w 4003589"/>
                <a:gd name="connsiteY2303" fmla="*/ 1015245 h 3670407"/>
                <a:gd name="connsiteX2304" fmla="*/ 3955397 w 4003589"/>
                <a:gd name="connsiteY2304" fmla="*/ 1015245 h 3670407"/>
                <a:gd name="connsiteX2305" fmla="*/ 3954784 w 4003589"/>
                <a:gd name="connsiteY2305" fmla="*/ 1015368 h 3670407"/>
                <a:gd name="connsiteX2306" fmla="*/ 3954171 w 4003589"/>
                <a:gd name="connsiteY2306" fmla="*/ 1015491 h 3670407"/>
                <a:gd name="connsiteX2307" fmla="*/ 3953558 w 4003589"/>
                <a:gd name="connsiteY2307" fmla="*/ 1015613 h 3670407"/>
                <a:gd name="connsiteX2308" fmla="*/ 3945464 w 4003589"/>
                <a:gd name="connsiteY2308" fmla="*/ 1018801 h 3670407"/>
                <a:gd name="connsiteX2309" fmla="*/ 3938352 w 4003589"/>
                <a:gd name="connsiteY2309" fmla="*/ 1023707 h 3670407"/>
                <a:gd name="connsiteX2310" fmla="*/ 3932956 w 4003589"/>
                <a:gd name="connsiteY2310" fmla="*/ 1029593 h 3670407"/>
                <a:gd name="connsiteX2311" fmla="*/ 3930013 w 4003589"/>
                <a:gd name="connsiteY2311" fmla="*/ 1035847 h 3670407"/>
                <a:gd name="connsiteX2312" fmla="*/ 3930135 w 4003589"/>
                <a:gd name="connsiteY2312" fmla="*/ 1040875 h 3670407"/>
                <a:gd name="connsiteX2313" fmla="*/ 3932833 w 4003589"/>
                <a:gd name="connsiteY2313" fmla="*/ 1044431 h 3670407"/>
                <a:gd name="connsiteX2314" fmla="*/ 3937738 w 4003589"/>
                <a:gd name="connsiteY2314" fmla="*/ 1046270 h 3670407"/>
                <a:gd name="connsiteX2315" fmla="*/ 3944360 w 4003589"/>
                <a:gd name="connsiteY2315" fmla="*/ 1046025 h 3670407"/>
                <a:gd name="connsiteX2316" fmla="*/ 3944973 w 4003589"/>
                <a:gd name="connsiteY2316" fmla="*/ 1046025 h 3670407"/>
                <a:gd name="connsiteX2317" fmla="*/ 3945587 w 4003589"/>
                <a:gd name="connsiteY2317" fmla="*/ 1045903 h 3670407"/>
                <a:gd name="connsiteX2318" fmla="*/ 3946200 w 4003589"/>
                <a:gd name="connsiteY2318" fmla="*/ 1045780 h 3670407"/>
                <a:gd name="connsiteX2319" fmla="*/ 3946813 w 4003589"/>
                <a:gd name="connsiteY2319" fmla="*/ 1045657 h 3670407"/>
                <a:gd name="connsiteX2320" fmla="*/ 3955029 w 4003589"/>
                <a:gd name="connsiteY2320" fmla="*/ 1042346 h 3670407"/>
                <a:gd name="connsiteX2321" fmla="*/ 3962264 w 4003589"/>
                <a:gd name="connsiteY2321" fmla="*/ 1037441 h 3670407"/>
                <a:gd name="connsiteX2322" fmla="*/ 3967660 w 4003589"/>
                <a:gd name="connsiteY2322" fmla="*/ 1031555 h 3670407"/>
                <a:gd name="connsiteX2323" fmla="*/ 3970480 w 4003589"/>
                <a:gd name="connsiteY2323" fmla="*/ 1025301 h 3670407"/>
                <a:gd name="connsiteX2324" fmla="*/ 3970358 w 4003589"/>
                <a:gd name="connsiteY2324" fmla="*/ 1020273 h 3670407"/>
                <a:gd name="connsiteX2325" fmla="*/ 3967660 w 4003589"/>
                <a:gd name="connsiteY2325" fmla="*/ 1016717 h 3670407"/>
                <a:gd name="connsiteX2326" fmla="*/ 3962755 w 4003589"/>
                <a:gd name="connsiteY2326" fmla="*/ 1015000 h 3670407"/>
                <a:gd name="connsiteX2327" fmla="*/ 3956133 w 4003589"/>
                <a:gd name="connsiteY2327" fmla="*/ 1015245 h 3670407"/>
                <a:gd name="connsiteX2328" fmla="*/ 548887 w 4003589"/>
                <a:gd name="connsiteY2328" fmla="*/ 1623730 h 3670407"/>
                <a:gd name="connsiteX2329" fmla="*/ 545208 w 4003589"/>
                <a:gd name="connsiteY2329" fmla="*/ 1624956 h 3670407"/>
                <a:gd name="connsiteX2330" fmla="*/ 541162 w 4003589"/>
                <a:gd name="connsiteY2330" fmla="*/ 1627409 h 3670407"/>
                <a:gd name="connsiteX2331" fmla="*/ 537237 w 4003589"/>
                <a:gd name="connsiteY2331" fmla="*/ 1630843 h 3670407"/>
                <a:gd name="connsiteX2332" fmla="*/ 533681 w 4003589"/>
                <a:gd name="connsiteY2332" fmla="*/ 1634889 h 3670407"/>
                <a:gd name="connsiteX2333" fmla="*/ 531106 w 4003589"/>
                <a:gd name="connsiteY2333" fmla="*/ 1639181 h 3670407"/>
                <a:gd name="connsiteX2334" fmla="*/ 530248 w 4003589"/>
                <a:gd name="connsiteY2334" fmla="*/ 1642615 h 3670407"/>
                <a:gd name="connsiteX2335" fmla="*/ 530983 w 4003589"/>
                <a:gd name="connsiteY2335" fmla="*/ 1644945 h 3670407"/>
                <a:gd name="connsiteX2336" fmla="*/ 533436 w 4003589"/>
                <a:gd name="connsiteY2336" fmla="*/ 1645681 h 3670407"/>
                <a:gd name="connsiteX2337" fmla="*/ 533681 w 4003589"/>
                <a:gd name="connsiteY2337" fmla="*/ 1645681 h 3670407"/>
                <a:gd name="connsiteX2338" fmla="*/ 533927 w 4003589"/>
                <a:gd name="connsiteY2338" fmla="*/ 1645681 h 3670407"/>
                <a:gd name="connsiteX2339" fmla="*/ 534172 w 4003589"/>
                <a:gd name="connsiteY2339" fmla="*/ 1645681 h 3670407"/>
                <a:gd name="connsiteX2340" fmla="*/ 534417 w 4003589"/>
                <a:gd name="connsiteY2340" fmla="*/ 1645681 h 3670407"/>
                <a:gd name="connsiteX2341" fmla="*/ 538096 w 4003589"/>
                <a:gd name="connsiteY2341" fmla="*/ 1644454 h 3670407"/>
                <a:gd name="connsiteX2342" fmla="*/ 542143 w 4003589"/>
                <a:gd name="connsiteY2342" fmla="*/ 1642002 h 3670407"/>
                <a:gd name="connsiteX2343" fmla="*/ 546067 w 4003589"/>
                <a:gd name="connsiteY2343" fmla="*/ 1638568 h 3670407"/>
                <a:gd name="connsiteX2344" fmla="*/ 549623 w 4003589"/>
                <a:gd name="connsiteY2344" fmla="*/ 1634522 h 3670407"/>
                <a:gd name="connsiteX2345" fmla="*/ 552198 w 4003589"/>
                <a:gd name="connsiteY2345" fmla="*/ 1630229 h 3670407"/>
                <a:gd name="connsiteX2346" fmla="*/ 553057 w 4003589"/>
                <a:gd name="connsiteY2346" fmla="*/ 1626796 h 3670407"/>
                <a:gd name="connsiteX2347" fmla="*/ 552321 w 4003589"/>
                <a:gd name="connsiteY2347" fmla="*/ 1624466 h 3670407"/>
                <a:gd name="connsiteX2348" fmla="*/ 549868 w 4003589"/>
                <a:gd name="connsiteY2348" fmla="*/ 1623730 h 3670407"/>
                <a:gd name="connsiteX2349" fmla="*/ 549623 w 4003589"/>
                <a:gd name="connsiteY2349" fmla="*/ 1623730 h 3670407"/>
                <a:gd name="connsiteX2350" fmla="*/ 549378 w 4003589"/>
                <a:gd name="connsiteY2350" fmla="*/ 1623730 h 3670407"/>
                <a:gd name="connsiteX2351" fmla="*/ 549132 w 4003589"/>
                <a:gd name="connsiteY2351" fmla="*/ 1623730 h 3670407"/>
                <a:gd name="connsiteX2352" fmla="*/ 548887 w 4003589"/>
                <a:gd name="connsiteY2352" fmla="*/ 1623730 h 3670407"/>
                <a:gd name="connsiteX2353" fmla="*/ 3941663 w 4003589"/>
                <a:gd name="connsiteY2353" fmla="*/ 1075088 h 3670407"/>
                <a:gd name="connsiteX2354" fmla="*/ 3941172 w 4003589"/>
                <a:gd name="connsiteY2354" fmla="*/ 1075088 h 3670407"/>
                <a:gd name="connsiteX2355" fmla="*/ 3940681 w 4003589"/>
                <a:gd name="connsiteY2355" fmla="*/ 1075088 h 3670407"/>
                <a:gd name="connsiteX2356" fmla="*/ 3940191 w 4003589"/>
                <a:gd name="connsiteY2356" fmla="*/ 1075088 h 3670407"/>
                <a:gd name="connsiteX2357" fmla="*/ 3939700 w 4003589"/>
                <a:gd name="connsiteY2357" fmla="*/ 1075088 h 3670407"/>
                <a:gd name="connsiteX2358" fmla="*/ 3931484 w 4003589"/>
                <a:gd name="connsiteY2358" fmla="*/ 1078154 h 3670407"/>
                <a:gd name="connsiteX2359" fmla="*/ 3924249 w 4003589"/>
                <a:gd name="connsiteY2359" fmla="*/ 1082937 h 3670407"/>
                <a:gd name="connsiteX2360" fmla="*/ 3918608 w 4003589"/>
                <a:gd name="connsiteY2360" fmla="*/ 1088823 h 3670407"/>
                <a:gd name="connsiteX2361" fmla="*/ 3915420 w 4003589"/>
                <a:gd name="connsiteY2361" fmla="*/ 1095077 h 3670407"/>
                <a:gd name="connsiteX2362" fmla="*/ 3915420 w 4003589"/>
                <a:gd name="connsiteY2362" fmla="*/ 1100350 h 3670407"/>
                <a:gd name="connsiteX2363" fmla="*/ 3918118 w 4003589"/>
                <a:gd name="connsiteY2363" fmla="*/ 1104151 h 3670407"/>
                <a:gd name="connsiteX2364" fmla="*/ 3923023 w 4003589"/>
                <a:gd name="connsiteY2364" fmla="*/ 1106113 h 3670407"/>
                <a:gd name="connsiteX2365" fmla="*/ 3929768 w 4003589"/>
                <a:gd name="connsiteY2365" fmla="*/ 1105991 h 3670407"/>
                <a:gd name="connsiteX2366" fmla="*/ 3930258 w 4003589"/>
                <a:gd name="connsiteY2366" fmla="*/ 1105991 h 3670407"/>
                <a:gd name="connsiteX2367" fmla="*/ 3930748 w 4003589"/>
                <a:gd name="connsiteY2367" fmla="*/ 1105991 h 3670407"/>
                <a:gd name="connsiteX2368" fmla="*/ 3931239 w 4003589"/>
                <a:gd name="connsiteY2368" fmla="*/ 1105991 h 3670407"/>
                <a:gd name="connsiteX2369" fmla="*/ 3931730 w 4003589"/>
                <a:gd name="connsiteY2369" fmla="*/ 1105991 h 3670407"/>
                <a:gd name="connsiteX2370" fmla="*/ 3939946 w 4003589"/>
                <a:gd name="connsiteY2370" fmla="*/ 1102925 h 3670407"/>
                <a:gd name="connsiteX2371" fmla="*/ 3947181 w 4003589"/>
                <a:gd name="connsiteY2371" fmla="*/ 1098142 h 3670407"/>
                <a:gd name="connsiteX2372" fmla="*/ 3952822 w 4003589"/>
                <a:gd name="connsiteY2372" fmla="*/ 1092256 h 3670407"/>
                <a:gd name="connsiteX2373" fmla="*/ 3955888 w 4003589"/>
                <a:gd name="connsiteY2373" fmla="*/ 1086002 h 3670407"/>
                <a:gd name="connsiteX2374" fmla="*/ 3955888 w 4003589"/>
                <a:gd name="connsiteY2374" fmla="*/ 1080729 h 3670407"/>
                <a:gd name="connsiteX2375" fmla="*/ 3953190 w 4003589"/>
                <a:gd name="connsiteY2375" fmla="*/ 1076928 h 3670407"/>
                <a:gd name="connsiteX2376" fmla="*/ 3948285 w 4003589"/>
                <a:gd name="connsiteY2376" fmla="*/ 1074966 h 3670407"/>
                <a:gd name="connsiteX2377" fmla="*/ 3941540 w 4003589"/>
                <a:gd name="connsiteY2377" fmla="*/ 1075088 h 3670407"/>
                <a:gd name="connsiteX2378" fmla="*/ 516390 w 4003589"/>
                <a:gd name="connsiteY2378" fmla="*/ 1667999 h 3670407"/>
                <a:gd name="connsiteX2379" fmla="*/ 512712 w 4003589"/>
                <a:gd name="connsiteY2379" fmla="*/ 1669348 h 3670407"/>
                <a:gd name="connsiteX2380" fmla="*/ 508665 w 4003589"/>
                <a:gd name="connsiteY2380" fmla="*/ 1671923 h 3670407"/>
                <a:gd name="connsiteX2381" fmla="*/ 504618 w 4003589"/>
                <a:gd name="connsiteY2381" fmla="*/ 1675480 h 3670407"/>
                <a:gd name="connsiteX2382" fmla="*/ 501062 w 4003589"/>
                <a:gd name="connsiteY2382" fmla="*/ 1679649 h 3670407"/>
                <a:gd name="connsiteX2383" fmla="*/ 498609 w 4003589"/>
                <a:gd name="connsiteY2383" fmla="*/ 1683941 h 3670407"/>
                <a:gd name="connsiteX2384" fmla="*/ 497751 w 4003589"/>
                <a:gd name="connsiteY2384" fmla="*/ 1687375 h 3670407"/>
                <a:gd name="connsiteX2385" fmla="*/ 498609 w 4003589"/>
                <a:gd name="connsiteY2385" fmla="*/ 1689582 h 3670407"/>
                <a:gd name="connsiteX2386" fmla="*/ 501185 w 4003589"/>
                <a:gd name="connsiteY2386" fmla="*/ 1690195 h 3670407"/>
                <a:gd name="connsiteX2387" fmla="*/ 501430 w 4003589"/>
                <a:gd name="connsiteY2387" fmla="*/ 1690195 h 3670407"/>
                <a:gd name="connsiteX2388" fmla="*/ 501675 w 4003589"/>
                <a:gd name="connsiteY2388" fmla="*/ 1690195 h 3670407"/>
                <a:gd name="connsiteX2389" fmla="*/ 501920 w 4003589"/>
                <a:gd name="connsiteY2389" fmla="*/ 1690195 h 3670407"/>
                <a:gd name="connsiteX2390" fmla="*/ 502165 w 4003589"/>
                <a:gd name="connsiteY2390" fmla="*/ 1690195 h 3670407"/>
                <a:gd name="connsiteX2391" fmla="*/ 505844 w 4003589"/>
                <a:gd name="connsiteY2391" fmla="*/ 1688846 h 3670407"/>
                <a:gd name="connsiteX2392" fmla="*/ 510014 w 4003589"/>
                <a:gd name="connsiteY2392" fmla="*/ 1686271 h 3670407"/>
                <a:gd name="connsiteX2393" fmla="*/ 514060 w 4003589"/>
                <a:gd name="connsiteY2393" fmla="*/ 1682715 h 3670407"/>
                <a:gd name="connsiteX2394" fmla="*/ 517617 w 4003589"/>
                <a:gd name="connsiteY2394" fmla="*/ 1678545 h 3670407"/>
                <a:gd name="connsiteX2395" fmla="*/ 520069 w 4003589"/>
                <a:gd name="connsiteY2395" fmla="*/ 1674253 h 3670407"/>
                <a:gd name="connsiteX2396" fmla="*/ 520805 w 4003589"/>
                <a:gd name="connsiteY2396" fmla="*/ 1670820 h 3670407"/>
                <a:gd name="connsiteX2397" fmla="*/ 519947 w 4003589"/>
                <a:gd name="connsiteY2397" fmla="*/ 1668612 h 3670407"/>
                <a:gd name="connsiteX2398" fmla="*/ 517372 w 4003589"/>
                <a:gd name="connsiteY2398" fmla="*/ 1667877 h 3670407"/>
                <a:gd name="connsiteX2399" fmla="*/ 517126 w 4003589"/>
                <a:gd name="connsiteY2399" fmla="*/ 1667877 h 3670407"/>
                <a:gd name="connsiteX2400" fmla="*/ 516881 w 4003589"/>
                <a:gd name="connsiteY2400" fmla="*/ 1667877 h 3670407"/>
                <a:gd name="connsiteX2401" fmla="*/ 516636 w 4003589"/>
                <a:gd name="connsiteY2401" fmla="*/ 1667877 h 3670407"/>
                <a:gd name="connsiteX2402" fmla="*/ 516390 w 4003589"/>
                <a:gd name="connsiteY2402" fmla="*/ 1667877 h 3670407"/>
                <a:gd name="connsiteX2403" fmla="*/ 3924495 w 4003589"/>
                <a:gd name="connsiteY2403" fmla="*/ 1136403 h 3670407"/>
                <a:gd name="connsiteX2404" fmla="*/ 3924127 w 4003589"/>
                <a:gd name="connsiteY2404" fmla="*/ 1136403 h 3670407"/>
                <a:gd name="connsiteX2405" fmla="*/ 3923759 w 4003589"/>
                <a:gd name="connsiteY2405" fmla="*/ 1136403 h 3670407"/>
                <a:gd name="connsiteX2406" fmla="*/ 3923391 w 4003589"/>
                <a:gd name="connsiteY2406" fmla="*/ 1136403 h 3670407"/>
                <a:gd name="connsiteX2407" fmla="*/ 3923023 w 4003589"/>
                <a:gd name="connsiteY2407" fmla="*/ 1136403 h 3670407"/>
                <a:gd name="connsiteX2408" fmla="*/ 3914807 w 4003589"/>
                <a:gd name="connsiteY2408" fmla="*/ 1139346 h 3670407"/>
                <a:gd name="connsiteX2409" fmla="*/ 3907449 w 4003589"/>
                <a:gd name="connsiteY2409" fmla="*/ 1144006 h 3670407"/>
                <a:gd name="connsiteX2410" fmla="*/ 3901685 w 4003589"/>
                <a:gd name="connsiteY2410" fmla="*/ 1149892 h 3670407"/>
                <a:gd name="connsiteX2411" fmla="*/ 3898252 w 4003589"/>
                <a:gd name="connsiteY2411" fmla="*/ 1156269 h 3670407"/>
                <a:gd name="connsiteX2412" fmla="*/ 3898007 w 4003589"/>
                <a:gd name="connsiteY2412" fmla="*/ 1161787 h 3670407"/>
                <a:gd name="connsiteX2413" fmla="*/ 3900582 w 4003589"/>
                <a:gd name="connsiteY2413" fmla="*/ 1165834 h 3670407"/>
                <a:gd name="connsiteX2414" fmla="*/ 3905487 w 4003589"/>
                <a:gd name="connsiteY2414" fmla="*/ 1167918 h 3670407"/>
                <a:gd name="connsiteX2415" fmla="*/ 3912354 w 4003589"/>
                <a:gd name="connsiteY2415" fmla="*/ 1167918 h 3670407"/>
                <a:gd name="connsiteX2416" fmla="*/ 3912722 w 4003589"/>
                <a:gd name="connsiteY2416" fmla="*/ 1167918 h 3670407"/>
                <a:gd name="connsiteX2417" fmla="*/ 3913090 w 4003589"/>
                <a:gd name="connsiteY2417" fmla="*/ 1167918 h 3670407"/>
                <a:gd name="connsiteX2418" fmla="*/ 3913458 w 4003589"/>
                <a:gd name="connsiteY2418" fmla="*/ 1167918 h 3670407"/>
                <a:gd name="connsiteX2419" fmla="*/ 3913826 w 4003589"/>
                <a:gd name="connsiteY2419" fmla="*/ 1167918 h 3670407"/>
                <a:gd name="connsiteX2420" fmla="*/ 3922042 w 4003589"/>
                <a:gd name="connsiteY2420" fmla="*/ 1164975 h 3670407"/>
                <a:gd name="connsiteX2421" fmla="*/ 3929400 w 4003589"/>
                <a:gd name="connsiteY2421" fmla="*/ 1160315 h 3670407"/>
                <a:gd name="connsiteX2422" fmla="*/ 3935163 w 4003589"/>
                <a:gd name="connsiteY2422" fmla="*/ 1154429 h 3670407"/>
                <a:gd name="connsiteX2423" fmla="*/ 3938597 w 4003589"/>
                <a:gd name="connsiteY2423" fmla="*/ 1148052 h 3670407"/>
                <a:gd name="connsiteX2424" fmla="*/ 3938842 w 4003589"/>
                <a:gd name="connsiteY2424" fmla="*/ 1142534 h 3670407"/>
                <a:gd name="connsiteX2425" fmla="*/ 3936267 w 4003589"/>
                <a:gd name="connsiteY2425" fmla="*/ 1138610 h 3670407"/>
                <a:gd name="connsiteX2426" fmla="*/ 3931239 w 4003589"/>
                <a:gd name="connsiteY2426" fmla="*/ 1136525 h 3670407"/>
                <a:gd name="connsiteX2427" fmla="*/ 3924372 w 4003589"/>
                <a:gd name="connsiteY2427" fmla="*/ 1136525 h 3670407"/>
                <a:gd name="connsiteX2428" fmla="*/ 484752 w 4003589"/>
                <a:gd name="connsiteY2428" fmla="*/ 1712513 h 3670407"/>
                <a:gd name="connsiteX2429" fmla="*/ 480951 w 4003589"/>
                <a:gd name="connsiteY2429" fmla="*/ 1713862 h 3670407"/>
                <a:gd name="connsiteX2430" fmla="*/ 476781 w 4003589"/>
                <a:gd name="connsiteY2430" fmla="*/ 1716560 h 3670407"/>
                <a:gd name="connsiteX2431" fmla="*/ 472612 w 4003589"/>
                <a:gd name="connsiteY2431" fmla="*/ 1720239 h 3670407"/>
                <a:gd name="connsiteX2432" fmla="*/ 469056 w 4003589"/>
                <a:gd name="connsiteY2432" fmla="*/ 1724531 h 3670407"/>
                <a:gd name="connsiteX2433" fmla="*/ 466726 w 4003589"/>
                <a:gd name="connsiteY2433" fmla="*/ 1728823 h 3670407"/>
                <a:gd name="connsiteX2434" fmla="*/ 465990 w 4003589"/>
                <a:gd name="connsiteY2434" fmla="*/ 1732257 h 3670407"/>
                <a:gd name="connsiteX2435" fmla="*/ 466971 w 4003589"/>
                <a:gd name="connsiteY2435" fmla="*/ 1734341 h 3670407"/>
                <a:gd name="connsiteX2436" fmla="*/ 469669 w 4003589"/>
                <a:gd name="connsiteY2436" fmla="*/ 1734955 h 3670407"/>
                <a:gd name="connsiteX2437" fmla="*/ 469669 w 4003589"/>
                <a:gd name="connsiteY2437" fmla="*/ 1734955 h 3670407"/>
                <a:gd name="connsiteX2438" fmla="*/ 469669 w 4003589"/>
                <a:gd name="connsiteY2438" fmla="*/ 1734955 h 3670407"/>
                <a:gd name="connsiteX2439" fmla="*/ 469669 w 4003589"/>
                <a:gd name="connsiteY2439" fmla="*/ 1734955 h 3670407"/>
                <a:gd name="connsiteX2440" fmla="*/ 469669 w 4003589"/>
                <a:gd name="connsiteY2440" fmla="*/ 1734955 h 3670407"/>
                <a:gd name="connsiteX2441" fmla="*/ 473470 w 4003589"/>
                <a:gd name="connsiteY2441" fmla="*/ 1733606 h 3670407"/>
                <a:gd name="connsiteX2442" fmla="*/ 477640 w 4003589"/>
                <a:gd name="connsiteY2442" fmla="*/ 1730908 h 3670407"/>
                <a:gd name="connsiteX2443" fmla="*/ 481809 w 4003589"/>
                <a:gd name="connsiteY2443" fmla="*/ 1727229 h 3670407"/>
                <a:gd name="connsiteX2444" fmla="*/ 485365 w 4003589"/>
                <a:gd name="connsiteY2444" fmla="*/ 1722937 h 3670407"/>
                <a:gd name="connsiteX2445" fmla="*/ 487818 w 4003589"/>
                <a:gd name="connsiteY2445" fmla="*/ 1718645 h 3670407"/>
                <a:gd name="connsiteX2446" fmla="*/ 488554 w 4003589"/>
                <a:gd name="connsiteY2446" fmla="*/ 1715211 h 3670407"/>
                <a:gd name="connsiteX2447" fmla="*/ 487573 w 4003589"/>
                <a:gd name="connsiteY2447" fmla="*/ 1713127 h 3670407"/>
                <a:gd name="connsiteX2448" fmla="*/ 484875 w 4003589"/>
                <a:gd name="connsiteY2448" fmla="*/ 1712636 h 3670407"/>
                <a:gd name="connsiteX2449" fmla="*/ 484875 w 4003589"/>
                <a:gd name="connsiteY2449" fmla="*/ 1712636 h 3670407"/>
                <a:gd name="connsiteX2450" fmla="*/ 484875 w 4003589"/>
                <a:gd name="connsiteY2450" fmla="*/ 1712636 h 3670407"/>
                <a:gd name="connsiteX2451" fmla="*/ 484875 w 4003589"/>
                <a:gd name="connsiteY2451" fmla="*/ 1712636 h 3670407"/>
                <a:gd name="connsiteX2452" fmla="*/ 484875 w 4003589"/>
                <a:gd name="connsiteY2452" fmla="*/ 1712636 h 3670407"/>
                <a:gd name="connsiteX2453" fmla="*/ 3904506 w 4003589"/>
                <a:gd name="connsiteY2453" fmla="*/ 1199066 h 3670407"/>
                <a:gd name="connsiteX2454" fmla="*/ 3904383 w 4003589"/>
                <a:gd name="connsiteY2454" fmla="*/ 1199066 h 3670407"/>
                <a:gd name="connsiteX2455" fmla="*/ 3904260 w 4003589"/>
                <a:gd name="connsiteY2455" fmla="*/ 1199066 h 3670407"/>
                <a:gd name="connsiteX2456" fmla="*/ 3904138 w 4003589"/>
                <a:gd name="connsiteY2456" fmla="*/ 1199066 h 3670407"/>
                <a:gd name="connsiteX2457" fmla="*/ 3904015 w 4003589"/>
                <a:gd name="connsiteY2457" fmla="*/ 1199066 h 3670407"/>
                <a:gd name="connsiteX2458" fmla="*/ 3895677 w 4003589"/>
                <a:gd name="connsiteY2458" fmla="*/ 1201764 h 3670407"/>
                <a:gd name="connsiteX2459" fmla="*/ 3888196 w 4003589"/>
                <a:gd name="connsiteY2459" fmla="*/ 1206301 h 3670407"/>
                <a:gd name="connsiteX2460" fmla="*/ 3882187 w 4003589"/>
                <a:gd name="connsiteY2460" fmla="*/ 1212065 h 3670407"/>
                <a:gd name="connsiteX2461" fmla="*/ 3878509 w 4003589"/>
                <a:gd name="connsiteY2461" fmla="*/ 1218441 h 3670407"/>
                <a:gd name="connsiteX2462" fmla="*/ 3878018 w 4003589"/>
                <a:gd name="connsiteY2462" fmla="*/ 1224205 h 3670407"/>
                <a:gd name="connsiteX2463" fmla="*/ 3880471 w 4003589"/>
                <a:gd name="connsiteY2463" fmla="*/ 1228497 h 3670407"/>
                <a:gd name="connsiteX2464" fmla="*/ 3885498 w 4003589"/>
                <a:gd name="connsiteY2464" fmla="*/ 1230827 h 3670407"/>
                <a:gd name="connsiteX2465" fmla="*/ 3892611 w 4003589"/>
                <a:gd name="connsiteY2465" fmla="*/ 1230827 h 3670407"/>
                <a:gd name="connsiteX2466" fmla="*/ 3892734 w 4003589"/>
                <a:gd name="connsiteY2466" fmla="*/ 1230827 h 3670407"/>
                <a:gd name="connsiteX2467" fmla="*/ 3892856 w 4003589"/>
                <a:gd name="connsiteY2467" fmla="*/ 1230827 h 3670407"/>
                <a:gd name="connsiteX2468" fmla="*/ 3892979 w 4003589"/>
                <a:gd name="connsiteY2468" fmla="*/ 1230827 h 3670407"/>
                <a:gd name="connsiteX2469" fmla="*/ 3893102 w 4003589"/>
                <a:gd name="connsiteY2469" fmla="*/ 1230827 h 3670407"/>
                <a:gd name="connsiteX2470" fmla="*/ 3901440 w 4003589"/>
                <a:gd name="connsiteY2470" fmla="*/ 1228129 h 3670407"/>
                <a:gd name="connsiteX2471" fmla="*/ 3909043 w 4003589"/>
                <a:gd name="connsiteY2471" fmla="*/ 1223469 h 3670407"/>
                <a:gd name="connsiteX2472" fmla="*/ 3915052 w 4003589"/>
                <a:gd name="connsiteY2472" fmla="*/ 1217583 h 3670407"/>
                <a:gd name="connsiteX2473" fmla="*/ 3918731 w 4003589"/>
                <a:gd name="connsiteY2473" fmla="*/ 1211084 h 3670407"/>
                <a:gd name="connsiteX2474" fmla="*/ 3919221 w 4003589"/>
                <a:gd name="connsiteY2474" fmla="*/ 1205320 h 3670407"/>
                <a:gd name="connsiteX2475" fmla="*/ 3916646 w 4003589"/>
                <a:gd name="connsiteY2475" fmla="*/ 1201151 h 3670407"/>
                <a:gd name="connsiteX2476" fmla="*/ 3911618 w 4003589"/>
                <a:gd name="connsiteY2476" fmla="*/ 1198943 h 3670407"/>
                <a:gd name="connsiteX2477" fmla="*/ 3904506 w 4003589"/>
                <a:gd name="connsiteY2477" fmla="*/ 1198943 h 3670407"/>
                <a:gd name="connsiteX2478" fmla="*/ 453850 w 4003589"/>
                <a:gd name="connsiteY2478" fmla="*/ 1757150 h 3670407"/>
                <a:gd name="connsiteX2479" fmla="*/ 449926 w 4003589"/>
                <a:gd name="connsiteY2479" fmla="*/ 1758499 h 3670407"/>
                <a:gd name="connsiteX2480" fmla="*/ 445634 w 4003589"/>
                <a:gd name="connsiteY2480" fmla="*/ 1761320 h 3670407"/>
                <a:gd name="connsiteX2481" fmla="*/ 441464 w 4003589"/>
                <a:gd name="connsiteY2481" fmla="*/ 1765121 h 3670407"/>
                <a:gd name="connsiteX2482" fmla="*/ 437908 w 4003589"/>
                <a:gd name="connsiteY2482" fmla="*/ 1769536 h 3670407"/>
                <a:gd name="connsiteX2483" fmla="*/ 435578 w 4003589"/>
                <a:gd name="connsiteY2483" fmla="*/ 1773828 h 3670407"/>
                <a:gd name="connsiteX2484" fmla="*/ 434965 w 4003589"/>
                <a:gd name="connsiteY2484" fmla="*/ 1777139 h 3670407"/>
                <a:gd name="connsiteX2485" fmla="*/ 436068 w 4003589"/>
                <a:gd name="connsiteY2485" fmla="*/ 1779224 h 3670407"/>
                <a:gd name="connsiteX2486" fmla="*/ 438766 w 4003589"/>
                <a:gd name="connsiteY2486" fmla="*/ 1779714 h 3670407"/>
                <a:gd name="connsiteX2487" fmla="*/ 438766 w 4003589"/>
                <a:gd name="connsiteY2487" fmla="*/ 1779714 h 3670407"/>
                <a:gd name="connsiteX2488" fmla="*/ 438766 w 4003589"/>
                <a:gd name="connsiteY2488" fmla="*/ 1779714 h 3670407"/>
                <a:gd name="connsiteX2489" fmla="*/ 438766 w 4003589"/>
                <a:gd name="connsiteY2489" fmla="*/ 1779714 h 3670407"/>
                <a:gd name="connsiteX2490" fmla="*/ 438766 w 4003589"/>
                <a:gd name="connsiteY2490" fmla="*/ 1779714 h 3670407"/>
                <a:gd name="connsiteX2491" fmla="*/ 442691 w 4003589"/>
                <a:gd name="connsiteY2491" fmla="*/ 1778365 h 3670407"/>
                <a:gd name="connsiteX2492" fmla="*/ 446982 w 4003589"/>
                <a:gd name="connsiteY2492" fmla="*/ 1775545 h 3670407"/>
                <a:gd name="connsiteX2493" fmla="*/ 451152 w 4003589"/>
                <a:gd name="connsiteY2493" fmla="*/ 1771743 h 3670407"/>
                <a:gd name="connsiteX2494" fmla="*/ 454708 w 4003589"/>
                <a:gd name="connsiteY2494" fmla="*/ 1767329 h 3670407"/>
                <a:gd name="connsiteX2495" fmla="*/ 457038 w 4003589"/>
                <a:gd name="connsiteY2495" fmla="*/ 1763037 h 3670407"/>
                <a:gd name="connsiteX2496" fmla="*/ 457651 w 4003589"/>
                <a:gd name="connsiteY2496" fmla="*/ 1759726 h 3670407"/>
                <a:gd name="connsiteX2497" fmla="*/ 456548 w 4003589"/>
                <a:gd name="connsiteY2497" fmla="*/ 1757641 h 3670407"/>
                <a:gd name="connsiteX2498" fmla="*/ 453727 w 4003589"/>
                <a:gd name="connsiteY2498" fmla="*/ 1757150 h 3670407"/>
                <a:gd name="connsiteX2499" fmla="*/ 453727 w 4003589"/>
                <a:gd name="connsiteY2499" fmla="*/ 1757150 h 3670407"/>
                <a:gd name="connsiteX2500" fmla="*/ 453727 w 4003589"/>
                <a:gd name="connsiteY2500" fmla="*/ 1757150 h 3670407"/>
                <a:gd name="connsiteX2501" fmla="*/ 453727 w 4003589"/>
                <a:gd name="connsiteY2501" fmla="*/ 1757150 h 3670407"/>
                <a:gd name="connsiteX2502" fmla="*/ 453727 w 4003589"/>
                <a:gd name="connsiteY2502" fmla="*/ 1757150 h 3670407"/>
                <a:gd name="connsiteX2503" fmla="*/ 3881942 w 4003589"/>
                <a:gd name="connsiteY2503" fmla="*/ 1262833 h 3670407"/>
                <a:gd name="connsiteX2504" fmla="*/ 3873726 w 4003589"/>
                <a:gd name="connsiteY2504" fmla="*/ 1265286 h 3670407"/>
                <a:gd name="connsiteX2505" fmla="*/ 3866123 w 4003589"/>
                <a:gd name="connsiteY2505" fmla="*/ 1269700 h 3670407"/>
                <a:gd name="connsiteX2506" fmla="*/ 3859992 w 4003589"/>
                <a:gd name="connsiteY2506" fmla="*/ 1275464 h 3670407"/>
                <a:gd name="connsiteX2507" fmla="*/ 3856067 w 4003589"/>
                <a:gd name="connsiteY2507" fmla="*/ 1281963 h 3670407"/>
                <a:gd name="connsiteX2508" fmla="*/ 3855822 w 4003589"/>
                <a:gd name="connsiteY2508" fmla="*/ 1282576 h 3670407"/>
                <a:gd name="connsiteX2509" fmla="*/ 3855700 w 4003589"/>
                <a:gd name="connsiteY2509" fmla="*/ 1283190 h 3670407"/>
                <a:gd name="connsiteX2510" fmla="*/ 3855577 w 4003589"/>
                <a:gd name="connsiteY2510" fmla="*/ 1283803 h 3670407"/>
                <a:gd name="connsiteX2511" fmla="*/ 3855454 w 4003589"/>
                <a:gd name="connsiteY2511" fmla="*/ 1284416 h 3670407"/>
                <a:gd name="connsiteX2512" fmla="*/ 3855087 w 4003589"/>
                <a:gd name="connsiteY2512" fmla="*/ 1285029 h 3670407"/>
                <a:gd name="connsiteX2513" fmla="*/ 3854841 w 4003589"/>
                <a:gd name="connsiteY2513" fmla="*/ 1285642 h 3670407"/>
                <a:gd name="connsiteX2514" fmla="*/ 3854596 w 4003589"/>
                <a:gd name="connsiteY2514" fmla="*/ 1286255 h 3670407"/>
                <a:gd name="connsiteX2515" fmla="*/ 3854351 w 4003589"/>
                <a:gd name="connsiteY2515" fmla="*/ 1286868 h 3670407"/>
                <a:gd name="connsiteX2516" fmla="*/ 3853615 w 4003589"/>
                <a:gd name="connsiteY2516" fmla="*/ 1292877 h 3670407"/>
                <a:gd name="connsiteX2517" fmla="*/ 3855945 w 4003589"/>
                <a:gd name="connsiteY2517" fmla="*/ 1297292 h 3670407"/>
                <a:gd name="connsiteX2518" fmla="*/ 3860972 w 4003589"/>
                <a:gd name="connsiteY2518" fmla="*/ 1299744 h 3670407"/>
                <a:gd name="connsiteX2519" fmla="*/ 3868208 w 4003589"/>
                <a:gd name="connsiteY2519" fmla="*/ 1299744 h 3670407"/>
                <a:gd name="connsiteX2520" fmla="*/ 3876547 w 4003589"/>
                <a:gd name="connsiteY2520" fmla="*/ 1297292 h 3670407"/>
                <a:gd name="connsiteX2521" fmla="*/ 3884272 w 4003589"/>
                <a:gd name="connsiteY2521" fmla="*/ 1292877 h 3670407"/>
                <a:gd name="connsiteX2522" fmla="*/ 3890526 w 4003589"/>
                <a:gd name="connsiteY2522" fmla="*/ 1287114 h 3670407"/>
                <a:gd name="connsiteX2523" fmla="*/ 3894450 w 4003589"/>
                <a:gd name="connsiteY2523" fmla="*/ 1280614 h 3670407"/>
                <a:gd name="connsiteX2524" fmla="*/ 3894695 w 4003589"/>
                <a:gd name="connsiteY2524" fmla="*/ 1280001 h 3670407"/>
                <a:gd name="connsiteX2525" fmla="*/ 3894941 w 4003589"/>
                <a:gd name="connsiteY2525" fmla="*/ 1279388 h 3670407"/>
                <a:gd name="connsiteX2526" fmla="*/ 3895063 w 4003589"/>
                <a:gd name="connsiteY2526" fmla="*/ 1278775 h 3670407"/>
                <a:gd name="connsiteX2527" fmla="*/ 3895186 w 4003589"/>
                <a:gd name="connsiteY2527" fmla="*/ 1278162 h 3670407"/>
                <a:gd name="connsiteX2528" fmla="*/ 3895554 w 4003589"/>
                <a:gd name="connsiteY2528" fmla="*/ 1277549 h 3670407"/>
                <a:gd name="connsiteX2529" fmla="*/ 3895799 w 4003589"/>
                <a:gd name="connsiteY2529" fmla="*/ 1276935 h 3670407"/>
                <a:gd name="connsiteX2530" fmla="*/ 3896045 w 4003589"/>
                <a:gd name="connsiteY2530" fmla="*/ 1276322 h 3670407"/>
                <a:gd name="connsiteX2531" fmla="*/ 3896290 w 4003589"/>
                <a:gd name="connsiteY2531" fmla="*/ 1275709 h 3670407"/>
                <a:gd name="connsiteX2532" fmla="*/ 3897025 w 4003589"/>
                <a:gd name="connsiteY2532" fmla="*/ 1269700 h 3670407"/>
                <a:gd name="connsiteX2533" fmla="*/ 3894573 w 4003589"/>
                <a:gd name="connsiteY2533" fmla="*/ 1265286 h 3670407"/>
                <a:gd name="connsiteX2534" fmla="*/ 3889422 w 4003589"/>
                <a:gd name="connsiteY2534" fmla="*/ 1262833 h 3670407"/>
                <a:gd name="connsiteX2535" fmla="*/ 3882187 w 4003589"/>
                <a:gd name="connsiteY2535" fmla="*/ 1262833 h 3670407"/>
                <a:gd name="connsiteX2536" fmla="*/ 423683 w 4003589"/>
                <a:gd name="connsiteY2536" fmla="*/ 1802155 h 3670407"/>
                <a:gd name="connsiteX2537" fmla="*/ 419636 w 4003589"/>
                <a:gd name="connsiteY2537" fmla="*/ 1803504 h 3670407"/>
                <a:gd name="connsiteX2538" fmla="*/ 415222 w 4003589"/>
                <a:gd name="connsiteY2538" fmla="*/ 1806325 h 3670407"/>
                <a:gd name="connsiteX2539" fmla="*/ 410930 w 4003589"/>
                <a:gd name="connsiteY2539" fmla="*/ 1810249 h 3670407"/>
                <a:gd name="connsiteX2540" fmla="*/ 407373 w 4003589"/>
                <a:gd name="connsiteY2540" fmla="*/ 1814786 h 3670407"/>
                <a:gd name="connsiteX2541" fmla="*/ 405166 w 4003589"/>
                <a:gd name="connsiteY2541" fmla="*/ 1819078 h 3670407"/>
                <a:gd name="connsiteX2542" fmla="*/ 404675 w 4003589"/>
                <a:gd name="connsiteY2542" fmla="*/ 1822389 h 3670407"/>
                <a:gd name="connsiteX2543" fmla="*/ 405902 w 4003589"/>
                <a:gd name="connsiteY2543" fmla="*/ 1824351 h 3670407"/>
                <a:gd name="connsiteX2544" fmla="*/ 408722 w 4003589"/>
                <a:gd name="connsiteY2544" fmla="*/ 1824719 h 3670407"/>
                <a:gd name="connsiteX2545" fmla="*/ 412769 w 4003589"/>
                <a:gd name="connsiteY2545" fmla="*/ 1823370 h 3670407"/>
                <a:gd name="connsiteX2546" fmla="*/ 417184 w 4003589"/>
                <a:gd name="connsiteY2546" fmla="*/ 1820550 h 3670407"/>
                <a:gd name="connsiteX2547" fmla="*/ 421476 w 4003589"/>
                <a:gd name="connsiteY2547" fmla="*/ 1816626 h 3670407"/>
                <a:gd name="connsiteX2548" fmla="*/ 425032 w 4003589"/>
                <a:gd name="connsiteY2548" fmla="*/ 1812088 h 3670407"/>
                <a:gd name="connsiteX2549" fmla="*/ 427239 w 4003589"/>
                <a:gd name="connsiteY2549" fmla="*/ 1807796 h 3670407"/>
                <a:gd name="connsiteX2550" fmla="*/ 427730 w 4003589"/>
                <a:gd name="connsiteY2550" fmla="*/ 1804485 h 3670407"/>
                <a:gd name="connsiteX2551" fmla="*/ 426503 w 4003589"/>
                <a:gd name="connsiteY2551" fmla="*/ 1802523 h 3670407"/>
                <a:gd name="connsiteX2552" fmla="*/ 423560 w 4003589"/>
                <a:gd name="connsiteY2552" fmla="*/ 1802155 h 3670407"/>
                <a:gd name="connsiteX2553" fmla="*/ 3854596 w 4003589"/>
                <a:gd name="connsiteY2553" fmla="*/ 1332732 h 3670407"/>
                <a:gd name="connsiteX2554" fmla="*/ 3846625 w 4003589"/>
                <a:gd name="connsiteY2554" fmla="*/ 1335062 h 3670407"/>
                <a:gd name="connsiteX2555" fmla="*/ 3839145 w 4003589"/>
                <a:gd name="connsiteY2555" fmla="*/ 1339354 h 3670407"/>
                <a:gd name="connsiteX2556" fmla="*/ 3833013 w 4003589"/>
                <a:gd name="connsiteY2556" fmla="*/ 1344995 h 3670407"/>
                <a:gd name="connsiteX2557" fmla="*/ 3828967 w 4003589"/>
                <a:gd name="connsiteY2557" fmla="*/ 1351371 h 3670407"/>
                <a:gd name="connsiteX2558" fmla="*/ 3827863 w 4003589"/>
                <a:gd name="connsiteY2558" fmla="*/ 1357625 h 3670407"/>
                <a:gd name="connsiteX2559" fmla="*/ 3829947 w 4003589"/>
                <a:gd name="connsiteY2559" fmla="*/ 1362408 h 3670407"/>
                <a:gd name="connsiteX2560" fmla="*/ 3834853 w 4003589"/>
                <a:gd name="connsiteY2560" fmla="*/ 1365106 h 3670407"/>
                <a:gd name="connsiteX2561" fmla="*/ 3842088 w 4003589"/>
                <a:gd name="connsiteY2561" fmla="*/ 1365474 h 3670407"/>
                <a:gd name="connsiteX2562" fmla="*/ 3842210 w 4003589"/>
                <a:gd name="connsiteY2562" fmla="*/ 1365474 h 3670407"/>
                <a:gd name="connsiteX2563" fmla="*/ 3842333 w 4003589"/>
                <a:gd name="connsiteY2563" fmla="*/ 1365474 h 3670407"/>
                <a:gd name="connsiteX2564" fmla="*/ 3842456 w 4003589"/>
                <a:gd name="connsiteY2564" fmla="*/ 1365474 h 3670407"/>
                <a:gd name="connsiteX2565" fmla="*/ 3842578 w 4003589"/>
                <a:gd name="connsiteY2565" fmla="*/ 1365474 h 3670407"/>
                <a:gd name="connsiteX2566" fmla="*/ 3850794 w 4003589"/>
                <a:gd name="connsiteY2566" fmla="*/ 1363144 h 3670407"/>
                <a:gd name="connsiteX2567" fmla="*/ 3858397 w 4003589"/>
                <a:gd name="connsiteY2567" fmla="*/ 1358852 h 3670407"/>
                <a:gd name="connsiteX2568" fmla="*/ 3864652 w 4003589"/>
                <a:gd name="connsiteY2568" fmla="*/ 1353088 h 3670407"/>
                <a:gd name="connsiteX2569" fmla="*/ 3868698 w 4003589"/>
                <a:gd name="connsiteY2569" fmla="*/ 1346589 h 3670407"/>
                <a:gd name="connsiteX2570" fmla="*/ 3869679 w 4003589"/>
                <a:gd name="connsiteY2570" fmla="*/ 1340457 h 3670407"/>
                <a:gd name="connsiteX2571" fmla="*/ 3867472 w 4003589"/>
                <a:gd name="connsiteY2571" fmla="*/ 1335797 h 3670407"/>
                <a:gd name="connsiteX2572" fmla="*/ 3862567 w 4003589"/>
                <a:gd name="connsiteY2572" fmla="*/ 1333100 h 3670407"/>
                <a:gd name="connsiteX2573" fmla="*/ 3855332 w 4003589"/>
                <a:gd name="connsiteY2573" fmla="*/ 1332854 h 3670407"/>
                <a:gd name="connsiteX2574" fmla="*/ 3855087 w 4003589"/>
                <a:gd name="connsiteY2574" fmla="*/ 1332854 h 3670407"/>
                <a:gd name="connsiteX2575" fmla="*/ 3854841 w 4003589"/>
                <a:gd name="connsiteY2575" fmla="*/ 1332854 h 3670407"/>
                <a:gd name="connsiteX2576" fmla="*/ 3854596 w 4003589"/>
                <a:gd name="connsiteY2576" fmla="*/ 1332854 h 3670407"/>
                <a:gd name="connsiteX2577" fmla="*/ 3854351 w 4003589"/>
                <a:gd name="connsiteY2577" fmla="*/ 1332854 h 3670407"/>
                <a:gd name="connsiteX2578" fmla="*/ 394497 w 4003589"/>
                <a:gd name="connsiteY2578" fmla="*/ 1847283 h 3670407"/>
                <a:gd name="connsiteX2579" fmla="*/ 394497 w 4003589"/>
                <a:gd name="connsiteY2579" fmla="*/ 1847283 h 3670407"/>
                <a:gd name="connsiteX2580" fmla="*/ 394497 w 4003589"/>
                <a:gd name="connsiteY2580" fmla="*/ 1847283 h 3670407"/>
                <a:gd name="connsiteX2581" fmla="*/ 394497 w 4003589"/>
                <a:gd name="connsiteY2581" fmla="*/ 1847283 h 3670407"/>
                <a:gd name="connsiteX2582" fmla="*/ 394497 w 4003589"/>
                <a:gd name="connsiteY2582" fmla="*/ 1847283 h 3670407"/>
                <a:gd name="connsiteX2583" fmla="*/ 390451 w 4003589"/>
                <a:gd name="connsiteY2583" fmla="*/ 1848754 h 3670407"/>
                <a:gd name="connsiteX2584" fmla="*/ 386036 w 4003589"/>
                <a:gd name="connsiteY2584" fmla="*/ 1851697 h 3670407"/>
                <a:gd name="connsiteX2585" fmla="*/ 381744 w 4003589"/>
                <a:gd name="connsiteY2585" fmla="*/ 1855622 h 3670407"/>
                <a:gd name="connsiteX2586" fmla="*/ 378188 w 4003589"/>
                <a:gd name="connsiteY2586" fmla="*/ 1860159 h 3670407"/>
                <a:gd name="connsiteX2587" fmla="*/ 376103 w 4003589"/>
                <a:gd name="connsiteY2587" fmla="*/ 1864328 h 3670407"/>
                <a:gd name="connsiteX2588" fmla="*/ 375735 w 4003589"/>
                <a:gd name="connsiteY2588" fmla="*/ 1867517 h 3670407"/>
                <a:gd name="connsiteX2589" fmla="*/ 376961 w 4003589"/>
                <a:gd name="connsiteY2589" fmla="*/ 1869479 h 3670407"/>
                <a:gd name="connsiteX2590" fmla="*/ 379782 w 4003589"/>
                <a:gd name="connsiteY2590" fmla="*/ 1869847 h 3670407"/>
                <a:gd name="connsiteX2591" fmla="*/ 379782 w 4003589"/>
                <a:gd name="connsiteY2591" fmla="*/ 1869847 h 3670407"/>
                <a:gd name="connsiteX2592" fmla="*/ 379782 w 4003589"/>
                <a:gd name="connsiteY2592" fmla="*/ 1869847 h 3670407"/>
                <a:gd name="connsiteX2593" fmla="*/ 379782 w 4003589"/>
                <a:gd name="connsiteY2593" fmla="*/ 1869847 h 3670407"/>
                <a:gd name="connsiteX2594" fmla="*/ 379782 w 4003589"/>
                <a:gd name="connsiteY2594" fmla="*/ 1869847 h 3670407"/>
                <a:gd name="connsiteX2595" fmla="*/ 383829 w 4003589"/>
                <a:gd name="connsiteY2595" fmla="*/ 1868375 h 3670407"/>
                <a:gd name="connsiteX2596" fmla="*/ 388243 w 4003589"/>
                <a:gd name="connsiteY2596" fmla="*/ 1865432 h 3670407"/>
                <a:gd name="connsiteX2597" fmla="*/ 392535 w 4003589"/>
                <a:gd name="connsiteY2597" fmla="*/ 1861508 h 3670407"/>
                <a:gd name="connsiteX2598" fmla="*/ 396091 w 4003589"/>
                <a:gd name="connsiteY2598" fmla="*/ 1856970 h 3670407"/>
                <a:gd name="connsiteX2599" fmla="*/ 398176 w 4003589"/>
                <a:gd name="connsiteY2599" fmla="*/ 1852801 h 3670407"/>
                <a:gd name="connsiteX2600" fmla="*/ 398544 w 4003589"/>
                <a:gd name="connsiteY2600" fmla="*/ 1849613 h 3670407"/>
                <a:gd name="connsiteX2601" fmla="*/ 397318 w 4003589"/>
                <a:gd name="connsiteY2601" fmla="*/ 1847651 h 3670407"/>
                <a:gd name="connsiteX2602" fmla="*/ 394497 w 4003589"/>
                <a:gd name="connsiteY2602" fmla="*/ 1847283 h 3670407"/>
                <a:gd name="connsiteX2603" fmla="*/ 3826759 w 4003589"/>
                <a:gd name="connsiteY2603" fmla="*/ 1398829 h 3670407"/>
                <a:gd name="connsiteX2604" fmla="*/ 3818788 w 4003589"/>
                <a:gd name="connsiteY2604" fmla="*/ 1401036 h 3670407"/>
                <a:gd name="connsiteX2605" fmla="*/ 3811308 w 4003589"/>
                <a:gd name="connsiteY2605" fmla="*/ 1405205 h 3670407"/>
                <a:gd name="connsiteX2606" fmla="*/ 3805054 w 4003589"/>
                <a:gd name="connsiteY2606" fmla="*/ 1410724 h 3670407"/>
                <a:gd name="connsiteX2607" fmla="*/ 3800762 w 4003589"/>
                <a:gd name="connsiteY2607" fmla="*/ 1417100 h 3670407"/>
                <a:gd name="connsiteX2608" fmla="*/ 3799413 w 4003589"/>
                <a:gd name="connsiteY2608" fmla="*/ 1423477 h 3670407"/>
                <a:gd name="connsiteX2609" fmla="*/ 3801252 w 4003589"/>
                <a:gd name="connsiteY2609" fmla="*/ 1428382 h 3670407"/>
                <a:gd name="connsiteX2610" fmla="*/ 3805912 w 4003589"/>
                <a:gd name="connsiteY2610" fmla="*/ 1431448 h 3670407"/>
                <a:gd name="connsiteX2611" fmla="*/ 3813025 w 4003589"/>
                <a:gd name="connsiteY2611" fmla="*/ 1432061 h 3670407"/>
                <a:gd name="connsiteX2612" fmla="*/ 3813393 w 4003589"/>
                <a:gd name="connsiteY2612" fmla="*/ 1432061 h 3670407"/>
                <a:gd name="connsiteX2613" fmla="*/ 3813761 w 4003589"/>
                <a:gd name="connsiteY2613" fmla="*/ 1432061 h 3670407"/>
                <a:gd name="connsiteX2614" fmla="*/ 3814129 w 4003589"/>
                <a:gd name="connsiteY2614" fmla="*/ 1432061 h 3670407"/>
                <a:gd name="connsiteX2615" fmla="*/ 3814496 w 4003589"/>
                <a:gd name="connsiteY2615" fmla="*/ 1432061 h 3670407"/>
                <a:gd name="connsiteX2616" fmla="*/ 3822344 w 4003589"/>
                <a:gd name="connsiteY2616" fmla="*/ 1429854 h 3670407"/>
                <a:gd name="connsiteX2617" fmla="*/ 3829825 w 4003589"/>
                <a:gd name="connsiteY2617" fmla="*/ 1425684 h 3670407"/>
                <a:gd name="connsiteX2618" fmla="*/ 3836079 w 4003589"/>
                <a:gd name="connsiteY2618" fmla="*/ 1420166 h 3670407"/>
                <a:gd name="connsiteX2619" fmla="*/ 3840249 w 4003589"/>
                <a:gd name="connsiteY2619" fmla="*/ 1413789 h 3670407"/>
                <a:gd name="connsiteX2620" fmla="*/ 3841597 w 4003589"/>
                <a:gd name="connsiteY2620" fmla="*/ 1407413 h 3670407"/>
                <a:gd name="connsiteX2621" fmla="*/ 3839758 w 4003589"/>
                <a:gd name="connsiteY2621" fmla="*/ 1402508 h 3670407"/>
                <a:gd name="connsiteX2622" fmla="*/ 3835098 w 4003589"/>
                <a:gd name="connsiteY2622" fmla="*/ 1399564 h 3670407"/>
                <a:gd name="connsiteX2623" fmla="*/ 3827986 w 4003589"/>
                <a:gd name="connsiteY2623" fmla="*/ 1398951 h 3670407"/>
                <a:gd name="connsiteX2624" fmla="*/ 3827740 w 4003589"/>
                <a:gd name="connsiteY2624" fmla="*/ 1398951 h 3670407"/>
                <a:gd name="connsiteX2625" fmla="*/ 3827495 w 4003589"/>
                <a:gd name="connsiteY2625" fmla="*/ 1398951 h 3670407"/>
                <a:gd name="connsiteX2626" fmla="*/ 3827250 w 4003589"/>
                <a:gd name="connsiteY2626" fmla="*/ 1398951 h 3670407"/>
                <a:gd name="connsiteX2627" fmla="*/ 3827004 w 4003589"/>
                <a:gd name="connsiteY2627" fmla="*/ 1398951 h 3670407"/>
                <a:gd name="connsiteX2628" fmla="*/ 366047 w 4003589"/>
                <a:gd name="connsiteY2628" fmla="*/ 1892655 h 3670407"/>
                <a:gd name="connsiteX2629" fmla="*/ 366047 w 4003589"/>
                <a:gd name="connsiteY2629" fmla="*/ 1892655 h 3670407"/>
                <a:gd name="connsiteX2630" fmla="*/ 365925 w 4003589"/>
                <a:gd name="connsiteY2630" fmla="*/ 1892655 h 3670407"/>
                <a:gd name="connsiteX2631" fmla="*/ 365802 w 4003589"/>
                <a:gd name="connsiteY2631" fmla="*/ 1892655 h 3670407"/>
                <a:gd name="connsiteX2632" fmla="*/ 365680 w 4003589"/>
                <a:gd name="connsiteY2632" fmla="*/ 1892655 h 3670407"/>
                <a:gd name="connsiteX2633" fmla="*/ 361510 w 4003589"/>
                <a:gd name="connsiteY2633" fmla="*/ 1894372 h 3670407"/>
                <a:gd name="connsiteX2634" fmla="*/ 357096 w 4003589"/>
                <a:gd name="connsiteY2634" fmla="*/ 1897438 h 3670407"/>
                <a:gd name="connsiteX2635" fmla="*/ 352926 w 4003589"/>
                <a:gd name="connsiteY2635" fmla="*/ 1901485 h 3670407"/>
                <a:gd name="connsiteX2636" fmla="*/ 349492 w 4003589"/>
                <a:gd name="connsiteY2636" fmla="*/ 1906022 h 3670407"/>
                <a:gd name="connsiteX2637" fmla="*/ 347531 w 4003589"/>
                <a:gd name="connsiteY2637" fmla="*/ 1910192 h 3670407"/>
                <a:gd name="connsiteX2638" fmla="*/ 347162 w 4003589"/>
                <a:gd name="connsiteY2638" fmla="*/ 1913380 h 3670407"/>
                <a:gd name="connsiteX2639" fmla="*/ 348389 w 4003589"/>
                <a:gd name="connsiteY2639" fmla="*/ 1915342 h 3670407"/>
                <a:gd name="connsiteX2640" fmla="*/ 351087 w 4003589"/>
                <a:gd name="connsiteY2640" fmla="*/ 1915710 h 3670407"/>
                <a:gd name="connsiteX2641" fmla="*/ 351209 w 4003589"/>
                <a:gd name="connsiteY2641" fmla="*/ 1915710 h 3670407"/>
                <a:gd name="connsiteX2642" fmla="*/ 351332 w 4003589"/>
                <a:gd name="connsiteY2642" fmla="*/ 1915710 h 3670407"/>
                <a:gd name="connsiteX2643" fmla="*/ 351455 w 4003589"/>
                <a:gd name="connsiteY2643" fmla="*/ 1915710 h 3670407"/>
                <a:gd name="connsiteX2644" fmla="*/ 351577 w 4003589"/>
                <a:gd name="connsiteY2644" fmla="*/ 1915710 h 3670407"/>
                <a:gd name="connsiteX2645" fmla="*/ 355747 w 4003589"/>
                <a:gd name="connsiteY2645" fmla="*/ 1914115 h 3670407"/>
                <a:gd name="connsiteX2646" fmla="*/ 360161 w 4003589"/>
                <a:gd name="connsiteY2646" fmla="*/ 1911050 h 3670407"/>
                <a:gd name="connsiteX2647" fmla="*/ 364453 w 4003589"/>
                <a:gd name="connsiteY2647" fmla="*/ 1907003 h 3670407"/>
                <a:gd name="connsiteX2648" fmla="*/ 367887 w 4003589"/>
                <a:gd name="connsiteY2648" fmla="*/ 1902343 h 3670407"/>
                <a:gd name="connsiteX2649" fmla="*/ 369849 w 4003589"/>
                <a:gd name="connsiteY2649" fmla="*/ 1898174 h 3670407"/>
                <a:gd name="connsiteX2650" fmla="*/ 370094 w 4003589"/>
                <a:gd name="connsiteY2650" fmla="*/ 1894985 h 3670407"/>
                <a:gd name="connsiteX2651" fmla="*/ 368868 w 4003589"/>
                <a:gd name="connsiteY2651" fmla="*/ 1893146 h 3670407"/>
                <a:gd name="connsiteX2652" fmla="*/ 366047 w 4003589"/>
                <a:gd name="connsiteY2652" fmla="*/ 1892778 h 3670407"/>
                <a:gd name="connsiteX2653" fmla="*/ 3795611 w 4003589"/>
                <a:gd name="connsiteY2653" fmla="*/ 1465907 h 3670407"/>
                <a:gd name="connsiteX2654" fmla="*/ 3787886 w 4003589"/>
                <a:gd name="connsiteY2654" fmla="*/ 1467991 h 3670407"/>
                <a:gd name="connsiteX2655" fmla="*/ 3780528 w 4003589"/>
                <a:gd name="connsiteY2655" fmla="*/ 1472038 h 3670407"/>
                <a:gd name="connsiteX2656" fmla="*/ 3774274 w 4003589"/>
                <a:gd name="connsiteY2656" fmla="*/ 1477434 h 3670407"/>
                <a:gd name="connsiteX2657" fmla="*/ 3769859 w 4003589"/>
                <a:gd name="connsiteY2657" fmla="*/ 1483810 h 3670407"/>
                <a:gd name="connsiteX2658" fmla="*/ 3768265 w 4003589"/>
                <a:gd name="connsiteY2658" fmla="*/ 1490310 h 3670407"/>
                <a:gd name="connsiteX2659" fmla="*/ 3769859 w 4003589"/>
                <a:gd name="connsiteY2659" fmla="*/ 1495460 h 3670407"/>
                <a:gd name="connsiteX2660" fmla="*/ 3774274 w 4003589"/>
                <a:gd name="connsiteY2660" fmla="*/ 1498649 h 3670407"/>
                <a:gd name="connsiteX2661" fmla="*/ 3781264 w 4003589"/>
                <a:gd name="connsiteY2661" fmla="*/ 1499507 h 3670407"/>
                <a:gd name="connsiteX2662" fmla="*/ 3781754 w 4003589"/>
                <a:gd name="connsiteY2662" fmla="*/ 1499507 h 3670407"/>
                <a:gd name="connsiteX2663" fmla="*/ 3782245 w 4003589"/>
                <a:gd name="connsiteY2663" fmla="*/ 1499507 h 3670407"/>
                <a:gd name="connsiteX2664" fmla="*/ 3782736 w 4003589"/>
                <a:gd name="connsiteY2664" fmla="*/ 1499507 h 3670407"/>
                <a:gd name="connsiteX2665" fmla="*/ 3783226 w 4003589"/>
                <a:gd name="connsiteY2665" fmla="*/ 1499507 h 3670407"/>
                <a:gd name="connsiteX2666" fmla="*/ 3790951 w 4003589"/>
                <a:gd name="connsiteY2666" fmla="*/ 1497422 h 3670407"/>
                <a:gd name="connsiteX2667" fmla="*/ 3798309 w 4003589"/>
                <a:gd name="connsiteY2667" fmla="*/ 1493376 h 3670407"/>
                <a:gd name="connsiteX2668" fmla="*/ 3804563 w 4003589"/>
                <a:gd name="connsiteY2668" fmla="*/ 1487980 h 3670407"/>
                <a:gd name="connsiteX2669" fmla="*/ 3808978 w 4003589"/>
                <a:gd name="connsiteY2669" fmla="*/ 1481603 h 3670407"/>
                <a:gd name="connsiteX2670" fmla="*/ 3810572 w 4003589"/>
                <a:gd name="connsiteY2670" fmla="*/ 1475104 h 3670407"/>
                <a:gd name="connsiteX2671" fmla="*/ 3808978 w 4003589"/>
                <a:gd name="connsiteY2671" fmla="*/ 1469953 h 3670407"/>
                <a:gd name="connsiteX2672" fmla="*/ 3804441 w 4003589"/>
                <a:gd name="connsiteY2672" fmla="*/ 1466765 h 3670407"/>
                <a:gd name="connsiteX2673" fmla="*/ 3797451 w 4003589"/>
                <a:gd name="connsiteY2673" fmla="*/ 1465907 h 3670407"/>
                <a:gd name="connsiteX2674" fmla="*/ 3796960 w 4003589"/>
                <a:gd name="connsiteY2674" fmla="*/ 1465907 h 3670407"/>
                <a:gd name="connsiteX2675" fmla="*/ 3796470 w 4003589"/>
                <a:gd name="connsiteY2675" fmla="*/ 1465907 h 3670407"/>
                <a:gd name="connsiteX2676" fmla="*/ 3795979 w 4003589"/>
                <a:gd name="connsiteY2676" fmla="*/ 1465907 h 3670407"/>
                <a:gd name="connsiteX2677" fmla="*/ 3795489 w 4003589"/>
                <a:gd name="connsiteY2677" fmla="*/ 1465907 h 3670407"/>
                <a:gd name="connsiteX2678" fmla="*/ 338578 w 4003589"/>
                <a:gd name="connsiteY2678" fmla="*/ 1938151 h 3670407"/>
                <a:gd name="connsiteX2679" fmla="*/ 338333 w 4003589"/>
                <a:gd name="connsiteY2679" fmla="*/ 1938151 h 3670407"/>
                <a:gd name="connsiteX2680" fmla="*/ 338088 w 4003589"/>
                <a:gd name="connsiteY2680" fmla="*/ 1938151 h 3670407"/>
                <a:gd name="connsiteX2681" fmla="*/ 337843 w 4003589"/>
                <a:gd name="connsiteY2681" fmla="*/ 1938151 h 3670407"/>
                <a:gd name="connsiteX2682" fmla="*/ 337597 w 4003589"/>
                <a:gd name="connsiteY2682" fmla="*/ 1938151 h 3670407"/>
                <a:gd name="connsiteX2683" fmla="*/ 333428 w 4003589"/>
                <a:gd name="connsiteY2683" fmla="*/ 1939868 h 3670407"/>
                <a:gd name="connsiteX2684" fmla="*/ 329013 w 4003589"/>
                <a:gd name="connsiteY2684" fmla="*/ 1943056 h 3670407"/>
                <a:gd name="connsiteX2685" fmla="*/ 324844 w 4003589"/>
                <a:gd name="connsiteY2685" fmla="*/ 1947103 h 3670407"/>
                <a:gd name="connsiteX2686" fmla="*/ 321533 w 4003589"/>
                <a:gd name="connsiteY2686" fmla="*/ 1951640 h 3670407"/>
                <a:gd name="connsiteX2687" fmla="*/ 319694 w 4003589"/>
                <a:gd name="connsiteY2687" fmla="*/ 1955687 h 3670407"/>
                <a:gd name="connsiteX2688" fmla="*/ 319448 w 4003589"/>
                <a:gd name="connsiteY2688" fmla="*/ 1958753 h 3670407"/>
                <a:gd name="connsiteX2689" fmla="*/ 320675 w 4003589"/>
                <a:gd name="connsiteY2689" fmla="*/ 1960592 h 3670407"/>
                <a:gd name="connsiteX2690" fmla="*/ 323373 w 4003589"/>
                <a:gd name="connsiteY2690" fmla="*/ 1960960 h 3670407"/>
                <a:gd name="connsiteX2691" fmla="*/ 323618 w 4003589"/>
                <a:gd name="connsiteY2691" fmla="*/ 1960960 h 3670407"/>
                <a:gd name="connsiteX2692" fmla="*/ 323863 w 4003589"/>
                <a:gd name="connsiteY2692" fmla="*/ 1960960 h 3670407"/>
                <a:gd name="connsiteX2693" fmla="*/ 324108 w 4003589"/>
                <a:gd name="connsiteY2693" fmla="*/ 1960960 h 3670407"/>
                <a:gd name="connsiteX2694" fmla="*/ 324353 w 4003589"/>
                <a:gd name="connsiteY2694" fmla="*/ 1960960 h 3670407"/>
                <a:gd name="connsiteX2695" fmla="*/ 328646 w 4003589"/>
                <a:gd name="connsiteY2695" fmla="*/ 1959243 h 3670407"/>
                <a:gd name="connsiteX2696" fmla="*/ 333183 w 4003589"/>
                <a:gd name="connsiteY2696" fmla="*/ 1956055 h 3670407"/>
                <a:gd name="connsiteX2697" fmla="*/ 337352 w 4003589"/>
                <a:gd name="connsiteY2697" fmla="*/ 1951885 h 3670407"/>
                <a:gd name="connsiteX2698" fmla="*/ 340786 w 4003589"/>
                <a:gd name="connsiteY2698" fmla="*/ 1947225 h 3670407"/>
                <a:gd name="connsiteX2699" fmla="*/ 342625 w 4003589"/>
                <a:gd name="connsiteY2699" fmla="*/ 1943179 h 3670407"/>
                <a:gd name="connsiteX2700" fmla="*/ 342871 w 4003589"/>
                <a:gd name="connsiteY2700" fmla="*/ 1940113 h 3670407"/>
                <a:gd name="connsiteX2701" fmla="*/ 341644 w 4003589"/>
                <a:gd name="connsiteY2701" fmla="*/ 1938273 h 3670407"/>
                <a:gd name="connsiteX2702" fmla="*/ 338946 w 4003589"/>
                <a:gd name="connsiteY2702" fmla="*/ 1937905 h 3670407"/>
                <a:gd name="connsiteX2703" fmla="*/ 3762011 w 4003589"/>
                <a:gd name="connsiteY2703" fmla="*/ 1533843 h 3670407"/>
                <a:gd name="connsiteX2704" fmla="*/ 3754408 w 4003589"/>
                <a:gd name="connsiteY2704" fmla="*/ 1535928 h 3670407"/>
                <a:gd name="connsiteX2705" fmla="*/ 3747173 w 4003589"/>
                <a:gd name="connsiteY2705" fmla="*/ 1539852 h 3670407"/>
                <a:gd name="connsiteX2706" fmla="*/ 3740919 w 4003589"/>
                <a:gd name="connsiteY2706" fmla="*/ 1545125 h 3670407"/>
                <a:gd name="connsiteX2707" fmla="*/ 3736504 w 4003589"/>
                <a:gd name="connsiteY2707" fmla="*/ 1551379 h 3670407"/>
                <a:gd name="connsiteX2708" fmla="*/ 3734542 w 4003589"/>
                <a:gd name="connsiteY2708" fmla="*/ 1558001 h 3670407"/>
                <a:gd name="connsiteX2709" fmla="*/ 3735891 w 4003589"/>
                <a:gd name="connsiteY2709" fmla="*/ 1563397 h 3670407"/>
                <a:gd name="connsiteX2710" fmla="*/ 3740061 w 4003589"/>
                <a:gd name="connsiteY2710" fmla="*/ 1566953 h 3670407"/>
                <a:gd name="connsiteX2711" fmla="*/ 3746928 w 4003589"/>
                <a:gd name="connsiteY2711" fmla="*/ 1568056 h 3670407"/>
                <a:gd name="connsiteX2712" fmla="*/ 3747541 w 4003589"/>
                <a:gd name="connsiteY2712" fmla="*/ 1568056 h 3670407"/>
                <a:gd name="connsiteX2713" fmla="*/ 3748154 w 4003589"/>
                <a:gd name="connsiteY2713" fmla="*/ 1568056 h 3670407"/>
                <a:gd name="connsiteX2714" fmla="*/ 3748767 w 4003589"/>
                <a:gd name="connsiteY2714" fmla="*/ 1568056 h 3670407"/>
                <a:gd name="connsiteX2715" fmla="*/ 3749380 w 4003589"/>
                <a:gd name="connsiteY2715" fmla="*/ 1568056 h 3670407"/>
                <a:gd name="connsiteX2716" fmla="*/ 3756983 w 4003589"/>
                <a:gd name="connsiteY2716" fmla="*/ 1565972 h 3670407"/>
                <a:gd name="connsiteX2717" fmla="*/ 3764218 w 4003589"/>
                <a:gd name="connsiteY2717" fmla="*/ 1562048 h 3670407"/>
                <a:gd name="connsiteX2718" fmla="*/ 3770473 w 4003589"/>
                <a:gd name="connsiteY2718" fmla="*/ 1556775 h 3670407"/>
                <a:gd name="connsiteX2719" fmla="*/ 3774887 w 4003589"/>
                <a:gd name="connsiteY2719" fmla="*/ 1550521 h 3670407"/>
                <a:gd name="connsiteX2720" fmla="*/ 3776726 w 4003589"/>
                <a:gd name="connsiteY2720" fmla="*/ 1543899 h 3670407"/>
                <a:gd name="connsiteX2721" fmla="*/ 3775378 w 4003589"/>
                <a:gd name="connsiteY2721" fmla="*/ 1538626 h 3670407"/>
                <a:gd name="connsiteX2722" fmla="*/ 3771086 w 4003589"/>
                <a:gd name="connsiteY2722" fmla="*/ 1535192 h 3670407"/>
                <a:gd name="connsiteX2723" fmla="*/ 3764218 w 4003589"/>
                <a:gd name="connsiteY2723" fmla="*/ 1534088 h 3670407"/>
                <a:gd name="connsiteX2724" fmla="*/ 3763605 w 4003589"/>
                <a:gd name="connsiteY2724" fmla="*/ 1534088 h 3670407"/>
                <a:gd name="connsiteX2725" fmla="*/ 3762992 w 4003589"/>
                <a:gd name="connsiteY2725" fmla="*/ 1534088 h 3670407"/>
                <a:gd name="connsiteX2726" fmla="*/ 3762379 w 4003589"/>
                <a:gd name="connsiteY2726" fmla="*/ 1534088 h 3670407"/>
                <a:gd name="connsiteX2727" fmla="*/ 3761766 w 4003589"/>
                <a:gd name="connsiteY2727" fmla="*/ 1534088 h 3670407"/>
                <a:gd name="connsiteX2728" fmla="*/ 311968 w 4003589"/>
                <a:gd name="connsiteY2728" fmla="*/ 1983646 h 3670407"/>
                <a:gd name="connsiteX2729" fmla="*/ 311723 w 4003589"/>
                <a:gd name="connsiteY2729" fmla="*/ 1983646 h 3670407"/>
                <a:gd name="connsiteX2730" fmla="*/ 311478 w 4003589"/>
                <a:gd name="connsiteY2730" fmla="*/ 1983646 h 3670407"/>
                <a:gd name="connsiteX2731" fmla="*/ 311232 w 4003589"/>
                <a:gd name="connsiteY2731" fmla="*/ 1983646 h 3670407"/>
                <a:gd name="connsiteX2732" fmla="*/ 310987 w 4003589"/>
                <a:gd name="connsiteY2732" fmla="*/ 1983646 h 3670407"/>
                <a:gd name="connsiteX2733" fmla="*/ 306695 w 4003589"/>
                <a:gd name="connsiteY2733" fmla="*/ 1985486 h 3670407"/>
                <a:gd name="connsiteX2734" fmla="*/ 302158 w 4003589"/>
                <a:gd name="connsiteY2734" fmla="*/ 1988674 h 3670407"/>
                <a:gd name="connsiteX2735" fmla="*/ 297988 w 4003589"/>
                <a:gd name="connsiteY2735" fmla="*/ 1992843 h 3670407"/>
                <a:gd name="connsiteX2736" fmla="*/ 294677 w 4003589"/>
                <a:gd name="connsiteY2736" fmla="*/ 1997503 h 3670407"/>
                <a:gd name="connsiteX2737" fmla="*/ 292960 w 4003589"/>
                <a:gd name="connsiteY2737" fmla="*/ 2001428 h 3670407"/>
                <a:gd name="connsiteX2738" fmla="*/ 292838 w 4003589"/>
                <a:gd name="connsiteY2738" fmla="*/ 2004371 h 3670407"/>
                <a:gd name="connsiteX2739" fmla="*/ 294064 w 4003589"/>
                <a:gd name="connsiteY2739" fmla="*/ 2006210 h 3670407"/>
                <a:gd name="connsiteX2740" fmla="*/ 296639 w 4003589"/>
                <a:gd name="connsiteY2740" fmla="*/ 2006578 h 3670407"/>
                <a:gd name="connsiteX2741" fmla="*/ 296885 w 4003589"/>
                <a:gd name="connsiteY2741" fmla="*/ 2006578 h 3670407"/>
                <a:gd name="connsiteX2742" fmla="*/ 297130 w 4003589"/>
                <a:gd name="connsiteY2742" fmla="*/ 2006578 h 3670407"/>
                <a:gd name="connsiteX2743" fmla="*/ 297375 w 4003589"/>
                <a:gd name="connsiteY2743" fmla="*/ 2006578 h 3670407"/>
                <a:gd name="connsiteX2744" fmla="*/ 297620 w 4003589"/>
                <a:gd name="connsiteY2744" fmla="*/ 2006578 h 3670407"/>
                <a:gd name="connsiteX2745" fmla="*/ 301913 w 4003589"/>
                <a:gd name="connsiteY2745" fmla="*/ 2004738 h 3670407"/>
                <a:gd name="connsiteX2746" fmla="*/ 306450 w 4003589"/>
                <a:gd name="connsiteY2746" fmla="*/ 2001428 h 3670407"/>
                <a:gd name="connsiteX2747" fmla="*/ 310619 w 4003589"/>
                <a:gd name="connsiteY2747" fmla="*/ 1997258 h 3670407"/>
                <a:gd name="connsiteX2748" fmla="*/ 313930 w 4003589"/>
                <a:gd name="connsiteY2748" fmla="*/ 1992598 h 3670407"/>
                <a:gd name="connsiteX2749" fmla="*/ 315647 w 4003589"/>
                <a:gd name="connsiteY2749" fmla="*/ 1988674 h 3670407"/>
                <a:gd name="connsiteX2750" fmla="*/ 315769 w 4003589"/>
                <a:gd name="connsiteY2750" fmla="*/ 1985731 h 3670407"/>
                <a:gd name="connsiteX2751" fmla="*/ 314421 w 4003589"/>
                <a:gd name="connsiteY2751" fmla="*/ 1984014 h 3670407"/>
                <a:gd name="connsiteX2752" fmla="*/ 311723 w 4003589"/>
                <a:gd name="connsiteY2752" fmla="*/ 1983646 h 3670407"/>
                <a:gd name="connsiteX2753" fmla="*/ 3725713 w 4003589"/>
                <a:gd name="connsiteY2753" fmla="*/ 1602515 h 3670407"/>
                <a:gd name="connsiteX2754" fmla="*/ 3718233 w 4003589"/>
                <a:gd name="connsiteY2754" fmla="*/ 1604477 h 3670407"/>
                <a:gd name="connsiteX2755" fmla="*/ 3711120 w 4003589"/>
                <a:gd name="connsiteY2755" fmla="*/ 1608156 h 3670407"/>
                <a:gd name="connsiteX2756" fmla="*/ 3704866 w 4003589"/>
                <a:gd name="connsiteY2756" fmla="*/ 1613307 h 3670407"/>
                <a:gd name="connsiteX2757" fmla="*/ 3700329 w 4003589"/>
                <a:gd name="connsiteY2757" fmla="*/ 1619438 h 3670407"/>
                <a:gd name="connsiteX2758" fmla="*/ 3698121 w 4003589"/>
                <a:gd name="connsiteY2758" fmla="*/ 1626183 h 3670407"/>
                <a:gd name="connsiteX2759" fmla="*/ 3699225 w 4003589"/>
                <a:gd name="connsiteY2759" fmla="*/ 1631701 h 3670407"/>
                <a:gd name="connsiteX2760" fmla="*/ 3703272 w 4003589"/>
                <a:gd name="connsiteY2760" fmla="*/ 1635502 h 3670407"/>
                <a:gd name="connsiteX2761" fmla="*/ 3709894 w 4003589"/>
                <a:gd name="connsiteY2761" fmla="*/ 1636974 h 3670407"/>
                <a:gd name="connsiteX2762" fmla="*/ 3710630 w 4003589"/>
                <a:gd name="connsiteY2762" fmla="*/ 1636974 h 3670407"/>
                <a:gd name="connsiteX2763" fmla="*/ 3711365 w 4003589"/>
                <a:gd name="connsiteY2763" fmla="*/ 1636974 h 3670407"/>
                <a:gd name="connsiteX2764" fmla="*/ 3712101 w 4003589"/>
                <a:gd name="connsiteY2764" fmla="*/ 1636974 h 3670407"/>
                <a:gd name="connsiteX2765" fmla="*/ 3712960 w 4003589"/>
                <a:gd name="connsiteY2765" fmla="*/ 1636974 h 3670407"/>
                <a:gd name="connsiteX2766" fmla="*/ 3720440 w 4003589"/>
                <a:gd name="connsiteY2766" fmla="*/ 1635012 h 3670407"/>
                <a:gd name="connsiteX2767" fmla="*/ 3727675 w 4003589"/>
                <a:gd name="connsiteY2767" fmla="*/ 1631211 h 3670407"/>
                <a:gd name="connsiteX2768" fmla="*/ 3733929 w 4003589"/>
                <a:gd name="connsiteY2768" fmla="*/ 1626060 h 3670407"/>
                <a:gd name="connsiteX2769" fmla="*/ 3738466 w 4003589"/>
                <a:gd name="connsiteY2769" fmla="*/ 1619929 h 3670407"/>
                <a:gd name="connsiteX2770" fmla="*/ 3740674 w 4003589"/>
                <a:gd name="connsiteY2770" fmla="*/ 1613184 h 3670407"/>
                <a:gd name="connsiteX2771" fmla="*/ 3739570 w 4003589"/>
                <a:gd name="connsiteY2771" fmla="*/ 1607666 h 3670407"/>
                <a:gd name="connsiteX2772" fmla="*/ 3735523 w 4003589"/>
                <a:gd name="connsiteY2772" fmla="*/ 1603864 h 3670407"/>
                <a:gd name="connsiteX2773" fmla="*/ 3728778 w 4003589"/>
                <a:gd name="connsiteY2773" fmla="*/ 1602515 h 3670407"/>
                <a:gd name="connsiteX2774" fmla="*/ 3728043 w 4003589"/>
                <a:gd name="connsiteY2774" fmla="*/ 1602515 h 3670407"/>
                <a:gd name="connsiteX2775" fmla="*/ 3727307 w 4003589"/>
                <a:gd name="connsiteY2775" fmla="*/ 1602515 h 3670407"/>
                <a:gd name="connsiteX2776" fmla="*/ 3726571 w 4003589"/>
                <a:gd name="connsiteY2776" fmla="*/ 1602515 h 3670407"/>
                <a:gd name="connsiteX2777" fmla="*/ 3725836 w 4003589"/>
                <a:gd name="connsiteY2777" fmla="*/ 1602515 h 3670407"/>
                <a:gd name="connsiteX2778" fmla="*/ 286339 w 4003589"/>
                <a:gd name="connsiteY2778" fmla="*/ 2029387 h 3670407"/>
                <a:gd name="connsiteX2779" fmla="*/ 285971 w 4003589"/>
                <a:gd name="connsiteY2779" fmla="*/ 2029387 h 3670407"/>
                <a:gd name="connsiteX2780" fmla="*/ 285603 w 4003589"/>
                <a:gd name="connsiteY2780" fmla="*/ 2029387 h 3670407"/>
                <a:gd name="connsiteX2781" fmla="*/ 285235 w 4003589"/>
                <a:gd name="connsiteY2781" fmla="*/ 2029387 h 3670407"/>
                <a:gd name="connsiteX2782" fmla="*/ 284867 w 4003589"/>
                <a:gd name="connsiteY2782" fmla="*/ 2029387 h 3670407"/>
                <a:gd name="connsiteX2783" fmla="*/ 280452 w 4003589"/>
                <a:gd name="connsiteY2783" fmla="*/ 2031349 h 3670407"/>
                <a:gd name="connsiteX2784" fmla="*/ 275915 w 4003589"/>
                <a:gd name="connsiteY2784" fmla="*/ 2034660 h 3670407"/>
                <a:gd name="connsiteX2785" fmla="*/ 271746 w 4003589"/>
                <a:gd name="connsiteY2785" fmla="*/ 2038952 h 3670407"/>
                <a:gd name="connsiteX2786" fmla="*/ 268435 w 4003589"/>
                <a:gd name="connsiteY2786" fmla="*/ 2043612 h 3670407"/>
                <a:gd name="connsiteX2787" fmla="*/ 266841 w 4003589"/>
                <a:gd name="connsiteY2787" fmla="*/ 2047413 h 3670407"/>
                <a:gd name="connsiteX2788" fmla="*/ 266718 w 4003589"/>
                <a:gd name="connsiteY2788" fmla="*/ 2050356 h 3670407"/>
                <a:gd name="connsiteX2789" fmla="*/ 267944 w 4003589"/>
                <a:gd name="connsiteY2789" fmla="*/ 2052073 h 3670407"/>
                <a:gd name="connsiteX2790" fmla="*/ 270519 w 4003589"/>
                <a:gd name="connsiteY2790" fmla="*/ 2052441 h 3670407"/>
                <a:gd name="connsiteX2791" fmla="*/ 270887 w 4003589"/>
                <a:gd name="connsiteY2791" fmla="*/ 2052441 h 3670407"/>
                <a:gd name="connsiteX2792" fmla="*/ 271255 w 4003589"/>
                <a:gd name="connsiteY2792" fmla="*/ 2052441 h 3670407"/>
                <a:gd name="connsiteX2793" fmla="*/ 271623 w 4003589"/>
                <a:gd name="connsiteY2793" fmla="*/ 2052441 h 3670407"/>
                <a:gd name="connsiteX2794" fmla="*/ 271991 w 4003589"/>
                <a:gd name="connsiteY2794" fmla="*/ 2052441 h 3670407"/>
                <a:gd name="connsiteX2795" fmla="*/ 276283 w 4003589"/>
                <a:gd name="connsiteY2795" fmla="*/ 2050479 h 3670407"/>
                <a:gd name="connsiteX2796" fmla="*/ 280820 w 4003589"/>
                <a:gd name="connsiteY2796" fmla="*/ 2047168 h 3670407"/>
                <a:gd name="connsiteX2797" fmla="*/ 284990 w 4003589"/>
                <a:gd name="connsiteY2797" fmla="*/ 2042876 h 3670407"/>
                <a:gd name="connsiteX2798" fmla="*/ 288178 w 4003589"/>
                <a:gd name="connsiteY2798" fmla="*/ 2038216 h 3670407"/>
                <a:gd name="connsiteX2799" fmla="*/ 289772 w 4003589"/>
                <a:gd name="connsiteY2799" fmla="*/ 2034292 h 3670407"/>
                <a:gd name="connsiteX2800" fmla="*/ 289772 w 4003589"/>
                <a:gd name="connsiteY2800" fmla="*/ 2031349 h 3670407"/>
                <a:gd name="connsiteX2801" fmla="*/ 288423 w 4003589"/>
                <a:gd name="connsiteY2801" fmla="*/ 2029632 h 3670407"/>
                <a:gd name="connsiteX2802" fmla="*/ 285848 w 4003589"/>
                <a:gd name="connsiteY2802" fmla="*/ 2029264 h 3670407"/>
                <a:gd name="connsiteX2803" fmla="*/ 3686594 w 4003589"/>
                <a:gd name="connsiteY2803" fmla="*/ 1671801 h 3670407"/>
                <a:gd name="connsiteX2804" fmla="*/ 3679359 w 4003589"/>
                <a:gd name="connsiteY2804" fmla="*/ 1673640 h 3670407"/>
                <a:gd name="connsiteX2805" fmla="*/ 3672369 w 4003589"/>
                <a:gd name="connsiteY2805" fmla="*/ 1677197 h 3670407"/>
                <a:gd name="connsiteX2806" fmla="*/ 3666238 w 4003589"/>
                <a:gd name="connsiteY2806" fmla="*/ 1682224 h 3670407"/>
                <a:gd name="connsiteX2807" fmla="*/ 3661578 w 4003589"/>
                <a:gd name="connsiteY2807" fmla="*/ 1688233 h 3670407"/>
                <a:gd name="connsiteX2808" fmla="*/ 3659125 w 4003589"/>
                <a:gd name="connsiteY2808" fmla="*/ 1695100 h 3670407"/>
                <a:gd name="connsiteX2809" fmla="*/ 3659861 w 4003589"/>
                <a:gd name="connsiteY2809" fmla="*/ 1700864 h 3670407"/>
                <a:gd name="connsiteX2810" fmla="*/ 3663663 w 4003589"/>
                <a:gd name="connsiteY2810" fmla="*/ 1704910 h 3670407"/>
                <a:gd name="connsiteX2811" fmla="*/ 3670162 w 4003589"/>
                <a:gd name="connsiteY2811" fmla="*/ 1706627 h 3670407"/>
                <a:gd name="connsiteX2812" fmla="*/ 3671020 w 4003589"/>
                <a:gd name="connsiteY2812" fmla="*/ 1706627 h 3670407"/>
                <a:gd name="connsiteX2813" fmla="*/ 3671879 w 4003589"/>
                <a:gd name="connsiteY2813" fmla="*/ 1706627 h 3670407"/>
                <a:gd name="connsiteX2814" fmla="*/ 3672860 w 4003589"/>
                <a:gd name="connsiteY2814" fmla="*/ 1706627 h 3670407"/>
                <a:gd name="connsiteX2815" fmla="*/ 3673841 w 4003589"/>
                <a:gd name="connsiteY2815" fmla="*/ 1706627 h 3670407"/>
                <a:gd name="connsiteX2816" fmla="*/ 3681076 w 4003589"/>
                <a:gd name="connsiteY2816" fmla="*/ 1704788 h 3670407"/>
                <a:gd name="connsiteX2817" fmla="*/ 3688188 w 4003589"/>
                <a:gd name="connsiteY2817" fmla="*/ 1701109 h 3670407"/>
                <a:gd name="connsiteX2818" fmla="*/ 3694443 w 4003589"/>
                <a:gd name="connsiteY2818" fmla="*/ 1696081 h 3670407"/>
                <a:gd name="connsiteX2819" fmla="*/ 3699102 w 4003589"/>
                <a:gd name="connsiteY2819" fmla="*/ 1690072 h 3670407"/>
                <a:gd name="connsiteX2820" fmla="*/ 3701555 w 4003589"/>
                <a:gd name="connsiteY2820" fmla="*/ 1683205 h 3670407"/>
                <a:gd name="connsiteX2821" fmla="*/ 3700697 w 4003589"/>
                <a:gd name="connsiteY2821" fmla="*/ 1677442 h 3670407"/>
                <a:gd name="connsiteX2822" fmla="*/ 3696895 w 4003589"/>
                <a:gd name="connsiteY2822" fmla="*/ 1673395 h 3670407"/>
                <a:gd name="connsiteX2823" fmla="*/ 3690396 w 4003589"/>
                <a:gd name="connsiteY2823" fmla="*/ 1671678 h 3670407"/>
                <a:gd name="connsiteX2824" fmla="*/ 3689537 w 4003589"/>
                <a:gd name="connsiteY2824" fmla="*/ 1671678 h 3670407"/>
                <a:gd name="connsiteX2825" fmla="*/ 3688679 w 4003589"/>
                <a:gd name="connsiteY2825" fmla="*/ 1671678 h 3670407"/>
                <a:gd name="connsiteX2826" fmla="*/ 3687820 w 4003589"/>
                <a:gd name="connsiteY2826" fmla="*/ 1671678 h 3670407"/>
                <a:gd name="connsiteX2827" fmla="*/ 3686840 w 4003589"/>
                <a:gd name="connsiteY2827" fmla="*/ 1671678 h 3670407"/>
                <a:gd name="connsiteX2828" fmla="*/ 261813 w 4003589"/>
                <a:gd name="connsiteY2828" fmla="*/ 2075127 h 3670407"/>
                <a:gd name="connsiteX2829" fmla="*/ 261445 w 4003589"/>
                <a:gd name="connsiteY2829" fmla="*/ 2075127 h 3670407"/>
                <a:gd name="connsiteX2830" fmla="*/ 260954 w 4003589"/>
                <a:gd name="connsiteY2830" fmla="*/ 2075127 h 3670407"/>
                <a:gd name="connsiteX2831" fmla="*/ 260464 w 4003589"/>
                <a:gd name="connsiteY2831" fmla="*/ 2075127 h 3670407"/>
                <a:gd name="connsiteX2832" fmla="*/ 259973 w 4003589"/>
                <a:gd name="connsiteY2832" fmla="*/ 2075250 h 3670407"/>
                <a:gd name="connsiteX2833" fmla="*/ 255559 w 4003589"/>
                <a:gd name="connsiteY2833" fmla="*/ 2077335 h 3670407"/>
                <a:gd name="connsiteX2834" fmla="*/ 251021 w 4003589"/>
                <a:gd name="connsiteY2834" fmla="*/ 2080768 h 3670407"/>
                <a:gd name="connsiteX2835" fmla="*/ 246975 w 4003589"/>
                <a:gd name="connsiteY2835" fmla="*/ 2085060 h 3670407"/>
                <a:gd name="connsiteX2836" fmla="*/ 243786 w 4003589"/>
                <a:gd name="connsiteY2836" fmla="*/ 2089720 h 3670407"/>
                <a:gd name="connsiteX2837" fmla="*/ 242315 w 4003589"/>
                <a:gd name="connsiteY2837" fmla="*/ 2093522 h 3670407"/>
                <a:gd name="connsiteX2838" fmla="*/ 242315 w 4003589"/>
                <a:gd name="connsiteY2838" fmla="*/ 2096342 h 3670407"/>
                <a:gd name="connsiteX2839" fmla="*/ 243664 w 4003589"/>
                <a:gd name="connsiteY2839" fmla="*/ 2098059 h 3670407"/>
                <a:gd name="connsiteX2840" fmla="*/ 246239 w 4003589"/>
                <a:gd name="connsiteY2840" fmla="*/ 2098427 h 3670407"/>
                <a:gd name="connsiteX2841" fmla="*/ 246607 w 4003589"/>
                <a:gd name="connsiteY2841" fmla="*/ 2098427 h 3670407"/>
                <a:gd name="connsiteX2842" fmla="*/ 246975 w 4003589"/>
                <a:gd name="connsiteY2842" fmla="*/ 2098427 h 3670407"/>
                <a:gd name="connsiteX2843" fmla="*/ 247465 w 4003589"/>
                <a:gd name="connsiteY2843" fmla="*/ 2098427 h 3670407"/>
                <a:gd name="connsiteX2844" fmla="*/ 247956 w 4003589"/>
                <a:gd name="connsiteY2844" fmla="*/ 2098304 h 3670407"/>
                <a:gd name="connsiteX2845" fmla="*/ 252370 w 4003589"/>
                <a:gd name="connsiteY2845" fmla="*/ 2096097 h 3670407"/>
                <a:gd name="connsiteX2846" fmla="*/ 256908 w 4003589"/>
                <a:gd name="connsiteY2846" fmla="*/ 2092663 h 3670407"/>
                <a:gd name="connsiteX2847" fmla="*/ 260954 w 4003589"/>
                <a:gd name="connsiteY2847" fmla="*/ 2088371 h 3670407"/>
                <a:gd name="connsiteX2848" fmla="*/ 264143 w 4003589"/>
                <a:gd name="connsiteY2848" fmla="*/ 2083711 h 3670407"/>
                <a:gd name="connsiteX2849" fmla="*/ 265614 w 4003589"/>
                <a:gd name="connsiteY2849" fmla="*/ 2079910 h 3670407"/>
                <a:gd name="connsiteX2850" fmla="*/ 265614 w 4003589"/>
                <a:gd name="connsiteY2850" fmla="*/ 2077089 h 3670407"/>
                <a:gd name="connsiteX2851" fmla="*/ 264265 w 4003589"/>
                <a:gd name="connsiteY2851" fmla="*/ 2075373 h 3670407"/>
                <a:gd name="connsiteX2852" fmla="*/ 261690 w 4003589"/>
                <a:gd name="connsiteY2852" fmla="*/ 2075005 h 3670407"/>
                <a:gd name="connsiteX2853" fmla="*/ 3644900 w 4003589"/>
                <a:gd name="connsiteY2853" fmla="*/ 1741699 h 3670407"/>
                <a:gd name="connsiteX2854" fmla="*/ 3637788 w 4003589"/>
                <a:gd name="connsiteY2854" fmla="*/ 1743416 h 3670407"/>
                <a:gd name="connsiteX2855" fmla="*/ 3630921 w 4003589"/>
                <a:gd name="connsiteY2855" fmla="*/ 1746850 h 3670407"/>
                <a:gd name="connsiteX2856" fmla="*/ 3624789 w 4003589"/>
                <a:gd name="connsiteY2856" fmla="*/ 1751632 h 3670407"/>
                <a:gd name="connsiteX2857" fmla="*/ 3620129 w 4003589"/>
                <a:gd name="connsiteY2857" fmla="*/ 1757518 h 3670407"/>
                <a:gd name="connsiteX2858" fmla="*/ 3620007 w 4003589"/>
                <a:gd name="connsiteY2858" fmla="*/ 1757518 h 3670407"/>
                <a:gd name="connsiteX2859" fmla="*/ 3617309 w 4003589"/>
                <a:gd name="connsiteY2859" fmla="*/ 1764508 h 3670407"/>
                <a:gd name="connsiteX2860" fmla="*/ 3617799 w 4003589"/>
                <a:gd name="connsiteY2860" fmla="*/ 1770394 h 3670407"/>
                <a:gd name="connsiteX2861" fmla="*/ 3621356 w 4003589"/>
                <a:gd name="connsiteY2861" fmla="*/ 1774686 h 3670407"/>
                <a:gd name="connsiteX2862" fmla="*/ 3627610 w 4003589"/>
                <a:gd name="connsiteY2862" fmla="*/ 1776648 h 3670407"/>
                <a:gd name="connsiteX2863" fmla="*/ 3628591 w 4003589"/>
                <a:gd name="connsiteY2863" fmla="*/ 1776648 h 3670407"/>
                <a:gd name="connsiteX2864" fmla="*/ 3629694 w 4003589"/>
                <a:gd name="connsiteY2864" fmla="*/ 1776648 h 3670407"/>
                <a:gd name="connsiteX2865" fmla="*/ 3630798 w 4003589"/>
                <a:gd name="connsiteY2865" fmla="*/ 1776648 h 3670407"/>
                <a:gd name="connsiteX2866" fmla="*/ 3631902 w 4003589"/>
                <a:gd name="connsiteY2866" fmla="*/ 1776648 h 3670407"/>
                <a:gd name="connsiteX2867" fmla="*/ 3639014 w 4003589"/>
                <a:gd name="connsiteY2867" fmla="*/ 1774932 h 3670407"/>
                <a:gd name="connsiteX2868" fmla="*/ 3646004 w 4003589"/>
                <a:gd name="connsiteY2868" fmla="*/ 1771498 h 3670407"/>
                <a:gd name="connsiteX2869" fmla="*/ 3652258 w 4003589"/>
                <a:gd name="connsiteY2869" fmla="*/ 1766593 h 3670407"/>
                <a:gd name="connsiteX2870" fmla="*/ 3657041 w 4003589"/>
                <a:gd name="connsiteY2870" fmla="*/ 1760707 h 3670407"/>
                <a:gd name="connsiteX2871" fmla="*/ 3659739 w 4003589"/>
                <a:gd name="connsiteY2871" fmla="*/ 1753717 h 3670407"/>
                <a:gd name="connsiteX2872" fmla="*/ 3659248 w 4003589"/>
                <a:gd name="connsiteY2872" fmla="*/ 1747831 h 3670407"/>
                <a:gd name="connsiteX2873" fmla="*/ 3655692 w 4003589"/>
                <a:gd name="connsiteY2873" fmla="*/ 1743538 h 3670407"/>
                <a:gd name="connsiteX2874" fmla="*/ 3649315 w 4003589"/>
                <a:gd name="connsiteY2874" fmla="*/ 1741577 h 3670407"/>
                <a:gd name="connsiteX2875" fmla="*/ 3648334 w 4003589"/>
                <a:gd name="connsiteY2875" fmla="*/ 1741577 h 3670407"/>
                <a:gd name="connsiteX2876" fmla="*/ 3647230 w 4003589"/>
                <a:gd name="connsiteY2876" fmla="*/ 1741577 h 3670407"/>
                <a:gd name="connsiteX2877" fmla="*/ 3646127 w 4003589"/>
                <a:gd name="connsiteY2877" fmla="*/ 1741577 h 3670407"/>
                <a:gd name="connsiteX2878" fmla="*/ 3645023 w 4003589"/>
                <a:gd name="connsiteY2878" fmla="*/ 1741577 h 3670407"/>
                <a:gd name="connsiteX2879" fmla="*/ 238145 w 4003589"/>
                <a:gd name="connsiteY2879" fmla="*/ 2120991 h 3670407"/>
                <a:gd name="connsiteX2880" fmla="*/ 237655 w 4003589"/>
                <a:gd name="connsiteY2880" fmla="*/ 2120991 h 3670407"/>
                <a:gd name="connsiteX2881" fmla="*/ 237164 w 4003589"/>
                <a:gd name="connsiteY2881" fmla="*/ 2120991 h 3670407"/>
                <a:gd name="connsiteX2882" fmla="*/ 236674 w 4003589"/>
                <a:gd name="connsiteY2882" fmla="*/ 2121113 h 3670407"/>
                <a:gd name="connsiteX2883" fmla="*/ 236061 w 4003589"/>
                <a:gd name="connsiteY2883" fmla="*/ 2121236 h 3670407"/>
                <a:gd name="connsiteX2884" fmla="*/ 231646 w 4003589"/>
                <a:gd name="connsiteY2884" fmla="*/ 2123443 h 3670407"/>
                <a:gd name="connsiteX2885" fmla="*/ 227109 w 4003589"/>
                <a:gd name="connsiteY2885" fmla="*/ 2127000 h 3670407"/>
                <a:gd name="connsiteX2886" fmla="*/ 223062 w 4003589"/>
                <a:gd name="connsiteY2886" fmla="*/ 2131414 h 3670407"/>
                <a:gd name="connsiteX2887" fmla="*/ 219996 w 4003589"/>
                <a:gd name="connsiteY2887" fmla="*/ 2136197 h 3670407"/>
                <a:gd name="connsiteX2888" fmla="*/ 218647 w 4003589"/>
                <a:gd name="connsiteY2888" fmla="*/ 2139875 h 3670407"/>
                <a:gd name="connsiteX2889" fmla="*/ 218647 w 4003589"/>
                <a:gd name="connsiteY2889" fmla="*/ 2142696 h 3670407"/>
                <a:gd name="connsiteX2890" fmla="*/ 219996 w 4003589"/>
                <a:gd name="connsiteY2890" fmla="*/ 2144290 h 3670407"/>
                <a:gd name="connsiteX2891" fmla="*/ 222449 w 4003589"/>
                <a:gd name="connsiteY2891" fmla="*/ 2144658 h 3670407"/>
                <a:gd name="connsiteX2892" fmla="*/ 222939 w 4003589"/>
                <a:gd name="connsiteY2892" fmla="*/ 2144658 h 3670407"/>
                <a:gd name="connsiteX2893" fmla="*/ 223430 w 4003589"/>
                <a:gd name="connsiteY2893" fmla="*/ 2144658 h 3670407"/>
                <a:gd name="connsiteX2894" fmla="*/ 223921 w 4003589"/>
                <a:gd name="connsiteY2894" fmla="*/ 2144535 h 3670407"/>
                <a:gd name="connsiteX2895" fmla="*/ 224533 w 4003589"/>
                <a:gd name="connsiteY2895" fmla="*/ 2144413 h 3670407"/>
                <a:gd name="connsiteX2896" fmla="*/ 229071 w 4003589"/>
                <a:gd name="connsiteY2896" fmla="*/ 2142083 h 3670407"/>
                <a:gd name="connsiteX2897" fmla="*/ 233608 w 4003589"/>
                <a:gd name="connsiteY2897" fmla="*/ 2138527 h 3670407"/>
                <a:gd name="connsiteX2898" fmla="*/ 237655 w 4003589"/>
                <a:gd name="connsiteY2898" fmla="*/ 2134112 h 3670407"/>
                <a:gd name="connsiteX2899" fmla="*/ 240721 w 4003589"/>
                <a:gd name="connsiteY2899" fmla="*/ 2129330 h 3670407"/>
                <a:gd name="connsiteX2900" fmla="*/ 242070 w 4003589"/>
                <a:gd name="connsiteY2900" fmla="*/ 2125650 h 3670407"/>
                <a:gd name="connsiteX2901" fmla="*/ 242070 w 4003589"/>
                <a:gd name="connsiteY2901" fmla="*/ 2122953 h 3670407"/>
                <a:gd name="connsiteX2902" fmla="*/ 240721 w 4003589"/>
                <a:gd name="connsiteY2902" fmla="*/ 2121359 h 3670407"/>
                <a:gd name="connsiteX2903" fmla="*/ 238268 w 4003589"/>
                <a:gd name="connsiteY2903" fmla="*/ 2120991 h 3670407"/>
                <a:gd name="connsiteX2904" fmla="*/ 3600509 w 4003589"/>
                <a:gd name="connsiteY2904" fmla="*/ 1812088 h 3670407"/>
                <a:gd name="connsiteX2905" fmla="*/ 3593642 w 4003589"/>
                <a:gd name="connsiteY2905" fmla="*/ 1813682 h 3670407"/>
                <a:gd name="connsiteX2906" fmla="*/ 3586897 w 4003589"/>
                <a:gd name="connsiteY2906" fmla="*/ 1816993 h 3670407"/>
                <a:gd name="connsiteX2907" fmla="*/ 3580766 w 4003589"/>
                <a:gd name="connsiteY2907" fmla="*/ 1821653 h 3670407"/>
                <a:gd name="connsiteX2908" fmla="*/ 3575983 w 4003589"/>
                <a:gd name="connsiteY2908" fmla="*/ 1827417 h 3670407"/>
                <a:gd name="connsiteX2909" fmla="*/ 3572917 w 4003589"/>
                <a:gd name="connsiteY2909" fmla="*/ 1834407 h 3670407"/>
                <a:gd name="connsiteX2910" fmla="*/ 3573162 w 4003589"/>
                <a:gd name="connsiteY2910" fmla="*/ 1840538 h 3670407"/>
                <a:gd name="connsiteX2911" fmla="*/ 3576474 w 4003589"/>
                <a:gd name="connsiteY2911" fmla="*/ 1845076 h 3670407"/>
                <a:gd name="connsiteX2912" fmla="*/ 3582605 w 4003589"/>
                <a:gd name="connsiteY2912" fmla="*/ 1847405 h 3670407"/>
                <a:gd name="connsiteX2913" fmla="*/ 3583709 w 4003589"/>
                <a:gd name="connsiteY2913" fmla="*/ 1847405 h 3670407"/>
                <a:gd name="connsiteX2914" fmla="*/ 3584935 w 4003589"/>
                <a:gd name="connsiteY2914" fmla="*/ 1847405 h 3670407"/>
                <a:gd name="connsiteX2915" fmla="*/ 3586161 w 4003589"/>
                <a:gd name="connsiteY2915" fmla="*/ 1847405 h 3670407"/>
                <a:gd name="connsiteX2916" fmla="*/ 3587387 w 4003589"/>
                <a:gd name="connsiteY2916" fmla="*/ 1847405 h 3670407"/>
                <a:gd name="connsiteX2917" fmla="*/ 3594377 w 4003589"/>
                <a:gd name="connsiteY2917" fmla="*/ 1845811 h 3670407"/>
                <a:gd name="connsiteX2918" fmla="*/ 3601244 w 4003589"/>
                <a:gd name="connsiteY2918" fmla="*/ 1842500 h 3670407"/>
                <a:gd name="connsiteX2919" fmla="*/ 3607376 w 4003589"/>
                <a:gd name="connsiteY2919" fmla="*/ 1837840 h 3670407"/>
                <a:gd name="connsiteX2920" fmla="*/ 3612281 w 4003589"/>
                <a:gd name="connsiteY2920" fmla="*/ 1832077 h 3670407"/>
                <a:gd name="connsiteX2921" fmla="*/ 3615347 w 4003589"/>
                <a:gd name="connsiteY2921" fmla="*/ 1824964 h 3670407"/>
                <a:gd name="connsiteX2922" fmla="*/ 3615102 w 4003589"/>
                <a:gd name="connsiteY2922" fmla="*/ 1818833 h 3670407"/>
                <a:gd name="connsiteX2923" fmla="*/ 3611791 w 4003589"/>
                <a:gd name="connsiteY2923" fmla="*/ 1814296 h 3670407"/>
                <a:gd name="connsiteX2924" fmla="*/ 3605659 w 4003589"/>
                <a:gd name="connsiteY2924" fmla="*/ 1812088 h 3670407"/>
                <a:gd name="connsiteX2925" fmla="*/ 3604556 w 4003589"/>
                <a:gd name="connsiteY2925" fmla="*/ 1812088 h 3670407"/>
                <a:gd name="connsiteX2926" fmla="*/ 3603329 w 4003589"/>
                <a:gd name="connsiteY2926" fmla="*/ 1812088 h 3670407"/>
                <a:gd name="connsiteX2927" fmla="*/ 3602103 w 4003589"/>
                <a:gd name="connsiteY2927" fmla="*/ 1812088 h 3670407"/>
                <a:gd name="connsiteX2928" fmla="*/ 3600877 w 4003589"/>
                <a:gd name="connsiteY2928" fmla="*/ 1812088 h 3670407"/>
                <a:gd name="connsiteX2929" fmla="*/ 215582 w 4003589"/>
                <a:gd name="connsiteY2929" fmla="*/ 2166854 h 3670407"/>
                <a:gd name="connsiteX2930" fmla="*/ 215091 w 4003589"/>
                <a:gd name="connsiteY2930" fmla="*/ 2166854 h 3670407"/>
                <a:gd name="connsiteX2931" fmla="*/ 214478 w 4003589"/>
                <a:gd name="connsiteY2931" fmla="*/ 2166977 h 3670407"/>
                <a:gd name="connsiteX2932" fmla="*/ 213865 w 4003589"/>
                <a:gd name="connsiteY2932" fmla="*/ 2167099 h 3670407"/>
                <a:gd name="connsiteX2933" fmla="*/ 213252 w 4003589"/>
                <a:gd name="connsiteY2933" fmla="*/ 2167345 h 3670407"/>
                <a:gd name="connsiteX2934" fmla="*/ 208714 w 4003589"/>
                <a:gd name="connsiteY2934" fmla="*/ 2169797 h 3670407"/>
                <a:gd name="connsiteX2935" fmla="*/ 204177 w 4003589"/>
                <a:gd name="connsiteY2935" fmla="*/ 2173476 h 3670407"/>
                <a:gd name="connsiteX2936" fmla="*/ 200130 w 4003589"/>
                <a:gd name="connsiteY2936" fmla="*/ 2178013 h 3670407"/>
                <a:gd name="connsiteX2937" fmla="*/ 197187 w 4003589"/>
                <a:gd name="connsiteY2937" fmla="*/ 2182796 h 3670407"/>
                <a:gd name="connsiteX2938" fmla="*/ 195961 w 4003589"/>
                <a:gd name="connsiteY2938" fmla="*/ 2186352 h 3670407"/>
                <a:gd name="connsiteX2939" fmla="*/ 195961 w 4003589"/>
                <a:gd name="connsiteY2939" fmla="*/ 2189050 h 3670407"/>
                <a:gd name="connsiteX2940" fmla="*/ 197310 w 4003589"/>
                <a:gd name="connsiteY2940" fmla="*/ 2190644 h 3670407"/>
                <a:gd name="connsiteX2941" fmla="*/ 199763 w 4003589"/>
                <a:gd name="connsiteY2941" fmla="*/ 2191012 h 3670407"/>
                <a:gd name="connsiteX2942" fmla="*/ 200376 w 4003589"/>
                <a:gd name="connsiteY2942" fmla="*/ 2191012 h 3670407"/>
                <a:gd name="connsiteX2943" fmla="*/ 200989 w 4003589"/>
                <a:gd name="connsiteY2943" fmla="*/ 2190889 h 3670407"/>
                <a:gd name="connsiteX2944" fmla="*/ 201602 w 4003589"/>
                <a:gd name="connsiteY2944" fmla="*/ 2190766 h 3670407"/>
                <a:gd name="connsiteX2945" fmla="*/ 202338 w 4003589"/>
                <a:gd name="connsiteY2945" fmla="*/ 2190521 h 3670407"/>
                <a:gd name="connsiteX2946" fmla="*/ 206875 w 4003589"/>
                <a:gd name="connsiteY2946" fmla="*/ 2188191 h 3670407"/>
                <a:gd name="connsiteX2947" fmla="*/ 211412 w 4003589"/>
                <a:gd name="connsiteY2947" fmla="*/ 2184513 h 3670407"/>
                <a:gd name="connsiteX2948" fmla="*/ 215459 w 4003589"/>
                <a:gd name="connsiteY2948" fmla="*/ 2180098 h 3670407"/>
                <a:gd name="connsiteX2949" fmla="*/ 218402 w 4003589"/>
                <a:gd name="connsiteY2949" fmla="*/ 2175315 h 3670407"/>
                <a:gd name="connsiteX2950" fmla="*/ 219628 w 4003589"/>
                <a:gd name="connsiteY2950" fmla="*/ 2171636 h 3670407"/>
                <a:gd name="connsiteX2951" fmla="*/ 219628 w 4003589"/>
                <a:gd name="connsiteY2951" fmla="*/ 2168938 h 3670407"/>
                <a:gd name="connsiteX2952" fmla="*/ 218279 w 4003589"/>
                <a:gd name="connsiteY2952" fmla="*/ 2167345 h 3670407"/>
                <a:gd name="connsiteX2953" fmla="*/ 215827 w 4003589"/>
                <a:gd name="connsiteY2953" fmla="*/ 2166977 h 3670407"/>
                <a:gd name="connsiteX2954" fmla="*/ 3553664 w 4003589"/>
                <a:gd name="connsiteY2954" fmla="*/ 1882600 h 3670407"/>
                <a:gd name="connsiteX2955" fmla="*/ 3546920 w 4003589"/>
                <a:gd name="connsiteY2955" fmla="*/ 1884194 h 3670407"/>
                <a:gd name="connsiteX2956" fmla="*/ 3540175 w 4003589"/>
                <a:gd name="connsiteY2956" fmla="*/ 1887382 h 3670407"/>
                <a:gd name="connsiteX2957" fmla="*/ 3534166 w 4003589"/>
                <a:gd name="connsiteY2957" fmla="*/ 1891920 h 3670407"/>
                <a:gd name="connsiteX2958" fmla="*/ 3529261 w 4003589"/>
                <a:gd name="connsiteY2958" fmla="*/ 1897561 h 3670407"/>
                <a:gd name="connsiteX2959" fmla="*/ 3525828 w 4003589"/>
                <a:gd name="connsiteY2959" fmla="*/ 1904673 h 3670407"/>
                <a:gd name="connsiteX2960" fmla="*/ 3525828 w 4003589"/>
                <a:gd name="connsiteY2960" fmla="*/ 1910927 h 3670407"/>
                <a:gd name="connsiteX2961" fmla="*/ 3528771 w 4003589"/>
                <a:gd name="connsiteY2961" fmla="*/ 1915710 h 3670407"/>
                <a:gd name="connsiteX2962" fmla="*/ 3534657 w 4003589"/>
                <a:gd name="connsiteY2962" fmla="*/ 1918285 h 3670407"/>
                <a:gd name="connsiteX2963" fmla="*/ 3535883 w 4003589"/>
                <a:gd name="connsiteY2963" fmla="*/ 1918407 h 3670407"/>
                <a:gd name="connsiteX2964" fmla="*/ 3537232 w 4003589"/>
                <a:gd name="connsiteY2964" fmla="*/ 1918407 h 3670407"/>
                <a:gd name="connsiteX2965" fmla="*/ 3538581 w 4003589"/>
                <a:gd name="connsiteY2965" fmla="*/ 1918407 h 3670407"/>
                <a:gd name="connsiteX2966" fmla="*/ 3539930 w 4003589"/>
                <a:gd name="connsiteY2966" fmla="*/ 1918407 h 3670407"/>
                <a:gd name="connsiteX2967" fmla="*/ 3546797 w 4003589"/>
                <a:gd name="connsiteY2967" fmla="*/ 1916813 h 3670407"/>
                <a:gd name="connsiteX2968" fmla="*/ 3553542 w 4003589"/>
                <a:gd name="connsiteY2968" fmla="*/ 1913625 h 3670407"/>
                <a:gd name="connsiteX2969" fmla="*/ 3559673 w 4003589"/>
                <a:gd name="connsiteY2969" fmla="*/ 1909088 h 3670407"/>
                <a:gd name="connsiteX2970" fmla="*/ 3564701 w 4003589"/>
                <a:gd name="connsiteY2970" fmla="*/ 1903447 h 3670407"/>
                <a:gd name="connsiteX2971" fmla="*/ 3568012 w 4003589"/>
                <a:gd name="connsiteY2971" fmla="*/ 1896334 h 3670407"/>
                <a:gd name="connsiteX2972" fmla="*/ 3568012 w 4003589"/>
                <a:gd name="connsiteY2972" fmla="*/ 1890080 h 3670407"/>
                <a:gd name="connsiteX2973" fmla="*/ 3564946 w 4003589"/>
                <a:gd name="connsiteY2973" fmla="*/ 1885298 h 3670407"/>
                <a:gd name="connsiteX2974" fmla="*/ 3559060 w 4003589"/>
                <a:gd name="connsiteY2974" fmla="*/ 1882722 h 3670407"/>
                <a:gd name="connsiteX2975" fmla="*/ 3557834 w 4003589"/>
                <a:gd name="connsiteY2975" fmla="*/ 1882600 h 3670407"/>
                <a:gd name="connsiteX2976" fmla="*/ 3556485 w 4003589"/>
                <a:gd name="connsiteY2976" fmla="*/ 1882600 h 3670407"/>
                <a:gd name="connsiteX2977" fmla="*/ 3555136 w 4003589"/>
                <a:gd name="connsiteY2977" fmla="*/ 1882600 h 3670407"/>
                <a:gd name="connsiteX2978" fmla="*/ 3553787 w 4003589"/>
                <a:gd name="connsiteY2978" fmla="*/ 1882600 h 3670407"/>
                <a:gd name="connsiteX2979" fmla="*/ 193999 w 4003589"/>
                <a:gd name="connsiteY2979" fmla="*/ 2212717 h 3670407"/>
                <a:gd name="connsiteX2980" fmla="*/ 193386 w 4003589"/>
                <a:gd name="connsiteY2980" fmla="*/ 2212717 h 3670407"/>
                <a:gd name="connsiteX2981" fmla="*/ 192650 w 4003589"/>
                <a:gd name="connsiteY2981" fmla="*/ 2212840 h 3670407"/>
                <a:gd name="connsiteX2982" fmla="*/ 191914 w 4003589"/>
                <a:gd name="connsiteY2982" fmla="*/ 2213085 h 3670407"/>
                <a:gd name="connsiteX2983" fmla="*/ 191179 w 4003589"/>
                <a:gd name="connsiteY2983" fmla="*/ 2213330 h 3670407"/>
                <a:gd name="connsiteX2984" fmla="*/ 186641 w 4003589"/>
                <a:gd name="connsiteY2984" fmla="*/ 2215783 h 3670407"/>
                <a:gd name="connsiteX2985" fmla="*/ 182104 w 4003589"/>
                <a:gd name="connsiteY2985" fmla="*/ 2219584 h 3670407"/>
                <a:gd name="connsiteX2986" fmla="*/ 178180 w 4003589"/>
                <a:gd name="connsiteY2986" fmla="*/ 2224121 h 3670407"/>
                <a:gd name="connsiteX2987" fmla="*/ 175359 w 4003589"/>
                <a:gd name="connsiteY2987" fmla="*/ 2228904 h 3670407"/>
                <a:gd name="connsiteX2988" fmla="*/ 174256 w 4003589"/>
                <a:gd name="connsiteY2988" fmla="*/ 2232461 h 3670407"/>
                <a:gd name="connsiteX2989" fmla="*/ 174378 w 4003589"/>
                <a:gd name="connsiteY2989" fmla="*/ 2235036 h 3670407"/>
                <a:gd name="connsiteX2990" fmla="*/ 175727 w 4003589"/>
                <a:gd name="connsiteY2990" fmla="*/ 2236630 h 3670407"/>
                <a:gd name="connsiteX2991" fmla="*/ 178180 w 4003589"/>
                <a:gd name="connsiteY2991" fmla="*/ 2236998 h 3670407"/>
                <a:gd name="connsiteX2992" fmla="*/ 178793 w 4003589"/>
                <a:gd name="connsiteY2992" fmla="*/ 2236998 h 3670407"/>
                <a:gd name="connsiteX2993" fmla="*/ 179406 w 4003589"/>
                <a:gd name="connsiteY2993" fmla="*/ 2236875 h 3670407"/>
                <a:gd name="connsiteX2994" fmla="*/ 180142 w 4003589"/>
                <a:gd name="connsiteY2994" fmla="*/ 2236630 h 3670407"/>
                <a:gd name="connsiteX2995" fmla="*/ 180878 w 4003589"/>
                <a:gd name="connsiteY2995" fmla="*/ 2236384 h 3670407"/>
                <a:gd name="connsiteX2996" fmla="*/ 185538 w 4003589"/>
                <a:gd name="connsiteY2996" fmla="*/ 2233809 h 3670407"/>
                <a:gd name="connsiteX2997" fmla="*/ 190075 w 4003589"/>
                <a:gd name="connsiteY2997" fmla="*/ 2230008 h 3670407"/>
                <a:gd name="connsiteX2998" fmla="*/ 194122 w 4003589"/>
                <a:gd name="connsiteY2998" fmla="*/ 2225471 h 3670407"/>
                <a:gd name="connsiteX2999" fmla="*/ 197065 w 4003589"/>
                <a:gd name="connsiteY2999" fmla="*/ 2220688 h 3670407"/>
                <a:gd name="connsiteX3000" fmla="*/ 198168 w 4003589"/>
                <a:gd name="connsiteY3000" fmla="*/ 2217254 h 3670407"/>
                <a:gd name="connsiteX3001" fmla="*/ 198046 w 4003589"/>
                <a:gd name="connsiteY3001" fmla="*/ 2214679 h 3670407"/>
                <a:gd name="connsiteX3002" fmla="*/ 196697 w 4003589"/>
                <a:gd name="connsiteY3002" fmla="*/ 2213085 h 3670407"/>
                <a:gd name="connsiteX3003" fmla="*/ 194244 w 4003589"/>
                <a:gd name="connsiteY3003" fmla="*/ 2212717 h 3670407"/>
                <a:gd name="connsiteX3004" fmla="*/ 3503877 w 4003589"/>
                <a:gd name="connsiteY3004" fmla="*/ 1953357 h 3670407"/>
                <a:gd name="connsiteX3005" fmla="*/ 3497378 w 4003589"/>
                <a:gd name="connsiteY3005" fmla="*/ 1954828 h 3670407"/>
                <a:gd name="connsiteX3006" fmla="*/ 3490878 w 4003589"/>
                <a:gd name="connsiteY3006" fmla="*/ 1957894 h 3670407"/>
                <a:gd name="connsiteX3007" fmla="*/ 3484992 w 4003589"/>
                <a:gd name="connsiteY3007" fmla="*/ 1962186 h 3670407"/>
                <a:gd name="connsiteX3008" fmla="*/ 3480087 w 4003589"/>
                <a:gd name="connsiteY3008" fmla="*/ 1967582 h 3670407"/>
                <a:gd name="connsiteX3009" fmla="*/ 3476408 w 4003589"/>
                <a:gd name="connsiteY3009" fmla="*/ 1974817 h 3670407"/>
                <a:gd name="connsiteX3010" fmla="*/ 3476040 w 4003589"/>
                <a:gd name="connsiteY3010" fmla="*/ 1981316 h 3670407"/>
                <a:gd name="connsiteX3011" fmla="*/ 3478738 w 4003589"/>
                <a:gd name="connsiteY3011" fmla="*/ 1986344 h 3670407"/>
                <a:gd name="connsiteX3012" fmla="*/ 3484379 w 4003589"/>
                <a:gd name="connsiteY3012" fmla="*/ 1989165 h 3670407"/>
                <a:gd name="connsiteX3013" fmla="*/ 3485728 w 4003589"/>
                <a:gd name="connsiteY3013" fmla="*/ 1989410 h 3670407"/>
                <a:gd name="connsiteX3014" fmla="*/ 3487200 w 4003589"/>
                <a:gd name="connsiteY3014" fmla="*/ 1989533 h 3670407"/>
                <a:gd name="connsiteX3015" fmla="*/ 3488671 w 4003589"/>
                <a:gd name="connsiteY3015" fmla="*/ 1989533 h 3670407"/>
                <a:gd name="connsiteX3016" fmla="*/ 3490265 w 4003589"/>
                <a:gd name="connsiteY3016" fmla="*/ 1989533 h 3670407"/>
                <a:gd name="connsiteX3017" fmla="*/ 3496887 w 4003589"/>
                <a:gd name="connsiteY3017" fmla="*/ 1988061 h 3670407"/>
                <a:gd name="connsiteX3018" fmla="*/ 3503387 w 4003589"/>
                <a:gd name="connsiteY3018" fmla="*/ 1984995 h 3670407"/>
                <a:gd name="connsiteX3019" fmla="*/ 3509395 w 4003589"/>
                <a:gd name="connsiteY3019" fmla="*/ 1980580 h 3670407"/>
                <a:gd name="connsiteX3020" fmla="*/ 3514301 w 4003589"/>
                <a:gd name="connsiteY3020" fmla="*/ 1975062 h 3670407"/>
                <a:gd name="connsiteX3021" fmla="*/ 3517979 w 4003589"/>
                <a:gd name="connsiteY3021" fmla="*/ 1967827 h 3670407"/>
                <a:gd name="connsiteX3022" fmla="*/ 3518348 w 4003589"/>
                <a:gd name="connsiteY3022" fmla="*/ 1961328 h 3670407"/>
                <a:gd name="connsiteX3023" fmla="*/ 3515650 w 4003589"/>
                <a:gd name="connsiteY3023" fmla="*/ 1956300 h 3670407"/>
                <a:gd name="connsiteX3024" fmla="*/ 3509886 w 4003589"/>
                <a:gd name="connsiteY3024" fmla="*/ 1953480 h 3670407"/>
                <a:gd name="connsiteX3025" fmla="*/ 3508537 w 4003589"/>
                <a:gd name="connsiteY3025" fmla="*/ 1953234 h 3670407"/>
                <a:gd name="connsiteX3026" fmla="*/ 3507066 w 4003589"/>
                <a:gd name="connsiteY3026" fmla="*/ 1953112 h 3670407"/>
                <a:gd name="connsiteX3027" fmla="*/ 3505594 w 4003589"/>
                <a:gd name="connsiteY3027" fmla="*/ 1953112 h 3670407"/>
                <a:gd name="connsiteX3028" fmla="*/ 3504123 w 4003589"/>
                <a:gd name="connsiteY3028" fmla="*/ 1953112 h 3670407"/>
                <a:gd name="connsiteX3029" fmla="*/ 173643 w 4003589"/>
                <a:gd name="connsiteY3029" fmla="*/ 2258580 h 3670407"/>
                <a:gd name="connsiteX3030" fmla="*/ 172907 w 4003589"/>
                <a:gd name="connsiteY3030" fmla="*/ 2258580 h 3670407"/>
                <a:gd name="connsiteX3031" fmla="*/ 172171 w 4003589"/>
                <a:gd name="connsiteY3031" fmla="*/ 2258703 h 3670407"/>
                <a:gd name="connsiteX3032" fmla="*/ 171313 w 4003589"/>
                <a:gd name="connsiteY3032" fmla="*/ 2258948 h 3670407"/>
                <a:gd name="connsiteX3033" fmla="*/ 170454 w 4003589"/>
                <a:gd name="connsiteY3033" fmla="*/ 2259316 h 3670407"/>
                <a:gd name="connsiteX3034" fmla="*/ 165794 w 4003589"/>
                <a:gd name="connsiteY3034" fmla="*/ 2261891 h 3670407"/>
                <a:gd name="connsiteX3035" fmla="*/ 161257 w 4003589"/>
                <a:gd name="connsiteY3035" fmla="*/ 2265816 h 3670407"/>
                <a:gd name="connsiteX3036" fmla="*/ 157333 w 4003589"/>
                <a:gd name="connsiteY3036" fmla="*/ 2270475 h 3670407"/>
                <a:gd name="connsiteX3037" fmla="*/ 154512 w 4003589"/>
                <a:gd name="connsiteY3037" fmla="*/ 2275258 h 3670407"/>
                <a:gd name="connsiteX3038" fmla="*/ 153531 w 4003589"/>
                <a:gd name="connsiteY3038" fmla="*/ 2278691 h 3670407"/>
                <a:gd name="connsiteX3039" fmla="*/ 153777 w 4003589"/>
                <a:gd name="connsiteY3039" fmla="*/ 2281267 h 3670407"/>
                <a:gd name="connsiteX3040" fmla="*/ 155126 w 4003589"/>
                <a:gd name="connsiteY3040" fmla="*/ 2282738 h 3670407"/>
                <a:gd name="connsiteX3041" fmla="*/ 157456 w 4003589"/>
                <a:gd name="connsiteY3041" fmla="*/ 2283106 h 3670407"/>
                <a:gd name="connsiteX3042" fmla="*/ 158191 w 4003589"/>
                <a:gd name="connsiteY3042" fmla="*/ 2283106 h 3670407"/>
                <a:gd name="connsiteX3043" fmla="*/ 158927 w 4003589"/>
                <a:gd name="connsiteY3043" fmla="*/ 2282984 h 3670407"/>
                <a:gd name="connsiteX3044" fmla="*/ 159785 w 4003589"/>
                <a:gd name="connsiteY3044" fmla="*/ 2282738 h 3670407"/>
                <a:gd name="connsiteX3045" fmla="*/ 160644 w 4003589"/>
                <a:gd name="connsiteY3045" fmla="*/ 2282370 h 3670407"/>
                <a:gd name="connsiteX3046" fmla="*/ 165304 w 4003589"/>
                <a:gd name="connsiteY3046" fmla="*/ 2279795 h 3670407"/>
                <a:gd name="connsiteX3047" fmla="*/ 169841 w 4003589"/>
                <a:gd name="connsiteY3047" fmla="*/ 2275871 h 3670407"/>
                <a:gd name="connsiteX3048" fmla="*/ 173765 w 4003589"/>
                <a:gd name="connsiteY3048" fmla="*/ 2271211 h 3670407"/>
                <a:gd name="connsiteX3049" fmla="*/ 176586 w 4003589"/>
                <a:gd name="connsiteY3049" fmla="*/ 2266429 h 3670407"/>
                <a:gd name="connsiteX3050" fmla="*/ 177567 w 4003589"/>
                <a:gd name="connsiteY3050" fmla="*/ 2262995 h 3670407"/>
                <a:gd name="connsiteX3051" fmla="*/ 177321 w 4003589"/>
                <a:gd name="connsiteY3051" fmla="*/ 2260420 h 3670407"/>
                <a:gd name="connsiteX3052" fmla="*/ 175973 w 4003589"/>
                <a:gd name="connsiteY3052" fmla="*/ 2258948 h 3670407"/>
                <a:gd name="connsiteX3053" fmla="*/ 173643 w 4003589"/>
                <a:gd name="connsiteY3053" fmla="*/ 2258580 h 3670407"/>
                <a:gd name="connsiteX3054" fmla="*/ 3451760 w 4003589"/>
                <a:gd name="connsiteY3054" fmla="*/ 2024481 h 3670407"/>
                <a:gd name="connsiteX3055" fmla="*/ 3445383 w 4003589"/>
                <a:gd name="connsiteY3055" fmla="*/ 2025831 h 3670407"/>
                <a:gd name="connsiteX3056" fmla="*/ 3439007 w 4003589"/>
                <a:gd name="connsiteY3056" fmla="*/ 2028651 h 3670407"/>
                <a:gd name="connsiteX3057" fmla="*/ 3433120 w 4003589"/>
                <a:gd name="connsiteY3057" fmla="*/ 2032821 h 3670407"/>
                <a:gd name="connsiteX3058" fmla="*/ 3428092 w 4003589"/>
                <a:gd name="connsiteY3058" fmla="*/ 2038093 h 3670407"/>
                <a:gd name="connsiteX3059" fmla="*/ 3424291 w 4003589"/>
                <a:gd name="connsiteY3059" fmla="*/ 2045329 h 3670407"/>
                <a:gd name="connsiteX3060" fmla="*/ 3423555 w 4003589"/>
                <a:gd name="connsiteY3060" fmla="*/ 2051951 h 3670407"/>
                <a:gd name="connsiteX3061" fmla="*/ 3426008 w 4003589"/>
                <a:gd name="connsiteY3061" fmla="*/ 2057224 h 3670407"/>
                <a:gd name="connsiteX3062" fmla="*/ 3431526 w 4003589"/>
                <a:gd name="connsiteY3062" fmla="*/ 2060412 h 3670407"/>
                <a:gd name="connsiteX3063" fmla="*/ 3432998 w 4003589"/>
                <a:gd name="connsiteY3063" fmla="*/ 2060780 h 3670407"/>
                <a:gd name="connsiteX3064" fmla="*/ 3434592 w 4003589"/>
                <a:gd name="connsiteY3064" fmla="*/ 2060902 h 3670407"/>
                <a:gd name="connsiteX3065" fmla="*/ 3436186 w 4003589"/>
                <a:gd name="connsiteY3065" fmla="*/ 2060902 h 3670407"/>
                <a:gd name="connsiteX3066" fmla="*/ 3437780 w 4003589"/>
                <a:gd name="connsiteY3066" fmla="*/ 2060902 h 3670407"/>
                <a:gd name="connsiteX3067" fmla="*/ 3444157 w 4003589"/>
                <a:gd name="connsiteY3067" fmla="*/ 2059554 h 3670407"/>
                <a:gd name="connsiteX3068" fmla="*/ 3450533 w 4003589"/>
                <a:gd name="connsiteY3068" fmla="*/ 2056733 h 3670407"/>
                <a:gd name="connsiteX3069" fmla="*/ 3456420 w 4003589"/>
                <a:gd name="connsiteY3069" fmla="*/ 2052564 h 3670407"/>
                <a:gd name="connsiteX3070" fmla="*/ 3461448 w 4003589"/>
                <a:gd name="connsiteY3070" fmla="*/ 2047168 h 3670407"/>
                <a:gd name="connsiteX3071" fmla="*/ 3465372 w 4003589"/>
                <a:gd name="connsiteY3071" fmla="*/ 2039933 h 3670407"/>
                <a:gd name="connsiteX3072" fmla="*/ 3465985 w 4003589"/>
                <a:gd name="connsiteY3072" fmla="*/ 2033311 h 3670407"/>
                <a:gd name="connsiteX3073" fmla="*/ 3463532 w 4003589"/>
                <a:gd name="connsiteY3073" fmla="*/ 2028161 h 3670407"/>
                <a:gd name="connsiteX3074" fmla="*/ 3458014 w 4003589"/>
                <a:gd name="connsiteY3074" fmla="*/ 2025095 h 3670407"/>
                <a:gd name="connsiteX3075" fmla="*/ 3456542 w 4003589"/>
                <a:gd name="connsiteY3075" fmla="*/ 2024727 h 3670407"/>
                <a:gd name="connsiteX3076" fmla="*/ 3454948 w 4003589"/>
                <a:gd name="connsiteY3076" fmla="*/ 2024481 h 3670407"/>
                <a:gd name="connsiteX3077" fmla="*/ 3453354 w 4003589"/>
                <a:gd name="connsiteY3077" fmla="*/ 2024481 h 3670407"/>
                <a:gd name="connsiteX3078" fmla="*/ 3451637 w 4003589"/>
                <a:gd name="connsiteY3078" fmla="*/ 2024481 h 3670407"/>
                <a:gd name="connsiteX3079" fmla="*/ 154390 w 4003589"/>
                <a:gd name="connsiteY3079" fmla="*/ 2304444 h 3670407"/>
                <a:gd name="connsiteX3080" fmla="*/ 153654 w 4003589"/>
                <a:gd name="connsiteY3080" fmla="*/ 2304444 h 3670407"/>
                <a:gd name="connsiteX3081" fmla="*/ 152796 w 4003589"/>
                <a:gd name="connsiteY3081" fmla="*/ 2304689 h 3670407"/>
                <a:gd name="connsiteX3082" fmla="*/ 151937 w 4003589"/>
                <a:gd name="connsiteY3082" fmla="*/ 2304934 h 3670407"/>
                <a:gd name="connsiteX3083" fmla="*/ 150956 w 4003589"/>
                <a:gd name="connsiteY3083" fmla="*/ 2305302 h 3670407"/>
                <a:gd name="connsiteX3084" fmla="*/ 146296 w 4003589"/>
                <a:gd name="connsiteY3084" fmla="*/ 2308122 h 3670407"/>
                <a:gd name="connsiteX3085" fmla="*/ 141759 w 4003589"/>
                <a:gd name="connsiteY3085" fmla="*/ 2312169 h 3670407"/>
                <a:gd name="connsiteX3086" fmla="*/ 137835 w 4003589"/>
                <a:gd name="connsiteY3086" fmla="*/ 2316829 h 3670407"/>
                <a:gd name="connsiteX3087" fmla="*/ 135137 w 4003589"/>
                <a:gd name="connsiteY3087" fmla="*/ 2321612 h 3670407"/>
                <a:gd name="connsiteX3088" fmla="*/ 134156 w 4003589"/>
                <a:gd name="connsiteY3088" fmla="*/ 2324922 h 3670407"/>
                <a:gd name="connsiteX3089" fmla="*/ 134401 w 4003589"/>
                <a:gd name="connsiteY3089" fmla="*/ 2327375 h 3670407"/>
                <a:gd name="connsiteX3090" fmla="*/ 135750 w 4003589"/>
                <a:gd name="connsiteY3090" fmla="*/ 2328847 h 3670407"/>
                <a:gd name="connsiteX3091" fmla="*/ 138080 w 4003589"/>
                <a:gd name="connsiteY3091" fmla="*/ 2329215 h 3670407"/>
                <a:gd name="connsiteX3092" fmla="*/ 138816 w 4003589"/>
                <a:gd name="connsiteY3092" fmla="*/ 2329215 h 3670407"/>
                <a:gd name="connsiteX3093" fmla="*/ 139674 w 4003589"/>
                <a:gd name="connsiteY3093" fmla="*/ 2328969 h 3670407"/>
                <a:gd name="connsiteX3094" fmla="*/ 140533 w 4003589"/>
                <a:gd name="connsiteY3094" fmla="*/ 2328724 h 3670407"/>
                <a:gd name="connsiteX3095" fmla="*/ 141514 w 4003589"/>
                <a:gd name="connsiteY3095" fmla="*/ 2328356 h 3670407"/>
                <a:gd name="connsiteX3096" fmla="*/ 146296 w 4003589"/>
                <a:gd name="connsiteY3096" fmla="*/ 2325536 h 3670407"/>
                <a:gd name="connsiteX3097" fmla="*/ 150834 w 4003589"/>
                <a:gd name="connsiteY3097" fmla="*/ 2321489 h 3670407"/>
                <a:gd name="connsiteX3098" fmla="*/ 154758 w 4003589"/>
                <a:gd name="connsiteY3098" fmla="*/ 2316829 h 3670407"/>
                <a:gd name="connsiteX3099" fmla="*/ 157456 w 4003589"/>
                <a:gd name="connsiteY3099" fmla="*/ 2311924 h 3670407"/>
                <a:gd name="connsiteX3100" fmla="*/ 158314 w 4003589"/>
                <a:gd name="connsiteY3100" fmla="*/ 2308613 h 3670407"/>
                <a:gd name="connsiteX3101" fmla="*/ 158069 w 4003589"/>
                <a:gd name="connsiteY3101" fmla="*/ 2306160 h 3670407"/>
                <a:gd name="connsiteX3102" fmla="*/ 156720 w 4003589"/>
                <a:gd name="connsiteY3102" fmla="*/ 2304689 h 3670407"/>
                <a:gd name="connsiteX3103" fmla="*/ 154390 w 4003589"/>
                <a:gd name="connsiteY3103" fmla="*/ 2304321 h 3670407"/>
                <a:gd name="connsiteX3104" fmla="*/ 3397190 w 4003589"/>
                <a:gd name="connsiteY3104" fmla="*/ 2095361 h 3670407"/>
                <a:gd name="connsiteX3105" fmla="*/ 3390936 w 4003589"/>
                <a:gd name="connsiteY3105" fmla="*/ 2096587 h 3670407"/>
                <a:gd name="connsiteX3106" fmla="*/ 3384682 w 4003589"/>
                <a:gd name="connsiteY3106" fmla="*/ 2099285 h 3670407"/>
                <a:gd name="connsiteX3107" fmla="*/ 3378796 w 4003589"/>
                <a:gd name="connsiteY3107" fmla="*/ 2103332 h 3670407"/>
                <a:gd name="connsiteX3108" fmla="*/ 3373768 w 4003589"/>
                <a:gd name="connsiteY3108" fmla="*/ 2108482 h 3670407"/>
                <a:gd name="connsiteX3109" fmla="*/ 3369599 w 4003589"/>
                <a:gd name="connsiteY3109" fmla="*/ 2115718 h 3670407"/>
                <a:gd name="connsiteX3110" fmla="*/ 3368617 w 4003589"/>
                <a:gd name="connsiteY3110" fmla="*/ 2122462 h 3670407"/>
                <a:gd name="connsiteX3111" fmla="*/ 3370825 w 4003589"/>
                <a:gd name="connsiteY3111" fmla="*/ 2127858 h 3670407"/>
                <a:gd name="connsiteX3112" fmla="*/ 3375975 w 4003589"/>
                <a:gd name="connsiteY3112" fmla="*/ 2131292 h 3670407"/>
                <a:gd name="connsiteX3113" fmla="*/ 3377569 w 4003589"/>
                <a:gd name="connsiteY3113" fmla="*/ 2131659 h 3670407"/>
                <a:gd name="connsiteX3114" fmla="*/ 3379286 w 4003589"/>
                <a:gd name="connsiteY3114" fmla="*/ 2131905 h 3670407"/>
                <a:gd name="connsiteX3115" fmla="*/ 3381003 w 4003589"/>
                <a:gd name="connsiteY3115" fmla="*/ 2131905 h 3670407"/>
                <a:gd name="connsiteX3116" fmla="*/ 3382842 w 4003589"/>
                <a:gd name="connsiteY3116" fmla="*/ 2131905 h 3670407"/>
                <a:gd name="connsiteX3117" fmla="*/ 3389097 w 4003589"/>
                <a:gd name="connsiteY3117" fmla="*/ 2130678 h 3670407"/>
                <a:gd name="connsiteX3118" fmla="*/ 3395350 w 4003589"/>
                <a:gd name="connsiteY3118" fmla="*/ 2127980 h 3670407"/>
                <a:gd name="connsiteX3119" fmla="*/ 3401237 w 4003589"/>
                <a:gd name="connsiteY3119" fmla="*/ 2123934 h 3670407"/>
                <a:gd name="connsiteX3120" fmla="*/ 3406264 w 4003589"/>
                <a:gd name="connsiteY3120" fmla="*/ 2118783 h 3670407"/>
                <a:gd name="connsiteX3121" fmla="*/ 3410434 w 4003589"/>
                <a:gd name="connsiteY3121" fmla="*/ 2111548 h 3670407"/>
                <a:gd name="connsiteX3122" fmla="*/ 3411415 w 4003589"/>
                <a:gd name="connsiteY3122" fmla="*/ 2104804 h 3670407"/>
                <a:gd name="connsiteX3123" fmla="*/ 3409330 w 4003589"/>
                <a:gd name="connsiteY3123" fmla="*/ 2099408 h 3670407"/>
                <a:gd name="connsiteX3124" fmla="*/ 3404180 w 4003589"/>
                <a:gd name="connsiteY3124" fmla="*/ 2095974 h 3670407"/>
                <a:gd name="connsiteX3125" fmla="*/ 3402586 w 4003589"/>
                <a:gd name="connsiteY3125" fmla="*/ 2095606 h 3670407"/>
                <a:gd name="connsiteX3126" fmla="*/ 3400869 w 4003589"/>
                <a:gd name="connsiteY3126" fmla="*/ 2095361 h 3670407"/>
                <a:gd name="connsiteX3127" fmla="*/ 3399152 w 4003589"/>
                <a:gd name="connsiteY3127" fmla="*/ 2095361 h 3670407"/>
                <a:gd name="connsiteX3128" fmla="*/ 3397312 w 4003589"/>
                <a:gd name="connsiteY3128" fmla="*/ 2095361 h 3670407"/>
                <a:gd name="connsiteX3129" fmla="*/ 136363 w 4003589"/>
                <a:gd name="connsiteY3129" fmla="*/ 2350184 h 3670407"/>
                <a:gd name="connsiteX3130" fmla="*/ 135505 w 4003589"/>
                <a:gd name="connsiteY3130" fmla="*/ 2350184 h 3670407"/>
                <a:gd name="connsiteX3131" fmla="*/ 134524 w 4003589"/>
                <a:gd name="connsiteY3131" fmla="*/ 2350430 h 3670407"/>
                <a:gd name="connsiteX3132" fmla="*/ 133543 w 4003589"/>
                <a:gd name="connsiteY3132" fmla="*/ 2350797 h 3670407"/>
                <a:gd name="connsiteX3133" fmla="*/ 132439 w 4003589"/>
                <a:gd name="connsiteY3133" fmla="*/ 2351288 h 3670407"/>
                <a:gd name="connsiteX3134" fmla="*/ 127657 w 4003589"/>
                <a:gd name="connsiteY3134" fmla="*/ 2354231 h 3670407"/>
                <a:gd name="connsiteX3135" fmla="*/ 123119 w 4003589"/>
                <a:gd name="connsiteY3135" fmla="*/ 2358278 h 3670407"/>
                <a:gd name="connsiteX3136" fmla="*/ 119318 w 4003589"/>
                <a:gd name="connsiteY3136" fmla="*/ 2363060 h 3670407"/>
                <a:gd name="connsiteX3137" fmla="*/ 116743 w 4003589"/>
                <a:gd name="connsiteY3137" fmla="*/ 2367965 h 3670407"/>
                <a:gd name="connsiteX3138" fmla="*/ 115884 w 4003589"/>
                <a:gd name="connsiteY3138" fmla="*/ 2371154 h 3670407"/>
                <a:gd name="connsiteX3139" fmla="*/ 116252 w 4003589"/>
                <a:gd name="connsiteY3139" fmla="*/ 2373484 h 3670407"/>
                <a:gd name="connsiteX3140" fmla="*/ 117601 w 4003589"/>
                <a:gd name="connsiteY3140" fmla="*/ 2374955 h 3670407"/>
                <a:gd name="connsiteX3141" fmla="*/ 119931 w 4003589"/>
                <a:gd name="connsiteY3141" fmla="*/ 2375323 h 3670407"/>
                <a:gd name="connsiteX3142" fmla="*/ 120790 w 4003589"/>
                <a:gd name="connsiteY3142" fmla="*/ 2375323 h 3670407"/>
                <a:gd name="connsiteX3143" fmla="*/ 121648 w 4003589"/>
                <a:gd name="connsiteY3143" fmla="*/ 2375078 h 3670407"/>
                <a:gd name="connsiteX3144" fmla="*/ 122629 w 4003589"/>
                <a:gd name="connsiteY3144" fmla="*/ 2374710 h 3670407"/>
                <a:gd name="connsiteX3145" fmla="*/ 123733 w 4003589"/>
                <a:gd name="connsiteY3145" fmla="*/ 2374220 h 3670407"/>
                <a:gd name="connsiteX3146" fmla="*/ 128515 w 4003589"/>
                <a:gd name="connsiteY3146" fmla="*/ 2371276 h 3670407"/>
                <a:gd name="connsiteX3147" fmla="*/ 133052 w 4003589"/>
                <a:gd name="connsiteY3147" fmla="*/ 2367107 h 3670407"/>
                <a:gd name="connsiteX3148" fmla="*/ 136854 w 4003589"/>
                <a:gd name="connsiteY3148" fmla="*/ 2362325 h 3670407"/>
                <a:gd name="connsiteX3149" fmla="*/ 139429 w 4003589"/>
                <a:gd name="connsiteY3149" fmla="*/ 2357419 h 3670407"/>
                <a:gd name="connsiteX3150" fmla="*/ 140165 w 4003589"/>
                <a:gd name="connsiteY3150" fmla="*/ 2354231 h 3670407"/>
                <a:gd name="connsiteX3151" fmla="*/ 139797 w 4003589"/>
                <a:gd name="connsiteY3151" fmla="*/ 2351901 h 3670407"/>
                <a:gd name="connsiteX3152" fmla="*/ 138448 w 4003589"/>
                <a:gd name="connsiteY3152" fmla="*/ 2350552 h 3670407"/>
                <a:gd name="connsiteX3153" fmla="*/ 136118 w 4003589"/>
                <a:gd name="connsiteY3153" fmla="*/ 2350184 h 3670407"/>
                <a:gd name="connsiteX3154" fmla="*/ 3340290 w 4003589"/>
                <a:gd name="connsiteY3154" fmla="*/ 2165995 h 3670407"/>
                <a:gd name="connsiteX3155" fmla="*/ 3334281 w 4003589"/>
                <a:gd name="connsiteY3155" fmla="*/ 2167222 h 3670407"/>
                <a:gd name="connsiteX3156" fmla="*/ 3328150 w 4003589"/>
                <a:gd name="connsiteY3156" fmla="*/ 2169797 h 3670407"/>
                <a:gd name="connsiteX3157" fmla="*/ 3322386 w 4003589"/>
                <a:gd name="connsiteY3157" fmla="*/ 2173721 h 3670407"/>
                <a:gd name="connsiteX3158" fmla="*/ 3317359 w 4003589"/>
                <a:gd name="connsiteY3158" fmla="*/ 2178749 h 3670407"/>
                <a:gd name="connsiteX3159" fmla="*/ 3312944 w 4003589"/>
                <a:gd name="connsiteY3159" fmla="*/ 2185984 h 3670407"/>
                <a:gd name="connsiteX3160" fmla="*/ 3311718 w 4003589"/>
                <a:gd name="connsiteY3160" fmla="*/ 2192851 h 3670407"/>
                <a:gd name="connsiteX3161" fmla="*/ 3313557 w 4003589"/>
                <a:gd name="connsiteY3161" fmla="*/ 2198492 h 3670407"/>
                <a:gd name="connsiteX3162" fmla="*/ 3318462 w 4003589"/>
                <a:gd name="connsiteY3162" fmla="*/ 2202171 h 3670407"/>
                <a:gd name="connsiteX3163" fmla="*/ 3320179 w 4003589"/>
                <a:gd name="connsiteY3163" fmla="*/ 2202661 h 3670407"/>
                <a:gd name="connsiteX3164" fmla="*/ 3322018 w 4003589"/>
                <a:gd name="connsiteY3164" fmla="*/ 2203029 h 3670407"/>
                <a:gd name="connsiteX3165" fmla="*/ 3323858 w 4003589"/>
                <a:gd name="connsiteY3165" fmla="*/ 2203152 h 3670407"/>
                <a:gd name="connsiteX3166" fmla="*/ 3325820 w 4003589"/>
                <a:gd name="connsiteY3166" fmla="*/ 2203152 h 3670407"/>
                <a:gd name="connsiteX3167" fmla="*/ 3331829 w 4003589"/>
                <a:gd name="connsiteY3167" fmla="*/ 2202048 h 3670407"/>
                <a:gd name="connsiteX3168" fmla="*/ 3337960 w 4003589"/>
                <a:gd name="connsiteY3168" fmla="*/ 2199473 h 3670407"/>
                <a:gd name="connsiteX3169" fmla="*/ 3343724 w 4003589"/>
                <a:gd name="connsiteY3169" fmla="*/ 2195672 h 3670407"/>
                <a:gd name="connsiteX3170" fmla="*/ 3348751 w 4003589"/>
                <a:gd name="connsiteY3170" fmla="*/ 2190766 h 3670407"/>
                <a:gd name="connsiteX3171" fmla="*/ 3353166 w 4003589"/>
                <a:gd name="connsiteY3171" fmla="*/ 2183409 h 3670407"/>
                <a:gd name="connsiteX3172" fmla="*/ 3354392 w 4003589"/>
                <a:gd name="connsiteY3172" fmla="*/ 2176542 h 3670407"/>
                <a:gd name="connsiteX3173" fmla="*/ 3352430 w 4003589"/>
                <a:gd name="connsiteY3173" fmla="*/ 2170901 h 3670407"/>
                <a:gd name="connsiteX3174" fmla="*/ 3347403 w 4003589"/>
                <a:gd name="connsiteY3174" fmla="*/ 2167222 h 3670407"/>
                <a:gd name="connsiteX3175" fmla="*/ 3345686 w 4003589"/>
                <a:gd name="connsiteY3175" fmla="*/ 2166731 h 3670407"/>
                <a:gd name="connsiteX3176" fmla="*/ 3343969 w 4003589"/>
                <a:gd name="connsiteY3176" fmla="*/ 2166363 h 3670407"/>
                <a:gd name="connsiteX3177" fmla="*/ 3342129 w 4003589"/>
                <a:gd name="connsiteY3177" fmla="*/ 2166241 h 3670407"/>
                <a:gd name="connsiteX3178" fmla="*/ 3340167 w 4003589"/>
                <a:gd name="connsiteY3178" fmla="*/ 2166241 h 3670407"/>
                <a:gd name="connsiteX3179" fmla="*/ 119441 w 4003589"/>
                <a:gd name="connsiteY3179" fmla="*/ 2395680 h 3670407"/>
                <a:gd name="connsiteX3180" fmla="*/ 118582 w 4003589"/>
                <a:gd name="connsiteY3180" fmla="*/ 2395802 h 3670407"/>
                <a:gd name="connsiteX3181" fmla="*/ 117601 w 4003589"/>
                <a:gd name="connsiteY3181" fmla="*/ 2396047 h 3670407"/>
                <a:gd name="connsiteX3182" fmla="*/ 116497 w 4003589"/>
                <a:gd name="connsiteY3182" fmla="*/ 2396415 h 3670407"/>
                <a:gd name="connsiteX3183" fmla="*/ 115394 w 4003589"/>
                <a:gd name="connsiteY3183" fmla="*/ 2396906 h 3670407"/>
                <a:gd name="connsiteX3184" fmla="*/ 110489 w 4003589"/>
                <a:gd name="connsiteY3184" fmla="*/ 2399972 h 3670407"/>
                <a:gd name="connsiteX3185" fmla="*/ 105951 w 4003589"/>
                <a:gd name="connsiteY3185" fmla="*/ 2404141 h 3670407"/>
                <a:gd name="connsiteX3186" fmla="*/ 102150 w 4003589"/>
                <a:gd name="connsiteY3186" fmla="*/ 2408923 h 3670407"/>
                <a:gd name="connsiteX3187" fmla="*/ 99697 w 4003589"/>
                <a:gd name="connsiteY3187" fmla="*/ 2413828 h 3670407"/>
                <a:gd name="connsiteX3188" fmla="*/ 98962 w 4003589"/>
                <a:gd name="connsiteY3188" fmla="*/ 2417017 h 3670407"/>
                <a:gd name="connsiteX3189" fmla="*/ 99329 w 4003589"/>
                <a:gd name="connsiteY3189" fmla="*/ 2419347 h 3670407"/>
                <a:gd name="connsiteX3190" fmla="*/ 100678 w 4003589"/>
                <a:gd name="connsiteY3190" fmla="*/ 2420696 h 3670407"/>
                <a:gd name="connsiteX3191" fmla="*/ 102886 w 4003589"/>
                <a:gd name="connsiteY3191" fmla="*/ 2421064 h 3670407"/>
                <a:gd name="connsiteX3192" fmla="*/ 103867 w 4003589"/>
                <a:gd name="connsiteY3192" fmla="*/ 2420941 h 3670407"/>
                <a:gd name="connsiteX3193" fmla="*/ 104848 w 4003589"/>
                <a:gd name="connsiteY3193" fmla="*/ 2420696 h 3670407"/>
                <a:gd name="connsiteX3194" fmla="*/ 105951 w 4003589"/>
                <a:gd name="connsiteY3194" fmla="*/ 2420328 h 3670407"/>
                <a:gd name="connsiteX3195" fmla="*/ 107178 w 4003589"/>
                <a:gd name="connsiteY3195" fmla="*/ 2419838 h 3670407"/>
                <a:gd name="connsiteX3196" fmla="*/ 111960 w 4003589"/>
                <a:gd name="connsiteY3196" fmla="*/ 2416772 h 3670407"/>
                <a:gd name="connsiteX3197" fmla="*/ 116497 w 4003589"/>
                <a:gd name="connsiteY3197" fmla="*/ 2412602 h 3670407"/>
                <a:gd name="connsiteX3198" fmla="*/ 120299 w 4003589"/>
                <a:gd name="connsiteY3198" fmla="*/ 2407820 h 3670407"/>
                <a:gd name="connsiteX3199" fmla="*/ 122752 w 4003589"/>
                <a:gd name="connsiteY3199" fmla="*/ 2402915 h 3670407"/>
                <a:gd name="connsiteX3200" fmla="*/ 123487 w 4003589"/>
                <a:gd name="connsiteY3200" fmla="*/ 2399726 h 3670407"/>
                <a:gd name="connsiteX3201" fmla="*/ 123119 w 4003589"/>
                <a:gd name="connsiteY3201" fmla="*/ 2397396 h 3670407"/>
                <a:gd name="connsiteX3202" fmla="*/ 121771 w 4003589"/>
                <a:gd name="connsiteY3202" fmla="*/ 2396047 h 3670407"/>
                <a:gd name="connsiteX3203" fmla="*/ 119563 w 4003589"/>
                <a:gd name="connsiteY3203" fmla="*/ 2395680 h 3670407"/>
                <a:gd name="connsiteX3204" fmla="*/ 3281060 w 4003589"/>
                <a:gd name="connsiteY3204" fmla="*/ 2236262 h 3670407"/>
                <a:gd name="connsiteX3205" fmla="*/ 3275174 w 4003589"/>
                <a:gd name="connsiteY3205" fmla="*/ 2237366 h 3670407"/>
                <a:gd name="connsiteX3206" fmla="*/ 3269288 w 4003589"/>
                <a:gd name="connsiteY3206" fmla="*/ 2239818 h 3670407"/>
                <a:gd name="connsiteX3207" fmla="*/ 3263647 w 4003589"/>
                <a:gd name="connsiteY3207" fmla="*/ 2243497 h 3670407"/>
                <a:gd name="connsiteX3208" fmla="*/ 3258619 w 4003589"/>
                <a:gd name="connsiteY3208" fmla="*/ 2248279 h 3670407"/>
                <a:gd name="connsiteX3209" fmla="*/ 3253959 w 4003589"/>
                <a:gd name="connsiteY3209" fmla="*/ 2255514 h 3670407"/>
                <a:gd name="connsiteX3210" fmla="*/ 3252365 w 4003589"/>
                <a:gd name="connsiteY3210" fmla="*/ 2262504 h 3670407"/>
                <a:gd name="connsiteX3211" fmla="*/ 3253959 w 4003589"/>
                <a:gd name="connsiteY3211" fmla="*/ 2268391 h 3670407"/>
                <a:gd name="connsiteX3212" fmla="*/ 3258619 w 4003589"/>
                <a:gd name="connsiteY3212" fmla="*/ 2272315 h 3670407"/>
                <a:gd name="connsiteX3213" fmla="*/ 3260336 w 4003589"/>
                <a:gd name="connsiteY3213" fmla="*/ 2272928 h 3670407"/>
                <a:gd name="connsiteX3214" fmla="*/ 3262175 w 4003589"/>
                <a:gd name="connsiteY3214" fmla="*/ 2273419 h 3670407"/>
                <a:gd name="connsiteX3215" fmla="*/ 3264138 w 4003589"/>
                <a:gd name="connsiteY3215" fmla="*/ 2273664 h 3670407"/>
                <a:gd name="connsiteX3216" fmla="*/ 3266222 w 4003589"/>
                <a:gd name="connsiteY3216" fmla="*/ 2273664 h 3670407"/>
                <a:gd name="connsiteX3217" fmla="*/ 3271986 w 4003589"/>
                <a:gd name="connsiteY3217" fmla="*/ 2272560 h 3670407"/>
                <a:gd name="connsiteX3218" fmla="*/ 3277872 w 4003589"/>
                <a:gd name="connsiteY3218" fmla="*/ 2270107 h 3670407"/>
                <a:gd name="connsiteX3219" fmla="*/ 3283513 w 4003589"/>
                <a:gd name="connsiteY3219" fmla="*/ 2266429 h 3670407"/>
                <a:gd name="connsiteX3220" fmla="*/ 3288541 w 4003589"/>
                <a:gd name="connsiteY3220" fmla="*/ 2261646 h 3670407"/>
                <a:gd name="connsiteX3221" fmla="*/ 3293201 w 4003589"/>
                <a:gd name="connsiteY3221" fmla="*/ 2254288 h 3670407"/>
                <a:gd name="connsiteX3222" fmla="*/ 3294672 w 4003589"/>
                <a:gd name="connsiteY3222" fmla="*/ 2247299 h 3670407"/>
                <a:gd name="connsiteX3223" fmla="*/ 3293078 w 4003589"/>
                <a:gd name="connsiteY3223" fmla="*/ 2241412 h 3670407"/>
                <a:gd name="connsiteX3224" fmla="*/ 3288418 w 4003589"/>
                <a:gd name="connsiteY3224" fmla="*/ 2237488 h 3670407"/>
                <a:gd name="connsiteX3225" fmla="*/ 3286701 w 4003589"/>
                <a:gd name="connsiteY3225" fmla="*/ 2236875 h 3670407"/>
                <a:gd name="connsiteX3226" fmla="*/ 3284862 w 4003589"/>
                <a:gd name="connsiteY3226" fmla="*/ 2236507 h 3670407"/>
                <a:gd name="connsiteX3227" fmla="*/ 3282900 w 4003589"/>
                <a:gd name="connsiteY3227" fmla="*/ 2236384 h 3670407"/>
                <a:gd name="connsiteX3228" fmla="*/ 3280815 w 4003589"/>
                <a:gd name="connsiteY3228" fmla="*/ 2236384 h 3670407"/>
                <a:gd name="connsiteX3229" fmla="*/ 103867 w 4003589"/>
                <a:gd name="connsiteY3229" fmla="*/ 2441052 h 3670407"/>
                <a:gd name="connsiteX3230" fmla="*/ 102886 w 4003589"/>
                <a:gd name="connsiteY3230" fmla="*/ 2441175 h 3670407"/>
                <a:gd name="connsiteX3231" fmla="*/ 101782 w 4003589"/>
                <a:gd name="connsiteY3231" fmla="*/ 2441420 h 3670407"/>
                <a:gd name="connsiteX3232" fmla="*/ 100556 w 4003589"/>
                <a:gd name="connsiteY3232" fmla="*/ 2441788 h 3670407"/>
                <a:gd name="connsiteX3233" fmla="*/ 99329 w 4003589"/>
                <a:gd name="connsiteY3233" fmla="*/ 2442401 h 3670407"/>
                <a:gd name="connsiteX3234" fmla="*/ 94424 w 4003589"/>
                <a:gd name="connsiteY3234" fmla="*/ 2445589 h 3670407"/>
                <a:gd name="connsiteX3235" fmla="*/ 89887 w 4003589"/>
                <a:gd name="connsiteY3235" fmla="*/ 2449881 h 3670407"/>
                <a:gd name="connsiteX3236" fmla="*/ 86208 w 4003589"/>
                <a:gd name="connsiteY3236" fmla="*/ 2454786 h 3670407"/>
                <a:gd name="connsiteX3237" fmla="*/ 83878 w 4003589"/>
                <a:gd name="connsiteY3237" fmla="*/ 2459692 h 3670407"/>
                <a:gd name="connsiteX3238" fmla="*/ 83265 w 4003589"/>
                <a:gd name="connsiteY3238" fmla="*/ 2462758 h 3670407"/>
                <a:gd name="connsiteX3239" fmla="*/ 83633 w 4003589"/>
                <a:gd name="connsiteY3239" fmla="*/ 2464965 h 3670407"/>
                <a:gd name="connsiteX3240" fmla="*/ 84982 w 4003589"/>
                <a:gd name="connsiteY3240" fmla="*/ 2466314 h 3670407"/>
                <a:gd name="connsiteX3241" fmla="*/ 87189 w 4003589"/>
                <a:gd name="connsiteY3241" fmla="*/ 2466682 h 3670407"/>
                <a:gd name="connsiteX3242" fmla="*/ 88170 w 4003589"/>
                <a:gd name="connsiteY3242" fmla="*/ 2466559 h 3670407"/>
                <a:gd name="connsiteX3243" fmla="*/ 89274 w 4003589"/>
                <a:gd name="connsiteY3243" fmla="*/ 2466314 h 3670407"/>
                <a:gd name="connsiteX3244" fmla="*/ 90500 w 4003589"/>
                <a:gd name="connsiteY3244" fmla="*/ 2465946 h 3670407"/>
                <a:gd name="connsiteX3245" fmla="*/ 91727 w 4003589"/>
                <a:gd name="connsiteY3245" fmla="*/ 2465333 h 3670407"/>
                <a:gd name="connsiteX3246" fmla="*/ 96632 w 4003589"/>
                <a:gd name="connsiteY3246" fmla="*/ 2462144 h 3670407"/>
                <a:gd name="connsiteX3247" fmla="*/ 101169 w 4003589"/>
                <a:gd name="connsiteY3247" fmla="*/ 2457852 h 3670407"/>
                <a:gd name="connsiteX3248" fmla="*/ 104848 w 4003589"/>
                <a:gd name="connsiteY3248" fmla="*/ 2452947 h 3670407"/>
                <a:gd name="connsiteX3249" fmla="*/ 107300 w 4003589"/>
                <a:gd name="connsiteY3249" fmla="*/ 2448042 h 3670407"/>
                <a:gd name="connsiteX3250" fmla="*/ 107791 w 4003589"/>
                <a:gd name="connsiteY3250" fmla="*/ 2444976 h 3670407"/>
                <a:gd name="connsiteX3251" fmla="*/ 107300 w 4003589"/>
                <a:gd name="connsiteY3251" fmla="*/ 2442769 h 3670407"/>
                <a:gd name="connsiteX3252" fmla="*/ 105951 w 4003589"/>
                <a:gd name="connsiteY3252" fmla="*/ 2441420 h 3670407"/>
                <a:gd name="connsiteX3253" fmla="*/ 103744 w 4003589"/>
                <a:gd name="connsiteY3253" fmla="*/ 2441052 h 3670407"/>
                <a:gd name="connsiteX3254" fmla="*/ 3219868 w 4003589"/>
                <a:gd name="connsiteY3254" fmla="*/ 2305915 h 3670407"/>
                <a:gd name="connsiteX3255" fmla="*/ 3214228 w 4003589"/>
                <a:gd name="connsiteY3255" fmla="*/ 2306896 h 3670407"/>
                <a:gd name="connsiteX3256" fmla="*/ 3208464 w 4003589"/>
                <a:gd name="connsiteY3256" fmla="*/ 2309226 h 3670407"/>
                <a:gd name="connsiteX3257" fmla="*/ 3202946 w 4003589"/>
                <a:gd name="connsiteY3257" fmla="*/ 2312782 h 3670407"/>
                <a:gd name="connsiteX3258" fmla="*/ 3197918 w 4003589"/>
                <a:gd name="connsiteY3258" fmla="*/ 2317442 h 3670407"/>
                <a:gd name="connsiteX3259" fmla="*/ 3193013 w 4003589"/>
                <a:gd name="connsiteY3259" fmla="*/ 2324677 h 3670407"/>
                <a:gd name="connsiteX3260" fmla="*/ 3191173 w 4003589"/>
                <a:gd name="connsiteY3260" fmla="*/ 2331790 h 3670407"/>
                <a:gd name="connsiteX3261" fmla="*/ 3192400 w 4003589"/>
                <a:gd name="connsiteY3261" fmla="*/ 2337921 h 3670407"/>
                <a:gd name="connsiteX3262" fmla="*/ 3196692 w 4003589"/>
                <a:gd name="connsiteY3262" fmla="*/ 2342213 h 3670407"/>
                <a:gd name="connsiteX3263" fmla="*/ 3198531 w 4003589"/>
                <a:gd name="connsiteY3263" fmla="*/ 2342949 h 3670407"/>
                <a:gd name="connsiteX3264" fmla="*/ 3200493 w 4003589"/>
                <a:gd name="connsiteY3264" fmla="*/ 2343440 h 3670407"/>
                <a:gd name="connsiteX3265" fmla="*/ 3202578 w 4003589"/>
                <a:gd name="connsiteY3265" fmla="*/ 2343685 h 3670407"/>
                <a:gd name="connsiteX3266" fmla="*/ 3204785 w 4003589"/>
                <a:gd name="connsiteY3266" fmla="*/ 2343685 h 3670407"/>
                <a:gd name="connsiteX3267" fmla="*/ 3210426 w 4003589"/>
                <a:gd name="connsiteY3267" fmla="*/ 2342704 h 3670407"/>
                <a:gd name="connsiteX3268" fmla="*/ 3216190 w 4003589"/>
                <a:gd name="connsiteY3268" fmla="*/ 2340374 h 3670407"/>
                <a:gd name="connsiteX3269" fmla="*/ 3221830 w 4003589"/>
                <a:gd name="connsiteY3269" fmla="*/ 2336818 h 3670407"/>
                <a:gd name="connsiteX3270" fmla="*/ 3226858 w 4003589"/>
                <a:gd name="connsiteY3270" fmla="*/ 2332158 h 3670407"/>
                <a:gd name="connsiteX3271" fmla="*/ 3231763 w 4003589"/>
                <a:gd name="connsiteY3271" fmla="*/ 2324800 h 3670407"/>
                <a:gd name="connsiteX3272" fmla="*/ 3233603 w 4003589"/>
                <a:gd name="connsiteY3272" fmla="*/ 2317687 h 3670407"/>
                <a:gd name="connsiteX3273" fmla="*/ 3232377 w 4003589"/>
                <a:gd name="connsiteY3273" fmla="*/ 2311556 h 3670407"/>
                <a:gd name="connsiteX3274" fmla="*/ 3227962 w 4003589"/>
                <a:gd name="connsiteY3274" fmla="*/ 2307264 h 3670407"/>
                <a:gd name="connsiteX3275" fmla="*/ 3226123 w 4003589"/>
                <a:gd name="connsiteY3275" fmla="*/ 2306528 h 3670407"/>
                <a:gd name="connsiteX3276" fmla="*/ 3224160 w 4003589"/>
                <a:gd name="connsiteY3276" fmla="*/ 2306038 h 3670407"/>
                <a:gd name="connsiteX3277" fmla="*/ 3222076 w 4003589"/>
                <a:gd name="connsiteY3277" fmla="*/ 2305792 h 3670407"/>
                <a:gd name="connsiteX3278" fmla="*/ 3219868 w 4003589"/>
                <a:gd name="connsiteY3278" fmla="*/ 2305792 h 3670407"/>
                <a:gd name="connsiteX3279" fmla="*/ 89519 w 4003589"/>
                <a:gd name="connsiteY3279" fmla="*/ 2486302 h 3670407"/>
                <a:gd name="connsiteX3280" fmla="*/ 88415 w 4003589"/>
                <a:gd name="connsiteY3280" fmla="*/ 2486425 h 3670407"/>
                <a:gd name="connsiteX3281" fmla="*/ 87189 w 4003589"/>
                <a:gd name="connsiteY3281" fmla="*/ 2486670 h 3670407"/>
                <a:gd name="connsiteX3282" fmla="*/ 85963 w 4003589"/>
                <a:gd name="connsiteY3282" fmla="*/ 2487161 h 3670407"/>
                <a:gd name="connsiteX3283" fmla="*/ 84614 w 4003589"/>
                <a:gd name="connsiteY3283" fmla="*/ 2487774 h 3670407"/>
                <a:gd name="connsiteX3284" fmla="*/ 79709 w 4003589"/>
                <a:gd name="connsiteY3284" fmla="*/ 2491085 h 3670407"/>
                <a:gd name="connsiteX3285" fmla="*/ 75172 w 4003589"/>
                <a:gd name="connsiteY3285" fmla="*/ 2495499 h 3670407"/>
                <a:gd name="connsiteX3286" fmla="*/ 71493 w 4003589"/>
                <a:gd name="connsiteY3286" fmla="*/ 2500404 h 3670407"/>
                <a:gd name="connsiteX3287" fmla="*/ 69163 w 4003589"/>
                <a:gd name="connsiteY3287" fmla="*/ 2505310 h 3670407"/>
                <a:gd name="connsiteX3288" fmla="*/ 68672 w 4003589"/>
                <a:gd name="connsiteY3288" fmla="*/ 2508253 h 3670407"/>
                <a:gd name="connsiteX3289" fmla="*/ 69163 w 4003589"/>
                <a:gd name="connsiteY3289" fmla="*/ 2510460 h 3670407"/>
                <a:gd name="connsiteX3290" fmla="*/ 70512 w 4003589"/>
                <a:gd name="connsiteY3290" fmla="*/ 2511687 h 3670407"/>
                <a:gd name="connsiteX3291" fmla="*/ 72596 w 4003589"/>
                <a:gd name="connsiteY3291" fmla="*/ 2512054 h 3670407"/>
                <a:gd name="connsiteX3292" fmla="*/ 73700 w 4003589"/>
                <a:gd name="connsiteY3292" fmla="*/ 2511932 h 3670407"/>
                <a:gd name="connsiteX3293" fmla="*/ 74926 w 4003589"/>
                <a:gd name="connsiteY3293" fmla="*/ 2511687 h 3670407"/>
                <a:gd name="connsiteX3294" fmla="*/ 76153 w 4003589"/>
                <a:gd name="connsiteY3294" fmla="*/ 2511196 h 3670407"/>
                <a:gd name="connsiteX3295" fmla="*/ 77501 w 4003589"/>
                <a:gd name="connsiteY3295" fmla="*/ 2510583 h 3670407"/>
                <a:gd name="connsiteX3296" fmla="*/ 82407 w 4003589"/>
                <a:gd name="connsiteY3296" fmla="*/ 2507272 h 3670407"/>
                <a:gd name="connsiteX3297" fmla="*/ 86944 w 4003589"/>
                <a:gd name="connsiteY3297" fmla="*/ 2502857 h 3670407"/>
                <a:gd name="connsiteX3298" fmla="*/ 90623 w 4003589"/>
                <a:gd name="connsiteY3298" fmla="*/ 2497952 h 3670407"/>
                <a:gd name="connsiteX3299" fmla="*/ 92830 w 4003589"/>
                <a:gd name="connsiteY3299" fmla="*/ 2493047 h 3670407"/>
                <a:gd name="connsiteX3300" fmla="*/ 93321 w 4003589"/>
                <a:gd name="connsiteY3300" fmla="*/ 2490104 h 3670407"/>
                <a:gd name="connsiteX3301" fmla="*/ 92830 w 4003589"/>
                <a:gd name="connsiteY3301" fmla="*/ 2487896 h 3670407"/>
                <a:gd name="connsiteX3302" fmla="*/ 91481 w 4003589"/>
                <a:gd name="connsiteY3302" fmla="*/ 2486670 h 3670407"/>
                <a:gd name="connsiteX3303" fmla="*/ 89397 w 4003589"/>
                <a:gd name="connsiteY3303" fmla="*/ 2486302 h 3670407"/>
                <a:gd name="connsiteX3304" fmla="*/ 3156469 w 4003589"/>
                <a:gd name="connsiteY3304" fmla="*/ 2375078 h 3670407"/>
                <a:gd name="connsiteX3305" fmla="*/ 3151074 w 4003589"/>
                <a:gd name="connsiteY3305" fmla="*/ 2376059 h 3670407"/>
                <a:gd name="connsiteX3306" fmla="*/ 3145433 w 4003589"/>
                <a:gd name="connsiteY3306" fmla="*/ 2378266 h 3670407"/>
                <a:gd name="connsiteX3307" fmla="*/ 3140037 w 4003589"/>
                <a:gd name="connsiteY3307" fmla="*/ 2381577 h 3670407"/>
                <a:gd name="connsiteX3308" fmla="*/ 3135132 w 4003589"/>
                <a:gd name="connsiteY3308" fmla="*/ 2385992 h 3670407"/>
                <a:gd name="connsiteX3309" fmla="*/ 3129981 w 4003589"/>
                <a:gd name="connsiteY3309" fmla="*/ 2393350 h 3670407"/>
                <a:gd name="connsiteX3310" fmla="*/ 3127897 w 4003589"/>
                <a:gd name="connsiteY3310" fmla="*/ 2400585 h 3670407"/>
                <a:gd name="connsiteX3311" fmla="*/ 3128878 w 4003589"/>
                <a:gd name="connsiteY3311" fmla="*/ 2406839 h 3670407"/>
                <a:gd name="connsiteX3312" fmla="*/ 3132924 w 4003589"/>
                <a:gd name="connsiteY3312" fmla="*/ 2411376 h 3670407"/>
                <a:gd name="connsiteX3313" fmla="*/ 3134764 w 4003589"/>
                <a:gd name="connsiteY3313" fmla="*/ 2412235 h 3670407"/>
                <a:gd name="connsiteX3314" fmla="*/ 3136849 w 4003589"/>
                <a:gd name="connsiteY3314" fmla="*/ 2412848 h 3670407"/>
                <a:gd name="connsiteX3315" fmla="*/ 3139056 w 4003589"/>
                <a:gd name="connsiteY3315" fmla="*/ 2413215 h 3670407"/>
                <a:gd name="connsiteX3316" fmla="*/ 3141386 w 4003589"/>
                <a:gd name="connsiteY3316" fmla="*/ 2413215 h 3670407"/>
                <a:gd name="connsiteX3317" fmla="*/ 3146904 w 4003589"/>
                <a:gd name="connsiteY3317" fmla="*/ 2412357 h 3670407"/>
                <a:gd name="connsiteX3318" fmla="*/ 3152545 w 4003589"/>
                <a:gd name="connsiteY3318" fmla="*/ 2410150 h 3670407"/>
                <a:gd name="connsiteX3319" fmla="*/ 3158064 w 4003589"/>
                <a:gd name="connsiteY3319" fmla="*/ 2406839 h 3670407"/>
                <a:gd name="connsiteX3320" fmla="*/ 3163091 w 4003589"/>
                <a:gd name="connsiteY3320" fmla="*/ 2402424 h 3670407"/>
                <a:gd name="connsiteX3321" fmla="*/ 3168242 w 4003589"/>
                <a:gd name="connsiteY3321" fmla="*/ 2395066 h 3670407"/>
                <a:gd name="connsiteX3322" fmla="*/ 3170327 w 4003589"/>
                <a:gd name="connsiteY3322" fmla="*/ 2387831 h 3670407"/>
                <a:gd name="connsiteX3323" fmla="*/ 3169345 w 4003589"/>
                <a:gd name="connsiteY3323" fmla="*/ 2381577 h 3670407"/>
                <a:gd name="connsiteX3324" fmla="*/ 3165176 w 4003589"/>
                <a:gd name="connsiteY3324" fmla="*/ 2377040 h 3670407"/>
                <a:gd name="connsiteX3325" fmla="*/ 3163337 w 4003589"/>
                <a:gd name="connsiteY3325" fmla="*/ 2376182 h 3670407"/>
                <a:gd name="connsiteX3326" fmla="*/ 3161252 w 4003589"/>
                <a:gd name="connsiteY3326" fmla="*/ 2375568 h 3670407"/>
                <a:gd name="connsiteX3327" fmla="*/ 3159044 w 4003589"/>
                <a:gd name="connsiteY3327" fmla="*/ 2375200 h 3670407"/>
                <a:gd name="connsiteX3328" fmla="*/ 3156715 w 4003589"/>
                <a:gd name="connsiteY3328" fmla="*/ 2375200 h 3670407"/>
                <a:gd name="connsiteX3329" fmla="*/ 76398 w 4003589"/>
                <a:gd name="connsiteY3329" fmla="*/ 2531307 h 3670407"/>
                <a:gd name="connsiteX3330" fmla="*/ 75294 w 4003589"/>
                <a:gd name="connsiteY3330" fmla="*/ 2531430 h 3670407"/>
                <a:gd name="connsiteX3331" fmla="*/ 74068 w 4003589"/>
                <a:gd name="connsiteY3331" fmla="*/ 2531798 h 3670407"/>
                <a:gd name="connsiteX3332" fmla="*/ 72719 w 4003589"/>
                <a:gd name="connsiteY3332" fmla="*/ 2532288 h 3670407"/>
                <a:gd name="connsiteX3333" fmla="*/ 71247 w 4003589"/>
                <a:gd name="connsiteY3333" fmla="*/ 2533024 h 3670407"/>
                <a:gd name="connsiteX3334" fmla="*/ 66220 w 4003589"/>
                <a:gd name="connsiteY3334" fmla="*/ 2536457 h 3670407"/>
                <a:gd name="connsiteX3335" fmla="*/ 61682 w 4003589"/>
                <a:gd name="connsiteY3335" fmla="*/ 2540995 h 3670407"/>
                <a:gd name="connsiteX3336" fmla="*/ 58126 w 4003589"/>
                <a:gd name="connsiteY3336" fmla="*/ 2546022 h 3670407"/>
                <a:gd name="connsiteX3337" fmla="*/ 55919 w 4003589"/>
                <a:gd name="connsiteY3337" fmla="*/ 2550928 h 3670407"/>
                <a:gd name="connsiteX3338" fmla="*/ 55551 w 4003589"/>
                <a:gd name="connsiteY3338" fmla="*/ 2553748 h 3670407"/>
                <a:gd name="connsiteX3339" fmla="*/ 56041 w 4003589"/>
                <a:gd name="connsiteY3339" fmla="*/ 2555833 h 3670407"/>
                <a:gd name="connsiteX3340" fmla="*/ 57390 w 4003589"/>
                <a:gd name="connsiteY3340" fmla="*/ 2557059 h 3670407"/>
                <a:gd name="connsiteX3341" fmla="*/ 59475 w 4003589"/>
                <a:gd name="connsiteY3341" fmla="*/ 2557427 h 3670407"/>
                <a:gd name="connsiteX3342" fmla="*/ 60701 w 4003589"/>
                <a:gd name="connsiteY3342" fmla="*/ 2557305 h 3670407"/>
                <a:gd name="connsiteX3343" fmla="*/ 62050 w 4003589"/>
                <a:gd name="connsiteY3343" fmla="*/ 2556937 h 3670407"/>
                <a:gd name="connsiteX3344" fmla="*/ 63399 w 4003589"/>
                <a:gd name="connsiteY3344" fmla="*/ 2556446 h 3670407"/>
                <a:gd name="connsiteX3345" fmla="*/ 64871 w 4003589"/>
                <a:gd name="connsiteY3345" fmla="*/ 2555710 h 3670407"/>
                <a:gd name="connsiteX3346" fmla="*/ 69776 w 4003589"/>
                <a:gd name="connsiteY3346" fmla="*/ 2552277 h 3670407"/>
                <a:gd name="connsiteX3347" fmla="*/ 74313 w 4003589"/>
                <a:gd name="connsiteY3347" fmla="*/ 2547739 h 3670407"/>
                <a:gd name="connsiteX3348" fmla="*/ 77869 w 4003589"/>
                <a:gd name="connsiteY3348" fmla="*/ 2542712 h 3670407"/>
                <a:gd name="connsiteX3349" fmla="*/ 80077 w 4003589"/>
                <a:gd name="connsiteY3349" fmla="*/ 2537807 h 3670407"/>
                <a:gd name="connsiteX3350" fmla="*/ 80444 w 4003589"/>
                <a:gd name="connsiteY3350" fmla="*/ 2534986 h 3670407"/>
                <a:gd name="connsiteX3351" fmla="*/ 79954 w 4003589"/>
                <a:gd name="connsiteY3351" fmla="*/ 2532901 h 3670407"/>
                <a:gd name="connsiteX3352" fmla="*/ 78605 w 4003589"/>
                <a:gd name="connsiteY3352" fmla="*/ 2531675 h 3670407"/>
                <a:gd name="connsiteX3353" fmla="*/ 76520 w 4003589"/>
                <a:gd name="connsiteY3353" fmla="*/ 2531307 h 3670407"/>
                <a:gd name="connsiteX3354" fmla="*/ 3091231 w 4003589"/>
                <a:gd name="connsiteY3354" fmla="*/ 2443382 h 3670407"/>
                <a:gd name="connsiteX3355" fmla="*/ 3085958 w 4003589"/>
                <a:gd name="connsiteY3355" fmla="*/ 2444241 h 3670407"/>
                <a:gd name="connsiteX3356" fmla="*/ 3080562 w 4003589"/>
                <a:gd name="connsiteY3356" fmla="*/ 2446325 h 3670407"/>
                <a:gd name="connsiteX3357" fmla="*/ 3075289 w 4003589"/>
                <a:gd name="connsiteY3357" fmla="*/ 2449514 h 3670407"/>
                <a:gd name="connsiteX3358" fmla="*/ 3070384 w 4003589"/>
                <a:gd name="connsiteY3358" fmla="*/ 2453683 h 3670407"/>
                <a:gd name="connsiteX3359" fmla="*/ 3064988 w 4003589"/>
                <a:gd name="connsiteY3359" fmla="*/ 2460918 h 3670407"/>
                <a:gd name="connsiteX3360" fmla="*/ 3062536 w 4003589"/>
                <a:gd name="connsiteY3360" fmla="*/ 2468153 h 3670407"/>
                <a:gd name="connsiteX3361" fmla="*/ 3063149 w 4003589"/>
                <a:gd name="connsiteY3361" fmla="*/ 2474653 h 3670407"/>
                <a:gd name="connsiteX3362" fmla="*/ 3066950 w 4003589"/>
                <a:gd name="connsiteY3362" fmla="*/ 2479435 h 3670407"/>
                <a:gd name="connsiteX3363" fmla="*/ 3068912 w 4003589"/>
                <a:gd name="connsiteY3363" fmla="*/ 2480416 h 3670407"/>
                <a:gd name="connsiteX3364" fmla="*/ 3070997 w 4003589"/>
                <a:gd name="connsiteY3364" fmla="*/ 2481152 h 3670407"/>
                <a:gd name="connsiteX3365" fmla="*/ 3073327 w 4003589"/>
                <a:gd name="connsiteY3365" fmla="*/ 2481520 h 3670407"/>
                <a:gd name="connsiteX3366" fmla="*/ 3075779 w 4003589"/>
                <a:gd name="connsiteY3366" fmla="*/ 2481520 h 3670407"/>
                <a:gd name="connsiteX3367" fmla="*/ 3081053 w 4003589"/>
                <a:gd name="connsiteY3367" fmla="*/ 2480661 h 3670407"/>
                <a:gd name="connsiteX3368" fmla="*/ 3086448 w 4003589"/>
                <a:gd name="connsiteY3368" fmla="*/ 2478577 h 3670407"/>
                <a:gd name="connsiteX3369" fmla="*/ 3091721 w 4003589"/>
                <a:gd name="connsiteY3369" fmla="*/ 2475388 h 3670407"/>
                <a:gd name="connsiteX3370" fmla="*/ 3096626 w 4003589"/>
                <a:gd name="connsiteY3370" fmla="*/ 2471219 h 3670407"/>
                <a:gd name="connsiteX3371" fmla="*/ 3102145 w 4003589"/>
                <a:gd name="connsiteY3371" fmla="*/ 2463861 h 3670407"/>
                <a:gd name="connsiteX3372" fmla="*/ 3104597 w 4003589"/>
                <a:gd name="connsiteY3372" fmla="*/ 2456503 h 3670407"/>
                <a:gd name="connsiteX3373" fmla="*/ 3103861 w 4003589"/>
                <a:gd name="connsiteY3373" fmla="*/ 2450004 h 3670407"/>
                <a:gd name="connsiteX3374" fmla="*/ 3099937 w 4003589"/>
                <a:gd name="connsiteY3374" fmla="*/ 2445221 h 3670407"/>
                <a:gd name="connsiteX3375" fmla="*/ 3097975 w 4003589"/>
                <a:gd name="connsiteY3375" fmla="*/ 2444241 h 3670407"/>
                <a:gd name="connsiteX3376" fmla="*/ 3095891 w 4003589"/>
                <a:gd name="connsiteY3376" fmla="*/ 2443505 h 3670407"/>
                <a:gd name="connsiteX3377" fmla="*/ 3093561 w 4003589"/>
                <a:gd name="connsiteY3377" fmla="*/ 2443137 h 3670407"/>
                <a:gd name="connsiteX3378" fmla="*/ 3091108 w 4003589"/>
                <a:gd name="connsiteY3378" fmla="*/ 2443137 h 3670407"/>
                <a:gd name="connsiteX3379" fmla="*/ 64748 w 4003589"/>
                <a:gd name="connsiteY3379" fmla="*/ 2576189 h 3670407"/>
                <a:gd name="connsiteX3380" fmla="*/ 63522 w 4003589"/>
                <a:gd name="connsiteY3380" fmla="*/ 2576312 h 3670407"/>
                <a:gd name="connsiteX3381" fmla="*/ 62173 w 4003589"/>
                <a:gd name="connsiteY3381" fmla="*/ 2576680 h 3670407"/>
                <a:gd name="connsiteX3382" fmla="*/ 60701 w 4003589"/>
                <a:gd name="connsiteY3382" fmla="*/ 2577293 h 3670407"/>
                <a:gd name="connsiteX3383" fmla="*/ 59107 w 4003589"/>
                <a:gd name="connsiteY3383" fmla="*/ 2578152 h 3670407"/>
                <a:gd name="connsiteX3384" fmla="*/ 54202 w 4003589"/>
                <a:gd name="connsiteY3384" fmla="*/ 2581708 h 3670407"/>
                <a:gd name="connsiteX3385" fmla="*/ 49665 w 4003589"/>
                <a:gd name="connsiteY3385" fmla="*/ 2586368 h 3670407"/>
                <a:gd name="connsiteX3386" fmla="*/ 46108 w 4003589"/>
                <a:gd name="connsiteY3386" fmla="*/ 2591395 h 3670407"/>
                <a:gd name="connsiteX3387" fmla="*/ 44024 w 4003589"/>
                <a:gd name="connsiteY3387" fmla="*/ 2596300 h 3670407"/>
                <a:gd name="connsiteX3388" fmla="*/ 43779 w 4003589"/>
                <a:gd name="connsiteY3388" fmla="*/ 2598998 h 3670407"/>
                <a:gd name="connsiteX3389" fmla="*/ 44392 w 4003589"/>
                <a:gd name="connsiteY3389" fmla="*/ 2600960 h 3670407"/>
                <a:gd name="connsiteX3390" fmla="*/ 45741 w 4003589"/>
                <a:gd name="connsiteY3390" fmla="*/ 2602187 h 3670407"/>
                <a:gd name="connsiteX3391" fmla="*/ 47825 w 4003589"/>
                <a:gd name="connsiteY3391" fmla="*/ 2602555 h 3670407"/>
                <a:gd name="connsiteX3392" fmla="*/ 49052 w 4003589"/>
                <a:gd name="connsiteY3392" fmla="*/ 2602432 h 3670407"/>
                <a:gd name="connsiteX3393" fmla="*/ 50400 w 4003589"/>
                <a:gd name="connsiteY3393" fmla="*/ 2602064 h 3670407"/>
                <a:gd name="connsiteX3394" fmla="*/ 51872 w 4003589"/>
                <a:gd name="connsiteY3394" fmla="*/ 2601451 h 3670407"/>
                <a:gd name="connsiteX3395" fmla="*/ 53466 w 4003589"/>
                <a:gd name="connsiteY3395" fmla="*/ 2600593 h 3670407"/>
                <a:gd name="connsiteX3396" fmla="*/ 58494 w 4003589"/>
                <a:gd name="connsiteY3396" fmla="*/ 2597036 h 3670407"/>
                <a:gd name="connsiteX3397" fmla="*/ 63031 w 4003589"/>
                <a:gd name="connsiteY3397" fmla="*/ 2592376 h 3670407"/>
                <a:gd name="connsiteX3398" fmla="*/ 66588 w 4003589"/>
                <a:gd name="connsiteY3398" fmla="*/ 2587349 h 3670407"/>
                <a:gd name="connsiteX3399" fmla="*/ 68672 w 4003589"/>
                <a:gd name="connsiteY3399" fmla="*/ 2582443 h 3670407"/>
                <a:gd name="connsiteX3400" fmla="*/ 68917 w 4003589"/>
                <a:gd name="connsiteY3400" fmla="*/ 2579745 h 3670407"/>
                <a:gd name="connsiteX3401" fmla="*/ 68304 w 4003589"/>
                <a:gd name="connsiteY3401" fmla="*/ 2577784 h 3670407"/>
                <a:gd name="connsiteX3402" fmla="*/ 66955 w 4003589"/>
                <a:gd name="connsiteY3402" fmla="*/ 2576557 h 3670407"/>
                <a:gd name="connsiteX3403" fmla="*/ 64871 w 4003589"/>
                <a:gd name="connsiteY3403" fmla="*/ 2576189 h 3670407"/>
                <a:gd name="connsiteX3404" fmla="*/ 3024153 w 4003589"/>
                <a:gd name="connsiteY3404" fmla="*/ 2510706 h 3670407"/>
                <a:gd name="connsiteX3405" fmla="*/ 3019125 w 4003589"/>
                <a:gd name="connsiteY3405" fmla="*/ 2511441 h 3670407"/>
                <a:gd name="connsiteX3406" fmla="*/ 3013852 w 4003589"/>
                <a:gd name="connsiteY3406" fmla="*/ 2513403 h 3670407"/>
                <a:gd name="connsiteX3407" fmla="*/ 3008701 w 4003589"/>
                <a:gd name="connsiteY3407" fmla="*/ 2516346 h 3670407"/>
                <a:gd name="connsiteX3408" fmla="*/ 3003919 w 4003589"/>
                <a:gd name="connsiteY3408" fmla="*/ 2520393 h 3670407"/>
                <a:gd name="connsiteX3409" fmla="*/ 2998278 w 4003589"/>
                <a:gd name="connsiteY3409" fmla="*/ 2527628 h 3670407"/>
                <a:gd name="connsiteX3410" fmla="*/ 2995580 w 4003589"/>
                <a:gd name="connsiteY3410" fmla="*/ 2534986 h 3670407"/>
                <a:gd name="connsiteX3411" fmla="*/ 2995948 w 4003589"/>
                <a:gd name="connsiteY3411" fmla="*/ 2541608 h 3670407"/>
                <a:gd name="connsiteX3412" fmla="*/ 2999382 w 4003589"/>
                <a:gd name="connsiteY3412" fmla="*/ 2546758 h 3670407"/>
                <a:gd name="connsiteX3413" fmla="*/ 3001344 w 4003589"/>
                <a:gd name="connsiteY3413" fmla="*/ 2547985 h 3670407"/>
                <a:gd name="connsiteX3414" fmla="*/ 3003551 w 4003589"/>
                <a:gd name="connsiteY3414" fmla="*/ 2548843 h 3670407"/>
                <a:gd name="connsiteX3415" fmla="*/ 3005881 w 4003589"/>
                <a:gd name="connsiteY3415" fmla="*/ 2549334 h 3670407"/>
                <a:gd name="connsiteX3416" fmla="*/ 3008456 w 4003589"/>
                <a:gd name="connsiteY3416" fmla="*/ 2549334 h 3670407"/>
                <a:gd name="connsiteX3417" fmla="*/ 3013607 w 4003589"/>
                <a:gd name="connsiteY3417" fmla="*/ 2548598 h 3670407"/>
                <a:gd name="connsiteX3418" fmla="*/ 3018880 w 4003589"/>
                <a:gd name="connsiteY3418" fmla="*/ 2546636 h 3670407"/>
                <a:gd name="connsiteX3419" fmla="*/ 3024153 w 4003589"/>
                <a:gd name="connsiteY3419" fmla="*/ 2543570 h 3670407"/>
                <a:gd name="connsiteX3420" fmla="*/ 3029058 w 4003589"/>
                <a:gd name="connsiteY3420" fmla="*/ 2539523 h 3670407"/>
                <a:gd name="connsiteX3421" fmla="*/ 3034699 w 4003589"/>
                <a:gd name="connsiteY3421" fmla="*/ 2532288 h 3670407"/>
                <a:gd name="connsiteX3422" fmla="*/ 3037397 w 4003589"/>
                <a:gd name="connsiteY3422" fmla="*/ 2524930 h 3670407"/>
                <a:gd name="connsiteX3423" fmla="*/ 3037029 w 4003589"/>
                <a:gd name="connsiteY3423" fmla="*/ 2518309 h 3670407"/>
                <a:gd name="connsiteX3424" fmla="*/ 3033350 w 4003589"/>
                <a:gd name="connsiteY3424" fmla="*/ 2513281 h 3670407"/>
                <a:gd name="connsiteX3425" fmla="*/ 3031388 w 4003589"/>
                <a:gd name="connsiteY3425" fmla="*/ 2512054 h 3670407"/>
                <a:gd name="connsiteX3426" fmla="*/ 3029180 w 4003589"/>
                <a:gd name="connsiteY3426" fmla="*/ 2511196 h 3670407"/>
                <a:gd name="connsiteX3427" fmla="*/ 3026728 w 4003589"/>
                <a:gd name="connsiteY3427" fmla="*/ 2510706 h 3670407"/>
                <a:gd name="connsiteX3428" fmla="*/ 3024153 w 4003589"/>
                <a:gd name="connsiteY3428" fmla="*/ 2510706 h 3670407"/>
                <a:gd name="connsiteX3429" fmla="*/ 54325 w 4003589"/>
                <a:gd name="connsiteY3429" fmla="*/ 2620704 h 3670407"/>
                <a:gd name="connsiteX3430" fmla="*/ 52976 w 4003589"/>
                <a:gd name="connsiteY3430" fmla="*/ 2620826 h 3670407"/>
                <a:gd name="connsiteX3431" fmla="*/ 51504 w 4003589"/>
                <a:gd name="connsiteY3431" fmla="*/ 2621194 h 3670407"/>
                <a:gd name="connsiteX3432" fmla="*/ 49910 w 4003589"/>
                <a:gd name="connsiteY3432" fmla="*/ 2621807 h 3670407"/>
                <a:gd name="connsiteX3433" fmla="*/ 48193 w 4003589"/>
                <a:gd name="connsiteY3433" fmla="*/ 2622788 h 3670407"/>
                <a:gd name="connsiteX3434" fmla="*/ 43165 w 4003589"/>
                <a:gd name="connsiteY3434" fmla="*/ 2626590 h 3670407"/>
                <a:gd name="connsiteX3435" fmla="*/ 38751 w 4003589"/>
                <a:gd name="connsiteY3435" fmla="*/ 2631372 h 3670407"/>
                <a:gd name="connsiteX3436" fmla="*/ 35317 w 4003589"/>
                <a:gd name="connsiteY3436" fmla="*/ 2636523 h 3670407"/>
                <a:gd name="connsiteX3437" fmla="*/ 33355 w 4003589"/>
                <a:gd name="connsiteY3437" fmla="*/ 2641428 h 3670407"/>
                <a:gd name="connsiteX3438" fmla="*/ 33110 w 4003589"/>
                <a:gd name="connsiteY3438" fmla="*/ 2644003 h 3670407"/>
                <a:gd name="connsiteX3439" fmla="*/ 33723 w 4003589"/>
                <a:gd name="connsiteY3439" fmla="*/ 2645965 h 3670407"/>
                <a:gd name="connsiteX3440" fmla="*/ 35072 w 4003589"/>
                <a:gd name="connsiteY3440" fmla="*/ 2647069 h 3670407"/>
                <a:gd name="connsiteX3441" fmla="*/ 37034 w 4003589"/>
                <a:gd name="connsiteY3441" fmla="*/ 2647437 h 3670407"/>
                <a:gd name="connsiteX3442" fmla="*/ 38383 w 4003589"/>
                <a:gd name="connsiteY3442" fmla="*/ 2647314 h 3670407"/>
                <a:gd name="connsiteX3443" fmla="*/ 39854 w 4003589"/>
                <a:gd name="connsiteY3443" fmla="*/ 2646946 h 3670407"/>
                <a:gd name="connsiteX3444" fmla="*/ 41449 w 4003589"/>
                <a:gd name="connsiteY3444" fmla="*/ 2646333 h 3670407"/>
                <a:gd name="connsiteX3445" fmla="*/ 43165 w 4003589"/>
                <a:gd name="connsiteY3445" fmla="*/ 2645352 h 3670407"/>
                <a:gd name="connsiteX3446" fmla="*/ 48193 w 4003589"/>
                <a:gd name="connsiteY3446" fmla="*/ 2641673 h 3670407"/>
                <a:gd name="connsiteX3447" fmla="*/ 52608 w 4003589"/>
                <a:gd name="connsiteY3447" fmla="*/ 2637013 h 3670407"/>
                <a:gd name="connsiteX3448" fmla="*/ 56041 w 4003589"/>
                <a:gd name="connsiteY3448" fmla="*/ 2631863 h 3670407"/>
                <a:gd name="connsiteX3449" fmla="*/ 58003 w 4003589"/>
                <a:gd name="connsiteY3449" fmla="*/ 2626958 h 3670407"/>
                <a:gd name="connsiteX3450" fmla="*/ 58249 w 4003589"/>
                <a:gd name="connsiteY3450" fmla="*/ 2624260 h 3670407"/>
                <a:gd name="connsiteX3451" fmla="*/ 57636 w 4003589"/>
                <a:gd name="connsiteY3451" fmla="*/ 2622298 h 3670407"/>
                <a:gd name="connsiteX3452" fmla="*/ 56287 w 4003589"/>
                <a:gd name="connsiteY3452" fmla="*/ 2621194 h 3670407"/>
                <a:gd name="connsiteX3453" fmla="*/ 54325 w 4003589"/>
                <a:gd name="connsiteY3453" fmla="*/ 2620826 h 3670407"/>
                <a:gd name="connsiteX3454" fmla="*/ 2955480 w 4003589"/>
                <a:gd name="connsiteY3454" fmla="*/ 2577170 h 3670407"/>
                <a:gd name="connsiteX3455" fmla="*/ 2950575 w 4003589"/>
                <a:gd name="connsiteY3455" fmla="*/ 2577906 h 3670407"/>
                <a:gd name="connsiteX3456" fmla="*/ 2945425 w 4003589"/>
                <a:gd name="connsiteY3456" fmla="*/ 2579745 h 3670407"/>
                <a:gd name="connsiteX3457" fmla="*/ 2940397 w 4003589"/>
                <a:gd name="connsiteY3457" fmla="*/ 2582566 h 3670407"/>
                <a:gd name="connsiteX3458" fmla="*/ 2935615 w 4003589"/>
                <a:gd name="connsiteY3458" fmla="*/ 2586368 h 3670407"/>
                <a:gd name="connsiteX3459" fmla="*/ 2929851 w 4003589"/>
                <a:gd name="connsiteY3459" fmla="*/ 2593603 h 3670407"/>
                <a:gd name="connsiteX3460" fmla="*/ 2926908 w 4003589"/>
                <a:gd name="connsiteY3460" fmla="*/ 2600960 h 3670407"/>
                <a:gd name="connsiteX3461" fmla="*/ 2926908 w 4003589"/>
                <a:gd name="connsiteY3461" fmla="*/ 2607705 h 3670407"/>
                <a:gd name="connsiteX3462" fmla="*/ 2930096 w 4003589"/>
                <a:gd name="connsiteY3462" fmla="*/ 2612978 h 3670407"/>
                <a:gd name="connsiteX3463" fmla="*/ 2932058 w 4003589"/>
                <a:gd name="connsiteY3463" fmla="*/ 2614327 h 3670407"/>
                <a:gd name="connsiteX3464" fmla="*/ 2934266 w 4003589"/>
                <a:gd name="connsiteY3464" fmla="*/ 2615308 h 3670407"/>
                <a:gd name="connsiteX3465" fmla="*/ 2936841 w 4003589"/>
                <a:gd name="connsiteY3465" fmla="*/ 2615798 h 3670407"/>
                <a:gd name="connsiteX3466" fmla="*/ 2939539 w 4003589"/>
                <a:gd name="connsiteY3466" fmla="*/ 2615921 h 3670407"/>
                <a:gd name="connsiteX3467" fmla="*/ 2944444 w 4003589"/>
                <a:gd name="connsiteY3467" fmla="*/ 2615185 h 3670407"/>
                <a:gd name="connsiteX3468" fmla="*/ 2949472 w 4003589"/>
                <a:gd name="connsiteY3468" fmla="*/ 2613346 h 3670407"/>
                <a:gd name="connsiteX3469" fmla="*/ 2954499 w 4003589"/>
                <a:gd name="connsiteY3469" fmla="*/ 2610525 h 3670407"/>
                <a:gd name="connsiteX3470" fmla="*/ 2959282 w 4003589"/>
                <a:gd name="connsiteY3470" fmla="*/ 2606724 h 3670407"/>
                <a:gd name="connsiteX3471" fmla="*/ 2965168 w 4003589"/>
                <a:gd name="connsiteY3471" fmla="*/ 2599489 h 3670407"/>
                <a:gd name="connsiteX3472" fmla="*/ 2968111 w 4003589"/>
                <a:gd name="connsiteY3472" fmla="*/ 2592008 h 3670407"/>
                <a:gd name="connsiteX3473" fmla="*/ 2968111 w 4003589"/>
                <a:gd name="connsiteY3473" fmla="*/ 2585264 h 3670407"/>
                <a:gd name="connsiteX3474" fmla="*/ 2964800 w 4003589"/>
                <a:gd name="connsiteY3474" fmla="*/ 2579991 h 3670407"/>
                <a:gd name="connsiteX3475" fmla="*/ 2962838 w 4003589"/>
                <a:gd name="connsiteY3475" fmla="*/ 2578642 h 3670407"/>
                <a:gd name="connsiteX3476" fmla="*/ 2960631 w 4003589"/>
                <a:gd name="connsiteY3476" fmla="*/ 2577661 h 3670407"/>
                <a:gd name="connsiteX3477" fmla="*/ 2958178 w 4003589"/>
                <a:gd name="connsiteY3477" fmla="*/ 2577170 h 3670407"/>
                <a:gd name="connsiteX3478" fmla="*/ 2955480 w 4003589"/>
                <a:gd name="connsiteY3478" fmla="*/ 2577170 h 3670407"/>
                <a:gd name="connsiteX3479" fmla="*/ 45373 w 4003589"/>
                <a:gd name="connsiteY3479" fmla="*/ 2664973 h 3670407"/>
                <a:gd name="connsiteX3480" fmla="*/ 44024 w 4003589"/>
                <a:gd name="connsiteY3480" fmla="*/ 2665095 h 3670407"/>
                <a:gd name="connsiteX3481" fmla="*/ 42430 w 4003589"/>
                <a:gd name="connsiteY3481" fmla="*/ 2665586 h 3670407"/>
                <a:gd name="connsiteX3482" fmla="*/ 40713 w 4003589"/>
                <a:gd name="connsiteY3482" fmla="*/ 2666321 h 3670407"/>
                <a:gd name="connsiteX3483" fmla="*/ 38873 w 4003589"/>
                <a:gd name="connsiteY3483" fmla="*/ 2667303 h 3670407"/>
                <a:gd name="connsiteX3484" fmla="*/ 33846 w 4003589"/>
                <a:gd name="connsiteY3484" fmla="*/ 2671104 h 3670407"/>
                <a:gd name="connsiteX3485" fmla="*/ 29431 w 4003589"/>
                <a:gd name="connsiteY3485" fmla="*/ 2675887 h 3670407"/>
                <a:gd name="connsiteX3486" fmla="*/ 26120 w 4003589"/>
                <a:gd name="connsiteY3486" fmla="*/ 2681037 h 3670407"/>
                <a:gd name="connsiteX3487" fmla="*/ 24280 w 4003589"/>
                <a:gd name="connsiteY3487" fmla="*/ 2685942 h 3670407"/>
                <a:gd name="connsiteX3488" fmla="*/ 24280 w 4003589"/>
                <a:gd name="connsiteY3488" fmla="*/ 2688518 h 3670407"/>
                <a:gd name="connsiteX3489" fmla="*/ 24894 w 4003589"/>
                <a:gd name="connsiteY3489" fmla="*/ 2690357 h 3670407"/>
                <a:gd name="connsiteX3490" fmla="*/ 26243 w 4003589"/>
                <a:gd name="connsiteY3490" fmla="*/ 2691461 h 3670407"/>
                <a:gd name="connsiteX3491" fmla="*/ 28205 w 4003589"/>
                <a:gd name="connsiteY3491" fmla="*/ 2691828 h 3670407"/>
                <a:gd name="connsiteX3492" fmla="*/ 29554 w 4003589"/>
                <a:gd name="connsiteY3492" fmla="*/ 2691706 h 3670407"/>
                <a:gd name="connsiteX3493" fmla="*/ 31148 w 4003589"/>
                <a:gd name="connsiteY3493" fmla="*/ 2691215 h 3670407"/>
                <a:gd name="connsiteX3494" fmla="*/ 32865 w 4003589"/>
                <a:gd name="connsiteY3494" fmla="*/ 2690479 h 3670407"/>
                <a:gd name="connsiteX3495" fmla="*/ 34704 w 4003589"/>
                <a:gd name="connsiteY3495" fmla="*/ 2689499 h 3670407"/>
                <a:gd name="connsiteX3496" fmla="*/ 39732 w 4003589"/>
                <a:gd name="connsiteY3496" fmla="*/ 2685574 h 3670407"/>
                <a:gd name="connsiteX3497" fmla="*/ 44146 w 4003589"/>
                <a:gd name="connsiteY3497" fmla="*/ 2680792 h 3670407"/>
                <a:gd name="connsiteX3498" fmla="*/ 47457 w 4003589"/>
                <a:gd name="connsiteY3498" fmla="*/ 2675641 h 3670407"/>
                <a:gd name="connsiteX3499" fmla="*/ 49297 w 4003589"/>
                <a:gd name="connsiteY3499" fmla="*/ 2670736 h 3670407"/>
                <a:gd name="connsiteX3500" fmla="*/ 49419 w 4003589"/>
                <a:gd name="connsiteY3500" fmla="*/ 2668161 h 3670407"/>
                <a:gd name="connsiteX3501" fmla="*/ 48806 w 4003589"/>
                <a:gd name="connsiteY3501" fmla="*/ 2666321 h 3670407"/>
                <a:gd name="connsiteX3502" fmla="*/ 47457 w 4003589"/>
                <a:gd name="connsiteY3502" fmla="*/ 2665218 h 3670407"/>
                <a:gd name="connsiteX3503" fmla="*/ 45495 w 4003589"/>
                <a:gd name="connsiteY3503" fmla="*/ 2664850 h 3670407"/>
                <a:gd name="connsiteX3504" fmla="*/ 37770 w 4003589"/>
                <a:gd name="connsiteY3504" fmla="*/ 2708874 h 3670407"/>
                <a:gd name="connsiteX3505" fmla="*/ 36298 w 4003589"/>
                <a:gd name="connsiteY3505" fmla="*/ 2709119 h 3670407"/>
                <a:gd name="connsiteX3506" fmla="*/ 34581 w 4003589"/>
                <a:gd name="connsiteY3506" fmla="*/ 2709610 h 3670407"/>
                <a:gd name="connsiteX3507" fmla="*/ 32742 w 4003589"/>
                <a:gd name="connsiteY3507" fmla="*/ 2710468 h 3670407"/>
                <a:gd name="connsiteX3508" fmla="*/ 30780 w 4003589"/>
                <a:gd name="connsiteY3508" fmla="*/ 2711572 h 3670407"/>
                <a:gd name="connsiteX3509" fmla="*/ 25752 w 4003589"/>
                <a:gd name="connsiteY3509" fmla="*/ 2715496 h 3670407"/>
                <a:gd name="connsiteX3510" fmla="*/ 21337 w 4003589"/>
                <a:gd name="connsiteY3510" fmla="*/ 2720401 h 3670407"/>
                <a:gd name="connsiteX3511" fmla="*/ 18026 w 4003589"/>
                <a:gd name="connsiteY3511" fmla="*/ 2725674 h 3670407"/>
                <a:gd name="connsiteX3512" fmla="*/ 16310 w 4003589"/>
                <a:gd name="connsiteY3512" fmla="*/ 2730579 h 3670407"/>
                <a:gd name="connsiteX3513" fmla="*/ 16310 w 4003589"/>
                <a:gd name="connsiteY3513" fmla="*/ 2733032 h 3670407"/>
                <a:gd name="connsiteX3514" fmla="*/ 17045 w 4003589"/>
                <a:gd name="connsiteY3514" fmla="*/ 2734749 h 3670407"/>
                <a:gd name="connsiteX3515" fmla="*/ 18394 w 4003589"/>
                <a:gd name="connsiteY3515" fmla="*/ 2735852 h 3670407"/>
                <a:gd name="connsiteX3516" fmla="*/ 20356 w 4003589"/>
                <a:gd name="connsiteY3516" fmla="*/ 2736220 h 3670407"/>
                <a:gd name="connsiteX3517" fmla="*/ 21828 w 4003589"/>
                <a:gd name="connsiteY3517" fmla="*/ 2736097 h 3670407"/>
                <a:gd name="connsiteX3518" fmla="*/ 23545 w 4003589"/>
                <a:gd name="connsiteY3518" fmla="*/ 2735607 h 3670407"/>
                <a:gd name="connsiteX3519" fmla="*/ 25384 w 4003589"/>
                <a:gd name="connsiteY3519" fmla="*/ 2734749 h 3670407"/>
                <a:gd name="connsiteX3520" fmla="*/ 27346 w 4003589"/>
                <a:gd name="connsiteY3520" fmla="*/ 2733645 h 3670407"/>
                <a:gd name="connsiteX3521" fmla="*/ 32374 w 4003589"/>
                <a:gd name="connsiteY3521" fmla="*/ 2729598 h 3670407"/>
                <a:gd name="connsiteX3522" fmla="*/ 36789 w 4003589"/>
                <a:gd name="connsiteY3522" fmla="*/ 2724693 h 3670407"/>
                <a:gd name="connsiteX3523" fmla="*/ 40100 w 4003589"/>
                <a:gd name="connsiteY3523" fmla="*/ 2719420 h 3670407"/>
                <a:gd name="connsiteX3524" fmla="*/ 41816 w 4003589"/>
                <a:gd name="connsiteY3524" fmla="*/ 2714515 h 3670407"/>
                <a:gd name="connsiteX3525" fmla="*/ 41816 w 4003589"/>
                <a:gd name="connsiteY3525" fmla="*/ 2712062 h 3670407"/>
                <a:gd name="connsiteX3526" fmla="*/ 41081 w 4003589"/>
                <a:gd name="connsiteY3526" fmla="*/ 2710346 h 3670407"/>
                <a:gd name="connsiteX3527" fmla="*/ 39732 w 4003589"/>
                <a:gd name="connsiteY3527" fmla="*/ 2709242 h 3670407"/>
                <a:gd name="connsiteX3528" fmla="*/ 37770 w 4003589"/>
                <a:gd name="connsiteY3528" fmla="*/ 2708874 h 3670407"/>
                <a:gd name="connsiteX3529" fmla="*/ 2885091 w 4003589"/>
                <a:gd name="connsiteY3529" fmla="*/ 2642286 h 3670407"/>
                <a:gd name="connsiteX3530" fmla="*/ 2880431 w 4003589"/>
                <a:gd name="connsiteY3530" fmla="*/ 2642900 h 3670407"/>
                <a:gd name="connsiteX3531" fmla="*/ 2875526 w 4003589"/>
                <a:gd name="connsiteY3531" fmla="*/ 2644616 h 3670407"/>
                <a:gd name="connsiteX3532" fmla="*/ 2870621 w 4003589"/>
                <a:gd name="connsiteY3532" fmla="*/ 2647314 h 3670407"/>
                <a:gd name="connsiteX3533" fmla="*/ 2865961 w 4003589"/>
                <a:gd name="connsiteY3533" fmla="*/ 2650870 h 3670407"/>
                <a:gd name="connsiteX3534" fmla="*/ 2859953 w 4003589"/>
                <a:gd name="connsiteY3534" fmla="*/ 2657983 h 3670407"/>
                <a:gd name="connsiteX3535" fmla="*/ 2856764 w 4003589"/>
                <a:gd name="connsiteY3535" fmla="*/ 2665463 h 3670407"/>
                <a:gd name="connsiteX3536" fmla="*/ 2856519 w 4003589"/>
                <a:gd name="connsiteY3536" fmla="*/ 2672453 h 3670407"/>
                <a:gd name="connsiteX3537" fmla="*/ 2859339 w 4003589"/>
                <a:gd name="connsiteY3537" fmla="*/ 2677971 h 3670407"/>
                <a:gd name="connsiteX3538" fmla="*/ 2861301 w 4003589"/>
                <a:gd name="connsiteY3538" fmla="*/ 2679443 h 3670407"/>
                <a:gd name="connsiteX3539" fmla="*/ 2863631 w 4003589"/>
                <a:gd name="connsiteY3539" fmla="*/ 2680546 h 3670407"/>
                <a:gd name="connsiteX3540" fmla="*/ 2866206 w 4003589"/>
                <a:gd name="connsiteY3540" fmla="*/ 2681160 h 3670407"/>
                <a:gd name="connsiteX3541" fmla="*/ 2869027 w 4003589"/>
                <a:gd name="connsiteY3541" fmla="*/ 2681282 h 3670407"/>
                <a:gd name="connsiteX3542" fmla="*/ 2873809 w 4003589"/>
                <a:gd name="connsiteY3542" fmla="*/ 2680669 h 3670407"/>
                <a:gd name="connsiteX3543" fmla="*/ 2878715 w 4003589"/>
                <a:gd name="connsiteY3543" fmla="*/ 2678953 h 3670407"/>
                <a:gd name="connsiteX3544" fmla="*/ 2883620 w 4003589"/>
                <a:gd name="connsiteY3544" fmla="*/ 2676255 h 3670407"/>
                <a:gd name="connsiteX3545" fmla="*/ 2888280 w 4003589"/>
                <a:gd name="connsiteY3545" fmla="*/ 2672698 h 3670407"/>
                <a:gd name="connsiteX3546" fmla="*/ 2894289 w 4003589"/>
                <a:gd name="connsiteY3546" fmla="*/ 2665463 h 3670407"/>
                <a:gd name="connsiteX3547" fmla="*/ 2897599 w 4003589"/>
                <a:gd name="connsiteY3547" fmla="*/ 2657983 h 3670407"/>
                <a:gd name="connsiteX3548" fmla="*/ 2897845 w 4003589"/>
                <a:gd name="connsiteY3548" fmla="*/ 2650993 h 3670407"/>
                <a:gd name="connsiteX3549" fmla="*/ 2894902 w 4003589"/>
                <a:gd name="connsiteY3549" fmla="*/ 2645475 h 3670407"/>
                <a:gd name="connsiteX3550" fmla="*/ 2892940 w 4003589"/>
                <a:gd name="connsiteY3550" fmla="*/ 2644003 h 3670407"/>
                <a:gd name="connsiteX3551" fmla="*/ 2890610 w 4003589"/>
                <a:gd name="connsiteY3551" fmla="*/ 2642900 h 3670407"/>
                <a:gd name="connsiteX3552" fmla="*/ 2888034 w 4003589"/>
                <a:gd name="connsiteY3552" fmla="*/ 2642286 h 3670407"/>
                <a:gd name="connsiteX3553" fmla="*/ 2885214 w 4003589"/>
                <a:gd name="connsiteY3553" fmla="*/ 2642164 h 3670407"/>
                <a:gd name="connsiteX3554" fmla="*/ 31638 w 4003589"/>
                <a:gd name="connsiteY3554" fmla="*/ 2752530 h 3670407"/>
                <a:gd name="connsiteX3555" fmla="*/ 30044 w 4003589"/>
                <a:gd name="connsiteY3555" fmla="*/ 2752775 h 3670407"/>
                <a:gd name="connsiteX3556" fmla="*/ 28205 w 4003589"/>
                <a:gd name="connsiteY3556" fmla="*/ 2753266 h 3670407"/>
                <a:gd name="connsiteX3557" fmla="*/ 26243 w 4003589"/>
                <a:gd name="connsiteY3557" fmla="*/ 2754124 h 3670407"/>
                <a:gd name="connsiteX3558" fmla="*/ 24158 w 4003589"/>
                <a:gd name="connsiteY3558" fmla="*/ 2755350 h 3670407"/>
                <a:gd name="connsiteX3559" fmla="*/ 19130 w 4003589"/>
                <a:gd name="connsiteY3559" fmla="*/ 2759520 h 3670407"/>
                <a:gd name="connsiteX3560" fmla="*/ 14838 w 4003589"/>
                <a:gd name="connsiteY3560" fmla="*/ 2764547 h 3670407"/>
                <a:gd name="connsiteX3561" fmla="*/ 11650 w 4003589"/>
                <a:gd name="connsiteY3561" fmla="*/ 2769820 h 3670407"/>
                <a:gd name="connsiteX3562" fmla="*/ 10178 w 4003589"/>
                <a:gd name="connsiteY3562" fmla="*/ 2774726 h 3670407"/>
                <a:gd name="connsiteX3563" fmla="*/ 10178 w 4003589"/>
                <a:gd name="connsiteY3563" fmla="*/ 2777056 h 3670407"/>
                <a:gd name="connsiteX3564" fmla="*/ 10914 w 4003589"/>
                <a:gd name="connsiteY3564" fmla="*/ 2778772 h 3670407"/>
                <a:gd name="connsiteX3565" fmla="*/ 12263 w 4003589"/>
                <a:gd name="connsiteY3565" fmla="*/ 2779753 h 3670407"/>
                <a:gd name="connsiteX3566" fmla="*/ 14102 w 4003589"/>
                <a:gd name="connsiteY3566" fmla="*/ 2780121 h 3670407"/>
                <a:gd name="connsiteX3567" fmla="*/ 15696 w 4003589"/>
                <a:gd name="connsiteY3567" fmla="*/ 2779876 h 3670407"/>
                <a:gd name="connsiteX3568" fmla="*/ 17536 w 4003589"/>
                <a:gd name="connsiteY3568" fmla="*/ 2779385 h 3670407"/>
                <a:gd name="connsiteX3569" fmla="*/ 19498 w 4003589"/>
                <a:gd name="connsiteY3569" fmla="*/ 2778527 h 3670407"/>
                <a:gd name="connsiteX3570" fmla="*/ 21583 w 4003589"/>
                <a:gd name="connsiteY3570" fmla="*/ 2777301 h 3670407"/>
                <a:gd name="connsiteX3571" fmla="*/ 26733 w 4003589"/>
                <a:gd name="connsiteY3571" fmla="*/ 2773132 h 3670407"/>
                <a:gd name="connsiteX3572" fmla="*/ 31148 w 4003589"/>
                <a:gd name="connsiteY3572" fmla="*/ 2768104 h 3670407"/>
                <a:gd name="connsiteX3573" fmla="*/ 34336 w 4003589"/>
                <a:gd name="connsiteY3573" fmla="*/ 2762831 h 3670407"/>
                <a:gd name="connsiteX3574" fmla="*/ 35808 w 4003589"/>
                <a:gd name="connsiteY3574" fmla="*/ 2757925 h 3670407"/>
                <a:gd name="connsiteX3575" fmla="*/ 35808 w 4003589"/>
                <a:gd name="connsiteY3575" fmla="*/ 2755596 h 3670407"/>
                <a:gd name="connsiteX3576" fmla="*/ 35072 w 4003589"/>
                <a:gd name="connsiteY3576" fmla="*/ 2753879 h 3670407"/>
                <a:gd name="connsiteX3577" fmla="*/ 33723 w 4003589"/>
                <a:gd name="connsiteY3577" fmla="*/ 2752898 h 3670407"/>
                <a:gd name="connsiteX3578" fmla="*/ 31884 w 4003589"/>
                <a:gd name="connsiteY3578" fmla="*/ 2752530 h 3670407"/>
                <a:gd name="connsiteX3579" fmla="*/ 2813599 w 4003589"/>
                <a:gd name="connsiteY3579" fmla="*/ 2706053 h 3670407"/>
                <a:gd name="connsiteX3580" fmla="*/ 2809061 w 4003589"/>
                <a:gd name="connsiteY3580" fmla="*/ 2706666 h 3670407"/>
                <a:gd name="connsiteX3581" fmla="*/ 2804402 w 4003589"/>
                <a:gd name="connsiteY3581" fmla="*/ 2708261 h 3670407"/>
                <a:gd name="connsiteX3582" fmla="*/ 2799619 w 4003589"/>
                <a:gd name="connsiteY3582" fmla="*/ 2710713 h 3670407"/>
                <a:gd name="connsiteX3583" fmla="*/ 2795082 w 4003589"/>
                <a:gd name="connsiteY3583" fmla="*/ 2714147 h 3670407"/>
                <a:gd name="connsiteX3584" fmla="*/ 2788828 w 4003589"/>
                <a:gd name="connsiteY3584" fmla="*/ 2721259 h 3670407"/>
                <a:gd name="connsiteX3585" fmla="*/ 2785271 w 4003589"/>
                <a:gd name="connsiteY3585" fmla="*/ 2728740 h 3670407"/>
                <a:gd name="connsiteX3586" fmla="*/ 2784658 w 4003589"/>
                <a:gd name="connsiteY3586" fmla="*/ 2735852 h 3670407"/>
                <a:gd name="connsiteX3587" fmla="*/ 2787233 w 4003589"/>
                <a:gd name="connsiteY3587" fmla="*/ 2741616 h 3670407"/>
                <a:gd name="connsiteX3588" fmla="*/ 2789196 w 4003589"/>
                <a:gd name="connsiteY3588" fmla="*/ 2743333 h 3670407"/>
                <a:gd name="connsiteX3589" fmla="*/ 2791525 w 4003589"/>
                <a:gd name="connsiteY3589" fmla="*/ 2744559 h 3670407"/>
                <a:gd name="connsiteX3590" fmla="*/ 2794223 w 4003589"/>
                <a:gd name="connsiteY3590" fmla="*/ 2745295 h 3670407"/>
                <a:gd name="connsiteX3591" fmla="*/ 2797166 w 4003589"/>
                <a:gd name="connsiteY3591" fmla="*/ 2745540 h 3670407"/>
                <a:gd name="connsiteX3592" fmla="*/ 2801704 w 4003589"/>
                <a:gd name="connsiteY3592" fmla="*/ 2744927 h 3670407"/>
                <a:gd name="connsiteX3593" fmla="*/ 2806486 w 4003589"/>
                <a:gd name="connsiteY3593" fmla="*/ 2743333 h 3670407"/>
                <a:gd name="connsiteX3594" fmla="*/ 2811269 w 4003589"/>
                <a:gd name="connsiteY3594" fmla="*/ 2740880 h 3670407"/>
                <a:gd name="connsiteX3595" fmla="*/ 2815806 w 4003589"/>
                <a:gd name="connsiteY3595" fmla="*/ 2737446 h 3670407"/>
                <a:gd name="connsiteX3596" fmla="*/ 2822060 w 4003589"/>
                <a:gd name="connsiteY3596" fmla="*/ 2730334 h 3670407"/>
                <a:gd name="connsiteX3597" fmla="*/ 2825616 w 4003589"/>
                <a:gd name="connsiteY3597" fmla="*/ 2722854 h 3670407"/>
                <a:gd name="connsiteX3598" fmla="*/ 2826230 w 4003589"/>
                <a:gd name="connsiteY3598" fmla="*/ 2715741 h 3670407"/>
                <a:gd name="connsiteX3599" fmla="*/ 2823654 w 4003589"/>
                <a:gd name="connsiteY3599" fmla="*/ 2709978 h 3670407"/>
                <a:gd name="connsiteX3600" fmla="*/ 2821692 w 4003589"/>
                <a:gd name="connsiteY3600" fmla="*/ 2708261 h 3670407"/>
                <a:gd name="connsiteX3601" fmla="*/ 2819363 w 4003589"/>
                <a:gd name="connsiteY3601" fmla="*/ 2707034 h 3670407"/>
                <a:gd name="connsiteX3602" fmla="*/ 2816665 w 4003589"/>
                <a:gd name="connsiteY3602" fmla="*/ 2706299 h 3670407"/>
                <a:gd name="connsiteX3603" fmla="*/ 2813721 w 4003589"/>
                <a:gd name="connsiteY3603" fmla="*/ 2706053 h 3670407"/>
                <a:gd name="connsiteX3604" fmla="*/ 26978 w 4003589"/>
                <a:gd name="connsiteY3604" fmla="*/ 2795695 h 3670407"/>
                <a:gd name="connsiteX3605" fmla="*/ 25262 w 4003589"/>
                <a:gd name="connsiteY3605" fmla="*/ 2795940 h 3670407"/>
                <a:gd name="connsiteX3606" fmla="*/ 23422 w 4003589"/>
                <a:gd name="connsiteY3606" fmla="*/ 2796554 h 3670407"/>
                <a:gd name="connsiteX3607" fmla="*/ 21337 w 4003589"/>
                <a:gd name="connsiteY3607" fmla="*/ 2797535 h 3670407"/>
                <a:gd name="connsiteX3608" fmla="*/ 19130 w 4003589"/>
                <a:gd name="connsiteY3608" fmla="*/ 2798884 h 3670407"/>
                <a:gd name="connsiteX3609" fmla="*/ 13980 w 4003589"/>
                <a:gd name="connsiteY3609" fmla="*/ 2803175 h 3670407"/>
                <a:gd name="connsiteX3610" fmla="*/ 9688 w 4003589"/>
                <a:gd name="connsiteY3610" fmla="*/ 2808326 h 3670407"/>
                <a:gd name="connsiteX3611" fmla="*/ 6622 w 4003589"/>
                <a:gd name="connsiteY3611" fmla="*/ 2813599 h 3670407"/>
                <a:gd name="connsiteX3612" fmla="*/ 5273 w 4003589"/>
                <a:gd name="connsiteY3612" fmla="*/ 2818504 h 3670407"/>
                <a:gd name="connsiteX3613" fmla="*/ 5273 w 4003589"/>
                <a:gd name="connsiteY3613" fmla="*/ 2820712 h 3670407"/>
                <a:gd name="connsiteX3614" fmla="*/ 6009 w 4003589"/>
                <a:gd name="connsiteY3614" fmla="*/ 2822305 h 3670407"/>
                <a:gd name="connsiteX3615" fmla="*/ 7358 w 4003589"/>
                <a:gd name="connsiteY3615" fmla="*/ 2823287 h 3670407"/>
                <a:gd name="connsiteX3616" fmla="*/ 9197 w 4003589"/>
                <a:gd name="connsiteY3616" fmla="*/ 2823655 h 3670407"/>
                <a:gd name="connsiteX3617" fmla="*/ 10914 w 4003589"/>
                <a:gd name="connsiteY3617" fmla="*/ 2823409 h 3670407"/>
                <a:gd name="connsiteX3618" fmla="*/ 12753 w 4003589"/>
                <a:gd name="connsiteY3618" fmla="*/ 2822796 h 3670407"/>
                <a:gd name="connsiteX3619" fmla="*/ 14838 w 4003589"/>
                <a:gd name="connsiteY3619" fmla="*/ 2821815 h 3670407"/>
                <a:gd name="connsiteX3620" fmla="*/ 17045 w 4003589"/>
                <a:gd name="connsiteY3620" fmla="*/ 2820466 h 3670407"/>
                <a:gd name="connsiteX3621" fmla="*/ 22196 w 4003589"/>
                <a:gd name="connsiteY3621" fmla="*/ 2816174 h 3670407"/>
                <a:gd name="connsiteX3622" fmla="*/ 26488 w 4003589"/>
                <a:gd name="connsiteY3622" fmla="*/ 2811024 h 3670407"/>
                <a:gd name="connsiteX3623" fmla="*/ 29554 w 4003589"/>
                <a:gd name="connsiteY3623" fmla="*/ 2805751 h 3670407"/>
                <a:gd name="connsiteX3624" fmla="*/ 31025 w 4003589"/>
                <a:gd name="connsiteY3624" fmla="*/ 2800845 h 3670407"/>
                <a:gd name="connsiteX3625" fmla="*/ 30902 w 4003589"/>
                <a:gd name="connsiteY3625" fmla="*/ 2798638 h 3670407"/>
                <a:gd name="connsiteX3626" fmla="*/ 30167 w 4003589"/>
                <a:gd name="connsiteY3626" fmla="*/ 2797044 h 3670407"/>
                <a:gd name="connsiteX3627" fmla="*/ 28818 w 4003589"/>
                <a:gd name="connsiteY3627" fmla="*/ 2796063 h 3670407"/>
                <a:gd name="connsiteX3628" fmla="*/ 26978 w 4003589"/>
                <a:gd name="connsiteY3628" fmla="*/ 2795695 h 3670407"/>
                <a:gd name="connsiteX3629" fmla="*/ 2740512 w 4003589"/>
                <a:gd name="connsiteY3629" fmla="*/ 2768594 h 3670407"/>
                <a:gd name="connsiteX3630" fmla="*/ 2736220 w 4003589"/>
                <a:gd name="connsiteY3630" fmla="*/ 2769085 h 3670407"/>
                <a:gd name="connsiteX3631" fmla="*/ 2731683 w 4003589"/>
                <a:gd name="connsiteY3631" fmla="*/ 2770556 h 3670407"/>
                <a:gd name="connsiteX3632" fmla="*/ 2727145 w 4003589"/>
                <a:gd name="connsiteY3632" fmla="*/ 2772886 h 3670407"/>
                <a:gd name="connsiteX3633" fmla="*/ 2722731 w 4003589"/>
                <a:gd name="connsiteY3633" fmla="*/ 2776075 h 3670407"/>
                <a:gd name="connsiteX3634" fmla="*/ 2716354 w 4003589"/>
                <a:gd name="connsiteY3634" fmla="*/ 2783064 h 3670407"/>
                <a:gd name="connsiteX3635" fmla="*/ 2712552 w 4003589"/>
                <a:gd name="connsiteY3635" fmla="*/ 2790545 h 3670407"/>
                <a:gd name="connsiteX3636" fmla="*/ 2711694 w 4003589"/>
                <a:gd name="connsiteY3636" fmla="*/ 2797780 h 3670407"/>
                <a:gd name="connsiteX3637" fmla="*/ 2714024 w 4003589"/>
                <a:gd name="connsiteY3637" fmla="*/ 2803666 h 3670407"/>
                <a:gd name="connsiteX3638" fmla="*/ 2715986 w 4003589"/>
                <a:gd name="connsiteY3638" fmla="*/ 2805628 h 3670407"/>
                <a:gd name="connsiteX3639" fmla="*/ 2718316 w 4003589"/>
                <a:gd name="connsiteY3639" fmla="*/ 2806977 h 3670407"/>
                <a:gd name="connsiteX3640" fmla="*/ 2721014 w 4003589"/>
                <a:gd name="connsiteY3640" fmla="*/ 2807835 h 3670407"/>
                <a:gd name="connsiteX3641" fmla="*/ 2724080 w 4003589"/>
                <a:gd name="connsiteY3641" fmla="*/ 2808081 h 3670407"/>
                <a:gd name="connsiteX3642" fmla="*/ 2728372 w 4003589"/>
                <a:gd name="connsiteY3642" fmla="*/ 2807590 h 3670407"/>
                <a:gd name="connsiteX3643" fmla="*/ 2732909 w 4003589"/>
                <a:gd name="connsiteY3643" fmla="*/ 2806119 h 3670407"/>
                <a:gd name="connsiteX3644" fmla="*/ 2737446 w 4003589"/>
                <a:gd name="connsiteY3644" fmla="*/ 2803789 h 3670407"/>
                <a:gd name="connsiteX3645" fmla="*/ 2741861 w 4003589"/>
                <a:gd name="connsiteY3645" fmla="*/ 2800600 h 3670407"/>
                <a:gd name="connsiteX3646" fmla="*/ 2748360 w 4003589"/>
                <a:gd name="connsiteY3646" fmla="*/ 2793610 h 3670407"/>
                <a:gd name="connsiteX3647" fmla="*/ 2752162 w 4003589"/>
                <a:gd name="connsiteY3647" fmla="*/ 2786007 h 3670407"/>
                <a:gd name="connsiteX3648" fmla="*/ 2753020 w 4003589"/>
                <a:gd name="connsiteY3648" fmla="*/ 2778772 h 3670407"/>
                <a:gd name="connsiteX3649" fmla="*/ 2750690 w 4003589"/>
                <a:gd name="connsiteY3649" fmla="*/ 2772886 h 3670407"/>
                <a:gd name="connsiteX3650" fmla="*/ 2748728 w 4003589"/>
                <a:gd name="connsiteY3650" fmla="*/ 2770924 h 3670407"/>
                <a:gd name="connsiteX3651" fmla="*/ 2746275 w 4003589"/>
                <a:gd name="connsiteY3651" fmla="*/ 2769575 h 3670407"/>
                <a:gd name="connsiteX3652" fmla="*/ 2743578 w 4003589"/>
                <a:gd name="connsiteY3652" fmla="*/ 2768839 h 3670407"/>
                <a:gd name="connsiteX3653" fmla="*/ 2740512 w 4003589"/>
                <a:gd name="connsiteY3653" fmla="*/ 2768594 h 3670407"/>
                <a:gd name="connsiteX3654" fmla="*/ 23913 w 4003589"/>
                <a:gd name="connsiteY3654" fmla="*/ 2838370 h 3670407"/>
                <a:gd name="connsiteX3655" fmla="*/ 22196 w 4003589"/>
                <a:gd name="connsiteY3655" fmla="*/ 2838615 h 3670407"/>
                <a:gd name="connsiteX3656" fmla="*/ 20234 w 4003589"/>
                <a:gd name="connsiteY3656" fmla="*/ 2839228 h 3670407"/>
                <a:gd name="connsiteX3657" fmla="*/ 18026 w 4003589"/>
                <a:gd name="connsiteY3657" fmla="*/ 2840332 h 3670407"/>
                <a:gd name="connsiteX3658" fmla="*/ 15696 w 4003589"/>
                <a:gd name="connsiteY3658" fmla="*/ 2841804 h 3670407"/>
                <a:gd name="connsiteX3659" fmla="*/ 10546 w 4003589"/>
                <a:gd name="connsiteY3659" fmla="*/ 2846218 h 3670407"/>
                <a:gd name="connsiteX3660" fmla="*/ 6254 w 4003589"/>
                <a:gd name="connsiteY3660" fmla="*/ 2851369 h 3670407"/>
                <a:gd name="connsiteX3661" fmla="*/ 3311 w 4003589"/>
                <a:gd name="connsiteY3661" fmla="*/ 2856765 h 3670407"/>
                <a:gd name="connsiteX3662" fmla="*/ 2085 w 4003589"/>
                <a:gd name="connsiteY3662" fmla="*/ 2861547 h 3670407"/>
                <a:gd name="connsiteX3663" fmla="*/ 2207 w 4003589"/>
                <a:gd name="connsiteY3663" fmla="*/ 2863754 h 3670407"/>
                <a:gd name="connsiteX3664" fmla="*/ 2943 w 4003589"/>
                <a:gd name="connsiteY3664" fmla="*/ 2865348 h 3670407"/>
                <a:gd name="connsiteX3665" fmla="*/ 4292 w 4003589"/>
                <a:gd name="connsiteY3665" fmla="*/ 2866330 h 3670407"/>
                <a:gd name="connsiteX3666" fmla="*/ 6131 w 4003589"/>
                <a:gd name="connsiteY3666" fmla="*/ 2866697 h 3670407"/>
                <a:gd name="connsiteX3667" fmla="*/ 7848 w 4003589"/>
                <a:gd name="connsiteY3667" fmla="*/ 2866452 h 3670407"/>
                <a:gd name="connsiteX3668" fmla="*/ 9810 w 4003589"/>
                <a:gd name="connsiteY3668" fmla="*/ 2865839 h 3670407"/>
                <a:gd name="connsiteX3669" fmla="*/ 12018 w 4003589"/>
                <a:gd name="connsiteY3669" fmla="*/ 2864735 h 3670407"/>
                <a:gd name="connsiteX3670" fmla="*/ 14348 w 4003589"/>
                <a:gd name="connsiteY3670" fmla="*/ 2863264 h 3670407"/>
                <a:gd name="connsiteX3671" fmla="*/ 19498 w 4003589"/>
                <a:gd name="connsiteY3671" fmla="*/ 2858849 h 3670407"/>
                <a:gd name="connsiteX3672" fmla="*/ 23790 w 4003589"/>
                <a:gd name="connsiteY3672" fmla="*/ 2853576 h 3670407"/>
                <a:gd name="connsiteX3673" fmla="*/ 26733 w 4003589"/>
                <a:gd name="connsiteY3673" fmla="*/ 2848180 h 3670407"/>
                <a:gd name="connsiteX3674" fmla="*/ 27959 w 4003589"/>
                <a:gd name="connsiteY3674" fmla="*/ 2843398 h 3670407"/>
                <a:gd name="connsiteX3675" fmla="*/ 27837 w 4003589"/>
                <a:gd name="connsiteY3675" fmla="*/ 2841313 h 3670407"/>
                <a:gd name="connsiteX3676" fmla="*/ 27101 w 4003589"/>
                <a:gd name="connsiteY3676" fmla="*/ 2839719 h 3670407"/>
                <a:gd name="connsiteX3677" fmla="*/ 25752 w 4003589"/>
                <a:gd name="connsiteY3677" fmla="*/ 2838738 h 3670407"/>
                <a:gd name="connsiteX3678" fmla="*/ 23913 w 4003589"/>
                <a:gd name="connsiteY3678" fmla="*/ 2838493 h 3670407"/>
                <a:gd name="connsiteX3679" fmla="*/ 2666444 w 4003589"/>
                <a:gd name="connsiteY3679" fmla="*/ 2829418 h 3670407"/>
                <a:gd name="connsiteX3680" fmla="*/ 2662274 w 4003589"/>
                <a:gd name="connsiteY3680" fmla="*/ 2829909 h 3670407"/>
                <a:gd name="connsiteX3681" fmla="*/ 2657860 w 4003589"/>
                <a:gd name="connsiteY3681" fmla="*/ 2831258 h 3670407"/>
                <a:gd name="connsiteX3682" fmla="*/ 2653445 w 4003589"/>
                <a:gd name="connsiteY3682" fmla="*/ 2833465 h 3670407"/>
                <a:gd name="connsiteX3683" fmla="*/ 2649153 w 4003589"/>
                <a:gd name="connsiteY3683" fmla="*/ 2836408 h 3670407"/>
                <a:gd name="connsiteX3684" fmla="*/ 2642654 w 4003589"/>
                <a:gd name="connsiteY3684" fmla="*/ 2843275 h 3670407"/>
                <a:gd name="connsiteX3685" fmla="*/ 2638607 w 4003589"/>
                <a:gd name="connsiteY3685" fmla="*/ 2850756 h 3670407"/>
                <a:gd name="connsiteX3686" fmla="*/ 2637381 w 4003589"/>
                <a:gd name="connsiteY3686" fmla="*/ 2857991 h 3670407"/>
                <a:gd name="connsiteX3687" fmla="*/ 2639343 w 4003589"/>
                <a:gd name="connsiteY3687" fmla="*/ 2864122 h 3670407"/>
                <a:gd name="connsiteX3688" fmla="*/ 2641182 w 4003589"/>
                <a:gd name="connsiteY3688" fmla="*/ 2866207 h 3670407"/>
                <a:gd name="connsiteX3689" fmla="*/ 2643512 w 4003589"/>
                <a:gd name="connsiteY3689" fmla="*/ 2867678 h 3670407"/>
                <a:gd name="connsiteX3690" fmla="*/ 2646333 w 4003589"/>
                <a:gd name="connsiteY3690" fmla="*/ 2868537 h 3670407"/>
                <a:gd name="connsiteX3691" fmla="*/ 2649399 w 4003589"/>
                <a:gd name="connsiteY3691" fmla="*/ 2868782 h 3670407"/>
                <a:gd name="connsiteX3692" fmla="*/ 2653568 w 4003589"/>
                <a:gd name="connsiteY3692" fmla="*/ 2868291 h 3670407"/>
                <a:gd name="connsiteX3693" fmla="*/ 2657983 w 4003589"/>
                <a:gd name="connsiteY3693" fmla="*/ 2866943 h 3670407"/>
                <a:gd name="connsiteX3694" fmla="*/ 2662397 w 4003589"/>
                <a:gd name="connsiteY3694" fmla="*/ 2864735 h 3670407"/>
                <a:gd name="connsiteX3695" fmla="*/ 2666812 w 4003589"/>
                <a:gd name="connsiteY3695" fmla="*/ 2861792 h 3670407"/>
                <a:gd name="connsiteX3696" fmla="*/ 2673434 w 4003589"/>
                <a:gd name="connsiteY3696" fmla="*/ 2854802 h 3670407"/>
                <a:gd name="connsiteX3697" fmla="*/ 2677481 w 4003589"/>
                <a:gd name="connsiteY3697" fmla="*/ 2847199 h 3670407"/>
                <a:gd name="connsiteX3698" fmla="*/ 2678584 w 4003589"/>
                <a:gd name="connsiteY3698" fmla="*/ 2839842 h 3670407"/>
                <a:gd name="connsiteX3699" fmla="*/ 2676499 w 4003589"/>
                <a:gd name="connsiteY3699" fmla="*/ 2833710 h 3670407"/>
                <a:gd name="connsiteX3700" fmla="*/ 2674660 w 4003589"/>
                <a:gd name="connsiteY3700" fmla="*/ 2831625 h 3670407"/>
                <a:gd name="connsiteX3701" fmla="*/ 2672330 w 4003589"/>
                <a:gd name="connsiteY3701" fmla="*/ 2830154 h 3670407"/>
                <a:gd name="connsiteX3702" fmla="*/ 2669510 w 4003589"/>
                <a:gd name="connsiteY3702" fmla="*/ 2829295 h 3670407"/>
                <a:gd name="connsiteX3703" fmla="*/ 2666444 w 4003589"/>
                <a:gd name="connsiteY3703" fmla="*/ 2829050 h 3670407"/>
                <a:gd name="connsiteX3704" fmla="*/ 22318 w 4003589"/>
                <a:gd name="connsiteY3704" fmla="*/ 2880554 h 3670407"/>
                <a:gd name="connsiteX3705" fmla="*/ 20479 w 4003589"/>
                <a:gd name="connsiteY3705" fmla="*/ 2880800 h 3670407"/>
                <a:gd name="connsiteX3706" fmla="*/ 18394 w 4003589"/>
                <a:gd name="connsiteY3706" fmla="*/ 2881535 h 3670407"/>
                <a:gd name="connsiteX3707" fmla="*/ 16064 w 4003589"/>
                <a:gd name="connsiteY3707" fmla="*/ 2882639 h 3670407"/>
                <a:gd name="connsiteX3708" fmla="*/ 13612 w 4003589"/>
                <a:gd name="connsiteY3708" fmla="*/ 2884233 h 3670407"/>
                <a:gd name="connsiteX3709" fmla="*/ 8461 w 4003589"/>
                <a:gd name="connsiteY3709" fmla="*/ 2888771 h 3670407"/>
                <a:gd name="connsiteX3710" fmla="*/ 4169 w 4003589"/>
                <a:gd name="connsiteY3710" fmla="*/ 2894044 h 3670407"/>
                <a:gd name="connsiteX3711" fmla="*/ 1226 w 4003589"/>
                <a:gd name="connsiteY3711" fmla="*/ 2899439 h 3670407"/>
                <a:gd name="connsiteX3712" fmla="*/ 123 w 4003589"/>
                <a:gd name="connsiteY3712" fmla="*/ 2904344 h 3670407"/>
                <a:gd name="connsiteX3713" fmla="*/ 368 w 4003589"/>
                <a:gd name="connsiteY3713" fmla="*/ 2906306 h 3670407"/>
                <a:gd name="connsiteX3714" fmla="*/ 1226 w 4003589"/>
                <a:gd name="connsiteY3714" fmla="*/ 2907778 h 3670407"/>
                <a:gd name="connsiteX3715" fmla="*/ 2575 w 4003589"/>
                <a:gd name="connsiteY3715" fmla="*/ 2908636 h 3670407"/>
                <a:gd name="connsiteX3716" fmla="*/ 4292 w 4003589"/>
                <a:gd name="connsiteY3716" fmla="*/ 2908882 h 3670407"/>
                <a:gd name="connsiteX3717" fmla="*/ 6131 w 4003589"/>
                <a:gd name="connsiteY3717" fmla="*/ 2908636 h 3670407"/>
                <a:gd name="connsiteX3718" fmla="*/ 8216 w 4003589"/>
                <a:gd name="connsiteY3718" fmla="*/ 2907901 h 3670407"/>
                <a:gd name="connsiteX3719" fmla="*/ 10546 w 4003589"/>
                <a:gd name="connsiteY3719" fmla="*/ 2906797 h 3670407"/>
                <a:gd name="connsiteX3720" fmla="*/ 12999 w 4003589"/>
                <a:gd name="connsiteY3720" fmla="*/ 2905203 h 3670407"/>
                <a:gd name="connsiteX3721" fmla="*/ 18149 w 4003589"/>
                <a:gd name="connsiteY3721" fmla="*/ 2900666 h 3670407"/>
                <a:gd name="connsiteX3722" fmla="*/ 22318 w 4003589"/>
                <a:gd name="connsiteY3722" fmla="*/ 2895393 h 3670407"/>
                <a:gd name="connsiteX3723" fmla="*/ 25262 w 4003589"/>
                <a:gd name="connsiteY3723" fmla="*/ 2889997 h 3670407"/>
                <a:gd name="connsiteX3724" fmla="*/ 26365 w 4003589"/>
                <a:gd name="connsiteY3724" fmla="*/ 2885092 h 3670407"/>
                <a:gd name="connsiteX3725" fmla="*/ 26120 w 4003589"/>
                <a:gd name="connsiteY3725" fmla="*/ 2883007 h 3670407"/>
                <a:gd name="connsiteX3726" fmla="*/ 25262 w 4003589"/>
                <a:gd name="connsiteY3726" fmla="*/ 2881535 h 3670407"/>
                <a:gd name="connsiteX3727" fmla="*/ 23913 w 4003589"/>
                <a:gd name="connsiteY3727" fmla="*/ 2880677 h 3670407"/>
                <a:gd name="connsiteX3728" fmla="*/ 22196 w 4003589"/>
                <a:gd name="connsiteY3728" fmla="*/ 2880432 h 3670407"/>
                <a:gd name="connsiteX3729" fmla="*/ 2591395 w 4003589"/>
                <a:gd name="connsiteY3729" fmla="*/ 2888771 h 3670407"/>
                <a:gd name="connsiteX3730" fmla="*/ 2587471 w 4003589"/>
                <a:gd name="connsiteY3730" fmla="*/ 2889138 h 3670407"/>
                <a:gd name="connsiteX3731" fmla="*/ 2583302 w 4003589"/>
                <a:gd name="connsiteY3731" fmla="*/ 2890365 h 3670407"/>
                <a:gd name="connsiteX3732" fmla="*/ 2579010 w 4003589"/>
                <a:gd name="connsiteY3732" fmla="*/ 2892327 h 3670407"/>
                <a:gd name="connsiteX3733" fmla="*/ 2574840 w 4003589"/>
                <a:gd name="connsiteY3733" fmla="*/ 2895147 h 3670407"/>
                <a:gd name="connsiteX3734" fmla="*/ 2568096 w 4003589"/>
                <a:gd name="connsiteY3734" fmla="*/ 2901892 h 3670407"/>
                <a:gd name="connsiteX3735" fmla="*/ 2563803 w 4003589"/>
                <a:gd name="connsiteY3735" fmla="*/ 2909372 h 3670407"/>
                <a:gd name="connsiteX3736" fmla="*/ 2562332 w 4003589"/>
                <a:gd name="connsiteY3736" fmla="*/ 2916730 h 3670407"/>
                <a:gd name="connsiteX3737" fmla="*/ 2563926 w 4003589"/>
                <a:gd name="connsiteY3737" fmla="*/ 2923107 h 3670407"/>
                <a:gd name="connsiteX3738" fmla="*/ 2565766 w 4003589"/>
                <a:gd name="connsiteY3738" fmla="*/ 2925436 h 3670407"/>
                <a:gd name="connsiteX3739" fmla="*/ 2568218 w 4003589"/>
                <a:gd name="connsiteY3739" fmla="*/ 2927031 h 3670407"/>
                <a:gd name="connsiteX3740" fmla="*/ 2571039 w 4003589"/>
                <a:gd name="connsiteY3740" fmla="*/ 2928012 h 3670407"/>
                <a:gd name="connsiteX3741" fmla="*/ 2574227 w 4003589"/>
                <a:gd name="connsiteY3741" fmla="*/ 2928380 h 3670407"/>
                <a:gd name="connsiteX3742" fmla="*/ 2578274 w 4003589"/>
                <a:gd name="connsiteY3742" fmla="*/ 2928012 h 3670407"/>
                <a:gd name="connsiteX3743" fmla="*/ 2582443 w 4003589"/>
                <a:gd name="connsiteY3743" fmla="*/ 2926786 h 3670407"/>
                <a:gd name="connsiteX3744" fmla="*/ 2586735 w 4003589"/>
                <a:gd name="connsiteY3744" fmla="*/ 2924823 h 3670407"/>
                <a:gd name="connsiteX3745" fmla="*/ 2591027 w 4003589"/>
                <a:gd name="connsiteY3745" fmla="*/ 2922003 h 3670407"/>
                <a:gd name="connsiteX3746" fmla="*/ 2597772 w 4003589"/>
                <a:gd name="connsiteY3746" fmla="*/ 2915258 h 3670407"/>
                <a:gd name="connsiteX3747" fmla="*/ 2602064 w 4003589"/>
                <a:gd name="connsiteY3747" fmla="*/ 2907778 h 3670407"/>
                <a:gd name="connsiteX3748" fmla="*/ 2603535 w 4003589"/>
                <a:gd name="connsiteY3748" fmla="*/ 2900420 h 3670407"/>
                <a:gd name="connsiteX3749" fmla="*/ 2601818 w 4003589"/>
                <a:gd name="connsiteY3749" fmla="*/ 2894044 h 3670407"/>
                <a:gd name="connsiteX3750" fmla="*/ 2599979 w 4003589"/>
                <a:gd name="connsiteY3750" fmla="*/ 2891714 h 3670407"/>
                <a:gd name="connsiteX3751" fmla="*/ 2597526 w 4003589"/>
                <a:gd name="connsiteY3751" fmla="*/ 2890119 h 3670407"/>
                <a:gd name="connsiteX3752" fmla="*/ 2594706 w 4003589"/>
                <a:gd name="connsiteY3752" fmla="*/ 2889138 h 3670407"/>
                <a:gd name="connsiteX3753" fmla="*/ 2591518 w 4003589"/>
                <a:gd name="connsiteY3753" fmla="*/ 2888771 h 3670407"/>
                <a:gd name="connsiteX3754" fmla="*/ 22318 w 4003589"/>
                <a:gd name="connsiteY3754" fmla="*/ 2922248 h 3670407"/>
                <a:gd name="connsiteX3755" fmla="*/ 20356 w 4003589"/>
                <a:gd name="connsiteY3755" fmla="*/ 2922494 h 3670407"/>
                <a:gd name="connsiteX3756" fmla="*/ 18149 w 4003589"/>
                <a:gd name="connsiteY3756" fmla="*/ 2923229 h 3670407"/>
                <a:gd name="connsiteX3757" fmla="*/ 15696 w 4003589"/>
                <a:gd name="connsiteY3757" fmla="*/ 2924456 h 3670407"/>
                <a:gd name="connsiteX3758" fmla="*/ 13121 w 4003589"/>
                <a:gd name="connsiteY3758" fmla="*/ 2926172 h 3670407"/>
                <a:gd name="connsiteX3759" fmla="*/ 7971 w 4003589"/>
                <a:gd name="connsiteY3759" fmla="*/ 2930832 h 3670407"/>
                <a:gd name="connsiteX3760" fmla="*/ 3801 w 4003589"/>
                <a:gd name="connsiteY3760" fmla="*/ 2936228 h 3670407"/>
                <a:gd name="connsiteX3761" fmla="*/ 981 w 4003589"/>
                <a:gd name="connsiteY3761" fmla="*/ 2941624 h 3670407"/>
                <a:gd name="connsiteX3762" fmla="*/ 0 w 4003589"/>
                <a:gd name="connsiteY3762" fmla="*/ 2946529 h 3670407"/>
                <a:gd name="connsiteX3763" fmla="*/ 368 w 4003589"/>
                <a:gd name="connsiteY3763" fmla="*/ 2948491 h 3670407"/>
                <a:gd name="connsiteX3764" fmla="*/ 1226 w 4003589"/>
                <a:gd name="connsiteY3764" fmla="*/ 2949840 h 3670407"/>
                <a:gd name="connsiteX3765" fmla="*/ 2575 w 4003589"/>
                <a:gd name="connsiteY3765" fmla="*/ 2950698 h 3670407"/>
                <a:gd name="connsiteX3766" fmla="*/ 4292 w 4003589"/>
                <a:gd name="connsiteY3766" fmla="*/ 2950944 h 3670407"/>
                <a:gd name="connsiteX3767" fmla="*/ 6254 w 4003589"/>
                <a:gd name="connsiteY3767" fmla="*/ 2950698 h 3670407"/>
                <a:gd name="connsiteX3768" fmla="*/ 8461 w 4003589"/>
                <a:gd name="connsiteY3768" fmla="*/ 2949962 h 3670407"/>
                <a:gd name="connsiteX3769" fmla="*/ 10914 w 4003589"/>
                <a:gd name="connsiteY3769" fmla="*/ 2948736 h 3670407"/>
                <a:gd name="connsiteX3770" fmla="*/ 13489 w 4003589"/>
                <a:gd name="connsiteY3770" fmla="*/ 2947019 h 3670407"/>
                <a:gd name="connsiteX3771" fmla="*/ 18640 w 4003589"/>
                <a:gd name="connsiteY3771" fmla="*/ 2942359 h 3670407"/>
                <a:gd name="connsiteX3772" fmla="*/ 22809 w 4003589"/>
                <a:gd name="connsiteY3772" fmla="*/ 2936964 h 3670407"/>
                <a:gd name="connsiteX3773" fmla="*/ 25629 w 4003589"/>
                <a:gd name="connsiteY3773" fmla="*/ 2931568 h 3670407"/>
                <a:gd name="connsiteX3774" fmla="*/ 26610 w 4003589"/>
                <a:gd name="connsiteY3774" fmla="*/ 2926663 h 3670407"/>
                <a:gd name="connsiteX3775" fmla="*/ 26243 w 4003589"/>
                <a:gd name="connsiteY3775" fmla="*/ 2924701 h 3670407"/>
                <a:gd name="connsiteX3776" fmla="*/ 25384 w 4003589"/>
                <a:gd name="connsiteY3776" fmla="*/ 2923352 h 3670407"/>
                <a:gd name="connsiteX3777" fmla="*/ 24035 w 4003589"/>
                <a:gd name="connsiteY3777" fmla="*/ 2922494 h 3670407"/>
                <a:gd name="connsiteX3778" fmla="*/ 22318 w 4003589"/>
                <a:gd name="connsiteY3778" fmla="*/ 2922248 h 3670407"/>
                <a:gd name="connsiteX3779" fmla="*/ 2515610 w 4003589"/>
                <a:gd name="connsiteY3779" fmla="*/ 2946161 h 3670407"/>
                <a:gd name="connsiteX3780" fmla="*/ 2511809 w 4003589"/>
                <a:gd name="connsiteY3780" fmla="*/ 2946529 h 3670407"/>
                <a:gd name="connsiteX3781" fmla="*/ 2507762 w 4003589"/>
                <a:gd name="connsiteY3781" fmla="*/ 2947632 h 3670407"/>
                <a:gd name="connsiteX3782" fmla="*/ 2503715 w 4003589"/>
                <a:gd name="connsiteY3782" fmla="*/ 2949472 h 3670407"/>
                <a:gd name="connsiteX3783" fmla="*/ 2499669 w 4003589"/>
                <a:gd name="connsiteY3783" fmla="*/ 2952047 h 3670407"/>
                <a:gd name="connsiteX3784" fmla="*/ 2492802 w 4003589"/>
                <a:gd name="connsiteY3784" fmla="*/ 2958669 h 3670407"/>
                <a:gd name="connsiteX3785" fmla="*/ 2488264 w 4003589"/>
                <a:gd name="connsiteY3785" fmla="*/ 2966149 h 3670407"/>
                <a:gd name="connsiteX3786" fmla="*/ 2486425 w 4003589"/>
                <a:gd name="connsiteY3786" fmla="*/ 2973630 h 3670407"/>
                <a:gd name="connsiteX3787" fmla="*/ 2487651 w 4003589"/>
                <a:gd name="connsiteY3787" fmla="*/ 2980252 h 3670407"/>
                <a:gd name="connsiteX3788" fmla="*/ 2489490 w 4003589"/>
                <a:gd name="connsiteY3788" fmla="*/ 2982704 h 3670407"/>
                <a:gd name="connsiteX3789" fmla="*/ 2491943 w 4003589"/>
                <a:gd name="connsiteY3789" fmla="*/ 2984544 h 3670407"/>
                <a:gd name="connsiteX3790" fmla="*/ 2494886 w 4003589"/>
                <a:gd name="connsiteY3790" fmla="*/ 2985647 h 3670407"/>
                <a:gd name="connsiteX3791" fmla="*/ 2498197 w 4003589"/>
                <a:gd name="connsiteY3791" fmla="*/ 2986015 h 3670407"/>
                <a:gd name="connsiteX3792" fmla="*/ 2501999 w 4003589"/>
                <a:gd name="connsiteY3792" fmla="*/ 2985647 h 3670407"/>
                <a:gd name="connsiteX3793" fmla="*/ 2506045 w 4003589"/>
                <a:gd name="connsiteY3793" fmla="*/ 2984544 h 3670407"/>
                <a:gd name="connsiteX3794" fmla="*/ 2510092 w 4003589"/>
                <a:gd name="connsiteY3794" fmla="*/ 2982704 h 3670407"/>
                <a:gd name="connsiteX3795" fmla="*/ 2514139 w 4003589"/>
                <a:gd name="connsiteY3795" fmla="*/ 2980129 h 3670407"/>
                <a:gd name="connsiteX3796" fmla="*/ 2521006 w 4003589"/>
                <a:gd name="connsiteY3796" fmla="*/ 2973507 h 3670407"/>
                <a:gd name="connsiteX3797" fmla="*/ 2525543 w 4003589"/>
                <a:gd name="connsiteY3797" fmla="*/ 2965904 h 3670407"/>
                <a:gd name="connsiteX3798" fmla="*/ 2527383 w 4003589"/>
                <a:gd name="connsiteY3798" fmla="*/ 2958424 h 3670407"/>
                <a:gd name="connsiteX3799" fmla="*/ 2526034 w 4003589"/>
                <a:gd name="connsiteY3799" fmla="*/ 2951802 h 3670407"/>
                <a:gd name="connsiteX3800" fmla="*/ 2524195 w 4003589"/>
                <a:gd name="connsiteY3800" fmla="*/ 2949349 h 3670407"/>
                <a:gd name="connsiteX3801" fmla="*/ 2521742 w 4003589"/>
                <a:gd name="connsiteY3801" fmla="*/ 2947510 h 3670407"/>
                <a:gd name="connsiteX3802" fmla="*/ 2518799 w 4003589"/>
                <a:gd name="connsiteY3802" fmla="*/ 2946406 h 3670407"/>
                <a:gd name="connsiteX3803" fmla="*/ 2515488 w 4003589"/>
                <a:gd name="connsiteY3803" fmla="*/ 2946038 h 3670407"/>
                <a:gd name="connsiteX3804" fmla="*/ 24158 w 4003589"/>
                <a:gd name="connsiteY3804" fmla="*/ 2963329 h 3670407"/>
                <a:gd name="connsiteX3805" fmla="*/ 22073 w 4003589"/>
                <a:gd name="connsiteY3805" fmla="*/ 2963574 h 3670407"/>
                <a:gd name="connsiteX3806" fmla="*/ 19743 w 4003589"/>
                <a:gd name="connsiteY3806" fmla="*/ 2964433 h 3670407"/>
                <a:gd name="connsiteX3807" fmla="*/ 17168 w 4003589"/>
                <a:gd name="connsiteY3807" fmla="*/ 2965782 h 3670407"/>
                <a:gd name="connsiteX3808" fmla="*/ 14470 w 4003589"/>
                <a:gd name="connsiteY3808" fmla="*/ 2967621 h 3670407"/>
                <a:gd name="connsiteX3809" fmla="*/ 9320 w 4003589"/>
                <a:gd name="connsiteY3809" fmla="*/ 2972404 h 3670407"/>
                <a:gd name="connsiteX3810" fmla="*/ 5150 w 4003589"/>
                <a:gd name="connsiteY3810" fmla="*/ 2977922 h 3670407"/>
                <a:gd name="connsiteX3811" fmla="*/ 2453 w 4003589"/>
                <a:gd name="connsiteY3811" fmla="*/ 2983317 h 3670407"/>
                <a:gd name="connsiteX3812" fmla="*/ 1594 w 4003589"/>
                <a:gd name="connsiteY3812" fmla="*/ 2988100 h 3670407"/>
                <a:gd name="connsiteX3813" fmla="*/ 1594 w 4003589"/>
                <a:gd name="connsiteY3813" fmla="*/ 2988100 h 3670407"/>
                <a:gd name="connsiteX3814" fmla="*/ 1962 w 4003589"/>
                <a:gd name="connsiteY3814" fmla="*/ 2989939 h 3670407"/>
                <a:gd name="connsiteX3815" fmla="*/ 2820 w 4003589"/>
                <a:gd name="connsiteY3815" fmla="*/ 2991288 h 3670407"/>
                <a:gd name="connsiteX3816" fmla="*/ 4047 w 4003589"/>
                <a:gd name="connsiteY3816" fmla="*/ 2992024 h 3670407"/>
                <a:gd name="connsiteX3817" fmla="*/ 5641 w 4003589"/>
                <a:gd name="connsiteY3817" fmla="*/ 2992269 h 3670407"/>
                <a:gd name="connsiteX3818" fmla="*/ 7726 w 4003589"/>
                <a:gd name="connsiteY3818" fmla="*/ 2992024 h 3670407"/>
                <a:gd name="connsiteX3819" fmla="*/ 10056 w 4003589"/>
                <a:gd name="connsiteY3819" fmla="*/ 2991288 h 3670407"/>
                <a:gd name="connsiteX3820" fmla="*/ 12631 w 4003589"/>
                <a:gd name="connsiteY3820" fmla="*/ 2989939 h 3670407"/>
                <a:gd name="connsiteX3821" fmla="*/ 15329 w 4003589"/>
                <a:gd name="connsiteY3821" fmla="*/ 2988100 h 3670407"/>
                <a:gd name="connsiteX3822" fmla="*/ 20479 w 4003589"/>
                <a:gd name="connsiteY3822" fmla="*/ 2983195 h 3670407"/>
                <a:gd name="connsiteX3823" fmla="*/ 24648 w 4003589"/>
                <a:gd name="connsiteY3823" fmla="*/ 2977677 h 3670407"/>
                <a:gd name="connsiteX3824" fmla="*/ 27346 w 4003589"/>
                <a:gd name="connsiteY3824" fmla="*/ 2972158 h 3670407"/>
                <a:gd name="connsiteX3825" fmla="*/ 28082 w 4003589"/>
                <a:gd name="connsiteY3825" fmla="*/ 2967376 h 3670407"/>
                <a:gd name="connsiteX3826" fmla="*/ 27714 w 4003589"/>
                <a:gd name="connsiteY3826" fmla="*/ 2965536 h 3670407"/>
                <a:gd name="connsiteX3827" fmla="*/ 26856 w 4003589"/>
                <a:gd name="connsiteY3827" fmla="*/ 2964187 h 3670407"/>
                <a:gd name="connsiteX3828" fmla="*/ 25629 w 4003589"/>
                <a:gd name="connsiteY3828" fmla="*/ 2963452 h 3670407"/>
                <a:gd name="connsiteX3829" fmla="*/ 23913 w 4003589"/>
                <a:gd name="connsiteY3829" fmla="*/ 2963206 h 3670407"/>
                <a:gd name="connsiteX3830" fmla="*/ 2438845 w 4003589"/>
                <a:gd name="connsiteY3830" fmla="*/ 3001834 h 3670407"/>
                <a:gd name="connsiteX3831" fmla="*/ 2435289 w 4003589"/>
                <a:gd name="connsiteY3831" fmla="*/ 3002080 h 3670407"/>
                <a:gd name="connsiteX3832" fmla="*/ 2431487 w 4003589"/>
                <a:gd name="connsiteY3832" fmla="*/ 3003061 h 3670407"/>
                <a:gd name="connsiteX3833" fmla="*/ 2427563 w 4003589"/>
                <a:gd name="connsiteY3833" fmla="*/ 3004777 h 3670407"/>
                <a:gd name="connsiteX3834" fmla="*/ 2423639 w 4003589"/>
                <a:gd name="connsiteY3834" fmla="*/ 3007230 h 3670407"/>
                <a:gd name="connsiteX3835" fmla="*/ 2416649 w 4003589"/>
                <a:gd name="connsiteY3835" fmla="*/ 3013729 h 3670407"/>
                <a:gd name="connsiteX3836" fmla="*/ 2411866 w 4003589"/>
                <a:gd name="connsiteY3836" fmla="*/ 3021210 h 3670407"/>
                <a:gd name="connsiteX3837" fmla="*/ 2409782 w 4003589"/>
                <a:gd name="connsiteY3837" fmla="*/ 3028813 h 3670407"/>
                <a:gd name="connsiteX3838" fmla="*/ 2410763 w 4003589"/>
                <a:gd name="connsiteY3838" fmla="*/ 3035680 h 3670407"/>
                <a:gd name="connsiteX3839" fmla="*/ 2412479 w 4003589"/>
                <a:gd name="connsiteY3839" fmla="*/ 3038378 h 3670407"/>
                <a:gd name="connsiteX3840" fmla="*/ 2414932 w 4003589"/>
                <a:gd name="connsiteY3840" fmla="*/ 3040340 h 3670407"/>
                <a:gd name="connsiteX3841" fmla="*/ 2417875 w 4003589"/>
                <a:gd name="connsiteY3841" fmla="*/ 3041566 h 3670407"/>
                <a:gd name="connsiteX3842" fmla="*/ 2421309 w 4003589"/>
                <a:gd name="connsiteY3842" fmla="*/ 3042057 h 3670407"/>
                <a:gd name="connsiteX3843" fmla="*/ 2424865 w 4003589"/>
                <a:gd name="connsiteY3843" fmla="*/ 3041812 h 3670407"/>
                <a:gd name="connsiteX3844" fmla="*/ 2428666 w 4003589"/>
                <a:gd name="connsiteY3844" fmla="*/ 3040830 h 3670407"/>
                <a:gd name="connsiteX3845" fmla="*/ 2432591 w 4003589"/>
                <a:gd name="connsiteY3845" fmla="*/ 3039114 h 3670407"/>
                <a:gd name="connsiteX3846" fmla="*/ 2436515 w 4003589"/>
                <a:gd name="connsiteY3846" fmla="*/ 3036784 h 3670407"/>
                <a:gd name="connsiteX3847" fmla="*/ 2443504 w 4003589"/>
                <a:gd name="connsiteY3847" fmla="*/ 3030284 h 3670407"/>
                <a:gd name="connsiteX3848" fmla="*/ 2448287 w 4003589"/>
                <a:gd name="connsiteY3848" fmla="*/ 3022804 h 3670407"/>
                <a:gd name="connsiteX3849" fmla="*/ 2450372 w 4003589"/>
                <a:gd name="connsiteY3849" fmla="*/ 3015201 h 3670407"/>
                <a:gd name="connsiteX3850" fmla="*/ 2449391 w 4003589"/>
                <a:gd name="connsiteY3850" fmla="*/ 3008457 h 3670407"/>
                <a:gd name="connsiteX3851" fmla="*/ 2447551 w 4003589"/>
                <a:gd name="connsiteY3851" fmla="*/ 3005759 h 3670407"/>
                <a:gd name="connsiteX3852" fmla="*/ 2445099 w 4003589"/>
                <a:gd name="connsiteY3852" fmla="*/ 3003797 h 3670407"/>
                <a:gd name="connsiteX3853" fmla="*/ 2442156 w 4003589"/>
                <a:gd name="connsiteY3853" fmla="*/ 3002570 h 3670407"/>
                <a:gd name="connsiteX3854" fmla="*/ 2438722 w 4003589"/>
                <a:gd name="connsiteY3854" fmla="*/ 3002080 h 3670407"/>
                <a:gd name="connsiteX3855" fmla="*/ 27469 w 4003589"/>
                <a:gd name="connsiteY3855" fmla="*/ 3003797 h 3670407"/>
                <a:gd name="connsiteX3856" fmla="*/ 25262 w 4003589"/>
                <a:gd name="connsiteY3856" fmla="*/ 3004042 h 3670407"/>
                <a:gd name="connsiteX3857" fmla="*/ 22809 w 4003589"/>
                <a:gd name="connsiteY3857" fmla="*/ 3004900 h 3670407"/>
                <a:gd name="connsiteX3858" fmla="*/ 20111 w 4003589"/>
                <a:gd name="connsiteY3858" fmla="*/ 3006372 h 3670407"/>
                <a:gd name="connsiteX3859" fmla="*/ 17291 w 4003589"/>
                <a:gd name="connsiteY3859" fmla="*/ 3008457 h 3670407"/>
                <a:gd name="connsiteX3860" fmla="*/ 12140 w 4003589"/>
                <a:gd name="connsiteY3860" fmla="*/ 3013362 h 3670407"/>
                <a:gd name="connsiteX3861" fmla="*/ 8093 w 4003589"/>
                <a:gd name="connsiteY3861" fmla="*/ 3018880 h 3670407"/>
                <a:gd name="connsiteX3862" fmla="*/ 5518 w 4003589"/>
                <a:gd name="connsiteY3862" fmla="*/ 3024398 h 3670407"/>
                <a:gd name="connsiteX3863" fmla="*/ 4905 w 4003589"/>
                <a:gd name="connsiteY3863" fmla="*/ 3029181 h 3670407"/>
                <a:gd name="connsiteX3864" fmla="*/ 5396 w 4003589"/>
                <a:gd name="connsiteY3864" fmla="*/ 3030897 h 3670407"/>
                <a:gd name="connsiteX3865" fmla="*/ 6254 w 4003589"/>
                <a:gd name="connsiteY3865" fmla="*/ 3032124 h 3670407"/>
                <a:gd name="connsiteX3866" fmla="*/ 7480 w 4003589"/>
                <a:gd name="connsiteY3866" fmla="*/ 3032860 h 3670407"/>
                <a:gd name="connsiteX3867" fmla="*/ 9075 w 4003589"/>
                <a:gd name="connsiteY3867" fmla="*/ 3033105 h 3670407"/>
                <a:gd name="connsiteX3868" fmla="*/ 11282 w 4003589"/>
                <a:gd name="connsiteY3868" fmla="*/ 3032860 h 3670407"/>
                <a:gd name="connsiteX3869" fmla="*/ 13734 w 4003589"/>
                <a:gd name="connsiteY3869" fmla="*/ 3032001 h 3670407"/>
                <a:gd name="connsiteX3870" fmla="*/ 16432 w 4003589"/>
                <a:gd name="connsiteY3870" fmla="*/ 3030530 h 3670407"/>
                <a:gd name="connsiteX3871" fmla="*/ 19375 w 4003589"/>
                <a:gd name="connsiteY3871" fmla="*/ 3028445 h 3670407"/>
                <a:gd name="connsiteX3872" fmla="*/ 24526 w 4003589"/>
                <a:gd name="connsiteY3872" fmla="*/ 3023540 h 3670407"/>
                <a:gd name="connsiteX3873" fmla="*/ 28572 w 4003589"/>
                <a:gd name="connsiteY3873" fmla="*/ 3018022 h 3670407"/>
                <a:gd name="connsiteX3874" fmla="*/ 31148 w 4003589"/>
                <a:gd name="connsiteY3874" fmla="*/ 3012503 h 3670407"/>
                <a:gd name="connsiteX3875" fmla="*/ 31761 w 4003589"/>
                <a:gd name="connsiteY3875" fmla="*/ 3007721 h 3670407"/>
                <a:gd name="connsiteX3876" fmla="*/ 31393 w 4003589"/>
                <a:gd name="connsiteY3876" fmla="*/ 3006004 h 3670407"/>
                <a:gd name="connsiteX3877" fmla="*/ 30535 w 4003589"/>
                <a:gd name="connsiteY3877" fmla="*/ 3004777 h 3670407"/>
                <a:gd name="connsiteX3878" fmla="*/ 29308 w 4003589"/>
                <a:gd name="connsiteY3878" fmla="*/ 3004042 h 3670407"/>
                <a:gd name="connsiteX3879" fmla="*/ 27714 w 4003589"/>
                <a:gd name="connsiteY3879" fmla="*/ 3003797 h 3670407"/>
                <a:gd name="connsiteX3880" fmla="*/ 2361711 w 4003589"/>
                <a:gd name="connsiteY3880" fmla="*/ 3055546 h 3670407"/>
                <a:gd name="connsiteX3881" fmla="*/ 2358278 w 4003589"/>
                <a:gd name="connsiteY3881" fmla="*/ 3055791 h 3670407"/>
                <a:gd name="connsiteX3882" fmla="*/ 2354721 w 4003589"/>
                <a:gd name="connsiteY3882" fmla="*/ 3056650 h 3670407"/>
                <a:gd name="connsiteX3883" fmla="*/ 2351043 w 4003589"/>
                <a:gd name="connsiteY3883" fmla="*/ 3058244 h 3670407"/>
                <a:gd name="connsiteX3884" fmla="*/ 2347241 w 4003589"/>
                <a:gd name="connsiteY3884" fmla="*/ 3060451 h 3670407"/>
                <a:gd name="connsiteX3885" fmla="*/ 2340128 w 4003589"/>
                <a:gd name="connsiteY3885" fmla="*/ 3066705 h 3670407"/>
                <a:gd name="connsiteX3886" fmla="*/ 2335223 w 4003589"/>
                <a:gd name="connsiteY3886" fmla="*/ 3074063 h 3670407"/>
                <a:gd name="connsiteX3887" fmla="*/ 2332893 w 4003589"/>
                <a:gd name="connsiteY3887" fmla="*/ 3081666 h 3670407"/>
                <a:gd name="connsiteX3888" fmla="*/ 2333629 w 4003589"/>
                <a:gd name="connsiteY3888" fmla="*/ 3088533 h 3670407"/>
                <a:gd name="connsiteX3889" fmla="*/ 2335223 w 4003589"/>
                <a:gd name="connsiteY3889" fmla="*/ 3091476 h 3670407"/>
                <a:gd name="connsiteX3890" fmla="*/ 2337553 w 4003589"/>
                <a:gd name="connsiteY3890" fmla="*/ 3093561 h 3670407"/>
                <a:gd name="connsiteX3891" fmla="*/ 2340496 w 4003589"/>
                <a:gd name="connsiteY3891" fmla="*/ 3094910 h 3670407"/>
                <a:gd name="connsiteX3892" fmla="*/ 2343930 w 4003589"/>
                <a:gd name="connsiteY3892" fmla="*/ 3095400 h 3670407"/>
                <a:gd name="connsiteX3893" fmla="*/ 2347363 w 4003589"/>
                <a:gd name="connsiteY3893" fmla="*/ 3095155 h 3670407"/>
                <a:gd name="connsiteX3894" fmla="*/ 2350920 w 4003589"/>
                <a:gd name="connsiteY3894" fmla="*/ 3094297 h 3670407"/>
                <a:gd name="connsiteX3895" fmla="*/ 2354598 w 4003589"/>
                <a:gd name="connsiteY3895" fmla="*/ 3092703 h 3670407"/>
                <a:gd name="connsiteX3896" fmla="*/ 2358400 w 4003589"/>
                <a:gd name="connsiteY3896" fmla="*/ 3090495 h 3670407"/>
                <a:gd name="connsiteX3897" fmla="*/ 2365513 w 4003589"/>
                <a:gd name="connsiteY3897" fmla="*/ 3084118 h 3670407"/>
                <a:gd name="connsiteX3898" fmla="*/ 2370418 w 4003589"/>
                <a:gd name="connsiteY3898" fmla="*/ 3076638 h 3670407"/>
                <a:gd name="connsiteX3899" fmla="*/ 2372748 w 4003589"/>
                <a:gd name="connsiteY3899" fmla="*/ 3069035 h 3670407"/>
                <a:gd name="connsiteX3900" fmla="*/ 2372012 w 4003589"/>
                <a:gd name="connsiteY3900" fmla="*/ 3062168 h 3670407"/>
                <a:gd name="connsiteX3901" fmla="*/ 2370295 w 4003589"/>
                <a:gd name="connsiteY3901" fmla="*/ 3059225 h 3670407"/>
                <a:gd name="connsiteX3902" fmla="*/ 2367843 w 4003589"/>
                <a:gd name="connsiteY3902" fmla="*/ 3057140 h 3670407"/>
                <a:gd name="connsiteX3903" fmla="*/ 2364777 w 4003589"/>
                <a:gd name="connsiteY3903" fmla="*/ 3055791 h 3670407"/>
                <a:gd name="connsiteX3904" fmla="*/ 2361221 w 4003589"/>
                <a:gd name="connsiteY3904" fmla="*/ 3055301 h 3670407"/>
                <a:gd name="connsiteX3905" fmla="*/ 32497 w 4003589"/>
                <a:gd name="connsiteY3905" fmla="*/ 3043528 h 3670407"/>
                <a:gd name="connsiteX3906" fmla="*/ 30167 w 4003589"/>
                <a:gd name="connsiteY3906" fmla="*/ 3043774 h 3670407"/>
                <a:gd name="connsiteX3907" fmla="*/ 27592 w 4003589"/>
                <a:gd name="connsiteY3907" fmla="*/ 3044632 h 3670407"/>
                <a:gd name="connsiteX3908" fmla="*/ 24771 w 4003589"/>
                <a:gd name="connsiteY3908" fmla="*/ 3046226 h 3670407"/>
                <a:gd name="connsiteX3909" fmla="*/ 21705 w 4003589"/>
                <a:gd name="connsiteY3909" fmla="*/ 3048433 h 3670407"/>
                <a:gd name="connsiteX3910" fmla="*/ 16555 w 4003589"/>
                <a:gd name="connsiteY3910" fmla="*/ 3053584 h 3670407"/>
                <a:gd name="connsiteX3911" fmla="*/ 12631 w 4003589"/>
                <a:gd name="connsiteY3911" fmla="*/ 3059225 h 3670407"/>
                <a:gd name="connsiteX3912" fmla="*/ 10178 w 4003589"/>
                <a:gd name="connsiteY3912" fmla="*/ 3064743 h 3670407"/>
                <a:gd name="connsiteX3913" fmla="*/ 9688 w 4003589"/>
                <a:gd name="connsiteY3913" fmla="*/ 3069403 h 3670407"/>
                <a:gd name="connsiteX3914" fmla="*/ 10178 w 4003589"/>
                <a:gd name="connsiteY3914" fmla="*/ 3070997 h 3670407"/>
                <a:gd name="connsiteX3915" fmla="*/ 11037 w 4003589"/>
                <a:gd name="connsiteY3915" fmla="*/ 3072223 h 3670407"/>
                <a:gd name="connsiteX3916" fmla="*/ 12263 w 4003589"/>
                <a:gd name="connsiteY3916" fmla="*/ 3072959 h 3670407"/>
                <a:gd name="connsiteX3917" fmla="*/ 13857 w 4003589"/>
                <a:gd name="connsiteY3917" fmla="*/ 3073205 h 3670407"/>
                <a:gd name="connsiteX3918" fmla="*/ 16187 w 4003589"/>
                <a:gd name="connsiteY3918" fmla="*/ 3072959 h 3670407"/>
                <a:gd name="connsiteX3919" fmla="*/ 18762 w 4003589"/>
                <a:gd name="connsiteY3919" fmla="*/ 3072101 h 3670407"/>
                <a:gd name="connsiteX3920" fmla="*/ 21583 w 4003589"/>
                <a:gd name="connsiteY3920" fmla="*/ 3070507 h 3670407"/>
                <a:gd name="connsiteX3921" fmla="*/ 24526 w 4003589"/>
                <a:gd name="connsiteY3921" fmla="*/ 3068300 h 3670407"/>
                <a:gd name="connsiteX3922" fmla="*/ 29676 w 4003589"/>
                <a:gd name="connsiteY3922" fmla="*/ 3063149 h 3670407"/>
                <a:gd name="connsiteX3923" fmla="*/ 33600 w 4003589"/>
                <a:gd name="connsiteY3923" fmla="*/ 3057508 h 3670407"/>
                <a:gd name="connsiteX3924" fmla="*/ 36053 w 4003589"/>
                <a:gd name="connsiteY3924" fmla="*/ 3051990 h 3670407"/>
                <a:gd name="connsiteX3925" fmla="*/ 36543 w 4003589"/>
                <a:gd name="connsiteY3925" fmla="*/ 3047330 h 3670407"/>
                <a:gd name="connsiteX3926" fmla="*/ 36053 w 4003589"/>
                <a:gd name="connsiteY3926" fmla="*/ 3045735 h 3670407"/>
                <a:gd name="connsiteX3927" fmla="*/ 35194 w 4003589"/>
                <a:gd name="connsiteY3927" fmla="*/ 3044509 h 3670407"/>
                <a:gd name="connsiteX3928" fmla="*/ 33968 w 4003589"/>
                <a:gd name="connsiteY3928" fmla="*/ 3043774 h 3670407"/>
                <a:gd name="connsiteX3929" fmla="*/ 32374 w 4003589"/>
                <a:gd name="connsiteY3929" fmla="*/ 3043528 h 3670407"/>
                <a:gd name="connsiteX3930" fmla="*/ 2284210 w 4003589"/>
                <a:gd name="connsiteY3930" fmla="*/ 3107173 h 3670407"/>
                <a:gd name="connsiteX3931" fmla="*/ 2281021 w 4003589"/>
                <a:gd name="connsiteY3931" fmla="*/ 3107418 h 3670407"/>
                <a:gd name="connsiteX3932" fmla="*/ 2277588 w 4003589"/>
                <a:gd name="connsiteY3932" fmla="*/ 3108276 h 3670407"/>
                <a:gd name="connsiteX3933" fmla="*/ 2274032 w 4003589"/>
                <a:gd name="connsiteY3933" fmla="*/ 3109748 h 3670407"/>
                <a:gd name="connsiteX3934" fmla="*/ 2270352 w 4003589"/>
                <a:gd name="connsiteY3934" fmla="*/ 3111833 h 3670407"/>
                <a:gd name="connsiteX3935" fmla="*/ 2263240 w 4003589"/>
                <a:gd name="connsiteY3935" fmla="*/ 3117964 h 3670407"/>
                <a:gd name="connsiteX3936" fmla="*/ 2258090 w 4003589"/>
                <a:gd name="connsiteY3936" fmla="*/ 3125322 h 3670407"/>
                <a:gd name="connsiteX3937" fmla="*/ 2255392 w 4003589"/>
                <a:gd name="connsiteY3937" fmla="*/ 3133048 h 3670407"/>
                <a:gd name="connsiteX3938" fmla="*/ 2255760 w 4003589"/>
                <a:gd name="connsiteY3938" fmla="*/ 3140160 h 3670407"/>
                <a:gd name="connsiteX3939" fmla="*/ 2257354 w 4003589"/>
                <a:gd name="connsiteY3939" fmla="*/ 3143348 h 3670407"/>
                <a:gd name="connsiteX3940" fmla="*/ 2259684 w 4003589"/>
                <a:gd name="connsiteY3940" fmla="*/ 3145678 h 3670407"/>
                <a:gd name="connsiteX3941" fmla="*/ 2262750 w 4003589"/>
                <a:gd name="connsiteY3941" fmla="*/ 3147150 h 3670407"/>
                <a:gd name="connsiteX3942" fmla="*/ 2266306 w 4003589"/>
                <a:gd name="connsiteY3942" fmla="*/ 3147763 h 3670407"/>
                <a:gd name="connsiteX3943" fmla="*/ 2269494 w 4003589"/>
                <a:gd name="connsiteY3943" fmla="*/ 3147518 h 3670407"/>
                <a:gd name="connsiteX3944" fmla="*/ 2272928 w 4003589"/>
                <a:gd name="connsiteY3944" fmla="*/ 3146659 h 3670407"/>
                <a:gd name="connsiteX3945" fmla="*/ 2276484 w 4003589"/>
                <a:gd name="connsiteY3945" fmla="*/ 3145188 h 3670407"/>
                <a:gd name="connsiteX3946" fmla="*/ 2280040 w 4003589"/>
                <a:gd name="connsiteY3946" fmla="*/ 3143103 h 3670407"/>
                <a:gd name="connsiteX3947" fmla="*/ 2287275 w 4003589"/>
                <a:gd name="connsiteY3947" fmla="*/ 3136849 h 3670407"/>
                <a:gd name="connsiteX3948" fmla="*/ 2292426 w 4003589"/>
                <a:gd name="connsiteY3948" fmla="*/ 3129491 h 3670407"/>
                <a:gd name="connsiteX3949" fmla="*/ 2295001 w 4003589"/>
                <a:gd name="connsiteY3949" fmla="*/ 3121766 h 3670407"/>
                <a:gd name="connsiteX3950" fmla="*/ 2294633 w 4003589"/>
                <a:gd name="connsiteY3950" fmla="*/ 3114776 h 3670407"/>
                <a:gd name="connsiteX3951" fmla="*/ 2293039 w 4003589"/>
                <a:gd name="connsiteY3951" fmla="*/ 3111588 h 3670407"/>
                <a:gd name="connsiteX3952" fmla="*/ 2290709 w 4003589"/>
                <a:gd name="connsiteY3952" fmla="*/ 3109258 h 3670407"/>
                <a:gd name="connsiteX3953" fmla="*/ 2287643 w 4003589"/>
                <a:gd name="connsiteY3953" fmla="*/ 3107786 h 3670407"/>
                <a:gd name="connsiteX3954" fmla="*/ 2284087 w 4003589"/>
                <a:gd name="connsiteY3954" fmla="*/ 3107295 h 3670407"/>
                <a:gd name="connsiteX3955" fmla="*/ 39241 w 4003589"/>
                <a:gd name="connsiteY3955" fmla="*/ 3082524 h 3670407"/>
                <a:gd name="connsiteX3956" fmla="*/ 36911 w 4003589"/>
                <a:gd name="connsiteY3956" fmla="*/ 3082770 h 3670407"/>
                <a:gd name="connsiteX3957" fmla="*/ 34213 w 4003589"/>
                <a:gd name="connsiteY3957" fmla="*/ 3083751 h 3670407"/>
                <a:gd name="connsiteX3958" fmla="*/ 31270 w 4003589"/>
                <a:gd name="connsiteY3958" fmla="*/ 3085468 h 3670407"/>
                <a:gd name="connsiteX3959" fmla="*/ 28082 w 4003589"/>
                <a:gd name="connsiteY3959" fmla="*/ 3087797 h 3670407"/>
                <a:gd name="connsiteX3960" fmla="*/ 23054 w 4003589"/>
                <a:gd name="connsiteY3960" fmla="*/ 3093070 h 3670407"/>
                <a:gd name="connsiteX3961" fmla="*/ 19130 w 4003589"/>
                <a:gd name="connsiteY3961" fmla="*/ 3098834 h 3670407"/>
                <a:gd name="connsiteX3962" fmla="*/ 16800 w 4003589"/>
                <a:gd name="connsiteY3962" fmla="*/ 3104352 h 3670407"/>
                <a:gd name="connsiteX3963" fmla="*/ 16432 w 4003589"/>
                <a:gd name="connsiteY3963" fmla="*/ 3109012 h 3670407"/>
                <a:gd name="connsiteX3964" fmla="*/ 16923 w 4003589"/>
                <a:gd name="connsiteY3964" fmla="*/ 3110484 h 3670407"/>
                <a:gd name="connsiteX3965" fmla="*/ 17781 w 4003589"/>
                <a:gd name="connsiteY3965" fmla="*/ 3111588 h 3670407"/>
                <a:gd name="connsiteX3966" fmla="*/ 19007 w 4003589"/>
                <a:gd name="connsiteY3966" fmla="*/ 3112201 h 3670407"/>
                <a:gd name="connsiteX3967" fmla="*/ 20479 w 4003589"/>
                <a:gd name="connsiteY3967" fmla="*/ 3112446 h 3670407"/>
                <a:gd name="connsiteX3968" fmla="*/ 22932 w 4003589"/>
                <a:gd name="connsiteY3968" fmla="*/ 3112201 h 3670407"/>
                <a:gd name="connsiteX3969" fmla="*/ 25629 w 4003589"/>
                <a:gd name="connsiteY3969" fmla="*/ 3111220 h 3670407"/>
                <a:gd name="connsiteX3970" fmla="*/ 28572 w 4003589"/>
                <a:gd name="connsiteY3970" fmla="*/ 3109503 h 3670407"/>
                <a:gd name="connsiteX3971" fmla="*/ 31761 w 4003589"/>
                <a:gd name="connsiteY3971" fmla="*/ 3107173 h 3670407"/>
                <a:gd name="connsiteX3972" fmla="*/ 36911 w 4003589"/>
                <a:gd name="connsiteY3972" fmla="*/ 3101900 h 3670407"/>
                <a:gd name="connsiteX3973" fmla="*/ 40835 w 4003589"/>
                <a:gd name="connsiteY3973" fmla="*/ 3096136 h 3670407"/>
                <a:gd name="connsiteX3974" fmla="*/ 43165 w 4003589"/>
                <a:gd name="connsiteY3974" fmla="*/ 3090618 h 3670407"/>
                <a:gd name="connsiteX3975" fmla="*/ 43411 w 4003589"/>
                <a:gd name="connsiteY3975" fmla="*/ 3085958 h 3670407"/>
                <a:gd name="connsiteX3976" fmla="*/ 42920 w 4003589"/>
                <a:gd name="connsiteY3976" fmla="*/ 3084486 h 3670407"/>
                <a:gd name="connsiteX3977" fmla="*/ 42062 w 4003589"/>
                <a:gd name="connsiteY3977" fmla="*/ 3083383 h 3670407"/>
                <a:gd name="connsiteX3978" fmla="*/ 40835 w 4003589"/>
                <a:gd name="connsiteY3978" fmla="*/ 3082647 h 3670407"/>
                <a:gd name="connsiteX3979" fmla="*/ 39364 w 4003589"/>
                <a:gd name="connsiteY3979" fmla="*/ 3082402 h 3670407"/>
                <a:gd name="connsiteX3980" fmla="*/ 2206340 w 4003589"/>
                <a:gd name="connsiteY3980" fmla="*/ 3156715 h 3670407"/>
                <a:gd name="connsiteX3981" fmla="*/ 2203274 w 4003589"/>
                <a:gd name="connsiteY3981" fmla="*/ 3156837 h 3670407"/>
                <a:gd name="connsiteX3982" fmla="*/ 2200086 w 4003589"/>
                <a:gd name="connsiteY3982" fmla="*/ 3157573 h 3670407"/>
                <a:gd name="connsiteX3983" fmla="*/ 2196775 w 4003589"/>
                <a:gd name="connsiteY3983" fmla="*/ 3158799 h 3670407"/>
                <a:gd name="connsiteX3984" fmla="*/ 2193341 w 4003589"/>
                <a:gd name="connsiteY3984" fmla="*/ 3160639 h 3670407"/>
                <a:gd name="connsiteX3985" fmla="*/ 2186106 w 4003589"/>
                <a:gd name="connsiteY3985" fmla="*/ 3166648 h 3670407"/>
                <a:gd name="connsiteX3986" fmla="*/ 2180833 w 4003589"/>
                <a:gd name="connsiteY3986" fmla="*/ 3174006 h 3670407"/>
                <a:gd name="connsiteX3987" fmla="*/ 2178013 w 4003589"/>
                <a:gd name="connsiteY3987" fmla="*/ 3181731 h 3670407"/>
                <a:gd name="connsiteX3988" fmla="*/ 2178013 w 4003589"/>
                <a:gd name="connsiteY3988" fmla="*/ 3188966 h 3670407"/>
                <a:gd name="connsiteX3989" fmla="*/ 2179362 w 4003589"/>
                <a:gd name="connsiteY3989" fmla="*/ 3192277 h 3670407"/>
                <a:gd name="connsiteX3990" fmla="*/ 2181692 w 4003589"/>
                <a:gd name="connsiteY3990" fmla="*/ 3194730 h 3670407"/>
                <a:gd name="connsiteX3991" fmla="*/ 2184758 w 4003589"/>
                <a:gd name="connsiteY3991" fmla="*/ 3196324 h 3670407"/>
                <a:gd name="connsiteX3992" fmla="*/ 2188436 w 4003589"/>
                <a:gd name="connsiteY3992" fmla="*/ 3196937 h 3670407"/>
                <a:gd name="connsiteX3993" fmla="*/ 2191502 w 4003589"/>
                <a:gd name="connsiteY3993" fmla="*/ 3196814 h 3670407"/>
                <a:gd name="connsiteX3994" fmla="*/ 2194813 w 4003589"/>
                <a:gd name="connsiteY3994" fmla="*/ 3196079 h 3670407"/>
                <a:gd name="connsiteX3995" fmla="*/ 2198247 w 4003589"/>
                <a:gd name="connsiteY3995" fmla="*/ 3194730 h 3670407"/>
                <a:gd name="connsiteX3996" fmla="*/ 2201680 w 4003589"/>
                <a:gd name="connsiteY3996" fmla="*/ 3192890 h 3670407"/>
                <a:gd name="connsiteX3997" fmla="*/ 2208915 w 4003589"/>
                <a:gd name="connsiteY3997" fmla="*/ 3187004 h 3670407"/>
                <a:gd name="connsiteX3998" fmla="*/ 2214189 w 4003589"/>
                <a:gd name="connsiteY3998" fmla="*/ 3179646 h 3670407"/>
                <a:gd name="connsiteX3999" fmla="*/ 2217009 w 4003589"/>
                <a:gd name="connsiteY3999" fmla="*/ 3171921 h 3670407"/>
                <a:gd name="connsiteX4000" fmla="*/ 2217009 w 4003589"/>
                <a:gd name="connsiteY4000" fmla="*/ 3164686 h 3670407"/>
                <a:gd name="connsiteX4001" fmla="*/ 2215537 w 4003589"/>
                <a:gd name="connsiteY4001" fmla="*/ 3161375 h 3670407"/>
                <a:gd name="connsiteX4002" fmla="*/ 2213207 w 4003589"/>
                <a:gd name="connsiteY4002" fmla="*/ 3158922 h 3670407"/>
                <a:gd name="connsiteX4003" fmla="*/ 2210142 w 4003589"/>
                <a:gd name="connsiteY4003" fmla="*/ 3157328 h 3670407"/>
                <a:gd name="connsiteX4004" fmla="*/ 2206463 w 4003589"/>
                <a:gd name="connsiteY4004" fmla="*/ 3156715 h 3670407"/>
                <a:gd name="connsiteX4005" fmla="*/ 47825 w 4003589"/>
                <a:gd name="connsiteY4005" fmla="*/ 3120785 h 3670407"/>
                <a:gd name="connsiteX4006" fmla="*/ 45373 w 4003589"/>
                <a:gd name="connsiteY4006" fmla="*/ 3121030 h 3670407"/>
                <a:gd name="connsiteX4007" fmla="*/ 42552 w 4003589"/>
                <a:gd name="connsiteY4007" fmla="*/ 3122133 h 3670407"/>
                <a:gd name="connsiteX4008" fmla="*/ 39486 w 4003589"/>
                <a:gd name="connsiteY4008" fmla="*/ 3123973 h 3670407"/>
                <a:gd name="connsiteX4009" fmla="*/ 36176 w 4003589"/>
                <a:gd name="connsiteY4009" fmla="*/ 3126548 h 3670407"/>
                <a:gd name="connsiteX4010" fmla="*/ 31025 w 4003589"/>
                <a:gd name="connsiteY4010" fmla="*/ 3131944 h 3670407"/>
                <a:gd name="connsiteX4011" fmla="*/ 27224 w 4003589"/>
                <a:gd name="connsiteY4011" fmla="*/ 3137707 h 3670407"/>
                <a:gd name="connsiteX4012" fmla="*/ 25016 w 4003589"/>
                <a:gd name="connsiteY4012" fmla="*/ 3143226 h 3670407"/>
                <a:gd name="connsiteX4013" fmla="*/ 24894 w 4003589"/>
                <a:gd name="connsiteY4013" fmla="*/ 3147886 h 3670407"/>
                <a:gd name="connsiteX4014" fmla="*/ 25507 w 4003589"/>
                <a:gd name="connsiteY4014" fmla="*/ 3149357 h 3670407"/>
                <a:gd name="connsiteX4015" fmla="*/ 26365 w 4003589"/>
                <a:gd name="connsiteY4015" fmla="*/ 3150338 h 3670407"/>
                <a:gd name="connsiteX4016" fmla="*/ 27592 w 4003589"/>
                <a:gd name="connsiteY4016" fmla="*/ 3150951 h 3670407"/>
                <a:gd name="connsiteX4017" fmla="*/ 29063 w 4003589"/>
                <a:gd name="connsiteY4017" fmla="*/ 3151196 h 3670407"/>
                <a:gd name="connsiteX4018" fmla="*/ 31516 w 4003589"/>
                <a:gd name="connsiteY4018" fmla="*/ 3150951 h 3670407"/>
                <a:gd name="connsiteX4019" fmla="*/ 34336 w 4003589"/>
                <a:gd name="connsiteY4019" fmla="*/ 3149848 h 3670407"/>
                <a:gd name="connsiteX4020" fmla="*/ 37524 w 4003589"/>
                <a:gd name="connsiteY4020" fmla="*/ 3148008 h 3670407"/>
                <a:gd name="connsiteX4021" fmla="*/ 40835 w 4003589"/>
                <a:gd name="connsiteY4021" fmla="*/ 3145433 h 3670407"/>
                <a:gd name="connsiteX4022" fmla="*/ 45986 w 4003589"/>
                <a:gd name="connsiteY4022" fmla="*/ 3140037 h 3670407"/>
                <a:gd name="connsiteX4023" fmla="*/ 49787 w 4003589"/>
                <a:gd name="connsiteY4023" fmla="*/ 3134274 h 3670407"/>
                <a:gd name="connsiteX4024" fmla="*/ 51995 w 4003589"/>
                <a:gd name="connsiteY4024" fmla="*/ 3128756 h 3670407"/>
                <a:gd name="connsiteX4025" fmla="*/ 52117 w 4003589"/>
                <a:gd name="connsiteY4025" fmla="*/ 3124096 h 3670407"/>
                <a:gd name="connsiteX4026" fmla="*/ 51504 w 4003589"/>
                <a:gd name="connsiteY4026" fmla="*/ 3122746 h 3670407"/>
                <a:gd name="connsiteX4027" fmla="*/ 50646 w 4003589"/>
                <a:gd name="connsiteY4027" fmla="*/ 3121766 h 3670407"/>
                <a:gd name="connsiteX4028" fmla="*/ 49419 w 4003589"/>
                <a:gd name="connsiteY4028" fmla="*/ 3121153 h 3670407"/>
                <a:gd name="connsiteX4029" fmla="*/ 47948 w 4003589"/>
                <a:gd name="connsiteY4029" fmla="*/ 3120907 h 3670407"/>
                <a:gd name="connsiteX4030" fmla="*/ 2128471 w 4003589"/>
                <a:gd name="connsiteY4030" fmla="*/ 3203927 h 3670407"/>
                <a:gd name="connsiteX4031" fmla="*/ 2125650 w 4003589"/>
                <a:gd name="connsiteY4031" fmla="*/ 3204049 h 3670407"/>
                <a:gd name="connsiteX4032" fmla="*/ 2122585 w 4003589"/>
                <a:gd name="connsiteY4032" fmla="*/ 3204663 h 3670407"/>
                <a:gd name="connsiteX4033" fmla="*/ 2119396 w 4003589"/>
                <a:gd name="connsiteY4033" fmla="*/ 3205766 h 3670407"/>
                <a:gd name="connsiteX4034" fmla="*/ 2116085 w 4003589"/>
                <a:gd name="connsiteY4034" fmla="*/ 3207483 h 3670407"/>
                <a:gd name="connsiteX4035" fmla="*/ 2108728 w 4003589"/>
                <a:gd name="connsiteY4035" fmla="*/ 3213247 h 3670407"/>
                <a:gd name="connsiteX4036" fmla="*/ 2103209 w 4003589"/>
                <a:gd name="connsiteY4036" fmla="*/ 3220482 h 3670407"/>
                <a:gd name="connsiteX4037" fmla="*/ 2100143 w 4003589"/>
                <a:gd name="connsiteY4037" fmla="*/ 3228207 h 3670407"/>
                <a:gd name="connsiteX4038" fmla="*/ 2099898 w 4003589"/>
                <a:gd name="connsiteY4038" fmla="*/ 3235565 h 3670407"/>
                <a:gd name="connsiteX4039" fmla="*/ 2101125 w 4003589"/>
                <a:gd name="connsiteY4039" fmla="*/ 3239122 h 3670407"/>
                <a:gd name="connsiteX4040" fmla="*/ 2103332 w 4003589"/>
                <a:gd name="connsiteY4040" fmla="*/ 3241819 h 3670407"/>
                <a:gd name="connsiteX4041" fmla="*/ 2106398 w 4003589"/>
                <a:gd name="connsiteY4041" fmla="*/ 3243536 h 3670407"/>
                <a:gd name="connsiteX4042" fmla="*/ 2110076 w 4003589"/>
                <a:gd name="connsiteY4042" fmla="*/ 3244272 h 3670407"/>
                <a:gd name="connsiteX4043" fmla="*/ 2112897 w 4003589"/>
                <a:gd name="connsiteY4043" fmla="*/ 3244149 h 3670407"/>
                <a:gd name="connsiteX4044" fmla="*/ 2115963 w 4003589"/>
                <a:gd name="connsiteY4044" fmla="*/ 3243536 h 3670407"/>
                <a:gd name="connsiteX4045" fmla="*/ 2119151 w 4003589"/>
                <a:gd name="connsiteY4045" fmla="*/ 3242432 h 3670407"/>
                <a:gd name="connsiteX4046" fmla="*/ 2122462 w 4003589"/>
                <a:gd name="connsiteY4046" fmla="*/ 3240716 h 3670407"/>
                <a:gd name="connsiteX4047" fmla="*/ 2129820 w 4003589"/>
                <a:gd name="connsiteY4047" fmla="*/ 3234952 h 3670407"/>
                <a:gd name="connsiteX4048" fmla="*/ 2135338 w 4003589"/>
                <a:gd name="connsiteY4048" fmla="*/ 3227717 h 3670407"/>
                <a:gd name="connsiteX4049" fmla="*/ 2138526 w 4003589"/>
                <a:gd name="connsiteY4049" fmla="*/ 3219991 h 3670407"/>
                <a:gd name="connsiteX4050" fmla="*/ 2138894 w 4003589"/>
                <a:gd name="connsiteY4050" fmla="*/ 3212634 h 3670407"/>
                <a:gd name="connsiteX4051" fmla="*/ 2137545 w 4003589"/>
                <a:gd name="connsiteY4051" fmla="*/ 3209077 h 3670407"/>
                <a:gd name="connsiteX4052" fmla="*/ 2135215 w 4003589"/>
                <a:gd name="connsiteY4052" fmla="*/ 3206502 h 3670407"/>
                <a:gd name="connsiteX4053" fmla="*/ 2132150 w 4003589"/>
                <a:gd name="connsiteY4053" fmla="*/ 3204785 h 3670407"/>
                <a:gd name="connsiteX4054" fmla="*/ 2128471 w 4003589"/>
                <a:gd name="connsiteY4054" fmla="*/ 3204172 h 3670407"/>
                <a:gd name="connsiteX4055" fmla="*/ 58249 w 4003589"/>
                <a:gd name="connsiteY4055" fmla="*/ 3158064 h 3670407"/>
                <a:gd name="connsiteX4056" fmla="*/ 55673 w 4003589"/>
                <a:gd name="connsiteY4056" fmla="*/ 3158432 h 3670407"/>
                <a:gd name="connsiteX4057" fmla="*/ 52730 w 4003589"/>
                <a:gd name="connsiteY4057" fmla="*/ 3159535 h 3670407"/>
                <a:gd name="connsiteX4058" fmla="*/ 49419 w 4003589"/>
                <a:gd name="connsiteY4058" fmla="*/ 3161497 h 3670407"/>
                <a:gd name="connsiteX4059" fmla="*/ 45986 w 4003589"/>
                <a:gd name="connsiteY4059" fmla="*/ 3164195 h 3670407"/>
                <a:gd name="connsiteX4060" fmla="*/ 40958 w 4003589"/>
                <a:gd name="connsiteY4060" fmla="*/ 3169714 h 3670407"/>
                <a:gd name="connsiteX4061" fmla="*/ 37279 w 4003589"/>
                <a:gd name="connsiteY4061" fmla="*/ 3175600 h 3670407"/>
                <a:gd name="connsiteX4062" fmla="*/ 35194 w 4003589"/>
                <a:gd name="connsiteY4062" fmla="*/ 3181118 h 3670407"/>
                <a:gd name="connsiteX4063" fmla="*/ 35194 w 4003589"/>
                <a:gd name="connsiteY4063" fmla="*/ 3185655 h 3670407"/>
                <a:gd name="connsiteX4064" fmla="*/ 35808 w 4003589"/>
                <a:gd name="connsiteY4064" fmla="*/ 3187004 h 3670407"/>
                <a:gd name="connsiteX4065" fmla="*/ 36666 w 4003589"/>
                <a:gd name="connsiteY4065" fmla="*/ 3187985 h 3670407"/>
                <a:gd name="connsiteX4066" fmla="*/ 37892 w 4003589"/>
                <a:gd name="connsiteY4066" fmla="*/ 3188599 h 3670407"/>
                <a:gd name="connsiteX4067" fmla="*/ 39364 w 4003589"/>
                <a:gd name="connsiteY4067" fmla="*/ 3188844 h 3670407"/>
                <a:gd name="connsiteX4068" fmla="*/ 41939 w 4003589"/>
                <a:gd name="connsiteY4068" fmla="*/ 3188599 h 3670407"/>
                <a:gd name="connsiteX4069" fmla="*/ 44882 w 4003589"/>
                <a:gd name="connsiteY4069" fmla="*/ 3187495 h 3670407"/>
                <a:gd name="connsiteX4070" fmla="*/ 48193 w 4003589"/>
                <a:gd name="connsiteY4070" fmla="*/ 3185533 h 3670407"/>
                <a:gd name="connsiteX4071" fmla="*/ 51627 w 4003589"/>
                <a:gd name="connsiteY4071" fmla="*/ 3182835 h 3670407"/>
                <a:gd name="connsiteX4072" fmla="*/ 56777 w 4003589"/>
                <a:gd name="connsiteY4072" fmla="*/ 3177316 h 3670407"/>
                <a:gd name="connsiteX4073" fmla="*/ 60456 w 4003589"/>
                <a:gd name="connsiteY4073" fmla="*/ 3171430 h 3670407"/>
                <a:gd name="connsiteX4074" fmla="*/ 62418 w 4003589"/>
                <a:gd name="connsiteY4074" fmla="*/ 3165912 h 3670407"/>
                <a:gd name="connsiteX4075" fmla="*/ 62418 w 4003589"/>
                <a:gd name="connsiteY4075" fmla="*/ 3161375 h 3670407"/>
                <a:gd name="connsiteX4076" fmla="*/ 61805 w 4003589"/>
                <a:gd name="connsiteY4076" fmla="*/ 3160026 h 3670407"/>
                <a:gd name="connsiteX4077" fmla="*/ 60947 w 4003589"/>
                <a:gd name="connsiteY4077" fmla="*/ 3159045 h 3670407"/>
                <a:gd name="connsiteX4078" fmla="*/ 59720 w 4003589"/>
                <a:gd name="connsiteY4078" fmla="*/ 3158432 h 3670407"/>
                <a:gd name="connsiteX4079" fmla="*/ 58249 w 4003589"/>
                <a:gd name="connsiteY4079" fmla="*/ 3158186 h 3670407"/>
                <a:gd name="connsiteX4080" fmla="*/ 2050602 w 4003589"/>
                <a:gd name="connsiteY4080" fmla="*/ 3249054 h 3670407"/>
                <a:gd name="connsiteX4081" fmla="*/ 2047904 w 4003589"/>
                <a:gd name="connsiteY4081" fmla="*/ 3249054 h 3670407"/>
                <a:gd name="connsiteX4082" fmla="*/ 2044960 w 4003589"/>
                <a:gd name="connsiteY4082" fmla="*/ 3249667 h 3670407"/>
                <a:gd name="connsiteX4083" fmla="*/ 2041895 w 4003589"/>
                <a:gd name="connsiteY4083" fmla="*/ 3250771 h 3670407"/>
                <a:gd name="connsiteX4084" fmla="*/ 2038829 w 4003589"/>
                <a:gd name="connsiteY4084" fmla="*/ 3252243 h 3670407"/>
                <a:gd name="connsiteX4085" fmla="*/ 2031471 w 4003589"/>
                <a:gd name="connsiteY4085" fmla="*/ 3257884 h 3670407"/>
                <a:gd name="connsiteX4086" fmla="*/ 2025830 w 4003589"/>
                <a:gd name="connsiteY4086" fmla="*/ 3264996 h 3670407"/>
                <a:gd name="connsiteX4087" fmla="*/ 2022519 w 4003589"/>
                <a:gd name="connsiteY4087" fmla="*/ 3272722 h 3670407"/>
                <a:gd name="connsiteX4088" fmla="*/ 2022029 w 4003589"/>
                <a:gd name="connsiteY4088" fmla="*/ 3280080 h 3670407"/>
                <a:gd name="connsiteX4089" fmla="*/ 2023255 w 4003589"/>
                <a:gd name="connsiteY4089" fmla="*/ 3283881 h 3670407"/>
                <a:gd name="connsiteX4090" fmla="*/ 2025462 w 4003589"/>
                <a:gd name="connsiteY4090" fmla="*/ 3286702 h 3670407"/>
                <a:gd name="connsiteX4091" fmla="*/ 2028528 w 4003589"/>
                <a:gd name="connsiteY4091" fmla="*/ 3288541 h 3670407"/>
                <a:gd name="connsiteX4092" fmla="*/ 2032330 w 4003589"/>
                <a:gd name="connsiteY4092" fmla="*/ 3289277 h 3670407"/>
                <a:gd name="connsiteX4093" fmla="*/ 2035027 w 4003589"/>
                <a:gd name="connsiteY4093" fmla="*/ 3289277 h 3670407"/>
                <a:gd name="connsiteX4094" fmla="*/ 2037848 w 4003589"/>
                <a:gd name="connsiteY4094" fmla="*/ 3288663 h 3670407"/>
                <a:gd name="connsiteX4095" fmla="*/ 2040791 w 4003589"/>
                <a:gd name="connsiteY4095" fmla="*/ 3287683 h 3670407"/>
                <a:gd name="connsiteX4096" fmla="*/ 2043857 w 4003589"/>
                <a:gd name="connsiteY4096" fmla="*/ 3286211 h 3670407"/>
                <a:gd name="connsiteX4097" fmla="*/ 2051215 w 4003589"/>
                <a:gd name="connsiteY4097" fmla="*/ 3280447 h 3670407"/>
                <a:gd name="connsiteX4098" fmla="*/ 2056855 w 4003589"/>
                <a:gd name="connsiteY4098" fmla="*/ 3273335 h 3670407"/>
                <a:gd name="connsiteX4099" fmla="*/ 2060289 w 4003589"/>
                <a:gd name="connsiteY4099" fmla="*/ 3265609 h 3670407"/>
                <a:gd name="connsiteX4100" fmla="*/ 2060780 w 4003589"/>
                <a:gd name="connsiteY4100" fmla="*/ 3258252 h 3670407"/>
                <a:gd name="connsiteX4101" fmla="*/ 2059553 w 4003589"/>
                <a:gd name="connsiteY4101" fmla="*/ 3254450 h 3670407"/>
                <a:gd name="connsiteX4102" fmla="*/ 2057346 w 4003589"/>
                <a:gd name="connsiteY4102" fmla="*/ 3251630 h 3670407"/>
                <a:gd name="connsiteX4103" fmla="*/ 2054280 w 4003589"/>
                <a:gd name="connsiteY4103" fmla="*/ 3249790 h 3670407"/>
                <a:gd name="connsiteX4104" fmla="*/ 2050479 w 4003589"/>
                <a:gd name="connsiteY4104" fmla="*/ 3249054 h 3670407"/>
                <a:gd name="connsiteX4105" fmla="*/ 1972854 w 4003589"/>
                <a:gd name="connsiteY4105" fmla="*/ 3291729 h 3670407"/>
                <a:gd name="connsiteX4106" fmla="*/ 1970279 w 4003589"/>
                <a:gd name="connsiteY4106" fmla="*/ 3291729 h 3670407"/>
                <a:gd name="connsiteX4107" fmla="*/ 1967581 w 4003589"/>
                <a:gd name="connsiteY4107" fmla="*/ 3292220 h 3670407"/>
                <a:gd name="connsiteX4108" fmla="*/ 1964761 w 4003589"/>
                <a:gd name="connsiteY4108" fmla="*/ 3293201 h 3670407"/>
                <a:gd name="connsiteX4109" fmla="*/ 1961818 w 4003589"/>
                <a:gd name="connsiteY4109" fmla="*/ 3294550 h 3670407"/>
                <a:gd name="connsiteX4110" fmla="*/ 1954460 w 4003589"/>
                <a:gd name="connsiteY4110" fmla="*/ 3299945 h 3670407"/>
                <a:gd name="connsiteX4111" fmla="*/ 1948697 w 4003589"/>
                <a:gd name="connsiteY4111" fmla="*/ 3306935 h 3670407"/>
                <a:gd name="connsiteX4112" fmla="*/ 1945141 w 4003589"/>
                <a:gd name="connsiteY4112" fmla="*/ 3314661 h 3670407"/>
                <a:gd name="connsiteX4113" fmla="*/ 1944282 w 4003589"/>
                <a:gd name="connsiteY4113" fmla="*/ 3322264 h 3670407"/>
                <a:gd name="connsiteX4114" fmla="*/ 1945263 w 4003589"/>
                <a:gd name="connsiteY4114" fmla="*/ 3326311 h 3670407"/>
                <a:gd name="connsiteX4115" fmla="*/ 1947348 w 4003589"/>
                <a:gd name="connsiteY4115" fmla="*/ 3329254 h 3670407"/>
                <a:gd name="connsiteX4116" fmla="*/ 1950413 w 4003589"/>
                <a:gd name="connsiteY4116" fmla="*/ 3331216 h 3670407"/>
                <a:gd name="connsiteX4117" fmla="*/ 1954215 w 4003589"/>
                <a:gd name="connsiteY4117" fmla="*/ 3332074 h 3670407"/>
                <a:gd name="connsiteX4118" fmla="*/ 1956790 w 4003589"/>
                <a:gd name="connsiteY4118" fmla="*/ 3332074 h 3670407"/>
                <a:gd name="connsiteX4119" fmla="*/ 1959488 w 4003589"/>
                <a:gd name="connsiteY4119" fmla="*/ 3331584 h 3670407"/>
                <a:gd name="connsiteX4120" fmla="*/ 1962431 w 4003589"/>
                <a:gd name="connsiteY4120" fmla="*/ 3330603 h 3670407"/>
                <a:gd name="connsiteX4121" fmla="*/ 1965374 w 4003589"/>
                <a:gd name="connsiteY4121" fmla="*/ 3329254 h 3670407"/>
                <a:gd name="connsiteX4122" fmla="*/ 1965251 w 4003589"/>
                <a:gd name="connsiteY4122" fmla="*/ 3329254 h 3670407"/>
                <a:gd name="connsiteX4123" fmla="*/ 1972732 w 4003589"/>
                <a:gd name="connsiteY4123" fmla="*/ 3323858 h 3670407"/>
                <a:gd name="connsiteX4124" fmla="*/ 1978618 w 4003589"/>
                <a:gd name="connsiteY4124" fmla="*/ 3316868 h 3670407"/>
                <a:gd name="connsiteX4125" fmla="*/ 1982297 w 4003589"/>
                <a:gd name="connsiteY4125" fmla="*/ 3309143 h 3670407"/>
                <a:gd name="connsiteX4126" fmla="*/ 1983156 w 4003589"/>
                <a:gd name="connsiteY4126" fmla="*/ 3301540 h 3670407"/>
                <a:gd name="connsiteX4127" fmla="*/ 1982052 w 4003589"/>
                <a:gd name="connsiteY4127" fmla="*/ 3297493 h 3670407"/>
                <a:gd name="connsiteX4128" fmla="*/ 1979844 w 4003589"/>
                <a:gd name="connsiteY4128" fmla="*/ 3294550 h 3670407"/>
                <a:gd name="connsiteX4129" fmla="*/ 1976779 w 4003589"/>
                <a:gd name="connsiteY4129" fmla="*/ 3292710 h 3670407"/>
                <a:gd name="connsiteX4130" fmla="*/ 1972977 w 4003589"/>
                <a:gd name="connsiteY4130" fmla="*/ 3291975 h 3670407"/>
                <a:gd name="connsiteX4131" fmla="*/ 70512 w 4003589"/>
                <a:gd name="connsiteY4131" fmla="*/ 3194607 h 3670407"/>
                <a:gd name="connsiteX4132" fmla="*/ 67814 w 4003589"/>
                <a:gd name="connsiteY4132" fmla="*/ 3194975 h 3670407"/>
                <a:gd name="connsiteX4133" fmla="*/ 64625 w 4003589"/>
                <a:gd name="connsiteY4133" fmla="*/ 3196201 h 3670407"/>
                <a:gd name="connsiteX4134" fmla="*/ 61192 w 4003589"/>
                <a:gd name="connsiteY4134" fmla="*/ 3198286 h 3670407"/>
                <a:gd name="connsiteX4135" fmla="*/ 57636 w 4003589"/>
                <a:gd name="connsiteY4135" fmla="*/ 3201229 h 3670407"/>
                <a:gd name="connsiteX4136" fmla="*/ 52608 w 4003589"/>
                <a:gd name="connsiteY4136" fmla="*/ 3206870 h 3670407"/>
                <a:gd name="connsiteX4137" fmla="*/ 49052 w 4003589"/>
                <a:gd name="connsiteY4137" fmla="*/ 3212756 h 3670407"/>
                <a:gd name="connsiteX4138" fmla="*/ 47212 w 4003589"/>
                <a:gd name="connsiteY4138" fmla="*/ 3218275 h 3670407"/>
                <a:gd name="connsiteX4139" fmla="*/ 47457 w 4003589"/>
                <a:gd name="connsiteY4139" fmla="*/ 3222812 h 3670407"/>
                <a:gd name="connsiteX4140" fmla="*/ 48071 w 4003589"/>
                <a:gd name="connsiteY4140" fmla="*/ 3224038 h 3670407"/>
                <a:gd name="connsiteX4141" fmla="*/ 48929 w 4003589"/>
                <a:gd name="connsiteY4141" fmla="*/ 3224897 h 3670407"/>
                <a:gd name="connsiteX4142" fmla="*/ 50033 w 4003589"/>
                <a:gd name="connsiteY4142" fmla="*/ 3225510 h 3670407"/>
                <a:gd name="connsiteX4143" fmla="*/ 51381 w 4003589"/>
                <a:gd name="connsiteY4143" fmla="*/ 3225755 h 3670407"/>
                <a:gd name="connsiteX4144" fmla="*/ 54079 w 4003589"/>
                <a:gd name="connsiteY4144" fmla="*/ 3225387 h 3670407"/>
                <a:gd name="connsiteX4145" fmla="*/ 57268 w 4003589"/>
                <a:gd name="connsiteY4145" fmla="*/ 3224161 h 3670407"/>
                <a:gd name="connsiteX4146" fmla="*/ 60701 w 4003589"/>
                <a:gd name="connsiteY4146" fmla="*/ 3222076 h 3670407"/>
                <a:gd name="connsiteX4147" fmla="*/ 64258 w 4003589"/>
                <a:gd name="connsiteY4147" fmla="*/ 3219256 h 3670407"/>
                <a:gd name="connsiteX4148" fmla="*/ 69285 w 4003589"/>
                <a:gd name="connsiteY4148" fmla="*/ 3213615 h 3670407"/>
                <a:gd name="connsiteX4149" fmla="*/ 72964 w 4003589"/>
                <a:gd name="connsiteY4149" fmla="*/ 3207606 h 3670407"/>
                <a:gd name="connsiteX4150" fmla="*/ 74804 w 4003589"/>
                <a:gd name="connsiteY4150" fmla="*/ 3201965 h 3670407"/>
                <a:gd name="connsiteX4151" fmla="*/ 74558 w 4003589"/>
                <a:gd name="connsiteY4151" fmla="*/ 3197428 h 3670407"/>
                <a:gd name="connsiteX4152" fmla="*/ 73945 w 4003589"/>
                <a:gd name="connsiteY4152" fmla="*/ 3196201 h 3670407"/>
                <a:gd name="connsiteX4153" fmla="*/ 73087 w 4003589"/>
                <a:gd name="connsiteY4153" fmla="*/ 3195343 h 3670407"/>
                <a:gd name="connsiteX4154" fmla="*/ 71983 w 4003589"/>
                <a:gd name="connsiteY4154" fmla="*/ 3194852 h 3670407"/>
                <a:gd name="connsiteX4155" fmla="*/ 70634 w 4003589"/>
                <a:gd name="connsiteY4155" fmla="*/ 3194607 h 3670407"/>
                <a:gd name="connsiteX4156" fmla="*/ 1895476 w 4003589"/>
                <a:gd name="connsiteY4156" fmla="*/ 3332074 h 3670407"/>
                <a:gd name="connsiteX4157" fmla="*/ 1893146 w 4003589"/>
                <a:gd name="connsiteY4157" fmla="*/ 3332074 h 3670407"/>
                <a:gd name="connsiteX4158" fmla="*/ 1890571 w 4003589"/>
                <a:gd name="connsiteY4158" fmla="*/ 3332565 h 3670407"/>
                <a:gd name="connsiteX4159" fmla="*/ 1887873 w 4003589"/>
                <a:gd name="connsiteY4159" fmla="*/ 3333423 h 3670407"/>
                <a:gd name="connsiteX4160" fmla="*/ 1885175 w 4003589"/>
                <a:gd name="connsiteY4160" fmla="*/ 3334649 h 3670407"/>
                <a:gd name="connsiteX4161" fmla="*/ 1877695 w 4003589"/>
                <a:gd name="connsiteY4161" fmla="*/ 3339800 h 3670407"/>
                <a:gd name="connsiteX4162" fmla="*/ 1871686 w 4003589"/>
                <a:gd name="connsiteY4162" fmla="*/ 3346667 h 3670407"/>
                <a:gd name="connsiteX4163" fmla="*/ 1867762 w 4003589"/>
                <a:gd name="connsiteY4163" fmla="*/ 3354393 h 3670407"/>
                <a:gd name="connsiteX4164" fmla="*/ 1866535 w 4003589"/>
                <a:gd name="connsiteY4164" fmla="*/ 3362118 h 3670407"/>
                <a:gd name="connsiteX4165" fmla="*/ 1867394 w 4003589"/>
                <a:gd name="connsiteY4165" fmla="*/ 3366410 h 3670407"/>
                <a:gd name="connsiteX4166" fmla="*/ 1869478 w 4003589"/>
                <a:gd name="connsiteY4166" fmla="*/ 3369599 h 3670407"/>
                <a:gd name="connsiteX4167" fmla="*/ 1872544 w 4003589"/>
                <a:gd name="connsiteY4167" fmla="*/ 3371683 h 3670407"/>
                <a:gd name="connsiteX4168" fmla="*/ 1876468 w 4003589"/>
                <a:gd name="connsiteY4168" fmla="*/ 3372542 h 3670407"/>
                <a:gd name="connsiteX4169" fmla="*/ 1878798 w 4003589"/>
                <a:gd name="connsiteY4169" fmla="*/ 3372542 h 3670407"/>
                <a:gd name="connsiteX4170" fmla="*/ 1881373 w 4003589"/>
                <a:gd name="connsiteY4170" fmla="*/ 3372174 h 3670407"/>
                <a:gd name="connsiteX4171" fmla="*/ 1884071 w 4003589"/>
                <a:gd name="connsiteY4171" fmla="*/ 3371316 h 3670407"/>
                <a:gd name="connsiteX4172" fmla="*/ 1886892 w 4003589"/>
                <a:gd name="connsiteY4172" fmla="*/ 3370089 h 3670407"/>
                <a:gd name="connsiteX4173" fmla="*/ 1894372 w 4003589"/>
                <a:gd name="connsiteY4173" fmla="*/ 3364939 h 3670407"/>
                <a:gd name="connsiteX4174" fmla="*/ 1900381 w 4003589"/>
                <a:gd name="connsiteY4174" fmla="*/ 3358071 h 3670407"/>
                <a:gd name="connsiteX4175" fmla="*/ 1904305 w 4003589"/>
                <a:gd name="connsiteY4175" fmla="*/ 3350346 h 3670407"/>
                <a:gd name="connsiteX4176" fmla="*/ 1905531 w 4003589"/>
                <a:gd name="connsiteY4176" fmla="*/ 3342743 h 3670407"/>
                <a:gd name="connsiteX4177" fmla="*/ 1904550 w 4003589"/>
                <a:gd name="connsiteY4177" fmla="*/ 3338451 h 3670407"/>
                <a:gd name="connsiteX4178" fmla="*/ 1902466 w 4003589"/>
                <a:gd name="connsiteY4178" fmla="*/ 3335263 h 3670407"/>
                <a:gd name="connsiteX4179" fmla="*/ 1899400 w 4003589"/>
                <a:gd name="connsiteY4179" fmla="*/ 3333178 h 3670407"/>
                <a:gd name="connsiteX4180" fmla="*/ 1895476 w 4003589"/>
                <a:gd name="connsiteY4180" fmla="*/ 3332320 h 3670407"/>
                <a:gd name="connsiteX4181" fmla="*/ 84614 w 4003589"/>
                <a:gd name="connsiteY4181" fmla="*/ 3230047 h 3670407"/>
                <a:gd name="connsiteX4182" fmla="*/ 81793 w 4003589"/>
                <a:gd name="connsiteY4182" fmla="*/ 3230415 h 3670407"/>
                <a:gd name="connsiteX4183" fmla="*/ 78482 w 4003589"/>
                <a:gd name="connsiteY4183" fmla="*/ 3231764 h 3670407"/>
                <a:gd name="connsiteX4184" fmla="*/ 74926 w 4003589"/>
                <a:gd name="connsiteY4184" fmla="*/ 3233971 h 3670407"/>
                <a:gd name="connsiteX4185" fmla="*/ 71247 w 4003589"/>
                <a:gd name="connsiteY4185" fmla="*/ 3237037 h 3670407"/>
                <a:gd name="connsiteX4186" fmla="*/ 66220 w 4003589"/>
                <a:gd name="connsiteY4186" fmla="*/ 3242800 h 3670407"/>
                <a:gd name="connsiteX4187" fmla="*/ 62663 w 4003589"/>
                <a:gd name="connsiteY4187" fmla="*/ 3248809 h 3670407"/>
                <a:gd name="connsiteX4188" fmla="*/ 60947 w 4003589"/>
                <a:gd name="connsiteY4188" fmla="*/ 3254327 h 3670407"/>
                <a:gd name="connsiteX4189" fmla="*/ 61314 w 4003589"/>
                <a:gd name="connsiteY4189" fmla="*/ 3258742 h 3670407"/>
                <a:gd name="connsiteX4190" fmla="*/ 62050 w 4003589"/>
                <a:gd name="connsiteY4190" fmla="*/ 3259846 h 3670407"/>
                <a:gd name="connsiteX4191" fmla="*/ 63031 w 4003589"/>
                <a:gd name="connsiteY4191" fmla="*/ 3260704 h 3670407"/>
                <a:gd name="connsiteX4192" fmla="*/ 64135 w 4003589"/>
                <a:gd name="connsiteY4192" fmla="*/ 3261195 h 3670407"/>
                <a:gd name="connsiteX4193" fmla="*/ 65484 w 4003589"/>
                <a:gd name="connsiteY4193" fmla="*/ 3261440 h 3670407"/>
                <a:gd name="connsiteX4194" fmla="*/ 68304 w 4003589"/>
                <a:gd name="connsiteY4194" fmla="*/ 3261072 h 3670407"/>
                <a:gd name="connsiteX4195" fmla="*/ 71615 w 4003589"/>
                <a:gd name="connsiteY4195" fmla="*/ 3259846 h 3670407"/>
                <a:gd name="connsiteX4196" fmla="*/ 75172 w 4003589"/>
                <a:gd name="connsiteY4196" fmla="*/ 3257638 h 3670407"/>
                <a:gd name="connsiteX4197" fmla="*/ 78850 w 4003589"/>
                <a:gd name="connsiteY4197" fmla="*/ 3254573 h 3670407"/>
                <a:gd name="connsiteX4198" fmla="*/ 83878 w 4003589"/>
                <a:gd name="connsiteY4198" fmla="*/ 3248809 h 3670407"/>
                <a:gd name="connsiteX4199" fmla="*/ 87434 w 4003589"/>
                <a:gd name="connsiteY4199" fmla="*/ 3242800 h 3670407"/>
                <a:gd name="connsiteX4200" fmla="*/ 89151 w 4003589"/>
                <a:gd name="connsiteY4200" fmla="*/ 3237282 h 3670407"/>
                <a:gd name="connsiteX4201" fmla="*/ 88661 w 4003589"/>
                <a:gd name="connsiteY4201" fmla="*/ 3232867 h 3670407"/>
                <a:gd name="connsiteX4202" fmla="*/ 88048 w 4003589"/>
                <a:gd name="connsiteY4202" fmla="*/ 3231764 h 3670407"/>
                <a:gd name="connsiteX4203" fmla="*/ 87189 w 4003589"/>
                <a:gd name="connsiteY4203" fmla="*/ 3230905 h 3670407"/>
                <a:gd name="connsiteX4204" fmla="*/ 86085 w 4003589"/>
                <a:gd name="connsiteY4204" fmla="*/ 3230415 h 3670407"/>
                <a:gd name="connsiteX4205" fmla="*/ 84737 w 4003589"/>
                <a:gd name="connsiteY4205" fmla="*/ 3230170 h 3670407"/>
                <a:gd name="connsiteX4206" fmla="*/ 1818587 w 4003589"/>
                <a:gd name="connsiteY4206" fmla="*/ 3369844 h 3670407"/>
                <a:gd name="connsiteX4207" fmla="*/ 1816380 w 4003589"/>
                <a:gd name="connsiteY4207" fmla="*/ 3369844 h 3670407"/>
                <a:gd name="connsiteX4208" fmla="*/ 1814050 w 4003589"/>
                <a:gd name="connsiteY4208" fmla="*/ 3370212 h 3670407"/>
                <a:gd name="connsiteX4209" fmla="*/ 1811597 w 4003589"/>
                <a:gd name="connsiteY4209" fmla="*/ 3370948 h 3670407"/>
                <a:gd name="connsiteX4210" fmla="*/ 1809022 w 4003589"/>
                <a:gd name="connsiteY4210" fmla="*/ 3372051 h 3670407"/>
                <a:gd name="connsiteX4211" fmla="*/ 1801542 w 4003589"/>
                <a:gd name="connsiteY4211" fmla="*/ 3377079 h 3670407"/>
                <a:gd name="connsiteX4212" fmla="*/ 1795533 w 4003589"/>
                <a:gd name="connsiteY4212" fmla="*/ 3383824 h 3670407"/>
                <a:gd name="connsiteX4213" fmla="*/ 1791486 w 4003589"/>
                <a:gd name="connsiteY4213" fmla="*/ 3391549 h 3670407"/>
                <a:gd name="connsiteX4214" fmla="*/ 1790015 w 4003589"/>
                <a:gd name="connsiteY4214" fmla="*/ 3399275 h 3670407"/>
                <a:gd name="connsiteX4215" fmla="*/ 1790751 w 4003589"/>
                <a:gd name="connsiteY4215" fmla="*/ 3403689 h 3670407"/>
                <a:gd name="connsiteX4216" fmla="*/ 1792713 w 4003589"/>
                <a:gd name="connsiteY4216" fmla="*/ 3407123 h 3670407"/>
                <a:gd name="connsiteX4217" fmla="*/ 1795779 w 4003589"/>
                <a:gd name="connsiteY4217" fmla="*/ 3409331 h 3670407"/>
                <a:gd name="connsiteX4218" fmla="*/ 1799702 w 4003589"/>
                <a:gd name="connsiteY4218" fmla="*/ 3410311 h 3670407"/>
                <a:gd name="connsiteX4219" fmla="*/ 1801910 w 4003589"/>
                <a:gd name="connsiteY4219" fmla="*/ 3410311 h 3670407"/>
                <a:gd name="connsiteX4220" fmla="*/ 1804240 w 4003589"/>
                <a:gd name="connsiteY4220" fmla="*/ 3409944 h 3670407"/>
                <a:gd name="connsiteX4221" fmla="*/ 1806692 w 4003589"/>
                <a:gd name="connsiteY4221" fmla="*/ 3409208 h 3670407"/>
                <a:gd name="connsiteX4222" fmla="*/ 1809267 w 4003589"/>
                <a:gd name="connsiteY4222" fmla="*/ 3408104 h 3670407"/>
                <a:gd name="connsiteX4223" fmla="*/ 1816871 w 4003589"/>
                <a:gd name="connsiteY4223" fmla="*/ 3403076 h 3670407"/>
                <a:gd name="connsiteX4224" fmla="*/ 1823002 w 4003589"/>
                <a:gd name="connsiteY4224" fmla="*/ 3396332 h 3670407"/>
                <a:gd name="connsiteX4225" fmla="*/ 1827049 w 4003589"/>
                <a:gd name="connsiteY4225" fmla="*/ 3388606 h 3670407"/>
                <a:gd name="connsiteX4226" fmla="*/ 1828398 w 4003589"/>
                <a:gd name="connsiteY4226" fmla="*/ 3380881 h 3670407"/>
                <a:gd name="connsiteX4227" fmla="*/ 1827662 w 4003589"/>
                <a:gd name="connsiteY4227" fmla="*/ 3376343 h 3670407"/>
                <a:gd name="connsiteX4228" fmla="*/ 1825700 w 4003589"/>
                <a:gd name="connsiteY4228" fmla="*/ 3372910 h 3670407"/>
                <a:gd name="connsiteX4229" fmla="*/ 1822634 w 4003589"/>
                <a:gd name="connsiteY4229" fmla="*/ 3370702 h 3670407"/>
                <a:gd name="connsiteX4230" fmla="*/ 1818710 w 4003589"/>
                <a:gd name="connsiteY4230" fmla="*/ 3369721 h 3670407"/>
                <a:gd name="connsiteX4231" fmla="*/ 100678 w 4003589"/>
                <a:gd name="connsiteY4231" fmla="*/ 3264506 h 3670407"/>
                <a:gd name="connsiteX4232" fmla="*/ 97735 w 4003589"/>
                <a:gd name="connsiteY4232" fmla="*/ 3264874 h 3670407"/>
                <a:gd name="connsiteX4233" fmla="*/ 94302 w 4003589"/>
                <a:gd name="connsiteY4233" fmla="*/ 3266222 h 3670407"/>
                <a:gd name="connsiteX4234" fmla="*/ 90623 w 4003589"/>
                <a:gd name="connsiteY4234" fmla="*/ 3268552 h 3670407"/>
                <a:gd name="connsiteX4235" fmla="*/ 86821 w 4003589"/>
                <a:gd name="connsiteY4235" fmla="*/ 3271741 h 3670407"/>
                <a:gd name="connsiteX4236" fmla="*/ 81793 w 4003589"/>
                <a:gd name="connsiteY4236" fmla="*/ 3277627 h 3670407"/>
                <a:gd name="connsiteX4237" fmla="*/ 78360 w 4003589"/>
                <a:gd name="connsiteY4237" fmla="*/ 3283636 h 3670407"/>
                <a:gd name="connsiteX4238" fmla="*/ 76766 w 4003589"/>
                <a:gd name="connsiteY4238" fmla="*/ 3289154 h 3670407"/>
                <a:gd name="connsiteX4239" fmla="*/ 77379 w 4003589"/>
                <a:gd name="connsiteY4239" fmla="*/ 3293446 h 3670407"/>
                <a:gd name="connsiteX4240" fmla="*/ 77992 w 4003589"/>
                <a:gd name="connsiteY4240" fmla="*/ 3294550 h 3670407"/>
                <a:gd name="connsiteX4241" fmla="*/ 78850 w 4003589"/>
                <a:gd name="connsiteY4241" fmla="*/ 3295285 h 3670407"/>
                <a:gd name="connsiteX4242" fmla="*/ 79954 w 4003589"/>
                <a:gd name="connsiteY4242" fmla="*/ 3295776 h 3670407"/>
                <a:gd name="connsiteX4243" fmla="*/ 81180 w 4003589"/>
                <a:gd name="connsiteY4243" fmla="*/ 3296021 h 3670407"/>
                <a:gd name="connsiteX4244" fmla="*/ 84123 w 4003589"/>
                <a:gd name="connsiteY4244" fmla="*/ 3295653 h 3670407"/>
                <a:gd name="connsiteX4245" fmla="*/ 87557 w 4003589"/>
                <a:gd name="connsiteY4245" fmla="*/ 3294305 h 3670407"/>
                <a:gd name="connsiteX4246" fmla="*/ 91236 w 4003589"/>
                <a:gd name="connsiteY4246" fmla="*/ 3291975 h 3670407"/>
                <a:gd name="connsiteX4247" fmla="*/ 95037 w 4003589"/>
                <a:gd name="connsiteY4247" fmla="*/ 3288663 h 3670407"/>
                <a:gd name="connsiteX4248" fmla="*/ 99943 w 4003589"/>
                <a:gd name="connsiteY4248" fmla="*/ 3282777 h 3670407"/>
                <a:gd name="connsiteX4249" fmla="*/ 103376 w 4003589"/>
                <a:gd name="connsiteY4249" fmla="*/ 3276646 h 3670407"/>
                <a:gd name="connsiteX4250" fmla="*/ 104970 w 4003589"/>
                <a:gd name="connsiteY4250" fmla="*/ 3271128 h 3670407"/>
                <a:gd name="connsiteX4251" fmla="*/ 104357 w 4003589"/>
                <a:gd name="connsiteY4251" fmla="*/ 3266835 h 3670407"/>
                <a:gd name="connsiteX4252" fmla="*/ 103621 w 4003589"/>
                <a:gd name="connsiteY4252" fmla="*/ 3265855 h 3670407"/>
                <a:gd name="connsiteX4253" fmla="*/ 102763 w 4003589"/>
                <a:gd name="connsiteY4253" fmla="*/ 3265119 h 3670407"/>
                <a:gd name="connsiteX4254" fmla="*/ 101659 w 4003589"/>
                <a:gd name="connsiteY4254" fmla="*/ 3264628 h 3670407"/>
                <a:gd name="connsiteX4255" fmla="*/ 100433 w 4003589"/>
                <a:gd name="connsiteY4255" fmla="*/ 3264383 h 3670407"/>
                <a:gd name="connsiteX4256" fmla="*/ 1742189 w 4003589"/>
                <a:gd name="connsiteY4256" fmla="*/ 3405161 h 3670407"/>
                <a:gd name="connsiteX4257" fmla="*/ 1740105 w 4003589"/>
                <a:gd name="connsiteY4257" fmla="*/ 3405161 h 3670407"/>
                <a:gd name="connsiteX4258" fmla="*/ 1737898 w 4003589"/>
                <a:gd name="connsiteY4258" fmla="*/ 3405406 h 3670407"/>
                <a:gd name="connsiteX4259" fmla="*/ 1735568 w 4003589"/>
                <a:gd name="connsiteY4259" fmla="*/ 3406019 h 3670407"/>
                <a:gd name="connsiteX4260" fmla="*/ 1733238 w 4003589"/>
                <a:gd name="connsiteY4260" fmla="*/ 3406878 h 3670407"/>
                <a:gd name="connsiteX4261" fmla="*/ 1725757 w 4003589"/>
                <a:gd name="connsiteY4261" fmla="*/ 3411661 h 3670407"/>
                <a:gd name="connsiteX4262" fmla="*/ 1719626 w 4003589"/>
                <a:gd name="connsiteY4262" fmla="*/ 3418282 h 3670407"/>
                <a:gd name="connsiteX4263" fmla="*/ 1715334 w 4003589"/>
                <a:gd name="connsiteY4263" fmla="*/ 3425885 h 3670407"/>
                <a:gd name="connsiteX4264" fmla="*/ 1713617 w 4003589"/>
                <a:gd name="connsiteY4264" fmla="*/ 3433734 h 3670407"/>
                <a:gd name="connsiteX4265" fmla="*/ 1714108 w 4003589"/>
                <a:gd name="connsiteY4265" fmla="*/ 3438394 h 3670407"/>
                <a:gd name="connsiteX4266" fmla="*/ 1715947 w 4003589"/>
                <a:gd name="connsiteY4266" fmla="*/ 3441950 h 3670407"/>
                <a:gd name="connsiteX4267" fmla="*/ 1719013 w 4003589"/>
                <a:gd name="connsiteY4267" fmla="*/ 3444280 h 3670407"/>
                <a:gd name="connsiteX4268" fmla="*/ 1723059 w 4003589"/>
                <a:gd name="connsiteY4268" fmla="*/ 3445261 h 3670407"/>
                <a:gd name="connsiteX4269" fmla="*/ 1725144 w 4003589"/>
                <a:gd name="connsiteY4269" fmla="*/ 3445261 h 3670407"/>
                <a:gd name="connsiteX4270" fmla="*/ 1727351 w 4003589"/>
                <a:gd name="connsiteY4270" fmla="*/ 3445015 h 3670407"/>
                <a:gd name="connsiteX4271" fmla="*/ 1729681 w 4003589"/>
                <a:gd name="connsiteY4271" fmla="*/ 3444402 h 3670407"/>
                <a:gd name="connsiteX4272" fmla="*/ 1732011 w 4003589"/>
                <a:gd name="connsiteY4272" fmla="*/ 3443544 h 3670407"/>
                <a:gd name="connsiteX4273" fmla="*/ 1739492 w 4003589"/>
                <a:gd name="connsiteY4273" fmla="*/ 3438762 h 3670407"/>
                <a:gd name="connsiteX4274" fmla="*/ 1745746 w 4003589"/>
                <a:gd name="connsiteY4274" fmla="*/ 3432139 h 3670407"/>
                <a:gd name="connsiteX4275" fmla="*/ 1750038 w 4003589"/>
                <a:gd name="connsiteY4275" fmla="*/ 3424536 h 3670407"/>
                <a:gd name="connsiteX4276" fmla="*/ 1751754 w 4003589"/>
                <a:gd name="connsiteY4276" fmla="*/ 3416688 h 3670407"/>
                <a:gd name="connsiteX4277" fmla="*/ 1751141 w 4003589"/>
                <a:gd name="connsiteY4277" fmla="*/ 3412028 h 3670407"/>
                <a:gd name="connsiteX4278" fmla="*/ 1749179 w 4003589"/>
                <a:gd name="connsiteY4278" fmla="*/ 3408472 h 3670407"/>
                <a:gd name="connsiteX4279" fmla="*/ 1746114 w 4003589"/>
                <a:gd name="connsiteY4279" fmla="*/ 3406142 h 3670407"/>
                <a:gd name="connsiteX4280" fmla="*/ 1742067 w 4003589"/>
                <a:gd name="connsiteY4280" fmla="*/ 3405161 h 3670407"/>
                <a:gd name="connsiteX4281" fmla="*/ 118705 w 4003589"/>
                <a:gd name="connsiteY4281" fmla="*/ 3297738 h 3670407"/>
                <a:gd name="connsiteX4282" fmla="*/ 115639 w 4003589"/>
                <a:gd name="connsiteY4282" fmla="*/ 3298106 h 3670407"/>
                <a:gd name="connsiteX4283" fmla="*/ 112083 w 4003589"/>
                <a:gd name="connsiteY4283" fmla="*/ 3299578 h 3670407"/>
                <a:gd name="connsiteX4284" fmla="*/ 108281 w 4003589"/>
                <a:gd name="connsiteY4284" fmla="*/ 3302030 h 3670407"/>
                <a:gd name="connsiteX4285" fmla="*/ 104357 w 4003589"/>
                <a:gd name="connsiteY4285" fmla="*/ 3305464 h 3670407"/>
                <a:gd name="connsiteX4286" fmla="*/ 99452 w 4003589"/>
                <a:gd name="connsiteY4286" fmla="*/ 3311473 h 3670407"/>
                <a:gd name="connsiteX4287" fmla="*/ 96141 w 4003589"/>
                <a:gd name="connsiteY4287" fmla="*/ 3317604 h 3670407"/>
                <a:gd name="connsiteX4288" fmla="*/ 94669 w 4003589"/>
                <a:gd name="connsiteY4288" fmla="*/ 3323122 h 3670407"/>
                <a:gd name="connsiteX4289" fmla="*/ 95405 w 4003589"/>
                <a:gd name="connsiteY4289" fmla="*/ 3327414 h 3670407"/>
                <a:gd name="connsiteX4290" fmla="*/ 96141 w 4003589"/>
                <a:gd name="connsiteY4290" fmla="*/ 3328395 h 3670407"/>
                <a:gd name="connsiteX4291" fmla="*/ 96999 w 4003589"/>
                <a:gd name="connsiteY4291" fmla="*/ 3329131 h 3670407"/>
                <a:gd name="connsiteX4292" fmla="*/ 98103 w 4003589"/>
                <a:gd name="connsiteY4292" fmla="*/ 3329622 h 3670407"/>
                <a:gd name="connsiteX4293" fmla="*/ 99329 w 4003589"/>
                <a:gd name="connsiteY4293" fmla="*/ 3329867 h 3670407"/>
                <a:gd name="connsiteX4294" fmla="*/ 102395 w 4003589"/>
                <a:gd name="connsiteY4294" fmla="*/ 3329499 h 3670407"/>
                <a:gd name="connsiteX4295" fmla="*/ 105951 w 4003589"/>
                <a:gd name="connsiteY4295" fmla="*/ 3328028 h 3670407"/>
                <a:gd name="connsiteX4296" fmla="*/ 109753 w 4003589"/>
                <a:gd name="connsiteY4296" fmla="*/ 3325575 h 3670407"/>
                <a:gd name="connsiteX4297" fmla="*/ 113677 w 4003589"/>
                <a:gd name="connsiteY4297" fmla="*/ 3322141 h 3670407"/>
                <a:gd name="connsiteX4298" fmla="*/ 118705 w 4003589"/>
                <a:gd name="connsiteY4298" fmla="*/ 3316133 h 3670407"/>
                <a:gd name="connsiteX4299" fmla="*/ 122016 w 4003589"/>
                <a:gd name="connsiteY4299" fmla="*/ 3310001 h 3670407"/>
                <a:gd name="connsiteX4300" fmla="*/ 123365 w 4003589"/>
                <a:gd name="connsiteY4300" fmla="*/ 3304483 h 3670407"/>
                <a:gd name="connsiteX4301" fmla="*/ 122506 w 4003589"/>
                <a:gd name="connsiteY4301" fmla="*/ 3300191 h 3670407"/>
                <a:gd name="connsiteX4302" fmla="*/ 121771 w 4003589"/>
                <a:gd name="connsiteY4302" fmla="*/ 3299210 h 3670407"/>
                <a:gd name="connsiteX4303" fmla="*/ 120912 w 4003589"/>
                <a:gd name="connsiteY4303" fmla="*/ 3298474 h 3670407"/>
                <a:gd name="connsiteX4304" fmla="*/ 119808 w 4003589"/>
                <a:gd name="connsiteY4304" fmla="*/ 3297983 h 3670407"/>
                <a:gd name="connsiteX4305" fmla="*/ 118582 w 4003589"/>
                <a:gd name="connsiteY4305" fmla="*/ 3297738 h 3670407"/>
                <a:gd name="connsiteX4306" fmla="*/ 1666650 w 4003589"/>
                <a:gd name="connsiteY4306" fmla="*/ 3438148 h 3670407"/>
                <a:gd name="connsiteX4307" fmla="*/ 1664811 w 4003589"/>
                <a:gd name="connsiteY4307" fmla="*/ 3438148 h 3670407"/>
                <a:gd name="connsiteX4308" fmla="*/ 1662848 w 4003589"/>
                <a:gd name="connsiteY4308" fmla="*/ 3438394 h 3670407"/>
                <a:gd name="connsiteX4309" fmla="*/ 1660764 w 4003589"/>
                <a:gd name="connsiteY4309" fmla="*/ 3438884 h 3670407"/>
                <a:gd name="connsiteX4310" fmla="*/ 1658557 w 4003589"/>
                <a:gd name="connsiteY4310" fmla="*/ 3439742 h 3670407"/>
                <a:gd name="connsiteX4311" fmla="*/ 1651076 w 4003589"/>
                <a:gd name="connsiteY4311" fmla="*/ 3444280 h 3670407"/>
                <a:gd name="connsiteX4312" fmla="*/ 1644822 w 4003589"/>
                <a:gd name="connsiteY4312" fmla="*/ 3450779 h 3670407"/>
                <a:gd name="connsiteX4313" fmla="*/ 1640285 w 4003589"/>
                <a:gd name="connsiteY4313" fmla="*/ 3458382 h 3670407"/>
                <a:gd name="connsiteX4314" fmla="*/ 1638200 w 4003589"/>
                <a:gd name="connsiteY4314" fmla="*/ 3466230 h 3670407"/>
                <a:gd name="connsiteX4315" fmla="*/ 1638568 w 4003589"/>
                <a:gd name="connsiteY4315" fmla="*/ 3471135 h 3670407"/>
                <a:gd name="connsiteX4316" fmla="*/ 1640408 w 4003589"/>
                <a:gd name="connsiteY4316" fmla="*/ 3474814 h 3670407"/>
                <a:gd name="connsiteX4317" fmla="*/ 1643473 w 4003589"/>
                <a:gd name="connsiteY4317" fmla="*/ 3477267 h 3670407"/>
                <a:gd name="connsiteX4318" fmla="*/ 1647520 w 4003589"/>
                <a:gd name="connsiteY4318" fmla="*/ 3478370 h 3670407"/>
                <a:gd name="connsiteX4319" fmla="*/ 1649359 w 4003589"/>
                <a:gd name="connsiteY4319" fmla="*/ 3478370 h 3670407"/>
                <a:gd name="connsiteX4320" fmla="*/ 1651322 w 4003589"/>
                <a:gd name="connsiteY4320" fmla="*/ 3478125 h 3670407"/>
                <a:gd name="connsiteX4321" fmla="*/ 1653406 w 4003589"/>
                <a:gd name="connsiteY4321" fmla="*/ 3477635 h 3670407"/>
                <a:gd name="connsiteX4322" fmla="*/ 1655613 w 4003589"/>
                <a:gd name="connsiteY4322" fmla="*/ 3476777 h 3670407"/>
                <a:gd name="connsiteX4323" fmla="*/ 1663094 w 4003589"/>
                <a:gd name="connsiteY4323" fmla="*/ 3472239 h 3670407"/>
                <a:gd name="connsiteX4324" fmla="*/ 1669471 w 4003589"/>
                <a:gd name="connsiteY4324" fmla="*/ 3465740 h 3670407"/>
                <a:gd name="connsiteX4325" fmla="*/ 1674008 w 4003589"/>
                <a:gd name="connsiteY4325" fmla="*/ 3458137 h 3670407"/>
                <a:gd name="connsiteX4326" fmla="*/ 1676093 w 4003589"/>
                <a:gd name="connsiteY4326" fmla="*/ 3450289 h 3670407"/>
                <a:gd name="connsiteX4327" fmla="*/ 1675602 w 4003589"/>
                <a:gd name="connsiteY4327" fmla="*/ 3445384 h 3670407"/>
                <a:gd name="connsiteX4328" fmla="*/ 1673763 w 4003589"/>
                <a:gd name="connsiteY4328" fmla="*/ 3441704 h 3670407"/>
                <a:gd name="connsiteX4329" fmla="*/ 1670697 w 4003589"/>
                <a:gd name="connsiteY4329" fmla="*/ 3439252 h 3670407"/>
                <a:gd name="connsiteX4330" fmla="*/ 1666650 w 4003589"/>
                <a:gd name="connsiteY4330" fmla="*/ 3438148 h 3670407"/>
                <a:gd name="connsiteX4331" fmla="*/ 138816 w 4003589"/>
                <a:gd name="connsiteY4331" fmla="*/ 3329867 h 3670407"/>
                <a:gd name="connsiteX4332" fmla="*/ 135505 w 4003589"/>
                <a:gd name="connsiteY4332" fmla="*/ 3330235 h 3670407"/>
                <a:gd name="connsiteX4333" fmla="*/ 131703 w 4003589"/>
                <a:gd name="connsiteY4333" fmla="*/ 3331829 h 3670407"/>
                <a:gd name="connsiteX4334" fmla="*/ 127657 w 4003589"/>
                <a:gd name="connsiteY4334" fmla="*/ 3334527 h 3670407"/>
                <a:gd name="connsiteX4335" fmla="*/ 123610 w 4003589"/>
                <a:gd name="connsiteY4335" fmla="*/ 3338206 h 3670407"/>
                <a:gd name="connsiteX4336" fmla="*/ 118827 w 4003589"/>
                <a:gd name="connsiteY4336" fmla="*/ 3344337 h 3670407"/>
                <a:gd name="connsiteX4337" fmla="*/ 115639 w 4003589"/>
                <a:gd name="connsiteY4337" fmla="*/ 3350469 h 3670407"/>
                <a:gd name="connsiteX4338" fmla="*/ 114413 w 4003589"/>
                <a:gd name="connsiteY4338" fmla="*/ 3355987 h 3670407"/>
                <a:gd name="connsiteX4339" fmla="*/ 115394 w 4003589"/>
                <a:gd name="connsiteY4339" fmla="*/ 3360279 h 3670407"/>
                <a:gd name="connsiteX4340" fmla="*/ 116130 w 4003589"/>
                <a:gd name="connsiteY4340" fmla="*/ 3361137 h 3670407"/>
                <a:gd name="connsiteX4341" fmla="*/ 116988 w 4003589"/>
                <a:gd name="connsiteY4341" fmla="*/ 3361751 h 3670407"/>
                <a:gd name="connsiteX4342" fmla="*/ 117969 w 4003589"/>
                <a:gd name="connsiteY4342" fmla="*/ 3362118 h 3670407"/>
                <a:gd name="connsiteX4343" fmla="*/ 119073 w 4003589"/>
                <a:gd name="connsiteY4343" fmla="*/ 3362364 h 3670407"/>
                <a:gd name="connsiteX4344" fmla="*/ 122384 w 4003589"/>
                <a:gd name="connsiteY4344" fmla="*/ 3361996 h 3670407"/>
                <a:gd name="connsiteX4345" fmla="*/ 126062 w 4003589"/>
                <a:gd name="connsiteY4345" fmla="*/ 3360401 h 3670407"/>
                <a:gd name="connsiteX4346" fmla="*/ 130109 w 4003589"/>
                <a:gd name="connsiteY4346" fmla="*/ 3357704 h 3670407"/>
                <a:gd name="connsiteX4347" fmla="*/ 134156 w 4003589"/>
                <a:gd name="connsiteY4347" fmla="*/ 3354025 h 3670407"/>
                <a:gd name="connsiteX4348" fmla="*/ 138939 w 4003589"/>
                <a:gd name="connsiteY4348" fmla="*/ 3347893 h 3670407"/>
                <a:gd name="connsiteX4349" fmla="*/ 142127 w 4003589"/>
                <a:gd name="connsiteY4349" fmla="*/ 3341762 h 3670407"/>
                <a:gd name="connsiteX4350" fmla="*/ 143353 w 4003589"/>
                <a:gd name="connsiteY4350" fmla="*/ 3336244 h 3670407"/>
                <a:gd name="connsiteX4351" fmla="*/ 142372 w 4003589"/>
                <a:gd name="connsiteY4351" fmla="*/ 3331952 h 3670407"/>
                <a:gd name="connsiteX4352" fmla="*/ 141636 w 4003589"/>
                <a:gd name="connsiteY4352" fmla="*/ 3331093 h 3670407"/>
                <a:gd name="connsiteX4353" fmla="*/ 140778 w 4003589"/>
                <a:gd name="connsiteY4353" fmla="*/ 3330480 h 3670407"/>
                <a:gd name="connsiteX4354" fmla="*/ 139797 w 4003589"/>
                <a:gd name="connsiteY4354" fmla="*/ 3330112 h 3670407"/>
                <a:gd name="connsiteX4355" fmla="*/ 138693 w 4003589"/>
                <a:gd name="connsiteY4355" fmla="*/ 3329867 h 3670407"/>
                <a:gd name="connsiteX4356" fmla="*/ 1591969 w 4003589"/>
                <a:gd name="connsiteY4356" fmla="*/ 3468438 h 3670407"/>
                <a:gd name="connsiteX4357" fmla="*/ 1590252 w 4003589"/>
                <a:gd name="connsiteY4357" fmla="*/ 3468438 h 3670407"/>
                <a:gd name="connsiteX4358" fmla="*/ 1588413 w 4003589"/>
                <a:gd name="connsiteY4358" fmla="*/ 3468683 h 3670407"/>
                <a:gd name="connsiteX4359" fmla="*/ 1586451 w 4003589"/>
                <a:gd name="connsiteY4359" fmla="*/ 3469173 h 3670407"/>
                <a:gd name="connsiteX4360" fmla="*/ 1584366 w 4003589"/>
                <a:gd name="connsiteY4360" fmla="*/ 3469909 h 3670407"/>
                <a:gd name="connsiteX4361" fmla="*/ 1577008 w 4003589"/>
                <a:gd name="connsiteY4361" fmla="*/ 3474201 h 3670407"/>
                <a:gd name="connsiteX4362" fmla="*/ 1570632 w 4003589"/>
                <a:gd name="connsiteY4362" fmla="*/ 3480455 h 3670407"/>
                <a:gd name="connsiteX4363" fmla="*/ 1565972 w 4003589"/>
                <a:gd name="connsiteY4363" fmla="*/ 3487935 h 3670407"/>
                <a:gd name="connsiteX4364" fmla="*/ 1563642 w 4003589"/>
                <a:gd name="connsiteY4364" fmla="*/ 3495784 h 3670407"/>
                <a:gd name="connsiteX4365" fmla="*/ 1563764 w 4003589"/>
                <a:gd name="connsiteY4365" fmla="*/ 3500934 h 3670407"/>
                <a:gd name="connsiteX4366" fmla="*/ 1565359 w 4003589"/>
                <a:gd name="connsiteY4366" fmla="*/ 3504858 h 3670407"/>
                <a:gd name="connsiteX4367" fmla="*/ 1568302 w 4003589"/>
                <a:gd name="connsiteY4367" fmla="*/ 3507556 h 3670407"/>
                <a:gd name="connsiteX4368" fmla="*/ 1572348 w 4003589"/>
                <a:gd name="connsiteY4368" fmla="*/ 3508660 h 3670407"/>
                <a:gd name="connsiteX4369" fmla="*/ 1574065 w 4003589"/>
                <a:gd name="connsiteY4369" fmla="*/ 3508660 h 3670407"/>
                <a:gd name="connsiteX4370" fmla="*/ 1575905 w 4003589"/>
                <a:gd name="connsiteY4370" fmla="*/ 3508415 h 3670407"/>
                <a:gd name="connsiteX4371" fmla="*/ 1577867 w 4003589"/>
                <a:gd name="connsiteY4371" fmla="*/ 3507924 h 3670407"/>
                <a:gd name="connsiteX4372" fmla="*/ 1579952 w 4003589"/>
                <a:gd name="connsiteY4372" fmla="*/ 3507188 h 3670407"/>
                <a:gd name="connsiteX4373" fmla="*/ 1587432 w 4003589"/>
                <a:gd name="connsiteY4373" fmla="*/ 3502896 h 3670407"/>
                <a:gd name="connsiteX4374" fmla="*/ 1593808 w 4003589"/>
                <a:gd name="connsiteY4374" fmla="*/ 3496520 h 3670407"/>
                <a:gd name="connsiteX4375" fmla="*/ 1598468 w 4003589"/>
                <a:gd name="connsiteY4375" fmla="*/ 3489039 h 3670407"/>
                <a:gd name="connsiteX4376" fmla="*/ 1600676 w 4003589"/>
                <a:gd name="connsiteY4376" fmla="*/ 3481191 h 3670407"/>
                <a:gd name="connsiteX4377" fmla="*/ 1600553 w 4003589"/>
                <a:gd name="connsiteY4377" fmla="*/ 3476041 h 3670407"/>
                <a:gd name="connsiteX4378" fmla="*/ 1598836 w 4003589"/>
                <a:gd name="connsiteY4378" fmla="*/ 3472117 h 3670407"/>
                <a:gd name="connsiteX4379" fmla="*/ 1595893 w 4003589"/>
                <a:gd name="connsiteY4379" fmla="*/ 3469541 h 3670407"/>
                <a:gd name="connsiteX4380" fmla="*/ 1591846 w 4003589"/>
                <a:gd name="connsiteY4380" fmla="*/ 3468438 h 3670407"/>
                <a:gd name="connsiteX4381" fmla="*/ 160766 w 4003589"/>
                <a:gd name="connsiteY4381" fmla="*/ 3360892 h 3670407"/>
                <a:gd name="connsiteX4382" fmla="*/ 157333 w 4003589"/>
                <a:gd name="connsiteY4382" fmla="*/ 3361260 h 3670407"/>
                <a:gd name="connsiteX4383" fmla="*/ 153531 w 4003589"/>
                <a:gd name="connsiteY4383" fmla="*/ 3362854 h 3670407"/>
                <a:gd name="connsiteX4384" fmla="*/ 149362 w 4003589"/>
                <a:gd name="connsiteY4384" fmla="*/ 3365675 h 3670407"/>
                <a:gd name="connsiteX4385" fmla="*/ 145193 w 4003589"/>
                <a:gd name="connsiteY4385" fmla="*/ 3369599 h 3670407"/>
                <a:gd name="connsiteX4386" fmla="*/ 140410 w 4003589"/>
                <a:gd name="connsiteY4386" fmla="*/ 3375853 h 3670407"/>
                <a:gd name="connsiteX4387" fmla="*/ 137344 w 4003589"/>
                <a:gd name="connsiteY4387" fmla="*/ 3382107 h 3670407"/>
                <a:gd name="connsiteX4388" fmla="*/ 136241 w 4003589"/>
                <a:gd name="connsiteY4388" fmla="*/ 3387625 h 3670407"/>
                <a:gd name="connsiteX4389" fmla="*/ 137467 w 4003589"/>
                <a:gd name="connsiteY4389" fmla="*/ 3391672 h 3670407"/>
                <a:gd name="connsiteX4390" fmla="*/ 138203 w 4003589"/>
                <a:gd name="connsiteY4390" fmla="*/ 3392408 h 3670407"/>
                <a:gd name="connsiteX4391" fmla="*/ 139061 w 4003589"/>
                <a:gd name="connsiteY4391" fmla="*/ 3393021 h 3670407"/>
                <a:gd name="connsiteX4392" fmla="*/ 140042 w 4003589"/>
                <a:gd name="connsiteY4392" fmla="*/ 3393389 h 3670407"/>
                <a:gd name="connsiteX4393" fmla="*/ 141146 w 4003589"/>
                <a:gd name="connsiteY4393" fmla="*/ 3393511 h 3670407"/>
                <a:gd name="connsiteX4394" fmla="*/ 144580 w 4003589"/>
                <a:gd name="connsiteY4394" fmla="*/ 3393144 h 3670407"/>
                <a:gd name="connsiteX4395" fmla="*/ 148504 w 4003589"/>
                <a:gd name="connsiteY4395" fmla="*/ 3391549 h 3670407"/>
                <a:gd name="connsiteX4396" fmla="*/ 152673 w 4003589"/>
                <a:gd name="connsiteY4396" fmla="*/ 3388729 h 3670407"/>
                <a:gd name="connsiteX4397" fmla="*/ 156842 w 4003589"/>
                <a:gd name="connsiteY4397" fmla="*/ 3384805 h 3670407"/>
                <a:gd name="connsiteX4398" fmla="*/ 161625 w 4003589"/>
                <a:gd name="connsiteY4398" fmla="*/ 3378551 h 3670407"/>
                <a:gd name="connsiteX4399" fmla="*/ 164691 w 4003589"/>
                <a:gd name="connsiteY4399" fmla="*/ 3372296 h 3670407"/>
                <a:gd name="connsiteX4400" fmla="*/ 165672 w 4003589"/>
                <a:gd name="connsiteY4400" fmla="*/ 3366778 h 3670407"/>
                <a:gd name="connsiteX4401" fmla="*/ 164445 w 4003589"/>
                <a:gd name="connsiteY4401" fmla="*/ 3362731 h 3670407"/>
                <a:gd name="connsiteX4402" fmla="*/ 163710 w 4003589"/>
                <a:gd name="connsiteY4402" fmla="*/ 3361996 h 3670407"/>
                <a:gd name="connsiteX4403" fmla="*/ 162851 w 4003589"/>
                <a:gd name="connsiteY4403" fmla="*/ 3361383 h 3670407"/>
                <a:gd name="connsiteX4404" fmla="*/ 161870 w 4003589"/>
                <a:gd name="connsiteY4404" fmla="*/ 3361015 h 3670407"/>
                <a:gd name="connsiteX4405" fmla="*/ 160766 w 4003589"/>
                <a:gd name="connsiteY4405" fmla="*/ 3360892 h 3670407"/>
                <a:gd name="connsiteX4406" fmla="*/ 1518146 w 4003589"/>
                <a:gd name="connsiteY4406" fmla="*/ 3496029 h 3670407"/>
                <a:gd name="connsiteX4407" fmla="*/ 1516552 w 4003589"/>
                <a:gd name="connsiteY4407" fmla="*/ 3496029 h 3670407"/>
                <a:gd name="connsiteX4408" fmla="*/ 1514835 w 4003589"/>
                <a:gd name="connsiteY4408" fmla="*/ 3496152 h 3670407"/>
                <a:gd name="connsiteX4409" fmla="*/ 1513119 w 4003589"/>
                <a:gd name="connsiteY4409" fmla="*/ 3496520 h 3670407"/>
                <a:gd name="connsiteX4410" fmla="*/ 1511279 w 4003589"/>
                <a:gd name="connsiteY4410" fmla="*/ 3497133 h 3670407"/>
                <a:gd name="connsiteX4411" fmla="*/ 1503921 w 4003589"/>
                <a:gd name="connsiteY4411" fmla="*/ 3501180 h 3670407"/>
                <a:gd name="connsiteX4412" fmla="*/ 1497422 w 4003589"/>
                <a:gd name="connsiteY4412" fmla="*/ 3507311 h 3670407"/>
                <a:gd name="connsiteX4413" fmla="*/ 1492517 w 4003589"/>
                <a:gd name="connsiteY4413" fmla="*/ 3514791 h 3670407"/>
                <a:gd name="connsiteX4414" fmla="*/ 1489942 w 4003589"/>
                <a:gd name="connsiteY4414" fmla="*/ 3522640 h 3670407"/>
                <a:gd name="connsiteX4415" fmla="*/ 1489942 w 4003589"/>
                <a:gd name="connsiteY4415" fmla="*/ 3527913 h 3670407"/>
                <a:gd name="connsiteX4416" fmla="*/ 1491413 w 4003589"/>
                <a:gd name="connsiteY4416" fmla="*/ 3532082 h 3670407"/>
                <a:gd name="connsiteX4417" fmla="*/ 1494356 w 4003589"/>
                <a:gd name="connsiteY4417" fmla="*/ 3534780 h 3670407"/>
                <a:gd name="connsiteX4418" fmla="*/ 1498403 w 4003589"/>
                <a:gd name="connsiteY4418" fmla="*/ 3536006 h 3670407"/>
                <a:gd name="connsiteX4419" fmla="*/ 1499997 w 4003589"/>
                <a:gd name="connsiteY4419" fmla="*/ 3536006 h 3670407"/>
                <a:gd name="connsiteX4420" fmla="*/ 1501714 w 4003589"/>
                <a:gd name="connsiteY4420" fmla="*/ 3535883 h 3670407"/>
                <a:gd name="connsiteX4421" fmla="*/ 1503554 w 4003589"/>
                <a:gd name="connsiteY4421" fmla="*/ 3535516 h 3670407"/>
                <a:gd name="connsiteX4422" fmla="*/ 1505516 w 4003589"/>
                <a:gd name="connsiteY4422" fmla="*/ 3534903 h 3670407"/>
                <a:gd name="connsiteX4423" fmla="*/ 1512873 w 4003589"/>
                <a:gd name="connsiteY4423" fmla="*/ 3530856 h 3670407"/>
                <a:gd name="connsiteX4424" fmla="*/ 1519373 w 4003589"/>
                <a:gd name="connsiteY4424" fmla="*/ 3524724 h 3670407"/>
                <a:gd name="connsiteX4425" fmla="*/ 1524155 w 4003589"/>
                <a:gd name="connsiteY4425" fmla="*/ 3517244 h 3670407"/>
                <a:gd name="connsiteX4426" fmla="*/ 1526730 w 4003589"/>
                <a:gd name="connsiteY4426" fmla="*/ 3509396 h 3670407"/>
                <a:gd name="connsiteX4427" fmla="*/ 1526730 w 4003589"/>
                <a:gd name="connsiteY4427" fmla="*/ 3504000 h 3670407"/>
                <a:gd name="connsiteX4428" fmla="*/ 1525136 w 4003589"/>
                <a:gd name="connsiteY4428" fmla="*/ 3499830 h 3670407"/>
                <a:gd name="connsiteX4429" fmla="*/ 1522193 w 4003589"/>
                <a:gd name="connsiteY4429" fmla="*/ 3497133 h 3670407"/>
                <a:gd name="connsiteX4430" fmla="*/ 1518146 w 4003589"/>
                <a:gd name="connsiteY4430" fmla="*/ 3495907 h 3670407"/>
                <a:gd name="connsiteX4431" fmla="*/ 184802 w 4003589"/>
                <a:gd name="connsiteY4431" fmla="*/ 3390568 h 3670407"/>
                <a:gd name="connsiteX4432" fmla="*/ 181245 w 4003589"/>
                <a:gd name="connsiteY4432" fmla="*/ 3391059 h 3670407"/>
                <a:gd name="connsiteX4433" fmla="*/ 177199 w 4003589"/>
                <a:gd name="connsiteY4433" fmla="*/ 3392776 h 3670407"/>
                <a:gd name="connsiteX4434" fmla="*/ 172907 w 4003589"/>
                <a:gd name="connsiteY4434" fmla="*/ 3395719 h 3670407"/>
                <a:gd name="connsiteX4435" fmla="*/ 168737 w 4003589"/>
                <a:gd name="connsiteY4435" fmla="*/ 3399766 h 3670407"/>
                <a:gd name="connsiteX4436" fmla="*/ 164078 w 4003589"/>
                <a:gd name="connsiteY4436" fmla="*/ 3406142 h 3670407"/>
                <a:gd name="connsiteX4437" fmla="*/ 161134 w 4003589"/>
                <a:gd name="connsiteY4437" fmla="*/ 3412396 h 3670407"/>
                <a:gd name="connsiteX4438" fmla="*/ 160276 w 4003589"/>
                <a:gd name="connsiteY4438" fmla="*/ 3417914 h 3670407"/>
                <a:gd name="connsiteX4439" fmla="*/ 161625 w 4003589"/>
                <a:gd name="connsiteY4439" fmla="*/ 3421961 h 3670407"/>
                <a:gd name="connsiteX4440" fmla="*/ 162361 w 4003589"/>
                <a:gd name="connsiteY4440" fmla="*/ 3422574 h 3670407"/>
                <a:gd name="connsiteX4441" fmla="*/ 163219 w 4003589"/>
                <a:gd name="connsiteY4441" fmla="*/ 3423065 h 3670407"/>
                <a:gd name="connsiteX4442" fmla="*/ 164200 w 4003589"/>
                <a:gd name="connsiteY4442" fmla="*/ 3423433 h 3670407"/>
                <a:gd name="connsiteX4443" fmla="*/ 165181 w 4003589"/>
                <a:gd name="connsiteY4443" fmla="*/ 3423555 h 3670407"/>
                <a:gd name="connsiteX4444" fmla="*/ 168737 w 4003589"/>
                <a:gd name="connsiteY4444" fmla="*/ 3423187 h 3670407"/>
                <a:gd name="connsiteX4445" fmla="*/ 172784 w 4003589"/>
                <a:gd name="connsiteY4445" fmla="*/ 3421471 h 3670407"/>
                <a:gd name="connsiteX4446" fmla="*/ 177076 w 4003589"/>
                <a:gd name="connsiteY4446" fmla="*/ 3418528 h 3670407"/>
                <a:gd name="connsiteX4447" fmla="*/ 181368 w 4003589"/>
                <a:gd name="connsiteY4447" fmla="*/ 3414358 h 3670407"/>
                <a:gd name="connsiteX4448" fmla="*/ 186028 w 4003589"/>
                <a:gd name="connsiteY4448" fmla="*/ 3407982 h 3670407"/>
                <a:gd name="connsiteX4449" fmla="*/ 188971 w 4003589"/>
                <a:gd name="connsiteY4449" fmla="*/ 3401727 h 3670407"/>
                <a:gd name="connsiteX4450" fmla="*/ 189830 w 4003589"/>
                <a:gd name="connsiteY4450" fmla="*/ 3396209 h 3670407"/>
                <a:gd name="connsiteX4451" fmla="*/ 188481 w 4003589"/>
                <a:gd name="connsiteY4451" fmla="*/ 3392285 h 3670407"/>
                <a:gd name="connsiteX4452" fmla="*/ 187745 w 4003589"/>
                <a:gd name="connsiteY4452" fmla="*/ 3391672 h 3670407"/>
                <a:gd name="connsiteX4453" fmla="*/ 186887 w 4003589"/>
                <a:gd name="connsiteY4453" fmla="*/ 3391181 h 3670407"/>
                <a:gd name="connsiteX4454" fmla="*/ 185905 w 4003589"/>
                <a:gd name="connsiteY4454" fmla="*/ 3390814 h 3670407"/>
                <a:gd name="connsiteX4455" fmla="*/ 184924 w 4003589"/>
                <a:gd name="connsiteY4455" fmla="*/ 3390691 h 3670407"/>
                <a:gd name="connsiteX4456" fmla="*/ 1445550 w 4003589"/>
                <a:gd name="connsiteY4456" fmla="*/ 3521168 h 3670407"/>
                <a:gd name="connsiteX4457" fmla="*/ 1444079 w 4003589"/>
                <a:gd name="connsiteY4457" fmla="*/ 3521168 h 3670407"/>
                <a:gd name="connsiteX4458" fmla="*/ 1442484 w 4003589"/>
                <a:gd name="connsiteY4458" fmla="*/ 3521291 h 3670407"/>
                <a:gd name="connsiteX4459" fmla="*/ 1440890 w 4003589"/>
                <a:gd name="connsiteY4459" fmla="*/ 3521658 h 3670407"/>
                <a:gd name="connsiteX4460" fmla="*/ 1439173 w 4003589"/>
                <a:gd name="connsiteY4460" fmla="*/ 3522149 h 3670407"/>
                <a:gd name="connsiteX4461" fmla="*/ 1431816 w 4003589"/>
                <a:gd name="connsiteY4461" fmla="*/ 3525951 h 3670407"/>
                <a:gd name="connsiteX4462" fmla="*/ 1425316 w 4003589"/>
                <a:gd name="connsiteY4462" fmla="*/ 3531960 h 3670407"/>
                <a:gd name="connsiteX4463" fmla="*/ 1420289 w 4003589"/>
                <a:gd name="connsiteY4463" fmla="*/ 3539317 h 3670407"/>
                <a:gd name="connsiteX4464" fmla="*/ 1417468 w 4003589"/>
                <a:gd name="connsiteY4464" fmla="*/ 3547165 h 3670407"/>
                <a:gd name="connsiteX4465" fmla="*/ 1417223 w 4003589"/>
                <a:gd name="connsiteY4465" fmla="*/ 3552684 h 3670407"/>
                <a:gd name="connsiteX4466" fmla="*/ 1418572 w 4003589"/>
                <a:gd name="connsiteY4466" fmla="*/ 3556976 h 3670407"/>
                <a:gd name="connsiteX4467" fmla="*/ 1421392 w 4003589"/>
                <a:gd name="connsiteY4467" fmla="*/ 3559919 h 3670407"/>
                <a:gd name="connsiteX4468" fmla="*/ 1425562 w 4003589"/>
                <a:gd name="connsiteY4468" fmla="*/ 3561145 h 3670407"/>
                <a:gd name="connsiteX4469" fmla="*/ 1427033 w 4003589"/>
                <a:gd name="connsiteY4469" fmla="*/ 3561145 h 3670407"/>
                <a:gd name="connsiteX4470" fmla="*/ 1428627 w 4003589"/>
                <a:gd name="connsiteY4470" fmla="*/ 3561023 h 3670407"/>
                <a:gd name="connsiteX4471" fmla="*/ 1430222 w 4003589"/>
                <a:gd name="connsiteY4471" fmla="*/ 3560777 h 3670407"/>
                <a:gd name="connsiteX4472" fmla="*/ 1431938 w 4003589"/>
                <a:gd name="connsiteY4472" fmla="*/ 3560287 h 3670407"/>
                <a:gd name="connsiteX4473" fmla="*/ 1439296 w 4003589"/>
                <a:gd name="connsiteY4473" fmla="*/ 3556485 h 3670407"/>
                <a:gd name="connsiteX4474" fmla="*/ 1445795 w 4003589"/>
                <a:gd name="connsiteY4474" fmla="*/ 3550476 h 3670407"/>
                <a:gd name="connsiteX4475" fmla="*/ 1450823 w 4003589"/>
                <a:gd name="connsiteY4475" fmla="*/ 3543118 h 3670407"/>
                <a:gd name="connsiteX4476" fmla="*/ 1453644 w 4003589"/>
                <a:gd name="connsiteY4476" fmla="*/ 3535270 h 3670407"/>
                <a:gd name="connsiteX4477" fmla="*/ 1453889 w 4003589"/>
                <a:gd name="connsiteY4477" fmla="*/ 3529752 h 3670407"/>
                <a:gd name="connsiteX4478" fmla="*/ 1452417 w 4003589"/>
                <a:gd name="connsiteY4478" fmla="*/ 3525460 h 3670407"/>
                <a:gd name="connsiteX4479" fmla="*/ 1449474 w 4003589"/>
                <a:gd name="connsiteY4479" fmla="*/ 3522640 h 3670407"/>
                <a:gd name="connsiteX4480" fmla="*/ 1445305 w 4003589"/>
                <a:gd name="connsiteY4480" fmla="*/ 3521413 h 3670407"/>
                <a:gd name="connsiteX4481" fmla="*/ 210922 w 4003589"/>
                <a:gd name="connsiteY4481" fmla="*/ 3418773 h 3670407"/>
                <a:gd name="connsiteX4482" fmla="*/ 207243 w 4003589"/>
                <a:gd name="connsiteY4482" fmla="*/ 3419264 h 3670407"/>
                <a:gd name="connsiteX4483" fmla="*/ 203073 w 4003589"/>
                <a:gd name="connsiteY4483" fmla="*/ 3421103 h 3670407"/>
                <a:gd name="connsiteX4484" fmla="*/ 198659 w 4003589"/>
                <a:gd name="connsiteY4484" fmla="*/ 3424291 h 3670407"/>
                <a:gd name="connsiteX4485" fmla="*/ 194244 w 4003589"/>
                <a:gd name="connsiteY4485" fmla="*/ 3428583 h 3670407"/>
                <a:gd name="connsiteX4486" fmla="*/ 189584 w 4003589"/>
                <a:gd name="connsiteY4486" fmla="*/ 3434960 h 3670407"/>
                <a:gd name="connsiteX4487" fmla="*/ 186887 w 4003589"/>
                <a:gd name="connsiteY4487" fmla="*/ 3441214 h 3670407"/>
                <a:gd name="connsiteX4488" fmla="*/ 186151 w 4003589"/>
                <a:gd name="connsiteY4488" fmla="*/ 3446732 h 3670407"/>
                <a:gd name="connsiteX4489" fmla="*/ 187745 w 4003589"/>
                <a:gd name="connsiteY4489" fmla="*/ 3450657 h 3670407"/>
                <a:gd name="connsiteX4490" fmla="*/ 188481 w 4003589"/>
                <a:gd name="connsiteY4490" fmla="*/ 3451270 h 3670407"/>
                <a:gd name="connsiteX4491" fmla="*/ 189339 w 4003589"/>
                <a:gd name="connsiteY4491" fmla="*/ 3451760 h 3670407"/>
                <a:gd name="connsiteX4492" fmla="*/ 190198 w 4003589"/>
                <a:gd name="connsiteY4492" fmla="*/ 3452005 h 3670407"/>
                <a:gd name="connsiteX4493" fmla="*/ 191179 w 4003589"/>
                <a:gd name="connsiteY4493" fmla="*/ 3452128 h 3670407"/>
                <a:gd name="connsiteX4494" fmla="*/ 194857 w 4003589"/>
                <a:gd name="connsiteY4494" fmla="*/ 3451637 h 3670407"/>
                <a:gd name="connsiteX4495" fmla="*/ 199027 w 4003589"/>
                <a:gd name="connsiteY4495" fmla="*/ 3449798 h 3670407"/>
                <a:gd name="connsiteX4496" fmla="*/ 203441 w 4003589"/>
                <a:gd name="connsiteY4496" fmla="*/ 3446610 h 3670407"/>
                <a:gd name="connsiteX4497" fmla="*/ 207856 w 4003589"/>
                <a:gd name="connsiteY4497" fmla="*/ 3442318 h 3670407"/>
                <a:gd name="connsiteX4498" fmla="*/ 212393 w 4003589"/>
                <a:gd name="connsiteY4498" fmla="*/ 3435818 h 3670407"/>
                <a:gd name="connsiteX4499" fmla="*/ 215091 w 4003589"/>
                <a:gd name="connsiteY4499" fmla="*/ 3429564 h 3670407"/>
                <a:gd name="connsiteX4500" fmla="*/ 215827 w 4003589"/>
                <a:gd name="connsiteY4500" fmla="*/ 3424169 h 3670407"/>
                <a:gd name="connsiteX4501" fmla="*/ 214233 w 4003589"/>
                <a:gd name="connsiteY4501" fmla="*/ 3420244 h 3670407"/>
                <a:gd name="connsiteX4502" fmla="*/ 213497 w 4003589"/>
                <a:gd name="connsiteY4502" fmla="*/ 3419631 h 3670407"/>
                <a:gd name="connsiteX4503" fmla="*/ 212639 w 4003589"/>
                <a:gd name="connsiteY4503" fmla="*/ 3419141 h 3670407"/>
                <a:gd name="connsiteX4504" fmla="*/ 211780 w 4003589"/>
                <a:gd name="connsiteY4504" fmla="*/ 3418896 h 3670407"/>
                <a:gd name="connsiteX4505" fmla="*/ 210799 w 4003589"/>
                <a:gd name="connsiteY4505" fmla="*/ 3418773 h 3670407"/>
                <a:gd name="connsiteX4506" fmla="*/ 1373690 w 4003589"/>
                <a:gd name="connsiteY4506" fmla="*/ 3543855 h 3670407"/>
                <a:gd name="connsiteX4507" fmla="*/ 1372341 w 4003589"/>
                <a:gd name="connsiteY4507" fmla="*/ 3543855 h 3670407"/>
                <a:gd name="connsiteX4508" fmla="*/ 1370992 w 4003589"/>
                <a:gd name="connsiteY4508" fmla="*/ 3543855 h 3670407"/>
                <a:gd name="connsiteX4509" fmla="*/ 1369520 w 4003589"/>
                <a:gd name="connsiteY4509" fmla="*/ 3544100 h 3670407"/>
                <a:gd name="connsiteX4510" fmla="*/ 1367926 w 4003589"/>
                <a:gd name="connsiteY4510" fmla="*/ 3544468 h 3670407"/>
                <a:gd name="connsiteX4511" fmla="*/ 1360691 w 4003589"/>
                <a:gd name="connsiteY4511" fmla="*/ 3548024 h 3670407"/>
                <a:gd name="connsiteX4512" fmla="*/ 1354192 w 4003589"/>
                <a:gd name="connsiteY4512" fmla="*/ 3553788 h 3670407"/>
                <a:gd name="connsiteX4513" fmla="*/ 1349041 w 4003589"/>
                <a:gd name="connsiteY4513" fmla="*/ 3561023 h 3670407"/>
                <a:gd name="connsiteX4514" fmla="*/ 1345975 w 4003589"/>
                <a:gd name="connsiteY4514" fmla="*/ 3568871 h 3670407"/>
                <a:gd name="connsiteX4515" fmla="*/ 1345485 w 4003589"/>
                <a:gd name="connsiteY4515" fmla="*/ 3574634 h 3670407"/>
                <a:gd name="connsiteX4516" fmla="*/ 1346834 w 4003589"/>
                <a:gd name="connsiteY4516" fmla="*/ 3579171 h 3670407"/>
                <a:gd name="connsiteX4517" fmla="*/ 1349654 w 4003589"/>
                <a:gd name="connsiteY4517" fmla="*/ 3582237 h 3670407"/>
                <a:gd name="connsiteX4518" fmla="*/ 1353824 w 4003589"/>
                <a:gd name="connsiteY4518" fmla="*/ 3583586 h 3670407"/>
                <a:gd name="connsiteX4519" fmla="*/ 1355173 w 4003589"/>
                <a:gd name="connsiteY4519" fmla="*/ 3583586 h 3670407"/>
                <a:gd name="connsiteX4520" fmla="*/ 1356522 w 4003589"/>
                <a:gd name="connsiteY4520" fmla="*/ 3583586 h 3670407"/>
                <a:gd name="connsiteX4521" fmla="*/ 1357993 w 4003589"/>
                <a:gd name="connsiteY4521" fmla="*/ 3583341 h 3670407"/>
                <a:gd name="connsiteX4522" fmla="*/ 1359465 w 4003589"/>
                <a:gd name="connsiteY4522" fmla="*/ 3582973 h 3670407"/>
                <a:gd name="connsiteX4523" fmla="*/ 1366700 w 4003589"/>
                <a:gd name="connsiteY4523" fmla="*/ 3579417 h 3670407"/>
                <a:gd name="connsiteX4524" fmla="*/ 1373322 w 4003589"/>
                <a:gd name="connsiteY4524" fmla="*/ 3573653 h 3670407"/>
                <a:gd name="connsiteX4525" fmla="*/ 1378472 w 4003589"/>
                <a:gd name="connsiteY4525" fmla="*/ 3566418 h 3670407"/>
                <a:gd name="connsiteX4526" fmla="*/ 1381538 w 4003589"/>
                <a:gd name="connsiteY4526" fmla="*/ 3558570 h 3670407"/>
                <a:gd name="connsiteX4527" fmla="*/ 1382028 w 4003589"/>
                <a:gd name="connsiteY4527" fmla="*/ 3552806 h 3670407"/>
                <a:gd name="connsiteX4528" fmla="*/ 1380679 w 4003589"/>
                <a:gd name="connsiteY4528" fmla="*/ 3548392 h 3670407"/>
                <a:gd name="connsiteX4529" fmla="*/ 1377859 w 4003589"/>
                <a:gd name="connsiteY4529" fmla="*/ 3545326 h 3670407"/>
                <a:gd name="connsiteX4530" fmla="*/ 1373690 w 4003589"/>
                <a:gd name="connsiteY4530" fmla="*/ 3543977 h 3670407"/>
                <a:gd name="connsiteX4531" fmla="*/ 239126 w 4003589"/>
                <a:gd name="connsiteY4531" fmla="*/ 3445629 h 3670407"/>
                <a:gd name="connsiteX4532" fmla="*/ 235325 w 4003589"/>
                <a:gd name="connsiteY4532" fmla="*/ 3446119 h 3670407"/>
                <a:gd name="connsiteX4533" fmla="*/ 230910 w 4003589"/>
                <a:gd name="connsiteY4533" fmla="*/ 3448081 h 3670407"/>
                <a:gd name="connsiteX4534" fmla="*/ 226373 w 4003589"/>
                <a:gd name="connsiteY4534" fmla="*/ 3451392 h 3670407"/>
                <a:gd name="connsiteX4535" fmla="*/ 221958 w 4003589"/>
                <a:gd name="connsiteY4535" fmla="*/ 3455929 h 3670407"/>
                <a:gd name="connsiteX4536" fmla="*/ 217421 w 4003589"/>
                <a:gd name="connsiteY4536" fmla="*/ 3462429 h 3670407"/>
                <a:gd name="connsiteX4537" fmla="*/ 214846 w 4003589"/>
                <a:gd name="connsiteY4537" fmla="*/ 3468805 h 3670407"/>
                <a:gd name="connsiteX4538" fmla="*/ 214355 w 4003589"/>
                <a:gd name="connsiteY4538" fmla="*/ 3474201 h 3670407"/>
                <a:gd name="connsiteX4539" fmla="*/ 216072 w 4003589"/>
                <a:gd name="connsiteY4539" fmla="*/ 3478003 h 3670407"/>
                <a:gd name="connsiteX4540" fmla="*/ 216808 w 4003589"/>
                <a:gd name="connsiteY4540" fmla="*/ 3478493 h 3670407"/>
                <a:gd name="connsiteX4541" fmla="*/ 217544 w 4003589"/>
                <a:gd name="connsiteY4541" fmla="*/ 3478861 h 3670407"/>
                <a:gd name="connsiteX4542" fmla="*/ 218402 w 4003589"/>
                <a:gd name="connsiteY4542" fmla="*/ 3479107 h 3670407"/>
                <a:gd name="connsiteX4543" fmla="*/ 219261 w 4003589"/>
                <a:gd name="connsiteY4543" fmla="*/ 3479229 h 3670407"/>
                <a:gd name="connsiteX4544" fmla="*/ 223062 w 4003589"/>
                <a:gd name="connsiteY4544" fmla="*/ 3478738 h 3670407"/>
                <a:gd name="connsiteX4545" fmla="*/ 227477 w 4003589"/>
                <a:gd name="connsiteY4545" fmla="*/ 3476777 h 3670407"/>
                <a:gd name="connsiteX4546" fmla="*/ 232137 w 4003589"/>
                <a:gd name="connsiteY4546" fmla="*/ 3473465 h 3670407"/>
                <a:gd name="connsiteX4547" fmla="*/ 236674 w 4003589"/>
                <a:gd name="connsiteY4547" fmla="*/ 3468928 h 3670407"/>
                <a:gd name="connsiteX4548" fmla="*/ 241211 w 4003589"/>
                <a:gd name="connsiteY4548" fmla="*/ 3462306 h 3670407"/>
                <a:gd name="connsiteX4549" fmla="*/ 243786 w 4003589"/>
                <a:gd name="connsiteY4549" fmla="*/ 3455929 h 3670407"/>
                <a:gd name="connsiteX4550" fmla="*/ 244277 w 4003589"/>
                <a:gd name="connsiteY4550" fmla="*/ 3450534 h 3670407"/>
                <a:gd name="connsiteX4551" fmla="*/ 242437 w 4003589"/>
                <a:gd name="connsiteY4551" fmla="*/ 3446855 h 3670407"/>
                <a:gd name="connsiteX4552" fmla="*/ 241702 w 4003589"/>
                <a:gd name="connsiteY4552" fmla="*/ 3446364 h 3670407"/>
                <a:gd name="connsiteX4553" fmla="*/ 240966 w 4003589"/>
                <a:gd name="connsiteY4553" fmla="*/ 3445997 h 3670407"/>
                <a:gd name="connsiteX4554" fmla="*/ 240107 w 4003589"/>
                <a:gd name="connsiteY4554" fmla="*/ 3445751 h 3670407"/>
                <a:gd name="connsiteX4555" fmla="*/ 239249 w 4003589"/>
                <a:gd name="connsiteY4555" fmla="*/ 3445629 h 3670407"/>
                <a:gd name="connsiteX4556" fmla="*/ 1303423 w 4003589"/>
                <a:gd name="connsiteY4556" fmla="*/ 3563843 h 3670407"/>
                <a:gd name="connsiteX4557" fmla="*/ 1302197 w 4003589"/>
                <a:gd name="connsiteY4557" fmla="*/ 3563843 h 3670407"/>
                <a:gd name="connsiteX4558" fmla="*/ 1300971 w 4003589"/>
                <a:gd name="connsiteY4558" fmla="*/ 3563843 h 3670407"/>
                <a:gd name="connsiteX4559" fmla="*/ 1299622 w 4003589"/>
                <a:gd name="connsiteY4559" fmla="*/ 3564088 h 3670407"/>
                <a:gd name="connsiteX4560" fmla="*/ 1298273 w 4003589"/>
                <a:gd name="connsiteY4560" fmla="*/ 3564456 h 3670407"/>
                <a:gd name="connsiteX4561" fmla="*/ 1291160 w 4003589"/>
                <a:gd name="connsiteY4561" fmla="*/ 3567767 h 3670407"/>
                <a:gd name="connsiteX4562" fmla="*/ 1284538 w 4003589"/>
                <a:gd name="connsiteY4562" fmla="*/ 3573408 h 3670407"/>
                <a:gd name="connsiteX4563" fmla="*/ 1279265 w 4003589"/>
                <a:gd name="connsiteY4563" fmla="*/ 3580521 h 3670407"/>
                <a:gd name="connsiteX4564" fmla="*/ 1275954 w 4003589"/>
                <a:gd name="connsiteY4564" fmla="*/ 3588369 h 3670407"/>
                <a:gd name="connsiteX4565" fmla="*/ 1275341 w 4003589"/>
                <a:gd name="connsiteY4565" fmla="*/ 3594255 h 3670407"/>
                <a:gd name="connsiteX4566" fmla="*/ 1276445 w 4003589"/>
                <a:gd name="connsiteY4566" fmla="*/ 3598915 h 3670407"/>
                <a:gd name="connsiteX4567" fmla="*/ 1279143 w 4003589"/>
                <a:gd name="connsiteY4567" fmla="*/ 3602103 h 3670407"/>
                <a:gd name="connsiteX4568" fmla="*/ 1283312 w 4003589"/>
                <a:gd name="connsiteY4568" fmla="*/ 3603575 h 3670407"/>
                <a:gd name="connsiteX4569" fmla="*/ 1284538 w 4003589"/>
                <a:gd name="connsiteY4569" fmla="*/ 3603575 h 3670407"/>
                <a:gd name="connsiteX4570" fmla="*/ 1285765 w 4003589"/>
                <a:gd name="connsiteY4570" fmla="*/ 3603575 h 3670407"/>
                <a:gd name="connsiteX4571" fmla="*/ 1287114 w 4003589"/>
                <a:gd name="connsiteY4571" fmla="*/ 3603329 h 3670407"/>
                <a:gd name="connsiteX4572" fmla="*/ 1288462 w 4003589"/>
                <a:gd name="connsiteY4572" fmla="*/ 3602961 h 3670407"/>
                <a:gd name="connsiteX4573" fmla="*/ 1295698 w 4003589"/>
                <a:gd name="connsiteY4573" fmla="*/ 3599651 h 3670407"/>
                <a:gd name="connsiteX4574" fmla="*/ 1302319 w 4003589"/>
                <a:gd name="connsiteY4574" fmla="*/ 3594010 h 3670407"/>
                <a:gd name="connsiteX4575" fmla="*/ 1307593 w 4003589"/>
                <a:gd name="connsiteY4575" fmla="*/ 3586897 h 3670407"/>
                <a:gd name="connsiteX4576" fmla="*/ 1310904 w 4003589"/>
                <a:gd name="connsiteY4576" fmla="*/ 3579049 h 3670407"/>
                <a:gd name="connsiteX4577" fmla="*/ 1311517 w 4003589"/>
                <a:gd name="connsiteY4577" fmla="*/ 3573163 h 3670407"/>
                <a:gd name="connsiteX4578" fmla="*/ 1310413 w 4003589"/>
                <a:gd name="connsiteY4578" fmla="*/ 3568503 h 3670407"/>
                <a:gd name="connsiteX4579" fmla="*/ 1307593 w 4003589"/>
                <a:gd name="connsiteY4579" fmla="*/ 3565315 h 3670407"/>
                <a:gd name="connsiteX4580" fmla="*/ 1303423 w 4003589"/>
                <a:gd name="connsiteY4580" fmla="*/ 3563966 h 3670407"/>
                <a:gd name="connsiteX4581" fmla="*/ 269538 w 4003589"/>
                <a:gd name="connsiteY4581" fmla="*/ 3470890 h 3670407"/>
                <a:gd name="connsiteX4582" fmla="*/ 265614 w 4003589"/>
                <a:gd name="connsiteY4582" fmla="*/ 3471381 h 3670407"/>
                <a:gd name="connsiteX4583" fmla="*/ 261077 w 4003589"/>
                <a:gd name="connsiteY4583" fmla="*/ 3473465 h 3670407"/>
                <a:gd name="connsiteX4584" fmla="*/ 256417 w 4003589"/>
                <a:gd name="connsiteY4584" fmla="*/ 3476899 h 3670407"/>
                <a:gd name="connsiteX4585" fmla="*/ 251880 w 4003589"/>
                <a:gd name="connsiteY4585" fmla="*/ 3481682 h 3670407"/>
                <a:gd name="connsiteX4586" fmla="*/ 247465 w 4003589"/>
                <a:gd name="connsiteY4586" fmla="*/ 3488304 h 3670407"/>
                <a:gd name="connsiteX4587" fmla="*/ 245013 w 4003589"/>
                <a:gd name="connsiteY4587" fmla="*/ 3494680 h 3670407"/>
                <a:gd name="connsiteX4588" fmla="*/ 244645 w 4003589"/>
                <a:gd name="connsiteY4588" fmla="*/ 3500076 h 3670407"/>
                <a:gd name="connsiteX4589" fmla="*/ 246607 w 4003589"/>
                <a:gd name="connsiteY4589" fmla="*/ 3503755 h 3670407"/>
                <a:gd name="connsiteX4590" fmla="*/ 247220 w 4003589"/>
                <a:gd name="connsiteY4590" fmla="*/ 3504123 h 3670407"/>
                <a:gd name="connsiteX4591" fmla="*/ 247956 w 4003589"/>
                <a:gd name="connsiteY4591" fmla="*/ 3504490 h 3670407"/>
                <a:gd name="connsiteX4592" fmla="*/ 248691 w 4003589"/>
                <a:gd name="connsiteY4592" fmla="*/ 3504736 h 3670407"/>
                <a:gd name="connsiteX4593" fmla="*/ 249550 w 4003589"/>
                <a:gd name="connsiteY4593" fmla="*/ 3504858 h 3670407"/>
                <a:gd name="connsiteX4594" fmla="*/ 253597 w 4003589"/>
                <a:gd name="connsiteY4594" fmla="*/ 3504368 h 3670407"/>
                <a:gd name="connsiteX4595" fmla="*/ 258134 w 4003589"/>
                <a:gd name="connsiteY4595" fmla="*/ 3502283 h 3670407"/>
                <a:gd name="connsiteX4596" fmla="*/ 262916 w 4003589"/>
                <a:gd name="connsiteY4596" fmla="*/ 3498727 h 3670407"/>
                <a:gd name="connsiteX4597" fmla="*/ 267454 w 4003589"/>
                <a:gd name="connsiteY4597" fmla="*/ 3493945 h 3670407"/>
                <a:gd name="connsiteX4598" fmla="*/ 271868 w 4003589"/>
                <a:gd name="connsiteY4598" fmla="*/ 3487200 h 3670407"/>
                <a:gd name="connsiteX4599" fmla="*/ 274321 w 4003589"/>
                <a:gd name="connsiteY4599" fmla="*/ 3480823 h 3670407"/>
                <a:gd name="connsiteX4600" fmla="*/ 274566 w 4003589"/>
                <a:gd name="connsiteY4600" fmla="*/ 3475427 h 3670407"/>
                <a:gd name="connsiteX4601" fmla="*/ 272481 w 4003589"/>
                <a:gd name="connsiteY4601" fmla="*/ 3471871 h 3670407"/>
                <a:gd name="connsiteX4602" fmla="*/ 271868 w 4003589"/>
                <a:gd name="connsiteY4602" fmla="*/ 3471381 h 3670407"/>
                <a:gd name="connsiteX4603" fmla="*/ 271133 w 4003589"/>
                <a:gd name="connsiteY4603" fmla="*/ 3471013 h 3670407"/>
                <a:gd name="connsiteX4604" fmla="*/ 270397 w 4003589"/>
                <a:gd name="connsiteY4604" fmla="*/ 3470767 h 3670407"/>
                <a:gd name="connsiteX4605" fmla="*/ 269538 w 4003589"/>
                <a:gd name="connsiteY4605" fmla="*/ 3470645 h 3670407"/>
                <a:gd name="connsiteX4606" fmla="*/ 1234260 w 4003589"/>
                <a:gd name="connsiteY4606" fmla="*/ 3581256 h 3670407"/>
                <a:gd name="connsiteX4607" fmla="*/ 1233279 w 4003589"/>
                <a:gd name="connsiteY4607" fmla="*/ 3581256 h 3670407"/>
                <a:gd name="connsiteX4608" fmla="*/ 1232176 w 4003589"/>
                <a:gd name="connsiteY4608" fmla="*/ 3581256 h 3670407"/>
                <a:gd name="connsiteX4609" fmla="*/ 1231072 w 4003589"/>
                <a:gd name="connsiteY4609" fmla="*/ 3581379 h 3670407"/>
                <a:gd name="connsiteX4610" fmla="*/ 1229846 w 4003589"/>
                <a:gd name="connsiteY4610" fmla="*/ 3581624 h 3670407"/>
                <a:gd name="connsiteX4611" fmla="*/ 1222733 w 4003589"/>
                <a:gd name="connsiteY4611" fmla="*/ 3584690 h 3670407"/>
                <a:gd name="connsiteX4612" fmla="*/ 1216111 w 4003589"/>
                <a:gd name="connsiteY4612" fmla="*/ 3590086 h 3670407"/>
                <a:gd name="connsiteX4613" fmla="*/ 1210716 w 4003589"/>
                <a:gd name="connsiteY4613" fmla="*/ 3597076 h 3670407"/>
                <a:gd name="connsiteX4614" fmla="*/ 1207159 w 4003589"/>
                <a:gd name="connsiteY4614" fmla="*/ 3604924 h 3670407"/>
                <a:gd name="connsiteX4615" fmla="*/ 1206178 w 4003589"/>
                <a:gd name="connsiteY4615" fmla="*/ 3611055 h 3670407"/>
                <a:gd name="connsiteX4616" fmla="*/ 1207159 w 4003589"/>
                <a:gd name="connsiteY4616" fmla="*/ 3615960 h 3670407"/>
                <a:gd name="connsiteX4617" fmla="*/ 1209857 w 4003589"/>
                <a:gd name="connsiteY4617" fmla="*/ 3619271 h 3670407"/>
                <a:gd name="connsiteX4618" fmla="*/ 1214027 w 4003589"/>
                <a:gd name="connsiteY4618" fmla="*/ 3620743 h 3670407"/>
                <a:gd name="connsiteX4619" fmla="*/ 1215008 w 4003589"/>
                <a:gd name="connsiteY4619" fmla="*/ 3620743 h 3670407"/>
                <a:gd name="connsiteX4620" fmla="*/ 1216111 w 4003589"/>
                <a:gd name="connsiteY4620" fmla="*/ 3620743 h 3670407"/>
                <a:gd name="connsiteX4621" fmla="*/ 1217215 w 4003589"/>
                <a:gd name="connsiteY4621" fmla="*/ 3620620 h 3670407"/>
                <a:gd name="connsiteX4622" fmla="*/ 1218441 w 4003589"/>
                <a:gd name="connsiteY4622" fmla="*/ 3620375 h 3670407"/>
                <a:gd name="connsiteX4623" fmla="*/ 1225554 w 4003589"/>
                <a:gd name="connsiteY4623" fmla="*/ 3617309 h 3670407"/>
                <a:gd name="connsiteX4624" fmla="*/ 1232176 w 4003589"/>
                <a:gd name="connsiteY4624" fmla="*/ 3611914 h 3670407"/>
                <a:gd name="connsiteX4625" fmla="*/ 1237571 w 4003589"/>
                <a:gd name="connsiteY4625" fmla="*/ 3604924 h 3670407"/>
                <a:gd name="connsiteX4626" fmla="*/ 1241005 w 4003589"/>
                <a:gd name="connsiteY4626" fmla="*/ 3597076 h 3670407"/>
                <a:gd name="connsiteX4627" fmla="*/ 1241863 w 4003589"/>
                <a:gd name="connsiteY4627" fmla="*/ 3590944 h 3670407"/>
                <a:gd name="connsiteX4628" fmla="*/ 1240882 w 4003589"/>
                <a:gd name="connsiteY4628" fmla="*/ 3586161 h 3670407"/>
                <a:gd name="connsiteX4629" fmla="*/ 1238185 w 4003589"/>
                <a:gd name="connsiteY4629" fmla="*/ 3582851 h 3670407"/>
                <a:gd name="connsiteX4630" fmla="*/ 1234015 w 4003589"/>
                <a:gd name="connsiteY4630" fmla="*/ 3581379 h 3670407"/>
                <a:gd name="connsiteX4631" fmla="*/ 302035 w 4003589"/>
                <a:gd name="connsiteY4631" fmla="*/ 3494558 h 3670407"/>
                <a:gd name="connsiteX4632" fmla="*/ 297866 w 4003589"/>
                <a:gd name="connsiteY4632" fmla="*/ 3495048 h 3670407"/>
                <a:gd name="connsiteX4633" fmla="*/ 293206 w 4003589"/>
                <a:gd name="connsiteY4633" fmla="*/ 3497255 h 3670407"/>
                <a:gd name="connsiteX4634" fmla="*/ 288301 w 4003589"/>
                <a:gd name="connsiteY4634" fmla="*/ 3500934 h 3670407"/>
                <a:gd name="connsiteX4635" fmla="*/ 283641 w 4003589"/>
                <a:gd name="connsiteY4635" fmla="*/ 3505840 h 3670407"/>
                <a:gd name="connsiteX4636" fmla="*/ 279349 w 4003589"/>
                <a:gd name="connsiteY4636" fmla="*/ 3512584 h 3670407"/>
                <a:gd name="connsiteX4637" fmla="*/ 277019 w 4003589"/>
                <a:gd name="connsiteY4637" fmla="*/ 3518961 h 3670407"/>
                <a:gd name="connsiteX4638" fmla="*/ 277019 w 4003589"/>
                <a:gd name="connsiteY4638" fmla="*/ 3524234 h 3670407"/>
                <a:gd name="connsiteX4639" fmla="*/ 279226 w 4003589"/>
                <a:gd name="connsiteY4639" fmla="*/ 3527790 h 3670407"/>
                <a:gd name="connsiteX4640" fmla="*/ 279839 w 4003589"/>
                <a:gd name="connsiteY4640" fmla="*/ 3528158 h 3670407"/>
                <a:gd name="connsiteX4641" fmla="*/ 280452 w 4003589"/>
                <a:gd name="connsiteY4641" fmla="*/ 3528403 h 3670407"/>
                <a:gd name="connsiteX4642" fmla="*/ 281188 w 4003589"/>
                <a:gd name="connsiteY4642" fmla="*/ 3528648 h 3670407"/>
                <a:gd name="connsiteX4643" fmla="*/ 281924 w 4003589"/>
                <a:gd name="connsiteY4643" fmla="*/ 3528648 h 3670407"/>
                <a:gd name="connsiteX4644" fmla="*/ 286093 w 4003589"/>
                <a:gd name="connsiteY4644" fmla="*/ 3528158 h 3670407"/>
                <a:gd name="connsiteX4645" fmla="*/ 290876 w 4003589"/>
                <a:gd name="connsiteY4645" fmla="*/ 3525951 h 3670407"/>
                <a:gd name="connsiteX4646" fmla="*/ 295781 w 4003589"/>
                <a:gd name="connsiteY4646" fmla="*/ 3522272 h 3670407"/>
                <a:gd name="connsiteX4647" fmla="*/ 300441 w 4003589"/>
                <a:gd name="connsiteY4647" fmla="*/ 3517244 h 3670407"/>
                <a:gd name="connsiteX4648" fmla="*/ 304856 w 4003589"/>
                <a:gd name="connsiteY4648" fmla="*/ 3510500 h 3670407"/>
                <a:gd name="connsiteX4649" fmla="*/ 307185 w 4003589"/>
                <a:gd name="connsiteY4649" fmla="*/ 3504123 h 3670407"/>
                <a:gd name="connsiteX4650" fmla="*/ 307185 w 4003589"/>
                <a:gd name="connsiteY4650" fmla="*/ 3498850 h 3670407"/>
                <a:gd name="connsiteX4651" fmla="*/ 304978 w 4003589"/>
                <a:gd name="connsiteY4651" fmla="*/ 3495293 h 3670407"/>
                <a:gd name="connsiteX4652" fmla="*/ 304365 w 4003589"/>
                <a:gd name="connsiteY4652" fmla="*/ 3494925 h 3670407"/>
                <a:gd name="connsiteX4653" fmla="*/ 303752 w 4003589"/>
                <a:gd name="connsiteY4653" fmla="*/ 3494680 h 3670407"/>
                <a:gd name="connsiteX4654" fmla="*/ 303016 w 4003589"/>
                <a:gd name="connsiteY4654" fmla="*/ 3494435 h 3670407"/>
                <a:gd name="connsiteX4655" fmla="*/ 302280 w 4003589"/>
                <a:gd name="connsiteY4655" fmla="*/ 3494435 h 3670407"/>
                <a:gd name="connsiteX4656" fmla="*/ 1166692 w 4003589"/>
                <a:gd name="connsiteY4656" fmla="*/ 3595972 h 3670407"/>
                <a:gd name="connsiteX4657" fmla="*/ 1165834 w 4003589"/>
                <a:gd name="connsiteY4657" fmla="*/ 3595972 h 3670407"/>
                <a:gd name="connsiteX4658" fmla="*/ 1164852 w 4003589"/>
                <a:gd name="connsiteY4658" fmla="*/ 3595972 h 3670407"/>
                <a:gd name="connsiteX4659" fmla="*/ 1163871 w 4003589"/>
                <a:gd name="connsiteY4659" fmla="*/ 3595972 h 3670407"/>
                <a:gd name="connsiteX4660" fmla="*/ 1162890 w 4003589"/>
                <a:gd name="connsiteY4660" fmla="*/ 3596094 h 3670407"/>
                <a:gd name="connsiteX4661" fmla="*/ 1155901 w 4003589"/>
                <a:gd name="connsiteY4661" fmla="*/ 3598915 h 3670407"/>
                <a:gd name="connsiteX4662" fmla="*/ 1149279 w 4003589"/>
                <a:gd name="connsiteY4662" fmla="*/ 3604188 h 3670407"/>
                <a:gd name="connsiteX4663" fmla="*/ 1143760 w 4003589"/>
                <a:gd name="connsiteY4663" fmla="*/ 3611055 h 3670407"/>
                <a:gd name="connsiteX4664" fmla="*/ 1140081 w 4003589"/>
                <a:gd name="connsiteY4664" fmla="*/ 3618903 h 3670407"/>
                <a:gd name="connsiteX4665" fmla="*/ 1138978 w 4003589"/>
                <a:gd name="connsiteY4665" fmla="*/ 3625157 h 3670407"/>
                <a:gd name="connsiteX4666" fmla="*/ 1139836 w 4003589"/>
                <a:gd name="connsiteY4666" fmla="*/ 3630185 h 3670407"/>
                <a:gd name="connsiteX4667" fmla="*/ 1142534 w 4003589"/>
                <a:gd name="connsiteY4667" fmla="*/ 3633619 h 3670407"/>
                <a:gd name="connsiteX4668" fmla="*/ 1146703 w 4003589"/>
                <a:gd name="connsiteY4668" fmla="*/ 3635213 h 3670407"/>
                <a:gd name="connsiteX4669" fmla="*/ 1147562 w 4003589"/>
                <a:gd name="connsiteY4669" fmla="*/ 3635213 h 3670407"/>
                <a:gd name="connsiteX4670" fmla="*/ 1148543 w 4003589"/>
                <a:gd name="connsiteY4670" fmla="*/ 3635213 h 3670407"/>
                <a:gd name="connsiteX4671" fmla="*/ 1149524 w 4003589"/>
                <a:gd name="connsiteY4671" fmla="*/ 3635213 h 3670407"/>
                <a:gd name="connsiteX4672" fmla="*/ 1150505 w 4003589"/>
                <a:gd name="connsiteY4672" fmla="*/ 3635090 h 3670407"/>
                <a:gd name="connsiteX4673" fmla="*/ 1157495 w 4003589"/>
                <a:gd name="connsiteY4673" fmla="*/ 3632147 h 3670407"/>
                <a:gd name="connsiteX4674" fmla="*/ 1164117 w 4003589"/>
                <a:gd name="connsiteY4674" fmla="*/ 3626874 h 3670407"/>
                <a:gd name="connsiteX4675" fmla="*/ 1169635 w 4003589"/>
                <a:gd name="connsiteY4675" fmla="*/ 3620007 h 3670407"/>
                <a:gd name="connsiteX4676" fmla="*/ 1173314 w 4003589"/>
                <a:gd name="connsiteY4676" fmla="*/ 3612159 h 3670407"/>
                <a:gd name="connsiteX4677" fmla="*/ 1174417 w 4003589"/>
                <a:gd name="connsiteY4677" fmla="*/ 3605905 h 3670407"/>
                <a:gd name="connsiteX4678" fmla="*/ 1173559 w 4003589"/>
                <a:gd name="connsiteY4678" fmla="*/ 3600877 h 3670407"/>
                <a:gd name="connsiteX4679" fmla="*/ 1170861 w 4003589"/>
                <a:gd name="connsiteY4679" fmla="*/ 3597443 h 3670407"/>
                <a:gd name="connsiteX4680" fmla="*/ 1166569 w 4003589"/>
                <a:gd name="connsiteY4680" fmla="*/ 3595972 h 3670407"/>
                <a:gd name="connsiteX4681" fmla="*/ 336494 w 4003589"/>
                <a:gd name="connsiteY4681" fmla="*/ 3516631 h 3670407"/>
                <a:gd name="connsiteX4682" fmla="*/ 332202 w 4003589"/>
                <a:gd name="connsiteY4682" fmla="*/ 3517244 h 3670407"/>
                <a:gd name="connsiteX4683" fmla="*/ 327297 w 4003589"/>
                <a:gd name="connsiteY4683" fmla="*/ 3519574 h 3670407"/>
                <a:gd name="connsiteX4684" fmla="*/ 322269 w 4003589"/>
                <a:gd name="connsiteY4684" fmla="*/ 3523498 h 3670407"/>
                <a:gd name="connsiteX4685" fmla="*/ 317609 w 4003589"/>
                <a:gd name="connsiteY4685" fmla="*/ 3528648 h 3670407"/>
                <a:gd name="connsiteX4686" fmla="*/ 313439 w 4003589"/>
                <a:gd name="connsiteY4686" fmla="*/ 3535516 h 3670407"/>
                <a:gd name="connsiteX4687" fmla="*/ 311355 w 4003589"/>
                <a:gd name="connsiteY4687" fmla="*/ 3541893 h 3670407"/>
                <a:gd name="connsiteX4688" fmla="*/ 311355 w 4003589"/>
                <a:gd name="connsiteY4688" fmla="*/ 3547165 h 3670407"/>
                <a:gd name="connsiteX4689" fmla="*/ 313808 w 4003589"/>
                <a:gd name="connsiteY4689" fmla="*/ 3550599 h 3670407"/>
                <a:gd name="connsiteX4690" fmla="*/ 314421 w 4003589"/>
                <a:gd name="connsiteY4690" fmla="*/ 3550967 h 3670407"/>
                <a:gd name="connsiteX4691" fmla="*/ 315034 w 4003589"/>
                <a:gd name="connsiteY4691" fmla="*/ 3551212 h 3670407"/>
                <a:gd name="connsiteX4692" fmla="*/ 315647 w 4003589"/>
                <a:gd name="connsiteY4692" fmla="*/ 3551335 h 3670407"/>
                <a:gd name="connsiteX4693" fmla="*/ 316383 w 4003589"/>
                <a:gd name="connsiteY4693" fmla="*/ 3551335 h 3670407"/>
                <a:gd name="connsiteX4694" fmla="*/ 320675 w 4003589"/>
                <a:gd name="connsiteY4694" fmla="*/ 3550722 h 3670407"/>
                <a:gd name="connsiteX4695" fmla="*/ 325580 w 4003589"/>
                <a:gd name="connsiteY4695" fmla="*/ 3548392 h 3670407"/>
                <a:gd name="connsiteX4696" fmla="*/ 330608 w 4003589"/>
                <a:gd name="connsiteY4696" fmla="*/ 3544468 h 3670407"/>
                <a:gd name="connsiteX4697" fmla="*/ 335268 w 4003589"/>
                <a:gd name="connsiteY4697" fmla="*/ 3539195 h 3670407"/>
                <a:gd name="connsiteX4698" fmla="*/ 339437 w 4003589"/>
                <a:gd name="connsiteY4698" fmla="*/ 3532327 h 3670407"/>
                <a:gd name="connsiteX4699" fmla="*/ 341522 w 4003589"/>
                <a:gd name="connsiteY4699" fmla="*/ 3525951 h 3670407"/>
                <a:gd name="connsiteX4700" fmla="*/ 341399 w 4003589"/>
                <a:gd name="connsiteY4700" fmla="*/ 3520678 h 3670407"/>
                <a:gd name="connsiteX4701" fmla="*/ 338946 w 4003589"/>
                <a:gd name="connsiteY4701" fmla="*/ 3517367 h 3670407"/>
                <a:gd name="connsiteX4702" fmla="*/ 338333 w 4003589"/>
                <a:gd name="connsiteY4702" fmla="*/ 3517121 h 3670407"/>
                <a:gd name="connsiteX4703" fmla="*/ 337720 w 4003589"/>
                <a:gd name="connsiteY4703" fmla="*/ 3516876 h 3670407"/>
                <a:gd name="connsiteX4704" fmla="*/ 337107 w 4003589"/>
                <a:gd name="connsiteY4704" fmla="*/ 3516753 h 3670407"/>
                <a:gd name="connsiteX4705" fmla="*/ 336371 w 4003589"/>
                <a:gd name="connsiteY4705" fmla="*/ 3516753 h 3670407"/>
                <a:gd name="connsiteX4706" fmla="*/ 1100595 w 4003589"/>
                <a:gd name="connsiteY4706" fmla="*/ 3608235 h 3670407"/>
                <a:gd name="connsiteX4707" fmla="*/ 1099859 w 4003589"/>
                <a:gd name="connsiteY4707" fmla="*/ 3608235 h 3670407"/>
                <a:gd name="connsiteX4708" fmla="*/ 1099123 w 4003589"/>
                <a:gd name="connsiteY4708" fmla="*/ 3608235 h 3670407"/>
                <a:gd name="connsiteX4709" fmla="*/ 1098265 w 4003589"/>
                <a:gd name="connsiteY4709" fmla="*/ 3608235 h 3670407"/>
                <a:gd name="connsiteX4710" fmla="*/ 1097407 w 4003589"/>
                <a:gd name="connsiteY4710" fmla="*/ 3608235 h 3670407"/>
                <a:gd name="connsiteX4711" fmla="*/ 1090539 w 4003589"/>
                <a:gd name="connsiteY4711" fmla="*/ 3610810 h 3670407"/>
                <a:gd name="connsiteX4712" fmla="*/ 1083917 w 4003589"/>
                <a:gd name="connsiteY4712" fmla="*/ 3615838 h 3670407"/>
                <a:gd name="connsiteX4713" fmla="*/ 1078276 w 4003589"/>
                <a:gd name="connsiteY4713" fmla="*/ 3622582 h 3670407"/>
                <a:gd name="connsiteX4714" fmla="*/ 1074352 w 4003589"/>
                <a:gd name="connsiteY4714" fmla="*/ 3630308 h 3670407"/>
                <a:gd name="connsiteX4715" fmla="*/ 1073003 w 4003589"/>
                <a:gd name="connsiteY4715" fmla="*/ 3636684 h 3670407"/>
                <a:gd name="connsiteX4716" fmla="*/ 1073739 w 4003589"/>
                <a:gd name="connsiteY4716" fmla="*/ 3641835 h 3670407"/>
                <a:gd name="connsiteX4717" fmla="*/ 1076314 w 4003589"/>
                <a:gd name="connsiteY4717" fmla="*/ 3645391 h 3670407"/>
                <a:gd name="connsiteX4718" fmla="*/ 1080484 w 4003589"/>
                <a:gd name="connsiteY4718" fmla="*/ 3646985 h 3670407"/>
                <a:gd name="connsiteX4719" fmla="*/ 1081219 w 4003589"/>
                <a:gd name="connsiteY4719" fmla="*/ 3646985 h 3670407"/>
                <a:gd name="connsiteX4720" fmla="*/ 1082078 w 4003589"/>
                <a:gd name="connsiteY4720" fmla="*/ 3646985 h 3670407"/>
                <a:gd name="connsiteX4721" fmla="*/ 1082936 w 4003589"/>
                <a:gd name="connsiteY4721" fmla="*/ 3646985 h 3670407"/>
                <a:gd name="connsiteX4722" fmla="*/ 1083795 w 4003589"/>
                <a:gd name="connsiteY4722" fmla="*/ 3646985 h 3670407"/>
                <a:gd name="connsiteX4723" fmla="*/ 1090662 w 4003589"/>
                <a:gd name="connsiteY4723" fmla="*/ 3644410 h 3670407"/>
                <a:gd name="connsiteX4724" fmla="*/ 1097284 w 4003589"/>
                <a:gd name="connsiteY4724" fmla="*/ 3639382 h 3670407"/>
                <a:gd name="connsiteX4725" fmla="*/ 1102925 w 4003589"/>
                <a:gd name="connsiteY4725" fmla="*/ 3632638 h 3670407"/>
                <a:gd name="connsiteX4726" fmla="*/ 1106849 w 4003589"/>
                <a:gd name="connsiteY4726" fmla="*/ 3624789 h 3670407"/>
                <a:gd name="connsiteX4727" fmla="*/ 1108198 w 4003589"/>
                <a:gd name="connsiteY4727" fmla="*/ 3618413 h 3670407"/>
                <a:gd name="connsiteX4728" fmla="*/ 1107462 w 4003589"/>
                <a:gd name="connsiteY4728" fmla="*/ 3613262 h 3670407"/>
                <a:gd name="connsiteX4729" fmla="*/ 1104887 w 4003589"/>
                <a:gd name="connsiteY4729" fmla="*/ 3609706 h 3670407"/>
                <a:gd name="connsiteX4730" fmla="*/ 1100595 w 4003589"/>
                <a:gd name="connsiteY4730" fmla="*/ 3608112 h 3670407"/>
                <a:gd name="connsiteX4731" fmla="*/ 373037 w 4003589"/>
                <a:gd name="connsiteY4731" fmla="*/ 3536987 h 3670407"/>
                <a:gd name="connsiteX4732" fmla="*/ 368500 w 4003589"/>
                <a:gd name="connsiteY4732" fmla="*/ 3537600 h 3670407"/>
                <a:gd name="connsiteX4733" fmla="*/ 363472 w 4003589"/>
                <a:gd name="connsiteY4733" fmla="*/ 3540053 h 3670407"/>
                <a:gd name="connsiteX4734" fmla="*/ 358322 w 4003589"/>
                <a:gd name="connsiteY4734" fmla="*/ 3544100 h 3670407"/>
                <a:gd name="connsiteX4735" fmla="*/ 353539 w 4003589"/>
                <a:gd name="connsiteY4735" fmla="*/ 3549495 h 3670407"/>
                <a:gd name="connsiteX4736" fmla="*/ 349492 w 4003589"/>
                <a:gd name="connsiteY4736" fmla="*/ 3556363 h 3670407"/>
                <a:gd name="connsiteX4737" fmla="*/ 347531 w 4003589"/>
                <a:gd name="connsiteY4737" fmla="*/ 3562739 h 3670407"/>
                <a:gd name="connsiteX4738" fmla="*/ 347776 w 4003589"/>
                <a:gd name="connsiteY4738" fmla="*/ 3567890 h 3670407"/>
                <a:gd name="connsiteX4739" fmla="*/ 350351 w 4003589"/>
                <a:gd name="connsiteY4739" fmla="*/ 3571201 h 3670407"/>
                <a:gd name="connsiteX4740" fmla="*/ 350841 w 4003589"/>
                <a:gd name="connsiteY4740" fmla="*/ 3571446 h 3670407"/>
                <a:gd name="connsiteX4741" fmla="*/ 351455 w 4003589"/>
                <a:gd name="connsiteY4741" fmla="*/ 3571691 h 3670407"/>
                <a:gd name="connsiteX4742" fmla="*/ 352068 w 4003589"/>
                <a:gd name="connsiteY4742" fmla="*/ 3571814 h 3670407"/>
                <a:gd name="connsiteX4743" fmla="*/ 352681 w 4003589"/>
                <a:gd name="connsiteY4743" fmla="*/ 3571814 h 3670407"/>
                <a:gd name="connsiteX4744" fmla="*/ 357218 w 4003589"/>
                <a:gd name="connsiteY4744" fmla="*/ 3571201 h 3670407"/>
                <a:gd name="connsiteX4745" fmla="*/ 362246 w 4003589"/>
                <a:gd name="connsiteY4745" fmla="*/ 3568748 h 3670407"/>
                <a:gd name="connsiteX4746" fmla="*/ 367396 w 4003589"/>
                <a:gd name="connsiteY4746" fmla="*/ 3564701 h 3670407"/>
                <a:gd name="connsiteX4747" fmla="*/ 372179 w 4003589"/>
                <a:gd name="connsiteY4747" fmla="*/ 3559183 h 3670407"/>
                <a:gd name="connsiteX4748" fmla="*/ 376226 w 4003589"/>
                <a:gd name="connsiteY4748" fmla="*/ 3552193 h 3670407"/>
                <a:gd name="connsiteX4749" fmla="*/ 378188 w 4003589"/>
                <a:gd name="connsiteY4749" fmla="*/ 3545816 h 3670407"/>
                <a:gd name="connsiteX4750" fmla="*/ 377820 w 4003589"/>
                <a:gd name="connsiteY4750" fmla="*/ 3540666 h 3670407"/>
                <a:gd name="connsiteX4751" fmla="*/ 375122 w 4003589"/>
                <a:gd name="connsiteY4751" fmla="*/ 3537478 h 3670407"/>
                <a:gd name="connsiteX4752" fmla="*/ 374631 w 4003589"/>
                <a:gd name="connsiteY4752" fmla="*/ 3537233 h 3670407"/>
                <a:gd name="connsiteX4753" fmla="*/ 374018 w 4003589"/>
                <a:gd name="connsiteY4753" fmla="*/ 3536987 h 3670407"/>
                <a:gd name="connsiteX4754" fmla="*/ 373405 w 4003589"/>
                <a:gd name="connsiteY4754" fmla="*/ 3536865 h 3670407"/>
                <a:gd name="connsiteX4755" fmla="*/ 372792 w 4003589"/>
                <a:gd name="connsiteY4755" fmla="*/ 3536865 h 3670407"/>
                <a:gd name="connsiteX4756" fmla="*/ 1036337 w 4003589"/>
                <a:gd name="connsiteY4756" fmla="*/ 3617922 h 3670407"/>
                <a:gd name="connsiteX4757" fmla="*/ 1035724 w 4003589"/>
                <a:gd name="connsiteY4757" fmla="*/ 3617922 h 3670407"/>
                <a:gd name="connsiteX4758" fmla="*/ 1035111 w 4003589"/>
                <a:gd name="connsiteY4758" fmla="*/ 3617922 h 3670407"/>
                <a:gd name="connsiteX4759" fmla="*/ 1034375 w 4003589"/>
                <a:gd name="connsiteY4759" fmla="*/ 3617922 h 3670407"/>
                <a:gd name="connsiteX4760" fmla="*/ 1033639 w 4003589"/>
                <a:gd name="connsiteY4760" fmla="*/ 3617922 h 3670407"/>
                <a:gd name="connsiteX4761" fmla="*/ 1026895 w 4003589"/>
                <a:gd name="connsiteY4761" fmla="*/ 3620252 h 3670407"/>
                <a:gd name="connsiteX4762" fmla="*/ 1020273 w 4003589"/>
                <a:gd name="connsiteY4762" fmla="*/ 3625035 h 3670407"/>
                <a:gd name="connsiteX4763" fmla="*/ 1014509 w 4003589"/>
                <a:gd name="connsiteY4763" fmla="*/ 3631657 h 3670407"/>
                <a:gd name="connsiteX4764" fmla="*/ 1010340 w 4003589"/>
                <a:gd name="connsiteY4764" fmla="*/ 3639382 h 3670407"/>
                <a:gd name="connsiteX4765" fmla="*/ 1008746 w 4003589"/>
                <a:gd name="connsiteY4765" fmla="*/ 3645882 h 3670407"/>
                <a:gd name="connsiteX4766" fmla="*/ 1009236 w 4003589"/>
                <a:gd name="connsiteY4766" fmla="*/ 3651155 h 3670407"/>
                <a:gd name="connsiteX4767" fmla="*/ 1011689 w 4003589"/>
                <a:gd name="connsiteY4767" fmla="*/ 3654834 h 3670407"/>
                <a:gd name="connsiteX4768" fmla="*/ 1015858 w 4003589"/>
                <a:gd name="connsiteY4768" fmla="*/ 3656550 h 3670407"/>
                <a:gd name="connsiteX4769" fmla="*/ 1016594 w 4003589"/>
                <a:gd name="connsiteY4769" fmla="*/ 3656550 h 3670407"/>
                <a:gd name="connsiteX4770" fmla="*/ 1017330 w 4003589"/>
                <a:gd name="connsiteY4770" fmla="*/ 3656550 h 3670407"/>
                <a:gd name="connsiteX4771" fmla="*/ 1018066 w 4003589"/>
                <a:gd name="connsiteY4771" fmla="*/ 3656550 h 3670407"/>
                <a:gd name="connsiteX4772" fmla="*/ 1018801 w 4003589"/>
                <a:gd name="connsiteY4772" fmla="*/ 3656550 h 3670407"/>
                <a:gd name="connsiteX4773" fmla="*/ 1025546 w 4003589"/>
                <a:gd name="connsiteY4773" fmla="*/ 3654221 h 3670407"/>
                <a:gd name="connsiteX4774" fmla="*/ 1032168 w 4003589"/>
                <a:gd name="connsiteY4774" fmla="*/ 3649438 h 3670407"/>
                <a:gd name="connsiteX4775" fmla="*/ 1037931 w 4003589"/>
                <a:gd name="connsiteY4775" fmla="*/ 3642816 h 3670407"/>
                <a:gd name="connsiteX4776" fmla="*/ 1041978 w 4003589"/>
                <a:gd name="connsiteY4776" fmla="*/ 3635090 h 3670407"/>
                <a:gd name="connsiteX4777" fmla="*/ 1043572 w 4003589"/>
                <a:gd name="connsiteY4777" fmla="*/ 3628469 h 3670407"/>
                <a:gd name="connsiteX4778" fmla="*/ 1042959 w 4003589"/>
                <a:gd name="connsiteY4778" fmla="*/ 3623196 h 3670407"/>
                <a:gd name="connsiteX4779" fmla="*/ 1040384 w 4003589"/>
                <a:gd name="connsiteY4779" fmla="*/ 3619516 h 3670407"/>
                <a:gd name="connsiteX4780" fmla="*/ 1036092 w 4003589"/>
                <a:gd name="connsiteY4780" fmla="*/ 3617922 h 3670407"/>
                <a:gd name="connsiteX4781" fmla="*/ 411911 w 4003589"/>
                <a:gd name="connsiteY4781" fmla="*/ 3555381 h 3670407"/>
                <a:gd name="connsiteX4782" fmla="*/ 407251 w 4003589"/>
                <a:gd name="connsiteY4782" fmla="*/ 3555995 h 3670407"/>
                <a:gd name="connsiteX4783" fmla="*/ 401978 w 4003589"/>
                <a:gd name="connsiteY4783" fmla="*/ 3558570 h 3670407"/>
                <a:gd name="connsiteX4784" fmla="*/ 396705 w 4003589"/>
                <a:gd name="connsiteY4784" fmla="*/ 3562862 h 3670407"/>
                <a:gd name="connsiteX4785" fmla="*/ 391922 w 4003589"/>
                <a:gd name="connsiteY4785" fmla="*/ 3568503 h 3670407"/>
                <a:gd name="connsiteX4786" fmla="*/ 387998 w 4003589"/>
                <a:gd name="connsiteY4786" fmla="*/ 3575493 h 3670407"/>
                <a:gd name="connsiteX4787" fmla="*/ 386281 w 4003589"/>
                <a:gd name="connsiteY4787" fmla="*/ 3581869 h 3670407"/>
                <a:gd name="connsiteX4788" fmla="*/ 386894 w 4003589"/>
                <a:gd name="connsiteY4788" fmla="*/ 3587020 h 3670407"/>
                <a:gd name="connsiteX4789" fmla="*/ 389837 w 4003589"/>
                <a:gd name="connsiteY4789" fmla="*/ 3590086 h 3670407"/>
                <a:gd name="connsiteX4790" fmla="*/ 390328 w 4003589"/>
                <a:gd name="connsiteY4790" fmla="*/ 3590331 h 3670407"/>
                <a:gd name="connsiteX4791" fmla="*/ 390819 w 4003589"/>
                <a:gd name="connsiteY4791" fmla="*/ 3590453 h 3670407"/>
                <a:gd name="connsiteX4792" fmla="*/ 391309 w 4003589"/>
                <a:gd name="connsiteY4792" fmla="*/ 3590453 h 3670407"/>
                <a:gd name="connsiteX4793" fmla="*/ 391799 w 4003589"/>
                <a:gd name="connsiteY4793" fmla="*/ 3590453 h 3670407"/>
                <a:gd name="connsiteX4794" fmla="*/ 396459 w 4003589"/>
                <a:gd name="connsiteY4794" fmla="*/ 3589840 h 3670407"/>
                <a:gd name="connsiteX4795" fmla="*/ 401732 w 4003589"/>
                <a:gd name="connsiteY4795" fmla="*/ 3587265 h 3670407"/>
                <a:gd name="connsiteX4796" fmla="*/ 407005 w 4003589"/>
                <a:gd name="connsiteY4796" fmla="*/ 3582973 h 3670407"/>
                <a:gd name="connsiteX4797" fmla="*/ 411911 w 4003589"/>
                <a:gd name="connsiteY4797" fmla="*/ 3577332 h 3670407"/>
                <a:gd name="connsiteX4798" fmla="*/ 415835 w 4003589"/>
                <a:gd name="connsiteY4798" fmla="*/ 3570342 h 3670407"/>
                <a:gd name="connsiteX4799" fmla="*/ 417552 w 4003589"/>
                <a:gd name="connsiteY4799" fmla="*/ 3563966 h 3670407"/>
                <a:gd name="connsiteX4800" fmla="*/ 416938 w 4003589"/>
                <a:gd name="connsiteY4800" fmla="*/ 3558938 h 3670407"/>
                <a:gd name="connsiteX4801" fmla="*/ 413995 w 4003589"/>
                <a:gd name="connsiteY4801" fmla="*/ 3555872 h 3670407"/>
                <a:gd name="connsiteX4802" fmla="*/ 413505 w 4003589"/>
                <a:gd name="connsiteY4802" fmla="*/ 3555750 h 3670407"/>
                <a:gd name="connsiteX4803" fmla="*/ 413014 w 4003589"/>
                <a:gd name="connsiteY4803" fmla="*/ 3555627 h 3670407"/>
                <a:gd name="connsiteX4804" fmla="*/ 412524 w 4003589"/>
                <a:gd name="connsiteY4804" fmla="*/ 3555627 h 3670407"/>
                <a:gd name="connsiteX4805" fmla="*/ 412033 w 4003589"/>
                <a:gd name="connsiteY4805" fmla="*/ 3555627 h 3670407"/>
                <a:gd name="connsiteX4806" fmla="*/ 973674 w 4003589"/>
                <a:gd name="connsiteY4806" fmla="*/ 3625280 h 3670407"/>
                <a:gd name="connsiteX4807" fmla="*/ 973183 w 4003589"/>
                <a:gd name="connsiteY4807" fmla="*/ 3625280 h 3670407"/>
                <a:gd name="connsiteX4808" fmla="*/ 972693 w 4003589"/>
                <a:gd name="connsiteY4808" fmla="*/ 3625280 h 3670407"/>
                <a:gd name="connsiteX4809" fmla="*/ 972080 w 4003589"/>
                <a:gd name="connsiteY4809" fmla="*/ 3625280 h 3670407"/>
                <a:gd name="connsiteX4810" fmla="*/ 971467 w 4003589"/>
                <a:gd name="connsiteY4810" fmla="*/ 3625280 h 3670407"/>
                <a:gd name="connsiteX4811" fmla="*/ 964845 w 4003589"/>
                <a:gd name="connsiteY4811" fmla="*/ 3627365 h 3670407"/>
                <a:gd name="connsiteX4812" fmla="*/ 958223 w 4003589"/>
                <a:gd name="connsiteY4812" fmla="*/ 3631902 h 3670407"/>
                <a:gd name="connsiteX4813" fmla="*/ 952459 w 4003589"/>
                <a:gd name="connsiteY4813" fmla="*/ 3638279 h 3670407"/>
                <a:gd name="connsiteX4814" fmla="*/ 948167 w 4003589"/>
                <a:gd name="connsiteY4814" fmla="*/ 3645882 h 3670407"/>
                <a:gd name="connsiteX4815" fmla="*/ 946328 w 4003589"/>
                <a:gd name="connsiteY4815" fmla="*/ 3652626 h 3670407"/>
                <a:gd name="connsiteX4816" fmla="*/ 946695 w 4003589"/>
                <a:gd name="connsiteY4816" fmla="*/ 3658145 h 3670407"/>
                <a:gd name="connsiteX4817" fmla="*/ 949148 w 4003589"/>
                <a:gd name="connsiteY4817" fmla="*/ 3662069 h 3670407"/>
                <a:gd name="connsiteX4818" fmla="*/ 953440 w 4003589"/>
                <a:gd name="connsiteY4818" fmla="*/ 3663786 h 3670407"/>
                <a:gd name="connsiteX4819" fmla="*/ 953931 w 4003589"/>
                <a:gd name="connsiteY4819" fmla="*/ 3663786 h 3670407"/>
                <a:gd name="connsiteX4820" fmla="*/ 954421 w 4003589"/>
                <a:gd name="connsiteY4820" fmla="*/ 3663786 h 3670407"/>
                <a:gd name="connsiteX4821" fmla="*/ 955034 w 4003589"/>
                <a:gd name="connsiteY4821" fmla="*/ 3663786 h 3670407"/>
                <a:gd name="connsiteX4822" fmla="*/ 955647 w 4003589"/>
                <a:gd name="connsiteY4822" fmla="*/ 3663786 h 3670407"/>
                <a:gd name="connsiteX4823" fmla="*/ 962269 w 4003589"/>
                <a:gd name="connsiteY4823" fmla="*/ 3661701 h 3670407"/>
                <a:gd name="connsiteX4824" fmla="*/ 968891 w 4003589"/>
                <a:gd name="connsiteY4824" fmla="*/ 3657041 h 3670407"/>
                <a:gd name="connsiteX4825" fmla="*/ 974655 w 4003589"/>
                <a:gd name="connsiteY4825" fmla="*/ 3650542 h 3670407"/>
                <a:gd name="connsiteX4826" fmla="*/ 978947 w 4003589"/>
                <a:gd name="connsiteY4826" fmla="*/ 3642939 h 3670407"/>
                <a:gd name="connsiteX4827" fmla="*/ 980786 w 4003589"/>
                <a:gd name="connsiteY4827" fmla="*/ 3636194 h 3670407"/>
                <a:gd name="connsiteX4828" fmla="*/ 980418 w 4003589"/>
                <a:gd name="connsiteY4828" fmla="*/ 3630676 h 3670407"/>
                <a:gd name="connsiteX4829" fmla="*/ 977966 w 4003589"/>
                <a:gd name="connsiteY4829" fmla="*/ 3626874 h 3670407"/>
                <a:gd name="connsiteX4830" fmla="*/ 973674 w 4003589"/>
                <a:gd name="connsiteY4830" fmla="*/ 3625157 h 3670407"/>
                <a:gd name="connsiteX4831" fmla="*/ 452746 w 4003589"/>
                <a:gd name="connsiteY4831" fmla="*/ 3572059 h 3670407"/>
                <a:gd name="connsiteX4832" fmla="*/ 447841 w 4003589"/>
                <a:gd name="connsiteY4832" fmla="*/ 3572795 h 3670407"/>
                <a:gd name="connsiteX4833" fmla="*/ 442445 w 4003589"/>
                <a:gd name="connsiteY4833" fmla="*/ 3575493 h 3670407"/>
                <a:gd name="connsiteX4834" fmla="*/ 437050 w 4003589"/>
                <a:gd name="connsiteY4834" fmla="*/ 3580030 h 3670407"/>
                <a:gd name="connsiteX4835" fmla="*/ 432144 w 4003589"/>
                <a:gd name="connsiteY4835" fmla="*/ 3586039 h 3670407"/>
                <a:gd name="connsiteX4836" fmla="*/ 428343 w 4003589"/>
                <a:gd name="connsiteY4836" fmla="*/ 3593151 h 3670407"/>
                <a:gd name="connsiteX4837" fmla="*/ 426871 w 4003589"/>
                <a:gd name="connsiteY4837" fmla="*/ 3599528 h 3670407"/>
                <a:gd name="connsiteX4838" fmla="*/ 427607 w 4003589"/>
                <a:gd name="connsiteY4838" fmla="*/ 3604556 h 3670407"/>
                <a:gd name="connsiteX4839" fmla="*/ 430673 w 4003589"/>
                <a:gd name="connsiteY4839" fmla="*/ 3607499 h 3670407"/>
                <a:gd name="connsiteX4840" fmla="*/ 431041 w 4003589"/>
                <a:gd name="connsiteY4840" fmla="*/ 3607621 h 3670407"/>
                <a:gd name="connsiteX4841" fmla="*/ 431409 w 4003589"/>
                <a:gd name="connsiteY4841" fmla="*/ 3607621 h 3670407"/>
                <a:gd name="connsiteX4842" fmla="*/ 431899 w 4003589"/>
                <a:gd name="connsiteY4842" fmla="*/ 3607621 h 3670407"/>
                <a:gd name="connsiteX4843" fmla="*/ 432390 w 4003589"/>
                <a:gd name="connsiteY4843" fmla="*/ 3607621 h 3670407"/>
                <a:gd name="connsiteX4844" fmla="*/ 437295 w 4003589"/>
                <a:gd name="connsiteY4844" fmla="*/ 3606886 h 3670407"/>
                <a:gd name="connsiteX4845" fmla="*/ 442813 w 4003589"/>
                <a:gd name="connsiteY4845" fmla="*/ 3604065 h 3670407"/>
                <a:gd name="connsiteX4846" fmla="*/ 448209 w 4003589"/>
                <a:gd name="connsiteY4846" fmla="*/ 3599528 h 3670407"/>
                <a:gd name="connsiteX4847" fmla="*/ 453114 w 4003589"/>
                <a:gd name="connsiteY4847" fmla="*/ 3593642 h 3670407"/>
                <a:gd name="connsiteX4848" fmla="*/ 456916 w 4003589"/>
                <a:gd name="connsiteY4848" fmla="*/ 3586529 h 3670407"/>
                <a:gd name="connsiteX4849" fmla="*/ 458387 w 4003589"/>
                <a:gd name="connsiteY4849" fmla="*/ 3580153 h 3670407"/>
                <a:gd name="connsiteX4850" fmla="*/ 457651 w 4003589"/>
                <a:gd name="connsiteY4850" fmla="*/ 3575125 h 3670407"/>
                <a:gd name="connsiteX4851" fmla="*/ 454463 w 4003589"/>
                <a:gd name="connsiteY4851" fmla="*/ 3572182 h 3670407"/>
                <a:gd name="connsiteX4852" fmla="*/ 454095 w 4003589"/>
                <a:gd name="connsiteY4852" fmla="*/ 3572059 h 3670407"/>
                <a:gd name="connsiteX4853" fmla="*/ 453727 w 4003589"/>
                <a:gd name="connsiteY4853" fmla="*/ 3572059 h 3670407"/>
                <a:gd name="connsiteX4854" fmla="*/ 453237 w 4003589"/>
                <a:gd name="connsiteY4854" fmla="*/ 3572059 h 3670407"/>
                <a:gd name="connsiteX4855" fmla="*/ 452746 w 4003589"/>
                <a:gd name="connsiteY4855" fmla="*/ 3572059 h 3670407"/>
                <a:gd name="connsiteX4856" fmla="*/ 912850 w 4003589"/>
                <a:gd name="connsiteY4856" fmla="*/ 3630063 h 3670407"/>
                <a:gd name="connsiteX4857" fmla="*/ 912482 w 4003589"/>
                <a:gd name="connsiteY4857" fmla="*/ 3630063 h 3670407"/>
                <a:gd name="connsiteX4858" fmla="*/ 911992 w 4003589"/>
                <a:gd name="connsiteY4858" fmla="*/ 3630063 h 3670407"/>
                <a:gd name="connsiteX4859" fmla="*/ 911501 w 4003589"/>
                <a:gd name="connsiteY4859" fmla="*/ 3630063 h 3670407"/>
                <a:gd name="connsiteX4860" fmla="*/ 911011 w 4003589"/>
                <a:gd name="connsiteY4860" fmla="*/ 3630063 h 3670407"/>
                <a:gd name="connsiteX4861" fmla="*/ 904511 w 4003589"/>
                <a:gd name="connsiteY4861" fmla="*/ 3631902 h 3670407"/>
                <a:gd name="connsiteX4862" fmla="*/ 898012 w 4003589"/>
                <a:gd name="connsiteY4862" fmla="*/ 3636317 h 3670407"/>
                <a:gd name="connsiteX4863" fmla="*/ 892126 w 4003589"/>
                <a:gd name="connsiteY4863" fmla="*/ 3642571 h 3670407"/>
                <a:gd name="connsiteX4864" fmla="*/ 887711 w 4003589"/>
                <a:gd name="connsiteY4864" fmla="*/ 3650051 h 3670407"/>
                <a:gd name="connsiteX4865" fmla="*/ 885626 w 4003589"/>
                <a:gd name="connsiteY4865" fmla="*/ 3656919 h 3670407"/>
                <a:gd name="connsiteX4866" fmla="*/ 885872 w 4003589"/>
                <a:gd name="connsiteY4866" fmla="*/ 3662559 h 3670407"/>
                <a:gd name="connsiteX4867" fmla="*/ 888202 w 4003589"/>
                <a:gd name="connsiteY4867" fmla="*/ 3666484 h 3670407"/>
                <a:gd name="connsiteX4868" fmla="*/ 892493 w 4003589"/>
                <a:gd name="connsiteY4868" fmla="*/ 3668323 h 3670407"/>
                <a:gd name="connsiteX4869" fmla="*/ 892861 w 4003589"/>
                <a:gd name="connsiteY4869" fmla="*/ 3668323 h 3670407"/>
                <a:gd name="connsiteX4870" fmla="*/ 893352 w 4003589"/>
                <a:gd name="connsiteY4870" fmla="*/ 3668323 h 3670407"/>
                <a:gd name="connsiteX4871" fmla="*/ 893842 w 4003589"/>
                <a:gd name="connsiteY4871" fmla="*/ 3668323 h 3670407"/>
                <a:gd name="connsiteX4872" fmla="*/ 894333 w 4003589"/>
                <a:gd name="connsiteY4872" fmla="*/ 3668323 h 3670407"/>
                <a:gd name="connsiteX4873" fmla="*/ 900832 w 4003589"/>
                <a:gd name="connsiteY4873" fmla="*/ 3666484 h 3670407"/>
                <a:gd name="connsiteX4874" fmla="*/ 907454 w 4003589"/>
                <a:gd name="connsiteY4874" fmla="*/ 3662069 h 3670407"/>
                <a:gd name="connsiteX4875" fmla="*/ 913341 w 4003589"/>
                <a:gd name="connsiteY4875" fmla="*/ 3655815 h 3670407"/>
                <a:gd name="connsiteX4876" fmla="*/ 917755 w 4003589"/>
                <a:gd name="connsiteY4876" fmla="*/ 3648212 h 3670407"/>
                <a:gd name="connsiteX4877" fmla="*/ 919840 w 4003589"/>
                <a:gd name="connsiteY4877" fmla="*/ 3641344 h 3670407"/>
                <a:gd name="connsiteX4878" fmla="*/ 919595 w 4003589"/>
                <a:gd name="connsiteY4878" fmla="*/ 3635704 h 3670407"/>
                <a:gd name="connsiteX4879" fmla="*/ 917265 w 4003589"/>
                <a:gd name="connsiteY4879" fmla="*/ 3631779 h 3670407"/>
                <a:gd name="connsiteX4880" fmla="*/ 912972 w 4003589"/>
                <a:gd name="connsiteY4880" fmla="*/ 3630063 h 3670407"/>
                <a:gd name="connsiteX4881" fmla="*/ 495666 w 4003589"/>
                <a:gd name="connsiteY4881" fmla="*/ 3586897 h 3670407"/>
                <a:gd name="connsiteX4882" fmla="*/ 490638 w 4003589"/>
                <a:gd name="connsiteY4882" fmla="*/ 3587633 h 3670407"/>
                <a:gd name="connsiteX4883" fmla="*/ 484997 w 4003589"/>
                <a:gd name="connsiteY4883" fmla="*/ 3590576 h 3670407"/>
                <a:gd name="connsiteX4884" fmla="*/ 479479 w 4003589"/>
                <a:gd name="connsiteY4884" fmla="*/ 3595359 h 3670407"/>
                <a:gd name="connsiteX4885" fmla="*/ 474574 w 4003589"/>
                <a:gd name="connsiteY4885" fmla="*/ 3601490 h 3670407"/>
                <a:gd name="connsiteX4886" fmla="*/ 470895 w 4003589"/>
                <a:gd name="connsiteY4886" fmla="*/ 3608603 h 3670407"/>
                <a:gd name="connsiteX4887" fmla="*/ 469546 w 4003589"/>
                <a:gd name="connsiteY4887" fmla="*/ 3614979 h 3670407"/>
                <a:gd name="connsiteX4888" fmla="*/ 470527 w 4003589"/>
                <a:gd name="connsiteY4888" fmla="*/ 3619884 h 3670407"/>
                <a:gd name="connsiteX4889" fmla="*/ 473838 w 4003589"/>
                <a:gd name="connsiteY4889" fmla="*/ 3622705 h 3670407"/>
                <a:gd name="connsiteX4890" fmla="*/ 474206 w 4003589"/>
                <a:gd name="connsiteY4890" fmla="*/ 3622705 h 3670407"/>
                <a:gd name="connsiteX4891" fmla="*/ 474574 w 4003589"/>
                <a:gd name="connsiteY4891" fmla="*/ 3622705 h 3670407"/>
                <a:gd name="connsiteX4892" fmla="*/ 474942 w 4003589"/>
                <a:gd name="connsiteY4892" fmla="*/ 3622705 h 3670407"/>
                <a:gd name="connsiteX4893" fmla="*/ 475310 w 4003589"/>
                <a:gd name="connsiteY4893" fmla="*/ 3622705 h 3670407"/>
                <a:gd name="connsiteX4894" fmla="*/ 480338 w 4003589"/>
                <a:gd name="connsiteY4894" fmla="*/ 3621969 h 3670407"/>
                <a:gd name="connsiteX4895" fmla="*/ 485979 w 4003589"/>
                <a:gd name="connsiteY4895" fmla="*/ 3619026 h 3670407"/>
                <a:gd name="connsiteX4896" fmla="*/ 491620 w 4003589"/>
                <a:gd name="connsiteY4896" fmla="*/ 3614244 h 3670407"/>
                <a:gd name="connsiteX4897" fmla="*/ 496525 w 4003589"/>
                <a:gd name="connsiteY4897" fmla="*/ 3607989 h 3670407"/>
                <a:gd name="connsiteX4898" fmla="*/ 500204 w 4003589"/>
                <a:gd name="connsiteY4898" fmla="*/ 3600754 h 3670407"/>
                <a:gd name="connsiteX4899" fmla="*/ 501552 w 4003589"/>
                <a:gd name="connsiteY4899" fmla="*/ 3594378 h 3670407"/>
                <a:gd name="connsiteX4900" fmla="*/ 500571 w 4003589"/>
                <a:gd name="connsiteY4900" fmla="*/ 3589473 h 3670407"/>
                <a:gd name="connsiteX4901" fmla="*/ 497138 w 4003589"/>
                <a:gd name="connsiteY4901" fmla="*/ 3586775 h 3670407"/>
                <a:gd name="connsiteX4902" fmla="*/ 496770 w 4003589"/>
                <a:gd name="connsiteY4902" fmla="*/ 3586775 h 3670407"/>
                <a:gd name="connsiteX4903" fmla="*/ 496402 w 4003589"/>
                <a:gd name="connsiteY4903" fmla="*/ 3586775 h 3670407"/>
                <a:gd name="connsiteX4904" fmla="*/ 496034 w 4003589"/>
                <a:gd name="connsiteY4904" fmla="*/ 3586775 h 3670407"/>
                <a:gd name="connsiteX4905" fmla="*/ 495666 w 4003589"/>
                <a:gd name="connsiteY4905" fmla="*/ 3586775 h 3670407"/>
                <a:gd name="connsiteX4906" fmla="*/ 853865 w 4003589"/>
                <a:gd name="connsiteY4906" fmla="*/ 3632515 h 3670407"/>
                <a:gd name="connsiteX4907" fmla="*/ 853498 w 4003589"/>
                <a:gd name="connsiteY4907" fmla="*/ 3632515 h 3670407"/>
                <a:gd name="connsiteX4908" fmla="*/ 853130 w 4003589"/>
                <a:gd name="connsiteY4908" fmla="*/ 3632515 h 3670407"/>
                <a:gd name="connsiteX4909" fmla="*/ 852762 w 4003589"/>
                <a:gd name="connsiteY4909" fmla="*/ 3632515 h 3670407"/>
                <a:gd name="connsiteX4910" fmla="*/ 852394 w 4003589"/>
                <a:gd name="connsiteY4910" fmla="*/ 3632515 h 3670407"/>
                <a:gd name="connsiteX4911" fmla="*/ 846017 w 4003589"/>
                <a:gd name="connsiteY4911" fmla="*/ 3634109 h 3670407"/>
                <a:gd name="connsiteX4912" fmla="*/ 839518 w 4003589"/>
                <a:gd name="connsiteY4912" fmla="*/ 3638279 h 3670407"/>
                <a:gd name="connsiteX4913" fmla="*/ 833632 w 4003589"/>
                <a:gd name="connsiteY4913" fmla="*/ 3644410 h 3670407"/>
                <a:gd name="connsiteX4914" fmla="*/ 829094 w 4003589"/>
                <a:gd name="connsiteY4914" fmla="*/ 3651768 h 3670407"/>
                <a:gd name="connsiteX4915" fmla="*/ 826887 w 4003589"/>
                <a:gd name="connsiteY4915" fmla="*/ 3658758 h 3670407"/>
                <a:gd name="connsiteX4916" fmla="*/ 826887 w 4003589"/>
                <a:gd name="connsiteY4916" fmla="*/ 3664521 h 3670407"/>
                <a:gd name="connsiteX4917" fmla="*/ 829094 w 4003589"/>
                <a:gd name="connsiteY4917" fmla="*/ 3668568 h 3670407"/>
                <a:gd name="connsiteX4918" fmla="*/ 833386 w 4003589"/>
                <a:gd name="connsiteY4918" fmla="*/ 3670407 h 3670407"/>
                <a:gd name="connsiteX4919" fmla="*/ 833754 w 4003589"/>
                <a:gd name="connsiteY4919" fmla="*/ 3670407 h 3670407"/>
                <a:gd name="connsiteX4920" fmla="*/ 834122 w 4003589"/>
                <a:gd name="connsiteY4920" fmla="*/ 3670407 h 3670407"/>
                <a:gd name="connsiteX4921" fmla="*/ 834490 w 4003589"/>
                <a:gd name="connsiteY4921" fmla="*/ 3670407 h 3670407"/>
                <a:gd name="connsiteX4922" fmla="*/ 834858 w 4003589"/>
                <a:gd name="connsiteY4922" fmla="*/ 3670407 h 3670407"/>
                <a:gd name="connsiteX4923" fmla="*/ 841235 w 4003589"/>
                <a:gd name="connsiteY4923" fmla="*/ 3668813 h 3670407"/>
                <a:gd name="connsiteX4924" fmla="*/ 847734 w 4003589"/>
                <a:gd name="connsiteY4924" fmla="*/ 3664644 h 3670407"/>
                <a:gd name="connsiteX4925" fmla="*/ 853620 w 4003589"/>
                <a:gd name="connsiteY4925" fmla="*/ 3658512 h 3670407"/>
                <a:gd name="connsiteX4926" fmla="*/ 858157 w 4003589"/>
                <a:gd name="connsiteY4926" fmla="*/ 3651032 h 3670407"/>
                <a:gd name="connsiteX4927" fmla="*/ 860365 w 4003589"/>
                <a:gd name="connsiteY4927" fmla="*/ 3644042 h 3670407"/>
                <a:gd name="connsiteX4928" fmla="*/ 860365 w 4003589"/>
                <a:gd name="connsiteY4928" fmla="*/ 3638279 h 3670407"/>
                <a:gd name="connsiteX4929" fmla="*/ 858157 w 4003589"/>
                <a:gd name="connsiteY4929" fmla="*/ 3634232 h 3670407"/>
                <a:gd name="connsiteX4930" fmla="*/ 853865 w 4003589"/>
                <a:gd name="connsiteY4930" fmla="*/ 3632393 h 3670407"/>
                <a:gd name="connsiteX4931" fmla="*/ 540548 w 4003589"/>
                <a:gd name="connsiteY4931" fmla="*/ 3599651 h 3670407"/>
                <a:gd name="connsiteX4932" fmla="*/ 535275 w 4003589"/>
                <a:gd name="connsiteY4932" fmla="*/ 3600386 h 3670407"/>
                <a:gd name="connsiteX4933" fmla="*/ 529512 w 4003589"/>
                <a:gd name="connsiteY4933" fmla="*/ 3603452 h 3670407"/>
                <a:gd name="connsiteX4934" fmla="*/ 523871 w 4003589"/>
                <a:gd name="connsiteY4934" fmla="*/ 3608357 h 3670407"/>
                <a:gd name="connsiteX4935" fmla="*/ 518966 w 4003589"/>
                <a:gd name="connsiteY4935" fmla="*/ 3614734 h 3670407"/>
                <a:gd name="connsiteX4936" fmla="*/ 515532 w 4003589"/>
                <a:gd name="connsiteY4936" fmla="*/ 3621969 h 3670407"/>
                <a:gd name="connsiteX4937" fmla="*/ 514428 w 4003589"/>
                <a:gd name="connsiteY4937" fmla="*/ 3628346 h 3670407"/>
                <a:gd name="connsiteX4938" fmla="*/ 515655 w 4003589"/>
                <a:gd name="connsiteY4938" fmla="*/ 3633128 h 3670407"/>
                <a:gd name="connsiteX4939" fmla="*/ 519211 w 4003589"/>
                <a:gd name="connsiteY4939" fmla="*/ 3635704 h 3670407"/>
                <a:gd name="connsiteX4940" fmla="*/ 519456 w 4003589"/>
                <a:gd name="connsiteY4940" fmla="*/ 3635704 h 3670407"/>
                <a:gd name="connsiteX4941" fmla="*/ 519701 w 4003589"/>
                <a:gd name="connsiteY4941" fmla="*/ 3635704 h 3670407"/>
                <a:gd name="connsiteX4942" fmla="*/ 519947 w 4003589"/>
                <a:gd name="connsiteY4942" fmla="*/ 3635704 h 3670407"/>
                <a:gd name="connsiteX4943" fmla="*/ 520192 w 4003589"/>
                <a:gd name="connsiteY4943" fmla="*/ 3635704 h 3670407"/>
                <a:gd name="connsiteX4944" fmla="*/ 525465 w 4003589"/>
                <a:gd name="connsiteY4944" fmla="*/ 3634968 h 3670407"/>
                <a:gd name="connsiteX4945" fmla="*/ 531229 w 4003589"/>
                <a:gd name="connsiteY4945" fmla="*/ 3631902 h 3670407"/>
                <a:gd name="connsiteX4946" fmla="*/ 536869 w 4003589"/>
                <a:gd name="connsiteY4946" fmla="*/ 3626997 h 3670407"/>
                <a:gd name="connsiteX4947" fmla="*/ 541775 w 4003589"/>
                <a:gd name="connsiteY4947" fmla="*/ 3620620 h 3670407"/>
                <a:gd name="connsiteX4948" fmla="*/ 545331 w 4003589"/>
                <a:gd name="connsiteY4948" fmla="*/ 3613385 h 3670407"/>
                <a:gd name="connsiteX4949" fmla="*/ 546435 w 4003589"/>
                <a:gd name="connsiteY4949" fmla="*/ 3607008 h 3670407"/>
                <a:gd name="connsiteX4950" fmla="*/ 545208 w 4003589"/>
                <a:gd name="connsiteY4950" fmla="*/ 3602226 h 3670407"/>
                <a:gd name="connsiteX4951" fmla="*/ 541529 w 4003589"/>
                <a:gd name="connsiteY4951" fmla="*/ 3599651 h 3670407"/>
                <a:gd name="connsiteX4952" fmla="*/ 541284 w 4003589"/>
                <a:gd name="connsiteY4952" fmla="*/ 3599651 h 3670407"/>
                <a:gd name="connsiteX4953" fmla="*/ 541039 w 4003589"/>
                <a:gd name="connsiteY4953" fmla="*/ 3599651 h 3670407"/>
                <a:gd name="connsiteX4954" fmla="*/ 540794 w 4003589"/>
                <a:gd name="connsiteY4954" fmla="*/ 3599651 h 3670407"/>
                <a:gd name="connsiteX4955" fmla="*/ 540548 w 4003589"/>
                <a:gd name="connsiteY4955" fmla="*/ 3599651 h 3670407"/>
                <a:gd name="connsiteX4956" fmla="*/ 796720 w 4003589"/>
                <a:gd name="connsiteY4956" fmla="*/ 3632515 h 3670407"/>
                <a:gd name="connsiteX4957" fmla="*/ 796475 w 4003589"/>
                <a:gd name="connsiteY4957" fmla="*/ 3632515 h 3670407"/>
                <a:gd name="connsiteX4958" fmla="*/ 796230 w 4003589"/>
                <a:gd name="connsiteY4958" fmla="*/ 3632515 h 3670407"/>
                <a:gd name="connsiteX4959" fmla="*/ 795985 w 4003589"/>
                <a:gd name="connsiteY4959" fmla="*/ 3632515 h 3670407"/>
                <a:gd name="connsiteX4960" fmla="*/ 795739 w 4003589"/>
                <a:gd name="connsiteY4960" fmla="*/ 3632515 h 3670407"/>
                <a:gd name="connsiteX4961" fmla="*/ 789608 w 4003589"/>
                <a:gd name="connsiteY4961" fmla="*/ 3633864 h 3670407"/>
                <a:gd name="connsiteX4962" fmla="*/ 783231 w 4003589"/>
                <a:gd name="connsiteY4962" fmla="*/ 3637788 h 3670407"/>
                <a:gd name="connsiteX4963" fmla="*/ 777222 w 4003589"/>
                <a:gd name="connsiteY4963" fmla="*/ 3643674 h 3670407"/>
                <a:gd name="connsiteX4964" fmla="*/ 772440 w 4003589"/>
                <a:gd name="connsiteY4964" fmla="*/ 3651032 h 3670407"/>
                <a:gd name="connsiteX4965" fmla="*/ 769987 w 4003589"/>
                <a:gd name="connsiteY4965" fmla="*/ 3658267 h 3670407"/>
                <a:gd name="connsiteX4966" fmla="*/ 769987 w 4003589"/>
                <a:gd name="connsiteY4966" fmla="*/ 3664276 h 3670407"/>
                <a:gd name="connsiteX4967" fmla="*/ 772194 w 4003589"/>
                <a:gd name="connsiteY4967" fmla="*/ 3668445 h 3670407"/>
                <a:gd name="connsiteX4968" fmla="*/ 776487 w 4003589"/>
                <a:gd name="connsiteY4968" fmla="*/ 3670407 h 3670407"/>
                <a:gd name="connsiteX4969" fmla="*/ 776732 w 4003589"/>
                <a:gd name="connsiteY4969" fmla="*/ 3670407 h 3670407"/>
                <a:gd name="connsiteX4970" fmla="*/ 776977 w 4003589"/>
                <a:gd name="connsiteY4970" fmla="*/ 3670407 h 3670407"/>
                <a:gd name="connsiteX4971" fmla="*/ 777222 w 4003589"/>
                <a:gd name="connsiteY4971" fmla="*/ 3670407 h 3670407"/>
                <a:gd name="connsiteX4972" fmla="*/ 777468 w 4003589"/>
                <a:gd name="connsiteY4972" fmla="*/ 3670407 h 3670407"/>
                <a:gd name="connsiteX4973" fmla="*/ 783722 w 4003589"/>
                <a:gd name="connsiteY4973" fmla="*/ 3669059 h 3670407"/>
                <a:gd name="connsiteX4974" fmla="*/ 790221 w 4003589"/>
                <a:gd name="connsiteY4974" fmla="*/ 3665012 h 3670407"/>
                <a:gd name="connsiteX4975" fmla="*/ 796230 w 4003589"/>
                <a:gd name="connsiteY4975" fmla="*/ 3659003 h 3670407"/>
                <a:gd name="connsiteX4976" fmla="*/ 801012 w 4003589"/>
                <a:gd name="connsiteY4976" fmla="*/ 3651645 h 3670407"/>
                <a:gd name="connsiteX4977" fmla="*/ 803465 w 4003589"/>
                <a:gd name="connsiteY4977" fmla="*/ 3644533 h 3670407"/>
                <a:gd name="connsiteX4978" fmla="*/ 803465 w 4003589"/>
                <a:gd name="connsiteY4978" fmla="*/ 3638647 h 3670407"/>
                <a:gd name="connsiteX4979" fmla="*/ 801258 w 4003589"/>
                <a:gd name="connsiteY4979" fmla="*/ 3634477 h 3670407"/>
                <a:gd name="connsiteX4980" fmla="*/ 796966 w 4003589"/>
                <a:gd name="connsiteY4980" fmla="*/ 3632638 h 3670407"/>
                <a:gd name="connsiteX4981" fmla="*/ 587761 w 4003589"/>
                <a:gd name="connsiteY4981" fmla="*/ 3610442 h 3670407"/>
                <a:gd name="connsiteX4982" fmla="*/ 582242 w 4003589"/>
                <a:gd name="connsiteY4982" fmla="*/ 3611301 h 3670407"/>
                <a:gd name="connsiteX4983" fmla="*/ 576233 w 4003589"/>
                <a:gd name="connsiteY4983" fmla="*/ 3614489 h 3670407"/>
                <a:gd name="connsiteX4984" fmla="*/ 570470 w 4003589"/>
                <a:gd name="connsiteY4984" fmla="*/ 3619639 h 3670407"/>
                <a:gd name="connsiteX4985" fmla="*/ 565565 w 4003589"/>
                <a:gd name="connsiteY4985" fmla="*/ 3626261 h 3670407"/>
                <a:gd name="connsiteX4986" fmla="*/ 562254 w 4003589"/>
                <a:gd name="connsiteY4986" fmla="*/ 3633619 h 3670407"/>
                <a:gd name="connsiteX4987" fmla="*/ 561395 w 4003589"/>
                <a:gd name="connsiteY4987" fmla="*/ 3639873 h 3670407"/>
                <a:gd name="connsiteX4988" fmla="*/ 562867 w 4003589"/>
                <a:gd name="connsiteY4988" fmla="*/ 3644533 h 3670407"/>
                <a:gd name="connsiteX4989" fmla="*/ 566668 w 4003589"/>
                <a:gd name="connsiteY4989" fmla="*/ 3646985 h 3670407"/>
                <a:gd name="connsiteX4990" fmla="*/ 566791 w 4003589"/>
                <a:gd name="connsiteY4990" fmla="*/ 3646985 h 3670407"/>
                <a:gd name="connsiteX4991" fmla="*/ 566914 w 4003589"/>
                <a:gd name="connsiteY4991" fmla="*/ 3646985 h 3670407"/>
                <a:gd name="connsiteX4992" fmla="*/ 567036 w 4003589"/>
                <a:gd name="connsiteY4992" fmla="*/ 3646985 h 3670407"/>
                <a:gd name="connsiteX4993" fmla="*/ 567159 w 4003589"/>
                <a:gd name="connsiteY4993" fmla="*/ 3646985 h 3670407"/>
                <a:gd name="connsiteX4994" fmla="*/ 572677 w 4003589"/>
                <a:gd name="connsiteY4994" fmla="*/ 3646249 h 3670407"/>
                <a:gd name="connsiteX4995" fmla="*/ 578686 w 4003589"/>
                <a:gd name="connsiteY4995" fmla="*/ 3643061 h 3670407"/>
                <a:gd name="connsiteX4996" fmla="*/ 584572 w 4003589"/>
                <a:gd name="connsiteY4996" fmla="*/ 3637911 h 3670407"/>
                <a:gd name="connsiteX4997" fmla="*/ 589600 w 4003589"/>
                <a:gd name="connsiteY4997" fmla="*/ 3631289 h 3670407"/>
                <a:gd name="connsiteX4998" fmla="*/ 592911 w 4003589"/>
                <a:gd name="connsiteY4998" fmla="*/ 3623931 h 3670407"/>
                <a:gd name="connsiteX4999" fmla="*/ 593769 w 4003589"/>
                <a:gd name="connsiteY4999" fmla="*/ 3617554 h 3670407"/>
                <a:gd name="connsiteX5000" fmla="*/ 592298 w 4003589"/>
                <a:gd name="connsiteY5000" fmla="*/ 3612894 h 3670407"/>
                <a:gd name="connsiteX5001" fmla="*/ 588496 w 4003589"/>
                <a:gd name="connsiteY5001" fmla="*/ 3610564 h 3670407"/>
                <a:gd name="connsiteX5002" fmla="*/ 588251 w 4003589"/>
                <a:gd name="connsiteY5002" fmla="*/ 3610564 h 3670407"/>
                <a:gd name="connsiteX5003" fmla="*/ 588006 w 4003589"/>
                <a:gd name="connsiteY5003" fmla="*/ 3610564 h 3670407"/>
                <a:gd name="connsiteX5004" fmla="*/ 587761 w 4003589"/>
                <a:gd name="connsiteY5004" fmla="*/ 3610564 h 3670407"/>
                <a:gd name="connsiteX5005" fmla="*/ 587515 w 4003589"/>
                <a:gd name="connsiteY5005" fmla="*/ 3610564 h 3670407"/>
                <a:gd name="connsiteX5006" fmla="*/ 741537 w 4003589"/>
                <a:gd name="connsiteY5006" fmla="*/ 3630185 h 3670407"/>
                <a:gd name="connsiteX5007" fmla="*/ 741537 w 4003589"/>
                <a:gd name="connsiteY5007" fmla="*/ 3630185 h 3670407"/>
                <a:gd name="connsiteX5008" fmla="*/ 741537 w 4003589"/>
                <a:gd name="connsiteY5008" fmla="*/ 3630185 h 3670407"/>
                <a:gd name="connsiteX5009" fmla="*/ 741537 w 4003589"/>
                <a:gd name="connsiteY5009" fmla="*/ 3630185 h 3670407"/>
                <a:gd name="connsiteX5010" fmla="*/ 741537 w 4003589"/>
                <a:gd name="connsiteY5010" fmla="*/ 3630185 h 3670407"/>
                <a:gd name="connsiteX5011" fmla="*/ 735529 w 4003589"/>
                <a:gd name="connsiteY5011" fmla="*/ 3631411 h 3670407"/>
                <a:gd name="connsiteX5012" fmla="*/ 729152 w 4003589"/>
                <a:gd name="connsiteY5012" fmla="*/ 3635213 h 3670407"/>
                <a:gd name="connsiteX5013" fmla="*/ 723143 w 4003589"/>
                <a:gd name="connsiteY5013" fmla="*/ 3640977 h 3670407"/>
                <a:gd name="connsiteX5014" fmla="*/ 718360 w 4003589"/>
                <a:gd name="connsiteY5014" fmla="*/ 3648212 h 3670407"/>
                <a:gd name="connsiteX5015" fmla="*/ 715540 w 4003589"/>
                <a:gd name="connsiteY5015" fmla="*/ 3655569 h 3670407"/>
                <a:gd name="connsiteX5016" fmla="*/ 715295 w 4003589"/>
                <a:gd name="connsiteY5016" fmla="*/ 3661701 h 3670407"/>
                <a:gd name="connsiteX5017" fmla="*/ 717379 w 4003589"/>
                <a:gd name="connsiteY5017" fmla="*/ 3665993 h 3670407"/>
                <a:gd name="connsiteX5018" fmla="*/ 721671 w 4003589"/>
                <a:gd name="connsiteY5018" fmla="*/ 3667955 h 3670407"/>
                <a:gd name="connsiteX5019" fmla="*/ 721671 w 4003589"/>
                <a:gd name="connsiteY5019" fmla="*/ 3667955 h 3670407"/>
                <a:gd name="connsiteX5020" fmla="*/ 721671 w 4003589"/>
                <a:gd name="connsiteY5020" fmla="*/ 3667955 h 3670407"/>
                <a:gd name="connsiteX5021" fmla="*/ 721671 w 4003589"/>
                <a:gd name="connsiteY5021" fmla="*/ 3667955 h 3670407"/>
                <a:gd name="connsiteX5022" fmla="*/ 721671 w 4003589"/>
                <a:gd name="connsiteY5022" fmla="*/ 3667955 h 3670407"/>
                <a:gd name="connsiteX5023" fmla="*/ 727680 w 4003589"/>
                <a:gd name="connsiteY5023" fmla="*/ 3666729 h 3670407"/>
                <a:gd name="connsiteX5024" fmla="*/ 734057 w 4003589"/>
                <a:gd name="connsiteY5024" fmla="*/ 3662927 h 3670407"/>
                <a:gd name="connsiteX5025" fmla="*/ 740066 w 4003589"/>
                <a:gd name="connsiteY5025" fmla="*/ 3657164 h 3670407"/>
                <a:gd name="connsiteX5026" fmla="*/ 744971 w 4003589"/>
                <a:gd name="connsiteY5026" fmla="*/ 3649929 h 3670407"/>
                <a:gd name="connsiteX5027" fmla="*/ 747669 w 4003589"/>
                <a:gd name="connsiteY5027" fmla="*/ 3642571 h 3670407"/>
                <a:gd name="connsiteX5028" fmla="*/ 747914 w 4003589"/>
                <a:gd name="connsiteY5028" fmla="*/ 3636439 h 3670407"/>
                <a:gd name="connsiteX5029" fmla="*/ 745829 w 4003589"/>
                <a:gd name="connsiteY5029" fmla="*/ 3632147 h 3670407"/>
                <a:gd name="connsiteX5030" fmla="*/ 741537 w 4003589"/>
                <a:gd name="connsiteY5030" fmla="*/ 3630185 h 3670407"/>
                <a:gd name="connsiteX5031" fmla="*/ 637057 w 4003589"/>
                <a:gd name="connsiteY5031" fmla="*/ 3619271 h 3670407"/>
                <a:gd name="connsiteX5032" fmla="*/ 631294 w 4003589"/>
                <a:gd name="connsiteY5032" fmla="*/ 3620130 h 3670407"/>
                <a:gd name="connsiteX5033" fmla="*/ 625162 w 4003589"/>
                <a:gd name="connsiteY5033" fmla="*/ 3623441 h 3670407"/>
                <a:gd name="connsiteX5034" fmla="*/ 619276 w 4003589"/>
                <a:gd name="connsiteY5034" fmla="*/ 3628836 h 3670407"/>
                <a:gd name="connsiteX5035" fmla="*/ 614249 w 4003589"/>
                <a:gd name="connsiteY5035" fmla="*/ 3635826 h 3670407"/>
                <a:gd name="connsiteX5036" fmla="*/ 611183 w 4003589"/>
                <a:gd name="connsiteY5036" fmla="*/ 3643061 h 3670407"/>
                <a:gd name="connsiteX5037" fmla="*/ 610447 w 4003589"/>
                <a:gd name="connsiteY5037" fmla="*/ 3649315 h 3670407"/>
                <a:gd name="connsiteX5038" fmla="*/ 612164 w 4003589"/>
                <a:gd name="connsiteY5038" fmla="*/ 3653853 h 3670407"/>
                <a:gd name="connsiteX5039" fmla="*/ 616210 w 4003589"/>
                <a:gd name="connsiteY5039" fmla="*/ 3656060 h 3670407"/>
                <a:gd name="connsiteX5040" fmla="*/ 616210 w 4003589"/>
                <a:gd name="connsiteY5040" fmla="*/ 3656060 h 3670407"/>
                <a:gd name="connsiteX5041" fmla="*/ 616210 w 4003589"/>
                <a:gd name="connsiteY5041" fmla="*/ 3656060 h 3670407"/>
                <a:gd name="connsiteX5042" fmla="*/ 616210 w 4003589"/>
                <a:gd name="connsiteY5042" fmla="*/ 3656060 h 3670407"/>
                <a:gd name="connsiteX5043" fmla="*/ 616210 w 4003589"/>
                <a:gd name="connsiteY5043" fmla="*/ 3656060 h 3670407"/>
                <a:gd name="connsiteX5044" fmla="*/ 621851 w 4003589"/>
                <a:gd name="connsiteY5044" fmla="*/ 3655202 h 3670407"/>
                <a:gd name="connsiteX5045" fmla="*/ 627983 w 4003589"/>
                <a:gd name="connsiteY5045" fmla="*/ 3651891 h 3670407"/>
                <a:gd name="connsiteX5046" fmla="*/ 633869 w 4003589"/>
                <a:gd name="connsiteY5046" fmla="*/ 3646495 h 3670407"/>
                <a:gd name="connsiteX5047" fmla="*/ 638897 w 4003589"/>
                <a:gd name="connsiteY5047" fmla="*/ 3639628 h 3670407"/>
                <a:gd name="connsiteX5048" fmla="*/ 642085 w 4003589"/>
                <a:gd name="connsiteY5048" fmla="*/ 3632270 h 3670407"/>
                <a:gd name="connsiteX5049" fmla="*/ 642821 w 4003589"/>
                <a:gd name="connsiteY5049" fmla="*/ 3626016 h 3670407"/>
                <a:gd name="connsiteX5050" fmla="*/ 641104 w 4003589"/>
                <a:gd name="connsiteY5050" fmla="*/ 3621479 h 3670407"/>
                <a:gd name="connsiteX5051" fmla="*/ 637057 w 4003589"/>
                <a:gd name="connsiteY5051" fmla="*/ 3619271 h 3670407"/>
                <a:gd name="connsiteX5052" fmla="*/ 637057 w 4003589"/>
                <a:gd name="connsiteY5052" fmla="*/ 3619271 h 3670407"/>
                <a:gd name="connsiteX5053" fmla="*/ 637057 w 4003589"/>
                <a:gd name="connsiteY5053" fmla="*/ 3619271 h 3670407"/>
                <a:gd name="connsiteX5054" fmla="*/ 637057 w 4003589"/>
                <a:gd name="connsiteY5054" fmla="*/ 3619271 h 3670407"/>
                <a:gd name="connsiteX5055" fmla="*/ 637057 w 4003589"/>
                <a:gd name="connsiteY5055" fmla="*/ 3619271 h 3670407"/>
                <a:gd name="connsiteX5056" fmla="*/ 688194 w 4003589"/>
                <a:gd name="connsiteY5056" fmla="*/ 3625893 h 3670407"/>
                <a:gd name="connsiteX5057" fmla="*/ 682307 w 4003589"/>
                <a:gd name="connsiteY5057" fmla="*/ 3626752 h 3670407"/>
                <a:gd name="connsiteX5058" fmla="*/ 676053 w 4003589"/>
                <a:gd name="connsiteY5058" fmla="*/ 3630308 h 3670407"/>
                <a:gd name="connsiteX5059" fmla="*/ 670045 w 4003589"/>
                <a:gd name="connsiteY5059" fmla="*/ 3635826 h 3670407"/>
                <a:gd name="connsiteX5060" fmla="*/ 665017 w 4003589"/>
                <a:gd name="connsiteY5060" fmla="*/ 3642939 h 3670407"/>
                <a:gd name="connsiteX5061" fmla="*/ 662074 w 4003589"/>
                <a:gd name="connsiteY5061" fmla="*/ 3650296 h 3670407"/>
                <a:gd name="connsiteX5062" fmla="*/ 661583 w 4003589"/>
                <a:gd name="connsiteY5062" fmla="*/ 3656550 h 3670407"/>
                <a:gd name="connsiteX5063" fmla="*/ 663545 w 4003589"/>
                <a:gd name="connsiteY5063" fmla="*/ 3660965 h 3670407"/>
                <a:gd name="connsiteX5064" fmla="*/ 667837 w 4003589"/>
                <a:gd name="connsiteY5064" fmla="*/ 3663050 h 3670407"/>
                <a:gd name="connsiteX5065" fmla="*/ 673723 w 4003589"/>
                <a:gd name="connsiteY5065" fmla="*/ 3662191 h 3670407"/>
                <a:gd name="connsiteX5066" fmla="*/ 680100 w 4003589"/>
                <a:gd name="connsiteY5066" fmla="*/ 3658635 h 3670407"/>
                <a:gd name="connsiteX5067" fmla="*/ 686109 w 4003589"/>
                <a:gd name="connsiteY5067" fmla="*/ 3652994 h 3670407"/>
                <a:gd name="connsiteX5068" fmla="*/ 691137 w 4003589"/>
                <a:gd name="connsiteY5068" fmla="*/ 3645759 h 3670407"/>
                <a:gd name="connsiteX5069" fmla="*/ 694080 w 4003589"/>
                <a:gd name="connsiteY5069" fmla="*/ 3638401 h 3670407"/>
                <a:gd name="connsiteX5070" fmla="*/ 694448 w 4003589"/>
                <a:gd name="connsiteY5070" fmla="*/ 3632270 h 3670407"/>
                <a:gd name="connsiteX5071" fmla="*/ 692486 w 4003589"/>
                <a:gd name="connsiteY5071" fmla="*/ 3627855 h 3670407"/>
                <a:gd name="connsiteX5072" fmla="*/ 688194 w 4003589"/>
                <a:gd name="connsiteY5072" fmla="*/ 3625893 h 3670407"/>
                <a:gd name="connsiteX5073" fmla="*/ 2622175 w 4003589"/>
                <a:gd name="connsiteY5073" fmla="*/ 95283 h 3670407"/>
                <a:gd name="connsiteX5074" fmla="*/ 2617025 w 4003589"/>
                <a:gd name="connsiteY5074" fmla="*/ 97490 h 3670407"/>
                <a:gd name="connsiteX5075" fmla="*/ 2611997 w 4003589"/>
                <a:gd name="connsiteY5075" fmla="*/ 100801 h 3670407"/>
                <a:gd name="connsiteX5076" fmla="*/ 2607705 w 4003589"/>
                <a:gd name="connsiteY5076" fmla="*/ 104725 h 3670407"/>
                <a:gd name="connsiteX5077" fmla="*/ 2604639 w 4003589"/>
                <a:gd name="connsiteY5077" fmla="*/ 108895 h 3670407"/>
                <a:gd name="connsiteX5078" fmla="*/ 2603413 w 4003589"/>
                <a:gd name="connsiteY5078" fmla="*/ 112451 h 3670407"/>
                <a:gd name="connsiteX5079" fmla="*/ 2604271 w 4003589"/>
                <a:gd name="connsiteY5079" fmla="*/ 114781 h 3670407"/>
                <a:gd name="connsiteX5080" fmla="*/ 2606969 w 4003589"/>
                <a:gd name="connsiteY5080" fmla="*/ 115762 h 3670407"/>
                <a:gd name="connsiteX5081" fmla="*/ 2611261 w 4003589"/>
                <a:gd name="connsiteY5081" fmla="*/ 115149 h 3670407"/>
                <a:gd name="connsiteX5082" fmla="*/ 2616411 w 4003589"/>
                <a:gd name="connsiteY5082" fmla="*/ 112941 h 3670407"/>
                <a:gd name="connsiteX5083" fmla="*/ 2621439 w 4003589"/>
                <a:gd name="connsiteY5083" fmla="*/ 109630 h 3670407"/>
                <a:gd name="connsiteX5084" fmla="*/ 2625731 w 4003589"/>
                <a:gd name="connsiteY5084" fmla="*/ 105706 h 3670407"/>
                <a:gd name="connsiteX5085" fmla="*/ 2628797 w 4003589"/>
                <a:gd name="connsiteY5085" fmla="*/ 101537 h 3670407"/>
                <a:gd name="connsiteX5086" fmla="*/ 2629901 w 4003589"/>
                <a:gd name="connsiteY5086" fmla="*/ 97981 h 3670407"/>
                <a:gd name="connsiteX5087" fmla="*/ 2629042 w 4003589"/>
                <a:gd name="connsiteY5087" fmla="*/ 95651 h 3670407"/>
                <a:gd name="connsiteX5088" fmla="*/ 2626344 w 4003589"/>
                <a:gd name="connsiteY5088" fmla="*/ 94670 h 3670407"/>
                <a:gd name="connsiteX5089" fmla="*/ 2622052 w 4003589"/>
                <a:gd name="connsiteY5089" fmla="*/ 95283 h 367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Lst>
              <a:rect l="l" t="t" r="r" b="b"/>
              <a:pathLst>
                <a:path w="4003589" h="3670407">
                  <a:moveTo>
                    <a:pt x="2670859" y="80935"/>
                  </a:moveTo>
                  <a:cubicBezTo>
                    <a:pt x="2669264" y="81426"/>
                    <a:pt x="2667425" y="82162"/>
                    <a:pt x="2665831" y="83143"/>
                  </a:cubicBezTo>
                  <a:cubicBezTo>
                    <a:pt x="2664114" y="84123"/>
                    <a:pt x="2662397" y="85227"/>
                    <a:pt x="2660803" y="86331"/>
                  </a:cubicBezTo>
                  <a:cubicBezTo>
                    <a:pt x="2659209" y="87557"/>
                    <a:pt x="2657737" y="88906"/>
                    <a:pt x="2656511" y="90255"/>
                  </a:cubicBezTo>
                  <a:cubicBezTo>
                    <a:pt x="2655285" y="91604"/>
                    <a:pt x="2654181" y="92953"/>
                    <a:pt x="2653323" y="94424"/>
                  </a:cubicBezTo>
                  <a:cubicBezTo>
                    <a:pt x="2652464" y="95773"/>
                    <a:pt x="2652096" y="97000"/>
                    <a:pt x="2651974" y="98103"/>
                  </a:cubicBezTo>
                  <a:cubicBezTo>
                    <a:pt x="2651974" y="99084"/>
                    <a:pt x="2652096" y="99943"/>
                    <a:pt x="2652709" y="100556"/>
                  </a:cubicBezTo>
                  <a:cubicBezTo>
                    <a:pt x="2653323" y="101169"/>
                    <a:pt x="2654181" y="101537"/>
                    <a:pt x="2655285" y="101660"/>
                  </a:cubicBezTo>
                  <a:cubicBezTo>
                    <a:pt x="2656389" y="101782"/>
                    <a:pt x="2657860" y="101660"/>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61171" y="100678"/>
                    <a:pt x="2662888" y="99943"/>
                    <a:pt x="2664604" y="98962"/>
                  </a:cubicBezTo>
                  <a:cubicBezTo>
                    <a:pt x="2666321" y="97981"/>
                    <a:pt x="2668038" y="96877"/>
                    <a:pt x="2669632" y="95651"/>
                  </a:cubicBezTo>
                  <a:cubicBezTo>
                    <a:pt x="2671227" y="94424"/>
                    <a:pt x="2672698" y="93076"/>
                    <a:pt x="2674047" y="91727"/>
                  </a:cubicBezTo>
                  <a:cubicBezTo>
                    <a:pt x="2675273" y="90378"/>
                    <a:pt x="2676377" y="88906"/>
                    <a:pt x="2677235" y="87557"/>
                  </a:cubicBezTo>
                  <a:cubicBezTo>
                    <a:pt x="2678094" y="86208"/>
                    <a:pt x="2678462" y="84859"/>
                    <a:pt x="2678584" y="83878"/>
                  </a:cubicBezTo>
                  <a:cubicBezTo>
                    <a:pt x="2678584" y="82897"/>
                    <a:pt x="2678339" y="82039"/>
                    <a:pt x="2677849" y="81426"/>
                  </a:cubicBezTo>
                  <a:cubicBezTo>
                    <a:pt x="2677235" y="80813"/>
                    <a:pt x="2676377" y="80445"/>
                    <a:pt x="2675273" y="80322"/>
                  </a:cubicBezTo>
                  <a:cubicBezTo>
                    <a:pt x="2674169" y="80199"/>
                    <a:pt x="2672698" y="80322"/>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moveTo>
                    <a:pt x="2573491" y="110734"/>
                  </a:moveTo>
                  <a:lnTo>
                    <a:pt x="2573491" y="110734"/>
                  </a:lnTo>
                  <a:cubicBezTo>
                    <a:pt x="2573491" y="110734"/>
                    <a:pt x="2573491" y="110734"/>
                    <a:pt x="2573491" y="110734"/>
                  </a:cubicBezTo>
                  <a:cubicBezTo>
                    <a:pt x="2573491" y="110734"/>
                    <a:pt x="2573491" y="110734"/>
                    <a:pt x="2573491" y="110734"/>
                  </a:cubicBezTo>
                  <a:cubicBezTo>
                    <a:pt x="2573491" y="110734"/>
                    <a:pt x="2573491" y="110734"/>
                    <a:pt x="2573491" y="110734"/>
                  </a:cubicBezTo>
                  <a:cubicBezTo>
                    <a:pt x="2571775" y="111225"/>
                    <a:pt x="2570058" y="112083"/>
                    <a:pt x="2568341" y="113064"/>
                  </a:cubicBezTo>
                  <a:cubicBezTo>
                    <a:pt x="2566624" y="114045"/>
                    <a:pt x="2564907" y="115149"/>
                    <a:pt x="2563436" y="116375"/>
                  </a:cubicBezTo>
                  <a:cubicBezTo>
                    <a:pt x="2561964" y="117601"/>
                    <a:pt x="2560493" y="118950"/>
                    <a:pt x="2559144" y="120299"/>
                  </a:cubicBezTo>
                  <a:cubicBezTo>
                    <a:pt x="2557917" y="121648"/>
                    <a:pt x="2556936" y="123120"/>
                    <a:pt x="2556201" y="124469"/>
                  </a:cubicBezTo>
                  <a:cubicBezTo>
                    <a:pt x="2555465" y="125817"/>
                    <a:pt x="2555220" y="126921"/>
                    <a:pt x="2555220" y="127902"/>
                  </a:cubicBezTo>
                  <a:cubicBezTo>
                    <a:pt x="2555220" y="128883"/>
                    <a:pt x="2555465" y="129619"/>
                    <a:pt x="2556078" y="130109"/>
                  </a:cubicBezTo>
                  <a:cubicBezTo>
                    <a:pt x="2556691" y="130600"/>
                    <a:pt x="2557550" y="130968"/>
                    <a:pt x="2558653" y="130968"/>
                  </a:cubicBezTo>
                  <a:cubicBezTo>
                    <a:pt x="2559757" y="130968"/>
                    <a:pt x="2561228" y="130845"/>
                    <a:pt x="2562823" y="130355"/>
                  </a:cubicBezTo>
                  <a:cubicBezTo>
                    <a:pt x="2562823" y="130355"/>
                    <a:pt x="2562823" y="130355"/>
                    <a:pt x="2562823" y="130355"/>
                  </a:cubicBezTo>
                  <a:cubicBezTo>
                    <a:pt x="2562823" y="130355"/>
                    <a:pt x="2562823" y="130355"/>
                    <a:pt x="2562823" y="130355"/>
                  </a:cubicBezTo>
                  <a:cubicBezTo>
                    <a:pt x="2562823" y="130355"/>
                    <a:pt x="2562823" y="130355"/>
                    <a:pt x="2562823" y="130355"/>
                  </a:cubicBezTo>
                  <a:cubicBezTo>
                    <a:pt x="2562823" y="130355"/>
                    <a:pt x="2562823" y="130355"/>
                    <a:pt x="2562945" y="130355"/>
                  </a:cubicBezTo>
                  <a:cubicBezTo>
                    <a:pt x="2564662" y="129864"/>
                    <a:pt x="2566379" y="129006"/>
                    <a:pt x="2568096" y="128025"/>
                  </a:cubicBezTo>
                  <a:cubicBezTo>
                    <a:pt x="2569813" y="127044"/>
                    <a:pt x="2571529" y="125940"/>
                    <a:pt x="2573123" y="124714"/>
                  </a:cubicBezTo>
                  <a:cubicBezTo>
                    <a:pt x="2574718" y="123487"/>
                    <a:pt x="2576189" y="122139"/>
                    <a:pt x="2577415" y="120790"/>
                  </a:cubicBezTo>
                  <a:cubicBezTo>
                    <a:pt x="2578642" y="119441"/>
                    <a:pt x="2579623" y="117969"/>
                    <a:pt x="2580358" y="116620"/>
                  </a:cubicBezTo>
                  <a:cubicBezTo>
                    <a:pt x="2581094" y="115271"/>
                    <a:pt x="2581340" y="114168"/>
                    <a:pt x="2581340" y="113187"/>
                  </a:cubicBezTo>
                  <a:cubicBezTo>
                    <a:pt x="2581340" y="112206"/>
                    <a:pt x="2580972" y="111470"/>
                    <a:pt x="2580358" y="110979"/>
                  </a:cubicBezTo>
                  <a:cubicBezTo>
                    <a:pt x="2579745" y="110489"/>
                    <a:pt x="2578887" y="110121"/>
                    <a:pt x="2577661" y="110121"/>
                  </a:cubicBezTo>
                  <a:cubicBezTo>
                    <a:pt x="2576557" y="110121"/>
                    <a:pt x="2575085" y="110244"/>
                    <a:pt x="2573491" y="110734"/>
                  </a:cubicBezTo>
                  <a:moveTo>
                    <a:pt x="2719052" y="67691"/>
                  </a:moveTo>
                  <a:cubicBezTo>
                    <a:pt x="2717458" y="68182"/>
                    <a:pt x="2715741" y="68918"/>
                    <a:pt x="2714024" y="69776"/>
                  </a:cubicBezTo>
                  <a:cubicBezTo>
                    <a:pt x="2712307" y="70634"/>
                    <a:pt x="2710713" y="71738"/>
                    <a:pt x="2709119" y="72964"/>
                  </a:cubicBezTo>
                  <a:cubicBezTo>
                    <a:pt x="2707525" y="74191"/>
                    <a:pt x="2706053" y="75417"/>
                    <a:pt x="2704827" y="76766"/>
                  </a:cubicBezTo>
                  <a:cubicBezTo>
                    <a:pt x="2703601" y="78115"/>
                    <a:pt x="2702497" y="79464"/>
                    <a:pt x="2701639" y="80813"/>
                  </a:cubicBezTo>
                  <a:cubicBezTo>
                    <a:pt x="2700780" y="82284"/>
                    <a:pt x="2700290" y="83510"/>
                    <a:pt x="2700167" y="84614"/>
                  </a:cubicBezTo>
                  <a:cubicBezTo>
                    <a:pt x="2700044" y="85718"/>
                    <a:pt x="2700167" y="86576"/>
                    <a:pt x="2700780" y="87189"/>
                  </a:cubicBezTo>
                  <a:cubicBezTo>
                    <a:pt x="2701271" y="87802"/>
                    <a:pt x="2702129" y="88293"/>
                    <a:pt x="2703233" y="88416"/>
                  </a:cubicBezTo>
                  <a:cubicBezTo>
                    <a:pt x="2704336" y="88538"/>
                    <a:pt x="2705808" y="88416"/>
                    <a:pt x="2707525" y="87925"/>
                  </a:cubicBezTo>
                  <a:cubicBezTo>
                    <a:pt x="2707525" y="87925"/>
                    <a:pt x="2707525" y="87925"/>
                    <a:pt x="2707647" y="87925"/>
                  </a:cubicBezTo>
                  <a:cubicBezTo>
                    <a:pt x="2707647" y="87925"/>
                    <a:pt x="2707647" y="87925"/>
                    <a:pt x="2707770" y="87925"/>
                  </a:cubicBezTo>
                  <a:cubicBezTo>
                    <a:pt x="2707892" y="87925"/>
                    <a:pt x="2707770" y="87925"/>
                    <a:pt x="2707892" y="87925"/>
                  </a:cubicBezTo>
                  <a:cubicBezTo>
                    <a:pt x="2707892" y="87925"/>
                    <a:pt x="2707892" y="87925"/>
                    <a:pt x="2708015" y="87925"/>
                  </a:cubicBezTo>
                  <a:cubicBezTo>
                    <a:pt x="2709609" y="87435"/>
                    <a:pt x="2711326" y="86699"/>
                    <a:pt x="2713043" y="85840"/>
                  </a:cubicBezTo>
                  <a:cubicBezTo>
                    <a:pt x="2714760" y="84982"/>
                    <a:pt x="2716477" y="83878"/>
                    <a:pt x="2717948" y="82652"/>
                  </a:cubicBezTo>
                  <a:cubicBezTo>
                    <a:pt x="2719542" y="81426"/>
                    <a:pt x="2721014" y="80199"/>
                    <a:pt x="2722240" y="78851"/>
                  </a:cubicBezTo>
                  <a:cubicBezTo>
                    <a:pt x="2723589" y="77502"/>
                    <a:pt x="2724570" y="76153"/>
                    <a:pt x="2725429" y="74681"/>
                  </a:cubicBezTo>
                  <a:cubicBezTo>
                    <a:pt x="2726287" y="73332"/>
                    <a:pt x="2726777" y="71983"/>
                    <a:pt x="2726900" y="71002"/>
                  </a:cubicBezTo>
                  <a:cubicBezTo>
                    <a:pt x="2726900" y="69899"/>
                    <a:pt x="2726900" y="69040"/>
                    <a:pt x="2726287" y="68427"/>
                  </a:cubicBezTo>
                  <a:cubicBezTo>
                    <a:pt x="2725797" y="67814"/>
                    <a:pt x="2724938" y="67323"/>
                    <a:pt x="2723712" y="67201"/>
                  </a:cubicBezTo>
                  <a:cubicBezTo>
                    <a:pt x="2722485" y="67078"/>
                    <a:pt x="2721137" y="67201"/>
                    <a:pt x="2719420" y="67691"/>
                  </a:cubicBezTo>
                  <a:cubicBezTo>
                    <a:pt x="2719420" y="67691"/>
                    <a:pt x="2719297" y="67691"/>
                    <a:pt x="2719174" y="67691"/>
                  </a:cubicBezTo>
                  <a:cubicBezTo>
                    <a:pt x="2719174" y="67691"/>
                    <a:pt x="2719052" y="67691"/>
                    <a:pt x="2718929" y="67691"/>
                  </a:cubicBezTo>
                  <a:cubicBezTo>
                    <a:pt x="2718929" y="67691"/>
                    <a:pt x="2718807" y="67691"/>
                    <a:pt x="2718684" y="67691"/>
                  </a:cubicBezTo>
                  <a:cubicBezTo>
                    <a:pt x="2718684" y="67691"/>
                    <a:pt x="2718561" y="67691"/>
                    <a:pt x="2718439" y="67691"/>
                  </a:cubicBezTo>
                  <a:moveTo>
                    <a:pt x="2524808" y="127166"/>
                  </a:moveTo>
                  <a:cubicBezTo>
                    <a:pt x="2524808" y="127166"/>
                    <a:pt x="2524685" y="127166"/>
                    <a:pt x="2524562" y="127166"/>
                  </a:cubicBezTo>
                  <a:cubicBezTo>
                    <a:pt x="2524562" y="127166"/>
                    <a:pt x="2524440" y="127166"/>
                    <a:pt x="2524317" y="127166"/>
                  </a:cubicBezTo>
                  <a:cubicBezTo>
                    <a:pt x="2524195" y="127166"/>
                    <a:pt x="2524195" y="127166"/>
                    <a:pt x="2524072" y="127166"/>
                  </a:cubicBezTo>
                  <a:cubicBezTo>
                    <a:pt x="2524072" y="127166"/>
                    <a:pt x="2523949" y="127166"/>
                    <a:pt x="2523827" y="127166"/>
                  </a:cubicBezTo>
                  <a:cubicBezTo>
                    <a:pt x="2522110" y="127780"/>
                    <a:pt x="2520393" y="128515"/>
                    <a:pt x="2518676" y="129496"/>
                  </a:cubicBezTo>
                  <a:cubicBezTo>
                    <a:pt x="2516959" y="130477"/>
                    <a:pt x="2515365" y="131581"/>
                    <a:pt x="2513771" y="132930"/>
                  </a:cubicBezTo>
                  <a:cubicBezTo>
                    <a:pt x="2512177" y="134156"/>
                    <a:pt x="2510828" y="135505"/>
                    <a:pt x="2509602" y="136854"/>
                  </a:cubicBezTo>
                  <a:cubicBezTo>
                    <a:pt x="2508375" y="138203"/>
                    <a:pt x="2507394" y="139552"/>
                    <a:pt x="2506781" y="140901"/>
                  </a:cubicBezTo>
                  <a:cubicBezTo>
                    <a:pt x="2506168" y="142250"/>
                    <a:pt x="2505800" y="143353"/>
                    <a:pt x="2505923" y="144212"/>
                  </a:cubicBezTo>
                  <a:cubicBezTo>
                    <a:pt x="2505923" y="145193"/>
                    <a:pt x="2506290" y="145929"/>
                    <a:pt x="2506904" y="146419"/>
                  </a:cubicBezTo>
                  <a:cubicBezTo>
                    <a:pt x="2507517" y="146910"/>
                    <a:pt x="2508375" y="147278"/>
                    <a:pt x="2509479" y="147278"/>
                  </a:cubicBezTo>
                  <a:cubicBezTo>
                    <a:pt x="2510583" y="147278"/>
                    <a:pt x="2511932" y="147155"/>
                    <a:pt x="2513526" y="146664"/>
                  </a:cubicBezTo>
                  <a:lnTo>
                    <a:pt x="2513648" y="146664"/>
                  </a:lnTo>
                  <a:cubicBezTo>
                    <a:pt x="2513648" y="146664"/>
                    <a:pt x="2513648" y="146664"/>
                    <a:pt x="2513771" y="146664"/>
                  </a:cubicBezTo>
                  <a:cubicBezTo>
                    <a:pt x="2513771" y="146664"/>
                    <a:pt x="2513771" y="146664"/>
                    <a:pt x="2513894" y="146664"/>
                  </a:cubicBezTo>
                  <a:cubicBezTo>
                    <a:pt x="2514016" y="146664"/>
                    <a:pt x="2513894" y="146664"/>
                    <a:pt x="2514016" y="146664"/>
                  </a:cubicBezTo>
                  <a:cubicBezTo>
                    <a:pt x="2515733" y="146051"/>
                    <a:pt x="2517450" y="145193"/>
                    <a:pt x="2519167" y="144212"/>
                  </a:cubicBezTo>
                  <a:cubicBezTo>
                    <a:pt x="2520883" y="143231"/>
                    <a:pt x="2522600" y="142004"/>
                    <a:pt x="2524072" y="140778"/>
                  </a:cubicBezTo>
                  <a:cubicBezTo>
                    <a:pt x="2525666" y="139552"/>
                    <a:pt x="2527015" y="138203"/>
                    <a:pt x="2528241" y="136854"/>
                  </a:cubicBezTo>
                  <a:cubicBezTo>
                    <a:pt x="2529467" y="135505"/>
                    <a:pt x="2530448" y="134156"/>
                    <a:pt x="2531062" y="132807"/>
                  </a:cubicBezTo>
                  <a:cubicBezTo>
                    <a:pt x="2531675" y="131458"/>
                    <a:pt x="2531920" y="130355"/>
                    <a:pt x="2531920" y="129496"/>
                  </a:cubicBezTo>
                  <a:cubicBezTo>
                    <a:pt x="2531920" y="128515"/>
                    <a:pt x="2531552" y="127902"/>
                    <a:pt x="2530939" y="127289"/>
                  </a:cubicBezTo>
                  <a:cubicBezTo>
                    <a:pt x="2530326" y="126798"/>
                    <a:pt x="2529467" y="126553"/>
                    <a:pt x="2528364" y="126431"/>
                  </a:cubicBezTo>
                  <a:cubicBezTo>
                    <a:pt x="2527260" y="126431"/>
                    <a:pt x="2525911" y="126553"/>
                    <a:pt x="2524317" y="127044"/>
                  </a:cubicBezTo>
                  <a:moveTo>
                    <a:pt x="2767368" y="55551"/>
                  </a:moveTo>
                  <a:cubicBezTo>
                    <a:pt x="2765773" y="56042"/>
                    <a:pt x="2764057" y="56777"/>
                    <a:pt x="2762462" y="57636"/>
                  </a:cubicBezTo>
                  <a:cubicBezTo>
                    <a:pt x="2760746" y="58494"/>
                    <a:pt x="2759152" y="59598"/>
                    <a:pt x="2757557" y="60701"/>
                  </a:cubicBezTo>
                  <a:cubicBezTo>
                    <a:pt x="2755963" y="61805"/>
                    <a:pt x="2754492" y="63154"/>
                    <a:pt x="2753265" y="64503"/>
                  </a:cubicBezTo>
                  <a:cubicBezTo>
                    <a:pt x="2752039" y="65852"/>
                    <a:pt x="2750935" y="67201"/>
                    <a:pt x="2750077" y="68550"/>
                  </a:cubicBezTo>
                  <a:cubicBezTo>
                    <a:pt x="2749219" y="70021"/>
                    <a:pt x="2748605" y="71248"/>
                    <a:pt x="2748483" y="72351"/>
                  </a:cubicBezTo>
                  <a:cubicBezTo>
                    <a:pt x="2748360" y="73455"/>
                    <a:pt x="2748483" y="74313"/>
                    <a:pt x="2748973" y="75049"/>
                  </a:cubicBezTo>
                  <a:cubicBezTo>
                    <a:pt x="2749464" y="75785"/>
                    <a:pt x="2750322" y="76153"/>
                    <a:pt x="2751426" y="76398"/>
                  </a:cubicBezTo>
                  <a:cubicBezTo>
                    <a:pt x="2752530" y="76643"/>
                    <a:pt x="2753878" y="76398"/>
                    <a:pt x="2755595" y="76153"/>
                  </a:cubicBezTo>
                  <a:cubicBezTo>
                    <a:pt x="2755595" y="76153"/>
                    <a:pt x="2755718" y="76153"/>
                    <a:pt x="2755840" y="76153"/>
                  </a:cubicBezTo>
                  <a:cubicBezTo>
                    <a:pt x="2755963" y="76153"/>
                    <a:pt x="2755963" y="76153"/>
                    <a:pt x="2756086" y="76153"/>
                  </a:cubicBezTo>
                  <a:cubicBezTo>
                    <a:pt x="2756086" y="76153"/>
                    <a:pt x="2756208" y="76153"/>
                    <a:pt x="2756331" y="76153"/>
                  </a:cubicBezTo>
                  <a:cubicBezTo>
                    <a:pt x="2756331" y="76153"/>
                    <a:pt x="2756454" y="76153"/>
                    <a:pt x="2756576" y="76153"/>
                  </a:cubicBezTo>
                  <a:cubicBezTo>
                    <a:pt x="2758170" y="75662"/>
                    <a:pt x="2759887" y="74926"/>
                    <a:pt x="2761604" y="74068"/>
                  </a:cubicBezTo>
                  <a:cubicBezTo>
                    <a:pt x="2763321" y="73210"/>
                    <a:pt x="2764915" y="72106"/>
                    <a:pt x="2766509" y="71002"/>
                  </a:cubicBezTo>
                  <a:cubicBezTo>
                    <a:pt x="2768103" y="69776"/>
                    <a:pt x="2769575" y="68550"/>
                    <a:pt x="2770924" y="67201"/>
                  </a:cubicBezTo>
                  <a:cubicBezTo>
                    <a:pt x="2772273" y="65852"/>
                    <a:pt x="2773377" y="64503"/>
                    <a:pt x="2774235" y="63154"/>
                  </a:cubicBezTo>
                  <a:cubicBezTo>
                    <a:pt x="2775093" y="61683"/>
                    <a:pt x="2775706" y="60456"/>
                    <a:pt x="2775829" y="59353"/>
                  </a:cubicBezTo>
                  <a:cubicBezTo>
                    <a:pt x="2775952" y="58249"/>
                    <a:pt x="2775829" y="57390"/>
                    <a:pt x="2775338" y="56655"/>
                  </a:cubicBezTo>
                  <a:cubicBezTo>
                    <a:pt x="2774848" y="55919"/>
                    <a:pt x="2773990" y="55551"/>
                    <a:pt x="2772886" y="55306"/>
                  </a:cubicBezTo>
                  <a:cubicBezTo>
                    <a:pt x="2771782" y="55183"/>
                    <a:pt x="2770433" y="55306"/>
                    <a:pt x="2768717" y="55551"/>
                  </a:cubicBezTo>
                  <a:cubicBezTo>
                    <a:pt x="2768717" y="55551"/>
                    <a:pt x="2768471" y="55551"/>
                    <a:pt x="2768471" y="55551"/>
                  </a:cubicBezTo>
                  <a:cubicBezTo>
                    <a:pt x="2768471" y="55551"/>
                    <a:pt x="2768226" y="55551"/>
                    <a:pt x="2768226" y="55551"/>
                  </a:cubicBezTo>
                  <a:cubicBezTo>
                    <a:pt x="2768226" y="55551"/>
                    <a:pt x="2767981" y="55551"/>
                    <a:pt x="2767981" y="55551"/>
                  </a:cubicBezTo>
                  <a:cubicBezTo>
                    <a:pt x="2767981" y="55551"/>
                    <a:pt x="2767735" y="55551"/>
                    <a:pt x="2767735" y="55551"/>
                  </a:cubicBezTo>
                  <a:moveTo>
                    <a:pt x="2476001" y="144580"/>
                  </a:moveTo>
                  <a:cubicBezTo>
                    <a:pt x="2476001" y="144580"/>
                    <a:pt x="2475756" y="144580"/>
                    <a:pt x="2475756" y="144580"/>
                  </a:cubicBezTo>
                  <a:cubicBezTo>
                    <a:pt x="2475756" y="144580"/>
                    <a:pt x="2475511" y="144580"/>
                    <a:pt x="2475511" y="144580"/>
                  </a:cubicBezTo>
                  <a:cubicBezTo>
                    <a:pt x="2475511" y="144580"/>
                    <a:pt x="2475265" y="144580"/>
                    <a:pt x="2475265" y="144580"/>
                  </a:cubicBezTo>
                  <a:cubicBezTo>
                    <a:pt x="2475265" y="144580"/>
                    <a:pt x="2475020" y="144580"/>
                    <a:pt x="2475020" y="144580"/>
                  </a:cubicBezTo>
                  <a:cubicBezTo>
                    <a:pt x="2473304" y="145193"/>
                    <a:pt x="2471587" y="146051"/>
                    <a:pt x="2469870" y="147032"/>
                  </a:cubicBezTo>
                  <a:cubicBezTo>
                    <a:pt x="2468153" y="148013"/>
                    <a:pt x="2466559" y="149240"/>
                    <a:pt x="2465087" y="150466"/>
                  </a:cubicBezTo>
                  <a:cubicBezTo>
                    <a:pt x="2463616" y="151692"/>
                    <a:pt x="2462267" y="153041"/>
                    <a:pt x="2461041" y="154390"/>
                  </a:cubicBezTo>
                  <a:cubicBezTo>
                    <a:pt x="2459937" y="155739"/>
                    <a:pt x="2458956" y="157088"/>
                    <a:pt x="2458343" y="158437"/>
                  </a:cubicBezTo>
                  <a:cubicBezTo>
                    <a:pt x="2457729" y="159663"/>
                    <a:pt x="2457484" y="160767"/>
                    <a:pt x="2457607" y="161625"/>
                  </a:cubicBezTo>
                  <a:cubicBezTo>
                    <a:pt x="2457729" y="162483"/>
                    <a:pt x="2457975" y="163219"/>
                    <a:pt x="2458588" y="163710"/>
                  </a:cubicBezTo>
                  <a:cubicBezTo>
                    <a:pt x="2459201" y="164200"/>
                    <a:pt x="2460059" y="164445"/>
                    <a:pt x="2461163" y="164568"/>
                  </a:cubicBezTo>
                  <a:cubicBezTo>
                    <a:pt x="2462267" y="164568"/>
                    <a:pt x="2463616" y="164445"/>
                    <a:pt x="2465087" y="163955"/>
                  </a:cubicBezTo>
                  <a:cubicBezTo>
                    <a:pt x="2465087" y="163955"/>
                    <a:pt x="2465332" y="163955"/>
                    <a:pt x="2465332" y="163955"/>
                  </a:cubicBezTo>
                  <a:cubicBezTo>
                    <a:pt x="2465332" y="163955"/>
                    <a:pt x="2465578" y="163955"/>
                    <a:pt x="2465578" y="163955"/>
                  </a:cubicBezTo>
                  <a:cubicBezTo>
                    <a:pt x="2465578" y="163955"/>
                    <a:pt x="2465823" y="163955"/>
                    <a:pt x="2465823" y="163955"/>
                  </a:cubicBezTo>
                  <a:cubicBezTo>
                    <a:pt x="2465823" y="163955"/>
                    <a:pt x="2466068" y="163955"/>
                    <a:pt x="2466068" y="163955"/>
                  </a:cubicBezTo>
                  <a:cubicBezTo>
                    <a:pt x="2467785" y="163342"/>
                    <a:pt x="2469502" y="162483"/>
                    <a:pt x="2471219" y="161503"/>
                  </a:cubicBezTo>
                  <a:cubicBezTo>
                    <a:pt x="2472936" y="160521"/>
                    <a:pt x="2474530" y="159295"/>
                    <a:pt x="2476001" y="158069"/>
                  </a:cubicBezTo>
                  <a:cubicBezTo>
                    <a:pt x="2477473" y="156843"/>
                    <a:pt x="2478822" y="155494"/>
                    <a:pt x="2480048" y="154022"/>
                  </a:cubicBezTo>
                  <a:cubicBezTo>
                    <a:pt x="2481274" y="152550"/>
                    <a:pt x="2482133" y="151324"/>
                    <a:pt x="2482746" y="149975"/>
                  </a:cubicBezTo>
                  <a:cubicBezTo>
                    <a:pt x="2483359" y="148749"/>
                    <a:pt x="2483604" y="147645"/>
                    <a:pt x="2483604" y="146787"/>
                  </a:cubicBezTo>
                  <a:cubicBezTo>
                    <a:pt x="2483604" y="145929"/>
                    <a:pt x="2483237" y="145193"/>
                    <a:pt x="2482623" y="144702"/>
                  </a:cubicBezTo>
                  <a:cubicBezTo>
                    <a:pt x="2482010" y="144212"/>
                    <a:pt x="2481152" y="143966"/>
                    <a:pt x="2480048" y="143966"/>
                  </a:cubicBezTo>
                  <a:cubicBezTo>
                    <a:pt x="2478944" y="143966"/>
                    <a:pt x="2477595" y="144089"/>
                    <a:pt x="2476124" y="144580"/>
                  </a:cubicBezTo>
                  <a:moveTo>
                    <a:pt x="2815316" y="44514"/>
                  </a:moveTo>
                  <a:cubicBezTo>
                    <a:pt x="2813721" y="45005"/>
                    <a:pt x="2812127" y="45741"/>
                    <a:pt x="2810410" y="46599"/>
                  </a:cubicBezTo>
                  <a:cubicBezTo>
                    <a:pt x="2808816" y="47458"/>
                    <a:pt x="2807100" y="48439"/>
                    <a:pt x="2805628" y="49665"/>
                  </a:cubicBezTo>
                  <a:cubicBezTo>
                    <a:pt x="2804034" y="50769"/>
                    <a:pt x="2802562" y="51995"/>
                    <a:pt x="2801336" y="53344"/>
                  </a:cubicBezTo>
                  <a:cubicBezTo>
                    <a:pt x="2799987" y="54693"/>
                    <a:pt x="2798883" y="56042"/>
                    <a:pt x="2798025" y="57390"/>
                  </a:cubicBezTo>
                  <a:cubicBezTo>
                    <a:pt x="2797044" y="58862"/>
                    <a:pt x="2796553" y="60088"/>
                    <a:pt x="2796308" y="61314"/>
                  </a:cubicBezTo>
                  <a:cubicBezTo>
                    <a:pt x="2796063" y="62541"/>
                    <a:pt x="2796308" y="63399"/>
                    <a:pt x="2796676" y="64135"/>
                  </a:cubicBezTo>
                  <a:cubicBezTo>
                    <a:pt x="2797166" y="64871"/>
                    <a:pt x="2797902" y="65361"/>
                    <a:pt x="2799006" y="65607"/>
                  </a:cubicBezTo>
                  <a:cubicBezTo>
                    <a:pt x="2800110" y="65852"/>
                    <a:pt x="2801458" y="65729"/>
                    <a:pt x="2803175" y="65361"/>
                  </a:cubicBezTo>
                  <a:cubicBezTo>
                    <a:pt x="2803175" y="65361"/>
                    <a:pt x="2803421" y="65361"/>
                    <a:pt x="2803543" y="65361"/>
                  </a:cubicBezTo>
                  <a:cubicBezTo>
                    <a:pt x="2803666" y="65361"/>
                    <a:pt x="2803788" y="65361"/>
                    <a:pt x="2803911" y="65361"/>
                  </a:cubicBezTo>
                  <a:cubicBezTo>
                    <a:pt x="2804034" y="65361"/>
                    <a:pt x="2804156" y="65361"/>
                    <a:pt x="2804279" y="65361"/>
                  </a:cubicBezTo>
                  <a:cubicBezTo>
                    <a:pt x="2804402" y="65361"/>
                    <a:pt x="2804524" y="65361"/>
                    <a:pt x="2804647" y="65361"/>
                  </a:cubicBezTo>
                  <a:cubicBezTo>
                    <a:pt x="2806241" y="64871"/>
                    <a:pt x="2807835" y="64135"/>
                    <a:pt x="2809552" y="63277"/>
                  </a:cubicBezTo>
                  <a:cubicBezTo>
                    <a:pt x="2811269" y="62418"/>
                    <a:pt x="2812863" y="61437"/>
                    <a:pt x="2814335" y="60211"/>
                  </a:cubicBezTo>
                  <a:cubicBezTo>
                    <a:pt x="2815806" y="58985"/>
                    <a:pt x="2817400" y="57881"/>
                    <a:pt x="2818626" y="56532"/>
                  </a:cubicBezTo>
                  <a:cubicBezTo>
                    <a:pt x="2819853" y="55183"/>
                    <a:pt x="2821079" y="53834"/>
                    <a:pt x="2821938" y="52608"/>
                  </a:cubicBezTo>
                  <a:cubicBezTo>
                    <a:pt x="2822918" y="51136"/>
                    <a:pt x="2823409" y="49788"/>
                    <a:pt x="2823654" y="48684"/>
                  </a:cubicBezTo>
                  <a:cubicBezTo>
                    <a:pt x="2823900" y="47580"/>
                    <a:pt x="2823654" y="46599"/>
                    <a:pt x="2823286" y="45863"/>
                  </a:cubicBezTo>
                  <a:cubicBezTo>
                    <a:pt x="2822918" y="45128"/>
                    <a:pt x="2822060" y="44637"/>
                    <a:pt x="2820956" y="44392"/>
                  </a:cubicBezTo>
                  <a:cubicBezTo>
                    <a:pt x="2819853" y="44147"/>
                    <a:pt x="2818504" y="44269"/>
                    <a:pt x="2816787" y="44637"/>
                  </a:cubicBezTo>
                  <a:cubicBezTo>
                    <a:pt x="2816665" y="44637"/>
                    <a:pt x="2816542" y="44637"/>
                    <a:pt x="2816419" y="44637"/>
                  </a:cubicBezTo>
                  <a:cubicBezTo>
                    <a:pt x="2816297" y="44637"/>
                    <a:pt x="2816174" y="44637"/>
                    <a:pt x="2816051" y="44637"/>
                  </a:cubicBezTo>
                  <a:cubicBezTo>
                    <a:pt x="2815929" y="44637"/>
                    <a:pt x="2815806" y="44637"/>
                    <a:pt x="2815683" y="44637"/>
                  </a:cubicBezTo>
                  <a:cubicBezTo>
                    <a:pt x="2815561" y="44637"/>
                    <a:pt x="2815438" y="44637"/>
                    <a:pt x="2815316" y="44637"/>
                  </a:cubicBezTo>
                  <a:moveTo>
                    <a:pt x="2426950" y="162851"/>
                  </a:moveTo>
                  <a:cubicBezTo>
                    <a:pt x="2426950" y="162851"/>
                    <a:pt x="2426704" y="162851"/>
                    <a:pt x="2426582" y="162851"/>
                  </a:cubicBezTo>
                  <a:cubicBezTo>
                    <a:pt x="2426582" y="162851"/>
                    <a:pt x="2426336" y="162851"/>
                    <a:pt x="2426214" y="162851"/>
                  </a:cubicBezTo>
                  <a:cubicBezTo>
                    <a:pt x="2426214" y="162851"/>
                    <a:pt x="2425969" y="162851"/>
                    <a:pt x="2425846" y="162974"/>
                  </a:cubicBezTo>
                  <a:cubicBezTo>
                    <a:pt x="2425723" y="163097"/>
                    <a:pt x="2425601" y="162974"/>
                    <a:pt x="2425478" y="163097"/>
                  </a:cubicBezTo>
                  <a:cubicBezTo>
                    <a:pt x="2423761" y="163710"/>
                    <a:pt x="2422044" y="164568"/>
                    <a:pt x="2420450" y="165672"/>
                  </a:cubicBezTo>
                  <a:cubicBezTo>
                    <a:pt x="2418734" y="166653"/>
                    <a:pt x="2417139" y="167879"/>
                    <a:pt x="2415668" y="169228"/>
                  </a:cubicBezTo>
                  <a:cubicBezTo>
                    <a:pt x="2414196" y="170454"/>
                    <a:pt x="2412847" y="171803"/>
                    <a:pt x="2411744" y="173275"/>
                  </a:cubicBezTo>
                  <a:cubicBezTo>
                    <a:pt x="2410640" y="174624"/>
                    <a:pt x="2409782" y="175973"/>
                    <a:pt x="2409169" y="177322"/>
                  </a:cubicBezTo>
                  <a:cubicBezTo>
                    <a:pt x="2408678" y="178548"/>
                    <a:pt x="2408433" y="179529"/>
                    <a:pt x="2408556" y="180387"/>
                  </a:cubicBezTo>
                  <a:cubicBezTo>
                    <a:pt x="2408556" y="181246"/>
                    <a:pt x="2408923" y="181859"/>
                    <a:pt x="2409536" y="182349"/>
                  </a:cubicBezTo>
                  <a:cubicBezTo>
                    <a:pt x="2410149" y="182840"/>
                    <a:pt x="2411008" y="183085"/>
                    <a:pt x="2411989" y="183085"/>
                  </a:cubicBezTo>
                  <a:cubicBezTo>
                    <a:pt x="2412970" y="183085"/>
                    <a:pt x="2414319" y="182963"/>
                    <a:pt x="2415791" y="182472"/>
                  </a:cubicBezTo>
                  <a:cubicBezTo>
                    <a:pt x="2415791" y="182472"/>
                    <a:pt x="2416036" y="182472"/>
                    <a:pt x="2416158" y="182472"/>
                  </a:cubicBezTo>
                  <a:cubicBezTo>
                    <a:pt x="2416158" y="182472"/>
                    <a:pt x="2416404" y="182472"/>
                    <a:pt x="2416526" y="182472"/>
                  </a:cubicBezTo>
                  <a:cubicBezTo>
                    <a:pt x="2416649" y="182472"/>
                    <a:pt x="2416771" y="182472"/>
                    <a:pt x="2416894" y="182349"/>
                  </a:cubicBezTo>
                  <a:cubicBezTo>
                    <a:pt x="2417017" y="182349"/>
                    <a:pt x="2417139" y="182349"/>
                    <a:pt x="2417262" y="182227"/>
                  </a:cubicBezTo>
                  <a:cubicBezTo>
                    <a:pt x="2418979" y="181614"/>
                    <a:pt x="2420696" y="180755"/>
                    <a:pt x="2422412" y="179652"/>
                  </a:cubicBezTo>
                  <a:cubicBezTo>
                    <a:pt x="2424129" y="178548"/>
                    <a:pt x="2425723" y="177444"/>
                    <a:pt x="2427195" y="176095"/>
                  </a:cubicBezTo>
                  <a:cubicBezTo>
                    <a:pt x="2428666" y="174869"/>
                    <a:pt x="2430016" y="173398"/>
                    <a:pt x="2431119" y="172049"/>
                  </a:cubicBezTo>
                  <a:cubicBezTo>
                    <a:pt x="2432223" y="170700"/>
                    <a:pt x="2433081" y="169351"/>
                    <a:pt x="2433694" y="168002"/>
                  </a:cubicBezTo>
                  <a:cubicBezTo>
                    <a:pt x="2434185" y="166775"/>
                    <a:pt x="2434430" y="165794"/>
                    <a:pt x="2434307" y="164936"/>
                  </a:cubicBezTo>
                  <a:cubicBezTo>
                    <a:pt x="2434307" y="164078"/>
                    <a:pt x="2433817" y="163464"/>
                    <a:pt x="2433326" y="162974"/>
                  </a:cubicBezTo>
                  <a:cubicBezTo>
                    <a:pt x="2432836" y="162483"/>
                    <a:pt x="2431855" y="162238"/>
                    <a:pt x="2430751" y="162238"/>
                  </a:cubicBezTo>
                  <a:cubicBezTo>
                    <a:pt x="2429647" y="162238"/>
                    <a:pt x="2428421" y="162361"/>
                    <a:pt x="2426950" y="162851"/>
                  </a:cubicBezTo>
                  <a:moveTo>
                    <a:pt x="2863018" y="34581"/>
                  </a:moveTo>
                  <a:cubicBezTo>
                    <a:pt x="2861424" y="35072"/>
                    <a:pt x="2859830" y="35685"/>
                    <a:pt x="2858236" y="36544"/>
                  </a:cubicBezTo>
                  <a:cubicBezTo>
                    <a:pt x="2856641" y="37402"/>
                    <a:pt x="2855047" y="38383"/>
                    <a:pt x="2853453" y="39487"/>
                  </a:cubicBezTo>
                  <a:cubicBezTo>
                    <a:pt x="2851859" y="40590"/>
                    <a:pt x="2850510" y="41817"/>
                    <a:pt x="2849161" y="43043"/>
                  </a:cubicBezTo>
                  <a:cubicBezTo>
                    <a:pt x="2847812" y="44269"/>
                    <a:pt x="2846709" y="45618"/>
                    <a:pt x="2845728" y="46967"/>
                  </a:cubicBezTo>
                  <a:cubicBezTo>
                    <a:pt x="2844746" y="48439"/>
                    <a:pt x="2844133" y="49788"/>
                    <a:pt x="2843888" y="51014"/>
                  </a:cubicBezTo>
                  <a:cubicBezTo>
                    <a:pt x="2843643" y="52240"/>
                    <a:pt x="2843766" y="53221"/>
                    <a:pt x="2844133" y="53957"/>
                  </a:cubicBezTo>
                  <a:cubicBezTo>
                    <a:pt x="2844501" y="54693"/>
                    <a:pt x="2845237" y="55306"/>
                    <a:pt x="2846341" y="55551"/>
                  </a:cubicBezTo>
                  <a:cubicBezTo>
                    <a:pt x="2847444" y="55796"/>
                    <a:pt x="2848793" y="55796"/>
                    <a:pt x="2850388" y="55551"/>
                  </a:cubicBezTo>
                  <a:cubicBezTo>
                    <a:pt x="2850510" y="55551"/>
                    <a:pt x="2850633" y="55551"/>
                    <a:pt x="2850878" y="55551"/>
                  </a:cubicBezTo>
                  <a:cubicBezTo>
                    <a:pt x="2851123" y="55551"/>
                    <a:pt x="2851123" y="55551"/>
                    <a:pt x="2851368" y="55551"/>
                  </a:cubicBezTo>
                  <a:cubicBezTo>
                    <a:pt x="2851491" y="55551"/>
                    <a:pt x="2851736" y="55551"/>
                    <a:pt x="2851859" y="55428"/>
                  </a:cubicBezTo>
                  <a:cubicBezTo>
                    <a:pt x="2851981" y="55428"/>
                    <a:pt x="2852227" y="55428"/>
                    <a:pt x="2852349" y="55306"/>
                  </a:cubicBezTo>
                  <a:cubicBezTo>
                    <a:pt x="2853944" y="54815"/>
                    <a:pt x="2855538" y="54202"/>
                    <a:pt x="2857255" y="53344"/>
                  </a:cubicBezTo>
                  <a:cubicBezTo>
                    <a:pt x="2858849" y="52485"/>
                    <a:pt x="2860566" y="51504"/>
                    <a:pt x="2862037" y="50401"/>
                  </a:cubicBezTo>
                  <a:cubicBezTo>
                    <a:pt x="2863631" y="49297"/>
                    <a:pt x="2865103" y="48071"/>
                    <a:pt x="2866329" y="46722"/>
                  </a:cubicBezTo>
                  <a:cubicBezTo>
                    <a:pt x="2867678" y="45495"/>
                    <a:pt x="2868782" y="44147"/>
                    <a:pt x="2869640" y="42798"/>
                  </a:cubicBezTo>
                  <a:cubicBezTo>
                    <a:pt x="2870621" y="41326"/>
                    <a:pt x="2871234" y="39977"/>
                    <a:pt x="2871480" y="38874"/>
                  </a:cubicBezTo>
                  <a:cubicBezTo>
                    <a:pt x="2871725" y="37770"/>
                    <a:pt x="2871602" y="36789"/>
                    <a:pt x="2871234" y="35930"/>
                  </a:cubicBezTo>
                  <a:cubicBezTo>
                    <a:pt x="2870866" y="35195"/>
                    <a:pt x="2870008" y="34704"/>
                    <a:pt x="2869027" y="34336"/>
                  </a:cubicBezTo>
                  <a:cubicBezTo>
                    <a:pt x="2867923" y="34091"/>
                    <a:pt x="2866574" y="34091"/>
                    <a:pt x="2864980" y="34336"/>
                  </a:cubicBezTo>
                  <a:cubicBezTo>
                    <a:pt x="2864858" y="34336"/>
                    <a:pt x="2864735" y="34336"/>
                    <a:pt x="2864490" y="34336"/>
                  </a:cubicBezTo>
                  <a:cubicBezTo>
                    <a:pt x="2864367" y="34336"/>
                    <a:pt x="2864244" y="34336"/>
                    <a:pt x="2863999" y="34336"/>
                  </a:cubicBezTo>
                  <a:cubicBezTo>
                    <a:pt x="2863754" y="34336"/>
                    <a:pt x="2863631" y="34336"/>
                    <a:pt x="2863509" y="34459"/>
                  </a:cubicBezTo>
                  <a:cubicBezTo>
                    <a:pt x="2863386" y="34459"/>
                    <a:pt x="2863141" y="34459"/>
                    <a:pt x="2863018" y="34581"/>
                  </a:cubicBezTo>
                  <a:moveTo>
                    <a:pt x="2378021" y="182349"/>
                  </a:moveTo>
                  <a:cubicBezTo>
                    <a:pt x="2378021" y="182349"/>
                    <a:pt x="2377653" y="182349"/>
                    <a:pt x="2377530" y="182472"/>
                  </a:cubicBezTo>
                  <a:cubicBezTo>
                    <a:pt x="2377408" y="182472"/>
                    <a:pt x="2377162" y="182472"/>
                    <a:pt x="2377040" y="182595"/>
                  </a:cubicBezTo>
                  <a:cubicBezTo>
                    <a:pt x="2376917" y="182595"/>
                    <a:pt x="2376672" y="182595"/>
                    <a:pt x="2376549" y="182840"/>
                  </a:cubicBezTo>
                  <a:cubicBezTo>
                    <a:pt x="2376426" y="182840"/>
                    <a:pt x="2376181" y="182963"/>
                    <a:pt x="2376059" y="183085"/>
                  </a:cubicBezTo>
                  <a:cubicBezTo>
                    <a:pt x="2374342" y="183698"/>
                    <a:pt x="2372625" y="184679"/>
                    <a:pt x="2371031" y="185660"/>
                  </a:cubicBezTo>
                  <a:cubicBezTo>
                    <a:pt x="2369437" y="186641"/>
                    <a:pt x="2367843" y="187868"/>
                    <a:pt x="2366371" y="189217"/>
                  </a:cubicBezTo>
                  <a:cubicBezTo>
                    <a:pt x="2364899" y="190443"/>
                    <a:pt x="2363673" y="191792"/>
                    <a:pt x="2362570" y="193141"/>
                  </a:cubicBezTo>
                  <a:cubicBezTo>
                    <a:pt x="2361466" y="194490"/>
                    <a:pt x="2360730" y="195838"/>
                    <a:pt x="2360240" y="197065"/>
                  </a:cubicBezTo>
                  <a:cubicBezTo>
                    <a:pt x="2359749" y="198168"/>
                    <a:pt x="2359626" y="199272"/>
                    <a:pt x="2359626" y="200008"/>
                  </a:cubicBezTo>
                  <a:cubicBezTo>
                    <a:pt x="2359626" y="200744"/>
                    <a:pt x="2360117" y="201479"/>
                    <a:pt x="2360730" y="201847"/>
                  </a:cubicBezTo>
                  <a:cubicBezTo>
                    <a:pt x="2361343" y="202338"/>
                    <a:pt x="2362201" y="202461"/>
                    <a:pt x="2363183" y="202583"/>
                  </a:cubicBezTo>
                  <a:cubicBezTo>
                    <a:pt x="2364164" y="202583"/>
                    <a:pt x="2365513" y="202461"/>
                    <a:pt x="2366861" y="201970"/>
                  </a:cubicBezTo>
                  <a:cubicBezTo>
                    <a:pt x="2366984" y="201970"/>
                    <a:pt x="2367107" y="201970"/>
                    <a:pt x="2367352" y="201847"/>
                  </a:cubicBezTo>
                  <a:cubicBezTo>
                    <a:pt x="2367475" y="201847"/>
                    <a:pt x="2367597" y="201847"/>
                    <a:pt x="2367843" y="201725"/>
                  </a:cubicBezTo>
                  <a:cubicBezTo>
                    <a:pt x="2367965" y="201725"/>
                    <a:pt x="2368088" y="201725"/>
                    <a:pt x="2368333" y="201602"/>
                  </a:cubicBezTo>
                  <a:cubicBezTo>
                    <a:pt x="2368456" y="201602"/>
                    <a:pt x="2368701" y="201602"/>
                    <a:pt x="2368823" y="201479"/>
                  </a:cubicBezTo>
                  <a:cubicBezTo>
                    <a:pt x="2370540" y="200744"/>
                    <a:pt x="2372257" y="199885"/>
                    <a:pt x="2373851" y="198782"/>
                  </a:cubicBezTo>
                  <a:cubicBezTo>
                    <a:pt x="2375568" y="197678"/>
                    <a:pt x="2377162" y="196452"/>
                    <a:pt x="2378511" y="195225"/>
                  </a:cubicBezTo>
                  <a:cubicBezTo>
                    <a:pt x="2379983" y="193999"/>
                    <a:pt x="2381209" y="192650"/>
                    <a:pt x="2382313" y="191301"/>
                  </a:cubicBezTo>
                  <a:cubicBezTo>
                    <a:pt x="2383416" y="189952"/>
                    <a:pt x="2384152" y="188603"/>
                    <a:pt x="2384643" y="187377"/>
                  </a:cubicBezTo>
                  <a:cubicBezTo>
                    <a:pt x="2385133" y="186273"/>
                    <a:pt x="2385256" y="185292"/>
                    <a:pt x="2385256" y="184434"/>
                  </a:cubicBezTo>
                  <a:cubicBezTo>
                    <a:pt x="2385256" y="183576"/>
                    <a:pt x="2384765" y="182963"/>
                    <a:pt x="2384152" y="182595"/>
                  </a:cubicBezTo>
                  <a:cubicBezTo>
                    <a:pt x="2383539" y="182227"/>
                    <a:pt x="2382681" y="181982"/>
                    <a:pt x="2381700" y="181982"/>
                  </a:cubicBezTo>
                  <a:cubicBezTo>
                    <a:pt x="2380719" y="181982"/>
                    <a:pt x="2379492" y="182104"/>
                    <a:pt x="2378021" y="182595"/>
                  </a:cubicBezTo>
                  <a:moveTo>
                    <a:pt x="2910353" y="25875"/>
                  </a:moveTo>
                  <a:cubicBezTo>
                    <a:pt x="2908759" y="26365"/>
                    <a:pt x="2907165" y="26979"/>
                    <a:pt x="2905571" y="27837"/>
                  </a:cubicBezTo>
                  <a:cubicBezTo>
                    <a:pt x="2903976" y="28695"/>
                    <a:pt x="2902382" y="29676"/>
                    <a:pt x="2900788" y="30657"/>
                  </a:cubicBezTo>
                  <a:cubicBezTo>
                    <a:pt x="2899316" y="31761"/>
                    <a:pt x="2897845" y="32987"/>
                    <a:pt x="2896496" y="34214"/>
                  </a:cubicBezTo>
                  <a:cubicBezTo>
                    <a:pt x="2895147" y="35440"/>
                    <a:pt x="2894043" y="36789"/>
                    <a:pt x="2893062" y="38138"/>
                  </a:cubicBezTo>
                  <a:cubicBezTo>
                    <a:pt x="2891959" y="39609"/>
                    <a:pt x="2891346" y="40958"/>
                    <a:pt x="2890978" y="42184"/>
                  </a:cubicBezTo>
                  <a:cubicBezTo>
                    <a:pt x="2890610" y="43411"/>
                    <a:pt x="2890732" y="44392"/>
                    <a:pt x="2890978" y="45250"/>
                  </a:cubicBezTo>
                  <a:cubicBezTo>
                    <a:pt x="2891346" y="46109"/>
                    <a:pt x="2892081" y="46599"/>
                    <a:pt x="2893062" y="46967"/>
                  </a:cubicBezTo>
                  <a:cubicBezTo>
                    <a:pt x="2894043" y="47212"/>
                    <a:pt x="2895392" y="47335"/>
                    <a:pt x="2897109" y="46967"/>
                  </a:cubicBezTo>
                  <a:cubicBezTo>
                    <a:pt x="2897354" y="46967"/>
                    <a:pt x="2897477" y="46967"/>
                    <a:pt x="2897722" y="46967"/>
                  </a:cubicBezTo>
                  <a:cubicBezTo>
                    <a:pt x="2897967" y="46967"/>
                    <a:pt x="2898090" y="46967"/>
                    <a:pt x="2898335" y="46844"/>
                  </a:cubicBezTo>
                  <a:cubicBezTo>
                    <a:pt x="2898581" y="46844"/>
                    <a:pt x="2898703" y="46844"/>
                    <a:pt x="2898949" y="46722"/>
                  </a:cubicBezTo>
                  <a:cubicBezTo>
                    <a:pt x="2899194" y="46599"/>
                    <a:pt x="2899316" y="46722"/>
                    <a:pt x="2899562" y="46599"/>
                  </a:cubicBezTo>
                  <a:cubicBezTo>
                    <a:pt x="2901033" y="46109"/>
                    <a:pt x="2902627" y="45495"/>
                    <a:pt x="2904344" y="44637"/>
                  </a:cubicBezTo>
                  <a:cubicBezTo>
                    <a:pt x="2905939" y="43779"/>
                    <a:pt x="2907532" y="42798"/>
                    <a:pt x="2909004" y="41694"/>
                  </a:cubicBezTo>
                  <a:cubicBezTo>
                    <a:pt x="2910476" y="40590"/>
                    <a:pt x="2911947" y="39364"/>
                    <a:pt x="2913296" y="38138"/>
                  </a:cubicBezTo>
                  <a:cubicBezTo>
                    <a:pt x="2914645" y="36911"/>
                    <a:pt x="2915749" y="35563"/>
                    <a:pt x="2916607" y="34214"/>
                  </a:cubicBezTo>
                  <a:cubicBezTo>
                    <a:pt x="2917711" y="32742"/>
                    <a:pt x="2918324" y="31393"/>
                    <a:pt x="2918692" y="30167"/>
                  </a:cubicBezTo>
                  <a:cubicBezTo>
                    <a:pt x="2919060" y="28940"/>
                    <a:pt x="2918937" y="27960"/>
                    <a:pt x="2918692" y="27224"/>
                  </a:cubicBezTo>
                  <a:cubicBezTo>
                    <a:pt x="2918324" y="26488"/>
                    <a:pt x="2917588" y="25875"/>
                    <a:pt x="2916607" y="25507"/>
                  </a:cubicBezTo>
                  <a:cubicBezTo>
                    <a:pt x="2915626" y="25139"/>
                    <a:pt x="2914277" y="25139"/>
                    <a:pt x="2912560" y="25507"/>
                  </a:cubicBezTo>
                  <a:cubicBezTo>
                    <a:pt x="2912438" y="25507"/>
                    <a:pt x="2912192" y="25507"/>
                    <a:pt x="2912070" y="25507"/>
                  </a:cubicBezTo>
                  <a:cubicBezTo>
                    <a:pt x="2911947" y="25507"/>
                    <a:pt x="2911702" y="25507"/>
                    <a:pt x="2911457" y="25630"/>
                  </a:cubicBezTo>
                  <a:cubicBezTo>
                    <a:pt x="2911211" y="25630"/>
                    <a:pt x="2911089" y="25630"/>
                    <a:pt x="2910844" y="25752"/>
                  </a:cubicBezTo>
                  <a:cubicBezTo>
                    <a:pt x="2910598" y="25875"/>
                    <a:pt x="2910476" y="25752"/>
                    <a:pt x="2910230" y="25875"/>
                  </a:cubicBezTo>
                  <a:moveTo>
                    <a:pt x="2328847" y="202583"/>
                  </a:moveTo>
                  <a:cubicBezTo>
                    <a:pt x="2328847" y="202583"/>
                    <a:pt x="2328478" y="202583"/>
                    <a:pt x="2328356" y="202706"/>
                  </a:cubicBezTo>
                  <a:cubicBezTo>
                    <a:pt x="2328233" y="202706"/>
                    <a:pt x="2327988" y="202706"/>
                    <a:pt x="2327865" y="202828"/>
                  </a:cubicBezTo>
                  <a:cubicBezTo>
                    <a:pt x="2327743" y="202951"/>
                    <a:pt x="2327498" y="202951"/>
                    <a:pt x="2327375" y="203074"/>
                  </a:cubicBezTo>
                  <a:cubicBezTo>
                    <a:pt x="2327252" y="203074"/>
                    <a:pt x="2327007" y="203196"/>
                    <a:pt x="2326885" y="203319"/>
                  </a:cubicBezTo>
                  <a:cubicBezTo>
                    <a:pt x="2325168" y="204055"/>
                    <a:pt x="2323451" y="205036"/>
                    <a:pt x="2321857" y="206017"/>
                  </a:cubicBezTo>
                  <a:cubicBezTo>
                    <a:pt x="2320263" y="207120"/>
                    <a:pt x="2318668" y="208347"/>
                    <a:pt x="2317197" y="209573"/>
                  </a:cubicBezTo>
                  <a:cubicBezTo>
                    <a:pt x="2315725" y="210799"/>
                    <a:pt x="2314499" y="212148"/>
                    <a:pt x="2313518" y="213497"/>
                  </a:cubicBezTo>
                  <a:cubicBezTo>
                    <a:pt x="2312537" y="214846"/>
                    <a:pt x="2311678" y="216195"/>
                    <a:pt x="2311188" y="217421"/>
                  </a:cubicBezTo>
                  <a:cubicBezTo>
                    <a:pt x="2310820" y="218525"/>
                    <a:pt x="2310575" y="219506"/>
                    <a:pt x="2310697" y="220242"/>
                  </a:cubicBezTo>
                  <a:cubicBezTo>
                    <a:pt x="2310697" y="220977"/>
                    <a:pt x="2311188" y="221591"/>
                    <a:pt x="2311801" y="221958"/>
                  </a:cubicBezTo>
                  <a:cubicBezTo>
                    <a:pt x="2312414" y="222326"/>
                    <a:pt x="2313150" y="222572"/>
                    <a:pt x="2314254" y="222572"/>
                  </a:cubicBezTo>
                  <a:cubicBezTo>
                    <a:pt x="2315235" y="222572"/>
                    <a:pt x="2316461" y="222449"/>
                    <a:pt x="2317810" y="221958"/>
                  </a:cubicBezTo>
                  <a:cubicBezTo>
                    <a:pt x="2317933" y="221958"/>
                    <a:pt x="2318178" y="221958"/>
                    <a:pt x="2318300" y="221836"/>
                  </a:cubicBezTo>
                  <a:cubicBezTo>
                    <a:pt x="2318423" y="221836"/>
                    <a:pt x="2318668" y="221713"/>
                    <a:pt x="2318913" y="221591"/>
                  </a:cubicBezTo>
                  <a:cubicBezTo>
                    <a:pt x="2319159" y="221468"/>
                    <a:pt x="2319281" y="221468"/>
                    <a:pt x="2319527" y="221345"/>
                  </a:cubicBezTo>
                  <a:cubicBezTo>
                    <a:pt x="2319772" y="221345"/>
                    <a:pt x="2319895" y="221223"/>
                    <a:pt x="2320140" y="221100"/>
                  </a:cubicBezTo>
                  <a:cubicBezTo>
                    <a:pt x="2321857" y="220364"/>
                    <a:pt x="2323573" y="219506"/>
                    <a:pt x="2325168" y="218402"/>
                  </a:cubicBezTo>
                  <a:cubicBezTo>
                    <a:pt x="2326762" y="217299"/>
                    <a:pt x="2328356" y="216072"/>
                    <a:pt x="2329828" y="214846"/>
                  </a:cubicBezTo>
                  <a:cubicBezTo>
                    <a:pt x="2331299" y="213620"/>
                    <a:pt x="2332525" y="212148"/>
                    <a:pt x="2333506" y="210922"/>
                  </a:cubicBezTo>
                  <a:cubicBezTo>
                    <a:pt x="2334488" y="209573"/>
                    <a:pt x="2335346" y="208224"/>
                    <a:pt x="2335836" y="206998"/>
                  </a:cubicBezTo>
                  <a:cubicBezTo>
                    <a:pt x="2336204" y="205894"/>
                    <a:pt x="2336450" y="204913"/>
                    <a:pt x="2336327" y="204177"/>
                  </a:cubicBezTo>
                  <a:cubicBezTo>
                    <a:pt x="2336204" y="203442"/>
                    <a:pt x="2335836" y="202828"/>
                    <a:pt x="2335223" y="202461"/>
                  </a:cubicBezTo>
                  <a:cubicBezTo>
                    <a:pt x="2334610" y="202093"/>
                    <a:pt x="2333752" y="201847"/>
                    <a:pt x="2332771" y="201847"/>
                  </a:cubicBezTo>
                  <a:cubicBezTo>
                    <a:pt x="2331790" y="201847"/>
                    <a:pt x="2330563" y="202093"/>
                    <a:pt x="2329215" y="202461"/>
                  </a:cubicBezTo>
                  <a:moveTo>
                    <a:pt x="2957197" y="18517"/>
                  </a:moveTo>
                  <a:cubicBezTo>
                    <a:pt x="2955726" y="19008"/>
                    <a:pt x="2954132" y="19621"/>
                    <a:pt x="2952537" y="20479"/>
                  </a:cubicBezTo>
                  <a:cubicBezTo>
                    <a:pt x="2950943" y="21338"/>
                    <a:pt x="2949349" y="22196"/>
                    <a:pt x="2947877" y="23300"/>
                  </a:cubicBezTo>
                  <a:cubicBezTo>
                    <a:pt x="2946406" y="24403"/>
                    <a:pt x="2944934" y="25507"/>
                    <a:pt x="2943708" y="26733"/>
                  </a:cubicBezTo>
                  <a:cubicBezTo>
                    <a:pt x="2942359" y="27960"/>
                    <a:pt x="2941255" y="29186"/>
                    <a:pt x="2940274" y="30535"/>
                  </a:cubicBezTo>
                  <a:cubicBezTo>
                    <a:pt x="2939171" y="32006"/>
                    <a:pt x="2938435" y="33478"/>
                    <a:pt x="2938067" y="34704"/>
                  </a:cubicBezTo>
                  <a:cubicBezTo>
                    <a:pt x="2937699" y="35930"/>
                    <a:pt x="2937699" y="37034"/>
                    <a:pt x="2938067" y="37770"/>
                  </a:cubicBezTo>
                  <a:cubicBezTo>
                    <a:pt x="2938435" y="38506"/>
                    <a:pt x="2939048" y="39241"/>
                    <a:pt x="2940029" y="39609"/>
                  </a:cubicBezTo>
                  <a:cubicBezTo>
                    <a:pt x="2941010" y="39977"/>
                    <a:pt x="2942359" y="40100"/>
                    <a:pt x="2943953" y="39854"/>
                  </a:cubicBezTo>
                  <a:cubicBezTo>
                    <a:pt x="2944199" y="39854"/>
                    <a:pt x="2944444" y="39854"/>
                    <a:pt x="2944567" y="39854"/>
                  </a:cubicBezTo>
                  <a:cubicBezTo>
                    <a:pt x="2944812" y="39854"/>
                    <a:pt x="2945057" y="39854"/>
                    <a:pt x="2945180" y="39732"/>
                  </a:cubicBezTo>
                  <a:cubicBezTo>
                    <a:pt x="2945425" y="39732"/>
                    <a:pt x="2945670" y="39732"/>
                    <a:pt x="2945915" y="39609"/>
                  </a:cubicBezTo>
                  <a:cubicBezTo>
                    <a:pt x="2946161" y="39609"/>
                    <a:pt x="2946406" y="39487"/>
                    <a:pt x="2946651" y="39364"/>
                  </a:cubicBezTo>
                  <a:cubicBezTo>
                    <a:pt x="2948123" y="38874"/>
                    <a:pt x="2949717" y="38260"/>
                    <a:pt x="2951311" y="37525"/>
                  </a:cubicBezTo>
                  <a:cubicBezTo>
                    <a:pt x="2952905" y="36666"/>
                    <a:pt x="2954499" y="35808"/>
                    <a:pt x="2955971" y="34704"/>
                  </a:cubicBezTo>
                  <a:cubicBezTo>
                    <a:pt x="2957442" y="33600"/>
                    <a:pt x="2958914" y="32497"/>
                    <a:pt x="2960263" y="31270"/>
                  </a:cubicBezTo>
                  <a:cubicBezTo>
                    <a:pt x="2961612" y="30044"/>
                    <a:pt x="2962715" y="28695"/>
                    <a:pt x="2963697" y="27469"/>
                  </a:cubicBezTo>
                  <a:cubicBezTo>
                    <a:pt x="2964800" y="25997"/>
                    <a:pt x="2965536" y="24526"/>
                    <a:pt x="2965904" y="23300"/>
                  </a:cubicBezTo>
                  <a:cubicBezTo>
                    <a:pt x="2966272" y="22073"/>
                    <a:pt x="2966272" y="20970"/>
                    <a:pt x="2965904" y="20234"/>
                  </a:cubicBezTo>
                  <a:cubicBezTo>
                    <a:pt x="2965536" y="19375"/>
                    <a:pt x="2964923" y="18762"/>
                    <a:pt x="2963942" y="18394"/>
                  </a:cubicBezTo>
                  <a:cubicBezTo>
                    <a:pt x="2962961" y="18026"/>
                    <a:pt x="2961612" y="18026"/>
                    <a:pt x="2960018" y="18272"/>
                  </a:cubicBezTo>
                  <a:cubicBezTo>
                    <a:pt x="2959772" y="18272"/>
                    <a:pt x="2959527" y="18272"/>
                    <a:pt x="2959405" y="18272"/>
                  </a:cubicBezTo>
                  <a:cubicBezTo>
                    <a:pt x="2959159" y="18272"/>
                    <a:pt x="2958914" y="18272"/>
                    <a:pt x="2958669" y="18394"/>
                  </a:cubicBezTo>
                  <a:cubicBezTo>
                    <a:pt x="2958424" y="18517"/>
                    <a:pt x="2958178" y="18394"/>
                    <a:pt x="2957933" y="18517"/>
                  </a:cubicBezTo>
                  <a:cubicBezTo>
                    <a:pt x="2957688" y="18517"/>
                    <a:pt x="2957442" y="18640"/>
                    <a:pt x="2957197" y="18762"/>
                  </a:cubicBezTo>
                  <a:moveTo>
                    <a:pt x="2279917" y="223921"/>
                  </a:moveTo>
                  <a:cubicBezTo>
                    <a:pt x="2279917" y="223921"/>
                    <a:pt x="2279550" y="224043"/>
                    <a:pt x="2279304" y="224166"/>
                  </a:cubicBezTo>
                  <a:cubicBezTo>
                    <a:pt x="2279059" y="224288"/>
                    <a:pt x="2278937" y="224288"/>
                    <a:pt x="2278691" y="224411"/>
                  </a:cubicBezTo>
                  <a:cubicBezTo>
                    <a:pt x="2278446" y="224411"/>
                    <a:pt x="2278201" y="224534"/>
                    <a:pt x="2278078" y="224656"/>
                  </a:cubicBezTo>
                  <a:cubicBezTo>
                    <a:pt x="2277955" y="224779"/>
                    <a:pt x="2277588" y="224902"/>
                    <a:pt x="2277342" y="224902"/>
                  </a:cubicBezTo>
                  <a:cubicBezTo>
                    <a:pt x="2275625" y="225637"/>
                    <a:pt x="2273909" y="226618"/>
                    <a:pt x="2272315" y="227722"/>
                  </a:cubicBezTo>
                  <a:cubicBezTo>
                    <a:pt x="2270720" y="228826"/>
                    <a:pt x="2269126" y="230052"/>
                    <a:pt x="2267777" y="231278"/>
                  </a:cubicBezTo>
                  <a:cubicBezTo>
                    <a:pt x="2266428" y="232505"/>
                    <a:pt x="2265202" y="233854"/>
                    <a:pt x="2264221" y="235202"/>
                  </a:cubicBezTo>
                  <a:cubicBezTo>
                    <a:pt x="2263240" y="236551"/>
                    <a:pt x="2262504" y="237778"/>
                    <a:pt x="2262014" y="239004"/>
                  </a:cubicBezTo>
                  <a:cubicBezTo>
                    <a:pt x="2261646" y="240108"/>
                    <a:pt x="2261523" y="240966"/>
                    <a:pt x="2261646" y="241702"/>
                  </a:cubicBezTo>
                  <a:cubicBezTo>
                    <a:pt x="2261769" y="242438"/>
                    <a:pt x="2262137" y="243051"/>
                    <a:pt x="2262750" y="243419"/>
                  </a:cubicBezTo>
                  <a:cubicBezTo>
                    <a:pt x="2263363" y="243786"/>
                    <a:pt x="2264098" y="244032"/>
                    <a:pt x="2265079" y="244032"/>
                  </a:cubicBezTo>
                  <a:cubicBezTo>
                    <a:pt x="2266060" y="244032"/>
                    <a:pt x="2267164" y="243909"/>
                    <a:pt x="2268513" y="243419"/>
                  </a:cubicBezTo>
                  <a:cubicBezTo>
                    <a:pt x="2268758" y="243419"/>
                    <a:pt x="2268881" y="243296"/>
                    <a:pt x="2269126" y="243173"/>
                  </a:cubicBezTo>
                  <a:cubicBezTo>
                    <a:pt x="2269372" y="243173"/>
                    <a:pt x="2269494" y="243051"/>
                    <a:pt x="2269739" y="242928"/>
                  </a:cubicBezTo>
                  <a:cubicBezTo>
                    <a:pt x="2269985" y="242928"/>
                    <a:pt x="2270230" y="242805"/>
                    <a:pt x="2270352" y="242683"/>
                  </a:cubicBezTo>
                  <a:cubicBezTo>
                    <a:pt x="2270598" y="242683"/>
                    <a:pt x="2270843" y="242438"/>
                    <a:pt x="2270966" y="242438"/>
                  </a:cubicBezTo>
                  <a:cubicBezTo>
                    <a:pt x="2272682" y="241702"/>
                    <a:pt x="2274399" y="240721"/>
                    <a:pt x="2275993" y="239617"/>
                  </a:cubicBezTo>
                  <a:cubicBezTo>
                    <a:pt x="2277588" y="238513"/>
                    <a:pt x="2279182" y="237287"/>
                    <a:pt x="2280531" y="235938"/>
                  </a:cubicBezTo>
                  <a:cubicBezTo>
                    <a:pt x="2281880" y="234589"/>
                    <a:pt x="2283106" y="233240"/>
                    <a:pt x="2284210" y="232014"/>
                  </a:cubicBezTo>
                  <a:cubicBezTo>
                    <a:pt x="2285190" y="230665"/>
                    <a:pt x="2285927" y="229316"/>
                    <a:pt x="2286417" y="228090"/>
                  </a:cubicBezTo>
                  <a:cubicBezTo>
                    <a:pt x="2286785" y="226986"/>
                    <a:pt x="2286907" y="226128"/>
                    <a:pt x="2286662" y="225392"/>
                  </a:cubicBezTo>
                  <a:cubicBezTo>
                    <a:pt x="2286540" y="224656"/>
                    <a:pt x="2286172" y="224166"/>
                    <a:pt x="2285558" y="223798"/>
                  </a:cubicBezTo>
                  <a:cubicBezTo>
                    <a:pt x="2284945" y="223430"/>
                    <a:pt x="2284210" y="223185"/>
                    <a:pt x="2283229" y="223185"/>
                  </a:cubicBezTo>
                  <a:cubicBezTo>
                    <a:pt x="2282247" y="223185"/>
                    <a:pt x="2281144" y="223430"/>
                    <a:pt x="2279795" y="223798"/>
                  </a:cubicBezTo>
                  <a:moveTo>
                    <a:pt x="3003919" y="12386"/>
                  </a:moveTo>
                  <a:cubicBezTo>
                    <a:pt x="3002447" y="12876"/>
                    <a:pt x="3000853" y="13489"/>
                    <a:pt x="2999259" y="14225"/>
                  </a:cubicBezTo>
                  <a:cubicBezTo>
                    <a:pt x="2997665" y="14961"/>
                    <a:pt x="2996070" y="15942"/>
                    <a:pt x="2994599" y="16923"/>
                  </a:cubicBezTo>
                  <a:cubicBezTo>
                    <a:pt x="2993128" y="17904"/>
                    <a:pt x="2991656" y="19130"/>
                    <a:pt x="2990307" y="20234"/>
                  </a:cubicBezTo>
                  <a:cubicBezTo>
                    <a:pt x="2988958" y="21460"/>
                    <a:pt x="2987855" y="22686"/>
                    <a:pt x="2986873" y="24035"/>
                  </a:cubicBezTo>
                  <a:cubicBezTo>
                    <a:pt x="2985770" y="25507"/>
                    <a:pt x="2984912" y="26979"/>
                    <a:pt x="2984543" y="28205"/>
                  </a:cubicBezTo>
                  <a:cubicBezTo>
                    <a:pt x="2984175" y="29431"/>
                    <a:pt x="2984053" y="30535"/>
                    <a:pt x="2984421" y="31393"/>
                  </a:cubicBezTo>
                  <a:cubicBezTo>
                    <a:pt x="2984666" y="32251"/>
                    <a:pt x="2985402" y="32865"/>
                    <a:pt x="2986383" y="33355"/>
                  </a:cubicBezTo>
                  <a:cubicBezTo>
                    <a:pt x="2987364" y="33723"/>
                    <a:pt x="2988713" y="33846"/>
                    <a:pt x="2990307" y="33723"/>
                  </a:cubicBezTo>
                  <a:cubicBezTo>
                    <a:pt x="2990552" y="33723"/>
                    <a:pt x="2990798" y="33723"/>
                    <a:pt x="2991043" y="33723"/>
                  </a:cubicBezTo>
                  <a:cubicBezTo>
                    <a:pt x="2991288" y="33723"/>
                    <a:pt x="2991533" y="33723"/>
                    <a:pt x="2991779" y="33600"/>
                  </a:cubicBezTo>
                  <a:cubicBezTo>
                    <a:pt x="2992024" y="33600"/>
                    <a:pt x="2992269" y="33600"/>
                    <a:pt x="2992515" y="33478"/>
                  </a:cubicBezTo>
                  <a:cubicBezTo>
                    <a:pt x="2992760" y="33478"/>
                    <a:pt x="2993005" y="33355"/>
                    <a:pt x="2993250" y="33233"/>
                  </a:cubicBezTo>
                  <a:cubicBezTo>
                    <a:pt x="2994722" y="32742"/>
                    <a:pt x="2996316" y="32129"/>
                    <a:pt x="2997910" y="31393"/>
                  </a:cubicBezTo>
                  <a:cubicBezTo>
                    <a:pt x="2999504" y="30657"/>
                    <a:pt x="3000976" y="29676"/>
                    <a:pt x="3002570" y="28695"/>
                  </a:cubicBezTo>
                  <a:cubicBezTo>
                    <a:pt x="3004042" y="27714"/>
                    <a:pt x="3005513" y="26488"/>
                    <a:pt x="3006862" y="25262"/>
                  </a:cubicBezTo>
                  <a:cubicBezTo>
                    <a:pt x="3008211" y="24035"/>
                    <a:pt x="3009315" y="22809"/>
                    <a:pt x="3010296" y="21460"/>
                  </a:cubicBezTo>
                  <a:cubicBezTo>
                    <a:pt x="3011399" y="19989"/>
                    <a:pt x="3012258" y="18517"/>
                    <a:pt x="3012625" y="17291"/>
                  </a:cubicBezTo>
                  <a:cubicBezTo>
                    <a:pt x="3012993" y="16065"/>
                    <a:pt x="3013116" y="14961"/>
                    <a:pt x="3012748" y="14102"/>
                  </a:cubicBezTo>
                  <a:cubicBezTo>
                    <a:pt x="3012503" y="13244"/>
                    <a:pt x="3011767" y="12631"/>
                    <a:pt x="3010909" y="12140"/>
                  </a:cubicBezTo>
                  <a:cubicBezTo>
                    <a:pt x="3009928" y="11772"/>
                    <a:pt x="3008701" y="11650"/>
                    <a:pt x="3007107" y="11772"/>
                  </a:cubicBezTo>
                  <a:cubicBezTo>
                    <a:pt x="3006862" y="11772"/>
                    <a:pt x="3006617" y="11772"/>
                    <a:pt x="3006372" y="11772"/>
                  </a:cubicBezTo>
                  <a:cubicBezTo>
                    <a:pt x="3006126" y="11772"/>
                    <a:pt x="3005881" y="11772"/>
                    <a:pt x="3005636" y="11895"/>
                  </a:cubicBezTo>
                  <a:cubicBezTo>
                    <a:pt x="3005390" y="12018"/>
                    <a:pt x="3005145" y="11895"/>
                    <a:pt x="3004900" y="12140"/>
                  </a:cubicBezTo>
                  <a:cubicBezTo>
                    <a:pt x="3004655" y="12140"/>
                    <a:pt x="3004410" y="12263"/>
                    <a:pt x="3004164" y="12386"/>
                  </a:cubicBezTo>
                  <a:moveTo>
                    <a:pt x="2230989" y="245994"/>
                  </a:moveTo>
                  <a:cubicBezTo>
                    <a:pt x="2230989" y="245994"/>
                    <a:pt x="2230498" y="246116"/>
                    <a:pt x="2230253" y="246239"/>
                  </a:cubicBezTo>
                  <a:cubicBezTo>
                    <a:pt x="2230007" y="246239"/>
                    <a:pt x="2229762" y="246362"/>
                    <a:pt x="2229517" y="246484"/>
                  </a:cubicBezTo>
                  <a:cubicBezTo>
                    <a:pt x="2229272" y="246484"/>
                    <a:pt x="2229027" y="246730"/>
                    <a:pt x="2228781" y="246730"/>
                  </a:cubicBezTo>
                  <a:cubicBezTo>
                    <a:pt x="2228536" y="246730"/>
                    <a:pt x="2228291" y="246975"/>
                    <a:pt x="2228046" y="247097"/>
                  </a:cubicBezTo>
                  <a:cubicBezTo>
                    <a:pt x="2226329" y="247956"/>
                    <a:pt x="2224612" y="248937"/>
                    <a:pt x="2223018" y="250041"/>
                  </a:cubicBezTo>
                  <a:cubicBezTo>
                    <a:pt x="2221424" y="251144"/>
                    <a:pt x="2219829" y="252370"/>
                    <a:pt x="2218481" y="253719"/>
                  </a:cubicBezTo>
                  <a:cubicBezTo>
                    <a:pt x="2217132" y="255068"/>
                    <a:pt x="2215905" y="256295"/>
                    <a:pt x="2215047" y="257644"/>
                  </a:cubicBezTo>
                  <a:cubicBezTo>
                    <a:pt x="2214066" y="258992"/>
                    <a:pt x="2213453" y="260219"/>
                    <a:pt x="2212962" y="261445"/>
                  </a:cubicBezTo>
                  <a:cubicBezTo>
                    <a:pt x="2212594" y="262426"/>
                    <a:pt x="2212594" y="263284"/>
                    <a:pt x="2212717" y="264020"/>
                  </a:cubicBezTo>
                  <a:cubicBezTo>
                    <a:pt x="2212839" y="264756"/>
                    <a:pt x="2213207" y="265247"/>
                    <a:pt x="2213821" y="265614"/>
                  </a:cubicBezTo>
                  <a:cubicBezTo>
                    <a:pt x="2214434" y="265982"/>
                    <a:pt x="2215169" y="266105"/>
                    <a:pt x="2216151" y="266105"/>
                  </a:cubicBezTo>
                  <a:cubicBezTo>
                    <a:pt x="2217132" y="266105"/>
                    <a:pt x="2218235" y="265982"/>
                    <a:pt x="2219462" y="265492"/>
                  </a:cubicBezTo>
                  <a:cubicBezTo>
                    <a:pt x="2219707" y="265492"/>
                    <a:pt x="2219952" y="265369"/>
                    <a:pt x="2220197" y="265247"/>
                  </a:cubicBezTo>
                  <a:cubicBezTo>
                    <a:pt x="2220442" y="265247"/>
                    <a:pt x="2220688" y="265124"/>
                    <a:pt x="2220933" y="265001"/>
                  </a:cubicBezTo>
                  <a:cubicBezTo>
                    <a:pt x="2221178" y="265001"/>
                    <a:pt x="2221424" y="264756"/>
                    <a:pt x="2221669" y="264756"/>
                  </a:cubicBezTo>
                  <a:cubicBezTo>
                    <a:pt x="2221914" y="264756"/>
                    <a:pt x="2222159" y="264511"/>
                    <a:pt x="2222404" y="264388"/>
                  </a:cubicBezTo>
                  <a:cubicBezTo>
                    <a:pt x="2224121" y="263652"/>
                    <a:pt x="2225838" y="262549"/>
                    <a:pt x="2227432" y="261445"/>
                  </a:cubicBezTo>
                  <a:cubicBezTo>
                    <a:pt x="2229027" y="260341"/>
                    <a:pt x="2230498" y="259115"/>
                    <a:pt x="2231847" y="257766"/>
                  </a:cubicBezTo>
                  <a:cubicBezTo>
                    <a:pt x="2233196" y="256417"/>
                    <a:pt x="2234422" y="255068"/>
                    <a:pt x="2235281" y="253842"/>
                  </a:cubicBezTo>
                  <a:cubicBezTo>
                    <a:pt x="2236262" y="252493"/>
                    <a:pt x="2236875" y="251267"/>
                    <a:pt x="2237365" y="250041"/>
                  </a:cubicBezTo>
                  <a:cubicBezTo>
                    <a:pt x="2237733" y="249060"/>
                    <a:pt x="2237733" y="248201"/>
                    <a:pt x="2237611" y="247465"/>
                  </a:cubicBezTo>
                  <a:cubicBezTo>
                    <a:pt x="2237488" y="246730"/>
                    <a:pt x="2236997" y="246239"/>
                    <a:pt x="2236507" y="245871"/>
                  </a:cubicBezTo>
                  <a:cubicBezTo>
                    <a:pt x="2235894" y="245503"/>
                    <a:pt x="2235158" y="245381"/>
                    <a:pt x="2234177" y="245381"/>
                  </a:cubicBezTo>
                  <a:cubicBezTo>
                    <a:pt x="2233196" y="245381"/>
                    <a:pt x="2232092" y="245626"/>
                    <a:pt x="2230866" y="245994"/>
                  </a:cubicBezTo>
                  <a:moveTo>
                    <a:pt x="3050028" y="7480"/>
                  </a:moveTo>
                  <a:cubicBezTo>
                    <a:pt x="3048556" y="7971"/>
                    <a:pt x="3047084" y="8584"/>
                    <a:pt x="3045490" y="9320"/>
                  </a:cubicBezTo>
                  <a:cubicBezTo>
                    <a:pt x="3044018" y="10056"/>
                    <a:pt x="3042424" y="10914"/>
                    <a:pt x="3040953" y="12018"/>
                  </a:cubicBezTo>
                  <a:cubicBezTo>
                    <a:pt x="3039481" y="12999"/>
                    <a:pt x="3038010" y="14102"/>
                    <a:pt x="3036783" y="15329"/>
                  </a:cubicBezTo>
                  <a:cubicBezTo>
                    <a:pt x="3035435" y="16555"/>
                    <a:pt x="3034331" y="17781"/>
                    <a:pt x="3033227" y="19008"/>
                  </a:cubicBezTo>
                  <a:cubicBezTo>
                    <a:pt x="3032001" y="20602"/>
                    <a:pt x="3031143" y="21951"/>
                    <a:pt x="3030775" y="23300"/>
                  </a:cubicBezTo>
                  <a:cubicBezTo>
                    <a:pt x="3030284" y="24526"/>
                    <a:pt x="3030161" y="25752"/>
                    <a:pt x="3030407" y="26611"/>
                  </a:cubicBezTo>
                  <a:cubicBezTo>
                    <a:pt x="3030652" y="27469"/>
                    <a:pt x="3031265" y="28205"/>
                    <a:pt x="3032123" y="28695"/>
                  </a:cubicBezTo>
                  <a:cubicBezTo>
                    <a:pt x="3033105" y="29186"/>
                    <a:pt x="3034331" y="29309"/>
                    <a:pt x="3035925" y="29186"/>
                  </a:cubicBezTo>
                  <a:cubicBezTo>
                    <a:pt x="3036170" y="29186"/>
                    <a:pt x="3036538" y="29186"/>
                    <a:pt x="3036783" y="29186"/>
                  </a:cubicBezTo>
                  <a:cubicBezTo>
                    <a:pt x="3037029" y="29186"/>
                    <a:pt x="3037397" y="29186"/>
                    <a:pt x="3037642" y="29063"/>
                  </a:cubicBezTo>
                  <a:cubicBezTo>
                    <a:pt x="3037887" y="28940"/>
                    <a:pt x="3038255" y="28940"/>
                    <a:pt x="3038500" y="28818"/>
                  </a:cubicBezTo>
                  <a:cubicBezTo>
                    <a:pt x="3038746" y="28818"/>
                    <a:pt x="3039113" y="28695"/>
                    <a:pt x="3039481" y="28573"/>
                  </a:cubicBezTo>
                  <a:cubicBezTo>
                    <a:pt x="3040953" y="28082"/>
                    <a:pt x="3042424" y="27469"/>
                    <a:pt x="3044018" y="26733"/>
                  </a:cubicBezTo>
                  <a:cubicBezTo>
                    <a:pt x="3045613" y="25997"/>
                    <a:pt x="3047084" y="25016"/>
                    <a:pt x="3048556" y="24035"/>
                  </a:cubicBezTo>
                  <a:cubicBezTo>
                    <a:pt x="3050028" y="23054"/>
                    <a:pt x="3051499" y="21951"/>
                    <a:pt x="3052725" y="20724"/>
                  </a:cubicBezTo>
                  <a:cubicBezTo>
                    <a:pt x="3054074" y="19498"/>
                    <a:pt x="3055178" y="18272"/>
                    <a:pt x="3056159" y="17046"/>
                  </a:cubicBezTo>
                  <a:cubicBezTo>
                    <a:pt x="3057385" y="15574"/>
                    <a:pt x="3058121" y="14102"/>
                    <a:pt x="3058611" y="12754"/>
                  </a:cubicBezTo>
                  <a:cubicBezTo>
                    <a:pt x="3059102" y="11527"/>
                    <a:pt x="3059225" y="10301"/>
                    <a:pt x="3058857" y="9442"/>
                  </a:cubicBezTo>
                  <a:cubicBezTo>
                    <a:pt x="3058489" y="8584"/>
                    <a:pt x="3057998" y="7848"/>
                    <a:pt x="3057140" y="7358"/>
                  </a:cubicBezTo>
                  <a:cubicBezTo>
                    <a:pt x="3056159" y="6867"/>
                    <a:pt x="3054933" y="6745"/>
                    <a:pt x="3053338" y="6867"/>
                  </a:cubicBezTo>
                  <a:cubicBezTo>
                    <a:pt x="3053093" y="6867"/>
                    <a:pt x="3052848" y="6867"/>
                    <a:pt x="3052480" y="6867"/>
                  </a:cubicBezTo>
                  <a:cubicBezTo>
                    <a:pt x="3052235" y="6867"/>
                    <a:pt x="3051867" y="6867"/>
                    <a:pt x="3051621" y="6990"/>
                  </a:cubicBezTo>
                  <a:cubicBezTo>
                    <a:pt x="3051376" y="7113"/>
                    <a:pt x="3051008" y="7113"/>
                    <a:pt x="3050763" y="7235"/>
                  </a:cubicBezTo>
                  <a:cubicBezTo>
                    <a:pt x="3050518" y="7235"/>
                    <a:pt x="3050150" y="7358"/>
                    <a:pt x="3049905" y="7480"/>
                  </a:cubicBezTo>
                  <a:moveTo>
                    <a:pt x="2182060" y="269048"/>
                  </a:moveTo>
                  <a:cubicBezTo>
                    <a:pt x="2182060" y="269048"/>
                    <a:pt x="2181569" y="269171"/>
                    <a:pt x="2181324" y="269293"/>
                  </a:cubicBezTo>
                  <a:cubicBezTo>
                    <a:pt x="2181079" y="269293"/>
                    <a:pt x="2180833" y="269539"/>
                    <a:pt x="2180588" y="269539"/>
                  </a:cubicBezTo>
                  <a:cubicBezTo>
                    <a:pt x="2180343" y="269539"/>
                    <a:pt x="2180098" y="269784"/>
                    <a:pt x="2179730" y="269906"/>
                  </a:cubicBezTo>
                  <a:cubicBezTo>
                    <a:pt x="2179484" y="270029"/>
                    <a:pt x="2179116" y="270152"/>
                    <a:pt x="2178871" y="270274"/>
                  </a:cubicBezTo>
                  <a:cubicBezTo>
                    <a:pt x="2177154" y="271133"/>
                    <a:pt x="2175561" y="272114"/>
                    <a:pt x="2173966" y="273218"/>
                  </a:cubicBezTo>
                  <a:cubicBezTo>
                    <a:pt x="2172372" y="274321"/>
                    <a:pt x="2170901" y="275547"/>
                    <a:pt x="2169551" y="276896"/>
                  </a:cubicBezTo>
                  <a:cubicBezTo>
                    <a:pt x="2168203" y="278245"/>
                    <a:pt x="2167099" y="279472"/>
                    <a:pt x="2166118" y="280820"/>
                  </a:cubicBezTo>
                  <a:cubicBezTo>
                    <a:pt x="2165137" y="282169"/>
                    <a:pt x="2164524" y="283396"/>
                    <a:pt x="2164278" y="284622"/>
                  </a:cubicBezTo>
                  <a:cubicBezTo>
                    <a:pt x="2164033" y="285603"/>
                    <a:pt x="2163911" y="286461"/>
                    <a:pt x="2164156" y="287074"/>
                  </a:cubicBezTo>
                  <a:cubicBezTo>
                    <a:pt x="2164278" y="287688"/>
                    <a:pt x="2164769" y="288178"/>
                    <a:pt x="2165259" y="288546"/>
                  </a:cubicBezTo>
                  <a:cubicBezTo>
                    <a:pt x="2165873" y="288914"/>
                    <a:pt x="2166608" y="289037"/>
                    <a:pt x="2167589" y="289037"/>
                  </a:cubicBezTo>
                  <a:cubicBezTo>
                    <a:pt x="2168571" y="289037"/>
                    <a:pt x="2169551" y="288914"/>
                    <a:pt x="2170778" y="288546"/>
                  </a:cubicBezTo>
                  <a:cubicBezTo>
                    <a:pt x="2171023" y="288546"/>
                    <a:pt x="2171268" y="288423"/>
                    <a:pt x="2171514" y="288301"/>
                  </a:cubicBezTo>
                  <a:cubicBezTo>
                    <a:pt x="2171759" y="288178"/>
                    <a:pt x="2172004" y="288056"/>
                    <a:pt x="2172249" y="288056"/>
                  </a:cubicBezTo>
                  <a:cubicBezTo>
                    <a:pt x="2172495" y="288056"/>
                    <a:pt x="2172740" y="287810"/>
                    <a:pt x="2173108" y="287688"/>
                  </a:cubicBezTo>
                  <a:cubicBezTo>
                    <a:pt x="2173353" y="287688"/>
                    <a:pt x="2173721" y="287442"/>
                    <a:pt x="2173966" y="287320"/>
                  </a:cubicBezTo>
                  <a:cubicBezTo>
                    <a:pt x="2175683" y="286461"/>
                    <a:pt x="2177400" y="285480"/>
                    <a:pt x="2178994" y="284377"/>
                  </a:cubicBezTo>
                  <a:cubicBezTo>
                    <a:pt x="2180588" y="283273"/>
                    <a:pt x="2182060" y="282047"/>
                    <a:pt x="2183409" y="280698"/>
                  </a:cubicBezTo>
                  <a:cubicBezTo>
                    <a:pt x="2184758" y="279349"/>
                    <a:pt x="2185861" y="278000"/>
                    <a:pt x="2186842" y="276774"/>
                  </a:cubicBezTo>
                  <a:cubicBezTo>
                    <a:pt x="2187701" y="275425"/>
                    <a:pt x="2188436" y="274198"/>
                    <a:pt x="2188804" y="272972"/>
                  </a:cubicBezTo>
                  <a:cubicBezTo>
                    <a:pt x="2189049" y="271991"/>
                    <a:pt x="2189049" y="271133"/>
                    <a:pt x="2188804" y="270520"/>
                  </a:cubicBezTo>
                  <a:cubicBezTo>
                    <a:pt x="2188559" y="269906"/>
                    <a:pt x="2188191" y="269416"/>
                    <a:pt x="2187578" y="269048"/>
                  </a:cubicBezTo>
                  <a:cubicBezTo>
                    <a:pt x="2186965" y="268680"/>
                    <a:pt x="2186229" y="268558"/>
                    <a:pt x="2185248" y="268558"/>
                  </a:cubicBezTo>
                  <a:cubicBezTo>
                    <a:pt x="2184267" y="268558"/>
                    <a:pt x="2183286" y="268803"/>
                    <a:pt x="2182060" y="269171"/>
                  </a:cubicBezTo>
                  <a:moveTo>
                    <a:pt x="3095768" y="3924"/>
                  </a:moveTo>
                  <a:cubicBezTo>
                    <a:pt x="3094296" y="4415"/>
                    <a:pt x="3092825" y="4905"/>
                    <a:pt x="3091353" y="5641"/>
                  </a:cubicBezTo>
                  <a:cubicBezTo>
                    <a:pt x="3089882" y="6377"/>
                    <a:pt x="3088288" y="7235"/>
                    <a:pt x="3086816" y="8216"/>
                  </a:cubicBezTo>
                  <a:cubicBezTo>
                    <a:pt x="3085344" y="9197"/>
                    <a:pt x="3083996" y="10301"/>
                    <a:pt x="3082647" y="11405"/>
                  </a:cubicBezTo>
                  <a:cubicBezTo>
                    <a:pt x="3081298" y="12508"/>
                    <a:pt x="3080194" y="13735"/>
                    <a:pt x="3079091" y="15083"/>
                  </a:cubicBezTo>
                  <a:cubicBezTo>
                    <a:pt x="3077864" y="16678"/>
                    <a:pt x="3076883" y="18149"/>
                    <a:pt x="3076393" y="19375"/>
                  </a:cubicBezTo>
                  <a:cubicBezTo>
                    <a:pt x="3075902" y="20724"/>
                    <a:pt x="3075657" y="21828"/>
                    <a:pt x="3075902" y="22809"/>
                  </a:cubicBezTo>
                  <a:cubicBezTo>
                    <a:pt x="3076147" y="23790"/>
                    <a:pt x="3076638" y="24526"/>
                    <a:pt x="3077619" y="25016"/>
                  </a:cubicBezTo>
                  <a:cubicBezTo>
                    <a:pt x="3078600" y="25507"/>
                    <a:pt x="3079704" y="25752"/>
                    <a:pt x="3081298" y="25630"/>
                  </a:cubicBezTo>
                  <a:cubicBezTo>
                    <a:pt x="3081543" y="25630"/>
                    <a:pt x="3081911" y="25630"/>
                    <a:pt x="3082156" y="25630"/>
                  </a:cubicBezTo>
                  <a:cubicBezTo>
                    <a:pt x="3082524" y="25630"/>
                    <a:pt x="3082769" y="25630"/>
                    <a:pt x="3083137" y="25507"/>
                  </a:cubicBezTo>
                  <a:cubicBezTo>
                    <a:pt x="3083505" y="25507"/>
                    <a:pt x="3083750" y="25384"/>
                    <a:pt x="3084118" y="25262"/>
                  </a:cubicBezTo>
                  <a:cubicBezTo>
                    <a:pt x="3084486" y="25262"/>
                    <a:pt x="3084731" y="25139"/>
                    <a:pt x="3085099" y="25016"/>
                  </a:cubicBezTo>
                  <a:cubicBezTo>
                    <a:pt x="3086571" y="24649"/>
                    <a:pt x="3088042" y="24035"/>
                    <a:pt x="3089514" y="23300"/>
                  </a:cubicBezTo>
                  <a:cubicBezTo>
                    <a:pt x="3090986" y="22564"/>
                    <a:pt x="3092580" y="21705"/>
                    <a:pt x="3094051" y="20724"/>
                  </a:cubicBezTo>
                  <a:cubicBezTo>
                    <a:pt x="3095523" y="19743"/>
                    <a:pt x="3096872" y="18640"/>
                    <a:pt x="3098221" y="17536"/>
                  </a:cubicBezTo>
                  <a:cubicBezTo>
                    <a:pt x="3099569" y="16432"/>
                    <a:pt x="3100673" y="15206"/>
                    <a:pt x="3101777" y="13857"/>
                  </a:cubicBezTo>
                  <a:cubicBezTo>
                    <a:pt x="3103003" y="12263"/>
                    <a:pt x="3103861" y="10791"/>
                    <a:pt x="3104475" y="9565"/>
                  </a:cubicBezTo>
                  <a:cubicBezTo>
                    <a:pt x="3104965" y="8216"/>
                    <a:pt x="3105088" y="7113"/>
                    <a:pt x="3104965" y="6131"/>
                  </a:cubicBezTo>
                  <a:cubicBezTo>
                    <a:pt x="3104720" y="5151"/>
                    <a:pt x="3104229" y="4415"/>
                    <a:pt x="3103248" y="3924"/>
                  </a:cubicBezTo>
                  <a:cubicBezTo>
                    <a:pt x="3102390" y="3434"/>
                    <a:pt x="3101164" y="3188"/>
                    <a:pt x="3099569" y="3311"/>
                  </a:cubicBezTo>
                  <a:cubicBezTo>
                    <a:pt x="3099324" y="3311"/>
                    <a:pt x="3098956" y="3311"/>
                    <a:pt x="3098711" y="3311"/>
                  </a:cubicBezTo>
                  <a:cubicBezTo>
                    <a:pt x="3098343" y="3311"/>
                    <a:pt x="3098098" y="3311"/>
                    <a:pt x="3097730" y="3434"/>
                  </a:cubicBezTo>
                  <a:cubicBezTo>
                    <a:pt x="3097362" y="3556"/>
                    <a:pt x="3097117" y="3556"/>
                    <a:pt x="3096749" y="3679"/>
                  </a:cubicBezTo>
                  <a:cubicBezTo>
                    <a:pt x="3096381" y="3679"/>
                    <a:pt x="3096136" y="3802"/>
                    <a:pt x="3095768" y="3924"/>
                  </a:cubicBezTo>
                  <a:moveTo>
                    <a:pt x="2133253" y="292961"/>
                  </a:moveTo>
                  <a:cubicBezTo>
                    <a:pt x="2133253" y="292961"/>
                    <a:pt x="2132640" y="293083"/>
                    <a:pt x="2132395" y="293206"/>
                  </a:cubicBezTo>
                  <a:cubicBezTo>
                    <a:pt x="2132150" y="293206"/>
                    <a:pt x="2131782" y="293451"/>
                    <a:pt x="2131536" y="293574"/>
                  </a:cubicBezTo>
                  <a:cubicBezTo>
                    <a:pt x="2131291" y="293697"/>
                    <a:pt x="2130923" y="293819"/>
                    <a:pt x="2130556" y="293942"/>
                  </a:cubicBezTo>
                  <a:cubicBezTo>
                    <a:pt x="2130188" y="294064"/>
                    <a:pt x="2129943" y="294187"/>
                    <a:pt x="2129575" y="294432"/>
                  </a:cubicBezTo>
                  <a:lnTo>
                    <a:pt x="2129575" y="294432"/>
                  </a:lnTo>
                  <a:cubicBezTo>
                    <a:pt x="2127858" y="295291"/>
                    <a:pt x="2126263" y="296272"/>
                    <a:pt x="2124669" y="297375"/>
                  </a:cubicBezTo>
                  <a:cubicBezTo>
                    <a:pt x="2123075" y="298479"/>
                    <a:pt x="2121603" y="299828"/>
                    <a:pt x="2120377" y="301054"/>
                  </a:cubicBezTo>
                  <a:cubicBezTo>
                    <a:pt x="2119028" y="302403"/>
                    <a:pt x="2117925" y="303629"/>
                    <a:pt x="2117066" y="304978"/>
                  </a:cubicBezTo>
                  <a:cubicBezTo>
                    <a:pt x="2116208" y="306327"/>
                    <a:pt x="2115595" y="307553"/>
                    <a:pt x="2115227" y="308657"/>
                  </a:cubicBezTo>
                  <a:cubicBezTo>
                    <a:pt x="2114982" y="309516"/>
                    <a:pt x="2114982" y="310374"/>
                    <a:pt x="2115227" y="310987"/>
                  </a:cubicBezTo>
                  <a:cubicBezTo>
                    <a:pt x="2115472" y="311600"/>
                    <a:pt x="2115840" y="312091"/>
                    <a:pt x="2116453" y="312336"/>
                  </a:cubicBezTo>
                  <a:cubicBezTo>
                    <a:pt x="2117066" y="312704"/>
                    <a:pt x="2117802" y="312827"/>
                    <a:pt x="2118660" y="312827"/>
                  </a:cubicBezTo>
                  <a:cubicBezTo>
                    <a:pt x="2119519" y="312827"/>
                    <a:pt x="2120623" y="312581"/>
                    <a:pt x="2121726" y="312336"/>
                  </a:cubicBezTo>
                  <a:cubicBezTo>
                    <a:pt x="2121971" y="312336"/>
                    <a:pt x="2122339" y="312213"/>
                    <a:pt x="2122585" y="312091"/>
                  </a:cubicBezTo>
                  <a:cubicBezTo>
                    <a:pt x="2122830" y="312091"/>
                    <a:pt x="2123198" y="311846"/>
                    <a:pt x="2123443" y="311723"/>
                  </a:cubicBezTo>
                  <a:cubicBezTo>
                    <a:pt x="2123688" y="311600"/>
                    <a:pt x="2124056" y="311478"/>
                    <a:pt x="2124424" y="311355"/>
                  </a:cubicBezTo>
                  <a:cubicBezTo>
                    <a:pt x="2124792" y="311232"/>
                    <a:pt x="2125037" y="311110"/>
                    <a:pt x="2125405" y="310864"/>
                  </a:cubicBezTo>
                  <a:cubicBezTo>
                    <a:pt x="2127122" y="310006"/>
                    <a:pt x="2128716" y="309025"/>
                    <a:pt x="2130310" y="307921"/>
                  </a:cubicBezTo>
                  <a:cubicBezTo>
                    <a:pt x="2131904" y="306818"/>
                    <a:pt x="2133376" y="305469"/>
                    <a:pt x="2134602" y="304243"/>
                  </a:cubicBezTo>
                  <a:cubicBezTo>
                    <a:pt x="2135828" y="303016"/>
                    <a:pt x="2137055" y="301545"/>
                    <a:pt x="2137913" y="300318"/>
                  </a:cubicBezTo>
                  <a:cubicBezTo>
                    <a:pt x="2138772" y="298969"/>
                    <a:pt x="2139385" y="297743"/>
                    <a:pt x="2139630" y="296639"/>
                  </a:cubicBezTo>
                  <a:cubicBezTo>
                    <a:pt x="2139875" y="295658"/>
                    <a:pt x="2139875" y="294923"/>
                    <a:pt x="2139630" y="294310"/>
                  </a:cubicBezTo>
                  <a:cubicBezTo>
                    <a:pt x="2139385" y="293697"/>
                    <a:pt x="2139017" y="293206"/>
                    <a:pt x="2138404" y="292961"/>
                  </a:cubicBezTo>
                  <a:cubicBezTo>
                    <a:pt x="2137791" y="292715"/>
                    <a:pt x="2137055" y="292470"/>
                    <a:pt x="2136196" y="292470"/>
                  </a:cubicBezTo>
                  <a:cubicBezTo>
                    <a:pt x="2135338" y="292470"/>
                    <a:pt x="2134234" y="292715"/>
                    <a:pt x="2133131" y="292961"/>
                  </a:cubicBezTo>
                  <a:moveTo>
                    <a:pt x="3141018" y="1717"/>
                  </a:moveTo>
                  <a:cubicBezTo>
                    <a:pt x="3139547" y="2085"/>
                    <a:pt x="3138075" y="2698"/>
                    <a:pt x="3136604" y="3434"/>
                  </a:cubicBezTo>
                  <a:cubicBezTo>
                    <a:pt x="3135132" y="4170"/>
                    <a:pt x="3133660" y="5028"/>
                    <a:pt x="3132189" y="5886"/>
                  </a:cubicBezTo>
                  <a:cubicBezTo>
                    <a:pt x="3130717" y="6867"/>
                    <a:pt x="3129368" y="7848"/>
                    <a:pt x="3128019" y="8952"/>
                  </a:cubicBezTo>
                  <a:cubicBezTo>
                    <a:pt x="3126671" y="10056"/>
                    <a:pt x="3125567" y="11282"/>
                    <a:pt x="3124463" y="12508"/>
                  </a:cubicBezTo>
                  <a:cubicBezTo>
                    <a:pt x="3123114" y="14102"/>
                    <a:pt x="3122256" y="15574"/>
                    <a:pt x="3121643" y="16923"/>
                  </a:cubicBezTo>
                  <a:cubicBezTo>
                    <a:pt x="3121029" y="18272"/>
                    <a:pt x="3120907" y="19498"/>
                    <a:pt x="3121029" y="20479"/>
                  </a:cubicBezTo>
                  <a:cubicBezTo>
                    <a:pt x="3121152" y="21460"/>
                    <a:pt x="3121643" y="22319"/>
                    <a:pt x="3122501" y="22809"/>
                  </a:cubicBezTo>
                  <a:cubicBezTo>
                    <a:pt x="3123359" y="23300"/>
                    <a:pt x="3124586" y="23667"/>
                    <a:pt x="3126180" y="23545"/>
                  </a:cubicBezTo>
                  <a:cubicBezTo>
                    <a:pt x="3126548" y="23545"/>
                    <a:pt x="3126793" y="23545"/>
                    <a:pt x="3127161" y="23545"/>
                  </a:cubicBezTo>
                  <a:cubicBezTo>
                    <a:pt x="3127529" y="23545"/>
                    <a:pt x="3127897" y="23545"/>
                    <a:pt x="3128142" y="23422"/>
                  </a:cubicBezTo>
                  <a:cubicBezTo>
                    <a:pt x="3128510" y="23422"/>
                    <a:pt x="3128878" y="23300"/>
                    <a:pt x="3129246" y="23177"/>
                  </a:cubicBezTo>
                  <a:cubicBezTo>
                    <a:pt x="3129614" y="23177"/>
                    <a:pt x="3129981" y="22932"/>
                    <a:pt x="3130349" y="22932"/>
                  </a:cubicBezTo>
                  <a:cubicBezTo>
                    <a:pt x="3131821" y="22564"/>
                    <a:pt x="3133292" y="21951"/>
                    <a:pt x="3134764" y="21215"/>
                  </a:cubicBezTo>
                  <a:cubicBezTo>
                    <a:pt x="3136236" y="20479"/>
                    <a:pt x="3137707" y="19621"/>
                    <a:pt x="3139179" y="18640"/>
                  </a:cubicBezTo>
                  <a:cubicBezTo>
                    <a:pt x="3140650" y="17659"/>
                    <a:pt x="3141999" y="16678"/>
                    <a:pt x="3143348" y="15451"/>
                  </a:cubicBezTo>
                  <a:cubicBezTo>
                    <a:pt x="3144697" y="14348"/>
                    <a:pt x="3145801" y="13121"/>
                    <a:pt x="3146904" y="11895"/>
                  </a:cubicBezTo>
                  <a:cubicBezTo>
                    <a:pt x="3148253" y="10301"/>
                    <a:pt x="3149234" y="8829"/>
                    <a:pt x="3149725" y="7480"/>
                  </a:cubicBezTo>
                  <a:cubicBezTo>
                    <a:pt x="3150338" y="6131"/>
                    <a:pt x="3150461" y="4905"/>
                    <a:pt x="3150338" y="3924"/>
                  </a:cubicBezTo>
                  <a:cubicBezTo>
                    <a:pt x="3150215" y="2943"/>
                    <a:pt x="3149725" y="2207"/>
                    <a:pt x="3148866" y="1594"/>
                  </a:cubicBezTo>
                  <a:cubicBezTo>
                    <a:pt x="3148008" y="1104"/>
                    <a:pt x="3146782" y="858"/>
                    <a:pt x="3145187" y="858"/>
                  </a:cubicBezTo>
                  <a:cubicBezTo>
                    <a:pt x="3144819" y="858"/>
                    <a:pt x="3144574" y="858"/>
                    <a:pt x="3144206" y="858"/>
                  </a:cubicBezTo>
                  <a:cubicBezTo>
                    <a:pt x="3143839" y="858"/>
                    <a:pt x="3143471" y="858"/>
                    <a:pt x="3143103" y="981"/>
                  </a:cubicBezTo>
                  <a:cubicBezTo>
                    <a:pt x="3142735" y="1104"/>
                    <a:pt x="3142367" y="1104"/>
                    <a:pt x="3141999" y="1226"/>
                  </a:cubicBezTo>
                  <a:cubicBezTo>
                    <a:pt x="3141631" y="1226"/>
                    <a:pt x="3141264" y="1472"/>
                    <a:pt x="3140895" y="1472"/>
                  </a:cubicBezTo>
                  <a:moveTo>
                    <a:pt x="2084570" y="317732"/>
                  </a:moveTo>
                  <a:cubicBezTo>
                    <a:pt x="2084570" y="317732"/>
                    <a:pt x="2083957" y="317977"/>
                    <a:pt x="2083589" y="317977"/>
                  </a:cubicBezTo>
                  <a:cubicBezTo>
                    <a:pt x="2083220" y="317977"/>
                    <a:pt x="2082975" y="318222"/>
                    <a:pt x="2082607" y="318345"/>
                  </a:cubicBezTo>
                  <a:cubicBezTo>
                    <a:pt x="2082240" y="318467"/>
                    <a:pt x="2081994" y="318590"/>
                    <a:pt x="2081627" y="318835"/>
                  </a:cubicBezTo>
                  <a:cubicBezTo>
                    <a:pt x="2081259" y="318958"/>
                    <a:pt x="2080891" y="319203"/>
                    <a:pt x="2080523" y="319326"/>
                  </a:cubicBezTo>
                  <a:cubicBezTo>
                    <a:pt x="2078806" y="320184"/>
                    <a:pt x="2077212" y="321288"/>
                    <a:pt x="2075618" y="322392"/>
                  </a:cubicBezTo>
                  <a:cubicBezTo>
                    <a:pt x="2074023" y="323495"/>
                    <a:pt x="2072675" y="324844"/>
                    <a:pt x="2071326" y="326071"/>
                  </a:cubicBezTo>
                  <a:cubicBezTo>
                    <a:pt x="2070099" y="327419"/>
                    <a:pt x="2068996" y="328646"/>
                    <a:pt x="2068137" y="329995"/>
                  </a:cubicBezTo>
                  <a:cubicBezTo>
                    <a:pt x="2067279" y="331221"/>
                    <a:pt x="2066788" y="332570"/>
                    <a:pt x="2066543" y="333673"/>
                  </a:cubicBezTo>
                  <a:cubicBezTo>
                    <a:pt x="2066298" y="334532"/>
                    <a:pt x="2066420" y="335268"/>
                    <a:pt x="2066543" y="335881"/>
                  </a:cubicBezTo>
                  <a:cubicBezTo>
                    <a:pt x="2066788" y="336494"/>
                    <a:pt x="2067156" y="336862"/>
                    <a:pt x="2067769" y="337230"/>
                  </a:cubicBezTo>
                  <a:cubicBezTo>
                    <a:pt x="2068382" y="337475"/>
                    <a:pt x="2069118" y="337720"/>
                    <a:pt x="2069977" y="337598"/>
                  </a:cubicBezTo>
                  <a:cubicBezTo>
                    <a:pt x="2070835" y="337598"/>
                    <a:pt x="2071816" y="337475"/>
                    <a:pt x="2072920" y="337107"/>
                  </a:cubicBezTo>
                  <a:cubicBezTo>
                    <a:pt x="2073165" y="337107"/>
                    <a:pt x="2073533" y="336862"/>
                    <a:pt x="2073901" y="336862"/>
                  </a:cubicBezTo>
                  <a:cubicBezTo>
                    <a:pt x="2074269" y="336862"/>
                    <a:pt x="2074514" y="336617"/>
                    <a:pt x="2074882" y="336494"/>
                  </a:cubicBezTo>
                  <a:cubicBezTo>
                    <a:pt x="2075250" y="336371"/>
                    <a:pt x="2075495" y="336249"/>
                    <a:pt x="2075863" y="336003"/>
                  </a:cubicBezTo>
                  <a:cubicBezTo>
                    <a:pt x="2076231" y="335758"/>
                    <a:pt x="2076599" y="335636"/>
                    <a:pt x="2076967" y="335513"/>
                  </a:cubicBezTo>
                  <a:cubicBezTo>
                    <a:pt x="2078683" y="334655"/>
                    <a:pt x="2080278" y="333551"/>
                    <a:pt x="2081872" y="332447"/>
                  </a:cubicBezTo>
                  <a:cubicBezTo>
                    <a:pt x="2083466" y="331221"/>
                    <a:pt x="2084815" y="329995"/>
                    <a:pt x="2086164" y="328646"/>
                  </a:cubicBezTo>
                  <a:cubicBezTo>
                    <a:pt x="2087390" y="327297"/>
                    <a:pt x="2088494" y="326071"/>
                    <a:pt x="2089352" y="324722"/>
                  </a:cubicBezTo>
                  <a:cubicBezTo>
                    <a:pt x="2090210" y="323495"/>
                    <a:pt x="2090701" y="322146"/>
                    <a:pt x="2090946" y="321043"/>
                  </a:cubicBezTo>
                  <a:cubicBezTo>
                    <a:pt x="2091192" y="320184"/>
                    <a:pt x="2091069" y="319448"/>
                    <a:pt x="2090946" y="318835"/>
                  </a:cubicBezTo>
                  <a:cubicBezTo>
                    <a:pt x="2090701" y="318222"/>
                    <a:pt x="2090333" y="317854"/>
                    <a:pt x="2089720" y="317487"/>
                  </a:cubicBezTo>
                  <a:cubicBezTo>
                    <a:pt x="2089107" y="317241"/>
                    <a:pt x="2088371" y="316996"/>
                    <a:pt x="2087513" y="317119"/>
                  </a:cubicBezTo>
                  <a:cubicBezTo>
                    <a:pt x="2086654" y="317119"/>
                    <a:pt x="2085673" y="317364"/>
                    <a:pt x="2084570" y="317609"/>
                  </a:cubicBezTo>
                  <a:moveTo>
                    <a:pt x="3185778" y="981"/>
                  </a:moveTo>
                  <a:cubicBezTo>
                    <a:pt x="3184429" y="1349"/>
                    <a:pt x="3182957" y="1962"/>
                    <a:pt x="3181486" y="2698"/>
                  </a:cubicBezTo>
                  <a:cubicBezTo>
                    <a:pt x="3180014" y="3434"/>
                    <a:pt x="3178542" y="4170"/>
                    <a:pt x="3177194" y="5151"/>
                  </a:cubicBezTo>
                  <a:cubicBezTo>
                    <a:pt x="3175722" y="6131"/>
                    <a:pt x="3174373" y="7113"/>
                    <a:pt x="3173147" y="8216"/>
                  </a:cubicBezTo>
                  <a:cubicBezTo>
                    <a:pt x="3171798" y="9320"/>
                    <a:pt x="3170694" y="10424"/>
                    <a:pt x="3169591" y="11650"/>
                  </a:cubicBezTo>
                  <a:cubicBezTo>
                    <a:pt x="3168242" y="13244"/>
                    <a:pt x="3167261" y="14716"/>
                    <a:pt x="3166647" y="16065"/>
                  </a:cubicBezTo>
                  <a:cubicBezTo>
                    <a:pt x="3166034" y="17413"/>
                    <a:pt x="3165789" y="18640"/>
                    <a:pt x="3165912" y="19621"/>
                  </a:cubicBezTo>
                  <a:cubicBezTo>
                    <a:pt x="3166034" y="20602"/>
                    <a:pt x="3166525" y="21460"/>
                    <a:pt x="3167261" y="22073"/>
                  </a:cubicBezTo>
                  <a:cubicBezTo>
                    <a:pt x="3168119" y="22686"/>
                    <a:pt x="3169223" y="22932"/>
                    <a:pt x="3170817" y="22932"/>
                  </a:cubicBezTo>
                  <a:cubicBezTo>
                    <a:pt x="3171185" y="22932"/>
                    <a:pt x="3171552" y="22932"/>
                    <a:pt x="3171921" y="22932"/>
                  </a:cubicBezTo>
                  <a:cubicBezTo>
                    <a:pt x="3172289" y="22932"/>
                    <a:pt x="3172656" y="22932"/>
                    <a:pt x="3173024" y="22809"/>
                  </a:cubicBezTo>
                  <a:cubicBezTo>
                    <a:pt x="3173392" y="22809"/>
                    <a:pt x="3173760" y="22686"/>
                    <a:pt x="3174250" y="22564"/>
                  </a:cubicBezTo>
                  <a:cubicBezTo>
                    <a:pt x="3174741" y="22441"/>
                    <a:pt x="3175109" y="22319"/>
                    <a:pt x="3175477" y="22196"/>
                  </a:cubicBezTo>
                  <a:cubicBezTo>
                    <a:pt x="3176826" y="21828"/>
                    <a:pt x="3178297" y="21215"/>
                    <a:pt x="3179769" y="20479"/>
                  </a:cubicBezTo>
                  <a:cubicBezTo>
                    <a:pt x="3181240" y="19743"/>
                    <a:pt x="3182712" y="19008"/>
                    <a:pt x="3184184" y="18026"/>
                  </a:cubicBezTo>
                  <a:cubicBezTo>
                    <a:pt x="3185655" y="17046"/>
                    <a:pt x="3187004" y="16065"/>
                    <a:pt x="3188353" y="14961"/>
                  </a:cubicBezTo>
                  <a:cubicBezTo>
                    <a:pt x="3189702" y="13857"/>
                    <a:pt x="3190805" y="12754"/>
                    <a:pt x="3191909" y="11527"/>
                  </a:cubicBezTo>
                  <a:cubicBezTo>
                    <a:pt x="3193258" y="9933"/>
                    <a:pt x="3194239" y="8461"/>
                    <a:pt x="3194975" y="6990"/>
                  </a:cubicBezTo>
                  <a:cubicBezTo>
                    <a:pt x="3195588" y="5641"/>
                    <a:pt x="3195833" y="4415"/>
                    <a:pt x="3195710" y="3311"/>
                  </a:cubicBezTo>
                  <a:cubicBezTo>
                    <a:pt x="3195710" y="2330"/>
                    <a:pt x="3195097" y="1472"/>
                    <a:pt x="3194362" y="858"/>
                  </a:cubicBezTo>
                  <a:cubicBezTo>
                    <a:pt x="3193503" y="245"/>
                    <a:pt x="3192400" y="0"/>
                    <a:pt x="3190805" y="0"/>
                  </a:cubicBezTo>
                  <a:cubicBezTo>
                    <a:pt x="3190437" y="0"/>
                    <a:pt x="3190070" y="0"/>
                    <a:pt x="3189702" y="0"/>
                  </a:cubicBezTo>
                  <a:cubicBezTo>
                    <a:pt x="3189334" y="0"/>
                    <a:pt x="3188966" y="0"/>
                    <a:pt x="3188598" y="123"/>
                  </a:cubicBezTo>
                  <a:cubicBezTo>
                    <a:pt x="3188230" y="245"/>
                    <a:pt x="3187862" y="245"/>
                    <a:pt x="3187372" y="368"/>
                  </a:cubicBezTo>
                  <a:cubicBezTo>
                    <a:pt x="3187004" y="368"/>
                    <a:pt x="3186513" y="613"/>
                    <a:pt x="3186145" y="736"/>
                  </a:cubicBezTo>
                  <a:moveTo>
                    <a:pt x="2035886" y="343361"/>
                  </a:moveTo>
                  <a:cubicBezTo>
                    <a:pt x="2035886" y="343361"/>
                    <a:pt x="2035273" y="343606"/>
                    <a:pt x="2034905" y="343729"/>
                  </a:cubicBezTo>
                  <a:cubicBezTo>
                    <a:pt x="2034537" y="343729"/>
                    <a:pt x="2034169" y="343974"/>
                    <a:pt x="2033924" y="344097"/>
                  </a:cubicBezTo>
                  <a:cubicBezTo>
                    <a:pt x="2033556" y="344220"/>
                    <a:pt x="2033188" y="344465"/>
                    <a:pt x="2032820" y="344587"/>
                  </a:cubicBezTo>
                  <a:cubicBezTo>
                    <a:pt x="2032452" y="344710"/>
                    <a:pt x="2032084" y="344955"/>
                    <a:pt x="2031717" y="345201"/>
                  </a:cubicBezTo>
                  <a:cubicBezTo>
                    <a:pt x="2030000" y="346059"/>
                    <a:pt x="2028406" y="347163"/>
                    <a:pt x="2026934" y="348389"/>
                  </a:cubicBezTo>
                  <a:cubicBezTo>
                    <a:pt x="2025462" y="349615"/>
                    <a:pt x="2023991" y="350841"/>
                    <a:pt x="2022765" y="352190"/>
                  </a:cubicBezTo>
                  <a:cubicBezTo>
                    <a:pt x="2021538" y="353539"/>
                    <a:pt x="2020435" y="354766"/>
                    <a:pt x="2019699" y="356115"/>
                  </a:cubicBezTo>
                  <a:cubicBezTo>
                    <a:pt x="2018963" y="357464"/>
                    <a:pt x="2018350" y="358567"/>
                    <a:pt x="2018105" y="359671"/>
                  </a:cubicBezTo>
                  <a:cubicBezTo>
                    <a:pt x="2017982" y="360529"/>
                    <a:pt x="2018105" y="361142"/>
                    <a:pt x="2018227" y="361755"/>
                  </a:cubicBezTo>
                  <a:cubicBezTo>
                    <a:pt x="2018472" y="362369"/>
                    <a:pt x="2018840" y="362736"/>
                    <a:pt x="2019454" y="362982"/>
                  </a:cubicBezTo>
                  <a:cubicBezTo>
                    <a:pt x="2020067" y="363227"/>
                    <a:pt x="2020680" y="363350"/>
                    <a:pt x="2021538" y="363350"/>
                  </a:cubicBezTo>
                  <a:cubicBezTo>
                    <a:pt x="2022397" y="363350"/>
                    <a:pt x="2023378" y="363104"/>
                    <a:pt x="2024481" y="362859"/>
                  </a:cubicBezTo>
                  <a:cubicBezTo>
                    <a:pt x="2024849" y="362859"/>
                    <a:pt x="2025094" y="362614"/>
                    <a:pt x="2025462" y="362491"/>
                  </a:cubicBezTo>
                  <a:cubicBezTo>
                    <a:pt x="2025830" y="362369"/>
                    <a:pt x="2026198" y="362246"/>
                    <a:pt x="2026566" y="362123"/>
                  </a:cubicBezTo>
                  <a:cubicBezTo>
                    <a:pt x="2026934" y="362001"/>
                    <a:pt x="2027302" y="361755"/>
                    <a:pt x="2027670" y="361633"/>
                  </a:cubicBezTo>
                  <a:cubicBezTo>
                    <a:pt x="2028037" y="361510"/>
                    <a:pt x="2028406" y="361265"/>
                    <a:pt x="2028774" y="361020"/>
                  </a:cubicBezTo>
                  <a:cubicBezTo>
                    <a:pt x="2030490" y="360161"/>
                    <a:pt x="2032084" y="359058"/>
                    <a:pt x="2033556" y="357831"/>
                  </a:cubicBezTo>
                  <a:cubicBezTo>
                    <a:pt x="2035027" y="356605"/>
                    <a:pt x="2036499" y="355379"/>
                    <a:pt x="2037725" y="354030"/>
                  </a:cubicBezTo>
                  <a:cubicBezTo>
                    <a:pt x="2038952" y="352681"/>
                    <a:pt x="2040055" y="351455"/>
                    <a:pt x="2040791" y="350106"/>
                  </a:cubicBezTo>
                  <a:cubicBezTo>
                    <a:pt x="2041527" y="348880"/>
                    <a:pt x="2042140" y="347653"/>
                    <a:pt x="2042262" y="346550"/>
                  </a:cubicBezTo>
                  <a:cubicBezTo>
                    <a:pt x="2042385" y="345691"/>
                    <a:pt x="2042262" y="345078"/>
                    <a:pt x="2042140" y="344465"/>
                  </a:cubicBezTo>
                  <a:cubicBezTo>
                    <a:pt x="2041895" y="343852"/>
                    <a:pt x="2041527" y="343484"/>
                    <a:pt x="2040914" y="343239"/>
                  </a:cubicBezTo>
                  <a:cubicBezTo>
                    <a:pt x="2040300" y="342993"/>
                    <a:pt x="2039565" y="342871"/>
                    <a:pt x="2038829" y="342871"/>
                  </a:cubicBezTo>
                  <a:cubicBezTo>
                    <a:pt x="2037971" y="342871"/>
                    <a:pt x="2036990" y="343116"/>
                    <a:pt x="2035886" y="343361"/>
                  </a:cubicBezTo>
                  <a:moveTo>
                    <a:pt x="3229924" y="1472"/>
                  </a:moveTo>
                  <a:cubicBezTo>
                    <a:pt x="3228575" y="1840"/>
                    <a:pt x="3227104" y="2453"/>
                    <a:pt x="3225632" y="3066"/>
                  </a:cubicBezTo>
                  <a:cubicBezTo>
                    <a:pt x="3224160" y="3802"/>
                    <a:pt x="3222689" y="4537"/>
                    <a:pt x="3221340" y="5396"/>
                  </a:cubicBezTo>
                  <a:cubicBezTo>
                    <a:pt x="3219868" y="6254"/>
                    <a:pt x="3218520" y="7235"/>
                    <a:pt x="3217293" y="8339"/>
                  </a:cubicBezTo>
                  <a:cubicBezTo>
                    <a:pt x="3215944" y="9442"/>
                    <a:pt x="3214841" y="10546"/>
                    <a:pt x="3213737" y="11772"/>
                  </a:cubicBezTo>
                  <a:cubicBezTo>
                    <a:pt x="3212265" y="13367"/>
                    <a:pt x="3211285" y="14838"/>
                    <a:pt x="3210549" y="16310"/>
                  </a:cubicBezTo>
                  <a:cubicBezTo>
                    <a:pt x="3209813" y="17659"/>
                    <a:pt x="3209568" y="19008"/>
                    <a:pt x="3209568" y="19989"/>
                  </a:cubicBezTo>
                  <a:cubicBezTo>
                    <a:pt x="3209568" y="21092"/>
                    <a:pt x="3210058" y="21951"/>
                    <a:pt x="3210794" y="22564"/>
                  </a:cubicBezTo>
                  <a:cubicBezTo>
                    <a:pt x="3211530" y="23177"/>
                    <a:pt x="3212756" y="23545"/>
                    <a:pt x="3214228" y="23667"/>
                  </a:cubicBezTo>
                  <a:cubicBezTo>
                    <a:pt x="3214595" y="23667"/>
                    <a:pt x="3214963" y="23667"/>
                    <a:pt x="3215454" y="23667"/>
                  </a:cubicBezTo>
                  <a:cubicBezTo>
                    <a:pt x="3215822" y="23667"/>
                    <a:pt x="3216312" y="23667"/>
                    <a:pt x="3216680" y="23545"/>
                  </a:cubicBezTo>
                  <a:cubicBezTo>
                    <a:pt x="3217048" y="23545"/>
                    <a:pt x="3217538" y="23422"/>
                    <a:pt x="3218029" y="23300"/>
                  </a:cubicBezTo>
                  <a:cubicBezTo>
                    <a:pt x="3218520" y="23300"/>
                    <a:pt x="3218887" y="23054"/>
                    <a:pt x="3219378" y="22932"/>
                  </a:cubicBezTo>
                  <a:cubicBezTo>
                    <a:pt x="3220727" y="22564"/>
                    <a:pt x="3222198" y="21951"/>
                    <a:pt x="3223670" y="21338"/>
                  </a:cubicBezTo>
                  <a:cubicBezTo>
                    <a:pt x="3225142" y="20602"/>
                    <a:pt x="3226613" y="19866"/>
                    <a:pt x="3227962" y="19008"/>
                  </a:cubicBezTo>
                  <a:cubicBezTo>
                    <a:pt x="3229433" y="18149"/>
                    <a:pt x="3230782" y="17168"/>
                    <a:pt x="3232009" y="16065"/>
                  </a:cubicBezTo>
                  <a:cubicBezTo>
                    <a:pt x="3233358" y="14961"/>
                    <a:pt x="3234461" y="13857"/>
                    <a:pt x="3235565" y="12631"/>
                  </a:cubicBezTo>
                  <a:cubicBezTo>
                    <a:pt x="3237037" y="11037"/>
                    <a:pt x="3238018" y="9442"/>
                    <a:pt x="3238753" y="8094"/>
                  </a:cubicBezTo>
                  <a:cubicBezTo>
                    <a:pt x="3239489" y="6745"/>
                    <a:pt x="3239735" y="5396"/>
                    <a:pt x="3239612" y="4415"/>
                  </a:cubicBezTo>
                  <a:cubicBezTo>
                    <a:pt x="3239612" y="3311"/>
                    <a:pt x="3239121" y="2453"/>
                    <a:pt x="3238385" y="1840"/>
                  </a:cubicBezTo>
                  <a:cubicBezTo>
                    <a:pt x="3237650" y="1226"/>
                    <a:pt x="3236423" y="858"/>
                    <a:pt x="3234952" y="858"/>
                  </a:cubicBezTo>
                  <a:cubicBezTo>
                    <a:pt x="3234584" y="858"/>
                    <a:pt x="3234216" y="858"/>
                    <a:pt x="3233848" y="858"/>
                  </a:cubicBezTo>
                  <a:cubicBezTo>
                    <a:pt x="3233480" y="858"/>
                    <a:pt x="3232990" y="858"/>
                    <a:pt x="3232622" y="981"/>
                  </a:cubicBezTo>
                  <a:cubicBezTo>
                    <a:pt x="3232254" y="1104"/>
                    <a:pt x="3231763" y="1104"/>
                    <a:pt x="3231395" y="1226"/>
                  </a:cubicBezTo>
                  <a:cubicBezTo>
                    <a:pt x="3231028" y="1349"/>
                    <a:pt x="3230537" y="1472"/>
                    <a:pt x="3230047" y="1594"/>
                  </a:cubicBezTo>
                  <a:moveTo>
                    <a:pt x="1987570" y="369604"/>
                  </a:moveTo>
                  <a:cubicBezTo>
                    <a:pt x="1987570" y="369604"/>
                    <a:pt x="1986834" y="369849"/>
                    <a:pt x="1986466" y="369972"/>
                  </a:cubicBezTo>
                  <a:cubicBezTo>
                    <a:pt x="1986099" y="370094"/>
                    <a:pt x="1985731" y="370217"/>
                    <a:pt x="1985363" y="370462"/>
                  </a:cubicBezTo>
                  <a:cubicBezTo>
                    <a:pt x="1984995" y="370707"/>
                    <a:pt x="1984627" y="370830"/>
                    <a:pt x="1984136" y="370953"/>
                  </a:cubicBezTo>
                  <a:cubicBezTo>
                    <a:pt x="1983769" y="371198"/>
                    <a:pt x="1983278" y="371321"/>
                    <a:pt x="1982910" y="371566"/>
                  </a:cubicBezTo>
                  <a:cubicBezTo>
                    <a:pt x="1981193" y="372547"/>
                    <a:pt x="1979599" y="373650"/>
                    <a:pt x="1978128" y="374754"/>
                  </a:cubicBezTo>
                  <a:cubicBezTo>
                    <a:pt x="1976656" y="375858"/>
                    <a:pt x="1975184" y="377207"/>
                    <a:pt x="1973958" y="378556"/>
                  </a:cubicBezTo>
                  <a:cubicBezTo>
                    <a:pt x="1972732" y="379905"/>
                    <a:pt x="1971751" y="381131"/>
                    <a:pt x="1971015" y="382480"/>
                  </a:cubicBezTo>
                  <a:cubicBezTo>
                    <a:pt x="1970279" y="383706"/>
                    <a:pt x="1969789" y="384932"/>
                    <a:pt x="1969666" y="386036"/>
                  </a:cubicBezTo>
                  <a:cubicBezTo>
                    <a:pt x="1969666" y="386772"/>
                    <a:pt x="1969666" y="387508"/>
                    <a:pt x="1969911" y="387998"/>
                  </a:cubicBezTo>
                  <a:cubicBezTo>
                    <a:pt x="1970157" y="388489"/>
                    <a:pt x="1970525" y="388979"/>
                    <a:pt x="1971138" y="389224"/>
                  </a:cubicBezTo>
                  <a:cubicBezTo>
                    <a:pt x="1971751" y="389470"/>
                    <a:pt x="1972364" y="389592"/>
                    <a:pt x="1973223" y="389592"/>
                  </a:cubicBezTo>
                  <a:cubicBezTo>
                    <a:pt x="1974081" y="389592"/>
                    <a:pt x="1974939" y="389470"/>
                    <a:pt x="1976043" y="389102"/>
                  </a:cubicBezTo>
                  <a:cubicBezTo>
                    <a:pt x="1976411" y="389102"/>
                    <a:pt x="1976779" y="388857"/>
                    <a:pt x="1977147" y="388734"/>
                  </a:cubicBezTo>
                  <a:cubicBezTo>
                    <a:pt x="1977514" y="388611"/>
                    <a:pt x="1977882" y="388489"/>
                    <a:pt x="1978250" y="388243"/>
                  </a:cubicBezTo>
                  <a:cubicBezTo>
                    <a:pt x="1978618" y="388121"/>
                    <a:pt x="1978986" y="387875"/>
                    <a:pt x="1979476" y="387630"/>
                  </a:cubicBezTo>
                  <a:cubicBezTo>
                    <a:pt x="1979844" y="387385"/>
                    <a:pt x="1980335" y="387262"/>
                    <a:pt x="1980703" y="387017"/>
                  </a:cubicBezTo>
                  <a:cubicBezTo>
                    <a:pt x="1982420" y="386036"/>
                    <a:pt x="1984014" y="385055"/>
                    <a:pt x="1985486" y="383829"/>
                  </a:cubicBezTo>
                  <a:cubicBezTo>
                    <a:pt x="1986957" y="382603"/>
                    <a:pt x="1988429" y="381376"/>
                    <a:pt x="1989532" y="380027"/>
                  </a:cubicBezTo>
                  <a:cubicBezTo>
                    <a:pt x="1990636" y="378678"/>
                    <a:pt x="1991739" y="377452"/>
                    <a:pt x="1992475" y="376103"/>
                  </a:cubicBezTo>
                  <a:cubicBezTo>
                    <a:pt x="1993211" y="374877"/>
                    <a:pt x="1993701" y="373650"/>
                    <a:pt x="1993824" y="372670"/>
                  </a:cubicBezTo>
                  <a:cubicBezTo>
                    <a:pt x="1993947" y="371811"/>
                    <a:pt x="1993824" y="371198"/>
                    <a:pt x="1993579" y="370707"/>
                  </a:cubicBezTo>
                  <a:cubicBezTo>
                    <a:pt x="1993334" y="370217"/>
                    <a:pt x="1992966" y="369726"/>
                    <a:pt x="1992353" y="369481"/>
                  </a:cubicBezTo>
                  <a:cubicBezTo>
                    <a:pt x="1991739" y="369236"/>
                    <a:pt x="1991126" y="369113"/>
                    <a:pt x="1990268" y="369113"/>
                  </a:cubicBezTo>
                  <a:cubicBezTo>
                    <a:pt x="1989409" y="369113"/>
                    <a:pt x="1988551" y="369359"/>
                    <a:pt x="1987447" y="369604"/>
                  </a:cubicBezTo>
                  <a:moveTo>
                    <a:pt x="3273212" y="3556"/>
                  </a:moveTo>
                  <a:cubicBezTo>
                    <a:pt x="3271863" y="3924"/>
                    <a:pt x="3270514" y="4537"/>
                    <a:pt x="3269043" y="5151"/>
                  </a:cubicBezTo>
                  <a:cubicBezTo>
                    <a:pt x="3267571" y="5764"/>
                    <a:pt x="3266222" y="6622"/>
                    <a:pt x="3264873" y="7480"/>
                  </a:cubicBezTo>
                  <a:cubicBezTo>
                    <a:pt x="3263524" y="8339"/>
                    <a:pt x="3262175" y="9320"/>
                    <a:pt x="3260827" y="10301"/>
                  </a:cubicBezTo>
                  <a:cubicBezTo>
                    <a:pt x="3259600" y="11282"/>
                    <a:pt x="3258374" y="12508"/>
                    <a:pt x="3257270" y="13612"/>
                  </a:cubicBezTo>
                  <a:cubicBezTo>
                    <a:pt x="3255799" y="15206"/>
                    <a:pt x="3254695" y="16800"/>
                    <a:pt x="3253959" y="18149"/>
                  </a:cubicBezTo>
                  <a:cubicBezTo>
                    <a:pt x="3253223" y="19621"/>
                    <a:pt x="3252856" y="20847"/>
                    <a:pt x="3252856" y="21951"/>
                  </a:cubicBezTo>
                  <a:cubicBezTo>
                    <a:pt x="3252856" y="23054"/>
                    <a:pt x="3253223" y="24035"/>
                    <a:pt x="3253959" y="24649"/>
                  </a:cubicBezTo>
                  <a:cubicBezTo>
                    <a:pt x="3254695" y="25262"/>
                    <a:pt x="3255799" y="25752"/>
                    <a:pt x="3257270" y="25875"/>
                  </a:cubicBezTo>
                  <a:cubicBezTo>
                    <a:pt x="3257638" y="25875"/>
                    <a:pt x="3258129" y="25875"/>
                    <a:pt x="3258497" y="25875"/>
                  </a:cubicBezTo>
                  <a:cubicBezTo>
                    <a:pt x="3258865" y="25875"/>
                    <a:pt x="3259355" y="25875"/>
                    <a:pt x="3259845" y="25875"/>
                  </a:cubicBezTo>
                  <a:cubicBezTo>
                    <a:pt x="3260336" y="25875"/>
                    <a:pt x="3260704" y="25752"/>
                    <a:pt x="3261195" y="25630"/>
                  </a:cubicBezTo>
                  <a:cubicBezTo>
                    <a:pt x="3261685" y="25630"/>
                    <a:pt x="3262175" y="25384"/>
                    <a:pt x="3262666" y="25262"/>
                  </a:cubicBezTo>
                  <a:cubicBezTo>
                    <a:pt x="3264015" y="24894"/>
                    <a:pt x="3265364" y="24281"/>
                    <a:pt x="3266835" y="23667"/>
                  </a:cubicBezTo>
                  <a:cubicBezTo>
                    <a:pt x="3268307" y="23054"/>
                    <a:pt x="3269656" y="22196"/>
                    <a:pt x="3271128" y="21338"/>
                  </a:cubicBezTo>
                  <a:cubicBezTo>
                    <a:pt x="3272599" y="20479"/>
                    <a:pt x="3273948" y="19498"/>
                    <a:pt x="3275174" y="18394"/>
                  </a:cubicBezTo>
                  <a:cubicBezTo>
                    <a:pt x="3276523" y="17291"/>
                    <a:pt x="3277627" y="16187"/>
                    <a:pt x="3278730" y="15083"/>
                  </a:cubicBezTo>
                  <a:cubicBezTo>
                    <a:pt x="3280202" y="13489"/>
                    <a:pt x="3281306" y="12018"/>
                    <a:pt x="3282041" y="10546"/>
                  </a:cubicBezTo>
                  <a:cubicBezTo>
                    <a:pt x="3282777" y="9075"/>
                    <a:pt x="3283145" y="7848"/>
                    <a:pt x="3283145" y="6745"/>
                  </a:cubicBezTo>
                  <a:cubicBezTo>
                    <a:pt x="3283145" y="5641"/>
                    <a:pt x="3282777" y="4660"/>
                    <a:pt x="3282041" y="4047"/>
                  </a:cubicBezTo>
                  <a:cubicBezTo>
                    <a:pt x="3281306" y="3434"/>
                    <a:pt x="3280202" y="2943"/>
                    <a:pt x="3278730" y="2821"/>
                  </a:cubicBezTo>
                  <a:cubicBezTo>
                    <a:pt x="3278363" y="2821"/>
                    <a:pt x="3277872" y="2821"/>
                    <a:pt x="3277504" y="2821"/>
                  </a:cubicBezTo>
                  <a:cubicBezTo>
                    <a:pt x="3277013" y="2821"/>
                    <a:pt x="3276646" y="2821"/>
                    <a:pt x="3276155" y="2943"/>
                  </a:cubicBezTo>
                  <a:cubicBezTo>
                    <a:pt x="3275665" y="2943"/>
                    <a:pt x="3275174" y="3066"/>
                    <a:pt x="3274683" y="3188"/>
                  </a:cubicBezTo>
                  <a:cubicBezTo>
                    <a:pt x="3274193" y="3188"/>
                    <a:pt x="3273703" y="3434"/>
                    <a:pt x="3273212" y="3556"/>
                  </a:cubicBezTo>
                  <a:moveTo>
                    <a:pt x="1939377" y="396705"/>
                  </a:moveTo>
                  <a:cubicBezTo>
                    <a:pt x="1939377" y="396705"/>
                    <a:pt x="1938641" y="396950"/>
                    <a:pt x="1938273" y="397073"/>
                  </a:cubicBezTo>
                  <a:cubicBezTo>
                    <a:pt x="1937905" y="397195"/>
                    <a:pt x="1937415" y="397441"/>
                    <a:pt x="1937047" y="397563"/>
                  </a:cubicBezTo>
                  <a:cubicBezTo>
                    <a:pt x="1936679" y="397686"/>
                    <a:pt x="1936188" y="397931"/>
                    <a:pt x="1935821" y="398176"/>
                  </a:cubicBezTo>
                  <a:cubicBezTo>
                    <a:pt x="1935330" y="398422"/>
                    <a:pt x="1934962" y="398667"/>
                    <a:pt x="1934472" y="398912"/>
                  </a:cubicBezTo>
                  <a:cubicBezTo>
                    <a:pt x="1932755" y="399893"/>
                    <a:pt x="1931161" y="400997"/>
                    <a:pt x="1929689" y="402223"/>
                  </a:cubicBezTo>
                  <a:cubicBezTo>
                    <a:pt x="1928218" y="403449"/>
                    <a:pt x="1926869" y="404676"/>
                    <a:pt x="1925643" y="406024"/>
                  </a:cubicBezTo>
                  <a:cubicBezTo>
                    <a:pt x="1924416" y="407373"/>
                    <a:pt x="1923558" y="408600"/>
                    <a:pt x="1922822" y="409826"/>
                  </a:cubicBezTo>
                  <a:cubicBezTo>
                    <a:pt x="1922086" y="411052"/>
                    <a:pt x="1921596" y="412279"/>
                    <a:pt x="1921473" y="413260"/>
                  </a:cubicBezTo>
                  <a:cubicBezTo>
                    <a:pt x="1921473" y="413995"/>
                    <a:pt x="1921473" y="414609"/>
                    <a:pt x="1921718" y="415099"/>
                  </a:cubicBezTo>
                  <a:cubicBezTo>
                    <a:pt x="1921963" y="415590"/>
                    <a:pt x="1922331" y="415958"/>
                    <a:pt x="1922945" y="416203"/>
                  </a:cubicBezTo>
                  <a:cubicBezTo>
                    <a:pt x="1923435" y="416448"/>
                    <a:pt x="1924171" y="416571"/>
                    <a:pt x="1925029" y="416571"/>
                  </a:cubicBezTo>
                  <a:cubicBezTo>
                    <a:pt x="1925888" y="416571"/>
                    <a:pt x="1926746" y="416448"/>
                    <a:pt x="1927727" y="416080"/>
                  </a:cubicBezTo>
                  <a:cubicBezTo>
                    <a:pt x="1928095" y="416080"/>
                    <a:pt x="1928463" y="415835"/>
                    <a:pt x="1928831" y="415712"/>
                  </a:cubicBezTo>
                  <a:cubicBezTo>
                    <a:pt x="1929199" y="415590"/>
                    <a:pt x="1929689" y="415344"/>
                    <a:pt x="1930057" y="415222"/>
                  </a:cubicBezTo>
                  <a:cubicBezTo>
                    <a:pt x="1930425" y="415099"/>
                    <a:pt x="1930916" y="414854"/>
                    <a:pt x="1931283" y="414609"/>
                  </a:cubicBezTo>
                  <a:cubicBezTo>
                    <a:pt x="1931774" y="414363"/>
                    <a:pt x="1932142" y="414118"/>
                    <a:pt x="1932632" y="413873"/>
                  </a:cubicBezTo>
                  <a:cubicBezTo>
                    <a:pt x="1934349" y="412892"/>
                    <a:pt x="1935943" y="411788"/>
                    <a:pt x="1937415" y="410562"/>
                  </a:cubicBezTo>
                  <a:cubicBezTo>
                    <a:pt x="1938886" y="409336"/>
                    <a:pt x="1940235" y="408109"/>
                    <a:pt x="1941461" y="406760"/>
                  </a:cubicBezTo>
                  <a:cubicBezTo>
                    <a:pt x="1942688" y="405412"/>
                    <a:pt x="1943669" y="404185"/>
                    <a:pt x="1944282" y="402836"/>
                  </a:cubicBezTo>
                  <a:cubicBezTo>
                    <a:pt x="1945018" y="401610"/>
                    <a:pt x="1945386" y="400384"/>
                    <a:pt x="1945508" y="399403"/>
                  </a:cubicBezTo>
                  <a:cubicBezTo>
                    <a:pt x="1945508" y="398667"/>
                    <a:pt x="1945508" y="398054"/>
                    <a:pt x="1945263" y="397563"/>
                  </a:cubicBezTo>
                  <a:cubicBezTo>
                    <a:pt x="1945018" y="397073"/>
                    <a:pt x="1944527" y="396705"/>
                    <a:pt x="1944037" y="396459"/>
                  </a:cubicBezTo>
                  <a:cubicBezTo>
                    <a:pt x="1943424" y="396214"/>
                    <a:pt x="1942811" y="396092"/>
                    <a:pt x="1941952" y="396092"/>
                  </a:cubicBezTo>
                  <a:cubicBezTo>
                    <a:pt x="1941094" y="396092"/>
                    <a:pt x="1940235" y="396337"/>
                    <a:pt x="1939254" y="396582"/>
                  </a:cubicBezTo>
                  <a:moveTo>
                    <a:pt x="3316010" y="7113"/>
                  </a:moveTo>
                  <a:cubicBezTo>
                    <a:pt x="3314661" y="7480"/>
                    <a:pt x="3313312" y="7971"/>
                    <a:pt x="3311963" y="8707"/>
                  </a:cubicBezTo>
                  <a:cubicBezTo>
                    <a:pt x="3310614" y="9320"/>
                    <a:pt x="3309142" y="10056"/>
                    <a:pt x="3307793" y="10914"/>
                  </a:cubicBezTo>
                  <a:cubicBezTo>
                    <a:pt x="3306444" y="11772"/>
                    <a:pt x="3305096" y="12754"/>
                    <a:pt x="3303747" y="13735"/>
                  </a:cubicBezTo>
                  <a:cubicBezTo>
                    <a:pt x="3302521" y="14716"/>
                    <a:pt x="3301294" y="15819"/>
                    <a:pt x="3300191" y="17046"/>
                  </a:cubicBezTo>
                  <a:cubicBezTo>
                    <a:pt x="3298719" y="18640"/>
                    <a:pt x="3297493" y="20234"/>
                    <a:pt x="3296757" y="21705"/>
                  </a:cubicBezTo>
                  <a:cubicBezTo>
                    <a:pt x="3296021" y="23177"/>
                    <a:pt x="3295531" y="24526"/>
                    <a:pt x="3295531" y="25630"/>
                  </a:cubicBezTo>
                  <a:cubicBezTo>
                    <a:pt x="3295531" y="26733"/>
                    <a:pt x="3295776" y="27714"/>
                    <a:pt x="3296511" y="28450"/>
                  </a:cubicBezTo>
                  <a:cubicBezTo>
                    <a:pt x="3297247" y="29186"/>
                    <a:pt x="3298351" y="29676"/>
                    <a:pt x="3299823" y="29799"/>
                  </a:cubicBezTo>
                  <a:cubicBezTo>
                    <a:pt x="3300191" y="29799"/>
                    <a:pt x="3300681" y="29799"/>
                    <a:pt x="3301171" y="29799"/>
                  </a:cubicBezTo>
                  <a:cubicBezTo>
                    <a:pt x="3301662" y="29799"/>
                    <a:pt x="3302153" y="29799"/>
                    <a:pt x="3302643" y="29799"/>
                  </a:cubicBezTo>
                  <a:cubicBezTo>
                    <a:pt x="3303134" y="29799"/>
                    <a:pt x="3303624" y="29676"/>
                    <a:pt x="3304115" y="29554"/>
                  </a:cubicBezTo>
                  <a:cubicBezTo>
                    <a:pt x="3304605" y="29554"/>
                    <a:pt x="3305218" y="29309"/>
                    <a:pt x="3305709" y="29186"/>
                  </a:cubicBezTo>
                  <a:cubicBezTo>
                    <a:pt x="3307058" y="28818"/>
                    <a:pt x="3308406" y="28327"/>
                    <a:pt x="3309878" y="27592"/>
                  </a:cubicBezTo>
                  <a:cubicBezTo>
                    <a:pt x="3311227" y="26979"/>
                    <a:pt x="3312699" y="26243"/>
                    <a:pt x="3314048" y="25384"/>
                  </a:cubicBezTo>
                  <a:cubicBezTo>
                    <a:pt x="3315396" y="24526"/>
                    <a:pt x="3316746" y="23545"/>
                    <a:pt x="3318094" y="22564"/>
                  </a:cubicBezTo>
                  <a:cubicBezTo>
                    <a:pt x="3319321" y="21583"/>
                    <a:pt x="3320547" y="20479"/>
                    <a:pt x="3321651" y="19253"/>
                  </a:cubicBezTo>
                  <a:cubicBezTo>
                    <a:pt x="3323245" y="17659"/>
                    <a:pt x="3324348" y="16065"/>
                    <a:pt x="3325084" y="14593"/>
                  </a:cubicBezTo>
                  <a:cubicBezTo>
                    <a:pt x="3325820" y="13121"/>
                    <a:pt x="3326311" y="11772"/>
                    <a:pt x="3326311" y="10669"/>
                  </a:cubicBezTo>
                  <a:cubicBezTo>
                    <a:pt x="3326311" y="9565"/>
                    <a:pt x="3326065" y="8584"/>
                    <a:pt x="3325329" y="7848"/>
                  </a:cubicBezTo>
                  <a:cubicBezTo>
                    <a:pt x="3324594" y="7113"/>
                    <a:pt x="3323490" y="6622"/>
                    <a:pt x="3322018" y="6500"/>
                  </a:cubicBezTo>
                  <a:cubicBezTo>
                    <a:pt x="3321651" y="6500"/>
                    <a:pt x="3321160" y="6500"/>
                    <a:pt x="3320669" y="6500"/>
                  </a:cubicBezTo>
                  <a:cubicBezTo>
                    <a:pt x="3320179" y="6500"/>
                    <a:pt x="3319688" y="6500"/>
                    <a:pt x="3319198" y="6500"/>
                  </a:cubicBezTo>
                  <a:cubicBezTo>
                    <a:pt x="3318707" y="6500"/>
                    <a:pt x="3318217" y="6622"/>
                    <a:pt x="3317726" y="6745"/>
                  </a:cubicBezTo>
                  <a:cubicBezTo>
                    <a:pt x="3317236" y="6867"/>
                    <a:pt x="3316623" y="6990"/>
                    <a:pt x="3316132" y="7113"/>
                  </a:cubicBezTo>
                  <a:moveTo>
                    <a:pt x="1891306" y="424542"/>
                  </a:moveTo>
                  <a:cubicBezTo>
                    <a:pt x="1891306" y="424542"/>
                    <a:pt x="1890448" y="424787"/>
                    <a:pt x="1890080" y="424909"/>
                  </a:cubicBezTo>
                  <a:cubicBezTo>
                    <a:pt x="1889712" y="425032"/>
                    <a:pt x="1889222" y="425277"/>
                    <a:pt x="1888854" y="425400"/>
                  </a:cubicBezTo>
                  <a:cubicBezTo>
                    <a:pt x="1888363" y="425645"/>
                    <a:pt x="1887995" y="425768"/>
                    <a:pt x="1887505" y="426013"/>
                  </a:cubicBezTo>
                  <a:cubicBezTo>
                    <a:pt x="1887014" y="426258"/>
                    <a:pt x="1886524" y="426504"/>
                    <a:pt x="1886156" y="426749"/>
                  </a:cubicBezTo>
                  <a:cubicBezTo>
                    <a:pt x="1884439" y="427730"/>
                    <a:pt x="1882845" y="428833"/>
                    <a:pt x="1881373" y="430060"/>
                  </a:cubicBezTo>
                  <a:cubicBezTo>
                    <a:pt x="1879902" y="431286"/>
                    <a:pt x="1878553" y="432512"/>
                    <a:pt x="1877449" y="433861"/>
                  </a:cubicBezTo>
                  <a:cubicBezTo>
                    <a:pt x="1876346" y="435210"/>
                    <a:pt x="1875365" y="436437"/>
                    <a:pt x="1874751" y="437663"/>
                  </a:cubicBezTo>
                  <a:cubicBezTo>
                    <a:pt x="1874138" y="438889"/>
                    <a:pt x="1873648" y="440116"/>
                    <a:pt x="1873648" y="441096"/>
                  </a:cubicBezTo>
                  <a:cubicBezTo>
                    <a:pt x="1873648" y="441832"/>
                    <a:pt x="1873648" y="442445"/>
                    <a:pt x="1874016" y="442813"/>
                  </a:cubicBezTo>
                  <a:cubicBezTo>
                    <a:pt x="1874383" y="443181"/>
                    <a:pt x="1874751" y="443672"/>
                    <a:pt x="1875242" y="443794"/>
                  </a:cubicBezTo>
                  <a:cubicBezTo>
                    <a:pt x="1875733" y="444040"/>
                    <a:pt x="1876468" y="444162"/>
                    <a:pt x="1877204" y="444040"/>
                  </a:cubicBezTo>
                  <a:cubicBezTo>
                    <a:pt x="1877940" y="443917"/>
                    <a:pt x="1878798" y="443917"/>
                    <a:pt x="1879779" y="443549"/>
                  </a:cubicBezTo>
                  <a:cubicBezTo>
                    <a:pt x="1880147" y="443549"/>
                    <a:pt x="1880638" y="443304"/>
                    <a:pt x="1881005" y="443181"/>
                  </a:cubicBezTo>
                  <a:cubicBezTo>
                    <a:pt x="1881373" y="443058"/>
                    <a:pt x="1881864" y="442813"/>
                    <a:pt x="1882355" y="442691"/>
                  </a:cubicBezTo>
                  <a:cubicBezTo>
                    <a:pt x="1882845" y="442445"/>
                    <a:pt x="1883213" y="442323"/>
                    <a:pt x="1883703" y="442077"/>
                  </a:cubicBezTo>
                  <a:cubicBezTo>
                    <a:pt x="1884194" y="441832"/>
                    <a:pt x="1884685" y="441587"/>
                    <a:pt x="1885052" y="441342"/>
                  </a:cubicBezTo>
                  <a:cubicBezTo>
                    <a:pt x="1886769" y="440361"/>
                    <a:pt x="1888363" y="439257"/>
                    <a:pt x="1889835" y="438031"/>
                  </a:cubicBezTo>
                  <a:cubicBezTo>
                    <a:pt x="1891306" y="436804"/>
                    <a:pt x="1892655" y="435456"/>
                    <a:pt x="1893759" y="434229"/>
                  </a:cubicBezTo>
                  <a:cubicBezTo>
                    <a:pt x="1894863" y="433003"/>
                    <a:pt x="1895843" y="431654"/>
                    <a:pt x="1896580" y="430428"/>
                  </a:cubicBezTo>
                  <a:cubicBezTo>
                    <a:pt x="1897315" y="429201"/>
                    <a:pt x="1897683" y="427975"/>
                    <a:pt x="1897806" y="426994"/>
                  </a:cubicBezTo>
                  <a:cubicBezTo>
                    <a:pt x="1897806" y="426258"/>
                    <a:pt x="1897806" y="425645"/>
                    <a:pt x="1897438" y="425277"/>
                  </a:cubicBezTo>
                  <a:cubicBezTo>
                    <a:pt x="1897193" y="424787"/>
                    <a:pt x="1896702" y="424419"/>
                    <a:pt x="1896211" y="424296"/>
                  </a:cubicBezTo>
                  <a:cubicBezTo>
                    <a:pt x="1895721" y="424051"/>
                    <a:pt x="1894985" y="424051"/>
                    <a:pt x="1894250" y="424051"/>
                  </a:cubicBezTo>
                  <a:cubicBezTo>
                    <a:pt x="1893514" y="424051"/>
                    <a:pt x="1892533" y="424296"/>
                    <a:pt x="1891674" y="424542"/>
                  </a:cubicBezTo>
                  <a:moveTo>
                    <a:pt x="3357949" y="12140"/>
                  </a:moveTo>
                  <a:cubicBezTo>
                    <a:pt x="3356600" y="12508"/>
                    <a:pt x="3355251" y="12999"/>
                    <a:pt x="3353902" y="13612"/>
                  </a:cubicBezTo>
                  <a:cubicBezTo>
                    <a:pt x="3352553" y="14225"/>
                    <a:pt x="3351204" y="14961"/>
                    <a:pt x="3349855" y="15819"/>
                  </a:cubicBezTo>
                  <a:cubicBezTo>
                    <a:pt x="3348506" y="16678"/>
                    <a:pt x="3347157" y="17536"/>
                    <a:pt x="3345931" y="18517"/>
                  </a:cubicBezTo>
                  <a:cubicBezTo>
                    <a:pt x="3344705" y="19498"/>
                    <a:pt x="3343479" y="20602"/>
                    <a:pt x="3342375" y="21705"/>
                  </a:cubicBezTo>
                  <a:cubicBezTo>
                    <a:pt x="3340781" y="23300"/>
                    <a:pt x="3339554" y="24894"/>
                    <a:pt x="3338696" y="26365"/>
                  </a:cubicBezTo>
                  <a:cubicBezTo>
                    <a:pt x="3337838" y="27837"/>
                    <a:pt x="3337347" y="29186"/>
                    <a:pt x="3337224" y="30412"/>
                  </a:cubicBezTo>
                  <a:cubicBezTo>
                    <a:pt x="3337102" y="31638"/>
                    <a:pt x="3337347" y="32619"/>
                    <a:pt x="3338083" y="33355"/>
                  </a:cubicBezTo>
                  <a:cubicBezTo>
                    <a:pt x="3338819" y="34091"/>
                    <a:pt x="3339799" y="34704"/>
                    <a:pt x="3341149" y="34949"/>
                  </a:cubicBezTo>
                  <a:cubicBezTo>
                    <a:pt x="3341639" y="34949"/>
                    <a:pt x="3342007" y="34949"/>
                    <a:pt x="3342497" y="34949"/>
                  </a:cubicBezTo>
                  <a:cubicBezTo>
                    <a:pt x="3342988" y="34949"/>
                    <a:pt x="3343479" y="34949"/>
                    <a:pt x="3343969" y="34949"/>
                  </a:cubicBezTo>
                  <a:cubicBezTo>
                    <a:pt x="3344459" y="34949"/>
                    <a:pt x="3345073" y="34827"/>
                    <a:pt x="3345563" y="34704"/>
                  </a:cubicBezTo>
                  <a:cubicBezTo>
                    <a:pt x="3346176" y="34704"/>
                    <a:pt x="3346667" y="34459"/>
                    <a:pt x="3347280" y="34336"/>
                  </a:cubicBezTo>
                  <a:cubicBezTo>
                    <a:pt x="3348629" y="33968"/>
                    <a:pt x="3349978" y="33478"/>
                    <a:pt x="3351327" y="32865"/>
                  </a:cubicBezTo>
                  <a:cubicBezTo>
                    <a:pt x="3352676" y="32251"/>
                    <a:pt x="3354024" y="31516"/>
                    <a:pt x="3355496" y="30657"/>
                  </a:cubicBezTo>
                  <a:cubicBezTo>
                    <a:pt x="3356968" y="29799"/>
                    <a:pt x="3358194" y="28940"/>
                    <a:pt x="3359420" y="27960"/>
                  </a:cubicBezTo>
                  <a:cubicBezTo>
                    <a:pt x="3360647" y="26979"/>
                    <a:pt x="3361873" y="25875"/>
                    <a:pt x="3362976" y="24771"/>
                  </a:cubicBezTo>
                  <a:cubicBezTo>
                    <a:pt x="3364571" y="23177"/>
                    <a:pt x="3365797" y="21583"/>
                    <a:pt x="3366655" y="20111"/>
                  </a:cubicBezTo>
                  <a:cubicBezTo>
                    <a:pt x="3367514" y="18640"/>
                    <a:pt x="3368004" y="17291"/>
                    <a:pt x="3368127" y="16065"/>
                  </a:cubicBezTo>
                  <a:cubicBezTo>
                    <a:pt x="3368249" y="14838"/>
                    <a:pt x="3367882" y="13857"/>
                    <a:pt x="3367269" y="13121"/>
                  </a:cubicBezTo>
                  <a:cubicBezTo>
                    <a:pt x="3366655" y="12386"/>
                    <a:pt x="3365552" y="11895"/>
                    <a:pt x="3364080" y="11650"/>
                  </a:cubicBezTo>
                  <a:cubicBezTo>
                    <a:pt x="3363589" y="11650"/>
                    <a:pt x="3363222" y="11650"/>
                    <a:pt x="3362731" y="11650"/>
                  </a:cubicBezTo>
                  <a:cubicBezTo>
                    <a:pt x="3362241" y="11650"/>
                    <a:pt x="3361750" y="11650"/>
                    <a:pt x="3361260" y="11650"/>
                  </a:cubicBezTo>
                  <a:cubicBezTo>
                    <a:pt x="3360769" y="11650"/>
                    <a:pt x="3360156" y="11772"/>
                    <a:pt x="3359666" y="11895"/>
                  </a:cubicBezTo>
                  <a:cubicBezTo>
                    <a:pt x="3359175" y="12018"/>
                    <a:pt x="3358562" y="12140"/>
                    <a:pt x="3357949" y="12263"/>
                  </a:cubicBezTo>
                  <a:moveTo>
                    <a:pt x="1843604" y="453114"/>
                  </a:moveTo>
                  <a:cubicBezTo>
                    <a:pt x="1843604" y="453114"/>
                    <a:pt x="1842745" y="453359"/>
                    <a:pt x="1842255" y="453605"/>
                  </a:cubicBezTo>
                  <a:cubicBezTo>
                    <a:pt x="1841764" y="453727"/>
                    <a:pt x="1841397" y="453972"/>
                    <a:pt x="1840906" y="454218"/>
                  </a:cubicBezTo>
                  <a:cubicBezTo>
                    <a:pt x="1840415" y="454463"/>
                    <a:pt x="1839925" y="454708"/>
                    <a:pt x="1839434" y="454954"/>
                  </a:cubicBezTo>
                  <a:cubicBezTo>
                    <a:pt x="1838944" y="455199"/>
                    <a:pt x="1838453" y="455567"/>
                    <a:pt x="1837963" y="455812"/>
                  </a:cubicBezTo>
                  <a:cubicBezTo>
                    <a:pt x="1836369" y="456793"/>
                    <a:pt x="1834774" y="457897"/>
                    <a:pt x="1833303" y="459123"/>
                  </a:cubicBezTo>
                  <a:cubicBezTo>
                    <a:pt x="1831831" y="460349"/>
                    <a:pt x="1830605" y="461698"/>
                    <a:pt x="1829502" y="462924"/>
                  </a:cubicBezTo>
                  <a:cubicBezTo>
                    <a:pt x="1828398" y="464273"/>
                    <a:pt x="1827539" y="465500"/>
                    <a:pt x="1826926" y="466726"/>
                  </a:cubicBezTo>
                  <a:cubicBezTo>
                    <a:pt x="1826313" y="467952"/>
                    <a:pt x="1825945" y="469056"/>
                    <a:pt x="1825945" y="470037"/>
                  </a:cubicBezTo>
                  <a:cubicBezTo>
                    <a:pt x="1825945" y="470773"/>
                    <a:pt x="1825945" y="471263"/>
                    <a:pt x="1826313" y="471754"/>
                  </a:cubicBezTo>
                  <a:cubicBezTo>
                    <a:pt x="1826558" y="472244"/>
                    <a:pt x="1827049" y="472490"/>
                    <a:pt x="1827539" y="472735"/>
                  </a:cubicBezTo>
                  <a:cubicBezTo>
                    <a:pt x="1828030" y="472980"/>
                    <a:pt x="1828765" y="472980"/>
                    <a:pt x="1829502" y="472980"/>
                  </a:cubicBezTo>
                  <a:cubicBezTo>
                    <a:pt x="1830237" y="472980"/>
                    <a:pt x="1831095" y="472857"/>
                    <a:pt x="1832077" y="472490"/>
                  </a:cubicBezTo>
                  <a:cubicBezTo>
                    <a:pt x="1832445" y="472490"/>
                    <a:pt x="1832935" y="472244"/>
                    <a:pt x="1833425" y="471999"/>
                  </a:cubicBezTo>
                  <a:cubicBezTo>
                    <a:pt x="1833916" y="471876"/>
                    <a:pt x="1834284" y="471631"/>
                    <a:pt x="1834774" y="471386"/>
                  </a:cubicBezTo>
                  <a:cubicBezTo>
                    <a:pt x="1835265" y="471141"/>
                    <a:pt x="1835755" y="470895"/>
                    <a:pt x="1836246" y="470650"/>
                  </a:cubicBezTo>
                  <a:cubicBezTo>
                    <a:pt x="1836737" y="470405"/>
                    <a:pt x="1837227" y="470160"/>
                    <a:pt x="1837717" y="469792"/>
                  </a:cubicBezTo>
                  <a:cubicBezTo>
                    <a:pt x="1839434" y="468811"/>
                    <a:pt x="1840906" y="467584"/>
                    <a:pt x="1842377" y="466358"/>
                  </a:cubicBezTo>
                  <a:cubicBezTo>
                    <a:pt x="1843849" y="465132"/>
                    <a:pt x="1845075" y="463783"/>
                    <a:pt x="1846302" y="462556"/>
                  </a:cubicBezTo>
                  <a:cubicBezTo>
                    <a:pt x="1847405" y="461208"/>
                    <a:pt x="1848264" y="459981"/>
                    <a:pt x="1848999" y="458755"/>
                  </a:cubicBezTo>
                  <a:cubicBezTo>
                    <a:pt x="1849612" y="457529"/>
                    <a:pt x="1849980" y="456425"/>
                    <a:pt x="1850103" y="455444"/>
                  </a:cubicBezTo>
                  <a:cubicBezTo>
                    <a:pt x="1850103" y="454831"/>
                    <a:pt x="1849980" y="454218"/>
                    <a:pt x="1849735" y="453850"/>
                  </a:cubicBezTo>
                  <a:cubicBezTo>
                    <a:pt x="1849490" y="453359"/>
                    <a:pt x="1848999" y="453114"/>
                    <a:pt x="1848509" y="452869"/>
                  </a:cubicBezTo>
                  <a:cubicBezTo>
                    <a:pt x="1848018" y="452624"/>
                    <a:pt x="1847283" y="452624"/>
                    <a:pt x="1846547" y="452624"/>
                  </a:cubicBezTo>
                  <a:cubicBezTo>
                    <a:pt x="1845811" y="452624"/>
                    <a:pt x="1844953" y="452746"/>
                    <a:pt x="1843972" y="453114"/>
                  </a:cubicBezTo>
                  <a:moveTo>
                    <a:pt x="3399152" y="18640"/>
                  </a:moveTo>
                  <a:cubicBezTo>
                    <a:pt x="3397926" y="19008"/>
                    <a:pt x="3396577" y="19498"/>
                    <a:pt x="3395228" y="20111"/>
                  </a:cubicBezTo>
                  <a:cubicBezTo>
                    <a:pt x="3393879" y="20724"/>
                    <a:pt x="3392530" y="21460"/>
                    <a:pt x="3391181" y="22196"/>
                  </a:cubicBezTo>
                  <a:cubicBezTo>
                    <a:pt x="3389832" y="22932"/>
                    <a:pt x="3388606" y="23913"/>
                    <a:pt x="3387257" y="24771"/>
                  </a:cubicBezTo>
                  <a:cubicBezTo>
                    <a:pt x="3386031" y="25752"/>
                    <a:pt x="3384804" y="26733"/>
                    <a:pt x="3383701" y="27837"/>
                  </a:cubicBezTo>
                  <a:cubicBezTo>
                    <a:pt x="3382107" y="29431"/>
                    <a:pt x="3380758" y="31025"/>
                    <a:pt x="3379899" y="32497"/>
                  </a:cubicBezTo>
                  <a:cubicBezTo>
                    <a:pt x="3379041" y="33968"/>
                    <a:pt x="3378428" y="35440"/>
                    <a:pt x="3378305" y="36666"/>
                  </a:cubicBezTo>
                  <a:cubicBezTo>
                    <a:pt x="3378182" y="37892"/>
                    <a:pt x="3378305" y="38996"/>
                    <a:pt x="3378918" y="39732"/>
                  </a:cubicBezTo>
                  <a:cubicBezTo>
                    <a:pt x="3379531" y="40590"/>
                    <a:pt x="3380512" y="41081"/>
                    <a:pt x="3381861" y="41449"/>
                  </a:cubicBezTo>
                  <a:cubicBezTo>
                    <a:pt x="3382352" y="41449"/>
                    <a:pt x="3382842" y="41571"/>
                    <a:pt x="3383333" y="41571"/>
                  </a:cubicBezTo>
                  <a:cubicBezTo>
                    <a:pt x="3383824" y="41571"/>
                    <a:pt x="3384437" y="41571"/>
                    <a:pt x="3384927" y="41571"/>
                  </a:cubicBezTo>
                  <a:cubicBezTo>
                    <a:pt x="3385540" y="41571"/>
                    <a:pt x="3386031" y="41449"/>
                    <a:pt x="3386644" y="41326"/>
                  </a:cubicBezTo>
                  <a:cubicBezTo>
                    <a:pt x="3387257" y="41326"/>
                    <a:pt x="3387870" y="41081"/>
                    <a:pt x="3388483" y="40835"/>
                  </a:cubicBezTo>
                  <a:cubicBezTo>
                    <a:pt x="3389710" y="40468"/>
                    <a:pt x="3391059" y="39977"/>
                    <a:pt x="3392407" y="39364"/>
                  </a:cubicBezTo>
                  <a:cubicBezTo>
                    <a:pt x="3393756" y="38751"/>
                    <a:pt x="3395105" y="38138"/>
                    <a:pt x="3396454" y="37279"/>
                  </a:cubicBezTo>
                  <a:cubicBezTo>
                    <a:pt x="3397803" y="36544"/>
                    <a:pt x="3399029" y="35563"/>
                    <a:pt x="3400378" y="34704"/>
                  </a:cubicBezTo>
                  <a:cubicBezTo>
                    <a:pt x="3401605" y="33723"/>
                    <a:pt x="3402831" y="32742"/>
                    <a:pt x="3403935" y="31638"/>
                  </a:cubicBezTo>
                  <a:cubicBezTo>
                    <a:pt x="3405529" y="30044"/>
                    <a:pt x="3406877" y="28450"/>
                    <a:pt x="3407736" y="26856"/>
                  </a:cubicBezTo>
                  <a:cubicBezTo>
                    <a:pt x="3408594" y="25384"/>
                    <a:pt x="3409207" y="23913"/>
                    <a:pt x="3409330" y="22686"/>
                  </a:cubicBezTo>
                  <a:cubicBezTo>
                    <a:pt x="3409453" y="21460"/>
                    <a:pt x="3409330" y="20356"/>
                    <a:pt x="3408594" y="19621"/>
                  </a:cubicBezTo>
                  <a:cubicBezTo>
                    <a:pt x="3407981" y="18762"/>
                    <a:pt x="3407000" y="18272"/>
                    <a:pt x="3405529" y="18026"/>
                  </a:cubicBezTo>
                  <a:lnTo>
                    <a:pt x="3405529" y="18026"/>
                  </a:lnTo>
                  <a:cubicBezTo>
                    <a:pt x="3405529" y="18026"/>
                    <a:pt x="3404548" y="17781"/>
                    <a:pt x="3404057" y="17781"/>
                  </a:cubicBezTo>
                  <a:cubicBezTo>
                    <a:pt x="3403567" y="17781"/>
                    <a:pt x="3402954" y="17781"/>
                    <a:pt x="3402463" y="17781"/>
                  </a:cubicBezTo>
                  <a:cubicBezTo>
                    <a:pt x="3401850" y="17781"/>
                    <a:pt x="3401359" y="17904"/>
                    <a:pt x="3400746" y="18026"/>
                  </a:cubicBezTo>
                  <a:cubicBezTo>
                    <a:pt x="3400133" y="18026"/>
                    <a:pt x="3399520" y="18272"/>
                    <a:pt x="3398907" y="18517"/>
                  </a:cubicBezTo>
                  <a:moveTo>
                    <a:pt x="1795901" y="482422"/>
                  </a:moveTo>
                  <a:cubicBezTo>
                    <a:pt x="1795901" y="482422"/>
                    <a:pt x="1795042" y="482668"/>
                    <a:pt x="1794552" y="482913"/>
                  </a:cubicBezTo>
                  <a:cubicBezTo>
                    <a:pt x="1794062" y="483158"/>
                    <a:pt x="1793571" y="483281"/>
                    <a:pt x="1793081" y="483526"/>
                  </a:cubicBezTo>
                  <a:cubicBezTo>
                    <a:pt x="1792590" y="483771"/>
                    <a:pt x="1792099" y="484017"/>
                    <a:pt x="1791486" y="484262"/>
                  </a:cubicBezTo>
                  <a:cubicBezTo>
                    <a:pt x="1790873" y="484507"/>
                    <a:pt x="1790383" y="484875"/>
                    <a:pt x="1789892" y="485243"/>
                  </a:cubicBezTo>
                  <a:cubicBezTo>
                    <a:pt x="1788298" y="486224"/>
                    <a:pt x="1786704" y="487450"/>
                    <a:pt x="1785232" y="488676"/>
                  </a:cubicBezTo>
                  <a:cubicBezTo>
                    <a:pt x="1783761" y="489903"/>
                    <a:pt x="1782534" y="491252"/>
                    <a:pt x="1781431" y="492478"/>
                  </a:cubicBezTo>
                  <a:cubicBezTo>
                    <a:pt x="1780327" y="493827"/>
                    <a:pt x="1779469" y="495053"/>
                    <a:pt x="1778856" y="496279"/>
                  </a:cubicBezTo>
                  <a:cubicBezTo>
                    <a:pt x="1778242" y="497506"/>
                    <a:pt x="1777874" y="498609"/>
                    <a:pt x="1777874" y="499590"/>
                  </a:cubicBezTo>
                  <a:cubicBezTo>
                    <a:pt x="1777874" y="500204"/>
                    <a:pt x="1777997" y="500694"/>
                    <a:pt x="1778365" y="501185"/>
                  </a:cubicBezTo>
                  <a:cubicBezTo>
                    <a:pt x="1778733" y="501675"/>
                    <a:pt x="1779101" y="501920"/>
                    <a:pt x="1779591" y="502043"/>
                  </a:cubicBezTo>
                  <a:cubicBezTo>
                    <a:pt x="1780082" y="502288"/>
                    <a:pt x="1780818" y="502288"/>
                    <a:pt x="1781431" y="502288"/>
                  </a:cubicBezTo>
                  <a:cubicBezTo>
                    <a:pt x="1782167" y="502288"/>
                    <a:pt x="1783025" y="502166"/>
                    <a:pt x="1783884" y="501798"/>
                  </a:cubicBezTo>
                  <a:cubicBezTo>
                    <a:pt x="1784374" y="501675"/>
                    <a:pt x="1784742" y="501553"/>
                    <a:pt x="1785232" y="501307"/>
                  </a:cubicBezTo>
                  <a:cubicBezTo>
                    <a:pt x="1785723" y="501062"/>
                    <a:pt x="1786214" y="500939"/>
                    <a:pt x="1786704" y="500694"/>
                  </a:cubicBezTo>
                  <a:cubicBezTo>
                    <a:pt x="1787194" y="500449"/>
                    <a:pt x="1787685" y="500204"/>
                    <a:pt x="1788298" y="499958"/>
                  </a:cubicBezTo>
                  <a:cubicBezTo>
                    <a:pt x="1788789" y="499713"/>
                    <a:pt x="1789402" y="499345"/>
                    <a:pt x="1789892" y="498977"/>
                  </a:cubicBezTo>
                  <a:cubicBezTo>
                    <a:pt x="1791486" y="497996"/>
                    <a:pt x="1793081" y="496770"/>
                    <a:pt x="1794552" y="495544"/>
                  </a:cubicBezTo>
                  <a:cubicBezTo>
                    <a:pt x="1796024" y="494317"/>
                    <a:pt x="1797250" y="492969"/>
                    <a:pt x="1798354" y="491742"/>
                  </a:cubicBezTo>
                  <a:cubicBezTo>
                    <a:pt x="1799457" y="490393"/>
                    <a:pt x="1800316" y="489167"/>
                    <a:pt x="1800929" y="487941"/>
                  </a:cubicBezTo>
                  <a:cubicBezTo>
                    <a:pt x="1801542" y="486714"/>
                    <a:pt x="1801787" y="485611"/>
                    <a:pt x="1801787" y="484630"/>
                  </a:cubicBezTo>
                  <a:cubicBezTo>
                    <a:pt x="1801787" y="484017"/>
                    <a:pt x="1801665" y="483526"/>
                    <a:pt x="1801297" y="483036"/>
                  </a:cubicBezTo>
                  <a:cubicBezTo>
                    <a:pt x="1801052" y="482668"/>
                    <a:pt x="1800561" y="482300"/>
                    <a:pt x="1800070" y="482177"/>
                  </a:cubicBezTo>
                  <a:cubicBezTo>
                    <a:pt x="1799580" y="481932"/>
                    <a:pt x="1798967" y="481932"/>
                    <a:pt x="1798231" y="481932"/>
                  </a:cubicBezTo>
                  <a:cubicBezTo>
                    <a:pt x="1797495" y="481932"/>
                    <a:pt x="1796637" y="482177"/>
                    <a:pt x="1795779" y="482422"/>
                  </a:cubicBezTo>
                  <a:moveTo>
                    <a:pt x="3439374" y="26733"/>
                  </a:moveTo>
                  <a:cubicBezTo>
                    <a:pt x="3438148" y="27101"/>
                    <a:pt x="3436799" y="27592"/>
                    <a:pt x="3435450" y="28205"/>
                  </a:cubicBezTo>
                  <a:cubicBezTo>
                    <a:pt x="3434101" y="28818"/>
                    <a:pt x="3432752" y="29431"/>
                    <a:pt x="3431526" y="30167"/>
                  </a:cubicBezTo>
                  <a:cubicBezTo>
                    <a:pt x="3430300" y="30903"/>
                    <a:pt x="3428951" y="31761"/>
                    <a:pt x="3427725" y="32742"/>
                  </a:cubicBezTo>
                  <a:cubicBezTo>
                    <a:pt x="3426498" y="33723"/>
                    <a:pt x="3425272" y="34704"/>
                    <a:pt x="3424168" y="35685"/>
                  </a:cubicBezTo>
                  <a:cubicBezTo>
                    <a:pt x="3422452" y="37279"/>
                    <a:pt x="3421102" y="38874"/>
                    <a:pt x="3420244" y="40345"/>
                  </a:cubicBezTo>
                  <a:cubicBezTo>
                    <a:pt x="3419263" y="41817"/>
                    <a:pt x="3418650" y="43288"/>
                    <a:pt x="3418527" y="44514"/>
                  </a:cubicBezTo>
                  <a:cubicBezTo>
                    <a:pt x="3418282" y="45741"/>
                    <a:pt x="3418527" y="46844"/>
                    <a:pt x="3419018" y="47703"/>
                  </a:cubicBezTo>
                  <a:cubicBezTo>
                    <a:pt x="3419508" y="48561"/>
                    <a:pt x="3420489" y="49174"/>
                    <a:pt x="3421838" y="49542"/>
                  </a:cubicBezTo>
                  <a:cubicBezTo>
                    <a:pt x="3422329" y="49542"/>
                    <a:pt x="3422819" y="49665"/>
                    <a:pt x="3423310" y="49788"/>
                  </a:cubicBezTo>
                  <a:cubicBezTo>
                    <a:pt x="3423800" y="49788"/>
                    <a:pt x="3424414" y="49788"/>
                    <a:pt x="3425027" y="49788"/>
                  </a:cubicBezTo>
                  <a:cubicBezTo>
                    <a:pt x="3425640" y="49788"/>
                    <a:pt x="3426253" y="49665"/>
                    <a:pt x="3426866" y="49542"/>
                  </a:cubicBezTo>
                  <a:cubicBezTo>
                    <a:pt x="3427479" y="49542"/>
                    <a:pt x="3428092" y="49297"/>
                    <a:pt x="3428828" y="49052"/>
                  </a:cubicBezTo>
                  <a:cubicBezTo>
                    <a:pt x="3430055" y="48684"/>
                    <a:pt x="3431403" y="48193"/>
                    <a:pt x="3432752" y="47703"/>
                  </a:cubicBezTo>
                  <a:cubicBezTo>
                    <a:pt x="3434101" y="47090"/>
                    <a:pt x="3435450" y="46476"/>
                    <a:pt x="3436677" y="45741"/>
                  </a:cubicBezTo>
                  <a:cubicBezTo>
                    <a:pt x="3437903" y="45005"/>
                    <a:pt x="3439252" y="44147"/>
                    <a:pt x="3440478" y="43165"/>
                  </a:cubicBezTo>
                  <a:cubicBezTo>
                    <a:pt x="3441704" y="42184"/>
                    <a:pt x="3442930" y="41203"/>
                    <a:pt x="3444034" y="40222"/>
                  </a:cubicBezTo>
                  <a:cubicBezTo>
                    <a:pt x="3445751" y="38628"/>
                    <a:pt x="3447100" y="37034"/>
                    <a:pt x="3448081" y="35440"/>
                  </a:cubicBezTo>
                  <a:cubicBezTo>
                    <a:pt x="3449062" y="33968"/>
                    <a:pt x="3449675" y="32497"/>
                    <a:pt x="3449920" y="31270"/>
                  </a:cubicBezTo>
                  <a:cubicBezTo>
                    <a:pt x="3450165" y="30044"/>
                    <a:pt x="3449920" y="28940"/>
                    <a:pt x="3449430" y="27960"/>
                  </a:cubicBezTo>
                  <a:cubicBezTo>
                    <a:pt x="3448817" y="27101"/>
                    <a:pt x="3447958" y="26488"/>
                    <a:pt x="3446610" y="26120"/>
                  </a:cubicBezTo>
                  <a:cubicBezTo>
                    <a:pt x="3446119" y="26120"/>
                    <a:pt x="3445628" y="25997"/>
                    <a:pt x="3445015" y="25875"/>
                  </a:cubicBezTo>
                  <a:cubicBezTo>
                    <a:pt x="3444525" y="25875"/>
                    <a:pt x="3443912" y="25875"/>
                    <a:pt x="3443298" y="25875"/>
                  </a:cubicBezTo>
                  <a:cubicBezTo>
                    <a:pt x="3442685" y="25875"/>
                    <a:pt x="3442072" y="25997"/>
                    <a:pt x="3441459" y="26120"/>
                  </a:cubicBezTo>
                  <a:cubicBezTo>
                    <a:pt x="3440846" y="26243"/>
                    <a:pt x="3440110" y="26365"/>
                    <a:pt x="3439497" y="26611"/>
                  </a:cubicBezTo>
                  <a:moveTo>
                    <a:pt x="1748566" y="512467"/>
                  </a:moveTo>
                  <a:cubicBezTo>
                    <a:pt x="1748566" y="512467"/>
                    <a:pt x="1747585" y="512712"/>
                    <a:pt x="1747095" y="512957"/>
                  </a:cubicBezTo>
                  <a:cubicBezTo>
                    <a:pt x="1746604" y="513202"/>
                    <a:pt x="1746114" y="513325"/>
                    <a:pt x="1745501" y="513570"/>
                  </a:cubicBezTo>
                  <a:cubicBezTo>
                    <a:pt x="1744887" y="513815"/>
                    <a:pt x="1744397" y="514061"/>
                    <a:pt x="1743906" y="514429"/>
                  </a:cubicBezTo>
                  <a:cubicBezTo>
                    <a:pt x="1743293" y="514797"/>
                    <a:pt x="1742803" y="515042"/>
                    <a:pt x="1742189" y="515410"/>
                  </a:cubicBezTo>
                  <a:cubicBezTo>
                    <a:pt x="1740596" y="516513"/>
                    <a:pt x="1739001" y="517617"/>
                    <a:pt x="1737530" y="518843"/>
                  </a:cubicBezTo>
                  <a:cubicBezTo>
                    <a:pt x="1736181" y="520069"/>
                    <a:pt x="1734832" y="521418"/>
                    <a:pt x="1733851" y="522645"/>
                  </a:cubicBezTo>
                  <a:cubicBezTo>
                    <a:pt x="1732870" y="523871"/>
                    <a:pt x="1732011" y="525220"/>
                    <a:pt x="1731398" y="526446"/>
                  </a:cubicBezTo>
                  <a:cubicBezTo>
                    <a:pt x="1730785" y="527673"/>
                    <a:pt x="1730540" y="528776"/>
                    <a:pt x="1730540" y="529635"/>
                  </a:cubicBezTo>
                  <a:cubicBezTo>
                    <a:pt x="1730540" y="530248"/>
                    <a:pt x="1730785" y="530738"/>
                    <a:pt x="1731030" y="531106"/>
                  </a:cubicBezTo>
                  <a:cubicBezTo>
                    <a:pt x="1731276" y="531474"/>
                    <a:pt x="1731766" y="531719"/>
                    <a:pt x="1732256" y="531965"/>
                  </a:cubicBezTo>
                  <a:cubicBezTo>
                    <a:pt x="1732747" y="532087"/>
                    <a:pt x="1733360" y="532210"/>
                    <a:pt x="1734096" y="532210"/>
                  </a:cubicBezTo>
                  <a:cubicBezTo>
                    <a:pt x="1734832" y="532210"/>
                    <a:pt x="1735568" y="532087"/>
                    <a:pt x="1736426" y="531842"/>
                  </a:cubicBezTo>
                  <a:cubicBezTo>
                    <a:pt x="1736916" y="531719"/>
                    <a:pt x="1737407" y="531597"/>
                    <a:pt x="1737898" y="531351"/>
                  </a:cubicBezTo>
                  <a:cubicBezTo>
                    <a:pt x="1738388" y="531106"/>
                    <a:pt x="1738879" y="530983"/>
                    <a:pt x="1739492" y="530738"/>
                  </a:cubicBezTo>
                  <a:cubicBezTo>
                    <a:pt x="1739982" y="530493"/>
                    <a:pt x="1740596" y="530248"/>
                    <a:pt x="1741086" y="529880"/>
                  </a:cubicBezTo>
                  <a:cubicBezTo>
                    <a:pt x="1741699" y="529512"/>
                    <a:pt x="1742189" y="529267"/>
                    <a:pt x="1742803" y="528899"/>
                  </a:cubicBezTo>
                  <a:cubicBezTo>
                    <a:pt x="1744397" y="527795"/>
                    <a:pt x="1745991" y="526692"/>
                    <a:pt x="1747340" y="525465"/>
                  </a:cubicBezTo>
                  <a:cubicBezTo>
                    <a:pt x="1748689" y="524239"/>
                    <a:pt x="1750038" y="522890"/>
                    <a:pt x="1751019" y="521664"/>
                  </a:cubicBezTo>
                  <a:cubicBezTo>
                    <a:pt x="1752000" y="520315"/>
                    <a:pt x="1752858" y="519088"/>
                    <a:pt x="1753471" y="517862"/>
                  </a:cubicBezTo>
                  <a:cubicBezTo>
                    <a:pt x="1753962" y="516636"/>
                    <a:pt x="1754330" y="515532"/>
                    <a:pt x="1754207" y="514674"/>
                  </a:cubicBezTo>
                  <a:cubicBezTo>
                    <a:pt x="1754207" y="514061"/>
                    <a:pt x="1753962" y="513570"/>
                    <a:pt x="1753717" y="513202"/>
                  </a:cubicBezTo>
                  <a:cubicBezTo>
                    <a:pt x="1753471" y="512834"/>
                    <a:pt x="1752981" y="512589"/>
                    <a:pt x="1752491" y="512344"/>
                  </a:cubicBezTo>
                  <a:cubicBezTo>
                    <a:pt x="1752000" y="512221"/>
                    <a:pt x="1751387" y="512099"/>
                    <a:pt x="1750651" y="512099"/>
                  </a:cubicBezTo>
                  <a:cubicBezTo>
                    <a:pt x="1749915" y="512099"/>
                    <a:pt x="1749179" y="512221"/>
                    <a:pt x="1748321" y="512467"/>
                  </a:cubicBezTo>
                  <a:moveTo>
                    <a:pt x="3478616" y="36421"/>
                  </a:moveTo>
                  <a:cubicBezTo>
                    <a:pt x="3477389" y="36789"/>
                    <a:pt x="3476163" y="37279"/>
                    <a:pt x="3474814" y="37770"/>
                  </a:cubicBezTo>
                  <a:cubicBezTo>
                    <a:pt x="3473588" y="38383"/>
                    <a:pt x="3472239" y="38996"/>
                    <a:pt x="3471013" y="39732"/>
                  </a:cubicBezTo>
                  <a:cubicBezTo>
                    <a:pt x="3469786" y="40468"/>
                    <a:pt x="3468437" y="41326"/>
                    <a:pt x="3467211" y="42184"/>
                  </a:cubicBezTo>
                  <a:cubicBezTo>
                    <a:pt x="3465985" y="43043"/>
                    <a:pt x="3464758" y="44024"/>
                    <a:pt x="3463778" y="45005"/>
                  </a:cubicBezTo>
                  <a:cubicBezTo>
                    <a:pt x="3462061" y="46599"/>
                    <a:pt x="3460589" y="48316"/>
                    <a:pt x="3459608" y="49788"/>
                  </a:cubicBezTo>
                  <a:cubicBezTo>
                    <a:pt x="3458627" y="51382"/>
                    <a:pt x="3457891" y="52730"/>
                    <a:pt x="3457646" y="54079"/>
                  </a:cubicBezTo>
                  <a:cubicBezTo>
                    <a:pt x="3457401" y="55428"/>
                    <a:pt x="3457523" y="56532"/>
                    <a:pt x="3458014" y="57390"/>
                  </a:cubicBezTo>
                  <a:cubicBezTo>
                    <a:pt x="3458505" y="58249"/>
                    <a:pt x="3459485" y="58985"/>
                    <a:pt x="3460835" y="59353"/>
                  </a:cubicBezTo>
                  <a:cubicBezTo>
                    <a:pt x="3461325" y="59475"/>
                    <a:pt x="3461815" y="59598"/>
                    <a:pt x="3462428" y="59598"/>
                  </a:cubicBezTo>
                  <a:cubicBezTo>
                    <a:pt x="3463042" y="59598"/>
                    <a:pt x="3463532" y="59598"/>
                    <a:pt x="3464268" y="59598"/>
                  </a:cubicBezTo>
                  <a:cubicBezTo>
                    <a:pt x="3464881" y="59598"/>
                    <a:pt x="3465494" y="59475"/>
                    <a:pt x="3466230" y="59353"/>
                  </a:cubicBezTo>
                  <a:cubicBezTo>
                    <a:pt x="3466966" y="59230"/>
                    <a:pt x="3467579" y="59107"/>
                    <a:pt x="3468315" y="58862"/>
                  </a:cubicBezTo>
                  <a:cubicBezTo>
                    <a:pt x="3469541" y="58494"/>
                    <a:pt x="3470767" y="58004"/>
                    <a:pt x="3472116" y="57513"/>
                  </a:cubicBezTo>
                  <a:cubicBezTo>
                    <a:pt x="3473465" y="57023"/>
                    <a:pt x="3474691" y="56287"/>
                    <a:pt x="3475918" y="55551"/>
                  </a:cubicBezTo>
                  <a:cubicBezTo>
                    <a:pt x="3477144" y="54815"/>
                    <a:pt x="3478493" y="53957"/>
                    <a:pt x="3479719" y="53098"/>
                  </a:cubicBezTo>
                  <a:cubicBezTo>
                    <a:pt x="3480945" y="52240"/>
                    <a:pt x="3482172" y="51259"/>
                    <a:pt x="3483275" y="50278"/>
                  </a:cubicBezTo>
                  <a:cubicBezTo>
                    <a:pt x="3484992" y="48684"/>
                    <a:pt x="3486464" y="46967"/>
                    <a:pt x="3487445" y="45495"/>
                  </a:cubicBezTo>
                  <a:cubicBezTo>
                    <a:pt x="3488426" y="43901"/>
                    <a:pt x="3489162" y="42552"/>
                    <a:pt x="3489407" y="41203"/>
                  </a:cubicBezTo>
                  <a:cubicBezTo>
                    <a:pt x="3489652" y="39854"/>
                    <a:pt x="3489530" y="38751"/>
                    <a:pt x="3489039" y="37892"/>
                  </a:cubicBezTo>
                  <a:cubicBezTo>
                    <a:pt x="3488548" y="37034"/>
                    <a:pt x="3487568" y="36298"/>
                    <a:pt x="3486218" y="35930"/>
                  </a:cubicBezTo>
                  <a:lnTo>
                    <a:pt x="3486218" y="35930"/>
                  </a:lnTo>
                  <a:cubicBezTo>
                    <a:pt x="3486218" y="35930"/>
                    <a:pt x="3485238" y="35685"/>
                    <a:pt x="3484625" y="35563"/>
                  </a:cubicBezTo>
                  <a:cubicBezTo>
                    <a:pt x="3484011" y="35563"/>
                    <a:pt x="3483398" y="35563"/>
                    <a:pt x="3482785" y="35563"/>
                  </a:cubicBezTo>
                  <a:cubicBezTo>
                    <a:pt x="3482172" y="35563"/>
                    <a:pt x="3481559" y="35685"/>
                    <a:pt x="3480823" y="35808"/>
                  </a:cubicBezTo>
                  <a:cubicBezTo>
                    <a:pt x="3480087" y="35930"/>
                    <a:pt x="3479474" y="36053"/>
                    <a:pt x="3478738" y="36298"/>
                  </a:cubicBezTo>
                  <a:moveTo>
                    <a:pt x="1701477" y="543246"/>
                  </a:moveTo>
                  <a:cubicBezTo>
                    <a:pt x="1701477" y="543246"/>
                    <a:pt x="1700496" y="543614"/>
                    <a:pt x="1700005" y="543737"/>
                  </a:cubicBezTo>
                  <a:cubicBezTo>
                    <a:pt x="1699515" y="543982"/>
                    <a:pt x="1698901" y="544227"/>
                    <a:pt x="1698411" y="544473"/>
                  </a:cubicBezTo>
                  <a:cubicBezTo>
                    <a:pt x="1697798" y="544718"/>
                    <a:pt x="1697308" y="545086"/>
                    <a:pt x="1696694" y="545331"/>
                  </a:cubicBezTo>
                  <a:cubicBezTo>
                    <a:pt x="1696081" y="545699"/>
                    <a:pt x="1695468" y="546067"/>
                    <a:pt x="1694855" y="546435"/>
                  </a:cubicBezTo>
                  <a:cubicBezTo>
                    <a:pt x="1693261" y="547538"/>
                    <a:pt x="1691666" y="548765"/>
                    <a:pt x="1690318" y="549991"/>
                  </a:cubicBezTo>
                  <a:cubicBezTo>
                    <a:pt x="1688968" y="551217"/>
                    <a:pt x="1687742" y="552566"/>
                    <a:pt x="1686761" y="553915"/>
                  </a:cubicBezTo>
                  <a:cubicBezTo>
                    <a:pt x="1685780" y="555264"/>
                    <a:pt x="1684922" y="556490"/>
                    <a:pt x="1684431" y="557717"/>
                  </a:cubicBezTo>
                  <a:cubicBezTo>
                    <a:pt x="1683941" y="558943"/>
                    <a:pt x="1683696" y="559924"/>
                    <a:pt x="1683696" y="560905"/>
                  </a:cubicBezTo>
                  <a:cubicBezTo>
                    <a:pt x="1683696" y="561518"/>
                    <a:pt x="1683941" y="561886"/>
                    <a:pt x="1684186" y="562254"/>
                  </a:cubicBezTo>
                  <a:cubicBezTo>
                    <a:pt x="1684431" y="562622"/>
                    <a:pt x="1684922" y="562867"/>
                    <a:pt x="1685413" y="562990"/>
                  </a:cubicBezTo>
                  <a:cubicBezTo>
                    <a:pt x="1685903" y="563112"/>
                    <a:pt x="1686516" y="563235"/>
                    <a:pt x="1687252" y="563112"/>
                  </a:cubicBezTo>
                  <a:cubicBezTo>
                    <a:pt x="1687988" y="562990"/>
                    <a:pt x="1688723" y="562990"/>
                    <a:pt x="1689459" y="562744"/>
                  </a:cubicBezTo>
                  <a:cubicBezTo>
                    <a:pt x="1689950" y="562622"/>
                    <a:pt x="1690440" y="562376"/>
                    <a:pt x="1690931" y="562254"/>
                  </a:cubicBezTo>
                  <a:cubicBezTo>
                    <a:pt x="1691421" y="562009"/>
                    <a:pt x="1692034" y="561763"/>
                    <a:pt x="1692525" y="561518"/>
                  </a:cubicBezTo>
                  <a:cubicBezTo>
                    <a:pt x="1693138" y="561273"/>
                    <a:pt x="1693628" y="560905"/>
                    <a:pt x="1694242" y="560660"/>
                  </a:cubicBezTo>
                  <a:cubicBezTo>
                    <a:pt x="1694855" y="560415"/>
                    <a:pt x="1695468" y="559924"/>
                    <a:pt x="1696081" y="559556"/>
                  </a:cubicBezTo>
                  <a:cubicBezTo>
                    <a:pt x="1697675" y="558452"/>
                    <a:pt x="1699269" y="557226"/>
                    <a:pt x="1700618" y="556000"/>
                  </a:cubicBezTo>
                  <a:cubicBezTo>
                    <a:pt x="1701967" y="554774"/>
                    <a:pt x="1703193" y="553425"/>
                    <a:pt x="1704297" y="552076"/>
                  </a:cubicBezTo>
                  <a:cubicBezTo>
                    <a:pt x="1705401" y="550727"/>
                    <a:pt x="1706136" y="549501"/>
                    <a:pt x="1706627" y="548274"/>
                  </a:cubicBezTo>
                  <a:cubicBezTo>
                    <a:pt x="1707118" y="547048"/>
                    <a:pt x="1707363" y="546067"/>
                    <a:pt x="1707363" y="545086"/>
                  </a:cubicBezTo>
                  <a:cubicBezTo>
                    <a:pt x="1707363" y="544473"/>
                    <a:pt x="1707118" y="544105"/>
                    <a:pt x="1706750" y="543737"/>
                  </a:cubicBezTo>
                  <a:cubicBezTo>
                    <a:pt x="1706505" y="543369"/>
                    <a:pt x="1706014" y="543124"/>
                    <a:pt x="1705523" y="543001"/>
                  </a:cubicBezTo>
                  <a:cubicBezTo>
                    <a:pt x="1705033" y="542878"/>
                    <a:pt x="1704420" y="542756"/>
                    <a:pt x="1703684" y="542878"/>
                  </a:cubicBezTo>
                  <a:cubicBezTo>
                    <a:pt x="1702948" y="542878"/>
                    <a:pt x="1702213" y="543001"/>
                    <a:pt x="1701477" y="543246"/>
                  </a:cubicBezTo>
                  <a:moveTo>
                    <a:pt x="3516998" y="47825"/>
                  </a:moveTo>
                  <a:cubicBezTo>
                    <a:pt x="3515772" y="48193"/>
                    <a:pt x="3514546" y="48561"/>
                    <a:pt x="3513320" y="49174"/>
                  </a:cubicBezTo>
                  <a:cubicBezTo>
                    <a:pt x="3512093" y="49665"/>
                    <a:pt x="3510744" y="50278"/>
                    <a:pt x="3509518" y="51014"/>
                  </a:cubicBezTo>
                  <a:cubicBezTo>
                    <a:pt x="3508292" y="51749"/>
                    <a:pt x="3507066" y="52485"/>
                    <a:pt x="3505839" y="53344"/>
                  </a:cubicBezTo>
                  <a:cubicBezTo>
                    <a:pt x="3504613" y="54202"/>
                    <a:pt x="3503509" y="55183"/>
                    <a:pt x="3502406" y="56164"/>
                  </a:cubicBezTo>
                  <a:cubicBezTo>
                    <a:pt x="3500566" y="57758"/>
                    <a:pt x="3499217" y="59353"/>
                    <a:pt x="3498113" y="60947"/>
                  </a:cubicBezTo>
                  <a:cubicBezTo>
                    <a:pt x="3497010" y="62541"/>
                    <a:pt x="3496274" y="64012"/>
                    <a:pt x="3496029" y="65361"/>
                  </a:cubicBezTo>
                  <a:cubicBezTo>
                    <a:pt x="3495661" y="66710"/>
                    <a:pt x="3495783" y="67937"/>
                    <a:pt x="3496151" y="68918"/>
                  </a:cubicBezTo>
                  <a:cubicBezTo>
                    <a:pt x="3496642" y="69899"/>
                    <a:pt x="3497500" y="70634"/>
                    <a:pt x="3498727" y="71002"/>
                  </a:cubicBezTo>
                  <a:cubicBezTo>
                    <a:pt x="3499217" y="71125"/>
                    <a:pt x="3499830" y="71248"/>
                    <a:pt x="3500443" y="71370"/>
                  </a:cubicBezTo>
                  <a:cubicBezTo>
                    <a:pt x="3501057" y="71370"/>
                    <a:pt x="3501670" y="71370"/>
                    <a:pt x="3502283" y="71370"/>
                  </a:cubicBezTo>
                  <a:cubicBezTo>
                    <a:pt x="3502896" y="71370"/>
                    <a:pt x="3503632" y="71248"/>
                    <a:pt x="3504368" y="71125"/>
                  </a:cubicBezTo>
                  <a:cubicBezTo>
                    <a:pt x="3505103" y="71002"/>
                    <a:pt x="3505839" y="70880"/>
                    <a:pt x="3506575" y="70634"/>
                  </a:cubicBezTo>
                  <a:cubicBezTo>
                    <a:pt x="3507801" y="70267"/>
                    <a:pt x="3509028" y="69899"/>
                    <a:pt x="3510254" y="69285"/>
                  </a:cubicBezTo>
                  <a:cubicBezTo>
                    <a:pt x="3511480" y="68795"/>
                    <a:pt x="3512829" y="68182"/>
                    <a:pt x="3514055" y="67446"/>
                  </a:cubicBezTo>
                  <a:cubicBezTo>
                    <a:pt x="3515282" y="66710"/>
                    <a:pt x="3516631" y="65974"/>
                    <a:pt x="3517734" y="65116"/>
                  </a:cubicBezTo>
                  <a:cubicBezTo>
                    <a:pt x="3518961" y="64258"/>
                    <a:pt x="3520187" y="63277"/>
                    <a:pt x="3521291" y="62296"/>
                  </a:cubicBezTo>
                  <a:cubicBezTo>
                    <a:pt x="3523130" y="60701"/>
                    <a:pt x="3524601" y="59107"/>
                    <a:pt x="3525583" y="57513"/>
                  </a:cubicBezTo>
                  <a:cubicBezTo>
                    <a:pt x="3526686" y="55919"/>
                    <a:pt x="3527422" y="54447"/>
                    <a:pt x="3527667" y="53098"/>
                  </a:cubicBezTo>
                  <a:cubicBezTo>
                    <a:pt x="3527913" y="51749"/>
                    <a:pt x="3527913" y="50523"/>
                    <a:pt x="3527422" y="49542"/>
                  </a:cubicBezTo>
                  <a:cubicBezTo>
                    <a:pt x="3526931" y="48561"/>
                    <a:pt x="3526073" y="47825"/>
                    <a:pt x="3524724" y="47458"/>
                  </a:cubicBezTo>
                  <a:cubicBezTo>
                    <a:pt x="3524233" y="47335"/>
                    <a:pt x="3523620" y="47212"/>
                    <a:pt x="3523007" y="47090"/>
                  </a:cubicBezTo>
                  <a:cubicBezTo>
                    <a:pt x="3522394" y="47090"/>
                    <a:pt x="3521781" y="47090"/>
                    <a:pt x="3521168" y="47090"/>
                  </a:cubicBezTo>
                  <a:cubicBezTo>
                    <a:pt x="3520555" y="47090"/>
                    <a:pt x="3519819" y="47212"/>
                    <a:pt x="3519083" y="47335"/>
                  </a:cubicBezTo>
                  <a:cubicBezTo>
                    <a:pt x="3518348" y="47458"/>
                    <a:pt x="3517611" y="47580"/>
                    <a:pt x="3516876" y="47825"/>
                  </a:cubicBezTo>
                  <a:moveTo>
                    <a:pt x="1654510" y="574639"/>
                  </a:moveTo>
                  <a:cubicBezTo>
                    <a:pt x="1654510" y="574639"/>
                    <a:pt x="1653529" y="575007"/>
                    <a:pt x="1652916" y="575130"/>
                  </a:cubicBezTo>
                  <a:cubicBezTo>
                    <a:pt x="1652425" y="575375"/>
                    <a:pt x="1651812" y="575620"/>
                    <a:pt x="1651199" y="575866"/>
                  </a:cubicBezTo>
                  <a:cubicBezTo>
                    <a:pt x="1650586" y="576111"/>
                    <a:pt x="1649973" y="576479"/>
                    <a:pt x="1649359" y="576847"/>
                  </a:cubicBezTo>
                  <a:cubicBezTo>
                    <a:pt x="1648746" y="577215"/>
                    <a:pt x="1648133" y="577582"/>
                    <a:pt x="1647520" y="578073"/>
                  </a:cubicBezTo>
                  <a:cubicBezTo>
                    <a:pt x="1645926" y="579177"/>
                    <a:pt x="1644332" y="580403"/>
                    <a:pt x="1642983" y="581629"/>
                  </a:cubicBezTo>
                  <a:cubicBezTo>
                    <a:pt x="1641634" y="582856"/>
                    <a:pt x="1640408" y="584205"/>
                    <a:pt x="1639426" y="585553"/>
                  </a:cubicBezTo>
                  <a:cubicBezTo>
                    <a:pt x="1638445" y="586902"/>
                    <a:pt x="1637710" y="588129"/>
                    <a:pt x="1637219" y="589232"/>
                  </a:cubicBezTo>
                  <a:cubicBezTo>
                    <a:pt x="1636729" y="590336"/>
                    <a:pt x="1636483" y="591440"/>
                    <a:pt x="1636606" y="592298"/>
                  </a:cubicBezTo>
                  <a:cubicBezTo>
                    <a:pt x="1636606" y="592789"/>
                    <a:pt x="1636851" y="593279"/>
                    <a:pt x="1637219" y="593647"/>
                  </a:cubicBezTo>
                  <a:cubicBezTo>
                    <a:pt x="1637464" y="594015"/>
                    <a:pt x="1637955" y="594260"/>
                    <a:pt x="1638445" y="594383"/>
                  </a:cubicBezTo>
                  <a:cubicBezTo>
                    <a:pt x="1638936" y="594505"/>
                    <a:pt x="1639549" y="594628"/>
                    <a:pt x="1640162" y="594505"/>
                  </a:cubicBezTo>
                  <a:cubicBezTo>
                    <a:pt x="1640775" y="594505"/>
                    <a:pt x="1641511" y="594383"/>
                    <a:pt x="1642370" y="594137"/>
                  </a:cubicBezTo>
                  <a:cubicBezTo>
                    <a:pt x="1642860" y="594015"/>
                    <a:pt x="1643351" y="593770"/>
                    <a:pt x="1643964" y="593647"/>
                  </a:cubicBezTo>
                  <a:cubicBezTo>
                    <a:pt x="1644577" y="593524"/>
                    <a:pt x="1645067" y="593156"/>
                    <a:pt x="1645680" y="592911"/>
                  </a:cubicBezTo>
                  <a:cubicBezTo>
                    <a:pt x="1646294" y="592666"/>
                    <a:pt x="1646907" y="592298"/>
                    <a:pt x="1647520" y="591930"/>
                  </a:cubicBezTo>
                  <a:cubicBezTo>
                    <a:pt x="1648133" y="591562"/>
                    <a:pt x="1648746" y="591194"/>
                    <a:pt x="1649359" y="590704"/>
                  </a:cubicBezTo>
                  <a:cubicBezTo>
                    <a:pt x="1650953" y="589600"/>
                    <a:pt x="1652548" y="588374"/>
                    <a:pt x="1653897" y="587148"/>
                  </a:cubicBezTo>
                  <a:cubicBezTo>
                    <a:pt x="1655246" y="585921"/>
                    <a:pt x="1656472" y="584572"/>
                    <a:pt x="1657453" y="583224"/>
                  </a:cubicBezTo>
                  <a:cubicBezTo>
                    <a:pt x="1658434" y="581875"/>
                    <a:pt x="1659170" y="580648"/>
                    <a:pt x="1659660" y="579545"/>
                  </a:cubicBezTo>
                  <a:cubicBezTo>
                    <a:pt x="1660151" y="578441"/>
                    <a:pt x="1660396" y="577337"/>
                    <a:pt x="1660273" y="576479"/>
                  </a:cubicBezTo>
                  <a:cubicBezTo>
                    <a:pt x="1660273" y="575988"/>
                    <a:pt x="1660028" y="575498"/>
                    <a:pt x="1659660" y="575130"/>
                  </a:cubicBezTo>
                  <a:cubicBezTo>
                    <a:pt x="1659292" y="574762"/>
                    <a:pt x="1658925" y="574517"/>
                    <a:pt x="1658434" y="574394"/>
                  </a:cubicBezTo>
                  <a:cubicBezTo>
                    <a:pt x="1657943" y="574271"/>
                    <a:pt x="1657330" y="574149"/>
                    <a:pt x="1656717" y="574271"/>
                  </a:cubicBezTo>
                  <a:cubicBezTo>
                    <a:pt x="1656104" y="574271"/>
                    <a:pt x="1655368" y="574394"/>
                    <a:pt x="1654510" y="574639"/>
                  </a:cubicBezTo>
                  <a:moveTo>
                    <a:pt x="3554278" y="60701"/>
                  </a:moveTo>
                  <a:cubicBezTo>
                    <a:pt x="3553051" y="61069"/>
                    <a:pt x="3551948" y="61437"/>
                    <a:pt x="3550721" y="61928"/>
                  </a:cubicBezTo>
                  <a:cubicBezTo>
                    <a:pt x="3549495" y="62418"/>
                    <a:pt x="3548269" y="63031"/>
                    <a:pt x="3547043" y="63767"/>
                  </a:cubicBezTo>
                  <a:cubicBezTo>
                    <a:pt x="3545816" y="64503"/>
                    <a:pt x="3544590" y="65239"/>
                    <a:pt x="3543364" y="65974"/>
                  </a:cubicBezTo>
                  <a:cubicBezTo>
                    <a:pt x="3542137" y="66833"/>
                    <a:pt x="3541034" y="67691"/>
                    <a:pt x="3539930" y="68672"/>
                  </a:cubicBezTo>
                  <a:cubicBezTo>
                    <a:pt x="3538091" y="70267"/>
                    <a:pt x="3536496" y="71983"/>
                    <a:pt x="3535393" y="73577"/>
                  </a:cubicBezTo>
                  <a:cubicBezTo>
                    <a:pt x="3534289" y="75172"/>
                    <a:pt x="3533431" y="76643"/>
                    <a:pt x="3533063" y="77992"/>
                  </a:cubicBezTo>
                  <a:cubicBezTo>
                    <a:pt x="3532695" y="79341"/>
                    <a:pt x="3532695" y="80567"/>
                    <a:pt x="3533063" y="81548"/>
                  </a:cubicBezTo>
                  <a:cubicBezTo>
                    <a:pt x="3533431" y="82529"/>
                    <a:pt x="3534289" y="83388"/>
                    <a:pt x="3535638" y="83878"/>
                  </a:cubicBezTo>
                  <a:cubicBezTo>
                    <a:pt x="3536129" y="84123"/>
                    <a:pt x="3536742" y="84246"/>
                    <a:pt x="3537355" y="84246"/>
                  </a:cubicBezTo>
                  <a:cubicBezTo>
                    <a:pt x="3537968" y="84246"/>
                    <a:pt x="3538581" y="84246"/>
                    <a:pt x="3539317" y="84246"/>
                  </a:cubicBezTo>
                  <a:cubicBezTo>
                    <a:pt x="3540053" y="84246"/>
                    <a:pt x="3540788" y="84246"/>
                    <a:pt x="3541524" y="84001"/>
                  </a:cubicBezTo>
                  <a:cubicBezTo>
                    <a:pt x="3542260" y="83878"/>
                    <a:pt x="3543118" y="83756"/>
                    <a:pt x="3543854" y="83510"/>
                  </a:cubicBezTo>
                  <a:cubicBezTo>
                    <a:pt x="3544958" y="83143"/>
                    <a:pt x="3546184" y="82775"/>
                    <a:pt x="3547411" y="82284"/>
                  </a:cubicBezTo>
                  <a:cubicBezTo>
                    <a:pt x="3548637" y="81794"/>
                    <a:pt x="3549863" y="81181"/>
                    <a:pt x="3551089" y="80445"/>
                  </a:cubicBezTo>
                  <a:cubicBezTo>
                    <a:pt x="3552316" y="79709"/>
                    <a:pt x="3553542" y="78973"/>
                    <a:pt x="3554768" y="78237"/>
                  </a:cubicBezTo>
                  <a:cubicBezTo>
                    <a:pt x="3555994" y="77379"/>
                    <a:pt x="3557098" y="76521"/>
                    <a:pt x="3558202" y="75539"/>
                  </a:cubicBezTo>
                  <a:cubicBezTo>
                    <a:pt x="3560041" y="73945"/>
                    <a:pt x="3561636" y="72229"/>
                    <a:pt x="3562739" y="70634"/>
                  </a:cubicBezTo>
                  <a:cubicBezTo>
                    <a:pt x="3563843" y="69040"/>
                    <a:pt x="3564701" y="67569"/>
                    <a:pt x="3565069" y="66097"/>
                  </a:cubicBezTo>
                  <a:cubicBezTo>
                    <a:pt x="3565437" y="64748"/>
                    <a:pt x="3565437" y="63522"/>
                    <a:pt x="3565069" y="62541"/>
                  </a:cubicBezTo>
                  <a:cubicBezTo>
                    <a:pt x="3564701" y="61560"/>
                    <a:pt x="3563843" y="60701"/>
                    <a:pt x="3562616" y="60211"/>
                  </a:cubicBezTo>
                  <a:cubicBezTo>
                    <a:pt x="3562126" y="59966"/>
                    <a:pt x="3561513" y="59843"/>
                    <a:pt x="3560899" y="59843"/>
                  </a:cubicBezTo>
                  <a:cubicBezTo>
                    <a:pt x="3560286" y="59843"/>
                    <a:pt x="3559673" y="59843"/>
                    <a:pt x="3558938" y="59843"/>
                  </a:cubicBezTo>
                  <a:cubicBezTo>
                    <a:pt x="3558202" y="59843"/>
                    <a:pt x="3557466" y="59843"/>
                    <a:pt x="3556730" y="60088"/>
                  </a:cubicBezTo>
                  <a:cubicBezTo>
                    <a:pt x="3555994" y="60211"/>
                    <a:pt x="3555136" y="60456"/>
                    <a:pt x="3554400" y="60579"/>
                  </a:cubicBezTo>
                  <a:moveTo>
                    <a:pt x="1607911" y="606768"/>
                  </a:moveTo>
                  <a:cubicBezTo>
                    <a:pt x="1607911" y="606768"/>
                    <a:pt x="1606807" y="607136"/>
                    <a:pt x="1606317" y="607381"/>
                  </a:cubicBezTo>
                  <a:cubicBezTo>
                    <a:pt x="1605704" y="607627"/>
                    <a:pt x="1605213" y="607872"/>
                    <a:pt x="1604600" y="608117"/>
                  </a:cubicBezTo>
                  <a:cubicBezTo>
                    <a:pt x="1603987" y="608362"/>
                    <a:pt x="1603374" y="608730"/>
                    <a:pt x="1602760" y="609098"/>
                  </a:cubicBezTo>
                  <a:cubicBezTo>
                    <a:pt x="1602147" y="609466"/>
                    <a:pt x="1601534" y="609957"/>
                    <a:pt x="1600798" y="610324"/>
                  </a:cubicBezTo>
                  <a:cubicBezTo>
                    <a:pt x="1599204" y="611428"/>
                    <a:pt x="1597733" y="612654"/>
                    <a:pt x="1596384" y="614003"/>
                  </a:cubicBezTo>
                  <a:cubicBezTo>
                    <a:pt x="1595035" y="615230"/>
                    <a:pt x="1593931" y="616579"/>
                    <a:pt x="1592950" y="617928"/>
                  </a:cubicBezTo>
                  <a:cubicBezTo>
                    <a:pt x="1591969" y="619276"/>
                    <a:pt x="1591233" y="620503"/>
                    <a:pt x="1590866" y="621606"/>
                  </a:cubicBezTo>
                  <a:cubicBezTo>
                    <a:pt x="1590497" y="622710"/>
                    <a:pt x="1590252" y="623814"/>
                    <a:pt x="1590497" y="624549"/>
                  </a:cubicBezTo>
                  <a:cubicBezTo>
                    <a:pt x="1590497" y="625040"/>
                    <a:pt x="1590866" y="625408"/>
                    <a:pt x="1591111" y="625776"/>
                  </a:cubicBezTo>
                  <a:cubicBezTo>
                    <a:pt x="1591356" y="626144"/>
                    <a:pt x="1591846" y="626266"/>
                    <a:pt x="1592337" y="626389"/>
                  </a:cubicBezTo>
                  <a:cubicBezTo>
                    <a:pt x="1592827" y="626512"/>
                    <a:pt x="1593441" y="626512"/>
                    <a:pt x="1594054" y="626512"/>
                  </a:cubicBezTo>
                  <a:cubicBezTo>
                    <a:pt x="1594667" y="626512"/>
                    <a:pt x="1595403" y="626389"/>
                    <a:pt x="1596138" y="626144"/>
                  </a:cubicBezTo>
                  <a:cubicBezTo>
                    <a:pt x="1596629" y="626021"/>
                    <a:pt x="1597242" y="625776"/>
                    <a:pt x="1597733" y="625530"/>
                  </a:cubicBezTo>
                  <a:cubicBezTo>
                    <a:pt x="1598223" y="625285"/>
                    <a:pt x="1598836" y="625040"/>
                    <a:pt x="1599449" y="624795"/>
                  </a:cubicBezTo>
                  <a:cubicBezTo>
                    <a:pt x="1600063" y="624549"/>
                    <a:pt x="1600676" y="624182"/>
                    <a:pt x="1601289" y="623814"/>
                  </a:cubicBezTo>
                  <a:cubicBezTo>
                    <a:pt x="1601902" y="623446"/>
                    <a:pt x="1602515" y="622955"/>
                    <a:pt x="1603251" y="622587"/>
                  </a:cubicBezTo>
                  <a:cubicBezTo>
                    <a:pt x="1604845" y="621484"/>
                    <a:pt x="1606439" y="620257"/>
                    <a:pt x="1607666" y="618908"/>
                  </a:cubicBezTo>
                  <a:cubicBezTo>
                    <a:pt x="1609015" y="617682"/>
                    <a:pt x="1610118" y="616333"/>
                    <a:pt x="1611099" y="614984"/>
                  </a:cubicBezTo>
                  <a:cubicBezTo>
                    <a:pt x="1612080" y="613635"/>
                    <a:pt x="1612816" y="612409"/>
                    <a:pt x="1613184" y="611305"/>
                  </a:cubicBezTo>
                  <a:cubicBezTo>
                    <a:pt x="1613552" y="610202"/>
                    <a:pt x="1613797" y="609098"/>
                    <a:pt x="1613552" y="608362"/>
                  </a:cubicBezTo>
                  <a:cubicBezTo>
                    <a:pt x="1613552" y="607872"/>
                    <a:pt x="1613184" y="607504"/>
                    <a:pt x="1612939" y="607136"/>
                  </a:cubicBezTo>
                  <a:cubicBezTo>
                    <a:pt x="1612571" y="606768"/>
                    <a:pt x="1612203" y="606645"/>
                    <a:pt x="1611712" y="606523"/>
                  </a:cubicBezTo>
                  <a:cubicBezTo>
                    <a:pt x="1611222" y="606400"/>
                    <a:pt x="1610609" y="606400"/>
                    <a:pt x="1609996" y="606400"/>
                  </a:cubicBezTo>
                  <a:cubicBezTo>
                    <a:pt x="1609382" y="606400"/>
                    <a:pt x="1608647" y="606523"/>
                    <a:pt x="1607911" y="606768"/>
                  </a:cubicBezTo>
                  <a:moveTo>
                    <a:pt x="3590576" y="75294"/>
                  </a:moveTo>
                  <a:cubicBezTo>
                    <a:pt x="3589472" y="75662"/>
                    <a:pt x="3588246" y="76030"/>
                    <a:pt x="3587019" y="76521"/>
                  </a:cubicBezTo>
                  <a:cubicBezTo>
                    <a:pt x="3585793" y="77011"/>
                    <a:pt x="3584567" y="77624"/>
                    <a:pt x="3583463" y="78237"/>
                  </a:cubicBezTo>
                  <a:cubicBezTo>
                    <a:pt x="3582237" y="78851"/>
                    <a:pt x="3581011" y="79586"/>
                    <a:pt x="3579907" y="80445"/>
                  </a:cubicBezTo>
                  <a:cubicBezTo>
                    <a:pt x="3578804" y="81303"/>
                    <a:pt x="3577577" y="82039"/>
                    <a:pt x="3576474" y="83020"/>
                  </a:cubicBezTo>
                  <a:cubicBezTo>
                    <a:pt x="3574634" y="84614"/>
                    <a:pt x="3573040" y="86331"/>
                    <a:pt x="3571814" y="87925"/>
                  </a:cubicBezTo>
                  <a:cubicBezTo>
                    <a:pt x="3570587" y="89519"/>
                    <a:pt x="3569729" y="91113"/>
                    <a:pt x="3569361" y="92462"/>
                  </a:cubicBezTo>
                  <a:cubicBezTo>
                    <a:pt x="3568871" y="93934"/>
                    <a:pt x="3568871" y="95160"/>
                    <a:pt x="3569238" y="96264"/>
                  </a:cubicBezTo>
                  <a:cubicBezTo>
                    <a:pt x="3569606" y="97367"/>
                    <a:pt x="3570342" y="98226"/>
                    <a:pt x="3571568" y="98716"/>
                  </a:cubicBezTo>
                  <a:cubicBezTo>
                    <a:pt x="3572059" y="98962"/>
                    <a:pt x="3572672" y="99084"/>
                    <a:pt x="3573285" y="99207"/>
                  </a:cubicBezTo>
                  <a:cubicBezTo>
                    <a:pt x="3573898" y="99207"/>
                    <a:pt x="3574634" y="99330"/>
                    <a:pt x="3575370" y="99330"/>
                  </a:cubicBezTo>
                  <a:cubicBezTo>
                    <a:pt x="3576106" y="99330"/>
                    <a:pt x="3576841" y="99330"/>
                    <a:pt x="3577700" y="99084"/>
                  </a:cubicBezTo>
                  <a:cubicBezTo>
                    <a:pt x="3578558" y="98962"/>
                    <a:pt x="3579294" y="98716"/>
                    <a:pt x="3580152" y="98594"/>
                  </a:cubicBezTo>
                  <a:cubicBezTo>
                    <a:pt x="3581256" y="98226"/>
                    <a:pt x="3582482" y="97858"/>
                    <a:pt x="3583709" y="97367"/>
                  </a:cubicBezTo>
                  <a:cubicBezTo>
                    <a:pt x="3584935" y="96877"/>
                    <a:pt x="3586161" y="96264"/>
                    <a:pt x="3587387" y="95651"/>
                  </a:cubicBezTo>
                  <a:cubicBezTo>
                    <a:pt x="3588614" y="95037"/>
                    <a:pt x="3589840" y="94302"/>
                    <a:pt x="3590944" y="93443"/>
                  </a:cubicBezTo>
                  <a:cubicBezTo>
                    <a:pt x="3592047" y="92585"/>
                    <a:pt x="3593274" y="91727"/>
                    <a:pt x="3594377" y="90868"/>
                  </a:cubicBezTo>
                  <a:cubicBezTo>
                    <a:pt x="3596339" y="89274"/>
                    <a:pt x="3597934" y="87557"/>
                    <a:pt x="3599160" y="85963"/>
                  </a:cubicBezTo>
                  <a:cubicBezTo>
                    <a:pt x="3600386" y="84369"/>
                    <a:pt x="3601244" y="82775"/>
                    <a:pt x="3601612" y="81426"/>
                  </a:cubicBezTo>
                  <a:cubicBezTo>
                    <a:pt x="3602103" y="79954"/>
                    <a:pt x="3602103" y="78728"/>
                    <a:pt x="3601735" y="77747"/>
                  </a:cubicBezTo>
                  <a:cubicBezTo>
                    <a:pt x="3601367" y="76766"/>
                    <a:pt x="3600631" y="75907"/>
                    <a:pt x="3599282" y="75294"/>
                  </a:cubicBezTo>
                  <a:cubicBezTo>
                    <a:pt x="3598792" y="75049"/>
                    <a:pt x="3598179" y="74926"/>
                    <a:pt x="3597566" y="74804"/>
                  </a:cubicBezTo>
                  <a:cubicBezTo>
                    <a:pt x="3596952" y="74804"/>
                    <a:pt x="3596217" y="74681"/>
                    <a:pt x="3595481" y="74681"/>
                  </a:cubicBezTo>
                  <a:cubicBezTo>
                    <a:pt x="3594745" y="74681"/>
                    <a:pt x="3594009" y="74681"/>
                    <a:pt x="3593151" y="74926"/>
                  </a:cubicBezTo>
                  <a:cubicBezTo>
                    <a:pt x="3592293" y="75049"/>
                    <a:pt x="3591557" y="75294"/>
                    <a:pt x="3590576" y="75539"/>
                  </a:cubicBezTo>
                  <a:moveTo>
                    <a:pt x="1561557" y="639510"/>
                  </a:moveTo>
                  <a:cubicBezTo>
                    <a:pt x="1561557" y="639510"/>
                    <a:pt x="1560453" y="639878"/>
                    <a:pt x="1559840" y="640123"/>
                  </a:cubicBezTo>
                  <a:cubicBezTo>
                    <a:pt x="1559227" y="640368"/>
                    <a:pt x="1558614" y="640614"/>
                    <a:pt x="1558001" y="640982"/>
                  </a:cubicBezTo>
                  <a:cubicBezTo>
                    <a:pt x="1557388" y="641350"/>
                    <a:pt x="1556652" y="641717"/>
                    <a:pt x="1556039" y="642085"/>
                  </a:cubicBezTo>
                  <a:cubicBezTo>
                    <a:pt x="1555426" y="642453"/>
                    <a:pt x="1554690" y="642944"/>
                    <a:pt x="1553954" y="643434"/>
                  </a:cubicBezTo>
                  <a:cubicBezTo>
                    <a:pt x="1552360" y="644538"/>
                    <a:pt x="1550888" y="645887"/>
                    <a:pt x="1549539" y="647113"/>
                  </a:cubicBezTo>
                  <a:cubicBezTo>
                    <a:pt x="1548190" y="648462"/>
                    <a:pt x="1547087" y="649688"/>
                    <a:pt x="1546229" y="651037"/>
                  </a:cubicBezTo>
                  <a:cubicBezTo>
                    <a:pt x="1545370" y="652263"/>
                    <a:pt x="1544634" y="653612"/>
                    <a:pt x="1544266" y="654716"/>
                  </a:cubicBezTo>
                  <a:cubicBezTo>
                    <a:pt x="1543899" y="655820"/>
                    <a:pt x="1543776" y="656801"/>
                    <a:pt x="1543899" y="657659"/>
                  </a:cubicBezTo>
                  <a:cubicBezTo>
                    <a:pt x="1543899" y="658150"/>
                    <a:pt x="1544266" y="658518"/>
                    <a:pt x="1544512" y="658763"/>
                  </a:cubicBezTo>
                  <a:cubicBezTo>
                    <a:pt x="1544880" y="659008"/>
                    <a:pt x="1545248" y="659253"/>
                    <a:pt x="1545738" y="659376"/>
                  </a:cubicBezTo>
                  <a:cubicBezTo>
                    <a:pt x="1546229" y="659376"/>
                    <a:pt x="1546719" y="659499"/>
                    <a:pt x="1547332" y="659376"/>
                  </a:cubicBezTo>
                  <a:cubicBezTo>
                    <a:pt x="1547945" y="659376"/>
                    <a:pt x="1548681" y="659253"/>
                    <a:pt x="1549294" y="659008"/>
                  </a:cubicBezTo>
                  <a:cubicBezTo>
                    <a:pt x="1549907" y="658886"/>
                    <a:pt x="1550398" y="658640"/>
                    <a:pt x="1551011" y="658395"/>
                  </a:cubicBezTo>
                  <a:cubicBezTo>
                    <a:pt x="1551624" y="658150"/>
                    <a:pt x="1552237" y="657904"/>
                    <a:pt x="1552850" y="657537"/>
                  </a:cubicBezTo>
                  <a:cubicBezTo>
                    <a:pt x="1553464" y="657169"/>
                    <a:pt x="1554199" y="656801"/>
                    <a:pt x="1554813" y="656433"/>
                  </a:cubicBezTo>
                  <a:cubicBezTo>
                    <a:pt x="1555426" y="656065"/>
                    <a:pt x="1556161" y="655575"/>
                    <a:pt x="1556897" y="655084"/>
                  </a:cubicBezTo>
                  <a:cubicBezTo>
                    <a:pt x="1558491" y="653980"/>
                    <a:pt x="1559963" y="652631"/>
                    <a:pt x="1561312" y="651405"/>
                  </a:cubicBezTo>
                  <a:cubicBezTo>
                    <a:pt x="1562661" y="650056"/>
                    <a:pt x="1563764" y="648830"/>
                    <a:pt x="1564623" y="647481"/>
                  </a:cubicBezTo>
                  <a:cubicBezTo>
                    <a:pt x="1565481" y="646132"/>
                    <a:pt x="1566217" y="644906"/>
                    <a:pt x="1566585" y="643802"/>
                  </a:cubicBezTo>
                  <a:cubicBezTo>
                    <a:pt x="1566953" y="642698"/>
                    <a:pt x="1567075" y="641717"/>
                    <a:pt x="1566953" y="640859"/>
                  </a:cubicBezTo>
                  <a:cubicBezTo>
                    <a:pt x="1566830" y="640368"/>
                    <a:pt x="1566585" y="640001"/>
                    <a:pt x="1566217" y="639755"/>
                  </a:cubicBezTo>
                  <a:cubicBezTo>
                    <a:pt x="1565849" y="639510"/>
                    <a:pt x="1565481" y="639265"/>
                    <a:pt x="1564991" y="639142"/>
                  </a:cubicBezTo>
                  <a:cubicBezTo>
                    <a:pt x="1564500" y="639142"/>
                    <a:pt x="1564010" y="639020"/>
                    <a:pt x="1563397" y="639142"/>
                  </a:cubicBezTo>
                  <a:cubicBezTo>
                    <a:pt x="1562783" y="639265"/>
                    <a:pt x="1562048" y="639265"/>
                    <a:pt x="1561312" y="639510"/>
                  </a:cubicBezTo>
                  <a:moveTo>
                    <a:pt x="3625648" y="91604"/>
                  </a:moveTo>
                  <a:cubicBezTo>
                    <a:pt x="3624544" y="91849"/>
                    <a:pt x="3623440" y="92340"/>
                    <a:pt x="3622214" y="92830"/>
                  </a:cubicBezTo>
                  <a:cubicBezTo>
                    <a:pt x="3621110" y="93321"/>
                    <a:pt x="3619884" y="93811"/>
                    <a:pt x="3618658" y="94424"/>
                  </a:cubicBezTo>
                  <a:cubicBezTo>
                    <a:pt x="3617432" y="95037"/>
                    <a:pt x="3616328" y="95773"/>
                    <a:pt x="3615224" y="96509"/>
                  </a:cubicBezTo>
                  <a:cubicBezTo>
                    <a:pt x="3614121" y="97245"/>
                    <a:pt x="3613017" y="98103"/>
                    <a:pt x="3611913" y="98962"/>
                  </a:cubicBezTo>
                  <a:cubicBezTo>
                    <a:pt x="3609951" y="100556"/>
                    <a:pt x="3608234" y="102273"/>
                    <a:pt x="3607008" y="103867"/>
                  </a:cubicBezTo>
                  <a:cubicBezTo>
                    <a:pt x="3605782" y="105461"/>
                    <a:pt x="3604801" y="107055"/>
                    <a:pt x="3604310" y="108527"/>
                  </a:cubicBezTo>
                  <a:cubicBezTo>
                    <a:pt x="3603820" y="109998"/>
                    <a:pt x="3603697" y="111225"/>
                    <a:pt x="3604065" y="112328"/>
                  </a:cubicBezTo>
                  <a:cubicBezTo>
                    <a:pt x="3604433" y="113432"/>
                    <a:pt x="3605169" y="114290"/>
                    <a:pt x="3606395" y="114903"/>
                  </a:cubicBezTo>
                  <a:cubicBezTo>
                    <a:pt x="3606885" y="115149"/>
                    <a:pt x="3607499" y="115394"/>
                    <a:pt x="3608112" y="115517"/>
                  </a:cubicBezTo>
                  <a:cubicBezTo>
                    <a:pt x="3608725" y="115639"/>
                    <a:pt x="3609461" y="115762"/>
                    <a:pt x="3610197" y="115762"/>
                  </a:cubicBezTo>
                  <a:cubicBezTo>
                    <a:pt x="3610932" y="115762"/>
                    <a:pt x="3611791" y="115762"/>
                    <a:pt x="3612649" y="115517"/>
                  </a:cubicBezTo>
                  <a:cubicBezTo>
                    <a:pt x="3613507" y="115394"/>
                    <a:pt x="3614366" y="115149"/>
                    <a:pt x="3615347" y="114903"/>
                  </a:cubicBezTo>
                  <a:cubicBezTo>
                    <a:pt x="3616451" y="114658"/>
                    <a:pt x="3617554" y="114168"/>
                    <a:pt x="3618780" y="113800"/>
                  </a:cubicBezTo>
                  <a:cubicBezTo>
                    <a:pt x="3620007" y="113309"/>
                    <a:pt x="3621110" y="112819"/>
                    <a:pt x="3622337" y="112206"/>
                  </a:cubicBezTo>
                  <a:cubicBezTo>
                    <a:pt x="3623563" y="111592"/>
                    <a:pt x="3624667" y="110857"/>
                    <a:pt x="3625893" y="110121"/>
                  </a:cubicBezTo>
                  <a:cubicBezTo>
                    <a:pt x="3627119" y="109385"/>
                    <a:pt x="3628223" y="108527"/>
                    <a:pt x="3629327" y="107668"/>
                  </a:cubicBezTo>
                  <a:cubicBezTo>
                    <a:pt x="3631289" y="106074"/>
                    <a:pt x="3632883" y="104357"/>
                    <a:pt x="3634232" y="102763"/>
                  </a:cubicBezTo>
                  <a:cubicBezTo>
                    <a:pt x="3635458" y="101169"/>
                    <a:pt x="3636439" y="99575"/>
                    <a:pt x="3636930" y="98103"/>
                  </a:cubicBezTo>
                  <a:cubicBezTo>
                    <a:pt x="3637420" y="96632"/>
                    <a:pt x="3637543" y="95283"/>
                    <a:pt x="3637175" y="94302"/>
                  </a:cubicBezTo>
                  <a:cubicBezTo>
                    <a:pt x="3636807" y="93198"/>
                    <a:pt x="3636071" y="92340"/>
                    <a:pt x="3634967" y="91727"/>
                  </a:cubicBezTo>
                  <a:cubicBezTo>
                    <a:pt x="3634477" y="91481"/>
                    <a:pt x="3633864" y="91236"/>
                    <a:pt x="3633128" y="91113"/>
                  </a:cubicBezTo>
                  <a:cubicBezTo>
                    <a:pt x="3632515" y="90991"/>
                    <a:pt x="3631779" y="90868"/>
                    <a:pt x="3630921" y="90991"/>
                  </a:cubicBezTo>
                  <a:cubicBezTo>
                    <a:pt x="3630185" y="90991"/>
                    <a:pt x="3629327" y="90991"/>
                    <a:pt x="3628468" y="91236"/>
                  </a:cubicBezTo>
                  <a:cubicBezTo>
                    <a:pt x="3627610" y="91359"/>
                    <a:pt x="3626751" y="91604"/>
                    <a:pt x="3625770" y="91849"/>
                  </a:cubicBezTo>
                  <a:moveTo>
                    <a:pt x="1515571" y="672742"/>
                  </a:moveTo>
                  <a:cubicBezTo>
                    <a:pt x="1515571" y="672742"/>
                    <a:pt x="1514345" y="673111"/>
                    <a:pt x="1513732" y="673356"/>
                  </a:cubicBezTo>
                  <a:cubicBezTo>
                    <a:pt x="1513119" y="673601"/>
                    <a:pt x="1512506" y="673846"/>
                    <a:pt x="1511770" y="674214"/>
                  </a:cubicBezTo>
                  <a:cubicBezTo>
                    <a:pt x="1511157" y="674582"/>
                    <a:pt x="1510421" y="674950"/>
                    <a:pt x="1509685" y="675440"/>
                  </a:cubicBezTo>
                  <a:cubicBezTo>
                    <a:pt x="1508949" y="675931"/>
                    <a:pt x="1508336" y="676299"/>
                    <a:pt x="1507600" y="676912"/>
                  </a:cubicBezTo>
                  <a:cubicBezTo>
                    <a:pt x="1506006" y="678138"/>
                    <a:pt x="1504535" y="679365"/>
                    <a:pt x="1503308" y="680591"/>
                  </a:cubicBezTo>
                  <a:cubicBezTo>
                    <a:pt x="1502082" y="681940"/>
                    <a:pt x="1500978" y="683166"/>
                    <a:pt x="1499997" y="684515"/>
                  </a:cubicBezTo>
                  <a:cubicBezTo>
                    <a:pt x="1499016" y="685864"/>
                    <a:pt x="1498526" y="686968"/>
                    <a:pt x="1498158" y="688071"/>
                  </a:cubicBezTo>
                  <a:cubicBezTo>
                    <a:pt x="1497790" y="689175"/>
                    <a:pt x="1497667" y="690156"/>
                    <a:pt x="1497913" y="690892"/>
                  </a:cubicBezTo>
                  <a:cubicBezTo>
                    <a:pt x="1498035" y="691382"/>
                    <a:pt x="1498281" y="691627"/>
                    <a:pt x="1498526" y="691995"/>
                  </a:cubicBezTo>
                  <a:cubicBezTo>
                    <a:pt x="1498771" y="692363"/>
                    <a:pt x="1499262" y="692486"/>
                    <a:pt x="1499630" y="692609"/>
                  </a:cubicBezTo>
                  <a:cubicBezTo>
                    <a:pt x="1500120" y="692609"/>
                    <a:pt x="1500611" y="692731"/>
                    <a:pt x="1501224" y="692609"/>
                  </a:cubicBezTo>
                  <a:cubicBezTo>
                    <a:pt x="1501837" y="692609"/>
                    <a:pt x="1502450" y="692486"/>
                    <a:pt x="1503186" y="692241"/>
                  </a:cubicBezTo>
                  <a:cubicBezTo>
                    <a:pt x="1503799" y="692118"/>
                    <a:pt x="1504412" y="691873"/>
                    <a:pt x="1505025" y="691627"/>
                  </a:cubicBezTo>
                  <a:cubicBezTo>
                    <a:pt x="1505638" y="691382"/>
                    <a:pt x="1506251" y="691137"/>
                    <a:pt x="1506987" y="690769"/>
                  </a:cubicBezTo>
                  <a:cubicBezTo>
                    <a:pt x="1507600" y="690401"/>
                    <a:pt x="1508336" y="690033"/>
                    <a:pt x="1509072" y="689543"/>
                  </a:cubicBezTo>
                  <a:cubicBezTo>
                    <a:pt x="1509808" y="689052"/>
                    <a:pt x="1510544" y="688684"/>
                    <a:pt x="1511157" y="688071"/>
                  </a:cubicBezTo>
                  <a:cubicBezTo>
                    <a:pt x="1512751" y="686845"/>
                    <a:pt x="1514222" y="685619"/>
                    <a:pt x="1515449" y="684270"/>
                  </a:cubicBezTo>
                  <a:cubicBezTo>
                    <a:pt x="1516675" y="682921"/>
                    <a:pt x="1517901" y="681695"/>
                    <a:pt x="1518760" y="680346"/>
                  </a:cubicBezTo>
                  <a:cubicBezTo>
                    <a:pt x="1519618" y="679119"/>
                    <a:pt x="1520231" y="677893"/>
                    <a:pt x="1520599" y="676789"/>
                  </a:cubicBezTo>
                  <a:cubicBezTo>
                    <a:pt x="1520967" y="675686"/>
                    <a:pt x="1521090" y="674705"/>
                    <a:pt x="1520722" y="673969"/>
                  </a:cubicBezTo>
                  <a:cubicBezTo>
                    <a:pt x="1520599" y="673478"/>
                    <a:pt x="1520354" y="673233"/>
                    <a:pt x="1520109" y="672865"/>
                  </a:cubicBezTo>
                  <a:cubicBezTo>
                    <a:pt x="1519741" y="672620"/>
                    <a:pt x="1519373" y="672375"/>
                    <a:pt x="1519005" y="672252"/>
                  </a:cubicBezTo>
                  <a:cubicBezTo>
                    <a:pt x="1518514" y="672252"/>
                    <a:pt x="1518024" y="672130"/>
                    <a:pt x="1517411" y="672252"/>
                  </a:cubicBezTo>
                  <a:cubicBezTo>
                    <a:pt x="1516798" y="672252"/>
                    <a:pt x="1516184" y="672375"/>
                    <a:pt x="1515449" y="672620"/>
                  </a:cubicBezTo>
                  <a:moveTo>
                    <a:pt x="3659493" y="109508"/>
                  </a:moveTo>
                  <a:cubicBezTo>
                    <a:pt x="3658390" y="109753"/>
                    <a:pt x="3657286" y="110121"/>
                    <a:pt x="3656182" y="110611"/>
                  </a:cubicBezTo>
                  <a:cubicBezTo>
                    <a:pt x="3655079" y="111102"/>
                    <a:pt x="3653852" y="111592"/>
                    <a:pt x="3652749" y="112206"/>
                  </a:cubicBezTo>
                  <a:cubicBezTo>
                    <a:pt x="3651645" y="112819"/>
                    <a:pt x="3650419" y="113432"/>
                    <a:pt x="3649315" y="114168"/>
                  </a:cubicBezTo>
                  <a:cubicBezTo>
                    <a:pt x="3648212" y="114903"/>
                    <a:pt x="3647108" y="115639"/>
                    <a:pt x="3646004" y="116498"/>
                  </a:cubicBezTo>
                  <a:cubicBezTo>
                    <a:pt x="3644042" y="118092"/>
                    <a:pt x="3642325" y="119809"/>
                    <a:pt x="3640976" y="121403"/>
                  </a:cubicBezTo>
                  <a:cubicBezTo>
                    <a:pt x="3639627" y="122997"/>
                    <a:pt x="3638647" y="124591"/>
                    <a:pt x="3638156" y="126063"/>
                  </a:cubicBezTo>
                  <a:cubicBezTo>
                    <a:pt x="3637543" y="127534"/>
                    <a:pt x="3637420" y="128883"/>
                    <a:pt x="3637665" y="130109"/>
                  </a:cubicBezTo>
                  <a:cubicBezTo>
                    <a:pt x="3637911" y="131336"/>
                    <a:pt x="3638647" y="132194"/>
                    <a:pt x="3639750" y="132807"/>
                  </a:cubicBezTo>
                  <a:cubicBezTo>
                    <a:pt x="3640240" y="133053"/>
                    <a:pt x="3640854" y="133298"/>
                    <a:pt x="3641589" y="133543"/>
                  </a:cubicBezTo>
                  <a:cubicBezTo>
                    <a:pt x="3642325" y="133788"/>
                    <a:pt x="3643061" y="133788"/>
                    <a:pt x="3643797" y="133788"/>
                  </a:cubicBezTo>
                  <a:cubicBezTo>
                    <a:pt x="3644655" y="133788"/>
                    <a:pt x="3645391" y="133788"/>
                    <a:pt x="3646372" y="133666"/>
                  </a:cubicBezTo>
                  <a:cubicBezTo>
                    <a:pt x="3647230" y="133543"/>
                    <a:pt x="3648212" y="133298"/>
                    <a:pt x="3649192" y="133053"/>
                  </a:cubicBezTo>
                  <a:cubicBezTo>
                    <a:pt x="3650296" y="132807"/>
                    <a:pt x="3651400" y="132439"/>
                    <a:pt x="3652503" y="131949"/>
                  </a:cubicBezTo>
                  <a:cubicBezTo>
                    <a:pt x="3653607" y="131458"/>
                    <a:pt x="3654833" y="130968"/>
                    <a:pt x="3655937" y="130355"/>
                  </a:cubicBezTo>
                  <a:cubicBezTo>
                    <a:pt x="3657041" y="129741"/>
                    <a:pt x="3658267" y="129128"/>
                    <a:pt x="3659371" y="128393"/>
                  </a:cubicBezTo>
                  <a:cubicBezTo>
                    <a:pt x="3660474" y="127657"/>
                    <a:pt x="3661578" y="126921"/>
                    <a:pt x="3662682" y="126063"/>
                  </a:cubicBezTo>
                  <a:cubicBezTo>
                    <a:pt x="3664644" y="124469"/>
                    <a:pt x="3666360" y="122752"/>
                    <a:pt x="3667710" y="121157"/>
                  </a:cubicBezTo>
                  <a:cubicBezTo>
                    <a:pt x="3669058" y="119563"/>
                    <a:pt x="3670039" y="117969"/>
                    <a:pt x="3670530" y="116498"/>
                  </a:cubicBezTo>
                  <a:cubicBezTo>
                    <a:pt x="3671143" y="115026"/>
                    <a:pt x="3671265" y="113677"/>
                    <a:pt x="3671020" y="112451"/>
                  </a:cubicBezTo>
                  <a:cubicBezTo>
                    <a:pt x="3670775" y="111225"/>
                    <a:pt x="3670039" y="110366"/>
                    <a:pt x="3668936" y="109753"/>
                  </a:cubicBezTo>
                  <a:cubicBezTo>
                    <a:pt x="3668445" y="109508"/>
                    <a:pt x="3667832" y="109262"/>
                    <a:pt x="3667096" y="109017"/>
                  </a:cubicBezTo>
                  <a:cubicBezTo>
                    <a:pt x="3666360" y="108895"/>
                    <a:pt x="3665625" y="108772"/>
                    <a:pt x="3664889" y="108772"/>
                  </a:cubicBezTo>
                  <a:cubicBezTo>
                    <a:pt x="3664030" y="108772"/>
                    <a:pt x="3663295" y="108772"/>
                    <a:pt x="3662314" y="109017"/>
                  </a:cubicBezTo>
                  <a:cubicBezTo>
                    <a:pt x="3661455" y="109140"/>
                    <a:pt x="3660474" y="109385"/>
                    <a:pt x="3659493" y="109630"/>
                  </a:cubicBezTo>
                  <a:moveTo>
                    <a:pt x="1469831" y="706711"/>
                  </a:moveTo>
                  <a:cubicBezTo>
                    <a:pt x="1469831" y="706711"/>
                    <a:pt x="1468604" y="707079"/>
                    <a:pt x="1467991" y="707324"/>
                  </a:cubicBezTo>
                  <a:cubicBezTo>
                    <a:pt x="1467378" y="707569"/>
                    <a:pt x="1466642" y="707937"/>
                    <a:pt x="1466029" y="708305"/>
                  </a:cubicBezTo>
                  <a:cubicBezTo>
                    <a:pt x="1465293" y="708673"/>
                    <a:pt x="1464680" y="709041"/>
                    <a:pt x="1463944" y="709531"/>
                  </a:cubicBezTo>
                  <a:cubicBezTo>
                    <a:pt x="1463209" y="710022"/>
                    <a:pt x="1462473" y="710512"/>
                    <a:pt x="1461737" y="711003"/>
                  </a:cubicBezTo>
                  <a:cubicBezTo>
                    <a:pt x="1460143" y="712229"/>
                    <a:pt x="1458671" y="713455"/>
                    <a:pt x="1457445" y="714804"/>
                  </a:cubicBezTo>
                  <a:cubicBezTo>
                    <a:pt x="1456219" y="716153"/>
                    <a:pt x="1455115" y="717379"/>
                    <a:pt x="1454257" y="718728"/>
                  </a:cubicBezTo>
                  <a:cubicBezTo>
                    <a:pt x="1453398" y="719955"/>
                    <a:pt x="1452785" y="721181"/>
                    <a:pt x="1452417" y="722285"/>
                  </a:cubicBezTo>
                  <a:cubicBezTo>
                    <a:pt x="1452049" y="723388"/>
                    <a:pt x="1452049" y="724369"/>
                    <a:pt x="1452417" y="725105"/>
                  </a:cubicBezTo>
                  <a:cubicBezTo>
                    <a:pt x="1452540" y="725473"/>
                    <a:pt x="1452785" y="725841"/>
                    <a:pt x="1453153" y="726086"/>
                  </a:cubicBezTo>
                  <a:cubicBezTo>
                    <a:pt x="1453521" y="726331"/>
                    <a:pt x="1453889" y="726454"/>
                    <a:pt x="1454257" y="726577"/>
                  </a:cubicBezTo>
                  <a:cubicBezTo>
                    <a:pt x="1454625" y="726699"/>
                    <a:pt x="1455238" y="726699"/>
                    <a:pt x="1455728" y="726577"/>
                  </a:cubicBezTo>
                  <a:cubicBezTo>
                    <a:pt x="1456219" y="726454"/>
                    <a:pt x="1456955" y="726454"/>
                    <a:pt x="1457568" y="726209"/>
                  </a:cubicBezTo>
                  <a:cubicBezTo>
                    <a:pt x="1458181" y="726086"/>
                    <a:pt x="1458794" y="725841"/>
                    <a:pt x="1459407" y="725596"/>
                  </a:cubicBezTo>
                  <a:cubicBezTo>
                    <a:pt x="1460020" y="725350"/>
                    <a:pt x="1460756" y="724983"/>
                    <a:pt x="1461492" y="724615"/>
                  </a:cubicBezTo>
                  <a:cubicBezTo>
                    <a:pt x="1462228" y="724247"/>
                    <a:pt x="1462963" y="723879"/>
                    <a:pt x="1463699" y="723388"/>
                  </a:cubicBezTo>
                  <a:cubicBezTo>
                    <a:pt x="1464435" y="722898"/>
                    <a:pt x="1465171" y="722407"/>
                    <a:pt x="1465907" y="721794"/>
                  </a:cubicBezTo>
                  <a:cubicBezTo>
                    <a:pt x="1467501" y="720568"/>
                    <a:pt x="1468972" y="719342"/>
                    <a:pt x="1470198" y="717993"/>
                  </a:cubicBezTo>
                  <a:cubicBezTo>
                    <a:pt x="1471425" y="716644"/>
                    <a:pt x="1472528" y="715418"/>
                    <a:pt x="1473387" y="714069"/>
                  </a:cubicBezTo>
                  <a:cubicBezTo>
                    <a:pt x="1474245" y="712842"/>
                    <a:pt x="1474858" y="711616"/>
                    <a:pt x="1475104" y="710512"/>
                  </a:cubicBezTo>
                  <a:cubicBezTo>
                    <a:pt x="1475472" y="709409"/>
                    <a:pt x="1475472" y="708428"/>
                    <a:pt x="1475104" y="707692"/>
                  </a:cubicBezTo>
                  <a:cubicBezTo>
                    <a:pt x="1474981" y="707324"/>
                    <a:pt x="1474736" y="706956"/>
                    <a:pt x="1474368" y="706711"/>
                  </a:cubicBezTo>
                  <a:cubicBezTo>
                    <a:pt x="1474000" y="706465"/>
                    <a:pt x="1473632" y="706343"/>
                    <a:pt x="1473264" y="706220"/>
                  </a:cubicBezTo>
                  <a:cubicBezTo>
                    <a:pt x="1472774" y="706220"/>
                    <a:pt x="1472283" y="706098"/>
                    <a:pt x="1471670" y="706220"/>
                  </a:cubicBezTo>
                  <a:cubicBezTo>
                    <a:pt x="1471057" y="706220"/>
                    <a:pt x="1470444" y="706343"/>
                    <a:pt x="1469831" y="706588"/>
                  </a:cubicBezTo>
                  <a:moveTo>
                    <a:pt x="3692235" y="129128"/>
                  </a:moveTo>
                  <a:cubicBezTo>
                    <a:pt x="3691132" y="129374"/>
                    <a:pt x="3690028" y="129741"/>
                    <a:pt x="3688924" y="130232"/>
                  </a:cubicBezTo>
                  <a:cubicBezTo>
                    <a:pt x="3687820" y="130723"/>
                    <a:pt x="3686717" y="131213"/>
                    <a:pt x="3685613" y="131704"/>
                  </a:cubicBezTo>
                  <a:cubicBezTo>
                    <a:pt x="3684510" y="132317"/>
                    <a:pt x="3683406" y="132930"/>
                    <a:pt x="3682302" y="133666"/>
                  </a:cubicBezTo>
                  <a:cubicBezTo>
                    <a:pt x="3681199" y="134401"/>
                    <a:pt x="3680095" y="135137"/>
                    <a:pt x="3679114" y="135996"/>
                  </a:cubicBezTo>
                  <a:cubicBezTo>
                    <a:pt x="3677029" y="137590"/>
                    <a:pt x="3675312" y="139184"/>
                    <a:pt x="3673963" y="140901"/>
                  </a:cubicBezTo>
                  <a:cubicBezTo>
                    <a:pt x="3672615" y="142495"/>
                    <a:pt x="3671511" y="144212"/>
                    <a:pt x="3670898" y="145683"/>
                  </a:cubicBezTo>
                  <a:cubicBezTo>
                    <a:pt x="3670285" y="147155"/>
                    <a:pt x="3670039" y="148626"/>
                    <a:pt x="3670162" y="149853"/>
                  </a:cubicBezTo>
                  <a:cubicBezTo>
                    <a:pt x="3670407" y="151079"/>
                    <a:pt x="3671020" y="152060"/>
                    <a:pt x="3672124" y="152796"/>
                  </a:cubicBezTo>
                  <a:cubicBezTo>
                    <a:pt x="3672615" y="153164"/>
                    <a:pt x="3673228" y="153409"/>
                    <a:pt x="3673963" y="153654"/>
                  </a:cubicBezTo>
                  <a:cubicBezTo>
                    <a:pt x="3674699" y="153899"/>
                    <a:pt x="3675435" y="153899"/>
                    <a:pt x="3676293" y="154022"/>
                  </a:cubicBezTo>
                  <a:cubicBezTo>
                    <a:pt x="3677152" y="154022"/>
                    <a:pt x="3678010" y="154022"/>
                    <a:pt x="3678991" y="153899"/>
                  </a:cubicBezTo>
                  <a:cubicBezTo>
                    <a:pt x="3679972" y="153777"/>
                    <a:pt x="3680953" y="153532"/>
                    <a:pt x="3681935" y="153286"/>
                  </a:cubicBezTo>
                  <a:cubicBezTo>
                    <a:pt x="3683038" y="153041"/>
                    <a:pt x="3684019" y="152673"/>
                    <a:pt x="3685245" y="152183"/>
                  </a:cubicBezTo>
                  <a:cubicBezTo>
                    <a:pt x="3686349" y="151692"/>
                    <a:pt x="3687453" y="151202"/>
                    <a:pt x="3688556" y="150711"/>
                  </a:cubicBezTo>
                  <a:cubicBezTo>
                    <a:pt x="3689660" y="150098"/>
                    <a:pt x="3690764" y="149485"/>
                    <a:pt x="3691867" y="148872"/>
                  </a:cubicBezTo>
                  <a:cubicBezTo>
                    <a:pt x="3692971" y="148136"/>
                    <a:pt x="3694075" y="147400"/>
                    <a:pt x="3695178" y="146542"/>
                  </a:cubicBezTo>
                  <a:cubicBezTo>
                    <a:pt x="3697263" y="144948"/>
                    <a:pt x="3698980" y="143231"/>
                    <a:pt x="3700451" y="141636"/>
                  </a:cubicBezTo>
                  <a:cubicBezTo>
                    <a:pt x="3701800" y="139920"/>
                    <a:pt x="3702904" y="138326"/>
                    <a:pt x="3703517" y="136854"/>
                  </a:cubicBezTo>
                  <a:cubicBezTo>
                    <a:pt x="3704130" y="135382"/>
                    <a:pt x="3704375" y="133911"/>
                    <a:pt x="3704130" y="132685"/>
                  </a:cubicBezTo>
                  <a:cubicBezTo>
                    <a:pt x="3703885" y="131458"/>
                    <a:pt x="3703272" y="130477"/>
                    <a:pt x="3702168" y="129741"/>
                  </a:cubicBezTo>
                  <a:cubicBezTo>
                    <a:pt x="3701678" y="129374"/>
                    <a:pt x="3701065" y="129128"/>
                    <a:pt x="3700329" y="129006"/>
                  </a:cubicBezTo>
                  <a:cubicBezTo>
                    <a:pt x="3699593" y="128883"/>
                    <a:pt x="3698857" y="128760"/>
                    <a:pt x="3697999" y="128760"/>
                  </a:cubicBezTo>
                  <a:cubicBezTo>
                    <a:pt x="3697140" y="128760"/>
                    <a:pt x="3696282" y="128760"/>
                    <a:pt x="3695301" y="128883"/>
                  </a:cubicBezTo>
                  <a:cubicBezTo>
                    <a:pt x="3694320" y="129006"/>
                    <a:pt x="3693339" y="129251"/>
                    <a:pt x="3692358" y="129496"/>
                  </a:cubicBezTo>
                  <a:moveTo>
                    <a:pt x="1424580" y="741292"/>
                  </a:moveTo>
                  <a:cubicBezTo>
                    <a:pt x="1423967" y="741415"/>
                    <a:pt x="1423354" y="741660"/>
                    <a:pt x="1422619" y="741905"/>
                  </a:cubicBezTo>
                  <a:cubicBezTo>
                    <a:pt x="1421883" y="742151"/>
                    <a:pt x="1421270" y="742518"/>
                    <a:pt x="1420534" y="742886"/>
                  </a:cubicBezTo>
                  <a:cubicBezTo>
                    <a:pt x="1419798" y="743254"/>
                    <a:pt x="1419062" y="743745"/>
                    <a:pt x="1418326" y="744235"/>
                  </a:cubicBezTo>
                  <a:cubicBezTo>
                    <a:pt x="1417591" y="744726"/>
                    <a:pt x="1416855" y="745216"/>
                    <a:pt x="1415996" y="745829"/>
                  </a:cubicBezTo>
                  <a:cubicBezTo>
                    <a:pt x="1414402" y="747056"/>
                    <a:pt x="1413054" y="748282"/>
                    <a:pt x="1411827" y="749631"/>
                  </a:cubicBezTo>
                  <a:cubicBezTo>
                    <a:pt x="1410601" y="750980"/>
                    <a:pt x="1409497" y="752206"/>
                    <a:pt x="1408761" y="753555"/>
                  </a:cubicBezTo>
                  <a:cubicBezTo>
                    <a:pt x="1407903" y="754781"/>
                    <a:pt x="1407413" y="756008"/>
                    <a:pt x="1407045" y="757111"/>
                  </a:cubicBezTo>
                  <a:cubicBezTo>
                    <a:pt x="1406799" y="758215"/>
                    <a:pt x="1406677" y="759073"/>
                    <a:pt x="1407045" y="759809"/>
                  </a:cubicBezTo>
                  <a:cubicBezTo>
                    <a:pt x="1407167" y="760177"/>
                    <a:pt x="1407413" y="760422"/>
                    <a:pt x="1407780" y="760668"/>
                  </a:cubicBezTo>
                  <a:cubicBezTo>
                    <a:pt x="1408148" y="760913"/>
                    <a:pt x="1408516" y="761035"/>
                    <a:pt x="1408884" y="761158"/>
                  </a:cubicBezTo>
                  <a:cubicBezTo>
                    <a:pt x="1409375" y="761158"/>
                    <a:pt x="1409865" y="761158"/>
                    <a:pt x="1410356" y="761158"/>
                  </a:cubicBezTo>
                  <a:cubicBezTo>
                    <a:pt x="1410846" y="761158"/>
                    <a:pt x="1411459" y="761035"/>
                    <a:pt x="1412195" y="760790"/>
                  </a:cubicBezTo>
                  <a:cubicBezTo>
                    <a:pt x="1412808" y="760668"/>
                    <a:pt x="1413421" y="760422"/>
                    <a:pt x="1414157" y="760177"/>
                  </a:cubicBezTo>
                  <a:cubicBezTo>
                    <a:pt x="1414770" y="759932"/>
                    <a:pt x="1415506" y="759564"/>
                    <a:pt x="1416242" y="759196"/>
                  </a:cubicBezTo>
                  <a:cubicBezTo>
                    <a:pt x="1416978" y="758828"/>
                    <a:pt x="1417713" y="758338"/>
                    <a:pt x="1418449" y="757847"/>
                  </a:cubicBezTo>
                  <a:cubicBezTo>
                    <a:pt x="1419185" y="757357"/>
                    <a:pt x="1419921" y="756866"/>
                    <a:pt x="1420779" y="756253"/>
                  </a:cubicBezTo>
                  <a:cubicBezTo>
                    <a:pt x="1422373" y="755027"/>
                    <a:pt x="1423722" y="753800"/>
                    <a:pt x="1424948" y="752451"/>
                  </a:cubicBezTo>
                  <a:cubicBezTo>
                    <a:pt x="1426175" y="751102"/>
                    <a:pt x="1427278" y="749876"/>
                    <a:pt x="1428014" y="748527"/>
                  </a:cubicBezTo>
                  <a:cubicBezTo>
                    <a:pt x="1428873" y="747301"/>
                    <a:pt x="1429363" y="746075"/>
                    <a:pt x="1429731" y="744971"/>
                  </a:cubicBezTo>
                  <a:cubicBezTo>
                    <a:pt x="1429976" y="743867"/>
                    <a:pt x="1430099" y="743009"/>
                    <a:pt x="1429731" y="742273"/>
                  </a:cubicBezTo>
                  <a:cubicBezTo>
                    <a:pt x="1429608" y="741905"/>
                    <a:pt x="1429363" y="741660"/>
                    <a:pt x="1428995" y="741415"/>
                  </a:cubicBezTo>
                  <a:cubicBezTo>
                    <a:pt x="1428627" y="741169"/>
                    <a:pt x="1428259" y="741047"/>
                    <a:pt x="1427892" y="740924"/>
                  </a:cubicBezTo>
                  <a:cubicBezTo>
                    <a:pt x="1427401" y="740924"/>
                    <a:pt x="1426910" y="740924"/>
                    <a:pt x="1426420" y="740924"/>
                  </a:cubicBezTo>
                  <a:cubicBezTo>
                    <a:pt x="1425929" y="740924"/>
                    <a:pt x="1425316" y="741047"/>
                    <a:pt x="1424580" y="741292"/>
                  </a:cubicBezTo>
                  <a:moveTo>
                    <a:pt x="3723506" y="150589"/>
                  </a:moveTo>
                  <a:cubicBezTo>
                    <a:pt x="3722525" y="150834"/>
                    <a:pt x="3721421" y="151202"/>
                    <a:pt x="3720317" y="151569"/>
                  </a:cubicBezTo>
                  <a:cubicBezTo>
                    <a:pt x="3719213" y="151937"/>
                    <a:pt x="3718110" y="152428"/>
                    <a:pt x="3717129" y="153041"/>
                  </a:cubicBezTo>
                  <a:cubicBezTo>
                    <a:pt x="3716025" y="153532"/>
                    <a:pt x="3714922" y="154145"/>
                    <a:pt x="3713818" y="154880"/>
                  </a:cubicBezTo>
                  <a:cubicBezTo>
                    <a:pt x="3712714" y="155494"/>
                    <a:pt x="3711733" y="156229"/>
                    <a:pt x="3710630" y="157088"/>
                  </a:cubicBezTo>
                  <a:cubicBezTo>
                    <a:pt x="3708545" y="158682"/>
                    <a:pt x="3706705" y="160276"/>
                    <a:pt x="3705234" y="161993"/>
                  </a:cubicBezTo>
                  <a:cubicBezTo>
                    <a:pt x="3703762" y="163710"/>
                    <a:pt x="3702659" y="165304"/>
                    <a:pt x="3701923" y="166898"/>
                  </a:cubicBezTo>
                  <a:cubicBezTo>
                    <a:pt x="3701187" y="168492"/>
                    <a:pt x="3700942" y="169841"/>
                    <a:pt x="3701065" y="171190"/>
                  </a:cubicBezTo>
                  <a:cubicBezTo>
                    <a:pt x="3701187" y="172416"/>
                    <a:pt x="3701800" y="173520"/>
                    <a:pt x="3702781" y="174256"/>
                  </a:cubicBezTo>
                  <a:cubicBezTo>
                    <a:pt x="3703272" y="174624"/>
                    <a:pt x="3704008" y="174992"/>
                    <a:pt x="3704621" y="175114"/>
                  </a:cubicBezTo>
                  <a:cubicBezTo>
                    <a:pt x="3705357" y="175359"/>
                    <a:pt x="3706092" y="175482"/>
                    <a:pt x="3706951" y="175482"/>
                  </a:cubicBezTo>
                  <a:cubicBezTo>
                    <a:pt x="3707809" y="175482"/>
                    <a:pt x="3708790" y="175482"/>
                    <a:pt x="3709771" y="175359"/>
                  </a:cubicBezTo>
                  <a:cubicBezTo>
                    <a:pt x="3710752" y="175237"/>
                    <a:pt x="3711733" y="174992"/>
                    <a:pt x="3712837" y="174746"/>
                  </a:cubicBezTo>
                  <a:cubicBezTo>
                    <a:pt x="3713818" y="174501"/>
                    <a:pt x="3714922" y="174133"/>
                    <a:pt x="3716025" y="173765"/>
                  </a:cubicBezTo>
                  <a:cubicBezTo>
                    <a:pt x="3717129" y="173398"/>
                    <a:pt x="3718233" y="172907"/>
                    <a:pt x="3719336" y="172294"/>
                  </a:cubicBezTo>
                  <a:cubicBezTo>
                    <a:pt x="3720440" y="171681"/>
                    <a:pt x="3721543" y="171190"/>
                    <a:pt x="3722647" y="170454"/>
                  </a:cubicBezTo>
                  <a:cubicBezTo>
                    <a:pt x="3723751" y="169841"/>
                    <a:pt x="3724855" y="169105"/>
                    <a:pt x="3725836" y="168247"/>
                  </a:cubicBezTo>
                  <a:cubicBezTo>
                    <a:pt x="3727920" y="166653"/>
                    <a:pt x="3729760" y="164936"/>
                    <a:pt x="3731231" y="163342"/>
                  </a:cubicBezTo>
                  <a:cubicBezTo>
                    <a:pt x="3732703" y="161748"/>
                    <a:pt x="3733806" y="160031"/>
                    <a:pt x="3734420" y="158437"/>
                  </a:cubicBezTo>
                  <a:cubicBezTo>
                    <a:pt x="3735155" y="156843"/>
                    <a:pt x="3735401" y="155494"/>
                    <a:pt x="3735278" y="154267"/>
                  </a:cubicBezTo>
                  <a:cubicBezTo>
                    <a:pt x="3735155" y="153041"/>
                    <a:pt x="3734542" y="151937"/>
                    <a:pt x="3733438" y="151202"/>
                  </a:cubicBezTo>
                  <a:cubicBezTo>
                    <a:pt x="3732948" y="150834"/>
                    <a:pt x="3732335" y="150466"/>
                    <a:pt x="3731599" y="150220"/>
                  </a:cubicBezTo>
                  <a:cubicBezTo>
                    <a:pt x="3730863" y="149975"/>
                    <a:pt x="3730128" y="149853"/>
                    <a:pt x="3729269" y="149853"/>
                  </a:cubicBezTo>
                  <a:cubicBezTo>
                    <a:pt x="3728411" y="149853"/>
                    <a:pt x="3727430" y="149853"/>
                    <a:pt x="3726449" y="149975"/>
                  </a:cubicBezTo>
                  <a:cubicBezTo>
                    <a:pt x="3725468" y="150098"/>
                    <a:pt x="3724487" y="150343"/>
                    <a:pt x="3723383" y="150589"/>
                  </a:cubicBezTo>
                  <a:moveTo>
                    <a:pt x="1379576" y="776364"/>
                  </a:moveTo>
                  <a:cubicBezTo>
                    <a:pt x="1378963" y="776487"/>
                    <a:pt x="1378227" y="776732"/>
                    <a:pt x="1377614" y="777100"/>
                  </a:cubicBezTo>
                  <a:cubicBezTo>
                    <a:pt x="1376878" y="777345"/>
                    <a:pt x="1376142" y="777713"/>
                    <a:pt x="1375406" y="778203"/>
                  </a:cubicBezTo>
                  <a:cubicBezTo>
                    <a:pt x="1374671" y="778571"/>
                    <a:pt x="1373935" y="779062"/>
                    <a:pt x="1373076" y="779552"/>
                  </a:cubicBezTo>
                  <a:cubicBezTo>
                    <a:pt x="1372341" y="780043"/>
                    <a:pt x="1371482" y="780656"/>
                    <a:pt x="1370746" y="781269"/>
                  </a:cubicBezTo>
                  <a:cubicBezTo>
                    <a:pt x="1369275" y="782496"/>
                    <a:pt x="1367803" y="783722"/>
                    <a:pt x="1366577" y="785071"/>
                  </a:cubicBezTo>
                  <a:cubicBezTo>
                    <a:pt x="1365351" y="786420"/>
                    <a:pt x="1364370" y="787646"/>
                    <a:pt x="1363634" y="788995"/>
                  </a:cubicBezTo>
                  <a:cubicBezTo>
                    <a:pt x="1362898" y="790344"/>
                    <a:pt x="1362285" y="791447"/>
                    <a:pt x="1362040" y="792428"/>
                  </a:cubicBezTo>
                  <a:cubicBezTo>
                    <a:pt x="1361795" y="793410"/>
                    <a:pt x="1361795" y="794391"/>
                    <a:pt x="1362040" y="795126"/>
                  </a:cubicBezTo>
                  <a:cubicBezTo>
                    <a:pt x="1362162" y="795494"/>
                    <a:pt x="1362408" y="795740"/>
                    <a:pt x="1362776" y="795985"/>
                  </a:cubicBezTo>
                  <a:cubicBezTo>
                    <a:pt x="1363143" y="796230"/>
                    <a:pt x="1363511" y="796353"/>
                    <a:pt x="1363879" y="796475"/>
                  </a:cubicBezTo>
                  <a:cubicBezTo>
                    <a:pt x="1364247" y="796475"/>
                    <a:pt x="1364738" y="796475"/>
                    <a:pt x="1365351" y="796475"/>
                  </a:cubicBezTo>
                  <a:cubicBezTo>
                    <a:pt x="1365964" y="796475"/>
                    <a:pt x="1366454" y="796353"/>
                    <a:pt x="1367068" y="796230"/>
                  </a:cubicBezTo>
                  <a:cubicBezTo>
                    <a:pt x="1367681" y="796107"/>
                    <a:pt x="1368417" y="795862"/>
                    <a:pt x="1369030" y="795494"/>
                  </a:cubicBezTo>
                  <a:cubicBezTo>
                    <a:pt x="1369765" y="795249"/>
                    <a:pt x="1370501" y="794881"/>
                    <a:pt x="1371237" y="794391"/>
                  </a:cubicBezTo>
                  <a:cubicBezTo>
                    <a:pt x="1371973" y="794023"/>
                    <a:pt x="1372708" y="793532"/>
                    <a:pt x="1373567" y="793042"/>
                  </a:cubicBezTo>
                  <a:cubicBezTo>
                    <a:pt x="1374303" y="792551"/>
                    <a:pt x="1375161" y="791938"/>
                    <a:pt x="1375897" y="791325"/>
                  </a:cubicBezTo>
                  <a:cubicBezTo>
                    <a:pt x="1377491" y="790098"/>
                    <a:pt x="1378840" y="788750"/>
                    <a:pt x="1380066" y="787523"/>
                  </a:cubicBezTo>
                  <a:cubicBezTo>
                    <a:pt x="1381292" y="786174"/>
                    <a:pt x="1382274" y="784825"/>
                    <a:pt x="1383009" y="783599"/>
                  </a:cubicBezTo>
                  <a:cubicBezTo>
                    <a:pt x="1383745" y="782373"/>
                    <a:pt x="1384358" y="781147"/>
                    <a:pt x="1384604" y="780166"/>
                  </a:cubicBezTo>
                  <a:cubicBezTo>
                    <a:pt x="1384849" y="779062"/>
                    <a:pt x="1384849" y="778203"/>
                    <a:pt x="1384481" y="777590"/>
                  </a:cubicBezTo>
                  <a:cubicBezTo>
                    <a:pt x="1384358" y="777222"/>
                    <a:pt x="1383990" y="776977"/>
                    <a:pt x="1383745" y="776732"/>
                  </a:cubicBezTo>
                  <a:cubicBezTo>
                    <a:pt x="1383500" y="776487"/>
                    <a:pt x="1383009" y="776364"/>
                    <a:pt x="1382641" y="776364"/>
                  </a:cubicBezTo>
                  <a:cubicBezTo>
                    <a:pt x="1382274" y="776364"/>
                    <a:pt x="1381783" y="776364"/>
                    <a:pt x="1381170" y="776364"/>
                  </a:cubicBezTo>
                  <a:cubicBezTo>
                    <a:pt x="1380679" y="776364"/>
                    <a:pt x="1380066" y="776487"/>
                    <a:pt x="1379453" y="776732"/>
                  </a:cubicBezTo>
                  <a:moveTo>
                    <a:pt x="3753304" y="173765"/>
                  </a:moveTo>
                  <a:cubicBezTo>
                    <a:pt x="3752323" y="174011"/>
                    <a:pt x="3751343" y="174378"/>
                    <a:pt x="3750239" y="174746"/>
                  </a:cubicBezTo>
                  <a:cubicBezTo>
                    <a:pt x="3749258" y="175114"/>
                    <a:pt x="3748154" y="175605"/>
                    <a:pt x="3747050" y="176095"/>
                  </a:cubicBezTo>
                  <a:cubicBezTo>
                    <a:pt x="3745947" y="176586"/>
                    <a:pt x="3744966" y="177199"/>
                    <a:pt x="3743862" y="177812"/>
                  </a:cubicBezTo>
                  <a:cubicBezTo>
                    <a:pt x="3742881" y="178425"/>
                    <a:pt x="3741777" y="179161"/>
                    <a:pt x="3740796" y="179897"/>
                  </a:cubicBezTo>
                  <a:cubicBezTo>
                    <a:pt x="3738589" y="181491"/>
                    <a:pt x="3736750" y="183085"/>
                    <a:pt x="3735278" y="184802"/>
                  </a:cubicBezTo>
                  <a:cubicBezTo>
                    <a:pt x="3733806" y="186519"/>
                    <a:pt x="3732580" y="188113"/>
                    <a:pt x="3731844" y="189707"/>
                  </a:cubicBezTo>
                  <a:cubicBezTo>
                    <a:pt x="3731108" y="191301"/>
                    <a:pt x="3730741" y="192773"/>
                    <a:pt x="3730741" y="194122"/>
                  </a:cubicBezTo>
                  <a:cubicBezTo>
                    <a:pt x="3730741" y="195471"/>
                    <a:pt x="3731354" y="196574"/>
                    <a:pt x="3732335" y="197433"/>
                  </a:cubicBezTo>
                  <a:cubicBezTo>
                    <a:pt x="3732825" y="197923"/>
                    <a:pt x="3733561" y="198168"/>
                    <a:pt x="3734297" y="198414"/>
                  </a:cubicBezTo>
                  <a:cubicBezTo>
                    <a:pt x="3735033" y="198659"/>
                    <a:pt x="3735891" y="198782"/>
                    <a:pt x="3736750" y="198904"/>
                  </a:cubicBezTo>
                  <a:cubicBezTo>
                    <a:pt x="3737608" y="198904"/>
                    <a:pt x="3738589" y="198904"/>
                    <a:pt x="3739693" y="198904"/>
                  </a:cubicBezTo>
                  <a:cubicBezTo>
                    <a:pt x="3740674" y="198782"/>
                    <a:pt x="3741777" y="198536"/>
                    <a:pt x="3742881" y="198291"/>
                  </a:cubicBezTo>
                  <a:cubicBezTo>
                    <a:pt x="3743862" y="198046"/>
                    <a:pt x="3744843" y="197678"/>
                    <a:pt x="3745947" y="197310"/>
                  </a:cubicBezTo>
                  <a:cubicBezTo>
                    <a:pt x="3746928" y="196942"/>
                    <a:pt x="3748031" y="196452"/>
                    <a:pt x="3749135" y="195961"/>
                  </a:cubicBezTo>
                  <a:cubicBezTo>
                    <a:pt x="3750239" y="195471"/>
                    <a:pt x="3751220" y="194858"/>
                    <a:pt x="3752323" y="194244"/>
                  </a:cubicBezTo>
                  <a:cubicBezTo>
                    <a:pt x="3753427" y="193631"/>
                    <a:pt x="3754408" y="192895"/>
                    <a:pt x="3755389" y="192160"/>
                  </a:cubicBezTo>
                  <a:cubicBezTo>
                    <a:pt x="3757596" y="190566"/>
                    <a:pt x="3759436" y="188971"/>
                    <a:pt x="3760908" y="187254"/>
                  </a:cubicBezTo>
                  <a:cubicBezTo>
                    <a:pt x="3762379" y="185538"/>
                    <a:pt x="3763605" y="183943"/>
                    <a:pt x="3764341" y="182349"/>
                  </a:cubicBezTo>
                  <a:cubicBezTo>
                    <a:pt x="3765077" y="180755"/>
                    <a:pt x="3765445" y="179284"/>
                    <a:pt x="3765445" y="177935"/>
                  </a:cubicBezTo>
                  <a:cubicBezTo>
                    <a:pt x="3765445" y="176586"/>
                    <a:pt x="3764831" y="175482"/>
                    <a:pt x="3763851" y="174624"/>
                  </a:cubicBezTo>
                  <a:cubicBezTo>
                    <a:pt x="3763360" y="174133"/>
                    <a:pt x="3762624" y="173888"/>
                    <a:pt x="3761888" y="173643"/>
                  </a:cubicBezTo>
                  <a:cubicBezTo>
                    <a:pt x="3761153" y="173398"/>
                    <a:pt x="3760294" y="173275"/>
                    <a:pt x="3759436" y="173152"/>
                  </a:cubicBezTo>
                  <a:cubicBezTo>
                    <a:pt x="3758578" y="173029"/>
                    <a:pt x="3757596" y="173152"/>
                    <a:pt x="3756493" y="173152"/>
                  </a:cubicBezTo>
                  <a:cubicBezTo>
                    <a:pt x="3755512" y="173275"/>
                    <a:pt x="3754408" y="173520"/>
                    <a:pt x="3753304" y="173765"/>
                  </a:cubicBezTo>
                  <a:moveTo>
                    <a:pt x="1334939" y="812172"/>
                  </a:moveTo>
                  <a:cubicBezTo>
                    <a:pt x="1334326" y="812294"/>
                    <a:pt x="1333590" y="812540"/>
                    <a:pt x="1332854" y="812907"/>
                  </a:cubicBezTo>
                  <a:cubicBezTo>
                    <a:pt x="1332118" y="813153"/>
                    <a:pt x="1331383" y="813521"/>
                    <a:pt x="1330647" y="814011"/>
                  </a:cubicBezTo>
                  <a:cubicBezTo>
                    <a:pt x="1329911" y="814379"/>
                    <a:pt x="1329053" y="814870"/>
                    <a:pt x="1328317" y="815483"/>
                  </a:cubicBezTo>
                  <a:cubicBezTo>
                    <a:pt x="1327458" y="815973"/>
                    <a:pt x="1326723" y="816586"/>
                    <a:pt x="1325864" y="817322"/>
                  </a:cubicBezTo>
                  <a:cubicBezTo>
                    <a:pt x="1324270" y="818548"/>
                    <a:pt x="1322921" y="819897"/>
                    <a:pt x="1321695" y="821246"/>
                  </a:cubicBezTo>
                  <a:cubicBezTo>
                    <a:pt x="1320469" y="822595"/>
                    <a:pt x="1319488" y="823821"/>
                    <a:pt x="1318752" y="825170"/>
                  </a:cubicBezTo>
                  <a:cubicBezTo>
                    <a:pt x="1318016" y="826397"/>
                    <a:pt x="1317525" y="827623"/>
                    <a:pt x="1317280" y="828604"/>
                  </a:cubicBezTo>
                  <a:cubicBezTo>
                    <a:pt x="1317035" y="829585"/>
                    <a:pt x="1317158" y="830566"/>
                    <a:pt x="1317525" y="831179"/>
                  </a:cubicBezTo>
                  <a:cubicBezTo>
                    <a:pt x="1317771" y="831547"/>
                    <a:pt x="1318016" y="831792"/>
                    <a:pt x="1318261" y="831915"/>
                  </a:cubicBezTo>
                  <a:cubicBezTo>
                    <a:pt x="1318507" y="832038"/>
                    <a:pt x="1318997" y="832283"/>
                    <a:pt x="1319365" y="832283"/>
                  </a:cubicBezTo>
                  <a:cubicBezTo>
                    <a:pt x="1319733" y="832283"/>
                    <a:pt x="1320223" y="832283"/>
                    <a:pt x="1320714" y="832283"/>
                  </a:cubicBezTo>
                  <a:cubicBezTo>
                    <a:pt x="1321204" y="832283"/>
                    <a:pt x="1321818" y="832160"/>
                    <a:pt x="1322308" y="832038"/>
                  </a:cubicBezTo>
                  <a:cubicBezTo>
                    <a:pt x="1322921" y="831915"/>
                    <a:pt x="1323657" y="831670"/>
                    <a:pt x="1324393" y="831302"/>
                  </a:cubicBezTo>
                  <a:cubicBezTo>
                    <a:pt x="1325128" y="831057"/>
                    <a:pt x="1325864" y="830689"/>
                    <a:pt x="1326600" y="830198"/>
                  </a:cubicBezTo>
                  <a:cubicBezTo>
                    <a:pt x="1327336" y="829830"/>
                    <a:pt x="1328194" y="829340"/>
                    <a:pt x="1328930" y="828727"/>
                  </a:cubicBezTo>
                  <a:cubicBezTo>
                    <a:pt x="1329666" y="828114"/>
                    <a:pt x="1330524" y="827623"/>
                    <a:pt x="1331383" y="826887"/>
                  </a:cubicBezTo>
                  <a:cubicBezTo>
                    <a:pt x="1332977" y="825661"/>
                    <a:pt x="1334326" y="824312"/>
                    <a:pt x="1335429" y="822963"/>
                  </a:cubicBezTo>
                  <a:cubicBezTo>
                    <a:pt x="1336533" y="821614"/>
                    <a:pt x="1337637" y="820265"/>
                    <a:pt x="1338372" y="819039"/>
                  </a:cubicBezTo>
                  <a:cubicBezTo>
                    <a:pt x="1339108" y="817813"/>
                    <a:pt x="1339599" y="816586"/>
                    <a:pt x="1339844" y="815605"/>
                  </a:cubicBezTo>
                  <a:cubicBezTo>
                    <a:pt x="1340089" y="814624"/>
                    <a:pt x="1339967" y="813643"/>
                    <a:pt x="1339599" y="813030"/>
                  </a:cubicBezTo>
                  <a:cubicBezTo>
                    <a:pt x="1339353" y="812662"/>
                    <a:pt x="1339108" y="812417"/>
                    <a:pt x="1338863" y="812294"/>
                  </a:cubicBezTo>
                  <a:cubicBezTo>
                    <a:pt x="1338495" y="812049"/>
                    <a:pt x="1338250" y="811926"/>
                    <a:pt x="1337759" y="811926"/>
                  </a:cubicBezTo>
                  <a:cubicBezTo>
                    <a:pt x="1337391" y="811926"/>
                    <a:pt x="1336901" y="811926"/>
                    <a:pt x="1336410" y="811926"/>
                  </a:cubicBezTo>
                  <a:cubicBezTo>
                    <a:pt x="1335920" y="811926"/>
                    <a:pt x="1335307" y="812049"/>
                    <a:pt x="1334816" y="812172"/>
                  </a:cubicBezTo>
                  <a:moveTo>
                    <a:pt x="3781754" y="198659"/>
                  </a:moveTo>
                  <a:cubicBezTo>
                    <a:pt x="3780773" y="198904"/>
                    <a:pt x="3779792" y="199272"/>
                    <a:pt x="3778811" y="199640"/>
                  </a:cubicBezTo>
                  <a:cubicBezTo>
                    <a:pt x="3777830" y="200008"/>
                    <a:pt x="3776849" y="200376"/>
                    <a:pt x="3775746" y="200866"/>
                  </a:cubicBezTo>
                  <a:cubicBezTo>
                    <a:pt x="3774642" y="201357"/>
                    <a:pt x="3773661" y="201847"/>
                    <a:pt x="3772680" y="202461"/>
                  </a:cubicBezTo>
                  <a:cubicBezTo>
                    <a:pt x="3771699" y="203074"/>
                    <a:pt x="3770718" y="203687"/>
                    <a:pt x="3769614" y="204423"/>
                  </a:cubicBezTo>
                  <a:cubicBezTo>
                    <a:pt x="3767407" y="206017"/>
                    <a:pt x="3765445" y="207611"/>
                    <a:pt x="3763973" y="209328"/>
                  </a:cubicBezTo>
                  <a:cubicBezTo>
                    <a:pt x="3762379" y="211045"/>
                    <a:pt x="3761153" y="212639"/>
                    <a:pt x="3760294" y="214356"/>
                  </a:cubicBezTo>
                  <a:cubicBezTo>
                    <a:pt x="3759436" y="216072"/>
                    <a:pt x="3759068" y="217544"/>
                    <a:pt x="3759068" y="218770"/>
                  </a:cubicBezTo>
                  <a:cubicBezTo>
                    <a:pt x="3759068" y="220119"/>
                    <a:pt x="3759558" y="221223"/>
                    <a:pt x="3760540" y="222204"/>
                  </a:cubicBezTo>
                  <a:cubicBezTo>
                    <a:pt x="3761030" y="222694"/>
                    <a:pt x="3761643" y="223062"/>
                    <a:pt x="3762379" y="223430"/>
                  </a:cubicBezTo>
                  <a:cubicBezTo>
                    <a:pt x="3763115" y="223675"/>
                    <a:pt x="3763973" y="223921"/>
                    <a:pt x="3764831" y="224043"/>
                  </a:cubicBezTo>
                  <a:cubicBezTo>
                    <a:pt x="3765813" y="224043"/>
                    <a:pt x="3766794" y="224043"/>
                    <a:pt x="3767897" y="224043"/>
                  </a:cubicBezTo>
                  <a:cubicBezTo>
                    <a:pt x="3769001" y="224043"/>
                    <a:pt x="3770105" y="223675"/>
                    <a:pt x="3771331" y="223430"/>
                  </a:cubicBezTo>
                  <a:cubicBezTo>
                    <a:pt x="3772312" y="223185"/>
                    <a:pt x="3773293" y="222817"/>
                    <a:pt x="3774274" y="222449"/>
                  </a:cubicBezTo>
                  <a:cubicBezTo>
                    <a:pt x="3775255" y="222081"/>
                    <a:pt x="3776359" y="221713"/>
                    <a:pt x="3777340" y="221223"/>
                  </a:cubicBezTo>
                  <a:cubicBezTo>
                    <a:pt x="3778321" y="220732"/>
                    <a:pt x="3779424" y="220242"/>
                    <a:pt x="3780406" y="219629"/>
                  </a:cubicBezTo>
                  <a:cubicBezTo>
                    <a:pt x="3781386" y="219015"/>
                    <a:pt x="3782490" y="218402"/>
                    <a:pt x="3783471" y="217666"/>
                  </a:cubicBezTo>
                  <a:cubicBezTo>
                    <a:pt x="3785679" y="216072"/>
                    <a:pt x="3787641" y="214478"/>
                    <a:pt x="3789235" y="212761"/>
                  </a:cubicBezTo>
                  <a:cubicBezTo>
                    <a:pt x="3790829" y="211045"/>
                    <a:pt x="3792055" y="209328"/>
                    <a:pt x="3792914" y="207733"/>
                  </a:cubicBezTo>
                  <a:cubicBezTo>
                    <a:pt x="3793772" y="206139"/>
                    <a:pt x="3794140" y="204545"/>
                    <a:pt x="3794140" y="203196"/>
                  </a:cubicBezTo>
                  <a:cubicBezTo>
                    <a:pt x="3794140" y="201847"/>
                    <a:pt x="3793649" y="200744"/>
                    <a:pt x="3792668" y="199763"/>
                  </a:cubicBezTo>
                  <a:cubicBezTo>
                    <a:pt x="3792178" y="199272"/>
                    <a:pt x="3791442" y="198904"/>
                    <a:pt x="3790706" y="198536"/>
                  </a:cubicBezTo>
                  <a:cubicBezTo>
                    <a:pt x="3789971" y="198291"/>
                    <a:pt x="3789112" y="198046"/>
                    <a:pt x="3788131" y="198046"/>
                  </a:cubicBezTo>
                  <a:cubicBezTo>
                    <a:pt x="3787150" y="198046"/>
                    <a:pt x="3786169" y="198046"/>
                    <a:pt x="3785066" y="198046"/>
                  </a:cubicBezTo>
                  <a:cubicBezTo>
                    <a:pt x="3783962" y="198046"/>
                    <a:pt x="3782858" y="198414"/>
                    <a:pt x="3781632" y="198659"/>
                  </a:cubicBezTo>
                  <a:moveTo>
                    <a:pt x="1290792" y="848347"/>
                  </a:moveTo>
                  <a:cubicBezTo>
                    <a:pt x="1290057" y="848470"/>
                    <a:pt x="1289444" y="848715"/>
                    <a:pt x="1288585" y="849083"/>
                  </a:cubicBezTo>
                  <a:cubicBezTo>
                    <a:pt x="1287727" y="849451"/>
                    <a:pt x="1286991" y="849819"/>
                    <a:pt x="1286255" y="850187"/>
                  </a:cubicBezTo>
                  <a:cubicBezTo>
                    <a:pt x="1285519" y="850554"/>
                    <a:pt x="1284661" y="851168"/>
                    <a:pt x="1283803" y="851781"/>
                  </a:cubicBezTo>
                  <a:cubicBezTo>
                    <a:pt x="1282944" y="852394"/>
                    <a:pt x="1282086" y="853007"/>
                    <a:pt x="1281350" y="853743"/>
                  </a:cubicBezTo>
                  <a:cubicBezTo>
                    <a:pt x="1279878" y="854969"/>
                    <a:pt x="1278530" y="856318"/>
                    <a:pt x="1277303" y="857667"/>
                  </a:cubicBezTo>
                  <a:cubicBezTo>
                    <a:pt x="1276200" y="859016"/>
                    <a:pt x="1275219" y="860242"/>
                    <a:pt x="1274483" y="861591"/>
                  </a:cubicBezTo>
                  <a:cubicBezTo>
                    <a:pt x="1273747" y="862817"/>
                    <a:pt x="1273256" y="864044"/>
                    <a:pt x="1273134" y="865025"/>
                  </a:cubicBezTo>
                  <a:cubicBezTo>
                    <a:pt x="1273011" y="866006"/>
                    <a:pt x="1273134" y="866864"/>
                    <a:pt x="1273502" y="867600"/>
                  </a:cubicBezTo>
                  <a:cubicBezTo>
                    <a:pt x="1273747" y="867845"/>
                    <a:pt x="1273992" y="868091"/>
                    <a:pt x="1274237" y="868213"/>
                  </a:cubicBezTo>
                  <a:cubicBezTo>
                    <a:pt x="1274483" y="868336"/>
                    <a:pt x="1274851" y="868458"/>
                    <a:pt x="1275341" y="868581"/>
                  </a:cubicBezTo>
                  <a:cubicBezTo>
                    <a:pt x="1275709" y="868581"/>
                    <a:pt x="1276200" y="868581"/>
                    <a:pt x="1276690" y="868581"/>
                  </a:cubicBezTo>
                  <a:cubicBezTo>
                    <a:pt x="1277181" y="868581"/>
                    <a:pt x="1277671" y="868458"/>
                    <a:pt x="1278284" y="868336"/>
                  </a:cubicBezTo>
                  <a:cubicBezTo>
                    <a:pt x="1279020" y="868213"/>
                    <a:pt x="1279633" y="867968"/>
                    <a:pt x="1280491" y="867600"/>
                  </a:cubicBezTo>
                  <a:cubicBezTo>
                    <a:pt x="1281227" y="867232"/>
                    <a:pt x="1282086" y="866864"/>
                    <a:pt x="1282821" y="866496"/>
                  </a:cubicBezTo>
                  <a:cubicBezTo>
                    <a:pt x="1283680" y="866006"/>
                    <a:pt x="1284416" y="865515"/>
                    <a:pt x="1285274" y="864902"/>
                  </a:cubicBezTo>
                  <a:cubicBezTo>
                    <a:pt x="1286132" y="864289"/>
                    <a:pt x="1286991" y="863676"/>
                    <a:pt x="1287849" y="862940"/>
                  </a:cubicBezTo>
                  <a:cubicBezTo>
                    <a:pt x="1289321" y="861714"/>
                    <a:pt x="1290792" y="860365"/>
                    <a:pt x="1291896" y="859016"/>
                  </a:cubicBezTo>
                  <a:cubicBezTo>
                    <a:pt x="1293000" y="857667"/>
                    <a:pt x="1293981" y="856318"/>
                    <a:pt x="1294716" y="855092"/>
                  </a:cubicBezTo>
                  <a:cubicBezTo>
                    <a:pt x="1295452" y="853866"/>
                    <a:pt x="1295943" y="852639"/>
                    <a:pt x="1296065" y="851658"/>
                  </a:cubicBezTo>
                  <a:cubicBezTo>
                    <a:pt x="1296188" y="850677"/>
                    <a:pt x="1296065" y="849819"/>
                    <a:pt x="1295698" y="849206"/>
                  </a:cubicBezTo>
                  <a:cubicBezTo>
                    <a:pt x="1295452" y="848960"/>
                    <a:pt x="1295207" y="848715"/>
                    <a:pt x="1294962" y="848593"/>
                  </a:cubicBezTo>
                  <a:cubicBezTo>
                    <a:pt x="1294716" y="848470"/>
                    <a:pt x="1294349" y="848347"/>
                    <a:pt x="1293858" y="848225"/>
                  </a:cubicBezTo>
                  <a:cubicBezTo>
                    <a:pt x="1293490" y="848225"/>
                    <a:pt x="1293000" y="848225"/>
                    <a:pt x="1292509" y="848225"/>
                  </a:cubicBezTo>
                  <a:cubicBezTo>
                    <a:pt x="1292019" y="848225"/>
                    <a:pt x="1291528" y="848347"/>
                    <a:pt x="1290915" y="848470"/>
                  </a:cubicBezTo>
                  <a:moveTo>
                    <a:pt x="3808733" y="225392"/>
                  </a:moveTo>
                  <a:cubicBezTo>
                    <a:pt x="3807752" y="225637"/>
                    <a:pt x="3806893" y="225883"/>
                    <a:pt x="3805912" y="226251"/>
                  </a:cubicBezTo>
                  <a:cubicBezTo>
                    <a:pt x="3804931" y="226618"/>
                    <a:pt x="3803950" y="226986"/>
                    <a:pt x="3802969" y="227477"/>
                  </a:cubicBezTo>
                  <a:cubicBezTo>
                    <a:pt x="3801988" y="227967"/>
                    <a:pt x="3801007" y="228458"/>
                    <a:pt x="3800026" y="228948"/>
                  </a:cubicBezTo>
                  <a:cubicBezTo>
                    <a:pt x="3799045" y="229561"/>
                    <a:pt x="3798064" y="230052"/>
                    <a:pt x="3797083" y="230788"/>
                  </a:cubicBezTo>
                  <a:cubicBezTo>
                    <a:pt x="3794876" y="232382"/>
                    <a:pt x="3792791" y="233976"/>
                    <a:pt x="3791197" y="235693"/>
                  </a:cubicBezTo>
                  <a:cubicBezTo>
                    <a:pt x="3789603" y="237410"/>
                    <a:pt x="3788254" y="239126"/>
                    <a:pt x="3787395" y="240721"/>
                  </a:cubicBezTo>
                  <a:cubicBezTo>
                    <a:pt x="3786537" y="242315"/>
                    <a:pt x="3786046" y="243909"/>
                    <a:pt x="3785924" y="245381"/>
                  </a:cubicBezTo>
                  <a:cubicBezTo>
                    <a:pt x="3785924" y="246730"/>
                    <a:pt x="3786291" y="247956"/>
                    <a:pt x="3787150" y="248937"/>
                  </a:cubicBezTo>
                  <a:cubicBezTo>
                    <a:pt x="3787641" y="249427"/>
                    <a:pt x="3788254" y="249918"/>
                    <a:pt x="3789112" y="250286"/>
                  </a:cubicBezTo>
                  <a:cubicBezTo>
                    <a:pt x="3789848" y="250654"/>
                    <a:pt x="3790706" y="250776"/>
                    <a:pt x="3791687" y="250899"/>
                  </a:cubicBezTo>
                  <a:cubicBezTo>
                    <a:pt x="3792668" y="251021"/>
                    <a:pt x="3793649" y="250899"/>
                    <a:pt x="3794753" y="250899"/>
                  </a:cubicBezTo>
                  <a:cubicBezTo>
                    <a:pt x="3795857" y="250899"/>
                    <a:pt x="3797083" y="250531"/>
                    <a:pt x="3798309" y="250286"/>
                  </a:cubicBezTo>
                  <a:cubicBezTo>
                    <a:pt x="3799290" y="250041"/>
                    <a:pt x="3800149" y="249795"/>
                    <a:pt x="3801130" y="249427"/>
                  </a:cubicBezTo>
                  <a:cubicBezTo>
                    <a:pt x="3802111" y="249060"/>
                    <a:pt x="3803092" y="248692"/>
                    <a:pt x="3804073" y="248201"/>
                  </a:cubicBezTo>
                  <a:cubicBezTo>
                    <a:pt x="3805054" y="247711"/>
                    <a:pt x="3806035" y="247220"/>
                    <a:pt x="3807016" y="246607"/>
                  </a:cubicBezTo>
                  <a:cubicBezTo>
                    <a:pt x="3807997" y="245994"/>
                    <a:pt x="3808978" y="245381"/>
                    <a:pt x="3809959" y="244767"/>
                  </a:cubicBezTo>
                  <a:cubicBezTo>
                    <a:pt x="3812289" y="243173"/>
                    <a:pt x="3814251" y="241579"/>
                    <a:pt x="3815845" y="239862"/>
                  </a:cubicBezTo>
                  <a:cubicBezTo>
                    <a:pt x="3817439" y="238146"/>
                    <a:pt x="3818788" y="236429"/>
                    <a:pt x="3819647" y="234835"/>
                  </a:cubicBezTo>
                  <a:cubicBezTo>
                    <a:pt x="3820505" y="233240"/>
                    <a:pt x="3820996" y="231646"/>
                    <a:pt x="3821118" y="230297"/>
                  </a:cubicBezTo>
                  <a:cubicBezTo>
                    <a:pt x="3821118" y="228948"/>
                    <a:pt x="3820750" y="227722"/>
                    <a:pt x="3819769" y="226741"/>
                  </a:cubicBezTo>
                  <a:cubicBezTo>
                    <a:pt x="3819279" y="226128"/>
                    <a:pt x="3818666" y="225760"/>
                    <a:pt x="3817807" y="225392"/>
                  </a:cubicBezTo>
                  <a:cubicBezTo>
                    <a:pt x="3817071" y="225024"/>
                    <a:pt x="3816213" y="224902"/>
                    <a:pt x="3815232" y="224779"/>
                  </a:cubicBezTo>
                  <a:cubicBezTo>
                    <a:pt x="3814251" y="224779"/>
                    <a:pt x="3813270" y="224779"/>
                    <a:pt x="3812044" y="224779"/>
                  </a:cubicBezTo>
                  <a:cubicBezTo>
                    <a:pt x="3810940" y="224779"/>
                    <a:pt x="3809714" y="225147"/>
                    <a:pt x="3808487" y="225392"/>
                  </a:cubicBezTo>
                  <a:moveTo>
                    <a:pt x="1247014" y="885136"/>
                  </a:moveTo>
                  <a:cubicBezTo>
                    <a:pt x="1246278" y="885259"/>
                    <a:pt x="1245542" y="885626"/>
                    <a:pt x="1244807" y="885872"/>
                  </a:cubicBezTo>
                  <a:cubicBezTo>
                    <a:pt x="1244071" y="886240"/>
                    <a:pt x="1243212" y="886607"/>
                    <a:pt x="1242354" y="887098"/>
                  </a:cubicBezTo>
                  <a:cubicBezTo>
                    <a:pt x="1241496" y="887588"/>
                    <a:pt x="1240637" y="888079"/>
                    <a:pt x="1239779" y="888692"/>
                  </a:cubicBezTo>
                  <a:cubicBezTo>
                    <a:pt x="1238920" y="889305"/>
                    <a:pt x="1238062" y="889918"/>
                    <a:pt x="1237203" y="890654"/>
                  </a:cubicBezTo>
                  <a:cubicBezTo>
                    <a:pt x="1235732" y="891881"/>
                    <a:pt x="1234383" y="893229"/>
                    <a:pt x="1233279" y="894578"/>
                  </a:cubicBezTo>
                  <a:cubicBezTo>
                    <a:pt x="1232176" y="895927"/>
                    <a:pt x="1231195" y="897154"/>
                    <a:pt x="1230582" y="898380"/>
                  </a:cubicBezTo>
                  <a:cubicBezTo>
                    <a:pt x="1229968" y="899606"/>
                    <a:pt x="1229478" y="900710"/>
                    <a:pt x="1229355" y="901691"/>
                  </a:cubicBezTo>
                  <a:cubicBezTo>
                    <a:pt x="1229233" y="902672"/>
                    <a:pt x="1229355" y="903530"/>
                    <a:pt x="1229846" y="904143"/>
                  </a:cubicBezTo>
                  <a:cubicBezTo>
                    <a:pt x="1230091" y="904389"/>
                    <a:pt x="1230336" y="904634"/>
                    <a:pt x="1230582" y="904757"/>
                  </a:cubicBezTo>
                  <a:cubicBezTo>
                    <a:pt x="1230827" y="904879"/>
                    <a:pt x="1231195" y="905002"/>
                    <a:pt x="1231563" y="905125"/>
                  </a:cubicBezTo>
                  <a:cubicBezTo>
                    <a:pt x="1231931" y="905247"/>
                    <a:pt x="1232421" y="905125"/>
                    <a:pt x="1232789" y="905125"/>
                  </a:cubicBezTo>
                  <a:cubicBezTo>
                    <a:pt x="1233157" y="905125"/>
                    <a:pt x="1233770" y="905002"/>
                    <a:pt x="1234260" y="904879"/>
                  </a:cubicBezTo>
                  <a:cubicBezTo>
                    <a:pt x="1234996" y="904757"/>
                    <a:pt x="1235732" y="904511"/>
                    <a:pt x="1236468" y="904143"/>
                  </a:cubicBezTo>
                  <a:cubicBezTo>
                    <a:pt x="1237203" y="903776"/>
                    <a:pt x="1238062" y="903408"/>
                    <a:pt x="1238920" y="902917"/>
                  </a:cubicBezTo>
                  <a:cubicBezTo>
                    <a:pt x="1239779" y="902427"/>
                    <a:pt x="1240637" y="901936"/>
                    <a:pt x="1241496" y="901323"/>
                  </a:cubicBezTo>
                  <a:cubicBezTo>
                    <a:pt x="1242354" y="900710"/>
                    <a:pt x="1243212" y="900097"/>
                    <a:pt x="1244071" y="899361"/>
                  </a:cubicBezTo>
                  <a:cubicBezTo>
                    <a:pt x="1245542" y="898135"/>
                    <a:pt x="1246891" y="896786"/>
                    <a:pt x="1248117" y="895437"/>
                  </a:cubicBezTo>
                  <a:cubicBezTo>
                    <a:pt x="1249221" y="894088"/>
                    <a:pt x="1250202" y="892739"/>
                    <a:pt x="1250815" y="891513"/>
                  </a:cubicBezTo>
                  <a:cubicBezTo>
                    <a:pt x="1251551" y="890286"/>
                    <a:pt x="1251919" y="889183"/>
                    <a:pt x="1252042" y="888079"/>
                  </a:cubicBezTo>
                  <a:cubicBezTo>
                    <a:pt x="1252164" y="887098"/>
                    <a:pt x="1252042" y="886240"/>
                    <a:pt x="1251551" y="885626"/>
                  </a:cubicBezTo>
                  <a:cubicBezTo>
                    <a:pt x="1251306" y="885381"/>
                    <a:pt x="1251061" y="885136"/>
                    <a:pt x="1250815" y="885013"/>
                  </a:cubicBezTo>
                  <a:cubicBezTo>
                    <a:pt x="1250570" y="884891"/>
                    <a:pt x="1250202" y="884768"/>
                    <a:pt x="1249834" y="884646"/>
                  </a:cubicBezTo>
                  <a:cubicBezTo>
                    <a:pt x="1249466" y="884523"/>
                    <a:pt x="1248976" y="884646"/>
                    <a:pt x="1248608" y="884646"/>
                  </a:cubicBezTo>
                  <a:cubicBezTo>
                    <a:pt x="1248117" y="884646"/>
                    <a:pt x="1247627" y="884768"/>
                    <a:pt x="1247136" y="884891"/>
                  </a:cubicBezTo>
                  <a:moveTo>
                    <a:pt x="3834117" y="253842"/>
                  </a:moveTo>
                  <a:cubicBezTo>
                    <a:pt x="3833259" y="254087"/>
                    <a:pt x="3832277" y="254333"/>
                    <a:pt x="3831296" y="254700"/>
                  </a:cubicBezTo>
                  <a:cubicBezTo>
                    <a:pt x="3830315" y="255068"/>
                    <a:pt x="3829457" y="255436"/>
                    <a:pt x="3828476" y="255804"/>
                  </a:cubicBezTo>
                  <a:cubicBezTo>
                    <a:pt x="3827495" y="256295"/>
                    <a:pt x="3826514" y="256663"/>
                    <a:pt x="3825533" y="257276"/>
                  </a:cubicBezTo>
                  <a:cubicBezTo>
                    <a:pt x="3824552" y="257766"/>
                    <a:pt x="3823571" y="258379"/>
                    <a:pt x="3822712" y="258992"/>
                  </a:cubicBezTo>
                  <a:cubicBezTo>
                    <a:pt x="3820382" y="260464"/>
                    <a:pt x="3818420" y="262181"/>
                    <a:pt x="3816704" y="263898"/>
                  </a:cubicBezTo>
                  <a:cubicBezTo>
                    <a:pt x="3814987" y="265614"/>
                    <a:pt x="3813638" y="267331"/>
                    <a:pt x="3812657" y="268925"/>
                  </a:cubicBezTo>
                  <a:cubicBezTo>
                    <a:pt x="3811676" y="270642"/>
                    <a:pt x="3811063" y="272236"/>
                    <a:pt x="3810940" y="273585"/>
                  </a:cubicBezTo>
                  <a:cubicBezTo>
                    <a:pt x="3810817" y="275057"/>
                    <a:pt x="3811185" y="276283"/>
                    <a:pt x="3811921" y="277387"/>
                  </a:cubicBezTo>
                  <a:cubicBezTo>
                    <a:pt x="3812412" y="278000"/>
                    <a:pt x="3813025" y="278490"/>
                    <a:pt x="3813883" y="278858"/>
                  </a:cubicBezTo>
                  <a:cubicBezTo>
                    <a:pt x="3814619" y="279226"/>
                    <a:pt x="3815600" y="279472"/>
                    <a:pt x="3816581" y="279594"/>
                  </a:cubicBezTo>
                  <a:cubicBezTo>
                    <a:pt x="3817562" y="279594"/>
                    <a:pt x="3818666" y="279717"/>
                    <a:pt x="3819769" y="279594"/>
                  </a:cubicBezTo>
                  <a:cubicBezTo>
                    <a:pt x="3820873" y="279472"/>
                    <a:pt x="3822222" y="279226"/>
                    <a:pt x="3823448" y="278981"/>
                  </a:cubicBezTo>
                  <a:cubicBezTo>
                    <a:pt x="3824307" y="278736"/>
                    <a:pt x="3825288" y="278490"/>
                    <a:pt x="3826269" y="278123"/>
                  </a:cubicBezTo>
                  <a:cubicBezTo>
                    <a:pt x="3827250" y="277755"/>
                    <a:pt x="3828231" y="277387"/>
                    <a:pt x="3829089" y="277019"/>
                  </a:cubicBezTo>
                  <a:cubicBezTo>
                    <a:pt x="3830070" y="276528"/>
                    <a:pt x="3831051" y="276160"/>
                    <a:pt x="3832032" y="275547"/>
                  </a:cubicBezTo>
                  <a:cubicBezTo>
                    <a:pt x="3833013" y="275057"/>
                    <a:pt x="3833994" y="274444"/>
                    <a:pt x="3834975" y="273830"/>
                  </a:cubicBezTo>
                  <a:cubicBezTo>
                    <a:pt x="3837305" y="272359"/>
                    <a:pt x="3839267" y="270642"/>
                    <a:pt x="3840984" y="269048"/>
                  </a:cubicBezTo>
                  <a:cubicBezTo>
                    <a:pt x="3842701" y="267454"/>
                    <a:pt x="3844050" y="265614"/>
                    <a:pt x="3845031" y="264020"/>
                  </a:cubicBezTo>
                  <a:cubicBezTo>
                    <a:pt x="3846012" y="262304"/>
                    <a:pt x="3846502" y="260709"/>
                    <a:pt x="3846625" y="259360"/>
                  </a:cubicBezTo>
                  <a:cubicBezTo>
                    <a:pt x="3846748" y="258011"/>
                    <a:pt x="3846380" y="256663"/>
                    <a:pt x="3845521" y="255681"/>
                  </a:cubicBezTo>
                  <a:cubicBezTo>
                    <a:pt x="3845031" y="255068"/>
                    <a:pt x="3844418" y="254578"/>
                    <a:pt x="3843559" y="254210"/>
                  </a:cubicBezTo>
                  <a:cubicBezTo>
                    <a:pt x="3842824" y="253842"/>
                    <a:pt x="3841842" y="253597"/>
                    <a:pt x="3840862" y="253474"/>
                  </a:cubicBezTo>
                  <a:cubicBezTo>
                    <a:pt x="3839880" y="253474"/>
                    <a:pt x="3838777" y="253351"/>
                    <a:pt x="3837551" y="253474"/>
                  </a:cubicBezTo>
                  <a:cubicBezTo>
                    <a:pt x="3836324" y="253597"/>
                    <a:pt x="3835098" y="253842"/>
                    <a:pt x="3833872" y="254087"/>
                  </a:cubicBezTo>
                  <a:moveTo>
                    <a:pt x="1203603" y="922415"/>
                  </a:moveTo>
                  <a:cubicBezTo>
                    <a:pt x="1202868" y="922538"/>
                    <a:pt x="1202132" y="922906"/>
                    <a:pt x="1201273" y="923151"/>
                  </a:cubicBezTo>
                  <a:cubicBezTo>
                    <a:pt x="1200415" y="923519"/>
                    <a:pt x="1199679" y="923887"/>
                    <a:pt x="1198821" y="924377"/>
                  </a:cubicBezTo>
                  <a:cubicBezTo>
                    <a:pt x="1197962" y="924868"/>
                    <a:pt x="1197104" y="925481"/>
                    <a:pt x="1196245" y="926094"/>
                  </a:cubicBezTo>
                  <a:cubicBezTo>
                    <a:pt x="1195387" y="926707"/>
                    <a:pt x="1194529" y="927443"/>
                    <a:pt x="1193548" y="928179"/>
                  </a:cubicBezTo>
                  <a:cubicBezTo>
                    <a:pt x="1192076" y="929528"/>
                    <a:pt x="1190727" y="930876"/>
                    <a:pt x="1189624" y="932225"/>
                  </a:cubicBezTo>
                  <a:cubicBezTo>
                    <a:pt x="1188520" y="933574"/>
                    <a:pt x="1187661" y="934923"/>
                    <a:pt x="1186926" y="936150"/>
                  </a:cubicBezTo>
                  <a:cubicBezTo>
                    <a:pt x="1186313" y="937376"/>
                    <a:pt x="1185945" y="938480"/>
                    <a:pt x="1185822" y="939460"/>
                  </a:cubicBezTo>
                  <a:cubicBezTo>
                    <a:pt x="1185822" y="940442"/>
                    <a:pt x="1185822" y="941177"/>
                    <a:pt x="1186435" y="941790"/>
                  </a:cubicBezTo>
                  <a:cubicBezTo>
                    <a:pt x="1186680" y="942036"/>
                    <a:pt x="1186926" y="942158"/>
                    <a:pt x="1187171" y="942404"/>
                  </a:cubicBezTo>
                  <a:cubicBezTo>
                    <a:pt x="1187416" y="942526"/>
                    <a:pt x="1187784" y="942649"/>
                    <a:pt x="1188152" y="942649"/>
                  </a:cubicBezTo>
                  <a:cubicBezTo>
                    <a:pt x="1188520" y="942649"/>
                    <a:pt x="1188888" y="942649"/>
                    <a:pt x="1189378" y="942649"/>
                  </a:cubicBezTo>
                  <a:cubicBezTo>
                    <a:pt x="1189869" y="942649"/>
                    <a:pt x="1190237" y="942526"/>
                    <a:pt x="1190727" y="942404"/>
                  </a:cubicBezTo>
                  <a:cubicBezTo>
                    <a:pt x="1191463" y="942281"/>
                    <a:pt x="1192199" y="941913"/>
                    <a:pt x="1193057" y="941668"/>
                  </a:cubicBezTo>
                  <a:cubicBezTo>
                    <a:pt x="1193915" y="941300"/>
                    <a:pt x="1194651" y="940932"/>
                    <a:pt x="1195510" y="940442"/>
                  </a:cubicBezTo>
                  <a:cubicBezTo>
                    <a:pt x="1196368" y="939951"/>
                    <a:pt x="1197226" y="939338"/>
                    <a:pt x="1198085" y="938725"/>
                  </a:cubicBezTo>
                  <a:cubicBezTo>
                    <a:pt x="1198943" y="938112"/>
                    <a:pt x="1199924" y="937376"/>
                    <a:pt x="1200783" y="936640"/>
                  </a:cubicBezTo>
                  <a:cubicBezTo>
                    <a:pt x="1202254" y="935291"/>
                    <a:pt x="1203603" y="933942"/>
                    <a:pt x="1204707" y="932593"/>
                  </a:cubicBezTo>
                  <a:cubicBezTo>
                    <a:pt x="1205810" y="931244"/>
                    <a:pt x="1206669" y="929895"/>
                    <a:pt x="1207405" y="928669"/>
                  </a:cubicBezTo>
                  <a:cubicBezTo>
                    <a:pt x="1208018" y="927443"/>
                    <a:pt x="1208386" y="926339"/>
                    <a:pt x="1208508" y="925358"/>
                  </a:cubicBezTo>
                  <a:cubicBezTo>
                    <a:pt x="1208508" y="924377"/>
                    <a:pt x="1208508" y="923641"/>
                    <a:pt x="1207895" y="923028"/>
                  </a:cubicBezTo>
                  <a:cubicBezTo>
                    <a:pt x="1207650" y="922783"/>
                    <a:pt x="1207405" y="922660"/>
                    <a:pt x="1207159" y="922538"/>
                  </a:cubicBezTo>
                  <a:cubicBezTo>
                    <a:pt x="1206914" y="922415"/>
                    <a:pt x="1206546" y="922292"/>
                    <a:pt x="1206178" y="922292"/>
                  </a:cubicBezTo>
                  <a:cubicBezTo>
                    <a:pt x="1205810" y="922292"/>
                    <a:pt x="1205443" y="922292"/>
                    <a:pt x="1204952" y="922292"/>
                  </a:cubicBezTo>
                  <a:cubicBezTo>
                    <a:pt x="1204462" y="922292"/>
                    <a:pt x="1204094" y="922415"/>
                    <a:pt x="1203603" y="922538"/>
                  </a:cubicBezTo>
                  <a:moveTo>
                    <a:pt x="3857784" y="284254"/>
                  </a:moveTo>
                  <a:cubicBezTo>
                    <a:pt x="3856926" y="284499"/>
                    <a:pt x="3856067" y="284744"/>
                    <a:pt x="3855087" y="284990"/>
                  </a:cubicBezTo>
                  <a:cubicBezTo>
                    <a:pt x="3854228" y="285358"/>
                    <a:pt x="3853247" y="285603"/>
                    <a:pt x="3852389" y="286093"/>
                  </a:cubicBezTo>
                  <a:cubicBezTo>
                    <a:pt x="3851407" y="286461"/>
                    <a:pt x="3850549" y="286952"/>
                    <a:pt x="3849568" y="287442"/>
                  </a:cubicBezTo>
                  <a:cubicBezTo>
                    <a:pt x="3848587" y="287933"/>
                    <a:pt x="3847729" y="288423"/>
                    <a:pt x="3846748" y="289037"/>
                  </a:cubicBezTo>
                  <a:cubicBezTo>
                    <a:pt x="3844418" y="290508"/>
                    <a:pt x="3842333" y="292225"/>
                    <a:pt x="3840494" y="293819"/>
                  </a:cubicBezTo>
                  <a:cubicBezTo>
                    <a:pt x="3838654" y="295413"/>
                    <a:pt x="3837305" y="297253"/>
                    <a:pt x="3836324" y="298969"/>
                  </a:cubicBezTo>
                  <a:cubicBezTo>
                    <a:pt x="3835343" y="300686"/>
                    <a:pt x="3834607" y="302281"/>
                    <a:pt x="3834485" y="303752"/>
                  </a:cubicBezTo>
                  <a:cubicBezTo>
                    <a:pt x="3834239" y="305224"/>
                    <a:pt x="3834485" y="306572"/>
                    <a:pt x="3835343" y="307676"/>
                  </a:cubicBezTo>
                  <a:cubicBezTo>
                    <a:pt x="3835834" y="308289"/>
                    <a:pt x="3836447" y="308902"/>
                    <a:pt x="3837305" y="309270"/>
                  </a:cubicBezTo>
                  <a:cubicBezTo>
                    <a:pt x="3838041" y="309638"/>
                    <a:pt x="3839022" y="310006"/>
                    <a:pt x="3840003" y="310129"/>
                  </a:cubicBezTo>
                  <a:cubicBezTo>
                    <a:pt x="3840984" y="310251"/>
                    <a:pt x="3842210" y="310251"/>
                    <a:pt x="3843437" y="310129"/>
                  </a:cubicBezTo>
                  <a:cubicBezTo>
                    <a:pt x="3844663" y="310129"/>
                    <a:pt x="3845889" y="309761"/>
                    <a:pt x="3847238" y="309516"/>
                  </a:cubicBezTo>
                  <a:cubicBezTo>
                    <a:pt x="3848097" y="309270"/>
                    <a:pt x="3848955" y="309025"/>
                    <a:pt x="3849936" y="308780"/>
                  </a:cubicBezTo>
                  <a:cubicBezTo>
                    <a:pt x="3850794" y="308412"/>
                    <a:pt x="3851775" y="308167"/>
                    <a:pt x="3852634" y="307676"/>
                  </a:cubicBezTo>
                  <a:cubicBezTo>
                    <a:pt x="3853492" y="307186"/>
                    <a:pt x="3854473" y="306818"/>
                    <a:pt x="3855454" y="306327"/>
                  </a:cubicBezTo>
                  <a:cubicBezTo>
                    <a:pt x="3856435" y="305837"/>
                    <a:pt x="3857294" y="305346"/>
                    <a:pt x="3858275" y="304733"/>
                  </a:cubicBezTo>
                  <a:cubicBezTo>
                    <a:pt x="3860605" y="303262"/>
                    <a:pt x="3862689" y="301545"/>
                    <a:pt x="3864529" y="299828"/>
                  </a:cubicBezTo>
                  <a:cubicBezTo>
                    <a:pt x="3866246" y="298111"/>
                    <a:pt x="3867717" y="296394"/>
                    <a:pt x="3868698" y="294678"/>
                  </a:cubicBezTo>
                  <a:cubicBezTo>
                    <a:pt x="3869679" y="292961"/>
                    <a:pt x="3870415" y="291367"/>
                    <a:pt x="3870538" y="289895"/>
                  </a:cubicBezTo>
                  <a:cubicBezTo>
                    <a:pt x="3870660" y="288423"/>
                    <a:pt x="3870538" y="287074"/>
                    <a:pt x="3869679" y="285971"/>
                  </a:cubicBezTo>
                  <a:cubicBezTo>
                    <a:pt x="3869189" y="285358"/>
                    <a:pt x="3868576" y="284744"/>
                    <a:pt x="3867717" y="284377"/>
                  </a:cubicBezTo>
                  <a:cubicBezTo>
                    <a:pt x="3866982" y="284009"/>
                    <a:pt x="3866000" y="283641"/>
                    <a:pt x="3865019" y="283518"/>
                  </a:cubicBezTo>
                  <a:cubicBezTo>
                    <a:pt x="3864038" y="283396"/>
                    <a:pt x="3862812" y="283396"/>
                    <a:pt x="3861709" y="283518"/>
                  </a:cubicBezTo>
                  <a:cubicBezTo>
                    <a:pt x="3860605" y="283641"/>
                    <a:pt x="3859256" y="283886"/>
                    <a:pt x="3857907" y="284131"/>
                  </a:cubicBezTo>
                  <a:moveTo>
                    <a:pt x="1160683" y="960308"/>
                  </a:moveTo>
                  <a:cubicBezTo>
                    <a:pt x="1159947" y="960430"/>
                    <a:pt x="1159211" y="960798"/>
                    <a:pt x="1158353" y="961166"/>
                  </a:cubicBezTo>
                  <a:cubicBezTo>
                    <a:pt x="1157495" y="961534"/>
                    <a:pt x="1156636" y="962024"/>
                    <a:pt x="1155778" y="962515"/>
                  </a:cubicBezTo>
                  <a:cubicBezTo>
                    <a:pt x="1154920" y="963005"/>
                    <a:pt x="1153938" y="963618"/>
                    <a:pt x="1153080" y="964354"/>
                  </a:cubicBezTo>
                  <a:cubicBezTo>
                    <a:pt x="1152222" y="964967"/>
                    <a:pt x="1151241" y="965703"/>
                    <a:pt x="1150382" y="966562"/>
                  </a:cubicBezTo>
                  <a:cubicBezTo>
                    <a:pt x="1148911" y="967910"/>
                    <a:pt x="1147562" y="969259"/>
                    <a:pt x="1146581" y="970608"/>
                  </a:cubicBezTo>
                  <a:cubicBezTo>
                    <a:pt x="1145600" y="971957"/>
                    <a:pt x="1144619" y="973306"/>
                    <a:pt x="1144006" y="974410"/>
                  </a:cubicBezTo>
                  <a:cubicBezTo>
                    <a:pt x="1143392" y="975636"/>
                    <a:pt x="1143025" y="976740"/>
                    <a:pt x="1143025" y="977721"/>
                  </a:cubicBezTo>
                  <a:cubicBezTo>
                    <a:pt x="1143025" y="978702"/>
                    <a:pt x="1143147" y="979438"/>
                    <a:pt x="1143638" y="979928"/>
                  </a:cubicBezTo>
                  <a:cubicBezTo>
                    <a:pt x="1143883" y="980173"/>
                    <a:pt x="1144128" y="980296"/>
                    <a:pt x="1144373" y="980419"/>
                  </a:cubicBezTo>
                  <a:cubicBezTo>
                    <a:pt x="1144619" y="980419"/>
                    <a:pt x="1144987" y="980664"/>
                    <a:pt x="1145354" y="980664"/>
                  </a:cubicBezTo>
                  <a:cubicBezTo>
                    <a:pt x="1145722" y="980664"/>
                    <a:pt x="1146090" y="980664"/>
                    <a:pt x="1146581" y="980664"/>
                  </a:cubicBezTo>
                  <a:cubicBezTo>
                    <a:pt x="1147071" y="980664"/>
                    <a:pt x="1147439" y="980664"/>
                    <a:pt x="1147930" y="980419"/>
                  </a:cubicBezTo>
                  <a:cubicBezTo>
                    <a:pt x="1148665" y="980296"/>
                    <a:pt x="1149524" y="979928"/>
                    <a:pt x="1150260" y="979560"/>
                  </a:cubicBezTo>
                  <a:cubicBezTo>
                    <a:pt x="1150995" y="979192"/>
                    <a:pt x="1151976" y="978702"/>
                    <a:pt x="1152835" y="978211"/>
                  </a:cubicBezTo>
                  <a:cubicBezTo>
                    <a:pt x="1153693" y="977721"/>
                    <a:pt x="1154674" y="977108"/>
                    <a:pt x="1155533" y="976372"/>
                  </a:cubicBezTo>
                  <a:cubicBezTo>
                    <a:pt x="1156391" y="975759"/>
                    <a:pt x="1157372" y="975023"/>
                    <a:pt x="1158230" y="974164"/>
                  </a:cubicBezTo>
                  <a:cubicBezTo>
                    <a:pt x="1159702" y="972816"/>
                    <a:pt x="1161051" y="971467"/>
                    <a:pt x="1162155" y="970118"/>
                  </a:cubicBezTo>
                  <a:cubicBezTo>
                    <a:pt x="1163258" y="968769"/>
                    <a:pt x="1164117" y="967420"/>
                    <a:pt x="1164730" y="966194"/>
                  </a:cubicBezTo>
                  <a:cubicBezTo>
                    <a:pt x="1165343" y="964967"/>
                    <a:pt x="1165711" y="963864"/>
                    <a:pt x="1165711" y="962883"/>
                  </a:cubicBezTo>
                  <a:cubicBezTo>
                    <a:pt x="1165711" y="961902"/>
                    <a:pt x="1165588" y="961166"/>
                    <a:pt x="1164975" y="960675"/>
                  </a:cubicBezTo>
                  <a:cubicBezTo>
                    <a:pt x="1164730" y="960430"/>
                    <a:pt x="1164485" y="960308"/>
                    <a:pt x="1164239" y="960185"/>
                  </a:cubicBezTo>
                  <a:cubicBezTo>
                    <a:pt x="1163994" y="960185"/>
                    <a:pt x="1163626" y="959940"/>
                    <a:pt x="1163258" y="959940"/>
                  </a:cubicBezTo>
                  <a:cubicBezTo>
                    <a:pt x="1162890" y="959940"/>
                    <a:pt x="1162522" y="959940"/>
                    <a:pt x="1162032" y="959940"/>
                  </a:cubicBezTo>
                  <a:cubicBezTo>
                    <a:pt x="1161664" y="959940"/>
                    <a:pt x="1161174" y="960062"/>
                    <a:pt x="1160683" y="960185"/>
                  </a:cubicBezTo>
                  <a:moveTo>
                    <a:pt x="3879735" y="316383"/>
                  </a:moveTo>
                  <a:cubicBezTo>
                    <a:pt x="3878877" y="316628"/>
                    <a:pt x="3878018" y="316873"/>
                    <a:pt x="3877160" y="317119"/>
                  </a:cubicBezTo>
                  <a:cubicBezTo>
                    <a:pt x="3876301" y="317364"/>
                    <a:pt x="3875443" y="317732"/>
                    <a:pt x="3874584" y="318100"/>
                  </a:cubicBezTo>
                  <a:cubicBezTo>
                    <a:pt x="3873726" y="318467"/>
                    <a:pt x="3872868" y="318835"/>
                    <a:pt x="3871887" y="319326"/>
                  </a:cubicBezTo>
                  <a:cubicBezTo>
                    <a:pt x="3870906" y="319816"/>
                    <a:pt x="3870047" y="320307"/>
                    <a:pt x="3869189" y="320797"/>
                  </a:cubicBezTo>
                  <a:cubicBezTo>
                    <a:pt x="3866736" y="322269"/>
                    <a:pt x="3864652" y="323863"/>
                    <a:pt x="3862812" y="325580"/>
                  </a:cubicBezTo>
                  <a:cubicBezTo>
                    <a:pt x="3860972" y="327297"/>
                    <a:pt x="3859501" y="329014"/>
                    <a:pt x="3858397" y="330730"/>
                  </a:cubicBezTo>
                  <a:cubicBezTo>
                    <a:pt x="3857294" y="332447"/>
                    <a:pt x="3856558" y="334164"/>
                    <a:pt x="3856313" y="335636"/>
                  </a:cubicBezTo>
                  <a:cubicBezTo>
                    <a:pt x="3856067" y="337230"/>
                    <a:pt x="3856313" y="338579"/>
                    <a:pt x="3856926" y="339682"/>
                  </a:cubicBezTo>
                  <a:cubicBezTo>
                    <a:pt x="3857417" y="340418"/>
                    <a:pt x="3858030" y="341031"/>
                    <a:pt x="3858765" y="341399"/>
                  </a:cubicBezTo>
                  <a:cubicBezTo>
                    <a:pt x="3859501" y="341767"/>
                    <a:pt x="3860482" y="342135"/>
                    <a:pt x="3861586" y="342380"/>
                  </a:cubicBezTo>
                  <a:cubicBezTo>
                    <a:pt x="3862689" y="342503"/>
                    <a:pt x="3863793" y="342625"/>
                    <a:pt x="3865019" y="342503"/>
                  </a:cubicBezTo>
                  <a:cubicBezTo>
                    <a:pt x="3866246" y="342503"/>
                    <a:pt x="3867595" y="342257"/>
                    <a:pt x="3869066" y="341890"/>
                  </a:cubicBezTo>
                  <a:cubicBezTo>
                    <a:pt x="3869925" y="341644"/>
                    <a:pt x="3870783" y="341399"/>
                    <a:pt x="3871642" y="341154"/>
                  </a:cubicBezTo>
                  <a:cubicBezTo>
                    <a:pt x="3872500" y="340909"/>
                    <a:pt x="3873358" y="340541"/>
                    <a:pt x="3874339" y="340173"/>
                  </a:cubicBezTo>
                  <a:cubicBezTo>
                    <a:pt x="3875197" y="339805"/>
                    <a:pt x="3876179" y="339315"/>
                    <a:pt x="3877037" y="338947"/>
                  </a:cubicBezTo>
                  <a:cubicBezTo>
                    <a:pt x="3877895" y="338579"/>
                    <a:pt x="3878877" y="337966"/>
                    <a:pt x="3879735" y="337352"/>
                  </a:cubicBezTo>
                  <a:cubicBezTo>
                    <a:pt x="3882187" y="335881"/>
                    <a:pt x="3884272" y="334287"/>
                    <a:pt x="3886112" y="332570"/>
                  </a:cubicBezTo>
                  <a:cubicBezTo>
                    <a:pt x="3887951" y="330853"/>
                    <a:pt x="3889422" y="329136"/>
                    <a:pt x="3890526" y="327419"/>
                  </a:cubicBezTo>
                  <a:cubicBezTo>
                    <a:pt x="3891630" y="325703"/>
                    <a:pt x="3892366" y="323986"/>
                    <a:pt x="3892611" y="322514"/>
                  </a:cubicBezTo>
                  <a:cubicBezTo>
                    <a:pt x="3892856" y="320920"/>
                    <a:pt x="3892611" y="319571"/>
                    <a:pt x="3891998" y="318467"/>
                  </a:cubicBezTo>
                  <a:cubicBezTo>
                    <a:pt x="3891507" y="317732"/>
                    <a:pt x="3890894" y="317241"/>
                    <a:pt x="3890036" y="316751"/>
                  </a:cubicBezTo>
                  <a:cubicBezTo>
                    <a:pt x="3889177" y="316260"/>
                    <a:pt x="3888319" y="316015"/>
                    <a:pt x="3887215" y="315892"/>
                  </a:cubicBezTo>
                  <a:cubicBezTo>
                    <a:pt x="3886112" y="315770"/>
                    <a:pt x="3885008" y="315647"/>
                    <a:pt x="3883659" y="315892"/>
                  </a:cubicBezTo>
                  <a:cubicBezTo>
                    <a:pt x="3882433" y="315892"/>
                    <a:pt x="3881084" y="316260"/>
                    <a:pt x="3879612" y="316506"/>
                  </a:cubicBezTo>
                  <a:moveTo>
                    <a:pt x="1118253" y="998568"/>
                  </a:moveTo>
                  <a:cubicBezTo>
                    <a:pt x="1117518" y="998813"/>
                    <a:pt x="1116659" y="999058"/>
                    <a:pt x="1115801" y="999426"/>
                  </a:cubicBezTo>
                  <a:cubicBezTo>
                    <a:pt x="1114942" y="999794"/>
                    <a:pt x="1114084" y="1000285"/>
                    <a:pt x="1113103" y="1000775"/>
                  </a:cubicBezTo>
                  <a:cubicBezTo>
                    <a:pt x="1112122" y="1001266"/>
                    <a:pt x="1111264" y="1002001"/>
                    <a:pt x="1110283" y="1002615"/>
                  </a:cubicBezTo>
                  <a:cubicBezTo>
                    <a:pt x="1109302" y="1003350"/>
                    <a:pt x="1108443" y="1004086"/>
                    <a:pt x="1107462" y="1004944"/>
                  </a:cubicBezTo>
                  <a:cubicBezTo>
                    <a:pt x="1105991" y="1006293"/>
                    <a:pt x="1104764" y="1007642"/>
                    <a:pt x="1103661" y="1008991"/>
                  </a:cubicBezTo>
                  <a:cubicBezTo>
                    <a:pt x="1102557" y="1010340"/>
                    <a:pt x="1101821" y="1011689"/>
                    <a:pt x="1101208" y="1012793"/>
                  </a:cubicBezTo>
                  <a:cubicBezTo>
                    <a:pt x="1100595" y="1014019"/>
                    <a:pt x="1100350" y="1015123"/>
                    <a:pt x="1100227" y="1015981"/>
                  </a:cubicBezTo>
                  <a:cubicBezTo>
                    <a:pt x="1100227" y="1016962"/>
                    <a:pt x="1100472" y="1017698"/>
                    <a:pt x="1101085" y="1018188"/>
                  </a:cubicBezTo>
                  <a:cubicBezTo>
                    <a:pt x="1101331" y="1018434"/>
                    <a:pt x="1101576" y="1018556"/>
                    <a:pt x="1101821" y="1018679"/>
                  </a:cubicBezTo>
                  <a:cubicBezTo>
                    <a:pt x="1102066" y="1018679"/>
                    <a:pt x="1102434" y="1018801"/>
                    <a:pt x="1102802" y="1018924"/>
                  </a:cubicBezTo>
                  <a:cubicBezTo>
                    <a:pt x="1103170" y="1018924"/>
                    <a:pt x="1103538" y="1018924"/>
                    <a:pt x="1103906" y="1018924"/>
                  </a:cubicBezTo>
                  <a:cubicBezTo>
                    <a:pt x="1104274" y="1018924"/>
                    <a:pt x="1104764" y="1018924"/>
                    <a:pt x="1105132" y="1018679"/>
                  </a:cubicBezTo>
                  <a:cubicBezTo>
                    <a:pt x="1105868" y="1018434"/>
                    <a:pt x="1106726" y="1018188"/>
                    <a:pt x="1107585" y="1017820"/>
                  </a:cubicBezTo>
                  <a:cubicBezTo>
                    <a:pt x="1108443" y="1017453"/>
                    <a:pt x="1109302" y="1016962"/>
                    <a:pt x="1110283" y="1016472"/>
                  </a:cubicBezTo>
                  <a:cubicBezTo>
                    <a:pt x="1111264" y="1015981"/>
                    <a:pt x="1112122" y="1015245"/>
                    <a:pt x="1113103" y="1014632"/>
                  </a:cubicBezTo>
                  <a:cubicBezTo>
                    <a:pt x="1114084" y="1013896"/>
                    <a:pt x="1114942" y="1013161"/>
                    <a:pt x="1115923" y="1012302"/>
                  </a:cubicBezTo>
                  <a:cubicBezTo>
                    <a:pt x="1117395" y="1010953"/>
                    <a:pt x="1118621" y="1009604"/>
                    <a:pt x="1119725" y="1008255"/>
                  </a:cubicBezTo>
                  <a:cubicBezTo>
                    <a:pt x="1120829" y="1006906"/>
                    <a:pt x="1121564" y="1005557"/>
                    <a:pt x="1122178" y="1004454"/>
                  </a:cubicBezTo>
                  <a:cubicBezTo>
                    <a:pt x="1122791" y="1003228"/>
                    <a:pt x="1123036" y="1002124"/>
                    <a:pt x="1123159" y="1001266"/>
                  </a:cubicBezTo>
                  <a:cubicBezTo>
                    <a:pt x="1123159" y="1000285"/>
                    <a:pt x="1122913" y="999549"/>
                    <a:pt x="1122300" y="999058"/>
                  </a:cubicBezTo>
                  <a:cubicBezTo>
                    <a:pt x="1122055" y="998813"/>
                    <a:pt x="1121810" y="998690"/>
                    <a:pt x="1121564" y="998568"/>
                  </a:cubicBezTo>
                  <a:cubicBezTo>
                    <a:pt x="1121319" y="998568"/>
                    <a:pt x="1120951" y="998445"/>
                    <a:pt x="1120583" y="998322"/>
                  </a:cubicBezTo>
                  <a:cubicBezTo>
                    <a:pt x="1120216" y="998322"/>
                    <a:pt x="1119848" y="998322"/>
                    <a:pt x="1119480" y="998322"/>
                  </a:cubicBezTo>
                  <a:cubicBezTo>
                    <a:pt x="1119112" y="998322"/>
                    <a:pt x="1118621" y="998322"/>
                    <a:pt x="1118253" y="998568"/>
                  </a:cubicBezTo>
                  <a:moveTo>
                    <a:pt x="3899969" y="350351"/>
                  </a:moveTo>
                  <a:cubicBezTo>
                    <a:pt x="3899233" y="350596"/>
                    <a:pt x="3898375" y="350719"/>
                    <a:pt x="3897516" y="351087"/>
                  </a:cubicBezTo>
                  <a:cubicBezTo>
                    <a:pt x="3896658" y="351332"/>
                    <a:pt x="3895799" y="351700"/>
                    <a:pt x="3895063" y="352068"/>
                  </a:cubicBezTo>
                  <a:cubicBezTo>
                    <a:pt x="3894205" y="352436"/>
                    <a:pt x="3893347" y="352804"/>
                    <a:pt x="3892488" y="353294"/>
                  </a:cubicBezTo>
                  <a:cubicBezTo>
                    <a:pt x="3891630" y="353662"/>
                    <a:pt x="3890772" y="354153"/>
                    <a:pt x="3889913" y="354643"/>
                  </a:cubicBezTo>
                  <a:cubicBezTo>
                    <a:pt x="3887460" y="356115"/>
                    <a:pt x="3885253" y="357709"/>
                    <a:pt x="3883414" y="359426"/>
                  </a:cubicBezTo>
                  <a:cubicBezTo>
                    <a:pt x="3881574" y="361142"/>
                    <a:pt x="3879980" y="362859"/>
                    <a:pt x="3878754" y="364576"/>
                  </a:cubicBezTo>
                  <a:cubicBezTo>
                    <a:pt x="3877527" y="366293"/>
                    <a:pt x="3876792" y="368010"/>
                    <a:pt x="3876424" y="369604"/>
                  </a:cubicBezTo>
                  <a:cubicBezTo>
                    <a:pt x="3876056" y="371198"/>
                    <a:pt x="3876179" y="372670"/>
                    <a:pt x="3876914" y="373896"/>
                  </a:cubicBezTo>
                  <a:cubicBezTo>
                    <a:pt x="3877405" y="374632"/>
                    <a:pt x="3878018" y="375367"/>
                    <a:pt x="3878754" y="375858"/>
                  </a:cubicBezTo>
                  <a:cubicBezTo>
                    <a:pt x="3879490" y="376348"/>
                    <a:pt x="3880471" y="376716"/>
                    <a:pt x="3881574" y="376961"/>
                  </a:cubicBezTo>
                  <a:cubicBezTo>
                    <a:pt x="3882678" y="377207"/>
                    <a:pt x="3883904" y="377207"/>
                    <a:pt x="3885130" y="377207"/>
                  </a:cubicBezTo>
                  <a:cubicBezTo>
                    <a:pt x="3886480" y="377207"/>
                    <a:pt x="3887828" y="376961"/>
                    <a:pt x="3889300" y="376594"/>
                  </a:cubicBezTo>
                  <a:cubicBezTo>
                    <a:pt x="3890036" y="376348"/>
                    <a:pt x="3890894" y="376226"/>
                    <a:pt x="3891752" y="375858"/>
                  </a:cubicBezTo>
                  <a:cubicBezTo>
                    <a:pt x="3892611" y="375490"/>
                    <a:pt x="3893469" y="375245"/>
                    <a:pt x="3894205" y="374877"/>
                  </a:cubicBezTo>
                  <a:cubicBezTo>
                    <a:pt x="3895063" y="374509"/>
                    <a:pt x="3895922" y="374141"/>
                    <a:pt x="3896780" y="373650"/>
                  </a:cubicBezTo>
                  <a:cubicBezTo>
                    <a:pt x="3897639" y="373283"/>
                    <a:pt x="3898497" y="372792"/>
                    <a:pt x="3899355" y="372302"/>
                  </a:cubicBezTo>
                  <a:cubicBezTo>
                    <a:pt x="3901808" y="370830"/>
                    <a:pt x="3904015" y="369236"/>
                    <a:pt x="3905855" y="367519"/>
                  </a:cubicBezTo>
                  <a:cubicBezTo>
                    <a:pt x="3907694" y="365802"/>
                    <a:pt x="3909288" y="364085"/>
                    <a:pt x="3910392" y="362246"/>
                  </a:cubicBezTo>
                  <a:cubicBezTo>
                    <a:pt x="3911618" y="360529"/>
                    <a:pt x="3912354" y="358812"/>
                    <a:pt x="3912600" y="357218"/>
                  </a:cubicBezTo>
                  <a:cubicBezTo>
                    <a:pt x="3912967" y="355624"/>
                    <a:pt x="3912722" y="354153"/>
                    <a:pt x="3912109" y="352926"/>
                  </a:cubicBezTo>
                  <a:cubicBezTo>
                    <a:pt x="3911741" y="352190"/>
                    <a:pt x="3911005" y="351455"/>
                    <a:pt x="3910270" y="350964"/>
                  </a:cubicBezTo>
                  <a:cubicBezTo>
                    <a:pt x="3909534" y="350474"/>
                    <a:pt x="3908553" y="350106"/>
                    <a:pt x="3907449" y="349983"/>
                  </a:cubicBezTo>
                  <a:cubicBezTo>
                    <a:pt x="3906345" y="349738"/>
                    <a:pt x="3905119" y="349738"/>
                    <a:pt x="3903893" y="349861"/>
                  </a:cubicBezTo>
                  <a:cubicBezTo>
                    <a:pt x="3902544" y="349861"/>
                    <a:pt x="3901195" y="350106"/>
                    <a:pt x="3899723" y="350474"/>
                  </a:cubicBezTo>
                  <a:moveTo>
                    <a:pt x="1076192" y="1037441"/>
                  </a:moveTo>
                  <a:cubicBezTo>
                    <a:pt x="1075456" y="1037686"/>
                    <a:pt x="1074598" y="1037932"/>
                    <a:pt x="1073739" y="1038300"/>
                  </a:cubicBezTo>
                  <a:cubicBezTo>
                    <a:pt x="1072881" y="1038667"/>
                    <a:pt x="1071900" y="1039158"/>
                    <a:pt x="1070919" y="1039771"/>
                  </a:cubicBezTo>
                  <a:cubicBezTo>
                    <a:pt x="1069938" y="1040384"/>
                    <a:pt x="1068957" y="1040997"/>
                    <a:pt x="1068098" y="1041733"/>
                  </a:cubicBezTo>
                  <a:cubicBezTo>
                    <a:pt x="1067117" y="1042469"/>
                    <a:pt x="1066136" y="1043327"/>
                    <a:pt x="1065278" y="1044186"/>
                  </a:cubicBezTo>
                  <a:cubicBezTo>
                    <a:pt x="1063806" y="1045535"/>
                    <a:pt x="1062580" y="1046884"/>
                    <a:pt x="1061599" y="1048232"/>
                  </a:cubicBezTo>
                  <a:cubicBezTo>
                    <a:pt x="1060618" y="1049581"/>
                    <a:pt x="1059759" y="1050808"/>
                    <a:pt x="1059269" y="1052034"/>
                  </a:cubicBezTo>
                  <a:cubicBezTo>
                    <a:pt x="1058778" y="1053260"/>
                    <a:pt x="1058410" y="1054364"/>
                    <a:pt x="1058410" y="1055222"/>
                  </a:cubicBezTo>
                  <a:cubicBezTo>
                    <a:pt x="1058410" y="1056081"/>
                    <a:pt x="1058656" y="1056817"/>
                    <a:pt x="1059269" y="1057307"/>
                  </a:cubicBezTo>
                  <a:cubicBezTo>
                    <a:pt x="1059514" y="1057430"/>
                    <a:pt x="1059759" y="1057552"/>
                    <a:pt x="1060005" y="1057675"/>
                  </a:cubicBezTo>
                  <a:cubicBezTo>
                    <a:pt x="1060250" y="1057798"/>
                    <a:pt x="1060618" y="1057798"/>
                    <a:pt x="1060863" y="1057920"/>
                  </a:cubicBezTo>
                  <a:cubicBezTo>
                    <a:pt x="1061231" y="1057920"/>
                    <a:pt x="1061599" y="1057920"/>
                    <a:pt x="1061967" y="1057920"/>
                  </a:cubicBezTo>
                  <a:cubicBezTo>
                    <a:pt x="1062335" y="1057920"/>
                    <a:pt x="1062703" y="1057920"/>
                    <a:pt x="1063193" y="1057675"/>
                  </a:cubicBezTo>
                  <a:cubicBezTo>
                    <a:pt x="1063929" y="1057430"/>
                    <a:pt x="1064787" y="1057184"/>
                    <a:pt x="1065646" y="1056817"/>
                  </a:cubicBezTo>
                  <a:cubicBezTo>
                    <a:pt x="1066504" y="1056449"/>
                    <a:pt x="1067485" y="1055958"/>
                    <a:pt x="1068344" y="1055345"/>
                  </a:cubicBezTo>
                  <a:cubicBezTo>
                    <a:pt x="1069324" y="1054732"/>
                    <a:pt x="1070305" y="1054119"/>
                    <a:pt x="1071164" y="1053383"/>
                  </a:cubicBezTo>
                  <a:cubicBezTo>
                    <a:pt x="1072145" y="1052647"/>
                    <a:pt x="1073126" y="1051789"/>
                    <a:pt x="1073984" y="1050930"/>
                  </a:cubicBezTo>
                  <a:cubicBezTo>
                    <a:pt x="1075456" y="1049581"/>
                    <a:pt x="1076682" y="1048232"/>
                    <a:pt x="1077663" y="1046884"/>
                  </a:cubicBezTo>
                  <a:cubicBezTo>
                    <a:pt x="1078644" y="1045535"/>
                    <a:pt x="1079503" y="1044186"/>
                    <a:pt x="1079993" y="1043082"/>
                  </a:cubicBezTo>
                  <a:cubicBezTo>
                    <a:pt x="1080484" y="1041978"/>
                    <a:pt x="1080852" y="1040752"/>
                    <a:pt x="1080852" y="1039894"/>
                  </a:cubicBezTo>
                  <a:cubicBezTo>
                    <a:pt x="1080852" y="1039035"/>
                    <a:pt x="1080606" y="1038300"/>
                    <a:pt x="1079870" y="1037809"/>
                  </a:cubicBezTo>
                  <a:cubicBezTo>
                    <a:pt x="1079625" y="1037686"/>
                    <a:pt x="1079380" y="1037564"/>
                    <a:pt x="1079135" y="1037441"/>
                  </a:cubicBezTo>
                  <a:cubicBezTo>
                    <a:pt x="1078890" y="1037441"/>
                    <a:pt x="1078522" y="1037319"/>
                    <a:pt x="1078276" y="1037319"/>
                  </a:cubicBezTo>
                  <a:cubicBezTo>
                    <a:pt x="1077909" y="1037319"/>
                    <a:pt x="1077541" y="1037319"/>
                    <a:pt x="1077173" y="1037319"/>
                  </a:cubicBezTo>
                  <a:cubicBezTo>
                    <a:pt x="1076805" y="1037319"/>
                    <a:pt x="1076437" y="1037319"/>
                    <a:pt x="1075946" y="1037564"/>
                  </a:cubicBezTo>
                  <a:moveTo>
                    <a:pt x="3918240" y="386159"/>
                  </a:moveTo>
                  <a:cubicBezTo>
                    <a:pt x="3917505" y="386281"/>
                    <a:pt x="3916646" y="386527"/>
                    <a:pt x="3915910" y="386772"/>
                  </a:cubicBezTo>
                  <a:cubicBezTo>
                    <a:pt x="3915175" y="387017"/>
                    <a:pt x="3914316" y="387262"/>
                    <a:pt x="3913458" y="387630"/>
                  </a:cubicBezTo>
                  <a:cubicBezTo>
                    <a:pt x="3912600" y="387998"/>
                    <a:pt x="3911864" y="388366"/>
                    <a:pt x="3911005" y="388734"/>
                  </a:cubicBezTo>
                  <a:cubicBezTo>
                    <a:pt x="3910147" y="389102"/>
                    <a:pt x="3909288" y="389592"/>
                    <a:pt x="3908553" y="390083"/>
                  </a:cubicBezTo>
                  <a:cubicBezTo>
                    <a:pt x="3906100" y="391432"/>
                    <a:pt x="3903893" y="393026"/>
                    <a:pt x="3901931" y="394743"/>
                  </a:cubicBezTo>
                  <a:cubicBezTo>
                    <a:pt x="3899969" y="396459"/>
                    <a:pt x="3898375" y="398176"/>
                    <a:pt x="3897148" y="400016"/>
                  </a:cubicBezTo>
                  <a:cubicBezTo>
                    <a:pt x="3895922" y="401855"/>
                    <a:pt x="3895063" y="403572"/>
                    <a:pt x="3894695" y="405166"/>
                  </a:cubicBezTo>
                  <a:cubicBezTo>
                    <a:pt x="3894328" y="406760"/>
                    <a:pt x="3894328" y="408232"/>
                    <a:pt x="3894941" y="409581"/>
                  </a:cubicBezTo>
                  <a:cubicBezTo>
                    <a:pt x="3895309" y="410439"/>
                    <a:pt x="3895922" y="411175"/>
                    <a:pt x="3896780" y="411666"/>
                  </a:cubicBezTo>
                  <a:cubicBezTo>
                    <a:pt x="3897639" y="412156"/>
                    <a:pt x="3898497" y="412647"/>
                    <a:pt x="3899723" y="412892"/>
                  </a:cubicBezTo>
                  <a:cubicBezTo>
                    <a:pt x="3900827" y="413137"/>
                    <a:pt x="3902053" y="413260"/>
                    <a:pt x="3903402" y="413137"/>
                  </a:cubicBezTo>
                  <a:cubicBezTo>
                    <a:pt x="3904751" y="413137"/>
                    <a:pt x="3906223" y="412892"/>
                    <a:pt x="3907817" y="412524"/>
                  </a:cubicBezTo>
                  <a:cubicBezTo>
                    <a:pt x="3908553" y="412401"/>
                    <a:pt x="3909288" y="412156"/>
                    <a:pt x="3910147" y="411911"/>
                  </a:cubicBezTo>
                  <a:cubicBezTo>
                    <a:pt x="3910883" y="411666"/>
                    <a:pt x="3911741" y="411420"/>
                    <a:pt x="3912477" y="411052"/>
                  </a:cubicBezTo>
                  <a:cubicBezTo>
                    <a:pt x="3913335" y="410684"/>
                    <a:pt x="3914071" y="410317"/>
                    <a:pt x="3914930" y="409949"/>
                  </a:cubicBezTo>
                  <a:cubicBezTo>
                    <a:pt x="3915788" y="409581"/>
                    <a:pt x="3916523" y="409090"/>
                    <a:pt x="3917382" y="408722"/>
                  </a:cubicBezTo>
                  <a:cubicBezTo>
                    <a:pt x="3919835" y="407251"/>
                    <a:pt x="3922165" y="405657"/>
                    <a:pt x="3924004" y="403940"/>
                  </a:cubicBezTo>
                  <a:cubicBezTo>
                    <a:pt x="3925966" y="402223"/>
                    <a:pt x="3927560" y="400506"/>
                    <a:pt x="3928786" y="398667"/>
                  </a:cubicBezTo>
                  <a:cubicBezTo>
                    <a:pt x="3930013" y="396950"/>
                    <a:pt x="3930871" y="395111"/>
                    <a:pt x="3931239" y="393516"/>
                  </a:cubicBezTo>
                  <a:cubicBezTo>
                    <a:pt x="3931607" y="391922"/>
                    <a:pt x="3931607" y="390451"/>
                    <a:pt x="3930994" y="389102"/>
                  </a:cubicBezTo>
                  <a:cubicBezTo>
                    <a:pt x="3930626" y="388243"/>
                    <a:pt x="3930013" y="387508"/>
                    <a:pt x="3929155" y="387017"/>
                  </a:cubicBezTo>
                  <a:cubicBezTo>
                    <a:pt x="3928296" y="386527"/>
                    <a:pt x="3927438" y="386036"/>
                    <a:pt x="3926334" y="385791"/>
                  </a:cubicBezTo>
                  <a:cubicBezTo>
                    <a:pt x="3925230" y="385545"/>
                    <a:pt x="3924004" y="385423"/>
                    <a:pt x="3922655" y="385545"/>
                  </a:cubicBezTo>
                  <a:cubicBezTo>
                    <a:pt x="3921306" y="385545"/>
                    <a:pt x="3919835" y="385791"/>
                    <a:pt x="3918363" y="386159"/>
                  </a:cubicBezTo>
                  <a:moveTo>
                    <a:pt x="1034743" y="1076682"/>
                  </a:moveTo>
                  <a:cubicBezTo>
                    <a:pt x="1033885" y="1076928"/>
                    <a:pt x="1033026" y="1077173"/>
                    <a:pt x="1032168" y="1077541"/>
                  </a:cubicBezTo>
                  <a:cubicBezTo>
                    <a:pt x="1031310" y="1077909"/>
                    <a:pt x="1030328" y="1078399"/>
                    <a:pt x="1029347" y="1079012"/>
                  </a:cubicBezTo>
                  <a:cubicBezTo>
                    <a:pt x="1028366" y="1079626"/>
                    <a:pt x="1027385" y="1080361"/>
                    <a:pt x="1026404" y="1081097"/>
                  </a:cubicBezTo>
                  <a:cubicBezTo>
                    <a:pt x="1025423" y="1081833"/>
                    <a:pt x="1024442" y="1082691"/>
                    <a:pt x="1023461" y="1083672"/>
                  </a:cubicBezTo>
                  <a:cubicBezTo>
                    <a:pt x="1021990" y="1085021"/>
                    <a:pt x="1020763" y="1086370"/>
                    <a:pt x="1019782" y="1087719"/>
                  </a:cubicBezTo>
                  <a:cubicBezTo>
                    <a:pt x="1018801" y="1089068"/>
                    <a:pt x="1018066" y="1090294"/>
                    <a:pt x="1017452" y="1091521"/>
                  </a:cubicBezTo>
                  <a:cubicBezTo>
                    <a:pt x="1016962" y="1092747"/>
                    <a:pt x="1016717" y="1093728"/>
                    <a:pt x="1016717" y="1094709"/>
                  </a:cubicBezTo>
                  <a:cubicBezTo>
                    <a:pt x="1016717" y="1095567"/>
                    <a:pt x="1017084" y="1096303"/>
                    <a:pt x="1017698" y="1096793"/>
                  </a:cubicBezTo>
                  <a:cubicBezTo>
                    <a:pt x="1017943" y="1096916"/>
                    <a:pt x="1018188" y="1097039"/>
                    <a:pt x="1018433" y="1097161"/>
                  </a:cubicBezTo>
                  <a:cubicBezTo>
                    <a:pt x="1018679" y="1097161"/>
                    <a:pt x="1019047" y="1097284"/>
                    <a:pt x="1019292" y="1097284"/>
                  </a:cubicBezTo>
                  <a:cubicBezTo>
                    <a:pt x="1019660" y="1097284"/>
                    <a:pt x="1019905" y="1097284"/>
                    <a:pt x="1020273" y="1097284"/>
                  </a:cubicBezTo>
                  <a:cubicBezTo>
                    <a:pt x="1020641" y="1097284"/>
                    <a:pt x="1021009" y="1097284"/>
                    <a:pt x="1021377" y="1097039"/>
                  </a:cubicBezTo>
                  <a:cubicBezTo>
                    <a:pt x="1022235" y="1096793"/>
                    <a:pt x="1023093" y="1096548"/>
                    <a:pt x="1023952" y="1096180"/>
                  </a:cubicBezTo>
                  <a:cubicBezTo>
                    <a:pt x="1024810" y="1095812"/>
                    <a:pt x="1025791" y="1095322"/>
                    <a:pt x="1026772" y="1094709"/>
                  </a:cubicBezTo>
                  <a:cubicBezTo>
                    <a:pt x="1027753" y="1094096"/>
                    <a:pt x="1028734" y="1093360"/>
                    <a:pt x="1029715" y="1092624"/>
                  </a:cubicBezTo>
                  <a:cubicBezTo>
                    <a:pt x="1030696" y="1091888"/>
                    <a:pt x="1031677" y="1091030"/>
                    <a:pt x="1032658" y="1090049"/>
                  </a:cubicBezTo>
                  <a:cubicBezTo>
                    <a:pt x="1034130" y="1088700"/>
                    <a:pt x="1035356" y="1087351"/>
                    <a:pt x="1036337" y="1086002"/>
                  </a:cubicBezTo>
                  <a:cubicBezTo>
                    <a:pt x="1037318" y="1084653"/>
                    <a:pt x="1038054" y="1083304"/>
                    <a:pt x="1038545" y="1082201"/>
                  </a:cubicBezTo>
                  <a:cubicBezTo>
                    <a:pt x="1039035" y="1080974"/>
                    <a:pt x="1039280" y="1079993"/>
                    <a:pt x="1039280" y="1079012"/>
                  </a:cubicBezTo>
                  <a:cubicBezTo>
                    <a:pt x="1039280" y="1078154"/>
                    <a:pt x="1038912" y="1077418"/>
                    <a:pt x="1038299" y="1077050"/>
                  </a:cubicBezTo>
                  <a:cubicBezTo>
                    <a:pt x="1038054" y="1076928"/>
                    <a:pt x="1037809" y="1076805"/>
                    <a:pt x="1037564" y="1076682"/>
                  </a:cubicBezTo>
                  <a:cubicBezTo>
                    <a:pt x="1037318" y="1076682"/>
                    <a:pt x="1036950" y="1076560"/>
                    <a:pt x="1036705" y="1076560"/>
                  </a:cubicBezTo>
                  <a:cubicBezTo>
                    <a:pt x="1036337" y="1076560"/>
                    <a:pt x="1036092" y="1076560"/>
                    <a:pt x="1035724" y="1076560"/>
                  </a:cubicBezTo>
                  <a:cubicBezTo>
                    <a:pt x="1035356" y="1076560"/>
                    <a:pt x="1034988" y="1076560"/>
                    <a:pt x="1034621" y="1076805"/>
                  </a:cubicBezTo>
                  <a:moveTo>
                    <a:pt x="3934550" y="423928"/>
                  </a:moveTo>
                  <a:cubicBezTo>
                    <a:pt x="3933814" y="424051"/>
                    <a:pt x="3933078" y="424296"/>
                    <a:pt x="3932343" y="424542"/>
                  </a:cubicBezTo>
                  <a:cubicBezTo>
                    <a:pt x="3931607" y="424787"/>
                    <a:pt x="3930871" y="425032"/>
                    <a:pt x="3930135" y="425277"/>
                  </a:cubicBezTo>
                  <a:cubicBezTo>
                    <a:pt x="3929400" y="425523"/>
                    <a:pt x="3928541" y="425891"/>
                    <a:pt x="3927805" y="426258"/>
                  </a:cubicBezTo>
                  <a:cubicBezTo>
                    <a:pt x="3927070" y="426626"/>
                    <a:pt x="3926211" y="426994"/>
                    <a:pt x="3925475" y="427485"/>
                  </a:cubicBezTo>
                  <a:cubicBezTo>
                    <a:pt x="3922900" y="428833"/>
                    <a:pt x="3920693" y="430428"/>
                    <a:pt x="3918608" y="432145"/>
                  </a:cubicBezTo>
                  <a:cubicBezTo>
                    <a:pt x="3916646" y="433861"/>
                    <a:pt x="3914930" y="435578"/>
                    <a:pt x="3913580" y="437418"/>
                  </a:cubicBezTo>
                  <a:cubicBezTo>
                    <a:pt x="3912232" y="439257"/>
                    <a:pt x="3911373" y="440974"/>
                    <a:pt x="3910883" y="442691"/>
                  </a:cubicBezTo>
                  <a:cubicBezTo>
                    <a:pt x="3910392" y="444407"/>
                    <a:pt x="3910392" y="445879"/>
                    <a:pt x="3910883" y="447351"/>
                  </a:cubicBezTo>
                  <a:cubicBezTo>
                    <a:pt x="3911250" y="448209"/>
                    <a:pt x="3911864" y="449067"/>
                    <a:pt x="3912600" y="449558"/>
                  </a:cubicBezTo>
                  <a:cubicBezTo>
                    <a:pt x="3913335" y="450171"/>
                    <a:pt x="3914316" y="450539"/>
                    <a:pt x="3915543" y="450907"/>
                  </a:cubicBezTo>
                  <a:cubicBezTo>
                    <a:pt x="3916646" y="451152"/>
                    <a:pt x="3917995" y="451275"/>
                    <a:pt x="3919344" y="451275"/>
                  </a:cubicBezTo>
                  <a:cubicBezTo>
                    <a:pt x="3920693" y="451275"/>
                    <a:pt x="3922287" y="451029"/>
                    <a:pt x="3923881" y="450661"/>
                  </a:cubicBezTo>
                  <a:cubicBezTo>
                    <a:pt x="3924617" y="450539"/>
                    <a:pt x="3925353" y="450294"/>
                    <a:pt x="3926089" y="450048"/>
                  </a:cubicBezTo>
                  <a:cubicBezTo>
                    <a:pt x="3926825" y="449803"/>
                    <a:pt x="3927560" y="449558"/>
                    <a:pt x="3928418" y="449313"/>
                  </a:cubicBezTo>
                  <a:cubicBezTo>
                    <a:pt x="3929277" y="449067"/>
                    <a:pt x="3930013" y="448700"/>
                    <a:pt x="3930748" y="448332"/>
                  </a:cubicBezTo>
                  <a:cubicBezTo>
                    <a:pt x="3931484" y="447964"/>
                    <a:pt x="3932343" y="447596"/>
                    <a:pt x="3933078" y="447105"/>
                  </a:cubicBezTo>
                  <a:cubicBezTo>
                    <a:pt x="3935531" y="445756"/>
                    <a:pt x="3937861" y="444162"/>
                    <a:pt x="3939823" y="442445"/>
                  </a:cubicBezTo>
                  <a:cubicBezTo>
                    <a:pt x="3941785" y="440729"/>
                    <a:pt x="3943502" y="439012"/>
                    <a:pt x="3944851" y="437172"/>
                  </a:cubicBezTo>
                  <a:cubicBezTo>
                    <a:pt x="3946200" y="435333"/>
                    <a:pt x="3947058" y="433616"/>
                    <a:pt x="3947549" y="431899"/>
                  </a:cubicBezTo>
                  <a:cubicBezTo>
                    <a:pt x="3948039" y="430182"/>
                    <a:pt x="3948039" y="428711"/>
                    <a:pt x="3947549" y="427362"/>
                  </a:cubicBezTo>
                  <a:cubicBezTo>
                    <a:pt x="3947181" y="426504"/>
                    <a:pt x="3946568" y="425645"/>
                    <a:pt x="3945832" y="425155"/>
                  </a:cubicBezTo>
                  <a:cubicBezTo>
                    <a:pt x="3945096" y="424542"/>
                    <a:pt x="3944115" y="424174"/>
                    <a:pt x="3942889" y="423928"/>
                  </a:cubicBezTo>
                  <a:cubicBezTo>
                    <a:pt x="3941785" y="423683"/>
                    <a:pt x="3940436" y="423561"/>
                    <a:pt x="3939087" y="423561"/>
                  </a:cubicBezTo>
                  <a:cubicBezTo>
                    <a:pt x="3937738" y="423561"/>
                    <a:pt x="3936144" y="423806"/>
                    <a:pt x="3934550" y="424174"/>
                  </a:cubicBezTo>
                  <a:moveTo>
                    <a:pt x="993662" y="1116537"/>
                  </a:moveTo>
                  <a:cubicBezTo>
                    <a:pt x="992804" y="1116782"/>
                    <a:pt x="991946" y="1117027"/>
                    <a:pt x="990964" y="1117395"/>
                  </a:cubicBezTo>
                  <a:cubicBezTo>
                    <a:pt x="989984" y="1117763"/>
                    <a:pt x="989003" y="1118376"/>
                    <a:pt x="988021" y="1118989"/>
                  </a:cubicBezTo>
                  <a:cubicBezTo>
                    <a:pt x="987040" y="1119602"/>
                    <a:pt x="986059" y="1120338"/>
                    <a:pt x="984956" y="1121074"/>
                  </a:cubicBezTo>
                  <a:cubicBezTo>
                    <a:pt x="983975" y="1121932"/>
                    <a:pt x="982994" y="1122791"/>
                    <a:pt x="982013" y="1123772"/>
                  </a:cubicBezTo>
                  <a:cubicBezTo>
                    <a:pt x="980664" y="1125121"/>
                    <a:pt x="979438" y="1126470"/>
                    <a:pt x="978456" y="1127819"/>
                  </a:cubicBezTo>
                  <a:cubicBezTo>
                    <a:pt x="977475" y="1129168"/>
                    <a:pt x="976740" y="1130394"/>
                    <a:pt x="976249" y="1131620"/>
                  </a:cubicBezTo>
                  <a:cubicBezTo>
                    <a:pt x="975759" y="1132846"/>
                    <a:pt x="975513" y="1133827"/>
                    <a:pt x="975636" y="1134686"/>
                  </a:cubicBezTo>
                  <a:cubicBezTo>
                    <a:pt x="975636" y="1135544"/>
                    <a:pt x="976126" y="1136157"/>
                    <a:pt x="976740" y="1136648"/>
                  </a:cubicBezTo>
                  <a:cubicBezTo>
                    <a:pt x="976985" y="1136771"/>
                    <a:pt x="977230" y="1136893"/>
                    <a:pt x="977475" y="1136893"/>
                  </a:cubicBezTo>
                  <a:cubicBezTo>
                    <a:pt x="977721" y="1136893"/>
                    <a:pt x="977966" y="1136893"/>
                    <a:pt x="978334" y="1137016"/>
                  </a:cubicBezTo>
                  <a:cubicBezTo>
                    <a:pt x="978702" y="1137139"/>
                    <a:pt x="978947" y="1137016"/>
                    <a:pt x="979315" y="1137016"/>
                  </a:cubicBezTo>
                  <a:cubicBezTo>
                    <a:pt x="979683" y="1137016"/>
                    <a:pt x="980051" y="1137016"/>
                    <a:pt x="980418" y="1136893"/>
                  </a:cubicBezTo>
                  <a:cubicBezTo>
                    <a:pt x="981277" y="1136648"/>
                    <a:pt x="982135" y="1136403"/>
                    <a:pt x="983116" y="1136035"/>
                  </a:cubicBezTo>
                  <a:cubicBezTo>
                    <a:pt x="984097" y="1135667"/>
                    <a:pt x="985078" y="1135054"/>
                    <a:pt x="986059" y="1134441"/>
                  </a:cubicBezTo>
                  <a:cubicBezTo>
                    <a:pt x="987040" y="1133827"/>
                    <a:pt x="988144" y="1133092"/>
                    <a:pt x="989125" y="1132356"/>
                  </a:cubicBezTo>
                  <a:cubicBezTo>
                    <a:pt x="990106" y="1131498"/>
                    <a:pt x="991087" y="1130639"/>
                    <a:pt x="992068" y="1129658"/>
                  </a:cubicBezTo>
                  <a:cubicBezTo>
                    <a:pt x="993417" y="1128309"/>
                    <a:pt x="994643" y="1126838"/>
                    <a:pt x="995624" y="1125611"/>
                  </a:cubicBezTo>
                  <a:cubicBezTo>
                    <a:pt x="996605" y="1124262"/>
                    <a:pt x="997341" y="1123036"/>
                    <a:pt x="997832" y="1121810"/>
                  </a:cubicBezTo>
                  <a:cubicBezTo>
                    <a:pt x="998322" y="1120584"/>
                    <a:pt x="998568" y="1119602"/>
                    <a:pt x="998445" y="1118744"/>
                  </a:cubicBezTo>
                  <a:cubicBezTo>
                    <a:pt x="998322" y="1117886"/>
                    <a:pt x="997954" y="1117272"/>
                    <a:pt x="997341" y="1116782"/>
                  </a:cubicBezTo>
                  <a:cubicBezTo>
                    <a:pt x="997096" y="1116660"/>
                    <a:pt x="996851" y="1116537"/>
                    <a:pt x="996605" y="1116537"/>
                  </a:cubicBezTo>
                  <a:cubicBezTo>
                    <a:pt x="996360" y="1116537"/>
                    <a:pt x="996115" y="1116537"/>
                    <a:pt x="995747" y="1116414"/>
                  </a:cubicBezTo>
                  <a:cubicBezTo>
                    <a:pt x="995379" y="1116292"/>
                    <a:pt x="995134" y="1116414"/>
                    <a:pt x="994766" y="1116414"/>
                  </a:cubicBezTo>
                  <a:cubicBezTo>
                    <a:pt x="994398" y="1116414"/>
                    <a:pt x="994030" y="1116414"/>
                    <a:pt x="993662" y="1116660"/>
                  </a:cubicBezTo>
                  <a:moveTo>
                    <a:pt x="3949020" y="463415"/>
                  </a:moveTo>
                  <a:cubicBezTo>
                    <a:pt x="3948285" y="463538"/>
                    <a:pt x="3947671" y="463783"/>
                    <a:pt x="3946936" y="464028"/>
                  </a:cubicBezTo>
                  <a:cubicBezTo>
                    <a:pt x="3946200" y="464273"/>
                    <a:pt x="3945464" y="464519"/>
                    <a:pt x="3944728" y="464764"/>
                  </a:cubicBezTo>
                  <a:cubicBezTo>
                    <a:pt x="3943993" y="465009"/>
                    <a:pt x="3943257" y="465377"/>
                    <a:pt x="3942521" y="465745"/>
                  </a:cubicBezTo>
                  <a:cubicBezTo>
                    <a:pt x="3941785" y="466113"/>
                    <a:pt x="3941049" y="466481"/>
                    <a:pt x="3940313" y="466849"/>
                  </a:cubicBezTo>
                  <a:cubicBezTo>
                    <a:pt x="3937738" y="468197"/>
                    <a:pt x="3935408" y="469792"/>
                    <a:pt x="3933324" y="471386"/>
                  </a:cubicBezTo>
                  <a:cubicBezTo>
                    <a:pt x="3931239" y="473103"/>
                    <a:pt x="3929522" y="474819"/>
                    <a:pt x="3928173" y="476659"/>
                  </a:cubicBezTo>
                  <a:cubicBezTo>
                    <a:pt x="3926825" y="478498"/>
                    <a:pt x="3925843" y="480215"/>
                    <a:pt x="3925230" y="481932"/>
                  </a:cubicBezTo>
                  <a:cubicBezTo>
                    <a:pt x="3924740" y="483649"/>
                    <a:pt x="3924617" y="485243"/>
                    <a:pt x="3925108" y="486714"/>
                  </a:cubicBezTo>
                  <a:cubicBezTo>
                    <a:pt x="3925475" y="487695"/>
                    <a:pt x="3925966" y="488554"/>
                    <a:pt x="3926825" y="489167"/>
                  </a:cubicBezTo>
                  <a:cubicBezTo>
                    <a:pt x="3927560" y="489780"/>
                    <a:pt x="3928541" y="490271"/>
                    <a:pt x="3929768" y="490639"/>
                  </a:cubicBezTo>
                  <a:cubicBezTo>
                    <a:pt x="3930871" y="491006"/>
                    <a:pt x="3932220" y="491129"/>
                    <a:pt x="3933692" y="491006"/>
                  </a:cubicBezTo>
                  <a:cubicBezTo>
                    <a:pt x="3935163" y="490884"/>
                    <a:pt x="3936757" y="490761"/>
                    <a:pt x="3938352" y="490393"/>
                  </a:cubicBezTo>
                  <a:cubicBezTo>
                    <a:pt x="3939087" y="490271"/>
                    <a:pt x="3939700" y="490025"/>
                    <a:pt x="3940436" y="489903"/>
                  </a:cubicBezTo>
                  <a:cubicBezTo>
                    <a:pt x="3941172" y="489780"/>
                    <a:pt x="3941908" y="489412"/>
                    <a:pt x="3942521" y="489167"/>
                  </a:cubicBezTo>
                  <a:cubicBezTo>
                    <a:pt x="3943257" y="488922"/>
                    <a:pt x="3943993" y="488554"/>
                    <a:pt x="3944728" y="488309"/>
                  </a:cubicBezTo>
                  <a:cubicBezTo>
                    <a:pt x="3945464" y="487941"/>
                    <a:pt x="3946200" y="487573"/>
                    <a:pt x="3946936" y="487205"/>
                  </a:cubicBezTo>
                  <a:cubicBezTo>
                    <a:pt x="3949511" y="485856"/>
                    <a:pt x="3951841" y="484262"/>
                    <a:pt x="3953925" y="482545"/>
                  </a:cubicBezTo>
                  <a:cubicBezTo>
                    <a:pt x="3956010" y="480828"/>
                    <a:pt x="3957727" y="478989"/>
                    <a:pt x="3959198" y="477272"/>
                  </a:cubicBezTo>
                  <a:cubicBezTo>
                    <a:pt x="3960548" y="475433"/>
                    <a:pt x="3961651" y="473593"/>
                    <a:pt x="3962141" y="471999"/>
                  </a:cubicBezTo>
                  <a:cubicBezTo>
                    <a:pt x="3962632" y="470282"/>
                    <a:pt x="3962755" y="468688"/>
                    <a:pt x="3962264" y="467339"/>
                  </a:cubicBezTo>
                  <a:cubicBezTo>
                    <a:pt x="3961896" y="466358"/>
                    <a:pt x="3961283" y="465500"/>
                    <a:pt x="3960548" y="464886"/>
                  </a:cubicBezTo>
                  <a:cubicBezTo>
                    <a:pt x="3959812" y="464273"/>
                    <a:pt x="3958708" y="463783"/>
                    <a:pt x="3957604" y="463415"/>
                  </a:cubicBezTo>
                  <a:cubicBezTo>
                    <a:pt x="3956501" y="463047"/>
                    <a:pt x="3955152" y="462924"/>
                    <a:pt x="3953680" y="463047"/>
                  </a:cubicBezTo>
                  <a:cubicBezTo>
                    <a:pt x="3952208" y="463047"/>
                    <a:pt x="3950615" y="463292"/>
                    <a:pt x="3949020" y="463660"/>
                  </a:cubicBezTo>
                  <a:moveTo>
                    <a:pt x="953195" y="1156636"/>
                  </a:moveTo>
                  <a:cubicBezTo>
                    <a:pt x="952336" y="1156882"/>
                    <a:pt x="951478" y="1157127"/>
                    <a:pt x="950497" y="1157618"/>
                  </a:cubicBezTo>
                  <a:cubicBezTo>
                    <a:pt x="949516" y="1158108"/>
                    <a:pt x="948535" y="1158599"/>
                    <a:pt x="947431" y="1159212"/>
                  </a:cubicBezTo>
                  <a:cubicBezTo>
                    <a:pt x="946450" y="1159825"/>
                    <a:pt x="945347" y="1160561"/>
                    <a:pt x="944366" y="1161419"/>
                  </a:cubicBezTo>
                  <a:cubicBezTo>
                    <a:pt x="943385" y="1162277"/>
                    <a:pt x="942281" y="1163136"/>
                    <a:pt x="941300" y="1164117"/>
                  </a:cubicBezTo>
                  <a:cubicBezTo>
                    <a:pt x="939951" y="1165466"/>
                    <a:pt x="938725" y="1166937"/>
                    <a:pt x="937866" y="1168286"/>
                  </a:cubicBezTo>
                  <a:cubicBezTo>
                    <a:pt x="937008" y="1169635"/>
                    <a:pt x="936272" y="1170861"/>
                    <a:pt x="935781" y="1172088"/>
                  </a:cubicBezTo>
                  <a:cubicBezTo>
                    <a:pt x="935291" y="1173191"/>
                    <a:pt x="935168" y="1174295"/>
                    <a:pt x="935291" y="1175153"/>
                  </a:cubicBezTo>
                  <a:cubicBezTo>
                    <a:pt x="935291" y="1176012"/>
                    <a:pt x="935781" y="1176625"/>
                    <a:pt x="936517" y="1176993"/>
                  </a:cubicBezTo>
                  <a:cubicBezTo>
                    <a:pt x="936762" y="1176993"/>
                    <a:pt x="937008" y="1177238"/>
                    <a:pt x="937253" y="1177238"/>
                  </a:cubicBezTo>
                  <a:cubicBezTo>
                    <a:pt x="937498" y="1177238"/>
                    <a:pt x="937744" y="1177238"/>
                    <a:pt x="938111" y="1177238"/>
                  </a:cubicBezTo>
                  <a:cubicBezTo>
                    <a:pt x="938357" y="1177238"/>
                    <a:pt x="938725" y="1177238"/>
                    <a:pt x="938970" y="1177238"/>
                  </a:cubicBezTo>
                  <a:cubicBezTo>
                    <a:pt x="939338" y="1177238"/>
                    <a:pt x="939583" y="1177238"/>
                    <a:pt x="939951" y="1177115"/>
                  </a:cubicBezTo>
                  <a:cubicBezTo>
                    <a:pt x="940809" y="1176870"/>
                    <a:pt x="941668" y="1176625"/>
                    <a:pt x="942649" y="1176134"/>
                  </a:cubicBezTo>
                  <a:cubicBezTo>
                    <a:pt x="943630" y="1175644"/>
                    <a:pt x="944611" y="1175153"/>
                    <a:pt x="945715" y="1174540"/>
                  </a:cubicBezTo>
                  <a:cubicBezTo>
                    <a:pt x="946818" y="1173927"/>
                    <a:pt x="947799" y="1173191"/>
                    <a:pt x="948903" y="1172333"/>
                  </a:cubicBezTo>
                  <a:cubicBezTo>
                    <a:pt x="949884" y="1171475"/>
                    <a:pt x="950988" y="1170616"/>
                    <a:pt x="951969" y="1169513"/>
                  </a:cubicBezTo>
                  <a:cubicBezTo>
                    <a:pt x="953317" y="1168164"/>
                    <a:pt x="954544" y="1166692"/>
                    <a:pt x="955525" y="1165343"/>
                  </a:cubicBezTo>
                  <a:cubicBezTo>
                    <a:pt x="956506" y="1163994"/>
                    <a:pt x="957119" y="1162768"/>
                    <a:pt x="957610" y="1161542"/>
                  </a:cubicBezTo>
                  <a:cubicBezTo>
                    <a:pt x="958100" y="1160315"/>
                    <a:pt x="958223" y="1159334"/>
                    <a:pt x="958100" y="1158476"/>
                  </a:cubicBezTo>
                  <a:cubicBezTo>
                    <a:pt x="957977" y="1157618"/>
                    <a:pt x="957610" y="1157004"/>
                    <a:pt x="956874" y="1156636"/>
                  </a:cubicBezTo>
                  <a:cubicBezTo>
                    <a:pt x="956629" y="1156636"/>
                    <a:pt x="956383" y="1156391"/>
                    <a:pt x="956138" y="1156391"/>
                  </a:cubicBezTo>
                  <a:cubicBezTo>
                    <a:pt x="955893" y="1156391"/>
                    <a:pt x="955647" y="1156391"/>
                    <a:pt x="955280" y="1156391"/>
                  </a:cubicBezTo>
                  <a:cubicBezTo>
                    <a:pt x="955034" y="1156391"/>
                    <a:pt x="954666" y="1156391"/>
                    <a:pt x="954421" y="1156391"/>
                  </a:cubicBezTo>
                  <a:cubicBezTo>
                    <a:pt x="954053" y="1156391"/>
                    <a:pt x="953808" y="1156391"/>
                    <a:pt x="953440" y="1156514"/>
                  </a:cubicBezTo>
                  <a:moveTo>
                    <a:pt x="3961161" y="504741"/>
                  </a:moveTo>
                  <a:cubicBezTo>
                    <a:pt x="3960548" y="504864"/>
                    <a:pt x="3959812" y="505109"/>
                    <a:pt x="3959198" y="505231"/>
                  </a:cubicBezTo>
                  <a:cubicBezTo>
                    <a:pt x="3958585" y="505477"/>
                    <a:pt x="3957850" y="505599"/>
                    <a:pt x="3957236" y="505844"/>
                  </a:cubicBezTo>
                  <a:cubicBezTo>
                    <a:pt x="3956501" y="506090"/>
                    <a:pt x="3955888" y="506335"/>
                    <a:pt x="3955152" y="506703"/>
                  </a:cubicBezTo>
                  <a:cubicBezTo>
                    <a:pt x="3954416" y="506948"/>
                    <a:pt x="3953803" y="507316"/>
                    <a:pt x="3953067" y="507684"/>
                  </a:cubicBezTo>
                  <a:cubicBezTo>
                    <a:pt x="3950492" y="509033"/>
                    <a:pt x="3948039" y="510504"/>
                    <a:pt x="3945955" y="512221"/>
                  </a:cubicBezTo>
                  <a:cubicBezTo>
                    <a:pt x="3943870" y="513938"/>
                    <a:pt x="3942030" y="515655"/>
                    <a:pt x="3940559" y="517494"/>
                  </a:cubicBezTo>
                  <a:cubicBezTo>
                    <a:pt x="3939087" y="519334"/>
                    <a:pt x="3937983" y="521173"/>
                    <a:pt x="3937370" y="522890"/>
                  </a:cubicBezTo>
                  <a:cubicBezTo>
                    <a:pt x="3936757" y="524607"/>
                    <a:pt x="3936635" y="526324"/>
                    <a:pt x="3937003" y="527795"/>
                  </a:cubicBezTo>
                  <a:cubicBezTo>
                    <a:pt x="3937248" y="528899"/>
                    <a:pt x="3937861" y="529757"/>
                    <a:pt x="3938597" y="530493"/>
                  </a:cubicBezTo>
                  <a:cubicBezTo>
                    <a:pt x="3939333" y="531229"/>
                    <a:pt x="3940313" y="531719"/>
                    <a:pt x="3941540" y="532087"/>
                  </a:cubicBezTo>
                  <a:cubicBezTo>
                    <a:pt x="3942766" y="532455"/>
                    <a:pt x="3944115" y="532578"/>
                    <a:pt x="3945587" y="532578"/>
                  </a:cubicBezTo>
                  <a:cubicBezTo>
                    <a:pt x="3947058" y="532578"/>
                    <a:pt x="3948775" y="532332"/>
                    <a:pt x="3950492" y="531965"/>
                  </a:cubicBezTo>
                  <a:cubicBezTo>
                    <a:pt x="3951105" y="531842"/>
                    <a:pt x="3951841" y="531597"/>
                    <a:pt x="3952454" y="531474"/>
                  </a:cubicBezTo>
                  <a:cubicBezTo>
                    <a:pt x="3953067" y="531351"/>
                    <a:pt x="3953803" y="531106"/>
                    <a:pt x="3954416" y="530861"/>
                  </a:cubicBezTo>
                  <a:cubicBezTo>
                    <a:pt x="3955152" y="530616"/>
                    <a:pt x="3955765" y="530370"/>
                    <a:pt x="3956501" y="530002"/>
                  </a:cubicBezTo>
                  <a:cubicBezTo>
                    <a:pt x="3957236" y="529757"/>
                    <a:pt x="3957850" y="529389"/>
                    <a:pt x="3958585" y="529022"/>
                  </a:cubicBezTo>
                  <a:cubicBezTo>
                    <a:pt x="3961161" y="527673"/>
                    <a:pt x="3963613" y="526078"/>
                    <a:pt x="3965698" y="524484"/>
                  </a:cubicBezTo>
                  <a:cubicBezTo>
                    <a:pt x="3967783" y="522767"/>
                    <a:pt x="3969622" y="521051"/>
                    <a:pt x="3971093" y="519211"/>
                  </a:cubicBezTo>
                  <a:cubicBezTo>
                    <a:pt x="3972565" y="517372"/>
                    <a:pt x="3973669" y="515532"/>
                    <a:pt x="3974282" y="513815"/>
                  </a:cubicBezTo>
                  <a:cubicBezTo>
                    <a:pt x="3974895" y="512099"/>
                    <a:pt x="3975018" y="510382"/>
                    <a:pt x="3974650" y="508910"/>
                  </a:cubicBezTo>
                  <a:cubicBezTo>
                    <a:pt x="3974404" y="507807"/>
                    <a:pt x="3973791" y="506948"/>
                    <a:pt x="3972933" y="506213"/>
                  </a:cubicBezTo>
                  <a:cubicBezTo>
                    <a:pt x="3972197" y="505477"/>
                    <a:pt x="3971093" y="504986"/>
                    <a:pt x="3969990" y="504618"/>
                  </a:cubicBezTo>
                  <a:cubicBezTo>
                    <a:pt x="3968763" y="504250"/>
                    <a:pt x="3967415" y="504128"/>
                    <a:pt x="3965943" y="504128"/>
                  </a:cubicBezTo>
                  <a:cubicBezTo>
                    <a:pt x="3964471" y="504128"/>
                    <a:pt x="3962877" y="504373"/>
                    <a:pt x="3961161" y="504741"/>
                  </a:cubicBezTo>
                  <a:moveTo>
                    <a:pt x="913218" y="1197349"/>
                  </a:moveTo>
                  <a:cubicBezTo>
                    <a:pt x="912359" y="1197595"/>
                    <a:pt x="911378" y="1197840"/>
                    <a:pt x="910397" y="1198330"/>
                  </a:cubicBezTo>
                  <a:cubicBezTo>
                    <a:pt x="909416" y="1198821"/>
                    <a:pt x="908313" y="1199311"/>
                    <a:pt x="907332" y="1200047"/>
                  </a:cubicBezTo>
                  <a:cubicBezTo>
                    <a:pt x="906228" y="1200783"/>
                    <a:pt x="905247" y="1201519"/>
                    <a:pt x="904143" y="1202377"/>
                  </a:cubicBezTo>
                  <a:cubicBezTo>
                    <a:pt x="903040" y="1203236"/>
                    <a:pt x="902058" y="1204217"/>
                    <a:pt x="901078" y="1205198"/>
                  </a:cubicBezTo>
                  <a:cubicBezTo>
                    <a:pt x="899729" y="1206547"/>
                    <a:pt x="898625" y="1208018"/>
                    <a:pt x="897644" y="1209367"/>
                  </a:cubicBezTo>
                  <a:cubicBezTo>
                    <a:pt x="896663" y="1210716"/>
                    <a:pt x="896050" y="1211942"/>
                    <a:pt x="895682" y="1213168"/>
                  </a:cubicBezTo>
                  <a:cubicBezTo>
                    <a:pt x="895314" y="1214272"/>
                    <a:pt x="895191" y="1215376"/>
                    <a:pt x="895314" y="1216112"/>
                  </a:cubicBezTo>
                  <a:cubicBezTo>
                    <a:pt x="895437" y="1216847"/>
                    <a:pt x="895927" y="1217583"/>
                    <a:pt x="896663" y="1217951"/>
                  </a:cubicBezTo>
                  <a:cubicBezTo>
                    <a:pt x="896908" y="1217951"/>
                    <a:pt x="897031" y="1218074"/>
                    <a:pt x="897276" y="1218196"/>
                  </a:cubicBezTo>
                  <a:cubicBezTo>
                    <a:pt x="897521" y="1218196"/>
                    <a:pt x="897767" y="1218196"/>
                    <a:pt x="898012" y="1218196"/>
                  </a:cubicBezTo>
                  <a:cubicBezTo>
                    <a:pt x="898257" y="1218196"/>
                    <a:pt x="898502" y="1218196"/>
                    <a:pt x="898870" y="1218196"/>
                  </a:cubicBezTo>
                  <a:cubicBezTo>
                    <a:pt x="899116" y="1218196"/>
                    <a:pt x="899483" y="1218196"/>
                    <a:pt x="899729" y="1218074"/>
                  </a:cubicBezTo>
                  <a:cubicBezTo>
                    <a:pt x="900587" y="1217828"/>
                    <a:pt x="901568" y="1217583"/>
                    <a:pt x="902549" y="1217092"/>
                  </a:cubicBezTo>
                  <a:cubicBezTo>
                    <a:pt x="903530" y="1216602"/>
                    <a:pt x="904634" y="1216112"/>
                    <a:pt x="905615" y="1215376"/>
                  </a:cubicBezTo>
                  <a:cubicBezTo>
                    <a:pt x="906596" y="1214640"/>
                    <a:pt x="907822" y="1213904"/>
                    <a:pt x="908803" y="1213046"/>
                  </a:cubicBezTo>
                  <a:cubicBezTo>
                    <a:pt x="909907" y="1212187"/>
                    <a:pt x="910888" y="1211206"/>
                    <a:pt x="911992" y="1210103"/>
                  </a:cubicBezTo>
                  <a:cubicBezTo>
                    <a:pt x="913341" y="1208754"/>
                    <a:pt x="914444" y="1207282"/>
                    <a:pt x="915425" y="1205933"/>
                  </a:cubicBezTo>
                  <a:cubicBezTo>
                    <a:pt x="916283" y="1204584"/>
                    <a:pt x="917019" y="1203358"/>
                    <a:pt x="917387" y="1202132"/>
                  </a:cubicBezTo>
                  <a:cubicBezTo>
                    <a:pt x="917755" y="1201028"/>
                    <a:pt x="917878" y="1200047"/>
                    <a:pt x="917755" y="1199189"/>
                  </a:cubicBezTo>
                  <a:cubicBezTo>
                    <a:pt x="917632" y="1198330"/>
                    <a:pt x="917142" y="1197840"/>
                    <a:pt x="916406" y="1197472"/>
                  </a:cubicBezTo>
                  <a:cubicBezTo>
                    <a:pt x="916161" y="1197472"/>
                    <a:pt x="915916" y="1197349"/>
                    <a:pt x="915670" y="1197227"/>
                  </a:cubicBezTo>
                  <a:cubicBezTo>
                    <a:pt x="915425" y="1197227"/>
                    <a:pt x="915180" y="1197227"/>
                    <a:pt x="914935" y="1197227"/>
                  </a:cubicBezTo>
                  <a:cubicBezTo>
                    <a:pt x="914689" y="1197227"/>
                    <a:pt x="914321" y="1197227"/>
                    <a:pt x="914076" y="1197227"/>
                  </a:cubicBezTo>
                  <a:cubicBezTo>
                    <a:pt x="913831" y="1197227"/>
                    <a:pt x="913463" y="1197227"/>
                    <a:pt x="913095" y="1197349"/>
                  </a:cubicBezTo>
                  <a:moveTo>
                    <a:pt x="3971339" y="547784"/>
                  </a:moveTo>
                  <a:cubicBezTo>
                    <a:pt x="3971339" y="547784"/>
                    <a:pt x="3970113" y="548029"/>
                    <a:pt x="3969499" y="548274"/>
                  </a:cubicBezTo>
                  <a:cubicBezTo>
                    <a:pt x="3968886" y="548397"/>
                    <a:pt x="3968273" y="548642"/>
                    <a:pt x="3967660" y="548887"/>
                  </a:cubicBezTo>
                  <a:cubicBezTo>
                    <a:pt x="3967047" y="549133"/>
                    <a:pt x="3966433" y="549378"/>
                    <a:pt x="3965698" y="549623"/>
                  </a:cubicBezTo>
                  <a:cubicBezTo>
                    <a:pt x="3965085" y="549868"/>
                    <a:pt x="3964349" y="550236"/>
                    <a:pt x="3963736" y="550482"/>
                  </a:cubicBezTo>
                  <a:cubicBezTo>
                    <a:pt x="3961038" y="551708"/>
                    <a:pt x="3958585" y="553302"/>
                    <a:pt x="3956501" y="554896"/>
                  </a:cubicBezTo>
                  <a:cubicBezTo>
                    <a:pt x="3954416" y="556490"/>
                    <a:pt x="3952454" y="558330"/>
                    <a:pt x="3950982" y="560169"/>
                  </a:cubicBezTo>
                  <a:cubicBezTo>
                    <a:pt x="3949511" y="562009"/>
                    <a:pt x="3948285" y="563848"/>
                    <a:pt x="3947671" y="565687"/>
                  </a:cubicBezTo>
                  <a:cubicBezTo>
                    <a:pt x="3947058" y="567527"/>
                    <a:pt x="3946690" y="569121"/>
                    <a:pt x="3947058" y="570715"/>
                  </a:cubicBezTo>
                  <a:cubicBezTo>
                    <a:pt x="3947303" y="571819"/>
                    <a:pt x="3947794" y="572800"/>
                    <a:pt x="3948530" y="573658"/>
                  </a:cubicBezTo>
                  <a:cubicBezTo>
                    <a:pt x="3949265" y="574394"/>
                    <a:pt x="3950246" y="575007"/>
                    <a:pt x="3951473" y="575375"/>
                  </a:cubicBezTo>
                  <a:cubicBezTo>
                    <a:pt x="3952699" y="575743"/>
                    <a:pt x="3954048" y="575988"/>
                    <a:pt x="3955642" y="575988"/>
                  </a:cubicBezTo>
                  <a:cubicBezTo>
                    <a:pt x="3957236" y="575988"/>
                    <a:pt x="3958831" y="575743"/>
                    <a:pt x="3960670" y="575375"/>
                  </a:cubicBezTo>
                  <a:cubicBezTo>
                    <a:pt x="3961283" y="575253"/>
                    <a:pt x="3961896" y="575130"/>
                    <a:pt x="3962509" y="574885"/>
                  </a:cubicBezTo>
                  <a:cubicBezTo>
                    <a:pt x="3963123" y="574762"/>
                    <a:pt x="3963736" y="574517"/>
                    <a:pt x="3964471" y="574271"/>
                  </a:cubicBezTo>
                  <a:cubicBezTo>
                    <a:pt x="3965085" y="574026"/>
                    <a:pt x="3965820" y="573781"/>
                    <a:pt x="3966433" y="573536"/>
                  </a:cubicBezTo>
                  <a:cubicBezTo>
                    <a:pt x="3967047" y="573290"/>
                    <a:pt x="3967783" y="572923"/>
                    <a:pt x="3968396" y="572677"/>
                  </a:cubicBezTo>
                  <a:cubicBezTo>
                    <a:pt x="3970971" y="571451"/>
                    <a:pt x="3973423" y="569857"/>
                    <a:pt x="3975631" y="568263"/>
                  </a:cubicBezTo>
                  <a:cubicBezTo>
                    <a:pt x="3977838" y="566669"/>
                    <a:pt x="3979678" y="564829"/>
                    <a:pt x="3981149" y="562990"/>
                  </a:cubicBezTo>
                  <a:cubicBezTo>
                    <a:pt x="3982621" y="561150"/>
                    <a:pt x="3983847" y="559311"/>
                    <a:pt x="3984460" y="557471"/>
                  </a:cubicBezTo>
                  <a:cubicBezTo>
                    <a:pt x="3985073" y="555632"/>
                    <a:pt x="3985441" y="554038"/>
                    <a:pt x="3985073" y="552444"/>
                  </a:cubicBezTo>
                  <a:cubicBezTo>
                    <a:pt x="3984828" y="551340"/>
                    <a:pt x="3984215" y="550359"/>
                    <a:pt x="3983479" y="549501"/>
                  </a:cubicBezTo>
                  <a:cubicBezTo>
                    <a:pt x="3982743" y="548765"/>
                    <a:pt x="3981640" y="548152"/>
                    <a:pt x="3980413" y="547784"/>
                  </a:cubicBezTo>
                  <a:cubicBezTo>
                    <a:pt x="3979187" y="547416"/>
                    <a:pt x="3977838" y="547171"/>
                    <a:pt x="3976244" y="547171"/>
                  </a:cubicBezTo>
                  <a:cubicBezTo>
                    <a:pt x="3974650" y="547171"/>
                    <a:pt x="3973056" y="547416"/>
                    <a:pt x="3971216" y="547784"/>
                  </a:cubicBezTo>
                  <a:moveTo>
                    <a:pt x="873854" y="1238307"/>
                  </a:moveTo>
                  <a:cubicBezTo>
                    <a:pt x="872995" y="1238553"/>
                    <a:pt x="872014" y="1238798"/>
                    <a:pt x="870911" y="1239288"/>
                  </a:cubicBezTo>
                  <a:cubicBezTo>
                    <a:pt x="869807" y="1239779"/>
                    <a:pt x="868826" y="1240392"/>
                    <a:pt x="867723" y="1241005"/>
                  </a:cubicBezTo>
                  <a:cubicBezTo>
                    <a:pt x="866619" y="1241741"/>
                    <a:pt x="865515" y="1242477"/>
                    <a:pt x="864411" y="1243458"/>
                  </a:cubicBezTo>
                  <a:cubicBezTo>
                    <a:pt x="863308" y="1244316"/>
                    <a:pt x="862204" y="1245420"/>
                    <a:pt x="861223" y="1246401"/>
                  </a:cubicBezTo>
                  <a:cubicBezTo>
                    <a:pt x="859874" y="1247750"/>
                    <a:pt x="858770" y="1249221"/>
                    <a:pt x="857912" y="1250570"/>
                  </a:cubicBezTo>
                  <a:cubicBezTo>
                    <a:pt x="857054" y="1251919"/>
                    <a:pt x="856441" y="1253145"/>
                    <a:pt x="856073" y="1254249"/>
                  </a:cubicBezTo>
                  <a:cubicBezTo>
                    <a:pt x="855705" y="1255353"/>
                    <a:pt x="855582" y="1256334"/>
                    <a:pt x="855828" y="1257192"/>
                  </a:cubicBezTo>
                  <a:cubicBezTo>
                    <a:pt x="856073" y="1257928"/>
                    <a:pt x="856563" y="1258541"/>
                    <a:pt x="857299" y="1258909"/>
                  </a:cubicBezTo>
                  <a:cubicBezTo>
                    <a:pt x="857544" y="1258909"/>
                    <a:pt x="857667" y="1259032"/>
                    <a:pt x="857912" y="1259032"/>
                  </a:cubicBezTo>
                  <a:cubicBezTo>
                    <a:pt x="858157" y="1259032"/>
                    <a:pt x="858403" y="1259032"/>
                    <a:pt x="858648" y="1259032"/>
                  </a:cubicBezTo>
                  <a:cubicBezTo>
                    <a:pt x="858893" y="1259032"/>
                    <a:pt x="859138" y="1259032"/>
                    <a:pt x="859384" y="1259032"/>
                  </a:cubicBezTo>
                  <a:cubicBezTo>
                    <a:pt x="859629" y="1259032"/>
                    <a:pt x="859997" y="1259032"/>
                    <a:pt x="860242" y="1258909"/>
                  </a:cubicBezTo>
                  <a:cubicBezTo>
                    <a:pt x="861100" y="1258664"/>
                    <a:pt x="862082" y="1258419"/>
                    <a:pt x="863185" y="1257928"/>
                  </a:cubicBezTo>
                  <a:cubicBezTo>
                    <a:pt x="864166" y="1257437"/>
                    <a:pt x="865270" y="1256824"/>
                    <a:pt x="866374" y="1256211"/>
                  </a:cubicBezTo>
                  <a:cubicBezTo>
                    <a:pt x="867477" y="1255475"/>
                    <a:pt x="868581" y="1254740"/>
                    <a:pt x="869684" y="1253759"/>
                  </a:cubicBezTo>
                  <a:cubicBezTo>
                    <a:pt x="870788" y="1252900"/>
                    <a:pt x="871769" y="1251919"/>
                    <a:pt x="872873" y="1250815"/>
                  </a:cubicBezTo>
                  <a:cubicBezTo>
                    <a:pt x="874222" y="1249344"/>
                    <a:pt x="875325" y="1247995"/>
                    <a:pt x="876184" y="1246646"/>
                  </a:cubicBezTo>
                  <a:cubicBezTo>
                    <a:pt x="877042" y="1245297"/>
                    <a:pt x="877655" y="1244071"/>
                    <a:pt x="878023" y="1242845"/>
                  </a:cubicBezTo>
                  <a:cubicBezTo>
                    <a:pt x="878391" y="1241618"/>
                    <a:pt x="878514" y="1240760"/>
                    <a:pt x="878269" y="1239901"/>
                  </a:cubicBezTo>
                  <a:cubicBezTo>
                    <a:pt x="878023" y="1239166"/>
                    <a:pt x="877533" y="1238553"/>
                    <a:pt x="876797" y="1238185"/>
                  </a:cubicBezTo>
                  <a:cubicBezTo>
                    <a:pt x="876552" y="1238185"/>
                    <a:pt x="876429" y="1238062"/>
                    <a:pt x="876184" y="1238062"/>
                  </a:cubicBezTo>
                  <a:cubicBezTo>
                    <a:pt x="875939" y="1238062"/>
                    <a:pt x="875693" y="1238062"/>
                    <a:pt x="875448" y="1238062"/>
                  </a:cubicBezTo>
                  <a:cubicBezTo>
                    <a:pt x="875203" y="1238062"/>
                    <a:pt x="874958" y="1238062"/>
                    <a:pt x="874712" y="1238062"/>
                  </a:cubicBezTo>
                  <a:cubicBezTo>
                    <a:pt x="874467" y="1238062"/>
                    <a:pt x="874099" y="1238062"/>
                    <a:pt x="873854" y="1238185"/>
                  </a:cubicBezTo>
                  <a:moveTo>
                    <a:pt x="3979310" y="592666"/>
                  </a:moveTo>
                  <a:cubicBezTo>
                    <a:pt x="3979310" y="592666"/>
                    <a:pt x="3978206" y="592911"/>
                    <a:pt x="3977593" y="593034"/>
                  </a:cubicBezTo>
                  <a:cubicBezTo>
                    <a:pt x="3976980" y="593156"/>
                    <a:pt x="3976489" y="593402"/>
                    <a:pt x="3975876" y="593524"/>
                  </a:cubicBezTo>
                  <a:cubicBezTo>
                    <a:pt x="3975263" y="593647"/>
                    <a:pt x="3974650" y="593892"/>
                    <a:pt x="3974036" y="594137"/>
                  </a:cubicBezTo>
                  <a:cubicBezTo>
                    <a:pt x="3973423" y="594383"/>
                    <a:pt x="3972810" y="594628"/>
                    <a:pt x="3972197" y="594873"/>
                  </a:cubicBezTo>
                  <a:cubicBezTo>
                    <a:pt x="3969499" y="596099"/>
                    <a:pt x="3967047" y="597571"/>
                    <a:pt x="3964839" y="599165"/>
                  </a:cubicBezTo>
                  <a:cubicBezTo>
                    <a:pt x="3962632" y="600759"/>
                    <a:pt x="3960670" y="602599"/>
                    <a:pt x="3959076" y="604438"/>
                  </a:cubicBezTo>
                  <a:cubicBezTo>
                    <a:pt x="3957482" y="606278"/>
                    <a:pt x="3956255" y="608117"/>
                    <a:pt x="3955520" y="609957"/>
                  </a:cubicBezTo>
                  <a:cubicBezTo>
                    <a:pt x="3954784" y="611796"/>
                    <a:pt x="3954416" y="613513"/>
                    <a:pt x="3954661" y="615230"/>
                  </a:cubicBezTo>
                  <a:cubicBezTo>
                    <a:pt x="3954784" y="616456"/>
                    <a:pt x="3955274" y="617437"/>
                    <a:pt x="3956133" y="618295"/>
                  </a:cubicBezTo>
                  <a:cubicBezTo>
                    <a:pt x="3956868" y="619154"/>
                    <a:pt x="3957850" y="619767"/>
                    <a:pt x="3959076" y="620257"/>
                  </a:cubicBezTo>
                  <a:cubicBezTo>
                    <a:pt x="3960302" y="620748"/>
                    <a:pt x="3961773" y="620871"/>
                    <a:pt x="3963368" y="620993"/>
                  </a:cubicBezTo>
                  <a:cubicBezTo>
                    <a:pt x="3964962" y="620993"/>
                    <a:pt x="3966679" y="620871"/>
                    <a:pt x="3968641" y="620380"/>
                  </a:cubicBezTo>
                  <a:cubicBezTo>
                    <a:pt x="3969254" y="620380"/>
                    <a:pt x="3969745" y="620135"/>
                    <a:pt x="3970358" y="620012"/>
                  </a:cubicBezTo>
                  <a:cubicBezTo>
                    <a:pt x="3970971" y="619889"/>
                    <a:pt x="3971584" y="619644"/>
                    <a:pt x="3972197" y="619522"/>
                  </a:cubicBezTo>
                  <a:cubicBezTo>
                    <a:pt x="3972810" y="619276"/>
                    <a:pt x="3973423" y="619154"/>
                    <a:pt x="3974036" y="618908"/>
                  </a:cubicBezTo>
                  <a:cubicBezTo>
                    <a:pt x="3974650" y="618663"/>
                    <a:pt x="3975263" y="618418"/>
                    <a:pt x="3975876" y="618173"/>
                  </a:cubicBezTo>
                  <a:cubicBezTo>
                    <a:pt x="3978574" y="616946"/>
                    <a:pt x="3981026" y="615475"/>
                    <a:pt x="3983234" y="613881"/>
                  </a:cubicBezTo>
                  <a:cubicBezTo>
                    <a:pt x="3985441" y="612287"/>
                    <a:pt x="3987403" y="610447"/>
                    <a:pt x="3988997" y="608608"/>
                  </a:cubicBezTo>
                  <a:cubicBezTo>
                    <a:pt x="3990591" y="606768"/>
                    <a:pt x="3991818" y="604929"/>
                    <a:pt x="3992553" y="603089"/>
                  </a:cubicBezTo>
                  <a:cubicBezTo>
                    <a:pt x="3993289" y="601250"/>
                    <a:pt x="3993657" y="599533"/>
                    <a:pt x="3993412" y="597939"/>
                  </a:cubicBezTo>
                  <a:cubicBezTo>
                    <a:pt x="3993289" y="596713"/>
                    <a:pt x="3992799" y="595609"/>
                    <a:pt x="3991940" y="594873"/>
                  </a:cubicBezTo>
                  <a:cubicBezTo>
                    <a:pt x="3991205" y="594015"/>
                    <a:pt x="3990224" y="593402"/>
                    <a:pt x="3988997" y="592911"/>
                  </a:cubicBezTo>
                  <a:cubicBezTo>
                    <a:pt x="3987771" y="592421"/>
                    <a:pt x="3986299" y="592298"/>
                    <a:pt x="3984705" y="592175"/>
                  </a:cubicBezTo>
                  <a:cubicBezTo>
                    <a:pt x="3983111" y="592175"/>
                    <a:pt x="3981394" y="592298"/>
                    <a:pt x="3979555" y="592789"/>
                  </a:cubicBezTo>
                  <a:moveTo>
                    <a:pt x="835103" y="1279879"/>
                  </a:moveTo>
                  <a:cubicBezTo>
                    <a:pt x="834245" y="1280124"/>
                    <a:pt x="833141" y="1280369"/>
                    <a:pt x="832160" y="1280860"/>
                  </a:cubicBezTo>
                  <a:cubicBezTo>
                    <a:pt x="831056" y="1281350"/>
                    <a:pt x="829953" y="1281963"/>
                    <a:pt x="828849" y="1282699"/>
                  </a:cubicBezTo>
                  <a:cubicBezTo>
                    <a:pt x="827745" y="1283435"/>
                    <a:pt x="826642" y="1284293"/>
                    <a:pt x="825538" y="1285274"/>
                  </a:cubicBezTo>
                  <a:cubicBezTo>
                    <a:pt x="824435" y="1286255"/>
                    <a:pt x="823331" y="1287236"/>
                    <a:pt x="822350" y="1288340"/>
                  </a:cubicBezTo>
                  <a:cubicBezTo>
                    <a:pt x="821001" y="1289812"/>
                    <a:pt x="819897" y="1291160"/>
                    <a:pt x="819039" y="1292509"/>
                  </a:cubicBezTo>
                  <a:cubicBezTo>
                    <a:pt x="818180" y="1293858"/>
                    <a:pt x="817567" y="1295084"/>
                    <a:pt x="817322" y="1296188"/>
                  </a:cubicBezTo>
                  <a:cubicBezTo>
                    <a:pt x="816954" y="1297292"/>
                    <a:pt x="816954" y="1298273"/>
                    <a:pt x="817199" y="1299009"/>
                  </a:cubicBezTo>
                  <a:cubicBezTo>
                    <a:pt x="817445" y="1299744"/>
                    <a:pt x="817935" y="1300358"/>
                    <a:pt x="818794" y="1300603"/>
                  </a:cubicBezTo>
                  <a:cubicBezTo>
                    <a:pt x="819039" y="1300603"/>
                    <a:pt x="819161" y="1300603"/>
                    <a:pt x="819407" y="1300725"/>
                  </a:cubicBezTo>
                  <a:cubicBezTo>
                    <a:pt x="819652" y="1300725"/>
                    <a:pt x="819897" y="1300725"/>
                    <a:pt x="820142" y="1300725"/>
                  </a:cubicBezTo>
                  <a:cubicBezTo>
                    <a:pt x="820388" y="1300725"/>
                    <a:pt x="820633" y="1300725"/>
                    <a:pt x="820878" y="1300725"/>
                  </a:cubicBezTo>
                  <a:cubicBezTo>
                    <a:pt x="821123" y="1300725"/>
                    <a:pt x="821369" y="1300725"/>
                    <a:pt x="821614" y="1300603"/>
                  </a:cubicBezTo>
                  <a:cubicBezTo>
                    <a:pt x="822472" y="1300358"/>
                    <a:pt x="823576" y="1300112"/>
                    <a:pt x="824557" y="1299622"/>
                  </a:cubicBezTo>
                  <a:cubicBezTo>
                    <a:pt x="825538" y="1299131"/>
                    <a:pt x="826764" y="1298518"/>
                    <a:pt x="827868" y="1297782"/>
                  </a:cubicBezTo>
                  <a:cubicBezTo>
                    <a:pt x="828972" y="1297047"/>
                    <a:pt x="830075" y="1296188"/>
                    <a:pt x="831179" y="1295207"/>
                  </a:cubicBezTo>
                  <a:cubicBezTo>
                    <a:pt x="832283" y="1294226"/>
                    <a:pt x="833386" y="1293245"/>
                    <a:pt x="834367" y="1292142"/>
                  </a:cubicBezTo>
                  <a:cubicBezTo>
                    <a:pt x="835716" y="1290670"/>
                    <a:pt x="836820" y="1289321"/>
                    <a:pt x="837678" y="1287972"/>
                  </a:cubicBezTo>
                  <a:cubicBezTo>
                    <a:pt x="838537" y="1286623"/>
                    <a:pt x="839150" y="1285397"/>
                    <a:pt x="839395" y="1284293"/>
                  </a:cubicBezTo>
                  <a:cubicBezTo>
                    <a:pt x="839763" y="1283190"/>
                    <a:pt x="839763" y="1282209"/>
                    <a:pt x="839518" y="1281473"/>
                  </a:cubicBezTo>
                  <a:cubicBezTo>
                    <a:pt x="839273" y="1280737"/>
                    <a:pt x="838782" y="1280246"/>
                    <a:pt x="837924" y="1280001"/>
                  </a:cubicBezTo>
                  <a:cubicBezTo>
                    <a:pt x="837678" y="1280001"/>
                    <a:pt x="837556" y="1280001"/>
                    <a:pt x="837310" y="1279879"/>
                  </a:cubicBezTo>
                  <a:cubicBezTo>
                    <a:pt x="837065" y="1279756"/>
                    <a:pt x="836820" y="1279879"/>
                    <a:pt x="836575" y="1279879"/>
                  </a:cubicBezTo>
                  <a:cubicBezTo>
                    <a:pt x="836329" y="1279879"/>
                    <a:pt x="836084" y="1279879"/>
                    <a:pt x="835839" y="1279879"/>
                  </a:cubicBezTo>
                  <a:cubicBezTo>
                    <a:pt x="835594" y="1279879"/>
                    <a:pt x="835348" y="1279879"/>
                    <a:pt x="834981" y="1280001"/>
                  </a:cubicBezTo>
                  <a:moveTo>
                    <a:pt x="3985073" y="639633"/>
                  </a:moveTo>
                  <a:cubicBezTo>
                    <a:pt x="3985073" y="639633"/>
                    <a:pt x="3983969" y="639878"/>
                    <a:pt x="3983479" y="640001"/>
                  </a:cubicBezTo>
                  <a:cubicBezTo>
                    <a:pt x="3982988" y="640123"/>
                    <a:pt x="3982375" y="640368"/>
                    <a:pt x="3981885" y="640491"/>
                  </a:cubicBezTo>
                  <a:cubicBezTo>
                    <a:pt x="3981272" y="640614"/>
                    <a:pt x="3980781" y="640859"/>
                    <a:pt x="3980168" y="641104"/>
                  </a:cubicBezTo>
                  <a:cubicBezTo>
                    <a:pt x="3979555" y="641350"/>
                    <a:pt x="3979064" y="641595"/>
                    <a:pt x="3978451" y="641840"/>
                  </a:cubicBezTo>
                  <a:cubicBezTo>
                    <a:pt x="3975753" y="642944"/>
                    <a:pt x="3973178" y="644415"/>
                    <a:pt x="3970971" y="646009"/>
                  </a:cubicBezTo>
                  <a:cubicBezTo>
                    <a:pt x="3968641" y="647604"/>
                    <a:pt x="3966679" y="649443"/>
                    <a:pt x="3965085" y="651282"/>
                  </a:cubicBezTo>
                  <a:cubicBezTo>
                    <a:pt x="3963490" y="653122"/>
                    <a:pt x="3962141" y="655084"/>
                    <a:pt x="3961283" y="656923"/>
                  </a:cubicBezTo>
                  <a:cubicBezTo>
                    <a:pt x="3960425" y="658763"/>
                    <a:pt x="3960057" y="660602"/>
                    <a:pt x="3960180" y="662319"/>
                  </a:cubicBezTo>
                  <a:cubicBezTo>
                    <a:pt x="3960180" y="663668"/>
                    <a:pt x="3960793" y="664772"/>
                    <a:pt x="3961528" y="665630"/>
                  </a:cubicBezTo>
                  <a:cubicBezTo>
                    <a:pt x="3962264" y="666488"/>
                    <a:pt x="3963245" y="667224"/>
                    <a:pt x="3964594" y="667715"/>
                  </a:cubicBezTo>
                  <a:cubicBezTo>
                    <a:pt x="3965820" y="668205"/>
                    <a:pt x="3967292" y="668451"/>
                    <a:pt x="3969009" y="668451"/>
                  </a:cubicBezTo>
                  <a:cubicBezTo>
                    <a:pt x="3970603" y="668451"/>
                    <a:pt x="3972443" y="668328"/>
                    <a:pt x="3974404" y="667960"/>
                  </a:cubicBezTo>
                  <a:cubicBezTo>
                    <a:pt x="3974895" y="667960"/>
                    <a:pt x="3975386" y="667715"/>
                    <a:pt x="3975999" y="667592"/>
                  </a:cubicBezTo>
                  <a:cubicBezTo>
                    <a:pt x="3976489" y="667470"/>
                    <a:pt x="3977102" y="667347"/>
                    <a:pt x="3977593" y="667102"/>
                  </a:cubicBezTo>
                  <a:cubicBezTo>
                    <a:pt x="3978083" y="666979"/>
                    <a:pt x="3978696" y="666734"/>
                    <a:pt x="3979187" y="666488"/>
                  </a:cubicBezTo>
                  <a:cubicBezTo>
                    <a:pt x="3979800" y="666243"/>
                    <a:pt x="3980291" y="666121"/>
                    <a:pt x="3980904" y="665875"/>
                  </a:cubicBezTo>
                  <a:cubicBezTo>
                    <a:pt x="3983601" y="664649"/>
                    <a:pt x="3986177" y="663300"/>
                    <a:pt x="3988384" y="661583"/>
                  </a:cubicBezTo>
                  <a:cubicBezTo>
                    <a:pt x="3990714" y="659989"/>
                    <a:pt x="3992676" y="658150"/>
                    <a:pt x="3994393" y="656310"/>
                  </a:cubicBezTo>
                  <a:cubicBezTo>
                    <a:pt x="3996110" y="654471"/>
                    <a:pt x="3997336" y="652509"/>
                    <a:pt x="3998194" y="650669"/>
                  </a:cubicBezTo>
                  <a:cubicBezTo>
                    <a:pt x="3999053" y="648830"/>
                    <a:pt x="3999421" y="646991"/>
                    <a:pt x="3999298" y="645396"/>
                  </a:cubicBezTo>
                  <a:cubicBezTo>
                    <a:pt x="3999176" y="644047"/>
                    <a:pt x="3998685" y="642944"/>
                    <a:pt x="3997949" y="642085"/>
                  </a:cubicBezTo>
                  <a:cubicBezTo>
                    <a:pt x="3997213" y="641227"/>
                    <a:pt x="3996232" y="640491"/>
                    <a:pt x="3995006" y="640001"/>
                  </a:cubicBezTo>
                  <a:cubicBezTo>
                    <a:pt x="3993780" y="639510"/>
                    <a:pt x="3992308" y="639265"/>
                    <a:pt x="3990714" y="639265"/>
                  </a:cubicBezTo>
                  <a:cubicBezTo>
                    <a:pt x="3989120" y="639265"/>
                    <a:pt x="3987281" y="639388"/>
                    <a:pt x="3985318" y="639755"/>
                  </a:cubicBezTo>
                  <a:moveTo>
                    <a:pt x="796966" y="1321695"/>
                  </a:moveTo>
                  <a:cubicBezTo>
                    <a:pt x="795985" y="1321940"/>
                    <a:pt x="795003" y="1322308"/>
                    <a:pt x="793900" y="1322799"/>
                  </a:cubicBezTo>
                  <a:cubicBezTo>
                    <a:pt x="792796" y="1323289"/>
                    <a:pt x="791692" y="1323902"/>
                    <a:pt x="790589" y="1324761"/>
                  </a:cubicBezTo>
                  <a:cubicBezTo>
                    <a:pt x="789485" y="1325619"/>
                    <a:pt x="788259" y="1326355"/>
                    <a:pt x="787155" y="1327336"/>
                  </a:cubicBezTo>
                  <a:cubicBezTo>
                    <a:pt x="786052" y="1328317"/>
                    <a:pt x="784948" y="1329421"/>
                    <a:pt x="783844" y="1330524"/>
                  </a:cubicBezTo>
                  <a:cubicBezTo>
                    <a:pt x="782495" y="1331996"/>
                    <a:pt x="781514" y="1333345"/>
                    <a:pt x="780656" y="1334694"/>
                  </a:cubicBezTo>
                  <a:cubicBezTo>
                    <a:pt x="779798" y="1336043"/>
                    <a:pt x="779307" y="1337269"/>
                    <a:pt x="778939" y="1338373"/>
                  </a:cubicBezTo>
                  <a:cubicBezTo>
                    <a:pt x="778694" y="1339476"/>
                    <a:pt x="778571" y="1340457"/>
                    <a:pt x="778939" y="1341193"/>
                  </a:cubicBezTo>
                  <a:cubicBezTo>
                    <a:pt x="779184" y="1341929"/>
                    <a:pt x="779798" y="1342419"/>
                    <a:pt x="780656" y="1342665"/>
                  </a:cubicBezTo>
                  <a:cubicBezTo>
                    <a:pt x="780901" y="1342665"/>
                    <a:pt x="781024" y="1342665"/>
                    <a:pt x="781269" y="1342665"/>
                  </a:cubicBezTo>
                  <a:cubicBezTo>
                    <a:pt x="781514" y="1342665"/>
                    <a:pt x="781637" y="1342665"/>
                    <a:pt x="781882" y="1342665"/>
                  </a:cubicBezTo>
                  <a:cubicBezTo>
                    <a:pt x="782127" y="1342665"/>
                    <a:pt x="782373" y="1342665"/>
                    <a:pt x="782618" y="1342665"/>
                  </a:cubicBezTo>
                  <a:cubicBezTo>
                    <a:pt x="782863" y="1342665"/>
                    <a:pt x="783108" y="1342665"/>
                    <a:pt x="783354" y="1342665"/>
                  </a:cubicBezTo>
                  <a:cubicBezTo>
                    <a:pt x="784335" y="1342419"/>
                    <a:pt x="785316" y="1342051"/>
                    <a:pt x="786419" y="1341561"/>
                  </a:cubicBezTo>
                  <a:cubicBezTo>
                    <a:pt x="787523" y="1341070"/>
                    <a:pt x="788627" y="1340457"/>
                    <a:pt x="789731" y="1339599"/>
                  </a:cubicBezTo>
                  <a:cubicBezTo>
                    <a:pt x="790834" y="1338863"/>
                    <a:pt x="792060" y="1338005"/>
                    <a:pt x="793164" y="1337024"/>
                  </a:cubicBezTo>
                  <a:cubicBezTo>
                    <a:pt x="794268" y="1336043"/>
                    <a:pt x="795371" y="1334939"/>
                    <a:pt x="796475" y="1333835"/>
                  </a:cubicBezTo>
                  <a:cubicBezTo>
                    <a:pt x="797824" y="1332364"/>
                    <a:pt x="798805" y="1331015"/>
                    <a:pt x="799663" y="1329666"/>
                  </a:cubicBezTo>
                  <a:cubicBezTo>
                    <a:pt x="800522" y="1328317"/>
                    <a:pt x="801012" y="1327091"/>
                    <a:pt x="801380" y="1325987"/>
                  </a:cubicBezTo>
                  <a:cubicBezTo>
                    <a:pt x="801626" y="1324883"/>
                    <a:pt x="801748" y="1323902"/>
                    <a:pt x="801380" y="1323167"/>
                  </a:cubicBezTo>
                  <a:cubicBezTo>
                    <a:pt x="801135" y="1322431"/>
                    <a:pt x="800522" y="1321940"/>
                    <a:pt x="799663" y="1321695"/>
                  </a:cubicBezTo>
                  <a:cubicBezTo>
                    <a:pt x="799418" y="1321695"/>
                    <a:pt x="799296" y="1321695"/>
                    <a:pt x="799050" y="1321695"/>
                  </a:cubicBezTo>
                  <a:cubicBezTo>
                    <a:pt x="798805" y="1321695"/>
                    <a:pt x="798682" y="1321695"/>
                    <a:pt x="798437" y="1321695"/>
                  </a:cubicBezTo>
                  <a:cubicBezTo>
                    <a:pt x="798192" y="1321695"/>
                    <a:pt x="797947" y="1321695"/>
                    <a:pt x="797701" y="1321695"/>
                  </a:cubicBezTo>
                  <a:cubicBezTo>
                    <a:pt x="797456" y="1321695"/>
                    <a:pt x="797211" y="1321695"/>
                    <a:pt x="796966" y="1321818"/>
                  </a:cubicBezTo>
                  <a:moveTo>
                    <a:pt x="3988384" y="688194"/>
                  </a:moveTo>
                  <a:cubicBezTo>
                    <a:pt x="3988384" y="688194"/>
                    <a:pt x="3987403" y="688439"/>
                    <a:pt x="3986913" y="688562"/>
                  </a:cubicBezTo>
                  <a:cubicBezTo>
                    <a:pt x="3986422" y="688684"/>
                    <a:pt x="3985931" y="688807"/>
                    <a:pt x="3985441" y="689052"/>
                  </a:cubicBezTo>
                  <a:cubicBezTo>
                    <a:pt x="3984951" y="689175"/>
                    <a:pt x="3984460" y="689420"/>
                    <a:pt x="3983847" y="689543"/>
                  </a:cubicBezTo>
                  <a:cubicBezTo>
                    <a:pt x="3983356" y="689788"/>
                    <a:pt x="3982743" y="689911"/>
                    <a:pt x="3982253" y="690156"/>
                  </a:cubicBezTo>
                  <a:cubicBezTo>
                    <a:pt x="3979555" y="691260"/>
                    <a:pt x="3976980" y="692731"/>
                    <a:pt x="3974650" y="694325"/>
                  </a:cubicBezTo>
                  <a:cubicBezTo>
                    <a:pt x="3972320" y="695919"/>
                    <a:pt x="3970235" y="697636"/>
                    <a:pt x="3968518" y="699476"/>
                  </a:cubicBezTo>
                  <a:cubicBezTo>
                    <a:pt x="3966801" y="701315"/>
                    <a:pt x="3965453" y="703277"/>
                    <a:pt x="3964471" y="705117"/>
                  </a:cubicBezTo>
                  <a:cubicBezTo>
                    <a:pt x="3963490" y="706956"/>
                    <a:pt x="3963123" y="708795"/>
                    <a:pt x="3963123" y="710512"/>
                  </a:cubicBezTo>
                  <a:cubicBezTo>
                    <a:pt x="3963123" y="711861"/>
                    <a:pt x="3963490" y="713088"/>
                    <a:pt x="3964226" y="714069"/>
                  </a:cubicBezTo>
                  <a:cubicBezTo>
                    <a:pt x="3964962" y="715050"/>
                    <a:pt x="3965943" y="715785"/>
                    <a:pt x="3967169" y="716399"/>
                  </a:cubicBezTo>
                  <a:cubicBezTo>
                    <a:pt x="3968396" y="717012"/>
                    <a:pt x="3969867" y="717257"/>
                    <a:pt x="3971584" y="717379"/>
                  </a:cubicBezTo>
                  <a:cubicBezTo>
                    <a:pt x="3973301" y="717379"/>
                    <a:pt x="3975140" y="717379"/>
                    <a:pt x="3977102" y="716889"/>
                  </a:cubicBezTo>
                  <a:cubicBezTo>
                    <a:pt x="3977593" y="716889"/>
                    <a:pt x="3978083" y="716644"/>
                    <a:pt x="3978574" y="716521"/>
                  </a:cubicBezTo>
                  <a:cubicBezTo>
                    <a:pt x="3979064" y="716399"/>
                    <a:pt x="3979555" y="716276"/>
                    <a:pt x="3980045" y="716031"/>
                  </a:cubicBezTo>
                  <a:cubicBezTo>
                    <a:pt x="3980536" y="715908"/>
                    <a:pt x="3981026" y="715663"/>
                    <a:pt x="3981640" y="715540"/>
                  </a:cubicBezTo>
                  <a:cubicBezTo>
                    <a:pt x="3982130" y="715295"/>
                    <a:pt x="3982743" y="715172"/>
                    <a:pt x="3983234" y="714927"/>
                  </a:cubicBezTo>
                  <a:cubicBezTo>
                    <a:pt x="3985931" y="713823"/>
                    <a:pt x="3988507" y="712474"/>
                    <a:pt x="3990837" y="710880"/>
                  </a:cubicBezTo>
                  <a:cubicBezTo>
                    <a:pt x="3993166" y="709286"/>
                    <a:pt x="3995251" y="707569"/>
                    <a:pt x="3996968" y="705607"/>
                  </a:cubicBezTo>
                  <a:cubicBezTo>
                    <a:pt x="3998685" y="703768"/>
                    <a:pt x="4000034" y="701806"/>
                    <a:pt x="4001015" y="699966"/>
                  </a:cubicBezTo>
                  <a:cubicBezTo>
                    <a:pt x="4001996" y="698127"/>
                    <a:pt x="4002364" y="696165"/>
                    <a:pt x="4002364" y="694448"/>
                  </a:cubicBezTo>
                  <a:cubicBezTo>
                    <a:pt x="4002364" y="693099"/>
                    <a:pt x="4001873" y="691873"/>
                    <a:pt x="4001260" y="690892"/>
                  </a:cubicBezTo>
                  <a:cubicBezTo>
                    <a:pt x="4000524" y="689911"/>
                    <a:pt x="3999543" y="689175"/>
                    <a:pt x="3998317" y="688684"/>
                  </a:cubicBezTo>
                  <a:cubicBezTo>
                    <a:pt x="3997091" y="688194"/>
                    <a:pt x="3995619" y="687826"/>
                    <a:pt x="3993903" y="687826"/>
                  </a:cubicBezTo>
                  <a:cubicBezTo>
                    <a:pt x="3992186" y="687826"/>
                    <a:pt x="3990346" y="687826"/>
                    <a:pt x="3988384" y="688316"/>
                  </a:cubicBezTo>
                  <a:moveTo>
                    <a:pt x="759318" y="1364002"/>
                  </a:moveTo>
                  <a:cubicBezTo>
                    <a:pt x="758338" y="1364247"/>
                    <a:pt x="757356" y="1364615"/>
                    <a:pt x="756253" y="1365106"/>
                  </a:cubicBezTo>
                  <a:cubicBezTo>
                    <a:pt x="755149" y="1365596"/>
                    <a:pt x="753923" y="1366332"/>
                    <a:pt x="752819" y="1367068"/>
                  </a:cubicBezTo>
                  <a:cubicBezTo>
                    <a:pt x="751593" y="1367926"/>
                    <a:pt x="750489" y="1368785"/>
                    <a:pt x="749263" y="1369766"/>
                  </a:cubicBezTo>
                  <a:cubicBezTo>
                    <a:pt x="748159" y="1370747"/>
                    <a:pt x="746933" y="1371850"/>
                    <a:pt x="745952" y="1373077"/>
                  </a:cubicBezTo>
                  <a:cubicBezTo>
                    <a:pt x="744726" y="1374548"/>
                    <a:pt x="743622" y="1375897"/>
                    <a:pt x="742886" y="1377246"/>
                  </a:cubicBezTo>
                  <a:cubicBezTo>
                    <a:pt x="742150" y="1378595"/>
                    <a:pt x="741537" y="1379821"/>
                    <a:pt x="741292" y="1380925"/>
                  </a:cubicBezTo>
                  <a:cubicBezTo>
                    <a:pt x="741047" y="1382029"/>
                    <a:pt x="741047" y="1382887"/>
                    <a:pt x="741292" y="1383623"/>
                  </a:cubicBezTo>
                  <a:cubicBezTo>
                    <a:pt x="741537" y="1384359"/>
                    <a:pt x="742150" y="1384849"/>
                    <a:pt x="743009" y="1385094"/>
                  </a:cubicBezTo>
                  <a:cubicBezTo>
                    <a:pt x="743131" y="1385094"/>
                    <a:pt x="743377" y="1385094"/>
                    <a:pt x="743499" y="1385094"/>
                  </a:cubicBezTo>
                  <a:cubicBezTo>
                    <a:pt x="743745" y="1385094"/>
                    <a:pt x="743867" y="1385094"/>
                    <a:pt x="744113" y="1385094"/>
                  </a:cubicBezTo>
                  <a:cubicBezTo>
                    <a:pt x="744358" y="1385094"/>
                    <a:pt x="744480" y="1385094"/>
                    <a:pt x="744726" y="1385094"/>
                  </a:cubicBezTo>
                  <a:cubicBezTo>
                    <a:pt x="744971" y="1385094"/>
                    <a:pt x="745216" y="1385094"/>
                    <a:pt x="745339" y="1385094"/>
                  </a:cubicBezTo>
                  <a:cubicBezTo>
                    <a:pt x="746320" y="1384849"/>
                    <a:pt x="747301" y="1384481"/>
                    <a:pt x="748527" y="1383990"/>
                  </a:cubicBezTo>
                  <a:cubicBezTo>
                    <a:pt x="749631" y="1383500"/>
                    <a:pt x="750857" y="1382764"/>
                    <a:pt x="751961" y="1382029"/>
                  </a:cubicBezTo>
                  <a:cubicBezTo>
                    <a:pt x="753187" y="1381293"/>
                    <a:pt x="754291" y="1380312"/>
                    <a:pt x="755517" y="1379331"/>
                  </a:cubicBezTo>
                  <a:cubicBezTo>
                    <a:pt x="756743" y="1378350"/>
                    <a:pt x="757847" y="1377246"/>
                    <a:pt x="758828" y="1376020"/>
                  </a:cubicBezTo>
                  <a:cubicBezTo>
                    <a:pt x="760177" y="1374548"/>
                    <a:pt x="761158" y="1373077"/>
                    <a:pt x="762016" y="1371728"/>
                  </a:cubicBezTo>
                  <a:cubicBezTo>
                    <a:pt x="762752" y="1370379"/>
                    <a:pt x="763365" y="1369152"/>
                    <a:pt x="763610" y="1368049"/>
                  </a:cubicBezTo>
                  <a:cubicBezTo>
                    <a:pt x="763856" y="1366945"/>
                    <a:pt x="763856" y="1366087"/>
                    <a:pt x="763610" y="1365351"/>
                  </a:cubicBezTo>
                  <a:cubicBezTo>
                    <a:pt x="763243" y="1364615"/>
                    <a:pt x="762752" y="1364125"/>
                    <a:pt x="761771" y="1364002"/>
                  </a:cubicBezTo>
                  <a:cubicBezTo>
                    <a:pt x="761648" y="1364002"/>
                    <a:pt x="761403" y="1364002"/>
                    <a:pt x="761280" y="1364002"/>
                  </a:cubicBezTo>
                  <a:cubicBezTo>
                    <a:pt x="761035" y="1364002"/>
                    <a:pt x="760913" y="1364002"/>
                    <a:pt x="760667" y="1364002"/>
                  </a:cubicBezTo>
                  <a:cubicBezTo>
                    <a:pt x="760422" y="1364002"/>
                    <a:pt x="760299" y="1364002"/>
                    <a:pt x="760054" y="1364002"/>
                  </a:cubicBezTo>
                  <a:cubicBezTo>
                    <a:pt x="759809" y="1364002"/>
                    <a:pt x="759564" y="1364002"/>
                    <a:pt x="759441" y="1364002"/>
                  </a:cubicBezTo>
                  <a:moveTo>
                    <a:pt x="3989243" y="738594"/>
                  </a:moveTo>
                  <a:cubicBezTo>
                    <a:pt x="3989243" y="738594"/>
                    <a:pt x="3988384" y="738839"/>
                    <a:pt x="3987894" y="738839"/>
                  </a:cubicBezTo>
                  <a:cubicBezTo>
                    <a:pt x="3987403" y="738839"/>
                    <a:pt x="3987035" y="739085"/>
                    <a:pt x="3986545" y="739208"/>
                  </a:cubicBezTo>
                  <a:cubicBezTo>
                    <a:pt x="3986054" y="739330"/>
                    <a:pt x="3985686" y="739453"/>
                    <a:pt x="3985196" y="739698"/>
                  </a:cubicBezTo>
                  <a:cubicBezTo>
                    <a:pt x="3984705" y="739821"/>
                    <a:pt x="3984215" y="740066"/>
                    <a:pt x="3983847" y="740188"/>
                  </a:cubicBezTo>
                  <a:cubicBezTo>
                    <a:pt x="3981149" y="741292"/>
                    <a:pt x="3978574" y="742641"/>
                    <a:pt x="3976121" y="744235"/>
                  </a:cubicBezTo>
                  <a:cubicBezTo>
                    <a:pt x="3973791" y="745829"/>
                    <a:pt x="3971584" y="747546"/>
                    <a:pt x="3969867" y="749386"/>
                  </a:cubicBezTo>
                  <a:cubicBezTo>
                    <a:pt x="3968028" y="751225"/>
                    <a:pt x="3966556" y="753187"/>
                    <a:pt x="3965575" y="755149"/>
                  </a:cubicBezTo>
                  <a:cubicBezTo>
                    <a:pt x="3964594" y="757111"/>
                    <a:pt x="3963981" y="758951"/>
                    <a:pt x="3963981" y="760790"/>
                  </a:cubicBezTo>
                  <a:cubicBezTo>
                    <a:pt x="3963981" y="762262"/>
                    <a:pt x="3964349" y="763488"/>
                    <a:pt x="3964962" y="764592"/>
                  </a:cubicBezTo>
                  <a:cubicBezTo>
                    <a:pt x="3965698" y="765573"/>
                    <a:pt x="3966679" y="766431"/>
                    <a:pt x="3967905" y="767044"/>
                  </a:cubicBezTo>
                  <a:cubicBezTo>
                    <a:pt x="3969131" y="767657"/>
                    <a:pt x="3970726" y="768025"/>
                    <a:pt x="3972443" y="768148"/>
                  </a:cubicBezTo>
                  <a:cubicBezTo>
                    <a:pt x="3974159" y="768148"/>
                    <a:pt x="3976121" y="768148"/>
                    <a:pt x="3978083" y="767657"/>
                  </a:cubicBezTo>
                  <a:cubicBezTo>
                    <a:pt x="3978574" y="767657"/>
                    <a:pt x="3978942" y="767412"/>
                    <a:pt x="3979432" y="767412"/>
                  </a:cubicBezTo>
                  <a:cubicBezTo>
                    <a:pt x="3979923" y="767412"/>
                    <a:pt x="3980291" y="767167"/>
                    <a:pt x="3980781" y="767044"/>
                  </a:cubicBezTo>
                  <a:cubicBezTo>
                    <a:pt x="3981272" y="766922"/>
                    <a:pt x="3981762" y="766799"/>
                    <a:pt x="3982130" y="766554"/>
                  </a:cubicBezTo>
                  <a:cubicBezTo>
                    <a:pt x="3982621" y="766431"/>
                    <a:pt x="3983111" y="766186"/>
                    <a:pt x="3983601" y="766063"/>
                  </a:cubicBezTo>
                  <a:cubicBezTo>
                    <a:pt x="3986299" y="764960"/>
                    <a:pt x="3988997" y="763611"/>
                    <a:pt x="3991327" y="762139"/>
                  </a:cubicBezTo>
                  <a:cubicBezTo>
                    <a:pt x="3993657" y="760668"/>
                    <a:pt x="3995864" y="758828"/>
                    <a:pt x="3997704" y="756989"/>
                  </a:cubicBezTo>
                  <a:cubicBezTo>
                    <a:pt x="3999543" y="755149"/>
                    <a:pt x="4001015" y="753187"/>
                    <a:pt x="4001996" y="751225"/>
                  </a:cubicBezTo>
                  <a:cubicBezTo>
                    <a:pt x="4002977" y="749263"/>
                    <a:pt x="4003590" y="747424"/>
                    <a:pt x="4003590" y="745584"/>
                  </a:cubicBezTo>
                  <a:cubicBezTo>
                    <a:pt x="4003590" y="744113"/>
                    <a:pt x="4003222" y="742886"/>
                    <a:pt x="4002486" y="741783"/>
                  </a:cubicBezTo>
                  <a:cubicBezTo>
                    <a:pt x="4001751" y="740679"/>
                    <a:pt x="4000770" y="739943"/>
                    <a:pt x="3999543" y="739330"/>
                  </a:cubicBezTo>
                  <a:cubicBezTo>
                    <a:pt x="3998317" y="738717"/>
                    <a:pt x="3996723" y="738349"/>
                    <a:pt x="3995006" y="738349"/>
                  </a:cubicBezTo>
                  <a:cubicBezTo>
                    <a:pt x="3993289" y="738349"/>
                    <a:pt x="3991327" y="738349"/>
                    <a:pt x="3989243" y="738839"/>
                  </a:cubicBezTo>
                  <a:moveTo>
                    <a:pt x="722530" y="1406554"/>
                  </a:moveTo>
                  <a:cubicBezTo>
                    <a:pt x="721549" y="1406799"/>
                    <a:pt x="720445" y="1407167"/>
                    <a:pt x="719341" y="1407658"/>
                  </a:cubicBezTo>
                  <a:cubicBezTo>
                    <a:pt x="718238" y="1408148"/>
                    <a:pt x="717011" y="1408884"/>
                    <a:pt x="715785" y="1409743"/>
                  </a:cubicBezTo>
                  <a:cubicBezTo>
                    <a:pt x="714559" y="1410601"/>
                    <a:pt x="713333" y="1411582"/>
                    <a:pt x="712229" y="1412563"/>
                  </a:cubicBezTo>
                  <a:cubicBezTo>
                    <a:pt x="711003" y="1413667"/>
                    <a:pt x="709899" y="1414770"/>
                    <a:pt x="708918" y="1415997"/>
                  </a:cubicBezTo>
                  <a:cubicBezTo>
                    <a:pt x="707692" y="1417468"/>
                    <a:pt x="706588" y="1418940"/>
                    <a:pt x="705852" y="1420166"/>
                  </a:cubicBezTo>
                  <a:cubicBezTo>
                    <a:pt x="705116" y="1421515"/>
                    <a:pt x="704626" y="1422741"/>
                    <a:pt x="704381" y="1423845"/>
                  </a:cubicBezTo>
                  <a:cubicBezTo>
                    <a:pt x="704135" y="1424949"/>
                    <a:pt x="704258" y="1425807"/>
                    <a:pt x="704626" y="1426543"/>
                  </a:cubicBezTo>
                  <a:cubicBezTo>
                    <a:pt x="704994" y="1427279"/>
                    <a:pt x="705607" y="1427647"/>
                    <a:pt x="706588" y="1427769"/>
                  </a:cubicBezTo>
                  <a:cubicBezTo>
                    <a:pt x="706711" y="1427769"/>
                    <a:pt x="706956" y="1427769"/>
                    <a:pt x="707079" y="1427769"/>
                  </a:cubicBezTo>
                  <a:cubicBezTo>
                    <a:pt x="707201" y="1427769"/>
                    <a:pt x="707446" y="1427769"/>
                    <a:pt x="707569" y="1427769"/>
                  </a:cubicBezTo>
                  <a:cubicBezTo>
                    <a:pt x="707692" y="1427769"/>
                    <a:pt x="707937" y="1427769"/>
                    <a:pt x="708182" y="1427769"/>
                  </a:cubicBezTo>
                  <a:cubicBezTo>
                    <a:pt x="708427" y="1427769"/>
                    <a:pt x="708550" y="1427769"/>
                    <a:pt x="708795" y="1427769"/>
                  </a:cubicBezTo>
                  <a:cubicBezTo>
                    <a:pt x="709776" y="1427524"/>
                    <a:pt x="710880" y="1427156"/>
                    <a:pt x="711984" y="1426665"/>
                  </a:cubicBezTo>
                  <a:cubicBezTo>
                    <a:pt x="713087" y="1426175"/>
                    <a:pt x="714314" y="1425439"/>
                    <a:pt x="715540" y="1424581"/>
                  </a:cubicBezTo>
                  <a:cubicBezTo>
                    <a:pt x="716766" y="1423722"/>
                    <a:pt x="717992" y="1422741"/>
                    <a:pt x="719096" y="1421760"/>
                  </a:cubicBezTo>
                  <a:cubicBezTo>
                    <a:pt x="720200" y="1420779"/>
                    <a:pt x="721426" y="1419553"/>
                    <a:pt x="722407" y="1418327"/>
                  </a:cubicBezTo>
                  <a:cubicBezTo>
                    <a:pt x="723634" y="1416855"/>
                    <a:pt x="724737" y="1415384"/>
                    <a:pt x="725473" y="1414035"/>
                  </a:cubicBezTo>
                  <a:cubicBezTo>
                    <a:pt x="726209" y="1412686"/>
                    <a:pt x="726699" y="1411459"/>
                    <a:pt x="726944" y="1410356"/>
                  </a:cubicBezTo>
                  <a:cubicBezTo>
                    <a:pt x="727190" y="1409252"/>
                    <a:pt x="727067" y="1408394"/>
                    <a:pt x="726699" y="1407781"/>
                  </a:cubicBezTo>
                  <a:cubicBezTo>
                    <a:pt x="726331" y="1407167"/>
                    <a:pt x="725718" y="1406677"/>
                    <a:pt x="724737" y="1406554"/>
                  </a:cubicBezTo>
                  <a:cubicBezTo>
                    <a:pt x="724615" y="1406554"/>
                    <a:pt x="724369" y="1406554"/>
                    <a:pt x="724247" y="1406554"/>
                  </a:cubicBezTo>
                  <a:cubicBezTo>
                    <a:pt x="724124" y="1406554"/>
                    <a:pt x="723879" y="1406554"/>
                    <a:pt x="723756" y="1406554"/>
                  </a:cubicBezTo>
                  <a:cubicBezTo>
                    <a:pt x="723634" y="1406554"/>
                    <a:pt x="723388" y="1406554"/>
                    <a:pt x="723143" y="1406554"/>
                  </a:cubicBezTo>
                  <a:cubicBezTo>
                    <a:pt x="722898" y="1406554"/>
                    <a:pt x="722775" y="1406554"/>
                    <a:pt x="722530" y="1406554"/>
                  </a:cubicBezTo>
                  <a:moveTo>
                    <a:pt x="3987648" y="790712"/>
                  </a:moveTo>
                  <a:cubicBezTo>
                    <a:pt x="3987648" y="790712"/>
                    <a:pt x="3986913" y="790834"/>
                    <a:pt x="3986422" y="790957"/>
                  </a:cubicBezTo>
                  <a:cubicBezTo>
                    <a:pt x="3986054" y="790957"/>
                    <a:pt x="3985686" y="791202"/>
                    <a:pt x="3985196" y="791325"/>
                  </a:cubicBezTo>
                  <a:cubicBezTo>
                    <a:pt x="3984828" y="791325"/>
                    <a:pt x="3984338" y="791570"/>
                    <a:pt x="3983969" y="791693"/>
                  </a:cubicBezTo>
                  <a:cubicBezTo>
                    <a:pt x="3983601" y="791815"/>
                    <a:pt x="3983111" y="791938"/>
                    <a:pt x="3982743" y="792061"/>
                  </a:cubicBezTo>
                  <a:cubicBezTo>
                    <a:pt x="3980045" y="793042"/>
                    <a:pt x="3977348" y="794391"/>
                    <a:pt x="3974895" y="795985"/>
                  </a:cubicBezTo>
                  <a:cubicBezTo>
                    <a:pt x="3972443" y="797579"/>
                    <a:pt x="3970358" y="799296"/>
                    <a:pt x="3968396" y="801135"/>
                  </a:cubicBezTo>
                  <a:cubicBezTo>
                    <a:pt x="3966433" y="802975"/>
                    <a:pt x="3964962" y="804937"/>
                    <a:pt x="3963981" y="806899"/>
                  </a:cubicBezTo>
                  <a:cubicBezTo>
                    <a:pt x="3962877" y="808861"/>
                    <a:pt x="3962264" y="810823"/>
                    <a:pt x="3962141" y="812662"/>
                  </a:cubicBezTo>
                  <a:cubicBezTo>
                    <a:pt x="3962141" y="814256"/>
                    <a:pt x="3962387" y="815605"/>
                    <a:pt x="3963000" y="816709"/>
                  </a:cubicBezTo>
                  <a:cubicBezTo>
                    <a:pt x="3963613" y="817813"/>
                    <a:pt x="3964594" y="818671"/>
                    <a:pt x="3965943" y="819407"/>
                  </a:cubicBezTo>
                  <a:cubicBezTo>
                    <a:pt x="3967292" y="820143"/>
                    <a:pt x="3968763" y="820510"/>
                    <a:pt x="3970603" y="820633"/>
                  </a:cubicBezTo>
                  <a:cubicBezTo>
                    <a:pt x="3972443" y="820756"/>
                    <a:pt x="3974404" y="820633"/>
                    <a:pt x="3976612" y="820265"/>
                  </a:cubicBezTo>
                  <a:cubicBezTo>
                    <a:pt x="3976980" y="820265"/>
                    <a:pt x="3977348" y="820143"/>
                    <a:pt x="3977838" y="820020"/>
                  </a:cubicBezTo>
                  <a:cubicBezTo>
                    <a:pt x="3978206" y="820020"/>
                    <a:pt x="3978696" y="819775"/>
                    <a:pt x="3979064" y="819652"/>
                  </a:cubicBezTo>
                  <a:cubicBezTo>
                    <a:pt x="3979432" y="819529"/>
                    <a:pt x="3979923" y="819407"/>
                    <a:pt x="3980291" y="819284"/>
                  </a:cubicBezTo>
                  <a:cubicBezTo>
                    <a:pt x="3980658" y="819162"/>
                    <a:pt x="3981149" y="819039"/>
                    <a:pt x="3981517" y="818916"/>
                  </a:cubicBezTo>
                  <a:cubicBezTo>
                    <a:pt x="3984338" y="817935"/>
                    <a:pt x="3986913" y="816586"/>
                    <a:pt x="3989365" y="814992"/>
                  </a:cubicBezTo>
                  <a:cubicBezTo>
                    <a:pt x="3991818" y="813398"/>
                    <a:pt x="3994025" y="811681"/>
                    <a:pt x="3995864" y="809842"/>
                  </a:cubicBezTo>
                  <a:cubicBezTo>
                    <a:pt x="3997704" y="808002"/>
                    <a:pt x="3999298" y="806040"/>
                    <a:pt x="4000279" y="804078"/>
                  </a:cubicBezTo>
                  <a:cubicBezTo>
                    <a:pt x="4001383" y="802116"/>
                    <a:pt x="4001996" y="800154"/>
                    <a:pt x="4002119" y="798315"/>
                  </a:cubicBezTo>
                  <a:cubicBezTo>
                    <a:pt x="4002119" y="796720"/>
                    <a:pt x="4001873" y="795371"/>
                    <a:pt x="4001260" y="794268"/>
                  </a:cubicBezTo>
                  <a:cubicBezTo>
                    <a:pt x="4000647" y="793164"/>
                    <a:pt x="3999543" y="792306"/>
                    <a:pt x="3998317" y="791570"/>
                  </a:cubicBezTo>
                  <a:cubicBezTo>
                    <a:pt x="3997091" y="790957"/>
                    <a:pt x="3995496" y="790589"/>
                    <a:pt x="3993657" y="790466"/>
                  </a:cubicBezTo>
                  <a:cubicBezTo>
                    <a:pt x="3991818" y="790344"/>
                    <a:pt x="3989856" y="790466"/>
                    <a:pt x="3987648" y="790957"/>
                  </a:cubicBezTo>
                  <a:moveTo>
                    <a:pt x="686354" y="1449352"/>
                  </a:moveTo>
                  <a:cubicBezTo>
                    <a:pt x="685373" y="1449597"/>
                    <a:pt x="684270" y="1449965"/>
                    <a:pt x="683043" y="1450456"/>
                  </a:cubicBezTo>
                  <a:cubicBezTo>
                    <a:pt x="681817" y="1451069"/>
                    <a:pt x="680591" y="1451804"/>
                    <a:pt x="679364" y="1452663"/>
                  </a:cubicBezTo>
                  <a:cubicBezTo>
                    <a:pt x="678138" y="1453521"/>
                    <a:pt x="676912" y="1454502"/>
                    <a:pt x="675686" y="1455606"/>
                  </a:cubicBezTo>
                  <a:cubicBezTo>
                    <a:pt x="674459" y="1456710"/>
                    <a:pt x="673356" y="1457936"/>
                    <a:pt x="672252" y="1459162"/>
                  </a:cubicBezTo>
                  <a:cubicBezTo>
                    <a:pt x="671026" y="1460634"/>
                    <a:pt x="670045" y="1462105"/>
                    <a:pt x="669309" y="1463454"/>
                  </a:cubicBezTo>
                  <a:cubicBezTo>
                    <a:pt x="668573" y="1464803"/>
                    <a:pt x="668083" y="1466029"/>
                    <a:pt x="667960" y="1467010"/>
                  </a:cubicBezTo>
                  <a:cubicBezTo>
                    <a:pt x="667837" y="1468114"/>
                    <a:pt x="667960" y="1468972"/>
                    <a:pt x="668205" y="1469586"/>
                  </a:cubicBezTo>
                  <a:cubicBezTo>
                    <a:pt x="668450" y="1470199"/>
                    <a:pt x="669309" y="1470689"/>
                    <a:pt x="670167" y="1470812"/>
                  </a:cubicBezTo>
                  <a:cubicBezTo>
                    <a:pt x="670290" y="1470812"/>
                    <a:pt x="670412" y="1470812"/>
                    <a:pt x="670658" y="1470812"/>
                  </a:cubicBezTo>
                  <a:cubicBezTo>
                    <a:pt x="670780" y="1470812"/>
                    <a:pt x="671026" y="1470812"/>
                    <a:pt x="671148" y="1470812"/>
                  </a:cubicBezTo>
                  <a:cubicBezTo>
                    <a:pt x="671271" y="1470812"/>
                    <a:pt x="671516" y="1470812"/>
                    <a:pt x="671639" y="1470812"/>
                  </a:cubicBezTo>
                  <a:cubicBezTo>
                    <a:pt x="671761" y="1470812"/>
                    <a:pt x="672007" y="1470812"/>
                    <a:pt x="672129" y="1470812"/>
                  </a:cubicBezTo>
                  <a:cubicBezTo>
                    <a:pt x="673110" y="1470567"/>
                    <a:pt x="674214" y="1470199"/>
                    <a:pt x="675440" y="1469708"/>
                  </a:cubicBezTo>
                  <a:cubicBezTo>
                    <a:pt x="676667" y="1469095"/>
                    <a:pt x="677893" y="1468359"/>
                    <a:pt x="679119" y="1467501"/>
                  </a:cubicBezTo>
                  <a:cubicBezTo>
                    <a:pt x="680346" y="1466642"/>
                    <a:pt x="681572" y="1465661"/>
                    <a:pt x="682798" y="1464558"/>
                  </a:cubicBezTo>
                  <a:cubicBezTo>
                    <a:pt x="684024" y="1463454"/>
                    <a:pt x="685128" y="1462228"/>
                    <a:pt x="686232" y="1461002"/>
                  </a:cubicBezTo>
                  <a:cubicBezTo>
                    <a:pt x="687458" y="1459530"/>
                    <a:pt x="688439" y="1458058"/>
                    <a:pt x="689175" y="1456710"/>
                  </a:cubicBezTo>
                  <a:cubicBezTo>
                    <a:pt x="689911" y="1455361"/>
                    <a:pt x="690401" y="1454134"/>
                    <a:pt x="690524" y="1453031"/>
                  </a:cubicBezTo>
                  <a:cubicBezTo>
                    <a:pt x="690646" y="1451927"/>
                    <a:pt x="690524" y="1451069"/>
                    <a:pt x="690156" y="1450456"/>
                  </a:cubicBezTo>
                  <a:cubicBezTo>
                    <a:pt x="689788" y="1449842"/>
                    <a:pt x="689052" y="1449352"/>
                    <a:pt x="688071" y="1449229"/>
                  </a:cubicBezTo>
                  <a:cubicBezTo>
                    <a:pt x="687948" y="1449229"/>
                    <a:pt x="687826" y="1449229"/>
                    <a:pt x="687581" y="1449229"/>
                  </a:cubicBezTo>
                  <a:cubicBezTo>
                    <a:pt x="687458" y="1449229"/>
                    <a:pt x="687213" y="1449229"/>
                    <a:pt x="687090" y="1449229"/>
                  </a:cubicBezTo>
                  <a:cubicBezTo>
                    <a:pt x="686967" y="1449229"/>
                    <a:pt x="686722" y="1449229"/>
                    <a:pt x="686600" y="1449229"/>
                  </a:cubicBezTo>
                  <a:cubicBezTo>
                    <a:pt x="686477" y="1449229"/>
                    <a:pt x="686232" y="1449229"/>
                    <a:pt x="686109" y="1449229"/>
                  </a:cubicBezTo>
                  <a:moveTo>
                    <a:pt x="3983724" y="844423"/>
                  </a:moveTo>
                  <a:cubicBezTo>
                    <a:pt x="3983724" y="844423"/>
                    <a:pt x="3982988" y="844546"/>
                    <a:pt x="3982743" y="844668"/>
                  </a:cubicBezTo>
                  <a:cubicBezTo>
                    <a:pt x="3982498" y="844791"/>
                    <a:pt x="3982008" y="844791"/>
                    <a:pt x="3981640" y="844914"/>
                  </a:cubicBezTo>
                  <a:cubicBezTo>
                    <a:pt x="3981272" y="845036"/>
                    <a:pt x="3980904" y="845159"/>
                    <a:pt x="3980536" y="845282"/>
                  </a:cubicBezTo>
                  <a:cubicBezTo>
                    <a:pt x="3980168" y="845404"/>
                    <a:pt x="3979800" y="845527"/>
                    <a:pt x="3979432" y="845649"/>
                  </a:cubicBezTo>
                  <a:cubicBezTo>
                    <a:pt x="3976612" y="846630"/>
                    <a:pt x="3974036" y="847857"/>
                    <a:pt x="3971461" y="849328"/>
                  </a:cubicBezTo>
                  <a:cubicBezTo>
                    <a:pt x="3969009" y="850800"/>
                    <a:pt x="3966679" y="852517"/>
                    <a:pt x="3964839" y="854356"/>
                  </a:cubicBezTo>
                  <a:cubicBezTo>
                    <a:pt x="3962877" y="856195"/>
                    <a:pt x="3961283" y="858158"/>
                    <a:pt x="3960180" y="860120"/>
                  </a:cubicBezTo>
                  <a:cubicBezTo>
                    <a:pt x="3958953" y="862082"/>
                    <a:pt x="3958218" y="864044"/>
                    <a:pt x="3958095" y="865883"/>
                  </a:cubicBezTo>
                  <a:cubicBezTo>
                    <a:pt x="3957972" y="867477"/>
                    <a:pt x="3958095" y="868949"/>
                    <a:pt x="3958831" y="870175"/>
                  </a:cubicBezTo>
                  <a:cubicBezTo>
                    <a:pt x="3959444" y="871402"/>
                    <a:pt x="3960425" y="872383"/>
                    <a:pt x="3961773" y="872996"/>
                  </a:cubicBezTo>
                  <a:cubicBezTo>
                    <a:pt x="3963000" y="873731"/>
                    <a:pt x="3964594" y="874099"/>
                    <a:pt x="3966433" y="874345"/>
                  </a:cubicBezTo>
                  <a:cubicBezTo>
                    <a:pt x="3968273" y="874467"/>
                    <a:pt x="3970358" y="874345"/>
                    <a:pt x="3972565" y="873977"/>
                  </a:cubicBezTo>
                  <a:cubicBezTo>
                    <a:pt x="3972933" y="873977"/>
                    <a:pt x="3973301" y="873854"/>
                    <a:pt x="3973669" y="873731"/>
                  </a:cubicBezTo>
                  <a:cubicBezTo>
                    <a:pt x="3974036" y="873731"/>
                    <a:pt x="3974404" y="873609"/>
                    <a:pt x="3974772" y="873486"/>
                  </a:cubicBezTo>
                  <a:cubicBezTo>
                    <a:pt x="3975140" y="873363"/>
                    <a:pt x="3975508" y="873241"/>
                    <a:pt x="3975876" y="873118"/>
                  </a:cubicBezTo>
                  <a:cubicBezTo>
                    <a:pt x="3976244" y="873118"/>
                    <a:pt x="3976612" y="872873"/>
                    <a:pt x="3976980" y="872750"/>
                  </a:cubicBezTo>
                  <a:cubicBezTo>
                    <a:pt x="3979678" y="871769"/>
                    <a:pt x="3982375" y="870543"/>
                    <a:pt x="3984828" y="869072"/>
                  </a:cubicBezTo>
                  <a:cubicBezTo>
                    <a:pt x="3987281" y="867600"/>
                    <a:pt x="3989488" y="865761"/>
                    <a:pt x="3991450" y="863921"/>
                  </a:cubicBezTo>
                  <a:cubicBezTo>
                    <a:pt x="3993412" y="862082"/>
                    <a:pt x="3995006" y="860120"/>
                    <a:pt x="3996232" y="858035"/>
                  </a:cubicBezTo>
                  <a:cubicBezTo>
                    <a:pt x="3997459" y="856073"/>
                    <a:pt x="3998194" y="853988"/>
                    <a:pt x="3998317" y="852149"/>
                  </a:cubicBezTo>
                  <a:cubicBezTo>
                    <a:pt x="3998440" y="850554"/>
                    <a:pt x="3998194" y="849083"/>
                    <a:pt x="3997581" y="847979"/>
                  </a:cubicBezTo>
                  <a:cubicBezTo>
                    <a:pt x="3996968" y="846876"/>
                    <a:pt x="3995987" y="845895"/>
                    <a:pt x="3994638" y="845159"/>
                  </a:cubicBezTo>
                  <a:cubicBezTo>
                    <a:pt x="3993289" y="844423"/>
                    <a:pt x="3991818" y="844055"/>
                    <a:pt x="3989978" y="843810"/>
                  </a:cubicBezTo>
                  <a:cubicBezTo>
                    <a:pt x="3988139" y="843687"/>
                    <a:pt x="3986177" y="843810"/>
                    <a:pt x="3983969" y="844178"/>
                  </a:cubicBezTo>
                  <a:moveTo>
                    <a:pt x="651037" y="1492395"/>
                  </a:moveTo>
                  <a:cubicBezTo>
                    <a:pt x="650056" y="1492640"/>
                    <a:pt x="648830" y="1493008"/>
                    <a:pt x="647603" y="1493621"/>
                  </a:cubicBezTo>
                  <a:cubicBezTo>
                    <a:pt x="646377" y="1494234"/>
                    <a:pt x="645151" y="1494970"/>
                    <a:pt x="643925" y="1495828"/>
                  </a:cubicBezTo>
                  <a:cubicBezTo>
                    <a:pt x="642698" y="1496687"/>
                    <a:pt x="641349" y="1497790"/>
                    <a:pt x="640246" y="1498894"/>
                  </a:cubicBezTo>
                  <a:cubicBezTo>
                    <a:pt x="639019" y="1499998"/>
                    <a:pt x="637916" y="1501224"/>
                    <a:pt x="636812" y="1502573"/>
                  </a:cubicBezTo>
                  <a:cubicBezTo>
                    <a:pt x="635586" y="1504044"/>
                    <a:pt x="634605" y="1505516"/>
                    <a:pt x="633992" y="1506865"/>
                  </a:cubicBezTo>
                  <a:cubicBezTo>
                    <a:pt x="633379" y="1508214"/>
                    <a:pt x="632888" y="1509440"/>
                    <a:pt x="632765" y="1510421"/>
                  </a:cubicBezTo>
                  <a:cubicBezTo>
                    <a:pt x="632643" y="1511525"/>
                    <a:pt x="632765" y="1512383"/>
                    <a:pt x="633133" y="1512996"/>
                  </a:cubicBezTo>
                  <a:cubicBezTo>
                    <a:pt x="633501" y="1513609"/>
                    <a:pt x="634237" y="1513977"/>
                    <a:pt x="635218" y="1514100"/>
                  </a:cubicBezTo>
                  <a:cubicBezTo>
                    <a:pt x="635341" y="1514100"/>
                    <a:pt x="635463" y="1514100"/>
                    <a:pt x="635586" y="1514100"/>
                  </a:cubicBezTo>
                  <a:cubicBezTo>
                    <a:pt x="635709" y="1514100"/>
                    <a:pt x="635831" y="1514100"/>
                    <a:pt x="635954" y="1514100"/>
                  </a:cubicBezTo>
                  <a:cubicBezTo>
                    <a:pt x="636076" y="1514100"/>
                    <a:pt x="636199" y="1514100"/>
                    <a:pt x="636444" y="1514100"/>
                  </a:cubicBezTo>
                  <a:cubicBezTo>
                    <a:pt x="636567" y="1514100"/>
                    <a:pt x="636689" y="1514100"/>
                    <a:pt x="636935" y="1514100"/>
                  </a:cubicBezTo>
                  <a:cubicBezTo>
                    <a:pt x="637916" y="1513855"/>
                    <a:pt x="639142" y="1513487"/>
                    <a:pt x="640368" y="1512874"/>
                  </a:cubicBezTo>
                  <a:cubicBezTo>
                    <a:pt x="641595" y="1512260"/>
                    <a:pt x="642821" y="1511525"/>
                    <a:pt x="644170" y="1510666"/>
                  </a:cubicBezTo>
                  <a:cubicBezTo>
                    <a:pt x="645396" y="1509808"/>
                    <a:pt x="646745" y="1508704"/>
                    <a:pt x="647971" y="1507600"/>
                  </a:cubicBezTo>
                  <a:cubicBezTo>
                    <a:pt x="649198" y="1506497"/>
                    <a:pt x="650301" y="1505271"/>
                    <a:pt x="651405" y="1503922"/>
                  </a:cubicBezTo>
                  <a:cubicBezTo>
                    <a:pt x="652631" y="1502450"/>
                    <a:pt x="653612" y="1500979"/>
                    <a:pt x="654225" y="1499630"/>
                  </a:cubicBezTo>
                  <a:cubicBezTo>
                    <a:pt x="654961" y="1498281"/>
                    <a:pt x="655329" y="1497054"/>
                    <a:pt x="655452" y="1496073"/>
                  </a:cubicBezTo>
                  <a:cubicBezTo>
                    <a:pt x="655574" y="1495092"/>
                    <a:pt x="655452" y="1494234"/>
                    <a:pt x="655084" y="1493498"/>
                  </a:cubicBezTo>
                  <a:cubicBezTo>
                    <a:pt x="654716" y="1492885"/>
                    <a:pt x="653980" y="1492517"/>
                    <a:pt x="652999" y="1492395"/>
                  </a:cubicBezTo>
                  <a:cubicBezTo>
                    <a:pt x="652877" y="1492395"/>
                    <a:pt x="652754" y="1492395"/>
                    <a:pt x="652631" y="1492395"/>
                  </a:cubicBezTo>
                  <a:cubicBezTo>
                    <a:pt x="652509" y="1492395"/>
                    <a:pt x="652386" y="1492395"/>
                    <a:pt x="652263" y="1492395"/>
                  </a:cubicBezTo>
                  <a:cubicBezTo>
                    <a:pt x="652141" y="1492395"/>
                    <a:pt x="652018" y="1492395"/>
                    <a:pt x="651773" y="1492395"/>
                  </a:cubicBezTo>
                  <a:cubicBezTo>
                    <a:pt x="651650" y="1492395"/>
                    <a:pt x="651528" y="1492395"/>
                    <a:pt x="651282" y="1492395"/>
                  </a:cubicBezTo>
                  <a:moveTo>
                    <a:pt x="3977102" y="899851"/>
                  </a:moveTo>
                  <a:cubicBezTo>
                    <a:pt x="3977102" y="899851"/>
                    <a:pt x="3976489" y="899851"/>
                    <a:pt x="3976121" y="900097"/>
                  </a:cubicBezTo>
                  <a:cubicBezTo>
                    <a:pt x="3975753" y="900097"/>
                    <a:pt x="3975508" y="900219"/>
                    <a:pt x="3975140" y="900342"/>
                  </a:cubicBezTo>
                  <a:cubicBezTo>
                    <a:pt x="3974772" y="900342"/>
                    <a:pt x="3974527" y="900465"/>
                    <a:pt x="3974159" y="900587"/>
                  </a:cubicBezTo>
                  <a:cubicBezTo>
                    <a:pt x="3973791" y="900587"/>
                    <a:pt x="3973546" y="900832"/>
                    <a:pt x="3973178" y="900832"/>
                  </a:cubicBezTo>
                  <a:cubicBezTo>
                    <a:pt x="3970358" y="901691"/>
                    <a:pt x="3967660" y="902917"/>
                    <a:pt x="3965207" y="904389"/>
                  </a:cubicBezTo>
                  <a:cubicBezTo>
                    <a:pt x="3962755" y="905860"/>
                    <a:pt x="3960425" y="907577"/>
                    <a:pt x="3958463" y="909416"/>
                  </a:cubicBezTo>
                  <a:cubicBezTo>
                    <a:pt x="3956501" y="911256"/>
                    <a:pt x="3954784" y="913218"/>
                    <a:pt x="3953558" y="915180"/>
                  </a:cubicBezTo>
                  <a:cubicBezTo>
                    <a:pt x="3952331" y="917142"/>
                    <a:pt x="3951473" y="919227"/>
                    <a:pt x="3951228" y="921189"/>
                  </a:cubicBezTo>
                  <a:cubicBezTo>
                    <a:pt x="3950982" y="922906"/>
                    <a:pt x="3951228" y="924377"/>
                    <a:pt x="3951841" y="925726"/>
                  </a:cubicBezTo>
                  <a:cubicBezTo>
                    <a:pt x="3952454" y="926952"/>
                    <a:pt x="3953435" y="928056"/>
                    <a:pt x="3954661" y="928792"/>
                  </a:cubicBezTo>
                  <a:cubicBezTo>
                    <a:pt x="3956010" y="929528"/>
                    <a:pt x="3957604" y="930018"/>
                    <a:pt x="3959444" y="930263"/>
                  </a:cubicBezTo>
                  <a:cubicBezTo>
                    <a:pt x="3961283" y="930509"/>
                    <a:pt x="3963368" y="930263"/>
                    <a:pt x="3965698" y="929895"/>
                  </a:cubicBezTo>
                  <a:cubicBezTo>
                    <a:pt x="3965943" y="929895"/>
                    <a:pt x="3966311" y="929895"/>
                    <a:pt x="3966556" y="929773"/>
                  </a:cubicBezTo>
                  <a:cubicBezTo>
                    <a:pt x="3966801" y="929773"/>
                    <a:pt x="3967169" y="929650"/>
                    <a:pt x="3967415" y="929528"/>
                  </a:cubicBezTo>
                  <a:cubicBezTo>
                    <a:pt x="3967660" y="929528"/>
                    <a:pt x="3968028" y="929405"/>
                    <a:pt x="3968273" y="929282"/>
                  </a:cubicBezTo>
                  <a:cubicBezTo>
                    <a:pt x="3968518" y="929282"/>
                    <a:pt x="3968886" y="929160"/>
                    <a:pt x="3969131" y="929037"/>
                  </a:cubicBezTo>
                  <a:cubicBezTo>
                    <a:pt x="3971952" y="928179"/>
                    <a:pt x="3974650" y="926952"/>
                    <a:pt x="3977102" y="925481"/>
                  </a:cubicBezTo>
                  <a:cubicBezTo>
                    <a:pt x="3979678" y="924009"/>
                    <a:pt x="3982008" y="922292"/>
                    <a:pt x="3983969" y="920453"/>
                  </a:cubicBezTo>
                  <a:cubicBezTo>
                    <a:pt x="3985931" y="918614"/>
                    <a:pt x="3987648" y="916651"/>
                    <a:pt x="3988997" y="914567"/>
                  </a:cubicBezTo>
                  <a:cubicBezTo>
                    <a:pt x="3990224" y="912605"/>
                    <a:pt x="3991082" y="910520"/>
                    <a:pt x="3991327" y="908558"/>
                  </a:cubicBezTo>
                  <a:cubicBezTo>
                    <a:pt x="3991573" y="906841"/>
                    <a:pt x="3991327" y="905370"/>
                    <a:pt x="3990714" y="904021"/>
                  </a:cubicBezTo>
                  <a:cubicBezTo>
                    <a:pt x="3990101" y="902672"/>
                    <a:pt x="3989120" y="901691"/>
                    <a:pt x="3987894" y="900955"/>
                  </a:cubicBezTo>
                  <a:cubicBezTo>
                    <a:pt x="3986667" y="900219"/>
                    <a:pt x="3984951" y="899729"/>
                    <a:pt x="3983111" y="899484"/>
                  </a:cubicBezTo>
                  <a:cubicBezTo>
                    <a:pt x="3981272" y="899238"/>
                    <a:pt x="3979187" y="899484"/>
                    <a:pt x="3976857" y="899851"/>
                  </a:cubicBezTo>
                  <a:moveTo>
                    <a:pt x="616210" y="1535928"/>
                  </a:moveTo>
                  <a:cubicBezTo>
                    <a:pt x="615107" y="1536173"/>
                    <a:pt x="614003" y="1536541"/>
                    <a:pt x="612777" y="1537154"/>
                  </a:cubicBezTo>
                  <a:cubicBezTo>
                    <a:pt x="611551" y="1537767"/>
                    <a:pt x="610202" y="1538503"/>
                    <a:pt x="608975" y="1539484"/>
                  </a:cubicBezTo>
                  <a:cubicBezTo>
                    <a:pt x="607749" y="1540465"/>
                    <a:pt x="606400" y="1541446"/>
                    <a:pt x="605174" y="1542673"/>
                  </a:cubicBezTo>
                  <a:cubicBezTo>
                    <a:pt x="603948" y="1543899"/>
                    <a:pt x="602721" y="1545125"/>
                    <a:pt x="601740" y="1546474"/>
                  </a:cubicBezTo>
                  <a:cubicBezTo>
                    <a:pt x="600514" y="1547946"/>
                    <a:pt x="599656" y="1549417"/>
                    <a:pt x="599042" y="1550766"/>
                  </a:cubicBezTo>
                  <a:cubicBezTo>
                    <a:pt x="598429" y="1552115"/>
                    <a:pt x="598061" y="1553341"/>
                    <a:pt x="597939" y="1554322"/>
                  </a:cubicBezTo>
                  <a:cubicBezTo>
                    <a:pt x="597816" y="1555303"/>
                    <a:pt x="597939" y="1556161"/>
                    <a:pt x="598429" y="1556775"/>
                  </a:cubicBezTo>
                  <a:cubicBezTo>
                    <a:pt x="598920" y="1557388"/>
                    <a:pt x="599656" y="1557756"/>
                    <a:pt x="600637" y="1557756"/>
                  </a:cubicBezTo>
                  <a:cubicBezTo>
                    <a:pt x="600637" y="1557756"/>
                    <a:pt x="600882" y="1557756"/>
                    <a:pt x="601005" y="1557756"/>
                  </a:cubicBezTo>
                  <a:cubicBezTo>
                    <a:pt x="601005" y="1557756"/>
                    <a:pt x="601250" y="1557756"/>
                    <a:pt x="601372" y="1557756"/>
                  </a:cubicBezTo>
                  <a:cubicBezTo>
                    <a:pt x="601495" y="1557756"/>
                    <a:pt x="601618" y="1557756"/>
                    <a:pt x="601740" y="1557756"/>
                  </a:cubicBezTo>
                  <a:cubicBezTo>
                    <a:pt x="601863" y="1557756"/>
                    <a:pt x="601986" y="1557756"/>
                    <a:pt x="602108" y="1557756"/>
                  </a:cubicBezTo>
                  <a:cubicBezTo>
                    <a:pt x="603212" y="1557511"/>
                    <a:pt x="604315" y="1557143"/>
                    <a:pt x="605542" y="1556529"/>
                  </a:cubicBezTo>
                  <a:cubicBezTo>
                    <a:pt x="606768" y="1555916"/>
                    <a:pt x="608117" y="1555181"/>
                    <a:pt x="609343" y="1554200"/>
                  </a:cubicBezTo>
                  <a:cubicBezTo>
                    <a:pt x="610692" y="1553218"/>
                    <a:pt x="611919" y="1552238"/>
                    <a:pt x="613145" y="1551011"/>
                  </a:cubicBezTo>
                  <a:cubicBezTo>
                    <a:pt x="614371" y="1549785"/>
                    <a:pt x="615597" y="1548559"/>
                    <a:pt x="616578" y="1547210"/>
                  </a:cubicBezTo>
                  <a:cubicBezTo>
                    <a:pt x="617805" y="1545738"/>
                    <a:pt x="618663" y="1544266"/>
                    <a:pt x="619399" y="1542918"/>
                  </a:cubicBezTo>
                  <a:cubicBezTo>
                    <a:pt x="620012" y="1541569"/>
                    <a:pt x="620380" y="1540343"/>
                    <a:pt x="620503" y="1539361"/>
                  </a:cubicBezTo>
                  <a:cubicBezTo>
                    <a:pt x="620625" y="1538380"/>
                    <a:pt x="620503" y="1537522"/>
                    <a:pt x="619889" y="1536909"/>
                  </a:cubicBezTo>
                  <a:cubicBezTo>
                    <a:pt x="619276" y="1536296"/>
                    <a:pt x="618663" y="1535928"/>
                    <a:pt x="617682" y="1535928"/>
                  </a:cubicBezTo>
                  <a:cubicBezTo>
                    <a:pt x="617682" y="1535928"/>
                    <a:pt x="617437" y="1535928"/>
                    <a:pt x="617314" y="1535928"/>
                  </a:cubicBezTo>
                  <a:cubicBezTo>
                    <a:pt x="617191" y="1535928"/>
                    <a:pt x="617069" y="1535928"/>
                    <a:pt x="616946" y="1535928"/>
                  </a:cubicBezTo>
                  <a:cubicBezTo>
                    <a:pt x="616824" y="1535928"/>
                    <a:pt x="616701" y="1535928"/>
                    <a:pt x="616578" y="1535928"/>
                  </a:cubicBezTo>
                  <a:cubicBezTo>
                    <a:pt x="616456" y="1535928"/>
                    <a:pt x="616333" y="1535928"/>
                    <a:pt x="616210" y="1535928"/>
                  </a:cubicBezTo>
                  <a:moveTo>
                    <a:pt x="3967783" y="956751"/>
                  </a:moveTo>
                  <a:cubicBezTo>
                    <a:pt x="3967783" y="956751"/>
                    <a:pt x="3967292" y="956751"/>
                    <a:pt x="3967047" y="956874"/>
                  </a:cubicBezTo>
                  <a:cubicBezTo>
                    <a:pt x="3966801" y="956874"/>
                    <a:pt x="3966556" y="956874"/>
                    <a:pt x="3966311" y="956997"/>
                  </a:cubicBezTo>
                  <a:cubicBezTo>
                    <a:pt x="3966066" y="957119"/>
                    <a:pt x="3965820" y="956997"/>
                    <a:pt x="3965575" y="957242"/>
                  </a:cubicBezTo>
                  <a:cubicBezTo>
                    <a:pt x="3965330" y="957242"/>
                    <a:pt x="3965085" y="957364"/>
                    <a:pt x="3964839" y="957487"/>
                  </a:cubicBezTo>
                  <a:cubicBezTo>
                    <a:pt x="3962019" y="958345"/>
                    <a:pt x="3959321" y="959449"/>
                    <a:pt x="3956746" y="960921"/>
                  </a:cubicBezTo>
                  <a:cubicBezTo>
                    <a:pt x="3954171" y="962392"/>
                    <a:pt x="3951841" y="964109"/>
                    <a:pt x="3949756" y="965826"/>
                  </a:cubicBezTo>
                  <a:cubicBezTo>
                    <a:pt x="3947671" y="967665"/>
                    <a:pt x="3945955" y="969627"/>
                    <a:pt x="3944606" y="971712"/>
                  </a:cubicBezTo>
                  <a:cubicBezTo>
                    <a:pt x="3943257" y="973797"/>
                    <a:pt x="3942398" y="975759"/>
                    <a:pt x="3942030" y="977721"/>
                  </a:cubicBezTo>
                  <a:cubicBezTo>
                    <a:pt x="3941663" y="979560"/>
                    <a:pt x="3941785" y="981154"/>
                    <a:pt x="3942276" y="982503"/>
                  </a:cubicBezTo>
                  <a:cubicBezTo>
                    <a:pt x="3942766" y="983852"/>
                    <a:pt x="3943747" y="984956"/>
                    <a:pt x="3944973" y="985814"/>
                  </a:cubicBezTo>
                  <a:cubicBezTo>
                    <a:pt x="3946200" y="986673"/>
                    <a:pt x="3947917" y="987163"/>
                    <a:pt x="3949756" y="987408"/>
                  </a:cubicBezTo>
                  <a:cubicBezTo>
                    <a:pt x="3951595" y="987654"/>
                    <a:pt x="3953803" y="987531"/>
                    <a:pt x="3956133" y="987163"/>
                  </a:cubicBezTo>
                  <a:cubicBezTo>
                    <a:pt x="3956378" y="987163"/>
                    <a:pt x="3956623" y="987163"/>
                    <a:pt x="3956868" y="987041"/>
                  </a:cubicBezTo>
                  <a:cubicBezTo>
                    <a:pt x="3957114" y="987041"/>
                    <a:pt x="3957359" y="987041"/>
                    <a:pt x="3957727" y="986918"/>
                  </a:cubicBezTo>
                  <a:cubicBezTo>
                    <a:pt x="3957972" y="986918"/>
                    <a:pt x="3958218" y="986795"/>
                    <a:pt x="3958585" y="986673"/>
                  </a:cubicBezTo>
                  <a:cubicBezTo>
                    <a:pt x="3958953" y="986550"/>
                    <a:pt x="3959198" y="986550"/>
                    <a:pt x="3959444" y="986427"/>
                  </a:cubicBezTo>
                  <a:cubicBezTo>
                    <a:pt x="3962264" y="985692"/>
                    <a:pt x="3964962" y="984465"/>
                    <a:pt x="3967415" y="982994"/>
                  </a:cubicBezTo>
                  <a:cubicBezTo>
                    <a:pt x="3969990" y="981522"/>
                    <a:pt x="3972320" y="979928"/>
                    <a:pt x="3974404" y="978089"/>
                  </a:cubicBezTo>
                  <a:cubicBezTo>
                    <a:pt x="3976489" y="976249"/>
                    <a:pt x="3978206" y="974287"/>
                    <a:pt x="3979555" y="972203"/>
                  </a:cubicBezTo>
                  <a:cubicBezTo>
                    <a:pt x="3980904" y="970118"/>
                    <a:pt x="3981885" y="968033"/>
                    <a:pt x="3982253" y="966071"/>
                  </a:cubicBezTo>
                  <a:cubicBezTo>
                    <a:pt x="3982498" y="964232"/>
                    <a:pt x="3982375" y="962637"/>
                    <a:pt x="3981762" y="961289"/>
                  </a:cubicBezTo>
                  <a:cubicBezTo>
                    <a:pt x="3981149" y="959940"/>
                    <a:pt x="3980168" y="958836"/>
                    <a:pt x="3978942" y="957978"/>
                  </a:cubicBezTo>
                  <a:cubicBezTo>
                    <a:pt x="3977593" y="957119"/>
                    <a:pt x="3975999" y="956629"/>
                    <a:pt x="3974036" y="956383"/>
                  </a:cubicBezTo>
                  <a:cubicBezTo>
                    <a:pt x="3972075" y="956138"/>
                    <a:pt x="3969990" y="956261"/>
                    <a:pt x="3967660" y="956629"/>
                  </a:cubicBezTo>
                  <a:moveTo>
                    <a:pt x="582242" y="1579584"/>
                  </a:moveTo>
                  <a:cubicBezTo>
                    <a:pt x="581139" y="1579829"/>
                    <a:pt x="579912" y="1580197"/>
                    <a:pt x="578686" y="1580810"/>
                  </a:cubicBezTo>
                  <a:cubicBezTo>
                    <a:pt x="577460" y="1581423"/>
                    <a:pt x="576111" y="1582281"/>
                    <a:pt x="574762" y="1583263"/>
                  </a:cubicBezTo>
                  <a:cubicBezTo>
                    <a:pt x="573413" y="1584244"/>
                    <a:pt x="572064" y="1585347"/>
                    <a:pt x="570838" y="1586574"/>
                  </a:cubicBezTo>
                  <a:cubicBezTo>
                    <a:pt x="569611" y="1587800"/>
                    <a:pt x="568385" y="1589149"/>
                    <a:pt x="567404" y="1590498"/>
                  </a:cubicBezTo>
                  <a:cubicBezTo>
                    <a:pt x="566301" y="1591969"/>
                    <a:pt x="565319" y="1593441"/>
                    <a:pt x="564706" y="1594790"/>
                  </a:cubicBezTo>
                  <a:cubicBezTo>
                    <a:pt x="564093" y="1596139"/>
                    <a:pt x="563725" y="1597365"/>
                    <a:pt x="563603" y="1598346"/>
                  </a:cubicBezTo>
                  <a:cubicBezTo>
                    <a:pt x="563603" y="1599327"/>
                    <a:pt x="563725" y="1600186"/>
                    <a:pt x="564216" y="1600676"/>
                  </a:cubicBezTo>
                  <a:cubicBezTo>
                    <a:pt x="564706" y="1601289"/>
                    <a:pt x="565442" y="1601534"/>
                    <a:pt x="566546" y="1601534"/>
                  </a:cubicBezTo>
                  <a:cubicBezTo>
                    <a:pt x="566546" y="1601534"/>
                    <a:pt x="566791" y="1601534"/>
                    <a:pt x="566791" y="1601534"/>
                  </a:cubicBezTo>
                  <a:cubicBezTo>
                    <a:pt x="566791" y="1601534"/>
                    <a:pt x="567036" y="1601534"/>
                    <a:pt x="567036" y="1601534"/>
                  </a:cubicBezTo>
                  <a:cubicBezTo>
                    <a:pt x="567036" y="1601534"/>
                    <a:pt x="567282" y="1601534"/>
                    <a:pt x="567404" y="1601534"/>
                  </a:cubicBezTo>
                  <a:cubicBezTo>
                    <a:pt x="567404" y="1601534"/>
                    <a:pt x="567649" y="1601534"/>
                    <a:pt x="567772" y="1601534"/>
                  </a:cubicBezTo>
                  <a:cubicBezTo>
                    <a:pt x="568876" y="1601289"/>
                    <a:pt x="570102" y="1600921"/>
                    <a:pt x="571328" y="1600308"/>
                  </a:cubicBezTo>
                  <a:cubicBezTo>
                    <a:pt x="572555" y="1599695"/>
                    <a:pt x="573903" y="1598836"/>
                    <a:pt x="575252" y="1597856"/>
                  </a:cubicBezTo>
                  <a:cubicBezTo>
                    <a:pt x="576601" y="1596874"/>
                    <a:pt x="577950" y="1595771"/>
                    <a:pt x="579177" y="1594544"/>
                  </a:cubicBezTo>
                  <a:cubicBezTo>
                    <a:pt x="580403" y="1593318"/>
                    <a:pt x="581629" y="1591969"/>
                    <a:pt x="582610" y="1590621"/>
                  </a:cubicBezTo>
                  <a:cubicBezTo>
                    <a:pt x="583836" y="1589149"/>
                    <a:pt x="584695" y="1587677"/>
                    <a:pt x="585308" y="1586328"/>
                  </a:cubicBezTo>
                  <a:cubicBezTo>
                    <a:pt x="585921" y="1584979"/>
                    <a:pt x="586289" y="1583876"/>
                    <a:pt x="586289" y="1582772"/>
                  </a:cubicBezTo>
                  <a:cubicBezTo>
                    <a:pt x="586289" y="1581791"/>
                    <a:pt x="586166" y="1580933"/>
                    <a:pt x="585676" y="1580442"/>
                  </a:cubicBezTo>
                  <a:cubicBezTo>
                    <a:pt x="585185" y="1579952"/>
                    <a:pt x="584450" y="1579584"/>
                    <a:pt x="583346" y="1579584"/>
                  </a:cubicBezTo>
                  <a:cubicBezTo>
                    <a:pt x="583346" y="1579584"/>
                    <a:pt x="583101" y="1579584"/>
                    <a:pt x="583101" y="1579584"/>
                  </a:cubicBezTo>
                  <a:cubicBezTo>
                    <a:pt x="583101" y="1579584"/>
                    <a:pt x="582855" y="1579584"/>
                    <a:pt x="582855" y="1579584"/>
                  </a:cubicBezTo>
                  <a:cubicBezTo>
                    <a:pt x="582855" y="1579584"/>
                    <a:pt x="582610" y="1579584"/>
                    <a:pt x="582487" y="1579584"/>
                  </a:cubicBezTo>
                  <a:cubicBezTo>
                    <a:pt x="582487" y="1579584"/>
                    <a:pt x="582242" y="1579584"/>
                    <a:pt x="582120" y="1579584"/>
                  </a:cubicBezTo>
                  <a:moveTo>
                    <a:pt x="3956010" y="1015245"/>
                  </a:moveTo>
                  <a:cubicBezTo>
                    <a:pt x="3956010" y="1015245"/>
                    <a:pt x="3955642" y="1015245"/>
                    <a:pt x="3955397" y="1015245"/>
                  </a:cubicBezTo>
                  <a:cubicBezTo>
                    <a:pt x="3955152" y="1015245"/>
                    <a:pt x="3955029" y="1015245"/>
                    <a:pt x="3954784" y="1015368"/>
                  </a:cubicBezTo>
                  <a:cubicBezTo>
                    <a:pt x="3954538" y="1015368"/>
                    <a:pt x="3954416" y="1015368"/>
                    <a:pt x="3954171" y="1015491"/>
                  </a:cubicBezTo>
                  <a:cubicBezTo>
                    <a:pt x="3953925" y="1015491"/>
                    <a:pt x="3953803" y="1015491"/>
                    <a:pt x="3953558" y="1015613"/>
                  </a:cubicBezTo>
                  <a:cubicBezTo>
                    <a:pt x="3950737" y="1016349"/>
                    <a:pt x="3948039" y="1017453"/>
                    <a:pt x="3945464" y="1018801"/>
                  </a:cubicBezTo>
                  <a:cubicBezTo>
                    <a:pt x="3942889" y="1020150"/>
                    <a:pt x="3940436" y="1021867"/>
                    <a:pt x="3938352" y="1023707"/>
                  </a:cubicBezTo>
                  <a:cubicBezTo>
                    <a:pt x="3936267" y="1025546"/>
                    <a:pt x="3934427" y="1027508"/>
                    <a:pt x="3932956" y="1029593"/>
                  </a:cubicBezTo>
                  <a:cubicBezTo>
                    <a:pt x="3931484" y="1031678"/>
                    <a:pt x="3930503" y="1033762"/>
                    <a:pt x="3930013" y="1035847"/>
                  </a:cubicBezTo>
                  <a:cubicBezTo>
                    <a:pt x="3929645" y="1037686"/>
                    <a:pt x="3929645" y="1039403"/>
                    <a:pt x="3930135" y="1040875"/>
                  </a:cubicBezTo>
                  <a:cubicBezTo>
                    <a:pt x="3930626" y="1042346"/>
                    <a:pt x="3931607" y="1043450"/>
                    <a:pt x="3932833" y="1044431"/>
                  </a:cubicBezTo>
                  <a:cubicBezTo>
                    <a:pt x="3934182" y="1045289"/>
                    <a:pt x="3935776" y="1045903"/>
                    <a:pt x="3937738" y="1046270"/>
                  </a:cubicBezTo>
                  <a:cubicBezTo>
                    <a:pt x="3939700" y="1046516"/>
                    <a:pt x="3941908" y="1046516"/>
                    <a:pt x="3944360" y="1046025"/>
                  </a:cubicBezTo>
                  <a:cubicBezTo>
                    <a:pt x="3944606" y="1046025"/>
                    <a:pt x="3944728" y="1046025"/>
                    <a:pt x="3944973" y="1046025"/>
                  </a:cubicBezTo>
                  <a:cubicBezTo>
                    <a:pt x="3945219" y="1046025"/>
                    <a:pt x="3945341" y="1046025"/>
                    <a:pt x="3945587" y="1045903"/>
                  </a:cubicBezTo>
                  <a:cubicBezTo>
                    <a:pt x="3945832" y="1045903"/>
                    <a:pt x="3945955" y="1045903"/>
                    <a:pt x="3946200" y="1045780"/>
                  </a:cubicBezTo>
                  <a:cubicBezTo>
                    <a:pt x="3946445" y="1045780"/>
                    <a:pt x="3946568" y="1045780"/>
                    <a:pt x="3946813" y="1045657"/>
                  </a:cubicBezTo>
                  <a:cubicBezTo>
                    <a:pt x="3949633" y="1044921"/>
                    <a:pt x="3952331" y="1043818"/>
                    <a:pt x="3955029" y="1042346"/>
                  </a:cubicBezTo>
                  <a:cubicBezTo>
                    <a:pt x="3957727" y="1040875"/>
                    <a:pt x="3960057" y="1039280"/>
                    <a:pt x="3962264" y="1037441"/>
                  </a:cubicBezTo>
                  <a:cubicBezTo>
                    <a:pt x="3964349" y="1035602"/>
                    <a:pt x="3966188" y="1033640"/>
                    <a:pt x="3967660" y="1031555"/>
                  </a:cubicBezTo>
                  <a:cubicBezTo>
                    <a:pt x="3969131" y="1029470"/>
                    <a:pt x="3970113" y="1027386"/>
                    <a:pt x="3970480" y="1025301"/>
                  </a:cubicBezTo>
                  <a:cubicBezTo>
                    <a:pt x="3970848" y="1023339"/>
                    <a:pt x="3970848" y="1021745"/>
                    <a:pt x="3970358" y="1020273"/>
                  </a:cubicBezTo>
                  <a:cubicBezTo>
                    <a:pt x="3969867" y="1018801"/>
                    <a:pt x="3968886" y="1017698"/>
                    <a:pt x="3967660" y="1016717"/>
                  </a:cubicBezTo>
                  <a:cubicBezTo>
                    <a:pt x="3966311" y="1015858"/>
                    <a:pt x="3964717" y="1015245"/>
                    <a:pt x="3962755" y="1015000"/>
                  </a:cubicBezTo>
                  <a:cubicBezTo>
                    <a:pt x="3960793" y="1014755"/>
                    <a:pt x="3958585" y="1014755"/>
                    <a:pt x="3956133" y="1015245"/>
                  </a:cubicBezTo>
                  <a:moveTo>
                    <a:pt x="548887" y="1623730"/>
                  </a:moveTo>
                  <a:cubicBezTo>
                    <a:pt x="547783" y="1623975"/>
                    <a:pt x="546557" y="1624343"/>
                    <a:pt x="545208" y="1624956"/>
                  </a:cubicBezTo>
                  <a:cubicBezTo>
                    <a:pt x="543859" y="1625569"/>
                    <a:pt x="542510" y="1626428"/>
                    <a:pt x="541162" y="1627409"/>
                  </a:cubicBezTo>
                  <a:cubicBezTo>
                    <a:pt x="539813" y="1628390"/>
                    <a:pt x="538464" y="1629494"/>
                    <a:pt x="537237" y="1630843"/>
                  </a:cubicBezTo>
                  <a:cubicBezTo>
                    <a:pt x="536011" y="1632069"/>
                    <a:pt x="534785" y="1633418"/>
                    <a:pt x="533681" y="1634889"/>
                  </a:cubicBezTo>
                  <a:cubicBezTo>
                    <a:pt x="532578" y="1636361"/>
                    <a:pt x="531719" y="1637832"/>
                    <a:pt x="531106" y="1639181"/>
                  </a:cubicBezTo>
                  <a:cubicBezTo>
                    <a:pt x="530493" y="1640530"/>
                    <a:pt x="530248" y="1641634"/>
                    <a:pt x="530248" y="1642615"/>
                  </a:cubicBezTo>
                  <a:cubicBezTo>
                    <a:pt x="530248" y="1643596"/>
                    <a:pt x="530493" y="1644332"/>
                    <a:pt x="530983" y="1644945"/>
                  </a:cubicBezTo>
                  <a:cubicBezTo>
                    <a:pt x="531474" y="1645435"/>
                    <a:pt x="532332" y="1645804"/>
                    <a:pt x="533436" y="1645681"/>
                  </a:cubicBezTo>
                  <a:cubicBezTo>
                    <a:pt x="533436" y="1645681"/>
                    <a:pt x="533559" y="1645681"/>
                    <a:pt x="533681" y="1645681"/>
                  </a:cubicBezTo>
                  <a:cubicBezTo>
                    <a:pt x="533681" y="1645681"/>
                    <a:pt x="533804" y="1645681"/>
                    <a:pt x="533927" y="1645681"/>
                  </a:cubicBezTo>
                  <a:cubicBezTo>
                    <a:pt x="533927" y="1645681"/>
                    <a:pt x="534049" y="1645681"/>
                    <a:pt x="534172" y="1645681"/>
                  </a:cubicBezTo>
                  <a:cubicBezTo>
                    <a:pt x="534172" y="1645681"/>
                    <a:pt x="534294" y="1645681"/>
                    <a:pt x="534417" y="1645681"/>
                  </a:cubicBezTo>
                  <a:cubicBezTo>
                    <a:pt x="535521" y="1645435"/>
                    <a:pt x="536747" y="1645067"/>
                    <a:pt x="538096" y="1644454"/>
                  </a:cubicBezTo>
                  <a:cubicBezTo>
                    <a:pt x="539445" y="1643841"/>
                    <a:pt x="540794" y="1642983"/>
                    <a:pt x="542143" y="1642002"/>
                  </a:cubicBezTo>
                  <a:cubicBezTo>
                    <a:pt x="543492" y="1641021"/>
                    <a:pt x="544840" y="1639917"/>
                    <a:pt x="546067" y="1638568"/>
                  </a:cubicBezTo>
                  <a:cubicBezTo>
                    <a:pt x="547293" y="1637219"/>
                    <a:pt x="548519" y="1635993"/>
                    <a:pt x="549623" y="1634522"/>
                  </a:cubicBezTo>
                  <a:cubicBezTo>
                    <a:pt x="550727" y="1633050"/>
                    <a:pt x="551585" y="1631579"/>
                    <a:pt x="552198" y="1630229"/>
                  </a:cubicBezTo>
                  <a:cubicBezTo>
                    <a:pt x="552811" y="1628881"/>
                    <a:pt x="553057" y="1627777"/>
                    <a:pt x="553057" y="1626796"/>
                  </a:cubicBezTo>
                  <a:cubicBezTo>
                    <a:pt x="553057" y="1625815"/>
                    <a:pt x="552811" y="1625079"/>
                    <a:pt x="552321" y="1624466"/>
                  </a:cubicBezTo>
                  <a:cubicBezTo>
                    <a:pt x="551830" y="1623975"/>
                    <a:pt x="550972" y="1623607"/>
                    <a:pt x="549868" y="1623730"/>
                  </a:cubicBezTo>
                  <a:cubicBezTo>
                    <a:pt x="549868" y="1623730"/>
                    <a:pt x="549746" y="1623730"/>
                    <a:pt x="549623" y="1623730"/>
                  </a:cubicBezTo>
                  <a:cubicBezTo>
                    <a:pt x="549623" y="1623730"/>
                    <a:pt x="549500" y="1623730"/>
                    <a:pt x="549378" y="1623730"/>
                  </a:cubicBezTo>
                  <a:cubicBezTo>
                    <a:pt x="549378" y="1623730"/>
                    <a:pt x="549255" y="1623730"/>
                    <a:pt x="549132" y="1623730"/>
                  </a:cubicBezTo>
                  <a:cubicBezTo>
                    <a:pt x="549132" y="1623730"/>
                    <a:pt x="549010" y="1623730"/>
                    <a:pt x="548887" y="1623730"/>
                  </a:cubicBezTo>
                  <a:moveTo>
                    <a:pt x="3941663" y="1075088"/>
                  </a:moveTo>
                  <a:cubicBezTo>
                    <a:pt x="3941663" y="1075088"/>
                    <a:pt x="3941295" y="1075088"/>
                    <a:pt x="3941172" y="1075088"/>
                  </a:cubicBezTo>
                  <a:cubicBezTo>
                    <a:pt x="3941049" y="1075088"/>
                    <a:pt x="3940804" y="1075088"/>
                    <a:pt x="3940681" y="1075088"/>
                  </a:cubicBezTo>
                  <a:cubicBezTo>
                    <a:pt x="3940559" y="1075088"/>
                    <a:pt x="3940313" y="1075088"/>
                    <a:pt x="3940191" y="1075088"/>
                  </a:cubicBezTo>
                  <a:cubicBezTo>
                    <a:pt x="3940068" y="1075088"/>
                    <a:pt x="3939823" y="1075088"/>
                    <a:pt x="3939700" y="1075088"/>
                  </a:cubicBezTo>
                  <a:cubicBezTo>
                    <a:pt x="3936880" y="1075701"/>
                    <a:pt x="3934182" y="1076805"/>
                    <a:pt x="3931484" y="1078154"/>
                  </a:cubicBezTo>
                  <a:cubicBezTo>
                    <a:pt x="3928909" y="1079503"/>
                    <a:pt x="3926457" y="1081097"/>
                    <a:pt x="3924249" y="1082937"/>
                  </a:cubicBezTo>
                  <a:cubicBezTo>
                    <a:pt x="3922042" y="1084776"/>
                    <a:pt x="3920202" y="1086738"/>
                    <a:pt x="3918608" y="1088823"/>
                  </a:cubicBezTo>
                  <a:cubicBezTo>
                    <a:pt x="3917137" y="1090907"/>
                    <a:pt x="3916033" y="1092992"/>
                    <a:pt x="3915420" y="1095077"/>
                  </a:cubicBezTo>
                  <a:cubicBezTo>
                    <a:pt x="3914930" y="1097039"/>
                    <a:pt x="3914930" y="1098878"/>
                    <a:pt x="3915420" y="1100350"/>
                  </a:cubicBezTo>
                  <a:cubicBezTo>
                    <a:pt x="3915910" y="1101821"/>
                    <a:pt x="3916769" y="1103170"/>
                    <a:pt x="3918118" y="1104151"/>
                  </a:cubicBezTo>
                  <a:cubicBezTo>
                    <a:pt x="3919467" y="1105132"/>
                    <a:pt x="3921061" y="1105746"/>
                    <a:pt x="3923023" y="1106113"/>
                  </a:cubicBezTo>
                  <a:cubicBezTo>
                    <a:pt x="3924985" y="1106481"/>
                    <a:pt x="3927315" y="1106359"/>
                    <a:pt x="3929768" y="1105991"/>
                  </a:cubicBezTo>
                  <a:cubicBezTo>
                    <a:pt x="3929890" y="1105991"/>
                    <a:pt x="3930135" y="1105991"/>
                    <a:pt x="3930258" y="1105991"/>
                  </a:cubicBezTo>
                  <a:cubicBezTo>
                    <a:pt x="3930381" y="1105991"/>
                    <a:pt x="3930626" y="1105991"/>
                    <a:pt x="3930748" y="1105991"/>
                  </a:cubicBezTo>
                  <a:cubicBezTo>
                    <a:pt x="3930871" y="1105991"/>
                    <a:pt x="3931116" y="1105991"/>
                    <a:pt x="3931239" y="1105991"/>
                  </a:cubicBezTo>
                  <a:cubicBezTo>
                    <a:pt x="3931362" y="1105991"/>
                    <a:pt x="3931607" y="1105991"/>
                    <a:pt x="3931730" y="1105991"/>
                  </a:cubicBezTo>
                  <a:cubicBezTo>
                    <a:pt x="3934550" y="1105378"/>
                    <a:pt x="3937248" y="1104274"/>
                    <a:pt x="3939946" y="1102925"/>
                  </a:cubicBezTo>
                  <a:cubicBezTo>
                    <a:pt x="3942521" y="1101576"/>
                    <a:pt x="3944973" y="1099982"/>
                    <a:pt x="3947181" y="1098142"/>
                  </a:cubicBezTo>
                  <a:cubicBezTo>
                    <a:pt x="3949388" y="1096303"/>
                    <a:pt x="3951228" y="1094341"/>
                    <a:pt x="3952822" y="1092256"/>
                  </a:cubicBezTo>
                  <a:cubicBezTo>
                    <a:pt x="3954416" y="1090172"/>
                    <a:pt x="3955397" y="1088087"/>
                    <a:pt x="3955888" y="1086002"/>
                  </a:cubicBezTo>
                  <a:cubicBezTo>
                    <a:pt x="3956378" y="1084040"/>
                    <a:pt x="3956378" y="1082201"/>
                    <a:pt x="3955888" y="1080729"/>
                  </a:cubicBezTo>
                  <a:cubicBezTo>
                    <a:pt x="3955397" y="1079258"/>
                    <a:pt x="3954538" y="1077909"/>
                    <a:pt x="3953190" y="1076928"/>
                  </a:cubicBezTo>
                  <a:cubicBezTo>
                    <a:pt x="3951963" y="1075947"/>
                    <a:pt x="3950246" y="1075333"/>
                    <a:pt x="3948285" y="1074966"/>
                  </a:cubicBezTo>
                  <a:cubicBezTo>
                    <a:pt x="3946323" y="1074598"/>
                    <a:pt x="3943993" y="1074720"/>
                    <a:pt x="3941540" y="1075088"/>
                  </a:cubicBezTo>
                  <a:moveTo>
                    <a:pt x="516390" y="1667999"/>
                  </a:moveTo>
                  <a:cubicBezTo>
                    <a:pt x="515287" y="1668244"/>
                    <a:pt x="513938" y="1668612"/>
                    <a:pt x="512712" y="1669348"/>
                  </a:cubicBezTo>
                  <a:cubicBezTo>
                    <a:pt x="511363" y="1669961"/>
                    <a:pt x="510014" y="1670942"/>
                    <a:pt x="508665" y="1671923"/>
                  </a:cubicBezTo>
                  <a:cubicBezTo>
                    <a:pt x="507316" y="1672904"/>
                    <a:pt x="505967" y="1674131"/>
                    <a:pt x="504618" y="1675480"/>
                  </a:cubicBezTo>
                  <a:cubicBezTo>
                    <a:pt x="503269" y="1676829"/>
                    <a:pt x="502165" y="1678177"/>
                    <a:pt x="501062" y="1679649"/>
                  </a:cubicBezTo>
                  <a:cubicBezTo>
                    <a:pt x="499958" y="1681120"/>
                    <a:pt x="499100" y="1682592"/>
                    <a:pt x="498609" y="1683941"/>
                  </a:cubicBezTo>
                  <a:cubicBezTo>
                    <a:pt x="498119" y="1685290"/>
                    <a:pt x="497751" y="1686394"/>
                    <a:pt x="497751" y="1687375"/>
                  </a:cubicBezTo>
                  <a:cubicBezTo>
                    <a:pt x="497751" y="1688355"/>
                    <a:pt x="497996" y="1689092"/>
                    <a:pt x="498609" y="1689582"/>
                  </a:cubicBezTo>
                  <a:cubicBezTo>
                    <a:pt x="499222" y="1690072"/>
                    <a:pt x="500081" y="1690318"/>
                    <a:pt x="501185" y="1690195"/>
                  </a:cubicBezTo>
                  <a:cubicBezTo>
                    <a:pt x="501185" y="1690195"/>
                    <a:pt x="501307" y="1690195"/>
                    <a:pt x="501430" y="1690195"/>
                  </a:cubicBezTo>
                  <a:cubicBezTo>
                    <a:pt x="501430" y="1690195"/>
                    <a:pt x="501552" y="1690195"/>
                    <a:pt x="501675" y="1690195"/>
                  </a:cubicBezTo>
                  <a:cubicBezTo>
                    <a:pt x="501675" y="1690195"/>
                    <a:pt x="501798" y="1690195"/>
                    <a:pt x="501920" y="1690195"/>
                  </a:cubicBezTo>
                  <a:cubicBezTo>
                    <a:pt x="501920" y="1690195"/>
                    <a:pt x="502043" y="1690195"/>
                    <a:pt x="502165" y="1690195"/>
                  </a:cubicBezTo>
                  <a:cubicBezTo>
                    <a:pt x="503269" y="1689950"/>
                    <a:pt x="504618" y="1689582"/>
                    <a:pt x="505844" y="1688846"/>
                  </a:cubicBezTo>
                  <a:cubicBezTo>
                    <a:pt x="507193" y="1688233"/>
                    <a:pt x="508542" y="1687252"/>
                    <a:pt x="510014" y="1686271"/>
                  </a:cubicBezTo>
                  <a:cubicBezTo>
                    <a:pt x="511363" y="1685290"/>
                    <a:pt x="512712" y="1684064"/>
                    <a:pt x="514060" y="1682715"/>
                  </a:cubicBezTo>
                  <a:cubicBezTo>
                    <a:pt x="515287" y="1681366"/>
                    <a:pt x="516513" y="1680017"/>
                    <a:pt x="517617" y="1678545"/>
                  </a:cubicBezTo>
                  <a:cubicBezTo>
                    <a:pt x="518720" y="1676951"/>
                    <a:pt x="519579" y="1675602"/>
                    <a:pt x="520069" y="1674253"/>
                  </a:cubicBezTo>
                  <a:cubicBezTo>
                    <a:pt x="520560" y="1672904"/>
                    <a:pt x="520928" y="1671801"/>
                    <a:pt x="520805" y="1670820"/>
                  </a:cubicBezTo>
                  <a:cubicBezTo>
                    <a:pt x="520805" y="1669839"/>
                    <a:pt x="520437" y="1669103"/>
                    <a:pt x="519947" y="1668612"/>
                  </a:cubicBezTo>
                  <a:cubicBezTo>
                    <a:pt x="519334" y="1668122"/>
                    <a:pt x="518475" y="1667877"/>
                    <a:pt x="517372" y="1667877"/>
                  </a:cubicBezTo>
                  <a:cubicBezTo>
                    <a:pt x="517372" y="1667877"/>
                    <a:pt x="517249" y="1667877"/>
                    <a:pt x="517126" y="1667877"/>
                  </a:cubicBezTo>
                  <a:cubicBezTo>
                    <a:pt x="517004" y="1667877"/>
                    <a:pt x="517004" y="1667877"/>
                    <a:pt x="516881" y="1667877"/>
                  </a:cubicBezTo>
                  <a:cubicBezTo>
                    <a:pt x="516881" y="1667877"/>
                    <a:pt x="516758" y="1667877"/>
                    <a:pt x="516636" y="1667877"/>
                  </a:cubicBezTo>
                  <a:cubicBezTo>
                    <a:pt x="516636" y="1667877"/>
                    <a:pt x="516513" y="1667877"/>
                    <a:pt x="516390" y="1667877"/>
                  </a:cubicBezTo>
                  <a:moveTo>
                    <a:pt x="3924495" y="1136403"/>
                  </a:moveTo>
                  <a:cubicBezTo>
                    <a:pt x="3924495" y="1136403"/>
                    <a:pt x="3924249" y="1136403"/>
                    <a:pt x="3924127" y="1136403"/>
                  </a:cubicBezTo>
                  <a:cubicBezTo>
                    <a:pt x="3924127" y="1136403"/>
                    <a:pt x="3923881" y="1136403"/>
                    <a:pt x="3923759" y="1136403"/>
                  </a:cubicBezTo>
                  <a:cubicBezTo>
                    <a:pt x="3923759" y="1136403"/>
                    <a:pt x="3923513" y="1136403"/>
                    <a:pt x="3923391" y="1136403"/>
                  </a:cubicBezTo>
                  <a:cubicBezTo>
                    <a:pt x="3923391" y="1136403"/>
                    <a:pt x="3923145" y="1136403"/>
                    <a:pt x="3923023" y="1136403"/>
                  </a:cubicBezTo>
                  <a:cubicBezTo>
                    <a:pt x="3920202" y="1137016"/>
                    <a:pt x="3917505" y="1137997"/>
                    <a:pt x="3914807" y="1139346"/>
                  </a:cubicBezTo>
                  <a:cubicBezTo>
                    <a:pt x="3912109" y="1140695"/>
                    <a:pt x="3909656" y="1142289"/>
                    <a:pt x="3907449" y="1144006"/>
                  </a:cubicBezTo>
                  <a:cubicBezTo>
                    <a:pt x="3905242" y="1145845"/>
                    <a:pt x="3903280" y="1147807"/>
                    <a:pt x="3901685" y="1149892"/>
                  </a:cubicBezTo>
                  <a:cubicBezTo>
                    <a:pt x="3900091" y="1151977"/>
                    <a:pt x="3898988" y="1154061"/>
                    <a:pt x="3898252" y="1156269"/>
                  </a:cubicBezTo>
                  <a:cubicBezTo>
                    <a:pt x="3897639" y="1158353"/>
                    <a:pt x="3897639" y="1160193"/>
                    <a:pt x="3898007" y="1161787"/>
                  </a:cubicBezTo>
                  <a:cubicBezTo>
                    <a:pt x="3898375" y="1163381"/>
                    <a:pt x="3899233" y="1164730"/>
                    <a:pt x="3900582" y="1165834"/>
                  </a:cubicBezTo>
                  <a:cubicBezTo>
                    <a:pt x="3901808" y="1166815"/>
                    <a:pt x="3903525" y="1167550"/>
                    <a:pt x="3905487" y="1167918"/>
                  </a:cubicBezTo>
                  <a:cubicBezTo>
                    <a:pt x="3907449" y="1168286"/>
                    <a:pt x="3909779" y="1168286"/>
                    <a:pt x="3912354" y="1167918"/>
                  </a:cubicBezTo>
                  <a:cubicBezTo>
                    <a:pt x="3912354" y="1167918"/>
                    <a:pt x="3912600" y="1167918"/>
                    <a:pt x="3912722" y="1167918"/>
                  </a:cubicBezTo>
                  <a:cubicBezTo>
                    <a:pt x="3912722" y="1167918"/>
                    <a:pt x="3912967" y="1167918"/>
                    <a:pt x="3913090" y="1167918"/>
                  </a:cubicBezTo>
                  <a:cubicBezTo>
                    <a:pt x="3913090" y="1167918"/>
                    <a:pt x="3913335" y="1167918"/>
                    <a:pt x="3913458" y="1167918"/>
                  </a:cubicBezTo>
                  <a:cubicBezTo>
                    <a:pt x="3913458" y="1167918"/>
                    <a:pt x="3913703" y="1167918"/>
                    <a:pt x="3913826" y="1167918"/>
                  </a:cubicBezTo>
                  <a:cubicBezTo>
                    <a:pt x="3916646" y="1167305"/>
                    <a:pt x="3919344" y="1166324"/>
                    <a:pt x="3922042" y="1164975"/>
                  </a:cubicBezTo>
                  <a:cubicBezTo>
                    <a:pt x="3924740" y="1163626"/>
                    <a:pt x="3927192" y="1162032"/>
                    <a:pt x="3929400" y="1160315"/>
                  </a:cubicBezTo>
                  <a:cubicBezTo>
                    <a:pt x="3931607" y="1158476"/>
                    <a:pt x="3933569" y="1156514"/>
                    <a:pt x="3935163" y="1154429"/>
                  </a:cubicBezTo>
                  <a:cubicBezTo>
                    <a:pt x="3936757" y="1152344"/>
                    <a:pt x="3937983" y="1150137"/>
                    <a:pt x="3938597" y="1148052"/>
                  </a:cubicBezTo>
                  <a:cubicBezTo>
                    <a:pt x="3939210" y="1145968"/>
                    <a:pt x="3939210" y="1144128"/>
                    <a:pt x="3938842" y="1142534"/>
                  </a:cubicBezTo>
                  <a:cubicBezTo>
                    <a:pt x="3938474" y="1140940"/>
                    <a:pt x="3937493" y="1139591"/>
                    <a:pt x="3936267" y="1138610"/>
                  </a:cubicBezTo>
                  <a:cubicBezTo>
                    <a:pt x="3935040" y="1137629"/>
                    <a:pt x="3933324" y="1136893"/>
                    <a:pt x="3931239" y="1136525"/>
                  </a:cubicBezTo>
                  <a:cubicBezTo>
                    <a:pt x="3929277" y="1136157"/>
                    <a:pt x="3926947" y="1136157"/>
                    <a:pt x="3924372" y="1136525"/>
                  </a:cubicBezTo>
                  <a:moveTo>
                    <a:pt x="484752" y="1712513"/>
                  </a:moveTo>
                  <a:cubicBezTo>
                    <a:pt x="483649" y="1712759"/>
                    <a:pt x="482300" y="1713127"/>
                    <a:pt x="480951" y="1713862"/>
                  </a:cubicBezTo>
                  <a:cubicBezTo>
                    <a:pt x="479602" y="1714598"/>
                    <a:pt x="478130" y="1715457"/>
                    <a:pt x="476781" y="1716560"/>
                  </a:cubicBezTo>
                  <a:cubicBezTo>
                    <a:pt x="475310" y="1717664"/>
                    <a:pt x="473961" y="1718890"/>
                    <a:pt x="472612" y="1720239"/>
                  </a:cubicBezTo>
                  <a:cubicBezTo>
                    <a:pt x="471263" y="1721588"/>
                    <a:pt x="470037" y="1723060"/>
                    <a:pt x="469056" y="1724531"/>
                  </a:cubicBezTo>
                  <a:cubicBezTo>
                    <a:pt x="467952" y="1726125"/>
                    <a:pt x="467216" y="1727474"/>
                    <a:pt x="466726" y="1728823"/>
                  </a:cubicBezTo>
                  <a:cubicBezTo>
                    <a:pt x="466235" y="1730172"/>
                    <a:pt x="465990" y="1731276"/>
                    <a:pt x="465990" y="1732257"/>
                  </a:cubicBezTo>
                  <a:cubicBezTo>
                    <a:pt x="465990" y="1733238"/>
                    <a:pt x="466358" y="1733973"/>
                    <a:pt x="466971" y="1734341"/>
                  </a:cubicBezTo>
                  <a:cubicBezTo>
                    <a:pt x="467584" y="1734832"/>
                    <a:pt x="468442" y="1735077"/>
                    <a:pt x="469669" y="1734955"/>
                  </a:cubicBezTo>
                  <a:cubicBezTo>
                    <a:pt x="469669" y="1734955"/>
                    <a:pt x="469669" y="1734955"/>
                    <a:pt x="469669" y="1734955"/>
                  </a:cubicBezTo>
                  <a:cubicBezTo>
                    <a:pt x="469669" y="1734955"/>
                    <a:pt x="469669" y="1734955"/>
                    <a:pt x="469669" y="1734955"/>
                  </a:cubicBezTo>
                  <a:cubicBezTo>
                    <a:pt x="469669" y="1734955"/>
                    <a:pt x="469669" y="1734955"/>
                    <a:pt x="469669" y="1734955"/>
                  </a:cubicBezTo>
                  <a:lnTo>
                    <a:pt x="469669" y="1734955"/>
                  </a:lnTo>
                  <a:cubicBezTo>
                    <a:pt x="470772" y="1734710"/>
                    <a:pt x="472121" y="1734341"/>
                    <a:pt x="473470" y="1733606"/>
                  </a:cubicBezTo>
                  <a:cubicBezTo>
                    <a:pt x="474819" y="1732870"/>
                    <a:pt x="476291" y="1732012"/>
                    <a:pt x="477640" y="1730908"/>
                  </a:cubicBezTo>
                  <a:cubicBezTo>
                    <a:pt x="479111" y="1729804"/>
                    <a:pt x="480460" y="1728578"/>
                    <a:pt x="481809" y="1727229"/>
                  </a:cubicBezTo>
                  <a:cubicBezTo>
                    <a:pt x="483158" y="1725880"/>
                    <a:pt x="484384" y="1724408"/>
                    <a:pt x="485365" y="1722937"/>
                  </a:cubicBezTo>
                  <a:cubicBezTo>
                    <a:pt x="486469" y="1721343"/>
                    <a:pt x="487205" y="1719871"/>
                    <a:pt x="487818" y="1718645"/>
                  </a:cubicBezTo>
                  <a:cubicBezTo>
                    <a:pt x="488309" y="1717296"/>
                    <a:pt x="488554" y="1716192"/>
                    <a:pt x="488554" y="1715211"/>
                  </a:cubicBezTo>
                  <a:cubicBezTo>
                    <a:pt x="488554" y="1714230"/>
                    <a:pt x="488186" y="1713495"/>
                    <a:pt x="487573" y="1713127"/>
                  </a:cubicBezTo>
                  <a:cubicBezTo>
                    <a:pt x="486960" y="1712636"/>
                    <a:pt x="486101" y="1712513"/>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moveTo>
                    <a:pt x="3904506" y="1199066"/>
                  </a:moveTo>
                  <a:cubicBezTo>
                    <a:pt x="3904506" y="1199066"/>
                    <a:pt x="3904506" y="1199066"/>
                    <a:pt x="3904383" y="1199066"/>
                  </a:cubicBezTo>
                  <a:lnTo>
                    <a:pt x="3904260" y="1199066"/>
                  </a:lnTo>
                  <a:cubicBezTo>
                    <a:pt x="3904260" y="1199066"/>
                    <a:pt x="3904260" y="1199066"/>
                    <a:pt x="3904138" y="1199066"/>
                  </a:cubicBezTo>
                  <a:cubicBezTo>
                    <a:pt x="3904138" y="1199066"/>
                    <a:pt x="3904138" y="1199066"/>
                    <a:pt x="3904015" y="1199066"/>
                  </a:cubicBezTo>
                  <a:cubicBezTo>
                    <a:pt x="3901195" y="1199557"/>
                    <a:pt x="3898375" y="1200538"/>
                    <a:pt x="3895677" y="1201764"/>
                  </a:cubicBezTo>
                  <a:cubicBezTo>
                    <a:pt x="3892979" y="1202990"/>
                    <a:pt x="3890404" y="1204584"/>
                    <a:pt x="3888196" y="1206301"/>
                  </a:cubicBezTo>
                  <a:cubicBezTo>
                    <a:pt x="3885989" y="1208018"/>
                    <a:pt x="3883904" y="1209980"/>
                    <a:pt x="3882187" y="1212065"/>
                  </a:cubicBezTo>
                  <a:cubicBezTo>
                    <a:pt x="3880593" y="1214149"/>
                    <a:pt x="3879244" y="1216357"/>
                    <a:pt x="3878509" y="1218441"/>
                  </a:cubicBezTo>
                  <a:cubicBezTo>
                    <a:pt x="3877773" y="1220649"/>
                    <a:pt x="3877650" y="1222611"/>
                    <a:pt x="3878018" y="1224205"/>
                  </a:cubicBezTo>
                  <a:cubicBezTo>
                    <a:pt x="3878386" y="1225922"/>
                    <a:pt x="3879244" y="1227393"/>
                    <a:pt x="3880471" y="1228497"/>
                  </a:cubicBezTo>
                  <a:cubicBezTo>
                    <a:pt x="3881697" y="1229601"/>
                    <a:pt x="3883414" y="1230459"/>
                    <a:pt x="3885498" y="1230827"/>
                  </a:cubicBezTo>
                  <a:cubicBezTo>
                    <a:pt x="3887583" y="1231195"/>
                    <a:pt x="3889913" y="1231195"/>
                    <a:pt x="3892611" y="1230827"/>
                  </a:cubicBezTo>
                  <a:cubicBezTo>
                    <a:pt x="3892611" y="1230827"/>
                    <a:pt x="3892611" y="1230827"/>
                    <a:pt x="3892734" y="1230827"/>
                  </a:cubicBezTo>
                  <a:cubicBezTo>
                    <a:pt x="3892734" y="1230827"/>
                    <a:pt x="3892734" y="1230827"/>
                    <a:pt x="3892856" y="1230827"/>
                  </a:cubicBezTo>
                  <a:cubicBezTo>
                    <a:pt x="3892856" y="1230827"/>
                    <a:pt x="3892856" y="1230827"/>
                    <a:pt x="3892979" y="1230827"/>
                  </a:cubicBezTo>
                  <a:cubicBezTo>
                    <a:pt x="3892979" y="1230827"/>
                    <a:pt x="3892979" y="1230827"/>
                    <a:pt x="3893102" y="1230827"/>
                  </a:cubicBezTo>
                  <a:cubicBezTo>
                    <a:pt x="3895922" y="1230336"/>
                    <a:pt x="3898742" y="1229355"/>
                    <a:pt x="3901440" y="1228129"/>
                  </a:cubicBezTo>
                  <a:cubicBezTo>
                    <a:pt x="3904138" y="1226903"/>
                    <a:pt x="3906713" y="1225309"/>
                    <a:pt x="3909043" y="1223469"/>
                  </a:cubicBezTo>
                  <a:cubicBezTo>
                    <a:pt x="3911373" y="1221630"/>
                    <a:pt x="3913458" y="1219668"/>
                    <a:pt x="3915052" y="1217583"/>
                  </a:cubicBezTo>
                  <a:cubicBezTo>
                    <a:pt x="3916769" y="1215498"/>
                    <a:pt x="3917995" y="1213291"/>
                    <a:pt x="3918731" y="1211084"/>
                  </a:cubicBezTo>
                  <a:cubicBezTo>
                    <a:pt x="3919467" y="1208999"/>
                    <a:pt x="3919589" y="1207037"/>
                    <a:pt x="3919221" y="1205320"/>
                  </a:cubicBezTo>
                  <a:cubicBezTo>
                    <a:pt x="3918853" y="1203603"/>
                    <a:pt x="3917995" y="1202254"/>
                    <a:pt x="3916646" y="1201151"/>
                  </a:cubicBezTo>
                  <a:cubicBezTo>
                    <a:pt x="3915297" y="1200047"/>
                    <a:pt x="3913703" y="1199311"/>
                    <a:pt x="3911618" y="1198943"/>
                  </a:cubicBezTo>
                  <a:cubicBezTo>
                    <a:pt x="3909534" y="1198576"/>
                    <a:pt x="3907204" y="1198576"/>
                    <a:pt x="3904506" y="1198943"/>
                  </a:cubicBezTo>
                  <a:moveTo>
                    <a:pt x="453850" y="1757150"/>
                  </a:moveTo>
                  <a:cubicBezTo>
                    <a:pt x="452623" y="1757396"/>
                    <a:pt x="451275" y="1757886"/>
                    <a:pt x="449926" y="1758499"/>
                  </a:cubicBezTo>
                  <a:cubicBezTo>
                    <a:pt x="448577" y="1759235"/>
                    <a:pt x="447105" y="1760216"/>
                    <a:pt x="445634" y="1761320"/>
                  </a:cubicBezTo>
                  <a:cubicBezTo>
                    <a:pt x="444162" y="1762423"/>
                    <a:pt x="442813" y="1763650"/>
                    <a:pt x="441464" y="1765121"/>
                  </a:cubicBezTo>
                  <a:cubicBezTo>
                    <a:pt x="440115" y="1766470"/>
                    <a:pt x="438889" y="1767942"/>
                    <a:pt x="437908" y="1769536"/>
                  </a:cubicBezTo>
                  <a:cubicBezTo>
                    <a:pt x="436804" y="1771130"/>
                    <a:pt x="436068" y="1772479"/>
                    <a:pt x="435578" y="1773828"/>
                  </a:cubicBezTo>
                  <a:cubicBezTo>
                    <a:pt x="435088" y="1775054"/>
                    <a:pt x="434965" y="1776281"/>
                    <a:pt x="434965" y="1777139"/>
                  </a:cubicBezTo>
                  <a:cubicBezTo>
                    <a:pt x="434965" y="1778120"/>
                    <a:pt x="435455" y="1778733"/>
                    <a:pt x="436068" y="1779224"/>
                  </a:cubicBezTo>
                  <a:cubicBezTo>
                    <a:pt x="436682" y="1779714"/>
                    <a:pt x="437663" y="1779837"/>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9993" y="1779469"/>
                    <a:pt x="441342" y="1779101"/>
                    <a:pt x="442691" y="1778365"/>
                  </a:cubicBezTo>
                  <a:cubicBezTo>
                    <a:pt x="444162" y="1777630"/>
                    <a:pt x="445634" y="1776648"/>
                    <a:pt x="446982" y="1775545"/>
                  </a:cubicBezTo>
                  <a:cubicBezTo>
                    <a:pt x="448454" y="1774441"/>
                    <a:pt x="449926" y="1773092"/>
                    <a:pt x="451152" y="1771743"/>
                  </a:cubicBezTo>
                  <a:cubicBezTo>
                    <a:pt x="452501" y="1770394"/>
                    <a:pt x="453727" y="1768923"/>
                    <a:pt x="454708" y="1767329"/>
                  </a:cubicBezTo>
                  <a:cubicBezTo>
                    <a:pt x="455812" y="1765735"/>
                    <a:pt x="456548" y="1764263"/>
                    <a:pt x="457038" y="1763037"/>
                  </a:cubicBezTo>
                  <a:cubicBezTo>
                    <a:pt x="457529" y="1761688"/>
                    <a:pt x="457651" y="1760584"/>
                    <a:pt x="457651" y="1759726"/>
                  </a:cubicBezTo>
                  <a:cubicBezTo>
                    <a:pt x="457651" y="1758867"/>
                    <a:pt x="457161" y="1758131"/>
                    <a:pt x="456548" y="1757641"/>
                  </a:cubicBezTo>
                  <a:cubicBezTo>
                    <a:pt x="455934" y="1757150"/>
                    <a:pt x="454953" y="1757028"/>
                    <a:pt x="453727" y="1757150"/>
                  </a:cubicBezTo>
                  <a:lnTo>
                    <a:pt x="453727" y="1757150"/>
                  </a:lnTo>
                  <a:cubicBezTo>
                    <a:pt x="453727" y="1757150"/>
                    <a:pt x="453727" y="1757150"/>
                    <a:pt x="453727" y="1757150"/>
                  </a:cubicBezTo>
                  <a:cubicBezTo>
                    <a:pt x="453727" y="1757150"/>
                    <a:pt x="453727" y="1757150"/>
                    <a:pt x="453727" y="1757150"/>
                  </a:cubicBezTo>
                  <a:cubicBezTo>
                    <a:pt x="453727" y="1757150"/>
                    <a:pt x="453727" y="1757150"/>
                    <a:pt x="453727" y="1757150"/>
                  </a:cubicBezTo>
                  <a:moveTo>
                    <a:pt x="3881942" y="1262833"/>
                  </a:moveTo>
                  <a:cubicBezTo>
                    <a:pt x="3879244" y="1263201"/>
                    <a:pt x="3876424" y="1264059"/>
                    <a:pt x="3873726" y="1265286"/>
                  </a:cubicBezTo>
                  <a:cubicBezTo>
                    <a:pt x="3871028" y="1266512"/>
                    <a:pt x="3868453" y="1267984"/>
                    <a:pt x="3866123" y="1269700"/>
                  </a:cubicBezTo>
                  <a:cubicBezTo>
                    <a:pt x="3863793" y="1271417"/>
                    <a:pt x="3861709" y="1273379"/>
                    <a:pt x="3859992" y="1275464"/>
                  </a:cubicBezTo>
                  <a:cubicBezTo>
                    <a:pt x="3858275" y="1277549"/>
                    <a:pt x="3856926" y="1279756"/>
                    <a:pt x="3856067" y="1281963"/>
                  </a:cubicBezTo>
                  <a:cubicBezTo>
                    <a:pt x="3856067" y="1282209"/>
                    <a:pt x="3855945" y="1282331"/>
                    <a:pt x="3855822" y="1282576"/>
                  </a:cubicBezTo>
                  <a:cubicBezTo>
                    <a:pt x="3855700" y="1282822"/>
                    <a:pt x="3855700" y="1282944"/>
                    <a:pt x="3855700" y="1283190"/>
                  </a:cubicBezTo>
                  <a:cubicBezTo>
                    <a:pt x="3855700" y="1283435"/>
                    <a:pt x="3855700" y="1283558"/>
                    <a:pt x="3855577" y="1283803"/>
                  </a:cubicBezTo>
                  <a:cubicBezTo>
                    <a:pt x="3855454" y="1284048"/>
                    <a:pt x="3855577" y="1284171"/>
                    <a:pt x="3855454" y="1284416"/>
                  </a:cubicBezTo>
                  <a:cubicBezTo>
                    <a:pt x="3855454" y="1284661"/>
                    <a:pt x="3855209" y="1284784"/>
                    <a:pt x="3855087" y="1285029"/>
                  </a:cubicBezTo>
                  <a:cubicBezTo>
                    <a:pt x="3855087" y="1285274"/>
                    <a:pt x="3854841" y="1285397"/>
                    <a:pt x="3854841" y="1285642"/>
                  </a:cubicBezTo>
                  <a:cubicBezTo>
                    <a:pt x="3854841" y="1285887"/>
                    <a:pt x="3854596" y="1286010"/>
                    <a:pt x="3854596" y="1286255"/>
                  </a:cubicBezTo>
                  <a:cubicBezTo>
                    <a:pt x="3854596" y="1286500"/>
                    <a:pt x="3854473" y="1286623"/>
                    <a:pt x="3854351" y="1286868"/>
                  </a:cubicBezTo>
                  <a:cubicBezTo>
                    <a:pt x="3853492" y="1289076"/>
                    <a:pt x="3853247" y="1291160"/>
                    <a:pt x="3853615" y="1292877"/>
                  </a:cubicBezTo>
                  <a:cubicBezTo>
                    <a:pt x="3853860" y="1294594"/>
                    <a:pt x="3854719" y="1296188"/>
                    <a:pt x="3855945" y="1297292"/>
                  </a:cubicBezTo>
                  <a:cubicBezTo>
                    <a:pt x="3857171" y="1298518"/>
                    <a:pt x="3858888" y="1299377"/>
                    <a:pt x="3860972" y="1299744"/>
                  </a:cubicBezTo>
                  <a:cubicBezTo>
                    <a:pt x="3863057" y="1300235"/>
                    <a:pt x="3865510" y="1300235"/>
                    <a:pt x="3868208" y="1299744"/>
                  </a:cubicBezTo>
                  <a:cubicBezTo>
                    <a:pt x="3871028" y="1299377"/>
                    <a:pt x="3873849" y="1298518"/>
                    <a:pt x="3876547" y="1297292"/>
                  </a:cubicBezTo>
                  <a:cubicBezTo>
                    <a:pt x="3879244" y="1296066"/>
                    <a:pt x="3881820" y="1294594"/>
                    <a:pt x="3884272" y="1292877"/>
                  </a:cubicBezTo>
                  <a:cubicBezTo>
                    <a:pt x="3886602" y="1291160"/>
                    <a:pt x="3888687" y="1289198"/>
                    <a:pt x="3890526" y="1287114"/>
                  </a:cubicBezTo>
                  <a:cubicBezTo>
                    <a:pt x="3892243" y="1285029"/>
                    <a:pt x="3893592" y="1282822"/>
                    <a:pt x="3894450" y="1280614"/>
                  </a:cubicBezTo>
                  <a:cubicBezTo>
                    <a:pt x="3894450" y="1280369"/>
                    <a:pt x="3894573" y="1280246"/>
                    <a:pt x="3894695" y="1280001"/>
                  </a:cubicBezTo>
                  <a:cubicBezTo>
                    <a:pt x="3894695" y="1279756"/>
                    <a:pt x="3894818" y="1279633"/>
                    <a:pt x="3894941" y="1279388"/>
                  </a:cubicBezTo>
                  <a:cubicBezTo>
                    <a:pt x="3895063" y="1279143"/>
                    <a:pt x="3894941" y="1279020"/>
                    <a:pt x="3895063" y="1278775"/>
                  </a:cubicBezTo>
                  <a:cubicBezTo>
                    <a:pt x="3895063" y="1278530"/>
                    <a:pt x="3895063" y="1278407"/>
                    <a:pt x="3895186" y="1278162"/>
                  </a:cubicBezTo>
                  <a:cubicBezTo>
                    <a:pt x="3895186" y="1277917"/>
                    <a:pt x="3895432" y="1277794"/>
                    <a:pt x="3895554" y="1277549"/>
                  </a:cubicBezTo>
                  <a:cubicBezTo>
                    <a:pt x="3895677" y="1277303"/>
                    <a:pt x="3895799" y="1277181"/>
                    <a:pt x="3895799" y="1276935"/>
                  </a:cubicBezTo>
                  <a:cubicBezTo>
                    <a:pt x="3895799" y="1276690"/>
                    <a:pt x="3896045" y="1276568"/>
                    <a:pt x="3896045" y="1276322"/>
                  </a:cubicBezTo>
                  <a:cubicBezTo>
                    <a:pt x="3896045" y="1276077"/>
                    <a:pt x="3896167" y="1275954"/>
                    <a:pt x="3896290" y="1275709"/>
                  </a:cubicBezTo>
                  <a:cubicBezTo>
                    <a:pt x="3897148" y="1273502"/>
                    <a:pt x="3897393" y="1271417"/>
                    <a:pt x="3897025" y="1269700"/>
                  </a:cubicBezTo>
                  <a:cubicBezTo>
                    <a:pt x="3896658" y="1267984"/>
                    <a:pt x="3895922" y="1266389"/>
                    <a:pt x="3894573" y="1265286"/>
                  </a:cubicBezTo>
                  <a:cubicBezTo>
                    <a:pt x="3893347" y="1264059"/>
                    <a:pt x="3891507" y="1263324"/>
                    <a:pt x="3889422" y="1262833"/>
                  </a:cubicBezTo>
                  <a:cubicBezTo>
                    <a:pt x="3887338" y="1262343"/>
                    <a:pt x="3884885" y="1262343"/>
                    <a:pt x="3882187" y="1262833"/>
                  </a:cubicBezTo>
                  <a:moveTo>
                    <a:pt x="423683" y="1802155"/>
                  </a:moveTo>
                  <a:cubicBezTo>
                    <a:pt x="422457" y="1802401"/>
                    <a:pt x="421108" y="1802891"/>
                    <a:pt x="419636" y="1803504"/>
                  </a:cubicBezTo>
                  <a:cubicBezTo>
                    <a:pt x="418165" y="1804240"/>
                    <a:pt x="416693" y="1805221"/>
                    <a:pt x="415222" y="1806325"/>
                  </a:cubicBezTo>
                  <a:cubicBezTo>
                    <a:pt x="413750" y="1807428"/>
                    <a:pt x="412279" y="1808777"/>
                    <a:pt x="410930" y="1810249"/>
                  </a:cubicBezTo>
                  <a:cubicBezTo>
                    <a:pt x="409581" y="1811721"/>
                    <a:pt x="408354" y="1813192"/>
                    <a:pt x="407373" y="1814786"/>
                  </a:cubicBezTo>
                  <a:cubicBezTo>
                    <a:pt x="406392" y="1816380"/>
                    <a:pt x="405657" y="1817729"/>
                    <a:pt x="405166" y="1819078"/>
                  </a:cubicBezTo>
                  <a:cubicBezTo>
                    <a:pt x="404675" y="1820304"/>
                    <a:pt x="404553" y="1821408"/>
                    <a:pt x="404675" y="1822389"/>
                  </a:cubicBezTo>
                  <a:cubicBezTo>
                    <a:pt x="404798" y="1823247"/>
                    <a:pt x="405166" y="1823983"/>
                    <a:pt x="405902" y="1824351"/>
                  </a:cubicBezTo>
                  <a:cubicBezTo>
                    <a:pt x="406638" y="1824719"/>
                    <a:pt x="407496" y="1824842"/>
                    <a:pt x="408722" y="1824719"/>
                  </a:cubicBezTo>
                  <a:cubicBezTo>
                    <a:pt x="409949" y="1824474"/>
                    <a:pt x="411298" y="1823983"/>
                    <a:pt x="412769" y="1823370"/>
                  </a:cubicBezTo>
                  <a:cubicBezTo>
                    <a:pt x="414241" y="1822634"/>
                    <a:pt x="415712" y="1821653"/>
                    <a:pt x="417184" y="1820550"/>
                  </a:cubicBezTo>
                  <a:cubicBezTo>
                    <a:pt x="418655" y="1819446"/>
                    <a:pt x="420127" y="1818097"/>
                    <a:pt x="421476" y="1816626"/>
                  </a:cubicBezTo>
                  <a:cubicBezTo>
                    <a:pt x="422825" y="1815154"/>
                    <a:pt x="424051" y="1813682"/>
                    <a:pt x="425032" y="1812088"/>
                  </a:cubicBezTo>
                  <a:cubicBezTo>
                    <a:pt x="426013" y="1810494"/>
                    <a:pt x="426749" y="1809145"/>
                    <a:pt x="427239" y="1807796"/>
                  </a:cubicBezTo>
                  <a:cubicBezTo>
                    <a:pt x="427730" y="1806447"/>
                    <a:pt x="427852" y="1805466"/>
                    <a:pt x="427730" y="1804485"/>
                  </a:cubicBezTo>
                  <a:cubicBezTo>
                    <a:pt x="427607" y="1803627"/>
                    <a:pt x="427239" y="1802891"/>
                    <a:pt x="426503" y="1802523"/>
                  </a:cubicBezTo>
                  <a:cubicBezTo>
                    <a:pt x="425768" y="1802155"/>
                    <a:pt x="424909" y="1802033"/>
                    <a:pt x="423560" y="1802155"/>
                  </a:cubicBezTo>
                  <a:moveTo>
                    <a:pt x="3854596" y="1332732"/>
                  </a:moveTo>
                  <a:cubicBezTo>
                    <a:pt x="3851898" y="1333100"/>
                    <a:pt x="3849200" y="1333958"/>
                    <a:pt x="3846625" y="1335062"/>
                  </a:cubicBezTo>
                  <a:cubicBezTo>
                    <a:pt x="3844050" y="1336165"/>
                    <a:pt x="3841475" y="1337637"/>
                    <a:pt x="3839145" y="1339354"/>
                  </a:cubicBezTo>
                  <a:cubicBezTo>
                    <a:pt x="3836815" y="1341070"/>
                    <a:pt x="3834730" y="1342910"/>
                    <a:pt x="3833013" y="1344995"/>
                  </a:cubicBezTo>
                  <a:cubicBezTo>
                    <a:pt x="3831296" y="1347079"/>
                    <a:pt x="3829947" y="1349164"/>
                    <a:pt x="3828967" y="1351371"/>
                  </a:cubicBezTo>
                  <a:cubicBezTo>
                    <a:pt x="3827986" y="1353701"/>
                    <a:pt x="3827617" y="1355786"/>
                    <a:pt x="3827863" y="1357625"/>
                  </a:cubicBezTo>
                  <a:cubicBezTo>
                    <a:pt x="3827986" y="1359465"/>
                    <a:pt x="3828721" y="1361059"/>
                    <a:pt x="3829947" y="1362408"/>
                  </a:cubicBezTo>
                  <a:cubicBezTo>
                    <a:pt x="3831174" y="1363634"/>
                    <a:pt x="3832768" y="1364615"/>
                    <a:pt x="3834853" y="1365106"/>
                  </a:cubicBezTo>
                  <a:cubicBezTo>
                    <a:pt x="3836937" y="1365596"/>
                    <a:pt x="3839267" y="1365841"/>
                    <a:pt x="3842088" y="1365474"/>
                  </a:cubicBezTo>
                  <a:lnTo>
                    <a:pt x="3842210" y="1365474"/>
                  </a:lnTo>
                  <a:cubicBezTo>
                    <a:pt x="3842210" y="1365474"/>
                    <a:pt x="3842210" y="1365474"/>
                    <a:pt x="3842333" y="1365474"/>
                  </a:cubicBezTo>
                  <a:lnTo>
                    <a:pt x="3842456" y="1365474"/>
                  </a:lnTo>
                  <a:cubicBezTo>
                    <a:pt x="3842456" y="1365474"/>
                    <a:pt x="3842456" y="1365474"/>
                    <a:pt x="3842578" y="1365474"/>
                  </a:cubicBezTo>
                  <a:cubicBezTo>
                    <a:pt x="3845276" y="1365106"/>
                    <a:pt x="3848097" y="1364247"/>
                    <a:pt x="3850794" y="1363144"/>
                  </a:cubicBezTo>
                  <a:cubicBezTo>
                    <a:pt x="3853492" y="1362040"/>
                    <a:pt x="3856067" y="1360568"/>
                    <a:pt x="3858397" y="1358852"/>
                  </a:cubicBezTo>
                  <a:cubicBezTo>
                    <a:pt x="3860727" y="1357135"/>
                    <a:pt x="3862935" y="1355173"/>
                    <a:pt x="3864652" y="1353088"/>
                  </a:cubicBezTo>
                  <a:cubicBezTo>
                    <a:pt x="3866368" y="1351003"/>
                    <a:pt x="3867840" y="1348796"/>
                    <a:pt x="3868698" y="1346589"/>
                  </a:cubicBezTo>
                  <a:cubicBezTo>
                    <a:pt x="3869557" y="1344381"/>
                    <a:pt x="3869925" y="1342297"/>
                    <a:pt x="3869679" y="1340457"/>
                  </a:cubicBezTo>
                  <a:cubicBezTo>
                    <a:pt x="3869434" y="1338618"/>
                    <a:pt x="3868698" y="1337024"/>
                    <a:pt x="3867472" y="1335797"/>
                  </a:cubicBezTo>
                  <a:cubicBezTo>
                    <a:pt x="3866246" y="1334571"/>
                    <a:pt x="3864652" y="1333590"/>
                    <a:pt x="3862567" y="1333100"/>
                  </a:cubicBezTo>
                  <a:cubicBezTo>
                    <a:pt x="3860482" y="1332609"/>
                    <a:pt x="3858030" y="1332486"/>
                    <a:pt x="3855332" y="1332854"/>
                  </a:cubicBezTo>
                  <a:cubicBezTo>
                    <a:pt x="3855332" y="1332854"/>
                    <a:pt x="3855209" y="1332854"/>
                    <a:pt x="3855087" y="1332854"/>
                  </a:cubicBezTo>
                  <a:cubicBezTo>
                    <a:pt x="3855087" y="1332854"/>
                    <a:pt x="3854964" y="1332854"/>
                    <a:pt x="3854841" y="1332854"/>
                  </a:cubicBezTo>
                  <a:cubicBezTo>
                    <a:pt x="3854841" y="1332854"/>
                    <a:pt x="3854719" y="1332854"/>
                    <a:pt x="3854596" y="1332854"/>
                  </a:cubicBezTo>
                  <a:cubicBezTo>
                    <a:pt x="3854596" y="1332854"/>
                    <a:pt x="3854473" y="1332854"/>
                    <a:pt x="3854351" y="1332854"/>
                  </a:cubicBezTo>
                  <a:moveTo>
                    <a:pt x="394497" y="1847283"/>
                  </a:move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3271" y="1847528"/>
                    <a:pt x="391922" y="1848019"/>
                    <a:pt x="390451" y="1848754"/>
                  </a:cubicBezTo>
                  <a:cubicBezTo>
                    <a:pt x="388979" y="1849490"/>
                    <a:pt x="387507" y="1850471"/>
                    <a:pt x="386036" y="1851697"/>
                  </a:cubicBezTo>
                  <a:cubicBezTo>
                    <a:pt x="384564" y="1852924"/>
                    <a:pt x="383093" y="1854150"/>
                    <a:pt x="381744" y="1855622"/>
                  </a:cubicBezTo>
                  <a:cubicBezTo>
                    <a:pt x="380395" y="1857093"/>
                    <a:pt x="379169" y="1858565"/>
                    <a:pt x="378188" y="1860159"/>
                  </a:cubicBezTo>
                  <a:cubicBezTo>
                    <a:pt x="377207" y="1861630"/>
                    <a:pt x="376471" y="1863102"/>
                    <a:pt x="376103" y="1864328"/>
                  </a:cubicBezTo>
                  <a:cubicBezTo>
                    <a:pt x="375735" y="1865554"/>
                    <a:pt x="375612" y="1866658"/>
                    <a:pt x="375735" y="1867517"/>
                  </a:cubicBezTo>
                  <a:cubicBezTo>
                    <a:pt x="375858" y="1868375"/>
                    <a:pt x="376348" y="1868988"/>
                    <a:pt x="376961" y="1869479"/>
                  </a:cubicBezTo>
                  <a:cubicBezTo>
                    <a:pt x="377697" y="1869847"/>
                    <a:pt x="378556" y="1869969"/>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81008" y="1869601"/>
                    <a:pt x="382357" y="1869111"/>
                    <a:pt x="383829" y="1868375"/>
                  </a:cubicBezTo>
                  <a:cubicBezTo>
                    <a:pt x="385300" y="1867639"/>
                    <a:pt x="386772" y="1866658"/>
                    <a:pt x="388243" y="1865432"/>
                  </a:cubicBezTo>
                  <a:cubicBezTo>
                    <a:pt x="389715" y="1864206"/>
                    <a:pt x="391186" y="1862857"/>
                    <a:pt x="392535" y="1861508"/>
                  </a:cubicBezTo>
                  <a:cubicBezTo>
                    <a:pt x="393884" y="1860036"/>
                    <a:pt x="395110" y="1858565"/>
                    <a:pt x="396091" y="1856970"/>
                  </a:cubicBezTo>
                  <a:cubicBezTo>
                    <a:pt x="397073" y="1855499"/>
                    <a:pt x="397808" y="1854027"/>
                    <a:pt x="398176" y="1852801"/>
                  </a:cubicBezTo>
                  <a:cubicBezTo>
                    <a:pt x="398544" y="1851575"/>
                    <a:pt x="398667" y="1850471"/>
                    <a:pt x="398544" y="1849613"/>
                  </a:cubicBezTo>
                  <a:cubicBezTo>
                    <a:pt x="398421" y="1848754"/>
                    <a:pt x="398054" y="1848019"/>
                    <a:pt x="397318" y="1847651"/>
                  </a:cubicBezTo>
                  <a:cubicBezTo>
                    <a:pt x="396582" y="1847283"/>
                    <a:pt x="395724" y="1847160"/>
                    <a:pt x="394497" y="1847283"/>
                  </a:cubicBezTo>
                  <a:moveTo>
                    <a:pt x="3826759" y="1398829"/>
                  </a:moveTo>
                  <a:cubicBezTo>
                    <a:pt x="3824061" y="1399197"/>
                    <a:pt x="3821364" y="1399932"/>
                    <a:pt x="3818788" y="1401036"/>
                  </a:cubicBezTo>
                  <a:cubicBezTo>
                    <a:pt x="3816213" y="1402140"/>
                    <a:pt x="3813638" y="1403489"/>
                    <a:pt x="3811308" y="1405205"/>
                  </a:cubicBezTo>
                  <a:cubicBezTo>
                    <a:pt x="3808978" y="1406799"/>
                    <a:pt x="3806893" y="1408762"/>
                    <a:pt x="3805054" y="1410724"/>
                  </a:cubicBezTo>
                  <a:cubicBezTo>
                    <a:pt x="3803214" y="1412686"/>
                    <a:pt x="3801743" y="1414893"/>
                    <a:pt x="3800762" y="1417100"/>
                  </a:cubicBezTo>
                  <a:cubicBezTo>
                    <a:pt x="3799781" y="1419430"/>
                    <a:pt x="3799290" y="1421638"/>
                    <a:pt x="3799413" y="1423477"/>
                  </a:cubicBezTo>
                  <a:cubicBezTo>
                    <a:pt x="3799413" y="1425439"/>
                    <a:pt x="3800149" y="1427033"/>
                    <a:pt x="3801252" y="1428382"/>
                  </a:cubicBezTo>
                  <a:cubicBezTo>
                    <a:pt x="3802356" y="1429731"/>
                    <a:pt x="3803950" y="1430712"/>
                    <a:pt x="3805912" y="1431448"/>
                  </a:cubicBezTo>
                  <a:cubicBezTo>
                    <a:pt x="3807874" y="1432061"/>
                    <a:pt x="3810327" y="1432306"/>
                    <a:pt x="3813025" y="1432061"/>
                  </a:cubicBezTo>
                  <a:cubicBezTo>
                    <a:pt x="3813025" y="1432061"/>
                    <a:pt x="3813270" y="1432061"/>
                    <a:pt x="3813393" y="1432061"/>
                  </a:cubicBezTo>
                  <a:cubicBezTo>
                    <a:pt x="3813393" y="1432061"/>
                    <a:pt x="3813638" y="1432061"/>
                    <a:pt x="3813761" y="1432061"/>
                  </a:cubicBezTo>
                  <a:lnTo>
                    <a:pt x="3814129" y="1432061"/>
                  </a:lnTo>
                  <a:cubicBezTo>
                    <a:pt x="3814129" y="1432061"/>
                    <a:pt x="3814374" y="1432061"/>
                    <a:pt x="3814496" y="1432061"/>
                  </a:cubicBezTo>
                  <a:cubicBezTo>
                    <a:pt x="3817071" y="1431693"/>
                    <a:pt x="3819769" y="1430957"/>
                    <a:pt x="3822344" y="1429854"/>
                  </a:cubicBezTo>
                  <a:cubicBezTo>
                    <a:pt x="3824920" y="1428750"/>
                    <a:pt x="3827495" y="1427279"/>
                    <a:pt x="3829825" y="1425684"/>
                  </a:cubicBezTo>
                  <a:cubicBezTo>
                    <a:pt x="3832155" y="1424090"/>
                    <a:pt x="3834239" y="1422128"/>
                    <a:pt x="3836079" y="1420166"/>
                  </a:cubicBezTo>
                  <a:cubicBezTo>
                    <a:pt x="3837796" y="1418204"/>
                    <a:pt x="3839267" y="1415997"/>
                    <a:pt x="3840249" y="1413789"/>
                  </a:cubicBezTo>
                  <a:cubicBezTo>
                    <a:pt x="3841352" y="1411459"/>
                    <a:pt x="3841720" y="1409252"/>
                    <a:pt x="3841597" y="1407413"/>
                  </a:cubicBezTo>
                  <a:cubicBezTo>
                    <a:pt x="3841597" y="1405451"/>
                    <a:pt x="3840862" y="1403856"/>
                    <a:pt x="3839758" y="1402508"/>
                  </a:cubicBezTo>
                  <a:cubicBezTo>
                    <a:pt x="3838654" y="1401159"/>
                    <a:pt x="3837060" y="1400178"/>
                    <a:pt x="3835098" y="1399564"/>
                  </a:cubicBezTo>
                  <a:cubicBezTo>
                    <a:pt x="3833136" y="1398951"/>
                    <a:pt x="3830683" y="1398706"/>
                    <a:pt x="3827986" y="1398951"/>
                  </a:cubicBezTo>
                  <a:lnTo>
                    <a:pt x="3827740" y="1398951"/>
                  </a:lnTo>
                  <a:cubicBezTo>
                    <a:pt x="3827740" y="1398951"/>
                    <a:pt x="3827617" y="1398951"/>
                    <a:pt x="3827495" y="1398951"/>
                  </a:cubicBezTo>
                  <a:cubicBezTo>
                    <a:pt x="3827495" y="1398951"/>
                    <a:pt x="3827372" y="1398951"/>
                    <a:pt x="3827250" y="1398951"/>
                  </a:cubicBezTo>
                  <a:cubicBezTo>
                    <a:pt x="3827250" y="1398951"/>
                    <a:pt x="3827004" y="1398951"/>
                    <a:pt x="3827004" y="1398951"/>
                  </a:cubicBezTo>
                  <a:moveTo>
                    <a:pt x="366047" y="1892655"/>
                  </a:moveTo>
                  <a:cubicBezTo>
                    <a:pt x="366047" y="1892655"/>
                    <a:pt x="366047" y="1892655"/>
                    <a:pt x="366047" y="1892655"/>
                  </a:cubicBezTo>
                  <a:cubicBezTo>
                    <a:pt x="366047" y="1892655"/>
                    <a:pt x="366047" y="1892655"/>
                    <a:pt x="365925" y="1892655"/>
                  </a:cubicBezTo>
                  <a:cubicBezTo>
                    <a:pt x="365925" y="1892655"/>
                    <a:pt x="365925" y="1892655"/>
                    <a:pt x="365802" y="1892655"/>
                  </a:cubicBezTo>
                  <a:cubicBezTo>
                    <a:pt x="365802" y="1892655"/>
                    <a:pt x="365802" y="1892655"/>
                    <a:pt x="365680" y="1892655"/>
                  </a:cubicBezTo>
                  <a:cubicBezTo>
                    <a:pt x="364453" y="1892901"/>
                    <a:pt x="362982" y="1893514"/>
                    <a:pt x="361510" y="1894372"/>
                  </a:cubicBezTo>
                  <a:cubicBezTo>
                    <a:pt x="360039" y="1895231"/>
                    <a:pt x="358567" y="1896212"/>
                    <a:pt x="357096" y="1897438"/>
                  </a:cubicBezTo>
                  <a:cubicBezTo>
                    <a:pt x="355624" y="1898664"/>
                    <a:pt x="354152" y="1900013"/>
                    <a:pt x="352926" y="1901485"/>
                  </a:cubicBezTo>
                  <a:cubicBezTo>
                    <a:pt x="351577" y="1902956"/>
                    <a:pt x="350473" y="1904428"/>
                    <a:pt x="349492" y="1906022"/>
                  </a:cubicBezTo>
                  <a:cubicBezTo>
                    <a:pt x="348634" y="1907494"/>
                    <a:pt x="347898" y="1908965"/>
                    <a:pt x="347531" y="1910192"/>
                  </a:cubicBezTo>
                  <a:cubicBezTo>
                    <a:pt x="347162" y="1911418"/>
                    <a:pt x="347040" y="1912522"/>
                    <a:pt x="347162" y="1913380"/>
                  </a:cubicBezTo>
                  <a:cubicBezTo>
                    <a:pt x="347285" y="1914238"/>
                    <a:pt x="347776" y="1914851"/>
                    <a:pt x="348389" y="1915342"/>
                  </a:cubicBezTo>
                  <a:cubicBezTo>
                    <a:pt x="349002" y="1915710"/>
                    <a:pt x="349983" y="1915832"/>
                    <a:pt x="351087" y="1915710"/>
                  </a:cubicBezTo>
                  <a:cubicBezTo>
                    <a:pt x="351087" y="1915710"/>
                    <a:pt x="351087" y="1915710"/>
                    <a:pt x="351209" y="1915710"/>
                  </a:cubicBezTo>
                  <a:cubicBezTo>
                    <a:pt x="351209" y="1915710"/>
                    <a:pt x="351209" y="1915710"/>
                    <a:pt x="351332" y="1915710"/>
                  </a:cubicBezTo>
                  <a:cubicBezTo>
                    <a:pt x="351332" y="1915710"/>
                    <a:pt x="351332" y="1915710"/>
                    <a:pt x="351455" y="1915710"/>
                  </a:cubicBezTo>
                  <a:cubicBezTo>
                    <a:pt x="351455" y="1915710"/>
                    <a:pt x="351455" y="1915710"/>
                    <a:pt x="351577" y="1915710"/>
                  </a:cubicBezTo>
                  <a:cubicBezTo>
                    <a:pt x="352803" y="1915465"/>
                    <a:pt x="354275" y="1914851"/>
                    <a:pt x="355747" y="1914115"/>
                  </a:cubicBezTo>
                  <a:cubicBezTo>
                    <a:pt x="357218" y="1913257"/>
                    <a:pt x="358690" y="1912276"/>
                    <a:pt x="360161" y="1911050"/>
                  </a:cubicBezTo>
                  <a:cubicBezTo>
                    <a:pt x="361633" y="1909824"/>
                    <a:pt x="363104" y="1908475"/>
                    <a:pt x="364453" y="1907003"/>
                  </a:cubicBezTo>
                  <a:cubicBezTo>
                    <a:pt x="365802" y="1905532"/>
                    <a:pt x="366906" y="1903937"/>
                    <a:pt x="367887" y="1902343"/>
                  </a:cubicBezTo>
                  <a:cubicBezTo>
                    <a:pt x="368868" y="1900872"/>
                    <a:pt x="369481" y="1899400"/>
                    <a:pt x="369849" y="1898174"/>
                  </a:cubicBezTo>
                  <a:cubicBezTo>
                    <a:pt x="370217" y="1896947"/>
                    <a:pt x="370339" y="1895844"/>
                    <a:pt x="370094" y="1894985"/>
                  </a:cubicBezTo>
                  <a:cubicBezTo>
                    <a:pt x="369971" y="1894127"/>
                    <a:pt x="369481" y="1893514"/>
                    <a:pt x="368868" y="1893146"/>
                  </a:cubicBezTo>
                  <a:cubicBezTo>
                    <a:pt x="368255" y="1892778"/>
                    <a:pt x="367274" y="1892655"/>
                    <a:pt x="366047" y="1892778"/>
                  </a:cubicBezTo>
                  <a:moveTo>
                    <a:pt x="3795611" y="1465907"/>
                  </a:moveTo>
                  <a:cubicBezTo>
                    <a:pt x="3793036" y="1466275"/>
                    <a:pt x="3790461" y="1467010"/>
                    <a:pt x="3787886" y="1467991"/>
                  </a:cubicBezTo>
                  <a:cubicBezTo>
                    <a:pt x="3785311" y="1469095"/>
                    <a:pt x="3782858" y="1470444"/>
                    <a:pt x="3780528" y="1472038"/>
                  </a:cubicBezTo>
                  <a:cubicBezTo>
                    <a:pt x="3778198" y="1473632"/>
                    <a:pt x="3776113" y="1475472"/>
                    <a:pt x="3774274" y="1477434"/>
                  </a:cubicBezTo>
                  <a:cubicBezTo>
                    <a:pt x="3772434" y="1479396"/>
                    <a:pt x="3770963" y="1481603"/>
                    <a:pt x="3769859" y="1483810"/>
                  </a:cubicBezTo>
                  <a:cubicBezTo>
                    <a:pt x="3768756" y="1486140"/>
                    <a:pt x="3768265" y="1488348"/>
                    <a:pt x="3768265" y="1490310"/>
                  </a:cubicBezTo>
                  <a:cubicBezTo>
                    <a:pt x="3768265" y="1492272"/>
                    <a:pt x="3768878" y="1493989"/>
                    <a:pt x="3769859" y="1495460"/>
                  </a:cubicBezTo>
                  <a:cubicBezTo>
                    <a:pt x="3770841" y="1496932"/>
                    <a:pt x="3772434" y="1498035"/>
                    <a:pt x="3774274" y="1498649"/>
                  </a:cubicBezTo>
                  <a:cubicBezTo>
                    <a:pt x="3776236" y="1499384"/>
                    <a:pt x="3778566" y="1499752"/>
                    <a:pt x="3781264" y="1499507"/>
                  </a:cubicBezTo>
                  <a:cubicBezTo>
                    <a:pt x="3781386" y="1499507"/>
                    <a:pt x="3781632" y="1499507"/>
                    <a:pt x="3781754" y="1499507"/>
                  </a:cubicBezTo>
                  <a:cubicBezTo>
                    <a:pt x="3781877" y="1499507"/>
                    <a:pt x="3782122" y="1499507"/>
                    <a:pt x="3782245" y="1499507"/>
                  </a:cubicBezTo>
                  <a:cubicBezTo>
                    <a:pt x="3782368" y="1499507"/>
                    <a:pt x="3782613" y="1499507"/>
                    <a:pt x="3782736" y="1499507"/>
                  </a:cubicBezTo>
                  <a:cubicBezTo>
                    <a:pt x="3782858" y="1499507"/>
                    <a:pt x="3783103" y="1499507"/>
                    <a:pt x="3783226" y="1499507"/>
                  </a:cubicBezTo>
                  <a:cubicBezTo>
                    <a:pt x="3785801" y="1499139"/>
                    <a:pt x="3788376" y="1498403"/>
                    <a:pt x="3790951" y="1497422"/>
                  </a:cubicBezTo>
                  <a:cubicBezTo>
                    <a:pt x="3793527" y="1496319"/>
                    <a:pt x="3795979" y="1494970"/>
                    <a:pt x="3798309" y="1493376"/>
                  </a:cubicBezTo>
                  <a:cubicBezTo>
                    <a:pt x="3800639" y="1491781"/>
                    <a:pt x="3802724" y="1489942"/>
                    <a:pt x="3804563" y="1487980"/>
                  </a:cubicBezTo>
                  <a:cubicBezTo>
                    <a:pt x="3806403" y="1486018"/>
                    <a:pt x="3807874" y="1483810"/>
                    <a:pt x="3808978" y="1481603"/>
                  </a:cubicBezTo>
                  <a:cubicBezTo>
                    <a:pt x="3810082" y="1479273"/>
                    <a:pt x="3810572" y="1477066"/>
                    <a:pt x="3810572" y="1475104"/>
                  </a:cubicBezTo>
                  <a:cubicBezTo>
                    <a:pt x="3810572" y="1473142"/>
                    <a:pt x="3809959" y="1471425"/>
                    <a:pt x="3808978" y="1469953"/>
                  </a:cubicBezTo>
                  <a:cubicBezTo>
                    <a:pt x="3807997" y="1468482"/>
                    <a:pt x="3806403" y="1467378"/>
                    <a:pt x="3804441" y="1466765"/>
                  </a:cubicBezTo>
                  <a:cubicBezTo>
                    <a:pt x="3802479" y="1466029"/>
                    <a:pt x="3800149" y="1465784"/>
                    <a:pt x="3797451" y="1465907"/>
                  </a:cubicBezTo>
                  <a:cubicBezTo>
                    <a:pt x="3797328" y="1465907"/>
                    <a:pt x="3797083" y="1465907"/>
                    <a:pt x="3796960" y="1465907"/>
                  </a:cubicBezTo>
                  <a:cubicBezTo>
                    <a:pt x="3796838" y="1465907"/>
                    <a:pt x="3796592" y="1465907"/>
                    <a:pt x="3796470" y="1465907"/>
                  </a:cubicBezTo>
                  <a:cubicBezTo>
                    <a:pt x="3796347" y="1465907"/>
                    <a:pt x="3796102" y="1465907"/>
                    <a:pt x="3795979" y="1465907"/>
                  </a:cubicBezTo>
                  <a:cubicBezTo>
                    <a:pt x="3795857" y="1465907"/>
                    <a:pt x="3795611" y="1465907"/>
                    <a:pt x="3795489" y="1465907"/>
                  </a:cubicBezTo>
                  <a:moveTo>
                    <a:pt x="338578" y="1938151"/>
                  </a:moveTo>
                  <a:cubicBezTo>
                    <a:pt x="338578" y="1938151"/>
                    <a:pt x="338456" y="1938151"/>
                    <a:pt x="338333" y="1938151"/>
                  </a:cubicBezTo>
                  <a:cubicBezTo>
                    <a:pt x="338333" y="1938151"/>
                    <a:pt x="338211" y="1938151"/>
                    <a:pt x="338088" y="1938151"/>
                  </a:cubicBezTo>
                  <a:cubicBezTo>
                    <a:pt x="338088" y="1938151"/>
                    <a:pt x="337965" y="1938151"/>
                    <a:pt x="337843" y="1938151"/>
                  </a:cubicBezTo>
                  <a:cubicBezTo>
                    <a:pt x="337843" y="1938151"/>
                    <a:pt x="337720" y="1938151"/>
                    <a:pt x="337597" y="1938151"/>
                  </a:cubicBezTo>
                  <a:cubicBezTo>
                    <a:pt x="336248" y="1938519"/>
                    <a:pt x="334900" y="1939132"/>
                    <a:pt x="333428" y="1939868"/>
                  </a:cubicBezTo>
                  <a:cubicBezTo>
                    <a:pt x="331957" y="1940726"/>
                    <a:pt x="330485" y="1941830"/>
                    <a:pt x="329013" y="1943056"/>
                  </a:cubicBezTo>
                  <a:cubicBezTo>
                    <a:pt x="327542" y="1944282"/>
                    <a:pt x="326193" y="1945631"/>
                    <a:pt x="324844" y="1947103"/>
                  </a:cubicBezTo>
                  <a:cubicBezTo>
                    <a:pt x="323618" y="1948574"/>
                    <a:pt x="322392" y="1950168"/>
                    <a:pt x="321533" y="1951640"/>
                  </a:cubicBezTo>
                  <a:cubicBezTo>
                    <a:pt x="320675" y="1953112"/>
                    <a:pt x="320062" y="1954460"/>
                    <a:pt x="319694" y="1955687"/>
                  </a:cubicBezTo>
                  <a:cubicBezTo>
                    <a:pt x="319326" y="1956913"/>
                    <a:pt x="319203" y="1957894"/>
                    <a:pt x="319448" y="1958753"/>
                  </a:cubicBezTo>
                  <a:cubicBezTo>
                    <a:pt x="319694" y="1959611"/>
                    <a:pt x="320062" y="1960224"/>
                    <a:pt x="320675" y="1960592"/>
                  </a:cubicBezTo>
                  <a:cubicBezTo>
                    <a:pt x="321288" y="1960960"/>
                    <a:pt x="322269" y="1961083"/>
                    <a:pt x="323373" y="1960960"/>
                  </a:cubicBezTo>
                  <a:cubicBezTo>
                    <a:pt x="323373" y="1960960"/>
                    <a:pt x="323495" y="1960960"/>
                    <a:pt x="323618" y="1960960"/>
                  </a:cubicBezTo>
                  <a:cubicBezTo>
                    <a:pt x="323618" y="1960960"/>
                    <a:pt x="323740" y="1960960"/>
                    <a:pt x="323863" y="1960960"/>
                  </a:cubicBezTo>
                  <a:cubicBezTo>
                    <a:pt x="323863" y="1960960"/>
                    <a:pt x="323986" y="1960960"/>
                    <a:pt x="324108" y="1960960"/>
                  </a:cubicBezTo>
                  <a:cubicBezTo>
                    <a:pt x="324108" y="1960960"/>
                    <a:pt x="324231" y="1960960"/>
                    <a:pt x="324353" y="1960960"/>
                  </a:cubicBezTo>
                  <a:cubicBezTo>
                    <a:pt x="325702" y="1960592"/>
                    <a:pt x="327051" y="1959979"/>
                    <a:pt x="328646" y="1959243"/>
                  </a:cubicBezTo>
                  <a:cubicBezTo>
                    <a:pt x="330117" y="1958385"/>
                    <a:pt x="331711" y="1957281"/>
                    <a:pt x="333183" y="1956055"/>
                  </a:cubicBezTo>
                  <a:cubicBezTo>
                    <a:pt x="334654" y="1954828"/>
                    <a:pt x="336126" y="1953480"/>
                    <a:pt x="337352" y="1951885"/>
                  </a:cubicBezTo>
                  <a:cubicBezTo>
                    <a:pt x="338701" y="1950414"/>
                    <a:pt x="339805" y="1948820"/>
                    <a:pt x="340786" y="1947225"/>
                  </a:cubicBezTo>
                  <a:cubicBezTo>
                    <a:pt x="341644" y="1945754"/>
                    <a:pt x="342257" y="1944405"/>
                    <a:pt x="342625" y="1943179"/>
                  </a:cubicBezTo>
                  <a:cubicBezTo>
                    <a:pt x="342993" y="1941952"/>
                    <a:pt x="342993" y="1940971"/>
                    <a:pt x="342871" y="1940113"/>
                  </a:cubicBezTo>
                  <a:cubicBezTo>
                    <a:pt x="342748" y="1939255"/>
                    <a:pt x="342257" y="1938641"/>
                    <a:pt x="341644" y="1938273"/>
                  </a:cubicBezTo>
                  <a:cubicBezTo>
                    <a:pt x="341031" y="1937905"/>
                    <a:pt x="340050" y="1937783"/>
                    <a:pt x="338946" y="1937905"/>
                  </a:cubicBezTo>
                  <a:moveTo>
                    <a:pt x="3762011" y="1533843"/>
                  </a:moveTo>
                  <a:cubicBezTo>
                    <a:pt x="3759436" y="1534211"/>
                    <a:pt x="3756861" y="1534824"/>
                    <a:pt x="3754408" y="1535928"/>
                  </a:cubicBezTo>
                  <a:cubicBezTo>
                    <a:pt x="3751833" y="1536909"/>
                    <a:pt x="3749380" y="1538258"/>
                    <a:pt x="3747173" y="1539852"/>
                  </a:cubicBezTo>
                  <a:cubicBezTo>
                    <a:pt x="3744843" y="1541446"/>
                    <a:pt x="3742758" y="1543163"/>
                    <a:pt x="3740919" y="1545125"/>
                  </a:cubicBezTo>
                  <a:cubicBezTo>
                    <a:pt x="3739080" y="1547087"/>
                    <a:pt x="3737608" y="1549172"/>
                    <a:pt x="3736504" y="1551379"/>
                  </a:cubicBezTo>
                  <a:cubicBezTo>
                    <a:pt x="3735278" y="1553709"/>
                    <a:pt x="3734665" y="1556039"/>
                    <a:pt x="3734542" y="1558001"/>
                  </a:cubicBezTo>
                  <a:cubicBezTo>
                    <a:pt x="3734420" y="1559963"/>
                    <a:pt x="3734910" y="1561803"/>
                    <a:pt x="3735891" y="1563397"/>
                  </a:cubicBezTo>
                  <a:cubicBezTo>
                    <a:pt x="3736872" y="1564868"/>
                    <a:pt x="3738221" y="1566095"/>
                    <a:pt x="3740061" y="1566953"/>
                  </a:cubicBezTo>
                  <a:cubicBezTo>
                    <a:pt x="3741900" y="1567811"/>
                    <a:pt x="3744230" y="1568179"/>
                    <a:pt x="3746928" y="1568056"/>
                  </a:cubicBezTo>
                  <a:cubicBezTo>
                    <a:pt x="3747173" y="1568056"/>
                    <a:pt x="3747296" y="1568056"/>
                    <a:pt x="3747541" y="1568056"/>
                  </a:cubicBezTo>
                  <a:cubicBezTo>
                    <a:pt x="3747786" y="1568056"/>
                    <a:pt x="3747909" y="1568056"/>
                    <a:pt x="3748154" y="1568056"/>
                  </a:cubicBezTo>
                  <a:cubicBezTo>
                    <a:pt x="3748399" y="1568056"/>
                    <a:pt x="3748522" y="1568056"/>
                    <a:pt x="3748767" y="1568056"/>
                  </a:cubicBezTo>
                  <a:cubicBezTo>
                    <a:pt x="3749013" y="1568056"/>
                    <a:pt x="3749135" y="1568056"/>
                    <a:pt x="3749380" y="1568056"/>
                  </a:cubicBezTo>
                  <a:cubicBezTo>
                    <a:pt x="3751956" y="1567689"/>
                    <a:pt x="3754531" y="1567076"/>
                    <a:pt x="3756983" y="1565972"/>
                  </a:cubicBezTo>
                  <a:cubicBezTo>
                    <a:pt x="3759558" y="1564991"/>
                    <a:pt x="3762011" y="1563642"/>
                    <a:pt x="3764218" y="1562048"/>
                  </a:cubicBezTo>
                  <a:cubicBezTo>
                    <a:pt x="3766548" y="1560454"/>
                    <a:pt x="3768633" y="1558737"/>
                    <a:pt x="3770473" y="1556775"/>
                  </a:cubicBezTo>
                  <a:cubicBezTo>
                    <a:pt x="3772312" y="1554813"/>
                    <a:pt x="3773783" y="1552728"/>
                    <a:pt x="3774887" y="1550521"/>
                  </a:cubicBezTo>
                  <a:cubicBezTo>
                    <a:pt x="3776113" y="1548191"/>
                    <a:pt x="3776726" y="1545861"/>
                    <a:pt x="3776726" y="1543899"/>
                  </a:cubicBezTo>
                  <a:cubicBezTo>
                    <a:pt x="3776726" y="1541937"/>
                    <a:pt x="3776359" y="1540097"/>
                    <a:pt x="3775378" y="1538626"/>
                  </a:cubicBezTo>
                  <a:cubicBezTo>
                    <a:pt x="3774396" y="1537154"/>
                    <a:pt x="3773048" y="1535928"/>
                    <a:pt x="3771086" y="1535192"/>
                  </a:cubicBezTo>
                  <a:cubicBezTo>
                    <a:pt x="3769246" y="1534334"/>
                    <a:pt x="3766916" y="1533966"/>
                    <a:pt x="3764218" y="1534088"/>
                  </a:cubicBezTo>
                  <a:cubicBezTo>
                    <a:pt x="3763973" y="1534088"/>
                    <a:pt x="3763851" y="1534088"/>
                    <a:pt x="3763605" y="1534088"/>
                  </a:cubicBezTo>
                  <a:cubicBezTo>
                    <a:pt x="3763360" y="1534088"/>
                    <a:pt x="3763237" y="1534088"/>
                    <a:pt x="3762992" y="1534088"/>
                  </a:cubicBezTo>
                  <a:cubicBezTo>
                    <a:pt x="3762747" y="1534088"/>
                    <a:pt x="3762624" y="1534088"/>
                    <a:pt x="3762379" y="1534088"/>
                  </a:cubicBezTo>
                  <a:cubicBezTo>
                    <a:pt x="3762134" y="1534088"/>
                    <a:pt x="3762011" y="1534088"/>
                    <a:pt x="3761766" y="1534088"/>
                  </a:cubicBezTo>
                  <a:moveTo>
                    <a:pt x="311968" y="1983646"/>
                  </a:moveTo>
                  <a:cubicBezTo>
                    <a:pt x="311968" y="1983646"/>
                    <a:pt x="311845" y="1983646"/>
                    <a:pt x="311723" y="1983646"/>
                  </a:cubicBezTo>
                  <a:cubicBezTo>
                    <a:pt x="311723" y="1983646"/>
                    <a:pt x="311478" y="1983646"/>
                    <a:pt x="311478" y="1983646"/>
                  </a:cubicBezTo>
                  <a:cubicBezTo>
                    <a:pt x="311478" y="1983646"/>
                    <a:pt x="311232" y="1983646"/>
                    <a:pt x="311232" y="1983646"/>
                  </a:cubicBezTo>
                  <a:cubicBezTo>
                    <a:pt x="311232" y="1983646"/>
                    <a:pt x="310987" y="1983646"/>
                    <a:pt x="310987" y="1983646"/>
                  </a:cubicBezTo>
                  <a:cubicBezTo>
                    <a:pt x="309638" y="1984014"/>
                    <a:pt x="308167" y="1984627"/>
                    <a:pt x="306695" y="1985486"/>
                  </a:cubicBezTo>
                  <a:cubicBezTo>
                    <a:pt x="305223" y="1986344"/>
                    <a:pt x="303629" y="1987448"/>
                    <a:pt x="302158" y="1988674"/>
                  </a:cubicBezTo>
                  <a:cubicBezTo>
                    <a:pt x="300686" y="1989900"/>
                    <a:pt x="299337" y="1991372"/>
                    <a:pt x="297988" y="1992843"/>
                  </a:cubicBezTo>
                  <a:cubicBezTo>
                    <a:pt x="296762" y="1994315"/>
                    <a:pt x="295536" y="1995909"/>
                    <a:pt x="294677" y="1997503"/>
                  </a:cubicBezTo>
                  <a:cubicBezTo>
                    <a:pt x="293819" y="1998975"/>
                    <a:pt x="293328" y="2000324"/>
                    <a:pt x="292960" y="2001428"/>
                  </a:cubicBezTo>
                  <a:cubicBezTo>
                    <a:pt x="292593" y="2002531"/>
                    <a:pt x="292593" y="2003635"/>
                    <a:pt x="292838" y="2004371"/>
                  </a:cubicBezTo>
                  <a:cubicBezTo>
                    <a:pt x="293083" y="2005229"/>
                    <a:pt x="293451" y="2005842"/>
                    <a:pt x="294064" y="2006210"/>
                  </a:cubicBezTo>
                  <a:cubicBezTo>
                    <a:pt x="294677" y="2006578"/>
                    <a:pt x="295658" y="2006700"/>
                    <a:pt x="296639" y="2006578"/>
                  </a:cubicBezTo>
                  <a:cubicBezTo>
                    <a:pt x="296639" y="2006578"/>
                    <a:pt x="296762" y="2006578"/>
                    <a:pt x="296885" y="2006578"/>
                  </a:cubicBezTo>
                  <a:cubicBezTo>
                    <a:pt x="296885" y="2006578"/>
                    <a:pt x="297130" y="2006578"/>
                    <a:pt x="297130" y="2006578"/>
                  </a:cubicBezTo>
                  <a:cubicBezTo>
                    <a:pt x="297130" y="2006578"/>
                    <a:pt x="297375" y="2006578"/>
                    <a:pt x="297375" y="2006578"/>
                  </a:cubicBezTo>
                  <a:cubicBezTo>
                    <a:pt x="297375" y="2006578"/>
                    <a:pt x="297620" y="2006578"/>
                    <a:pt x="297620" y="2006578"/>
                  </a:cubicBezTo>
                  <a:cubicBezTo>
                    <a:pt x="298969" y="2006210"/>
                    <a:pt x="300441" y="2005597"/>
                    <a:pt x="301913" y="2004738"/>
                  </a:cubicBezTo>
                  <a:cubicBezTo>
                    <a:pt x="303384" y="2003880"/>
                    <a:pt x="304978" y="2002776"/>
                    <a:pt x="306450" y="2001428"/>
                  </a:cubicBezTo>
                  <a:cubicBezTo>
                    <a:pt x="307921" y="2000201"/>
                    <a:pt x="309393" y="1998730"/>
                    <a:pt x="310619" y="1997258"/>
                  </a:cubicBezTo>
                  <a:cubicBezTo>
                    <a:pt x="311845" y="1995786"/>
                    <a:pt x="313072" y="1994192"/>
                    <a:pt x="313930" y="1992598"/>
                  </a:cubicBezTo>
                  <a:cubicBezTo>
                    <a:pt x="314788" y="1991126"/>
                    <a:pt x="315279" y="1989778"/>
                    <a:pt x="315647" y="1988674"/>
                  </a:cubicBezTo>
                  <a:cubicBezTo>
                    <a:pt x="316015" y="1987570"/>
                    <a:pt x="316015" y="1986467"/>
                    <a:pt x="315769" y="1985731"/>
                  </a:cubicBezTo>
                  <a:cubicBezTo>
                    <a:pt x="315524" y="1984995"/>
                    <a:pt x="315156" y="1984382"/>
                    <a:pt x="314421" y="1984014"/>
                  </a:cubicBezTo>
                  <a:cubicBezTo>
                    <a:pt x="313808" y="1983646"/>
                    <a:pt x="312826" y="1983523"/>
                    <a:pt x="311723" y="1983646"/>
                  </a:cubicBezTo>
                  <a:moveTo>
                    <a:pt x="3725713" y="1602515"/>
                  </a:moveTo>
                  <a:cubicBezTo>
                    <a:pt x="3723260" y="1602761"/>
                    <a:pt x="3720808" y="1603496"/>
                    <a:pt x="3718233" y="1604477"/>
                  </a:cubicBezTo>
                  <a:cubicBezTo>
                    <a:pt x="3715780" y="1605459"/>
                    <a:pt x="3713327" y="1606685"/>
                    <a:pt x="3711120" y="1608156"/>
                  </a:cubicBezTo>
                  <a:cubicBezTo>
                    <a:pt x="3708913" y="1609628"/>
                    <a:pt x="3706705" y="1611344"/>
                    <a:pt x="3704866" y="1613307"/>
                  </a:cubicBezTo>
                  <a:cubicBezTo>
                    <a:pt x="3703027" y="1615269"/>
                    <a:pt x="3701432" y="1617231"/>
                    <a:pt x="3700329" y="1619438"/>
                  </a:cubicBezTo>
                  <a:cubicBezTo>
                    <a:pt x="3698980" y="1621768"/>
                    <a:pt x="3698244" y="1624098"/>
                    <a:pt x="3698121" y="1626183"/>
                  </a:cubicBezTo>
                  <a:cubicBezTo>
                    <a:pt x="3697999" y="1628267"/>
                    <a:pt x="3698367" y="1630107"/>
                    <a:pt x="3699225" y="1631701"/>
                  </a:cubicBezTo>
                  <a:cubicBezTo>
                    <a:pt x="3700083" y="1633295"/>
                    <a:pt x="3701432" y="1634522"/>
                    <a:pt x="3703272" y="1635502"/>
                  </a:cubicBezTo>
                  <a:cubicBezTo>
                    <a:pt x="3705111" y="1636361"/>
                    <a:pt x="3707318" y="1636852"/>
                    <a:pt x="3709894" y="1636974"/>
                  </a:cubicBezTo>
                  <a:cubicBezTo>
                    <a:pt x="3710139" y="1636974"/>
                    <a:pt x="3710384" y="1636974"/>
                    <a:pt x="3710630" y="1636974"/>
                  </a:cubicBezTo>
                  <a:cubicBezTo>
                    <a:pt x="3710875" y="1636974"/>
                    <a:pt x="3711120" y="1636974"/>
                    <a:pt x="3711365" y="1636974"/>
                  </a:cubicBezTo>
                  <a:cubicBezTo>
                    <a:pt x="3711611" y="1636974"/>
                    <a:pt x="3711856" y="1636974"/>
                    <a:pt x="3712101" y="1636974"/>
                  </a:cubicBezTo>
                  <a:cubicBezTo>
                    <a:pt x="3712346" y="1636974"/>
                    <a:pt x="3712592" y="1636974"/>
                    <a:pt x="3712960" y="1636974"/>
                  </a:cubicBezTo>
                  <a:cubicBezTo>
                    <a:pt x="3715412" y="1636729"/>
                    <a:pt x="3717987" y="1635993"/>
                    <a:pt x="3720440" y="1635012"/>
                  </a:cubicBezTo>
                  <a:cubicBezTo>
                    <a:pt x="3722893" y="1634031"/>
                    <a:pt x="3725345" y="1632805"/>
                    <a:pt x="3727675" y="1631211"/>
                  </a:cubicBezTo>
                  <a:cubicBezTo>
                    <a:pt x="3729882" y="1629739"/>
                    <a:pt x="3732090" y="1628022"/>
                    <a:pt x="3733929" y="1626060"/>
                  </a:cubicBezTo>
                  <a:cubicBezTo>
                    <a:pt x="3735768" y="1624098"/>
                    <a:pt x="3737363" y="1622136"/>
                    <a:pt x="3738466" y="1619929"/>
                  </a:cubicBezTo>
                  <a:cubicBezTo>
                    <a:pt x="3739815" y="1617476"/>
                    <a:pt x="3740428" y="1615269"/>
                    <a:pt x="3740674" y="1613184"/>
                  </a:cubicBezTo>
                  <a:cubicBezTo>
                    <a:pt x="3740796" y="1611099"/>
                    <a:pt x="3740428" y="1609260"/>
                    <a:pt x="3739570" y="1607666"/>
                  </a:cubicBezTo>
                  <a:cubicBezTo>
                    <a:pt x="3738711" y="1606072"/>
                    <a:pt x="3737363" y="1604845"/>
                    <a:pt x="3735523" y="1603864"/>
                  </a:cubicBezTo>
                  <a:cubicBezTo>
                    <a:pt x="3733684" y="1603006"/>
                    <a:pt x="3731476" y="1602515"/>
                    <a:pt x="3728778" y="1602515"/>
                  </a:cubicBezTo>
                  <a:cubicBezTo>
                    <a:pt x="3728533" y="1602515"/>
                    <a:pt x="3728288" y="1602515"/>
                    <a:pt x="3728043" y="1602515"/>
                  </a:cubicBezTo>
                  <a:cubicBezTo>
                    <a:pt x="3727798" y="1602515"/>
                    <a:pt x="3727552" y="1602515"/>
                    <a:pt x="3727307" y="1602515"/>
                  </a:cubicBezTo>
                  <a:cubicBezTo>
                    <a:pt x="3727062" y="1602515"/>
                    <a:pt x="3726817" y="1602515"/>
                    <a:pt x="3726571" y="1602515"/>
                  </a:cubicBezTo>
                  <a:cubicBezTo>
                    <a:pt x="3726326" y="1602515"/>
                    <a:pt x="3726081" y="1602515"/>
                    <a:pt x="3725836" y="1602515"/>
                  </a:cubicBezTo>
                  <a:moveTo>
                    <a:pt x="286339" y="2029387"/>
                  </a:moveTo>
                  <a:cubicBezTo>
                    <a:pt x="286339" y="2029387"/>
                    <a:pt x="286093" y="2029387"/>
                    <a:pt x="285971" y="2029387"/>
                  </a:cubicBezTo>
                  <a:cubicBezTo>
                    <a:pt x="285971" y="2029387"/>
                    <a:pt x="285725" y="2029387"/>
                    <a:pt x="285603" y="2029387"/>
                  </a:cubicBezTo>
                  <a:cubicBezTo>
                    <a:pt x="285603" y="2029387"/>
                    <a:pt x="285358" y="2029387"/>
                    <a:pt x="285235" y="2029387"/>
                  </a:cubicBezTo>
                  <a:cubicBezTo>
                    <a:pt x="285235" y="2029387"/>
                    <a:pt x="284990" y="2029387"/>
                    <a:pt x="284867" y="2029387"/>
                  </a:cubicBezTo>
                  <a:cubicBezTo>
                    <a:pt x="283518" y="2029755"/>
                    <a:pt x="282047" y="2030491"/>
                    <a:pt x="280452" y="2031349"/>
                  </a:cubicBezTo>
                  <a:cubicBezTo>
                    <a:pt x="278981" y="2032207"/>
                    <a:pt x="277387" y="2033434"/>
                    <a:pt x="275915" y="2034660"/>
                  </a:cubicBezTo>
                  <a:cubicBezTo>
                    <a:pt x="274444" y="2036009"/>
                    <a:pt x="273095" y="2037358"/>
                    <a:pt x="271746" y="2038952"/>
                  </a:cubicBezTo>
                  <a:cubicBezTo>
                    <a:pt x="270519" y="2040423"/>
                    <a:pt x="269416" y="2042018"/>
                    <a:pt x="268435" y="2043612"/>
                  </a:cubicBezTo>
                  <a:cubicBezTo>
                    <a:pt x="267699" y="2045083"/>
                    <a:pt x="267086" y="2046309"/>
                    <a:pt x="266841" y="2047413"/>
                  </a:cubicBezTo>
                  <a:cubicBezTo>
                    <a:pt x="266595" y="2048517"/>
                    <a:pt x="266473" y="2049498"/>
                    <a:pt x="266718" y="2050356"/>
                  </a:cubicBezTo>
                  <a:cubicBezTo>
                    <a:pt x="266963" y="2051092"/>
                    <a:pt x="267331" y="2051705"/>
                    <a:pt x="267944" y="2052073"/>
                  </a:cubicBezTo>
                  <a:cubicBezTo>
                    <a:pt x="268557" y="2052441"/>
                    <a:pt x="269416" y="2052564"/>
                    <a:pt x="270519" y="2052441"/>
                  </a:cubicBezTo>
                  <a:cubicBezTo>
                    <a:pt x="270519" y="2052441"/>
                    <a:pt x="270765" y="2052441"/>
                    <a:pt x="270887" y="2052441"/>
                  </a:cubicBezTo>
                  <a:cubicBezTo>
                    <a:pt x="270887" y="2052441"/>
                    <a:pt x="271133" y="2052441"/>
                    <a:pt x="271255" y="2052441"/>
                  </a:cubicBezTo>
                  <a:cubicBezTo>
                    <a:pt x="271378" y="2052441"/>
                    <a:pt x="271500" y="2052441"/>
                    <a:pt x="271623" y="2052441"/>
                  </a:cubicBezTo>
                  <a:cubicBezTo>
                    <a:pt x="271746" y="2052441"/>
                    <a:pt x="271868" y="2052441"/>
                    <a:pt x="271991" y="2052441"/>
                  </a:cubicBezTo>
                  <a:cubicBezTo>
                    <a:pt x="273340" y="2052073"/>
                    <a:pt x="274811" y="2051337"/>
                    <a:pt x="276283" y="2050479"/>
                  </a:cubicBezTo>
                  <a:cubicBezTo>
                    <a:pt x="277755" y="2049621"/>
                    <a:pt x="279349" y="2048394"/>
                    <a:pt x="280820" y="2047168"/>
                  </a:cubicBezTo>
                  <a:cubicBezTo>
                    <a:pt x="282292" y="2045819"/>
                    <a:pt x="283641" y="2044470"/>
                    <a:pt x="284990" y="2042876"/>
                  </a:cubicBezTo>
                  <a:cubicBezTo>
                    <a:pt x="286216" y="2041404"/>
                    <a:pt x="287320" y="2039810"/>
                    <a:pt x="288178" y="2038216"/>
                  </a:cubicBezTo>
                  <a:cubicBezTo>
                    <a:pt x="289036" y="2036744"/>
                    <a:pt x="289527" y="2035396"/>
                    <a:pt x="289772" y="2034292"/>
                  </a:cubicBezTo>
                  <a:cubicBezTo>
                    <a:pt x="290018" y="2033188"/>
                    <a:pt x="290140" y="2032207"/>
                    <a:pt x="289772" y="2031349"/>
                  </a:cubicBezTo>
                  <a:cubicBezTo>
                    <a:pt x="289527" y="2030613"/>
                    <a:pt x="289159" y="2030000"/>
                    <a:pt x="288423" y="2029632"/>
                  </a:cubicBezTo>
                  <a:cubicBezTo>
                    <a:pt x="287688" y="2029264"/>
                    <a:pt x="286952" y="2029141"/>
                    <a:pt x="285848" y="2029264"/>
                  </a:cubicBezTo>
                  <a:moveTo>
                    <a:pt x="3686594" y="1671801"/>
                  </a:moveTo>
                  <a:cubicBezTo>
                    <a:pt x="3684264" y="1672046"/>
                    <a:pt x="3681812" y="1672659"/>
                    <a:pt x="3679359" y="1673640"/>
                  </a:cubicBezTo>
                  <a:cubicBezTo>
                    <a:pt x="3676907" y="1674621"/>
                    <a:pt x="3674577" y="1675847"/>
                    <a:pt x="3672369" y="1677197"/>
                  </a:cubicBezTo>
                  <a:cubicBezTo>
                    <a:pt x="3670162" y="1678668"/>
                    <a:pt x="3668077" y="1680385"/>
                    <a:pt x="3666238" y="1682224"/>
                  </a:cubicBezTo>
                  <a:cubicBezTo>
                    <a:pt x="3664398" y="1684064"/>
                    <a:pt x="3662804" y="1686148"/>
                    <a:pt x="3661578" y="1688233"/>
                  </a:cubicBezTo>
                  <a:cubicBezTo>
                    <a:pt x="3660229" y="1690685"/>
                    <a:pt x="3659371" y="1692893"/>
                    <a:pt x="3659125" y="1695100"/>
                  </a:cubicBezTo>
                  <a:cubicBezTo>
                    <a:pt x="3658880" y="1697185"/>
                    <a:pt x="3659125" y="1699147"/>
                    <a:pt x="3659861" y="1700864"/>
                  </a:cubicBezTo>
                  <a:cubicBezTo>
                    <a:pt x="3660597" y="1702580"/>
                    <a:pt x="3661946" y="1703930"/>
                    <a:pt x="3663663" y="1704910"/>
                  </a:cubicBezTo>
                  <a:cubicBezTo>
                    <a:pt x="3665380" y="1705892"/>
                    <a:pt x="3667587" y="1706505"/>
                    <a:pt x="3670162" y="1706627"/>
                  </a:cubicBezTo>
                  <a:cubicBezTo>
                    <a:pt x="3670407" y="1706627"/>
                    <a:pt x="3670775" y="1706627"/>
                    <a:pt x="3671020" y="1706627"/>
                  </a:cubicBezTo>
                  <a:cubicBezTo>
                    <a:pt x="3671265" y="1706627"/>
                    <a:pt x="3671634" y="1706627"/>
                    <a:pt x="3671879" y="1706627"/>
                  </a:cubicBezTo>
                  <a:cubicBezTo>
                    <a:pt x="3672124" y="1706627"/>
                    <a:pt x="3672492" y="1706627"/>
                    <a:pt x="3672860" y="1706627"/>
                  </a:cubicBezTo>
                  <a:cubicBezTo>
                    <a:pt x="3673228" y="1706627"/>
                    <a:pt x="3673473" y="1706627"/>
                    <a:pt x="3673841" y="1706627"/>
                  </a:cubicBezTo>
                  <a:cubicBezTo>
                    <a:pt x="3676171" y="1706382"/>
                    <a:pt x="3678746" y="1705769"/>
                    <a:pt x="3681076" y="1704788"/>
                  </a:cubicBezTo>
                  <a:cubicBezTo>
                    <a:pt x="3683528" y="1703807"/>
                    <a:pt x="3685858" y="1702580"/>
                    <a:pt x="3688188" y="1701109"/>
                  </a:cubicBezTo>
                  <a:cubicBezTo>
                    <a:pt x="3690396" y="1699637"/>
                    <a:pt x="3692603" y="1697921"/>
                    <a:pt x="3694443" y="1696081"/>
                  </a:cubicBezTo>
                  <a:cubicBezTo>
                    <a:pt x="3696282" y="1694242"/>
                    <a:pt x="3697876" y="1692157"/>
                    <a:pt x="3699102" y="1690072"/>
                  </a:cubicBezTo>
                  <a:cubicBezTo>
                    <a:pt x="3700574" y="1687620"/>
                    <a:pt x="3701310" y="1685290"/>
                    <a:pt x="3701555" y="1683205"/>
                  </a:cubicBezTo>
                  <a:cubicBezTo>
                    <a:pt x="3701800" y="1681120"/>
                    <a:pt x="3701555" y="1679158"/>
                    <a:pt x="3700697" y="1677442"/>
                  </a:cubicBezTo>
                  <a:cubicBezTo>
                    <a:pt x="3699961" y="1675847"/>
                    <a:pt x="3698612" y="1674376"/>
                    <a:pt x="3696895" y="1673395"/>
                  </a:cubicBezTo>
                  <a:cubicBezTo>
                    <a:pt x="3695178" y="1672414"/>
                    <a:pt x="3692971" y="1671801"/>
                    <a:pt x="3690396" y="1671678"/>
                  </a:cubicBezTo>
                  <a:cubicBezTo>
                    <a:pt x="3690150" y="1671678"/>
                    <a:pt x="3689783" y="1671678"/>
                    <a:pt x="3689537" y="1671678"/>
                  </a:cubicBezTo>
                  <a:cubicBezTo>
                    <a:pt x="3689292" y="1671678"/>
                    <a:pt x="3688924" y="1671678"/>
                    <a:pt x="3688679" y="1671678"/>
                  </a:cubicBezTo>
                  <a:cubicBezTo>
                    <a:pt x="3688434" y="1671678"/>
                    <a:pt x="3688066" y="1671678"/>
                    <a:pt x="3687820" y="1671678"/>
                  </a:cubicBezTo>
                  <a:cubicBezTo>
                    <a:pt x="3687575" y="1671678"/>
                    <a:pt x="3687207" y="1671678"/>
                    <a:pt x="3686840" y="1671678"/>
                  </a:cubicBezTo>
                  <a:moveTo>
                    <a:pt x="261813" y="2075127"/>
                  </a:moveTo>
                  <a:cubicBezTo>
                    <a:pt x="261813" y="2075127"/>
                    <a:pt x="261567" y="2075127"/>
                    <a:pt x="261445" y="2075127"/>
                  </a:cubicBezTo>
                  <a:cubicBezTo>
                    <a:pt x="261322" y="2075127"/>
                    <a:pt x="261200" y="2075127"/>
                    <a:pt x="260954" y="2075127"/>
                  </a:cubicBezTo>
                  <a:cubicBezTo>
                    <a:pt x="260832" y="2075127"/>
                    <a:pt x="260709" y="2075127"/>
                    <a:pt x="260464" y="2075127"/>
                  </a:cubicBezTo>
                  <a:cubicBezTo>
                    <a:pt x="260341" y="2075127"/>
                    <a:pt x="260096" y="2075127"/>
                    <a:pt x="259973" y="2075250"/>
                  </a:cubicBezTo>
                  <a:cubicBezTo>
                    <a:pt x="258625" y="2075618"/>
                    <a:pt x="257030" y="2076354"/>
                    <a:pt x="255559" y="2077335"/>
                  </a:cubicBezTo>
                  <a:cubicBezTo>
                    <a:pt x="254087" y="2078316"/>
                    <a:pt x="252493" y="2079419"/>
                    <a:pt x="251021" y="2080768"/>
                  </a:cubicBezTo>
                  <a:cubicBezTo>
                    <a:pt x="249550" y="2082117"/>
                    <a:pt x="248201" y="2083589"/>
                    <a:pt x="246975" y="2085060"/>
                  </a:cubicBezTo>
                  <a:cubicBezTo>
                    <a:pt x="245748" y="2086654"/>
                    <a:pt x="244645" y="2088249"/>
                    <a:pt x="243786" y="2089720"/>
                  </a:cubicBezTo>
                  <a:cubicBezTo>
                    <a:pt x="243051" y="2091069"/>
                    <a:pt x="242560" y="2092418"/>
                    <a:pt x="242315" y="2093522"/>
                  </a:cubicBezTo>
                  <a:cubicBezTo>
                    <a:pt x="242070" y="2094625"/>
                    <a:pt x="242070" y="2095606"/>
                    <a:pt x="242315" y="2096342"/>
                  </a:cubicBezTo>
                  <a:cubicBezTo>
                    <a:pt x="242560" y="2097078"/>
                    <a:pt x="242928" y="2097691"/>
                    <a:pt x="243664" y="2098059"/>
                  </a:cubicBezTo>
                  <a:cubicBezTo>
                    <a:pt x="244277" y="2098427"/>
                    <a:pt x="245135" y="2098550"/>
                    <a:pt x="246239" y="2098427"/>
                  </a:cubicBezTo>
                  <a:cubicBezTo>
                    <a:pt x="246362" y="2098427"/>
                    <a:pt x="246484" y="2098427"/>
                    <a:pt x="246607" y="2098427"/>
                  </a:cubicBezTo>
                  <a:cubicBezTo>
                    <a:pt x="246729" y="2098427"/>
                    <a:pt x="246852" y="2098427"/>
                    <a:pt x="246975" y="2098427"/>
                  </a:cubicBezTo>
                  <a:cubicBezTo>
                    <a:pt x="247097" y="2098427"/>
                    <a:pt x="247220" y="2098427"/>
                    <a:pt x="247465" y="2098427"/>
                  </a:cubicBezTo>
                  <a:cubicBezTo>
                    <a:pt x="247588" y="2098427"/>
                    <a:pt x="247710" y="2098427"/>
                    <a:pt x="247956" y="2098304"/>
                  </a:cubicBezTo>
                  <a:cubicBezTo>
                    <a:pt x="249305" y="2097814"/>
                    <a:pt x="250899" y="2097078"/>
                    <a:pt x="252370" y="2096097"/>
                  </a:cubicBezTo>
                  <a:cubicBezTo>
                    <a:pt x="253842" y="2095116"/>
                    <a:pt x="255436" y="2093890"/>
                    <a:pt x="256908" y="2092663"/>
                  </a:cubicBezTo>
                  <a:cubicBezTo>
                    <a:pt x="258379" y="2091314"/>
                    <a:pt x="259728" y="2089843"/>
                    <a:pt x="260954" y="2088371"/>
                  </a:cubicBezTo>
                  <a:cubicBezTo>
                    <a:pt x="262181" y="2086900"/>
                    <a:pt x="263284" y="2085183"/>
                    <a:pt x="264143" y="2083711"/>
                  </a:cubicBezTo>
                  <a:cubicBezTo>
                    <a:pt x="264879" y="2082240"/>
                    <a:pt x="265369" y="2081014"/>
                    <a:pt x="265614" y="2079910"/>
                  </a:cubicBezTo>
                  <a:cubicBezTo>
                    <a:pt x="265860" y="2078806"/>
                    <a:pt x="265860" y="2077825"/>
                    <a:pt x="265614" y="2077089"/>
                  </a:cubicBezTo>
                  <a:cubicBezTo>
                    <a:pt x="265369" y="2076354"/>
                    <a:pt x="265001" y="2075741"/>
                    <a:pt x="264265" y="2075373"/>
                  </a:cubicBezTo>
                  <a:cubicBezTo>
                    <a:pt x="263652" y="2075005"/>
                    <a:pt x="262794" y="2074882"/>
                    <a:pt x="261690" y="2075005"/>
                  </a:cubicBezTo>
                  <a:moveTo>
                    <a:pt x="3644900" y="1741699"/>
                  </a:moveTo>
                  <a:cubicBezTo>
                    <a:pt x="3642570" y="1741945"/>
                    <a:pt x="3640118" y="1742558"/>
                    <a:pt x="3637788" y="1743416"/>
                  </a:cubicBezTo>
                  <a:cubicBezTo>
                    <a:pt x="3635458" y="1744275"/>
                    <a:pt x="3633128" y="1745501"/>
                    <a:pt x="3630921" y="1746850"/>
                  </a:cubicBezTo>
                  <a:cubicBezTo>
                    <a:pt x="3628714" y="1748198"/>
                    <a:pt x="3626629" y="1749915"/>
                    <a:pt x="3624789" y="1751632"/>
                  </a:cubicBezTo>
                  <a:cubicBezTo>
                    <a:pt x="3622950" y="1753472"/>
                    <a:pt x="3621356" y="1755434"/>
                    <a:pt x="3620129" y="1757518"/>
                  </a:cubicBezTo>
                  <a:lnTo>
                    <a:pt x="3620007" y="1757518"/>
                  </a:lnTo>
                  <a:cubicBezTo>
                    <a:pt x="3618535" y="1759971"/>
                    <a:pt x="3617677" y="1762301"/>
                    <a:pt x="3617309" y="1764508"/>
                  </a:cubicBezTo>
                  <a:cubicBezTo>
                    <a:pt x="3616941" y="1766716"/>
                    <a:pt x="3617186" y="1768678"/>
                    <a:pt x="3617799" y="1770394"/>
                  </a:cubicBezTo>
                  <a:cubicBezTo>
                    <a:pt x="3618412" y="1772111"/>
                    <a:pt x="3619639" y="1773583"/>
                    <a:pt x="3621356" y="1774686"/>
                  </a:cubicBezTo>
                  <a:cubicBezTo>
                    <a:pt x="3622950" y="1775790"/>
                    <a:pt x="3625035" y="1776403"/>
                    <a:pt x="3627610" y="1776648"/>
                  </a:cubicBezTo>
                  <a:cubicBezTo>
                    <a:pt x="3627977" y="1776648"/>
                    <a:pt x="3628345" y="1776648"/>
                    <a:pt x="3628591" y="1776648"/>
                  </a:cubicBezTo>
                  <a:cubicBezTo>
                    <a:pt x="3628836" y="1776648"/>
                    <a:pt x="3629327" y="1776648"/>
                    <a:pt x="3629694" y="1776648"/>
                  </a:cubicBezTo>
                  <a:cubicBezTo>
                    <a:pt x="3630062" y="1776648"/>
                    <a:pt x="3630430" y="1776648"/>
                    <a:pt x="3630798" y="1776648"/>
                  </a:cubicBezTo>
                  <a:cubicBezTo>
                    <a:pt x="3631166" y="1776648"/>
                    <a:pt x="3631534" y="1776648"/>
                    <a:pt x="3631902" y="1776648"/>
                  </a:cubicBezTo>
                  <a:cubicBezTo>
                    <a:pt x="3634232" y="1776403"/>
                    <a:pt x="3636684" y="1775790"/>
                    <a:pt x="3639014" y="1774932"/>
                  </a:cubicBezTo>
                  <a:cubicBezTo>
                    <a:pt x="3641344" y="1774073"/>
                    <a:pt x="3643797" y="1772847"/>
                    <a:pt x="3646004" y="1771498"/>
                  </a:cubicBezTo>
                  <a:cubicBezTo>
                    <a:pt x="3648212" y="1770149"/>
                    <a:pt x="3650296" y="1768433"/>
                    <a:pt x="3652258" y="1766593"/>
                  </a:cubicBezTo>
                  <a:cubicBezTo>
                    <a:pt x="3654098" y="1764753"/>
                    <a:pt x="3655814" y="1762791"/>
                    <a:pt x="3657041" y="1760707"/>
                  </a:cubicBezTo>
                  <a:cubicBezTo>
                    <a:pt x="3658512" y="1758254"/>
                    <a:pt x="3659371" y="1755924"/>
                    <a:pt x="3659739" y="1753717"/>
                  </a:cubicBezTo>
                  <a:cubicBezTo>
                    <a:pt x="3660107" y="1751510"/>
                    <a:pt x="3659861" y="1749548"/>
                    <a:pt x="3659248" y="1747831"/>
                  </a:cubicBezTo>
                  <a:cubicBezTo>
                    <a:pt x="3658635" y="1746114"/>
                    <a:pt x="3657409" y="1744642"/>
                    <a:pt x="3655692" y="1743538"/>
                  </a:cubicBezTo>
                  <a:cubicBezTo>
                    <a:pt x="3653975" y="1742435"/>
                    <a:pt x="3651890" y="1741822"/>
                    <a:pt x="3649315" y="1741577"/>
                  </a:cubicBezTo>
                  <a:cubicBezTo>
                    <a:pt x="3648947" y="1741577"/>
                    <a:pt x="3648579" y="1741577"/>
                    <a:pt x="3648334" y="1741577"/>
                  </a:cubicBezTo>
                  <a:cubicBezTo>
                    <a:pt x="3647966" y="1741577"/>
                    <a:pt x="3647598" y="1741577"/>
                    <a:pt x="3647230" y="1741577"/>
                  </a:cubicBezTo>
                  <a:cubicBezTo>
                    <a:pt x="3646862" y="1741577"/>
                    <a:pt x="3646495" y="1741577"/>
                    <a:pt x="3646127" y="1741577"/>
                  </a:cubicBezTo>
                  <a:cubicBezTo>
                    <a:pt x="3645759" y="1741577"/>
                    <a:pt x="3645391" y="1741577"/>
                    <a:pt x="3645023" y="1741577"/>
                  </a:cubicBezTo>
                  <a:moveTo>
                    <a:pt x="238145" y="2120991"/>
                  </a:moveTo>
                  <a:cubicBezTo>
                    <a:pt x="238145" y="2120991"/>
                    <a:pt x="237777" y="2120991"/>
                    <a:pt x="237655" y="2120991"/>
                  </a:cubicBezTo>
                  <a:cubicBezTo>
                    <a:pt x="237532" y="2120991"/>
                    <a:pt x="237287" y="2120991"/>
                    <a:pt x="237164" y="2120991"/>
                  </a:cubicBezTo>
                  <a:cubicBezTo>
                    <a:pt x="237042" y="2120991"/>
                    <a:pt x="236796" y="2120991"/>
                    <a:pt x="236674" y="2121113"/>
                  </a:cubicBezTo>
                  <a:cubicBezTo>
                    <a:pt x="236551" y="2121113"/>
                    <a:pt x="236306" y="2121113"/>
                    <a:pt x="236061" y="2121236"/>
                  </a:cubicBezTo>
                  <a:cubicBezTo>
                    <a:pt x="234589" y="2121727"/>
                    <a:pt x="233118" y="2122462"/>
                    <a:pt x="231646" y="2123443"/>
                  </a:cubicBezTo>
                  <a:cubicBezTo>
                    <a:pt x="230175" y="2124424"/>
                    <a:pt x="228580" y="2125650"/>
                    <a:pt x="227109" y="2127000"/>
                  </a:cubicBezTo>
                  <a:cubicBezTo>
                    <a:pt x="225637" y="2128348"/>
                    <a:pt x="224288" y="2129820"/>
                    <a:pt x="223062" y="2131414"/>
                  </a:cubicBezTo>
                  <a:cubicBezTo>
                    <a:pt x="221836" y="2133008"/>
                    <a:pt x="220855" y="2134602"/>
                    <a:pt x="219996" y="2136197"/>
                  </a:cubicBezTo>
                  <a:cubicBezTo>
                    <a:pt x="219261" y="2137545"/>
                    <a:pt x="218770" y="2138772"/>
                    <a:pt x="218647" y="2139875"/>
                  </a:cubicBezTo>
                  <a:cubicBezTo>
                    <a:pt x="218402" y="2140979"/>
                    <a:pt x="218402" y="2141960"/>
                    <a:pt x="218647" y="2142696"/>
                  </a:cubicBezTo>
                  <a:cubicBezTo>
                    <a:pt x="218893" y="2143432"/>
                    <a:pt x="219261" y="2144045"/>
                    <a:pt x="219996" y="2144290"/>
                  </a:cubicBezTo>
                  <a:cubicBezTo>
                    <a:pt x="220609" y="2144658"/>
                    <a:pt x="221468" y="2144781"/>
                    <a:pt x="222449" y="2144658"/>
                  </a:cubicBezTo>
                  <a:cubicBezTo>
                    <a:pt x="222572" y="2144658"/>
                    <a:pt x="222817" y="2144658"/>
                    <a:pt x="222939" y="2144658"/>
                  </a:cubicBezTo>
                  <a:cubicBezTo>
                    <a:pt x="223062" y="2144658"/>
                    <a:pt x="223307" y="2144658"/>
                    <a:pt x="223430" y="2144658"/>
                  </a:cubicBezTo>
                  <a:cubicBezTo>
                    <a:pt x="223553" y="2144658"/>
                    <a:pt x="223798" y="2144658"/>
                    <a:pt x="223921" y="2144535"/>
                  </a:cubicBezTo>
                  <a:cubicBezTo>
                    <a:pt x="224166" y="2144535"/>
                    <a:pt x="224288" y="2144535"/>
                    <a:pt x="224533" y="2144413"/>
                  </a:cubicBezTo>
                  <a:cubicBezTo>
                    <a:pt x="226005" y="2143922"/>
                    <a:pt x="227477" y="2143187"/>
                    <a:pt x="229071" y="2142083"/>
                  </a:cubicBezTo>
                  <a:cubicBezTo>
                    <a:pt x="230665" y="2141102"/>
                    <a:pt x="232137" y="2139875"/>
                    <a:pt x="233608" y="2138527"/>
                  </a:cubicBezTo>
                  <a:cubicBezTo>
                    <a:pt x="235080" y="2137178"/>
                    <a:pt x="236429" y="2135706"/>
                    <a:pt x="237655" y="2134112"/>
                  </a:cubicBezTo>
                  <a:cubicBezTo>
                    <a:pt x="238881" y="2132518"/>
                    <a:pt x="239985" y="2130924"/>
                    <a:pt x="240721" y="2129330"/>
                  </a:cubicBezTo>
                  <a:cubicBezTo>
                    <a:pt x="241456" y="2127980"/>
                    <a:pt x="241824" y="2126754"/>
                    <a:pt x="242070" y="2125650"/>
                  </a:cubicBezTo>
                  <a:cubicBezTo>
                    <a:pt x="242315" y="2124547"/>
                    <a:pt x="242315" y="2123688"/>
                    <a:pt x="242070" y="2122953"/>
                  </a:cubicBezTo>
                  <a:cubicBezTo>
                    <a:pt x="241824" y="2122217"/>
                    <a:pt x="241334" y="2121604"/>
                    <a:pt x="240721" y="2121359"/>
                  </a:cubicBezTo>
                  <a:cubicBezTo>
                    <a:pt x="240107" y="2120991"/>
                    <a:pt x="239249" y="2120868"/>
                    <a:pt x="238268" y="2120991"/>
                  </a:cubicBezTo>
                  <a:moveTo>
                    <a:pt x="3600509" y="1812088"/>
                  </a:moveTo>
                  <a:cubicBezTo>
                    <a:pt x="3598301" y="1812334"/>
                    <a:pt x="3595971" y="1812824"/>
                    <a:pt x="3593642" y="1813682"/>
                  </a:cubicBezTo>
                  <a:cubicBezTo>
                    <a:pt x="3591312" y="1814541"/>
                    <a:pt x="3589104" y="1815644"/>
                    <a:pt x="3586897" y="1816993"/>
                  </a:cubicBezTo>
                  <a:cubicBezTo>
                    <a:pt x="3584689" y="1818342"/>
                    <a:pt x="3582605" y="1819936"/>
                    <a:pt x="3580766" y="1821653"/>
                  </a:cubicBezTo>
                  <a:cubicBezTo>
                    <a:pt x="3578926" y="1823370"/>
                    <a:pt x="3577209" y="1825332"/>
                    <a:pt x="3575983" y="1827417"/>
                  </a:cubicBezTo>
                  <a:cubicBezTo>
                    <a:pt x="3574389" y="1829869"/>
                    <a:pt x="3573285" y="1832199"/>
                    <a:pt x="3572917" y="1834407"/>
                  </a:cubicBezTo>
                  <a:cubicBezTo>
                    <a:pt x="3572427" y="1836614"/>
                    <a:pt x="3572549" y="1838699"/>
                    <a:pt x="3573162" y="1840538"/>
                  </a:cubicBezTo>
                  <a:cubicBezTo>
                    <a:pt x="3573776" y="1842378"/>
                    <a:pt x="3574879" y="1843849"/>
                    <a:pt x="3576474" y="1845076"/>
                  </a:cubicBezTo>
                  <a:cubicBezTo>
                    <a:pt x="3578068" y="1846302"/>
                    <a:pt x="3580152" y="1847037"/>
                    <a:pt x="3582605" y="1847405"/>
                  </a:cubicBezTo>
                  <a:cubicBezTo>
                    <a:pt x="3582973" y="1847405"/>
                    <a:pt x="3583341" y="1847405"/>
                    <a:pt x="3583709" y="1847405"/>
                  </a:cubicBezTo>
                  <a:cubicBezTo>
                    <a:pt x="3584076" y="1847405"/>
                    <a:pt x="3584444" y="1847405"/>
                    <a:pt x="3584935" y="1847405"/>
                  </a:cubicBezTo>
                  <a:cubicBezTo>
                    <a:pt x="3585425" y="1847405"/>
                    <a:pt x="3585671" y="1847405"/>
                    <a:pt x="3586161" y="1847405"/>
                  </a:cubicBezTo>
                  <a:cubicBezTo>
                    <a:pt x="3586529" y="1847405"/>
                    <a:pt x="3587019" y="1847405"/>
                    <a:pt x="3587387" y="1847405"/>
                  </a:cubicBezTo>
                  <a:cubicBezTo>
                    <a:pt x="3589717" y="1847160"/>
                    <a:pt x="3592047" y="1846669"/>
                    <a:pt x="3594377" y="1845811"/>
                  </a:cubicBezTo>
                  <a:cubicBezTo>
                    <a:pt x="3596707" y="1844953"/>
                    <a:pt x="3599037" y="1843849"/>
                    <a:pt x="3601244" y="1842500"/>
                  </a:cubicBezTo>
                  <a:cubicBezTo>
                    <a:pt x="3603452" y="1841151"/>
                    <a:pt x="3605537" y="1839557"/>
                    <a:pt x="3607376" y="1837840"/>
                  </a:cubicBezTo>
                  <a:cubicBezTo>
                    <a:pt x="3609215" y="1836124"/>
                    <a:pt x="3610932" y="1834161"/>
                    <a:pt x="3612281" y="1832077"/>
                  </a:cubicBezTo>
                  <a:cubicBezTo>
                    <a:pt x="3613875" y="1829624"/>
                    <a:pt x="3614856" y="1827294"/>
                    <a:pt x="3615347" y="1824964"/>
                  </a:cubicBezTo>
                  <a:cubicBezTo>
                    <a:pt x="3615837" y="1822757"/>
                    <a:pt x="3615715" y="1820672"/>
                    <a:pt x="3615102" y="1818833"/>
                  </a:cubicBezTo>
                  <a:cubicBezTo>
                    <a:pt x="3614489" y="1816993"/>
                    <a:pt x="3613385" y="1815522"/>
                    <a:pt x="3611791" y="1814296"/>
                  </a:cubicBezTo>
                  <a:cubicBezTo>
                    <a:pt x="3610197" y="1813192"/>
                    <a:pt x="3608112" y="1812334"/>
                    <a:pt x="3605659" y="1812088"/>
                  </a:cubicBezTo>
                  <a:cubicBezTo>
                    <a:pt x="3605291" y="1812088"/>
                    <a:pt x="3604924" y="1812088"/>
                    <a:pt x="3604556" y="1812088"/>
                  </a:cubicBezTo>
                  <a:cubicBezTo>
                    <a:pt x="3604188" y="1812088"/>
                    <a:pt x="3603820" y="1812088"/>
                    <a:pt x="3603329" y="1812088"/>
                  </a:cubicBezTo>
                  <a:cubicBezTo>
                    <a:pt x="3602839" y="1812088"/>
                    <a:pt x="3602471" y="1812088"/>
                    <a:pt x="3602103" y="1812088"/>
                  </a:cubicBezTo>
                  <a:cubicBezTo>
                    <a:pt x="3601735" y="1812088"/>
                    <a:pt x="3601244" y="1812088"/>
                    <a:pt x="3600877" y="1812088"/>
                  </a:cubicBezTo>
                  <a:moveTo>
                    <a:pt x="215582" y="2166854"/>
                  </a:moveTo>
                  <a:cubicBezTo>
                    <a:pt x="215582" y="2166854"/>
                    <a:pt x="215214" y="2166854"/>
                    <a:pt x="215091" y="2166854"/>
                  </a:cubicBezTo>
                  <a:cubicBezTo>
                    <a:pt x="214968" y="2166854"/>
                    <a:pt x="214723" y="2166854"/>
                    <a:pt x="214478" y="2166977"/>
                  </a:cubicBezTo>
                  <a:cubicBezTo>
                    <a:pt x="214233" y="2166977"/>
                    <a:pt x="214110" y="2166977"/>
                    <a:pt x="213865" y="2167099"/>
                  </a:cubicBezTo>
                  <a:cubicBezTo>
                    <a:pt x="213620" y="2167099"/>
                    <a:pt x="213497" y="2167222"/>
                    <a:pt x="213252" y="2167345"/>
                  </a:cubicBezTo>
                  <a:cubicBezTo>
                    <a:pt x="211780" y="2167835"/>
                    <a:pt x="210309" y="2168693"/>
                    <a:pt x="208714" y="2169797"/>
                  </a:cubicBezTo>
                  <a:cubicBezTo>
                    <a:pt x="207120" y="2170901"/>
                    <a:pt x="205649" y="2172127"/>
                    <a:pt x="204177" y="2173476"/>
                  </a:cubicBezTo>
                  <a:cubicBezTo>
                    <a:pt x="202706" y="2174825"/>
                    <a:pt x="201357" y="2176419"/>
                    <a:pt x="200130" y="2178013"/>
                  </a:cubicBezTo>
                  <a:cubicBezTo>
                    <a:pt x="198904" y="2179607"/>
                    <a:pt x="197923" y="2181201"/>
                    <a:pt x="197187" y="2182796"/>
                  </a:cubicBezTo>
                  <a:cubicBezTo>
                    <a:pt x="196574" y="2184145"/>
                    <a:pt x="196084" y="2185371"/>
                    <a:pt x="195961" y="2186352"/>
                  </a:cubicBezTo>
                  <a:cubicBezTo>
                    <a:pt x="195716" y="2187456"/>
                    <a:pt x="195838" y="2188314"/>
                    <a:pt x="195961" y="2189050"/>
                  </a:cubicBezTo>
                  <a:cubicBezTo>
                    <a:pt x="196206" y="2189786"/>
                    <a:pt x="196574" y="2190276"/>
                    <a:pt x="197310" y="2190644"/>
                  </a:cubicBezTo>
                  <a:cubicBezTo>
                    <a:pt x="197923" y="2191012"/>
                    <a:pt x="198782" y="2191134"/>
                    <a:pt x="199763" y="2191012"/>
                  </a:cubicBezTo>
                  <a:cubicBezTo>
                    <a:pt x="200008" y="2191012"/>
                    <a:pt x="200130" y="2191012"/>
                    <a:pt x="200376" y="2191012"/>
                  </a:cubicBezTo>
                  <a:cubicBezTo>
                    <a:pt x="200621" y="2191012"/>
                    <a:pt x="200744" y="2191012"/>
                    <a:pt x="200989" y="2190889"/>
                  </a:cubicBezTo>
                  <a:cubicBezTo>
                    <a:pt x="201234" y="2190766"/>
                    <a:pt x="201357" y="2190889"/>
                    <a:pt x="201602" y="2190766"/>
                  </a:cubicBezTo>
                  <a:cubicBezTo>
                    <a:pt x="201847" y="2190644"/>
                    <a:pt x="202093" y="2190644"/>
                    <a:pt x="202338" y="2190521"/>
                  </a:cubicBezTo>
                  <a:cubicBezTo>
                    <a:pt x="203809" y="2190031"/>
                    <a:pt x="205403" y="2189173"/>
                    <a:pt x="206875" y="2188191"/>
                  </a:cubicBezTo>
                  <a:cubicBezTo>
                    <a:pt x="208469" y="2187210"/>
                    <a:pt x="209941" y="2185861"/>
                    <a:pt x="211412" y="2184513"/>
                  </a:cubicBezTo>
                  <a:cubicBezTo>
                    <a:pt x="212884" y="2183163"/>
                    <a:pt x="214233" y="2181569"/>
                    <a:pt x="215459" y="2180098"/>
                  </a:cubicBezTo>
                  <a:cubicBezTo>
                    <a:pt x="216685" y="2178503"/>
                    <a:pt x="217666" y="2176910"/>
                    <a:pt x="218402" y="2175315"/>
                  </a:cubicBezTo>
                  <a:cubicBezTo>
                    <a:pt x="219015" y="2173966"/>
                    <a:pt x="219506" y="2172740"/>
                    <a:pt x="219628" y="2171636"/>
                  </a:cubicBezTo>
                  <a:cubicBezTo>
                    <a:pt x="219874" y="2170533"/>
                    <a:pt x="219751" y="2169674"/>
                    <a:pt x="219628" y="2168938"/>
                  </a:cubicBezTo>
                  <a:cubicBezTo>
                    <a:pt x="219383" y="2168203"/>
                    <a:pt x="218893" y="2167712"/>
                    <a:pt x="218279" y="2167345"/>
                  </a:cubicBezTo>
                  <a:cubicBezTo>
                    <a:pt x="217666" y="2166977"/>
                    <a:pt x="216808" y="2166854"/>
                    <a:pt x="215827" y="2166977"/>
                  </a:cubicBezTo>
                  <a:moveTo>
                    <a:pt x="3553664" y="1882600"/>
                  </a:moveTo>
                  <a:cubicBezTo>
                    <a:pt x="3551457" y="1882845"/>
                    <a:pt x="3549127" y="1883336"/>
                    <a:pt x="3546920" y="1884194"/>
                  </a:cubicBezTo>
                  <a:cubicBezTo>
                    <a:pt x="3544590" y="1885052"/>
                    <a:pt x="3542383" y="1886034"/>
                    <a:pt x="3540175" y="1887382"/>
                  </a:cubicBezTo>
                  <a:cubicBezTo>
                    <a:pt x="3537968" y="1888731"/>
                    <a:pt x="3536006" y="1890203"/>
                    <a:pt x="3534166" y="1891920"/>
                  </a:cubicBezTo>
                  <a:cubicBezTo>
                    <a:pt x="3532327" y="1893637"/>
                    <a:pt x="3530610" y="1895476"/>
                    <a:pt x="3529261" y="1897561"/>
                  </a:cubicBezTo>
                  <a:cubicBezTo>
                    <a:pt x="3527545" y="1900013"/>
                    <a:pt x="3526441" y="1902466"/>
                    <a:pt x="3525828" y="1904673"/>
                  </a:cubicBezTo>
                  <a:cubicBezTo>
                    <a:pt x="3525215" y="1907003"/>
                    <a:pt x="3525215" y="1909088"/>
                    <a:pt x="3525828" y="1910927"/>
                  </a:cubicBezTo>
                  <a:cubicBezTo>
                    <a:pt x="3526318" y="1912767"/>
                    <a:pt x="3527299" y="1914483"/>
                    <a:pt x="3528771" y="1915710"/>
                  </a:cubicBezTo>
                  <a:cubicBezTo>
                    <a:pt x="3530242" y="1916936"/>
                    <a:pt x="3532204" y="1917917"/>
                    <a:pt x="3534657" y="1918285"/>
                  </a:cubicBezTo>
                  <a:cubicBezTo>
                    <a:pt x="3535025" y="1918285"/>
                    <a:pt x="3535516" y="1918407"/>
                    <a:pt x="3535883" y="1918407"/>
                  </a:cubicBezTo>
                  <a:cubicBezTo>
                    <a:pt x="3536251" y="1918407"/>
                    <a:pt x="3536742" y="1918407"/>
                    <a:pt x="3537232" y="1918407"/>
                  </a:cubicBezTo>
                  <a:cubicBezTo>
                    <a:pt x="3537723" y="1918407"/>
                    <a:pt x="3538091" y="1918407"/>
                    <a:pt x="3538581" y="1918407"/>
                  </a:cubicBezTo>
                  <a:cubicBezTo>
                    <a:pt x="3539071" y="1918407"/>
                    <a:pt x="3539439" y="1918407"/>
                    <a:pt x="3539930" y="1918407"/>
                  </a:cubicBezTo>
                  <a:cubicBezTo>
                    <a:pt x="3542137" y="1918162"/>
                    <a:pt x="3544467" y="1917672"/>
                    <a:pt x="3546797" y="1916813"/>
                  </a:cubicBezTo>
                  <a:cubicBezTo>
                    <a:pt x="3549127" y="1915955"/>
                    <a:pt x="3551334" y="1914974"/>
                    <a:pt x="3553542" y="1913625"/>
                  </a:cubicBezTo>
                  <a:cubicBezTo>
                    <a:pt x="3555749" y="1912276"/>
                    <a:pt x="3557834" y="1910805"/>
                    <a:pt x="3559673" y="1909088"/>
                  </a:cubicBezTo>
                  <a:cubicBezTo>
                    <a:pt x="3561513" y="1907371"/>
                    <a:pt x="3563229" y="1905532"/>
                    <a:pt x="3564701" y="1903447"/>
                  </a:cubicBezTo>
                  <a:cubicBezTo>
                    <a:pt x="3566418" y="1900994"/>
                    <a:pt x="3567521" y="1898542"/>
                    <a:pt x="3568012" y="1896334"/>
                  </a:cubicBezTo>
                  <a:cubicBezTo>
                    <a:pt x="3568625" y="1894004"/>
                    <a:pt x="3568625" y="1891920"/>
                    <a:pt x="3568012" y="1890080"/>
                  </a:cubicBezTo>
                  <a:cubicBezTo>
                    <a:pt x="3567521" y="1888241"/>
                    <a:pt x="3566541" y="1886647"/>
                    <a:pt x="3564946" y="1885298"/>
                  </a:cubicBezTo>
                  <a:cubicBezTo>
                    <a:pt x="3563475" y="1884072"/>
                    <a:pt x="3561513" y="1883090"/>
                    <a:pt x="3559060" y="1882722"/>
                  </a:cubicBezTo>
                  <a:cubicBezTo>
                    <a:pt x="3558692" y="1882722"/>
                    <a:pt x="3558202" y="1882722"/>
                    <a:pt x="3557834" y="1882600"/>
                  </a:cubicBezTo>
                  <a:cubicBezTo>
                    <a:pt x="3557466" y="1882600"/>
                    <a:pt x="3556976" y="1882600"/>
                    <a:pt x="3556485" y="1882600"/>
                  </a:cubicBezTo>
                  <a:cubicBezTo>
                    <a:pt x="3555994" y="1882600"/>
                    <a:pt x="3555626" y="1882600"/>
                    <a:pt x="3555136" y="1882600"/>
                  </a:cubicBezTo>
                  <a:cubicBezTo>
                    <a:pt x="3554646" y="1882600"/>
                    <a:pt x="3554278" y="1882600"/>
                    <a:pt x="3553787" y="1882600"/>
                  </a:cubicBezTo>
                  <a:moveTo>
                    <a:pt x="193999" y="2212717"/>
                  </a:moveTo>
                  <a:cubicBezTo>
                    <a:pt x="193999" y="2212717"/>
                    <a:pt x="193631" y="2212717"/>
                    <a:pt x="193386" y="2212717"/>
                  </a:cubicBezTo>
                  <a:cubicBezTo>
                    <a:pt x="193141" y="2212717"/>
                    <a:pt x="192895" y="2212717"/>
                    <a:pt x="192650" y="2212840"/>
                  </a:cubicBezTo>
                  <a:cubicBezTo>
                    <a:pt x="192405" y="2212840"/>
                    <a:pt x="192159" y="2212963"/>
                    <a:pt x="191914" y="2213085"/>
                  </a:cubicBezTo>
                  <a:cubicBezTo>
                    <a:pt x="191669" y="2213085"/>
                    <a:pt x="191424" y="2213208"/>
                    <a:pt x="191179" y="2213330"/>
                  </a:cubicBezTo>
                  <a:cubicBezTo>
                    <a:pt x="189707" y="2213943"/>
                    <a:pt x="188113" y="2214802"/>
                    <a:pt x="186641" y="2215783"/>
                  </a:cubicBezTo>
                  <a:cubicBezTo>
                    <a:pt x="185047" y="2216886"/>
                    <a:pt x="183575" y="2218113"/>
                    <a:pt x="182104" y="2219584"/>
                  </a:cubicBezTo>
                  <a:cubicBezTo>
                    <a:pt x="180632" y="2221056"/>
                    <a:pt x="179284" y="2222528"/>
                    <a:pt x="178180" y="2224121"/>
                  </a:cubicBezTo>
                  <a:cubicBezTo>
                    <a:pt x="176954" y="2225716"/>
                    <a:pt x="175973" y="2227310"/>
                    <a:pt x="175359" y="2228904"/>
                  </a:cubicBezTo>
                  <a:cubicBezTo>
                    <a:pt x="174746" y="2230253"/>
                    <a:pt x="174378" y="2231357"/>
                    <a:pt x="174256" y="2232461"/>
                  </a:cubicBezTo>
                  <a:cubicBezTo>
                    <a:pt x="174133" y="2233564"/>
                    <a:pt x="174256" y="2234423"/>
                    <a:pt x="174378" y="2235036"/>
                  </a:cubicBezTo>
                  <a:cubicBezTo>
                    <a:pt x="174501" y="2235649"/>
                    <a:pt x="175114" y="2236262"/>
                    <a:pt x="175727" y="2236630"/>
                  </a:cubicBezTo>
                  <a:cubicBezTo>
                    <a:pt x="176340" y="2236998"/>
                    <a:pt x="177199" y="2237120"/>
                    <a:pt x="178180" y="2236998"/>
                  </a:cubicBezTo>
                  <a:cubicBezTo>
                    <a:pt x="178425" y="2236998"/>
                    <a:pt x="178548" y="2236998"/>
                    <a:pt x="178793" y="2236998"/>
                  </a:cubicBezTo>
                  <a:cubicBezTo>
                    <a:pt x="179038" y="2236998"/>
                    <a:pt x="179284" y="2236998"/>
                    <a:pt x="179406" y="2236875"/>
                  </a:cubicBezTo>
                  <a:cubicBezTo>
                    <a:pt x="179651" y="2236875"/>
                    <a:pt x="179897" y="2236752"/>
                    <a:pt x="180142" y="2236630"/>
                  </a:cubicBezTo>
                  <a:cubicBezTo>
                    <a:pt x="180387" y="2236630"/>
                    <a:pt x="180632" y="2236507"/>
                    <a:pt x="180878" y="2236384"/>
                  </a:cubicBezTo>
                  <a:cubicBezTo>
                    <a:pt x="182349" y="2235771"/>
                    <a:pt x="183943" y="2234913"/>
                    <a:pt x="185538" y="2233809"/>
                  </a:cubicBezTo>
                  <a:cubicBezTo>
                    <a:pt x="187132" y="2232706"/>
                    <a:pt x="188603" y="2231479"/>
                    <a:pt x="190075" y="2230008"/>
                  </a:cubicBezTo>
                  <a:cubicBezTo>
                    <a:pt x="191546" y="2228536"/>
                    <a:pt x="192895" y="2227065"/>
                    <a:pt x="194122" y="2225471"/>
                  </a:cubicBezTo>
                  <a:cubicBezTo>
                    <a:pt x="195348" y="2223876"/>
                    <a:pt x="196329" y="2222282"/>
                    <a:pt x="197065" y="2220688"/>
                  </a:cubicBezTo>
                  <a:cubicBezTo>
                    <a:pt x="197678" y="2219339"/>
                    <a:pt x="198046" y="2218236"/>
                    <a:pt x="198168" y="2217254"/>
                  </a:cubicBezTo>
                  <a:cubicBezTo>
                    <a:pt x="198291" y="2216273"/>
                    <a:pt x="198168" y="2215415"/>
                    <a:pt x="198046" y="2214679"/>
                  </a:cubicBezTo>
                  <a:cubicBezTo>
                    <a:pt x="197923" y="2213943"/>
                    <a:pt x="197310" y="2213453"/>
                    <a:pt x="196697" y="2213085"/>
                  </a:cubicBezTo>
                  <a:cubicBezTo>
                    <a:pt x="196084" y="2212717"/>
                    <a:pt x="195225" y="2212594"/>
                    <a:pt x="194244" y="2212717"/>
                  </a:cubicBezTo>
                  <a:moveTo>
                    <a:pt x="3503877" y="1953357"/>
                  </a:moveTo>
                  <a:cubicBezTo>
                    <a:pt x="3501793" y="1953602"/>
                    <a:pt x="3499585" y="1954093"/>
                    <a:pt x="3497378" y="1954828"/>
                  </a:cubicBezTo>
                  <a:cubicBezTo>
                    <a:pt x="3495170" y="1955564"/>
                    <a:pt x="3492963" y="1956545"/>
                    <a:pt x="3490878" y="1957894"/>
                  </a:cubicBezTo>
                  <a:cubicBezTo>
                    <a:pt x="3488794" y="1959243"/>
                    <a:pt x="3486709" y="1960592"/>
                    <a:pt x="3484992" y="1962186"/>
                  </a:cubicBezTo>
                  <a:cubicBezTo>
                    <a:pt x="3483153" y="1963780"/>
                    <a:pt x="3481559" y="1965620"/>
                    <a:pt x="3480087" y="1967582"/>
                  </a:cubicBezTo>
                  <a:cubicBezTo>
                    <a:pt x="3478370" y="1970034"/>
                    <a:pt x="3477144" y="1972487"/>
                    <a:pt x="3476408" y="1974817"/>
                  </a:cubicBezTo>
                  <a:cubicBezTo>
                    <a:pt x="3475795" y="1977147"/>
                    <a:pt x="3475550" y="1979354"/>
                    <a:pt x="3476040" y="1981316"/>
                  </a:cubicBezTo>
                  <a:cubicBezTo>
                    <a:pt x="3476408" y="1983278"/>
                    <a:pt x="3477389" y="1984995"/>
                    <a:pt x="3478738" y="1986344"/>
                  </a:cubicBezTo>
                  <a:cubicBezTo>
                    <a:pt x="3480087" y="1987693"/>
                    <a:pt x="3482049" y="1988674"/>
                    <a:pt x="3484379" y="1989165"/>
                  </a:cubicBezTo>
                  <a:cubicBezTo>
                    <a:pt x="3484870" y="1989165"/>
                    <a:pt x="3485360" y="1989410"/>
                    <a:pt x="3485728" y="1989410"/>
                  </a:cubicBezTo>
                  <a:cubicBezTo>
                    <a:pt x="3486218" y="1989410"/>
                    <a:pt x="3486709" y="1989410"/>
                    <a:pt x="3487200" y="1989533"/>
                  </a:cubicBezTo>
                  <a:cubicBezTo>
                    <a:pt x="3487690" y="1989533"/>
                    <a:pt x="3488181" y="1989533"/>
                    <a:pt x="3488671" y="1989533"/>
                  </a:cubicBezTo>
                  <a:cubicBezTo>
                    <a:pt x="3489162" y="1989533"/>
                    <a:pt x="3489652" y="1989533"/>
                    <a:pt x="3490265" y="1989533"/>
                  </a:cubicBezTo>
                  <a:cubicBezTo>
                    <a:pt x="3492350" y="1989287"/>
                    <a:pt x="3494680" y="1988796"/>
                    <a:pt x="3496887" y="1988061"/>
                  </a:cubicBezTo>
                  <a:cubicBezTo>
                    <a:pt x="3499095" y="1987325"/>
                    <a:pt x="3501302" y="1986344"/>
                    <a:pt x="3503387" y="1984995"/>
                  </a:cubicBezTo>
                  <a:cubicBezTo>
                    <a:pt x="3505471" y="1983769"/>
                    <a:pt x="3507556" y="1982297"/>
                    <a:pt x="3509395" y="1980580"/>
                  </a:cubicBezTo>
                  <a:cubicBezTo>
                    <a:pt x="3511235" y="1978986"/>
                    <a:pt x="3512952" y="1977147"/>
                    <a:pt x="3514301" y="1975062"/>
                  </a:cubicBezTo>
                  <a:cubicBezTo>
                    <a:pt x="3516140" y="1972610"/>
                    <a:pt x="3517244" y="1970157"/>
                    <a:pt x="3517979" y="1967827"/>
                  </a:cubicBezTo>
                  <a:cubicBezTo>
                    <a:pt x="3518593" y="1965497"/>
                    <a:pt x="3518715" y="1963290"/>
                    <a:pt x="3518348" y="1961328"/>
                  </a:cubicBezTo>
                  <a:cubicBezTo>
                    <a:pt x="3517979" y="1959366"/>
                    <a:pt x="3516998" y="1957649"/>
                    <a:pt x="3515650" y="1956300"/>
                  </a:cubicBezTo>
                  <a:cubicBezTo>
                    <a:pt x="3514178" y="1954951"/>
                    <a:pt x="3512338" y="1953970"/>
                    <a:pt x="3509886" y="1953480"/>
                  </a:cubicBezTo>
                  <a:cubicBezTo>
                    <a:pt x="3509395" y="1953480"/>
                    <a:pt x="3508905" y="1953234"/>
                    <a:pt x="3508537" y="1953234"/>
                  </a:cubicBezTo>
                  <a:cubicBezTo>
                    <a:pt x="3508046" y="1953234"/>
                    <a:pt x="3507556" y="1953234"/>
                    <a:pt x="3507066" y="1953112"/>
                  </a:cubicBezTo>
                  <a:cubicBezTo>
                    <a:pt x="3506575" y="1953112"/>
                    <a:pt x="3506085" y="1953112"/>
                    <a:pt x="3505594" y="1953112"/>
                  </a:cubicBezTo>
                  <a:cubicBezTo>
                    <a:pt x="3505103" y="1953112"/>
                    <a:pt x="3504613" y="1953112"/>
                    <a:pt x="3504123" y="1953112"/>
                  </a:cubicBezTo>
                  <a:moveTo>
                    <a:pt x="173643" y="2258580"/>
                  </a:moveTo>
                  <a:cubicBezTo>
                    <a:pt x="173643" y="2258580"/>
                    <a:pt x="173152" y="2258580"/>
                    <a:pt x="172907" y="2258580"/>
                  </a:cubicBezTo>
                  <a:cubicBezTo>
                    <a:pt x="172662" y="2258580"/>
                    <a:pt x="172416" y="2258580"/>
                    <a:pt x="172171" y="2258703"/>
                  </a:cubicBezTo>
                  <a:cubicBezTo>
                    <a:pt x="171926" y="2258703"/>
                    <a:pt x="171680" y="2258826"/>
                    <a:pt x="171313" y="2258948"/>
                  </a:cubicBezTo>
                  <a:cubicBezTo>
                    <a:pt x="171067" y="2258948"/>
                    <a:pt x="170699" y="2259194"/>
                    <a:pt x="170454" y="2259316"/>
                  </a:cubicBezTo>
                  <a:cubicBezTo>
                    <a:pt x="168983" y="2259929"/>
                    <a:pt x="167389" y="2260788"/>
                    <a:pt x="165794" y="2261891"/>
                  </a:cubicBezTo>
                  <a:cubicBezTo>
                    <a:pt x="164200" y="2262995"/>
                    <a:pt x="162729" y="2264344"/>
                    <a:pt x="161257" y="2265816"/>
                  </a:cubicBezTo>
                  <a:cubicBezTo>
                    <a:pt x="159785" y="2267287"/>
                    <a:pt x="158436" y="2268881"/>
                    <a:pt x="157333" y="2270475"/>
                  </a:cubicBezTo>
                  <a:cubicBezTo>
                    <a:pt x="156229" y="2272069"/>
                    <a:pt x="155248" y="2273664"/>
                    <a:pt x="154512" y="2275258"/>
                  </a:cubicBezTo>
                  <a:cubicBezTo>
                    <a:pt x="153899" y="2276484"/>
                    <a:pt x="153654" y="2277711"/>
                    <a:pt x="153531" y="2278691"/>
                  </a:cubicBezTo>
                  <a:cubicBezTo>
                    <a:pt x="153409" y="2279672"/>
                    <a:pt x="153531" y="2280531"/>
                    <a:pt x="153777" y="2281267"/>
                  </a:cubicBezTo>
                  <a:cubicBezTo>
                    <a:pt x="154022" y="2282002"/>
                    <a:pt x="154512" y="2282493"/>
                    <a:pt x="155126" y="2282738"/>
                  </a:cubicBezTo>
                  <a:cubicBezTo>
                    <a:pt x="155739" y="2282984"/>
                    <a:pt x="156475" y="2283229"/>
                    <a:pt x="157456" y="2283106"/>
                  </a:cubicBezTo>
                  <a:cubicBezTo>
                    <a:pt x="157701" y="2283106"/>
                    <a:pt x="157946" y="2283106"/>
                    <a:pt x="158191" y="2283106"/>
                  </a:cubicBezTo>
                  <a:cubicBezTo>
                    <a:pt x="158436" y="2283106"/>
                    <a:pt x="158682" y="2283106"/>
                    <a:pt x="158927" y="2282984"/>
                  </a:cubicBezTo>
                  <a:cubicBezTo>
                    <a:pt x="159172" y="2282861"/>
                    <a:pt x="159418" y="2282861"/>
                    <a:pt x="159785" y="2282738"/>
                  </a:cubicBezTo>
                  <a:cubicBezTo>
                    <a:pt x="160031" y="2282738"/>
                    <a:pt x="160399" y="2282493"/>
                    <a:pt x="160644" y="2282370"/>
                  </a:cubicBezTo>
                  <a:cubicBezTo>
                    <a:pt x="162115" y="2281757"/>
                    <a:pt x="163710" y="2280899"/>
                    <a:pt x="165304" y="2279795"/>
                  </a:cubicBezTo>
                  <a:cubicBezTo>
                    <a:pt x="166898" y="2278691"/>
                    <a:pt x="168370" y="2277343"/>
                    <a:pt x="169841" y="2275871"/>
                  </a:cubicBezTo>
                  <a:cubicBezTo>
                    <a:pt x="171313" y="2274399"/>
                    <a:pt x="172662" y="2272805"/>
                    <a:pt x="173765" y="2271211"/>
                  </a:cubicBezTo>
                  <a:cubicBezTo>
                    <a:pt x="174869" y="2269617"/>
                    <a:pt x="175850" y="2267900"/>
                    <a:pt x="176586" y="2266429"/>
                  </a:cubicBezTo>
                  <a:cubicBezTo>
                    <a:pt x="177199" y="2265202"/>
                    <a:pt x="177444" y="2263976"/>
                    <a:pt x="177567" y="2262995"/>
                  </a:cubicBezTo>
                  <a:cubicBezTo>
                    <a:pt x="177689" y="2262014"/>
                    <a:pt x="177567" y="2261156"/>
                    <a:pt x="177321" y="2260420"/>
                  </a:cubicBezTo>
                  <a:cubicBezTo>
                    <a:pt x="177076" y="2259807"/>
                    <a:pt x="176586" y="2259194"/>
                    <a:pt x="175973" y="2258948"/>
                  </a:cubicBezTo>
                  <a:cubicBezTo>
                    <a:pt x="175359" y="2258580"/>
                    <a:pt x="174501" y="2258458"/>
                    <a:pt x="173643" y="2258580"/>
                  </a:cubicBezTo>
                  <a:moveTo>
                    <a:pt x="3451760" y="2024481"/>
                  </a:moveTo>
                  <a:cubicBezTo>
                    <a:pt x="3449675" y="2024604"/>
                    <a:pt x="3447590" y="2025095"/>
                    <a:pt x="3445383" y="2025831"/>
                  </a:cubicBezTo>
                  <a:cubicBezTo>
                    <a:pt x="3443176" y="2026566"/>
                    <a:pt x="3441091" y="2027547"/>
                    <a:pt x="3439007" y="2028651"/>
                  </a:cubicBezTo>
                  <a:cubicBezTo>
                    <a:pt x="3436922" y="2029877"/>
                    <a:pt x="3434960" y="2031226"/>
                    <a:pt x="3433120" y="2032821"/>
                  </a:cubicBezTo>
                  <a:cubicBezTo>
                    <a:pt x="3431281" y="2034414"/>
                    <a:pt x="3429564" y="2036131"/>
                    <a:pt x="3428092" y="2038093"/>
                  </a:cubicBezTo>
                  <a:cubicBezTo>
                    <a:pt x="3426253" y="2040546"/>
                    <a:pt x="3425027" y="2042999"/>
                    <a:pt x="3424291" y="2045329"/>
                  </a:cubicBezTo>
                  <a:cubicBezTo>
                    <a:pt x="3423555" y="2047659"/>
                    <a:pt x="3423310" y="2049866"/>
                    <a:pt x="3423555" y="2051951"/>
                  </a:cubicBezTo>
                  <a:cubicBezTo>
                    <a:pt x="3423800" y="2053913"/>
                    <a:pt x="3424659" y="2055752"/>
                    <a:pt x="3426008" y="2057224"/>
                  </a:cubicBezTo>
                  <a:cubicBezTo>
                    <a:pt x="3427357" y="2058695"/>
                    <a:pt x="3429196" y="2059799"/>
                    <a:pt x="3431526" y="2060412"/>
                  </a:cubicBezTo>
                  <a:cubicBezTo>
                    <a:pt x="3432017" y="2060534"/>
                    <a:pt x="3432507" y="2060657"/>
                    <a:pt x="3432998" y="2060780"/>
                  </a:cubicBezTo>
                  <a:cubicBezTo>
                    <a:pt x="3433488" y="2060780"/>
                    <a:pt x="3433979" y="2060902"/>
                    <a:pt x="3434592" y="2060902"/>
                  </a:cubicBezTo>
                  <a:cubicBezTo>
                    <a:pt x="3435082" y="2060902"/>
                    <a:pt x="3435695" y="2060902"/>
                    <a:pt x="3436186" y="2060902"/>
                  </a:cubicBezTo>
                  <a:cubicBezTo>
                    <a:pt x="3436677" y="2060902"/>
                    <a:pt x="3437290" y="2060902"/>
                    <a:pt x="3437780" y="2060902"/>
                  </a:cubicBezTo>
                  <a:cubicBezTo>
                    <a:pt x="3439865" y="2060780"/>
                    <a:pt x="3442072" y="2060289"/>
                    <a:pt x="3444157" y="2059554"/>
                  </a:cubicBezTo>
                  <a:cubicBezTo>
                    <a:pt x="3446242" y="2058818"/>
                    <a:pt x="3448449" y="2057837"/>
                    <a:pt x="3450533" y="2056733"/>
                  </a:cubicBezTo>
                  <a:cubicBezTo>
                    <a:pt x="3452618" y="2055507"/>
                    <a:pt x="3454580" y="2054158"/>
                    <a:pt x="3456420" y="2052564"/>
                  </a:cubicBezTo>
                  <a:cubicBezTo>
                    <a:pt x="3458259" y="2050969"/>
                    <a:pt x="3459976" y="2049130"/>
                    <a:pt x="3461448" y="2047168"/>
                  </a:cubicBezTo>
                  <a:cubicBezTo>
                    <a:pt x="3463287" y="2044716"/>
                    <a:pt x="3464636" y="2042263"/>
                    <a:pt x="3465372" y="2039933"/>
                  </a:cubicBezTo>
                  <a:cubicBezTo>
                    <a:pt x="3466107" y="2037603"/>
                    <a:pt x="3466353" y="2035396"/>
                    <a:pt x="3465985" y="2033311"/>
                  </a:cubicBezTo>
                  <a:cubicBezTo>
                    <a:pt x="3465617" y="2031349"/>
                    <a:pt x="3464881" y="2029509"/>
                    <a:pt x="3463532" y="2028161"/>
                  </a:cubicBezTo>
                  <a:cubicBezTo>
                    <a:pt x="3462183" y="2026689"/>
                    <a:pt x="3460344" y="2025708"/>
                    <a:pt x="3458014" y="2025095"/>
                  </a:cubicBezTo>
                  <a:cubicBezTo>
                    <a:pt x="3457523" y="2024972"/>
                    <a:pt x="3457033" y="2024849"/>
                    <a:pt x="3456542" y="2024727"/>
                  </a:cubicBezTo>
                  <a:cubicBezTo>
                    <a:pt x="3456052" y="2024727"/>
                    <a:pt x="3455561" y="2024604"/>
                    <a:pt x="3454948" y="2024481"/>
                  </a:cubicBezTo>
                  <a:cubicBezTo>
                    <a:pt x="3454458" y="2024481"/>
                    <a:pt x="3453845" y="2024481"/>
                    <a:pt x="3453354" y="2024481"/>
                  </a:cubicBezTo>
                  <a:cubicBezTo>
                    <a:pt x="3452863" y="2024481"/>
                    <a:pt x="3452250" y="2024481"/>
                    <a:pt x="3451637" y="2024481"/>
                  </a:cubicBezTo>
                  <a:moveTo>
                    <a:pt x="154390" y="2304444"/>
                  </a:moveTo>
                  <a:cubicBezTo>
                    <a:pt x="154390" y="2304444"/>
                    <a:pt x="153899" y="2304444"/>
                    <a:pt x="153654" y="2304444"/>
                  </a:cubicBezTo>
                  <a:cubicBezTo>
                    <a:pt x="153409" y="2304444"/>
                    <a:pt x="153164" y="2304444"/>
                    <a:pt x="152796" y="2304689"/>
                  </a:cubicBezTo>
                  <a:cubicBezTo>
                    <a:pt x="152550" y="2304689"/>
                    <a:pt x="152182" y="2304812"/>
                    <a:pt x="151937" y="2304934"/>
                  </a:cubicBezTo>
                  <a:cubicBezTo>
                    <a:pt x="151569" y="2304934"/>
                    <a:pt x="151324" y="2305179"/>
                    <a:pt x="150956" y="2305302"/>
                  </a:cubicBezTo>
                  <a:cubicBezTo>
                    <a:pt x="149362" y="2305915"/>
                    <a:pt x="147768" y="2306896"/>
                    <a:pt x="146296" y="2308122"/>
                  </a:cubicBezTo>
                  <a:cubicBezTo>
                    <a:pt x="144702" y="2309226"/>
                    <a:pt x="143231" y="2310697"/>
                    <a:pt x="141759" y="2312169"/>
                  </a:cubicBezTo>
                  <a:cubicBezTo>
                    <a:pt x="140287" y="2313641"/>
                    <a:pt x="139061" y="2315235"/>
                    <a:pt x="137835" y="2316829"/>
                  </a:cubicBezTo>
                  <a:cubicBezTo>
                    <a:pt x="136731" y="2318423"/>
                    <a:pt x="135750" y="2320140"/>
                    <a:pt x="135137" y="2321612"/>
                  </a:cubicBezTo>
                  <a:cubicBezTo>
                    <a:pt x="134647" y="2322838"/>
                    <a:pt x="134279" y="2323942"/>
                    <a:pt x="134156" y="2324922"/>
                  </a:cubicBezTo>
                  <a:cubicBezTo>
                    <a:pt x="134156" y="2325904"/>
                    <a:pt x="134156" y="2326762"/>
                    <a:pt x="134401" y="2327375"/>
                  </a:cubicBezTo>
                  <a:cubicBezTo>
                    <a:pt x="134647" y="2327988"/>
                    <a:pt x="135137" y="2328479"/>
                    <a:pt x="135750" y="2328847"/>
                  </a:cubicBezTo>
                  <a:cubicBezTo>
                    <a:pt x="136363" y="2329215"/>
                    <a:pt x="137099" y="2329337"/>
                    <a:pt x="138080" y="2329215"/>
                  </a:cubicBezTo>
                  <a:cubicBezTo>
                    <a:pt x="138325" y="2329215"/>
                    <a:pt x="138571" y="2329215"/>
                    <a:pt x="138816" y="2329215"/>
                  </a:cubicBezTo>
                  <a:cubicBezTo>
                    <a:pt x="139061" y="2329215"/>
                    <a:pt x="139429" y="2329215"/>
                    <a:pt x="139674" y="2328969"/>
                  </a:cubicBezTo>
                  <a:cubicBezTo>
                    <a:pt x="139920" y="2328969"/>
                    <a:pt x="140287" y="2328847"/>
                    <a:pt x="140533" y="2328724"/>
                  </a:cubicBezTo>
                  <a:cubicBezTo>
                    <a:pt x="140901" y="2328724"/>
                    <a:pt x="141146" y="2328479"/>
                    <a:pt x="141514" y="2328356"/>
                  </a:cubicBezTo>
                  <a:cubicBezTo>
                    <a:pt x="143108" y="2327743"/>
                    <a:pt x="144702" y="2326762"/>
                    <a:pt x="146296" y="2325536"/>
                  </a:cubicBezTo>
                  <a:cubicBezTo>
                    <a:pt x="147890" y="2324432"/>
                    <a:pt x="149485" y="2322960"/>
                    <a:pt x="150834" y="2321489"/>
                  </a:cubicBezTo>
                  <a:cubicBezTo>
                    <a:pt x="152305" y="2320017"/>
                    <a:pt x="153654" y="2318423"/>
                    <a:pt x="154758" y="2316829"/>
                  </a:cubicBezTo>
                  <a:cubicBezTo>
                    <a:pt x="155861" y="2315235"/>
                    <a:pt x="156842" y="2313518"/>
                    <a:pt x="157456" y="2311924"/>
                  </a:cubicBezTo>
                  <a:cubicBezTo>
                    <a:pt x="157946" y="2310697"/>
                    <a:pt x="158191" y="2309594"/>
                    <a:pt x="158314" y="2308613"/>
                  </a:cubicBezTo>
                  <a:cubicBezTo>
                    <a:pt x="158314" y="2307632"/>
                    <a:pt x="158314" y="2306774"/>
                    <a:pt x="158069" y="2306160"/>
                  </a:cubicBezTo>
                  <a:cubicBezTo>
                    <a:pt x="157824" y="2305547"/>
                    <a:pt x="157333" y="2305057"/>
                    <a:pt x="156720" y="2304689"/>
                  </a:cubicBezTo>
                  <a:cubicBezTo>
                    <a:pt x="156107" y="2304444"/>
                    <a:pt x="155371" y="2304321"/>
                    <a:pt x="154390" y="2304321"/>
                  </a:cubicBezTo>
                  <a:moveTo>
                    <a:pt x="3397190" y="2095361"/>
                  </a:moveTo>
                  <a:cubicBezTo>
                    <a:pt x="3395228" y="2095484"/>
                    <a:pt x="3393021" y="2095974"/>
                    <a:pt x="3390936" y="2096587"/>
                  </a:cubicBezTo>
                  <a:cubicBezTo>
                    <a:pt x="3388851" y="2097323"/>
                    <a:pt x="3386767" y="2098182"/>
                    <a:pt x="3384682" y="2099285"/>
                  </a:cubicBezTo>
                  <a:cubicBezTo>
                    <a:pt x="3382597" y="2100389"/>
                    <a:pt x="3380635" y="2101738"/>
                    <a:pt x="3378796" y="2103332"/>
                  </a:cubicBezTo>
                  <a:cubicBezTo>
                    <a:pt x="3376956" y="2104926"/>
                    <a:pt x="3375239" y="2106643"/>
                    <a:pt x="3373768" y="2108482"/>
                  </a:cubicBezTo>
                  <a:cubicBezTo>
                    <a:pt x="3371806" y="2110935"/>
                    <a:pt x="3370457" y="2113388"/>
                    <a:pt x="3369599" y="2115718"/>
                  </a:cubicBezTo>
                  <a:cubicBezTo>
                    <a:pt x="3368740" y="2118047"/>
                    <a:pt x="3368495" y="2120377"/>
                    <a:pt x="3368617" y="2122462"/>
                  </a:cubicBezTo>
                  <a:cubicBezTo>
                    <a:pt x="3368863" y="2124547"/>
                    <a:pt x="3369599" y="2126386"/>
                    <a:pt x="3370825" y="2127858"/>
                  </a:cubicBezTo>
                  <a:cubicBezTo>
                    <a:pt x="3372051" y="2129330"/>
                    <a:pt x="3373768" y="2130556"/>
                    <a:pt x="3375975" y="2131292"/>
                  </a:cubicBezTo>
                  <a:cubicBezTo>
                    <a:pt x="3376466" y="2131414"/>
                    <a:pt x="3377079" y="2131659"/>
                    <a:pt x="3377569" y="2131659"/>
                  </a:cubicBezTo>
                  <a:cubicBezTo>
                    <a:pt x="3378060" y="2131659"/>
                    <a:pt x="3378673" y="2131905"/>
                    <a:pt x="3379286" y="2131905"/>
                  </a:cubicBezTo>
                  <a:cubicBezTo>
                    <a:pt x="3379899" y="2131905"/>
                    <a:pt x="3380390" y="2131905"/>
                    <a:pt x="3381003" y="2131905"/>
                  </a:cubicBezTo>
                  <a:cubicBezTo>
                    <a:pt x="3381616" y="2131905"/>
                    <a:pt x="3382229" y="2131905"/>
                    <a:pt x="3382842" y="2131905"/>
                  </a:cubicBezTo>
                  <a:cubicBezTo>
                    <a:pt x="3384804" y="2131782"/>
                    <a:pt x="3387012" y="2131292"/>
                    <a:pt x="3389097" y="2130678"/>
                  </a:cubicBezTo>
                  <a:cubicBezTo>
                    <a:pt x="3391181" y="2129943"/>
                    <a:pt x="3393266" y="2129084"/>
                    <a:pt x="3395350" y="2127980"/>
                  </a:cubicBezTo>
                  <a:cubicBezTo>
                    <a:pt x="3397435" y="2126877"/>
                    <a:pt x="3399397" y="2125528"/>
                    <a:pt x="3401237" y="2123934"/>
                  </a:cubicBezTo>
                  <a:cubicBezTo>
                    <a:pt x="3403076" y="2122340"/>
                    <a:pt x="3404793" y="2120623"/>
                    <a:pt x="3406264" y="2118783"/>
                  </a:cubicBezTo>
                  <a:cubicBezTo>
                    <a:pt x="3408227" y="2116331"/>
                    <a:pt x="3409575" y="2113878"/>
                    <a:pt x="3410434" y="2111548"/>
                  </a:cubicBezTo>
                  <a:cubicBezTo>
                    <a:pt x="3411292" y="2109218"/>
                    <a:pt x="3411660" y="2106888"/>
                    <a:pt x="3411415" y="2104804"/>
                  </a:cubicBezTo>
                  <a:cubicBezTo>
                    <a:pt x="3411170" y="2102719"/>
                    <a:pt x="3410557" y="2100880"/>
                    <a:pt x="3409330" y="2099408"/>
                  </a:cubicBezTo>
                  <a:cubicBezTo>
                    <a:pt x="3408104" y="2097937"/>
                    <a:pt x="3406387" y="2096710"/>
                    <a:pt x="3404180" y="2095974"/>
                  </a:cubicBezTo>
                  <a:cubicBezTo>
                    <a:pt x="3403689" y="2095852"/>
                    <a:pt x="3403076" y="2095729"/>
                    <a:pt x="3402586" y="2095606"/>
                  </a:cubicBezTo>
                  <a:cubicBezTo>
                    <a:pt x="3401972" y="2095606"/>
                    <a:pt x="3401482" y="2095361"/>
                    <a:pt x="3400869" y="2095361"/>
                  </a:cubicBezTo>
                  <a:cubicBezTo>
                    <a:pt x="3400256" y="2095361"/>
                    <a:pt x="3399765" y="2095361"/>
                    <a:pt x="3399152" y="2095361"/>
                  </a:cubicBezTo>
                  <a:cubicBezTo>
                    <a:pt x="3398539" y="2095361"/>
                    <a:pt x="3397926" y="2095361"/>
                    <a:pt x="3397312" y="2095361"/>
                  </a:cubicBezTo>
                  <a:moveTo>
                    <a:pt x="136363" y="2350184"/>
                  </a:moveTo>
                  <a:cubicBezTo>
                    <a:pt x="136363" y="2350184"/>
                    <a:pt x="135750" y="2350184"/>
                    <a:pt x="135505" y="2350184"/>
                  </a:cubicBezTo>
                  <a:cubicBezTo>
                    <a:pt x="135260" y="2350184"/>
                    <a:pt x="134892" y="2350307"/>
                    <a:pt x="134524" y="2350430"/>
                  </a:cubicBezTo>
                  <a:cubicBezTo>
                    <a:pt x="134156" y="2350430"/>
                    <a:pt x="133911" y="2350675"/>
                    <a:pt x="133543" y="2350797"/>
                  </a:cubicBezTo>
                  <a:cubicBezTo>
                    <a:pt x="133175" y="2350920"/>
                    <a:pt x="132807" y="2351043"/>
                    <a:pt x="132439" y="2351288"/>
                  </a:cubicBezTo>
                  <a:cubicBezTo>
                    <a:pt x="130845" y="2352024"/>
                    <a:pt x="129251" y="2353005"/>
                    <a:pt x="127657" y="2354231"/>
                  </a:cubicBezTo>
                  <a:cubicBezTo>
                    <a:pt x="126062" y="2355457"/>
                    <a:pt x="124591" y="2356806"/>
                    <a:pt x="123119" y="2358278"/>
                  </a:cubicBezTo>
                  <a:cubicBezTo>
                    <a:pt x="121648" y="2359749"/>
                    <a:pt x="120422" y="2361343"/>
                    <a:pt x="119318" y="2363060"/>
                  </a:cubicBezTo>
                  <a:cubicBezTo>
                    <a:pt x="118214" y="2364777"/>
                    <a:pt x="117356" y="2366371"/>
                    <a:pt x="116743" y="2367965"/>
                  </a:cubicBezTo>
                  <a:cubicBezTo>
                    <a:pt x="116252" y="2369192"/>
                    <a:pt x="116007" y="2370295"/>
                    <a:pt x="115884" y="2371154"/>
                  </a:cubicBezTo>
                  <a:cubicBezTo>
                    <a:pt x="115884" y="2372135"/>
                    <a:pt x="115884" y="2372870"/>
                    <a:pt x="116252" y="2373484"/>
                  </a:cubicBezTo>
                  <a:cubicBezTo>
                    <a:pt x="116620" y="2374097"/>
                    <a:pt x="116988" y="2374587"/>
                    <a:pt x="117601" y="2374955"/>
                  </a:cubicBezTo>
                  <a:cubicBezTo>
                    <a:pt x="118214" y="2375200"/>
                    <a:pt x="118950" y="2375446"/>
                    <a:pt x="119931" y="2375323"/>
                  </a:cubicBezTo>
                  <a:cubicBezTo>
                    <a:pt x="120176" y="2375323"/>
                    <a:pt x="120422" y="2375323"/>
                    <a:pt x="120790" y="2375323"/>
                  </a:cubicBezTo>
                  <a:cubicBezTo>
                    <a:pt x="121035" y="2375323"/>
                    <a:pt x="121403" y="2375200"/>
                    <a:pt x="121648" y="2375078"/>
                  </a:cubicBezTo>
                  <a:cubicBezTo>
                    <a:pt x="122016" y="2375078"/>
                    <a:pt x="122261" y="2374833"/>
                    <a:pt x="122629" y="2374710"/>
                  </a:cubicBezTo>
                  <a:cubicBezTo>
                    <a:pt x="122997" y="2374587"/>
                    <a:pt x="123365" y="2374465"/>
                    <a:pt x="123733" y="2374220"/>
                  </a:cubicBezTo>
                  <a:cubicBezTo>
                    <a:pt x="125327" y="2373484"/>
                    <a:pt x="126921" y="2372503"/>
                    <a:pt x="128515" y="2371276"/>
                  </a:cubicBezTo>
                  <a:cubicBezTo>
                    <a:pt x="130109" y="2370050"/>
                    <a:pt x="131703" y="2368701"/>
                    <a:pt x="133052" y="2367107"/>
                  </a:cubicBezTo>
                  <a:cubicBezTo>
                    <a:pt x="134524" y="2365635"/>
                    <a:pt x="135750" y="2363919"/>
                    <a:pt x="136854" y="2362325"/>
                  </a:cubicBezTo>
                  <a:cubicBezTo>
                    <a:pt x="137957" y="2360730"/>
                    <a:pt x="138816" y="2359013"/>
                    <a:pt x="139429" y="2357419"/>
                  </a:cubicBezTo>
                  <a:cubicBezTo>
                    <a:pt x="139920" y="2356193"/>
                    <a:pt x="140165" y="2355089"/>
                    <a:pt x="140165" y="2354231"/>
                  </a:cubicBezTo>
                  <a:cubicBezTo>
                    <a:pt x="140165" y="2353250"/>
                    <a:pt x="140165" y="2352514"/>
                    <a:pt x="139797" y="2351901"/>
                  </a:cubicBezTo>
                  <a:cubicBezTo>
                    <a:pt x="139552" y="2351288"/>
                    <a:pt x="139061" y="2350797"/>
                    <a:pt x="138448" y="2350552"/>
                  </a:cubicBezTo>
                  <a:cubicBezTo>
                    <a:pt x="137835" y="2350307"/>
                    <a:pt x="137099" y="2350184"/>
                    <a:pt x="136118" y="2350184"/>
                  </a:cubicBezTo>
                  <a:moveTo>
                    <a:pt x="3340290" y="2165995"/>
                  </a:moveTo>
                  <a:cubicBezTo>
                    <a:pt x="3338328" y="2166118"/>
                    <a:pt x="3336366" y="2166486"/>
                    <a:pt x="3334281" y="2167222"/>
                  </a:cubicBezTo>
                  <a:cubicBezTo>
                    <a:pt x="3332197" y="2167835"/>
                    <a:pt x="3330234" y="2168693"/>
                    <a:pt x="3328150" y="2169797"/>
                  </a:cubicBezTo>
                  <a:cubicBezTo>
                    <a:pt x="3326188" y="2170901"/>
                    <a:pt x="3324226" y="2172127"/>
                    <a:pt x="3322386" y="2173721"/>
                  </a:cubicBezTo>
                  <a:cubicBezTo>
                    <a:pt x="3320547" y="2175193"/>
                    <a:pt x="3318830" y="2176910"/>
                    <a:pt x="3317359" y="2178749"/>
                  </a:cubicBezTo>
                  <a:cubicBezTo>
                    <a:pt x="3315396" y="2181201"/>
                    <a:pt x="3313925" y="2183654"/>
                    <a:pt x="3312944" y="2185984"/>
                  </a:cubicBezTo>
                  <a:cubicBezTo>
                    <a:pt x="3311963" y="2188437"/>
                    <a:pt x="3311595" y="2190644"/>
                    <a:pt x="3311718" y="2192851"/>
                  </a:cubicBezTo>
                  <a:cubicBezTo>
                    <a:pt x="3311840" y="2195058"/>
                    <a:pt x="3312453" y="2196898"/>
                    <a:pt x="3313557" y="2198492"/>
                  </a:cubicBezTo>
                  <a:cubicBezTo>
                    <a:pt x="3314661" y="2200086"/>
                    <a:pt x="3316255" y="2201435"/>
                    <a:pt x="3318462" y="2202171"/>
                  </a:cubicBezTo>
                  <a:cubicBezTo>
                    <a:pt x="3318953" y="2202416"/>
                    <a:pt x="3319566" y="2202539"/>
                    <a:pt x="3320179" y="2202661"/>
                  </a:cubicBezTo>
                  <a:cubicBezTo>
                    <a:pt x="3320792" y="2202784"/>
                    <a:pt x="3321405" y="2202907"/>
                    <a:pt x="3322018" y="2203029"/>
                  </a:cubicBezTo>
                  <a:cubicBezTo>
                    <a:pt x="3322631" y="2203029"/>
                    <a:pt x="3323245" y="2203152"/>
                    <a:pt x="3323858" y="2203152"/>
                  </a:cubicBezTo>
                  <a:cubicBezTo>
                    <a:pt x="3324471" y="2203152"/>
                    <a:pt x="3325084" y="2203152"/>
                    <a:pt x="3325820" y="2203152"/>
                  </a:cubicBezTo>
                  <a:cubicBezTo>
                    <a:pt x="3327782" y="2203029"/>
                    <a:pt x="3329867" y="2202661"/>
                    <a:pt x="3331829" y="2202048"/>
                  </a:cubicBezTo>
                  <a:cubicBezTo>
                    <a:pt x="3333791" y="2201435"/>
                    <a:pt x="3335998" y="2200577"/>
                    <a:pt x="3337960" y="2199473"/>
                  </a:cubicBezTo>
                  <a:cubicBezTo>
                    <a:pt x="3339922" y="2198370"/>
                    <a:pt x="3341884" y="2197143"/>
                    <a:pt x="3343724" y="2195672"/>
                  </a:cubicBezTo>
                  <a:cubicBezTo>
                    <a:pt x="3345563" y="2194200"/>
                    <a:pt x="3347280" y="2192483"/>
                    <a:pt x="3348751" y="2190766"/>
                  </a:cubicBezTo>
                  <a:cubicBezTo>
                    <a:pt x="3350714" y="2188314"/>
                    <a:pt x="3352185" y="2185861"/>
                    <a:pt x="3353166" y="2183409"/>
                  </a:cubicBezTo>
                  <a:cubicBezTo>
                    <a:pt x="3354147" y="2180956"/>
                    <a:pt x="3354515" y="2178626"/>
                    <a:pt x="3354392" y="2176542"/>
                  </a:cubicBezTo>
                  <a:cubicBezTo>
                    <a:pt x="3354392" y="2174457"/>
                    <a:pt x="3353657" y="2172495"/>
                    <a:pt x="3352430" y="2170901"/>
                  </a:cubicBezTo>
                  <a:cubicBezTo>
                    <a:pt x="3351327" y="2169306"/>
                    <a:pt x="3349610" y="2168080"/>
                    <a:pt x="3347403" y="2167222"/>
                  </a:cubicBezTo>
                  <a:cubicBezTo>
                    <a:pt x="3346912" y="2166977"/>
                    <a:pt x="3346299" y="2166854"/>
                    <a:pt x="3345686" y="2166731"/>
                  </a:cubicBezTo>
                  <a:cubicBezTo>
                    <a:pt x="3345073" y="2166608"/>
                    <a:pt x="3344582" y="2166486"/>
                    <a:pt x="3343969" y="2166363"/>
                  </a:cubicBezTo>
                  <a:cubicBezTo>
                    <a:pt x="3343356" y="2166363"/>
                    <a:pt x="3342743" y="2166363"/>
                    <a:pt x="3342129" y="2166241"/>
                  </a:cubicBezTo>
                  <a:cubicBezTo>
                    <a:pt x="3341516" y="2166118"/>
                    <a:pt x="3340903" y="2166241"/>
                    <a:pt x="3340167" y="2166241"/>
                  </a:cubicBezTo>
                  <a:moveTo>
                    <a:pt x="119441" y="2395680"/>
                  </a:moveTo>
                  <a:cubicBezTo>
                    <a:pt x="119441" y="2395680"/>
                    <a:pt x="118827" y="2395680"/>
                    <a:pt x="118582" y="2395802"/>
                  </a:cubicBezTo>
                  <a:cubicBezTo>
                    <a:pt x="118214" y="2395802"/>
                    <a:pt x="117969" y="2395925"/>
                    <a:pt x="117601" y="2396047"/>
                  </a:cubicBezTo>
                  <a:cubicBezTo>
                    <a:pt x="117233" y="2396047"/>
                    <a:pt x="116865" y="2396293"/>
                    <a:pt x="116497" y="2396415"/>
                  </a:cubicBezTo>
                  <a:cubicBezTo>
                    <a:pt x="116130" y="2396538"/>
                    <a:pt x="115762" y="2396783"/>
                    <a:pt x="115394" y="2396906"/>
                  </a:cubicBezTo>
                  <a:cubicBezTo>
                    <a:pt x="113800" y="2397642"/>
                    <a:pt x="112083" y="2398745"/>
                    <a:pt x="110489" y="2399972"/>
                  </a:cubicBezTo>
                  <a:cubicBezTo>
                    <a:pt x="108894" y="2401198"/>
                    <a:pt x="107300" y="2402669"/>
                    <a:pt x="105951" y="2404141"/>
                  </a:cubicBezTo>
                  <a:cubicBezTo>
                    <a:pt x="104480" y="2405735"/>
                    <a:pt x="103253" y="2407329"/>
                    <a:pt x="102150" y="2408923"/>
                  </a:cubicBezTo>
                  <a:cubicBezTo>
                    <a:pt x="101046" y="2410518"/>
                    <a:pt x="100188" y="2412235"/>
                    <a:pt x="99697" y="2413828"/>
                  </a:cubicBezTo>
                  <a:cubicBezTo>
                    <a:pt x="99329" y="2415055"/>
                    <a:pt x="99084" y="2416036"/>
                    <a:pt x="98962" y="2417017"/>
                  </a:cubicBezTo>
                  <a:cubicBezTo>
                    <a:pt x="98962" y="2417875"/>
                    <a:pt x="98962" y="2418734"/>
                    <a:pt x="99329" y="2419347"/>
                  </a:cubicBezTo>
                  <a:cubicBezTo>
                    <a:pt x="99575" y="2419960"/>
                    <a:pt x="100065" y="2420451"/>
                    <a:pt x="100678" y="2420696"/>
                  </a:cubicBezTo>
                  <a:cubicBezTo>
                    <a:pt x="101292" y="2420941"/>
                    <a:pt x="102027" y="2421064"/>
                    <a:pt x="102886" y="2421064"/>
                  </a:cubicBezTo>
                  <a:cubicBezTo>
                    <a:pt x="103131" y="2421064"/>
                    <a:pt x="103499" y="2421064"/>
                    <a:pt x="103867" y="2420941"/>
                  </a:cubicBezTo>
                  <a:cubicBezTo>
                    <a:pt x="104235" y="2420941"/>
                    <a:pt x="104480" y="2420818"/>
                    <a:pt x="104848" y="2420696"/>
                  </a:cubicBezTo>
                  <a:cubicBezTo>
                    <a:pt x="105216" y="2420573"/>
                    <a:pt x="105583" y="2420451"/>
                    <a:pt x="105951" y="2420328"/>
                  </a:cubicBezTo>
                  <a:cubicBezTo>
                    <a:pt x="106319" y="2420205"/>
                    <a:pt x="106687" y="2419960"/>
                    <a:pt x="107178" y="2419838"/>
                  </a:cubicBezTo>
                  <a:cubicBezTo>
                    <a:pt x="108772" y="2419102"/>
                    <a:pt x="110366" y="2417998"/>
                    <a:pt x="111960" y="2416772"/>
                  </a:cubicBezTo>
                  <a:cubicBezTo>
                    <a:pt x="113554" y="2415545"/>
                    <a:pt x="115148" y="2414074"/>
                    <a:pt x="116497" y="2412602"/>
                  </a:cubicBezTo>
                  <a:cubicBezTo>
                    <a:pt x="117969" y="2411131"/>
                    <a:pt x="119195" y="2409414"/>
                    <a:pt x="120299" y="2407820"/>
                  </a:cubicBezTo>
                  <a:cubicBezTo>
                    <a:pt x="121403" y="2406226"/>
                    <a:pt x="122261" y="2404509"/>
                    <a:pt x="122752" y="2402915"/>
                  </a:cubicBezTo>
                  <a:cubicBezTo>
                    <a:pt x="123119" y="2401688"/>
                    <a:pt x="123365" y="2400707"/>
                    <a:pt x="123487" y="2399726"/>
                  </a:cubicBezTo>
                  <a:cubicBezTo>
                    <a:pt x="123487" y="2398868"/>
                    <a:pt x="123487" y="2398010"/>
                    <a:pt x="123119" y="2397396"/>
                  </a:cubicBezTo>
                  <a:cubicBezTo>
                    <a:pt x="122874" y="2396783"/>
                    <a:pt x="122384" y="2396293"/>
                    <a:pt x="121771" y="2396047"/>
                  </a:cubicBezTo>
                  <a:cubicBezTo>
                    <a:pt x="121157" y="2395802"/>
                    <a:pt x="120422" y="2395680"/>
                    <a:pt x="119563" y="2395680"/>
                  </a:cubicBezTo>
                  <a:moveTo>
                    <a:pt x="3281060" y="2236262"/>
                  </a:moveTo>
                  <a:cubicBezTo>
                    <a:pt x="3279221" y="2236262"/>
                    <a:pt x="3277259" y="2236752"/>
                    <a:pt x="3275174" y="2237366"/>
                  </a:cubicBezTo>
                  <a:cubicBezTo>
                    <a:pt x="3273212" y="2237979"/>
                    <a:pt x="3271250" y="2238837"/>
                    <a:pt x="3269288" y="2239818"/>
                  </a:cubicBezTo>
                  <a:cubicBezTo>
                    <a:pt x="3267326" y="2240799"/>
                    <a:pt x="3265486" y="2242026"/>
                    <a:pt x="3263647" y="2243497"/>
                  </a:cubicBezTo>
                  <a:cubicBezTo>
                    <a:pt x="3261808" y="2244969"/>
                    <a:pt x="3260213" y="2246563"/>
                    <a:pt x="3258619" y="2248279"/>
                  </a:cubicBezTo>
                  <a:cubicBezTo>
                    <a:pt x="3256535" y="2250609"/>
                    <a:pt x="3255063" y="2253185"/>
                    <a:pt x="3253959" y="2255514"/>
                  </a:cubicBezTo>
                  <a:cubicBezTo>
                    <a:pt x="3252978" y="2257967"/>
                    <a:pt x="3252365" y="2260297"/>
                    <a:pt x="3252365" y="2262504"/>
                  </a:cubicBezTo>
                  <a:cubicBezTo>
                    <a:pt x="3252365" y="2264712"/>
                    <a:pt x="3252856" y="2266674"/>
                    <a:pt x="3253959" y="2268391"/>
                  </a:cubicBezTo>
                  <a:cubicBezTo>
                    <a:pt x="3255063" y="2270107"/>
                    <a:pt x="3256535" y="2271456"/>
                    <a:pt x="3258619" y="2272315"/>
                  </a:cubicBezTo>
                  <a:cubicBezTo>
                    <a:pt x="3259232" y="2272560"/>
                    <a:pt x="3259723" y="2272805"/>
                    <a:pt x="3260336" y="2272928"/>
                  </a:cubicBezTo>
                  <a:cubicBezTo>
                    <a:pt x="3260949" y="2273051"/>
                    <a:pt x="3261562" y="2273296"/>
                    <a:pt x="3262175" y="2273419"/>
                  </a:cubicBezTo>
                  <a:cubicBezTo>
                    <a:pt x="3262788" y="2273419"/>
                    <a:pt x="3263524" y="2273541"/>
                    <a:pt x="3264138" y="2273664"/>
                  </a:cubicBezTo>
                  <a:cubicBezTo>
                    <a:pt x="3264873" y="2273664"/>
                    <a:pt x="3265486" y="2273664"/>
                    <a:pt x="3266222" y="2273664"/>
                  </a:cubicBezTo>
                  <a:cubicBezTo>
                    <a:pt x="3268062" y="2273664"/>
                    <a:pt x="3270024" y="2273173"/>
                    <a:pt x="3271986" y="2272560"/>
                  </a:cubicBezTo>
                  <a:cubicBezTo>
                    <a:pt x="3273948" y="2271947"/>
                    <a:pt x="3275910" y="2271089"/>
                    <a:pt x="3277872" y="2270107"/>
                  </a:cubicBezTo>
                  <a:cubicBezTo>
                    <a:pt x="3279834" y="2269126"/>
                    <a:pt x="3281796" y="2267900"/>
                    <a:pt x="3283513" y="2266429"/>
                  </a:cubicBezTo>
                  <a:cubicBezTo>
                    <a:pt x="3285353" y="2264957"/>
                    <a:pt x="3287069" y="2263363"/>
                    <a:pt x="3288541" y="2261646"/>
                  </a:cubicBezTo>
                  <a:cubicBezTo>
                    <a:pt x="3290625" y="2259194"/>
                    <a:pt x="3292220" y="2256741"/>
                    <a:pt x="3293201" y="2254288"/>
                  </a:cubicBezTo>
                  <a:cubicBezTo>
                    <a:pt x="3294181" y="2251836"/>
                    <a:pt x="3294795" y="2249506"/>
                    <a:pt x="3294672" y="2247299"/>
                  </a:cubicBezTo>
                  <a:cubicBezTo>
                    <a:pt x="3294550" y="2245091"/>
                    <a:pt x="3294181" y="2243129"/>
                    <a:pt x="3293078" y="2241412"/>
                  </a:cubicBezTo>
                  <a:cubicBezTo>
                    <a:pt x="3291974" y="2239696"/>
                    <a:pt x="3290503" y="2238346"/>
                    <a:pt x="3288418" y="2237488"/>
                  </a:cubicBezTo>
                  <a:cubicBezTo>
                    <a:pt x="3287805" y="2237243"/>
                    <a:pt x="3287314" y="2236998"/>
                    <a:pt x="3286701" y="2236875"/>
                  </a:cubicBezTo>
                  <a:cubicBezTo>
                    <a:pt x="3286088" y="2236752"/>
                    <a:pt x="3285475" y="2236630"/>
                    <a:pt x="3284862" y="2236507"/>
                  </a:cubicBezTo>
                  <a:cubicBezTo>
                    <a:pt x="3284249" y="2236507"/>
                    <a:pt x="3283513" y="2236384"/>
                    <a:pt x="3282900" y="2236384"/>
                  </a:cubicBezTo>
                  <a:cubicBezTo>
                    <a:pt x="3282164" y="2236384"/>
                    <a:pt x="3281551" y="2236384"/>
                    <a:pt x="3280815" y="2236384"/>
                  </a:cubicBezTo>
                  <a:moveTo>
                    <a:pt x="103867" y="2441052"/>
                  </a:moveTo>
                  <a:cubicBezTo>
                    <a:pt x="103867" y="2441052"/>
                    <a:pt x="103253" y="2441052"/>
                    <a:pt x="102886" y="2441175"/>
                  </a:cubicBezTo>
                  <a:cubicBezTo>
                    <a:pt x="102518" y="2441298"/>
                    <a:pt x="102150" y="2441298"/>
                    <a:pt x="101782" y="2441420"/>
                  </a:cubicBezTo>
                  <a:cubicBezTo>
                    <a:pt x="101414" y="2441420"/>
                    <a:pt x="101046" y="2441665"/>
                    <a:pt x="100556" y="2441788"/>
                  </a:cubicBezTo>
                  <a:cubicBezTo>
                    <a:pt x="100188" y="2441911"/>
                    <a:pt x="99697" y="2442156"/>
                    <a:pt x="99329" y="2442401"/>
                  </a:cubicBezTo>
                  <a:cubicBezTo>
                    <a:pt x="97735" y="2443260"/>
                    <a:pt x="96018" y="2444363"/>
                    <a:pt x="94424" y="2445589"/>
                  </a:cubicBezTo>
                  <a:cubicBezTo>
                    <a:pt x="92830" y="2446816"/>
                    <a:pt x="91236" y="2448287"/>
                    <a:pt x="89887" y="2449881"/>
                  </a:cubicBezTo>
                  <a:cubicBezTo>
                    <a:pt x="88538" y="2451476"/>
                    <a:pt x="87189" y="2453070"/>
                    <a:pt x="86208" y="2454786"/>
                  </a:cubicBezTo>
                  <a:cubicBezTo>
                    <a:pt x="85104" y="2456503"/>
                    <a:pt x="84369" y="2458098"/>
                    <a:pt x="83878" y="2459692"/>
                  </a:cubicBezTo>
                  <a:cubicBezTo>
                    <a:pt x="83510" y="2460796"/>
                    <a:pt x="83265" y="2461899"/>
                    <a:pt x="83265" y="2462758"/>
                  </a:cubicBezTo>
                  <a:cubicBezTo>
                    <a:pt x="83265" y="2463616"/>
                    <a:pt x="83265" y="2464352"/>
                    <a:pt x="83633" y="2464965"/>
                  </a:cubicBezTo>
                  <a:cubicBezTo>
                    <a:pt x="83878" y="2465578"/>
                    <a:pt x="84369" y="2465946"/>
                    <a:pt x="84982" y="2466314"/>
                  </a:cubicBezTo>
                  <a:cubicBezTo>
                    <a:pt x="85595" y="2466559"/>
                    <a:pt x="86331" y="2466682"/>
                    <a:pt x="87189" y="2466682"/>
                  </a:cubicBezTo>
                  <a:cubicBezTo>
                    <a:pt x="87557" y="2466682"/>
                    <a:pt x="87802" y="2466682"/>
                    <a:pt x="88170" y="2466559"/>
                  </a:cubicBezTo>
                  <a:cubicBezTo>
                    <a:pt x="88538" y="2466559"/>
                    <a:pt x="88906" y="2466436"/>
                    <a:pt x="89274" y="2466314"/>
                  </a:cubicBezTo>
                  <a:cubicBezTo>
                    <a:pt x="89642" y="2466191"/>
                    <a:pt x="90010" y="2466069"/>
                    <a:pt x="90500" y="2465946"/>
                  </a:cubicBezTo>
                  <a:cubicBezTo>
                    <a:pt x="90868" y="2465823"/>
                    <a:pt x="91358" y="2465578"/>
                    <a:pt x="91727" y="2465333"/>
                  </a:cubicBezTo>
                  <a:cubicBezTo>
                    <a:pt x="93321" y="2464474"/>
                    <a:pt x="95037" y="2463493"/>
                    <a:pt x="96632" y="2462144"/>
                  </a:cubicBezTo>
                  <a:cubicBezTo>
                    <a:pt x="98226" y="2460918"/>
                    <a:pt x="99820" y="2459446"/>
                    <a:pt x="101169" y="2457852"/>
                  </a:cubicBezTo>
                  <a:cubicBezTo>
                    <a:pt x="102518" y="2456258"/>
                    <a:pt x="103867" y="2454664"/>
                    <a:pt x="104848" y="2452947"/>
                  </a:cubicBezTo>
                  <a:cubicBezTo>
                    <a:pt x="105951" y="2451231"/>
                    <a:pt x="106687" y="2449636"/>
                    <a:pt x="107300" y="2448042"/>
                  </a:cubicBezTo>
                  <a:cubicBezTo>
                    <a:pt x="107668" y="2446938"/>
                    <a:pt x="107791" y="2445835"/>
                    <a:pt x="107791" y="2444976"/>
                  </a:cubicBezTo>
                  <a:cubicBezTo>
                    <a:pt x="107791" y="2444118"/>
                    <a:pt x="107668" y="2443382"/>
                    <a:pt x="107300" y="2442769"/>
                  </a:cubicBezTo>
                  <a:cubicBezTo>
                    <a:pt x="106932" y="2442156"/>
                    <a:pt x="106564" y="2441788"/>
                    <a:pt x="105951" y="2441420"/>
                  </a:cubicBezTo>
                  <a:cubicBezTo>
                    <a:pt x="105338" y="2441175"/>
                    <a:pt x="104602" y="2441052"/>
                    <a:pt x="103744" y="2441052"/>
                  </a:cubicBezTo>
                  <a:moveTo>
                    <a:pt x="3219868" y="2305915"/>
                  </a:moveTo>
                  <a:cubicBezTo>
                    <a:pt x="3218029" y="2305915"/>
                    <a:pt x="3216067" y="2306406"/>
                    <a:pt x="3214228" y="2306896"/>
                  </a:cubicBezTo>
                  <a:cubicBezTo>
                    <a:pt x="3212265" y="2307509"/>
                    <a:pt x="3210303" y="2308245"/>
                    <a:pt x="3208464" y="2309226"/>
                  </a:cubicBezTo>
                  <a:cubicBezTo>
                    <a:pt x="3206502" y="2310207"/>
                    <a:pt x="3204662" y="2311434"/>
                    <a:pt x="3202946" y="2312782"/>
                  </a:cubicBezTo>
                  <a:cubicBezTo>
                    <a:pt x="3201229" y="2314131"/>
                    <a:pt x="3199512" y="2315725"/>
                    <a:pt x="3197918" y="2317442"/>
                  </a:cubicBezTo>
                  <a:cubicBezTo>
                    <a:pt x="3195833" y="2319772"/>
                    <a:pt x="3194117" y="2322225"/>
                    <a:pt x="3193013" y="2324677"/>
                  </a:cubicBezTo>
                  <a:cubicBezTo>
                    <a:pt x="3191909" y="2327130"/>
                    <a:pt x="3191296" y="2329582"/>
                    <a:pt x="3191173" y="2331790"/>
                  </a:cubicBezTo>
                  <a:cubicBezTo>
                    <a:pt x="3191173" y="2333997"/>
                    <a:pt x="3191419" y="2336082"/>
                    <a:pt x="3192400" y="2337921"/>
                  </a:cubicBezTo>
                  <a:cubicBezTo>
                    <a:pt x="3193258" y="2339761"/>
                    <a:pt x="3194730" y="2341232"/>
                    <a:pt x="3196692" y="2342213"/>
                  </a:cubicBezTo>
                  <a:cubicBezTo>
                    <a:pt x="3197305" y="2342459"/>
                    <a:pt x="3197918" y="2342704"/>
                    <a:pt x="3198531" y="2342949"/>
                  </a:cubicBezTo>
                  <a:cubicBezTo>
                    <a:pt x="3199144" y="2343194"/>
                    <a:pt x="3199880" y="2343317"/>
                    <a:pt x="3200493" y="2343440"/>
                  </a:cubicBezTo>
                  <a:cubicBezTo>
                    <a:pt x="3201229" y="2343562"/>
                    <a:pt x="3201842" y="2343685"/>
                    <a:pt x="3202578" y="2343685"/>
                  </a:cubicBezTo>
                  <a:cubicBezTo>
                    <a:pt x="3203314" y="2343685"/>
                    <a:pt x="3204049" y="2343685"/>
                    <a:pt x="3204785" y="2343685"/>
                  </a:cubicBezTo>
                  <a:cubicBezTo>
                    <a:pt x="3206625" y="2343685"/>
                    <a:pt x="3208587" y="2343194"/>
                    <a:pt x="3210426" y="2342704"/>
                  </a:cubicBezTo>
                  <a:cubicBezTo>
                    <a:pt x="3212388" y="2342091"/>
                    <a:pt x="3214350" y="2341355"/>
                    <a:pt x="3216190" y="2340374"/>
                  </a:cubicBezTo>
                  <a:cubicBezTo>
                    <a:pt x="3218152" y="2339393"/>
                    <a:pt x="3219991" y="2338167"/>
                    <a:pt x="3221830" y="2336818"/>
                  </a:cubicBezTo>
                  <a:cubicBezTo>
                    <a:pt x="3223670" y="2335469"/>
                    <a:pt x="3225264" y="2333875"/>
                    <a:pt x="3226858" y="2332158"/>
                  </a:cubicBezTo>
                  <a:cubicBezTo>
                    <a:pt x="3228943" y="2329828"/>
                    <a:pt x="3230660" y="2327252"/>
                    <a:pt x="3231763" y="2324800"/>
                  </a:cubicBezTo>
                  <a:cubicBezTo>
                    <a:pt x="3232867" y="2322347"/>
                    <a:pt x="3233480" y="2319895"/>
                    <a:pt x="3233603" y="2317687"/>
                  </a:cubicBezTo>
                  <a:cubicBezTo>
                    <a:pt x="3233603" y="2315480"/>
                    <a:pt x="3233235" y="2313395"/>
                    <a:pt x="3232377" y="2311556"/>
                  </a:cubicBezTo>
                  <a:cubicBezTo>
                    <a:pt x="3231395" y="2309717"/>
                    <a:pt x="3230047" y="2308245"/>
                    <a:pt x="3227962" y="2307264"/>
                  </a:cubicBezTo>
                  <a:cubicBezTo>
                    <a:pt x="3227349" y="2307019"/>
                    <a:pt x="3226736" y="2306774"/>
                    <a:pt x="3226123" y="2306528"/>
                  </a:cubicBezTo>
                  <a:cubicBezTo>
                    <a:pt x="3225510" y="2306283"/>
                    <a:pt x="3224774" y="2306160"/>
                    <a:pt x="3224160" y="2306038"/>
                  </a:cubicBezTo>
                  <a:cubicBezTo>
                    <a:pt x="3223425" y="2306038"/>
                    <a:pt x="3222812" y="2305792"/>
                    <a:pt x="3222076" y="2305792"/>
                  </a:cubicBezTo>
                  <a:cubicBezTo>
                    <a:pt x="3221340" y="2305792"/>
                    <a:pt x="3220604" y="2305792"/>
                    <a:pt x="3219868" y="2305792"/>
                  </a:cubicBezTo>
                  <a:moveTo>
                    <a:pt x="89519" y="2486302"/>
                  </a:moveTo>
                  <a:cubicBezTo>
                    <a:pt x="89519" y="2486302"/>
                    <a:pt x="88783" y="2486302"/>
                    <a:pt x="88415" y="2486425"/>
                  </a:cubicBezTo>
                  <a:cubicBezTo>
                    <a:pt x="88048" y="2486425"/>
                    <a:pt x="87680" y="2486548"/>
                    <a:pt x="87189" y="2486670"/>
                  </a:cubicBezTo>
                  <a:cubicBezTo>
                    <a:pt x="86821" y="2486793"/>
                    <a:pt x="86331" y="2486916"/>
                    <a:pt x="85963" y="2487161"/>
                  </a:cubicBezTo>
                  <a:cubicBezTo>
                    <a:pt x="85472" y="2487406"/>
                    <a:pt x="85104" y="2487529"/>
                    <a:pt x="84614" y="2487774"/>
                  </a:cubicBezTo>
                  <a:cubicBezTo>
                    <a:pt x="82897" y="2488632"/>
                    <a:pt x="81303" y="2489859"/>
                    <a:pt x="79709" y="2491085"/>
                  </a:cubicBezTo>
                  <a:cubicBezTo>
                    <a:pt x="78115" y="2492434"/>
                    <a:pt x="76520" y="2493905"/>
                    <a:pt x="75172" y="2495499"/>
                  </a:cubicBezTo>
                  <a:cubicBezTo>
                    <a:pt x="73823" y="2497094"/>
                    <a:pt x="72596" y="2498811"/>
                    <a:pt x="71493" y="2500404"/>
                  </a:cubicBezTo>
                  <a:cubicBezTo>
                    <a:pt x="70512" y="2502121"/>
                    <a:pt x="69653" y="2503716"/>
                    <a:pt x="69163" y="2505310"/>
                  </a:cubicBezTo>
                  <a:cubicBezTo>
                    <a:pt x="68795" y="2506414"/>
                    <a:pt x="68672" y="2507394"/>
                    <a:pt x="68672" y="2508253"/>
                  </a:cubicBezTo>
                  <a:cubicBezTo>
                    <a:pt x="68672" y="2509111"/>
                    <a:pt x="68795" y="2509847"/>
                    <a:pt x="69163" y="2510460"/>
                  </a:cubicBezTo>
                  <a:cubicBezTo>
                    <a:pt x="69531" y="2511074"/>
                    <a:pt x="69898" y="2511441"/>
                    <a:pt x="70512" y="2511687"/>
                  </a:cubicBezTo>
                  <a:cubicBezTo>
                    <a:pt x="71125" y="2511932"/>
                    <a:pt x="71860" y="2512054"/>
                    <a:pt x="72596" y="2512054"/>
                  </a:cubicBezTo>
                  <a:cubicBezTo>
                    <a:pt x="72964" y="2512054"/>
                    <a:pt x="73332" y="2512054"/>
                    <a:pt x="73700" y="2511932"/>
                  </a:cubicBezTo>
                  <a:cubicBezTo>
                    <a:pt x="74068" y="2511932"/>
                    <a:pt x="74436" y="2511809"/>
                    <a:pt x="74926" y="2511687"/>
                  </a:cubicBezTo>
                  <a:cubicBezTo>
                    <a:pt x="75294" y="2511564"/>
                    <a:pt x="75785" y="2511441"/>
                    <a:pt x="76153" y="2511196"/>
                  </a:cubicBezTo>
                  <a:cubicBezTo>
                    <a:pt x="76643" y="2510951"/>
                    <a:pt x="77011" y="2510828"/>
                    <a:pt x="77501" y="2510583"/>
                  </a:cubicBezTo>
                  <a:cubicBezTo>
                    <a:pt x="79218" y="2509724"/>
                    <a:pt x="80813" y="2508498"/>
                    <a:pt x="82407" y="2507272"/>
                  </a:cubicBezTo>
                  <a:cubicBezTo>
                    <a:pt x="84001" y="2505923"/>
                    <a:pt x="85595" y="2504451"/>
                    <a:pt x="86944" y="2502857"/>
                  </a:cubicBezTo>
                  <a:cubicBezTo>
                    <a:pt x="88293" y="2501263"/>
                    <a:pt x="89519" y="2499546"/>
                    <a:pt x="90623" y="2497952"/>
                  </a:cubicBezTo>
                  <a:cubicBezTo>
                    <a:pt x="91604" y="2496235"/>
                    <a:pt x="92339" y="2494641"/>
                    <a:pt x="92830" y="2493047"/>
                  </a:cubicBezTo>
                  <a:cubicBezTo>
                    <a:pt x="93198" y="2491943"/>
                    <a:pt x="93321" y="2490962"/>
                    <a:pt x="93321" y="2490104"/>
                  </a:cubicBezTo>
                  <a:cubicBezTo>
                    <a:pt x="93321" y="2489246"/>
                    <a:pt x="93198" y="2488509"/>
                    <a:pt x="92830" y="2487896"/>
                  </a:cubicBezTo>
                  <a:cubicBezTo>
                    <a:pt x="92462" y="2487283"/>
                    <a:pt x="92094" y="2486916"/>
                    <a:pt x="91481" y="2486670"/>
                  </a:cubicBezTo>
                  <a:cubicBezTo>
                    <a:pt x="90868" y="2486425"/>
                    <a:pt x="90132" y="2486302"/>
                    <a:pt x="89397" y="2486302"/>
                  </a:cubicBezTo>
                  <a:moveTo>
                    <a:pt x="3156469" y="2375078"/>
                  </a:moveTo>
                  <a:cubicBezTo>
                    <a:pt x="3154752" y="2375078"/>
                    <a:pt x="3152913" y="2375446"/>
                    <a:pt x="3151074" y="2376059"/>
                  </a:cubicBezTo>
                  <a:cubicBezTo>
                    <a:pt x="3149234" y="2376672"/>
                    <a:pt x="3147395" y="2377285"/>
                    <a:pt x="3145433" y="2378266"/>
                  </a:cubicBezTo>
                  <a:cubicBezTo>
                    <a:pt x="3143593" y="2379247"/>
                    <a:pt x="3141754" y="2380351"/>
                    <a:pt x="3140037" y="2381577"/>
                  </a:cubicBezTo>
                  <a:cubicBezTo>
                    <a:pt x="3138320" y="2382803"/>
                    <a:pt x="3136604" y="2384275"/>
                    <a:pt x="3135132" y="2385992"/>
                  </a:cubicBezTo>
                  <a:cubicBezTo>
                    <a:pt x="3132924" y="2388322"/>
                    <a:pt x="3131208" y="2390897"/>
                    <a:pt x="3129981" y="2393350"/>
                  </a:cubicBezTo>
                  <a:cubicBezTo>
                    <a:pt x="3128755" y="2395802"/>
                    <a:pt x="3128019" y="2398255"/>
                    <a:pt x="3127897" y="2400585"/>
                  </a:cubicBezTo>
                  <a:cubicBezTo>
                    <a:pt x="3127774" y="2402915"/>
                    <a:pt x="3127897" y="2404999"/>
                    <a:pt x="3128878" y="2406839"/>
                  </a:cubicBezTo>
                  <a:cubicBezTo>
                    <a:pt x="3129859" y="2408678"/>
                    <a:pt x="3131085" y="2410273"/>
                    <a:pt x="3132924" y="2411376"/>
                  </a:cubicBezTo>
                  <a:cubicBezTo>
                    <a:pt x="3133538" y="2411744"/>
                    <a:pt x="3134151" y="2411989"/>
                    <a:pt x="3134764" y="2412235"/>
                  </a:cubicBezTo>
                  <a:cubicBezTo>
                    <a:pt x="3135377" y="2412480"/>
                    <a:pt x="3136113" y="2412725"/>
                    <a:pt x="3136849" y="2412848"/>
                  </a:cubicBezTo>
                  <a:cubicBezTo>
                    <a:pt x="3137584" y="2412970"/>
                    <a:pt x="3138320" y="2413093"/>
                    <a:pt x="3139056" y="2413215"/>
                  </a:cubicBezTo>
                  <a:cubicBezTo>
                    <a:pt x="3139792" y="2413215"/>
                    <a:pt x="3140650" y="2413215"/>
                    <a:pt x="3141386" y="2413215"/>
                  </a:cubicBezTo>
                  <a:cubicBezTo>
                    <a:pt x="3143103" y="2413215"/>
                    <a:pt x="3144942" y="2412848"/>
                    <a:pt x="3146904" y="2412357"/>
                  </a:cubicBezTo>
                  <a:cubicBezTo>
                    <a:pt x="3148866" y="2411866"/>
                    <a:pt x="3150706" y="2411131"/>
                    <a:pt x="3152545" y="2410150"/>
                  </a:cubicBezTo>
                  <a:cubicBezTo>
                    <a:pt x="3154385" y="2409169"/>
                    <a:pt x="3156224" y="2408065"/>
                    <a:pt x="3158064" y="2406839"/>
                  </a:cubicBezTo>
                  <a:cubicBezTo>
                    <a:pt x="3159780" y="2405490"/>
                    <a:pt x="3161497" y="2404018"/>
                    <a:pt x="3163091" y="2402424"/>
                  </a:cubicBezTo>
                  <a:cubicBezTo>
                    <a:pt x="3165299" y="2400094"/>
                    <a:pt x="3167015" y="2397642"/>
                    <a:pt x="3168242" y="2395066"/>
                  </a:cubicBezTo>
                  <a:cubicBezTo>
                    <a:pt x="3169468" y="2392491"/>
                    <a:pt x="3170204" y="2390161"/>
                    <a:pt x="3170327" y="2387831"/>
                  </a:cubicBezTo>
                  <a:cubicBezTo>
                    <a:pt x="3170572" y="2385501"/>
                    <a:pt x="3170204" y="2383417"/>
                    <a:pt x="3169345" y="2381577"/>
                  </a:cubicBezTo>
                  <a:cubicBezTo>
                    <a:pt x="3168487" y="2379738"/>
                    <a:pt x="3167138" y="2378143"/>
                    <a:pt x="3165176" y="2377040"/>
                  </a:cubicBezTo>
                  <a:cubicBezTo>
                    <a:pt x="3164563" y="2376672"/>
                    <a:pt x="3163950" y="2376427"/>
                    <a:pt x="3163337" y="2376182"/>
                  </a:cubicBezTo>
                  <a:cubicBezTo>
                    <a:pt x="3162724" y="2375936"/>
                    <a:pt x="3161987" y="2375691"/>
                    <a:pt x="3161252" y="2375568"/>
                  </a:cubicBezTo>
                  <a:cubicBezTo>
                    <a:pt x="3160516" y="2375446"/>
                    <a:pt x="3159780" y="2375323"/>
                    <a:pt x="3159044" y="2375200"/>
                  </a:cubicBezTo>
                  <a:cubicBezTo>
                    <a:pt x="3158309" y="2375078"/>
                    <a:pt x="3157450" y="2375200"/>
                    <a:pt x="3156715" y="2375200"/>
                  </a:cubicBezTo>
                  <a:moveTo>
                    <a:pt x="76398" y="2531307"/>
                  </a:moveTo>
                  <a:cubicBezTo>
                    <a:pt x="76398" y="2531307"/>
                    <a:pt x="75662" y="2531307"/>
                    <a:pt x="75294" y="2531430"/>
                  </a:cubicBezTo>
                  <a:cubicBezTo>
                    <a:pt x="74926" y="2531430"/>
                    <a:pt x="74436" y="2531675"/>
                    <a:pt x="74068" y="2531798"/>
                  </a:cubicBezTo>
                  <a:cubicBezTo>
                    <a:pt x="73700" y="2531920"/>
                    <a:pt x="73209" y="2532166"/>
                    <a:pt x="72719" y="2532288"/>
                  </a:cubicBezTo>
                  <a:cubicBezTo>
                    <a:pt x="72228" y="2532534"/>
                    <a:pt x="71738" y="2532779"/>
                    <a:pt x="71247" y="2533024"/>
                  </a:cubicBezTo>
                  <a:cubicBezTo>
                    <a:pt x="69531" y="2534005"/>
                    <a:pt x="67936" y="2535109"/>
                    <a:pt x="66220" y="2536457"/>
                  </a:cubicBezTo>
                  <a:cubicBezTo>
                    <a:pt x="64625" y="2537807"/>
                    <a:pt x="63031" y="2539401"/>
                    <a:pt x="61682" y="2540995"/>
                  </a:cubicBezTo>
                  <a:cubicBezTo>
                    <a:pt x="60333" y="2542589"/>
                    <a:pt x="59107" y="2544306"/>
                    <a:pt x="58126" y="2546022"/>
                  </a:cubicBezTo>
                  <a:cubicBezTo>
                    <a:pt x="57145" y="2547739"/>
                    <a:pt x="56409" y="2549334"/>
                    <a:pt x="55919" y="2550928"/>
                  </a:cubicBezTo>
                  <a:cubicBezTo>
                    <a:pt x="55551" y="2552032"/>
                    <a:pt x="55428" y="2553012"/>
                    <a:pt x="55551" y="2553748"/>
                  </a:cubicBezTo>
                  <a:cubicBezTo>
                    <a:pt x="55551" y="2554607"/>
                    <a:pt x="55796" y="2555220"/>
                    <a:pt x="56041" y="2555833"/>
                  </a:cubicBezTo>
                  <a:cubicBezTo>
                    <a:pt x="56409" y="2556446"/>
                    <a:pt x="56777" y="2556814"/>
                    <a:pt x="57390" y="2557059"/>
                  </a:cubicBezTo>
                  <a:cubicBezTo>
                    <a:pt x="58003" y="2557305"/>
                    <a:pt x="58739" y="2557427"/>
                    <a:pt x="59475" y="2557427"/>
                  </a:cubicBezTo>
                  <a:cubicBezTo>
                    <a:pt x="59843" y="2557427"/>
                    <a:pt x="60211" y="2557427"/>
                    <a:pt x="60701" y="2557305"/>
                  </a:cubicBezTo>
                  <a:cubicBezTo>
                    <a:pt x="61069" y="2557305"/>
                    <a:pt x="61560" y="2557059"/>
                    <a:pt x="62050" y="2556937"/>
                  </a:cubicBezTo>
                  <a:cubicBezTo>
                    <a:pt x="62541" y="2556814"/>
                    <a:pt x="62909" y="2556569"/>
                    <a:pt x="63399" y="2556446"/>
                  </a:cubicBezTo>
                  <a:cubicBezTo>
                    <a:pt x="63890" y="2556201"/>
                    <a:pt x="64380" y="2555955"/>
                    <a:pt x="64871" y="2555710"/>
                  </a:cubicBezTo>
                  <a:cubicBezTo>
                    <a:pt x="66588" y="2554729"/>
                    <a:pt x="68182" y="2553626"/>
                    <a:pt x="69776" y="2552277"/>
                  </a:cubicBezTo>
                  <a:cubicBezTo>
                    <a:pt x="71370" y="2550928"/>
                    <a:pt x="72964" y="2549334"/>
                    <a:pt x="74313" y="2547739"/>
                  </a:cubicBezTo>
                  <a:cubicBezTo>
                    <a:pt x="75662" y="2546145"/>
                    <a:pt x="76888" y="2544429"/>
                    <a:pt x="77869" y="2542712"/>
                  </a:cubicBezTo>
                  <a:cubicBezTo>
                    <a:pt x="78850" y="2540995"/>
                    <a:pt x="79586" y="2539401"/>
                    <a:pt x="80077" y="2537807"/>
                  </a:cubicBezTo>
                  <a:cubicBezTo>
                    <a:pt x="80322" y="2536703"/>
                    <a:pt x="80444" y="2535844"/>
                    <a:pt x="80444" y="2534986"/>
                  </a:cubicBezTo>
                  <a:cubicBezTo>
                    <a:pt x="80444" y="2534127"/>
                    <a:pt x="80199" y="2533514"/>
                    <a:pt x="79954" y="2532901"/>
                  </a:cubicBezTo>
                  <a:cubicBezTo>
                    <a:pt x="79586" y="2532411"/>
                    <a:pt x="79218" y="2531920"/>
                    <a:pt x="78605" y="2531675"/>
                  </a:cubicBezTo>
                  <a:cubicBezTo>
                    <a:pt x="77992" y="2531430"/>
                    <a:pt x="77256" y="2531307"/>
                    <a:pt x="76520" y="2531307"/>
                  </a:cubicBezTo>
                  <a:moveTo>
                    <a:pt x="3091231" y="2443382"/>
                  </a:moveTo>
                  <a:cubicBezTo>
                    <a:pt x="3089514" y="2443382"/>
                    <a:pt x="3087797" y="2443750"/>
                    <a:pt x="3085958" y="2444241"/>
                  </a:cubicBezTo>
                  <a:cubicBezTo>
                    <a:pt x="3084118" y="2444731"/>
                    <a:pt x="3082279" y="2445467"/>
                    <a:pt x="3080562" y="2446325"/>
                  </a:cubicBezTo>
                  <a:cubicBezTo>
                    <a:pt x="3078723" y="2447184"/>
                    <a:pt x="3077006" y="2448287"/>
                    <a:pt x="3075289" y="2449514"/>
                  </a:cubicBezTo>
                  <a:cubicBezTo>
                    <a:pt x="3073572" y="2450740"/>
                    <a:pt x="3071978" y="2452089"/>
                    <a:pt x="3070384" y="2453683"/>
                  </a:cubicBezTo>
                  <a:cubicBezTo>
                    <a:pt x="3068176" y="2456013"/>
                    <a:pt x="3066337" y="2458466"/>
                    <a:pt x="3064988" y="2460918"/>
                  </a:cubicBezTo>
                  <a:cubicBezTo>
                    <a:pt x="3063639" y="2463371"/>
                    <a:pt x="3062903" y="2465823"/>
                    <a:pt x="3062536" y="2468153"/>
                  </a:cubicBezTo>
                  <a:cubicBezTo>
                    <a:pt x="3062168" y="2470483"/>
                    <a:pt x="3062536" y="2472691"/>
                    <a:pt x="3063149" y="2474653"/>
                  </a:cubicBezTo>
                  <a:cubicBezTo>
                    <a:pt x="3063884" y="2476615"/>
                    <a:pt x="3065111" y="2478209"/>
                    <a:pt x="3066950" y="2479435"/>
                  </a:cubicBezTo>
                  <a:cubicBezTo>
                    <a:pt x="3067563" y="2479803"/>
                    <a:pt x="3068176" y="2480171"/>
                    <a:pt x="3068912" y="2480416"/>
                  </a:cubicBezTo>
                  <a:cubicBezTo>
                    <a:pt x="3069648" y="2480661"/>
                    <a:pt x="3070261" y="2480907"/>
                    <a:pt x="3070997" y="2481152"/>
                  </a:cubicBezTo>
                  <a:cubicBezTo>
                    <a:pt x="3071733" y="2481397"/>
                    <a:pt x="3072468" y="2481397"/>
                    <a:pt x="3073327" y="2481520"/>
                  </a:cubicBezTo>
                  <a:cubicBezTo>
                    <a:pt x="3074185" y="2481520"/>
                    <a:pt x="3074921" y="2481520"/>
                    <a:pt x="3075779" y="2481520"/>
                  </a:cubicBezTo>
                  <a:cubicBezTo>
                    <a:pt x="3077496" y="2481520"/>
                    <a:pt x="3079213" y="2481152"/>
                    <a:pt x="3081053" y="2480661"/>
                  </a:cubicBezTo>
                  <a:cubicBezTo>
                    <a:pt x="3082892" y="2480171"/>
                    <a:pt x="3084731" y="2479435"/>
                    <a:pt x="3086448" y="2478577"/>
                  </a:cubicBezTo>
                  <a:cubicBezTo>
                    <a:pt x="3088288" y="2477718"/>
                    <a:pt x="3090004" y="2476615"/>
                    <a:pt x="3091721" y="2475388"/>
                  </a:cubicBezTo>
                  <a:cubicBezTo>
                    <a:pt x="3093438" y="2474162"/>
                    <a:pt x="3095032" y="2472691"/>
                    <a:pt x="3096626" y="2471219"/>
                  </a:cubicBezTo>
                  <a:cubicBezTo>
                    <a:pt x="3098956" y="2468889"/>
                    <a:pt x="3100796" y="2466436"/>
                    <a:pt x="3102145" y="2463861"/>
                  </a:cubicBezTo>
                  <a:cubicBezTo>
                    <a:pt x="3103494" y="2461409"/>
                    <a:pt x="3104229" y="2458833"/>
                    <a:pt x="3104597" y="2456503"/>
                  </a:cubicBezTo>
                  <a:cubicBezTo>
                    <a:pt x="3104843" y="2454174"/>
                    <a:pt x="3104597" y="2451966"/>
                    <a:pt x="3103861" y="2450004"/>
                  </a:cubicBezTo>
                  <a:cubicBezTo>
                    <a:pt x="3103126" y="2448042"/>
                    <a:pt x="3101777" y="2446448"/>
                    <a:pt x="3099937" y="2445221"/>
                  </a:cubicBezTo>
                  <a:cubicBezTo>
                    <a:pt x="3099324" y="2444854"/>
                    <a:pt x="3098711" y="2444486"/>
                    <a:pt x="3097975" y="2444241"/>
                  </a:cubicBezTo>
                  <a:cubicBezTo>
                    <a:pt x="3097362" y="2443995"/>
                    <a:pt x="3096626" y="2443750"/>
                    <a:pt x="3095891" y="2443505"/>
                  </a:cubicBezTo>
                  <a:cubicBezTo>
                    <a:pt x="3095155" y="2443382"/>
                    <a:pt x="3094419" y="2443260"/>
                    <a:pt x="3093561" y="2443137"/>
                  </a:cubicBezTo>
                  <a:cubicBezTo>
                    <a:pt x="3092702" y="2443014"/>
                    <a:pt x="3091966" y="2443137"/>
                    <a:pt x="3091108" y="2443137"/>
                  </a:cubicBezTo>
                  <a:moveTo>
                    <a:pt x="64748" y="2576189"/>
                  </a:moveTo>
                  <a:cubicBezTo>
                    <a:pt x="64748" y="2576189"/>
                    <a:pt x="63890" y="2576189"/>
                    <a:pt x="63522" y="2576312"/>
                  </a:cubicBezTo>
                  <a:cubicBezTo>
                    <a:pt x="63031" y="2576312"/>
                    <a:pt x="62663" y="2576557"/>
                    <a:pt x="62173" y="2576680"/>
                  </a:cubicBezTo>
                  <a:cubicBezTo>
                    <a:pt x="61682" y="2576802"/>
                    <a:pt x="61192" y="2577048"/>
                    <a:pt x="60701" y="2577293"/>
                  </a:cubicBezTo>
                  <a:cubicBezTo>
                    <a:pt x="60211" y="2577538"/>
                    <a:pt x="59598" y="2577784"/>
                    <a:pt x="59107" y="2578152"/>
                  </a:cubicBezTo>
                  <a:cubicBezTo>
                    <a:pt x="57390" y="2579132"/>
                    <a:pt x="55796" y="2580359"/>
                    <a:pt x="54202" y="2581708"/>
                  </a:cubicBezTo>
                  <a:cubicBezTo>
                    <a:pt x="52608" y="2583057"/>
                    <a:pt x="51136" y="2584651"/>
                    <a:pt x="49665" y="2586368"/>
                  </a:cubicBezTo>
                  <a:cubicBezTo>
                    <a:pt x="48316" y="2587962"/>
                    <a:pt x="47089" y="2589678"/>
                    <a:pt x="46108" y="2591395"/>
                  </a:cubicBezTo>
                  <a:cubicBezTo>
                    <a:pt x="45127" y="2593112"/>
                    <a:pt x="44392" y="2594706"/>
                    <a:pt x="44024" y="2596300"/>
                  </a:cubicBezTo>
                  <a:cubicBezTo>
                    <a:pt x="43779" y="2597282"/>
                    <a:pt x="43656" y="2598263"/>
                    <a:pt x="43779" y="2598998"/>
                  </a:cubicBezTo>
                  <a:cubicBezTo>
                    <a:pt x="43779" y="2599734"/>
                    <a:pt x="44024" y="2600470"/>
                    <a:pt x="44392" y="2600960"/>
                  </a:cubicBezTo>
                  <a:cubicBezTo>
                    <a:pt x="44759" y="2601451"/>
                    <a:pt x="45127" y="2601941"/>
                    <a:pt x="45741" y="2602187"/>
                  </a:cubicBezTo>
                  <a:cubicBezTo>
                    <a:pt x="46354" y="2602432"/>
                    <a:pt x="46967" y="2602555"/>
                    <a:pt x="47825" y="2602555"/>
                  </a:cubicBezTo>
                  <a:cubicBezTo>
                    <a:pt x="48193" y="2602555"/>
                    <a:pt x="48684" y="2602555"/>
                    <a:pt x="49052" y="2602432"/>
                  </a:cubicBezTo>
                  <a:cubicBezTo>
                    <a:pt x="49542" y="2602432"/>
                    <a:pt x="49910" y="2602187"/>
                    <a:pt x="50400" y="2602064"/>
                  </a:cubicBezTo>
                  <a:cubicBezTo>
                    <a:pt x="50891" y="2601941"/>
                    <a:pt x="51381" y="2601696"/>
                    <a:pt x="51872" y="2601451"/>
                  </a:cubicBezTo>
                  <a:cubicBezTo>
                    <a:pt x="52363" y="2601206"/>
                    <a:pt x="52976" y="2600960"/>
                    <a:pt x="53466" y="2600593"/>
                  </a:cubicBezTo>
                  <a:cubicBezTo>
                    <a:pt x="55183" y="2599612"/>
                    <a:pt x="56777" y="2598385"/>
                    <a:pt x="58494" y="2597036"/>
                  </a:cubicBezTo>
                  <a:cubicBezTo>
                    <a:pt x="60088" y="2595687"/>
                    <a:pt x="61682" y="2594093"/>
                    <a:pt x="63031" y="2592376"/>
                  </a:cubicBezTo>
                  <a:cubicBezTo>
                    <a:pt x="64380" y="2590782"/>
                    <a:pt x="65606" y="2588943"/>
                    <a:pt x="66588" y="2587349"/>
                  </a:cubicBezTo>
                  <a:cubicBezTo>
                    <a:pt x="67568" y="2585632"/>
                    <a:pt x="68304" y="2584038"/>
                    <a:pt x="68672" y="2582443"/>
                  </a:cubicBezTo>
                  <a:cubicBezTo>
                    <a:pt x="68917" y="2581462"/>
                    <a:pt x="69040" y="2580481"/>
                    <a:pt x="68917" y="2579745"/>
                  </a:cubicBezTo>
                  <a:cubicBezTo>
                    <a:pt x="68917" y="2579010"/>
                    <a:pt x="68672" y="2578274"/>
                    <a:pt x="68304" y="2577784"/>
                  </a:cubicBezTo>
                  <a:cubicBezTo>
                    <a:pt x="67936" y="2577293"/>
                    <a:pt x="67446" y="2576925"/>
                    <a:pt x="66955" y="2576557"/>
                  </a:cubicBezTo>
                  <a:cubicBezTo>
                    <a:pt x="66342" y="2576312"/>
                    <a:pt x="65729" y="2576189"/>
                    <a:pt x="64871" y="2576189"/>
                  </a:cubicBezTo>
                  <a:moveTo>
                    <a:pt x="3024153" y="2510706"/>
                  </a:moveTo>
                  <a:cubicBezTo>
                    <a:pt x="3022558" y="2510706"/>
                    <a:pt x="3020842" y="2511074"/>
                    <a:pt x="3019125" y="2511441"/>
                  </a:cubicBezTo>
                  <a:cubicBezTo>
                    <a:pt x="3017408" y="2511932"/>
                    <a:pt x="3015691" y="2512545"/>
                    <a:pt x="3013852" y="2513403"/>
                  </a:cubicBezTo>
                  <a:cubicBezTo>
                    <a:pt x="3012135" y="2514262"/>
                    <a:pt x="3010418" y="2515243"/>
                    <a:pt x="3008701" y="2516346"/>
                  </a:cubicBezTo>
                  <a:cubicBezTo>
                    <a:pt x="3006985" y="2517450"/>
                    <a:pt x="3005390" y="2518799"/>
                    <a:pt x="3003919" y="2520393"/>
                  </a:cubicBezTo>
                  <a:cubicBezTo>
                    <a:pt x="3001589" y="2522723"/>
                    <a:pt x="2999627" y="2525176"/>
                    <a:pt x="2998278" y="2527628"/>
                  </a:cubicBezTo>
                  <a:cubicBezTo>
                    <a:pt x="2996929" y="2530081"/>
                    <a:pt x="2995948" y="2532656"/>
                    <a:pt x="2995580" y="2534986"/>
                  </a:cubicBezTo>
                  <a:cubicBezTo>
                    <a:pt x="2995212" y="2537316"/>
                    <a:pt x="2995212" y="2539646"/>
                    <a:pt x="2995948" y="2541608"/>
                  </a:cubicBezTo>
                  <a:cubicBezTo>
                    <a:pt x="2996561" y="2543570"/>
                    <a:pt x="2997787" y="2545409"/>
                    <a:pt x="2999382" y="2546758"/>
                  </a:cubicBezTo>
                  <a:cubicBezTo>
                    <a:pt x="2999995" y="2547249"/>
                    <a:pt x="3000608" y="2547617"/>
                    <a:pt x="3001344" y="2547985"/>
                  </a:cubicBezTo>
                  <a:cubicBezTo>
                    <a:pt x="3002080" y="2548352"/>
                    <a:pt x="3002815" y="2548598"/>
                    <a:pt x="3003551" y="2548843"/>
                  </a:cubicBezTo>
                  <a:cubicBezTo>
                    <a:pt x="3004287" y="2549088"/>
                    <a:pt x="3005145" y="2549211"/>
                    <a:pt x="3005881" y="2549334"/>
                  </a:cubicBezTo>
                  <a:cubicBezTo>
                    <a:pt x="3006740" y="2549334"/>
                    <a:pt x="3007598" y="2549334"/>
                    <a:pt x="3008456" y="2549334"/>
                  </a:cubicBezTo>
                  <a:cubicBezTo>
                    <a:pt x="3010050" y="2549334"/>
                    <a:pt x="3011767" y="2548966"/>
                    <a:pt x="3013607" y="2548598"/>
                  </a:cubicBezTo>
                  <a:cubicBezTo>
                    <a:pt x="3015323" y="2548107"/>
                    <a:pt x="3017163" y="2547494"/>
                    <a:pt x="3018880" y="2546636"/>
                  </a:cubicBezTo>
                  <a:cubicBezTo>
                    <a:pt x="3020596" y="2545777"/>
                    <a:pt x="3022436" y="2544796"/>
                    <a:pt x="3024153" y="2543570"/>
                  </a:cubicBezTo>
                  <a:cubicBezTo>
                    <a:pt x="3025870" y="2542344"/>
                    <a:pt x="3027463" y="2540995"/>
                    <a:pt x="3029058" y="2539523"/>
                  </a:cubicBezTo>
                  <a:cubicBezTo>
                    <a:pt x="3031388" y="2537193"/>
                    <a:pt x="3033227" y="2534741"/>
                    <a:pt x="3034699" y="2532288"/>
                  </a:cubicBezTo>
                  <a:cubicBezTo>
                    <a:pt x="3036048" y="2529836"/>
                    <a:pt x="3037029" y="2527260"/>
                    <a:pt x="3037397" y="2524930"/>
                  </a:cubicBezTo>
                  <a:cubicBezTo>
                    <a:pt x="3037765" y="2522601"/>
                    <a:pt x="3037642" y="2520271"/>
                    <a:pt x="3037029" y="2518309"/>
                  </a:cubicBezTo>
                  <a:cubicBezTo>
                    <a:pt x="3036416" y="2516346"/>
                    <a:pt x="3035189" y="2514629"/>
                    <a:pt x="3033350" y="2513281"/>
                  </a:cubicBezTo>
                  <a:cubicBezTo>
                    <a:pt x="3032737" y="2512790"/>
                    <a:pt x="3032123" y="2512422"/>
                    <a:pt x="3031388" y="2512054"/>
                  </a:cubicBezTo>
                  <a:cubicBezTo>
                    <a:pt x="3030652" y="2511687"/>
                    <a:pt x="3029916" y="2511441"/>
                    <a:pt x="3029180" y="2511196"/>
                  </a:cubicBezTo>
                  <a:cubicBezTo>
                    <a:pt x="3028445" y="2510951"/>
                    <a:pt x="3027586" y="2510828"/>
                    <a:pt x="3026728" y="2510706"/>
                  </a:cubicBezTo>
                  <a:cubicBezTo>
                    <a:pt x="3025870" y="2510706"/>
                    <a:pt x="3025011" y="2510706"/>
                    <a:pt x="3024153" y="2510706"/>
                  </a:cubicBezTo>
                  <a:moveTo>
                    <a:pt x="54325" y="2620704"/>
                  </a:moveTo>
                  <a:cubicBezTo>
                    <a:pt x="54325" y="2620704"/>
                    <a:pt x="53466" y="2620704"/>
                    <a:pt x="52976" y="2620826"/>
                  </a:cubicBezTo>
                  <a:cubicBezTo>
                    <a:pt x="52485" y="2620826"/>
                    <a:pt x="51995" y="2621072"/>
                    <a:pt x="51504" y="2621194"/>
                  </a:cubicBezTo>
                  <a:cubicBezTo>
                    <a:pt x="51014" y="2621317"/>
                    <a:pt x="50400" y="2621562"/>
                    <a:pt x="49910" y="2621807"/>
                  </a:cubicBezTo>
                  <a:cubicBezTo>
                    <a:pt x="49297" y="2622053"/>
                    <a:pt x="48806" y="2622420"/>
                    <a:pt x="48193" y="2622788"/>
                  </a:cubicBezTo>
                  <a:cubicBezTo>
                    <a:pt x="46476" y="2623770"/>
                    <a:pt x="44759" y="2625118"/>
                    <a:pt x="43165" y="2626590"/>
                  </a:cubicBezTo>
                  <a:cubicBezTo>
                    <a:pt x="41571" y="2628061"/>
                    <a:pt x="39977" y="2629656"/>
                    <a:pt x="38751" y="2631372"/>
                  </a:cubicBezTo>
                  <a:cubicBezTo>
                    <a:pt x="37402" y="2633089"/>
                    <a:pt x="36298" y="2634806"/>
                    <a:pt x="35317" y="2636523"/>
                  </a:cubicBezTo>
                  <a:cubicBezTo>
                    <a:pt x="34459" y="2638240"/>
                    <a:pt x="33723" y="2639834"/>
                    <a:pt x="33355" y="2641428"/>
                  </a:cubicBezTo>
                  <a:cubicBezTo>
                    <a:pt x="33110" y="2642409"/>
                    <a:pt x="33110" y="2643268"/>
                    <a:pt x="33110" y="2644003"/>
                  </a:cubicBezTo>
                  <a:cubicBezTo>
                    <a:pt x="33110" y="2644739"/>
                    <a:pt x="33355" y="2645352"/>
                    <a:pt x="33723" y="2645965"/>
                  </a:cubicBezTo>
                  <a:cubicBezTo>
                    <a:pt x="34091" y="2646456"/>
                    <a:pt x="34459" y="2646823"/>
                    <a:pt x="35072" y="2647069"/>
                  </a:cubicBezTo>
                  <a:cubicBezTo>
                    <a:pt x="35685" y="2647314"/>
                    <a:pt x="36298" y="2647437"/>
                    <a:pt x="37034" y="2647437"/>
                  </a:cubicBezTo>
                  <a:cubicBezTo>
                    <a:pt x="37402" y="2647437"/>
                    <a:pt x="37892" y="2647437"/>
                    <a:pt x="38383" y="2647314"/>
                  </a:cubicBezTo>
                  <a:cubicBezTo>
                    <a:pt x="38873" y="2647314"/>
                    <a:pt x="39364" y="2647069"/>
                    <a:pt x="39854" y="2646946"/>
                  </a:cubicBezTo>
                  <a:cubicBezTo>
                    <a:pt x="40345" y="2646823"/>
                    <a:pt x="40958" y="2646578"/>
                    <a:pt x="41449" y="2646333"/>
                  </a:cubicBezTo>
                  <a:cubicBezTo>
                    <a:pt x="42062" y="2646088"/>
                    <a:pt x="42552" y="2645720"/>
                    <a:pt x="43165" y="2645352"/>
                  </a:cubicBezTo>
                  <a:cubicBezTo>
                    <a:pt x="44882" y="2644371"/>
                    <a:pt x="46599" y="2643022"/>
                    <a:pt x="48193" y="2641673"/>
                  </a:cubicBezTo>
                  <a:cubicBezTo>
                    <a:pt x="49787" y="2640202"/>
                    <a:pt x="51259" y="2638608"/>
                    <a:pt x="52608" y="2637013"/>
                  </a:cubicBezTo>
                  <a:cubicBezTo>
                    <a:pt x="53957" y="2635419"/>
                    <a:pt x="55060" y="2633580"/>
                    <a:pt x="56041" y="2631863"/>
                  </a:cubicBezTo>
                  <a:cubicBezTo>
                    <a:pt x="56900" y="2630146"/>
                    <a:pt x="57636" y="2628552"/>
                    <a:pt x="58003" y="2626958"/>
                  </a:cubicBezTo>
                  <a:cubicBezTo>
                    <a:pt x="58249" y="2625977"/>
                    <a:pt x="58249" y="2624996"/>
                    <a:pt x="58249" y="2624260"/>
                  </a:cubicBezTo>
                  <a:cubicBezTo>
                    <a:pt x="58249" y="2623524"/>
                    <a:pt x="58003" y="2622911"/>
                    <a:pt x="57636" y="2622298"/>
                  </a:cubicBezTo>
                  <a:cubicBezTo>
                    <a:pt x="57268" y="2621685"/>
                    <a:pt x="56900" y="2621440"/>
                    <a:pt x="56287" y="2621194"/>
                  </a:cubicBezTo>
                  <a:cubicBezTo>
                    <a:pt x="55673" y="2620949"/>
                    <a:pt x="55060" y="2620826"/>
                    <a:pt x="54325" y="2620826"/>
                  </a:cubicBezTo>
                  <a:moveTo>
                    <a:pt x="2955480" y="2577170"/>
                  </a:moveTo>
                  <a:cubicBezTo>
                    <a:pt x="2953886" y="2577170"/>
                    <a:pt x="2952292" y="2577415"/>
                    <a:pt x="2950575" y="2577906"/>
                  </a:cubicBezTo>
                  <a:cubicBezTo>
                    <a:pt x="2948859" y="2578274"/>
                    <a:pt x="2947142" y="2578887"/>
                    <a:pt x="2945425" y="2579745"/>
                  </a:cubicBezTo>
                  <a:cubicBezTo>
                    <a:pt x="2943708" y="2580481"/>
                    <a:pt x="2941991" y="2581462"/>
                    <a:pt x="2940397" y="2582566"/>
                  </a:cubicBezTo>
                  <a:cubicBezTo>
                    <a:pt x="2938803" y="2583670"/>
                    <a:pt x="2937086" y="2584896"/>
                    <a:pt x="2935615" y="2586368"/>
                  </a:cubicBezTo>
                  <a:cubicBezTo>
                    <a:pt x="2933285" y="2588575"/>
                    <a:pt x="2931322" y="2591027"/>
                    <a:pt x="2929851" y="2593603"/>
                  </a:cubicBezTo>
                  <a:cubicBezTo>
                    <a:pt x="2928379" y="2596055"/>
                    <a:pt x="2927399" y="2598630"/>
                    <a:pt x="2926908" y="2600960"/>
                  </a:cubicBezTo>
                  <a:cubicBezTo>
                    <a:pt x="2926417" y="2603413"/>
                    <a:pt x="2926417" y="2605620"/>
                    <a:pt x="2926908" y="2607705"/>
                  </a:cubicBezTo>
                  <a:cubicBezTo>
                    <a:pt x="2927399" y="2609790"/>
                    <a:pt x="2928502" y="2611507"/>
                    <a:pt x="2930096" y="2612978"/>
                  </a:cubicBezTo>
                  <a:cubicBezTo>
                    <a:pt x="2930709" y="2613468"/>
                    <a:pt x="2931322" y="2613959"/>
                    <a:pt x="2932058" y="2614327"/>
                  </a:cubicBezTo>
                  <a:cubicBezTo>
                    <a:pt x="2932794" y="2614695"/>
                    <a:pt x="2933530" y="2615063"/>
                    <a:pt x="2934266" y="2615308"/>
                  </a:cubicBezTo>
                  <a:cubicBezTo>
                    <a:pt x="2935002" y="2615553"/>
                    <a:pt x="2935860" y="2615798"/>
                    <a:pt x="2936841" y="2615798"/>
                  </a:cubicBezTo>
                  <a:cubicBezTo>
                    <a:pt x="2937822" y="2615798"/>
                    <a:pt x="2938680" y="2615921"/>
                    <a:pt x="2939539" y="2615921"/>
                  </a:cubicBezTo>
                  <a:cubicBezTo>
                    <a:pt x="2941133" y="2615921"/>
                    <a:pt x="2942727" y="2615676"/>
                    <a:pt x="2944444" y="2615185"/>
                  </a:cubicBezTo>
                  <a:cubicBezTo>
                    <a:pt x="2946161" y="2614818"/>
                    <a:pt x="2947877" y="2614204"/>
                    <a:pt x="2949472" y="2613346"/>
                  </a:cubicBezTo>
                  <a:cubicBezTo>
                    <a:pt x="2951189" y="2612610"/>
                    <a:pt x="2952905" y="2611629"/>
                    <a:pt x="2954499" y="2610525"/>
                  </a:cubicBezTo>
                  <a:cubicBezTo>
                    <a:pt x="2956094" y="2609422"/>
                    <a:pt x="2957688" y="2608195"/>
                    <a:pt x="2959282" y="2606724"/>
                  </a:cubicBezTo>
                  <a:cubicBezTo>
                    <a:pt x="2961735" y="2604394"/>
                    <a:pt x="2963697" y="2601941"/>
                    <a:pt x="2965168" y="2599489"/>
                  </a:cubicBezTo>
                  <a:cubicBezTo>
                    <a:pt x="2966640" y="2597036"/>
                    <a:pt x="2967621" y="2594461"/>
                    <a:pt x="2968111" y="2592008"/>
                  </a:cubicBezTo>
                  <a:cubicBezTo>
                    <a:pt x="2968602" y="2589556"/>
                    <a:pt x="2968602" y="2587226"/>
                    <a:pt x="2968111" y="2585264"/>
                  </a:cubicBezTo>
                  <a:cubicBezTo>
                    <a:pt x="2967621" y="2583179"/>
                    <a:pt x="2966517" y="2581340"/>
                    <a:pt x="2964800" y="2579991"/>
                  </a:cubicBezTo>
                  <a:cubicBezTo>
                    <a:pt x="2964187" y="2579500"/>
                    <a:pt x="2963574" y="2579010"/>
                    <a:pt x="2962838" y="2578642"/>
                  </a:cubicBezTo>
                  <a:cubicBezTo>
                    <a:pt x="2962102" y="2578274"/>
                    <a:pt x="2961367" y="2577906"/>
                    <a:pt x="2960631" y="2577661"/>
                  </a:cubicBezTo>
                  <a:cubicBezTo>
                    <a:pt x="2959895" y="2577415"/>
                    <a:pt x="2959037" y="2577293"/>
                    <a:pt x="2958178" y="2577170"/>
                  </a:cubicBezTo>
                  <a:cubicBezTo>
                    <a:pt x="2957320" y="2577170"/>
                    <a:pt x="2956462" y="2577048"/>
                    <a:pt x="2955480" y="2577170"/>
                  </a:cubicBezTo>
                  <a:moveTo>
                    <a:pt x="45373" y="2664973"/>
                  </a:moveTo>
                  <a:cubicBezTo>
                    <a:pt x="45373" y="2664973"/>
                    <a:pt x="44514" y="2664973"/>
                    <a:pt x="44024" y="2665095"/>
                  </a:cubicBezTo>
                  <a:cubicBezTo>
                    <a:pt x="43533" y="2665095"/>
                    <a:pt x="43043" y="2665341"/>
                    <a:pt x="42430" y="2665586"/>
                  </a:cubicBezTo>
                  <a:cubicBezTo>
                    <a:pt x="41939" y="2665831"/>
                    <a:pt x="41326" y="2666076"/>
                    <a:pt x="40713" y="2666321"/>
                  </a:cubicBezTo>
                  <a:cubicBezTo>
                    <a:pt x="40100" y="2666567"/>
                    <a:pt x="39486" y="2666935"/>
                    <a:pt x="38873" y="2667303"/>
                  </a:cubicBezTo>
                  <a:cubicBezTo>
                    <a:pt x="37157" y="2668406"/>
                    <a:pt x="35440" y="2669633"/>
                    <a:pt x="33846" y="2671104"/>
                  </a:cubicBezTo>
                  <a:cubicBezTo>
                    <a:pt x="32251" y="2672576"/>
                    <a:pt x="30780" y="2674170"/>
                    <a:pt x="29431" y="2675887"/>
                  </a:cubicBezTo>
                  <a:cubicBezTo>
                    <a:pt x="28082" y="2677603"/>
                    <a:pt x="26978" y="2679320"/>
                    <a:pt x="26120" y="2681037"/>
                  </a:cubicBezTo>
                  <a:cubicBezTo>
                    <a:pt x="25262" y="2682754"/>
                    <a:pt x="24648" y="2684471"/>
                    <a:pt x="24280" y="2685942"/>
                  </a:cubicBezTo>
                  <a:cubicBezTo>
                    <a:pt x="24158" y="2686923"/>
                    <a:pt x="24035" y="2687782"/>
                    <a:pt x="24280" y="2688518"/>
                  </a:cubicBezTo>
                  <a:cubicBezTo>
                    <a:pt x="24280" y="2689253"/>
                    <a:pt x="24648" y="2689866"/>
                    <a:pt x="24894" y="2690357"/>
                  </a:cubicBezTo>
                  <a:cubicBezTo>
                    <a:pt x="25139" y="2690847"/>
                    <a:pt x="25629" y="2691215"/>
                    <a:pt x="26243" y="2691461"/>
                  </a:cubicBezTo>
                  <a:cubicBezTo>
                    <a:pt x="26856" y="2691706"/>
                    <a:pt x="27469" y="2691828"/>
                    <a:pt x="28205" y="2691828"/>
                  </a:cubicBezTo>
                  <a:cubicBezTo>
                    <a:pt x="28695" y="2691828"/>
                    <a:pt x="29063" y="2691828"/>
                    <a:pt x="29554" y="2691706"/>
                  </a:cubicBezTo>
                  <a:cubicBezTo>
                    <a:pt x="30044" y="2691583"/>
                    <a:pt x="30535" y="2691461"/>
                    <a:pt x="31148" y="2691215"/>
                  </a:cubicBezTo>
                  <a:cubicBezTo>
                    <a:pt x="31638" y="2690970"/>
                    <a:pt x="32251" y="2690725"/>
                    <a:pt x="32865" y="2690479"/>
                  </a:cubicBezTo>
                  <a:cubicBezTo>
                    <a:pt x="33478" y="2690234"/>
                    <a:pt x="34091" y="2689866"/>
                    <a:pt x="34704" y="2689499"/>
                  </a:cubicBezTo>
                  <a:cubicBezTo>
                    <a:pt x="36421" y="2688395"/>
                    <a:pt x="38138" y="2687046"/>
                    <a:pt x="39732" y="2685574"/>
                  </a:cubicBezTo>
                  <a:cubicBezTo>
                    <a:pt x="41326" y="2684103"/>
                    <a:pt x="42797" y="2682386"/>
                    <a:pt x="44146" y="2680792"/>
                  </a:cubicBezTo>
                  <a:cubicBezTo>
                    <a:pt x="45495" y="2679075"/>
                    <a:pt x="46599" y="2677358"/>
                    <a:pt x="47457" y="2675641"/>
                  </a:cubicBezTo>
                  <a:cubicBezTo>
                    <a:pt x="48316" y="2673925"/>
                    <a:pt x="48929" y="2672208"/>
                    <a:pt x="49297" y="2670736"/>
                  </a:cubicBezTo>
                  <a:cubicBezTo>
                    <a:pt x="49419" y="2669755"/>
                    <a:pt x="49542" y="2668897"/>
                    <a:pt x="49419" y="2668161"/>
                  </a:cubicBezTo>
                  <a:cubicBezTo>
                    <a:pt x="49419" y="2667425"/>
                    <a:pt x="49052" y="2666812"/>
                    <a:pt x="48806" y="2666321"/>
                  </a:cubicBezTo>
                  <a:cubicBezTo>
                    <a:pt x="48438" y="2665831"/>
                    <a:pt x="47948" y="2665463"/>
                    <a:pt x="47457" y="2665218"/>
                  </a:cubicBezTo>
                  <a:cubicBezTo>
                    <a:pt x="46844" y="2664973"/>
                    <a:pt x="46231" y="2664850"/>
                    <a:pt x="45495" y="2664850"/>
                  </a:cubicBezTo>
                  <a:moveTo>
                    <a:pt x="37770" y="2708874"/>
                  </a:moveTo>
                  <a:cubicBezTo>
                    <a:pt x="37770" y="2708874"/>
                    <a:pt x="36789" y="2708874"/>
                    <a:pt x="36298" y="2709119"/>
                  </a:cubicBezTo>
                  <a:cubicBezTo>
                    <a:pt x="35808" y="2709119"/>
                    <a:pt x="35194" y="2709364"/>
                    <a:pt x="34581" y="2709610"/>
                  </a:cubicBezTo>
                  <a:cubicBezTo>
                    <a:pt x="33968" y="2709855"/>
                    <a:pt x="33355" y="2710100"/>
                    <a:pt x="32742" y="2710468"/>
                  </a:cubicBezTo>
                  <a:cubicBezTo>
                    <a:pt x="32129" y="2710836"/>
                    <a:pt x="31393" y="2711204"/>
                    <a:pt x="30780" y="2711572"/>
                  </a:cubicBezTo>
                  <a:cubicBezTo>
                    <a:pt x="29063" y="2712676"/>
                    <a:pt x="27346" y="2714024"/>
                    <a:pt x="25752" y="2715496"/>
                  </a:cubicBezTo>
                  <a:cubicBezTo>
                    <a:pt x="24158" y="2716967"/>
                    <a:pt x="22686" y="2718684"/>
                    <a:pt x="21337" y="2720401"/>
                  </a:cubicBezTo>
                  <a:cubicBezTo>
                    <a:pt x="19988" y="2722118"/>
                    <a:pt x="18885" y="2723834"/>
                    <a:pt x="18026" y="2725674"/>
                  </a:cubicBezTo>
                  <a:cubicBezTo>
                    <a:pt x="17168" y="2727391"/>
                    <a:pt x="16555" y="2729108"/>
                    <a:pt x="16310" y="2730579"/>
                  </a:cubicBezTo>
                  <a:cubicBezTo>
                    <a:pt x="16187" y="2731560"/>
                    <a:pt x="16187" y="2732296"/>
                    <a:pt x="16310" y="2733032"/>
                  </a:cubicBezTo>
                  <a:cubicBezTo>
                    <a:pt x="16310" y="2733767"/>
                    <a:pt x="16677" y="2734381"/>
                    <a:pt x="17045" y="2734749"/>
                  </a:cubicBezTo>
                  <a:cubicBezTo>
                    <a:pt x="17413" y="2735239"/>
                    <a:pt x="17904" y="2735607"/>
                    <a:pt x="18394" y="2735852"/>
                  </a:cubicBezTo>
                  <a:cubicBezTo>
                    <a:pt x="19007" y="2736097"/>
                    <a:pt x="19621" y="2736220"/>
                    <a:pt x="20356" y="2736220"/>
                  </a:cubicBezTo>
                  <a:cubicBezTo>
                    <a:pt x="20847" y="2736220"/>
                    <a:pt x="21337" y="2736220"/>
                    <a:pt x="21828" y="2736097"/>
                  </a:cubicBezTo>
                  <a:cubicBezTo>
                    <a:pt x="22318" y="2736097"/>
                    <a:pt x="22932" y="2735852"/>
                    <a:pt x="23545" y="2735607"/>
                  </a:cubicBezTo>
                  <a:cubicBezTo>
                    <a:pt x="24158" y="2735362"/>
                    <a:pt x="24771" y="2735116"/>
                    <a:pt x="25384" y="2734749"/>
                  </a:cubicBezTo>
                  <a:cubicBezTo>
                    <a:pt x="25997" y="2734381"/>
                    <a:pt x="26733" y="2734013"/>
                    <a:pt x="27346" y="2733645"/>
                  </a:cubicBezTo>
                  <a:cubicBezTo>
                    <a:pt x="29063" y="2732541"/>
                    <a:pt x="30780" y="2731192"/>
                    <a:pt x="32374" y="2729598"/>
                  </a:cubicBezTo>
                  <a:cubicBezTo>
                    <a:pt x="33968" y="2728127"/>
                    <a:pt x="35440" y="2726410"/>
                    <a:pt x="36789" y="2724693"/>
                  </a:cubicBezTo>
                  <a:cubicBezTo>
                    <a:pt x="38138" y="2722976"/>
                    <a:pt x="39241" y="2721137"/>
                    <a:pt x="40100" y="2719420"/>
                  </a:cubicBezTo>
                  <a:cubicBezTo>
                    <a:pt x="40958" y="2717703"/>
                    <a:pt x="41571" y="2715986"/>
                    <a:pt x="41816" y="2714515"/>
                  </a:cubicBezTo>
                  <a:cubicBezTo>
                    <a:pt x="41939" y="2713534"/>
                    <a:pt x="41939" y="2712798"/>
                    <a:pt x="41816" y="2712062"/>
                  </a:cubicBezTo>
                  <a:cubicBezTo>
                    <a:pt x="41816" y="2711326"/>
                    <a:pt x="41449" y="2710713"/>
                    <a:pt x="41081" y="2710346"/>
                  </a:cubicBezTo>
                  <a:cubicBezTo>
                    <a:pt x="40713" y="2709978"/>
                    <a:pt x="40222" y="2709487"/>
                    <a:pt x="39732" y="2709242"/>
                  </a:cubicBezTo>
                  <a:cubicBezTo>
                    <a:pt x="39241" y="2708996"/>
                    <a:pt x="38505" y="2708874"/>
                    <a:pt x="37770" y="2708874"/>
                  </a:cubicBezTo>
                  <a:moveTo>
                    <a:pt x="2885091" y="2642286"/>
                  </a:moveTo>
                  <a:cubicBezTo>
                    <a:pt x="2883620" y="2642286"/>
                    <a:pt x="2882026" y="2642532"/>
                    <a:pt x="2880431" y="2642900"/>
                  </a:cubicBezTo>
                  <a:cubicBezTo>
                    <a:pt x="2878837" y="2643268"/>
                    <a:pt x="2877121" y="2643881"/>
                    <a:pt x="2875526" y="2644616"/>
                  </a:cubicBezTo>
                  <a:cubicBezTo>
                    <a:pt x="2873932" y="2645352"/>
                    <a:pt x="2872216" y="2646210"/>
                    <a:pt x="2870621" y="2647314"/>
                  </a:cubicBezTo>
                  <a:cubicBezTo>
                    <a:pt x="2869027" y="2648418"/>
                    <a:pt x="2867433" y="2649521"/>
                    <a:pt x="2865961" y="2650870"/>
                  </a:cubicBezTo>
                  <a:cubicBezTo>
                    <a:pt x="2863509" y="2653078"/>
                    <a:pt x="2861547" y="2655530"/>
                    <a:pt x="2859953" y="2657983"/>
                  </a:cubicBezTo>
                  <a:cubicBezTo>
                    <a:pt x="2858358" y="2660435"/>
                    <a:pt x="2857255" y="2663011"/>
                    <a:pt x="2856764" y="2665463"/>
                  </a:cubicBezTo>
                  <a:cubicBezTo>
                    <a:pt x="2856151" y="2667916"/>
                    <a:pt x="2856028" y="2670246"/>
                    <a:pt x="2856519" y="2672453"/>
                  </a:cubicBezTo>
                  <a:cubicBezTo>
                    <a:pt x="2856887" y="2674538"/>
                    <a:pt x="2857868" y="2676500"/>
                    <a:pt x="2859339" y="2677971"/>
                  </a:cubicBezTo>
                  <a:cubicBezTo>
                    <a:pt x="2859953" y="2678584"/>
                    <a:pt x="2860566" y="2679075"/>
                    <a:pt x="2861301" y="2679443"/>
                  </a:cubicBezTo>
                  <a:cubicBezTo>
                    <a:pt x="2862037" y="2679933"/>
                    <a:pt x="2862773" y="2680179"/>
                    <a:pt x="2863631" y="2680546"/>
                  </a:cubicBezTo>
                  <a:cubicBezTo>
                    <a:pt x="2864490" y="2680792"/>
                    <a:pt x="2865348" y="2681037"/>
                    <a:pt x="2866206" y="2681160"/>
                  </a:cubicBezTo>
                  <a:cubicBezTo>
                    <a:pt x="2867065" y="2681282"/>
                    <a:pt x="2868046" y="2681282"/>
                    <a:pt x="2869027" y="2681282"/>
                  </a:cubicBezTo>
                  <a:cubicBezTo>
                    <a:pt x="2870499" y="2681282"/>
                    <a:pt x="2872093" y="2681037"/>
                    <a:pt x="2873809" y="2680669"/>
                  </a:cubicBezTo>
                  <a:cubicBezTo>
                    <a:pt x="2875526" y="2680301"/>
                    <a:pt x="2877121" y="2679688"/>
                    <a:pt x="2878715" y="2678953"/>
                  </a:cubicBezTo>
                  <a:cubicBezTo>
                    <a:pt x="2880431" y="2678216"/>
                    <a:pt x="2882026" y="2677358"/>
                    <a:pt x="2883620" y="2676255"/>
                  </a:cubicBezTo>
                  <a:cubicBezTo>
                    <a:pt x="2885214" y="2675151"/>
                    <a:pt x="2886808" y="2674047"/>
                    <a:pt x="2888280" y="2672698"/>
                  </a:cubicBezTo>
                  <a:cubicBezTo>
                    <a:pt x="2890732" y="2670491"/>
                    <a:pt x="2892817" y="2668038"/>
                    <a:pt x="2894289" y="2665463"/>
                  </a:cubicBezTo>
                  <a:cubicBezTo>
                    <a:pt x="2895883" y="2663011"/>
                    <a:pt x="2896986" y="2660435"/>
                    <a:pt x="2897599" y="2657983"/>
                  </a:cubicBezTo>
                  <a:cubicBezTo>
                    <a:pt x="2898213" y="2655530"/>
                    <a:pt x="2898335" y="2653200"/>
                    <a:pt x="2897845" y="2650993"/>
                  </a:cubicBezTo>
                  <a:cubicBezTo>
                    <a:pt x="2897354" y="2648908"/>
                    <a:pt x="2896373" y="2646946"/>
                    <a:pt x="2894902" y="2645475"/>
                  </a:cubicBezTo>
                  <a:cubicBezTo>
                    <a:pt x="2894289" y="2644861"/>
                    <a:pt x="2893676" y="2644371"/>
                    <a:pt x="2892940" y="2644003"/>
                  </a:cubicBezTo>
                  <a:cubicBezTo>
                    <a:pt x="2892204" y="2643513"/>
                    <a:pt x="2891468" y="2643268"/>
                    <a:pt x="2890610" y="2642900"/>
                  </a:cubicBezTo>
                  <a:cubicBezTo>
                    <a:pt x="2889751" y="2642654"/>
                    <a:pt x="2888893" y="2642409"/>
                    <a:pt x="2888034" y="2642286"/>
                  </a:cubicBezTo>
                  <a:cubicBezTo>
                    <a:pt x="2887176" y="2642164"/>
                    <a:pt x="2886195" y="2642164"/>
                    <a:pt x="2885214" y="2642164"/>
                  </a:cubicBezTo>
                  <a:moveTo>
                    <a:pt x="31638" y="2752530"/>
                  </a:moveTo>
                  <a:cubicBezTo>
                    <a:pt x="31638" y="2752530"/>
                    <a:pt x="30657" y="2752530"/>
                    <a:pt x="30044" y="2752775"/>
                  </a:cubicBezTo>
                  <a:cubicBezTo>
                    <a:pt x="29431" y="2752898"/>
                    <a:pt x="28818" y="2753020"/>
                    <a:pt x="28205" y="2753266"/>
                  </a:cubicBezTo>
                  <a:cubicBezTo>
                    <a:pt x="27592" y="2753511"/>
                    <a:pt x="26856" y="2753756"/>
                    <a:pt x="26243" y="2754124"/>
                  </a:cubicBezTo>
                  <a:cubicBezTo>
                    <a:pt x="25507" y="2754492"/>
                    <a:pt x="24894" y="2754860"/>
                    <a:pt x="24158" y="2755350"/>
                  </a:cubicBezTo>
                  <a:cubicBezTo>
                    <a:pt x="22441" y="2756454"/>
                    <a:pt x="20724" y="2757925"/>
                    <a:pt x="19130" y="2759520"/>
                  </a:cubicBezTo>
                  <a:cubicBezTo>
                    <a:pt x="17536" y="2761114"/>
                    <a:pt x="16064" y="2762708"/>
                    <a:pt x="14838" y="2764547"/>
                  </a:cubicBezTo>
                  <a:cubicBezTo>
                    <a:pt x="13612" y="2766264"/>
                    <a:pt x="12508" y="2768104"/>
                    <a:pt x="11650" y="2769820"/>
                  </a:cubicBezTo>
                  <a:cubicBezTo>
                    <a:pt x="10791" y="2771537"/>
                    <a:pt x="10301" y="2773254"/>
                    <a:pt x="10178" y="2774726"/>
                  </a:cubicBezTo>
                  <a:cubicBezTo>
                    <a:pt x="10178" y="2775584"/>
                    <a:pt x="10178" y="2776442"/>
                    <a:pt x="10178" y="2777056"/>
                  </a:cubicBezTo>
                  <a:cubicBezTo>
                    <a:pt x="10301" y="2777791"/>
                    <a:pt x="10546" y="2778282"/>
                    <a:pt x="10914" y="2778772"/>
                  </a:cubicBezTo>
                  <a:cubicBezTo>
                    <a:pt x="11282" y="2779263"/>
                    <a:pt x="11772" y="2779508"/>
                    <a:pt x="12263" y="2779753"/>
                  </a:cubicBezTo>
                  <a:cubicBezTo>
                    <a:pt x="12753" y="2779999"/>
                    <a:pt x="13489" y="2780121"/>
                    <a:pt x="14102" y="2780121"/>
                  </a:cubicBezTo>
                  <a:cubicBezTo>
                    <a:pt x="14593" y="2780121"/>
                    <a:pt x="15083" y="2780121"/>
                    <a:pt x="15696" y="2779876"/>
                  </a:cubicBezTo>
                  <a:cubicBezTo>
                    <a:pt x="16310" y="2779876"/>
                    <a:pt x="16800" y="2779631"/>
                    <a:pt x="17536" y="2779385"/>
                  </a:cubicBezTo>
                  <a:cubicBezTo>
                    <a:pt x="18272" y="2779140"/>
                    <a:pt x="18762" y="2778895"/>
                    <a:pt x="19498" y="2778527"/>
                  </a:cubicBezTo>
                  <a:cubicBezTo>
                    <a:pt x="20234" y="2778159"/>
                    <a:pt x="20847" y="2777791"/>
                    <a:pt x="21583" y="2777301"/>
                  </a:cubicBezTo>
                  <a:cubicBezTo>
                    <a:pt x="23299" y="2776197"/>
                    <a:pt x="25016" y="2774726"/>
                    <a:pt x="26733" y="2773132"/>
                  </a:cubicBezTo>
                  <a:cubicBezTo>
                    <a:pt x="28327" y="2771537"/>
                    <a:pt x="29799" y="2769820"/>
                    <a:pt x="31148" y="2768104"/>
                  </a:cubicBezTo>
                  <a:cubicBezTo>
                    <a:pt x="32497" y="2766387"/>
                    <a:pt x="33478" y="2764547"/>
                    <a:pt x="34336" y="2762831"/>
                  </a:cubicBezTo>
                  <a:cubicBezTo>
                    <a:pt x="35194" y="2761114"/>
                    <a:pt x="35685" y="2759397"/>
                    <a:pt x="35808" y="2757925"/>
                  </a:cubicBezTo>
                  <a:cubicBezTo>
                    <a:pt x="35808" y="2757067"/>
                    <a:pt x="35808" y="2756209"/>
                    <a:pt x="35808" y="2755596"/>
                  </a:cubicBezTo>
                  <a:cubicBezTo>
                    <a:pt x="35685" y="2754982"/>
                    <a:pt x="35440" y="2754369"/>
                    <a:pt x="35072" y="2753879"/>
                  </a:cubicBezTo>
                  <a:cubicBezTo>
                    <a:pt x="34704" y="2753388"/>
                    <a:pt x="34213" y="2753143"/>
                    <a:pt x="33723" y="2752898"/>
                  </a:cubicBezTo>
                  <a:cubicBezTo>
                    <a:pt x="33232" y="2752652"/>
                    <a:pt x="32497" y="2752530"/>
                    <a:pt x="31884" y="2752530"/>
                  </a:cubicBezTo>
                  <a:moveTo>
                    <a:pt x="2813599" y="2706053"/>
                  </a:moveTo>
                  <a:cubicBezTo>
                    <a:pt x="2812127" y="2706053"/>
                    <a:pt x="2810656" y="2706299"/>
                    <a:pt x="2809061" y="2706666"/>
                  </a:cubicBezTo>
                  <a:cubicBezTo>
                    <a:pt x="2807467" y="2707034"/>
                    <a:pt x="2805873" y="2707525"/>
                    <a:pt x="2804402" y="2708261"/>
                  </a:cubicBezTo>
                  <a:cubicBezTo>
                    <a:pt x="2802808" y="2708874"/>
                    <a:pt x="2801213" y="2709732"/>
                    <a:pt x="2799619" y="2710713"/>
                  </a:cubicBezTo>
                  <a:cubicBezTo>
                    <a:pt x="2798025" y="2711694"/>
                    <a:pt x="2796553" y="2712798"/>
                    <a:pt x="2795082" y="2714147"/>
                  </a:cubicBezTo>
                  <a:cubicBezTo>
                    <a:pt x="2792629" y="2716354"/>
                    <a:pt x="2790545" y="2718807"/>
                    <a:pt x="2788828" y="2721259"/>
                  </a:cubicBezTo>
                  <a:cubicBezTo>
                    <a:pt x="2787233" y="2723712"/>
                    <a:pt x="2786007" y="2726287"/>
                    <a:pt x="2785271" y="2728740"/>
                  </a:cubicBezTo>
                  <a:cubicBezTo>
                    <a:pt x="2784536" y="2731192"/>
                    <a:pt x="2784413" y="2733645"/>
                    <a:pt x="2784658" y="2735852"/>
                  </a:cubicBezTo>
                  <a:cubicBezTo>
                    <a:pt x="2785026" y="2738059"/>
                    <a:pt x="2785762" y="2740022"/>
                    <a:pt x="2787233" y="2741616"/>
                  </a:cubicBezTo>
                  <a:cubicBezTo>
                    <a:pt x="2787847" y="2742229"/>
                    <a:pt x="2788460" y="2742842"/>
                    <a:pt x="2789196" y="2743333"/>
                  </a:cubicBezTo>
                  <a:cubicBezTo>
                    <a:pt x="2789931" y="2743823"/>
                    <a:pt x="2790667" y="2744191"/>
                    <a:pt x="2791525" y="2744559"/>
                  </a:cubicBezTo>
                  <a:cubicBezTo>
                    <a:pt x="2792384" y="2744927"/>
                    <a:pt x="2793242" y="2745049"/>
                    <a:pt x="2794223" y="2745295"/>
                  </a:cubicBezTo>
                  <a:cubicBezTo>
                    <a:pt x="2795205" y="2745540"/>
                    <a:pt x="2796185" y="2745540"/>
                    <a:pt x="2797166" y="2745540"/>
                  </a:cubicBezTo>
                  <a:cubicBezTo>
                    <a:pt x="2798638" y="2745540"/>
                    <a:pt x="2800110" y="2745295"/>
                    <a:pt x="2801704" y="2744927"/>
                  </a:cubicBezTo>
                  <a:cubicBezTo>
                    <a:pt x="2803298" y="2744559"/>
                    <a:pt x="2804892" y="2744069"/>
                    <a:pt x="2806486" y="2743333"/>
                  </a:cubicBezTo>
                  <a:cubicBezTo>
                    <a:pt x="2808080" y="2742719"/>
                    <a:pt x="2809675" y="2741861"/>
                    <a:pt x="2811269" y="2740880"/>
                  </a:cubicBezTo>
                  <a:cubicBezTo>
                    <a:pt x="2812863" y="2739899"/>
                    <a:pt x="2814335" y="2738795"/>
                    <a:pt x="2815806" y="2737446"/>
                  </a:cubicBezTo>
                  <a:cubicBezTo>
                    <a:pt x="2818259" y="2735239"/>
                    <a:pt x="2820343" y="2732909"/>
                    <a:pt x="2822060" y="2730334"/>
                  </a:cubicBezTo>
                  <a:cubicBezTo>
                    <a:pt x="2823654" y="2727881"/>
                    <a:pt x="2824881" y="2725306"/>
                    <a:pt x="2825616" y="2722854"/>
                  </a:cubicBezTo>
                  <a:cubicBezTo>
                    <a:pt x="2826352" y="2720401"/>
                    <a:pt x="2826475" y="2717949"/>
                    <a:pt x="2826230" y="2715741"/>
                  </a:cubicBezTo>
                  <a:cubicBezTo>
                    <a:pt x="2825862" y="2713534"/>
                    <a:pt x="2825003" y="2711572"/>
                    <a:pt x="2823654" y="2709978"/>
                  </a:cubicBezTo>
                  <a:cubicBezTo>
                    <a:pt x="2823041" y="2709364"/>
                    <a:pt x="2822428" y="2708751"/>
                    <a:pt x="2821692" y="2708261"/>
                  </a:cubicBezTo>
                  <a:cubicBezTo>
                    <a:pt x="2820956" y="2707770"/>
                    <a:pt x="2820221" y="2707402"/>
                    <a:pt x="2819363" y="2707034"/>
                  </a:cubicBezTo>
                  <a:cubicBezTo>
                    <a:pt x="2818504" y="2706666"/>
                    <a:pt x="2817646" y="2706544"/>
                    <a:pt x="2816665" y="2706299"/>
                  </a:cubicBezTo>
                  <a:cubicBezTo>
                    <a:pt x="2815683" y="2706053"/>
                    <a:pt x="2814703" y="2706053"/>
                    <a:pt x="2813721" y="2706053"/>
                  </a:cubicBezTo>
                  <a:moveTo>
                    <a:pt x="26978" y="2795695"/>
                  </a:moveTo>
                  <a:cubicBezTo>
                    <a:pt x="26978" y="2795695"/>
                    <a:pt x="25875" y="2795695"/>
                    <a:pt x="25262" y="2795940"/>
                  </a:cubicBezTo>
                  <a:cubicBezTo>
                    <a:pt x="24648" y="2796186"/>
                    <a:pt x="24035" y="2796308"/>
                    <a:pt x="23422" y="2796554"/>
                  </a:cubicBezTo>
                  <a:cubicBezTo>
                    <a:pt x="22809" y="2796799"/>
                    <a:pt x="22073" y="2797167"/>
                    <a:pt x="21337" y="2797535"/>
                  </a:cubicBezTo>
                  <a:cubicBezTo>
                    <a:pt x="20602" y="2797902"/>
                    <a:pt x="19866" y="2798393"/>
                    <a:pt x="19130" y="2798884"/>
                  </a:cubicBezTo>
                  <a:cubicBezTo>
                    <a:pt x="17291" y="2800110"/>
                    <a:pt x="15574" y="2801582"/>
                    <a:pt x="13980" y="2803175"/>
                  </a:cubicBezTo>
                  <a:cubicBezTo>
                    <a:pt x="12385" y="2804770"/>
                    <a:pt x="10914" y="2806487"/>
                    <a:pt x="9688" y="2808326"/>
                  </a:cubicBezTo>
                  <a:cubicBezTo>
                    <a:pt x="8461" y="2810043"/>
                    <a:pt x="7358" y="2811882"/>
                    <a:pt x="6622" y="2813599"/>
                  </a:cubicBezTo>
                  <a:cubicBezTo>
                    <a:pt x="5886" y="2815316"/>
                    <a:pt x="5396" y="2817033"/>
                    <a:pt x="5273" y="2818504"/>
                  </a:cubicBezTo>
                  <a:cubicBezTo>
                    <a:pt x="5273" y="2819363"/>
                    <a:pt x="5273" y="2820098"/>
                    <a:pt x="5273" y="2820712"/>
                  </a:cubicBezTo>
                  <a:cubicBezTo>
                    <a:pt x="5396" y="2821325"/>
                    <a:pt x="5641" y="2821938"/>
                    <a:pt x="6009" y="2822305"/>
                  </a:cubicBezTo>
                  <a:cubicBezTo>
                    <a:pt x="6377" y="2822796"/>
                    <a:pt x="6745" y="2823042"/>
                    <a:pt x="7358" y="2823287"/>
                  </a:cubicBezTo>
                  <a:cubicBezTo>
                    <a:pt x="7848" y="2823532"/>
                    <a:pt x="8461" y="2823655"/>
                    <a:pt x="9197" y="2823655"/>
                  </a:cubicBezTo>
                  <a:cubicBezTo>
                    <a:pt x="9688" y="2823655"/>
                    <a:pt x="10301" y="2823655"/>
                    <a:pt x="10914" y="2823409"/>
                  </a:cubicBezTo>
                  <a:cubicBezTo>
                    <a:pt x="11527" y="2823287"/>
                    <a:pt x="12140" y="2823042"/>
                    <a:pt x="12753" y="2822796"/>
                  </a:cubicBezTo>
                  <a:cubicBezTo>
                    <a:pt x="13367" y="2822551"/>
                    <a:pt x="14102" y="2822183"/>
                    <a:pt x="14838" y="2821815"/>
                  </a:cubicBezTo>
                  <a:cubicBezTo>
                    <a:pt x="15574" y="2821447"/>
                    <a:pt x="16310" y="2820957"/>
                    <a:pt x="17045" y="2820466"/>
                  </a:cubicBezTo>
                  <a:cubicBezTo>
                    <a:pt x="18885" y="2819240"/>
                    <a:pt x="20602" y="2817768"/>
                    <a:pt x="22196" y="2816174"/>
                  </a:cubicBezTo>
                  <a:cubicBezTo>
                    <a:pt x="23790" y="2814580"/>
                    <a:pt x="25262" y="2812863"/>
                    <a:pt x="26488" y="2811024"/>
                  </a:cubicBezTo>
                  <a:cubicBezTo>
                    <a:pt x="27714" y="2809307"/>
                    <a:pt x="28818" y="2807467"/>
                    <a:pt x="29554" y="2805751"/>
                  </a:cubicBezTo>
                  <a:cubicBezTo>
                    <a:pt x="30289" y="2804034"/>
                    <a:pt x="30780" y="2802317"/>
                    <a:pt x="31025" y="2800845"/>
                  </a:cubicBezTo>
                  <a:cubicBezTo>
                    <a:pt x="31025" y="2799987"/>
                    <a:pt x="31025" y="2799252"/>
                    <a:pt x="30902" y="2798638"/>
                  </a:cubicBezTo>
                  <a:cubicBezTo>
                    <a:pt x="30780" y="2798025"/>
                    <a:pt x="30535" y="2797412"/>
                    <a:pt x="30167" y="2797044"/>
                  </a:cubicBezTo>
                  <a:cubicBezTo>
                    <a:pt x="29799" y="2796676"/>
                    <a:pt x="29308" y="2796308"/>
                    <a:pt x="28818" y="2796063"/>
                  </a:cubicBezTo>
                  <a:cubicBezTo>
                    <a:pt x="28327" y="2795818"/>
                    <a:pt x="27714" y="2795695"/>
                    <a:pt x="26978" y="2795695"/>
                  </a:cubicBezTo>
                  <a:moveTo>
                    <a:pt x="2740512" y="2768594"/>
                  </a:moveTo>
                  <a:cubicBezTo>
                    <a:pt x="2739163" y="2768594"/>
                    <a:pt x="2737692" y="2768839"/>
                    <a:pt x="2736220" y="2769085"/>
                  </a:cubicBezTo>
                  <a:cubicBezTo>
                    <a:pt x="2734748" y="2769330"/>
                    <a:pt x="2733154" y="2769943"/>
                    <a:pt x="2731683" y="2770556"/>
                  </a:cubicBezTo>
                  <a:cubicBezTo>
                    <a:pt x="2730211" y="2771169"/>
                    <a:pt x="2728617" y="2771905"/>
                    <a:pt x="2727145" y="2772886"/>
                  </a:cubicBezTo>
                  <a:cubicBezTo>
                    <a:pt x="2725674" y="2773867"/>
                    <a:pt x="2724080" y="2774848"/>
                    <a:pt x="2722731" y="2776075"/>
                  </a:cubicBezTo>
                  <a:cubicBezTo>
                    <a:pt x="2720278" y="2778159"/>
                    <a:pt x="2718071" y="2780612"/>
                    <a:pt x="2716354" y="2783064"/>
                  </a:cubicBezTo>
                  <a:cubicBezTo>
                    <a:pt x="2714637" y="2785517"/>
                    <a:pt x="2713411" y="2788092"/>
                    <a:pt x="2712552" y="2790545"/>
                  </a:cubicBezTo>
                  <a:cubicBezTo>
                    <a:pt x="2711817" y="2792997"/>
                    <a:pt x="2711449" y="2795450"/>
                    <a:pt x="2711694" y="2797780"/>
                  </a:cubicBezTo>
                  <a:cubicBezTo>
                    <a:pt x="2711939" y="2799987"/>
                    <a:pt x="2712675" y="2802072"/>
                    <a:pt x="2714024" y="2803666"/>
                  </a:cubicBezTo>
                  <a:cubicBezTo>
                    <a:pt x="2714637" y="2804402"/>
                    <a:pt x="2715250" y="2805015"/>
                    <a:pt x="2715986" y="2805628"/>
                  </a:cubicBezTo>
                  <a:cubicBezTo>
                    <a:pt x="2716722" y="2806119"/>
                    <a:pt x="2717458" y="2806609"/>
                    <a:pt x="2718316" y="2806977"/>
                  </a:cubicBezTo>
                  <a:cubicBezTo>
                    <a:pt x="2719174" y="2807345"/>
                    <a:pt x="2720155" y="2807590"/>
                    <a:pt x="2721014" y="2807835"/>
                  </a:cubicBezTo>
                  <a:cubicBezTo>
                    <a:pt x="2721995" y="2807958"/>
                    <a:pt x="2722976" y="2808081"/>
                    <a:pt x="2724080" y="2808081"/>
                  </a:cubicBezTo>
                  <a:cubicBezTo>
                    <a:pt x="2725429" y="2808081"/>
                    <a:pt x="2726900" y="2807958"/>
                    <a:pt x="2728372" y="2807590"/>
                  </a:cubicBezTo>
                  <a:cubicBezTo>
                    <a:pt x="2729843" y="2807222"/>
                    <a:pt x="2731315" y="2806855"/>
                    <a:pt x="2732909" y="2806119"/>
                  </a:cubicBezTo>
                  <a:cubicBezTo>
                    <a:pt x="2734380" y="2805505"/>
                    <a:pt x="2735975" y="2804770"/>
                    <a:pt x="2737446" y="2803789"/>
                  </a:cubicBezTo>
                  <a:cubicBezTo>
                    <a:pt x="2738918" y="2802808"/>
                    <a:pt x="2740389" y="2801827"/>
                    <a:pt x="2741861" y="2800600"/>
                  </a:cubicBezTo>
                  <a:cubicBezTo>
                    <a:pt x="2744436" y="2798516"/>
                    <a:pt x="2746643" y="2796063"/>
                    <a:pt x="2748360" y="2793610"/>
                  </a:cubicBezTo>
                  <a:cubicBezTo>
                    <a:pt x="2750077" y="2791158"/>
                    <a:pt x="2751426" y="2788583"/>
                    <a:pt x="2752162" y="2786007"/>
                  </a:cubicBezTo>
                  <a:cubicBezTo>
                    <a:pt x="2752897" y="2783555"/>
                    <a:pt x="2753265" y="2781102"/>
                    <a:pt x="2753020" y="2778772"/>
                  </a:cubicBezTo>
                  <a:cubicBezTo>
                    <a:pt x="2752775" y="2776565"/>
                    <a:pt x="2752039" y="2774480"/>
                    <a:pt x="2750690" y="2772886"/>
                  </a:cubicBezTo>
                  <a:cubicBezTo>
                    <a:pt x="2750077" y="2772150"/>
                    <a:pt x="2749464" y="2771537"/>
                    <a:pt x="2748728" y="2770924"/>
                  </a:cubicBezTo>
                  <a:cubicBezTo>
                    <a:pt x="2747992" y="2770311"/>
                    <a:pt x="2747134" y="2769943"/>
                    <a:pt x="2746275" y="2769575"/>
                  </a:cubicBezTo>
                  <a:cubicBezTo>
                    <a:pt x="2745417" y="2769207"/>
                    <a:pt x="2744436" y="2768962"/>
                    <a:pt x="2743578" y="2768839"/>
                  </a:cubicBezTo>
                  <a:cubicBezTo>
                    <a:pt x="2742597" y="2768717"/>
                    <a:pt x="2741615" y="2768594"/>
                    <a:pt x="2740512" y="2768594"/>
                  </a:cubicBezTo>
                  <a:moveTo>
                    <a:pt x="23913" y="2838370"/>
                  </a:moveTo>
                  <a:cubicBezTo>
                    <a:pt x="23913" y="2838370"/>
                    <a:pt x="22809" y="2838370"/>
                    <a:pt x="22196" y="2838615"/>
                  </a:cubicBezTo>
                  <a:cubicBezTo>
                    <a:pt x="21583" y="2838738"/>
                    <a:pt x="20847" y="2838983"/>
                    <a:pt x="20234" y="2839228"/>
                  </a:cubicBezTo>
                  <a:cubicBezTo>
                    <a:pt x="19498" y="2839474"/>
                    <a:pt x="18762" y="2839842"/>
                    <a:pt x="18026" y="2840332"/>
                  </a:cubicBezTo>
                  <a:cubicBezTo>
                    <a:pt x="17291" y="2840700"/>
                    <a:pt x="16432" y="2841190"/>
                    <a:pt x="15696" y="2841804"/>
                  </a:cubicBezTo>
                  <a:cubicBezTo>
                    <a:pt x="13857" y="2843030"/>
                    <a:pt x="12140" y="2844624"/>
                    <a:pt x="10546" y="2846218"/>
                  </a:cubicBezTo>
                  <a:cubicBezTo>
                    <a:pt x="8952" y="2847813"/>
                    <a:pt x="7480" y="2849652"/>
                    <a:pt x="6254" y="2851369"/>
                  </a:cubicBezTo>
                  <a:cubicBezTo>
                    <a:pt x="5028" y="2853208"/>
                    <a:pt x="4047" y="2854925"/>
                    <a:pt x="3311" y="2856765"/>
                  </a:cubicBezTo>
                  <a:cubicBezTo>
                    <a:pt x="2575" y="2858481"/>
                    <a:pt x="2207" y="2860198"/>
                    <a:pt x="2085" y="2861547"/>
                  </a:cubicBezTo>
                  <a:cubicBezTo>
                    <a:pt x="2085" y="2862405"/>
                    <a:pt x="2085" y="2863141"/>
                    <a:pt x="2207" y="2863754"/>
                  </a:cubicBezTo>
                  <a:cubicBezTo>
                    <a:pt x="2330" y="2864368"/>
                    <a:pt x="2575" y="2864858"/>
                    <a:pt x="2943" y="2865348"/>
                  </a:cubicBezTo>
                  <a:cubicBezTo>
                    <a:pt x="3311" y="2865839"/>
                    <a:pt x="3679" y="2866084"/>
                    <a:pt x="4292" y="2866330"/>
                  </a:cubicBezTo>
                  <a:cubicBezTo>
                    <a:pt x="4783" y="2866575"/>
                    <a:pt x="5396" y="2866697"/>
                    <a:pt x="6131" y="2866697"/>
                  </a:cubicBezTo>
                  <a:cubicBezTo>
                    <a:pt x="6622" y="2866697"/>
                    <a:pt x="7235" y="2866697"/>
                    <a:pt x="7848" y="2866452"/>
                  </a:cubicBezTo>
                  <a:cubicBezTo>
                    <a:pt x="8461" y="2866330"/>
                    <a:pt x="9197" y="2866084"/>
                    <a:pt x="9810" y="2865839"/>
                  </a:cubicBezTo>
                  <a:cubicBezTo>
                    <a:pt x="10546" y="2865594"/>
                    <a:pt x="11282" y="2865226"/>
                    <a:pt x="12018" y="2864735"/>
                  </a:cubicBezTo>
                  <a:cubicBezTo>
                    <a:pt x="12753" y="2864368"/>
                    <a:pt x="13612" y="2863877"/>
                    <a:pt x="14348" y="2863264"/>
                  </a:cubicBezTo>
                  <a:cubicBezTo>
                    <a:pt x="16187" y="2862038"/>
                    <a:pt x="17904" y="2860443"/>
                    <a:pt x="19498" y="2858849"/>
                  </a:cubicBezTo>
                  <a:cubicBezTo>
                    <a:pt x="21092" y="2857255"/>
                    <a:pt x="22564" y="2855415"/>
                    <a:pt x="23790" y="2853576"/>
                  </a:cubicBezTo>
                  <a:cubicBezTo>
                    <a:pt x="25016" y="2851737"/>
                    <a:pt x="25997" y="2850020"/>
                    <a:pt x="26733" y="2848180"/>
                  </a:cubicBezTo>
                  <a:cubicBezTo>
                    <a:pt x="27469" y="2846463"/>
                    <a:pt x="27837" y="2844747"/>
                    <a:pt x="27959" y="2843398"/>
                  </a:cubicBezTo>
                  <a:cubicBezTo>
                    <a:pt x="27959" y="2842540"/>
                    <a:pt x="27959" y="2841926"/>
                    <a:pt x="27837" y="2841313"/>
                  </a:cubicBezTo>
                  <a:cubicBezTo>
                    <a:pt x="27714" y="2840700"/>
                    <a:pt x="27469" y="2840210"/>
                    <a:pt x="27101" y="2839719"/>
                  </a:cubicBezTo>
                  <a:cubicBezTo>
                    <a:pt x="26733" y="2839351"/>
                    <a:pt x="26243" y="2838983"/>
                    <a:pt x="25752" y="2838738"/>
                  </a:cubicBezTo>
                  <a:cubicBezTo>
                    <a:pt x="25262" y="2838493"/>
                    <a:pt x="24648" y="2838493"/>
                    <a:pt x="23913" y="2838493"/>
                  </a:cubicBezTo>
                  <a:moveTo>
                    <a:pt x="2666444" y="2829418"/>
                  </a:moveTo>
                  <a:cubicBezTo>
                    <a:pt x="2665095" y="2829418"/>
                    <a:pt x="2663746" y="2829541"/>
                    <a:pt x="2662274" y="2829909"/>
                  </a:cubicBezTo>
                  <a:cubicBezTo>
                    <a:pt x="2660803" y="2830277"/>
                    <a:pt x="2659332" y="2830645"/>
                    <a:pt x="2657860" y="2831258"/>
                  </a:cubicBezTo>
                  <a:cubicBezTo>
                    <a:pt x="2656389" y="2831871"/>
                    <a:pt x="2654917" y="2832607"/>
                    <a:pt x="2653445" y="2833465"/>
                  </a:cubicBezTo>
                  <a:cubicBezTo>
                    <a:pt x="2651974" y="2834323"/>
                    <a:pt x="2650502" y="2835305"/>
                    <a:pt x="2649153" y="2836408"/>
                  </a:cubicBezTo>
                  <a:cubicBezTo>
                    <a:pt x="2646578" y="2838493"/>
                    <a:pt x="2644371" y="2840823"/>
                    <a:pt x="2642654" y="2843275"/>
                  </a:cubicBezTo>
                  <a:cubicBezTo>
                    <a:pt x="2640814" y="2845728"/>
                    <a:pt x="2639466" y="2848303"/>
                    <a:pt x="2638607" y="2850756"/>
                  </a:cubicBezTo>
                  <a:cubicBezTo>
                    <a:pt x="2637749" y="2853208"/>
                    <a:pt x="2637258" y="2855783"/>
                    <a:pt x="2637381" y="2857991"/>
                  </a:cubicBezTo>
                  <a:cubicBezTo>
                    <a:pt x="2637381" y="2860321"/>
                    <a:pt x="2638117" y="2862405"/>
                    <a:pt x="2639343" y="2864122"/>
                  </a:cubicBezTo>
                  <a:cubicBezTo>
                    <a:pt x="2639834" y="2864981"/>
                    <a:pt x="2640569" y="2865594"/>
                    <a:pt x="2641182" y="2866207"/>
                  </a:cubicBezTo>
                  <a:cubicBezTo>
                    <a:pt x="2641918" y="2866820"/>
                    <a:pt x="2642654" y="2867310"/>
                    <a:pt x="2643512" y="2867678"/>
                  </a:cubicBezTo>
                  <a:cubicBezTo>
                    <a:pt x="2644371" y="2868046"/>
                    <a:pt x="2645352" y="2868414"/>
                    <a:pt x="2646333" y="2868537"/>
                  </a:cubicBezTo>
                  <a:cubicBezTo>
                    <a:pt x="2647314" y="2868659"/>
                    <a:pt x="2648418" y="2868782"/>
                    <a:pt x="2649399" y="2868782"/>
                  </a:cubicBezTo>
                  <a:cubicBezTo>
                    <a:pt x="2650748" y="2868782"/>
                    <a:pt x="2652096" y="2868659"/>
                    <a:pt x="2653568" y="2868291"/>
                  </a:cubicBezTo>
                  <a:cubicBezTo>
                    <a:pt x="2655039" y="2867923"/>
                    <a:pt x="2656511" y="2867556"/>
                    <a:pt x="2657983" y="2866943"/>
                  </a:cubicBezTo>
                  <a:cubicBezTo>
                    <a:pt x="2659454" y="2866330"/>
                    <a:pt x="2660926" y="2865594"/>
                    <a:pt x="2662397" y="2864735"/>
                  </a:cubicBezTo>
                  <a:cubicBezTo>
                    <a:pt x="2663869" y="2863877"/>
                    <a:pt x="2665340" y="2862896"/>
                    <a:pt x="2666812" y="2861792"/>
                  </a:cubicBezTo>
                  <a:cubicBezTo>
                    <a:pt x="2669387" y="2859708"/>
                    <a:pt x="2671594" y="2857378"/>
                    <a:pt x="2673434" y="2854802"/>
                  </a:cubicBezTo>
                  <a:cubicBezTo>
                    <a:pt x="2675273" y="2852227"/>
                    <a:pt x="2676622" y="2849775"/>
                    <a:pt x="2677481" y="2847199"/>
                  </a:cubicBezTo>
                  <a:cubicBezTo>
                    <a:pt x="2678339" y="2844624"/>
                    <a:pt x="2678829" y="2842172"/>
                    <a:pt x="2678584" y="2839842"/>
                  </a:cubicBezTo>
                  <a:cubicBezTo>
                    <a:pt x="2678462" y="2837512"/>
                    <a:pt x="2677849" y="2835427"/>
                    <a:pt x="2676499" y="2833710"/>
                  </a:cubicBezTo>
                  <a:cubicBezTo>
                    <a:pt x="2676009" y="2832852"/>
                    <a:pt x="2675273" y="2832239"/>
                    <a:pt x="2674660" y="2831625"/>
                  </a:cubicBezTo>
                  <a:cubicBezTo>
                    <a:pt x="2673924" y="2831012"/>
                    <a:pt x="2673189" y="2830522"/>
                    <a:pt x="2672330" y="2830154"/>
                  </a:cubicBezTo>
                  <a:cubicBezTo>
                    <a:pt x="2671472" y="2829786"/>
                    <a:pt x="2670491" y="2829418"/>
                    <a:pt x="2669510" y="2829295"/>
                  </a:cubicBezTo>
                  <a:cubicBezTo>
                    <a:pt x="2668529" y="2829050"/>
                    <a:pt x="2667425" y="2829050"/>
                    <a:pt x="2666444" y="2829050"/>
                  </a:cubicBezTo>
                  <a:moveTo>
                    <a:pt x="22318" y="2880554"/>
                  </a:moveTo>
                  <a:cubicBezTo>
                    <a:pt x="22318" y="2880554"/>
                    <a:pt x="21092" y="2880554"/>
                    <a:pt x="20479" y="2880800"/>
                  </a:cubicBezTo>
                  <a:cubicBezTo>
                    <a:pt x="19866" y="2880922"/>
                    <a:pt x="19130" y="2881168"/>
                    <a:pt x="18394" y="2881535"/>
                  </a:cubicBezTo>
                  <a:cubicBezTo>
                    <a:pt x="17659" y="2881781"/>
                    <a:pt x="16923" y="2882271"/>
                    <a:pt x="16064" y="2882639"/>
                  </a:cubicBezTo>
                  <a:cubicBezTo>
                    <a:pt x="15206" y="2883130"/>
                    <a:pt x="14470" y="2883620"/>
                    <a:pt x="13612" y="2884233"/>
                  </a:cubicBezTo>
                  <a:cubicBezTo>
                    <a:pt x="11772" y="2885582"/>
                    <a:pt x="10056" y="2887054"/>
                    <a:pt x="8461" y="2888771"/>
                  </a:cubicBezTo>
                  <a:cubicBezTo>
                    <a:pt x="6867" y="2890488"/>
                    <a:pt x="5396" y="2892204"/>
                    <a:pt x="4169" y="2894044"/>
                  </a:cubicBezTo>
                  <a:cubicBezTo>
                    <a:pt x="2943" y="2895883"/>
                    <a:pt x="1962" y="2897723"/>
                    <a:pt x="1226" y="2899439"/>
                  </a:cubicBezTo>
                  <a:cubicBezTo>
                    <a:pt x="490" y="2901156"/>
                    <a:pt x="123" y="2902873"/>
                    <a:pt x="123" y="2904344"/>
                  </a:cubicBezTo>
                  <a:cubicBezTo>
                    <a:pt x="123" y="2905080"/>
                    <a:pt x="123" y="2905816"/>
                    <a:pt x="368" y="2906306"/>
                  </a:cubicBezTo>
                  <a:cubicBezTo>
                    <a:pt x="613" y="2906920"/>
                    <a:pt x="858" y="2907410"/>
                    <a:pt x="1226" y="2907778"/>
                  </a:cubicBezTo>
                  <a:cubicBezTo>
                    <a:pt x="1594" y="2908146"/>
                    <a:pt x="2085" y="2908514"/>
                    <a:pt x="2575" y="2908636"/>
                  </a:cubicBezTo>
                  <a:cubicBezTo>
                    <a:pt x="3066" y="2908882"/>
                    <a:pt x="3679" y="2908882"/>
                    <a:pt x="4292" y="2908882"/>
                  </a:cubicBezTo>
                  <a:cubicBezTo>
                    <a:pt x="4905" y="2908882"/>
                    <a:pt x="5518" y="2908882"/>
                    <a:pt x="6131" y="2908636"/>
                  </a:cubicBezTo>
                  <a:cubicBezTo>
                    <a:pt x="6745" y="2908514"/>
                    <a:pt x="7480" y="2908269"/>
                    <a:pt x="8216" y="2907901"/>
                  </a:cubicBezTo>
                  <a:cubicBezTo>
                    <a:pt x="8952" y="2907656"/>
                    <a:pt x="9688" y="2907165"/>
                    <a:pt x="10546" y="2906797"/>
                  </a:cubicBezTo>
                  <a:cubicBezTo>
                    <a:pt x="11404" y="2906306"/>
                    <a:pt x="12140" y="2905816"/>
                    <a:pt x="12999" y="2905203"/>
                  </a:cubicBezTo>
                  <a:cubicBezTo>
                    <a:pt x="14838" y="2903854"/>
                    <a:pt x="16555" y="2902382"/>
                    <a:pt x="18149" y="2900666"/>
                  </a:cubicBezTo>
                  <a:cubicBezTo>
                    <a:pt x="19743" y="2898949"/>
                    <a:pt x="21215" y="2897232"/>
                    <a:pt x="22318" y="2895393"/>
                  </a:cubicBezTo>
                  <a:cubicBezTo>
                    <a:pt x="23545" y="2893553"/>
                    <a:pt x="24526" y="2891714"/>
                    <a:pt x="25262" y="2889997"/>
                  </a:cubicBezTo>
                  <a:cubicBezTo>
                    <a:pt x="25997" y="2888280"/>
                    <a:pt x="26365" y="2886563"/>
                    <a:pt x="26365" y="2885092"/>
                  </a:cubicBezTo>
                  <a:cubicBezTo>
                    <a:pt x="26365" y="2884356"/>
                    <a:pt x="26365" y="2883620"/>
                    <a:pt x="26120" y="2883007"/>
                  </a:cubicBezTo>
                  <a:cubicBezTo>
                    <a:pt x="25875" y="2882394"/>
                    <a:pt x="25629" y="2881903"/>
                    <a:pt x="25262" y="2881535"/>
                  </a:cubicBezTo>
                  <a:cubicBezTo>
                    <a:pt x="24894" y="2881168"/>
                    <a:pt x="24403" y="2880800"/>
                    <a:pt x="23913" y="2880677"/>
                  </a:cubicBezTo>
                  <a:cubicBezTo>
                    <a:pt x="23422" y="2880432"/>
                    <a:pt x="22809" y="2880432"/>
                    <a:pt x="22196" y="2880432"/>
                  </a:cubicBezTo>
                  <a:moveTo>
                    <a:pt x="2591395" y="2888771"/>
                  </a:moveTo>
                  <a:cubicBezTo>
                    <a:pt x="2590169" y="2888771"/>
                    <a:pt x="2588820" y="2888893"/>
                    <a:pt x="2587471" y="2889138"/>
                  </a:cubicBezTo>
                  <a:cubicBezTo>
                    <a:pt x="2586122" y="2889384"/>
                    <a:pt x="2584773" y="2889751"/>
                    <a:pt x="2583302" y="2890365"/>
                  </a:cubicBezTo>
                  <a:cubicBezTo>
                    <a:pt x="2581953" y="2890855"/>
                    <a:pt x="2580481" y="2891591"/>
                    <a:pt x="2579010" y="2892327"/>
                  </a:cubicBezTo>
                  <a:cubicBezTo>
                    <a:pt x="2577538" y="2893185"/>
                    <a:pt x="2576189" y="2894044"/>
                    <a:pt x="2574840" y="2895147"/>
                  </a:cubicBezTo>
                  <a:cubicBezTo>
                    <a:pt x="2572265" y="2897109"/>
                    <a:pt x="2569935" y="2899439"/>
                    <a:pt x="2568096" y="2901892"/>
                  </a:cubicBezTo>
                  <a:cubicBezTo>
                    <a:pt x="2566256" y="2904344"/>
                    <a:pt x="2564785" y="2906920"/>
                    <a:pt x="2563803" y="2909372"/>
                  </a:cubicBezTo>
                  <a:cubicBezTo>
                    <a:pt x="2562823" y="2911948"/>
                    <a:pt x="2562332" y="2914400"/>
                    <a:pt x="2562332" y="2916730"/>
                  </a:cubicBezTo>
                  <a:cubicBezTo>
                    <a:pt x="2562332" y="2919060"/>
                    <a:pt x="2562823" y="2921267"/>
                    <a:pt x="2563926" y="2923107"/>
                  </a:cubicBezTo>
                  <a:cubicBezTo>
                    <a:pt x="2564417" y="2923965"/>
                    <a:pt x="2565030" y="2924701"/>
                    <a:pt x="2565766" y="2925436"/>
                  </a:cubicBezTo>
                  <a:cubicBezTo>
                    <a:pt x="2566501" y="2926050"/>
                    <a:pt x="2567237" y="2926663"/>
                    <a:pt x="2568218" y="2927031"/>
                  </a:cubicBezTo>
                  <a:cubicBezTo>
                    <a:pt x="2569077" y="2927521"/>
                    <a:pt x="2570058" y="2927766"/>
                    <a:pt x="2571039" y="2928012"/>
                  </a:cubicBezTo>
                  <a:cubicBezTo>
                    <a:pt x="2572020" y="2928257"/>
                    <a:pt x="2573123" y="2928380"/>
                    <a:pt x="2574227" y="2928380"/>
                  </a:cubicBezTo>
                  <a:cubicBezTo>
                    <a:pt x="2575453" y="2928380"/>
                    <a:pt x="2576802" y="2928380"/>
                    <a:pt x="2578274" y="2928012"/>
                  </a:cubicBezTo>
                  <a:cubicBezTo>
                    <a:pt x="2579745" y="2927644"/>
                    <a:pt x="2581094" y="2927399"/>
                    <a:pt x="2582443" y="2926786"/>
                  </a:cubicBezTo>
                  <a:cubicBezTo>
                    <a:pt x="2583792" y="2926172"/>
                    <a:pt x="2585264" y="2925559"/>
                    <a:pt x="2586735" y="2924823"/>
                  </a:cubicBezTo>
                  <a:cubicBezTo>
                    <a:pt x="2588207" y="2923965"/>
                    <a:pt x="2589556" y="2923107"/>
                    <a:pt x="2591027" y="2922003"/>
                  </a:cubicBezTo>
                  <a:cubicBezTo>
                    <a:pt x="2593603" y="2919918"/>
                    <a:pt x="2595933" y="2917711"/>
                    <a:pt x="2597772" y="2915258"/>
                  </a:cubicBezTo>
                  <a:cubicBezTo>
                    <a:pt x="2599611" y="2912806"/>
                    <a:pt x="2601083" y="2910231"/>
                    <a:pt x="2602064" y="2907778"/>
                  </a:cubicBezTo>
                  <a:cubicBezTo>
                    <a:pt x="2603045" y="2905203"/>
                    <a:pt x="2603535" y="2902750"/>
                    <a:pt x="2603535" y="2900420"/>
                  </a:cubicBezTo>
                  <a:cubicBezTo>
                    <a:pt x="2603535" y="2898090"/>
                    <a:pt x="2602922" y="2895883"/>
                    <a:pt x="2601818" y="2894044"/>
                  </a:cubicBezTo>
                  <a:cubicBezTo>
                    <a:pt x="2601328" y="2893185"/>
                    <a:pt x="2600715" y="2892449"/>
                    <a:pt x="2599979" y="2891714"/>
                  </a:cubicBezTo>
                  <a:cubicBezTo>
                    <a:pt x="2599243" y="2891101"/>
                    <a:pt x="2598508" y="2890488"/>
                    <a:pt x="2597526" y="2890119"/>
                  </a:cubicBezTo>
                  <a:cubicBezTo>
                    <a:pt x="2596668" y="2889629"/>
                    <a:pt x="2595687" y="2889384"/>
                    <a:pt x="2594706" y="2889138"/>
                  </a:cubicBezTo>
                  <a:cubicBezTo>
                    <a:pt x="2593725" y="2888893"/>
                    <a:pt x="2592621" y="2888771"/>
                    <a:pt x="2591518" y="2888771"/>
                  </a:cubicBezTo>
                  <a:moveTo>
                    <a:pt x="22318" y="2922248"/>
                  </a:moveTo>
                  <a:cubicBezTo>
                    <a:pt x="22318" y="2922248"/>
                    <a:pt x="21092" y="2922248"/>
                    <a:pt x="20356" y="2922494"/>
                  </a:cubicBezTo>
                  <a:cubicBezTo>
                    <a:pt x="19621" y="2922616"/>
                    <a:pt x="18885" y="2922861"/>
                    <a:pt x="18149" y="2923229"/>
                  </a:cubicBezTo>
                  <a:cubicBezTo>
                    <a:pt x="17413" y="2923597"/>
                    <a:pt x="16555" y="2923965"/>
                    <a:pt x="15696" y="2924456"/>
                  </a:cubicBezTo>
                  <a:cubicBezTo>
                    <a:pt x="14838" y="2924946"/>
                    <a:pt x="13980" y="2925559"/>
                    <a:pt x="13121" y="2926172"/>
                  </a:cubicBezTo>
                  <a:cubicBezTo>
                    <a:pt x="11282" y="2927521"/>
                    <a:pt x="9565" y="2929116"/>
                    <a:pt x="7971" y="2930832"/>
                  </a:cubicBezTo>
                  <a:cubicBezTo>
                    <a:pt x="6377" y="2932549"/>
                    <a:pt x="5028" y="2934389"/>
                    <a:pt x="3801" y="2936228"/>
                  </a:cubicBezTo>
                  <a:cubicBezTo>
                    <a:pt x="2575" y="2938067"/>
                    <a:pt x="1717" y="2939907"/>
                    <a:pt x="981" y="2941624"/>
                  </a:cubicBezTo>
                  <a:cubicBezTo>
                    <a:pt x="368" y="2943341"/>
                    <a:pt x="0" y="2945057"/>
                    <a:pt x="0" y="2946529"/>
                  </a:cubicBezTo>
                  <a:cubicBezTo>
                    <a:pt x="0" y="2947264"/>
                    <a:pt x="0" y="2947878"/>
                    <a:pt x="368" y="2948491"/>
                  </a:cubicBezTo>
                  <a:cubicBezTo>
                    <a:pt x="613" y="2949104"/>
                    <a:pt x="858" y="2949472"/>
                    <a:pt x="1226" y="2949840"/>
                  </a:cubicBezTo>
                  <a:cubicBezTo>
                    <a:pt x="1594" y="2950208"/>
                    <a:pt x="1962" y="2950453"/>
                    <a:pt x="2575" y="2950698"/>
                  </a:cubicBezTo>
                  <a:cubicBezTo>
                    <a:pt x="3066" y="2950944"/>
                    <a:pt x="3679" y="2950944"/>
                    <a:pt x="4292" y="2950944"/>
                  </a:cubicBezTo>
                  <a:cubicBezTo>
                    <a:pt x="4905" y="2950944"/>
                    <a:pt x="5518" y="2950944"/>
                    <a:pt x="6254" y="2950698"/>
                  </a:cubicBezTo>
                  <a:cubicBezTo>
                    <a:pt x="6990" y="2950576"/>
                    <a:pt x="7726" y="2950330"/>
                    <a:pt x="8461" y="2949962"/>
                  </a:cubicBezTo>
                  <a:cubicBezTo>
                    <a:pt x="9197" y="2949594"/>
                    <a:pt x="10056" y="2949227"/>
                    <a:pt x="10914" y="2948736"/>
                  </a:cubicBezTo>
                  <a:cubicBezTo>
                    <a:pt x="11772" y="2948246"/>
                    <a:pt x="12631" y="2947632"/>
                    <a:pt x="13489" y="2947019"/>
                  </a:cubicBezTo>
                  <a:cubicBezTo>
                    <a:pt x="15329" y="2945671"/>
                    <a:pt x="17045" y="2944076"/>
                    <a:pt x="18640" y="2942359"/>
                  </a:cubicBezTo>
                  <a:cubicBezTo>
                    <a:pt x="20234" y="2940643"/>
                    <a:pt x="21583" y="2938803"/>
                    <a:pt x="22809" y="2936964"/>
                  </a:cubicBezTo>
                  <a:cubicBezTo>
                    <a:pt x="24035" y="2935124"/>
                    <a:pt x="24894" y="2933285"/>
                    <a:pt x="25629" y="2931568"/>
                  </a:cubicBezTo>
                  <a:cubicBezTo>
                    <a:pt x="26243" y="2929851"/>
                    <a:pt x="26610" y="2928134"/>
                    <a:pt x="26610" y="2926663"/>
                  </a:cubicBezTo>
                  <a:cubicBezTo>
                    <a:pt x="26610" y="2925927"/>
                    <a:pt x="26488" y="2925314"/>
                    <a:pt x="26243" y="2924701"/>
                  </a:cubicBezTo>
                  <a:cubicBezTo>
                    <a:pt x="25997" y="2924211"/>
                    <a:pt x="25752" y="2923720"/>
                    <a:pt x="25384" y="2923352"/>
                  </a:cubicBezTo>
                  <a:cubicBezTo>
                    <a:pt x="25016" y="2922984"/>
                    <a:pt x="24526" y="2922739"/>
                    <a:pt x="24035" y="2922494"/>
                  </a:cubicBezTo>
                  <a:cubicBezTo>
                    <a:pt x="23545" y="2922248"/>
                    <a:pt x="22932" y="2922248"/>
                    <a:pt x="22318" y="2922248"/>
                  </a:cubicBezTo>
                  <a:moveTo>
                    <a:pt x="2515610" y="2946161"/>
                  </a:moveTo>
                  <a:cubicBezTo>
                    <a:pt x="2514384" y="2946161"/>
                    <a:pt x="2513158" y="2946161"/>
                    <a:pt x="2511809" y="2946529"/>
                  </a:cubicBezTo>
                  <a:cubicBezTo>
                    <a:pt x="2510460" y="2946774"/>
                    <a:pt x="2509111" y="2947142"/>
                    <a:pt x="2507762" y="2947632"/>
                  </a:cubicBezTo>
                  <a:cubicBezTo>
                    <a:pt x="2506413" y="2948123"/>
                    <a:pt x="2505064" y="2948736"/>
                    <a:pt x="2503715" y="2949472"/>
                  </a:cubicBezTo>
                  <a:cubicBezTo>
                    <a:pt x="2502367" y="2950208"/>
                    <a:pt x="2501017" y="2951066"/>
                    <a:pt x="2499669" y="2952047"/>
                  </a:cubicBezTo>
                  <a:cubicBezTo>
                    <a:pt x="2497093" y="2954009"/>
                    <a:pt x="2494764" y="2956216"/>
                    <a:pt x="2492802" y="2958669"/>
                  </a:cubicBezTo>
                  <a:cubicBezTo>
                    <a:pt x="2490839" y="2961122"/>
                    <a:pt x="2489368" y="2963574"/>
                    <a:pt x="2488264" y="2966149"/>
                  </a:cubicBezTo>
                  <a:cubicBezTo>
                    <a:pt x="2487160" y="2968725"/>
                    <a:pt x="2486547" y="2971300"/>
                    <a:pt x="2486425" y="2973630"/>
                  </a:cubicBezTo>
                  <a:cubicBezTo>
                    <a:pt x="2486425" y="2976082"/>
                    <a:pt x="2486670" y="2978290"/>
                    <a:pt x="2487651" y="2980252"/>
                  </a:cubicBezTo>
                  <a:cubicBezTo>
                    <a:pt x="2488142" y="2981233"/>
                    <a:pt x="2488755" y="2981969"/>
                    <a:pt x="2489490" y="2982704"/>
                  </a:cubicBezTo>
                  <a:cubicBezTo>
                    <a:pt x="2490226" y="2983440"/>
                    <a:pt x="2490962" y="2984053"/>
                    <a:pt x="2491943" y="2984544"/>
                  </a:cubicBezTo>
                  <a:cubicBezTo>
                    <a:pt x="2492924" y="2985034"/>
                    <a:pt x="2493782" y="2985402"/>
                    <a:pt x="2494886" y="2985647"/>
                  </a:cubicBezTo>
                  <a:cubicBezTo>
                    <a:pt x="2495990" y="2985893"/>
                    <a:pt x="2497093" y="2986015"/>
                    <a:pt x="2498197" y="2986015"/>
                  </a:cubicBezTo>
                  <a:cubicBezTo>
                    <a:pt x="2499423" y="2986015"/>
                    <a:pt x="2500650" y="2986015"/>
                    <a:pt x="2501999" y="2985647"/>
                  </a:cubicBezTo>
                  <a:cubicBezTo>
                    <a:pt x="2503347" y="2985402"/>
                    <a:pt x="2504697" y="2985034"/>
                    <a:pt x="2506045" y="2984544"/>
                  </a:cubicBezTo>
                  <a:cubicBezTo>
                    <a:pt x="2507394" y="2984053"/>
                    <a:pt x="2508743" y="2983440"/>
                    <a:pt x="2510092" y="2982704"/>
                  </a:cubicBezTo>
                  <a:cubicBezTo>
                    <a:pt x="2511441" y="2981969"/>
                    <a:pt x="2512790" y="2981110"/>
                    <a:pt x="2514139" y="2980129"/>
                  </a:cubicBezTo>
                  <a:cubicBezTo>
                    <a:pt x="2516714" y="2978167"/>
                    <a:pt x="2519044" y="2975837"/>
                    <a:pt x="2521006" y="2973507"/>
                  </a:cubicBezTo>
                  <a:cubicBezTo>
                    <a:pt x="2522968" y="2971054"/>
                    <a:pt x="2524440" y="2968479"/>
                    <a:pt x="2525543" y="2965904"/>
                  </a:cubicBezTo>
                  <a:cubicBezTo>
                    <a:pt x="2526647" y="2963329"/>
                    <a:pt x="2527260" y="2960754"/>
                    <a:pt x="2527383" y="2958424"/>
                  </a:cubicBezTo>
                  <a:cubicBezTo>
                    <a:pt x="2527383" y="2955971"/>
                    <a:pt x="2527015" y="2953764"/>
                    <a:pt x="2526034" y="2951802"/>
                  </a:cubicBezTo>
                  <a:cubicBezTo>
                    <a:pt x="2525543" y="2950821"/>
                    <a:pt x="2524930" y="2950085"/>
                    <a:pt x="2524195" y="2949349"/>
                  </a:cubicBezTo>
                  <a:cubicBezTo>
                    <a:pt x="2523459" y="2948614"/>
                    <a:pt x="2522723" y="2948000"/>
                    <a:pt x="2521742" y="2947510"/>
                  </a:cubicBezTo>
                  <a:cubicBezTo>
                    <a:pt x="2520761" y="2947019"/>
                    <a:pt x="2519902" y="2946651"/>
                    <a:pt x="2518799" y="2946406"/>
                  </a:cubicBezTo>
                  <a:cubicBezTo>
                    <a:pt x="2517695" y="2946161"/>
                    <a:pt x="2516592" y="2946038"/>
                    <a:pt x="2515488" y="2946038"/>
                  </a:cubicBezTo>
                  <a:moveTo>
                    <a:pt x="24158" y="2963329"/>
                  </a:moveTo>
                  <a:cubicBezTo>
                    <a:pt x="23545" y="2963329"/>
                    <a:pt x="22809" y="2963329"/>
                    <a:pt x="22073" y="2963574"/>
                  </a:cubicBezTo>
                  <a:cubicBezTo>
                    <a:pt x="21337" y="2963697"/>
                    <a:pt x="20602" y="2964065"/>
                    <a:pt x="19743" y="2964433"/>
                  </a:cubicBezTo>
                  <a:cubicBezTo>
                    <a:pt x="18885" y="2964801"/>
                    <a:pt x="18026" y="2965291"/>
                    <a:pt x="17168" y="2965782"/>
                  </a:cubicBezTo>
                  <a:cubicBezTo>
                    <a:pt x="16310" y="2966272"/>
                    <a:pt x="15329" y="2967008"/>
                    <a:pt x="14470" y="2967621"/>
                  </a:cubicBezTo>
                  <a:cubicBezTo>
                    <a:pt x="12631" y="2969092"/>
                    <a:pt x="10914" y="2970687"/>
                    <a:pt x="9320" y="2972404"/>
                  </a:cubicBezTo>
                  <a:cubicBezTo>
                    <a:pt x="7726" y="2974120"/>
                    <a:pt x="6377" y="2975960"/>
                    <a:pt x="5150" y="2977922"/>
                  </a:cubicBezTo>
                  <a:cubicBezTo>
                    <a:pt x="4047" y="2979761"/>
                    <a:pt x="3066" y="2981601"/>
                    <a:pt x="2453" y="2983317"/>
                  </a:cubicBezTo>
                  <a:cubicBezTo>
                    <a:pt x="1839" y="2985034"/>
                    <a:pt x="1594" y="2986751"/>
                    <a:pt x="1594" y="2988100"/>
                  </a:cubicBezTo>
                  <a:lnTo>
                    <a:pt x="1594" y="2988100"/>
                  </a:lnTo>
                  <a:cubicBezTo>
                    <a:pt x="1594" y="2988836"/>
                    <a:pt x="1717" y="2989326"/>
                    <a:pt x="1962" y="2989939"/>
                  </a:cubicBezTo>
                  <a:cubicBezTo>
                    <a:pt x="2207" y="2990430"/>
                    <a:pt x="2453" y="2990920"/>
                    <a:pt x="2820" y="2991288"/>
                  </a:cubicBezTo>
                  <a:cubicBezTo>
                    <a:pt x="3188" y="2991656"/>
                    <a:pt x="3556" y="2991902"/>
                    <a:pt x="4047" y="2992024"/>
                  </a:cubicBezTo>
                  <a:cubicBezTo>
                    <a:pt x="4537" y="2992147"/>
                    <a:pt x="5150" y="2992269"/>
                    <a:pt x="5641" y="2992269"/>
                  </a:cubicBezTo>
                  <a:cubicBezTo>
                    <a:pt x="6254" y="2992269"/>
                    <a:pt x="6990" y="2992269"/>
                    <a:pt x="7726" y="2992024"/>
                  </a:cubicBezTo>
                  <a:cubicBezTo>
                    <a:pt x="8461" y="2991779"/>
                    <a:pt x="9197" y="2991534"/>
                    <a:pt x="10056" y="2991288"/>
                  </a:cubicBezTo>
                  <a:cubicBezTo>
                    <a:pt x="10914" y="2990920"/>
                    <a:pt x="11772" y="2990430"/>
                    <a:pt x="12631" y="2989939"/>
                  </a:cubicBezTo>
                  <a:cubicBezTo>
                    <a:pt x="13489" y="2989449"/>
                    <a:pt x="14470" y="2988713"/>
                    <a:pt x="15329" y="2988100"/>
                  </a:cubicBezTo>
                  <a:cubicBezTo>
                    <a:pt x="17168" y="2986629"/>
                    <a:pt x="18885" y="2985034"/>
                    <a:pt x="20479" y="2983195"/>
                  </a:cubicBezTo>
                  <a:cubicBezTo>
                    <a:pt x="22073" y="2981478"/>
                    <a:pt x="23422" y="2979516"/>
                    <a:pt x="24648" y="2977677"/>
                  </a:cubicBezTo>
                  <a:cubicBezTo>
                    <a:pt x="25752" y="2975837"/>
                    <a:pt x="26733" y="2973998"/>
                    <a:pt x="27346" y="2972158"/>
                  </a:cubicBezTo>
                  <a:cubicBezTo>
                    <a:pt x="27959" y="2970441"/>
                    <a:pt x="28205" y="2968725"/>
                    <a:pt x="28082" y="2967376"/>
                  </a:cubicBezTo>
                  <a:cubicBezTo>
                    <a:pt x="28082" y="2966640"/>
                    <a:pt x="27959" y="2966027"/>
                    <a:pt x="27714" y="2965536"/>
                  </a:cubicBezTo>
                  <a:cubicBezTo>
                    <a:pt x="27469" y="2965046"/>
                    <a:pt x="27224" y="2964555"/>
                    <a:pt x="26856" y="2964187"/>
                  </a:cubicBezTo>
                  <a:cubicBezTo>
                    <a:pt x="26488" y="2963819"/>
                    <a:pt x="26120" y="2963574"/>
                    <a:pt x="25629" y="2963452"/>
                  </a:cubicBezTo>
                  <a:cubicBezTo>
                    <a:pt x="25139" y="2963329"/>
                    <a:pt x="24526" y="2963206"/>
                    <a:pt x="23913" y="2963206"/>
                  </a:cubicBezTo>
                  <a:moveTo>
                    <a:pt x="2438845" y="3001834"/>
                  </a:moveTo>
                  <a:cubicBezTo>
                    <a:pt x="2437741" y="3001834"/>
                    <a:pt x="2436515" y="3001834"/>
                    <a:pt x="2435289" y="3002080"/>
                  </a:cubicBezTo>
                  <a:cubicBezTo>
                    <a:pt x="2434062" y="3002325"/>
                    <a:pt x="2432836" y="3002570"/>
                    <a:pt x="2431487" y="3003061"/>
                  </a:cubicBezTo>
                  <a:cubicBezTo>
                    <a:pt x="2430261" y="3003551"/>
                    <a:pt x="2428912" y="3004042"/>
                    <a:pt x="2427563" y="3004777"/>
                  </a:cubicBezTo>
                  <a:cubicBezTo>
                    <a:pt x="2426214" y="3005513"/>
                    <a:pt x="2424988" y="3006249"/>
                    <a:pt x="2423639" y="3007230"/>
                  </a:cubicBezTo>
                  <a:cubicBezTo>
                    <a:pt x="2420941" y="3009070"/>
                    <a:pt x="2418611" y="3011277"/>
                    <a:pt x="2416649" y="3013729"/>
                  </a:cubicBezTo>
                  <a:cubicBezTo>
                    <a:pt x="2414687" y="3016182"/>
                    <a:pt x="2413093" y="3018635"/>
                    <a:pt x="2411866" y="3021210"/>
                  </a:cubicBezTo>
                  <a:cubicBezTo>
                    <a:pt x="2410763" y="3023785"/>
                    <a:pt x="2410027" y="3026360"/>
                    <a:pt x="2409782" y="3028813"/>
                  </a:cubicBezTo>
                  <a:cubicBezTo>
                    <a:pt x="2409536" y="3031265"/>
                    <a:pt x="2409782" y="3033595"/>
                    <a:pt x="2410763" y="3035680"/>
                  </a:cubicBezTo>
                  <a:cubicBezTo>
                    <a:pt x="2411253" y="3036661"/>
                    <a:pt x="2411866" y="3037642"/>
                    <a:pt x="2412479" y="3038378"/>
                  </a:cubicBezTo>
                  <a:cubicBezTo>
                    <a:pt x="2413215" y="3039114"/>
                    <a:pt x="2413951" y="3039850"/>
                    <a:pt x="2414932" y="3040340"/>
                  </a:cubicBezTo>
                  <a:cubicBezTo>
                    <a:pt x="2415791" y="3040830"/>
                    <a:pt x="2416771" y="3041321"/>
                    <a:pt x="2417875" y="3041566"/>
                  </a:cubicBezTo>
                  <a:cubicBezTo>
                    <a:pt x="2418979" y="3041812"/>
                    <a:pt x="2420082" y="3041934"/>
                    <a:pt x="2421309" y="3042057"/>
                  </a:cubicBezTo>
                  <a:cubicBezTo>
                    <a:pt x="2422412" y="3042057"/>
                    <a:pt x="2423639" y="3042057"/>
                    <a:pt x="2424865" y="3041812"/>
                  </a:cubicBezTo>
                  <a:cubicBezTo>
                    <a:pt x="2426091" y="3041566"/>
                    <a:pt x="2427440" y="3041321"/>
                    <a:pt x="2428666" y="3040830"/>
                  </a:cubicBezTo>
                  <a:cubicBezTo>
                    <a:pt x="2430016" y="3040340"/>
                    <a:pt x="2431242" y="3039850"/>
                    <a:pt x="2432591" y="3039114"/>
                  </a:cubicBezTo>
                  <a:cubicBezTo>
                    <a:pt x="2433939" y="3038378"/>
                    <a:pt x="2435289" y="3037642"/>
                    <a:pt x="2436515" y="3036784"/>
                  </a:cubicBezTo>
                  <a:cubicBezTo>
                    <a:pt x="2439213" y="3034822"/>
                    <a:pt x="2441542" y="3032614"/>
                    <a:pt x="2443504" y="3030284"/>
                  </a:cubicBezTo>
                  <a:cubicBezTo>
                    <a:pt x="2445467" y="3027832"/>
                    <a:pt x="2447061" y="3025379"/>
                    <a:pt x="2448287" y="3022804"/>
                  </a:cubicBezTo>
                  <a:cubicBezTo>
                    <a:pt x="2449391" y="3020229"/>
                    <a:pt x="2450127" y="3017654"/>
                    <a:pt x="2450372" y="3015201"/>
                  </a:cubicBezTo>
                  <a:cubicBezTo>
                    <a:pt x="2450617" y="3012748"/>
                    <a:pt x="2450372" y="3010419"/>
                    <a:pt x="2449391" y="3008457"/>
                  </a:cubicBezTo>
                  <a:cubicBezTo>
                    <a:pt x="2448900" y="3007475"/>
                    <a:pt x="2448287" y="3006494"/>
                    <a:pt x="2447551" y="3005759"/>
                  </a:cubicBezTo>
                  <a:cubicBezTo>
                    <a:pt x="2446816" y="3005023"/>
                    <a:pt x="2446080" y="3004287"/>
                    <a:pt x="2445099" y="3003797"/>
                  </a:cubicBezTo>
                  <a:cubicBezTo>
                    <a:pt x="2444240" y="3003306"/>
                    <a:pt x="2443137" y="3002815"/>
                    <a:pt x="2442156" y="3002570"/>
                  </a:cubicBezTo>
                  <a:cubicBezTo>
                    <a:pt x="2441052" y="3002325"/>
                    <a:pt x="2439948" y="3002202"/>
                    <a:pt x="2438722" y="3002080"/>
                  </a:cubicBezTo>
                  <a:moveTo>
                    <a:pt x="27469" y="3003797"/>
                  </a:moveTo>
                  <a:cubicBezTo>
                    <a:pt x="26856" y="3003797"/>
                    <a:pt x="26120" y="3003797"/>
                    <a:pt x="25262" y="3004042"/>
                  </a:cubicBezTo>
                  <a:cubicBezTo>
                    <a:pt x="24526" y="3004287"/>
                    <a:pt x="23667" y="3004532"/>
                    <a:pt x="22809" y="3004900"/>
                  </a:cubicBezTo>
                  <a:cubicBezTo>
                    <a:pt x="21951" y="3005268"/>
                    <a:pt x="21092" y="3005759"/>
                    <a:pt x="20111" y="3006372"/>
                  </a:cubicBezTo>
                  <a:cubicBezTo>
                    <a:pt x="19130" y="3006985"/>
                    <a:pt x="18272" y="3007598"/>
                    <a:pt x="17291" y="3008457"/>
                  </a:cubicBezTo>
                  <a:cubicBezTo>
                    <a:pt x="15451" y="3009928"/>
                    <a:pt x="13734" y="3011645"/>
                    <a:pt x="12140" y="3013362"/>
                  </a:cubicBezTo>
                  <a:cubicBezTo>
                    <a:pt x="10546" y="3015201"/>
                    <a:pt x="9197" y="3017040"/>
                    <a:pt x="8093" y="3018880"/>
                  </a:cubicBezTo>
                  <a:cubicBezTo>
                    <a:pt x="6990" y="3020719"/>
                    <a:pt x="6131" y="3022682"/>
                    <a:pt x="5518" y="3024398"/>
                  </a:cubicBezTo>
                  <a:cubicBezTo>
                    <a:pt x="4905" y="3026115"/>
                    <a:pt x="4660" y="3027832"/>
                    <a:pt x="4905" y="3029181"/>
                  </a:cubicBezTo>
                  <a:cubicBezTo>
                    <a:pt x="4905" y="3029794"/>
                    <a:pt x="5150" y="3030407"/>
                    <a:pt x="5396" y="3030897"/>
                  </a:cubicBezTo>
                  <a:cubicBezTo>
                    <a:pt x="5641" y="3031388"/>
                    <a:pt x="5886" y="3031756"/>
                    <a:pt x="6254" y="3032124"/>
                  </a:cubicBezTo>
                  <a:cubicBezTo>
                    <a:pt x="6622" y="3032492"/>
                    <a:pt x="6990" y="3032737"/>
                    <a:pt x="7480" y="3032860"/>
                  </a:cubicBezTo>
                  <a:cubicBezTo>
                    <a:pt x="7971" y="3032982"/>
                    <a:pt x="8461" y="3033105"/>
                    <a:pt x="9075" y="3033105"/>
                  </a:cubicBezTo>
                  <a:cubicBezTo>
                    <a:pt x="9688" y="3033105"/>
                    <a:pt x="10423" y="3033105"/>
                    <a:pt x="11282" y="3032860"/>
                  </a:cubicBezTo>
                  <a:cubicBezTo>
                    <a:pt x="12018" y="3032614"/>
                    <a:pt x="12876" y="3032369"/>
                    <a:pt x="13734" y="3032001"/>
                  </a:cubicBezTo>
                  <a:cubicBezTo>
                    <a:pt x="14593" y="3031633"/>
                    <a:pt x="15574" y="3031143"/>
                    <a:pt x="16432" y="3030530"/>
                  </a:cubicBezTo>
                  <a:cubicBezTo>
                    <a:pt x="17413" y="3029917"/>
                    <a:pt x="18394" y="3029303"/>
                    <a:pt x="19375" y="3028445"/>
                  </a:cubicBezTo>
                  <a:cubicBezTo>
                    <a:pt x="21215" y="3026973"/>
                    <a:pt x="23054" y="3025257"/>
                    <a:pt x="24526" y="3023540"/>
                  </a:cubicBezTo>
                  <a:cubicBezTo>
                    <a:pt x="26120" y="3021700"/>
                    <a:pt x="27469" y="3019861"/>
                    <a:pt x="28572" y="3018022"/>
                  </a:cubicBezTo>
                  <a:cubicBezTo>
                    <a:pt x="29676" y="3016182"/>
                    <a:pt x="30535" y="3014220"/>
                    <a:pt x="31148" y="3012503"/>
                  </a:cubicBezTo>
                  <a:cubicBezTo>
                    <a:pt x="31638" y="3010787"/>
                    <a:pt x="31884" y="3009192"/>
                    <a:pt x="31761" y="3007721"/>
                  </a:cubicBezTo>
                  <a:cubicBezTo>
                    <a:pt x="31761" y="3007107"/>
                    <a:pt x="31516" y="3006494"/>
                    <a:pt x="31393" y="3006004"/>
                  </a:cubicBezTo>
                  <a:cubicBezTo>
                    <a:pt x="31148" y="3005513"/>
                    <a:pt x="30902" y="3005145"/>
                    <a:pt x="30535" y="3004777"/>
                  </a:cubicBezTo>
                  <a:cubicBezTo>
                    <a:pt x="30167" y="3004410"/>
                    <a:pt x="29799" y="3004164"/>
                    <a:pt x="29308" y="3004042"/>
                  </a:cubicBezTo>
                  <a:cubicBezTo>
                    <a:pt x="28818" y="3003919"/>
                    <a:pt x="28327" y="3003797"/>
                    <a:pt x="27714" y="3003797"/>
                  </a:cubicBezTo>
                  <a:moveTo>
                    <a:pt x="2361711" y="3055546"/>
                  </a:moveTo>
                  <a:cubicBezTo>
                    <a:pt x="2360608" y="3055546"/>
                    <a:pt x="2359504" y="3055546"/>
                    <a:pt x="2358278" y="3055791"/>
                  </a:cubicBezTo>
                  <a:cubicBezTo>
                    <a:pt x="2357051" y="3056037"/>
                    <a:pt x="2355948" y="3056282"/>
                    <a:pt x="2354721" y="3056650"/>
                  </a:cubicBezTo>
                  <a:cubicBezTo>
                    <a:pt x="2353495" y="3057018"/>
                    <a:pt x="2352268" y="3057630"/>
                    <a:pt x="2351043" y="3058244"/>
                  </a:cubicBezTo>
                  <a:cubicBezTo>
                    <a:pt x="2349816" y="3058857"/>
                    <a:pt x="2348467" y="3059593"/>
                    <a:pt x="2347241" y="3060451"/>
                  </a:cubicBezTo>
                  <a:cubicBezTo>
                    <a:pt x="2344543" y="3062290"/>
                    <a:pt x="2342213" y="3064375"/>
                    <a:pt x="2340128" y="3066705"/>
                  </a:cubicBezTo>
                  <a:cubicBezTo>
                    <a:pt x="2338166" y="3069035"/>
                    <a:pt x="2336450" y="3071610"/>
                    <a:pt x="2335223" y="3074063"/>
                  </a:cubicBezTo>
                  <a:cubicBezTo>
                    <a:pt x="2333997" y="3076638"/>
                    <a:pt x="2333261" y="3079213"/>
                    <a:pt x="2332893" y="3081666"/>
                  </a:cubicBezTo>
                  <a:cubicBezTo>
                    <a:pt x="2332648" y="3084118"/>
                    <a:pt x="2332893" y="3086448"/>
                    <a:pt x="2333629" y="3088533"/>
                  </a:cubicBezTo>
                  <a:cubicBezTo>
                    <a:pt x="2333997" y="3089637"/>
                    <a:pt x="2334610" y="3090618"/>
                    <a:pt x="2335223" y="3091476"/>
                  </a:cubicBezTo>
                  <a:cubicBezTo>
                    <a:pt x="2335959" y="3092335"/>
                    <a:pt x="2336695" y="3093070"/>
                    <a:pt x="2337553" y="3093561"/>
                  </a:cubicBezTo>
                  <a:cubicBezTo>
                    <a:pt x="2338412" y="3094174"/>
                    <a:pt x="2339515" y="3094542"/>
                    <a:pt x="2340496" y="3094910"/>
                  </a:cubicBezTo>
                  <a:cubicBezTo>
                    <a:pt x="2341600" y="3095278"/>
                    <a:pt x="2342703" y="3095400"/>
                    <a:pt x="2343930" y="3095400"/>
                  </a:cubicBezTo>
                  <a:cubicBezTo>
                    <a:pt x="2345033" y="3095400"/>
                    <a:pt x="2346137" y="3095400"/>
                    <a:pt x="2347363" y="3095155"/>
                  </a:cubicBezTo>
                  <a:cubicBezTo>
                    <a:pt x="2348590" y="3094910"/>
                    <a:pt x="2349693" y="3094665"/>
                    <a:pt x="2350920" y="3094297"/>
                  </a:cubicBezTo>
                  <a:cubicBezTo>
                    <a:pt x="2352146" y="3093929"/>
                    <a:pt x="2353372" y="3093316"/>
                    <a:pt x="2354598" y="3092703"/>
                  </a:cubicBezTo>
                  <a:cubicBezTo>
                    <a:pt x="2355825" y="3092089"/>
                    <a:pt x="2357174" y="3091353"/>
                    <a:pt x="2358400" y="3090495"/>
                  </a:cubicBezTo>
                  <a:cubicBezTo>
                    <a:pt x="2361098" y="3088656"/>
                    <a:pt x="2363428" y="3086571"/>
                    <a:pt x="2365513" y="3084118"/>
                  </a:cubicBezTo>
                  <a:cubicBezTo>
                    <a:pt x="2367597" y="3081788"/>
                    <a:pt x="2369191" y="3079213"/>
                    <a:pt x="2370418" y="3076638"/>
                  </a:cubicBezTo>
                  <a:cubicBezTo>
                    <a:pt x="2371644" y="3074063"/>
                    <a:pt x="2372503" y="3071488"/>
                    <a:pt x="2372748" y="3069035"/>
                  </a:cubicBezTo>
                  <a:cubicBezTo>
                    <a:pt x="2372993" y="3066583"/>
                    <a:pt x="2372748" y="3064253"/>
                    <a:pt x="2372012" y="3062168"/>
                  </a:cubicBezTo>
                  <a:cubicBezTo>
                    <a:pt x="2371644" y="3061064"/>
                    <a:pt x="2371031" y="3060083"/>
                    <a:pt x="2370295" y="3059225"/>
                  </a:cubicBezTo>
                  <a:cubicBezTo>
                    <a:pt x="2369559" y="3058366"/>
                    <a:pt x="2368823" y="3057630"/>
                    <a:pt x="2367843" y="3057140"/>
                  </a:cubicBezTo>
                  <a:cubicBezTo>
                    <a:pt x="2366984" y="3056527"/>
                    <a:pt x="2365881" y="3056159"/>
                    <a:pt x="2364777" y="3055791"/>
                  </a:cubicBezTo>
                  <a:cubicBezTo>
                    <a:pt x="2363673" y="3055546"/>
                    <a:pt x="2362447" y="3055301"/>
                    <a:pt x="2361221" y="3055301"/>
                  </a:cubicBezTo>
                  <a:moveTo>
                    <a:pt x="32497" y="3043528"/>
                  </a:moveTo>
                  <a:cubicBezTo>
                    <a:pt x="31761" y="3043528"/>
                    <a:pt x="31025" y="3043528"/>
                    <a:pt x="30167" y="3043774"/>
                  </a:cubicBezTo>
                  <a:cubicBezTo>
                    <a:pt x="29308" y="3044019"/>
                    <a:pt x="28450" y="3044264"/>
                    <a:pt x="27592" y="3044632"/>
                  </a:cubicBezTo>
                  <a:cubicBezTo>
                    <a:pt x="26733" y="3045000"/>
                    <a:pt x="25752" y="3045613"/>
                    <a:pt x="24771" y="3046226"/>
                  </a:cubicBezTo>
                  <a:cubicBezTo>
                    <a:pt x="23790" y="3046839"/>
                    <a:pt x="22809" y="3047575"/>
                    <a:pt x="21705" y="3048433"/>
                  </a:cubicBezTo>
                  <a:cubicBezTo>
                    <a:pt x="19866" y="3050028"/>
                    <a:pt x="18149" y="3051745"/>
                    <a:pt x="16555" y="3053584"/>
                  </a:cubicBezTo>
                  <a:cubicBezTo>
                    <a:pt x="14961" y="3055423"/>
                    <a:pt x="13612" y="3057385"/>
                    <a:pt x="12631" y="3059225"/>
                  </a:cubicBezTo>
                  <a:cubicBezTo>
                    <a:pt x="11527" y="3061064"/>
                    <a:pt x="10669" y="3063026"/>
                    <a:pt x="10178" y="3064743"/>
                  </a:cubicBezTo>
                  <a:cubicBezTo>
                    <a:pt x="9688" y="3066460"/>
                    <a:pt x="9442" y="3068054"/>
                    <a:pt x="9688" y="3069403"/>
                  </a:cubicBezTo>
                  <a:cubicBezTo>
                    <a:pt x="9688" y="3070016"/>
                    <a:pt x="9933" y="3070629"/>
                    <a:pt x="10178" y="3070997"/>
                  </a:cubicBezTo>
                  <a:cubicBezTo>
                    <a:pt x="10423" y="3071488"/>
                    <a:pt x="10669" y="3071855"/>
                    <a:pt x="11037" y="3072223"/>
                  </a:cubicBezTo>
                  <a:cubicBezTo>
                    <a:pt x="11404" y="3072591"/>
                    <a:pt x="11772" y="3072837"/>
                    <a:pt x="12263" y="3072959"/>
                  </a:cubicBezTo>
                  <a:cubicBezTo>
                    <a:pt x="12753" y="3073082"/>
                    <a:pt x="13244" y="3073205"/>
                    <a:pt x="13857" y="3073205"/>
                  </a:cubicBezTo>
                  <a:cubicBezTo>
                    <a:pt x="14593" y="3073205"/>
                    <a:pt x="15329" y="3073205"/>
                    <a:pt x="16187" y="3072959"/>
                  </a:cubicBezTo>
                  <a:cubicBezTo>
                    <a:pt x="17045" y="3072714"/>
                    <a:pt x="17904" y="3072469"/>
                    <a:pt x="18762" y="3072101"/>
                  </a:cubicBezTo>
                  <a:cubicBezTo>
                    <a:pt x="19621" y="3071733"/>
                    <a:pt x="20602" y="3071120"/>
                    <a:pt x="21583" y="3070507"/>
                  </a:cubicBezTo>
                  <a:cubicBezTo>
                    <a:pt x="22564" y="3069893"/>
                    <a:pt x="23545" y="3069158"/>
                    <a:pt x="24526" y="3068300"/>
                  </a:cubicBezTo>
                  <a:cubicBezTo>
                    <a:pt x="26365" y="3066705"/>
                    <a:pt x="28082" y="3064988"/>
                    <a:pt x="29676" y="3063149"/>
                  </a:cubicBezTo>
                  <a:cubicBezTo>
                    <a:pt x="31270" y="3061310"/>
                    <a:pt x="32619" y="3059347"/>
                    <a:pt x="33600" y="3057508"/>
                  </a:cubicBezTo>
                  <a:cubicBezTo>
                    <a:pt x="34704" y="3055668"/>
                    <a:pt x="35562" y="3053707"/>
                    <a:pt x="36053" y="3051990"/>
                  </a:cubicBezTo>
                  <a:cubicBezTo>
                    <a:pt x="36543" y="3050273"/>
                    <a:pt x="36666" y="3048679"/>
                    <a:pt x="36543" y="3047330"/>
                  </a:cubicBezTo>
                  <a:cubicBezTo>
                    <a:pt x="36543" y="3046717"/>
                    <a:pt x="36298" y="3046226"/>
                    <a:pt x="36053" y="3045735"/>
                  </a:cubicBezTo>
                  <a:cubicBezTo>
                    <a:pt x="35808" y="3045245"/>
                    <a:pt x="35562" y="3044877"/>
                    <a:pt x="35194" y="3044509"/>
                  </a:cubicBezTo>
                  <a:cubicBezTo>
                    <a:pt x="34827" y="3044142"/>
                    <a:pt x="34459" y="3043896"/>
                    <a:pt x="33968" y="3043774"/>
                  </a:cubicBezTo>
                  <a:cubicBezTo>
                    <a:pt x="33478" y="3043651"/>
                    <a:pt x="32987" y="3043528"/>
                    <a:pt x="32374" y="3043528"/>
                  </a:cubicBezTo>
                  <a:moveTo>
                    <a:pt x="2284210" y="3107173"/>
                  </a:moveTo>
                  <a:cubicBezTo>
                    <a:pt x="2283229" y="3107173"/>
                    <a:pt x="2282125" y="3107173"/>
                    <a:pt x="2281021" y="3107418"/>
                  </a:cubicBezTo>
                  <a:cubicBezTo>
                    <a:pt x="2279917" y="3107663"/>
                    <a:pt x="2278814" y="3107908"/>
                    <a:pt x="2277588" y="3108276"/>
                  </a:cubicBezTo>
                  <a:cubicBezTo>
                    <a:pt x="2276361" y="3108644"/>
                    <a:pt x="2275258" y="3109135"/>
                    <a:pt x="2274032" y="3109748"/>
                  </a:cubicBezTo>
                  <a:cubicBezTo>
                    <a:pt x="2272805" y="3110361"/>
                    <a:pt x="2271579" y="3110974"/>
                    <a:pt x="2270352" y="3111833"/>
                  </a:cubicBezTo>
                  <a:cubicBezTo>
                    <a:pt x="2267655" y="3113549"/>
                    <a:pt x="2265325" y="3115634"/>
                    <a:pt x="2263240" y="3117964"/>
                  </a:cubicBezTo>
                  <a:cubicBezTo>
                    <a:pt x="2261155" y="3120294"/>
                    <a:pt x="2259439" y="3122746"/>
                    <a:pt x="2258090" y="3125322"/>
                  </a:cubicBezTo>
                  <a:cubicBezTo>
                    <a:pt x="2256741" y="3127897"/>
                    <a:pt x="2255882" y="3130472"/>
                    <a:pt x="2255392" y="3133048"/>
                  </a:cubicBezTo>
                  <a:cubicBezTo>
                    <a:pt x="2255024" y="3135500"/>
                    <a:pt x="2255024" y="3137953"/>
                    <a:pt x="2255760" y="3140160"/>
                  </a:cubicBezTo>
                  <a:cubicBezTo>
                    <a:pt x="2256127" y="3141386"/>
                    <a:pt x="2256618" y="3142367"/>
                    <a:pt x="2257354" y="3143348"/>
                  </a:cubicBezTo>
                  <a:cubicBezTo>
                    <a:pt x="2257967" y="3144207"/>
                    <a:pt x="2258825" y="3145065"/>
                    <a:pt x="2259684" y="3145678"/>
                  </a:cubicBezTo>
                  <a:cubicBezTo>
                    <a:pt x="2260542" y="3146291"/>
                    <a:pt x="2261646" y="3146782"/>
                    <a:pt x="2262750" y="3147150"/>
                  </a:cubicBezTo>
                  <a:cubicBezTo>
                    <a:pt x="2263853" y="3147518"/>
                    <a:pt x="2265079" y="3147640"/>
                    <a:pt x="2266306" y="3147763"/>
                  </a:cubicBezTo>
                  <a:cubicBezTo>
                    <a:pt x="2267287" y="3147763"/>
                    <a:pt x="2268390" y="3147763"/>
                    <a:pt x="2269494" y="3147518"/>
                  </a:cubicBezTo>
                  <a:cubicBezTo>
                    <a:pt x="2270598" y="3147272"/>
                    <a:pt x="2271702" y="3147027"/>
                    <a:pt x="2272928" y="3146659"/>
                  </a:cubicBezTo>
                  <a:cubicBezTo>
                    <a:pt x="2274154" y="3146291"/>
                    <a:pt x="2275258" y="3145801"/>
                    <a:pt x="2276484" y="3145188"/>
                  </a:cubicBezTo>
                  <a:cubicBezTo>
                    <a:pt x="2277710" y="3144574"/>
                    <a:pt x="2278937" y="3143961"/>
                    <a:pt x="2280040" y="3143103"/>
                  </a:cubicBezTo>
                  <a:cubicBezTo>
                    <a:pt x="2282738" y="3141386"/>
                    <a:pt x="2285190" y="3139179"/>
                    <a:pt x="2287275" y="3136849"/>
                  </a:cubicBezTo>
                  <a:cubicBezTo>
                    <a:pt x="2289360" y="3134519"/>
                    <a:pt x="2291077" y="3131944"/>
                    <a:pt x="2292426" y="3129491"/>
                  </a:cubicBezTo>
                  <a:cubicBezTo>
                    <a:pt x="2293775" y="3126916"/>
                    <a:pt x="2294633" y="3124341"/>
                    <a:pt x="2295001" y="3121766"/>
                  </a:cubicBezTo>
                  <a:cubicBezTo>
                    <a:pt x="2295369" y="3119313"/>
                    <a:pt x="2295246" y="3116860"/>
                    <a:pt x="2294633" y="3114776"/>
                  </a:cubicBezTo>
                  <a:cubicBezTo>
                    <a:pt x="2294265" y="3113549"/>
                    <a:pt x="2293775" y="3112568"/>
                    <a:pt x="2293039" y="3111588"/>
                  </a:cubicBezTo>
                  <a:cubicBezTo>
                    <a:pt x="2292426" y="3110729"/>
                    <a:pt x="2291567" y="3109871"/>
                    <a:pt x="2290709" y="3109258"/>
                  </a:cubicBezTo>
                  <a:cubicBezTo>
                    <a:pt x="2289850" y="3108644"/>
                    <a:pt x="2288747" y="3108154"/>
                    <a:pt x="2287643" y="3107786"/>
                  </a:cubicBezTo>
                  <a:cubicBezTo>
                    <a:pt x="2286540" y="3107418"/>
                    <a:pt x="2285313" y="3107295"/>
                    <a:pt x="2284087" y="3107295"/>
                  </a:cubicBezTo>
                  <a:moveTo>
                    <a:pt x="39241" y="3082524"/>
                  </a:moveTo>
                  <a:cubicBezTo>
                    <a:pt x="38505" y="3082524"/>
                    <a:pt x="37770" y="3082524"/>
                    <a:pt x="36911" y="3082770"/>
                  </a:cubicBezTo>
                  <a:cubicBezTo>
                    <a:pt x="36053" y="3083015"/>
                    <a:pt x="35194" y="3083260"/>
                    <a:pt x="34213" y="3083751"/>
                  </a:cubicBezTo>
                  <a:cubicBezTo>
                    <a:pt x="33232" y="3084241"/>
                    <a:pt x="32251" y="3084732"/>
                    <a:pt x="31270" y="3085468"/>
                  </a:cubicBezTo>
                  <a:cubicBezTo>
                    <a:pt x="30289" y="3086081"/>
                    <a:pt x="29186" y="3086939"/>
                    <a:pt x="28082" y="3087797"/>
                  </a:cubicBezTo>
                  <a:cubicBezTo>
                    <a:pt x="26243" y="3089391"/>
                    <a:pt x="24526" y="3091108"/>
                    <a:pt x="23054" y="3093070"/>
                  </a:cubicBezTo>
                  <a:cubicBezTo>
                    <a:pt x="21583" y="3094910"/>
                    <a:pt x="20234" y="3096872"/>
                    <a:pt x="19130" y="3098834"/>
                  </a:cubicBezTo>
                  <a:cubicBezTo>
                    <a:pt x="18026" y="3100796"/>
                    <a:pt x="17291" y="3102635"/>
                    <a:pt x="16800" y="3104352"/>
                  </a:cubicBezTo>
                  <a:cubicBezTo>
                    <a:pt x="16310" y="3106069"/>
                    <a:pt x="16187" y="3107663"/>
                    <a:pt x="16432" y="3109012"/>
                  </a:cubicBezTo>
                  <a:cubicBezTo>
                    <a:pt x="16432" y="3109625"/>
                    <a:pt x="16677" y="3110116"/>
                    <a:pt x="16923" y="3110484"/>
                  </a:cubicBezTo>
                  <a:cubicBezTo>
                    <a:pt x="17168" y="3110851"/>
                    <a:pt x="17413" y="3111220"/>
                    <a:pt x="17781" y="3111588"/>
                  </a:cubicBezTo>
                  <a:cubicBezTo>
                    <a:pt x="18149" y="3111833"/>
                    <a:pt x="18517" y="3112078"/>
                    <a:pt x="19007" y="3112201"/>
                  </a:cubicBezTo>
                  <a:cubicBezTo>
                    <a:pt x="19498" y="3112323"/>
                    <a:pt x="19988" y="3112446"/>
                    <a:pt x="20479" y="3112446"/>
                  </a:cubicBezTo>
                  <a:cubicBezTo>
                    <a:pt x="21215" y="3112446"/>
                    <a:pt x="22073" y="3112446"/>
                    <a:pt x="22932" y="3112201"/>
                  </a:cubicBezTo>
                  <a:cubicBezTo>
                    <a:pt x="23790" y="3111955"/>
                    <a:pt x="24771" y="3111710"/>
                    <a:pt x="25629" y="3111220"/>
                  </a:cubicBezTo>
                  <a:cubicBezTo>
                    <a:pt x="26610" y="3110729"/>
                    <a:pt x="27592" y="3110238"/>
                    <a:pt x="28572" y="3109503"/>
                  </a:cubicBezTo>
                  <a:cubicBezTo>
                    <a:pt x="29554" y="3108767"/>
                    <a:pt x="30657" y="3108031"/>
                    <a:pt x="31761" y="3107173"/>
                  </a:cubicBezTo>
                  <a:cubicBezTo>
                    <a:pt x="33600" y="3105578"/>
                    <a:pt x="35317" y="3103862"/>
                    <a:pt x="36911" y="3101900"/>
                  </a:cubicBezTo>
                  <a:cubicBezTo>
                    <a:pt x="38383" y="3100060"/>
                    <a:pt x="39732" y="3098098"/>
                    <a:pt x="40835" y="3096136"/>
                  </a:cubicBezTo>
                  <a:cubicBezTo>
                    <a:pt x="41939" y="3094174"/>
                    <a:pt x="42675" y="3092335"/>
                    <a:pt x="43165" y="3090618"/>
                  </a:cubicBezTo>
                  <a:cubicBezTo>
                    <a:pt x="43656" y="3088901"/>
                    <a:pt x="43779" y="3087307"/>
                    <a:pt x="43411" y="3085958"/>
                  </a:cubicBezTo>
                  <a:cubicBezTo>
                    <a:pt x="43411" y="3085345"/>
                    <a:pt x="43165" y="3084854"/>
                    <a:pt x="42920" y="3084486"/>
                  </a:cubicBezTo>
                  <a:cubicBezTo>
                    <a:pt x="42675" y="3083996"/>
                    <a:pt x="42430" y="3083628"/>
                    <a:pt x="42062" y="3083383"/>
                  </a:cubicBezTo>
                  <a:cubicBezTo>
                    <a:pt x="41694" y="3083138"/>
                    <a:pt x="41326" y="3082892"/>
                    <a:pt x="40835" y="3082647"/>
                  </a:cubicBezTo>
                  <a:cubicBezTo>
                    <a:pt x="40345" y="3082402"/>
                    <a:pt x="39854" y="3082402"/>
                    <a:pt x="39364" y="3082402"/>
                  </a:cubicBezTo>
                  <a:moveTo>
                    <a:pt x="2206340" y="3156715"/>
                  </a:moveTo>
                  <a:cubicBezTo>
                    <a:pt x="2205359" y="3156715"/>
                    <a:pt x="2204378" y="3156715"/>
                    <a:pt x="2203274" y="3156837"/>
                  </a:cubicBezTo>
                  <a:cubicBezTo>
                    <a:pt x="2202171" y="3156960"/>
                    <a:pt x="2201190" y="3157206"/>
                    <a:pt x="2200086" y="3157573"/>
                  </a:cubicBezTo>
                  <a:cubicBezTo>
                    <a:pt x="2198982" y="3157941"/>
                    <a:pt x="2197879" y="3158309"/>
                    <a:pt x="2196775" y="3158799"/>
                  </a:cubicBezTo>
                  <a:cubicBezTo>
                    <a:pt x="2195671" y="3159290"/>
                    <a:pt x="2194445" y="3159903"/>
                    <a:pt x="2193341" y="3160639"/>
                  </a:cubicBezTo>
                  <a:cubicBezTo>
                    <a:pt x="2190644" y="3162356"/>
                    <a:pt x="2188191" y="3164318"/>
                    <a:pt x="2186106" y="3166648"/>
                  </a:cubicBezTo>
                  <a:cubicBezTo>
                    <a:pt x="2184022" y="3168978"/>
                    <a:pt x="2182182" y="3171430"/>
                    <a:pt x="2180833" y="3174006"/>
                  </a:cubicBezTo>
                  <a:cubicBezTo>
                    <a:pt x="2179484" y="3176581"/>
                    <a:pt x="2178503" y="3179156"/>
                    <a:pt x="2178013" y="3181731"/>
                  </a:cubicBezTo>
                  <a:cubicBezTo>
                    <a:pt x="2177522" y="3184306"/>
                    <a:pt x="2177522" y="3186759"/>
                    <a:pt x="2178013" y="3188966"/>
                  </a:cubicBezTo>
                  <a:cubicBezTo>
                    <a:pt x="2178258" y="3190192"/>
                    <a:pt x="2178749" y="3191296"/>
                    <a:pt x="2179362" y="3192277"/>
                  </a:cubicBezTo>
                  <a:cubicBezTo>
                    <a:pt x="2179975" y="3193258"/>
                    <a:pt x="2180711" y="3194117"/>
                    <a:pt x="2181692" y="3194730"/>
                  </a:cubicBezTo>
                  <a:cubicBezTo>
                    <a:pt x="2182550" y="3195466"/>
                    <a:pt x="2183654" y="3195956"/>
                    <a:pt x="2184758" y="3196324"/>
                  </a:cubicBezTo>
                  <a:cubicBezTo>
                    <a:pt x="2185861" y="3196692"/>
                    <a:pt x="2187087" y="3196937"/>
                    <a:pt x="2188436" y="3196937"/>
                  </a:cubicBezTo>
                  <a:cubicBezTo>
                    <a:pt x="2189417" y="3196937"/>
                    <a:pt x="2190399" y="3196937"/>
                    <a:pt x="2191502" y="3196814"/>
                  </a:cubicBezTo>
                  <a:cubicBezTo>
                    <a:pt x="2192606" y="3196692"/>
                    <a:pt x="2193709" y="3196447"/>
                    <a:pt x="2194813" y="3196079"/>
                  </a:cubicBezTo>
                  <a:cubicBezTo>
                    <a:pt x="2195917" y="3195711"/>
                    <a:pt x="2197021" y="3195343"/>
                    <a:pt x="2198247" y="3194730"/>
                  </a:cubicBezTo>
                  <a:cubicBezTo>
                    <a:pt x="2199350" y="3194239"/>
                    <a:pt x="2200577" y="3193626"/>
                    <a:pt x="2201680" y="3192890"/>
                  </a:cubicBezTo>
                  <a:cubicBezTo>
                    <a:pt x="2204378" y="3191296"/>
                    <a:pt x="2206831" y="3189212"/>
                    <a:pt x="2208915" y="3187004"/>
                  </a:cubicBezTo>
                  <a:cubicBezTo>
                    <a:pt x="2211000" y="3184797"/>
                    <a:pt x="2212839" y="3182222"/>
                    <a:pt x="2214189" y="3179646"/>
                  </a:cubicBezTo>
                  <a:cubicBezTo>
                    <a:pt x="2215537" y="3177071"/>
                    <a:pt x="2216519" y="3174496"/>
                    <a:pt x="2217009" y="3171921"/>
                  </a:cubicBezTo>
                  <a:cubicBezTo>
                    <a:pt x="2217499" y="3169346"/>
                    <a:pt x="2217499" y="3166893"/>
                    <a:pt x="2217009" y="3164686"/>
                  </a:cubicBezTo>
                  <a:cubicBezTo>
                    <a:pt x="2216641" y="3163459"/>
                    <a:pt x="2216151" y="3162356"/>
                    <a:pt x="2215537" y="3161375"/>
                  </a:cubicBezTo>
                  <a:cubicBezTo>
                    <a:pt x="2214924" y="3160394"/>
                    <a:pt x="2214066" y="3159535"/>
                    <a:pt x="2213207" y="3158922"/>
                  </a:cubicBezTo>
                  <a:cubicBezTo>
                    <a:pt x="2212349" y="3158309"/>
                    <a:pt x="2211245" y="3157696"/>
                    <a:pt x="2210142" y="3157328"/>
                  </a:cubicBezTo>
                  <a:cubicBezTo>
                    <a:pt x="2209038" y="3156960"/>
                    <a:pt x="2207812" y="3156715"/>
                    <a:pt x="2206463" y="3156715"/>
                  </a:cubicBezTo>
                  <a:moveTo>
                    <a:pt x="47825" y="3120785"/>
                  </a:moveTo>
                  <a:cubicBezTo>
                    <a:pt x="47089" y="3120785"/>
                    <a:pt x="46231" y="3120785"/>
                    <a:pt x="45373" y="3121030"/>
                  </a:cubicBezTo>
                  <a:cubicBezTo>
                    <a:pt x="44514" y="3121275"/>
                    <a:pt x="43533" y="3121643"/>
                    <a:pt x="42552" y="3122133"/>
                  </a:cubicBezTo>
                  <a:cubicBezTo>
                    <a:pt x="41571" y="3122624"/>
                    <a:pt x="40468" y="3123237"/>
                    <a:pt x="39486" y="3123973"/>
                  </a:cubicBezTo>
                  <a:cubicBezTo>
                    <a:pt x="38383" y="3124709"/>
                    <a:pt x="37279" y="3125567"/>
                    <a:pt x="36176" y="3126548"/>
                  </a:cubicBezTo>
                  <a:cubicBezTo>
                    <a:pt x="34336" y="3128142"/>
                    <a:pt x="32619" y="3129982"/>
                    <a:pt x="31025" y="3131944"/>
                  </a:cubicBezTo>
                  <a:cubicBezTo>
                    <a:pt x="29554" y="3133783"/>
                    <a:pt x="28205" y="3135868"/>
                    <a:pt x="27224" y="3137707"/>
                  </a:cubicBezTo>
                  <a:cubicBezTo>
                    <a:pt x="26243" y="3139669"/>
                    <a:pt x="25507" y="3141509"/>
                    <a:pt x="25016" y="3143226"/>
                  </a:cubicBezTo>
                  <a:cubicBezTo>
                    <a:pt x="24648" y="3144943"/>
                    <a:pt x="24526" y="3146536"/>
                    <a:pt x="24894" y="3147886"/>
                  </a:cubicBezTo>
                  <a:cubicBezTo>
                    <a:pt x="25016" y="3148376"/>
                    <a:pt x="25262" y="3148866"/>
                    <a:pt x="25507" y="3149357"/>
                  </a:cubicBezTo>
                  <a:cubicBezTo>
                    <a:pt x="25752" y="3149848"/>
                    <a:pt x="25997" y="3150093"/>
                    <a:pt x="26365" y="3150338"/>
                  </a:cubicBezTo>
                  <a:cubicBezTo>
                    <a:pt x="26733" y="3150583"/>
                    <a:pt x="27101" y="3150829"/>
                    <a:pt x="27592" y="3150951"/>
                  </a:cubicBezTo>
                  <a:cubicBezTo>
                    <a:pt x="28082" y="3151074"/>
                    <a:pt x="28572" y="3151196"/>
                    <a:pt x="29063" y="3151196"/>
                  </a:cubicBezTo>
                  <a:cubicBezTo>
                    <a:pt x="29799" y="3151196"/>
                    <a:pt x="30657" y="3151196"/>
                    <a:pt x="31516" y="3150951"/>
                  </a:cubicBezTo>
                  <a:cubicBezTo>
                    <a:pt x="32374" y="3150706"/>
                    <a:pt x="33355" y="3150338"/>
                    <a:pt x="34336" y="3149848"/>
                  </a:cubicBezTo>
                  <a:cubicBezTo>
                    <a:pt x="35317" y="3149357"/>
                    <a:pt x="36421" y="3148744"/>
                    <a:pt x="37524" y="3148008"/>
                  </a:cubicBezTo>
                  <a:cubicBezTo>
                    <a:pt x="38628" y="3147272"/>
                    <a:pt x="39732" y="3146414"/>
                    <a:pt x="40835" y="3145433"/>
                  </a:cubicBezTo>
                  <a:cubicBezTo>
                    <a:pt x="42675" y="3143716"/>
                    <a:pt x="44514" y="3141999"/>
                    <a:pt x="45986" y="3140037"/>
                  </a:cubicBezTo>
                  <a:cubicBezTo>
                    <a:pt x="47457" y="3138075"/>
                    <a:pt x="48806" y="3136113"/>
                    <a:pt x="49787" y="3134274"/>
                  </a:cubicBezTo>
                  <a:cubicBezTo>
                    <a:pt x="50768" y="3132434"/>
                    <a:pt x="51504" y="3130472"/>
                    <a:pt x="51995" y="3128756"/>
                  </a:cubicBezTo>
                  <a:cubicBezTo>
                    <a:pt x="52363" y="3127039"/>
                    <a:pt x="52485" y="3125444"/>
                    <a:pt x="52117" y="3124096"/>
                  </a:cubicBezTo>
                  <a:cubicBezTo>
                    <a:pt x="51995" y="3123605"/>
                    <a:pt x="51749" y="3123114"/>
                    <a:pt x="51504" y="3122746"/>
                  </a:cubicBezTo>
                  <a:cubicBezTo>
                    <a:pt x="51259" y="3122379"/>
                    <a:pt x="50891" y="3122011"/>
                    <a:pt x="50646" y="3121766"/>
                  </a:cubicBezTo>
                  <a:cubicBezTo>
                    <a:pt x="50278" y="3121520"/>
                    <a:pt x="49910" y="3121275"/>
                    <a:pt x="49419" y="3121153"/>
                  </a:cubicBezTo>
                  <a:cubicBezTo>
                    <a:pt x="48929" y="3121030"/>
                    <a:pt x="48438" y="3120907"/>
                    <a:pt x="47948" y="3120907"/>
                  </a:cubicBezTo>
                  <a:moveTo>
                    <a:pt x="2128471" y="3203927"/>
                  </a:moveTo>
                  <a:cubicBezTo>
                    <a:pt x="2127490" y="3203927"/>
                    <a:pt x="2126631" y="3203927"/>
                    <a:pt x="2125650" y="3204049"/>
                  </a:cubicBezTo>
                  <a:cubicBezTo>
                    <a:pt x="2124669" y="3204172"/>
                    <a:pt x="2123688" y="3204417"/>
                    <a:pt x="2122585" y="3204663"/>
                  </a:cubicBezTo>
                  <a:cubicBezTo>
                    <a:pt x="2121481" y="3204908"/>
                    <a:pt x="2120500" y="3205399"/>
                    <a:pt x="2119396" y="3205766"/>
                  </a:cubicBezTo>
                  <a:cubicBezTo>
                    <a:pt x="2118293" y="3206257"/>
                    <a:pt x="2117189" y="3206747"/>
                    <a:pt x="2116085" y="3207483"/>
                  </a:cubicBezTo>
                  <a:cubicBezTo>
                    <a:pt x="2113388" y="3209077"/>
                    <a:pt x="2110935" y="3211039"/>
                    <a:pt x="2108728" y="3213247"/>
                  </a:cubicBezTo>
                  <a:cubicBezTo>
                    <a:pt x="2106520" y="3215454"/>
                    <a:pt x="2104681" y="3217907"/>
                    <a:pt x="2103209" y="3220482"/>
                  </a:cubicBezTo>
                  <a:cubicBezTo>
                    <a:pt x="2101738" y="3223057"/>
                    <a:pt x="2100634" y="3225632"/>
                    <a:pt x="2100143" y="3228207"/>
                  </a:cubicBezTo>
                  <a:cubicBezTo>
                    <a:pt x="2099530" y="3230783"/>
                    <a:pt x="2099408" y="3233235"/>
                    <a:pt x="2099898" y="3235565"/>
                  </a:cubicBezTo>
                  <a:cubicBezTo>
                    <a:pt x="2100143" y="3236914"/>
                    <a:pt x="2100634" y="3238140"/>
                    <a:pt x="2101125" y="3239122"/>
                  </a:cubicBezTo>
                  <a:cubicBezTo>
                    <a:pt x="2101738" y="3240102"/>
                    <a:pt x="2102473" y="3241084"/>
                    <a:pt x="2103332" y="3241819"/>
                  </a:cubicBezTo>
                  <a:cubicBezTo>
                    <a:pt x="2104190" y="3242555"/>
                    <a:pt x="2105294" y="3243168"/>
                    <a:pt x="2106398" y="3243536"/>
                  </a:cubicBezTo>
                  <a:cubicBezTo>
                    <a:pt x="2107501" y="3243904"/>
                    <a:pt x="2108728" y="3244149"/>
                    <a:pt x="2110076" y="3244272"/>
                  </a:cubicBezTo>
                  <a:cubicBezTo>
                    <a:pt x="2111058" y="3244272"/>
                    <a:pt x="2111916" y="3244272"/>
                    <a:pt x="2112897" y="3244149"/>
                  </a:cubicBezTo>
                  <a:cubicBezTo>
                    <a:pt x="2113878" y="3244027"/>
                    <a:pt x="2114859" y="3243782"/>
                    <a:pt x="2115963" y="3243536"/>
                  </a:cubicBezTo>
                  <a:cubicBezTo>
                    <a:pt x="2117066" y="3243291"/>
                    <a:pt x="2118047" y="3242800"/>
                    <a:pt x="2119151" y="3242432"/>
                  </a:cubicBezTo>
                  <a:cubicBezTo>
                    <a:pt x="2120255" y="3241942"/>
                    <a:pt x="2121358" y="3241452"/>
                    <a:pt x="2122462" y="3240716"/>
                  </a:cubicBezTo>
                  <a:cubicBezTo>
                    <a:pt x="2125160" y="3239122"/>
                    <a:pt x="2127735" y="3237159"/>
                    <a:pt x="2129820" y="3234952"/>
                  </a:cubicBezTo>
                  <a:cubicBezTo>
                    <a:pt x="2132027" y="3232745"/>
                    <a:pt x="2133866" y="3230292"/>
                    <a:pt x="2135338" y="3227717"/>
                  </a:cubicBezTo>
                  <a:cubicBezTo>
                    <a:pt x="2136810" y="3225142"/>
                    <a:pt x="2137913" y="3222567"/>
                    <a:pt x="2138526" y="3219991"/>
                  </a:cubicBezTo>
                  <a:cubicBezTo>
                    <a:pt x="2139140" y="3217416"/>
                    <a:pt x="2139262" y="3214964"/>
                    <a:pt x="2138894" y="3212634"/>
                  </a:cubicBezTo>
                  <a:cubicBezTo>
                    <a:pt x="2138649" y="3211285"/>
                    <a:pt x="2138158" y="3210059"/>
                    <a:pt x="2137545" y="3209077"/>
                  </a:cubicBezTo>
                  <a:cubicBezTo>
                    <a:pt x="2136932" y="3208096"/>
                    <a:pt x="2136196" y="3207115"/>
                    <a:pt x="2135215" y="3206502"/>
                  </a:cubicBezTo>
                  <a:cubicBezTo>
                    <a:pt x="2134234" y="3205889"/>
                    <a:pt x="2133253" y="3205276"/>
                    <a:pt x="2132150" y="3204785"/>
                  </a:cubicBezTo>
                  <a:cubicBezTo>
                    <a:pt x="2131046" y="3204417"/>
                    <a:pt x="2129697" y="3204172"/>
                    <a:pt x="2128471" y="3204172"/>
                  </a:cubicBezTo>
                  <a:moveTo>
                    <a:pt x="58249" y="3158064"/>
                  </a:moveTo>
                  <a:cubicBezTo>
                    <a:pt x="57513" y="3158064"/>
                    <a:pt x="56532" y="3158064"/>
                    <a:pt x="55673" y="3158432"/>
                  </a:cubicBezTo>
                  <a:cubicBezTo>
                    <a:pt x="54815" y="3158799"/>
                    <a:pt x="53711" y="3159045"/>
                    <a:pt x="52730" y="3159535"/>
                  </a:cubicBezTo>
                  <a:cubicBezTo>
                    <a:pt x="51627" y="3160026"/>
                    <a:pt x="50646" y="3160639"/>
                    <a:pt x="49419" y="3161497"/>
                  </a:cubicBezTo>
                  <a:cubicBezTo>
                    <a:pt x="48193" y="3162356"/>
                    <a:pt x="47212" y="3163214"/>
                    <a:pt x="45986" y="3164195"/>
                  </a:cubicBezTo>
                  <a:cubicBezTo>
                    <a:pt x="44146" y="3165912"/>
                    <a:pt x="42430" y="3167751"/>
                    <a:pt x="40958" y="3169714"/>
                  </a:cubicBezTo>
                  <a:cubicBezTo>
                    <a:pt x="39486" y="3171676"/>
                    <a:pt x="38260" y="3173638"/>
                    <a:pt x="37279" y="3175600"/>
                  </a:cubicBezTo>
                  <a:cubicBezTo>
                    <a:pt x="36298" y="3177562"/>
                    <a:pt x="35562" y="3179401"/>
                    <a:pt x="35194" y="3181118"/>
                  </a:cubicBezTo>
                  <a:cubicBezTo>
                    <a:pt x="34827" y="3182835"/>
                    <a:pt x="34827" y="3184429"/>
                    <a:pt x="35194" y="3185655"/>
                  </a:cubicBezTo>
                  <a:cubicBezTo>
                    <a:pt x="35317" y="3186146"/>
                    <a:pt x="35562" y="3186636"/>
                    <a:pt x="35808" y="3187004"/>
                  </a:cubicBezTo>
                  <a:cubicBezTo>
                    <a:pt x="36053" y="3187372"/>
                    <a:pt x="36421" y="3187740"/>
                    <a:pt x="36666" y="3187985"/>
                  </a:cubicBezTo>
                  <a:cubicBezTo>
                    <a:pt x="37034" y="3188231"/>
                    <a:pt x="37402" y="3188476"/>
                    <a:pt x="37892" y="3188599"/>
                  </a:cubicBezTo>
                  <a:cubicBezTo>
                    <a:pt x="38383" y="3188721"/>
                    <a:pt x="38751" y="3188844"/>
                    <a:pt x="39364" y="3188844"/>
                  </a:cubicBezTo>
                  <a:cubicBezTo>
                    <a:pt x="40100" y="3188844"/>
                    <a:pt x="41081" y="3188844"/>
                    <a:pt x="41939" y="3188599"/>
                  </a:cubicBezTo>
                  <a:cubicBezTo>
                    <a:pt x="42797" y="3188353"/>
                    <a:pt x="43901" y="3187985"/>
                    <a:pt x="44882" y="3187495"/>
                  </a:cubicBezTo>
                  <a:cubicBezTo>
                    <a:pt x="45986" y="3187004"/>
                    <a:pt x="46967" y="3186391"/>
                    <a:pt x="48193" y="3185533"/>
                  </a:cubicBezTo>
                  <a:cubicBezTo>
                    <a:pt x="49297" y="3184797"/>
                    <a:pt x="50400" y="3183816"/>
                    <a:pt x="51627" y="3182835"/>
                  </a:cubicBezTo>
                  <a:cubicBezTo>
                    <a:pt x="53466" y="3181118"/>
                    <a:pt x="55183" y="3179279"/>
                    <a:pt x="56777" y="3177316"/>
                  </a:cubicBezTo>
                  <a:cubicBezTo>
                    <a:pt x="58249" y="3175354"/>
                    <a:pt x="59475" y="3173392"/>
                    <a:pt x="60456" y="3171430"/>
                  </a:cubicBezTo>
                  <a:cubicBezTo>
                    <a:pt x="61437" y="3169468"/>
                    <a:pt x="62173" y="3167629"/>
                    <a:pt x="62418" y="3165912"/>
                  </a:cubicBezTo>
                  <a:cubicBezTo>
                    <a:pt x="62786" y="3164195"/>
                    <a:pt x="62786" y="3162601"/>
                    <a:pt x="62418" y="3161375"/>
                  </a:cubicBezTo>
                  <a:cubicBezTo>
                    <a:pt x="62295" y="3160884"/>
                    <a:pt x="62050" y="3160394"/>
                    <a:pt x="61805" y="3160026"/>
                  </a:cubicBezTo>
                  <a:cubicBezTo>
                    <a:pt x="61560" y="3159658"/>
                    <a:pt x="61192" y="3159290"/>
                    <a:pt x="60947" y="3159045"/>
                  </a:cubicBezTo>
                  <a:cubicBezTo>
                    <a:pt x="60579" y="3158799"/>
                    <a:pt x="60211" y="3158554"/>
                    <a:pt x="59720" y="3158432"/>
                  </a:cubicBezTo>
                  <a:cubicBezTo>
                    <a:pt x="59230" y="3158309"/>
                    <a:pt x="58862" y="3158186"/>
                    <a:pt x="58249" y="3158186"/>
                  </a:cubicBezTo>
                  <a:moveTo>
                    <a:pt x="2050602" y="3249054"/>
                  </a:moveTo>
                  <a:cubicBezTo>
                    <a:pt x="2049743" y="3249054"/>
                    <a:pt x="2048885" y="3249054"/>
                    <a:pt x="2047904" y="3249054"/>
                  </a:cubicBezTo>
                  <a:cubicBezTo>
                    <a:pt x="2046922" y="3249054"/>
                    <a:pt x="2045942" y="3249300"/>
                    <a:pt x="2044960" y="3249667"/>
                  </a:cubicBezTo>
                  <a:cubicBezTo>
                    <a:pt x="2043979" y="3249913"/>
                    <a:pt x="2042998" y="3250281"/>
                    <a:pt x="2041895" y="3250771"/>
                  </a:cubicBezTo>
                  <a:cubicBezTo>
                    <a:pt x="2040914" y="3251139"/>
                    <a:pt x="2039810" y="3251752"/>
                    <a:pt x="2038829" y="3252243"/>
                  </a:cubicBezTo>
                  <a:cubicBezTo>
                    <a:pt x="2036131" y="3253714"/>
                    <a:pt x="2033679" y="3255677"/>
                    <a:pt x="2031471" y="3257884"/>
                  </a:cubicBezTo>
                  <a:cubicBezTo>
                    <a:pt x="2029264" y="3260091"/>
                    <a:pt x="2027302" y="3262421"/>
                    <a:pt x="2025830" y="3264996"/>
                  </a:cubicBezTo>
                  <a:cubicBezTo>
                    <a:pt x="2024359" y="3267449"/>
                    <a:pt x="2023132" y="3270147"/>
                    <a:pt x="2022519" y="3272722"/>
                  </a:cubicBezTo>
                  <a:cubicBezTo>
                    <a:pt x="2021906" y="3275297"/>
                    <a:pt x="2021661" y="3277750"/>
                    <a:pt x="2022029" y="3280080"/>
                  </a:cubicBezTo>
                  <a:cubicBezTo>
                    <a:pt x="2022274" y="3281551"/>
                    <a:pt x="2022642" y="3282777"/>
                    <a:pt x="2023255" y="3283881"/>
                  </a:cubicBezTo>
                  <a:cubicBezTo>
                    <a:pt x="2023868" y="3284985"/>
                    <a:pt x="2024604" y="3285966"/>
                    <a:pt x="2025462" y="3286702"/>
                  </a:cubicBezTo>
                  <a:cubicBezTo>
                    <a:pt x="2026321" y="3287437"/>
                    <a:pt x="2027424" y="3288050"/>
                    <a:pt x="2028528" y="3288541"/>
                  </a:cubicBezTo>
                  <a:cubicBezTo>
                    <a:pt x="2029632" y="3289032"/>
                    <a:pt x="2030981" y="3289277"/>
                    <a:pt x="2032330" y="3289277"/>
                  </a:cubicBezTo>
                  <a:cubicBezTo>
                    <a:pt x="2033188" y="3289277"/>
                    <a:pt x="2034047" y="3289277"/>
                    <a:pt x="2035027" y="3289277"/>
                  </a:cubicBezTo>
                  <a:cubicBezTo>
                    <a:pt x="2036009" y="3289277"/>
                    <a:pt x="2036867" y="3289032"/>
                    <a:pt x="2037848" y="3288663"/>
                  </a:cubicBezTo>
                  <a:cubicBezTo>
                    <a:pt x="2038829" y="3288418"/>
                    <a:pt x="2039810" y="3288050"/>
                    <a:pt x="2040791" y="3287683"/>
                  </a:cubicBezTo>
                  <a:cubicBezTo>
                    <a:pt x="2041772" y="3287315"/>
                    <a:pt x="2042876" y="3286702"/>
                    <a:pt x="2043857" y="3286211"/>
                  </a:cubicBezTo>
                  <a:cubicBezTo>
                    <a:pt x="2046555" y="3284617"/>
                    <a:pt x="2049007" y="3282655"/>
                    <a:pt x="2051215" y="3280447"/>
                  </a:cubicBezTo>
                  <a:cubicBezTo>
                    <a:pt x="2053422" y="3278240"/>
                    <a:pt x="2055384" y="3275788"/>
                    <a:pt x="2056855" y="3273335"/>
                  </a:cubicBezTo>
                  <a:cubicBezTo>
                    <a:pt x="2058327" y="3270882"/>
                    <a:pt x="2059553" y="3268185"/>
                    <a:pt x="2060289" y="3265609"/>
                  </a:cubicBezTo>
                  <a:cubicBezTo>
                    <a:pt x="2061025" y="3263034"/>
                    <a:pt x="2061147" y="3260582"/>
                    <a:pt x="2060780" y="3258252"/>
                  </a:cubicBezTo>
                  <a:cubicBezTo>
                    <a:pt x="2060534" y="3256780"/>
                    <a:pt x="2060167" y="3255554"/>
                    <a:pt x="2059553" y="3254450"/>
                  </a:cubicBezTo>
                  <a:cubicBezTo>
                    <a:pt x="2058940" y="3253347"/>
                    <a:pt x="2058204" y="3252365"/>
                    <a:pt x="2057346" y="3251630"/>
                  </a:cubicBezTo>
                  <a:cubicBezTo>
                    <a:pt x="2056487" y="3250894"/>
                    <a:pt x="2055384" y="3250281"/>
                    <a:pt x="2054280" y="3249790"/>
                  </a:cubicBezTo>
                  <a:cubicBezTo>
                    <a:pt x="2053177" y="3249422"/>
                    <a:pt x="2051828" y="3249177"/>
                    <a:pt x="2050479" y="3249054"/>
                  </a:cubicBezTo>
                  <a:moveTo>
                    <a:pt x="1972854" y="3291729"/>
                  </a:moveTo>
                  <a:cubicBezTo>
                    <a:pt x="1971996" y="3291729"/>
                    <a:pt x="1971138" y="3291729"/>
                    <a:pt x="1970279" y="3291729"/>
                  </a:cubicBezTo>
                  <a:cubicBezTo>
                    <a:pt x="1969421" y="3291729"/>
                    <a:pt x="1968440" y="3291975"/>
                    <a:pt x="1967581" y="3292220"/>
                  </a:cubicBezTo>
                  <a:cubicBezTo>
                    <a:pt x="1966601" y="3292465"/>
                    <a:pt x="1965742" y="3292710"/>
                    <a:pt x="1964761" y="3293201"/>
                  </a:cubicBezTo>
                  <a:cubicBezTo>
                    <a:pt x="1963780" y="3293569"/>
                    <a:pt x="1962799" y="3294059"/>
                    <a:pt x="1961818" y="3294550"/>
                  </a:cubicBezTo>
                  <a:cubicBezTo>
                    <a:pt x="1959120" y="3296021"/>
                    <a:pt x="1956668" y="3297861"/>
                    <a:pt x="1954460" y="3299945"/>
                  </a:cubicBezTo>
                  <a:cubicBezTo>
                    <a:pt x="1952253" y="3302030"/>
                    <a:pt x="1950291" y="3304483"/>
                    <a:pt x="1948697" y="3306935"/>
                  </a:cubicBezTo>
                  <a:cubicBezTo>
                    <a:pt x="1947103" y="3309388"/>
                    <a:pt x="1945876" y="3312086"/>
                    <a:pt x="1945141" y="3314661"/>
                  </a:cubicBezTo>
                  <a:cubicBezTo>
                    <a:pt x="1944405" y="3317236"/>
                    <a:pt x="1944037" y="3319811"/>
                    <a:pt x="1944282" y="3322264"/>
                  </a:cubicBezTo>
                  <a:cubicBezTo>
                    <a:pt x="1944405" y="3323735"/>
                    <a:pt x="1944773" y="3325084"/>
                    <a:pt x="1945263" y="3326311"/>
                  </a:cubicBezTo>
                  <a:cubicBezTo>
                    <a:pt x="1945754" y="3327537"/>
                    <a:pt x="1946489" y="3328518"/>
                    <a:pt x="1947348" y="3329254"/>
                  </a:cubicBezTo>
                  <a:cubicBezTo>
                    <a:pt x="1948206" y="3330112"/>
                    <a:pt x="1949187" y="3330725"/>
                    <a:pt x="1950413" y="3331216"/>
                  </a:cubicBezTo>
                  <a:cubicBezTo>
                    <a:pt x="1951517" y="3331706"/>
                    <a:pt x="1952866" y="3331952"/>
                    <a:pt x="1954215" y="3332074"/>
                  </a:cubicBezTo>
                  <a:cubicBezTo>
                    <a:pt x="1955073" y="3332074"/>
                    <a:pt x="1955932" y="3332074"/>
                    <a:pt x="1956790" y="3332074"/>
                  </a:cubicBezTo>
                  <a:cubicBezTo>
                    <a:pt x="1957649" y="3332074"/>
                    <a:pt x="1958630" y="3331829"/>
                    <a:pt x="1959488" y="3331584"/>
                  </a:cubicBezTo>
                  <a:cubicBezTo>
                    <a:pt x="1960346" y="3331338"/>
                    <a:pt x="1961450" y="3331093"/>
                    <a:pt x="1962431" y="3330603"/>
                  </a:cubicBezTo>
                  <a:cubicBezTo>
                    <a:pt x="1963412" y="3330235"/>
                    <a:pt x="1964393" y="3329744"/>
                    <a:pt x="1965374" y="3329254"/>
                  </a:cubicBezTo>
                  <a:lnTo>
                    <a:pt x="1965251" y="3329254"/>
                  </a:lnTo>
                  <a:cubicBezTo>
                    <a:pt x="1967949" y="3327782"/>
                    <a:pt x="1970402" y="3325943"/>
                    <a:pt x="1972732" y="3323858"/>
                  </a:cubicBezTo>
                  <a:cubicBezTo>
                    <a:pt x="1975062" y="3321773"/>
                    <a:pt x="1976901" y="3319321"/>
                    <a:pt x="1978618" y="3316868"/>
                  </a:cubicBezTo>
                  <a:cubicBezTo>
                    <a:pt x="1980212" y="3314293"/>
                    <a:pt x="1981439" y="3311718"/>
                    <a:pt x="1982297" y="3309143"/>
                  </a:cubicBezTo>
                  <a:cubicBezTo>
                    <a:pt x="1983033" y="3306568"/>
                    <a:pt x="1983401" y="3303992"/>
                    <a:pt x="1983156" y="3301540"/>
                  </a:cubicBezTo>
                  <a:cubicBezTo>
                    <a:pt x="1983033" y="3300068"/>
                    <a:pt x="1982665" y="3298719"/>
                    <a:pt x="1982052" y="3297493"/>
                  </a:cubicBezTo>
                  <a:cubicBezTo>
                    <a:pt x="1981561" y="3296389"/>
                    <a:pt x="1980826" y="3295285"/>
                    <a:pt x="1979844" y="3294550"/>
                  </a:cubicBezTo>
                  <a:cubicBezTo>
                    <a:pt x="1978986" y="3293691"/>
                    <a:pt x="1977882" y="3293078"/>
                    <a:pt x="1976779" y="3292710"/>
                  </a:cubicBezTo>
                  <a:cubicBezTo>
                    <a:pt x="1975675" y="3292220"/>
                    <a:pt x="1974326" y="3291975"/>
                    <a:pt x="1972977" y="3291975"/>
                  </a:cubicBezTo>
                  <a:moveTo>
                    <a:pt x="70512" y="3194607"/>
                  </a:moveTo>
                  <a:cubicBezTo>
                    <a:pt x="69653" y="3194607"/>
                    <a:pt x="68795" y="3194607"/>
                    <a:pt x="67814" y="3194975"/>
                  </a:cubicBezTo>
                  <a:cubicBezTo>
                    <a:pt x="66833" y="3195220"/>
                    <a:pt x="65729" y="3195588"/>
                    <a:pt x="64625" y="3196201"/>
                  </a:cubicBezTo>
                  <a:cubicBezTo>
                    <a:pt x="63522" y="3196692"/>
                    <a:pt x="62418" y="3197428"/>
                    <a:pt x="61192" y="3198286"/>
                  </a:cubicBezTo>
                  <a:cubicBezTo>
                    <a:pt x="60088" y="3199144"/>
                    <a:pt x="58862" y="3200126"/>
                    <a:pt x="57636" y="3201229"/>
                  </a:cubicBezTo>
                  <a:cubicBezTo>
                    <a:pt x="55796" y="3202946"/>
                    <a:pt x="54079" y="3204908"/>
                    <a:pt x="52608" y="3206870"/>
                  </a:cubicBezTo>
                  <a:cubicBezTo>
                    <a:pt x="51136" y="3208832"/>
                    <a:pt x="49910" y="3210794"/>
                    <a:pt x="49052" y="3212756"/>
                  </a:cubicBezTo>
                  <a:cubicBezTo>
                    <a:pt x="48071" y="3214718"/>
                    <a:pt x="47457" y="3216558"/>
                    <a:pt x="47212" y="3218275"/>
                  </a:cubicBezTo>
                  <a:cubicBezTo>
                    <a:pt x="46967" y="3219991"/>
                    <a:pt x="46967" y="3221463"/>
                    <a:pt x="47457" y="3222812"/>
                  </a:cubicBezTo>
                  <a:cubicBezTo>
                    <a:pt x="47580" y="3223302"/>
                    <a:pt x="47825" y="3223670"/>
                    <a:pt x="48071" y="3224038"/>
                  </a:cubicBezTo>
                  <a:cubicBezTo>
                    <a:pt x="48316" y="3224406"/>
                    <a:pt x="48684" y="3224651"/>
                    <a:pt x="48929" y="3224897"/>
                  </a:cubicBezTo>
                  <a:cubicBezTo>
                    <a:pt x="49297" y="3225142"/>
                    <a:pt x="49665" y="3225387"/>
                    <a:pt x="50033" y="3225510"/>
                  </a:cubicBezTo>
                  <a:cubicBezTo>
                    <a:pt x="50400" y="3225632"/>
                    <a:pt x="50891" y="3225755"/>
                    <a:pt x="51381" y="3225755"/>
                  </a:cubicBezTo>
                  <a:cubicBezTo>
                    <a:pt x="52240" y="3225755"/>
                    <a:pt x="53098" y="3225755"/>
                    <a:pt x="54079" y="3225387"/>
                  </a:cubicBezTo>
                  <a:cubicBezTo>
                    <a:pt x="55060" y="3225142"/>
                    <a:pt x="56164" y="3224774"/>
                    <a:pt x="57268" y="3224161"/>
                  </a:cubicBezTo>
                  <a:cubicBezTo>
                    <a:pt x="58371" y="3223670"/>
                    <a:pt x="59475" y="3222934"/>
                    <a:pt x="60701" y="3222076"/>
                  </a:cubicBezTo>
                  <a:cubicBezTo>
                    <a:pt x="61928" y="3221217"/>
                    <a:pt x="63031" y="3220237"/>
                    <a:pt x="64258" y="3219256"/>
                  </a:cubicBezTo>
                  <a:cubicBezTo>
                    <a:pt x="66097" y="3217539"/>
                    <a:pt x="67814" y="3215577"/>
                    <a:pt x="69285" y="3213615"/>
                  </a:cubicBezTo>
                  <a:cubicBezTo>
                    <a:pt x="70757" y="3211652"/>
                    <a:pt x="71983" y="3209568"/>
                    <a:pt x="72964" y="3207606"/>
                  </a:cubicBezTo>
                  <a:cubicBezTo>
                    <a:pt x="73945" y="3205644"/>
                    <a:pt x="74558" y="3203682"/>
                    <a:pt x="74804" y="3201965"/>
                  </a:cubicBezTo>
                  <a:cubicBezTo>
                    <a:pt x="75049" y="3200248"/>
                    <a:pt x="75049" y="3198654"/>
                    <a:pt x="74558" y="3197428"/>
                  </a:cubicBezTo>
                  <a:cubicBezTo>
                    <a:pt x="74436" y="3196937"/>
                    <a:pt x="74190" y="3196569"/>
                    <a:pt x="73945" y="3196201"/>
                  </a:cubicBezTo>
                  <a:cubicBezTo>
                    <a:pt x="73700" y="3195834"/>
                    <a:pt x="73332" y="3195588"/>
                    <a:pt x="73087" y="3195343"/>
                  </a:cubicBezTo>
                  <a:cubicBezTo>
                    <a:pt x="72719" y="3195098"/>
                    <a:pt x="72351" y="3194975"/>
                    <a:pt x="71983" y="3194852"/>
                  </a:cubicBezTo>
                  <a:cubicBezTo>
                    <a:pt x="71615" y="3194730"/>
                    <a:pt x="71125" y="3194607"/>
                    <a:pt x="70634" y="3194607"/>
                  </a:cubicBezTo>
                  <a:moveTo>
                    <a:pt x="1895476" y="3332074"/>
                  </a:moveTo>
                  <a:cubicBezTo>
                    <a:pt x="1894740" y="3332074"/>
                    <a:pt x="1893882" y="3332074"/>
                    <a:pt x="1893146" y="3332074"/>
                  </a:cubicBezTo>
                  <a:cubicBezTo>
                    <a:pt x="1892287" y="3332074"/>
                    <a:pt x="1891429" y="3332320"/>
                    <a:pt x="1890571" y="3332565"/>
                  </a:cubicBezTo>
                  <a:cubicBezTo>
                    <a:pt x="1889712" y="3332810"/>
                    <a:pt x="1888854" y="3333055"/>
                    <a:pt x="1887873" y="3333423"/>
                  </a:cubicBezTo>
                  <a:cubicBezTo>
                    <a:pt x="1887014" y="3333791"/>
                    <a:pt x="1886033" y="3334159"/>
                    <a:pt x="1885175" y="3334649"/>
                  </a:cubicBezTo>
                  <a:cubicBezTo>
                    <a:pt x="1882477" y="3335998"/>
                    <a:pt x="1880025" y="3337715"/>
                    <a:pt x="1877695" y="3339800"/>
                  </a:cubicBezTo>
                  <a:cubicBezTo>
                    <a:pt x="1875365" y="3341885"/>
                    <a:pt x="1873403" y="3344215"/>
                    <a:pt x="1871686" y="3346667"/>
                  </a:cubicBezTo>
                  <a:cubicBezTo>
                    <a:pt x="1869969" y="3349120"/>
                    <a:pt x="1868743" y="3351818"/>
                    <a:pt x="1867762" y="3354393"/>
                  </a:cubicBezTo>
                  <a:cubicBezTo>
                    <a:pt x="1866903" y="3356968"/>
                    <a:pt x="1866413" y="3359666"/>
                    <a:pt x="1866535" y="3362118"/>
                  </a:cubicBezTo>
                  <a:cubicBezTo>
                    <a:pt x="1866535" y="3363713"/>
                    <a:pt x="1866903" y="3365061"/>
                    <a:pt x="1867394" y="3366410"/>
                  </a:cubicBezTo>
                  <a:cubicBezTo>
                    <a:pt x="1867884" y="3367759"/>
                    <a:pt x="1868620" y="3368740"/>
                    <a:pt x="1869478" y="3369599"/>
                  </a:cubicBezTo>
                  <a:cubicBezTo>
                    <a:pt x="1870337" y="3370457"/>
                    <a:pt x="1871318" y="3371193"/>
                    <a:pt x="1872544" y="3371683"/>
                  </a:cubicBezTo>
                  <a:cubicBezTo>
                    <a:pt x="1873770" y="3372174"/>
                    <a:pt x="1874997" y="3372419"/>
                    <a:pt x="1876468" y="3372542"/>
                  </a:cubicBezTo>
                  <a:cubicBezTo>
                    <a:pt x="1877204" y="3372542"/>
                    <a:pt x="1878062" y="3372542"/>
                    <a:pt x="1878798" y="3372542"/>
                  </a:cubicBezTo>
                  <a:cubicBezTo>
                    <a:pt x="1879534" y="3372542"/>
                    <a:pt x="1880515" y="3372296"/>
                    <a:pt x="1881373" y="3372174"/>
                  </a:cubicBezTo>
                  <a:cubicBezTo>
                    <a:pt x="1882232" y="3371929"/>
                    <a:pt x="1883090" y="3371683"/>
                    <a:pt x="1884071" y="3371316"/>
                  </a:cubicBezTo>
                  <a:cubicBezTo>
                    <a:pt x="1885052" y="3370948"/>
                    <a:pt x="1885911" y="3370580"/>
                    <a:pt x="1886892" y="3370089"/>
                  </a:cubicBezTo>
                  <a:cubicBezTo>
                    <a:pt x="1889590" y="3368740"/>
                    <a:pt x="1892042" y="3367023"/>
                    <a:pt x="1894372" y="3364939"/>
                  </a:cubicBezTo>
                  <a:cubicBezTo>
                    <a:pt x="1896702" y="3362854"/>
                    <a:pt x="1898664" y="3360524"/>
                    <a:pt x="1900381" y="3358071"/>
                  </a:cubicBezTo>
                  <a:cubicBezTo>
                    <a:pt x="1902098" y="3355619"/>
                    <a:pt x="1903324" y="3352921"/>
                    <a:pt x="1904305" y="3350346"/>
                  </a:cubicBezTo>
                  <a:cubicBezTo>
                    <a:pt x="1905163" y="3347771"/>
                    <a:pt x="1905654" y="3345196"/>
                    <a:pt x="1905531" y="3342743"/>
                  </a:cubicBezTo>
                  <a:cubicBezTo>
                    <a:pt x="1905531" y="3341149"/>
                    <a:pt x="1905163" y="3339677"/>
                    <a:pt x="1904550" y="3338451"/>
                  </a:cubicBezTo>
                  <a:cubicBezTo>
                    <a:pt x="1904060" y="3337225"/>
                    <a:pt x="1903324" y="3336121"/>
                    <a:pt x="1902466" y="3335263"/>
                  </a:cubicBezTo>
                  <a:cubicBezTo>
                    <a:pt x="1901607" y="3334404"/>
                    <a:pt x="1900503" y="3333668"/>
                    <a:pt x="1899400" y="3333178"/>
                  </a:cubicBezTo>
                  <a:cubicBezTo>
                    <a:pt x="1898296" y="3332688"/>
                    <a:pt x="1896947" y="3332442"/>
                    <a:pt x="1895476" y="3332320"/>
                  </a:cubicBezTo>
                  <a:moveTo>
                    <a:pt x="84614" y="3230047"/>
                  </a:moveTo>
                  <a:cubicBezTo>
                    <a:pt x="83756" y="3230047"/>
                    <a:pt x="82774" y="3230047"/>
                    <a:pt x="81793" y="3230415"/>
                  </a:cubicBezTo>
                  <a:cubicBezTo>
                    <a:pt x="80813" y="3230783"/>
                    <a:pt x="79709" y="3231151"/>
                    <a:pt x="78482" y="3231764"/>
                  </a:cubicBezTo>
                  <a:cubicBezTo>
                    <a:pt x="77256" y="3232377"/>
                    <a:pt x="76153" y="3233113"/>
                    <a:pt x="74926" y="3233971"/>
                  </a:cubicBezTo>
                  <a:cubicBezTo>
                    <a:pt x="73700" y="3234829"/>
                    <a:pt x="72474" y="3235933"/>
                    <a:pt x="71247" y="3237037"/>
                  </a:cubicBezTo>
                  <a:cubicBezTo>
                    <a:pt x="69408" y="3238876"/>
                    <a:pt x="67691" y="3240716"/>
                    <a:pt x="66220" y="3242800"/>
                  </a:cubicBezTo>
                  <a:cubicBezTo>
                    <a:pt x="64748" y="3244762"/>
                    <a:pt x="63644" y="3246847"/>
                    <a:pt x="62663" y="3248809"/>
                  </a:cubicBezTo>
                  <a:cubicBezTo>
                    <a:pt x="61805" y="3250771"/>
                    <a:pt x="61192" y="3252611"/>
                    <a:pt x="60947" y="3254327"/>
                  </a:cubicBezTo>
                  <a:cubicBezTo>
                    <a:pt x="60701" y="3256044"/>
                    <a:pt x="60824" y="3257516"/>
                    <a:pt x="61314" y="3258742"/>
                  </a:cubicBezTo>
                  <a:cubicBezTo>
                    <a:pt x="61560" y="3259110"/>
                    <a:pt x="61682" y="3259600"/>
                    <a:pt x="62050" y="3259846"/>
                  </a:cubicBezTo>
                  <a:cubicBezTo>
                    <a:pt x="62295" y="3260214"/>
                    <a:pt x="62663" y="3260459"/>
                    <a:pt x="63031" y="3260704"/>
                  </a:cubicBezTo>
                  <a:cubicBezTo>
                    <a:pt x="63399" y="3260950"/>
                    <a:pt x="63767" y="3261072"/>
                    <a:pt x="64135" y="3261195"/>
                  </a:cubicBezTo>
                  <a:cubicBezTo>
                    <a:pt x="64503" y="3261317"/>
                    <a:pt x="64993" y="3261440"/>
                    <a:pt x="65484" y="3261440"/>
                  </a:cubicBezTo>
                  <a:cubicBezTo>
                    <a:pt x="66342" y="3261440"/>
                    <a:pt x="67323" y="3261440"/>
                    <a:pt x="68304" y="3261072"/>
                  </a:cubicBezTo>
                  <a:cubicBezTo>
                    <a:pt x="69285" y="3260704"/>
                    <a:pt x="70389" y="3260336"/>
                    <a:pt x="71615" y="3259846"/>
                  </a:cubicBezTo>
                  <a:cubicBezTo>
                    <a:pt x="72719" y="3259233"/>
                    <a:pt x="73945" y="3258497"/>
                    <a:pt x="75172" y="3257638"/>
                  </a:cubicBezTo>
                  <a:cubicBezTo>
                    <a:pt x="76398" y="3256780"/>
                    <a:pt x="77624" y="3255799"/>
                    <a:pt x="78850" y="3254573"/>
                  </a:cubicBezTo>
                  <a:cubicBezTo>
                    <a:pt x="80690" y="3252733"/>
                    <a:pt x="82407" y="3250771"/>
                    <a:pt x="83878" y="3248809"/>
                  </a:cubicBezTo>
                  <a:cubicBezTo>
                    <a:pt x="85350" y="3246847"/>
                    <a:pt x="86576" y="3244762"/>
                    <a:pt x="87434" y="3242800"/>
                  </a:cubicBezTo>
                  <a:cubicBezTo>
                    <a:pt x="88293" y="3240838"/>
                    <a:pt x="88906" y="3238876"/>
                    <a:pt x="89151" y="3237282"/>
                  </a:cubicBezTo>
                  <a:cubicBezTo>
                    <a:pt x="89397" y="3235565"/>
                    <a:pt x="89151" y="3234094"/>
                    <a:pt x="88661" y="3232867"/>
                  </a:cubicBezTo>
                  <a:cubicBezTo>
                    <a:pt x="88538" y="3232500"/>
                    <a:pt x="88293" y="3232132"/>
                    <a:pt x="88048" y="3231764"/>
                  </a:cubicBezTo>
                  <a:cubicBezTo>
                    <a:pt x="87802" y="3231396"/>
                    <a:pt x="87434" y="3231151"/>
                    <a:pt x="87189" y="3230905"/>
                  </a:cubicBezTo>
                  <a:cubicBezTo>
                    <a:pt x="86944" y="3230660"/>
                    <a:pt x="86453" y="3230537"/>
                    <a:pt x="86085" y="3230415"/>
                  </a:cubicBezTo>
                  <a:cubicBezTo>
                    <a:pt x="85718" y="3230415"/>
                    <a:pt x="85227" y="3230170"/>
                    <a:pt x="84737" y="3230170"/>
                  </a:cubicBezTo>
                  <a:moveTo>
                    <a:pt x="1818587" y="3369844"/>
                  </a:moveTo>
                  <a:cubicBezTo>
                    <a:pt x="1817852" y="3369844"/>
                    <a:pt x="1817116" y="3369844"/>
                    <a:pt x="1816380" y="3369844"/>
                  </a:cubicBezTo>
                  <a:cubicBezTo>
                    <a:pt x="1815644" y="3369844"/>
                    <a:pt x="1814786" y="3370089"/>
                    <a:pt x="1814050" y="3370212"/>
                  </a:cubicBezTo>
                  <a:cubicBezTo>
                    <a:pt x="1813192" y="3370334"/>
                    <a:pt x="1812456" y="3370580"/>
                    <a:pt x="1811597" y="3370948"/>
                  </a:cubicBezTo>
                  <a:cubicBezTo>
                    <a:pt x="1810739" y="3371193"/>
                    <a:pt x="1809881" y="3371561"/>
                    <a:pt x="1809022" y="3372051"/>
                  </a:cubicBezTo>
                  <a:cubicBezTo>
                    <a:pt x="1806324" y="3373400"/>
                    <a:pt x="1803872" y="3375117"/>
                    <a:pt x="1801542" y="3377079"/>
                  </a:cubicBezTo>
                  <a:cubicBezTo>
                    <a:pt x="1799212" y="3379041"/>
                    <a:pt x="1797250" y="3381371"/>
                    <a:pt x="1795533" y="3383824"/>
                  </a:cubicBezTo>
                  <a:cubicBezTo>
                    <a:pt x="1793816" y="3386276"/>
                    <a:pt x="1792467" y="3388851"/>
                    <a:pt x="1791486" y="3391549"/>
                  </a:cubicBezTo>
                  <a:cubicBezTo>
                    <a:pt x="1790505" y="3394124"/>
                    <a:pt x="1790015" y="3396822"/>
                    <a:pt x="1790015" y="3399275"/>
                  </a:cubicBezTo>
                  <a:cubicBezTo>
                    <a:pt x="1790015" y="3400869"/>
                    <a:pt x="1790260" y="3402463"/>
                    <a:pt x="1790751" y="3403689"/>
                  </a:cubicBezTo>
                  <a:cubicBezTo>
                    <a:pt x="1791241" y="3405039"/>
                    <a:pt x="1791854" y="3406142"/>
                    <a:pt x="1792713" y="3407123"/>
                  </a:cubicBezTo>
                  <a:cubicBezTo>
                    <a:pt x="1793571" y="3408104"/>
                    <a:pt x="1794552" y="3408840"/>
                    <a:pt x="1795779" y="3409331"/>
                  </a:cubicBezTo>
                  <a:cubicBezTo>
                    <a:pt x="1797005" y="3409821"/>
                    <a:pt x="1798231" y="3410189"/>
                    <a:pt x="1799702" y="3410311"/>
                  </a:cubicBezTo>
                  <a:cubicBezTo>
                    <a:pt x="1800438" y="3410311"/>
                    <a:pt x="1801174" y="3410311"/>
                    <a:pt x="1801910" y="3410311"/>
                  </a:cubicBezTo>
                  <a:cubicBezTo>
                    <a:pt x="1802646" y="3410311"/>
                    <a:pt x="1803504" y="3410189"/>
                    <a:pt x="1804240" y="3409944"/>
                  </a:cubicBezTo>
                  <a:cubicBezTo>
                    <a:pt x="1805098" y="3409821"/>
                    <a:pt x="1805834" y="3409576"/>
                    <a:pt x="1806692" y="3409208"/>
                  </a:cubicBezTo>
                  <a:cubicBezTo>
                    <a:pt x="1807551" y="3408840"/>
                    <a:pt x="1808409" y="3408595"/>
                    <a:pt x="1809267" y="3408104"/>
                  </a:cubicBezTo>
                  <a:cubicBezTo>
                    <a:pt x="1811965" y="3406755"/>
                    <a:pt x="1814541" y="3405039"/>
                    <a:pt x="1816871" y="3403076"/>
                  </a:cubicBezTo>
                  <a:cubicBezTo>
                    <a:pt x="1819200" y="3401114"/>
                    <a:pt x="1821285" y="3398784"/>
                    <a:pt x="1823002" y="3396332"/>
                  </a:cubicBezTo>
                  <a:cubicBezTo>
                    <a:pt x="1824719" y="3393879"/>
                    <a:pt x="1826068" y="3391304"/>
                    <a:pt x="1827049" y="3388606"/>
                  </a:cubicBezTo>
                  <a:cubicBezTo>
                    <a:pt x="1828030" y="3386031"/>
                    <a:pt x="1828520" y="3383333"/>
                    <a:pt x="1828398" y="3380881"/>
                  </a:cubicBezTo>
                  <a:cubicBezTo>
                    <a:pt x="1828398" y="3379164"/>
                    <a:pt x="1828152" y="3377692"/>
                    <a:pt x="1827662" y="3376343"/>
                  </a:cubicBezTo>
                  <a:cubicBezTo>
                    <a:pt x="1827172" y="3374994"/>
                    <a:pt x="1826558" y="3373891"/>
                    <a:pt x="1825700" y="3372910"/>
                  </a:cubicBezTo>
                  <a:cubicBezTo>
                    <a:pt x="1824842" y="3371929"/>
                    <a:pt x="1823860" y="3371193"/>
                    <a:pt x="1822634" y="3370702"/>
                  </a:cubicBezTo>
                  <a:cubicBezTo>
                    <a:pt x="1821408" y="3370212"/>
                    <a:pt x="1820182" y="3369844"/>
                    <a:pt x="1818710" y="3369721"/>
                  </a:cubicBezTo>
                  <a:moveTo>
                    <a:pt x="100678" y="3264506"/>
                  </a:moveTo>
                  <a:cubicBezTo>
                    <a:pt x="99820" y="3264506"/>
                    <a:pt x="98716" y="3264506"/>
                    <a:pt x="97735" y="3264874"/>
                  </a:cubicBezTo>
                  <a:cubicBezTo>
                    <a:pt x="96632" y="3265119"/>
                    <a:pt x="95528" y="3265609"/>
                    <a:pt x="94302" y="3266222"/>
                  </a:cubicBezTo>
                  <a:cubicBezTo>
                    <a:pt x="93075" y="3266835"/>
                    <a:pt x="91849" y="3267572"/>
                    <a:pt x="90623" y="3268552"/>
                  </a:cubicBezTo>
                  <a:cubicBezTo>
                    <a:pt x="89397" y="3269533"/>
                    <a:pt x="88170" y="3270515"/>
                    <a:pt x="86821" y="3271741"/>
                  </a:cubicBezTo>
                  <a:cubicBezTo>
                    <a:pt x="84982" y="3273580"/>
                    <a:pt x="83265" y="3275542"/>
                    <a:pt x="81793" y="3277627"/>
                  </a:cubicBezTo>
                  <a:cubicBezTo>
                    <a:pt x="80322" y="3279712"/>
                    <a:pt x="79218" y="3281674"/>
                    <a:pt x="78360" y="3283636"/>
                  </a:cubicBezTo>
                  <a:cubicBezTo>
                    <a:pt x="77501" y="3285598"/>
                    <a:pt x="77011" y="3287437"/>
                    <a:pt x="76766" y="3289154"/>
                  </a:cubicBezTo>
                  <a:cubicBezTo>
                    <a:pt x="76643" y="3290871"/>
                    <a:pt x="76766" y="3292342"/>
                    <a:pt x="77379" y="3293446"/>
                  </a:cubicBezTo>
                  <a:cubicBezTo>
                    <a:pt x="77624" y="3293814"/>
                    <a:pt x="77747" y="3294182"/>
                    <a:pt x="77992" y="3294550"/>
                  </a:cubicBezTo>
                  <a:cubicBezTo>
                    <a:pt x="78237" y="3294918"/>
                    <a:pt x="78605" y="3295163"/>
                    <a:pt x="78850" y="3295285"/>
                  </a:cubicBezTo>
                  <a:cubicBezTo>
                    <a:pt x="79218" y="3295531"/>
                    <a:pt x="79586" y="3295653"/>
                    <a:pt x="79954" y="3295776"/>
                  </a:cubicBezTo>
                  <a:cubicBezTo>
                    <a:pt x="80322" y="3295776"/>
                    <a:pt x="80813" y="3296021"/>
                    <a:pt x="81180" y="3296021"/>
                  </a:cubicBezTo>
                  <a:cubicBezTo>
                    <a:pt x="82039" y="3296021"/>
                    <a:pt x="83142" y="3296021"/>
                    <a:pt x="84123" y="3295653"/>
                  </a:cubicBezTo>
                  <a:cubicBezTo>
                    <a:pt x="85104" y="3295285"/>
                    <a:pt x="86331" y="3294918"/>
                    <a:pt x="87557" y="3294305"/>
                  </a:cubicBezTo>
                  <a:cubicBezTo>
                    <a:pt x="88783" y="3293691"/>
                    <a:pt x="90010" y="3292833"/>
                    <a:pt x="91236" y="3291975"/>
                  </a:cubicBezTo>
                  <a:cubicBezTo>
                    <a:pt x="92462" y="3290993"/>
                    <a:pt x="93811" y="3289890"/>
                    <a:pt x="95037" y="3288663"/>
                  </a:cubicBezTo>
                  <a:cubicBezTo>
                    <a:pt x="96877" y="3286824"/>
                    <a:pt x="98594" y="3284862"/>
                    <a:pt x="99943" y="3282777"/>
                  </a:cubicBezTo>
                  <a:cubicBezTo>
                    <a:pt x="101414" y="3280693"/>
                    <a:pt x="102518" y="3278730"/>
                    <a:pt x="103376" y="3276646"/>
                  </a:cubicBezTo>
                  <a:cubicBezTo>
                    <a:pt x="104235" y="3274684"/>
                    <a:pt x="104725" y="3272722"/>
                    <a:pt x="104970" y="3271128"/>
                  </a:cubicBezTo>
                  <a:cubicBezTo>
                    <a:pt x="105093" y="3269411"/>
                    <a:pt x="104970" y="3267939"/>
                    <a:pt x="104357" y="3266835"/>
                  </a:cubicBezTo>
                  <a:cubicBezTo>
                    <a:pt x="104112" y="3266468"/>
                    <a:pt x="103867" y="3266100"/>
                    <a:pt x="103621" y="3265855"/>
                  </a:cubicBezTo>
                  <a:cubicBezTo>
                    <a:pt x="103376" y="3265609"/>
                    <a:pt x="103008" y="3265364"/>
                    <a:pt x="102763" y="3265119"/>
                  </a:cubicBezTo>
                  <a:cubicBezTo>
                    <a:pt x="102395" y="3264874"/>
                    <a:pt x="102027" y="3264751"/>
                    <a:pt x="101659" y="3264628"/>
                  </a:cubicBezTo>
                  <a:cubicBezTo>
                    <a:pt x="101292" y="3264628"/>
                    <a:pt x="100801" y="3264506"/>
                    <a:pt x="100433" y="3264383"/>
                  </a:cubicBezTo>
                  <a:moveTo>
                    <a:pt x="1742189" y="3405161"/>
                  </a:moveTo>
                  <a:cubicBezTo>
                    <a:pt x="1741576" y="3405161"/>
                    <a:pt x="1740841" y="3405161"/>
                    <a:pt x="1740105" y="3405161"/>
                  </a:cubicBezTo>
                  <a:cubicBezTo>
                    <a:pt x="1739369" y="3405161"/>
                    <a:pt x="1738633" y="3405284"/>
                    <a:pt x="1737898" y="3405406"/>
                  </a:cubicBezTo>
                  <a:cubicBezTo>
                    <a:pt x="1737162" y="3405529"/>
                    <a:pt x="1736426" y="3405774"/>
                    <a:pt x="1735568" y="3406019"/>
                  </a:cubicBezTo>
                  <a:cubicBezTo>
                    <a:pt x="1734709" y="3406265"/>
                    <a:pt x="1733973" y="3406633"/>
                    <a:pt x="1733238" y="3406878"/>
                  </a:cubicBezTo>
                  <a:cubicBezTo>
                    <a:pt x="1730662" y="3408104"/>
                    <a:pt x="1728087" y="3409699"/>
                    <a:pt x="1725757" y="3411661"/>
                  </a:cubicBezTo>
                  <a:cubicBezTo>
                    <a:pt x="1723427" y="3413622"/>
                    <a:pt x="1721343" y="3415830"/>
                    <a:pt x="1719626" y="3418282"/>
                  </a:cubicBezTo>
                  <a:cubicBezTo>
                    <a:pt x="1717909" y="3420735"/>
                    <a:pt x="1716438" y="3423310"/>
                    <a:pt x="1715334" y="3425885"/>
                  </a:cubicBezTo>
                  <a:cubicBezTo>
                    <a:pt x="1714353" y="3428461"/>
                    <a:pt x="1713740" y="3431159"/>
                    <a:pt x="1713617" y="3433734"/>
                  </a:cubicBezTo>
                  <a:cubicBezTo>
                    <a:pt x="1713617" y="3435450"/>
                    <a:pt x="1713740" y="3437045"/>
                    <a:pt x="1714108" y="3438394"/>
                  </a:cubicBezTo>
                  <a:cubicBezTo>
                    <a:pt x="1714476" y="3439742"/>
                    <a:pt x="1715211" y="3440969"/>
                    <a:pt x="1715947" y="3441950"/>
                  </a:cubicBezTo>
                  <a:cubicBezTo>
                    <a:pt x="1716683" y="3442931"/>
                    <a:pt x="1717786" y="3443789"/>
                    <a:pt x="1719013" y="3444280"/>
                  </a:cubicBezTo>
                  <a:cubicBezTo>
                    <a:pt x="1720239" y="3444893"/>
                    <a:pt x="1721588" y="3445138"/>
                    <a:pt x="1723059" y="3445261"/>
                  </a:cubicBezTo>
                  <a:cubicBezTo>
                    <a:pt x="1723673" y="3445261"/>
                    <a:pt x="1724408" y="3445261"/>
                    <a:pt x="1725144" y="3445261"/>
                  </a:cubicBezTo>
                  <a:cubicBezTo>
                    <a:pt x="1725880" y="3445261"/>
                    <a:pt x="1726616" y="3445138"/>
                    <a:pt x="1727351" y="3445015"/>
                  </a:cubicBezTo>
                  <a:cubicBezTo>
                    <a:pt x="1728087" y="3444893"/>
                    <a:pt x="1728823" y="3444647"/>
                    <a:pt x="1729681" y="3444402"/>
                  </a:cubicBezTo>
                  <a:cubicBezTo>
                    <a:pt x="1730417" y="3444157"/>
                    <a:pt x="1731276" y="3443789"/>
                    <a:pt x="1732011" y="3443544"/>
                  </a:cubicBezTo>
                  <a:cubicBezTo>
                    <a:pt x="1734709" y="3442318"/>
                    <a:pt x="1737162" y="3440724"/>
                    <a:pt x="1739492" y="3438762"/>
                  </a:cubicBezTo>
                  <a:cubicBezTo>
                    <a:pt x="1741822" y="3436799"/>
                    <a:pt x="1743906" y="3434592"/>
                    <a:pt x="1745746" y="3432139"/>
                  </a:cubicBezTo>
                  <a:cubicBezTo>
                    <a:pt x="1747585" y="3429687"/>
                    <a:pt x="1748934" y="3427112"/>
                    <a:pt x="1750038" y="3424536"/>
                  </a:cubicBezTo>
                  <a:cubicBezTo>
                    <a:pt x="1751019" y="3421961"/>
                    <a:pt x="1751754" y="3419264"/>
                    <a:pt x="1751754" y="3416688"/>
                  </a:cubicBezTo>
                  <a:cubicBezTo>
                    <a:pt x="1751754" y="3414971"/>
                    <a:pt x="1751632" y="3413377"/>
                    <a:pt x="1751141" y="3412028"/>
                  </a:cubicBezTo>
                  <a:cubicBezTo>
                    <a:pt x="1750651" y="3410679"/>
                    <a:pt x="1750038" y="3409453"/>
                    <a:pt x="1749179" y="3408472"/>
                  </a:cubicBezTo>
                  <a:cubicBezTo>
                    <a:pt x="1748321" y="3407491"/>
                    <a:pt x="1747340" y="3406755"/>
                    <a:pt x="1746114" y="3406142"/>
                  </a:cubicBezTo>
                  <a:cubicBezTo>
                    <a:pt x="1744887" y="3405529"/>
                    <a:pt x="1743539" y="3405284"/>
                    <a:pt x="1742067" y="3405161"/>
                  </a:cubicBezTo>
                  <a:moveTo>
                    <a:pt x="118705" y="3297738"/>
                  </a:moveTo>
                  <a:cubicBezTo>
                    <a:pt x="117724" y="3297738"/>
                    <a:pt x="116743" y="3297738"/>
                    <a:pt x="115639" y="3298106"/>
                  </a:cubicBezTo>
                  <a:cubicBezTo>
                    <a:pt x="114535" y="3298474"/>
                    <a:pt x="113309" y="3298842"/>
                    <a:pt x="112083" y="3299578"/>
                  </a:cubicBezTo>
                  <a:cubicBezTo>
                    <a:pt x="110857" y="3300191"/>
                    <a:pt x="109508" y="3301049"/>
                    <a:pt x="108281" y="3302030"/>
                  </a:cubicBezTo>
                  <a:cubicBezTo>
                    <a:pt x="106932" y="3303011"/>
                    <a:pt x="105706" y="3304238"/>
                    <a:pt x="104357" y="3305464"/>
                  </a:cubicBezTo>
                  <a:cubicBezTo>
                    <a:pt x="102518" y="3307303"/>
                    <a:pt x="100801" y="3309388"/>
                    <a:pt x="99452" y="3311473"/>
                  </a:cubicBezTo>
                  <a:cubicBezTo>
                    <a:pt x="98103" y="3313557"/>
                    <a:pt x="96999" y="3315642"/>
                    <a:pt x="96141" y="3317604"/>
                  </a:cubicBezTo>
                  <a:cubicBezTo>
                    <a:pt x="95283" y="3319566"/>
                    <a:pt x="94792" y="3321528"/>
                    <a:pt x="94669" y="3323122"/>
                  </a:cubicBezTo>
                  <a:cubicBezTo>
                    <a:pt x="94669" y="3324839"/>
                    <a:pt x="94669" y="3326311"/>
                    <a:pt x="95405" y="3327414"/>
                  </a:cubicBezTo>
                  <a:cubicBezTo>
                    <a:pt x="95651" y="3327782"/>
                    <a:pt x="95773" y="3328150"/>
                    <a:pt x="96141" y="3328395"/>
                  </a:cubicBezTo>
                  <a:cubicBezTo>
                    <a:pt x="96386" y="3328641"/>
                    <a:pt x="96754" y="3328886"/>
                    <a:pt x="96999" y="3329131"/>
                  </a:cubicBezTo>
                  <a:cubicBezTo>
                    <a:pt x="97367" y="3329376"/>
                    <a:pt x="97613" y="3329499"/>
                    <a:pt x="98103" y="3329622"/>
                  </a:cubicBezTo>
                  <a:cubicBezTo>
                    <a:pt x="98471" y="3329622"/>
                    <a:pt x="98839" y="3329744"/>
                    <a:pt x="99329" y="3329867"/>
                  </a:cubicBezTo>
                  <a:cubicBezTo>
                    <a:pt x="100310" y="3329867"/>
                    <a:pt x="101292" y="3329867"/>
                    <a:pt x="102395" y="3329499"/>
                  </a:cubicBezTo>
                  <a:cubicBezTo>
                    <a:pt x="103499" y="3329131"/>
                    <a:pt x="104725" y="3328763"/>
                    <a:pt x="105951" y="3328028"/>
                  </a:cubicBezTo>
                  <a:cubicBezTo>
                    <a:pt x="107178" y="3327414"/>
                    <a:pt x="108527" y="3326556"/>
                    <a:pt x="109753" y="3325575"/>
                  </a:cubicBezTo>
                  <a:cubicBezTo>
                    <a:pt x="111102" y="3324594"/>
                    <a:pt x="112328" y="3323490"/>
                    <a:pt x="113677" y="3322141"/>
                  </a:cubicBezTo>
                  <a:cubicBezTo>
                    <a:pt x="115516" y="3320179"/>
                    <a:pt x="117233" y="3318217"/>
                    <a:pt x="118705" y="3316133"/>
                  </a:cubicBezTo>
                  <a:cubicBezTo>
                    <a:pt x="120054" y="3314048"/>
                    <a:pt x="121280" y="3311963"/>
                    <a:pt x="122016" y="3310001"/>
                  </a:cubicBezTo>
                  <a:cubicBezTo>
                    <a:pt x="122874" y="3308039"/>
                    <a:pt x="123242" y="3306077"/>
                    <a:pt x="123365" y="3304483"/>
                  </a:cubicBezTo>
                  <a:cubicBezTo>
                    <a:pt x="123365" y="3302766"/>
                    <a:pt x="123242" y="3301295"/>
                    <a:pt x="122506" y="3300191"/>
                  </a:cubicBezTo>
                  <a:cubicBezTo>
                    <a:pt x="122261" y="3299823"/>
                    <a:pt x="122016" y="3299578"/>
                    <a:pt x="121771" y="3299210"/>
                  </a:cubicBezTo>
                  <a:cubicBezTo>
                    <a:pt x="121525" y="3298965"/>
                    <a:pt x="121157" y="3298719"/>
                    <a:pt x="120912" y="3298474"/>
                  </a:cubicBezTo>
                  <a:cubicBezTo>
                    <a:pt x="120667" y="3298229"/>
                    <a:pt x="120176" y="3298106"/>
                    <a:pt x="119808" y="3297983"/>
                  </a:cubicBezTo>
                  <a:cubicBezTo>
                    <a:pt x="119441" y="3297983"/>
                    <a:pt x="119073" y="3297861"/>
                    <a:pt x="118582" y="3297738"/>
                  </a:cubicBezTo>
                  <a:moveTo>
                    <a:pt x="1666650" y="3438148"/>
                  </a:moveTo>
                  <a:cubicBezTo>
                    <a:pt x="1666650" y="3438148"/>
                    <a:pt x="1665424" y="3438148"/>
                    <a:pt x="1664811" y="3438148"/>
                  </a:cubicBezTo>
                  <a:cubicBezTo>
                    <a:pt x="1664198" y="3438148"/>
                    <a:pt x="1663462" y="3438271"/>
                    <a:pt x="1662848" y="3438394"/>
                  </a:cubicBezTo>
                  <a:cubicBezTo>
                    <a:pt x="1662113" y="3438516"/>
                    <a:pt x="1661500" y="3438639"/>
                    <a:pt x="1660764" y="3438884"/>
                  </a:cubicBezTo>
                  <a:cubicBezTo>
                    <a:pt x="1660028" y="3439129"/>
                    <a:pt x="1659292" y="3439374"/>
                    <a:pt x="1658557" y="3439742"/>
                  </a:cubicBezTo>
                  <a:cubicBezTo>
                    <a:pt x="1655981" y="3440846"/>
                    <a:pt x="1653406" y="3442318"/>
                    <a:pt x="1651076" y="3444280"/>
                  </a:cubicBezTo>
                  <a:cubicBezTo>
                    <a:pt x="1648746" y="3446119"/>
                    <a:pt x="1646662" y="3448327"/>
                    <a:pt x="1644822" y="3450779"/>
                  </a:cubicBezTo>
                  <a:cubicBezTo>
                    <a:pt x="1642983" y="3453109"/>
                    <a:pt x="1641389" y="3455684"/>
                    <a:pt x="1640285" y="3458382"/>
                  </a:cubicBezTo>
                  <a:cubicBezTo>
                    <a:pt x="1639181" y="3460957"/>
                    <a:pt x="1638445" y="3463655"/>
                    <a:pt x="1638200" y="3466230"/>
                  </a:cubicBezTo>
                  <a:cubicBezTo>
                    <a:pt x="1638200" y="3468070"/>
                    <a:pt x="1638200" y="3469664"/>
                    <a:pt x="1638568" y="3471135"/>
                  </a:cubicBezTo>
                  <a:cubicBezTo>
                    <a:pt x="1638936" y="3472607"/>
                    <a:pt x="1639549" y="3473833"/>
                    <a:pt x="1640408" y="3474814"/>
                  </a:cubicBezTo>
                  <a:cubicBezTo>
                    <a:pt x="1641266" y="3475795"/>
                    <a:pt x="1642247" y="3476654"/>
                    <a:pt x="1643473" y="3477267"/>
                  </a:cubicBezTo>
                  <a:cubicBezTo>
                    <a:pt x="1644700" y="3477880"/>
                    <a:pt x="1646049" y="3478248"/>
                    <a:pt x="1647520" y="3478370"/>
                  </a:cubicBezTo>
                  <a:cubicBezTo>
                    <a:pt x="1648133" y="3478370"/>
                    <a:pt x="1648746" y="3478370"/>
                    <a:pt x="1649359" y="3478370"/>
                  </a:cubicBezTo>
                  <a:cubicBezTo>
                    <a:pt x="1649973" y="3478370"/>
                    <a:pt x="1650708" y="3478248"/>
                    <a:pt x="1651322" y="3478125"/>
                  </a:cubicBezTo>
                  <a:cubicBezTo>
                    <a:pt x="1652057" y="3478003"/>
                    <a:pt x="1652670" y="3477880"/>
                    <a:pt x="1653406" y="3477635"/>
                  </a:cubicBezTo>
                  <a:cubicBezTo>
                    <a:pt x="1654142" y="3477390"/>
                    <a:pt x="1654878" y="3477144"/>
                    <a:pt x="1655613" y="3476777"/>
                  </a:cubicBezTo>
                  <a:cubicBezTo>
                    <a:pt x="1658189" y="3475673"/>
                    <a:pt x="1660764" y="3474201"/>
                    <a:pt x="1663094" y="3472239"/>
                  </a:cubicBezTo>
                  <a:cubicBezTo>
                    <a:pt x="1665424" y="3470277"/>
                    <a:pt x="1667631" y="3468192"/>
                    <a:pt x="1669471" y="3465740"/>
                  </a:cubicBezTo>
                  <a:cubicBezTo>
                    <a:pt x="1671310" y="3463287"/>
                    <a:pt x="1672904" y="3460712"/>
                    <a:pt x="1674008" y="3458137"/>
                  </a:cubicBezTo>
                  <a:cubicBezTo>
                    <a:pt x="1675111" y="3455562"/>
                    <a:pt x="1675847" y="3452864"/>
                    <a:pt x="1676093" y="3450289"/>
                  </a:cubicBezTo>
                  <a:cubicBezTo>
                    <a:pt x="1676093" y="3448449"/>
                    <a:pt x="1676093" y="3446855"/>
                    <a:pt x="1675602" y="3445384"/>
                  </a:cubicBezTo>
                  <a:cubicBezTo>
                    <a:pt x="1675111" y="3443912"/>
                    <a:pt x="1674621" y="3442686"/>
                    <a:pt x="1673763" y="3441704"/>
                  </a:cubicBezTo>
                  <a:cubicBezTo>
                    <a:pt x="1672904" y="3440724"/>
                    <a:pt x="1671923" y="3439865"/>
                    <a:pt x="1670697" y="3439252"/>
                  </a:cubicBezTo>
                  <a:cubicBezTo>
                    <a:pt x="1669471" y="3438639"/>
                    <a:pt x="1668122" y="3438271"/>
                    <a:pt x="1666650" y="3438148"/>
                  </a:cubicBezTo>
                  <a:moveTo>
                    <a:pt x="138816" y="3329867"/>
                  </a:moveTo>
                  <a:cubicBezTo>
                    <a:pt x="137835" y="3329867"/>
                    <a:pt x="136731" y="3329867"/>
                    <a:pt x="135505" y="3330235"/>
                  </a:cubicBezTo>
                  <a:cubicBezTo>
                    <a:pt x="134279" y="3330603"/>
                    <a:pt x="133052" y="3331093"/>
                    <a:pt x="131703" y="3331829"/>
                  </a:cubicBezTo>
                  <a:cubicBezTo>
                    <a:pt x="130355" y="3332565"/>
                    <a:pt x="129006" y="3333423"/>
                    <a:pt x="127657" y="3334527"/>
                  </a:cubicBezTo>
                  <a:cubicBezTo>
                    <a:pt x="126308" y="3335631"/>
                    <a:pt x="124959" y="3336857"/>
                    <a:pt x="123610" y="3338206"/>
                  </a:cubicBezTo>
                  <a:cubicBezTo>
                    <a:pt x="121771" y="3340168"/>
                    <a:pt x="120176" y="3342253"/>
                    <a:pt x="118827" y="3344337"/>
                  </a:cubicBezTo>
                  <a:cubicBezTo>
                    <a:pt x="117478" y="3346422"/>
                    <a:pt x="116375" y="3348506"/>
                    <a:pt x="115639" y="3350469"/>
                  </a:cubicBezTo>
                  <a:cubicBezTo>
                    <a:pt x="114903" y="3352431"/>
                    <a:pt x="114413" y="3354393"/>
                    <a:pt x="114413" y="3355987"/>
                  </a:cubicBezTo>
                  <a:cubicBezTo>
                    <a:pt x="114413" y="3357704"/>
                    <a:pt x="114658" y="3359053"/>
                    <a:pt x="115394" y="3360279"/>
                  </a:cubicBezTo>
                  <a:cubicBezTo>
                    <a:pt x="115639" y="3360647"/>
                    <a:pt x="115884" y="3360892"/>
                    <a:pt x="116130" y="3361137"/>
                  </a:cubicBezTo>
                  <a:cubicBezTo>
                    <a:pt x="116375" y="3361383"/>
                    <a:pt x="116743" y="3361628"/>
                    <a:pt x="116988" y="3361751"/>
                  </a:cubicBezTo>
                  <a:cubicBezTo>
                    <a:pt x="117356" y="3361873"/>
                    <a:pt x="117601" y="3361996"/>
                    <a:pt x="117969" y="3362118"/>
                  </a:cubicBezTo>
                  <a:cubicBezTo>
                    <a:pt x="118337" y="3362241"/>
                    <a:pt x="118705" y="3362241"/>
                    <a:pt x="119073" y="3362364"/>
                  </a:cubicBezTo>
                  <a:cubicBezTo>
                    <a:pt x="120054" y="3362364"/>
                    <a:pt x="121157" y="3362364"/>
                    <a:pt x="122384" y="3361996"/>
                  </a:cubicBezTo>
                  <a:cubicBezTo>
                    <a:pt x="123610" y="3361628"/>
                    <a:pt x="124836" y="3361137"/>
                    <a:pt x="126062" y="3360401"/>
                  </a:cubicBezTo>
                  <a:cubicBezTo>
                    <a:pt x="127411" y="3359666"/>
                    <a:pt x="128760" y="3358807"/>
                    <a:pt x="130109" y="3357704"/>
                  </a:cubicBezTo>
                  <a:cubicBezTo>
                    <a:pt x="131458" y="3356600"/>
                    <a:pt x="132807" y="3355374"/>
                    <a:pt x="134156" y="3354025"/>
                  </a:cubicBezTo>
                  <a:cubicBezTo>
                    <a:pt x="135996" y="3352063"/>
                    <a:pt x="137590" y="3349978"/>
                    <a:pt x="138939" y="3347893"/>
                  </a:cubicBezTo>
                  <a:cubicBezTo>
                    <a:pt x="140287" y="3345809"/>
                    <a:pt x="141391" y="3343724"/>
                    <a:pt x="142127" y="3341762"/>
                  </a:cubicBezTo>
                  <a:cubicBezTo>
                    <a:pt x="142863" y="3339800"/>
                    <a:pt x="143353" y="3337838"/>
                    <a:pt x="143353" y="3336244"/>
                  </a:cubicBezTo>
                  <a:cubicBezTo>
                    <a:pt x="143353" y="3334527"/>
                    <a:pt x="143108" y="3333178"/>
                    <a:pt x="142372" y="3331952"/>
                  </a:cubicBezTo>
                  <a:cubicBezTo>
                    <a:pt x="142127" y="3331584"/>
                    <a:pt x="141882" y="3331338"/>
                    <a:pt x="141636" y="3331093"/>
                  </a:cubicBezTo>
                  <a:cubicBezTo>
                    <a:pt x="141391" y="3330848"/>
                    <a:pt x="141146" y="3330603"/>
                    <a:pt x="140778" y="3330480"/>
                  </a:cubicBezTo>
                  <a:cubicBezTo>
                    <a:pt x="140410" y="3330358"/>
                    <a:pt x="140165" y="3330235"/>
                    <a:pt x="139797" y="3330112"/>
                  </a:cubicBezTo>
                  <a:cubicBezTo>
                    <a:pt x="139429" y="3329990"/>
                    <a:pt x="139061" y="3329990"/>
                    <a:pt x="138693" y="3329867"/>
                  </a:cubicBezTo>
                  <a:moveTo>
                    <a:pt x="1591969" y="3468438"/>
                  </a:moveTo>
                  <a:cubicBezTo>
                    <a:pt x="1591969" y="3468438"/>
                    <a:pt x="1590866" y="3468438"/>
                    <a:pt x="1590252" y="3468438"/>
                  </a:cubicBezTo>
                  <a:cubicBezTo>
                    <a:pt x="1589639" y="3468438"/>
                    <a:pt x="1589026" y="3468438"/>
                    <a:pt x="1588413" y="3468683"/>
                  </a:cubicBezTo>
                  <a:cubicBezTo>
                    <a:pt x="1587800" y="3468928"/>
                    <a:pt x="1587064" y="3468928"/>
                    <a:pt x="1586451" y="3469173"/>
                  </a:cubicBezTo>
                  <a:cubicBezTo>
                    <a:pt x="1585838" y="3469419"/>
                    <a:pt x="1585102" y="3469541"/>
                    <a:pt x="1584366" y="3469909"/>
                  </a:cubicBezTo>
                  <a:cubicBezTo>
                    <a:pt x="1581791" y="3470890"/>
                    <a:pt x="1579338" y="3472362"/>
                    <a:pt x="1577008" y="3474201"/>
                  </a:cubicBezTo>
                  <a:cubicBezTo>
                    <a:pt x="1574678" y="3476041"/>
                    <a:pt x="1572471" y="3478125"/>
                    <a:pt x="1570632" y="3480455"/>
                  </a:cubicBezTo>
                  <a:cubicBezTo>
                    <a:pt x="1568792" y="3482785"/>
                    <a:pt x="1567198" y="3485360"/>
                    <a:pt x="1565972" y="3487935"/>
                  </a:cubicBezTo>
                  <a:cubicBezTo>
                    <a:pt x="1564745" y="3490511"/>
                    <a:pt x="1564010" y="3493209"/>
                    <a:pt x="1563642" y="3495784"/>
                  </a:cubicBezTo>
                  <a:cubicBezTo>
                    <a:pt x="1563397" y="3497623"/>
                    <a:pt x="1563519" y="3499340"/>
                    <a:pt x="1563764" y="3500934"/>
                  </a:cubicBezTo>
                  <a:cubicBezTo>
                    <a:pt x="1564010" y="3502528"/>
                    <a:pt x="1564623" y="3503755"/>
                    <a:pt x="1565359" y="3504858"/>
                  </a:cubicBezTo>
                  <a:cubicBezTo>
                    <a:pt x="1566094" y="3505962"/>
                    <a:pt x="1567075" y="3506820"/>
                    <a:pt x="1568302" y="3507556"/>
                  </a:cubicBezTo>
                  <a:cubicBezTo>
                    <a:pt x="1569528" y="3508170"/>
                    <a:pt x="1570877" y="3508537"/>
                    <a:pt x="1572348" y="3508660"/>
                  </a:cubicBezTo>
                  <a:cubicBezTo>
                    <a:pt x="1572962" y="3508660"/>
                    <a:pt x="1573452" y="3508660"/>
                    <a:pt x="1574065" y="3508660"/>
                  </a:cubicBezTo>
                  <a:cubicBezTo>
                    <a:pt x="1574678" y="3508660"/>
                    <a:pt x="1575292" y="3508660"/>
                    <a:pt x="1575905" y="3508415"/>
                  </a:cubicBezTo>
                  <a:cubicBezTo>
                    <a:pt x="1576518" y="3508415"/>
                    <a:pt x="1577254" y="3508170"/>
                    <a:pt x="1577867" y="3507924"/>
                  </a:cubicBezTo>
                  <a:cubicBezTo>
                    <a:pt x="1578603" y="3507679"/>
                    <a:pt x="1579216" y="3507434"/>
                    <a:pt x="1579952" y="3507188"/>
                  </a:cubicBezTo>
                  <a:cubicBezTo>
                    <a:pt x="1582527" y="3506207"/>
                    <a:pt x="1585102" y="3504736"/>
                    <a:pt x="1587432" y="3502896"/>
                  </a:cubicBezTo>
                  <a:cubicBezTo>
                    <a:pt x="1589762" y="3501057"/>
                    <a:pt x="1591969" y="3498972"/>
                    <a:pt x="1593808" y="3496520"/>
                  </a:cubicBezTo>
                  <a:cubicBezTo>
                    <a:pt x="1595648" y="3494067"/>
                    <a:pt x="1597242" y="3491615"/>
                    <a:pt x="1598468" y="3489039"/>
                  </a:cubicBezTo>
                  <a:cubicBezTo>
                    <a:pt x="1599695" y="3486464"/>
                    <a:pt x="1600431" y="3483766"/>
                    <a:pt x="1600676" y="3481191"/>
                  </a:cubicBezTo>
                  <a:cubicBezTo>
                    <a:pt x="1600921" y="3479352"/>
                    <a:pt x="1600798" y="3477635"/>
                    <a:pt x="1600553" y="3476041"/>
                  </a:cubicBezTo>
                  <a:cubicBezTo>
                    <a:pt x="1600185" y="3474569"/>
                    <a:pt x="1599695" y="3473220"/>
                    <a:pt x="1598836" y="3472117"/>
                  </a:cubicBezTo>
                  <a:cubicBezTo>
                    <a:pt x="1597978" y="3471013"/>
                    <a:pt x="1596997" y="3470154"/>
                    <a:pt x="1595893" y="3469541"/>
                  </a:cubicBezTo>
                  <a:cubicBezTo>
                    <a:pt x="1594667" y="3468928"/>
                    <a:pt x="1593318" y="3468560"/>
                    <a:pt x="1591846" y="3468438"/>
                  </a:cubicBezTo>
                  <a:moveTo>
                    <a:pt x="160766" y="3360892"/>
                  </a:moveTo>
                  <a:cubicBezTo>
                    <a:pt x="159785" y="3360892"/>
                    <a:pt x="158559" y="3360892"/>
                    <a:pt x="157333" y="3361260"/>
                  </a:cubicBezTo>
                  <a:cubicBezTo>
                    <a:pt x="156107" y="3361628"/>
                    <a:pt x="154758" y="3362118"/>
                    <a:pt x="153531" y="3362854"/>
                  </a:cubicBezTo>
                  <a:cubicBezTo>
                    <a:pt x="152305" y="3363590"/>
                    <a:pt x="150834" y="3364571"/>
                    <a:pt x="149362" y="3365675"/>
                  </a:cubicBezTo>
                  <a:cubicBezTo>
                    <a:pt x="148013" y="3366778"/>
                    <a:pt x="146541" y="3368127"/>
                    <a:pt x="145193" y="3369599"/>
                  </a:cubicBezTo>
                  <a:cubicBezTo>
                    <a:pt x="143353" y="3371561"/>
                    <a:pt x="141636" y="3373768"/>
                    <a:pt x="140410" y="3375853"/>
                  </a:cubicBezTo>
                  <a:cubicBezTo>
                    <a:pt x="139061" y="3377938"/>
                    <a:pt x="138080" y="3380145"/>
                    <a:pt x="137344" y="3382107"/>
                  </a:cubicBezTo>
                  <a:cubicBezTo>
                    <a:pt x="136609" y="3384069"/>
                    <a:pt x="136241" y="3386031"/>
                    <a:pt x="136241" y="3387625"/>
                  </a:cubicBezTo>
                  <a:cubicBezTo>
                    <a:pt x="136241" y="3389219"/>
                    <a:pt x="136609" y="3390691"/>
                    <a:pt x="137467" y="3391672"/>
                  </a:cubicBezTo>
                  <a:cubicBezTo>
                    <a:pt x="137712" y="3391917"/>
                    <a:pt x="137957" y="3392162"/>
                    <a:pt x="138203" y="3392408"/>
                  </a:cubicBezTo>
                  <a:cubicBezTo>
                    <a:pt x="138448" y="3392653"/>
                    <a:pt x="138693" y="3392776"/>
                    <a:pt x="139061" y="3393021"/>
                  </a:cubicBezTo>
                  <a:cubicBezTo>
                    <a:pt x="139306" y="3393144"/>
                    <a:pt x="139674" y="3393266"/>
                    <a:pt x="140042" y="3393389"/>
                  </a:cubicBezTo>
                  <a:cubicBezTo>
                    <a:pt x="140410" y="3393389"/>
                    <a:pt x="140778" y="3393511"/>
                    <a:pt x="141146" y="3393511"/>
                  </a:cubicBezTo>
                  <a:cubicBezTo>
                    <a:pt x="142127" y="3393511"/>
                    <a:pt x="143353" y="3393511"/>
                    <a:pt x="144580" y="3393144"/>
                  </a:cubicBezTo>
                  <a:cubicBezTo>
                    <a:pt x="145806" y="3392776"/>
                    <a:pt x="147155" y="3392285"/>
                    <a:pt x="148504" y="3391549"/>
                  </a:cubicBezTo>
                  <a:cubicBezTo>
                    <a:pt x="149853" y="3390814"/>
                    <a:pt x="151201" y="3389832"/>
                    <a:pt x="152673" y="3388729"/>
                  </a:cubicBezTo>
                  <a:cubicBezTo>
                    <a:pt x="154022" y="3387625"/>
                    <a:pt x="155494" y="3386276"/>
                    <a:pt x="156842" y="3384805"/>
                  </a:cubicBezTo>
                  <a:cubicBezTo>
                    <a:pt x="158682" y="3382843"/>
                    <a:pt x="160399" y="3380635"/>
                    <a:pt x="161625" y="3378551"/>
                  </a:cubicBezTo>
                  <a:cubicBezTo>
                    <a:pt x="162974" y="3376466"/>
                    <a:pt x="163955" y="3374259"/>
                    <a:pt x="164691" y="3372296"/>
                  </a:cubicBezTo>
                  <a:cubicBezTo>
                    <a:pt x="165426" y="3370334"/>
                    <a:pt x="165794" y="3368372"/>
                    <a:pt x="165672" y="3366778"/>
                  </a:cubicBezTo>
                  <a:cubicBezTo>
                    <a:pt x="165549" y="3365184"/>
                    <a:pt x="165304" y="3363713"/>
                    <a:pt x="164445" y="3362731"/>
                  </a:cubicBezTo>
                  <a:cubicBezTo>
                    <a:pt x="164200" y="3362486"/>
                    <a:pt x="163955" y="3362241"/>
                    <a:pt x="163710" y="3361996"/>
                  </a:cubicBezTo>
                  <a:cubicBezTo>
                    <a:pt x="163464" y="3361751"/>
                    <a:pt x="163219" y="3361628"/>
                    <a:pt x="162851" y="3361383"/>
                  </a:cubicBezTo>
                  <a:cubicBezTo>
                    <a:pt x="162483" y="3361137"/>
                    <a:pt x="162238" y="3361137"/>
                    <a:pt x="161870" y="3361015"/>
                  </a:cubicBezTo>
                  <a:cubicBezTo>
                    <a:pt x="161502" y="3361015"/>
                    <a:pt x="161134" y="3360892"/>
                    <a:pt x="160766" y="3360892"/>
                  </a:cubicBezTo>
                  <a:moveTo>
                    <a:pt x="1518146" y="3496029"/>
                  </a:moveTo>
                  <a:cubicBezTo>
                    <a:pt x="1518146" y="3496029"/>
                    <a:pt x="1517165" y="3496029"/>
                    <a:pt x="1516552" y="3496029"/>
                  </a:cubicBezTo>
                  <a:cubicBezTo>
                    <a:pt x="1515939" y="3496029"/>
                    <a:pt x="1515449" y="3496029"/>
                    <a:pt x="1514835" y="3496152"/>
                  </a:cubicBezTo>
                  <a:cubicBezTo>
                    <a:pt x="1514222" y="3496152"/>
                    <a:pt x="1513609" y="3496397"/>
                    <a:pt x="1513119" y="3496520"/>
                  </a:cubicBezTo>
                  <a:cubicBezTo>
                    <a:pt x="1512506" y="3496642"/>
                    <a:pt x="1511892" y="3496888"/>
                    <a:pt x="1511279" y="3497133"/>
                  </a:cubicBezTo>
                  <a:cubicBezTo>
                    <a:pt x="1508704" y="3497991"/>
                    <a:pt x="1506251" y="3499463"/>
                    <a:pt x="1503921" y="3501180"/>
                  </a:cubicBezTo>
                  <a:cubicBezTo>
                    <a:pt x="1501591" y="3502896"/>
                    <a:pt x="1499384" y="3504981"/>
                    <a:pt x="1497422" y="3507311"/>
                  </a:cubicBezTo>
                  <a:cubicBezTo>
                    <a:pt x="1495460" y="3509641"/>
                    <a:pt x="1493866" y="3512093"/>
                    <a:pt x="1492517" y="3514791"/>
                  </a:cubicBezTo>
                  <a:cubicBezTo>
                    <a:pt x="1491291" y="3517367"/>
                    <a:pt x="1490310" y="3520065"/>
                    <a:pt x="1489942" y="3522640"/>
                  </a:cubicBezTo>
                  <a:cubicBezTo>
                    <a:pt x="1489697" y="3524602"/>
                    <a:pt x="1489574" y="3526441"/>
                    <a:pt x="1489942" y="3527913"/>
                  </a:cubicBezTo>
                  <a:cubicBezTo>
                    <a:pt x="1490187" y="3529507"/>
                    <a:pt x="1490677" y="3530856"/>
                    <a:pt x="1491413" y="3532082"/>
                  </a:cubicBezTo>
                  <a:cubicBezTo>
                    <a:pt x="1492149" y="3533308"/>
                    <a:pt x="1493130" y="3534167"/>
                    <a:pt x="1494356" y="3534780"/>
                  </a:cubicBezTo>
                  <a:cubicBezTo>
                    <a:pt x="1495583" y="3535393"/>
                    <a:pt x="1496932" y="3535883"/>
                    <a:pt x="1498403" y="3536006"/>
                  </a:cubicBezTo>
                  <a:cubicBezTo>
                    <a:pt x="1498894" y="3536006"/>
                    <a:pt x="1499507" y="3536006"/>
                    <a:pt x="1499997" y="3536006"/>
                  </a:cubicBezTo>
                  <a:cubicBezTo>
                    <a:pt x="1500611" y="3536006"/>
                    <a:pt x="1501101" y="3536006"/>
                    <a:pt x="1501714" y="3535883"/>
                  </a:cubicBezTo>
                  <a:cubicBezTo>
                    <a:pt x="1502327" y="3535883"/>
                    <a:pt x="1502940" y="3535638"/>
                    <a:pt x="1503554" y="3535516"/>
                  </a:cubicBezTo>
                  <a:cubicBezTo>
                    <a:pt x="1504167" y="3535393"/>
                    <a:pt x="1504780" y="3535148"/>
                    <a:pt x="1505516" y="3534903"/>
                  </a:cubicBezTo>
                  <a:cubicBezTo>
                    <a:pt x="1508091" y="3534044"/>
                    <a:pt x="1510544" y="3532573"/>
                    <a:pt x="1512873" y="3530856"/>
                  </a:cubicBezTo>
                  <a:cubicBezTo>
                    <a:pt x="1515203" y="3529139"/>
                    <a:pt x="1517411" y="3527054"/>
                    <a:pt x="1519373" y="3524724"/>
                  </a:cubicBezTo>
                  <a:cubicBezTo>
                    <a:pt x="1521335" y="3522395"/>
                    <a:pt x="1522929" y="3519942"/>
                    <a:pt x="1524155" y="3517244"/>
                  </a:cubicBezTo>
                  <a:cubicBezTo>
                    <a:pt x="1525382" y="3514669"/>
                    <a:pt x="1526363" y="3511971"/>
                    <a:pt x="1526730" y="3509396"/>
                  </a:cubicBezTo>
                  <a:cubicBezTo>
                    <a:pt x="1526976" y="3507434"/>
                    <a:pt x="1526976" y="3505594"/>
                    <a:pt x="1526730" y="3504000"/>
                  </a:cubicBezTo>
                  <a:cubicBezTo>
                    <a:pt x="1526485" y="3502406"/>
                    <a:pt x="1525872" y="3501057"/>
                    <a:pt x="1525136" y="3499830"/>
                  </a:cubicBezTo>
                  <a:cubicBezTo>
                    <a:pt x="1524400" y="3498727"/>
                    <a:pt x="1523420" y="3497746"/>
                    <a:pt x="1522193" y="3497133"/>
                  </a:cubicBezTo>
                  <a:cubicBezTo>
                    <a:pt x="1520967" y="3496520"/>
                    <a:pt x="1519618" y="3496029"/>
                    <a:pt x="1518146" y="3495907"/>
                  </a:cubicBezTo>
                  <a:moveTo>
                    <a:pt x="184802" y="3390568"/>
                  </a:moveTo>
                  <a:cubicBezTo>
                    <a:pt x="183698" y="3390568"/>
                    <a:pt x="182594" y="3390568"/>
                    <a:pt x="181245" y="3391059"/>
                  </a:cubicBezTo>
                  <a:cubicBezTo>
                    <a:pt x="179897" y="3391549"/>
                    <a:pt x="178670" y="3392040"/>
                    <a:pt x="177199" y="3392776"/>
                  </a:cubicBezTo>
                  <a:cubicBezTo>
                    <a:pt x="175850" y="3393511"/>
                    <a:pt x="174378" y="3394492"/>
                    <a:pt x="172907" y="3395719"/>
                  </a:cubicBezTo>
                  <a:cubicBezTo>
                    <a:pt x="171435" y="3396945"/>
                    <a:pt x="170086" y="3398294"/>
                    <a:pt x="168737" y="3399766"/>
                  </a:cubicBezTo>
                  <a:cubicBezTo>
                    <a:pt x="166898" y="3401850"/>
                    <a:pt x="165304" y="3403935"/>
                    <a:pt x="164078" y="3406142"/>
                  </a:cubicBezTo>
                  <a:cubicBezTo>
                    <a:pt x="162851" y="3408349"/>
                    <a:pt x="161748" y="3410434"/>
                    <a:pt x="161134" y="3412396"/>
                  </a:cubicBezTo>
                  <a:cubicBezTo>
                    <a:pt x="160521" y="3414358"/>
                    <a:pt x="160153" y="3416320"/>
                    <a:pt x="160276" y="3417914"/>
                  </a:cubicBezTo>
                  <a:cubicBezTo>
                    <a:pt x="160276" y="3419509"/>
                    <a:pt x="160766" y="3420858"/>
                    <a:pt x="161625" y="3421961"/>
                  </a:cubicBezTo>
                  <a:cubicBezTo>
                    <a:pt x="161870" y="3422207"/>
                    <a:pt x="162115" y="3422452"/>
                    <a:pt x="162361" y="3422574"/>
                  </a:cubicBezTo>
                  <a:cubicBezTo>
                    <a:pt x="162606" y="3422820"/>
                    <a:pt x="162851" y="3422942"/>
                    <a:pt x="163219" y="3423065"/>
                  </a:cubicBezTo>
                  <a:cubicBezTo>
                    <a:pt x="163464" y="3423187"/>
                    <a:pt x="163832" y="3423310"/>
                    <a:pt x="164200" y="3423433"/>
                  </a:cubicBezTo>
                  <a:cubicBezTo>
                    <a:pt x="164568" y="3423555"/>
                    <a:pt x="164813" y="3423555"/>
                    <a:pt x="165181" y="3423555"/>
                  </a:cubicBezTo>
                  <a:cubicBezTo>
                    <a:pt x="166285" y="3423555"/>
                    <a:pt x="167389" y="3423555"/>
                    <a:pt x="168737" y="3423187"/>
                  </a:cubicBezTo>
                  <a:cubicBezTo>
                    <a:pt x="169964" y="3422820"/>
                    <a:pt x="171435" y="3422207"/>
                    <a:pt x="172784" y="3421471"/>
                  </a:cubicBezTo>
                  <a:cubicBezTo>
                    <a:pt x="174133" y="3420612"/>
                    <a:pt x="175605" y="3419631"/>
                    <a:pt x="177076" y="3418528"/>
                  </a:cubicBezTo>
                  <a:cubicBezTo>
                    <a:pt x="178548" y="3417301"/>
                    <a:pt x="180019" y="3415952"/>
                    <a:pt x="181368" y="3414358"/>
                  </a:cubicBezTo>
                  <a:cubicBezTo>
                    <a:pt x="183208" y="3412274"/>
                    <a:pt x="184802" y="3410189"/>
                    <a:pt x="186028" y="3407982"/>
                  </a:cubicBezTo>
                  <a:cubicBezTo>
                    <a:pt x="187254" y="3405774"/>
                    <a:pt x="188235" y="3403689"/>
                    <a:pt x="188971" y="3401727"/>
                  </a:cubicBezTo>
                  <a:cubicBezTo>
                    <a:pt x="189584" y="3399766"/>
                    <a:pt x="189952" y="3397803"/>
                    <a:pt x="189830" y="3396209"/>
                  </a:cubicBezTo>
                  <a:cubicBezTo>
                    <a:pt x="189830" y="3394615"/>
                    <a:pt x="189339" y="3393266"/>
                    <a:pt x="188481" y="3392285"/>
                  </a:cubicBezTo>
                  <a:cubicBezTo>
                    <a:pt x="188235" y="3392040"/>
                    <a:pt x="187990" y="3391794"/>
                    <a:pt x="187745" y="3391672"/>
                  </a:cubicBezTo>
                  <a:cubicBezTo>
                    <a:pt x="187500" y="3391549"/>
                    <a:pt x="187254" y="3391304"/>
                    <a:pt x="186887" y="3391181"/>
                  </a:cubicBezTo>
                  <a:cubicBezTo>
                    <a:pt x="186641" y="3391059"/>
                    <a:pt x="186273" y="3390936"/>
                    <a:pt x="185905" y="3390814"/>
                  </a:cubicBezTo>
                  <a:cubicBezTo>
                    <a:pt x="185538" y="3390814"/>
                    <a:pt x="185292" y="3390691"/>
                    <a:pt x="184924" y="3390691"/>
                  </a:cubicBezTo>
                  <a:moveTo>
                    <a:pt x="1445550" y="3521168"/>
                  </a:moveTo>
                  <a:cubicBezTo>
                    <a:pt x="1445550" y="3521168"/>
                    <a:pt x="1444569" y="3521168"/>
                    <a:pt x="1444079" y="3521168"/>
                  </a:cubicBezTo>
                  <a:cubicBezTo>
                    <a:pt x="1443588" y="3521168"/>
                    <a:pt x="1443098" y="3521168"/>
                    <a:pt x="1442484" y="3521291"/>
                  </a:cubicBezTo>
                  <a:cubicBezTo>
                    <a:pt x="1441871" y="3521413"/>
                    <a:pt x="1441381" y="3521413"/>
                    <a:pt x="1440890" y="3521658"/>
                  </a:cubicBezTo>
                  <a:cubicBezTo>
                    <a:pt x="1440277" y="3521781"/>
                    <a:pt x="1439787" y="3521904"/>
                    <a:pt x="1439173" y="3522149"/>
                  </a:cubicBezTo>
                  <a:cubicBezTo>
                    <a:pt x="1436598" y="3523008"/>
                    <a:pt x="1434146" y="3524234"/>
                    <a:pt x="1431816" y="3525951"/>
                  </a:cubicBezTo>
                  <a:cubicBezTo>
                    <a:pt x="1429486" y="3527667"/>
                    <a:pt x="1427278" y="3529630"/>
                    <a:pt x="1425316" y="3531960"/>
                  </a:cubicBezTo>
                  <a:cubicBezTo>
                    <a:pt x="1423354" y="3534167"/>
                    <a:pt x="1421638" y="3536742"/>
                    <a:pt x="1420289" y="3539317"/>
                  </a:cubicBezTo>
                  <a:cubicBezTo>
                    <a:pt x="1418940" y="3541893"/>
                    <a:pt x="1417959" y="3544590"/>
                    <a:pt x="1417468" y="3547165"/>
                  </a:cubicBezTo>
                  <a:cubicBezTo>
                    <a:pt x="1417100" y="3549250"/>
                    <a:pt x="1416978" y="3551090"/>
                    <a:pt x="1417223" y="3552684"/>
                  </a:cubicBezTo>
                  <a:cubicBezTo>
                    <a:pt x="1417468" y="3554278"/>
                    <a:pt x="1417959" y="3555750"/>
                    <a:pt x="1418572" y="3556976"/>
                  </a:cubicBezTo>
                  <a:cubicBezTo>
                    <a:pt x="1419308" y="3558202"/>
                    <a:pt x="1420289" y="3559183"/>
                    <a:pt x="1421392" y="3559919"/>
                  </a:cubicBezTo>
                  <a:cubicBezTo>
                    <a:pt x="1422619" y="3560655"/>
                    <a:pt x="1423967" y="3561023"/>
                    <a:pt x="1425562" y="3561145"/>
                  </a:cubicBezTo>
                  <a:cubicBezTo>
                    <a:pt x="1426052" y="3561145"/>
                    <a:pt x="1426543" y="3561145"/>
                    <a:pt x="1427033" y="3561145"/>
                  </a:cubicBezTo>
                  <a:cubicBezTo>
                    <a:pt x="1427524" y="3561145"/>
                    <a:pt x="1428014" y="3561145"/>
                    <a:pt x="1428627" y="3561023"/>
                  </a:cubicBezTo>
                  <a:cubicBezTo>
                    <a:pt x="1429118" y="3561023"/>
                    <a:pt x="1429731" y="3560900"/>
                    <a:pt x="1430222" y="3560777"/>
                  </a:cubicBezTo>
                  <a:cubicBezTo>
                    <a:pt x="1430835" y="3560655"/>
                    <a:pt x="1431325" y="3560532"/>
                    <a:pt x="1431938" y="3560287"/>
                  </a:cubicBezTo>
                  <a:cubicBezTo>
                    <a:pt x="1434514" y="3559428"/>
                    <a:pt x="1436966" y="3558202"/>
                    <a:pt x="1439296" y="3556485"/>
                  </a:cubicBezTo>
                  <a:cubicBezTo>
                    <a:pt x="1441626" y="3554768"/>
                    <a:pt x="1443833" y="3552806"/>
                    <a:pt x="1445795" y="3550476"/>
                  </a:cubicBezTo>
                  <a:cubicBezTo>
                    <a:pt x="1447757" y="3548269"/>
                    <a:pt x="1449474" y="3545694"/>
                    <a:pt x="1450823" y="3543118"/>
                  </a:cubicBezTo>
                  <a:cubicBezTo>
                    <a:pt x="1452172" y="3540543"/>
                    <a:pt x="1453153" y="3537846"/>
                    <a:pt x="1453644" y="3535270"/>
                  </a:cubicBezTo>
                  <a:cubicBezTo>
                    <a:pt x="1454012" y="3533186"/>
                    <a:pt x="1454134" y="3531346"/>
                    <a:pt x="1453889" y="3529752"/>
                  </a:cubicBezTo>
                  <a:cubicBezTo>
                    <a:pt x="1453644" y="3528158"/>
                    <a:pt x="1453153" y="3526686"/>
                    <a:pt x="1452417" y="3525460"/>
                  </a:cubicBezTo>
                  <a:cubicBezTo>
                    <a:pt x="1451682" y="3524234"/>
                    <a:pt x="1450701" y="3523253"/>
                    <a:pt x="1449474" y="3522640"/>
                  </a:cubicBezTo>
                  <a:cubicBezTo>
                    <a:pt x="1448248" y="3521904"/>
                    <a:pt x="1446899" y="3521536"/>
                    <a:pt x="1445305" y="3521413"/>
                  </a:cubicBezTo>
                  <a:moveTo>
                    <a:pt x="210922" y="3418773"/>
                  </a:moveTo>
                  <a:cubicBezTo>
                    <a:pt x="209818" y="3418773"/>
                    <a:pt x="208592" y="3418773"/>
                    <a:pt x="207243" y="3419264"/>
                  </a:cubicBezTo>
                  <a:cubicBezTo>
                    <a:pt x="205894" y="3419631"/>
                    <a:pt x="204545" y="3420244"/>
                    <a:pt x="203073" y="3421103"/>
                  </a:cubicBezTo>
                  <a:cubicBezTo>
                    <a:pt x="201602" y="3421961"/>
                    <a:pt x="200130" y="3422942"/>
                    <a:pt x="198659" y="3424291"/>
                  </a:cubicBezTo>
                  <a:cubicBezTo>
                    <a:pt x="197187" y="3425517"/>
                    <a:pt x="195716" y="3426989"/>
                    <a:pt x="194244" y="3428583"/>
                  </a:cubicBezTo>
                  <a:cubicBezTo>
                    <a:pt x="192405" y="3430668"/>
                    <a:pt x="190933" y="3432875"/>
                    <a:pt x="189584" y="3434960"/>
                  </a:cubicBezTo>
                  <a:cubicBezTo>
                    <a:pt x="188358" y="3437167"/>
                    <a:pt x="187377" y="3439252"/>
                    <a:pt x="186887" y="3441214"/>
                  </a:cubicBezTo>
                  <a:cubicBezTo>
                    <a:pt x="186273" y="3443176"/>
                    <a:pt x="186028" y="3445015"/>
                    <a:pt x="186151" y="3446732"/>
                  </a:cubicBezTo>
                  <a:cubicBezTo>
                    <a:pt x="186273" y="3448327"/>
                    <a:pt x="186764" y="3449675"/>
                    <a:pt x="187745" y="3450657"/>
                  </a:cubicBezTo>
                  <a:cubicBezTo>
                    <a:pt x="187990" y="3450902"/>
                    <a:pt x="188235" y="3451024"/>
                    <a:pt x="188481" y="3451270"/>
                  </a:cubicBezTo>
                  <a:cubicBezTo>
                    <a:pt x="188726" y="3451392"/>
                    <a:pt x="188971" y="3451637"/>
                    <a:pt x="189339" y="3451760"/>
                  </a:cubicBezTo>
                  <a:cubicBezTo>
                    <a:pt x="189707" y="3451883"/>
                    <a:pt x="189952" y="3452005"/>
                    <a:pt x="190198" y="3452005"/>
                  </a:cubicBezTo>
                  <a:cubicBezTo>
                    <a:pt x="190443" y="3452005"/>
                    <a:pt x="190811" y="3452128"/>
                    <a:pt x="191179" y="3452128"/>
                  </a:cubicBezTo>
                  <a:cubicBezTo>
                    <a:pt x="192282" y="3452128"/>
                    <a:pt x="193508" y="3452128"/>
                    <a:pt x="194857" y="3451637"/>
                  </a:cubicBezTo>
                  <a:cubicBezTo>
                    <a:pt x="196206" y="3451147"/>
                    <a:pt x="197555" y="3450657"/>
                    <a:pt x="199027" y="3449798"/>
                  </a:cubicBezTo>
                  <a:cubicBezTo>
                    <a:pt x="200498" y="3448940"/>
                    <a:pt x="201970" y="3447959"/>
                    <a:pt x="203441" y="3446610"/>
                  </a:cubicBezTo>
                  <a:cubicBezTo>
                    <a:pt x="204913" y="3445384"/>
                    <a:pt x="206384" y="3443912"/>
                    <a:pt x="207856" y="3442318"/>
                  </a:cubicBezTo>
                  <a:cubicBezTo>
                    <a:pt x="209695" y="3440233"/>
                    <a:pt x="211167" y="3438026"/>
                    <a:pt x="212393" y="3435818"/>
                  </a:cubicBezTo>
                  <a:cubicBezTo>
                    <a:pt x="213620" y="3433611"/>
                    <a:pt x="214601" y="3431526"/>
                    <a:pt x="215091" y="3429564"/>
                  </a:cubicBezTo>
                  <a:cubicBezTo>
                    <a:pt x="215704" y="3427602"/>
                    <a:pt x="215950" y="3425763"/>
                    <a:pt x="215827" y="3424169"/>
                  </a:cubicBezTo>
                  <a:cubicBezTo>
                    <a:pt x="215704" y="3422574"/>
                    <a:pt x="215214" y="3421226"/>
                    <a:pt x="214233" y="3420244"/>
                  </a:cubicBezTo>
                  <a:cubicBezTo>
                    <a:pt x="213987" y="3419999"/>
                    <a:pt x="213742" y="3419877"/>
                    <a:pt x="213497" y="3419631"/>
                  </a:cubicBezTo>
                  <a:cubicBezTo>
                    <a:pt x="213252" y="3419509"/>
                    <a:pt x="213007" y="3419264"/>
                    <a:pt x="212639" y="3419141"/>
                  </a:cubicBezTo>
                  <a:cubicBezTo>
                    <a:pt x="212393" y="3419141"/>
                    <a:pt x="212025" y="3418896"/>
                    <a:pt x="211780" y="3418896"/>
                  </a:cubicBezTo>
                  <a:cubicBezTo>
                    <a:pt x="211412" y="3418896"/>
                    <a:pt x="211167" y="3418773"/>
                    <a:pt x="210799" y="3418773"/>
                  </a:cubicBezTo>
                  <a:moveTo>
                    <a:pt x="1373690" y="3543855"/>
                  </a:moveTo>
                  <a:cubicBezTo>
                    <a:pt x="1373690" y="3543855"/>
                    <a:pt x="1372831" y="3543855"/>
                    <a:pt x="1372341" y="3543855"/>
                  </a:cubicBezTo>
                  <a:cubicBezTo>
                    <a:pt x="1371850" y="3543855"/>
                    <a:pt x="1371360" y="3543855"/>
                    <a:pt x="1370992" y="3543855"/>
                  </a:cubicBezTo>
                  <a:cubicBezTo>
                    <a:pt x="1370624" y="3543855"/>
                    <a:pt x="1370011" y="3543977"/>
                    <a:pt x="1369520" y="3544100"/>
                  </a:cubicBezTo>
                  <a:cubicBezTo>
                    <a:pt x="1369030" y="3544222"/>
                    <a:pt x="1368539" y="3544345"/>
                    <a:pt x="1367926" y="3544468"/>
                  </a:cubicBezTo>
                  <a:cubicBezTo>
                    <a:pt x="1365473" y="3545203"/>
                    <a:pt x="1363021" y="3546430"/>
                    <a:pt x="1360691" y="3548024"/>
                  </a:cubicBezTo>
                  <a:cubicBezTo>
                    <a:pt x="1358361" y="3549618"/>
                    <a:pt x="1356154" y="3551580"/>
                    <a:pt x="1354192" y="3553788"/>
                  </a:cubicBezTo>
                  <a:cubicBezTo>
                    <a:pt x="1352229" y="3555995"/>
                    <a:pt x="1350513" y="3558447"/>
                    <a:pt x="1349041" y="3561023"/>
                  </a:cubicBezTo>
                  <a:cubicBezTo>
                    <a:pt x="1347692" y="3563598"/>
                    <a:pt x="1346588" y="3566296"/>
                    <a:pt x="1345975" y="3568871"/>
                  </a:cubicBezTo>
                  <a:cubicBezTo>
                    <a:pt x="1345485" y="3570956"/>
                    <a:pt x="1345362" y="3572918"/>
                    <a:pt x="1345485" y="3574634"/>
                  </a:cubicBezTo>
                  <a:cubicBezTo>
                    <a:pt x="1345608" y="3576351"/>
                    <a:pt x="1346098" y="3577823"/>
                    <a:pt x="1346834" y="3579171"/>
                  </a:cubicBezTo>
                  <a:cubicBezTo>
                    <a:pt x="1347570" y="3580398"/>
                    <a:pt x="1348551" y="3581501"/>
                    <a:pt x="1349654" y="3582237"/>
                  </a:cubicBezTo>
                  <a:cubicBezTo>
                    <a:pt x="1350758" y="3582973"/>
                    <a:pt x="1352229" y="3583464"/>
                    <a:pt x="1353824" y="3583586"/>
                  </a:cubicBezTo>
                  <a:cubicBezTo>
                    <a:pt x="1354192" y="3583586"/>
                    <a:pt x="1354682" y="3583586"/>
                    <a:pt x="1355173" y="3583586"/>
                  </a:cubicBezTo>
                  <a:cubicBezTo>
                    <a:pt x="1355663" y="3583586"/>
                    <a:pt x="1356031" y="3583586"/>
                    <a:pt x="1356522" y="3583586"/>
                  </a:cubicBezTo>
                  <a:cubicBezTo>
                    <a:pt x="1357012" y="3583586"/>
                    <a:pt x="1357502" y="3583464"/>
                    <a:pt x="1357993" y="3583341"/>
                  </a:cubicBezTo>
                  <a:cubicBezTo>
                    <a:pt x="1358483" y="3583341"/>
                    <a:pt x="1358974" y="3583096"/>
                    <a:pt x="1359465" y="3582973"/>
                  </a:cubicBezTo>
                  <a:cubicBezTo>
                    <a:pt x="1361917" y="3582237"/>
                    <a:pt x="1364370" y="3581011"/>
                    <a:pt x="1366700" y="3579417"/>
                  </a:cubicBezTo>
                  <a:cubicBezTo>
                    <a:pt x="1369030" y="3577823"/>
                    <a:pt x="1371237" y="3575861"/>
                    <a:pt x="1373322" y="3573653"/>
                  </a:cubicBezTo>
                  <a:cubicBezTo>
                    <a:pt x="1375284" y="3571446"/>
                    <a:pt x="1377123" y="3568993"/>
                    <a:pt x="1378472" y="3566418"/>
                  </a:cubicBezTo>
                  <a:cubicBezTo>
                    <a:pt x="1379821" y="3563843"/>
                    <a:pt x="1380925" y="3561145"/>
                    <a:pt x="1381538" y="3558570"/>
                  </a:cubicBezTo>
                  <a:cubicBezTo>
                    <a:pt x="1382028" y="3556485"/>
                    <a:pt x="1382151" y="3554523"/>
                    <a:pt x="1382028" y="3552806"/>
                  </a:cubicBezTo>
                  <a:cubicBezTo>
                    <a:pt x="1381906" y="3551090"/>
                    <a:pt x="1381415" y="3549618"/>
                    <a:pt x="1380679" y="3548392"/>
                  </a:cubicBezTo>
                  <a:cubicBezTo>
                    <a:pt x="1379944" y="3547165"/>
                    <a:pt x="1378963" y="3546062"/>
                    <a:pt x="1377859" y="3545326"/>
                  </a:cubicBezTo>
                  <a:cubicBezTo>
                    <a:pt x="1376755" y="3544590"/>
                    <a:pt x="1375284" y="3544100"/>
                    <a:pt x="1373690" y="3543977"/>
                  </a:cubicBezTo>
                  <a:moveTo>
                    <a:pt x="239126" y="3445629"/>
                  </a:moveTo>
                  <a:cubicBezTo>
                    <a:pt x="238023" y="3445629"/>
                    <a:pt x="236674" y="3445629"/>
                    <a:pt x="235325" y="3446119"/>
                  </a:cubicBezTo>
                  <a:cubicBezTo>
                    <a:pt x="233976" y="3446610"/>
                    <a:pt x="232504" y="3447223"/>
                    <a:pt x="230910" y="3448081"/>
                  </a:cubicBezTo>
                  <a:cubicBezTo>
                    <a:pt x="229439" y="3448940"/>
                    <a:pt x="227845" y="3450043"/>
                    <a:pt x="226373" y="3451392"/>
                  </a:cubicBezTo>
                  <a:cubicBezTo>
                    <a:pt x="224902" y="3452741"/>
                    <a:pt x="223430" y="3454212"/>
                    <a:pt x="221958" y="3455929"/>
                  </a:cubicBezTo>
                  <a:cubicBezTo>
                    <a:pt x="220119" y="3458014"/>
                    <a:pt x="218647" y="3460344"/>
                    <a:pt x="217421" y="3462429"/>
                  </a:cubicBezTo>
                  <a:cubicBezTo>
                    <a:pt x="216195" y="3464636"/>
                    <a:pt x="215336" y="3466721"/>
                    <a:pt x="214846" y="3468805"/>
                  </a:cubicBezTo>
                  <a:cubicBezTo>
                    <a:pt x="214355" y="3470767"/>
                    <a:pt x="214110" y="3472607"/>
                    <a:pt x="214355" y="3474201"/>
                  </a:cubicBezTo>
                  <a:cubicBezTo>
                    <a:pt x="214601" y="3475795"/>
                    <a:pt x="215091" y="3477144"/>
                    <a:pt x="216072" y="3478003"/>
                  </a:cubicBezTo>
                  <a:cubicBezTo>
                    <a:pt x="216317" y="3478248"/>
                    <a:pt x="216563" y="3478370"/>
                    <a:pt x="216808" y="3478493"/>
                  </a:cubicBezTo>
                  <a:cubicBezTo>
                    <a:pt x="217053" y="3478616"/>
                    <a:pt x="217298" y="3478738"/>
                    <a:pt x="217544" y="3478861"/>
                  </a:cubicBezTo>
                  <a:cubicBezTo>
                    <a:pt x="217789" y="3478861"/>
                    <a:pt x="218034" y="3479107"/>
                    <a:pt x="218402" y="3479107"/>
                  </a:cubicBezTo>
                  <a:cubicBezTo>
                    <a:pt x="218647" y="3479107"/>
                    <a:pt x="219015" y="3479107"/>
                    <a:pt x="219261" y="3479229"/>
                  </a:cubicBezTo>
                  <a:cubicBezTo>
                    <a:pt x="220364" y="3479229"/>
                    <a:pt x="221713" y="3479229"/>
                    <a:pt x="223062" y="3478738"/>
                  </a:cubicBezTo>
                  <a:cubicBezTo>
                    <a:pt x="224411" y="3478370"/>
                    <a:pt x="225882" y="3477635"/>
                    <a:pt x="227477" y="3476777"/>
                  </a:cubicBezTo>
                  <a:cubicBezTo>
                    <a:pt x="228948" y="3475918"/>
                    <a:pt x="230542" y="3474814"/>
                    <a:pt x="232137" y="3473465"/>
                  </a:cubicBezTo>
                  <a:cubicBezTo>
                    <a:pt x="233731" y="3472117"/>
                    <a:pt x="235202" y="3470645"/>
                    <a:pt x="236674" y="3468928"/>
                  </a:cubicBezTo>
                  <a:cubicBezTo>
                    <a:pt x="238513" y="3466721"/>
                    <a:pt x="239985" y="3464514"/>
                    <a:pt x="241211" y="3462306"/>
                  </a:cubicBezTo>
                  <a:cubicBezTo>
                    <a:pt x="242437" y="3460099"/>
                    <a:pt x="243296" y="3458014"/>
                    <a:pt x="243786" y="3455929"/>
                  </a:cubicBezTo>
                  <a:cubicBezTo>
                    <a:pt x="244277" y="3453967"/>
                    <a:pt x="244522" y="3452128"/>
                    <a:pt x="244277" y="3450534"/>
                  </a:cubicBezTo>
                  <a:cubicBezTo>
                    <a:pt x="244032" y="3448940"/>
                    <a:pt x="243418" y="3447713"/>
                    <a:pt x="242437" y="3446855"/>
                  </a:cubicBezTo>
                  <a:cubicBezTo>
                    <a:pt x="242192" y="3446610"/>
                    <a:pt x="241947" y="3446487"/>
                    <a:pt x="241702" y="3446364"/>
                  </a:cubicBezTo>
                  <a:cubicBezTo>
                    <a:pt x="241456" y="3446242"/>
                    <a:pt x="241211" y="3446119"/>
                    <a:pt x="240966" y="3445997"/>
                  </a:cubicBezTo>
                  <a:cubicBezTo>
                    <a:pt x="240721" y="3445997"/>
                    <a:pt x="240475" y="3445751"/>
                    <a:pt x="240107" y="3445751"/>
                  </a:cubicBezTo>
                  <a:cubicBezTo>
                    <a:pt x="239862" y="3445751"/>
                    <a:pt x="239494" y="3445751"/>
                    <a:pt x="239249" y="3445629"/>
                  </a:cubicBezTo>
                  <a:moveTo>
                    <a:pt x="1303423" y="3563843"/>
                  </a:moveTo>
                  <a:cubicBezTo>
                    <a:pt x="1303423" y="3563843"/>
                    <a:pt x="1302687" y="3563843"/>
                    <a:pt x="1302197" y="3563843"/>
                  </a:cubicBezTo>
                  <a:cubicBezTo>
                    <a:pt x="1301829" y="3563843"/>
                    <a:pt x="1301339" y="3563843"/>
                    <a:pt x="1300971" y="3563843"/>
                  </a:cubicBezTo>
                  <a:cubicBezTo>
                    <a:pt x="1300603" y="3563843"/>
                    <a:pt x="1300112" y="3563843"/>
                    <a:pt x="1299622" y="3564088"/>
                  </a:cubicBezTo>
                  <a:cubicBezTo>
                    <a:pt x="1299131" y="3564088"/>
                    <a:pt x="1298763" y="3564333"/>
                    <a:pt x="1298273" y="3564456"/>
                  </a:cubicBezTo>
                  <a:cubicBezTo>
                    <a:pt x="1295820" y="3565069"/>
                    <a:pt x="1293490" y="3566173"/>
                    <a:pt x="1291160" y="3567767"/>
                  </a:cubicBezTo>
                  <a:cubicBezTo>
                    <a:pt x="1288830" y="3569239"/>
                    <a:pt x="1286623" y="3571201"/>
                    <a:pt x="1284538" y="3573408"/>
                  </a:cubicBezTo>
                  <a:cubicBezTo>
                    <a:pt x="1282454" y="3575615"/>
                    <a:pt x="1280737" y="3577945"/>
                    <a:pt x="1279265" y="3580521"/>
                  </a:cubicBezTo>
                  <a:cubicBezTo>
                    <a:pt x="1277794" y="3583096"/>
                    <a:pt x="1276690" y="3585671"/>
                    <a:pt x="1275954" y="3588369"/>
                  </a:cubicBezTo>
                  <a:cubicBezTo>
                    <a:pt x="1275464" y="3590576"/>
                    <a:pt x="1275219" y="3592538"/>
                    <a:pt x="1275341" y="3594255"/>
                  </a:cubicBezTo>
                  <a:cubicBezTo>
                    <a:pt x="1275341" y="3595972"/>
                    <a:pt x="1275832" y="3597566"/>
                    <a:pt x="1276445" y="3598915"/>
                  </a:cubicBezTo>
                  <a:cubicBezTo>
                    <a:pt x="1277058" y="3600264"/>
                    <a:pt x="1278039" y="3601245"/>
                    <a:pt x="1279143" y="3602103"/>
                  </a:cubicBezTo>
                  <a:cubicBezTo>
                    <a:pt x="1280246" y="3602839"/>
                    <a:pt x="1281718" y="3603329"/>
                    <a:pt x="1283312" y="3603575"/>
                  </a:cubicBezTo>
                  <a:cubicBezTo>
                    <a:pt x="1283680" y="3603575"/>
                    <a:pt x="1284048" y="3603575"/>
                    <a:pt x="1284538" y="3603575"/>
                  </a:cubicBezTo>
                  <a:cubicBezTo>
                    <a:pt x="1284906" y="3603575"/>
                    <a:pt x="1285397" y="3603575"/>
                    <a:pt x="1285765" y="3603575"/>
                  </a:cubicBezTo>
                  <a:cubicBezTo>
                    <a:pt x="1286255" y="3603575"/>
                    <a:pt x="1286623" y="3603575"/>
                    <a:pt x="1287114" y="3603329"/>
                  </a:cubicBezTo>
                  <a:cubicBezTo>
                    <a:pt x="1287604" y="3603329"/>
                    <a:pt x="1287972" y="3603084"/>
                    <a:pt x="1288462" y="3602961"/>
                  </a:cubicBezTo>
                  <a:cubicBezTo>
                    <a:pt x="1290915" y="3602348"/>
                    <a:pt x="1293245" y="3601245"/>
                    <a:pt x="1295698" y="3599651"/>
                  </a:cubicBezTo>
                  <a:cubicBezTo>
                    <a:pt x="1298028" y="3598179"/>
                    <a:pt x="1300235" y="3596217"/>
                    <a:pt x="1302319" y="3594010"/>
                  </a:cubicBezTo>
                  <a:cubicBezTo>
                    <a:pt x="1304404" y="3591802"/>
                    <a:pt x="1306121" y="3589473"/>
                    <a:pt x="1307593" y="3586897"/>
                  </a:cubicBezTo>
                  <a:cubicBezTo>
                    <a:pt x="1309064" y="3584322"/>
                    <a:pt x="1310168" y="3581624"/>
                    <a:pt x="1310904" y="3579049"/>
                  </a:cubicBezTo>
                  <a:cubicBezTo>
                    <a:pt x="1311394" y="3576841"/>
                    <a:pt x="1311639" y="3574880"/>
                    <a:pt x="1311517" y="3573163"/>
                  </a:cubicBezTo>
                  <a:cubicBezTo>
                    <a:pt x="1311394" y="3571446"/>
                    <a:pt x="1311026" y="3569852"/>
                    <a:pt x="1310413" y="3568503"/>
                  </a:cubicBezTo>
                  <a:cubicBezTo>
                    <a:pt x="1309800" y="3567154"/>
                    <a:pt x="1308819" y="3566173"/>
                    <a:pt x="1307593" y="3565315"/>
                  </a:cubicBezTo>
                  <a:cubicBezTo>
                    <a:pt x="1306489" y="3564579"/>
                    <a:pt x="1305017" y="3564088"/>
                    <a:pt x="1303423" y="3563966"/>
                  </a:cubicBezTo>
                  <a:moveTo>
                    <a:pt x="269538" y="3470890"/>
                  </a:moveTo>
                  <a:cubicBezTo>
                    <a:pt x="268312" y="3470890"/>
                    <a:pt x="266963" y="3470890"/>
                    <a:pt x="265614" y="3471381"/>
                  </a:cubicBezTo>
                  <a:cubicBezTo>
                    <a:pt x="264143" y="3471871"/>
                    <a:pt x="262671" y="3472484"/>
                    <a:pt x="261077" y="3473465"/>
                  </a:cubicBezTo>
                  <a:cubicBezTo>
                    <a:pt x="259483" y="3474447"/>
                    <a:pt x="258011" y="3475550"/>
                    <a:pt x="256417" y="3476899"/>
                  </a:cubicBezTo>
                  <a:cubicBezTo>
                    <a:pt x="254823" y="3478248"/>
                    <a:pt x="253351" y="3479842"/>
                    <a:pt x="251880" y="3481682"/>
                  </a:cubicBezTo>
                  <a:cubicBezTo>
                    <a:pt x="250040" y="3483889"/>
                    <a:pt x="248569" y="3486096"/>
                    <a:pt x="247465" y="3488304"/>
                  </a:cubicBezTo>
                  <a:cubicBezTo>
                    <a:pt x="246362" y="3490511"/>
                    <a:pt x="245503" y="3492718"/>
                    <a:pt x="245013" y="3494680"/>
                  </a:cubicBezTo>
                  <a:cubicBezTo>
                    <a:pt x="244522" y="3496642"/>
                    <a:pt x="244400" y="3498482"/>
                    <a:pt x="244645" y="3500076"/>
                  </a:cubicBezTo>
                  <a:cubicBezTo>
                    <a:pt x="244890" y="3501670"/>
                    <a:pt x="245626" y="3502896"/>
                    <a:pt x="246607" y="3503755"/>
                  </a:cubicBezTo>
                  <a:cubicBezTo>
                    <a:pt x="246852" y="3503877"/>
                    <a:pt x="246975" y="3504000"/>
                    <a:pt x="247220" y="3504123"/>
                  </a:cubicBezTo>
                  <a:cubicBezTo>
                    <a:pt x="247465" y="3504245"/>
                    <a:pt x="247710" y="3504368"/>
                    <a:pt x="247956" y="3504490"/>
                  </a:cubicBezTo>
                  <a:cubicBezTo>
                    <a:pt x="248201" y="3504490"/>
                    <a:pt x="248446" y="3504613"/>
                    <a:pt x="248691" y="3504736"/>
                  </a:cubicBezTo>
                  <a:cubicBezTo>
                    <a:pt x="248937" y="3504736"/>
                    <a:pt x="249182" y="3504736"/>
                    <a:pt x="249550" y="3504858"/>
                  </a:cubicBezTo>
                  <a:cubicBezTo>
                    <a:pt x="250776" y="3504858"/>
                    <a:pt x="252125" y="3504858"/>
                    <a:pt x="253597" y="3504368"/>
                  </a:cubicBezTo>
                  <a:cubicBezTo>
                    <a:pt x="255068" y="3503877"/>
                    <a:pt x="256540" y="3503264"/>
                    <a:pt x="258134" y="3502283"/>
                  </a:cubicBezTo>
                  <a:cubicBezTo>
                    <a:pt x="259728" y="3501302"/>
                    <a:pt x="261322" y="3500198"/>
                    <a:pt x="262916" y="3498727"/>
                  </a:cubicBezTo>
                  <a:cubicBezTo>
                    <a:pt x="264511" y="3497378"/>
                    <a:pt x="265982" y="3495784"/>
                    <a:pt x="267454" y="3493945"/>
                  </a:cubicBezTo>
                  <a:cubicBezTo>
                    <a:pt x="269293" y="3491737"/>
                    <a:pt x="270765" y="3489530"/>
                    <a:pt x="271868" y="3487200"/>
                  </a:cubicBezTo>
                  <a:cubicBezTo>
                    <a:pt x="272972" y="3484992"/>
                    <a:pt x="273830" y="3482785"/>
                    <a:pt x="274321" y="3480823"/>
                  </a:cubicBezTo>
                  <a:cubicBezTo>
                    <a:pt x="274811" y="3478861"/>
                    <a:pt x="274811" y="3477022"/>
                    <a:pt x="274566" y="3475427"/>
                  </a:cubicBezTo>
                  <a:cubicBezTo>
                    <a:pt x="274321" y="3473833"/>
                    <a:pt x="273585" y="3472607"/>
                    <a:pt x="272481" y="3471871"/>
                  </a:cubicBezTo>
                  <a:cubicBezTo>
                    <a:pt x="272236" y="3471749"/>
                    <a:pt x="271991" y="3471503"/>
                    <a:pt x="271868" y="3471381"/>
                  </a:cubicBezTo>
                  <a:cubicBezTo>
                    <a:pt x="271623" y="3471258"/>
                    <a:pt x="271378" y="3471135"/>
                    <a:pt x="271133" y="3471013"/>
                  </a:cubicBezTo>
                  <a:cubicBezTo>
                    <a:pt x="270887" y="3470890"/>
                    <a:pt x="270642" y="3470890"/>
                    <a:pt x="270397" y="3470767"/>
                  </a:cubicBezTo>
                  <a:cubicBezTo>
                    <a:pt x="270151" y="3470767"/>
                    <a:pt x="269784" y="3470767"/>
                    <a:pt x="269538" y="3470645"/>
                  </a:cubicBezTo>
                  <a:moveTo>
                    <a:pt x="1234260" y="3581256"/>
                  </a:moveTo>
                  <a:cubicBezTo>
                    <a:pt x="1234260" y="3581256"/>
                    <a:pt x="1233525" y="3581256"/>
                    <a:pt x="1233279" y="3581256"/>
                  </a:cubicBezTo>
                  <a:cubicBezTo>
                    <a:pt x="1233034" y="3581256"/>
                    <a:pt x="1232544" y="3581256"/>
                    <a:pt x="1232176" y="3581256"/>
                  </a:cubicBezTo>
                  <a:cubicBezTo>
                    <a:pt x="1231808" y="3581256"/>
                    <a:pt x="1231440" y="3581256"/>
                    <a:pt x="1231072" y="3581379"/>
                  </a:cubicBezTo>
                  <a:cubicBezTo>
                    <a:pt x="1230704" y="3581379"/>
                    <a:pt x="1230336" y="3581501"/>
                    <a:pt x="1229846" y="3581624"/>
                  </a:cubicBezTo>
                  <a:cubicBezTo>
                    <a:pt x="1227516" y="3582115"/>
                    <a:pt x="1225063" y="3583218"/>
                    <a:pt x="1222733" y="3584690"/>
                  </a:cubicBezTo>
                  <a:cubicBezTo>
                    <a:pt x="1220403" y="3586161"/>
                    <a:pt x="1218196" y="3588001"/>
                    <a:pt x="1216111" y="3590086"/>
                  </a:cubicBezTo>
                  <a:cubicBezTo>
                    <a:pt x="1214027" y="3592170"/>
                    <a:pt x="1212187" y="3594623"/>
                    <a:pt x="1210716" y="3597076"/>
                  </a:cubicBezTo>
                  <a:cubicBezTo>
                    <a:pt x="1209244" y="3599528"/>
                    <a:pt x="1208018" y="3602226"/>
                    <a:pt x="1207159" y="3604924"/>
                  </a:cubicBezTo>
                  <a:cubicBezTo>
                    <a:pt x="1206546" y="3607131"/>
                    <a:pt x="1206178" y="3609216"/>
                    <a:pt x="1206178" y="3611055"/>
                  </a:cubicBezTo>
                  <a:cubicBezTo>
                    <a:pt x="1206178" y="3612894"/>
                    <a:pt x="1206546" y="3614489"/>
                    <a:pt x="1207159" y="3615960"/>
                  </a:cubicBezTo>
                  <a:cubicBezTo>
                    <a:pt x="1207773" y="3617309"/>
                    <a:pt x="1208754" y="3618413"/>
                    <a:pt x="1209857" y="3619271"/>
                  </a:cubicBezTo>
                  <a:cubicBezTo>
                    <a:pt x="1210961" y="3620130"/>
                    <a:pt x="1212433" y="3620620"/>
                    <a:pt x="1214027" y="3620743"/>
                  </a:cubicBezTo>
                  <a:cubicBezTo>
                    <a:pt x="1214394" y="3620743"/>
                    <a:pt x="1214762" y="3620743"/>
                    <a:pt x="1215008" y="3620743"/>
                  </a:cubicBezTo>
                  <a:cubicBezTo>
                    <a:pt x="1215376" y="3620743"/>
                    <a:pt x="1215743" y="3620743"/>
                    <a:pt x="1216111" y="3620743"/>
                  </a:cubicBezTo>
                  <a:cubicBezTo>
                    <a:pt x="1216479" y="3620743"/>
                    <a:pt x="1216847" y="3620743"/>
                    <a:pt x="1217215" y="3620620"/>
                  </a:cubicBezTo>
                  <a:cubicBezTo>
                    <a:pt x="1217583" y="3620498"/>
                    <a:pt x="1217951" y="3620498"/>
                    <a:pt x="1218441" y="3620375"/>
                  </a:cubicBezTo>
                  <a:cubicBezTo>
                    <a:pt x="1220771" y="3619884"/>
                    <a:pt x="1223224" y="3618781"/>
                    <a:pt x="1225554" y="3617309"/>
                  </a:cubicBezTo>
                  <a:cubicBezTo>
                    <a:pt x="1227884" y="3615838"/>
                    <a:pt x="1230214" y="3613998"/>
                    <a:pt x="1232176" y="3611914"/>
                  </a:cubicBezTo>
                  <a:cubicBezTo>
                    <a:pt x="1234260" y="3609829"/>
                    <a:pt x="1236100" y="3607376"/>
                    <a:pt x="1237571" y="3604924"/>
                  </a:cubicBezTo>
                  <a:cubicBezTo>
                    <a:pt x="1239043" y="3602348"/>
                    <a:pt x="1240269" y="3599773"/>
                    <a:pt x="1241005" y="3597076"/>
                  </a:cubicBezTo>
                  <a:cubicBezTo>
                    <a:pt x="1241618" y="3594868"/>
                    <a:pt x="1241986" y="3592783"/>
                    <a:pt x="1241863" y="3590944"/>
                  </a:cubicBezTo>
                  <a:cubicBezTo>
                    <a:pt x="1241741" y="3589104"/>
                    <a:pt x="1241496" y="3587510"/>
                    <a:pt x="1240882" y="3586161"/>
                  </a:cubicBezTo>
                  <a:cubicBezTo>
                    <a:pt x="1240269" y="3584813"/>
                    <a:pt x="1239288" y="3583709"/>
                    <a:pt x="1238185" y="3582851"/>
                  </a:cubicBezTo>
                  <a:cubicBezTo>
                    <a:pt x="1236958" y="3581992"/>
                    <a:pt x="1235609" y="3581501"/>
                    <a:pt x="1234015" y="3581379"/>
                  </a:cubicBezTo>
                  <a:moveTo>
                    <a:pt x="302035" y="3494558"/>
                  </a:moveTo>
                  <a:cubicBezTo>
                    <a:pt x="300809" y="3494558"/>
                    <a:pt x="299337" y="3494558"/>
                    <a:pt x="297866" y="3495048"/>
                  </a:cubicBezTo>
                  <a:cubicBezTo>
                    <a:pt x="296394" y="3495539"/>
                    <a:pt x="294800" y="3496275"/>
                    <a:pt x="293206" y="3497255"/>
                  </a:cubicBezTo>
                  <a:cubicBezTo>
                    <a:pt x="291612" y="3498237"/>
                    <a:pt x="289895" y="3499463"/>
                    <a:pt x="288301" y="3500934"/>
                  </a:cubicBezTo>
                  <a:cubicBezTo>
                    <a:pt x="286706" y="3502406"/>
                    <a:pt x="285112" y="3504000"/>
                    <a:pt x="283641" y="3505840"/>
                  </a:cubicBezTo>
                  <a:cubicBezTo>
                    <a:pt x="281924" y="3508047"/>
                    <a:pt x="280452" y="3510377"/>
                    <a:pt x="279349" y="3512584"/>
                  </a:cubicBezTo>
                  <a:cubicBezTo>
                    <a:pt x="278245" y="3514791"/>
                    <a:pt x="277509" y="3516999"/>
                    <a:pt x="277019" y="3518961"/>
                  </a:cubicBezTo>
                  <a:cubicBezTo>
                    <a:pt x="276651" y="3520923"/>
                    <a:pt x="276528" y="3522762"/>
                    <a:pt x="277019" y="3524234"/>
                  </a:cubicBezTo>
                  <a:cubicBezTo>
                    <a:pt x="277387" y="3525705"/>
                    <a:pt x="278122" y="3526932"/>
                    <a:pt x="279226" y="3527790"/>
                  </a:cubicBezTo>
                  <a:cubicBezTo>
                    <a:pt x="279471" y="3527913"/>
                    <a:pt x="279594" y="3528035"/>
                    <a:pt x="279839" y="3528158"/>
                  </a:cubicBezTo>
                  <a:cubicBezTo>
                    <a:pt x="280085" y="3528158"/>
                    <a:pt x="280330" y="3528403"/>
                    <a:pt x="280452" y="3528403"/>
                  </a:cubicBezTo>
                  <a:cubicBezTo>
                    <a:pt x="280698" y="3528403"/>
                    <a:pt x="280943" y="3528526"/>
                    <a:pt x="281188" y="3528648"/>
                  </a:cubicBezTo>
                  <a:cubicBezTo>
                    <a:pt x="281433" y="3528648"/>
                    <a:pt x="281679" y="3528648"/>
                    <a:pt x="281924" y="3528648"/>
                  </a:cubicBezTo>
                  <a:cubicBezTo>
                    <a:pt x="283150" y="3528771"/>
                    <a:pt x="284622" y="3528648"/>
                    <a:pt x="286093" y="3528158"/>
                  </a:cubicBezTo>
                  <a:cubicBezTo>
                    <a:pt x="287565" y="3527667"/>
                    <a:pt x="289159" y="3526932"/>
                    <a:pt x="290876" y="3525951"/>
                  </a:cubicBezTo>
                  <a:cubicBezTo>
                    <a:pt x="292593" y="3524970"/>
                    <a:pt x="294187" y="3523743"/>
                    <a:pt x="295781" y="3522272"/>
                  </a:cubicBezTo>
                  <a:cubicBezTo>
                    <a:pt x="297375" y="3520800"/>
                    <a:pt x="298969" y="3519083"/>
                    <a:pt x="300441" y="3517244"/>
                  </a:cubicBezTo>
                  <a:cubicBezTo>
                    <a:pt x="302280" y="3515037"/>
                    <a:pt x="303752" y="3512707"/>
                    <a:pt x="304856" y="3510500"/>
                  </a:cubicBezTo>
                  <a:cubicBezTo>
                    <a:pt x="305959" y="3508292"/>
                    <a:pt x="306695" y="3506085"/>
                    <a:pt x="307185" y="3504123"/>
                  </a:cubicBezTo>
                  <a:cubicBezTo>
                    <a:pt x="307553" y="3502160"/>
                    <a:pt x="307553" y="3500321"/>
                    <a:pt x="307185" y="3498850"/>
                  </a:cubicBezTo>
                  <a:cubicBezTo>
                    <a:pt x="306818" y="3497378"/>
                    <a:pt x="306082" y="3496152"/>
                    <a:pt x="304978" y="3495293"/>
                  </a:cubicBezTo>
                  <a:cubicBezTo>
                    <a:pt x="304733" y="3495171"/>
                    <a:pt x="304610" y="3495048"/>
                    <a:pt x="304365" y="3494925"/>
                  </a:cubicBezTo>
                  <a:cubicBezTo>
                    <a:pt x="304120" y="3494925"/>
                    <a:pt x="303874" y="3494680"/>
                    <a:pt x="303752" y="3494680"/>
                  </a:cubicBezTo>
                  <a:cubicBezTo>
                    <a:pt x="303507" y="3494680"/>
                    <a:pt x="303261" y="3494558"/>
                    <a:pt x="303016" y="3494435"/>
                  </a:cubicBezTo>
                  <a:cubicBezTo>
                    <a:pt x="302771" y="3494312"/>
                    <a:pt x="302526" y="3494435"/>
                    <a:pt x="302280" y="3494435"/>
                  </a:cubicBezTo>
                  <a:moveTo>
                    <a:pt x="1166692" y="3595972"/>
                  </a:moveTo>
                  <a:cubicBezTo>
                    <a:pt x="1166692" y="3595972"/>
                    <a:pt x="1166079" y="3595972"/>
                    <a:pt x="1165834" y="3595972"/>
                  </a:cubicBezTo>
                  <a:cubicBezTo>
                    <a:pt x="1165466" y="3595972"/>
                    <a:pt x="1165220" y="3595972"/>
                    <a:pt x="1164852" y="3595972"/>
                  </a:cubicBezTo>
                  <a:cubicBezTo>
                    <a:pt x="1164485" y="3595972"/>
                    <a:pt x="1164239" y="3595972"/>
                    <a:pt x="1163871" y="3595972"/>
                  </a:cubicBezTo>
                  <a:cubicBezTo>
                    <a:pt x="1163504" y="3595972"/>
                    <a:pt x="1163136" y="3595972"/>
                    <a:pt x="1162890" y="3596094"/>
                  </a:cubicBezTo>
                  <a:cubicBezTo>
                    <a:pt x="1160560" y="3596585"/>
                    <a:pt x="1158230" y="3597566"/>
                    <a:pt x="1155901" y="3598915"/>
                  </a:cubicBezTo>
                  <a:cubicBezTo>
                    <a:pt x="1153571" y="3600264"/>
                    <a:pt x="1151363" y="3602103"/>
                    <a:pt x="1149279" y="3604188"/>
                  </a:cubicBezTo>
                  <a:cubicBezTo>
                    <a:pt x="1147194" y="3606273"/>
                    <a:pt x="1145354" y="3608603"/>
                    <a:pt x="1143760" y="3611055"/>
                  </a:cubicBezTo>
                  <a:cubicBezTo>
                    <a:pt x="1142166" y="3613508"/>
                    <a:pt x="1140940" y="3616206"/>
                    <a:pt x="1140081" y="3618903"/>
                  </a:cubicBezTo>
                  <a:cubicBezTo>
                    <a:pt x="1139346" y="3621111"/>
                    <a:pt x="1138978" y="3623318"/>
                    <a:pt x="1138978" y="3625157"/>
                  </a:cubicBezTo>
                  <a:cubicBezTo>
                    <a:pt x="1138978" y="3626997"/>
                    <a:pt x="1139223" y="3628714"/>
                    <a:pt x="1139836" y="3630185"/>
                  </a:cubicBezTo>
                  <a:cubicBezTo>
                    <a:pt x="1140449" y="3631657"/>
                    <a:pt x="1141308" y="3632761"/>
                    <a:pt x="1142534" y="3633619"/>
                  </a:cubicBezTo>
                  <a:cubicBezTo>
                    <a:pt x="1143638" y="3634477"/>
                    <a:pt x="1145109" y="3634968"/>
                    <a:pt x="1146703" y="3635213"/>
                  </a:cubicBezTo>
                  <a:cubicBezTo>
                    <a:pt x="1146949" y="3635213"/>
                    <a:pt x="1147316" y="3635213"/>
                    <a:pt x="1147562" y="3635213"/>
                  </a:cubicBezTo>
                  <a:cubicBezTo>
                    <a:pt x="1147807" y="3635213"/>
                    <a:pt x="1148175" y="3635213"/>
                    <a:pt x="1148543" y="3635213"/>
                  </a:cubicBezTo>
                  <a:cubicBezTo>
                    <a:pt x="1148911" y="3635213"/>
                    <a:pt x="1149156" y="3635213"/>
                    <a:pt x="1149524" y="3635213"/>
                  </a:cubicBezTo>
                  <a:cubicBezTo>
                    <a:pt x="1149892" y="3635213"/>
                    <a:pt x="1150260" y="3635213"/>
                    <a:pt x="1150505" y="3635090"/>
                  </a:cubicBezTo>
                  <a:cubicBezTo>
                    <a:pt x="1152835" y="3634600"/>
                    <a:pt x="1155165" y="3633619"/>
                    <a:pt x="1157495" y="3632147"/>
                  </a:cubicBezTo>
                  <a:cubicBezTo>
                    <a:pt x="1159825" y="3630676"/>
                    <a:pt x="1162032" y="3628959"/>
                    <a:pt x="1164117" y="3626874"/>
                  </a:cubicBezTo>
                  <a:cubicBezTo>
                    <a:pt x="1166201" y="3624789"/>
                    <a:pt x="1168041" y="3622459"/>
                    <a:pt x="1169635" y="3620007"/>
                  </a:cubicBezTo>
                  <a:cubicBezTo>
                    <a:pt x="1171229" y="3617554"/>
                    <a:pt x="1172455" y="3614857"/>
                    <a:pt x="1173314" y="3612159"/>
                  </a:cubicBezTo>
                  <a:cubicBezTo>
                    <a:pt x="1174050" y="3609951"/>
                    <a:pt x="1174417" y="3607744"/>
                    <a:pt x="1174417" y="3605905"/>
                  </a:cubicBezTo>
                  <a:cubicBezTo>
                    <a:pt x="1174417" y="3604065"/>
                    <a:pt x="1174172" y="3602348"/>
                    <a:pt x="1173559" y="3600877"/>
                  </a:cubicBezTo>
                  <a:cubicBezTo>
                    <a:pt x="1172946" y="3599406"/>
                    <a:pt x="1172088" y="3598302"/>
                    <a:pt x="1170861" y="3597443"/>
                  </a:cubicBezTo>
                  <a:cubicBezTo>
                    <a:pt x="1169635" y="3596585"/>
                    <a:pt x="1168286" y="3596094"/>
                    <a:pt x="1166569" y="3595972"/>
                  </a:cubicBezTo>
                  <a:moveTo>
                    <a:pt x="336494" y="3516631"/>
                  </a:moveTo>
                  <a:cubicBezTo>
                    <a:pt x="335145" y="3516508"/>
                    <a:pt x="333673" y="3516631"/>
                    <a:pt x="332202" y="3517244"/>
                  </a:cubicBezTo>
                  <a:cubicBezTo>
                    <a:pt x="330730" y="3517857"/>
                    <a:pt x="329013" y="3518593"/>
                    <a:pt x="327297" y="3519574"/>
                  </a:cubicBezTo>
                  <a:cubicBezTo>
                    <a:pt x="325580" y="3520678"/>
                    <a:pt x="323986" y="3521904"/>
                    <a:pt x="322269" y="3523498"/>
                  </a:cubicBezTo>
                  <a:cubicBezTo>
                    <a:pt x="320675" y="3524970"/>
                    <a:pt x="319081" y="3526809"/>
                    <a:pt x="317609" y="3528648"/>
                  </a:cubicBezTo>
                  <a:cubicBezTo>
                    <a:pt x="315892" y="3530978"/>
                    <a:pt x="314421" y="3533186"/>
                    <a:pt x="313439" y="3535516"/>
                  </a:cubicBezTo>
                  <a:cubicBezTo>
                    <a:pt x="312336" y="3537723"/>
                    <a:pt x="311723" y="3539930"/>
                    <a:pt x="311355" y="3541893"/>
                  </a:cubicBezTo>
                  <a:cubicBezTo>
                    <a:pt x="310987" y="3543855"/>
                    <a:pt x="311110" y="3545694"/>
                    <a:pt x="311355" y="3547165"/>
                  </a:cubicBezTo>
                  <a:cubicBezTo>
                    <a:pt x="311723" y="3548637"/>
                    <a:pt x="312581" y="3549863"/>
                    <a:pt x="313808" y="3550599"/>
                  </a:cubicBezTo>
                  <a:cubicBezTo>
                    <a:pt x="314053" y="3550599"/>
                    <a:pt x="314175" y="3550844"/>
                    <a:pt x="314421" y="3550967"/>
                  </a:cubicBezTo>
                  <a:cubicBezTo>
                    <a:pt x="314666" y="3550967"/>
                    <a:pt x="314788" y="3551090"/>
                    <a:pt x="315034" y="3551212"/>
                  </a:cubicBezTo>
                  <a:cubicBezTo>
                    <a:pt x="315279" y="3551335"/>
                    <a:pt x="315524" y="3551335"/>
                    <a:pt x="315647" y="3551335"/>
                  </a:cubicBezTo>
                  <a:cubicBezTo>
                    <a:pt x="315892" y="3551335"/>
                    <a:pt x="316137" y="3551335"/>
                    <a:pt x="316383" y="3551335"/>
                  </a:cubicBezTo>
                  <a:cubicBezTo>
                    <a:pt x="317732" y="3551458"/>
                    <a:pt x="319081" y="3551335"/>
                    <a:pt x="320675" y="3550722"/>
                  </a:cubicBezTo>
                  <a:cubicBezTo>
                    <a:pt x="322269" y="3550231"/>
                    <a:pt x="323863" y="3549373"/>
                    <a:pt x="325580" y="3548392"/>
                  </a:cubicBezTo>
                  <a:cubicBezTo>
                    <a:pt x="327297" y="3547411"/>
                    <a:pt x="328891" y="3546062"/>
                    <a:pt x="330608" y="3544468"/>
                  </a:cubicBezTo>
                  <a:cubicBezTo>
                    <a:pt x="332202" y="3542873"/>
                    <a:pt x="333796" y="3541157"/>
                    <a:pt x="335268" y="3539195"/>
                  </a:cubicBezTo>
                  <a:cubicBezTo>
                    <a:pt x="336984" y="3536865"/>
                    <a:pt x="338456" y="3534535"/>
                    <a:pt x="339437" y="3532327"/>
                  </a:cubicBezTo>
                  <a:cubicBezTo>
                    <a:pt x="340541" y="3530120"/>
                    <a:pt x="341154" y="3527913"/>
                    <a:pt x="341522" y="3525951"/>
                  </a:cubicBezTo>
                  <a:cubicBezTo>
                    <a:pt x="341890" y="3523988"/>
                    <a:pt x="341767" y="3522149"/>
                    <a:pt x="341399" y="3520678"/>
                  </a:cubicBezTo>
                  <a:cubicBezTo>
                    <a:pt x="340908" y="3519206"/>
                    <a:pt x="340173" y="3518102"/>
                    <a:pt x="338946" y="3517367"/>
                  </a:cubicBezTo>
                  <a:cubicBezTo>
                    <a:pt x="338701" y="3517367"/>
                    <a:pt x="338578" y="3517121"/>
                    <a:pt x="338333" y="3517121"/>
                  </a:cubicBezTo>
                  <a:cubicBezTo>
                    <a:pt x="338088" y="3517121"/>
                    <a:pt x="337965" y="3516999"/>
                    <a:pt x="337720" y="3516876"/>
                  </a:cubicBezTo>
                  <a:cubicBezTo>
                    <a:pt x="337475" y="3516876"/>
                    <a:pt x="337352" y="3516876"/>
                    <a:pt x="337107" y="3516753"/>
                  </a:cubicBezTo>
                  <a:cubicBezTo>
                    <a:pt x="336862" y="3516753"/>
                    <a:pt x="336616" y="3516753"/>
                    <a:pt x="336371" y="3516753"/>
                  </a:cubicBezTo>
                  <a:moveTo>
                    <a:pt x="1100595" y="3608235"/>
                  </a:moveTo>
                  <a:cubicBezTo>
                    <a:pt x="1100595" y="3608235"/>
                    <a:pt x="1100104" y="3608235"/>
                    <a:pt x="1099859" y="3608235"/>
                  </a:cubicBezTo>
                  <a:cubicBezTo>
                    <a:pt x="1099614" y="3608235"/>
                    <a:pt x="1099369" y="3608235"/>
                    <a:pt x="1099123" y="3608235"/>
                  </a:cubicBezTo>
                  <a:cubicBezTo>
                    <a:pt x="1098878" y="3608235"/>
                    <a:pt x="1098633" y="3608235"/>
                    <a:pt x="1098265" y="3608235"/>
                  </a:cubicBezTo>
                  <a:cubicBezTo>
                    <a:pt x="1098020" y="3608235"/>
                    <a:pt x="1097652" y="3608235"/>
                    <a:pt x="1097407" y="3608235"/>
                  </a:cubicBezTo>
                  <a:cubicBezTo>
                    <a:pt x="1095199" y="3608603"/>
                    <a:pt x="1092869" y="3609584"/>
                    <a:pt x="1090539" y="3610810"/>
                  </a:cubicBezTo>
                  <a:cubicBezTo>
                    <a:pt x="1088209" y="3612036"/>
                    <a:pt x="1086002" y="3613876"/>
                    <a:pt x="1083917" y="3615838"/>
                  </a:cubicBezTo>
                  <a:cubicBezTo>
                    <a:pt x="1081833" y="3617800"/>
                    <a:pt x="1079870" y="3620130"/>
                    <a:pt x="1078276" y="3622582"/>
                  </a:cubicBezTo>
                  <a:cubicBezTo>
                    <a:pt x="1076682" y="3625035"/>
                    <a:pt x="1075333" y="3627610"/>
                    <a:pt x="1074352" y="3630308"/>
                  </a:cubicBezTo>
                  <a:cubicBezTo>
                    <a:pt x="1073494" y="3632638"/>
                    <a:pt x="1073126" y="3634722"/>
                    <a:pt x="1073003" y="3636684"/>
                  </a:cubicBezTo>
                  <a:cubicBezTo>
                    <a:pt x="1072881" y="3638647"/>
                    <a:pt x="1073126" y="3640364"/>
                    <a:pt x="1073739" y="3641835"/>
                  </a:cubicBezTo>
                  <a:cubicBezTo>
                    <a:pt x="1074352" y="3643307"/>
                    <a:pt x="1075211" y="3644533"/>
                    <a:pt x="1076314" y="3645391"/>
                  </a:cubicBezTo>
                  <a:cubicBezTo>
                    <a:pt x="1077418" y="3646249"/>
                    <a:pt x="1078890" y="3646863"/>
                    <a:pt x="1080484" y="3646985"/>
                  </a:cubicBezTo>
                  <a:cubicBezTo>
                    <a:pt x="1080729" y="3646985"/>
                    <a:pt x="1080974" y="3646985"/>
                    <a:pt x="1081219" y="3646985"/>
                  </a:cubicBezTo>
                  <a:cubicBezTo>
                    <a:pt x="1081465" y="3646985"/>
                    <a:pt x="1081710" y="3646985"/>
                    <a:pt x="1082078" y="3646985"/>
                  </a:cubicBezTo>
                  <a:cubicBezTo>
                    <a:pt x="1082446" y="3646985"/>
                    <a:pt x="1082691" y="3646985"/>
                    <a:pt x="1082936" y="3646985"/>
                  </a:cubicBezTo>
                  <a:cubicBezTo>
                    <a:pt x="1083182" y="3646985"/>
                    <a:pt x="1083549" y="3646985"/>
                    <a:pt x="1083795" y="3646985"/>
                  </a:cubicBezTo>
                  <a:cubicBezTo>
                    <a:pt x="1086002" y="3646617"/>
                    <a:pt x="1088455" y="3645759"/>
                    <a:pt x="1090662" y="3644410"/>
                  </a:cubicBezTo>
                  <a:cubicBezTo>
                    <a:pt x="1092992" y="3643061"/>
                    <a:pt x="1095199" y="3641344"/>
                    <a:pt x="1097284" y="3639382"/>
                  </a:cubicBezTo>
                  <a:cubicBezTo>
                    <a:pt x="1099369" y="3637420"/>
                    <a:pt x="1101331" y="3635090"/>
                    <a:pt x="1102925" y="3632638"/>
                  </a:cubicBezTo>
                  <a:cubicBezTo>
                    <a:pt x="1104519" y="3630185"/>
                    <a:pt x="1105868" y="3627487"/>
                    <a:pt x="1106849" y="3624789"/>
                  </a:cubicBezTo>
                  <a:cubicBezTo>
                    <a:pt x="1107707" y="3622459"/>
                    <a:pt x="1108075" y="3620375"/>
                    <a:pt x="1108198" y="3618413"/>
                  </a:cubicBezTo>
                  <a:cubicBezTo>
                    <a:pt x="1108198" y="3616451"/>
                    <a:pt x="1107953" y="3614734"/>
                    <a:pt x="1107462" y="3613262"/>
                  </a:cubicBezTo>
                  <a:cubicBezTo>
                    <a:pt x="1106972" y="3611791"/>
                    <a:pt x="1105991" y="3610564"/>
                    <a:pt x="1104887" y="3609706"/>
                  </a:cubicBezTo>
                  <a:cubicBezTo>
                    <a:pt x="1103783" y="3608848"/>
                    <a:pt x="1102312" y="3608235"/>
                    <a:pt x="1100595" y="3608112"/>
                  </a:cubicBezTo>
                  <a:moveTo>
                    <a:pt x="373037" y="3536987"/>
                  </a:moveTo>
                  <a:cubicBezTo>
                    <a:pt x="371688" y="3536865"/>
                    <a:pt x="370094" y="3536987"/>
                    <a:pt x="368500" y="3537600"/>
                  </a:cubicBezTo>
                  <a:cubicBezTo>
                    <a:pt x="366906" y="3538091"/>
                    <a:pt x="365189" y="3538949"/>
                    <a:pt x="363472" y="3540053"/>
                  </a:cubicBezTo>
                  <a:cubicBezTo>
                    <a:pt x="361755" y="3541157"/>
                    <a:pt x="360039" y="3542505"/>
                    <a:pt x="358322" y="3544100"/>
                  </a:cubicBezTo>
                  <a:cubicBezTo>
                    <a:pt x="356605" y="3545694"/>
                    <a:pt x="355011" y="3547533"/>
                    <a:pt x="353539" y="3549495"/>
                  </a:cubicBezTo>
                  <a:cubicBezTo>
                    <a:pt x="351822" y="3551825"/>
                    <a:pt x="350473" y="3554155"/>
                    <a:pt x="349492" y="3556363"/>
                  </a:cubicBezTo>
                  <a:cubicBezTo>
                    <a:pt x="348511" y="3558570"/>
                    <a:pt x="347898" y="3560777"/>
                    <a:pt x="347531" y="3562739"/>
                  </a:cubicBezTo>
                  <a:cubicBezTo>
                    <a:pt x="347162" y="3564701"/>
                    <a:pt x="347408" y="3566418"/>
                    <a:pt x="347776" y="3567890"/>
                  </a:cubicBezTo>
                  <a:cubicBezTo>
                    <a:pt x="348266" y="3569361"/>
                    <a:pt x="349125" y="3570465"/>
                    <a:pt x="350351" y="3571201"/>
                  </a:cubicBezTo>
                  <a:cubicBezTo>
                    <a:pt x="350473" y="3571201"/>
                    <a:pt x="350719" y="3571323"/>
                    <a:pt x="350841" y="3571446"/>
                  </a:cubicBezTo>
                  <a:cubicBezTo>
                    <a:pt x="350964" y="3571446"/>
                    <a:pt x="351209" y="3571568"/>
                    <a:pt x="351455" y="3571691"/>
                  </a:cubicBezTo>
                  <a:cubicBezTo>
                    <a:pt x="351700" y="3571691"/>
                    <a:pt x="351822" y="3571691"/>
                    <a:pt x="352068" y="3571814"/>
                  </a:cubicBezTo>
                  <a:cubicBezTo>
                    <a:pt x="352313" y="3571814"/>
                    <a:pt x="352436" y="3571814"/>
                    <a:pt x="352681" y="3571814"/>
                  </a:cubicBezTo>
                  <a:cubicBezTo>
                    <a:pt x="354030" y="3571936"/>
                    <a:pt x="355624" y="3571814"/>
                    <a:pt x="357218" y="3571201"/>
                  </a:cubicBezTo>
                  <a:cubicBezTo>
                    <a:pt x="358812" y="3570710"/>
                    <a:pt x="360529" y="3569852"/>
                    <a:pt x="362246" y="3568748"/>
                  </a:cubicBezTo>
                  <a:cubicBezTo>
                    <a:pt x="363963" y="3567644"/>
                    <a:pt x="365680" y="3566296"/>
                    <a:pt x="367396" y="3564701"/>
                  </a:cubicBezTo>
                  <a:cubicBezTo>
                    <a:pt x="369113" y="3563107"/>
                    <a:pt x="370707" y="3561268"/>
                    <a:pt x="372179" y="3559183"/>
                  </a:cubicBezTo>
                  <a:cubicBezTo>
                    <a:pt x="373896" y="3556853"/>
                    <a:pt x="375245" y="3554523"/>
                    <a:pt x="376226" y="3552193"/>
                  </a:cubicBezTo>
                  <a:cubicBezTo>
                    <a:pt x="377207" y="3549863"/>
                    <a:pt x="377820" y="3547778"/>
                    <a:pt x="378188" y="3545816"/>
                  </a:cubicBezTo>
                  <a:cubicBezTo>
                    <a:pt x="378433" y="3543855"/>
                    <a:pt x="378310" y="3542138"/>
                    <a:pt x="377820" y="3540666"/>
                  </a:cubicBezTo>
                  <a:cubicBezTo>
                    <a:pt x="377329" y="3539195"/>
                    <a:pt x="376471" y="3538091"/>
                    <a:pt x="375122" y="3537478"/>
                  </a:cubicBezTo>
                  <a:cubicBezTo>
                    <a:pt x="374999" y="3537478"/>
                    <a:pt x="374754" y="3537355"/>
                    <a:pt x="374631" y="3537233"/>
                  </a:cubicBezTo>
                  <a:cubicBezTo>
                    <a:pt x="374509" y="3537233"/>
                    <a:pt x="374264" y="3537110"/>
                    <a:pt x="374018" y="3536987"/>
                  </a:cubicBezTo>
                  <a:cubicBezTo>
                    <a:pt x="373773" y="3536987"/>
                    <a:pt x="373650" y="3536987"/>
                    <a:pt x="373405" y="3536865"/>
                  </a:cubicBezTo>
                  <a:cubicBezTo>
                    <a:pt x="373160" y="3536865"/>
                    <a:pt x="373037" y="3536865"/>
                    <a:pt x="372792" y="3536865"/>
                  </a:cubicBezTo>
                  <a:moveTo>
                    <a:pt x="1036337" y="3617922"/>
                  </a:moveTo>
                  <a:cubicBezTo>
                    <a:pt x="1036337" y="3617922"/>
                    <a:pt x="1035969" y="3617922"/>
                    <a:pt x="1035724" y="3617922"/>
                  </a:cubicBezTo>
                  <a:cubicBezTo>
                    <a:pt x="1035479" y="3617922"/>
                    <a:pt x="1035234" y="3617922"/>
                    <a:pt x="1035111" y="3617922"/>
                  </a:cubicBezTo>
                  <a:cubicBezTo>
                    <a:pt x="1034988" y="3617922"/>
                    <a:pt x="1034621" y="3617922"/>
                    <a:pt x="1034375" y="3617922"/>
                  </a:cubicBezTo>
                  <a:cubicBezTo>
                    <a:pt x="1034130" y="3617922"/>
                    <a:pt x="1033885" y="3617922"/>
                    <a:pt x="1033639" y="3617922"/>
                  </a:cubicBezTo>
                  <a:cubicBezTo>
                    <a:pt x="1031432" y="3618290"/>
                    <a:pt x="1029102" y="3619026"/>
                    <a:pt x="1026895" y="3620252"/>
                  </a:cubicBezTo>
                  <a:cubicBezTo>
                    <a:pt x="1024565" y="3621479"/>
                    <a:pt x="1022358" y="3623073"/>
                    <a:pt x="1020273" y="3625035"/>
                  </a:cubicBezTo>
                  <a:cubicBezTo>
                    <a:pt x="1018188" y="3626997"/>
                    <a:pt x="1016226" y="3629204"/>
                    <a:pt x="1014509" y="3631657"/>
                  </a:cubicBezTo>
                  <a:cubicBezTo>
                    <a:pt x="1012793" y="3634109"/>
                    <a:pt x="1011444" y="3636684"/>
                    <a:pt x="1010340" y="3639382"/>
                  </a:cubicBezTo>
                  <a:cubicBezTo>
                    <a:pt x="1009482" y="3641712"/>
                    <a:pt x="1008991" y="3643920"/>
                    <a:pt x="1008746" y="3645882"/>
                  </a:cubicBezTo>
                  <a:cubicBezTo>
                    <a:pt x="1008501" y="3647844"/>
                    <a:pt x="1008746" y="3649683"/>
                    <a:pt x="1009236" y="3651155"/>
                  </a:cubicBezTo>
                  <a:cubicBezTo>
                    <a:pt x="1009727" y="3652626"/>
                    <a:pt x="1010585" y="3653975"/>
                    <a:pt x="1011689" y="3654834"/>
                  </a:cubicBezTo>
                  <a:cubicBezTo>
                    <a:pt x="1012793" y="3655692"/>
                    <a:pt x="1014264" y="3656305"/>
                    <a:pt x="1015858" y="3656550"/>
                  </a:cubicBezTo>
                  <a:cubicBezTo>
                    <a:pt x="1016103" y="3656550"/>
                    <a:pt x="1016349" y="3656550"/>
                    <a:pt x="1016594" y="3656550"/>
                  </a:cubicBezTo>
                  <a:cubicBezTo>
                    <a:pt x="1016839" y="3656550"/>
                    <a:pt x="1017084" y="3656550"/>
                    <a:pt x="1017330" y="3656550"/>
                  </a:cubicBezTo>
                  <a:cubicBezTo>
                    <a:pt x="1017575" y="3656550"/>
                    <a:pt x="1017820" y="3656550"/>
                    <a:pt x="1018066" y="3656550"/>
                  </a:cubicBezTo>
                  <a:cubicBezTo>
                    <a:pt x="1018311" y="3656550"/>
                    <a:pt x="1018556" y="3656550"/>
                    <a:pt x="1018801" y="3656550"/>
                  </a:cubicBezTo>
                  <a:cubicBezTo>
                    <a:pt x="1021009" y="3656305"/>
                    <a:pt x="1023216" y="3655447"/>
                    <a:pt x="1025546" y="3654221"/>
                  </a:cubicBezTo>
                  <a:cubicBezTo>
                    <a:pt x="1027876" y="3652994"/>
                    <a:pt x="1030083" y="3651400"/>
                    <a:pt x="1032168" y="3649438"/>
                  </a:cubicBezTo>
                  <a:cubicBezTo>
                    <a:pt x="1034253" y="3647476"/>
                    <a:pt x="1036215" y="3645269"/>
                    <a:pt x="1037931" y="3642816"/>
                  </a:cubicBezTo>
                  <a:cubicBezTo>
                    <a:pt x="1039648" y="3640364"/>
                    <a:pt x="1040997" y="3637788"/>
                    <a:pt x="1041978" y="3635090"/>
                  </a:cubicBezTo>
                  <a:cubicBezTo>
                    <a:pt x="1042837" y="3632761"/>
                    <a:pt x="1043327" y="3630431"/>
                    <a:pt x="1043572" y="3628469"/>
                  </a:cubicBezTo>
                  <a:cubicBezTo>
                    <a:pt x="1043818" y="3626506"/>
                    <a:pt x="1043572" y="3624667"/>
                    <a:pt x="1042959" y="3623196"/>
                  </a:cubicBezTo>
                  <a:cubicBezTo>
                    <a:pt x="1042469" y="3621724"/>
                    <a:pt x="1041610" y="3620375"/>
                    <a:pt x="1040384" y="3619516"/>
                  </a:cubicBezTo>
                  <a:cubicBezTo>
                    <a:pt x="1039280" y="3618658"/>
                    <a:pt x="1037809" y="3618045"/>
                    <a:pt x="1036092" y="3617922"/>
                  </a:cubicBezTo>
                  <a:moveTo>
                    <a:pt x="411911" y="3555381"/>
                  </a:moveTo>
                  <a:cubicBezTo>
                    <a:pt x="410439" y="3555259"/>
                    <a:pt x="408845" y="3555381"/>
                    <a:pt x="407251" y="3555995"/>
                  </a:cubicBezTo>
                  <a:cubicBezTo>
                    <a:pt x="405534" y="3556608"/>
                    <a:pt x="403817" y="3557466"/>
                    <a:pt x="401978" y="3558570"/>
                  </a:cubicBezTo>
                  <a:cubicBezTo>
                    <a:pt x="400138" y="3559673"/>
                    <a:pt x="398421" y="3561145"/>
                    <a:pt x="396705" y="3562862"/>
                  </a:cubicBezTo>
                  <a:cubicBezTo>
                    <a:pt x="394988" y="3564579"/>
                    <a:pt x="393394" y="3566418"/>
                    <a:pt x="391922" y="3568503"/>
                  </a:cubicBezTo>
                  <a:cubicBezTo>
                    <a:pt x="390205" y="3570833"/>
                    <a:pt x="388856" y="3573285"/>
                    <a:pt x="387998" y="3575493"/>
                  </a:cubicBezTo>
                  <a:cubicBezTo>
                    <a:pt x="387017" y="3577823"/>
                    <a:pt x="386404" y="3579907"/>
                    <a:pt x="386281" y="3581869"/>
                  </a:cubicBezTo>
                  <a:cubicBezTo>
                    <a:pt x="386036" y="3583831"/>
                    <a:pt x="386281" y="3585548"/>
                    <a:pt x="386894" y="3587020"/>
                  </a:cubicBezTo>
                  <a:cubicBezTo>
                    <a:pt x="387507" y="3588491"/>
                    <a:pt x="388489" y="3589473"/>
                    <a:pt x="389837" y="3590086"/>
                  </a:cubicBezTo>
                  <a:cubicBezTo>
                    <a:pt x="389960" y="3590086"/>
                    <a:pt x="390205" y="3590208"/>
                    <a:pt x="390328" y="3590331"/>
                  </a:cubicBezTo>
                  <a:cubicBezTo>
                    <a:pt x="390451" y="3590331"/>
                    <a:pt x="390696" y="3590331"/>
                    <a:pt x="390819" y="3590453"/>
                  </a:cubicBezTo>
                  <a:cubicBezTo>
                    <a:pt x="390941" y="3590453"/>
                    <a:pt x="391186" y="3590453"/>
                    <a:pt x="391309" y="3590453"/>
                  </a:cubicBezTo>
                  <a:cubicBezTo>
                    <a:pt x="391432" y="3590453"/>
                    <a:pt x="391677" y="3590453"/>
                    <a:pt x="391799" y="3590453"/>
                  </a:cubicBezTo>
                  <a:cubicBezTo>
                    <a:pt x="393148" y="3590576"/>
                    <a:pt x="394743" y="3590453"/>
                    <a:pt x="396459" y="3589840"/>
                  </a:cubicBezTo>
                  <a:cubicBezTo>
                    <a:pt x="398176" y="3589227"/>
                    <a:pt x="399893" y="3588369"/>
                    <a:pt x="401732" y="3587265"/>
                  </a:cubicBezTo>
                  <a:cubicBezTo>
                    <a:pt x="403572" y="3586039"/>
                    <a:pt x="405289" y="3584690"/>
                    <a:pt x="407005" y="3582973"/>
                  </a:cubicBezTo>
                  <a:cubicBezTo>
                    <a:pt x="408722" y="3581256"/>
                    <a:pt x="410316" y="3579417"/>
                    <a:pt x="411911" y="3577332"/>
                  </a:cubicBezTo>
                  <a:cubicBezTo>
                    <a:pt x="413628" y="3575002"/>
                    <a:pt x="414854" y="3572550"/>
                    <a:pt x="415835" y="3570342"/>
                  </a:cubicBezTo>
                  <a:cubicBezTo>
                    <a:pt x="416816" y="3568013"/>
                    <a:pt x="417306" y="3565928"/>
                    <a:pt x="417552" y="3563966"/>
                  </a:cubicBezTo>
                  <a:cubicBezTo>
                    <a:pt x="417797" y="3562003"/>
                    <a:pt x="417552" y="3560287"/>
                    <a:pt x="416938" y="3558938"/>
                  </a:cubicBezTo>
                  <a:cubicBezTo>
                    <a:pt x="416325" y="3557589"/>
                    <a:pt x="415344" y="3556485"/>
                    <a:pt x="413995" y="3555872"/>
                  </a:cubicBezTo>
                  <a:cubicBezTo>
                    <a:pt x="413873" y="3555872"/>
                    <a:pt x="413628" y="3555750"/>
                    <a:pt x="413505" y="3555750"/>
                  </a:cubicBezTo>
                  <a:cubicBezTo>
                    <a:pt x="413382" y="3555750"/>
                    <a:pt x="413137" y="3555750"/>
                    <a:pt x="413014" y="3555627"/>
                  </a:cubicBezTo>
                  <a:cubicBezTo>
                    <a:pt x="412892" y="3555627"/>
                    <a:pt x="412646" y="3555627"/>
                    <a:pt x="412524" y="3555627"/>
                  </a:cubicBezTo>
                  <a:cubicBezTo>
                    <a:pt x="412401" y="3555627"/>
                    <a:pt x="412156" y="3555627"/>
                    <a:pt x="412033" y="3555627"/>
                  </a:cubicBezTo>
                  <a:moveTo>
                    <a:pt x="973674" y="3625280"/>
                  </a:moveTo>
                  <a:cubicBezTo>
                    <a:pt x="973674" y="3625280"/>
                    <a:pt x="973306" y="3625280"/>
                    <a:pt x="973183" y="3625280"/>
                  </a:cubicBezTo>
                  <a:cubicBezTo>
                    <a:pt x="973061" y="3625280"/>
                    <a:pt x="972815" y="3625280"/>
                    <a:pt x="972693" y="3625280"/>
                  </a:cubicBezTo>
                  <a:cubicBezTo>
                    <a:pt x="972570" y="3625280"/>
                    <a:pt x="972325" y="3625280"/>
                    <a:pt x="972080" y="3625280"/>
                  </a:cubicBezTo>
                  <a:cubicBezTo>
                    <a:pt x="971834" y="3625280"/>
                    <a:pt x="971712" y="3625280"/>
                    <a:pt x="971467" y="3625280"/>
                  </a:cubicBezTo>
                  <a:cubicBezTo>
                    <a:pt x="969259" y="3625525"/>
                    <a:pt x="967052" y="3626261"/>
                    <a:pt x="964845" y="3627365"/>
                  </a:cubicBezTo>
                  <a:cubicBezTo>
                    <a:pt x="962637" y="3628469"/>
                    <a:pt x="960307" y="3630063"/>
                    <a:pt x="958223" y="3631902"/>
                  </a:cubicBezTo>
                  <a:cubicBezTo>
                    <a:pt x="956138" y="3633741"/>
                    <a:pt x="954176" y="3635949"/>
                    <a:pt x="952459" y="3638279"/>
                  </a:cubicBezTo>
                  <a:cubicBezTo>
                    <a:pt x="950742" y="3640609"/>
                    <a:pt x="949271" y="3643184"/>
                    <a:pt x="948167" y="3645882"/>
                  </a:cubicBezTo>
                  <a:cubicBezTo>
                    <a:pt x="947186" y="3648334"/>
                    <a:pt x="946573" y="3650542"/>
                    <a:pt x="946328" y="3652626"/>
                  </a:cubicBezTo>
                  <a:cubicBezTo>
                    <a:pt x="946082" y="3654711"/>
                    <a:pt x="946328" y="3656550"/>
                    <a:pt x="946695" y="3658145"/>
                  </a:cubicBezTo>
                  <a:cubicBezTo>
                    <a:pt x="947186" y="3659739"/>
                    <a:pt x="948044" y="3661088"/>
                    <a:pt x="949148" y="3662069"/>
                  </a:cubicBezTo>
                  <a:cubicBezTo>
                    <a:pt x="950252" y="3663050"/>
                    <a:pt x="951723" y="3663663"/>
                    <a:pt x="953440" y="3663786"/>
                  </a:cubicBezTo>
                  <a:cubicBezTo>
                    <a:pt x="953563" y="3663786"/>
                    <a:pt x="953808" y="3663786"/>
                    <a:pt x="953931" y="3663786"/>
                  </a:cubicBezTo>
                  <a:cubicBezTo>
                    <a:pt x="954053" y="3663786"/>
                    <a:pt x="954299" y="3663786"/>
                    <a:pt x="954421" y="3663786"/>
                  </a:cubicBezTo>
                  <a:cubicBezTo>
                    <a:pt x="954544" y="3663786"/>
                    <a:pt x="954789" y="3663786"/>
                    <a:pt x="955034" y="3663786"/>
                  </a:cubicBezTo>
                  <a:cubicBezTo>
                    <a:pt x="955280" y="3663786"/>
                    <a:pt x="955402" y="3663786"/>
                    <a:pt x="955647" y="3663786"/>
                  </a:cubicBezTo>
                  <a:cubicBezTo>
                    <a:pt x="957732" y="3663540"/>
                    <a:pt x="960062" y="3662804"/>
                    <a:pt x="962269" y="3661701"/>
                  </a:cubicBezTo>
                  <a:cubicBezTo>
                    <a:pt x="964477" y="3660474"/>
                    <a:pt x="966807" y="3659003"/>
                    <a:pt x="968891" y="3657041"/>
                  </a:cubicBezTo>
                  <a:cubicBezTo>
                    <a:pt x="970976" y="3655202"/>
                    <a:pt x="972938" y="3652994"/>
                    <a:pt x="974655" y="3650542"/>
                  </a:cubicBezTo>
                  <a:cubicBezTo>
                    <a:pt x="976372" y="3648212"/>
                    <a:pt x="977843" y="3645636"/>
                    <a:pt x="978947" y="3642939"/>
                  </a:cubicBezTo>
                  <a:cubicBezTo>
                    <a:pt x="979928" y="3640486"/>
                    <a:pt x="980541" y="3638279"/>
                    <a:pt x="980786" y="3636194"/>
                  </a:cubicBezTo>
                  <a:cubicBezTo>
                    <a:pt x="981032" y="3634109"/>
                    <a:pt x="980786" y="3632270"/>
                    <a:pt x="980418" y="3630676"/>
                  </a:cubicBezTo>
                  <a:cubicBezTo>
                    <a:pt x="979928" y="3629082"/>
                    <a:pt x="979070" y="3627855"/>
                    <a:pt x="977966" y="3626874"/>
                  </a:cubicBezTo>
                  <a:cubicBezTo>
                    <a:pt x="976862" y="3625893"/>
                    <a:pt x="975391" y="3625280"/>
                    <a:pt x="973674" y="3625157"/>
                  </a:cubicBezTo>
                  <a:moveTo>
                    <a:pt x="452746" y="3572059"/>
                  </a:moveTo>
                  <a:cubicBezTo>
                    <a:pt x="451275" y="3571936"/>
                    <a:pt x="449680" y="3572059"/>
                    <a:pt x="447841" y="3572795"/>
                  </a:cubicBezTo>
                  <a:cubicBezTo>
                    <a:pt x="446124" y="3573408"/>
                    <a:pt x="444285" y="3574266"/>
                    <a:pt x="442445" y="3575493"/>
                  </a:cubicBezTo>
                  <a:cubicBezTo>
                    <a:pt x="440606" y="3576719"/>
                    <a:pt x="438766" y="3578191"/>
                    <a:pt x="437050" y="3580030"/>
                  </a:cubicBezTo>
                  <a:cubicBezTo>
                    <a:pt x="435333" y="3581869"/>
                    <a:pt x="433616" y="3583831"/>
                    <a:pt x="432144" y="3586039"/>
                  </a:cubicBezTo>
                  <a:cubicBezTo>
                    <a:pt x="430550" y="3588491"/>
                    <a:pt x="429201" y="3590821"/>
                    <a:pt x="428343" y="3593151"/>
                  </a:cubicBezTo>
                  <a:cubicBezTo>
                    <a:pt x="427484" y="3595481"/>
                    <a:pt x="426994" y="3597566"/>
                    <a:pt x="426871" y="3599528"/>
                  </a:cubicBezTo>
                  <a:cubicBezTo>
                    <a:pt x="426749" y="3601490"/>
                    <a:pt x="426994" y="3603207"/>
                    <a:pt x="427607" y="3604556"/>
                  </a:cubicBezTo>
                  <a:cubicBezTo>
                    <a:pt x="428220" y="3605905"/>
                    <a:pt x="429324" y="3607008"/>
                    <a:pt x="430673" y="3607499"/>
                  </a:cubicBezTo>
                  <a:cubicBezTo>
                    <a:pt x="430795" y="3607499"/>
                    <a:pt x="430918" y="3607499"/>
                    <a:pt x="431041" y="3607621"/>
                  </a:cubicBezTo>
                  <a:cubicBezTo>
                    <a:pt x="431163" y="3607621"/>
                    <a:pt x="431286" y="3607621"/>
                    <a:pt x="431409" y="3607621"/>
                  </a:cubicBezTo>
                  <a:cubicBezTo>
                    <a:pt x="431531" y="3607621"/>
                    <a:pt x="431654" y="3607621"/>
                    <a:pt x="431899" y="3607621"/>
                  </a:cubicBezTo>
                  <a:cubicBezTo>
                    <a:pt x="432144" y="3607621"/>
                    <a:pt x="432144" y="3607621"/>
                    <a:pt x="432390" y="3607621"/>
                  </a:cubicBezTo>
                  <a:cubicBezTo>
                    <a:pt x="433861" y="3607744"/>
                    <a:pt x="435578" y="3607621"/>
                    <a:pt x="437295" y="3606886"/>
                  </a:cubicBezTo>
                  <a:cubicBezTo>
                    <a:pt x="439012" y="3606273"/>
                    <a:pt x="440851" y="3605291"/>
                    <a:pt x="442813" y="3604065"/>
                  </a:cubicBezTo>
                  <a:cubicBezTo>
                    <a:pt x="444653" y="3602839"/>
                    <a:pt x="446492" y="3601245"/>
                    <a:pt x="448209" y="3599528"/>
                  </a:cubicBezTo>
                  <a:cubicBezTo>
                    <a:pt x="449926" y="3597811"/>
                    <a:pt x="451642" y="3595726"/>
                    <a:pt x="453114" y="3593642"/>
                  </a:cubicBezTo>
                  <a:cubicBezTo>
                    <a:pt x="454708" y="3591189"/>
                    <a:pt x="456057" y="3588736"/>
                    <a:pt x="456916" y="3586529"/>
                  </a:cubicBezTo>
                  <a:cubicBezTo>
                    <a:pt x="457774" y="3584199"/>
                    <a:pt x="458264" y="3582115"/>
                    <a:pt x="458387" y="3580153"/>
                  </a:cubicBezTo>
                  <a:cubicBezTo>
                    <a:pt x="458387" y="3578191"/>
                    <a:pt x="458264" y="3576474"/>
                    <a:pt x="457651" y="3575125"/>
                  </a:cubicBezTo>
                  <a:cubicBezTo>
                    <a:pt x="457038" y="3573776"/>
                    <a:pt x="455934" y="3572795"/>
                    <a:pt x="454463" y="3572182"/>
                  </a:cubicBezTo>
                  <a:cubicBezTo>
                    <a:pt x="454340" y="3572182"/>
                    <a:pt x="454218" y="3572182"/>
                    <a:pt x="454095" y="3572059"/>
                  </a:cubicBezTo>
                  <a:cubicBezTo>
                    <a:pt x="453972" y="3572059"/>
                    <a:pt x="453850" y="3572059"/>
                    <a:pt x="453727" y="3572059"/>
                  </a:cubicBezTo>
                  <a:cubicBezTo>
                    <a:pt x="453604" y="3572059"/>
                    <a:pt x="453482" y="3572059"/>
                    <a:pt x="453237" y="3572059"/>
                  </a:cubicBezTo>
                  <a:cubicBezTo>
                    <a:pt x="453114" y="3572059"/>
                    <a:pt x="452991" y="3572059"/>
                    <a:pt x="452746" y="3572059"/>
                  </a:cubicBezTo>
                  <a:moveTo>
                    <a:pt x="912850" y="3630063"/>
                  </a:moveTo>
                  <a:cubicBezTo>
                    <a:pt x="912850" y="3630063"/>
                    <a:pt x="912605" y="3630063"/>
                    <a:pt x="912482" y="3630063"/>
                  </a:cubicBezTo>
                  <a:cubicBezTo>
                    <a:pt x="912359" y="3630063"/>
                    <a:pt x="912237" y="3630063"/>
                    <a:pt x="911992" y="3630063"/>
                  </a:cubicBezTo>
                  <a:cubicBezTo>
                    <a:pt x="911869" y="3630063"/>
                    <a:pt x="911746" y="3630063"/>
                    <a:pt x="911501" y="3630063"/>
                  </a:cubicBezTo>
                  <a:cubicBezTo>
                    <a:pt x="911378" y="3630063"/>
                    <a:pt x="911133" y="3630063"/>
                    <a:pt x="911011" y="3630063"/>
                  </a:cubicBezTo>
                  <a:cubicBezTo>
                    <a:pt x="908926" y="3630063"/>
                    <a:pt x="906718" y="3630798"/>
                    <a:pt x="904511" y="3631902"/>
                  </a:cubicBezTo>
                  <a:cubicBezTo>
                    <a:pt x="902304" y="3633006"/>
                    <a:pt x="900097" y="3634477"/>
                    <a:pt x="898012" y="3636317"/>
                  </a:cubicBezTo>
                  <a:cubicBezTo>
                    <a:pt x="895927" y="3638156"/>
                    <a:pt x="893965" y="3640241"/>
                    <a:pt x="892126" y="3642571"/>
                  </a:cubicBezTo>
                  <a:cubicBezTo>
                    <a:pt x="890409" y="3644901"/>
                    <a:pt x="888815" y="3647476"/>
                    <a:pt x="887711" y="3650051"/>
                  </a:cubicBezTo>
                  <a:cubicBezTo>
                    <a:pt x="886607" y="3652504"/>
                    <a:pt x="885994" y="3654834"/>
                    <a:pt x="885626" y="3656919"/>
                  </a:cubicBezTo>
                  <a:cubicBezTo>
                    <a:pt x="885381" y="3659003"/>
                    <a:pt x="885381" y="3660965"/>
                    <a:pt x="885872" y="3662559"/>
                  </a:cubicBezTo>
                  <a:cubicBezTo>
                    <a:pt x="886362" y="3664154"/>
                    <a:pt x="887098" y="3665502"/>
                    <a:pt x="888202" y="3666484"/>
                  </a:cubicBezTo>
                  <a:cubicBezTo>
                    <a:pt x="889305" y="3667464"/>
                    <a:pt x="890777" y="3668077"/>
                    <a:pt x="892493" y="3668323"/>
                  </a:cubicBezTo>
                  <a:cubicBezTo>
                    <a:pt x="892616" y="3668323"/>
                    <a:pt x="892739" y="3668323"/>
                    <a:pt x="892861" y="3668323"/>
                  </a:cubicBezTo>
                  <a:cubicBezTo>
                    <a:pt x="892984" y="3668323"/>
                    <a:pt x="893107" y="3668323"/>
                    <a:pt x="893352" y="3668323"/>
                  </a:cubicBezTo>
                  <a:cubicBezTo>
                    <a:pt x="893474" y="3668323"/>
                    <a:pt x="893597" y="3668323"/>
                    <a:pt x="893842" y="3668323"/>
                  </a:cubicBezTo>
                  <a:cubicBezTo>
                    <a:pt x="893965" y="3668323"/>
                    <a:pt x="894210" y="3668323"/>
                    <a:pt x="894333" y="3668323"/>
                  </a:cubicBezTo>
                  <a:cubicBezTo>
                    <a:pt x="896418" y="3668323"/>
                    <a:pt x="898625" y="3667587"/>
                    <a:pt x="900832" y="3666484"/>
                  </a:cubicBezTo>
                  <a:cubicBezTo>
                    <a:pt x="903040" y="3665380"/>
                    <a:pt x="905247" y="3663908"/>
                    <a:pt x="907454" y="3662069"/>
                  </a:cubicBezTo>
                  <a:cubicBezTo>
                    <a:pt x="909539" y="3660229"/>
                    <a:pt x="911624" y="3658145"/>
                    <a:pt x="913341" y="3655815"/>
                  </a:cubicBezTo>
                  <a:cubicBezTo>
                    <a:pt x="915057" y="3653485"/>
                    <a:pt x="916651" y="3650909"/>
                    <a:pt x="917755" y="3648212"/>
                  </a:cubicBezTo>
                  <a:cubicBezTo>
                    <a:pt x="918859" y="3645759"/>
                    <a:pt x="919472" y="3643429"/>
                    <a:pt x="919840" y="3641344"/>
                  </a:cubicBezTo>
                  <a:cubicBezTo>
                    <a:pt x="920085" y="3639260"/>
                    <a:pt x="920085" y="3637298"/>
                    <a:pt x="919595" y="3635704"/>
                  </a:cubicBezTo>
                  <a:cubicBezTo>
                    <a:pt x="919104" y="3634109"/>
                    <a:pt x="918368" y="3632761"/>
                    <a:pt x="917265" y="3631779"/>
                  </a:cubicBezTo>
                  <a:cubicBezTo>
                    <a:pt x="916161" y="3630798"/>
                    <a:pt x="914689" y="3630185"/>
                    <a:pt x="912972" y="3630063"/>
                  </a:cubicBezTo>
                  <a:moveTo>
                    <a:pt x="495666" y="3586897"/>
                  </a:moveTo>
                  <a:cubicBezTo>
                    <a:pt x="494072" y="3586775"/>
                    <a:pt x="492355" y="3586897"/>
                    <a:pt x="490638" y="3587633"/>
                  </a:cubicBezTo>
                  <a:cubicBezTo>
                    <a:pt x="488799" y="3588246"/>
                    <a:pt x="486960" y="3589227"/>
                    <a:pt x="484997" y="3590576"/>
                  </a:cubicBezTo>
                  <a:cubicBezTo>
                    <a:pt x="483158" y="3591925"/>
                    <a:pt x="481196" y="3593519"/>
                    <a:pt x="479479" y="3595359"/>
                  </a:cubicBezTo>
                  <a:cubicBezTo>
                    <a:pt x="477762" y="3597198"/>
                    <a:pt x="476046" y="3599283"/>
                    <a:pt x="474574" y="3601490"/>
                  </a:cubicBezTo>
                  <a:cubicBezTo>
                    <a:pt x="472980" y="3603943"/>
                    <a:pt x="471754" y="3606273"/>
                    <a:pt x="470895" y="3608603"/>
                  </a:cubicBezTo>
                  <a:cubicBezTo>
                    <a:pt x="470037" y="3610933"/>
                    <a:pt x="469669" y="3613017"/>
                    <a:pt x="469546" y="3614979"/>
                  </a:cubicBezTo>
                  <a:cubicBezTo>
                    <a:pt x="469424" y="3616941"/>
                    <a:pt x="469791" y="3618536"/>
                    <a:pt x="470527" y="3619884"/>
                  </a:cubicBezTo>
                  <a:cubicBezTo>
                    <a:pt x="471263" y="3621233"/>
                    <a:pt x="472367" y="3622214"/>
                    <a:pt x="473838" y="3622705"/>
                  </a:cubicBezTo>
                  <a:cubicBezTo>
                    <a:pt x="473838" y="3622705"/>
                    <a:pt x="474083" y="3622705"/>
                    <a:pt x="474206" y="3622705"/>
                  </a:cubicBezTo>
                  <a:cubicBezTo>
                    <a:pt x="474206" y="3622705"/>
                    <a:pt x="474451" y="3622705"/>
                    <a:pt x="474574" y="3622705"/>
                  </a:cubicBezTo>
                  <a:cubicBezTo>
                    <a:pt x="474574" y="3622705"/>
                    <a:pt x="474819" y="3622705"/>
                    <a:pt x="474942" y="3622705"/>
                  </a:cubicBezTo>
                  <a:cubicBezTo>
                    <a:pt x="474942" y="3622705"/>
                    <a:pt x="475187" y="3622705"/>
                    <a:pt x="475310" y="3622705"/>
                  </a:cubicBezTo>
                  <a:cubicBezTo>
                    <a:pt x="476904" y="3622827"/>
                    <a:pt x="478621" y="3622705"/>
                    <a:pt x="480338" y="3621969"/>
                  </a:cubicBezTo>
                  <a:cubicBezTo>
                    <a:pt x="482177" y="3621356"/>
                    <a:pt x="484016" y="3620375"/>
                    <a:pt x="485979" y="3619026"/>
                  </a:cubicBezTo>
                  <a:cubicBezTo>
                    <a:pt x="487818" y="3617677"/>
                    <a:pt x="489780" y="3616083"/>
                    <a:pt x="491620" y="3614244"/>
                  </a:cubicBezTo>
                  <a:cubicBezTo>
                    <a:pt x="493459" y="3612404"/>
                    <a:pt x="495053" y="3610319"/>
                    <a:pt x="496525" y="3607989"/>
                  </a:cubicBezTo>
                  <a:cubicBezTo>
                    <a:pt x="498119" y="3605537"/>
                    <a:pt x="499345" y="3603084"/>
                    <a:pt x="500204" y="3600754"/>
                  </a:cubicBezTo>
                  <a:cubicBezTo>
                    <a:pt x="501062" y="3598424"/>
                    <a:pt x="501430" y="3596340"/>
                    <a:pt x="501552" y="3594378"/>
                  </a:cubicBezTo>
                  <a:cubicBezTo>
                    <a:pt x="501552" y="3592416"/>
                    <a:pt x="501307" y="3590821"/>
                    <a:pt x="500571" y="3589473"/>
                  </a:cubicBezTo>
                  <a:cubicBezTo>
                    <a:pt x="499836" y="3588123"/>
                    <a:pt x="498732" y="3587265"/>
                    <a:pt x="497138" y="3586775"/>
                  </a:cubicBezTo>
                  <a:cubicBezTo>
                    <a:pt x="497138" y="3586775"/>
                    <a:pt x="496892" y="3586775"/>
                    <a:pt x="496770" y="3586775"/>
                  </a:cubicBezTo>
                  <a:cubicBezTo>
                    <a:pt x="496770" y="3586775"/>
                    <a:pt x="496525" y="3586775"/>
                    <a:pt x="496402" y="3586775"/>
                  </a:cubicBezTo>
                  <a:cubicBezTo>
                    <a:pt x="496402" y="3586775"/>
                    <a:pt x="496157" y="3586775"/>
                    <a:pt x="496034" y="3586775"/>
                  </a:cubicBezTo>
                  <a:cubicBezTo>
                    <a:pt x="495911" y="3586775"/>
                    <a:pt x="495789" y="3586775"/>
                    <a:pt x="495666" y="3586775"/>
                  </a:cubicBezTo>
                  <a:moveTo>
                    <a:pt x="853865" y="3632515"/>
                  </a:moveTo>
                  <a:cubicBezTo>
                    <a:pt x="853865" y="3632515"/>
                    <a:pt x="853620" y="3632515"/>
                    <a:pt x="853498" y="3632515"/>
                  </a:cubicBezTo>
                  <a:cubicBezTo>
                    <a:pt x="853498" y="3632515"/>
                    <a:pt x="853252" y="3632515"/>
                    <a:pt x="853130" y="3632515"/>
                  </a:cubicBezTo>
                  <a:cubicBezTo>
                    <a:pt x="853130" y="3632515"/>
                    <a:pt x="852884" y="3632515"/>
                    <a:pt x="852762" y="3632515"/>
                  </a:cubicBezTo>
                  <a:cubicBezTo>
                    <a:pt x="852762" y="3632515"/>
                    <a:pt x="852516" y="3632515"/>
                    <a:pt x="852394" y="3632515"/>
                  </a:cubicBezTo>
                  <a:cubicBezTo>
                    <a:pt x="850309" y="3632515"/>
                    <a:pt x="848224" y="3633128"/>
                    <a:pt x="846017" y="3634109"/>
                  </a:cubicBezTo>
                  <a:cubicBezTo>
                    <a:pt x="843810" y="3635090"/>
                    <a:pt x="841602" y="3636562"/>
                    <a:pt x="839518" y="3638279"/>
                  </a:cubicBezTo>
                  <a:cubicBezTo>
                    <a:pt x="837433" y="3639996"/>
                    <a:pt x="835348" y="3642080"/>
                    <a:pt x="833632" y="3644410"/>
                  </a:cubicBezTo>
                  <a:cubicBezTo>
                    <a:pt x="831792" y="3646740"/>
                    <a:pt x="830321" y="3649193"/>
                    <a:pt x="829094" y="3651768"/>
                  </a:cubicBezTo>
                  <a:cubicBezTo>
                    <a:pt x="827991" y="3654221"/>
                    <a:pt x="827132" y="3656550"/>
                    <a:pt x="826887" y="3658758"/>
                  </a:cubicBezTo>
                  <a:cubicBezTo>
                    <a:pt x="826642" y="3660965"/>
                    <a:pt x="826519" y="3662927"/>
                    <a:pt x="826887" y="3664521"/>
                  </a:cubicBezTo>
                  <a:cubicBezTo>
                    <a:pt x="827255" y="3666238"/>
                    <a:pt x="827991" y="3667587"/>
                    <a:pt x="829094" y="3668568"/>
                  </a:cubicBezTo>
                  <a:cubicBezTo>
                    <a:pt x="830198" y="3669549"/>
                    <a:pt x="831547" y="3670285"/>
                    <a:pt x="833386" y="3670407"/>
                  </a:cubicBezTo>
                  <a:cubicBezTo>
                    <a:pt x="833386" y="3670407"/>
                    <a:pt x="833632" y="3670407"/>
                    <a:pt x="833754" y="3670407"/>
                  </a:cubicBezTo>
                  <a:cubicBezTo>
                    <a:pt x="833754" y="3670407"/>
                    <a:pt x="834000" y="3670407"/>
                    <a:pt x="834122" y="3670407"/>
                  </a:cubicBezTo>
                  <a:cubicBezTo>
                    <a:pt x="834245" y="3670407"/>
                    <a:pt x="834367" y="3670407"/>
                    <a:pt x="834490" y="3670407"/>
                  </a:cubicBezTo>
                  <a:cubicBezTo>
                    <a:pt x="834490" y="3670407"/>
                    <a:pt x="834735" y="3670407"/>
                    <a:pt x="834858" y="3670407"/>
                  </a:cubicBezTo>
                  <a:cubicBezTo>
                    <a:pt x="836820" y="3670407"/>
                    <a:pt x="839027" y="3669794"/>
                    <a:pt x="841235" y="3668813"/>
                  </a:cubicBezTo>
                  <a:cubicBezTo>
                    <a:pt x="843442" y="3667832"/>
                    <a:pt x="845649" y="3666361"/>
                    <a:pt x="847734" y="3664644"/>
                  </a:cubicBezTo>
                  <a:cubicBezTo>
                    <a:pt x="849819" y="3662927"/>
                    <a:pt x="851903" y="3660842"/>
                    <a:pt x="853620" y="3658512"/>
                  </a:cubicBezTo>
                  <a:cubicBezTo>
                    <a:pt x="855460" y="3656182"/>
                    <a:pt x="856931" y="3653730"/>
                    <a:pt x="858157" y="3651032"/>
                  </a:cubicBezTo>
                  <a:cubicBezTo>
                    <a:pt x="859261" y="3648579"/>
                    <a:pt x="859997" y="3646127"/>
                    <a:pt x="860365" y="3644042"/>
                  </a:cubicBezTo>
                  <a:cubicBezTo>
                    <a:pt x="860733" y="3641958"/>
                    <a:pt x="860733" y="3639873"/>
                    <a:pt x="860365" y="3638279"/>
                  </a:cubicBezTo>
                  <a:cubicBezTo>
                    <a:pt x="859997" y="3636562"/>
                    <a:pt x="859261" y="3635213"/>
                    <a:pt x="858157" y="3634232"/>
                  </a:cubicBezTo>
                  <a:cubicBezTo>
                    <a:pt x="857054" y="3633251"/>
                    <a:pt x="855705" y="3632515"/>
                    <a:pt x="853865" y="3632393"/>
                  </a:cubicBezTo>
                  <a:moveTo>
                    <a:pt x="540548" y="3599651"/>
                  </a:moveTo>
                  <a:cubicBezTo>
                    <a:pt x="538954" y="3599528"/>
                    <a:pt x="537237" y="3599651"/>
                    <a:pt x="535275" y="3600386"/>
                  </a:cubicBezTo>
                  <a:cubicBezTo>
                    <a:pt x="533436" y="3600999"/>
                    <a:pt x="531474" y="3602103"/>
                    <a:pt x="529512" y="3603452"/>
                  </a:cubicBezTo>
                  <a:cubicBezTo>
                    <a:pt x="527550" y="3604801"/>
                    <a:pt x="525710" y="3606518"/>
                    <a:pt x="523871" y="3608357"/>
                  </a:cubicBezTo>
                  <a:cubicBezTo>
                    <a:pt x="522031" y="3610197"/>
                    <a:pt x="520437" y="3612404"/>
                    <a:pt x="518966" y="3614734"/>
                  </a:cubicBezTo>
                  <a:cubicBezTo>
                    <a:pt x="517372" y="3617186"/>
                    <a:pt x="516268" y="3619639"/>
                    <a:pt x="515532" y="3621969"/>
                  </a:cubicBezTo>
                  <a:cubicBezTo>
                    <a:pt x="514796" y="3624299"/>
                    <a:pt x="514428" y="3626384"/>
                    <a:pt x="514428" y="3628346"/>
                  </a:cubicBezTo>
                  <a:cubicBezTo>
                    <a:pt x="514428" y="3630308"/>
                    <a:pt x="514919" y="3631902"/>
                    <a:pt x="515655" y="3633128"/>
                  </a:cubicBezTo>
                  <a:cubicBezTo>
                    <a:pt x="516390" y="3634354"/>
                    <a:pt x="517617" y="3635336"/>
                    <a:pt x="519211" y="3635704"/>
                  </a:cubicBezTo>
                  <a:cubicBezTo>
                    <a:pt x="519211" y="3635704"/>
                    <a:pt x="519334" y="3635704"/>
                    <a:pt x="519456" y="3635704"/>
                  </a:cubicBezTo>
                  <a:cubicBezTo>
                    <a:pt x="519456" y="3635704"/>
                    <a:pt x="519701" y="3635704"/>
                    <a:pt x="519701" y="3635704"/>
                  </a:cubicBezTo>
                  <a:cubicBezTo>
                    <a:pt x="519701" y="3635704"/>
                    <a:pt x="519947" y="3635704"/>
                    <a:pt x="519947" y="3635704"/>
                  </a:cubicBezTo>
                  <a:cubicBezTo>
                    <a:pt x="519947" y="3635704"/>
                    <a:pt x="520192" y="3635704"/>
                    <a:pt x="520192" y="3635704"/>
                  </a:cubicBezTo>
                  <a:cubicBezTo>
                    <a:pt x="521786" y="3635826"/>
                    <a:pt x="523626" y="3635704"/>
                    <a:pt x="525465" y="3634968"/>
                  </a:cubicBezTo>
                  <a:cubicBezTo>
                    <a:pt x="527304" y="3634354"/>
                    <a:pt x="529267" y="3633251"/>
                    <a:pt x="531229" y="3631902"/>
                  </a:cubicBezTo>
                  <a:cubicBezTo>
                    <a:pt x="533191" y="3630553"/>
                    <a:pt x="535153" y="3628836"/>
                    <a:pt x="536869" y="3626997"/>
                  </a:cubicBezTo>
                  <a:cubicBezTo>
                    <a:pt x="538709" y="3625035"/>
                    <a:pt x="540303" y="3622950"/>
                    <a:pt x="541775" y="3620620"/>
                  </a:cubicBezTo>
                  <a:cubicBezTo>
                    <a:pt x="543369" y="3618168"/>
                    <a:pt x="544473" y="3615715"/>
                    <a:pt x="545331" y="3613385"/>
                  </a:cubicBezTo>
                  <a:cubicBezTo>
                    <a:pt x="546067" y="3611055"/>
                    <a:pt x="546435" y="3608971"/>
                    <a:pt x="546435" y="3607008"/>
                  </a:cubicBezTo>
                  <a:cubicBezTo>
                    <a:pt x="546435" y="3605046"/>
                    <a:pt x="545944" y="3603452"/>
                    <a:pt x="545208" y="3602226"/>
                  </a:cubicBezTo>
                  <a:cubicBezTo>
                    <a:pt x="544473" y="3600999"/>
                    <a:pt x="543124" y="3600141"/>
                    <a:pt x="541529" y="3599651"/>
                  </a:cubicBezTo>
                  <a:cubicBezTo>
                    <a:pt x="541529" y="3599651"/>
                    <a:pt x="541407" y="3599651"/>
                    <a:pt x="541284" y="3599651"/>
                  </a:cubicBezTo>
                  <a:cubicBezTo>
                    <a:pt x="541284" y="3599651"/>
                    <a:pt x="541039" y="3599651"/>
                    <a:pt x="541039" y="3599651"/>
                  </a:cubicBezTo>
                  <a:cubicBezTo>
                    <a:pt x="541039" y="3599651"/>
                    <a:pt x="540794" y="3599651"/>
                    <a:pt x="540794" y="3599651"/>
                  </a:cubicBezTo>
                  <a:cubicBezTo>
                    <a:pt x="540794" y="3599651"/>
                    <a:pt x="540548" y="3599651"/>
                    <a:pt x="540548" y="3599651"/>
                  </a:cubicBezTo>
                  <a:moveTo>
                    <a:pt x="796720" y="3632515"/>
                  </a:moveTo>
                  <a:cubicBezTo>
                    <a:pt x="796720" y="3632515"/>
                    <a:pt x="796598" y="3632515"/>
                    <a:pt x="796475" y="3632515"/>
                  </a:cubicBezTo>
                  <a:cubicBezTo>
                    <a:pt x="796475" y="3632515"/>
                    <a:pt x="796352" y="3632515"/>
                    <a:pt x="796230" y="3632515"/>
                  </a:cubicBezTo>
                  <a:cubicBezTo>
                    <a:pt x="796230" y="3632515"/>
                    <a:pt x="796107" y="3632515"/>
                    <a:pt x="795985" y="3632515"/>
                  </a:cubicBezTo>
                  <a:cubicBezTo>
                    <a:pt x="795985" y="3632515"/>
                    <a:pt x="795862" y="3632515"/>
                    <a:pt x="795739" y="3632515"/>
                  </a:cubicBezTo>
                  <a:cubicBezTo>
                    <a:pt x="793777" y="3632515"/>
                    <a:pt x="791692" y="3632883"/>
                    <a:pt x="789608" y="3633864"/>
                  </a:cubicBezTo>
                  <a:cubicBezTo>
                    <a:pt x="787523" y="3634722"/>
                    <a:pt x="785316" y="3636071"/>
                    <a:pt x="783231" y="3637788"/>
                  </a:cubicBezTo>
                  <a:cubicBezTo>
                    <a:pt x="781146" y="3639505"/>
                    <a:pt x="779062" y="3641467"/>
                    <a:pt x="777222" y="3643674"/>
                  </a:cubicBezTo>
                  <a:cubicBezTo>
                    <a:pt x="775383" y="3645882"/>
                    <a:pt x="773789" y="3648334"/>
                    <a:pt x="772440" y="3651032"/>
                  </a:cubicBezTo>
                  <a:cubicBezTo>
                    <a:pt x="771213" y="3653607"/>
                    <a:pt x="770355" y="3656060"/>
                    <a:pt x="769987" y="3658267"/>
                  </a:cubicBezTo>
                  <a:cubicBezTo>
                    <a:pt x="769619" y="3660474"/>
                    <a:pt x="769497" y="3662559"/>
                    <a:pt x="769987" y="3664276"/>
                  </a:cubicBezTo>
                  <a:cubicBezTo>
                    <a:pt x="770355" y="3665993"/>
                    <a:pt x="771091" y="3667464"/>
                    <a:pt x="772194" y="3668445"/>
                  </a:cubicBezTo>
                  <a:cubicBezTo>
                    <a:pt x="773298" y="3669549"/>
                    <a:pt x="774770" y="3670162"/>
                    <a:pt x="776487" y="3670407"/>
                  </a:cubicBezTo>
                  <a:cubicBezTo>
                    <a:pt x="776487" y="3670407"/>
                    <a:pt x="776609" y="3670407"/>
                    <a:pt x="776732" y="3670407"/>
                  </a:cubicBezTo>
                  <a:cubicBezTo>
                    <a:pt x="776732" y="3670407"/>
                    <a:pt x="776854" y="3670407"/>
                    <a:pt x="776977" y="3670407"/>
                  </a:cubicBezTo>
                  <a:cubicBezTo>
                    <a:pt x="776977" y="3670407"/>
                    <a:pt x="777100" y="3670407"/>
                    <a:pt x="777222" y="3670407"/>
                  </a:cubicBezTo>
                  <a:cubicBezTo>
                    <a:pt x="777345" y="3670407"/>
                    <a:pt x="777345" y="3670407"/>
                    <a:pt x="777468" y="3670407"/>
                  </a:cubicBezTo>
                  <a:cubicBezTo>
                    <a:pt x="779430" y="3670407"/>
                    <a:pt x="781514" y="3669917"/>
                    <a:pt x="783722" y="3669059"/>
                  </a:cubicBezTo>
                  <a:cubicBezTo>
                    <a:pt x="785929" y="3668077"/>
                    <a:pt x="788136" y="3666729"/>
                    <a:pt x="790221" y="3665012"/>
                  </a:cubicBezTo>
                  <a:cubicBezTo>
                    <a:pt x="792306" y="3663295"/>
                    <a:pt x="794390" y="3661333"/>
                    <a:pt x="796230" y="3659003"/>
                  </a:cubicBezTo>
                  <a:cubicBezTo>
                    <a:pt x="798069" y="3656796"/>
                    <a:pt x="799663" y="3654221"/>
                    <a:pt x="801012" y="3651645"/>
                  </a:cubicBezTo>
                  <a:cubicBezTo>
                    <a:pt x="802239" y="3649193"/>
                    <a:pt x="803097" y="3646740"/>
                    <a:pt x="803465" y="3644533"/>
                  </a:cubicBezTo>
                  <a:cubicBezTo>
                    <a:pt x="803833" y="3642326"/>
                    <a:pt x="803955" y="3640364"/>
                    <a:pt x="803465" y="3638647"/>
                  </a:cubicBezTo>
                  <a:cubicBezTo>
                    <a:pt x="803097" y="3636930"/>
                    <a:pt x="802361" y="3635458"/>
                    <a:pt x="801258" y="3634477"/>
                  </a:cubicBezTo>
                  <a:cubicBezTo>
                    <a:pt x="800154" y="3633374"/>
                    <a:pt x="798682" y="3632761"/>
                    <a:pt x="796966" y="3632638"/>
                  </a:cubicBezTo>
                  <a:moveTo>
                    <a:pt x="587761" y="3610442"/>
                  </a:moveTo>
                  <a:cubicBezTo>
                    <a:pt x="586044" y="3610319"/>
                    <a:pt x="584204" y="3610442"/>
                    <a:pt x="582242" y="3611301"/>
                  </a:cubicBezTo>
                  <a:cubicBezTo>
                    <a:pt x="580280" y="3612036"/>
                    <a:pt x="578318" y="3613140"/>
                    <a:pt x="576233" y="3614489"/>
                  </a:cubicBezTo>
                  <a:cubicBezTo>
                    <a:pt x="574271" y="3615960"/>
                    <a:pt x="572309" y="3617677"/>
                    <a:pt x="570470" y="3619639"/>
                  </a:cubicBezTo>
                  <a:cubicBezTo>
                    <a:pt x="568631" y="3621601"/>
                    <a:pt x="566914" y="3623809"/>
                    <a:pt x="565565" y="3626261"/>
                  </a:cubicBezTo>
                  <a:cubicBezTo>
                    <a:pt x="564093" y="3628836"/>
                    <a:pt x="562990" y="3631289"/>
                    <a:pt x="562254" y="3633619"/>
                  </a:cubicBezTo>
                  <a:cubicBezTo>
                    <a:pt x="561518" y="3635949"/>
                    <a:pt x="561273" y="3638034"/>
                    <a:pt x="561395" y="3639873"/>
                  </a:cubicBezTo>
                  <a:cubicBezTo>
                    <a:pt x="561395" y="3641712"/>
                    <a:pt x="562008" y="3643307"/>
                    <a:pt x="562867" y="3644533"/>
                  </a:cubicBezTo>
                  <a:cubicBezTo>
                    <a:pt x="563725" y="3645759"/>
                    <a:pt x="564952" y="3646617"/>
                    <a:pt x="566668" y="3646985"/>
                  </a:cubicBezTo>
                  <a:cubicBezTo>
                    <a:pt x="566668" y="3646985"/>
                    <a:pt x="566668" y="3646985"/>
                    <a:pt x="566791" y="3646985"/>
                  </a:cubicBezTo>
                  <a:cubicBezTo>
                    <a:pt x="566914" y="3646985"/>
                    <a:pt x="566791" y="3646985"/>
                    <a:pt x="566914" y="3646985"/>
                  </a:cubicBezTo>
                  <a:cubicBezTo>
                    <a:pt x="566914" y="3646985"/>
                    <a:pt x="566914" y="3646985"/>
                    <a:pt x="567036" y="3646985"/>
                  </a:cubicBezTo>
                  <a:cubicBezTo>
                    <a:pt x="567036" y="3646985"/>
                    <a:pt x="567036" y="3646985"/>
                    <a:pt x="567159" y="3646985"/>
                  </a:cubicBezTo>
                  <a:cubicBezTo>
                    <a:pt x="568876" y="3647231"/>
                    <a:pt x="570715" y="3646985"/>
                    <a:pt x="572677" y="3646249"/>
                  </a:cubicBezTo>
                  <a:cubicBezTo>
                    <a:pt x="574639" y="3645514"/>
                    <a:pt x="576724" y="3644533"/>
                    <a:pt x="578686" y="3643061"/>
                  </a:cubicBezTo>
                  <a:cubicBezTo>
                    <a:pt x="580648" y="3641590"/>
                    <a:pt x="582733" y="3639873"/>
                    <a:pt x="584572" y="3637911"/>
                  </a:cubicBezTo>
                  <a:cubicBezTo>
                    <a:pt x="586412" y="3635949"/>
                    <a:pt x="588128" y="3633619"/>
                    <a:pt x="589600" y="3631289"/>
                  </a:cubicBezTo>
                  <a:cubicBezTo>
                    <a:pt x="591071" y="3628714"/>
                    <a:pt x="592175" y="3626261"/>
                    <a:pt x="592911" y="3623931"/>
                  </a:cubicBezTo>
                  <a:cubicBezTo>
                    <a:pt x="593647" y="3621601"/>
                    <a:pt x="593892" y="3619516"/>
                    <a:pt x="593769" y="3617554"/>
                  </a:cubicBezTo>
                  <a:cubicBezTo>
                    <a:pt x="593769" y="3615715"/>
                    <a:pt x="593156" y="3614121"/>
                    <a:pt x="592298" y="3612894"/>
                  </a:cubicBezTo>
                  <a:cubicBezTo>
                    <a:pt x="591440" y="3611668"/>
                    <a:pt x="590091" y="3610810"/>
                    <a:pt x="588496" y="3610564"/>
                  </a:cubicBezTo>
                  <a:cubicBezTo>
                    <a:pt x="588496" y="3610564"/>
                    <a:pt x="588374" y="3610564"/>
                    <a:pt x="588251" y="3610564"/>
                  </a:cubicBezTo>
                  <a:cubicBezTo>
                    <a:pt x="588251" y="3610564"/>
                    <a:pt x="588128" y="3610564"/>
                    <a:pt x="588006" y="3610564"/>
                  </a:cubicBezTo>
                  <a:cubicBezTo>
                    <a:pt x="587883" y="3610564"/>
                    <a:pt x="587883" y="3610564"/>
                    <a:pt x="587761" y="3610564"/>
                  </a:cubicBezTo>
                  <a:lnTo>
                    <a:pt x="587515" y="3610564"/>
                  </a:lnTo>
                  <a:moveTo>
                    <a:pt x="741537" y="3630185"/>
                  </a:move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39698" y="3630185"/>
                    <a:pt x="737613" y="3630553"/>
                    <a:pt x="735529" y="3631411"/>
                  </a:cubicBezTo>
                  <a:cubicBezTo>
                    <a:pt x="733444" y="3632270"/>
                    <a:pt x="731236" y="3633496"/>
                    <a:pt x="729152" y="3635213"/>
                  </a:cubicBezTo>
                  <a:cubicBezTo>
                    <a:pt x="727067" y="3636807"/>
                    <a:pt x="724982" y="3638769"/>
                    <a:pt x="723143" y="3640977"/>
                  </a:cubicBezTo>
                  <a:cubicBezTo>
                    <a:pt x="721304" y="3643184"/>
                    <a:pt x="719587" y="3645636"/>
                    <a:pt x="718360" y="3648212"/>
                  </a:cubicBezTo>
                  <a:cubicBezTo>
                    <a:pt x="717011" y="3650787"/>
                    <a:pt x="716153" y="3653239"/>
                    <a:pt x="715540" y="3655569"/>
                  </a:cubicBezTo>
                  <a:cubicBezTo>
                    <a:pt x="715049" y="3657777"/>
                    <a:pt x="714927" y="3659861"/>
                    <a:pt x="715295" y="3661701"/>
                  </a:cubicBezTo>
                  <a:cubicBezTo>
                    <a:pt x="715663" y="3663540"/>
                    <a:pt x="716276" y="3665012"/>
                    <a:pt x="717379" y="3665993"/>
                  </a:cubicBezTo>
                  <a:cubicBezTo>
                    <a:pt x="718483" y="3667097"/>
                    <a:pt x="719955" y="3667832"/>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3511" y="3667955"/>
                    <a:pt x="725595" y="3667587"/>
                    <a:pt x="727680" y="3666729"/>
                  </a:cubicBezTo>
                  <a:cubicBezTo>
                    <a:pt x="729765" y="3665870"/>
                    <a:pt x="731972" y="3664521"/>
                    <a:pt x="734057" y="3662927"/>
                  </a:cubicBezTo>
                  <a:cubicBezTo>
                    <a:pt x="736142" y="3661333"/>
                    <a:pt x="738226" y="3659371"/>
                    <a:pt x="740066" y="3657164"/>
                  </a:cubicBezTo>
                  <a:cubicBezTo>
                    <a:pt x="741905" y="3654956"/>
                    <a:pt x="743622" y="3652504"/>
                    <a:pt x="744971" y="3649929"/>
                  </a:cubicBezTo>
                  <a:cubicBezTo>
                    <a:pt x="746320" y="3647353"/>
                    <a:pt x="747178" y="3644901"/>
                    <a:pt x="747669" y="3642571"/>
                  </a:cubicBezTo>
                  <a:cubicBezTo>
                    <a:pt x="748159" y="3640364"/>
                    <a:pt x="748282" y="3638279"/>
                    <a:pt x="747914" y="3636439"/>
                  </a:cubicBezTo>
                  <a:cubicBezTo>
                    <a:pt x="747546" y="3634600"/>
                    <a:pt x="746933" y="3633251"/>
                    <a:pt x="745829" y="3632147"/>
                  </a:cubicBezTo>
                  <a:cubicBezTo>
                    <a:pt x="744726" y="3631044"/>
                    <a:pt x="743254" y="3630431"/>
                    <a:pt x="741537" y="3630185"/>
                  </a:cubicBezTo>
                  <a:moveTo>
                    <a:pt x="637057" y="3619271"/>
                  </a:moveTo>
                  <a:cubicBezTo>
                    <a:pt x="635341" y="3619026"/>
                    <a:pt x="633379" y="3619394"/>
                    <a:pt x="631294" y="3620130"/>
                  </a:cubicBezTo>
                  <a:cubicBezTo>
                    <a:pt x="629209" y="3620866"/>
                    <a:pt x="627247" y="3621969"/>
                    <a:pt x="625162" y="3623441"/>
                  </a:cubicBezTo>
                  <a:cubicBezTo>
                    <a:pt x="623078" y="3624912"/>
                    <a:pt x="621116" y="3626752"/>
                    <a:pt x="619276" y="3628836"/>
                  </a:cubicBezTo>
                  <a:cubicBezTo>
                    <a:pt x="617437" y="3630921"/>
                    <a:pt x="615720" y="3633251"/>
                    <a:pt x="614249" y="3635826"/>
                  </a:cubicBezTo>
                  <a:cubicBezTo>
                    <a:pt x="612777" y="3638401"/>
                    <a:pt x="611796" y="3640854"/>
                    <a:pt x="611183" y="3643061"/>
                  </a:cubicBezTo>
                  <a:cubicBezTo>
                    <a:pt x="610570" y="3645391"/>
                    <a:pt x="610324" y="3647476"/>
                    <a:pt x="610447" y="3649315"/>
                  </a:cubicBezTo>
                  <a:cubicBezTo>
                    <a:pt x="610570" y="3651155"/>
                    <a:pt x="611183" y="3652749"/>
                    <a:pt x="612164" y="3653853"/>
                  </a:cubicBezTo>
                  <a:cubicBezTo>
                    <a:pt x="613145" y="3655079"/>
                    <a:pt x="614494" y="3655815"/>
                    <a:pt x="616210" y="3656060"/>
                  </a:cubicBezTo>
                  <a:cubicBezTo>
                    <a:pt x="616210" y="3656060"/>
                    <a:pt x="616210" y="3656060"/>
                    <a:pt x="616210" y="3656060"/>
                  </a:cubicBezTo>
                  <a:cubicBezTo>
                    <a:pt x="616210" y="3656060"/>
                    <a:pt x="616210" y="3656060"/>
                    <a:pt x="616210" y="3656060"/>
                  </a:cubicBezTo>
                  <a:lnTo>
                    <a:pt x="616210" y="3656060"/>
                  </a:lnTo>
                  <a:cubicBezTo>
                    <a:pt x="616210" y="3656060"/>
                    <a:pt x="616210" y="3656060"/>
                    <a:pt x="616210" y="3656060"/>
                  </a:cubicBezTo>
                  <a:cubicBezTo>
                    <a:pt x="617927" y="3656305"/>
                    <a:pt x="619889" y="3656060"/>
                    <a:pt x="621851" y="3655202"/>
                  </a:cubicBezTo>
                  <a:cubicBezTo>
                    <a:pt x="623814" y="3654466"/>
                    <a:pt x="625898" y="3653362"/>
                    <a:pt x="627983" y="3651891"/>
                  </a:cubicBezTo>
                  <a:cubicBezTo>
                    <a:pt x="630068" y="3650419"/>
                    <a:pt x="632030" y="3648579"/>
                    <a:pt x="633869" y="3646495"/>
                  </a:cubicBezTo>
                  <a:cubicBezTo>
                    <a:pt x="635709" y="3644410"/>
                    <a:pt x="637425" y="3642080"/>
                    <a:pt x="638897" y="3639628"/>
                  </a:cubicBezTo>
                  <a:cubicBezTo>
                    <a:pt x="640368" y="3637052"/>
                    <a:pt x="641472" y="3634600"/>
                    <a:pt x="642085" y="3632270"/>
                  </a:cubicBezTo>
                  <a:cubicBezTo>
                    <a:pt x="642698" y="3629940"/>
                    <a:pt x="642944" y="3627855"/>
                    <a:pt x="642821" y="3626016"/>
                  </a:cubicBezTo>
                  <a:cubicBezTo>
                    <a:pt x="642698" y="3624176"/>
                    <a:pt x="642085" y="3622582"/>
                    <a:pt x="641104" y="3621479"/>
                  </a:cubicBezTo>
                  <a:cubicBezTo>
                    <a:pt x="640123" y="3620375"/>
                    <a:pt x="638774" y="3619516"/>
                    <a:pt x="637057" y="3619271"/>
                  </a:cubicBezTo>
                  <a:cubicBezTo>
                    <a:pt x="637057" y="3619271"/>
                    <a:pt x="637057" y="3619271"/>
                    <a:pt x="637057" y="3619271"/>
                  </a:cubicBezTo>
                  <a:cubicBezTo>
                    <a:pt x="637057" y="3619271"/>
                    <a:pt x="637057" y="3619271"/>
                    <a:pt x="637057" y="3619271"/>
                  </a:cubicBezTo>
                  <a:lnTo>
                    <a:pt x="637057" y="3619271"/>
                  </a:lnTo>
                  <a:cubicBezTo>
                    <a:pt x="637057" y="3619271"/>
                    <a:pt x="637057" y="3619271"/>
                    <a:pt x="637057" y="3619271"/>
                  </a:cubicBezTo>
                  <a:moveTo>
                    <a:pt x="688194" y="3625893"/>
                  </a:moveTo>
                  <a:cubicBezTo>
                    <a:pt x="686354" y="3625648"/>
                    <a:pt x="684392" y="3626016"/>
                    <a:pt x="682307" y="3626752"/>
                  </a:cubicBezTo>
                  <a:cubicBezTo>
                    <a:pt x="680223" y="3627487"/>
                    <a:pt x="678138" y="3628714"/>
                    <a:pt x="676053" y="3630308"/>
                  </a:cubicBezTo>
                  <a:cubicBezTo>
                    <a:pt x="673969" y="3631902"/>
                    <a:pt x="671884" y="3633741"/>
                    <a:pt x="670045" y="3635826"/>
                  </a:cubicBezTo>
                  <a:cubicBezTo>
                    <a:pt x="668205" y="3637911"/>
                    <a:pt x="666488" y="3640364"/>
                    <a:pt x="665017" y="3642939"/>
                  </a:cubicBezTo>
                  <a:cubicBezTo>
                    <a:pt x="663545" y="3645514"/>
                    <a:pt x="662564" y="3647966"/>
                    <a:pt x="662074" y="3650296"/>
                  </a:cubicBezTo>
                  <a:cubicBezTo>
                    <a:pt x="661461" y="3652626"/>
                    <a:pt x="661338" y="3654711"/>
                    <a:pt x="661583" y="3656550"/>
                  </a:cubicBezTo>
                  <a:cubicBezTo>
                    <a:pt x="661828" y="3658390"/>
                    <a:pt x="662442" y="3659861"/>
                    <a:pt x="663545" y="3660965"/>
                  </a:cubicBezTo>
                  <a:cubicBezTo>
                    <a:pt x="664649" y="3662069"/>
                    <a:pt x="665998" y="3662804"/>
                    <a:pt x="667837" y="3663050"/>
                  </a:cubicBezTo>
                  <a:cubicBezTo>
                    <a:pt x="669677" y="3663295"/>
                    <a:pt x="671639" y="3662927"/>
                    <a:pt x="673723" y="3662191"/>
                  </a:cubicBezTo>
                  <a:cubicBezTo>
                    <a:pt x="675808" y="3661456"/>
                    <a:pt x="677893" y="3660229"/>
                    <a:pt x="680100" y="3658635"/>
                  </a:cubicBezTo>
                  <a:cubicBezTo>
                    <a:pt x="682185" y="3657041"/>
                    <a:pt x="684270" y="3655202"/>
                    <a:pt x="686109" y="3652994"/>
                  </a:cubicBezTo>
                  <a:cubicBezTo>
                    <a:pt x="687948" y="3650787"/>
                    <a:pt x="689665" y="3648457"/>
                    <a:pt x="691137" y="3645759"/>
                  </a:cubicBezTo>
                  <a:cubicBezTo>
                    <a:pt x="692486" y="3643184"/>
                    <a:pt x="693467" y="3640731"/>
                    <a:pt x="694080" y="3638401"/>
                  </a:cubicBezTo>
                  <a:cubicBezTo>
                    <a:pt x="694693" y="3636071"/>
                    <a:pt x="694816" y="3633987"/>
                    <a:pt x="694448" y="3632270"/>
                  </a:cubicBezTo>
                  <a:cubicBezTo>
                    <a:pt x="694202" y="3630431"/>
                    <a:pt x="693467" y="3628959"/>
                    <a:pt x="692486" y="3627855"/>
                  </a:cubicBezTo>
                  <a:cubicBezTo>
                    <a:pt x="691505" y="3626752"/>
                    <a:pt x="690033" y="3626016"/>
                    <a:pt x="688194" y="3625893"/>
                  </a:cubicBezTo>
                  <a:moveTo>
                    <a:pt x="2622175" y="95283"/>
                  </a:moveTo>
                  <a:cubicBezTo>
                    <a:pt x="2620458" y="95773"/>
                    <a:pt x="2618741" y="96509"/>
                    <a:pt x="2617025" y="97490"/>
                  </a:cubicBezTo>
                  <a:cubicBezTo>
                    <a:pt x="2615308" y="98471"/>
                    <a:pt x="2613591" y="99575"/>
                    <a:pt x="2611997" y="100801"/>
                  </a:cubicBezTo>
                  <a:cubicBezTo>
                    <a:pt x="2610403" y="102027"/>
                    <a:pt x="2608931" y="103376"/>
                    <a:pt x="2607705" y="104725"/>
                  </a:cubicBezTo>
                  <a:cubicBezTo>
                    <a:pt x="2606478" y="106074"/>
                    <a:pt x="2605375" y="107546"/>
                    <a:pt x="2604639" y="108895"/>
                  </a:cubicBezTo>
                  <a:cubicBezTo>
                    <a:pt x="2603903" y="110244"/>
                    <a:pt x="2603535" y="111470"/>
                    <a:pt x="2603413" y="112451"/>
                  </a:cubicBezTo>
                  <a:cubicBezTo>
                    <a:pt x="2603413" y="113432"/>
                    <a:pt x="2603658" y="114290"/>
                    <a:pt x="2604271" y="114781"/>
                  </a:cubicBezTo>
                  <a:cubicBezTo>
                    <a:pt x="2604884" y="115394"/>
                    <a:pt x="2605743" y="115639"/>
                    <a:pt x="2606969" y="115762"/>
                  </a:cubicBezTo>
                  <a:cubicBezTo>
                    <a:pt x="2608195" y="115762"/>
                    <a:pt x="2609667" y="115639"/>
                    <a:pt x="2611261" y="115149"/>
                  </a:cubicBezTo>
                  <a:cubicBezTo>
                    <a:pt x="2612978" y="114658"/>
                    <a:pt x="2614695" y="113922"/>
                    <a:pt x="2616411" y="112941"/>
                  </a:cubicBezTo>
                  <a:cubicBezTo>
                    <a:pt x="2618128" y="111960"/>
                    <a:pt x="2619845" y="110857"/>
                    <a:pt x="2621439" y="109630"/>
                  </a:cubicBezTo>
                  <a:cubicBezTo>
                    <a:pt x="2623033" y="108404"/>
                    <a:pt x="2624505" y="107055"/>
                    <a:pt x="2625731" y="105706"/>
                  </a:cubicBezTo>
                  <a:cubicBezTo>
                    <a:pt x="2626958" y="104357"/>
                    <a:pt x="2628061" y="102886"/>
                    <a:pt x="2628797" y="101537"/>
                  </a:cubicBezTo>
                  <a:cubicBezTo>
                    <a:pt x="2629533" y="100188"/>
                    <a:pt x="2629901" y="98962"/>
                    <a:pt x="2629901" y="97981"/>
                  </a:cubicBezTo>
                  <a:cubicBezTo>
                    <a:pt x="2629901" y="97000"/>
                    <a:pt x="2629656" y="96141"/>
                    <a:pt x="2629042" y="95651"/>
                  </a:cubicBezTo>
                  <a:cubicBezTo>
                    <a:pt x="2628429" y="95160"/>
                    <a:pt x="2627571" y="94792"/>
                    <a:pt x="2626344" y="94670"/>
                  </a:cubicBezTo>
                  <a:cubicBezTo>
                    <a:pt x="2625118" y="94670"/>
                    <a:pt x="2623646" y="94792"/>
                    <a:pt x="2622052" y="95283"/>
                  </a:cubicBezTo>
                </a:path>
              </a:pathLst>
            </a:custGeom>
            <a:solidFill>
              <a:srgbClr val="27FEFF"/>
            </a:solidFill>
            <a:ln w="0" cap="flat">
              <a:noFill/>
              <a:prstDash val="solid"/>
              <a:miter/>
            </a:ln>
          </p:spPr>
          <p:txBody>
            <a:bodyPr rtlCol="0" anchor="ctr"/>
            <a:lstStyle/>
            <a:p>
              <a:endParaRPr lang="en-US"/>
            </a:p>
          </p:txBody>
        </p:sp>
        <p:pic>
          <p:nvPicPr>
            <p:cNvPr id="98" name="Picture 97">
              <a:extLst>
                <a:ext uri="{FF2B5EF4-FFF2-40B4-BE49-F238E27FC236}">
                  <a16:creationId xmlns:a16="http://schemas.microsoft.com/office/drawing/2014/main" id="{7951B884-32F3-8700-33CD-51027D078B65}"/>
                </a:ext>
              </a:extLst>
            </p:cNvPr>
            <p:cNvPicPr>
              <a:picLocks noChangeAspect="1"/>
            </p:cNvPicPr>
            <p:nvPr/>
          </p:nvPicPr>
          <p:blipFill>
            <a:blip r:embed="rId11"/>
            <a:stretch>
              <a:fillRect/>
            </a:stretch>
          </p:blipFill>
          <p:spPr>
            <a:xfrm>
              <a:off x="7689500" y="2338783"/>
              <a:ext cx="4888480" cy="4555911"/>
            </a:xfrm>
            <a:custGeom>
              <a:avLst/>
              <a:gdLst>
                <a:gd name="connsiteX0" fmla="*/ -546 w 4888480"/>
                <a:gd name="connsiteY0" fmla="*/ -492 h 4555911"/>
                <a:gd name="connsiteX1" fmla="*/ 4887935 w 4888480"/>
                <a:gd name="connsiteY1" fmla="*/ -492 h 4555911"/>
                <a:gd name="connsiteX2" fmla="*/ 4887935 w 4888480"/>
                <a:gd name="connsiteY2" fmla="*/ 4555419 h 4555911"/>
                <a:gd name="connsiteX3" fmla="*/ -546 w 4888480"/>
                <a:gd name="connsiteY3" fmla="*/ 4555419 h 4555911"/>
              </a:gdLst>
              <a:ahLst/>
              <a:cxnLst>
                <a:cxn ang="0">
                  <a:pos x="connsiteX0" y="connsiteY0"/>
                </a:cxn>
                <a:cxn ang="0">
                  <a:pos x="connsiteX1" y="connsiteY1"/>
                </a:cxn>
                <a:cxn ang="0">
                  <a:pos x="connsiteX2" y="connsiteY2"/>
                </a:cxn>
                <a:cxn ang="0">
                  <a:pos x="connsiteX3" y="connsiteY3"/>
                </a:cxn>
              </a:cxnLst>
              <a:rect l="l" t="t" r="r" b="b"/>
              <a:pathLst>
                <a:path w="4888480" h="4555911">
                  <a:moveTo>
                    <a:pt x="-546" y="-492"/>
                  </a:moveTo>
                  <a:lnTo>
                    <a:pt x="4887935" y="-492"/>
                  </a:lnTo>
                  <a:lnTo>
                    <a:pt x="4887935" y="4555419"/>
                  </a:lnTo>
                  <a:lnTo>
                    <a:pt x="-546" y="4555419"/>
                  </a:lnTo>
                  <a:close/>
                </a:path>
              </a:pathLst>
            </a:custGeom>
          </p:spPr>
        </p:pic>
        <p:sp>
          <p:nvSpPr>
            <p:cNvPr id="105" name="Freeform: Shape 104">
              <a:extLst>
                <a:ext uri="{FF2B5EF4-FFF2-40B4-BE49-F238E27FC236}">
                  <a16:creationId xmlns:a16="http://schemas.microsoft.com/office/drawing/2014/main" id="{307141A1-9572-F2E4-7738-FC98E1E40FBD}"/>
                </a:ext>
              </a:extLst>
            </p:cNvPr>
            <p:cNvSpPr/>
            <p:nvPr/>
          </p:nvSpPr>
          <p:spPr>
            <a:xfrm>
              <a:off x="8131455" y="2782332"/>
              <a:ext cx="4003589" cy="3670407"/>
            </a:xfrm>
            <a:custGeom>
              <a:avLst/>
              <a:gdLst>
                <a:gd name="connsiteX0" fmla="*/ 2670859 w 4003589"/>
                <a:gd name="connsiteY0" fmla="*/ 80935 h 3670407"/>
                <a:gd name="connsiteX1" fmla="*/ 2665831 w 4003589"/>
                <a:gd name="connsiteY1" fmla="*/ 83143 h 3670407"/>
                <a:gd name="connsiteX2" fmla="*/ 2660803 w 4003589"/>
                <a:gd name="connsiteY2" fmla="*/ 86331 h 3670407"/>
                <a:gd name="connsiteX3" fmla="*/ 2656511 w 4003589"/>
                <a:gd name="connsiteY3" fmla="*/ 90255 h 3670407"/>
                <a:gd name="connsiteX4" fmla="*/ 2653323 w 4003589"/>
                <a:gd name="connsiteY4" fmla="*/ 94424 h 3670407"/>
                <a:gd name="connsiteX5" fmla="*/ 2651974 w 4003589"/>
                <a:gd name="connsiteY5" fmla="*/ 98103 h 3670407"/>
                <a:gd name="connsiteX6" fmla="*/ 2652709 w 4003589"/>
                <a:gd name="connsiteY6" fmla="*/ 100556 h 3670407"/>
                <a:gd name="connsiteX7" fmla="*/ 2655285 w 4003589"/>
                <a:gd name="connsiteY7" fmla="*/ 101660 h 3670407"/>
                <a:gd name="connsiteX8" fmla="*/ 2659454 w 4003589"/>
                <a:gd name="connsiteY8" fmla="*/ 101169 h 3670407"/>
                <a:gd name="connsiteX9" fmla="*/ 2659454 w 4003589"/>
                <a:gd name="connsiteY9" fmla="*/ 101169 h 3670407"/>
                <a:gd name="connsiteX10" fmla="*/ 2659454 w 4003589"/>
                <a:gd name="connsiteY10" fmla="*/ 101169 h 3670407"/>
                <a:gd name="connsiteX11" fmla="*/ 2659454 w 4003589"/>
                <a:gd name="connsiteY11" fmla="*/ 101169 h 3670407"/>
                <a:gd name="connsiteX12" fmla="*/ 2659454 w 4003589"/>
                <a:gd name="connsiteY12" fmla="*/ 101169 h 3670407"/>
                <a:gd name="connsiteX13" fmla="*/ 2664604 w 4003589"/>
                <a:gd name="connsiteY13" fmla="*/ 98962 h 3670407"/>
                <a:gd name="connsiteX14" fmla="*/ 2669632 w 4003589"/>
                <a:gd name="connsiteY14" fmla="*/ 95651 h 3670407"/>
                <a:gd name="connsiteX15" fmla="*/ 2674047 w 4003589"/>
                <a:gd name="connsiteY15" fmla="*/ 91727 h 3670407"/>
                <a:gd name="connsiteX16" fmla="*/ 2677235 w 4003589"/>
                <a:gd name="connsiteY16" fmla="*/ 87557 h 3670407"/>
                <a:gd name="connsiteX17" fmla="*/ 2678584 w 4003589"/>
                <a:gd name="connsiteY17" fmla="*/ 83878 h 3670407"/>
                <a:gd name="connsiteX18" fmla="*/ 2677849 w 4003589"/>
                <a:gd name="connsiteY18" fmla="*/ 81426 h 3670407"/>
                <a:gd name="connsiteX19" fmla="*/ 2675273 w 4003589"/>
                <a:gd name="connsiteY19" fmla="*/ 80322 h 3670407"/>
                <a:gd name="connsiteX20" fmla="*/ 2670981 w 4003589"/>
                <a:gd name="connsiteY20" fmla="*/ 80935 h 3670407"/>
                <a:gd name="connsiteX21" fmla="*/ 2670981 w 4003589"/>
                <a:gd name="connsiteY21" fmla="*/ 80935 h 3670407"/>
                <a:gd name="connsiteX22" fmla="*/ 2670981 w 4003589"/>
                <a:gd name="connsiteY22" fmla="*/ 80935 h 3670407"/>
                <a:gd name="connsiteX23" fmla="*/ 2670981 w 4003589"/>
                <a:gd name="connsiteY23" fmla="*/ 80935 h 3670407"/>
                <a:gd name="connsiteX24" fmla="*/ 2670981 w 4003589"/>
                <a:gd name="connsiteY24" fmla="*/ 80935 h 3670407"/>
                <a:gd name="connsiteX25" fmla="*/ 2573491 w 4003589"/>
                <a:gd name="connsiteY25" fmla="*/ 110734 h 3670407"/>
                <a:gd name="connsiteX26" fmla="*/ 2573491 w 4003589"/>
                <a:gd name="connsiteY26" fmla="*/ 110734 h 3670407"/>
                <a:gd name="connsiteX27" fmla="*/ 2573491 w 4003589"/>
                <a:gd name="connsiteY27" fmla="*/ 110734 h 3670407"/>
                <a:gd name="connsiteX28" fmla="*/ 2573491 w 4003589"/>
                <a:gd name="connsiteY28" fmla="*/ 110734 h 3670407"/>
                <a:gd name="connsiteX29" fmla="*/ 2573491 w 4003589"/>
                <a:gd name="connsiteY29" fmla="*/ 110734 h 3670407"/>
                <a:gd name="connsiteX30" fmla="*/ 2568341 w 4003589"/>
                <a:gd name="connsiteY30" fmla="*/ 113064 h 3670407"/>
                <a:gd name="connsiteX31" fmla="*/ 2563436 w 4003589"/>
                <a:gd name="connsiteY31" fmla="*/ 116375 h 3670407"/>
                <a:gd name="connsiteX32" fmla="*/ 2559144 w 4003589"/>
                <a:gd name="connsiteY32" fmla="*/ 120299 h 3670407"/>
                <a:gd name="connsiteX33" fmla="*/ 2556201 w 4003589"/>
                <a:gd name="connsiteY33" fmla="*/ 124469 h 3670407"/>
                <a:gd name="connsiteX34" fmla="*/ 2555220 w 4003589"/>
                <a:gd name="connsiteY34" fmla="*/ 127902 h 3670407"/>
                <a:gd name="connsiteX35" fmla="*/ 2556078 w 4003589"/>
                <a:gd name="connsiteY35" fmla="*/ 130109 h 3670407"/>
                <a:gd name="connsiteX36" fmla="*/ 2558653 w 4003589"/>
                <a:gd name="connsiteY36" fmla="*/ 130968 h 3670407"/>
                <a:gd name="connsiteX37" fmla="*/ 2562823 w 4003589"/>
                <a:gd name="connsiteY37" fmla="*/ 130355 h 3670407"/>
                <a:gd name="connsiteX38" fmla="*/ 2562823 w 4003589"/>
                <a:gd name="connsiteY38" fmla="*/ 130355 h 3670407"/>
                <a:gd name="connsiteX39" fmla="*/ 2562823 w 4003589"/>
                <a:gd name="connsiteY39" fmla="*/ 130355 h 3670407"/>
                <a:gd name="connsiteX40" fmla="*/ 2562823 w 4003589"/>
                <a:gd name="connsiteY40" fmla="*/ 130355 h 3670407"/>
                <a:gd name="connsiteX41" fmla="*/ 2562945 w 4003589"/>
                <a:gd name="connsiteY41" fmla="*/ 130355 h 3670407"/>
                <a:gd name="connsiteX42" fmla="*/ 2568096 w 4003589"/>
                <a:gd name="connsiteY42" fmla="*/ 128025 h 3670407"/>
                <a:gd name="connsiteX43" fmla="*/ 2573123 w 4003589"/>
                <a:gd name="connsiteY43" fmla="*/ 124714 h 3670407"/>
                <a:gd name="connsiteX44" fmla="*/ 2577415 w 4003589"/>
                <a:gd name="connsiteY44" fmla="*/ 120790 h 3670407"/>
                <a:gd name="connsiteX45" fmla="*/ 2580358 w 4003589"/>
                <a:gd name="connsiteY45" fmla="*/ 116620 h 3670407"/>
                <a:gd name="connsiteX46" fmla="*/ 2581340 w 4003589"/>
                <a:gd name="connsiteY46" fmla="*/ 113187 h 3670407"/>
                <a:gd name="connsiteX47" fmla="*/ 2580358 w 4003589"/>
                <a:gd name="connsiteY47" fmla="*/ 110979 h 3670407"/>
                <a:gd name="connsiteX48" fmla="*/ 2577661 w 4003589"/>
                <a:gd name="connsiteY48" fmla="*/ 110121 h 3670407"/>
                <a:gd name="connsiteX49" fmla="*/ 2573491 w 4003589"/>
                <a:gd name="connsiteY49" fmla="*/ 110734 h 3670407"/>
                <a:gd name="connsiteX50" fmla="*/ 2719052 w 4003589"/>
                <a:gd name="connsiteY50" fmla="*/ 67691 h 3670407"/>
                <a:gd name="connsiteX51" fmla="*/ 2714024 w 4003589"/>
                <a:gd name="connsiteY51" fmla="*/ 69776 h 3670407"/>
                <a:gd name="connsiteX52" fmla="*/ 2709119 w 4003589"/>
                <a:gd name="connsiteY52" fmla="*/ 72964 h 3670407"/>
                <a:gd name="connsiteX53" fmla="*/ 2704827 w 4003589"/>
                <a:gd name="connsiteY53" fmla="*/ 76766 h 3670407"/>
                <a:gd name="connsiteX54" fmla="*/ 2701639 w 4003589"/>
                <a:gd name="connsiteY54" fmla="*/ 80813 h 3670407"/>
                <a:gd name="connsiteX55" fmla="*/ 2700167 w 4003589"/>
                <a:gd name="connsiteY55" fmla="*/ 84614 h 3670407"/>
                <a:gd name="connsiteX56" fmla="*/ 2700780 w 4003589"/>
                <a:gd name="connsiteY56" fmla="*/ 87189 h 3670407"/>
                <a:gd name="connsiteX57" fmla="*/ 2703233 w 4003589"/>
                <a:gd name="connsiteY57" fmla="*/ 88416 h 3670407"/>
                <a:gd name="connsiteX58" fmla="*/ 2707525 w 4003589"/>
                <a:gd name="connsiteY58" fmla="*/ 87925 h 3670407"/>
                <a:gd name="connsiteX59" fmla="*/ 2707647 w 4003589"/>
                <a:gd name="connsiteY59" fmla="*/ 87925 h 3670407"/>
                <a:gd name="connsiteX60" fmla="*/ 2707770 w 4003589"/>
                <a:gd name="connsiteY60" fmla="*/ 87925 h 3670407"/>
                <a:gd name="connsiteX61" fmla="*/ 2707892 w 4003589"/>
                <a:gd name="connsiteY61" fmla="*/ 87925 h 3670407"/>
                <a:gd name="connsiteX62" fmla="*/ 2708015 w 4003589"/>
                <a:gd name="connsiteY62" fmla="*/ 87925 h 3670407"/>
                <a:gd name="connsiteX63" fmla="*/ 2713043 w 4003589"/>
                <a:gd name="connsiteY63" fmla="*/ 85840 h 3670407"/>
                <a:gd name="connsiteX64" fmla="*/ 2717948 w 4003589"/>
                <a:gd name="connsiteY64" fmla="*/ 82652 h 3670407"/>
                <a:gd name="connsiteX65" fmla="*/ 2722240 w 4003589"/>
                <a:gd name="connsiteY65" fmla="*/ 78851 h 3670407"/>
                <a:gd name="connsiteX66" fmla="*/ 2725429 w 4003589"/>
                <a:gd name="connsiteY66" fmla="*/ 74681 h 3670407"/>
                <a:gd name="connsiteX67" fmla="*/ 2726900 w 4003589"/>
                <a:gd name="connsiteY67" fmla="*/ 71002 h 3670407"/>
                <a:gd name="connsiteX68" fmla="*/ 2726287 w 4003589"/>
                <a:gd name="connsiteY68" fmla="*/ 68427 h 3670407"/>
                <a:gd name="connsiteX69" fmla="*/ 2723712 w 4003589"/>
                <a:gd name="connsiteY69" fmla="*/ 67201 h 3670407"/>
                <a:gd name="connsiteX70" fmla="*/ 2719420 w 4003589"/>
                <a:gd name="connsiteY70" fmla="*/ 67691 h 3670407"/>
                <a:gd name="connsiteX71" fmla="*/ 2719174 w 4003589"/>
                <a:gd name="connsiteY71" fmla="*/ 67691 h 3670407"/>
                <a:gd name="connsiteX72" fmla="*/ 2718929 w 4003589"/>
                <a:gd name="connsiteY72" fmla="*/ 67691 h 3670407"/>
                <a:gd name="connsiteX73" fmla="*/ 2718684 w 4003589"/>
                <a:gd name="connsiteY73" fmla="*/ 67691 h 3670407"/>
                <a:gd name="connsiteX74" fmla="*/ 2718439 w 4003589"/>
                <a:gd name="connsiteY74" fmla="*/ 67691 h 3670407"/>
                <a:gd name="connsiteX75" fmla="*/ 2524808 w 4003589"/>
                <a:gd name="connsiteY75" fmla="*/ 127166 h 3670407"/>
                <a:gd name="connsiteX76" fmla="*/ 2524562 w 4003589"/>
                <a:gd name="connsiteY76" fmla="*/ 127166 h 3670407"/>
                <a:gd name="connsiteX77" fmla="*/ 2524317 w 4003589"/>
                <a:gd name="connsiteY77" fmla="*/ 127166 h 3670407"/>
                <a:gd name="connsiteX78" fmla="*/ 2524072 w 4003589"/>
                <a:gd name="connsiteY78" fmla="*/ 127166 h 3670407"/>
                <a:gd name="connsiteX79" fmla="*/ 2523827 w 4003589"/>
                <a:gd name="connsiteY79" fmla="*/ 127166 h 3670407"/>
                <a:gd name="connsiteX80" fmla="*/ 2518676 w 4003589"/>
                <a:gd name="connsiteY80" fmla="*/ 129496 h 3670407"/>
                <a:gd name="connsiteX81" fmla="*/ 2513771 w 4003589"/>
                <a:gd name="connsiteY81" fmla="*/ 132930 h 3670407"/>
                <a:gd name="connsiteX82" fmla="*/ 2509602 w 4003589"/>
                <a:gd name="connsiteY82" fmla="*/ 136854 h 3670407"/>
                <a:gd name="connsiteX83" fmla="*/ 2506781 w 4003589"/>
                <a:gd name="connsiteY83" fmla="*/ 140901 h 3670407"/>
                <a:gd name="connsiteX84" fmla="*/ 2505923 w 4003589"/>
                <a:gd name="connsiteY84" fmla="*/ 144212 h 3670407"/>
                <a:gd name="connsiteX85" fmla="*/ 2506904 w 4003589"/>
                <a:gd name="connsiteY85" fmla="*/ 146419 h 3670407"/>
                <a:gd name="connsiteX86" fmla="*/ 2509479 w 4003589"/>
                <a:gd name="connsiteY86" fmla="*/ 147278 h 3670407"/>
                <a:gd name="connsiteX87" fmla="*/ 2513526 w 4003589"/>
                <a:gd name="connsiteY87" fmla="*/ 146664 h 3670407"/>
                <a:gd name="connsiteX88" fmla="*/ 2513648 w 4003589"/>
                <a:gd name="connsiteY88" fmla="*/ 146664 h 3670407"/>
                <a:gd name="connsiteX89" fmla="*/ 2513771 w 4003589"/>
                <a:gd name="connsiteY89" fmla="*/ 146664 h 3670407"/>
                <a:gd name="connsiteX90" fmla="*/ 2513894 w 4003589"/>
                <a:gd name="connsiteY90" fmla="*/ 146664 h 3670407"/>
                <a:gd name="connsiteX91" fmla="*/ 2514016 w 4003589"/>
                <a:gd name="connsiteY91" fmla="*/ 146664 h 3670407"/>
                <a:gd name="connsiteX92" fmla="*/ 2519167 w 4003589"/>
                <a:gd name="connsiteY92" fmla="*/ 144212 h 3670407"/>
                <a:gd name="connsiteX93" fmla="*/ 2524072 w 4003589"/>
                <a:gd name="connsiteY93" fmla="*/ 140778 h 3670407"/>
                <a:gd name="connsiteX94" fmla="*/ 2528241 w 4003589"/>
                <a:gd name="connsiteY94" fmla="*/ 136854 h 3670407"/>
                <a:gd name="connsiteX95" fmla="*/ 2531062 w 4003589"/>
                <a:gd name="connsiteY95" fmla="*/ 132807 h 3670407"/>
                <a:gd name="connsiteX96" fmla="*/ 2531920 w 4003589"/>
                <a:gd name="connsiteY96" fmla="*/ 129496 h 3670407"/>
                <a:gd name="connsiteX97" fmla="*/ 2530939 w 4003589"/>
                <a:gd name="connsiteY97" fmla="*/ 127289 h 3670407"/>
                <a:gd name="connsiteX98" fmla="*/ 2528364 w 4003589"/>
                <a:gd name="connsiteY98" fmla="*/ 126431 h 3670407"/>
                <a:gd name="connsiteX99" fmla="*/ 2524317 w 4003589"/>
                <a:gd name="connsiteY99" fmla="*/ 127044 h 3670407"/>
                <a:gd name="connsiteX100" fmla="*/ 2767368 w 4003589"/>
                <a:gd name="connsiteY100" fmla="*/ 55551 h 3670407"/>
                <a:gd name="connsiteX101" fmla="*/ 2762462 w 4003589"/>
                <a:gd name="connsiteY101" fmla="*/ 57636 h 3670407"/>
                <a:gd name="connsiteX102" fmla="*/ 2757557 w 4003589"/>
                <a:gd name="connsiteY102" fmla="*/ 60701 h 3670407"/>
                <a:gd name="connsiteX103" fmla="*/ 2753265 w 4003589"/>
                <a:gd name="connsiteY103" fmla="*/ 64503 h 3670407"/>
                <a:gd name="connsiteX104" fmla="*/ 2750077 w 4003589"/>
                <a:gd name="connsiteY104" fmla="*/ 68550 h 3670407"/>
                <a:gd name="connsiteX105" fmla="*/ 2748483 w 4003589"/>
                <a:gd name="connsiteY105" fmla="*/ 72351 h 3670407"/>
                <a:gd name="connsiteX106" fmla="*/ 2748973 w 4003589"/>
                <a:gd name="connsiteY106" fmla="*/ 75049 h 3670407"/>
                <a:gd name="connsiteX107" fmla="*/ 2751426 w 4003589"/>
                <a:gd name="connsiteY107" fmla="*/ 76398 h 3670407"/>
                <a:gd name="connsiteX108" fmla="*/ 2755595 w 4003589"/>
                <a:gd name="connsiteY108" fmla="*/ 76153 h 3670407"/>
                <a:gd name="connsiteX109" fmla="*/ 2755840 w 4003589"/>
                <a:gd name="connsiteY109" fmla="*/ 76153 h 3670407"/>
                <a:gd name="connsiteX110" fmla="*/ 2756086 w 4003589"/>
                <a:gd name="connsiteY110" fmla="*/ 76153 h 3670407"/>
                <a:gd name="connsiteX111" fmla="*/ 2756331 w 4003589"/>
                <a:gd name="connsiteY111" fmla="*/ 76153 h 3670407"/>
                <a:gd name="connsiteX112" fmla="*/ 2756576 w 4003589"/>
                <a:gd name="connsiteY112" fmla="*/ 76153 h 3670407"/>
                <a:gd name="connsiteX113" fmla="*/ 2761604 w 4003589"/>
                <a:gd name="connsiteY113" fmla="*/ 74068 h 3670407"/>
                <a:gd name="connsiteX114" fmla="*/ 2766509 w 4003589"/>
                <a:gd name="connsiteY114" fmla="*/ 71002 h 3670407"/>
                <a:gd name="connsiteX115" fmla="*/ 2770924 w 4003589"/>
                <a:gd name="connsiteY115" fmla="*/ 67201 h 3670407"/>
                <a:gd name="connsiteX116" fmla="*/ 2774235 w 4003589"/>
                <a:gd name="connsiteY116" fmla="*/ 63154 h 3670407"/>
                <a:gd name="connsiteX117" fmla="*/ 2775829 w 4003589"/>
                <a:gd name="connsiteY117" fmla="*/ 59353 h 3670407"/>
                <a:gd name="connsiteX118" fmla="*/ 2775338 w 4003589"/>
                <a:gd name="connsiteY118" fmla="*/ 56655 h 3670407"/>
                <a:gd name="connsiteX119" fmla="*/ 2772886 w 4003589"/>
                <a:gd name="connsiteY119" fmla="*/ 55306 h 3670407"/>
                <a:gd name="connsiteX120" fmla="*/ 2768717 w 4003589"/>
                <a:gd name="connsiteY120" fmla="*/ 55551 h 3670407"/>
                <a:gd name="connsiteX121" fmla="*/ 2768471 w 4003589"/>
                <a:gd name="connsiteY121" fmla="*/ 55551 h 3670407"/>
                <a:gd name="connsiteX122" fmla="*/ 2768226 w 4003589"/>
                <a:gd name="connsiteY122" fmla="*/ 55551 h 3670407"/>
                <a:gd name="connsiteX123" fmla="*/ 2767981 w 4003589"/>
                <a:gd name="connsiteY123" fmla="*/ 55551 h 3670407"/>
                <a:gd name="connsiteX124" fmla="*/ 2767735 w 4003589"/>
                <a:gd name="connsiteY124" fmla="*/ 55551 h 3670407"/>
                <a:gd name="connsiteX125" fmla="*/ 2476001 w 4003589"/>
                <a:gd name="connsiteY125" fmla="*/ 144580 h 3670407"/>
                <a:gd name="connsiteX126" fmla="*/ 2475756 w 4003589"/>
                <a:gd name="connsiteY126" fmla="*/ 144580 h 3670407"/>
                <a:gd name="connsiteX127" fmla="*/ 2475511 w 4003589"/>
                <a:gd name="connsiteY127" fmla="*/ 144580 h 3670407"/>
                <a:gd name="connsiteX128" fmla="*/ 2475265 w 4003589"/>
                <a:gd name="connsiteY128" fmla="*/ 144580 h 3670407"/>
                <a:gd name="connsiteX129" fmla="*/ 2475020 w 4003589"/>
                <a:gd name="connsiteY129" fmla="*/ 144580 h 3670407"/>
                <a:gd name="connsiteX130" fmla="*/ 2469870 w 4003589"/>
                <a:gd name="connsiteY130" fmla="*/ 147032 h 3670407"/>
                <a:gd name="connsiteX131" fmla="*/ 2465087 w 4003589"/>
                <a:gd name="connsiteY131" fmla="*/ 150466 h 3670407"/>
                <a:gd name="connsiteX132" fmla="*/ 2461041 w 4003589"/>
                <a:gd name="connsiteY132" fmla="*/ 154390 h 3670407"/>
                <a:gd name="connsiteX133" fmla="*/ 2458343 w 4003589"/>
                <a:gd name="connsiteY133" fmla="*/ 158437 h 3670407"/>
                <a:gd name="connsiteX134" fmla="*/ 2457607 w 4003589"/>
                <a:gd name="connsiteY134" fmla="*/ 161625 h 3670407"/>
                <a:gd name="connsiteX135" fmla="*/ 2458588 w 4003589"/>
                <a:gd name="connsiteY135" fmla="*/ 163710 h 3670407"/>
                <a:gd name="connsiteX136" fmla="*/ 2461163 w 4003589"/>
                <a:gd name="connsiteY136" fmla="*/ 164568 h 3670407"/>
                <a:gd name="connsiteX137" fmla="*/ 2465087 w 4003589"/>
                <a:gd name="connsiteY137" fmla="*/ 163955 h 3670407"/>
                <a:gd name="connsiteX138" fmla="*/ 2465332 w 4003589"/>
                <a:gd name="connsiteY138" fmla="*/ 163955 h 3670407"/>
                <a:gd name="connsiteX139" fmla="*/ 2465578 w 4003589"/>
                <a:gd name="connsiteY139" fmla="*/ 163955 h 3670407"/>
                <a:gd name="connsiteX140" fmla="*/ 2465823 w 4003589"/>
                <a:gd name="connsiteY140" fmla="*/ 163955 h 3670407"/>
                <a:gd name="connsiteX141" fmla="*/ 2466068 w 4003589"/>
                <a:gd name="connsiteY141" fmla="*/ 163955 h 3670407"/>
                <a:gd name="connsiteX142" fmla="*/ 2471219 w 4003589"/>
                <a:gd name="connsiteY142" fmla="*/ 161503 h 3670407"/>
                <a:gd name="connsiteX143" fmla="*/ 2476001 w 4003589"/>
                <a:gd name="connsiteY143" fmla="*/ 158069 h 3670407"/>
                <a:gd name="connsiteX144" fmla="*/ 2480048 w 4003589"/>
                <a:gd name="connsiteY144" fmla="*/ 154022 h 3670407"/>
                <a:gd name="connsiteX145" fmla="*/ 2482746 w 4003589"/>
                <a:gd name="connsiteY145" fmla="*/ 149975 h 3670407"/>
                <a:gd name="connsiteX146" fmla="*/ 2483604 w 4003589"/>
                <a:gd name="connsiteY146" fmla="*/ 146787 h 3670407"/>
                <a:gd name="connsiteX147" fmla="*/ 2482623 w 4003589"/>
                <a:gd name="connsiteY147" fmla="*/ 144702 h 3670407"/>
                <a:gd name="connsiteX148" fmla="*/ 2480048 w 4003589"/>
                <a:gd name="connsiteY148" fmla="*/ 143966 h 3670407"/>
                <a:gd name="connsiteX149" fmla="*/ 2476124 w 4003589"/>
                <a:gd name="connsiteY149" fmla="*/ 144580 h 3670407"/>
                <a:gd name="connsiteX150" fmla="*/ 2815316 w 4003589"/>
                <a:gd name="connsiteY150" fmla="*/ 44514 h 3670407"/>
                <a:gd name="connsiteX151" fmla="*/ 2810410 w 4003589"/>
                <a:gd name="connsiteY151" fmla="*/ 46599 h 3670407"/>
                <a:gd name="connsiteX152" fmla="*/ 2805628 w 4003589"/>
                <a:gd name="connsiteY152" fmla="*/ 49665 h 3670407"/>
                <a:gd name="connsiteX153" fmla="*/ 2801336 w 4003589"/>
                <a:gd name="connsiteY153" fmla="*/ 53344 h 3670407"/>
                <a:gd name="connsiteX154" fmla="*/ 2798025 w 4003589"/>
                <a:gd name="connsiteY154" fmla="*/ 57390 h 3670407"/>
                <a:gd name="connsiteX155" fmla="*/ 2796308 w 4003589"/>
                <a:gd name="connsiteY155" fmla="*/ 61314 h 3670407"/>
                <a:gd name="connsiteX156" fmla="*/ 2796676 w 4003589"/>
                <a:gd name="connsiteY156" fmla="*/ 64135 h 3670407"/>
                <a:gd name="connsiteX157" fmla="*/ 2799006 w 4003589"/>
                <a:gd name="connsiteY157" fmla="*/ 65607 h 3670407"/>
                <a:gd name="connsiteX158" fmla="*/ 2803175 w 4003589"/>
                <a:gd name="connsiteY158" fmla="*/ 65361 h 3670407"/>
                <a:gd name="connsiteX159" fmla="*/ 2803543 w 4003589"/>
                <a:gd name="connsiteY159" fmla="*/ 65361 h 3670407"/>
                <a:gd name="connsiteX160" fmla="*/ 2803911 w 4003589"/>
                <a:gd name="connsiteY160" fmla="*/ 65361 h 3670407"/>
                <a:gd name="connsiteX161" fmla="*/ 2804279 w 4003589"/>
                <a:gd name="connsiteY161" fmla="*/ 65361 h 3670407"/>
                <a:gd name="connsiteX162" fmla="*/ 2804647 w 4003589"/>
                <a:gd name="connsiteY162" fmla="*/ 65361 h 3670407"/>
                <a:gd name="connsiteX163" fmla="*/ 2809552 w 4003589"/>
                <a:gd name="connsiteY163" fmla="*/ 63277 h 3670407"/>
                <a:gd name="connsiteX164" fmla="*/ 2814335 w 4003589"/>
                <a:gd name="connsiteY164" fmla="*/ 60211 h 3670407"/>
                <a:gd name="connsiteX165" fmla="*/ 2818626 w 4003589"/>
                <a:gd name="connsiteY165" fmla="*/ 56532 h 3670407"/>
                <a:gd name="connsiteX166" fmla="*/ 2821938 w 4003589"/>
                <a:gd name="connsiteY166" fmla="*/ 52608 h 3670407"/>
                <a:gd name="connsiteX167" fmla="*/ 2823654 w 4003589"/>
                <a:gd name="connsiteY167" fmla="*/ 48684 h 3670407"/>
                <a:gd name="connsiteX168" fmla="*/ 2823286 w 4003589"/>
                <a:gd name="connsiteY168" fmla="*/ 45863 h 3670407"/>
                <a:gd name="connsiteX169" fmla="*/ 2820956 w 4003589"/>
                <a:gd name="connsiteY169" fmla="*/ 44392 h 3670407"/>
                <a:gd name="connsiteX170" fmla="*/ 2816787 w 4003589"/>
                <a:gd name="connsiteY170" fmla="*/ 44637 h 3670407"/>
                <a:gd name="connsiteX171" fmla="*/ 2816419 w 4003589"/>
                <a:gd name="connsiteY171" fmla="*/ 44637 h 3670407"/>
                <a:gd name="connsiteX172" fmla="*/ 2816051 w 4003589"/>
                <a:gd name="connsiteY172" fmla="*/ 44637 h 3670407"/>
                <a:gd name="connsiteX173" fmla="*/ 2815683 w 4003589"/>
                <a:gd name="connsiteY173" fmla="*/ 44637 h 3670407"/>
                <a:gd name="connsiteX174" fmla="*/ 2815316 w 4003589"/>
                <a:gd name="connsiteY174" fmla="*/ 44637 h 3670407"/>
                <a:gd name="connsiteX175" fmla="*/ 2426950 w 4003589"/>
                <a:gd name="connsiteY175" fmla="*/ 162851 h 3670407"/>
                <a:gd name="connsiteX176" fmla="*/ 2426582 w 4003589"/>
                <a:gd name="connsiteY176" fmla="*/ 162851 h 3670407"/>
                <a:gd name="connsiteX177" fmla="*/ 2426214 w 4003589"/>
                <a:gd name="connsiteY177" fmla="*/ 162851 h 3670407"/>
                <a:gd name="connsiteX178" fmla="*/ 2425846 w 4003589"/>
                <a:gd name="connsiteY178" fmla="*/ 162974 h 3670407"/>
                <a:gd name="connsiteX179" fmla="*/ 2425478 w 4003589"/>
                <a:gd name="connsiteY179" fmla="*/ 163097 h 3670407"/>
                <a:gd name="connsiteX180" fmla="*/ 2420450 w 4003589"/>
                <a:gd name="connsiteY180" fmla="*/ 165672 h 3670407"/>
                <a:gd name="connsiteX181" fmla="*/ 2415668 w 4003589"/>
                <a:gd name="connsiteY181" fmla="*/ 169228 h 3670407"/>
                <a:gd name="connsiteX182" fmla="*/ 2411744 w 4003589"/>
                <a:gd name="connsiteY182" fmla="*/ 173275 h 3670407"/>
                <a:gd name="connsiteX183" fmla="*/ 2409169 w 4003589"/>
                <a:gd name="connsiteY183" fmla="*/ 177322 h 3670407"/>
                <a:gd name="connsiteX184" fmla="*/ 2408556 w 4003589"/>
                <a:gd name="connsiteY184" fmla="*/ 180387 h 3670407"/>
                <a:gd name="connsiteX185" fmla="*/ 2409536 w 4003589"/>
                <a:gd name="connsiteY185" fmla="*/ 182349 h 3670407"/>
                <a:gd name="connsiteX186" fmla="*/ 2411989 w 4003589"/>
                <a:gd name="connsiteY186" fmla="*/ 183085 h 3670407"/>
                <a:gd name="connsiteX187" fmla="*/ 2415791 w 4003589"/>
                <a:gd name="connsiteY187" fmla="*/ 182472 h 3670407"/>
                <a:gd name="connsiteX188" fmla="*/ 2416158 w 4003589"/>
                <a:gd name="connsiteY188" fmla="*/ 182472 h 3670407"/>
                <a:gd name="connsiteX189" fmla="*/ 2416526 w 4003589"/>
                <a:gd name="connsiteY189" fmla="*/ 182472 h 3670407"/>
                <a:gd name="connsiteX190" fmla="*/ 2416894 w 4003589"/>
                <a:gd name="connsiteY190" fmla="*/ 182349 h 3670407"/>
                <a:gd name="connsiteX191" fmla="*/ 2417262 w 4003589"/>
                <a:gd name="connsiteY191" fmla="*/ 182227 h 3670407"/>
                <a:gd name="connsiteX192" fmla="*/ 2422412 w 4003589"/>
                <a:gd name="connsiteY192" fmla="*/ 179652 h 3670407"/>
                <a:gd name="connsiteX193" fmla="*/ 2427195 w 4003589"/>
                <a:gd name="connsiteY193" fmla="*/ 176095 h 3670407"/>
                <a:gd name="connsiteX194" fmla="*/ 2431119 w 4003589"/>
                <a:gd name="connsiteY194" fmla="*/ 172049 h 3670407"/>
                <a:gd name="connsiteX195" fmla="*/ 2433694 w 4003589"/>
                <a:gd name="connsiteY195" fmla="*/ 168002 h 3670407"/>
                <a:gd name="connsiteX196" fmla="*/ 2434307 w 4003589"/>
                <a:gd name="connsiteY196" fmla="*/ 164936 h 3670407"/>
                <a:gd name="connsiteX197" fmla="*/ 2433326 w 4003589"/>
                <a:gd name="connsiteY197" fmla="*/ 162974 h 3670407"/>
                <a:gd name="connsiteX198" fmla="*/ 2430751 w 4003589"/>
                <a:gd name="connsiteY198" fmla="*/ 162238 h 3670407"/>
                <a:gd name="connsiteX199" fmla="*/ 2426950 w 4003589"/>
                <a:gd name="connsiteY199" fmla="*/ 162851 h 3670407"/>
                <a:gd name="connsiteX200" fmla="*/ 2863018 w 4003589"/>
                <a:gd name="connsiteY200" fmla="*/ 34581 h 3670407"/>
                <a:gd name="connsiteX201" fmla="*/ 2858236 w 4003589"/>
                <a:gd name="connsiteY201" fmla="*/ 36544 h 3670407"/>
                <a:gd name="connsiteX202" fmla="*/ 2853453 w 4003589"/>
                <a:gd name="connsiteY202" fmla="*/ 39487 h 3670407"/>
                <a:gd name="connsiteX203" fmla="*/ 2849161 w 4003589"/>
                <a:gd name="connsiteY203" fmla="*/ 43043 h 3670407"/>
                <a:gd name="connsiteX204" fmla="*/ 2845728 w 4003589"/>
                <a:gd name="connsiteY204" fmla="*/ 46967 h 3670407"/>
                <a:gd name="connsiteX205" fmla="*/ 2843888 w 4003589"/>
                <a:gd name="connsiteY205" fmla="*/ 51014 h 3670407"/>
                <a:gd name="connsiteX206" fmla="*/ 2844133 w 4003589"/>
                <a:gd name="connsiteY206" fmla="*/ 53957 h 3670407"/>
                <a:gd name="connsiteX207" fmla="*/ 2846341 w 4003589"/>
                <a:gd name="connsiteY207" fmla="*/ 55551 h 3670407"/>
                <a:gd name="connsiteX208" fmla="*/ 2850388 w 4003589"/>
                <a:gd name="connsiteY208" fmla="*/ 55551 h 3670407"/>
                <a:gd name="connsiteX209" fmla="*/ 2850878 w 4003589"/>
                <a:gd name="connsiteY209" fmla="*/ 55551 h 3670407"/>
                <a:gd name="connsiteX210" fmla="*/ 2851368 w 4003589"/>
                <a:gd name="connsiteY210" fmla="*/ 55551 h 3670407"/>
                <a:gd name="connsiteX211" fmla="*/ 2851859 w 4003589"/>
                <a:gd name="connsiteY211" fmla="*/ 55428 h 3670407"/>
                <a:gd name="connsiteX212" fmla="*/ 2852349 w 4003589"/>
                <a:gd name="connsiteY212" fmla="*/ 55306 h 3670407"/>
                <a:gd name="connsiteX213" fmla="*/ 2857255 w 4003589"/>
                <a:gd name="connsiteY213" fmla="*/ 53344 h 3670407"/>
                <a:gd name="connsiteX214" fmla="*/ 2862037 w 4003589"/>
                <a:gd name="connsiteY214" fmla="*/ 50401 h 3670407"/>
                <a:gd name="connsiteX215" fmla="*/ 2866329 w 4003589"/>
                <a:gd name="connsiteY215" fmla="*/ 46722 h 3670407"/>
                <a:gd name="connsiteX216" fmla="*/ 2869640 w 4003589"/>
                <a:gd name="connsiteY216" fmla="*/ 42798 h 3670407"/>
                <a:gd name="connsiteX217" fmla="*/ 2871480 w 4003589"/>
                <a:gd name="connsiteY217" fmla="*/ 38874 h 3670407"/>
                <a:gd name="connsiteX218" fmla="*/ 2871234 w 4003589"/>
                <a:gd name="connsiteY218" fmla="*/ 35930 h 3670407"/>
                <a:gd name="connsiteX219" fmla="*/ 2869027 w 4003589"/>
                <a:gd name="connsiteY219" fmla="*/ 34336 h 3670407"/>
                <a:gd name="connsiteX220" fmla="*/ 2864980 w 4003589"/>
                <a:gd name="connsiteY220" fmla="*/ 34336 h 3670407"/>
                <a:gd name="connsiteX221" fmla="*/ 2864490 w 4003589"/>
                <a:gd name="connsiteY221" fmla="*/ 34336 h 3670407"/>
                <a:gd name="connsiteX222" fmla="*/ 2863999 w 4003589"/>
                <a:gd name="connsiteY222" fmla="*/ 34336 h 3670407"/>
                <a:gd name="connsiteX223" fmla="*/ 2863509 w 4003589"/>
                <a:gd name="connsiteY223" fmla="*/ 34459 h 3670407"/>
                <a:gd name="connsiteX224" fmla="*/ 2863018 w 4003589"/>
                <a:gd name="connsiteY224" fmla="*/ 34581 h 3670407"/>
                <a:gd name="connsiteX225" fmla="*/ 2378021 w 4003589"/>
                <a:gd name="connsiteY225" fmla="*/ 182349 h 3670407"/>
                <a:gd name="connsiteX226" fmla="*/ 2377530 w 4003589"/>
                <a:gd name="connsiteY226" fmla="*/ 182472 h 3670407"/>
                <a:gd name="connsiteX227" fmla="*/ 2377040 w 4003589"/>
                <a:gd name="connsiteY227" fmla="*/ 182595 h 3670407"/>
                <a:gd name="connsiteX228" fmla="*/ 2376549 w 4003589"/>
                <a:gd name="connsiteY228" fmla="*/ 182840 h 3670407"/>
                <a:gd name="connsiteX229" fmla="*/ 2376059 w 4003589"/>
                <a:gd name="connsiteY229" fmla="*/ 183085 h 3670407"/>
                <a:gd name="connsiteX230" fmla="*/ 2371031 w 4003589"/>
                <a:gd name="connsiteY230" fmla="*/ 185660 h 3670407"/>
                <a:gd name="connsiteX231" fmla="*/ 2366371 w 4003589"/>
                <a:gd name="connsiteY231" fmla="*/ 189217 h 3670407"/>
                <a:gd name="connsiteX232" fmla="*/ 2362570 w 4003589"/>
                <a:gd name="connsiteY232" fmla="*/ 193141 h 3670407"/>
                <a:gd name="connsiteX233" fmla="*/ 2360240 w 4003589"/>
                <a:gd name="connsiteY233" fmla="*/ 197065 h 3670407"/>
                <a:gd name="connsiteX234" fmla="*/ 2359626 w 4003589"/>
                <a:gd name="connsiteY234" fmla="*/ 200008 h 3670407"/>
                <a:gd name="connsiteX235" fmla="*/ 2360730 w 4003589"/>
                <a:gd name="connsiteY235" fmla="*/ 201847 h 3670407"/>
                <a:gd name="connsiteX236" fmla="*/ 2363183 w 4003589"/>
                <a:gd name="connsiteY236" fmla="*/ 202583 h 3670407"/>
                <a:gd name="connsiteX237" fmla="*/ 2366861 w 4003589"/>
                <a:gd name="connsiteY237" fmla="*/ 201970 h 3670407"/>
                <a:gd name="connsiteX238" fmla="*/ 2367352 w 4003589"/>
                <a:gd name="connsiteY238" fmla="*/ 201847 h 3670407"/>
                <a:gd name="connsiteX239" fmla="*/ 2367843 w 4003589"/>
                <a:gd name="connsiteY239" fmla="*/ 201725 h 3670407"/>
                <a:gd name="connsiteX240" fmla="*/ 2368333 w 4003589"/>
                <a:gd name="connsiteY240" fmla="*/ 201602 h 3670407"/>
                <a:gd name="connsiteX241" fmla="*/ 2368823 w 4003589"/>
                <a:gd name="connsiteY241" fmla="*/ 201479 h 3670407"/>
                <a:gd name="connsiteX242" fmla="*/ 2373851 w 4003589"/>
                <a:gd name="connsiteY242" fmla="*/ 198782 h 3670407"/>
                <a:gd name="connsiteX243" fmla="*/ 2378511 w 4003589"/>
                <a:gd name="connsiteY243" fmla="*/ 195225 h 3670407"/>
                <a:gd name="connsiteX244" fmla="*/ 2382313 w 4003589"/>
                <a:gd name="connsiteY244" fmla="*/ 191301 h 3670407"/>
                <a:gd name="connsiteX245" fmla="*/ 2384643 w 4003589"/>
                <a:gd name="connsiteY245" fmla="*/ 187377 h 3670407"/>
                <a:gd name="connsiteX246" fmla="*/ 2385256 w 4003589"/>
                <a:gd name="connsiteY246" fmla="*/ 184434 h 3670407"/>
                <a:gd name="connsiteX247" fmla="*/ 2384152 w 4003589"/>
                <a:gd name="connsiteY247" fmla="*/ 182595 h 3670407"/>
                <a:gd name="connsiteX248" fmla="*/ 2381700 w 4003589"/>
                <a:gd name="connsiteY248" fmla="*/ 181982 h 3670407"/>
                <a:gd name="connsiteX249" fmla="*/ 2378021 w 4003589"/>
                <a:gd name="connsiteY249" fmla="*/ 182595 h 3670407"/>
                <a:gd name="connsiteX250" fmla="*/ 2910353 w 4003589"/>
                <a:gd name="connsiteY250" fmla="*/ 25875 h 3670407"/>
                <a:gd name="connsiteX251" fmla="*/ 2905571 w 4003589"/>
                <a:gd name="connsiteY251" fmla="*/ 27837 h 3670407"/>
                <a:gd name="connsiteX252" fmla="*/ 2900788 w 4003589"/>
                <a:gd name="connsiteY252" fmla="*/ 30657 h 3670407"/>
                <a:gd name="connsiteX253" fmla="*/ 2896496 w 4003589"/>
                <a:gd name="connsiteY253" fmla="*/ 34214 h 3670407"/>
                <a:gd name="connsiteX254" fmla="*/ 2893062 w 4003589"/>
                <a:gd name="connsiteY254" fmla="*/ 38138 h 3670407"/>
                <a:gd name="connsiteX255" fmla="*/ 2890978 w 4003589"/>
                <a:gd name="connsiteY255" fmla="*/ 42184 h 3670407"/>
                <a:gd name="connsiteX256" fmla="*/ 2890978 w 4003589"/>
                <a:gd name="connsiteY256" fmla="*/ 45250 h 3670407"/>
                <a:gd name="connsiteX257" fmla="*/ 2893062 w 4003589"/>
                <a:gd name="connsiteY257" fmla="*/ 46967 h 3670407"/>
                <a:gd name="connsiteX258" fmla="*/ 2897109 w 4003589"/>
                <a:gd name="connsiteY258" fmla="*/ 46967 h 3670407"/>
                <a:gd name="connsiteX259" fmla="*/ 2897722 w 4003589"/>
                <a:gd name="connsiteY259" fmla="*/ 46967 h 3670407"/>
                <a:gd name="connsiteX260" fmla="*/ 2898335 w 4003589"/>
                <a:gd name="connsiteY260" fmla="*/ 46844 h 3670407"/>
                <a:gd name="connsiteX261" fmla="*/ 2898949 w 4003589"/>
                <a:gd name="connsiteY261" fmla="*/ 46722 h 3670407"/>
                <a:gd name="connsiteX262" fmla="*/ 2899562 w 4003589"/>
                <a:gd name="connsiteY262" fmla="*/ 46599 h 3670407"/>
                <a:gd name="connsiteX263" fmla="*/ 2904344 w 4003589"/>
                <a:gd name="connsiteY263" fmla="*/ 44637 h 3670407"/>
                <a:gd name="connsiteX264" fmla="*/ 2909004 w 4003589"/>
                <a:gd name="connsiteY264" fmla="*/ 41694 h 3670407"/>
                <a:gd name="connsiteX265" fmla="*/ 2913296 w 4003589"/>
                <a:gd name="connsiteY265" fmla="*/ 38138 h 3670407"/>
                <a:gd name="connsiteX266" fmla="*/ 2916607 w 4003589"/>
                <a:gd name="connsiteY266" fmla="*/ 34214 h 3670407"/>
                <a:gd name="connsiteX267" fmla="*/ 2918692 w 4003589"/>
                <a:gd name="connsiteY267" fmla="*/ 30167 h 3670407"/>
                <a:gd name="connsiteX268" fmla="*/ 2918692 w 4003589"/>
                <a:gd name="connsiteY268" fmla="*/ 27224 h 3670407"/>
                <a:gd name="connsiteX269" fmla="*/ 2916607 w 4003589"/>
                <a:gd name="connsiteY269" fmla="*/ 25507 h 3670407"/>
                <a:gd name="connsiteX270" fmla="*/ 2912560 w 4003589"/>
                <a:gd name="connsiteY270" fmla="*/ 25507 h 3670407"/>
                <a:gd name="connsiteX271" fmla="*/ 2912070 w 4003589"/>
                <a:gd name="connsiteY271" fmla="*/ 25507 h 3670407"/>
                <a:gd name="connsiteX272" fmla="*/ 2911457 w 4003589"/>
                <a:gd name="connsiteY272" fmla="*/ 25630 h 3670407"/>
                <a:gd name="connsiteX273" fmla="*/ 2910844 w 4003589"/>
                <a:gd name="connsiteY273" fmla="*/ 25752 h 3670407"/>
                <a:gd name="connsiteX274" fmla="*/ 2910230 w 4003589"/>
                <a:gd name="connsiteY274" fmla="*/ 25875 h 3670407"/>
                <a:gd name="connsiteX275" fmla="*/ 2328847 w 4003589"/>
                <a:gd name="connsiteY275" fmla="*/ 202583 h 3670407"/>
                <a:gd name="connsiteX276" fmla="*/ 2328356 w 4003589"/>
                <a:gd name="connsiteY276" fmla="*/ 202706 h 3670407"/>
                <a:gd name="connsiteX277" fmla="*/ 2327865 w 4003589"/>
                <a:gd name="connsiteY277" fmla="*/ 202828 h 3670407"/>
                <a:gd name="connsiteX278" fmla="*/ 2327375 w 4003589"/>
                <a:gd name="connsiteY278" fmla="*/ 203074 h 3670407"/>
                <a:gd name="connsiteX279" fmla="*/ 2326885 w 4003589"/>
                <a:gd name="connsiteY279" fmla="*/ 203319 h 3670407"/>
                <a:gd name="connsiteX280" fmla="*/ 2321857 w 4003589"/>
                <a:gd name="connsiteY280" fmla="*/ 206017 h 3670407"/>
                <a:gd name="connsiteX281" fmla="*/ 2317197 w 4003589"/>
                <a:gd name="connsiteY281" fmla="*/ 209573 h 3670407"/>
                <a:gd name="connsiteX282" fmla="*/ 2313518 w 4003589"/>
                <a:gd name="connsiteY282" fmla="*/ 213497 h 3670407"/>
                <a:gd name="connsiteX283" fmla="*/ 2311188 w 4003589"/>
                <a:gd name="connsiteY283" fmla="*/ 217421 h 3670407"/>
                <a:gd name="connsiteX284" fmla="*/ 2310697 w 4003589"/>
                <a:gd name="connsiteY284" fmla="*/ 220242 h 3670407"/>
                <a:gd name="connsiteX285" fmla="*/ 2311801 w 4003589"/>
                <a:gd name="connsiteY285" fmla="*/ 221958 h 3670407"/>
                <a:gd name="connsiteX286" fmla="*/ 2314254 w 4003589"/>
                <a:gd name="connsiteY286" fmla="*/ 222572 h 3670407"/>
                <a:gd name="connsiteX287" fmla="*/ 2317810 w 4003589"/>
                <a:gd name="connsiteY287" fmla="*/ 221958 h 3670407"/>
                <a:gd name="connsiteX288" fmla="*/ 2318300 w 4003589"/>
                <a:gd name="connsiteY288" fmla="*/ 221836 h 3670407"/>
                <a:gd name="connsiteX289" fmla="*/ 2318913 w 4003589"/>
                <a:gd name="connsiteY289" fmla="*/ 221591 h 3670407"/>
                <a:gd name="connsiteX290" fmla="*/ 2319527 w 4003589"/>
                <a:gd name="connsiteY290" fmla="*/ 221345 h 3670407"/>
                <a:gd name="connsiteX291" fmla="*/ 2320140 w 4003589"/>
                <a:gd name="connsiteY291" fmla="*/ 221100 h 3670407"/>
                <a:gd name="connsiteX292" fmla="*/ 2325168 w 4003589"/>
                <a:gd name="connsiteY292" fmla="*/ 218402 h 3670407"/>
                <a:gd name="connsiteX293" fmla="*/ 2329828 w 4003589"/>
                <a:gd name="connsiteY293" fmla="*/ 214846 h 3670407"/>
                <a:gd name="connsiteX294" fmla="*/ 2333506 w 4003589"/>
                <a:gd name="connsiteY294" fmla="*/ 210922 h 3670407"/>
                <a:gd name="connsiteX295" fmla="*/ 2335836 w 4003589"/>
                <a:gd name="connsiteY295" fmla="*/ 206998 h 3670407"/>
                <a:gd name="connsiteX296" fmla="*/ 2336327 w 4003589"/>
                <a:gd name="connsiteY296" fmla="*/ 204177 h 3670407"/>
                <a:gd name="connsiteX297" fmla="*/ 2335223 w 4003589"/>
                <a:gd name="connsiteY297" fmla="*/ 202461 h 3670407"/>
                <a:gd name="connsiteX298" fmla="*/ 2332771 w 4003589"/>
                <a:gd name="connsiteY298" fmla="*/ 201847 h 3670407"/>
                <a:gd name="connsiteX299" fmla="*/ 2329215 w 4003589"/>
                <a:gd name="connsiteY299" fmla="*/ 202461 h 3670407"/>
                <a:gd name="connsiteX300" fmla="*/ 2957197 w 4003589"/>
                <a:gd name="connsiteY300" fmla="*/ 18517 h 3670407"/>
                <a:gd name="connsiteX301" fmla="*/ 2952537 w 4003589"/>
                <a:gd name="connsiteY301" fmla="*/ 20479 h 3670407"/>
                <a:gd name="connsiteX302" fmla="*/ 2947877 w 4003589"/>
                <a:gd name="connsiteY302" fmla="*/ 23300 h 3670407"/>
                <a:gd name="connsiteX303" fmla="*/ 2943708 w 4003589"/>
                <a:gd name="connsiteY303" fmla="*/ 26733 h 3670407"/>
                <a:gd name="connsiteX304" fmla="*/ 2940274 w 4003589"/>
                <a:gd name="connsiteY304" fmla="*/ 30535 h 3670407"/>
                <a:gd name="connsiteX305" fmla="*/ 2938067 w 4003589"/>
                <a:gd name="connsiteY305" fmla="*/ 34704 h 3670407"/>
                <a:gd name="connsiteX306" fmla="*/ 2938067 w 4003589"/>
                <a:gd name="connsiteY306" fmla="*/ 37770 h 3670407"/>
                <a:gd name="connsiteX307" fmla="*/ 2940029 w 4003589"/>
                <a:gd name="connsiteY307" fmla="*/ 39609 h 3670407"/>
                <a:gd name="connsiteX308" fmla="*/ 2943953 w 4003589"/>
                <a:gd name="connsiteY308" fmla="*/ 39854 h 3670407"/>
                <a:gd name="connsiteX309" fmla="*/ 2944567 w 4003589"/>
                <a:gd name="connsiteY309" fmla="*/ 39854 h 3670407"/>
                <a:gd name="connsiteX310" fmla="*/ 2945180 w 4003589"/>
                <a:gd name="connsiteY310" fmla="*/ 39732 h 3670407"/>
                <a:gd name="connsiteX311" fmla="*/ 2945915 w 4003589"/>
                <a:gd name="connsiteY311" fmla="*/ 39609 h 3670407"/>
                <a:gd name="connsiteX312" fmla="*/ 2946651 w 4003589"/>
                <a:gd name="connsiteY312" fmla="*/ 39364 h 3670407"/>
                <a:gd name="connsiteX313" fmla="*/ 2951311 w 4003589"/>
                <a:gd name="connsiteY313" fmla="*/ 37525 h 3670407"/>
                <a:gd name="connsiteX314" fmla="*/ 2955971 w 4003589"/>
                <a:gd name="connsiteY314" fmla="*/ 34704 h 3670407"/>
                <a:gd name="connsiteX315" fmla="*/ 2960263 w 4003589"/>
                <a:gd name="connsiteY315" fmla="*/ 31270 h 3670407"/>
                <a:gd name="connsiteX316" fmla="*/ 2963697 w 4003589"/>
                <a:gd name="connsiteY316" fmla="*/ 27469 h 3670407"/>
                <a:gd name="connsiteX317" fmla="*/ 2965904 w 4003589"/>
                <a:gd name="connsiteY317" fmla="*/ 23300 h 3670407"/>
                <a:gd name="connsiteX318" fmla="*/ 2965904 w 4003589"/>
                <a:gd name="connsiteY318" fmla="*/ 20234 h 3670407"/>
                <a:gd name="connsiteX319" fmla="*/ 2963942 w 4003589"/>
                <a:gd name="connsiteY319" fmla="*/ 18394 h 3670407"/>
                <a:gd name="connsiteX320" fmla="*/ 2960018 w 4003589"/>
                <a:gd name="connsiteY320" fmla="*/ 18272 h 3670407"/>
                <a:gd name="connsiteX321" fmla="*/ 2959405 w 4003589"/>
                <a:gd name="connsiteY321" fmla="*/ 18272 h 3670407"/>
                <a:gd name="connsiteX322" fmla="*/ 2958669 w 4003589"/>
                <a:gd name="connsiteY322" fmla="*/ 18394 h 3670407"/>
                <a:gd name="connsiteX323" fmla="*/ 2957933 w 4003589"/>
                <a:gd name="connsiteY323" fmla="*/ 18517 h 3670407"/>
                <a:gd name="connsiteX324" fmla="*/ 2957197 w 4003589"/>
                <a:gd name="connsiteY324" fmla="*/ 18762 h 3670407"/>
                <a:gd name="connsiteX325" fmla="*/ 2279917 w 4003589"/>
                <a:gd name="connsiteY325" fmla="*/ 223921 h 3670407"/>
                <a:gd name="connsiteX326" fmla="*/ 2279304 w 4003589"/>
                <a:gd name="connsiteY326" fmla="*/ 224166 h 3670407"/>
                <a:gd name="connsiteX327" fmla="*/ 2278691 w 4003589"/>
                <a:gd name="connsiteY327" fmla="*/ 224411 h 3670407"/>
                <a:gd name="connsiteX328" fmla="*/ 2278078 w 4003589"/>
                <a:gd name="connsiteY328" fmla="*/ 224656 h 3670407"/>
                <a:gd name="connsiteX329" fmla="*/ 2277342 w 4003589"/>
                <a:gd name="connsiteY329" fmla="*/ 224902 h 3670407"/>
                <a:gd name="connsiteX330" fmla="*/ 2272315 w 4003589"/>
                <a:gd name="connsiteY330" fmla="*/ 227722 h 3670407"/>
                <a:gd name="connsiteX331" fmla="*/ 2267777 w 4003589"/>
                <a:gd name="connsiteY331" fmla="*/ 231278 h 3670407"/>
                <a:gd name="connsiteX332" fmla="*/ 2264221 w 4003589"/>
                <a:gd name="connsiteY332" fmla="*/ 235202 h 3670407"/>
                <a:gd name="connsiteX333" fmla="*/ 2262014 w 4003589"/>
                <a:gd name="connsiteY333" fmla="*/ 239004 h 3670407"/>
                <a:gd name="connsiteX334" fmla="*/ 2261646 w 4003589"/>
                <a:gd name="connsiteY334" fmla="*/ 241702 h 3670407"/>
                <a:gd name="connsiteX335" fmla="*/ 2262750 w 4003589"/>
                <a:gd name="connsiteY335" fmla="*/ 243419 h 3670407"/>
                <a:gd name="connsiteX336" fmla="*/ 2265079 w 4003589"/>
                <a:gd name="connsiteY336" fmla="*/ 244032 h 3670407"/>
                <a:gd name="connsiteX337" fmla="*/ 2268513 w 4003589"/>
                <a:gd name="connsiteY337" fmla="*/ 243419 h 3670407"/>
                <a:gd name="connsiteX338" fmla="*/ 2269126 w 4003589"/>
                <a:gd name="connsiteY338" fmla="*/ 243173 h 3670407"/>
                <a:gd name="connsiteX339" fmla="*/ 2269739 w 4003589"/>
                <a:gd name="connsiteY339" fmla="*/ 242928 h 3670407"/>
                <a:gd name="connsiteX340" fmla="*/ 2270352 w 4003589"/>
                <a:gd name="connsiteY340" fmla="*/ 242683 h 3670407"/>
                <a:gd name="connsiteX341" fmla="*/ 2270966 w 4003589"/>
                <a:gd name="connsiteY341" fmla="*/ 242438 h 3670407"/>
                <a:gd name="connsiteX342" fmla="*/ 2275993 w 4003589"/>
                <a:gd name="connsiteY342" fmla="*/ 239617 h 3670407"/>
                <a:gd name="connsiteX343" fmla="*/ 2280531 w 4003589"/>
                <a:gd name="connsiteY343" fmla="*/ 235938 h 3670407"/>
                <a:gd name="connsiteX344" fmla="*/ 2284210 w 4003589"/>
                <a:gd name="connsiteY344" fmla="*/ 232014 h 3670407"/>
                <a:gd name="connsiteX345" fmla="*/ 2286417 w 4003589"/>
                <a:gd name="connsiteY345" fmla="*/ 228090 h 3670407"/>
                <a:gd name="connsiteX346" fmla="*/ 2286662 w 4003589"/>
                <a:gd name="connsiteY346" fmla="*/ 225392 h 3670407"/>
                <a:gd name="connsiteX347" fmla="*/ 2285558 w 4003589"/>
                <a:gd name="connsiteY347" fmla="*/ 223798 h 3670407"/>
                <a:gd name="connsiteX348" fmla="*/ 2283229 w 4003589"/>
                <a:gd name="connsiteY348" fmla="*/ 223185 h 3670407"/>
                <a:gd name="connsiteX349" fmla="*/ 2279795 w 4003589"/>
                <a:gd name="connsiteY349" fmla="*/ 223798 h 3670407"/>
                <a:gd name="connsiteX350" fmla="*/ 3003919 w 4003589"/>
                <a:gd name="connsiteY350" fmla="*/ 12386 h 3670407"/>
                <a:gd name="connsiteX351" fmla="*/ 2999259 w 4003589"/>
                <a:gd name="connsiteY351" fmla="*/ 14225 h 3670407"/>
                <a:gd name="connsiteX352" fmla="*/ 2994599 w 4003589"/>
                <a:gd name="connsiteY352" fmla="*/ 16923 h 3670407"/>
                <a:gd name="connsiteX353" fmla="*/ 2990307 w 4003589"/>
                <a:gd name="connsiteY353" fmla="*/ 20234 h 3670407"/>
                <a:gd name="connsiteX354" fmla="*/ 2986873 w 4003589"/>
                <a:gd name="connsiteY354" fmla="*/ 24035 h 3670407"/>
                <a:gd name="connsiteX355" fmla="*/ 2984543 w 4003589"/>
                <a:gd name="connsiteY355" fmla="*/ 28205 h 3670407"/>
                <a:gd name="connsiteX356" fmla="*/ 2984421 w 4003589"/>
                <a:gd name="connsiteY356" fmla="*/ 31393 h 3670407"/>
                <a:gd name="connsiteX357" fmla="*/ 2986383 w 4003589"/>
                <a:gd name="connsiteY357" fmla="*/ 33355 h 3670407"/>
                <a:gd name="connsiteX358" fmla="*/ 2990307 w 4003589"/>
                <a:gd name="connsiteY358" fmla="*/ 33723 h 3670407"/>
                <a:gd name="connsiteX359" fmla="*/ 2991043 w 4003589"/>
                <a:gd name="connsiteY359" fmla="*/ 33723 h 3670407"/>
                <a:gd name="connsiteX360" fmla="*/ 2991779 w 4003589"/>
                <a:gd name="connsiteY360" fmla="*/ 33600 h 3670407"/>
                <a:gd name="connsiteX361" fmla="*/ 2992515 w 4003589"/>
                <a:gd name="connsiteY361" fmla="*/ 33478 h 3670407"/>
                <a:gd name="connsiteX362" fmla="*/ 2993250 w 4003589"/>
                <a:gd name="connsiteY362" fmla="*/ 33233 h 3670407"/>
                <a:gd name="connsiteX363" fmla="*/ 2997910 w 4003589"/>
                <a:gd name="connsiteY363" fmla="*/ 31393 h 3670407"/>
                <a:gd name="connsiteX364" fmla="*/ 3002570 w 4003589"/>
                <a:gd name="connsiteY364" fmla="*/ 28695 h 3670407"/>
                <a:gd name="connsiteX365" fmla="*/ 3006862 w 4003589"/>
                <a:gd name="connsiteY365" fmla="*/ 25262 h 3670407"/>
                <a:gd name="connsiteX366" fmla="*/ 3010296 w 4003589"/>
                <a:gd name="connsiteY366" fmla="*/ 21460 h 3670407"/>
                <a:gd name="connsiteX367" fmla="*/ 3012625 w 4003589"/>
                <a:gd name="connsiteY367" fmla="*/ 17291 h 3670407"/>
                <a:gd name="connsiteX368" fmla="*/ 3012748 w 4003589"/>
                <a:gd name="connsiteY368" fmla="*/ 14102 h 3670407"/>
                <a:gd name="connsiteX369" fmla="*/ 3010909 w 4003589"/>
                <a:gd name="connsiteY369" fmla="*/ 12140 h 3670407"/>
                <a:gd name="connsiteX370" fmla="*/ 3007107 w 4003589"/>
                <a:gd name="connsiteY370" fmla="*/ 11772 h 3670407"/>
                <a:gd name="connsiteX371" fmla="*/ 3006372 w 4003589"/>
                <a:gd name="connsiteY371" fmla="*/ 11772 h 3670407"/>
                <a:gd name="connsiteX372" fmla="*/ 3005636 w 4003589"/>
                <a:gd name="connsiteY372" fmla="*/ 11895 h 3670407"/>
                <a:gd name="connsiteX373" fmla="*/ 3004900 w 4003589"/>
                <a:gd name="connsiteY373" fmla="*/ 12140 h 3670407"/>
                <a:gd name="connsiteX374" fmla="*/ 3004164 w 4003589"/>
                <a:gd name="connsiteY374" fmla="*/ 12386 h 3670407"/>
                <a:gd name="connsiteX375" fmla="*/ 2230989 w 4003589"/>
                <a:gd name="connsiteY375" fmla="*/ 245994 h 3670407"/>
                <a:gd name="connsiteX376" fmla="*/ 2230253 w 4003589"/>
                <a:gd name="connsiteY376" fmla="*/ 246239 h 3670407"/>
                <a:gd name="connsiteX377" fmla="*/ 2229517 w 4003589"/>
                <a:gd name="connsiteY377" fmla="*/ 246484 h 3670407"/>
                <a:gd name="connsiteX378" fmla="*/ 2228781 w 4003589"/>
                <a:gd name="connsiteY378" fmla="*/ 246730 h 3670407"/>
                <a:gd name="connsiteX379" fmla="*/ 2228046 w 4003589"/>
                <a:gd name="connsiteY379" fmla="*/ 247097 h 3670407"/>
                <a:gd name="connsiteX380" fmla="*/ 2223018 w 4003589"/>
                <a:gd name="connsiteY380" fmla="*/ 250041 h 3670407"/>
                <a:gd name="connsiteX381" fmla="*/ 2218481 w 4003589"/>
                <a:gd name="connsiteY381" fmla="*/ 253719 h 3670407"/>
                <a:gd name="connsiteX382" fmla="*/ 2215047 w 4003589"/>
                <a:gd name="connsiteY382" fmla="*/ 257644 h 3670407"/>
                <a:gd name="connsiteX383" fmla="*/ 2212962 w 4003589"/>
                <a:gd name="connsiteY383" fmla="*/ 261445 h 3670407"/>
                <a:gd name="connsiteX384" fmla="*/ 2212717 w 4003589"/>
                <a:gd name="connsiteY384" fmla="*/ 264020 h 3670407"/>
                <a:gd name="connsiteX385" fmla="*/ 2213821 w 4003589"/>
                <a:gd name="connsiteY385" fmla="*/ 265614 h 3670407"/>
                <a:gd name="connsiteX386" fmla="*/ 2216151 w 4003589"/>
                <a:gd name="connsiteY386" fmla="*/ 266105 h 3670407"/>
                <a:gd name="connsiteX387" fmla="*/ 2219462 w 4003589"/>
                <a:gd name="connsiteY387" fmla="*/ 265492 h 3670407"/>
                <a:gd name="connsiteX388" fmla="*/ 2220197 w 4003589"/>
                <a:gd name="connsiteY388" fmla="*/ 265247 h 3670407"/>
                <a:gd name="connsiteX389" fmla="*/ 2220933 w 4003589"/>
                <a:gd name="connsiteY389" fmla="*/ 265001 h 3670407"/>
                <a:gd name="connsiteX390" fmla="*/ 2221669 w 4003589"/>
                <a:gd name="connsiteY390" fmla="*/ 264756 h 3670407"/>
                <a:gd name="connsiteX391" fmla="*/ 2222404 w 4003589"/>
                <a:gd name="connsiteY391" fmla="*/ 264388 h 3670407"/>
                <a:gd name="connsiteX392" fmla="*/ 2227432 w 4003589"/>
                <a:gd name="connsiteY392" fmla="*/ 261445 h 3670407"/>
                <a:gd name="connsiteX393" fmla="*/ 2231847 w 4003589"/>
                <a:gd name="connsiteY393" fmla="*/ 257766 h 3670407"/>
                <a:gd name="connsiteX394" fmla="*/ 2235281 w 4003589"/>
                <a:gd name="connsiteY394" fmla="*/ 253842 h 3670407"/>
                <a:gd name="connsiteX395" fmla="*/ 2237365 w 4003589"/>
                <a:gd name="connsiteY395" fmla="*/ 250041 h 3670407"/>
                <a:gd name="connsiteX396" fmla="*/ 2237611 w 4003589"/>
                <a:gd name="connsiteY396" fmla="*/ 247465 h 3670407"/>
                <a:gd name="connsiteX397" fmla="*/ 2236507 w 4003589"/>
                <a:gd name="connsiteY397" fmla="*/ 245871 h 3670407"/>
                <a:gd name="connsiteX398" fmla="*/ 2234177 w 4003589"/>
                <a:gd name="connsiteY398" fmla="*/ 245381 h 3670407"/>
                <a:gd name="connsiteX399" fmla="*/ 2230866 w 4003589"/>
                <a:gd name="connsiteY399" fmla="*/ 245994 h 3670407"/>
                <a:gd name="connsiteX400" fmla="*/ 3050028 w 4003589"/>
                <a:gd name="connsiteY400" fmla="*/ 7480 h 3670407"/>
                <a:gd name="connsiteX401" fmla="*/ 3045490 w 4003589"/>
                <a:gd name="connsiteY401" fmla="*/ 9320 h 3670407"/>
                <a:gd name="connsiteX402" fmla="*/ 3040953 w 4003589"/>
                <a:gd name="connsiteY402" fmla="*/ 12018 h 3670407"/>
                <a:gd name="connsiteX403" fmla="*/ 3036783 w 4003589"/>
                <a:gd name="connsiteY403" fmla="*/ 15329 h 3670407"/>
                <a:gd name="connsiteX404" fmla="*/ 3033227 w 4003589"/>
                <a:gd name="connsiteY404" fmla="*/ 19008 h 3670407"/>
                <a:gd name="connsiteX405" fmla="*/ 3030775 w 4003589"/>
                <a:gd name="connsiteY405" fmla="*/ 23300 h 3670407"/>
                <a:gd name="connsiteX406" fmla="*/ 3030407 w 4003589"/>
                <a:gd name="connsiteY406" fmla="*/ 26611 h 3670407"/>
                <a:gd name="connsiteX407" fmla="*/ 3032123 w 4003589"/>
                <a:gd name="connsiteY407" fmla="*/ 28695 h 3670407"/>
                <a:gd name="connsiteX408" fmla="*/ 3035925 w 4003589"/>
                <a:gd name="connsiteY408" fmla="*/ 29186 h 3670407"/>
                <a:gd name="connsiteX409" fmla="*/ 3036783 w 4003589"/>
                <a:gd name="connsiteY409" fmla="*/ 29186 h 3670407"/>
                <a:gd name="connsiteX410" fmla="*/ 3037642 w 4003589"/>
                <a:gd name="connsiteY410" fmla="*/ 29063 h 3670407"/>
                <a:gd name="connsiteX411" fmla="*/ 3038500 w 4003589"/>
                <a:gd name="connsiteY411" fmla="*/ 28818 h 3670407"/>
                <a:gd name="connsiteX412" fmla="*/ 3039481 w 4003589"/>
                <a:gd name="connsiteY412" fmla="*/ 28573 h 3670407"/>
                <a:gd name="connsiteX413" fmla="*/ 3044018 w 4003589"/>
                <a:gd name="connsiteY413" fmla="*/ 26733 h 3670407"/>
                <a:gd name="connsiteX414" fmla="*/ 3048556 w 4003589"/>
                <a:gd name="connsiteY414" fmla="*/ 24035 h 3670407"/>
                <a:gd name="connsiteX415" fmla="*/ 3052725 w 4003589"/>
                <a:gd name="connsiteY415" fmla="*/ 20724 h 3670407"/>
                <a:gd name="connsiteX416" fmla="*/ 3056159 w 4003589"/>
                <a:gd name="connsiteY416" fmla="*/ 17046 h 3670407"/>
                <a:gd name="connsiteX417" fmla="*/ 3058611 w 4003589"/>
                <a:gd name="connsiteY417" fmla="*/ 12754 h 3670407"/>
                <a:gd name="connsiteX418" fmla="*/ 3058857 w 4003589"/>
                <a:gd name="connsiteY418" fmla="*/ 9442 h 3670407"/>
                <a:gd name="connsiteX419" fmla="*/ 3057140 w 4003589"/>
                <a:gd name="connsiteY419" fmla="*/ 7358 h 3670407"/>
                <a:gd name="connsiteX420" fmla="*/ 3053338 w 4003589"/>
                <a:gd name="connsiteY420" fmla="*/ 6867 h 3670407"/>
                <a:gd name="connsiteX421" fmla="*/ 3052480 w 4003589"/>
                <a:gd name="connsiteY421" fmla="*/ 6867 h 3670407"/>
                <a:gd name="connsiteX422" fmla="*/ 3051621 w 4003589"/>
                <a:gd name="connsiteY422" fmla="*/ 6990 h 3670407"/>
                <a:gd name="connsiteX423" fmla="*/ 3050763 w 4003589"/>
                <a:gd name="connsiteY423" fmla="*/ 7235 h 3670407"/>
                <a:gd name="connsiteX424" fmla="*/ 3049905 w 4003589"/>
                <a:gd name="connsiteY424" fmla="*/ 7480 h 3670407"/>
                <a:gd name="connsiteX425" fmla="*/ 2182060 w 4003589"/>
                <a:gd name="connsiteY425" fmla="*/ 269048 h 3670407"/>
                <a:gd name="connsiteX426" fmla="*/ 2181324 w 4003589"/>
                <a:gd name="connsiteY426" fmla="*/ 269293 h 3670407"/>
                <a:gd name="connsiteX427" fmla="*/ 2180588 w 4003589"/>
                <a:gd name="connsiteY427" fmla="*/ 269539 h 3670407"/>
                <a:gd name="connsiteX428" fmla="*/ 2179730 w 4003589"/>
                <a:gd name="connsiteY428" fmla="*/ 269906 h 3670407"/>
                <a:gd name="connsiteX429" fmla="*/ 2178871 w 4003589"/>
                <a:gd name="connsiteY429" fmla="*/ 270274 h 3670407"/>
                <a:gd name="connsiteX430" fmla="*/ 2173966 w 4003589"/>
                <a:gd name="connsiteY430" fmla="*/ 273218 h 3670407"/>
                <a:gd name="connsiteX431" fmla="*/ 2169551 w 4003589"/>
                <a:gd name="connsiteY431" fmla="*/ 276896 h 3670407"/>
                <a:gd name="connsiteX432" fmla="*/ 2166118 w 4003589"/>
                <a:gd name="connsiteY432" fmla="*/ 280820 h 3670407"/>
                <a:gd name="connsiteX433" fmla="*/ 2164278 w 4003589"/>
                <a:gd name="connsiteY433" fmla="*/ 284622 h 3670407"/>
                <a:gd name="connsiteX434" fmla="*/ 2164156 w 4003589"/>
                <a:gd name="connsiteY434" fmla="*/ 287074 h 3670407"/>
                <a:gd name="connsiteX435" fmla="*/ 2165259 w 4003589"/>
                <a:gd name="connsiteY435" fmla="*/ 288546 h 3670407"/>
                <a:gd name="connsiteX436" fmla="*/ 2167589 w 4003589"/>
                <a:gd name="connsiteY436" fmla="*/ 289037 h 3670407"/>
                <a:gd name="connsiteX437" fmla="*/ 2170778 w 4003589"/>
                <a:gd name="connsiteY437" fmla="*/ 288546 h 3670407"/>
                <a:gd name="connsiteX438" fmla="*/ 2171514 w 4003589"/>
                <a:gd name="connsiteY438" fmla="*/ 288301 h 3670407"/>
                <a:gd name="connsiteX439" fmla="*/ 2172249 w 4003589"/>
                <a:gd name="connsiteY439" fmla="*/ 288056 h 3670407"/>
                <a:gd name="connsiteX440" fmla="*/ 2173108 w 4003589"/>
                <a:gd name="connsiteY440" fmla="*/ 287688 h 3670407"/>
                <a:gd name="connsiteX441" fmla="*/ 2173966 w 4003589"/>
                <a:gd name="connsiteY441" fmla="*/ 287320 h 3670407"/>
                <a:gd name="connsiteX442" fmla="*/ 2178994 w 4003589"/>
                <a:gd name="connsiteY442" fmla="*/ 284377 h 3670407"/>
                <a:gd name="connsiteX443" fmla="*/ 2183409 w 4003589"/>
                <a:gd name="connsiteY443" fmla="*/ 280698 h 3670407"/>
                <a:gd name="connsiteX444" fmla="*/ 2186842 w 4003589"/>
                <a:gd name="connsiteY444" fmla="*/ 276774 h 3670407"/>
                <a:gd name="connsiteX445" fmla="*/ 2188804 w 4003589"/>
                <a:gd name="connsiteY445" fmla="*/ 272972 h 3670407"/>
                <a:gd name="connsiteX446" fmla="*/ 2188804 w 4003589"/>
                <a:gd name="connsiteY446" fmla="*/ 270520 h 3670407"/>
                <a:gd name="connsiteX447" fmla="*/ 2187578 w 4003589"/>
                <a:gd name="connsiteY447" fmla="*/ 269048 h 3670407"/>
                <a:gd name="connsiteX448" fmla="*/ 2185248 w 4003589"/>
                <a:gd name="connsiteY448" fmla="*/ 268558 h 3670407"/>
                <a:gd name="connsiteX449" fmla="*/ 2182060 w 4003589"/>
                <a:gd name="connsiteY449" fmla="*/ 269171 h 3670407"/>
                <a:gd name="connsiteX450" fmla="*/ 3095768 w 4003589"/>
                <a:gd name="connsiteY450" fmla="*/ 3924 h 3670407"/>
                <a:gd name="connsiteX451" fmla="*/ 3091353 w 4003589"/>
                <a:gd name="connsiteY451" fmla="*/ 5641 h 3670407"/>
                <a:gd name="connsiteX452" fmla="*/ 3086816 w 4003589"/>
                <a:gd name="connsiteY452" fmla="*/ 8216 h 3670407"/>
                <a:gd name="connsiteX453" fmla="*/ 3082647 w 4003589"/>
                <a:gd name="connsiteY453" fmla="*/ 11405 h 3670407"/>
                <a:gd name="connsiteX454" fmla="*/ 3079091 w 4003589"/>
                <a:gd name="connsiteY454" fmla="*/ 15083 h 3670407"/>
                <a:gd name="connsiteX455" fmla="*/ 3076393 w 4003589"/>
                <a:gd name="connsiteY455" fmla="*/ 19375 h 3670407"/>
                <a:gd name="connsiteX456" fmla="*/ 3075902 w 4003589"/>
                <a:gd name="connsiteY456" fmla="*/ 22809 h 3670407"/>
                <a:gd name="connsiteX457" fmla="*/ 3077619 w 4003589"/>
                <a:gd name="connsiteY457" fmla="*/ 25016 h 3670407"/>
                <a:gd name="connsiteX458" fmla="*/ 3081298 w 4003589"/>
                <a:gd name="connsiteY458" fmla="*/ 25630 h 3670407"/>
                <a:gd name="connsiteX459" fmla="*/ 3082156 w 4003589"/>
                <a:gd name="connsiteY459" fmla="*/ 25630 h 3670407"/>
                <a:gd name="connsiteX460" fmla="*/ 3083137 w 4003589"/>
                <a:gd name="connsiteY460" fmla="*/ 25507 h 3670407"/>
                <a:gd name="connsiteX461" fmla="*/ 3084118 w 4003589"/>
                <a:gd name="connsiteY461" fmla="*/ 25262 h 3670407"/>
                <a:gd name="connsiteX462" fmla="*/ 3085099 w 4003589"/>
                <a:gd name="connsiteY462" fmla="*/ 25016 h 3670407"/>
                <a:gd name="connsiteX463" fmla="*/ 3089514 w 4003589"/>
                <a:gd name="connsiteY463" fmla="*/ 23300 h 3670407"/>
                <a:gd name="connsiteX464" fmla="*/ 3094051 w 4003589"/>
                <a:gd name="connsiteY464" fmla="*/ 20724 h 3670407"/>
                <a:gd name="connsiteX465" fmla="*/ 3098221 w 4003589"/>
                <a:gd name="connsiteY465" fmla="*/ 17536 h 3670407"/>
                <a:gd name="connsiteX466" fmla="*/ 3101777 w 4003589"/>
                <a:gd name="connsiteY466" fmla="*/ 13857 h 3670407"/>
                <a:gd name="connsiteX467" fmla="*/ 3104475 w 4003589"/>
                <a:gd name="connsiteY467" fmla="*/ 9565 h 3670407"/>
                <a:gd name="connsiteX468" fmla="*/ 3104965 w 4003589"/>
                <a:gd name="connsiteY468" fmla="*/ 6131 h 3670407"/>
                <a:gd name="connsiteX469" fmla="*/ 3103248 w 4003589"/>
                <a:gd name="connsiteY469" fmla="*/ 3924 h 3670407"/>
                <a:gd name="connsiteX470" fmla="*/ 3099569 w 4003589"/>
                <a:gd name="connsiteY470" fmla="*/ 3311 h 3670407"/>
                <a:gd name="connsiteX471" fmla="*/ 3098711 w 4003589"/>
                <a:gd name="connsiteY471" fmla="*/ 3311 h 3670407"/>
                <a:gd name="connsiteX472" fmla="*/ 3097730 w 4003589"/>
                <a:gd name="connsiteY472" fmla="*/ 3434 h 3670407"/>
                <a:gd name="connsiteX473" fmla="*/ 3096749 w 4003589"/>
                <a:gd name="connsiteY473" fmla="*/ 3679 h 3670407"/>
                <a:gd name="connsiteX474" fmla="*/ 3095768 w 4003589"/>
                <a:gd name="connsiteY474" fmla="*/ 3924 h 3670407"/>
                <a:gd name="connsiteX475" fmla="*/ 2133253 w 4003589"/>
                <a:gd name="connsiteY475" fmla="*/ 292961 h 3670407"/>
                <a:gd name="connsiteX476" fmla="*/ 2132395 w 4003589"/>
                <a:gd name="connsiteY476" fmla="*/ 293206 h 3670407"/>
                <a:gd name="connsiteX477" fmla="*/ 2131536 w 4003589"/>
                <a:gd name="connsiteY477" fmla="*/ 293574 h 3670407"/>
                <a:gd name="connsiteX478" fmla="*/ 2130556 w 4003589"/>
                <a:gd name="connsiteY478" fmla="*/ 293942 h 3670407"/>
                <a:gd name="connsiteX479" fmla="*/ 2129575 w 4003589"/>
                <a:gd name="connsiteY479" fmla="*/ 294432 h 3670407"/>
                <a:gd name="connsiteX480" fmla="*/ 2129575 w 4003589"/>
                <a:gd name="connsiteY480" fmla="*/ 294432 h 3670407"/>
                <a:gd name="connsiteX481" fmla="*/ 2124669 w 4003589"/>
                <a:gd name="connsiteY481" fmla="*/ 297375 h 3670407"/>
                <a:gd name="connsiteX482" fmla="*/ 2120377 w 4003589"/>
                <a:gd name="connsiteY482" fmla="*/ 301054 h 3670407"/>
                <a:gd name="connsiteX483" fmla="*/ 2117066 w 4003589"/>
                <a:gd name="connsiteY483" fmla="*/ 304978 h 3670407"/>
                <a:gd name="connsiteX484" fmla="*/ 2115227 w 4003589"/>
                <a:gd name="connsiteY484" fmla="*/ 308657 h 3670407"/>
                <a:gd name="connsiteX485" fmla="*/ 2115227 w 4003589"/>
                <a:gd name="connsiteY485" fmla="*/ 310987 h 3670407"/>
                <a:gd name="connsiteX486" fmla="*/ 2116453 w 4003589"/>
                <a:gd name="connsiteY486" fmla="*/ 312336 h 3670407"/>
                <a:gd name="connsiteX487" fmla="*/ 2118660 w 4003589"/>
                <a:gd name="connsiteY487" fmla="*/ 312827 h 3670407"/>
                <a:gd name="connsiteX488" fmla="*/ 2121726 w 4003589"/>
                <a:gd name="connsiteY488" fmla="*/ 312336 h 3670407"/>
                <a:gd name="connsiteX489" fmla="*/ 2122585 w 4003589"/>
                <a:gd name="connsiteY489" fmla="*/ 312091 h 3670407"/>
                <a:gd name="connsiteX490" fmla="*/ 2123443 w 4003589"/>
                <a:gd name="connsiteY490" fmla="*/ 311723 h 3670407"/>
                <a:gd name="connsiteX491" fmla="*/ 2124424 w 4003589"/>
                <a:gd name="connsiteY491" fmla="*/ 311355 h 3670407"/>
                <a:gd name="connsiteX492" fmla="*/ 2125405 w 4003589"/>
                <a:gd name="connsiteY492" fmla="*/ 310864 h 3670407"/>
                <a:gd name="connsiteX493" fmla="*/ 2130310 w 4003589"/>
                <a:gd name="connsiteY493" fmla="*/ 307921 h 3670407"/>
                <a:gd name="connsiteX494" fmla="*/ 2134602 w 4003589"/>
                <a:gd name="connsiteY494" fmla="*/ 304243 h 3670407"/>
                <a:gd name="connsiteX495" fmla="*/ 2137913 w 4003589"/>
                <a:gd name="connsiteY495" fmla="*/ 300318 h 3670407"/>
                <a:gd name="connsiteX496" fmla="*/ 2139630 w 4003589"/>
                <a:gd name="connsiteY496" fmla="*/ 296639 h 3670407"/>
                <a:gd name="connsiteX497" fmla="*/ 2139630 w 4003589"/>
                <a:gd name="connsiteY497" fmla="*/ 294310 h 3670407"/>
                <a:gd name="connsiteX498" fmla="*/ 2138404 w 4003589"/>
                <a:gd name="connsiteY498" fmla="*/ 292961 h 3670407"/>
                <a:gd name="connsiteX499" fmla="*/ 2136196 w 4003589"/>
                <a:gd name="connsiteY499" fmla="*/ 292470 h 3670407"/>
                <a:gd name="connsiteX500" fmla="*/ 2133131 w 4003589"/>
                <a:gd name="connsiteY500" fmla="*/ 292961 h 3670407"/>
                <a:gd name="connsiteX501" fmla="*/ 3141018 w 4003589"/>
                <a:gd name="connsiteY501" fmla="*/ 1717 h 3670407"/>
                <a:gd name="connsiteX502" fmla="*/ 3136604 w 4003589"/>
                <a:gd name="connsiteY502" fmla="*/ 3434 h 3670407"/>
                <a:gd name="connsiteX503" fmla="*/ 3132189 w 4003589"/>
                <a:gd name="connsiteY503" fmla="*/ 5886 h 3670407"/>
                <a:gd name="connsiteX504" fmla="*/ 3128019 w 4003589"/>
                <a:gd name="connsiteY504" fmla="*/ 8952 h 3670407"/>
                <a:gd name="connsiteX505" fmla="*/ 3124463 w 4003589"/>
                <a:gd name="connsiteY505" fmla="*/ 12508 h 3670407"/>
                <a:gd name="connsiteX506" fmla="*/ 3121643 w 4003589"/>
                <a:gd name="connsiteY506" fmla="*/ 16923 h 3670407"/>
                <a:gd name="connsiteX507" fmla="*/ 3121029 w 4003589"/>
                <a:gd name="connsiteY507" fmla="*/ 20479 h 3670407"/>
                <a:gd name="connsiteX508" fmla="*/ 3122501 w 4003589"/>
                <a:gd name="connsiteY508" fmla="*/ 22809 h 3670407"/>
                <a:gd name="connsiteX509" fmla="*/ 3126180 w 4003589"/>
                <a:gd name="connsiteY509" fmla="*/ 23545 h 3670407"/>
                <a:gd name="connsiteX510" fmla="*/ 3127161 w 4003589"/>
                <a:gd name="connsiteY510" fmla="*/ 23545 h 3670407"/>
                <a:gd name="connsiteX511" fmla="*/ 3128142 w 4003589"/>
                <a:gd name="connsiteY511" fmla="*/ 23422 h 3670407"/>
                <a:gd name="connsiteX512" fmla="*/ 3129246 w 4003589"/>
                <a:gd name="connsiteY512" fmla="*/ 23177 h 3670407"/>
                <a:gd name="connsiteX513" fmla="*/ 3130349 w 4003589"/>
                <a:gd name="connsiteY513" fmla="*/ 22932 h 3670407"/>
                <a:gd name="connsiteX514" fmla="*/ 3134764 w 4003589"/>
                <a:gd name="connsiteY514" fmla="*/ 21215 h 3670407"/>
                <a:gd name="connsiteX515" fmla="*/ 3139179 w 4003589"/>
                <a:gd name="connsiteY515" fmla="*/ 18640 h 3670407"/>
                <a:gd name="connsiteX516" fmla="*/ 3143348 w 4003589"/>
                <a:gd name="connsiteY516" fmla="*/ 15451 h 3670407"/>
                <a:gd name="connsiteX517" fmla="*/ 3146904 w 4003589"/>
                <a:gd name="connsiteY517" fmla="*/ 11895 h 3670407"/>
                <a:gd name="connsiteX518" fmla="*/ 3149725 w 4003589"/>
                <a:gd name="connsiteY518" fmla="*/ 7480 h 3670407"/>
                <a:gd name="connsiteX519" fmla="*/ 3150338 w 4003589"/>
                <a:gd name="connsiteY519" fmla="*/ 3924 h 3670407"/>
                <a:gd name="connsiteX520" fmla="*/ 3148866 w 4003589"/>
                <a:gd name="connsiteY520" fmla="*/ 1594 h 3670407"/>
                <a:gd name="connsiteX521" fmla="*/ 3145187 w 4003589"/>
                <a:gd name="connsiteY521" fmla="*/ 858 h 3670407"/>
                <a:gd name="connsiteX522" fmla="*/ 3144206 w 4003589"/>
                <a:gd name="connsiteY522" fmla="*/ 858 h 3670407"/>
                <a:gd name="connsiteX523" fmla="*/ 3143103 w 4003589"/>
                <a:gd name="connsiteY523" fmla="*/ 981 h 3670407"/>
                <a:gd name="connsiteX524" fmla="*/ 3141999 w 4003589"/>
                <a:gd name="connsiteY524" fmla="*/ 1226 h 3670407"/>
                <a:gd name="connsiteX525" fmla="*/ 3140895 w 4003589"/>
                <a:gd name="connsiteY525" fmla="*/ 1472 h 3670407"/>
                <a:gd name="connsiteX526" fmla="*/ 2084570 w 4003589"/>
                <a:gd name="connsiteY526" fmla="*/ 317732 h 3670407"/>
                <a:gd name="connsiteX527" fmla="*/ 2083589 w 4003589"/>
                <a:gd name="connsiteY527" fmla="*/ 317977 h 3670407"/>
                <a:gd name="connsiteX528" fmla="*/ 2082607 w 4003589"/>
                <a:gd name="connsiteY528" fmla="*/ 318345 h 3670407"/>
                <a:gd name="connsiteX529" fmla="*/ 2081627 w 4003589"/>
                <a:gd name="connsiteY529" fmla="*/ 318835 h 3670407"/>
                <a:gd name="connsiteX530" fmla="*/ 2080523 w 4003589"/>
                <a:gd name="connsiteY530" fmla="*/ 319326 h 3670407"/>
                <a:gd name="connsiteX531" fmla="*/ 2075618 w 4003589"/>
                <a:gd name="connsiteY531" fmla="*/ 322392 h 3670407"/>
                <a:gd name="connsiteX532" fmla="*/ 2071326 w 4003589"/>
                <a:gd name="connsiteY532" fmla="*/ 326071 h 3670407"/>
                <a:gd name="connsiteX533" fmla="*/ 2068137 w 4003589"/>
                <a:gd name="connsiteY533" fmla="*/ 329995 h 3670407"/>
                <a:gd name="connsiteX534" fmla="*/ 2066543 w 4003589"/>
                <a:gd name="connsiteY534" fmla="*/ 333673 h 3670407"/>
                <a:gd name="connsiteX535" fmla="*/ 2066543 w 4003589"/>
                <a:gd name="connsiteY535" fmla="*/ 335881 h 3670407"/>
                <a:gd name="connsiteX536" fmla="*/ 2067769 w 4003589"/>
                <a:gd name="connsiteY536" fmla="*/ 337230 h 3670407"/>
                <a:gd name="connsiteX537" fmla="*/ 2069977 w 4003589"/>
                <a:gd name="connsiteY537" fmla="*/ 337598 h 3670407"/>
                <a:gd name="connsiteX538" fmla="*/ 2072920 w 4003589"/>
                <a:gd name="connsiteY538" fmla="*/ 337107 h 3670407"/>
                <a:gd name="connsiteX539" fmla="*/ 2073901 w 4003589"/>
                <a:gd name="connsiteY539" fmla="*/ 336862 h 3670407"/>
                <a:gd name="connsiteX540" fmla="*/ 2074882 w 4003589"/>
                <a:gd name="connsiteY540" fmla="*/ 336494 h 3670407"/>
                <a:gd name="connsiteX541" fmla="*/ 2075863 w 4003589"/>
                <a:gd name="connsiteY541" fmla="*/ 336003 h 3670407"/>
                <a:gd name="connsiteX542" fmla="*/ 2076967 w 4003589"/>
                <a:gd name="connsiteY542" fmla="*/ 335513 h 3670407"/>
                <a:gd name="connsiteX543" fmla="*/ 2081872 w 4003589"/>
                <a:gd name="connsiteY543" fmla="*/ 332447 h 3670407"/>
                <a:gd name="connsiteX544" fmla="*/ 2086164 w 4003589"/>
                <a:gd name="connsiteY544" fmla="*/ 328646 h 3670407"/>
                <a:gd name="connsiteX545" fmla="*/ 2089352 w 4003589"/>
                <a:gd name="connsiteY545" fmla="*/ 324722 h 3670407"/>
                <a:gd name="connsiteX546" fmla="*/ 2090946 w 4003589"/>
                <a:gd name="connsiteY546" fmla="*/ 321043 h 3670407"/>
                <a:gd name="connsiteX547" fmla="*/ 2090946 w 4003589"/>
                <a:gd name="connsiteY547" fmla="*/ 318835 h 3670407"/>
                <a:gd name="connsiteX548" fmla="*/ 2089720 w 4003589"/>
                <a:gd name="connsiteY548" fmla="*/ 317487 h 3670407"/>
                <a:gd name="connsiteX549" fmla="*/ 2087513 w 4003589"/>
                <a:gd name="connsiteY549" fmla="*/ 317119 h 3670407"/>
                <a:gd name="connsiteX550" fmla="*/ 2084570 w 4003589"/>
                <a:gd name="connsiteY550" fmla="*/ 317609 h 3670407"/>
                <a:gd name="connsiteX551" fmla="*/ 3185778 w 4003589"/>
                <a:gd name="connsiteY551" fmla="*/ 981 h 3670407"/>
                <a:gd name="connsiteX552" fmla="*/ 3181486 w 4003589"/>
                <a:gd name="connsiteY552" fmla="*/ 2698 h 3670407"/>
                <a:gd name="connsiteX553" fmla="*/ 3177194 w 4003589"/>
                <a:gd name="connsiteY553" fmla="*/ 5151 h 3670407"/>
                <a:gd name="connsiteX554" fmla="*/ 3173147 w 4003589"/>
                <a:gd name="connsiteY554" fmla="*/ 8216 h 3670407"/>
                <a:gd name="connsiteX555" fmla="*/ 3169591 w 4003589"/>
                <a:gd name="connsiteY555" fmla="*/ 11650 h 3670407"/>
                <a:gd name="connsiteX556" fmla="*/ 3166647 w 4003589"/>
                <a:gd name="connsiteY556" fmla="*/ 16065 h 3670407"/>
                <a:gd name="connsiteX557" fmla="*/ 3165912 w 4003589"/>
                <a:gd name="connsiteY557" fmla="*/ 19621 h 3670407"/>
                <a:gd name="connsiteX558" fmla="*/ 3167261 w 4003589"/>
                <a:gd name="connsiteY558" fmla="*/ 22073 h 3670407"/>
                <a:gd name="connsiteX559" fmla="*/ 3170817 w 4003589"/>
                <a:gd name="connsiteY559" fmla="*/ 22932 h 3670407"/>
                <a:gd name="connsiteX560" fmla="*/ 3171921 w 4003589"/>
                <a:gd name="connsiteY560" fmla="*/ 22932 h 3670407"/>
                <a:gd name="connsiteX561" fmla="*/ 3173024 w 4003589"/>
                <a:gd name="connsiteY561" fmla="*/ 22809 h 3670407"/>
                <a:gd name="connsiteX562" fmla="*/ 3174250 w 4003589"/>
                <a:gd name="connsiteY562" fmla="*/ 22564 h 3670407"/>
                <a:gd name="connsiteX563" fmla="*/ 3175477 w 4003589"/>
                <a:gd name="connsiteY563" fmla="*/ 22196 h 3670407"/>
                <a:gd name="connsiteX564" fmla="*/ 3179769 w 4003589"/>
                <a:gd name="connsiteY564" fmla="*/ 20479 h 3670407"/>
                <a:gd name="connsiteX565" fmla="*/ 3184184 w 4003589"/>
                <a:gd name="connsiteY565" fmla="*/ 18026 h 3670407"/>
                <a:gd name="connsiteX566" fmla="*/ 3188353 w 4003589"/>
                <a:gd name="connsiteY566" fmla="*/ 14961 h 3670407"/>
                <a:gd name="connsiteX567" fmla="*/ 3191909 w 4003589"/>
                <a:gd name="connsiteY567" fmla="*/ 11527 h 3670407"/>
                <a:gd name="connsiteX568" fmla="*/ 3194975 w 4003589"/>
                <a:gd name="connsiteY568" fmla="*/ 6990 h 3670407"/>
                <a:gd name="connsiteX569" fmla="*/ 3195710 w 4003589"/>
                <a:gd name="connsiteY569" fmla="*/ 3311 h 3670407"/>
                <a:gd name="connsiteX570" fmla="*/ 3194362 w 4003589"/>
                <a:gd name="connsiteY570" fmla="*/ 858 h 3670407"/>
                <a:gd name="connsiteX571" fmla="*/ 3190805 w 4003589"/>
                <a:gd name="connsiteY571" fmla="*/ 0 h 3670407"/>
                <a:gd name="connsiteX572" fmla="*/ 3189702 w 4003589"/>
                <a:gd name="connsiteY572" fmla="*/ 0 h 3670407"/>
                <a:gd name="connsiteX573" fmla="*/ 3188598 w 4003589"/>
                <a:gd name="connsiteY573" fmla="*/ 123 h 3670407"/>
                <a:gd name="connsiteX574" fmla="*/ 3187372 w 4003589"/>
                <a:gd name="connsiteY574" fmla="*/ 368 h 3670407"/>
                <a:gd name="connsiteX575" fmla="*/ 3186145 w 4003589"/>
                <a:gd name="connsiteY575" fmla="*/ 736 h 3670407"/>
                <a:gd name="connsiteX576" fmla="*/ 2035886 w 4003589"/>
                <a:gd name="connsiteY576" fmla="*/ 343361 h 3670407"/>
                <a:gd name="connsiteX577" fmla="*/ 2034905 w 4003589"/>
                <a:gd name="connsiteY577" fmla="*/ 343729 h 3670407"/>
                <a:gd name="connsiteX578" fmla="*/ 2033924 w 4003589"/>
                <a:gd name="connsiteY578" fmla="*/ 344097 h 3670407"/>
                <a:gd name="connsiteX579" fmla="*/ 2032820 w 4003589"/>
                <a:gd name="connsiteY579" fmla="*/ 344587 h 3670407"/>
                <a:gd name="connsiteX580" fmla="*/ 2031717 w 4003589"/>
                <a:gd name="connsiteY580" fmla="*/ 345201 h 3670407"/>
                <a:gd name="connsiteX581" fmla="*/ 2026934 w 4003589"/>
                <a:gd name="connsiteY581" fmla="*/ 348389 h 3670407"/>
                <a:gd name="connsiteX582" fmla="*/ 2022765 w 4003589"/>
                <a:gd name="connsiteY582" fmla="*/ 352190 h 3670407"/>
                <a:gd name="connsiteX583" fmla="*/ 2019699 w 4003589"/>
                <a:gd name="connsiteY583" fmla="*/ 356115 h 3670407"/>
                <a:gd name="connsiteX584" fmla="*/ 2018105 w 4003589"/>
                <a:gd name="connsiteY584" fmla="*/ 359671 h 3670407"/>
                <a:gd name="connsiteX585" fmla="*/ 2018227 w 4003589"/>
                <a:gd name="connsiteY585" fmla="*/ 361755 h 3670407"/>
                <a:gd name="connsiteX586" fmla="*/ 2019454 w 4003589"/>
                <a:gd name="connsiteY586" fmla="*/ 362982 h 3670407"/>
                <a:gd name="connsiteX587" fmla="*/ 2021538 w 4003589"/>
                <a:gd name="connsiteY587" fmla="*/ 363350 h 3670407"/>
                <a:gd name="connsiteX588" fmla="*/ 2024481 w 4003589"/>
                <a:gd name="connsiteY588" fmla="*/ 362859 h 3670407"/>
                <a:gd name="connsiteX589" fmla="*/ 2025462 w 4003589"/>
                <a:gd name="connsiteY589" fmla="*/ 362491 h 3670407"/>
                <a:gd name="connsiteX590" fmla="*/ 2026566 w 4003589"/>
                <a:gd name="connsiteY590" fmla="*/ 362123 h 3670407"/>
                <a:gd name="connsiteX591" fmla="*/ 2027670 w 4003589"/>
                <a:gd name="connsiteY591" fmla="*/ 361633 h 3670407"/>
                <a:gd name="connsiteX592" fmla="*/ 2028774 w 4003589"/>
                <a:gd name="connsiteY592" fmla="*/ 361020 h 3670407"/>
                <a:gd name="connsiteX593" fmla="*/ 2033556 w 4003589"/>
                <a:gd name="connsiteY593" fmla="*/ 357831 h 3670407"/>
                <a:gd name="connsiteX594" fmla="*/ 2037725 w 4003589"/>
                <a:gd name="connsiteY594" fmla="*/ 354030 h 3670407"/>
                <a:gd name="connsiteX595" fmla="*/ 2040791 w 4003589"/>
                <a:gd name="connsiteY595" fmla="*/ 350106 h 3670407"/>
                <a:gd name="connsiteX596" fmla="*/ 2042262 w 4003589"/>
                <a:gd name="connsiteY596" fmla="*/ 346550 h 3670407"/>
                <a:gd name="connsiteX597" fmla="*/ 2042140 w 4003589"/>
                <a:gd name="connsiteY597" fmla="*/ 344465 h 3670407"/>
                <a:gd name="connsiteX598" fmla="*/ 2040914 w 4003589"/>
                <a:gd name="connsiteY598" fmla="*/ 343239 h 3670407"/>
                <a:gd name="connsiteX599" fmla="*/ 2038829 w 4003589"/>
                <a:gd name="connsiteY599" fmla="*/ 342871 h 3670407"/>
                <a:gd name="connsiteX600" fmla="*/ 2035886 w 4003589"/>
                <a:gd name="connsiteY600" fmla="*/ 343361 h 3670407"/>
                <a:gd name="connsiteX601" fmla="*/ 3229924 w 4003589"/>
                <a:gd name="connsiteY601" fmla="*/ 1472 h 3670407"/>
                <a:gd name="connsiteX602" fmla="*/ 3225632 w 4003589"/>
                <a:gd name="connsiteY602" fmla="*/ 3066 h 3670407"/>
                <a:gd name="connsiteX603" fmla="*/ 3221340 w 4003589"/>
                <a:gd name="connsiteY603" fmla="*/ 5396 h 3670407"/>
                <a:gd name="connsiteX604" fmla="*/ 3217293 w 4003589"/>
                <a:gd name="connsiteY604" fmla="*/ 8339 h 3670407"/>
                <a:gd name="connsiteX605" fmla="*/ 3213737 w 4003589"/>
                <a:gd name="connsiteY605" fmla="*/ 11772 h 3670407"/>
                <a:gd name="connsiteX606" fmla="*/ 3210549 w 4003589"/>
                <a:gd name="connsiteY606" fmla="*/ 16310 h 3670407"/>
                <a:gd name="connsiteX607" fmla="*/ 3209568 w 4003589"/>
                <a:gd name="connsiteY607" fmla="*/ 19989 h 3670407"/>
                <a:gd name="connsiteX608" fmla="*/ 3210794 w 4003589"/>
                <a:gd name="connsiteY608" fmla="*/ 22564 h 3670407"/>
                <a:gd name="connsiteX609" fmla="*/ 3214228 w 4003589"/>
                <a:gd name="connsiteY609" fmla="*/ 23667 h 3670407"/>
                <a:gd name="connsiteX610" fmla="*/ 3215454 w 4003589"/>
                <a:gd name="connsiteY610" fmla="*/ 23667 h 3670407"/>
                <a:gd name="connsiteX611" fmla="*/ 3216680 w 4003589"/>
                <a:gd name="connsiteY611" fmla="*/ 23545 h 3670407"/>
                <a:gd name="connsiteX612" fmla="*/ 3218029 w 4003589"/>
                <a:gd name="connsiteY612" fmla="*/ 23300 h 3670407"/>
                <a:gd name="connsiteX613" fmla="*/ 3219378 w 4003589"/>
                <a:gd name="connsiteY613" fmla="*/ 22932 h 3670407"/>
                <a:gd name="connsiteX614" fmla="*/ 3223670 w 4003589"/>
                <a:gd name="connsiteY614" fmla="*/ 21338 h 3670407"/>
                <a:gd name="connsiteX615" fmla="*/ 3227962 w 4003589"/>
                <a:gd name="connsiteY615" fmla="*/ 19008 h 3670407"/>
                <a:gd name="connsiteX616" fmla="*/ 3232009 w 4003589"/>
                <a:gd name="connsiteY616" fmla="*/ 16065 h 3670407"/>
                <a:gd name="connsiteX617" fmla="*/ 3235565 w 4003589"/>
                <a:gd name="connsiteY617" fmla="*/ 12631 h 3670407"/>
                <a:gd name="connsiteX618" fmla="*/ 3238753 w 4003589"/>
                <a:gd name="connsiteY618" fmla="*/ 8094 h 3670407"/>
                <a:gd name="connsiteX619" fmla="*/ 3239612 w 4003589"/>
                <a:gd name="connsiteY619" fmla="*/ 4415 h 3670407"/>
                <a:gd name="connsiteX620" fmla="*/ 3238385 w 4003589"/>
                <a:gd name="connsiteY620" fmla="*/ 1840 h 3670407"/>
                <a:gd name="connsiteX621" fmla="*/ 3234952 w 4003589"/>
                <a:gd name="connsiteY621" fmla="*/ 858 h 3670407"/>
                <a:gd name="connsiteX622" fmla="*/ 3233848 w 4003589"/>
                <a:gd name="connsiteY622" fmla="*/ 858 h 3670407"/>
                <a:gd name="connsiteX623" fmla="*/ 3232622 w 4003589"/>
                <a:gd name="connsiteY623" fmla="*/ 981 h 3670407"/>
                <a:gd name="connsiteX624" fmla="*/ 3231395 w 4003589"/>
                <a:gd name="connsiteY624" fmla="*/ 1226 h 3670407"/>
                <a:gd name="connsiteX625" fmla="*/ 3230047 w 4003589"/>
                <a:gd name="connsiteY625" fmla="*/ 1594 h 3670407"/>
                <a:gd name="connsiteX626" fmla="*/ 1987570 w 4003589"/>
                <a:gd name="connsiteY626" fmla="*/ 369604 h 3670407"/>
                <a:gd name="connsiteX627" fmla="*/ 1986466 w 4003589"/>
                <a:gd name="connsiteY627" fmla="*/ 369972 h 3670407"/>
                <a:gd name="connsiteX628" fmla="*/ 1985363 w 4003589"/>
                <a:gd name="connsiteY628" fmla="*/ 370462 h 3670407"/>
                <a:gd name="connsiteX629" fmla="*/ 1984136 w 4003589"/>
                <a:gd name="connsiteY629" fmla="*/ 370953 h 3670407"/>
                <a:gd name="connsiteX630" fmla="*/ 1982910 w 4003589"/>
                <a:gd name="connsiteY630" fmla="*/ 371566 h 3670407"/>
                <a:gd name="connsiteX631" fmla="*/ 1978128 w 4003589"/>
                <a:gd name="connsiteY631" fmla="*/ 374754 h 3670407"/>
                <a:gd name="connsiteX632" fmla="*/ 1973958 w 4003589"/>
                <a:gd name="connsiteY632" fmla="*/ 378556 h 3670407"/>
                <a:gd name="connsiteX633" fmla="*/ 1971015 w 4003589"/>
                <a:gd name="connsiteY633" fmla="*/ 382480 h 3670407"/>
                <a:gd name="connsiteX634" fmla="*/ 1969666 w 4003589"/>
                <a:gd name="connsiteY634" fmla="*/ 386036 h 3670407"/>
                <a:gd name="connsiteX635" fmla="*/ 1969911 w 4003589"/>
                <a:gd name="connsiteY635" fmla="*/ 387998 h 3670407"/>
                <a:gd name="connsiteX636" fmla="*/ 1971138 w 4003589"/>
                <a:gd name="connsiteY636" fmla="*/ 389224 h 3670407"/>
                <a:gd name="connsiteX637" fmla="*/ 1973223 w 4003589"/>
                <a:gd name="connsiteY637" fmla="*/ 389592 h 3670407"/>
                <a:gd name="connsiteX638" fmla="*/ 1976043 w 4003589"/>
                <a:gd name="connsiteY638" fmla="*/ 389102 h 3670407"/>
                <a:gd name="connsiteX639" fmla="*/ 1977147 w 4003589"/>
                <a:gd name="connsiteY639" fmla="*/ 388734 h 3670407"/>
                <a:gd name="connsiteX640" fmla="*/ 1978250 w 4003589"/>
                <a:gd name="connsiteY640" fmla="*/ 388243 h 3670407"/>
                <a:gd name="connsiteX641" fmla="*/ 1979476 w 4003589"/>
                <a:gd name="connsiteY641" fmla="*/ 387630 h 3670407"/>
                <a:gd name="connsiteX642" fmla="*/ 1980703 w 4003589"/>
                <a:gd name="connsiteY642" fmla="*/ 387017 h 3670407"/>
                <a:gd name="connsiteX643" fmla="*/ 1985486 w 4003589"/>
                <a:gd name="connsiteY643" fmla="*/ 383829 h 3670407"/>
                <a:gd name="connsiteX644" fmla="*/ 1989532 w 4003589"/>
                <a:gd name="connsiteY644" fmla="*/ 380027 h 3670407"/>
                <a:gd name="connsiteX645" fmla="*/ 1992475 w 4003589"/>
                <a:gd name="connsiteY645" fmla="*/ 376103 h 3670407"/>
                <a:gd name="connsiteX646" fmla="*/ 1993824 w 4003589"/>
                <a:gd name="connsiteY646" fmla="*/ 372670 h 3670407"/>
                <a:gd name="connsiteX647" fmla="*/ 1993579 w 4003589"/>
                <a:gd name="connsiteY647" fmla="*/ 370707 h 3670407"/>
                <a:gd name="connsiteX648" fmla="*/ 1992353 w 4003589"/>
                <a:gd name="connsiteY648" fmla="*/ 369481 h 3670407"/>
                <a:gd name="connsiteX649" fmla="*/ 1990268 w 4003589"/>
                <a:gd name="connsiteY649" fmla="*/ 369113 h 3670407"/>
                <a:gd name="connsiteX650" fmla="*/ 1987447 w 4003589"/>
                <a:gd name="connsiteY650" fmla="*/ 369604 h 3670407"/>
                <a:gd name="connsiteX651" fmla="*/ 3273212 w 4003589"/>
                <a:gd name="connsiteY651" fmla="*/ 3556 h 3670407"/>
                <a:gd name="connsiteX652" fmla="*/ 3269043 w 4003589"/>
                <a:gd name="connsiteY652" fmla="*/ 5151 h 3670407"/>
                <a:gd name="connsiteX653" fmla="*/ 3264873 w 4003589"/>
                <a:gd name="connsiteY653" fmla="*/ 7480 h 3670407"/>
                <a:gd name="connsiteX654" fmla="*/ 3260827 w 4003589"/>
                <a:gd name="connsiteY654" fmla="*/ 10301 h 3670407"/>
                <a:gd name="connsiteX655" fmla="*/ 3257270 w 4003589"/>
                <a:gd name="connsiteY655" fmla="*/ 13612 h 3670407"/>
                <a:gd name="connsiteX656" fmla="*/ 3253959 w 4003589"/>
                <a:gd name="connsiteY656" fmla="*/ 18149 h 3670407"/>
                <a:gd name="connsiteX657" fmla="*/ 3252856 w 4003589"/>
                <a:gd name="connsiteY657" fmla="*/ 21951 h 3670407"/>
                <a:gd name="connsiteX658" fmla="*/ 3253959 w 4003589"/>
                <a:gd name="connsiteY658" fmla="*/ 24649 h 3670407"/>
                <a:gd name="connsiteX659" fmla="*/ 3257270 w 4003589"/>
                <a:gd name="connsiteY659" fmla="*/ 25875 h 3670407"/>
                <a:gd name="connsiteX660" fmla="*/ 3258497 w 4003589"/>
                <a:gd name="connsiteY660" fmla="*/ 25875 h 3670407"/>
                <a:gd name="connsiteX661" fmla="*/ 3259845 w 4003589"/>
                <a:gd name="connsiteY661" fmla="*/ 25875 h 3670407"/>
                <a:gd name="connsiteX662" fmla="*/ 3261195 w 4003589"/>
                <a:gd name="connsiteY662" fmla="*/ 25630 h 3670407"/>
                <a:gd name="connsiteX663" fmla="*/ 3262666 w 4003589"/>
                <a:gd name="connsiteY663" fmla="*/ 25262 h 3670407"/>
                <a:gd name="connsiteX664" fmla="*/ 3266835 w 4003589"/>
                <a:gd name="connsiteY664" fmla="*/ 23667 h 3670407"/>
                <a:gd name="connsiteX665" fmla="*/ 3271128 w 4003589"/>
                <a:gd name="connsiteY665" fmla="*/ 21338 h 3670407"/>
                <a:gd name="connsiteX666" fmla="*/ 3275174 w 4003589"/>
                <a:gd name="connsiteY666" fmla="*/ 18394 h 3670407"/>
                <a:gd name="connsiteX667" fmla="*/ 3278730 w 4003589"/>
                <a:gd name="connsiteY667" fmla="*/ 15083 h 3670407"/>
                <a:gd name="connsiteX668" fmla="*/ 3282041 w 4003589"/>
                <a:gd name="connsiteY668" fmla="*/ 10546 h 3670407"/>
                <a:gd name="connsiteX669" fmla="*/ 3283145 w 4003589"/>
                <a:gd name="connsiteY669" fmla="*/ 6745 h 3670407"/>
                <a:gd name="connsiteX670" fmla="*/ 3282041 w 4003589"/>
                <a:gd name="connsiteY670" fmla="*/ 4047 h 3670407"/>
                <a:gd name="connsiteX671" fmla="*/ 3278730 w 4003589"/>
                <a:gd name="connsiteY671" fmla="*/ 2821 h 3670407"/>
                <a:gd name="connsiteX672" fmla="*/ 3277504 w 4003589"/>
                <a:gd name="connsiteY672" fmla="*/ 2821 h 3670407"/>
                <a:gd name="connsiteX673" fmla="*/ 3276155 w 4003589"/>
                <a:gd name="connsiteY673" fmla="*/ 2943 h 3670407"/>
                <a:gd name="connsiteX674" fmla="*/ 3274683 w 4003589"/>
                <a:gd name="connsiteY674" fmla="*/ 3188 h 3670407"/>
                <a:gd name="connsiteX675" fmla="*/ 3273212 w 4003589"/>
                <a:gd name="connsiteY675" fmla="*/ 3556 h 3670407"/>
                <a:gd name="connsiteX676" fmla="*/ 1939377 w 4003589"/>
                <a:gd name="connsiteY676" fmla="*/ 396705 h 3670407"/>
                <a:gd name="connsiteX677" fmla="*/ 1938273 w 4003589"/>
                <a:gd name="connsiteY677" fmla="*/ 397073 h 3670407"/>
                <a:gd name="connsiteX678" fmla="*/ 1937047 w 4003589"/>
                <a:gd name="connsiteY678" fmla="*/ 397563 h 3670407"/>
                <a:gd name="connsiteX679" fmla="*/ 1935821 w 4003589"/>
                <a:gd name="connsiteY679" fmla="*/ 398176 h 3670407"/>
                <a:gd name="connsiteX680" fmla="*/ 1934472 w 4003589"/>
                <a:gd name="connsiteY680" fmla="*/ 398912 h 3670407"/>
                <a:gd name="connsiteX681" fmla="*/ 1929689 w 4003589"/>
                <a:gd name="connsiteY681" fmla="*/ 402223 h 3670407"/>
                <a:gd name="connsiteX682" fmla="*/ 1925643 w 4003589"/>
                <a:gd name="connsiteY682" fmla="*/ 406024 h 3670407"/>
                <a:gd name="connsiteX683" fmla="*/ 1922822 w 4003589"/>
                <a:gd name="connsiteY683" fmla="*/ 409826 h 3670407"/>
                <a:gd name="connsiteX684" fmla="*/ 1921473 w 4003589"/>
                <a:gd name="connsiteY684" fmla="*/ 413260 h 3670407"/>
                <a:gd name="connsiteX685" fmla="*/ 1921718 w 4003589"/>
                <a:gd name="connsiteY685" fmla="*/ 415099 h 3670407"/>
                <a:gd name="connsiteX686" fmla="*/ 1922945 w 4003589"/>
                <a:gd name="connsiteY686" fmla="*/ 416203 h 3670407"/>
                <a:gd name="connsiteX687" fmla="*/ 1925029 w 4003589"/>
                <a:gd name="connsiteY687" fmla="*/ 416571 h 3670407"/>
                <a:gd name="connsiteX688" fmla="*/ 1927727 w 4003589"/>
                <a:gd name="connsiteY688" fmla="*/ 416080 h 3670407"/>
                <a:gd name="connsiteX689" fmla="*/ 1928831 w 4003589"/>
                <a:gd name="connsiteY689" fmla="*/ 415712 h 3670407"/>
                <a:gd name="connsiteX690" fmla="*/ 1930057 w 4003589"/>
                <a:gd name="connsiteY690" fmla="*/ 415222 h 3670407"/>
                <a:gd name="connsiteX691" fmla="*/ 1931283 w 4003589"/>
                <a:gd name="connsiteY691" fmla="*/ 414609 h 3670407"/>
                <a:gd name="connsiteX692" fmla="*/ 1932632 w 4003589"/>
                <a:gd name="connsiteY692" fmla="*/ 413873 h 3670407"/>
                <a:gd name="connsiteX693" fmla="*/ 1937415 w 4003589"/>
                <a:gd name="connsiteY693" fmla="*/ 410562 h 3670407"/>
                <a:gd name="connsiteX694" fmla="*/ 1941461 w 4003589"/>
                <a:gd name="connsiteY694" fmla="*/ 406760 h 3670407"/>
                <a:gd name="connsiteX695" fmla="*/ 1944282 w 4003589"/>
                <a:gd name="connsiteY695" fmla="*/ 402836 h 3670407"/>
                <a:gd name="connsiteX696" fmla="*/ 1945508 w 4003589"/>
                <a:gd name="connsiteY696" fmla="*/ 399403 h 3670407"/>
                <a:gd name="connsiteX697" fmla="*/ 1945263 w 4003589"/>
                <a:gd name="connsiteY697" fmla="*/ 397563 h 3670407"/>
                <a:gd name="connsiteX698" fmla="*/ 1944037 w 4003589"/>
                <a:gd name="connsiteY698" fmla="*/ 396459 h 3670407"/>
                <a:gd name="connsiteX699" fmla="*/ 1941952 w 4003589"/>
                <a:gd name="connsiteY699" fmla="*/ 396092 h 3670407"/>
                <a:gd name="connsiteX700" fmla="*/ 1939254 w 4003589"/>
                <a:gd name="connsiteY700" fmla="*/ 396582 h 3670407"/>
                <a:gd name="connsiteX701" fmla="*/ 3316010 w 4003589"/>
                <a:gd name="connsiteY701" fmla="*/ 7113 h 3670407"/>
                <a:gd name="connsiteX702" fmla="*/ 3311963 w 4003589"/>
                <a:gd name="connsiteY702" fmla="*/ 8707 h 3670407"/>
                <a:gd name="connsiteX703" fmla="*/ 3307793 w 4003589"/>
                <a:gd name="connsiteY703" fmla="*/ 10914 h 3670407"/>
                <a:gd name="connsiteX704" fmla="*/ 3303747 w 4003589"/>
                <a:gd name="connsiteY704" fmla="*/ 13735 h 3670407"/>
                <a:gd name="connsiteX705" fmla="*/ 3300191 w 4003589"/>
                <a:gd name="connsiteY705" fmla="*/ 17046 h 3670407"/>
                <a:gd name="connsiteX706" fmla="*/ 3296757 w 4003589"/>
                <a:gd name="connsiteY706" fmla="*/ 21705 h 3670407"/>
                <a:gd name="connsiteX707" fmla="*/ 3295531 w 4003589"/>
                <a:gd name="connsiteY707" fmla="*/ 25630 h 3670407"/>
                <a:gd name="connsiteX708" fmla="*/ 3296511 w 4003589"/>
                <a:gd name="connsiteY708" fmla="*/ 28450 h 3670407"/>
                <a:gd name="connsiteX709" fmla="*/ 3299823 w 4003589"/>
                <a:gd name="connsiteY709" fmla="*/ 29799 h 3670407"/>
                <a:gd name="connsiteX710" fmla="*/ 3301171 w 4003589"/>
                <a:gd name="connsiteY710" fmla="*/ 29799 h 3670407"/>
                <a:gd name="connsiteX711" fmla="*/ 3302643 w 4003589"/>
                <a:gd name="connsiteY711" fmla="*/ 29799 h 3670407"/>
                <a:gd name="connsiteX712" fmla="*/ 3304115 w 4003589"/>
                <a:gd name="connsiteY712" fmla="*/ 29554 h 3670407"/>
                <a:gd name="connsiteX713" fmla="*/ 3305709 w 4003589"/>
                <a:gd name="connsiteY713" fmla="*/ 29186 h 3670407"/>
                <a:gd name="connsiteX714" fmla="*/ 3309878 w 4003589"/>
                <a:gd name="connsiteY714" fmla="*/ 27592 h 3670407"/>
                <a:gd name="connsiteX715" fmla="*/ 3314048 w 4003589"/>
                <a:gd name="connsiteY715" fmla="*/ 25384 h 3670407"/>
                <a:gd name="connsiteX716" fmla="*/ 3318094 w 4003589"/>
                <a:gd name="connsiteY716" fmla="*/ 22564 h 3670407"/>
                <a:gd name="connsiteX717" fmla="*/ 3321651 w 4003589"/>
                <a:gd name="connsiteY717" fmla="*/ 19253 h 3670407"/>
                <a:gd name="connsiteX718" fmla="*/ 3325084 w 4003589"/>
                <a:gd name="connsiteY718" fmla="*/ 14593 h 3670407"/>
                <a:gd name="connsiteX719" fmla="*/ 3326311 w 4003589"/>
                <a:gd name="connsiteY719" fmla="*/ 10669 h 3670407"/>
                <a:gd name="connsiteX720" fmla="*/ 3325329 w 4003589"/>
                <a:gd name="connsiteY720" fmla="*/ 7848 h 3670407"/>
                <a:gd name="connsiteX721" fmla="*/ 3322018 w 4003589"/>
                <a:gd name="connsiteY721" fmla="*/ 6500 h 3670407"/>
                <a:gd name="connsiteX722" fmla="*/ 3320669 w 4003589"/>
                <a:gd name="connsiteY722" fmla="*/ 6500 h 3670407"/>
                <a:gd name="connsiteX723" fmla="*/ 3319198 w 4003589"/>
                <a:gd name="connsiteY723" fmla="*/ 6500 h 3670407"/>
                <a:gd name="connsiteX724" fmla="*/ 3317726 w 4003589"/>
                <a:gd name="connsiteY724" fmla="*/ 6745 h 3670407"/>
                <a:gd name="connsiteX725" fmla="*/ 3316132 w 4003589"/>
                <a:gd name="connsiteY725" fmla="*/ 7113 h 3670407"/>
                <a:gd name="connsiteX726" fmla="*/ 1891306 w 4003589"/>
                <a:gd name="connsiteY726" fmla="*/ 424542 h 3670407"/>
                <a:gd name="connsiteX727" fmla="*/ 1890080 w 4003589"/>
                <a:gd name="connsiteY727" fmla="*/ 424909 h 3670407"/>
                <a:gd name="connsiteX728" fmla="*/ 1888854 w 4003589"/>
                <a:gd name="connsiteY728" fmla="*/ 425400 h 3670407"/>
                <a:gd name="connsiteX729" fmla="*/ 1887505 w 4003589"/>
                <a:gd name="connsiteY729" fmla="*/ 426013 h 3670407"/>
                <a:gd name="connsiteX730" fmla="*/ 1886156 w 4003589"/>
                <a:gd name="connsiteY730" fmla="*/ 426749 h 3670407"/>
                <a:gd name="connsiteX731" fmla="*/ 1881373 w 4003589"/>
                <a:gd name="connsiteY731" fmla="*/ 430060 h 3670407"/>
                <a:gd name="connsiteX732" fmla="*/ 1877449 w 4003589"/>
                <a:gd name="connsiteY732" fmla="*/ 433861 h 3670407"/>
                <a:gd name="connsiteX733" fmla="*/ 1874751 w 4003589"/>
                <a:gd name="connsiteY733" fmla="*/ 437663 h 3670407"/>
                <a:gd name="connsiteX734" fmla="*/ 1873648 w 4003589"/>
                <a:gd name="connsiteY734" fmla="*/ 441096 h 3670407"/>
                <a:gd name="connsiteX735" fmla="*/ 1874016 w 4003589"/>
                <a:gd name="connsiteY735" fmla="*/ 442813 h 3670407"/>
                <a:gd name="connsiteX736" fmla="*/ 1875242 w 4003589"/>
                <a:gd name="connsiteY736" fmla="*/ 443794 h 3670407"/>
                <a:gd name="connsiteX737" fmla="*/ 1877204 w 4003589"/>
                <a:gd name="connsiteY737" fmla="*/ 444040 h 3670407"/>
                <a:gd name="connsiteX738" fmla="*/ 1879779 w 4003589"/>
                <a:gd name="connsiteY738" fmla="*/ 443549 h 3670407"/>
                <a:gd name="connsiteX739" fmla="*/ 1881005 w 4003589"/>
                <a:gd name="connsiteY739" fmla="*/ 443181 h 3670407"/>
                <a:gd name="connsiteX740" fmla="*/ 1882355 w 4003589"/>
                <a:gd name="connsiteY740" fmla="*/ 442691 h 3670407"/>
                <a:gd name="connsiteX741" fmla="*/ 1883703 w 4003589"/>
                <a:gd name="connsiteY741" fmla="*/ 442077 h 3670407"/>
                <a:gd name="connsiteX742" fmla="*/ 1885052 w 4003589"/>
                <a:gd name="connsiteY742" fmla="*/ 441342 h 3670407"/>
                <a:gd name="connsiteX743" fmla="*/ 1889835 w 4003589"/>
                <a:gd name="connsiteY743" fmla="*/ 438031 h 3670407"/>
                <a:gd name="connsiteX744" fmla="*/ 1893759 w 4003589"/>
                <a:gd name="connsiteY744" fmla="*/ 434229 h 3670407"/>
                <a:gd name="connsiteX745" fmla="*/ 1896580 w 4003589"/>
                <a:gd name="connsiteY745" fmla="*/ 430428 h 3670407"/>
                <a:gd name="connsiteX746" fmla="*/ 1897806 w 4003589"/>
                <a:gd name="connsiteY746" fmla="*/ 426994 h 3670407"/>
                <a:gd name="connsiteX747" fmla="*/ 1897438 w 4003589"/>
                <a:gd name="connsiteY747" fmla="*/ 425277 h 3670407"/>
                <a:gd name="connsiteX748" fmla="*/ 1896211 w 4003589"/>
                <a:gd name="connsiteY748" fmla="*/ 424296 h 3670407"/>
                <a:gd name="connsiteX749" fmla="*/ 1894250 w 4003589"/>
                <a:gd name="connsiteY749" fmla="*/ 424051 h 3670407"/>
                <a:gd name="connsiteX750" fmla="*/ 1891674 w 4003589"/>
                <a:gd name="connsiteY750" fmla="*/ 424542 h 3670407"/>
                <a:gd name="connsiteX751" fmla="*/ 3357949 w 4003589"/>
                <a:gd name="connsiteY751" fmla="*/ 12140 h 3670407"/>
                <a:gd name="connsiteX752" fmla="*/ 3353902 w 4003589"/>
                <a:gd name="connsiteY752" fmla="*/ 13612 h 3670407"/>
                <a:gd name="connsiteX753" fmla="*/ 3349855 w 4003589"/>
                <a:gd name="connsiteY753" fmla="*/ 15819 h 3670407"/>
                <a:gd name="connsiteX754" fmla="*/ 3345931 w 4003589"/>
                <a:gd name="connsiteY754" fmla="*/ 18517 h 3670407"/>
                <a:gd name="connsiteX755" fmla="*/ 3342375 w 4003589"/>
                <a:gd name="connsiteY755" fmla="*/ 21705 h 3670407"/>
                <a:gd name="connsiteX756" fmla="*/ 3338696 w 4003589"/>
                <a:gd name="connsiteY756" fmla="*/ 26365 h 3670407"/>
                <a:gd name="connsiteX757" fmla="*/ 3337224 w 4003589"/>
                <a:gd name="connsiteY757" fmla="*/ 30412 h 3670407"/>
                <a:gd name="connsiteX758" fmla="*/ 3338083 w 4003589"/>
                <a:gd name="connsiteY758" fmla="*/ 33355 h 3670407"/>
                <a:gd name="connsiteX759" fmla="*/ 3341149 w 4003589"/>
                <a:gd name="connsiteY759" fmla="*/ 34949 h 3670407"/>
                <a:gd name="connsiteX760" fmla="*/ 3342497 w 4003589"/>
                <a:gd name="connsiteY760" fmla="*/ 34949 h 3670407"/>
                <a:gd name="connsiteX761" fmla="*/ 3343969 w 4003589"/>
                <a:gd name="connsiteY761" fmla="*/ 34949 h 3670407"/>
                <a:gd name="connsiteX762" fmla="*/ 3345563 w 4003589"/>
                <a:gd name="connsiteY762" fmla="*/ 34704 h 3670407"/>
                <a:gd name="connsiteX763" fmla="*/ 3347280 w 4003589"/>
                <a:gd name="connsiteY763" fmla="*/ 34336 h 3670407"/>
                <a:gd name="connsiteX764" fmla="*/ 3351327 w 4003589"/>
                <a:gd name="connsiteY764" fmla="*/ 32865 h 3670407"/>
                <a:gd name="connsiteX765" fmla="*/ 3355496 w 4003589"/>
                <a:gd name="connsiteY765" fmla="*/ 30657 h 3670407"/>
                <a:gd name="connsiteX766" fmla="*/ 3359420 w 4003589"/>
                <a:gd name="connsiteY766" fmla="*/ 27960 h 3670407"/>
                <a:gd name="connsiteX767" fmla="*/ 3362976 w 4003589"/>
                <a:gd name="connsiteY767" fmla="*/ 24771 h 3670407"/>
                <a:gd name="connsiteX768" fmla="*/ 3366655 w 4003589"/>
                <a:gd name="connsiteY768" fmla="*/ 20111 h 3670407"/>
                <a:gd name="connsiteX769" fmla="*/ 3368127 w 4003589"/>
                <a:gd name="connsiteY769" fmla="*/ 16065 h 3670407"/>
                <a:gd name="connsiteX770" fmla="*/ 3367269 w 4003589"/>
                <a:gd name="connsiteY770" fmla="*/ 13121 h 3670407"/>
                <a:gd name="connsiteX771" fmla="*/ 3364080 w 4003589"/>
                <a:gd name="connsiteY771" fmla="*/ 11650 h 3670407"/>
                <a:gd name="connsiteX772" fmla="*/ 3362731 w 4003589"/>
                <a:gd name="connsiteY772" fmla="*/ 11650 h 3670407"/>
                <a:gd name="connsiteX773" fmla="*/ 3361260 w 4003589"/>
                <a:gd name="connsiteY773" fmla="*/ 11650 h 3670407"/>
                <a:gd name="connsiteX774" fmla="*/ 3359666 w 4003589"/>
                <a:gd name="connsiteY774" fmla="*/ 11895 h 3670407"/>
                <a:gd name="connsiteX775" fmla="*/ 3357949 w 4003589"/>
                <a:gd name="connsiteY775" fmla="*/ 12263 h 3670407"/>
                <a:gd name="connsiteX776" fmla="*/ 1843604 w 4003589"/>
                <a:gd name="connsiteY776" fmla="*/ 453114 h 3670407"/>
                <a:gd name="connsiteX777" fmla="*/ 1842255 w 4003589"/>
                <a:gd name="connsiteY777" fmla="*/ 453605 h 3670407"/>
                <a:gd name="connsiteX778" fmla="*/ 1840906 w 4003589"/>
                <a:gd name="connsiteY778" fmla="*/ 454218 h 3670407"/>
                <a:gd name="connsiteX779" fmla="*/ 1839434 w 4003589"/>
                <a:gd name="connsiteY779" fmla="*/ 454954 h 3670407"/>
                <a:gd name="connsiteX780" fmla="*/ 1837963 w 4003589"/>
                <a:gd name="connsiteY780" fmla="*/ 455812 h 3670407"/>
                <a:gd name="connsiteX781" fmla="*/ 1833303 w 4003589"/>
                <a:gd name="connsiteY781" fmla="*/ 459123 h 3670407"/>
                <a:gd name="connsiteX782" fmla="*/ 1829502 w 4003589"/>
                <a:gd name="connsiteY782" fmla="*/ 462924 h 3670407"/>
                <a:gd name="connsiteX783" fmla="*/ 1826926 w 4003589"/>
                <a:gd name="connsiteY783" fmla="*/ 466726 h 3670407"/>
                <a:gd name="connsiteX784" fmla="*/ 1825945 w 4003589"/>
                <a:gd name="connsiteY784" fmla="*/ 470037 h 3670407"/>
                <a:gd name="connsiteX785" fmla="*/ 1826313 w 4003589"/>
                <a:gd name="connsiteY785" fmla="*/ 471754 h 3670407"/>
                <a:gd name="connsiteX786" fmla="*/ 1827539 w 4003589"/>
                <a:gd name="connsiteY786" fmla="*/ 472735 h 3670407"/>
                <a:gd name="connsiteX787" fmla="*/ 1829502 w 4003589"/>
                <a:gd name="connsiteY787" fmla="*/ 472980 h 3670407"/>
                <a:gd name="connsiteX788" fmla="*/ 1832077 w 4003589"/>
                <a:gd name="connsiteY788" fmla="*/ 472490 h 3670407"/>
                <a:gd name="connsiteX789" fmla="*/ 1833425 w 4003589"/>
                <a:gd name="connsiteY789" fmla="*/ 471999 h 3670407"/>
                <a:gd name="connsiteX790" fmla="*/ 1834774 w 4003589"/>
                <a:gd name="connsiteY790" fmla="*/ 471386 h 3670407"/>
                <a:gd name="connsiteX791" fmla="*/ 1836246 w 4003589"/>
                <a:gd name="connsiteY791" fmla="*/ 470650 h 3670407"/>
                <a:gd name="connsiteX792" fmla="*/ 1837717 w 4003589"/>
                <a:gd name="connsiteY792" fmla="*/ 469792 h 3670407"/>
                <a:gd name="connsiteX793" fmla="*/ 1842377 w 4003589"/>
                <a:gd name="connsiteY793" fmla="*/ 466358 h 3670407"/>
                <a:gd name="connsiteX794" fmla="*/ 1846302 w 4003589"/>
                <a:gd name="connsiteY794" fmla="*/ 462556 h 3670407"/>
                <a:gd name="connsiteX795" fmla="*/ 1848999 w 4003589"/>
                <a:gd name="connsiteY795" fmla="*/ 458755 h 3670407"/>
                <a:gd name="connsiteX796" fmla="*/ 1850103 w 4003589"/>
                <a:gd name="connsiteY796" fmla="*/ 455444 h 3670407"/>
                <a:gd name="connsiteX797" fmla="*/ 1849735 w 4003589"/>
                <a:gd name="connsiteY797" fmla="*/ 453850 h 3670407"/>
                <a:gd name="connsiteX798" fmla="*/ 1848509 w 4003589"/>
                <a:gd name="connsiteY798" fmla="*/ 452869 h 3670407"/>
                <a:gd name="connsiteX799" fmla="*/ 1846547 w 4003589"/>
                <a:gd name="connsiteY799" fmla="*/ 452624 h 3670407"/>
                <a:gd name="connsiteX800" fmla="*/ 1843972 w 4003589"/>
                <a:gd name="connsiteY800" fmla="*/ 453114 h 3670407"/>
                <a:gd name="connsiteX801" fmla="*/ 3399152 w 4003589"/>
                <a:gd name="connsiteY801" fmla="*/ 18640 h 3670407"/>
                <a:gd name="connsiteX802" fmla="*/ 3395228 w 4003589"/>
                <a:gd name="connsiteY802" fmla="*/ 20111 h 3670407"/>
                <a:gd name="connsiteX803" fmla="*/ 3391181 w 4003589"/>
                <a:gd name="connsiteY803" fmla="*/ 22196 h 3670407"/>
                <a:gd name="connsiteX804" fmla="*/ 3387257 w 4003589"/>
                <a:gd name="connsiteY804" fmla="*/ 24771 h 3670407"/>
                <a:gd name="connsiteX805" fmla="*/ 3383701 w 4003589"/>
                <a:gd name="connsiteY805" fmla="*/ 27837 h 3670407"/>
                <a:gd name="connsiteX806" fmla="*/ 3379899 w 4003589"/>
                <a:gd name="connsiteY806" fmla="*/ 32497 h 3670407"/>
                <a:gd name="connsiteX807" fmla="*/ 3378305 w 4003589"/>
                <a:gd name="connsiteY807" fmla="*/ 36666 h 3670407"/>
                <a:gd name="connsiteX808" fmla="*/ 3378918 w 4003589"/>
                <a:gd name="connsiteY808" fmla="*/ 39732 h 3670407"/>
                <a:gd name="connsiteX809" fmla="*/ 3381861 w 4003589"/>
                <a:gd name="connsiteY809" fmla="*/ 41449 h 3670407"/>
                <a:gd name="connsiteX810" fmla="*/ 3383333 w 4003589"/>
                <a:gd name="connsiteY810" fmla="*/ 41571 h 3670407"/>
                <a:gd name="connsiteX811" fmla="*/ 3384927 w 4003589"/>
                <a:gd name="connsiteY811" fmla="*/ 41571 h 3670407"/>
                <a:gd name="connsiteX812" fmla="*/ 3386644 w 4003589"/>
                <a:gd name="connsiteY812" fmla="*/ 41326 h 3670407"/>
                <a:gd name="connsiteX813" fmla="*/ 3388483 w 4003589"/>
                <a:gd name="connsiteY813" fmla="*/ 40835 h 3670407"/>
                <a:gd name="connsiteX814" fmla="*/ 3392407 w 4003589"/>
                <a:gd name="connsiteY814" fmla="*/ 39364 h 3670407"/>
                <a:gd name="connsiteX815" fmla="*/ 3396454 w 4003589"/>
                <a:gd name="connsiteY815" fmla="*/ 37279 h 3670407"/>
                <a:gd name="connsiteX816" fmla="*/ 3400378 w 4003589"/>
                <a:gd name="connsiteY816" fmla="*/ 34704 h 3670407"/>
                <a:gd name="connsiteX817" fmla="*/ 3403935 w 4003589"/>
                <a:gd name="connsiteY817" fmla="*/ 31638 h 3670407"/>
                <a:gd name="connsiteX818" fmla="*/ 3407736 w 4003589"/>
                <a:gd name="connsiteY818" fmla="*/ 26856 h 3670407"/>
                <a:gd name="connsiteX819" fmla="*/ 3409330 w 4003589"/>
                <a:gd name="connsiteY819" fmla="*/ 22686 h 3670407"/>
                <a:gd name="connsiteX820" fmla="*/ 3408594 w 4003589"/>
                <a:gd name="connsiteY820" fmla="*/ 19621 h 3670407"/>
                <a:gd name="connsiteX821" fmla="*/ 3405529 w 4003589"/>
                <a:gd name="connsiteY821" fmla="*/ 18026 h 3670407"/>
                <a:gd name="connsiteX822" fmla="*/ 3405529 w 4003589"/>
                <a:gd name="connsiteY822" fmla="*/ 18026 h 3670407"/>
                <a:gd name="connsiteX823" fmla="*/ 3404057 w 4003589"/>
                <a:gd name="connsiteY823" fmla="*/ 17781 h 3670407"/>
                <a:gd name="connsiteX824" fmla="*/ 3402463 w 4003589"/>
                <a:gd name="connsiteY824" fmla="*/ 17781 h 3670407"/>
                <a:gd name="connsiteX825" fmla="*/ 3400746 w 4003589"/>
                <a:gd name="connsiteY825" fmla="*/ 18026 h 3670407"/>
                <a:gd name="connsiteX826" fmla="*/ 3398907 w 4003589"/>
                <a:gd name="connsiteY826" fmla="*/ 18517 h 3670407"/>
                <a:gd name="connsiteX827" fmla="*/ 1795901 w 4003589"/>
                <a:gd name="connsiteY827" fmla="*/ 482422 h 3670407"/>
                <a:gd name="connsiteX828" fmla="*/ 1794552 w 4003589"/>
                <a:gd name="connsiteY828" fmla="*/ 482913 h 3670407"/>
                <a:gd name="connsiteX829" fmla="*/ 1793081 w 4003589"/>
                <a:gd name="connsiteY829" fmla="*/ 483526 h 3670407"/>
                <a:gd name="connsiteX830" fmla="*/ 1791486 w 4003589"/>
                <a:gd name="connsiteY830" fmla="*/ 484262 h 3670407"/>
                <a:gd name="connsiteX831" fmla="*/ 1789892 w 4003589"/>
                <a:gd name="connsiteY831" fmla="*/ 485243 h 3670407"/>
                <a:gd name="connsiteX832" fmla="*/ 1785232 w 4003589"/>
                <a:gd name="connsiteY832" fmla="*/ 488676 h 3670407"/>
                <a:gd name="connsiteX833" fmla="*/ 1781431 w 4003589"/>
                <a:gd name="connsiteY833" fmla="*/ 492478 h 3670407"/>
                <a:gd name="connsiteX834" fmla="*/ 1778856 w 4003589"/>
                <a:gd name="connsiteY834" fmla="*/ 496279 h 3670407"/>
                <a:gd name="connsiteX835" fmla="*/ 1777874 w 4003589"/>
                <a:gd name="connsiteY835" fmla="*/ 499590 h 3670407"/>
                <a:gd name="connsiteX836" fmla="*/ 1778365 w 4003589"/>
                <a:gd name="connsiteY836" fmla="*/ 501185 h 3670407"/>
                <a:gd name="connsiteX837" fmla="*/ 1779591 w 4003589"/>
                <a:gd name="connsiteY837" fmla="*/ 502043 h 3670407"/>
                <a:gd name="connsiteX838" fmla="*/ 1781431 w 4003589"/>
                <a:gd name="connsiteY838" fmla="*/ 502288 h 3670407"/>
                <a:gd name="connsiteX839" fmla="*/ 1783884 w 4003589"/>
                <a:gd name="connsiteY839" fmla="*/ 501798 h 3670407"/>
                <a:gd name="connsiteX840" fmla="*/ 1785232 w 4003589"/>
                <a:gd name="connsiteY840" fmla="*/ 501307 h 3670407"/>
                <a:gd name="connsiteX841" fmla="*/ 1786704 w 4003589"/>
                <a:gd name="connsiteY841" fmla="*/ 500694 h 3670407"/>
                <a:gd name="connsiteX842" fmla="*/ 1788298 w 4003589"/>
                <a:gd name="connsiteY842" fmla="*/ 499958 h 3670407"/>
                <a:gd name="connsiteX843" fmla="*/ 1789892 w 4003589"/>
                <a:gd name="connsiteY843" fmla="*/ 498977 h 3670407"/>
                <a:gd name="connsiteX844" fmla="*/ 1794552 w 4003589"/>
                <a:gd name="connsiteY844" fmla="*/ 495544 h 3670407"/>
                <a:gd name="connsiteX845" fmla="*/ 1798354 w 4003589"/>
                <a:gd name="connsiteY845" fmla="*/ 491742 h 3670407"/>
                <a:gd name="connsiteX846" fmla="*/ 1800929 w 4003589"/>
                <a:gd name="connsiteY846" fmla="*/ 487941 h 3670407"/>
                <a:gd name="connsiteX847" fmla="*/ 1801787 w 4003589"/>
                <a:gd name="connsiteY847" fmla="*/ 484630 h 3670407"/>
                <a:gd name="connsiteX848" fmla="*/ 1801297 w 4003589"/>
                <a:gd name="connsiteY848" fmla="*/ 483036 h 3670407"/>
                <a:gd name="connsiteX849" fmla="*/ 1800070 w 4003589"/>
                <a:gd name="connsiteY849" fmla="*/ 482177 h 3670407"/>
                <a:gd name="connsiteX850" fmla="*/ 1798231 w 4003589"/>
                <a:gd name="connsiteY850" fmla="*/ 481932 h 3670407"/>
                <a:gd name="connsiteX851" fmla="*/ 1795779 w 4003589"/>
                <a:gd name="connsiteY851" fmla="*/ 482422 h 3670407"/>
                <a:gd name="connsiteX852" fmla="*/ 3439374 w 4003589"/>
                <a:gd name="connsiteY852" fmla="*/ 26733 h 3670407"/>
                <a:gd name="connsiteX853" fmla="*/ 3435450 w 4003589"/>
                <a:gd name="connsiteY853" fmla="*/ 28205 h 3670407"/>
                <a:gd name="connsiteX854" fmla="*/ 3431526 w 4003589"/>
                <a:gd name="connsiteY854" fmla="*/ 30167 h 3670407"/>
                <a:gd name="connsiteX855" fmla="*/ 3427725 w 4003589"/>
                <a:gd name="connsiteY855" fmla="*/ 32742 h 3670407"/>
                <a:gd name="connsiteX856" fmla="*/ 3424168 w 4003589"/>
                <a:gd name="connsiteY856" fmla="*/ 35685 h 3670407"/>
                <a:gd name="connsiteX857" fmla="*/ 3420244 w 4003589"/>
                <a:gd name="connsiteY857" fmla="*/ 40345 h 3670407"/>
                <a:gd name="connsiteX858" fmla="*/ 3418527 w 4003589"/>
                <a:gd name="connsiteY858" fmla="*/ 44514 h 3670407"/>
                <a:gd name="connsiteX859" fmla="*/ 3419018 w 4003589"/>
                <a:gd name="connsiteY859" fmla="*/ 47703 h 3670407"/>
                <a:gd name="connsiteX860" fmla="*/ 3421838 w 4003589"/>
                <a:gd name="connsiteY860" fmla="*/ 49542 h 3670407"/>
                <a:gd name="connsiteX861" fmla="*/ 3423310 w 4003589"/>
                <a:gd name="connsiteY861" fmla="*/ 49788 h 3670407"/>
                <a:gd name="connsiteX862" fmla="*/ 3425027 w 4003589"/>
                <a:gd name="connsiteY862" fmla="*/ 49788 h 3670407"/>
                <a:gd name="connsiteX863" fmla="*/ 3426866 w 4003589"/>
                <a:gd name="connsiteY863" fmla="*/ 49542 h 3670407"/>
                <a:gd name="connsiteX864" fmla="*/ 3428828 w 4003589"/>
                <a:gd name="connsiteY864" fmla="*/ 49052 h 3670407"/>
                <a:gd name="connsiteX865" fmla="*/ 3432752 w 4003589"/>
                <a:gd name="connsiteY865" fmla="*/ 47703 h 3670407"/>
                <a:gd name="connsiteX866" fmla="*/ 3436677 w 4003589"/>
                <a:gd name="connsiteY866" fmla="*/ 45741 h 3670407"/>
                <a:gd name="connsiteX867" fmla="*/ 3440478 w 4003589"/>
                <a:gd name="connsiteY867" fmla="*/ 43165 h 3670407"/>
                <a:gd name="connsiteX868" fmla="*/ 3444034 w 4003589"/>
                <a:gd name="connsiteY868" fmla="*/ 40222 h 3670407"/>
                <a:gd name="connsiteX869" fmla="*/ 3448081 w 4003589"/>
                <a:gd name="connsiteY869" fmla="*/ 35440 h 3670407"/>
                <a:gd name="connsiteX870" fmla="*/ 3449920 w 4003589"/>
                <a:gd name="connsiteY870" fmla="*/ 31270 h 3670407"/>
                <a:gd name="connsiteX871" fmla="*/ 3449430 w 4003589"/>
                <a:gd name="connsiteY871" fmla="*/ 27960 h 3670407"/>
                <a:gd name="connsiteX872" fmla="*/ 3446610 w 4003589"/>
                <a:gd name="connsiteY872" fmla="*/ 26120 h 3670407"/>
                <a:gd name="connsiteX873" fmla="*/ 3445015 w 4003589"/>
                <a:gd name="connsiteY873" fmla="*/ 25875 h 3670407"/>
                <a:gd name="connsiteX874" fmla="*/ 3443298 w 4003589"/>
                <a:gd name="connsiteY874" fmla="*/ 25875 h 3670407"/>
                <a:gd name="connsiteX875" fmla="*/ 3441459 w 4003589"/>
                <a:gd name="connsiteY875" fmla="*/ 26120 h 3670407"/>
                <a:gd name="connsiteX876" fmla="*/ 3439497 w 4003589"/>
                <a:gd name="connsiteY876" fmla="*/ 26611 h 3670407"/>
                <a:gd name="connsiteX877" fmla="*/ 1748566 w 4003589"/>
                <a:gd name="connsiteY877" fmla="*/ 512467 h 3670407"/>
                <a:gd name="connsiteX878" fmla="*/ 1747095 w 4003589"/>
                <a:gd name="connsiteY878" fmla="*/ 512957 h 3670407"/>
                <a:gd name="connsiteX879" fmla="*/ 1745501 w 4003589"/>
                <a:gd name="connsiteY879" fmla="*/ 513570 h 3670407"/>
                <a:gd name="connsiteX880" fmla="*/ 1743906 w 4003589"/>
                <a:gd name="connsiteY880" fmla="*/ 514429 h 3670407"/>
                <a:gd name="connsiteX881" fmla="*/ 1742189 w 4003589"/>
                <a:gd name="connsiteY881" fmla="*/ 515410 h 3670407"/>
                <a:gd name="connsiteX882" fmla="*/ 1737530 w 4003589"/>
                <a:gd name="connsiteY882" fmla="*/ 518843 h 3670407"/>
                <a:gd name="connsiteX883" fmla="*/ 1733851 w 4003589"/>
                <a:gd name="connsiteY883" fmla="*/ 522645 h 3670407"/>
                <a:gd name="connsiteX884" fmla="*/ 1731398 w 4003589"/>
                <a:gd name="connsiteY884" fmla="*/ 526446 h 3670407"/>
                <a:gd name="connsiteX885" fmla="*/ 1730540 w 4003589"/>
                <a:gd name="connsiteY885" fmla="*/ 529635 h 3670407"/>
                <a:gd name="connsiteX886" fmla="*/ 1731030 w 4003589"/>
                <a:gd name="connsiteY886" fmla="*/ 531106 h 3670407"/>
                <a:gd name="connsiteX887" fmla="*/ 1732256 w 4003589"/>
                <a:gd name="connsiteY887" fmla="*/ 531965 h 3670407"/>
                <a:gd name="connsiteX888" fmla="*/ 1734096 w 4003589"/>
                <a:gd name="connsiteY888" fmla="*/ 532210 h 3670407"/>
                <a:gd name="connsiteX889" fmla="*/ 1736426 w 4003589"/>
                <a:gd name="connsiteY889" fmla="*/ 531842 h 3670407"/>
                <a:gd name="connsiteX890" fmla="*/ 1737898 w 4003589"/>
                <a:gd name="connsiteY890" fmla="*/ 531351 h 3670407"/>
                <a:gd name="connsiteX891" fmla="*/ 1739492 w 4003589"/>
                <a:gd name="connsiteY891" fmla="*/ 530738 h 3670407"/>
                <a:gd name="connsiteX892" fmla="*/ 1741086 w 4003589"/>
                <a:gd name="connsiteY892" fmla="*/ 529880 h 3670407"/>
                <a:gd name="connsiteX893" fmla="*/ 1742803 w 4003589"/>
                <a:gd name="connsiteY893" fmla="*/ 528899 h 3670407"/>
                <a:gd name="connsiteX894" fmla="*/ 1747340 w 4003589"/>
                <a:gd name="connsiteY894" fmla="*/ 525465 h 3670407"/>
                <a:gd name="connsiteX895" fmla="*/ 1751019 w 4003589"/>
                <a:gd name="connsiteY895" fmla="*/ 521664 h 3670407"/>
                <a:gd name="connsiteX896" fmla="*/ 1753471 w 4003589"/>
                <a:gd name="connsiteY896" fmla="*/ 517862 h 3670407"/>
                <a:gd name="connsiteX897" fmla="*/ 1754207 w 4003589"/>
                <a:gd name="connsiteY897" fmla="*/ 514674 h 3670407"/>
                <a:gd name="connsiteX898" fmla="*/ 1753717 w 4003589"/>
                <a:gd name="connsiteY898" fmla="*/ 513202 h 3670407"/>
                <a:gd name="connsiteX899" fmla="*/ 1752491 w 4003589"/>
                <a:gd name="connsiteY899" fmla="*/ 512344 h 3670407"/>
                <a:gd name="connsiteX900" fmla="*/ 1750651 w 4003589"/>
                <a:gd name="connsiteY900" fmla="*/ 512099 h 3670407"/>
                <a:gd name="connsiteX901" fmla="*/ 1748321 w 4003589"/>
                <a:gd name="connsiteY901" fmla="*/ 512467 h 3670407"/>
                <a:gd name="connsiteX902" fmla="*/ 3478616 w 4003589"/>
                <a:gd name="connsiteY902" fmla="*/ 36421 h 3670407"/>
                <a:gd name="connsiteX903" fmla="*/ 3474814 w 4003589"/>
                <a:gd name="connsiteY903" fmla="*/ 37770 h 3670407"/>
                <a:gd name="connsiteX904" fmla="*/ 3471013 w 4003589"/>
                <a:gd name="connsiteY904" fmla="*/ 39732 h 3670407"/>
                <a:gd name="connsiteX905" fmla="*/ 3467211 w 4003589"/>
                <a:gd name="connsiteY905" fmla="*/ 42184 h 3670407"/>
                <a:gd name="connsiteX906" fmla="*/ 3463778 w 4003589"/>
                <a:gd name="connsiteY906" fmla="*/ 45005 h 3670407"/>
                <a:gd name="connsiteX907" fmla="*/ 3459608 w 4003589"/>
                <a:gd name="connsiteY907" fmla="*/ 49788 h 3670407"/>
                <a:gd name="connsiteX908" fmla="*/ 3457646 w 4003589"/>
                <a:gd name="connsiteY908" fmla="*/ 54079 h 3670407"/>
                <a:gd name="connsiteX909" fmla="*/ 3458014 w 4003589"/>
                <a:gd name="connsiteY909" fmla="*/ 57390 h 3670407"/>
                <a:gd name="connsiteX910" fmla="*/ 3460835 w 4003589"/>
                <a:gd name="connsiteY910" fmla="*/ 59353 h 3670407"/>
                <a:gd name="connsiteX911" fmla="*/ 3462428 w 4003589"/>
                <a:gd name="connsiteY911" fmla="*/ 59598 h 3670407"/>
                <a:gd name="connsiteX912" fmla="*/ 3464268 w 4003589"/>
                <a:gd name="connsiteY912" fmla="*/ 59598 h 3670407"/>
                <a:gd name="connsiteX913" fmla="*/ 3466230 w 4003589"/>
                <a:gd name="connsiteY913" fmla="*/ 59353 h 3670407"/>
                <a:gd name="connsiteX914" fmla="*/ 3468315 w 4003589"/>
                <a:gd name="connsiteY914" fmla="*/ 58862 h 3670407"/>
                <a:gd name="connsiteX915" fmla="*/ 3472116 w 4003589"/>
                <a:gd name="connsiteY915" fmla="*/ 57513 h 3670407"/>
                <a:gd name="connsiteX916" fmla="*/ 3475918 w 4003589"/>
                <a:gd name="connsiteY916" fmla="*/ 55551 h 3670407"/>
                <a:gd name="connsiteX917" fmla="*/ 3479719 w 4003589"/>
                <a:gd name="connsiteY917" fmla="*/ 53098 h 3670407"/>
                <a:gd name="connsiteX918" fmla="*/ 3483275 w 4003589"/>
                <a:gd name="connsiteY918" fmla="*/ 50278 h 3670407"/>
                <a:gd name="connsiteX919" fmla="*/ 3487445 w 4003589"/>
                <a:gd name="connsiteY919" fmla="*/ 45495 h 3670407"/>
                <a:gd name="connsiteX920" fmla="*/ 3489407 w 4003589"/>
                <a:gd name="connsiteY920" fmla="*/ 41203 h 3670407"/>
                <a:gd name="connsiteX921" fmla="*/ 3489039 w 4003589"/>
                <a:gd name="connsiteY921" fmla="*/ 37892 h 3670407"/>
                <a:gd name="connsiteX922" fmla="*/ 3486218 w 4003589"/>
                <a:gd name="connsiteY922" fmla="*/ 35930 h 3670407"/>
                <a:gd name="connsiteX923" fmla="*/ 3486218 w 4003589"/>
                <a:gd name="connsiteY923" fmla="*/ 35930 h 3670407"/>
                <a:gd name="connsiteX924" fmla="*/ 3484625 w 4003589"/>
                <a:gd name="connsiteY924" fmla="*/ 35563 h 3670407"/>
                <a:gd name="connsiteX925" fmla="*/ 3482785 w 4003589"/>
                <a:gd name="connsiteY925" fmla="*/ 35563 h 3670407"/>
                <a:gd name="connsiteX926" fmla="*/ 3480823 w 4003589"/>
                <a:gd name="connsiteY926" fmla="*/ 35808 h 3670407"/>
                <a:gd name="connsiteX927" fmla="*/ 3478738 w 4003589"/>
                <a:gd name="connsiteY927" fmla="*/ 36298 h 3670407"/>
                <a:gd name="connsiteX928" fmla="*/ 1701477 w 4003589"/>
                <a:gd name="connsiteY928" fmla="*/ 543246 h 3670407"/>
                <a:gd name="connsiteX929" fmla="*/ 1700005 w 4003589"/>
                <a:gd name="connsiteY929" fmla="*/ 543737 h 3670407"/>
                <a:gd name="connsiteX930" fmla="*/ 1698411 w 4003589"/>
                <a:gd name="connsiteY930" fmla="*/ 544473 h 3670407"/>
                <a:gd name="connsiteX931" fmla="*/ 1696694 w 4003589"/>
                <a:gd name="connsiteY931" fmla="*/ 545331 h 3670407"/>
                <a:gd name="connsiteX932" fmla="*/ 1694855 w 4003589"/>
                <a:gd name="connsiteY932" fmla="*/ 546435 h 3670407"/>
                <a:gd name="connsiteX933" fmla="*/ 1690318 w 4003589"/>
                <a:gd name="connsiteY933" fmla="*/ 549991 h 3670407"/>
                <a:gd name="connsiteX934" fmla="*/ 1686761 w 4003589"/>
                <a:gd name="connsiteY934" fmla="*/ 553915 h 3670407"/>
                <a:gd name="connsiteX935" fmla="*/ 1684431 w 4003589"/>
                <a:gd name="connsiteY935" fmla="*/ 557717 h 3670407"/>
                <a:gd name="connsiteX936" fmla="*/ 1683696 w 4003589"/>
                <a:gd name="connsiteY936" fmla="*/ 560905 h 3670407"/>
                <a:gd name="connsiteX937" fmla="*/ 1684186 w 4003589"/>
                <a:gd name="connsiteY937" fmla="*/ 562254 h 3670407"/>
                <a:gd name="connsiteX938" fmla="*/ 1685413 w 4003589"/>
                <a:gd name="connsiteY938" fmla="*/ 562990 h 3670407"/>
                <a:gd name="connsiteX939" fmla="*/ 1687252 w 4003589"/>
                <a:gd name="connsiteY939" fmla="*/ 563112 h 3670407"/>
                <a:gd name="connsiteX940" fmla="*/ 1689459 w 4003589"/>
                <a:gd name="connsiteY940" fmla="*/ 562744 h 3670407"/>
                <a:gd name="connsiteX941" fmla="*/ 1690931 w 4003589"/>
                <a:gd name="connsiteY941" fmla="*/ 562254 h 3670407"/>
                <a:gd name="connsiteX942" fmla="*/ 1692525 w 4003589"/>
                <a:gd name="connsiteY942" fmla="*/ 561518 h 3670407"/>
                <a:gd name="connsiteX943" fmla="*/ 1694242 w 4003589"/>
                <a:gd name="connsiteY943" fmla="*/ 560660 h 3670407"/>
                <a:gd name="connsiteX944" fmla="*/ 1696081 w 4003589"/>
                <a:gd name="connsiteY944" fmla="*/ 559556 h 3670407"/>
                <a:gd name="connsiteX945" fmla="*/ 1700618 w 4003589"/>
                <a:gd name="connsiteY945" fmla="*/ 556000 h 3670407"/>
                <a:gd name="connsiteX946" fmla="*/ 1704297 w 4003589"/>
                <a:gd name="connsiteY946" fmla="*/ 552076 h 3670407"/>
                <a:gd name="connsiteX947" fmla="*/ 1706627 w 4003589"/>
                <a:gd name="connsiteY947" fmla="*/ 548274 h 3670407"/>
                <a:gd name="connsiteX948" fmla="*/ 1707363 w 4003589"/>
                <a:gd name="connsiteY948" fmla="*/ 545086 h 3670407"/>
                <a:gd name="connsiteX949" fmla="*/ 1706750 w 4003589"/>
                <a:gd name="connsiteY949" fmla="*/ 543737 h 3670407"/>
                <a:gd name="connsiteX950" fmla="*/ 1705523 w 4003589"/>
                <a:gd name="connsiteY950" fmla="*/ 543001 h 3670407"/>
                <a:gd name="connsiteX951" fmla="*/ 1703684 w 4003589"/>
                <a:gd name="connsiteY951" fmla="*/ 542878 h 3670407"/>
                <a:gd name="connsiteX952" fmla="*/ 1701477 w 4003589"/>
                <a:gd name="connsiteY952" fmla="*/ 543246 h 3670407"/>
                <a:gd name="connsiteX953" fmla="*/ 3516998 w 4003589"/>
                <a:gd name="connsiteY953" fmla="*/ 47825 h 3670407"/>
                <a:gd name="connsiteX954" fmla="*/ 3513320 w 4003589"/>
                <a:gd name="connsiteY954" fmla="*/ 49174 h 3670407"/>
                <a:gd name="connsiteX955" fmla="*/ 3509518 w 4003589"/>
                <a:gd name="connsiteY955" fmla="*/ 51014 h 3670407"/>
                <a:gd name="connsiteX956" fmla="*/ 3505839 w 4003589"/>
                <a:gd name="connsiteY956" fmla="*/ 53344 h 3670407"/>
                <a:gd name="connsiteX957" fmla="*/ 3502406 w 4003589"/>
                <a:gd name="connsiteY957" fmla="*/ 56164 h 3670407"/>
                <a:gd name="connsiteX958" fmla="*/ 3498113 w 4003589"/>
                <a:gd name="connsiteY958" fmla="*/ 60947 h 3670407"/>
                <a:gd name="connsiteX959" fmla="*/ 3496029 w 4003589"/>
                <a:gd name="connsiteY959" fmla="*/ 65361 h 3670407"/>
                <a:gd name="connsiteX960" fmla="*/ 3496151 w 4003589"/>
                <a:gd name="connsiteY960" fmla="*/ 68918 h 3670407"/>
                <a:gd name="connsiteX961" fmla="*/ 3498727 w 4003589"/>
                <a:gd name="connsiteY961" fmla="*/ 71002 h 3670407"/>
                <a:gd name="connsiteX962" fmla="*/ 3500443 w 4003589"/>
                <a:gd name="connsiteY962" fmla="*/ 71370 h 3670407"/>
                <a:gd name="connsiteX963" fmla="*/ 3502283 w 4003589"/>
                <a:gd name="connsiteY963" fmla="*/ 71370 h 3670407"/>
                <a:gd name="connsiteX964" fmla="*/ 3504368 w 4003589"/>
                <a:gd name="connsiteY964" fmla="*/ 71125 h 3670407"/>
                <a:gd name="connsiteX965" fmla="*/ 3506575 w 4003589"/>
                <a:gd name="connsiteY965" fmla="*/ 70634 h 3670407"/>
                <a:gd name="connsiteX966" fmla="*/ 3510254 w 4003589"/>
                <a:gd name="connsiteY966" fmla="*/ 69285 h 3670407"/>
                <a:gd name="connsiteX967" fmla="*/ 3514055 w 4003589"/>
                <a:gd name="connsiteY967" fmla="*/ 67446 h 3670407"/>
                <a:gd name="connsiteX968" fmla="*/ 3517734 w 4003589"/>
                <a:gd name="connsiteY968" fmla="*/ 65116 h 3670407"/>
                <a:gd name="connsiteX969" fmla="*/ 3521291 w 4003589"/>
                <a:gd name="connsiteY969" fmla="*/ 62296 h 3670407"/>
                <a:gd name="connsiteX970" fmla="*/ 3525583 w 4003589"/>
                <a:gd name="connsiteY970" fmla="*/ 57513 h 3670407"/>
                <a:gd name="connsiteX971" fmla="*/ 3527667 w 4003589"/>
                <a:gd name="connsiteY971" fmla="*/ 53098 h 3670407"/>
                <a:gd name="connsiteX972" fmla="*/ 3527422 w 4003589"/>
                <a:gd name="connsiteY972" fmla="*/ 49542 h 3670407"/>
                <a:gd name="connsiteX973" fmla="*/ 3524724 w 4003589"/>
                <a:gd name="connsiteY973" fmla="*/ 47458 h 3670407"/>
                <a:gd name="connsiteX974" fmla="*/ 3523007 w 4003589"/>
                <a:gd name="connsiteY974" fmla="*/ 47090 h 3670407"/>
                <a:gd name="connsiteX975" fmla="*/ 3521168 w 4003589"/>
                <a:gd name="connsiteY975" fmla="*/ 47090 h 3670407"/>
                <a:gd name="connsiteX976" fmla="*/ 3519083 w 4003589"/>
                <a:gd name="connsiteY976" fmla="*/ 47335 h 3670407"/>
                <a:gd name="connsiteX977" fmla="*/ 3516876 w 4003589"/>
                <a:gd name="connsiteY977" fmla="*/ 47825 h 3670407"/>
                <a:gd name="connsiteX978" fmla="*/ 1654510 w 4003589"/>
                <a:gd name="connsiteY978" fmla="*/ 574639 h 3670407"/>
                <a:gd name="connsiteX979" fmla="*/ 1652916 w 4003589"/>
                <a:gd name="connsiteY979" fmla="*/ 575130 h 3670407"/>
                <a:gd name="connsiteX980" fmla="*/ 1651199 w 4003589"/>
                <a:gd name="connsiteY980" fmla="*/ 575866 h 3670407"/>
                <a:gd name="connsiteX981" fmla="*/ 1649359 w 4003589"/>
                <a:gd name="connsiteY981" fmla="*/ 576847 h 3670407"/>
                <a:gd name="connsiteX982" fmla="*/ 1647520 w 4003589"/>
                <a:gd name="connsiteY982" fmla="*/ 578073 h 3670407"/>
                <a:gd name="connsiteX983" fmla="*/ 1642983 w 4003589"/>
                <a:gd name="connsiteY983" fmla="*/ 581629 h 3670407"/>
                <a:gd name="connsiteX984" fmla="*/ 1639426 w 4003589"/>
                <a:gd name="connsiteY984" fmla="*/ 585553 h 3670407"/>
                <a:gd name="connsiteX985" fmla="*/ 1637219 w 4003589"/>
                <a:gd name="connsiteY985" fmla="*/ 589232 h 3670407"/>
                <a:gd name="connsiteX986" fmla="*/ 1636606 w 4003589"/>
                <a:gd name="connsiteY986" fmla="*/ 592298 h 3670407"/>
                <a:gd name="connsiteX987" fmla="*/ 1637219 w 4003589"/>
                <a:gd name="connsiteY987" fmla="*/ 593647 h 3670407"/>
                <a:gd name="connsiteX988" fmla="*/ 1638445 w 4003589"/>
                <a:gd name="connsiteY988" fmla="*/ 594383 h 3670407"/>
                <a:gd name="connsiteX989" fmla="*/ 1640162 w 4003589"/>
                <a:gd name="connsiteY989" fmla="*/ 594505 h 3670407"/>
                <a:gd name="connsiteX990" fmla="*/ 1642370 w 4003589"/>
                <a:gd name="connsiteY990" fmla="*/ 594137 h 3670407"/>
                <a:gd name="connsiteX991" fmla="*/ 1643964 w 4003589"/>
                <a:gd name="connsiteY991" fmla="*/ 593647 h 3670407"/>
                <a:gd name="connsiteX992" fmla="*/ 1645680 w 4003589"/>
                <a:gd name="connsiteY992" fmla="*/ 592911 h 3670407"/>
                <a:gd name="connsiteX993" fmla="*/ 1647520 w 4003589"/>
                <a:gd name="connsiteY993" fmla="*/ 591930 h 3670407"/>
                <a:gd name="connsiteX994" fmla="*/ 1649359 w 4003589"/>
                <a:gd name="connsiteY994" fmla="*/ 590704 h 3670407"/>
                <a:gd name="connsiteX995" fmla="*/ 1653897 w 4003589"/>
                <a:gd name="connsiteY995" fmla="*/ 587148 h 3670407"/>
                <a:gd name="connsiteX996" fmla="*/ 1657453 w 4003589"/>
                <a:gd name="connsiteY996" fmla="*/ 583224 h 3670407"/>
                <a:gd name="connsiteX997" fmla="*/ 1659660 w 4003589"/>
                <a:gd name="connsiteY997" fmla="*/ 579545 h 3670407"/>
                <a:gd name="connsiteX998" fmla="*/ 1660273 w 4003589"/>
                <a:gd name="connsiteY998" fmla="*/ 576479 h 3670407"/>
                <a:gd name="connsiteX999" fmla="*/ 1659660 w 4003589"/>
                <a:gd name="connsiteY999" fmla="*/ 575130 h 3670407"/>
                <a:gd name="connsiteX1000" fmla="*/ 1658434 w 4003589"/>
                <a:gd name="connsiteY1000" fmla="*/ 574394 h 3670407"/>
                <a:gd name="connsiteX1001" fmla="*/ 1656717 w 4003589"/>
                <a:gd name="connsiteY1001" fmla="*/ 574271 h 3670407"/>
                <a:gd name="connsiteX1002" fmla="*/ 1654510 w 4003589"/>
                <a:gd name="connsiteY1002" fmla="*/ 574639 h 3670407"/>
                <a:gd name="connsiteX1003" fmla="*/ 3554278 w 4003589"/>
                <a:gd name="connsiteY1003" fmla="*/ 60701 h 3670407"/>
                <a:gd name="connsiteX1004" fmla="*/ 3550721 w 4003589"/>
                <a:gd name="connsiteY1004" fmla="*/ 61928 h 3670407"/>
                <a:gd name="connsiteX1005" fmla="*/ 3547043 w 4003589"/>
                <a:gd name="connsiteY1005" fmla="*/ 63767 h 3670407"/>
                <a:gd name="connsiteX1006" fmla="*/ 3543364 w 4003589"/>
                <a:gd name="connsiteY1006" fmla="*/ 65974 h 3670407"/>
                <a:gd name="connsiteX1007" fmla="*/ 3539930 w 4003589"/>
                <a:gd name="connsiteY1007" fmla="*/ 68672 h 3670407"/>
                <a:gd name="connsiteX1008" fmla="*/ 3535393 w 4003589"/>
                <a:gd name="connsiteY1008" fmla="*/ 73577 h 3670407"/>
                <a:gd name="connsiteX1009" fmla="*/ 3533063 w 4003589"/>
                <a:gd name="connsiteY1009" fmla="*/ 77992 h 3670407"/>
                <a:gd name="connsiteX1010" fmla="*/ 3533063 w 4003589"/>
                <a:gd name="connsiteY1010" fmla="*/ 81548 h 3670407"/>
                <a:gd name="connsiteX1011" fmla="*/ 3535638 w 4003589"/>
                <a:gd name="connsiteY1011" fmla="*/ 83878 h 3670407"/>
                <a:gd name="connsiteX1012" fmla="*/ 3537355 w 4003589"/>
                <a:gd name="connsiteY1012" fmla="*/ 84246 h 3670407"/>
                <a:gd name="connsiteX1013" fmla="*/ 3539317 w 4003589"/>
                <a:gd name="connsiteY1013" fmla="*/ 84246 h 3670407"/>
                <a:gd name="connsiteX1014" fmla="*/ 3541524 w 4003589"/>
                <a:gd name="connsiteY1014" fmla="*/ 84001 h 3670407"/>
                <a:gd name="connsiteX1015" fmla="*/ 3543854 w 4003589"/>
                <a:gd name="connsiteY1015" fmla="*/ 83510 h 3670407"/>
                <a:gd name="connsiteX1016" fmla="*/ 3547411 w 4003589"/>
                <a:gd name="connsiteY1016" fmla="*/ 82284 h 3670407"/>
                <a:gd name="connsiteX1017" fmla="*/ 3551089 w 4003589"/>
                <a:gd name="connsiteY1017" fmla="*/ 80445 h 3670407"/>
                <a:gd name="connsiteX1018" fmla="*/ 3554768 w 4003589"/>
                <a:gd name="connsiteY1018" fmla="*/ 78237 h 3670407"/>
                <a:gd name="connsiteX1019" fmla="*/ 3558202 w 4003589"/>
                <a:gd name="connsiteY1019" fmla="*/ 75539 h 3670407"/>
                <a:gd name="connsiteX1020" fmla="*/ 3562739 w 4003589"/>
                <a:gd name="connsiteY1020" fmla="*/ 70634 h 3670407"/>
                <a:gd name="connsiteX1021" fmla="*/ 3565069 w 4003589"/>
                <a:gd name="connsiteY1021" fmla="*/ 66097 h 3670407"/>
                <a:gd name="connsiteX1022" fmla="*/ 3565069 w 4003589"/>
                <a:gd name="connsiteY1022" fmla="*/ 62541 h 3670407"/>
                <a:gd name="connsiteX1023" fmla="*/ 3562616 w 4003589"/>
                <a:gd name="connsiteY1023" fmla="*/ 60211 h 3670407"/>
                <a:gd name="connsiteX1024" fmla="*/ 3560899 w 4003589"/>
                <a:gd name="connsiteY1024" fmla="*/ 59843 h 3670407"/>
                <a:gd name="connsiteX1025" fmla="*/ 3558938 w 4003589"/>
                <a:gd name="connsiteY1025" fmla="*/ 59843 h 3670407"/>
                <a:gd name="connsiteX1026" fmla="*/ 3556730 w 4003589"/>
                <a:gd name="connsiteY1026" fmla="*/ 60088 h 3670407"/>
                <a:gd name="connsiteX1027" fmla="*/ 3554400 w 4003589"/>
                <a:gd name="connsiteY1027" fmla="*/ 60579 h 3670407"/>
                <a:gd name="connsiteX1028" fmla="*/ 1607911 w 4003589"/>
                <a:gd name="connsiteY1028" fmla="*/ 606768 h 3670407"/>
                <a:gd name="connsiteX1029" fmla="*/ 1606317 w 4003589"/>
                <a:gd name="connsiteY1029" fmla="*/ 607381 h 3670407"/>
                <a:gd name="connsiteX1030" fmla="*/ 1604600 w 4003589"/>
                <a:gd name="connsiteY1030" fmla="*/ 608117 h 3670407"/>
                <a:gd name="connsiteX1031" fmla="*/ 1602760 w 4003589"/>
                <a:gd name="connsiteY1031" fmla="*/ 609098 h 3670407"/>
                <a:gd name="connsiteX1032" fmla="*/ 1600798 w 4003589"/>
                <a:gd name="connsiteY1032" fmla="*/ 610324 h 3670407"/>
                <a:gd name="connsiteX1033" fmla="*/ 1596384 w 4003589"/>
                <a:gd name="connsiteY1033" fmla="*/ 614003 h 3670407"/>
                <a:gd name="connsiteX1034" fmla="*/ 1592950 w 4003589"/>
                <a:gd name="connsiteY1034" fmla="*/ 617928 h 3670407"/>
                <a:gd name="connsiteX1035" fmla="*/ 1590866 w 4003589"/>
                <a:gd name="connsiteY1035" fmla="*/ 621606 h 3670407"/>
                <a:gd name="connsiteX1036" fmla="*/ 1590497 w 4003589"/>
                <a:gd name="connsiteY1036" fmla="*/ 624549 h 3670407"/>
                <a:gd name="connsiteX1037" fmla="*/ 1591111 w 4003589"/>
                <a:gd name="connsiteY1037" fmla="*/ 625776 h 3670407"/>
                <a:gd name="connsiteX1038" fmla="*/ 1592337 w 4003589"/>
                <a:gd name="connsiteY1038" fmla="*/ 626389 h 3670407"/>
                <a:gd name="connsiteX1039" fmla="*/ 1594054 w 4003589"/>
                <a:gd name="connsiteY1039" fmla="*/ 626512 h 3670407"/>
                <a:gd name="connsiteX1040" fmla="*/ 1596138 w 4003589"/>
                <a:gd name="connsiteY1040" fmla="*/ 626144 h 3670407"/>
                <a:gd name="connsiteX1041" fmla="*/ 1597733 w 4003589"/>
                <a:gd name="connsiteY1041" fmla="*/ 625530 h 3670407"/>
                <a:gd name="connsiteX1042" fmla="*/ 1599449 w 4003589"/>
                <a:gd name="connsiteY1042" fmla="*/ 624795 h 3670407"/>
                <a:gd name="connsiteX1043" fmla="*/ 1601289 w 4003589"/>
                <a:gd name="connsiteY1043" fmla="*/ 623814 h 3670407"/>
                <a:gd name="connsiteX1044" fmla="*/ 1603251 w 4003589"/>
                <a:gd name="connsiteY1044" fmla="*/ 622587 h 3670407"/>
                <a:gd name="connsiteX1045" fmla="*/ 1607666 w 4003589"/>
                <a:gd name="connsiteY1045" fmla="*/ 618908 h 3670407"/>
                <a:gd name="connsiteX1046" fmla="*/ 1611099 w 4003589"/>
                <a:gd name="connsiteY1046" fmla="*/ 614984 h 3670407"/>
                <a:gd name="connsiteX1047" fmla="*/ 1613184 w 4003589"/>
                <a:gd name="connsiteY1047" fmla="*/ 611305 h 3670407"/>
                <a:gd name="connsiteX1048" fmla="*/ 1613552 w 4003589"/>
                <a:gd name="connsiteY1048" fmla="*/ 608362 h 3670407"/>
                <a:gd name="connsiteX1049" fmla="*/ 1612939 w 4003589"/>
                <a:gd name="connsiteY1049" fmla="*/ 607136 h 3670407"/>
                <a:gd name="connsiteX1050" fmla="*/ 1611712 w 4003589"/>
                <a:gd name="connsiteY1050" fmla="*/ 606523 h 3670407"/>
                <a:gd name="connsiteX1051" fmla="*/ 1609996 w 4003589"/>
                <a:gd name="connsiteY1051" fmla="*/ 606400 h 3670407"/>
                <a:gd name="connsiteX1052" fmla="*/ 1607911 w 4003589"/>
                <a:gd name="connsiteY1052" fmla="*/ 606768 h 3670407"/>
                <a:gd name="connsiteX1053" fmla="*/ 3590576 w 4003589"/>
                <a:gd name="connsiteY1053" fmla="*/ 75294 h 3670407"/>
                <a:gd name="connsiteX1054" fmla="*/ 3587019 w 4003589"/>
                <a:gd name="connsiteY1054" fmla="*/ 76521 h 3670407"/>
                <a:gd name="connsiteX1055" fmla="*/ 3583463 w 4003589"/>
                <a:gd name="connsiteY1055" fmla="*/ 78237 h 3670407"/>
                <a:gd name="connsiteX1056" fmla="*/ 3579907 w 4003589"/>
                <a:gd name="connsiteY1056" fmla="*/ 80445 h 3670407"/>
                <a:gd name="connsiteX1057" fmla="*/ 3576474 w 4003589"/>
                <a:gd name="connsiteY1057" fmla="*/ 83020 h 3670407"/>
                <a:gd name="connsiteX1058" fmla="*/ 3571814 w 4003589"/>
                <a:gd name="connsiteY1058" fmla="*/ 87925 h 3670407"/>
                <a:gd name="connsiteX1059" fmla="*/ 3569361 w 4003589"/>
                <a:gd name="connsiteY1059" fmla="*/ 92462 h 3670407"/>
                <a:gd name="connsiteX1060" fmla="*/ 3569238 w 4003589"/>
                <a:gd name="connsiteY1060" fmla="*/ 96264 h 3670407"/>
                <a:gd name="connsiteX1061" fmla="*/ 3571568 w 4003589"/>
                <a:gd name="connsiteY1061" fmla="*/ 98716 h 3670407"/>
                <a:gd name="connsiteX1062" fmla="*/ 3573285 w 4003589"/>
                <a:gd name="connsiteY1062" fmla="*/ 99207 h 3670407"/>
                <a:gd name="connsiteX1063" fmla="*/ 3575370 w 4003589"/>
                <a:gd name="connsiteY1063" fmla="*/ 99330 h 3670407"/>
                <a:gd name="connsiteX1064" fmla="*/ 3577700 w 4003589"/>
                <a:gd name="connsiteY1064" fmla="*/ 99084 h 3670407"/>
                <a:gd name="connsiteX1065" fmla="*/ 3580152 w 4003589"/>
                <a:gd name="connsiteY1065" fmla="*/ 98594 h 3670407"/>
                <a:gd name="connsiteX1066" fmla="*/ 3583709 w 4003589"/>
                <a:gd name="connsiteY1066" fmla="*/ 97367 h 3670407"/>
                <a:gd name="connsiteX1067" fmla="*/ 3587387 w 4003589"/>
                <a:gd name="connsiteY1067" fmla="*/ 95651 h 3670407"/>
                <a:gd name="connsiteX1068" fmla="*/ 3590944 w 4003589"/>
                <a:gd name="connsiteY1068" fmla="*/ 93443 h 3670407"/>
                <a:gd name="connsiteX1069" fmla="*/ 3594377 w 4003589"/>
                <a:gd name="connsiteY1069" fmla="*/ 90868 h 3670407"/>
                <a:gd name="connsiteX1070" fmla="*/ 3599160 w 4003589"/>
                <a:gd name="connsiteY1070" fmla="*/ 85963 h 3670407"/>
                <a:gd name="connsiteX1071" fmla="*/ 3601612 w 4003589"/>
                <a:gd name="connsiteY1071" fmla="*/ 81426 h 3670407"/>
                <a:gd name="connsiteX1072" fmla="*/ 3601735 w 4003589"/>
                <a:gd name="connsiteY1072" fmla="*/ 77747 h 3670407"/>
                <a:gd name="connsiteX1073" fmla="*/ 3599282 w 4003589"/>
                <a:gd name="connsiteY1073" fmla="*/ 75294 h 3670407"/>
                <a:gd name="connsiteX1074" fmla="*/ 3597566 w 4003589"/>
                <a:gd name="connsiteY1074" fmla="*/ 74804 h 3670407"/>
                <a:gd name="connsiteX1075" fmla="*/ 3595481 w 4003589"/>
                <a:gd name="connsiteY1075" fmla="*/ 74681 h 3670407"/>
                <a:gd name="connsiteX1076" fmla="*/ 3593151 w 4003589"/>
                <a:gd name="connsiteY1076" fmla="*/ 74926 h 3670407"/>
                <a:gd name="connsiteX1077" fmla="*/ 3590576 w 4003589"/>
                <a:gd name="connsiteY1077" fmla="*/ 75539 h 3670407"/>
                <a:gd name="connsiteX1078" fmla="*/ 1561557 w 4003589"/>
                <a:gd name="connsiteY1078" fmla="*/ 639510 h 3670407"/>
                <a:gd name="connsiteX1079" fmla="*/ 1559840 w 4003589"/>
                <a:gd name="connsiteY1079" fmla="*/ 640123 h 3670407"/>
                <a:gd name="connsiteX1080" fmla="*/ 1558001 w 4003589"/>
                <a:gd name="connsiteY1080" fmla="*/ 640982 h 3670407"/>
                <a:gd name="connsiteX1081" fmla="*/ 1556039 w 4003589"/>
                <a:gd name="connsiteY1081" fmla="*/ 642085 h 3670407"/>
                <a:gd name="connsiteX1082" fmla="*/ 1553954 w 4003589"/>
                <a:gd name="connsiteY1082" fmla="*/ 643434 h 3670407"/>
                <a:gd name="connsiteX1083" fmla="*/ 1549539 w 4003589"/>
                <a:gd name="connsiteY1083" fmla="*/ 647113 h 3670407"/>
                <a:gd name="connsiteX1084" fmla="*/ 1546229 w 4003589"/>
                <a:gd name="connsiteY1084" fmla="*/ 651037 h 3670407"/>
                <a:gd name="connsiteX1085" fmla="*/ 1544266 w 4003589"/>
                <a:gd name="connsiteY1085" fmla="*/ 654716 h 3670407"/>
                <a:gd name="connsiteX1086" fmla="*/ 1543899 w 4003589"/>
                <a:gd name="connsiteY1086" fmla="*/ 657659 h 3670407"/>
                <a:gd name="connsiteX1087" fmla="*/ 1544512 w 4003589"/>
                <a:gd name="connsiteY1087" fmla="*/ 658763 h 3670407"/>
                <a:gd name="connsiteX1088" fmla="*/ 1545738 w 4003589"/>
                <a:gd name="connsiteY1088" fmla="*/ 659376 h 3670407"/>
                <a:gd name="connsiteX1089" fmla="*/ 1547332 w 4003589"/>
                <a:gd name="connsiteY1089" fmla="*/ 659376 h 3670407"/>
                <a:gd name="connsiteX1090" fmla="*/ 1549294 w 4003589"/>
                <a:gd name="connsiteY1090" fmla="*/ 659008 h 3670407"/>
                <a:gd name="connsiteX1091" fmla="*/ 1551011 w 4003589"/>
                <a:gd name="connsiteY1091" fmla="*/ 658395 h 3670407"/>
                <a:gd name="connsiteX1092" fmla="*/ 1552850 w 4003589"/>
                <a:gd name="connsiteY1092" fmla="*/ 657537 h 3670407"/>
                <a:gd name="connsiteX1093" fmla="*/ 1554813 w 4003589"/>
                <a:gd name="connsiteY1093" fmla="*/ 656433 h 3670407"/>
                <a:gd name="connsiteX1094" fmla="*/ 1556897 w 4003589"/>
                <a:gd name="connsiteY1094" fmla="*/ 655084 h 3670407"/>
                <a:gd name="connsiteX1095" fmla="*/ 1561312 w 4003589"/>
                <a:gd name="connsiteY1095" fmla="*/ 651405 h 3670407"/>
                <a:gd name="connsiteX1096" fmla="*/ 1564623 w 4003589"/>
                <a:gd name="connsiteY1096" fmla="*/ 647481 h 3670407"/>
                <a:gd name="connsiteX1097" fmla="*/ 1566585 w 4003589"/>
                <a:gd name="connsiteY1097" fmla="*/ 643802 h 3670407"/>
                <a:gd name="connsiteX1098" fmla="*/ 1566953 w 4003589"/>
                <a:gd name="connsiteY1098" fmla="*/ 640859 h 3670407"/>
                <a:gd name="connsiteX1099" fmla="*/ 1566217 w 4003589"/>
                <a:gd name="connsiteY1099" fmla="*/ 639755 h 3670407"/>
                <a:gd name="connsiteX1100" fmla="*/ 1564991 w 4003589"/>
                <a:gd name="connsiteY1100" fmla="*/ 639142 h 3670407"/>
                <a:gd name="connsiteX1101" fmla="*/ 1563397 w 4003589"/>
                <a:gd name="connsiteY1101" fmla="*/ 639142 h 3670407"/>
                <a:gd name="connsiteX1102" fmla="*/ 1561312 w 4003589"/>
                <a:gd name="connsiteY1102" fmla="*/ 639510 h 3670407"/>
                <a:gd name="connsiteX1103" fmla="*/ 3625648 w 4003589"/>
                <a:gd name="connsiteY1103" fmla="*/ 91604 h 3670407"/>
                <a:gd name="connsiteX1104" fmla="*/ 3622214 w 4003589"/>
                <a:gd name="connsiteY1104" fmla="*/ 92830 h 3670407"/>
                <a:gd name="connsiteX1105" fmla="*/ 3618658 w 4003589"/>
                <a:gd name="connsiteY1105" fmla="*/ 94424 h 3670407"/>
                <a:gd name="connsiteX1106" fmla="*/ 3615224 w 4003589"/>
                <a:gd name="connsiteY1106" fmla="*/ 96509 h 3670407"/>
                <a:gd name="connsiteX1107" fmla="*/ 3611913 w 4003589"/>
                <a:gd name="connsiteY1107" fmla="*/ 98962 h 3670407"/>
                <a:gd name="connsiteX1108" fmla="*/ 3607008 w 4003589"/>
                <a:gd name="connsiteY1108" fmla="*/ 103867 h 3670407"/>
                <a:gd name="connsiteX1109" fmla="*/ 3604310 w 4003589"/>
                <a:gd name="connsiteY1109" fmla="*/ 108527 h 3670407"/>
                <a:gd name="connsiteX1110" fmla="*/ 3604065 w 4003589"/>
                <a:gd name="connsiteY1110" fmla="*/ 112328 h 3670407"/>
                <a:gd name="connsiteX1111" fmla="*/ 3606395 w 4003589"/>
                <a:gd name="connsiteY1111" fmla="*/ 114903 h 3670407"/>
                <a:gd name="connsiteX1112" fmla="*/ 3608112 w 4003589"/>
                <a:gd name="connsiteY1112" fmla="*/ 115517 h 3670407"/>
                <a:gd name="connsiteX1113" fmla="*/ 3610197 w 4003589"/>
                <a:gd name="connsiteY1113" fmla="*/ 115762 h 3670407"/>
                <a:gd name="connsiteX1114" fmla="*/ 3612649 w 4003589"/>
                <a:gd name="connsiteY1114" fmla="*/ 115517 h 3670407"/>
                <a:gd name="connsiteX1115" fmla="*/ 3615347 w 4003589"/>
                <a:gd name="connsiteY1115" fmla="*/ 114903 h 3670407"/>
                <a:gd name="connsiteX1116" fmla="*/ 3618780 w 4003589"/>
                <a:gd name="connsiteY1116" fmla="*/ 113800 h 3670407"/>
                <a:gd name="connsiteX1117" fmla="*/ 3622337 w 4003589"/>
                <a:gd name="connsiteY1117" fmla="*/ 112206 h 3670407"/>
                <a:gd name="connsiteX1118" fmla="*/ 3625893 w 4003589"/>
                <a:gd name="connsiteY1118" fmla="*/ 110121 h 3670407"/>
                <a:gd name="connsiteX1119" fmla="*/ 3629327 w 4003589"/>
                <a:gd name="connsiteY1119" fmla="*/ 107668 h 3670407"/>
                <a:gd name="connsiteX1120" fmla="*/ 3634232 w 4003589"/>
                <a:gd name="connsiteY1120" fmla="*/ 102763 h 3670407"/>
                <a:gd name="connsiteX1121" fmla="*/ 3636930 w 4003589"/>
                <a:gd name="connsiteY1121" fmla="*/ 98103 h 3670407"/>
                <a:gd name="connsiteX1122" fmla="*/ 3637175 w 4003589"/>
                <a:gd name="connsiteY1122" fmla="*/ 94302 h 3670407"/>
                <a:gd name="connsiteX1123" fmla="*/ 3634967 w 4003589"/>
                <a:gd name="connsiteY1123" fmla="*/ 91727 h 3670407"/>
                <a:gd name="connsiteX1124" fmla="*/ 3633128 w 4003589"/>
                <a:gd name="connsiteY1124" fmla="*/ 91113 h 3670407"/>
                <a:gd name="connsiteX1125" fmla="*/ 3630921 w 4003589"/>
                <a:gd name="connsiteY1125" fmla="*/ 90991 h 3670407"/>
                <a:gd name="connsiteX1126" fmla="*/ 3628468 w 4003589"/>
                <a:gd name="connsiteY1126" fmla="*/ 91236 h 3670407"/>
                <a:gd name="connsiteX1127" fmla="*/ 3625770 w 4003589"/>
                <a:gd name="connsiteY1127" fmla="*/ 91849 h 3670407"/>
                <a:gd name="connsiteX1128" fmla="*/ 1515571 w 4003589"/>
                <a:gd name="connsiteY1128" fmla="*/ 672742 h 3670407"/>
                <a:gd name="connsiteX1129" fmla="*/ 1513732 w 4003589"/>
                <a:gd name="connsiteY1129" fmla="*/ 673356 h 3670407"/>
                <a:gd name="connsiteX1130" fmla="*/ 1511770 w 4003589"/>
                <a:gd name="connsiteY1130" fmla="*/ 674214 h 3670407"/>
                <a:gd name="connsiteX1131" fmla="*/ 1509685 w 4003589"/>
                <a:gd name="connsiteY1131" fmla="*/ 675440 h 3670407"/>
                <a:gd name="connsiteX1132" fmla="*/ 1507600 w 4003589"/>
                <a:gd name="connsiteY1132" fmla="*/ 676912 h 3670407"/>
                <a:gd name="connsiteX1133" fmla="*/ 1503308 w 4003589"/>
                <a:gd name="connsiteY1133" fmla="*/ 680591 h 3670407"/>
                <a:gd name="connsiteX1134" fmla="*/ 1499997 w 4003589"/>
                <a:gd name="connsiteY1134" fmla="*/ 684515 h 3670407"/>
                <a:gd name="connsiteX1135" fmla="*/ 1498158 w 4003589"/>
                <a:gd name="connsiteY1135" fmla="*/ 688071 h 3670407"/>
                <a:gd name="connsiteX1136" fmla="*/ 1497913 w 4003589"/>
                <a:gd name="connsiteY1136" fmla="*/ 690892 h 3670407"/>
                <a:gd name="connsiteX1137" fmla="*/ 1498526 w 4003589"/>
                <a:gd name="connsiteY1137" fmla="*/ 691995 h 3670407"/>
                <a:gd name="connsiteX1138" fmla="*/ 1499630 w 4003589"/>
                <a:gd name="connsiteY1138" fmla="*/ 692609 h 3670407"/>
                <a:gd name="connsiteX1139" fmla="*/ 1501224 w 4003589"/>
                <a:gd name="connsiteY1139" fmla="*/ 692609 h 3670407"/>
                <a:gd name="connsiteX1140" fmla="*/ 1503186 w 4003589"/>
                <a:gd name="connsiteY1140" fmla="*/ 692241 h 3670407"/>
                <a:gd name="connsiteX1141" fmla="*/ 1505025 w 4003589"/>
                <a:gd name="connsiteY1141" fmla="*/ 691627 h 3670407"/>
                <a:gd name="connsiteX1142" fmla="*/ 1506987 w 4003589"/>
                <a:gd name="connsiteY1142" fmla="*/ 690769 h 3670407"/>
                <a:gd name="connsiteX1143" fmla="*/ 1509072 w 4003589"/>
                <a:gd name="connsiteY1143" fmla="*/ 689543 h 3670407"/>
                <a:gd name="connsiteX1144" fmla="*/ 1511157 w 4003589"/>
                <a:gd name="connsiteY1144" fmla="*/ 688071 h 3670407"/>
                <a:gd name="connsiteX1145" fmla="*/ 1515449 w 4003589"/>
                <a:gd name="connsiteY1145" fmla="*/ 684270 h 3670407"/>
                <a:gd name="connsiteX1146" fmla="*/ 1518760 w 4003589"/>
                <a:gd name="connsiteY1146" fmla="*/ 680346 h 3670407"/>
                <a:gd name="connsiteX1147" fmla="*/ 1520599 w 4003589"/>
                <a:gd name="connsiteY1147" fmla="*/ 676789 h 3670407"/>
                <a:gd name="connsiteX1148" fmla="*/ 1520722 w 4003589"/>
                <a:gd name="connsiteY1148" fmla="*/ 673969 h 3670407"/>
                <a:gd name="connsiteX1149" fmla="*/ 1520109 w 4003589"/>
                <a:gd name="connsiteY1149" fmla="*/ 672865 h 3670407"/>
                <a:gd name="connsiteX1150" fmla="*/ 1519005 w 4003589"/>
                <a:gd name="connsiteY1150" fmla="*/ 672252 h 3670407"/>
                <a:gd name="connsiteX1151" fmla="*/ 1517411 w 4003589"/>
                <a:gd name="connsiteY1151" fmla="*/ 672252 h 3670407"/>
                <a:gd name="connsiteX1152" fmla="*/ 1515449 w 4003589"/>
                <a:gd name="connsiteY1152" fmla="*/ 672620 h 3670407"/>
                <a:gd name="connsiteX1153" fmla="*/ 3659493 w 4003589"/>
                <a:gd name="connsiteY1153" fmla="*/ 109508 h 3670407"/>
                <a:gd name="connsiteX1154" fmla="*/ 3656182 w 4003589"/>
                <a:gd name="connsiteY1154" fmla="*/ 110611 h 3670407"/>
                <a:gd name="connsiteX1155" fmla="*/ 3652749 w 4003589"/>
                <a:gd name="connsiteY1155" fmla="*/ 112206 h 3670407"/>
                <a:gd name="connsiteX1156" fmla="*/ 3649315 w 4003589"/>
                <a:gd name="connsiteY1156" fmla="*/ 114168 h 3670407"/>
                <a:gd name="connsiteX1157" fmla="*/ 3646004 w 4003589"/>
                <a:gd name="connsiteY1157" fmla="*/ 116498 h 3670407"/>
                <a:gd name="connsiteX1158" fmla="*/ 3640976 w 4003589"/>
                <a:gd name="connsiteY1158" fmla="*/ 121403 h 3670407"/>
                <a:gd name="connsiteX1159" fmla="*/ 3638156 w 4003589"/>
                <a:gd name="connsiteY1159" fmla="*/ 126063 h 3670407"/>
                <a:gd name="connsiteX1160" fmla="*/ 3637665 w 4003589"/>
                <a:gd name="connsiteY1160" fmla="*/ 130109 h 3670407"/>
                <a:gd name="connsiteX1161" fmla="*/ 3639750 w 4003589"/>
                <a:gd name="connsiteY1161" fmla="*/ 132807 h 3670407"/>
                <a:gd name="connsiteX1162" fmla="*/ 3641589 w 4003589"/>
                <a:gd name="connsiteY1162" fmla="*/ 133543 h 3670407"/>
                <a:gd name="connsiteX1163" fmla="*/ 3643797 w 4003589"/>
                <a:gd name="connsiteY1163" fmla="*/ 133788 h 3670407"/>
                <a:gd name="connsiteX1164" fmla="*/ 3646372 w 4003589"/>
                <a:gd name="connsiteY1164" fmla="*/ 133666 h 3670407"/>
                <a:gd name="connsiteX1165" fmla="*/ 3649192 w 4003589"/>
                <a:gd name="connsiteY1165" fmla="*/ 133053 h 3670407"/>
                <a:gd name="connsiteX1166" fmla="*/ 3652503 w 4003589"/>
                <a:gd name="connsiteY1166" fmla="*/ 131949 h 3670407"/>
                <a:gd name="connsiteX1167" fmla="*/ 3655937 w 4003589"/>
                <a:gd name="connsiteY1167" fmla="*/ 130355 h 3670407"/>
                <a:gd name="connsiteX1168" fmla="*/ 3659371 w 4003589"/>
                <a:gd name="connsiteY1168" fmla="*/ 128393 h 3670407"/>
                <a:gd name="connsiteX1169" fmla="*/ 3662682 w 4003589"/>
                <a:gd name="connsiteY1169" fmla="*/ 126063 h 3670407"/>
                <a:gd name="connsiteX1170" fmla="*/ 3667710 w 4003589"/>
                <a:gd name="connsiteY1170" fmla="*/ 121157 h 3670407"/>
                <a:gd name="connsiteX1171" fmla="*/ 3670530 w 4003589"/>
                <a:gd name="connsiteY1171" fmla="*/ 116498 h 3670407"/>
                <a:gd name="connsiteX1172" fmla="*/ 3671020 w 4003589"/>
                <a:gd name="connsiteY1172" fmla="*/ 112451 h 3670407"/>
                <a:gd name="connsiteX1173" fmla="*/ 3668936 w 4003589"/>
                <a:gd name="connsiteY1173" fmla="*/ 109753 h 3670407"/>
                <a:gd name="connsiteX1174" fmla="*/ 3667096 w 4003589"/>
                <a:gd name="connsiteY1174" fmla="*/ 109017 h 3670407"/>
                <a:gd name="connsiteX1175" fmla="*/ 3664889 w 4003589"/>
                <a:gd name="connsiteY1175" fmla="*/ 108772 h 3670407"/>
                <a:gd name="connsiteX1176" fmla="*/ 3662314 w 4003589"/>
                <a:gd name="connsiteY1176" fmla="*/ 109017 h 3670407"/>
                <a:gd name="connsiteX1177" fmla="*/ 3659493 w 4003589"/>
                <a:gd name="connsiteY1177" fmla="*/ 109630 h 3670407"/>
                <a:gd name="connsiteX1178" fmla="*/ 1469831 w 4003589"/>
                <a:gd name="connsiteY1178" fmla="*/ 706711 h 3670407"/>
                <a:gd name="connsiteX1179" fmla="*/ 1467991 w 4003589"/>
                <a:gd name="connsiteY1179" fmla="*/ 707324 h 3670407"/>
                <a:gd name="connsiteX1180" fmla="*/ 1466029 w 4003589"/>
                <a:gd name="connsiteY1180" fmla="*/ 708305 h 3670407"/>
                <a:gd name="connsiteX1181" fmla="*/ 1463944 w 4003589"/>
                <a:gd name="connsiteY1181" fmla="*/ 709531 h 3670407"/>
                <a:gd name="connsiteX1182" fmla="*/ 1461737 w 4003589"/>
                <a:gd name="connsiteY1182" fmla="*/ 711003 h 3670407"/>
                <a:gd name="connsiteX1183" fmla="*/ 1457445 w 4003589"/>
                <a:gd name="connsiteY1183" fmla="*/ 714804 h 3670407"/>
                <a:gd name="connsiteX1184" fmla="*/ 1454257 w 4003589"/>
                <a:gd name="connsiteY1184" fmla="*/ 718728 h 3670407"/>
                <a:gd name="connsiteX1185" fmla="*/ 1452417 w 4003589"/>
                <a:gd name="connsiteY1185" fmla="*/ 722285 h 3670407"/>
                <a:gd name="connsiteX1186" fmla="*/ 1452417 w 4003589"/>
                <a:gd name="connsiteY1186" fmla="*/ 725105 h 3670407"/>
                <a:gd name="connsiteX1187" fmla="*/ 1453153 w 4003589"/>
                <a:gd name="connsiteY1187" fmla="*/ 726086 h 3670407"/>
                <a:gd name="connsiteX1188" fmla="*/ 1454257 w 4003589"/>
                <a:gd name="connsiteY1188" fmla="*/ 726577 h 3670407"/>
                <a:gd name="connsiteX1189" fmla="*/ 1455728 w 4003589"/>
                <a:gd name="connsiteY1189" fmla="*/ 726577 h 3670407"/>
                <a:gd name="connsiteX1190" fmla="*/ 1457568 w 4003589"/>
                <a:gd name="connsiteY1190" fmla="*/ 726209 h 3670407"/>
                <a:gd name="connsiteX1191" fmla="*/ 1459407 w 4003589"/>
                <a:gd name="connsiteY1191" fmla="*/ 725596 h 3670407"/>
                <a:gd name="connsiteX1192" fmla="*/ 1461492 w 4003589"/>
                <a:gd name="connsiteY1192" fmla="*/ 724615 h 3670407"/>
                <a:gd name="connsiteX1193" fmla="*/ 1463699 w 4003589"/>
                <a:gd name="connsiteY1193" fmla="*/ 723388 h 3670407"/>
                <a:gd name="connsiteX1194" fmla="*/ 1465907 w 4003589"/>
                <a:gd name="connsiteY1194" fmla="*/ 721794 h 3670407"/>
                <a:gd name="connsiteX1195" fmla="*/ 1470198 w 4003589"/>
                <a:gd name="connsiteY1195" fmla="*/ 717993 h 3670407"/>
                <a:gd name="connsiteX1196" fmla="*/ 1473387 w 4003589"/>
                <a:gd name="connsiteY1196" fmla="*/ 714069 h 3670407"/>
                <a:gd name="connsiteX1197" fmla="*/ 1475104 w 4003589"/>
                <a:gd name="connsiteY1197" fmla="*/ 710512 h 3670407"/>
                <a:gd name="connsiteX1198" fmla="*/ 1475104 w 4003589"/>
                <a:gd name="connsiteY1198" fmla="*/ 707692 h 3670407"/>
                <a:gd name="connsiteX1199" fmla="*/ 1474368 w 4003589"/>
                <a:gd name="connsiteY1199" fmla="*/ 706711 h 3670407"/>
                <a:gd name="connsiteX1200" fmla="*/ 1473264 w 4003589"/>
                <a:gd name="connsiteY1200" fmla="*/ 706220 h 3670407"/>
                <a:gd name="connsiteX1201" fmla="*/ 1471670 w 4003589"/>
                <a:gd name="connsiteY1201" fmla="*/ 706220 h 3670407"/>
                <a:gd name="connsiteX1202" fmla="*/ 1469831 w 4003589"/>
                <a:gd name="connsiteY1202" fmla="*/ 706588 h 3670407"/>
                <a:gd name="connsiteX1203" fmla="*/ 3692235 w 4003589"/>
                <a:gd name="connsiteY1203" fmla="*/ 129128 h 3670407"/>
                <a:gd name="connsiteX1204" fmla="*/ 3688924 w 4003589"/>
                <a:gd name="connsiteY1204" fmla="*/ 130232 h 3670407"/>
                <a:gd name="connsiteX1205" fmla="*/ 3685613 w 4003589"/>
                <a:gd name="connsiteY1205" fmla="*/ 131704 h 3670407"/>
                <a:gd name="connsiteX1206" fmla="*/ 3682302 w 4003589"/>
                <a:gd name="connsiteY1206" fmla="*/ 133666 h 3670407"/>
                <a:gd name="connsiteX1207" fmla="*/ 3679114 w 4003589"/>
                <a:gd name="connsiteY1207" fmla="*/ 135996 h 3670407"/>
                <a:gd name="connsiteX1208" fmla="*/ 3673963 w 4003589"/>
                <a:gd name="connsiteY1208" fmla="*/ 140901 h 3670407"/>
                <a:gd name="connsiteX1209" fmla="*/ 3670898 w 4003589"/>
                <a:gd name="connsiteY1209" fmla="*/ 145683 h 3670407"/>
                <a:gd name="connsiteX1210" fmla="*/ 3670162 w 4003589"/>
                <a:gd name="connsiteY1210" fmla="*/ 149853 h 3670407"/>
                <a:gd name="connsiteX1211" fmla="*/ 3672124 w 4003589"/>
                <a:gd name="connsiteY1211" fmla="*/ 152796 h 3670407"/>
                <a:gd name="connsiteX1212" fmla="*/ 3673963 w 4003589"/>
                <a:gd name="connsiteY1212" fmla="*/ 153654 h 3670407"/>
                <a:gd name="connsiteX1213" fmla="*/ 3676293 w 4003589"/>
                <a:gd name="connsiteY1213" fmla="*/ 154022 h 3670407"/>
                <a:gd name="connsiteX1214" fmla="*/ 3678991 w 4003589"/>
                <a:gd name="connsiteY1214" fmla="*/ 153899 h 3670407"/>
                <a:gd name="connsiteX1215" fmla="*/ 3681935 w 4003589"/>
                <a:gd name="connsiteY1215" fmla="*/ 153286 h 3670407"/>
                <a:gd name="connsiteX1216" fmla="*/ 3685245 w 4003589"/>
                <a:gd name="connsiteY1216" fmla="*/ 152183 h 3670407"/>
                <a:gd name="connsiteX1217" fmla="*/ 3688556 w 4003589"/>
                <a:gd name="connsiteY1217" fmla="*/ 150711 h 3670407"/>
                <a:gd name="connsiteX1218" fmla="*/ 3691867 w 4003589"/>
                <a:gd name="connsiteY1218" fmla="*/ 148872 h 3670407"/>
                <a:gd name="connsiteX1219" fmla="*/ 3695178 w 4003589"/>
                <a:gd name="connsiteY1219" fmla="*/ 146542 h 3670407"/>
                <a:gd name="connsiteX1220" fmla="*/ 3700451 w 4003589"/>
                <a:gd name="connsiteY1220" fmla="*/ 141636 h 3670407"/>
                <a:gd name="connsiteX1221" fmla="*/ 3703517 w 4003589"/>
                <a:gd name="connsiteY1221" fmla="*/ 136854 h 3670407"/>
                <a:gd name="connsiteX1222" fmla="*/ 3704130 w 4003589"/>
                <a:gd name="connsiteY1222" fmla="*/ 132685 h 3670407"/>
                <a:gd name="connsiteX1223" fmla="*/ 3702168 w 4003589"/>
                <a:gd name="connsiteY1223" fmla="*/ 129741 h 3670407"/>
                <a:gd name="connsiteX1224" fmla="*/ 3700329 w 4003589"/>
                <a:gd name="connsiteY1224" fmla="*/ 129006 h 3670407"/>
                <a:gd name="connsiteX1225" fmla="*/ 3697999 w 4003589"/>
                <a:gd name="connsiteY1225" fmla="*/ 128760 h 3670407"/>
                <a:gd name="connsiteX1226" fmla="*/ 3695301 w 4003589"/>
                <a:gd name="connsiteY1226" fmla="*/ 128883 h 3670407"/>
                <a:gd name="connsiteX1227" fmla="*/ 3692358 w 4003589"/>
                <a:gd name="connsiteY1227" fmla="*/ 129496 h 3670407"/>
                <a:gd name="connsiteX1228" fmla="*/ 1424580 w 4003589"/>
                <a:gd name="connsiteY1228" fmla="*/ 741292 h 3670407"/>
                <a:gd name="connsiteX1229" fmla="*/ 1422619 w 4003589"/>
                <a:gd name="connsiteY1229" fmla="*/ 741905 h 3670407"/>
                <a:gd name="connsiteX1230" fmla="*/ 1420534 w 4003589"/>
                <a:gd name="connsiteY1230" fmla="*/ 742886 h 3670407"/>
                <a:gd name="connsiteX1231" fmla="*/ 1418326 w 4003589"/>
                <a:gd name="connsiteY1231" fmla="*/ 744235 h 3670407"/>
                <a:gd name="connsiteX1232" fmla="*/ 1415996 w 4003589"/>
                <a:gd name="connsiteY1232" fmla="*/ 745829 h 3670407"/>
                <a:gd name="connsiteX1233" fmla="*/ 1411827 w 4003589"/>
                <a:gd name="connsiteY1233" fmla="*/ 749631 h 3670407"/>
                <a:gd name="connsiteX1234" fmla="*/ 1408761 w 4003589"/>
                <a:gd name="connsiteY1234" fmla="*/ 753555 h 3670407"/>
                <a:gd name="connsiteX1235" fmla="*/ 1407045 w 4003589"/>
                <a:gd name="connsiteY1235" fmla="*/ 757111 h 3670407"/>
                <a:gd name="connsiteX1236" fmla="*/ 1407045 w 4003589"/>
                <a:gd name="connsiteY1236" fmla="*/ 759809 h 3670407"/>
                <a:gd name="connsiteX1237" fmla="*/ 1407780 w 4003589"/>
                <a:gd name="connsiteY1237" fmla="*/ 760668 h 3670407"/>
                <a:gd name="connsiteX1238" fmla="*/ 1408884 w 4003589"/>
                <a:gd name="connsiteY1238" fmla="*/ 761158 h 3670407"/>
                <a:gd name="connsiteX1239" fmla="*/ 1410356 w 4003589"/>
                <a:gd name="connsiteY1239" fmla="*/ 761158 h 3670407"/>
                <a:gd name="connsiteX1240" fmla="*/ 1412195 w 4003589"/>
                <a:gd name="connsiteY1240" fmla="*/ 760790 h 3670407"/>
                <a:gd name="connsiteX1241" fmla="*/ 1414157 w 4003589"/>
                <a:gd name="connsiteY1241" fmla="*/ 760177 h 3670407"/>
                <a:gd name="connsiteX1242" fmla="*/ 1416242 w 4003589"/>
                <a:gd name="connsiteY1242" fmla="*/ 759196 h 3670407"/>
                <a:gd name="connsiteX1243" fmla="*/ 1418449 w 4003589"/>
                <a:gd name="connsiteY1243" fmla="*/ 757847 h 3670407"/>
                <a:gd name="connsiteX1244" fmla="*/ 1420779 w 4003589"/>
                <a:gd name="connsiteY1244" fmla="*/ 756253 h 3670407"/>
                <a:gd name="connsiteX1245" fmla="*/ 1424948 w 4003589"/>
                <a:gd name="connsiteY1245" fmla="*/ 752451 h 3670407"/>
                <a:gd name="connsiteX1246" fmla="*/ 1428014 w 4003589"/>
                <a:gd name="connsiteY1246" fmla="*/ 748527 h 3670407"/>
                <a:gd name="connsiteX1247" fmla="*/ 1429731 w 4003589"/>
                <a:gd name="connsiteY1247" fmla="*/ 744971 h 3670407"/>
                <a:gd name="connsiteX1248" fmla="*/ 1429731 w 4003589"/>
                <a:gd name="connsiteY1248" fmla="*/ 742273 h 3670407"/>
                <a:gd name="connsiteX1249" fmla="*/ 1428995 w 4003589"/>
                <a:gd name="connsiteY1249" fmla="*/ 741415 h 3670407"/>
                <a:gd name="connsiteX1250" fmla="*/ 1427892 w 4003589"/>
                <a:gd name="connsiteY1250" fmla="*/ 740924 h 3670407"/>
                <a:gd name="connsiteX1251" fmla="*/ 1426420 w 4003589"/>
                <a:gd name="connsiteY1251" fmla="*/ 740924 h 3670407"/>
                <a:gd name="connsiteX1252" fmla="*/ 1424580 w 4003589"/>
                <a:gd name="connsiteY1252" fmla="*/ 741292 h 3670407"/>
                <a:gd name="connsiteX1253" fmla="*/ 3723506 w 4003589"/>
                <a:gd name="connsiteY1253" fmla="*/ 150589 h 3670407"/>
                <a:gd name="connsiteX1254" fmla="*/ 3720317 w 4003589"/>
                <a:gd name="connsiteY1254" fmla="*/ 151569 h 3670407"/>
                <a:gd name="connsiteX1255" fmla="*/ 3717129 w 4003589"/>
                <a:gd name="connsiteY1255" fmla="*/ 153041 h 3670407"/>
                <a:gd name="connsiteX1256" fmla="*/ 3713818 w 4003589"/>
                <a:gd name="connsiteY1256" fmla="*/ 154880 h 3670407"/>
                <a:gd name="connsiteX1257" fmla="*/ 3710630 w 4003589"/>
                <a:gd name="connsiteY1257" fmla="*/ 157088 h 3670407"/>
                <a:gd name="connsiteX1258" fmla="*/ 3705234 w 4003589"/>
                <a:gd name="connsiteY1258" fmla="*/ 161993 h 3670407"/>
                <a:gd name="connsiteX1259" fmla="*/ 3701923 w 4003589"/>
                <a:gd name="connsiteY1259" fmla="*/ 166898 h 3670407"/>
                <a:gd name="connsiteX1260" fmla="*/ 3701065 w 4003589"/>
                <a:gd name="connsiteY1260" fmla="*/ 171190 h 3670407"/>
                <a:gd name="connsiteX1261" fmla="*/ 3702781 w 4003589"/>
                <a:gd name="connsiteY1261" fmla="*/ 174256 h 3670407"/>
                <a:gd name="connsiteX1262" fmla="*/ 3704621 w 4003589"/>
                <a:gd name="connsiteY1262" fmla="*/ 175114 h 3670407"/>
                <a:gd name="connsiteX1263" fmla="*/ 3706951 w 4003589"/>
                <a:gd name="connsiteY1263" fmla="*/ 175482 h 3670407"/>
                <a:gd name="connsiteX1264" fmla="*/ 3709771 w 4003589"/>
                <a:gd name="connsiteY1264" fmla="*/ 175359 h 3670407"/>
                <a:gd name="connsiteX1265" fmla="*/ 3712837 w 4003589"/>
                <a:gd name="connsiteY1265" fmla="*/ 174746 h 3670407"/>
                <a:gd name="connsiteX1266" fmla="*/ 3716025 w 4003589"/>
                <a:gd name="connsiteY1266" fmla="*/ 173765 h 3670407"/>
                <a:gd name="connsiteX1267" fmla="*/ 3719336 w 4003589"/>
                <a:gd name="connsiteY1267" fmla="*/ 172294 h 3670407"/>
                <a:gd name="connsiteX1268" fmla="*/ 3722647 w 4003589"/>
                <a:gd name="connsiteY1268" fmla="*/ 170454 h 3670407"/>
                <a:gd name="connsiteX1269" fmla="*/ 3725836 w 4003589"/>
                <a:gd name="connsiteY1269" fmla="*/ 168247 h 3670407"/>
                <a:gd name="connsiteX1270" fmla="*/ 3731231 w 4003589"/>
                <a:gd name="connsiteY1270" fmla="*/ 163342 h 3670407"/>
                <a:gd name="connsiteX1271" fmla="*/ 3734420 w 4003589"/>
                <a:gd name="connsiteY1271" fmla="*/ 158437 h 3670407"/>
                <a:gd name="connsiteX1272" fmla="*/ 3735278 w 4003589"/>
                <a:gd name="connsiteY1272" fmla="*/ 154267 h 3670407"/>
                <a:gd name="connsiteX1273" fmla="*/ 3733438 w 4003589"/>
                <a:gd name="connsiteY1273" fmla="*/ 151202 h 3670407"/>
                <a:gd name="connsiteX1274" fmla="*/ 3731599 w 4003589"/>
                <a:gd name="connsiteY1274" fmla="*/ 150220 h 3670407"/>
                <a:gd name="connsiteX1275" fmla="*/ 3729269 w 4003589"/>
                <a:gd name="connsiteY1275" fmla="*/ 149853 h 3670407"/>
                <a:gd name="connsiteX1276" fmla="*/ 3726449 w 4003589"/>
                <a:gd name="connsiteY1276" fmla="*/ 149975 h 3670407"/>
                <a:gd name="connsiteX1277" fmla="*/ 3723383 w 4003589"/>
                <a:gd name="connsiteY1277" fmla="*/ 150589 h 3670407"/>
                <a:gd name="connsiteX1278" fmla="*/ 1379576 w 4003589"/>
                <a:gd name="connsiteY1278" fmla="*/ 776364 h 3670407"/>
                <a:gd name="connsiteX1279" fmla="*/ 1377614 w 4003589"/>
                <a:gd name="connsiteY1279" fmla="*/ 777100 h 3670407"/>
                <a:gd name="connsiteX1280" fmla="*/ 1375406 w 4003589"/>
                <a:gd name="connsiteY1280" fmla="*/ 778203 h 3670407"/>
                <a:gd name="connsiteX1281" fmla="*/ 1373076 w 4003589"/>
                <a:gd name="connsiteY1281" fmla="*/ 779552 h 3670407"/>
                <a:gd name="connsiteX1282" fmla="*/ 1370746 w 4003589"/>
                <a:gd name="connsiteY1282" fmla="*/ 781269 h 3670407"/>
                <a:gd name="connsiteX1283" fmla="*/ 1366577 w 4003589"/>
                <a:gd name="connsiteY1283" fmla="*/ 785071 h 3670407"/>
                <a:gd name="connsiteX1284" fmla="*/ 1363634 w 4003589"/>
                <a:gd name="connsiteY1284" fmla="*/ 788995 h 3670407"/>
                <a:gd name="connsiteX1285" fmla="*/ 1362040 w 4003589"/>
                <a:gd name="connsiteY1285" fmla="*/ 792428 h 3670407"/>
                <a:gd name="connsiteX1286" fmla="*/ 1362040 w 4003589"/>
                <a:gd name="connsiteY1286" fmla="*/ 795126 h 3670407"/>
                <a:gd name="connsiteX1287" fmla="*/ 1362776 w 4003589"/>
                <a:gd name="connsiteY1287" fmla="*/ 795985 h 3670407"/>
                <a:gd name="connsiteX1288" fmla="*/ 1363879 w 4003589"/>
                <a:gd name="connsiteY1288" fmla="*/ 796475 h 3670407"/>
                <a:gd name="connsiteX1289" fmla="*/ 1365351 w 4003589"/>
                <a:gd name="connsiteY1289" fmla="*/ 796475 h 3670407"/>
                <a:gd name="connsiteX1290" fmla="*/ 1367068 w 4003589"/>
                <a:gd name="connsiteY1290" fmla="*/ 796230 h 3670407"/>
                <a:gd name="connsiteX1291" fmla="*/ 1369030 w 4003589"/>
                <a:gd name="connsiteY1291" fmla="*/ 795494 h 3670407"/>
                <a:gd name="connsiteX1292" fmla="*/ 1371237 w 4003589"/>
                <a:gd name="connsiteY1292" fmla="*/ 794391 h 3670407"/>
                <a:gd name="connsiteX1293" fmla="*/ 1373567 w 4003589"/>
                <a:gd name="connsiteY1293" fmla="*/ 793042 h 3670407"/>
                <a:gd name="connsiteX1294" fmla="*/ 1375897 w 4003589"/>
                <a:gd name="connsiteY1294" fmla="*/ 791325 h 3670407"/>
                <a:gd name="connsiteX1295" fmla="*/ 1380066 w 4003589"/>
                <a:gd name="connsiteY1295" fmla="*/ 787523 h 3670407"/>
                <a:gd name="connsiteX1296" fmla="*/ 1383009 w 4003589"/>
                <a:gd name="connsiteY1296" fmla="*/ 783599 h 3670407"/>
                <a:gd name="connsiteX1297" fmla="*/ 1384604 w 4003589"/>
                <a:gd name="connsiteY1297" fmla="*/ 780166 h 3670407"/>
                <a:gd name="connsiteX1298" fmla="*/ 1384481 w 4003589"/>
                <a:gd name="connsiteY1298" fmla="*/ 777590 h 3670407"/>
                <a:gd name="connsiteX1299" fmla="*/ 1383745 w 4003589"/>
                <a:gd name="connsiteY1299" fmla="*/ 776732 h 3670407"/>
                <a:gd name="connsiteX1300" fmla="*/ 1382641 w 4003589"/>
                <a:gd name="connsiteY1300" fmla="*/ 776364 h 3670407"/>
                <a:gd name="connsiteX1301" fmla="*/ 1381170 w 4003589"/>
                <a:gd name="connsiteY1301" fmla="*/ 776364 h 3670407"/>
                <a:gd name="connsiteX1302" fmla="*/ 1379453 w 4003589"/>
                <a:gd name="connsiteY1302" fmla="*/ 776732 h 3670407"/>
                <a:gd name="connsiteX1303" fmla="*/ 3753304 w 4003589"/>
                <a:gd name="connsiteY1303" fmla="*/ 173765 h 3670407"/>
                <a:gd name="connsiteX1304" fmla="*/ 3750239 w 4003589"/>
                <a:gd name="connsiteY1304" fmla="*/ 174746 h 3670407"/>
                <a:gd name="connsiteX1305" fmla="*/ 3747050 w 4003589"/>
                <a:gd name="connsiteY1305" fmla="*/ 176095 h 3670407"/>
                <a:gd name="connsiteX1306" fmla="*/ 3743862 w 4003589"/>
                <a:gd name="connsiteY1306" fmla="*/ 177812 h 3670407"/>
                <a:gd name="connsiteX1307" fmla="*/ 3740796 w 4003589"/>
                <a:gd name="connsiteY1307" fmla="*/ 179897 h 3670407"/>
                <a:gd name="connsiteX1308" fmla="*/ 3735278 w 4003589"/>
                <a:gd name="connsiteY1308" fmla="*/ 184802 h 3670407"/>
                <a:gd name="connsiteX1309" fmla="*/ 3731844 w 4003589"/>
                <a:gd name="connsiteY1309" fmla="*/ 189707 h 3670407"/>
                <a:gd name="connsiteX1310" fmla="*/ 3730741 w 4003589"/>
                <a:gd name="connsiteY1310" fmla="*/ 194122 h 3670407"/>
                <a:gd name="connsiteX1311" fmla="*/ 3732335 w 4003589"/>
                <a:gd name="connsiteY1311" fmla="*/ 197433 h 3670407"/>
                <a:gd name="connsiteX1312" fmla="*/ 3734297 w 4003589"/>
                <a:gd name="connsiteY1312" fmla="*/ 198414 h 3670407"/>
                <a:gd name="connsiteX1313" fmla="*/ 3736750 w 4003589"/>
                <a:gd name="connsiteY1313" fmla="*/ 198904 h 3670407"/>
                <a:gd name="connsiteX1314" fmla="*/ 3739693 w 4003589"/>
                <a:gd name="connsiteY1314" fmla="*/ 198904 h 3670407"/>
                <a:gd name="connsiteX1315" fmla="*/ 3742881 w 4003589"/>
                <a:gd name="connsiteY1315" fmla="*/ 198291 h 3670407"/>
                <a:gd name="connsiteX1316" fmla="*/ 3745947 w 4003589"/>
                <a:gd name="connsiteY1316" fmla="*/ 197310 h 3670407"/>
                <a:gd name="connsiteX1317" fmla="*/ 3749135 w 4003589"/>
                <a:gd name="connsiteY1317" fmla="*/ 195961 h 3670407"/>
                <a:gd name="connsiteX1318" fmla="*/ 3752323 w 4003589"/>
                <a:gd name="connsiteY1318" fmla="*/ 194244 h 3670407"/>
                <a:gd name="connsiteX1319" fmla="*/ 3755389 w 4003589"/>
                <a:gd name="connsiteY1319" fmla="*/ 192160 h 3670407"/>
                <a:gd name="connsiteX1320" fmla="*/ 3760908 w 4003589"/>
                <a:gd name="connsiteY1320" fmla="*/ 187254 h 3670407"/>
                <a:gd name="connsiteX1321" fmla="*/ 3764341 w 4003589"/>
                <a:gd name="connsiteY1321" fmla="*/ 182349 h 3670407"/>
                <a:gd name="connsiteX1322" fmla="*/ 3765445 w 4003589"/>
                <a:gd name="connsiteY1322" fmla="*/ 177935 h 3670407"/>
                <a:gd name="connsiteX1323" fmla="*/ 3763851 w 4003589"/>
                <a:gd name="connsiteY1323" fmla="*/ 174624 h 3670407"/>
                <a:gd name="connsiteX1324" fmla="*/ 3761888 w 4003589"/>
                <a:gd name="connsiteY1324" fmla="*/ 173643 h 3670407"/>
                <a:gd name="connsiteX1325" fmla="*/ 3759436 w 4003589"/>
                <a:gd name="connsiteY1325" fmla="*/ 173152 h 3670407"/>
                <a:gd name="connsiteX1326" fmla="*/ 3756493 w 4003589"/>
                <a:gd name="connsiteY1326" fmla="*/ 173152 h 3670407"/>
                <a:gd name="connsiteX1327" fmla="*/ 3753304 w 4003589"/>
                <a:gd name="connsiteY1327" fmla="*/ 173765 h 3670407"/>
                <a:gd name="connsiteX1328" fmla="*/ 1334939 w 4003589"/>
                <a:gd name="connsiteY1328" fmla="*/ 812172 h 3670407"/>
                <a:gd name="connsiteX1329" fmla="*/ 1332854 w 4003589"/>
                <a:gd name="connsiteY1329" fmla="*/ 812907 h 3670407"/>
                <a:gd name="connsiteX1330" fmla="*/ 1330647 w 4003589"/>
                <a:gd name="connsiteY1330" fmla="*/ 814011 h 3670407"/>
                <a:gd name="connsiteX1331" fmla="*/ 1328317 w 4003589"/>
                <a:gd name="connsiteY1331" fmla="*/ 815483 h 3670407"/>
                <a:gd name="connsiteX1332" fmla="*/ 1325864 w 4003589"/>
                <a:gd name="connsiteY1332" fmla="*/ 817322 h 3670407"/>
                <a:gd name="connsiteX1333" fmla="*/ 1321695 w 4003589"/>
                <a:gd name="connsiteY1333" fmla="*/ 821246 h 3670407"/>
                <a:gd name="connsiteX1334" fmla="*/ 1318752 w 4003589"/>
                <a:gd name="connsiteY1334" fmla="*/ 825170 h 3670407"/>
                <a:gd name="connsiteX1335" fmla="*/ 1317280 w 4003589"/>
                <a:gd name="connsiteY1335" fmla="*/ 828604 h 3670407"/>
                <a:gd name="connsiteX1336" fmla="*/ 1317525 w 4003589"/>
                <a:gd name="connsiteY1336" fmla="*/ 831179 h 3670407"/>
                <a:gd name="connsiteX1337" fmla="*/ 1318261 w 4003589"/>
                <a:gd name="connsiteY1337" fmla="*/ 831915 h 3670407"/>
                <a:gd name="connsiteX1338" fmla="*/ 1319365 w 4003589"/>
                <a:gd name="connsiteY1338" fmla="*/ 832283 h 3670407"/>
                <a:gd name="connsiteX1339" fmla="*/ 1320714 w 4003589"/>
                <a:gd name="connsiteY1339" fmla="*/ 832283 h 3670407"/>
                <a:gd name="connsiteX1340" fmla="*/ 1322308 w 4003589"/>
                <a:gd name="connsiteY1340" fmla="*/ 832038 h 3670407"/>
                <a:gd name="connsiteX1341" fmla="*/ 1324393 w 4003589"/>
                <a:gd name="connsiteY1341" fmla="*/ 831302 h 3670407"/>
                <a:gd name="connsiteX1342" fmla="*/ 1326600 w 4003589"/>
                <a:gd name="connsiteY1342" fmla="*/ 830198 h 3670407"/>
                <a:gd name="connsiteX1343" fmla="*/ 1328930 w 4003589"/>
                <a:gd name="connsiteY1343" fmla="*/ 828727 h 3670407"/>
                <a:gd name="connsiteX1344" fmla="*/ 1331383 w 4003589"/>
                <a:gd name="connsiteY1344" fmla="*/ 826887 h 3670407"/>
                <a:gd name="connsiteX1345" fmla="*/ 1335429 w 4003589"/>
                <a:gd name="connsiteY1345" fmla="*/ 822963 h 3670407"/>
                <a:gd name="connsiteX1346" fmla="*/ 1338372 w 4003589"/>
                <a:gd name="connsiteY1346" fmla="*/ 819039 h 3670407"/>
                <a:gd name="connsiteX1347" fmla="*/ 1339844 w 4003589"/>
                <a:gd name="connsiteY1347" fmla="*/ 815605 h 3670407"/>
                <a:gd name="connsiteX1348" fmla="*/ 1339599 w 4003589"/>
                <a:gd name="connsiteY1348" fmla="*/ 813030 h 3670407"/>
                <a:gd name="connsiteX1349" fmla="*/ 1338863 w 4003589"/>
                <a:gd name="connsiteY1349" fmla="*/ 812294 h 3670407"/>
                <a:gd name="connsiteX1350" fmla="*/ 1337759 w 4003589"/>
                <a:gd name="connsiteY1350" fmla="*/ 811926 h 3670407"/>
                <a:gd name="connsiteX1351" fmla="*/ 1336410 w 4003589"/>
                <a:gd name="connsiteY1351" fmla="*/ 811926 h 3670407"/>
                <a:gd name="connsiteX1352" fmla="*/ 1334816 w 4003589"/>
                <a:gd name="connsiteY1352" fmla="*/ 812172 h 3670407"/>
                <a:gd name="connsiteX1353" fmla="*/ 3781754 w 4003589"/>
                <a:gd name="connsiteY1353" fmla="*/ 198659 h 3670407"/>
                <a:gd name="connsiteX1354" fmla="*/ 3778811 w 4003589"/>
                <a:gd name="connsiteY1354" fmla="*/ 199640 h 3670407"/>
                <a:gd name="connsiteX1355" fmla="*/ 3775746 w 4003589"/>
                <a:gd name="connsiteY1355" fmla="*/ 200866 h 3670407"/>
                <a:gd name="connsiteX1356" fmla="*/ 3772680 w 4003589"/>
                <a:gd name="connsiteY1356" fmla="*/ 202461 h 3670407"/>
                <a:gd name="connsiteX1357" fmla="*/ 3769614 w 4003589"/>
                <a:gd name="connsiteY1357" fmla="*/ 204423 h 3670407"/>
                <a:gd name="connsiteX1358" fmla="*/ 3763973 w 4003589"/>
                <a:gd name="connsiteY1358" fmla="*/ 209328 h 3670407"/>
                <a:gd name="connsiteX1359" fmla="*/ 3760294 w 4003589"/>
                <a:gd name="connsiteY1359" fmla="*/ 214356 h 3670407"/>
                <a:gd name="connsiteX1360" fmla="*/ 3759068 w 4003589"/>
                <a:gd name="connsiteY1360" fmla="*/ 218770 h 3670407"/>
                <a:gd name="connsiteX1361" fmla="*/ 3760540 w 4003589"/>
                <a:gd name="connsiteY1361" fmla="*/ 222204 h 3670407"/>
                <a:gd name="connsiteX1362" fmla="*/ 3762379 w 4003589"/>
                <a:gd name="connsiteY1362" fmla="*/ 223430 h 3670407"/>
                <a:gd name="connsiteX1363" fmla="*/ 3764831 w 4003589"/>
                <a:gd name="connsiteY1363" fmla="*/ 224043 h 3670407"/>
                <a:gd name="connsiteX1364" fmla="*/ 3767897 w 4003589"/>
                <a:gd name="connsiteY1364" fmla="*/ 224043 h 3670407"/>
                <a:gd name="connsiteX1365" fmla="*/ 3771331 w 4003589"/>
                <a:gd name="connsiteY1365" fmla="*/ 223430 h 3670407"/>
                <a:gd name="connsiteX1366" fmla="*/ 3774274 w 4003589"/>
                <a:gd name="connsiteY1366" fmla="*/ 222449 h 3670407"/>
                <a:gd name="connsiteX1367" fmla="*/ 3777340 w 4003589"/>
                <a:gd name="connsiteY1367" fmla="*/ 221223 h 3670407"/>
                <a:gd name="connsiteX1368" fmla="*/ 3780406 w 4003589"/>
                <a:gd name="connsiteY1368" fmla="*/ 219629 h 3670407"/>
                <a:gd name="connsiteX1369" fmla="*/ 3783471 w 4003589"/>
                <a:gd name="connsiteY1369" fmla="*/ 217666 h 3670407"/>
                <a:gd name="connsiteX1370" fmla="*/ 3789235 w 4003589"/>
                <a:gd name="connsiteY1370" fmla="*/ 212761 h 3670407"/>
                <a:gd name="connsiteX1371" fmla="*/ 3792914 w 4003589"/>
                <a:gd name="connsiteY1371" fmla="*/ 207733 h 3670407"/>
                <a:gd name="connsiteX1372" fmla="*/ 3794140 w 4003589"/>
                <a:gd name="connsiteY1372" fmla="*/ 203196 h 3670407"/>
                <a:gd name="connsiteX1373" fmla="*/ 3792668 w 4003589"/>
                <a:gd name="connsiteY1373" fmla="*/ 199763 h 3670407"/>
                <a:gd name="connsiteX1374" fmla="*/ 3790706 w 4003589"/>
                <a:gd name="connsiteY1374" fmla="*/ 198536 h 3670407"/>
                <a:gd name="connsiteX1375" fmla="*/ 3788131 w 4003589"/>
                <a:gd name="connsiteY1375" fmla="*/ 198046 h 3670407"/>
                <a:gd name="connsiteX1376" fmla="*/ 3785066 w 4003589"/>
                <a:gd name="connsiteY1376" fmla="*/ 198046 h 3670407"/>
                <a:gd name="connsiteX1377" fmla="*/ 3781632 w 4003589"/>
                <a:gd name="connsiteY1377" fmla="*/ 198659 h 3670407"/>
                <a:gd name="connsiteX1378" fmla="*/ 1290792 w 4003589"/>
                <a:gd name="connsiteY1378" fmla="*/ 848347 h 3670407"/>
                <a:gd name="connsiteX1379" fmla="*/ 1288585 w 4003589"/>
                <a:gd name="connsiteY1379" fmla="*/ 849083 h 3670407"/>
                <a:gd name="connsiteX1380" fmla="*/ 1286255 w 4003589"/>
                <a:gd name="connsiteY1380" fmla="*/ 850187 h 3670407"/>
                <a:gd name="connsiteX1381" fmla="*/ 1283803 w 4003589"/>
                <a:gd name="connsiteY1381" fmla="*/ 851781 h 3670407"/>
                <a:gd name="connsiteX1382" fmla="*/ 1281350 w 4003589"/>
                <a:gd name="connsiteY1382" fmla="*/ 853743 h 3670407"/>
                <a:gd name="connsiteX1383" fmla="*/ 1277303 w 4003589"/>
                <a:gd name="connsiteY1383" fmla="*/ 857667 h 3670407"/>
                <a:gd name="connsiteX1384" fmla="*/ 1274483 w 4003589"/>
                <a:gd name="connsiteY1384" fmla="*/ 861591 h 3670407"/>
                <a:gd name="connsiteX1385" fmla="*/ 1273134 w 4003589"/>
                <a:gd name="connsiteY1385" fmla="*/ 865025 h 3670407"/>
                <a:gd name="connsiteX1386" fmla="*/ 1273502 w 4003589"/>
                <a:gd name="connsiteY1386" fmla="*/ 867600 h 3670407"/>
                <a:gd name="connsiteX1387" fmla="*/ 1274237 w 4003589"/>
                <a:gd name="connsiteY1387" fmla="*/ 868213 h 3670407"/>
                <a:gd name="connsiteX1388" fmla="*/ 1275341 w 4003589"/>
                <a:gd name="connsiteY1388" fmla="*/ 868581 h 3670407"/>
                <a:gd name="connsiteX1389" fmla="*/ 1276690 w 4003589"/>
                <a:gd name="connsiteY1389" fmla="*/ 868581 h 3670407"/>
                <a:gd name="connsiteX1390" fmla="*/ 1278284 w 4003589"/>
                <a:gd name="connsiteY1390" fmla="*/ 868336 h 3670407"/>
                <a:gd name="connsiteX1391" fmla="*/ 1280491 w 4003589"/>
                <a:gd name="connsiteY1391" fmla="*/ 867600 h 3670407"/>
                <a:gd name="connsiteX1392" fmla="*/ 1282821 w 4003589"/>
                <a:gd name="connsiteY1392" fmla="*/ 866496 h 3670407"/>
                <a:gd name="connsiteX1393" fmla="*/ 1285274 w 4003589"/>
                <a:gd name="connsiteY1393" fmla="*/ 864902 h 3670407"/>
                <a:gd name="connsiteX1394" fmla="*/ 1287849 w 4003589"/>
                <a:gd name="connsiteY1394" fmla="*/ 862940 h 3670407"/>
                <a:gd name="connsiteX1395" fmla="*/ 1291896 w 4003589"/>
                <a:gd name="connsiteY1395" fmla="*/ 859016 h 3670407"/>
                <a:gd name="connsiteX1396" fmla="*/ 1294716 w 4003589"/>
                <a:gd name="connsiteY1396" fmla="*/ 855092 h 3670407"/>
                <a:gd name="connsiteX1397" fmla="*/ 1296065 w 4003589"/>
                <a:gd name="connsiteY1397" fmla="*/ 851658 h 3670407"/>
                <a:gd name="connsiteX1398" fmla="*/ 1295698 w 4003589"/>
                <a:gd name="connsiteY1398" fmla="*/ 849206 h 3670407"/>
                <a:gd name="connsiteX1399" fmla="*/ 1294962 w 4003589"/>
                <a:gd name="connsiteY1399" fmla="*/ 848593 h 3670407"/>
                <a:gd name="connsiteX1400" fmla="*/ 1293858 w 4003589"/>
                <a:gd name="connsiteY1400" fmla="*/ 848225 h 3670407"/>
                <a:gd name="connsiteX1401" fmla="*/ 1292509 w 4003589"/>
                <a:gd name="connsiteY1401" fmla="*/ 848225 h 3670407"/>
                <a:gd name="connsiteX1402" fmla="*/ 1290915 w 4003589"/>
                <a:gd name="connsiteY1402" fmla="*/ 848470 h 3670407"/>
                <a:gd name="connsiteX1403" fmla="*/ 3808733 w 4003589"/>
                <a:gd name="connsiteY1403" fmla="*/ 225392 h 3670407"/>
                <a:gd name="connsiteX1404" fmla="*/ 3805912 w 4003589"/>
                <a:gd name="connsiteY1404" fmla="*/ 226251 h 3670407"/>
                <a:gd name="connsiteX1405" fmla="*/ 3802969 w 4003589"/>
                <a:gd name="connsiteY1405" fmla="*/ 227477 h 3670407"/>
                <a:gd name="connsiteX1406" fmla="*/ 3800026 w 4003589"/>
                <a:gd name="connsiteY1406" fmla="*/ 228948 h 3670407"/>
                <a:gd name="connsiteX1407" fmla="*/ 3797083 w 4003589"/>
                <a:gd name="connsiteY1407" fmla="*/ 230788 h 3670407"/>
                <a:gd name="connsiteX1408" fmla="*/ 3791197 w 4003589"/>
                <a:gd name="connsiteY1408" fmla="*/ 235693 h 3670407"/>
                <a:gd name="connsiteX1409" fmla="*/ 3787395 w 4003589"/>
                <a:gd name="connsiteY1409" fmla="*/ 240721 h 3670407"/>
                <a:gd name="connsiteX1410" fmla="*/ 3785924 w 4003589"/>
                <a:gd name="connsiteY1410" fmla="*/ 245381 h 3670407"/>
                <a:gd name="connsiteX1411" fmla="*/ 3787150 w 4003589"/>
                <a:gd name="connsiteY1411" fmla="*/ 248937 h 3670407"/>
                <a:gd name="connsiteX1412" fmla="*/ 3789112 w 4003589"/>
                <a:gd name="connsiteY1412" fmla="*/ 250286 h 3670407"/>
                <a:gd name="connsiteX1413" fmla="*/ 3791687 w 4003589"/>
                <a:gd name="connsiteY1413" fmla="*/ 250899 h 3670407"/>
                <a:gd name="connsiteX1414" fmla="*/ 3794753 w 4003589"/>
                <a:gd name="connsiteY1414" fmla="*/ 250899 h 3670407"/>
                <a:gd name="connsiteX1415" fmla="*/ 3798309 w 4003589"/>
                <a:gd name="connsiteY1415" fmla="*/ 250286 h 3670407"/>
                <a:gd name="connsiteX1416" fmla="*/ 3801130 w 4003589"/>
                <a:gd name="connsiteY1416" fmla="*/ 249427 h 3670407"/>
                <a:gd name="connsiteX1417" fmla="*/ 3804073 w 4003589"/>
                <a:gd name="connsiteY1417" fmla="*/ 248201 h 3670407"/>
                <a:gd name="connsiteX1418" fmla="*/ 3807016 w 4003589"/>
                <a:gd name="connsiteY1418" fmla="*/ 246607 h 3670407"/>
                <a:gd name="connsiteX1419" fmla="*/ 3809959 w 4003589"/>
                <a:gd name="connsiteY1419" fmla="*/ 244767 h 3670407"/>
                <a:gd name="connsiteX1420" fmla="*/ 3815845 w 4003589"/>
                <a:gd name="connsiteY1420" fmla="*/ 239862 h 3670407"/>
                <a:gd name="connsiteX1421" fmla="*/ 3819647 w 4003589"/>
                <a:gd name="connsiteY1421" fmla="*/ 234835 h 3670407"/>
                <a:gd name="connsiteX1422" fmla="*/ 3821118 w 4003589"/>
                <a:gd name="connsiteY1422" fmla="*/ 230297 h 3670407"/>
                <a:gd name="connsiteX1423" fmla="*/ 3819769 w 4003589"/>
                <a:gd name="connsiteY1423" fmla="*/ 226741 h 3670407"/>
                <a:gd name="connsiteX1424" fmla="*/ 3817807 w 4003589"/>
                <a:gd name="connsiteY1424" fmla="*/ 225392 h 3670407"/>
                <a:gd name="connsiteX1425" fmla="*/ 3815232 w 4003589"/>
                <a:gd name="connsiteY1425" fmla="*/ 224779 h 3670407"/>
                <a:gd name="connsiteX1426" fmla="*/ 3812044 w 4003589"/>
                <a:gd name="connsiteY1426" fmla="*/ 224779 h 3670407"/>
                <a:gd name="connsiteX1427" fmla="*/ 3808487 w 4003589"/>
                <a:gd name="connsiteY1427" fmla="*/ 225392 h 3670407"/>
                <a:gd name="connsiteX1428" fmla="*/ 1247014 w 4003589"/>
                <a:gd name="connsiteY1428" fmla="*/ 885136 h 3670407"/>
                <a:gd name="connsiteX1429" fmla="*/ 1244807 w 4003589"/>
                <a:gd name="connsiteY1429" fmla="*/ 885872 h 3670407"/>
                <a:gd name="connsiteX1430" fmla="*/ 1242354 w 4003589"/>
                <a:gd name="connsiteY1430" fmla="*/ 887098 h 3670407"/>
                <a:gd name="connsiteX1431" fmla="*/ 1239779 w 4003589"/>
                <a:gd name="connsiteY1431" fmla="*/ 888692 h 3670407"/>
                <a:gd name="connsiteX1432" fmla="*/ 1237203 w 4003589"/>
                <a:gd name="connsiteY1432" fmla="*/ 890654 h 3670407"/>
                <a:gd name="connsiteX1433" fmla="*/ 1233279 w 4003589"/>
                <a:gd name="connsiteY1433" fmla="*/ 894578 h 3670407"/>
                <a:gd name="connsiteX1434" fmla="*/ 1230582 w 4003589"/>
                <a:gd name="connsiteY1434" fmla="*/ 898380 h 3670407"/>
                <a:gd name="connsiteX1435" fmla="*/ 1229355 w 4003589"/>
                <a:gd name="connsiteY1435" fmla="*/ 901691 h 3670407"/>
                <a:gd name="connsiteX1436" fmla="*/ 1229846 w 4003589"/>
                <a:gd name="connsiteY1436" fmla="*/ 904143 h 3670407"/>
                <a:gd name="connsiteX1437" fmla="*/ 1230582 w 4003589"/>
                <a:gd name="connsiteY1437" fmla="*/ 904757 h 3670407"/>
                <a:gd name="connsiteX1438" fmla="*/ 1231563 w 4003589"/>
                <a:gd name="connsiteY1438" fmla="*/ 905125 h 3670407"/>
                <a:gd name="connsiteX1439" fmla="*/ 1232789 w 4003589"/>
                <a:gd name="connsiteY1439" fmla="*/ 905125 h 3670407"/>
                <a:gd name="connsiteX1440" fmla="*/ 1234260 w 4003589"/>
                <a:gd name="connsiteY1440" fmla="*/ 904879 h 3670407"/>
                <a:gd name="connsiteX1441" fmla="*/ 1236468 w 4003589"/>
                <a:gd name="connsiteY1441" fmla="*/ 904143 h 3670407"/>
                <a:gd name="connsiteX1442" fmla="*/ 1238920 w 4003589"/>
                <a:gd name="connsiteY1442" fmla="*/ 902917 h 3670407"/>
                <a:gd name="connsiteX1443" fmla="*/ 1241496 w 4003589"/>
                <a:gd name="connsiteY1443" fmla="*/ 901323 h 3670407"/>
                <a:gd name="connsiteX1444" fmla="*/ 1244071 w 4003589"/>
                <a:gd name="connsiteY1444" fmla="*/ 899361 h 3670407"/>
                <a:gd name="connsiteX1445" fmla="*/ 1248117 w 4003589"/>
                <a:gd name="connsiteY1445" fmla="*/ 895437 h 3670407"/>
                <a:gd name="connsiteX1446" fmla="*/ 1250815 w 4003589"/>
                <a:gd name="connsiteY1446" fmla="*/ 891513 h 3670407"/>
                <a:gd name="connsiteX1447" fmla="*/ 1252042 w 4003589"/>
                <a:gd name="connsiteY1447" fmla="*/ 888079 h 3670407"/>
                <a:gd name="connsiteX1448" fmla="*/ 1251551 w 4003589"/>
                <a:gd name="connsiteY1448" fmla="*/ 885626 h 3670407"/>
                <a:gd name="connsiteX1449" fmla="*/ 1250815 w 4003589"/>
                <a:gd name="connsiteY1449" fmla="*/ 885013 h 3670407"/>
                <a:gd name="connsiteX1450" fmla="*/ 1249834 w 4003589"/>
                <a:gd name="connsiteY1450" fmla="*/ 884646 h 3670407"/>
                <a:gd name="connsiteX1451" fmla="*/ 1248608 w 4003589"/>
                <a:gd name="connsiteY1451" fmla="*/ 884646 h 3670407"/>
                <a:gd name="connsiteX1452" fmla="*/ 1247136 w 4003589"/>
                <a:gd name="connsiteY1452" fmla="*/ 884891 h 3670407"/>
                <a:gd name="connsiteX1453" fmla="*/ 3834117 w 4003589"/>
                <a:gd name="connsiteY1453" fmla="*/ 253842 h 3670407"/>
                <a:gd name="connsiteX1454" fmla="*/ 3831296 w 4003589"/>
                <a:gd name="connsiteY1454" fmla="*/ 254700 h 3670407"/>
                <a:gd name="connsiteX1455" fmla="*/ 3828476 w 4003589"/>
                <a:gd name="connsiteY1455" fmla="*/ 255804 h 3670407"/>
                <a:gd name="connsiteX1456" fmla="*/ 3825533 w 4003589"/>
                <a:gd name="connsiteY1456" fmla="*/ 257276 h 3670407"/>
                <a:gd name="connsiteX1457" fmla="*/ 3822712 w 4003589"/>
                <a:gd name="connsiteY1457" fmla="*/ 258992 h 3670407"/>
                <a:gd name="connsiteX1458" fmla="*/ 3816704 w 4003589"/>
                <a:gd name="connsiteY1458" fmla="*/ 263898 h 3670407"/>
                <a:gd name="connsiteX1459" fmla="*/ 3812657 w 4003589"/>
                <a:gd name="connsiteY1459" fmla="*/ 268925 h 3670407"/>
                <a:gd name="connsiteX1460" fmla="*/ 3810940 w 4003589"/>
                <a:gd name="connsiteY1460" fmla="*/ 273585 h 3670407"/>
                <a:gd name="connsiteX1461" fmla="*/ 3811921 w 4003589"/>
                <a:gd name="connsiteY1461" fmla="*/ 277387 h 3670407"/>
                <a:gd name="connsiteX1462" fmla="*/ 3813883 w 4003589"/>
                <a:gd name="connsiteY1462" fmla="*/ 278858 h 3670407"/>
                <a:gd name="connsiteX1463" fmla="*/ 3816581 w 4003589"/>
                <a:gd name="connsiteY1463" fmla="*/ 279594 h 3670407"/>
                <a:gd name="connsiteX1464" fmla="*/ 3819769 w 4003589"/>
                <a:gd name="connsiteY1464" fmla="*/ 279594 h 3670407"/>
                <a:gd name="connsiteX1465" fmla="*/ 3823448 w 4003589"/>
                <a:gd name="connsiteY1465" fmla="*/ 278981 h 3670407"/>
                <a:gd name="connsiteX1466" fmla="*/ 3826269 w 4003589"/>
                <a:gd name="connsiteY1466" fmla="*/ 278123 h 3670407"/>
                <a:gd name="connsiteX1467" fmla="*/ 3829089 w 4003589"/>
                <a:gd name="connsiteY1467" fmla="*/ 277019 h 3670407"/>
                <a:gd name="connsiteX1468" fmla="*/ 3832032 w 4003589"/>
                <a:gd name="connsiteY1468" fmla="*/ 275547 h 3670407"/>
                <a:gd name="connsiteX1469" fmla="*/ 3834975 w 4003589"/>
                <a:gd name="connsiteY1469" fmla="*/ 273830 h 3670407"/>
                <a:gd name="connsiteX1470" fmla="*/ 3840984 w 4003589"/>
                <a:gd name="connsiteY1470" fmla="*/ 269048 h 3670407"/>
                <a:gd name="connsiteX1471" fmla="*/ 3845031 w 4003589"/>
                <a:gd name="connsiteY1471" fmla="*/ 264020 h 3670407"/>
                <a:gd name="connsiteX1472" fmla="*/ 3846625 w 4003589"/>
                <a:gd name="connsiteY1472" fmla="*/ 259360 h 3670407"/>
                <a:gd name="connsiteX1473" fmla="*/ 3845521 w 4003589"/>
                <a:gd name="connsiteY1473" fmla="*/ 255681 h 3670407"/>
                <a:gd name="connsiteX1474" fmla="*/ 3843559 w 4003589"/>
                <a:gd name="connsiteY1474" fmla="*/ 254210 h 3670407"/>
                <a:gd name="connsiteX1475" fmla="*/ 3840862 w 4003589"/>
                <a:gd name="connsiteY1475" fmla="*/ 253474 h 3670407"/>
                <a:gd name="connsiteX1476" fmla="*/ 3837551 w 4003589"/>
                <a:gd name="connsiteY1476" fmla="*/ 253474 h 3670407"/>
                <a:gd name="connsiteX1477" fmla="*/ 3833872 w 4003589"/>
                <a:gd name="connsiteY1477" fmla="*/ 254087 h 3670407"/>
                <a:gd name="connsiteX1478" fmla="*/ 1203603 w 4003589"/>
                <a:gd name="connsiteY1478" fmla="*/ 922415 h 3670407"/>
                <a:gd name="connsiteX1479" fmla="*/ 1201273 w 4003589"/>
                <a:gd name="connsiteY1479" fmla="*/ 923151 h 3670407"/>
                <a:gd name="connsiteX1480" fmla="*/ 1198821 w 4003589"/>
                <a:gd name="connsiteY1480" fmla="*/ 924377 h 3670407"/>
                <a:gd name="connsiteX1481" fmla="*/ 1196245 w 4003589"/>
                <a:gd name="connsiteY1481" fmla="*/ 926094 h 3670407"/>
                <a:gd name="connsiteX1482" fmla="*/ 1193548 w 4003589"/>
                <a:gd name="connsiteY1482" fmla="*/ 928179 h 3670407"/>
                <a:gd name="connsiteX1483" fmla="*/ 1189624 w 4003589"/>
                <a:gd name="connsiteY1483" fmla="*/ 932225 h 3670407"/>
                <a:gd name="connsiteX1484" fmla="*/ 1186926 w 4003589"/>
                <a:gd name="connsiteY1484" fmla="*/ 936150 h 3670407"/>
                <a:gd name="connsiteX1485" fmla="*/ 1185822 w 4003589"/>
                <a:gd name="connsiteY1485" fmla="*/ 939460 h 3670407"/>
                <a:gd name="connsiteX1486" fmla="*/ 1186435 w 4003589"/>
                <a:gd name="connsiteY1486" fmla="*/ 941790 h 3670407"/>
                <a:gd name="connsiteX1487" fmla="*/ 1187171 w 4003589"/>
                <a:gd name="connsiteY1487" fmla="*/ 942404 h 3670407"/>
                <a:gd name="connsiteX1488" fmla="*/ 1188152 w 4003589"/>
                <a:gd name="connsiteY1488" fmla="*/ 942649 h 3670407"/>
                <a:gd name="connsiteX1489" fmla="*/ 1189378 w 4003589"/>
                <a:gd name="connsiteY1489" fmla="*/ 942649 h 3670407"/>
                <a:gd name="connsiteX1490" fmla="*/ 1190727 w 4003589"/>
                <a:gd name="connsiteY1490" fmla="*/ 942404 h 3670407"/>
                <a:gd name="connsiteX1491" fmla="*/ 1193057 w 4003589"/>
                <a:gd name="connsiteY1491" fmla="*/ 941668 h 3670407"/>
                <a:gd name="connsiteX1492" fmla="*/ 1195510 w 4003589"/>
                <a:gd name="connsiteY1492" fmla="*/ 940442 h 3670407"/>
                <a:gd name="connsiteX1493" fmla="*/ 1198085 w 4003589"/>
                <a:gd name="connsiteY1493" fmla="*/ 938725 h 3670407"/>
                <a:gd name="connsiteX1494" fmla="*/ 1200783 w 4003589"/>
                <a:gd name="connsiteY1494" fmla="*/ 936640 h 3670407"/>
                <a:gd name="connsiteX1495" fmla="*/ 1204707 w 4003589"/>
                <a:gd name="connsiteY1495" fmla="*/ 932593 h 3670407"/>
                <a:gd name="connsiteX1496" fmla="*/ 1207405 w 4003589"/>
                <a:gd name="connsiteY1496" fmla="*/ 928669 h 3670407"/>
                <a:gd name="connsiteX1497" fmla="*/ 1208508 w 4003589"/>
                <a:gd name="connsiteY1497" fmla="*/ 925358 h 3670407"/>
                <a:gd name="connsiteX1498" fmla="*/ 1207895 w 4003589"/>
                <a:gd name="connsiteY1498" fmla="*/ 923028 h 3670407"/>
                <a:gd name="connsiteX1499" fmla="*/ 1207159 w 4003589"/>
                <a:gd name="connsiteY1499" fmla="*/ 922538 h 3670407"/>
                <a:gd name="connsiteX1500" fmla="*/ 1206178 w 4003589"/>
                <a:gd name="connsiteY1500" fmla="*/ 922292 h 3670407"/>
                <a:gd name="connsiteX1501" fmla="*/ 1204952 w 4003589"/>
                <a:gd name="connsiteY1501" fmla="*/ 922292 h 3670407"/>
                <a:gd name="connsiteX1502" fmla="*/ 1203603 w 4003589"/>
                <a:gd name="connsiteY1502" fmla="*/ 922538 h 3670407"/>
                <a:gd name="connsiteX1503" fmla="*/ 3857784 w 4003589"/>
                <a:gd name="connsiteY1503" fmla="*/ 284254 h 3670407"/>
                <a:gd name="connsiteX1504" fmla="*/ 3855087 w 4003589"/>
                <a:gd name="connsiteY1504" fmla="*/ 284990 h 3670407"/>
                <a:gd name="connsiteX1505" fmla="*/ 3852389 w 4003589"/>
                <a:gd name="connsiteY1505" fmla="*/ 286093 h 3670407"/>
                <a:gd name="connsiteX1506" fmla="*/ 3849568 w 4003589"/>
                <a:gd name="connsiteY1506" fmla="*/ 287442 h 3670407"/>
                <a:gd name="connsiteX1507" fmla="*/ 3846748 w 4003589"/>
                <a:gd name="connsiteY1507" fmla="*/ 289037 h 3670407"/>
                <a:gd name="connsiteX1508" fmla="*/ 3840494 w 4003589"/>
                <a:gd name="connsiteY1508" fmla="*/ 293819 h 3670407"/>
                <a:gd name="connsiteX1509" fmla="*/ 3836324 w 4003589"/>
                <a:gd name="connsiteY1509" fmla="*/ 298969 h 3670407"/>
                <a:gd name="connsiteX1510" fmla="*/ 3834485 w 4003589"/>
                <a:gd name="connsiteY1510" fmla="*/ 303752 h 3670407"/>
                <a:gd name="connsiteX1511" fmla="*/ 3835343 w 4003589"/>
                <a:gd name="connsiteY1511" fmla="*/ 307676 h 3670407"/>
                <a:gd name="connsiteX1512" fmla="*/ 3837305 w 4003589"/>
                <a:gd name="connsiteY1512" fmla="*/ 309270 h 3670407"/>
                <a:gd name="connsiteX1513" fmla="*/ 3840003 w 4003589"/>
                <a:gd name="connsiteY1513" fmla="*/ 310129 h 3670407"/>
                <a:gd name="connsiteX1514" fmla="*/ 3843437 w 4003589"/>
                <a:gd name="connsiteY1514" fmla="*/ 310129 h 3670407"/>
                <a:gd name="connsiteX1515" fmla="*/ 3847238 w 4003589"/>
                <a:gd name="connsiteY1515" fmla="*/ 309516 h 3670407"/>
                <a:gd name="connsiteX1516" fmla="*/ 3849936 w 4003589"/>
                <a:gd name="connsiteY1516" fmla="*/ 308780 h 3670407"/>
                <a:gd name="connsiteX1517" fmla="*/ 3852634 w 4003589"/>
                <a:gd name="connsiteY1517" fmla="*/ 307676 h 3670407"/>
                <a:gd name="connsiteX1518" fmla="*/ 3855454 w 4003589"/>
                <a:gd name="connsiteY1518" fmla="*/ 306327 h 3670407"/>
                <a:gd name="connsiteX1519" fmla="*/ 3858275 w 4003589"/>
                <a:gd name="connsiteY1519" fmla="*/ 304733 h 3670407"/>
                <a:gd name="connsiteX1520" fmla="*/ 3864529 w 4003589"/>
                <a:gd name="connsiteY1520" fmla="*/ 299828 h 3670407"/>
                <a:gd name="connsiteX1521" fmla="*/ 3868698 w 4003589"/>
                <a:gd name="connsiteY1521" fmla="*/ 294678 h 3670407"/>
                <a:gd name="connsiteX1522" fmla="*/ 3870538 w 4003589"/>
                <a:gd name="connsiteY1522" fmla="*/ 289895 h 3670407"/>
                <a:gd name="connsiteX1523" fmla="*/ 3869679 w 4003589"/>
                <a:gd name="connsiteY1523" fmla="*/ 285971 h 3670407"/>
                <a:gd name="connsiteX1524" fmla="*/ 3867717 w 4003589"/>
                <a:gd name="connsiteY1524" fmla="*/ 284377 h 3670407"/>
                <a:gd name="connsiteX1525" fmla="*/ 3865019 w 4003589"/>
                <a:gd name="connsiteY1525" fmla="*/ 283518 h 3670407"/>
                <a:gd name="connsiteX1526" fmla="*/ 3861709 w 4003589"/>
                <a:gd name="connsiteY1526" fmla="*/ 283518 h 3670407"/>
                <a:gd name="connsiteX1527" fmla="*/ 3857907 w 4003589"/>
                <a:gd name="connsiteY1527" fmla="*/ 284131 h 3670407"/>
                <a:gd name="connsiteX1528" fmla="*/ 1160683 w 4003589"/>
                <a:gd name="connsiteY1528" fmla="*/ 960308 h 3670407"/>
                <a:gd name="connsiteX1529" fmla="*/ 1158353 w 4003589"/>
                <a:gd name="connsiteY1529" fmla="*/ 961166 h 3670407"/>
                <a:gd name="connsiteX1530" fmla="*/ 1155778 w 4003589"/>
                <a:gd name="connsiteY1530" fmla="*/ 962515 h 3670407"/>
                <a:gd name="connsiteX1531" fmla="*/ 1153080 w 4003589"/>
                <a:gd name="connsiteY1531" fmla="*/ 964354 h 3670407"/>
                <a:gd name="connsiteX1532" fmla="*/ 1150382 w 4003589"/>
                <a:gd name="connsiteY1532" fmla="*/ 966562 h 3670407"/>
                <a:gd name="connsiteX1533" fmla="*/ 1146581 w 4003589"/>
                <a:gd name="connsiteY1533" fmla="*/ 970608 h 3670407"/>
                <a:gd name="connsiteX1534" fmla="*/ 1144006 w 4003589"/>
                <a:gd name="connsiteY1534" fmla="*/ 974410 h 3670407"/>
                <a:gd name="connsiteX1535" fmla="*/ 1143025 w 4003589"/>
                <a:gd name="connsiteY1535" fmla="*/ 977721 h 3670407"/>
                <a:gd name="connsiteX1536" fmla="*/ 1143638 w 4003589"/>
                <a:gd name="connsiteY1536" fmla="*/ 979928 h 3670407"/>
                <a:gd name="connsiteX1537" fmla="*/ 1144373 w 4003589"/>
                <a:gd name="connsiteY1537" fmla="*/ 980419 h 3670407"/>
                <a:gd name="connsiteX1538" fmla="*/ 1145354 w 4003589"/>
                <a:gd name="connsiteY1538" fmla="*/ 980664 h 3670407"/>
                <a:gd name="connsiteX1539" fmla="*/ 1146581 w 4003589"/>
                <a:gd name="connsiteY1539" fmla="*/ 980664 h 3670407"/>
                <a:gd name="connsiteX1540" fmla="*/ 1147930 w 4003589"/>
                <a:gd name="connsiteY1540" fmla="*/ 980419 h 3670407"/>
                <a:gd name="connsiteX1541" fmla="*/ 1150260 w 4003589"/>
                <a:gd name="connsiteY1541" fmla="*/ 979560 h 3670407"/>
                <a:gd name="connsiteX1542" fmla="*/ 1152835 w 4003589"/>
                <a:gd name="connsiteY1542" fmla="*/ 978211 h 3670407"/>
                <a:gd name="connsiteX1543" fmla="*/ 1155533 w 4003589"/>
                <a:gd name="connsiteY1543" fmla="*/ 976372 h 3670407"/>
                <a:gd name="connsiteX1544" fmla="*/ 1158230 w 4003589"/>
                <a:gd name="connsiteY1544" fmla="*/ 974164 h 3670407"/>
                <a:gd name="connsiteX1545" fmla="*/ 1162155 w 4003589"/>
                <a:gd name="connsiteY1545" fmla="*/ 970118 h 3670407"/>
                <a:gd name="connsiteX1546" fmla="*/ 1164730 w 4003589"/>
                <a:gd name="connsiteY1546" fmla="*/ 966194 h 3670407"/>
                <a:gd name="connsiteX1547" fmla="*/ 1165711 w 4003589"/>
                <a:gd name="connsiteY1547" fmla="*/ 962883 h 3670407"/>
                <a:gd name="connsiteX1548" fmla="*/ 1164975 w 4003589"/>
                <a:gd name="connsiteY1548" fmla="*/ 960675 h 3670407"/>
                <a:gd name="connsiteX1549" fmla="*/ 1164239 w 4003589"/>
                <a:gd name="connsiteY1549" fmla="*/ 960185 h 3670407"/>
                <a:gd name="connsiteX1550" fmla="*/ 1163258 w 4003589"/>
                <a:gd name="connsiteY1550" fmla="*/ 959940 h 3670407"/>
                <a:gd name="connsiteX1551" fmla="*/ 1162032 w 4003589"/>
                <a:gd name="connsiteY1551" fmla="*/ 959940 h 3670407"/>
                <a:gd name="connsiteX1552" fmla="*/ 1160683 w 4003589"/>
                <a:gd name="connsiteY1552" fmla="*/ 960185 h 3670407"/>
                <a:gd name="connsiteX1553" fmla="*/ 3879735 w 4003589"/>
                <a:gd name="connsiteY1553" fmla="*/ 316383 h 3670407"/>
                <a:gd name="connsiteX1554" fmla="*/ 3877160 w 4003589"/>
                <a:gd name="connsiteY1554" fmla="*/ 317119 h 3670407"/>
                <a:gd name="connsiteX1555" fmla="*/ 3874584 w 4003589"/>
                <a:gd name="connsiteY1555" fmla="*/ 318100 h 3670407"/>
                <a:gd name="connsiteX1556" fmla="*/ 3871887 w 4003589"/>
                <a:gd name="connsiteY1556" fmla="*/ 319326 h 3670407"/>
                <a:gd name="connsiteX1557" fmla="*/ 3869189 w 4003589"/>
                <a:gd name="connsiteY1557" fmla="*/ 320797 h 3670407"/>
                <a:gd name="connsiteX1558" fmla="*/ 3862812 w 4003589"/>
                <a:gd name="connsiteY1558" fmla="*/ 325580 h 3670407"/>
                <a:gd name="connsiteX1559" fmla="*/ 3858397 w 4003589"/>
                <a:gd name="connsiteY1559" fmla="*/ 330730 h 3670407"/>
                <a:gd name="connsiteX1560" fmla="*/ 3856313 w 4003589"/>
                <a:gd name="connsiteY1560" fmla="*/ 335636 h 3670407"/>
                <a:gd name="connsiteX1561" fmla="*/ 3856926 w 4003589"/>
                <a:gd name="connsiteY1561" fmla="*/ 339682 h 3670407"/>
                <a:gd name="connsiteX1562" fmla="*/ 3858765 w 4003589"/>
                <a:gd name="connsiteY1562" fmla="*/ 341399 h 3670407"/>
                <a:gd name="connsiteX1563" fmla="*/ 3861586 w 4003589"/>
                <a:gd name="connsiteY1563" fmla="*/ 342380 h 3670407"/>
                <a:gd name="connsiteX1564" fmla="*/ 3865019 w 4003589"/>
                <a:gd name="connsiteY1564" fmla="*/ 342503 h 3670407"/>
                <a:gd name="connsiteX1565" fmla="*/ 3869066 w 4003589"/>
                <a:gd name="connsiteY1565" fmla="*/ 341890 h 3670407"/>
                <a:gd name="connsiteX1566" fmla="*/ 3871642 w 4003589"/>
                <a:gd name="connsiteY1566" fmla="*/ 341154 h 3670407"/>
                <a:gd name="connsiteX1567" fmla="*/ 3874339 w 4003589"/>
                <a:gd name="connsiteY1567" fmla="*/ 340173 h 3670407"/>
                <a:gd name="connsiteX1568" fmla="*/ 3877037 w 4003589"/>
                <a:gd name="connsiteY1568" fmla="*/ 338947 h 3670407"/>
                <a:gd name="connsiteX1569" fmla="*/ 3879735 w 4003589"/>
                <a:gd name="connsiteY1569" fmla="*/ 337352 h 3670407"/>
                <a:gd name="connsiteX1570" fmla="*/ 3886112 w 4003589"/>
                <a:gd name="connsiteY1570" fmla="*/ 332570 h 3670407"/>
                <a:gd name="connsiteX1571" fmla="*/ 3890526 w 4003589"/>
                <a:gd name="connsiteY1571" fmla="*/ 327419 h 3670407"/>
                <a:gd name="connsiteX1572" fmla="*/ 3892611 w 4003589"/>
                <a:gd name="connsiteY1572" fmla="*/ 322514 h 3670407"/>
                <a:gd name="connsiteX1573" fmla="*/ 3891998 w 4003589"/>
                <a:gd name="connsiteY1573" fmla="*/ 318467 h 3670407"/>
                <a:gd name="connsiteX1574" fmla="*/ 3890036 w 4003589"/>
                <a:gd name="connsiteY1574" fmla="*/ 316751 h 3670407"/>
                <a:gd name="connsiteX1575" fmla="*/ 3887215 w 4003589"/>
                <a:gd name="connsiteY1575" fmla="*/ 315892 h 3670407"/>
                <a:gd name="connsiteX1576" fmla="*/ 3883659 w 4003589"/>
                <a:gd name="connsiteY1576" fmla="*/ 315892 h 3670407"/>
                <a:gd name="connsiteX1577" fmla="*/ 3879612 w 4003589"/>
                <a:gd name="connsiteY1577" fmla="*/ 316506 h 3670407"/>
                <a:gd name="connsiteX1578" fmla="*/ 1118253 w 4003589"/>
                <a:gd name="connsiteY1578" fmla="*/ 998568 h 3670407"/>
                <a:gd name="connsiteX1579" fmla="*/ 1115801 w 4003589"/>
                <a:gd name="connsiteY1579" fmla="*/ 999426 h 3670407"/>
                <a:gd name="connsiteX1580" fmla="*/ 1113103 w 4003589"/>
                <a:gd name="connsiteY1580" fmla="*/ 1000775 h 3670407"/>
                <a:gd name="connsiteX1581" fmla="*/ 1110283 w 4003589"/>
                <a:gd name="connsiteY1581" fmla="*/ 1002615 h 3670407"/>
                <a:gd name="connsiteX1582" fmla="*/ 1107462 w 4003589"/>
                <a:gd name="connsiteY1582" fmla="*/ 1004944 h 3670407"/>
                <a:gd name="connsiteX1583" fmla="*/ 1103661 w 4003589"/>
                <a:gd name="connsiteY1583" fmla="*/ 1008991 h 3670407"/>
                <a:gd name="connsiteX1584" fmla="*/ 1101208 w 4003589"/>
                <a:gd name="connsiteY1584" fmla="*/ 1012793 h 3670407"/>
                <a:gd name="connsiteX1585" fmla="*/ 1100227 w 4003589"/>
                <a:gd name="connsiteY1585" fmla="*/ 1015981 h 3670407"/>
                <a:gd name="connsiteX1586" fmla="*/ 1101085 w 4003589"/>
                <a:gd name="connsiteY1586" fmla="*/ 1018188 h 3670407"/>
                <a:gd name="connsiteX1587" fmla="*/ 1101821 w 4003589"/>
                <a:gd name="connsiteY1587" fmla="*/ 1018679 h 3670407"/>
                <a:gd name="connsiteX1588" fmla="*/ 1102802 w 4003589"/>
                <a:gd name="connsiteY1588" fmla="*/ 1018924 h 3670407"/>
                <a:gd name="connsiteX1589" fmla="*/ 1103906 w 4003589"/>
                <a:gd name="connsiteY1589" fmla="*/ 1018924 h 3670407"/>
                <a:gd name="connsiteX1590" fmla="*/ 1105132 w 4003589"/>
                <a:gd name="connsiteY1590" fmla="*/ 1018679 h 3670407"/>
                <a:gd name="connsiteX1591" fmla="*/ 1107585 w 4003589"/>
                <a:gd name="connsiteY1591" fmla="*/ 1017820 h 3670407"/>
                <a:gd name="connsiteX1592" fmla="*/ 1110283 w 4003589"/>
                <a:gd name="connsiteY1592" fmla="*/ 1016472 h 3670407"/>
                <a:gd name="connsiteX1593" fmla="*/ 1113103 w 4003589"/>
                <a:gd name="connsiteY1593" fmla="*/ 1014632 h 3670407"/>
                <a:gd name="connsiteX1594" fmla="*/ 1115923 w 4003589"/>
                <a:gd name="connsiteY1594" fmla="*/ 1012302 h 3670407"/>
                <a:gd name="connsiteX1595" fmla="*/ 1119725 w 4003589"/>
                <a:gd name="connsiteY1595" fmla="*/ 1008255 h 3670407"/>
                <a:gd name="connsiteX1596" fmla="*/ 1122178 w 4003589"/>
                <a:gd name="connsiteY1596" fmla="*/ 1004454 h 3670407"/>
                <a:gd name="connsiteX1597" fmla="*/ 1123159 w 4003589"/>
                <a:gd name="connsiteY1597" fmla="*/ 1001266 h 3670407"/>
                <a:gd name="connsiteX1598" fmla="*/ 1122300 w 4003589"/>
                <a:gd name="connsiteY1598" fmla="*/ 999058 h 3670407"/>
                <a:gd name="connsiteX1599" fmla="*/ 1121564 w 4003589"/>
                <a:gd name="connsiteY1599" fmla="*/ 998568 h 3670407"/>
                <a:gd name="connsiteX1600" fmla="*/ 1120583 w 4003589"/>
                <a:gd name="connsiteY1600" fmla="*/ 998322 h 3670407"/>
                <a:gd name="connsiteX1601" fmla="*/ 1119480 w 4003589"/>
                <a:gd name="connsiteY1601" fmla="*/ 998322 h 3670407"/>
                <a:gd name="connsiteX1602" fmla="*/ 1118253 w 4003589"/>
                <a:gd name="connsiteY1602" fmla="*/ 998568 h 3670407"/>
                <a:gd name="connsiteX1603" fmla="*/ 3899969 w 4003589"/>
                <a:gd name="connsiteY1603" fmla="*/ 350351 h 3670407"/>
                <a:gd name="connsiteX1604" fmla="*/ 3897516 w 4003589"/>
                <a:gd name="connsiteY1604" fmla="*/ 351087 h 3670407"/>
                <a:gd name="connsiteX1605" fmla="*/ 3895063 w 4003589"/>
                <a:gd name="connsiteY1605" fmla="*/ 352068 h 3670407"/>
                <a:gd name="connsiteX1606" fmla="*/ 3892488 w 4003589"/>
                <a:gd name="connsiteY1606" fmla="*/ 353294 h 3670407"/>
                <a:gd name="connsiteX1607" fmla="*/ 3889913 w 4003589"/>
                <a:gd name="connsiteY1607" fmla="*/ 354643 h 3670407"/>
                <a:gd name="connsiteX1608" fmla="*/ 3883414 w 4003589"/>
                <a:gd name="connsiteY1608" fmla="*/ 359426 h 3670407"/>
                <a:gd name="connsiteX1609" fmla="*/ 3878754 w 4003589"/>
                <a:gd name="connsiteY1609" fmla="*/ 364576 h 3670407"/>
                <a:gd name="connsiteX1610" fmla="*/ 3876424 w 4003589"/>
                <a:gd name="connsiteY1610" fmla="*/ 369604 h 3670407"/>
                <a:gd name="connsiteX1611" fmla="*/ 3876914 w 4003589"/>
                <a:gd name="connsiteY1611" fmla="*/ 373896 h 3670407"/>
                <a:gd name="connsiteX1612" fmla="*/ 3878754 w 4003589"/>
                <a:gd name="connsiteY1612" fmla="*/ 375858 h 3670407"/>
                <a:gd name="connsiteX1613" fmla="*/ 3881574 w 4003589"/>
                <a:gd name="connsiteY1613" fmla="*/ 376961 h 3670407"/>
                <a:gd name="connsiteX1614" fmla="*/ 3885130 w 4003589"/>
                <a:gd name="connsiteY1614" fmla="*/ 377207 h 3670407"/>
                <a:gd name="connsiteX1615" fmla="*/ 3889300 w 4003589"/>
                <a:gd name="connsiteY1615" fmla="*/ 376594 h 3670407"/>
                <a:gd name="connsiteX1616" fmla="*/ 3891752 w 4003589"/>
                <a:gd name="connsiteY1616" fmla="*/ 375858 h 3670407"/>
                <a:gd name="connsiteX1617" fmla="*/ 3894205 w 4003589"/>
                <a:gd name="connsiteY1617" fmla="*/ 374877 h 3670407"/>
                <a:gd name="connsiteX1618" fmla="*/ 3896780 w 4003589"/>
                <a:gd name="connsiteY1618" fmla="*/ 373650 h 3670407"/>
                <a:gd name="connsiteX1619" fmla="*/ 3899355 w 4003589"/>
                <a:gd name="connsiteY1619" fmla="*/ 372302 h 3670407"/>
                <a:gd name="connsiteX1620" fmla="*/ 3905855 w 4003589"/>
                <a:gd name="connsiteY1620" fmla="*/ 367519 h 3670407"/>
                <a:gd name="connsiteX1621" fmla="*/ 3910392 w 4003589"/>
                <a:gd name="connsiteY1621" fmla="*/ 362246 h 3670407"/>
                <a:gd name="connsiteX1622" fmla="*/ 3912600 w 4003589"/>
                <a:gd name="connsiteY1622" fmla="*/ 357218 h 3670407"/>
                <a:gd name="connsiteX1623" fmla="*/ 3912109 w 4003589"/>
                <a:gd name="connsiteY1623" fmla="*/ 352926 h 3670407"/>
                <a:gd name="connsiteX1624" fmla="*/ 3910270 w 4003589"/>
                <a:gd name="connsiteY1624" fmla="*/ 350964 h 3670407"/>
                <a:gd name="connsiteX1625" fmla="*/ 3907449 w 4003589"/>
                <a:gd name="connsiteY1625" fmla="*/ 349983 h 3670407"/>
                <a:gd name="connsiteX1626" fmla="*/ 3903893 w 4003589"/>
                <a:gd name="connsiteY1626" fmla="*/ 349861 h 3670407"/>
                <a:gd name="connsiteX1627" fmla="*/ 3899723 w 4003589"/>
                <a:gd name="connsiteY1627" fmla="*/ 350474 h 3670407"/>
                <a:gd name="connsiteX1628" fmla="*/ 1076192 w 4003589"/>
                <a:gd name="connsiteY1628" fmla="*/ 1037441 h 3670407"/>
                <a:gd name="connsiteX1629" fmla="*/ 1073739 w 4003589"/>
                <a:gd name="connsiteY1629" fmla="*/ 1038300 h 3670407"/>
                <a:gd name="connsiteX1630" fmla="*/ 1070919 w 4003589"/>
                <a:gd name="connsiteY1630" fmla="*/ 1039771 h 3670407"/>
                <a:gd name="connsiteX1631" fmla="*/ 1068098 w 4003589"/>
                <a:gd name="connsiteY1631" fmla="*/ 1041733 h 3670407"/>
                <a:gd name="connsiteX1632" fmla="*/ 1065278 w 4003589"/>
                <a:gd name="connsiteY1632" fmla="*/ 1044186 h 3670407"/>
                <a:gd name="connsiteX1633" fmla="*/ 1061599 w 4003589"/>
                <a:gd name="connsiteY1633" fmla="*/ 1048232 h 3670407"/>
                <a:gd name="connsiteX1634" fmla="*/ 1059269 w 4003589"/>
                <a:gd name="connsiteY1634" fmla="*/ 1052034 h 3670407"/>
                <a:gd name="connsiteX1635" fmla="*/ 1058410 w 4003589"/>
                <a:gd name="connsiteY1635" fmla="*/ 1055222 h 3670407"/>
                <a:gd name="connsiteX1636" fmla="*/ 1059269 w 4003589"/>
                <a:gd name="connsiteY1636" fmla="*/ 1057307 h 3670407"/>
                <a:gd name="connsiteX1637" fmla="*/ 1060005 w 4003589"/>
                <a:gd name="connsiteY1637" fmla="*/ 1057675 h 3670407"/>
                <a:gd name="connsiteX1638" fmla="*/ 1060863 w 4003589"/>
                <a:gd name="connsiteY1638" fmla="*/ 1057920 h 3670407"/>
                <a:gd name="connsiteX1639" fmla="*/ 1061967 w 4003589"/>
                <a:gd name="connsiteY1639" fmla="*/ 1057920 h 3670407"/>
                <a:gd name="connsiteX1640" fmla="*/ 1063193 w 4003589"/>
                <a:gd name="connsiteY1640" fmla="*/ 1057675 h 3670407"/>
                <a:gd name="connsiteX1641" fmla="*/ 1065646 w 4003589"/>
                <a:gd name="connsiteY1641" fmla="*/ 1056817 h 3670407"/>
                <a:gd name="connsiteX1642" fmla="*/ 1068344 w 4003589"/>
                <a:gd name="connsiteY1642" fmla="*/ 1055345 h 3670407"/>
                <a:gd name="connsiteX1643" fmla="*/ 1071164 w 4003589"/>
                <a:gd name="connsiteY1643" fmla="*/ 1053383 h 3670407"/>
                <a:gd name="connsiteX1644" fmla="*/ 1073984 w 4003589"/>
                <a:gd name="connsiteY1644" fmla="*/ 1050930 h 3670407"/>
                <a:gd name="connsiteX1645" fmla="*/ 1077663 w 4003589"/>
                <a:gd name="connsiteY1645" fmla="*/ 1046884 h 3670407"/>
                <a:gd name="connsiteX1646" fmla="*/ 1079993 w 4003589"/>
                <a:gd name="connsiteY1646" fmla="*/ 1043082 h 3670407"/>
                <a:gd name="connsiteX1647" fmla="*/ 1080852 w 4003589"/>
                <a:gd name="connsiteY1647" fmla="*/ 1039894 h 3670407"/>
                <a:gd name="connsiteX1648" fmla="*/ 1079870 w 4003589"/>
                <a:gd name="connsiteY1648" fmla="*/ 1037809 h 3670407"/>
                <a:gd name="connsiteX1649" fmla="*/ 1079135 w 4003589"/>
                <a:gd name="connsiteY1649" fmla="*/ 1037441 h 3670407"/>
                <a:gd name="connsiteX1650" fmla="*/ 1078276 w 4003589"/>
                <a:gd name="connsiteY1650" fmla="*/ 1037319 h 3670407"/>
                <a:gd name="connsiteX1651" fmla="*/ 1077173 w 4003589"/>
                <a:gd name="connsiteY1651" fmla="*/ 1037319 h 3670407"/>
                <a:gd name="connsiteX1652" fmla="*/ 1075946 w 4003589"/>
                <a:gd name="connsiteY1652" fmla="*/ 1037564 h 3670407"/>
                <a:gd name="connsiteX1653" fmla="*/ 3918240 w 4003589"/>
                <a:gd name="connsiteY1653" fmla="*/ 386159 h 3670407"/>
                <a:gd name="connsiteX1654" fmla="*/ 3915910 w 4003589"/>
                <a:gd name="connsiteY1654" fmla="*/ 386772 h 3670407"/>
                <a:gd name="connsiteX1655" fmla="*/ 3913458 w 4003589"/>
                <a:gd name="connsiteY1655" fmla="*/ 387630 h 3670407"/>
                <a:gd name="connsiteX1656" fmla="*/ 3911005 w 4003589"/>
                <a:gd name="connsiteY1656" fmla="*/ 388734 h 3670407"/>
                <a:gd name="connsiteX1657" fmla="*/ 3908553 w 4003589"/>
                <a:gd name="connsiteY1657" fmla="*/ 390083 h 3670407"/>
                <a:gd name="connsiteX1658" fmla="*/ 3901931 w 4003589"/>
                <a:gd name="connsiteY1658" fmla="*/ 394743 h 3670407"/>
                <a:gd name="connsiteX1659" fmla="*/ 3897148 w 4003589"/>
                <a:gd name="connsiteY1659" fmla="*/ 400016 h 3670407"/>
                <a:gd name="connsiteX1660" fmla="*/ 3894695 w 4003589"/>
                <a:gd name="connsiteY1660" fmla="*/ 405166 h 3670407"/>
                <a:gd name="connsiteX1661" fmla="*/ 3894941 w 4003589"/>
                <a:gd name="connsiteY1661" fmla="*/ 409581 h 3670407"/>
                <a:gd name="connsiteX1662" fmla="*/ 3896780 w 4003589"/>
                <a:gd name="connsiteY1662" fmla="*/ 411666 h 3670407"/>
                <a:gd name="connsiteX1663" fmla="*/ 3899723 w 4003589"/>
                <a:gd name="connsiteY1663" fmla="*/ 412892 h 3670407"/>
                <a:gd name="connsiteX1664" fmla="*/ 3903402 w 4003589"/>
                <a:gd name="connsiteY1664" fmla="*/ 413137 h 3670407"/>
                <a:gd name="connsiteX1665" fmla="*/ 3907817 w 4003589"/>
                <a:gd name="connsiteY1665" fmla="*/ 412524 h 3670407"/>
                <a:gd name="connsiteX1666" fmla="*/ 3910147 w 4003589"/>
                <a:gd name="connsiteY1666" fmla="*/ 411911 h 3670407"/>
                <a:gd name="connsiteX1667" fmla="*/ 3912477 w 4003589"/>
                <a:gd name="connsiteY1667" fmla="*/ 411052 h 3670407"/>
                <a:gd name="connsiteX1668" fmla="*/ 3914930 w 4003589"/>
                <a:gd name="connsiteY1668" fmla="*/ 409949 h 3670407"/>
                <a:gd name="connsiteX1669" fmla="*/ 3917382 w 4003589"/>
                <a:gd name="connsiteY1669" fmla="*/ 408722 h 3670407"/>
                <a:gd name="connsiteX1670" fmla="*/ 3924004 w 4003589"/>
                <a:gd name="connsiteY1670" fmla="*/ 403940 h 3670407"/>
                <a:gd name="connsiteX1671" fmla="*/ 3928786 w 4003589"/>
                <a:gd name="connsiteY1671" fmla="*/ 398667 h 3670407"/>
                <a:gd name="connsiteX1672" fmla="*/ 3931239 w 4003589"/>
                <a:gd name="connsiteY1672" fmla="*/ 393516 h 3670407"/>
                <a:gd name="connsiteX1673" fmla="*/ 3930994 w 4003589"/>
                <a:gd name="connsiteY1673" fmla="*/ 389102 h 3670407"/>
                <a:gd name="connsiteX1674" fmla="*/ 3929155 w 4003589"/>
                <a:gd name="connsiteY1674" fmla="*/ 387017 h 3670407"/>
                <a:gd name="connsiteX1675" fmla="*/ 3926334 w 4003589"/>
                <a:gd name="connsiteY1675" fmla="*/ 385791 h 3670407"/>
                <a:gd name="connsiteX1676" fmla="*/ 3922655 w 4003589"/>
                <a:gd name="connsiteY1676" fmla="*/ 385545 h 3670407"/>
                <a:gd name="connsiteX1677" fmla="*/ 3918363 w 4003589"/>
                <a:gd name="connsiteY1677" fmla="*/ 386159 h 3670407"/>
                <a:gd name="connsiteX1678" fmla="*/ 1034743 w 4003589"/>
                <a:gd name="connsiteY1678" fmla="*/ 1076682 h 3670407"/>
                <a:gd name="connsiteX1679" fmla="*/ 1032168 w 4003589"/>
                <a:gd name="connsiteY1679" fmla="*/ 1077541 h 3670407"/>
                <a:gd name="connsiteX1680" fmla="*/ 1029347 w 4003589"/>
                <a:gd name="connsiteY1680" fmla="*/ 1079012 h 3670407"/>
                <a:gd name="connsiteX1681" fmla="*/ 1026404 w 4003589"/>
                <a:gd name="connsiteY1681" fmla="*/ 1081097 h 3670407"/>
                <a:gd name="connsiteX1682" fmla="*/ 1023461 w 4003589"/>
                <a:gd name="connsiteY1682" fmla="*/ 1083672 h 3670407"/>
                <a:gd name="connsiteX1683" fmla="*/ 1019782 w 4003589"/>
                <a:gd name="connsiteY1683" fmla="*/ 1087719 h 3670407"/>
                <a:gd name="connsiteX1684" fmla="*/ 1017452 w 4003589"/>
                <a:gd name="connsiteY1684" fmla="*/ 1091521 h 3670407"/>
                <a:gd name="connsiteX1685" fmla="*/ 1016717 w 4003589"/>
                <a:gd name="connsiteY1685" fmla="*/ 1094709 h 3670407"/>
                <a:gd name="connsiteX1686" fmla="*/ 1017698 w 4003589"/>
                <a:gd name="connsiteY1686" fmla="*/ 1096793 h 3670407"/>
                <a:gd name="connsiteX1687" fmla="*/ 1018433 w 4003589"/>
                <a:gd name="connsiteY1687" fmla="*/ 1097161 h 3670407"/>
                <a:gd name="connsiteX1688" fmla="*/ 1019292 w 4003589"/>
                <a:gd name="connsiteY1688" fmla="*/ 1097284 h 3670407"/>
                <a:gd name="connsiteX1689" fmla="*/ 1020273 w 4003589"/>
                <a:gd name="connsiteY1689" fmla="*/ 1097284 h 3670407"/>
                <a:gd name="connsiteX1690" fmla="*/ 1021377 w 4003589"/>
                <a:gd name="connsiteY1690" fmla="*/ 1097039 h 3670407"/>
                <a:gd name="connsiteX1691" fmla="*/ 1023952 w 4003589"/>
                <a:gd name="connsiteY1691" fmla="*/ 1096180 h 3670407"/>
                <a:gd name="connsiteX1692" fmla="*/ 1026772 w 4003589"/>
                <a:gd name="connsiteY1692" fmla="*/ 1094709 h 3670407"/>
                <a:gd name="connsiteX1693" fmla="*/ 1029715 w 4003589"/>
                <a:gd name="connsiteY1693" fmla="*/ 1092624 h 3670407"/>
                <a:gd name="connsiteX1694" fmla="*/ 1032658 w 4003589"/>
                <a:gd name="connsiteY1694" fmla="*/ 1090049 h 3670407"/>
                <a:gd name="connsiteX1695" fmla="*/ 1036337 w 4003589"/>
                <a:gd name="connsiteY1695" fmla="*/ 1086002 h 3670407"/>
                <a:gd name="connsiteX1696" fmla="*/ 1038545 w 4003589"/>
                <a:gd name="connsiteY1696" fmla="*/ 1082201 h 3670407"/>
                <a:gd name="connsiteX1697" fmla="*/ 1039280 w 4003589"/>
                <a:gd name="connsiteY1697" fmla="*/ 1079012 h 3670407"/>
                <a:gd name="connsiteX1698" fmla="*/ 1038299 w 4003589"/>
                <a:gd name="connsiteY1698" fmla="*/ 1077050 h 3670407"/>
                <a:gd name="connsiteX1699" fmla="*/ 1037564 w 4003589"/>
                <a:gd name="connsiteY1699" fmla="*/ 1076682 h 3670407"/>
                <a:gd name="connsiteX1700" fmla="*/ 1036705 w 4003589"/>
                <a:gd name="connsiteY1700" fmla="*/ 1076560 h 3670407"/>
                <a:gd name="connsiteX1701" fmla="*/ 1035724 w 4003589"/>
                <a:gd name="connsiteY1701" fmla="*/ 1076560 h 3670407"/>
                <a:gd name="connsiteX1702" fmla="*/ 1034621 w 4003589"/>
                <a:gd name="connsiteY1702" fmla="*/ 1076805 h 3670407"/>
                <a:gd name="connsiteX1703" fmla="*/ 3934550 w 4003589"/>
                <a:gd name="connsiteY1703" fmla="*/ 423928 h 3670407"/>
                <a:gd name="connsiteX1704" fmla="*/ 3932343 w 4003589"/>
                <a:gd name="connsiteY1704" fmla="*/ 424542 h 3670407"/>
                <a:gd name="connsiteX1705" fmla="*/ 3930135 w 4003589"/>
                <a:gd name="connsiteY1705" fmla="*/ 425277 h 3670407"/>
                <a:gd name="connsiteX1706" fmla="*/ 3927805 w 4003589"/>
                <a:gd name="connsiteY1706" fmla="*/ 426258 h 3670407"/>
                <a:gd name="connsiteX1707" fmla="*/ 3925475 w 4003589"/>
                <a:gd name="connsiteY1707" fmla="*/ 427485 h 3670407"/>
                <a:gd name="connsiteX1708" fmla="*/ 3918608 w 4003589"/>
                <a:gd name="connsiteY1708" fmla="*/ 432145 h 3670407"/>
                <a:gd name="connsiteX1709" fmla="*/ 3913580 w 4003589"/>
                <a:gd name="connsiteY1709" fmla="*/ 437418 h 3670407"/>
                <a:gd name="connsiteX1710" fmla="*/ 3910883 w 4003589"/>
                <a:gd name="connsiteY1710" fmla="*/ 442691 h 3670407"/>
                <a:gd name="connsiteX1711" fmla="*/ 3910883 w 4003589"/>
                <a:gd name="connsiteY1711" fmla="*/ 447351 h 3670407"/>
                <a:gd name="connsiteX1712" fmla="*/ 3912600 w 4003589"/>
                <a:gd name="connsiteY1712" fmla="*/ 449558 h 3670407"/>
                <a:gd name="connsiteX1713" fmla="*/ 3915543 w 4003589"/>
                <a:gd name="connsiteY1713" fmla="*/ 450907 h 3670407"/>
                <a:gd name="connsiteX1714" fmla="*/ 3919344 w 4003589"/>
                <a:gd name="connsiteY1714" fmla="*/ 451275 h 3670407"/>
                <a:gd name="connsiteX1715" fmla="*/ 3923881 w 4003589"/>
                <a:gd name="connsiteY1715" fmla="*/ 450661 h 3670407"/>
                <a:gd name="connsiteX1716" fmla="*/ 3926089 w 4003589"/>
                <a:gd name="connsiteY1716" fmla="*/ 450048 h 3670407"/>
                <a:gd name="connsiteX1717" fmla="*/ 3928418 w 4003589"/>
                <a:gd name="connsiteY1717" fmla="*/ 449313 h 3670407"/>
                <a:gd name="connsiteX1718" fmla="*/ 3930748 w 4003589"/>
                <a:gd name="connsiteY1718" fmla="*/ 448332 h 3670407"/>
                <a:gd name="connsiteX1719" fmla="*/ 3933078 w 4003589"/>
                <a:gd name="connsiteY1719" fmla="*/ 447105 h 3670407"/>
                <a:gd name="connsiteX1720" fmla="*/ 3939823 w 4003589"/>
                <a:gd name="connsiteY1720" fmla="*/ 442445 h 3670407"/>
                <a:gd name="connsiteX1721" fmla="*/ 3944851 w 4003589"/>
                <a:gd name="connsiteY1721" fmla="*/ 437172 h 3670407"/>
                <a:gd name="connsiteX1722" fmla="*/ 3947549 w 4003589"/>
                <a:gd name="connsiteY1722" fmla="*/ 431899 h 3670407"/>
                <a:gd name="connsiteX1723" fmla="*/ 3947549 w 4003589"/>
                <a:gd name="connsiteY1723" fmla="*/ 427362 h 3670407"/>
                <a:gd name="connsiteX1724" fmla="*/ 3945832 w 4003589"/>
                <a:gd name="connsiteY1724" fmla="*/ 425155 h 3670407"/>
                <a:gd name="connsiteX1725" fmla="*/ 3942889 w 4003589"/>
                <a:gd name="connsiteY1725" fmla="*/ 423928 h 3670407"/>
                <a:gd name="connsiteX1726" fmla="*/ 3939087 w 4003589"/>
                <a:gd name="connsiteY1726" fmla="*/ 423561 h 3670407"/>
                <a:gd name="connsiteX1727" fmla="*/ 3934550 w 4003589"/>
                <a:gd name="connsiteY1727" fmla="*/ 424174 h 3670407"/>
                <a:gd name="connsiteX1728" fmla="*/ 993662 w 4003589"/>
                <a:gd name="connsiteY1728" fmla="*/ 1116537 h 3670407"/>
                <a:gd name="connsiteX1729" fmla="*/ 990964 w 4003589"/>
                <a:gd name="connsiteY1729" fmla="*/ 1117395 h 3670407"/>
                <a:gd name="connsiteX1730" fmla="*/ 988021 w 4003589"/>
                <a:gd name="connsiteY1730" fmla="*/ 1118989 h 3670407"/>
                <a:gd name="connsiteX1731" fmla="*/ 984956 w 4003589"/>
                <a:gd name="connsiteY1731" fmla="*/ 1121074 h 3670407"/>
                <a:gd name="connsiteX1732" fmla="*/ 982013 w 4003589"/>
                <a:gd name="connsiteY1732" fmla="*/ 1123772 h 3670407"/>
                <a:gd name="connsiteX1733" fmla="*/ 978456 w 4003589"/>
                <a:gd name="connsiteY1733" fmla="*/ 1127819 h 3670407"/>
                <a:gd name="connsiteX1734" fmla="*/ 976249 w 4003589"/>
                <a:gd name="connsiteY1734" fmla="*/ 1131620 h 3670407"/>
                <a:gd name="connsiteX1735" fmla="*/ 975636 w 4003589"/>
                <a:gd name="connsiteY1735" fmla="*/ 1134686 h 3670407"/>
                <a:gd name="connsiteX1736" fmla="*/ 976740 w 4003589"/>
                <a:gd name="connsiteY1736" fmla="*/ 1136648 h 3670407"/>
                <a:gd name="connsiteX1737" fmla="*/ 977475 w 4003589"/>
                <a:gd name="connsiteY1737" fmla="*/ 1136893 h 3670407"/>
                <a:gd name="connsiteX1738" fmla="*/ 978334 w 4003589"/>
                <a:gd name="connsiteY1738" fmla="*/ 1137016 h 3670407"/>
                <a:gd name="connsiteX1739" fmla="*/ 979315 w 4003589"/>
                <a:gd name="connsiteY1739" fmla="*/ 1137016 h 3670407"/>
                <a:gd name="connsiteX1740" fmla="*/ 980418 w 4003589"/>
                <a:gd name="connsiteY1740" fmla="*/ 1136893 h 3670407"/>
                <a:gd name="connsiteX1741" fmla="*/ 983116 w 4003589"/>
                <a:gd name="connsiteY1741" fmla="*/ 1136035 h 3670407"/>
                <a:gd name="connsiteX1742" fmla="*/ 986059 w 4003589"/>
                <a:gd name="connsiteY1742" fmla="*/ 1134441 h 3670407"/>
                <a:gd name="connsiteX1743" fmla="*/ 989125 w 4003589"/>
                <a:gd name="connsiteY1743" fmla="*/ 1132356 h 3670407"/>
                <a:gd name="connsiteX1744" fmla="*/ 992068 w 4003589"/>
                <a:gd name="connsiteY1744" fmla="*/ 1129658 h 3670407"/>
                <a:gd name="connsiteX1745" fmla="*/ 995624 w 4003589"/>
                <a:gd name="connsiteY1745" fmla="*/ 1125611 h 3670407"/>
                <a:gd name="connsiteX1746" fmla="*/ 997832 w 4003589"/>
                <a:gd name="connsiteY1746" fmla="*/ 1121810 h 3670407"/>
                <a:gd name="connsiteX1747" fmla="*/ 998445 w 4003589"/>
                <a:gd name="connsiteY1747" fmla="*/ 1118744 h 3670407"/>
                <a:gd name="connsiteX1748" fmla="*/ 997341 w 4003589"/>
                <a:gd name="connsiteY1748" fmla="*/ 1116782 h 3670407"/>
                <a:gd name="connsiteX1749" fmla="*/ 996605 w 4003589"/>
                <a:gd name="connsiteY1749" fmla="*/ 1116537 h 3670407"/>
                <a:gd name="connsiteX1750" fmla="*/ 995747 w 4003589"/>
                <a:gd name="connsiteY1750" fmla="*/ 1116414 h 3670407"/>
                <a:gd name="connsiteX1751" fmla="*/ 994766 w 4003589"/>
                <a:gd name="connsiteY1751" fmla="*/ 1116414 h 3670407"/>
                <a:gd name="connsiteX1752" fmla="*/ 993662 w 4003589"/>
                <a:gd name="connsiteY1752" fmla="*/ 1116660 h 3670407"/>
                <a:gd name="connsiteX1753" fmla="*/ 3949020 w 4003589"/>
                <a:gd name="connsiteY1753" fmla="*/ 463415 h 3670407"/>
                <a:gd name="connsiteX1754" fmla="*/ 3946936 w 4003589"/>
                <a:gd name="connsiteY1754" fmla="*/ 464028 h 3670407"/>
                <a:gd name="connsiteX1755" fmla="*/ 3944728 w 4003589"/>
                <a:gd name="connsiteY1755" fmla="*/ 464764 h 3670407"/>
                <a:gd name="connsiteX1756" fmla="*/ 3942521 w 4003589"/>
                <a:gd name="connsiteY1756" fmla="*/ 465745 h 3670407"/>
                <a:gd name="connsiteX1757" fmla="*/ 3940313 w 4003589"/>
                <a:gd name="connsiteY1757" fmla="*/ 466849 h 3670407"/>
                <a:gd name="connsiteX1758" fmla="*/ 3933324 w 4003589"/>
                <a:gd name="connsiteY1758" fmla="*/ 471386 h 3670407"/>
                <a:gd name="connsiteX1759" fmla="*/ 3928173 w 4003589"/>
                <a:gd name="connsiteY1759" fmla="*/ 476659 h 3670407"/>
                <a:gd name="connsiteX1760" fmla="*/ 3925230 w 4003589"/>
                <a:gd name="connsiteY1760" fmla="*/ 481932 h 3670407"/>
                <a:gd name="connsiteX1761" fmla="*/ 3925108 w 4003589"/>
                <a:gd name="connsiteY1761" fmla="*/ 486714 h 3670407"/>
                <a:gd name="connsiteX1762" fmla="*/ 3926825 w 4003589"/>
                <a:gd name="connsiteY1762" fmla="*/ 489167 h 3670407"/>
                <a:gd name="connsiteX1763" fmla="*/ 3929768 w 4003589"/>
                <a:gd name="connsiteY1763" fmla="*/ 490639 h 3670407"/>
                <a:gd name="connsiteX1764" fmla="*/ 3933692 w 4003589"/>
                <a:gd name="connsiteY1764" fmla="*/ 491006 h 3670407"/>
                <a:gd name="connsiteX1765" fmla="*/ 3938352 w 4003589"/>
                <a:gd name="connsiteY1765" fmla="*/ 490393 h 3670407"/>
                <a:gd name="connsiteX1766" fmla="*/ 3940436 w 4003589"/>
                <a:gd name="connsiteY1766" fmla="*/ 489903 h 3670407"/>
                <a:gd name="connsiteX1767" fmla="*/ 3942521 w 4003589"/>
                <a:gd name="connsiteY1767" fmla="*/ 489167 h 3670407"/>
                <a:gd name="connsiteX1768" fmla="*/ 3944728 w 4003589"/>
                <a:gd name="connsiteY1768" fmla="*/ 488309 h 3670407"/>
                <a:gd name="connsiteX1769" fmla="*/ 3946936 w 4003589"/>
                <a:gd name="connsiteY1769" fmla="*/ 487205 h 3670407"/>
                <a:gd name="connsiteX1770" fmla="*/ 3953925 w 4003589"/>
                <a:gd name="connsiteY1770" fmla="*/ 482545 h 3670407"/>
                <a:gd name="connsiteX1771" fmla="*/ 3959198 w 4003589"/>
                <a:gd name="connsiteY1771" fmla="*/ 477272 h 3670407"/>
                <a:gd name="connsiteX1772" fmla="*/ 3962141 w 4003589"/>
                <a:gd name="connsiteY1772" fmla="*/ 471999 h 3670407"/>
                <a:gd name="connsiteX1773" fmla="*/ 3962264 w 4003589"/>
                <a:gd name="connsiteY1773" fmla="*/ 467339 h 3670407"/>
                <a:gd name="connsiteX1774" fmla="*/ 3960548 w 4003589"/>
                <a:gd name="connsiteY1774" fmla="*/ 464886 h 3670407"/>
                <a:gd name="connsiteX1775" fmla="*/ 3957604 w 4003589"/>
                <a:gd name="connsiteY1775" fmla="*/ 463415 h 3670407"/>
                <a:gd name="connsiteX1776" fmla="*/ 3953680 w 4003589"/>
                <a:gd name="connsiteY1776" fmla="*/ 463047 h 3670407"/>
                <a:gd name="connsiteX1777" fmla="*/ 3949020 w 4003589"/>
                <a:gd name="connsiteY1777" fmla="*/ 463660 h 3670407"/>
                <a:gd name="connsiteX1778" fmla="*/ 953195 w 4003589"/>
                <a:gd name="connsiteY1778" fmla="*/ 1156636 h 3670407"/>
                <a:gd name="connsiteX1779" fmla="*/ 950497 w 4003589"/>
                <a:gd name="connsiteY1779" fmla="*/ 1157618 h 3670407"/>
                <a:gd name="connsiteX1780" fmla="*/ 947431 w 4003589"/>
                <a:gd name="connsiteY1780" fmla="*/ 1159212 h 3670407"/>
                <a:gd name="connsiteX1781" fmla="*/ 944366 w 4003589"/>
                <a:gd name="connsiteY1781" fmla="*/ 1161419 h 3670407"/>
                <a:gd name="connsiteX1782" fmla="*/ 941300 w 4003589"/>
                <a:gd name="connsiteY1782" fmla="*/ 1164117 h 3670407"/>
                <a:gd name="connsiteX1783" fmla="*/ 937866 w 4003589"/>
                <a:gd name="connsiteY1783" fmla="*/ 1168286 h 3670407"/>
                <a:gd name="connsiteX1784" fmla="*/ 935781 w 4003589"/>
                <a:gd name="connsiteY1784" fmla="*/ 1172088 h 3670407"/>
                <a:gd name="connsiteX1785" fmla="*/ 935291 w 4003589"/>
                <a:gd name="connsiteY1785" fmla="*/ 1175153 h 3670407"/>
                <a:gd name="connsiteX1786" fmla="*/ 936517 w 4003589"/>
                <a:gd name="connsiteY1786" fmla="*/ 1176993 h 3670407"/>
                <a:gd name="connsiteX1787" fmla="*/ 937253 w 4003589"/>
                <a:gd name="connsiteY1787" fmla="*/ 1177238 h 3670407"/>
                <a:gd name="connsiteX1788" fmla="*/ 938111 w 4003589"/>
                <a:gd name="connsiteY1788" fmla="*/ 1177238 h 3670407"/>
                <a:gd name="connsiteX1789" fmla="*/ 938970 w 4003589"/>
                <a:gd name="connsiteY1789" fmla="*/ 1177238 h 3670407"/>
                <a:gd name="connsiteX1790" fmla="*/ 939951 w 4003589"/>
                <a:gd name="connsiteY1790" fmla="*/ 1177115 h 3670407"/>
                <a:gd name="connsiteX1791" fmla="*/ 942649 w 4003589"/>
                <a:gd name="connsiteY1791" fmla="*/ 1176134 h 3670407"/>
                <a:gd name="connsiteX1792" fmla="*/ 945715 w 4003589"/>
                <a:gd name="connsiteY1792" fmla="*/ 1174540 h 3670407"/>
                <a:gd name="connsiteX1793" fmla="*/ 948903 w 4003589"/>
                <a:gd name="connsiteY1793" fmla="*/ 1172333 h 3670407"/>
                <a:gd name="connsiteX1794" fmla="*/ 951969 w 4003589"/>
                <a:gd name="connsiteY1794" fmla="*/ 1169513 h 3670407"/>
                <a:gd name="connsiteX1795" fmla="*/ 955525 w 4003589"/>
                <a:gd name="connsiteY1795" fmla="*/ 1165343 h 3670407"/>
                <a:gd name="connsiteX1796" fmla="*/ 957610 w 4003589"/>
                <a:gd name="connsiteY1796" fmla="*/ 1161542 h 3670407"/>
                <a:gd name="connsiteX1797" fmla="*/ 958100 w 4003589"/>
                <a:gd name="connsiteY1797" fmla="*/ 1158476 h 3670407"/>
                <a:gd name="connsiteX1798" fmla="*/ 956874 w 4003589"/>
                <a:gd name="connsiteY1798" fmla="*/ 1156636 h 3670407"/>
                <a:gd name="connsiteX1799" fmla="*/ 956138 w 4003589"/>
                <a:gd name="connsiteY1799" fmla="*/ 1156391 h 3670407"/>
                <a:gd name="connsiteX1800" fmla="*/ 955280 w 4003589"/>
                <a:gd name="connsiteY1800" fmla="*/ 1156391 h 3670407"/>
                <a:gd name="connsiteX1801" fmla="*/ 954421 w 4003589"/>
                <a:gd name="connsiteY1801" fmla="*/ 1156391 h 3670407"/>
                <a:gd name="connsiteX1802" fmla="*/ 953440 w 4003589"/>
                <a:gd name="connsiteY1802" fmla="*/ 1156514 h 3670407"/>
                <a:gd name="connsiteX1803" fmla="*/ 3961161 w 4003589"/>
                <a:gd name="connsiteY1803" fmla="*/ 504741 h 3670407"/>
                <a:gd name="connsiteX1804" fmla="*/ 3959198 w 4003589"/>
                <a:gd name="connsiteY1804" fmla="*/ 505231 h 3670407"/>
                <a:gd name="connsiteX1805" fmla="*/ 3957236 w 4003589"/>
                <a:gd name="connsiteY1805" fmla="*/ 505844 h 3670407"/>
                <a:gd name="connsiteX1806" fmla="*/ 3955152 w 4003589"/>
                <a:gd name="connsiteY1806" fmla="*/ 506703 h 3670407"/>
                <a:gd name="connsiteX1807" fmla="*/ 3953067 w 4003589"/>
                <a:gd name="connsiteY1807" fmla="*/ 507684 h 3670407"/>
                <a:gd name="connsiteX1808" fmla="*/ 3945955 w 4003589"/>
                <a:gd name="connsiteY1808" fmla="*/ 512221 h 3670407"/>
                <a:gd name="connsiteX1809" fmla="*/ 3940559 w 4003589"/>
                <a:gd name="connsiteY1809" fmla="*/ 517494 h 3670407"/>
                <a:gd name="connsiteX1810" fmla="*/ 3937370 w 4003589"/>
                <a:gd name="connsiteY1810" fmla="*/ 522890 h 3670407"/>
                <a:gd name="connsiteX1811" fmla="*/ 3937003 w 4003589"/>
                <a:gd name="connsiteY1811" fmla="*/ 527795 h 3670407"/>
                <a:gd name="connsiteX1812" fmla="*/ 3938597 w 4003589"/>
                <a:gd name="connsiteY1812" fmla="*/ 530493 h 3670407"/>
                <a:gd name="connsiteX1813" fmla="*/ 3941540 w 4003589"/>
                <a:gd name="connsiteY1813" fmla="*/ 532087 h 3670407"/>
                <a:gd name="connsiteX1814" fmla="*/ 3945587 w 4003589"/>
                <a:gd name="connsiteY1814" fmla="*/ 532578 h 3670407"/>
                <a:gd name="connsiteX1815" fmla="*/ 3950492 w 4003589"/>
                <a:gd name="connsiteY1815" fmla="*/ 531965 h 3670407"/>
                <a:gd name="connsiteX1816" fmla="*/ 3952454 w 4003589"/>
                <a:gd name="connsiteY1816" fmla="*/ 531474 h 3670407"/>
                <a:gd name="connsiteX1817" fmla="*/ 3954416 w 4003589"/>
                <a:gd name="connsiteY1817" fmla="*/ 530861 h 3670407"/>
                <a:gd name="connsiteX1818" fmla="*/ 3956501 w 4003589"/>
                <a:gd name="connsiteY1818" fmla="*/ 530002 h 3670407"/>
                <a:gd name="connsiteX1819" fmla="*/ 3958585 w 4003589"/>
                <a:gd name="connsiteY1819" fmla="*/ 529022 h 3670407"/>
                <a:gd name="connsiteX1820" fmla="*/ 3965698 w 4003589"/>
                <a:gd name="connsiteY1820" fmla="*/ 524484 h 3670407"/>
                <a:gd name="connsiteX1821" fmla="*/ 3971093 w 4003589"/>
                <a:gd name="connsiteY1821" fmla="*/ 519211 h 3670407"/>
                <a:gd name="connsiteX1822" fmla="*/ 3974282 w 4003589"/>
                <a:gd name="connsiteY1822" fmla="*/ 513815 h 3670407"/>
                <a:gd name="connsiteX1823" fmla="*/ 3974650 w 4003589"/>
                <a:gd name="connsiteY1823" fmla="*/ 508910 h 3670407"/>
                <a:gd name="connsiteX1824" fmla="*/ 3972933 w 4003589"/>
                <a:gd name="connsiteY1824" fmla="*/ 506213 h 3670407"/>
                <a:gd name="connsiteX1825" fmla="*/ 3969990 w 4003589"/>
                <a:gd name="connsiteY1825" fmla="*/ 504618 h 3670407"/>
                <a:gd name="connsiteX1826" fmla="*/ 3965943 w 4003589"/>
                <a:gd name="connsiteY1826" fmla="*/ 504128 h 3670407"/>
                <a:gd name="connsiteX1827" fmla="*/ 3961161 w 4003589"/>
                <a:gd name="connsiteY1827" fmla="*/ 504741 h 3670407"/>
                <a:gd name="connsiteX1828" fmla="*/ 913218 w 4003589"/>
                <a:gd name="connsiteY1828" fmla="*/ 1197349 h 3670407"/>
                <a:gd name="connsiteX1829" fmla="*/ 910397 w 4003589"/>
                <a:gd name="connsiteY1829" fmla="*/ 1198330 h 3670407"/>
                <a:gd name="connsiteX1830" fmla="*/ 907332 w 4003589"/>
                <a:gd name="connsiteY1830" fmla="*/ 1200047 h 3670407"/>
                <a:gd name="connsiteX1831" fmla="*/ 904143 w 4003589"/>
                <a:gd name="connsiteY1831" fmla="*/ 1202377 h 3670407"/>
                <a:gd name="connsiteX1832" fmla="*/ 901078 w 4003589"/>
                <a:gd name="connsiteY1832" fmla="*/ 1205198 h 3670407"/>
                <a:gd name="connsiteX1833" fmla="*/ 897644 w 4003589"/>
                <a:gd name="connsiteY1833" fmla="*/ 1209367 h 3670407"/>
                <a:gd name="connsiteX1834" fmla="*/ 895682 w 4003589"/>
                <a:gd name="connsiteY1834" fmla="*/ 1213168 h 3670407"/>
                <a:gd name="connsiteX1835" fmla="*/ 895314 w 4003589"/>
                <a:gd name="connsiteY1835" fmla="*/ 1216112 h 3670407"/>
                <a:gd name="connsiteX1836" fmla="*/ 896663 w 4003589"/>
                <a:gd name="connsiteY1836" fmla="*/ 1217951 h 3670407"/>
                <a:gd name="connsiteX1837" fmla="*/ 897276 w 4003589"/>
                <a:gd name="connsiteY1837" fmla="*/ 1218196 h 3670407"/>
                <a:gd name="connsiteX1838" fmla="*/ 898012 w 4003589"/>
                <a:gd name="connsiteY1838" fmla="*/ 1218196 h 3670407"/>
                <a:gd name="connsiteX1839" fmla="*/ 898870 w 4003589"/>
                <a:gd name="connsiteY1839" fmla="*/ 1218196 h 3670407"/>
                <a:gd name="connsiteX1840" fmla="*/ 899729 w 4003589"/>
                <a:gd name="connsiteY1840" fmla="*/ 1218074 h 3670407"/>
                <a:gd name="connsiteX1841" fmla="*/ 902549 w 4003589"/>
                <a:gd name="connsiteY1841" fmla="*/ 1217092 h 3670407"/>
                <a:gd name="connsiteX1842" fmla="*/ 905615 w 4003589"/>
                <a:gd name="connsiteY1842" fmla="*/ 1215376 h 3670407"/>
                <a:gd name="connsiteX1843" fmla="*/ 908803 w 4003589"/>
                <a:gd name="connsiteY1843" fmla="*/ 1213046 h 3670407"/>
                <a:gd name="connsiteX1844" fmla="*/ 911992 w 4003589"/>
                <a:gd name="connsiteY1844" fmla="*/ 1210103 h 3670407"/>
                <a:gd name="connsiteX1845" fmla="*/ 915425 w 4003589"/>
                <a:gd name="connsiteY1845" fmla="*/ 1205933 h 3670407"/>
                <a:gd name="connsiteX1846" fmla="*/ 917387 w 4003589"/>
                <a:gd name="connsiteY1846" fmla="*/ 1202132 h 3670407"/>
                <a:gd name="connsiteX1847" fmla="*/ 917755 w 4003589"/>
                <a:gd name="connsiteY1847" fmla="*/ 1199189 h 3670407"/>
                <a:gd name="connsiteX1848" fmla="*/ 916406 w 4003589"/>
                <a:gd name="connsiteY1848" fmla="*/ 1197472 h 3670407"/>
                <a:gd name="connsiteX1849" fmla="*/ 915670 w 4003589"/>
                <a:gd name="connsiteY1849" fmla="*/ 1197227 h 3670407"/>
                <a:gd name="connsiteX1850" fmla="*/ 914935 w 4003589"/>
                <a:gd name="connsiteY1850" fmla="*/ 1197227 h 3670407"/>
                <a:gd name="connsiteX1851" fmla="*/ 914076 w 4003589"/>
                <a:gd name="connsiteY1851" fmla="*/ 1197227 h 3670407"/>
                <a:gd name="connsiteX1852" fmla="*/ 913095 w 4003589"/>
                <a:gd name="connsiteY1852" fmla="*/ 1197349 h 3670407"/>
                <a:gd name="connsiteX1853" fmla="*/ 3971339 w 4003589"/>
                <a:gd name="connsiteY1853" fmla="*/ 547784 h 3670407"/>
                <a:gd name="connsiteX1854" fmla="*/ 3969499 w 4003589"/>
                <a:gd name="connsiteY1854" fmla="*/ 548274 h 3670407"/>
                <a:gd name="connsiteX1855" fmla="*/ 3967660 w 4003589"/>
                <a:gd name="connsiteY1855" fmla="*/ 548887 h 3670407"/>
                <a:gd name="connsiteX1856" fmla="*/ 3965698 w 4003589"/>
                <a:gd name="connsiteY1856" fmla="*/ 549623 h 3670407"/>
                <a:gd name="connsiteX1857" fmla="*/ 3963736 w 4003589"/>
                <a:gd name="connsiteY1857" fmla="*/ 550482 h 3670407"/>
                <a:gd name="connsiteX1858" fmla="*/ 3956501 w 4003589"/>
                <a:gd name="connsiteY1858" fmla="*/ 554896 h 3670407"/>
                <a:gd name="connsiteX1859" fmla="*/ 3950982 w 4003589"/>
                <a:gd name="connsiteY1859" fmla="*/ 560169 h 3670407"/>
                <a:gd name="connsiteX1860" fmla="*/ 3947671 w 4003589"/>
                <a:gd name="connsiteY1860" fmla="*/ 565687 h 3670407"/>
                <a:gd name="connsiteX1861" fmla="*/ 3947058 w 4003589"/>
                <a:gd name="connsiteY1861" fmla="*/ 570715 h 3670407"/>
                <a:gd name="connsiteX1862" fmla="*/ 3948530 w 4003589"/>
                <a:gd name="connsiteY1862" fmla="*/ 573658 h 3670407"/>
                <a:gd name="connsiteX1863" fmla="*/ 3951473 w 4003589"/>
                <a:gd name="connsiteY1863" fmla="*/ 575375 h 3670407"/>
                <a:gd name="connsiteX1864" fmla="*/ 3955642 w 4003589"/>
                <a:gd name="connsiteY1864" fmla="*/ 575988 h 3670407"/>
                <a:gd name="connsiteX1865" fmla="*/ 3960670 w 4003589"/>
                <a:gd name="connsiteY1865" fmla="*/ 575375 h 3670407"/>
                <a:gd name="connsiteX1866" fmla="*/ 3962509 w 4003589"/>
                <a:gd name="connsiteY1866" fmla="*/ 574885 h 3670407"/>
                <a:gd name="connsiteX1867" fmla="*/ 3964471 w 4003589"/>
                <a:gd name="connsiteY1867" fmla="*/ 574271 h 3670407"/>
                <a:gd name="connsiteX1868" fmla="*/ 3966433 w 4003589"/>
                <a:gd name="connsiteY1868" fmla="*/ 573536 h 3670407"/>
                <a:gd name="connsiteX1869" fmla="*/ 3968396 w 4003589"/>
                <a:gd name="connsiteY1869" fmla="*/ 572677 h 3670407"/>
                <a:gd name="connsiteX1870" fmla="*/ 3975631 w 4003589"/>
                <a:gd name="connsiteY1870" fmla="*/ 568263 h 3670407"/>
                <a:gd name="connsiteX1871" fmla="*/ 3981149 w 4003589"/>
                <a:gd name="connsiteY1871" fmla="*/ 562990 h 3670407"/>
                <a:gd name="connsiteX1872" fmla="*/ 3984460 w 4003589"/>
                <a:gd name="connsiteY1872" fmla="*/ 557471 h 3670407"/>
                <a:gd name="connsiteX1873" fmla="*/ 3985073 w 4003589"/>
                <a:gd name="connsiteY1873" fmla="*/ 552444 h 3670407"/>
                <a:gd name="connsiteX1874" fmla="*/ 3983479 w 4003589"/>
                <a:gd name="connsiteY1874" fmla="*/ 549501 h 3670407"/>
                <a:gd name="connsiteX1875" fmla="*/ 3980413 w 4003589"/>
                <a:gd name="connsiteY1875" fmla="*/ 547784 h 3670407"/>
                <a:gd name="connsiteX1876" fmla="*/ 3976244 w 4003589"/>
                <a:gd name="connsiteY1876" fmla="*/ 547171 h 3670407"/>
                <a:gd name="connsiteX1877" fmla="*/ 3971216 w 4003589"/>
                <a:gd name="connsiteY1877" fmla="*/ 547784 h 3670407"/>
                <a:gd name="connsiteX1878" fmla="*/ 873854 w 4003589"/>
                <a:gd name="connsiteY1878" fmla="*/ 1238307 h 3670407"/>
                <a:gd name="connsiteX1879" fmla="*/ 870911 w 4003589"/>
                <a:gd name="connsiteY1879" fmla="*/ 1239288 h 3670407"/>
                <a:gd name="connsiteX1880" fmla="*/ 867723 w 4003589"/>
                <a:gd name="connsiteY1880" fmla="*/ 1241005 h 3670407"/>
                <a:gd name="connsiteX1881" fmla="*/ 864411 w 4003589"/>
                <a:gd name="connsiteY1881" fmla="*/ 1243458 h 3670407"/>
                <a:gd name="connsiteX1882" fmla="*/ 861223 w 4003589"/>
                <a:gd name="connsiteY1882" fmla="*/ 1246401 h 3670407"/>
                <a:gd name="connsiteX1883" fmla="*/ 857912 w 4003589"/>
                <a:gd name="connsiteY1883" fmla="*/ 1250570 h 3670407"/>
                <a:gd name="connsiteX1884" fmla="*/ 856073 w 4003589"/>
                <a:gd name="connsiteY1884" fmla="*/ 1254249 h 3670407"/>
                <a:gd name="connsiteX1885" fmla="*/ 855828 w 4003589"/>
                <a:gd name="connsiteY1885" fmla="*/ 1257192 h 3670407"/>
                <a:gd name="connsiteX1886" fmla="*/ 857299 w 4003589"/>
                <a:gd name="connsiteY1886" fmla="*/ 1258909 h 3670407"/>
                <a:gd name="connsiteX1887" fmla="*/ 857912 w 4003589"/>
                <a:gd name="connsiteY1887" fmla="*/ 1259032 h 3670407"/>
                <a:gd name="connsiteX1888" fmla="*/ 858648 w 4003589"/>
                <a:gd name="connsiteY1888" fmla="*/ 1259032 h 3670407"/>
                <a:gd name="connsiteX1889" fmla="*/ 859384 w 4003589"/>
                <a:gd name="connsiteY1889" fmla="*/ 1259032 h 3670407"/>
                <a:gd name="connsiteX1890" fmla="*/ 860242 w 4003589"/>
                <a:gd name="connsiteY1890" fmla="*/ 1258909 h 3670407"/>
                <a:gd name="connsiteX1891" fmla="*/ 863185 w 4003589"/>
                <a:gd name="connsiteY1891" fmla="*/ 1257928 h 3670407"/>
                <a:gd name="connsiteX1892" fmla="*/ 866374 w 4003589"/>
                <a:gd name="connsiteY1892" fmla="*/ 1256211 h 3670407"/>
                <a:gd name="connsiteX1893" fmla="*/ 869684 w 4003589"/>
                <a:gd name="connsiteY1893" fmla="*/ 1253759 h 3670407"/>
                <a:gd name="connsiteX1894" fmla="*/ 872873 w 4003589"/>
                <a:gd name="connsiteY1894" fmla="*/ 1250815 h 3670407"/>
                <a:gd name="connsiteX1895" fmla="*/ 876184 w 4003589"/>
                <a:gd name="connsiteY1895" fmla="*/ 1246646 h 3670407"/>
                <a:gd name="connsiteX1896" fmla="*/ 878023 w 4003589"/>
                <a:gd name="connsiteY1896" fmla="*/ 1242845 h 3670407"/>
                <a:gd name="connsiteX1897" fmla="*/ 878269 w 4003589"/>
                <a:gd name="connsiteY1897" fmla="*/ 1239901 h 3670407"/>
                <a:gd name="connsiteX1898" fmla="*/ 876797 w 4003589"/>
                <a:gd name="connsiteY1898" fmla="*/ 1238185 h 3670407"/>
                <a:gd name="connsiteX1899" fmla="*/ 876184 w 4003589"/>
                <a:gd name="connsiteY1899" fmla="*/ 1238062 h 3670407"/>
                <a:gd name="connsiteX1900" fmla="*/ 875448 w 4003589"/>
                <a:gd name="connsiteY1900" fmla="*/ 1238062 h 3670407"/>
                <a:gd name="connsiteX1901" fmla="*/ 874712 w 4003589"/>
                <a:gd name="connsiteY1901" fmla="*/ 1238062 h 3670407"/>
                <a:gd name="connsiteX1902" fmla="*/ 873854 w 4003589"/>
                <a:gd name="connsiteY1902" fmla="*/ 1238185 h 3670407"/>
                <a:gd name="connsiteX1903" fmla="*/ 3979310 w 4003589"/>
                <a:gd name="connsiteY1903" fmla="*/ 592666 h 3670407"/>
                <a:gd name="connsiteX1904" fmla="*/ 3977593 w 4003589"/>
                <a:gd name="connsiteY1904" fmla="*/ 593034 h 3670407"/>
                <a:gd name="connsiteX1905" fmla="*/ 3975876 w 4003589"/>
                <a:gd name="connsiteY1905" fmla="*/ 593524 h 3670407"/>
                <a:gd name="connsiteX1906" fmla="*/ 3974036 w 4003589"/>
                <a:gd name="connsiteY1906" fmla="*/ 594137 h 3670407"/>
                <a:gd name="connsiteX1907" fmla="*/ 3972197 w 4003589"/>
                <a:gd name="connsiteY1907" fmla="*/ 594873 h 3670407"/>
                <a:gd name="connsiteX1908" fmla="*/ 3964839 w 4003589"/>
                <a:gd name="connsiteY1908" fmla="*/ 599165 h 3670407"/>
                <a:gd name="connsiteX1909" fmla="*/ 3959076 w 4003589"/>
                <a:gd name="connsiteY1909" fmla="*/ 604438 h 3670407"/>
                <a:gd name="connsiteX1910" fmla="*/ 3955520 w 4003589"/>
                <a:gd name="connsiteY1910" fmla="*/ 609957 h 3670407"/>
                <a:gd name="connsiteX1911" fmla="*/ 3954661 w 4003589"/>
                <a:gd name="connsiteY1911" fmla="*/ 615230 h 3670407"/>
                <a:gd name="connsiteX1912" fmla="*/ 3956133 w 4003589"/>
                <a:gd name="connsiteY1912" fmla="*/ 618295 h 3670407"/>
                <a:gd name="connsiteX1913" fmla="*/ 3959076 w 4003589"/>
                <a:gd name="connsiteY1913" fmla="*/ 620257 h 3670407"/>
                <a:gd name="connsiteX1914" fmla="*/ 3963368 w 4003589"/>
                <a:gd name="connsiteY1914" fmla="*/ 620993 h 3670407"/>
                <a:gd name="connsiteX1915" fmla="*/ 3968641 w 4003589"/>
                <a:gd name="connsiteY1915" fmla="*/ 620380 h 3670407"/>
                <a:gd name="connsiteX1916" fmla="*/ 3970358 w 4003589"/>
                <a:gd name="connsiteY1916" fmla="*/ 620012 h 3670407"/>
                <a:gd name="connsiteX1917" fmla="*/ 3972197 w 4003589"/>
                <a:gd name="connsiteY1917" fmla="*/ 619522 h 3670407"/>
                <a:gd name="connsiteX1918" fmla="*/ 3974036 w 4003589"/>
                <a:gd name="connsiteY1918" fmla="*/ 618908 h 3670407"/>
                <a:gd name="connsiteX1919" fmla="*/ 3975876 w 4003589"/>
                <a:gd name="connsiteY1919" fmla="*/ 618173 h 3670407"/>
                <a:gd name="connsiteX1920" fmla="*/ 3983234 w 4003589"/>
                <a:gd name="connsiteY1920" fmla="*/ 613881 h 3670407"/>
                <a:gd name="connsiteX1921" fmla="*/ 3988997 w 4003589"/>
                <a:gd name="connsiteY1921" fmla="*/ 608608 h 3670407"/>
                <a:gd name="connsiteX1922" fmla="*/ 3992553 w 4003589"/>
                <a:gd name="connsiteY1922" fmla="*/ 603089 h 3670407"/>
                <a:gd name="connsiteX1923" fmla="*/ 3993412 w 4003589"/>
                <a:gd name="connsiteY1923" fmla="*/ 597939 h 3670407"/>
                <a:gd name="connsiteX1924" fmla="*/ 3991940 w 4003589"/>
                <a:gd name="connsiteY1924" fmla="*/ 594873 h 3670407"/>
                <a:gd name="connsiteX1925" fmla="*/ 3988997 w 4003589"/>
                <a:gd name="connsiteY1925" fmla="*/ 592911 h 3670407"/>
                <a:gd name="connsiteX1926" fmla="*/ 3984705 w 4003589"/>
                <a:gd name="connsiteY1926" fmla="*/ 592175 h 3670407"/>
                <a:gd name="connsiteX1927" fmla="*/ 3979555 w 4003589"/>
                <a:gd name="connsiteY1927" fmla="*/ 592789 h 3670407"/>
                <a:gd name="connsiteX1928" fmla="*/ 835103 w 4003589"/>
                <a:gd name="connsiteY1928" fmla="*/ 1279879 h 3670407"/>
                <a:gd name="connsiteX1929" fmla="*/ 832160 w 4003589"/>
                <a:gd name="connsiteY1929" fmla="*/ 1280860 h 3670407"/>
                <a:gd name="connsiteX1930" fmla="*/ 828849 w 4003589"/>
                <a:gd name="connsiteY1930" fmla="*/ 1282699 h 3670407"/>
                <a:gd name="connsiteX1931" fmla="*/ 825538 w 4003589"/>
                <a:gd name="connsiteY1931" fmla="*/ 1285274 h 3670407"/>
                <a:gd name="connsiteX1932" fmla="*/ 822350 w 4003589"/>
                <a:gd name="connsiteY1932" fmla="*/ 1288340 h 3670407"/>
                <a:gd name="connsiteX1933" fmla="*/ 819039 w 4003589"/>
                <a:gd name="connsiteY1933" fmla="*/ 1292509 h 3670407"/>
                <a:gd name="connsiteX1934" fmla="*/ 817322 w 4003589"/>
                <a:gd name="connsiteY1934" fmla="*/ 1296188 h 3670407"/>
                <a:gd name="connsiteX1935" fmla="*/ 817199 w 4003589"/>
                <a:gd name="connsiteY1935" fmla="*/ 1299009 h 3670407"/>
                <a:gd name="connsiteX1936" fmla="*/ 818794 w 4003589"/>
                <a:gd name="connsiteY1936" fmla="*/ 1300603 h 3670407"/>
                <a:gd name="connsiteX1937" fmla="*/ 819407 w 4003589"/>
                <a:gd name="connsiteY1937" fmla="*/ 1300725 h 3670407"/>
                <a:gd name="connsiteX1938" fmla="*/ 820142 w 4003589"/>
                <a:gd name="connsiteY1938" fmla="*/ 1300725 h 3670407"/>
                <a:gd name="connsiteX1939" fmla="*/ 820878 w 4003589"/>
                <a:gd name="connsiteY1939" fmla="*/ 1300725 h 3670407"/>
                <a:gd name="connsiteX1940" fmla="*/ 821614 w 4003589"/>
                <a:gd name="connsiteY1940" fmla="*/ 1300603 h 3670407"/>
                <a:gd name="connsiteX1941" fmla="*/ 824557 w 4003589"/>
                <a:gd name="connsiteY1941" fmla="*/ 1299622 h 3670407"/>
                <a:gd name="connsiteX1942" fmla="*/ 827868 w 4003589"/>
                <a:gd name="connsiteY1942" fmla="*/ 1297782 h 3670407"/>
                <a:gd name="connsiteX1943" fmla="*/ 831179 w 4003589"/>
                <a:gd name="connsiteY1943" fmla="*/ 1295207 h 3670407"/>
                <a:gd name="connsiteX1944" fmla="*/ 834367 w 4003589"/>
                <a:gd name="connsiteY1944" fmla="*/ 1292142 h 3670407"/>
                <a:gd name="connsiteX1945" fmla="*/ 837678 w 4003589"/>
                <a:gd name="connsiteY1945" fmla="*/ 1287972 h 3670407"/>
                <a:gd name="connsiteX1946" fmla="*/ 839395 w 4003589"/>
                <a:gd name="connsiteY1946" fmla="*/ 1284293 h 3670407"/>
                <a:gd name="connsiteX1947" fmla="*/ 839518 w 4003589"/>
                <a:gd name="connsiteY1947" fmla="*/ 1281473 h 3670407"/>
                <a:gd name="connsiteX1948" fmla="*/ 837924 w 4003589"/>
                <a:gd name="connsiteY1948" fmla="*/ 1280001 h 3670407"/>
                <a:gd name="connsiteX1949" fmla="*/ 837310 w 4003589"/>
                <a:gd name="connsiteY1949" fmla="*/ 1279879 h 3670407"/>
                <a:gd name="connsiteX1950" fmla="*/ 836575 w 4003589"/>
                <a:gd name="connsiteY1950" fmla="*/ 1279879 h 3670407"/>
                <a:gd name="connsiteX1951" fmla="*/ 835839 w 4003589"/>
                <a:gd name="connsiteY1951" fmla="*/ 1279879 h 3670407"/>
                <a:gd name="connsiteX1952" fmla="*/ 834981 w 4003589"/>
                <a:gd name="connsiteY1952" fmla="*/ 1280001 h 3670407"/>
                <a:gd name="connsiteX1953" fmla="*/ 3985073 w 4003589"/>
                <a:gd name="connsiteY1953" fmla="*/ 639633 h 3670407"/>
                <a:gd name="connsiteX1954" fmla="*/ 3983479 w 4003589"/>
                <a:gd name="connsiteY1954" fmla="*/ 640001 h 3670407"/>
                <a:gd name="connsiteX1955" fmla="*/ 3981885 w 4003589"/>
                <a:gd name="connsiteY1955" fmla="*/ 640491 h 3670407"/>
                <a:gd name="connsiteX1956" fmla="*/ 3980168 w 4003589"/>
                <a:gd name="connsiteY1956" fmla="*/ 641104 h 3670407"/>
                <a:gd name="connsiteX1957" fmla="*/ 3978451 w 4003589"/>
                <a:gd name="connsiteY1957" fmla="*/ 641840 h 3670407"/>
                <a:gd name="connsiteX1958" fmla="*/ 3970971 w 4003589"/>
                <a:gd name="connsiteY1958" fmla="*/ 646009 h 3670407"/>
                <a:gd name="connsiteX1959" fmla="*/ 3965085 w 4003589"/>
                <a:gd name="connsiteY1959" fmla="*/ 651282 h 3670407"/>
                <a:gd name="connsiteX1960" fmla="*/ 3961283 w 4003589"/>
                <a:gd name="connsiteY1960" fmla="*/ 656923 h 3670407"/>
                <a:gd name="connsiteX1961" fmla="*/ 3960180 w 4003589"/>
                <a:gd name="connsiteY1961" fmla="*/ 662319 h 3670407"/>
                <a:gd name="connsiteX1962" fmla="*/ 3961528 w 4003589"/>
                <a:gd name="connsiteY1962" fmla="*/ 665630 h 3670407"/>
                <a:gd name="connsiteX1963" fmla="*/ 3964594 w 4003589"/>
                <a:gd name="connsiteY1963" fmla="*/ 667715 h 3670407"/>
                <a:gd name="connsiteX1964" fmla="*/ 3969009 w 4003589"/>
                <a:gd name="connsiteY1964" fmla="*/ 668451 h 3670407"/>
                <a:gd name="connsiteX1965" fmla="*/ 3974404 w 4003589"/>
                <a:gd name="connsiteY1965" fmla="*/ 667960 h 3670407"/>
                <a:gd name="connsiteX1966" fmla="*/ 3975999 w 4003589"/>
                <a:gd name="connsiteY1966" fmla="*/ 667592 h 3670407"/>
                <a:gd name="connsiteX1967" fmla="*/ 3977593 w 4003589"/>
                <a:gd name="connsiteY1967" fmla="*/ 667102 h 3670407"/>
                <a:gd name="connsiteX1968" fmla="*/ 3979187 w 4003589"/>
                <a:gd name="connsiteY1968" fmla="*/ 666488 h 3670407"/>
                <a:gd name="connsiteX1969" fmla="*/ 3980904 w 4003589"/>
                <a:gd name="connsiteY1969" fmla="*/ 665875 h 3670407"/>
                <a:gd name="connsiteX1970" fmla="*/ 3988384 w 4003589"/>
                <a:gd name="connsiteY1970" fmla="*/ 661583 h 3670407"/>
                <a:gd name="connsiteX1971" fmla="*/ 3994393 w 4003589"/>
                <a:gd name="connsiteY1971" fmla="*/ 656310 h 3670407"/>
                <a:gd name="connsiteX1972" fmla="*/ 3998194 w 4003589"/>
                <a:gd name="connsiteY1972" fmla="*/ 650669 h 3670407"/>
                <a:gd name="connsiteX1973" fmla="*/ 3999298 w 4003589"/>
                <a:gd name="connsiteY1973" fmla="*/ 645396 h 3670407"/>
                <a:gd name="connsiteX1974" fmla="*/ 3997949 w 4003589"/>
                <a:gd name="connsiteY1974" fmla="*/ 642085 h 3670407"/>
                <a:gd name="connsiteX1975" fmla="*/ 3995006 w 4003589"/>
                <a:gd name="connsiteY1975" fmla="*/ 640001 h 3670407"/>
                <a:gd name="connsiteX1976" fmla="*/ 3990714 w 4003589"/>
                <a:gd name="connsiteY1976" fmla="*/ 639265 h 3670407"/>
                <a:gd name="connsiteX1977" fmla="*/ 3985318 w 4003589"/>
                <a:gd name="connsiteY1977" fmla="*/ 639755 h 3670407"/>
                <a:gd name="connsiteX1978" fmla="*/ 796966 w 4003589"/>
                <a:gd name="connsiteY1978" fmla="*/ 1321695 h 3670407"/>
                <a:gd name="connsiteX1979" fmla="*/ 793900 w 4003589"/>
                <a:gd name="connsiteY1979" fmla="*/ 1322799 h 3670407"/>
                <a:gd name="connsiteX1980" fmla="*/ 790589 w 4003589"/>
                <a:gd name="connsiteY1980" fmla="*/ 1324761 h 3670407"/>
                <a:gd name="connsiteX1981" fmla="*/ 787155 w 4003589"/>
                <a:gd name="connsiteY1981" fmla="*/ 1327336 h 3670407"/>
                <a:gd name="connsiteX1982" fmla="*/ 783844 w 4003589"/>
                <a:gd name="connsiteY1982" fmla="*/ 1330524 h 3670407"/>
                <a:gd name="connsiteX1983" fmla="*/ 780656 w 4003589"/>
                <a:gd name="connsiteY1983" fmla="*/ 1334694 h 3670407"/>
                <a:gd name="connsiteX1984" fmla="*/ 778939 w 4003589"/>
                <a:gd name="connsiteY1984" fmla="*/ 1338373 h 3670407"/>
                <a:gd name="connsiteX1985" fmla="*/ 778939 w 4003589"/>
                <a:gd name="connsiteY1985" fmla="*/ 1341193 h 3670407"/>
                <a:gd name="connsiteX1986" fmla="*/ 780656 w 4003589"/>
                <a:gd name="connsiteY1986" fmla="*/ 1342665 h 3670407"/>
                <a:gd name="connsiteX1987" fmla="*/ 781269 w 4003589"/>
                <a:gd name="connsiteY1987" fmla="*/ 1342665 h 3670407"/>
                <a:gd name="connsiteX1988" fmla="*/ 781882 w 4003589"/>
                <a:gd name="connsiteY1988" fmla="*/ 1342665 h 3670407"/>
                <a:gd name="connsiteX1989" fmla="*/ 782618 w 4003589"/>
                <a:gd name="connsiteY1989" fmla="*/ 1342665 h 3670407"/>
                <a:gd name="connsiteX1990" fmla="*/ 783354 w 4003589"/>
                <a:gd name="connsiteY1990" fmla="*/ 1342665 h 3670407"/>
                <a:gd name="connsiteX1991" fmla="*/ 786419 w 4003589"/>
                <a:gd name="connsiteY1991" fmla="*/ 1341561 h 3670407"/>
                <a:gd name="connsiteX1992" fmla="*/ 789731 w 4003589"/>
                <a:gd name="connsiteY1992" fmla="*/ 1339599 h 3670407"/>
                <a:gd name="connsiteX1993" fmla="*/ 793164 w 4003589"/>
                <a:gd name="connsiteY1993" fmla="*/ 1337024 h 3670407"/>
                <a:gd name="connsiteX1994" fmla="*/ 796475 w 4003589"/>
                <a:gd name="connsiteY1994" fmla="*/ 1333835 h 3670407"/>
                <a:gd name="connsiteX1995" fmla="*/ 799663 w 4003589"/>
                <a:gd name="connsiteY1995" fmla="*/ 1329666 h 3670407"/>
                <a:gd name="connsiteX1996" fmla="*/ 801380 w 4003589"/>
                <a:gd name="connsiteY1996" fmla="*/ 1325987 h 3670407"/>
                <a:gd name="connsiteX1997" fmla="*/ 801380 w 4003589"/>
                <a:gd name="connsiteY1997" fmla="*/ 1323167 h 3670407"/>
                <a:gd name="connsiteX1998" fmla="*/ 799663 w 4003589"/>
                <a:gd name="connsiteY1998" fmla="*/ 1321695 h 3670407"/>
                <a:gd name="connsiteX1999" fmla="*/ 799050 w 4003589"/>
                <a:gd name="connsiteY1999" fmla="*/ 1321695 h 3670407"/>
                <a:gd name="connsiteX2000" fmla="*/ 798437 w 4003589"/>
                <a:gd name="connsiteY2000" fmla="*/ 1321695 h 3670407"/>
                <a:gd name="connsiteX2001" fmla="*/ 797701 w 4003589"/>
                <a:gd name="connsiteY2001" fmla="*/ 1321695 h 3670407"/>
                <a:gd name="connsiteX2002" fmla="*/ 796966 w 4003589"/>
                <a:gd name="connsiteY2002" fmla="*/ 1321818 h 3670407"/>
                <a:gd name="connsiteX2003" fmla="*/ 3988384 w 4003589"/>
                <a:gd name="connsiteY2003" fmla="*/ 688194 h 3670407"/>
                <a:gd name="connsiteX2004" fmla="*/ 3986913 w 4003589"/>
                <a:gd name="connsiteY2004" fmla="*/ 688562 h 3670407"/>
                <a:gd name="connsiteX2005" fmla="*/ 3985441 w 4003589"/>
                <a:gd name="connsiteY2005" fmla="*/ 689052 h 3670407"/>
                <a:gd name="connsiteX2006" fmla="*/ 3983847 w 4003589"/>
                <a:gd name="connsiteY2006" fmla="*/ 689543 h 3670407"/>
                <a:gd name="connsiteX2007" fmla="*/ 3982253 w 4003589"/>
                <a:gd name="connsiteY2007" fmla="*/ 690156 h 3670407"/>
                <a:gd name="connsiteX2008" fmla="*/ 3974650 w 4003589"/>
                <a:gd name="connsiteY2008" fmla="*/ 694325 h 3670407"/>
                <a:gd name="connsiteX2009" fmla="*/ 3968518 w 4003589"/>
                <a:gd name="connsiteY2009" fmla="*/ 699476 h 3670407"/>
                <a:gd name="connsiteX2010" fmla="*/ 3964471 w 4003589"/>
                <a:gd name="connsiteY2010" fmla="*/ 705117 h 3670407"/>
                <a:gd name="connsiteX2011" fmla="*/ 3963123 w 4003589"/>
                <a:gd name="connsiteY2011" fmla="*/ 710512 h 3670407"/>
                <a:gd name="connsiteX2012" fmla="*/ 3964226 w 4003589"/>
                <a:gd name="connsiteY2012" fmla="*/ 714069 h 3670407"/>
                <a:gd name="connsiteX2013" fmla="*/ 3967169 w 4003589"/>
                <a:gd name="connsiteY2013" fmla="*/ 716399 h 3670407"/>
                <a:gd name="connsiteX2014" fmla="*/ 3971584 w 4003589"/>
                <a:gd name="connsiteY2014" fmla="*/ 717379 h 3670407"/>
                <a:gd name="connsiteX2015" fmla="*/ 3977102 w 4003589"/>
                <a:gd name="connsiteY2015" fmla="*/ 716889 h 3670407"/>
                <a:gd name="connsiteX2016" fmla="*/ 3978574 w 4003589"/>
                <a:gd name="connsiteY2016" fmla="*/ 716521 h 3670407"/>
                <a:gd name="connsiteX2017" fmla="*/ 3980045 w 4003589"/>
                <a:gd name="connsiteY2017" fmla="*/ 716031 h 3670407"/>
                <a:gd name="connsiteX2018" fmla="*/ 3981640 w 4003589"/>
                <a:gd name="connsiteY2018" fmla="*/ 715540 h 3670407"/>
                <a:gd name="connsiteX2019" fmla="*/ 3983234 w 4003589"/>
                <a:gd name="connsiteY2019" fmla="*/ 714927 h 3670407"/>
                <a:gd name="connsiteX2020" fmla="*/ 3990837 w 4003589"/>
                <a:gd name="connsiteY2020" fmla="*/ 710880 h 3670407"/>
                <a:gd name="connsiteX2021" fmla="*/ 3996968 w 4003589"/>
                <a:gd name="connsiteY2021" fmla="*/ 705607 h 3670407"/>
                <a:gd name="connsiteX2022" fmla="*/ 4001015 w 4003589"/>
                <a:gd name="connsiteY2022" fmla="*/ 699966 h 3670407"/>
                <a:gd name="connsiteX2023" fmla="*/ 4002364 w 4003589"/>
                <a:gd name="connsiteY2023" fmla="*/ 694448 h 3670407"/>
                <a:gd name="connsiteX2024" fmla="*/ 4001260 w 4003589"/>
                <a:gd name="connsiteY2024" fmla="*/ 690892 h 3670407"/>
                <a:gd name="connsiteX2025" fmla="*/ 3998317 w 4003589"/>
                <a:gd name="connsiteY2025" fmla="*/ 688684 h 3670407"/>
                <a:gd name="connsiteX2026" fmla="*/ 3993903 w 4003589"/>
                <a:gd name="connsiteY2026" fmla="*/ 687826 h 3670407"/>
                <a:gd name="connsiteX2027" fmla="*/ 3988384 w 4003589"/>
                <a:gd name="connsiteY2027" fmla="*/ 688316 h 3670407"/>
                <a:gd name="connsiteX2028" fmla="*/ 759318 w 4003589"/>
                <a:gd name="connsiteY2028" fmla="*/ 1364002 h 3670407"/>
                <a:gd name="connsiteX2029" fmla="*/ 756253 w 4003589"/>
                <a:gd name="connsiteY2029" fmla="*/ 1365106 h 3670407"/>
                <a:gd name="connsiteX2030" fmla="*/ 752819 w 4003589"/>
                <a:gd name="connsiteY2030" fmla="*/ 1367068 h 3670407"/>
                <a:gd name="connsiteX2031" fmla="*/ 749263 w 4003589"/>
                <a:gd name="connsiteY2031" fmla="*/ 1369766 h 3670407"/>
                <a:gd name="connsiteX2032" fmla="*/ 745952 w 4003589"/>
                <a:gd name="connsiteY2032" fmla="*/ 1373077 h 3670407"/>
                <a:gd name="connsiteX2033" fmla="*/ 742886 w 4003589"/>
                <a:gd name="connsiteY2033" fmla="*/ 1377246 h 3670407"/>
                <a:gd name="connsiteX2034" fmla="*/ 741292 w 4003589"/>
                <a:gd name="connsiteY2034" fmla="*/ 1380925 h 3670407"/>
                <a:gd name="connsiteX2035" fmla="*/ 741292 w 4003589"/>
                <a:gd name="connsiteY2035" fmla="*/ 1383623 h 3670407"/>
                <a:gd name="connsiteX2036" fmla="*/ 743009 w 4003589"/>
                <a:gd name="connsiteY2036" fmla="*/ 1385094 h 3670407"/>
                <a:gd name="connsiteX2037" fmla="*/ 743499 w 4003589"/>
                <a:gd name="connsiteY2037" fmla="*/ 1385094 h 3670407"/>
                <a:gd name="connsiteX2038" fmla="*/ 744113 w 4003589"/>
                <a:gd name="connsiteY2038" fmla="*/ 1385094 h 3670407"/>
                <a:gd name="connsiteX2039" fmla="*/ 744726 w 4003589"/>
                <a:gd name="connsiteY2039" fmla="*/ 1385094 h 3670407"/>
                <a:gd name="connsiteX2040" fmla="*/ 745339 w 4003589"/>
                <a:gd name="connsiteY2040" fmla="*/ 1385094 h 3670407"/>
                <a:gd name="connsiteX2041" fmla="*/ 748527 w 4003589"/>
                <a:gd name="connsiteY2041" fmla="*/ 1383990 h 3670407"/>
                <a:gd name="connsiteX2042" fmla="*/ 751961 w 4003589"/>
                <a:gd name="connsiteY2042" fmla="*/ 1382029 h 3670407"/>
                <a:gd name="connsiteX2043" fmla="*/ 755517 w 4003589"/>
                <a:gd name="connsiteY2043" fmla="*/ 1379331 h 3670407"/>
                <a:gd name="connsiteX2044" fmla="*/ 758828 w 4003589"/>
                <a:gd name="connsiteY2044" fmla="*/ 1376020 h 3670407"/>
                <a:gd name="connsiteX2045" fmla="*/ 762016 w 4003589"/>
                <a:gd name="connsiteY2045" fmla="*/ 1371728 h 3670407"/>
                <a:gd name="connsiteX2046" fmla="*/ 763610 w 4003589"/>
                <a:gd name="connsiteY2046" fmla="*/ 1368049 h 3670407"/>
                <a:gd name="connsiteX2047" fmla="*/ 763610 w 4003589"/>
                <a:gd name="connsiteY2047" fmla="*/ 1365351 h 3670407"/>
                <a:gd name="connsiteX2048" fmla="*/ 761771 w 4003589"/>
                <a:gd name="connsiteY2048" fmla="*/ 1364002 h 3670407"/>
                <a:gd name="connsiteX2049" fmla="*/ 761280 w 4003589"/>
                <a:gd name="connsiteY2049" fmla="*/ 1364002 h 3670407"/>
                <a:gd name="connsiteX2050" fmla="*/ 760667 w 4003589"/>
                <a:gd name="connsiteY2050" fmla="*/ 1364002 h 3670407"/>
                <a:gd name="connsiteX2051" fmla="*/ 760054 w 4003589"/>
                <a:gd name="connsiteY2051" fmla="*/ 1364002 h 3670407"/>
                <a:gd name="connsiteX2052" fmla="*/ 759441 w 4003589"/>
                <a:gd name="connsiteY2052" fmla="*/ 1364002 h 3670407"/>
                <a:gd name="connsiteX2053" fmla="*/ 3989243 w 4003589"/>
                <a:gd name="connsiteY2053" fmla="*/ 738594 h 3670407"/>
                <a:gd name="connsiteX2054" fmla="*/ 3987894 w 4003589"/>
                <a:gd name="connsiteY2054" fmla="*/ 738839 h 3670407"/>
                <a:gd name="connsiteX2055" fmla="*/ 3986545 w 4003589"/>
                <a:gd name="connsiteY2055" fmla="*/ 739208 h 3670407"/>
                <a:gd name="connsiteX2056" fmla="*/ 3985196 w 4003589"/>
                <a:gd name="connsiteY2056" fmla="*/ 739698 h 3670407"/>
                <a:gd name="connsiteX2057" fmla="*/ 3983847 w 4003589"/>
                <a:gd name="connsiteY2057" fmla="*/ 740188 h 3670407"/>
                <a:gd name="connsiteX2058" fmla="*/ 3976121 w 4003589"/>
                <a:gd name="connsiteY2058" fmla="*/ 744235 h 3670407"/>
                <a:gd name="connsiteX2059" fmla="*/ 3969867 w 4003589"/>
                <a:gd name="connsiteY2059" fmla="*/ 749386 h 3670407"/>
                <a:gd name="connsiteX2060" fmla="*/ 3965575 w 4003589"/>
                <a:gd name="connsiteY2060" fmla="*/ 755149 h 3670407"/>
                <a:gd name="connsiteX2061" fmla="*/ 3963981 w 4003589"/>
                <a:gd name="connsiteY2061" fmla="*/ 760790 h 3670407"/>
                <a:gd name="connsiteX2062" fmla="*/ 3964962 w 4003589"/>
                <a:gd name="connsiteY2062" fmla="*/ 764592 h 3670407"/>
                <a:gd name="connsiteX2063" fmla="*/ 3967905 w 4003589"/>
                <a:gd name="connsiteY2063" fmla="*/ 767044 h 3670407"/>
                <a:gd name="connsiteX2064" fmla="*/ 3972443 w 4003589"/>
                <a:gd name="connsiteY2064" fmla="*/ 768148 h 3670407"/>
                <a:gd name="connsiteX2065" fmla="*/ 3978083 w 4003589"/>
                <a:gd name="connsiteY2065" fmla="*/ 767657 h 3670407"/>
                <a:gd name="connsiteX2066" fmla="*/ 3979432 w 4003589"/>
                <a:gd name="connsiteY2066" fmla="*/ 767412 h 3670407"/>
                <a:gd name="connsiteX2067" fmla="*/ 3980781 w 4003589"/>
                <a:gd name="connsiteY2067" fmla="*/ 767044 h 3670407"/>
                <a:gd name="connsiteX2068" fmla="*/ 3982130 w 4003589"/>
                <a:gd name="connsiteY2068" fmla="*/ 766554 h 3670407"/>
                <a:gd name="connsiteX2069" fmla="*/ 3983601 w 4003589"/>
                <a:gd name="connsiteY2069" fmla="*/ 766063 h 3670407"/>
                <a:gd name="connsiteX2070" fmla="*/ 3991327 w 4003589"/>
                <a:gd name="connsiteY2070" fmla="*/ 762139 h 3670407"/>
                <a:gd name="connsiteX2071" fmla="*/ 3997704 w 4003589"/>
                <a:gd name="connsiteY2071" fmla="*/ 756989 h 3670407"/>
                <a:gd name="connsiteX2072" fmla="*/ 4001996 w 4003589"/>
                <a:gd name="connsiteY2072" fmla="*/ 751225 h 3670407"/>
                <a:gd name="connsiteX2073" fmla="*/ 4003590 w 4003589"/>
                <a:gd name="connsiteY2073" fmla="*/ 745584 h 3670407"/>
                <a:gd name="connsiteX2074" fmla="*/ 4002486 w 4003589"/>
                <a:gd name="connsiteY2074" fmla="*/ 741783 h 3670407"/>
                <a:gd name="connsiteX2075" fmla="*/ 3999543 w 4003589"/>
                <a:gd name="connsiteY2075" fmla="*/ 739330 h 3670407"/>
                <a:gd name="connsiteX2076" fmla="*/ 3995006 w 4003589"/>
                <a:gd name="connsiteY2076" fmla="*/ 738349 h 3670407"/>
                <a:gd name="connsiteX2077" fmla="*/ 3989243 w 4003589"/>
                <a:gd name="connsiteY2077" fmla="*/ 738839 h 3670407"/>
                <a:gd name="connsiteX2078" fmla="*/ 722530 w 4003589"/>
                <a:gd name="connsiteY2078" fmla="*/ 1406554 h 3670407"/>
                <a:gd name="connsiteX2079" fmla="*/ 719341 w 4003589"/>
                <a:gd name="connsiteY2079" fmla="*/ 1407658 h 3670407"/>
                <a:gd name="connsiteX2080" fmla="*/ 715785 w 4003589"/>
                <a:gd name="connsiteY2080" fmla="*/ 1409743 h 3670407"/>
                <a:gd name="connsiteX2081" fmla="*/ 712229 w 4003589"/>
                <a:gd name="connsiteY2081" fmla="*/ 1412563 h 3670407"/>
                <a:gd name="connsiteX2082" fmla="*/ 708918 w 4003589"/>
                <a:gd name="connsiteY2082" fmla="*/ 1415997 h 3670407"/>
                <a:gd name="connsiteX2083" fmla="*/ 705852 w 4003589"/>
                <a:gd name="connsiteY2083" fmla="*/ 1420166 h 3670407"/>
                <a:gd name="connsiteX2084" fmla="*/ 704381 w 4003589"/>
                <a:gd name="connsiteY2084" fmla="*/ 1423845 h 3670407"/>
                <a:gd name="connsiteX2085" fmla="*/ 704626 w 4003589"/>
                <a:gd name="connsiteY2085" fmla="*/ 1426543 h 3670407"/>
                <a:gd name="connsiteX2086" fmla="*/ 706588 w 4003589"/>
                <a:gd name="connsiteY2086" fmla="*/ 1427769 h 3670407"/>
                <a:gd name="connsiteX2087" fmla="*/ 707079 w 4003589"/>
                <a:gd name="connsiteY2087" fmla="*/ 1427769 h 3670407"/>
                <a:gd name="connsiteX2088" fmla="*/ 707569 w 4003589"/>
                <a:gd name="connsiteY2088" fmla="*/ 1427769 h 3670407"/>
                <a:gd name="connsiteX2089" fmla="*/ 708182 w 4003589"/>
                <a:gd name="connsiteY2089" fmla="*/ 1427769 h 3670407"/>
                <a:gd name="connsiteX2090" fmla="*/ 708795 w 4003589"/>
                <a:gd name="connsiteY2090" fmla="*/ 1427769 h 3670407"/>
                <a:gd name="connsiteX2091" fmla="*/ 711984 w 4003589"/>
                <a:gd name="connsiteY2091" fmla="*/ 1426665 h 3670407"/>
                <a:gd name="connsiteX2092" fmla="*/ 715540 w 4003589"/>
                <a:gd name="connsiteY2092" fmla="*/ 1424581 h 3670407"/>
                <a:gd name="connsiteX2093" fmla="*/ 719096 w 4003589"/>
                <a:gd name="connsiteY2093" fmla="*/ 1421760 h 3670407"/>
                <a:gd name="connsiteX2094" fmla="*/ 722407 w 4003589"/>
                <a:gd name="connsiteY2094" fmla="*/ 1418327 h 3670407"/>
                <a:gd name="connsiteX2095" fmla="*/ 725473 w 4003589"/>
                <a:gd name="connsiteY2095" fmla="*/ 1414035 h 3670407"/>
                <a:gd name="connsiteX2096" fmla="*/ 726944 w 4003589"/>
                <a:gd name="connsiteY2096" fmla="*/ 1410356 h 3670407"/>
                <a:gd name="connsiteX2097" fmla="*/ 726699 w 4003589"/>
                <a:gd name="connsiteY2097" fmla="*/ 1407781 h 3670407"/>
                <a:gd name="connsiteX2098" fmla="*/ 724737 w 4003589"/>
                <a:gd name="connsiteY2098" fmla="*/ 1406554 h 3670407"/>
                <a:gd name="connsiteX2099" fmla="*/ 724247 w 4003589"/>
                <a:gd name="connsiteY2099" fmla="*/ 1406554 h 3670407"/>
                <a:gd name="connsiteX2100" fmla="*/ 723756 w 4003589"/>
                <a:gd name="connsiteY2100" fmla="*/ 1406554 h 3670407"/>
                <a:gd name="connsiteX2101" fmla="*/ 723143 w 4003589"/>
                <a:gd name="connsiteY2101" fmla="*/ 1406554 h 3670407"/>
                <a:gd name="connsiteX2102" fmla="*/ 722530 w 4003589"/>
                <a:gd name="connsiteY2102" fmla="*/ 1406554 h 3670407"/>
                <a:gd name="connsiteX2103" fmla="*/ 3987648 w 4003589"/>
                <a:gd name="connsiteY2103" fmla="*/ 790712 h 3670407"/>
                <a:gd name="connsiteX2104" fmla="*/ 3986422 w 4003589"/>
                <a:gd name="connsiteY2104" fmla="*/ 790957 h 3670407"/>
                <a:gd name="connsiteX2105" fmla="*/ 3985196 w 4003589"/>
                <a:gd name="connsiteY2105" fmla="*/ 791325 h 3670407"/>
                <a:gd name="connsiteX2106" fmla="*/ 3983969 w 4003589"/>
                <a:gd name="connsiteY2106" fmla="*/ 791693 h 3670407"/>
                <a:gd name="connsiteX2107" fmla="*/ 3982743 w 4003589"/>
                <a:gd name="connsiteY2107" fmla="*/ 792061 h 3670407"/>
                <a:gd name="connsiteX2108" fmla="*/ 3974895 w 4003589"/>
                <a:gd name="connsiteY2108" fmla="*/ 795985 h 3670407"/>
                <a:gd name="connsiteX2109" fmla="*/ 3968396 w 4003589"/>
                <a:gd name="connsiteY2109" fmla="*/ 801135 h 3670407"/>
                <a:gd name="connsiteX2110" fmla="*/ 3963981 w 4003589"/>
                <a:gd name="connsiteY2110" fmla="*/ 806899 h 3670407"/>
                <a:gd name="connsiteX2111" fmla="*/ 3962141 w 4003589"/>
                <a:gd name="connsiteY2111" fmla="*/ 812662 h 3670407"/>
                <a:gd name="connsiteX2112" fmla="*/ 3963000 w 4003589"/>
                <a:gd name="connsiteY2112" fmla="*/ 816709 h 3670407"/>
                <a:gd name="connsiteX2113" fmla="*/ 3965943 w 4003589"/>
                <a:gd name="connsiteY2113" fmla="*/ 819407 h 3670407"/>
                <a:gd name="connsiteX2114" fmla="*/ 3970603 w 4003589"/>
                <a:gd name="connsiteY2114" fmla="*/ 820633 h 3670407"/>
                <a:gd name="connsiteX2115" fmla="*/ 3976612 w 4003589"/>
                <a:gd name="connsiteY2115" fmla="*/ 820265 h 3670407"/>
                <a:gd name="connsiteX2116" fmla="*/ 3977838 w 4003589"/>
                <a:gd name="connsiteY2116" fmla="*/ 820020 h 3670407"/>
                <a:gd name="connsiteX2117" fmla="*/ 3979064 w 4003589"/>
                <a:gd name="connsiteY2117" fmla="*/ 819652 h 3670407"/>
                <a:gd name="connsiteX2118" fmla="*/ 3980291 w 4003589"/>
                <a:gd name="connsiteY2118" fmla="*/ 819284 h 3670407"/>
                <a:gd name="connsiteX2119" fmla="*/ 3981517 w 4003589"/>
                <a:gd name="connsiteY2119" fmla="*/ 818916 h 3670407"/>
                <a:gd name="connsiteX2120" fmla="*/ 3989365 w 4003589"/>
                <a:gd name="connsiteY2120" fmla="*/ 814992 h 3670407"/>
                <a:gd name="connsiteX2121" fmla="*/ 3995864 w 4003589"/>
                <a:gd name="connsiteY2121" fmla="*/ 809842 h 3670407"/>
                <a:gd name="connsiteX2122" fmla="*/ 4000279 w 4003589"/>
                <a:gd name="connsiteY2122" fmla="*/ 804078 h 3670407"/>
                <a:gd name="connsiteX2123" fmla="*/ 4002119 w 4003589"/>
                <a:gd name="connsiteY2123" fmla="*/ 798315 h 3670407"/>
                <a:gd name="connsiteX2124" fmla="*/ 4001260 w 4003589"/>
                <a:gd name="connsiteY2124" fmla="*/ 794268 h 3670407"/>
                <a:gd name="connsiteX2125" fmla="*/ 3998317 w 4003589"/>
                <a:gd name="connsiteY2125" fmla="*/ 791570 h 3670407"/>
                <a:gd name="connsiteX2126" fmla="*/ 3993657 w 4003589"/>
                <a:gd name="connsiteY2126" fmla="*/ 790466 h 3670407"/>
                <a:gd name="connsiteX2127" fmla="*/ 3987648 w 4003589"/>
                <a:gd name="connsiteY2127" fmla="*/ 790957 h 3670407"/>
                <a:gd name="connsiteX2128" fmla="*/ 686354 w 4003589"/>
                <a:gd name="connsiteY2128" fmla="*/ 1449352 h 3670407"/>
                <a:gd name="connsiteX2129" fmla="*/ 683043 w 4003589"/>
                <a:gd name="connsiteY2129" fmla="*/ 1450456 h 3670407"/>
                <a:gd name="connsiteX2130" fmla="*/ 679364 w 4003589"/>
                <a:gd name="connsiteY2130" fmla="*/ 1452663 h 3670407"/>
                <a:gd name="connsiteX2131" fmla="*/ 675686 w 4003589"/>
                <a:gd name="connsiteY2131" fmla="*/ 1455606 h 3670407"/>
                <a:gd name="connsiteX2132" fmla="*/ 672252 w 4003589"/>
                <a:gd name="connsiteY2132" fmla="*/ 1459162 h 3670407"/>
                <a:gd name="connsiteX2133" fmla="*/ 669309 w 4003589"/>
                <a:gd name="connsiteY2133" fmla="*/ 1463454 h 3670407"/>
                <a:gd name="connsiteX2134" fmla="*/ 667960 w 4003589"/>
                <a:gd name="connsiteY2134" fmla="*/ 1467010 h 3670407"/>
                <a:gd name="connsiteX2135" fmla="*/ 668205 w 4003589"/>
                <a:gd name="connsiteY2135" fmla="*/ 1469586 h 3670407"/>
                <a:gd name="connsiteX2136" fmla="*/ 670167 w 4003589"/>
                <a:gd name="connsiteY2136" fmla="*/ 1470812 h 3670407"/>
                <a:gd name="connsiteX2137" fmla="*/ 670658 w 4003589"/>
                <a:gd name="connsiteY2137" fmla="*/ 1470812 h 3670407"/>
                <a:gd name="connsiteX2138" fmla="*/ 671148 w 4003589"/>
                <a:gd name="connsiteY2138" fmla="*/ 1470812 h 3670407"/>
                <a:gd name="connsiteX2139" fmla="*/ 671639 w 4003589"/>
                <a:gd name="connsiteY2139" fmla="*/ 1470812 h 3670407"/>
                <a:gd name="connsiteX2140" fmla="*/ 672129 w 4003589"/>
                <a:gd name="connsiteY2140" fmla="*/ 1470812 h 3670407"/>
                <a:gd name="connsiteX2141" fmla="*/ 675440 w 4003589"/>
                <a:gd name="connsiteY2141" fmla="*/ 1469708 h 3670407"/>
                <a:gd name="connsiteX2142" fmla="*/ 679119 w 4003589"/>
                <a:gd name="connsiteY2142" fmla="*/ 1467501 h 3670407"/>
                <a:gd name="connsiteX2143" fmla="*/ 682798 w 4003589"/>
                <a:gd name="connsiteY2143" fmla="*/ 1464558 h 3670407"/>
                <a:gd name="connsiteX2144" fmla="*/ 686232 w 4003589"/>
                <a:gd name="connsiteY2144" fmla="*/ 1461002 h 3670407"/>
                <a:gd name="connsiteX2145" fmla="*/ 689175 w 4003589"/>
                <a:gd name="connsiteY2145" fmla="*/ 1456710 h 3670407"/>
                <a:gd name="connsiteX2146" fmla="*/ 690524 w 4003589"/>
                <a:gd name="connsiteY2146" fmla="*/ 1453031 h 3670407"/>
                <a:gd name="connsiteX2147" fmla="*/ 690156 w 4003589"/>
                <a:gd name="connsiteY2147" fmla="*/ 1450456 h 3670407"/>
                <a:gd name="connsiteX2148" fmla="*/ 688071 w 4003589"/>
                <a:gd name="connsiteY2148" fmla="*/ 1449229 h 3670407"/>
                <a:gd name="connsiteX2149" fmla="*/ 687581 w 4003589"/>
                <a:gd name="connsiteY2149" fmla="*/ 1449229 h 3670407"/>
                <a:gd name="connsiteX2150" fmla="*/ 687090 w 4003589"/>
                <a:gd name="connsiteY2150" fmla="*/ 1449229 h 3670407"/>
                <a:gd name="connsiteX2151" fmla="*/ 686600 w 4003589"/>
                <a:gd name="connsiteY2151" fmla="*/ 1449229 h 3670407"/>
                <a:gd name="connsiteX2152" fmla="*/ 686109 w 4003589"/>
                <a:gd name="connsiteY2152" fmla="*/ 1449229 h 3670407"/>
                <a:gd name="connsiteX2153" fmla="*/ 3983724 w 4003589"/>
                <a:gd name="connsiteY2153" fmla="*/ 844423 h 3670407"/>
                <a:gd name="connsiteX2154" fmla="*/ 3982743 w 4003589"/>
                <a:gd name="connsiteY2154" fmla="*/ 844668 h 3670407"/>
                <a:gd name="connsiteX2155" fmla="*/ 3981640 w 4003589"/>
                <a:gd name="connsiteY2155" fmla="*/ 844914 h 3670407"/>
                <a:gd name="connsiteX2156" fmla="*/ 3980536 w 4003589"/>
                <a:gd name="connsiteY2156" fmla="*/ 845282 h 3670407"/>
                <a:gd name="connsiteX2157" fmla="*/ 3979432 w 4003589"/>
                <a:gd name="connsiteY2157" fmla="*/ 845649 h 3670407"/>
                <a:gd name="connsiteX2158" fmla="*/ 3971461 w 4003589"/>
                <a:gd name="connsiteY2158" fmla="*/ 849328 h 3670407"/>
                <a:gd name="connsiteX2159" fmla="*/ 3964839 w 4003589"/>
                <a:gd name="connsiteY2159" fmla="*/ 854356 h 3670407"/>
                <a:gd name="connsiteX2160" fmla="*/ 3960180 w 4003589"/>
                <a:gd name="connsiteY2160" fmla="*/ 860120 h 3670407"/>
                <a:gd name="connsiteX2161" fmla="*/ 3958095 w 4003589"/>
                <a:gd name="connsiteY2161" fmla="*/ 865883 h 3670407"/>
                <a:gd name="connsiteX2162" fmla="*/ 3958831 w 4003589"/>
                <a:gd name="connsiteY2162" fmla="*/ 870175 h 3670407"/>
                <a:gd name="connsiteX2163" fmla="*/ 3961773 w 4003589"/>
                <a:gd name="connsiteY2163" fmla="*/ 872996 h 3670407"/>
                <a:gd name="connsiteX2164" fmla="*/ 3966433 w 4003589"/>
                <a:gd name="connsiteY2164" fmla="*/ 874345 h 3670407"/>
                <a:gd name="connsiteX2165" fmla="*/ 3972565 w 4003589"/>
                <a:gd name="connsiteY2165" fmla="*/ 873977 h 3670407"/>
                <a:gd name="connsiteX2166" fmla="*/ 3973669 w 4003589"/>
                <a:gd name="connsiteY2166" fmla="*/ 873731 h 3670407"/>
                <a:gd name="connsiteX2167" fmla="*/ 3974772 w 4003589"/>
                <a:gd name="connsiteY2167" fmla="*/ 873486 h 3670407"/>
                <a:gd name="connsiteX2168" fmla="*/ 3975876 w 4003589"/>
                <a:gd name="connsiteY2168" fmla="*/ 873118 h 3670407"/>
                <a:gd name="connsiteX2169" fmla="*/ 3976980 w 4003589"/>
                <a:gd name="connsiteY2169" fmla="*/ 872750 h 3670407"/>
                <a:gd name="connsiteX2170" fmla="*/ 3984828 w 4003589"/>
                <a:gd name="connsiteY2170" fmla="*/ 869072 h 3670407"/>
                <a:gd name="connsiteX2171" fmla="*/ 3991450 w 4003589"/>
                <a:gd name="connsiteY2171" fmla="*/ 863921 h 3670407"/>
                <a:gd name="connsiteX2172" fmla="*/ 3996232 w 4003589"/>
                <a:gd name="connsiteY2172" fmla="*/ 858035 h 3670407"/>
                <a:gd name="connsiteX2173" fmla="*/ 3998317 w 4003589"/>
                <a:gd name="connsiteY2173" fmla="*/ 852149 h 3670407"/>
                <a:gd name="connsiteX2174" fmla="*/ 3997581 w 4003589"/>
                <a:gd name="connsiteY2174" fmla="*/ 847979 h 3670407"/>
                <a:gd name="connsiteX2175" fmla="*/ 3994638 w 4003589"/>
                <a:gd name="connsiteY2175" fmla="*/ 845159 h 3670407"/>
                <a:gd name="connsiteX2176" fmla="*/ 3989978 w 4003589"/>
                <a:gd name="connsiteY2176" fmla="*/ 843810 h 3670407"/>
                <a:gd name="connsiteX2177" fmla="*/ 3983969 w 4003589"/>
                <a:gd name="connsiteY2177" fmla="*/ 844178 h 3670407"/>
                <a:gd name="connsiteX2178" fmla="*/ 651037 w 4003589"/>
                <a:gd name="connsiteY2178" fmla="*/ 1492395 h 3670407"/>
                <a:gd name="connsiteX2179" fmla="*/ 647603 w 4003589"/>
                <a:gd name="connsiteY2179" fmla="*/ 1493621 h 3670407"/>
                <a:gd name="connsiteX2180" fmla="*/ 643925 w 4003589"/>
                <a:gd name="connsiteY2180" fmla="*/ 1495828 h 3670407"/>
                <a:gd name="connsiteX2181" fmla="*/ 640246 w 4003589"/>
                <a:gd name="connsiteY2181" fmla="*/ 1498894 h 3670407"/>
                <a:gd name="connsiteX2182" fmla="*/ 636812 w 4003589"/>
                <a:gd name="connsiteY2182" fmla="*/ 1502573 h 3670407"/>
                <a:gd name="connsiteX2183" fmla="*/ 633992 w 4003589"/>
                <a:gd name="connsiteY2183" fmla="*/ 1506865 h 3670407"/>
                <a:gd name="connsiteX2184" fmla="*/ 632765 w 4003589"/>
                <a:gd name="connsiteY2184" fmla="*/ 1510421 h 3670407"/>
                <a:gd name="connsiteX2185" fmla="*/ 633133 w 4003589"/>
                <a:gd name="connsiteY2185" fmla="*/ 1512996 h 3670407"/>
                <a:gd name="connsiteX2186" fmla="*/ 635218 w 4003589"/>
                <a:gd name="connsiteY2186" fmla="*/ 1514100 h 3670407"/>
                <a:gd name="connsiteX2187" fmla="*/ 635586 w 4003589"/>
                <a:gd name="connsiteY2187" fmla="*/ 1514100 h 3670407"/>
                <a:gd name="connsiteX2188" fmla="*/ 635954 w 4003589"/>
                <a:gd name="connsiteY2188" fmla="*/ 1514100 h 3670407"/>
                <a:gd name="connsiteX2189" fmla="*/ 636444 w 4003589"/>
                <a:gd name="connsiteY2189" fmla="*/ 1514100 h 3670407"/>
                <a:gd name="connsiteX2190" fmla="*/ 636935 w 4003589"/>
                <a:gd name="connsiteY2190" fmla="*/ 1514100 h 3670407"/>
                <a:gd name="connsiteX2191" fmla="*/ 640368 w 4003589"/>
                <a:gd name="connsiteY2191" fmla="*/ 1512874 h 3670407"/>
                <a:gd name="connsiteX2192" fmla="*/ 644170 w 4003589"/>
                <a:gd name="connsiteY2192" fmla="*/ 1510666 h 3670407"/>
                <a:gd name="connsiteX2193" fmla="*/ 647971 w 4003589"/>
                <a:gd name="connsiteY2193" fmla="*/ 1507600 h 3670407"/>
                <a:gd name="connsiteX2194" fmla="*/ 651405 w 4003589"/>
                <a:gd name="connsiteY2194" fmla="*/ 1503922 h 3670407"/>
                <a:gd name="connsiteX2195" fmla="*/ 654225 w 4003589"/>
                <a:gd name="connsiteY2195" fmla="*/ 1499630 h 3670407"/>
                <a:gd name="connsiteX2196" fmla="*/ 655452 w 4003589"/>
                <a:gd name="connsiteY2196" fmla="*/ 1496073 h 3670407"/>
                <a:gd name="connsiteX2197" fmla="*/ 655084 w 4003589"/>
                <a:gd name="connsiteY2197" fmla="*/ 1493498 h 3670407"/>
                <a:gd name="connsiteX2198" fmla="*/ 652999 w 4003589"/>
                <a:gd name="connsiteY2198" fmla="*/ 1492395 h 3670407"/>
                <a:gd name="connsiteX2199" fmla="*/ 652631 w 4003589"/>
                <a:gd name="connsiteY2199" fmla="*/ 1492395 h 3670407"/>
                <a:gd name="connsiteX2200" fmla="*/ 652263 w 4003589"/>
                <a:gd name="connsiteY2200" fmla="*/ 1492395 h 3670407"/>
                <a:gd name="connsiteX2201" fmla="*/ 651773 w 4003589"/>
                <a:gd name="connsiteY2201" fmla="*/ 1492395 h 3670407"/>
                <a:gd name="connsiteX2202" fmla="*/ 651282 w 4003589"/>
                <a:gd name="connsiteY2202" fmla="*/ 1492395 h 3670407"/>
                <a:gd name="connsiteX2203" fmla="*/ 3977102 w 4003589"/>
                <a:gd name="connsiteY2203" fmla="*/ 899851 h 3670407"/>
                <a:gd name="connsiteX2204" fmla="*/ 3976121 w 4003589"/>
                <a:gd name="connsiteY2204" fmla="*/ 900097 h 3670407"/>
                <a:gd name="connsiteX2205" fmla="*/ 3975140 w 4003589"/>
                <a:gd name="connsiteY2205" fmla="*/ 900342 h 3670407"/>
                <a:gd name="connsiteX2206" fmla="*/ 3974159 w 4003589"/>
                <a:gd name="connsiteY2206" fmla="*/ 900587 h 3670407"/>
                <a:gd name="connsiteX2207" fmla="*/ 3973178 w 4003589"/>
                <a:gd name="connsiteY2207" fmla="*/ 900832 h 3670407"/>
                <a:gd name="connsiteX2208" fmla="*/ 3965207 w 4003589"/>
                <a:gd name="connsiteY2208" fmla="*/ 904389 h 3670407"/>
                <a:gd name="connsiteX2209" fmla="*/ 3958463 w 4003589"/>
                <a:gd name="connsiteY2209" fmla="*/ 909416 h 3670407"/>
                <a:gd name="connsiteX2210" fmla="*/ 3953558 w 4003589"/>
                <a:gd name="connsiteY2210" fmla="*/ 915180 h 3670407"/>
                <a:gd name="connsiteX2211" fmla="*/ 3951228 w 4003589"/>
                <a:gd name="connsiteY2211" fmla="*/ 921189 h 3670407"/>
                <a:gd name="connsiteX2212" fmla="*/ 3951841 w 4003589"/>
                <a:gd name="connsiteY2212" fmla="*/ 925726 h 3670407"/>
                <a:gd name="connsiteX2213" fmla="*/ 3954661 w 4003589"/>
                <a:gd name="connsiteY2213" fmla="*/ 928792 h 3670407"/>
                <a:gd name="connsiteX2214" fmla="*/ 3959444 w 4003589"/>
                <a:gd name="connsiteY2214" fmla="*/ 930263 h 3670407"/>
                <a:gd name="connsiteX2215" fmla="*/ 3965698 w 4003589"/>
                <a:gd name="connsiteY2215" fmla="*/ 929895 h 3670407"/>
                <a:gd name="connsiteX2216" fmla="*/ 3966556 w 4003589"/>
                <a:gd name="connsiteY2216" fmla="*/ 929773 h 3670407"/>
                <a:gd name="connsiteX2217" fmla="*/ 3967415 w 4003589"/>
                <a:gd name="connsiteY2217" fmla="*/ 929528 h 3670407"/>
                <a:gd name="connsiteX2218" fmla="*/ 3968273 w 4003589"/>
                <a:gd name="connsiteY2218" fmla="*/ 929282 h 3670407"/>
                <a:gd name="connsiteX2219" fmla="*/ 3969131 w 4003589"/>
                <a:gd name="connsiteY2219" fmla="*/ 929037 h 3670407"/>
                <a:gd name="connsiteX2220" fmla="*/ 3977102 w 4003589"/>
                <a:gd name="connsiteY2220" fmla="*/ 925481 h 3670407"/>
                <a:gd name="connsiteX2221" fmla="*/ 3983969 w 4003589"/>
                <a:gd name="connsiteY2221" fmla="*/ 920453 h 3670407"/>
                <a:gd name="connsiteX2222" fmla="*/ 3988997 w 4003589"/>
                <a:gd name="connsiteY2222" fmla="*/ 914567 h 3670407"/>
                <a:gd name="connsiteX2223" fmla="*/ 3991327 w 4003589"/>
                <a:gd name="connsiteY2223" fmla="*/ 908558 h 3670407"/>
                <a:gd name="connsiteX2224" fmla="*/ 3990714 w 4003589"/>
                <a:gd name="connsiteY2224" fmla="*/ 904021 h 3670407"/>
                <a:gd name="connsiteX2225" fmla="*/ 3987894 w 4003589"/>
                <a:gd name="connsiteY2225" fmla="*/ 900955 h 3670407"/>
                <a:gd name="connsiteX2226" fmla="*/ 3983111 w 4003589"/>
                <a:gd name="connsiteY2226" fmla="*/ 899484 h 3670407"/>
                <a:gd name="connsiteX2227" fmla="*/ 3976857 w 4003589"/>
                <a:gd name="connsiteY2227" fmla="*/ 899851 h 3670407"/>
                <a:gd name="connsiteX2228" fmla="*/ 616210 w 4003589"/>
                <a:gd name="connsiteY2228" fmla="*/ 1535928 h 3670407"/>
                <a:gd name="connsiteX2229" fmla="*/ 612777 w 4003589"/>
                <a:gd name="connsiteY2229" fmla="*/ 1537154 h 3670407"/>
                <a:gd name="connsiteX2230" fmla="*/ 608975 w 4003589"/>
                <a:gd name="connsiteY2230" fmla="*/ 1539484 h 3670407"/>
                <a:gd name="connsiteX2231" fmla="*/ 605174 w 4003589"/>
                <a:gd name="connsiteY2231" fmla="*/ 1542673 h 3670407"/>
                <a:gd name="connsiteX2232" fmla="*/ 601740 w 4003589"/>
                <a:gd name="connsiteY2232" fmla="*/ 1546474 h 3670407"/>
                <a:gd name="connsiteX2233" fmla="*/ 599042 w 4003589"/>
                <a:gd name="connsiteY2233" fmla="*/ 1550766 h 3670407"/>
                <a:gd name="connsiteX2234" fmla="*/ 597939 w 4003589"/>
                <a:gd name="connsiteY2234" fmla="*/ 1554322 h 3670407"/>
                <a:gd name="connsiteX2235" fmla="*/ 598429 w 4003589"/>
                <a:gd name="connsiteY2235" fmla="*/ 1556775 h 3670407"/>
                <a:gd name="connsiteX2236" fmla="*/ 600637 w 4003589"/>
                <a:gd name="connsiteY2236" fmla="*/ 1557756 h 3670407"/>
                <a:gd name="connsiteX2237" fmla="*/ 601005 w 4003589"/>
                <a:gd name="connsiteY2237" fmla="*/ 1557756 h 3670407"/>
                <a:gd name="connsiteX2238" fmla="*/ 601372 w 4003589"/>
                <a:gd name="connsiteY2238" fmla="*/ 1557756 h 3670407"/>
                <a:gd name="connsiteX2239" fmla="*/ 601740 w 4003589"/>
                <a:gd name="connsiteY2239" fmla="*/ 1557756 h 3670407"/>
                <a:gd name="connsiteX2240" fmla="*/ 602108 w 4003589"/>
                <a:gd name="connsiteY2240" fmla="*/ 1557756 h 3670407"/>
                <a:gd name="connsiteX2241" fmla="*/ 605542 w 4003589"/>
                <a:gd name="connsiteY2241" fmla="*/ 1556529 h 3670407"/>
                <a:gd name="connsiteX2242" fmla="*/ 609343 w 4003589"/>
                <a:gd name="connsiteY2242" fmla="*/ 1554200 h 3670407"/>
                <a:gd name="connsiteX2243" fmla="*/ 613145 w 4003589"/>
                <a:gd name="connsiteY2243" fmla="*/ 1551011 h 3670407"/>
                <a:gd name="connsiteX2244" fmla="*/ 616578 w 4003589"/>
                <a:gd name="connsiteY2244" fmla="*/ 1547210 h 3670407"/>
                <a:gd name="connsiteX2245" fmla="*/ 619399 w 4003589"/>
                <a:gd name="connsiteY2245" fmla="*/ 1542918 h 3670407"/>
                <a:gd name="connsiteX2246" fmla="*/ 620503 w 4003589"/>
                <a:gd name="connsiteY2246" fmla="*/ 1539361 h 3670407"/>
                <a:gd name="connsiteX2247" fmla="*/ 619889 w 4003589"/>
                <a:gd name="connsiteY2247" fmla="*/ 1536909 h 3670407"/>
                <a:gd name="connsiteX2248" fmla="*/ 617682 w 4003589"/>
                <a:gd name="connsiteY2248" fmla="*/ 1535928 h 3670407"/>
                <a:gd name="connsiteX2249" fmla="*/ 617314 w 4003589"/>
                <a:gd name="connsiteY2249" fmla="*/ 1535928 h 3670407"/>
                <a:gd name="connsiteX2250" fmla="*/ 616946 w 4003589"/>
                <a:gd name="connsiteY2250" fmla="*/ 1535928 h 3670407"/>
                <a:gd name="connsiteX2251" fmla="*/ 616578 w 4003589"/>
                <a:gd name="connsiteY2251" fmla="*/ 1535928 h 3670407"/>
                <a:gd name="connsiteX2252" fmla="*/ 616210 w 4003589"/>
                <a:gd name="connsiteY2252" fmla="*/ 1535928 h 3670407"/>
                <a:gd name="connsiteX2253" fmla="*/ 3967783 w 4003589"/>
                <a:gd name="connsiteY2253" fmla="*/ 956751 h 3670407"/>
                <a:gd name="connsiteX2254" fmla="*/ 3967047 w 4003589"/>
                <a:gd name="connsiteY2254" fmla="*/ 956874 h 3670407"/>
                <a:gd name="connsiteX2255" fmla="*/ 3966311 w 4003589"/>
                <a:gd name="connsiteY2255" fmla="*/ 956997 h 3670407"/>
                <a:gd name="connsiteX2256" fmla="*/ 3965575 w 4003589"/>
                <a:gd name="connsiteY2256" fmla="*/ 957242 h 3670407"/>
                <a:gd name="connsiteX2257" fmla="*/ 3964839 w 4003589"/>
                <a:gd name="connsiteY2257" fmla="*/ 957487 h 3670407"/>
                <a:gd name="connsiteX2258" fmla="*/ 3956746 w 4003589"/>
                <a:gd name="connsiteY2258" fmla="*/ 960921 h 3670407"/>
                <a:gd name="connsiteX2259" fmla="*/ 3949756 w 4003589"/>
                <a:gd name="connsiteY2259" fmla="*/ 965826 h 3670407"/>
                <a:gd name="connsiteX2260" fmla="*/ 3944606 w 4003589"/>
                <a:gd name="connsiteY2260" fmla="*/ 971712 h 3670407"/>
                <a:gd name="connsiteX2261" fmla="*/ 3942030 w 4003589"/>
                <a:gd name="connsiteY2261" fmla="*/ 977721 h 3670407"/>
                <a:gd name="connsiteX2262" fmla="*/ 3942276 w 4003589"/>
                <a:gd name="connsiteY2262" fmla="*/ 982503 h 3670407"/>
                <a:gd name="connsiteX2263" fmla="*/ 3944973 w 4003589"/>
                <a:gd name="connsiteY2263" fmla="*/ 985814 h 3670407"/>
                <a:gd name="connsiteX2264" fmla="*/ 3949756 w 4003589"/>
                <a:gd name="connsiteY2264" fmla="*/ 987408 h 3670407"/>
                <a:gd name="connsiteX2265" fmla="*/ 3956133 w 4003589"/>
                <a:gd name="connsiteY2265" fmla="*/ 987163 h 3670407"/>
                <a:gd name="connsiteX2266" fmla="*/ 3956868 w 4003589"/>
                <a:gd name="connsiteY2266" fmla="*/ 987041 h 3670407"/>
                <a:gd name="connsiteX2267" fmla="*/ 3957727 w 4003589"/>
                <a:gd name="connsiteY2267" fmla="*/ 986918 h 3670407"/>
                <a:gd name="connsiteX2268" fmla="*/ 3958585 w 4003589"/>
                <a:gd name="connsiteY2268" fmla="*/ 986673 h 3670407"/>
                <a:gd name="connsiteX2269" fmla="*/ 3959444 w 4003589"/>
                <a:gd name="connsiteY2269" fmla="*/ 986427 h 3670407"/>
                <a:gd name="connsiteX2270" fmla="*/ 3967415 w 4003589"/>
                <a:gd name="connsiteY2270" fmla="*/ 982994 h 3670407"/>
                <a:gd name="connsiteX2271" fmla="*/ 3974404 w 4003589"/>
                <a:gd name="connsiteY2271" fmla="*/ 978089 h 3670407"/>
                <a:gd name="connsiteX2272" fmla="*/ 3979555 w 4003589"/>
                <a:gd name="connsiteY2272" fmla="*/ 972203 h 3670407"/>
                <a:gd name="connsiteX2273" fmla="*/ 3982253 w 4003589"/>
                <a:gd name="connsiteY2273" fmla="*/ 966071 h 3670407"/>
                <a:gd name="connsiteX2274" fmla="*/ 3981762 w 4003589"/>
                <a:gd name="connsiteY2274" fmla="*/ 961289 h 3670407"/>
                <a:gd name="connsiteX2275" fmla="*/ 3978942 w 4003589"/>
                <a:gd name="connsiteY2275" fmla="*/ 957978 h 3670407"/>
                <a:gd name="connsiteX2276" fmla="*/ 3974036 w 4003589"/>
                <a:gd name="connsiteY2276" fmla="*/ 956383 h 3670407"/>
                <a:gd name="connsiteX2277" fmla="*/ 3967660 w 4003589"/>
                <a:gd name="connsiteY2277" fmla="*/ 956629 h 3670407"/>
                <a:gd name="connsiteX2278" fmla="*/ 582242 w 4003589"/>
                <a:gd name="connsiteY2278" fmla="*/ 1579584 h 3670407"/>
                <a:gd name="connsiteX2279" fmla="*/ 578686 w 4003589"/>
                <a:gd name="connsiteY2279" fmla="*/ 1580810 h 3670407"/>
                <a:gd name="connsiteX2280" fmla="*/ 574762 w 4003589"/>
                <a:gd name="connsiteY2280" fmla="*/ 1583263 h 3670407"/>
                <a:gd name="connsiteX2281" fmla="*/ 570838 w 4003589"/>
                <a:gd name="connsiteY2281" fmla="*/ 1586574 h 3670407"/>
                <a:gd name="connsiteX2282" fmla="*/ 567404 w 4003589"/>
                <a:gd name="connsiteY2282" fmla="*/ 1590498 h 3670407"/>
                <a:gd name="connsiteX2283" fmla="*/ 564706 w 4003589"/>
                <a:gd name="connsiteY2283" fmla="*/ 1594790 h 3670407"/>
                <a:gd name="connsiteX2284" fmla="*/ 563603 w 4003589"/>
                <a:gd name="connsiteY2284" fmla="*/ 1598346 h 3670407"/>
                <a:gd name="connsiteX2285" fmla="*/ 564216 w 4003589"/>
                <a:gd name="connsiteY2285" fmla="*/ 1600676 h 3670407"/>
                <a:gd name="connsiteX2286" fmla="*/ 566546 w 4003589"/>
                <a:gd name="connsiteY2286" fmla="*/ 1601534 h 3670407"/>
                <a:gd name="connsiteX2287" fmla="*/ 566791 w 4003589"/>
                <a:gd name="connsiteY2287" fmla="*/ 1601534 h 3670407"/>
                <a:gd name="connsiteX2288" fmla="*/ 567036 w 4003589"/>
                <a:gd name="connsiteY2288" fmla="*/ 1601534 h 3670407"/>
                <a:gd name="connsiteX2289" fmla="*/ 567404 w 4003589"/>
                <a:gd name="connsiteY2289" fmla="*/ 1601534 h 3670407"/>
                <a:gd name="connsiteX2290" fmla="*/ 567772 w 4003589"/>
                <a:gd name="connsiteY2290" fmla="*/ 1601534 h 3670407"/>
                <a:gd name="connsiteX2291" fmla="*/ 571328 w 4003589"/>
                <a:gd name="connsiteY2291" fmla="*/ 1600308 h 3670407"/>
                <a:gd name="connsiteX2292" fmla="*/ 575252 w 4003589"/>
                <a:gd name="connsiteY2292" fmla="*/ 1597856 h 3670407"/>
                <a:gd name="connsiteX2293" fmla="*/ 579177 w 4003589"/>
                <a:gd name="connsiteY2293" fmla="*/ 1594544 h 3670407"/>
                <a:gd name="connsiteX2294" fmla="*/ 582610 w 4003589"/>
                <a:gd name="connsiteY2294" fmla="*/ 1590621 h 3670407"/>
                <a:gd name="connsiteX2295" fmla="*/ 585308 w 4003589"/>
                <a:gd name="connsiteY2295" fmla="*/ 1586328 h 3670407"/>
                <a:gd name="connsiteX2296" fmla="*/ 586289 w 4003589"/>
                <a:gd name="connsiteY2296" fmla="*/ 1582772 h 3670407"/>
                <a:gd name="connsiteX2297" fmla="*/ 585676 w 4003589"/>
                <a:gd name="connsiteY2297" fmla="*/ 1580442 h 3670407"/>
                <a:gd name="connsiteX2298" fmla="*/ 583346 w 4003589"/>
                <a:gd name="connsiteY2298" fmla="*/ 1579584 h 3670407"/>
                <a:gd name="connsiteX2299" fmla="*/ 583101 w 4003589"/>
                <a:gd name="connsiteY2299" fmla="*/ 1579584 h 3670407"/>
                <a:gd name="connsiteX2300" fmla="*/ 582855 w 4003589"/>
                <a:gd name="connsiteY2300" fmla="*/ 1579584 h 3670407"/>
                <a:gd name="connsiteX2301" fmla="*/ 582487 w 4003589"/>
                <a:gd name="connsiteY2301" fmla="*/ 1579584 h 3670407"/>
                <a:gd name="connsiteX2302" fmla="*/ 582120 w 4003589"/>
                <a:gd name="connsiteY2302" fmla="*/ 1579584 h 3670407"/>
                <a:gd name="connsiteX2303" fmla="*/ 3956010 w 4003589"/>
                <a:gd name="connsiteY2303" fmla="*/ 1015245 h 3670407"/>
                <a:gd name="connsiteX2304" fmla="*/ 3955397 w 4003589"/>
                <a:gd name="connsiteY2304" fmla="*/ 1015245 h 3670407"/>
                <a:gd name="connsiteX2305" fmla="*/ 3954784 w 4003589"/>
                <a:gd name="connsiteY2305" fmla="*/ 1015368 h 3670407"/>
                <a:gd name="connsiteX2306" fmla="*/ 3954171 w 4003589"/>
                <a:gd name="connsiteY2306" fmla="*/ 1015491 h 3670407"/>
                <a:gd name="connsiteX2307" fmla="*/ 3953558 w 4003589"/>
                <a:gd name="connsiteY2307" fmla="*/ 1015613 h 3670407"/>
                <a:gd name="connsiteX2308" fmla="*/ 3945464 w 4003589"/>
                <a:gd name="connsiteY2308" fmla="*/ 1018801 h 3670407"/>
                <a:gd name="connsiteX2309" fmla="*/ 3938352 w 4003589"/>
                <a:gd name="connsiteY2309" fmla="*/ 1023707 h 3670407"/>
                <a:gd name="connsiteX2310" fmla="*/ 3932956 w 4003589"/>
                <a:gd name="connsiteY2310" fmla="*/ 1029593 h 3670407"/>
                <a:gd name="connsiteX2311" fmla="*/ 3930013 w 4003589"/>
                <a:gd name="connsiteY2311" fmla="*/ 1035847 h 3670407"/>
                <a:gd name="connsiteX2312" fmla="*/ 3930135 w 4003589"/>
                <a:gd name="connsiteY2312" fmla="*/ 1040875 h 3670407"/>
                <a:gd name="connsiteX2313" fmla="*/ 3932833 w 4003589"/>
                <a:gd name="connsiteY2313" fmla="*/ 1044431 h 3670407"/>
                <a:gd name="connsiteX2314" fmla="*/ 3937738 w 4003589"/>
                <a:gd name="connsiteY2314" fmla="*/ 1046270 h 3670407"/>
                <a:gd name="connsiteX2315" fmla="*/ 3944360 w 4003589"/>
                <a:gd name="connsiteY2315" fmla="*/ 1046025 h 3670407"/>
                <a:gd name="connsiteX2316" fmla="*/ 3944973 w 4003589"/>
                <a:gd name="connsiteY2316" fmla="*/ 1046025 h 3670407"/>
                <a:gd name="connsiteX2317" fmla="*/ 3945587 w 4003589"/>
                <a:gd name="connsiteY2317" fmla="*/ 1045903 h 3670407"/>
                <a:gd name="connsiteX2318" fmla="*/ 3946200 w 4003589"/>
                <a:gd name="connsiteY2318" fmla="*/ 1045780 h 3670407"/>
                <a:gd name="connsiteX2319" fmla="*/ 3946813 w 4003589"/>
                <a:gd name="connsiteY2319" fmla="*/ 1045657 h 3670407"/>
                <a:gd name="connsiteX2320" fmla="*/ 3955029 w 4003589"/>
                <a:gd name="connsiteY2320" fmla="*/ 1042346 h 3670407"/>
                <a:gd name="connsiteX2321" fmla="*/ 3962264 w 4003589"/>
                <a:gd name="connsiteY2321" fmla="*/ 1037441 h 3670407"/>
                <a:gd name="connsiteX2322" fmla="*/ 3967660 w 4003589"/>
                <a:gd name="connsiteY2322" fmla="*/ 1031555 h 3670407"/>
                <a:gd name="connsiteX2323" fmla="*/ 3970480 w 4003589"/>
                <a:gd name="connsiteY2323" fmla="*/ 1025301 h 3670407"/>
                <a:gd name="connsiteX2324" fmla="*/ 3970358 w 4003589"/>
                <a:gd name="connsiteY2324" fmla="*/ 1020273 h 3670407"/>
                <a:gd name="connsiteX2325" fmla="*/ 3967660 w 4003589"/>
                <a:gd name="connsiteY2325" fmla="*/ 1016717 h 3670407"/>
                <a:gd name="connsiteX2326" fmla="*/ 3962755 w 4003589"/>
                <a:gd name="connsiteY2326" fmla="*/ 1015000 h 3670407"/>
                <a:gd name="connsiteX2327" fmla="*/ 3956133 w 4003589"/>
                <a:gd name="connsiteY2327" fmla="*/ 1015245 h 3670407"/>
                <a:gd name="connsiteX2328" fmla="*/ 548887 w 4003589"/>
                <a:gd name="connsiteY2328" fmla="*/ 1623730 h 3670407"/>
                <a:gd name="connsiteX2329" fmla="*/ 545208 w 4003589"/>
                <a:gd name="connsiteY2329" fmla="*/ 1624956 h 3670407"/>
                <a:gd name="connsiteX2330" fmla="*/ 541162 w 4003589"/>
                <a:gd name="connsiteY2330" fmla="*/ 1627409 h 3670407"/>
                <a:gd name="connsiteX2331" fmla="*/ 537237 w 4003589"/>
                <a:gd name="connsiteY2331" fmla="*/ 1630843 h 3670407"/>
                <a:gd name="connsiteX2332" fmla="*/ 533681 w 4003589"/>
                <a:gd name="connsiteY2332" fmla="*/ 1634889 h 3670407"/>
                <a:gd name="connsiteX2333" fmla="*/ 531106 w 4003589"/>
                <a:gd name="connsiteY2333" fmla="*/ 1639181 h 3670407"/>
                <a:gd name="connsiteX2334" fmla="*/ 530248 w 4003589"/>
                <a:gd name="connsiteY2334" fmla="*/ 1642615 h 3670407"/>
                <a:gd name="connsiteX2335" fmla="*/ 530983 w 4003589"/>
                <a:gd name="connsiteY2335" fmla="*/ 1644945 h 3670407"/>
                <a:gd name="connsiteX2336" fmla="*/ 533436 w 4003589"/>
                <a:gd name="connsiteY2336" fmla="*/ 1645681 h 3670407"/>
                <a:gd name="connsiteX2337" fmla="*/ 533681 w 4003589"/>
                <a:gd name="connsiteY2337" fmla="*/ 1645681 h 3670407"/>
                <a:gd name="connsiteX2338" fmla="*/ 533927 w 4003589"/>
                <a:gd name="connsiteY2338" fmla="*/ 1645681 h 3670407"/>
                <a:gd name="connsiteX2339" fmla="*/ 534172 w 4003589"/>
                <a:gd name="connsiteY2339" fmla="*/ 1645681 h 3670407"/>
                <a:gd name="connsiteX2340" fmla="*/ 534417 w 4003589"/>
                <a:gd name="connsiteY2340" fmla="*/ 1645681 h 3670407"/>
                <a:gd name="connsiteX2341" fmla="*/ 538096 w 4003589"/>
                <a:gd name="connsiteY2341" fmla="*/ 1644454 h 3670407"/>
                <a:gd name="connsiteX2342" fmla="*/ 542143 w 4003589"/>
                <a:gd name="connsiteY2342" fmla="*/ 1642002 h 3670407"/>
                <a:gd name="connsiteX2343" fmla="*/ 546067 w 4003589"/>
                <a:gd name="connsiteY2343" fmla="*/ 1638568 h 3670407"/>
                <a:gd name="connsiteX2344" fmla="*/ 549623 w 4003589"/>
                <a:gd name="connsiteY2344" fmla="*/ 1634522 h 3670407"/>
                <a:gd name="connsiteX2345" fmla="*/ 552198 w 4003589"/>
                <a:gd name="connsiteY2345" fmla="*/ 1630229 h 3670407"/>
                <a:gd name="connsiteX2346" fmla="*/ 553057 w 4003589"/>
                <a:gd name="connsiteY2346" fmla="*/ 1626796 h 3670407"/>
                <a:gd name="connsiteX2347" fmla="*/ 552321 w 4003589"/>
                <a:gd name="connsiteY2347" fmla="*/ 1624466 h 3670407"/>
                <a:gd name="connsiteX2348" fmla="*/ 549868 w 4003589"/>
                <a:gd name="connsiteY2348" fmla="*/ 1623730 h 3670407"/>
                <a:gd name="connsiteX2349" fmla="*/ 549623 w 4003589"/>
                <a:gd name="connsiteY2349" fmla="*/ 1623730 h 3670407"/>
                <a:gd name="connsiteX2350" fmla="*/ 549378 w 4003589"/>
                <a:gd name="connsiteY2350" fmla="*/ 1623730 h 3670407"/>
                <a:gd name="connsiteX2351" fmla="*/ 549132 w 4003589"/>
                <a:gd name="connsiteY2351" fmla="*/ 1623730 h 3670407"/>
                <a:gd name="connsiteX2352" fmla="*/ 548887 w 4003589"/>
                <a:gd name="connsiteY2352" fmla="*/ 1623730 h 3670407"/>
                <a:gd name="connsiteX2353" fmla="*/ 3941663 w 4003589"/>
                <a:gd name="connsiteY2353" fmla="*/ 1075088 h 3670407"/>
                <a:gd name="connsiteX2354" fmla="*/ 3941172 w 4003589"/>
                <a:gd name="connsiteY2354" fmla="*/ 1075088 h 3670407"/>
                <a:gd name="connsiteX2355" fmla="*/ 3940681 w 4003589"/>
                <a:gd name="connsiteY2355" fmla="*/ 1075088 h 3670407"/>
                <a:gd name="connsiteX2356" fmla="*/ 3940191 w 4003589"/>
                <a:gd name="connsiteY2356" fmla="*/ 1075088 h 3670407"/>
                <a:gd name="connsiteX2357" fmla="*/ 3939700 w 4003589"/>
                <a:gd name="connsiteY2357" fmla="*/ 1075088 h 3670407"/>
                <a:gd name="connsiteX2358" fmla="*/ 3931484 w 4003589"/>
                <a:gd name="connsiteY2358" fmla="*/ 1078154 h 3670407"/>
                <a:gd name="connsiteX2359" fmla="*/ 3924249 w 4003589"/>
                <a:gd name="connsiteY2359" fmla="*/ 1082937 h 3670407"/>
                <a:gd name="connsiteX2360" fmla="*/ 3918608 w 4003589"/>
                <a:gd name="connsiteY2360" fmla="*/ 1088823 h 3670407"/>
                <a:gd name="connsiteX2361" fmla="*/ 3915420 w 4003589"/>
                <a:gd name="connsiteY2361" fmla="*/ 1095077 h 3670407"/>
                <a:gd name="connsiteX2362" fmla="*/ 3915420 w 4003589"/>
                <a:gd name="connsiteY2362" fmla="*/ 1100350 h 3670407"/>
                <a:gd name="connsiteX2363" fmla="*/ 3918118 w 4003589"/>
                <a:gd name="connsiteY2363" fmla="*/ 1104151 h 3670407"/>
                <a:gd name="connsiteX2364" fmla="*/ 3923023 w 4003589"/>
                <a:gd name="connsiteY2364" fmla="*/ 1106113 h 3670407"/>
                <a:gd name="connsiteX2365" fmla="*/ 3929768 w 4003589"/>
                <a:gd name="connsiteY2365" fmla="*/ 1105991 h 3670407"/>
                <a:gd name="connsiteX2366" fmla="*/ 3930258 w 4003589"/>
                <a:gd name="connsiteY2366" fmla="*/ 1105991 h 3670407"/>
                <a:gd name="connsiteX2367" fmla="*/ 3930748 w 4003589"/>
                <a:gd name="connsiteY2367" fmla="*/ 1105991 h 3670407"/>
                <a:gd name="connsiteX2368" fmla="*/ 3931239 w 4003589"/>
                <a:gd name="connsiteY2368" fmla="*/ 1105991 h 3670407"/>
                <a:gd name="connsiteX2369" fmla="*/ 3931730 w 4003589"/>
                <a:gd name="connsiteY2369" fmla="*/ 1105991 h 3670407"/>
                <a:gd name="connsiteX2370" fmla="*/ 3939946 w 4003589"/>
                <a:gd name="connsiteY2370" fmla="*/ 1102925 h 3670407"/>
                <a:gd name="connsiteX2371" fmla="*/ 3947181 w 4003589"/>
                <a:gd name="connsiteY2371" fmla="*/ 1098142 h 3670407"/>
                <a:gd name="connsiteX2372" fmla="*/ 3952822 w 4003589"/>
                <a:gd name="connsiteY2372" fmla="*/ 1092256 h 3670407"/>
                <a:gd name="connsiteX2373" fmla="*/ 3955888 w 4003589"/>
                <a:gd name="connsiteY2373" fmla="*/ 1086002 h 3670407"/>
                <a:gd name="connsiteX2374" fmla="*/ 3955888 w 4003589"/>
                <a:gd name="connsiteY2374" fmla="*/ 1080729 h 3670407"/>
                <a:gd name="connsiteX2375" fmla="*/ 3953190 w 4003589"/>
                <a:gd name="connsiteY2375" fmla="*/ 1076928 h 3670407"/>
                <a:gd name="connsiteX2376" fmla="*/ 3948285 w 4003589"/>
                <a:gd name="connsiteY2376" fmla="*/ 1074966 h 3670407"/>
                <a:gd name="connsiteX2377" fmla="*/ 3941540 w 4003589"/>
                <a:gd name="connsiteY2377" fmla="*/ 1075088 h 3670407"/>
                <a:gd name="connsiteX2378" fmla="*/ 516390 w 4003589"/>
                <a:gd name="connsiteY2378" fmla="*/ 1667999 h 3670407"/>
                <a:gd name="connsiteX2379" fmla="*/ 512712 w 4003589"/>
                <a:gd name="connsiteY2379" fmla="*/ 1669348 h 3670407"/>
                <a:gd name="connsiteX2380" fmla="*/ 508665 w 4003589"/>
                <a:gd name="connsiteY2380" fmla="*/ 1671923 h 3670407"/>
                <a:gd name="connsiteX2381" fmla="*/ 504618 w 4003589"/>
                <a:gd name="connsiteY2381" fmla="*/ 1675480 h 3670407"/>
                <a:gd name="connsiteX2382" fmla="*/ 501062 w 4003589"/>
                <a:gd name="connsiteY2382" fmla="*/ 1679649 h 3670407"/>
                <a:gd name="connsiteX2383" fmla="*/ 498609 w 4003589"/>
                <a:gd name="connsiteY2383" fmla="*/ 1683941 h 3670407"/>
                <a:gd name="connsiteX2384" fmla="*/ 497751 w 4003589"/>
                <a:gd name="connsiteY2384" fmla="*/ 1687375 h 3670407"/>
                <a:gd name="connsiteX2385" fmla="*/ 498609 w 4003589"/>
                <a:gd name="connsiteY2385" fmla="*/ 1689582 h 3670407"/>
                <a:gd name="connsiteX2386" fmla="*/ 501185 w 4003589"/>
                <a:gd name="connsiteY2386" fmla="*/ 1690195 h 3670407"/>
                <a:gd name="connsiteX2387" fmla="*/ 501430 w 4003589"/>
                <a:gd name="connsiteY2387" fmla="*/ 1690195 h 3670407"/>
                <a:gd name="connsiteX2388" fmla="*/ 501675 w 4003589"/>
                <a:gd name="connsiteY2388" fmla="*/ 1690195 h 3670407"/>
                <a:gd name="connsiteX2389" fmla="*/ 501920 w 4003589"/>
                <a:gd name="connsiteY2389" fmla="*/ 1690195 h 3670407"/>
                <a:gd name="connsiteX2390" fmla="*/ 502165 w 4003589"/>
                <a:gd name="connsiteY2390" fmla="*/ 1690195 h 3670407"/>
                <a:gd name="connsiteX2391" fmla="*/ 505844 w 4003589"/>
                <a:gd name="connsiteY2391" fmla="*/ 1688846 h 3670407"/>
                <a:gd name="connsiteX2392" fmla="*/ 510014 w 4003589"/>
                <a:gd name="connsiteY2392" fmla="*/ 1686271 h 3670407"/>
                <a:gd name="connsiteX2393" fmla="*/ 514060 w 4003589"/>
                <a:gd name="connsiteY2393" fmla="*/ 1682715 h 3670407"/>
                <a:gd name="connsiteX2394" fmla="*/ 517617 w 4003589"/>
                <a:gd name="connsiteY2394" fmla="*/ 1678545 h 3670407"/>
                <a:gd name="connsiteX2395" fmla="*/ 520069 w 4003589"/>
                <a:gd name="connsiteY2395" fmla="*/ 1674253 h 3670407"/>
                <a:gd name="connsiteX2396" fmla="*/ 520805 w 4003589"/>
                <a:gd name="connsiteY2396" fmla="*/ 1670820 h 3670407"/>
                <a:gd name="connsiteX2397" fmla="*/ 519947 w 4003589"/>
                <a:gd name="connsiteY2397" fmla="*/ 1668612 h 3670407"/>
                <a:gd name="connsiteX2398" fmla="*/ 517372 w 4003589"/>
                <a:gd name="connsiteY2398" fmla="*/ 1667877 h 3670407"/>
                <a:gd name="connsiteX2399" fmla="*/ 517126 w 4003589"/>
                <a:gd name="connsiteY2399" fmla="*/ 1667877 h 3670407"/>
                <a:gd name="connsiteX2400" fmla="*/ 516881 w 4003589"/>
                <a:gd name="connsiteY2400" fmla="*/ 1667877 h 3670407"/>
                <a:gd name="connsiteX2401" fmla="*/ 516636 w 4003589"/>
                <a:gd name="connsiteY2401" fmla="*/ 1667877 h 3670407"/>
                <a:gd name="connsiteX2402" fmla="*/ 516390 w 4003589"/>
                <a:gd name="connsiteY2402" fmla="*/ 1667877 h 3670407"/>
                <a:gd name="connsiteX2403" fmla="*/ 3924495 w 4003589"/>
                <a:gd name="connsiteY2403" fmla="*/ 1136403 h 3670407"/>
                <a:gd name="connsiteX2404" fmla="*/ 3924127 w 4003589"/>
                <a:gd name="connsiteY2404" fmla="*/ 1136403 h 3670407"/>
                <a:gd name="connsiteX2405" fmla="*/ 3923759 w 4003589"/>
                <a:gd name="connsiteY2405" fmla="*/ 1136403 h 3670407"/>
                <a:gd name="connsiteX2406" fmla="*/ 3923391 w 4003589"/>
                <a:gd name="connsiteY2406" fmla="*/ 1136403 h 3670407"/>
                <a:gd name="connsiteX2407" fmla="*/ 3923023 w 4003589"/>
                <a:gd name="connsiteY2407" fmla="*/ 1136403 h 3670407"/>
                <a:gd name="connsiteX2408" fmla="*/ 3914807 w 4003589"/>
                <a:gd name="connsiteY2408" fmla="*/ 1139346 h 3670407"/>
                <a:gd name="connsiteX2409" fmla="*/ 3907449 w 4003589"/>
                <a:gd name="connsiteY2409" fmla="*/ 1144006 h 3670407"/>
                <a:gd name="connsiteX2410" fmla="*/ 3901685 w 4003589"/>
                <a:gd name="connsiteY2410" fmla="*/ 1149892 h 3670407"/>
                <a:gd name="connsiteX2411" fmla="*/ 3898252 w 4003589"/>
                <a:gd name="connsiteY2411" fmla="*/ 1156269 h 3670407"/>
                <a:gd name="connsiteX2412" fmla="*/ 3898007 w 4003589"/>
                <a:gd name="connsiteY2412" fmla="*/ 1161787 h 3670407"/>
                <a:gd name="connsiteX2413" fmla="*/ 3900582 w 4003589"/>
                <a:gd name="connsiteY2413" fmla="*/ 1165834 h 3670407"/>
                <a:gd name="connsiteX2414" fmla="*/ 3905487 w 4003589"/>
                <a:gd name="connsiteY2414" fmla="*/ 1167918 h 3670407"/>
                <a:gd name="connsiteX2415" fmla="*/ 3912354 w 4003589"/>
                <a:gd name="connsiteY2415" fmla="*/ 1167918 h 3670407"/>
                <a:gd name="connsiteX2416" fmla="*/ 3912722 w 4003589"/>
                <a:gd name="connsiteY2416" fmla="*/ 1167918 h 3670407"/>
                <a:gd name="connsiteX2417" fmla="*/ 3913090 w 4003589"/>
                <a:gd name="connsiteY2417" fmla="*/ 1167918 h 3670407"/>
                <a:gd name="connsiteX2418" fmla="*/ 3913458 w 4003589"/>
                <a:gd name="connsiteY2418" fmla="*/ 1167918 h 3670407"/>
                <a:gd name="connsiteX2419" fmla="*/ 3913826 w 4003589"/>
                <a:gd name="connsiteY2419" fmla="*/ 1167918 h 3670407"/>
                <a:gd name="connsiteX2420" fmla="*/ 3922042 w 4003589"/>
                <a:gd name="connsiteY2420" fmla="*/ 1164975 h 3670407"/>
                <a:gd name="connsiteX2421" fmla="*/ 3929400 w 4003589"/>
                <a:gd name="connsiteY2421" fmla="*/ 1160315 h 3670407"/>
                <a:gd name="connsiteX2422" fmla="*/ 3935163 w 4003589"/>
                <a:gd name="connsiteY2422" fmla="*/ 1154429 h 3670407"/>
                <a:gd name="connsiteX2423" fmla="*/ 3938597 w 4003589"/>
                <a:gd name="connsiteY2423" fmla="*/ 1148052 h 3670407"/>
                <a:gd name="connsiteX2424" fmla="*/ 3938842 w 4003589"/>
                <a:gd name="connsiteY2424" fmla="*/ 1142534 h 3670407"/>
                <a:gd name="connsiteX2425" fmla="*/ 3936267 w 4003589"/>
                <a:gd name="connsiteY2425" fmla="*/ 1138610 h 3670407"/>
                <a:gd name="connsiteX2426" fmla="*/ 3931239 w 4003589"/>
                <a:gd name="connsiteY2426" fmla="*/ 1136525 h 3670407"/>
                <a:gd name="connsiteX2427" fmla="*/ 3924372 w 4003589"/>
                <a:gd name="connsiteY2427" fmla="*/ 1136525 h 3670407"/>
                <a:gd name="connsiteX2428" fmla="*/ 484752 w 4003589"/>
                <a:gd name="connsiteY2428" fmla="*/ 1712513 h 3670407"/>
                <a:gd name="connsiteX2429" fmla="*/ 480951 w 4003589"/>
                <a:gd name="connsiteY2429" fmla="*/ 1713862 h 3670407"/>
                <a:gd name="connsiteX2430" fmla="*/ 476781 w 4003589"/>
                <a:gd name="connsiteY2430" fmla="*/ 1716560 h 3670407"/>
                <a:gd name="connsiteX2431" fmla="*/ 472612 w 4003589"/>
                <a:gd name="connsiteY2431" fmla="*/ 1720239 h 3670407"/>
                <a:gd name="connsiteX2432" fmla="*/ 469056 w 4003589"/>
                <a:gd name="connsiteY2432" fmla="*/ 1724531 h 3670407"/>
                <a:gd name="connsiteX2433" fmla="*/ 466726 w 4003589"/>
                <a:gd name="connsiteY2433" fmla="*/ 1728823 h 3670407"/>
                <a:gd name="connsiteX2434" fmla="*/ 465990 w 4003589"/>
                <a:gd name="connsiteY2434" fmla="*/ 1732257 h 3670407"/>
                <a:gd name="connsiteX2435" fmla="*/ 466971 w 4003589"/>
                <a:gd name="connsiteY2435" fmla="*/ 1734341 h 3670407"/>
                <a:gd name="connsiteX2436" fmla="*/ 469669 w 4003589"/>
                <a:gd name="connsiteY2436" fmla="*/ 1734955 h 3670407"/>
                <a:gd name="connsiteX2437" fmla="*/ 469669 w 4003589"/>
                <a:gd name="connsiteY2437" fmla="*/ 1734955 h 3670407"/>
                <a:gd name="connsiteX2438" fmla="*/ 469669 w 4003589"/>
                <a:gd name="connsiteY2438" fmla="*/ 1734955 h 3670407"/>
                <a:gd name="connsiteX2439" fmla="*/ 469669 w 4003589"/>
                <a:gd name="connsiteY2439" fmla="*/ 1734955 h 3670407"/>
                <a:gd name="connsiteX2440" fmla="*/ 469669 w 4003589"/>
                <a:gd name="connsiteY2440" fmla="*/ 1734955 h 3670407"/>
                <a:gd name="connsiteX2441" fmla="*/ 473470 w 4003589"/>
                <a:gd name="connsiteY2441" fmla="*/ 1733606 h 3670407"/>
                <a:gd name="connsiteX2442" fmla="*/ 477640 w 4003589"/>
                <a:gd name="connsiteY2442" fmla="*/ 1730908 h 3670407"/>
                <a:gd name="connsiteX2443" fmla="*/ 481809 w 4003589"/>
                <a:gd name="connsiteY2443" fmla="*/ 1727229 h 3670407"/>
                <a:gd name="connsiteX2444" fmla="*/ 485365 w 4003589"/>
                <a:gd name="connsiteY2444" fmla="*/ 1722937 h 3670407"/>
                <a:gd name="connsiteX2445" fmla="*/ 487818 w 4003589"/>
                <a:gd name="connsiteY2445" fmla="*/ 1718645 h 3670407"/>
                <a:gd name="connsiteX2446" fmla="*/ 488554 w 4003589"/>
                <a:gd name="connsiteY2446" fmla="*/ 1715211 h 3670407"/>
                <a:gd name="connsiteX2447" fmla="*/ 487573 w 4003589"/>
                <a:gd name="connsiteY2447" fmla="*/ 1713127 h 3670407"/>
                <a:gd name="connsiteX2448" fmla="*/ 484875 w 4003589"/>
                <a:gd name="connsiteY2448" fmla="*/ 1712636 h 3670407"/>
                <a:gd name="connsiteX2449" fmla="*/ 484875 w 4003589"/>
                <a:gd name="connsiteY2449" fmla="*/ 1712636 h 3670407"/>
                <a:gd name="connsiteX2450" fmla="*/ 484875 w 4003589"/>
                <a:gd name="connsiteY2450" fmla="*/ 1712636 h 3670407"/>
                <a:gd name="connsiteX2451" fmla="*/ 484875 w 4003589"/>
                <a:gd name="connsiteY2451" fmla="*/ 1712636 h 3670407"/>
                <a:gd name="connsiteX2452" fmla="*/ 484875 w 4003589"/>
                <a:gd name="connsiteY2452" fmla="*/ 1712636 h 3670407"/>
                <a:gd name="connsiteX2453" fmla="*/ 3904506 w 4003589"/>
                <a:gd name="connsiteY2453" fmla="*/ 1199066 h 3670407"/>
                <a:gd name="connsiteX2454" fmla="*/ 3904383 w 4003589"/>
                <a:gd name="connsiteY2454" fmla="*/ 1199066 h 3670407"/>
                <a:gd name="connsiteX2455" fmla="*/ 3904260 w 4003589"/>
                <a:gd name="connsiteY2455" fmla="*/ 1199066 h 3670407"/>
                <a:gd name="connsiteX2456" fmla="*/ 3904138 w 4003589"/>
                <a:gd name="connsiteY2456" fmla="*/ 1199066 h 3670407"/>
                <a:gd name="connsiteX2457" fmla="*/ 3904015 w 4003589"/>
                <a:gd name="connsiteY2457" fmla="*/ 1199066 h 3670407"/>
                <a:gd name="connsiteX2458" fmla="*/ 3895677 w 4003589"/>
                <a:gd name="connsiteY2458" fmla="*/ 1201764 h 3670407"/>
                <a:gd name="connsiteX2459" fmla="*/ 3888196 w 4003589"/>
                <a:gd name="connsiteY2459" fmla="*/ 1206301 h 3670407"/>
                <a:gd name="connsiteX2460" fmla="*/ 3882187 w 4003589"/>
                <a:gd name="connsiteY2460" fmla="*/ 1212065 h 3670407"/>
                <a:gd name="connsiteX2461" fmla="*/ 3878509 w 4003589"/>
                <a:gd name="connsiteY2461" fmla="*/ 1218441 h 3670407"/>
                <a:gd name="connsiteX2462" fmla="*/ 3878018 w 4003589"/>
                <a:gd name="connsiteY2462" fmla="*/ 1224205 h 3670407"/>
                <a:gd name="connsiteX2463" fmla="*/ 3880471 w 4003589"/>
                <a:gd name="connsiteY2463" fmla="*/ 1228497 h 3670407"/>
                <a:gd name="connsiteX2464" fmla="*/ 3885498 w 4003589"/>
                <a:gd name="connsiteY2464" fmla="*/ 1230827 h 3670407"/>
                <a:gd name="connsiteX2465" fmla="*/ 3892611 w 4003589"/>
                <a:gd name="connsiteY2465" fmla="*/ 1230827 h 3670407"/>
                <a:gd name="connsiteX2466" fmla="*/ 3892734 w 4003589"/>
                <a:gd name="connsiteY2466" fmla="*/ 1230827 h 3670407"/>
                <a:gd name="connsiteX2467" fmla="*/ 3892856 w 4003589"/>
                <a:gd name="connsiteY2467" fmla="*/ 1230827 h 3670407"/>
                <a:gd name="connsiteX2468" fmla="*/ 3892979 w 4003589"/>
                <a:gd name="connsiteY2468" fmla="*/ 1230827 h 3670407"/>
                <a:gd name="connsiteX2469" fmla="*/ 3893102 w 4003589"/>
                <a:gd name="connsiteY2469" fmla="*/ 1230827 h 3670407"/>
                <a:gd name="connsiteX2470" fmla="*/ 3901440 w 4003589"/>
                <a:gd name="connsiteY2470" fmla="*/ 1228129 h 3670407"/>
                <a:gd name="connsiteX2471" fmla="*/ 3909043 w 4003589"/>
                <a:gd name="connsiteY2471" fmla="*/ 1223469 h 3670407"/>
                <a:gd name="connsiteX2472" fmla="*/ 3915052 w 4003589"/>
                <a:gd name="connsiteY2472" fmla="*/ 1217583 h 3670407"/>
                <a:gd name="connsiteX2473" fmla="*/ 3918731 w 4003589"/>
                <a:gd name="connsiteY2473" fmla="*/ 1211084 h 3670407"/>
                <a:gd name="connsiteX2474" fmla="*/ 3919221 w 4003589"/>
                <a:gd name="connsiteY2474" fmla="*/ 1205320 h 3670407"/>
                <a:gd name="connsiteX2475" fmla="*/ 3916646 w 4003589"/>
                <a:gd name="connsiteY2475" fmla="*/ 1201151 h 3670407"/>
                <a:gd name="connsiteX2476" fmla="*/ 3911618 w 4003589"/>
                <a:gd name="connsiteY2476" fmla="*/ 1198943 h 3670407"/>
                <a:gd name="connsiteX2477" fmla="*/ 3904506 w 4003589"/>
                <a:gd name="connsiteY2477" fmla="*/ 1198943 h 3670407"/>
                <a:gd name="connsiteX2478" fmla="*/ 453850 w 4003589"/>
                <a:gd name="connsiteY2478" fmla="*/ 1757150 h 3670407"/>
                <a:gd name="connsiteX2479" fmla="*/ 449926 w 4003589"/>
                <a:gd name="connsiteY2479" fmla="*/ 1758499 h 3670407"/>
                <a:gd name="connsiteX2480" fmla="*/ 445634 w 4003589"/>
                <a:gd name="connsiteY2480" fmla="*/ 1761320 h 3670407"/>
                <a:gd name="connsiteX2481" fmla="*/ 441464 w 4003589"/>
                <a:gd name="connsiteY2481" fmla="*/ 1765121 h 3670407"/>
                <a:gd name="connsiteX2482" fmla="*/ 437908 w 4003589"/>
                <a:gd name="connsiteY2482" fmla="*/ 1769536 h 3670407"/>
                <a:gd name="connsiteX2483" fmla="*/ 435578 w 4003589"/>
                <a:gd name="connsiteY2483" fmla="*/ 1773828 h 3670407"/>
                <a:gd name="connsiteX2484" fmla="*/ 434965 w 4003589"/>
                <a:gd name="connsiteY2484" fmla="*/ 1777139 h 3670407"/>
                <a:gd name="connsiteX2485" fmla="*/ 436068 w 4003589"/>
                <a:gd name="connsiteY2485" fmla="*/ 1779224 h 3670407"/>
                <a:gd name="connsiteX2486" fmla="*/ 438766 w 4003589"/>
                <a:gd name="connsiteY2486" fmla="*/ 1779714 h 3670407"/>
                <a:gd name="connsiteX2487" fmla="*/ 438766 w 4003589"/>
                <a:gd name="connsiteY2487" fmla="*/ 1779714 h 3670407"/>
                <a:gd name="connsiteX2488" fmla="*/ 438766 w 4003589"/>
                <a:gd name="connsiteY2488" fmla="*/ 1779714 h 3670407"/>
                <a:gd name="connsiteX2489" fmla="*/ 438766 w 4003589"/>
                <a:gd name="connsiteY2489" fmla="*/ 1779714 h 3670407"/>
                <a:gd name="connsiteX2490" fmla="*/ 438766 w 4003589"/>
                <a:gd name="connsiteY2490" fmla="*/ 1779714 h 3670407"/>
                <a:gd name="connsiteX2491" fmla="*/ 442691 w 4003589"/>
                <a:gd name="connsiteY2491" fmla="*/ 1778365 h 3670407"/>
                <a:gd name="connsiteX2492" fmla="*/ 446982 w 4003589"/>
                <a:gd name="connsiteY2492" fmla="*/ 1775545 h 3670407"/>
                <a:gd name="connsiteX2493" fmla="*/ 451152 w 4003589"/>
                <a:gd name="connsiteY2493" fmla="*/ 1771743 h 3670407"/>
                <a:gd name="connsiteX2494" fmla="*/ 454708 w 4003589"/>
                <a:gd name="connsiteY2494" fmla="*/ 1767329 h 3670407"/>
                <a:gd name="connsiteX2495" fmla="*/ 457038 w 4003589"/>
                <a:gd name="connsiteY2495" fmla="*/ 1763037 h 3670407"/>
                <a:gd name="connsiteX2496" fmla="*/ 457651 w 4003589"/>
                <a:gd name="connsiteY2496" fmla="*/ 1759726 h 3670407"/>
                <a:gd name="connsiteX2497" fmla="*/ 456548 w 4003589"/>
                <a:gd name="connsiteY2497" fmla="*/ 1757641 h 3670407"/>
                <a:gd name="connsiteX2498" fmla="*/ 453727 w 4003589"/>
                <a:gd name="connsiteY2498" fmla="*/ 1757150 h 3670407"/>
                <a:gd name="connsiteX2499" fmla="*/ 453727 w 4003589"/>
                <a:gd name="connsiteY2499" fmla="*/ 1757150 h 3670407"/>
                <a:gd name="connsiteX2500" fmla="*/ 453727 w 4003589"/>
                <a:gd name="connsiteY2500" fmla="*/ 1757150 h 3670407"/>
                <a:gd name="connsiteX2501" fmla="*/ 453727 w 4003589"/>
                <a:gd name="connsiteY2501" fmla="*/ 1757150 h 3670407"/>
                <a:gd name="connsiteX2502" fmla="*/ 453727 w 4003589"/>
                <a:gd name="connsiteY2502" fmla="*/ 1757150 h 3670407"/>
                <a:gd name="connsiteX2503" fmla="*/ 3881942 w 4003589"/>
                <a:gd name="connsiteY2503" fmla="*/ 1262833 h 3670407"/>
                <a:gd name="connsiteX2504" fmla="*/ 3873726 w 4003589"/>
                <a:gd name="connsiteY2504" fmla="*/ 1265286 h 3670407"/>
                <a:gd name="connsiteX2505" fmla="*/ 3866123 w 4003589"/>
                <a:gd name="connsiteY2505" fmla="*/ 1269700 h 3670407"/>
                <a:gd name="connsiteX2506" fmla="*/ 3859992 w 4003589"/>
                <a:gd name="connsiteY2506" fmla="*/ 1275464 h 3670407"/>
                <a:gd name="connsiteX2507" fmla="*/ 3856067 w 4003589"/>
                <a:gd name="connsiteY2507" fmla="*/ 1281963 h 3670407"/>
                <a:gd name="connsiteX2508" fmla="*/ 3855822 w 4003589"/>
                <a:gd name="connsiteY2508" fmla="*/ 1282576 h 3670407"/>
                <a:gd name="connsiteX2509" fmla="*/ 3855700 w 4003589"/>
                <a:gd name="connsiteY2509" fmla="*/ 1283190 h 3670407"/>
                <a:gd name="connsiteX2510" fmla="*/ 3855577 w 4003589"/>
                <a:gd name="connsiteY2510" fmla="*/ 1283803 h 3670407"/>
                <a:gd name="connsiteX2511" fmla="*/ 3855454 w 4003589"/>
                <a:gd name="connsiteY2511" fmla="*/ 1284416 h 3670407"/>
                <a:gd name="connsiteX2512" fmla="*/ 3855087 w 4003589"/>
                <a:gd name="connsiteY2512" fmla="*/ 1285029 h 3670407"/>
                <a:gd name="connsiteX2513" fmla="*/ 3854841 w 4003589"/>
                <a:gd name="connsiteY2513" fmla="*/ 1285642 h 3670407"/>
                <a:gd name="connsiteX2514" fmla="*/ 3854596 w 4003589"/>
                <a:gd name="connsiteY2514" fmla="*/ 1286255 h 3670407"/>
                <a:gd name="connsiteX2515" fmla="*/ 3854351 w 4003589"/>
                <a:gd name="connsiteY2515" fmla="*/ 1286868 h 3670407"/>
                <a:gd name="connsiteX2516" fmla="*/ 3853615 w 4003589"/>
                <a:gd name="connsiteY2516" fmla="*/ 1292877 h 3670407"/>
                <a:gd name="connsiteX2517" fmla="*/ 3855945 w 4003589"/>
                <a:gd name="connsiteY2517" fmla="*/ 1297292 h 3670407"/>
                <a:gd name="connsiteX2518" fmla="*/ 3860972 w 4003589"/>
                <a:gd name="connsiteY2518" fmla="*/ 1299744 h 3670407"/>
                <a:gd name="connsiteX2519" fmla="*/ 3868208 w 4003589"/>
                <a:gd name="connsiteY2519" fmla="*/ 1299744 h 3670407"/>
                <a:gd name="connsiteX2520" fmla="*/ 3876547 w 4003589"/>
                <a:gd name="connsiteY2520" fmla="*/ 1297292 h 3670407"/>
                <a:gd name="connsiteX2521" fmla="*/ 3884272 w 4003589"/>
                <a:gd name="connsiteY2521" fmla="*/ 1292877 h 3670407"/>
                <a:gd name="connsiteX2522" fmla="*/ 3890526 w 4003589"/>
                <a:gd name="connsiteY2522" fmla="*/ 1287114 h 3670407"/>
                <a:gd name="connsiteX2523" fmla="*/ 3894450 w 4003589"/>
                <a:gd name="connsiteY2523" fmla="*/ 1280614 h 3670407"/>
                <a:gd name="connsiteX2524" fmla="*/ 3894695 w 4003589"/>
                <a:gd name="connsiteY2524" fmla="*/ 1280001 h 3670407"/>
                <a:gd name="connsiteX2525" fmla="*/ 3894941 w 4003589"/>
                <a:gd name="connsiteY2525" fmla="*/ 1279388 h 3670407"/>
                <a:gd name="connsiteX2526" fmla="*/ 3895063 w 4003589"/>
                <a:gd name="connsiteY2526" fmla="*/ 1278775 h 3670407"/>
                <a:gd name="connsiteX2527" fmla="*/ 3895186 w 4003589"/>
                <a:gd name="connsiteY2527" fmla="*/ 1278162 h 3670407"/>
                <a:gd name="connsiteX2528" fmla="*/ 3895554 w 4003589"/>
                <a:gd name="connsiteY2528" fmla="*/ 1277549 h 3670407"/>
                <a:gd name="connsiteX2529" fmla="*/ 3895799 w 4003589"/>
                <a:gd name="connsiteY2529" fmla="*/ 1276935 h 3670407"/>
                <a:gd name="connsiteX2530" fmla="*/ 3896045 w 4003589"/>
                <a:gd name="connsiteY2530" fmla="*/ 1276322 h 3670407"/>
                <a:gd name="connsiteX2531" fmla="*/ 3896290 w 4003589"/>
                <a:gd name="connsiteY2531" fmla="*/ 1275709 h 3670407"/>
                <a:gd name="connsiteX2532" fmla="*/ 3897025 w 4003589"/>
                <a:gd name="connsiteY2532" fmla="*/ 1269700 h 3670407"/>
                <a:gd name="connsiteX2533" fmla="*/ 3894573 w 4003589"/>
                <a:gd name="connsiteY2533" fmla="*/ 1265286 h 3670407"/>
                <a:gd name="connsiteX2534" fmla="*/ 3889422 w 4003589"/>
                <a:gd name="connsiteY2534" fmla="*/ 1262833 h 3670407"/>
                <a:gd name="connsiteX2535" fmla="*/ 3882187 w 4003589"/>
                <a:gd name="connsiteY2535" fmla="*/ 1262833 h 3670407"/>
                <a:gd name="connsiteX2536" fmla="*/ 423683 w 4003589"/>
                <a:gd name="connsiteY2536" fmla="*/ 1802155 h 3670407"/>
                <a:gd name="connsiteX2537" fmla="*/ 419636 w 4003589"/>
                <a:gd name="connsiteY2537" fmla="*/ 1803504 h 3670407"/>
                <a:gd name="connsiteX2538" fmla="*/ 415222 w 4003589"/>
                <a:gd name="connsiteY2538" fmla="*/ 1806325 h 3670407"/>
                <a:gd name="connsiteX2539" fmla="*/ 410930 w 4003589"/>
                <a:gd name="connsiteY2539" fmla="*/ 1810249 h 3670407"/>
                <a:gd name="connsiteX2540" fmla="*/ 407373 w 4003589"/>
                <a:gd name="connsiteY2540" fmla="*/ 1814786 h 3670407"/>
                <a:gd name="connsiteX2541" fmla="*/ 405166 w 4003589"/>
                <a:gd name="connsiteY2541" fmla="*/ 1819078 h 3670407"/>
                <a:gd name="connsiteX2542" fmla="*/ 404675 w 4003589"/>
                <a:gd name="connsiteY2542" fmla="*/ 1822389 h 3670407"/>
                <a:gd name="connsiteX2543" fmla="*/ 405902 w 4003589"/>
                <a:gd name="connsiteY2543" fmla="*/ 1824351 h 3670407"/>
                <a:gd name="connsiteX2544" fmla="*/ 408722 w 4003589"/>
                <a:gd name="connsiteY2544" fmla="*/ 1824719 h 3670407"/>
                <a:gd name="connsiteX2545" fmla="*/ 412769 w 4003589"/>
                <a:gd name="connsiteY2545" fmla="*/ 1823370 h 3670407"/>
                <a:gd name="connsiteX2546" fmla="*/ 417184 w 4003589"/>
                <a:gd name="connsiteY2546" fmla="*/ 1820550 h 3670407"/>
                <a:gd name="connsiteX2547" fmla="*/ 421476 w 4003589"/>
                <a:gd name="connsiteY2547" fmla="*/ 1816626 h 3670407"/>
                <a:gd name="connsiteX2548" fmla="*/ 425032 w 4003589"/>
                <a:gd name="connsiteY2548" fmla="*/ 1812088 h 3670407"/>
                <a:gd name="connsiteX2549" fmla="*/ 427239 w 4003589"/>
                <a:gd name="connsiteY2549" fmla="*/ 1807796 h 3670407"/>
                <a:gd name="connsiteX2550" fmla="*/ 427730 w 4003589"/>
                <a:gd name="connsiteY2550" fmla="*/ 1804485 h 3670407"/>
                <a:gd name="connsiteX2551" fmla="*/ 426503 w 4003589"/>
                <a:gd name="connsiteY2551" fmla="*/ 1802523 h 3670407"/>
                <a:gd name="connsiteX2552" fmla="*/ 423560 w 4003589"/>
                <a:gd name="connsiteY2552" fmla="*/ 1802155 h 3670407"/>
                <a:gd name="connsiteX2553" fmla="*/ 3854596 w 4003589"/>
                <a:gd name="connsiteY2553" fmla="*/ 1332732 h 3670407"/>
                <a:gd name="connsiteX2554" fmla="*/ 3846625 w 4003589"/>
                <a:gd name="connsiteY2554" fmla="*/ 1335062 h 3670407"/>
                <a:gd name="connsiteX2555" fmla="*/ 3839145 w 4003589"/>
                <a:gd name="connsiteY2555" fmla="*/ 1339354 h 3670407"/>
                <a:gd name="connsiteX2556" fmla="*/ 3833013 w 4003589"/>
                <a:gd name="connsiteY2556" fmla="*/ 1344995 h 3670407"/>
                <a:gd name="connsiteX2557" fmla="*/ 3828967 w 4003589"/>
                <a:gd name="connsiteY2557" fmla="*/ 1351371 h 3670407"/>
                <a:gd name="connsiteX2558" fmla="*/ 3827863 w 4003589"/>
                <a:gd name="connsiteY2558" fmla="*/ 1357625 h 3670407"/>
                <a:gd name="connsiteX2559" fmla="*/ 3829947 w 4003589"/>
                <a:gd name="connsiteY2559" fmla="*/ 1362408 h 3670407"/>
                <a:gd name="connsiteX2560" fmla="*/ 3834853 w 4003589"/>
                <a:gd name="connsiteY2560" fmla="*/ 1365106 h 3670407"/>
                <a:gd name="connsiteX2561" fmla="*/ 3842088 w 4003589"/>
                <a:gd name="connsiteY2561" fmla="*/ 1365474 h 3670407"/>
                <a:gd name="connsiteX2562" fmla="*/ 3842210 w 4003589"/>
                <a:gd name="connsiteY2562" fmla="*/ 1365474 h 3670407"/>
                <a:gd name="connsiteX2563" fmla="*/ 3842333 w 4003589"/>
                <a:gd name="connsiteY2563" fmla="*/ 1365474 h 3670407"/>
                <a:gd name="connsiteX2564" fmla="*/ 3842456 w 4003589"/>
                <a:gd name="connsiteY2564" fmla="*/ 1365474 h 3670407"/>
                <a:gd name="connsiteX2565" fmla="*/ 3842578 w 4003589"/>
                <a:gd name="connsiteY2565" fmla="*/ 1365474 h 3670407"/>
                <a:gd name="connsiteX2566" fmla="*/ 3850794 w 4003589"/>
                <a:gd name="connsiteY2566" fmla="*/ 1363144 h 3670407"/>
                <a:gd name="connsiteX2567" fmla="*/ 3858397 w 4003589"/>
                <a:gd name="connsiteY2567" fmla="*/ 1358852 h 3670407"/>
                <a:gd name="connsiteX2568" fmla="*/ 3864652 w 4003589"/>
                <a:gd name="connsiteY2568" fmla="*/ 1353088 h 3670407"/>
                <a:gd name="connsiteX2569" fmla="*/ 3868698 w 4003589"/>
                <a:gd name="connsiteY2569" fmla="*/ 1346589 h 3670407"/>
                <a:gd name="connsiteX2570" fmla="*/ 3869679 w 4003589"/>
                <a:gd name="connsiteY2570" fmla="*/ 1340457 h 3670407"/>
                <a:gd name="connsiteX2571" fmla="*/ 3867472 w 4003589"/>
                <a:gd name="connsiteY2571" fmla="*/ 1335797 h 3670407"/>
                <a:gd name="connsiteX2572" fmla="*/ 3862567 w 4003589"/>
                <a:gd name="connsiteY2572" fmla="*/ 1333100 h 3670407"/>
                <a:gd name="connsiteX2573" fmla="*/ 3855332 w 4003589"/>
                <a:gd name="connsiteY2573" fmla="*/ 1332854 h 3670407"/>
                <a:gd name="connsiteX2574" fmla="*/ 3855087 w 4003589"/>
                <a:gd name="connsiteY2574" fmla="*/ 1332854 h 3670407"/>
                <a:gd name="connsiteX2575" fmla="*/ 3854841 w 4003589"/>
                <a:gd name="connsiteY2575" fmla="*/ 1332854 h 3670407"/>
                <a:gd name="connsiteX2576" fmla="*/ 3854596 w 4003589"/>
                <a:gd name="connsiteY2576" fmla="*/ 1332854 h 3670407"/>
                <a:gd name="connsiteX2577" fmla="*/ 3854351 w 4003589"/>
                <a:gd name="connsiteY2577" fmla="*/ 1332854 h 3670407"/>
                <a:gd name="connsiteX2578" fmla="*/ 394497 w 4003589"/>
                <a:gd name="connsiteY2578" fmla="*/ 1847283 h 3670407"/>
                <a:gd name="connsiteX2579" fmla="*/ 394497 w 4003589"/>
                <a:gd name="connsiteY2579" fmla="*/ 1847283 h 3670407"/>
                <a:gd name="connsiteX2580" fmla="*/ 394497 w 4003589"/>
                <a:gd name="connsiteY2580" fmla="*/ 1847283 h 3670407"/>
                <a:gd name="connsiteX2581" fmla="*/ 394497 w 4003589"/>
                <a:gd name="connsiteY2581" fmla="*/ 1847283 h 3670407"/>
                <a:gd name="connsiteX2582" fmla="*/ 394497 w 4003589"/>
                <a:gd name="connsiteY2582" fmla="*/ 1847283 h 3670407"/>
                <a:gd name="connsiteX2583" fmla="*/ 390451 w 4003589"/>
                <a:gd name="connsiteY2583" fmla="*/ 1848754 h 3670407"/>
                <a:gd name="connsiteX2584" fmla="*/ 386036 w 4003589"/>
                <a:gd name="connsiteY2584" fmla="*/ 1851697 h 3670407"/>
                <a:gd name="connsiteX2585" fmla="*/ 381744 w 4003589"/>
                <a:gd name="connsiteY2585" fmla="*/ 1855622 h 3670407"/>
                <a:gd name="connsiteX2586" fmla="*/ 378188 w 4003589"/>
                <a:gd name="connsiteY2586" fmla="*/ 1860159 h 3670407"/>
                <a:gd name="connsiteX2587" fmla="*/ 376103 w 4003589"/>
                <a:gd name="connsiteY2587" fmla="*/ 1864328 h 3670407"/>
                <a:gd name="connsiteX2588" fmla="*/ 375735 w 4003589"/>
                <a:gd name="connsiteY2588" fmla="*/ 1867517 h 3670407"/>
                <a:gd name="connsiteX2589" fmla="*/ 376961 w 4003589"/>
                <a:gd name="connsiteY2589" fmla="*/ 1869479 h 3670407"/>
                <a:gd name="connsiteX2590" fmla="*/ 379782 w 4003589"/>
                <a:gd name="connsiteY2590" fmla="*/ 1869847 h 3670407"/>
                <a:gd name="connsiteX2591" fmla="*/ 379782 w 4003589"/>
                <a:gd name="connsiteY2591" fmla="*/ 1869847 h 3670407"/>
                <a:gd name="connsiteX2592" fmla="*/ 379782 w 4003589"/>
                <a:gd name="connsiteY2592" fmla="*/ 1869847 h 3670407"/>
                <a:gd name="connsiteX2593" fmla="*/ 379782 w 4003589"/>
                <a:gd name="connsiteY2593" fmla="*/ 1869847 h 3670407"/>
                <a:gd name="connsiteX2594" fmla="*/ 379782 w 4003589"/>
                <a:gd name="connsiteY2594" fmla="*/ 1869847 h 3670407"/>
                <a:gd name="connsiteX2595" fmla="*/ 383829 w 4003589"/>
                <a:gd name="connsiteY2595" fmla="*/ 1868375 h 3670407"/>
                <a:gd name="connsiteX2596" fmla="*/ 388243 w 4003589"/>
                <a:gd name="connsiteY2596" fmla="*/ 1865432 h 3670407"/>
                <a:gd name="connsiteX2597" fmla="*/ 392535 w 4003589"/>
                <a:gd name="connsiteY2597" fmla="*/ 1861508 h 3670407"/>
                <a:gd name="connsiteX2598" fmla="*/ 396091 w 4003589"/>
                <a:gd name="connsiteY2598" fmla="*/ 1856970 h 3670407"/>
                <a:gd name="connsiteX2599" fmla="*/ 398176 w 4003589"/>
                <a:gd name="connsiteY2599" fmla="*/ 1852801 h 3670407"/>
                <a:gd name="connsiteX2600" fmla="*/ 398544 w 4003589"/>
                <a:gd name="connsiteY2600" fmla="*/ 1849613 h 3670407"/>
                <a:gd name="connsiteX2601" fmla="*/ 397318 w 4003589"/>
                <a:gd name="connsiteY2601" fmla="*/ 1847651 h 3670407"/>
                <a:gd name="connsiteX2602" fmla="*/ 394497 w 4003589"/>
                <a:gd name="connsiteY2602" fmla="*/ 1847283 h 3670407"/>
                <a:gd name="connsiteX2603" fmla="*/ 3826759 w 4003589"/>
                <a:gd name="connsiteY2603" fmla="*/ 1398829 h 3670407"/>
                <a:gd name="connsiteX2604" fmla="*/ 3818788 w 4003589"/>
                <a:gd name="connsiteY2604" fmla="*/ 1401036 h 3670407"/>
                <a:gd name="connsiteX2605" fmla="*/ 3811308 w 4003589"/>
                <a:gd name="connsiteY2605" fmla="*/ 1405205 h 3670407"/>
                <a:gd name="connsiteX2606" fmla="*/ 3805054 w 4003589"/>
                <a:gd name="connsiteY2606" fmla="*/ 1410724 h 3670407"/>
                <a:gd name="connsiteX2607" fmla="*/ 3800762 w 4003589"/>
                <a:gd name="connsiteY2607" fmla="*/ 1417100 h 3670407"/>
                <a:gd name="connsiteX2608" fmla="*/ 3799413 w 4003589"/>
                <a:gd name="connsiteY2608" fmla="*/ 1423477 h 3670407"/>
                <a:gd name="connsiteX2609" fmla="*/ 3801252 w 4003589"/>
                <a:gd name="connsiteY2609" fmla="*/ 1428382 h 3670407"/>
                <a:gd name="connsiteX2610" fmla="*/ 3805912 w 4003589"/>
                <a:gd name="connsiteY2610" fmla="*/ 1431448 h 3670407"/>
                <a:gd name="connsiteX2611" fmla="*/ 3813025 w 4003589"/>
                <a:gd name="connsiteY2611" fmla="*/ 1432061 h 3670407"/>
                <a:gd name="connsiteX2612" fmla="*/ 3813393 w 4003589"/>
                <a:gd name="connsiteY2612" fmla="*/ 1432061 h 3670407"/>
                <a:gd name="connsiteX2613" fmla="*/ 3813761 w 4003589"/>
                <a:gd name="connsiteY2613" fmla="*/ 1432061 h 3670407"/>
                <a:gd name="connsiteX2614" fmla="*/ 3814129 w 4003589"/>
                <a:gd name="connsiteY2614" fmla="*/ 1432061 h 3670407"/>
                <a:gd name="connsiteX2615" fmla="*/ 3814496 w 4003589"/>
                <a:gd name="connsiteY2615" fmla="*/ 1432061 h 3670407"/>
                <a:gd name="connsiteX2616" fmla="*/ 3822344 w 4003589"/>
                <a:gd name="connsiteY2616" fmla="*/ 1429854 h 3670407"/>
                <a:gd name="connsiteX2617" fmla="*/ 3829825 w 4003589"/>
                <a:gd name="connsiteY2617" fmla="*/ 1425684 h 3670407"/>
                <a:gd name="connsiteX2618" fmla="*/ 3836079 w 4003589"/>
                <a:gd name="connsiteY2618" fmla="*/ 1420166 h 3670407"/>
                <a:gd name="connsiteX2619" fmla="*/ 3840249 w 4003589"/>
                <a:gd name="connsiteY2619" fmla="*/ 1413789 h 3670407"/>
                <a:gd name="connsiteX2620" fmla="*/ 3841597 w 4003589"/>
                <a:gd name="connsiteY2620" fmla="*/ 1407413 h 3670407"/>
                <a:gd name="connsiteX2621" fmla="*/ 3839758 w 4003589"/>
                <a:gd name="connsiteY2621" fmla="*/ 1402508 h 3670407"/>
                <a:gd name="connsiteX2622" fmla="*/ 3835098 w 4003589"/>
                <a:gd name="connsiteY2622" fmla="*/ 1399564 h 3670407"/>
                <a:gd name="connsiteX2623" fmla="*/ 3827986 w 4003589"/>
                <a:gd name="connsiteY2623" fmla="*/ 1398951 h 3670407"/>
                <a:gd name="connsiteX2624" fmla="*/ 3827740 w 4003589"/>
                <a:gd name="connsiteY2624" fmla="*/ 1398951 h 3670407"/>
                <a:gd name="connsiteX2625" fmla="*/ 3827495 w 4003589"/>
                <a:gd name="connsiteY2625" fmla="*/ 1398951 h 3670407"/>
                <a:gd name="connsiteX2626" fmla="*/ 3827250 w 4003589"/>
                <a:gd name="connsiteY2626" fmla="*/ 1398951 h 3670407"/>
                <a:gd name="connsiteX2627" fmla="*/ 3827004 w 4003589"/>
                <a:gd name="connsiteY2627" fmla="*/ 1398951 h 3670407"/>
                <a:gd name="connsiteX2628" fmla="*/ 366047 w 4003589"/>
                <a:gd name="connsiteY2628" fmla="*/ 1892655 h 3670407"/>
                <a:gd name="connsiteX2629" fmla="*/ 366047 w 4003589"/>
                <a:gd name="connsiteY2629" fmla="*/ 1892655 h 3670407"/>
                <a:gd name="connsiteX2630" fmla="*/ 365925 w 4003589"/>
                <a:gd name="connsiteY2630" fmla="*/ 1892655 h 3670407"/>
                <a:gd name="connsiteX2631" fmla="*/ 365802 w 4003589"/>
                <a:gd name="connsiteY2631" fmla="*/ 1892655 h 3670407"/>
                <a:gd name="connsiteX2632" fmla="*/ 365680 w 4003589"/>
                <a:gd name="connsiteY2632" fmla="*/ 1892655 h 3670407"/>
                <a:gd name="connsiteX2633" fmla="*/ 361510 w 4003589"/>
                <a:gd name="connsiteY2633" fmla="*/ 1894372 h 3670407"/>
                <a:gd name="connsiteX2634" fmla="*/ 357096 w 4003589"/>
                <a:gd name="connsiteY2634" fmla="*/ 1897438 h 3670407"/>
                <a:gd name="connsiteX2635" fmla="*/ 352926 w 4003589"/>
                <a:gd name="connsiteY2635" fmla="*/ 1901485 h 3670407"/>
                <a:gd name="connsiteX2636" fmla="*/ 349492 w 4003589"/>
                <a:gd name="connsiteY2636" fmla="*/ 1906022 h 3670407"/>
                <a:gd name="connsiteX2637" fmla="*/ 347531 w 4003589"/>
                <a:gd name="connsiteY2637" fmla="*/ 1910192 h 3670407"/>
                <a:gd name="connsiteX2638" fmla="*/ 347162 w 4003589"/>
                <a:gd name="connsiteY2638" fmla="*/ 1913380 h 3670407"/>
                <a:gd name="connsiteX2639" fmla="*/ 348389 w 4003589"/>
                <a:gd name="connsiteY2639" fmla="*/ 1915342 h 3670407"/>
                <a:gd name="connsiteX2640" fmla="*/ 351087 w 4003589"/>
                <a:gd name="connsiteY2640" fmla="*/ 1915710 h 3670407"/>
                <a:gd name="connsiteX2641" fmla="*/ 351209 w 4003589"/>
                <a:gd name="connsiteY2641" fmla="*/ 1915710 h 3670407"/>
                <a:gd name="connsiteX2642" fmla="*/ 351332 w 4003589"/>
                <a:gd name="connsiteY2642" fmla="*/ 1915710 h 3670407"/>
                <a:gd name="connsiteX2643" fmla="*/ 351455 w 4003589"/>
                <a:gd name="connsiteY2643" fmla="*/ 1915710 h 3670407"/>
                <a:gd name="connsiteX2644" fmla="*/ 351577 w 4003589"/>
                <a:gd name="connsiteY2644" fmla="*/ 1915710 h 3670407"/>
                <a:gd name="connsiteX2645" fmla="*/ 355747 w 4003589"/>
                <a:gd name="connsiteY2645" fmla="*/ 1914115 h 3670407"/>
                <a:gd name="connsiteX2646" fmla="*/ 360161 w 4003589"/>
                <a:gd name="connsiteY2646" fmla="*/ 1911050 h 3670407"/>
                <a:gd name="connsiteX2647" fmla="*/ 364453 w 4003589"/>
                <a:gd name="connsiteY2647" fmla="*/ 1907003 h 3670407"/>
                <a:gd name="connsiteX2648" fmla="*/ 367887 w 4003589"/>
                <a:gd name="connsiteY2648" fmla="*/ 1902343 h 3670407"/>
                <a:gd name="connsiteX2649" fmla="*/ 369849 w 4003589"/>
                <a:gd name="connsiteY2649" fmla="*/ 1898174 h 3670407"/>
                <a:gd name="connsiteX2650" fmla="*/ 370094 w 4003589"/>
                <a:gd name="connsiteY2650" fmla="*/ 1894985 h 3670407"/>
                <a:gd name="connsiteX2651" fmla="*/ 368868 w 4003589"/>
                <a:gd name="connsiteY2651" fmla="*/ 1893146 h 3670407"/>
                <a:gd name="connsiteX2652" fmla="*/ 366047 w 4003589"/>
                <a:gd name="connsiteY2652" fmla="*/ 1892778 h 3670407"/>
                <a:gd name="connsiteX2653" fmla="*/ 3795611 w 4003589"/>
                <a:gd name="connsiteY2653" fmla="*/ 1465907 h 3670407"/>
                <a:gd name="connsiteX2654" fmla="*/ 3787886 w 4003589"/>
                <a:gd name="connsiteY2654" fmla="*/ 1467991 h 3670407"/>
                <a:gd name="connsiteX2655" fmla="*/ 3780528 w 4003589"/>
                <a:gd name="connsiteY2655" fmla="*/ 1472038 h 3670407"/>
                <a:gd name="connsiteX2656" fmla="*/ 3774274 w 4003589"/>
                <a:gd name="connsiteY2656" fmla="*/ 1477434 h 3670407"/>
                <a:gd name="connsiteX2657" fmla="*/ 3769859 w 4003589"/>
                <a:gd name="connsiteY2657" fmla="*/ 1483810 h 3670407"/>
                <a:gd name="connsiteX2658" fmla="*/ 3768265 w 4003589"/>
                <a:gd name="connsiteY2658" fmla="*/ 1490310 h 3670407"/>
                <a:gd name="connsiteX2659" fmla="*/ 3769859 w 4003589"/>
                <a:gd name="connsiteY2659" fmla="*/ 1495460 h 3670407"/>
                <a:gd name="connsiteX2660" fmla="*/ 3774274 w 4003589"/>
                <a:gd name="connsiteY2660" fmla="*/ 1498649 h 3670407"/>
                <a:gd name="connsiteX2661" fmla="*/ 3781264 w 4003589"/>
                <a:gd name="connsiteY2661" fmla="*/ 1499507 h 3670407"/>
                <a:gd name="connsiteX2662" fmla="*/ 3781754 w 4003589"/>
                <a:gd name="connsiteY2662" fmla="*/ 1499507 h 3670407"/>
                <a:gd name="connsiteX2663" fmla="*/ 3782245 w 4003589"/>
                <a:gd name="connsiteY2663" fmla="*/ 1499507 h 3670407"/>
                <a:gd name="connsiteX2664" fmla="*/ 3782736 w 4003589"/>
                <a:gd name="connsiteY2664" fmla="*/ 1499507 h 3670407"/>
                <a:gd name="connsiteX2665" fmla="*/ 3783226 w 4003589"/>
                <a:gd name="connsiteY2665" fmla="*/ 1499507 h 3670407"/>
                <a:gd name="connsiteX2666" fmla="*/ 3790951 w 4003589"/>
                <a:gd name="connsiteY2666" fmla="*/ 1497422 h 3670407"/>
                <a:gd name="connsiteX2667" fmla="*/ 3798309 w 4003589"/>
                <a:gd name="connsiteY2667" fmla="*/ 1493376 h 3670407"/>
                <a:gd name="connsiteX2668" fmla="*/ 3804563 w 4003589"/>
                <a:gd name="connsiteY2668" fmla="*/ 1487980 h 3670407"/>
                <a:gd name="connsiteX2669" fmla="*/ 3808978 w 4003589"/>
                <a:gd name="connsiteY2669" fmla="*/ 1481603 h 3670407"/>
                <a:gd name="connsiteX2670" fmla="*/ 3810572 w 4003589"/>
                <a:gd name="connsiteY2670" fmla="*/ 1475104 h 3670407"/>
                <a:gd name="connsiteX2671" fmla="*/ 3808978 w 4003589"/>
                <a:gd name="connsiteY2671" fmla="*/ 1469953 h 3670407"/>
                <a:gd name="connsiteX2672" fmla="*/ 3804441 w 4003589"/>
                <a:gd name="connsiteY2672" fmla="*/ 1466765 h 3670407"/>
                <a:gd name="connsiteX2673" fmla="*/ 3797451 w 4003589"/>
                <a:gd name="connsiteY2673" fmla="*/ 1465907 h 3670407"/>
                <a:gd name="connsiteX2674" fmla="*/ 3796960 w 4003589"/>
                <a:gd name="connsiteY2674" fmla="*/ 1465907 h 3670407"/>
                <a:gd name="connsiteX2675" fmla="*/ 3796470 w 4003589"/>
                <a:gd name="connsiteY2675" fmla="*/ 1465907 h 3670407"/>
                <a:gd name="connsiteX2676" fmla="*/ 3795979 w 4003589"/>
                <a:gd name="connsiteY2676" fmla="*/ 1465907 h 3670407"/>
                <a:gd name="connsiteX2677" fmla="*/ 3795489 w 4003589"/>
                <a:gd name="connsiteY2677" fmla="*/ 1465907 h 3670407"/>
                <a:gd name="connsiteX2678" fmla="*/ 338578 w 4003589"/>
                <a:gd name="connsiteY2678" fmla="*/ 1938151 h 3670407"/>
                <a:gd name="connsiteX2679" fmla="*/ 338333 w 4003589"/>
                <a:gd name="connsiteY2679" fmla="*/ 1938151 h 3670407"/>
                <a:gd name="connsiteX2680" fmla="*/ 338088 w 4003589"/>
                <a:gd name="connsiteY2680" fmla="*/ 1938151 h 3670407"/>
                <a:gd name="connsiteX2681" fmla="*/ 337843 w 4003589"/>
                <a:gd name="connsiteY2681" fmla="*/ 1938151 h 3670407"/>
                <a:gd name="connsiteX2682" fmla="*/ 337597 w 4003589"/>
                <a:gd name="connsiteY2682" fmla="*/ 1938151 h 3670407"/>
                <a:gd name="connsiteX2683" fmla="*/ 333428 w 4003589"/>
                <a:gd name="connsiteY2683" fmla="*/ 1939868 h 3670407"/>
                <a:gd name="connsiteX2684" fmla="*/ 329013 w 4003589"/>
                <a:gd name="connsiteY2684" fmla="*/ 1943056 h 3670407"/>
                <a:gd name="connsiteX2685" fmla="*/ 324844 w 4003589"/>
                <a:gd name="connsiteY2685" fmla="*/ 1947103 h 3670407"/>
                <a:gd name="connsiteX2686" fmla="*/ 321533 w 4003589"/>
                <a:gd name="connsiteY2686" fmla="*/ 1951640 h 3670407"/>
                <a:gd name="connsiteX2687" fmla="*/ 319694 w 4003589"/>
                <a:gd name="connsiteY2687" fmla="*/ 1955687 h 3670407"/>
                <a:gd name="connsiteX2688" fmla="*/ 319448 w 4003589"/>
                <a:gd name="connsiteY2688" fmla="*/ 1958753 h 3670407"/>
                <a:gd name="connsiteX2689" fmla="*/ 320675 w 4003589"/>
                <a:gd name="connsiteY2689" fmla="*/ 1960592 h 3670407"/>
                <a:gd name="connsiteX2690" fmla="*/ 323373 w 4003589"/>
                <a:gd name="connsiteY2690" fmla="*/ 1960960 h 3670407"/>
                <a:gd name="connsiteX2691" fmla="*/ 323618 w 4003589"/>
                <a:gd name="connsiteY2691" fmla="*/ 1960960 h 3670407"/>
                <a:gd name="connsiteX2692" fmla="*/ 323863 w 4003589"/>
                <a:gd name="connsiteY2692" fmla="*/ 1960960 h 3670407"/>
                <a:gd name="connsiteX2693" fmla="*/ 324108 w 4003589"/>
                <a:gd name="connsiteY2693" fmla="*/ 1960960 h 3670407"/>
                <a:gd name="connsiteX2694" fmla="*/ 324353 w 4003589"/>
                <a:gd name="connsiteY2694" fmla="*/ 1960960 h 3670407"/>
                <a:gd name="connsiteX2695" fmla="*/ 328646 w 4003589"/>
                <a:gd name="connsiteY2695" fmla="*/ 1959243 h 3670407"/>
                <a:gd name="connsiteX2696" fmla="*/ 333183 w 4003589"/>
                <a:gd name="connsiteY2696" fmla="*/ 1956055 h 3670407"/>
                <a:gd name="connsiteX2697" fmla="*/ 337352 w 4003589"/>
                <a:gd name="connsiteY2697" fmla="*/ 1951885 h 3670407"/>
                <a:gd name="connsiteX2698" fmla="*/ 340786 w 4003589"/>
                <a:gd name="connsiteY2698" fmla="*/ 1947225 h 3670407"/>
                <a:gd name="connsiteX2699" fmla="*/ 342625 w 4003589"/>
                <a:gd name="connsiteY2699" fmla="*/ 1943179 h 3670407"/>
                <a:gd name="connsiteX2700" fmla="*/ 342871 w 4003589"/>
                <a:gd name="connsiteY2700" fmla="*/ 1940113 h 3670407"/>
                <a:gd name="connsiteX2701" fmla="*/ 341644 w 4003589"/>
                <a:gd name="connsiteY2701" fmla="*/ 1938273 h 3670407"/>
                <a:gd name="connsiteX2702" fmla="*/ 338946 w 4003589"/>
                <a:gd name="connsiteY2702" fmla="*/ 1937905 h 3670407"/>
                <a:gd name="connsiteX2703" fmla="*/ 3762011 w 4003589"/>
                <a:gd name="connsiteY2703" fmla="*/ 1533843 h 3670407"/>
                <a:gd name="connsiteX2704" fmla="*/ 3754408 w 4003589"/>
                <a:gd name="connsiteY2704" fmla="*/ 1535928 h 3670407"/>
                <a:gd name="connsiteX2705" fmla="*/ 3747173 w 4003589"/>
                <a:gd name="connsiteY2705" fmla="*/ 1539852 h 3670407"/>
                <a:gd name="connsiteX2706" fmla="*/ 3740919 w 4003589"/>
                <a:gd name="connsiteY2706" fmla="*/ 1545125 h 3670407"/>
                <a:gd name="connsiteX2707" fmla="*/ 3736504 w 4003589"/>
                <a:gd name="connsiteY2707" fmla="*/ 1551379 h 3670407"/>
                <a:gd name="connsiteX2708" fmla="*/ 3734542 w 4003589"/>
                <a:gd name="connsiteY2708" fmla="*/ 1558001 h 3670407"/>
                <a:gd name="connsiteX2709" fmla="*/ 3735891 w 4003589"/>
                <a:gd name="connsiteY2709" fmla="*/ 1563397 h 3670407"/>
                <a:gd name="connsiteX2710" fmla="*/ 3740061 w 4003589"/>
                <a:gd name="connsiteY2710" fmla="*/ 1566953 h 3670407"/>
                <a:gd name="connsiteX2711" fmla="*/ 3746928 w 4003589"/>
                <a:gd name="connsiteY2711" fmla="*/ 1568056 h 3670407"/>
                <a:gd name="connsiteX2712" fmla="*/ 3747541 w 4003589"/>
                <a:gd name="connsiteY2712" fmla="*/ 1568056 h 3670407"/>
                <a:gd name="connsiteX2713" fmla="*/ 3748154 w 4003589"/>
                <a:gd name="connsiteY2713" fmla="*/ 1568056 h 3670407"/>
                <a:gd name="connsiteX2714" fmla="*/ 3748767 w 4003589"/>
                <a:gd name="connsiteY2714" fmla="*/ 1568056 h 3670407"/>
                <a:gd name="connsiteX2715" fmla="*/ 3749380 w 4003589"/>
                <a:gd name="connsiteY2715" fmla="*/ 1568056 h 3670407"/>
                <a:gd name="connsiteX2716" fmla="*/ 3756983 w 4003589"/>
                <a:gd name="connsiteY2716" fmla="*/ 1565972 h 3670407"/>
                <a:gd name="connsiteX2717" fmla="*/ 3764218 w 4003589"/>
                <a:gd name="connsiteY2717" fmla="*/ 1562048 h 3670407"/>
                <a:gd name="connsiteX2718" fmla="*/ 3770473 w 4003589"/>
                <a:gd name="connsiteY2718" fmla="*/ 1556775 h 3670407"/>
                <a:gd name="connsiteX2719" fmla="*/ 3774887 w 4003589"/>
                <a:gd name="connsiteY2719" fmla="*/ 1550521 h 3670407"/>
                <a:gd name="connsiteX2720" fmla="*/ 3776726 w 4003589"/>
                <a:gd name="connsiteY2720" fmla="*/ 1543899 h 3670407"/>
                <a:gd name="connsiteX2721" fmla="*/ 3775378 w 4003589"/>
                <a:gd name="connsiteY2721" fmla="*/ 1538626 h 3670407"/>
                <a:gd name="connsiteX2722" fmla="*/ 3771086 w 4003589"/>
                <a:gd name="connsiteY2722" fmla="*/ 1535192 h 3670407"/>
                <a:gd name="connsiteX2723" fmla="*/ 3764218 w 4003589"/>
                <a:gd name="connsiteY2723" fmla="*/ 1534088 h 3670407"/>
                <a:gd name="connsiteX2724" fmla="*/ 3763605 w 4003589"/>
                <a:gd name="connsiteY2724" fmla="*/ 1534088 h 3670407"/>
                <a:gd name="connsiteX2725" fmla="*/ 3762992 w 4003589"/>
                <a:gd name="connsiteY2725" fmla="*/ 1534088 h 3670407"/>
                <a:gd name="connsiteX2726" fmla="*/ 3762379 w 4003589"/>
                <a:gd name="connsiteY2726" fmla="*/ 1534088 h 3670407"/>
                <a:gd name="connsiteX2727" fmla="*/ 3761766 w 4003589"/>
                <a:gd name="connsiteY2727" fmla="*/ 1534088 h 3670407"/>
                <a:gd name="connsiteX2728" fmla="*/ 311968 w 4003589"/>
                <a:gd name="connsiteY2728" fmla="*/ 1983646 h 3670407"/>
                <a:gd name="connsiteX2729" fmla="*/ 311723 w 4003589"/>
                <a:gd name="connsiteY2729" fmla="*/ 1983646 h 3670407"/>
                <a:gd name="connsiteX2730" fmla="*/ 311478 w 4003589"/>
                <a:gd name="connsiteY2730" fmla="*/ 1983646 h 3670407"/>
                <a:gd name="connsiteX2731" fmla="*/ 311232 w 4003589"/>
                <a:gd name="connsiteY2731" fmla="*/ 1983646 h 3670407"/>
                <a:gd name="connsiteX2732" fmla="*/ 310987 w 4003589"/>
                <a:gd name="connsiteY2732" fmla="*/ 1983646 h 3670407"/>
                <a:gd name="connsiteX2733" fmla="*/ 306695 w 4003589"/>
                <a:gd name="connsiteY2733" fmla="*/ 1985486 h 3670407"/>
                <a:gd name="connsiteX2734" fmla="*/ 302158 w 4003589"/>
                <a:gd name="connsiteY2734" fmla="*/ 1988674 h 3670407"/>
                <a:gd name="connsiteX2735" fmla="*/ 297988 w 4003589"/>
                <a:gd name="connsiteY2735" fmla="*/ 1992843 h 3670407"/>
                <a:gd name="connsiteX2736" fmla="*/ 294677 w 4003589"/>
                <a:gd name="connsiteY2736" fmla="*/ 1997503 h 3670407"/>
                <a:gd name="connsiteX2737" fmla="*/ 292960 w 4003589"/>
                <a:gd name="connsiteY2737" fmla="*/ 2001428 h 3670407"/>
                <a:gd name="connsiteX2738" fmla="*/ 292838 w 4003589"/>
                <a:gd name="connsiteY2738" fmla="*/ 2004371 h 3670407"/>
                <a:gd name="connsiteX2739" fmla="*/ 294064 w 4003589"/>
                <a:gd name="connsiteY2739" fmla="*/ 2006210 h 3670407"/>
                <a:gd name="connsiteX2740" fmla="*/ 296639 w 4003589"/>
                <a:gd name="connsiteY2740" fmla="*/ 2006578 h 3670407"/>
                <a:gd name="connsiteX2741" fmla="*/ 296885 w 4003589"/>
                <a:gd name="connsiteY2741" fmla="*/ 2006578 h 3670407"/>
                <a:gd name="connsiteX2742" fmla="*/ 297130 w 4003589"/>
                <a:gd name="connsiteY2742" fmla="*/ 2006578 h 3670407"/>
                <a:gd name="connsiteX2743" fmla="*/ 297375 w 4003589"/>
                <a:gd name="connsiteY2743" fmla="*/ 2006578 h 3670407"/>
                <a:gd name="connsiteX2744" fmla="*/ 297620 w 4003589"/>
                <a:gd name="connsiteY2744" fmla="*/ 2006578 h 3670407"/>
                <a:gd name="connsiteX2745" fmla="*/ 301913 w 4003589"/>
                <a:gd name="connsiteY2745" fmla="*/ 2004738 h 3670407"/>
                <a:gd name="connsiteX2746" fmla="*/ 306450 w 4003589"/>
                <a:gd name="connsiteY2746" fmla="*/ 2001428 h 3670407"/>
                <a:gd name="connsiteX2747" fmla="*/ 310619 w 4003589"/>
                <a:gd name="connsiteY2747" fmla="*/ 1997258 h 3670407"/>
                <a:gd name="connsiteX2748" fmla="*/ 313930 w 4003589"/>
                <a:gd name="connsiteY2748" fmla="*/ 1992598 h 3670407"/>
                <a:gd name="connsiteX2749" fmla="*/ 315647 w 4003589"/>
                <a:gd name="connsiteY2749" fmla="*/ 1988674 h 3670407"/>
                <a:gd name="connsiteX2750" fmla="*/ 315769 w 4003589"/>
                <a:gd name="connsiteY2750" fmla="*/ 1985731 h 3670407"/>
                <a:gd name="connsiteX2751" fmla="*/ 314421 w 4003589"/>
                <a:gd name="connsiteY2751" fmla="*/ 1984014 h 3670407"/>
                <a:gd name="connsiteX2752" fmla="*/ 311723 w 4003589"/>
                <a:gd name="connsiteY2752" fmla="*/ 1983646 h 3670407"/>
                <a:gd name="connsiteX2753" fmla="*/ 3725713 w 4003589"/>
                <a:gd name="connsiteY2753" fmla="*/ 1602515 h 3670407"/>
                <a:gd name="connsiteX2754" fmla="*/ 3718233 w 4003589"/>
                <a:gd name="connsiteY2754" fmla="*/ 1604477 h 3670407"/>
                <a:gd name="connsiteX2755" fmla="*/ 3711120 w 4003589"/>
                <a:gd name="connsiteY2755" fmla="*/ 1608156 h 3670407"/>
                <a:gd name="connsiteX2756" fmla="*/ 3704866 w 4003589"/>
                <a:gd name="connsiteY2756" fmla="*/ 1613307 h 3670407"/>
                <a:gd name="connsiteX2757" fmla="*/ 3700329 w 4003589"/>
                <a:gd name="connsiteY2757" fmla="*/ 1619438 h 3670407"/>
                <a:gd name="connsiteX2758" fmla="*/ 3698121 w 4003589"/>
                <a:gd name="connsiteY2758" fmla="*/ 1626183 h 3670407"/>
                <a:gd name="connsiteX2759" fmla="*/ 3699225 w 4003589"/>
                <a:gd name="connsiteY2759" fmla="*/ 1631701 h 3670407"/>
                <a:gd name="connsiteX2760" fmla="*/ 3703272 w 4003589"/>
                <a:gd name="connsiteY2760" fmla="*/ 1635502 h 3670407"/>
                <a:gd name="connsiteX2761" fmla="*/ 3709894 w 4003589"/>
                <a:gd name="connsiteY2761" fmla="*/ 1636974 h 3670407"/>
                <a:gd name="connsiteX2762" fmla="*/ 3710630 w 4003589"/>
                <a:gd name="connsiteY2762" fmla="*/ 1636974 h 3670407"/>
                <a:gd name="connsiteX2763" fmla="*/ 3711365 w 4003589"/>
                <a:gd name="connsiteY2763" fmla="*/ 1636974 h 3670407"/>
                <a:gd name="connsiteX2764" fmla="*/ 3712101 w 4003589"/>
                <a:gd name="connsiteY2764" fmla="*/ 1636974 h 3670407"/>
                <a:gd name="connsiteX2765" fmla="*/ 3712960 w 4003589"/>
                <a:gd name="connsiteY2765" fmla="*/ 1636974 h 3670407"/>
                <a:gd name="connsiteX2766" fmla="*/ 3720440 w 4003589"/>
                <a:gd name="connsiteY2766" fmla="*/ 1635012 h 3670407"/>
                <a:gd name="connsiteX2767" fmla="*/ 3727675 w 4003589"/>
                <a:gd name="connsiteY2767" fmla="*/ 1631211 h 3670407"/>
                <a:gd name="connsiteX2768" fmla="*/ 3733929 w 4003589"/>
                <a:gd name="connsiteY2768" fmla="*/ 1626060 h 3670407"/>
                <a:gd name="connsiteX2769" fmla="*/ 3738466 w 4003589"/>
                <a:gd name="connsiteY2769" fmla="*/ 1619929 h 3670407"/>
                <a:gd name="connsiteX2770" fmla="*/ 3740674 w 4003589"/>
                <a:gd name="connsiteY2770" fmla="*/ 1613184 h 3670407"/>
                <a:gd name="connsiteX2771" fmla="*/ 3739570 w 4003589"/>
                <a:gd name="connsiteY2771" fmla="*/ 1607666 h 3670407"/>
                <a:gd name="connsiteX2772" fmla="*/ 3735523 w 4003589"/>
                <a:gd name="connsiteY2772" fmla="*/ 1603864 h 3670407"/>
                <a:gd name="connsiteX2773" fmla="*/ 3728778 w 4003589"/>
                <a:gd name="connsiteY2773" fmla="*/ 1602515 h 3670407"/>
                <a:gd name="connsiteX2774" fmla="*/ 3728043 w 4003589"/>
                <a:gd name="connsiteY2774" fmla="*/ 1602515 h 3670407"/>
                <a:gd name="connsiteX2775" fmla="*/ 3727307 w 4003589"/>
                <a:gd name="connsiteY2775" fmla="*/ 1602515 h 3670407"/>
                <a:gd name="connsiteX2776" fmla="*/ 3726571 w 4003589"/>
                <a:gd name="connsiteY2776" fmla="*/ 1602515 h 3670407"/>
                <a:gd name="connsiteX2777" fmla="*/ 3725836 w 4003589"/>
                <a:gd name="connsiteY2777" fmla="*/ 1602515 h 3670407"/>
                <a:gd name="connsiteX2778" fmla="*/ 286339 w 4003589"/>
                <a:gd name="connsiteY2778" fmla="*/ 2029387 h 3670407"/>
                <a:gd name="connsiteX2779" fmla="*/ 285971 w 4003589"/>
                <a:gd name="connsiteY2779" fmla="*/ 2029387 h 3670407"/>
                <a:gd name="connsiteX2780" fmla="*/ 285603 w 4003589"/>
                <a:gd name="connsiteY2780" fmla="*/ 2029387 h 3670407"/>
                <a:gd name="connsiteX2781" fmla="*/ 285235 w 4003589"/>
                <a:gd name="connsiteY2781" fmla="*/ 2029387 h 3670407"/>
                <a:gd name="connsiteX2782" fmla="*/ 284867 w 4003589"/>
                <a:gd name="connsiteY2782" fmla="*/ 2029387 h 3670407"/>
                <a:gd name="connsiteX2783" fmla="*/ 280452 w 4003589"/>
                <a:gd name="connsiteY2783" fmla="*/ 2031349 h 3670407"/>
                <a:gd name="connsiteX2784" fmla="*/ 275915 w 4003589"/>
                <a:gd name="connsiteY2784" fmla="*/ 2034660 h 3670407"/>
                <a:gd name="connsiteX2785" fmla="*/ 271746 w 4003589"/>
                <a:gd name="connsiteY2785" fmla="*/ 2038952 h 3670407"/>
                <a:gd name="connsiteX2786" fmla="*/ 268435 w 4003589"/>
                <a:gd name="connsiteY2786" fmla="*/ 2043612 h 3670407"/>
                <a:gd name="connsiteX2787" fmla="*/ 266841 w 4003589"/>
                <a:gd name="connsiteY2787" fmla="*/ 2047413 h 3670407"/>
                <a:gd name="connsiteX2788" fmla="*/ 266718 w 4003589"/>
                <a:gd name="connsiteY2788" fmla="*/ 2050356 h 3670407"/>
                <a:gd name="connsiteX2789" fmla="*/ 267944 w 4003589"/>
                <a:gd name="connsiteY2789" fmla="*/ 2052073 h 3670407"/>
                <a:gd name="connsiteX2790" fmla="*/ 270519 w 4003589"/>
                <a:gd name="connsiteY2790" fmla="*/ 2052441 h 3670407"/>
                <a:gd name="connsiteX2791" fmla="*/ 270887 w 4003589"/>
                <a:gd name="connsiteY2791" fmla="*/ 2052441 h 3670407"/>
                <a:gd name="connsiteX2792" fmla="*/ 271255 w 4003589"/>
                <a:gd name="connsiteY2792" fmla="*/ 2052441 h 3670407"/>
                <a:gd name="connsiteX2793" fmla="*/ 271623 w 4003589"/>
                <a:gd name="connsiteY2793" fmla="*/ 2052441 h 3670407"/>
                <a:gd name="connsiteX2794" fmla="*/ 271991 w 4003589"/>
                <a:gd name="connsiteY2794" fmla="*/ 2052441 h 3670407"/>
                <a:gd name="connsiteX2795" fmla="*/ 276283 w 4003589"/>
                <a:gd name="connsiteY2795" fmla="*/ 2050479 h 3670407"/>
                <a:gd name="connsiteX2796" fmla="*/ 280820 w 4003589"/>
                <a:gd name="connsiteY2796" fmla="*/ 2047168 h 3670407"/>
                <a:gd name="connsiteX2797" fmla="*/ 284990 w 4003589"/>
                <a:gd name="connsiteY2797" fmla="*/ 2042876 h 3670407"/>
                <a:gd name="connsiteX2798" fmla="*/ 288178 w 4003589"/>
                <a:gd name="connsiteY2798" fmla="*/ 2038216 h 3670407"/>
                <a:gd name="connsiteX2799" fmla="*/ 289772 w 4003589"/>
                <a:gd name="connsiteY2799" fmla="*/ 2034292 h 3670407"/>
                <a:gd name="connsiteX2800" fmla="*/ 289772 w 4003589"/>
                <a:gd name="connsiteY2800" fmla="*/ 2031349 h 3670407"/>
                <a:gd name="connsiteX2801" fmla="*/ 288423 w 4003589"/>
                <a:gd name="connsiteY2801" fmla="*/ 2029632 h 3670407"/>
                <a:gd name="connsiteX2802" fmla="*/ 285848 w 4003589"/>
                <a:gd name="connsiteY2802" fmla="*/ 2029264 h 3670407"/>
                <a:gd name="connsiteX2803" fmla="*/ 3686594 w 4003589"/>
                <a:gd name="connsiteY2803" fmla="*/ 1671801 h 3670407"/>
                <a:gd name="connsiteX2804" fmla="*/ 3679359 w 4003589"/>
                <a:gd name="connsiteY2804" fmla="*/ 1673640 h 3670407"/>
                <a:gd name="connsiteX2805" fmla="*/ 3672369 w 4003589"/>
                <a:gd name="connsiteY2805" fmla="*/ 1677197 h 3670407"/>
                <a:gd name="connsiteX2806" fmla="*/ 3666238 w 4003589"/>
                <a:gd name="connsiteY2806" fmla="*/ 1682224 h 3670407"/>
                <a:gd name="connsiteX2807" fmla="*/ 3661578 w 4003589"/>
                <a:gd name="connsiteY2807" fmla="*/ 1688233 h 3670407"/>
                <a:gd name="connsiteX2808" fmla="*/ 3659125 w 4003589"/>
                <a:gd name="connsiteY2808" fmla="*/ 1695100 h 3670407"/>
                <a:gd name="connsiteX2809" fmla="*/ 3659861 w 4003589"/>
                <a:gd name="connsiteY2809" fmla="*/ 1700864 h 3670407"/>
                <a:gd name="connsiteX2810" fmla="*/ 3663663 w 4003589"/>
                <a:gd name="connsiteY2810" fmla="*/ 1704910 h 3670407"/>
                <a:gd name="connsiteX2811" fmla="*/ 3670162 w 4003589"/>
                <a:gd name="connsiteY2811" fmla="*/ 1706627 h 3670407"/>
                <a:gd name="connsiteX2812" fmla="*/ 3671020 w 4003589"/>
                <a:gd name="connsiteY2812" fmla="*/ 1706627 h 3670407"/>
                <a:gd name="connsiteX2813" fmla="*/ 3671879 w 4003589"/>
                <a:gd name="connsiteY2813" fmla="*/ 1706627 h 3670407"/>
                <a:gd name="connsiteX2814" fmla="*/ 3672860 w 4003589"/>
                <a:gd name="connsiteY2814" fmla="*/ 1706627 h 3670407"/>
                <a:gd name="connsiteX2815" fmla="*/ 3673841 w 4003589"/>
                <a:gd name="connsiteY2815" fmla="*/ 1706627 h 3670407"/>
                <a:gd name="connsiteX2816" fmla="*/ 3681076 w 4003589"/>
                <a:gd name="connsiteY2816" fmla="*/ 1704788 h 3670407"/>
                <a:gd name="connsiteX2817" fmla="*/ 3688188 w 4003589"/>
                <a:gd name="connsiteY2817" fmla="*/ 1701109 h 3670407"/>
                <a:gd name="connsiteX2818" fmla="*/ 3694443 w 4003589"/>
                <a:gd name="connsiteY2818" fmla="*/ 1696081 h 3670407"/>
                <a:gd name="connsiteX2819" fmla="*/ 3699102 w 4003589"/>
                <a:gd name="connsiteY2819" fmla="*/ 1690072 h 3670407"/>
                <a:gd name="connsiteX2820" fmla="*/ 3701555 w 4003589"/>
                <a:gd name="connsiteY2820" fmla="*/ 1683205 h 3670407"/>
                <a:gd name="connsiteX2821" fmla="*/ 3700697 w 4003589"/>
                <a:gd name="connsiteY2821" fmla="*/ 1677442 h 3670407"/>
                <a:gd name="connsiteX2822" fmla="*/ 3696895 w 4003589"/>
                <a:gd name="connsiteY2822" fmla="*/ 1673395 h 3670407"/>
                <a:gd name="connsiteX2823" fmla="*/ 3690396 w 4003589"/>
                <a:gd name="connsiteY2823" fmla="*/ 1671678 h 3670407"/>
                <a:gd name="connsiteX2824" fmla="*/ 3689537 w 4003589"/>
                <a:gd name="connsiteY2824" fmla="*/ 1671678 h 3670407"/>
                <a:gd name="connsiteX2825" fmla="*/ 3688679 w 4003589"/>
                <a:gd name="connsiteY2825" fmla="*/ 1671678 h 3670407"/>
                <a:gd name="connsiteX2826" fmla="*/ 3687820 w 4003589"/>
                <a:gd name="connsiteY2826" fmla="*/ 1671678 h 3670407"/>
                <a:gd name="connsiteX2827" fmla="*/ 3686840 w 4003589"/>
                <a:gd name="connsiteY2827" fmla="*/ 1671678 h 3670407"/>
                <a:gd name="connsiteX2828" fmla="*/ 261813 w 4003589"/>
                <a:gd name="connsiteY2828" fmla="*/ 2075127 h 3670407"/>
                <a:gd name="connsiteX2829" fmla="*/ 261445 w 4003589"/>
                <a:gd name="connsiteY2829" fmla="*/ 2075127 h 3670407"/>
                <a:gd name="connsiteX2830" fmla="*/ 260954 w 4003589"/>
                <a:gd name="connsiteY2830" fmla="*/ 2075127 h 3670407"/>
                <a:gd name="connsiteX2831" fmla="*/ 260464 w 4003589"/>
                <a:gd name="connsiteY2831" fmla="*/ 2075127 h 3670407"/>
                <a:gd name="connsiteX2832" fmla="*/ 259973 w 4003589"/>
                <a:gd name="connsiteY2832" fmla="*/ 2075250 h 3670407"/>
                <a:gd name="connsiteX2833" fmla="*/ 255559 w 4003589"/>
                <a:gd name="connsiteY2833" fmla="*/ 2077335 h 3670407"/>
                <a:gd name="connsiteX2834" fmla="*/ 251021 w 4003589"/>
                <a:gd name="connsiteY2834" fmla="*/ 2080768 h 3670407"/>
                <a:gd name="connsiteX2835" fmla="*/ 246975 w 4003589"/>
                <a:gd name="connsiteY2835" fmla="*/ 2085060 h 3670407"/>
                <a:gd name="connsiteX2836" fmla="*/ 243786 w 4003589"/>
                <a:gd name="connsiteY2836" fmla="*/ 2089720 h 3670407"/>
                <a:gd name="connsiteX2837" fmla="*/ 242315 w 4003589"/>
                <a:gd name="connsiteY2837" fmla="*/ 2093522 h 3670407"/>
                <a:gd name="connsiteX2838" fmla="*/ 242315 w 4003589"/>
                <a:gd name="connsiteY2838" fmla="*/ 2096342 h 3670407"/>
                <a:gd name="connsiteX2839" fmla="*/ 243664 w 4003589"/>
                <a:gd name="connsiteY2839" fmla="*/ 2098059 h 3670407"/>
                <a:gd name="connsiteX2840" fmla="*/ 246239 w 4003589"/>
                <a:gd name="connsiteY2840" fmla="*/ 2098427 h 3670407"/>
                <a:gd name="connsiteX2841" fmla="*/ 246607 w 4003589"/>
                <a:gd name="connsiteY2841" fmla="*/ 2098427 h 3670407"/>
                <a:gd name="connsiteX2842" fmla="*/ 246975 w 4003589"/>
                <a:gd name="connsiteY2842" fmla="*/ 2098427 h 3670407"/>
                <a:gd name="connsiteX2843" fmla="*/ 247465 w 4003589"/>
                <a:gd name="connsiteY2843" fmla="*/ 2098427 h 3670407"/>
                <a:gd name="connsiteX2844" fmla="*/ 247956 w 4003589"/>
                <a:gd name="connsiteY2844" fmla="*/ 2098304 h 3670407"/>
                <a:gd name="connsiteX2845" fmla="*/ 252370 w 4003589"/>
                <a:gd name="connsiteY2845" fmla="*/ 2096097 h 3670407"/>
                <a:gd name="connsiteX2846" fmla="*/ 256908 w 4003589"/>
                <a:gd name="connsiteY2846" fmla="*/ 2092663 h 3670407"/>
                <a:gd name="connsiteX2847" fmla="*/ 260954 w 4003589"/>
                <a:gd name="connsiteY2847" fmla="*/ 2088371 h 3670407"/>
                <a:gd name="connsiteX2848" fmla="*/ 264143 w 4003589"/>
                <a:gd name="connsiteY2848" fmla="*/ 2083711 h 3670407"/>
                <a:gd name="connsiteX2849" fmla="*/ 265614 w 4003589"/>
                <a:gd name="connsiteY2849" fmla="*/ 2079910 h 3670407"/>
                <a:gd name="connsiteX2850" fmla="*/ 265614 w 4003589"/>
                <a:gd name="connsiteY2850" fmla="*/ 2077089 h 3670407"/>
                <a:gd name="connsiteX2851" fmla="*/ 264265 w 4003589"/>
                <a:gd name="connsiteY2851" fmla="*/ 2075373 h 3670407"/>
                <a:gd name="connsiteX2852" fmla="*/ 261690 w 4003589"/>
                <a:gd name="connsiteY2852" fmla="*/ 2075005 h 3670407"/>
                <a:gd name="connsiteX2853" fmla="*/ 3644900 w 4003589"/>
                <a:gd name="connsiteY2853" fmla="*/ 1741699 h 3670407"/>
                <a:gd name="connsiteX2854" fmla="*/ 3637788 w 4003589"/>
                <a:gd name="connsiteY2854" fmla="*/ 1743416 h 3670407"/>
                <a:gd name="connsiteX2855" fmla="*/ 3630921 w 4003589"/>
                <a:gd name="connsiteY2855" fmla="*/ 1746850 h 3670407"/>
                <a:gd name="connsiteX2856" fmla="*/ 3624789 w 4003589"/>
                <a:gd name="connsiteY2856" fmla="*/ 1751632 h 3670407"/>
                <a:gd name="connsiteX2857" fmla="*/ 3620129 w 4003589"/>
                <a:gd name="connsiteY2857" fmla="*/ 1757518 h 3670407"/>
                <a:gd name="connsiteX2858" fmla="*/ 3620007 w 4003589"/>
                <a:gd name="connsiteY2858" fmla="*/ 1757518 h 3670407"/>
                <a:gd name="connsiteX2859" fmla="*/ 3617309 w 4003589"/>
                <a:gd name="connsiteY2859" fmla="*/ 1764508 h 3670407"/>
                <a:gd name="connsiteX2860" fmla="*/ 3617799 w 4003589"/>
                <a:gd name="connsiteY2860" fmla="*/ 1770394 h 3670407"/>
                <a:gd name="connsiteX2861" fmla="*/ 3621356 w 4003589"/>
                <a:gd name="connsiteY2861" fmla="*/ 1774686 h 3670407"/>
                <a:gd name="connsiteX2862" fmla="*/ 3627610 w 4003589"/>
                <a:gd name="connsiteY2862" fmla="*/ 1776648 h 3670407"/>
                <a:gd name="connsiteX2863" fmla="*/ 3628591 w 4003589"/>
                <a:gd name="connsiteY2863" fmla="*/ 1776648 h 3670407"/>
                <a:gd name="connsiteX2864" fmla="*/ 3629694 w 4003589"/>
                <a:gd name="connsiteY2864" fmla="*/ 1776648 h 3670407"/>
                <a:gd name="connsiteX2865" fmla="*/ 3630798 w 4003589"/>
                <a:gd name="connsiteY2865" fmla="*/ 1776648 h 3670407"/>
                <a:gd name="connsiteX2866" fmla="*/ 3631902 w 4003589"/>
                <a:gd name="connsiteY2866" fmla="*/ 1776648 h 3670407"/>
                <a:gd name="connsiteX2867" fmla="*/ 3639014 w 4003589"/>
                <a:gd name="connsiteY2867" fmla="*/ 1774932 h 3670407"/>
                <a:gd name="connsiteX2868" fmla="*/ 3646004 w 4003589"/>
                <a:gd name="connsiteY2868" fmla="*/ 1771498 h 3670407"/>
                <a:gd name="connsiteX2869" fmla="*/ 3652258 w 4003589"/>
                <a:gd name="connsiteY2869" fmla="*/ 1766593 h 3670407"/>
                <a:gd name="connsiteX2870" fmla="*/ 3657041 w 4003589"/>
                <a:gd name="connsiteY2870" fmla="*/ 1760707 h 3670407"/>
                <a:gd name="connsiteX2871" fmla="*/ 3659739 w 4003589"/>
                <a:gd name="connsiteY2871" fmla="*/ 1753717 h 3670407"/>
                <a:gd name="connsiteX2872" fmla="*/ 3659248 w 4003589"/>
                <a:gd name="connsiteY2872" fmla="*/ 1747831 h 3670407"/>
                <a:gd name="connsiteX2873" fmla="*/ 3655692 w 4003589"/>
                <a:gd name="connsiteY2873" fmla="*/ 1743538 h 3670407"/>
                <a:gd name="connsiteX2874" fmla="*/ 3649315 w 4003589"/>
                <a:gd name="connsiteY2874" fmla="*/ 1741577 h 3670407"/>
                <a:gd name="connsiteX2875" fmla="*/ 3648334 w 4003589"/>
                <a:gd name="connsiteY2875" fmla="*/ 1741577 h 3670407"/>
                <a:gd name="connsiteX2876" fmla="*/ 3647230 w 4003589"/>
                <a:gd name="connsiteY2876" fmla="*/ 1741577 h 3670407"/>
                <a:gd name="connsiteX2877" fmla="*/ 3646127 w 4003589"/>
                <a:gd name="connsiteY2877" fmla="*/ 1741577 h 3670407"/>
                <a:gd name="connsiteX2878" fmla="*/ 3645023 w 4003589"/>
                <a:gd name="connsiteY2878" fmla="*/ 1741577 h 3670407"/>
                <a:gd name="connsiteX2879" fmla="*/ 238145 w 4003589"/>
                <a:gd name="connsiteY2879" fmla="*/ 2120991 h 3670407"/>
                <a:gd name="connsiteX2880" fmla="*/ 237655 w 4003589"/>
                <a:gd name="connsiteY2880" fmla="*/ 2120991 h 3670407"/>
                <a:gd name="connsiteX2881" fmla="*/ 237164 w 4003589"/>
                <a:gd name="connsiteY2881" fmla="*/ 2120991 h 3670407"/>
                <a:gd name="connsiteX2882" fmla="*/ 236674 w 4003589"/>
                <a:gd name="connsiteY2882" fmla="*/ 2121113 h 3670407"/>
                <a:gd name="connsiteX2883" fmla="*/ 236061 w 4003589"/>
                <a:gd name="connsiteY2883" fmla="*/ 2121236 h 3670407"/>
                <a:gd name="connsiteX2884" fmla="*/ 231646 w 4003589"/>
                <a:gd name="connsiteY2884" fmla="*/ 2123443 h 3670407"/>
                <a:gd name="connsiteX2885" fmla="*/ 227109 w 4003589"/>
                <a:gd name="connsiteY2885" fmla="*/ 2127000 h 3670407"/>
                <a:gd name="connsiteX2886" fmla="*/ 223062 w 4003589"/>
                <a:gd name="connsiteY2886" fmla="*/ 2131414 h 3670407"/>
                <a:gd name="connsiteX2887" fmla="*/ 219996 w 4003589"/>
                <a:gd name="connsiteY2887" fmla="*/ 2136197 h 3670407"/>
                <a:gd name="connsiteX2888" fmla="*/ 218647 w 4003589"/>
                <a:gd name="connsiteY2888" fmla="*/ 2139875 h 3670407"/>
                <a:gd name="connsiteX2889" fmla="*/ 218647 w 4003589"/>
                <a:gd name="connsiteY2889" fmla="*/ 2142696 h 3670407"/>
                <a:gd name="connsiteX2890" fmla="*/ 219996 w 4003589"/>
                <a:gd name="connsiteY2890" fmla="*/ 2144290 h 3670407"/>
                <a:gd name="connsiteX2891" fmla="*/ 222449 w 4003589"/>
                <a:gd name="connsiteY2891" fmla="*/ 2144658 h 3670407"/>
                <a:gd name="connsiteX2892" fmla="*/ 222939 w 4003589"/>
                <a:gd name="connsiteY2892" fmla="*/ 2144658 h 3670407"/>
                <a:gd name="connsiteX2893" fmla="*/ 223430 w 4003589"/>
                <a:gd name="connsiteY2893" fmla="*/ 2144658 h 3670407"/>
                <a:gd name="connsiteX2894" fmla="*/ 223921 w 4003589"/>
                <a:gd name="connsiteY2894" fmla="*/ 2144535 h 3670407"/>
                <a:gd name="connsiteX2895" fmla="*/ 224533 w 4003589"/>
                <a:gd name="connsiteY2895" fmla="*/ 2144413 h 3670407"/>
                <a:gd name="connsiteX2896" fmla="*/ 229071 w 4003589"/>
                <a:gd name="connsiteY2896" fmla="*/ 2142083 h 3670407"/>
                <a:gd name="connsiteX2897" fmla="*/ 233608 w 4003589"/>
                <a:gd name="connsiteY2897" fmla="*/ 2138527 h 3670407"/>
                <a:gd name="connsiteX2898" fmla="*/ 237655 w 4003589"/>
                <a:gd name="connsiteY2898" fmla="*/ 2134112 h 3670407"/>
                <a:gd name="connsiteX2899" fmla="*/ 240721 w 4003589"/>
                <a:gd name="connsiteY2899" fmla="*/ 2129330 h 3670407"/>
                <a:gd name="connsiteX2900" fmla="*/ 242070 w 4003589"/>
                <a:gd name="connsiteY2900" fmla="*/ 2125650 h 3670407"/>
                <a:gd name="connsiteX2901" fmla="*/ 242070 w 4003589"/>
                <a:gd name="connsiteY2901" fmla="*/ 2122953 h 3670407"/>
                <a:gd name="connsiteX2902" fmla="*/ 240721 w 4003589"/>
                <a:gd name="connsiteY2902" fmla="*/ 2121359 h 3670407"/>
                <a:gd name="connsiteX2903" fmla="*/ 238268 w 4003589"/>
                <a:gd name="connsiteY2903" fmla="*/ 2120991 h 3670407"/>
                <a:gd name="connsiteX2904" fmla="*/ 3600509 w 4003589"/>
                <a:gd name="connsiteY2904" fmla="*/ 1812088 h 3670407"/>
                <a:gd name="connsiteX2905" fmla="*/ 3593642 w 4003589"/>
                <a:gd name="connsiteY2905" fmla="*/ 1813682 h 3670407"/>
                <a:gd name="connsiteX2906" fmla="*/ 3586897 w 4003589"/>
                <a:gd name="connsiteY2906" fmla="*/ 1816993 h 3670407"/>
                <a:gd name="connsiteX2907" fmla="*/ 3580766 w 4003589"/>
                <a:gd name="connsiteY2907" fmla="*/ 1821653 h 3670407"/>
                <a:gd name="connsiteX2908" fmla="*/ 3575983 w 4003589"/>
                <a:gd name="connsiteY2908" fmla="*/ 1827417 h 3670407"/>
                <a:gd name="connsiteX2909" fmla="*/ 3572917 w 4003589"/>
                <a:gd name="connsiteY2909" fmla="*/ 1834407 h 3670407"/>
                <a:gd name="connsiteX2910" fmla="*/ 3573162 w 4003589"/>
                <a:gd name="connsiteY2910" fmla="*/ 1840538 h 3670407"/>
                <a:gd name="connsiteX2911" fmla="*/ 3576474 w 4003589"/>
                <a:gd name="connsiteY2911" fmla="*/ 1845076 h 3670407"/>
                <a:gd name="connsiteX2912" fmla="*/ 3582605 w 4003589"/>
                <a:gd name="connsiteY2912" fmla="*/ 1847405 h 3670407"/>
                <a:gd name="connsiteX2913" fmla="*/ 3583709 w 4003589"/>
                <a:gd name="connsiteY2913" fmla="*/ 1847405 h 3670407"/>
                <a:gd name="connsiteX2914" fmla="*/ 3584935 w 4003589"/>
                <a:gd name="connsiteY2914" fmla="*/ 1847405 h 3670407"/>
                <a:gd name="connsiteX2915" fmla="*/ 3586161 w 4003589"/>
                <a:gd name="connsiteY2915" fmla="*/ 1847405 h 3670407"/>
                <a:gd name="connsiteX2916" fmla="*/ 3587387 w 4003589"/>
                <a:gd name="connsiteY2916" fmla="*/ 1847405 h 3670407"/>
                <a:gd name="connsiteX2917" fmla="*/ 3594377 w 4003589"/>
                <a:gd name="connsiteY2917" fmla="*/ 1845811 h 3670407"/>
                <a:gd name="connsiteX2918" fmla="*/ 3601244 w 4003589"/>
                <a:gd name="connsiteY2918" fmla="*/ 1842500 h 3670407"/>
                <a:gd name="connsiteX2919" fmla="*/ 3607376 w 4003589"/>
                <a:gd name="connsiteY2919" fmla="*/ 1837840 h 3670407"/>
                <a:gd name="connsiteX2920" fmla="*/ 3612281 w 4003589"/>
                <a:gd name="connsiteY2920" fmla="*/ 1832077 h 3670407"/>
                <a:gd name="connsiteX2921" fmla="*/ 3615347 w 4003589"/>
                <a:gd name="connsiteY2921" fmla="*/ 1824964 h 3670407"/>
                <a:gd name="connsiteX2922" fmla="*/ 3615102 w 4003589"/>
                <a:gd name="connsiteY2922" fmla="*/ 1818833 h 3670407"/>
                <a:gd name="connsiteX2923" fmla="*/ 3611791 w 4003589"/>
                <a:gd name="connsiteY2923" fmla="*/ 1814296 h 3670407"/>
                <a:gd name="connsiteX2924" fmla="*/ 3605659 w 4003589"/>
                <a:gd name="connsiteY2924" fmla="*/ 1812088 h 3670407"/>
                <a:gd name="connsiteX2925" fmla="*/ 3604556 w 4003589"/>
                <a:gd name="connsiteY2925" fmla="*/ 1812088 h 3670407"/>
                <a:gd name="connsiteX2926" fmla="*/ 3603329 w 4003589"/>
                <a:gd name="connsiteY2926" fmla="*/ 1812088 h 3670407"/>
                <a:gd name="connsiteX2927" fmla="*/ 3602103 w 4003589"/>
                <a:gd name="connsiteY2927" fmla="*/ 1812088 h 3670407"/>
                <a:gd name="connsiteX2928" fmla="*/ 3600877 w 4003589"/>
                <a:gd name="connsiteY2928" fmla="*/ 1812088 h 3670407"/>
                <a:gd name="connsiteX2929" fmla="*/ 215582 w 4003589"/>
                <a:gd name="connsiteY2929" fmla="*/ 2166854 h 3670407"/>
                <a:gd name="connsiteX2930" fmla="*/ 215091 w 4003589"/>
                <a:gd name="connsiteY2930" fmla="*/ 2166854 h 3670407"/>
                <a:gd name="connsiteX2931" fmla="*/ 214478 w 4003589"/>
                <a:gd name="connsiteY2931" fmla="*/ 2166977 h 3670407"/>
                <a:gd name="connsiteX2932" fmla="*/ 213865 w 4003589"/>
                <a:gd name="connsiteY2932" fmla="*/ 2167099 h 3670407"/>
                <a:gd name="connsiteX2933" fmla="*/ 213252 w 4003589"/>
                <a:gd name="connsiteY2933" fmla="*/ 2167345 h 3670407"/>
                <a:gd name="connsiteX2934" fmla="*/ 208714 w 4003589"/>
                <a:gd name="connsiteY2934" fmla="*/ 2169797 h 3670407"/>
                <a:gd name="connsiteX2935" fmla="*/ 204177 w 4003589"/>
                <a:gd name="connsiteY2935" fmla="*/ 2173476 h 3670407"/>
                <a:gd name="connsiteX2936" fmla="*/ 200130 w 4003589"/>
                <a:gd name="connsiteY2936" fmla="*/ 2178013 h 3670407"/>
                <a:gd name="connsiteX2937" fmla="*/ 197187 w 4003589"/>
                <a:gd name="connsiteY2937" fmla="*/ 2182796 h 3670407"/>
                <a:gd name="connsiteX2938" fmla="*/ 195961 w 4003589"/>
                <a:gd name="connsiteY2938" fmla="*/ 2186352 h 3670407"/>
                <a:gd name="connsiteX2939" fmla="*/ 195961 w 4003589"/>
                <a:gd name="connsiteY2939" fmla="*/ 2189050 h 3670407"/>
                <a:gd name="connsiteX2940" fmla="*/ 197310 w 4003589"/>
                <a:gd name="connsiteY2940" fmla="*/ 2190644 h 3670407"/>
                <a:gd name="connsiteX2941" fmla="*/ 199763 w 4003589"/>
                <a:gd name="connsiteY2941" fmla="*/ 2191012 h 3670407"/>
                <a:gd name="connsiteX2942" fmla="*/ 200376 w 4003589"/>
                <a:gd name="connsiteY2942" fmla="*/ 2191012 h 3670407"/>
                <a:gd name="connsiteX2943" fmla="*/ 200989 w 4003589"/>
                <a:gd name="connsiteY2943" fmla="*/ 2190889 h 3670407"/>
                <a:gd name="connsiteX2944" fmla="*/ 201602 w 4003589"/>
                <a:gd name="connsiteY2944" fmla="*/ 2190766 h 3670407"/>
                <a:gd name="connsiteX2945" fmla="*/ 202338 w 4003589"/>
                <a:gd name="connsiteY2945" fmla="*/ 2190521 h 3670407"/>
                <a:gd name="connsiteX2946" fmla="*/ 206875 w 4003589"/>
                <a:gd name="connsiteY2946" fmla="*/ 2188191 h 3670407"/>
                <a:gd name="connsiteX2947" fmla="*/ 211412 w 4003589"/>
                <a:gd name="connsiteY2947" fmla="*/ 2184513 h 3670407"/>
                <a:gd name="connsiteX2948" fmla="*/ 215459 w 4003589"/>
                <a:gd name="connsiteY2948" fmla="*/ 2180098 h 3670407"/>
                <a:gd name="connsiteX2949" fmla="*/ 218402 w 4003589"/>
                <a:gd name="connsiteY2949" fmla="*/ 2175315 h 3670407"/>
                <a:gd name="connsiteX2950" fmla="*/ 219628 w 4003589"/>
                <a:gd name="connsiteY2950" fmla="*/ 2171636 h 3670407"/>
                <a:gd name="connsiteX2951" fmla="*/ 219628 w 4003589"/>
                <a:gd name="connsiteY2951" fmla="*/ 2168938 h 3670407"/>
                <a:gd name="connsiteX2952" fmla="*/ 218279 w 4003589"/>
                <a:gd name="connsiteY2952" fmla="*/ 2167345 h 3670407"/>
                <a:gd name="connsiteX2953" fmla="*/ 215827 w 4003589"/>
                <a:gd name="connsiteY2953" fmla="*/ 2166977 h 3670407"/>
                <a:gd name="connsiteX2954" fmla="*/ 3553664 w 4003589"/>
                <a:gd name="connsiteY2954" fmla="*/ 1882600 h 3670407"/>
                <a:gd name="connsiteX2955" fmla="*/ 3546920 w 4003589"/>
                <a:gd name="connsiteY2955" fmla="*/ 1884194 h 3670407"/>
                <a:gd name="connsiteX2956" fmla="*/ 3540175 w 4003589"/>
                <a:gd name="connsiteY2956" fmla="*/ 1887382 h 3670407"/>
                <a:gd name="connsiteX2957" fmla="*/ 3534166 w 4003589"/>
                <a:gd name="connsiteY2957" fmla="*/ 1891920 h 3670407"/>
                <a:gd name="connsiteX2958" fmla="*/ 3529261 w 4003589"/>
                <a:gd name="connsiteY2958" fmla="*/ 1897561 h 3670407"/>
                <a:gd name="connsiteX2959" fmla="*/ 3525828 w 4003589"/>
                <a:gd name="connsiteY2959" fmla="*/ 1904673 h 3670407"/>
                <a:gd name="connsiteX2960" fmla="*/ 3525828 w 4003589"/>
                <a:gd name="connsiteY2960" fmla="*/ 1910927 h 3670407"/>
                <a:gd name="connsiteX2961" fmla="*/ 3528771 w 4003589"/>
                <a:gd name="connsiteY2961" fmla="*/ 1915710 h 3670407"/>
                <a:gd name="connsiteX2962" fmla="*/ 3534657 w 4003589"/>
                <a:gd name="connsiteY2962" fmla="*/ 1918285 h 3670407"/>
                <a:gd name="connsiteX2963" fmla="*/ 3535883 w 4003589"/>
                <a:gd name="connsiteY2963" fmla="*/ 1918407 h 3670407"/>
                <a:gd name="connsiteX2964" fmla="*/ 3537232 w 4003589"/>
                <a:gd name="connsiteY2964" fmla="*/ 1918407 h 3670407"/>
                <a:gd name="connsiteX2965" fmla="*/ 3538581 w 4003589"/>
                <a:gd name="connsiteY2965" fmla="*/ 1918407 h 3670407"/>
                <a:gd name="connsiteX2966" fmla="*/ 3539930 w 4003589"/>
                <a:gd name="connsiteY2966" fmla="*/ 1918407 h 3670407"/>
                <a:gd name="connsiteX2967" fmla="*/ 3546797 w 4003589"/>
                <a:gd name="connsiteY2967" fmla="*/ 1916813 h 3670407"/>
                <a:gd name="connsiteX2968" fmla="*/ 3553542 w 4003589"/>
                <a:gd name="connsiteY2968" fmla="*/ 1913625 h 3670407"/>
                <a:gd name="connsiteX2969" fmla="*/ 3559673 w 4003589"/>
                <a:gd name="connsiteY2969" fmla="*/ 1909088 h 3670407"/>
                <a:gd name="connsiteX2970" fmla="*/ 3564701 w 4003589"/>
                <a:gd name="connsiteY2970" fmla="*/ 1903447 h 3670407"/>
                <a:gd name="connsiteX2971" fmla="*/ 3568012 w 4003589"/>
                <a:gd name="connsiteY2971" fmla="*/ 1896334 h 3670407"/>
                <a:gd name="connsiteX2972" fmla="*/ 3568012 w 4003589"/>
                <a:gd name="connsiteY2972" fmla="*/ 1890080 h 3670407"/>
                <a:gd name="connsiteX2973" fmla="*/ 3564946 w 4003589"/>
                <a:gd name="connsiteY2973" fmla="*/ 1885298 h 3670407"/>
                <a:gd name="connsiteX2974" fmla="*/ 3559060 w 4003589"/>
                <a:gd name="connsiteY2974" fmla="*/ 1882722 h 3670407"/>
                <a:gd name="connsiteX2975" fmla="*/ 3557834 w 4003589"/>
                <a:gd name="connsiteY2975" fmla="*/ 1882600 h 3670407"/>
                <a:gd name="connsiteX2976" fmla="*/ 3556485 w 4003589"/>
                <a:gd name="connsiteY2976" fmla="*/ 1882600 h 3670407"/>
                <a:gd name="connsiteX2977" fmla="*/ 3555136 w 4003589"/>
                <a:gd name="connsiteY2977" fmla="*/ 1882600 h 3670407"/>
                <a:gd name="connsiteX2978" fmla="*/ 3553787 w 4003589"/>
                <a:gd name="connsiteY2978" fmla="*/ 1882600 h 3670407"/>
                <a:gd name="connsiteX2979" fmla="*/ 193999 w 4003589"/>
                <a:gd name="connsiteY2979" fmla="*/ 2212717 h 3670407"/>
                <a:gd name="connsiteX2980" fmla="*/ 193386 w 4003589"/>
                <a:gd name="connsiteY2980" fmla="*/ 2212717 h 3670407"/>
                <a:gd name="connsiteX2981" fmla="*/ 192650 w 4003589"/>
                <a:gd name="connsiteY2981" fmla="*/ 2212840 h 3670407"/>
                <a:gd name="connsiteX2982" fmla="*/ 191914 w 4003589"/>
                <a:gd name="connsiteY2982" fmla="*/ 2213085 h 3670407"/>
                <a:gd name="connsiteX2983" fmla="*/ 191179 w 4003589"/>
                <a:gd name="connsiteY2983" fmla="*/ 2213330 h 3670407"/>
                <a:gd name="connsiteX2984" fmla="*/ 186641 w 4003589"/>
                <a:gd name="connsiteY2984" fmla="*/ 2215783 h 3670407"/>
                <a:gd name="connsiteX2985" fmla="*/ 182104 w 4003589"/>
                <a:gd name="connsiteY2985" fmla="*/ 2219584 h 3670407"/>
                <a:gd name="connsiteX2986" fmla="*/ 178180 w 4003589"/>
                <a:gd name="connsiteY2986" fmla="*/ 2224121 h 3670407"/>
                <a:gd name="connsiteX2987" fmla="*/ 175359 w 4003589"/>
                <a:gd name="connsiteY2987" fmla="*/ 2228904 h 3670407"/>
                <a:gd name="connsiteX2988" fmla="*/ 174256 w 4003589"/>
                <a:gd name="connsiteY2988" fmla="*/ 2232461 h 3670407"/>
                <a:gd name="connsiteX2989" fmla="*/ 174378 w 4003589"/>
                <a:gd name="connsiteY2989" fmla="*/ 2235036 h 3670407"/>
                <a:gd name="connsiteX2990" fmla="*/ 175727 w 4003589"/>
                <a:gd name="connsiteY2990" fmla="*/ 2236630 h 3670407"/>
                <a:gd name="connsiteX2991" fmla="*/ 178180 w 4003589"/>
                <a:gd name="connsiteY2991" fmla="*/ 2236998 h 3670407"/>
                <a:gd name="connsiteX2992" fmla="*/ 178793 w 4003589"/>
                <a:gd name="connsiteY2992" fmla="*/ 2236998 h 3670407"/>
                <a:gd name="connsiteX2993" fmla="*/ 179406 w 4003589"/>
                <a:gd name="connsiteY2993" fmla="*/ 2236875 h 3670407"/>
                <a:gd name="connsiteX2994" fmla="*/ 180142 w 4003589"/>
                <a:gd name="connsiteY2994" fmla="*/ 2236630 h 3670407"/>
                <a:gd name="connsiteX2995" fmla="*/ 180878 w 4003589"/>
                <a:gd name="connsiteY2995" fmla="*/ 2236384 h 3670407"/>
                <a:gd name="connsiteX2996" fmla="*/ 185538 w 4003589"/>
                <a:gd name="connsiteY2996" fmla="*/ 2233809 h 3670407"/>
                <a:gd name="connsiteX2997" fmla="*/ 190075 w 4003589"/>
                <a:gd name="connsiteY2997" fmla="*/ 2230008 h 3670407"/>
                <a:gd name="connsiteX2998" fmla="*/ 194122 w 4003589"/>
                <a:gd name="connsiteY2998" fmla="*/ 2225471 h 3670407"/>
                <a:gd name="connsiteX2999" fmla="*/ 197065 w 4003589"/>
                <a:gd name="connsiteY2999" fmla="*/ 2220688 h 3670407"/>
                <a:gd name="connsiteX3000" fmla="*/ 198168 w 4003589"/>
                <a:gd name="connsiteY3000" fmla="*/ 2217254 h 3670407"/>
                <a:gd name="connsiteX3001" fmla="*/ 198046 w 4003589"/>
                <a:gd name="connsiteY3001" fmla="*/ 2214679 h 3670407"/>
                <a:gd name="connsiteX3002" fmla="*/ 196697 w 4003589"/>
                <a:gd name="connsiteY3002" fmla="*/ 2213085 h 3670407"/>
                <a:gd name="connsiteX3003" fmla="*/ 194244 w 4003589"/>
                <a:gd name="connsiteY3003" fmla="*/ 2212717 h 3670407"/>
                <a:gd name="connsiteX3004" fmla="*/ 3503877 w 4003589"/>
                <a:gd name="connsiteY3004" fmla="*/ 1953357 h 3670407"/>
                <a:gd name="connsiteX3005" fmla="*/ 3497378 w 4003589"/>
                <a:gd name="connsiteY3005" fmla="*/ 1954828 h 3670407"/>
                <a:gd name="connsiteX3006" fmla="*/ 3490878 w 4003589"/>
                <a:gd name="connsiteY3006" fmla="*/ 1957894 h 3670407"/>
                <a:gd name="connsiteX3007" fmla="*/ 3484992 w 4003589"/>
                <a:gd name="connsiteY3007" fmla="*/ 1962186 h 3670407"/>
                <a:gd name="connsiteX3008" fmla="*/ 3480087 w 4003589"/>
                <a:gd name="connsiteY3008" fmla="*/ 1967582 h 3670407"/>
                <a:gd name="connsiteX3009" fmla="*/ 3476408 w 4003589"/>
                <a:gd name="connsiteY3009" fmla="*/ 1974817 h 3670407"/>
                <a:gd name="connsiteX3010" fmla="*/ 3476040 w 4003589"/>
                <a:gd name="connsiteY3010" fmla="*/ 1981316 h 3670407"/>
                <a:gd name="connsiteX3011" fmla="*/ 3478738 w 4003589"/>
                <a:gd name="connsiteY3011" fmla="*/ 1986344 h 3670407"/>
                <a:gd name="connsiteX3012" fmla="*/ 3484379 w 4003589"/>
                <a:gd name="connsiteY3012" fmla="*/ 1989165 h 3670407"/>
                <a:gd name="connsiteX3013" fmla="*/ 3485728 w 4003589"/>
                <a:gd name="connsiteY3013" fmla="*/ 1989410 h 3670407"/>
                <a:gd name="connsiteX3014" fmla="*/ 3487200 w 4003589"/>
                <a:gd name="connsiteY3014" fmla="*/ 1989533 h 3670407"/>
                <a:gd name="connsiteX3015" fmla="*/ 3488671 w 4003589"/>
                <a:gd name="connsiteY3015" fmla="*/ 1989533 h 3670407"/>
                <a:gd name="connsiteX3016" fmla="*/ 3490265 w 4003589"/>
                <a:gd name="connsiteY3016" fmla="*/ 1989533 h 3670407"/>
                <a:gd name="connsiteX3017" fmla="*/ 3496887 w 4003589"/>
                <a:gd name="connsiteY3017" fmla="*/ 1988061 h 3670407"/>
                <a:gd name="connsiteX3018" fmla="*/ 3503387 w 4003589"/>
                <a:gd name="connsiteY3018" fmla="*/ 1984995 h 3670407"/>
                <a:gd name="connsiteX3019" fmla="*/ 3509395 w 4003589"/>
                <a:gd name="connsiteY3019" fmla="*/ 1980580 h 3670407"/>
                <a:gd name="connsiteX3020" fmla="*/ 3514301 w 4003589"/>
                <a:gd name="connsiteY3020" fmla="*/ 1975062 h 3670407"/>
                <a:gd name="connsiteX3021" fmla="*/ 3517979 w 4003589"/>
                <a:gd name="connsiteY3021" fmla="*/ 1967827 h 3670407"/>
                <a:gd name="connsiteX3022" fmla="*/ 3518348 w 4003589"/>
                <a:gd name="connsiteY3022" fmla="*/ 1961328 h 3670407"/>
                <a:gd name="connsiteX3023" fmla="*/ 3515650 w 4003589"/>
                <a:gd name="connsiteY3023" fmla="*/ 1956300 h 3670407"/>
                <a:gd name="connsiteX3024" fmla="*/ 3509886 w 4003589"/>
                <a:gd name="connsiteY3024" fmla="*/ 1953480 h 3670407"/>
                <a:gd name="connsiteX3025" fmla="*/ 3508537 w 4003589"/>
                <a:gd name="connsiteY3025" fmla="*/ 1953234 h 3670407"/>
                <a:gd name="connsiteX3026" fmla="*/ 3507066 w 4003589"/>
                <a:gd name="connsiteY3026" fmla="*/ 1953112 h 3670407"/>
                <a:gd name="connsiteX3027" fmla="*/ 3505594 w 4003589"/>
                <a:gd name="connsiteY3027" fmla="*/ 1953112 h 3670407"/>
                <a:gd name="connsiteX3028" fmla="*/ 3504123 w 4003589"/>
                <a:gd name="connsiteY3028" fmla="*/ 1953112 h 3670407"/>
                <a:gd name="connsiteX3029" fmla="*/ 173643 w 4003589"/>
                <a:gd name="connsiteY3029" fmla="*/ 2258580 h 3670407"/>
                <a:gd name="connsiteX3030" fmla="*/ 172907 w 4003589"/>
                <a:gd name="connsiteY3030" fmla="*/ 2258580 h 3670407"/>
                <a:gd name="connsiteX3031" fmla="*/ 172171 w 4003589"/>
                <a:gd name="connsiteY3031" fmla="*/ 2258703 h 3670407"/>
                <a:gd name="connsiteX3032" fmla="*/ 171313 w 4003589"/>
                <a:gd name="connsiteY3032" fmla="*/ 2258948 h 3670407"/>
                <a:gd name="connsiteX3033" fmla="*/ 170454 w 4003589"/>
                <a:gd name="connsiteY3033" fmla="*/ 2259316 h 3670407"/>
                <a:gd name="connsiteX3034" fmla="*/ 165794 w 4003589"/>
                <a:gd name="connsiteY3034" fmla="*/ 2261891 h 3670407"/>
                <a:gd name="connsiteX3035" fmla="*/ 161257 w 4003589"/>
                <a:gd name="connsiteY3035" fmla="*/ 2265816 h 3670407"/>
                <a:gd name="connsiteX3036" fmla="*/ 157333 w 4003589"/>
                <a:gd name="connsiteY3036" fmla="*/ 2270475 h 3670407"/>
                <a:gd name="connsiteX3037" fmla="*/ 154512 w 4003589"/>
                <a:gd name="connsiteY3037" fmla="*/ 2275258 h 3670407"/>
                <a:gd name="connsiteX3038" fmla="*/ 153531 w 4003589"/>
                <a:gd name="connsiteY3038" fmla="*/ 2278691 h 3670407"/>
                <a:gd name="connsiteX3039" fmla="*/ 153777 w 4003589"/>
                <a:gd name="connsiteY3039" fmla="*/ 2281267 h 3670407"/>
                <a:gd name="connsiteX3040" fmla="*/ 155126 w 4003589"/>
                <a:gd name="connsiteY3040" fmla="*/ 2282738 h 3670407"/>
                <a:gd name="connsiteX3041" fmla="*/ 157456 w 4003589"/>
                <a:gd name="connsiteY3041" fmla="*/ 2283106 h 3670407"/>
                <a:gd name="connsiteX3042" fmla="*/ 158191 w 4003589"/>
                <a:gd name="connsiteY3042" fmla="*/ 2283106 h 3670407"/>
                <a:gd name="connsiteX3043" fmla="*/ 158927 w 4003589"/>
                <a:gd name="connsiteY3043" fmla="*/ 2282984 h 3670407"/>
                <a:gd name="connsiteX3044" fmla="*/ 159785 w 4003589"/>
                <a:gd name="connsiteY3044" fmla="*/ 2282738 h 3670407"/>
                <a:gd name="connsiteX3045" fmla="*/ 160644 w 4003589"/>
                <a:gd name="connsiteY3045" fmla="*/ 2282370 h 3670407"/>
                <a:gd name="connsiteX3046" fmla="*/ 165304 w 4003589"/>
                <a:gd name="connsiteY3046" fmla="*/ 2279795 h 3670407"/>
                <a:gd name="connsiteX3047" fmla="*/ 169841 w 4003589"/>
                <a:gd name="connsiteY3047" fmla="*/ 2275871 h 3670407"/>
                <a:gd name="connsiteX3048" fmla="*/ 173765 w 4003589"/>
                <a:gd name="connsiteY3048" fmla="*/ 2271211 h 3670407"/>
                <a:gd name="connsiteX3049" fmla="*/ 176586 w 4003589"/>
                <a:gd name="connsiteY3049" fmla="*/ 2266429 h 3670407"/>
                <a:gd name="connsiteX3050" fmla="*/ 177567 w 4003589"/>
                <a:gd name="connsiteY3050" fmla="*/ 2262995 h 3670407"/>
                <a:gd name="connsiteX3051" fmla="*/ 177321 w 4003589"/>
                <a:gd name="connsiteY3051" fmla="*/ 2260420 h 3670407"/>
                <a:gd name="connsiteX3052" fmla="*/ 175973 w 4003589"/>
                <a:gd name="connsiteY3052" fmla="*/ 2258948 h 3670407"/>
                <a:gd name="connsiteX3053" fmla="*/ 173643 w 4003589"/>
                <a:gd name="connsiteY3053" fmla="*/ 2258580 h 3670407"/>
                <a:gd name="connsiteX3054" fmla="*/ 3451760 w 4003589"/>
                <a:gd name="connsiteY3054" fmla="*/ 2024481 h 3670407"/>
                <a:gd name="connsiteX3055" fmla="*/ 3445383 w 4003589"/>
                <a:gd name="connsiteY3055" fmla="*/ 2025831 h 3670407"/>
                <a:gd name="connsiteX3056" fmla="*/ 3439007 w 4003589"/>
                <a:gd name="connsiteY3056" fmla="*/ 2028651 h 3670407"/>
                <a:gd name="connsiteX3057" fmla="*/ 3433120 w 4003589"/>
                <a:gd name="connsiteY3057" fmla="*/ 2032821 h 3670407"/>
                <a:gd name="connsiteX3058" fmla="*/ 3428092 w 4003589"/>
                <a:gd name="connsiteY3058" fmla="*/ 2038093 h 3670407"/>
                <a:gd name="connsiteX3059" fmla="*/ 3424291 w 4003589"/>
                <a:gd name="connsiteY3059" fmla="*/ 2045329 h 3670407"/>
                <a:gd name="connsiteX3060" fmla="*/ 3423555 w 4003589"/>
                <a:gd name="connsiteY3060" fmla="*/ 2051951 h 3670407"/>
                <a:gd name="connsiteX3061" fmla="*/ 3426008 w 4003589"/>
                <a:gd name="connsiteY3061" fmla="*/ 2057224 h 3670407"/>
                <a:gd name="connsiteX3062" fmla="*/ 3431526 w 4003589"/>
                <a:gd name="connsiteY3062" fmla="*/ 2060412 h 3670407"/>
                <a:gd name="connsiteX3063" fmla="*/ 3432998 w 4003589"/>
                <a:gd name="connsiteY3063" fmla="*/ 2060780 h 3670407"/>
                <a:gd name="connsiteX3064" fmla="*/ 3434592 w 4003589"/>
                <a:gd name="connsiteY3064" fmla="*/ 2060902 h 3670407"/>
                <a:gd name="connsiteX3065" fmla="*/ 3436186 w 4003589"/>
                <a:gd name="connsiteY3065" fmla="*/ 2060902 h 3670407"/>
                <a:gd name="connsiteX3066" fmla="*/ 3437780 w 4003589"/>
                <a:gd name="connsiteY3066" fmla="*/ 2060902 h 3670407"/>
                <a:gd name="connsiteX3067" fmla="*/ 3444157 w 4003589"/>
                <a:gd name="connsiteY3067" fmla="*/ 2059554 h 3670407"/>
                <a:gd name="connsiteX3068" fmla="*/ 3450533 w 4003589"/>
                <a:gd name="connsiteY3068" fmla="*/ 2056733 h 3670407"/>
                <a:gd name="connsiteX3069" fmla="*/ 3456420 w 4003589"/>
                <a:gd name="connsiteY3069" fmla="*/ 2052564 h 3670407"/>
                <a:gd name="connsiteX3070" fmla="*/ 3461448 w 4003589"/>
                <a:gd name="connsiteY3070" fmla="*/ 2047168 h 3670407"/>
                <a:gd name="connsiteX3071" fmla="*/ 3465372 w 4003589"/>
                <a:gd name="connsiteY3071" fmla="*/ 2039933 h 3670407"/>
                <a:gd name="connsiteX3072" fmla="*/ 3465985 w 4003589"/>
                <a:gd name="connsiteY3072" fmla="*/ 2033311 h 3670407"/>
                <a:gd name="connsiteX3073" fmla="*/ 3463532 w 4003589"/>
                <a:gd name="connsiteY3073" fmla="*/ 2028161 h 3670407"/>
                <a:gd name="connsiteX3074" fmla="*/ 3458014 w 4003589"/>
                <a:gd name="connsiteY3074" fmla="*/ 2025095 h 3670407"/>
                <a:gd name="connsiteX3075" fmla="*/ 3456542 w 4003589"/>
                <a:gd name="connsiteY3075" fmla="*/ 2024727 h 3670407"/>
                <a:gd name="connsiteX3076" fmla="*/ 3454948 w 4003589"/>
                <a:gd name="connsiteY3076" fmla="*/ 2024481 h 3670407"/>
                <a:gd name="connsiteX3077" fmla="*/ 3453354 w 4003589"/>
                <a:gd name="connsiteY3077" fmla="*/ 2024481 h 3670407"/>
                <a:gd name="connsiteX3078" fmla="*/ 3451637 w 4003589"/>
                <a:gd name="connsiteY3078" fmla="*/ 2024481 h 3670407"/>
                <a:gd name="connsiteX3079" fmla="*/ 154390 w 4003589"/>
                <a:gd name="connsiteY3079" fmla="*/ 2304444 h 3670407"/>
                <a:gd name="connsiteX3080" fmla="*/ 153654 w 4003589"/>
                <a:gd name="connsiteY3080" fmla="*/ 2304444 h 3670407"/>
                <a:gd name="connsiteX3081" fmla="*/ 152796 w 4003589"/>
                <a:gd name="connsiteY3081" fmla="*/ 2304689 h 3670407"/>
                <a:gd name="connsiteX3082" fmla="*/ 151937 w 4003589"/>
                <a:gd name="connsiteY3082" fmla="*/ 2304934 h 3670407"/>
                <a:gd name="connsiteX3083" fmla="*/ 150956 w 4003589"/>
                <a:gd name="connsiteY3083" fmla="*/ 2305302 h 3670407"/>
                <a:gd name="connsiteX3084" fmla="*/ 146296 w 4003589"/>
                <a:gd name="connsiteY3084" fmla="*/ 2308122 h 3670407"/>
                <a:gd name="connsiteX3085" fmla="*/ 141759 w 4003589"/>
                <a:gd name="connsiteY3085" fmla="*/ 2312169 h 3670407"/>
                <a:gd name="connsiteX3086" fmla="*/ 137835 w 4003589"/>
                <a:gd name="connsiteY3086" fmla="*/ 2316829 h 3670407"/>
                <a:gd name="connsiteX3087" fmla="*/ 135137 w 4003589"/>
                <a:gd name="connsiteY3087" fmla="*/ 2321612 h 3670407"/>
                <a:gd name="connsiteX3088" fmla="*/ 134156 w 4003589"/>
                <a:gd name="connsiteY3088" fmla="*/ 2324922 h 3670407"/>
                <a:gd name="connsiteX3089" fmla="*/ 134401 w 4003589"/>
                <a:gd name="connsiteY3089" fmla="*/ 2327375 h 3670407"/>
                <a:gd name="connsiteX3090" fmla="*/ 135750 w 4003589"/>
                <a:gd name="connsiteY3090" fmla="*/ 2328847 h 3670407"/>
                <a:gd name="connsiteX3091" fmla="*/ 138080 w 4003589"/>
                <a:gd name="connsiteY3091" fmla="*/ 2329215 h 3670407"/>
                <a:gd name="connsiteX3092" fmla="*/ 138816 w 4003589"/>
                <a:gd name="connsiteY3092" fmla="*/ 2329215 h 3670407"/>
                <a:gd name="connsiteX3093" fmla="*/ 139674 w 4003589"/>
                <a:gd name="connsiteY3093" fmla="*/ 2328969 h 3670407"/>
                <a:gd name="connsiteX3094" fmla="*/ 140533 w 4003589"/>
                <a:gd name="connsiteY3094" fmla="*/ 2328724 h 3670407"/>
                <a:gd name="connsiteX3095" fmla="*/ 141514 w 4003589"/>
                <a:gd name="connsiteY3095" fmla="*/ 2328356 h 3670407"/>
                <a:gd name="connsiteX3096" fmla="*/ 146296 w 4003589"/>
                <a:gd name="connsiteY3096" fmla="*/ 2325536 h 3670407"/>
                <a:gd name="connsiteX3097" fmla="*/ 150834 w 4003589"/>
                <a:gd name="connsiteY3097" fmla="*/ 2321489 h 3670407"/>
                <a:gd name="connsiteX3098" fmla="*/ 154758 w 4003589"/>
                <a:gd name="connsiteY3098" fmla="*/ 2316829 h 3670407"/>
                <a:gd name="connsiteX3099" fmla="*/ 157456 w 4003589"/>
                <a:gd name="connsiteY3099" fmla="*/ 2311924 h 3670407"/>
                <a:gd name="connsiteX3100" fmla="*/ 158314 w 4003589"/>
                <a:gd name="connsiteY3100" fmla="*/ 2308613 h 3670407"/>
                <a:gd name="connsiteX3101" fmla="*/ 158069 w 4003589"/>
                <a:gd name="connsiteY3101" fmla="*/ 2306160 h 3670407"/>
                <a:gd name="connsiteX3102" fmla="*/ 156720 w 4003589"/>
                <a:gd name="connsiteY3102" fmla="*/ 2304689 h 3670407"/>
                <a:gd name="connsiteX3103" fmla="*/ 154390 w 4003589"/>
                <a:gd name="connsiteY3103" fmla="*/ 2304321 h 3670407"/>
                <a:gd name="connsiteX3104" fmla="*/ 3397190 w 4003589"/>
                <a:gd name="connsiteY3104" fmla="*/ 2095361 h 3670407"/>
                <a:gd name="connsiteX3105" fmla="*/ 3390936 w 4003589"/>
                <a:gd name="connsiteY3105" fmla="*/ 2096587 h 3670407"/>
                <a:gd name="connsiteX3106" fmla="*/ 3384682 w 4003589"/>
                <a:gd name="connsiteY3106" fmla="*/ 2099285 h 3670407"/>
                <a:gd name="connsiteX3107" fmla="*/ 3378796 w 4003589"/>
                <a:gd name="connsiteY3107" fmla="*/ 2103332 h 3670407"/>
                <a:gd name="connsiteX3108" fmla="*/ 3373768 w 4003589"/>
                <a:gd name="connsiteY3108" fmla="*/ 2108482 h 3670407"/>
                <a:gd name="connsiteX3109" fmla="*/ 3369599 w 4003589"/>
                <a:gd name="connsiteY3109" fmla="*/ 2115718 h 3670407"/>
                <a:gd name="connsiteX3110" fmla="*/ 3368617 w 4003589"/>
                <a:gd name="connsiteY3110" fmla="*/ 2122462 h 3670407"/>
                <a:gd name="connsiteX3111" fmla="*/ 3370825 w 4003589"/>
                <a:gd name="connsiteY3111" fmla="*/ 2127858 h 3670407"/>
                <a:gd name="connsiteX3112" fmla="*/ 3375975 w 4003589"/>
                <a:gd name="connsiteY3112" fmla="*/ 2131292 h 3670407"/>
                <a:gd name="connsiteX3113" fmla="*/ 3377569 w 4003589"/>
                <a:gd name="connsiteY3113" fmla="*/ 2131659 h 3670407"/>
                <a:gd name="connsiteX3114" fmla="*/ 3379286 w 4003589"/>
                <a:gd name="connsiteY3114" fmla="*/ 2131905 h 3670407"/>
                <a:gd name="connsiteX3115" fmla="*/ 3381003 w 4003589"/>
                <a:gd name="connsiteY3115" fmla="*/ 2131905 h 3670407"/>
                <a:gd name="connsiteX3116" fmla="*/ 3382842 w 4003589"/>
                <a:gd name="connsiteY3116" fmla="*/ 2131905 h 3670407"/>
                <a:gd name="connsiteX3117" fmla="*/ 3389097 w 4003589"/>
                <a:gd name="connsiteY3117" fmla="*/ 2130678 h 3670407"/>
                <a:gd name="connsiteX3118" fmla="*/ 3395350 w 4003589"/>
                <a:gd name="connsiteY3118" fmla="*/ 2127980 h 3670407"/>
                <a:gd name="connsiteX3119" fmla="*/ 3401237 w 4003589"/>
                <a:gd name="connsiteY3119" fmla="*/ 2123934 h 3670407"/>
                <a:gd name="connsiteX3120" fmla="*/ 3406264 w 4003589"/>
                <a:gd name="connsiteY3120" fmla="*/ 2118783 h 3670407"/>
                <a:gd name="connsiteX3121" fmla="*/ 3410434 w 4003589"/>
                <a:gd name="connsiteY3121" fmla="*/ 2111548 h 3670407"/>
                <a:gd name="connsiteX3122" fmla="*/ 3411415 w 4003589"/>
                <a:gd name="connsiteY3122" fmla="*/ 2104804 h 3670407"/>
                <a:gd name="connsiteX3123" fmla="*/ 3409330 w 4003589"/>
                <a:gd name="connsiteY3123" fmla="*/ 2099408 h 3670407"/>
                <a:gd name="connsiteX3124" fmla="*/ 3404180 w 4003589"/>
                <a:gd name="connsiteY3124" fmla="*/ 2095974 h 3670407"/>
                <a:gd name="connsiteX3125" fmla="*/ 3402586 w 4003589"/>
                <a:gd name="connsiteY3125" fmla="*/ 2095606 h 3670407"/>
                <a:gd name="connsiteX3126" fmla="*/ 3400869 w 4003589"/>
                <a:gd name="connsiteY3126" fmla="*/ 2095361 h 3670407"/>
                <a:gd name="connsiteX3127" fmla="*/ 3399152 w 4003589"/>
                <a:gd name="connsiteY3127" fmla="*/ 2095361 h 3670407"/>
                <a:gd name="connsiteX3128" fmla="*/ 3397312 w 4003589"/>
                <a:gd name="connsiteY3128" fmla="*/ 2095361 h 3670407"/>
                <a:gd name="connsiteX3129" fmla="*/ 136363 w 4003589"/>
                <a:gd name="connsiteY3129" fmla="*/ 2350184 h 3670407"/>
                <a:gd name="connsiteX3130" fmla="*/ 135505 w 4003589"/>
                <a:gd name="connsiteY3130" fmla="*/ 2350184 h 3670407"/>
                <a:gd name="connsiteX3131" fmla="*/ 134524 w 4003589"/>
                <a:gd name="connsiteY3131" fmla="*/ 2350430 h 3670407"/>
                <a:gd name="connsiteX3132" fmla="*/ 133543 w 4003589"/>
                <a:gd name="connsiteY3132" fmla="*/ 2350797 h 3670407"/>
                <a:gd name="connsiteX3133" fmla="*/ 132439 w 4003589"/>
                <a:gd name="connsiteY3133" fmla="*/ 2351288 h 3670407"/>
                <a:gd name="connsiteX3134" fmla="*/ 127657 w 4003589"/>
                <a:gd name="connsiteY3134" fmla="*/ 2354231 h 3670407"/>
                <a:gd name="connsiteX3135" fmla="*/ 123119 w 4003589"/>
                <a:gd name="connsiteY3135" fmla="*/ 2358278 h 3670407"/>
                <a:gd name="connsiteX3136" fmla="*/ 119318 w 4003589"/>
                <a:gd name="connsiteY3136" fmla="*/ 2363060 h 3670407"/>
                <a:gd name="connsiteX3137" fmla="*/ 116743 w 4003589"/>
                <a:gd name="connsiteY3137" fmla="*/ 2367965 h 3670407"/>
                <a:gd name="connsiteX3138" fmla="*/ 115884 w 4003589"/>
                <a:gd name="connsiteY3138" fmla="*/ 2371154 h 3670407"/>
                <a:gd name="connsiteX3139" fmla="*/ 116252 w 4003589"/>
                <a:gd name="connsiteY3139" fmla="*/ 2373484 h 3670407"/>
                <a:gd name="connsiteX3140" fmla="*/ 117601 w 4003589"/>
                <a:gd name="connsiteY3140" fmla="*/ 2374955 h 3670407"/>
                <a:gd name="connsiteX3141" fmla="*/ 119931 w 4003589"/>
                <a:gd name="connsiteY3141" fmla="*/ 2375323 h 3670407"/>
                <a:gd name="connsiteX3142" fmla="*/ 120790 w 4003589"/>
                <a:gd name="connsiteY3142" fmla="*/ 2375323 h 3670407"/>
                <a:gd name="connsiteX3143" fmla="*/ 121648 w 4003589"/>
                <a:gd name="connsiteY3143" fmla="*/ 2375078 h 3670407"/>
                <a:gd name="connsiteX3144" fmla="*/ 122629 w 4003589"/>
                <a:gd name="connsiteY3144" fmla="*/ 2374710 h 3670407"/>
                <a:gd name="connsiteX3145" fmla="*/ 123733 w 4003589"/>
                <a:gd name="connsiteY3145" fmla="*/ 2374220 h 3670407"/>
                <a:gd name="connsiteX3146" fmla="*/ 128515 w 4003589"/>
                <a:gd name="connsiteY3146" fmla="*/ 2371276 h 3670407"/>
                <a:gd name="connsiteX3147" fmla="*/ 133052 w 4003589"/>
                <a:gd name="connsiteY3147" fmla="*/ 2367107 h 3670407"/>
                <a:gd name="connsiteX3148" fmla="*/ 136854 w 4003589"/>
                <a:gd name="connsiteY3148" fmla="*/ 2362325 h 3670407"/>
                <a:gd name="connsiteX3149" fmla="*/ 139429 w 4003589"/>
                <a:gd name="connsiteY3149" fmla="*/ 2357419 h 3670407"/>
                <a:gd name="connsiteX3150" fmla="*/ 140165 w 4003589"/>
                <a:gd name="connsiteY3150" fmla="*/ 2354231 h 3670407"/>
                <a:gd name="connsiteX3151" fmla="*/ 139797 w 4003589"/>
                <a:gd name="connsiteY3151" fmla="*/ 2351901 h 3670407"/>
                <a:gd name="connsiteX3152" fmla="*/ 138448 w 4003589"/>
                <a:gd name="connsiteY3152" fmla="*/ 2350552 h 3670407"/>
                <a:gd name="connsiteX3153" fmla="*/ 136118 w 4003589"/>
                <a:gd name="connsiteY3153" fmla="*/ 2350184 h 3670407"/>
                <a:gd name="connsiteX3154" fmla="*/ 3340290 w 4003589"/>
                <a:gd name="connsiteY3154" fmla="*/ 2165995 h 3670407"/>
                <a:gd name="connsiteX3155" fmla="*/ 3334281 w 4003589"/>
                <a:gd name="connsiteY3155" fmla="*/ 2167222 h 3670407"/>
                <a:gd name="connsiteX3156" fmla="*/ 3328150 w 4003589"/>
                <a:gd name="connsiteY3156" fmla="*/ 2169797 h 3670407"/>
                <a:gd name="connsiteX3157" fmla="*/ 3322386 w 4003589"/>
                <a:gd name="connsiteY3157" fmla="*/ 2173721 h 3670407"/>
                <a:gd name="connsiteX3158" fmla="*/ 3317359 w 4003589"/>
                <a:gd name="connsiteY3158" fmla="*/ 2178749 h 3670407"/>
                <a:gd name="connsiteX3159" fmla="*/ 3312944 w 4003589"/>
                <a:gd name="connsiteY3159" fmla="*/ 2185984 h 3670407"/>
                <a:gd name="connsiteX3160" fmla="*/ 3311718 w 4003589"/>
                <a:gd name="connsiteY3160" fmla="*/ 2192851 h 3670407"/>
                <a:gd name="connsiteX3161" fmla="*/ 3313557 w 4003589"/>
                <a:gd name="connsiteY3161" fmla="*/ 2198492 h 3670407"/>
                <a:gd name="connsiteX3162" fmla="*/ 3318462 w 4003589"/>
                <a:gd name="connsiteY3162" fmla="*/ 2202171 h 3670407"/>
                <a:gd name="connsiteX3163" fmla="*/ 3320179 w 4003589"/>
                <a:gd name="connsiteY3163" fmla="*/ 2202661 h 3670407"/>
                <a:gd name="connsiteX3164" fmla="*/ 3322018 w 4003589"/>
                <a:gd name="connsiteY3164" fmla="*/ 2203029 h 3670407"/>
                <a:gd name="connsiteX3165" fmla="*/ 3323858 w 4003589"/>
                <a:gd name="connsiteY3165" fmla="*/ 2203152 h 3670407"/>
                <a:gd name="connsiteX3166" fmla="*/ 3325820 w 4003589"/>
                <a:gd name="connsiteY3166" fmla="*/ 2203152 h 3670407"/>
                <a:gd name="connsiteX3167" fmla="*/ 3331829 w 4003589"/>
                <a:gd name="connsiteY3167" fmla="*/ 2202048 h 3670407"/>
                <a:gd name="connsiteX3168" fmla="*/ 3337960 w 4003589"/>
                <a:gd name="connsiteY3168" fmla="*/ 2199473 h 3670407"/>
                <a:gd name="connsiteX3169" fmla="*/ 3343724 w 4003589"/>
                <a:gd name="connsiteY3169" fmla="*/ 2195672 h 3670407"/>
                <a:gd name="connsiteX3170" fmla="*/ 3348751 w 4003589"/>
                <a:gd name="connsiteY3170" fmla="*/ 2190766 h 3670407"/>
                <a:gd name="connsiteX3171" fmla="*/ 3353166 w 4003589"/>
                <a:gd name="connsiteY3171" fmla="*/ 2183409 h 3670407"/>
                <a:gd name="connsiteX3172" fmla="*/ 3354392 w 4003589"/>
                <a:gd name="connsiteY3172" fmla="*/ 2176542 h 3670407"/>
                <a:gd name="connsiteX3173" fmla="*/ 3352430 w 4003589"/>
                <a:gd name="connsiteY3173" fmla="*/ 2170901 h 3670407"/>
                <a:gd name="connsiteX3174" fmla="*/ 3347403 w 4003589"/>
                <a:gd name="connsiteY3174" fmla="*/ 2167222 h 3670407"/>
                <a:gd name="connsiteX3175" fmla="*/ 3345686 w 4003589"/>
                <a:gd name="connsiteY3175" fmla="*/ 2166731 h 3670407"/>
                <a:gd name="connsiteX3176" fmla="*/ 3343969 w 4003589"/>
                <a:gd name="connsiteY3176" fmla="*/ 2166363 h 3670407"/>
                <a:gd name="connsiteX3177" fmla="*/ 3342129 w 4003589"/>
                <a:gd name="connsiteY3177" fmla="*/ 2166241 h 3670407"/>
                <a:gd name="connsiteX3178" fmla="*/ 3340167 w 4003589"/>
                <a:gd name="connsiteY3178" fmla="*/ 2166241 h 3670407"/>
                <a:gd name="connsiteX3179" fmla="*/ 119441 w 4003589"/>
                <a:gd name="connsiteY3179" fmla="*/ 2395680 h 3670407"/>
                <a:gd name="connsiteX3180" fmla="*/ 118582 w 4003589"/>
                <a:gd name="connsiteY3180" fmla="*/ 2395802 h 3670407"/>
                <a:gd name="connsiteX3181" fmla="*/ 117601 w 4003589"/>
                <a:gd name="connsiteY3181" fmla="*/ 2396047 h 3670407"/>
                <a:gd name="connsiteX3182" fmla="*/ 116497 w 4003589"/>
                <a:gd name="connsiteY3182" fmla="*/ 2396415 h 3670407"/>
                <a:gd name="connsiteX3183" fmla="*/ 115394 w 4003589"/>
                <a:gd name="connsiteY3183" fmla="*/ 2396906 h 3670407"/>
                <a:gd name="connsiteX3184" fmla="*/ 110489 w 4003589"/>
                <a:gd name="connsiteY3184" fmla="*/ 2399972 h 3670407"/>
                <a:gd name="connsiteX3185" fmla="*/ 105951 w 4003589"/>
                <a:gd name="connsiteY3185" fmla="*/ 2404141 h 3670407"/>
                <a:gd name="connsiteX3186" fmla="*/ 102150 w 4003589"/>
                <a:gd name="connsiteY3186" fmla="*/ 2408923 h 3670407"/>
                <a:gd name="connsiteX3187" fmla="*/ 99697 w 4003589"/>
                <a:gd name="connsiteY3187" fmla="*/ 2413828 h 3670407"/>
                <a:gd name="connsiteX3188" fmla="*/ 98962 w 4003589"/>
                <a:gd name="connsiteY3188" fmla="*/ 2417017 h 3670407"/>
                <a:gd name="connsiteX3189" fmla="*/ 99329 w 4003589"/>
                <a:gd name="connsiteY3189" fmla="*/ 2419347 h 3670407"/>
                <a:gd name="connsiteX3190" fmla="*/ 100678 w 4003589"/>
                <a:gd name="connsiteY3190" fmla="*/ 2420696 h 3670407"/>
                <a:gd name="connsiteX3191" fmla="*/ 102886 w 4003589"/>
                <a:gd name="connsiteY3191" fmla="*/ 2421064 h 3670407"/>
                <a:gd name="connsiteX3192" fmla="*/ 103867 w 4003589"/>
                <a:gd name="connsiteY3192" fmla="*/ 2420941 h 3670407"/>
                <a:gd name="connsiteX3193" fmla="*/ 104848 w 4003589"/>
                <a:gd name="connsiteY3193" fmla="*/ 2420696 h 3670407"/>
                <a:gd name="connsiteX3194" fmla="*/ 105951 w 4003589"/>
                <a:gd name="connsiteY3194" fmla="*/ 2420328 h 3670407"/>
                <a:gd name="connsiteX3195" fmla="*/ 107178 w 4003589"/>
                <a:gd name="connsiteY3195" fmla="*/ 2419838 h 3670407"/>
                <a:gd name="connsiteX3196" fmla="*/ 111960 w 4003589"/>
                <a:gd name="connsiteY3196" fmla="*/ 2416772 h 3670407"/>
                <a:gd name="connsiteX3197" fmla="*/ 116497 w 4003589"/>
                <a:gd name="connsiteY3197" fmla="*/ 2412602 h 3670407"/>
                <a:gd name="connsiteX3198" fmla="*/ 120299 w 4003589"/>
                <a:gd name="connsiteY3198" fmla="*/ 2407820 h 3670407"/>
                <a:gd name="connsiteX3199" fmla="*/ 122752 w 4003589"/>
                <a:gd name="connsiteY3199" fmla="*/ 2402915 h 3670407"/>
                <a:gd name="connsiteX3200" fmla="*/ 123487 w 4003589"/>
                <a:gd name="connsiteY3200" fmla="*/ 2399726 h 3670407"/>
                <a:gd name="connsiteX3201" fmla="*/ 123119 w 4003589"/>
                <a:gd name="connsiteY3201" fmla="*/ 2397396 h 3670407"/>
                <a:gd name="connsiteX3202" fmla="*/ 121771 w 4003589"/>
                <a:gd name="connsiteY3202" fmla="*/ 2396047 h 3670407"/>
                <a:gd name="connsiteX3203" fmla="*/ 119563 w 4003589"/>
                <a:gd name="connsiteY3203" fmla="*/ 2395680 h 3670407"/>
                <a:gd name="connsiteX3204" fmla="*/ 3281060 w 4003589"/>
                <a:gd name="connsiteY3204" fmla="*/ 2236262 h 3670407"/>
                <a:gd name="connsiteX3205" fmla="*/ 3275174 w 4003589"/>
                <a:gd name="connsiteY3205" fmla="*/ 2237366 h 3670407"/>
                <a:gd name="connsiteX3206" fmla="*/ 3269288 w 4003589"/>
                <a:gd name="connsiteY3206" fmla="*/ 2239818 h 3670407"/>
                <a:gd name="connsiteX3207" fmla="*/ 3263647 w 4003589"/>
                <a:gd name="connsiteY3207" fmla="*/ 2243497 h 3670407"/>
                <a:gd name="connsiteX3208" fmla="*/ 3258619 w 4003589"/>
                <a:gd name="connsiteY3208" fmla="*/ 2248279 h 3670407"/>
                <a:gd name="connsiteX3209" fmla="*/ 3253959 w 4003589"/>
                <a:gd name="connsiteY3209" fmla="*/ 2255514 h 3670407"/>
                <a:gd name="connsiteX3210" fmla="*/ 3252365 w 4003589"/>
                <a:gd name="connsiteY3210" fmla="*/ 2262504 h 3670407"/>
                <a:gd name="connsiteX3211" fmla="*/ 3253959 w 4003589"/>
                <a:gd name="connsiteY3211" fmla="*/ 2268391 h 3670407"/>
                <a:gd name="connsiteX3212" fmla="*/ 3258619 w 4003589"/>
                <a:gd name="connsiteY3212" fmla="*/ 2272315 h 3670407"/>
                <a:gd name="connsiteX3213" fmla="*/ 3260336 w 4003589"/>
                <a:gd name="connsiteY3213" fmla="*/ 2272928 h 3670407"/>
                <a:gd name="connsiteX3214" fmla="*/ 3262175 w 4003589"/>
                <a:gd name="connsiteY3214" fmla="*/ 2273419 h 3670407"/>
                <a:gd name="connsiteX3215" fmla="*/ 3264138 w 4003589"/>
                <a:gd name="connsiteY3215" fmla="*/ 2273664 h 3670407"/>
                <a:gd name="connsiteX3216" fmla="*/ 3266222 w 4003589"/>
                <a:gd name="connsiteY3216" fmla="*/ 2273664 h 3670407"/>
                <a:gd name="connsiteX3217" fmla="*/ 3271986 w 4003589"/>
                <a:gd name="connsiteY3217" fmla="*/ 2272560 h 3670407"/>
                <a:gd name="connsiteX3218" fmla="*/ 3277872 w 4003589"/>
                <a:gd name="connsiteY3218" fmla="*/ 2270107 h 3670407"/>
                <a:gd name="connsiteX3219" fmla="*/ 3283513 w 4003589"/>
                <a:gd name="connsiteY3219" fmla="*/ 2266429 h 3670407"/>
                <a:gd name="connsiteX3220" fmla="*/ 3288541 w 4003589"/>
                <a:gd name="connsiteY3220" fmla="*/ 2261646 h 3670407"/>
                <a:gd name="connsiteX3221" fmla="*/ 3293201 w 4003589"/>
                <a:gd name="connsiteY3221" fmla="*/ 2254288 h 3670407"/>
                <a:gd name="connsiteX3222" fmla="*/ 3294672 w 4003589"/>
                <a:gd name="connsiteY3222" fmla="*/ 2247299 h 3670407"/>
                <a:gd name="connsiteX3223" fmla="*/ 3293078 w 4003589"/>
                <a:gd name="connsiteY3223" fmla="*/ 2241412 h 3670407"/>
                <a:gd name="connsiteX3224" fmla="*/ 3288418 w 4003589"/>
                <a:gd name="connsiteY3224" fmla="*/ 2237488 h 3670407"/>
                <a:gd name="connsiteX3225" fmla="*/ 3286701 w 4003589"/>
                <a:gd name="connsiteY3225" fmla="*/ 2236875 h 3670407"/>
                <a:gd name="connsiteX3226" fmla="*/ 3284862 w 4003589"/>
                <a:gd name="connsiteY3226" fmla="*/ 2236507 h 3670407"/>
                <a:gd name="connsiteX3227" fmla="*/ 3282900 w 4003589"/>
                <a:gd name="connsiteY3227" fmla="*/ 2236384 h 3670407"/>
                <a:gd name="connsiteX3228" fmla="*/ 3280815 w 4003589"/>
                <a:gd name="connsiteY3228" fmla="*/ 2236384 h 3670407"/>
                <a:gd name="connsiteX3229" fmla="*/ 103867 w 4003589"/>
                <a:gd name="connsiteY3229" fmla="*/ 2441052 h 3670407"/>
                <a:gd name="connsiteX3230" fmla="*/ 102886 w 4003589"/>
                <a:gd name="connsiteY3230" fmla="*/ 2441175 h 3670407"/>
                <a:gd name="connsiteX3231" fmla="*/ 101782 w 4003589"/>
                <a:gd name="connsiteY3231" fmla="*/ 2441420 h 3670407"/>
                <a:gd name="connsiteX3232" fmla="*/ 100556 w 4003589"/>
                <a:gd name="connsiteY3232" fmla="*/ 2441788 h 3670407"/>
                <a:gd name="connsiteX3233" fmla="*/ 99329 w 4003589"/>
                <a:gd name="connsiteY3233" fmla="*/ 2442401 h 3670407"/>
                <a:gd name="connsiteX3234" fmla="*/ 94424 w 4003589"/>
                <a:gd name="connsiteY3234" fmla="*/ 2445589 h 3670407"/>
                <a:gd name="connsiteX3235" fmla="*/ 89887 w 4003589"/>
                <a:gd name="connsiteY3235" fmla="*/ 2449881 h 3670407"/>
                <a:gd name="connsiteX3236" fmla="*/ 86208 w 4003589"/>
                <a:gd name="connsiteY3236" fmla="*/ 2454786 h 3670407"/>
                <a:gd name="connsiteX3237" fmla="*/ 83878 w 4003589"/>
                <a:gd name="connsiteY3237" fmla="*/ 2459692 h 3670407"/>
                <a:gd name="connsiteX3238" fmla="*/ 83265 w 4003589"/>
                <a:gd name="connsiteY3238" fmla="*/ 2462758 h 3670407"/>
                <a:gd name="connsiteX3239" fmla="*/ 83633 w 4003589"/>
                <a:gd name="connsiteY3239" fmla="*/ 2464965 h 3670407"/>
                <a:gd name="connsiteX3240" fmla="*/ 84982 w 4003589"/>
                <a:gd name="connsiteY3240" fmla="*/ 2466314 h 3670407"/>
                <a:gd name="connsiteX3241" fmla="*/ 87189 w 4003589"/>
                <a:gd name="connsiteY3241" fmla="*/ 2466682 h 3670407"/>
                <a:gd name="connsiteX3242" fmla="*/ 88170 w 4003589"/>
                <a:gd name="connsiteY3242" fmla="*/ 2466559 h 3670407"/>
                <a:gd name="connsiteX3243" fmla="*/ 89274 w 4003589"/>
                <a:gd name="connsiteY3243" fmla="*/ 2466314 h 3670407"/>
                <a:gd name="connsiteX3244" fmla="*/ 90500 w 4003589"/>
                <a:gd name="connsiteY3244" fmla="*/ 2465946 h 3670407"/>
                <a:gd name="connsiteX3245" fmla="*/ 91727 w 4003589"/>
                <a:gd name="connsiteY3245" fmla="*/ 2465333 h 3670407"/>
                <a:gd name="connsiteX3246" fmla="*/ 96632 w 4003589"/>
                <a:gd name="connsiteY3246" fmla="*/ 2462144 h 3670407"/>
                <a:gd name="connsiteX3247" fmla="*/ 101169 w 4003589"/>
                <a:gd name="connsiteY3247" fmla="*/ 2457852 h 3670407"/>
                <a:gd name="connsiteX3248" fmla="*/ 104848 w 4003589"/>
                <a:gd name="connsiteY3248" fmla="*/ 2452947 h 3670407"/>
                <a:gd name="connsiteX3249" fmla="*/ 107300 w 4003589"/>
                <a:gd name="connsiteY3249" fmla="*/ 2448042 h 3670407"/>
                <a:gd name="connsiteX3250" fmla="*/ 107791 w 4003589"/>
                <a:gd name="connsiteY3250" fmla="*/ 2444976 h 3670407"/>
                <a:gd name="connsiteX3251" fmla="*/ 107300 w 4003589"/>
                <a:gd name="connsiteY3251" fmla="*/ 2442769 h 3670407"/>
                <a:gd name="connsiteX3252" fmla="*/ 105951 w 4003589"/>
                <a:gd name="connsiteY3252" fmla="*/ 2441420 h 3670407"/>
                <a:gd name="connsiteX3253" fmla="*/ 103744 w 4003589"/>
                <a:gd name="connsiteY3253" fmla="*/ 2441052 h 3670407"/>
                <a:gd name="connsiteX3254" fmla="*/ 3219868 w 4003589"/>
                <a:gd name="connsiteY3254" fmla="*/ 2305915 h 3670407"/>
                <a:gd name="connsiteX3255" fmla="*/ 3214228 w 4003589"/>
                <a:gd name="connsiteY3255" fmla="*/ 2306896 h 3670407"/>
                <a:gd name="connsiteX3256" fmla="*/ 3208464 w 4003589"/>
                <a:gd name="connsiteY3256" fmla="*/ 2309226 h 3670407"/>
                <a:gd name="connsiteX3257" fmla="*/ 3202946 w 4003589"/>
                <a:gd name="connsiteY3257" fmla="*/ 2312782 h 3670407"/>
                <a:gd name="connsiteX3258" fmla="*/ 3197918 w 4003589"/>
                <a:gd name="connsiteY3258" fmla="*/ 2317442 h 3670407"/>
                <a:gd name="connsiteX3259" fmla="*/ 3193013 w 4003589"/>
                <a:gd name="connsiteY3259" fmla="*/ 2324677 h 3670407"/>
                <a:gd name="connsiteX3260" fmla="*/ 3191173 w 4003589"/>
                <a:gd name="connsiteY3260" fmla="*/ 2331790 h 3670407"/>
                <a:gd name="connsiteX3261" fmla="*/ 3192400 w 4003589"/>
                <a:gd name="connsiteY3261" fmla="*/ 2337921 h 3670407"/>
                <a:gd name="connsiteX3262" fmla="*/ 3196692 w 4003589"/>
                <a:gd name="connsiteY3262" fmla="*/ 2342213 h 3670407"/>
                <a:gd name="connsiteX3263" fmla="*/ 3198531 w 4003589"/>
                <a:gd name="connsiteY3263" fmla="*/ 2342949 h 3670407"/>
                <a:gd name="connsiteX3264" fmla="*/ 3200493 w 4003589"/>
                <a:gd name="connsiteY3264" fmla="*/ 2343440 h 3670407"/>
                <a:gd name="connsiteX3265" fmla="*/ 3202578 w 4003589"/>
                <a:gd name="connsiteY3265" fmla="*/ 2343685 h 3670407"/>
                <a:gd name="connsiteX3266" fmla="*/ 3204785 w 4003589"/>
                <a:gd name="connsiteY3266" fmla="*/ 2343685 h 3670407"/>
                <a:gd name="connsiteX3267" fmla="*/ 3210426 w 4003589"/>
                <a:gd name="connsiteY3267" fmla="*/ 2342704 h 3670407"/>
                <a:gd name="connsiteX3268" fmla="*/ 3216190 w 4003589"/>
                <a:gd name="connsiteY3268" fmla="*/ 2340374 h 3670407"/>
                <a:gd name="connsiteX3269" fmla="*/ 3221830 w 4003589"/>
                <a:gd name="connsiteY3269" fmla="*/ 2336818 h 3670407"/>
                <a:gd name="connsiteX3270" fmla="*/ 3226858 w 4003589"/>
                <a:gd name="connsiteY3270" fmla="*/ 2332158 h 3670407"/>
                <a:gd name="connsiteX3271" fmla="*/ 3231763 w 4003589"/>
                <a:gd name="connsiteY3271" fmla="*/ 2324800 h 3670407"/>
                <a:gd name="connsiteX3272" fmla="*/ 3233603 w 4003589"/>
                <a:gd name="connsiteY3272" fmla="*/ 2317687 h 3670407"/>
                <a:gd name="connsiteX3273" fmla="*/ 3232377 w 4003589"/>
                <a:gd name="connsiteY3273" fmla="*/ 2311556 h 3670407"/>
                <a:gd name="connsiteX3274" fmla="*/ 3227962 w 4003589"/>
                <a:gd name="connsiteY3274" fmla="*/ 2307264 h 3670407"/>
                <a:gd name="connsiteX3275" fmla="*/ 3226123 w 4003589"/>
                <a:gd name="connsiteY3275" fmla="*/ 2306528 h 3670407"/>
                <a:gd name="connsiteX3276" fmla="*/ 3224160 w 4003589"/>
                <a:gd name="connsiteY3276" fmla="*/ 2306038 h 3670407"/>
                <a:gd name="connsiteX3277" fmla="*/ 3222076 w 4003589"/>
                <a:gd name="connsiteY3277" fmla="*/ 2305792 h 3670407"/>
                <a:gd name="connsiteX3278" fmla="*/ 3219868 w 4003589"/>
                <a:gd name="connsiteY3278" fmla="*/ 2305792 h 3670407"/>
                <a:gd name="connsiteX3279" fmla="*/ 89519 w 4003589"/>
                <a:gd name="connsiteY3279" fmla="*/ 2486302 h 3670407"/>
                <a:gd name="connsiteX3280" fmla="*/ 88415 w 4003589"/>
                <a:gd name="connsiteY3280" fmla="*/ 2486425 h 3670407"/>
                <a:gd name="connsiteX3281" fmla="*/ 87189 w 4003589"/>
                <a:gd name="connsiteY3281" fmla="*/ 2486670 h 3670407"/>
                <a:gd name="connsiteX3282" fmla="*/ 85963 w 4003589"/>
                <a:gd name="connsiteY3282" fmla="*/ 2487161 h 3670407"/>
                <a:gd name="connsiteX3283" fmla="*/ 84614 w 4003589"/>
                <a:gd name="connsiteY3283" fmla="*/ 2487774 h 3670407"/>
                <a:gd name="connsiteX3284" fmla="*/ 79709 w 4003589"/>
                <a:gd name="connsiteY3284" fmla="*/ 2491085 h 3670407"/>
                <a:gd name="connsiteX3285" fmla="*/ 75172 w 4003589"/>
                <a:gd name="connsiteY3285" fmla="*/ 2495499 h 3670407"/>
                <a:gd name="connsiteX3286" fmla="*/ 71493 w 4003589"/>
                <a:gd name="connsiteY3286" fmla="*/ 2500404 h 3670407"/>
                <a:gd name="connsiteX3287" fmla="*/ 69163 w 4003589"/>
                <a:gd name="connsiteY3287" fmla="*/ 2505310 h 3670407"/>
                <a:gd name="connsiteX3288" fmla="*/ 68672 w 4003589"/>
                <a:gd name="connsiteY3288" fmla="*/ 2508253 h 3670407"/>
                <a:gd name="connsiteX3289" fmla="*/ 69163 w 4003589"/>
                <a:gd name="connsiteY3289" fmla="*/ 2510460 h 3670407"/>
                <a:gd name="connsiteX3290" fmla="*/ 70512 w 4003589"/>
                <a:gd name="connsiteY3290" fmla="*/ 2511687 h 3670407"/>
                <a:gd name="connsiteX3291" fmla="*/ 72596 w 4003589"/>
                <a:gd name="connsiteY3291" fmla="*/ 2512054 h 3670407"/>
                <a:gd name="connsiteX3292" fmla="*/ 73700 w 4003589"/>
                <a:gd name="connsiteY3292" fmla="*/ 2511932 h 3670407"/>
                <a:gd name="connsiteX3293" fmla="*/ 74926 w 4003589"/>
                <a:gd name="connsiteY3293" fmla="*/ 2511687 h 3670407"/>
                <a:gd name="connsiteX3294" fmla="*/ 76153 w 4003589"/>
                <a:gd name="connsiteY3294" fmla="*/ 2511196 h 3670407"/>
                <a:gd name="connsiteX3295" fmla="*/ 77501 w 4003589"/>
                <a:gd name="connsiteY3295" fmla="*/ 2510583 h 3670407"/>
                <a:gd name="connsiteX3296" fmla="*/ 82407 w 4003589"/>
                <a:gd name="connsiteY3296" fmla="*/ 2507272 h 3670407"/>
                <a:gd name="connsiteX3297" fmla="*/ 86944 w 4003589"/>
                <a:gd name="connsiteY3297" fmla="*/ 2502857 h 3670407"/>
                <a:gd name="connsiteX3298" fmla="*/ 90623 w 4003589"/>
                <a:gd name="connsiteY3298" fmla="*/ 2497952 h 3670407"/>
                <a:gd name="connsiteX3299" fmla="*/ 92830 w 4003589"/>
                <a:gd name="connsiteY3299" fmla="*/ 2493047 h 3670407"/>
                <a:gd name="connsiteX3300" fmla="*/ 93321 w 4003589"/>
                <a:gd name="connsiteY3300" fmla="*/ 2490104 h 3670407"/>
                <a:gd name="connsiteX3301" fmla="*/ 92830 w 4003589"/>
                <a:gd name="connsiteY3301" fmla="*/ 2487896 h 3670407"/>
                <a:gd name="connsiteX3302" fmla="*/ 91481 w 4003589"/>
                <a:gd name="connsiteY3302" fmla="*/ 2486670 h 3670407"/>
                <a:gd name="connsiteX3303" fmla="*/ 89397 w 4003589"/>
                <a:gd name="connsiteY3303" fmla="*/ 2486302 h 3670407"/>
                <a:gd name="connsiteX3304" fmla="*/ 3156469 w 4003589"/>
                <a:gd name="connsiteY3304" fmla="*/ 2375078 h 3670407"/>
                <a:gd name="connsiteX3305" fmla="*/ 3151074 w 4003589"/>
                <a:gd name="connsiteY3305" fmla="*/ 2376059 h 3670407"/>
                <a:gd name="connsiteX3306" fmla="*/ 3145433 w 4003589"/>
                <a:gd name="connsiteY3306" fmla="*/ 2378266 h 3670407"/>
                <a:gd name="connsiteX3307" fmla="*/ 3140037 w 4003589"/>
                <a:gd name="connsiteY3307" fmla="*/ 2381577 h 3670407"/>
                <a:gd name="connsiteX3308" fmla="*/ 3135132 w 4003589"/>
                <a:gd name="connsiteY3308" fmla="*/ 2385992 h 3670407"/>
                <a:gd name="connsiteX3309" fmla="*/ 3129981 w 4003589"/>
                <a:gd name="connsiteY3309" fmla="*/ 2393350 h 3670407"/>
                <a:gd name="connsiteX3310" fmla="*/ 3127897 w 4003589"/>
                <a:gd name="connsiteY3310" fmla="*/ 2400585 h 3670407"/>
                <a:gd name="connsiteX3311" fmla="*/ 3128878 w 4003589"/>
                <a:gd name="connsiteY3311" fmla="*/ 2406839 h 3670407"/>
                <a:gd name="connsiteX3312" fmla="*/ 3132924 w 4003589"/>
                <a:gd name="connsiteY3312" fmla="*/ 2411376 h 3670407"/>
                <a:gd name="connsiteX3313" fmla="*/ 3134764 w 4003589"/>
                <a:gd name="connsiteY3313" fmla="*/ 2412235 h 3670407"/>
                <a:gd name="connsiteX3314" fmla="*/ 3136849 w 4003589"/>
                <a:gd name="connsiteY3314" fmla="*/ 2412848 h 3670407"/>
                <a:gd name="connsiteX3315" fmla="*/ 3139056 w 4003589"/>
                <a:gd name="connsiteY3315" fmla="*/ 2413215 h 3670407"/>
                <a:gd name="connsiteX3316" fmla="*/ 3141386 w 4003589"/>
                <a:gd name="connsiteY3316" fmla="*/ 2413215 h 3670407"/>
                <a:gd name="connsiteX3317" fmla="*/ 3146904 w 4003589"/>
                <a:gd name="connsiteY3317" fmla="*/ 2412357 h 3670407"/>
                <a:gd name="connsiteX3318" fmla="*/ 3152545 w 4003589"/>
                <a:gd name="connsiteY3318" fmla="*/ 2410150 h 3670407"/>
                <a:gd name="connsiteX3319" fmla="*/ 3158064 w 4003589"/>
                <a:gd name="connsiteY3319" fmla="*/ 2406839 h 3670407"/>
                <a:gd name="connsiteX3320" fmla="*/ 3163091 w 4003589"/>
                <a:gd name="connsiteY3320" fmla="*/ 2402424 h 3670407"/>
                <a:gd name="connsiteX3321" fmla="*/ 3168242 w 4003589"/>
                <a:gd name="connsiteY3321" fmla="*/ 2395066 h 3670407"/>
                <a:gd name="connsiteX3322" fmla="*/ 3170327 w 4003589"/>
                <a:gd name="connsiteY3322" fmla="*/ 2387831 h 3670407"/>
                <a:gd name="connsiteX3323" fmla="*/ 3169345 w 4003589"/>
                <a:gd name="connsiteY3323" fmla="*/ 2381577 h 3670407"/>
                <a:gd name="connsiteX3324" fmla="*/ 3165176 w 4003589"/>
                <a:gd name="connsiteY3324" fmla="*/ 2377040 h 3670407"/>
                <a:gd name="connsiteX3325" fmla="*/ 3163337 w 4003589"/>
                <a:gd name="connsiteY3325" fmla="*/ 2376182 h 3670407"/>
                <a:gd name="connsiteX3326" fmla="*/ 3161252 w 4003589"/>
                <a:gd name="connsiteY3326" fmla="*/ 2375568 h 3670407"/>
                <a:gd name="connsiteX3327" fmla="*/ 3159044 w 4003589"/>
                <a:gd name="connsiteY3327" fmla="*/ 2375200 h 3670407"/>
                <a:gd name="connsiteX3328" fmla="*/ 3156715 w 4003589"/>
                <a:gd name="connsiteY3328" fmla="*/ 2375200 h 3670407"/>
                <a:gd name="connsiteX3329" fmla="*/ 76398 w 4003589"/>
                <a:gd name="connsiteY3329" fmla="*/ 2531307 h 3670407"/>
                <a:gd name="connsiteX3330" fmla="*/ 75294 w 4003589"/>
                <a:gd name="connsiteY3330" fmla="*/ 2531430 h 3670407"/>
                <a:gd name="connsiteX3331" fmla="*/ 74068 w 4003589"/>
                <a:gd name="connsiteY3331" fmla="*/ 2531798 h 3670407"/>
                <a:gd name="connsiteX3332" fmla="*/ 72719 w 4003589"/>
                <a:gd name="connsiteY3332" fmla="*/ 2532288 h 3670407"/>
                <a:gd name="connsiteX3333" fmla="*/ 71247 w 4003589"/>
                <a:gd name="connsiteY3333" fmla="*/ 2533024 h 3670407"/>
                <a:gd name="connsiteX3334" fmla="*/ 66220 w 4003589"/>
                <a:gd name="connsiteY3334" fmla="*/ 2536457 h 3670407"/>
                <a:gd name="connsiteX3335" fmla="*/ 61682 w 4003589"/>
                <a:gd name="connsiteY3335" fmla="*/ 2540995 h 3670407"/>
                <a:gd name="connsiteX3336" fmla="*/ 58126 w 4003589"/>
                <a:gd name="connsiteY3336" fmla="*/ 2546022 h 3670407"/>
                <a:gd name="connsiteX3337" fmla="*/ 55919 w 4003589"/>
                <a:gd name="connsiteY3337" fmla="*/ 2550928 h 3670407"/>
                <a:gd name="connsiteX3338" fmla="*/ 55551 w 4003589"/>
                <a:gd name="connsiteY3338" fmla="*/ 2553748 h 3670407"/>
                <a:gd name="connsiteX3339" fmla="*/ 56041 w 4003589"/>
                <a:gd name="connsiteY3339" fmla="*/ 2555833 h 3670407"/>
                <a:gd name="connsiteX3340" fmla="*/ 57390 w 4003589"/>
                <a:gd name="connsiteY3340" fmla="*/ 2557059 h 3670407"/>
                <a:gd name="connsiteX3341" fmla="*/ 59475 w 4003589"/>
                <a:gd name="connsiteY3341" fmla="*/ 2557427 h 3670407"/>
                <a:gd name="connsiteX3342" fmla="*/ 60701 w 4003589"/>
                <a:gd name="connsiteY3342" fmla="*/ 2557305 h 3670407"/>
                <a:gd name="connsiteX3343" fmla="*/ 62050 w 4003589"/>
                <a:gd name="connsiteY3343" fmla="*/ 2556937 h 3670407"/>
                <a:gd name="connsiteX3344" fmla="*/ 63399 w 4003589"/>
                <a:gd name="connsiteY3344" fmla="*/ 2556446 h 3670407"/>
                <a:gd name="connsiteX3345" fmla="*/ 64871 w 4003589"/>
                <a:gd name="connsiteY3345" fmla="*/ 2555710 h 3670407"/>
                <a:gd name="connsiteX3346" fmla="*/ 69776 w 4003589"/>
                <a:gd name="connsiteY3346" fmla="*/ 2552277 h 3670407"/>
                <a:gd name="connsiteX3347" fmla="*/ 74313 w 4003589"/>
                <a:gd name="connsiteY3347" fmla="*/ 2547739 h 3670407"/>
                <a:gd name="connsiteX3348" fmla="*/ 77869 w 4003589"/>
                <a:gd name="connsiteY3348" fmla="*/ 2542712 h 3670407"/>
                <a:gd name="connsiteX3349" fmla="*/ 80077 w 4003589"/>
                <a:gd name="connsiteY3349" fmla="*/ 2537807 h 3670407"/>
                <a:gd name="connsiteX3350" fmla="*/ 80444 w 4003589"/>
                <a:gd name="connsiteY3350" fmla="*/ 2534986 h 3670407"/>
                <a:gd name="connsiteX3351" fmla="*/ 79954 w 4003589"/>
                <a:gd name="connsiteY3351" fmla="*/ 2532901 h 3670407"/>
                <a:gd name="connsiteX3352" fmla="*/ 78605 w 4003589"/>
                <a:gd name="connsiteY3352" fmla="*/ 2531675 h 3670407"/>
                <a:gd name="connsiteX3353" fmla="*/ 76520 w 4003589"/>
                <a:gd name="connsiteY3353" fmla="*/ 2531307 h 3670407"/>
                <a:gd name="connsiteX3354" fmla="*/ 3091231 w 4003589"/>
                <a:gd name="connsiteY3354" fmla="*/ 2443382 h 3670407"/>
                <a:gd name="connsiteX3355" fmla="*/ 3085958 w 4003589"/>
                <a:gd name="connsiteY3355" fmla="*/ 2444241 h 3670407"/>
                <a:gd name="connsiteX3356" fmla="*/ 3080562 w 4003589"/>
                <a:gd name="connsiteY3356" fmla="*/ 2446325 h 3670407"/>
                <a:gd name="connsiteX3357" fmla="*/ 3075289 w 4003589"/>
                <a:gd name="connsiteY3357" fmla="*/ 2449514 h 3670407"/>
                <a:gd name="connsiteX3358" fmla="*/ 3070384 w 4003589"/>
                <a:gd name="connsiteY3358" fmla="*/ 2453683 h 3670407"/>
                <a:gd name="connsiteX3359" fmla="*/ 3064988 w 4003589"/>
                <a:gd name="connsiteY3359" fmla="*/ 2460918 h 3670407"/>
                <a:gd name="connsiteX3360" fmla="*/ 3062536 w 4003589"/>
                <a:gd name="connsiteY3360" fmla="*/ 2468153 h 3670407"/>
                <a:gd name="connsiteX3361" fmla="*/ 3063149 w 4003589"/>
                <a:gd name="connsiteY3361" fmla="*/ 2474653 h 3670407"/>
                <a:gd name="connsiteX3362" fmla="*/ 3066950 w 4003589"/>
                <a:gd name="connsiteY3362" fmla="*/ 2479435 h 3670407"/>
                <a:gd name="connsiteX3363" fmla="*/ 3068912 w 4003589"/>
                <a:gd name="connsiteY3363" fmla="*/ 2480416 h 3670407"/>
                <a:gd name="connsiteX3364" fmla="*/ 3070997 w 4003589"/>
                <a:gd name="connsiteY3364" fmla="*/ 2481152 h 3670407"/>
                <a:gd name="connsiteX3365" fmla="*/ 3073327 w 4003589"/>
                <a:gd name="connsiteY3365" fmla="*/ 2481520 h 3670407"/>
                <a:gd name="connsiteX3366" fmla="*/ 3075779 w 4003589"/>
                <a:gd name="connsiteY3366" fmla="*/ 2481520 h 3670407"/>
                <a:gd name="connsiteX3367" fmla="*/ 3081053 w 4003589"/>
                <a:gd name="connsiteY3367" fmla="*/ 2480661 h 3670407"/>
                <a:gd name="connsiteX3368" fmla="*/ 3086448 w 4003589"/>
                <a:gd name="connsiteY3368" fmla="*/ 2478577 h 3670407"/>
                <a:gd name="connsiteX3369" fmla="*/ 3091721 w 4003589"/>
                <a:gd name="connsiteY3369" fmla="*/ 2475388 h 3670407"/>
                <a:gd name="connsiteX3370" fmla="*/ 3096626 w 4003589"/>
                <a:gd name="connsiteY3370" fmla="*/ 2471219 h 3670407"/>
                <a:gd name="connsiteX3371" fmla="*/ 3102145 w 4003589"/>
                <a:gd name="connsiteY3371" fmla="*/ 2463861 h 3670407"/>
                <a:gd name="connsiteX3372" fmla="*/ 3104597 w 4003589"/>
                <a:gd name="connsiteY3372" fmla="*/ 2456503 h 3670407"/>
                <a:gd name="connsiteX3373" fmla="*/ 3103861 w 4003589"/>
                <a:gd name="connsiteY3373" fmla="*/ 2450004 h 3670407"/>
                <a:gd name="connsiteX3374" fmla="*/ 3099937 w 4003589"/>
                <a:gd name="connsiteY3374" fmla="*/ 2445221 h 3670407"/>
                <a:gd name="connsiteX3375" fmla="*/ 3097975 w 4003589"/>
                <a:gd name="connsiteY3375" fmla="*/ 2444241 h 3670407"/>
                <a:gd name="connsiteX3376" fmla="*/ 3095891 w 4003589"/>
                <a:gd name="connsiteY3376" fmla="*/ 2443505 h 3670407"/>
                <a:gd name="connsiteX3377" fmla="*/ 3093561 w 4003589"/>
                <a:gd name="connsiteY3377" fmla="*/ 2443137 h 3670407"/>
                <a:gd name="connsiteX3378" fmla="*/ 3091108 w 4003589"/>
                <a:gd name="connsiteY3378" fmla="*/ 2443137 h 3670407"/>
                <a:gd name="connsiteX3379" fmla="*/ 64748 w 4003589"/>
                <a:gd name="connsiteY3379" fmla="*/ 2576189 h 3670407"/>
                <a:gd name="connsiteX3380" fmla="*/ 63522 w 4003589"/>
                <a:gd name="connsiteY3380" fmla="*/ 2576312 h 3670407"/>
                <a:gd name="connsiteX3381" fmla="*/ 62173 w 4003589"/>
                <a:gd name="connsiteY3381" fmla="*/ 2576680 h 3670407"/>
                <a:gd name="connsiteX3382" fmla="*/ 60701 w 4003589"/>
                <a:gd name="connsiteY3382" fmla="*/ 2577293 h 3670407"/>
                <a:gd name="connsiteX3383" fmla="*/ 59107 w 4003589"/>
                <a:gd name="connsiteY3383" fmla="*/ 2578152 h 3670407"/>
                <a:gd name="connsiteX3384" fmla="*/ 54202 w 4003589"/>
                <a:gd name="connsiteY3384" fmla="*/ 2581708 h 3670407"/>
                <a:gd name="connsiteX3385" fmla="*/ 49665 w 4003589"/>
                <a:gd name="connsiteY3385" fmla="*/ 2586368 h 3670407"/>
                <a:gd name="connsiteX3386" fmla="*/ 46108 w 4003589"/>
                <a:gd name="connsiteY3386" fmla="*/ 2591395 h 3670407"/>
                <a:gd name="connsiteX3387" fmla="*/ 44024 w 4003589"/>
                <a:gd name="connsiteY3387" fmla="*/ 2596300 h 3670407"/>
                <a:gd name="connsiteX3388" fmla="*/ 43779 w 4003589"/>
                <a:gd name="connsiteY3388" fmla="*/ 2598998 h 3670407"/>
                <a:gd name="connsiteX3389" fmla="*/ 44392 w 4003589"/>
                <a:gd name="connsiteY3389" fmla="*/ 2600960 h 3670407"/>
                <a:gd name="connsiteX3390" fmla="*/ 45741 w 4003589"/>
                <a:gd name="connsiteY3390" fmla="*/ 2602187 h 3670407"/>
                <a:gd name="connsiteX3391" fmla="*/ 47825 w 4003589"/>
                <a:gd name="connsiteY3391" fmla="*/ 2602555 h 3670407"/>
                <a:gd name="connsiteX3392" fmla="*/ 49052 w 4003589"/>
                <a:gd name="connsiteY3392" fmla="*/ 2602432 h 3670407"/>
                <a:gd name="connsiteX3393" fmla="*/ 50400 w 4003589"/>
                <a:gd name="connsiteY3393" fmla="*/ 2602064 h 3670407"/>
                <a:gd name="connsiteX3394" fmla="*/ 51872 w 4003589"/>
                <a:gd name="connsiteY3394" fmla="*/ 2601451 h 3670407"/>
                <a:gd name="connsiteX3395" fmla="*/ 53466 w 4003589"/>
                <a:gd name="connsiteY3395" fmla="*/ 2600593 h 3670407"/>
                <a:gd name="connsiteX3396" fmla="*/ 58494 w 4003589"/>
                <a:gd name="connsiteY3396" fmla="*/ 2597036 h 3670407"/>
                <a:gd name="connsiteX3397" fmla="*/ 63031 w 4003589"/>
                <a:gd name="connsiteY3397" fmla="*/ 2592376 h 3670407"/>
                <a:gd name="connsiteX3398" fmla="*/ 66588 w 4003589"/>
                <a:gd name="connsiteY3398" fmla="*/ 2587349 h 3670407"/>
                <a:gd name="connsiteX3399" fmla="*/ 68672 w 4003589"/>
                <a:gd name="connsiteY3399" fmla="*/ 2582443 h 3670407"/>
                <a:gd name="connsiteX3400" fmla="*/ 68917 w 4003589"/>
                <a:gd name="connsiteY3400" fmla="*/ 2579745 h 3670407"/>
                <a:gd name="connsiteX3401" fmla="*/ 68304 w 4003589"/>
                <a:gd name="connsiteY3401" fmla="*/ 2577784 h 3670407"/>
                <a:gd name="connsiteX3402" fmla="*/ 66955 w 4003589"/>
                <a:gd name="connsiteY3402" fmla="*/ 2576557 h 3670407"/>
                <a:gd name="connsiteX3403" fmla="*/ 64871 w 4003589"/>
                <a:gd name="connsiteY3403" fmla="*/ 2576189 h 3670407"/>
                <a:gd name="connsiteX3404" fmla="*/ 3024153 w 4003589"/>
                <a:gd name="connsiteY3404" fmla="*/ 2510706 h 3670407"/>
                <a:gd name="connsiteX3405" fmla="*/ 3019125 w 4003589"/>
                <a:gd name="connsiteY3405" fmla="*/ 2511441 h 3670407"/>
                <a:gd name="connsiteX3406" fmla="*/ 3013852 w 4003589"/>
                <a:gd name="connsiteY3406" fmla="*/ 2513403 h 3670407"/>
                <a:gd name="connsiteX3407" fmla="*/ 3008701 w 4003589"/>
                <a:gd name="connsiteY3407" fmla="*/ 2516346 h 3670407"/>
                <a:gd name="connsiteX3408" fmla="*/ 3003919 w 4003589"/>
                <a:gd name="connsiteY3408" fmla="*/ 2520393 h 3670407"/>
                <a:gd name="connsiteX3409" fmla="*/ 2998278 w 4003589"/>
                <a:gd name="connsiteY3409" fmla="*/ 2527628 h 3670407"/>
                <a:gd name="connsiteX3410" fmla="*/ 2995580 w 4003589"/>
                <a:gd name="connsiteY3410" fmla="*/ 2534986 h 3670407"/>
                <a:gd name="connsiteX3411" fmla="*/ 2995948 w 4003589"/>
                <a:gd name="connsiteY3411" fmla="*/ 2541608 h 3670407"/>
                <a:gd name="connsiteX3412" fmla="*/ 2999382 w 4003589"/>
                <a:gd name="connsiteY3412" fmla="*/ 2546758 h 3670407"/>
                <a:gd name="connsiteX3413" fmla="*/ 3001344 w 4003589"/>
                <a:gd name="connsiteY3413" fmla="*/ 2547985 h 3670407"/>
                <a:gd name="connsiteX3414" fmla="*/ 3003551 w 4003589"/>
                <a:gd name="connsiteY3414" fmla="*/ 2548843 h 3670407"/>
                <a:gd name="connsiteX3415" fmla="*/ 3005881 w 4003589"/>
                <a:gd name="connsiteY3415" fmla="*/ 2549334 h 3670407"/>
                <a:gd name="connsiteX3416" fmla="*/ 3008456 w 4003589"/>
                <a:gd name="connsiteY3416" fmla="*/ 2549334 h 3670407"/>
                <a:gd name="connsiteX3417" fmla="*/ 3013607 w 4003589"/>
                <a:gd name="connsiteY3417" fmla="*/ 2548598 h 3670407"/>
                <a:gd name="connsiteX3418" fmla="*/ 3018880 w 4003589"/>
                <a:gd name="connsiteY3418" fmla="*/ 2546636 h 3670407"/>
                <a:gd name="connsiteX3419" fmla="*/ 3024153 w 4003589"/>
                <a:gd name="connsiteY3419" fmla="*/ 2543570 h 3670407"/>
                <a:gd name="connsiteX3420" fmla="*/ 3029058 w 4003589"/>
                <a:gd name="connsiteY3420" fmla="*/ 2539523 h 3670407"/>
                <a:gd name="connsiteX3421" fmla="*/ 3034699 w 4003589"/>
                <a:gd name="connsiteY3421" fmla="*/ 2532288 h 3670407"/>
                <a:gd name="connsiteX3422" fmla="*/ 3037397 w 4003589"/>
                <a:gd name="connsiteY3422" fmla="*/ 2524930 h 3670407"/>
                <a:gd name="connsiteX3423" fmla="*/ 3037029 w 4003589"/>
                <a:gd name="connsiteY3423" fmla="*/ 2518309 h 3670407"/>
                <a:gd name="connsiteX3424" fmla="*/ 3033350 w 4003589"/>
                <a:gd name="connsiteY3424" fmla="*/ 2513281 h 3670407"/>
                <a:gd name="connsiteX3425" fmla="*/ 3031388 w 4003589"/>
                <a:gd name="connsiteY3425" fmla="*/ 2512054 h 3670407"/>
                <a:gd name="connsiteX3426" fmla="*/ 3029180 w 4003589"/>
                <a:gd name="connsiteY3426" fmla="*/ 2511196 h 3670407"/>
                <a:gd name="connsiteX3427" fmla="*/ 3026728 w 4003589"/>
                <a:gd name="connsiteY3427" fmla="*/ 2510706 h 3670407"/>
                <a:gd name="connsiteX3428" fmla="*/ 3024153 w 4003589"/>
                <a:gd name="connsiteY3428" fmla="*/ 2510706 h 3670407"/>
                <a:gd name="connsiteX3429" fmla="*/ 54325 w 4003589"/>
                <a:gd name="connsiteY3429" fmla="*/ 2620704 h 3670407"/>
                <a:gd name="connsiteX3430" fmla="*/ 52976 w 4003589"/>
                <a:gd name="connsiteY3430" fmla="*/ 2620826 h 3670407"/>
                <a:gd name="connsiteX3431" fmla="*/ 51504 w 4003589"/>
                <a:gd name="connsiteY3431" fmla="*/ 2621194 h 3670407"/>
                <a:gd name="connsiteX3432" fmla="*/ 49910 w 4003589"/>
                <a:gd name="connsiteY3432" fmla="*/ 2621807 h 3670407"/>
                <a:gd name="connsiteX3433" fmla="*/ 48193 w 4003589"/>
                <a:gd name="connsiteY3433" fmla="*/ 2622788 h 3670407"/>
                <a:gd name="connsiteX3434" fmla="*/ 43165 w 4003589"/>
                <a:gd name="connsiteY3434" fmla="*/ 2626590 h 3670407"/>
                <a:gd name="connsiteX3435" fmla="*/ 38751 w 4003589"/>
                <a:gd name="connsiteY3435" fmla="*/ 2631372 h 3670407"/>
                <a:gd name="connsiteX3436" fmla="*/ 35317 w 4003589"/>
                <a:gd name="connsiteY3436" fmla="*/ 2636523 h 3670407"/>
                <a:gd name="connsiteX3437" fmla="*/ 33355 w 4003589"/>
                <a:gd name="connsiteY3437" fmla="*/ 2641428 h 3670407"/>
                <a:gd name="connsiteX3438" fmla="*/ 33110 w 4003589"/>
                <a:gd name="connsiteY3438" fmla="*/ 2644003 h 3670407"/>
                <a:gd name="connsiteX3439" fmla="*/ 33723 w 4003589"/>
                <a:gd name="connsiteY3439" fmla="*/ 2645965 h 3670407"/>
                <a:gd name="connsiteX3440" fmla="*/ 35072 w 4003589"/>
                <a:gd name="connsiteY3440" fmla="*/ 2647069 h 3670407"/>
                <a:gd name="connsiteX3441" fmla="*/ 37034 w 4003589"/>
                <a:gd name="connsiteY3441" fmla="*/ 2647437 h 3670407"/>
                <a:gd name="connsiteX3442" fmla="*/ 38383 w 4003589"/>
                <a:gd name="connsiteY3442" fmla="*/ 2647314 h 3670407"/>
                <a:gd name="connsiteX3443" fmla="*/ 39854 w 4003589"/>
                <a:gd name="connsiteY3443" fmla="*/ 2646946 h 3670407"/>
                <a:gd name="connsiteX3444" fmla="*/ 41449 w 4003589"/>
                <a:gd name="connsiteY3444" fmla="*/ 2646333 h 3670407"/>
                <a:gd name="connsiteX3445" fmla="*/ 43165 w 4003589"/>
                <a:gd name="connsiteY3445" fmla="*/ 2645352 h 3670407"/>
                <a:gd name="connsiteX3446" fmla="*/ 48193 w 4003589"/>
                <a:gd name="connsiteY3446" fmla="*/ 2641673 h 3670407"/>
                <a:gd name="connsiteX3447" fmla="*/ 52608 w 4003589"/>
                <a:gd name="connsiteY3447" fmla="*/ 2637013 h 3670407"/>
                <a:gd name="connsiteX3448" fmla="*/ 56041 w 4003589"/>
                <a:gd name="connsiteY3448" fmla="*/ 2631863 h 3670407"/>
                <a:gd name="connsiteX3449" fmla="*/ 58003 w 4003589"/>
                <a:gd name="connsiteY3449" fmla="*/ 2626958 h 3670407"/>
                <a:gd name="connsiteX3450" fmla="*/ 58249 w 4003589"/>
                <a:gd name="connsiteY3450" fmla="*/ 2624260 h 3670407"/>
                <a:gd name="connsiteX3451" fmla="*/ 57636 w 4003589"/>
                <a:gd name="connsiteY3451" fmla="*/ 2622298 h 3670407"/>
                <a:gd name="connsiteX3452" fmla="*/ 56287 w 4003589"/>
                <a:gd name="connsiteY3452" fmla="*/ 2621194 h 3670407"/>
                <a:gd name="connsiteX3453" fmla="*/ 54325 w 4003589"/>
                <a:gd name="connsiteY3453" fmla="*/ 2620826 h 3670407"/>
                <a:gd name="connsiteX3454" fmla="*/ 2955480 w 4003589"/>
                <a:gd name="connsiteY3454" fmla="*/ 2577170 h 3670407"/>
                <a:gd name="connsiteX3455" fmla="*/ 2950575 w 4003589"/>
                <a:gd name="connsiteY3455" fmla="*/ 2577906 h 3670407"/>
                <a:gd name="connsiteX3456" fmla="*/ 2945425 w 4003589"/>
                <a:gd name="connsiteY3456" fmla="*/ 2579745 h 3670407"/>
                <a:gd name="connsiteX3457" fmla="*/ 2940397 w 4003589"/>
                <a:gd name="connsiteY3457" fmla="*/ 2582566 h 3670407"/>
                <a:gd name="connsiteX3458" fmla="*/ 2935615 w 4003589"/>
                <a:gd name="connsiteY3458" fmla="*/ 2586368 h 3670407"/>
                <a:gd name="connsiteX3459" fmla="*/ 2929851 w 4003589"/>
                <a:gd name="connsiteY3459" fmla="*/ 2593603 h 3670407"/>
                <a:gd name="connsiteX3460" fmla="*/ 2926908 w 4003589"/>
                <a:gd name="connsiteY3460" fmla="*/ 2600960 h 3670407"/>
                <a:gd name="connsiteX3461" fmla="*/ 2926908 w 4003589"/>
                <a:gd name="connsiteY3461" fmla="*/ 2607705 h 3670407"/>
                <a:gd name="connsiteX3462" fmla="*/ 2930096 w 4003589"/>
                <a:gd name="connsiteY3462" fmla="*/ 2612978 h 3670407"/>
                <a:gd name="connsiteX3463" fmla="*/ 2932058 w 4003589"/>
                <a:gd name="connsiteY3463" fmla="*/ 2614327 h 3670407"/>
                <a:gd name="connsiteX3464" fmla="*/ 2934266 w 4003589"/>
                <a:gd name="connsiteY3464" fmla="*/ 2615308 h 3670407"/>
                <a:gd name="connsiteX3465" fmla="*/ 2936841 w 4003589"/>
                <a:gd name="connsiteY3465" fmla="*/ 2615798 h 3670407"/>
                <a:gd name="connsiteX3466" fmla="*/ 2939539 w 4003589"/>
                <a:gd name="connsiteY3466" fmla="*/ 2615921 h 3670407"/>
                <a:gd name="connsiteX3467" fmla="*/ 2944444 w 4003589"/>
                <a:gd name="connsiteY3467" fmla="*/ 2615185 h 3670407"/>
                <a:gd name="connsiteX3468" fmla="*/ 2949472 w 4003589"/>
                <a:gd name="connsiteY3468" fmla="*/ 2613346 h 3670407"/>
                <a:gd name="connsiteX3469" fmla="*/ 2954499 w 4003589"/>
                <a:gd name="connsiteY3469" fmla="*/ 2610525 h 3670407"/>
                <a:gd name="connsiteX3470" fmla="*/ 2959282 w 4003589"/>
                <a:gd name="connsiteY3470" fmla="*/ 2606724 h 3670407"/>
                <a:gd name="connsiteX3471" fmla="*/ 2965168 w 4003589"/>
                <a:gd name="connsiteY3471" fmla="*/ 2599489 h 3670407"/>
                <a:gd name="connsiteX3472" fmla="*/ 2968111 w 4003589"/>
                <a:gd name="connsiteY3472" fmla="*/ 2592008 h 3670407"/>
                <a:gd name="connsiteX3473" fmla="*/ 2968111 w 4003589"/>
                <a:gd name="connsiteY3473" fmla="*/ 2585264 h 3670407"/>
                <a:gd name="connsiteX3474" fmla="*/ 2964800 w 4003589"/>
                <a:gd name="connsiteY3474" fmla="*/ 2579991 h 3670407"/>
                <a:gd name="connsiteX3475" fmla="*/ 2962838 w 4003589"/>
                <a:gd name="connsiteY3475" fmla="*/ 2578642 h 3670407"/>
                <a:gd name="connsiteX3476" fmla="*/ 2960631 w 4003589"/>
                <a:gd name="connsiteY3476" fmla="*/ 2577661 h 3670407"/>
                <a:gd name="connsiteX3477" fmla="*/ 2958178 w 4003589"/>
                <a:gd name="connsiteY3477" fmla="*/ 2577170 h 3670407"/>
                <a:gd name="connsiteX3478" fmla="*/ 2955480 w 4003589"/>
                <a:gd name="connsiteY3478" fmla="*/ 2577170 h 3670407"/>
                <a:gd name="connsiteX3479" fmla="*/ 45373 w 4003589"/>
                <a:gd name="connsiteY3479" fmla="*/ 2664973 h 3670407"/>
                <a:gd name="connsiteX3480" fmla="*/ 44024 w 4003589"/>
                <a:gd name="connsiteY3480" fmla="*/ 2665095 h 3670407"/>
                <a:gd name="connsiteX3481" fmla="*/ 42430 w 4003589"/>
                <a:gd name="connsiteY3481" fmla="*/ 2665586 h 3670407"/>
                <a:gd name="connsiteX3482" fmla="*/ 40713 w 4003589"/>
                <a:gd name="connsiteY3482" fmla="*/ 2666321 h 3670407"/>
                <a:gd name="connsiteX3483" fmla="*/ 38873 w 4003589"/>
                <a:gd name="connsiteY3483" fmla="*/ 2667303 h 3670407"/>
                <a:gd name="connsiteX3484" fmla="*/ 33846 w 4003589"/>
                <a:gd name="connsiteY3484" fmla="*/ 2671104 h 3670407"/>
                <a:gd name="connsiteX3485" fmla="*/ 29431 w 4003589"/>
                <a:gd name="connsiteY3485" fmla="*/ 2675887 h 3670407"/>
                <a:gd name="connsiteX3486" fmla="*/ 26120 w 4003589"/>
                <a:gd name="connsiteY3486" fmla="*/ 2681037 h 3670407"/>
                <a:gd name="connsiteX3487" fmla="*/ 24280 w 4003589"/>
                <a:gd name="connsiteY3487" fmla="*/ 2685942 h 3670407"/>
                <a:gd name="connsiteX3488" fmla="*/ 24280 w 4003589"/>
                <a:gd name="connsiteY3488" fmla="*/ 2688518 h 3670407"/>
                <a:gd name="connsiteX3489" fmla="*/ 24894 w 4003589"/>
                <a:gd name="connsiteY3489" fmla="*/ 2690357 h 3670407"/>
                <a:gd name="connsiteX3490" fmla="*/ 26243 w 4003589"/>
                <a:gd name="connsiteY3490" fmla="*/ 2691461 h 3670407"/>
                <a:gd name="connsiteX3491" fmla="*/ 28205 w 4003589"/>
                <a:gd name="connsiteY3491" fmla="*/ 2691828 h 3670407"/>
                <a:gd name="connsiteX3492" fmla="*/ 29554 w 4003589"/>
                <a:gd name="connsiteY3492" fmla="*/ 2691706 h 3670407"/>
                <a:gd name="connsiteX3493" fmla="*/ 31148 w 4003589"/>
                <a:gd name="connsiteY3493" fmla="*/ 2691215 h 3670407"/>
                <a:gd name="connsiteX3494" fmla="*/ 32865 w 4003589"/>
                <a:gd name="connsiteY3494" fmla="*/ 2690479 h 3670407"/>
                <a:gd name="connsiteX3495" fmla="*/ 34704 w 4003589"/>
                <a:gd name="connsiteY3495" fmla="*/ 2689499 h 3670407"/>
                <a:gd name="connsiteX3496" fmla="*/ 39732 w 4003589"/>
                <a:gd name="connsiteY3496" fmla="*/ 2685574 h 3670407"/>
                <a:gd name="connsiteX3497" fmla="*/ 44146 w 4003589"/>
                <a:gd name="connsiteY3497" fmla="*/ 2680792 h 3670407"/>
                <a:gd name="connsiteX3498" fmla="*/ 47457 w 4003589"/>
                <a:gd name="connsiteY3498" fmla="*/ 2675641 h 3670407"/>
                <a:gd name="connsiteX3499" fmla="*/ 49297 w 4003589"/>
                <a:gd name="connsiteY3499" fmla="*/ 2670736 h 3670407"/>
                <a:gd name="connsiteX3500" fmla="*/ 49419 w 4003589"/>
                <a:gd name="connsiteY3500" fmla="*/ 2668161 h 3670407"/>
                <a:gd name="connsiteX3501" fmla="*/ 48806 w 4003589"/>
                <a:gd name="connsiteY3501" fmla="*/ 2666321 h 3670407"/>
                <a:gd name="connsiteX3502" fmla="*/ 47457 w 4003589"/>
                <a:gd name="connsiteY3502" fmla="*/ 2665218 h 3670407"/>
                <a:gd name="connsiteX3503" fmla="*/ 45495 w 4003589"/>
                <a:gd name="connsiteY3503" fmla="*/ 2664850 h 3670407"/>
                <a:gd name="connsiteX3504" fmla="*/ 37770 w 4003589"/>
                <a:gd name="connsiteY3504" fmla="*/ 2708874 h 3670407"/>
                <a:gd name="connsiteX3505" fmla="*/ 36298 w 4003589"/>
                <a:gd name="connsiteY3505" fmla="*/ 2709119 h 3670407"/>
                <a:gd name="connsiteX3506" fmla="*/ 34581 w 4003589"/>
                <a:gd name="connsiteY3506" fmla="*/ 2709610 h 3670407"/>
                <a:gd name="connsiteX3507" fmla="*/ 32742 w 4003589"/>
                <a:gd name="connsiteY3507" fmla="*/ 2710468 h 3670407"/>
                <a:gd name="connsiteX3508" fmla="*/ 30780 w 4003589"/>
                <a:gd name="connsiteY3508" fmla="*/ 2711572 h 3670407"/>
                <a:gd name="connsiteX3509" fmla="*/ 25752 w 4003589"/>
                <a:gd name="connsiteY3509" fmla="*/ 2715496 h 3670407"/>
                <a:gd name="connsiteX3510" fmla="*/ 21337 w 4003589"/>
                <a:gd name="connsiteY3510" fmla="*/ 2720401 h 3670407"/>
                <a:gd name="connsiteX3511" fmla="*/ 18026 w 4003589"/>
                <a:gd name="connsiteY3511" fmla="*/ 2725674 h 3670407"/>
                <a:gd name="connsiteX3512" fmla="*/ 16310 w 4003589"/>
                <a:gd name="connsiteY3512" fmla="*/ 2730579 h 3670407"/>
                <a:gd name="connsiteX3513" fmla="*/ 16310 w 4003589"/>
                <a:gd name="connsiteY3513" fmla="*/ 2733032 h 3670407"/>
                <a:gd name="connsiteX3514" fmla="*/ 17045 w 4003589"/>
                <a:gd name="connsiteY3514" fmla="*/ 2734749 h 3670407"/>
                <a:gd name="connsiteX3515" fmla="*/ 18394 w 4003589"/>
                <a:gd name="connsiteY3515" fmla="*/ 2735852 h 3670407"/>
                <a:gd name="connsiteX3516" fmla="*/ 20356 w 4003589"/>
                <a:gd name="connsiteY3516" fmla="*/ 2736220 h 3670407"/>
                <a:gd name="connsiteX3517" fmla="*/ 21828 w 4003589"/>
                <a:gd name="connsiteY3517" fmla="*/ 2736097 h 3670407"/>
                <a:gd name="connsiteX3518" fmla="*/ 23545 w 4003589"/>
                <a:gd name="connsiteY3518" fmla="*/ 2735607 h 3670407"/>
                <a:gd name="connsiteX3519" fmla="*/ 25384 w 4003589"/>
                <a:gd name="connsiteY3519" fmla="*/ 2734749 h 3670407"/>
                <a:gd name="connsiteX3520" fmla="*/ 27346 w 4003589"/>
                <a:gd name="connsiteY3520" fmla="*/ 2733645 h 3670407"/>
                <a:gd name="connsiteX3521" fmla="*/ 32374 w 4003589"/>
                <a:gd name="connsiteY3521" fmla="*/ 2729598 h 3670407"/>
                <a:gd name="connsiteX3522" fmla="*/ 36789 w 4003589"/>
                <a:gd name="connsiteY3522" fmla="*/ 2724693 h 3670407"/>
                <a:gd name="connsiteX3523" fmla="*/ 40100 w 4003589"/>
                <a:gd name="connsiteY3523" fmla="*/ 2719420 h 3670407"/>
                <a:gd name="connsiteX3524" fmla="*/ 41816 w 4003589"/>
                <a:gd name="connsiteY3524" fmla="*/ 2714515 h 3670407"/>
                <a:gd name="connsiteX3525" fmla="*/ 41816 w 4003589"/>
                <a:gd name="connsiteY3525" fmla="*/ 2712062 h 3670407"/>
                <a:gd name="connsiteX3526" fmla="*/ 41081 w 4003589"/>
                <a:gd name="connsiteY3526" fmla="*/ 2710346 h 3670407"/>
                <a:gd name="connsiteX3527" fmla="*/ 39732 w 4003589"/>
                <a:gd name="connsiteY3527" fmla="*/ 2709242 h 3670407"/>
                <a:gd name="connsiteX3528" fmla="*/ 37770 w 4003589"/>
                <a:gd name="connsiteY3528" fmla="*/ 2708874 h 3670407"/>
                <a:gd name="connsiteX3529" fmla="*/ 2885091 w 4003589"/>
                <a:gd name="connsiteY3529" fmla="*/ 2642286 h 3670407"/>
                <a:gd name="connsiteX3530" fmla="*/ 2880431 w 4003589"/>
                <a:gd name="connsiteY3530" fmla="*/ 2642900 h 3670407"/>
                <a:gd name="connsiteX3531" fmla="*/ 2875526 w 4003589"/>
                <a:gd name="connsiteY3531" fmla="*/ 2644616 h 3670407"/>
                <a:gd name="connsiteX3532" fmla="*/ 2870621 w 4003589"/>
                <a:gd name="connsiteY3532" fmla="*/ 2647314 h 3670407"/>
                <a:gd name="connsiteX3533" fmla="*/ 2865961 w 4003589"/>
                <a:gd name="connsiteY3533" fmla="*/ 2650870 h 3670407"/>
                <a:gd name="connsiteX3534" fmla="*/ 2859953 w 4003589"/>
                <a:gd name="connsiteY3534" fmla="*/ 2657983 h 3670407"/>
                <a:gd name="connsiteX3535" fmla="*/ 2856764 w 4003589"/>
                <a:gd name="connsiteY3535" fmla="*/ 2665463 h 3670407"/>
                <a:gd name="connsiteX3536" fmla="*/ 2856519 w 4003589"/>
                <a:gd name="connsiteY3536" fmla="*/ 2672453 h 3670407"/>
                <a:gd name="connsiteX3537" fmla="*/ 2859339 w 4003589"/>
                <a:gd name="connsiteY3537" fmla="*/ 2677971 h 3670407"/>
                <a:gd name="connsiteX3538" fmla="*/ 2861301 w 4003589"/>
                <a:gd name="connsiteY3538" fmla="*/ 2679443 h 3670407"/>
                <a:gd name="connsiteX3539" fmla="*/ 2863631 w 4003589"/>
                <a:gd name="connsiteY3539" fmla="*/ 2680546 h 3670407"/>
                <a:gd name="connsiteX3540" fmla="*/ 2866206 w 4003589"/>
                <a:gd name="connsiteY3540" fmla="*/ 2681160 h 3670407"/>
                <a:gd name="connsiteX3541" fmla="*/ 2869027 w 4003589"/>
                <a:gd name="connsiteY3541" fmla="*/ 2681282 h 3670407"/>
                <a:gd name="connsiteX3542" fmla="*/ 2873809 w 4003589"/>
                <a:gd name="connsiteY3542" fmla="*/ 2680669 h 3670407"/>
                <a:gd name="connsiteX3543" fmla="*/ 2878715 w 4003589"/>
                <a:gd name="connsiteY3543" fmla="*/ 2678953 h 3670407"/>
                <a:gd name="connsiteX3544" fmla="*/ 2883620 w 4003589"/>
                <a:gd name="connsiteY3544" fmla="*/ 2676255 h 3670407"/>
                <a:gd name="connsiteX3545" fmla="*/ 2888280 w 4003589"/>
                <a:gd name="connsiteY3545" fmla="*/ 2672698 h 3670407"/>
                <a:gd name="connsiteX3546" fmla="*/ 2894289 w 4003589"/>
                <a:gd name="connsiteY3546" fmla="*/ 2665463 h 3670407"/>
                <a:gd name="connsiteX3547" fmla="*/ 2897599 w 4003589"/>
                <a:gd name="connsiteY3547" fmla="*/ 2657983 h 3670407"/>
                <a:gd name="connsiteX3548" fmla="*/ 2897845 w 4003589"/>
                <a:gd name="connsiteY3548" fmla="*/ 2650993 h 3670407"/>
                <a:gd name="connsiteX3549" fmla="*/ 2894902 w 4003589"/>
                <a:gd name="connsiteY3549" fmla="*/ 2645475 h 3670407"/>
                <a:gd name="connsiteX3550" fmla="*/ 2892940 w 4003589"/>
                <a:gd name="connsiteY3550" fmla="*/ 2644003 h 3670407"/>
                <a:gd name="connsiteX3551" fmla="*/ 2890610 w 4003589"/>
                <a:gd name="connsiteY3551" fmla="*/ 2642900 h 3670407"/>
                <a:gd name="connsiteX3552" fmla="*/ 2888034 w 4003589"/>
                <a:gd name="connsiteY3552" fmla="*/ 2642286 h 3670407"/>
                <a:gd name="connsiteX3553" fmla="*/ 2885214 w 4003589"/>
                <a:gd name="connsiteY3553" fmla="*/ 2642164 h 3670407"/>
                <a:gd name="connsiteX3554" fmla="*/ 31638 w 4003589"/>
                <a:gd name="connsiteY3554" fmla="*/ 2752530 h 3670407"/>
                <a:gd name="connsiteX3555" fmla="*/ 30044 w 4003589"/>
                <a:gd name="connsiteY3555" fmla="*/ 2752775 h 3670407"/>
                <a:gd name="connsiteX3556" fmla="*/ 28205 w 4003589"/>
                <a:gd name="connsiteY3556" fmla="*/ 2753266 h 3670407"/>
                <a:gd name="connsiteX3557" fmla="*/ 26243 w 4003589"/>
                <a:gd name="connsiteY3557" fmla="*/ 2754124 h 3670407"/>
                <a:gd name="connsiteX3558" fmla="*/ 24158 w 4003589"/>
                <a:gd name="connsiteY3558" fmla="*/ 2755350 h 3670407"/>
                <a:gd name="connsiteX3559" fmla="*/ 19130 w 4003589"/>
                <a:gd name="connsiteY3559" fmla="*/ 2759520 h 3670407"/>
                <a:gd name="connsiteX3560" fmla="*/ 14838 w 4003589"/>
                <a:gd name="connsiteY3560" fmla="*/ 2764547 h 3670407"/>
                <a:gd name="connsiteX3561" fmla="*/ 11650 w 4003589"/>
                <a:gd name="connsiteY3561" fmla="*/ 2769820 h 3670407"/>
                <a:gd name="connsiteX3562" fmla="*/ 10178 w 4003589"/>
                <a:gd name="connsiteY3562" fmla="*/ 2774726 h 3670407"/>
                <a:gd name="connsiteX3563" fmla="*/ 10178 w 4003589"/>
                <a:gd name="connsiteY3563" fmla="*/ 2777056 h 3670407"/>
                <a:gd name="connsiteX3564" fmla="*/ 10914 w 4003589"/>
                <a:gd name="connsiteY3564" fmla="*/ 2778772 h 3670407"/>
                <a:gd name="connsiteX3565" fmla="*/ 12263 w 4003589"/>
                <a:gd name="connsiteY3565" fmla="*/ 2779753 h 3670407"/>
                <a:gd name="connsiteX3566" fmla="*/ 14102 w 4003589"/>
                <a:gd name="connsiteY3566" fmla="*/ 2780121 h 3670407"/>
                <a:gd name="connsiteX3567" fmla="*/ 15696 w 4003589"/>
                <a:gd name="connsiteY3567" fmla="*/ 2779876 h 3670407"/>
                <a:gd name="connsiteX3568" fmla="*/ 17536 w 4003589"/>
                <a:gd name="connsiteY3568" fmla="*/ 2779385 h 3670407"/>
                <a:gd name="connsiteX3569" fmla="*/ 19498 w 4003589"/>
                <a:gd name="connsiteY3569" fmla="*/ 2778527 h 3670407"/>
                <a:gd name="connsiteX3570" fmla="*/ 21583 w 4003589"/>
                <a:gd name="connsiteY3570" fmla="*/ 2777301 h 3670407"/>
                <a:gd name="connsiteX3571" fmla="*/ 26733 w 4003589"/>
                <a:gd name="connsiteY3571" fmla="*/ 2773132 h 3670407"/>
                <a:gd name="connsiteX3572" fmla="*/ 31148 w 4003589"/>
                <a:gd name="connsiteY3572" fmla="*/ 2768104 h 3670407"/>
                <a:gd name="connsiteX3573" fmla="*/ 34336 w 4003589"/>
                <a:gd name="connsiteY3573" fmla="*/ 2762831 h 3670407"/>
                <a:gd name="connsiteX3574" fmla="*/ 35808 w 4003589"/>
                <a:gd name="connsiteY3574" fmla="*/ 2757925 h 3670407"/>
                <a:gd name="connsiteX3575" fmla="*/ 35808 w 4003589"/>
                <a:gd name="connsiteY3575" fmla="*/ 2755596 h 3670407"/>
                <a:gd name="connsiteX3576" fmla="*/ 35072 w 4003589"/>
                <a:gd name="connsiteY3576" fmla="*/ 2753879 h 3670407"/>
                <a:gd name="connsiteX3577" fmla="*/ 33723 w 4003589"/>
                <a:gd name="connsiteY3577" fmla="*/ 2752898 h 3670407"/>
                <a:gd name="connsiteX3578" fmla="*/ 31884 w 4003589"/>
                <a:gd name="connsiteY3578" fmla="*/ 2752530 h 3670407"/>
                <a:gd name="connsiteX3579" fmla="*/ 2813599 w 4003589"/>
                <a:gd name="connsiteY3579" fmla="*/ 2706053 h 3670407"/>
                <a:gd name="connsiteX3580" fmla="*/ 2809061 w 4003589"/>
                <a:gd name="connsiteY3580" fmla="*/ 2706666 h 3670407"/>
                <a:gd name="connsiteX3581" fmla="*/ 2804402 w 4003589"/>
                <a:gd name="connsiteY3581" fmla="*/ 2708261 h 3670407"/>
                <a:gd name="connsiteX3582" fmla="*/ 2799619 w 4003589"/>
                <a:gd name="connsiteY3582" fmla="*/ 2710713 h 3670407"/>
                <a:gd name="connsiteX3583" fmla="*/ 2795082 w 4003589"/>
                <a:gd name="connsiteY3583" fmla="*/ 2714147 h 3670407"/>
                <a:gd name="connsiteX3584" fmla="*/ 2788828 w 4003589"/>
                <a:gd name="connsiteY3584" fmla="*/ 2721259 h 3670407"/>
                <a:gd name="connsiteX3585" fmla="*/ 2785271 w 4003589"/>
                <a:gd name="connsiteY3585" fmla="*/ 2728740 h 3670407"/>
                <a:gd name="connsiteX3586" fmla="*/ 2784658 w 4003589"/>
                <a:gd name="connsiteY3586" fmla="*/ 2735852 h 3670407"/>
                <a:gd name="connsiteX3587" fmla="*/ 2787233 w 4003589"/>
                <a:gd name="connsiteY3587" fmla="*/ 2741616 h 3670407"/>
                <a:gd name="connsiteX3588" fmla="*/ 2789196 w 4003589"/>
                <a:gd name="connsiteY3588" fmla="*/ 2743333 h 3670407"/>
                <a:gd name="connsiteX3589" fmla="*/ 2791525 w 4003589"/>
                <a:gd name="connsiteY3589" fmla="*/ 2744559 h 3670407"/>
                <a:gd name="connsiteX3590" fmla="*/ 2794223 w 4003589"/>
                <a:gd name="connsiteY3590" fmla="*/ 2745295 h 3670407"/>
                <a:gd name="connsiteX3591" fmla="*/ 2797166 w 4003589"/>
                <a:gd name="connsiteY3591" fmla="*/ 2745540 h 3670407"/>
                <a:gd name="connsiteX3592" fmla="*/ 2801704 w 4003589"/>
                <a:gd name="connsiteY3592" fmla="*/ 2744927 h 3670407"/>
                <a:gd name="connsiteX3593" fmla="*/ 2806486 w 4003589"/>
                <a:gd name="connsiteY3593" fmla="*/ 2743333 h 3670407"/>
                <a:gd name="connsiteX3594" fmla="*/ 2811269 w 4003589"/>
                <a:gd name="connsiteY3594" fmla="*/ 2740880 h 3670407"/>
                <a:gd name="connsiteX3595" fmla="*/ 2815806 w 4003589"/>
                <a:gd name="connsiteY3595" fmla="*/ 2737446 h 3670407"/>
                <a:gd name="connsiteX3596" fmla="*/ 2822060 w 4003589"/>
                <a:gd name="connsiteY3596" fmla="*/ 2730334 h 3670407"/>
                <a:gd name="connsiteX3597" fmla="*/ 2825616 w 4003589"/>
                <a:gd name="connsiteY3597" fmla="*/ 2722854 h 3670407"/>
                <a:gd name="connsiteX3598" fmla="*/ 2826230 w 4003589"/>
                <a:gd name="connsiteY3598" fmla="*/ 2715741 h 3670407"/>
                <a:gd name="connsiteX3599" fmla="*/ 2823654 w 4003589"/>
                <a:gd name="connsiteY3599" fmla="*/ 2709978 h 3670407"/>
                <a:gd name="connsiteX3600" fmla="*/ 2821692 w 4003589"/>
                <a:gd name="connsiteY3600" fmla="*/ 2708261 h 3670407"/>
                <a:gd name="connsiteX3601" fmla="*/ 2819363 w 4003589"/>
                <a:gd name="connsiteY3601" fmla="*/ 2707034 h 3670407"/>
                <a:gd name="connsiteX3602" fmla="*/ 2816665 w 4003589"/>
                <a:gd name="connsiteY3602" fmla="*/ 2706299 h 3670407"/>
                <a:gd name="connsiteX3603" fmla="*/ 2813721 w 4003589"/>
                <a:gd name="connsiteY3603" fmla="*/ 2706053 h 3670407"/>
                <a:gd name="connsiteX3604" fmla="*/ 26978 w 4003589"/>
                <a:gd name="connsiteY3604" fmla="*/ 2795695 h 3670407"/>
                <a:gd name="connsiteX3605" fmla="*/ 25262 w 4003589"/>
                <a:gd name="connsiteY3605" fmla="*/ 2795940 h 3670407"/>
                <a:gd name="connsiteX3606" fmla="*/ 23422 w 4003589"/>
                <a:gd name="connsiteY3606" fmla="*/ 2796554 h 3670407"/>
                <a:gd name="connsiteX3607" fmla="*/ 21337 w 4003589"/>
                <a:gd name="connsiteY3607" fmla="*/ 2797535 h 3670407"/>
                <a:gd name="connsiteX3608" fmla="*/ 19130 w 4003589"/>
                <a:gd name="connsiteY3608" fmla="*/ 2798884 h 3670407"/>
                <a:gd name="connsiteX3609" fmla="*/ 13980 w 4003589"/>
                <a:gd name="connsiteY3609" fmla="*/ 2803175 h 3670407"/>
                <a:gd name="connsiteX3610" fmla="*/ 9688 w 4003589"/>
                <a:gd name="connsiteY3610" fmla="*/ 2808326 h 3670407"/>
                <a:gd name="connsiteX3611" fmla="*/ 6622 w 4003589"/>
                <a:gd name="connsiteY3611" fmla="*/ 2813599 h 3670407"/>
                <a:gd name="connsiteX3612" fmla="*/ 5273 w 4003589"/>
                <a:gd name="connsiteY3612" fmla="*/ 2818504 h 3670407"/>
                <a:gd name="connsiteX3613" fmla="*/ 5273 w 4003589"/>
                <a:gd name="connsiteY3613" fmla="*/ 2820712 h 3670407"/>
                <a:gd name="connsiteX3614" fmla="*/ 6009 w 4003589"/>
                <a:gd name="connsiteY3614" fmla="*/ 2822305 h 3670407"/>
                <a:gd name="connsiteX3615" fmla="*/ 7358 w 4003589"/>
                <a:gd name="connsiteY3615" fmla="*/ 2823287 h 3670407"/>
                <a:gd name="connsiteX3616" fmla="*/ 9197 w 4003589"/>
                <a:gd name="connsiteY3616" fmla="*/ 2823655 h 3670407"/>
                <a:gd name="connsiteX3617" fmla="*/ 10914 w 4003589"/>
                <a:gd name="connsiteY3617" fmla="*/ 2823409 h 3670407"/>
                <a:gd name="connsiteX3618" fmla="*/ 12753 w 4003589"/>
                <a:gd name="connsiteY3618" fmla="*/ 2822796 h 3670407"/>
                <a:gd name="connsiteX3619" fmla="*/ 14838 w 4003589"/>
                <a:gd name="connsiteY3619" fmla="*/ 2821815 h 3670407"/>
                <a:gd name="connsiteX3620" fmla="*/ 17045 w 4003589"/>
                <a:gd name="connsiteY3620" fmla="*/ 2820466 h 3670407"/>
                <a:gd name="connsiteX3621" fmla="*/ 22196 w 4003589"/>
                <a:gd name="connsiteY3621" fmla="*/ 2816174 h 3670407"/>
                <a:gd name="connsiteX3622" fmla="*/ 26488 w 4003589"/>
                <a:gd name="connsiteY3622" fmla="*/ 2811024 h 3670407"/>
                <a:gd name="connsiteX3623" fmla="*/ 29554 w 4003589"/>
                <a:gd name="connsiteY3623" fmla="*/ 2805751 h 3670407"/>
                <a:gd name="connsiteX3624" fmla="*/ 31025 w 4003589"/>
                <a:gd name="connsiteY3624" fmla="*/ 2800845 h 3670407"/>
                <a:gd name="connsiteX3625" fmla="*/ 30902 w 4003589"/>
                <a:gd name="connsiteY3625" fmla="*/ 2798638 h 3670407"/>
                <a:gd name="connsiteX3626" fmla="*/ 30167 w 4003589"/>
                <a:gd name="connsiteY3626" fmla="*/ 2797044 h 3670407"/>
                <a:gd name="connsiteX3627" fmla="*/ 28818 w 4003589"/>
                <a:gd name="connsiteY3627" fmla="*/ 2796063 h 3670407"/>
                <a:gd name="connsiteX3628" fmla="*/ 26978 w 4003589"/>
                <a:gd name="connsiteY3628" fmla="*/ 2795695 h 3670407"/>
                <a:gd name="connsiteX3629" fmla="*/ 2740512 w 4003589"/>
                <a:gd name="connsiteY3629" fmla="*/ 2768594 h 3670407"/>
                <a:gd name="connsiteX3630" fmla="*/ 2736220 w 4003589"/>
                <a:gd name="connsiteY3630" fmla="*/ 2769085 h 3670407"/>
                <a:gd name="connsiteX3631" fmla="*/ 2731683 w 4003589"/>
                <a:gd name="connsiteY3631" fmla="*/ 2770556 h 3670407"/>
                <a:gd name="connsiteX3632" fmla="*/ 2727145 w 4003589"/>
                <a:gd name="connsiteY3632" fmla="*/ 2772886 h 3670407"/>
                <a:gd name="connsiteX3633" fmla="*/ 2722731 w 4003589"/>
                <a:gd name="connsiteY3633" fmla="*/ 2776075 h 3670407"/>
                <a:gd name="connsiteX3634" fmla="*/ 2716354 w 4003589"/>
                <a:gd name="connsiteY3634" fmla="*/ 2783064 h 3670407"/>
                <a:gd name="connsiteX3635" fmla="*/ 2712552 w 4003589"/>
                <a:gd name="connsiteY3635" fmla="*/ 2790545 h 3670407"/>
                <a:gd name="connsiteX3636" fmla="*/ 2711694 w 4003589"/>
                <a:gd name="connsiteY3636" fmla="*/ 2797780 h 3670407"/>
                <a:gd name="connsiteX3637" fmla="*/ 2714024 w 4003589"/>
                <a:gd name="connsiteY3637" fmla="*/ 2803666 h 3670407"/>
                <a:gd name="connsiteX3638" fmla="*/ 2715986 w 4003589"/>
                <a:gd name="connsiteY3638" fmla="*/ 2805628 h 3670407"/>
                <a:gd name="connsiteX3639" fmla="*/ 2718316 w 4003589"/>
                <a:gd name="connsiteY3639" fmla="*/ 2806977 h 3670407"/>
                <a:gd name="connsiteX3640" fmla="*/ 2721014 w 4003589"/>
                <a:gd name="connsiteY3640" fmla="*/ 2807835 h 3670407"/>
                <a:gd name="connsiteX3641" fmla="*/ 2724080 w 4003589"/>
                <a:gd name="connsiteY3641" fmla="*/ 2808081 h 3670407"/>
                <a:gd name="connsiteX3642" fmla="*/ 2728372 w 4003589"/>
                <a:gd name="connsiteY3642" fmla="*/ 2807590 h 3670407"/>
                <a:gd name="connsiteX3643" fmla="*/ 2732909 w 4003589"/>
                <a:gd name="connsiteY3643" fmla="*/ 2806119 h 3670407"/>
                <a:gd name="connsiteX3644" fmla="*/ 2737446 w 4003589"/>
                <a:gd name="connsiteY3644" fmla="*/ 2803789 h 3670407"/>
                <a:gd name="connsiteX3645" fmla="*/ 2741861 w 4003589"/>
                <a:gd name="connsiteY3645" fmla="*/ 2800600 h 3670407"/>
                <a:gd name="connsiteX3646" fmla="*/ 2748360 w 4003589"/>
                <a:gd name="connsiteY3646" fmla="*/ 2793610 h 3670407"/>
                <a:gd name="connsiteX3647" fmla="*/ 2752162 w 4003589"/>
                <a:gd name="connsiteY3647" fmla="*/ 2786007 h 3670407"/>
                <a:gd name="connsiteX3648" fmla="*/ 2753020 w 4003589"/>
                <a:gd name="connsiteY3648" fmla="*/ 2778772 h 3670407"/>
                <a:gd name="connsiteX3649" fmla="*/ 2750690 w 4003589"/>
                <a:gd name="connsiteY3649" fmla="*/ 2772886 h 3670407"/>
                <a:gd name="connsiteX3650" fmla="*/ 2748728 w 4003589"/>
                <a:gd name="connsiteY3650" fmla="*/ 2770924 h 3670407"/>
                <a:gd name="connsiteX3651" fmla="*/ 2746275 w 4003589"/>
                <a:gd name="connsiteY3651" fmla="*/ 2769575 h 3670407"/>
                <a:gd name="connsiteX3652" fmla="*/ 2743578 w 4003589"/>
                <a:gd name="connsiteY3652" fmla="*/ 2768839 h 3670407"/>
                <a:gd name="connsiteX3653" fmla="*/ 2740512 w 4003589"/>
                <a:gd name="connsiteY3653" fmla="*/ 2768594 h 3670407"/>
                <a:gd name="connsiteX3654" fmla="*/ 23913 w 4003589"/>
                <a:gd name="connsiteY3654" fmla="*/ 2838370 h 3670407"/>
                <a:gd name="connsiteX3655" fmla="*/ 22196 w 4003589"/>
                <a:gd name="connsiteY3655" fmla="*/ 2838615 h 3670407"/>
                <a:gd name="connsiteX3656" fmla="*/ 20234 w 4003589"/>
                <a:gd name="connsiteY3656" fmla="*/ 2839228 h 3670407"/>
                <a:gd name="connsiteX3657" fmla="*/ 18026 w 4003589"/>
                <a:gd name="connsiteY3657" fmla="*/ 2840332 h 3670407"/>
                <a:gd name="connsiteX3658" fmla="*/ 15696 w 4003589"/>
                <a:gd name="connsiteY3658" fmla="*/ 2841804 h 3670407"/>
                <a:gd name="connsiteX3659" fmla="*/ 10546 w 4003589"/>
                <a:gd name="connsiteY3659" fmla="*/ 2846218 h 3670407"/>
                <a:gd name="connsiteX3660" fmla="*/ 6254 w 4003589"/>
                <a:gd name="connsiteY3660" fmla="*/ 2851369 h 3670407"/>
                <a:gd name="connsiteX3661" fmla="*/ 3311 w 4003589"/>
                <a:gd name="connsiteY3661" fmla="*/ 2856765 h 3670407"/>
                <a:gd name="connsiteX3662" fmla="*/ 2085 w 4003589"/>
                <a:gd name="connsiteY3662" fmla="*/ 2861547 h 3670407"/>
                <a:gd name="connsiteX3663" fmla="*/ 2207 w 4003589"/>
                <a:gd name="connsiteY3663" fmla="*/ 2863754 h 3670407"/>
                <a:gd name="connsiteX3664" fmla="*/ 2943 w 4003589"/>
                <a:gd name="connsiteY3664" fmla="*/ 2865348 h 3670407"/>
                <a:gd name="connsiteX3665" fmla="*/ 4292 w 4003589"/>
                <a:gd name="connsiteY3665" fmla="*/ 2866330 h 3670407"/>
                <a:gd name="connsiteX3666" fmla="*/ 6131 w 4003589"/>
                <a:gd name="connsiteY3666" fmla="*/ 2866697 h 3670407"/>
                <a:gd name="connsiteX3667" fmla="*/ 7848 w 4003589"/>
                <a:gd name="connsiteY3667" fmla="*/ 2866452 h 3670407"/>
                <a:gd name="connsiteX3668" fmla="*/ 9810 w 4003589"/>
                <a:gd name="connsiteY3668" fmla="*/ 2865839 h 3670407"/>
                <a:gd name="connsiteX3669" fmla="*/ 12018 w 4003589"/>
                <a:gd name="connsiteY3669" fmla="*/ 2864735 h 3670407"/>
                <a:gd name="connsiteX3670" fmla="*/ 14348 w 4003589"/>
                <a:gd name="connsiteY3670" fmla="*/ 2863264 h 3670407"/>
                <a:gd name="connsiteX3671" fmla="*/ 19498 w 4003589"/>
                <a:gd name="connsiteY3671" fmla="*/ 2858849 h 3670407"/>
                <a:gd name="connsiteX3672" fmla="*/ 23790 w 4003589"/>
                <a:gd name="connsiteY3672" fmla="*/ 2853576 h 3670407"/>
                <a:gd name="connsiteX3673" fmla="*/ 26733 w 4003589"/>
                <a:gd name="connsiteY3673" fmla="*/ 2848180 h 3670407"/>
                <a:gd name="connsiteX3674" fmla="*/ 27959 w 4003589"/>
                <a:gd name="connsiteY3674" fmla="*/ 2843398 h 3670407"/>
                <a:gd name="connsiteX3675" fmla="*/ 27837 w 4003589"/>
                <a:gd name="connsiteY3675" fmla="*/ 2841313 h 3670407"/>
                <a:gd name="connsiteX3676" fmla="*/ 27101 w 4003589"/>
                <a:gd name="connsiteY3676" fmla="*/ 2839719 h 3670407"/>
                <a:gd name="connsiteX3677" fmla="*/ 25752 w 4003589"/>
                <a:gd name="connsiteY3677" fmla="*/ 2838738 h 3670407"/>
                <a:gd name="connsiteX3678" fmla="*/ 23913 w 4003589"/>
                <a:gd name="connsiteY3678" fmla="*/ 2838493 h 3670407"/>
                <a:gd name="connsiteX3679" fmla="*/ 2666444 w 4003589"/>
                <a:gd name="connsiteY3679" fmla="*/ 2829418 h 3670407"/>
                <a:gd name="connsiteX3680" fmla="*/ 2662274 w 4003589"/>
                <a:gd name="connsiteY3680" fmla="*/ 2829909 h 3670407"/>
                <a:gd name="connsiteX3681" fmla="*/ 2657860 w 4003589"/>
                <a:gd name="connsiteY3681" fmla="*/ 2831258 h 3670407"/>
                <a:gd name="connsiteX3682" fmla="*/ 2653445 w 4003589"/>
                <a:gd name="connsiteY3682" fmla="*/ 2833465 h 3670407"/>
                <a:gd name="connsiteX3683" fmla="*/ 2649153 w 4003589"/>
                <a:gd name="connsiteY3683" fmla="*/ 2836408 h 3670407"/>
                <a:gd name="connsiteX3684" fmla="*/ 2642654 w 4003589"/>
                <a:gd name="connsiteY3684" fmla="*/ 2843275 h 3670407"/>
                <a:gd name="connsiteX3685" fmla="*/ 2638607 w 4003589"/>
                <a:gd name="connsiteY3685" fmla="*/ 2850756 h 3670407"/>
                <a:gd name="connsiteX3686" fmla="*/ 2637381 w 4003589"/>
                <a:gd name="connsiteY3686" fmla="*/ 2857991 h 3670407"/>
                <a:gd name="connsiteX3687" fmla="*/ 2639343 w 4003589"/>
                <a:gd name="connsiteY3687" fmla="*/ 2864122 h 3670407"/>
                <a:gd name="connsiteX3688" fmla="*/ 2641182 w 4003589"/>
                <a:gd name="connsiteY3688" fmla="*/ 2866207 h 3670407"/>
                <a:gd name="connsiteX3689" fmla="*/ 2643512 w 4003589"/>
                <a:gd name="connsiteY3689" fmla="*/ 2867678 h 3670407"/>
                <a:gd name="connsiteX3690" fmla="*/ 2646333 w 4003589"/>
                <a:gd name="connsiteY3690" fmla="*/ 2868537 h 3670407"/>
                <a:gd name="connsiteX3691" fmla="*/ 2649399 w 4003589"/>
                <a:gd name="connsiteY3691" fmla="*/ 2868782 h 3670407"/>
                <a:gd name="connsiteX3692" fmla="*/ 2653568 w 4003589"/>
                <a:gd name="connsiteY3692" fmla="*/ 2868291 h 3670407"/>
                <a:gd name="connsiteX3693" fmla="*/ 2657983 w 4003589"/>
                <a:gd name="connsiteY3693" fmla="*/ 2866943 h 3670407"/>
                <a:gd name="connsiteX3694" fmla="*/ 2662397 w 4003589"/>
                <a:gd name="connsiteY3694" fmla="*/ 2864735 h 3670407"/>
                <a:gd name="connsiteX3695" fmla="*/ 2666812 w 4003589"/>
                <a:gd name="connsiteY3695" fmla="*/ 2861792 h 3670407"/>
                <a:gd name="connsiteX3696" fmla="*/ 2673434 w 4003589"/>
                <a:gd name="connsiteY3696" fmla="*/ 2854802 h 3670407"/>
                <a:gd name="connsiteX3697" fmla="*/ 2677481 w 4003589"/>
                <a:gd name="connsiteY3697" fmla="*/ 2847199 h 3670407"/>
                <a:gd name="connsiteX3698" fmla="*/ 2678584 w 4003589"/>
                <a:gd name="connsiteY3698" fmla="*/ 2839842 h 3670407"/>
                <a:gd name="connsiteX3699" fmla="*/ 2676499 w 4003589"/>
                <a:gd name="connsiteY3699" fmla="*/ 2833710 h 3670407"/>
                <a:gd name="connsiteX3700" fmla="*/ 2674660 w 4003589"/>
                <a:gd name="connsiteY3700" fmla="*/ 2831625 h 3670407"/>
                <a:gd name="connsiteX3701" fmla="*/ 2672330 w 4003589"/>
                <a:gd name="connsiteY3701" fmla="*/ 2830154 h 3670407"/>
                <a:gd name="connsiteX3702" fmla="*/ 2669510 w 4003589"/>
                <a:gd name="connsiteY3702" fmla="*/ 2829295 h 3670407"/>
                <a:gd name="connsiteX3703" fmla="*/ 2666444 w 4003589"/>
                <a:gd name="connsiteY3703" fmla="*/ 2829050 h 3670407"/>
                <a:gd name="connsiteX3704" fmla="*/ 22318 w 4003589"/>
                <a:gd name="connsiteY3704" fmla="*/ 2880554 h 3670407"/>
                <a:gd name="connsiteX3705" fmla="*/ 20479 w 4003589"/>
                <a:gd name="connsiteY3705" fmla="*/ 2880800 h 3670407"/>
                <a:gd name="connsiteX3706" fmla="*/ 18394 w 4003589"/>
                <a:gd name="connsiteY3706" fmla="*/ 2881535 h 3670407"/>
                <a:gd name="connsiteX3707" fmla="*/ 16064 w 4003589"/>
                <a:gd name="connsiteY3707" fmla="*/ 2882639 h 3670407"/>
                <a:gd name="connsiteX3708" fmla="*/ 13612 w 4003589"/>
                <a:gd name="connsiteY3708" fmla="*/ 2884233 h 3670407"/>
                <a:gd name="connsiteX3709" fmla="*/ 8461 w 4003589"/>
                <a:gd name="connsiteY3709" fmla="*/ 2888771 h 3670407"/>
                <a:gd name="connsiteX3710" fmla="*/ 4169 w 4003589"/>
                <a:gd name="connsiteY3710" fmla="*/ 2894044 h 3670407"/>
                <a:gd name="connsiteX3711" fmla="*/ 1226 w 4003589"/>
                <a:gd name="connsiteY3711" fmla="*/ 2899439 h 3670407"/>
                <a:gd name="connsiteX3712" fmla="*/ 123 w 4003589"/>
                <a:gd name="connsiteY3712" fmla="*/ 2904344 h 3670407"/>
                <a:gd name="connsiteX3713" fmla="*/ 368 w 4003589"/>
                <a:gd name="connsiteY3713" fmla="*/ 2906306 h 3670407"/>
                <a:gd name="connsiteX3714" fmla="*/ 1226 w 4003589"/>
                <a:gd name="connsiteY3714" fmla="*/ 2907778 h 3670407"/>
                <a:gd name="connsiteX3715" fmla="*/ 2575 w 4003589"/>
                <a:gd name="connsiteY3715" fmla="*/ 2908636 h 3670407"/>
                <a:gd name="connsiteX3716" fmla="*/ 4292 w 4003589"/>
                <a:gd name="connsiteY3716" fmla="*/ 2908882 h 3670407"/>
                <a:gd name="connsiteX3717" fmla="*/ 6131 w 4003589"/>
                <a:gd name="connsiteY3717" fmla="*/ 2908636 h 3670407"/>
                <a:gd name="connsiteX3718" fmla="*/ 8216 w 4003589"/>
                <a:gd name="connsiteY3718" fmla="*/ 2907901 h 3670407"/>
                <a:gd name="connsiteX3719" fmla="*/ 10546 w 4003589"/>
                <a:gd name="connsiteY3719" fmla="*/ 2906797 h 3670407"/>
                <a:gd name="connsiteX3720" fmla="*/ 12999 w 4003589"/>
                <a:gd name="connsiteY3720" fmla="*/ 2905203 h 3670407"/>
                <a:gd name="connsiteX3721" fmla="*/ 18149 w 4003589"/>
                <a:gd name="connsiteY3721" fmla="*/ 2900666 h 3670407"/>
                <a:gd name="connsiteX3722" fmla="*/ 22318 w 4003589"/>
                <a:gd name="connsiteY3722" fmla="*/ 2895393 h 3670407"/>
                <a:gd name="connsiteX3723" fmla="*/ 25262 w 4003589"/>
                <a:gd name="connsiteY3723" fmla="*/ 2889997 h 3670407"/>
                <a:gd name="connsiteX3724" fmla="*/ 26365 w 4003589"/>
                <a:gd name="connsiteY3724" fmla="*/ 2885092 h 3670407"/>
                <a:gd name="connsiteX3725" fmla="*/ 26120 w 4003589"/>
                <a:gd name="connsiteY3725" fmla="*/ 2883007 h 3670407"/>
                <a:gd name="connsiteX3726" fmla="*/ 25262 w 4003589"/>
                <a:gd name="connsiteY3726" fmla="*/ 2881535 h 3670407"/>
                <a:gd name="connsiteX3727" fmla="*/ 23913 w 4003589"/>
                <a:gd name="connsiteY3727" fmla="*/ 2880677 h 3670407"/>
                <a:gd name="connsiteX3728" fmla="*/ 22196 w 4003589"/>
                <a:gd name="connsiteY3728" fmla="*/ 2880432 h 3670407"/>
                <a:gd name="connsiteX3729" fmla="*/ 2591395 w 4003589"/>
                <a:gd name="connsiteY3729" fmla="*/ 2888771 h 3670407"/>
                <a:gd name="connsiteX3730" fmla="*/ 2587471 w 4003589"/>
                <a:gd name="connsiteY3730" fmla="*/ 2889138 h 3670407"/>
                <a:gd name="connsiteX3731" fmla="*/ 2583302 w 4003589"/>
                <a:gd name="connsiteY3731" fmla="*/ 2890365 h 3670407"/>
                <a:gd name="connsiteX3732" fmla="*/ 2579010 w 4003589"/>
                <a:gd name="connsiteY3732" fmla="*/ 2892327 h 3670407"/>
                <a:gd name="connsiteX3733" fmla="*/ 2574840 w 4003589"/>
                <a:gd name="connsiteY3733" fmla="*/ 2895147 h 3670407"/>
                <a:gd name="connsiteX3734" fmla="*/ 2568096 w 4003589"/>
                <a:gd name="connsiteY3734" fmla="*/ 2901892 h 3670407"/>
                <a:gd name="connsiteX3735" fmla="*/ 2563803 w 4003589"/>
                <a:gd name="connsiteY3735" fmla="*/ 2909372 h 3670407"/>
                <a:gd name="connsiteX3736" fmla="*/ 2562332 w 4003589"/>
                <a:gd name="connsiteY3736" fmla="*/ 2916730 h 3670407"/>
                <a:gd name="connsiteX3737" fmla="*/ 2563926 w 4003589"/>
                <a:gd name="connsiteY3737" fmla="*/ 2923107 h 3670407"/>
                <a:gd name="connsiteX3738" fmla="*/ 2565766 w 4003589"/>
                <a:gd name="connsiteY3738" fmla="*/ 2925436 h 3670407"/>
                <a:gd name="connsiteX3739" fmla="*/ 2568218 w 4003589"/>
                <a:gd name="connsiteY3739" fmla="*/ 2927031 h 3670407"/>
                <a:gd name="connsiteX3740" fmla="*/ 2571039 w 4003589"/>
                <a:gd name="connsiteY3740" fmla="*/ 2928012 h 3670407"/>
                <a:gd name="connsiteX3741" fmla="*/ 2574227 w 4003589"/>
                <a:gd name="connsiteY3741" fmla="*/ 2928380 h 3670407"/>
                <a:gd name="connsiteX3742" fmla="*/ 2578274 w 4003589"/>
                <a:gd name="connsiteY3742" fmla="*/ 2928012 h 3670407"/>
                <a:gd name="connsiteX3743" fmla="*/ 2582443 w 4003589"/>
                <a:gd name="connsiteY3743" fmla="*/ 2926786 h 3670407"/>
                <a:gd name="connsiteX3744" fmla="*/ 2586735 w 4003589"/>
                <a:gd name="connsiteY3744" fmla="*/ 2924823 h 3670407"/>
                <a:gd name="connsiteX3745" fmla="*/ 2591027 w 4003589"/>
                <a:gd name="connsiteY3745" fmla="*/ 2922003 h 3670407"/>
                <a:gd name="connsiteX3746" fmla="*/ 2597772 w 4003589"/>
                <a:gd name="connsiteY3746" fmla="*/ 2915258 h 3670407"/>
                <a:gd name="connsiteX3747" fmla="*/ 2602064 w 4003589"/>
                <a:gd name="connsiteY3747" fmla="*/ 2907778 h 3670407"/>
                <a:gd name="connsiteX3748" fmla="*/ 2603535 w 4003589"/>
                <a:gd name="connsiteY3748" fmla="*/ 2900420 h 3670407"/>
                <a:gd name="connsiteX3749" fmla="*/ 2601818 w 4003589"/>
                <a:gd name="connsiteY3749" fmla="*/ 2894044 h 3670407"/>
                <a:gd name="connsiteX3750" fmla="*/ 2599979 w 4003589"/>
                <a:gd name="connsiteY3750" fmla="*/ 2891714 h 3670407"/>
                <a:gd name="connsiteX3751" fmla="*/ 2597526 w 4003589"/>
                <a:gd name="connsiteY3751" fmla="*/ 2890119 h 3670407"/>
                <a:gd name="connsiteX3752" fmla="*/ 2594706 w 4003589"/>
                <a:gd name="connsiteY3752" fmla="*/ 2889138 h 3670407"/>
                <a:gd name="connsiteX3753" fmla="*/ 2591518 w 4003589"/>
                <a:gd name="connsiteY3753" fmla="*/ 2888771 h 3670407"/>
                <a:gd name="connsiteX3754" fmla="*/ 22318 w 4003589"/>
                <a:gd name="connsiteY3754" fmla="*/ 2922248 h 3670407"/>
                <a:gd name="connsiteX3755" fmla="*/ 20356 w 4003589"/>
                <a:gd name="connsiteY3755" fmla="*/ 2922494 h 3670407"/>
                <a:gd name="connsiteX3756" fmla="*/ 18149 w 4003589"/>
                <a:gd name="connsiteY3756" fmla="*/ 2923229 h 3670407"/>
                <a:gd name="connsiteX3757" fmla="*/ 15696 w 4003589"/>
                <a:gd name="connsiteY3757" fmla="*/ 2924456 h 3670407"/>
                <a:gd name="connsiteX3758" fmla="*/ 13121 w 4003589"/>
                <a:gd name="connsiteY3758" fmla="*/ 2926172 h 3670407"/>
                <a:gd name="connsiteX3759" fmla="*/ 7971 w 4003589"/>
                <a:gd name="connsiteY3759" fmla="*/ 2930832 h 3670407"/>
                <a:gd name="connsiteX3760" fmla="*/ 3801 w 4003589"/>
                <a:gd name="connsiteY3760" fmla="*/ 2936228 h 3670407"/>
                <a:gd name="connsiteX3761" fmla="*/ 981 w 4003589"/>
                <a:gd name="connsiteY3761" fmla="*/ 2941624 h 3670407"/>
                <a:gd name="connsiteX3762" fmla="*/ 0 w 4003589"/>
                <a:gd name="connsiteY3762" fmla="*/ 2946529 h 3670407"/>
                <a:gd name="connsiteX3763" fmla="*/ 368 w 4003589"/>
                <a:gd name="connsiteY3763" fmla="*/ 2948491 h 3670407"/>
                <a:gd name="connsiteX3764" fmla="*/ 1226 w 4003589"/>
                <a:gd name="connsiteY3764" fmla="*/ 2949840 h 3670407"/>
                <a:gd name="connsiteX3765" fmla="*/ 2575 w 4003589"/>
                <a:gd name="connsiteY3765" fmla="*/ 2950698 h 3670407"/>
                <a:gd name="connsiteX3766" fmla="*/ 4292 w 4003589"/>
                <a:gd name="connsiteY3766" fmla="*/ 2950944 h 3670407"/>
                <a:gd name="connsiteX3767" fmla="*/ 6254 w 4003589"/>
                <a:gd name="connsiteY3767" fmla="*/ 2950698 h 3670407"/>
                <a:gd name="connsiteX3768" fmla="*/ 8461 w 4003589"/>
                <a:gd name="connsiteY3768" fmla="*/ 2949962 h 3670407"/>
                <a:gd name="connsiteX3769" fmla="*/ 10914 w 4003589"/>
                <a:gd name="connsiteY3769" fmla="*/ 2948736 h 3670407"/>
                <a:gd name="connsiteX3770" fmla="*/ 13489 w 4003589"/>
                <a:gd name="connsiteY3770" fmla="*/ 2947019 h 3670407"/>
                <a:gd name="connsiteX3771" fmla="*/ 18640 w 4003589"/>
                <a:gd name="connsiteY3771" fmla="*/ 2942359 h 3670407"/>
                <a:gd name="connsiteX3772" fmla="*/ 22809 w 4003589"/>
                <a:gd name="connsiteY3772" fmla="*/ 2936964 h 3670407"/>
                <a:gd name="connsiteX3773" fmla="*/ 25629 w 4003589"/>
                <a:gd name="connsiteY3773" fmla="*/ 2931568 h 3670407"/>
                <a:gd name="connsiteX3774" fmla="*/ 26610 w 4003589"/>
                <a:gd name="connsiteY3774" fmla="*/ 2926663 h 3670407"/>
                <a:gd name="connsiteX3775" fmla="*/ 26243 w 4003589"/>
                <a:gd name="connsiteY3775" fmla="*/ 2924701 h 3670407"/>
                <a:gd name="connsiteX3776" fmla="*/ 25384 w 4003589"/>
                <a:gd name="connsiteY3776" fmla="*/ 2923352 h 3670407"/>
                <a:gd name="connsiteX3777" fmla="*/ 24035 w 4003589"/>
                <a:gd name="connsiteY3777" fmla="*/ 2922494 h 3670407"/>
                <a:gd name="connsiteX3778" fmla="*/ 22318 w 4003589"/>
                <a:gd name="connsiteY3778" fmla="*/ 2922248 h 3670407"/>
                <a:gd name="connsiteX3779" fmla="*/ 2515610 w 4003589"/>
                <a:gd name="connsiteY3779" fmla="*/ 2946161 h 3670407"/>
                <a:gd name="connsiteX3780" fmla="*/ 2511809 w 4003589"/>
                <a:gd name="connsiteY3780" fmla="*/ 2946529 h 3670407"/>
                <a:gd name="connsiteX3781" fmla="*/ 2507762 w 4003589"/>
                <a:gd name="connsiteY3781" fmla="*/ 2947632 h 3670407"/>
                <a:gd name="connsiteX3782" fmla="*/ 2503715 w 4003589"/>
                <a:gd name="connsiteY3782" fmla="*/ 2949472 h 3670407"/>
                <a:gd name="connsiteX3783" fmla="*/ 2499669 w 4003589"/>
                <a:gd name="connsiteY3783" fmla="*/ 2952047 h 3670407"/>
                <a:gd name="connsiteX3784" fmla="*/ 2492802 w 4003589"/>
                <a:gd name="connsiteY3784" fmla="*/ 2958669 h 3670407"/>
                <a:gd name="connsiteX3785" fmla="*/ 2488264 w 4003589"/>
                <a:gd name="connsiteY3785" fmla="*/ 2966149 h 3670407"/>
                <a:gd name="connsiteX3786" fmla="*/ 2486425 w 4003589"/>
                <a:gd name="connsiteY3786" fmla="*/ 2973630 h 3670407"/>
                <a:gd name="connsiteX3787" fmla="*/ 2487651 w 4003589"/>
                <a:gd name="connsiteY3787" fmla="*/ 2980252 h 3670407"/>
                <a:gd name="connsiteX3788" fmla="*/ 2489490 w 4003589"/>
                <a:gd name="connsiteY3788" fmla="*/ 2982704 h 3670407"/>
                <a:gd name="connsiteX3789" fmla="*/ 2491943 w 4003589"/>
                <a:gd name="connsiteY3789" fmla="*/ 2984544 h 3670407"/>
                <a:gd name="connsiteX3790" fmla="*/ 2494886 w 4003589"/>
                <a:gd name="connsiteY3790" fmla="*/ 2985647 h 3670407"/>
                <a:gd name="connsiteX3791" fmla="*/ 2498197 w 4003589"/>
                <a:gd name="connsiteY3791" fmla="*/ 2986015 h 3670407"/>
                <a:gd name="connsiteX3792" fmla="*/ 2501999 w 4003589"/>
                <a:gd name="connsiteY3792" fmla="*/ 2985647 h 3670407"/>
                <a:gd name="connsiteX3793" fmla="*/ 2506045 w 4003589"/>
                <a:gd name="connsiteY3793" fmla="*/ 2984544 h 3670407"/>
                <a:gd name="connsiteX3794" fmla="*/ 2510092 w 4003589"/>
                <a:gd name="connsiteY3794" fmla="*/ 2982704 h 3670407"/>
                <a:gd name="connsiteX3795" fmla="*/ 2514139 w 4003589"/>
                <a:gd name="connsiteY3795" fmla="*/ 2980129 h 3670407"/>
                <a:gd name="connsiteX3796" fmla="*/ 2521006 w 4003589"/>
                <a:gd name="connsiteY3796" fmla="*/ 2973507 h 3670407"/>
                <a:gd name="connsiteX3797" fmla="*/ 2525543 w 4003589"/>
                <a:gd name="connsiteY3797" fmla="*/ 2965904 h 3670407"/>
                <a:gd name="connsiteX3798" fmla="*/ 2527383 w 4003589"/>
                <a:gd name="connsiteY3798" fmla="*/ 2958424 h 3670407"/>
                <a:gd name="connsiteX3799" fmla="*/ 2526034 w 4003589"/>
                <a:gd name="connsiteY3799" fmla="*/ 2951802 h 3670407"/>
                <a:gd name="connsiteX3800" fmla="*/ 2524195 w 4003589"/>
                <a:gd name="connsiteY3800" fmla="*/ 2949349 h 3670407"/>
                <a:gd name="connsiteX3801" fmla="*/ 2521742 w 4003589"/>
                <a:gd name="connsiteY3801" fmla="*/ 2947510 h 3670407"/>
                <a:gd name="connsiteX3802" fmla="*/ 2518799 w 4003589"/>
                <a:gd name="connsiteY3802" fmla="*/ 2946406 h 3670407"/>
                <a:gd name="connsiteX3803" fmla="*/ 2515488 w 4003589"/>
                <a:gd name="connsiteY3803" fmla="*/ 2946038 h 3670407"/>
                <a:gd name="connsiteX3804" fmla="*/ 24158 w 4003589"/>
                <a:gd name="connsiteY3804" fmla="*/ 2963329 h 3670407"/>
                <a:gd name="connsiteX3805" fmla="*/ 22073 w 4003589"/>
                <a:gd name="connsiteY3805" fmla="*/ 2963574 h 3670407"/>
                <a:gd name="connsiteX3806" fmla="*/ 19743 w 4003589"/>
                <a:gd name="connsiteY3806" fmla="*/ 2964433 h 3670407"/>
                <a:gd name="connsiteX3807" fmla="*/ 17168 w 4003589"/>
                <a:gd name="connsiteY3807" fmla="*/ 2965782 h 3670407"/>
                <a:gd name="connsiteX3808" fmla="*/ 14470 w 4003589"/>
                <a:gd name="connsiteY3808" fmla="*/ 2967621 h 3670407"/>
                <a:gd name="connsiteX3809" fmla="*/ 9320 w 4003589"/>
                <a:gd name="connsiteY3809" fmla="*/ 2972404 h 3670407"/>
                <a:gd name="connsiteX3810" fmla="*/ 5150 w 4003589"/>
                <a:gd name="connsiteY3810" fmla="*/ 2977922 h 3670407"/>
                <a:gd name="connsiteX3811" fmla="*/ 2453 w 4003589"/>
                <a:gd name="connsiteY3811" fmla="*/ 2983317 h 3670407"/>
                <a:gd name="connsiteX3812" fmla="*/ 1594 w 4003589"/>
                <a:gd name="connsiteY3812" fmla="*/ 2988100 h 3670407"/>
                <a:gd name="connsiteX3813" fmla="*/ 1594 w 4003589"/>
                <a:gd name="connsiteY3813" fmla="*/ 2988100 h 3670407"/>
                <a:gd name="connsiteX3814" fmla="*/ 1962 w 4003589"/>
                <a:gd name="connsiteY3814" fmla="*/ 2989939 h 3670407"/>
                <a:gd name="connsiteX3815" fmla="*/ 2820 w 4003589"/>
                <a:gd name="connsiteY3815" fmla="*/ 2991288 h 3670407"/>
                <a:gd name="connsiteX3816" fmla="*/ 4047 w 4003589"/>
                <a:gd name="connsiteY3816" fmla="*/ 2992024 h 3670407"/>
                <a:gd name="connsiteX3817" fmla="*/ 5641 w 4003589"/>
                <a:gd name="connsiteY3817" fmla="*/ 2992269 h 3670407"/>
                <a:gd name="connsiteX3818" fmla="*/ 7726 w 4003589"/>
                <a:gd name="connsiteY3818" fmla="*/ 2992024 h 3670407"/>
                <a:gd name="connsiteX3819" fmla="*/ 10056 w 4003589"/>
                <a:gd name="connsiteY3819" fmla="*/ 2991288 h 3670407"/>
                <a:gd name="connsiteX3820" fmla="*/ 12631 w 4003589"/>
                <a:gd name="connsiteY3820" fmla="*/ 2989939 h 3670407"/>
                <a:gd name="connsiteX3821" fmla="*/ 15329 w 4003589"/>
                <a:gd name="connsiteY3821" fmla="*/ 2988100 h 3670407"/>
                <a:gd name="connsiteX3822" fmla="*/ 20479 w 4003589"/>
                <a:gd name="connsiteY3822" fmla="*/ 2983195 h 3670407"/>
                <a:gd name="connsiteX3823" fmla="*/ 24648 w 4003589"/>
                <a:gd name="connsiteY3823" fmla="*/ 2977677 h 3670407"/>
                <a:gd name="connsiteX3824" fmla="*/ 27346 w 4003589"/>
                <a:gd name="connsiteY3824" fmla="*/ 2972158 h 3670407"/>
                <a:gd name="connsiteX3825" fmla="*/ 28082 w 4003589"/>
                <a:gd name="connsiteY3825" fmla="*/ 2967376 h 3670407"/>
                <a:gd name="connsiteX3826" fmla="*/ 27714 w 4003589"/>
                <a:gd name="connsiteY3826" fmla="*/ 2965536 h 3670407"/>
                <a:gd name="connsiteX3827" fmla="*/ 26856 w 4003589"/>
                <a:gd name="connsiteY3827" fmla="*/ 2964187 h 3670407"/>
                <a:gd name="connsiteX3828" fmla="*/ 25629 w 4003589"/>
                <a:gd name="connsiteY3828" fmla="*/ 2963452 h 3670407"/>
                <a:gd name="connsiteX3829" fmla="*/ 23913 w 4003589"/>
                <a:gd name="connsiteY3829" fmla="*/ 2963206 h 3670407"/>
                <a:gd name="connsiteX3830" fmla="*/ 2438845 w 4003589"/>
                <a:gd name="connsiteY3830" fmla="*/ 3001834 h 3670407"/>
                <a:gd name="connsiteX3831" fmla="*/ 2435289 w 4003589"/>
                <a:gd name="connsiteY3831" fmla="*/ 3002080 h 3670407"/>
                <a:gd name="connsiteX3832" fmla="*/ 2431487 w 4003589"/>
                <a:gd name="connsiteY3832" fmla="*/ 3003061 h 3670407"/>
                <a:gd name="connsiteX3833" fmla="*/ 2427563 w 4003589"/>
                <a:gd name="connsiteY3833" fmla="*/ 3004777 h 3670407"/>
                <a:gd name="connsiteX3834" fmla="*/ 2423639 w 4003589"/>
                <a:gd name="connsiteY3834" fmla="*/ 3007230 h 3670407"/>
                <a:gd name="connsiteX3835" fmla="*/ 2416649 w 4003589"/>
                <a:gd name="connsiteY3835" fmla="*/ 3013729 h 3670407"/>
                <a:gd name="connsiteX3836" fmla="*/ 2411866 w 4003589"/>
                <a:gd name="connsiteY3836" fmla="*/ 3021210 h 3670407"/>
                <a:gd name="connsiteX3837" fmla="*/ 2409782 w 4003589"/>
                <a:gd name="connsiteY3837" fmla="*/ 3028813 h 3670407"/>
                <a:gd name="connsiteX3838" fmla="*/ 2410763 w 4003589"/>
                <a:gd name="connsiteY3838" fmla="*/ 3035680 h 3670407"/>
                <a:gd name="connsiteX3839" fmla="*/ 2412479 w 4003589"/>
                <a:gd name="connsiteY3839" fmla="*/ 3038378 h 3670407"/>
                <a:gd name="connsiteX3840" fmla="*/ 2414932 w 4003589"/>
                <a:gd name="connsiteY3840" fmla="*/ 3040340 h 3670407"/>
                <a:gd name="connsiteX3841" fmla="*/ 2417875 w 4003589"/>
                <a:gd name="connsiteY3841" fmla="*/ 3041566 h 3670407"/>
                <a:gd name="connsiteX3842" fmla="*/ 2421309 w 4003589"/>
                <a:gd name="connsiteY3842" fmla="*/ 3042057 h 3670407"/>
                <a:gd name="connsiteX3843" fmla="*/ 2424865 w 4003589"/>
                <a:gd name="connsiteY3843" fmla="*/ 3041812 h 3670407"/>
                <a:gd name="connsiteX3844" fmla="*/ 2428666 w 4003589"/>
                <a:gd name="connsiteY3844" fmla="*/ 3040830 h 3670407"/>
                <a:gd name="connsiteX3845" fmla="*/ 2432591 w 4003589"/>
                <a:gd name="connsiteY3845" fmla="*/ 3039114 h 3670407"/>
                <a:gd name="connsiteX3846" fmla="*/ 2436515 w 4003589"/>
                <a:gd name="connsiteY3846" fmla="*/ 3036784 h 3670407"/>
                <a:gd name="connsiteX3847" fmla="*/ 2443504 w 4003589"/>
                <a:gd name="connsiteY3847" fmla="*/ 3030284 h 3670407"/>
                <a:gd name="connsiteX3848" fmla="*/ 2448287 w 4003589"/>
                <a:gd name="connsiteY3848" fmla="*/ 3022804 h 3670407"/>
                <a:gd name="connsiteX3849" fmla="*/ 2450372 w 4003589"/>
                <a:gd name="connsiteY3849" fmla="*/ 3015201 h 3670407"/>
                <a:gd name="connsiteX3850" fmla="*/ 2449391 w 4003589"/>
                <a:gd name="connsiteY3850" fmla="*/ 3008457 h 3670407"/>
                <a:gd name="connsiteX3851" fmla="*/ 2447551 w 4003589"/>
                <a:gd name="connsiteY3851" fmla="*/ 3005759 h 3670407"/>
                <a:gd name="connsiteX3852" fmla="*/ 2445099 w 4003589"/>
                <a:gd name="connsiteY3852" fmla="*/ 3003797 h 3670407"/>
                <a:gd name="connsiteX3853" fmla="*/ 2442156 w 4003589"/>
                <a:gd name="connsiteY3853" fmla="*/ 3002570 h 3670407"/>
                <a:gd name="connsiteX3854" fmla="*/ 2438722 w 4003589"/>
                <a:gd name="connsiteY3854" fmla="*/ 3002080 h 3670407"/>
                <a:gd name="connsiteX3855" fmla="*/ 27469 w 4003589"/>
                <a:gd name="connsiteY3855" fmla="*/ 3003797 h 3670407"/>
                <a:gd name="connsiteX3856" fmla="*/ 25262 w 4003589"/>
                <a:gd name="connsiteY3856" fmla="*/ 3004042 h 3670407"/>
                <a:gd name="connsiteX3857" fmla="*/ 22809 w 4003589"/>
                <a:gd name="connsiteY3857" fmla="*/ 3004900 h 3670407"/>
                <a:gd name="connsiteX3858" fmla="*/ 20111 w 4003589"/>
                <a:gd name="connsiteY3858" fmla="*/ 3006372 h 3670407"/>
                <a:gd name="connsiteX3859" fmla="*/ 17291 w 4003589"/>
                <a:gd name="connsiteY3859" fmla="*/ 3008457 h 3670407"/>
                <a:gd name="connsiteX3860" fmla="*/ 12140 w 4003589"/>
                <a:gd name="connsiteY3860" fmla="*/ 3013362 h 3670407"/>
                <a:gd name="connsiteX3861" fmla="*/ 8093 w 4003589"/>
                <a:gd name="connsiteY3861" fmla="*/ 3018880 h 3670407"/>
                <a:gd name="connsiteX3862" fmla="*/ 5518 w 4003589"/>
                <a:gd name="connsiteY3862" fmla="*/ 3024398 h 3670407"/>
                <a:gd name="connsiteX3863" fmla="*/ 4905 w 4003589"/>
                <a:gd name="connsiteY3863" fmla="*/ 3029181 h 3670407"/>
                <a:gd name="connsiteX3864" fmla="*/ 5396 w 4003589"/>
                <a:gd name="connsiteY3864" fmla="*/ 3030897 h 3670407"/>
                <a:gd name="connsiteX3865" fmla="*/ 6254 w 4003589"/>
                <a:gd name="connsiteY3865" fmla="*/ 3032124 h 3670407"/>
                <a:gd name="connsiteX3866" fmla="*/ 7480 w 4003589"/>
                <a:gd name="connsiteY3866" fmla="*/ 3032860 h 3670407"/>
                <a:gd name="connsiteX3867" fmla="*/ 9075 w 4003589"/>
                <a:gd name="connsiteY3867" fmla="*/ 3033105 h 3670407"/>
                <a:gd name="connsiteX3868" fmla="*/ 11282 w 4003589"/>
                <a:gd name="connsiteY3868" fmla="*/ 3032860 h 3670407"/>
                <a:gd name="connsiteX3869" fmla="*/ 13734 w 4003589"/>
                <a:gd name="connsiteY3869" fmla="*/ 3032001 h 3670407"/>
                <a:gd name="connsiteX3870" fmla="*/ 16432 w 4003589"/>
                <a:gd name="connsiteY3870" fmla="*/ 3030530 h 3670407"/>
                <a:gd name="connsiteX3871" fmla="*/ 19375 w 4003589"/>
                <a:gd name="connsiteY3871" fmla="*/ 3028445 h 3670407"/>
                <a:gd name="connsiteX3872" fmla="*/ 24526 w 4003589"/>
                <a:gd name="connsiteY3872" fmla="*/ 3023540 h 3670407"/>
                <a:gd name="connsiteX3873" fmla="*/ 28572 w 4003589"/>
                <a:gd name="connsiteY3873" fmla="*/ 3018022 h 3670407"/>
                <a:gd name="connsiteX3874" fmla="*/ 31148 w 4003589"/>
                <a:gd name="connsiteY3874" fmla="*/ 3012503 h 3670407"/>
                <a:gd name="connsiteX3875" fmla="*/ 31761 w 4003589"/>
                <a:gd name="connsiteY3875" fmla="*/ 3007721 h 3670407"/>
                <a:gd name="connsiteX3876" fmla="*/ 31393 w 4003589"/>
                <a:gd name="connsiteY3876" fmla="*/ 3006004 h 3670407"/>
                <a:gd name="connsiteX3877" fmla="*/ 30535 w 4003589"/>
                <a:gd name="connsiteY3877" fmla="*/ 3004777 h 3670407"/>
                <a:gd name="connsiteX3878" fmla="*/ 29308 w 4003589"/>
                <a:gd name="connsiteY3878" fmla="*/ 3004042 h 3670407"/>
                <a:gd name="connsiteX3879" fmla="*/ 27714 w 4003589"/>
                <a:gd name="connsiteY3879" fmla="*/ 3003797 h 3670407"/>
                <a:gd name="connsiteX3880" fmla="*/ 2361711 w 4003589"/>
                <a:gd name="connsiteY3880" fmla="*/ 3055546 h 3670407"/>
                <a:gd name="connsiteX3881" fmla="*/ 2358278 w 4003589"/>
                <a:gd name="connsiteY3881" fmla="*/ 3055791 h 3670407"/>
                <a:gd name="connsiteX3882" fmla="*/ 2354721 w 4003589"/>
                <a:gd name="connsiteY3882" fmla="*/ 3056650 h 3670407"/>
                <a:gd name="connsiteX3883" fmla="*/ 2351043 w 4003589"/>
                <a:gd name="connsiteY3883" fmla="*/ 3058244 h 3670407"/>
                <a:gd name="connsiteX3884" fmla="*/ 2347241 w 4003589"/>
                <a:gd name="connsiteY3884" fmla="*/ 3060451 h 3670407"/>
                <a:gd name="connsiteX3885" fmla="*/ 2340128 w 4003589"/>
                <a:gd name="connsiteY3885" fmla="*/ 3066705 h 3670407"/>
                <a:gd name="connsiteX3886" fmla="*/ 2335223 w 4003589"/>
                <a:gd name="connsiteY3886" fmla="*/ 3074063 h 3670407"/>
                <a:gd name="connsiteX3887" fmla="*/ 2332893 w 4003589"/>
                <a:gd name="connsiteY3887" fmla="*/ 3081666 h 3670407"/>
                <a:gd name="connsiteX3888" fmla="*/ 2333629 w 4003589"/>
                <a:gd name="connsiteY3888" fmla="*/ 3088533 h 3670407"/>
                <a:gd name="connsiteX3889" fmla="*/ 2335223 w 4003589"/>
                <a:gd name="connsiteY3889" fmla="*/ 3091476 h 3670407"/>
                <a:gd name="connsiteX3890" fmla="*/ 2337553 w 4003589"/>
                <a:gd name="connsiteY3890" fmla="*/ 3093561 h 3670407"/>
                <a:gd name="connsiteX3891" fmla="*/ 2340496 w 4003589"/>
                <a:gd name="connsiteY3891" fmla="*/ 3094910 h 3670407"/>
                <a:gd name="connsiteX3892" fmla="*/ 2343930 w 4003589"/>
                <a:gd name="connsiteY3892" fmla="*/ 3095400 h 3670407"/>
                <a:gd name="connsiteX3893" fmla="*/ 2347363 w 4003589"/>
                <a:gd name="connsiteY3893" fmla="*/ 3095155 h 3670407"/>
                <a:gd name="connsiteX3894" fmla="*/ 2350920 w 4003589"/>
                <a:gd name="connsiteY3894" fmla="*/ 3094297 h 3670407"/>
                <a:gd name="connsiteX3895" fmla="*/ 2354598 w 4003589"/>
                <a:gd name="connsiteY3895" fmla="*/ 3092703 h 3670407"/>
                <a:gd name="connsiteX3896" fmla="*/ 2358400 w 4003589"/>
                <a:gd name="connsiteY3896" fmla="*/ 3090495 h 3670407"/>
                <a:gd name="connsiteX3897" fmla="*/ 2365513 w 4003589"/>
                <a:gd name="connsiteY3897" fmla="*/ 3084118 h 3670407"/>
                <a:gd name="connsiteX3898" fmla="*/ 2370418 w 4003589"/>
                <a:gd name="connsiteY3898" fmla="*/ 3076638 h 3670407"/>
                <a:gd name="connsiteX3899" fmla="*/ 2372748 w 4003589"/>
                <a:gd name="connsiteY3899" fmla="*/ 3069035 h 3670407"/>
                <a:gd name="connsiteX3900" fmla="*/ 2372012 w 4003589"/>
                <a:gd name="connsiteY3900" fmla="*/ 3062168 h 3670407"/>
                <a:gd name="connsiteX3901" fmla="*/ 2370295 w 4003589"/>
                <a:gd name="connsiteY3901" fmla="*/ 3059225 h 3670407"/>
                <a:gd name="connsiteX3902" fmla="*/ 2367843 w 4003589"/>
                <a:gd name="connsiteY3902" fmla="*/ 3057140 h 3670407"/>
                <a:gd name="connsiteX3903" fmla="*/ 2364777 w 4003589"/>
                <a:gd name="connsiteY3903" fmla="*/ 3055791 h 3670407"/>
                <a:gd name="connsiteX3904" fmla="*/ 2361221 w 4003589"/>
                <a:gd name="connsiteY3904" fmla="*/ 3055301 h 3670407"/>
                <a:gd name="connsiteX3905" fmla="*/ 32497 w 4003589"/>
                <a:gd name="connsiteY3905" fmla="*/ 3043528 h 3670407"/>
                <a:gd name="connsiteX3906" fmla="*/ 30167 w 4003589"/>
                <a:gd name="connsiteY3906" fmla="*/ 3043774 h 3670407"/>
                <a:gd name="connsiteX3907" fmla="*/ 27592 w 4003589"/>
                <a:gd name="connsiteY3907" fmla="*/ 3044632 h 3670407"/>
                <a:gd name="connsiteX3908" fmla="*/ 24771 w 4003589"/>
                <a:gd name="connsiteY3908" fmla="*/ 3046226 h 3670407"/>
                <a:gd name="connsiteX3909" fmla="*/ 21705 w 4003589"/>
                <a:gd name="connsiteY3909" fmla="*/ 3048433 h 3670407"/>
                <a:gd name="connsiteX3910" fmla="*/ 16555 w 4003589"/>
                <a:gd name="connsiteY3910" fmla="*/ 3053584 h 3670407"/>
                <a:gd name="connsiteX3911" fmla="*/ 12631 w 4003589"/>
                <a:gd name="connsiteY3911" fmla="*/ 3059225 h 3670407"/>
                <a:gd name="connsiteX3912" fmla="*/ 10178 w 4003589"/>
                <a:gd name="connsiteY3912" fmla="*/ 3064743 h 3670407"/>
                <a:gd name="connsiteX3913" fmla="*/ 9688 w 4003589"/>
                <a:gd name="connsiteY3913" fmla="*/ 3069403 h 3670407"/>
                <a:gd name="connsiteX3914" fmla="*/ 10178 w 4003589"/>
                <a:gd name="connsiteY3914" fmla="*/ 3070997 h 3670407"/>
                <a:gd name="connsiteX3915" fmla="*/ 11037 w 4003589"/>
                <a:gd name="connsiteY3915" fmla="*/ 3072223 h 3670407"/>
                <a:gd name="connsiteX3916" fmla="*/ 12263 w 4003589"/>
                <a:gd name="connsiteY3916" fmla="*/ 3072959 h 3670407"/>
                <a:gd name="connsiteX3917" fmla="*/ 13857 w 4003589"/>
                <a:gd name="connsiteY3917" fmla="*/ 3073205 h 3670407"/>
                <a:gd name="connsiteX3918" fmla="*/ 16187 w 4003589"/>
                <a:gd name="connsiteY3918" fmla="*/ 3072959 h 3670407"/>
                <a:gd name="connsiteX3919" fmla="*/ 18762 w 4003589"/>
                <a:gd name="connsiteY3919" fmla="*/ 3072101 h 3670407"/>
                <a:gd name="connsiteX3920" fmla="*/ 21583 w 4003589"/>
                <a:gd name="connsiteY3920" fmla="*/ 3070507 h 3670407"/>
                <a:gd name="connsiteX3921" fmla="*/ 24526 w 4003589"/>
                <a:gd name="connsiteY3921" fmla="*/ 3068300 h 3670407"/>
                <a:gd name="connsiteX3922" fmla="*/ 29676 w 4003589"/>
                <a:gd name="connsiteY3922" fmla="*/ 3063149 h 3670407"/>
                <a:gd name="connsiteX3923" fmla="*/ 33600 w 4003589"/>
                <a:gd name="connsiteY3923" fmla="*/ 3057508 h 3670407"/>
                <a:gd name="connsiteX3924" fmla="*/ 36053 w 4003589"/>
                <a:gd name="connsiteY3924" fmla="*/ 3051990 h 3670407"/>
                <a:gd name="connsiteX3925" fmla="*/ 36543 w 4003589"/>
                <a:gd name="connsiteY3925" fmla="*/ 3047330 h 3670407"/>
                <a:gd name="connsiteX3926" fmla="*/ 36053 w 4003589"/>
                <a:gd name="connsiteY3926" fmla="*/ 3045735 h 3670407"/>
                <a:gd name="connsiteX3927" fmla="*/ 35194 w 4003589"/>
                <a:gd name="connsiteY3927" fmla="*/ 3044509 h 3670407"/>
                <a:gd name="connsiteX3928" fmla="*/ 33968 w 4003589"/>
                <a:gd name="connsiteY3928" fmla="*/ 3043774 h 3670407"/>
                <a:gd name="connsiteX3929" fmla="*/ 32374 w 4003589"/>
                <a:gd name="connsiteY3929" fmla="*/ 3043528 h 3670407"/>
                <a:gd name="connsiteX3930" fmla="*/ 2284210 w 4003589"/>
                <a:gd name="connsiteY3930" fmla="*/ 3107173 h 3670407"/>
                <a:gd name="connsiteX3931" fmla="*/ 2281021 w 4003589"/>
                <a:gd name="connsiteY3931" fmla="*/ 3107418 h 3670407"/>
                <a:gd name="connsiteX3932" fmla="*/ 2277588 w 4003589"/>
                <a:gd name="connsiteY3932" fmla="*/ 3108276 h 3670407"/>
                <a:gd name="connsiteX3933" fmla="*/ 2274032 w 4003589"/>
                <a:gd name="connsiteY3933" fmla="*/ 3109748 h 3670407"/>
                <a:gd name="connsiteX3934" fmla="*/ 2270352 w 4003589"/>
                <a:gd name="connsiteY3934" fmla="*/ 3111833 h 3670407"/>
                <a:gd name="connsiteX3935" fmla="*/ 2263240 w 4003589"/>
                <a:gd name="connsiteY3935" fmla="*/ 3117964 h 3670407"/>
                <a:gd name="connsiteX3936" fmla="*/ 2258090 w 4003589"/>
                <a:gd name="connsiteY3936" fmla="*/ 3125322 h 3670407"/>
                <a:gd name="connsiteX3937" fmla="*/ 2255392 w 4003589"/>
                <a:gd name="connsiteY3937" fmla="*/ 3133048 h 3670407"/>
                <a:gd name="connsiteX3938" fmla="*/ 2255760 w 4003589"/>
                <a:gd name="connsiteY3938" fmla="*/ 3140160 h 3670407"/>
                <a:gd name="connsiteX3939" fmla="*/ 2257354 w 4003589"/>
                <a:gd name="connsiteY3939" fmla="*/ 3143348 h 3670407"/>
                <a:gd name="connsiteX3940" fmla="*/ 2259684 w 4003589"/>
                <a:gd name="connsiteY3940" fmla="*/ 3145678 h 3670407"/>
                <a:gd name="connsiteX3941" fmla="*/ 2262750 w 4003589"/>
                <a:gd name="connsiteY3941" fmla="*/ 3147150 h 3670407"/>
                <a:gd name="connsiteX3942" fmla="*/ 2266306 w 4003589"/>
                <a:gd name="connsiteY3942" fmla="*/ 3147763 h 3670407"/>
                <a:gd name="connsiteX3943" fmla="*/ 2269494 w 4003589"/>
                <a:gd name="connsiteY3943" fmla="*/ 3147518 h 3670407"/>
                <a:gd name="connsiteX3944" fmla="*/ 2272928 w 4003589"/>
                <a:gd name="connsiteY3944" fmla="*/ 3146659 h 3670407"/>
                <a:gd name="connsiteX3945" fmla="*/ 2276484 w 4003589"/>
                <a:gd name="connsiteY3945" fmla="*/ 3145188 h 3670407"/>
                <a:gd name="connsiteX3946" fmla="*/ 2280040 w 4003589"/>
                <a:gd name="connsiteY3946" fmla="*/ 3143103 h 3670407"/>
                <a:gd name="connsiteX3947" fmla="*/ 2287275 w 4003589"/>
                <a:gd name="connsiteY3947" fmla="*/ 3136849 h 3670407"/>
                <a:gd name="connsiteX3948" fmla="*/ 2292426 w 4003589"/>
                <a:gd name="connsiteY3948" fmla="*/ 3129491 h 3670407"/>
                <a:gd name="connsiteX3949" fmla="*/ 2295001 w 4003589"/>
                <a:gd name="connsiteY3949" fmla="*/ 3121766 h 3670407"/>
                <a:gd name="connsiteX3950" fmla="*/ 2294633 w 4003589"/>
                <a:gd name="connsiteY3950" fmla="*/ 3114776 h 3670407"/>
                <a:gd name="connsiteX3951" fmla="*/ 2293039 w 4003589"/>
                <a:gd name="connsiteY3951" fmla="*/ 3111588 h 3670407"/>
                <a:gd name="connsiteX3952" fmla="*/ 2290709 w 4003589"/>
                <a:gd name="connsiteY3952" fmla="*/ 3109258 h 3670407"/>
                <a:gd name="connsiteX3953" fmla="*/ 2287643 w 4003589"/>
                <a:gd name="connsiteY3953" fmla="*/ 3107786 h 3670407"/>
                <a:gd name="connsiteX3954" fmla="*/ 2284087 w 4003589"/>
                <a:gd name="connsiteY3954" fmla="*/ 3107295 h 3670407"/>
                <a:gd name="connsiteX3955" fmla="*/ 39241 w 4003589"/>
                <a:gd name="connsiteY3955" fmla="*/ 3082524 h 3670407"/>
                <a:gd name="connsiteX3956" fmla="*/ 36911 w 4003589"/>
                <a:gd name="connsiteY3956" fmla="*/ 3082770 h 3670407"/>
                <a:gd name="connsiteX3957" fmla="*/ 34213 w 4003589"/>
                <a:gd name="connsiteY3957" fmla="*/ 3083751 h 3670407"/>
                <a:gd name="connsiteX3958" fmla="*/ 31270 w 4003589"/>
                <a:gd name="connsiteY3958" fmla="*/ 3085468 h 3670407"/>
                <a:gd name="connsiteX3959" fmla="*/ 28082 w 4003589"/>
                <a:gd name="connsiteY3959" fmla="*/ 3087797 h 3670407"/>
                <a:gd name="connsiteX3960" fmla="*/ 23054 w 4003589"/>
                <a:gd name="connsiteY3960" fmla="*/ 3093070 h 3670407"/>
                <a:gd name="connsiteX3961" fmla="*/ 19130 w 4003589"/>
                <a:gd name="connsiteY3961" fmla="*/ 3098834 h 3670407"/>
                <a:gd name="connsiteX3962" fmla="*/ 16800 w 4003589"/>
                <a:gd name="connsiteY3962" fmla="*/ 3104352 h 3670407"/>
                <a:gd name="connsiteX3963" fmla="*/ 16432 w 4003589"/>
                <a:gd name="connsiteY3963" fmla="*/ 3109012 h 3670407"/>
                <a:gd name="connsiteX3964" fmla="*/ 16923 w 4003589"/>
                <a:gd name="connsiteY3964" fmla="*/ 3110484 h 3670407"/>
                <a:gd name="connsiteX3965" fmla="*/ 17781 w 4003589"/>
                <a:gd name="connsiteY3965" fmla="*/ 3111588 h 3670407"/>
                <a:gd name="connsiteX3966" fmla="*/ 19007 w 4003589"/>
                <a:gd name="connsiteY3966" fmla="*/ 3112201 h 3670407"/>
                <a:gd name="connsiteX3967" fmla="*/ 20479 w 4003589"/>
                <a:gd name="connsiteY3967" fmla="*/ 3112446 h 3670407"/>
                <a:gd name="connsiteX3968" fmla="*/ 22932 w 4003589"/>
                <a:gd name="connsiteY3968" fmla="*/ 3112201 h 3670407"/>
                <a:gd name="connsiteX3969" fmla="*/ 25629 w 4003589"/>
                <a:gd name="connsiteY3969" fmla="*/ 3111220 h 3670407"/>
                <a:gd name="connsiteX3970" fmla="*/ 28572 w 4003589"/>
                <a:gd name="connsiteY3970" fmla="*/ 3109503 h 3670407"/>
                <a:gd name="connsiteX3971" fmla="*/ 31761 w 4003589"/>
                <a:gd name="connsiteY3971" fmla="*/ 3107173 h 3670407"/>
                <a:gd name="connsiteX3972" fmla="*/ 36911 w 4003589"/>
                <a:gd name="connsiteY3972" fmla="*/ 3101900 h 3670407"/>
                <a:gd name="connsiteX3973" fmla="*/ 40835 w 4003589"/>
                <a:gd name="connsiteY3973" fmla="*/ 3096136 h 3670407"/>
                <a:gd name="connsiteX3974" fmla="*/ 43165 w 4003589"/>
                <a:gd name="connsiteY3974" fmla="*/ 3090618 h 3670407"/>
                <a:gd name="connsiteX3975" fmla="*/ 43411 w 4003589"/>
                <a:gd name="connsiteY3975" fmla="*/ 3085958 h 3670407"/>
                <a:gd name="connsiteX3976" fmla="*/ 42920 w 4003589"/>
                <a:gd name="connsiteY3976" fmla="*/ 3084486 h 3670407"/>
                <a:gd name="connsiteX3977" fmla="*/ 42062 w 4003589"/>
                <a:gd name="connsiteY3977" fmla="*/ 3083383 h 3670407"/>
                <a:gd name="connsiteX3978" fmla="*/ 40835 w 4003589"/>
                <a:gd name="connsiteY3978" fmla="*/ 3082647 h 3670407"/>
                <a:gd name="connsiteX3979" fmla="*/ 39364 w 4003589"/>
                <a:gd name="connsiteY3979" fmla="*/ 3082402 h 3670407"/>
                <a:gd name="connsiteX3980" fmla="*/ 2206340 w 4003589"/>
                <a:gd name="connsiteY3980" fmla="*/ 3156715 h 3670407"/>
                <a:gd name="connsiteX3981" fmla="*/ 2203274 w 4003589"/>
                <a:gd name="connsiteY3981" fmla="*/ 3156837 h 3670407"/>
                <a:gd name="connsiteX3982" fmla="*/ 2200086 w 4003589"/>
                <a:gd name="connsiteY3982" fmla="*/ 3157573 h 3670407"/>
                <a:gd name="connsiteX3983" fmla="*/ 2196775 w 4003589"/>
                <a:gd name="connsiteY3983" fmla="*/ 3158799 h 3670407"/>
                <a:gd name="connsiteX3984" fmla="*/ 2193341 w 4003589"/>
                <a:gd name="connsiteY3984" fmla="*/ 3160639 h 3670407"/>
                <a:gd name="connsiteX3985" fmla="*/ 2186106 w 4003589"/>
                <a:gd name="connsiteY3985" fmla="*/ 3166648 h 3670407"/>
                <a:gd name="connsiteX3986" fmla="*/ 2180833 w 4003589"/>
                <a:gd name="connsiteY3986" fmla="*/ 3174006 h 3670407"/>
                <a:gd name="connsiteX3987" fmla="*/ 2178013 w 4003589"/>
                <a:gd name="connsiteY3987" fmla="*/ 3181731 h 3670407"/>
                <a:gd name="connsiteX3988" fmla="*/ 2178013 w 4003589"/>
                <a:gd name="connsiteY3988" fmla="*/ 3188966 h 3670407"/>
                <a:gd name="connsiteX3989" fmla="*/ 2179362 w 4003589"/>
                <a:gd name="connsiteY3989" fmla="*/ 3192277 h 3670407"/>
                <a:gd name="connsiteX3990" fmla="*/ 2181692 w 4003589"/>
                <a:gd name="connsiteY3990" fmla="*/ 3194730 h 3670407"/>
                <a:gd name="connsiteX3991" fmla="*/ 2184758 w 4003589"/>
                <a:gd name="connsiteY3991" fmla="*/ 3196324 h 3670407"/>
                <a:gd name="connsiteX3992" fmla="*/ 2188436 w 4003589"/>
                <a:gd name="connsiteY3992" fmla="*/ 3196937 h 3670407"/>
                <a:gd name="connsiteX3993" fmla="*/ 2191502 w 4003589"/>
                <a:gd name="connsiteY3993" fmla="*/ 3196814 h 3670407"/>
                <a:gd name="connsiteX3994" fmla="*/ 2194813 w 4003589"/>
                <a:gd name="connsiteY3994" fmla="*/ 3196079 h 3670407"/>
                <a:gd name="connsiteX3995" fmla="*/ 2198247 w 4003589"/>
                <a:gd name="connsiteY3995" fmla="*/ 3194730 h 3670407"/>
                <a:gd name="connsiteX3996" fmla="*/ 2201680 w 4003589"/>
                <a:gd name="connsiteY3996" fmla="*/ 3192890 h 3670407"/>
                <a:gd name="connsiteX3997" fmla="*/ 2208915 w 4003589"/>
                <a:gd name="connsiteY3997" fmla="*/ 3187004 h 3670407"/>
                <a:gd name="connsiteX3998" fmla="*/ 2214189 w 4003589"/>
                <a:gd name="connsiteY3998" fmla="*/ 3179646 h 3670407"/>
                <a:gd name="connsiteX3999" fmla="*/ 2217009 w 4003589"/>
                <a:gd name="connsiteY3999" fmla="*/ 3171921 h 3670407"/>
                <a:gd name="connsiteX4000" fmla="*/ 2217009 w 4003589"/>
                <a:gd name="connsiteY4000" fmla="*/ 3164686 h 3670407"/>
                <a:gd name="connsiteX4001" fmla="*/ 2215537 w 4003589"/>
                <a:gd name="connsiteY4001" fmla="*/ 3161375 h 3670407"/>
                <a:gd name="connsiteX4002" fmla="*/ 2213207 w 4003589"/>
                <a:gd name="connsiteY4002" fmla="*/ 3158922 h 3670407"/>
                <a:gd name="connsiteX4003" fmla="*/ 2210142 w 4003589"/>
                <a:gd name="connsiteY4003" fmla="*/ 3157328 h 3670407"/>
                <a:gd name="connsiteX4004" fmla="*/ 2206463 w 4003589"/>
                <a:gd name="connsiteY4004" fmla="*/ 3156715 h 3670407"/>
                <a:gd name="connsiteX4005" fmla="*/ 47825 w 4003589"/>
                <a:gd name="connsiteY4005" fmla="*/ 3120785 h 3670407"/>
                <a:gd name="connsiteX4006" fmla="*/ 45373 w 4003589"/>
                <a:gd name="connsiteY4006" fmla="*/ 3121030 h 3670407"/>
                <a:gd name="connsiteX4007" fmla="*/ 42552 w 4003589"/>
                <a:gd name="connsiteY4007" fmla="*/ 3122133 h 3670407"/>
                <a:gd name="connsiteX4008" fmla="*/ 39486 w 4003589"/>
                <a:gd name="connsiteY4008" fmla="*/ 3123973 h 3670407"/>
                <a:gd name="connsiteX4009" fmla="*/ 36176 w 4003589"/>
                <a:gd name="connsiteY4009" fmla="*/ 3126548 h 3670407"/>
                <a:gd name="connsiteX4010" fmla="*/ 31025 w 4003589"/>
                <a:gd name="connsiteY4010" fmla="*/ 3131944 h 3670407"/>
                <a:gd name="connsiteX4011" fmla="*/ 27224 w 4003589"/>
                <a:gd name="connsiteY4011" fmla="*/ 3137707 h 3670407"/>
                <a:gd name="connsiteX4012" fmla="*/ 25016 w 4003589"/>
                <a:gd name="connsiteY4012" fmla="*/ 3143226 h 3670407"/>
                <a:gd name="connsiteX4013" fmla="*/ 24894 w 4003589"/>
                <a:gd name="connsiteY4013" fmla="*/ 3147886 h 3670407"/>
                <a:gd name="connsiteX4014" fmla="*/ 25507 w 4003589"/>
                <a:gd name="connsiteY4014" fmla="*/ 3149357 h 3670407"/>
                <a:gd name="connsiteX4015" fmla="*/ 26365 w 4003589"/>
                <a:gd name="connsiteY4015" fmla="*/ 3150338 h 3670407"/>
                <a:gd name="connsiteX4016" fmla="*/ 27592 w 4003589"/>
                <a:gd name="connsiteY4016" fmla="*/ 3150951 h 3670407"/>
                <a:gd name="connsiteX4017" fmla="*/ 29063 w 4003589"/>
                <a:gd name="connsiteY4017" fmla="*/ 3151196 h 3670407"/>
                <a:gd name="connsiteX4018" fmla="*/ 31516 w 4003589"/>
                <a:gd name="connsiteY4018" fmla="*/ 3150951 h 3670407"/>
                <a:gd name="connsiteX4019" fmla="*/ 34336 w 4003589"/>
                <a:gd name="connsiteY4019" fmla="*/ 3149848 h 3670407"/>
                <a:gd name="connsiteX4020" fmla="*/ 37524 w 4003589"/>
                <a:gd name="connsiteY4020" fmla="*/ 3148008 h 3670407"/>
                <a:gd name="connsiteX4021" fmla="*/ 40835 w 4003589"/>
                <a:gd name="connsiteY4021" fmla="*/ 3145433 h 3670407"/>
                <a:gd name="connsiteX4022" fmla="*/ 45986 w 4003589"/>
                <a:gd name="connsiteY4022" fmla="*/ 3140037 h 3670407"/>
                <a:gd name="connsiteX4023" fmla="*/ 49787 w 4003589"/>
                <a:gd name="connsiteY4023" fmla="*/ 3134274 h 3670407"/>
                <a:gd name="connsiteX4024" fmla="*/ 51995 w 4003589"/>
                <a:gd name="connsiteY4024" fmla="*/ 3128756 h 3670407"/>
                <a:gd name="connsiteX4025" fmla="*/ 52117 w 4003589"/>
                <a:gd name="connsiteY4025" fmla="*/ 3124096 h 3670407"/>
                <a:gd name="connsiteX4026" fmla="*/ 51504 w 4003589"/>
                <a:gd name="connsiteY4026" fmla="*/ 3122746 h 3670407"/>
                <a:gd name="connsiteX4027" fmla="*/ 50646 w 4003589"/>
                <a:gd name="connsiteY4027" fmla="*/ 3121766 h 3670407"/>
                <a:gd name="connsiteX4028" fmla="*/ 49419 w 4003589"/>
                <a:gd name="connsiteY4028" fmla="*/ 3121153 h 3670407"/>
                <a:gd name="connsiteX4029" fmla="*/ 47948 w 4003589"/>
                <a:gd name="connsiteY4029" fmla="*/ 3120907 h 3670407"/>
                <a:gd name="connsiteX4030" fmla="*/ 2128471 w 4003589"/>
                <a:gd name="connsiteY4030" fmla="*/ 3203927 h 3670407"/>
                <a:gd name="connsiteX4031" fmla="*/ 2125650 w 4003589"/>
                <a:gd name="connsiteY4031" fmla="*/ 3204049 h 3670407"/>
                <a:gd name="connsiteX4032" fmla="*/ 2122585 w 4003589"/>
                <a:gd name="connsiteY4032" fmla="*/ 3204663 h 3670407"/>
                <a:gd name="connsiteX4033" fmla="*/ 2119396 w 4003589"/>
                <a:gd name="connsiteY4033" fmla="*/ 3205766 h 3670407"/>
                <a:gd name="connsiteX4034" fmla="*/ 2116085 w 4003589"/>
                <a:gd name="connsiteY4034" fmla="*/ 3207483 h 3670407"/>
                <a:gd name="connsiteX4035" fmla="*/ 2108728 w 4003589"/>
                <a:gd name="connsiteY4035" fmla="*/ 3213247 h 3670407"/>
                <a:gd name="connsiteX4036" fmla="*/ 2103209 w 4003589"/>
                <a:gd name="connsiteY4036" fmla="*/ 3220482 h 3670407"/>
                <a:gd name="connsiteX4037" fmla="*/ 2100143 w 4003589"/>
                <a:gd name="connsiteY4037" fmla="*/ 3228207 h 3670407"/>
                <a:gd name="connsiteX4038" fmla="*/ 2099898 w 4003589"/>
                <a:gd name="connsiteY4038" fmla="*/ 3235565 h 3670407"/>
                <a:gd name="connsiteX4039" fmla="*/ 2101125 w 4003589"/>
                <a:gd name="connsiteY4039" fmla="*/ 3239122 h 3670407"/>
                <a:gd name="connsiteX4040" fmla="*/ 2103332 w 4003589"/>
                <a:gd name="connsiteY4040" fmla="*/ 3241819 h 3670407"/>
                <a:gd name="connsiteX4041" fmla="*/ 2106398 w 4003589"/>
                <a:gd name="connsiteY4041" fmla="*/ 3243536 h 3670407"/>
                <a:gd name="connsiteX4042" fmla="*/ 2110076 w 4003589"/>
                <a:gd name="connsiteY4042" fmla="*/ 3244272 h 3670407"/>
                <a:gd name="connsiteX4043" fmla="*/ 2112897 w 4003589"/>
                <a:gd name="connsiteY4043" fmla="*/ 3244149 h 3670407"/>
                <a:gd name="connsiteX4044" fmla="*/ 2115963 w 4003589"/>
                <a:gd name="connsiteY4044" fmla="*/ 3243536 h 3670407"/>
                <a:gd name="connsiteX4045" fmla="*/ 2119151 w 4003589"/>
                <a:gd name="connsiteY4045" fmla="*/ 3242432 h 3670407"/>
                <a:gd name="connsiteX4046" fmla="*/ 2122462 w 4003589"/>
                <a:gd name="connsiteY4046" fmla="*/ 3240716 h 3670407"/>
                <a:gd name="connsiteX4047" fmla="*/ 2129820 w 4003589"/>
                <a:gd name="connsiteY4047" fmla="*/ 3234952 h 3670407"/>
                <a:gd name="connsiteX4048" fmla="*/ 2135338 w 4003589"/>
                <a:gd name="connsiteY4048" fmla="*/ 3227717 h 3670407"/>
                <a:gd name="connsiteX4049" fmla="*/ 2138526 w 4003589"/>
                <a:gd name="connsiteY4049" fmla="*/ 3219991 h 3670407"/>
                <a:gd name="connsiteX4050" fmla="*/ 2138894 w 4003589"/>
                <a:gd name="connsiteY4050" fmla="*/ 3212634 h 3670407"/>
                <a:gd name="connsiteX4051" fmla="*/ 2137545 w 4003589"/>
                <a:gd name="connsiteY4051" fmla="*/ 3209077 h 3670407"/>
                <a:gd name="connsiteX4052" fmla="*/ 2135215 w 4003589"/>
                <a:gd name="connsiteY4052" fmla="*/ 3206502 h 3670407"/>
                <a:gd name="connsiteX4053" fmla="*/ 2132150 w 4003589"/>
                <a:gd name="connsiteY4053" fmla="*/ 3204785 h 3670407"/>
                <a:gd name="connsiteX4054" fmla="*/ 2128471 w 4003589"/>
                <a:gd name="connsiteY4054" fmla="*/ 3204172 h 3670407"/>
                <a:gd name="connsiteX4055" fmla="*/ 58249 w 4003589"/>
                <a:gd name="connsiteY4055" fmla="*/ 3158064 h 3670407"/>
                <a:gd name="connsiteX4056" fmla="*/ 55673 w 4003589"/>
                <a:gd name="connsiteY4056" fmla="*/ 3158432 h 3670407"/>
                <a:gd name="connsiteX4057" fmla="*/ 52730 w 4003589"/>
                <a:gd name="connsiteY4057" fmla="*/ 3159535 h 3670407"/>
                <a:gd name="connsiteX4058" fmla="*/ 49419 w 4003589"/>
                <a:gd name="connsiteY4058" fmla="*/ 3161497 h 3670407"/>
                <a:gd name="connsiteX4059" fmla="*/ 45986 w 4003589"/>
                <a:gd name="connsiteY4059" fmla="*/ 3164195 h 3670407"/>
                <a:gd name="connsiteX4060" fmla="*/ 40958 w 4003589"/>
                <a:gd name="connsiteY4060" fmla="*/ 3169714 h 3670407"/>
                <a:gd name="connsiteX4061" fmla="*/ 37279 w 4003589"/>
                <a:gd name="connsiteY4061" fmla="*/ 3175600 h 3670407"/>
                <a:gd name="connsiteX4062" fmla="*/ 35194 w 4003589"/>
                <a:gd name="connsiteY4062" fmla="*/ 3181118 h 3670407"/>
                <a:gd name="connsiteX4063" fmla="*/ 35194 w 4003589"/>
                <a:gd name="connsiteY4063" fmla="*/ 3185655 h 3670407"/>
                <a:gd name="connsiteX4064" fmla="*/ 35808 w 4003589"/>
                <a:gd name="connsiteY4064" fmla="*/ 3187004 h 3670407"/>
                <a:gd name="connsiteX4065" fmla="*/ 36666 w 4003589"/>
                <a:gd name="connsiteY4065" fmla="*/ 3187985 h 3670407"/>
                <a:gd name="connsiteX4066" fmla="*/ 37892 w 4003589"/>
                <a:gd name="connsiteY4066" fmla="*/ 3188599 h 3670407"/>
                <a:gd name="connsiteX4067" fmla="*/ 39364 w 4003589"/>
                <a:gd name="connsiteY4067" fmla="*/ 3188844 h 3670407"/>
                <a:gd name="connsiteX4068" fmla="*/ 41939 w 4003589"/>
                <a:gd name="connsiteY4068" fmla="*/ 3188599 h 3670407"/>
                <a:gd name="connsiteX4069" fmla="*/ 44882 w 4003589"/>
                <a:gd name="connsiteY4069" fmla="*/ 3187495 h 3670407"/>
                <a:gd name="connsiteX4070" fmla="*/ 48193 w 4003589"/>
                <a:gd name="connsiteY4070" fmla="*/ 3185533 h 3670407"/>
                <a:gd name="connsiteX4071" fmla="*/ 51627 w 4003589"/>
                <a:gd name="connsiteY4071" fmla="*/ 3182835 h 3670407"/>
                <a:gd name="connsiteX4072" fmla="*/ 56777 w 4003589"/>
                <a:gd name="connsiteY4072" fmla="*/ 3177316 h 3670407"/>
                <a:gd name="connsiteX4073" fmla="*/ 60456 w 4003589"/>
                <a:gd name="connsiteY4073" fmla="*/ 3171430 h 3670407"/>
                <a:gd name="connsiteX4074" fmla="*/ 62418 w 4003589"/>
                <a:gd name="connsiteY4074" fmla="*/ 3165912 h 3670407"/>
                <a:gd name="connsiteX4075" fmla="*/ 62418 w 4003589"/>
                <a:gd name="connsiteY4075" fmla="*/ 3161375 h 3670407"/>
                <a:gd name="connsiteX4076" fmla="*/ 61805 w 4003589"/>
                <a:gd name="connsiteY4076" fmla="*/ 3160026 h 3670407"/>
                <a:gd name="connsiteX4077" fmla="*/ 60947 w 4003589"/>
                <a:gd name="connsiteY4077" fmla="*/ 3159045 h 3670407"/>
                <a:gd name="connsiteX4078" fmla="*/ 59720 w 4003589"/>
                <a:gd name="connsiteY4078" fmla="*/ 3158432 h 3670407"/>
                <a:gd name="connsiteX4079" fmla="*/ 58249 w 4003589"/>
                <a:gd name="connsiteY4079" fmla="*/ 3158186 h 3670407"/>
                <a:gd name="connsiteX4080" fmla="*/ 2050602 w 4003589"/>
                <a:gd name="connsiteY4080" fmla="*/ 3249054 h 3670407"/>
                <a:gd name="connsiteX4081" fmla="*/ 2047904 w 4003589"/>
                <a:gd name="connsiteY4081" fmla="*/ 3249054 h 3670407"/>
                <a:gd name="connsiteX4082" fmla="*/ 2044960 w 4003589"/>
                <a:gd name="connsiteY4082" fmla="*/ 3249667 h 3670407"/>
                <a:gd name="connsiteX4083" fmla="*/ 2041895 w 4003589"/>
                <a:gd name="connsiteY4083" fmla="*/ 3250771 h 3670407"/>
                <a:gd name="connsiteX4084" fmla="*/ 2038829 w 4003589"/>
                <a:gd name="connsiteY4084" fmla="*/ 3252243 h 3670407"/>
                <a:gd name="connsiteX4085" fmla="*/ 2031471 w 4003589"/>
                <a:gd name="connsiteY4085" fmla="*/ 3257884 h 3670407"/>
                <a:gd name="connsiteX4086" fmla="*/ 2025830 w 4003589"/>
                <a:gd name="connsiteY4086" fmla="*/ 3264996 h 3670407"/>
                <a:gd name="connsiteX4087" fmla="*/ 2022519 w 4003589"/>
                <a:gd name="connsiteY4087" fmla="*/ 3272722 h 3670407"/>
                <a:gd name="connsiteX4088" fmla="*/ 2022029 w 4003589"/>
                <a:gd name="connsiteY4088" fmla="*/ 3280080 h 3670407"/>
                <a:gd name="connsiteX4089" fmla="*/ 2023255 w 4003589"/>
                <a:gd name="connsiteY4089" fmla="*/ 3283881 h 3670407"/>
                <a:gd name="connsiteX4090" fmla="*/ 2025462 w 4003589"/>
                <a:gd name="connsiteY4090" fmla="*/ 3286702 h 3670407"/>
                <a:gd name="connsiteX4091" fmla="*/ 2028528 w 4003589"/>
                <a:gd name="connsiteY4091" fmla="*/ 3288541 h 3670407"/>
                <a:gd name="connsiteX4092" fmla="*/ 2032330 w 4003589"/>
                <a:gd name="connsiteY4092" fmla="*/ 3289277 h 3670407"/>
                <a:gd name="connsiteX4093" fmla="*/ 2035027 w 4003589"/>
                <a:gd name="connsiteY4093" fmla="*/ 3289277 h 3670407"/>
                <a:gd name="connsiteX4094" fmla="*/ 2037848 w 4003589"/>
                <a:gd name="connsiteY4094" fmla="*/ 3288663 h 3670407"/>
                <a:gd name="connsiteX4095" fmla="*/ 2040791 w 4003589"/>
                <a:gd name="connsiteY4095" fmla="*/ 3287683 h 3670407"/>
                <a:gd name="connsiteX4096" fmla="*/ 2043857 w 4003589"/>
                <a:gd name="connsiteY4096" fmla="*/ 3286211 h 3670407"/>
                <a:gd name="connsiteX4097" fmla="*/ 2051215 w 4003589"/>
                <a:gd name="connsiteY4097" fmla="*/ 3280447 h 3670407"/>
                <a:gd name="connsiteX4098" fmla="*/ 2056855 w 4003589"/>
                <a:gd name="connsiteY4098" fmla="*/ 3273335 h 3670407"/>
                <a:gd name="connsiteX4099" fmla="*/ 2060289 w 4003589"/>
                <a:gd name="connsiteY4099" fmla="*/ 3265609 h 3670407"/>
                <a:gd name="connsiteX4100" fmla="*/ 2060780 w 4003589"/>
                <a:gd name="connsiteY4100" fmla="*/ 3258252 h 3670407"/>
                <a:gd name="connsiteX4101" fmla="*/ 2059553 w 4003589"/>
                <a:gd name="connsiteY4101" fmla="*/ 3254450 h 3670407"/>
                <a:gd name="connsiteX4102" fmla="*/ 2057346 w 4003589"/>
                <a:gd name="connsiteY4102" fmla="*/ 3251630 h 3670407"/>
                <a:gd name="connsiteX4103" fmla="*/ 2054280 w 4003589"/>
                <a:gd name="connsiteY4103" fmla="*/ 3249790 h 3670407"/>
                <a:gd name="connsiteX4104" fmla="*/ 2050479 w 4003589"/>
                <a:gd name="connsiteY4104" fmla="*/ 3249054 h 3670407"/>
                <a:gd name="connsiteX4105" fmla="*/ 1972854 w 4003589"/>
                <a:gd name="connsiteY4105" fmla="*/ 3291729 h 3670407"/>
                <a:gd name="connsiteX4106" fmla="*/ 1970279 w 4003589"/>
                <a:gd name="connsiteY4106" fmla="*/ 3291729 h 3670407"/>
                <a:gd name="connsiteX4107" fmla="*/ 1967581 w 4003589"/>
                <a:gd name="connsiteY4107" fmla="*/ 3292220 h 3670407"/>
                <a:gd name="connsiteX4108" fmla="*/ 1964761 w 4003589"/>
                <a:gd name="connsiteY4108" fmla="*/ 3293201 h 3670407"/>
                <a:gd name="connsiteX4109" fmla="*/ 1961818 w 4003589"/>
                <a:gd name="connsiteY4109" fmla="*/ 3294550 h 3670407"/>
                <a:gd name="connsiteX4110" fmla="*/ 1954460 w 4003589"/>
                <a:gd name="connsiteY4110" fmla="*/ 3299945 h 3670407"/>
                <a:gd name="connsiteX4111" fmla="*/ 1948697 w 4003589"/>
                <a:gd name="connsiteY4111" fmla="*/ 3306935 h 3670407"/>
                <a:gd name="connsiteX4112" fmla="*/ 1945141 w 4003589"/>
                <a:gd name="connsiteY4112" fmla="*/ 3314661 h 3670407"/>
                <a:gd name="connsiteX4113" fmla="*/ 1944282 w 4003589"/>
                <a:gd name="connsiteY4113" fmla="*/ 3322264 h 3670407"/>
                <a:gd name="connsiteX4114" fmla="*/ 1945263 w 4003589"/>
                <a:gd name="connsiteY4114" fmla="*/ 3326311 h 3670407"/>
                <a:gd name="connsiteX4115" fmla="*/ 1947348 w 4003589"/>
                <a:gd name="connsiteY4115" fmla="*/ 3329254 h 3670407"/>
                <a:gd name="connsiteX4116" fmla="*/ 1950413 w 4003589"/>
                <a:gd name="connsiteY4116" fmla="*/ 3331216 h 3670407"/>
                <a:gd name="connsiteX4117" fmla="*/ 1954215 w 4003589"/>
                <a:gd name="connsiteY4117" fmla="*/ 3332074 h 3670407"/>
                <a:gd name="connsiteX4118" fmla="*/ 1956790 w 4003589"/>
                <a:gd name="connsiteY4118" fmla="*/ 3332074 h 3670407"/>
                <a:gd name="connsiteX4119" fmla="*/ 1959488 w 4003589"/>
                <a:gd name="connsiteY4119" fmla="*/ 3331584 h 3670407"/>
                <a:gd name="connsiteX4120" fmla="*/ 1962431 w 4003589"/>
                <a:gd name="connsiteY4120" fmla="*/ 3330603 h 3670407"/>
                <a:gd name="connsiteX4121" fmla="*/ 1965374 w 4003589"/>
                <a:gd name="connsiteY4121" fmla="*/ 3329254 h 3670407"/>
                <a:gd name="connsiteX4122" fmla="*/ 1965251 w 4003589"/>
                <a:gd name="connsiteY4122" fmla="*/ 3329254 h 3670407"/>
                <a:gd name="connsiteX4123" fmla="*/ 1972732 w 4003589"/>
                <a:gd name="connsiteY4123" fmla="*/ 3323858 h 3670407"/>
                <a:gd name="connsiteX4124" fmla="*/ 1978618 w 4003589"/>
                <a:gd name="connsiteY4124" fmla="*/ 3316868 h 3670407"/>
                <a:gd name="connsiteX4125" fmla="*/ 1982297 w 4003589"/>
                <a:gd name="connsiteY4125" fmla="*/ 3309143 h 3670407"/>
                <a:gd name="connsiteX4126" fmla="*/ 1983156 w 4003589"/>
                <a:gd name="connsiteY4126" fmla="*/ 3301540 h 3670407"/>
                <a:gd name="connsiteX4127" fmla="*/ 1982052 w 4003589"/>
                <a:gd name="connsiteY4127" fmla="*/ 3297493 h 3670407"/>
                <a:gd name="connsiteX4128" fmla="*/ 1979844 w 4003589"/>
                <a:gd name="connsiteY4128" fmla="*/ 3294550 h 3670407"/>
                <a:gd name="connsiteX4129" fmla="*/ 1976779 w 4003589"/>
                <a:gd name="connsiteY4129" fmla="*/ 3292710 h 3670407"/>
                <a:gd name="connsiteX4130" fmla="*/ 1972977 w 4003589"/>
                <a:gd name="connsiteY4130" fmla="*/ 3291975 h 3670407"/>
                <a:gd name="connsiteX4131" fmla="*/ 70512 w 4003589"/>
                <a:gd name="connsiteY4131" fmla="*/ 3194607 h 3670407"/>
                <a:gd name="connsiteX4132" fmla="*/ 67814 w 4003589"/>
                <a:gd name="connsiteY4132" fmla="*/ 3194975 h 3670407"/>
                <a:gd name="connsiteX4133" fmla="*/ 64625 w 4003589"/>
                <a:gd name="connsiteY4133" fmla="*/ 3196201 h 3670407"/>
                <a:gd name="connsiteX4134" fmla="*/ 61192 w 4003589"/>
                <a:gd name="connsiteY4134" fmla="*/ 3198286 h 3670407"/>
                <a:gd name="connsiteX4135" fmla="*/ 57636 w 4003589"/>
                <a:gd name="connsiteY4135" fmla="*/ 3201229 h 3670407"/>
                <a:gd name="connsiteX4136" fmla="*/ 52608 w 4003589"/>
                <a:gd name="connsiteY4136" fmla="*/ 3206870 h 3670407"/>
                <a:gd name="connsiteX4137" fmla="*/ 49052 w 4003589"/>
                <a:gd name="connsiteY4137" fmla="*/ 3212756 h 3670407"/>
                <a:gd name="connsiteX4138" fmla="*/ 47212 w 4003589"/>
                <a:gd name="connsiteY4138" fmla="*/ 3218275 h 3670407"/>
                <a:gd name="connsiteX4139" fmla="*/ 47457 w 4003589"/>
                <a:gd name="connsiteY4139" fmla="*/ 3222812 h 3670407"/>
                <a:gd name="connsiteX4140" fmla="*/ 48071 w 4003589"/>
                <a:gd name="connsiteY4140" fmla="*/ 3224038 h 3670407"/>
                <a:gd name="connsiteX4141" fmla="*/ 48929 w 4003589"/>
                <a:gd name="connsiteY4141" fmla="*/ 3224897 h 3670407"/>
                <a:gd name="connsiteX4142" fmla="*/ 50033 w 4003589"/>
                <a:gd name="connsiteY4142" fmla="*/ 3225510 h 3670407"/>
                <a:gd name="connsiteX4143" fmla="*/ 51381 w 4003589"/>
                <a:gd name="connsiteY4143" fmla="*/ 3225755 h 3670407"/>
                <a:gd name="connsiteX4144" fmla="*/ 54079 w 4003589"/>
                <a:gd name="connsiteY4144" fmla="*/ 3225387 h 3670407"/>
                <a:gd name="connsiteX4145" fmla="*/ 57268 w 4003589"/>
                <a:gd name="connsiteY4145" fmla="*/ 3224161 h 3670407"/>
                <a:gd name="connsiteX4146" fmla="*/ 60701 w 4003589"/>
                <a:gd name="connsiteY4146" fmla="*/ 3222076 h 3670407"/>
                <a:gd name="connsiteX4147" fmla="*/ 64258 w 4003589"/>
                <a:gd name="connsiteY4147" fmla="*/ 3219256 h 3670407"/>
                <a:gd name="connsiteX4148" fmla="*/ 69285 w 4003589"/>
                <a:gd name="connsiteY4148" fmla="*/ 3213615 h 3670407"/>
                <a:gd name="connsiteX4149" fmla="*/ 72964 w 4003589"/>
                <a:gd name="connsiteY4149" fmla="*/ 3207606 h 3670407"/>
                <a:gd name="connsiteX4150" fmla="*/ 74804 w 4003589"/>
                <a:gd name="connsiteY4150" fmla="*/ 3201965 h 3670407"/>
                <a:gd name="connsiteX4151" fmla="*/ 74558 w 4003589"/>
                <a:gd name="connsiteY4151" fmla="*/ 3197428 h 3670407"/>
                <a:gd name="connsiteX4152" fmla="*/ 73945 w 4003589"/>
                <a:gd name="connsiteY4152" fmla="*/ 3196201 h 3670407"/>
                <a:gd name="connsiteX4153" fmla="*/ 73087 w 4003589"/>
                <a:gd name="connsiteY4153" fmla="*/ 3195343 h 3670407"/>
                <a:gd name="connsiteX4154" fmla="*/ 71983 w 4003589"/>
                <a:gd name="connsiteY4154" fmla="*/ 3194852 h 3670407"/>
                <a:gd name="connsiteX4155" fmla="*/ 70634 w 4003589"/>
                <a:gd name="connsiteY4155" fmla="*/ 3194607 h 3670407"/>
                <a:gd name="connsiteX4156" fmla="*/ 1895476 w 4003589"/>
                <a:gd name="connsiteY4156" fmla="*/ 3332074 h 3670407"/>
                <a:gd name="connsiteX4157" fmla="*/ 1893146 w 4003589"/>
                <a:gd name="connsiteY4157" fmla="*/ 3332074 h 3670407"/>
                <a:gd name="connsiteX4158" fmla="*/ 1890571 w 4003589"/>
                <a:gd name="connsiteY4158" fmla="*/ 3332565 h 3670407"/>
                <a:gd name="connsiteX4159" fmla="*/ 1887873 w 4003589"/>
                <a:gd name="connsiteY4159" fmla="*/ 3333423 h 3670407"/>
                <a:gd name="connsiteX4160" fmla="*/ 1885175 w 4003589"/>
                <a:gd name="connsiteY4160" fmla="*/ 3334649 h 3670407"/>
                <a:gd name="connsiteX4161" fmla="*/ 1877695 w 4003589"/>
                <a:gd name="connsiteY4161" fmla="*/ 3339800 h 3670407"/>
                <a:gd name="connsiteX4162" fmla="*/ 1871686 w 4003589"/>
                <a:gd name="connsiteY4162" fmla="*/ 3346667 h 3670407"/>
                <a:gd name="connsiteX4163" fmla="*/ 1867762 w 4003589"/>
                <a:gd name="connsiteY4163" fmla="*/ 3354393 h 3670407"/>
                <a:gd name="connsiteX4164" fmla="*/ 1866535 w 4003589"/>
                <a:gd name="connsiteY4164" fmla="*/ 3362118 h 3670407"/>
                <a:gd name="connsiteX4165" fmla="*/ 1867394 w 4003589"/>
                <a:gd name="connsiteY4165" fmla="*/ 3366410 h 3670407"/>
                <a:gd name="connsiteX4166" fmla="*/ 1869478 w 4003589"/>
                <a:gd name="connsiteY4166" fmla="*/ 3369599 h 3670407"/>
                <a:gd name="connsiteX4167" fmla="*/ 1872544 w 4003589"/>
                <a:gd name="connsiteY4167" fmla="*/ 3371683 h 3670407"/>
                <a:gd name="connsiteX4168" fmla="*/ 1876468 w 4003589"/>
                <a:gd name="connsiteY4168" fmla="*/ 3372542 h 3670407"/>
                <a:gd name="connsiteX4169" fmla="*/ 1878798 w 4003589"/>
                <a:gd name="connsiteY4169" fmla="*/ 3372542 h 3670407"/>
                <a:gd name="connsiteX4170" fmla="*/ 1881373 w 4003589"/>
                <a:gd name="connsiteY4170" fmla="*/ 3372174 h 3670407"/>
                <a:gd name="connsiteX4171" fmla="*/ 1884071 w 4003589"/>
                <a:gd name="connsiteY4171" fmla="*/ 3371316 h 3670407"/>
                <a:gd name="connsiteX4172" fmla="*/ 1886892 w 4003589"/>
                <a:gd name="connsiteY4172" fmla="*/ 3370089 h 3670407"/>
                <a:gd name="connsiteX4173" fmla="*/ 1894372 w 4003589"/>
                <a:gd name="connsiteY4173" fmla="*/ 3364939 h 3670407"/>
                <a:gd name="connsiteX4174" fmla="*/ 1900381 w 4003589"/>
                <a:gd name="connsiteY4174" fmla="*/ 3358071 h 3670407"/>
                <a:gd name="connsiteX4175" fmla="*/ 1904305 w 4003589"/>
                <a:gd name="connsiteY4175" fmla="*/ 3350346 h 3670407"/>
                <a:gd name="connsiteX4176" fmla="*/ 1905531 w 4003589"/>
                <a:gd name="connsiteY4176" fmla="*/ 3342743 h 3670407"/>
                <a:gd name="connsiteX4177" fmla="*/ 1904550 w 4003589"/>
                <a:gd name="connsiteY4177" fmla="*/ 3338451 h 3670407"/>
                <a:gd name="connsiteX4178" fmla="*/ 1902466 w 4003589"/>
                <a:gd name="connsiteY4178" fmla="*/ 3335263 h 3670407"/>
                <a:gd name="connsiteX4179" fmla="*/ 1899400 w 4003589"/>
                <a:gd name="connsiteY4179" fmla="*/ 3333178 h 3670407"/>
                <a:gd name="connsiteX4180" fmla="*/ 1895476 w 4003589"/>
                <a:gd name="connsiteY4180" fmla="*/ 3332320 h 3670407"/>
                <a:gd name="connsiteX4181" fmla="*/ 84614 w 4003589"/>
                <a:gd name="connsiteY4181" fmla="*/ 3230047 h 3670407"/>
                <a:gd name="connsiteX4182" fmla="*/ 81793 w 4003589"/>
                <a:gd name="connsiteY4182" fmla="*/ 3230415 h 3670407"/>
                <a:gd name="connsiteX4183" fmla="*/ 78482 w 4003589"/>
                <a:gd name="connsiteY4183" fmla="*/ 3231764 h 3670407"/>
                <a:gd name="connsiteX4184" fmla="*/ 74926 w 4003589"/>
                <a:gd name="connsiteY4184" fmla="*/ 3233971 h 3670407"/>
                <a:gd name="connsiteX4185" fmla="*/ 71247 w 4003589"/>
                <a:gd name="connsiteY4185" fmla="*/ 3237037 h 3670407"/>
                <a:gd name="connsiteX4186" fmla="*/ 66220 w 4003589"/>
                <a:gd name="connsiteY4186" fmla="*/ 3242800 h 3670407"/>
                <a:gd name="connsiteX4187" fmla="*/ 62663 w 4003589"/>
                <a:gd name="connsiteY4187" fmla="*/ 3248809 h 3670407"/>
                <a:gd name="connsiteX4188" fmla="*/ 60947 w 4003589"/>
                <a:gd name="connsiteY4188" fmla="*/ 3254327 h 3670407"/>
                <a:gd name="connsiteX4189" fmla="*/ 61314 w 4003589"/>
                <a:gd name="connsiteY4189" fmla="*/ 3258742 h 3670407"/>
                <a:gd name="connsiteX4190" fmla="*/ 62050 w 4003589"/>
                <a:gd name="connsiteY4190" fmla="*/ 3259846 h 3670407"/>
                <a:gd name="connsiteX4191" fmla="*/ 63031 w 4003589"/>
                <a:gd name="connsiteY4191" fmla="*/ 3260704 h 3670407"/>
                <a:gd name="connsiteX4192" fmla="*/ 64135 w 4003589"/>
                <a:gd name="connsiteY4192" fmla="*/ 3261195 h 3670407"/>
                <a:gd name="connsiteX4193" fmla="*/ 65484 w 4003589"/>
                <a:gd name="connsiteY4193" fmla="*/ 3261440 h 3670407"/>
                <a:gd name="connsiteX4194" fmla="*/ 68304 w 4003589"/>
                <a:gd name="connsiteY4194" fmla="*/ 3261072 h 3670407"/>
                <a:gd name="connsiteX4195" fmla="*/ 71615 w 4003589"/>
                <a:gd name="connsiteY4195" fmla="*/ 3259846 h 3670407"/>
                <a:gd name="connsiteX4196" fmla="*/ 75172 w 4003589"/>
                <a:gd name="connsiteY4196" fmla="*/ 3257638 h 3670407"/>
                <a:gd name="connsiteX4197" fmla="*/ 78850 w 4003589"/>
                <a:gd name="connsiteY4197" fmla="*/ 3254573 h 3670407"/>
                <a:gd name="connsiteX4198" fmla="*/ 83878 w 4003589"/>
                <a:gd name="connsiteY4198" fmla="*/ 3248809 h 3670407"/>
                <a:gd name="connsiteX4199" fmla="*/ 87434 w 4003589"/>
                <a:gd name="connsiteY4199" fmla="*/ 3242800 h 3670407"/>
                <a:gd name="connsiteX4200" fmla="*/ 89151 w 4003589"/>
                <a:gd name="connsiteY4200" fmla="*/ 3237282 h 3670407"/>
                <a:gd name="connsiteX4201" fmla="*/ 88661 w 4003589"/>
                <a:gd name="connsiteY4201" fmla="*/ 3232867 h 3670407"/>
                <a:gd name="connsiteX4202" fmla="*/ 88048 w 4003589"/>
                <a:gd name="connsiteY4202" fmla="*/ 3231764 h 3670407"/>
                <a:gd name="connsiteX4203" fmla="*/ 87189 w 4003589"/>
                <a:gd name="connsiteY4203" fmla="*/ 3230905 h 3670407"/>
                <a:gd name="connsiteX4204" fmla="*/ 86085 w 4003589"/>
                <a:gd name="connsiteY4204" fmla="*/ 3230415 h 3670407"/>
                <a:gd name="connsiteX4205" fmla="*/ 84737 w 4003589"/>
                <a:gd name="connsiteY4205" fmla="*/ 3230170 h 3670407"/>
                <a:gd name="connsiteX4206" fmla="*/ 1818587 w 4003589"/>
                <a:gd name="connsiteY4206" fmla="*/ 3369844 h 3670407"/>
                <a:gd name="connsiteX4207" fmla="*/ 1816380 w 4003589"/>
                <a:gd name="connsiteY4207" fmla="*/ 3369844 h 3670407"/>
                <a:gd name="connsiteX4208" fmla="*/ 1814050 w 4003589"/>
                <a:gd name="connsiteY4208" fmla="*/ 3370212 h 3670407"/>
                <a:gd name="connsiteX4209" fmla="*/ 1811597 w 4003589"/>
                <a:gd name="connsiteY4209" fmla="*/ 3370948 h 3670407"/>
                <a:gd name="connsiteX4210" fmla="*/ 1809022 w 4003589"/>
                <a:gd name="connsiteY4210" fmla="*/ 3372051 h 3670407"/>
                <a:gd name="connsiteX4211" fmla="*/ 1801542 w 4003589"/>
                <a:gd name="connsiteY4211" fmla="*/ 3377079 h 3670407"/>
                <a:gd name="connsiteX4212" fmla="*/ 1795533 w 4003589"/>
                <a:gd name="connsiteY4212" fmla="*/ 3383824 h 3670407"/>
                <a:gd name="connsiteX4213" fmla="*/ 1791486 w 4003589"/>
                <a:gd name="connsiteY4213" fmla="*/ 3391549 h 3670407"/>
                <a:gd name="connsiteX4214" fmla="*/ 1790015 w 4003589"/>
                <a:gd name="connsiteY4214" fmla="*/ 3399275 h 3670407"/>
                <a:gd name="connsiteX4215" fmla="*/ 1790751 w 4003589"/>
                <a:gd name="connsiteY4215" fmla="*/ 3403689 h 3670407"/>
                <a:gd name="connsiteX4216" fmla="*/ 1792713 w 4003589"/>
                <a:gd name="connsiteY4216" fmla="*/ 3407123 h 3670407"/>
                <a:gd name="connsiteX4217" fmla="*/ 1795779 w 4003589"/>
                <a:gd name="connsiteY4217" fmla="*/ 3409331 h 3670407"/>
                <a:gd name="connsiteX4218" fmla="*/ 1799702 w 4003589"/>
                <a:gd name="connsiteY4218" fmla="*/ 3410311 h 3670407"/>
                <a:gd name="connsiteX4219" fmla="*/ 1801910 w 4003589"/>
                <a:gd name="connsiteY4219" fmla="*/ 3410311 h 3670407"/>
                <a:gd name="connsiteX4220" fmla="*/ 1804240 w 4003589"/>
                <a:gd name="connsiteY4220" fmla="*/ 3409944 h 3670407"/>
                <a:gd name="connsiteX4221" fmla="*/ 1806692 w 4003589"/>
                <a:gd name="connsiteY4221" fmla="*/ 3409208 h 3670407"/>
                <a:gd name="connsiteX4222" fmla="*/ 1809267 w 4003589"/>
                <a:gd name="connsiteY4222" fmla="*/ 3408104 h 3670407"/>
                <a:gd name="connsiteX4223" fmla="*/ 1816871 w 4003589"/>
                <a:gd name="connsiteY4223" fmla="*/ 3403076 h 3670407"/>
                <a:gd name="connsiteX4224" fmla="*/ 1823002 w 4003589"/>
                <a:gd name="connsiteY4224" fmla="*/ 3396332 h 3670407"/>
                <a:gd name="connsiteX4225" fmla="*/ 1827049 w 4003589"/>
                <a:gd name="connsiteY4225" fmla="*/ 3388606 h 3670407"/>
                <a:gd name="connsiteX4226" fmla="*/ 1828398 w 4003589"/>
                <a:gd name="connsiteY4226" fmla="*/ 3380881 h 3670407"/>
                <a:gd name="connsiteX4227" fmla="*/ 1827662 w 4003589"/>
                <a:gd name="connsiteY4227" fmla="*/ 3376343 h 3670407"/>
                <a:gd name="connsiteX4228" fmla="*/ 1825700 w 4003589"/>
                <a:gd name="connsiteY4228" fmla="*/ 3372910 h 3670407"/>
                <a:gd name="connsiteX4229" fmla="*/ 1822634 w 4003589"/>
                <a:gd name="connsiteY4229" fmla="*/ 3370702 h 3670407"/>
                <a:gd name="connsiteX4230" fmla="*/ 1818710 w 4003589"/>
                <a:gd name="connsiteY4230" fmla="*/ 3369721 h 3670407"/>
                <a:gd name="connsiteX4231" fmla="*/ 100678 w 4003589"/>
                <a:gd name="connsiteY4231" fmla="*/ 3264506 h 3670407"/>
                <a:gd name="connsiteX4232" fmla="*/ 97735 w 4003589"/>
                <a:gd name="connsiteY4232" fmla="*/ 3264874 h 3670407"/>
                <a:gd name="connsiteX4233" fmla="*/ 94302 w 4003589"/>
                <a:gd name="connsiteY4233" fmla="*/ 3266222 h 3670407"/>
                <a:gd name="connsiteX4234" fmla="*/ 90623 w 4003589"/>
                <a:gd name="connsiteY4234" fmla="*/ 3268552 h 3670407"/>
                <a:gd name="connsiteX4235" fmla="*/ 86821 w 4003589"/>
                <a:gd name="connsiteY4235" fmla="*/ 3271741 h 3670407"/>
                <a:gd name="connsiteX4236" fmla="*/ 81793 w 4003589"/>
                <a:gd name="connsiteY4236" fmla="*/ 3277627 h 3670407"/>
                <a:gd name="connsiteX4237" fmla="*/ 78360 w 4003589"/>
                <a:gd name="connsiteY4237" fmla="*/ 3283636 h 3670407"/>
                <a:gd name="connsiteX4238" fmla="*/ 76766 w 4003589"/>
                <a:gd name="connsiteY4238" fmla="*/ 3289154 h 3670407"/>
                <a:gd name="connsiteX4239" fmla="*/ 77379 w 4003589"/>
                <a:gd name="connsiteY4239" fmla="*/ 3293446 h 3670407"/>
                <a:gd name="connsiteX4240" fmla="*/ 77992 w 4003589"/>
                <a:gd name="connsiteY4240" fmla="*/ 3294550 h 3670407"/>
                <a:gd name="connsiteX4241" fmla="*/ 78850 w 4003589"/>
                <a:gd name="connsiteY4241" fmla="*/ 3295285 h 3670407"/>
                <a:gd name="connsiteX4242" fmla="*/ 79954 w 4003589"/>
                <a:gd name="connsiteY4242" fmla="*/ 3295776 h 3670407"/>
                <a:gd name="connsiteX4243" fmla="*/ 81180 w 4003589"/>
                <a:gd name="connsiteY4243" fmla="*/ 3296021 h 3670407"/>
                <a:gd name="connsiteX4244" fmla="*/ 84123 w 4003589"/>
                <a:gd name="connsiteY4244" fmla="*/ 3295653 h 3670407"/>
                <a:gd name="connsiteX4245" fmla="*/ 87557 w 4003589"/>
                <a:gd name="connsiteY4245" fmla="*/ 3294305 h 3670407"/>
                <a:gd name="connsiteX4246" fmla="*/ 91236 w 4003589"/>
                <a:gd name="connsiteY4246" fmla="*/ 3291975 h 3670407"/>
                <a:gd name="connsiteX4247" fmla="*/ 95037 w 4003589"/>
                <a:gd name="connsiteY4247" fmla="*/ 3288663 h 3670407"/>
                <a:gd name="connsiteX4248" fmla="*/ 99943 w 4003589"/>
                <a:gd name="connsiteY4248" fmla="*/ 3282777 h 3670407"/>
                <a:gd name="connsiteX4249" fmla="*/ 103376 w 4003589"/>
                <a:gd name="connsiteY4249" fmla="*/ 3276646 h 3670407"/>
                <a:gd name="connsiteX4250" fmla="*/ 104970 w 4003589"/>
                <a:gd name="connsiteY4250" fmla="*/ 3271128 h 3670407"/>
                <a:gd name="connsiteX4251" fmla="*/ 104357 w 4003589"/>
                <a:gd name="connsiteY4251" fmla="*/ 3266835 h 3670407"/>
                <a:gd name="connsiteX4252" fmla="*/ 103621 w 4003589"/>
                <a:gd name="connsiteY4252" fmla="*/ 3265855 h 3670407"/>
                <a:gd name="connsiteX4253" fmla="*/ 102763 w 4003589"/>
                <a:gd name="connsiteY4253" fmla="*/ 3265119 h 3670407"/>
                <a:gd name="connsiteX4254" fmla="*/ 101659 w 4003589"/>
                <a:gd name="connsiteY4254" fmla="*/ 3264628 h 3670407"/>
                <a:gd name="connsiteX4255" fmla="*/ 100433 w 4003589"/>
                <a:gd name="connsiteY4255" fmla="*/ 3264383 h 3670407"/>
                <a:gd name="connsiteX4256" fmla="*/ 1742189 w 4003589"/>
                <a:gd name="connsiteY4256" fmla="*/ 3405161 h 3670407"/>
                <a:gd name="connsiteX4257" fmla="*/ 1740105 w 4003589"/>
                <a:gd name="connsiteY4257" fmla="*/ 3405161 h 3670407"/>
                <a:gd name="connsiteX4258" fmla="*/ 1737898 w 4003589"/>
                <a:gd name="connsiteY4258" fmla="*/ 3405406 h 3670407"/>
                <a:gd name="connsiteX4259" fmla="*/ 1735568 w 4003589"/>
                <a:gd name="connsiteY4259" fmla="*/ 3406019 h 3670407"/>
                <a:gd name="connsiteX4260" fmla="*/ 1733238 w 4003589"/>
                <a:gd name="connsiteY4260" fmla="*/ 3406878 h 3670407"/>
                <a:gd name="connsiteX4261" fmla="*/ 1725757 w 4003589"/>
                <a:gd name="connsiteY4261" fmla="*/ 3411661 h 3670407"/>
                <a:gd name="connsiteX4262" fmla="*/ 1719626 w 4003589"/>
                <a:gd name="connsiteY4262" fmla="*/ 3418282 h 3670407"/>
                <a:gd name="connsiteX4263" fmla="*/ 1715334 w 4003589"/>
                <a:gd name="connsiteY4263" fmla="*/ 3425885 h 3670407"/>
                <a:gd name="connsiteX4264" fmla="*/ 1713617 w 4003589"/>
                <a:gd name="connsiteY4264" fmla="*/ 3433734 h 3670407"/>
                <a:gd name="connsiteX4265" fmla="*/ 1714108 w 4003589"/>
                <a:gd name="connsiteY4265" fmla="*/ 3438394 h 3670407"/>
                <a:gd name="connsiteX4266" fmla="*/ 1715947 w 4003589"/>
                <a:gd name="connsiteY4266" fmla="*/ 3441950 h 3670407"/>
                <a:gd name="connsiteX4267" fmla="*/ 1719013 w 4003589"/>
                <a:gd name="connsiteY4267" fmla="*/ 3444280 h 3670407"/>
                <a:gd name="connsiteX4268" fmla="*/ 1723059 w 4003589"/>
                <a:gd name="connsiteY4268" fmla="*/ 3445261 h 3670407"/>
                <a:gd name="connsiteX4269" fmla="*/ 1725144 w 4003589"/>
                <a:gd name="connsiteY4269" fmla="*/ 3445261 h 3670407"/>
                <a:gd name="connsiteX4270" fmla="*/ 1727351 w 4003589"/>
                <a:gd name="connsiteY4270" fmla="*/ 3445015 h 3670407"/>
                <a:gd name="connsiteX4271" fmla="*/ 1729681 w 4003589"/>
                <a:gd name="connsiteY4271" fmla="*/ 3444402 h 3670407"/>
                <a:gd name="connsiteX4272" fmla="*/ 1732011 w 4003589"/>
                <a:gd name="connsiteY4272" fmla="*/ 3443544 h 3670407"/>
                <a:gd name="connsiteX4273" fmla="*/ 1739492 w 4003589"/>
                <a:gd name="connsiteY4273" fmla="*/ 3438762 h 3670407"/>
                <a:gd name="connsiteX4274" fmla="*/ 1745746 w 4003589"/>
                <a:gd name="connsiteY4274" fmla="*/ 3432139 h 3670407"/>
                <a:gd name="connsiteX4275" fmla="*/ 1750038 w 4003589"/>
                <a:gd name="connsiteY4275" fmla="*/ 3424536 h 3670407"/>
                <a:gd name="connsiteX4276" fmla="*/ 1751754 w 4003589"/>
                <a:gd name="connsiteY4276" fmla="*/ 3416688 h 3670407"/>
                <a:gd name="connsiteX4277" fmla="*/ 1751141 w 4003589"/>
                <a:gd name="connsiteY4277" fmla="*/ 3412028 h 3670407"/>
                <a:gd name="connsiteX4278" fmla="*/ 1749179 w 4003589"/>
                <a:gd name="connsiteY4278" fmla="*/ 3408472 h 3670407"/>
                <a:gd name="connsiteX4279" fmla="*/ 1746114 w 4003589"/>
                <a:gd name="connsiteY4279" fmla="*/ 3406142 h 3670407"/>
                <a:gd name="connsiteX4280" fmla="*/ 1742067 w 4003589"/>
                <a:gd name="connsiteY4280" fmla="*/ 3405161 h 3670407"/>
                <a:gd name="connsiteX4281" fmla="*/ 118705 w 4003589"/>
                <a:gd name="connsiteY4281" fmla="*/ 3297738 h 3670407"/>
                <a:gd name="connsiteX4282" fmla="*/ 115639 w 4003589"/>
                <a:gd name="connsiteY4282" fmla="*/ 3298106 h 3670407"/>
                <a:gd name="connsiteX4283" fmla="*/ 112083 w 4003589"/>
                <a:gd name="connsiteY4283" fmla="*/ 3299578 h 3670407"/>
                <a:gd name="connsiteX4284" fmla="*/ 108281 w 4003589"/>
                <a:gd name="connsiteY4284" fmla="*/ 3302030 h 3670407"/>
                <a:gd name="connsiteX4285" fmla="*/ 104357 w 4003589"/>
                <a:gd name="connsiteY4285" fmla="*/ 3305464 h 3670407"/>
                <a:gd name="connsiteX4286" fmla="*/ 99452 w 4003589"/>
                <a:gd name="connsiteY4286" fmla="*/ 3311473 h 3670407"/>
                <a:gd name="connsiteX4287" fmla="*/ 96141 w 4003589"/>
                <a:gd name="connsiteY4287" fmla="*/ 3317604 h 3670407"/>
                <a:gd name="connsiteX4288" fmla="*/ 94669 w 4003589"/>
                <a:gd name="connsiteY4288" fmla="*/ 3323122 h 3670407"/>
                <a:gd name="connsiteX4289" fmla="*/ 95405 w 4003589"/>
                <a:gd name="connsiteY4289" fmla="*/ 3327414 h 3670407"/>
                <a:gd name="connsiteX4290" fmla="*/ 96141 w 4003589"/>
                <a:gd name="connsiteY4290" fmla="*/ 3328395 h 3670407"/>
                <a:gd name="connsiteX4291" fmla="*/ 96999 w 4003589"/>
                <a:gd name="connsiteY4291" fmla="*/ 3329131 h 3670407"/>
                <a:gd name="connsiteX4292" fmla="*/ 98103 w 4003589"/>
                <a:gd name="connsiteY4292" fmla="*/ 3329622 h 3670407"/>
                <a:gd name="connsiteX4293" fmla="*/ 99329 w 4003589"/>
                <a:gd name="connsiteY4293" fmla="*/ 3329867 h 3670407"/>
                <a:gd name="connsiteX4294" fmla="*/ 102395 w 4003589"/>
                <a:gd name="connsiteY4294" fmla="*/ 3329499 h 3670407"/>
                <a:gd name="connsiteX4295" fmla="*/ 105951 w 4003589"/>
                <a:gd name="connsiteY4295" fmla="*/ 3328028 h 3670407"/>
                <a:gd name="connsiteX4296" fmla="*/ 109753 w 4003589"/>
                <a:gd name="connsiteY4296" fmla="*/ 3325575 h 3670407"/>
                <a:gd name="connsiteX4297" fmla="*/ 113677 w 4003589"/>
                <a:gd name="connsiteY4297" fmla="*/ 3322141 h 3670407"/>
                <a:gd name="connsiteX4298" fmla="*/ 118705 w 4003589"/>
                <a:gd name="connsiteY4298" fmla="*/ 3316133 h 3670407"/>
                <a:gd name="connsiteX4299" fmla="*/ 122016 w 4003589"/>
                <a:gd name="connsiteY4299" fmla="*/ 3310001 h 3670407"/>
                <a:gd name="connsiteX4300" fmla="*/ 123365 w 4003589"/>
                <a:gd name="connsiteY4300" fmla="*/ 3304483 h 3670407"/>
                <a:gd name="connsiteX4301" fmla="*/ 122506 w 4003589"/>
                <a:gd name="connsiteY4301" fmla="*/ 3300191 h 3670407"/>
                <a:gd name="connsiteX4302" fmla="*/ 121771 w 4003589"/>
                <a:gd name="connsiteY4302" fmla="*/ 3299210 h 3670407"/>
                <a:gd name="connsiteX4303" fmla="*/ 120912 w 4003589"/>
                <a:gd name="connsiteY4303" fmla="*/ 3298474 h 3670407"/>
                <a:gd name="connsiteX4304" fmla="*/ 119808 w 4003589"/>
                <a:gd name="connsiteY4304" fmla="*/ 3297983 h 3670407"/>
                <a:gd name="connsiteX4305" fmla="*/ 118582 w 4003589"/>
                <a:gd name="connsiteY4305" fmla="*/ 3297738 h 3670407"/>
                <a:gd name="connsiteX4306" fmla="*/ 1666650 w 4003589"/>
                <a:gd name="connsiteY4306" fmla="*/ 3438148 h 3670407"/>
                <a:gd name="connsiteX4307" fmla="*/ 1664811 w 4003589"/>
                <a:gd name="connsiteY4307" fmla="*/ 3438148 h 3670407"/>
                <a:gd name="connsiteX4308" fmla="*/ 1662848 w 4003589"/>
                <a:gd name="connsiteY4308" fmla="*/ 3438394 h 3670407"/>
                <a:gd name="connsiteX4309" fmla="*/ 1660764 w 4003589"/>
                <a:gd name="connsiteY4309" fmla="*/ 3438884 h 3670407"/>
                <a:gd name="connsiteX4310" fmla="*/ 1658557 w 4003589"/>
                <a:gd name="connsiteY4310" fmla="*/ 3439742 h 3670407"/>
                <a:gd name="connsiteX4311" fmla="*/ 1651076 w 4003589"/>
                <a:gd name="connsiteY4311" fmla="*/ 3444280 h 3670407"/>
                <a:gd name="connsiteX4312" fmla="*/ 1644822 w 4003589"/>
                <a:gd name="connsiteY4312" fmla="*/ 3450779 h 3670407"/>
                <a:gd name="connsiteX4313" fmla="*/ 1640285 w 4003589"/>
                <a:gd name="connsiteY4313" fmla="*/ 3458382 h 3670407"/>
                <a:gd name="connsiteX4314" fmla="*/ 1638200 w 4003589"/>
                <a:gd name="connsiteY4314" fmla="*/ 3466230 h 3670407"/>
                <a:gd name="connsiteX4315" fmla="*/ 1638568 w 4003589"/>
                <a:gd name="connsiteY4315" fmla="*/ 3471135 h 3670407"/>
                <a:gd name="connsiteX4316" fmla="*/ 1640408 w 4003589"/>
                <a:gd name="connsiteY4316" fmla="*/ 3474814 h 3670407"/>
                <a:gd name="connsiteX4317" fmla="*/ 1643473 w 4003589"/>
                <a:gd name="connsiteY4317" fmla="*/ 3477267 h 3670407"/>
                <a:gd name="connsiteX4318" fmla="*/ 1647520 w 4003589"/>
                <a:gd name="connsiteY4318" fmla="*/ 3478370 h 3670407"/>
                <a:gd name="connsiteX4319" fmla="*/ 1649359 w 4003589"/>
                <a:gd name="connsiteY4319" fmla="*/ 3478370 h 3670407"/>
                <a:gd name="connsiteX4320" fmla="*/ 1651322 w 4003589"/>
                <a:gd name="connsiteY4320" fmla="*/ 3478125 h 3670407"/>
                <a:gd name="connsiteX4321" fmla="*/ 1653406 w 4003589"/>
                <a:gd name="connsiteY4321" fmla="*/ 3477635 h 3670407"/>
                <a:gd name="connsiteX4322" fmla="*/ 1655613 w 4003589"/>
                <a:gd name="connsiteY4322" fmla="*/ 3476777 h 3670407"/>
                <a:gd name="connsiteX4323" fmla="*/ 1663094 w 4003589"/>
                <a:gd name="connsiteY4323" fmla="*/ 3472239 h 3670407"/>
                <a:gd name="connsiteX4324" fmla="*/ 1669471 w 4003589"/>
                <a:gd name="connsiteY4324" fmla="*/ 3465740 h 3670407"/>
                <a:gd name="connsiteX4325" fmla="*/ 1674008 w 4003589"/>
                <a:gd name="connsiteY4325" fmla="*/ 3458137 h 3670407"/>
                <a:gd name="connsiteX4326" fmla="*/ 1676093 w 4003589"/>
                <a:gd name="connsiteY4326" fmla="*/ 3450289 h 3670407"/>
                <a:gd name="connsiteX4327" fmla="*/ 1675602 w 4003589"/>
                <a:gd name="connsiteY4327" fmla="*/ 3445384 h 3670407"/>
                <a:gd name="connsiteX4328" fmla="*/ 1673763 w 4003589"/>
                <a:gd name="connsiteY4328" fmla="*/ 3441704 h 3670407"/>
                <a:gd name="connsiteX4329" fmla="*/ 1670697 w 4003589"/>
                <a:gd name="connsiteY4329" fmla="*/ 3439252 h 3670407"/>
                <a:gd name="connsiteX4330" fmla="*/ 1666650 w 4003589"/>
                <a:gd name="connsiteY4330" fmla="*/ 3438148 h 3670407"/>
                <a:gd name="connsiteX4331" fmla="*/ 138816 w 4003589"/>
                <a:gd name="connsiteY4331" fmla="*/ 3329867 h 3670407"/>
                <a:gd name="connsiteX4332" fmla="*/ 135505 w 4003589"/>
                <a:gd name="connsiteY4332" fmla="*/ 3330235 h 3670407"/>
                <a:gd name="connsiteX4333" fmla="*/ 131703 w 4003589"/>
                <a:gd name="connsiteY4333" fmla="*/ 3331829 h 3670407"/>
                <a:gd name="connsiteX4334" fmla="*/ 127657 w 4003589"/>
                <a:gd name="connsiteY4334" fmla="*/ 3334527 h 3670407"/>
                <a:gd name="connsiteX4335" fmla="*/ 123610 w 4003589"/>
                <a:gd name="connsiteY4335" fmla="*/ 3338206 h 3670407"/>
                <a:gd name="connsiteX4336" fmla="*/ 118827 w 4003589"/>
                <a:gd name="connsiteY4336" fmla="*/ 3344337 h 3670407"/>
                <a:gd name="connsiteX4337" fmla="*/ 115639 w 4003589"/>
                <a:gd name="connsiteY4337" fmla="*/ 3350469 h 3670407"/>
                <a:gd name="connsiteX4338" fmla="*/ 114413 w 4003589"/>
                <a:gd name="connsiteY4338" fmla="*/ 3355987 h 3670407"/>
                <a:gd name="connsiteX4339" fmla="*/ 115394 w 4003589"/>
                <a:gd name="connsiteY4339" fmla="*/ 3360279 h 3670407"/>
                <a:gd name="connsiteX4340" fmla="*/ 116130 w 4003589"/>
                <a:gd name="connsiteY4340" fmla="*/ 3361137 h 3670407"/>
                <a:gd name="connsiteX4341" fmla="*/ 116988 w 4003589"/>
                <a:gd name="connsiteY4341" fmla="*/ 3361751 h 3670407"/>
                <a:gd name="connsiteX4342" fmla="*/ 117969 w 4003589"/>
                <a:gd name="connsiteY4342" fmla="*/ 3362118 h 3670407"/>
                <a:gd name="connsiteX4343" fmla="*/ 119073 w 4003589"/>
                <a:gd name="connsiteY4343" fmla="*/ 3362364 h 3670407"/>
                <a:gd name="connsiteX4344" fmla="*/ 122384 w 4003589"/>
                <a:gd name="connsiteY4344" fmla="*/ 3361996 h 3670407"/>
                <a:gd name="connsiteX4345" fmla="*/ 126062 w 4003589"/>
                <a:gd name="connsiteY4345" fmla="*/ 3360401 h 3670407"/>
                <a:gd name="connsiteX4346" fmla="*/ 130109 w 4003589"/>
                <a:gd name="connsiteY4346" fmla="*/ 3357704 h 3670407"/>
                <a:gd name="connsiteX4347" fmla="*/ 134156 w 4003589"/>
                <a:gd name="connsiteY4347" fmla="*/ 3354025 h 3670407"/>
                <a:gd name="connsiteX4348" fmla="*/ 138939 w 4003589"/>
                <a:gd name="connsiteY4348" fmla="*/ 3347893 h 3670407"/>
                <a:gd name="connsiteX4349" fmla="*/ 142127 w 4003589"/>
                <a:gd name="connsiteY4349" fmla="*/ 3341762 h 3670407"/>
                <a:gd name="connsiteX4350" fmla="*/ 143353 w 4003589"/>
                <a:gd name="connsiteY4350" fmla="*/ 3336244 h 3670407"/>
                <a:gd name="connsiteX4351" fmla="*/ 142372 w 4003589"/>
                <a:gd name="connsiteY4351" fmla="*/ 3331952 h 3670407"/>
                <a:gd name="connsiteX4352" fmla="*/ 141636 w 4003589"/>
                <a:gd name="connsiteY4352" fmla="*/ 3331093 h 3670407"/>
                <a:gd name="connsiteX4353" fmla="*/ 140778 w 4003589"/>
                <a:gd name="connsiteY4353" fmla="*/ 3330480 h 3670407"/>
                <a:gd name="connsiteX4354" fmla="*/ 139797 w 4003589"/>
                <a:gd name="connsiteY4354" fmla="*/ 3330112 h 3670407"/>
                <a:gd name="connsiteX4355" fmla="*/ 138693 w 4003589"/>
                <a:gd name="connsiteY4355" fmla="*/ 3329867 h 3670407"/>
                <a:gd name="connsiteX4356" fmla="*/ 1591969 w 4003589"/>
                <a:gd name="connsiteY4356" fmla="*/ 3468438 h 3670407"/>
                <a:gd name="connsiteX4357" fmla="*/ 1590252 w 4003589"/>
                <a:gd name="connsiteY4357" fmla="*/ 3468438 h 3670407"/>
                <a:gd name="connsiteX4358" fmla="*/ 1588413 w 4003589"/>
                <a:gd name="connsiteY4358" fmla="*/ 3468683 h 3670407"/>
                <a:gd name="connsiteX4359" fmla="*/ 1586451 w 4003589"/>
                <a:gd name="connsiteY4359" fmla="*/ 3469173 h 3670407"/>
                <a:gd name="connsiteX4360" fmla="*/ 1584366 w 4003589"/>
                <a:gd name="connsiteY4360" fmla="*/ 3469909 h 3670407"/>
                <a:gd name="connsiteX4361" fmla="*/ 1577008 w 4003589"/>
                <a:gd name="connsiteY4361" fmla="*/ 3474201 h 3670407"/>
                <a:gd name="connsiteX4362" fmla="*/ 1570632 w 4003589"/>
                <a:gd name="connsiteY4362" fmla="*/ 3480455 h 3670407"/>
                <a:gd name="connsiteX4363" fmla="*/ 1565972 w 4003589"/>
                <a:gd name="connsiteY4363" fmla="*/ 3487935 h 3670407"/>
                <a:gd name="connsiteX4364" fmla="*/ 1563642 w 4003589"/>
                <a:gd name="connsiteY4364" fmla="*/ 3495784 h 3670407"/>
                <a:gd name="connsiteX4365" fmla="*/ 1563764 w 4003589"/>
                <a:gd name="connsiteY4365" fmla="*/ 3500934 h 3670407"/>
                <a:gd name="connsiteX4366" fmla="*/ 1565359 w 4003589"/>
                <a:gd name="connsiteY4366" fmla="*/ 3504858 h 3670407"/>
                <a:gd name="connsiteX4367" fmla="*/ 1568302 w 4003589"/>
                <a:gd name="connsiteY4367" fmla="*/ 3507556 h 3670407"/>
                <a:gd name="connsiteX4368" fmla="*/ 1572348 w 4003589"/>
                <a:gd name="connsiteY4368" fmla="*/ 3508660 h 3670407"/>
                <a:gd name="connsiteX4369" fmla="*/ 1574065 w 4003589"/>
                <a:gd name="connsiteY4369" fmla="*/ 3508660 h 3670407"/>
                <a:gd name="connsiteX4370" fmla="*/ 1575905 w 4003589"/>
                <a:gd name="connsiteY4370" fmla="*/ 3508415 h 3670407"/>
                <a:gd name="connsiteX4371" fmla="*/ 1577867 w 4003589"/>
                <a:gd name="connsiteY4371" fmla="*/ 3507924 h 3670407"/>
                <a:gd name="connsiteX4372" fmla="*/ 1579952 w 4003589"/>
                <a:gd name="connsiteY4372" fmla="*/ 3507188 h 3670407"/>
                <a:gd name="connsiteX4373" fmla="*/ 1587432 w 4003589"/>
                <a:gd name="connsiteY4373" fmla="*/ 3502896 h 3670407"/>
                <a:gd name="connsiteX4374" fmla="*/ 1593808 w 4003589"/>
                <a:gd name="connsiteY4374" fmla="*/ 3496520 h 3670407"/>
                <a:gd name="connsiteX4375" fmla="*/ 1598468 w 4003589"/>
                <a:gd name="connsiteY4375" fmla="*/ 3489039 h 3670407"/>
                <a:gd name="connsiteX4376" fmla="*/ 1600676 w 4003589"/>
                <a:gd name="connsiteY4376" fmla="*/ 3481191 h 3670407"/>
                <a:gd name="connsiteX4377" fmla="*/ 1600553 w 4003589"/>
                <a:gd name="connsiteY4377" fmla="*/ 3476041 h 3670407"/>
                <a:gd name="connsiteX4378" fmla="*/ 1598836 w 4003589"/>
                <a:gd name="connsiteY4378" fmla="*/ 3472117 h 3670407"/>
                <a:gd name="connsiteX4379" fmla="*/ 1595893 w 4003589"/>
                <a:gd name="connsiteY4379" fmla="*/ 3469541 h 3670407"/>
                <a:gd name="connsiteX4380" fmla="*/ 1591846 w 4003589"/>
                <a:gd name="connsiteY4380" fmla="*/ 3468438 h 3670407"/>
                <a:gd name="connsiteX4381" fmla="*/ 160766 w 4003589"/>
                <a:gd name="connsiteY4381" fmla="*/ 3360892 h 3670407"/>
                <a:gd name="connsiteX4382" fmla="*/ 157333 w 4003589"/>
                <a:gd name="connsiteY4382" fmla="*/ 3361260 h 3670407"/>
                <a:gd name="connsiteX4383" fmla="*/ 153531 w 4003589"/>
                <a:gd name="connsiteY4383" fmla="*/ 3362854 h 3670407"/>
                <a:gd name="connsiteX4384" fmla="*/ 149362 w 4003589"/>
                <a:gd name="connsiteY4384" fmla="*/ 3365675 h 3670407"/>
                <a:gd name="connsiteX4385" fmla="*/ 145193 w 4003589"/>
                <a:gd name="connsiteY4385" fmla="*/ 3369599 h 3670407"/>
                <a:gd name="connsiteX4386" fmla="*/ 140410 w 4003589"/>
                <a:gd name="connsiteY4386" fmla="*/ 3375853 h 3670407"/>
                <a:gd name="connsiteX4387" fmla="*/ 137344 w 4003589"/>
                <a:gd name="connsiteY4387" fmla="*/ 3382107 h 3670407"/>
                <a:gd name="connsiteX4388" fmla="*/ 136241 w 4003589"/>
                <a:gd name="connsiteY4388" fmla="*/ 3387625 h 3670407"/>
                <a:gd name="connsiteX4389" fmla="*/ 137467 w 4003589"/>
                <a:gd name="connsiteY4389" fmla="*/ 3391672 h 3670407"/>
                <a:gd name="connsiteX4390" fmla="*/ 138203 w 4003589"/>
                <a:gd name="connsiteY4390" fmla="*/ 3392408 h 3670407"/>
                <a:gd name="connsiteX4391" fmla="*/ 139061 w 4003589"/>
                <a:gd name="connsiteY4391" fmla="*/ 3393021 h 3670407"/>
                <a:gd name="connsiteX4392" fmla="*/ 140042 w 4003589"/>
                <a:gd name="connsiteY4392" fmla="*/ 3393389 h 3670407"/>
                <a:gd name="connsiteX4393" fmla="*/ 141146 w 4003589"/>
                <a:gd name="connsiteY4393" fmla="*/ 3393511 h 3670407"/>
                <a:gd name="connsiteX4394" fmla="*/ 144580 w 4003589"/>
                <a:gd name="connsiteY4394" fmla="*/ 3393144 h 3670407"/>
                <a:gd name="connsiteX4395" fmla="*/ 148504 w 4003589"/>
                <a:gd name="connsiteY4395" fmla="*/ 3391549 h 3670407"/>
                <a:gd name="connsiteX4396" fmla="*/ 152673 w 4003589"/>
                <a:gd name="connsiteY4396" fmla="*/ 3388729 h 3670407"/>
                <a:gd name="connsiteX4397" fmla="*/ 156842 w 4003589"/>
                <a:gd name="connsiteY4397" fmla="*/ 3384805 h 3670407"/>
                <a:gd name="connsiteX4398" fmla="*/ 161625 w 4003589"/>
                <a:gd name="connsiteY4398" fmla="*/ 3378551 h 3670407"/>
                <a:gd name="connsiteX4399" fmla="*/ 164691 w 4003589"/>
                <a:gd name="connsiteY4399" fmla="*/ 3372296 h 3670407"/>
                <a:gd name="connsiteX4400" fmla="*/ 165672 w 4003589"/>
                <a:gd name="connsiteY4400" fmla="*/ 3366778 h 3670407"/>
                <a:gd name="connsiteX4401" fmla="*/ 164445 w 4003589"/>
                <a:gd name="connsiteY4401" fmla="*/ 3362731 h 3670407"/>
                <a:gd name="connsiteX4402" fmla="*/ 163710 w 4003589"/>
                <a:gd name="connsiteY4402" fmla="*/ 3361996 h 3670407"/>
                <a:gd name="connsiteX4403" fmla="*/ 162851 w 4003589"/>
                <a:gd name="connsiteY4403" fmla="*/ 3361383 h 3670407"/>
                <a:gd name="connsiteX4404" fmla="*/ 161870 w 4003589"/>
                <a:gd name="connsiteY4404" fmla="*/ 3361015 h 3670407"/>
                <a:gd name="connsiteX4405" fmla="*/ 160766 w 4003589"/>
                <a:gd name="connsiteY4405" fmla="*/ 3360892 h 3670407"/>
                <a:gd name="connsiteX4406" fmla="*/ 1518146 w 4003589"/>
                <a:gd name="connsiteY4406" fmla="*/ 3496029 h 3670407"/>
                <a:gd name="connsiteX4407" fmla="*/ 1516552 w 4003589"/>
                <a:gd name="connsiteY4407" fmla="*/ 3496029 h 3670407"/>
                <a:gd name="connsiteX4408" fmla="*/ 1514835 w 4003589"/>
                <a:gd name="connsiteY4408" fmla="*/ 3496152 h 3670407"/>
                <a:gd name="connsiteX4409" fmla="*/ 1513119 w 4003589"/>
                <a:gd name="connsiteY4409" fmla="*/ 3496520 h 3670407"/>
                <a:gd name="connsiteX4410" fmla="*/ 1511279 w 4003589"/>
                <a:gd name="connsiteY4410" fmla="*/ 3497133 h 3670407"/>
                <a:gd name="connsiteX4411" fmla="*/ 1503921 w 4003589"/>
                <a:gd name="connsiteY4411" fmla="*/ 3501180 h 3670407"/>
                <a:gd name="connsiteX4412" fmla="*/ 1497422 w 4003589"/>
                <a:gd name="connsiteY4412" fmla="*/ 3507311 h 3670407"/>
                <a:gd name="connsiteX4413" fmla="*/ 1492517 w 4003589"/>
                <a:gd name="connsiteY4413" fmla="*/ 3514791 h 3670407"/>
                <a:gd name="connsiteX4414" fmla="*/ 1489942 w 4003589"/>
                <a:gd name="connsiteY4414" fmla="*/ 3522640 h 3670407"/>
                <a:gd name="connsiteX4415" fmla="*/ 1489942 w 4003589"/>
                <a:gd name="connsiteY4415" fmla="*/ 3527913 h 3670407"/>
                <a:gd name="connsiteX4416" fmla="*/ 1491413 w 4003589"/>
                <a:gd name="connsiteY4416" fmla="*/ 3532082 h 3670407"/>
                <a:gd name="connsiteX4417" fmla="*/ 1494356 w 4003589"/>
                <a:gd name="connsiteY4417" fmla="*/ 3534780 h 3670407"/>
                <a:gd name="connsiteX4418" fmla="*/ 1498403 w 4003589"/>
                <a:gd name="connsiteY4418" fmla="*/ 3536006 h 3670407"/>
                <a:gd name="connsiteX4419" fmla="*/ 1499997 w 4003589"/>
                <a:gd name="connsiteY4419" fmla="*/ 3536006 h 3670407"/>
                <a:gd name="connsiteX4420" fmla="*/ 1501714 w 4003589"/>
                <a:gd name="connsiteY4420" fmla="*/ 3535883 h 3670407"/>
                <a:gd name="connsiteX4421" fmla="*/ 1503554 w 4003589"/>
                <a:gd name="connsiteY4421" fmla="*/ 3535516 h 3670407"/>
                <a:gd name="connsiteX4422" fmla="*/ 1505516 w 4003589"/>
                <a:gd name="connsiteY4422" fmla="*/ 3534903 h 3670407"/>
                <a:gd name="connsiteX4423" fmla="*/ 1512873 w 4003589"/>
                <a:gd name="connsiteY4423" fmla="*/ 3530856 h 3670407"/>
                <a:gd name="connsiteX4424" fmla="*/ 1519373 w 4003589"/>
                <a:gd name="connsiteY4424" fmla="*/ 3524724 h 3670407"/>
                <a:gd name="connsiteX4425" fmla="*/ 1524155 w 4003589"/>
                <a:gd name="connsiteY4425" fmla="*/ 3517244 h 3670407"/>
                <a:gd name="connsiteX4426" fmla="*/ 1526730 w 4003589"/>
                <a:gd name="connsiteY4426" fmla="*/ 3509396 h 3670407"/>
                <a:gd name="connsiteX4427" fmla="*/ 1526730 w 4003589"/>
                <a:gd name="connsiteY4427" fmla="*/ 3504000 h 3670407"/>
                <a:gd name="connsiteX4428" fmla="*/ 1525136 w 4003589"/>
                <a:gd name="connsiteY4428" fmla="*/ 3499830 h 3670407"/>
                <a:gd name="connsiteX4429" fmla="*/ 1522193 w 4003589"/>
                <a:gd name="connsiteY4429" fmla="*/ 3497133 h 3670407"/>
                <a:gd name="connsiteX4430" fmla="*/ 1518146 w 4003589"/>
                <a:gd name="connsiteY4430" fmla="*/ 3495907 h 3670407"/>
                <a:gd name="connsiteX4431" fmla="*/ 184802 w 4003589"/>
                <a:gd name="connsiteY4431" fmla="*/ 3390568 h 3670407"/>
                <a:gd name="connsiteX4432" fmla="*/ 181245 w 4003589"/>
                <a:gd name="connsiteY4432" fmla="*/ 3391059 h 3670407"/>
                <a:gd name="connsiteX4433" fmla="*/ 177199 w 4003589"/>
                <a:gd name="connsiteY4433" fmla="*/ 3392776 h 3670407"/>
                <a:gd name="connsiteX4434" fmla="*/ 172907 w 4003589"/>
                <a:gd name="connsiteY4434" fmla="*/ 3395719 h 3670407"/>
                <a:gd name="connsiteX4435" fmla="*/ 168737 w 4003589"/>
                <a:gd name="connsiteY4435" fmla="*/ 3399766 h 3670407"/>
                <a:gd name="connsiteX4436" fmla="*/ 164078 w 4003589"/>
                <a:gd name="connsiteY4436" fmla="*/ 3406142 h 3670407"/>
                <a:gd name="connsiteX4437" fmla="*/ 161134 w 4003589"/>
                <a:gd name="connsiteY4437" fmla="*/ 3412396 h 3670407"/>
                <a:gd name="connsiteX4438" fmla="*/ 160276 w 4003589"/>
                <a:gd name="connsiteY4438" fmla="*/ 3417914 h 3670407"/>
                <a:gd name="connsiteX4439" fmla="*/ 161625 w 4003589"/>
                <a:gd name="connsiteY4439" fmla="*/ 3421961 h 3670407"/>
                <a:gd name="connsiteX4440" fmla="*/ 162361 w 4003589"/>
                <a:gd name="connsiteY4440" fmla="*/ 3422574 h 3670407"/>
                <a:gd name="connsiteX4441" fmla="*/ 163219 w 4003589"/>
                <a:gd name="connsiteY4441" fmla="*/ 3423065 h 3670407"/>
                <a:gd name="connsiteX4442" fmla="*/ 164200 w 4003589"/>
                <a:gd name="connsiteY4442" fmla="*/ 3423433 h 3670407"/>
                <a:gd name="connsiteX4443" fmla="*/ 165181 w 4003589"/>
                <a:gd name="connsiteY4443" fmla="*/ 3423555 h 3670407"/>
                <a:gd name="connsiteX4444" fmla="*/ 168737 w 4003589"/>
                <a:gd name="connsiteY4444" fmla="*/ 3423187 h 3670407"/>
                <a:gd name="connsiteX4445" fmla="*/ 172784 w 4003589"/>
                <a:gd name="connsiteY4445" fmla="*/ 3421471 h 3670407"/>
                <a:gd name="connsiteX4446" fmla="*/ 177076 w 4003589"/>
                <a:gd name="connsiteY4446" fmla="*/ 3418528 h 3670407"/>
                <a:gd name="connsiteX4447" fmla="*/ 181368 w 4003589"/>
                <a:gd name="connsiteY4447" fmla="*/ 3414358 h 3670407"/>
                <a:gd name="connsiteX4448" fmla="*/ 186028 w 4003589"/>
                <a:gd name="connsiteY4448" fmla="*/ 3407982 h 3670407"/>
                <a:gd name="connsiteX4449" fmla="*/ 188971 w 4003589"/>
                <a:gd name="connsiteY4449" fmla="*/ 3401727 h 3670407"/>
                <a:gd name="connsiteX4450" fmla="*/ 189830 w 4003589"/>
                <a:gd name="connsiteY4450" fmla="*/ 3396209 h 3670407"/>
                <a:gd name="connsiteX4451" fmla="*/ 188481 w 4003589"/>
                <a:gd name="connsiteY4451" fmla="*/ 3392285 h 3670407"/>
                <a:gd name="connsiteX4452" fmla="*/ 187745 w 4003589"/>
                <a:gd name="connsiteY4452" fmla="*/ 3391672 h 3670407"/>
                <a:gd name="connsiteX4453" fmla="*/ 186887 w 4003589"/>
                <a:gd name="connsiteY4453" fmla="*/ 3391181 h 3670407"/>
                <a:gd name="connsiteX4454" fmla="*/ 185905 w 4003589"/>
                <a:gd name="connsiteY4454" fmla="*/ 3390814 h 3670407"/>
                <a:gd name="connsiteX4455" fmla="*/ 184924 w 4003589"/>
                <a:gd name="connsiteY4455" fmla="*/ 3390691 h 3670407"/>
                <a:gd name="connsiteX4456" fmla="*/ 1445550 w 4003589"/>
                <a:gd name="connsiteY4456" fmla="*/ 3521168 h 3670407"/>
                <a:gd name="connsiteX4457" fmla="*/ 1444079 w 4003589"/>
                <a:gd name="connsiteY4457" fmla="*/ 3521168 h 3670407"/>
                <a:gd name="connsiteX4458" fmla="*/ 1442484 w 4003589"/>
                <a:gd name="connsiteY4458" fmla="*/ 3521291 h 3670407"/>
                <a:gd name="connsiteX4459" fmla="*/ 1440890 w 4003589"/>
                <a:gd name="connsiteY4459" fmla="*/ 3521658 h 3670407"/>
                <a:gd name="connsiteX4460" fmla="*/ 1439173 w 4003589"/>
                <a:gd name="connsiteY4460" fmla="*/ 3522149 h 3670407"/>
                <a:gd name="connsiteX4461" fmla="*/ 1431816 w 4003589"/>
                <a:gd name="connsiteY4461" fmla="*/ 3525951 h 3670407"/>
                <a:gd name="connsiteX4462" fmla="*/ 1425316 w 4003589"/>
                <a:gd name="connsiteY4462" fmla="*/ 3531960 h 3670407"/>
                <a:gd name="connsiteX4463" fmla="*/ 1420289 w 4003589"/>
                <a:gd name="connsiteY4463" fmla="*/ 3539317 h 3670407"/>
                <a:gd name="connsiteX4464" fmla="*/ 1417468 w 4003589"/>
                <a:gd name="connsiteY4464" fmla="*/ 3547165 h 3670407"/>
                <a:gd name="connsiteX4465" fmla="*/ 1417223 w 4003589"/>
                <a:gd name="connsiteY4465" fmla="*/ 3552684 h 3670407"/>
                <a:gd name="connsiteX4466" fmla="*/ 1418572 w 4003589"/>
                <a:gd name="connsiteY4466" fmla="*/ 3556976 h 3670407"/>
                <a:gd name="connsiteX4467" fmla="*/ 1421392 w 4003589"/>
                <a:gd name="connsiteY4467" fmla="*/ 3559919 h 3670407"/>
                <a:gd name="connsiteX4468" fmla="*/ 1425562 w 4003589"/>
                <a:gd name="connsiteY4468" fmla="*/ 3561145 h 3670407"/>
                <a:gd name="connsiteX4469" fmla="*/ 1427033 w 4003589"/>
                <a:gd name="connsiteY4469" fmla="*/ 3561145 h 3670407"/>
                <a:gd name="connsiteX4470" fmla="*/ 1428627 w 4003589"/>
                <a:gd name="connsiteY4470" fmla="*/ 3561023 h 3670407"/>
                <a:gd name="connsiteX4471" fmla="*/ 1430222 w 4003589"/>
                <a:gd name="connsiteY4471" fmla="*/ 3560777 h 3670407"/>
                <a:gd name="connsiteX4472" fmla="*/ 1431938 w 4003589"/>
                <a:gd name="connsiteY4472" fmla="*/ 3560287 h 3670407"/>
                <a:gd name="connsiteX4473" fmla="*/ 1439296 w 4003589"/>
                <a:gd name="connsiteY4473" fmla="*/ 3556485 h 3670407"/>
                <a:gd name="connsiteX4474" fmla="*/ 1445795 w 4003589"/>
                <a:gd name="connsiteY4474" fmla="*/ 3550476 h 3670407"/>
                <a:gd name="connsiteX4475" fmla="*/ 1450823 w 4003589"/>
                <a:gd name="connsiteY4475" fmla="*/ 3543118 h 3670407"/>
                <a:gd name="connsiteX4476" fmla="*/ 1453644 w 4003589"/>
                <a:gd name="connsiteY4476" fmla="*/ 3535270 h 3670407"/>
                <a:gd name="connsiteX4477" fmla="*/ 1453889 w 4003589"/>
                <a:gd name="connsiteY4477" fmla="*/ 3529752 h 3670407"/>
                <a:gd name="connsiteX4478" fmla="*/ 1452417 w 4003589"/>
                <a:gd name="connsiteY4478" fmla="*/ 3525460 h 3670407"/>
                <a:gd name="connsiteX4479" fmla="*/ 1449474 w 4003589"/>
                <a:gd name="connsiteY4479" fmla="*/ 3522640 h 3670407"/>
                <a:gd name="connsiteX4480" fmla="*/ 1445305 w 4003589"/>
                <a:gd name="connsiteY4480" fmla="*/ 3521413 h 3670407"/>
                <a:gd name="connsiteX4481" fmla="*/ 210922 w 4003589"/>
                <a:gd name="connsiteY4481" fmla="*/ 3418773 h 3670407"/>
                <a:gd name="connsiteX4482" fmla="*/ 207243 w 4003589"/>
                <a:gd name="connsiteY4482" fmla="*/ 3419264 h 3670407"/>
                <a:gd name="connsiteX4483" fmla="*/ 203073 w 4003589"/>
                <a:gd name="connsiteY4483" fmla="*/ 3421103 h 3670407"/>
                <a:gd name="connsiteX4484" fmla="*/ 198659 w 4003589"/>
                <a:gd name="connsiteY4484" fmla="*/ 3424291 h 3670407"/>
                <a:gd name="connsiteX4485" fmla="*/ 194244 w 4003589"/>
                <a:gd name="connsiteY4485" fmla="*/ 3428583 h 3670407"/>
                <a:gd name="connsiteX4486" fmla="*/ 189584 w 4003589"/>
                <a:gd name="connsiteY4486" fmla="*/ 3434960 h 3670407"/>
                <a:gd name="connsiteX4487" fmla="*/ 186887 w 4003589"/>
                <a:gd name="connsiteY4487" fmla="*/ 3441214 h 3670407"/>
                <a:gd name="connsiteX4488" fmla="*/ 186151 w 4003589"/>
                <a:gd name="connsiteY4488" fmla="*/ 3446732 h 3670407"/>
                <a:gd name="connsiteX4489" fmla="*/ 187745 w 4003589"/>
                <a:gd name="connsiteY4489" fmla="*/ 3450657 h 3670407"/>
                <a:gd name="connsiteX4490" fmla="*/ 188481 w 4003589"/>
                <a:gd name="connsiteY4490" fmla="*/ 3451270 h 3670407"/>
                <a:gd name="connsiteX4491" fmla="*/ 189339 w 4003589"/>
                <a:gd name="connsiteY4491" fmla="*/ 3451760 h 3670407"/>
                <a:gd name="connsiteX4492" fmla="*/ 190198 w 4003589"/>
                <a:gd name="connsiteY4492" fmla="*/ 3452005 h 3670407"/>
                <a:gd name="connsiteX4493" fmla="*/ 191179 w 4003589"/>
                <a:gd name="connsiteY4493" fmla="*/ 3452128 h 3670407"/>
                <a:gd name="connsiteX4494" fmla="*/ 194857 w 4003589"/>
                <a:gd name="connsiteY4494" fmla="*/ 3451637 h 3670407"/>
                <a:gd name="connsiteX4495" fmla="*/ 199027 w 4003589"/>
                <a:gd name="connsiteY4495" fmla="*/ 3449798 h 3670407"/>
                <a:gd name="connsiteX4496" fmla="*/ 203441 w 4003589"/>
                <a:gd name="connsiteY4496" fmla="*/ 3446610 h 3670407"/>
                <a:gd name="connsiteX4497" fmla="*/ 207856 w 4003589"/>
                <a:gd name="connsiteY4497" fmla="*/ 3442318 h 3670407"/>
                <a:gd name="connsiteX4498" fmla="*/ 212393 w 4003589"/>
                <a:gd name="connsiteY4498" fmla="*/ 3435818 h 3670407"/>
                <a:gd name="connsiteX4499" fmla="*/ 215091 w 4003589"/>
                <a:gd name="connsiteY4499" fmla="*/ 3429564 h 3670407"/>
                <a:gd name="connsiteX4500" fmla="*/ 215827 w 4003589"/>
                <a:gd name="connsiteY4500" fmla="*/ 3424169 h 3670407"/>
                <a:gd name="connsiteX4501" fmla="*/ 214233 w 4003589"/>
                <a:gd name="connsiteY4501" fmla="*/ 3420244 h 3670407"/>
                <a:gd name="connsiteX4502" fmla="*/ 213497 w 4003589"/>
                <a:gd name="connsiteY4502" fmla="*/ 3419631 h 3670407"/>
                <a:gd name="connsiteX4503" fmla="*/ 212639 w 4003589"/>
                <a:gd name="connsiteY4503" fmla="*/ 3419141 h 3670407"/>
                <a:gd name="connsiteX4504" fmla="*/ 211780 w 4003589"/>
                <a:gd name="connsiteY4504" fmla="*/ 3418896 h 3670407"/>
                <a:gd name="connsiteX4505" fmla="*/ 210799 w 4003589"/>
                <a:gd name="connsiteY4505" fmla="*/ 3418773 h 3670407"/>
                <a:gd name="connsiteX4506" fmla="*/ 1373690 w 4003589"/>
                <a:gd name="connsiteY4506" fmla="*/ 3543855 h 3670407"/>
                <a:gd name="connsiteX4507" fmla="*/ 1372341 w 4003589"/>
                <a:gd name="connsiteY4507" fmla="*/ 3543855 h 3670407"/>
                <a:gd name="connsiteX4508" fmla="*/ 1370992 w 4003589"/>
                <a:gd name="connsiteY4508" fmla="*/ 3543855 h 3670407"/>
                <a:gd name="connsiteX4509" fmla="*/ 1369520 w 4003589"/>
                <a:gd name="connsiteY4509" fmla="*/ 3544100 h 3670407"/>
                <a:gd name="connsiteX4510" fmla="*/ 1367926 w 4003589"/>
                <a:gd name="connsiteY4510" fmla="*/ 3544468 h 3670407"/>
                <a:gd name="connsiteX4511" fmla="*/ 1360691 w 4003589"/>
                <a:gd name="connsiteY4511" fmla="*/ 3548024 h 3670407"/>
                <a:gd name="connsiteX4512" fmla="*/ 1354192 w 4003589"/>
                <a:gd name="connsiteY4512" fmla="*/ 3553788 h 3670407"/>
                <a:gd name="connsiteX4513" fmla="*/ 1349041 w 4003589"/>
                <a:gd name="connsiteY4513" fmla="*/ 3561023 h 3670407"/>
                <a:gd name="connsiteX4514" fmla="*/ 1345975 w 4003589"/>
                <a:gd name="connsiteY4514" fmla="*/ 3568871 h 3670407"/>
                <a:gd name="connsiteX4515" fmla="*/ 1345485 w 4003589"/>
                <a:gd name="connsiteY4515" fmla="*/ 3574634 h 3670407"/>
                <a:gd name="connsiteX4516" fmla="*/ 1346834 w 4003589"/>
                <a:gd name="connsiteY4516" fmla="*/ 3579171 h 3670407"/>
                <a:gd name="connsiteX4517" fmla="*/ 1349654 w 4003589"/>
                <a:gd name="connsiteY4517" fmla="*/ 3582237 h 3670407"/>
                <a:gd name="connsiteX4518" fmla="*/ 1353824 w 4003589"/>
                <a:gd name="connsiteY4518" fmla="*/ 3583586 h 3670407"/>
                <a:gd name="connsiteX4519" fmla="*/ 1355173 w 4003589"/>
                <a:gd name="connsiteY4519" fmla="*/ 3583586 h 3670407"/>
                <a:gd name="connsiteX4520" fmla="*/ 1356522 w 4003589"/>
                <a:gd name="connsiteY4520" fmla="*/ 3583586 h 3670407"/>
                <a:gd name="connsiteX4521" fmla="*/ 1357993 w 4003589"/>
                <a:gd name="connsiteY4521" fmla="*/ 3583341 h 3670407"/>
                <a:gd name="connsiteX4522" fmla="*/ 1359465 w 4003589"/>
                <a:gd name="connsiteY4522" fmla="*/ 3582973 h 3670407"/>
                <a:gd name="connsiteX4523" fmla="*/ 1366700 w 4003589"/>
                <a:gd name="connsiteY4523" fmla="*/ 3579417 h 3670407"/>
                <a:gd name="connsiteX4524" fmla="*/ 1373322 w 4003589"/>
                <a:gd name="connsiteY4524" fmla="*/ 3573653 h 3670407"/>
                <a:gd name="connsiteX4525" fmla="*/ 1378472 w 4003589"/>
                <a:gd name="connsiteY4525" fmla="*/ 3566418 h 3670407"/>
                <a:gd name="connsiteX4526" fmla="*/ 1381538 w 4003589"/>
                <a:gd name="connsiteY4526" fmla="*/ 3558570 h 3670407"/>
                <a:gd name="connsiteX4527" fmla="*/ 1382028 w 4003589"/>
                <a:gd name="connsiteY4527" fmla="*/ 3552806 h 3670407"/>
                <a:gd name="connsiteX4528" fmla="*/ 1380679 w 4003589"/>
                <a:gd name="connsiteY4528" fmla="*/ 3548392 h 3670407"/>
                <a:gd name="connsiteX4529" fmla="*/ 1377859 w 4003589"/>
                <a:gd name="connsiteY4529" fmla="*/ 3545326 h 3670407"/>
                <a:gd name="connsiteX4530" fmla="*/ 1373690 w 4003589"/>
                <a:gd name="connsiteY4530" fmla="*/ 3543977 h 3670407"/>
                <a:gd name="connsiteX4531" fmla="*/ 239126 w 4003589"/>
                <a:gd name="connsiteY4531" fmla="*/ 3445629 h 3670407"/>
                <a:gd name="connsiteX4532" fmla="*/ 235325 w 4003589"/>
                <a:gd name="connsiteY4532" fmla="*/ 3446119 h 3670407"/>
                <a:gd name="connsiteX4533" fmla="*/ 230910 w 4003589"/>
                <a:gd name="connsiteY4533" fmla="*/ 3448081 h 3670407"/>
                <a:gd name="connsiteX4534" fmla="*/ 226373 w 4003589"/>
                <a:gd name="connsiteY4534" fmla="*/ 3451392 h 3670407"/>
                <a:gd name="connsiteX4535" fmla="*/ 221958 w 4003589"/>
                <a:gd name="connsiteY4535" fmla="*/ 3455929 h 3670407"/>
                <a:gd name="connsiteX4536" fmla="*/ 217421 w 4003589"/>
                <a:gd name="connsiteY4536" fmla="*/ 3462429 h 3670407"/>
                <a:gd name="connsiteX4537" fmla="*/ 214846 w 4003589"/>
                <a:gd name="connsiteY4537" fmla="*/ 3468805 h 3670407"/>
                <a:gd name="connsiteX4538" fmla="*/ 214355 w 4003589"/>
                <a:gd name="connsiteY4538" fmla="*/ 3474201 h 3670407"/>
                <a:gd name="connsiteX4539" fmla="*/ 216072 w 4003589"/>
                <a:gd name="connsiteY4539" fmla="*/ 3478003 h 3670407"/>
                <a:gd name="connsiteX4540" fmla="*/ 216808 w 4003589"/>
                <a:gd name="connsiteY4540" fmla="*/ 3478493 h 3670407"/>
                <a:gd name="connsiteX4541" fmla="*/ 217544 w 4003589"/>
                <a:gd name="connsiteY4541" fmla="*/ 3478861 h 3670407"/>
                <a:gd name="connsiteX4542" fmla="*/ 218402 w 4003589"/>
                <a:gd name="connsiteY4542" fmla="*/ 3479107 h 3670407"/>
                <a:gd name="connsiteX4543" fmla="*/ 219261 w 4003589"/>
                <a:gd name="connsiteY4543" fmla="*/ 3479229 h 3670407"/>
                <a:gd name="connsiteX4544" fmla="*/ 223062 w 4003589"/>
                <a:gd name="connsiteY4544" fmla="*/ 3478738 h 3670407"/>
                <a:gd name="connsiteX4545" fmla="*/ 227477 w 4003589"/>
                <a:gd name="connsiteY4545" fmla="*/ 3476777 h 3670407"/>
                <a:gd name="connsiteX4546" fmla="*/ 232137 w 4003589"/>
                <a:gd name="connsiteY4546" fmla="*/ 3473465 h 3670407"/>
                <a:gd name="connsiteX4547" fmla="*/ 236674 w 4003589"/>
                <a:gd name="connsiteY4547" fmla="*/ 3468928 h 3670407"/>
                <a:gd name="connsiteX4548" fmla="*/ 241211 w 4003589"/>
                <a:gd name="connsiteY4548" fmla="*/ 3462306 h 3670407"/>
                <a:gd name="connsiteX4549" fmla="*/ 243786 w 4003589"/>
                <a:gd name="connsiteY4549" fmla="*/ 3455929 h 3670407"/>
                <a:gd name="connsiteX4550" fmla="*/ 244277 w 4003589"/>
                <a:gd name="connsiteY4550" fmla="*/ 3450534 h 3670407"/>
                <a:gd name="connsiteX4551" fmla="*/ 242437 w 4003589"/>
                <a:gd name="connsiteY4551" fmla="*/ 3446855 h 3670407"/>
                <a:gd name="connsiteX4552" fmla="*/ 241702 w 4003589"/>
                <a:gd name="connsiteY4552" fmla="*/ 3446364 h 3670407"/>
                <a:gd name="connsiteX4553" fmla="*/ 240966 w 4003589"/>
                <a:gd name="connsiteY4553" fmla="*/ 3445997 h 3670407"/>
                <a:gd name="connsiteX4554" fmla="*/ 240107 w 4003589"/>
                <a:gd name="connsiteY4554" fmla="*/ 3445751 h 3670407"/>
                <a:gd name="connsiteX4555" fmla="*/ 239249 w 4003589"/>
                <a:gd name="connsiteY4555" fmla="*/ 3445629 h 3670407"/>
                <a:gd name="connsiteX4556" fmla="*/ 1303423 w 4003589"/>
                <a:gd name="connsiteY4556" fmla="*/ 3563843 h 3670407"/>
                <a:gd name="connsiteX4557" fmla="*/ 1302197 w 4003589"/>
                <a:gd name="connsiteY4557" fmla="*/ 3563843 h 3670407"/>
                <a:gd name="connsiteX4558" fmla="*/ 1300971 w 4003589"/>
                <a:gd name="connsiteY4558" fmla="*/ 3563843 h 3670407"/>
                <a:gd name="connsiteX4559" fmla="*/ 1299622 w 4003589"/>
                <a:gd name="connsiteY4559" fmla="*/ 3564088 h 3670407"/>
                <a:gd name="connsiteX4560" fmla="*/ 1298273 w 4003589"/>
                <a:gd name="connsiteY4560" fmla="*/ 3564456 h 3670407"/>
                <a:gd name="connsiteX4561" fmla="*/ 1291160 w 4003589"/>
                <a:gd name="connsiteY4561" fmla="*/ 3567767 h 3670407"/>
                <a:gd name="connsiteX4562" fmla="*/ 1284538 w 4003589"/>
                <a:gd name="connsiteY4562" fmla="*/ 3573408 h 3670407"/>
                <a:gd name="connsiteX4563" fmla="*/ 1279265 w 4003589"/>
                <a:gd name="connsiteY4563" fmla="*/ 3580521 h 3670407"/>
                <a:gd name="connsiteX4564" fmla="*/ 1275954 w 4003589"/>
                <a:gd name="connsiteY4564" fmla="*/ 3588369 h 3670407"/>
                <a:gd name="connsiteX4565" fmla="*/ 1275341 w 4003589"/>
                <a:gd name="connsiteY4565" fmla="*/ 3594255 h 3670407"/>
                <a:gd name="connsiteX4566" fmla="*/ 1276445 w 4003589"/>
                <a:gd name="connsiteY4566" fmla="*/ 3598915 h 3670407"/>
                <a:gd name="connsiteX4567" fmla="*/ 1279143 w 4003589"/>
                <a:gd name="connsiteY4567" fmla="*/ 3602103 h 3670407"/>
                <a:gd name="connsiteX4568" fmla="*/ 1283312 w 4003589"/>
                <a:gd name="connsiteY4568" fmla="*/ 3603575 h 3670407"/>
                <a:gd name="connsiteX4569" fmla="*/ 1284538 w 4003589"/>
                <a:gd name="connsiteY4569" fmla="*/ 3603575 h 3670407"/>
                <a:gd name="connsiteX4570" fmla="*/ 1285765 w 4003589"/>
                <a:gd name="connsiteY4570" fmla="*/ 3603575 h 3670407"/>
                <a:gd name="connsiteX4571" fmla="*/ 1287114 w 4003589"/>
                <a:gd name="connsiteY4571" fmla="*/ 3603329 h 3670407"/>
                <a:gd name="connsiteX4572" fmla="*/ 1288462 w 4003589"/>
                <a:gd name="connsiteY4572" fmla="*/ 3602961 h 3670407"/>
                <a:gd name="connsiteX4573" fmla="*/ 1295698 w 4003589"/>
                <a:gd name="connsiteY4573" fmla="*/ 3599651 h 3670407"/>
                <a:gd name="connsiteX4574" fmla="*/ 1302319 w 4003589"/>
                <a:gd name="connsiteY4574" fmla="*/ 3594010 h 3670407"/>
                <a:gd name="connsiteX4575" fmla="*/ 1307593 w 4003589"/>
                <a:gd name="connsiteY4575" fmla="*/ 3586897 h 3670407"/>
                <a:gd name="connsiteX4576" fmla="*/ 1310904 w 4003589"/>
                <a:gd name="connsiteY4576" fmla="*/ 3579049 h 3670407"/>
                <a:gd name="connsiteX4577" fmla="*/ 1311517 w 4003589"/>
                <a:gd name="connsiteY4577" fmla="*/ 3573163 h 3670407"/>
                <a:gd name="connsiteX4578" fmla="*/ 1310413 w 4003589"/>
                <a:gd name="connsiteY4578" fmla="*/ 3568503 h 3670407"/>
                <a:gd name="connsiteX4579" fmla="*/ 1307593 w 4003589"/>
                <a:gd name="connsiteY4579" fmla="*/ 3565315 h 3670407"/>
                <a:gd name="connsiteX4580" fmla="*/ 1303423 w 4003589"/>
                <a:gd name="connsiteY4580" fmla="*/ 3563966 h 3670407"/>
                <a:gd name="connsiteX4581" fmla="*/ 269538 w 4003589"/>
                <a:gd name="connsiteY4581" fmla="*/ 3470890 h 3670407"/>
                <a:gd name="connsiteX4582" fmla="*/ 265614 w 4003589"/>
                <a:gd name="connsiteY4582" fmla="*/ 3471381 h 3670407"/>
                <a:gd name="connsiteX4583" fmla="*/ 261077 w 4003589"/>
                <a:gd name="connsiteY4583" fmla="*/ 3473465 h 3670407"/>
                <a:gd name="connsiteX4584" fmla="*/ 256417 w 4003589"/>
                <a:gd name="connsiteY4584" fmla="*/ 3476899 h 3670407"/>
                <a:gd name="connsiteX4585" fmla="*/ 251880 w 4003589"/>
                <a:gd name="connsiteY4585" fmla="*/ 3481682 h 3670407"/>
                <a:gd name="connsiteX4586" fmla="*/ 247465 w 4003589"/>
                <a:gd name="connsiteY4586" fmla="*/ 3488304 h 3670407"/>
                <a:gd name="connsiteX4587" fmla="*/ 245013 w 4003589"/>
                <a:gd name="connsiteY4587" fmla="*/ 3494680 h 3670407"/>
                <a:gd name="connsiteX4588" fmla="*/ 244645 w 4003589"/>
                <a:gd name="connsiteY4588" fmla="*/ 3500076 h 3670407"/>
                <a:gd name="connsiteX4589" fmla="*/ 246607 w 4003589"/>
                <a:gd name="connsiteY4589" fmla="*/ 3503755 h 3670407"/>
                <a:gd name="connsiteX4590" fmla="*/ 247220 w 4003589"/>
                <a:gd name="connsiteY4590" fmla="*/ 3504123 h 3670407"/>
                <a:gd name="connsiteX4591" fmla="*/ 247956 w 4003589"/>
                <a:gd name="connsiteY4591" fmla="*/ 3504490 h 3670407"/>
                <a:gd name="connsiteX4592" fmla="*/ 248691 w 4003589"/>
                <a:gd name="connsiteY4592" fmla="*/ 3504736 h 3670407"/>
                <a:gd name="connsiteX4593" fmla="*/ 249550 w 4003589"/>
                <a:gd name="connsiteY4593" fmla="*/ 3504858 h 3670407"/>
                <a:gd name="connsiteX4594" fmla="*/ 253597 w 4003589"/>
                <a:gd name="connsiteY4594" fmla="*/ 3504368 h 3670407"/>
                <a:gd name="connsiteX4595" fmla="*/ 258134 w 4003589"/>
                <a:gd name="connsiteY4595" fmla="*/ 3502283 h 3670407"/>
                <a:gd name="connsiteX4596" fmla="*/ 262916 w 4003589"/>
                <a:gd name="connsiteY4596" fmla="*/ 3498727 h 3670407"/>
                <a:gd name="connsiteX4597" fmla="*/ 267454 w 4003589"/>
                <a:gd name="connsiteY4597" fmla="*/ 3493945 h 3670407"/>
                <a:gd name="connsiteX4598" fmla="*/ 271868 w 4003589"/>
                <a:gd name="connsiteY4598" fmla="*/ 3487200 h 3670407"/>
                <a:gd name="connsiteX4599" fmla="*/ 274321 w 4003589"/>
                <a:gd name="connsiteY4599" fmla="*/ 3480823 h 3670407"/>
                <a:gd name="connsiteX4600" fmla="*/ 274566 w 4003589"/>
                <a:gd name="connsiteY4600" fmla="*/ 3475427 h 3670407"/>
                <a:gd name="connsiteX4601" fmla="*/ 272481 w 4003589"/>
                <a:gd name="connsiteY4601" fmla="*/ 3471871 h 3670407"/>
                <a:gd name="connsiteX4602" fmla="*/ 271868 w 4003589"/>
                <a:gd name="connsiteY4602" fmla="*/ 3471381 h 3670407"/>
                <a:gd name="connsiteX4603" fmla="*/ 271133 w 4003589"/>
                <a:gd name="connsiteY4603" fmla="*/ 3471013 h 3670407"/>
                <a:gd name="connsiteX4604" fmla="*/ 270397 w 4003589"/>
                <a:gd name="connsiteY4604" fmla="*/ 3470767 h 3670407"/>
                <a:gd name="connsiteX4605" fmla="*/ 269538 w 4003589"/>
                <a:gd name="connsiteY4605" fmla="*/ 3470645 h 3670407"/>
                <a:gd name="connsiteX4606" fmla="*/ 1234260 w 4003589"/>
                <a:gd name="connsiteY4606" fmla="*/ 3581256 h 3670407"/>
                <a:gd name="connsiteX4607" fmla="*/ 1233279 w 4003589"/>
                <a:gd name="connsiteY4607" fmla="*/ 3581256 h 3670407"/>
                <a:gd name="connsiteX4608" fmla="*/ 1232176 w 4003589"/>
                <a:gd name="connsiteY4608" fmla="*/ 3581256 h 3670407"/>
                <a:gd name="connsiteX4609" fmla="*/ 1231072 w 4003589"/>
                <a:gd name="connsiteY4609" fmla="*/ 3581379 h 3670407"/>
                <a:gd name="connsiteX4610" fmla="*/ 1229846 w 4003589"/>
                <a:gd name="connsiteY4610" fmla="*/ 3581624 h 3670407"/>
                <a:gd name="connsiteX4611" fmla="*/ 1222733 w 4003589"/>
                <a:gd name="connsiteY4611" fmla="*/ 3584690 h 3670407"/>
                <a:gd name="connsiteX4612" fmla="*/ 1216111 w 4003589"/>
                <a:gd name="connsiteY4612" fmla="*/ 3590086 h 3670407"/>
                <a:gd name="connsiteX4613" fmla="*/ 1210716 w 4003589"/>
                <a:gd name="connsiteY4613" fmla="*/ 3597076 h 3670407"/>
                <a:gd name="connsiteX4614" fmla="*/ 1207159 w 4003589"/>
                <a:gd name="connsiteY4614" fmla="*/ 3604924 h 3670407"/>
                <a:gd name="connsiteX4615" fmla="*/ 1206178 w 4003589"/>
                <a:gd name="connsiteY4615" fmla="*/ 3611055 h 3670407"/>
                <a:gd name="connsiteX4616" fmla="*/ 1207159 w 4003589"/>
                <a:gd name="connsiteY4616" fmla="*/ 3615960 h 3670407"/>
                <a:gd name="connsiteX4617" fmla="*/ 1209857 w 4003589"/>
                <a:gd name="connsiteY4617" fmla="*/ 3619271 h 3670407"/>
                <a:gd name="connsiteX4618" fmla="*/ 1214027 w 4003589"/>
                <a:gd name="connsiteY4618" fmla="*/ 3620743 h 3670407"/>
                <a:gd name="connsiteX4619" fmla="*/ 1215008 w 4003589"/>
                <a:gd name="connsiteY4619" fmla="*/ 3620743 h 3670407"/>
                <a:gd name="connsiteX4620" fmla="*/ 1216111 w 4003589"/>
                <a:gd name="connsiteY4620" fmla="*/ 3620743 h 3670407"/>
                <a:gd name="connsiteX4621" fmla="*/ 1217215 w 4003589"/>
                <a:gd name="connsiteY4621" fmla="*/ 3620620 h 3670407"/>
                <a:gd name="connsiteX4622" fmla="*/ 1218441 w 4003589"/>
                <a:gd name="connsiteY4622" fmla="*/ 3620375 h 3670407"/>
                <a:gd name="connsiteX4623" fmla="*/ 1225554 w 4003589"/>
                <a:gd name="connsiteY4623" fmla="*/ 3617309 h 3670407"/>
                <a:gd name="connsiteX4624" fmla="*/ 1232176 w 4003589"/>
                <a:gd name="connsiteY4624" fmla="*/ 3611914 h 3670407"/>
                <a:gd name="connsiteX4625" fmla="*/ 1237571 w 4003589"/>
                <a:gd name="connsiteY4625" fmla="*/ 3604924 h 3670407"/>
                <a:gd name="connsiteX4626" fmla="*/ 1241005 w 4003589"/>
                <a:gd name="connsiteY4626" fmla="*/ 3597076 h 3670407"/>
                <a:gd name="connsiteX4627" fmla="*/ 1241863 w 4003589"/>
                <a:gd name="connsiteY4627" fmla="*/ 3590944 h 3670407"/>
                <a:gd name="connsiteX4628" fmla="*/ 1240882 w 4003589"/>
                <a:gd name="connsiteY4628" fmla="*/ 3586161 h 3670407"/>
                <a:gd name="connsiteX4629" fmla="*/ 1238185 w 4003589"/>
                <a:gd name="connsiteY4629" fmla="*/ 3582851 h 3670407"/>
                <a:gd name="connsiteX4630" fmla="*/ 1234015 w 4003589"/>
                <a:gd name="connsiteY4630" fmla="*/ 3581379 h 3670407"/>
                <a:gd name="connsiteX4631" fmla="*/ 302035 w 4003589"/>
                <a:gd name="connsiteY4631" fmla="*/ 3494558 h 3670407"/>
                <a:gd name="connsiteX4632" fmla="*/ 297866 w 4003589"/>
                <a:gd name="connsiteY4632" fmla="*/ 3495048 h 3670407"/>
                <a:gd name="connsiteX4633" fmla="*/ 293206 w 4003589"/>
                <a:gd name="connsiteY4633" fmla="*/ 3497255 h 3670407"/>
                <a:gd name="connsiteX4634" fmla="*/ 288301 w 4003589"/>
                <a:gd name="connsiteY4634" fmla="*/ 3500934 h 3670407"/>
                <a:gd name="connsiteX4635" fmla="*/ 283641 w 4003589"/>
                <a:gd name="connsiteY4635" fmla="*/ 3505840 h 3670407"/>
                <a:gd name="connsiteX4636" fmla="*/ 279349 w 4003589"/>
                <a:gd name="connsiteY4636" fmla="*/ 3512584 h 3670407"/>
                <a:gd name="connsiteX4637" fmla="*/ 277019 w 4003589"/>
                <a:gd name="connsiteY4637" fmla="*/ 3518961 h 3670407"/>
                <a:gd name="connsiteX4638" fmla="*/ 277019 w 4003589"/>
                <a:gd name="connsiteY4638" fmla="*/ 3524234 h 3670407"/>
                <a:gd name="connsiteX4639" fmla="*/ 279226 w 4003589"/>
                <a:gd name="connsiteY4639" fmla="*/ 3527790 h 3670407"/>
                <a:gd name="connsiteX4640" fmla="*/ 279839 w 4003589"/>
                <a:gd name="connsiteY4640" fmla="*/ 3528158 h 3670407"/>
                <a:gd name="connsiteX4641" fmla="*/ 280452 w 4003589"/>
                <a:gd name="connsiteY4641" fmla="*/ 3528403 h 3670407"/>
                <a:gd name="connsiteX4642" fmla="*/ 281188 w 4003589"/>
                <a:gd name="connsiteY4642" fmla="*/ 3528648 h 3670407"/>
                <a:gd name="connsiteX4643" fmla="*/ 281924 w 4003589"/>
                <a:gd name="connsiteY4643" fmla="*/ 3528648 h 3670407"/>
                <a:gd name="connsiteX4644" fmla="*/ 286093 w 4003589"/>
                <a:gd name="connsiteY4644" fmla="*/ 3528158 h 3670407"/>
                <a:gd name="connsiteX4645" fmla="*/ 290876 w 4003589"/>
                <a:gd name="connsiteY4645" fmla="*/ 3525951 h 3670407"/>
                <a:gd name="connsiteX4646" fmla="*/ 295781 w 4003589"/>
                <a:gd name="connsiteY4646" fmla="*/ 3522272 h 3670407"/>
                <a:gd name="connsiteX4647" fmla="*/ 300441 w 4003589"/>
                <a:gd name="connsiteY4647" fmla="*/ 3517244 h 3670407"/>
                <a:gd name="connsiteX4648" fmla="*/ 304856 w 4003589"/>
                <a:gd name="connsiteY4648" fmla="*/ 3510500 h 3670407"/>
                <a:gd name="connsiteX4649" fmla="*/ 307185 w 4003589"/>
                <a:gd name="connsiteY4649" fmla="*/ 3504123 h 3670407"/>
                <a:gd name="connsiteX4650" fmla="*/ 307185 w 4003589"/>
                <a:gd name="connsiteY4650" fmla="*/ 3498850 h 3670407"/>
                <a:gd name="connsiteX4651" fmla="*/ 304978 w 4003589"/>
                <a:gd name="connsiteY4651" fmla="*/ 3495293 h 3670407"/>
                <a:gd name="connsiteX4652" fmla="*/ 304365 w 4003589"/>
                <a:gd name="connsiteY4652" fmla="*/ 3494925 h 3670407"/>
                <a:gd name="connsiteX4653" fmla="*/ 303752 w 4003589"/>
                <a:gd name="connsiteY4653" fmla="*/ 3494680 h 3670407"/>
                <a:gd name="connsiteX4654" fmla="*/ 303016 w 4003589"/>
                <a:gd name="connsiteY4654" fmla="*/ 3494435 h 3670407"/>
                <a:gd name="connsiteX4655" fmla="*/ 302280 w 4003589"/>
                <a:gd name="connsiteY4655" fmla="*/ 3494435 h 3670407"/>
                <a:gd name="connsiteX4656" fmla="*/ 1166692 w 4003589"/>
                <a:gd name="connsiteY4656" fmla="*/ 3595972 h 3670407"/>
                <a:gd name="connsiteX4657" fmla="*/ 1165834 w 4003589"/>
                <a:gd name="connsiteY4657" fmla="*/ 3595972 h 3670407"/>
                <a:gd name="connsiteX4658" fmla="*/ 1164852 w 4003589"/>
                <a:gd name="connsiteY4658" fmla="*/ 3595972 h 3670407"/>
                <a:gd name="connsiteX4659" fmla="*/ 1163871 w 4003589"/>
                <a:gd name="connsiteY4659" fmla="*/ 3595972 h 3670407"/>
                <a:gd name="connsiteX4660" fmla="*/ 1162890 w 4003589"/>
                <a:gd name="connsiteY4660" fmla="*/ 3596094 h 3670407"/>
                <a:gd name="connsiteX4661" fmla="*/ 1155901 w 4003589"/>
                <a:gd name="connsiteY4661" fmla="*/ 3598915 h 3670407"/>
                <a:gd name="connsiteX4662" fmla="*/ 1149279 w 4003589"/>
                <a:gd name="connsiteY4662" fmla="*/ 3604188 h 3670407"/>
                <a:gd name="connsiteX4663" fmla="*/ 1143760 w 4003589"/>
                <a:gd name="connsiteY4663" fmla="*/ 3611055 h 3670407"/>
                <a:gd name="connsiteX4664" fmla="*/ 1140081 w 4003589"/>
                <a:gd name="connsiteY4664" fmla="*/ 3618903 h 3670407"/>
                <a:gd name="connsiteX4665" fmla="*/ 1138978 w 4003589"/>
                <a:gd name="connsiteY4665" fmla="*/ 3625157 h 3670407"/>
                <a:gd name="connsiteX4666" fmla="*/ 1139836 w 4003589"/>
                <a:gd name="connsiteY4666" fmla="*/ 3630185 h 3670407"/>
                <a:gd name="connsiteX4667" fmla="*/ 1142534 w 4003589"/>
                <a:gd name="connsiteY4667" fmla="*/ 3633619 h 3670407"/>
                <a:gd name="connsiteX4668" fmla="*/ 1146703 w 4003589"/>
                <a:gd name="connsiteY4668" fmla="*/ 3635213 h 3670407"/>
                <a:gd name="connsiteX4669" fmla="*/ 1147562 w 4003589"/>
                <a:gd name="connsiteY4669" fmla="*/ 3635213 h 3670407"/>
                <a:gd name="connsiteX4670" fmla="*/ 1148543 w 4003589"/>
                <a:gd name="connsiteY4670" fmla="*/ 3635213 h 3670407"/>
                <a:gd name="connsiteX4671" fmla="*/ 1149524 w 4003589"/>
                <a:gd name="connsiteY4671" fmla="*/ 3635213 h 3670407"/>
                <a:gd name="connsiteX4672" fmla="*/ 1150505 w 4003589"/>
                <a:gd name="connsiteY4672" fmla="*/ 3635090 h 3670407"/>
                <a:gd name="connsiteX4673" fmla="*/ 1157495 w 4003589"/>
                <a:gd name="connsiteY4673" fmla="*/ 3632147 h 3670407"/>
                <a:gd name="connsiteX4674" fmla="*/ 1164117 w 4003589"/>
                <a:gd name="connsiteY4674" fmla="*/ 3626874 h 3670407"/>
                <a:gd name="connsiteX4675" fmla="*/ 1169635 w 4003589"/>
                <a:gd name="connsiteY4675" fmla="*/ 3620007 h 3670407"/>
                <a:gd name="connsiteX4676" fmla="*/ 1173314 w 4003589"/>
                <a:gd name="connsiteY4676" fmla="*/ 3612159 h 3670407"/>
                <a:gd name="connsiteX4677" fmla="*/ 1174417 w 4003589"/>
                <a:gd name="connsiteY4677" fmla="*/ 3605905 h 3670407"/>
                <a:gd name="connsiteX4678" fmla="*/ 1173559 w 4003589"/>
                <a:gd name="connsiteY4678" fmla="*/ 3600877 h 3670407"/>
                <a:gd name="connsiteX4679" fmla="*/ 1170861 w 4003589"/>
                <a:gd name="connsiteY4679" fmla="*/ 3597443 h 3670407"/>
                <a:gd name="connsiteX4680" fmla="*/ 1166569 w 4003589"/>
                <a:gd name="connsiteY4680" fmla="*/ 3595972 h 3670407"/>
                <a:gd name="connsiteX4681" fmla="*/ 336494 w 4003589"/>
                <a:gd name="connsiteY4681" fmla="*/ 3516631 h 3670407"/>
                <a:gd name="connsiteX4682" fmla="*/ 332202 w 4003589"/>
                <a:gd name="connsiteY4682" fmla="*/ 3517244 h 3670407"/>
                <a:gd name="connsiteX4683" fmla="*/ 327297 w 4003589"/>
                <a:gd name="connsiteY4683" fmla="*/ 3519574 h 3670407"/>
                <a:gd name="connsiteX4684" fmla="*/ 322269 w 4003589"/>
                <a:gd name="connsiteY4684" fmla="*/ 3523498 h 3670407"/>
                <a:gd name="connsiteX4685" fmla="*/ 317609 w 4003589"/>
                <a:gd name="connsiteY4685" fmla="*/ 3528648 h 3670407"/>
                <a:gd name="connsiteX4686" fmla="*/ 313439 w 4003589"/>
                <a:gd name="connsiteY4686" fmla="*/ 3535516 h 3670407"/>
                <a:gd name="connsiteX4687" fmla="*/ 311355 w 4003589"/>
                <a:gd name="connsiteY4687" fmla="*/ 3541893 h 3670407"/>
                <a:gd name="connsiteX4688" fmla="*/ 311355 w 4003589"/>
                <a:gd name="connsiteY4688" fmla="*/ 3547165 h 3670407"/>
                <a:gd name="connsiteX4689" fmla="*/ 313808 w 4003589"/>
                <a:gd name="connsiteY4689" fmla="*/ 3550599 h 3670407"/>
                <a:gd name="connsiteX4690" fmla="*/ 314421 w 4003589"/>
                <a:gd name="connsiteY4690" fmla="*/ 3550967 h 3670407"/>
                <a:gd name="connsiteX4691" fmla="*/ 315034 w 4003589"/>
                <a:gd name="connsiteY4691" fmla="*/ 3551212 h 3670407"/>
                <a:gd name="connsiteX4692" fmla="*/ 315647 w 4003589"/>
                <a:gd name="connsiteY4692" fmla="*/ 3551335 h 3670407"/>
                <a:gd name="connsiteX4693" fmla="*/ 316383 w 4003589"/>
                <a:gd name="connsiteY4693" fmla="*/ 3551335 h 3670407"/>
                <a:gd name="connsiteX4694" fmla="*/ 320675 w 4003589"/>
                <a:gd name="connsiteY4694" fmla="*/ 3550722 h 3670407"/>
                <a:gd name="connsiteX4695" fmla="*/ 325580 w 4003589"/>
                <a:gd name="connsiteY4695" fmla="*/ 3548392 h 3670407"/>
                <a:gd name="connsiteX4696" fmla="*/ 330608 w 4003589"/>
                <a:gd name="connsiteY4696" fmla="*/ 3544468 h 3670407"/>
                <a:gd name="connsiteX4697" fmla="*/ 335268 w 4003589"/>
                <a:gd name="connsiteY4697" fmla="*/ 3539195 h 3670407"/>
                <a:gd name="connsiteX4698" fmla="*/ 339437 w 4003589"/>
                <a:gd name="connsiteY4698" fmla="*/ 3532327 h 3670407"/>
                <a:gd name="connsiteX4699" fmla="*/ 341522 w 4003589"/>
                <a:gd name="connsiteY4699" fmla="*/ 3525951 h 3670407"/>
                <a:gd name="connsiteX4700" fmla="*/ 341399 w 4003589"/>
                <a:gd name="connsiteY4700" fmla="*/ 3520678 h 3670407"/>
                <a:gd name="connsiteX4701" fmla="*/ 338946 w 4003589"/>
                <a:gd name="connsiteY4701" fmla="*/ 3517367 h 3670407"/>
                <a:gd name="connsiteX4702" fmla="*/ 338333 w 4003589"/>
                <a:gd name="connsiteY4702" fmla="*/ 3517121 h 3670407"/>
                <a:gd name="connsiteX4703" fmla="*/ 337720 w 4003589"/>
                <a:gd name="connsiteY4703" fmla="*/ 3516876 h 3670407"/>
                <a:gd name="connsiteX4704" fmla="*/ 337107 w 4003589"/>
                <a:gd name="connsiteY4704" fmla="*/ 3516753 h 3670407"/>
                <a:gd name="connsiteX4705" fmla="*/ 336371 w 4003589"/>
                <a:gd name="connsiteY4705" fmla="*/ 3516753 h 3670407"/>
                <a:gd name="connsiteX4706" fmla="*/ 1100595 w 4003589"/>
                <a:gd name="connsiteY4706" fmla="*/ 3608235 h 3670407"/>
                <a:gd name="connsiteX4707" fmla="*/ 1099859 w 4003589"/>
                <a:gd name="connsiteY4707" fmla="*/ 3608235 h 3670407"/>
                <a:gd name="connsiteX4708" fmla="*/ 1099123 w 4003589"/>
                <a:gd name="connsiteY4708" fmla="*/ 3608235 h 3670407"/>
                <a:gd name="connsiteX4709" fmla="*/ 1098265 w 4003589"/>
                <a:gd name="connsiteY4709" fmla="*/ 3608235 h 3670407"/>
                <a:gd name="connsiteX4710" fmla="*/ 1097407 w 4003589"/>
                <a:gd name="connsiteY4710" fmla="*/ 3608235 h 3670407"/>
                <a:gd name="connsiteX4711" fmla="*/ 1090539 w 4003589"/>
                <a:gd name="connsiteY4711" fmla="*/ 3610810 h 3670407"/>
                <a:gd name="connsiteX4712" fmla="*/ 1083917 w 4003589"/>
                <a:gd name="connsiteY4712" fmla="*/ 3615838 h 3670407"/>
                <a:gd name="connsiteX4713" fmla="*/ 1078276 w 4003589"/>
                <a:gd name="connsiteY4713" fmla="*/ 3622582 h 3670407"/>
                <a:gd name="connsiteX4714" fmla="*/ 1074352 w 4003589"/>
                <a:gd name="connsiteY4714" fmla="*/ 3630308 h 3670407"/>
                <a:gd name="connsiteX4715" fmla="*/ 1073003 w 4003589"/>
                <a:gd name="connsiteY4715" fmla="*/ 3636684 h 3670407"/>
                <a:gd name="connsiteX4716" fmla="*/ 1073739 w 4003589"/>
                <a:gd name="connsiteY4716" fmla="*/ 3641835 h 3670407"/>
                <a:gd name="connsiteX4717" fmla="*/ 1076314 w 4003589"/>
                <a:gd name="connsiteY4717" fmla="*/ 3645391 h 3670407"/>
                <a:gd name="connsiteX4718" fmla="*/ 1080484 w 4003589"/>
                <a:gd name="connsiteY4718" fmla="*/ 3646985 h 3670407"/>
                <a:gd name="connsiteX4719" fmla="*/ 1081219 w 4003589"/>
                <a:gd name="connsiteY4719" fmla="*/ 3646985 h 3670407"/>
                <a:gd name="connsiteX4720" fmla="*/ 1082078 w 4003589"/>
                <a:gd name="connsiteY4720" fmla="*/ 3646985 h 3670407"/>
                <a:gd name="connsiteX4721" fmla="*/ 1082936 w 4003589"/>
                <a:gd name="connsiteY4721" fmla="*/ 3646985 h 3670407"/>
                <a:gd name="connsiteX4722" fmla="*/ 1083795 w 4003589"/>
                <a:gd name="connsiteY4722" fmla="*/ 3646985 h 3670407"/>
                <a:gd name="connsiteX4723" fmla="*/ 1090662 w 4003589"/>
                <a:gd name="connsiteY4723" fmla="*/ 3644410 h 3670407"/>
                <a:gd name="connsiteX4724" fmla="*/ 1097284 w 4003589"/>
                <a:gd name="connsiteY4724" fmla="*/ 3639382 h 3670407"/>
                <a:gd name="connsiteX4725" fmla="*/ 1102925 w 4003589"/>
                <a:gd name="connsiteY4725" fmla="*/ 3632638 h 3670407"/>
                <a:gd name="connsiteX4726" fmla="*/ 1106849 w 4003589"/>
                <a:gd name="connsiteY4726" fmla="*/ 3624789 h 3670407"/>
                <a:gd name="connsiteX4727" fmla="*/ 1108198 w 4003589"/>
                <a:gd name="connsiteY4727" fmla="*/ 3618413 h 3670407"/>
                <a:gd name="connsiteX4728" fmla="*/ 1107462 w 4003589"/>
                <a:gd name="connsiteY4728" fmla="*/ 3613262 h 3670407"/>
                <a:gd name="connsiteX4729" fmla="*/ 1104887 w 4003589"/>
                <a:gd name="connsiteY4729" fmla="*/ 3609706 h 3670407"/>
                <a:gd name="connsiteX4730" fmla="*/ 1100595 w 4003589"/>
                <a:gd name="connsiteY4730" fmla="*/ 3608112 h 3670407"/>
                <a:gd name="connsiteX4731" fmla="*/ 373037 w 4003589"/>
                <a:gd name="connsiteY4731" fmla="*/ 3536987 h 3670407"/>
                <a:gd name="connsiteX4732" fmla="*/ 368500 w 4003589"/>
                <a:gd name="connsiteY4732" fmla="*/ 3537600 h 3670407"/>
                <a:gd name="connsiteX4733" fmla="*/ 363472 w 4003589"/>
                <a:gd name="connsiteY4733" fmla="*/ 3540053 h 3670407"/>
                <a:gd name="connsiteX4734" fmla="*/ 358322 w 4003589"/>
                <a:gd name="connsiteY4734" fmla="*/ 3544100 h 3670407"/>
                <a:gd name="connsiteX4735" fmla="*/ 353539 w 4003589"/>
                <a:gd name="connsiteY4735" fmla="*/ 3549495 h 3670407"/>
                <a:gd name="connsiteX4736" fmla="*/ 349492 w 4003589"/>
                <a:gd name="connsiteY4736" fmla="*/ 3556363 h 3670407"/>
                <a:gd name="connsiteX4737" fmla="*/ 347531 w 4003589"/>
                <a:gd name="connsiteY4737" fmla="*/ 3562739 h 3670407"/>
                <a:gd name="connsiteX4738" fmla="*/ 347776 w 4003589"/>
                <a:gd name="connsiteY4738" fmla="*/ 3567890 h 3670407"/>
                <a:gd name="connsiteX4739" fmla="*/ 350351 w 4003589"/>
                <a:gd name="connsiteY4739" fmla="*/ 3571201 h 3670407"/>
                <a:gd name="connsiteX4740" fmla="*/ 350841 w 4003589"/>
                <a:gd name="connsiteY4740" fmla="*/ 3571446 h 3670407"/>
                <a:gd name="connsiteX4741" fmla="*/ 351455 w 4003589"/>
                <a:gd name="connsiteY4741" fmla="*/ 3571691 h 3670407"/>
                <a:gd name="connsiteX4742" fmla="*/ 352068 w 4003589"/>
                <a:gd name="connsiteY4742" fmla="*/ 3571814 h 3670407"/>
                <a:gd name="connsiteX4743" fmla="*/ 352681 w 4003589"/>
                <a:gd name="connsiteY4743" fmla="*/ 3571814 h 3670407"/>
                <a:gd name="connsiteX4744" fmla="*/ 357218 w 4003589"/>
                <a:gd name="connsiteY4744" fmla="*/ 3571201 h 3670407"/>
                <a:gd name="connsiteX4745" fmla="*/ 362246 w 4003589"/>
                <a:gd name="connsiteY4745" fmla="*/ 3568748 h 3670407"/>
                <a:gd name="connsiteX4746" fmla="*/ 367396 w 4003589"/>
                <a:gd name="connsiteY4746" fmla="*/ 3564701 h 3670407"/>
                <a:gd name="connsiteX4747" fmla="*/ 372179 w 4003589"/>
                <a:gd name="connsiteY4747" fmla="*/ 3559183 h 3670407"/>
                <a:gd name="connsiteX4748" fmla="*/ 376226 w 4003589"/>
                <a:gd name="connsiteY4748" fmla="*/ 3552193 h 3670407"/>
                <a:gd name="connsiteX4749" fmla="*/ 378188 w 4003589"/>
                <a:gd name="connsiteY4749" fmla="*/ 3545816 h 3670407"/>
                <a:gd name="connsiteX4750" fmla="*/ 377820 w 4003589"/>
                <a:gd name="connsiteY4750" fmla="*/ 3540666 h 3670407"/>
                <a:gd name="connsiteX4751" fmla="*/ 375122 w 4003589"/>
                <a:gd name="connsiteY4751" fmla="*/ 3537478 h 3670407"/>
                <a:gd name="connsiteX4752" fmla="*/ 374631 w 4003589"/>
                <a:gd name="connsiteY4752" fmla="*/ 3537233 h 3670407"/>
                <a:gd name="connsiteX4753" fmla="*/ 374018 w 4003589"/>
                <a:gd name="connsiteY4753" fmla="*/ 3536987 h 3670407"/>
                <a:gd name="connsiteX4754" fmla="*/ 373405 w 4003589"/>
                <a:gd name="connsiteY4754" fmla="*/ 3536865 h 3670407"/>
                <a:gd name="connsiteX4755" fmla="*/ 372792 w 4003589"/>
                <a:gd name="connsiteY4755" fmla="*/ 3536865 h 3670407"/>
                <a:gd name="connsiteX4756" fmla="*/ 1036337 w 4003589"/>
                <a:gd name="connsiteY4756" fmla="*/ 3617922 h 3670407"/>
                <a:gd name="connsiteX4757" fmla="*/ 1035724 w 4003589"/>
                <a:gd name="connsiteY4757" fmla="*/ 3617922 h 3670407"/>
                <a:gd name="connsiteX4758" fmla="*/ 1035111 w 4003589"/>
                <a:gd name="connsiteY4758" fmla="*/ 3617922 h 3670407"/>
                <a:gd name="connsiteX4759" fmla="*/ 1034375 w 4003589"/>
                <a:gd name="connsiteY4759" fmla="*/ 3617922 h 3670407"/>
                <a:gd name="connsiteX4760" fmla="*/ 1033639 w 4003589"/>
                <a:gd name="connsiteY4760" fmla="*/ 3617922 h 3670407"/>
                <a:gd name="connsiteX4761" fmla="*/ 1026895 w 4003589"/>
                <a:gd name="connsiteY4761" fmla="*/ 3620252 h 3670407"/>
                <a:gd name="connsiteX4762" fmla="*/ 1020273 w 4003589"/>
                <a:gd name="connsiteY4762" fmla="*/ 3625035 h 3670407"/>
                <a:gd name="connsiteX4763" fmla="*/ 1014509 w 4003589"/>
                <a:gd name="connsiteY4763" fmla="*/ 3631657 h 3670407"/>
                <a:gd name="connsiteX4764" fmla="*/ 1010340 w 4003589"/>
                <a:gd name="connsiteY4764" fmla="*/ 3639382 h 3670407"/>
                <a:gd name="connsiteX4765" fmla="*/ 1008746 w 4003589"/>
                <a:gd name="connsiteY4765" fmla="*/ 3645882 h 3670407"/>
                <a:gd name="connsiteX4766" fmla="*/ 1009236 w 4003589"/>
                <a:gd name="connsiteY4766" fmla="*/ 3651155 h 3670407"/>
                <a:gd name="connsiteX4767" fmla="*/ 1011689 w 4003589"/>
                <a:gd name="connsiteY4767" fmla="*/ 3654834 h 3670407"/>
                <a:gd name="connsiteX4768" fmla="*/ 1015858 w 4003589"/>
                <a:gd name="connsiteY4768" fmla="*/ 3656550 h 3670407"/>
                <a:gd name="connsiteX4769" fmla="*/ 1016594 w 4003589"/>
                <a:gd name="connsiteY4769" fmla="*/ 3656550 h 3670407"/>
                <a:gd name="connsiteX4770" fmla="*/ 1017330 w 4003589"/>
                <a:gd name="connsiteY4770" fmla="*/ 3656550 h 3670407"/>
                <a:gd name="connsiteX4771" fmla="*/ 1018066 w 4003589"/>
                <a:gd name="connsiteY4771" fmla="*/ 3656550 h 3670407"/>
                <a:gd name="connsiteX4772" fmla="*/ 1018801 w 4003589"/>
                <a:gd name="connsiteY4772" fmla="*/ 3656550 h 3670407"/>
                <a:gd name="connsiteX4773" fmla="*/ 1025546 w 4003589"/>
                <a:gd name="connsiteY4773" fmla="*/ 3654221 h 3670407"/>
                <a:gd name="connsiteX4774" fmla="*/ 1032168 w 4003589"/>
                <a:gd name="connsiteY4774" fmla="*/ 3649438 h 3670407"/>
                <a:gd name="connsiteX4775" fmla="*/ 1037931 w 4003589"/>
                <a:gd name="connsiteY4775" fmla="*/ 3642816 h 3670407"/>
                <a:gd name="connsiteX4776" fmla="*/ 1041978 w 4003589"/>
                <a:gd name="connsiteY4776" fmla="*/ 3635090 h 3670407"/>
                <a:gd name="connsiteX4777" fmla="*/ 1043572 w 4003589"/>
                <a:gd name="connsiteY4777" fmla="*/ 3628469 h 3670407"/>
                <a:gd name="connsiteX4778" fmla="*/ 1042959 w 4003589"/>
                <a:gd name="connsiteY4778" fmla="*/ 3623196 h 3670407"/>
                <a:gd name="connsiteX4779" fmla="*/ 1040384 w 4003589"/>
                <a:gd name="connsiteY4779" fmla="*/ 3619516 h 3670407"/>
                <a:gd name="connsiteX4780" fmla="*/ 1036092 w 4003589"/>
                <a:gd name="connsiteY4780" fmla="*/ 3617922 h 3670407"/>
                <a:gd name="connsiteX4781" fmla="*/ 411911 w 4003589"/>
                <a:gd name="connsiteY4781" fmla="*/ 3555381 h 3670407"/>
                <a:gd name="connsiteX4782" fmla="*/ 407251 w 4003589"/>
                <a:gd name="connsiteY4782" fmla="*/ 3555995 h 3670407"/>
                <a:gd name="connsiteX4783" fmla="*/ 401978 w 4003589"/>
                <a:gd name="connsiteY4783" fmla="*/ 3558570 h 3670407"/>
                <a:gd name="connsiteX4784" fmla="*/ 396705 w 4003589"/>
                <a:gd name="connsiteY4784" fmla="*/ 3562862 h 3670407"/>
                <a:gd name="connsiteX4785" fmla="*/ 391922 w 4003589"/>
                <a:gd name="connsiteY4785" fmla="*/ 3568503 h 3670407"/>
                <a:gd name="connsiteX4786" fmla="*/ 387998 w 4003589"/>
                <a:gd name="connsiteY4786" fmla="*/ 3575493 h 3670407"/>
                <a:gd name="connsiteX4787" fmla="*/ 386281 w 4003589"/>
                <a:gd name="connsiteY4787" fmla="*/ 3581869 h 3670407"/>
                <a:gd name="connsiteX4788" fmla="*/ 386894 w 4003589"/>
                <a:gd name="connsiteY4788" fmla="*/ 3587020 h 3670407"/>
                <a:gd name="connsiteX4789" fmla="*/ 389837 w 4003589"/>
                <a:gd name="connsiteY4789" fmla="*/ 3590086 h 3670407"/>
                <a:gd name="connsiteX4790" fmla="*/ 390328 w 4003589"/>
                <a:gd name="connsiteY4790" fmla="*/ 3590331 h 3670407"/>
                <a:gd name="connsiteX4791" fmla="*/ 390819 w 4003589"/>
                <a:gd name="connsiteY4791" fmla="*/ 3590453 h 3670407"/>
                <a:gd name="connsiteX4792" fmla="*/ 391309 w 4003589"/>
                <a:gd name="connsiteY4792" fmla="*/ 3590453 h 3670407"/>
                <a:gd name="connsiteX4793" fmla="*/ 391799 w 4003589"/>
                <a:gd name="connsiteY4793" fmla="*/ 3590453 h 3670407"/>
                <a:gd name="connsiteX4794" fmla="*/ 396459 w 4003589"/>
                <a:gd name="connsiteY4794" fmla="*/ 3589840 h 3670407"/>
                <a:gd name="connsiteX4795" fmla="*/ 401732 w 4003589"/>
                <a:gd name="connsiteY4795" fmla="*/ 3587265 h 3670407"/>
                <a:gd name="connsiteX4796" fmla="*/ 407005 w 4003589"/>
                <a:gd name="connsiteY4796" fmla="*/ 3582973 h 3670407"/>
                <a:gd name="connsiteX4797" fmla="*/ 411911 w 4003589"/>
                <a:gd name="connsiteY4797" fmla="*/ 3577332 h 3670407"/>
                <a:gd name="connsiteX4798" fmla="*/ 415835 w 4003589"/>
                <a:gd name="connsiteY4798" fmla="*/ 3570342 h 3670407"/>
                <a:gd name="connsiteX4799" fmla="*/ 417552 w 4003589"/>
                <a:gd name="connsiteY4799" fmla="*/ 3563966 h 3670407"/>
                <a:gd name="connsiteX4800" fmla="*/ 416938 w 4003589"/>
                <a:gd name="connsiteY4800" fmla="*/ 3558938 h 3670407"/>
                <a:gd name="connsiteX4801" fmla="*/ 413995 w 4003589"/>
                <a:gd name="connsiteY4801" fmla="*/ 3555872 h 3670407"/>
                <a:gd name="connsiteX4802" fmla="*/ 413505 w 4003589"/>
                <a:gd name="connsiteY4802" fmla="*/ 3555750 h 3670407"/>
                <a:gd name="connsiteX4803" fmla="*/ 413014 w 4003589"/>
                <a:gd name="connsiteY4803" fmla="*/ 3555627 h 3670407"/>
                <a:gd name="connsiteX4804" fmla="*/ 412524 w 4003589"/>
                <a:gd name="connsiteY4804" fmla="*/ 3555627 h 3670407"/>
                <a:gd name="connsiteX4805" fmla="*/ 412033 w 4003589"/>
                <a:gd name="connsiteY4805" fmla="*/ 3555627 h 3670407"/>
                <a:gd name="connsiteX4806" fmla="*/ 973674 w 4003589"/>
                <a:gd name="connsiteY4806" fmla="*/ 3625280 h 3670407"/>
                <a:gd name="connsiteX4807" fmla="*/ 973183 w 4003589"/>
                <a:gd name="connsiteY4807" fmla="*/ 3625280 h 3670407"/>
                <a:gd name="connsiteX4808" fmla="*/ 972693 w 4003589"/>
                <a:gd name="connsiteY4808" fmla="*/ 3625280 h 3670407"/>
                <a:gd name="connsiteX4809" fmla="*/ 972080 w 4003589"/>
                <a:gd name="connsiteY4809" fmla="*/ 3625280 h 3670407"/>
                <a:gd name="connsiteX4810" fmla="*/ 971467 w 4003589"/>
                <a:gd name="connsiteY4810" fmla="*/ 3625280 h 3670407"/>
                <a:gd name="connsiteX4811" fmla="*/ 964845 w 4003589"/>
                <a:gd name="connsiteY4811" fmla="*/ 3627365 h 3670407"/>
                <a:gd name="connsiteX4812" fmla="*/ 958223 w 4003589"/>
                <a:gd name="connsiteY4812" fmla="*/ 3631902 h 3670407"/>
                <a:gd name="connsiteX4813" fmla="*/ 952459 w 4003589"/>
                <a:gd name="connsiteY4813" fmla="*/ 3638279 h 3670407"/>
                <a:gd name="connsiteX4814" fmla="*/ 948167 w 4003589"/>
                <a:gd name="connsiteY4814" fmla="*/ 3645882 h 3670407"/>
                <a:gd name="connsiteX4815" fmla="*/ 946328 w 4003589"/>
                <a:gd name="connsiteY4815" fmla="*/ 3652626 h 3670407"/>
                <a:gd name="connsiteX4816" fmla="*/ 946695 w 4003589"/>
                <a:gd name="connsiteY4816" fmla="*/ 3658145 h 3670407"/>
                <a:gd name="connsiteX4817" fmla="*/ 949148 w 4003589"/>
                <a:gd name="connsiteY4817" fmla="*/ 3662069 h 3670407"/>
                <a:gd name="connsiteX4818" fmla="*/ 953440 w 4003589"/>
                <a:gd name="connsiteY4818" fmla="*/ 3663786 h 3670407"/>
                <a:gd name="connsiteX4819" fmla="*/ 953931 w 4003589"/>
                <a:gd name="connsiteY4819" fmla="*/ 3663786 h 3670407"/>
                <a:gd name="connsiteX4820" fmla="*/ 954421 w 4003589"/>
                <a:gd name="connsiteY4820" fmla="*/ 3663786 h 3670407"/>
                <a:gd name="connsiteX4821" fmla="*/ 955034 w 4003589"/>
                <a:gd name="connsiteY4821" fmla="*/ 3663786 h 3670407"/>
                <a:gd name="connsiteX4822" fmla="*/ 955647 w 4003589"/>
                <a:gd name="connsiteY4822" fmla="*/ 3663786 h 3670407"/>
                <a:gd name="connsiteX4823" fmla="*/ 962269 w 4003589"/>
                <a:gd name="connsiteY4823" fmla="*/ 3661701 h 3670407"/>
                <a:gd name="connsiteX4824" fmla="*/ 968891 w 4003589"/>
                <a:gd name="connsiteY4824" fmla="*/ 3657041 h 3670407"/>
                <a:gd name="connsiteX4825" fmla="*/ 974655 w 4003589"/>
                <a:gd name="connsiteY4825" fmla="*/ 3650542 h 3670407"/>
                <a:gd name="connsiteX4826" fmla="*/ 978947 w 4003589"/>
                <a:gd name="connsiteY4826" fmla="*/ 3642939 h 3670407"/>
                <a:gd name="connsiteX4827" fmla="*/ 980786 w 4003589"/>
                <a:gd name="connsiteY4827" fmla="*/ 3636194 h 3670407"/>
                <a:gd name="connsiteX4828" fmla="*/ 980418 w 4003589"/>
                <a:gd name="connsiteY4828" fmla="*/ 3630676 h 3670407"/>
                <a:gd name="connsiteX4829" fmla="*/ 977966 w 4003589"/>
                <a:gd name="connsiteY4829" fmla="*/ 3626874 h 3670407"/>
                <a:gd name="connsiteX4830" fmla="*/ 973674 w 4003589"/>
                <a:gd name="connsiteY4830" fmla="*/ 3625157 h 3670407"/>
                <a:gd name="connsiteX4831" fmla="*/ 452746 w 4003589"/>
                <a:gd name="connsiteY4831" fmla="*/ 3572059 h 3670407"/>
                <a:gd name="connsiteX4832" fmla="*/ 447841 w 4003589"/>
                <a:gd name="connsiteY4832" fmla="*/ 3572795 h 3670407"/>
                <a:gd name="connsiteX4833" fmla="*/ 442445 w 4003589"/>
                <a:gd name="connsiteY4833" fmla="*/ 3575493 h 3670407"/>
                <a:gd name="connsiteX4834" fmla="*/ 437050 w 4003589"/>
                <a:gd name="connsiteY4834" fmla="*/ 3580030 h 3670407"/>
                <a:gd name="connsiteX4835" fmla="*/ 432144 w 4003589"/>
                <a:gd name="connsiteY4835" fmla="*/ 3586039 h 3670407"/>
                <a:gd name="connsiteX4836" fmla="*/ 428343 w 4003589"/>
                <a:gd name="connsiteY4836" fmla="*/ 3593151 h 3670407"/>
                <a:gd name="connsiteX4837" fmla="*/ 426871 w 4003589"/>
                <a:gd name="connsiteY4837" fmla="*/ 3599528 h 3670407"/>
                <a:gd name="connsiteX4838" fmla="*/ 427607 w 4003589"/>
                <a:gd name="connsiteY4838" fmla="*/ 3604556 h 3670407"/>
                <a:gd name="connsiteX4839" fmla="*/ 430673 w 4003589"/>
                <a:gd name="connsiteY4839" fmla="*/ 3607499 h 3670407"/>
                <a:gd name="connsiteX4840" fmla="*/ 431041 w 4003589"/>
                <a:gd name="connsiteY4840" fmla="*/ 3607621 h 3670407"/>
                <a:gd name="connsiteX4841" fmla="*/ 431409 w 4003589"/>
                <a:gd name="connsiteY4841" fmla="*/ 3607621 h 3670407"/>
                <a:gd name="connsiteX4842" fmla="*/ 431899 w 4003589"/>
                <a:gd name="connsiteY4842" fmla="*/ 3607621 h 3670407"/>
                <a:gd name="connsiteX4843" fmla="*/ 432390 w 4003589"/>
                <a:gd name="connsiteY4843" fmla="*/ 3607621 h 3670407"/>
                <a:gd name="connsiteX4844" fmla="*/ 437295 w 4003589"/>
                <a:gd name="connsiteY4844" fmla="*/ 3606886 h 3670407"/>
                <a:gd name="connsiteX4845" fmla="*/ 442813 w 4003589"/>
                <a:gd name="connsiteY4845" fmla="*/ 3604065 h 3670407"/>
                <a:gd name="connsiteX4846" fmla="*/ 448209 w 4003589"/>
                <a:gd name="connsiteY4846" fmla="*/ 3599528 h 3670407"/>
                <a:gd name="connsiteX4847" fmla="*/ 453114 w 4003589"/>
                <a:gd name="connsiteY4847" fmla="*/ 3593642 h 3670407"/>
                <a:gd name="connsiteX4848" fmla="*/ 456916 w 4003589"/>
                <a:gd name="connsiteY4848" fmla="*/ 3586529 h 3670407"/>
                <a:gd name="connsiteX4849" fmla="*/ 458387 w 4003589"/>
                <a:gd name="connsiteY4849" fmla="*/ 3580153 h 3670407"/>
                <a:gd name="connsiteX4850" fmla="*/ 457651 w 4003589"/>
                <a:gd name="connsiteY4850" fmla="*/ 3575125 h 3670407"/>
                <a:gd name="connsiteX4851" fmla="*/ 454463 w 4003589"/>
                <a:gd name="connsiteY4851" fmla="*/ 3572182 h 3670407"/>
                <a:gd name="connsiteX4852" fmla="*/ 454095 w 4003589"/>
                <a:gd name="connsiteY4852" fmla="*/ 3572059 h 3670407"/>
                <a:gd name="connsiteX4853" fmla="*/ 453727 w 4003589"/>
                <a:gd name="connsiteY4853" fmla="*/ 3572059 h 3670407"/>
                <a:gd name="connsiteX4854" fmla="*/ 453237 w 4003589"/>
                <a:gd name="connsiteY4854" fmla="*/ 3572059 h 3670407"/>
                <a:gd name="connsiteX4855" fmla="*/ 452746 w 4003589"/>
                <a:gd name="connsiteY4855" fmla="*/ 3572059 h 3670407"/>
                <a:gd name="connsiteX4856" fmla="*/ 912850 w 4003589"/>
                <a:gd name="connsiteY4856" fmla="*/ 3630063 h 3670407"/>
                <a:gd name="connsiteX4857" fmla="*/ 912482 w 4003589"/>
                <a:gd name="connsiteY4857" fmla="*/ 3630063 h 3670407"/>
                <a:gd name="connsiteX4858" fmla="*/ 911992 w 4003589"/>
                <a:gd name="connsiteY4858" fmla="*/ 3630063 h 3670407"/>
                <a:gd name="connsiteX4859" fmla="*/ 911501 w 4003589"/>
                <a:gd name="connsiteY4859" fmla="*/ 3630063 h 3670407"/>
                <a:gd name="connsiteX4860" fmla="*/ 911011 w 4003589"/>
                <a:gd name="connsiteY4860" fmla="*/ 3630063 h 3670407"/>
                <a:gd name="connsiteX4861" fmla="*/ 904511 w 4003589"/>
                <a:gd name="connsiteY4861" fmla="*/ 3631902 h 3670407"/>
                <a:gd name="connsiteX4862" fmla="*/ 898012 w 4003589"/>
                <a:gd name="connsiteY4862" fmla="*/ 3636317 h 3670407"/>
                <a:gd name="connsiteX4863" fmla="*/ 892126 w 4003589"/>
                <a:gd name="connsiteY4863" fmla="*/ 3642571 h 3670407"/>
                <a:gd name="connsiteX4864" fmla="*/ 887711 w 4003589"/>
                <a:gd name="connsiteY4864" fmla="*/ 3650051 h 3670407"/>
                <a:gd name="connsiteX4865" fmla="*/ 885626 w 4003589"/>
                <a:gd name="connsiteY4865" fmla="*/ 3656919 h 3670407"/>
                <a:gd name="connsiteX4866" fmla="*/ 885872 w 4003589"/>
                <a:gd name="connsiteY4866" fmla="*/ 3662559 h 3670407"/>
                <a:gd name="connsiteX4867" fmla="*/ 888202 w 4003589"/>
                <a:gd name="connsiteY4867" fmla="*/ 3666484 h 3670407"/>
                <a:gd name="connsiteX4868" fmla="*/ 892493 w 4003589"/>
                <a:gd name="connsiteY4868" fmla="*/ 3668323 h 3670407"/>
                <a:gd name="connsiteX4869" fmla="*/ 892861 w 4003589"/>
                <a:gd name="connsiteY4869" fmla="*/ 3668323 h 3670407"/>
                <a:gd name="connsiteX4870" fmla="*/ 893352 w 4003589"/>
                <a:gd name="connsiteY4870" fmla="*/ 3668323 h 3670407"/>
                <a:gd name="connsiteX4871" fmla="*/ 893842 w 4003589"/>
                <a:gd name="connsiteY4871" fmla="*/ 3668323 h 3670407"/>
                <a:gd name="connsiteX4872" fmla="*/ 894333 w 4003589"/>
                <a:gd name="connsiteY4872" fmla="*/ 3668323 h 3670407"/>
                <a:gd name="connsiteX4873" fmla="*/ 900832 w 4003589"/>
                <a:gd name="connsiteY4873" fmla="*/ 3666484 h 3670407"/>
                <a:gd name="connsiteX4874" fmla="*/ 907454 w 4003589"/>
                <a:gd name="connsiteY4874" fmla="*/ 3662069 h 3670407"/>
                <a:gd name="connsiteX4875" fmla="*/ 913341 w 4003589"/>
                <a:gd name="connsiteY4875" fmla="*/ 3655815 h 3670407"/>
                <a:gd name="connsiteX4876" fmla="*/ 917755 w 4003589"/>
                <a:gd name="connsiteY4876" fmla="*/ 3648212 h 3670407"/>
                <a:gd name="connsiteX4877" fmla="*/ 919840 w 4003589"/>
                <a:gd name="connsiteY4877" fmla="*/ 3641344 h 3670407"/>
                <a:gd name="connsiteX4878" fmla="*/ 919595 w 4003589"/>
                <a:gd name="connsiteY4878" fmla="*/ 3635704 h 3670407"/>
                <a:gd name="connsiteX4879" fmla="*/ 917265 w 4003589"/>
                <a:gd name="connsiteY4879" fmla="*/ 3631779 h 3670407"/>
                <a:gd name="connsiteX4880" fmla="*/ 912972 w 4003589"/>
                <a:gd name="connsiteY4880" fmla="*/ 3630063 h 3670407"/>
                <a:gd name="connsiteX4881" fmla="*/ 495666 w 4003589"/>
                <a:gd name="connsiteY4881" fmla="*/ 3586897 h 3670407"/>
                <a:gd name="connsiteX4882" fmla="*/ 490638 w 4003589"/>
                <a:gd name="connsiteY4882" fmla="*/ 3587633 h 3670407"/>
                <a:gd name="connsiteX4883" fmla="*/ 484997 w 4003589"/>
                <a:gd name="connsiteY4883" fmla="*/ 3590576 h 3670407"/>
                <a:gd name="connsiteX4884" fmla="*/ 479479 w 4003589"/>
                <a:gd name="connsiteY4884" fmla="*/ 3595359 h 3670407"/>
                <a:gd name="connsiteX4885" fmla="*/ 474574 w 4003589"/>
                <a:gd name="connsiteY4885" fmla="*/ 3601490 h 3670407"/>
                <a:gd name="connsiteX4886" fmla="*/ 470895 w 4003589"/>
                <a:gd name="connsiteY4886" fmla="*/ 3608603 h 3670407"/>
                <a:gd name="connsiteX4887" fmla="*/ 469546 w 4003589"/>
                <a:gd name="connsiteY4887" fmla="*/ 3614979 h 3670407"/>
                <a:gd name="connsiteX4888" fmla="*/ 470527 w 4003589"/>
                <a:gd name="connsiteY4888" fmla="*/ 3619884 h 3670407"/>
                <a:gd name="connsiteX4889" fmla="*/ 473838 w 4003589"/>
                <a:gd name="connsiteY4889" fmla="*/ 3622705 h 3670407"/>
                <a:gd name="connsiteX4890" fmla="*/ 474206 w 4003589"/>
                <a:gd name="connsiteY4890" fmla="*/ 3622705 h 3670407"/>
                <a:gd name="connsiteX4891" fmla="*/ 474574 w 4003589"/>
                <a:gd name="connsiteY4891" fmla="*/ 3622705 h 3670407"/>
                <a:gd name="connsiteX4892" fmla="*/ 474942 w 4003589"/>
                <a:gd name="connsiteY4892" fmla="*/ 3622705 h 3670407"/>
                <a:gd name="connsiteX4893" fmla="*/ 475310 w 4003589"/>
                <a:gd name="connsiteY4893" fmla="*/ 3622705 h 3670407"/>
                <a:gd name="connsiteX4894" fmla="*/ 480338 w 4003589"/>
                <a:gd name="connsiteY4894" fmla="*/ 3621969 h 3670407"/>
                <a:gd name="connsiteX4895" fmla="*/ 485979 w 4003589"/>
                <a:gd name="connsiteY4895" fmla="*/ 3619026 h 3670407"/>
                <a:gd name="connsiteX4896" fmla="*/ 491620 w 4003589"/>
                <a:gd name="connsiteY4896" fmla="*/ 3614244 h 3670407"/>
                <a:gd name="connsiteX4897" fmla="*/ 496525 w 4003589"/>
                <a:gd name="connsiteY4897" fmla="*/ 3607989 h 3670407"/>
                <a:gd name="connsiteX4898" fmla="*/ 500204 w 4003589"/>
                <a:gd name="connsiteY4898" fmla="*/ 3600754 h 3670407"/>
                <a:gd name="connsiteX4899" fmla="*/ 501552 w 4003589"/>
                <a:gd name="connsiteY4899" fmla="*/ 3594378 h 3670407"/>
                <a:gd name="connsiteX4900" fmla="*/ 500571 w 4003589"/>
                <a:gd name="connsiteY4900" fmla="*/ 3589473 h 3670407"/>
                <a:gd name="connsiteX4901" fmla="*/ 497138 w 4003589"/>
                <a:gd name="connsiteY4901" fmla="*/ 3586775 h 3670407"/>
                <a:gd name="connsiteX4902" fmla="*/ 496770 w 4003589"/>
                <a:gd name="connsiteY4902" fmla="*/ 3586775 h 3670407"/>
                <a:gd name="connsiteX4903" fmla="*/ 496402 w 4003589"/>
                <a:gd name="connsiteY4903" fmla="*/ 3586775 h 3670407"/>
                <a:gd name="connsiteX4904" fmla="*/ 496034 w 4003589"/>
                <a:gd name="connsiteY4904" fmla="*/ 3586775 h 3670407"/>
                <a:gd name="connsiteX4905" fmla="*/ 495666 w 4003589"/>
                <a:gd name="connsiteY4905" fmla="*/ 3586775 h 3670407"/>
                <a:gd name="connsiteX4906" fmla="*/ 853865 w 4003589"/>
                <a:gd name="connsiteY4906" fmla="*/ 3632515 h 3670407"/>
                <a:gd name="connsiteX4907" fmla="*/ 853498 w 4003589"/>
                <a:gd name="connsiteY4907" fmla="*/ 3632515 h 3670407"/>
                <a:gd name="connsiteX4908" fmla="*/ 853130 w 4003589"/>
                <a:gd name="connsiteY4908" fmla="*/ 3632515 h 3670407"/>
                <a:gd name="connsiteX4909" fmla="*/ 852762 w 4003589"/>
                <a:gd name="connsiteY4909" fmla="*/ 3632515 h 3670407"/>
                <a:gd name="connsiteX4910" fmla="*/ 852394 w 4003589"/>
                <a:gd name="connsiteY4910" fmla="*/ 3632515 h 3670407"/>
                <a:gd name="connsiteX4911" fmla="*/ 846017 w 4003589"/>
                <a:gd name="connsiteY4911" fmla="*/ 3634109 h 3670407"/>
                <a:gd name="connsiteX4912" fmla="*/ 839518 w 4003589"/>
                <a:gd name="connsiteY4912" fmla="*/ 3638279 h 3670407"/>
                <a:gd name="connsiteX4913" fmla="*/ 833632 w 4003589"/>
                <a:gd name="connsiteY4913" fmla="*/ 3644410 h 3670407"/>
                <a:gd name="connsiteX4914" fmla="*/ 829094 w 4003589"/>
                <a:gd name="connsiteY4914" fmla="*/ 3651768 h 3670407"/>
                <a:gd name="connsiteX4915" fmla="*/ 826887 w 4003589"/>
                <a:gd name="connsiteY4915" fmla="*/ 3658758 h 3670407"/>
                <a:gd name="connsiteX4916" fmla="*/ 826887 w 4003589"/>
                <a:gd name="connsiteY4916" fmla="*/ 3664521 h 3670407"/>
                <a:gd name="connsiteX4917" fmla="*/ 829094 w 4003589"/>
                <a:gd name="connsiteY4917" fmla="*/ 3668568 h 3670407"/>
                <a:gd name="connsiteX4918" fmla="*/ 833386 w 4003589"/>
                <a:gd name="connsiteY4918" fmla="*/ 3670407 h 3670407"/>
                <a:gd name="connsiteX4919" fmla="*/ 833754 w 4003589"/>
                <a:gd name="connsiteY4919" fmla="*/ 3670407 h 3670407"/>
                <a:gd name="connsiteX4920" fmla="*/ 834122 w 4003589"/>
                <a:gd name="connsiteY4920" fmla="*/ 3670407 h 3670407"/>
                <a:gd name="connsiteX4921" fmla="*/ 834490 w 4003589"/>
                <a:gd name="connsiteY4921" fmla="*/ 3670407 h 3670407"/>
                <a:gd name="connsiteX4922" fmla="*/ 834858 w 4003589"/>
                <a:gd name="connsiteY4922" fmla="*/ 3670407 h 3670407"/>
                <a:gd name="connsiteX4923" fmla="*/ 841235 w 4003589"/>
                <a:gd name="connsiteY4923" fmla="*/ 3668813 h 3670407"/>
                <a:gd name="connsiteX4924" fmla="*/ 847734 w 4003589"/>
                <a:gd name="connsiteY4924" fmla="*/ 3664644 h 3670407"/>
                <a:gd name="connsiteX4925" fmla="*/ 853620 w 4003589"/>
                <a:gd name="connsiteY4925" fmla="*/ 3658512 h 3670407"/>
                <a:gd name="connsiteX4926" fmla="*/ 858157 w 4003589"/>
                <a:gd name="connsiteY4926" fmla="*/ 3651032 h 3670407"/>
                <a:gd name="connsiteX4927" fmla="*/ 860365 w 4003589"/>
                <a:gd name="connsiteY4927" fmla="*/ 3644042 h 3670407"/>
                <a:gd name="connsiteX4928" fmla="*/ 860365 w 4003589"/>
                <a:gd name="connsiteY4928" fmla="*/ 3638279 h 3670407"/>
                <a:gd name="connsiteX4929" fmla="*/ 858157 w 4003589"/>
                <a:gd name="connsiteY4929" fmla="*/ 3634232 h 3670407"/>
                <a:gd name="connsiteX4930" fmla="*/ 853865 w 4003589"/>
                <a:gd name="connsiteY4930" fmla="*/ 3632393 h 3670407"/>
                <a:gd name="connsiteX4931" fmla="*/ 540548 w 4003589"/>
                <a:gd name="connsiteY4931" fmla="*/ 3599651 h 3670407"/>
                <a:gd name="connsiteX4932" fmla="*/ 535275 w 4003589"/>
                <a:gd name="connsiteY4932" fmla="*/ 3600386 h 3670407"/>
                <a:gd name="connsiteX4933" fmla="*/ 529512 w 4003589"/>
                <a:gd name="connsiteY4933" fmla="*/ 3603452 h 3670407"/>
                <a:gd name="connsiteX4934" fmla="*/ 523871 w 4003589"/>
                <a:gd name="connsiteY4934" fmla="*/ 3608357 h 3670407"/>
                <a:gd name="connsiteX4935" fmla="*/ 518966 w 4003589"/>
                <a:gd name="connsiteY4935" fmla="*/ 3614734 h 3670407"/>
                <a:gd name="connsiteX4936" fmla="*/ 515532 w 4003589"/>
                <a:gd name="connsiteY4936" fmla="*/ 3621969 h 3670407"/>
                <a:gd name="connsiteX4937" fmla="*/ 514428 w 4003589"/>
                <a:gd name="connsiteY4937" fmla="*/ 3628346 h 3670407"/>
                <a:gd name="connsiteX4938" fmla="*/ 515655 w 4003589"/>
                <a:gd name="connsiteY4938" fmla="*/ 3633128 h 3670407"/>
                <a:gd name="connsiteX4939" fmla="*/ 519211 w 4003589"/>
                <a:gd name="connsiteY4939" fmla="*/ 3635704 h 3670407"/>
                <a:gd name="connsiteX4940" fmla="*/ 519456 w 4003589"/>
                <a:gd name="connsiteY4940" fmla="*/ 3635704 h 3670407"/>
                <a:gd name="connsiteX4941" fmla="*/ 519701 w 4003589"/>
                <a:gd name="connsiteY4941" fmla="*/ 3635704 h 3670407"/>
                <a:gd name="connsiteX4942" fmla="*/ 519947 w 4003589"/>
                <a:gd name="connsiteY4942" fmla="*/ 3635704 h 3670407"/>
                <a:gd name="connsiteX4943" fmla="*/ 520192 w 4003589"/>
                <a:gd name="connsiteY4943" fmla="*/ 3635704 h 3670407"/>
                <a:gd name="connsiteX4944" fmla="*/ 525465 w 4003589"/>
                <a:gd name="connsiteY4944" fmla="*/ 3634968 h 3670407"/>
                <a:gd name="connsiteX4945" fmla="*/ 531229 w 4003589"/>
                <a:gd name="connsiteY4945" fmla="*/ 3631902 h 3670407"/>
                <a:gd name="connsiteX4946" fmla="*/ 536869 w 4003589"/>
                <a:gd name="connsiteY4946" fmla="*/ 3626997 h 3670407"/>
                <a:gd name="connsiteX4947" fmla="*/ 541775 w 4003589"/>
                <a:gd name="connsiteY4947" fmla="*/ 3620620 h 3670407"/>
                <a:gd name="connsiteX4948" fmla="*/ 545331 w 4003589"/>
                <a:gd name="connsiteY4948" fmla="*/ 3613385 h 3670407"/>
                <a:gd name="connsiteX4949" fmla="*/ 546435 w 4003589"/>
                <a:gd name="connsiteY4949" fmla="*/ 3607008 h 3670407"/>
                <a:gd name="connsiteX4950" fmla="*/ 545208 w 4003589"/>
                <a:gd name="connsiteY4950" fmla="*/ 3602226 h 3670407"/>
                <a:gd name="connsiteX4951" fmla="*/ 541529 w 4003589"/>
                <a:gd name="connsiteY4951" fmla="*/ 3599651 h 3670407"/>
                <a:gd name="connsiteX4952" fmla="*/ 541284 w 4003589"/>
                <a:gd name="connsiteY4952" fmla="*/ 3599651 h 3670407"/>
                <a:gd name="connsiteX4953" fmla="*/ 541039 w 4003589"/>
                <a:gd name="connsiteY4953" fmla="*/ 3599651 h 3670407"/>
                <a:gd name="connsiteX4954" fmla="*/ 540794 w 4003589"/>
                <a:gd name="connsiteY4954" fmla="*/ 3599651 h 3670407"/>
                <a:gd name="connsiteX4955" fmla="*/ 540548 w 4003589"/>
                <a:gd name="connsiteY4955" fmla="*/ 3599651 h 3670407"/>
                <a:gd name="connsiteX4956" fmla="*/ 796720 w 4003589"/>
                <a:gd name="connsiteY4956" fmla="*/ 3632515 h 3670407"/>
                <a:gd name="connsiteX4957" fmla="*/ 796475 w 4003589"/>
                <a:gd name="connsiteY4957" fmla="*/ 3632515 h 3670407"/>
                <a:gd name="connsiteX4958" fmla="*/ 796230 w 4003589"/>
                <a:gd name="connsiteY4958" fmla="*/ 3632515 h 3670407"/>
                <a:gd name="connsiteX4959" fmla="*/ 795985 w 4003589"/>
                <a:gd name="connsiteY4959" fmla="*/ 3632515 h 3670407"/>
                <a:gd name="connsiteX4960" fmla="*/ 795739 w 4003589"/>
                <a:gd name="connsiteY4960" fmla="*/ 3632515 h 3670407"/>
                <a:gd name="connsiteX4961" fmla="*/ 789608 w 4003589"/>
                <a:gd name="connsiteY4961" fmla="*/ 3633864 h 3670407"/>
                <a:gd name="connsiteX4962" fmla="*/ 783231 w 4003589"/>
                <a:gd name="connsiteY4962" fmla="*/ 3637788 h 3670407"/>
                <a:gd name="connsiteX4963" fmla="*/ 777222 w 4003589"/>
                <a:gd name="connsiteY4963" fmla="*/ 3643674 h 3670407"/>
                <a:gd name="connsiteX4964" fmla="*/ 772440 w 4003589"/>
                <a:gd name="connsiteY4964" fmla="*/ 3651032 h 3670407"/>
                <a:gd name="connsiteX4965" fmla="*/ 769987 w 4003589"/>
                <a:gd name="connsiteY4965" fmla="*/ 3658267 h 3670407"/>
                <a:gd name="connsiteX4966" fmla="*/ 769987 w 4003589"/>
                <a:gd name="connsiteY4966" fmla="*/ 3664276 h 3670407"/>
                <a:gd name="connsiteX4967" fmla="*/ 772194 w 4003589"/>
                <a:gd name="connsiteY4967" fmla="*/ 3668445 h 3670407"/>
                <a:gd name="connsiteX4968" fmla="*/ 776487 w 4003589"/>
                <a:gd name="connsiteY4968" fmla="*/ 3670407 h 3670407"/>
                <a:gd name="connsiteX4969" fmla="*/ 776732 w 4003589"/>
                <a:gd name="connsiteY4969" fmla="*/ 3670407 h 3670407"/>
                <a:gd name="connsiteX4970" fmla="*/ 776977 w 4003589"/>
                <a:gd name="connsiteY4970" fmla="*/ 3670407 h 3670407"/>
                <a:gd name="connsiteX4971" fmla="*/ 777222 w 4003589"/>
                <a:gd name="connsiteY4971" fmla="*/ 3670407 h 3670407"/>
                <a:gd name="connsiteX4972" fmla="*/ 777468 w 4003589"/>
                <a:gd name="connsiteY4972" fmla="*/ 3670407 h 3670407"/>
                <a:gd name="connsiteX4973" fmla="*/ 783722 w 4003589"/>
                <a:gd name="connsiteY4973" fmla="*/ 3669059 h 3670407"/>
                <a:gd name="connsiteX4974" fmla="*/ 790221 w 4003589"/>
                <a:gd name="connsiteY4974" fmla="*/ 3665012 h 3670407"/>
                <a:gd name="connsiteX4975" fmla="*/ 796230 w 4003589"/>
                <a:gd name="connsiteY4975" fmla="*/ 3659003 h 3670407"/>
                <a:gd name="connsiteX4976" fmla="*/ 801012 w 4003589"/>
                <a:gd name="connsiteY4976" fmla="*/ 3651645 h 3670407"/>
                <a:gd name="connsiteX4977" fmla="*/ 803465 w 4003589"/>
                <a:gd name="connsiteY4977" fmla="*/ 3644533 h 3670407"/>
                <a:gd name="connsiteX4978" fmla="*/ 803465 w 4003589"/>
                <a:gd name="connsiteY4978" fmla="*/ 3638647 h 3670407"/>
                <a:gd name="connsiteX4979" fmla="*/ 801258 w 4003589"/>
                <a:gd name="connsiteY4979" fmla="*/ 3634477 h 3670407"/>
                <a:gd name="connsiteX4980" fmla="*/ 796966 w 4003589"/>
                <a:gd name="connsiteY4980" fmla="*/ 3632638 h 3670407"/>
                <a:gd name="connsiteX4981" fmla="*/ 587761 w 4003589"/>
                <a:gd name="connsiteY4981" fmla="*/ 3610442 h 3670407"/>
                <a:gd name="connsiteX4982" fmla="*/ 582242 w 4003589"/>
                <a:gd name="connsiteY4982" fmla="*/ 3611301 h 3670407"/>
                <a:gd name="connsiteX4983" fmla="*/ 576233 w 4003589"/>
                <a:gd name="connsiteY4983" fmla="*/ 3614489 h 3670407"/>
                <a:gd name="connsiteX4984" fmla="*/ 570470 w 4003589"/>
                <a:gd name="connsiteY4984" fmla="*/ 3619639 h 3670407"/>
                <a:gd name="connsiteX4985" fmla="*/ 565565 w 4003589"/>
                <a:gd name="connsiteY4985" fmla="*/ 3626261 h 3670407"/>
                <a:gd name="connsiteX4986" fmla="*/ 562254 w 4003589"/>
                <a:gd name="connsiteY4986" fmla="*/ 3633619 h 3670407"/>
                <a:gd name="connsiteX4987" fmla="*/ 561395 w 4003589"/>
                <a:gd name="connsiteY4987" fmla="*/ 3639873 h 3670407"/>
                <a:gd name="connsiteX4988" fmla="*/ 562867 w 4003589"/>
                <a:gd name="connsiteY4988" fmla="*/ 3644533 h 3670407"/>
                <a:gd name="connsiteX4989" fmla="*/ 566668 w 4003589"/>
                <a:gd name="connsiteY4989" fmla="*/ 3646985 h 3670407"/>
                <a:gd name="connsiteX4990" fmla="*/ 566791 w 4003589"/>
                <a:gd name="connsiteY4990" fmla="*/ 3646985 h 3670407"/>
                <a:gd name="connsiteX4991" fmla="*/ 566914 w 4003589"/>
                <a:gd name="connsiteY4991" fmla="*/ 3646985 h 3670407"/>
                <a:gd name="connsiteX4992" fmla="*/ 567036 w 4003589"/>
                <a:gd name="connsiteY4992" fmla="*/ 3646985 h 3670407"/>
                <a:gd name="connsiteX4993" fmla="*/ 567159 w 4003589"/>
                <a:gd name="connsiteY4993" fmla="*/ 3646985 h 3670407"/>
                <a:gd name="connsiteX4994" fmla="*/ 572677 w 4003589"/>
                <a:gd name="connsiteY4994" fmla="*/ 3646249 h 3670407"/>
                <a:gd name="connsiteX4995" fmla="*/ 578686 w 4003589"/>
                <a:gd name="connsiteY4995" fmla="*/ 3643061 h 3670407"/>
                <a:gd name="connsiteX4996" fmla="*/ 584572 w 4003589"/>
                <a:gd name="connsiteY4996" fmla="*/ 3637911 h 3670407"/>
                <a:gd name="connsiteX4997" fmla="*/ 589600 w 4003589"/>
                <a:gd name="connsiteY4997" fmla="*/ 3631289 h 3670407"/>
                <a:gd name="connsiteX4998" fmla="*/ 592911 w 4003589"/>
                <a:gd name="connsiteY4998" fmla="*/ 3623931 h 3670407"/>
                <a:gd name="connsiteX4999" fmla="*/ 593769 w 4003589"/>
                <a:gd name="connsiteY4999" fmla="*/ 3617554 h 3670407"/>
                <a:gd name="connsiteX5000" fmla="*/ 592298 w 4003589"/>
                <a:gd name="connsiteY5000" fmla="*/ 3612894 h 3670407"/>
                <a:gd name="connsiteX5001" fmla="*/ 588496 w 4003589"/>
                <a:gd name="connsiteY5001" fmla="*/ 3610564 h 3670407"/>
                <a:gd name="connsiteX5002" fmla="*/ 588251 w 4003589"/>
                <a:gd name="connsiteY5002" fmla="*/ 3610564 h 3670407"/>
                <a:gd name="connsiteX5003" fmla="*/ 588006 w 4003589"/>
                <a:gd name="connsiteY5003" fmla="*/ 3610564 h 3670407"/>
                <a:gd name="connsiteX5004" fmla="*/ 587761 w 4003589"/>
                <a:gd name="connsiteY5004" fmla="*/ 3610564 h 3670407"/>
                <a:gd name="connsiteX5005" fmla="*/ 587515 w 4003589"/>
                <a:gd name="connsiteY5005" fmla="*/ 3610564 h 3670407"/>
                <a:gd name="connsiteX5006" fmla="*/ 741537 w 4003589"/>
                <a:gd name="connsiteY5006" fmla="*/ 3630185 h 3670407"/>
                <a:gd name="connsiteX5007" fmla="*/ 741537 w 4003589"/>
                <a:gd name="connsiteY5007" fmla="*/ 3630185 h 3670407"/>
                <a:gd name="connsiteX5008" fmla="*/ 741537 w 4003589"/>
                <a:gd name="connsiteY5008" fmla="*/ 3630185 h 3670407"/>
                <a:gd name="connsiteX5009" fmla="*/ 741537 w 4003589"/>
                <a:gd name="connsiteY5009" fmla="*/ 3630185 h 3670407"/>
                <a:gd name="connsiteX5010" fmla="*/ 741537 w 4003589"/>
                <a:gd name="connsiteY5010" fmla="*/ 3630185 h 3670407"/>
                <a:gd name="connsiteX5011" fmla="*/ 735529 w 4003589"/>
                <a:gd name="connsiteY5011" fmla="*/ 3631411 h 3670407"/>
                <a:gd name="connsiteX5012" fmla="*/ 729152 w 4003589"/>
                <a:gd name="connsiteY5012" fmla="*/ 3635213 h 3670407"/>
                <a:gd name="connsiteX5013" fmla="*/ 723143 w 4003589"/>
                <a:gd name="connsiteY5013" fmla="*/ 3640977 h 3670407"/>
                <a:gd name="connsiteX5014" fmla="*/ 718360 w 4003589"/>
                <a:gd name="connsiteY5014" fmla="*/ 3648212 h 3670407"/>
                <a:gd name="connsiteX5015" fmla="*/ 715540 w 4003589"/>
                <a:gd name="connsiteY5015" fmla="*/ 3655569 h 3670407"/>
                <a:gd name="connsiteX5016" fmla="*/ 715295 w 4003589"/>
                <a:gd name="connsiteY5016" fmla="*/ 3661701 h 3670407"/>
                <a:gd name="connsiteX5017" fmla="*/ 717379 w 4003589"/>
                <a:gd name="connsiteY5017" fmla="*/ 3665993 h 3670407"/>
                <a:gd name="connsiteX5018" fmla="*/ 721671 w 4003589"/>
                <a:gd name="connsiteY5018" fmla="*/ 3667955 h 3670407"/>
                <a:gd name="connsiteX5019" fmla="*/ 721671 w 4003589"/>
                <a:gd name="connsiteY5019" fmla="*/ 3667955 h 3670407"/>
                <a:gd name="connsiteX5020" fmla="*/ 721671 w 4003589"/>
                <a:gd name="connsiteY5020" fmla="*/ 3667955 h 3670407"/>
                <a:gd name="connsiteX5021" fmla="*/ 721671 w 4003589"/>
                <a:gd name="connsiteY5021" fmla="*/ 3667955 h 3670407"/>
                <a:gd name="connsiteX5022" fmla="*/ 721671 w 4003589"/>
                <a:gd name="connsiteY5022" fmla="*/ 3667955 h 3670407"/>
                <a:gd name="connsiteX5023" fmla="*/ 727680 w 4003589"/>
                <a:gd name="connsiteY5023" fmla="*/ 3666729 h 3670407"/>
                <a:gd name="connsiteX5024" fmla="*/ 734057 w 4003589"/>
                <a:gd name="connsiteY5024" fmla="*/ 3662927 h 3670407"/>
                <a:gd name="connsiteX5025" fmla="*/ 740066 w 4003589"/>
                <a:gd name="connsiteY5025" fmla="*/ 3657164 h 3670407"/>
                <a:gd name="connsiteX5026" fmla="*/ 744971 w 4003589"/>
                <a:gd name="connsiteY5026" fmla="*/ 3649929 h 3670407"/>
                <a:gd name="connsiteX5027" fmla="*/ 747669 w 4003589"/>
                <a:gd name="connsiteY5027" fmla="*/ 3642571 h 3670407"/>
                <a:gd name="connsiteX5028" fmla="*/ 747914 w 4003589"/>
                <a:gd name="connsiteY5028" fmla="*/ 3636439 h 3670407"/>
                <a:gd name="connsiteX5029" fmla="*/ 745829 w 4003589"/>
                <a:gd name="connsiteY5029" fmla="*/ 3632147 h 3670407"/>
                <a:gd name="connsiteX5030" fmla="*/ 741537 w 4003589"/>
                <a:gd name="connsiteY5030" fmla="*/ 3630185 h 3670407"/>
                <a:gd name="connsiteX5031" fmla="*/ 637057 w 4003589"/>
                <a:gd name="connsiteY5031" fmla="*/ 3619271 h 3670407"/>
                <a:gd name="connsiteX5032" fmla="*/ 631294 w 4003589"/>
                <a:gd name="connsiteY5032" fmla="*/ 3620130 h 3670407"/>
                <a:gd name="connsiteX5033" fmla="*/ 625162 w 4003589"/>
                <a:gd name="connsiteY5033" fmla="*/ 3623441 h 3670407"/>
                <a:gd name="connsiteX5034" fmla="*/ 619276 w 4003589"/>
                <a:gd name="connsiteY5034" fmla="*/ 3628836 h 3670407"/>
                <a:gd name="connsiteX5035" fmla="*/ 614249 w 4003589"/>
                <a:gd name="connsiteY5035" fmla="*/ 3635826 h 3670407"/>
                <a:gd name="connsiteX5036" fmla="*/ 611183 w 4003589"/>
                <a:gd name="connsiteY5036" fmla="*/ 3643061 h 3670407"/>
                <a:gd name="connsiteX5037" fmla="*/ 610447 w 4003589"/>
                <a:gd name="connsiteY5037" fmla="*/ 3649315 h 3670407"/>
                <a:gd name="connsiteX5038" fmla="*/ 612164 w 4003589"/>
                <a:gd name="connsiteY5038" fmla="*/ 3653853 h 3670407"/>
                <a:gd name="connsiteX5039" fmla="*/ 616210 w 4003589"/>
                <a:gd name="connsiteY5039" fmla="*/ 3656060 h 3670407"/>
                <a:gd name="connsiteX5040" fmla="*/ 616210 w 4003589"/>
                <a:gd name="connsiteY5040" fmla="*/ 3656060 h 3670407"/>
                <a:gd name="connsiteX5041" fmla="*/ 616210 w 4003589"/>
                <a:gd name="connsiteY5041" fmla="*/ 3656060 h 3670407"/>
                <a:gd name="connsiteX5042" fmla="*/ 616210 w 4003589"/>
                <a:gd name="connsiteY5042" fmla="*/ 3656060 h 3670407"/>
                <a:gd name="connsiteX5043" fmla="*/ 616210 w 4003589"/>
                <a:gd name="connsiteY5043" fmla="*/ 3656060 h 3670407"/>
                <a:gd name="connsiteX5044" fmla="*/ 621851 w 4003589"/>
                <a:gd name="connsiteY5044" fmla="*/ 3655202 h 3670407"/>
                <a:gd name="connsiteX5045" fmla="*/ 627983 w 4003589"/>
                <a:gd name="connsiteY5045" fmla="*/ 3651891 h 3670407"/>
                <a:gd name="connsiteX5046" fmla="*/ 633869 w 4003589"/>
                <a:gd name="connsiteY5046" fmla="*/ 3646495 h 3670407"/>
                <a:gd name="connsiteX5047" fmla="*/ 638897 w 4003589"/>
                <a:gd name="connsiteY5047" fmla="*/ 3639628 h 3670407"/>
                <a:gd name="connsiteX5048" fmla="*/ 642085 w 4003589"/>
                <a:gd name="connsiteY5048" fmla="*/ 3632270 h 3670407"/>
                <a:gd name="connsiteX5049" fmla="*/ 642821 w 4003589"/>
                <a:gd name="connsiteY5049" fmla="*/ 3626016 h 3670407"/>
                <a:gd name="connsiteX5050" fmla="*/ 641104 w 4003589"/>
                <a:gd name="connsiteY5050" fmla="*/ 3621479 h 3670407"/>
                <a:gd name="connsiteX5051" fmla="*/ 637057 w 4003589"/>
                <a:gd name="connsiteY5051" fmla="*/ 3619271 h 3670407"/>
                <a:gd name="connsiteX5052" fmla="*/ 637057 w 4003589"/>
                <a:gd name="connsiteY5052" fmla="*/ 3619271 h 3670407"/>
                <a:gd name="connsiteX5053" fmla="*/ 637057 w 4003589"/>
                <a:gd name="connsiteY5053" fmla="*/ 3619271 h 3670407"/>
                <a:gd name="connsiteX5054" fmla="*/ 637057 w 4003589"/>
                <a:gd name="connsiteY5054" fmla="*/ 3619271 h 3670407"/>
                <a:gd name="connsiteX5055" fmla="*/ 637057 w 4003589"/>
                <a:gd name="connsiteY5055" fmla="*/ 3619271 h 3670407"/>
                <a:gd name="connsiteX5056" fmla="*/ 688194 w 4003589"/>
                <a:gd name="connsiteY5056" fmla="*/ 3625893 h 3670407"/>
                <a:gd name="connsiteX5057" fmla="*/ 682307 w 4003589"/>
                <a:gd name="connsiteY5057" fmla="*/ 3626752 h 3670407"/>
                <a:gd name="connsiteX5058" fmla="*/ 676053 w 4003589"/>
                <a:gd name="connsiteY5058" fmla="*/ 3630308 h 3670407"/>
                <a:gd name="connsiteX5059" fmla="*/ 670045 w 4003589"/>
                <a:gd name="connsiteY5059" fmla="*/ 3635826 h 3670407"/>
                <a:gd name="connsiteX5060" fmla="*/ 665017 w 4003589"/>
                <a:gd name="connsiteY5060" fmla="*/ 3642939 h 3670407"/>
                <a:gd name="connsiteX5061" fmla="*/ 662074 w 4003589"/>
                <a:gd name="connsiteY5061" fmla="*/ 3650296 h 3670407"/>
                <a:gd name="connsiteX5062" fmla="*/ 661583 w 4003589"/>
                <a:gd name="connsiteY5062" fmla="*/ 3656550 h 3670407"/>
                <a:gd name="connsiteX5063" fmla="*/ 663545 w 4003589"/>
                <a:gd name="connsiteY5063" fmla="*/ 3660965 h 3670407"/>
                <a:gd name="connsiteX5064" fmla="*/ 667837 w 4003589"/>
                <a:gd name="connsiteY5064" fmla="*/ 3663050 h 3670407"/>
                <a:gd name="connsiteX5065" fmla="*/ 673723 w 4003589"/>
                <a:gd name="connsiteY5065" fmla="*/ 3662191 h 3670407"/>
                <a:gd name="connsiteX5066" fmla="*/ 680100 w 4003589"/>
                <a:gd name="connsiteY5066" fmla="*/ 3658635 h 3670407"/>
                <a:gd name="connsiteX5067" fmla="*/ 686109 w 4003589"/>
                <a:gd name="connsiteY5067" fmla="*/ 3652994 h 3670407"/>
                <a:gd name="connsiteX5068" fmla="*/ 691137 w 4003589"/>
                <a:gd name="connsiteY5068" fmla="*/ 3645759 h 3670407"/>
                <a:gd name="connsiteX5069" fmla="*/ 694080 w 4003589"/>
                <a:gd name="connsiteY5069" fmla="*/ 3638401 h 3670407"/>
                <a:gd name="connsiteX5070" fmla="*/ 694448 w 4003589"/>
                <a:gd name="connsiteY5070" fmla="*/ 3632270 h 3670407"/>
                <a:gd name="connsiteX5071" fmla="*/ 692486 w 4003589"/>
                <a:gd name="connsiteY5071" fmla="*/ 3627855 h 3670407"/>
                <a:gd name="connsiteX5072" fmla="*/ 688194 w 4003589"/>
                <a:gd name="connsiteY5072" fmla="*/ 3625893 h 3670407"/>
                <a:gd name="connsiteX5073" fmla="*/ 2622175 w 4003589"/>
                <a:gd name="connsiteY5073" fmla="*/ 95283 h 3670407"/>
                <a:gd name="connsiteX5074" fmla="*/ 2617025 w 4003589"/>
                <a:gd name="connsiteY5074" fmla="*/ 97490 h 3670407"/>
                <a:gd name="connsiteX5075" fmla="*/ 2611997 w 4003589"/>
                <a:gd name="connsiteY5075" fmla="*/ 100801 h 3670407"/>
                <a:gd name="connsiteX5076" fmla="*/ 2607705 w 4003589"/>
                <a:gd name="connsiteY5076" fmla="*/ 104725 h 3670407"/>
                <a:gd name="connsiteX5077" fmla="*/ 2604639 w 4003589"/>
                <a:gd name="connsiteY5077" fmla="*/ 108895 h 3670407"/>
                <a:gd name="connsiteX5078" fmla="*/ 2603413 w 4003589"/>
                <a:gd name="connsiteY5078" fmla="*/ 112451 h 3670407"/>
                <a:gd name="connsiteX5079" fmla="*/ 2604271 w 4003589"/>
                <a:gd name="connsiteY5079" fmla="*/ 114781 h 3670407"/>
                <a:gd name="connsiteX5080" fmla="*/ 2606969 w 4003589"/>
                <a:gd name="connsiteY5080" fmla="*/ 115762 h 3670407"/>
                <a:gd name="connsiteX5081" fmla="*/ 2611261 w 4003589"/>
                <a:gd name="connsiteY5081" fmla="*/ 115149 h 3670407"/>
                <a:gd name="connsiteX5082" fmla="*/ 2616411 w 4003589"/>
                <a:gd name="connsiteY5082" fmla="*/ 112941 h 3670407"/>
                <a:gd name="connsiteX5083" fmla="*/ 2621439 w 4003589"/>
                <a:gd name="connsiteY5083" fmla="*/ 109630 h 3670407"/>
                <a:gd name="connsiteX5084" fmla="*/ 2625731 w 4003589"/>
                <a:gd name="connsiteY5084" fmla="*/ 105706 h 3670407"/>
                <a:gd name="connsiteX5085" fmla="*/ 2628797 w 4003589"/>
                <a:gd name="connsiteY5085" fmla="*/ 101537 h 3670407"/>
                <a:gd name="connsiteX5086" fmla="*/ 2629901 w 4003589"/>
                <a:gd name="connsiteY5086" fmla="*/ 97981 h 3670407"/>
                <a:gd name="connsiteX5087" fmla="*/ 2629042 w 4003589"/>
                <a:gd name="connsiteY5087" fmla="*/ 95651 h 3670407"/>
                <a:gd name="connsiteX5088" fmla="*/ 2626344 w 4003589"/>
                <a:gd name="connsiteY5088" fmla="*/ 94670 h 3670407"/>
                <a:gd name="connsiteX5089" fmla="*/ 2622052 w 4003589"/>
                <a:gd name="connsiteY5089" fmla="*/ 95283 h 367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Lst>
              <a:rect l="l" t="t" r="r" b="b"/>
              <a:pathLst>
                <a:path w="4003589" h="3670407">
                  <a:moveTo>
                    <a:pt x="2670859" y="80935"/>
                  </a:moveTo>
                  <a:cubicBezTo>
                    <a:pt x="2669264" y="81426"/>
                    <a:pt x="2667425" y="82162"/>
                    <a:pt x="2665831" y="83143"/>
                  </a:cubicBezTo>
                  <a:cubicBezTo>
                    <a:pt x="2664114" y="84123"/>
                    <a:pt x="2662397" y="85227"/>
                    <a:pt x="2660803" y="86331"/>
                  </a:cubicBezTo>
                  <a:cubicBezTo>
                    <a:pt x="2659209" y="87557"/>
                    <a:pt x="2657737" y="88906"/>
                    <a:pt x="2656511" y="90255"/>
                  </a:cubicBezTo>
                  <a:cubicBezTo>
                    <a:pt x="2655285" y="91604"/>
                    <a:pt x="2654181" y="92953"/>
                    <a:pt x="2653323" y="94424"/>
                  </a:cubicBezTo>
                  <a:cubicBezTo>
                    <a:pt x="2652464" y="95773"/>
                    <a:pt x="2652096" y="97000"/>
                    <a:pt x="2651974" y="98103"/>
                  </a:cubicBezTo>
                  <a:cubicBezTo>
                    <a:pt x="2651974" y="99084"/>
                    <a:pt x="2652096" y="99943"/>
                    <a:pt x="2652709" y="100556"/>
                  </a:cubicBezTo>
                  <a:cubicBezTo>
                    <a:pt x="2653323" y="101169"/>
                    <a:pt x="2654181" y="101537"/>
                    <a:pt x="2655285" y="101660"/>
                  </a:cubicBezTo>
                  <a:cubicBezTo>
                    <a:pt x="2656389" y="101782"/>
                    <a:pt x="2657860" y="101660"/>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61171" y="100678"/>
                    <a:pt x="2662888" y="99943"/>
                    <a:pt x="2664604" y="98962"/>
                  </a:cubicBezTo>
                  <a:cubicBezTo>
                    <a:pt x="2666321" y="97981"/>
                    <a:pt x="2668038" y="96877"/>
                    <a:pt x="2669632" y="95651"/>
                  </a:cubicBezTo>
                  <a:cubicBezTo>
                    <a:pt x="2671227" y="94424"/>
                    <a:pt x="2672698" y="93076"/>
                    <a:pt x="2674047" y="91727"/>
                  </a:cubicBezTo>
                  <a:cubicBezTo>
                    <a:pt x="2675273" y="90378"/>
                    <a:pt x="2676377" y="88906"/>
                    <a:pt x="2677235" y="87557"/>
                  </a:cubicBezTo>
                  <a:cubicBezTo>
                    <a:pt x="2678094" y="86208"/>
                    <a:pt x="2678462" y="84859"/>
                    <a:pt x="2678584" y="83878"/>
                  </a:cubicBezTo>
                  <a:cubicBezTo>
                    <a:pt x="2678584" y="82897"/>
                    <a:pt x="2678339" y="82039"/>
                    <a:pt x="2677849" y="81426"/>
                  </a:cubicBezTo>
                  <a:cubicBezTo>
                    <a:pt x="2677235" y="80813"/>
                    <a:pt x="2676377" y="80445"/>
                    <a:pt x="2675273" y="80322"/>
                  </a:cubicBezTo>
                  <a:cubicBezTo>
                    <a:pt x="2674169" y="80199"/>
                    <a:pt x="2672698" y="80322"/>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moveTo>
                    <a:pt x="2573491" y="110734"/>
                  </a:moveTo>
                  <a:lnTo>
                    <a:pt x="2573491" y="110734"/>
                  </a:lnTo>
                  <a:cubicBezTo>
                    <a:pt x="2573491" y="110734"/>
                    <a:pt x="2573491" y="110734"/>
                    <a:pt x="2573491" y="110734"/>
                  </a:cubicBezTo>
                  <a:cubicBezTo>
                    <a:pt x="2573491" y="110734"/>
                    <a:pt x="2573491" y="110734"/>
                    <a:pt x="2573491" y="110734"/>
                  </a:cubicBezTo>
                  <a:cubicBezTo>
                    <a:pt x="2573491" y="110734"/>
                    <a:pt x="2573491" y="110734"/>
                    <a:pt x="2573491" y="110734"/>
                  </a:cubicBezTo>
                  <a:cubicBezTo>
                    <a:pt x="2571775" y="111225"/>
                    <a:pt x="2570058" y="112083"/>
                    <a:pt x="2568341" y="113064"/>
                  </a:cubicBezTo>
                  <a:cubicBezTo>
                    <a:pt x="2566624" y="114045"/>
                    <a:pt x="2564907" y="115149"/>
                    <a:pt x="2563436" y="116375"/>
                  </a:cubicBezTo>
                  <a:cubicBezTo>
                    <a:pt x="2561964" y="117601"/>
                    <a:pt x="2560493" y="118950"/>
                    <a:pt x="2559144" y="120299"/>
                  </a:cubicBezTo>
                  <a:cubicBezTo>
                    <a:pt x="2557917" y="121648"/>
                    <a:pt x="2556936" y="123120"/>
                    <a:pt x="2556201" y="124469"/>
                  </a:cubicBezTo>
                  <a:cubicBezTo>
                    <a:pt x="2555465" y="125817"/>
                    <a:pt x="2555220" y="126921"/>
                    <a:pt x="2555220" y="127902"/>
                  </a:cubicBezTo>
                  <a:cubicBezTo>
                    <a:pt x="2555220" y="128883"/>
                    <a:pt x="2555465" y="129619"/>
                    <a:pt x="2556078" y="130109"/>
                  </a:cubicBezTo>
                  <a:cubicBezTo>
                    <a:pt x="2556691" y="130600"/>
                    <a:pt x="2557550" y="130968"/>
                    <a:pt x="2558653" y="130968"/>
                  </a:cubicBezTo>
                  <a:cubicBezTo>
                    <a:pt x="2559757" y="130968"/>
                    <a:pt x="2561228" y="130845"/>
                    <a:pt x="2562823" y="130355"/>
                  </a:cubicBezTo>
                  <a:cubicBezTo>
                    <a:pt x="2562823" y="130355"/>
                    <a:pt x="2562823" y="130355"/>
                    <a:pt x="2562823" y="130355"/>
                  </a:cubicBezTo>
                  <a:cubicBezTo>
                    <a:pt x="2562823" y="130355"/>
                    <a:pt x="2562823" y="130355"/>
                    <a:pt x="2562823" y="130355"/>
                  </a:cubicBezTo>
                  <a:cubicBezTo>
                    <a:pt x="2562823" y="130355"/>
                    <a:pt x="2562823" y="130355"/>
                    <a:pt x="2562823" y="130355"/>
                  </a:cubicBezTo>
                  <a:cubicBezTo>
                    <a:pt x="2562823" y="130355"/>
                    <a:pt x="2562823" y="130355"/>
                    <a:pt x="2562945" y="130355"/>
                  </a:cubicBezTo>
                  <a:cubicBezTo>
                    <a:pt x="2564662" y="129864"/>
                    <a:pt x="2566379" y="129006"/>
                    <a:pt x="2568096" y="128025"/>
                  </a:cubicBezTo>
                  <a:cubicBezTo>
                    <a:pt x="2569813" y="127044"/>
                    <a:pt x="2571529" y="125940"/>
                    <a:pt x="2573123" y="124714"/>
                  </a:cubicBezTo>
                  <a:cubicBezTo>
                    <a:pt x="2574718" y="123487"/>
                    <a:pt x="2576189" y="122139"/>
                    <a:pt x="2577415" y="120790"/>
                  </a:cubicBezTo>
                  <a:cubicBezTo>
                    <a:pt x="2578642" y="119441"/>
                    <a:pt x="2579623" y="117969"/>
                    <a:pt x="2580358" y="116620"/>
                  </a:cubicBezTo>
                  <a:cubicBezTo>
                    <a:pt x="2581094" y="115271"/>
                    <a:pt x="2581340" y="114168"/>
                    <a:pt x="2581340" y="113187"/>
                  </a:cubicBezTo>
                  <a:cubicBezTo>
                    <a:pt x="2581340" y="112206"/>
                    <a:pt x="2580972" y="111470"/>
                    <a:pt x="2580358" y="110979"/>
                  </a:cubicBezTo>
                  <a:cubicBezTo>
                    <a:pt x="2579745" y="110489"/>
                    <a:pt x="2578887" y="110121"/>
                    <a:pt x="2577661" y="110121"/>
                  </a:cubicBezTo>
                  <a:cubicBezTo>
                    <a:pt x="2576557" y="110121"/>
                    <a:pt x="2575085" y="110244"/>
                    <a:pt x="2573491" y="110734"/>
                  </a:cubicBezTo>
                  <a:moveTo>
                    <a:pt x="2719052" y="67691"/>
                  </a:moveTo>
                  <a:cubicBezTo>
                    <a:pt x="2717458" y="68182"/>
                    <a:pt x="2715741" y="68918"/>
                    <a:pt x="2714024" y="69776"/>
                  </a:cubicBezTo>
                  <a:cubicBezTo>
                    <a:pt x="2712307" y="70634"/>
                    <a:pt x="2710713" y="71738"/>
                    <a:pt x="2709119" y="72964"/>
                  </a:cubicBezTo>
                  <a:cubicBezTo>
                    <a:pt x="2707525" y="74191"/>
                    <a:pt x="2706053" y="75417"/>
                    <a:pt x="2704827" y="76766"/>
                  </a:cubicBezTo>
                  <a:cubicBezTo>
                    <a:pt x="2703601" y="78115"/>
                    <a:pt x="2702497" y="79464"/>
                    <a:pt x="2701639" y="80813"/>
                  </a:cubicBezTo>
                  <a:cubicBezTo>
                    <a:pt x="2700780" y="82284"/>
                    <a:pt x="2700290" y="83510"/>
                    <a:pt x="2700167" y="84614"/>
                  </a:cubicBezTo>
                  <a:cubicBezTo>
                    <a:pt x="2700044" y="85718"/>
                    <a:pt x="2700167" y="86576"/>
                    <a:pt x="2700780" y="87189"/>
                  </a:cubicBezTo>
                  <a:cubicBezTo>
                    <a:pt x="2701271" y="87802"/>
                    <a:pt x="2702129" y="88293"/>
                    <a:pt x="2703233" y="88416"/>
                  </a:cubicBezTo>
                  <a:cubicBezTo>
                    <a:pt x="2704336" y="88538"/>
                    <a:pt x="2705808" y="88416"/>
                    <a:pt x="2707525" y="87925"/>
                  </a:cubicBezTo>
                  <a:cubicBezTo>
                    <a:pt x="2707525" y="87925"/>
                    <a:pt x="2707525" y="87925"/>
                    <a:pt x="2707647" y="87925"/>
                  </a:cubicBezTo>
                  <a:cubicBezTo>
                    <a:pt x="2707647" y="87925"/>
                    <a:pt x="2707647" y="87925"/>
                    <a:pt x="2707770" y="87925"/>
                  </a:cubicBezTo>
                  <a:cubicBezTo>
                    <a:pt x="2707892" y="87925"/>
                    <a:pt x="2707770" y="87925"/>
                    <a:pt x="2707892" y="87925"/>
                  </a:cubicBezTo>
                  <a:cubicBezTo>
                    <a:pt x="2707892" y="87925"/>
                    <a:pt x="2707892" y="87925"/>
                    <a:pt x="2708015" y="87925"/>
                  </a:cubicBezTo>
                  <a:cubicBezTo>
                    <a:pt x="2709609" y="87435"/>
                    <a:pt x="2711326" y="86699"/>
                    <a:pt x="2713043" y="85840"/>
                  </a:cubicBezTo>
                  <a:cubicBezTo>
                    <a:pt x="2714760" y="84982"/>
                    <a:pt x="2716477" y="83878"/>
                    <a:pt x="2717948" y="82652"/>
                  </a:cubicBezTo>
                  <a:cubicBezTo>
                    <a:pt x="2719542" y="81426"/>
                    <a:pt x="2721014" y="80199"/>
                    <a:pt x="2722240" y="78851"/>
                  </a:cubicBezTo>
                  <a:cubicBezTo>
                    <a:pt x="2723589" y="77502"/>
                    <a:pt x="2724570" y="76153"/>
                    <a:pt x="2725429" y="74681"/>
                  </a:cubicBezTo>
                  <a:cubicBezTo>
                    <a:pt x="2726287" y="73332"/>
                    <a:pt x="2726777" y="71983"/>
                    <a:pt x="2726900" y="71002"/>
                  </a:cubicBezTo>
                  <a:cubicBezTo>
                    <a:pt x="2726900" y="69899"/>
                    <a:pt x="2726900" y="69040"/>
                    <a:pt x="2726287" y="68427"/>
                  </a:cubicBezTo>
                  <a:cubicBezTo>
                    <a:pt x="2725797" y="67814"/>
                    <a:pt x="2724938" y="67323"/>
                    <a:pt x="2723712" y="67201"/>
                  </a:cubicBezTo>
                  <a:cubicBezTo>
                    <a:pt x="2722485" y="67078"/>
                    <a:pt x="2721137" y="67201"/>
                    <a:pt x="2719420" y="67691"/>
                  </a:cubicBezTo>
                  <a:cubicBezTo>
                    <a:pt x="2719420" y="67691"/>
                    <a:pt x="2719297" y="67691"/>
                    <a:pt x="2719174" y="67691"/>
                  </a:cubicBezTo>
                  <a:cubicBezTo>
                    <a:pt x="2719174" y="67691"/>
                    <a:pt x="2719052" y="67691"/>
                    <a:pt x="2718929" y="67691"/>
                  </a:cubicBezTo>
                  <a:cubicBezTo>
                    <a:pt x="2718929" y="67691"/>
                    <a:pt x="2718807" y="67691"/>
                    <a:pt x="2718684" y="67691"/>
                  </a:cubicBezTo>
                  <a:cubicBezTo>
                    <a:pt x="2718684" y="67691"/>
                    <a:pt x="2718561" y="67691"/>
                    <a:pt x="2718439" y="67691"/>
                  </a:cubicBezTo>
                  <a:moveTo>
                    <a:pt x="2524808" y="127166"/>
                  </a:moveTo>
                  <a:cubicBezTo>
                    <a:pt x="2524808" y="127166"/>
                    <a:pt x="2524685" y="127166"/>
                    <a:pt x="2524562" y="127166"/>
                  </a:cubicBezTo>
                  <a:cubicBezTo>
                    <a:pt x="2524562" y="127166"/>
                    <a:pt x="2524440" y="127166"/>
                    <a:pt x="2524317" y="127166"/>
                  </a:cubicBezTo>
                  <a:cubicBezTo>
                    <a:pt x="2524195" y="127166"/>
                    <a:pt x="2524195" y="127166"/>
                    <a:pt x="2524072" y="127166"/>
                  </a:cubicBezTo>
                  <a:cubicBezTo>
                    <a:pt x="2524072" y="127166"/>
                    <a:pt x="2523949" y="127166"/>
                    <a:pt x="2523827" y="127166"/>
                  </a:cubicBezTo>
                  <a:cubicBezTo>
                    <a:pt x="2522110" y="127780"/>
                    <a:pt x="2520393" y="128515"/>
                    <a:pt x="2518676" y="129496"/>
                  </a:cubicBezTo>
                  <a:cubicBezTo>
                    <a:pt x="2516959" y="130477"/>
                    <a:pt x="2515365" y="131581"/>
                    <a:pt x="2513771" y="132930"/>
                  </a:cubicBezTo>
                  <a:cubicBezTo>
                    <a:pt x="2512177" y="134156"/>
                    <a:pt x="2510828" y="135505"/>
                    <a:pt x="2509602" y="136854"/>
                  </a:cubicBezTo>
                  <a:cubicBezTo>
                    <a:pt x="2508375" y="138203"/>
                    <a:pt x="2507394" y="139552"/>
                    <a:pt x="2506781" y="140901"/>
                  </a:cubicBezTo>
                  <a:cubicBezTo>
                    <a:pt x="2506168" y="142250"/>
                    <a:pt x="2505800" y="143353"/>
                    <a:pt x="2505923" y="144212"/>
                  </a:cubicBezTo>
                  <a:cubicBezTo>
                    <a:pt x="2505923" y="145193"/>
                    <a:pt x="2506290" y="145929"/>
                    <a:pt x="2506904" y="146419"/>
                  </a:cubicBezTo>
                  <a:cubicBezTo>
                    <a:pt x="2507517" y="146910"/>
                    <a:pt x="2508375" y="147278"/>
                    <a:pt x="2509479" y="147278"/>
                  </a:cubicBezTo>
                  <a:cubicBezTo>
                    <a:pt x="2510583" y="147278"/>
                    <a:pt x="2511932" y="147155"/>
                    <a:pt x="2513526" y="146664"/>
                  </a:cubicBezTo>
                  <a:lnTo>
                    <a:pt x="2513648" y="146664"/>
                  </a:lnTo>
                  <a:cubicBezTo>
                    <a:pt x="2513648" y="146664"/>
                    <a:pt x="2513648" y="146664"/>
                    <a:pt x="2513771" y="146664"/>
                  </a:cubicBezTo>
                  <a:cubicBezTo>
                    <a:pt x="2513771" y="146664"/>
                    <a:pt x="2513771" y="146664"/>
                    <a:pt x="2513894" y="146664"/>
                  </a:cubicBezTo>
                  <a:cubicBezTo>
                    <a:pt x="2514016" y="146664"/>
                    <a:pt x="2513894" y="146664"/>
                    <a:pt x="2514016" y="146664"/>
                  </a:cubicBezTo>
                  <a:cubicBezTo>
                    <a:pt x="2515733" y="146051"/>
                    <a:pt x="2517450" y="145193"/>
                    <a:pt x="2519167" y="144212"/>
                  </a:cubicBezTo>
                  <a:cubicBezTo>
                    <a:pt x="2520883" y="143231"/>
                    <a:pt x="2522600" y="142004"/>
                    <a:pt x="2524072" y="140778"/>
                  </a:cubicBezTo>
                  <a:cubicBezTo>
                    <a:pt x="2525666" y="139552"/>
                    <a:pt x="2527015" y="138203"/>
                    <a:pt x="2528241" y="136854"/>
                  </a:cubicBezTo>
                  <a:cubicBezTo>
                    <a:pt x="2529467" y="135505"/>
                    <a:pt x="2530448" y="134156"/>
                    <a:pt x="2531062" y="132807"/>
                  </a:cubicBezTo>
                  <a:cubicBezTo>
                    <a:pt x="2531675" y="131458"/>
                    <a:pt x="2531920" y="130355"/>
                    <a:pt x="2531920" y="129496"/>
                  </a:cubicBezTo>
                  <a:cubicBezTo>
                    <a:pt x="2531920" y="128515"/>
                    <a:pt x="2531552" y="127902"/>
                    <a:pt x="2530939" y="127289"/>
                  </a:cubicBezTo>
                  <a:cubicBezTo>
                    <a:pt x="2530326" y="126798"/>
                    <a:pt x="2529467" y="126553"/>
                    <a:pt x="2528364" y="126431"/>
                  </a:cubicBezTo>
                  <a:cubicBezTo>
                    <a:pt x="2527260" y="126431"/>
                    <a:pt x="2525911" y="126553"/>
                    <a:pt x="2524317" y="127044"/>
                  </a:cubicBezTo>
                  <a:moveTo>
                    <a:pt x="2767368" y="55551"/>
                  </a:moveTo>
                  <a:cubicBezTo>
                    <a:pt x="2765773" y="56042"/>
                    <a:pt x="2764057" y="56777"/>
                    <a:pt x="2762462" y="57636"/>
                  </a:cubicBezTo>
                  <a:cubicBezTo>
                    <a:pt x="2760746" y="58494"/>
                    <a:pt x="2759152" y="59598"/>
                    <a:pt x="2757557" y="60701"/>
                  </a:cubicBezTo>
                  <a:cubicBezTo>
                    <a:pt x="2755963" y="61805"/>
                    <a:pt x="2754492" y="63154"/>
                    <a:pt x="2753265" y="64503"/>
                  </a:cubicBezTo>
                  <a:cubicBezTo>
                    <a:pt x="2752039" y="65852"/>
                    <a:pt x="2750935" y="67201"/>
                    <a:pt x="2750077" y="68550"/>
                  </a:cubicBezTo>
                  <a:cubicBezTo>
                    <a:pt x="2749219" y="70021"/>
                    <a:pt x="2748605" y="71248"/>
                    <a:pt x="2748483" y="72351"/>
                  </a:cubicBezTo>
                  <a:cubicBezTo>
                    <a:pt x="2748360" y="73455"/>
                    <a:pt x="2748483" y="74313"/>
                    <a:pt x="2748973" y="75049"/>
                  </a:cubicBezTo>
                  <a:cubicBezTo>
                    <a:pt x="2749464" y="75785"/>
                    <a:pt x="2750322" y="76153"/>
                    <a:pt x="2751426" y="76398"/>
                  </a:cubicBezTo>
                  <a:cubicBezTo>
                    <a:pt x="2752530" y="76643"/>
                    <a:pt x="2753878" y="76398"/>
                    <a:pt x="2755595" y="76153"/>
                  </a:cubicBezTo>
                  <a:cubicBezTo>
                    <a:pt x="2755595" y="76153"/>
                    <a:pt x="2755718" y="76153"/>
                    <a:pt x="2755840" y="76153"/>
                  </a:cubicBezTo>
                  <a:cubicBezTo>
                    <a:pt x="2755963" y="76153"/>
                    <a:pt x="2755963" y="76153"/>
                    <a:pt x="2756086" y="76153"/>
                  </a:cubicBezTo>
                  <a:cubicBezTo>
                    <a:pt x="2756086" y="76153"/>
                    <a:pt x="2756208" y="76153"/>
                    <a:pt x="2756331" y="76153"/>
                  </a:cubicBezTo>
                  <a:cubicBezTo>
                    <a:pt x="2756331" y="76153"/>
                    <a:pt x="2756454" y="76153"/>
                    <a:pt x="2756576" y="76153"/>
                  </a:cubicBezTo>
                  <a:cubicBezTo>
                    <a:pt x="2758170" y="75662"/>
                    <a:pt x="2759887" y="74926"/>
                    <a:pt x="2761604" y="74068"/>
                  </a:cubicBezTo>
                  <a:cubicBezTo>
                    <a:pt x="2763321" y="73210"/>
                    <a:pt x="2764915" y="72106"/>
                    <a:pt x="2766509" y="71002"/>
                  </a:cubicBezTo>
                  <a:cubicBezTo>
                    <a:pt x="2768103" y="69776"/>
                    <a:pt x="2769575" y="68550"/>
                    <a:pt x="2770924" y="67201"/>
                  </a:cubicBezTo>
                  <a:cubicBezTo>
                    <a:pt x="2772273" y="65852"/>
                    <a:pt x="2773377" y="64503"/>
                    <a:pt x="2774235" y="63154"/>
                  </a:cubicBezTo>
                  <a:cubicBezTo>
                    <a:pt x="2775093" y="61683"/>
                    <a:pt x="2775706" y="60456"/>
                    <a:pt x="2775829" y="59353"/>
                  </a:cubicBezTo>
                  <a:cubicBezTo>
                    <a:pt x="2775952" y="58249"/>
                    <a:pt x="2775829" y="57390"/>
                    <a:pt x="2775338" y="56655"/>
                  </a:cubicBezTo>
                  <a:cubicBezTo>
                    <a:pt x="2774848" y="55919"/>
                    <a:pt x="2773990" y="55551"/>
                    <a:pt x="2772886" y="55306"/>
                  </a:cubicBezTo>
                  <a:cubicBezTo>
                    <a:pt x="2771782" y="55183"/>
                    <a:pt x="2770433" y="55306"/>
                    <a:pt x="2768717" y="55551"/>
                  </a:cubicBezTo>
                  <a:cubicBezTo>
                    <a:pt x="2768717" y="55551"/>
                    <a:pt x="2768471" y="55551"/>
                    <a:pt x="2768471" y="55551"/>
                  </a:cubicBezTo>
                  <a:cubicBezTo>
                    <a:pt x="2768471" y="55551"/>
                    <a:pt x="2768226" y="55551"/>
                    <a:pt x="2768226" y="55551"/>
                  </a:cubicBezTo>
                  <a:cubicBezTo>
                    <a:pt x="2768226" y="55551"/>
                    <a:pt x="2767981" y="55551"/>
                    <a:pt x="2767981" y="55551"/>
                  </a:cubicBezTo>
                  <a:cubicBezTo>
                    <a:pt x="2767981" y="55551"/>
                    <a:pt x="2767735" y="55551"/>
                    <a:pt x="2767735" y="55551"/>
                  </a:cubicBezTo>
                  <a:moveTo>
                    <a:pt x="2476001" y="144580"/>
                  </a:moveTo>
                  <a:cubicBezTo>
                    <a:pt x="2476001" y="144580"/>
                    <a:pt x="2475756" y="144580"/>
                    <a:pt x="2475756" y="144580"/>
                  </a:cubicBezTo>
                  <a:cubicBezTo>
                    <a:pt x="2475756" y="144580"/>
                    <a:pt x="2475511" y="144580"/>
                    <a:pt x="2475511" y="144580"/>
                  </a:cubicBezTo>
                  <a:cubicBezTo>
                    <a:pt x="2475511" y="144580"/>
                    <a:pt x="2475265" y="144580"/>
                    <a:pt x="2475265" y="144580"/>
                  </a:cubicBezTo>
                  <a:cubicBezTo>
                    <a:pt x="2475265" y="144580"/>
                    <a:pt x="2475020" y="144580"/>
                    <a:pt x="2475020" y="144580"/>
                  </a:cubicBezTo>
                  <a:cubicBezTo>
                    <a:pt x="2473304" y="145193"/>
                    <a:pt x="2471587" y="146051"/>
                    <a:pt x="2469870" y="147032"/>
                  </a:cubicBezTo>
                  <a:cubicBezTo>
                    <a:pt x="2468153" y="148013"/>
                    <a:pt x="2466559" y="149240"/>
                    <a:pt x="2465087" y="150466"/>
                  </a:cubicBezTo>
                  <a:cubicBezTo>
                    <a:pt x="2463616" y="151692"/>
                    <a:pt x="2462267" y="153041"/>
                    <a:pt x="2461041" y="154390"/>
                  </a:cubicBezTo>
                  <a:cubicBezTo>
                    <a:pt x="2459937" y="155739"/>
                    <a:pt x="2458956" y="157088"/>
                    <a:pt x="2458343" y="158437"/>
                  </a:cubicBezTo>
                  <a:cubicBezTo>
                    <a:pt x="2457729" y="159663"/>
                    <a:pt x="2457484" y="160767"/>
                    <a:pt x="2457607" y="161625"/>
                  </a:cubicBezTo>
                  <a:cubicBezTo>
                    <a:pt x="2457729" y="162483"/>
                    <a:pt x="2457975" y="163219"/>
                    <a:pt x="2458588" y="163710"/>
                  </a:cubicBezTo>
                  <a:cubicBezTo>
                    <a:pt x="2459201" y="164200"/>
                    <a:pt x="2460059" y="164445"/>
                    <a:pt x="2461163" y="164568"/>
                  </a:cubicBezTo>
                  <a:cubicBezTo>
                    <a:pt x="2462267" y="164568"/>
                    <a:pt x="2463616" y="164445"/>
                    <a:pt x="2465087" y="163955"/>
                  </a:cubicBezTo>
                  <a:cubicBezTo>
                    <a:pt x="2465087" y="163955"/>
                    <a:pt x="2465332" y="163955"/>
                    <a:pt x="2465332" y="163955"/>
                  </a:cubicBezTo>
                  <a:cubicBezTo>
                    <a:pt x="2465332" y="163955"/>
                    <a:pt x="2465578" y="163955"/>
                    <a:pt x="2465578" y="163955"/>
                  </a:cubicBezTo>
                  <a:cubicBezTo>
                    <a:pt x="2465578" y="163955"/>
                    <a:pt x="2465823" y="163955"/>
                    <a:pt x="2465823" y="163955"/>
                  </a:cubicBezTo>
                  <a:cubicBezTo>
                    <a:pt x="2465823" y="163955"/>
                    <a:pt x="2466068" y="163955"/>
                    <a:pt x="2466068" y="163955"/>
                  </a:cubicBezTo>
                  <a:cubicBezTo>
                    <a:pt x="2467785" y="163342"/>
                    <a:pt x="2469502" y="162483"/>
                    <a:pt x="2471219" y="161503"/>
                  </a:cubicBezTo>
                  <a:cubicBezTo>
                    <a:pt x="2472936" y="160521"/>
                    <a:pt x="2474530" y="159295"/>
                    <a:pt x="2476001" y="158069"/>
                  </a:cubicBezTo>
                  <a:cubicBezTo>
                    <a:pt x="2477473" y="156843"/>
                    <a:pt x="2478822" y="155494"/>
                    <a:pt x="2480048" y="154022"/>
                  </a:cubicBezTo>
                  <a:cubicBezTo>
                    <a:pt x="2481274" y="152550"/>
                    <a:pt x="2482133" y="151324"/>
                    <a:pt x="2482746" y="149975"/>
                  </a:cubicBezTo>
                  <a:cubicBezTo>
                    <a:pt x="2483359" y="148749"/>
                    <a:pt x="2483604" y="147645"/>
                    <a:pt x="2483604" y="146787"/>
                  </a:cubicBezTo>
                  <a:cubicBezTo>
                    <a:pt x="2483604" y="145929"/>
                    <a:pt x="2483237" y="145193"/>
                    <a:pt x="2482623" y="144702"/>
                  </a:cubicBezTo>
                  <a:cubicBezTo>
                    <a:pt x="2482010" y="144212"/>
                    <a:pt x="2481152" y="143966"/>
                    <a:pt x="2480048" y="143966"/>
                  </a:cubicBezTo>
                  <a:cubicBezTo>
                    <a:pt x="2478944" y="143966"/>
                    <a:pt x="2477595" y="144089"/>
                    <a:pt x="2476124" y="144580"/>
                  </a:cubicBezTo>
                  <a:moveTo>
                    <a:pt x="2815316" y="44514"/>
                  </a:moveTo>
                  <a:cubicBezTo>
                    <a:pt x="2813721" y="45005"/>
                    <a:pt x="2812127" y="45741"/>
                    <a:pt x="2810410" y="46599"/>
                  </a:cubicBezTo>
                  <a:cubicBezTo>
                    <a:pt x="2808816" y="47458"/>
                    <a:pt x="2807100" y="48439"/>
                    <a:pt x="2805628" y="49665"/>
                  </a:cubicBezTo>
                  <a:cubicBezTo>
                    <a:pt x="2804034" y="50769"/>
                    <a:pt x="2802562" y="51995"/>
                    <a:pt x="2801336" y="53344"/>
                  </a:cubicBezTo>
                  <a:cubicBezTo>
                    <a:pt x="2799987" y="54693"/>
                    <a:pt x="2798883" y="56042"/>
                    <a:pt x="2798025" y="57390"/>
                  </a:cubicBezTo>
                  <a:cubicBezTo>
                    <a:pt x="2797044" y="58862"/>
                    <a:pt x="2796553" y="60088"/>
                    <a:pt x="2796308" y="61314"/>
                  </a:cubicBezTo>
                  <a:cubicBezTo>
                    <a:pt x="2796063" y="62541"/>
                    <a:pt x="2796308" y="63399"/>
                    <a:pt x="2796676" y="64135"/>
                  </a:cubicBezTo>
                  <a:cubicBezTo>
                    <a:pt x="2797166" y="64871"/>
                    <a:pt x="2797902" y="65361"/>
                    <a:pt x="2799006" y="65607"/>
                  </a:cubicBezTo>
                  <a:cubicBezTo>
                    <a:pt x="2800110" y="65852"/>
                    <a:pt x="2801458" y="65729"/>
                    <a:pt x="2803175" y="65361"/>
                  </a:cubicBezTo>
                  <a:cubicBezTo>
                    <a:pt x="2803175" y="65361"/>
                    <a:pt x="2803421" y="65361"/>
                    <a:pt x="2803543" y="65361"/>
                  </a:cubicBezTo>
                  <a:cubicBezTo>
                    <a:pt x="2803666" y="65361"/>
                    <a:pt x="2803788" y="65361"/>
                    <a:pt x="2803911" y="65361"/>
                  </a:cubicBezTo>
                  <a:cubicBezTo>
                    <a:pt x="2804034" y="65361"/>
                    <a:pt x="2804156" y="65361"/>
                    <a:pt x="2804279" y="65361"/>
                  </a:cubicBezTo>
                  <a:cubicBezTo>
                    <a:pt x="2804402" y="65361"/>
                    <a:pt x="2804524" y="65361"/>
                    <a:pt x="2804647" y="65361"/>
                  </a:cubicBezTo>
                  <a:cubicBezTo>
                    <a:pt x="2806241" y="64871"/>
                    <a:pt x="2807835" y="64135"/>
                    <a:pt x="2809552" y="63277"/>
                  </a:cubicBezTo>
                  <a:cubicBezTo>
                    <a:pt x="2811269" y="62418"/>
                    <a:pt x="2812863" y="61437"/>
                    <a:pt x="2814335" y="60211"/>
                  </a:cubicBezTo>
                  <a:cubicBezTo>
                    <a:pt x="2815806" y="58985"/>
                    <a:pt x="2817400" y="57881"/>
                    <a:pt x="2818626" y="56532"/>
                  </a:cubicBezTo>
                  <a:cubicBezTo>
                    <a:pt x="2819853" y="55183"/>
                    <a:pt x="2821079" y="53834"/>
                    <a:pt x="2821938" y="52608"/>
                  </a:cubicBezTo>
                  <a:cubicBezTo>
                    <a:pt x="2822918" y="51136"/>
                    <a:pt x="2823409" y="49788"/>
                    <a:pt x="2823654" y="48684"/>
                  </a:cubicBezTo>
                  <a:cubicBezTo>
                    <a:pt x="2823900" y="47580"/>
                    <a:pt x="2823654" y="46599"/>
                    <a:pt x="2823286" y="45863"/>
                  </a:cubicBezTo>
                  <a:cubicBezTo>
                    <a:pt x="2822918" y="45128"/>
                    <a:pt x="2822060" y="44637"/>
                    <a:pt x="2820956" y="44392"/>
                  </a:cubicBezTo>
                  <a:cubicBezTo>
                    <a:pt x="2819853" y="44147"/>
                    <a:pt x="2818504" y="44269"/>
                    <a:pt x="2816787" y="44637"/>
                  </a:cubicBezTo>
                  <a:cubicBezTo>
                    <a:pt x="2816665" y="44637"/>
                    <a:pt x="2816542" y="44637"/>
                    <a:pt x="2816419" y="44637"/>
                  </a:cubicBezTo>
                  <a:cubicBezTo>
                    <a:pt x="2816297" y="44637"/>
                    <a:pt x="2816174" y="44637"/>
                    <a:pt x="2816051" y="44637"/>
                  </a:cubicBezTo>
                  <a:cubicBezTo>
                    <a:pt x="2815929" y="44637"/>
                    <a:pt x="2815806" y="44637"/>
                    <a:pt x="2815683" y="44637"/>
                  </a:cubicBezTo>
                  <a:cubicBezTo>
                    <a:pt x="2815561" y="44637"/>
                    <a:pt x="2815438" y="44637"/>
                    <a:pt x="2815316" y="44637"/>
                  </a:cubicBezTo>
                  <a:moveTo>
                    <a:pt x="2426950" y="162851"/>
                  </a:moveTo>
                  <a:cubicBezTo>
                    <a:pt x="2426950" y="162851"/>
                    <a:pt x="2426704" y="162851"/>
                    <a:pt x="2426582" y="162851"/>
                  </a:cubicBezTo>
                  <a:cubicBezTo>
                    <a:pt x="2426582" y="162851"/>
                    <a:pt x="2426336" y="162851"/>
                    <a:pt x="2426214" y="162851"/>
                  </a:cubicBezTo>
                  <a:cubicBezTo>
                    <a:pt x="2426214" y="162851"/>
                    <a:pt x="2425969" y="162851"/>
                    <a:pt x="2425846" y="162974"/>
                  </a:cubicBezTo>
                  <a:cubicBezTo>
                    <a:pt x="2425723" y="163097"/>
                    <a:pt x="2425601" y="162974"/>
                    <a:pt x="2425478" y="163097"/>
                  </a:cubicBezTo>
                  <a:cubicBezTo>
                    <a:pt x="2423761" y="163710"/>
                    <a:pt x="2422044" y="164568"/>
                    <a:pt x="2420450" y="165672"/>
                  </a:cubicBezTo>
                  <a:cubicBezTo>
                    <a:pt x="2418734" y="166653"/>
                    <a:pt x="2417139" y="167879"/>
                    <a:pt x="2415668" y="169228"/>
                  </a:cubicBezTo>
                  <a:cubicBezTo>
                    <a:pt x="2414196" y="170454"/>
                    <a:pt x="2412847" y="171803"/>
                    <a:pt x="2411744" y="173275"/>
                  </a:cubicBezTo>
                  <a:cubicBezTo>
                    <a:pt x="2410640" y="174624"/>
                    <a:pt x="2409782" y="175973"/>
                    <a:pt x="2409169" y="177322"/>
                  </a:cubicBezTo>
                  <a:cubicBezTo>
                    <a:pt x="2408678" y="178548"/>
                    <a:pt x="2408433" y="179529"/>
                    <a:pt x="2408556" y="180387"/>
                  </a:cubicBezTo>
                  <a:cubicBezTo>
                    <a:pt x="2408556" y="181246"/>
                    <a:pt x="2408923" y="181859"/>
                    <a:pt x="2409536" y="182349"/>
                  </a:cubicBezTo>
                  <a:cubicBezTo>
                    <a:pt x="2410149" y="182840"/>
                    <a:pt x="2411008" y="183085"/>
                    <a:pt x="2411989" y="183085"/>
                  </a:cubicBezTo>
                  <a:cubicBezTo>
                    <a:pt x="2412970" y="183085"/>
                    <a:pt x="2414319" y="182963"/>
                    <a:pt x="2415791" y="182472"/>
                  </a:cubicBezTo>
                  <a:cubicBezTo>
                    <a:pt x="2415791" y="182472"/>
                    <a:pt x="2416036" y="182472"/>
                    <a:pt x="2416158" y="182472"/>
                  </a:cubicBezTo>
                  <a:cubicBezTo>
                    <a:pt x="2416158" y="182472"/>
                    <a:pt x="2416404" y="182472"/>
                    <a:pt x="2416526" y="182472"/>
                  </a:cubicBezTo>
                  <a:cubicBezTo>
                    <a:pt x="2416649" y="182472"/>
                    <a:pt x="2416771" y="182472"/>
                    <a:pt x="2416894" y="182349"/>
                  </a:cubicBezTo>
                  <a:cubicBezTo>
                    <a:pt x="2417017" y="182349"/>
                    <a:pt x="2417139" y="182349"/>
                    <a:pt x="2417262" y="182227"/>
                  </a:cubicBezTo>
                  <a:cubicBezTo>
                    <a:pt x="2418979" y="181614"/>
                    <a:pt x="2420696" y="180755"/>
                    <a:pt x="2422412" y="179652"/>
                  </a:cubicBezTo>
                  <a:cubicBezTo>
                    <a:pt x="2424129" y="178548"/>
                    <a:pt x="2425723" y="177444"/>
                    <a:pt x="2427195" y="176095"/>
                  </a:cubicBezTo>
                  <a:cubicBezTo>
                    <a:pt x="2428666" y="174869"/>
                    <a:pt x="2430016" y="173398"/>
                    <a:pt x="2431119" y="172049"/>
                  </a:cubicBezTo>
                  <a:cubicBezTo>
                    <a:pt x="2432223" y="170700"/>
                    <a:pt x="2433081" y="169351"/>
                    <a:pt x="2433694" y="168002"/>
                  </a:cubicBezTo>
                  <a:cubicBezTo>
                    <a:pt x="2434185" y="166775"/>
                    <a:pt x="2434430" y="165794"/>
                    <a:pt x="2434307" y="164936"/>
                  </a:cubicBezTo>
                  <a:cubicBezTo>
                    <a:pt x="2434307" y="164078"/>
                    <a:pt x="2433817" y="163464"/>
                    <a:pt x="2433326" y="162974"/>
                  </a:cubicBezTo>
                  <a:cubicBezTo>
                    <a:pt x="2432836" y="162483"/>
                    <a:pt x="2431855" y="162238"/>
                    <a:pt x="2430751" y="162238"/>
                  </a:cubicBezTo>
                  <a:cubicBezTo>
                    <a:pt x="2429647" y="162238"/>
                    <a:pt x="2428421" y="162361"/>
                    <a:pt x="2426950" y="162851"/>
                  </a:cubicBezTo>
                  <a:moveTo>
                    <a:pt x="2863018" y="34581"/>
                  </a:moveTo>
                  <a:cubicBezTo>
                    <a:pt x="2861424" y="35072"/>
                    <a:pt x="2859830" y="35685"/>
                    <a:pt x="2858236" y="36544"/>
                  </a:cubicBezTo>
                  <a:cubicBezTo>
                    <a:pt x="2856641" y="37402"/>
                    <a:pt x="2855047" y="38383"/>
                    <a:pt x="2853453" y="39487"/>
                  </a:cubicBezTo>
                  <a:cubicBezTo>
                    <a:pt x="2851859" y="40590"/>
                    <a:pt x="2850510" y="41817"/>
                    <a:pt x="2849161" y="43043"/>
                  </a:cubicBezTo>
                  <a:cubicBezTo>
                    <a:pt x="2847812" y="44269"/>
                    <a:pt x="2846709" y="45618"/>
                    <a:pt x="2845728" y="46967"/>
                  </a:cubicBezTo>
                  <a:cubicBezTo>
                    <a:pt x="2844746" y="48439"/>
                    <a:pt x="2844133" y="49788"/>
                    <a:pt x="2843888" y="51014"/>
                  </a:cubicBezTo>
                  <a:cubicBezTo>
                    <a:pt x="2843643" y="52240"/>
                    <a:pt x="2843766" y="53221"/>
                    <a:pt x="2844133" y="53957"/>
                  </a:cubicBezTo>
                  <a:cubicBezTo>
                    <a:pt x="2844501" y="54693"/>
                    <a:pt x="2845237" y="55306"/>
                    <a:pt x="2846341" y="55551"/>
                  </a:cubicBezTo>
                  <a:cubicBezTo>
                    <a:pt x="2847444" y="55796"/>
                    <a:pt x="2848793" y="55796"/>
                    <a:pt x="2850388" y="55551"/>
                  </a:cubicBezTo>
                  <a:cubicBezTo>
                    <a:pt x="2850510" y="55551"/>
                    <a:pt x="2850633" y="55551"/>
                    <a:pt x="2850878" y="55551"/>
                  </a:cubicBezTo>
                  <a:cubicBezTo>
                    <a:pt x="2851123" y="55551"/>
                    <a:pt x="2851123" y="55551"/>
                    <a:pt x="2851368" y="55551"/>
                  </a:cubicBezTo>
                  <a:cubicBezTo>
                    <a:pt x="2851491" y="55551"/>
                    <a:pt x="2851736" y="55551"/>
                    <a:pt x="2851859" y="55428"/>
                  </a:cubicBezTo>
                  <a:cubicBezTo>
                    <a:pt x="2851981" y="55428"/>
                    <a:pt x="2852227" y="55428"/>
                    <a:pt x="2852349" y="55306"/>
                  </a:cubicBezTo>
                  <a:cubicBezTo>
                    <a:pt x="2853944" y="54815"/>
                    <a:pt x="2855538" y="54202"/>
                    <a:pt x="2857255" y="53344"/>
                  </a:cubicBezTo>
                  <a:cubicBezTo>
                    <a:pt x="2858849" y="52485"/>
                    <a:pt x="2860566" y="51504"/>
                    <a:pt x="2862037" y="50401"/>
                  </a:cubicBezTo>
                  <a:cubicBezTo>
                    <a:pt x="2863631" y="49297"/>
                    <a:pt x="2865103" y="48071"/>
                    <a:pt x="2866329" y="46722"/>
                  </a:cubicBezTo>
                  <a:cubicBezTo>
                    <a:pt x="2867678" y="45495"/>
                    <a:pt x="2868782" y="44147"/>
                    <a:pt x="2869640" y="42798"/>
                  </a:cubicBezTo>
                  <a:cubicBezTo>
                    <a:pt x="2870621" y="41326"/>
                    <a:pt x="2871234" y="39977"/>
                    <a:pt x="2871480" y="38874"/>
                  </a:cubicBezTo>
                  <a:cubicBezTo>
                    <a:pt x="2871725" y="37770"/>
                    <a:pt x="2871602" y="36789"/>
                    <a:pt x="2871234" y="35930"/>
                  </a:cubicBezTo>
                  <a:cubicBezTo>
                    <a:pt x="2870866" y="35195"/>
                    <a:pt x="2870008" y="34704"/>
                    <a:pt x="2869027" y="34336"/>
                  </a:cubicBezTo>
                  <a:cubicBezTo>
                    <a:pt x="2867923" y="34091"/>
                    <a:pt x="2866574" y="34091"/>
                    <a:pt x="2864980" y="34336"/>
                  </a:cubicBezTo>
                  <a:cubicBezTo>
                    <a:pt x="2864858" y="34336"/>
                    <a:pt x="2864735" y="34336"/>
                    <a:pt x="2864490" y="34336"/>
                  </a:cubicBezTo>
                  <a:cubicBezTo>
                    <a:pt x="2864367" y="34336"/>
                    <a:pt x="2864244" y="34336"/>
                    <a:pt x="2863999" y="34336"/>
                  </a:cubicBezTo>
                  <a:cubicBezTo>
                    <a:pt x="2863754" y="34336"/>
                    <a:pt x="2863631" y="34336"/>
                    <a:pt x="2863509" y="34459"/>
                  </a:cubicBezTo>
                  <a:cubicBezTo>
                    <a:pt x="2863386" y="34459"/>
                    <a:pt x="2863141" y="34459"/>
                    <a:pt x="2863018" y="34581"/>
                  </a:cubicBezTo>
                  <a:moveTo>
                    <a:pt x="2378021" y="182349"/>
                  </a:moveTo>
                  <a:cubicBezTo>
                    <a:pt x="2378021" y="182349"/>
                    <a:pt x="2377653" y="182349"/>
                    <a:pt x="2377530" y="182472"/>
                  </a:cubicBezTo>
                  <a:cubicBezTo>
                    <a:pt x="2377408" y="182472"/>
                    <a:pt x="2377162" y="182472"/>
                    <a:pt x="2377040" y="182595"/>
                  </a:cubicBezTo>
                  <a:cubicBezTo>
                    <a:pt x="2376917" y="182595"/>
                    <a:pt x="2376672" y="182595"/>
                    <a:pt x="2376549" y="182840"/>
                  </a:cubicBezTo>
                  <a:cubicBezTo>
                    <a:pt x="2376426" y="182840"/>
                    <a:pt x="2376181" y="182963"/>
                    <a:pt x="2376059" y="183085"/>
                  </a:cubicBezTo>
                  <a:cubicBezTo>
                    <a:pt x="2374342" y="183698"/>
                    <a:pt x="2372625" y="184679"/>
                    <a:pt x="2371031" y="185660"/>
                  </a:cubicBezTo>
                  <a:cubicBezTo>
                    <a:pt x="2369437" y="186641"/>
                    <a:pt x="2367843" y="187868"/>
                    <a:pt x="2366371" y="189217"/>
                  </a:cubicBezTo>
                  <a:cubicBezTo>
                    <a:pt x="2364899" y="190443"/>
                    <a:pt x="2363673" y="191792"/>
                    <a:pt x="2362570" y="193141"/>
                  </a:cubicBezTo>
                  <a:cubicBezTo>
                    <a:pt x="2361466" y="194490"/>
                    <a:pt x="2360730" y="195838"/>
                    <a:pt x="2360240" y="197065"/>
                  </a:cubicBezTo>
                  <a:cubicBezTo>
                    <a:pt x="2359749" y="198168"/>
                    <a:pt x="2359626" y="199272"/>
                    <a:pt x="2359626" y="200008"/>
                  </a:cubicBezTo>
                  <a:cubicBezTo>
                    <a:pt x="2359626" y="200744"/>
                    <a:pt x="2360117" y="201479"/>
                    <a:pt x="2360730" y="201847"/>
                  </a:cubicBezTo>
                  <a:cubicBezTo>
                    <a:pt x="2361343" y="202338"/>
                    <a:pt x="2362201" y="202461"/>
                    <a:pt x="2363183" y="202583"/>
                  </a:cubicBezTo>
                  <a:cubicBezTo>
                    <a:pt x="2364164" y="202583"/>
                    <a:pt x="2365513" y="202461"/>
                    <a:pt x="2366861" y="201970"/>
                  </a:cubicBezTo>
                  <a:cubicBezTo>
                    <a:pt x="2366984" y="201970"/>
                    <a:pt x="2367107" y="201970"/>
                    <a:pt x="2367352" y="201847"/>
                  </a:cubicBezTo>
                  <a:cubicBezTo>
                    <a:pt x="2367475" y="201847"/>
                    <a:pt x="2367597" y="201847"/>
                    <a:pt x="2367843" y="201725"/>
                  </a:cubicBezTo>
                  <a:cubicBezTo>
                    <a:pt x="2367965" y="201725"/>
                    <a:pt x="2368088" y="201725"/>
                    <a:pt x="2368333" y="201602"/>
                  </a:cubicBezTo>
                  <a:cubicBezTo>
                    <a:pt x="2368456" y="201602"/>
                    <a:pt x="2368701" y="201602"/>
                    <a:pt x="2368823" y="201479"/>
                  </a:cubicBezTo>
                  <a:cubicBezTo>
                    <a:pt x="2370540" y="200744"/>
                    <a:pt x="2372257" y="199885"/>
                    <a:pt x="2373851" y="198782"/>
                  </a:cubicBezTo>
                  <a:cubicBezTo>
                    <a:pt x="2375568" y="197678"/>
                    <a:pt x="2377162" y="196452"/>
                    <a:pt x="2378511" y="195225"/>
                  </a:cubicBezTo>
                  <a:cubicBezTo>
                    <a:pt x="2379983" y="193999"/>
                    <a:pt x="2381209" y="192650"/>
                    <a:pt x="2382313" y="191301"/>
                  </a:cubicBezTo>
                  <a:cubicBezTo>
                    <a:pt x="2383416" y="189952"/>
                    <a:pt x="2384152" y="188603"/>
                    <a:pt x="2384643" y="187377"/>
                  </a:cubicBezTo>
                  <a:cubicBezTo>
                    <a:pt x="2385133" y="186273"/>
                    <a:pt x="2385256" y="185292"/>
                    <a:pt x="2385256" y="184434"/>
                  </a:cubicBezTo>
                  <a:cubicBezTo>
                    <a:pt x="2385256" y="183576"/>
                    <a:pt x="2384765" y="182963"/>
                    <a:pt x="2384152" y="182595"/>
                  </a:cubicBezTo>
                  <a:cubicBezTo>
                    <a:pt x="2383539" y="182227"/>
                    <a:pt x="2382681" y="181982"/>
                    <a:pt x="2381700" y="181982"/>
                  </a:cubicBezTo>
                  <a:cubicBezTo>
                    <a:pt x="2380719" y="181982"/>
                    <a:pt x="2379492" y="182104"/>
                    <a:pt x="2378021" y="182595"/>
                  </a:cubicBezTo>
                  <a:moveTo>
                    <a:pt x="2910353" y="25875"/>
                  </a:moveTo>
                  <a:cubicBezTo>
                    <a:pt x="2908759" y="26365"/>
                    <a:pt x="2907165" y="26979"/>
                    <a:pt x="2905571" y="27837"/>
                  </a:cubicBezTo>
                  <a:cubicBezTo>
                    <a:pt x="2903976" y="28695"/>
                    <a:pt x="2902382" y="29676"/>
                    <a:pt x="2900788" y="30657"/>
                  </a:cubicBezTo>
                  <a:cubicBezTo>
                    <a:pt x="2899316" y="31761"/>
                    <a:pt x="2897845" y="32987"/>
                    <a:pt x="2896496" y="34214"/>
                  </a:cubicBezTo>
                  <a:cubicBezTo>
                    <a:pt x="2895147" y="35440"/>
                    <a:pt x="2894043" y="36789"/>
                    <a:pt x="2893062" y="38138"/>
                  </a:cubicBezTo>
                  <a:cubicBezTo>
                    <a:pt x="2891959" y="39609"/>
                    <a:pt x="2891346" y="40958"/>
                    <a:pt x="2890978" y="42184"/>
                  </a:cubicBezTo>
                  <a:cubicBezTo>
                    <a:pt x="2890610" y="43411"/>
                    <a:pt x="2890732" y="44392"/>
                    <a:pt x="2890978" y="45250"/>
                  </a:cubicBezTo>
                  <a:cubicBezTo>
                    <a:pt x="2891346" y="46109"/>
                    <a:pt x="2892081" y="46599"/>
                    <a:pt x="2893062" y="46967"/>
                  </a:cubicBezTo>
                  <a:cubicBezTo>
                    <a:pt x="2894043" y="47212"/>
                    <a:pt x="2895392" y="47335"/>
                    <a:pt x="2897109" y="46967"/>
                  </a:cubicBezTo>
                  <a:cubicBezTo>
                    <a:pt x="2897354" y="46967"/>
                    <a:pt x="2897477" y="46967"/>
                    <a:pt x="2897722" y="46967"/>
                  </a:cubicBezTo>
                  <a:cubicBezTo>
                    <a:pt x="2897967" y="46967"/>
                    <a:pt x="2898090" y="46967"/>
                    <a:pt x="2898335" y="46844"/>
                  </a:cubicBezTo>
                  <a:cubicBezTo>
                    <a:pt x="2898581" y="46844"/>
                    <a:pt x="2898703" y="46844"/>
                    <a:pt x="2898949" y="46722"/>
                  </a:cubicBezTo>
                  <a:cubicBezTo>
                    <a:pt x="2899194" y="46599"/>
                    <a:pt x="2899316" y="46722"/>
                    <a:pt x="2899562" y="46599"/>
                  </a:cubicBezTo>
                  <a:cubicBezTo>
                    <a:pt x="2901033" y="46109"/>
                    <a:pt x="2902627" y="45495"/>
                    <a:pt x="2904344" y="44637"/>
                  </a:cubicBezTo>
                  <a:cubicBezTo>
                    <a:pt x="2905939" y="43779"/>
                    <a:pt x="2907532" y="42798"/>
                    <a:pt x="2909004" y="41694"/>
                  </a:cubicBezTo>
                  <a:cubicBezTo>
                    <a:pt x="2910476" y="40590"/>
                    <a:pt x="2911947" y="39364"/>
                    <a:pt x="2913296" y="38138"/>
                  </a:cubicBezTo>
                  <a:cubicBezTo>
                    <a:pt x="2914645" y="36911"/>
                    <a:pt x="2915749" y="35563"/>
                    <a:pt x="2916607" y="34214"/>
                  </a:cubicBezTo>
                  <a:cubicBezTo>
                    <a:pt x="2917711" y="32742"/>
                    <a:pt x="2918324" y="31393"/>
                    <a:pt x="2918692" y="30167"/>
                  </a:cubicBezTo>
                  <a:cubicBezTo>
                    <a:pt x="2919060" y="28940"/>
                    <a:pt x="2918937" y="27960"/>
                    <a:pt x="2918692" y="27224"/>
                  </a:cubicBezTo>
                  <a:cubicBezTo>
                    <a:pt x="2918324" y="26488"/>
                    <a:pt x="2917588" y="25875"/>
                    <a:pt x="2916607" y="25507"/>
                  </a:cubicBezTo>
                  <a:cubicBezTo>
                    <a:pt x="2915626" y="25139"/>
                    <a:pt x="2914277" y="25139"/>
                    <a:pt x="2912560" y="25507"/>
                  </a:cubicBezTo>
                  <a:cubicBezTo>
                    <a:pt x="2912438" y="25507"/>
                    <a:pt x="2912192" y="25507"/>
                    <a:pt x="2912070" y="25507"/>
                  </a:cubicBezTo>
                  <a:cubicBezTo>
                    <a:pt x="2911947" y="25507"/>
                    <a:pt x="2911702" y="25507"/>
                    <a:pt x="2911457" y="25630"/>
                  </a:cubicBezTo>
                  <a:cubicBezTo>
                    <a:pt x="2911211" y="25630"/>
                    <a:pt x="2911089" y="25630"/>
                    <a:pt x="2910844" y="25752"/>
                  </a:cubicBezTo>
                  <a:cubicBezTo>
                    <a:pt x="2910598" y="25875"/>
                    <a:pt x="2910476" y="25752"/>
                    <a:pt x="2910230" y="25875"/>
                  </a:cubicBezTo>
                  <a:moveTo>
                    <a:pt x="2328847" y="202583"/>
                  </a:moveTo>
                  <a:cubicBezTo>
                    <a:pt x="2328847" y="202583"/>
                    <a:pt x="2328478" y="202583"/>
                    <a:pt x="2328356" y="202706"/>
                  </a:cubicBezTo>
                  <a:cubicBezTo>
                    <a:pt x="2328233" y="202706"/>
                    <a:pt x="2327988" y="202706"/>
                    <a:pt x="2327865" y="202828"/>
                  </a:cubicBezTo>
                  <a:cubicBezTo>
                    <a:pt x="2327743" y="202951"/>
                    <a:pt x="2327498" y="202951"/>
                    <a:pt x="2327375" y="203074"/>
                  </a:cubicBezTo>
                  <a:cubicBezTo>
                    <a:pt x="2327252" y="203074"/>
                    <a:pt x="2327007" y="203196"/>
                    <a:pt x="2326885" y="203319"/>
                  </a:cubicBezTo>
                  <a:cubicBezTo>
                    <a:pt x="2325168" y="204055"/>
                    <a:pt x="2323451" y="205036"/>
                    <a:pt x="2321857" y="206017"/>
                  </a:cubicBezTo>
                  <a:cubicBezTo>
                    <a:pt x="2320263" y="207120"/>
                    <a:pt x="2318668" y="208347"/>
                    <a:pt x="2317197" y="209573"/>
                  </a:cubicBezTo>
                  <a:cubicBezTo>
                    <a:pt x="2315725" y="210799"/>
                    <a:pt x="2314499" y="212148"/>
                    <a:pt x="2313518" y="213497"/>
                  </a:cubicBezTo>
                  <a:cubicBezTo>
                    <a:pt x="2312537" y="214846"/>
                    <a:pt x="2311678" y="216195"/>
                    <a:pt x="2311188" y="217421"/>
                  </a:cubicBezTo>
                  <a:cubicBezTo>
                    <a:pt x="2310820" y="218525"/>
                    <a:pt x="2310575" y="219506"/>
                    <a:pt x="2310697" y="220242"/>
                  </a:cubicBezTo>
                  <a:cubicBezTo>
                    <a:pt x="2310697" y="220977"/>
                    <a:pt x="2311188" y="221591"/>
                    <a:pt x="2311801" y="221958"/>
                  </a:cubicBezTo>
                  <a:cubicBezTo>
                    <a:pt x="2312414" y="222326"/>
                    <a:pt x="2313150" y="222572"/>
                    <a:pt x="2314254" y="222572"/>
                  </a:cubicBezTo>
                  <a:cubicBezTo>
                    <a:pt x="2315235" y="222572"/>
                    <a:pt x="2316461" y="222449"/>
                    <a:pt x="2317810" y="221958"/>
                  </a:cubicBezTo>
                  <a:cubicBezTo>
                    <a:pt x="2317933" y="221958"/>
                    <a:pt x="2318178" y="221958"/>
                    <a:pt x="2318300" y="221836"/>
                  </a:cubicBezTo>
                  <a:cubicBezTo>
                    <a:pt x="2318423" y="221836"/>
                    <a:pt x="2318668" y="221713"/>
                    <a:pt x="2318913" y="221591"/>
                  </a:cubicBezTo>
                  <a:cubicBezTo>
                    <a:pt x="2319159" y="221468"/>
                    <a:pt x="2319281" y="221468"/>
                    <a:pt x="2319527" y="221345"/>
                  </a:cubicBezTo>
                  <a:cubicBezTo>
                    <a:pt x="2319772" y="221345"/>
                    <a:pt x="2319895" y="221223"/>
                    <a:pt x="2320140" y="221100"/>
                  </a:cubicBezTo>
                  <a:cubicBezTo>
                    <a:pt x="2321857" y="220364"/>
                    <a:pt x="2323573" y="219506"/>
                    <a:pt x="2325168" y="218402"/>
                  </a:cubicBezTo>
                  <a:cubicBezTo>
                    <a:pt x="2326762" y="217299"/>
                    <a:pt x="2328356" y="216072"/>
                    <a:pt x="2329828" y="214846"/>
                  </a:cubicBezTo>
                  <a:cubicBezTo>
                    <a:pt x="2331299" y="213620"/>
                    <a:pt x="2332525" y="212148"/>
                    <a:pt x="2333506" y="210922"/>
                  </a:cubicBezTo>
                  <a:cubicBezTo>
                    <a:pt x="2334488" y="209573"/>
                    <a:pt x="2335346" y="208224"/>
                    <a:pt x="2335836" y="206998"/>
                  </a:cubicBezTo>
                  <a:cubicBezTo>
                    <a:pt x="2336204" y="205894"/>
                    <a:pt x="2336450" y="204913"/>
                    <a:pt x="2336327" y="204177"/>
                  </a:cubicBezTo>
                  <a:cubicBezTo>
                    <a:pt x="2336204" y="203442"/>
                    <a:pt x="2335836" y="202828"/>
                    <a:pt x="2335223" y="202461"/>
                  </a:cubicBezTo>
                  <a:cubicBezTo>
                    <a:pt x="2334610" y="202093"/>
                    <a:pt x="2333752" y="201847"/>
                    <a:pt x="2332771" y="201847"/>
                  </a:cubicBezTo>
                  <a:cubicBezTo>
                    <a:pt x="2331790" y="201847"/>
                    <a:pt x="2330563" y="202093"/>
                    <a:pt x="2329215" y="202461"/>
                  </a:cubicBezTo>
                  <a:moveTo>
                    <a:pt x="2957197" y="18517"/>
                  </a:moveTo>
                  <a:cubicBezTo>
                    <a:pt x="2955726" y="19008"/>
                    <a:pt x="2954132" y="19621"/>
                    <a:pt x="2952537" y="20479"/>
                  </a:cubicBezTo>
                  <a:cubicBezTo>
                    <a:pt x="2950943" y="21338"/>
                    <a:pt x="2949349" y="22196"/>
                    <a:pt x="2947877" y="23300"/>
                  </a:cubicBezTo>
                  <a:cubicBezTo>
                    <a:pt x="2946406" y="24403"/>
                    <a:pt x="2944934" y="25507"/>
                    <a:pt x="2943708" y="26733"/>
                  </a:cubicBezTo>
                  <a:cubicBezTo>
                    <a:pt x="2942359" y="27960"/>
                    <a:pt x="2941255" y="29186"/>
                    <a:pt x="2940274" y="30535"/>
                  </a:cubicBezTo>
                  <a:cubicBezTo>
                    <a:pt x="2939171" y="32006"/>
                    <a:pt x="2938435" y="33478"/>
                    <a:pt x="2938067" y="34704"/>
                  </a:cubicBezTo>
                  <a:cubicBezTo>
                    <a:pt x="2937699" y="35930"/>
                    <a:pt x="2937699" y="37034"/>
                    <a:pt x="2938067" y="37770"/>
                  </a:cubicBezTo>
                  <a:cubicBezTo>
                    <a:pt x="2938435" y="38506"/>
                    <a:pt x="2939048" y="39241"/>
                    <a:pt x="2940029" y="39609"/>
                  </a:cubicBezTo>
                  <a:cubicBezTo>
                    <a:pt x="2941010" y="39977"/>
                    <a:pt x="2942359" y="40100"/>
                    <a:pt x="2943953" y="39854"/>
                  </a:cubicBezTo>
                  <a:cubicBezTo>
                    <a:pt x="2944199" y="39854"/>
                    <a:pt x="2944444" y="39854"/>
                    <a:pt x="2944567" y="39854"/>
                  </a:cubicBezTo>
                  <a:cubicBezTo>
                    <a:pt x="2944812" y="39854"/>
                    <a:pt x="2945057" y="39854"/>
                    <a:pt x="2945180" y="39732"/>
                  </a:cubicBezTo>
                  <a:cubicBezTo>
                    <a:pt x="2945425" y="39732"/>
                    <a:pt x="2945670" y="39732"/>
                    <a:pt x="2945915" y="39609"/>
                  </a:cubicBezTo>
                  <a:cubicBezTo>
                    <a:pt x="2946161" y="39609"/>
                    <a:pt x="2946406" y="39487"/>
                    <a:pt x="2946651" y="39364"/>
                  </a:cubicBezTo>
                  <a:cubicBezTo>
                    <a:pt x="2948123" y="38874"/>
                    <a:pt x="2949717" y="38260"/>
                    <a:pt x="2951311" y="37525"/>
                  </a:cubicBezTo>
                  <a:cubicBezTo>
                    <a:pt x="2952905" y="36666"/>
                    <a:pt x="2954499" y="35808"/>
                    <a:pt x="2955971" y="34704"/>
                  </a:cubicBezTo>
                  <a:cubicBezTo>
                    <a:pt x="2957442" y="33600"/>
                    <a:pt x="2958914" y="32497"/>
                    <a:pt x="2960263" y="31270"/>
                  </a:cubicBezTo>
                  <a:cubicBezTo>
                    <a:pt x="2961612" y="30044"/>
                    <a:pt x="2962715" y="28695"/>
                    <a:pt x="2963697" y="27469"/>
                  </a:cubicBezTo>
                  <a:cubicBezTo>
                    <a:pt x="2964800" y="25997"/>
                    <a:pt x="2965536" y="24526"/>
                    <a:pt x="2965904" y="23300"/>
                  </a:cubicBezTo>
                  <a:cubicBezTo>
                    <a:pt x="2966272" y="22073"/>
                    <a:pt x="2966272" y="20970"/>
                    <a:pt x="2965904" y="20234"/>
                  </a:cubicBezTo>
                  <a:cubicBezTo>
                    <a:pt x="2965536" y="19375"/>
                    <a:pt x="2964923" y="18762"/>
                    <a:pt x="2963942" y="18394"/>
                  </a:cubicBezTo>
                  <a:cubicBezTo>
                    <a:pt x="2962961" y="18026"/>
                    <a:pt x="2961612" y="18026"/>
                    <a:pt x="2960018" y="18272"/>
                  </a:cubicBezTo>
                  <a:cubicBezTo>
                    <a:pt x="2959772" y="18272"/>
                    <a:pt x="2959527" y="18272"/>
                    <a:pt x="2959405" y="18272"/>
                  </a:cubicBezTo>
                  <a:cubicBezTo>
                    <a:pt x="2959159" y="18272"/>
                    <a:pt x="2958914" y="18272"/>
                    <a:pt x="2958669" y="18394"/>
                  </a:cubicBezTo>
                  <a:cubicBezTo>
                    <a:pt x="2958424" y="18517"/>
                    <a:pt x="2958178" y="18394"/>
                    <a:pt x="2957933" y="18517"/>
                  </a:cubicBezTo>
                  <a:cubicBezTo>
                    <a:pt x="2957688" y="18517"/>
                    <a:pt x="2957442" y="18640"/>
                    <a:pt x="2957197" y="18762"/>
                  </a:cubicBezTo>
                  <a:moveTo>
                    <a:pt x="2279917" y="223921"/>
                  </a:moveTo>
                  <a:cubicBezTo>
                    <a:pt x="2279917" y="223921"/>
                    <a:pt x="2279550" y="224043"/>
                    <a:pt x="2279304" y="224166"/>
                  </a:cubicBezTo>
                  <a:cubicBezTo>
                    <a:pt x="2279059" y="224288"/>
                    <a:pt x="2278937" y="224288"/>
                    <a:pt x="2278691" y="224411"/>
                  </a:cubicBezTo>
                  <a:cubicBezTo>
                    <a:pt x="2278446" y="224411"/>
                    <a:pt x="2278201" y="224534"/>
                    <a:pt x="2278078" y="224656"/>
                  </a:cubicBezTo>
                  <a:cubicBezTo>
                    <a:pt x="2277955" y="224779"/>
                    <a:pt x="2277588" y="224902"/>
                    <a:pt x="2277342" y="224902"/>
                  </a:cubicBezTo>
                  <a:cubicBezTo>
                    <a:pt x="2275625" y="225637"/>
                    <a:pt x="2273909" y="226618"/>
                    <a:pt x="2272315" y="227722"/>
                  </a:cubicBezTo>
                  <a:cubicBezTo>
                    <a:pt x="2270720" y="228826"/>
                    <a:pt x="2269126" y="230052"/>
                    <a:pt x="2267777" y="231278"/>
                  </a:cubicBezTo>
                  <a:cubicBezTo>
                    <a:pt x="2266428" y="232505"/>
                    <a:pt x="2265202" y="233854"/>
                    <a:pt x="2264221" y="235202"/>
                  </a:cubicBezTo>
                  <a:cubicBezTo>
                    <a:pt x="2263240" y="236551"/>
                    <a:pt x="2262504" y="237778"/>
                    <a:pt x="2262014" y="239004"/>
                  </a:cubicBezTo>
                  <a:cubicBezTo>
                    <a:pt x="2261646" y="240108"/>
                    <a:pt x="2261523" y="240966"/>
                    <a:pt x="2261646" y="241702"/>
                  </a:cubicBezTo>
                  <a:cubicBezTo>
                    <a:pt x="2261769" y="242438"/>
                    <a:pt x="2262137" y="243051"/>
                    <a:pt x="2262750" y="243419"/>
                  </a:cubicBezTo>
                  <a:cubicBezTo>
                    <a:pt x="2263363" y="243786"/>
                    <a:pt x="2264098" y="244032"/>
                    <a:pt x="2265079" y="244032"/>
                  </a:cubicBezTo>
                  <a:cubicBezTo>
                    <a:pt x="2266060" y="244032"/>
                    <a:pt x="2267164" y="243909"/>
                    <a:pt x="2268513" y="243419"/>
                  </a:cubicBezTo>
                  <a:cubicBezTo>
                    <a:pt x="2268758" y="243419"/>
                    <a:pt x="2268881" y="243296"/>
                    <a:pt x="2269126" y="243173"/>
                  </a:cubicBezTo>
                  <a:cubicBezTo>
                    <a:pt x="2269372" y="243173"/>
                    <a:pt x="2269494" y="243051"/>
                    <a:pt x="2269739" y="242928"/>
                  </a:cubicBezTo>
                  <a:cubicBezTo>
                    <a:pt x="2269985" y="242928"/>
                    <a:pt x="2270230" y="242805"/>
                    <a:pt x="2270352" y="242683"/>
                  </a:cubicBezTo>
                  <a:cubicBezTo>
                    <a:pt x="2270598" y="242683"/>
                    <a:pt x="2270843" y="242438"/>
                    <a:pt x="2270966" y="242438"/>
                  </a:cubicBezTo>
                  <a:cubicBezTo>
                    <a:pt x="2272682" y="241702"/>
                    <a:pt x="2274399" y="240721"/>
                    <a:pt x="2275993" y="239617"/>
                  </a:cubicBezTo>
                  <a:cubicBezTo>
                    <a:pt x="2277588" y="238513"/>
                    <a:pt x="2279182" y="237287"/>
                    <a:pt x="2280531" y="235938"/>
                  </a:cubicBezTo>
                  <a:cubicBezTo>
                    <a:pt x="2281880" y="234589"/>
                    <a:pt x="2283106" y="233240"/>
                    <a:pt x="2284210" y="232014"/>
                  </a:cubicBezTo>
                  <a:cubicBezTo>
                    <a:pt x="2285190" y="230665"/>
                    <a:pt x="2285927" y="229316"/>
                    <a:pt x="2286417" y="228090"/>
                  </a:cubicBezTo>
                  <a:cubicBezTo>
                    <a:pt x="2286785" y="226986"/>
                    <a:pt x="2286907" y="226128"/>
                    <a:pt x="2286662" y="225392"/>
                  </a:cubicBezTo>
                  <a:cubicBezTo>
                    <a:pt x="2286540" y="224656"/>
                    <a:pt x="2286172" y="224166"/>
                    <a:pt x="2285558" y="223798"/>
                  </a:cubicBezTo>
                  <a:cubicBezTo>
                    <a:pt x="2284945" y="223430"/>
                    <a:pt x="2284210" y="223185"/>
                    <a:pt x="2283229" y="223185"/>
                  </a:cubicBezTo>
                  <a:cubicBezTo>
                    <a:pt x="2282247" y="223185"/>
                    <a:pt x="2281144" y="223430"/>
                    <a:pt x="2279795" y="223798"/>
                  </a:cubicBezTo>
                  <a:moveTo>
                    <a:pt x="3003919" y="12386"/>
                  </a:moveTo>
                  <a:cubicBezTo>
                    <a:pt x="3002447" y="12876"/>
                    <a:pt x="3000853" y="13489"/>
                    <a:pt x="2999259" y="14225"/>
                  </a:cubicBezTo>
                  <a:cubicBezTo>
                    <a:pt x="2997665" y="14961"/>
                    <a:pt x="2996070" y="15942"/>
                    <a:pt x="2994599" y="16923"/>
                  </a:cubicBezTo>
                  <a:cubicBezTo>
                    <a:pt x="2993128" y="17904"/>
                    <a:pt x="2991656" y="19130"/>
                    <a:pt x="2990307" y="20234"/>
                  </a:cubicBezTo>
                  <a:cubicBezTo>
                    <a:pt x="2988958" y="21460"/>
                    <a:pt x="2987855" y="22686"/>
                    <a:pt x="2986873" y="24035"/>
                  </a:cubicBezTo>
                  <a:cubicBezTo>
                    <a:pt x="2985770" y="25507"/>
                    <a:pt x="2984912" y="26979"/>
                    <a:pt x="2984543" y="28205"/>
                  </a:cubicBezTo>
                  <a:cubicBezTo>
                    <a:pt x="2984175" y="29431"/>
                    <a:pt x="2984053" y="30535"/>
                    <a:pt x="2984421" y="31393"/>
                  </a:cubicBezTo>
                  <a:cubicBezTo>
                    <a:pt x="2984666" y="32251"/>
                    <a:pt x="2985402" y="32865"/>
                    <a:pt x="2986383" y="33355"/>
                  </a:cubicBezTo>
                  <a:cubicBezTo>
                    <a:pt x="2987364" y="33723"/>
                    <a:pt x="2988713" y="33846"/>
                    <a:pt x="2990307" y="33723"/>
                  </a:cubicBezTo>
                  <a:cubicBezTo>
                    <a:pt x="2990552" y="33723"/>
                    <a:pt x="2990798" y="33723"/>
                    <a:pt x="2991043" y="33723"/>
                  </a:cubicBezTo>
                  <a:cubicBezTo>
                    <a:pt x="2991288" y="33723"/>
                    <a:pt x="2991533" y="33723"/>
                    <a:pt x="2991779" y="33600"/>
                  </a:cubicBezTo>
                  <a:cubicBezTo>
                    <a:pt x="2992024" y="33600"/>
                    <a:pt x="2992269" y="33600"/>
                    <a:pt x="2992515" y="33478"/>
                  </a:cubicBezTo>
                  <a:cubicBezTo>
                    <a:pt x="2992760" y="33478"/>
                    <a:pt x="2993005" y="33355"/>
                    <a:pt x="2993250" y="33233"/>
                  </a:cubicBezTo>
                  <a:cubicBezTo>
                    <a:pt x="2994722" y="32742"/>
                    <a:pt x="2996316" y="32129"/>
                    <a:pt x="2997910" y="31393"/>
                  </a:cubicBezTo>
                  <a:cubicBezTo>
                    <a:pt x="2999504" y="30657"/>
                    <a:pt x="3000976" y="29676"/>
                    <a:pt x="3002570" y="28695"/>
                  </a:cubicBezTo>
                  <a:cubicBezTo>
                    <a:pt x="3004042" y="27714"/>
                    <a:pt x="3005513" y="26488"/>
                    <a:pt x="3006862" y="25262"/>
                  </a:cubicBezTo>
                  <a:cubicBezTo>
                    <a:pt x="3008211" y="24035"/>
                    <a:pt x="3009315" y="22809"/>
                    <a:pt x="3010296" y="21460"/>
                  </a:cubicBezTo>
                  <a:cubicBezTo>
                    <a:pt x="3011399" y="19989"/>
                    <a:pt x="3012258" y="18517"/>
                    <a:pt x="3012625" y="17291"/>
                  </a:cubicBezTo>
                  <a:cubicBezTo>
                    <a:pt x="3012993" y="16065"/>
                    <a:pt x="3013116" y="14961"/>
                    <a:pt x="3012748" y="14102"/>
                  </a:cubicBezTo>
                  <a:cubicBezTo>
                    <a:pt x="3012503" y="13244"/>
                    <a:pt x="3011767" y="12631"/>
                    <a:pt x="3010909" y="12140"/>
                  </a:cubicBezTo>
                  <a:cubicBezTo>
                    <a:pt x="3009928" y="11772"/>
                    <a:pt x="3008701" y="11650"/>
                    <a:pt x="3007107" y="11772"/>
                  </a:cubicBezTo>
                  <a:cubicBezTo>
                    <a:pt x="3006862" y="11772"/>
                    <a:pt x="3006617" y="11772"/>
                    <a:pt x="3006372" y="11772"/>
                  </a:cubicBezTo>
                  <a:cubicBezTo>
                    <a:pt x="3006126" y="11772"/>
                    <a:pt x="3005881" y="11772"/>
                    <a:pt x="3005636" y="11895"/>
                  </a:cubicBezTo>
                  <a:cubicBezTo>
                    <a:pt x="3005390" y="12018"/>
                    <a:pt x="3005145" y="11895"/>
                    <a:pt x="3004900" y="12140"/>
                  </a:cubicBezTo>
                  <a:cubicBezTo>
                    <a:pt x="3004655" y="12140"/>
                    <a:pt x="3004410" y="12263"/>
                    <a:pt x="3004164" y="12386"/>
                  </a:cubicBezTo>
                  <a:moveTo>
                    <a:pt x="2230989" y="245994"/>
                  </a:moveTo>
                  <a:cubicBezTo>
                    <a:pt x="2230989" y="245994"/>
                    <a:pt x="2230498" y="246116"/>
                    <a:pt x="2230253" y="246239"/>
                  </a:cubicBezTo>
                  <a:cubicBezTo>
                    <a:pt x="2230007" y="246239"/>
                    <a:pt x="2229762" y="246362"/>
                    <a:pt x="2229517" y="246484"/>
                  </a:cubicBezTo>
                  <a:cubicBezTo>
                    <a:pt x="2229272" y="246484"/>
                    <a:pt x="2229027" y="246730"/>
                    <a:pt x="2228781" y="246730"/>
                  </a:cubicBezTo>
                  <a:cubicBezTo>
                    <a:pt x="2228536" y="246730"/>
                    <a:pt x="2228291" y="246975"/>
                    <a:pt x="2228046" y="247097"/>
                  </a:cubicBezTo>
                  <a:cubicBezTo>
                    <a:pt x="2226329" y="247956"/>
                    <a:pt x="2224612" y="248937"/>
                    <a:pt x="2223018" y="250041"/>
                  </a:cubicBezTo>
                  <a:cubicBezTo>
                    <a:pt x="2221424" y="251144"/>
                    <a:pt x="2219829" y="252370"/>
                    <a:pt x="2218481" y="253719"/>
                  </a:cubicBezTo>
                  <a:cubicBezTo>
                    <a:pt x="2217132" y="255068"/>
                    <a:pt x="2215905" y="256295"/>
                    <a:pt x="2215047" y="257644"/>
                  </a:cubicBezTo>
                  <a:cubicBezTo>
                    <a:pt x="2214066" y="258992"/>
                    <a:pt x="2213453" y="260219"/>
                    <a:pt x="2212962" y="261445"/>
                  </a:cubicBezTo>
                  <a:cubicBezTo>
                    <a:pt x="2212594" y="262426"/>
                    <a:pt x="2212594" y="263284"/>
                    <a:pt x="2212717" y="264020"/>
                  </a:cubicBezTo>
                  <a:cubicBezTo>
                    <a:pt x="2212839" y="264756"/>
                    <a:pt x="2213207" y="265247"/>
                    <a:pt x="2213821" y="265614"/>
                  </a:cubicBezTo>
                  <a:cubicBezTo>
                    <a:pt x="2214434" y="265982"/>
                    <a:pt x="2215169" y="266105"/>
                    <a:pt x="2216151" y="266105"/>
                  </a:cubicBezTo>
                  <a:cubicBezTo>
                    <a:pt x="2217132" y="266105"/>
                    <a:pt x="2218235" y="265982"/>
                    <a:pt x="2219462" y="265492"/>
                  </a:cubicBezTo>
                  <a:cubicBezTo>
                    <a:pt x="2219707" y="265492"/>
                    <a:pt x="2219952" y="265369"/>
                    <a:pt x="2220197" y="265247"/>
                  </a:cubicBezTo>
                  <a:cubicBezTo>
                    <a:pt x="2220442" y="265247"/>
                    <a:pt x="2220688" y="265124"/>
                    <a:pt x="2220933" y="265001"/>
                  </a:cubicBezTo>
                  <a:cubicBezTo>
                    <a:pt x="2221178" y="265001"/>
                    <a:pt x="2221424" y="264756"/>
                    <a:pt x="2221669" y="264756"/>
                  </a:cubicBezTo>
                  <a:cubicBezTo>
                    <a:pt x="2221914" y="264756"/>
                    <a:pt x="2222159" y="264511"/>
                    <a:pt x="2222404" y="264388"/>
                  </a:cubicBezTo>
                  <a:cubicBezTo>
                    <a:pt x="2224121" y="263652"/>
                    <a:pt x="2225838" y="262549"/>
                    <a:pt x="2227432" y="261445"/>
                  </a:cubicBezTo>
                  <a:cubicBezTo>
                    <a:pt x="2229027" y="260341"/>
                    <a:pt x="2230498" y="259115"/>
                    <a:pt x="2231847" y="257766"/>
                  </a:cubicBezTo>
                  <a:cubicBezTo>
                    <a:pt x="2233196" y="256417"/>
                    <a:pt x="2234422" y="255068"/>
                    <a:pt x="2235281" y="253842"/>
                  </a:cubicBezTo>
                  <a:cubicBezTo>
                    <a:pt x="2236262" y="252493"/>
                    <a:pt x="2236875" y="251267"/>
                    <a:pt x="2237365" y="250041"/>
                  </a:cubicBezTo>
                  <a:cubicBezTo>
                    <a:pt x="2237733" y="249060"/>
                    <a:pt x="2237733" y="248201"/>
                    <a:pt x="2237611" y="247465"/>
                  </a:cubicBezTo>
                  <a:cubicBezTo>
                    <a:pt x="2237488" y="246730"/>
                    <a:pt x="2236997" y="246239"/>
                    <a:pt x="2236507" y="245871"/>
                  </a:cubicBezTo>
                  <a:cubicBezTo>
                    <a:pt x="2235894" y="245503"/>
                    <a:pt x="2235158" y="245381"/>
                    <a:pt x="2234177" y="245381"/>
                  </a:cubicBezTo>
                  <a:cubicBezTo>
                    <a:pt x="2233196" y="245381"/>
                    <a:pt x="2232092" y="245626"/>
                    <a:pt x="2230866" y="245994"/>
                  </a:cubicBezTo>
                  <a:moveTo>
                    <a:pt x="3050028" y="7480"/>
                  </a:moveTo>
                  <a:cubicBezTo>
                    <a:pt x="3048556" y="7971"/>
                    <a:pt x="3047084" y="8584"/>
                    <a:pt x="3045490" y="9320"/>
                  </a:cubicBezTo>
                  <a:cubicBezTo>
                    <a:pt x="3044018" y="10056"/>
                    <a:pt x="3042424" y="10914"/>
                    <a:pt x="3040953" y="12018"/>
                  </a:cubicBezTo>
                  <a:cubicBezTo>
                    <a:pt x="3039481" y="12999"/>
                    <a:pt x="3038010" y="14102"/>
                    <a:pt x="3036783" y="15329"/>
                  </a:cubicBezTo>
                  <a:cubicBezTo>
                    <a:pt x="3035435" y="16555"/>
                    <a:pt x="3034331" y="17781"/>
                    <a:pt x="3033227" y="19008"/>
                  </a:cubicBezTo>
                  <a:cubicBezTo>
                    <a:pt x="3032001" y="20602"/>
                    <a:pt x="3031143" y="21951"/>
                    <a:pt x="3030775" y="23300"/>
                  </a:cubicBezTo>
                  <a:cubicBezTo>
                    <a:pt x="3030284" y="24526"/>
                    <a:pt x="3030161" y="25752"/>
                    <a:pt x="3030407" y="26611"/>
                  </a:cubicBezTo>
                  <a:cubicBezTo>
                    <a:pt x="3030652" y="27469"/>
                    <a:pt x="3031265" y="28205"/>
                    <a:pt x="3032123" y="28695"/>
                  </a:cubicBezTo>
                  <a:cubicBezTo>
                    <a:pt x="3033105" y="29186"/>
                    <a:pt x="3034331" y="29309"/>
                    <a:pt x="3035925" y="29186"/>
                  </a:cubicBezTo>
                  <a:cubicBezTo>
                    <a:pt x="3036170" y="29186"/>
                    <a:pt x="3036538" y="29186"/>
                    <a:pt x="3036783" y="29186"/>
                  </a:cubicBezTo>
                  <a:cubicBezTo>
                    <a:pt x="3037029" y="29186"/>
                    <a:pt x="3037397" y="29186"/>
                    <a:pt x="3037642" y="29063"/>
                  </a:cubicBezTo>
                  <a:cubicBezTo>
                    <a:pt x="3037887" y="28940"/>
                    <a:pt x="3038255" y="28940"/>
                    <a:pt x="3038500" y="28818"/>
                  </a:cubicBezTo>
                  <a:cubicBezTo>
                    <a:pt x="3038746" y="28818"/>
                    <a:pt x="3039113" y="28695"/>
                    <a:pt x="3039481" y="28573"/>
                  </a:cubicBezTo>
                  <a:cubicBezTo>
                    <a:pt x="3040953" y="28082"/>
                    <a:pt x="3042424" y="27469"/>
                    <a:pt x="3044018" y="26733"/>
                  </a:cubicBezTo>
                  <a:cubicBezTo>
                    <a:pt x="3045613" y="25997"/>
                    <a:pt x="3047084" y="25016"/>
                    <a:pt x="3048556" y="24035"/>
                  </a:cubicBezTo>
                  <a:cubicBezTo>
                    <a:pt x="3050028" y="23054"/>
                    <a:pt x="3051499" y="21951"/>
                    <a:pt x="3052725" y="20724"/>
                  </a:cubicBezTo>
                  <a:cubicBezTo>
                    <a:pt x="3054074" y="19498"/>
                    <a:pt x="3055178" y="18272"/>
                    <a:pt x="3056159" y="17046"/>
                  </a:cubicBezTo>
                  <a:cubicBezTo>
                    <a:pt x="3057385" y="15574"/>
                    <a:pt x="3058121" y="14102"/>
                    <a:pt x="3058611" y="12754"/>
                  </a:cubicBezTo>
                  <a:cubicBezTo>
                    <a:pt x="3059102" y="11527"/>
                    <a:pt x="3059225" y="10301"/>
                    <a:pt x="3058857" y="9442"/>
                  </a:cubicBezTo>
                  <a:cubicBezTo>
                    <a:pt x="3058489" y="8584"/>
                    <a:pt x="3057998" y="7848"/>
                    <a:pt x="3057140" y="7358"/>
                  </a:cubicBezTo>
                  <a:cubicBezTo>
                    <a:pt x="3056159" y="6867"/>
                    <a:pt x="3054933" y="6745"/>
                    <a:pt x="3053338" y="6867"/>
                  </a:cubicBezTo>
                  <a:cubicBezTo>
                    <a:pt x="3053093" y="6867"/>
                    <a:pt x="3052848" y="6867"/>
                    <a:pt x="3052480" y="6867"/>
                  </a:cubicBezTo>
                  <a:cubicBezTo>
                    <a:pt x="3052235" y="6867"/>
                    <a:pt x="3051867" y="6867"/>
                    <a:pt x="3051621" y="6990"/>
                  </a:cubicBezTo>
                  <a:cubicBezTo>
                    <a:pt x="3051376" y="7113"/>
                    <a:pt x="3051008" y="7113"/>
                    <a:pt x="3050763" y="7235"/>
                  </a:cubicBezTo>
                  <a:cubicBezTo>
                    <a:pt x="3050518" y="7235"/>
                    <a:pt x="3050150" y="7358"/>
                    <a:pt x="3049905" y="7480"/>
                  </a:cubicBezTo>
                  <a:moveTo>
                    <a:pt x="2182060" y="269048"/>
                  </a:moveTo>
                  <a:cubicBezTo>
                    <a:pt x="2182060" y="269048"/>
                    <a:pt x="2181569" y="269171"/>
                    <a:pt x="2181324" y="269293"/>
                  </a:cubicBezTo>
                  <a:cubicBezTo>
                    <a:pt x="2181079" y="269293"/>
                    <a:pt x="2180833" y="269539"/>
                    <a:pt x="2180588" y="269539"/>
                  </a:cubicBezTo>
                  <a:cubicBezTo>
                    <a:pt x="2180343" y="269539"/>
                    <a:pt x="2180098" y="269784"/>
                    <a:pt x="2179730" y="269906"/>
                  </a:cubicBezTo>
                  <a:cubicBezTo>
                    <a:pt x="2179484" y="270029"/>
                    <a:pt x="2179116" y="270152"/>
                    <a:pt x="2178871" y="270274"/>
                  </a:cubicBezTo>
                  <a:cubicBezTo>
                    <a:pt x="2177154" y="271133"/>
                    <a:pt x="2175561" y="272114"/>
                    <a:pt x="2173966" y="273218"/>
                  </a:cubicBezTo>
                  <a:cubicBezTo>
                    <a:pt x="2172372" y="274321"/>
                    <a:pt x="2170901" y="275547"/>
                    <a:pt x="2169551" y="276896"/>
                  </a:cubicBezTo>
                  <a:cubicBezTo>
                    <a:pt x="2168203" y="278245"/>
                    <a:pt x="2167099" y="279472"/>
                    <a:pt x="2166118" y="280820"/>
                  </a:cubicBezTo>
                  <a:cubicBezTo>
                    <a:pt x="2165137" y="282169"/>
                    <a:pt x="2164524" y="283396"/>
                    <a:pt x="2164278" y="284622"/>
                  </a:cubicBezTo>
                  <a:cubicBezTo>
                    <a:pt x="2164033" y="285603"/>
                    <a:pt x="2163911" y="286461"/>
                    <a:pt x="2164156" y="287074"/>
                  </a:cubicBezTo>
                  <a:cubicBezTo>
                    <a:pt x="2164278" y="287688"/>
                    <a:pt x="2164769" y="288178"/>
                    <a:pt x="2165259" y="288546"/>
                  </a:cubicBezTo>
                  <a:cubicBezTo>
                    <a:pt x="2165873" y="288914"/>
                    <a:pt x="2166608" y="289037"/>
                    <a:pt x="2167589" y="289037"/>
                  </a:cubicBezTo>
                  <a:cubicBezTo>
                    <a:pt x="2168571" y="289037"/>
                    <a:pt x="2169551" y="288914"/>
                    <a:pt x="2170778" y="288546"/>
                  </a:cubicBezTo>
                  <a:cubicBezTo>
                    <a:pt x="2171023" y="288546"/>
                    <a:pt x="2171268" y="288423"/>
                    <a:pt x="2171514" y="288301"/>
                  </a:cubicBezTo>
                  <a:cubicBezTo>
                    <a:pt x="2171759" y="288178"/>
                    <a:pt x="2172004" y="288056"/>
                    <a:pt x="2172249" y="288056"/>
                  </a:cubicBezTo>
                  <a:cubicBezTo>
                    <a:pt x="2172495" y="288056"/>
                    <a:pt x="2172740" y="287810"/>
                    <a:pt x="2173108" y="287688"/>
                  </a:cubicBezTo>
                  <a:cubicBezTo>
                    <a:pt x="2173353" y="287688"/>
                    <a:pt x="2173721" y="287442"/>
                    <a:pt x="2173966" y="287320"/>
                  </a:cubicBezTo>
                  <a:cubicBezTo>
                    <a:pt x="2175683" y="286461"/>
                    <a:pt x="2177400" y="285480"/>
                    <a:pt x="2178994" y="284377"/>
                  </a:cubicBezTo>
                  <a:cubicBezTo>
                    <a:pt x="2180588" y="283273"/>
                    <a:pt x="2182060" y="282047"/>
                    <a:pt x="2183409" y="280698"/>
                  </a:cubicBezTo>
                  <a:cubicBezTo>
                    <a:pt x="2184758" y="279349"/>
                    <a:pt x="2185861" y="278000"/>
                    <a:pt x="2186842" y="276774"/>
                  </a:cubicBezTo>
                  <a:cubicBezTo>
                    <a:pt x="2187701" y="275425"/>
                    <a:pt x="2188436" y="274198"/>
                    <a:pt x="2188804" y="272972"/>
                  </a:cubicBezTo>
                  <a:cubicBezTo>
                    <a:pt x="2189049" y="271991"/>
                    <a:pt x="2189049" y="271133"/>
                    <a:pt x="2188804" y="270520"/>
                  </a:cubicBezTo>
                  <a:cubicBezTo>
                    <a:pt x="2188559" y="269906"/>
                    <a:pt x="2188191" y="269416"/>
                    <a:pt x="2187578" y="269048"/>
                  </a:cubicBezTo>
                  <a:cubicBezTo>
                    <a:pt x="2186965" y="268680"/>
                    <a:pt x="2186229" y="268558"/>
                    <a:pt x="2185248" y="268558"/>
                  </a:cubicBezTo>
                  <a:cubicBezTo>
                    <a:pt x="2184267" y="268558"/>
                    <a:pt x="2183286" y="268803"/>
                    <a:pt x="2182060" y="269171"/>
                  </a:cubicBezTo>
                  <a:moveTo>
                    <a:pt x="3095768" y="3924"/>
                  </a:moveTo>
                  <a:cubicBezTo>
                    <a:pt x="3094296" y="4415"/>
                    <a:pt x="3092825" y="4905"/>
                    <a:pt x="3091353" y="5641"/>
                  </a:cubicBezTo>
                  <a:cubicBezTo>
                    <a:pt x="3089882" y="6377"/>
                    <a:pt x="3088288" y="7235"/>
                    <a:pt x="3086816" y="8216"/>
                  </a:cubicBezTo>
                  <a:cubicBezTo>
                    <a:pt x="3085344" y="9197"/>
                    <a:pt x="3083996" y="10301"/>
                    <a:pt x="3082647" y="11405"/>
                  </a:cubicBezTo>
                  <a:cubicBezTo>
                    <a:pt x="3081298" y="12508"/>
                    <a:pt x="3080194" y="13735"/>
                    <a:pt x="3079091" y="15083"/>
                  </a:cubicBezTo>
                  <a:cubicBezTo>
                    <a:pt x="3077864" y="16678"/>
                    <a:pt x="3076883" y="18149"/>
                    <a:pt x="3076393" y="19375"/>
                  </a:cubicBezTo>
                  <a:cubicBezTo>
                    <a:pt x="3075902" y="20724"/>
                    <a:pt x="3075657" y="21828"/>
                    <a:pt x="3075902" y="22809"/>
                  </a:cubicBezTo>
                  <a:cubicBezTo>
                    <a:pt x="3076147" y="23790"/>
                    <a:pt x="3076638" y="24526"/>
                    <a:pt x="3077619" y="25016"/>
                  </a:cubicBezTo>
                  <a:cubicBezTo>
                    <a:pt x="3078600" y="25507"/>
                    <a:pt x="3079704" y="25752"/>
                    <a:pt x="3081298" y="25630"/>
                  </a:cubicBezTo>
                  <a:cubicBezTo>
                    <a:pt x="3081543" y="25630"/>
                    <a:pt x="3081911" y="25630"/>
                    <a:pt x="3082156" y="25630"/>
                  </a:cubicBezTo>
                  <a:cubicBezTo>
                    <a:pt x="3082524" y="25630"/>
                    <a:pt x="3082769" y="25630"/>
                    <a:pt x="3083137" y="25507"/>
                  </a:cubicBezTo>
                  <a:cubicBezTo>
                    <a:pt x="3083505" y="25507"/>
                    <a:pt x="3083750" y="25384"/>
                    <a:pt x="3084118" y="25262"/>
                  </a:cubicBezTo>
                  <a:cubicBezTo>
                    <a:pt x="3084486" y="25262"/>
                    <a:pt x="3084731" y="25139"/>
                    <a:pt x="3085099" y="25016"/>
                  </a:cubicBezTo>
                  <a:cubicBezTo>
                    <a:pt x="3086571" y="24649"/>
                    <a:pt x="3088042" y="24035"/>
                    <a:pt x="3089514" y="23300"/>
                  </a:cubicBezTo>
                  <a:cubicBezTo>
                    <a:pt x="3090986" y="22564"/>
                    <a:pt x="3092580" y="21705"/>
                    <a:pt x="3094051" y="20724"/>
                  </a:cubicBezTo>
                  <a:cubicBezTo>
                    <a:pt x="3095523" y="19743"/>
                    <a:pt x="3096872" y="18640"/>
                    <a:pt x="3098221" y="17536"/>
                  </a:cubicBezTo>
                  <a:cubicBezTo>
                    <a:pt x="3099569" y="16432"/>
                    <a:pt x="3100673" y="15206"/>
                    <a:pt x="3101777" y="13857"/>
                  </a:cubicBezTo>
                  <a:cubicBezTo>
                    <a:pt x="3103003" y="12263"/>
                    <a:pt x="3103861" y="10791"/>
                    <a:pt x="3104475" y="9565"/>
                  </a:cubicBezTo>
                  <a:cubicBezTo>
                    <a:pt x="3104965" y="8216"/>
                    <a:pt x="3105088" y="7113"/>
                    <a:pt x="3104965" y="6131"/>
                  </a:cubicBezTo>
                  <a:cubicBezTo>
                    <a:pt x="3104720" y="5151"/>
                    <a:pt x="3104229" y="4415"/>
                    <a:pt x="3103248" y="3924"/>
                  </a:cubicBezTo>
                  <a:cubicBezTo>
                    <a:pt x="3102390" y="3434"/>
                    <a:pt x="3101164" y="3188"/>
                    <a:pt x="3099569" y="3311"/>
                  </a:cubicBezTo>
                  <a:cubicBezTo>
                    <a:pt x="3099324" y="3311"/>
                    <a:pt x="3098956" y="3311"/>
                    <a:pt x="3098711" y="3311"/>
                  </a:cubicBezTo>
                  <a:cubicBezTo>
                    <a:pt x="3098343" y="3311"/>
                    <a:pt x="3098098" y="3311"/>
                    <a:pt x="3097730" y="3434"/>
                  </a:cubicBezTo>
                  <a:cubicBezTo>
                    <a:pt x="3097362" y="3556"/>
                    <a:pt x="3097117" y="3556"/>
                    <a:pt x="3096749" y="3679"/>
                  </a:cubicBezTo>
                  <a:cubicBezTo>
                    <a:pt x="3096381" y="3679"/>
                    <a:pt x="3096136" y="3802"/>
                    <a:pt x="3095768" y="3924"/>
                  </a:cubicBezTo>
                  <a:moveTo>
                    <a:pt x="2133253" y="292961"/>
                  </a:moveTo>
                  <a:cubicBezTo>
                    <a:pt x="2133253" y="292961"/>
                    <a:pt x="2132640" y="293083"/>
                    <a:pt x="2132395" y="293206"/>
                  </a:cubicBezTo>
                  <a:cubicBezTo>
                    <a:pt x="2132150" y="293206"/>
                    <a:pt x="2131782" y="293451"/>
                    <a:pt x="2131536" y="293574"/>
                  </a:cubicBezTo>
                  <a:cubicBezTo>
                    <a:pt x="2131291" y="293697"/>
                    <a:pt x="2130923" y="293819"/>
                    <a:pt x="2130556" y="293942"/>
                  </a:cubicBezTo>
                  <a:cubicBezTo>
                    <a:pt x="2130188" y="294064"/>
                    <a:pt x="2129943" y="294187"/>
                    <a:pt x="2129575" y="294432"/>
                  </a:cubicBezTo>
                  <a:lnTo>
                    <a:pt x="2129575" y="294432"/>
                  </a:lnTo>
                  <a:cubicBezTo>
                    <a:pt x="2127858" y="295291"/>
                    <a:pt x="2126263" y="296272"/>
                    <a:pt x="2124669" y="297375"/>
                  </a:cubicBezTo>
                  <a:cubicBezTo>
                    <a:pt x="2123075" y="298479"/>
                    <a:pt x="2121603" y="299828"/>
                    <a:pt x="2120377" y="301054"/>
                  </a:cubicBezTo>
                  <a:cubicBezTo>
                    <a:pt x="2119028" y="302403"/>
                    <a:pt x="2117925" y="303629"/>
                    <a:pt x="2117066" y="304978"/>
                  </a:cubicBezTo>
                  <a:cubicBezTo>
                    <a:pt x="2116208" y="306327"/>
                    <a:pt x="2115595" y="307553"/>
                    <a:pt x="2115227" y="308657"/>
                  </a:cubicBezTo>
                  <a:cubicBezTo>
                    <a:pt x="2114982" y="309516"/>
                    <a:pt x="2114982" y="310374"/>
                    <a:pt x="2115227" y="310987"/>
                  </a:cubicBezTo>
                  <a:cubicBezTo>
                    <a:pt x="2115472" y="311600"/>
                    <a:pt x="2115840" y="312091"/>
                    <a:pt x="2116453" y="312336"/>
                  </a:cubicBezTo>
                  <a:cubicBezTo>
                    <a:pt x="2117066" y="312704"/>
                    <a:pt x="2117802" y="312827"/>
                    <a:pt x="2118660" y="312827"/>
                  </a:cubicBezTo>
                  <a:cubicBezTo>
                    <a:pt x="2119519" y="312827"/>
                    <a:pt x="2120623" y="312581"/>
                    <a:pt x="2121726" y="312336"/>
                  </a:cubicBezTo>
                  <a:cubicBezTo>
                    <a:pt x="2121971" y="312336"/>
                    <a:pt x="2122339" y="312213"/>
                    <a:pt x="2122585" y="312091"/>
                  </a:cubicBezTo>
                  <a:cubicBezTo>
                    <a:pt x="2122830" y="312091"/>
                    <a:pt x="2123198" y="311846"/>
                    <a:pt x="2123443" y="311723"/>
                  </a:cubicBezTo>
                  <a:cubicBezTo>
                    <a:pt x="2123688" y="311600"/>
                    <a:pt x="2124056" y="311478"/>
                    <a:pt x="2124424" y="311355"/>
                  </a:cubicBezTo>
                  <a:cubicBezTo>
                    <a:pt x="2124792" y="311232"/>
                    <a:pt x="2125037" y="311110"/>
                    <a:pt x="2125405" y="310864"/>
                  </a:cubicBezTo>
                  <a:cubicBezTo>
                    <a:pt x="2127122" y="310006"/>
                    <a:pt x="2128716" y="309025"/>
                    <a:pt x="2130310" y="307921"/>
                  </a:cubicBezTo>
                  <a:cubicBezTo>
                    <a:pt x="2131904" y="306818"/>
                    <a:pt x="2133376" y="305469"/>
                    <a:pt x="2134602" y="304243"/>
                  </a:cubicBezTo>
                  <a:cubicBezTo>
                    <a:pt x="2135828" y="303016"/>
                    <a:pt x="2137055" y="301545"/>
                    <a:pt x="2137913" y="300318"/>
                  </a:cubicBezTo>
                  <a:cubicBezTo>
                    <a:pt x="2138772" y="298969"/>
                    <a:pt x="2139385" y="297743"/>
                    <a:pt x="2139630" y="296639"/>
                  </a:cubicBezTo>
                  <a:cubicBezTo>
                    <a:pt x="2139875" y="295658"/>
                    <a:pt x="2139875" y="294923"/>
                    <a:pt x="2139630" y="294310"/>
                  </a:cubicBezTo>
                  <a:cubicBezTo>
                    <a:pt x="2139385" y="293697"/>
                    <a:pt x="2139017" y="293206"/>
                    <a:pt x="2138404" y="292961"/>
                  </a:cubicBezTo>
                  <a:cubicBezTo>
                    <a:pt x="2137791" y="292715"/>
                    <a:pt x="2137055" y="292470"/>
                    <a:pt x="2136196" y="292470"/>
                  </a:cubicBezTo>
                  <a:cubicBezTo>
                    <a:pt x="2135338" y="292470"/>
                    <a:pt x="2134234" y="292715"/>
                    <a:pt x="2133131" y="292961"/>
                  </a:cubicBezTo>
                  <a:moveTo>
                    <a:pt x="3141018" y="1717"/>
                  </a:moveTo>
                  <a:cubicBezTo>
                    <a:pt x="3139547" y="2085"/>
                    <a:pt x="3138075" y="2698"/>
                    <a:pt x="3136604" y="3434"/>
                  </a:cubicBezTo>
                  <a:cubicBezTo>
                    <a:pt x="3135132" y="4170"/>
                    <a:pt x="3133660" y="5028"/>
                    <a:pt x="3132189" y="5886"/>
                  </a:cubicBezTo>
                  <a:cubicBezTo>
                    <a:pt x="3130717" y="6867"/>
                    <a:pt x="3129368" y="7848"/>
                    <a:pt x="3128019" y="8952"/>
                  </a:cubicBezTo>
                  <a:cubicBezTo>
                    <a:pt x="3126671" y="10056"/>
                    <a:pt x="3125567" y="11282"/>
                    <a:pt x="3124463" y="12508"/>
                  </a:cubicBezTo>
                  <a:cubicBezTo>
                    <a:pt x="3123114" y="14102"/>
                    <a:pt x="3122256" y="15574"/>
                    <a:pt x="3121643" y="16923"/>
                  </a:cubicBezTo>
                  <a:cubicBezTo>
                    <a:pt x="3121029" y="18272"/>
                    <a:pt x="3120907" y="19498"/>
                    <a:pt x="3121029" y="20479"/>
                  </a:cubicBezTo>
                  <a:cubicBezTo>
                    <a:pt x="3121152" y="21460"/>
                    <a:pt x="3121643" y="22319"/>
                    <a:pt x="3122501" y="22809"/>
                  </a:cubicBezTo>
                  <a:cubicBezTo>
                    <a:pt x="3123359" y="23300"/>
                    <a:pt x="3124586" y="23667"/>
                    <a:pt x="3126180" y="23545"/>
                  </a:cubicBezTo>
                  <a:cubicBezTo>
                    <a:pt x="3126548" y="23545"/>
                    <a:pt x="3126793" y="23545"/>
                    <a:pt x="3127161" y="23545"/>
                  </a:cubicBezTo>
                  <a:cubicBezTo>
                    <a:pt x="3127529" y="23545"/>
                    <a:pt x="3127897" y="23545"/>
                    <a:pt x="3128142" y="23422"/>
                  </a:cubicBezTo>
                  <a:cubicBezTo>
                    <a:pt x="3128510" y="23422"/>
                    <a:pt x="3128878" y="23300"/>
                    <a:pt x="3129246" y="23177"/>
                  </a:cubicBezTo>
                  <a:cubicBezTo>
                    <a:pt x="3129614" y="23177"/>
                    <a:pt x="3129981" y="22932"/>
                    <a:pt x="3130349" y="22932"/>
                  </a:cubicBezTo>
                  <a:cubicBezTo>
                    <a:pt x="3131821" y="22564"/>
                    <a:pt x="3133292" y="21951"/>
                    <a:pt x="3134764" y="21215"/>
                  </a:cubicBezTo>
                  <a:cubicBezTo>
                    <a:pt x="3136236" y="20479"/>
                    <a:pt x="3137707" y="19621"/>
                    <a:pt x="3139179" y="18640"/>
                  </a:cubicBezTo>
                  <a:cubicBezTo>
                    <a:pt x="3140650" y="17659"/>
                    <a:pt x="3141999" y="16678"/>
                    <a:pt x="3143348" y="15451"/>
                  </a:cubicBezTo>
                  <a:cubicBezTo>
                    <a:pt x="3144697" y="14348"/>
                    <a:pt x="3145801" y="13121"/>
                    <a:pt x="3146904" y="11895"/>
                  </a:cubicBezTo>
                  <a:cubicBezTo>
                    <a:pt x="3148253" y="10301"/>
                    <a:pt x="3149234" y="8829"/>
                    <a:pt x="3149725" y="7480"/>
                  </a:cubicBezTo>
                  <a:cubicBezTo>
                    <a:pt x="3150338" y="6131"/>
                    <a:pt x="3150461" y="4905"/>
                    <a:pt x="3150338" y="3924"/>
                  </a:cubicBezTo>
                  <a:cubicBezTo>
                    <a:pt x="3150215" y="2943"/>
                    <a:pt x="3149725" y="2207"/>
                    <a:pt x="3148866" y="1594"/>
                  </a:cubicBezTo>
                  <a:cubicBezTo>
                    <a:pt x="3148008" y="1104"/>
                    <a:pt x="3146782" y="858"/>
                    <a:pt x="3145187" y="858"/>
                  </a:cubicBezTo>
                  <a:cubicBezTo>
                    <a:pt x="3144819" y="858"/>
                    <a:pt x="3144574" y="858"/>
                    <a:pt x="3144206" y="858"/>
                  </a:cubicBezTo>
                  <a:cubicBezTo>
                    <a:pt x="3143839" y="858"/>
                    <a:pt x="3143471" y="858"/>
                    <a:pt x="3143103" y="981"/>
                  </a:cubicBezTo>
                  <a:cubicBezTo>
                    <a:pt x="3142735" y="1104"/>
                    <a:pt x="3142367" y="1104"/>
                    <a:pt x="3141999" y="1226"/>
                  </a:cubicBezTo>
                  <a:cubicBezTo>
                    <a:pt x="3141631" y="1226"/>
                    <a:pt x="3141264" y="1472"/>
                    <a:pt x="3140895" y="1472"/>
                  </a:cubicBezTo>
                  <a:moveTo>
                    <a:pt x="2084570" y="317732"/>
                  </a:moveTo>
                  <a:cubicBezTo>
                    <a:pt x="2084570" y="317732"/>
                    <a:pt x="2083957" y="317977"/>
                    <a:pt x="2083589" y="317977"/>
                  </a:cubicBezTo>
                  <a:cubicBezTo>
                    <a:pt x="2083220" y="317977"/>
                    <a:pt x="2082975" y="318222"/>
                    <a:pt x="2082607" y="318345"/>
                  </a:cubicBezTo>
                  <a:cubicBezTo>
                    <a:pt x="2082240" y="318467"/>
                    <a:pt x="2081994" y="318590"/>
                    <a:pt x="2081627" y="318835"/>
                  </a:cubicBezTo>
                  <a:cubicBezTo>
                    <a:pt x="2081259" y="318958"/>
                    <a:pt x="2080891" y="319203"/>
                    <a:pt x="2080523" y="319326"/>
                  </a:cubicBezTo>
                  <a:cubicBezTo>
                    <a:pt x="2078806" y="320184"/>
                    <a:pt x="2077212" y="321288"/>
                    <a:pt x="2075618" y="322392"/>
                  </a:cubicBezTo>
                  <a:cubicBezTo>
                    <a:pt x="2074023" y="323495"/>
                    <a:pt x="2072675" y="324844"/>
                    <a:pt x="2071326" y="326071"/>
                  </a:cubicBezTo>
                  <a:cubicBezTo>
                    <a:pt x="2070099" y="327419"/>
                    <a:pt x="2068996" y="328646"/>
                    <a:pt x="2068137" y="329995"/>
                  </a:cubicBezTo>
                  <a:cubicBezTo>
                    <a:pt x="2067279" y="331221"/>
                    <a:pt x="2066788" y="332570"/>
                    <a:pt x="2066543" y="333673"/>
                  </a:cubicBezTo>
                  <a:cubicBezTo>
                    <a:pt x="2066298" y="334532"/>
                    <a:pt x="2066420" y="335268"/>
                    <a:pt x="2066543" y="335881"/>
                  </a:cubicBezTo>
                  <a:cubicBezTo>
                    <a:pt x="2066788" y="336494"/>
                    <a:pt x="2067156" y="336862"/>
                    <a:pt x="2067769" y="337230"/>
                  </a:cubicBezTo>
                  <a:cubicBezTo>
                    <a:pt x="2068382" y="337475"/>
                    <a:pt x="2069118" y="337720"/>
                    <a:pt x="2069977" y="337598"/>
                  </a:cubicBezTo>
                  <a:cubicBezTo>
                    <a:pt x="2070835" y="337598"/>
                    <a:pt x="2071816" y="337475"/>
                    <a:pt x="2072920" y="337107"/>
                  </a:cubicBezTo>
                  <a:cubicBezTo>
                    <a:pt x="2073165" y="337107"/>
                    <a:pt x="2073533" y="336862"/>
                    <a:pt x="2073901" y="336862"/>
                  </a:cubicBezTo>
                  <a:cubicBezTo>
                    <a:pt x="2074269" y="336862"/>
                    <a:pt x="2074514" y="336617"/>
                    <a:pt x="2074882" y="336494"/>
                  </a:cubicBezTo>
                  <a:cubicBezTo>
                    <a:pt x="2075250" y="336371"/>
                    <a:pt x="2075495" y="336249"/>
                    <a:pt x="2075863" y="336003"/>
                  </a:cubicBezTo>
                  <a:cubicBezTo>
                    <a:pt x="2076231" y="335758"/>
                    <a:pt x="2076599" y="335636"/>
                    <a:pt x="2076967" y="335513"/>
                  </a:cubicBezTo>
                  <a:cubicBezTo>
                    <a:pt x="2078683" y="334655"/>
                    <a:pt x="2080278" y="333551"/>
                    <a:pt x="2081872" y="332447"/>
                  </a:cubicBezTo>
                  <a:cubicBezTo>
                    <a:pt x="2083466" y="331221"/>
                    <a:pt x="2084815" y="329995"/>
                    <a:pt x="2086164" y="328646"/>
                  </a:cubicBezTo>
                  <a:cubicBezTo>
                    <a:pt x="2087390" y="327297"/>
                    <a:pt x="2088494" y="326071"/>
                    <a:pt x="2089352" y="324722"/>
                  </a:cubicBezTo>
                  <a:cubicBezTo>
                    <a:pt x="2090210" y="323495"/>
                    <a:pt x="2090701" y="322146"/>
                    <a:pt x="2090946" y="321043"/>
                  </a:cubicBezTo>
                  <a:cubicBezTo>
                    <a:pt x="2091192" y="320184"/>
                    <a:pt x="2091069" y="319448"/>
                    <a:pt x="2090946" y="318835"/>
                  </a:cubicBezTo>
                  <a:cubicBezTo>
                    <a:pt x="2090701" y="318222"/>
                    <a:pt x="2090333" y="317854"/>
                    <a:pt x="2089720" y="317487"/>
                  </a:cubicBezTo>
                  <a:cubicBezTo>
                    <a:pt x="2089107" y="317241"/>
                    <a:pt x="2088371" y="316996"/>
                    <a:pt x="2087513" y="317119"/>
                  </a:cubicBezTo>
                  <a:cubicBezTo>
                    <a:pt x="2086654" y="317119"/>
                    <a:pt x="2085673" y="317364"/>
                    <a:pt x="2084570" y="317609"/>
                  </a:cubicBezTo>
                  <a:moveTo>
                    <a:pt x="3185778" y="981"/>
                  </a:moveTo>
                  <a:cubicBezTo>
                    <a:pt x="3184429" y="1349"/>
                    <a:pt x="3182957" y="1962"/>
                    <a:pt x="3181486" y="2698"/>
                  </a:cubicBezTo>
                  <a:cubicBezTo>
                    <a:pt x="3180014" y="3434"/>
                    <a:pt x="3178542" y="4170"/>
                    <a:pt x="3177194" y="5151"/>
                  </a:cubicBezTo>
                  <a:cubicBezTo>
                    <a:pt x="3175722" y="6131"/>
                    <a:pt x="3174373" y="7113"/>
                    <a:pt x="3173147" y="8216"/>
                  </a:cubicBezTo>
                  <a:cubicBezTo>
                    <a:pt x="3171798" y="9320"/>
                    <a:pt x="3170694" y="10424"/>
                    <a:pt x="3169591" y="11650"/>
                  </a:cubicBezTo>
                  <a:cubicBezTo>
                    <a:pt x="3168242" y="13244"/>
                    <a:pt x="3167261" y="14716"/>
                    <a:pt x="3166647" y="16065"/>
                  </a:cubicBezTo>
                  <a:cubicBezTo>
                    <a:pt x="3166034" y="17413"/>
                    <a:pt x="3165789" y="18640"/>
                    <a:pt x="3165912" y="19621"/>
                  </a:cubicBezTo>
                  <a:cubicBezTo>
                    <a:pt x="3166034" y="20602"/>
                    <a:pt x="3166525" y="21460"/>
                    <a:pt x="3167261" y="22073"/>
                  </a:cubicBezTo>
                  <a:cubicBezTo>
                    <a:pt x="3168119" y="22686"/>
                    <a:pt x="3169223" y="22932"/>
                    <a:pt x="3170817" y="22932"/>
                  </a:cubicBezTo>
                  <a:cubicBezTo>
                    <a:pt x="3171185" y="22932"/>
                    <a:pt x="3171552" y="22932"/>
                    <a:pt x="3171921" y="22932"/>
                  </a:cubicBezTo>
                  <a:cubicBezTo>
                    <a:pt x="3172289" y="22932"/>
                    <a:pt x="3172656" y="22932"/>
                    <a:pt x="3173024" y="22809"/>
                  </a:cubicBezTo>
                  <a:cubicBezTo>
                    <a:pt x="3173392" y="22809"/>
                    <a:pt x="3173760" y="22686"/>
                    <a:pt x="3174250" y="22564"/>
                  </a:cubicBezTo>
                  <a:cubicBezTo>
                    <a:pt x="3174741" y="22441"/>
                    <a:pt x="3175109" y="22319"/>
                    <a:pt x="3175477" y="22196"/>
                  </a:cubicBezTo>
                  <a:cubicBezTo>
                    <a:pt x="3176826" y="21828"/>
                    <a:pt x="3178297" y="21215"/>
                    <a:pt x="3179769" y="20479"/>
                  </a:cubicBezTo>
                  <a:cubicBezTo>
                    <a:pt x="3181240" y="19743"/>
                    <a:pt x="3182712" y="19008"/>
                    <a:pt x="3184184" y="18026"/>
                  </a:cubicBezTo>
                  <a:cubicBezTo>
                    <a:pt x="3185655" y="17046"/>
                    <a:pt x="3187004" y="16065"/>
                    <a:pt x="3188353" y="14961"/>
                  </a:cubicBezTo>
                  <a:cubicBezTo>
                    <a:pt x="3189702" y="13857"/>
                    <a:pt x="3190805" y="12754"/>
                    <a:pt x="3191909" y="11527"/>
                  </a:cubicBezTo>
                  <a:cubicBezTo>
                    <a:pt x="3193258" y="9933"/>
                    <a:pt x="3194239" y="8461"/>
                    <a:pt x="3194975" y="6990"/>
                  </a:cubicBezTo>
                  <a:cubicBezTo>
                    <a:pt x="3195588" y="5641"/>
                    <a:pt x="3195833" y="4415"/>
                    <a:pt x="3195710" y="3311"/>
                  </a:cubicBezTo>
                  <a:cubicBezTo>
                    <a:pt x="3195710" y="2330"/>
                    <a:pt x="3195097" y="1472"/>
                    <a:pt x="3194362" y="858"/>
                  </a:cubicBezTo>
                  <a:cubicBezTo>
                    <a:pt x="3193503" y="245"/>
                    <a:pt x="3192400" y="0"/>
                    <a:pt x="3190805" y="0"/>
                  </a:cubicBezTo>
                  <a:cubicBezTo>
                    <a:pt x="3190437" y="0"/>
                    <a:pt x="3190070" y="0"/>
                    <a:pt x="3189702" y="0"/>
                  </a:cubicBezTo>
                  <a:cubicBezTo>
                    <a:pt x="3189334" y="0"/>
                    <a:pt x="3188966" y="0"/>
                    <a:pt x="3188598" y="123"/>
                  </a:cubicBezTo>
                  <a:cubicBezTo>
                    <a:pt x="3188230" y="245"/>
                    <a:pt x="3187862" y="245"/>
                    <a:pt x="3187372" y="368"/>
                  </a:cubicBezTo>
                  <a:cubicBezTo>
                    <a:pt x="3187004" y="368"/>
                    <a:pt x="3186513" y="613"/>
                    <a:pt x="3186145" y="736"/>
                  </a:cubicBezTo>
                  <a:moveTo>
                    <a:pt x="2035886" y="343361"/>
                  </a:moveTo>
                  <a:cubicBezTo>
                    <a:pt x="2035886" y="343361"/>
                    <a:pt x="2035273" y="343606"/>
                    <a:pt x="2034905" y="343729"/>
                  </a:cubicBezTo>
                  <a:cubicBezTo>
                    <a:pt x="2034537" y="343729"/>
                    <a:pt x="2034169" y="343974"/>
                    <a:pt x="2033924" y="344097"/>
                  </a:cubicBezTo>
                  <a:cubicBezTo>
                    <a:pt x="2033556" y="344220"/>
                    <a:pt x="2033188" y="344465"/>
                    <a:pt x="2032820" y="344587"/>
                  </a:cubicBezTo>
                  <a:cubicBezTo>
                    <a:pt x="2032452" y="344710"/>
                    <a:pt x="2032084" y="344955"/>
                    <a:pt x="2031717" y="345201"/>
                  </a:cubicBezTo>
                  <a:cubicBezTo>
                    <a:pt x="2030000" y="346059"/>
                    <a:pt x="2028406" y="347163"/>
                    <a:pt x="2026934" y="348389"/>
                  </a:cubicBezTo>
                  <a:cubicBezTo>
                    <a:pt x="2025462" y="349615"/>
                    <a:pt x="2023991" y="350841"/>
                    <a:pt x="2022765" y="352190"/>
                  </a:cubicBezTo>
                  <a:cubicBezTo>
                    <a:pt x="2021538" y="353539"/>
                    <a:pt x="2020435" y="354766"/>
                    <a:pt x="2019699" y="356115"/>
                  </a:cubicBezTo>
                  <a:cubicBezTo>
                    <a:pt x="2018963" y="357464"/>
                    <a:pt x="2018350" y="358567"/>
                    <a:pt x="2018105" y="359671"/>
                  </a:cubicBezTo>
                  <a:cubicBezTo>
                    <a:pt x="2017982" y="360529"/>
                    <a:pt x="2018105" y="361142"/>
                    <a:pt x="2018227" y="361755"/>
                  </a:cubicBezTo>
                  <a:cubicBezTo>
                    <a:pt x="2018472" y="362369"/>
                    <a:pt x="2018840" y="362736"/>
                    <a:pt x="2019454" y="362982"/>
                  </a:cubicBezTo>
                  <a:cubicBezTo>
                    <a:pt x="2020067" y="363227"/>
                    <a:pt x="2020680" y="363350"/>
                    <a:pt x="2021538" y="363350"/>
                  </a:cubicBezTo>
                  <a:cubicBezTo>
                    <a:pt x="2022397" y="363350"/>
                    <a:pt x="2023378" y="363104"/>
                    <a:pt x="2024481" y="362859"/>
                  </a:cubicBezTo>
                  <a:cubicBezTo>
                    <a:pt x="2024849" y="362859"/>
                    <a:pt x="2025094" y="362614"/>
                    <a:pt x="2025462" y="362491"/>
                  </a:cubicBezTo>
                  <a:cubicBezTo>
                    <a:pt x="2025830" y="362369"/>
                    <a:pt x="2026198" y="362246"/>
                    <a:pt x="2026566" y="362123"/>
                  </a:cubicBezTo>
                  <a:cubicBezTo>
                    <a:pt x="2026934" y="362001"/>
                    <a:pt x="2027302" y="361755"/>
                    <a:pt x="2027670" y="361633"/>
                  </a:cubicBezTo>
                  <a:cubicBezTo>
                    <a:pt x="2028037" y="361510"/>
                    <a:pt x="2028406" y="361265"/>
                    <a:pt x="2028774" y="361020"/>
                  </a:cubicBezTo>
                  <a:cubicBezTo>
                    <a:pt x="2030490" y="360161"/>
                    <a:pt x="2032084" y="359058"/>
                    <a:pt x="2033556" y="357831"/>
                  </a:cubicBezTo>
                  <a:cubicBezTo>
                    <a:pt x="2035027" y="356605"/>
                    <a:pt x="2036499" y="355379"/>
                    <a:pt x="2037725" y="354030"/>
                  </a:cubicBezTo>
                  <a:cubicBezTo>
                    <a:pt x="2038952" y="352681"/>
                    <a:pt x="2040055" y="351455"/>
                    <a:pt x="2040791" y="350106"/>
                  </a:cubicBezTo>
                  <a:cubicBezTo>
                    <a:pt x="2041527" y="348880"/>
                    <a:pt x="2042140" y="347653"/>
                    <a:pt x="2042262" y="346550"/>
                  </a:cubicBezTo>
                  <a:cubicBezTo>
                    <a:pt x="2042385" y="345691"/>
                    <a:pt x="2042262" y="345078"/>
                    <a:pt x="2042140" y="344465"/>
                  </a:cubicBezTo>
                  <a:cubicBezTo>
                    <a:pt x="2041895" y="343852"/>
                    <a:pt x="2041527" y="343484"/>
                    <a:pt x="2040914" y="343239"/>
                  </a:cubicBezTo>
                  <a:cubicBezTo>
                    <a:pt x="2040300" y="342993"/>
                    <a:pt x="2039565" y="342871"/>
                    <a:pt x="2038829" y="342871"/>
                  </a:cubicBezTo>
                  <a:cubicBezTo>
                    <a:pt x="2037971" y="342871"/>
                    <a:pt x="2036990" y="343116"/>
                    <a:pt x="2035886" y="343361"/>
                  </a:cubicBezTo>
                  <a:moveTo>
                    <a:pt x="3229924" y="1472"/>
                  </a:moveTo>
                  <a:cubicBezTo>
                    <a:pt x="3228575" y="1840"/>
                    <a:pt x="3227104" y="2453"/>
                    <a:pt x="3225632" y="3066"/>
                  </a:cubicBezTo>
                  <a:cubicBezTo>
                    <a:pt x="3224160" y="3802"/>
                    <a:pt x="3222689" y="4537"/>
                    <a:pt x="3221340" y="5396"/>
                  </a:cubicBezTo>
                  <a:cubicBezTo>
                    <a:pt x="3219868" y="6254"/>
                    <a:pt x="3218520" y="7235"/>
                    <a:pt x="3217293" y="8339"/>
                  </a:cubicBezTo>
                  <a:cubicBezTo>
                    <a:pt x="3215944" y="9442"/>
                    <a:pt x="3214841" y="10546"/>
                    <a:pt x="3213737" y="11772"/>
                  </a:cubicBezTo>
                  <a:cubicBezTo>
                    <a:pt x="3212265" y="13367"/>
                    <a:pt x="3211285" y="14838"/>
                    <a:pt x="3210549" y="16310"/>
                  </a:cubicBezTo>
                  <a:cubicBezTo>
                    <a:pt x="3209813" y="17659"/>
                    <a:pt x="3209568" y="19008"/>
                    <a:pt x="3209568" y="19989"/>
                  </a:cubicBezTo>
                  <a:cubicBezTo>
                    <a:pt x="3209568" y="21092"/>
                    <a:pt x="3210058" y="21951"/>
                    <a:pt x="3210794" y="22564"/>
                  </a:cubicBezTo>
                  <a:cubicBezTo>
                    <a:pt x="3211530" y="23177"/>
                    <a:pt x="3212756" y="23545"/>
                    <a:pt x="3214228" y="23667"/>
                  </a:cubicBezTo>
                  <a:cubicBezTo>
                    <a:pt x="3214595" y="23667"/>
                    <a:pt x="3214963" y="23667"/>
                    <a:pt x="3215454" y="23667"/>
                  </a:cubicBezTo>
                  <a:cubicBezTo>
                    <a:pt x="3215822" y="23667"/>
                    <a:pt x="3216312" y="23667"/>
                    <a:pt x="3216680" y="23545"/>
                  </a:cubicBezTo>
                  <a:cubicBezTo>
                    <a:pt x="3217048" y="23545"/>
                    <a:pt x="3217538" y="23422"/>
                    <a:pt x="3218029" y="23300"/>
                  </a:cubicBezTo>
                  <a:cubicBezTo>
                    <a:pt x="3218520" y="23300"/>
                    <a:pt x="3218887" y="23054"/>
                    <a:pt x="3219378" y="22932"/>
                  </a:cubicBezTo>
                  <a:cubicBezTo>
                    <a:pt x="3220727" y="22564"/>
                    <a:pt x="3222198" y="21951"/>
                    <a:pt x="3223670" y="21338"/>
                  </a:cubicBezTo>
                  <a:cubicBezTo>
                    <a:pt x="3225142" y="20602"/>
                    <a:pt x="3226613" y="19866"/>
                    <a:pt x="3227962" y="19008"/>
                  </a:cubicBezTo>
                  <a:cubicBezTo>
                    <a:pt x="3229433" y="18149"/>
                    <a:pt x="3230782" y="17168"/>
                    <a:pt x="3232009" y="16065"/>
                  </a:cubicBezTo>
                  <a:cubicBezTo>
                    <a:pt x="3233358" y="14961"/>
                    <a:pt x="3234461" y="13857"/>
                    <a:pt x="3235565" y="12631"/>
                  </a:cubicBezTo>
                  <a:cubicBezTo>
                    <a:pt x="3237037" y="11037"/>
                    <a:pt x="3238018" y="9442"/>
                    <a:pt x="3238753" y="8094"/>
                  </a:cubicBezTo>
                  <a:cubicBezTo>
                    <a:pt x="3239489" y="6745"/>
                    <a:pt x="3239735" y="5396"/>
                    <a:pt x="3239612" y="4415"/>
                  </a:cubicBezTo>
                  <a:cubicBezTo>
                    <a:pt x="3239612" y="3311"/>
                    <a:pt x="3239121" y="2453"/>
                    <a:pt x="3238385" y="1840"/>
                  </a:cubicBezTo>
                  <a:cubicBezTo>
                    <a:pt x="3237650" y="1226"/>
                    <a:pt x="3236423" y="858"/>
                    <a:pt x="3234952" y="858"/>
                  </a:cubicBezTo>
                  <a:cubicBezTo>
                    <a:pt x="3234584" y="858"/>
                    <a:pt x="3234216" y="858"/>
                    <a:pt x="3233848" y="858"/>
                  </a:cubicBezTo>
                  <a:cubicBezTo>
                    <a:pt x="3233480" y="858"/>
                    <a:pt x="3232990" y="858"/>
                    <a:pt x="3232622" y="981"/>
                  </a:cubicBezTo>
                  <a:cubicBezTo>
                    <a:pt x="3232254" y="1104"/>
                    <a:pt x="3231763" y="1104"/>
                    <a:pt x="3231395" y="1226"/>
                  </a:cubicBezTo>
                  <a:cubicBezTo>
                    <a:pt x="3231028" y="1349"/>
                    <a:pt x="3230537" y="1472"/>
                    <a:pt x="3230047" y="1594"/>
                  </a:cubicBezTo>
                  <a:moveTo>
                    <a:pt x="1987570" y="369604"/>
                  </a:moveTo>
                  <a:cubicBezTo>
                    <a:pt x="1987570" y="369604"/>
                    <a:pt x="1986834" y="369849"/>
                    <a:pt x="1986466" y="369972"/>
                  </a:cubicBezTo>
                  <a:cubicBezTo>
                    <a:pt x="1986099" y="370094"/>
                    <a:pt x="1985731" y="370217"/>
                    <a:pt x="1985363" y="370462"/>
                  </a:cubicBezTo>
                  <a:cubicBezTo>
                    <a:pt x="1984995" y="370707"/>
                    <a:pt x="1984627" y="370830"/>
                    <a:pt x="1984136" y="370953"/>
                  </a:cubicBezTo>
                  <a:cubicBezTo>
                    <a:pt x="1983769" y="371198"/>
                    <a:pt x="1983278" y="371321"/>
                    <a:pt x="1982910" y="371566"/>
                  </a:cubicBezTo>
                  <a:cubicBezTo>
                    <a:pt x="1981193" y="372547"/>
                    <a:pt x="1979599" y="373650"/>
                    <a:pt x="1978128" y="374754"/>
                  </a:cubicBezTo>
                  <a:cubicBezTo>
                    <a:pt x="1976656" y="375858"/>
                    <a:pt x="1975184" y="377207"/>
                    <a:pt x="1973958" y="378556"/>
                  </a:cubicBezTo>
                  <a:cubicBezTo>
                    <a:pt x="1972732" y="379905"/>
                    <a:pt x="1971751" y="381131"/>
                    <a:pt x="1971015" y="382480"/>
                  </a:cubicBezTo>
                  <a:cubicBezTo>
                    <a:pt x="1970279" y="383706"/>
                    <a:pt x="1969789" y="384932"/>
                    <a:pt x="1969666" y="386036"/>
                  </a:cubicBezTo>
                  <a:cubicBezTo>
                    <a:pt x="1969666" y="386772"/>
                    <a:pt x="1969666" y="387508"/>
                    <a:pt x="1969911" y="387998"/>
                  </a:cubicBezTo>
                  <a:cubicBezTo>
                    <a:pt x="1970157" y="388489"/>
                    <a:pt x="1970525" y="388979"/>
                    <a:pt x="1971138" y="389224"/>
                  </a:cubicBezTo>
                  <a:cubicBezTo>
                    <a:pt x="1971751" y="389470"/>
                    <a:pt x="1972364" y="389592"/>
                    <a:pt x="1973223" y="389592"/>
                  </a:cubicBezTo>
                  <a:cubicBezTo>
                    <a:pt x="1974081" y="389592"/>
                    <a:pt x="1974939" y="389470"/>
                    <a:pt x="1976043" y="389102"/>
                  </a:cubicBezTo>
                  <a:cubicBezTo>
                    <a:pt x="1976411" y="389102"/>
                    <a:pt x="1976779" y="388857"/>
                    <a:pt x="1977147" y="388734"/>
                  </a:cubicBezTo>
                  <a:cubicBezTo>
                    <a:pt x="1977514" y="388611"/>
                    <a:pt x="1977882" y="388489"/>
                    <a:pt x="1978250" y="388243"/>
                  </a:cubicBezTo>
                  <a:cubicBezTo>
                    <a:pt x="1978618" y="388121"/>
                    <a:pt x="1978986" y="387875"/>
                    <a:pt x="1979476" y="387630"/>
                  </a:cubicBezTo>
                  <a:cubicBezTo>
                    <a:pt x="1979844" y="387385"/>
                    <a:pt x="1980335" y="387262"/>
                    <a:pt x="1980703" y="387017"/>
                  </a:cubicBezTo>
                  <a:cubicBezTo>
                    <a:pt x="1982420" y="386036"/>
                    <a:pt x="1984014" y="385055"/>
                    <a:pt x="1985486" y="383829"/>
                  </a:cubicBezTo>
                  <a:cubicBezTo>
                    <a:pt x="1986957" y="382603"/>
                    <a:pt x="1988429" y="381376"/>
                    <a:pt x="1989532" y="380027"/>
                  </a:cubicBezTo>
                  <a:cubicBezTo>
                    <a:pt x="1990636" y="378678"/>
                    <a:pt x="1991739" y="377452"/>
                    <a:pt x="1992475" y="376103"/>
                  </a:cubicBezTo>
                  <a:cubicBezTo>
                    <a:pt x="1993211" y="374877"/>
                    <a:pt x="1993701" y="373650"/>
                    <a:pt x="1993824" y="372670"/>
                  </a:cubicBezTo>
                  <a:cubicBezTo>
                    <a:pt x="1993947" y="371811"/>
                    <a:pt x="1993824" y="371198"/>
                    <a:pt x="1993579" y="370707"/>
                  </a:cubicBezTo>
                  <a:cubicBezTo>
                    <a:pt x="1993334" y="370217"/>
                    <a:pt x="1992966" y="369726"/>
                    <a:pt x="1992353" y="369481"/>
                  </a:cubicBezTo>
                  <a:cubicBezTo>
                    <a:pt x="1991739" y="369236"/>
                    <a:pt x="1991126" y="369113"/>
                    <a:pt x="1990268" y="369113"/>
                  </a:cubicBezTo>
                  <a:cubicBezTo>
                    <a:pt x="1989409" y="369113"/>
                    <a:pt x="1988551" y="369359"/>
                    <a:pt x="1987447" y="369604"/>
                  </a:cubicBezTo>
                  <a:moveTo>
                    <a:pt x="3273212" y="3556"/>
                  </a:moveTo>
                  <a:cubicBezTo>
                    <a:pt x="3271863" y="3924"/>
                    <a:pt x="3270514" y="4537"/>
                    <a:pt x="3269043" y="5151"/>
                  </a:cubicBezTo>
                  <a:cubicBezTo>
                    <a:pt x="3267571" y="5764"/>
                    <a:pt x="3266222" y="6622"/>
                    <a:pt x="3264873" y="7480"/>
                  </a:cubicBezTo>
                  <a:cubicBezTo>
                    <a:pt x="3263524" y="8339"/>
                    <a:pt x="3262175" y="9320"/>
                    <a:pt x="3260827" y="10301"/>
                  </a:cubicBezTo>
                  <a:cubicBezTo>
                    <a:pt x="3259600" y="11282"/>
                    <a:pt x="3258374" y="12508"/>
                    <a:pt x="3257270" y="13612"/>
                  </a:cubicBezTo>
                  <a:cubicBezTo>
                    <a:pt x="3255799" y="15206"/>
                    <a:pt x="3254695" y="16800"/>
                    <a:pt x="3253959" y="18149"/>
                  </a:cubicBezTo>
                  <a:cubicBezTo>
                    <a:pt x="3253223" y="19621"/>
                    <a:pt x="3252856" y="20847"/>
                    <a:pt x="3252856" y="21951"/>
                  </a:cubicBezTo>
                  <a:cubicBezTo>
                    <a:pt x="3252856" y="23054"/>
                    <a:pt x="3253223" y="24035"/>
                    <a:pt x="3253959" y="24649"/>
                  </a:cubicBezTo>
                  <a:cubicBezTo>
                    <a:pt x="3254695" y="25262"/>
                    <a:pt x="3255799" y="25752"/>
                    <a:pt x="3257270" y="25875"/>
                  </a:cubicBezTo>
                  <a:cubicBezTo>
                    <a:pt x="3257638" y="25875"/>
                    <a:pt x="3258129" y="25875"/>
                    <a:pt x="3258497" y="25875"/>
                  </a:cubicBezTo>
                  <a:cubicBezTo>
                    <a:pt x="3258865" y="25875"/>
                    <a:pt x="3259355" y="25875"/>
                    <a:pt x="3259845" y="25875"/>
                  </a:cubicBezTo>
                  <a:cubicBezTo>
                    <a:pt x="3260336" y="25875"/>
                    <a:pt x="3260704" y="25752"/>
                    <a:pt x="3261195" y="25630"/>
                  </a:cubicBezTo>
                  <a:cubicBezTo>
                    <a:pt x="3261685" y="25630"/>
                    <a:pt x="3262175" y="25384"/>
                    <a:pt x="3262666" y="25262"/>
                  </a:cubicBezTo>
                  <a:cubicBezTo>
                    <a:pt x="3264015" y="24894"/>
                    <a:pt x="3265364" y="24281"/>
                    <a:pt x="3266835" y="23667"/>
                  </a:cubicBezTo>
                  <a:cubicBezTo>
                    <a:pt x="3268307" y="23054"/>
                    <a:pt x="3269656" y="22196"/>
                    <a:pt x="3271128" y="21338"/>
                  </a:cubicBezTo>
                  <a:cubicBezTo>
                    <a:pt x="3272599" y="20479"/>
                    <a:pt x="3273948" y="19498"/>
                    <a:pt x="3275174" y="18394"/>
                  </a:cubicBezTo>
                  <a:cubicBezTo>
                    <a:pt x="3276523" y="17291"/>
                    <a:pt x="3277627" y="16187"/>
                    <a:pt x="3278730" y="15083"/>
                  </a:cubicBezTo>
                  <a:cubicBezTo>
                    <a:pt x="3280202" y="13489"/>
                    <a:pt x="3281306" y="12018"/>
                    <a:pt x="3282041" y="10546"/>
                  </a:cubicBezTo>
                  <a:cubicBezTo>
                    <a:pt x="3282777" y="9075"/>
                    <a:pt x="3283145" y="7848"/>
                    <a:pt x="3283145" y="6745"/>
                  </a:cubicBezTo>
                  <a:cubicBezTo>
                    <a:pt x="3283145" y="5641"/>
                    <a:pt x="3282777" y="4660"/>
                    <a:pt x="3282041" y="4047"/>
                  </a:cubicBezTo>
                  <a:cubicBezTo>
                    <a:pt x="3281306" y="3434"/>
                    <a:pt x="3280202" y="2943"/>
                    <a:pt x="3278730" y="2821"/>
                  </a:cubicBezTo>
                  <a:cubicBezTo>
                    <a:pt x="3278363" y="2821"/>
                    <a:pt x="3277872" y="2821"/>
                    <a:pt x="3277504" y="2821"/>
                  </a:cubicBezTo>
                  <a:cubicBezTo>
                    <a:pt x="3277013" y="2821"/>
                    <a:pt x="3276646" y="2821"/>
                    <a:pt x="3276155" y="2943"/>
                  </a:cubicBezTo>
                  <a:cubicBezTo>
                    <a:pt x="3275665" y="2943"/>
                    <a:pt x="3275174" y="3066"/>
                    <a:pt x="3274683" y="3188"/>
                  </a:cubicBezTo>
                  <a:cubicBezTo>
                    <a:pt x="3274193" y="3188"/>
                    <a:pt x="3273703" y="3434"/>
                    <a:pt x="3273212" y="3556"/>
                  </a:cubicBezTo>
                  <a:moveTo>
                    <a:pt x="1939377" y="396705"/>
                  </a:moveTo>
                  <a:cubicBezTo>
                    <a:pt x="1939377" y="396705"/>
                    <a:pt x="1938641" y="396950"/>
                    <a:pt x="1938273" y="397073"/>
                  </a:cubicBezTo>
                  <a:cubicBezTo>
                    <a:pt x="1937905" y="397195"/>
                    <a:pt x="1937415" y="397441"/>
                    <a:pt x="1937047" y="397563"/>
                  </a:cubicBezTo>
                  <a:cubicBezTo>
                    <a:pt x="1936679" y="397686"/>
                    <a:pt x="1936188" y="397931"/>
                    <a:pt x="1935821" y="398176"/>
                  </a:cubicBezTo>
                  <a:cubicBezTo>
                    <a:pt x="1935330" y="398422"/>
                    <a:pt x="1934962" y="398667"/>
                    <a:pt x="1934472" y="398912"/>
                  </a:cubicBezTo>
                  <a:cubicBezTo>
                    <a:pt x="1932755" y="399893"/>
                    <a:pt x="1931161" y="400997"/>
                    <a:pt x="1929689" y="402223"/>
                  </a:cubicBezTo>
                  <a:cubicBezTo>
                    <a:pt x="1928218" y="403449"/>
                    <a:pt x="1926869" y="404676"/>
                    <a:pt x="1925643" y="406024"/>
                  </a:cubicBezTo>
                  <a:cubicBezTo>
                    <a:pt x="1924416" y="407373"/>
                    <a:pt x="1923558" y="408600"/>
                    <a:pt x="1922822" y="409826"/>
                  </a:cubicBezTo>
                  <a:cubicBezTo>
                    <a:pt x="1922086" y="411052"/>
                    <a:pt x="1921596" y="412279"/>
                    <a:pt x="1921473" y="413260"/>
                  </a:cubicBezTo>
                  <a:cubicBezTo>
                    <a:pt x="1921473" y="413995"/>
                    <a:pt x="1921473" y="414609"/>
                    <a:pt x="1921718" y="415099"/>
                  </a:cubicBezTo>
                  <a:cubicBezTo>
                    <a:pt x="1921963" y="415590"/>
                    <a:pt x="1922331" y="415958"/>
                    <a:pt x="1922945" y="416203"/>
                  </a:cubicBezTo>
                  <a:cubicBezTo>
                    <a:pt x="1923435" y="416448"/>
                    <a:pt x="1924171" y="416571"/>
                    <a:pt x="1925029" y="416571"/>
                  </a:cubicBezTo>
                  <a:cubicBezTo>
                    <a:pt x="1925888" y="416571"/>
                    <a:pt x="1926746" y="416448"/>
                    <a:pt x="1927727" y="416080"/>
                  </a:cubicBezTo>
                  <a:cubicBezTo>
                    <a:pt x="1928095" y="416080"/>
                    <a:pt x="1928463" y="415835"/>
                    <a:pt x="1928831" y="415712"/>
                  </a:cubicBezTo>
                  <a:cubicBezTo>
                    <a:pt x="1929199" y="415590"/>
                    <a:pt x="1929689" y="415344"/>
                    <a:pt x="1930057" y="415222"/>
                  </a:cubicBezTo>
                  <a:cubicBezTo>
                    <a:pt x="1930425" y="415099"/>
                    <a:pt x="1930916" y="414854"/>
                    <a:pt x="1931283" y="414609"/>
                  </a:cubicBezTo>
                  <a:cubicBezTo>
                    <a:pt x="1931774" y="414363"/>
                    <a:pt x="1932142" y="414118"/>
                    <a:pt x="1932632" y="413873"/>
                  </a:cubicBezTo>
                  <a:cubicBezTo>
                    <a:pt x="1934349" y="412892"/>
                    <a:pt x="1935943" y="411788"/>
                    <a:pt x="1937415" y="410562"/>
                  </a:cubicBezTo>
                  <a:cubicBezTo>
                    <a:pt x="1938886" y="409336"/>
                    <a:pt x="1940235" y="408109"/>
                    <a:pt x="1941461" y="406760"/>
                  </a:cubicBezTo>
                  <a:cubicBezTo>
                    <a:pt x="1942688" y="405412"/>
                    <a:pt x="1943669" y="404185"/>
                    <a:pt x="1944282" y="402836"/>
                  </a:cubicBezTo>
                  <a:cubicBezTo>
                    <a:pt x="1945018" y="401610"/>
                    <a:pt x="1945386" y="400384"/>
                    <a:pt x="1945508" y="399403"/>
                  </a:cubicBezTo>
                  <a:cubicBezTo>
                    <a:pt x="1945508" y="398667"/>
                    <a:pt x="1945508" y="398054"/>
                    <a:pt x="1945263" y="397563"/>
                  </a:cubicBezTo>
                  <a:cubicBezTo>
                    <a:pt x="1945018" y="397073"/>
                    <a:pt x="1944527" y="396705"/>
                    <a:pt x="1944037" y="396459"/>
                  </a:cubicBezTo>
                  <a:cubicBezTo>
                    <a:pt x="1943424" y="396214"/>
                    <a:pt x="1942811" y="396092"/>
                    <a:pt x="1941952" y="396092"/>
                  </a:cubicBezTo>
                  <a:cubicBezTo>
                    <a:pt x="1941094" y="396092"/>
                    <a:pt x="1940235" y="396337"/>
                    <a:pt x="1939254" y="396582"/>
                  </a:cubicBezTo>
                  <a:moveTo>
                    <a:pt x="3316010" y="7113"/>
                  </a:moveTo>
                  <a:cubicBezTo>
                    <a:pt x="3314661" y="7480"/>
                    <a:pt x="3313312" y="7971"/>
                    <a:pt x="3311963" y="8707"/>
                  </a:cubicBezTo>
                  <a:cubicBezTo>
                    <a:pt x="3310614" y="9320"/>
                    <a:pt x="3309142" y="10056"/>
                    <a:pt x="3307793" y="10914"/>
                  </a:cubicBezTo>
                  <a:cubicBezTo>
                    <a:pt x="3306444" y="11772"/>
                    <a:pt x="3305096" y="12754"/>
                    <a:pt x="3303747" y="13735"/>
                  </a:cubicBezTo>
                  <a:cubicBezTo>
                    <a:pt x="3302521" y="14716"/>
                    <a:pt x="3301294" y="15819"/>
                    <a:pt x="3300191" y="17046"/>
                  </a:cubicBezTo>
                  <a:cubicBezTo>
                    <a:pt x="3298719" y="18640"/>
                    <a:pt x="3297493" y="20234"/>
                    <a:pt x="3296757" y="21705"/>
                  </a:cubicBezTo>
                  <a:cubicBezTo>
                    <a:pt x="3296021" y="23177"/>
                    <a:pt x="3295531" y="24526"/>
                    <a:pt x="3295531" y="25630"/>
                  </a:cubicBezTo>
                  <a:cubicBezTo>
                    <a:pt x="3295531" y="26733"/>
                    <a:pt x="3295776" y="27714"/>
                    <a:pt x="3296511" y="28450"/>
                  </a:cubicBezTo>
                  <a:cubicBezTo>
                    <a:pt x="3297247" y="29186"/>
                    <a:pt x="3298351" y="29676"/>
                    <a:pt x="3299823" y="29799"/>
                  </a:cubicBezTo>
                  <a:cubicBezTo>
                    <a:pt x="3300191" y="29799"/>
                    <a:pt x="3300681" y="29799"/>
                    <a:pt x="3301171" y="29799"/>
                  </a:cubicBezTo>
                  <a:cubicBezTo>
                    <a:pt x="3301662" y="29799"/>
                    <a:pt x="3302153" y="29799"/>
                    <a:pt x="3302643" y="29799"/>
                  </a:cubicBezTo>
                  <a:cubicBezTo>
                    <a:pt x="3303134" y="29799"/>
                    <a:pt x="3303624" y="29676"/>
                    <a:pt x="3304115" y="29554"/>
                  </a:cubicBezTo>
                  <a:cubicBezTo>
                    <a:pt x="3304605" y="29554"/>
                    <a:pt x="3305218" y="29309"/>
                    <a:pt x="3305709" y="29186"/>
                  </a:cubicBezTo>
                  <a:cubicBezTo>
                    <a:pt x="3307058" y="28818"/>
                    <a:pt x="3308406" y="28327"/>
                    <a:pt x="3309878" y="27592"/>
                  </a:cubicBezTo>
                  <a:cubicBezTo>
                    <a:pt x="3311227" y="26979"/>
                    <a:pt x="3312699" y="26243"/>
                    <a:pt x="3314048" y="25384"/>
                  </a:cubicBezTo>
                  <a:cubicBezTo>
                    <a:pt x="3315396" y="24526"/>
                    <a:pt x="3316746" y="23545"/>
                    <a:pt x="3318094" y="22564"/>
                  </a:cubicBezTo>
                  <a:cubicBezTo>
                    <a:pt x="3319321" y="21583"/>
                    <a:pt x="3320547" y="20479"/>
                    <a:pt x="3321651" y="19253"/>
                  </a:cubicBezTo>
                  <a:cubicBezTo>
                    <a:pt x="3323245" y="17659"/>
                    <a:pt x="3324348" y="16065"/>
                    <a:pt x="3325084" y="14593"/>
                  </a:cubicBezTo>
                  <a:cubicBezTo>
                    <a:pt x="3325820" y="13121"/>
                    <a:pt x="3326311" y="11772"/>
                    <a:pt x="3326311" y="10669"/>
                  </a:cubicBezTo>
                  <a:cubicBezTo>
                    <a:pt x="3326311" y="9565"/>
                    <a:pt x="3326065" y="8584"/>
                    <a:pt x="3325329" y="7848"/>
                  </a:cubicBezTo>
                  <a:cubicBezTo>
                    <a:pt x="3324594" y="7113"/>
                    <a:pt x="3323490" y="6622"/>
                    <a:pt x="3322018" y="6500"/>
                  </a:cubicBezTo>
                  <a:cubicBezTo>
                    <a:pt x="3321651" y="6500"/>
                    <a:pt x="3321160" y="6500"/>
                    <a:pt x="3320669" y="6500"/>
                  </a:cubicBezTo>
                  <a:cubicBezTo>
                    <a:pt x="3320179" y="6500"/>
                    <a:pt x="3319688" y="6500"/>
                    <a:pt x="3319198" y="6500"/>
                  </a:cubicBezTo>
                  <a:cubicBezTo>
                    <a:pt x="3318707" y="6500"/>
                    <a:pt x="3318217" y="6622"/>
                    <a:pt x="3317726" y="6745"/>
                  </a:cubicBezTo>
                  <a:cubicBezTo>
                    <a:pt x="3317236" y="6867"/>
                    <a:pt x="3316623" y="6990"/>
                    <a:pt x="3316132" y="7113"/>
                  </a:cubicBezTo>
                  <a:moveTo>
                    <a:pt x="1891306" y="424542"/>
                  </a:moveTo>
                  <a:cubicBezTo>
                    <a:pt x="1891306" y="424542"/>
                    <a:pt x="1890448" y="424787"/>
                    <a:pt x="1890080" y="424909"/>
                  </a:cubicBezTo>
                  <a:cubicBezTo>
                    <a:pt x="1889712" y="425032"/>
                    <a:pt x="1889222" y="425277"/>
                    <a:pt x="1888854" y="425400"/>
                  </a:cubicBezTo>
                  <a:cubicBezTo>
                    <a:pt x="1888363" y="425645"/>
                    <a:pt x="1887995" y="425768"/>
                    <a:pt x="1887505" y="426013"/>
                  </a:cubicBezTo>
                  <a:cubicBezTo>
                    <a:pt x="1887014" y="426258"/>
                    <a:pt x="1886524" y="426504"/>
                    <a:pt x="1886156" y="426749"/>
                  </a:cubicBezTo>
                  <a:cubicBezTo>
                    <a:pt x="1884439" y="427730"/>
                    <a:pt x="1882845" y="428833"/>
                    <a:pt x="1881373" y="430060"/>
                  </a:cubicBezTo>
                  <a:cubicBezTo>
                    <a:pt x="1879902" y="431286"/>
                    <a:pt x="1878553" y="432512"/>
                    <a:pt x="1877449" y="433861"/>
                  </a:cubicBezTo>
                  <a:cubicBezTo>
                    <a:pt x="1876346" y="435210"/>
                    <a:pt x="1875365" y="436437"/>
                    <a:pt x="1874751" y="437663"/>
                  </a:cubicBezTo>
                  <a:cubicBezTo>
                    <a:pt x="1874138" y="438889"/>
                    <a:pt x="1873648" y="440116"/>
                    <a:pt x="1873648" y="441096"/>
                  </a:cubicBezTo>
                  <a:cubicBezTo>
                    <a:pt x="1873648" y="441832"/>
                    <a:pt x="1873648" y="442445"/>
                    <a:pt x="1874016" y="442813"/>
                  </a:cubicBezTo>
                  <a:cubicBezTo>
                    <a:pt x="1874383" y="443181"/>
                    <a:pt x="1874751" y="443672"/>
                    <a:pt x="1875242" y="443794"/>
                  </a:cubicBezTo>
                  <a:cubicBezTo>
                    <a:pt x="1875733" y="444040"/>
                    <a:pt x="1876468" y="444162"/>
                    <a:pt x="1877204" y="444040"/>
                  </a:cubicBezTo>
                  <a:cubicBezTo>
                    <a:pt x="1877940" y="443917"/>
                    <a:pt x="1878798" y="443917"/>
                    <a:pt x="1879779" y="443549"/>
                  </a:cubicBezTo>
                  <a:cubicBezTo>
                    <a:pt x="1880147" y="443549"/>
                    <a:pt x="1880638" y="443304"/>
                    <a:pt x="1881005" y="443181"/>
                  </a:cubicBezTo>
                  <a:cubicBezTo>
                    <a:pt x="1881373" y="443058"/>
                    <a:pt x="1881864" y="442813"/>
                    <a:pt x="1882355" y="442691"/>
                  </a:cubicBezTo>
                  <a:cubicBezTo>
                    <a:pt x="1882845" y="442445"/>
                    <a:pt x="1883213" y="442323"/>
                    <a:pt x="1883703" y="442077"/>
                  </a:cubicBezTo>
                  <a:cubicBezTo>
                    <a:pt x="1884194" y="441832"/>
                    <a:pt x="1884685" y="441587"/>
                    <a:pt x="1885052" y="441342"/>
                  </a:cubicBezTo>
                  <a:cubicBezTo>
                    <a:pt x="1886769" y="440361"/>
                    <a:pt x="1888363" y="439257"/>
                    <a:pt x="1889835" y="438031"/>
                  </a:cubicBezTo>
                  <a:cubicBezTo>
                    <a:pt x="1891306" y="436804"/>
                    <a:pt x="1892655" y="435456"/>
                    <a:pt x="1893759" y="434229"/>
                  </a:cubicBezTo>
                  <a:cubicBezTo>
                    <a:pt x="1894863" y="433003"/>
                    <a:pt x="1895843" y="431654"/>
                    <a:pt x="1896580" y="430428"/>
                  </a:cubicBezTo>
                  <a:cubicBezTo>
                    <a:pt x="1897315" y="429201"/>
                    <a:pt x="1897683" y="427975"/>
                    <a:pt x="1897806" y="426994"/>
                  </a:cubicBezTo>
                  <a:cubicBezTo>
                    <a:pt x="1897806" y="426258"/>
                    <a:pt x="1897806" y="425645"/>
                    <a:pt x="1897438" y="425277"/>
                  </a:cubicBezTo>
                  <a:cubicBezTo>
                    <a:pt x="1897193" y="424787"/>
                    <a:pt x="1896702" y="424419"/>
                    <a:pt x="1896211" y="424296"/>
                  </a:cubicBezTo>
                  <a:cubicBezTo>
                    <a:pt x="1895721" y="424051"/>
                    <a:pt x="1894985" y="424051"/>
                    <a:pt x="1894250" y="424051"/>
                  </a:cubicBezTo>
                  <a:cubicBezTo>
                    <a:pt x="1893514" y="424051"/>
                    <a:pt x="1892533" y="424296"/>
                    <a:pt x="1891674" y="424542"/>
                  </a:cubicBezTo>
                  <a:moveTo>
                    <a:pt x="3357949" y="12140"/>
                  </a:moveTo>
                  <a:cubicBezTo>
                    <a:pt x="3356600" y="12508"/>
                    <a:pt x="3355251" y="12999"/>
                    <a:pt x="3353902" y="13612"/>
                  </a:cubicBezTo>
                  <a:cubicBezTo>
                    <a:pt x="3352553" y="14225"/>
                    <a:pt x="3351204" y="14961"/>
                    <a:pt x="3349855" y="15819"/>
                  </a:cubicBezTo>
                  <a:cubicBezTo>
                    <a:pt x="3348506" y="16678"/>
                    <a:pt x="3347157" y="17536"/>
                    <a:pt x="3345931" y="18517"/>
                  </a:cubicBezTo>
                  <a:cubicBezTo>
                    <a:pt x="3344705" y="19498"/>
                    <a:pt x="3343479" y="20602"/>
                    <a:pt x="3342375" y="21705"/>
                  </a:cubicBezTo>
                  <a:cubicBezTo>
                    <a:pt x="3340781" y="23300"/>
                    <a:pt x="3339554" y="24894"/>
                    <a:pt x="3338696" y="26365"/>
                  </a:cubicBezTo>
                  <a:cubicBezTo>
                    <a:pt x="3337838" y="27837"/>
                    <a:pt x="3337347" y="29186"/>
                    <a:pt x="3337224" y="30412"/>
                  </a:cubicBezTo>
                  <a:cubicBezTo>
                    <a:pt x="3337102" y="31638"/>
                    <a:pt x="3337347" y="32619"/>
                    <a:pt x="3338083" y="33355"/>
                  </a:cubicBezTo>
                  <a:cubicBezTo>
                    <a:pt x="3338819" y="34091"/>
                    <a:pt x="3339799" y="34704"/>
                    <a:pt x="3341149" y="34949"/>
                  </a:cubicBezTo>
                  <a:cubicBezTo>
                    <a:pt x="3341639" y="34949"/>
                    <a:pt x="3342007" y="34949"/>
                    <a:pt x="3342497" y="34949"/>
                  </a:cubicBezTo>
                  <a:cubicBezTo>
                    <a:pt x="3342988" y="34949"/>
                    <a:pt x="3343479" y="34949"/>
                    <a:pt x="3343969" y="34949"/>
                  </a:cubicBezTo>
                  <a:cubicBezTo>
                    <a:pt x="3344459" y="34949"/>
                    <a:pt x="3345073" y="34827"/>
                    <a:pt x="3345563" y="34704"/>
                  </a:cubicBezTo>
                  <a:cubicBezTo>
                    <a:pt x="3346176" y="34704"/>
                    <a:pt x="3346667" y="34459"/>
                    <a:pt x="3347280" y="34336"/>
                  </a:cubicBezTo>
                  <a:cubicBezTo>
                    <a:pt x="3348629" y="33968"/>
                    <a:pt x="3349978" y="33478"/>
                    <a:pt x="3351327" y="32865"/>
                  </a:cubicBezTo>
                  <a:cubicBezTo>
                    <a:pt x="3352676" y="32251"/>
                    <a:pt x="3354024" y="31516"/>
                    <a:pt x="3355496" y="30657"/>
                  </a:cubicBezTo>
                  <a:cubicBezTo>
                    <a:pt x="3356968" y="29799"/>
                    <a:pt x="3358194" y="28940"/>
                    <a:pt x="3359420" y="27960"/>
                  </a:cubicBezTo>
                  <a:cubicBezTo>
                    <a:pt x="3360647" y="26979"/>
                    <a:pt x="3361873" y="25875"/>
                    <a:pt x="3362976" y="24771"/>
                  </a:cubicBezTo>
                  <a:cubicBezTo>
                    <a:pt x="3364571" y="23177"/>
                    <a:pt x="3365797" y="21583"/>
                    <a:pt x="3366655" y="20111"/>
                  </a:cubicBezTo>
                  <a:cubicBezTo>
                    <a:pt x="3367514" y="18640"/>
                    <a:pt x="3368004" y="17291"/>
                    <a:pt x="3368127" y="16065"/>
                  </a:cubicBezTo>
                  <a:cubicBezTo>
                    <a:pt x="3368249" y="14838"/>
                    <a:pt x="3367882" y="13857"/>
                    <a:pt x="3367269" y="13121"/>
                  </a:cubicBezTo>
                  <a:cubicBezTo>
                    <a:pt x="3366655" y="12386"/>
                    <a:pt x="3365552" y="11895"/>
                    <a:pt x="3364080" y="11650"/>
                  </a:cubicBezTo>
                  <a:cubicBezTo>
                    <a:pt x="3363589" y="11650"/>
                    <a:pt x="3363222" y="11650"/>
                    <a:pt x="3362731" y="11650"/>
                  </a:cubicBezTo>
                  <a:cubicBezTo>
                    <a:pt x="3362241" y="11650"/>
                    <a:pt x="3361750" y="11650"/>
                    <a:pt x="3361260" y="11650"/>
                  </a:cubicBezTo>
                  <a:cubicBezTo>
                    <a:pt x="3360769" y="11650"/>
                    <a:pt x="3360156" y="11772"/>
                    <a:pt x="3359666" y="11895"/>
                  </a:cubicBezTo>
                  <a:cubicBezTo>
                    <a:pt x="3359175" y="12018"/>
                    <a:pt x="3358562" y="12140"/>
                    <a:pt x="3357949" y="12263"/>
                  </a:cubicBezTo>
                  <a:moveTo>
                    <a:pt x="1843604" y="453114"/>
                  </a:moveTo>
                  <a:cubicBezTo>
                    <a:pt x="1843604" y="453114"/>
                    <a:pt x="1842745" y="453359"/>
                    <a:pt x="1842255" y="453605"/>
                  </a:cubicBezTo>
                  <a:cubicBezTo>
                    <a:pt x="1841764" y="453727"/>
                    <a:pt x="1841397" y="453972"/>
                    <a:pt x="1840906" y="454218"/>
                  </a:cubicBezTo>
                  <a:cubicBezTo>
                    <a:pt x="1840415" y="454463"/>
                    <a:pt x="1839925" y="454708"/>
                    <a:pt x="1839434" y="454954"/>
                  </a:cubicBezTo>
                  <a:cubicBezTo>
                    <a:pt x="1838944" y="455199"/>
                    <a:pt x="1838453" y="455567"/>
                    <a:pt x="1837963" y="455812"/>
                  </a:cubicBezTo>
                  <a:cubicBezTo>
                    <a:pt x="1836369" y="456793"/>
                    <a:pt x="1834774" y="457897"/>
                    <a:pt x="1833303" y="459123"/>
                  </a:cubicBezTo>
                  <a:cubicBezTo>
                    <a:pt x="1831831" y="460349"/>
                    <a:pt x="1830605" y="461698"/>
                    <a:pt x="1829502" y="462924"/>
                  </a:cubicBezTo>
                  <a:cubicBezTo>
                    <a:pt x="1828398" y="464273"/>
                    <a:pt x="1827539" y="465500"/>
                    <a:pt x="1826926" y="466726"/>
                  </a:cubicBezTo>
                  <a:cubicBezTo>
                    <a:pt x="1826313" y="467952"/>
                    <a:pt x="1825945" y="469056"/>
                    <a:pt x="1825945" y="470037"/>
                  </a:cubicBezTo>
                  <a:cubicBezTo>
                    <a:pt x="1825945" y="470773"/>
                    <a:pt x="1825945" y="471263"/>
                    <a:pt x="1826313" y="471754"/>
                  </a:cubicBezTo>
                  <a:cubicBezTo>
                    <a:pt x="1826558" y="472244"/>
                    <a:pt x="1827049" y="472490"/>
                    <a:pt x="1827539" y="472735"/>
                  </a:cubicBezTo>
                  <a:cubicBezTo>
                    <a:pt x="1828030" y="472980"/>
                    <a:pt x="1828765" y="472980"/>
                    <a:pt x="1829502" y="472980"/>
                  </a:cubicBezTo>
                  <a:cubicBezTo>
                    <a:pt x="1830237" y="472980"/>
                    <a:pt x="1831095" y="472857"/>
                    <a:pt x="1832077" y="472490"/>
                  </a:cubicBezTo>
                  <a:cubicBezTo>
                    <a:pt x="1832445" y="472490"/>
                    <a:pt x="1832935" y="472244"/>
                    <a:pt x="1833425" y="471999"/>
                  </a:cubicBezTo>
                  <a:cubicBezTo>
                    <a:pt x="1833916" y="471876"/>
                    <a:pt x="1834284" y="471631"/>
                    <a:pt x="1834774" y="471386"/>
                  </a:cubicBezTo>
                  <a:cubicBezTo>
                    <a:pt x="1835265" y="471141"/>
                    <a:pt x="1835755" y="470895"/>
                    <a:pt x="1836246" y="470650"/>
                  </a:cubicBezTo>
                  <a:cubicBezTo>
                    <a:pt x="1836737" y="470405"/>
                    <a:pt x="1837227" y="470160"/>
                    <a:pt x="1837717" y="469792"/>
                  </a:cubicBezTo>
                  <a:cubicBezTo>
                    <a:pt x="1839434" y="468811"/>
                    <a:pt x="1840906" y="467584"/>
                    <a:pt x="1842377" y="466358"/>
                  </a:cubicBezTo>
                  <a:cubicBezTo>
                    <a:pt x="1843849" y="465132"/>
                    <a:pt x="1845075" y="463783"/>
                    <a:pt x="1846302" y="462556"/>
                  </a:cubicBezTo>
                  <a:cubicBezTo>
                    <a:pt x="1847405" y="461208"/>
                    <a:pt x="1848264" y="459981"/>
                    <a:pt x="1848999" y="458755"/>
                  </a:cubicBezTo>
                  <a:cubicBezTo>
                    <a:pt x="1849612" y="457529"/>
                    <a:pt x="1849980" y="456425"/>
                    <a:pt x="1850103" y="455444"/>
                  </a:cubicBezTo>
                  <a:cubicBezTo>
                    <a:pt x="1850103" y="454831"/>
                    <a:pt x="1849980" y="454218"/>
                    <a:pt x="1849735" y="453850"/>
                  </a:cubicBezTo>
                  <a:cubicBezTo>
                    <a:pt x="1849490" y="453359"/>
                    <a:pt x="1848999" y="453114"/>
                    <a:pt x="1848509" y="452869"/>
                  </a:cubicBezTo>
                  <a:cubicBezTo>
                    <a:pt x="1848018" y="452624"/>
                    <a:pt x="1847283" y="452624"/>
                    <a:pt x="1846547" y="452624"/>
                  </a:cubicBezTo>
                  <a:cubicBezTo>
                    <a:pt x="1845811" y="452624"/>
                    <a:pt x="1844953" y="452746"/>
                    <a:pt x="1843972" y="453114"/>
                  </a:cubicBezTo>
                  <a:moveTo>
                    <a:pt x="3399152" y="18640"/>
                  </a:moveTo>
                  <a:cubicBezTo>
                    <a:pt x="3397926" y="19008"/>
                    <a:pt x="3396577" y="19498"/>
                    <a:pt x="3395228" y="20111"/>
                  </a:cubicBezTo>
                  <a:cubicBezTo>
                    <a:pt x="3393879" y="20724"/>
                    <a:pt x="3392530" y="21460"/>
                    <a:pt x="3391181" y="22196"/>
                  </a:cubicBezTo>
                  <a:cubicBezTo>
                    <a:pt x="3389832" y="22932"/>
                    <a:pt x="3388606" y="23913"/>
                    <a:pt x="3387257" y="24771"/>
                  </a:cubicBezTo>
                  <a:cubicBezTo>
                    <a:pt x="3386031" y="25752"/>
                    <a:pt x="3384804" y="26733"/>
                    <a:pt x="3383701" y="27837"/>
                  </a:cubicBezTo>
                  <a:cubicBezTo>
                    <a:pt x="3382107" y="29431"/>
                    <a:pt x="3380758" y="31025"/>
                    <a:pt x="3379899" y="32497"/>
                  </a:cubicBezTo>
                  <a:cubicBezTo>
                    <a:pt x="3379041" y="33968"/>
                    <a:pt x="3378428" y="35440"/>
                    <a:pt x="3378305" y="36666"/>
                  </a:cubicBezTo>
                  <a:cubicBezTo>
                    <a:pt x="3378182" y="37892"/>
                    <a:pt x="3378305" y="38996"/>
                    <a:pt x="3378918" y="39732"/>
                  </a:cubicBezTo>
                  <a:cubicBezTo>
                    <a:pt x="3379531" y="40590"/>
                    <a:pt x="3380512" y="41081"/>
                    <a:pt x="3381861" y="41449"/>
                  </a:cubicBezTo>
                  <a:cubicBezTo>
                    <a:pt x="3382352" y="41449"/>
                    <a:pt x="3382842" y="41571"/>
                    <a:pt x="3383333" y="41571"/>
                  </a:cubicBezTo>
                  <a:cubicBezTo>
                    <a:pt x="3383824" y="41571"/>
                    <a:pt x="3384437" y="41571"/>
                    <a:pt x="3384927" y="41571"/>
                  </a:cubicBezTo>
                  <a:cubicBezTo>
                    <a:pt x="3385540" y="41571"/>
                    <a:pt x="3386031" y="41449"/>
                    <a:pt x="3386644" y="41326"/>
                  </a:cubicBezTo>
                  <a:cubicBezTo>
                    <a:pt x="3387257" y="41326"/>
                    <a:pt x="3387870" y="41081"/>
                    <a:pt x="3388483" y="40835"/>
                  </a:cubicBezTo>
                  <a:cubicBezTo>
                    <a:pt x="3389710" y="40468"/>
                    <a:pt x="3391059" y="39977"/>
                    <a:pt x="3392407" y="39364"/>
                  </a:cubicBezTo>
                  <a:cubicBezTo>
                    <a:pt x="3393756" y="38751"/>
                    <a:pt x="3395105" y="38138"/>
                    <a:pt x="3396454" y="37279"/>
                  </a:cubicBezTo>
                  <a:cubicBezTo>
                    <a:pt x="3397803" y="36544"/>
                    <a:pt x="3399029" y="35563"/>
                    <a:pt x="3400378" y="34704"/>
                  </a:cubicBezTo>
                  <a:cubicBezTo>
                    <a:pt x="3401605" y="33723"/>
                    <a:pt x="3402831" y="32742"/>
                    <a:pt x="3403935" y="31638"/>
                  </a:cubicBezTo>
                  <a:cubicBezTo>
                    <a:pt x="3405529" y="30044"/>
                    <a:pt x="3406877" y="28450"/>
                    <a:pt x="3407736" y="26856"/>
                  </a:cubicBezTo>
                  <a:cubicBezTo>
                    <a:pt x="3408594" y="25384"/>
                    <a:pt x="3409207" y="23913"/>
                    <a:pt x="3409330" y="22686"/>
                  </a:cubicBezTo>
                  <a:cubicBezTo>
                    <a:pt x="3409453" y="21460"/>
                    <a:pt x="3409330" y="20356"/>
                    <a:pt x="3408594" y="19621"/>
                  </a:cubicBezTo>
                  <a:cubicBezTo>
                    <a:pt x="3407981" y="18762"/>
                    <a:pt x="3407000" y="18272"/>
                    <a:pt x="3405529" y="18026"/>
                  </a:cubicBezTo>
                  <a:lnTo>
                    <a:pt x="3405529" y="18026"/>
                  </a:lnTo>
                  <a:cubicBezTo>
                    <a:pt x="3405529" y="18026"/>
                    <a:pt x="3404548" y="17781"/>
                    <a:pt x="3404057" y="17781"/>
                  </a:cubicBezTo>
                  <a:cubicBezTo>
                    <a:pt x="3403567" y="17781"/>
                    <a:pt x="3402954" y="17781"/>
                    <a:pt x="3402463" y="17781"/>
                  </a:cubicBezTo>
                  <a:cubicBezTo>
                    <a:pt x="3401850" y="17781"/>
                    <a:pt x="3401359" y="17904"/>
                    <a:pt x="3400746" y="18026"/>
                  </a:cubicBezTo>
                  <a:cubicBezTo>
                    <a:pt x="3400133" y="18026"/>
                    <a:pt x="3399520" y="18272"/>
                    <a:pt x="3398907" y="18517"/>
                  </a:cubicBezTo>
                  <a:moveTo>
                    <a:pt x="1795901" y="482422"/>
                  </a:moveTo>
                  <a:cubicBezTo>
                    <a:pt x="1795901" y="482422"/>
                    <a:pt x="1795042" y="482668"/>
                    <a:pt x="1794552" y="482913"/>
                  </a:cubicBezTo>
                  <a:cubicBezTo>
                    <a:pt x="1794062" y="483158"/>
                    <a:pt x="1793571" y="483281"/>
                    <a:pt x="1793081" y="483526"/>
                  </a:cubicBezTo>
                  <a:cubicBezTo>
                    <a:pt x="1792590" y="483771"/>
                    <a:pt x="1792099" y="484017"/>
                    <a:pt x="1791486" y="484262"/>
                  </a:cubicBezTo>
                  <a:cubicBezTo>
                    <a:pt x="1790873" y="484507"/>
                    <a:pt x="1790383" y="484875"/>
                    <a:pt x="1789892" y="485243"/>
                  </a:cubicBezTo>
                  <a:cubicBezTo>
                    <a:pt x="1788298" y="486224"/>
                    <a:pt x="1786704" y="487450"/>
                    <a:pt x="1785232" y="488676"/>
                  </a:cubicBezTo>
                  <a:cubicBezTo>
                    <a:pt x="1783761" y="489903"/>
                    <a:pt x="1782534" y="491252"/>
                    <a:pt x="1781431" y="492478"/>
                  </a:cubicBezTo>
                  <a:cubicBezTo>
                    <a:pt x="1780327" y="493827"/>
                    <a:pt x="1779469" y="495053"/>
                    <a:pt x="1778856" y="496279"/>
                  </a:cubicBezTo>
                  <a:cubicBezTo>
                    <a:pt x="1778242" y="497506"/>
                    <a:pt x="1777874" y="498609"/>
                    <a:pt x="1777874" y="499590"/>
                  </a:cubicBezTo>
                  <a:cubicBezTo>
                    <a:pt x="1777874" y="500204"/>
                    <a:pt x="1777997" y="500694"/>
                    <a:pt x="1778365" y="501185"/>
                  </a:cubicBezTo>
                  <a:cubicBezTo>
                    <a:pt x="1778733" y="501675"/>
                    <a:pt x="1779101" y="501920"/>
                    <a:pt x="1779591" y="502043"/>
                  </a:cubicBezTo>
                  <a:cubicBezTo>
                    <a:pt x="1780082" y="502288"/>
                    <a:pt x="1780818" y="502288"/>
                    <a:pt x="1781431" y="502288"/>
                  </a:cubicBezTo>
                  <a:cubicBezTo>
                    <a:pt x="1782167" y="502288"/>
                    <a:pt x="1783025" y="502166"/>
                    <a:pt x="1783884" y="501798"/>
                  </a:cubicBezTo>
                  <a:cubicBezTo>
                    <a:pt x="1784374" y="501675"/>
                    <a:pt x="1784742" y="501553"/>
                    <a:pt x="1785232" y="501307"/>
                  </a:cubicBezTo>
                  <a:cubicBezTo>
                    <a:pt x="1785723" y="501062"/>
                    <a:pt x="1786214" y="500939"/>
                    <a:pt x="1786704" y="500694"/>
                  </a:cubicBezTo>
                  <a:cubicBezTo>
                    <a:pt x="1787194" y="500449"/>
                    <a:pt x="1787685" y="500204"/>
                    <a:pt x="1788298" y="499958"/>
                  </a:cubicBezTo>
                  <a:cubicBezTo>
                    <a:pt x="1788789" y="499713"/>
                    <a:pt x="1789402" y="499345"/>
                    <a:pt x="1789892" y="498977"/>
                  </a:cubicBezTo>
                  <a:cubicBezTo>
                    <a:pt x="1791486" y="497996"/>
                    <a:pt x="1793081" y="496770"/>
                    <a:pt x="1794552" y="495544"/>
                  </a:cubicBezTo>
                  <a:cubicBezTo>
                    <a:pt x="1796024" y="494317"/>
                    <a:pt x="1797250" y="492969"/>
                    <a:pt x="1798354" y="491742"/>
                  </a:cubicBezTo>
                  <a:cubicBezTo>
                    <a:pt x="1799457" y="490393"/>
                    <a:pt x="1800316" y="489167"/>
                    <a:pt x="1800929" y="487941"/>
                  </a:cubicBezTo>
                  <a:cubicBezTo>
                    <a:pt x="1801542" y="486714"/>
                    <a:pt x="1801787" y="485611"/>
                    <a:pt x="1801787" y="484630"/>
                  </a:cubicBezTo>
                  <a:cubicBezTo>
                    <a:pt x="1801787" y="484017"/>
                    <a:pt x="1801665" y="483526"/>
                    <a:pt x="1801297" y="483036"/>
                  </a:cubicBezTo>
                  <a:cubicBezTo>
                    <a:pt x="1801052" y="482668"/>
                    <a:pt x="1800561" y="482300"/>
                    <a:pt x="1800070" y="482177"/>
                  </a:cubicBezTo>
                  <a:cubicBezTo>
                    <a:pt x="1799580" y="481932"/>
                    <a:pt x="1798967" y="481932"/>
                    <a:pt x="1798231" y="481932"/>
                  </a:cubicBezTo>
                  <a:cubicBezTo>
                    <a:pt x="1797495" y="481932"/>
                    <a:pt x="1796637" y="482177"/>
                    <a:pt x="1795779" y="482422"/>
                  </a:cubicBezTo>
                  <a:moveTo>
                    <a:pt x="3439374" y="26733"/>
                  </a:moveTo>
                  <a:cubicBezTo>
                    <a:pt x="3438148" y="27101"/>
                    <a:pt x="3436799" y="27592"/>
                    <a:pt x="3435450" y="28205"/>
                  </a:cubicBezTo>
                  <a:cubicBezTo>
                    <a:pt x="3434101" y="28818"/>
                    <a:pt x="3432752" y="29431"/>
                    <a:pt x="3431526" y="30167"/>
                  </a:cubicBezTo>
                  <a:cubicBezTo>
                    <a:pt x="3430300" y="30903"/>
                    <a:pt x="3428951" y="31761"/>
                    <a:pt x="3427725" y="32742"/>
                  </a:cubicBezTo>
                  <a:cubicBezTo>
                    <a:pt x="3426498" y="33723"/>
                    <a:pt x="3425272" y="34704"/>
                    <a:pt x="3424168" y="35685"/>
                  </a:cubicBezTo>
                  <a:cubicBezTo>
                    <a:pt x="3422452" y="37279"/>
                    <a:pt x="3421102" y="38874"/>
                    <a:pt x="3420244" y="40345"/>
                  </a:cubicBezTo>
                  <a:cubicBezTo>
                    <a:pt x="3419263" y="41817"/>
                    <a:pt x="3418650" y="43288"/>
                    <a:pt x="3418527" y="44514"/>
                  </a:cubicBezTo>
                  <a:cubicBezTo>
                    <a:pt x="3418282" y="45741"/>
                    <a:pt x="3418527" y="46844"/>
                    <a:pt x="3419018" y="47703"/>
                  </a:cubicBezTo>
                  <a:cubicBezTo>
                    <a:pt x="3419508" y="48561"/>
                    <a:pt x="3420489" y="49174"/>
                    <a:pt x="3421838" y="49542"/>
                  </a:cubicBezTo>
                  <a:cubicBezTo>
                    <a:pt x="3422329" y="49542"/>
                    <a:pt x="3422819" y="49665"/>
                    <a:pt x="3423310" y="49788"/>
                  </a:cubicBezTo>
                  <a:cubicBezTo>
                    <a:pt x="3423800" y="49788"/>
                    <a:pt x="3424414" y="49788"/>
                    <a:pt x="3425027" y="49788"/>
                  </a:cubicBezTo>
                  <a:cubicBezTo>
                    <a:pt x="3425640" y="49788"/>
                    <a:pt x="3426253" y="49665"/>
                    <a:pt x="3426866" y="49542"/>
                  </a:cubicBezTo>
                  <a:cubicBezTo>
                    <a:pt x="3427479" y="49542"/>
                    <a:pt x="3428092" y="49297"/>
                    <a:pt x="3428828" y="49052"/>
                  </a:cubicBezTo>
                  <a:cubicBezTo>
                    <a:pt x="3430055" y="48684"/>
                    <a:pt x="3431403" y="48193"/>
                    <a:pt x="3432752" y="47703"/>
                  </a:cubicBezTo>
                  <a:cubicBezTo>
                    <a:pt x="3434101" y="47090"/>
                    <a:pt x="3435450" y="46476"/>
                    <a:pt x="3436677" y="45741"/>
                  </a:cubicBezTo>
                  <a:cubicBezTo>
                    <a:pt x="3437903" y="45005"/>
                    <a:pt x="3439252" y="44147"/>
                    <a:pt x="3440478" y="43165"/>
                  </a:cubicBezTo>
                  <a:cubicBezTo>
                    <a:pt x="3441704" y="42184"/>
                    <a:pt x="3442930" y="41203"/>
                    <a:pt x="3444034" y="40222"/>
                  </a:cubicBezTo>
                  <a:cubicBezTo>
                    <a:pt x="3445751" y="38628"/>
                    <a:pt x="3447100" y="37034"/>
                    <a:pt x="3448081" y="35440"/>
                  </a:cubicBezTo>
                  <a:cubicBezTo>
                    <a:pt x="3449062" y="33968"/>
                    <a:pt x="3449675" y="32497"/>
                    <a:pt x="3449920" y="31270"/>
                  </a:cubicBezTo>
                  <a:cubicBezTo>
                    <a:pt x="3450165" y="30044"/>
                    <a:pt x="3449920" y="28940"/>
                    <a:pt x="3449430" y="27960"/>
                  </a:cubicBezTo>
                  <a:cubicBezTo>
                    <a:pt x="3448817" y="27101"/>
                    <a:pt x="3447958" y="26488"/>
                    <a:pt x="3446610" y="26120"/>
                  </a:cubicBezTo>
                  <a:cubicBezTo>
                    <a:pt x="3446119" y="26120"/>
                    <a:pt x="3445628" y="25997"/>
                    <a:pt x="3445015" y="25875"/>
                  </a:cubicBezTo>
                  <a:cubicBezTo>
                    <a:pt x="3444525" y="25875"/>
                    <a:pt x="3443912" y="25875"/>
                    <a:pt x="3443298" y="25875"/>
                  </a:cubicBezTo>
                  <a:cubicBezTo>
                    <a:pt x="3442685" y="25875"/>
                    <a:pt x="3442072" y="25997"/>
                    <a:pt x="3441459" y="26120"/>
                  </a:cubicBezTo>
                  <a:cubicBezTo>
                    <a:pt x="3440846" y="26243"/>
                    <a:pt x="3440110" y="26365"/>
                    <a:pt x="3439497" y="26611"/>
                  </a:cubicBezTo>
                  <a:moveTo>
                    <a:pt x="1748566" y="512467"/>
                  </a:moveTo>
                  <a:cubicBezTo>
                    <a:pt x="1748566" y="512467"/>
                    <a:pt x="1747585" y="512712"/>
                    <a:pt x="1747095" y="512957"/>
                  </a:cubicBezTo>
                  <a:cubicBezTo>
                    <a:pt x="1746604" y="513202"/>
                    <a:pt x="1746114" y="513325"/>
                    <a:pt x="1745501" y="513570"/>
                  </a:cubicBezTo>
                  <a:cubicBezTo>
                    <a:pt x="1744887" y="513815"/>
                    <a:pt x="1744397" y="514061"/>
                    <a:pt x="1743906" y="514429"/>
                  </a:cubicBezTo>
                  <a:cubicBezTo>
                    <a:pt x="1743293" y="514797"/>
                    <a:pt x="1742803" y="515042"/>
                    <a:pt x="1742189" y="515410"/>
                  </a:cubicBezTo>
                  <a:cubicBezTo>
                    <a:pt x="1740596" y="516513"/>
                    <a:pt x="1739001" y="517617"/>
                    <a:pt x="1737530" y="518843"/>
                  </a:cubicBezTo>
                  <a:cubicBezTo>
                    <a:pt x="1736181" y="520069"/>
                    <a:pt x="1734832" y="521418"/>
                    <a:pt x="1733851" y="522645"/>
                  </a:cubicBezTo>
                  <a:cubicBezTo>
                    <a:pt x="1732870" y="523871"/>
                    <a:pt x="1732011" y="525220"/>
                    <a:pt x="1731398" y="526446"/>
                  </a:cubicBezTo>
                  <a:cubicBezTo>
                    <a:pt x="1730785" y="527673"/>
                    <a:pt x="1730540" y="528776"/>
                    <a:pt x="1730540" y="529635"/>
                  </a:cubicBezTo>
                  <a:cubicBezTo>
                    <a:pt x="1730540" y="530248"/>
                    <a:pt x="1730785" y="530738"/>
                    <a:pt x="1731030" y="531106"/>
                  </a:cubicBezTo>
                  <a:cubicBezTo>
                    <a:pt x="1731276" y="531474"/>
                    <a:pt x="1731766" y="531719"/>
                    <a:pt x="1732256" y="531965"/>
                  </a:cubicBezTo>
                  <a:cubicBezTo>
                    <a:pt x="1732747" y="532087"/>
                    <a:pt x="1733360" y="532210"/>
                    <a:pt x="1734096" y="532210"/>
                  </a:cubicBezTo>
                  <a:cubicBezTo>
                    <a:pt x="1734832" y="532210"/>
                    <a:pt x="1735568" y="532087"/>
                    <a:pt x="1736426" y="531842"/>
                  </a:cubicBezTo>
                  <a:cubicBezTo>
                    <a:pt x="1736916" y="531719"/>
                    <a:pt x="1737407" y="531597"/>
                    <a:pt x="1737898" y="531351"/>
                  </a:cubicBezTo>
                  <a:cubicBezTo>
                    <a:pt x="1738388" y="531106"/>
                    <a:pt x="1738879" y="530983"/>
                    <a:pt x="1739492" y="530738"/>
                  </a:cubicBezTo>
                  <a:cubicBezTo>
                    <a:pt x="1739982" y="530493"/>
                    <a:pt x="1740596" y="530248"/>
                    <a:pt x="1741086" y="529880"/>
                  </a:cubicBezTo>
                  <a:cubicBezTo>
                    <a:pt x="1741699" y="529512"/>
                    <a:pt x="1742189" y="529267"/>
                    <a:pt x="1742803" y="528899"/>
                  </a:cubicBezTo>
                  <a:cubicBezTo>
                    <a:pt x="1744397" y="527795"/>
                    <a:pt x="1745991" y="526692"/>
                    <a:pt x="1747340" y="525465"/>
                  </a:cubicBezTo>
                  <a:cubicBezTo>
                    <a:pt x="1748689" y="524239"/>
                    <a:pt x="1750038" y="522890"/>
                    <a:pt x="1751019" y="521664"/>
                  </a:cubicBezTo>
                  <a:cubicBezTo>
                    <a:pt x="1752000" y="520315"/>
                    <a:pt x="1752858" y="519088"/>
                    <a:pt x="1753471" y="517862"/>
                  </a:cubicBezTo>
                  <a:cubicBezTo>
                    <a:pt x="1753962" y="516636"/>
                    <a:pt x="1754330" y="515532"/>
                    <a:pt x="1754207" y="514674"/>
                  </a:cubicBezTo>
                  <a:cubicBezTo>
                    <a:pt x="1754207" y="514061"/>
                    <a:pt x="1753962" y="513570"/>
                    <a:pt x="1753717" y="513202"/>
                  </a:cubicBezTo>
                  <a:cubicBezTo>
                    <a:pt x="1753471" y="512834"/>
                    <a:pt x="1752981" y="512589"/>
                    <a:pt x="1752491" y="512344"/>
                  </a:cubicBezTo>
                  <a:cubicBezTo>
                    <a:pt x="1752000" y="512221"/>
                    <a:pt x="1751387" y="512099"/>
                    <a:pt x="1750651" y="512099"/>
                  </a:cubicBezTo>
                  <a:cubicBezTo>
                    <a:pt x="1749915" y="512099"/>
                    <a:pt x="1749179" y="512221"/>
                    <a:pt x="1748321" y="512467"/>
                  </a:cubicBezTo>
                  <a:moveTo>
                    <a:pt x="3478616" y="36421"/>
                  </a:moveTo>
                  <a:cubicBezTo>
                    <a:pt x="3477389" y="36789"/>
                    <a:pt x="3476163" y="37279"/>
                    <a:pt x="3474814" y="37770"/>
                  </a:cubicBezTo>
                  <a:cubicBezTo>
                    <a:pt x="3473588" y="38383"/>
                    <a:pt x="3472239" y="38996"/>
                    <a:pt x="3471013" y="39732"/>
                  </a:cubicBezTo>
                  <a:cubicBezTo>
                    <a:pt x="3469786" y="40468"/>
                    <a:pt x="3468437" y="41326"/>
                    <a:pt x="3467211" y="42184"/>
                  </a:cubicBezTo>
                  <a:cubicBezTo>
                    <a:pt x="3465985" y="43043"/>
                    <a:pt x="3464758" y="44024"/>
                    <a:pt x="3463778" y="45005"/>
                  </a:cubicBezTo>
                  <a:cubicBezTo>
                    <a:pt x="3462061" y="46599"/>
                    <a:pt x="3460589" y="48316"/>
                    <a:pt x="3459608" y="49788"/>
                  </a:cubicBezTo>
                  <a:cubicBezTo>
                    <a:pt x="3458627" y="51382"/>
                    <a:pt x="3457891" y="52730"/>
                    <a:pt x="3457646" y="54079"/>
                  </a:cubicBezTo>
                  <a:cubicBezTo>
                    <a:pt x="3457401" y="55428"/>
                    <a:pt x="3457523" y="56532"/>
                    <a:pt x="3458014" y="57390"/>
                  </a:cubicBezTo>
                  <a:cubicBezTo>
                    <a:pt x="3458505" y="58249"/>
                    <a:pt x="3459485" y="58985"/>
                    <a:pt x="3460835" y="59353"/>
                  </a:cubicBezTo>
                  <a:cubicBezTo>
                    <a:pt x="3461325" y="59475"/>
                    <a:pt x="3461815" y="59598"/>
                    <a:pt x="3462428" y="59598"/>
                  </a:cubicBezTo>
                  <a:cubicBezTo>
                    <a:pt x="3463042" y="59598"/>
                    <a:pt x="3463532" y="59598"/>
                    <a:pt x="3464268" y="59598"/>
                  </a:cubicBezTo>
                  <a:cubicBezTo>
                    <a:pt x="3464881" y="59598"/>
                    <a:pt x="3465494" y="59475"/>
                    <a:pt x="3466230" y="59353"/>
                  </a:cubicBezTo>
                  <a:cubicBezTo>
                    <a:pt x="3466966" y="59230"/>
                    <a:pt x="3467579" y="59107"/>
                    <a:pt x="3468315" y="58862"/>
                  </a:cubicBezTo>
                  <a:cubicBezTo>
                    <a:pt x="3469541" y="58494"/>
                    <a:pt x="3470767" y="58004"/>
                    <a:pt x="3472116" y="57513"/>
                  </a:cubicBezTo>
                  <a:cubicBezTo>
                    <a:pt x="3473465" y="57023"/>
                    <a:pt x="3474691" y="56287"/>
                    <a:pt x="3475918" y="55551"/>
                  </a:cubicBezTo>
                  <a:cubicBezTo>
                    <a:pt x="3477144" y="54815"/>
                    <a:pt x="3478493" y="53957"/>
                    <a:pt x="3479719" y="53098"/>
                  </a:cubicBezTo>
                  <a:cubicBezTo>
                    <a:pt x="3480945" y="52240"/>
                    <a:pt x="3482172" y="51259"/>
                    <a:pt x="3483275" y="50278"/>
                  </a:cubicBezTo>
                  <a:cubicBezTo>
                    <a:pt x="3484992" y="48684"/>
                    <a:pt x="3486464" y="46967"/>
                    <a:pt x="3487445" y="45495"/>
                  </a:cubicBezTo>
                  <a:cubicBezTo>
                    <a:pt x="3488426" y="43901"/>
                    <a:pt x="3489162" y="42552"/>
                    <a:pt x="3489407" y="41203"/>
                  </a:cubicBezTo>
                  <a:cubicBezTo>
                    <a:pt x="3489652" y="39854"/>
                    <a:pt x="3489530" y="38751"/>
                    <a:pt x="3489039" y="37892"/>
                  </a:cubicBezTo>
                  <a:cubicBezTo>
                    <a:pt x="3488548" y="37034"/>
                    <a:pt x="3487568" y="36298"/>
                    <a:pt x="3486218" y="35930"/>
                  </a:cubicBezTo>
                  <a:lnTo>
                    <a:pt x="3486218" y="35930"/>
                  </a:lnTo>
                  <a:cubicBezTo>
                    <a:pt x="3486218" y="35930"/>
                    <a:pt x="3485238" y="35685"/>
                    <a:pt x="3484625" y="35563"/>
                  </a:cubicBezTo>
                  <a:cubicBezTo>
                    <a:pt x="3484011" y="35563"/>
                    <a:pt x="3483398" y="35563"/>
                    <a:pt x="3482785" y="35563"/>
                  </a:cubicBezTo>
                  <a:cubicBezTo>
                    <a:pt x="3482172" y="35563"/>
                    <a:pt x="3481559" y="35685"/>
                    <a:pt x="3480823" y="35808"/>
                  </a:cubicBezTo>
                  <a:cubicBezTo>
                    <a:pt x="3480087" y="35930"/>
                    <a:pt x="3479474" y="36053"/>
                    <a:pt x="3478738" y="36298"/>
                  </a:cubicBezTo>
                  <a:moveTo>
                    <a:pt x="1701477" y="543246"/>
                  </a:moveTo>
                  <a:cubicBezTo>
                    <a:pt x="1701477" y="543246"/>
                    <a:pt x="1700496" y="543614"/>
                    <a:pt x="1700005" y="543737"/>
                  </a:cubicBezTo>
                  <a:cubicBezTo>
                    <a:pt x="1699515" y="543982"/>
                    <a:pt x="1698901" y="544227"/>
                    <a:pt x="1698411" y="544473"/>
                  </a:cubicBezTo>
                  <a:cubicBezTo>
                    <a:pt x="1697798" y="544718"/>
                    <a:pt x="1697308" y="545086"/>
                    <a:pt x="1696694" y="545331"/>
                  </a:cubicBezTo>
                  <a:cubicBezTo>
                    <a:pt x="1696081" y="545699"/>
                    <a:pt x="1695468" y="546067"/>
                    <a:pt x="1694855" y="546435"/>
                  </a:cubicBezTo>
                  <a:cubicBezTo>
                    <a:pt x="1693261" y="547538"/>
                    <a:pt x="1691666" y="548765"/>
                    <a:pt x="1690318" y="549991"/>
                  </a:cubicBezTo>
                  <a:cubicBezTo>
                    <a:pt x="1688968" y="551217"/>
                    <a:pt x="1687742" y="552566"/>
                    <a:pt x="1686761" y="553915"/>
                  </a:cubicBezTo>
                  <a:cubicBezTo>
                    <a:pt x="1685780" y="555264"/>
                    <a:pt x="1684922" y="556490"/>
                    <a:pt x="1684431" y="557717"/>
                  </a:cubicBezTo>
                  <a:cubicBezTo>
                    <a:pt x="1683941" y="558943"/>
                    <a:pt x="1683696" y="559924"/>
                    <a:pt x="1683696" y="560905"/>
                  </a:cubicBezTo>
                  <a:cubicBezTo>
                    <a:pt x="1683696" y="561518"/>
                    <a:pt x="1683941" y="561886"/>
                    <a:pt x="1684186" y="562254"/>
                  </a:cubicBezTo>
                  <a:cubicBezTo>
                    <a:pt x="1684431" y="562622"/>
                    <a:pt x="1684922" y="562867"/>
                    <a:pt x="1685413" y="562990"/>
                  </a:cubicBezTo>
                  <a:cubicBezTo>
                    <a:pt x="1685903" y="563112"/>
                    <a:pt x="1686516" y="563235"/>
                    <a:pt x="1687252" y="563112"/>
                  </a:cubicBezTo>
                  <a:cubicBezTo>
                    <a:pt x="1687988" y="562990"/>
                    <a:pt x="1688723" y="562990"/>
                    <a:pt x="1689459" y="562744"/>
                  </a:cubicBezTo>
                  <a:cubicBezTo>
                    <a:pt x="1689950" y="562622"/>
                    <a:pt x="1690440" y="562376"/>
                    <a:pt x="1690931" y="562254"/>
                  </a:cubicBezTo>
                  <a:cubicBezTo>
                    <a:pt x="1691421" y="562009"/>
                    <a:pt x="1692034" y="561763"/>
                    <a:pt x="1692525" y="561518"/>
                  </a:cubicBezTo>
                  <a:cubicBezTo>
                    <a:pt x="1693138" y="561273"/>
                    <a:pt x="1693628" y="560905"/>
                    <a:pt x="1694242" y="560660"/>
                  </a:cubicBezTo>
                  <a:cubicBezTo>
                    <a:pt x="1694855" y="560415"/>
                    <a:pt x="1695468" y="559924"/>
                    <a:pt x="1696081" y="559556"/>
                  </a:cubicBezTo>
                  <a:cubicBezTo>
                    <a:pt x="1697675" y="558452"/>
                    <a:pt x="1699269" y="557226"/>
                    <a:pt x="1700618" y="556000"/>
                  </a:cubicBezTo>
                  <a:cubicBezTo>
                    <a:pt x="1701967" y="554774"/>
                    <a:pt x="1703193" y="553425"/>
                    <a:pt x="1704297" y="552076"/>
                  </a:cubicBezTo>
                  <a:cubicBezTo>
                    <a:pt x="1705401" y="550727"/>
                    <a:pt x="1706136" y="549501"/>
                    <a:pt x="1706627" y="548274"/>
                  </a:cubicBezTo>
                  <a:cubicBezTo>
                    <a:pt x="1707118" y="547048"/>
                    <a:pt x="1707363" y="546067"/>
                    <a:pt x="1707363" y="545086"/>
                  </a:cubicBezTo>
                  <a:cubicBezTo>
                    <a:pt x="1707363" y="544473"/>
                    <a:pt x="1707118" y="544105"/>
                    <a:pt x="1706750" y="543737"/>
                  </a:cubicBezTo>
                  <a:cubicBezTo>
                    <a:pt x="1706505" y="543369"/>
                    <a:pt x="1706014" y="543124"/>
                    <a:pt x="1705523" y="543001"/>
                  </a:cubicBezTo>
                  <a:cubicBezTo>
                    <a:pt x="1705033" y="542878"/>
                    <a:pt x="1704420" y="542756"/>
                    <a:pt x="1703684" y="542878"/>
                  </a:cubicBezTo>
                  <a:cubicBezTo>
                    <a:pt x="1702948" y="542878"/>
                    <a:pt x="1702213" y="543001"/>
                    <a:pt x="1701477" y="543246"/>
                  </a:cubicBezTo>
                  <a:moveTo>
                    <a:pt x="3516998" y="47825"/>
                  </a:moveTo>
                  <a:cubicBezTo>
                    <a:pt x="3515772" y="48193"/>
                    <a:pt x="3514546" y="48561"/>
                    <a:pt x="3513320" y="49174"/>
                  </a:cubicBezTo>
                  <a:cubicBezTo>
                    <a:pt x="3512093" y="49665"/>
                    <a:pt x="3510744" y="50278"/>
                    <a:pt x="3509518" y="51014"/>
                  </a:cubicBezTo>
                  <a:cubicBezTo>
                    <a:pt x="3508292" y="51749"/>
                    <a:pt x="3507066" y="52485"/>
                    <a:pt x="3505839" y="53344"/>
                  </a:cubicBezTo>
                  <a:cubicBezTo>
                    <a:pt x="3504613" y="54202"/>
                    <a:pt x="3503509" y="55183"/>
                    <a:pt x="3502406" y="56164"/>
                  </a:cubicBezTo>
                  <a:cubicBezTo>
                    <a:pt x="3500566" y="57758"/>
                    <a:pt x="3499217" y="59353"/>
                    <a:pt x="3498113" y="60947"/>
                  </a:cubicBezTo>
                  <a:cubicBezTo>
                    <a:pt x="3497010" y="62541"/>
                    <a:pt x="3496274" y="64012"/>
                    <a:pt x="3496029" y="65361"/>
                  </a:cubicBezTo>
                  <a:cubicBezTo>
                    <a:pt x="3495661" y="66710"/>
                    <a:pt x="3495783" y="67937"/>
                    <a:pt x="3496151" y="68918"/>
                  </a:cubicBezTo>
                  <a:cubicBezTo>
                    <a:pt x="3496642" y="69899"/>
                    <a:pt x="3497500" y="70634"/>
                    <a:pt x="3498727" y="71002"/>
                  </a:cubicBezTo>
                  <a:cubicBezTo>
                    <a:pt x="3499217" y="71125"/>
                    <a:pt x="3499830" y="71248"/>
                    <a:pt x="3500443" y="71370"/>
                  </a:cubicBezTo>
                  <a:cubicBezTo>
                    <a:pt x="3501057" y="71370"/>
                    <a:pt x="3501670" y="71370"/>
                    <a:pt x="3502283" y="71370"/>
                  </a:cubicBezTo>
                  <a:cubicBezTo>
                    <a:pt x="3502896" y="71370"/>
                    <a:pt x="3503632" y="71248"/>
                    <a:pt x="3504368" y="71125"/>
                  </a:cubicBezTo>
                  <a:cubicBezTo>
                    <a:pt x="3505103" y="71002"/>
                    <a:pt x="3505839" y="70880"/>
                    <a:pt x="3506575" y="70634"/>
                  </a:cubicBezTo>
                  <a:cubicBezTo>
                    <a:pt x="3507801" y="70267"/>
                    <a:pt x="3509028" y="69899"/>
                    <a:pt x="3510254" y="69285"/>
                  </a:cubicBezTo>
                  <a:cubicBezTo>
                    <a:pt x="3511480" y="68795"/>
                    <a:pt x="3512829" y="68182"/>
                    <a:pt x="3514055" y="67446"/>
                  </a:cubicBezTo>
                  <a:cubicBezTo>
                    <a:pt x="3515282" y="66710"/>
                    <a:pt x="3516631" y="65974"/>
                    <a:pt x="3517734" y="65116"/>
                  </a:cubicBezTo>
                  <a:cubicBezTo>
                    <a:pt x="3518961" y="64258"/>
                    <a:pt x="3520187" y="63277"/>
                    <a:pt x="3521291" y="62296"/>
                  </a:cubicBezTo>
                  <a:cubicBezTo>
                    <a:pt x="3523130" y="60701"/>
                    <a:pt x="3524601" y="59107"/>
                    <a:pt x="3525583" y="57513"/>
                  </a:cubicBezTo>
                  <a:cubicBezTo>
                    <a:pt x="3526686" y="55919"/>
                    <a:pt x="3527422" y="54447"/>
                    <a:pt x="3527667" y="53098"/>
                  </a:cubicBezTo>
                  <a:cubicBezTo>
                    <a:pt x="3527913" y="51749"/>
                    <a:pt x="3527913" y="50523"/>
                    <a:pt x="3527422" y="49542"/>
                  </a:cubicBezTo>
                  <a:cubicBezTo>
                    <a:pt x="3526931" y="48561"/>
                    <a:pt x="3526073" y="47825"/>
                    <a:pt x="3524724" y="47458"/>
                  </a:cubicBezTo>
                  <a:cubicBezTo>
                    <a:pt x="3524233" y="47335"/>
                    <a:pt x="3523620" y="47212"/>
                    <a:pt x="3523007" y="47090"/>
                  </a:cubicBezTo>
                  <a:cubicBezTo>
                    <a:pt x="3522394" y="47090"/>
                    <a:pt x="3521781" y="47090"/>
                    <a:pt x="3521168" y="47090"/>
                  </a:cubicBezTo>
                  <a:cubicBezTo>
                    <a:pt x="3520555" y="47090"/>
                    <a:pt x="3519819" y="47212"/>
                    <a:pt x="3519083" y="47335"/>
                  </a:cubicBezTo>
                  <a:cubicBezTo>
                    <a:pt x="3518348" y="47458"/>
                    <a:pt x="3517611" y="47580"/>
                    <a:pt x="3516876" y="47825"/>
                  </a:cubicBezTo>
                  <a:moveTo>
                    <a:pt x="1654510" y="574639"/>
                  </a:moveTo>
                  <a:cubicBezTo>
                    <a:pt x="1654510" y="574639"/>
                    <a:pt x="1653529" y="575007"/>
                    <a:pt x="1652916" y="575130"/>
                  </a:cubicBezTo>
                  <a:cubicBezTo>
                    <a:pt x="1652425" y="575375"/>
                    <a:pt x="1651812" y="575620"/>
                    <a:pt x="1651199" y="575866"/>
                  </a:cubicBezTo>
                  <a:cubicBezTo>
                    <a:pt x="1650586" y="576111"/>
                    <a:pt x="1649973" y="576479"/>
                    <a:pt x="1649359" y="576847"/>
                  </a:cubicBezTo>
                  <a:cubicBezTo>
                    <a:pt x="1648746" y="577215"/>
                    <a:pt x="1648133" y="577582"/>
                    <a:pt x="1647520" y="578073"/>
                  </a:cubicBezTo>
                  <a:cubicBezTo>
                    <a:pt x="1645926" y="579177"/>
                    <a:pt x="1644332" y="580403"/>
                    <a:pt x="1642983" y="581629"/>
                  </a:cubicBezTo>
                  <a:cubicBezTo>
                    <a:pt x="1641634" y="582856"/>
                    <a:pt x="1640408" y="584205"/>
                    <a:pt x="1639426" y="585553"/>
                  </a:cubicBezTo>
                  <a:cubicBezTo>
                    <a:pt x="1638445" y="586902"/>
                    <a:pt x="1637710" y="588129"/>
                    <a:pt x="1637219" y="589232"/>
                  </a:cubicBezTo>
                  <a:cubicBezTo>
                    <a:pt x="1636729" y="590336"/>
                    <a:pt x="1636483" y="591440"/>
                    <a:pt x="1636606" y="592298"/>
                  </a:cubicBezTo>
                  <a:cubicBezTo>
                    <a:pt x="1636606" y="592789"/>
                    <a:pt x="1636851" y="593279"/>
                    <a:pt x="1637219" y="593647"/>
                  </a:cubicBezTo>
                  <a:cubicBezTo>
                    <a:pt x="1637464" y="594015"/>
                    <a:pt x="1637955" y="594260"/>
                    <a:pt x="1638445" y="594383"/>
                  </a:cubicBezTo>
                  <a:cubicBezTo>
                    <a:pt x="1638936" y="594505"/>
                    <a:pt x="1639549" y="594628"/>
                    <a:pt x="1640162" y="594505"/>
                  </a:cubicBezTo>
                  <a:cubicBezTo>
                    <a:pt x="1640775" y="594505"/>
                    <a:pt x="1641511" y="594383"/>
                    <a:pt x="1642370" y="594137"/>
                  </a:cubicBezTo>
                  <a:cubicBezTo>
                    <a:pt x="1642860" y="594015"/>
                    <a:pt x="1643351" y="593770"/>
                    <a:pt x="1643964" y="593647"/>
                  </a:cubicBezTo>
                  <a:cubicBezTo>
                    <a:pt x="1644577" y="593524"/>
                    <a:pt x="1645067" y="593156"/>
                    <a:pt x="1645680" y="592911"/>
                  </a:cubicBezTo>
                  <a:cubicBezTo>
                    <a:pt x="1646294" y="592666"/>
                    <a:pt x="1646907" y="592298"/>
                    <a:pt x="1647520" y="591930"/>
                  </a:cubicBezTo>
                  <a:cubicBezTo>
                    <a:pt x="1648133" y="591562"/>
                    <a:pt x="1648746" y="591194"/>
                    <a:pt x="1649359" y="590704"/>
                  </a:cubicBezTo>
                  <a:cubicBezTo>
                    <a:pt x="1650953" y="589600"/>
                    <a:pt x="1652548" y="588374"/>
                    <a:pt x="1653897" y="587148"/>
                  </a:cubicBezTo>
                  <a:cubicBezTo>
                    <a:pt x="1655246" y="585921"/>
                    <a:pt x="1656472" y="584572"/>
                    <a:pt x="1657453" y="583224"/>
                  </a:cubicBezTo>
                  <a:cubicBezTo>
                    <a:pt x="1658434" y="581875"/>
                    <a:pt x="1659170" y="580648"/>
                    <a:pt x="1659660" y="579545"/>
                  </a:cubicBezTo>
                  <a:cubicBezTo>
                    <a:pt x="1660151" y="578441"/>
                    <a:pt x="1660396" y="577337"/>
                    <a:pt x="1660273" y="576479"/>
                  </a:cubicBezTo>
                  <a:cubicBezTo>
                    <a:pt x="1660273" y="575988"/>
                    <a:pt x="1660028" y="575498"/>
                    <a:pt x="1659660" y="575130"/>
                  </a:cubicBezTo>
                  <a:cubicBezTo>
                    <a:pt x="1659292" y="574762"/>
                    <a:pt x="1658925" y="574517"/>
                    <a:pt x="1658434" y="574394"/>
                  </a:cubicBezTo>
                  <a:cubicBezTo>
                    <a:pt x="1657943" y="574271"/>
                    <a:pt x="1657330" y="574149"/>
                    <a:pt x="1656717" y="574271"/>
                  </a:cubicBezTo>
                  <a:cubicBezTo>
                    <a:pt x="1656104" y="574271"/>
                    <a:pt x="1655368" y="574394"/>
                    <a:pt x="1654510" y="574639"/>
                  </a:cubicBezTo>
                  <a:moveTo>
                    <a:pt x="3554278" y="60701"/>
                  </a:moveTo>
                  <a:cubicBezTo>
                    <a:pt x="3553051" y="61069"/>
                    <a:pt x="3551948" y="61437"/>
                    <a:pt x="3550721" y="61928"/>
                  </a:cubicBezTo>
                  <a:cubicBezTo>
                    <a:pt x="3549495" y="62418"/>
                    <a:pt x="3548269" y="63031"/>
                    <a:pt x="3547043" y="63767"/>
                  </a:cubicBezTo>
                  <a:cubicBezTo>
                    <a:pt x="3545816" y="64503"/>
                    <a:pt x="3544590" y="65239"/>
                    <a:pt x="3543364" y="65974"/>
                  </a:cubicBezTo>
                  <a:cubicBezTo>
                    <a:pt x="3542137" y="66833"/>
                    <a:pt x="3541034" y="67691"/>
                    <a:pt x="3539930" y="68672"/>
                  </a:cubicBezTo>
                  <a:cubicBezTo>
                    <a:pt x="3538091" y="70267"/>
                    <a:pt x="3536496" y="71983"/>
                    <a:pt x="3535393" y="73577"/>
                  </a:cubicBezTo>
                  <a:cubicBezTo>
                    <a:pt x="3534289" y="75172"/>
                    <a:pt x="3533431" y="76643"/>
                    <a:pt x="3533063" y="77992"/>
                  </a:cubicBezTo>
                  <a:cubicBezTo>
                    <a:pt x="3532695" y="79341"/>
                    <a:pt x="3532695" y="80567"/>
                    <a:pt x="3533063" y="81548"/>
                  </a:cubicBezTo>
                  <a:cubicBezTo>
                    <a:pt x="3533431" y="82529"/>
                    <a:pt x="3534289" y="83388"/>
                    <a:pt x="3535638" y="83878"/>
                  </a:cubicBezTo>
                  <a:cubicBezTo>
                    <a:pt x="3536129" y="84123"/>
                    <a:pt x="3536742" y="84246"/>
                    <a:pt x="3537355" y="84246"/>
                  </a:cubicBezTo>
                  <a:cubicBezTo>
                    <a:pt x="3537968" y="84246"/>
                    <a:pt x="3538581" y="84246"/>
                    <a:pt x="3539317" y="84246"/>
                  </a:cubicBezTo>
                  <a:cubicBezTo>
                    <a:pt x="3540053" y="84246"/>
                    <a:pt x="3540788" y="84246"/>
                    <a:pt x="3541524" y="84001"/>
                  </a:cubicBezTo>
                  <a:cubicBezTo>
                    <a:pt x="3542260" y="83878"/>
                    <a:pt x="3543118" y="83756"/>
                    <a:pt x="3543854" y="83510"/>
                  </a:cubicBezTo>
                  <a:cubicBezTo>
                    <a:pt x="3544958" y="83143"/>
                    <a:pt x="3546184" y="82775"/>
                    <a:pt x="3547411" y="82284"/>
                  </a:cubicBezTo>
                  <a:cubicBezTo>
                    <a:pt x="3548637" y="81794"/>
                    <a:pt x="3549863" y="81181"/>
                    <a:pt x="3551089" y="80445"/>
                  </a:cubicBezTo>
                  <a:cubicBezTo>
                    <a:pt x="3552316" y="79709"/>
                    <a:pt x="3553542" y="78973"/>
                    <a:pt x="3554768" y="78237"/>
                  </a:cubicBezTo>
                  <a:cubicBezTo>
                    <a:pt x="3555994" y="77379"/>
                    <a:pt x="3557098" y="76521"/>
                    <a:pt x="3558202" y="75539"/>
                  </a:cubicBezTo>
                  <a:cubicBezTo>
                    <a:pt x="3560041" y="73945"/>
                    <a:pt x="3561636" y="72229"/>
                    <a:pt x="3562739" y="70634"/>
                  </a:cubicBezTo>
                  <a:cubicBezTo>
                    <a:pt x="3563843" y="69040"/>
                    <a:pt x="3564701" y="67569"/>
                    <a:pt x="3565069" y="66097"/>
                  </a:cubicBezTo>
                  <a:cubicBezTo>
                    <a:pt x="3565437" y="64748"/>
                    <a:pt x="3565437" y="63522"/>
                    <a:pt x="3565069" y="62541"/>
                  </a:cubicBezTo>
                  <a:cubicBezTo>
                    <a:pt x="3564701" y="61560"/>
                    <a:pt x="3563843" y="60701"/>
                    <a:pt x="3562616" y="60211"/>
                  </a:cubicBezTo>
                  <a:cubicBezTo>
                    <a:pt x="3562126" y="59966"/>
                    <a:pt x="3561513" y="59843"/>
                    <a:pt x="3560899" y="59843"/>
                  </a:cubicBezTo>
                  <a:cubicBezTo>
                    <a:pt x="3560286" y="59843"/>
                    <a:pt x="3559673" y="59843"/>
                    <a:pt x="3558938" y="59843"/>
                  </a:cubicBezTo>
                  <a:cubicBezTo>
                    <a:pt x="3558202" y="59843"/>
                    <a:pt x="3557466" y="59843"/>
                    <a:pt x="3556730" y="60088"/>
                  </a:cubicBezTo>
                  <a:cubicBezTo>
                    <a:pt x="3555994" y="60211"/>
                    <a:pt x="3555136" y="60456"/>
                    <a:pt x="3554400" y="60579"/>
                  </a:cubicBezTo>
                  <a:moveTo>
                    <a:pt x="1607911" y="606768"/>
                  </a:moveTo>
                  <a:cubicBezTo>
                    <a:pt x="1607911" y="606768"/>
                    <a:pt x="1606807" y="607136"/>
                    <a:pt x="1606317" y="607381"/>
                  </a:cubicBezTo>
                  <a:cubicBezTo>
                    <a:pt x="1605704" y="607627"/>
                    <a:pt x="1605213" y="607872"/>
                    <a:pt x="1604600" y="608117"/>
                  </a:cubicBezTo>
                  <a:cubicBezTo>
                    <a:pt x="1603987" y="608362"/>
                    <a:pt x="1603374" y="608730"/>
                    <a:pt x="1602760" y="609098"/>
                  </a:cubicBezTo>
                  <a:cubicBezTo>
                    <a:pt x="1602147" y="609466"/>
                    <a:pt x="1601534" y="609957"/>
                    <a:pt x="1600798" y="610324"/>
                  </a:cubicBezTo>
                  <a:cubicBezTo>
                    <a:pt x="1599204" y="611428"/>
                    <a:pt x="1597733" y="612654"/>
                    <a:pt x="1596384" y="614003"/>
                  </a:cubicBezTo>
                  <a:cubicBezTo>
                    <a:pt x="1595035" y="615230"/>
                    <a:pt x="1593931" y="616579"/>
                    <a:pt x="1592950" y="617928"/>
                  </a:cubicBezTo>
                  <a:cubicBezTo>
                    <a:pt x="1591969" y="619276"/>
                    <a:pt x="1591233" y="620503"/>
                    <a:pt x="1590866" y="621606"/>
                  </a:cubicBezTo>
                  <a:cubicBezTo>
                    <a:pt x="1590497" y="622710"/>
                    <a:pt x="1590252" y="623814"/>
                    <a:pt x="1590497" y="624549"/>
                  </a:cubicBezTo>
                  <a:cubicBezTo>
                    <a:pt x="1590497" y="625040"/>
                    <a:pt x="1590866" y="625408"/>
                    <a:pt x="1591111" y="625776"/>
                  </a:cubicBezTo>
                  <a:cubicBezTo>
                    <a:pt x="1591356" y="626144"/>
                    <a:pt x="1591846" y="626266"/>
                    <a:pt x="1592337" y="626389"/>
                  </a:cubicBezTo>
                  <a:cubicBezTo>
                    <a:pt x="1592827" y="626512"/>
                    <a:pt x="1593441" y="626512"/>
                    <a:pt x="1594054" y="626512"/>
                  </a:cubicBezTo>
                  <a:cubicBezTo>
                    <a:pt x="1594667" y="626512"/>
                    <a:pt x="1595403" y="626389"/>
                    <a:pt x="1596138" y="626144"/>
                  </a:cubicBezTo>
                  <a:cubicBezTo>
                    <a:pt x="1596629" y="626021"/>
                    <a:pt x="1597242" y="625776"/>
                    <a:pt x="1597733" y="625530"/>
                  </a:cubicBezTo>
                  <a:cubicBezTo>
                    <a:pt x="1598223" y="625285"/>
                    <a:pt x="1598836" y="625040"/>
                    <a:pt x="1599449" y="624795"/>
                  </a:cubicBezTo>
                  <a:cubicBezTo>
                    <a:pt x="1600063" y="624549"/>
                    <a:pt x="1600676" y="624182"/>
                    <a:pt x="1601289" y="623814"/>
                  </a:cubicBezTo>
                  <a:cubicBezTo>
                    <a:pt x="1601902" y="623446"/>
                    <a:pt x="1602515" y="622955"/>
                    <a:pt x="1603251" y="622587"/>
                  </a:cubicBezTo>
                  <a:cubicBezTo>
                    <a:pt x="1604845" y="621484"/>
                    <a:pt x="1606439" y="620257"/>
                    <a:pt x="1607666" y="618908"/>
                  </a:cubicBezTo>
                  <a:cubicBezTo>
                    <a:pt x="1609015" y="617682"/>
                    <a:pt x="1610118" y="616333"/>
                    <a:pt x="1611099" y="614984"/>
                  </a:cubicBezTo>
                  <a:cubicBezTo>
                    <a:pt x="1612080" y="613635"/>
                    <a:pt x="1612816" y="612409"/>
                    <a:pt x="1613184" y="611305"/>
                  </a:cubicBezTo>
                  <a:cubicBezTo>
                    <a:pt x="1613552" y="610202"/>
                    <a:pt x="1613797" y="609098"/>
                    <a:pt x="1613552" y="608362"/>
                  </a:cubicBezTo>
                  <a:cubicBezTo>
                    <a:pt x="1613552" y="607872"/>
                    <a:pt x="1613184" y="607504"/>
                    <a:pt x="1612939" y="607136"/>
                  </a:cubicBezTo>
                  <a:cubicBezTo>
                    <a:pt x="1612571" y="606768"/>
                    <a:pt x="1612203" y="606645"/>
                    <a:pt x="1611712" y="606523"/>
                  </a:cubicBezTo>
                  <a:cubicBezTo>
                    <a:pt x="1611222" y="606400"/>
                    <a:pt x="1610609" y="606400"/>
                    <a:pt x="1609996" y="606400"/>
                  </a:cubicBezTo>
                  <a:cubicBezTo>
                    <a:pt x="1609382" y="606400"/>
                    <a:pt x="1608647" y="606523"/>
                    <a:pt x="1607911" y="606768"/>
                  </a:cubicBezTo>
                  <a:moveTo>
                    <a:pt x="3590576" y="75294"/>
                  </a:moveTo>
                  <a:cubicBezTo>
                    <a:pt x="3589472" y="75662"/>
                    <a:pt x="3588246" y="76030"/>
                    <a:pt x="3587019" y="76521"/>
                  </a:cubicBezTo>
                  <a:cubicBezTo>
                    <a:pt x="3585793" y="77011"/>
                    <a:pt x="3584567" y="77624"/>
                    <a:pt x="3583463" y="78237"/>
                  </a:cubicBezTo>
                  <a:cubicBezTo>
                    <a:pt x="3582237" y="78851"/>
                    <a:pt x="3581011" y="79586"/>
                    <a:pt x="3579907" y="80445"/>
                  </a:cubicBezTo>
                  <a:cubicBezTo>
                    <a:pt x="3578804" y="81303"/>
                    <a:pt x="3577577" y="82039"/>
                    <a:pt x="3576474" y="83020"/>
                  </a:cubicBezTo>
                  <a:cubicBezTo>
                    <a:pt x="3574634" y="84614"/>
                    <a:pt x="3573040" y="86331"/>
                    <a:pt x="3571814" y="87925"/>
                  </a:cubicBezTo>
                  <a:cubicBezTo>
                    <a:pt x="3570587" y="89519"/>
                    <a:pt x="3569729" y="91113"/>
                    <a:pt x="3569361" y="92462"/>
                  </a:cubicBezTo>
                  <a:cubicBezTo>
                    <a:pt x="3568871" y="93934"/>
                    <a:pt x="3568871" y="95160"/>
                    <a:pt x="3569238" y="96264"/>
                  </a:cubicBezTo>
                  <a:cubicBezTo>
                    <a:pt x="3569606" y="97367"/>
                    <a:pt x="3570342" y="98226"/>
                    <a:pt x="3571568" y="98716"/>
                  </a:cubicBezTo>
                  <a:cubicBezTo>
                    <a:pt x="3572059" y="98962"/>
                    <a:pt x="3572672" y="99084"/>
                    <a:pt x="3573285" y="99207"/>
                  </a:cubicBezTo>
                  <a:cubicBezTo>
                    <a:pt x="3573898" y="99207"/>
                    <a:pt x="3574634" y="99330"/>
                    <a:pt x="3575370" y="99330"/>
                  </a:cubicBezTo>
                  <a:cubicBezTo>
                    <a:pt x="3576106" y="99330"/>
                    <a:pt x="3576841" y="99330"/>
                    <a:pt x="3577700" y="99084"/>
                  </a:cubicBezTo>
                  <a:cubicBezTo>
                    <a:pt x="3578558" y="98962"/>
                    <a:pt x="3579294" y="98716"/>
                    <a:pt x="3580152" y="98594"/>
                  </a:cubicBezTo>
                  <a:cubicBezTo>
                    <a:pt x="3581256" y="98226"/>
                    <a:pt x="3582482" y="97858"/>
                    <a:pt x="3583709" y="97367"/>
                  </a:cubicBezTo>
                  <a:cubicBezTo>
                    <a:pt x="3584935" y="96877"/>
                    <a:pt x="3586161" y="96264"/>
                    <a:pt x="3587387" y="95651"/>
                  </a:cubicBezTo>
                  <a:cubicBezTo>
                    <a:pt x="3588614" y="95037"/>
                    <a:pt x="3589840" y="94302"/>
                    <a:pt x="3590944" y="93443"/>
                  </a:cubicBezTo>
                  <a:cubicBezTo>
                    <a:pt x="3592047" y="92585"/>
                    <a:pt x="3593274" y="91727"/>
                    <a:pt x="3594377" y="90868"/>
                  </a:cubicBezTo>
                  <a:cubicBezTo>
                    <a:pt x="3596339" y="89274"/>
                    <a:pt x="3597934" y="87557"/>
                    <a:pt x="3599160" y="85963"/>
                  </a:cubicBezTo>
                  <a:cubicBezTo>
                    <a:pt x="3600386" y="84369"/>
                    <a:pt x="3601244" y="82775"/>
                    <a:pt x="3601612" y="81426"/>
                  </a:cubicBezTo>
                  <a:cubicBezTo>
                    <a:pt x="3602103" y="79954"/>
                    <a:pt x="3602103" y="78728"/>
                    <a:pt x="3601735" y="77747"/>
                  </a:cubicBezTo>
                  <a:cubicBezTo>
                    <a:pt x="3601367" y="76766"/>
                    <a:pt x="3600631" y="75907"/>
                    <a:pt x="3599282" y="75294"/>
                  </a:cubicBezTo>
                  <a:cubicBezTo>
                    <a:pt x="3598792" y="75049"/>
                    <a:pt x="3598179" y="74926"/>
                    <a:pt x="3597566" y="74804"/>
                  </a:cubicBezTo>
                  <a:cubicBezTo>
                    <a:pt x="3596952" y="74804"/>
                    <a:pt x="3596217" y="74681"/>
                    <a:pt x="3595481" y="74681"/>
                  </a:cubicBezTo>
                  <a:cubicBezTo>
                    <a:pt x="3594745" y="74681"/>
                    <a:pt x="3594009" y="74681"/>
                    <a:pt x="3593151" y="74926"/>
                  </a:cubicBezTo>
                  <a:cubicBezTo>
                    <a:pt x="3592293" y="75049"/>
                    <a:pt x="3591557" y="75294"/>
                    <a:pt x="3590576" y="75539"/>
                  </a:cubicBezTo>
                  <a:moveTo>
                    <a:pt x="1561557" y="639510"/>
                  </a:moveTo>
                  <a:cubicBezTo>
                    <a:pt x="1561557" y="639510"/>
                    <a:pt x="1560453" y="639878"/>
                    <a:pt x="1559840" y="640123"/>
                  </a:cubicBezTo>
                  <a:cubicBezTo>
                    <a:pt x="1559227" y="640368"/>
                    <a:pt x="1558614" y="640614"/>
                    <a:pt x="1558001" y="640982"/>
                  </a:cubicBezTo>
                  <a:cubicBezTo>
                    <a:pt x="1557388" y="641350"/>
                    <a:pt x="1556652" y="641717"/>
                    <a:pt x="1556039" y="642085"/>
                  </a:cubicBezTo>
                  <a:cubicBezTo>
                    <a:pt x="1555426" y="642453"/>
                    <a:pt x="1554690" y="642944"/>
                    <a:pt x="1553954" y="643434"/>
                  </a:cubicBezTo>
                  <a:cubicBezTo>
                    <a:pt x="1552360" y="644538"/>
                    <a:pt x="1550888" y="645887"/>
                    <a:pt x="1549539" y="647113"/>
                  </a:cubicBezTo>
                  <a:cubicBezTo>
                    <a:pt x="1548190" y="648462"/>
                    <a:pt x="1547087" y="649688"/>
                    <a:pt x="1546229" y="651037"/>
                  </a:cubicBezTo>
                  <a:cubicBezTo>
                    <a:pt x="1545370" y="652263"/>
                    <a:pt x="1544634" y="653612"/>
                    <a:pt x="1544266" y="654716"/>
                  </a:cubicBezTo>
                  <a:cubicBezTo>
                    <a:pt x="1543899" y="655820"/>
                    <a:pt x="1543776" y="656801"/>
                    <a:pt x="1543899" y="657659"/>
                  </a:cubicBezTo>
                  <a:cubicBezTo>
                    <a:pt x="1543899" y="658150"/>
                    <a:pt x="1544266" y="658518"/>
                    <a:pt x="1544512" y="658763"/>
                  </a:cubicBezTo>
                  <a:cubicBezTo>
                    <a:pt x="1544880" y="659008"/>
                    <a:pt x="1545248" y="659253"/>
                    <a:pt x="1545738" y="659376"/>
                  </a:cubicBezTo>
                  <a:cubicBezTo>
                    <a:pt x="1546229" y="659376"/>
                    <a:pt x="1546719" y="659499"/>
                    <a:pt x="1547332" y="659376"/>
                  </a:cubicBezTo>
                  <a:cubicBezTo>
                    <a:pt x="1547945" y="659376"/>
                    <a:pt x="1548681" y="659253"/>
                    <a:pt x="1549294" y="659008"/>
                  </a:cubicBezTo>
                  <a:cubicBezTo>
                    <a:pt x="1549907" y="658886"/>
                    <a:pt x="1550398" y="658640"/>
                    <a:pt x="1551011" y="658395"/>
                  </a:cubicBezTo>
                  <a:cubicBezTo>
                    <a:pt x="1551624" y="658150"/>
                    <a:pt x="1552237" y="657904"/>
                    <a:pt x="1552850" y="657537"/>
                  </a:cubicBezTo>
                  <a:cubicBezTo>
                    <a:pt x="1553464" y="657169"/>
                    <a:pt x="1554199" y="656801"/>
                    <a:pt x="1554813" y="656433"/>
                  </a:cubicBezTo>
                  <a:cubicBezTo>
                    <a:pt x="1555426" y="656065"/>
                    <a:pt x="1556161" y="655575"/>
                    <a:pt x="1556897" y="655084"/>
                  </a:cubicBezTo>
                  <a:cubicBezTo>
                    <a:pt x="1558491" y="653980"/>
                    <a:pt x="1559963" y="652631"/>
                    <a:pt x="1561312" y="651405"/>
                  </a:cubicBezTo>
                  <a:cubicBezTo>
                    <a:pt x="1562661" y="650056"/>
                    <a:pt x="1563764" y="648830"/>
                    <a:pt x="1564623" y="647481"/>
                  </a:cubicBezTo>
                  <a:cubicBezTo>
                    <a:pt x="1565481" y="646132"/>
                    <a:pt x="1566217" y="644906"/>
                    <a:pt x="1566585" y="643802"/>
                  </a:cubicBezTo>
                  <a:cubicBezTo>
                    <a:pt x="1566953" y="642698"/>
                    <a:pt x="1567075" y="641717"/>
                    <a:pt x="1566953" y="640859"/>
                  </a:cubicBezTo>
                  <a:cubicBezTo>
                    <a:pt x="1566830" y="640368"/>
                    <a:pt x="1566585" y="640001"/>
                    <a:pt x="1566217" y="639755"/>
                  </a:cubicBezTo>
                  <a:cubicBezTo>
                    <a:pt x="1565849" y="639510"/>
                    <a:pt x="1565481" y="639265"/>
                    <a:pt x="1564991" y="639142"/>
                  </a:cubicBezTo>
                  <a:cubicBezTo>
                    <a:pt x="1564500" y="639142"/>
                    <a:pt x="1564010" y="639020"/>
                    <a:pt x="1563397" y="639142"/>
                  </a:cubicBezTo>
                  <a:cubicBezTo>
                    <a:pt x="1562783" y="639265"/>
                    <a:pt x="1562048" y="639265"/>
                    <a:pt x="1561312" y="639510"/>
                  </a:cubicBezTo>
                  <a:moveTo>
                    <a:pt x="3625648" y="91604"/>
                  </a:moveTo>
                  <a:cubicBezTo>
                    <a:pt x="3624544" y="91849"/>
                    <a:pt x="3623440" y="92340"/>
                    <a:pt x="3622214" y="92830"/>
                  </a:cubicBezTo>
                  <a:cubicBezTo>
                    <a:pt x="3621110" y="93321"/>
                    <a:pt x="3619884" y="93811"/>
                    <a:pt x="3618658" y="94424"/>
                  </a:cubicBezTo>
                  <a:cubicBezTo>
                    <a:pt x="3617432" y="95037"/>
                    <a:pt x="3616328" y="95773"/>
                    <a:pt x="3615224" y="96509"/>
                  </a:cubicBezTo>
                  <a:cubicBezTo>
                    <a:pt x="3614121" y="97245"/>
                    <a:pt x="3613017" y="98103"/>
                    <a:pt x="3611913" y="98962"/>
                  </a:cubicBezTo>
                  <a:cubicBezTo>
                    <a:pt x="3609951" y="100556"/>
                    <a:pt x="3608234" y="102273"/>
                    <a:pt x="3607008" y="103867"/>
                  </a:cubicBezTo>
                  <a:cubicBezTo>
                    <a:pt x="3605782" y="105461"/>
                    <a:pt x="3604801" y="107055"/>
                    <a:pt x="3604310" y="108527"/>
                  </a:cubicBezTo>
                  <a:cubicBezTo>
                    <a:pt x="3603820" y="109998"/>
                    <a:pt x="3603697" y="111225"/>
                    <a:pt x="3604065" y="112328"/>
                  </a:cubicBezTo>
                  <a:cubicBezTo>
                    <a:pt x="3604433" y="113432"/>
                    <a:pt x="3605169" y="114290"/>
                    <a:pt x="3606395" y="114903"/>
                  </a:cubicBezTo>
                  <a:cubicBezTo>
                    <a:pt x="3606885" y="115149"/>
                    <a:pt x="3607499" y="115394"/>
                    <a:pt x="3608112" y="115517"/>
                  </a:cubicBezTo>
                  <a:cubicBezTo>
                    <a:pt x="3608725" y="115639"/>
                    <a:pt x="3609461" y="115762"/>
                    <a:pt x="3610197" y="115762"/>
                  </a:cubicBezTo>
                  <a:cubicBezTo>
                    <a:pt x="3610932" y="115762"/>
                    <a:pt x="3611791" y="115762"/>
                    <a:pt x="3612649" y="115517"/>
                  </a:cubicBezTo>
                  <a:cubicBezTo>
                    <a:pt x="3613507" y="115394"/>
                    <a:pt x="3614366" y="115149"/>
                    <a:pt x="3615347" y="114903"/>
                  </a:cubicBezTo>
                  <a:cubicBezTo>
                    <a:pt x="3616451" y="114658"/>
                    <a:pt x="3617554" y="114168"/>
                    <a:pt x="3618780" y="113800"/>
                  </a:cubicBezTo>
                  <a:cubicBezTo>
                    <a:pt x="3620007" y="113309"/>
                    <a:pt x="3621110" y="112819"/>
                    <a:pt x="3622337" y="112206"/>
                  </a:cubicBezTo>
                  <a:cubicBezTo>
                    <a:pt x="3623563" y="111592"/>
                    <a:pt x="3624667" y="110857"/>
                    <a:pt x="3625893" y="110121"/>
                  </a:cubicBezTo>
                  <a:cubicBezTo>
                    <a:pt x="3627119" y="109385"/>
                    <a:pt x="3628223" y="108527"/>
                    <a:pt x="3629327" y="107668"/>
                  </a:cubicBezTo>
                  <a:cubicBezTo>
                    <a:pt x="3631289" y="106074"/>
                    <a:pt x="3632883" y="104357"/>
                    <a:pt x="3634232" y="102763"/>
                  </a:cubicBezTo>
                  <a:cubicBezTo>
                    <a:pt x="3635458" y="101169"/>
                    <a:pt x="3636439" y="99575"/>
                    <a:pt x="3636930" y="98103"/>
                  </a:cubicBezTo>
                  <a:cubicBezTo>
                    <a:pt x="3637420" y="96632"/>
                    <a:pt x="3637543" y="95283"/>
                    <a:pt x="3637175" y="94302"/>
                  </a:cubicBezTo>
                  <a:cubicBezTo>
                    <a:pt x="3636807" y="93198"/>
                    <a:pt x="3636071" y="92340"/>
                    <a:pt x="3634967" y="91727"/>
                  </a:cubicBezTo>
                  <a:cubicBezTo>
                    <a:pt x="3634477" y="91481"/>
                    <a:pt x="3633864" y="91236"/>
                    <a:pt x="3633128" y="91113"/>
                  </a:cubicBezTo>
                  <a:cubicBezTo>
                    <a:pt x="3632515" y="90991"/>
                    <a:pt x="3631779" y="90868"/>
                    <a:pt x="3630921" y="90991"/>
                  </a:cubicBezTo>
                  <a:cubicBezTo>
                    <a:pt x="3630185" y="90991"/>
                    <a:pt x="3629327" y="90991"/>
                    <a:pt x="3628468" y="91236"/>
                  </a:cubicBezTo>
                  <a:cubicBezTo>
                    <a:pt x="3627610" y="91359"/>
                    <a:pt x="3626751" y="91604"/>
                    <a:pt x="3625770" y="91849"/>
                  </a:cubicBezTo>
                  <a:moveTo>
                    <a:pt x="1515571" y="672742"/>
                  </a:moveTo>
                  <a:cubicBezTo>
                    <a:pt x="1515571" y="672742"/>
                    <a:pt x="1514345" y="673111"/>
                    <a:pt x="1513732" y="673356"/>
                  </a:cubicBezTo>
                  <a:cubicBezTo>
                    <a:pt x="1513119" y="673601"/>
                    <a:pt x="1512506" y="673846"/>
                    <a:pt x="1511770" y="674214"/>
                  </a:cubicBezTo>
                  <a:cubicBezTo>
                    <a:pt x="1511157" y="674582"/>
                    <a:pt x="1510421" y="674950"/>
                    <a:pt x="1509685" y="675440"/>
                  </a:cubicBezTo>
                  <a:cubicBezTo>
                    <a:pt x="1508949" y="675931"/>
                    <a:pt x="1508336" y="676299"/>
                    <a:pt x="1507600" y="676912"/>
                  </a:cubicBezTo>
                  <a:cubicBezTo>
                    <a:pt x="1506006" y="678138"/>
                    <a:pt x="1504535" y="679365"/>
                    <a:pt x="1503308" y="680591"/>
                  </a:cubicBezTo>
                  <a:cubicBezTo>
                    <a:pt x="1502082" y="681940"/>
                    <a:pt x="1500978" y="683166"/>
                    <a:pt x="1499997" y="684515"/>
                  </a:cubicBezTo>
                  <a:cubicBezTo>
                    <a:pt x="1499016" y="685864"/>
                    <a:pt x="1498526" y="686968"/>
                    <a:pt x="1498158" y="688071"/>
                  </a:cubicBezTo>
                  <a:cubicBezTo>
                    <a:pt x="1497790" y="689175"/>
                    <a:pt x="1497667" y="690156"/>
                    <a:pt x="1497913" y="690892"/>
                  </a:cubicBezTo>
                  <a:cubicBezTo>
                    <a:pt x="1498035" y="691382"/>
                    <a:pt x="1498281" y="691627"/>
                    <a:pt x="1498526" y="691995"/>
                  </a:cubicBezTo>
                  <a:cubicBezTo>
                    <a:pt x="1498771" y="692363"/>
                    <a:pt x="1499262" y="692486"/>
                    <a:pt x="1499630" y="692609"/>
                  </a:cubicBezTo>
                  <a:cubicBezTo>
                    <a:pt x="1500120" y="692609"/>
                    <a:pt x="1500611" y="692731"/>
                    <a:pt x="1501224" y="692609"/>
                  </a:cubicBezTo>
                  <a:cubicBezTo>
                    <a:pt x="1501837" y="692609"/>
                    <a:pt x="1502450" y="692486"/>
                    <a:pt x="1503186" y="692241"/>
                  </a:cubicBezTo>
                  <a:cubicBezTo>
                    <a:pt x="1503799" y="692118"/>
                    <a:pt x="1504412" y="691873"/>
                    <a:pt x="1505025" y="691627"/>
                  </a:cubicBezTo>
                  <a:cubicBezTo>
                    <a:pt x="1505638" y="691382"/>
                    <a:pt x="1506251" y="691137"/>
                    <a:pt x="1506987" y="690769"/>
                  </a:cubicBezTo>
                  <a:cubicBezTo>
                    <a:pt x="1507600" y="690401"/>
                    <a:pt x="1508336" y="690033"/>
                    <a:pt x="1509072" y="689543"/>
                  </a:cubicBezTo>
                  <a:cubicBezTo>
                    <a:pt x="1509808" y="689052"/>
                    <a:pt x="1510544" y="688684"/>
                    <a:pt x="1511157" y="688071"/>
                  </a:cubicBezTo>
                  <a:cubicBezTo>
                    <a:pt x="1512751" y="686845"/>
                    <a:pt x="1514222" y="685619"/>
                    <a:pt x="1515449" y="684270"/>
                  </a:cubicBezTo>
                  <a:cubicBezTo>
                    <a:pt x="1516675" y="682921"/>
                    <a:pt x="1517901" y="681695"/>
                    <a:pt x="1518760" y="680346"/>
                  </a:cubicBezTo>
                  <a:cubicBezTo>
                    <a:pt x="1519618" y="679119"/>
                    <a:pt x="1520231" y="677893"/>
                    <a:pt x="1520599" y="676789"/>
                  </a:cubicBezTo>
                  <a:cubicBezTo>
                    <a:pt x="1520967" y="675686"/>
                    <a:pt x="1521090" y="674705"/>
                    <a:pt x="1520722" y="673969"/>
                  </a:cubicBezTo>
                  <a:cubicBezTo>
                    <a:pt x="1520599" y="673478"/>
                    <a:pt x="1520354" y="673233"/>
                    <a:pt x="1520109" y="672865"/>
                  </a:cubicBezTo>
                  <a:cubicBezTo>
                    <a:pt x="1519741" y="672620"/>
                    <a:pt x="1519373" y="672375"/>
                    <a:pt x="1519005" y="672252"/>
                  </a:cubicBezTo>
                  <a:cubicBezTo>
                    <a:pt x="1518514" y="672252"/>
                    <a:pt x="1518024" y="672130"/>
                    <a:pt x="1517411" y="672252"/>
                  </a:cubicBezTo>
                  <a:cubicBezTo>
                    <a:pt x="1516798" y="672252"/>
                    <a:pt x="1516184" y="672375"/>
                    <a:pt x="1515449" y="672620"/>
                  </a:cubicBezTo>
                  <a:moveTo>
                    <a:pt x="3659493" y="109508"/>
                  </a:moveTo>
                  <a:cubicBezTo>
                    <a:pt x="3658390" y="109753"/>
                    <a:pt x="3657286" y="110121"/>
                    <a:pt x="3656182" y="110611"/>
                  </a:cubicBezTo>
                  <a:cubicBezTo>
                    <a:pt x="3655079" y="111102"/>
                    <a:pt x="3653852" y="111592"/>
                    <a:pt x="3652749" y="112206"/>
                  </a:cubicBezTo>
                  <a:cubicBezTo>
                    <a:pt x="3651645" y="112819"/>
                    <a:pt x="3650419" y="113432"/>
                    <a:pt x="3649315" y="114168"/>
                  </a:cubicBezTo>
                  <a:cubicBezTo>
                    <a:pt x="3648212" y="114903"/>
                    <a:pt x="3647108" y="115639"/>
                    <a:pt x="3646004" y="116498"/>
                  </a:cubicBezTo>
                  <a:cubicBezTo>
                    <a:pt x="3644042" y="118092"/>
                    <a:pt x="3642325" y="119809"/>
                    <a:pt x="3640976" y="121403"/>
                  </a:cubicBezTo>
                  <a:cubicBezTo>
                    <a:pt x="3639627" y="122997"/>
                    <a:pt x="3638647" y="124591"/>
                    <a:pt x="3638156" y="126063"/>
                  </a:cubicBezTo>
                  <a:cubicBezTo>
                    <a:pt x="3637543" y="127534"/>
                    <a:pt x="3637420" y="128883"/>
                    <a:pt x="3637665" y="130109"/>
                  </a:cubicBezTo>
                  <a:cubicBezTo>
                    <a:pt x="3637911" y="131336"/>
                    <a:pt x="3638647" y="132194"/>
                    <a:pt x="3639750" y="132807"/>
                  </a:cubicBezTo>
                  <a:cubicBezTo>
                    <a:pt x="3640240" y="133053"/>
                    <a:pt x="3640854" y="133298"/>
                    <a:pt x="3641589" y="133543"/>
                  </a:cubicBezTo>
                  <a:cubicBezTo>
                    <a:pt x="3642325" y="133788"/>
                    <a:pt x="3643061" y="133788"/>
                    <a:pt x="3643797" y="133788"/>
                  </a:cubicBezTo>
                  <a:cubicBezTo>
                    <a:pt x="3644655" y="133788"/>
                    <a:pt x="3645391" y="133788"/>
                    <a:pt x="3646372" y="133666"/>
                  </a:cubicBezTo>
                  <a:cubicBezTo>
                    <a:pt x="3647230" y="133543"/>
                    <a:pt x="3648212" y="133298"/>
                    <a:pt x="3649192" y="133053"/>
                  </a:cubicBezTo>
                  <a:cubicBezTo>
                    <a:pt x="3650296" y="132807"/>
                    <a:pt x="3651400" y="132439"/>
                    <a:pt x="3652503" y="131949"/>
                  </a:cubicBezTo>
                  <a:cubicBezTo>
                    <a:pt x="3653607" y="131458"/>
                    <a:pt x="3654833" y="130968"/>
                    <a:pt x="3655937" y="130355"/>
                  </a:cubicBezTo>
                  <a:cubicBezTo>
                    <a:pt x="3657041" y="129741"/>
                    <a:pt x="3658267" y="129128"/>
                    <a:pt x="3659371" y="128393"/>
                  </a:cubicBezTo>
                  <a:cubicBezTo>
                    <a:pt x="3660474" y="127657"/>
                    <a:pt x="3661578" y="126921"/>
                    <a:pt x="3662682" y="126063"/>
                  </a:cubicBezTo>
                  <a:cubicBezTo>
                    <a:pt x="3664644" y="124469"/>
                    <a:pt x="3666360" y="122752"/>
                    <a:pt x="3667710" y="121157"/>
                  </a:cubicBezTo>
                  <a:cubicBezTo>
                    <a:pt x="3669058" y="119563"/>
                    <a:pt x="3670039" y="117969"/>
                    <a:pt x="3670530" y="116498"/>
                  </a:cubicBezTo>
                  <a:cubicBezTo>
                    <a:pt x="3671143" y="115026"/>
                    <a:pt x="3671265" y="113677"/>
                    <a:pt x="3671020" y="112451"/>
                  </a:cubicBezTo>
                  <a:cubicBezTo>
                    <a:pt x="3670775" y="111225"/>
                    <a:pt x="3670039" y="110366"/>
                    <a:pt x="3668936" y="109753"/>
                  </a:cubicBezTo>
                  <a:cubicBezTo>
                    <a:pt x="3668445" y="109508"/>
                    <a:pt x="3667832" y="109262"/>
                    <a:pt x="3667096" y="109017"/>
                  </a:cubicBezTo>
                  <a:cubicBezTo>
                    <a:pt x="3666360" y="108895"/>
                    <a:pt x="3665625" y="108772"/>
                    <a:pt x="3664889" y="108772"/>
                  </a:cubicBezTo>
                  <a:cubicBezTo>
                    <a:pt x="3664030" y="108772"/>
                    <a:pt x="3663295" y="108772"/>
                    <a:pt x="3662314" y="109017"/>
                  </a:cubicBezTo>
                  <a:cubicBezTo>
                    <a:pt x="3661455" y="109140"/>
                    <a:pt x="3660474" y="109385"/>
                    <a:pt x="3659493" y="109630"/>
                  </a:cubicBezTo>
                  <a:moveTo>
                    <a:pt x="1469831" y="706711"/>
                  </a:moveTo>
                  <a:cubicBezTo>
                    <a:pt x="1469831" y="706711"/>
                    <a:pt x="1468604" y="707079"/>
                    <a:pt x="1467991" y="707324"/>
                  </a:cubicBezTo>
                  <a:cubicBezTo>
                    <a:pt x="1467378" y="707569"/>
                    <a:pt x="1466642" y="707937"/>
                    <a:pt x="1466029" y="708305"/>
                  </a:cubicBezTo>
                  <a:cubicBezTo>
                    <a:pt x="1465293" y="708673"/>
                    <a:pt x="1464680" y="709041"/>
                    <a:pt x="1463944" y="709531"/>
                  </a:cubicBezTo>
                  <a:cubicBezTo>
                    <a:pt x="1463209" y="710022"/>
                    <a:pt x="1462473" y="710512"/>
                    <a:pt x="1461737" y="711003"/>
                  </a:cubicBezTo>
                  <a:cubicBezTo>
                    <a:pt x="1460143" y="712229"/>
                    <a:pt x="1458671" y="713455"/>
                    <a:pt x="1457445" y="714804"/>
                  </a:cubicBezTo>
                  <a:cubicBezTo>
                    <a:pt x="1456219" y="716153"/>
                    <a:pt x="1455115" y="717379"/>
                    <a:pt x="1454257" y="718728"/>
                  </a:cubicBezTo>
                  <a:cubicBezTo>
                    <a:pt x="1453398" y="719955"/>
                    <a:pt x="1452785" y="721181"/>
                    <a:pt x="1452417" y="722285"/>
                  </a:cubicBezTo>
                  <a:cubicBezTo>
                    <a:pt x="1452049" y="723388"/>
                    <a:pt x="1452049" y="724369"/>
                    <a:pt x="1452417" y="725105"/>
                  </a:cubicBezTo>
                  <a:cubicBezTo>
                    <a:pt x="1452540" y="725473"/>
                    <a:pt x="1452785" y="725841"/>
                    <a:pt x="1453153" y="726086"/>
                  </a:cubicBezTo>
                  <a:cubicBezTo>
                    <a:pt x="1453521" y="726331"/>
                    <a:pt x="1453889" y="726454"/>
                    <a:pt x="1454257" y="726577"/>
                  </a:cubicBezTo>
                  <a:cubicBezTo>
                    <a:pt x="1454625" y="726699"/>
                    <a:pt x="1455238" y="726699"/>
                    <a:pt x="1455728" y="726577"/>
                  </a:cubicBezTo>
                  <a:cubicBezTo>
                    <a:pt x="1456219" y="726454"/>
                    <a:pt x="1456955" y="726454"/>
                    <a:pt x="1457568" y="726209"/>
                  </a:cubicBezTo>
                  <a:cubicBezTo>
                    <a:pt x="1458181" y="726086"/>
                    <a:pt x="1458794" y="725841"/>
                    <a:pt x="1459407" y="725596"/>
                  </a:cubicBezTo>
                  <a:cubicBezTo>
                    <a:pt x="1460020" y="725350"/>
                    <a:pt x="1460756" y="724983"/>
                    <a:pt x="1461492" y="724615"/>
                  </a:cubicBezTo>
                  <a:cubicBezTo>
                    <a:pt x="1462228" y="724247"/>
                    <a:pt x="1462963" y="723879"/>
                    <a:pt x="1463699" y="723388"/>
                  </a:cubicBezTo>
                  <a:cubicBezTo>
                    <a:pt x="1464435" y="722898"/>
                    <a:pt x="1465171" y="722407"/>
                    <a:pt x="1465907" y="721794"/>
                  </a:cubicBezTo>
                  <a:cubicBezTo>
                    <a:pt x="1467501" y="720568"/>
                    <a:pt x="1468972" y="719342"/>
                    <a:pt x="1470198" y="717993"/>
                  </a:cubicBezTo>
                  <a:cubicBezTo>
                    <a:pt x="1471425" y="716644"/>
                    <a:pt x="1472528" y="715418"/>
                    <a:pt x="1473387" y="714069"/>
                  </a:cubicBezTo>
                  <a:cubicBezTo>
                    <a:pt x="1474245" y="712842"/>
                    <a:pt x="1474858" y="711616"/>
                    <a:pt x="1475104" y="710512"/>
                  </a:cubicBezTo>
                  <a:cubicBezTo>
                    <a:pt x="1475472" y="709409"/>
                    <a:pt x="1475472" y="708428"/>
                    <a:pt x="1475104" y="707692"/>
                  </a:cubicBezTo>
                  <a:cubicBezTo>
                    <a:pt x="1474981" y="707324"/>
                    <a:pt x="1474736" y="706956"/>
                    <a:pt x="1474368" y="706711"/>
                  </a:cubicBezTo>
                  <a:cubicBezTo>
                    <a:pt x="1474000" y="706465"/>
                    <a:pt x="1473632" y="706343"/>
                    <a:pt x="1473264" y="706220"/>
                  </a:cubicBezTo>
                  <a:cubicBezTo>
                    <a:pt x="1472774" y="706220"/>
                    <a:pt x="1472283" y="706098"/>
                    <a:pt x="1471670" y="706220"/>
                  </a:cubicBezTo>
                  <a:cubicBezTo>
                    <a:pt x="1471057" y="706220"/>
                    <a:pt x="1470444" y="706343"/>
                    <a:pt x="1469831" y="706588"/>
                  </a:cubicBezTo>
                  <a:moveTo>
                    <a:pt x="3692235" y="129128"/>
                  </a:moveTo>
                  <a:cubicBezTo>
                    <a:pt x="3691132" y="129374"/>
                    <a:pt x="3690028" y="129741"/>
                    <a:pt x="3688924" y="130232"/>
                  </a:cubicBezTo>
                  <a:cubicBezTo>
                    <a:pt x="3687820" y="130723"/>
                    <a:pt x="3686717" y="131213"/>
                    <a:pt x="3685613" y="131704"/>
                  </a:cubicBezTo>
                  <a:cubicBezTo>
                    <a:pt x="3684510" y="132317"/>
                    <a:pt x="3683406" y="132930"/>
                    <a:pt x="3682302" y="133666"/>
                  </a:cubicBezTo>
                  <a:cubicBezTo>
                    <a:pt x="3681199" y="134401"/>
                    <a:pt x="3680095" y="135137"/>
                    <a:pt x="3679114" y="135996"/>
                  </a:cubicBezTo>
                  <a:cubicBezTo>
                    <a:pt x="3677029" y="137590"/>
                    <a:pt x="3675312" y="139184"/>
                    <a:pt x="3673963" y="140901"/>
                  </a:cubicBezTo>
                  <a:cubicBezTo>
                    <a:pt x="3672615" y="142495"/>
                    <a:pt x="3671511" y="144212"/>
                    <a:pt x="3670898" y="145683"/>
                  </a:cubicBezTo>
                  <a:cubicBezTo>
                    <a:pt x="3670285" y="147155"/>
                    <a:pt x="3670039" y="148626"/>
                    <a:pt x="3670162" y="149853"/>
                  </a:cubicBezTo>
                  <a:cubicBezTo>
                    <a:pt x="3670407" y="151079"/>
                    <a:pt x="3671020" y="152060"/>
                    <a:pt x="3672124" y="152796"/>
                  </a:cubicBezTo>
                  <a:cubicBezTo>
                    <a:pt x="3672615" y="153164"/>
                    <a:pt x="3673228" y="153409"/>
                    <a:pt x="3673963" y="153654"/>
                  </a:cubicBezTo>
                  <a:cubicBezTo>
                    <a:pt x="3674699" y="153899"/>
                    <a:pt x="3675435" y="153899"/>
                    <a:pt x="3676293" y="154022"/>
                  </a:cubicBezTo>
                  <a:cubicBezTo>
                    <a:pt x="3677152" y="154022"/>
                    <a:pt x="3678010" y="154022"/>
                    <a:pt x="3678991" y="153899"/>
                  </a:cubicBezTo>
                  <a:cubicBezTo>
                    <a:pt x="3679972" y="153777"/>
                    <a:pt x="3680953" y="153532"/>
                    <a:pt x="3681935" y="153286"/>
                  </a:cubicBezTo>
                  <a:cubicBezTo>
                    <a:pt x="3683038" y="153041"/>
                    <a:pt x="3684019" y="152673"/>
                    <a:pt x="3685245" y="152183"/>
                  </a:cubicBezTo>
                  <a:cubicBezTo>
                    <a:pt x="3686349" y="151692"/>
                    <a:pt x="3687453" y="151202"/>
                    <a:pt x="3688556" y="150711"/>
                  </a:cubicBezTo>
                  <a:cubicBezTo>
                    <a:pt x="3689660" y="150098"/>
                    <a:pt x="3690764" y="149485"/>
                    <a:pt x="3691867" y="148872"/>
                  </a:cubicBezTo>
                  <a:cubicBezTo>
                    <a:pt x="3692971" y="148136"/>
                    <a:pt x="3694075" y="147400"/>
                    <a:pt x="3695178" y="146542"/>
                  </a:cubicBezTo>
                  <a:cubicBezTo>
                    <a:pt x="3697263" y="144948"/>
                    <a:pt x="3698980" y="143231"/>
                    <a:pt x="3700451" y="141636"/>
                  </a:cubicBezTo>
                  <a:cubicBezTo>
                    <a:pt x="3701800" y="139920"/>
                    <a:pt x="3702904" y="138326"/>
                    <a:pt x="3703517" y="136854"/>
                  </a:cubicBezTo>
                  <a:cubicBezTo>
                    <a:pt x="3704130" y="135382"/>
                    <a:pt x="3704375" y="133911"/>
                    <a:pt x="3704130" y="132685"/>
                  </a:cubicBezTo>
                  <a:cubicBezTo>
                    <a:pt x="3703885" y="131458"/>
                    <a:pt x="3703272" y="130477"/>
                    <a:pt x="3702168" y="129741"/>
                  </a:cubicBezTo>
                  <a:cubicBezTo>
                    <a:pt x="3701678" y="129374"/>
                    <a:pt x="3701065" y="129128"/>
                    <a:pt x="3700329" y="129006"/>
                  </a:cubicBezTo>
                  <a:cubicBezTo>
                    <a:pt x="3699593" y="128883"/>
                    <a:pt x="3698857" y="128760"/>
                    <a:pt x="3697999" y="128760"/>
                  </a:cubicBezTo>
                  <a:cubicBezTo>
                    <a:pt x="3697140" y="128760"/>
                    <a:pt x="3696282" y="128760"/>
                    <a:pt x="3695301" y="128883"/>
                  </a:cubicBezTo>
                  <a:cubicBezTo>
                    <a:pt x="3694320" y="129006"/>
                    <a:pt x="3693339" y="129251"/>
                    <a:pt x="3692358" y="129496"/>
                  </a:cubicBezTo>
                  <a:moveTo>
                    <a:pt x="1424580" y="741292"/>
                  </a:moveTo>
                  <a:cubicBezTo>
                    <a:pt x="1423967" y="741415"/>
                    <a:pt x="1423354" y="741660"/>
                    <a:pt x="1422619" y="741905"/>
                  </a:cubicBezTo>
                  <a:cubicBezTo>
                    <a:pt x="1421883" y="742151"/>
                    <a:pt x="1421270" y="742518"/>
                    <a:pt x="1420534" y="742886"/>
                  </a:cubicBezTo>
                  <a:cubicBezTo>
                    <a:pt x="1419798" y="743254"/>
                    <a:pt x="1419062" y="743745"/>
                    <a:pt x="1418326" y="744235"/>
                  </a:cubicBezTo>
                  <a:cubicBezTo>
                    <a:pt x="1417591" y="744726"/>
                    <a:pt x="1416855" y="745216"/>
                    <a:pt x="1415996" y="745829"/>
                  </a:cubicBezTo>
                  <a:cubicBezTo>
                    <a:pt x="1414402" y="747056"/>
                    <a:pt x="1413054" y="748282"/>
                    <a:pt x="1411827" y="749631"/>
                  </a:cubicBezTo>
                  <a:cubicBezTo>
                    <a:pt x="1410601" y="750980"/>
                    <a:pt x="1409497" y="752206"/>
                    <a:pt x="1408761" y="753555"/>
                  </a:cubicBezTo>
                  <a:cubicBezTo>
                    <a:pt x="1407903" y="754781"/>
                    <a:pt x="1407413" y="756008"/>
                    <a:pt x="1407045" y="757111"/>
                  </a:cubicBezTo>
                  <a:cubicBezTo>
                    <a:pt x="1406799" y="758215"/>
                    <a:pt x="1406677" y="759073"/>
                    <a:pt x="1407045" y="759809"/>
                  </a:cubicBezTo>
                  <a:cubicBezTo>
                    <a:pt x="1407167" y="760177"/>
                    <a:pt x="1407413" y="760422"/>
                    <a:pt x="1407780" y="760668"/>
                  </a:cubicBezTo>
                  <a:cubicBezTo>
                    <a:pt x="1408148" y="760913"/>
                    <a:pt x="1408516" y="761035"/>
                    <a:pt x="1408884" y="761158"/>
                  </a:cubicBezTo>
                  <a:cubicBezTo>
                    <a:pt x="1409375" y="761158"/>
                    <a:pt x="1409865" y="761158"/>
                    <a:pt x="1410356" y="761158"/>
                  </a:cubicBezTo>
                  <a:cubicBezTo>
                    <a:pt x="1410846" y="761158"/>
                    <a:pt x="1411459" y="761035"/>
                    <a:pt x="1412195" y="760790"/>
                  </a:cubicBezTo>
                  <a:cubicBezTo>
                    <a:pt x="1412808" y="760668"/>
                    <a:pt x="1413421" y="760422"/>
                    <a:pt x="1414157" y="760177"/>
                  </a:cubicBezTo>
                  <a:cubicBezTo>
                    <a:pt x="1414770" y="759932"/>
                    <a:pt x="1415506" y="759564"/>
                    <a:pt x="1416242" y="759196"/>
                  </a:cubicBezTo>
                  <a:cubicBezTo>
                    <a:pt x="1416978" y="758828"/>
                    <a:pt x="1417713" y="758338"/>
                    <a:pt x="1418449" y="757847"/>
                  </a:cubicBezTo>
                  <a:cubicBezTo>
                    <a:pt x="1419185" y="757357"/>
                    <a:pt x="1419921" y="756866"/>
                    <a:pt x="1420779" y="756253"/>
                  </a:cubicBezTo>
                  <a:cubicBezTo>
                    <a:pt x="1422373" y="755027"/>
                    <a:pt x="1423722" y="753800"/>
                    <a:pt x="1424948" y="752451"/>
                  </a:cubicBezTo>
                  <a:cubicBezTo>
                    <a:pt x="1426175" y="751102"/>
                    <a:pt x="1427278" y="749876"/>
                    <a:pt x="1428014" y="748527"/>
                  </a:cubicBezTo>
                  <a:cubicBezTo>
                    <a:pt x="1428873" y="747301"/>
                    <a:pt x="1429363" y="746075"/>
                    <a:pt x="1429731" y="744971"/>
                  </a:cubicBezTo>
                  <a:cubicBezTo>
                    <a:pt x="1429976" y="743867"/>
                    <a:pt x="1430099" y="743009"/>
                    <a:pt x="1429731" y="742273"/>
                  </a:cubicBezTo>
                  <a:cubicBezTo>
                    <a:pt x="1429608" y="741905"/>
                    <a:pt x="1429363" y="741660"/>
                    <a:pt x="1428995" y="741415"/>
                  </a:cubicBezTo>
                  <a:cubicBezTo>
                    <a:pt x="1428627" y="741169"/>
                    <a:pt x="1428259" y="741047"/>
                    <a:pt x="1427892" y="740924"/>
                  </a:cubicBezTo>
                  <a:cubicBezTo>
                    <a:pt x="1427401" y="740924"/>
                    <a:pt x="1426910" y="740924"/>
                    <a:pt x="1426420" y="740924"/>
                  </a:cubicBezTo>
                  <a:cubicBezTo>
                    <a:pt x="1425929" y="740924"/>
                    <a:pt x="1425316" y="741047"/>
                    <a:pt x="1424580" y="741292"/>
                  </a:cubicBezTo>
                  <a:moveTo>
                    <a:pt x="3723506" y="150589"/>
                  </a:moveTo>
                  <a:cubicBezTo>
                    <a:pt x="3722525" y="150834"/>
                    <a:pt x="3721421" y="151202"/>
                    <a:pt x="3720317" y="151569"/>
                  </a:cubicBezTo>
                  <a:cubicBezTo>
                    <a:pt x="3719213" y="151937"/>
                    <a:pt x="3718110" y="152428"/>
                    <a:pt x="3717129" y="153041"/>
                  </a:cubicBezTo>
                  <a:cubicBezTo>
                    <a:pt x="3716025" y="153532"/>
                    <a:pt x="3714922" y="154145"/>
                    <a:pt x="3713818" y="154880"/>
                  </a:cubicBezTo>
                  <a:cubicBezTo>
                    <a:pt x="3712714" y="155494"/>
                    <a:pt x="3711733" y="156229"/>
                    <a:pt x="3710630" y="157088"/>
                  </a:cubicBezTo>
                  <a:cubicBezTo>
                    <a:pt x="3708545" y="158682"/>
                    <a:pt x="3706705" y="160276"/>
                    <a:pt x="3705234" y="161993"/>
                  </a:cubicBezTo>
                  <a:cubicBezTo>
                    <a:pt x="3703762" y="163710"/>
                    <a:pt x="3702659" y="165304"/>
                    <a:pt x="3701923" y="166898"/>
                  </a:cubicBezTo>
                  <a:cubicBezTo>
                    <a:pt x="3701187" y="168492"/>
                    <a:pt x="3700942" y="169841"/>
                    <a:pt x="3701065" y="171190"/>
                  </a:cubicBezTo>
                  <a:cubicBezTo>
                    <a:pt x="3701187" y="172416"/>
                    <a:pt x="3701800" y="173520"/>
                    <a:pt x="3702781" y="174256"/>
                  </a:cubicBezTo>
                  <a:cubicBezTo>
                    <a:pt x="3703272" y="174624"/>
                    <a:pt x="3704008" y="174992"/>
                    <a:pt x="3704621" y="175114"/>
                  </a:cubicBezTo>
                  <a:cubicBezTo>
                    <a:pt x="3705357" y="175359"/>
                    <a:pt x="3706092" y="175482"/>
                    <a:pt x="3706951" y="175482"/>
                  </a:cubicBezTo>
                  <a:cubicBezTo>
                    <a:pt x="3707809" y="175482"/>
                    <a:pt x="3708790" y="175482"/>
                    <a:pt x="3709771" y="175359"/>
                  </a:cubicBezTo>
                  <a:cubicBezTo>
                    <a:pt x="3710752" y="175237"/>
                    <a:pt x="3711733" y="174992"/>
                    <a:pt x="3712837" y="174746"/>
                  </a:cubicBezTo>
                  <a:cubicBezTo>
                    <a:pt x="3713818" y="174501"/>
                    <a:pt x="3714922" y="174133"/>
                    <a:pt x="3716025" y="173765"/>
                  </a:cubicBezTo>
                  <a:cubicBezTo>
                    <a:pt x="3717129" y="173398"/>
                    <a:pt x="3718233" y="172907"/>
                    <a:pt x="3719336" y="172294"/>
                  </a:cubicBezTo>
                  <a:cubicBezTo>
                    <a:pt x="3720440" y="171681"/>
                    <a:pt x="3721543" y="171190"/>
                    <a:pt x="3722647" y="170454"/>
                  </a:cubicBezTo>
                  <a:cubicBezTo>
                    <a:pt x="3723751" y="169841"/>
                    <a:pt x="3724855" y="169105"/>
                    <a:pt x="3725836" y="168247"/>
                  </a:cubicBezTo>
                  <a:cubicBezTo>
                    <a:pt x="3727920" y="166653"/>
                    <a:pt x="3729760" y="164936"/>
                    <a:pt x="3731231" y="163342"/>
                  </a:cubicBezTo>
                  <a:cubicBezTo>
                    <a:pt x="3732703" y="161748"/>
                    <a:pt x="3733806" y="160031"/>
                    <a:pt x="3734420" y="158437"/>
                  </a:cubicBezTo>
                  <a:cubicBezTo>
                    <a:pt x="3735155" y="156843"/>
                    <a:pt x="3735401" y="155494"/>
                    <a:pt x="3735278" y="154267"/>
                  </a:cubicBezTo>
                  <a:cubicBezTo>
                    <a:pt x="3735155" y="153041"/>
                    <a:pt x="3734542" y="151937"/>
                    <a:pt x="3733438" y="151202"/>
                  </a:cubicBezTo>
                  <a:cubicBezTo>
                    <a:pt x="3732948" y="150834"/>
                    <a:pt x="3732335" y="150466"/>
                    <a:pt x="3731599" y="150220"/>
                  </a:cubicBezTo>
                  <a:cubicBezTo>
                    <a:pt x="3730863" y="149975"/>
                    <a:pt x="3730128" y="149853"/>
                    <a:pt x="3729269" y="149853"/>
                  </a:cubicBezTo>
                  <a:cubicBezTo>
                    <a:pt x="3728411" y="149853"/>
                    <a:pt x="3727430" y="149853"/>
                    <a:pt x="3726449" y="149975"/>
                  </a:cubicBezTo>
                  <a:cubicBezTo>
                    <a:pt x="3725468" y="150098"/>
                    <a:pt x="3724487" y="150343"/>
                    <a:pt x="3723383" y="150589"/>
                  </a:cubicBezTo>
                  <a:moveTo>
                    <a:pt x="1379576" y="776364"/>
                  </a:moveTo>
                  <a:cubicBezTo>
                    <a:pt x="1378963" y="776487"/>
                    <a:pt x="1378227" y="776732"/>
                    <a:pt x="1377614" y="777100"/>
                  </a:cubicBezTo>
                  <a:cubicBezTo>
                    <a:pt x="1376878" y="777345"/>
                    <a:pt x="1376142" y="777713"/>
                    <a:pt x="1375406" y="778203"/>
                  </a:cubicBezTo>
                  <a:cubicBezTo>
                    <a:pt x="1374671" y="778571"/>
                    <a:pt x="1373935" y="779062"/>
                    <a:pt x="1373076" y="779552"/>
                  </a:cubicBezTo>
                  <a:cubicBezTo>
                    <a:pt x="1372341" y="780043"/>
                    <a:pt x="1371482" y="780656"/>
                    <a:pt x="1370746" y="781269"/>
                  </a:cubicBezTo>
                  <a:cubicBezTo>
                    <a:pt x="1369275" y="782496"/>
                    <a:pt x="1367803" y="783722"/>
                    <a:pt x="1366577" y="785071"/>
                  </a:cubicBezTo>
                  <a:cubicBezTo>
                    <a:pt x="1365351" y="786420"/>
                    <a:pt x="1364370" y="787646"/>
                    <a:pt x="1363634" y="788995"/>
                  </a:cubicBezTo>
                  <a:cubicBezTo>
                    <a:pt x="1362898" y="790344"/>
                    <a:pt x="1362285" y="791447"/>
                    <a:pt x="1362040" y="792428"/>
                  </a:cubicBezTo>
                  <a:cubicBezTo>
                    <a:pt x="1361795" y="793410"/>
                    <a:pt x="1361795" y="794391"/>
                    <a:pt x="1362040" y="795126"/>
                  </a:cubicBezTo>
                  <a:cubicBezTo>
                    <a:pt x="1362162" y="795494"/>
                    <a:pt x="1362408" y="795740"/>
                    <a:pt x="1362776" y="795985"/>
                  </a:cubicBezTo>
                  <a:cubicBezTo>
                    <a:pt x="1363143" y="796230"/>
                    <a:pt x="1363511" y="796353"/>
                    <a:pt x="1363879" y="796475"/>
                  </a:cubicBezTo>
                  <a:cubicBezTo>
                    <a:pt x="1364247" y="796475"/>
                    <a:pt x="1364738" y="796475"/>
                    <a:pt x="1365351" y="796475"/>
                  </a:cubicBezTo>
                  <a:cubicBezTo>
                    <a:pt x="1365964" y="796475"/>
                    <a:pt x="1366454" y="796353"/>
                    <a:pt x="1367068" y="796230"/>
                  </a:cubicBezTo>
                  <a:cubicBezTo>
                    <a:pt x="1367681" y="796107"/>
                    <a:pt x="1368417" y="795862"/>
                    <a:pt x="1369030" y="795494"/>
                  </a:cubicBezTo>
                  <a:cubicBezTo>
                    <a:pt x="1369765" y="795249"/>
                    <a:pt x="1370501" y="794881"/>
                    <a:pt x="1371237" y="794391"/>
                  </a:cubicBezTo>
                  <a:cubicBezTo>
                    <a:pt x="1371973" y="794023"/>
                    <a:pt x="1372708" y="793532"/>
                    <a:pt x="1373567" y="793042"/>
                  </a:cubicBezTo>
                  <a:cubicBezTo>
                    <a:pt x="1374303" y="792551"/>
                    <a:pt x="1375161" y="791938"/>
                    <a:pt x="1375897" y="791325"/>
                  </a:cubicBezTo>
                  <a:cubicBezTo>
                    <a:pt x="1377491" y="790098"/>
                    <a:pt x="1378840" y="788750"/>
                    <a:pt x="1380066" y="787523"/>
                  </a:cubicBezTo>
                  <a:cubicBezTo>
                    <a:pt x="1381292" y="786174"/>
                    <a:pt x="1382274" y="784825"/>
                    <a:pt x="1383009" y="783599"/>
                  </a:cubicBezTo>
                  <a:cubicBezTo>
                    <a:pt x="1383745" y="782373"/>
                    <a:pt x="1384358" y="781147"/>
                    <a:pt x="1384604" y="780166"/>
                  </a:cubicBezTo>
                  <a:cubicBezTo>
                    <a:pt x="1384849" y="779062"/>
                    <a:pt x="1384849" y="778203"/>
                    <a:pt x="1384481" y="777590"/>
                  </a:cubicBezTo>
                  <a:cubicBezTo>
                    <a:pt x="1384358" y="777222"/>
                    <a:pt x="1383990" y="776977"/>
                    <a:pt x="1383745" y="776732"/>
                  </a:cubicBezTo>
                  <a:cubicBezTo>
                    <a:pt x="1383500" y="776487"/>
                    <a:pt x="1383009" y="776364"/>
                    <a:pt x="1382641" y="776364"/>
                  </a:cubicBezTo>
                  <a:cubicBezTo>
                    <a:pt x="1382274" y="776364"/>
                    <a:pt x="1381783" y="776364"/>
                    <a:pt x="1381170" y="776364"/>
                  </a:cubicBezTo>
                  <a:cubicBezTo>
                    <a:pt x="1380679" y="776364"/>
                    <a:pt x="1380066" y="776487"/>
                    <a:pt x="1379453" y="776732"/>
                  </a:cubicBezTo>
                  <a:moveTo>
                    <a:pt x="3753304" y="173765"/>
                  </a:moveTo>
                  <a:cubicBezTo>
                    <a:pt x="3752323" y="174011"/>
                    <a:pt x="3751343" y="174378"/>
                    <a:pt x="3750239" y="174746"/>
                  </a:cubicBezTo>
                  <a:cubicBezTo>
                    <a:pt x="3749258" y="175114"/>
                    <a:pt x="3748154" y="175605"/>
                    <a:pt x="3747050" y="176095"/>
                  </a:cubicBezTo>
                  <a:cubicBezTo>
                    <a:pt x="3745947" y="176586"/>
                    <a:pt x="3744966" y="177199"/>
                    <a:pt x="3743862" y="177812"/>
                  </a:cubicBezTo>
                  <a:cubicBezTo>
                    <a:pt x="3742881" y="178425"/>
                    <a:pt x="3741777" y="179161"/>
                    <a:pt x="3740796" y="179897"/>
                  </a:cubicBezTo>
                  <a:cubicBezTo>
                    <a:pt x="3738589" y="181491"/>
                    <a:pt x="3736750" y="183085"/>
                    <a:pt x="3735278" y="184802"/>
                  </a:cubicBezTo>
                  <a:cubicBezTo>
                    <a:pt x="3733806" y="186519"/>
                    <a:pt x="3732580" y="188113"/>
                    <a:pt x="3731844" y="189707"/>
                  </a:cubicBezTo>
                  <a:cubicBezTo>
                    <a:pt x="3731108" y="191301"/>
                    <a:pt x="3730741" y="192773"/>
                    <a:pt x="3730741" y="194122"/>
                  </a:cubicBezTo>
                  <a:cubicBezTo>
                    <a:pt x="3730741" y="195471"/>
                    <a:pt x="3731354" y="196574"/>
                    <a:pt x="3732335" y="197433"/>
                  </a:cubicBezTo>
                  <a:cubicBezTo>
                    <a:pt x="3732825" y="197923"/>
                    <a:pt x="3733561" y="198168"/>
                    <a:pt x="3734297" y="198414"/>
                  </a:cubicBezTo>
                  <a:cubicBezTo>
                    <a:pt x="3735033" y="198659"/>
                    <a:pt x="3735891" y="198782"/>
                    <a:pt x="3736750" y="198904"/>
                  </a:cubicBezTo>
                  <a:cubicBezTo>
                    <a:pt x="3737608" y="198904"/>
                    <a:pt x="3738589" y="198904"/>
                    <a:pt x="3739693" y="198904"/>
                  </a:cubicBezTo>
                  <a:cubicBezTo>
                    <a:pt x="3740674" y="198782"/>
                    <a:pt x="3741777" y="198536"/>
                    <a:pt x="3742881" y="198291"/>
                  </a:cubicBezTo>
                  <a:cubicBezTo>
                    <a:pt x="3743862" y="198046"/>
                    <a:pt x="3744843" y="197678"/>
                    <a:pt x="3745947" y="197310"/>
                  </a:cubicBezTo>
                  <a:cubicBezTo>
                    <a:pt x="3746928" y="196942"/>
                    <a:pt x="3748031" y="196452"/>
                    <a:pt x="3749135" y="195961"/>
                  </a:cubicBezTo>
                  <a:cubicBezTo>
                    <a:pt x="3750239" y="195471"/>
                    <a:pt x="3751220" y="194858"/>
                    <a:pt x="3752323" y="194244"/>
                  </a:cubicBezTo>
                  <a:cubicBezTo>
                    <a:pt x="3753427" y="193631"/>
                    <a:pt x="3754408" y="192895"/>
                    <a:pt x="3755389" y="192160"/>
                  </a:cubicBezTo>
                  <a:cubicBezTo>
                    <a:pt x="3757596" y="190566"/>
                    <a:pt x="3759436" y="188971"/>
                    <a:pt x="3760908" y="187254"/>
                  </a:cubicBezTo>
                  <a:cubicBezTo>
                    <a:pt x="3762379" y="185538"/>
                    <a:pt x="3763605" y="183943"/>
                    <a:pt x="3764341" y="182349"/>
                  </a:cubicBezTo>
                  <a:cubicBezTo>
                    <a:pt x="3765077" y="180755"/>
                    <a:pt x="3765445" y="179284"/>
                    <a:pt x="3765445" y="177935"/>
                  </a:cubicBezTo>
                  <a:cubicBezTo>
                    <a:pt x="3765445" y="176586"/>
                    <a:pt x="3764831" y="175482"/>
                    <a:pt x="3763851" y="174624"/>
                  </a:cubicBezTo>
                  <a:cubicBezTo>
                    <a:pt x="3763360" y="174133"/>
                    <a:pt x="3762624" y="173888"/>
                    <a:pt x="3761888" y="173643"/>
                  </a:cubicBezTo>
                  <a:cubicBezTo>
                    <a:pt x="3761153" y="173398"/>
                    <a:pt x="3760294" y="173275"/>
                    <a:pt x="3759436" y="173152"/>
                  </a:cubicBezTo>
                  <a:cubicBezTo>
                    <a:pt x="3758578" y="173029"/>
                    <a:pt x="3757596" y="173152"/>
                    <a:pt x="3756493" y="173152"/>
                  </a:cubicBezTo>
                  <a:cubicBezTo>
                    <a:pt x="3755512" y="173275"/>
                    <a:pt x="3754408" y="173520"/>
                    <a:pt x="3753304" y="173765"/>
                  </a:cubicBezTo>
                  <a:moveTo>
                    <a:pt x="1334939" y="812172"/>
                  </a:moveTo>
                  <a:cubicBezTo>
                    <a:pt x="1334326" y="812294"/>
                    <a:pt x="1333590" y="812540"/>
                    <a:pt x="1332854" y="812907"/>
                  </a:cubicBezTo>
                  <a:cubicBezTo>
                    <a:pt x="1332118" y="813153"/>
                    <a:pt x="1331383" y="813521"/>
                    <a:pt x="1330647" y="814011"/>
                  </a:cubicBezTo>
                  <a:cubicBezTo>
                    <a:pt x="1329911" y="814379"/>
                    <a:pt x="1329053" y="814870"/>
                    <a:pt x="1328317" y="815483"/>
                  </a:cubicBezTo>
                  <a:cubicBezTo>
                    <a:pt x="1327458" y="815973"/>
                    <a:pt x="1326723" y="816586"/>
                    <a:pt x="1325864" y="817322"/>
                  </a:cubicBezTo>
                  <a:cubicBezTo>
                    <a:pt x="1324270" y="818548"/>
                    <a:pt x="1322921" y="819897"/>
                    <a:pt x="1321695" y="821246"/>
                  </a:cubicBezTo>
                  <a:cubicBezTo>
                    <a:pt x="1320469" y="822595"/>
                    <a:pt x="1319488" y="823821"/>
                    <a:pt x="1318752" y="825170"/>
                  </a:cubicBezTo>
                  <a:cubicBezTo>
                    <a:pt x="1318016" y="826397"/>
                    <a:pt x="1317525" y="827623"/>
                    <a:pt x="1317280" y="828604"/>
                  </a:cubicBezTo>
                  <a:cubicBezTo>
                    <a:pt x="1317035" y="829585"/>
                    <a:pt x="1317158" y="830566"/>
                    <a:pt x="1317525" y="831179"/>
                  </a:cubicBezTo>
                  <a:cubicBezTo>
                    <a:pt x="1317771" y="831547"/>
                    <a:pt x="1318016" y="831792"/>
                    <a:pt x="1318261" y="831915"/>
                  </a:cubicBezTo>
                  <a:cubicBezTo>
                    <a:pt x="1318507" y="832038"/>
                    <a:pt x="1318997" y="832283"/>
                    <a:pt x="1319365" y="832283"/>
                  </a:cubicBezTo>
                  <a:cubicBezTo>
                    <a:pt x="1319733" y="832283"/>
                    <a:pt x="1320223" y="832283"/>
                    <a:pt x="1320714" y="832283"/>
                  </a:cubicBezTo>
                  <a:cubicBezTo>
                    <a:pt x="1321204" y="832283"/>
                    <a:pt x="1321818" y="832160"/>
                    <a:pt x="1322308" y="832038"/>
                  </a:cubicBezTo>
                  <a:cubicBezTo>
                    <a:pt x="1322921" y="831915"/>
                    <a:pt x="1323657" y="831670"/>
                    <a:pt x="1324393" y="831302"/>
                  </a:cubicBezTo>
                  <a:cubicBezTo>
                    <a:pt x="1325128" y="831057"/>
                    <a:pt x="1325864" y="830689"/>
                    <a:pt x="1326600" y="830198"/>
                  </a:cubicBezTo>
                  <a:cubicBezTo>
                    <a:pt x="1327336" y="829830"/>
                    <a:pt x="1328194" y="829340"/>
                    <a:pt x="1328930" y="828727"/>
                  </a:cubicBezTo>
                  <a:cubicBezTo>
                    <a:pt x="1329666" y="828114"/>
                    <a:pt x="1330524" y="827623"/>
                    <a:pt x="1331383" y="826887"/>
                  </a:cubicBezTo>
                  <a:cubicBezTo>
                    <a:pt x="1332977" y="825661"/>
                    <a:pt x="1334326" y="824312"/>
                    <a:pt x="1335429" y="822963"/>
                  </a:cubicBezTo>
                  <a:cubicBezTo>
                    <a:pt x="1336533" y="821614"/>
                    <a:pt x="1337637" y="820265"/>
                    <a:pt x="1338372" y="819039"/>
                  </a:cubicBezTo>
                  <a:cubicBezTo>
                    <a:pt x="1339108" y="817813"/>
                    <a:pt x="1339599" y="816586"/>
                    <a:pt x="1339844" y="815605"/>
                  </a:cubicBezTo>
                  <a:cubicBezTo>
                    <a:pt x="1340089" y="814624"/>
                    <a:pt x="1339967" y="813643"/>
                    <a:pt x="1339599" y="813030"/>
                  </a:cubicBezTo>
                  <a:cubicBezTo>
                    <a:pt x="1339353" y="812662"/>
                    <a:pt x="1339108" y="812417"/>
                    <a:pt x="1338863" y="812294"/>
                  </a:cubicBezTo>
                  <a:cubicBezTo>
                    <a:pt x="1338495" y="812049"/>
                    <a:pt x="1338250" y="811926"/>
                    <a:pt x="1337759" y="811926"/>
                  </a:cubicBezTo>
                  <a:cubicBezTo>
                    <a:pt x="1337391" y="811926"/>
                    <a:pt x="1336901" y="811926"/>
                    <a:pt x="1336410" y="811926"/>
                  </a:cubicBezTo>
                  <a:cubicBezTo>
                    <a:pt x="1335920" y="811926"/>
                    <a:pt x="1335307" y="812049"/>
                    <a:pt x="1334816" y="812172"/>
                  </a:cubicBezTo>
                  <a:moveTo>
                    <a:pt x="3781754" y="198659"/>
                  </a:moveTo>
                  <a:cubicBezTo>
                    <a:pt x="3780773" y="198904"/>
                    <a:pt x="3779792" y="199272"/>
                    <a:pt x="3778811" y="199640"/>
                  </a:cubicBezTo>
                  <a:cubicBezTo>
                    <a:pt x="3777830" y="200008"/>
                    <a:pt x="3776849" y="200376"/>
                    <a:pt x="3775746" y="200866"/>
                  </a:cubicBezTo>
                  <a:cubicBezTo>
                    <a:pt x="3774642" y="201357"/>
                    <a:pt x="3773661" y="201847"/>
                    <a:pt x="3772680" y="202461"/>
                  </a:cubicBezTo>
                  <a:cubicBezTo>
                    <a:pt x="3771699" y="203074"/>
                    <a:pt x="3770718" y="203687"/>
                    <a:pt x="3769614" y="204423"/>
                  </a:cubicBezTo>
                  <a:cubicBezTo>
                    <a:pt x="3767407" y="206017"/>
                    <a:pt x="3765445" y="207611"/>
                    <a:pt x="3763973" y="209328"/>
                  </a:cubicBezTo>
                  <a:cubicBezTo>
                    <a:pt x="3762379" y="211045"/>
                    <a:pt x="3761153" y="212639"/>
                    <a:pt x="3760294" y="214356"/>
                  </a:cubicBezTo>
                  <a:cubicBezTo>
                    <a:pt x="3759436" y="216072"/>
                    <a:pt x="3759068" y="217544"/>
                    <a:pt x="3759068" y="218770"/>
                  </a:cubicBezTo>
                  <a:cubicBezTo>
                    <a:pt x="3759068" y="220119"/>
                    <a:pt x="3759558" y="221223"/>
                    <a:pt x="3760540" y="222204"/>
                  </a:cubicBezTo>
                  <a:cubicBezTo>
                    <a:pt x="3761030" y="222694"/>
                    <a:pt x="3761643" y="223062"/>
                    <a:pt x="3762379" y="223430"/>
                  </a:cubicBezTo>
                  <a:cubicBezTo>
                    <a:pt x="3763115" y="223675"/>
                    <a:pt x="3763973" y="223921"/>
                    <a:pt x="3764831" y="224043"/>
                  </a:cubicBezTo>
                  <a:cubicBezTo>
                    <a:pt x="3765813" y="224043"/>
                    <a:pt x="3766794" y="224043"/>
                    <a:pt x="3767897" y="224043"/>
                  </a:cubicBezTo>
                  <a:cubicBezTo>
                    <a:pt x="3769001" y="224043"/>
                    <a:pt x="3770105" y="223675"/>
                    <a:pt x="3771331" y="223430"/>
                  </a:cubicBezTo>
                  <a:cubicBezTo>
                    <a:pt x="3772312" y="223185"/>
                    <a:pt x="3773293" y="222817"/>
                    <a:pt x="3774274" y="222449"/>
                  </a:cubicBezTo>
                  <a:cubicBezTo>
                    <a:pt x="3775255" y="222081"/>
                    <a:pt x="3776359" y="221713"/>
                    <a:pt x="3777340" y="221223"/>
                  </a:cubicBezTo>
                  <a:cubicBezTo>
                    <a:pt x="3778321" y="220732"/>
                    <a:pt x="3779424" y="220242"/>
                    <a:pt x="3780406" y="219629"/>
                  </a:cubicBezTo>
                  <a:cubicBezTo>
                    <a:pt x="3781386" y="219015"/>
                    <a:pt x="3782490" y="218402"/>
                    <a:pt x="3783471" y="217666"/>
                  </a:cubicBezTo>
                  <a:cubicBezTo>
                    <a:pt x="3785679" y="216072"/>
                    <a:pt x="3787641" y="214478"/>
                    <a:pt x="3789235" y="212761"/>
                  </a:cubicBezTo>
                  <a:cubicBezTo>
                    <a:pt x="3790829" y="211045"/>
                    <a:pt x="3792055" y="209328"/>
                    <a:pt x="3792914" y="207733"/>
                  </a:cubicBezTo>
                  <a:cubicBezTo>
                    <a:pt x="3793772" y="206139"/>
                    <a:pt x="3794140" y="204545"/>
                    <a:pt x="3794140" y="203196"/>
                  </a:cubicBezTo>
                  <a:cubicBezTo>
                    <a:pt x="3794140" y="201847"/>
                    <a:pt x="3793649" y="200744"/>
                    <a:pt x="3792668" y="199763"/>
                  </a:cubicBezTo>
                  <a:cubicBezTo>
                    <a:pt x="3792178" y="199272"/>
                    <a:pt x="3791442" y="198904"/>
                    <a:pt x="3790706" y="198536"/>
                  </a:cubicBezTo>
                  <a:cubicBezTo>
                    <a:pt x="3789971" y="198291"/>
                    <a:pt x="3789112" y="198046"/>
                    <a:pt x="3788131" y="198046"/>
                  </a:cubicBezTo>
                  <a:cubicBezTo>
                    <a:pt x="3787150" y="198046"/>
                    <a:pt x="3786169" y="198046"/>
                    <a:pt x="3785066" y="198046"/>
                  </a:cubicBezTo>
                  <a:cubicBezTo>
                    <a:pt x="3783962" y="198046"/>
                    <a:pt x="3782858" y="198414"/>
                    <a:pt x="3781632" y="198659"/>
                  </a:cubicBezTo>
                  <a:moveTo>
                    <a:pt x="1290792" y="848347"/>
                  </a:moveTo>
                  <a:cubicBezTo>
                    <a:pt x="1290057" y="848470"/>
                    <a:pt x="1289444" y="848715"/>
                    <a:pt x="1288585" y="849083"/>
                  </a:cubicBezTo>
                  <a:cubicBezTo>
                    <a:pt x="1287727" y="849451"/>
                    <a:pt x="1286991" y="849819"/>
                    <a:pt x="1286255" y="850187"/>
                  </a:cubicBezTo>
                  <a:cubicBezTo>
                    <a:pt x="1285519" y="850554"/>
                    <a:pt x="1284661" y="851168"/>
                    <a:pt x="1283803" y="851781"/>
                  </a:cubicBezTo>
                  <a:cubicBezTo>
                    <a:pt x="1282944" y="852394"/>
                    <a:pt x="1282086" y="853007"/>
                    <a:pt x="1281350" y="853743"/>
                  </a:cubicBezTo>
                  <a:cubicBezTo>
                    <a:pt x="1279878" y="854969"/>
                    <a:pt x="1278530" y="856318"/>
                    <a:pt x="1277303" y="857667"/>
                  </a:cubicBezTo>
                  <a:cubicBezTo>
                    <a:pt x="1276200" y="859016"/>
                    <a:pt x="1275219" y="860242"/>
                    <a:pt x="1274483" y="861591"/>
                  </a:cubicBezTo>
                  <a:cubicBezTo>
                    <a:pt x="1273747" y="862817"/>
                    <a:pt x="1273256" y="864044"/>
                    <a:pt x="1273134" y="865025"/>
                  </a:cubicBezTo>
                  <a:cubicBezTo>
                    <a:pt x="1273011" y="866006"/>
                    <a:pt x="1273134" y="866864"/>
                    <a:pt x="1273502" y="867600"/>
                  </a:cubicBezTo>
                  <a:cubicBezTo>
                    <a:pt x="1273747" y="867845"/>
                    <a:pt x="1273992" y="868091"/>
                    <a:pt x="1274237" y="868213"/>
                  </a:cubicBezTo>
                  <a:cubicBezTo>
                    <a:pt x="1274483" y="868336"/>
                    <a:pt x="1274851" y="868458"/>
                    <a:pt x="1275341" y="868581"/>
                  </a:cubicBezTo>
                  <a:cubicBezTo>
                    <a:pt x="1275709" y="868581"/>
                    <a:pt x="1276200" y="868581"/>
                    <a:pt x="1276690" y="868581"/>
                  </a:cubicBezTo>
                  <a:cubicBezTo>
                    <a:pt x="1277181" y="868581"/>
                    <a:pt x="1277671" y="868458"/>
                    <a:pt x="1278284" y="868336"/>
                  </a:cubicBezTo>
                  <a:cubicBezTo>
                    <a:pt x="1279020" y="868213"/>
                    <a:pt x="1279633" y="867968"/>
                    <a:pt x="1280491" y="867600"/>
                  </a:cubicBezTo>
                  <a:cubicBezTo>
                    <a:pt x="1281227" y="867232"/>
                    <a:pt x="1282086" y="866864"/>
                    <a:pt x="1282821" y="866496"/>
                  </a:cubicBezTo>
                  <a:cubicBezTo>
                    <a:pt x="1283680" y="866006"/>
                    <a:pt x="1284416" y="865515"/>
                    <a:pt x="1285274" y="864902"/>
                  </a:cubicBezTo>
                  <a:cubicBezTo>
                    <a:pt x="1286132" y="864289"/>
                    <a:pt x="1286991" y="863676"/>
                    <a:pt x="1287849" y="862940"/>
                  </a:cubicBezTo>
                  <a:cubicBezTo>
                    <a:pt x="1289321" y="861714"/>
                    <a:pt x="1290792" y="860365"/>
                    <a:pt x="1291896" y="859016"/>
                  </a:cubicBezTo>
                  <a:cubicBezTo>
                    <a:pt x="1293000" y="857667"/>
                    <a:pt x="1293981" y="856318"/>
                    <a:pt x="1294716" y="855092"/>
                  </a:cubicBezTo>
                  <a:cubicBezTo>
                    <a:pt x="1295452" y="853866"/>
                    <a:pt x="1295943" y="852639"/>
                    <a:pt x="1296065" y="851658"/>
                  </a:cubicBezTo>
                  <a:cubicBezTo>
                    <a:pt x="1296188" y="850677"/>
                    <a:pt x="1296065" y="849819"/>
                    <a:pt x="1295698" y="849206"/>
                  </a:cubicBezTo>
                  <a:cubicBezTo>
                    <a:pt x="1295452" y="848960"/>
                    <a:pt x="1295207" y="848715"/>
                    <a:pt x="1294962" y="848593"/>
                  </a:cubicBezTo>
                  <a:cubicBezTo>
                    <a:pt x="1294716" y="848470"/>
                    <a:pt x="1294349" y="848347"/>
                    <a:pt x="1293858" y="848225"/>
                  </a:cubicBezTo>
                  <a:cubicBezTo>
                    <a:pt x="1293490" y="848225"/>
                    <a:pt x="1293000" y="848225"/>
                    <a:pt x="1292509" y="848225"/>
                  </a:cubicBezTo>
                  <a:cubicBezTo>
                    <a:pt x="1292019" y="848225"/>
                    <a:pt x="1291528" y="848347"/>
                    <a:pt x="1290915" y="848470"/>
                  </a:cubicBezTo>
                  <a:moveTo>
                    <a:pt x="3808733" y="225392"/>
                  </a:moveTo>
                  <a:cubicBezTo>
                    <a:pt x="3807752" y="225637"/>
                    <a:pt x="3806893" y="225883"/>
                    <a:pt x="3805912" y="226251"/>
                  </a:cubicBezTo>
                  <a:cubicBezTo>
                    <a:pt x="3804931" y="226618"/>
                    <a:pt x="3803950" y="226986"/>
                    <a:pt x="3802969" y="227477"/>
                  </a:cubicBezTo>
                  <a:cubicBezTo>
                    <a:pt x="3801988" y="227967"/>
                    <a:pt x="3801007" y="228458"/>
                    <a:pt x="3800026" y="228948"/>
                  </a:cubicBezTo>
                  <a:cubicBezTo>
                    <a:pt x="3799045" y="229561"/>
                    <a:pt x="3798064" y="230052"/>
                    <a:pt x="3797083" y="230788"/>
                  </a:cubicBezTo>
                  <a:cubicBezTo>
                    <a:pt x="3794876" y="232382"/>
                    <a:pt x="3792791" y="233976"/>
                    <a:pt x="3791197" y="235693"/>
                  </a:cubicBezTo>
                  <a:cubicBezTo>
                    <a:pt x="3789603" y="237410"/>
                    <a:pt x="3788254" y="239126"/>
                    <a:pt x="3787395" y="240721"/>
                  </a:cubicBezTo>
                  <a:cubicBezTo>
                    <a:pt x="3786537" y="242315"/>
                    <a:pt x="3786046" y="243909"/>
                    <a:pt x="3785924" y="245381"/>
                  </a:cubicBezTo>
                  <a:cubicBezTo>
                    <a:pt x="3785924" y="246730"/>
                    <a:pt x="3786291" y="247956"/>
                    <a:pt x="3787150" y="248937"/>
                  </a:cubicBezTo>
                  <a:cubicBezTo>
                    <a:pt x="3787641" y="249427"/>
                    <a:pt x="3788254" y="249918"/>
                    <a:pt x="3789112" y="250286"/>
                  </a:cubicBezTo>
                  <a:cubicBezTo>
                    <a:pt x="3789848" y="250654"/>
                    <a:pt x="3790706" y="250776"/>
                    <a:pt x="3791687" y="250899"/>
                  </a:cubicBezTo>
                  <a:cubicBezTo>
                    <a:pt x="3792668" y="251021"/>
                    <a:pt x="3793649" y="250899"/>
                    <a:pt x="3794753" y="250899"/>
                  </a:cubicBezTo>
                  <a:cubicBezTo>
                    <a:pt x="3795857" y="250899"/>
                    <a:pt x="3797083" y="250531"/>
                    <a:pt x="3798309" y="250286"/>
                  </a:cubicBezTo>
                  <a:cubicBezTo>
                    <a:pt x="3799290" y="250041"/>
                    <a:pt x="3800149" y="249795"/>
                    <a:pt x="3801130" y="249427"/>
                  </a:cubicBezTo>
                  <a:cubicBezTo>
                    <a:pt x="3802111" y="249060"/>
                    <a:pt x="3803092" y="248692"/>
                    <a:pt x="3804073" y="248201"/>
                  </a:cubicBezTo>
                  <a:cubicBezTo>
                    <a:pt x="3805054" y="247711"/>
                    <a:pt x="3806035" y="247220"/>
                    <a:pt x="3807016" y="246607"/>
                  </a:cubicBezTo>
                  <a:cubicBezTo>
                    <a:pt x="3807997" y="245994"/>
                    <a:pt x="3808978" y="245381"/>
                    <a:pt x="3809959" y="244767"/>
                  </a:cubicBezTo>
                  <a:cubicBezTo>
                    <a:pt x="3812289" y="243173"/>
                    <a:pt x="3814251" y="241579"/>
                    <a:pt x="3815845" y="239862"/>
                  </a:cubicBezTo>
                  <a:cubicBezTo>
                    <a:pt x="3817439" y="238146"/>
                    <a:pt x="3818788" y="236429"/>
                    <a:pt x="3819647" y="234835"/>
                  </a:cubicBezTo>
                  <a:cubicBezTo>
                    <a:pt x="3820505" y="233240"/>
                    <a:pt x="3820996" y="231646"/>
                    <a:pt x="3821118" y="230297"/>
                  </a:cubicBezTo>
                  <a:cubicBezTo>
                    <a:pt x="3821118" y="228948"/>
                    <a:pt x="3820750" y="227722"/>
                    <a:pt x="3819769" y="226741"/>
                  </a:cubicBezTo>
                  <a:cubicBezTo>
                    <a:pt x="3819279" y="226128"/>
                    <a:pt x="3818666" y="225760"/>
                    <a:pt x="3817807" y="225392"/>
                  </a:cubicBezTo>
                  <a:cubicBezTo>
                    <a:pt x="3817071" y="225024"/>
                    <a:pt x="3816213" y="224902"/>
                    <a:pt x="3815232" y="224779"/>
                  </a:cubicBezTo>
                  <a:cubicBezTo>
                    <a:pt x="3814251" y="224779"/>
                    <a:pt x="3813270" y="224779"/>
                    <a:pt x="3812044" y="224779"/>
                  </a:cubicBezTo>
                  <a:cubicBezTo>
                    <a:pt x="3810940" y="224779"/>
                    <a:pt x="3809714" y="225147"/>
                    <a:pt x="3808487" y="225392"/>
                  </a:cubicBezTo>
                  <a:moveTo>
                    <a:pt x="1247014" y="885136"/>
                  </a:moveTo>
                  <a:cubicBezTo>
                    <a:pt x="1246278" y="885259"/>
                    <a:pt x="1245542" y="885626"/>
                    <a:pt x="1244807" y="885872"/>
                  </a:cubicBezTo>
                  <a:cubicBezTo>
                    <a:pt x="1244071" y="886240"/>
                    <a:pt x="1243212" y="886607"/>
                    <a:pt x="1242354" y="887098"/>
                  </a:cubicBezTo>
                  <a:cubicBezTo>
                    <a:pt x="1241496" y="887588"/>
                    <a:pt x="1240637" y="888079"/>
                    <a:pt x="1239779" y="888692"/>
                  </a:cubicBezTo>
                  <a:cubicBezTo>
                    <a:pt x="1238920" y="889305"/>
                    <a:pt x="1238062" y="889918"/>
                    <a:pt x="1237203" y="890654"/>
                  </a:cubicBezTo>
                  <a:cubicBezTo>
                    <a:pt x="1235732" y="891881"/>
                    <a:pt x="1234383" y="893229"/>
                    <a:pt x="1233279" y="894578"/>
                  </a:cubicBezTo>
                  <a:cubicBezTo>
                    <a:pt x="1232176" y="895927"/>
                    <a:pt x="1231195" y="897154"/>
                    <a:pt x="1230582" y="898380"/>
                  </a:cubicBezTo>
                  <a:cubicBezTo>
                    <a:pt x="1229968" y="899606"/>
                    <a:pt x="1229478" y="900710"/>
                    <a:pt x="1229355" y="901691"/>
                  </a:cubicBezTo>
                  <a:cubicBezTo>
                    <a:pt x="1229233" y="902672"/>
                    <a:pt x="1229355" y="903530"/>
                    <a:pt x="1229846" y="904143"/>
                  </a:cubicBezTo>
                  <a:cubicBezTo>
                    <a:pt x="1230091" y="904389"/>
                    <a:pt x="1230336" y="904634"/>
                    <a:pt x="1230582" y="904757"/>
                  </a:cubicBezTo>
                  <a:cubicBezTo>
                    <a:pt x="1230827" y="904879"/>
                    <a:pt x="1231195" y="905002"/>
                    <a:pt x="1231563" y="905125"/>
                  </a:cubicBezTo>
                  <a:cubicBezTo>
                    <a:pt x="1231931" y="905247"/>
                    <a:pt x="1232421" y="905125"/>
                    <a:pt x="1232789" y="905125"/>
                  </a:cubicBezTo>
                  <a:cubicBezTo>
                    <a:pt x="1233157" y="905125"/>
                    <a:pt x="1233770" y="905002"/>
                    <a:pt x="1234260" y="904879"/>
                  </a:cubicBezTo>
                  <a:cubicBezTo>
                    <a:pt x="1234996" y="904757"/>
                    <a:pt x="1235732" y="904511"/>
                    <a:pt x="1236468" y="904143"/>
                  </a:cubicBezTo>
                  <a:cubicBezTo>
                    <a:pt x="1237203" y="903776"/>
                    <a:pt x="1238062" y="903408"/>
                    <a:pt x="1238920" y="902917"/>
                  </a:cubicBezTo>
                  <a:cubicBezTo>
                    <a:pt x="1239779" y="902427"/>
                    <a:pt x="1240637" y="901936"/>
                    <a:pt x="1241496" y="901323"/>
                  </a:cubicBezTo>
                  <a:cubicBezTo>
                    <a:pt x="1242354" y="900710"/>
                    <a:pt x="1243212" y="900097"/>
                    <a:pt x="1244071" y="899361"/>
                  </a:cubicBezTo>
                  <a:cubicBezTo>
                    <a:pt x="1245542" y="898135"/>
                    <a:pt x="1246891" y="896786"/>
                    <a:pt x="1248117" y="895437"/>
                  </a:cubicBezTo>
                  <a:cubicBezTo>
                    <a:pt x="1249221" y="894088"/>
                    <a:pt x="1250202" y="892739"/>
                    <a:pt x="1250815" y="891513"/>
                  </a:cubicBezTo>
                  <a:cubicBezTo>
                    <a:pt x="1251551" y="890286"/>
                    <a:pt x="1251919" y="889183"/>
                    <a:pt x="1252042" y="888079"/>
                  </a:cubicBezTo>
                  <a:cubicBezTo>
                    <a:pt x="1252164" y="887098"/>
                    <a:pt x="1252042" y="886240"/>
                    <a:pt x="1251551" y="885626"/>
                  </a:cubicBezTo>
                  <a:cubicBezTo>
                    <a:pt x="1251306" y="885381"/>
                    <a:pt x="1251061" y="885136"/>
                    <a:pt x="1250815" y="885013"/>
                  </a:cubicBezTo>
                  <a:cubicBezTo>
                    <a:pt x="1250570" y="884891"/>
                    <a:pt x="1250202" y="884768"/>
                    <a:pt x="1249834" y="884646"/>
                  </a:cubicBezTo>
                  <a:cubicBezTo>
                    <a:pt x="1249466" y="884523"/>
                    <a:pt x="1248976" y="884646"/>
                    <a:pt x="1248608" y="884646"/>
                  </a:cubicBezTo>
                  <a:cubicBezTo>
                    <a:pt x="1248117" y="884646"/>
                    <a:pt x="1247627" y="884768"/>
                    <a:pt x="1247136" y="884891"/>
                  </a:cubicBezTo>
                  <a:moveTo>
                    <a:pt x="3834117" y="253842"/>
                  </a:moveTo>
                  <a:cubicBezTo>
                    <a:pt x="3833259" y="254087"/>
                    <a:pt x="3832277" y="254333"/>
                    <a:pt x="3831296" y="254700"/>
                  </a:cubicBezTo>
                  <a:cubicBezTo>
                    <a:pt x="3830315" y="255068"/>
                    <a:pt x="3829457" y="255436"/>
                    <a:pt x="3828476" y="255804"/>
                  </a:cubicBezTo>
                  <a:cubicBezTo>
                    <a:pt x="3827495" y="256295"/>
                    <a:pt x="3826514" y="256663"/>
                    <a:pt x="3825533" y="257276"/>
                  </a:cubicBezTo>
                  <a:cubicBezTo>
                    <a:pt x="3824552" y="257766"/>
                    <a:pt x="3823571" y="258379"/>
                    <a:pt x="3822712" y="258992"/>
                  </a:cubicBezTo>
                  <a:cubicBezTo>
                    <a:pt x="3820382" y="260464"/>
                    <a:pt x="3818420" y="262181"/>
                    <a:pt x="3816704" y="263898"/>
                  </a:cubicBezTo>
                  <a:cubicBezTo>
                    <a:pt x="3814987" y="265614"/>
                    <a:pt x="3813638" y="267331"/>
                    <a:pt x="3812657" y="268925"/>
                  </a:cubicBezTo>
                  <a:cubicBezTo>
                    <a:pt x="3811676" y="270642"/>
                    <a:pt x="3811063" y="272236"/>
                    <a:pt x="3810940" y="273585"/>
                  </a:cubicBezTo>
                  <a:cubicBezTo>
                    <a:pt x="3810817" y="275057"/>
                    <a:pt x="3811185" y="276283"/>
                    <a:pt x="3811921" y="277387"/>
                  </a:cubicBezTo>
                  <a:cubicBezTo>
                    <a:pt x="3812412" y="278000"/>
                    <a:pt x="3813025" y="278490"/>
                    <a:pt x="3813883" y="278858"/>
                  </a:cubicBezTo>
                  <a:cubicBezTo>
                    <a:pt x="3814619" y="279226"/>
                    <a:pt x="3815600" y="279472"/>
                    <a:pt x="3816581" y="279594"/>
                  </a:cubicBezTo>
                  <a:cubicBezTo>
                    <a:pt x="3817562" y="279594"/>
                    <a:pt x="3818666" y="279717"/>
                    <a:pt x="3819769" y="279594"/>
                  </a:cubicBezTo>
                  <a:cubicBezTo>
                    <a:pt x="3820873" y="279472"/>
                    <a:pt x="3822222" y="279226"/>
                    <a:pt x="3823448" y="278981"/>
                  </a:cubicBezTo>
                  <a:cubicBezTo>
                    <a:pt x="3824307" y="278736"/>
                    <a:pt x="3825288" y="278490"/>
                    <a:pt x="3826269" y="278123"/>
                  </a:cubicBezTo>
                  <a:cubicBezTo>
                    <a:pt x="3827250" y="277755"/>
                    <a:pt x="3828231" y="277387"/>
                    <a:pt x="3829089" y="277019"/>
                  </a:cubicBezTo>
                  <a:cubicBezTo>
                    <a:pt x="3830070" y="276528"/>
                    <a:pt x="3831051" y="276160"/>
                    <a:pt x="3832032" y="275547"/>
                  </a:cubicBezTo>
                  <a:cubicBezTo>
                    <a:pt x="3833013" y="275057"/>
                    <a:pt x="3833994" y="274444"/>
                    <a:pt x="3834975" y="273830"/>
                  </a:cubicBezTo>
                  <a:cubicBezTo>
                    <a:pt x="3837305" y="272359"/>
                    <a:pt x="3839267" y="270642"/>
                    <a:pt x="3840984" y="269048"/>
                  </a:cubicBezTo>
                  <a:cubicBezTo>
                    <a:pt x="3842701" y="267454"/>
                    <a:pt x="3844050" y="265614"/>
                    <a:pt x="3845031" y="264020"/>
                  </a:cubicBezTo>
                  <a:cubicBezTo>
                    <a:pt x="3846012" y="262304"/>
                    <a:pt x="3846502" y="260709"/>
                    <a:pt x="3846625" y="259360"/>
                  </a:cubicBezTo>
                  <a:cubicBezTo>
                    <a:pt x="3846748" y="258011"/>
                    <a:pt x="3846380" y="256663"/>
                    <a:pt x="3845521" y="255681"/>
                  </a:cubicBezTo>
                  <a:cubicBezTo>
                    <a:pt x="3845031" y="255068"/>
                    <a:pt x="3844418" y="254578"/>
                    <a:pt x="3843559" y="254210"/>
                  </a:cubicBezTo>
                  <a:cubicBezTo>
                    <a:pt x="3842824" y="253842"/>
                    <a:pt x="3841842" y="253597"/>
                    <a:pt x="3840862" y="253474"/>
                  </a:cubicBezTo>
                  <a:cubicBezTo>
                    <a:pt x="3839880" y="253474"/>
                    <a:pt x="3838777" y="253351"/>
                    <a:pt x="3837551" y="253474"/>
                  </a:cubicBezTo>
                  <a:cubicBezTo>
                    <a:pt x="3836324" y="253597"/>
                    <a:pt x="3835098" y="253842"/>
                    <a:pt x="3833872" y="254087"/>
                  </a:cubicBezTo>
                  <a:moveTo>
                    <a:pt x="1203603" y="922415"/>
                  </a:moveTo>
                  <a:cubicBezTo>
                    <a:pt x="1202868" y="922538"/>
                    <a:pt x="1202132" y="922906"/>
                    <a:pt x="1201273" y="923151"/>
                  </a:cubicBezTo>
                  <a:cubicBezTo>
                    <a:pt x="1200415" y="923519"/>
                    <a:pt x="1199679" y="923887"/>
                    <a:pt x="1198821" y="924377"/>
                  </a:cubicBezTo>
                  <a:cubicBezTo>
                    <a:pt x="1197962" y="924868"/>
                    <a:pt x="1197104" y="925481"/>
                    <a:pt x="1196245" y="926094"/>
                  </a:cubicBezTo>
                  <a:cubicBezTo>
                    <a:pt x="1195387" y="926707"/>
                    <a:pt x="1194529" y="927443"/>
                    <a:pt x="1193548" y="928179"/>
                  </a:cubicBezTo>
                  <a:cubicBezTo>
                    <a:pt x="1192076" y="929528"/>
                    <a:pt x="1190727" y="930876"/>
                    <a:pt x="1189624" y="932225"/>
                  </a:cubicBezTo>
                  <a:cubicBezTo>
                    <a:pt x="1188520" y="933574"/>
                    <a:pt x="1187661" y="934923"/>
                    <a:pt x="1186926" y="936150"/>
                  </a:cubicBezTo>
                  <a:cubicBezTo>
                    <a:pt x="1186313" y="937376"/>
                    <a:pt x="1185945" y="938480"/>
                    <a:pt x="1185822" y="939460"/>
                  </a:cubicBezTo>
                  <a:cubicBezTo>
                    <a:pt x="1185822" y="940442"/>
                    <a:pt x="1185822" y="941177"/>
                    <a:pt x="1186435" y="941790"/>
                  </a:cubicBezTo>
                  <a:cubicBezTo>
                    <a:pt x="1186680" y="942036"/>
                    <a:pt x="1186926" y="942158"/>
                    <a:pt x="1187171" y="942404"/>
                  </a:cubicBezTo>
                  <a:cubicBezTo>
                    <a:pt x="1187416" y="942526"/>
                    <a:pt x="1187784" y="942649"/>
                    <a:pt x="1188152" y="942649"/>
                  </a:cubicBezTo>
                  <a:cubicBezTo>
                    <a:pt x="1188520" y="942649"/>
                    <a:pt x="1188888" y="942649"/>
                    <a:pt x="1189378" y="942649"/>
                  </a:cubicBezTo>
                  <a:cubicBezTo>
                    <a:pt x="1189869" y="942649"/>
                    <a:pt x="1190237" y="942526"/>
                    <a:pt x="1190727" y="942404"/>
                  </a:cubicBezTo>
                  <a:cubicBezTo>
                    <a:pt x="1191463" y="942281"/>
                    <a:pt x="1192199" y="941913"/>
                    <a:pt x="1193057" y="941668"/>
                  </a:cubicBezTo>
                  <a:cubicBezTo>
                    <a:pt x="1193915" y="941300"/>
                    <a:pt x="1194651" y="940932"/>
                    <a:pt x="1195510" y="940442"/>
                  </a:cubicBezTo>
                  <a:cubicBezTo>
                    <a:pt x="1196368" y="939951"/>
                    <a:pt x="1197226" y="939338"/>
                    <a:pt x="1198085" y="938725"/>
                  </a:cubicBezTo>
                  <a:cubicBezTo>
                    <a:pt x="1198943" y="938112"/>
                    <a:pt x="1199924" y="937376"/>
                    <a:pt x="1200783" y="936640"/>
                  </a:cubicBezTo>
                  <a:cubicBezTo>
                    <a:pt x="1202254" y="935291"/>
                    <a:pt x="1203603" y="933942"/>
                    <a:pt x="1204707" y="932593"/>
                  </a:cubicBezTo>
                  <a:cubicBezTo>
                    <a:pt x="1205810" y="931244"/>
                    <a:pt x="1206669" y="929895"/>
                    <a:pt x="1207405" y="928669"/>
                  </a:cubicBezTo>
                  <a:cubicBezTo>
                    <a:pt x="1208018" y="927443"/>
                    <a:pt x="1208386" y="926339"/>
                    <a:pt x="1208508" y="925358"/>
                  </a:cubicBezTo>
                  <a:cubicBezTo>
                    <a:pt x="1208508" y="924377"/>
                    <a:pt x="1208508" y="923641"/>
                    <a:pt x="1207895" y="923028"/>
                  </a:cubicBezTo>
                  <a:cubicBezTo>
                    <a:pt x="1207650" y="922783"/>
                    <a:pt x="1207405" y="922660"/>
                    <a:pt x="1207159" y="922538"/>
                  </a:cubicBezTo>
                  <a:cubicBezTo>
                    <a:pt x="1206914" y="922415"/>
                    <a:pt x="1206546" y="922292"/>
                    <a:pt x="1206178" y="922292"/>
                  </a:cubicBezTo>
                  <a:cubicBezTo>
                    <a:pt x="1205810" y="922292"/>
                    <a:pt x="1205443" y="922292"/>
                    <a:pt x="1204952" y="922292"/>
                  </a:cubicBezTo>
                  <a:cubicBezTo>
                    <a:pt x="1204462" y="922292"/>
                    <a:pt x="1204094" y="922415"/>
                    <a:pt x="1203603" y="922538"/>
                  </a:cubicBezTo>
                  <a:moveTo>
                    <a:pt x="3857784" y="284254"/>
                  </a:moveTo>
                  <a:cubicBezTo>
                    <a:pt x="3856926" y="284499"/>
                    <a:pt x="3856067" y="284744"/>
                    <a:pt x="3855087" y="284990"/>
                  </a:cubicBezTo>
                  <a:cubicBezTo>
                    <a:pt x="3854228" y="285358"/>
                    <a:pt x="3853247" y="285603"/>
                    <a:pt x="3852389" y="286093"/>
                  </a:cubicBezTo>
                  <a:cubicBezTo>
                    <a:pt x="3851407" y="286461"/>
                    <a:pt x="3850549" y="286952"/>
                    <a:pt x="3849568" y="287442"/>
                  </a:cubicBezTo>
                  <a:cubicBezTo>
                    <a:pt x="3848587" y="287933"/>
                    <a:pt x="3847729" y="288423"/>
                    <a:pt x="3846748" y="289037"/>
                  </a:cubicBezTo>
                  <a:cubicBezTo>
                    <a:pt x="3844418" y="290508"/>
                    <a:pt x="3842333" y="292225"/>
                    <a:pt x="3840494" y="293819"/>
                  </a:cubicBezTo>
                  <a:cubicBezTo>
                    <a:pt x="3838654" y="295413"/>
                    <a:pt x="3837305" y="297253"/>
                    <a:pt x="3836324" y="298969"/>
                  </a:cubicBezTo>
                  <a:cubicBezTo>
                    <a:pt x="3835343" y="300686"/>
                    <a:pt x="3834607" y="302281"/>
                    <a:pt x="3834485" y="303752"/>
                  </a:cubicBezTo>
                  <a:cubicBezTo>
                    <a:pt x="3834239" y="305224"/>
                    <a:pt x="3834485" y="306572"/>
                    <a:pt x="3835343" y="307676"/>
                  </a:cubicBezTo>
                  <a:cubicBezTo>
                    <a:pt x="3835834" y="308289"/>
                    <a:pt x="3836447" y="308902"/>
                    <a:pt x="3837305" y="309270"/>
                  </a:cubicBezTo>
                  <a:cubicBezTo>
                    <a:pt x="3838041" y="309638"/>
                    <a:pt x="3839022" y="310006"/>
                    <a:pt x="3840003" y="310129"/>
                  </a:cubicBezTo>
                  <a:cubicBezTo>
                    <a:pt x="3840984" y="310251"/>
                    <a:pt x="3842210" y="310251"/>
                    <a:pt x="3843437" y="310129"/>
                  </a:cubicBezTo>
                  <a:cubicBezTo>
                    <a:pt x="3844663" y="310129"/>
                    <a:pt x="3845889" y="309761"/>
                    <a:pt x="3847238" y="309516"/>
                  </a:cubicBezTo>
                  <a:cubicBezTo>
                    <a:pt x="3848097" y="309270"/>
                    <a:pt x="3848955" y="309025"/>
                    <a:pt x="3849936" y="308780"/>
                  </a:cubicBezTo>
                  <a:cubicBezTo>
                    <a:pt x="3850794" y="308412"/>
                    <a:pt x="3851775" y="308167"/>
                    <a:pt x="3852634" y="307676"/>
                  </a:cubicBezTo>
                  <a:cubicBezTo>
                    <a:pt x="3853492" y="307186"/>
                    <a:pt x="3854473" y="306818"/>
                    <a:pt x="3855454" y="306327"/>
                  </a:cubicBezTo>
                  <a:cubicBezTo>
                    <a:pt x="3856435" y="305837"/>
                    <a:pt x="3857294" y="305346"/>
                    <a:pt x="3858275" y="304733"/>
                  </a:cubicBezTo>
                  <a:cubicBezTo>
                    <a:pt x="3860605" y="303262"/>
                    <a:pt x="3862689" y="301545"/>
                    <a:pt x="3864529" y="299828"/>
                  </a:cubicBezTo>
                  <a:cubicBezTo>
                    <a:pt x="3866246" y="298111"/>
                    <a:pt x="3867717" y="296394"/>
                    <a:pt x="3868698" y="294678"/>
                  </a:cubicBezTo>
                  <a:cubicBezTo>
                    <a:pt x="3869679" y="292961"/>
                    <a:pt x="3870415" y="291367"/>
                    <a:pt x="3870538" y="289895"/>
                  </a:cubicBezTo>
                  <a:cubicBezTo>
                    <a:pt x="3870660" y="288423"/>
                    <a:pt x="3870538" y="287074"/>
                    <a:pt x="3869679" y="285971"/>
                  </a:cubicBezTo>
                  <a:cubicBezTo>
                    <a:pt x="3869189" y="285358"/>
                    <a:pt x="3868576" y="284744"/>
                    <a:pt x="3867717" y="284377"/>
                  </a:cubicBezTo>
                  <a:cubicBezTo>
                    <a:pt x="3866982" y="284009"/>
                    <a:pt x="3866000" y="283641"/>
                    <a:pt x="3865019" y="283518"/>
                  </a:cubicBezTo>
                  <a:cubicBezTo>
                    <a:pt x="3864038" y="283396"/>
                    <a:pt x="3862812" y="283396"/>
                    <a:pt x="3861709" y="283518"/>
                  </a:cubicBezTo>
                  <a:cubicBezTo>
                    <a:pt x="3860605" y="283641"/>
                    <a:pt x="3859256" y="283886"/>
                    <a:pt x="3857907" y="284131"/>
                  </a:cubicBezTo>
                  <a:moveTo>
                    <a:pt x="1160683" y="960308"/>
                  </a:moveTo>
                  <a:cubicBezTo>
                    <a:pt x="1159947" y="960430"/>
                    <a:pt x="1159211" y="960798"/>
                    <a:pt x="1158353" y="961166"/>
                  </a:cubicBezTo>
                  <a:cubicBezTo>
                    <a:pt x="1157495" y="961534"/>
                    <a:pt x="1156636" y="962024"/>
                    <a:pt x="1155778" y="962515"/>
                  </a:cubicBezTo>
                  <a:cubicBezTo>
                    <a:pt x="1154920" y="963005"/>
                    <a:pt x="1153938" y="963618"/>
                    <a:pt x="1153080" y="964354"/>
                  </a:cubicBezTo>
                  <a:cubicBezTo>
                    <a:pt x="1152222" y="964967"/>
                    <a:pt x="1151241" y="965703"/>
                    <a:pt x="1150382" y="966562"/>
                  </a:cubicBezTo>
                  <a:cubicBezTo>
                    <a:pt x="1148911" y="967910"/>
                    <a:pt x="1147562" y="969259"/>
                    <a:pt x="1146581" y="970608"/>
                  </a:cubicBezTo>
                  <a:cubicBezTo>
                    <a:pt x="1145600" y="971957"/>
                    <a:pt x="1144619" y="973306"/>
                    <a:pt x="1144006" y="974410"/>
                  </a:cubicBezTo>
                  <a:cubicBezTo>
                    <a:pt x="1143392" y="975636"/>
                    <a:pt x="1143025" y="976740"/>
                    <a:pt x="1143025" y="977721"/>
                  </a:cubicBezTo>
                  <a:cubicBezTo>
                    <a:pt x="1143025" y="978702"/>
                    <a:pt x="1143147" y="979438"/>
                    <a:pt x="1143638" y="979928"/>
                  </a:cubicBezTo>
                  <a:cubicBezTo>
                    <a:pt x="1143883" y="980173"/>
                    <a:pt x="1144128" y="980296"/>
                    <a:pt x="1144373" y="980419"/>
                  </a:cubicBezTo>
                  <a:cubicBezTo>
                    <a:pt x="1144619" y="980419"/>
                    <a:pt x="1144987" y="980664"/>
                    <a:pt x="1145354" y="980664"/>
                  </a:cubicBezTo>
                  <a:cubicBezTo>
                    <a:pt x="1145722" y="980664"/>
                    <a:pt x="1146090" y="980664"/>
                    <a:pt x="1146581" y="980664"/>
                  </a:cubicBezTo>
                  <a:cubicBezTo>
                    <a:pt x="1147071" y="980664"/>
                    <a:pt x="1147439" y="980664"/>
                    <a:pt x="1147930" y="980419"/>
                  </a:cubicBezTo>
                  <a:cubicBezTo>
                    <a:pt x="1148665" y="980296"/>
                    <a:pt x="1149524" y="979928"/>
                    <a:pt x="1150260" y="979560"/>
                  </a:cubicBezTo>
                  <a:cubicBezTo>
                    <a:pt x="1150995" y="979192"/>
                    <a:pt x="1151976" y="978702"/>
                    <a:pt x="1152835" y="978211"/>
                  </a:cubicBezTo>
                  <a:cubicBezTo>
                    <a:pt x="1153693" y="977721"/>
                    <a:pt x="1154674" y="977108"/>
                    <a:pt x="1155533" y="976372"/>
                  </a:cubicBezTo>
                  <a:cubicBezTo>
                    <a:pt x="1156391" y="975759"/>
                    <a:pt x="1157372" y="975023"/>
                    <a:pt x="1158230" y="974164"/>
                  </a:cubicBezTo>
                  <a:cubicBezTo>
                    <a:pt x="1159702" y="972816"/>
                    <a:pt x="1161051" y="971467"/>
                    <a:pt x="1162155" y="970118"/>
                  </a:cubicBezTo>
                  <a:cubicBezTo>
                    <a:pt x="1163258" y="968769"/>
                    <a:pt x="1164117" y="967420"/>
                    <a:pt x="1164730" y="966194"/>
                  </a:cubicBezTo>
                  <a:cubicBezTo>
                    <a:pt x="1165343" y="964967"/>
                    <a:pt x="1165711" y="963864"/>
                    <a:pt x="1165711" y="962883"/>
                  </a:cubicBezTo>
                  <a:cubicBezTo>
                    <a:pt x="1165711" y="961902"/>
                    <a:pt x="1165588" y="961166"/>
                    <a:pt x="1164975" y="960675"/>
                  </a:cubicBezTo>
                  <a:cubicBezTo>
                    <a:pt x="1164730" y="960430"/>
                    <a:pt x="1164485" y="960308"/>
                    <a:pt x="1164239" y="960185"/>
                  </a:cubicBezTo>
                  <a:cubicBezTo>
                    <a:pt x="1163994" y="960185"/>
                    <a:pt x="1163626" y="959940"/>
                    <a:pt x="1163258" y="959940"/>
                  </a:cubicBezTo>
                  <a:cubicBezTo>
                    <a:pt x="1162890" y="959940"/>
                    <a:pt x="1162522" y="959940"/>
                    <a:pt x="1162032" y="959940"/>
                  </a:cubicBezTo>
                  <a:cubicBezTo>
                    <a:pt x="1161664" y="959940"/>
                    <a:pt x="1161174" y="960062"/>
                    <a:pt x="1160683" y="960185"/>
                  </a:cubicBezTo>
                  <a:moveTo>
                    <a:pt x="3879735" y="316383"/>
                  </a:moveTo>
                  <a:cubicBezTo>
                    <a:pt x="3878877" y="316628"/>
                    <a:pt x="3878018" y="316873"/>
                    <a:pt x="3877160" y="317119"/>
                  </a:cubicBezTo>
                  <a:cubicBezTo>
                    <a:pt x="3876301" y="317364"/>
                    <a:pt x="3875443" y="317732"/>
                    <a:pt x="3874584" y="318100"/>
                  </a:cubicBezTo>
                  <a:cubicBezTo>
                    <a:pt x="3873726" y="318467"/>
                    <a:pt x="3872868" y="318835"/>
                    <a:pt x="3871887" y="319326"/>
                  </a:cubicBezTo>
                  <a:cubicBezTo>
                    <a:pt x="3870906" y="319816"/>
                    <a:pt x="3870047" y="320307"/>
                    <a:pt x="3869189" y="320797"/>
                  </a:cubicBezTo>
                  <a:cubicBezTo>
                    <a:pt x="3866736" y="322269"/>
                    <a:pt x="3864652" y="323863"/>
                    <a:pt x="3862812" y="325580"/>
                  </a:cubicBezTo>
                  <a:cubicBezTo>
                    <a:pt x="3860972" y="327297"/>
                    <a:pt x="3859501" y="329014"/>
                    <a:pt x="3858397" y="330730"/>
                  </a:cubicBezTo>
                  <a:cubicBezTo>
                    <a:pt x="3857294" y="332447"/>
                    <a:pt x="3856558" y="334164"/>
                    <a:pt x="3856313" y="335636"/>
                  </a:cubicBezTo>
                  <a:cubicBezTo>
                    <a:pt x="3856067" y="337230"/>
                    <a:pt x="3856313" y="338579"/>
                    <a:pt x="3856926" y="339682"/>
                  </a:cubicBezTo>
                  <a:cubicBezTo>
                    <a:pt x="3857417" y="340418"/>
                    <a:pt x="3858030" y="341031"/>
                    <a:pt x="3858765" y="341399"/>
                  </a:cubicBezTo>
                  <a:cubicBezTo>
                    <a:pt x="3859501" y="341767"/>
                    <a:pt x="3860482" y="342135"/>
                    <a:pt x="3861586" y="342380"/>
                  </a:cubicBezTo>
                  <a:cubicBezTo>
                    <a:pt x="3862689" y="342503"/>
                    <a:pt x="3863793" y="342625"/>
                    <a:pt x="3865019" y="342503"/>
                  </a:cubicBezTo>
                  <a:cubicBezTo>
                    <a:pt x="3866246" y="342503"/>
                    <a:pt x="3867595" y="342257"/>
                    <a:pt x="3869066" y="341890"/>
                  </a:cubicBezTo>
                  <a:cubicBezTo>
                    <a:pt x="3869925" y="341644"/>
                    <a:pt x="3870783" y="341399"/>
                    <a:pt x="3871642" y="341154"/>
                  </a:cubicBezTo>
                  <a:cubicBezTo>
                    <a:pt x="3872500" y="340909"/>
                    <a:pt x="3873358" y="340541"/>
                    <a:pt x="3874339" y="340173"/>
                  </a:cubicBezTo>
                  <a:cubicBezTo>
                    <a:pt x="3875197" y="339805"/>
                    <a:pt x="3876179" y="339315"/>
                    <a:pt x="3877037" y="338947"/>
                  </a:cubicBezTo>
                  <a:cubicBezTo>
                    <a:pt x="3877895" y="338579"/>
                    <a:pt x="3878877" y="337966"/>
                    <a:pt x="3879735" y="337352"/>
                  </a:cubicBezTo>
                  <a:cubicBezTo>
                    <a:pt x="3882187" y="335881"/>
                    <a:pt x="3884272" y="334287"/>
                    <a:pt x="3886112" y="332570"/>
                  </a:cubicBezTo>
                  <a:cubicBezTo>
                    <a:pt x="3887951" y="330853"/>
                    <a:pt x="3889422" y="329136"/>
                    <a:pt x="3890526" y="327419"/>
                  </a:cubicBezTo>
                  <a:cubicBezTo>
                    <a:pt x="3891630" y="325703"/>
                    <a:pt x="3892366" y="323986"/>
                    <a:pt x="3892611" y="322514"/>
                  </a:cubicBezTo>
                  <a:cubicBezTo>
                    <a:pt x="3892856" y="320920"/>
                    <a:pt x="3892611" y="319571"/>
                    <a:pt x="3891998" y="318467"/>
                  </a:cubicBezTo>
                  <a:cubicBezTo>
                    <a:pt x="3891507" y="317732"/>
                    <a:pt x="3890894" y="317241"/>
                    <a:pt x="3890036" y="316751"/>
                  </a:cubicBezTo>
                  <a:cubicBezTo>
                    <a:pt x="3889177" y="316260"/>
                    <a:pt x="3888319" y="316015"/>
                    <a:pt x="3887215" y="315892"/>
                  </a:cubicBezTo>
                  <a:cubicBezTo>
                    <a:pt x="3886112" y="315770"/>
                    <a:pt x="3885008" y="315647"/>
                    <a:pt x="3883659" y="315892"/>
                  </a:cubicBezTo>
                  <a:cubicBezTo>
                    <a:pt x="3882433" y="315892"/>
                    <a:pt x="3881084" y="316260"/>
                    <a:pt x="3879612" y="316506"/>
                  </a:cubicBezTo>
                  <a:moveTo>
                    <a:pt x="1118253" y="998568"/>
                  </a:moveTo>
                  <a:cubicBezTo>
                    <a:pt x="1117518" y="998813"/>
                    <a:pt x="1116659" y="999058"/>
                    <a:pt x="1115801" y="999426"/>
                  </a:cubicBezTo>
                  <a:cubicBezTo>
                    <a:pt x="1114942" y="999794"/>
                    <a:pt x="1114084" y="1000285"/>
                    <a:pt x="1113103" y="1000775"/>
                  </a:cubicBezTo>
                  <a:cubicBezTo>
                    <a:pt x="1112122" y="1001266"/>
                    <a:pt x="1111264" y="1002001"/>
                    <a:pt x="1110283" y="1002615"/>
                  </a:cubicBezTo>
                  <a:cubicBezTo>
                    <a:pt x="1109302" y="1003350"/>
                    <a:pt x="1108443" y="1004086"/>
                    <a:pt x="1107462" y="1004944"/>
                  </a:cubicBezTo>
                  <a:cubicBezTo>
                    <a:pt x="1105991" y="1006293"/>
                    <a:pt x="1104764" y="1007642"/>
                    <a:pt x="1103661" y="1008991"/>
                  </a:cubicBezTo>
                  <a:cubicBezTo>
                    <a:pt x="1102557" y="1010340"/>
                    <a:pt x="1101821" y="1011689"/>
                    <a:pt x="1101208" y="1012793"/>
                  </a:cubicBezTo>
                  <a:cubicBezTo>
                    <a:pt x="1100595" y="1014019"/>
                    <a:pt x="1100350" y="1015123"/>
                    <a:pt x="1100227" y="1015981"/>
                  </a:cubicBezTo>
                  <a:cubicBezTo>
                    <a:pt x="1100227" y="1016962"/>
                    <a:pt x="1100472" y="1017698"/>
                    <a:pt x="1101085" y="1018188"/>
                  </a:cubicBezTo>
                  <a:cubicBezTo>
                    <a:pt x="1101331" y="1018434"/>
                    <a:pt x="1101576" y="1018556"/>
                    <a:pt x="1101821" y="1018679"/>
                  </a:cubicBezTo>
                  <a:cubicBezTo>
                    <a:pt x="1102066" y="1018679"/>
                    <a:pt x="1102434" y="1018801"/>
                    <a:pt x="1102802" y="1018924"/>
                  </a:cubicBezTo>
                  <a:cubicBezTo>
                    <a:pt x="1103170" y="1018924"/>
                    <a:pt x="1103538" y="1018924"/>
                    <a:pt x="1103906" y="1018924"/>
                  </a:cubicBezTo>
                  <a:cubicBezTo>
                    <a:pt x="1104274" y="1018924"/>
                    <a:pt x="1104764" y="1018924"/>
                    <a:pt x="1105132" y="1018679"/>
                  </a:cubicBezTo>
                  <a:cubicBezTo>
                    <a:pt x="1105868" y="1018434"/>
                    <a:pt x="1106726" y="1018188"/>
                    <a:pt x="1107585" y="1017820"/>
                  </a:cubicBezTo>
                  <a:cubicBezTo>
                    <a:pt x="1108443" y="1017453"/>
                    <a:pt x="1109302" y="1016962"/>
                    <a:pt x="1110283" y="1016472"/>
                  </a:cubicBezTo>
                  <a:cubicBezTo>
                    <a:pt x="1111264" y="1015981"/>
                    <a:pt x="1112122" y="1015245"/>
                    <a:pt x="1113103" y="1014632"/>
                  </a:cubicBezTo>
                  <a:cubicBezTo>
                    <a:pt x="1114084" y="1013896"/>
                    <a:pt x="1114942" y="1013161"/>
                    <a:pt x="1115923" y="1012302"/>
                  </a:cubicBezTo>
                  <a:cubicBezTo>
                    <a:pt x="1117395" y="1010953"/>
                    <a:pt x="1118621" y="1009604"/>
                    <a:pt x="1119725" y="1008255"/>
                  </a:cubicBezTo>
                  <a:cubicBezTo>
                    <a:pt x="1120829" y="1006906"/>
                    <a:pt x="1121564" y="1005557"/>
                    <a:pt x="1122178" y="1004454"/>
                  </a:cubicBezTo>
                  <a:cubicBezTo>
                    <a:pt x="1122791" y="1003228"/>
                    <a:pt x="1123036" y="1002124"/>
                    <a:pt x="1123159" y="1001266"/>
                  </a:cubicBezTo>
                  <a:cubicBezTo>
                    <a:pt x="1123159" y="1000285"/>
                    <a:pt x="1122913" y="999549"/>
                    <a:pt x="1122300" y="999058"/>
                  </a:cubicBezTo>
                  <a:cubicBezTo>
                    <a:pt x="1122055" y="998813"/>
                    <a:pt x="1121810" y="998690"/>
                    <a:pt x="1121564" y="998568"/>
                  </a:cubicBezTo>
                  <a:cubicBezTo>
                    <a:pt x="1121319" y="998568"/>
                    <a:pt x="1120951" y="998445"/>
                    <a:pt x="1120583" y="998322"/>
                  </a:cubicBezTo>
                  <a:cubicBezTo>
                    <a:pt x="1120216" y="998322"/>
                    <a:pt x="1119848" y="998322"/>
                    <a:pt x="1119480" y="998322"/>
                  </a:cubicBezTo>
                  <a:cubicBezTo>
                    <a:pt x="1119112" y="998322"/>
                    <a:pt x="1118621" y="998322"/>
                    <a:pt x="1118253" y="998568"/>
                  </a:cubicBezTo>
                  <a:moveTo>
                    <a:pt x="3899969" y="350351"/>
                  </a:moveTo>
                  <a:cubicBezTo>
                    <a:pt x="3899233" y="350596"/>
                    <a:pt x="3898375" y="350719"/>
                    <a:pt x="3897516" y="351087"/>
                  </a:cubicBezTo>
                  <a:cubicBezTo>
                    <a:pt x="3896658" y="351332"/>
                    <a:pt x="3895799" y="351700"/>
                    <a:pt x="3895063" y="352068"/>
                  </a:cubicBezTo>
                  <a:cubicBezTo>
                    <a:pt x="3894205" y="352436"/>
                    <a:pt x="3893347" y="352804"/>
                    <a:pt x="3892488" y="353294"/>
                  </a:cubicBezTo>
                  <a:cubicBezTo>
                    <a:pt x="3891630" y="353662"/>
                    <a:pt x="3890772" y="354153"/>
                    <a:pt x="3889913" y="354643"/>
                  </a:cubicBezTo>
                  <a:cubicBezTo>
                    <a:pt x="3887460" y="356115"/>
                    <a:pt x="3885253" y="357709"/>
                    <a:pt x="3883414" y="359426"/>
                  </a:cubicBezTo>
                  <a:cubicBezTo>
                    <a:pt x="3881574" y="361142"/>
                    <a:pt x="3879980" y="362859"/>
                    <a:pt x="3878754" y="364576"/>
                  </a:cubicBezTo>
                  <a:cubicBezTo>
                    <a:pt x="3877527" y="366293"/>
                    <a:pt x="3876792" y="368010"/>
                    <a:pt x="3876424" y="369604"/>
                  </a:cubicBezTo>
                  <a:cubicBezTo>
                    <a:pt x="3876056" y="371198"/>
                    <a:pt x="3876179" y="372670"/>
                    <a:pt x="3876914" y="373896"/>
                  </a:cubicBezTo>
                  <a:cubicBezTo>
                    <a:pt x="3877405" y="374632"/>
                    <a:pt x="3878018" y="375367"/>
                    <a:pt x="3878754" y="375858"/>
                  </a:cubicBezTo>
                  <a:cubicBezTo>
                    <a:pt x="3879490" y="376348"/>
                    <a:pt x="3880471" y="376716"/>
                    <a:pt x="3881574" y="376961"/>
                  </a:cubicBezTo>
                  <a:cubicBezTo>
                    <a:pt x="3882678" y="377207"/>
                    <a:pt x="3883904" y="377207"/>
                    <a:pt x="3885130" y="377207"/>
                  </a:cubicBezTo>
                  <a:cubicBezTo>
                    <a:pt x="3886480" y="377207"/>
                    <a:pt x="3887828" y="376961"/>
                    <a:pt x="3889300" y="376594"/>
                  </a:cubicBezTo>
                  <a:cubicBezTo>
                    <a:pt x="3890036" y="376348"/>
                    <a:pt x="3890894" y="376226"/>
                    <a:pt x="3891752" y="375858"/>
                  </a:cubicBezTo>
                  <a:cubicBezTo>
                    <a:pt x="3892611" y="375490"/>
                    <a:pt x="3893469" y="375245"/>
                    <a:pt x="3894205" y="374877"/>
                  </a:cubicBezTo>
                  <a:cubicBezTo>
                    <a:pt x="3895063" y="374509"/>
                    <a:pt x="3895922" y="374141"/>
                    <a:pt x="3896780" y="373650"/>
                  </a:cubicBezTo>
                  <a:cubicBezTo>
                    <a:pt x="3897639" y="373283"/>
                    <a:pt x="3898497" y="372792"/>
                    <a:pt x="3899355" y="372302"/>
                  </a:cubicBezTo>
                  <a:cubicBezTo>
                    <a:pt x="3901808" y="370830"/>
                    <a:pt x="3904015" y="369236"/>
                    <a:pt x="3905855" y="367519"/>
                  </a:cubicBezTo>
                  <a:cubicBezTo>
                    <a:pt x="3907694" y="365802"/>
                    <a:pt x="3909288" y="364085"/>
                    <a:pt x="3910392" y="362246"/>
                  </a:cubicBezTo>
                  <a:cubicBezTo>
                    <a:pt x="3911618" y="360529"/>
                    <a:pt x="3912354" y="358812"/>
                    <a:pt x="3912600" y="357218"/>
                  </a:cubicBezTo>
                  <a:cubicBezTo>
                    <a:pt x="3912967" y="355624"/>
                    <a:pt x="3912722" y="354153"/>
                    <a:pt x="3912109" y="352926"/>
                  </a:cubicBezTo>
                  <a:cubicBezTo>
                    <a:pt x="3911741" y="352190"/>
                    <a:pt x="3911005" y="351455"/>
                    <a:pt x="3910270" y="350964"/>
                  </a:cubicBezTo>
                  <a:cubicBezTo>
                    <a:pt x="3909534" y="350474"/>
                    <a:pt x="3908553" y="350106"/>
                    <a:pt x="3907449" y="349983"/>
                  </a:cubicBezTo>
                  <a:cubicBezTo>
                    <a:pt x="3906345" y="349738"/>
                    <a:pt x="3905119" y="349738"/>
                    <a:pt x="3903893" y="349861"/>
                  </a:cubicBezTo>
                  <a:cubicBezTo>
                    <a:pt x="3902544" y="349861"/>
                    <a:pt x="3901195" y="350106"/>
                    <a:pt x="3899723" y="350474"/>
                  </a:cubicBezTo>
                  <a:moveTo>
                    <a:pt x="1076192" y="1037441"/>
                  </a:moveTo>
                  <a:cubicBezTo>
                    <a:pt x="1075456" y="1037686"/>
                    <a:pt x="1074598" y="1037932"/>
                    <a:pt x="1073739" y="1038300"/>
                  </a:cubicBezTo>
                  <a:cubicBezTo>
                    <a:pt x="1072881" y="1038667"/>
                    <a:pt x="1071900" y="1039158"/>
                    <a:pt x="1070919" y="1039771"/>
                  </a:cubicBezTo>
                  <a:cubicBezTo>
                    <a:pt x="1069938" y="1040384"/>
                    <a:pt x="1068957" y="1040997"/>
                    <a:pt x="1068098" y="1041733"/>
                  </a:cubicBezTo>
                  <a:cubicBezTo>
                    <a:pt x="1067117" y="1042469"/>
                    <a:pt x="1066136" y="1043327"/>
                    <a:pt x="1065278" y="1044186"/>
                  </a:cubicBezTo>
                  <a:cubicBezTo>
                    <a:pt x="1063806" y="1045535"/>
                    <a:pt x="1062580" y="1046884"/>
                    <a:pt x="1061599" y="1048232"/>
                  </a:cubicBezTo>
                  <a:cubicBezTo>
                    <a:pt x="1060618" y="1049581"/>
                    <a:pt x="1059759" y="1050808"/>
                    <a:pt x="1059269" y="1052034"/>
                  </a:cubicBezTo>
                  <a:cubicBezTo>
                    <a:pt x="1058778" y="1053260"/>
                    <a:pt x="1058410" y="1054364"/>
                    <a:pt x="1058410" y="1055222"/>
                  </a:cubicBezTo>
                  <a:cubicBezTo>
                    <a:pt x="1058410" y="1056081"/>
                    <a:pt x="1058656" y="1056817"/>
                    <a:pt x="1059269" y="1057307"/>
                  </a:cubicBezTo>
                  <a:cubicBezTo>
                    <a:pt x="1059514" y="1057430"/>
                    <a:pt x="1059759" y="1057552"/>
                    <a:pt x="1060005" y="1057675"/>
                  </a:cubicBezTo>
                  <a:cubicBezTo>
                    <a:pt x="1060250" y="1057798"/>
                    <a:pt x="1060618" y="1057798"/>
                    <a:pt x="1060863" y="1057920"/>
                  </a:cubicBezTo>
                  <a:cubicBezTo>
                    <a:pt x="1061231" y="1057920"/>
                    <a:pt x="1061599" y="1057920"/>
                    <a:pt x="1061967" y="1057920"/>
                  </a:cubicBezTo>
                  <a:cubicBezTo>
                    <a:pt x="1062335" y="1057920"/>
                    <a:pt x="1062703" y="1057920"/>
                    <a:pt x="1063193" y="1057675"/>
                  </a:cubicBezTo>
                  <a:cubicBezTo>
                    <a:pt x="1063929" y="1057430"/>
                    <a:pt x="1064787" y="1057184"/>
                    <a:pt x="1065646" y="1056817"/>
                  </a:cubicBezTo>
                  <a:cubicBezTo>
                    <a:pt x="1066504" y="1056449"/>
                    <a:pt x="1067485" y="1055958"/>
                    <a:pt x="1068344" y="1055345"/>
                  </a:cubicBezTo>
                  <a:cubicBezTo>
                    <a:pt x="1069324" y="1054732"/>
                    <a:pt x="1070305" y="1054119"/>
                    <a:pt x="1071164" y="1053383"/>
                  </a:cubicBezTo>
                  <a:cubicBezTo>
                    <a:pt x="1072145" y="1052647"/>
                    <a:pt x="1073126" y="1051789"/>
                    <a:pt x="1073984" y="1050930"/>
                  </a:cubicBezTo>
                  <a:cubicBezTo>
                    <a:pt x="1075456" y="1049581"/>
                    <a:pt x="1076682" y="1048232"/>
                    <a:pt x="1077663" y="1046884"/>
                  </a:cubicBezTo>
                  <a:cubicBezTo>
                    <a:pt x="1078644" y="1045535"/>
                    <a:pt x="1079503" y="1044186"/>
                    <a:pt x="1079993" y="1043082"/>
                  </a:cubicBezTo>
                  <a:cubicBezTo>
                    <a:pt x="1080484" y="1041978"/>
                    <a:pt x="1080852" y="1040752"/>
                    <a:pt x="1080852" y="1039894"/>
                  </a:cubicBezTo>
                  <a:cubicBezTo>
                    <a:pt x="1080852" y="1039035"/>
                    <a:pt x="1080606" y="1038300"/>
                    <a:pt x="1079870" y="1037809"/>
                  </a:cubicBezTo>
                  <a:cubicBezTo>
                    <a:pt x="1079625" y="1037686"/>
                    <a:pt x="1079380" y="1037564"/>
                    <a:pt x="1079135" y="1037441"/>
                  </a:cubicBezTo>
                  <a:cubicBezTo>
                    <a:pt x="1078890" y="1037441"/>
                    <a:pt x="1078522" y="1037319"/>
                    <a:pt x="1078276" y="1037319"/>
                  </a:cubicBezTo>
                  <a:cubicBezTo>
                    <a:pt x="1077909" y="1037319"/>
                    <a:pt x="1077541" y="1037319"/>
                    <a:pt x="1077173" y="1037319"/>
                  </a:cubicBezTo>
                  <a:cubicBezTo>
                    <a:pt x="1076805" y="1037319"/>
                    <a:pt x="1076437" y="1037319"/>
                    <a:pt x="1075946" y="1037564"/>
                  </a:cubicBezTo>
                  <a:moveTo>
                    <a:pt x="3918240" y="386159"/>
                  </a:moveTo>
                  <a:cubicBezTo>
                    <a:pt x="3917505" y="386281"/>
                    <a:pt x="3916646" y="386527"/>
                    <a:pt x="3915910" y="386772"/>
                  </a:cubicBezTo>
                  <a:cubicBezTo>
                    <a:pt x="3915175" y="387017"/>
                    <a:pt x="3914316" y="387262"/>
                    <a:pt x="3913458" y="387630"/>
                  </a:cubicBezTo>
                  <a:cubicBezTo>
                    <a:pt x="3912600" y="387998"/>
                    <a:pt x="3911864" y="388366"/>
                    <a:pt x="3911005" y="388734"/>
                  </a:cubicBezTo>
                  <a:cubicBezTo>
                    <a:pt x="3910147" y="389102"/>
                    <a:pt x="3909288" y="389592"/>
                    <a:pt x="3908553" y="390083"/>
                  </a:cubicBezTo>
                  <a:cubicBezTo>
                    <a:pt x="3906100" y="391432"/>
                    <a:pt x="3903893" y="393026"/>
                    <a:pt x="3901931" y="394743"/>
                  </a:cubicBezTo>
                  <a:cubicBezTo>
                    <a:pt x="3899969" y="396459"/>
                    <a:pt x="3898375" y="398176"/>
                    <a:pt x="3897148" y="400016"/>
                  </a:cubicBezTo>
                  <a:cubicBezTo>
                    <a:pt x="3895922" y="401855"/>
                    <a:pt x="3895063" y="403572"/>
                    <a:pt x="3894695" y="405166"/>
                  </a:cubicBezTo>
                  <a:cubicBezTo>
                    <a:pt x="3894328" y="406760"/>
                    <a:pt x="3894328" y="408232"/>
                    <a:pt x="3894941" y="409581"/>
                  </a:cubicBezTo>
                  <a:cubicBezTo>
                    <a:pt x="3895309" y="410439"/>
                    <a:pt x="3895922" y="411175"/>
                    <a:pt x="3896780" y="411666"/>
                  </a:cubicBezTo>
                  <a:cubicBezTo>
                    <a:pt x="3897639" y="412156"/>
                    <a:pt x="3898497" y="412647"/>
                    <a:pt x="3899723" y="412892"/>
                  </a:cubicBezTo>
                  <a:cubicBezTo>
                    <a:pt x="3900827" y="413137"/>
                    <a:pt x="3902053" y="413260"/>
                    <a:pt x="3903402" y="413137"/>
                  </a:cubicBezTo>
                  <a:cubicBezTo>
                    <a:pt x="3904751" y="413137"/>
                    <a:pt x="3906223" y="412892"/>
                    <a:pt x="3907817" y="412524"/>
                  </a:cubicBezTo>
                  <a:cubicBezTo>
                    <a:pt x="3908553" y="412401"/>
                    <a:pt x="3909288" y="412156"/>
                    <a:pt x="3910147" y="411911"/>
                  </a:cubicBezTo>
                  <a:cubicBezTo>
                    <a:pt x="3910883" y="411666"/>
                    <a:pt x="3911741" y="411420"/>
                    <a:pt x="3912477" y="411052"/>
                  </a:cubicBezTo>
                  <a:cubicBezTo>
                    <a:pt x="3913335" y="410684"/>
                    <a:pt x="3914071" y="410317"/>
                    <a:pt x="3914930" y="409949"/>
                  </a:cubicBezTo>
                  <a:cubicBezTo>
                    <a:pt x="3915788" y="409581"/>
                    <a:pt x="3916523" y="409090"/>
                    <a:pt x="3917382" y="408722"/>
                  </a:cubicBezTo>
                  <a:cubicBezTo>
                    <a:pt x="3919835" y="407251"/>
                    <a:pt x="3922165" y="405657"/>
                    <a:pt x="3924004" y="403940"/>
                  </a:cubicBezTo>
                  <a:cubicBezTo>
                    <a:pt x="3925966" y="402223"/>
                    <a:pt x="3927560" y="400506"/>
                    <a:pt x="3928786" y="398667"/>
                  </a:cubicBezTo>
                  <a:cubicBezTo>
                    <a:pt x="3930013" y="396950"/>
                    <a:pt x="3930871" y="395111"/>
                    <a:pt x="3931239" y="393516"/>
                  </a:cubicBezTo>
                  <a:cubicBezTo>
                    <a:pt x="3931607" y="391922"/>
                    <a:pt x="3931607" y="390451"/>
                    <a:pt x="3930994" y="389102"/>
                  </a:cubicBezTo>
                  <a:cubicBezTo>
                    <a:pt x="3930626" y="388243"/>
                    <a:pt x="3930013" y="387508"/>
                    <a:pt x="3929155" y="387017"/>
                  </a:cubicBezTo>
                  <a:cubicBezTo>
                    <a:pt x="3928296" y="386527"/>
                    <a:pt x="3927438" y="386036"/>
                    <a:pt x="3926334" y="385791"/>
                  </a:cubicBezTo>
                  <a:cubicBezTo>
                    <a:pt x="3925230" y="385545"/>
                    <a:pt x="3924004" y="385423"/>
                    <a:pt x="3922655" y="385545"/>
                  </a:cubicBezTo>
                  <a:cubicBezTo>
                    <a:pt x="3921306" y="385545"/>
                    <a:pt x="3919835" y="385791"/>
                    <a:pt x="3918363" y="386159"/>
                  </a:cubicBezTo>
                  <a:moveTo>
                    <a:pt x="1034743" y="1076682"/>
                  </a:moveTo>
                  <a:cubicBezTo>
                    <a:pt x="1033885" y="1076928"/>
                    <a:pt x="1033026" y="1077173"/>
                    <a:pt x="1032168" y="1077541"/>
                  </a:cubicBezTo>
                  <a:cubicBezTo>
                    <a:pt x="1031310" y="1077909"/>
                    <a:pt x="1030328" y="1078399"/>
                    <a:pt x="1029347" y="1079012"/>
                  </a:cubicBezTo>
                  <a:cubicBezTo>
                    <a:pt x="1028366" y="1079626"/>
                    <a:pt x="1027385" y="1080361"/>
                    <a:pt x="1026404" y="1081097"/>
                  </a:cubicBezTo>
                  <a:cubicBezTo>
                    <a:pt x="1025423" y="1081833"/>
                    <a:pt x="1024442" y="1082691"/>
                    <a:pt x="1023461" y="1083672"/>
                  </a:cubicBezTo>
                  <a:cubicBezTo>
                    <a:pt x="1021990" y="1085021"/>
                    <a:pt x="1020763" y="1086370"/>
                    <a:pt x="1019782" y="1087719"/>
                  </a:cubicBezTo>
                  <a:cubicBezTo>
                    <a:pt x="1018801" y="1089068"/>
                    <a:pt x="1018066" y="1090294"/>
                    <a:pt x="1017452" y="1091521"/>
                  </a:cubicBezTo>
                  <a:cubicBezTo>
                    <a:pt x="1016962" y="1092747"/>
                    <a:pt x="1016717" y="1093728"/>
                    <a:pt x="1016717" y="1094709"/>
                  </a:cubicBezTo>
                  <a:cubicBezTo>
                    <a:pt x="1016717" y="1095567"/>
                    <a:pt x="1017084" y="1096303"/>
                    <a:pt x="1017698" y="1096793"/>
                  </a:cubicBezTo>
                  <a:cubicBezTo>
                    <a:pt x="1017943" y="1096916"/>
                    <a:pt x="1018188" y="1097039"/>
                    <a:pt x="1018433" y="1097161"/>
                  </a:cubicBezTo>
                  <a:cubicBezTo>
                    <a:pt x="1018679" y="1097161"/>
                    <a:pt x="1019047" y="1097284"/>
                    <a:pt x="1019292" y="1097284"/>
                  </a:cubicBezTo>
                  <a:cubicBezTo>
                    <a:pt x="1019660" y="1097284"/>
                    <a:pt x="1019905" y="1097284"/>
                    <a:pt x="1020273" y="1097284"/>
                  </a:cubicBezTo>
                  <a:cubicBezTo>
                    <a:pt x="1020641" y="1097284"/>
                    <a:pt x="1021009" y="1097284"/>
                    <a:pt x="1021377" y="1097039"/>
                  </a:cubicBezTo>
                  <a:cubicBezTo>
                    <a:pt x="1022235" y="1096793"/>
                    <a:pt x="1023093" y="1096548"/>
                    <a:pt x="1023952" y="1096180"/>
                  </a:cubicBezTo>
                  <a:cubicBezTo>
                    <a:pt x="1024810" y="1095812"/>
                    <a:pt x="1025791" y="1095322"/>
                    <a:pt x="1026772" y="1094709"/>
                  </a:cubicBezTo>
                  <a:cubicBezTo>
                    <a:pt x="1027753" y="1094096"/>
                    <a:pt x="1028734" y="1093360"/>
                    <a:pt x="1029715" y="1092624"/>
                  </a:cubicBezTo>
                  <a:cubicBezTo>
                    <a:pt x="1030696" y="1091888"/>
                    <a:pt x="1031677" y="1091030"/>
                    <a:pt x="1032658" y="1090049"/>
                  </a:cubicBezTo>
                  <a:cubicBezTo>
                    <a:pt x="1034130" y="1088700"/>
                    <a:pt x="1035356" y="1087351"/>
                    <a:pt x="1036337" y="1086002"/>
                  </a:cubicBezTo>
                  <a:cubicBezTo>
                    <a:pt x="1037318" y="1084653"/>
                    <a:pt x="1038054" y="1083304"/>
                    <a:pt x="1038545" y="1082201"/>
                  </a:cubicBezTo>
                  <a:cubicBezTo>
                    <a:pt x="1039035" y="1080974"/>
                    <a:pt x="1039280" y="1079993"/>
                    <a:pt x="1039280" y="1079012"/>
                  </a:cubicBezTo>
                  <a:cubicBezTo>
                    <a:pt x="1039280" y="1078154"/>
                    <a:pt x="1038912" y="1077418"/>
                    <a:pt x="1038299" y="1077050"/>
                  </a:cubicBezTo>
                  <a:cubicBezTo>
                    <a:pt x="1038054" y="1076928"/>
                    <a:pt x="1037809" y="1076805"/>
                    <a:pt x="1037564" y="1076682"/>
                  </a:cubicBezTo>
                  <a:cubicBezTo>
                    <a:pt x="1037318" y="1076682"/>
                    <a:pt x="1036950" y="1076560"/>
                    <a:pt x="1036705" y="1076560"/>
                  </a:cubicBezTo>
                  <a:cubicBezTo>
                    <a:pt x="1036337" y="1076560"/>
                    <a:pt x="1036092" y="1076560"/>
                    <a:pt x="1035724" y="1076560"/>
                  </a:cubicBezTo>
                  <a:cubicBezTo>
                    <a:pt x="1035356" y="1076560"/>
                    <a:pt x="1034988" y="1076560"/>
                    <a:pt x="1034621" y="1076805"/>
                  </a:cubicBezTo>
                  <a:moveTo>
                    <a:pt x="3934550" y="423928"/>
                  </a:moveTo>
                  <a:cubicBezTo>
                    <a:pt x="3933814" y="424051"/>
                    <a:pt x="3933078" y="424296"/>
                    <a:pt x="3932343" y="424542"/>
                  </a:cubicBezTo>
                  <a:cubicBezTo>
                    <a:pt x="3931607" y="424787"/>
                    <a:pt x="3930871" y="425032"/>
                    <a:pt x="3930135" y="425277"/>
                  </a:cubicBezTo>
                  <a:cubicBezTo>
                    <a:pt x="3929400" y="425523"/>
                    <a:pt x="3928541" y="425891"/>
                    <a:pt x="3927805" y="426258"/>
                  </a:cubicBezTo>
                  <a:cubicBezTo>
                    <a:pt x="3927070" y="426626"/>
                    <a:pt x="3926211" y="426994"/>
                    <a:pt x="3925475" y="427485"/>
                  </a:cubicBezTo>
                  <a:cubicBezTo>
                    <a:pt x="3922900" y="428833"/>
                    <a:pt x="3920693" y="430428"/>
                    <a:pt x="3918608" y="432145"/>
                  </a:cubicBezTo>
                  <a:cubicBezTo>
                    <a:pt x="3916646" y="433861"/>
                    <a:pt x="3914930" y="435578"/>
                    <a:pt x="3913580" y="437418"/>
                  </a:cubicBezTo>
                  <a:cubicBezTo>
                    <a:pt x="3912232" y="439257"/>
                    <a:pt x="3911373" y="440974"/>
                    <a:pt x="3910883" y="442691"/>
                  </a:cubicBezTo>
                  <a:cubicBezTo>
                    <a:pt x="3910392" y="444407"/>
                    <a:pt x="3910392" y="445879"/>
                    <a:pt x="3910883" y="447351"/>
                  </a:cubicBezTo>
                  <a:cubicBezTo>
                    <a:pt x="3911250" y="448209"/>
                    <a:pt x="3911864" y="449067"/>
                    <a:pt x="3912600" y="449558"/>
                  </a:cubicBezTo>
                  <a:cubicBezTo>
                    <a:pt x="3913335" y="450171"/>
                    <a:pt x="3914316" y="450539"/>
                    <a:pt x="3915543" y="450907"/>
                  </a:cubicBezTo>
                  <a:cubicBezTo>
                    <a:pt x="3916646" y="451152"/>
                    <a:pt x="3917995" y="451275"/>
                    <a:pt x="3919344" y="451275"/>
                  </a:cubicBezTo>
                  <a:cubicBezTo>
                    <a:pt x="3920693" y="451275"/>
                    <a:pt x="3922287" y="451029"/>
                    <a:pt x="3923881" y="450661"/>
                  </a:cubicBezTo>
                  <a:cubicBezTo>
                    <a:pt x="3924617" y="450539"/>
                    <a:pt x="3925353" y="450294"/>
                    <a:pt x="3926089" y="450048"/>
                  </a:cubicBezTo>
                  <a:cubicBezTo>
                    <a:pt x="3926825" y="449803"/>
                    <a:pt x="3927560" y="449558"/>
                    <a:pt x="3928418" y="449313"/>
                  </a:cubicBezTo>
                  <a:cubicBezTo>
                    <a:pt x="3929277" y="449067"/>
                    <a:pt x="3930013" y="448700"/>
                    <a:pt x="3930748" y="448332"/>
                  </a:cubicBezTo>
                  <a:cubicBezTo>
                    <a:pt x="3931484" y="447964"/>
                    <a:pt x="3932343" y="447596"/>
                    <a:pt x="3933078" y="447105"/>
                  </a:cubicBezTo>
                  <a:cubicBezTo>
                    <a:pt x="3935531" y="445756"/>
                    <a:pt x="3937861" y="444162"/>
                    <a:pt x="3939823" y="442445"/>
                  </a:cubicBezTo>
                  <a:cubicBezTo>
                    <a:pt x="3941785" y="440729"/>
                    <a:pt x="3943502" y="439012"/>
                    <a:pt x="3944851" y="437172"/>
                  </a:cubicBezTo>
                  <a:cubicBezTo>
                    <a:pt x="3946200" y="435333"/>
                    <a:pt x="3947058" y="433616"/>
                    <a:pt x="3947549" y="431899"/>
                  </a:cubicBezTo>
                  <a:cubicBezTo>
                    <a:pt x="3948039" y="430182"/>
                    <a:pt x="3948039" y="428711"/>
                    <a:pt x="3947549" y="427362"/>
                  </a:cubicBezTo>
                  <a:cubicBezTo>
                    <a:pt x="3947181" y="426504"/>
                    <a:pt x="3946568" y="425645"/>
                    <a:pt x="3945832" y="425155"/>
                  </a:cubicBezTo>
                  <a:cubicBezTo>
                    <a:pt x="3945096" y="424542"/>
                    <a:pt x="3944115" y="424174"/>
                    <a:pt x="3942889" y="423928"/>
                  </a:cubicBezTo>
                  <a:cubicBezTo>
                    <a:pt x="3941785" y="423683"/>
                    <a:pt x="3940436" y="423561"/>
                    <a:pt x="3939087" y="423561"/>
                  </a:cubicBezTo>
                  <a:cubicBezTo>
                    <a:pt x="3937738" y="423561"/>
                    <a:pt x="3936144" y="423806"/>
                    <a:pt x="3934550" y="424174"/>
                  </a:cubicBezTo>
                  <a:moveTo>
                    <a:pt x="993662" y="1116537"/>
                  </a:moveTo>
                  <a:cubicBezTo>
                    <a:pt x="992804" y="1116782"/>
                    <a:pt x="991946" y="1117027"/>
                    <a:pt x="990964" y="1117395"/>
                  </a:cubicBezTo>
                  <a:cubicBezTo>
                    <a:pt x="989984" y="1117763"/>
                    <a:pt x="989003" y="1118376"/>
                    <a:pt x="988021" y="1118989"/>
                  </a:cubicBezTo>
                  <a:cubicBezTo>
                    <a:pt x="987040" y="1119602"/>
                    <a:pt x="986059" y="1120338"/>
                    <a:pt x="984956" y="1121074"/>
                  </a:cubicBezTo>
                  <a:cubicBezTo>
                    <a:pt x="983975" y="1121932"/>
                    <a:pt x="982994" y="1122791"/>
                    <a:pt x="982013" y="1123772"/>
                  </a:cubicBezTo>
                  <a:cubicBezTo>
                    <a:pt x="980664" y="1125121"/>
                    <a:pt x="979438" y="1126470"/>
                    <a:pt x="978456" y="1127819"/>
                  </a:cubicBezTo>
                  <a:cubicBezTo>
                    <a:pt x="977475" y="1129168"/>
                    <a:pt x="976740" y="1130394"/>
                    <a:pt x="976249" y="1131620"/>
                  </a:cubicBezTo>
                  <a:cubicBezTo>
                    <a:pt x="975759" y="1132846"/>
                    <a:pt x="975513" y="1133827"/>
                    <a:pt x="975636" y="1134686"/>
                  </a:cubicBezTo>
                  <a:cubicBezTo>
                    <a:pt x="975636" y="1135544"/>
                    <a:pt x="976126" y="1136157"/>
                    <a:pt x="976740" y="1136648"/>
                  </a:cubicBezTo>
                  <a:cubicBezTo>
                    <a:pt x="976985" y="1136771"/>
                    <a:pt x="977230" y="1136893"/>
                    <a:pt x="977475" y="1136893"/>
                  </a:cubicBezTo>
                  <a:cubicBezTo>
                    <a:pt x="977721" y="1136893"/>
                    <a:pt x="977966" y="1136893"/>
                    <a:pt x="978334" y="1137016"/>
                  </a:cubicBezTo>
                  <a:cubicBezTo>
                    <a:pt x="978702" y="1137139"/>
                    <a:pt x="978947" y="1137016"/>
                    <a:pt x="979315" y="1137016"/>
                  </a:cubicBezTo>
                  <a:cubicBezTo>
                    <a:pt x="979683" y="1137016"/>
                    <a:pt x="980051" y="1137016"/>
                    <a:pt x="980418" y="1136893"/>
                  </a:cubicBezTo>
                  <a:cubicBezTo>
                    <a:pt x="981277" y="1136648"/>
                    <a:pt x="982135" y="1136403"/>
                    <a:pt x="983116" y="1136035"/>
                  </a:cubicBezTo>
                  <a:cubicBezTo>
                    <a:pt x="984097" y="1135667"/>
                    <a:pt x="985078" y="1135054"/>
                    <a:pt x="986059" y="1134441"/>
                  </a:cubicBezTo>
                  <a:cubicBezTo>
                    <a:pt x="987040" y="1133827"/>
                    <a:pt x="988144" y="1133092"/>
                    <a:pt x="989125" y="1132356"/>
                  </a:cubicBezTo>
                  <a:cubicBezTo>
                    <a:pt x="990106" y="1131498"/>
                    <a:pt x="991087" y="1130639"/>
                    <a:pt x="992068" y="1129658"/>
                  </a:cubicBezTo>
                  <a:cubicBezTo>
                    <a:pt x="993417" y="1128309"/>
                    <a:pt x="994643" y="1126838"/>
                    <a:pt x="995624" y="1125611"/>
                  </a:cubicBezTo>
                  <a:cubicBezTo>
                    <a:pt x="996605" y="1124262"/>
                    <a:pt x="997341" y="1123036"/>
                    <a:pt x="997832" y="1121810"/>
                  </a:cubicBezTo>
                  <a:cubicBezTo>
                    <a:pt x="998322" y="1120584"/>
                    <a:pt x="998568" y="1119602"/>
                    <a:pt x="998445" y="1118744"/>
                  </a:cubicBezTo>
                  <a:cubicBezTo>
                    <a:pt x="998322" y="1117886"/>
                    <a:pt x="997954" y="1117272"/>
                    <a:pt x="997341" y="1116782"/>
                  </a:cubicBezTo>
                  <a:cubicBezTo>
                    <a:pt x="997096" y="1116660"/>
                    <a:pt x="996851" y="1116537"/>
                    <a:pt x="996605" y="1116537"/>
                  </a:cubicBezTo>
                  <a:cubicBezTo>
                    <a:pt x="996360" y="1116537"/>
                    <a:pt x="996115" y="1116537"/>
                    <a:pt x="995747" y="1116414"/>
                  </a:cubicBezTo>
                  <a:cubicBezTo>
                    <a:pt x="995379" y="1116292"/>
                    <a:pt x="995134" y="1116414"/>
                    <a:pt x="994766" y="1116414"/>
                  </a:cubicBezTo>
                  <a:cubicBezTo>
                    <a:pt x="994398" y="1116414"/>
                    <a:pt x="994030" y="1116414"/>
                    <a:pt x="993662" y="1116660"/>
                  </a:cubicBezTo>
                  <a:moveTo>
                    <a:pt x="3949020" y="463415"/>
                  </a:moveTo>
                  <a:cubicBezTo>
                    <a:pt x="3948285" y="463538"/>
                    <a:pt x="3947671" y="463783"/>
                    <a:pt x="3946936" y="464028"/>
                  </a:cubicBezTo>
                  <a:cubicBezTo>
                    <a:pt x="3946200" y="464273"/>
                    <a:pt x="3945464" y="464519"/>
                    <a:pt x="3944728" y="464764"/>
                  </a:cubicBezTo>
                  <a:cubicBezTo>
                    <a:pt x="3943993" y="465009"/>
                    <a:pt x="3943257" y="465377"/>
                    <a:pt x="3942521" y="465745"/>
                  </a:cubicBezTo>
                  <a:cubicBezTo>
                    <a:pt x="3941785" y="466113"/>
                    <a:pt x="3941049" y="466481"/>
                    <a:pt x="3940313" y="466849"/>
                  </a:cubicBezTo>
                  <a:cubicBezTo>
                    <a:pt x="3937738" y="468197"/>
                    <a:pt x="3935408" y="469792"/>
                    <a:pt x="3933324" y="471386"/>
                  </a:cubicBezTo>
                  <a:cubicBezTo>
                    <a:pt x="3931239" y="473103"/>
                    <a:pt x="3929522" y="474819"/>
                    <a:pt x="3928173" y="476659"/>
                  </a:cubicBezTo>
                  <a:cubicBezTo>
                    <a:pt x="3926825" y="478498"/>
                    <a:pt x="3925843" y="480215"/>
                    <a:pt x="3925230" y="481932"/>
                  </a:cubicBezTo>
                  <a:cubicBezTo>
                    <a:pt x="3924740" y="483649"/>
                    <a:pt x="3924617" y="485243"/>
                    <a:pt x="3925108" y="486714"/>
                  </a:cubicBezTo>
                  <a:cubicBezTo>
                    <a:pt x="3925475" y="487695"/>
                    <a:pt x="3925966" y="488554"/>
                    <a:pt x="3926825" y="489167"/>
                  </a:cubicBezTo>
                  <a:cubicBezTo>
                    <a:pt x="3927560" y="489780"/>
                    <a:pt x="3928541" y="490271"/>
                    <a:pt x="3929768" y="490639"/>
                  </a:cubicBezTo>
                  <a:cubicBezTo>
                    <a:pt x="3930871" y="491006"/>
                    <a:pt x="3932220" y="491129"/>
                    <a:pt x="3933692" y="491006"/>
                  </a:cubicBezTo>
                  <a:cubicBezTo>
                    <a:pt x="3935163" y="490884"/>
                    <a:pt x="3936757" y="490761"/>
                    <a:pt x="3938352" y="490393"/>
                  </a:cubicBezTo>
                  <a:cubicBezTo>
                    <a:pt x="3939087" y="490271"/>
                    <a:pt x="3939700" y="490025"/>
                    <a:pt x="3940436" y="489903"/>
                  </a:cubicBezTo>
                  <a:cubicBezTo>
                    <a:pt x="3941172" y="489780"/>
                    <a:pt x="3941908" y="489412"/>
                    <a:pt x="3942521" y="489167"/>
                  </a:cubicBezTo>
                  <a:cubicBezTo>
                    <a:pt x="3943257" y="488922"/>
                    <a:pt x="3943993" y="488554"/>
                    <a:pt x="3944728" y="488309"/>
                  </a:cubicBezTo>
                  <a:cubicBezTo>
                    <a:pt x="3945464" y="487941"/>
                    <a:pt x="3946200" y="487573"/>
                    <a:pt x="3946936" y="487205"/>
                  </a:cubicBezTo>
                  <a:cubicBezTo>
                    <a:pt x="3949511" y="485856"/>
                    <a:pt x="3951841" y="484262"/>
                    <a:pt x="3953925" y="482545"/>
                  </a:cubicBezTo>
                  <a:cubicBezTo>
                    <a:pt x="3956010" y="480828"/>
                    <a:pt x="3957727" y="478989"/>
                    <a:pt x="3959198" y="477272"/>
                  </a:cubicBezTo>
                  <a:cubicBezTo>
                    <a:pt x="3960548" y="475433"/>
                    <a:pt x="3961651" y="473593"/>
                    <a:pt x="3962141" y="471999"/>
                  </a:cubicBezTo>
                  <a:cubicBezTo>
                    <a:pt x="3962632" y="470282"/>
                    <a:pt x="3962755" y="468688"/>
                    <a:pt x="3962264" y="467339"/>
                  </a:cubicBezTo>
                  <a:cubicBezTo>
                    <a:pt x="3961896" y="466358"/>
                    <a:pt x="3961283" y="465500"/>
                    <a:pt x="3960548" y="464886"/>
                  </a:cubicBezTo>
                  <a:cubicBezTo>
                    <a:pt x="3959812" y="464273"/>
                    <a:pt x="3958708" y="463783"/>
                    <a:pt x="3957604" y="463415"/>
                  </a:cubicBezTo>
                  <a:cubicBezTo>
                    <a:pt x="3956501" y="463047"/>
                    <a:pt x="3955152" y="462924"/>
                    <a:pt x="3953680" y="463047"/>
                  </a:cubicBezTo>
                  <a:cubicBezTo>
                    <a:pt x="3952208" y="463047"/>
                    <a:pt x="3950615" y="463292"/>
                    <a:pt x="3949020" y="463660"/>
                  </a:cubicBezTo>
                  <a:moveTo>
                    <a:pt x="953195" y="1156636"/>
                  </a:moveTo>
                  <a:cubicBezTo>
                    <a:pt x="952336" y="1156882"/>
                    <a:pt x="951478" y="1157127"/>
                    <a:pt x="950497" y="1157618"/>
                  </a:cubicBezTo>
                  <a:cubicBezTo>
                    <a:pt x="949516" y="1158108"/>
                    <a:pt x="948535" y="1158599"/>
                    <a:pt x="947431" y="1159212"/>
                  </a:cubicBezTo>
                  <a:cubicBezTo>
                    <a:pt x="946450" y="1159825"/>
                    <a:pt x="945347" y="1160561"/>
                    <a:pt x="944366" y="1161419"/>
                  </a:cubicBezTo>
                  <a:cubicBezTo>
                    <a:pt x="943385" y="1162277"/>
                    <a:pt x="942281" y="1163136"/>
                    <a:pt x="941300" y="1164117"/>
                  </a:cubicBezTo>
                  <a:cubicBezTo>
                    <a:pt x="939951" y="1165466"/>
                    <a:pt x="938725" y="1166937"/>
                    <a:pt x="937866" y="1168286"/>
                  </a:cubicBezTo>
                  <a:cubicBezTo>
                    <a:pt x="937008" y="1169635"/>
                    <a:pt x="936272" y="1170861"/>
                    <a:pt x="935781" y="1172088"/>
                  </a:cubicBezTo>
                  <a:cubicBezTo>
                    <a:pt x="935291" y="1173191"/>
                    <a:pt x="935168" y="1174295"/>
                    <a:pt x="935291" y="1175153"/>
                  </a:cubicBezTo>
                  <a:cubicBezTo>
                    <a:pt x="935291" y="1176012"/>
                    <a:pt x="935781" y="1176625"/>
                    <a:pt x="936517" y="1176993"/>
                  </a:cubicBezTo>
                  <a:cubicBezTo>
                    <a:pt x="936762" y="1176993"/>
                    <a:pt x="937008" y="1177238"/>
                    <a:pt x="937253" y="1177238"/>
                  </a:cubicBezTo>
                  <a:cubicBezTo>
                    <a:pt x="937498" y="1177238"/>
                    <a:pt x="937744" y="1177238"/>
                    <a:pt x="938111" y="1177238"/>
                  </a:cubicBezTo>
                  <a:cubicBezTo>
                    <a:pt x="938357" y="1177238"/>
                    <a:pt x="938725" y="1177238"/>
                    <a:pt x="938970" y="1177238"/>
                  </a:cubicBezTo>
                  <a:cubicBezTo>
                    <a:pt x="939338" y="1177238"/>
                    <a:pt x="939583" y="1177238"/>
                    <a:pt x="939951" y="1177115"/>
                  </a:cubicBezTo>
                  <a:cubicBezTo>
                    <a:pt x="940809" y="1176870"/>
                    <a:pt x="941668" y="1176625"/>
                    <a:pt x="942649" y="1176134"/>
                  </a:cubicBezTo>
                  <a:cubicBezTo>
                    <a:pt x="943630" y="1175644"/>
                    <a:pt x="944611" y="1175153"/>
                    <a:pt x="945715" y="1174540"/>
                  </a:cubicBezTo>
                  <a:cubicBezTo>
                    <a:pt x="946818" y="1173927"/>
                    <a:pt x="947799" y="1173191"/>
                    <a:pt x="948903" y="1172333"/>
                  </a:cubicBezTo>
                  <a:cubicBezTo>
                    <a:pt x="949884" y="1171475"/>
                    <a:pt x="950988" y="1170616"/>
                    <a:pt x="951969" y="1169513"/>
                  </a:cubicBezTo>
                  <a:cubicBezTo>
                    <a:pt x="953317" y="1168164"/>
                    <a:pt x="954544" y="1166692"/>
                    <a:pt x="955525" y="1165343"/>
                  </a:cubicBezTo>
                  <a:cubicBezTo>
                    <a:pt x="956506" y="1163994"/>
                    <a:pt x="957119" y="1162768"/>
                    <a:pt x="957610" y="1161542"/>
                  </a:cubicBezTo>
                  <a:cubicBezTo>
                    <a:pt x="958100" y="1160315"/>
                    <a:pt x="958223" y="1159334"/>
                    <a:pt x="958100" y="1158476"/>
                  </a:cubicBezTo>
                  <a:cubicBezTo>
                    <a:pt x="957977" y="1157618"/>
                    <a:pt x="957610" y="1157004"/>
                    <a:pt x="956874" y="1156636"/>
                  </a:cubicBezTo>
                  <a:cubicBezTo>
                    <a:pt x="956629" y="1156636"/>
                    <a:pt x="956383" y="1156391"/>
                    <a:pt x="956138" y="1156391"/>
                  </a:cubicBezTo>
                  <a:cubicBezTo>
                    <a:pt x="955893" y="1156391"/>
                    <a:pt x="955647" y="1156391"/>
                    <a:pt x="955280" y="1156391"/>
                  </a:cubicBezTo>
                  <a:cubicBezTo>
                    <a:pt x="955034" y="1156391"/>
                    <a:pt x="954666" y="1156391"/>
                    <a:pt x="954421" y="1156391"/>
                  </a:cubicBezTo>
                  <a:cubicBezTo>
                    <a:pt x="954053" y="1156391"/>
                    <a:pt x="953808" y="1156391"/>
                    <a:pt x="953440" y="1156514"/>
                  </a:cubicBezTo>
                  <a:moveTo>
                    <a:pt x="3961161" y="504741"/>
                  </a:moveTo>
                  <a:cubicBezTo>
                    <a:pt x="3960548" y="504864"/>
                    <a:pt x="3959812" y="505109"/>
                    <a:pt x="3959198" y="505231"/>
                  </a:cubicBezTo>
                  <a:cubicBezTo>
                    <a:pt x="3958585" y="505477"/>
                    <a:pt x="3957850" y="505599"/>
                    <a:pt x="3957236" y="505844"/>
                  </a:cubicBezTo>
                  <a:cubicBezTo>
                    <a:pt x="3956501" y="506090"/>
                    <a:pt x="3955888" y="506335"/>
                    <a:pt x="3955152" y="506703"/>
                  </a:cubicBezTo>
                  <a:cubicBezTo>
                    <a:pt x="3954416" y="506948"/>
                    <a:pt x="3953803" y="507316"/>
                    <a:pt x="3953067" y="507684"/>
                  </a:cubicBezTo>
                  <a:cubicBezTo>
                    <a:pt x="3950492" y="509033"/>
                    <a:pt x="3948039" y="510504"/>
                    <a:pt x="3945955" y="512221"/>
                  </a:cubicBezTo>
                  <a:cubicBezTo>
                    <a:pt x="3943870" y="513938"/>
                    <a:pt x="3942030" y="515655"/>
                    <a:pt x="3940559" y="517494"/>
                  </a:cubicBezTo>
                  <a:cubicBezTo>
                    <a:pt x="3939087" y="519334"/>
                    <a:pt x="3937983" y="521173"/>
                    <a:pt x="3937370" y="522890"/>
                  </a:cubicBezTo>
                  <a:cubicBezTo>
                    <a:pt x="3936757" y="524607"/>
                    <a:pt x="3936635" y="526324"/>
                    <a:pt x="3937003" y="527795"/>
                  </a:cubicBezTo>
                  <a:cubicBezTo>
                    <a:pt x="3937248" y="528899"/>
                    <a:pt x="3937861" y="529757"/>
                    <a:pt x="3938597" y="530493"/>
                  </a:cubicBezTo>
                  <a:cubicBezTo>
                    <a:pt x="3939333" y="531229"/>
                    <a:pt x="3940313" y="531719"/>
                    <a:pt x="3941540" y="532087"/>
                  </a:cubicBezTo>
                  <a:cubicBezTo>
                    <a:pt x="3942766" y="532455"/>
                    <a:pt x="3944115" y="532578"/>
                    <a:pt x="3945587" y="532578"/>
                  </a:cubicBezTo>
                  <a:cubicBezTo>
                    <a:pt x="3947058" y="532578"/>
                    <a:pt x="3948775" y="532332"/>
                    <a:pt x="3950492" y="531965"/>
                  </a:cubicBezTo>
                  <a:cubicBezTo>
                    <a:pt x="3951105" y="531842"/>
                    <a:pt x="3951841" y="531597"/>
                    <a:pt x="3952454" y="531474"/>
                  </a:cubicBezTo>
                  <a:cubicBezTo>
                    <a:pt x="3953067" y="531351"/>
                    <a:pt x="3953803" y="531106"/>
                    <a:pt x="3954416" y="530861"/>
                  </a:cubicBezTo>
                  <a:cubicBezTo>
                    <a:pt x="3955152" y="530616"/>
                    <a:pt x="3955765" y="530370"/>
                    <a:pt x="3956501" y="530002"/>
                  </a:cubicBezTo>
                  <a:cubicBezTo>
                    <a:pt x="3957236" y="529757"/>
                    <a:pt x="3957850" y="529389"/>
                    <a:pt x="3958585" y="529022"/>
                  </a:cubicBezTo>
                  <a:cubicBezTo>
                    <a:pt x="3961161" y="527673"/>
                    <a:pt x="3963613" y="526078"/>
                    <a:pt x="3965698" y="524484"/>
                  </a:cubicBezTo>
                  <a:cubicBezTo>
                    <a:pt x="3967783" y="522767"/>
                    <a:pt x="3969622" y="521051"/>
                    <a:pt x="3971093" y="519211"/>
                  </a:cubicBezTo>
                  <a:cubicBezTo>
                    <a:pt x="3972565" y="517372"/>
                    <a:pt x="3973669" y="515532"/>
                    <a:pt x="3974282" y="513815"/>
                  </a:cubicBezTo>
                  <a:cubicBezTo>
                    <a:pt x="3974895" y="512099"/>
                    <a:pt x="3975018" y="510382"/>
                    <a:pt x="3974650" y="508910"/>
                  </a:cubicBezTo>
                  <a:cubicBezTo>
                    <a:pt x="3974404" y="507807"/>
                    <a:pt x="3973791" y="506948"/>
                    <a:pt x="3972933" y="506213"/>
                  </a:cubicBezTo>
                  <a:cubicBezTo>
                    <a:pt x="3972197" y="505477"/>
                    <a:pt x="3971093" y="504986"/>
                    <a:pt x="3969990" y="504618"/>
                  </a:cubicBezTo>
                  <a:cubicBezTo>
                    <a:pt x="3968763" y="504250"/>
                    <a:pt x="3967415" y="504128"/>
                    <a:pt x="3965943" y="504128"/>
                  </a:cubicBezTo>
                  <a:cubicBezTo>
                    <a:pt x="3964471" y="504128"/>
                    <a:pt x="3962877" y="504373"/>
                    <a:pt x="3961161" y="504741"/>
                  </a:cubicBezTo>
                  <a:moveTo>
                    <a:pt x="913218" y="1197349"/>
                  </a:moveTo>
                  <a:cubicBezTo>
                    <a:pt x="912359" y="1197595"/>
                    <a:pt x="911378" y="1197840"/>
                    <a:pt x="910397" y="1198330"/>
                  </a:cubicBezTo>
                  <a:cubicBezTo>
                    <a:pt x="909416" y="1198821"/>
                    <a:pt x="908313" y="1199311"/>
                    <a:pt x="907332" y="1200047"/>
                  </a:cubicBezTo>
                  <a:cubicBezTo>
                    <a:pt x="906228" y="1200783"/>
                    <a:pt x="905247" y="1201519"/>
                    <a:pt x="904143" y="1202377"/>
                  </a:cubicBezTo>
                  <a:cubicBezTo>
                    <a:pt x="903040" y="1203236"/>
                    <a:pt x="902058" y="1204217"/>
                    <a:pt x="901078" y="1205198"/>
                  </a:cubicBezTo>
                  <a:cubicBezTo>
                    <a:pt x="899729" y="1206547"/>
                    <a:pt x="898625" y="1208018"/>
                    <a:pt x="897644" y="1209367"/>
                  </a:cubicBezTo>
                  <a:cubicBezTo>
                    <a:pt x="896663" y="1210716"/>
                    <a:pt x="896050" y="1211942"/>
                    <a:pt x="895682" y="1213168"/>
                  </a:cubicBezTo>
                  <a:cubicBezTo>
                    <a:pt x="895314" y="1214272"/>
                    <a:pt x="895191" y="1215376"/>
                    <a:pt x="895314" y="1216112"/>
                  </a:cubicBezTo>
                  <a:cubicBezTo>
                    <a:pt x="895437" y="1216847"/>
                    <a:pt x="895927" y="1217583"/>
                    <a:pt x="896663" y="1217951"/>
                  </a:cubicBezTo>
                  <a:cubicBezTo>
                    <a:pt x="896908" y="1217951"/>
                    <a:pt x="897031" y="1218074"/>
                    <a:pt x="897276" y="1218196"/>
                  </a:cubicBezTo>
                  <a:cubicBezTo>
                    <a:pt x="897521" y="1218196"/>
                    <a:pt x="897767" y="1218196"/>
                    <a:pt x="898012" y="1218196"/>
                  </a:cubicBezTo>
                  <a:cubicBezTo>
                    <a:pt x="898257" y="1218196"/>
                    <a:pt x="898502" y="1218196"/>
                    <a:pt x="898870" y="1218196"/>
                  </a:cubicBezTo>
                  <a:cubicBezTo>
                    <a:pt x="899116" y="1218196"/>
                    <a:pt x="899483" y="1218196"/>
                    <a:pt x="899729" y="1218074"/>
                  </a:cubicBezTo>
                  <a:cubicBezTo>
                    <a:pt x="900587" y="1217828"/>
                    <a:pt x="901568" y="1217583"/>
                    <a:pt x="902549" y="1217092"/>
                  </a:cubicBezTo>
                  <a:cubicBezTo>
                    <a:pt x="903530" y="1216602"/>
                    <a:pt x="904634" y="1216112"/>
                    <a:pt x="905615" y="1215376"/>
                  </a:cubicBezTo>
                  <a:cubicBezTo>
                    <a:pt x="906596" y="1214640"/>
                    <a:pt x="907822" y="1213904"/>
                    <a:pt x="908803" y="1213046"/>
                  </a:cubicBezTo>
                  <a:cubicBezTo>
                    <a:pt x="909907" y="1212187"/>
                    <a:pt x="910888" y="1211206"/>
                    <a:pt x="911992" y="1210103"/>
                  </a:cubicBezTo>
                  <a:cubicBezTo>
                    <a:pt x="913341" y="1208754"/>
                    <a:pt x="914444" y="1207282"/>
                    <a:pt x="915425" y="1205933"/>
                  </a:cubicBezTo>
                  <a:cubicBezTo>
                    <a:pt x="916283" y="1204584"/>
                    <a:pt x="917019" y="1203358"/>
                    <a:pt x="917387" y="1202132"/>
                  </a:cubicBezTo>
                  <a:cubicBezTo>
                    <a:pt x="917755" y="1201028"/>
                    <a:pt x="917878" y="1200047"/>
                    <a:pt x="917755" y="1199189"/>
                  </a:cubicBezTo>
                  <a:cubicBezTo>
                    <a:pt x="917632" y="1198330"/>
                    <a:pt x="917142" y="1197840"/>
                    <a:pt x="916406" y="1197472"/>
                  </a:cubicBezTo>
                  <a:cubicBezTo>
                    <a:pt x="916161" y="1197472"/>
                    <a:pt x="915916" y="1197349"/>
                    <a:pt x="915670" y="1197227"/>
                  </a:cubicBezTo>
                  <a:cubicBezTo>
                    <a:pt x="915425" y="1197227"/>
                    <a:pt x="915180" y="1197227"/>
                    <a:pt x="914935" y="1197227"/>
                  </a:cubicBezTo>
                  <a:cubicBezTo>
                    <a:pt x="914689" y="1197227"/>
                    <a:pt x="914321" y="1197227"/>
                    <a:pt x="914076" y="1197227"/>
                  </a:cubicBezTo>
                  <a:cubicBezTo>
                    <a:pt x="913831" y="1197227"/>
                    <a:pt x="913463" y="1197227"/>
                    <a:pt x="913095" y="1197349"/>
                  </a:cubicBezTo>
                  <a:moveTo>
                    <a:pt x="3971339" y="547784"/>
                  </a:moveTo>
                  <a:cubicBezTo>
                    <a:pt x="3971339" y="547784"/>
                    <a:pt x="3970113" y="548029"/>
                    <a:pt x="3969499" y="548274"/>
                  </a:cubicBezTo>
                  <a:cubicBezTo>
                    <a:pt x="3968886" y="548397"/>
                    <a:pt x="3968273" y="548642"/>
                    <a:pt x="3967660" y="548887"/>
                  </a:cubicBezTo>
                  <a:cubicBezTo>
                    <a:pt x="3967047" y="549133"/>
                    <a:pt x="3966433" y="549378"/>
                    <a:pt x="3965698" y="549623"/>
                  </a:cubicBezTo>
                  <a:cubicBezTo>
                    <a:pt x="3965085" y="549868"/>
                    <a:pt x="3964349" y="550236"/>
                    <a:pt x="3963736" y="550482"/>
                  </a:cubicBezTo>
                  <a:cubicBezTo>
                    <a:pt x="3961038" y="551708"/>
                    <a:pt x="3958585" y="553302"/>
                    <a:pt x="3956501" y="554896"/>
                  </a:cubicBezTo>
                  <a:cubicBezTo>
                    <a:pt x="3954416" y="556490"/>
                    <a:pt x="3952454" y="558330"/>
                    <a:pt x="3950982" y="560169"/>
                  </a:cubicBezTo>
                  <a:cubicBezTo>
                    <a:pt x="3949511" y="562009"/>
                    <a:pt x="3948285" y="563848"/>
                    <a:pt x="3947671" y="565687"/>
                  </a:cubicBezTo>
                  <a:cubicBezTo>
                    <a:pt x="3947058" y="567527"/>
                    <a:pt x="3946690" y="569121"/>
                    <a:pt x="3947058" y="570715"/>
                  </a:cubicBezTo>
                  <a:cubicBezTo>
                    <a:pt x="3947303" y="571819"/>
                    <a:pt x="3947794" y="572800"/>
                    <a:pt x="3948530" y="573658"/>
                  </a:cubicBezTo>
                  <a:cubicBezTo>
                    <a:pt x="3949265" y="574394"/>
                    <a:pt x="3950246" y="575007"/>
                    <a:pt x="3951473" y="575375"/>
                  </a:cubicBezTo>
                  <a:cubicBezTo>
                    <a:pt x="3952699" y="575743"/>
                    <a:pt x="3954048" y="575988"/>
                    <a:pt x="3955642" y="575988"/>
                  </a:cubicBezTo>
                  <a:cubicBezTo>
                    <a:pt x="3957236" y="575988"/>
                    <a:pt x="3958831" y="575743"/>
                    <a:pt x="3960670" y="575375"/>
                  </a:cubicBezTo>
                  <a:cubicBezTo>
                    <a:pt x="3961283" y="575253"/>
                    <a:pt x="3961896" y="575130"/>
                    <a:pt x="3962509" y="574885"/>
                  </a:cubicBezTo>
                  <a:cubicBezTo>
                    <a:pt x="3963123" y="574762"/>
                    <a:pt x="3963736" y="574517"/>
                    <a:pt x="3964471" y="574271"/>
                  </a:cubicBezTo>
                  <a:cubicBezTo>
                    <a:pt x="3965085" y="574026"/>
                    <a:pt x="3965820" y="573781"/>
                    <a:pt x="3966433" y="573536"/>
                  </a:cubicBezTo>
                  <a:cubicBezTo>
                    <a:pt x="3967047" y="573290"/>
                    <a:pt x="3967783" y="572923"/>
                    <a:pt x="3968396" y="572677"/>
                  </a:cubicBezTo>
                  <a:cubicBezTo>
                    <a:pt x="3970971" y="571451"/>
                    <a:pt x="3973423" y="569857"/>
                    <a:pt x="3975631" y="568263"/>
                  </a:cubicBezTo>
                  <a:cubicBezTo>
                    <a:pt x="3977838" y="566669"/>
                    <a:pt x="3979678" y="564829"/>
                    <a:pt x="3981149" y="562990"/>
                  </a:cubicBezTo>
                  <a:cubicBezTo>
                    <a:pt x="3982621" y="561150"/>
                    <a:pt x="3983847" y="559311"/>
                    <a:pt x="3984460" y="557471"/>
                  </a:cubicBezTo>
                  <a:cubicBezTo>
                    <a:pt x="3985073" y="555632"/>
                    <a:pt x="3985441" y="554038"/>
                    <a:pt x="3985073" y="552444"/>
                  </a:cubicBezTo>
                  <a:cubicBezTo>
                    <a:pt x="3984828" y="551340"/>
                    <a:pt x="3984215" y="550359"/>
                    <a:pt x="3983479" y="549501"/>
                  </a:cubicBezTo>
                  <a:cubicBezTo>
                    <a:pt x="3982743" y="548765"/>
                    <a:pt x="3981640" y="548152"/>
                    <a:pt x="3980413" y="547784"/>
                  </a:cubicBezTo>
                  <a:cubicBezTo>
                    <a:pt x="3979187" y="547416"/>
                    <a:pt x="3977838" y="547171"/>
                    <a:pt x="3976244" y="547171"/>
                  </a:cubicBezTo>
                  <a:cubicBezTo>
                    <a:pt x="3974650" y="547171"/>
                    <a:pt x="3973056" y="547416"/>
                    <a:pt x="3971216" y="547784"/>
                  </a:cubicBezTo>
                  <a:moveTo>
                    <a:pt x="873854" y="1238307"/>
                  </a:moveTo>
                  <a:cubicBezTo>
                    <a:pt x="872995" y="1238553"/>
                    <a:pt x="872014" y="1238798"/>
                    <a:pt x="870911" y="1239288"/>
                  </a:cubicBezTo>
                  <a:cubicBezTo>
                    <a:pt x="869807" y="1239779"/>
                    <a:pt x="868826" y="1240392"/>
                    <a:pt x="867723" y="1241005"/>
                  </a:cubicBezTo>
                  <a:cubicBezTo>
                    <a:pt x="866619" y="1241741"/>
                    <a:pt x="865515" y="1242477"/>
                    <a:pt x="864411" y="1243458"/>
                  </a:cubicBezTo>
                  <a:cubicBezTo>
                    <a:pt x="863308" y="1244316"/>
                    <a:pt x="862204" y="1245420"/>
                    <a:pt x="861223" y="1246401"/>
                  </a:cubicBezTo>
                  <a:cubicBezTo>
                    <a:pt x="859874" y="1247750"/>
                    <a:pt x="858770" y="1249221"/>
                    <a:pt x="857912" y="1250570"/>
                  </a:cubicBezTo>
                  <a:cubicBezTo>
                    <a:pt x="857054" y="1251919"/>
                    <a:pt x="856441" y="1253145"/>
                    <a:pt x="856073" y="1254249"/>
                  </a:cubicBezTo>
                  <a:cubicBezTo>
                    <a:pt x="855705" y="1255353"/>
                    <a:pt x="855582" y="1256334"/>
                    <a:pt x="855828" y="1257192"/>
                  </a:cubicBezTo>
                  <a:cubicBezTo>
                    <a:pt x="856073" y="1257928"/>
                    <a:pt x="856563" y="1258541"/>
                    <a:pt x="857299" y="1258909"/>
                  </a:cubicBezTo>
                  <a:cubicBezTo>
                    <a:pt x="857544" y="1258909"/>
                    <a:pt x="857667" y="1259032"/>
                    <a:pt x="857912" y="1259032"/>
                  </a:cubicBezTo>
                  <a:cubicBezTo>
                    <a:pt x="858157" y="1259032"/>
                    <a:pt x="858403" y="1259032"/>
                    <a:pt x="858648" y="1259032"/>
                  </a:cubicBezTo>
                  <a:cubicBezTo>
                    <a:pt x="858893" y="1259032"/>
                    <a:pt x="859138" y="1259032"/>
                    <a:pt x="859384" y="1259032"/>
                  </a:cubicBezTo>
                  <a:cubicBezTo>
                    <a:pt x="859629" y="1259032"/>
                    <a:pt x="859997" y="1259032"/>
                    <a:pt x="860242" y="1258909"/>
                  </a:cubicBezTo>
                  <a:cubicBezTo>
                    <a:pt x="861100" y="1258664"/>
                    <a:pt x="862082" y="1258419"/>
                    <a:pt x="863185" y="1257928"/>
                  </a:cubicBezTo>
                  <a:cubicBezTo>
                    <a:pt x="864166" y="1257437"/>
                    <a:pt x="865270" y="1256824"/>
                    <a:pt x="866374" y="1256211"/>
                  </a:cubicBezTo>
                  <a:cubicBezTo>
                    <a:pt x="867477" y="1255475"/>
                    <a:pt x="868581" y="1254740"/>
                    <a:pt x="869684" y="1253759"/>
                  </a:cubicBezTo>
                  <a:cubicBezTo>
                    <a:pt x="870788" y="1252900"/>
                    <a:pt x="871769" y="1251919"/>
                    <a:pt x="872873" y="1250815"/>
                  </a:cubicBezTo>
                  <a:cubicBezTo>
                    <a:pt x="874222" y="1249344"/>
                    <a:pt x="875325" y="1247995"/>
                    <a:pt x="876184" y="1246646"/>
                  </a:cubicBezTo>
                  <a:cubicBezTo>
                    <a:pt x="877042" y="1245297"/>
                    <a:pt x="877655" y="1244071"/>
                    <a:pt x="878023" y="1242845"/>
                  </a:cubicBezTo>
                  <a:cubicBezTo>
                    <a:pt x="878391" y="1241618"/>
                    <a:pt x="878514" y="1240760"/>
                    <a:pt x="878269" y="1239901"/>
                  </a:cubicBezTo>
                  <a:cubicBezTo>
                    <a:pt x="878023" y="1239166"/>
                    <a:pt x="877533" y="1238553"/>
                    <a:pt x="876797" y="1238185"/>
                  </a:cubicBezTo>
                  <a:cubicBezTo>
                    <a:pt x="876552" y="1238185"/>
                    <a:pt x="876429" y="1238062"/>
                    <a:pt x="876184" y="1238062"/>
                  </a:cubicBezTo>
                  <a:cubicBezTo>
                    <a:pt x="875939" y="1238062"/>
                    <a:pt x="875693" y="1238062"/>
                    <a:pt x="875448" y="1238062"/>
                  </a:cubicBezTo>
                  <a:cubicBezTo>
                    <a:pt x="875203" y="1238062"/>
                    <a:pt x="874958" y="1238062"/>
                    <a:pt x="874712" y="1238062"/>
                  </a:cubicBezTo>
                  <a:cubicBezTo>
                    <a:pt x="874467" y="1238062"/>
                    <a:pt x="874099" y="1238062"/>
                    <a:pt x="873854" y="1238185"/>
                  </a:cubicBezTo>
                  <a:moveTo>
                    <a:pt x="3979310" y="592666"/>
                  </a:moveTo>
                  <a:cubicBezTo>
                    <a:pt x="3979310" y="592666"/>
                    <a:pt x="3978206" y="592911"/>
                    <a:pt x="3977593" y="593034"/>
                  </a:cubicBezTo>
                  <a:cubicBezTo>
                    <a:pt x="3976980" y="593156"/>
                    <a:pt x="3976489" y="593402"/>
                    <a:pt x="3975876" y="593524"/>
                  </a:cubicBezTo>
                  <a:cubicBezTo>
                    <a:pt x="3975263" y="593647"/>
                    <a:pt x="3974650" y="593892"/>
                    <a:pt x="3974036" y="594137"/>
                  </a:cubicBezTo>
                  <a:cubicBezTo>
                    <a:pt x="3973423" y="594383"/>
                    <a:pt x="3972810" y="594628"/>
                    <a:pt x="3972197" y="594873"/>
                  </a:cubicBezTo>
                  <a:cubicBezTo>
                    <a:pt x="3969499" y="596099"/>
                    <a:pt x="3967047" y="597571"/>
                    <a:pt x="3964839" y="599165"/>
                  </a:cubicBezTo>
                  <a:cubicBezTo>
                    <a:pt x="3962632" y="600759"/>
                    <a:pt x="3960670" y="602599"/>
                    <a:pt x="3959076" y="604438"/>
                  </a:cubicBezTo>
                  <a:cubicBezTo>
                    <a:pt x="3957482" y="606278"/>
                    <a:pt x="3956255" y="608117"/>
                    <a:pt x="3955520" y="609957"/>
                  </a:cubicBezTo>
                  <a:cubicBezTo>
                    <a:pt x="3954784" y="611796"/>
                    <a:pt x="3954416" y="613513"/>
                    <a:pt x="3954661" y="615230"/>
                  </a:cubicBezTo>
                  <a:cubicBezTo>
                    <a:pt x="3954784" y="616456"/>
                    <a:pt x="3955274" y="617437"/>
                    <a:pt x="3956133" y="618295"/>
                  </a:cubicBezTo>
                  <a:cubicBezTo>
                    <a:pt x="3956868" y="619154"/>
                    <a:pt x="3957850" y="619767"/>
                    <a:pt x="3959076" y="620257"/>
                  </a:cubicBezTo>
                  <a:cubicBezTo>
                    <a:pt x="3960302" y="620748"/>
                    <a:pt x="3961773" y="620871"/>
                    <a:pt x="3963368" y="620993"/>
                  </a:cubicBezTo>
                  <a:cubicBezTo>
                    <a:pt x="3964962" y="620993"/>
                    <a:pt x="3966679" y="620871"/>
                    <a:pt x="3968641" y="620380"/>
                  </a:cubicBezTo>
                  <a:cubicBezTo>
                    <a:pt x="3969254" y="620380"/>
                    <a:pt x="3969745" y="620135"/>
                    <a:pt x="3970358" y="620012"/>
                  </a:cubicBezTo>
                  <a:cubicBezTo>
                    <a:pt x="3970971" y="619889"/>
                    <a:pt x="3971584" y="619644"/>
                    <a:pt x="3972197" y="619522"/>
                  </a:cubicBezTo>
                  <a:cubicBezTo>
                    <a:pt x="3972810" y="619276"/>
                    <a:pt x="3973423" y="619154"/>
                    <a:pt x="3974036" y="618908"/>
                  </a:cubicBezTo>
                  <a:cubicBezTo>
                    <a:pt x="3974650" y="618663"/>
                    <a:pt x="3975263" y="618418"/>
                    <a:pt x="3975876" y="618173"/>
                  </a:cubicBezTo>
                  <a:cubicBezTo>
                    <a:pt x="3978574" y="616946"/>
                    <a:pt x="3981026" y="615475"/>
                    <a:pt x="3983234" y="613881"/>
                  </a:cubicBezTo>
                  <a:cubicBezTo>
                    <a:pt x="3985441" y="612287"/>
                    <a:pt x="3987403" y="610447"/>
                    <a:pt x="3988997" y="608608"/>
                  </a:cubicBezTo>
                  <a:cubicBezTo>
                    <a:pt x="3990591" y="606768"/>
                    <a:pt x="3991818" y="604929"/>
                    <a:pt x="3992553" y="603089"/>
                  </a:cubicBezTo>
                  <a:cubicBezTo>
                    <a:pt x="3993289" y="601250"/>
                    <a:pt x="3993657" y="599533"/>
                    <a:pt x="3993412" y="597939"/>
                  </a:cubicBezTo>
                  <a:cubicBezTo>
                    <a:pt x="3993289" y="596713"/>
                    <a:pt x="3992799" y="595609"/>
                    <a:pt x="3991940" y="594873"/>
                  </a:cubicBezTo>
                  <a:cubicBezTo>
                    <a:pt x="3991205" y="594015"/>
                    <a:pt x="3990224" y="593402"/>
                    <a:pt x="3988997" y="592911"/>
                  </a:cubicBezTo>
                  <a:cubicBezTo>
                    <a:pt x="3987771" y="592421"/>
                    <a:pt x="3986299" y="592298"/>
                    <a:pt x="3984705" y="592175"/>
                  </a:cubicBezTo>
                  <a:cubicBezTo>
                    <a:pt x="3983111" y="592175"/>
                    <a:pt x="3981394" y="592298"/>
                    <a:pt x="3979555" y="592789"/>
                  </a:cubicBezTo>
                  <a:moveTo>
                    <a:pt x="835103" y="1279879"/>
                  </a:moveTo>
                  <a:cubicBezTo>
                    <a:pt x="834245" y="1280124"/>
                    <a:pt x="833141" y="1280369"/>
                    <a:pt x="832160" y="1280860"/>
                  </a:cubicBezTo>
                  <a:cubicBezTo>
                    <a:pt x="831056" y="1281350"/>
                    <a:pt x="829953" y="1281963"/>
                    <a:pt x="828849" y="1282699"/>
                  </a:cubicBezTo>
                  <a:cubicBezTo>
                    <a:pt x="827745" y="1283435"/>
                    <a:pt x="826642" y="1284293"/>
                    <a:pt x="825538" y="1285274"/>
                  </a:cubicBezTo>
                  <a:cubicBezTo>
                    <a:pt x="824435" y="1286255"/>
                    <a:pt x="823331" y="1287236"/>
                    <a:pt x="822350" y="1288340"/>
                  </a:cubicBezTo>
                  <a:cubicBezTo>
                    <a:pt x="821001" y="1289812"/>
                    <a:pt x="819897" y="1291160"/>
                    <a:pt x="819039" y="1292509"/>
                  </a:cubicBezTo>
                  <a:cubicBezTo>
                    <a:pt x="818180" y="1293858"/>
                    <a:pt x="817567" y="1295084"/>
                    <a:pt x="817322" y="1296188"/>
                  </a:cubicBezTo>
                  <a:cubicBezTo>
                    <a:pt x="816954" y="1297292"/>
                    <a:pt x="816954" y="1298273"/>
                    <a:pt x="817199" y="1299009"/>
                  </a:cubicBezTo>
                  <a:cubicBezTo>
                    <a:pt x="817445" y="1299744"/>
                    <a:pt x="817935" y="1300358"/>
                    <a:pt x="818794" y="1300603"/>
                  </a:cubicBezTo>
                  <a:cubicBezTo>
                    <a:pt x="819039" y="1300603"/>
                    <a:pt x="819161" y="1300603"/>
                    <a:pt x="819407" y="1300725"/>
                  </a:cubicBezTo>
                  <a:cubicBezTo>
                    <a:pt x="819652" y="1300725"/>
                    <a:pt x="819897" y="1300725"/>
                    <a:pt x="820142" y="1300725"/>
                  </a:cubicBezTo>
                  <a:cubicBezTo>
                    <a:pt x="820388" y="1300725"/>
                    <a:pt x="820633" y="1300725"/>
                    <a:pt x="820878" y="1300725"/>
                  </a:cubicBezTo>
                  <a:cubicBezTo>
                    <a:pt x="821123" y="1300725"/>
                    <a:pt x="821369" y="1300725"/>
                    <a:pt x="821614" y="1300603"/>
                  </a:cubicBezTo>
                  <a:cubicBezTo>
                    <a:pt x="822472" y="1300358"/>
                    <a:pt x="823576" y="1300112"/>
                    <a:pt x="824557" y="1299622"/>
                  </a:cubicBezTo>
                  <a:cubicBezTo>
                    <a:pt x="825538" y="1299131"/>
                    <a:pt x="826764" y="1298518"/>
                    <a:pt x="827868" y="1297782"/>
                  </a:cubicBezTo>
                  <a:cubicBezTo>
                    <a:pt x="828972" y="1297047"/>
                    <a:pt x="830075" y="1296188"/>
                    <a:pt x="831179" y="1295207"/>
                  </a:cubicBezTo>
                  <a:cubicBezTo>
                    <a:pt x="832283" y="1294226"/>
                    <a:pt x="833386" y="1293245"/>
                    <a:pt x="834367" y="1292142"/>
                  </a:cubicBezTo>
                  <a:cubicBezTo>
                    <a:pt x="835716" y="1290670"/>
                    <a:pt x="836820" y="1289321"/>
                    <a:pt x="837678" y="1287972"/>
                  </a:cubicBezTo>
                  <a:cubicBezTo>
                    <a:pt x="838537" y="1286623"/>
                    <a:pt x="839150" y="1285397"/>
                    <a:pt x="839395" y="1284293"/>
                  </a:cubicBezTo>
                  <a:cubicBezTo>
                    <a:pt x="839763" y="1283190"/>
                    <a:pt x="839763" y="1282209"/>
                    <a:pt x="839518" y="1281473"/>
                  </a:cubicBezTo>
                  <a:cubicBezTo>
                    <a:pt x="839273" y="1280737"/>
                    <a:pt x="838782" y="1280246"/>
                    <a:pt x="837924" y="1280001"/>
                  </a:cubicBezTo>
                  <a:cubicBezTo>
                    <a:pt x="837678" y="1280001"/>
                    <a:pt x="837556" y="1280001"/>
                    <a:pt x="837310" y="1279879"/>
                  </a:cubicBezTo>
                  <a:cubicBezTo>
                    <a:pt x="837065" y="1279756"/>
                    <a:pt x="836820" y="1279879"/>
                    <a:pt x="836575" y="1279879"/>
                  </a:cubicBezTo>
                  <a:cubicBezTo>
                    <a:pt x="836329" y="1279879"/>
                    <a:pt x="836084" y="1279879"/>
                    <a:pt x="835839" y="1279879"/>
                  </a:cubicBezTo>
                  <a:cubicBezTo>
                    <a:pt x="835594" y="1279879"/>
                    <a:pt x="835348" y="1279879"/>
                    <a:pt x="834981" y="1280001"/>
                  </a:cubicBezTo>
                  <a:moveTo>
                    <a:pt x="3985073" y="639633"/>
                  </a:moveTo>
                  <a:cubicBezTo>
                    <a:pt x="3985073" y="639633"/>
                    <a:pt x="3983969" y="639878"/>
                    <a:pt x="3983479" y="640001"/>
                  </a:cubicBezTo>
                  <a:cubicBezTo>
                    <a:pt x="3982988" y="640123"/>
                    <a:pt x="3982375" y="640368"/>
                    <a:pt x="3981885" y="640491"/>
                  </a:cubicBezTo>
                  <a:cubicBezTo>
                    <a:pt x="3981272" y="640614"/>
                    <a:pt x="3980781" y="640859"/>
                    <a:pt x="3980168" y="641104"/>
                  </a:cubicBezTo>
                  <a:cubicBezTo>
                    <a:pt x="3979555" y="641350"/>
                    <a:pt x="3979064" y="641595"/>
                    <a:pt x="3978451" y="641840"/>
                  </a:cubicBezTo>
                  <a:cubicBezTo>
                    <a:pt x="3975753" y="642944"/>
                    <a:pt x="3973178" y="644415"/>
                    <a:pt x="3970971" y="646009"/>
                  </a:cubicBezTo>
                  <a:cubicBezTo>
                    <a:pt x="3968641" y="647604"/>
                    <a:pt x="3966679" y="649443"/>
                    <a:pt x="3965085" y="651282"/>
                  </a:cubicBezTo>
                  <a:cubicBezTo>
                    <a:pt x="3963490" y="653122"/>
                    <a:pt x="3962141" y="655084"/>
                    <a:pt x="3961283" y="656923"/>
                  </a:cubicBezTo>
                  <a:cubicBezTo>
                    <a:pt x="3960425" y="658763"/>
                    <a:pt x="3960057" y="660602"/>
                    <a:pt x="3960180" y="662319"/>
                  </a:cubicBezTo>
                  <a:cubicBezTo>
                    <a:pt x="3960180" y="663668"/>
                    <a:pt x="3960793" y="664772"/>
                    <a:pt x="3961528" y="665630"/>
                  </a:cubicBezTo>
                  <a:cubicBezTo>
                    <a:pt x="3962264" y="666488"/>
                    <a:pt x="3963245" y="667224"/>
                    <a:pt x="3964594" y="667715"/>
                  </a:cubicBezTo>
                  <a:cubicBezTo>
                    <a:pt x="3965820" y="668205"/>
                    <a:pt x="3967292" y="668451"/>
                    <a:pt x="3969009" y="668451"/>
                  </a:cubicBezTo>
                  <a:cubicBezTo>
                    <a:pt x="3970603" y="668451"/>
                    <a:pt x="3972443" y="668328"/>
                    <a:pt x="3974404" y="667960"/>
                  </a:cubicBezTo>
                  <a:cubicBezTo>
                    <a:pt x="3974895" y="667960"/>
                    <a:pt x="3975386" y="667715"/>
                    <a:pt x="3975999" y="667592"/>
                  </a:cubicBezTo>
                  <a:cubicBezTo>
                    <a:pt x="3976489" y="667470"/>
                    <a:pt x="3977102" y="667347"/>
                    <a:pt x="3977593" y="667102"/>
                  </a:cubicBezTo>
                  <a:cubicBezTo>
                    <a:pt x="3978083" y="666979"/>
                    <a:pt x="3978696" y="666734"/>
                    <a:pt x="3979187" y="666488"/>
                  </a:cubicBezTo>
                  <a:cubicBezTo>
                    <a:pt x="3979800" y="666243"/>
                    <a:pt x="3980291" y="666121"/>
                    <a:pt x="3980904" y="665875"/>
                  </a:cubicBezTo>
                  <a:cubicBezTo>
                    <a:pt x="3983601" y="664649"/>
                    <a:pt x="3986177" y="663300"/>
                    <a:pt x="3988384" y="661583"/>
                  </a:cubicBezTo>
                  <a:cubicBezTo>
                    <a:pt x="3990714" y="659989"/>
                    <a:pt x="3992676" y="658150"/>
                    <a:pt x="3994393" y="656310"/>
                  </a:cubicBezTo>
                  <a:cubicBezTo>
                    <a:pt x="3996110" y="654471"/>
                    <a:pt x="3997336" y="652509"/>
                    <a:pt x="3998194" y="650669"/>
                  </a:cubicBezTo>
                  <a:cubicBezTo>
                    <a:pt x="3999053" y="648830"/>
                    <a:pt x="3999421" y="646991"/>
                    <a:pt x="3999298" y="645396"/>
                  </a:cubicBezTo>
                  <a:cubicBezTo>
                    <a:pt x="3999176" y="644047"/>
                    <a:pt x="3998685" y="642944"/>
                    <a:pt x="3997949" y="642085"/>
                  </a:cubicBezTo>
                  <a:cubicBezTo>
                    <a:pt x="3997213" y="641227"/>
                    <a:pt x="3996232" y="640491"/>
                    <a:pt x="3995006" y="640001"/>
                  </a:cubicBezTo>
                  <a:cubicBezTo>
                    <a:pt x="3993780" y="639510"/>
                    <a:pt x="3992308" y="639265"/>
                    <a:pt x="3990714" y="639265"/>
                  </a:cubicBezTo>
                  <a:cubicBezTo>
                    <a:pt x="3989120" y="639265"/>
                    <a:pt x="3987281" y="639388"/>
                    <a:pt x="3985318" y="639755"/>
                  </a:cubicBezTo>
                  <a:moveTo>
                    <a:pt x="796966" y="1321695"/>
                  </a:moveTo>
                  <a:cubicBezTo>
                    <a:pt x="795985" y="1321940"/>
                    <a:pt x="795003" y="1322308"/>
                    <a:pt x="793900" y="1322799"/>
                  </a:cubicBezTo>
                  <a:cubicBezTo>
                    <a:pt x="792796" y="1323289"/>
                    <a:pt x="791692" y="1323902"/>
                    <a:pt x="790589" y="1324761"/>
                  </a:cubicBezTo>
                  <a:cubicBezTo>
                    <a:pt x="789485" y="1325619"/>
                    <a:pt x="788259" y="1326355"/>
                    <a:pt x="787155" y="1327336"/>
                  </a:cubicBezTo>
                  <a:cubicBezTo>
                    <a:pt x="786052" y="1328317"/>
                    <a:pt x="784948" y="1329421"/>
                    <a:pt x="783844" y="1330524"/>
                  </a:cubicBezTo>
                  <a:cubicBezTo>
                    <a:pt x="782495" y="1331996"/>
                    <a:pt x="781514" y="1333345"/>
                    <a:pt x="780656" y="1334694"/>
                  </a:cubicBezTo>
                  <a:cubicBezTo>
                    <a:pt x="779798" y="1336043"/>
                    <a:pt x="779307" y="1337269"/>
                    <a:pt x="778939" y="1338373"/>
                  </a:cubicBezTo>
                  <a:cubicBezTo>
                    <a:pt x="778694" y="1339476"/>
                    <a:pt x="778571" y="1340457"/>
                    <a:pt x="778939" y="1341193"/>
                  </a:cubicBezTo>
                  <a:cubicBezTo>
                    <a:pt x="779184" y="1341929"/>
                    <a:pt x="779798" y="1342419"/>
                    <a:pt x="780656" y="1342665"/>
                  </a:cubicBezTo>
                  <a:cubicBezTo>
                    <a:pt x="780901" y="1342665"/>
                    <a:pt x="781024" y="1342665"/>
                    <a:pt x="781269" y="1342665"/>
                  </a:cubicBezTo>
                  <a:cubicBezTo>
                    <a:pt x="781514" y="1342665"/>
                    <a:pt x="781637" y="1342665"/>
                    <a:pt x="781882" y="1342665"/>
                  </a:cubicBezTo>
                  <a:cubicBezTo>
                    <a:pt x="782127" y="1342665"/>
                    <a:pt x="782373" y="1342665"/>
                    <a:pt x="782618" y="1342665"/>
                  </a:cubicBezTo>
                  <a:cubicBezTo>
                    <a:pt x="782863" y="1342665"/>
                    <a:pt x="783108" y="1342665"/>
                    <a:pt x="783354" y="1342665"/>
                  </a:cubicBezTo>
                  <a:cubicBezTo>
                    <a:pt x="784335" y="1342419"/>
                    <a:pt x="785316" y="1342051"/>
                    <a:pt x="786419" y="1341561"/>
                  </a:cubicBezTo>
                  <a:cubicBezTo>
                    <a:pt x="787523" y="1341070"/>
                    <a:pt x="788627" y="1340457"/>
                    <a:pt x="789731" y="1339599"/>
                  </a:cubicBezTo>
                  <a:cubicBezTo>
                    <a:pt x="790834" y="1338863"/>
                    <a:pt x="792060" y="1338005"/>
                    <a:pt x="793164" y="1337024"/>
                  </a:cubicBezTo>
                  <a:cubicBezTo>
                    <a:pt x="794268" y="1336043"/>
                    <a:pt x="795371" y="1334939"/>
                    <a:pt x="796475" y="1333835"/>
                  </a:cubicBezTo>
                  <a:cubicBezTo>
                    <a:pt x="797824" y="1332364"/>
                    <a:pt x="798805" y="1331015"/>
                    <a:pt x="799663" y="1329666"/>
                  </a:cubicBezTo>
                  <a:cubicBezTo>
                    <a:pt x="800522" y="1328317"/>
                    <a:pt x="801012" y="1327091"/>
                    <a:pt x="801380" y="1325987"/>
                  </a:cubicBezTo>
                  <a:cubicBezTo>
                    <a:pt x="801626" y="1324883"/>
                    <a:pt x="801748" y="1323902"/>
                    <a:pt x="801380" y="1323167"/>
                  </a:cubicBezTo>
                  <a:cubicBezTo>
                    <a:pt x="801135" y="1322431"/>
                    <a:pt x="800522" y="1321940"/>
                    <a:pt x="799663" y="1321695"/>
                  </a:cubicBezTo>
                  <a:cubicBezTo>
                    <a:pt x="799418" y="1321695"/>
                    <a:pt x="799296" y="1321695"/>
                    <a:pt x="799050" y="1321695"/>
                  </a:cubicBezTo>
                  <a:cubicBezTo>
                    <a:pt x="798805" y="1321695"/>
                    <a:pt x="798682" y="1321695"/>
                    <a:pt x="798437" y="1321695"/>
                  </a:cubicBezTo>
                  <a:cubicBezTo>
                    <a:pt x="798192" y="1321695"/>
                    <a:pt x="797947" y="1321695"/>
                    <a:pt x="797701" y="1321695"/>
                  </a:cubicBezTo>
                  <a:cubicBezTo>
                    <a:pt x="797456" y="1321695"/>
                    <a:pt x="797211" y="1321695"/>
                    <a:pt x="796966" y="1321818"/>
                  </a:cubicBezTo>
                  <a:moveTo>
                    <a:pt x="3988384" y="688194"/>
                  </a:moveTo>
                  <a:cubicBezTo>
                    <a:pt x="3988384" y="688194"/>
                    <a:pt x="3987403" y="688439"/>
                    <a:pt x="3986913" y="688562"/>
                  </a:cubicBezTo>
                  <a:cubicBezTo>
                    <a:pt x="3986422" y="688684"/>
                    <a:pt x="3985931" y="688807"/>
                    <a:pt x="3985441" y="689052"/>
                  </a:cubicBezTo>
                  <a:cubicBezTo>
                    <a:pt x="3984951" y="689175"/>
                    <a:pt x="3984460" y="689420"/>
                    <a:pt x="3983847" y="689543"/>
                  </a:cubicBezTo>
                  <a:cubicBezTo>
                    <a:pt x="3983356" y="689788"/>
                    <a:pt x="3982743" y="689911"/>
                    <a:pt x="3982253" y="690156"/>
                  </a:cubicBezTo>
                  <a:cubicBezTo>
                    <a:pt x="3979555" y="691260"/>
                    <a:pt x="3976980" y="692731"/>
                    <a:pt x="3974650" y="694325"/>
                  </a:cubicBezTo>
                  <a:cubicBezTo>
                    <a:pt x="3972320" y="695919"/>
                    <a:pt x="3970235" y="697636"/>
                    <a:pt x="3968518" y="699476"/>
                  </a:cubicBezTo>
                  <a:cubicBezTo>
                    <a:pt x="3966801" y="701315"/>
                    <a:pt x="3965453" y="703277"/>
                    <a:pt x="3964471" y="705117"/>
                  </a:cubicBezTo>
                  <a:cubicBezTo>
                    <a:pt x="3963490" y="706956"/>
                    <a:pt x="3963123" y="708795"/>
                    <a:pt x="3963123" y="710512"/>
                  </a:cubicBezTo>
                  <a:cubicBezTo>
                    <a:pt x="3963123" y="711861"/>
                    <a:pt x="3963490" y="713088"/>
                    <a:pt x="3964226" y="714069"/>
                  </a:cubicBezTo>
                  <a:cubicBezTo>
                    <a:pt x="3964962" y="715050"/>
                    <a:pt x="3965943" y="715785"/>
                    <a:pt x="3967169" y="716399"/>
                  </a:cubicBezTo>
                  <a:cubicBezTo>
                    <a:pt x="3968396" y="717012"/>
                    <a:pt x="3969867" y="717257"/>
                    <a:pt x="3971584" y="717379"/>
                  </a:cubicBezTo>
                  <a:cubicBezTo>
                    <a:pt x="3973301" y="717379"/>
                    <a:pt x="3975140" y="717379"/>
                    <a:pt x="3977102" y="716889"/>
                  </a:cubicBezTo>
                  <a:cubicBezTo>
                    <a:pt x="3977593" y="716889"/>
                    <a:pt x="3978083" y="716644"/>
                    <a:pt x="3978574" y="716521"/>
                  </a:cubicBezTo>
                  <a:cubicBezTo>
                    <a:pt x="3979064" y="716399"/>
                    <a:pt x="3979555" y="716276"/>
                    <a:pt x="3980045" y="716031"/>
                  </a:cubicBezTo>
                  <a:cubicBezTo>
                    <a:pt x="3980536" y="715908"/>
                    <a:pt x="3981026" y="715663"/>
                    <a:pt x="3981640" y="715540"/>
                  </a:cubicBezTo>
                  <a:cubicBezTo>
                    <a:pt x="3982130" y="715295"/>
                    <a:pt x="3982743" y="715172"/>
                    <a:pt x="3983234" y="714927"/>
                  </a:cubicBezTo>
                  <a:cubicBezTo>
                    <a:pt x="3985931" y="713823"/>
                    <a:pt x="3988507" y="712474"/>
                    <a:pt x="3990837" y="710880"/>
                  </a:cubicBezTo>
                  <a:cubicBezTo>
                    <a:pt x="3993166" y="709286"/>
                    <a:pt x="3995251" y="707569"/>
                    <a:pt x="3996968" y="705607"/>
                  </a:cubicBezTo>
                  <a:cubicBezTo>
                    <a:pt x="3998685" y="703768"/>
                    <a:pt x="4000034" y="701806"/>
                    <a:pt x="4001015" y="699966"/>
                  </a:cubicBezTo>
                  <a:cubicBezTo>
                    <a:pt x="4001996" y="698127"/>
                    <a:pt x="4002364" y="696165"/>
                    <a:pt x="4002364" y="694448"/>
                  </a:cubicBezTo>
                  <a:cubicBezTo>
                    <a:pt x="4002364" y="693099"/>
                    <a:pt x="4001873" y="691873"/>
                    <a:pt x="4001260" y="690892"/>
                  </a:cubicBezTo>
                  <a:cubicBezTo>
                    <a:pt x="4000524" y="689911"/>
                    <a:pt x="3999543" y="689175"/>
                    <a:pt x="3998317" y="688684"/>
                  </a:cubicBezTo>
                  <a:cubicBezTo>
                    <a:pt x="3997091" y="688194"/>
                    <a:pt x="3995619" y="687826"/>
                    <a:pt x="3993903" y="687826"/>
                  </a:cubicBezTo>
                  <a:cubicBezTo>
                    <a:pt x="3992186" y="687826"/>
                    <a:pt x="3990346" y="687826"/>
                    <a:pt x="3988384" y="688316"/>
                  </a:cubicBezTo>
                  <a:moveTo>
                    <a:pt x="759318" y="1364002"/>
                  </a:moveTo>
                  <a:cubicBezTo>
                    <a:pt x="758338" y="1364247"/>
                    <a:pt x="757356" y="1364615"/>
                    <a:pt x="756253" y="1365106"/>
                  </a:cubicBezTo>
                  <a:cubicBezTo>
                    <a:pt x="755149" y="1365596"/>
                    <a:pt x="753923" y="1366332"/>
                    <a:pt x="752819" y="1367068"/>
                  </a:cubicBezTo>
                  <a:cubicBezTo>
                    <a:pt x="751593" y="1367926"/>
                    <a:pt x="750489" y="1368785"/>
                    <a:pt x="749263" y="1369766"/>
                  </a:cubicBezTo>
                  <a:cubicBezTo>
                    <a:pt x="748159" y="1370747"/>
                    <a:pt x="746933" y="1371850"/>
                    <a:pt x="745952" y="1373077"/>
                  </a:cubicBezTo>
                  <a:cubicBezTo>
                    <a:pt x="744726" y="1374548"/>
                    <a:pt x="743622" y="1375897"/>
                    <a:pt x="742886" y="1377246"/>
                  </a:cubicBezTo>
                  <a:cubicBezTo>
                    <a:pt x="742150" y="1378595"/>
                    <a:pt x="741537" y="1379821"/>
                    <a:pt x="741292" y="1380925"/>
                  </a:cubicBezTo>
                  <a:cubicBezTo>
                    <a:pt x="741047" y="1382029"/>
                    <a:pt x="741047" y="1382887"/>
                    <a:pt x="741292" y="1383623"/>
                  </a:cubicBezTo>
                  <a:cubicBezTo>
                    <a:pt x="741537" y="1384359"/>
                    <a:pt x="742150" y="1384849"/>
                    <a:pt x="743009" y="1385094"/>
                  </a:cubicBezTo>
                  <a:cubicBezTo>
                    <a:pt x="743131" y="1385094"/>
                    <a:pt x="743377" y="1385094"/>
                    <a:pt x="743499" y="1385094"/>
                  </a:cubicBezTo>
                  <a:cubicBezTo>
                    <a:pt x="743745" y="1385094"/>
                    <a:pt x="743867" y="1385094"/>
                    <a:pt x="744113" y="1385094"/>
                  </a:cubicBezTo>
                  <a:cubicBezTo>
                    <a:pt x="744358" y="1385094"/>
                    <a:pt x="744480" y="1385094"/>
                    <a:pt x="744726" y="1385094"/>
                  </a:cubicBezTo>
                  <a:cubicBezTo>
                    <a:pt x="744971" y="1385094"/>
                    <a:pt x="745216" y="1385094"/>
                    <a:pt x="745339" y="1385094"/>
                  </a:cubicBezTo>
                  <a:cubicBezTo>
                    <a:pt x="746320" y="1384849"/>
                    <a:pt x="747301" y="1384481"/>
                    <a:pt x="748527" y="1383990"/>
                  </a:cubicBezTo>
                  <a:cubicBezTo>
                    <a:pt x="749631" y="1383500"/>
                    <a:pt x="750857" y="1382764"/>
                    <a:pt x="751961" y="1382029"/>
                  </a:cubicBezTo>
                  <a:cubicBezTo>
                    <a:pt x="753187" y="1381293"/>
                    <a:pt x="754291" y="1380312"/>
                    <a:pt x="755517" y="1379331"/>
                  </a:cubicBezTo>
                  <a:cubicBezTo>
                    <a:pt x="756743" y="1378350"/>
                    <a:pt x="757847" y="1377246"/>
                    <a:pt x="758828" y="1376020"/>
                  </a:cubicBezTo>
                  <a:cubicBezTo>
                    <a:pt x="760177" y="1374548"/>
                    <a:pt x="761158" y="1373077"/>
                    <a:pt x="762016" y="1371728"/>
                  </a:cubicBezTo>
                  <a:cubicBezTo>
                    <a:pt x="762752" y="1370379"/>
                    <a:pt x="763365" y="1369152"/>
                    <a:pt x="763610" y="1368049"/>
                  </a:cubicBezTo>
                  <a:cubicBezTo>
                    <a:pt x="763856" y="1366945"/>
                    <a:pt x="763856" y="1366087"/>
                    <a:pt x="763610" y="1365351"/>
                  </a:cubicBezTo>
                  <a:cubicBezTo>
                    <a:pt x="763243" y="1364615"/>
                    <a:pt x="762752" y="1364125"/>
                    <a:pt x="761771" y="1364002"/>
                  </a:cubicBezTo>
                  <a:cubicBezTo>
                    <a:pt x="761648" y="1364002"/>
                    <a:pt x="761403" y="1364002"/>
                    <a:pt x="761280" y="1364002"/>
                  </a:cubicBezTo>
                  <a:cubicBezTo>
                    <a:pt x="761035" y="1364002"/>
                    <a:pt x="760913" y="1364002"/>
                    <a:pt x="760667" y="1364002"/>
                  </a:cubicBezTo>
                  <a:cubicBezTo>
                    <a:pt x="760422" y="1364002"/>
                    <a:pt x="760299" y="1364002"/>
                    <a:pt x="760054" y="1364002"/>
                  </a:cubicBezTo>
                  <a:cubicBezTo>
                    <a:pt x="759809" y="1364002"/>
                    <a:pt x="759564" y="1364002"/>
                    <a:pt x="759441" y="1364002"/>
                  </a:cubicBezTo>
                  <a:moveTo>
                    <a:pt x="3989243" y="738594"/>
                  </a:moveTo>
                  <a:cubicBezTo>
                    <a:pt x="3989243" y="738594"/>
                    <a:pt x="3988384" y="738839"/>
                    <a:pt x="3987894" y="738839"/>
                  </a:cubicBezTo>
                  <a:cubicBezTo>
                    <a:pt x="3987403" y="738839"/>
                    <a:pt x="3987035" y="739085"/>
                    <a:pt x="3986545" y="739208"/>
                  </a:cubicBezTo>
                  <a:cubicBezTo>
                    <a:pt x="3986054" y="739330"/>
                    <a:pt x="3985686" y="739453"/>
                    <a:pt x="3985196" y="739698"/>
                  </a:cubicBezTo>
                  <a:cubicBezTo>
                    <a:pt x="3984705" y="739821"/>
                    <a:pt x="3984215" y="740066"/>
                    <a:pt x="3983847" y="740188"/>
                  </a:cubicBezTo>
                  <a:cubicBezTo>
                    <a:pt x="3981149" y="741292"/>
                    <a:pt x="3978574" y="742641"/>
                    <a:pt x="3976121" y="744235"/>
                  </a:cubicBezTo>
                  <a:cubicBezTo>
                    <a:pt x="3973791" y="745829"/>
                    <a:pt x="3971584" y="747546"/>
                    <a:pt x="3969867" y="749386"/>
                  </a:cubicBezTo>
                  <a:cubicBezTo>
                    <a:pt x="3968028" y="751225"/>
                    <a:pt x="3966556" y="753187"/>
                    <a:pt x="3965575" y="755149"/>
                  </a:cubicBezTo>
                  <a:cubicBezTo>
                    <a:pt x="3964594" y="757111"/>
                    <a:pt x="3963981" y="758951"/>
                    <a:pt x="3963981" y="760790"/>
                  </a:cubicBezTo>
                  <a:cubicBezTo>
                    <a:pt x="3963981" y="762262"/>
                    <a:pt x="3964349" y="763488"/>
                    <a:pt x="3964962" y="764592"/>
                  </a:cubicBezTo>
                  <a:cubicBezTo>
                    <a:pt x="3965698" y="765573"/>
                    <a:pt x="3966679" y="766431"/>
                    <a:pt x="3967905" y="767044"/>
                  </a:cubicBezTo>
                  <a:cubicBezTo>
                    <a:pt x="3969131" y="767657"/>
                    <a:pt x="3970726" y="768025"/>
                    <a:pt x="3972443" y="768148"/>
                  </a:cubicBezTo>
                  <a:cubicBezTo>
                    <a:pt x="3974159" y="768148"/>
                    <a:pt x="3976121" y="768148"/>
                    <a:pt x="3978083" y="767657"/>
                  </a:cubicBezTo>
                  <a:cubicBezTo>
                    <a:pt x="3978574" y="767657"/>
                    <a:pt x="3978942" y="767412"/>
                    <a:pt x="3979432" y="767412"/>
                  </a:cubicBezTo>
                  <a:cubicBezTo>
                    <a:pt x="3979923" y="767412"/>
                    <a:pt x="3980291" y="767167"/>
                    <a:pt x="3980781" y="767044"/>
                  </a:cubicBezTo>
                  <a:cubicBezTo>
                    <a:pt x="3981272" y="766922"/>
                    <a:pt x="3981762" y="766799"/>
                    <a:pt x="3982130" y="766554"/>
                  </a:cubicBezTo>
                  <a:cubicBezTo>
                    <a:pt x="3982621" y="766431"/>
                    <a:pt x="3983111" y="766186"/>
                    <a:pt x="3983601" y="766063"/>
                  </a:cubicBezTo>
                  <a:cubicBezTo>
                    <a:pt x="3986299" y="764960"/>
                    <a:pt x="3988997" y="763611"/>
                    <a:pt x="3991327" y="762139"/>
                  </a:cubicBezTo>
                  <a:cubicBezTo>
                    <a:pt x="3993657" y="760668"/>
                    <a:pt x="3995864" y="758828"/>
                    <a:pt x="3997704" y="756989"/>
                  </a:cubicBezTo>
                  <a:cubicBezTo>
                    <a:pt x="3999543" y="755149"/>
                    <a:pt x="4001015" y="753187"/>
                    <a:pt x="4001996" y="751225"/>
                  </a:cubicBezTo>
                  <a:cubicBezTo>
                    <a:pt x="4002977" y="749263"/>
                    <a:pt x="4003590" y="747424"/>
                    <a:pt x="4003590" y="745584"/>
                  </a:cubicBezTo>
                  <a:cubicBezTo>
                    <a:pt x="4003590" y="744113"/>
                    <a:pt x="4003222" y="742886"/>
                    <a:pt x="4002486" y="741783"/>
                  </a:cubicBezTo>
                  <a:cubicBezTo>
                    <a:pt x="4001751" y="740679"/>
                    <a:pt x="4000770" y="739943"/>
                    <a:pt x="3999543" y="739330"/>
                  </a:cubicBezTo>
                  <a:cubicBezTo>
                    <a:pt x="3998317" y="738717"/>
                    <a:pt x="3996723" y="738349"/>
                    <a:pt x="3995006" y="738349"/>
                  </a:cubicBezTo>
                  <a:cubicBezTo>
                    <a:pt x="3993289" y="738349"/>
                    <a:pt x="3991327" y="738349"/>
                    <a:pt x="3989243" y="738839"/>
                  </a:cubicBezTo>
                  <a:moveTo>
                    <a:pt x="722530" y="1406554"/>
                  </a:moveTo>
                  <a:cubicBezTo>
                    <a:pt x="721549" y="1406799"/>
                    <a:pt x="720445" y="1407167"/>
                    <a:pt x="719341" y="1407658"/>
                  </a:cubicBezTo>
                  <a:cubicBezTo>
                    <a:pt x="718238" y="1408148"/>
                    <a:pt x="717011" y="1408884"/>
                    <a:pt x="715785" y="1409743"/>
                  </a:cubicBezTo>
                  <a:cubicBezTo>
                    <a:pt x="714559" y="1410601"/>
                    <a:pt x="713333" y="1411582"/>
                    <a:pt x="712229" y="1412563"/>
                  </a:cubicBezTo>
                  <a:cubicBezTo>
                    <a:pt x="711003" y="1413667"/>
                    <a:pt x="709899" y="1414770"/>
                    <a:pt x="708918" y="1415997"/>
                  </a:cubicBezTo>
                  <a:cubicBezTo>
                    <a:pt x="707692" y="1417468"/>
                    <a:pt x="706588" y="1418940"/>
                    <a:pt x="705852" y="1420166"/>
                  </a:cubicBezTo>
                  <a:cubicBezTo>
                    <a:pt x="705116" y="1421515"/>
                    <a:pt x="704626" y="1422741"/>
                    <a:pt x="704381" y="1423845"/>
                  </a:cubicBezTo>
                  <a:cubicBezTo>
                    <a:pt x="704135" y="1424949"/>
                    <a:pt x="704258" y="1425807"/>
                    <a:pt x="704626" y="1426543"/>
                  </a:cubicBezTo>
                  <a:cubicBezTo>
                    <a:pt x="704994" y="1427279"/>
                    <a:pt x="705607" y="1427647"/>
                    <a:pt x="706588" y="1427769"/>
                  </a:cubicBezTo>
                  <a:cubicBezTo>
                    <a:pt x="706711" y="1427769"/>
                    <a:pt x="706956" y="1427769"/>
                    <a:pt x="707079" y="1427769"/>
                  </a:cubicBezTo>
                  <a:cubicBezTo>
                    <a:pt x="707201" y="1427769"/>
                    <a:pt x="707446" y="1427769"/>
                    <a:pt x="707569" y="1427769"/>
                  </a:cubicBezTo>
                  <a:cubicBezTo>
                    <a:pt x="707692" y="1427769"/>
                    <a:pt x="707937" y="1427769"/>
                    <a:pt x="708182" y="1427769"/>
                  </a:cubicBezTo>
                  <a:cubicBezTo>
                    <a:pt x="708427" y="1427769"/>
                    <a:pt x="708550" y="1427769"/>
                    <a:pt x="708795" y="1427769"/>
                  </a:cubicBezTo>
                  <a:cubicBezTo>
                    <a:pt x="709776" y="1427524"/>
                    <a:pt x="710880" y="1427156"/>
                    <a:pt x="711984" y="1426665"/>
                  </a:cubicBezTo>
                  <a:cubicBezTo>
                    <a:pt x="713087" y="1426175"/>
                    <a:pt x="714314" y="1425439"/>
                    <a:pt x="715540" y="1424581"/>
                  </a:cubicBezTo>
                  <a:cubicBezTo>
                    <a:pt x="716766" y="1423722"/>
                    <a:pt x="717992" y="1422741"/>
                    <a:pt x="719096" y="1421760"/>
                  </a:cubicBezTo>
                  <a:cubicBezTo>
                    <a:pt x="720200" y="1420779"/>
                    <a:pt x="721426" y="1419553"/>
                    <a:pt x="722407" y="1418327"/>
                  </a:cubicBezTo>
                  <a:cubicBezTo>
                    <a:pt x="723634" y="1416855"/>
                    <a:pt x="724737" y="1415384"/>
                    <a:pt x="725473" y="1414035"/>
                  </a:cubicBezTo>
                  <a:cubicBezTo>
                    <a:pt x="726209" y="1412686"/>
                    <a:pt x="726699" y="1411459"/>
                    <a:pt x="726944" y="1410356"/>
                  </a:cubicBezTo>
                  <a:cubicBezTo>
                    <a:pt x="727190" y="1409252"/>
                    <a:pt x="727067" y="1408394"/>
                    <a:pt x="726699" y="1407781"/>
                  </a:cubicBezTo>
                  <a:cubicBezTo>
                    <a:pt x="726331" y="1407167"/>
                    <a:pt x="725718" y="1406677"/>
                    <a:pt x="724737" y="1406554"/>
                  </a:cubicBezTo>
                  <a:cubicBezTo>
                    <a:pt x="724615" y="1406554"/>
                    <a:pt x="724369" y="1406554"/>
                    <a:pt x="724247" y="1406554"/>
                  </a:cubicBezTo>
                  <a:cubicBezTo>
                    <a:pt x="724124" y="1406554"/>
                    <a:pt x="723879" y="1406554"/>
                    <a:pt x="723756" y="1406554"/>
                  </a:cubicBezTo>
                  <a:cubicBezTo>
                    <a:pt x="723634" y="1406554"/>
                    <a:pt x="723388" y="1406554"/>
                    <a:pt x="723143" y="1406554"/>
                  </a:cubicBezTo>
                  <a:cubicBezTo>
                    <a:pt x="722898" y="1406554"/>
                    <a:pt x="722775" y="1406554"/>
                    <a:pt x="722530" y="1406554"/>
                  </a:cubicBezTo>
                  <a:moveTo>
                    <a:pt x="3987648" y="790712"/>
                  </a:moveTo>
                  <a:cubicBezTo>
                    <a:pt x="3987648" y="790712"/>
                    <a:pt x="3986913" y="790834"/>
                    <a:pt x="3986422" y="790957"/>
                  </a:cubicBezTo>
                  <a:cubicBezTo>
                    <a:pt x="3986054" y="790957"/>
                    <a:pt x="3985686" y="791202"/>
                    <a:pt x="3985196" y="791325"/>
                  </a:cubicBezTo>
                  <a:cubicBezTo>
                    <a:pt x="3984828" y="791325"/>
                    <a:pt x="3984338" y="791570"/>
                    <a:pt x="3983969" y="791693"/>
                  </a:cubicBezTo>
                  <a:cubicBezTo>
                    <a:pt x="3983601" y="791815"/>
                    <a:pt x="3983111" y="791938"/>
                    <a:pt x="3982743" y="792061"/>
                  </a:cubicBezTo>
                  <a:cubicBezTo>
                    <a:pt x="3980045" y="793042"/>
                    <a:pt x="3977348" y="794391"/>
                    <a:pt x="3974895" y="795985"/>
                  </a:cubicBezTo>
                  <a:cubicBezTo>
                    <a:pt x="3972443" y="797579"/>
                    <a:pt x="3970358" y="799296"/>
                    <a:pt x="3968396" y="801135"/>
                  </a:cubicBezTo>
                  <a:cubicBezTo>
                    <a:pt x="3966433" y="802975"/>
                    <a:pt x="3964962" y="804937"/>
                    <a:pt x="3963981" y="806899"/>
                  </a:cubicBezTo>
                  <a:cubicBezTo>
                    <a:pt x="3962877" y="808861"/>
                    <a:pt x="3962264" y="810823"/>
                    <a:pt x="3962141" y="812662"/>
                  </a:cubicBezTo>
                  <a:cubicBezTo>
                    <a:pt x="3962141" y="814256"/>
                    <a:pt x="3962387" y="815605"/>
                    <a:pt x="3963000" y="816709"/>
                  </a:cubicBezTo>
                  <a:cubicBezTo>
                    <a:pt x="3963613" y="817813"/>
                    <a:pt x="3964594" y="818671"/>
                    <a:pt x="3965943" y="819407"/>
                  </a:cubicBezTo>
                  <a:cubicBezTo>
                    <a:pt x="3967292" y="820143"/>
                    <a:pt x="3968763" y="820510"/>
                    <a:pt x="3970603" y="820633"/>
                  </a:cubicBezTo>
                  <a:cubicBezTo>
                    <a:pt x="3972443" y="820756"/>
                    <a:pt x="3974404" y="820633"/>
                    <a:pt x="3976612" y="820265"/>
                  </a:cubicBezTo>
                  <a:cubicBezTo>
                    <a:pt x="3976980" y="820265"/>
                    <a:pt x="3977348" y="820143"/>
                    <a:pt x="3977838" y="820020"/>
                  </a:cubicBezTo>
                  <a:cubicBezTo>
                    <a:pt x="3978206" y="820020"/>
                    <a:pt x="3978696" y="819775"/>
                    <a:pt x="3979064" y="819652"/>
                  </a:cubicBezTo>
                  <a:cubicBezTo>
                    <a:pt x="3979432" y="819529"/>
                    <a:pt x="3979923" y="819407"/>
                    <a:pt x="3980291" y="819284"/>
                  </a:cubicBezTo>
                  <a:cubicBezTo>
                    <a:pt x="3980658" y="819162"/>
                    <a:pt x="3981149" y="819039"/>
                    <a:pt x="3981517" y="818916"/>
                  </a:cubicBezTo>
                  <a:cubicBezTo>
                    <a:pt x="3984338" y="817935"/>
                    <a:pt x="3986913" y="816586"/>
                    <a:pt x="3989365" y="814992"/>
                  </a:cubicBezTo>
                  <a:cubicBezTo>
                    <a:pt x="3991818" y="813398"/>
                    <a:pt x="3994025" y="811681"/>
                    <a:pt x="3995864" y="809842"/>
                  </a:cubicBezTo>
                  <a:cubicBezTo>
                    <a:pt x="3997704" y="808002"/>
                    <a:pt x="3999298" y="806040"/>
                    <a:pt x="4000279" y="804078"/>
                  </a:cubicBezTo>
                  <a:cubicBezTo>
                    <a:pt x="4001383" y="802116"/>
                    <a:pt x="4001996" y="800154"/>
                    <a:pt x="4002119" y="798315"/>
                  </a:cubicBezTo>
                  <a:cubicBezTo>
                    <a:pt x="4002119" y="796720"/>
                    <a:pt x="4001873" y="795371"/>
                    <a:pt x="4001260" y="794268"/>
                  </a:cubicBezTo>
                  <a:cubicBezTo>
                    <a:pt x="4000647" y="793164"/>
                    <a:pt x="3999543" y="792306"/>
                    <a:pt x="3998317" y="791570"/>
                  </a:cubicBezTo>
                  <a:cubicBezTo>
                    <a:pt x="3997091" y="790957"/>
                    <a:pt x="3995496" y="790589"/>
                    <a:pt x="3993657" y="790466"/>
                  </a:cubicBezTo>
                  <a:cubicBezTo>
                    <a:pt x="3991818" y="790344"/>
                    <a:pt x="3989856" y="790466"/>
                    <a:pt x="3987648" y="790957"/>
                  </a:cubicBezTo>
                  <a:moveTo>
                    <a:pt x="686354" y="1449352"/>
                  </a:moveTo>
                  <a:cubicBezTo>
                    <a:pt x="685373" y="1449597"/>
                    <a:pt x="684270" y="1449965"/>
                    <a:pt x="683043" y="1450456"/>
                  </a:cubicBezTo>
                  <a:cubicBezTo>
                    <a:pt x="681817" y="1451069"/>
                    <a:pt x="680591" y="1451804"/>
                    <a:pt x="679364" y="1452663"/>
                  </a:cubicBezTo>
                  <a:cubicBezTo>
                    <a:pt x="678138" y="1453521"/>
                    <a:pt x="676912" y="1454502"/>
                    <a:pt x="675686" y="1455606"/>
                  </a:cubicBezTo>
                  <a:cubicBezTo>
                    <a:pt x="674459" y="1456710"/>
                    <a:pt x="673356" y="1457936"/>
                    <a:pt x="672252" y="1459162"/>
                  </a:cubicBezTo>
                  <a:cubicBezTo>
                    <a:pt x="671026" y="1460634"/>
                    <a:pt x="670045" y="1462105"/>
                    <a:pt x="669309" y="1463454"/>
                  </a:cubicBezTo>
                  <a:cubicBezTo>
                    <a:pt x="668573" y="1464803"/>
                    <a:pt x="668083" y="1466029"/>
                    <a:pt x="667960" y="1467010"/>
                  </a:cubicBezTo>
                  <a:cubicBezTo>
                    <a:pt x="667837" y="1468114"/>
                    <a:pt x="667960" y="1468972"/>
                    <a:pt x="668205" y="1469586"/>
                  </a:cubicBezTo>
                  <a:cubicBezTo>
                    <a:pt x="668450" y="1470199"/>
                    <a:pt x="669309" y="1470689"/>
                    <a:pt x="670167" y="1470812"/>
                  </a:cubicBezTo>
                  <a:cubicBezTo>
                    <a:pt x="670290" y="1470812"/>
                    <a:pt x="670412" y="1470812"/>
                    <a:pt x="670658" y="1470812"/>
                  </a:cubicBezTo>
                  <a:cubicBezTo>
                    <a:pt x="670780" y="1470812"/>
                    <a:pt x="671026" y="1470812"/>
                    <a:pt x="671148" y="1470812"/>
                  </a:cubicBezTo>
                  <a:cubicBezTo>
                    <a:pt x="671271" y="1470812"/>
                    <a:pt x="671516" y="1470812"/>
                    <a:pt x="671639" y="1470812"/>
                  </a:cubicBezTo>
                  <a:cubicBezTo>
                    <a:pt x="671761" y="1470812"/>
                    <a:pt x="672007" y="1470812"/>
                    <a:pt x="672129" y="1470812"/>
                  </a:cubicBezTo>
                  <a:cubicBezTo>
                    <a:pt x="673110" y="1470567"/>
                    <a:pt x="674214" y="1470199"/>
                    <a:pt x="675440" y="1469708"/>
                  </a:cubicBezTo>
                  <a:cubicBezTo>
                    <a:pt x="676667" y="1469095"/>
                    <a:pt x="677893" y="1468359"/>
                    <a:pt x="679119" y="1467501"/>
                  </a:cubicBezTo>
                  <a:cubicBezTo>
                    <a:pt x="680346" y="1466642"/>
                    <a:pt x="681572" y="1465661"/>
                    <a:pt x="682798" y="1464558"/>
                  </a:cubicBezTo>
                  <a:cubicBezTo>
                    <a:pt x="684024" y="1463454"/>
                    <a:pt x="685128" y="1462228"/>
                    <a:pt x="686232" y="1461002"/>
                  </a:cubicBezTo>
                  <a:cubicBezTo>
                    <a:pt x="687458" y="1459530"/>
                    <a:pt x="688439" y="1458058"/>
                    <a:pt x="689175" y="1456710"/>
                  </a:cubicBezTo>
                  <a:cubicBezTo>
                    <a:pt x="689911" y="1455361"/>
                    <a:pt x="690401" y="1454134"/>
                    <a:pt x="690524" y="1453031"/>
                  </a:cubicBezTo>
                  <a:cubicBezTo>
                    <a:pt x="690646" y="1451927"/>
                    <a:pt x="690524" y="1451069"/>
                    <a:pt x="690156" y="1450456"/>
                  </a:cubicBezTo>
                  <a:cubicBezTo>
                    <a:pt x="689788" y="1449842"/>
                    <a:pt x="689052" y="1449352"/>
                    <a:pt x="688071" y="1449229"/>
                  </a:cubicBezTo>
                  <a:cubicBezTo>
                    <a:pt x="687948" y="1449229"/>
                    <a:pt x="687826" y="1449229"/>
                    <a:pt x="687581" y="1449229"/>
                  </a:cubicBezTo>
                  <a:cubicBezTo>
                    <a:pt x="687458" y="1449229"/>
                    <a:pt x="687213" y="1449229"/>
                    <a:pt x="687090" y="1449229"/>
                  </a:cubicBezTo>
                  <a:cubicBezTo>
                    <a:pt x="686967" y="1449229"/>
                    <a:pt x="686722" y="1449229"/>
                    <a:pt x="686600" y="1449229"/>
                  </a:cubicBezTo>
                  <a:cubicBezTo>
                    <a:pt x="686477" y="1449229"/>
                    <a:pt x="686232" y="1449229"/>
                    <a:pt x="686109" y="1449229"/>
                  </a:cubicBezTo>
                  <a:moveTo>
                    <a:pt x="3983724" y="844423"/>
                  </a:moveTo>
                  <a:cubicBezTo>
                    <a:pt x="3983724" y="844423"/>
                    <a:pt x="3982988" y="844546"/>
                    <a:pt x="3982743" y="844668"/>
                  </a:cubicBezTo>
                  <a:cubicBezTo>
                    <a:pt x="3982498" y="844791"/>
                    <a:pt x="3982008" y="844791"/>
                    <a:pt x="3981640" y="844914"/>
                  </a:cubicBezTo>
                  <a:cubicBezTo>
                    <a:pt x="3981272" y="845036"/>
                    <a:pt x="3980904" y="845159"/>
                    <a:pt x="3980536" y="845282"/>
                  </a:cubicBezTo>
                  <a:cubicBezTo>
                    <a:pt x="3980168" y="845404"/>
                    <a:pt x="3979800" y="845527"/>
                    <a:pt x="3979432" y="845649"/>
                  </a:cubicBezTo>
                  <a:cubicBezTo>
                    <a:pt x="3976612" y="846630"/>
                    <a:pt x="3974036" y="847857"/>
                    <a:pt x="3971461" y="849328"/>
                  </a:cubicBezTo>
                  <a:cubicBezTo>
                    <a:pt x="3969009" y="850800"/>
                    <a:pt x="3966679" y="852517"/>
                    <a:pt x="3964839" y="854356"/>
                  </a:cubicBezTo>
                  <a:cubicBezTo>
                    <a:pt x="3962877" y="856195"/>
                    <a:pt x="3961283" y="858158"/>
                    <a:pt x="3960180" y="860120"/>
                  </a:cubicBezTo>
                  <a:cubicBezTo>
                    <a:pt x="3958953" y="862082"/>
                    <a:pt x="3958218" y="864044"/>
                    <a:pt x="3958095" y="865883"/>
                  </a:cubicBezTo>
                  <a:cubicBezTo>
                    <a:pt x="3957972" y="867477"/>
                    <a:pt x="3958095" y="868949"/>
                    <a:pt x="3958831" y="870175"/>
                  </a:cubicBezTo>
                  <a:cubicBezTo>
                    <a:pt x="3959444" y="871402"/>
                    <a:pt x="3960425" y="872383"/>
                    <a:pt x="3961773" y="872996"/>
                  </a:cubicBezTo>
                  <a:cubicBezTo>
                    <a:pt x="3963000" y="873731"/>
                    <a:pt x="3964594" y="874099"/>
                    <a:pt x="3966433" y="874345"/>
                  </a:cubicBezTo>
                  <a:cubicBezTo>
                    <a:pt x="3968273" y="874467"/>
                    <a:pt x="3970358" y="874345"/>
                    <a:pt x="3972565" y="873977"/>
                  </a:cubicBezTo>
                  <a:cubicBezTo>
                    <a:pt x="3972933" y="873977"/>
                    <a:pt x="3973301" y="873854"/>
                    <a:pt x="3973669" y="873731"/>
                  </a:cubicBezTo>
                  <a:cubicBezTo>
                    <a:pt x="3974036" y="873731"/>
                    <a:pt x="3974404" y="873609"/>
                    <a:pt x="3974772" y="873486"/>
                  </a:cubicBezTo>
                  <a:cubicBezTo>
                    <a:pt x="3975140" y="873363"/>
                    <a:pt x="3975508" y="873241"/>
                    <a:pt x="3975876" y="873118"/>
                  </a:cubicBezTo>
                  <a:cubicBezTo>
                    <a:pt x="3976244" y="873118"/>
                    <a:pt x="3976612" y="872873"/>
                    <a:pt x="3976980" y="872750"/>
                  </a:cubicBezTo>
                  <a:cubicBezTo>
                    <a:pt x="3979678" y="871769"/>
                    <a:pt x="3982375" y="870543"/>
                    <a:pt x="3984828" y="869072"/>
                  </a:cubicBezTo>
                  <a:cubicBezTo>
                    <a:pt x="3987281" y="867600"/>
                    <a:pt x="3989488" y="865761"/>
                    <a:pt x="3991450" y="863921"/>
                  </a:cubicBezTo>
                  <a:cubicBezTo>
                    <a:pt x="3993412" y="862082"/>
                    <a:pt x="3995006" y="860120"/>
                    <a:pt x="3996232" y="858035"/>
                  </a:cubicBezTo>
                  <a:cubicBezTo>
                    <a:pt x="3997459" y="856073"/>
                    <a:pt x="3998194" y="853988"/>
                    <a:pt x="3998317" y="852149"/>
                  </a:cubicBezTo>
                  <a:cubicBezTo>
                    <a:pt x="3998440" y="850554"/>
                    <a:pt x="3998194" y="849083"/>
                    <a:pt x="3997581" y="847979"/>
                  </a:cubicBezTo>
                  <a:cubicBezTo>
                    <a:pt x="3996968" y="846876"/>
                    <a:pt x="3995987" y="845895"/>
                    <a:pt x="3994638" y="845159"/>
                  </a:cubicBezTo>
                  <a:cubicBezTo>
                    <a:pt x="3993289" y="844423"/>
                    <a:pt x="3991818" y="844055"/>
                    <a:pt x="3989978" y="843810"/>
                  </a:cubicBezTo>
                  <a:cubicBezTo>
                    <a:pt x="3988139" y="843687"/>
                    <a:pt x="3986177" y="843810"/>
                    <a:pt x="3983969" y="844178"/>
                  </a:cubicBezTo>
                  <a:moveTo>
                    <a:pt x="651037" y="1492395"/>
                  </a:moveTo>
                  <a:cubicBezTo>
                    <a:pt x="650056" y="1492640"/>
                    <a:pt x="648830" y="1493008"/>
                    <a:pt x="647603" y="1493621"/>
                  </a:cubicBezTo>
                  <a:cubicBezTo>
                    <a:pt x="646377" y="1494234"/>
                    <a:pt x="645151" y="1494970"/>
                    <a:pt x="643925" y="1495828"/>
                  </a:cubicBezTo>
                  <a:cubicBezTo>
                    <a:pt x="642698" y="1496687"/>
                    <a:pt x="641349" y="1497790"/>
                    <a:pt x="640246" y="1498894"/>
                  </a:cubicBezTo>
                  <a:cubicBezTo>
                    <a:pt x="639019" y="1499998"/>
                    <a:pt x="637916" y="1501224"/>
                    <a:pt x="636812" y="1502573"/>
                  </a:cubicBezTo>
                  <a:cubicBezTo>
                    <a:pt x="635586" y="1504044"/>
                    <a:pt x="634605" y="1505516"/>
                    <a:pt x="633992" y="1506865"/>
                  </a:cubicBezTo>
                  <a:cubicBezTo>
                    <a:pt x="633379" y="1508214"/>
                    <a:pt x="632888" y="1509440"/>
                    <a:pt x="632765" y="1510421"/>
                  </a:cubicBezTo>
                  <a:cubicBezTo>
                    <a:pt x="632643" y="1511525"/>
                    <a:pt x="632765" y="1512383"/>
                    <a:pt x="633133" y="1512996"/>
                  </a:cubicBezTo>
                  <a:cubicBezTo>
                    <a:pt x="633501" y="1513609"/>
                    <a:pt x="634237" y="1513977"/>
                    <a:pt x="635218" y="1514100"/>
                  </a:cubicBezTo>
                  <a:cubicBezTo>
                    <a:pt x="635341" y="1514100"/>
                    <a:pt x="635463" y="1514100"/>
                    <a:pt x="635586" y="1514100"/>
                  </a:cubicBezTo>
                  <a:cubicBezTo>
                    <a:pt x="635709" y="1514100"/>
                    <a:pt x="635831" y="1514100"/>
                    <a:pt x="635954" y="1514100"/>
                  </a:cubicBezTo>
                  <a:cubicBezTo>
                    <a:pt x="636076" y="1514100"/>
                    <a:pt x="636199" y="1514100"/>
                    <a:pt x="636444" y="1514100"/>
                  </a:cubicBezTo>
                  <a:cubicBezTo>
                    <a:pt x="636567" y="1514100"/>
                    <a:pt x="636689" y="1514100"/>
                    <a:pt x="636935" y="1514100"/>
                  </a:cubicBezTo>
                  <a:cubicBezTo>
                    <a:pt x="637916" y="1513855"/>
                    <a:pt x="639142" y="1513487"/>
                    <a:pt x="640368" y="1512874"/>
                  </a:cubicBezTo>
                  <a:cubicBezTo>
                    <a:pt x="641595" y="1512260"/>
                    <a:pt x="642821" y="1511525"/>
                    <a:pt x="644170" y="1510666"/>
                  </a:cubicBezTo>
                  <a:cubicBezTo>
                    <a:pt x="645396" y="1509808"/>
                    <a:pt x="646745" y="1508704"/>
                    <a:pt x="647971" y="1507600"/>
                  </a:cubicBezTo>
                  <a:cubicBezTo>
                    <a:pt x="649198" y="1506497"/>
                    <a:pt x="650301" y="1505271"/>
                    <a:pt x="651405" y="1503922"/>
                  </a:cubicBezTo>
                  <a:cubicBezTo>
                    <a:pt x="652631" y="1502450"/>
                    <a:pt x="653612" y="1500979"/>
                    <a:pt x="654225" y="1499630"/>
                  </a:cubicBezTo>
                  <a:cubicBezTo>
                    <a:pt x="654961" y="1498281"/>
                    <a:pt x="655329" y="1497054"/>
                    <a:pt x="655452" y="1496073"/>
                  </a:cubicBezTo>
                  <a:cubicBezTo>
                    <a:pt x="655574" y="1495092"/>
                    <a:pt x="655452" y="1494234"/>
                    <a:pt x="655084" y="1493498"/>
                  </a:cubicBezTo>
                  <a:cubicBezTo>
                    <a:pt x="654716" y="1492885"/>
                    <a:pt x="653980" y="1492517"/>
                    <a:pt x="652999" y="1492395"/>
                  </a:cubicBezTo>
                  <a:cubicBezTo>
                    <a:pt x="652877" y="1492395"/>
                    <a:pt x="652754" y="1492395"/>
                    <a:pt x="652631" y="1492395"/>
                  </a:cubicBezTo>
                  <a:cubicBezTo>
                    <a:pt x="652509" y="1492395"/>
                    <a:pt x="652386" y="1492395"/>
                    <a:pt x="652263" y="1492395"/>
                  </a:cubicBezTo>
                  <a:cubicBezTo>
                    <a:pt x="652141" y="1492395"/>
                    <a:pt x="652018" y="1492395"/>
                    <a:pt x="651773" y="1492395"/>
                  </a:cubicBezTo>
                  <a:cubicBezTo>
                    <a:pt x="651650" y="1492395"/>
                    <a:pt x="651528" y="1492395"/>
                    <a:pt x="651282" y="1492395"/>
                  </a:cubicBezTo>
                  <a:moveTo>
                    <a:pt x="3977102" y="899851"/>
                  </a:moveTo>
                  <a:cubicBezTo>
                    <a:pt x="3977102" y="899851"/>
                    <a:pt x="3976489" y="899851"/>
                    <a:pt x="3976121" y="900097"/>
                  </a:cubicBezTo>
                  <a:cubicBezTo>
                    <a:pt x="3975753" y="900097"/>
                    <a:pt x="3975508" y="900219"/>
                    <a:pt x="3975140" y="900342"/>
                  </a:cubicBezTo>
                  <a:cubicBezTo>
                    <a:pt x="3974772" y="900342"/>
                    <a:pt x="3974527" y="900465"/>
                    <a:pt x="3974159" y="900587"/>
                  </a:cubicBezTo>
                  <a:cubicBezTo>
                    <a:pt x="3973791" y="900587"/>
                    <a:pt x="3973546" y="900832"/>
                    <a:pt x="3973178" y="900832"/>
                  </a:cubicBezTo>
                  <a:cubicBezTo>
                    <a:pt x="3970358" y="901691"/>
                    <a:pt x="3967660" y="902917"/>
                    <a:pt x="3965207" y="904389"/>
                  </a:cubicBezTo>
                  <a:cubicBezTo>
                    <a:pt x="3962755" y="905860"/>
                    <a:pt x="3960425" y="907577"/>
                    <a:pt x="3958463" y="909416"/>
                  </a:cubicBezTo>
                  <a:cubicBezTo>
                    <a:pt x="3956501" y="911256"/>
                    <a:pt x="3954784" y="913218"/>
                    <a:pt x="3953558" y="915180"/>
                  </a:cubicBezTo>
                  <a:cubicBezTo>
                    <a:pt x="3952331" y="917142"/>
                    <a:pt x="3951473" y="919227"/>
                    <a:pt x="3951228" y="921189"/>
                  </a:cubicBezTo>
                  <a:cubicBezTo>
                    <a:pt x="3950982" y="922906"/>
                    <a:pt x="3951228" y="924377"/>
                    <a:pt x="3951841" y="925726"/>
                  </a:cubicBezTo>
                  <a:cubicBezTo>
                    <a:pt x="3952454" y="926952"/>
                    <a:pt x="3953435" y="928056"/>
                    <a:pt x="3954661" y="928792"/>
                  </a:cubicBezTo>
                  <a:cubicBezTo>
                    <a:pt x="3956010" y="929528"/>
                    <a:pt x="3957604" y="930018"/>
                    <a:pt x="3959444" y="930263"/>
                  </a:cubicBezTo>
                  <a:cubicBezTo>
                    <a:pt x="3961283" y="930509"/>
                    <a:pt x="3963368" y="930263"/>
                    <a:pt x="3965698" y="929895"/>
                  </a:cubicBezTo>
                  <a:cubicBezTo>
                    <a:pt x="3965943" y="929895"/>
                    <a:pt x="3966311" y="929895"/>
                    <a:pt x="3966556" y="929773"/>
                  </a:cubicBezTo>
                  <a:cubicBezTo>
                    <a:pt x="3966801" y="929773"/>
                    <a:pt x="3967169" y="929650"/>
                    <a:pt x="3967415" y="929528"/>
                  </a:cubicBezTo>
                  <a:cubicBezTo>
                    <a:pt x="3967660" y="929528"/>
                    <a:pt x="3968028" y="929405"/>
                    <a:pt x="3968273" y="929282"/>
                  </a:cubicBezTo>
                  <a:cubicBezTo>
                    <a:pt x="3968518" y="929282"/>
                    <a:pt x="3968886" y="929160"/>
                    <a:pt x="3969131" y="929037"/>
                  </a:cubicBezTo>
                  <a:cubicBezTo>
                    <a:pt x="3971952" y="928179"/>
                    <a:pt x="3974650" y="926952"/>
                    <a:pt x="3977102" y="925481"/>
                  </a:cubicBezTo>
                  <a:cubicBezTo>
                    <a:pt x="3979678" y="924009"/>
                    <a:pt x="3982008" y="922292"/>
                    <a:pt x="3983969" y="920453"/>
                  </a:cubicBezTo>
                  <a:cubicBezTo>
                    <a:pt x="3985931" y="918614"/>
                    <a:pt x="3987648" y="916651"/>
                    <a:pt x="3988997" y="914567"/>
                  </a:cubicBezTo>
                  <a:cubicBezTo>
                    <a:pt x="3990224" y="912605"/>
                    <a:pt x="3991082" y="910520"/>
                    <a:pt x="3991327" y="908558"/>
                  </a:cubicBezTo>
                  <a:cubicBezTo>
                    <a:pt x="3991573" y="906841"/>
                    <a:pt x="3991327" y="905370"/>
                    <a:pt x="3990714" y="904021"/>
                  </a:cubicBezTo>
                  <a:cubicBezTo>
                    <a:pt x="3990101" y="902672"/>
                    <a:pt x="3989120" y="901691"/>
                    <a:pt x="3987894" y="900955"/>
                  </a:cubicBezTo>
                  <a:cubicBezTo>
                    <a:pt x="3986667" y="900219"/>
                    <a:pt x="3984951" y="899729"/>
                    <a:pt x="3983111" y="899484"/>
                  </a:cubicBezTo>
                  <a:cubicBezTo>
                    <a:pt x="3981272" y="899238"/>
                    <a:pt x="3979187" y="899484"/>
                    <a:pt x="3976857" y="899851"/>
                  </a:cubicBezTo>
                  <a:moveTo>
                    <a:pt x="616210" y="1535928"/>
                  </a:moveTo>
                  <a:cubicBezTo>
                    <a:pt x="615107" y="1536173"/>
                    <a:pt x="614003" y="1536541"/>
                    <a:pt x="612777" y="1537154"/>
                  </a:cubicBezTo>
                  <a:cubicBezTo>
                    <a:pt x="611551" y="1537767"/>
                    <a:pt x="610202" y="1538503"/>
                    <a:pt x="608975" y="1539484"/>
                  </a:cubicBezTo>
                  <a:cubicBezTo>
                    <a:pt x="607749" y="1540465"/>
                    <a:pt x="606400" y="1541446"/>
                    <a:pt x="605174" y="1542673"/>
                  </a:cubicBezTo>
                  <a:cubicBezTo>
                    <a:pt x="603948" y="1543899"/>
                    <a:pt x="602721" y="1545125"/>
                    <a:pt x="601740" y="1546474"/>
                  </a:cubicBezTo>
                  <a:cubicBezTo>
                    <a:pt x="600514" y="1547946"/>
                    <a:pt x="599656" y="1549417"/>
                    <a:pt x="599042" y="1550766"/>
                  </a:cubicBezTo>
                  <a:cubicBezTo>
                    <a:pt x="598429" y="1552115"/>
                    <a:pt x="598061" y="1553341"/>
                    <a:pt x="597939" y="1554322"/>
                  </a:cubicBezTo>
                  <a:cubicBezTo>
                    <a:pt x="597816" y="1555303"/>
                    <a:pt x="597939" y="1556161"/>
                    <a:pt x="598429" y="1556775"/>
                  </a:cubicBezTo>
                  <a:cubicBezTo>
                    <a:pt x="598920" y="1557388"/>
                    <a:pt x="599656" y="1557756"/>
                    <a:pt x="600637" y="1557756"/>
                  </a:cubicBezTo>
                  <a:cubicBezTo>
                    <a:pt x="600637" y="1557756"/>
                    <a:pt x="600882" y="1557756"/>
                    <a:pt x="601005" y="1557756"/>
                  </a:cubicBezTo>
                  <a:cubicBezTo>
                    <a:pt x="601005" y="1557756"/>
                    <a:pt x="601250" y="1557756"/>
                    <a:pt x="601372" y="1557756"/>
                  </a:cubicBezTo>
                  <a:cubicBezTo>
                    <a:pt x="601495" y="1557756"/>
                    <a:pt x="601618" y="1557756"/>
                    <a:pt x="601740" y="1557756"/>
                  </a:cubicBezTo>
                  <a:cubicBezTo>
                    <a:pt x="601863" y="1557756"/>
                    <a:pt x="601986" y="1557756"/>
                    <a:pt x="602108" y="1557756"/>
                  </a:cubicBezTo>
                  <a:cubicBezTo>
                    <a:pt x="603212" y="1557511"/>
                    <a:pt x="604315" y="1557143"/>
                    <a:pt x="605542" y="1556529"/>
                  </a:cubicBezTo>
                  <a:cubicBezTo>
                    <a:pt x="606768" y="1555916"/>
                    <a:pt x="608117" y="1555181"/>
                    <a:pt x="609343" y="1554200"/>
                  </a:cubicBezTo>
                  <a:cubicBezTo>
                    <a:pt x="610692" y="1553218"/>
                    <a:pt x="611919" y="1552238"/>
                    <a:pt x="613145" y="1551011"/>
                  </a:cubicBezTo>
                  <a:cubicBezTo>
                    <a:pt x="614371" y="1549785"/>
                    <a:pt x="615597" y="1548559"/>
                    <a:pt x="616578" y="1547210"/>
                  </a:cubicBezTo>
                  <a:cubicBezTo>
                    <a:pt x="617805" y="1545738"/>
                    <a:pt x="618663" y="1544266"/>
                    <a:pt x="619399" y="1542918"/>
                  </a:cubicBezTo>
                  <a:cubicBezTo>
                    <a:pt x="620012" y="1541569"/>
                    <a:pt x="620380" y="1540343"/>
                    <a:pt x="620503" y="1539361"/>
                  </a:cubicBezTo>
                  <a:cubicBezTo>
                    <a:pt x="620625" y="1538380"/>
                    <a:pt x="620503" y="1537522"/>
                    <a:pt x="619889" y="1536909"/>
                  </a:cubicBezTo>
                  <a:cubicBezTo>
                    <a:pt x="619276" y="1536296"/>
                    <a:pt x="618663" y="1535928"/>
                    <a:pt x="617682" y="1535928"/>
                  </a:cubicBezTo>
                  <a:cubicBezTo>
                    <a:pt x="617682" y="1535928"/>
                    <a:pt x="617437" y="1535928"/>
                    <a:pt x="617314" y="1535928"/>
                  </a:cubicBezTo>
                  <a:cubicBezTo>
                    <a:pt x="617191" y="1535928"/>
                    <a:pt x="617069" y="1535928"/>
                    <a:pt x="616946" y="1535928"/>
                  </a:cubicBezTo>
                  <a:cubicBezTo>
                    <a:pt x="616824" y="1535928"/>
                    <a:pt x="616701" y="1535928"/>
                    <a:pt x="616578" y="1535928"/>
                  </a:cubicBezTo>
                  <a:cubicBezTo>
                    <a:pt x="616456" y="1535928"/>
                    <a:pt x="616333" y="1535928"/>
                    <a:pt x="616210" y="1535928"/>
                  </a:cubicBezTo>
                  <a:moveTo>
                    <a:pt x="3967783" y="956751"/>
                  </a:moveTo>
                  <a:cubicBezTo>
                    <a:pt x="3967783" y="956751"/>
                    <a:pt x="3967292" y="956751"/>
                    <a:pt x="3967047" y="956874"/>
                  </a:cubicBezTo>
                  <a:cubicBezTo>
                    <a:pt x="3966801" y="956874"/>
                    <a:pt x="3966556" y="956874"/>
                    <a:pt x="3966311" y="956997"/>
                  </a:cubicBezTo>
                  <a:cubicBezTo>
                    <a:pt x="3966066" y="957119"/>
                    <a:pt x="3965820" y="956997"/>
                    <a:pt x="3965575" y="957242"/>
                  </a:cubicBezTo>
                  <a:cubicBezTo>
                    <a:pt x="3965330" y="957242"/>
                    <a:pt x="3965085" y="957364"/>
                    <a:pt x="3964839" y="957487"/>
                  </a:cubicBezTo>
                  <a:cubicBezTo>
                    <a:pt x="3962019" y="958345"/>
                    <a:pt x="3959321" y="959449"/>
                    <a:pt x="3956746" y="960921"/>
                  </a:cubicBezTo>
                  <a:cubicBezTo>
                    <a:pt x="3954171" y="962392"/>
                    <a:pt x="3951841" y="964109"/>
                    <a:pt x="3949756" y="965826"/>
                  </a:cubicBezTo>
                  <a:cubicBezTo>
                    <a:pt x="3947671" y="967665"/>
                    <a:pt x="3945955" y="969627"/>
                    <a:pt x="3944606" y="971712"/>
                  </a:cubicBezTo>
                  <a:cubicBezTo>
                    <a:pt x="3943257" y="973797"/>
                    <a:pt x="3942398" y="975759"/>
                    <a:pt x="3942030" y="977721"/>
                  </a:cubicBezTo>
                  <a:cubicBezTo>
                    <a:pt x="3941663" y="979560"/>
                    <a:pt x="3941785" y="981154"/>
                    <a:pt x="3942276" y="982503"/>
                  </a:cubicBezTo>
                  <a:cubicBezTo>
                    <a:pt x="3942766" y="983852"/>
                    <a:pt x="3943747" y="984956"/>
                    <a:pt x="3944973" y="985814"/>
                  </a:cubicBezTo>
                  <a:cubicBezTo>
                    <a:pt x="3946200" y="986673"/>
                    <a:pt x="3947917" y="987163"/>
                    <a:pt x="3949756" y="987408"/>
                  </a:cubicBezTo>
                  <a:cubicBezTo>
                    <a:pt x="3951595" y="987654"/>
                    <a:pt x="3953803" y="987531"/>
                    <a:pt x="3956133" y="987163"/>
                  </a:cubicBezTo>
                  <a:cubicBezTo>
                    <a:pt x="3956378" y="987163"/>
                    <a:pt x="3956623" y="987163"/>
                    <a:pt x="3956868" y="987041"/>
                  </a:cubicBezTo>
                  <a:cubicBezTo>
                    <a:pt x="3957114" y="987041"/>
                    <a:pt x="3957359" y="987041"/>
                    <a:pt x="3957727" y="986918"/>
                  </a:cubicBezTo>
                  <a:cubicBezTo>
                    <a:pt x="3957972" y="986918"/>
                    <a:pt x="3958218" y="986795"/>
                    <a:pt x="3958585" y="986673"/>
                  </a:cubicBezTo>
                  <a:cubicBezTo>
                    <a:pt x="3958953" y="986550"/>
                    <a:pt x="3959198" y="986550"/>
                    <a:pt x="3959444" y="986427"/>
                  </a:cubicBezTo>
                  <a:cubicBezTo>
                    <a:pt x="3962264" y="985692"/>
                    <a:pt x="3964962" y="984465"/>
                    <a:pt x="3967415" y="982994"/>
                  </a:cubicBezTo>
                  <a:cubicBezTo>
                    <a:pt x="3969990" y="981522"/>
                    <a:pt x="3972320" y="979928"/>
                    <a:pt x="3974404" y="978089"/>
                  </a:cubicBezTo>
                  <a:cubicBezTo>
                    <a:pt x="3976489" y="976249"/>
                    <a:pt x="3978206" y="974287"/>
                    <a:pt x="3979555" y="972203"/>
                  </a:cubicBezTo>
                  <a:cubicBezTo>
                    <a:pt x="3980904" y="970118"/>
                    <a:pt x="3981885" y="968033"/>
                    <a:pt x="3982253" y="966071"/>
                  </a:cubicBezTo>
                  <a:cubicBezTo>
                    <a:pt x="3982498" y="964232"/>
                    <a:pt x="3982375" y="962637"/>
                    <a:pt x="3981762" y="961289"/>
                  </a:cubicBezTo>
                  <a:cubicBezTo>
                    <a:pt x="3981149" y="959940"/>
                    <a:pt x="3980168" y="958836"/>
                    <a:pt x="3978942" y="957978"/>
                  </a:cubicBezTo>
                  <a:cubicBezTo>
                    <a:pt x="3977593" y="957119"/>
                    <a:pt x="3975999" y="956629"/>
                    <a:pt x="3974036" y="956383"/>
                  </a:cubicBezTo>
                  <a:cubicBezTo>
                    <a:pt x="3972075" y="956138"/>
                    <a:pt x="3969990" y="956261"/>
                    <a:pt x="3967660" y="956629"/>
                  </a:cubicBezTo>
                  <a:moveTo>
                    <a:pt x="582242" y="1579584"/>
                  </a:moveTo>
                  <a:cubicBezTo>
                    <a:pt x="581139" y="1579829"/>
                    <a:pt x="579912" y="1580197"/>
                    <a:pt x="578686" y="1580810"/>
                  </a:cubicBezTo>
                  <a:cubicBezTo>
                    <a:pt x="577460" y="1581423"/>
                    <a:pt x="576111" y="1582281"/>
                    <a:pt x="574762" y="1583263"/>
                  </a:cubicBezTo>
                  <a:cubicBezTo>
                    <a:pt x="573413" y="1584244"/>
                    <a:pt x="572064" y="1585347"/>
                    <a:pt x="570838" y="1586574"/>
                  </a:cubicBezTo>
                  <a:cubicBezTo>
                    <a:pt x="569611" y="1587800"/>
                    <a:pt x="568385" y="1589149"/>
                    <a:pt x="567404" y="1590498"/>
                  </a:cubicBezTo>
                  <a:cubicBezTo>
                    <a:pt x="566301" y="1591969"/>
                    <a:pt x="565319" y="1593441"/>
                    <a:pt x="564706" y="1594790"/>
                  </a:cubicBezTo>
                  <a:cubicBezTo>
                    <a:pt x="564093" y="1596139"/>
                    <a:pt x="563725" y="1597365"/>
                    <a:pt x="563603" y="1598346"/>
                  </a:cubicBezTo>
                  <a:cubicBezTo>
                    <a:pt x="563603" y="1599327"/>
                    <a:pt x="563725" y="1600186"/>
                    <a:pt x="564216" y="1600676"/>
                  </a:cubicBezTo>
                  <a:cubicBezTo>
                    <a:pt x="564706" y="1601289"/>
                    <a:pt x="565442" y="1601534"/>
                    <a:pt x="566546" y="1601534"/>
                  </a:cubicBezTo>
                  <a:cubicBezTo>
                    <a:pt x="566546" y="1601534"/>
                    <a:pt x="566791" y="1601534"/>
                    <a:pt x="566791" y="1601534"/>
                  </a:cubicBezTo>
                  <a:cubicBezTo>
                    <a:pt x="566791" y="1601534"/>
                    <a:pt x="567036" y="1601534"/>
                    <a:pt x="567036" y="1601534"/>
                  </a:cubicBezTo>
                  <a:cubicBezTo>
                    <a:pt x="567036" y="1601534"/>
                    <a:pt x="567282" y="1601534"/>
                    <a:pt x="567404" y="1601534"/>
                  </a:cubicBezTo>
                  <a:cubicBezTo>
                    <a:pt x="567404" y="1601534"/>
                    <a:pt x="567649" y="1601534"/>
                    <a:pt x="567772" y="1601534"/>
                  </a:cubicBezTo>
                  <a:cubicBezTo>
                    <a:pt x="568876" y="1601289"/>
                    <a:pt x="570102" y="1600921"/>
                    <a:pt x="571328" y="1600308"/>
                  </a:cubicBezTo>
                  <a:cubicBezTo>
                    <a:pt x="572555" y="1599695"/>
                    <a:pt x="573903" y="1598836"/>
                    <a:pt x="575252" y="1597856"/>
                  </a:cubicBezTo>
                  <a:cubicBezTo>
                    <a:pt x="576601" y="1596874"/>
                    <a:pt x="577950" y="1595771"/>
                    <a:pt x="579177" y="1594544"/>
                  </a:cubicBezTo>
                  <a:cubicBezTo>
                    <a:pt x="580403" y="1593318"/>
                    <a:pt x="581629" y="1591969"/>
                    <a:pt x="582610" y="1590621"/>
                  </a:cubicBezTo>
                  <a:cubicBezTo>
                    <a:pt x="583836" y="1589149"/>
                    <a:pt x="584695" y="1587677"/>
                    <a:pt x="585308" y="1586328"/>
                  </a:cubicBezTo>
                  <a:cubicBezTo>
                    <a:pt x="585921" y="1584979"/>
                    <a:pt x="586289" y="1583876"/>
                    <a:pt x="586289" y="1582772"/>
                  </a:cubicBezTo>
                  <a:cubicBezTo>
                    <a:pt x="586289" y="1581791"/>
                    <a:pt x="586166" y="1580933"/>
                    <a:pt x="585676" y="1580442"/>
                  </a:cubicBezTo>
                  <a:cubicBezTo>
                    <a:pt x="585185" y="1579952"/>
                    <a:pt x="584450" y="1579584"/>
                    <a:pt x="583346" y="1579584"/>
                  </a:cubicBezTo>
                  <a:cubicBezTo>
                    <a:pt x="583346" y="1579584"/>
                    <a:pt x="583101" y="1579584"/>
                    <a:pt x="583101" y="1579584"/>
                  </a:cubicBezTo>
                  <a:cubicBezTo>
                    <a:pt x="583101" y="1579584"/>
                    <a:pt x="582855" y="1579584"/>
                    <a:pt x="582855" y="1579584"/>
                  </a:cubicBezTo>
                  <a:cubicBezTo>
                    <a:pt x="582855" y="1579584"/>
                    <a:pt x="582610" y="1579584"/>
                    <a:pt x="582487" y="1579584"/>
                  </a:cubicBezTo>
                  <a:cubicBezTo>
                    <a:pt x="582487" y="1579584"/>
                    <a:pt x="582242" y="1579584"/>
                    <a:pt x="582120" y="1579584"/>
                  </a:cubicBezTo>
                  <a:moveTo>
                    <a:pt x="3956010" y="1015245"/>
                  </a:moveTo>
                  <a:cubicBezTo>
                    <a:pt x="3956010" y="1015245"/>
                    <a:pt x="3955642" y="1015245"/>
                    <a:pt x="3955397" y="1015245"/>
                  </a:cubicBezTo>
                  <a:cubicBezTo>
                    <a:pt x="3955152" y="1015245"/>
                    <a:pt x="3955029" y="1015245"/>
                    <a:pt x="3954784" y="1015368"/>
                  </a:cubicBezTo>
                  <a:cubicBezTo>
                    <a:pt x="3954538" y="1015368"/>
                    <a:pt x="3954416" y="1015368"/>
                    <a:pt x="3954171" y="1015491"/>
                  </a:cubicBezTo>
                  <a:cubicBezTo>
                    <a:pt x="3953925" y="1015491"/>
                    <a:pt x="3953803" y="1015491"/>
                    <a:pt x="3953558" y="1015613"/>
                  </a:cubicBezTo>
                  <a:cubicBezTo>
                    <a:pt x="3950737" y="1016349"/>
                    <a:pt x="3948039" y="1017453"/>
                    <a:pt x="3945464" y="1018801"/>
                  </a:cubicBezTo>
                  <a:cubicBezTo>
                    <a:pt x="3942889" y="1020150"/>
                    <a:pt x="3940436" y="1021867"/>
                    <a:pt x="3938352" y="1023707"/>
                  </a:cubicBezTo>
                  <a:cubicBezTo>
                    <a:pt x="3936267" y="1025546"/>
                    <a:pt x="3934427" y="1027508"/>
                    <a:pt x="3932956" y="1029593"/>
                  </a:cubicBezTo>
                  <a:cubicBezTo>
                    <a:pt x="3931484" y="1031678"/>
                    <a:pt x="3930503" y="1033762"/>
                    <a:pt x="3930013" y="1035847"/>
                  </a:cubicBezTo>
                  <a:cubicBezTo>
                    <a:pt x="3929645" y="1037686"/>
                    <a:pt x="3929645" y="1039403"/>
                    <a:pt x="3930135" y="1040875"/>
                  </a:cubicBezTo>
                  <a:cubicBezTo>
                    <a:pt x="3930626" y="1042346"/>
                    <a:pt x="3931607" y="1043450"/>
                    <a:pt x="3932833" y="1044431"/>
                  </a:cubicBezTo>
                  <a:cubicBezTo>
                    <a:pt x="3934182" y="1045289"/>
                    <a:pt x="3935776" y="1045903"/>
                    <a:pt x="3937738" y="1046270"/>
                  </a:cubicBezTo>
                  <a:cubicBezTo>
                    <a:pt x="3939700" y="1046516"/>
                    <a:pt x="3941908" y="1046516"/>
                    <a:pt x="3944360" y="1046025"/>
                  </a:cubicBezTo>
                  <a:cubicBezTo>
                    <a:pt x="3944606" y="1046025"/>
                    <a:pt x="3944728" y="1046025"/>
                    <a:pt x="3944973" y="1046025"/>
                  </a:cubicBezTo>
                  <a:cubicBezTo>
                    <a:pt x="3945219" y="1046025"/>
                    <a:pt x="3945341" y="1046025"/>
                    <a:pt x="3945587" y="1045903"/>
                  </a:cubicBezTo>
                  <a:cubicBezTo>
                    <a:pt x="3945832" y="1045903"/>
                    <a:pt x="3945955" y="1045903"/>
                    <a:pt x="3946200" y="1045780"/>
                  </a:cubicBezTo>
                  <a:cubicBezTo>
                    <a:pt x="3946445" y="1045780"/>
                    <a:pt x="3946568" y="1045780"/>
                    <a:pt x="3946813" y="1045657"/>
                  </a:cubicBezTo>
                  <a:cubicBezTo>
                    <a:pt x="3949633" y="1044921"/>
                    <a:pt x="3952331" y="1043818"/>
                    <a:pt x="3955029" y="1042346"/>
                  </a:cubicBezTo>
                  <a:cubicBezTo>
                    <a:pt x="3957727" y="1040875"/>
                    <a:pt x="3960057" y="1039280"/>
                    <a:pt x="3962264" y="1037441"/>
                  </a:cubicBezTo>
                  <a:cubicBezTo>
                    <a:pt x="3964349" y="1035602"/>
                    <a:pt x="3966188" y="1033640"/>
                    <a:pt x="3967660" y="1031555"/>
                  </a:cubicBezTo>
                  <a:cubicBezTo>
                    <a:pt x="3969131" y="1029470"/>
                    <a:pt x="3970113" y="1027386"/>
                    <a:pt x="3970480" y="1025301"/>
                  </a:cubicBezTo>
                  <a:cubicBezTo>
                    <a:pt x="3970848" y="1023339"/>
                    <a:pt x="3970848" y="1021745"/>
                    <a:pt x="3970358" y="1020273"/>
                  </a:cubicBezTo>
                  <a:cubicBezTo>
                    <a:pt x="3969867" y="1018801"/>
                    <a:pt x="3968886" y="1017698"/>
                    <a:pt x="3967660" y="1016717"/>
                  </a:cubicBezTo>
                  <a:cubicBezTo>
                    <a:pt x="3966311" y="1015858"/>
                    <a:pt x="3964717" y="1015245"/>
                    <a:pt x="3962755" y="1015000"/>
                  </a:cubicBezTo>
                  <a:cubicBezTo>
                    <a:pt x="3960793" y="1014755"/>
                    <a:pt x="3958585" y="1014755"/>
                    <a:pt x="3956133" y="1015245"/>
                  </a:cubicBezTo>
                  <a:moveTo>
                    <a:pt x="548887" y="1623730"/>
                  </a:moveTo>
                  <a:cubicBezTo>
                    <a:pt x="547783" y="1623975"/>
                    <a:pt x="546557" y="1624343"/>
                    <a:pt x="545208" y="1624956"/>
                  </a:cubicBezTo>
                  <a:cubicBezTo>
                    <a:pt x="543859" y="1625569"/>
                    <a:pt x="542510" y="1626428"/>
                    <a:pt x="541162" y="1627409"/>
                  </a:cubicBezTo>
                  <a:cubicBezTo>
                    <a:pt x="539813" y="1628390"/>
                    <a:pt x="538464" y="1629494"/>
                    <a:pt x="537237" y="1630843"/>
                  </a:cubicBezTo>
                  <a:cubicBezTo>
                    <a:pt x="536011" y="1632069"/>
                    <a:pt x="534785" y="1633418"/>
                    <a:pt x="533681" y="1634889"/>
                  </a:cubicBezTo>
                  <a:cubicBezTo>
                    <a:pt x="532578" y="1636361"/>
                    <a:pt x="531719" y="1637832"/>
                    <a:pt x="531106" y="1639181"/>
                  </a:cubicBezTo>
                  <a:cubicBezTo>
                    <a:pt x="530493" y="1640530"/>
                    <a:pt x="530248" y="1641634"/>
                    <a:pt x="530248" y="1642615"/>
                  </a:cubicBezTo>
                  <a:cubicBezTo>
                    <a:pt x="530248" y="1643596"/>
                    <a:pt x="530493" y="1644332"/>
                    <a:pt x="530983" y="1644945"/>
                  </a:cubicBezTo>
                  <a:cubicBezTo>
                    <a:pt x="531474" y="1645435"/>
                    <a:pt x="532332" y="1645804"/>
                    <a:pt x="533436" y="1645681"/>
                  </a:cubicBezTo>
                  <a:cubicBezTo>
                    <a:pt x="533436" y="1645681"/>
                    <a:pt x="533559" y="1645681"/>
                    <a:pt x="533681" y="1645681"/>
                  </a:cubicBezTo>
                  <a:cubicBezTo>
                    <a:pt x="533681" y="1645681"/>
                    <a:pt x="533804" y="1645681"/>
                    <a:pt x="533927" y="1645681"/>
                  </a:cubicBezTo>
                  <a:cubicBezTo>
                    <a:pt x="533927" y="1645681"/>
                    <a:pt x="534049" y="1645681"/>
                    <a:pt x="534172" y="1645681"/>
                  </a:cubicBezTo>
                  <a:cubicBezTo>
                    <a:pt x="534172" y="1645681"/>
                    <a:pt x="534294" y="1645681"/>
                    <a:pt x="534417" y="1645681"/>
                  </a:cubicBezTo>
                  <a:cubicBezTo>
                    <a:pt x="535521" y="1645435"/>
                    <a:pt x="536747" y="1645067"/>
                    <a:pt x="538096" y="1644454"/>
                  </a:cubicBezTo>
                  <a:cubicBezTo>
                    <a:pt x="539445" y="1643841"/>
                    <a:pt x="540794" y="1642983"/>
                    <a:pt x="542143" y="1642002"/>
                  </a:cubicBezTo>
                  <a:cubicBezTo>
                    <a:pt x="543492" y="1641021"/>
                    <a:pt x="544840" y="1639917"/>
                    <a:pt x="546067" y="1638568"/>
                  </a:cubicBezTo>
                  <a:cubicBezTo>
                    <a:pt x="547293" y="1637219"/>
                    <a:pt x="548519" y="1635993"/>
                    <a:pt x="549623" y="1634522"/>
                  </a:cubicBezTo>
                  <a:cubicBezTo>
                    <a:pt x="550727" y="1633050"/>
                    <a:pt x="551585" y="1631579"/>
                    <a:pt x="552198" y="1630229"/>
                  </a:cubicBezTo>
                  <a:cubicBezTo>
                    <a:pt x="552811" y="1628881"/>
                    <a:pt x="553057" y="1627777"/>
                    <a:pt x="553057" y="1626796"/>
                  </a:cubicBezTo>
                  <a:cubicBezTo>
                    <a:pt x="553057" y="1625815"/>
                    <a:pt x="552811" y="1625079"/>
                    <a:pt x="552321" y="1624466"/>
                  </a:cubicBezTo>
                  <a:cubicBezTo>
                    <a:pt x="551830" y="1623975"/>
                    <a:pt x="550972" y="1623607"/>
                    <a:pt x="549868" y="1623730"/>
                  </a:cubicBezTo>
                  <a:cubicBezTo>
                    <a:pt x="549868" y="1623730"/>
                    <a:pt x="549746" y="1623730"/>
                    <a:pt x="549623" y="1623730"/>
                  </a:cubicBezTo>
                  <a:cubicBezTo>
                    <a:pt x="549623" y="1623730"/>
                    <a:pt x="549500" y="1623730"/>
                    <a:pt x="549378" y="1623730"/>
                  </a:cubicBezTo>
                  <a:cubicBezTo>
                    <a:pt x="549378" y="1623730"/>
                    <a:pt x="549255" y="1623730"/>
                    <a:pt x="549132" y="1623730"/>
                  </a:cubicBezTo>
                  <a:cubicBezTo>
                    <a:pt x="549132" y="1623730"/>
                    <a:pt x="549010" y="1623730"/>
                    <a:pt x="548887" y="1623730"/>
                  </a:cubicBezTo>
                  <a:moveTo>
                    <a:pt x="3941663" y="1075088"/>
                  </a:moveTo>
                  <a:cubicBezTo>
                    <a:pt x="3941663" y="1075088"/>
                    <a:pt x="3941295" y="1075088"/>
                    <a:pt x="3941172" y="1075088"/>
                  </a:cubicBezTo>
                  <a:cubicBezTo>
                    <a:pt x="3941049" y="1075088"/>
                    <a:pt x="3940804" y="1075088"/>
                    <a:pt x="3940681" y="1075088"/>
                  </a:cubicBezTo>
                  <a:cubicBezTo>
                    <a:pt x="3940559" y="1075088"/>
                    <a:pt x="3940313" y="1075088"/>
                    <a:pt x="3940191" y="1075088"/>
                  </a:cubicBezTo>
                  <a:cubicBezTo>
                    <a:pt x="3940068" y="1075088"/>
                    <a:pt x="3939823" y="1075088"/>
                    <a:pt x="3939700" y="1075088"/>
                  </a:cubicBezTo>
                  <a:cubicBezTo>
                    <a:pt x="3936880" y="1075701"/>
                    <a:pt x="3934182" y="1076805"/>
                    <a:pt x="3931484" y="1078154"/>
                  </a:cubicBezTo>
                  <a:cubicBezTo>
                    <a:pt x="3928909" y="1079503"/>
                    <a:pt x="3926457" y="1081097"/>
                    <a:pt x="3924249" y="1082937"/>
                  </a:cubicBezTo>
                  <a:cubicBezTo>
                    <a:pt x="3922042" y="1084776"/>
                    <a:pt x="3920202" y="1086738"/>
                    <a:pt x="3918608" y="1088823"/>
                  </a:cubicBezTo>
                  <a:cubicBezTo>
                    <a:pt x="3917137" y="1090907"/>
                    <a:pt x="3916033" y="1092992"/>
                    <a:pt x="3915420" y="1095077"/>
                  </a:cubicBezTo>
                  <a:cubicBezTo>
                    <a:pt x="3914930" y="1097039"/>
                    <a:pt x="3914930" y="1098878"/>
                    <a:pt x="3915420" y="1100350"/>
                  </a:cubicBezTo>
                  <a:cubicBezTo>
                    <a:pt x="3915910" y="1101821"/>
                    <a:pt x="3916769" y="1103170"/>
                    <a:pt x="3918118" y="1104151"/>
                  </a:cubicBezTo>
                  <a:cubicBezTo>
                    <a:pt x="3919467" y="1105132"/>
                    <a:pt x="3921061" y="1105746"/>
                    <a:pt x="3923023" y="1106113"/>
                  </a:cubicBezTo>
                  <a:cubicBezTo>
                    <a:pt x="3924985" y="1106481"/>
                    <a:pt x="3927315" y="1106359"/>
                    <a:pt x="3929768" y="1105991"/>
                  </a:cubicBezTo>
                  <a:cubicBezTo>
                    <a:pt x="3929890" y="1105991"/>
                    <a:pt x="3930135" y="1105991"/>
                    <a:pt x="3930258" y="1105991"/>
                  </a:cubicBezTo>
                  <a:cubicBezTo>
                    <a:pt x="3930381" y="1105991"/>
                    <a:pt x="3930626" y="1105991"/>
                    <a:pt x="3930748" y="1105991"/>
                  </a:cubicBezTo>
                  <a:cubicBezTo>
                    <a:pt x="3930871" y="1105991"/>
                    <a:pt x="3931116" y="1105991"/>
                    <a:pt x="3931239" y="1105991"/>
                  </a:cubicBezTo>
                  <a:cubicBezTo>
                    <a:pt x="3931362" y="1105991"/>
                    <a:pt x="3931607" y="1105991"/>
                    <a:pt x="3931730" y="1105991"/>
                  </a:cubicBezTo>
                  <a:cubicBezTo>
                    <a:pt x="3934550" y="1105378"/>
                    <a:pt x="3937248" y="1104274"/>
                    <a:pt x="3939946" y="1102925"/>
                  </a:cubicBezTo>
                  <a:cubicBezTo>
                    <a:pt x="3942521" y="1101576"/>
                    <a:pt x="3944973" y="1099982"/>
                    <a:pt x="3947181" y="1098142"/>
                  </a:cubicBezTo>
                  <a:cubicBezTo>
                    <a:pt x="3949388" y="1096303"/>
                    <a:pt x="3951228" y="1094341"/>
                    <a:pt x="3952822" y="1092256"/>
                  </a:cubicBezTo>
                  <a:cubicBezTo>
                    <a:pt x="3954416" y="1090172"/>
                    <a:pt x="3955397" y="1088087"/>
                    <a:pt x="3955888" y="1086002"/>
                  </a:cubicBezTo>
                  <a:cubicBezTo>
                    <a:pt x="3956378" y="1084040"/>
                    <a:pt x="3956378" y="1082201"/>
                    <a:pt x="3955888" y="1080729"/>
                  </a:cubicBezTo>
                  <a:cubicBezTo>
                    <a:pt x="3955397" y="1079258"/>
                    <a:pt x="3954538" y="1077909"/>
                    <a:pt x="3953190" y="1076928"/>
                  </a:cubicBezTo>
                  <a:cubicBezTo>
                    <a:pt x="3951963" y="1075947"/>
                    <a:pt x="3950246" y="1075333"/>
                    <a:pt x="3948285" y="1074966"/>
                  </a:cubicBezTo>
                  <a:cubicBezTo>
                    <a:pt x="3946323" y="1074598"/>
                    <a:pt x="3943993" y="1074720"/>
                    <a:pt x="3941540" y="1075088"/>
                  </a:cubicBezTo>
                  <a:moveTo>
                    <a:pt x="516390" y="1667999"/>
                  </a:moveTo>
                  <a:cubicBezTo>
                    <a:pt x="515287" y="1668244"/>
                    <a:pt x="513938" y="1668612"/>
                    <a:pt x="512712" y="1669348"/>
                  </a:cubicBezTo>
                  <a:cubicBezTo>
                    <a:pt x="511363" y="1669961"/>
                    <a:pt x="510014" y="1670942"/>
                    <a:pt x="508665" y="1671923"/>
                  </a:cubicBezTo>
                  <a:cubicBezTo>
                    <a:pt x="507316" y="1672904"/>
                    <a:pt x="505967" y="1674131"/>
                    <a:pt x="504618" y="1675480"/>
                  </a:cubicBezTo>
                  <a:cubicBezTo>
                    <a:pt x="503269" y="1676829"/>
                    <a:pt x="502165" y="1678177"/>
                    <a:pt x="501062" y="1679649"/>
                  </a:cubicBezTo>
                  <a:cubicBezTo>
                    <a:pt x="499958" y="1681120"/>
                    <a:pt x="499100" y="1682592"/>
                    <a:pt x="498609" y="1683941"/>
                  </a:cubicBezTo>
                  <a:cubicBezTo>
                    <a:pt x="498119" y="1685290"/>
                    <a:pt x="497751" y="1686394"/>
                    <a:pt x="497751" y="1687375"/>
                  </a:cubicBezTo>
                  <a:cubicBezTo>
                    <a:pt x="497751" y="1688355"/>
                    <a:pt x="497996" y="1689092"/>
                    <a:pt x="498609" y="1689582"/>
                  </a:cubicBezTo>
                  <a:cubicBezTo>
                    <a:pt x="499222" y="1690072"/>
                    <a:pt x="500081" y="1690318"/>
                    <a:pt x="501185" y="1690195"/>
                  </a:cubicBezTo>
                  <a:cubicBezTo>
                    <a:pt x="501185" y="1690195"/>
                    <a:pt x="501307" y="1690195"/>
                    <a:pt x="501430" y="1690195"/>
                  </a:cubicBezTo>
                  <a:cubicBezTo>
                    <a:pt x="501430" y="1690195"/>
                    <a:pt x="501552" y="1690195"/>
                    <a:pt x="501675" y="1690195"/>
                  </a:cubicBezTo>
                  <a:cubicBezTo>
                    <a:pt x="501675" y="1690195"/>
                    <a:pt x="501798" y="1690195"/>
                    <a:pt x="501920" y="1690195"/>
                  </a:cubicBezTo>
                  <a:cubicBezTo>
                    <a:pt x="501920" y="1690195"/>
                    <a:pt x="502043" y="1690195"/>
                    <a:pt x="502165" y="1690195"/>
                  </a:cubicBezTo>
                  <a:cubicBezTo>
                    <a:pt x="503269" y="1689950"/>
                    <a:pt x="504618" y="1689582"/>
                    <a:pt x="505844" y="1688846"/>
                  </a:cubicBezTo>
                  <a:cubicBezTo>
                    <a:pt x="507193" y="1688233"/>
                    <a:pt x="508542" y="1687252"/>
                    <a:pt x="510014" y="1686271"/>
                  </a:cubicBezTo>
                  <a:cubicBezTo>
                    <a:pt x="511363" y="1685290"/>
                    <a:pt x="512712" y="1684064"/>
                    <a:pt x="514060" y="1682715"/>
                  </a:cubicBezTo>
                  <a:cubicBezTo>
                    <a:pt x="515287" y="1681366"/>
                    <a:pt x="516513" y="1680017"/>
                    <a:pt x="517617" y="1678545"/>
                  </a:cubicBezTo>
                  <a:cubicBezTo>
                    <a:pt x="518720" y="1676951"/>
                    <a:pt x="519579" y="1675602"/>
                    <a:pt x="520069" y="1674253"/>
                  </a:cubicBezTo>
                  <a:cubicBezTo>
                    <a:pt x="520560" y="1672904"/>
                    <a:pt x="520928" y="1671801"/>
                    <a:pt x="520805" y="1670820"/>
                  </a:cubicBezTo>
                  <a:cubicBezTo>
                    <a:pt x="520805" y="1669839"/>
                    <a:pt x="520437" y="1669103"/>
                    <a:pt x="519947" y="1668612"/>
                  </a:cubicBezTo>
                  <a:cubicBezTo>
                    <a:pt x="519334" y="1668122"/>
                    <a:pt x="518475" y="1667877"/>
                    <a:pt x="517372" y="1667877"/>
                  </a:cubicBezTo>
                  <a:cubicBezTo>
                    <a:pt x="517372" y="1667877"/>
                    <a:pt x="517249" y="1667877"/>
                    <a:pt x="517126" y="1667877"/>
                  </a:cubicBezTo>
                  <a:cubicBezTo>
                    <a:pt x="517004" y="1667877"/>
                    <a:pt x="517004" y="1667877"/>
                    <a:pt x="516881" y="1667877"/>
                  </a:cubicBezTo>
                  <a:cubicBezTo>
                    <a:pt x="516881" y="1667877"/>
                    <a:pt x="516758" y="1667877"/>
                    <a:pt x="516636" y="1667877"/>
                  </a:cubicBezTo>
                  <a:cubicBezTo>
                    <a:pt x="516636" y="1667877"/>
                    <a:pt x="516513" y="1667877"/>
                    <a:pt x="516390" y="1667877"/>
                  </a:cubicBezTo>
                  <a:moveTo>
                    <a:pt x="3924495" y="1136403"/>
                  </a:moveTo>
                  <a:cubicBezTo>
                    <a:pt x="3924495" y="1136403"/>
                    <a:pt x="3924249" y="1136403"/>
                    <a:pt x="3924127" y="1136403"/>
                  </a:cubicBezTo>
                  <a:cubicBezTo>
                    <a:pt x="3924127" y="1136403"/>
                    <a:pt x="3923881" y="1136403"/>
                    <a:pt x="3923759" y="1136403"/>
                  </a:cubicBezTo>
                  <a:cubicBezTo>
                    <a:pt x="3923759" y="1136403"/>
                    <a:pt x="3923513" y="1136403"/>
                    <a:pt x="3923391" y="1136403"/>
                  </a:cubicBezTo>
                  <a:cubicBezTo>
                    <a:pt x="3923391" y="1136403"/>
                    <a:pt x="3923145" y="1136403"/>
                    <a:pt x="3923023" y="1136403"/>
                  </a:cubicBezTo>
                  <a:cubicBezTo>
                    <a:pt x="3920202" y="1137016"/>
                    <a:pt x="3917505" y="1137997"/>
                    <a:pt x="3914807" y="1139346"/>
                  </a:cubicBezTo>
                  <a:cubicBezTo>
                    <a:pt x="3912109" y="1140695"/>
                    <a:pt x="3909656" y="1142289"/>
                    <a:pt x="3907449" y="1144006"/>
                  </a:cubicBezTo>
                  <a:cubicBezTo>
                    <a:pt x="3905242" y="1145845"/>
                    <a:pt x="3903280" y="1147807"/>
                    <a:pt x="3901685" y="1149892"/>
                  </a:cubicBezTo>
                  <a:cubicBezTo>
                    <a:pt x="3900091" y="1151977"/>
                    <a:pt x="3898988" y="1154061"/>
                    <a:pt x="3898252" y="1156269"/>
                  </a:cubicBezTo>
                  <a:cubicBezTo>
                    <a:pt x="3897639" y="1158353"/>
                    <a:pt x="3897639" y="1160193"/>
                    <a:pt x="3898007" y="1161787"/>
                  </a:cubicBezTo>
                  <a:cubicBezTo>
                    <a:pt x="3898375" y="1163381"/>
                    <a:pt x="3899233" y="1164730"/>
                    <a:pt x="3900582" y="1165834"/>
                  </a:cubicBezTo>
                  <a:cubicBezTo>
                    <a:pt x="3901808" y="1166815"/>
                    <a:pt x="3903525" y="1167550"/>
                    <a:pt x="3905487" y="1167918"/>
                  </a:cubicBezTo>
                  <a:cubicBezTo>
                    <a:pt x="3907449" y="1168286"/>
                    <a:pt x="3909779" y="1168286"/>
                    <a:pt x="3912354" y="1167918"/>
                  </a:cubicBezTo>
                  <a:cubicBezTo>
                    <a:pt x="3912354" y="1167918"/>
                    <a:pt x="3912600" y="1167918"/>
                    <a:pt x="3912722" y="1167918"/>
                  </a:cubicBezTo>
                  <a:cubicBezTo>
                    <a:pt x="3912722" y="1167918"/>
                    <a:pt x="3912967" y="1167918"/>
                    <a:pt x="3913090" y="1167918"/>
                  </a:cubicBezTo>
                  <a:cubicBezTo>
                    <a:pt x="3913090" y="1167918"/>
                    <a:pt x="3913335" y="1167918"/>
                    <a:pt x="3913458" y="1167918"/>
                  </a:cubicBezTo>
                  <a:cubicBezTo>
                    <a:pt x="3913458" y="1167918"/>
                    <a:pt x="3913703" y="1167918"/>
                    <a:pt x="3913826" y="1167918"/>
                  </a:cubicBezTo>
                  <a:cubicBezTo>
                    <a:pt x="3916646" y="1167305"/>
                    <a:pt x="3919344" y="1166324"/>
                    <a:pt x="3922042" y="1164975"/>
                  </a:cubicBezTo>
                  <a:cubicBezTo>
                    <a:pt x="3924740" y="1163626"/>
                    <a:pt x="3927192" y="1162032"/>
                    <a:pt x="3929400" y="1160315"/>
                  </a:cubicBezTo>
                  <a:cubicBezTo>
                    <a:pt x="3931607" y="1158476"/>
                    <a:pt x="3933569" y="1156514"/>
                    <a:pt x="3935163" y="1154429"/>
                  </a:cubicBezTo>
                  <a:cubicBezTo>
                    <a:pt x="3936757" y="1152344"/>
                    <a:pt x="3937983" y="1150137"/>
                    <a:pt x="3938597" y="1148052"/>
                  </a:cubicBezTo>
                  <a:cubicBezTo>
                    <a:pt x="3939210" y="1145968"/>
                    <a:pt x="3939210" y="1144128"/>
                    <a:pt x="3938842" y="1142534"/>
                  </a:cubicBezTo>
                  <a:cubicBezTo>
                    <a:pt x="3938474" y="1140940"/>
                    <a:pt x="3937493" y="1139591"/>
                    <a:pt x="3936267" y="1138610"/>
                  </a:cubicBezTo>
                  <a:cubicBezTo>
                    <a:pt x="3935040" y="1137629"/>
                    <a:pt x="3933324" y="1136893"/>
                    <a:pt x="3931239" y="1136525"/>
                  </a:cubicBezTo>
                  <a:cubicBezTo>
                    <a:pt x="3929277" y="1136157"/>
                    <a:pt x="3926947" y="1136157"/>
                    <a:pt x="3924372" y="1136525"/>
                  </a:cubicBezTo>
                  <a:moveTo>
                    <a:pt x="484752" y="1712513"/>
                  </a:moveTo>
                  <a:cubicBezTo>
                    <a:pt x="483649" y="1712759"/>
                    <a:pt x="482300" y="1713127"/>
                    <a:pt x="480951" y="1713862"/>
                  </a:cubicBezTo>
                  <a:cubicBezTo>
                    <a:pt x="479602" y="1714598"/>
                    <a:pt x="478130" y="1715457"/>
                    <a:pt x="476781" y="1716560"/>
                  </a:cubicBezTo>
                  <a:cubicBezTo>
                    <a:pt x="475310" y="1717664"/>
                    <a:pt x="473961" y="1718890"/>
                    <a:pt x="472612" y="1720239"/>
                  </a:cubicBezTo>
                  <a:cubicBezTo>
                    <a:pt x="471263" y="1721588"/>
                    <a:pt x="470037" y="1723060"/>
                    <a:pt x="469056" y="1724531"/>
                  </a:cubicBezTo>
                  <a:cubicBezTo>
                    <a:pt x="467952" y="1726125"/>
                    <a:pt x="467216" y="1727474"/>
                    <a:pt x="466726" y="1728823"/>
                  </a:cubicBezTo>
                  <a:cubicBezTo>
                    <a:pt x="466235" y="1730172"/>
                    <a:pt x="465990" y="1731276"/>
                    <a:pt x="465990" y="1732257"/>
                  </a:cubicBezTo>
                  <a:cubicBezTo>
                    <a:pt x="465990" y="1733238"/>
                    <a:pt x="466358" y="1733973"/>
                    <a:pt x="466971" y="1734341"/>
                  </a:cubicBezTo>
                  <a:cubicBezTo>
                    <a:pt x="467584" y="1734832"/>
                    <a:pt x="468442" y="1735077"/>
                    <a:pt x="469669" y="1734955"/>
                  </a:cubicBezTo>
                  <a:cubicBezTo>
                    <a:pt x="469669" y="1734955"/>
                    <a:pt x="469669" y="1734955"/>
                    <a:pt x="469669" y="1734955"/>
                  </a:cubicBezTo>
                  <a:cubicBezTo>
                    <a:pt x="469669" y="1734955"/>
                    <a:pt x="469669" y="1734955"/>
                    <a:pt x="469669" y="1734955"/>
                  </a:cubicBezTo>
                  <a:cubicBezTo>
                    <a:pt x="469669" y="1734955"/>
                    <a:pt x="469669" y="1734955"/>
                    <a:pt x="469669" y="1734955"/>
                  </a:cubicBezTo>
                  <a:lnTo>
                    <a:pt x="469669" y="1734955"/>
                  </a:lnTo>
                  <a:cubicBezTo>
                    <a:pt x="470772" y="1734710"/>
                    <a:pt x="472121" y="1734341"/>
                    <a:pt x="473470" y="1733606"/>
                  </a:cubicBezTo>
                  <a:cubicBezTo>
                    <a:pt x="474819" y="1732870"/>
                    <a:pt x="476291" y="1732012"/>
                    <a:pt x="477640" y="1730908"/>
                  </a:cubicBezTo>
                  <a:cubicBezTo>
                    <a:pt x="479111" y="1729804"/>
                    <a:pt x="480460" y="1728578"/>
                    <a:pt x="481809" y="1727229"/>
                  </a:cubicBezTo>
                  <a:cubicBezTo>
                    <a:pt x="483158" y="1725880"/>
                    <a:pt x="484384" y="1724408"/>
                    <a:pt x="485365" y="1722937"/>
                  </a:cubicBezTo>
                  <a:cubicBezTo>
                    <a:pt x="486469" y="1721343"/>
                    <a:pt x="487205" y="1719871"/>
                    <a:pt x="487818" y="1718645"/>
                  </a:cubicBezTo>
                  <a:cubicBezTo>
                    <a:pt x="488309" y="1717296"/>
                    <a:pt x="488554" y="1716192"/>
                    <a:pt x="488554" y="1715211"/>
                  </a:cubicBezTo>
                  <a:cubicBezTo>
                    <a:pt x="488554" y="1714230"/>
                    <a:pt x="488186" y="1713495"/>
                    <a:pt x="487573" y="1713127"/>
                  </a:cubicBezTo>
                  <a:cubicBezTo>
                    <a:pt x="486960" y="1712636"/>
                    <a:pt x="486101" y="1712513"/>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moveTo>
                    <a:pt x="3904506" y="1199066"/>
                  </a:moveTo>
                  <a:cubicBezTo>
                    <a:pt x="3904506" y="1199066"/>
                    <a:pt x="3904506" y="1199066"/>
                    <a:pt x="3904383" y="1199066"/>
                  </a:cubicBezTo>
                  <a:lnTo>
                    <a:pt x="3904260" y="1199066"/>
                  </a:lnTo>
                  <a:cubicBezTo>
                    <a:pt x="3904260" y="1199066"/>
                    <a:pt x="3904260" y="1199066"/>
                    <a:pt x="3904138" y="1199066"/>
                  </a:cubicBezTo>
                  <a:cubicBezTo>
                    <a:pt x="3904138" y="1199066"/>
                    <a:pt x="3904138" y="1199066"/>
                    <a:pt x="3904015" y="1199066"/>
                  </a:cubicBezTo>
                  <a:cubicBezTo>
                    <a:pt x="3901195" y="1199557"/>
                    <a:pt x="3898375" y="1200538"/>
                    <a:pt x="3895677" y="1201764"/>
                  </a:cubicBezTo>
                  <a:cubicBezTo>
                    <a:pt x="3892979" y="1202990"/>
                    <a:pt x="3890404" y="1204584"/>
                    <a:pt x="3888196" y="1206301"/>
                  </a:cubicBezTo>
                  <a:cubicBezTo>
                    <a:pt x="3885989" y="1208018"/>
                    <a:pt x="3883904" y="1209980"/>
                    <a:pt x="3882187" y="1212065"/>
                  </a:cubicBezTo>
                  <a:cubicBezTo>
                    <a:pt x="3880593" y="1214149"/>
                    <a:pt x="3879244" y="1216357"/>
                    <a:pt x="3878509" y="1218441"/>
                  </a:cubicBezTo>
                  <a:cubicBezTo>
                    <a:pt x="3877773" y="1220649"/>
                    <a:pt x="3877650" y="1222611"/>
                    <a:pt x="3878018" y="1224205"/>
                  </a:cubicBezTo>
                  <a:cubicBezTo>
                    <a:pt x="3878386" y="1225922"/>
                    <a:pt x="3879244" y="1227393"/>
                    <a:pt x="3880471" y="1228497"/>
                  </a:cubicBezTo>
                  <a:cubicBezTo>
                    <a:pt x="3881697" y="1229601"/>
                    <a:pt x="3883414" y="1230459"/>
                    <a:pt x="3885498" y="1230827"/>
                  </a:cubicBezTo>
                  <a:cubicBezTo>
                    <a:pt x="3887583" y="1231195"/>
                    <a:pt x="3889913" y="1231195"/>
                    <a:pt x="3892611" y="1230827"/>
                  </a:cubicBezTo>
                  <a:cubicBezTo>
                    <a:pt x="3892611" y="1230827"/>
                    <a:pt x="3892611" y="1230827"/>
                    <a:pt x="3892734" y="1230827"/>
                  </a:cubicBezTo>
                  <a:cubicBezTo>
                    <a:pt x="3892734" y="1230827"/>
                    <a:pt x="3892734" y="1230827"/>
                    <a:pt x="3892856" y="1230827"/>
                  </a:cubicBezTo>
                  <a:cubicBezTo>
                    <a:pt x="3892856" y="1230827"/>
                    <a:pt x="3892856" y="1230827"/>
                    <a:pt x="3892979" y="1230827"/>
                  </a:cubicBezTo>
                  <a:cubicBezTo>
                    <a:pt x="3892979" y="1230827"/>
                    <a:pt x="3892979" y="1230827"/>
                    <a:pt x="3893102" y="1230827"/>
                  </a:cubicBezTo>
                  <a:cubicBezTo>
                    <a:pt x="3895922" y="1230336"/>
                    <a:pt x="3898742" y="1229355"/>
                    <a:pt x="3901440" y="1228129"/>
                  </a:cubicBezTo>
                  <a:cubicBezTo>
                    <a:pt x="3904138" y="1226903"/>
                    <a:pt x="3906713" y="1225309"/>
                    <a:pt x="3909043" y="1223469"/>
                  </a:cubicBezTo>
                  <a:cubicBezTo>
                    <a:pt x="3911373" y="1221630"/>
                    <a:pt x="3913458" y="1219668"/>
                    <a:pt x="3915052" y="1217583"/>
                  </a:cubicBezTo>
                  <a:cubicBezTo>
                    <a:pt x="3916769" y="1215498"/>
                    <a:pt x="3917995" y="1213291"/>
                    <a:pt x="3918731" y="1211084"/>
                  </a:cubicBezTo>
                  <a:cubicBezTo>
                    <a:pt x="3919467" y="1208999"/>
                    <a:pt x="3919589" y="1207037"/>
                    <a:pt x="3919221" y="1205320"/>
                  </a:cubicBezTo>
                  <a:cubicBezTo>
                    <a:pt x="3918853" y="1203603"/>
                    <a:pt x="3917995" y="1202254"/>
                    <a:pt x="3916646" y="1201151"/>
                  </a:cubicBezTo>
                  <a:cubicBezTo>
                    <a:pt x="3915297" y="1200047"/>
                    <a:pt x="3913703" y="1199311"/>
                    <a:pt x="3911618" y="1198943"/>
                  </a:cubicBezTo>
                  <a:cubicBezTo>
                    <a:pt x="3909534" y="1198576"/>
                    <a:pt x="3907204" y="1198576"/>
                    <a:pt x="3904506" y="1198943"/>
                  </a:cubicBezTo>
                  <a:moveTo>
                    <a:pt x="453850" y="1757150"/>
                  </a:moveTo>
                  <a:cubicBezTo>
                    <a:pt x="452623" y="1757396"/>
                    <a:pt x="451275" y="1757886"/>
                    <a:pt x="449926" y="1758499"/>
                  </a:cubicBezTo>
                  <a:cubicBezTo>
                    <a:pt x="448577" y="1759235"/>
                    <a:pt x="447105" y="1760216"/>
                    <a:pt x="445634" y="1761320"/>
                  </a:cubicBezTo>
                  <a:cubicBezTo>
                    <a:pt x="444162" y="1762423"/>
                    <a:pt x="442813" y="1763650"/>
                    <a:pt x="441464" y="1765121"/>
                  </a:cubicBezTo>
                  <a:cubicBezTo>
                    <a:pt x="440115" y="1766470"/>
                    <a:pt x="438889" y="1767942"/>
                    <a:pt x="437908" y="1769536"/>
                  </a:cubicBezTo>
                  <a:cubicBezTo>
                    <a:pt x="436804" y="1771130"/>
                    <a:pt x="436068" y="1772479"/>
                    <a:pt x="435578" y="1773828"/>
                  </a:cubicBezTo>
                  <a:cubicBezTo>
                    <a:pt x="435088" y="1775054"/>
                    <a:pt x="434965" y="1776281"/>
                    <a:pt x="434965" y="1777139"/>
                  </a:cubicBezTo>
                  <a:cubicBezTo>
                    <a:pt x="434965" y="1778120"/>
                    <a:pt x="435455" y="1778733"/>
                    <a:pt x="436068" y="1779224"/>
                  </a:cubicBezTo>
                  <a:cubicBezTo>
                    <a:pt x="436682" y="1779714"/>
                    <a:pt x="437663" y="1779837"/>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9993" y="1779469"/>
                    <a:pt x="441342" y="1779101"/>
                    <a:pt x="442691" y="1778365"/>
                  </a:cubicBezTo>
                  <a:cubicBezTo>
                    <a:pt x="444162" y="1777630"/>
                    <a:pt x="445634" y="1776648"/>
                    <a:pt x="446982" y="1775545"/>
                  </a:cubicBezTo>
                  <a:cubicBezTo>
                    <a:pt x="448454" y="1774441"/>
                    <a:pt x="449926" y="1773092"/>
                    <a:pt x="451152" y="1771743"/>
                  </a:cubicBezTo>
                  <a:cubicBezTo>
                    <a:pt x="452501" y="1770394"/>
                    <a:pt x="453727" y="1768923"/>
                    <a:pt x="454708" y="1767329"/>
                  </a:cubicBezTo>
                  <a:cubicBezTo>
                    <a:pt x="455812" y="1765735"/>
                    <a:pt x="456548" y="1764263"/>
                    <a:pt x="457038" y="1763037"/>
                  </a:cubicBezTo>
                  <a:cubicBezTo>
                    <a:pt x="457529" y="1761688"/>
                    <a:pt x="457651" y="1760584"/>
                    <a:pt x="457651" y="1759726"/>
                  </a:cubicBezTo>
                  <a:cubicBezTo>
                    <a:pt x="457651" y="1758867"/>
                    <a:pt x="457161" y="1758131"/>
                    <a:pt x="456548" y="1757641"/>
                  </a:cubicBezTo>
                  <a:cubicBezTo>
                    <a:pt x="455934" y="1757150"/>
                    <a:pt x="454953" y="1757028"/>
                    <a:pt x="453727" y="1757150"/>
                  </a:cubicBezTo>
                  <a:lnTo>
                    <a:pt x="453727" y="1757150"/>
                  </a:lnTo>
                  <a:cubicBezTo>
                    <a:pt x="453727" y="1757150"/>
                    <a:pt x="453727" y="1757150"/>
                    <a:pt x="453727" y="1757150"/>
                  </a:cubicBezTo>
                  <a:cubicBezTo>
                    <a:pt x="453727" y="1757150"/>
                    <a:pt x="453727" y="1757150"/>
                    <a:pt x="453727" y="1757150"/>
                  </a:cubicBezTo>
                  <a:cubicBezTo>
                    <a:pt x="453727" y="1757150"/>
                    <a:pt x="453727" y="1757150"/>
                    <a:pt x="453727" y="1757150"/>
                  </a:cubicBezTo>
                  <a:moveTo>
                    <a:pt x="3881942" y="1262833"/>
                  </a:moveTo>
                  <a:cubicBezTo>
                    <a:pt x="3879244" y="1263201"/>
                    <a:pt x="3876424" y="1264059"/>
                    <a:pt x="3873726" y="1265286"/>
                  </a:cubicBezTo>
                  <a:cubicBezTo>
                    <a:pt x="3871028" y="1266512"/>
                    <a:pt x="3868453" y="1267984"/>
                    <a:pt x="3866123" y="1269700"/>
                  </a:cubicBezTo>
                  <a:cubicBezTo>
                    <a:pt x="3863793" y="1271417"/>
                    <a:pt x="3861709" y="1273379"/>
                    <a:pt x="3859992" y="1275464"/>
                  </a:cubicBezTo>
                  <a:cubicBezTo>
                    <a:pt x="3858275" y="1277549"/>
                    <a:pt x="3856926" y="1279756"/>
                    <a:pt x="3856067" y="1281963"/>
                  </a:cubicBezTo>
                  <a:cubicBezTo>
                    <a:pt x="3856067" y="1282209"/>
                    <a:pt x="3855945" y="1282331"/>
                    <a:pt x="3855822" y="1282576"/>
                  </a:cubicBezTo>
                  <a:cubicBezTo>
                    <a:pt x="3855700" y="1282822"/>
                    <a:pt x="3855700" y="1282944"/>
                    <a:pt x="3855700" y="1283190"/>
                  </a:cubicBezTo>
                  <a:cubicBezTo>
                    <a:pt x="3855700" y="1283435"/>
                    <a:pt x="3855700" y="1283558"/>
                    <a:pt x="3855577" y="1283803"/>
                  </a:cubicBezTo>
                  <a:cubicBezTo>
                    <a:pt x="3855454" y="1284048"/>
                    <a:pt x="3855577" y="1284171"/>
                    <a:pt x="3855454" y="1284416"/>
                  </a:cubicBezTo>
                  <a:cubicBezTo>
                    <a:pt x="3855454" y="1284661"/>
                    <a:pt x="3855209" y="1284784"/>
                    <a:pt x="3855087" y="1285029"/>
                  </a:cubicBezTo>
                  <a:cubicBezTo>
                    <a:pt x="3855087" y="1285274"/>
                    <a:pt x="3854841" y="1285397"/>
                    <a:pt x="3854841" y="1285642"/>
                  </a:cubicBezTo>
                  <a:cubicBezTo>
                    <a:pt x="3854841" y="1285887"/>
                    <a:pt x="3854596" y="1286010"/>
                    <a:pt x="3854596" y="1286255"/>
                  </a:cubicBezTo>
                  <a:cubicBezTo>
                    <a:pt x="3854596" y="1286500"/>
                    <a:pt x="3854473" y="1286623"/>
                    <a:pt x="3854351" y="1286868"/>
                  </a:cubicBezTo>
                  <a:cubicBezTo>
                    <a:pt x="3853492" y="1289076"/>
                    <a:pt x="3853247" y="1291160"/>
                    <a:pt x="3853615" y="1292877"/>
                  </a:cubicBezTo>
                  <a:cubicBezTo>
                    <a:pt x="3853860" y="1294594"/>
                    <a:pt x="3854719" y="1296188"/>
                    <a:pt x="3855945" y="1297292"/>
                  </a:cubicBezTo>
                  <a:cubicBezTo>
                    <a:pt x="3857171" y="1298518"/>
                    <a:pt x="3858888" y="1299377"/>
                    <a:pt x="3860972" y="1299744"/>
                  </a:cubicBezTo>
                  <a:cubicBezTo>
                    <a:pt x="3863057" y="1300235"/>
                    <a:pt x="3865510" y="1300235"/>
                    <a:pt x="3868208" y="1299744"/>
                  </a:cubicBezTo>
                  <a:cubicBezTo>
                    <a:pt x="3871028" y="1299377"/>
                    <a:pt x="3873849" y="1298518"/>
                    <a:pt x="3876547" y="1297292"/>
                  </a:cubicBezTo>
                  <a:cubicBezTo>
                    <a:pt x="3879244" y="1296066"/>
                    <a:pt x="3881820" y="1294594"/>
                    <a:pt x="3884272" y="1292877"/>
                  </a:cubicBezTo>
                  <a:cubicBezTo>
                    <a:pt x="3886602" y="1291160"/>
                    <a:pt x="3888687" y="1289198"/>
                    <a:pt x="3890526" y="1287114"/>
                  </a:cubicBezTo>
                  <a:cubicBezTo>
                    <a:pt x="3892243" y="1285029"/>
                    <a:pt x="3893592" y="1282822"/>
                    <a:pt x="3894450" y="1280614"/>
                  </a:cubicBezTo>
                  <a:cubicBezTo>
                    <a:pt x="3894450" y="1280369"/>
                    <a:pt x="3894573" y="1280246"/>
                    <a:pt x="3894695" y="1280001"/>
                  </a:cubicBezTo>
                  <a:cubicBezTo>
                    <a:pt x="3894695" y="1279756"/>
                    <a:pt x="3894818" y="1279633"/>
                    <a:pt x="3894941" y="1279388"/>
                  </a:cubicBezTo>
                  <a:cubicBezTo>
                    <a:pt x="3895063" y="1279143"/>
                    <a:pt x="3894941" y="1279020"/>
                    <a:pt x="3895063" y="1278775"/>
                  </a:cubicBezTo>
                  <a:cubicBezTo>
                    <a:pt x="3895063" y="1278530"/>
                    <a:pt x="3895063" y="1278407"/>
                    <a:pt x="3895186" y="1278162"/>
                  </a:cubicBezTo>
                  <a:cubicBezTo>
                    <a:pt x="3895186" y="1277917"/>
                    <a:pt x="3895432" y="1277794"/>
                    <a:pt x="3895554" y="1277549"/>
                  </a:cubicBezTo>
                  <a:cubicBezTo>
                    <a:pt x="3895677" y="1277303"/>
                    <a:pt x="3895799" y="1277181"/>
                    <a:pt x="3895799" y="1276935"/>
                  </a:cubicBezTo>
                  <a:cubicBezTo>
                    <a:pt x="3895799" y="1276690"/>
                    <a:pt x="3896045" y="1276568"/>
                    <a:pt x="3896045" y="1276322"/>
                  </a:cubicBezTo>
                  <a:cubicBezTo>
                    <a:pt x="3896045" y="1276077"/>
                    <a:pt x="3896167" y="1275954"/>
                    <a:pt x="3896290" y="1275709"/>
                  </a:cubicBezTo>
                  <a:cubicBezTo>
                    <a:pt x="3897148" y="1273502"/>
                    <a:pt x="3897393" y="1271417"/>
                    <a:pt x="3897025" y="1269700"/>
                  </a:cubicBezTo>
                  <a:cubicBezTo>
                    <a:pt x="3896658" y="1267984"/>
                    <a:pt x="3895922" y="1266389"/>
                    <a:pt x="3894573" y="1265286"/>
                  </a:cubicBezTo>
                  <a:cubicBezTo>
                    <a:pt x="3893347" y="1264059"/>
                    <a:pt x="3891507" y="1263324"/>
                    <a:pt x="3889422" y="1262833"/>
                  </a:cubicBezTo>
                  <a:cubicBezTo>
                    <a:pt x="3887338" y="1262343"/>
                    <a:pt x="3884885" y="1262343"/>
                    <a:pt x="3882187" y="1262833"/>
                  </a:cubicBezTo>
                  <a:moveTo>
                    <a:pt x="423683" y="1802155"/>
                  </a:moveTo>
                  <a:cubicBezTo>
                    <a:pt x="422457" y="1802401"/>
                    <a:pt x="421108" y="1802891"/>
                    <a:pt x="419636" y="1803504"/>
                  </a:cubicBezTo>
                  <a:cubicBezTo>
                    <a:pt x="418165" y="1804240"/>
                    <a:pt x="416693" y="1805221"/>
                    <a:pt x="415222" y="1806325"/>
                  </a:cubicBezTo>
                  <a:cubicBezTo>
                    <a:pt x="413750" y="1807428"/>
                    <a:pt x="412279" y="1808777"/>
                    <a:pt x="410930" y="1810249"/>
                  </a:cubicBezTo>
                  <a:cubicBezTo>
                    <a:pt x="409581" y="1811721"/>
                    <a:pt x="408354" y="1813192"/>
                    <a:pt x="407373" y="1814786"/>
                  </a:cubicBezTo>
                  <a:cubicBezTo>
                    <a:pt x="406392" y="1816380"/>
                    <a:pt x="405657" y="1817729"/>
                    <a:pt x="405166" y="1819078"/>
                  </a:cubicBezTo>
                  <a:cubicBezTo>
                    <a:pt x="404675" y="1820304"/>
                    <a:pt x="404553" y="1821408"/>
                    <a:pt x="404675" y="1822389"/>
                  </a:cubicBezTo>
                  <a:cubicBezTo>
                    <a:pt x="404798" y="1823247"/>
                    <a:pt x="405166" y="1823983"/>
                    <a:pt x="405902" y="1824351"/>
                  </a:cubicBezTo>
                  <a:cubicBezTo>
                    <a:pt x="406638" y="1824719"/>
                    <a:pt x="407496" y="1824842"/>
                    <a:pt x="408722" y="1824719"/>
                  </a:cubicBezTo>
                  <a:cubicBezTo>
                    <a:pt x="409949" y="1824474"/>
                    <a:pt x="411298" y="1823983"/>
                    <a:pt x="412769" y="1823370"/>
                  </a:cubicBezTo>
                  <a:cubicBezTo>
                    <a:pt x="414241" y="1822634"/>
                    <a:pt x="415712" y="1821653"/>
                    <a:pt x="417184" y="1820550"/>
                  </a:cubicBezTo>
                  <a:cubicBezTo>
                    <a:pt x="418655" y="1819446"/>
                    <a:pt x="420127" y="1818097"/>
                    <a:pt x="421476" y="1816626"/>
                  </a:cubicBezTo>
                  <a:cubicBezTo>
                    <a:pt x="422825" y="1815154"/>
                    <a:pt x="424051" y="1813682"/>
                    <a:pt x="425032" y="1812088"/>
                  </a:cubicBezTo>
                  <a:cubicBezTo>
                    <a:pt x="426013" y="1810494"/>
                    <a:pt x="426749" y="1809145"/>
                    <a:pt x="427239" y="1807796"/>
                  </a:cubicBezTo>
                  <a:cubicBezTo>
                    <a:pt x="427730" y="1806447"/>
                    <a:pt x="427852" y="1805466"/>
                    <a:pt x="427730" y="1804485"/>
                  </a:cubicBezTo>
                  <a:cubicBezTo>
                    <a:pt x="427607" y="1803627"/>
                    <a:pt x="427239" y="1802891"/>
                    <a:pt x="426503" y="1802523"/>
                  </a:cubicBezTo>
                  <a:cubicBezTo>
                    <a:pt x="425768" y="1802155"/>
                    <a:pt x="424909" y="1802033"/>
                    <a:pt x="423560" y="1802155"/>
                  </a:cubicBezTo>
                  <a:moveTo>
                    <a:pt x="3854596" y="1332732"/>
                  </a:moveTo>
                  <a:cubicBezTo>
                    <a:pt x="3851898" y="1333100"/>
                    <a:pt x="3849200" y="1333958"/>
                    <a:pt x="3846625" y="1335062"/>
                  </a:cubicBezTo>
                  <a:cubicBezTo>
                    <a:pt x="3844050" y="1336165"/>
                    <a:pt x="3841475" y="1337637"/>
                    <a:pt x="3839145" y="1339354"/>
                  </a:cubicBezTo>
                  <a:cubicBezTo>
                    <a:pt x="3836815" y="1341070"/>
                    <a:pt x="3834730" y="1342910"/>
                    <a:pt x="3833013" y="1344995"/>
                  </a:cubicBezTo>
                  <a:cubicBezTo>
                    <a:pt x="3831296" y="1347079"/>
                    <a:pt x="3829947" y="1349164"/>
                    <a:pt x="3828967" y="1351371"/>
                  </a:cubicBezTo>
                  <a:cubicBezTo>
                    <a:pt x="3827986" y="1353701"/>
                    <a:pt x="3827617" y="1355786"/>
                    <a:pt x="3827863" y="1357625"/>
                  </a:cubicBezTo>
                  <a:cubicBezTo>
                    <a:pt x="3827986" y="1359465"/>
                    <a:pt x="3828721" y="1361059"/>
                    <a:pt x="3829947" y="1362408"/>
                  </a:cubicBezTo>
                  <a:cubicBezTo>
                    <a:pt x="3831174" y="1363634"/>
                    <a:pt x="3832768" y="1364615"/>
                    <a:pt x="3834853" y="1365106"/>
                  </a:cubicBezTo>
                  <a:cubicBezTo>
                    <a:pt x="3836937" y="1365596"/>
                    <a:pt x="3839267" y="1365841"/>
                    <a:pt x="3842088" y="1365474"/>
                  </a:cubicBezTo>
                  <a:lnTo>
                    <a:pt x="3842210" y="1365474"/>
                  </a:lnTo>
                  <a:cubicBezTo>
                    <a:pt x="3842210" y="1365474"/>
                    <a:pt x="3842210" y="1365474"/>
                    <a:pt x="3842333" y="1365474"/>
                  </a:cubicBezTo>
                  <a:lnTo>
                    <a:pt x="3842456" y="1365474"/>
                  </a:lnTo>
                  <a:cubicBezTo>
                    <a:pt x="3842456" y="1365474"/>
                    <a:pt x="3842456" y="1365474"/>
                    <a:pt x="3842578" y="1365474"/>
                  </a:cubicBezTo>
                  <a:cubicBezTo>
                    <a:pt x="3845276" y="1365106"/>
                    <a:pt x="3848097" y="1364247"/>
                    <a:pt x="3850794" y="1363144"/>
                  </a:cubicBezTo>
                  <a:cubicBezTo>
                    <a:pt x="3853492" y="1362040"/>
                    <a:pt x="3856067" y="1360568"/>
                    <a:pt x="3858397" y="1358852"/>
                  </a:cubicBezTo>
                  <a:cubicBezTo>
                    <a:pt x="3860727" y="1357135"/>
                    <a:pt x="3862935" y="1355173"/>
                    <a:pt x="3864652" y="1353088"/>
                  </a:cubicBezTo>
                  <a:cubicBezTo>
                    <a:pt x="3866368" y="1351003"/>
                    <a:pt x="3867840" y="1348796"/>
                    <a:pt x="3868698" y="1346589"/>
                  </a:cubicBezTo>
                  <a:cubicBezTo>
                    <a:pt x="3869557" y="1344381"/>
                    <a:pt x="3869925" y="1342297"/>
                    <a:pt x="3869679" y="1340457"/>
                  </a:cubicBezTo>
                  <a:cubicBezTo>
                    <a:pt x="3869434" y="1338618"/>
                    <a:pt x="3868698" y="1337024"/>
                    <a:pt x="3867472" y="1335797"/>
                  </a:cubicBezTo>
                  <a:cubicBezTo>
                    <a:pt x="3866246" y="1334571"/>
                    <a:pt x="3864652" y="1333590"/>
                    <a:pt x="3862567" y="1333100"/>
                  </a:cubicBezTo>
                  <a:cubicBezTo>
                    <a:pt x="3860482" y="1332609"/>
                    <a:pt x="3858030" y="1332486"/>
                    <a:pt x="3855332" y="1332854"/>
                  </a:cubicBezTo>
                  <a:cubicBezTo>
                    <a:pt x="3855332" y="1332854"/>
                    <a:pt x="3855209" y="1332854"/>
                    <a:pt x="3855087" y="1332854"/>
                  </a:cubicBezTo>
                  <a:cubicBezTo>
                    <a:pt x="3855087" y="1332854"/>
                    <a:pt x="3854964" y="1332854"/>
                    <a:pt x="3854841" y="1332854"/>
                  </a:cubicBezTo>
                  <a:cubicBezTo>
                    <a:pt x="3854841" y="1332854"/>
                    <a:pt x="3854719" y="1332854"/>
                    <a:pt x="3854596" y="1332854"/>
                  </a:cubicBezTo>
                  <a:cubicBezTo>
                    <a:pt x="3854596" y="1332854"/>
                    <a:pt x="3854473" y="1332854"/>
                    <a:pt x="3854351" y="1332854"/>
                  </a:cubicBezTo>
                  <a:moveTo>
                    <a:pt x="394497" y="1847283"/>
                  </a:move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3271" y="1847528"/>
                    <a:pt x="391922" y="1848019"/>
                    <a:pt x="390451" y="1848754"/>
                  </a:cubicBezTo>
                  <a:cubicBezTo>
                    <a:pt x="388979" y="1849490"/>
                    <a:pt x="387507" y="1850471"/>
                    <a:pt x="386036" y="1851697"/>
                  </a:cubicBezTo>
                  <a:cubicBezTo>
                    <a:pt x="384564" y="1852924"/>
                    <a:pt x="383093" y="1854150"/>
                    <a:pt x="381744" y="1855622"/>
                  </a:cubicBezTo>
                  <a:cubicBezTo>
                    <a:pt x="380395" y="1857093"/>
                    <a:pt x="379169" y="1858565"/>
                    <a:pt x="378188" y="1860159"/>
                  </a:cubicBezTo>
                  <a:cubicBezTo>
                    <a:pt x="377207" y="1861630"/>
                    <a:pt x="376471" y="1863102"/>
                    <a:pt x="376103" y="1864328"/>
                  </a:cubicBezTo>
                  <a:cubicBezTo>
                    <a:pt x="375735" y="1865554"/>
                    <a:pt x="375612" y="1866658"/>
                    <a:pt x="375735" y="1867517"/>
                  </a:cubicBezTo>
                  <a:cubicBezTo>
                    <a:pt x="375858" y="1868375"/>
                    <a:pt x="376348" y="1868988"/>
                    <a:pt x="376961" y="1869479"/>
                  </a:cubicBezTo>
                  <a:cubicBezTo>
                    <a:pt x="377697" y="1869847"/>
                    <a:pt x="378556" y="1869969"/>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81008" y="1869601"/>
                    <a:pt x="382357" y="1869111"/>
                    <a:pt x="383829" y="1868375"/>
                  </a:cubicBezTo>
                  <a:cubicBezTo>
                    <a:pt x="385300" y="1867639"/>
                    <a:pt x="386772" y="1866658"/>
                    <a:pt x="388243" y="1865432"/>
                  </a:cubicBezTo>
                  <a:cubicBezTo>
                    <a:pt x="389715" y="1864206"/>
                    <a:pt x="391186" y="1862857"/>
                    <a:pt x="392535" y="1861508"/>
                  </a:cubicBezTo>
                  <a:cubicBezTo>
                    <a:pt x="393884" y="1860036"/>
                    <a:pt x="395110" y="1858565"/>
                    <a:pt x="396091" y="1856970"/>
                  </a:cubicBezTo>
                  <a:cubicBezTo>
                    <a:pt x="397073" y="1855499"/>
                    <a:pt x="397808" y="1854027"/>
                    <a:pt x="398176" y="1852801"/>
                  </a:cubicBezTo>
                  <a:cubicBezTo>
                    <a:pt x="398544" y="1851575"/>
                    <a:pt x="398667" y="1850471"/>
                    <a:pt x="398544" y="1849613"/>
                  </a:cubicBezTo>
                  <a:cubicBezTo>
                    <a:pt x="398421" y="1848754"/>
                    <a:pt x="398054" y="1848019"/>
                    <a:pt x="397318" y="1847651"/>
                  </a:cubicBezTo>
                  <a:cubicBezTo>
                    <a:pt x="396582" y="1847283"/>
                    <a:pt x="395724" y="1847160"/>
                    <a:pt x="394497" y="1847283"/>
                  </a:cubicBezTo>
                  <a:moveTo>
                    <a:pt x="3826759" y="1398829"/>
                  </a:moveTo>
                  <a:cubicBezTo>
                    <a:pt x="3824061" y="1399197"/>
                    <a:pt x="3821364" y="1399932"/>
                    <a:pt x="3818788" y="1401036"/>
                  </a:cubicBezTo>
                  <a:cubicBezTo>
                    <a:pt x="3816213" y="1402140"/>
                    <a:pt x="3813638" y="1403489"/>
                    <a:pt x="3811308" y="1405205"/>
                  </a:cubicBezTo>
                  <a:cubicBezTo>
                    <a:pt x="3808978" y="1406799"/>
                    <a:pt x="3806893" y="1408762"/>
                    <a:pt x="3805054" y="1410724"/>
                  </a:cubicBezTo>
                  <a:cubicBezTo>
                    <a:pt x="3803214" y="1412686"/>
                    <a:pt x="3801743" y="1414893"/>
                    <a:pt x="3800762" y="1417100"/>
                  </a:cubicBezTo>
                  <a:cubicBezTo>
                    <a:pt x="3799781" y="1419430"/>
                    <a:pt x="3799290" y="1421638"/>
                    <a:pt x="3799413" y="1423477"/>
                  </a:cubicBezTo>
                  <a:cubicBezTo>
                    <a:pt x="3799413" y="1425439"/>
                    <a:pt x="3800149" y="1427033"/>
                    <a:pt x="3801252" y="1428382"/>
                  </a:cubicBezTo>
                  <a:cubicBezTo>
                    <a:pt x="3802356" y="1429731"/>
                    <a:pt x="3803950" y="1430712"/>
                    <a:pt x="3805912" y="1431448"/>
                  </a:cubicBezTo>
                  <a:cubicBezTo>
                    <a:pt x="3807874" y="1432061"/>
                    <a:pt x="3810327" y="1432306"/>
                    <a:pt x="3813025" y="1432061"/>
                  </a:cubicBezTo>
                  <a:cubicBezTo>
                    <a:pt x="3813025" y="1432061"/>
                    <a:pt x="3813270" y="1432061"/>
                    <a:pt x="3813393" y="1432061"/>
                  </a:cubicBezTo>
                  <a:cubicBezTo>
                    <a:pt x="3813393" y="1432061"/>
                    <a:pt x="3813638" y="1432061"/>
                    <a:pt x="3813761" y="1432061"/>
                  </a:cubicBezTo>
                  <a:lnTo>
                    <a:pt x="3814129" y="1432061"/>
                  </a:lnTo>
                  <a:cubicBezTo>
                    <a:pt x="3814129" y="1432061"/>
                    <a:pt x="3814374" y="1432061"/>
                    <a:pt x="3814496" y="1432061"/>
                  </a:cubicBezTo>
                  <a:cubicBezTo>
                    <a:pt x="3817071" y="1431693"/>
                    <a:pt x="3819769" y="1430957"/>
                    <a:pt x="3822344" y="1429854"/>
                  </a:cubicBezTo>
                  <a:cubicBezTo>
                    <a:pt x="3824920" y="1428750"/>
                    <a:pt x="3827495" y="1427279"/>
                    <a:pt x="3829825" y="1425684"/>
                  </a:cubicBezTo>
                  <a:cubicBezTo>
                    <a:pt x="3832155" y="1424090"/>
                    <a:pt x="3834239" y="1422128"/>
                    <a:pt x="3836079" y="1420166"/>
                  </a:cubicBezTo>
                  <a:cubicBezTo>
                    <a:pt x="3837796" y="1418204"/>
                    <a:pt x="3839267" y="1415997"/>
                    <a:pt x="3840249" y="1413789"/>
                  </a:cubicBezTo>
                  <a:cubicBezTo>
                    <a:pt x="3841352" y="1411459"/>
                    <a:pt x="3841720" y="1409252"/>
                    <a:pt x="3841597" y="1407413"/>
                  </a:cubicBezTo>
                  <a:cubicBezTo>
                    <a:pt x="3841597" y="1405451"/>
                    <a:pt x="3840862" y="1403856"/>
                    <a:pt x="3839758" y="1402508"/>
                  </a:cubicBezTo>
                  <a:cubicBezTo>
                    <a:pt x="3838654" y="1401159"/>
                    <a:pt x="3837060" y="1400178"/>
                    <a:pt x="3835098" y="1399564"/>
                  </a:cubicBezTo>
                  <a:cubicBezTo>
                    <a:pt x="3833136" y="1398951"/>
                    <a:pt x="3830683" y="1398706"/>
                    <a:pt x="3827986" y="1398951"/>
                  </a:cubicBezTo>
                  <a:lnTo>
                    <a:pt x="3827740" y="1398951"/>
                  </a:lnTo>
                  <a:cubicBezTo>
                    <a:pt x="3827740" y="1398951"/>
                    <a:pt x="3827617" y="1398951"/>
                    <a:pt x="3827495" y="1398951"/>
                  </a:cubicBezTo>
                  <a:cubicBezTo>
                    <a:pt x="3827495" y="1398951"/>
                    <a:pt x="3827372" y="1398951"/>
                    <a:pt x="3827250" y="1398951"/>
                  </a:cubicBezTo>
                  <a:cubicBezTo>
                    <a:pt x="3827250" y="1398951"/>
                    <a:pt x="3827004" y="1398951"/>
                    <a:pt x="3827004" y="1398951"/>
                  </a:cubicBezTo>
                  <a:moveTo>
                    <a:pt x="366047" y="1892655"/>
                  </a:moveTo>
                  <a:cubicBezTo>
                    <a:pt x="366047" y="1892655"/>
                    <a:pt x="366047" y="1892655"/>
                    <a:pt x="366047" y="1892655"/>
                  </a:cubicBezTo>
                  <a:cubicBezTo>
                    <a:pt x="366047" y="1892655"/>
                    <a:pt x="366047" y="1892655"/>
                    <a:pt x="365925" y="1892655"/>
                  </a:cubicBezTo>
                  <a:cubicBezTo>
                    <a:pt x="365925" y="1892655"/>
                    <a:pt x="365925" y="1892655"/>
                    <a:pt x="365802" y="1892655"/>
                  </a:cubicBezTo>
                  <a:cubicBezTo>
                    <a:pt x="365802" y="1892655"/>
                    <a:pt x="365802" y="1892655"/>
                    <a:pt x="365680" y="1892655"/>
                  </a:cubicBezTo>
                  <a:cubicBezTo>
                    <a:pt x="364453" y="1892901"/>
                    <a:pt x="362982" y="1893514"/>
                    <a:pt x="361510" y="1894372"/>
                  </a:cubicBezTo>
                  <a:cubicBezTo>
                    <a:pt x="360039" y="1895231"/>
                    <a:pt x="358567" y="1896212"/>
                    <a:pt x="357096" y="1897438"/>
                  </a:cubicBezTo>
                  <a:cubicBezTo>
                    <a:pt x="355624" y="1898664"/>
                    <a:pt x="354152" y="1900013"/>
                    <a:pt x="352926" y="1901485"/>
                  </a:cubicBezTo>
                  <a:cubicBezTo>
                    <a:pt x="351577" y="1902956"/>
                    <a:pt x="350473" y="1904428"/>
                    <a:pt x="349492" y="1906022"/>
                  </a:cubicBezTo>
                  <a:cubicBezTo>
                    <a:pt x="348634" y="1907494"/>
                    <a:pt x="347898" y="1908965"/>
                    <a:pt x="347531" y="1910192"/>
                  </a:cubicBezTo>
                  <a:cubicBezTo>
                    <a:pt x="347162" y="1911418"/>
                    <a:pt x="347040" y="1912522"/>
                    <a:pt x="347162" y="1913380"/>
                  </a:cubicBezTo>
                  <a:cubicBezTo>
                    <a:pt x="347285" y="1914238"/>
                    <a:pt x="347776" y="1914851"/>
                    <a:pt x="348389" y="1915342"/>
                  </a:cubicBezTo>
                  <a:cubicBezTo>
                    <a:pt x="349002" y="1915710"/>
                    <a:pt x="349983" y="1915832"/>
                    <a:pt x="351087" y="1915710"/>
                  </a:cubicBezTo>
                  <a:cubicBezTo>
                    <a:pt x="351087" y="1915710"/>
                    <a:pt x="351087" y="1915710"/>
                    <a:pt x="351209" y="1915710"/>
                  </a:cubicBezTo>
                  <a:cubicBezTo>
                    <a:pt x="351209" y="1915710"/>
                    <a:pt x="351209" y="1915710"/>
                    <a:pt x="351332" y="1915710"/>
                  </a:cubicBezTo>
                  <a:cubicBezTo>
                    <a:pt x="351332" y="1915710"/>
                    <a:pt x="351332" y="1915710"/>
                    <a:pt x="351455" y="1915710"/>
                  </a:cubicBezTo>
                  <a:cubicBezTo>
                    <a:pt x="351455" y="1915710"/>
                    <a:pt x="351455" y="1915710"/>
                    <a:pt x="351577" y="1915710"/>
                  </a:cubicBezTo>
                  <a:cubicBezTo>
                    <a:pt x="352803" y="1915465"/>
                    <a:pt x="354275" y="1914851"/>
                    <a:pt x="355747" y="1914115"/>
                  </a:cubicBezTo>
                  <a:cubicBezTo>
                    <a:pt x="357218" y="1913257"/>
                    <a:pt x="358690" y="1912276"/>
                    <a:pt x="360161" y="1911050"/>
                  </a:cubicBezTo>
                  <a:cubicBezTo>
                    <a:pt x="361633" y="1909824"/>
                    <a:pt x="363104" y="1908475"/>
                    <a:pt x="364453" y="1907003"/>
                  </a:cubicBezTo>
                  <a:cubicBezTo>
                    <a:pt x="365802" y="1905532"/>
                    <a:pt x="366906" y="1903937"/>
                    <a:pt x="367887" y="1902343"/>
                  </a:cubicBezTo>
                  <a:cubicBezTo>
                    <a:pt x="368868" y="1900872"/>
                    <a:pt x="369481" y="1899400"/>
                    <a:pt x="369849" y="1898174"/>
                  </a:cubicBezTo>
                  <a:cubicBezTo>
                    <a:pt x="370217" y="1896947"/>
                    <a:pt x="370339" y="1895844"/>
                    <a:pt x="370094" y="1894985"/>
                  </a:cubicBezTo>
                  <a:cubicBezTo>
                    <a:pt x="369971" y="1894127"/>
                    <a:pt x="369481" y="1893514"/>
                    <a:pt x="368868" y="1893146"/>
                  </a:cubicBezTo>
                  <a:cubicBezTo>
                    <a:pt x="368255" y="1892778"/>
                    <a:pt x="367274" y="1892655"/>
                    <a:pt x="366047" y="1892778"/>
                  </a:cubicBezTo>
                  <a:moveTo>
                    <a:pt x="3795611" y="1465907"/>
                  </a:moveTo>
                  <a:cubicBezTo>
                    <a:pt x="3793036" y="1466275"/>
                    <a:pt x="3790461" y="1467010"/>
                    <a:pt x="3787886" y="1467991"/>
                  </a:cubicBezTo>
                  <a:cubicBezTo>
                    <a:pt x="3785311" y="1469095"/>
                    <a:pt x="3782858" y="1470444"/>
                    <a:pt x="3780528" y="1472038"/>
                  </a:cubicBezTo>
                  <a:cubicBezTo>
                    <a:pt x="3778198" y="1473632"/>
                    <a:pt x="3776113" y="1475472"/>
                    <a:pt x="3774274" y="1477434"/>
                  </a:cubicBezTo>
                  <a:cubicBezTo>
                    <a:pt x="3772434" y="1479396"/>
                    <a:pt x="3770963" y="1481603"/>
                    <a:pt x="3769859" y="1483810"/>
                  </a:cubicBezTo>
                  <a:cubicBezTo>
                    <a:pt x="3768756" y="1486140"/>
                    <a:pt x="3768265" y="1488348"/>
                    <a:pt x="3768265" y="1490310"/>
                  </a:cubicBezTo>
                  <a:cubicBezTo>
                    <a:pt x="3768265" y="1492272"/>
                    <a:pt x="3768878" y="1493989"/>
                    <a:pt x="3769859" y="1495460"/>
                  </a:cubicBezTo>
                  <a:cubicBezTo>
                    <a:pt x="3770841" y="1496932"/>
                    <a:pt x="3772434" y="1498035"/>
                    <a:pt x="3774274" y="1498649"/>
                  </a:cubicBezTo>
                  <a:cubicBezTo>
                    <a:pt x="3776236" y="1499384"/>
                    <a:pt x="3778566" y="1499752"/>
                    <a:pt x="3781264" y="1499507"/>
                  </a:cubicBezTo>
                  <a:cubicBezTo>
                    <a:pt x="3781386" y="1499507"/>
                    <a:pt x="3781632" y="1499507"/>
                    <a:pt x="3781754" y="1499507"/>
                  </a:cubicBezTo>
                  <a:cubicBezTo>
                    <a:pt x="3781877" y="1499507"/>
                    <a:pt x="3782122" y="1499507"/>
                    <a:pt x="3782245" y="1499507"/>
                  </a:cubicBezTo>
                  <a:cubicBezTo>
                    <a:pt x="3782368" y="1499507"/>
                    <a:pt x="3782613" y="1499507"/>
                    <a:pt x="3782736" y="1499507"/>
                  </a:cubicBezTo>
                  <a:cubicBezTo>
                    <a:pt x="3782858" y="1499507"/>
                    <a:pt x="3783103" y="1499507"/>
                    <a:pt x="3783226" y="1499507"/>
                  </a:cubicBezTo>
                  <a:cubicBezTo>
                    <a:pt x="3785801" y="1499139"/>
                    <a:pt x="3788376" y="1498403"/>
                    <a:pt x="3790951" y="1497422"/>
                  </a:cubicBezTo>
                  <a:cubicBezTo>
                    <a:pt x="3793527" y="1496319"/>
                    <a:pt x="3795979" y="1494970"/>
                    <a:pt x="3798309" y="1493376"/>
                  </a:cubicBezTo>
                  <a:cubicBezTo>
                    <a:pt x="3800639" y="1491781"/>
                    <a:pt x="3802724" y="1489942"/>
                    <a:pt x="3804563" y="1487980"/>
                  </a:cubicBezTo>
                  <a:cubicBezTo>
                    <a:pt x="3806403" y="1486018"/>
                    <a:pt x="3807874" y="1483810"/>
                    <a:pt x="3808978" y="1481603"/>
                  </a:cubicBezTo>
                  <a:cubicBezTo>
                    <a:pt x="3810082" y="1479273"/>
                    <a:pt x="3810572" y="1477066"/>
                    <a:pt x="3810572" y="1475104"/>
                  </a:cubicBezTo>
                  <a:cubicBezTo>
                    <a:pt x="3810572" y="1473142"/>
                    <a:pt x="3809959" y="1471425"/>
                    <a:pt x="3808978" y="1469953"/>
                  </a:cubicBezTo>
                  <a:cubicBezTo>
                    <a:pt x="3807997" y="1468482"/>
                    <a:pt x="3806403" y="1467378"/>
                    <a:pt x="3804441" y="1466765"/>
                  </a:cubicBezTo>
                  <a:cubicBezTo>
                    <a:pt x="3802479" y="1466029"/>
                    <a:pt x="3800149" y="1465784"/>
                    <a:pt x="3797451" y="1465907"/>
                  </a:cubicBezTo>
                  <a:cubicBezTo>
                    <a:pt x="3797328" y="1465907"/>
                    <a:pt x="3797083" y="1465907"/>
                    <a:pt x="3796960" y="1465907"/>
                  </a:cubicBezTo>
                  <a:cubicBezTo>
                    <a:pt x="3796838" y="1465907"/>
                    <a:pt x="3796592" y="1465907"/>
                    <a:pt x="3796470" y="1465907"/>
                  </a:cubicBezTo>
                  <a:cubicBezTo>
                    <a:pt x="3796347" y="1465907"/>
                    <a:pt x="3796102" y="1465907"/>
                    <a:pt x="3795979" y="1465907"/>
                  </a:cubicBezTo>
                  <a:cubicBezTo>
                    <a:pt x="3795857" y="1465907"/>
                    <a:pt x="3795611" y="1465907"/>
                    <a:pt x="3795489" y="1465907"/>
                  </a:cubicBezTo>
                  <a:moveTo>
                    <a:pt x="338578" y="1938151"/>
                  </a:moveTo>
                  <a:cubicBezTo>
                    <a:pt x="338578" y="1938151"/>
                    <a:pt x="338456" y="1938151"/>
                    <a:pt x="338333" y="1938151"/>
                  </a:cubicBezTo>
                  <a:cubicBezTo>
                    <a:pt x="338333" y="1938151"/>
                    <a:pt x="338211" y="1938151"/>
                    <a:pt x="338088" y="1938151"/>
                  </a:cubicBezTo>
                  <a:cubicBezTo>
                    <a:pt x="338088" y="1938151"/>
                    <a:pt x="337965" y="1938151"/>
                    <a:pt x="337843" y="1938151"/>
                  </a:cubicBezTo>
                  <a:cubicBezTo>
                    <a:pt x="337843" y="1938151"/>
                    <a:pt x="337720" y="1938151"/>
                    <a:pt x="337597" y="1938151"/>
                  </a:cubicBezTo>
                  <a:cubicBezTo>
                    <a:pt x="336248" y="1938519"/>
                    <a:pt x="334900" y="1939132"/>
                    <a:pt x="333428" y="1939868"/>
                  </a:cubicBezTo>
                  <a:cubicBezTo>
                    <a:pt x="331957" y="1940726"/>
                    <a:pt x="330485" y="1941830"/>
                    <a:pt x="329013" y="1943056"/>
                  </a:cubicBezTo>
                  <a:cubicBezTo>
                    <a:pt x="327542" y="1944282"/>
                    <a:pt x="326193" y="1945631"/>
                    <a:pt x="324844" y="1947103"/>
                  </a:cubicBezTo>
                  <a:cubicBezTo>
                    <a:pt x="323618" y="1948574"/>
                    <a:pt x="322392" y="1950168"/>
                    <a:pt x="321533" y="1951640"/>
                  </a:cubicBezTo>
                  <a:cubicBezTo>
                    <a:pt x="320675" y="1953112"/>
                    <a:pt x="320062" y="1954460"/>
                    <a:pt x="319694" y="1955687"/>
                  </a:cubicBezTo>
                  <a:cubicBezTo>
                    <a:pt x="319326" y="1956913"/>
                    <a:pt x="319203" y="1957894"/>
                    <a:pt x="319448" y="1958753"/>
                  </a:cubicBezTo>
                  <a:cubicBezTo>
                    <a:pt x="319694" y="1959611"/>
                    <a:pt x="320062" y="1960224"/>
                    <a:pt x="320675" y="1960592"/>
                  </a:cubicBezTo>
                  <a:cubicBezTo>
                    <a:pt x="321288" y="1960960"/>
                    <a:pt x="322269" y="1961083"/>
                    <a:pt x="323373" y="1960960"/>
                  </a:cubicBezTo>
                  <a:cubicBezTo>
                    <a:pt x="323373" y="1960960"/>
                    <a:pt x="323495" y="1960960"/>
                    <a:pt x="323618" y="1960960"/>
                  </a:cubicBezTo>
                  <a:cubicBezTo>
                    <a:pt x="323618" y="1960960"/>
                    <a:pt x="323740" y="1960960"/>
                    <a:pt x="323863" y="1960960"/>
                  </a:cubicBezTo>
                  <a:cubicBezTo>
                    <a:pt x="323863" y="1960960"/>
                    <a:pt x="323986" y="1960960"/>
                    <a:pt x="324108" y="1960960"/>
                  </a:cubicBezTo>
                  <a:cubicBezTo>
                    <a:pt x="324108" y="1960960"/>
                    <a:pt x="324231" y="1960960"/>
                    <a:pt x="324353" y="1960960"/>
                  </a:cubicBezTo>
                  <a:cubicBezTo>
                    <a:pt x="325702" y="1960592"/>
                    <a:pt x="327051" y="1959979"/>
                    <a:pt x="328646" y="1959243"/>
                  </a:cubicBezTo>
                  <a:cubicBezTo>
                    <a:pt x="330117" y="1958385"/>
                    <a:pt x="331711" y="1957281"/>
                    <a:pt x="333183" y="1956055"/>
                  </a:cubicBezTo>
                  <a:cubicBezTo>
                    <a:pt x="334654" y="1954828"/>
                    <a:pt x="336126" y="1953480"/>
                    <a:pt x="337352" y="1951885"/>
                  </a:cubicBezTo>
                  <a:cubicBezTo>
                    <a:pt x="338701" y="1950414"/>
                    <a:pt x="339805" y="1948820"/>
                    <a:pt x="340786" y="1947225"/>
                  </a:cubicBezTo>
                  <a:cubicBezTo>
                    <a:pt x="341644" y="1945754"/>
                    <a:pt x="342257" y="1944405"/>
                    <a:pt x="342625" y="1943179"/>
                  </a:cubicBezTo>
                  <a:cubicBezTo>
                    <a:pt x="342993" y="1941952"/>
                    <a:pt x="342993" y="1940971"/>
                    <a:pt x="342871" y="1940113"/>
                  </a:cubicBezTo>
                  <a:cubicBezTo>
                    <a:pt x="342748" y="1939255"/>
                    <a:pt x="342257" y="1938641"/>
                    <a:pt x="341644" y="1938273"/>
                  </a:cubicBezTo>
                  <a:cubicBezTo>
                    <a:pt x="341031" y="1937905"/>
                    <a:pt x="340050" y="1937783"/>
                    <a:pt x="338946" y="1937905"/>
                  </a:cubicBezTo>
                  <a:moveTo>
                    <a:pt x="3762011" y="1533843"/>
                  </a:moveTo>
                  <a:cubicBezTo>
                    <a:pt x="3759436" y="1534211"/>
                    <a:pt x="3756861" y="1534824"/>
                    <a:pt x="3754408" y="1535928"/>
                  </a:cubicBezTo>
                  <a:cubicBezTo>
                    <a:pt x="3751833" y="1536909"/>
                    <a:pt x="3749380" y="1538258"/>
                    <a:pt x="3747173" y="1539852"/>
                  </a:cubicBezTo>
                  <a:cubicBezTo>
                    <a:pt x="3744843" y="1541446"/>
                    <a:pt x="3742758" y="1543163"/>
                    <a:pt x="3740919" y="1545125"/>
                  </a:cubicBezTo>
                  <a:cubicBezTo>
                    <a:pt x="3739080" y="1547087"/>
                    <a:pt x="3737608" y="1549172"/>
                    <a:pt x="3736504" y="1551379"/>
                  </a:cubicBezTo>
                  <a:cubicBezTo>
                    <a:pt x="3735278" y="1553709"/>
                    <a:pt x="3734665" y="1556039"/>
                    <a:pt x="3734542" y="1558001"/>
                  </a:cubicBezTo>
                  <a:cubicBezTo>
                    <a:pt x="3734420" y="1559963"/>
                    <a:pt x="3734910" y="1561803"/>
                    <a:pt x="3735891" y="1563397"/>
                  </a:cubicBezTo>
                  <a:cubicBezTo>
                    <a:pt x="3736872" y="1564868"/>
                    <a:pt x="3738221" y="1566095"/>
                    <a:pt x="3740061" y="1566953"/>
                  </a:cubicBezTo>
                  <a:cubicBezTo>
                    <a:pt x="3741900" y="1567811"/>
                    <a:pt x="3744230" y="1568179"/>
                    <a:pt x="3746928" y="1568056"/>
                  </a:cubicBezTo>
                  <a:cubicBezTo>
                    <a:pt x="3747173" y="1568056"/>
                    <a:pt x="3747296" y="1568056"/>
                    <a:pt x="3747541" y="1568056"/>
                  </a:cubicBezTo>
                  <a:cubicBezTo>
                    <a:pt x="3747786" y="1568056"/>
                    <a:pt x="3747909" y="1568056"/>
                    <a:pt x="3748154" y="1568056"/>
                  </a:cubicBezTo>
                  <a:cubicBezTo>
                    <a:pt x="3748399" y="1568056"/>
                    <a:pt x="3748522" y="1568056"/>
                    <a:pt x="3748767" y="1568056"/>
                  </a:cubicBezTo>
                  <a:cubicBezTo>
                    <a:pt x="3749013" y="1568056"/>
                    <a:pt x="3749135" y="1568056"/>
                    <a:pt x="3749380" y="1568056"/>
                  </a:cubicBezTo>
                  <a:cubicBezTo>
                    <a:pt x="3751956" y="1567689"/>
                    <a:pt x="3754531" y="1567076"/>
                    <a:pt x="3756983" y="1565972"/>
                  </a:cubicBezTo>
                  <a:cubicBezTo>
                    <a:pt x="3759558" y="1564991"/>
                    <a:pt x="3762011" y="1563642"/>
                    <a:pt x="3764218" y="1562048"/>
                  </a:cubicBezTo>
                  <a:cubicBezTo>
                    <a:pt x="3766548" y="1560454"/>
                    <a:pt x="3768633" y="1558737"/>
                    <a:pt x="3770473" y="1556775"/>
                  </a:cubicBezTo>
                  <a:cubicBezTo>
                    <a:pt x="3772312" y="1554813"/>
                    <a:pt x="3773783" y="1552728"/>
                    <a:pt x="3774887" y="1550521"/>
                  </a:cubicBezTo>
                  <a:cubicBezTo>
                    <a:pt x="3776113" y="1548191"/>
                    <a:pt x="3776726" y="1545861"/>
                    <a:pt x="3776726" y="1543899"/>
                  </a:cubicBezTo>
                  <a:cubicBezTo>
                    <a:pt x="3776726" y="1541937"/>
                    <a:pt x="3776359" y="1540097"/>
                    <a:pt x="3775378" y="1538626"/>
                  </a:cubicBezTo>
                  <a:cubicBezTo>
                    <a:pt x="3774396" y="1537154"/>
                    <a:pt x="3773048" y="1535928"/>
                    <a:pt x="3771086" y="1535192"/>
                  </a:cubicBezTo>
                  <a:cubicBezTo>
                    <a:pt x="3769246" y="1534334"/>
                    <a:pt x="3766916" y="1533966"/>
                    <a:pt x="3764218" y="1534088"/>
                  </a:cubicBezTo>
                  <a:cubicBezTo>
                    <a:pt x="3763973" y="1534088"/>
                    <a:pt x="3763851" y="1534088"/>
                    <a:pt x="3763605" y="1534088"/>
                  </a:cubicBezTo>
                  <a:cubicBezTo>
                    <a:pt x="3763360" y="1534088"/>
                    <a:pt x="3763237" y="1534088"/>
                    <a:pt x="3762992" y="1534088"/>
                  </a:cubicBezTo>
                  <a:cubicBezTo>
                    <a:pt x="3762747" y="1534088"/>
                    <a:pt x="3762624" y="1534088"/>
                    <a:pt x="3762379" y="1534088"/>
                  </a:cubicBezTo>
                  <a:cubicBezTo>
                    <a:pt x="3762134" y="1534088"/>
                    <a:pt x="3762011" y="1534088"/>
                    <a:pt x="3761766" y="1534088"/>
                  </a:cubicBezTo>
                  <a:moveTo>
                    <a:pt x="311968" y="1983646"/>
                  </a:moveTo>
                  <a:cubicBezTo>
                    <a:pt x="311968" y="1983646"/>
                    <a:pt x="311845" y="1983646"/>
                    <a:pt x="311723" y="1983646"/>
                  </a:cubicBezTo>
                  <a:cubicBezTo>
                    <a:pt x="311723" y="1983646"/>
                    <a:pt x="311478" y="1983646"/>
                    <a:pt x="311478" y="1983646"/>
                  </a:cubicBezTo>
                  <a:cubicBezTo>
                    <a:pt x="311478" y="1983646"/>
                    <a:pt x="311232" y="1983646"/>
                    <a:pt x="311232" y="1983646"/>
                  </a:cubicBezTo>
                  <a:cubicBezTo>
                    <a:pt x="311232" y="1983646"/>
                    <a:pt x="310987" y="1983646"/>
                    <a:pt x="310987" y="1983646"/>
                  </a:cubicBezTo>
                  <a:cubicBezTo>
                    <a:pt x="309638" y="1984014"/>
                    <a:pt x="308167" y="1984627"/>
                    <a:pt x="306695" y="1985486"/>
                  </a:cubicBezTo>
                  <a:cubicBezTo>
                    <a:pt x="305223" y="1986344"/>
                    <a:pt x="303629" y="1987448"/>
                    <a:pt x="302158" y="1988674"/>
                  </a:cubicBezTo>
                  <a:cubicBezTo>
                    <a:pt x="300686" y="1989900"/>
                    <a:pt x="299337" y="1991372"/>
                    <a:pt x="297988" y="1992843"/>
                  </a:cubicBezTo>
                  <a:cubicBezTo>
                    <a:pt x="296762" y="1994315"/>
                    <a:pt x="295536" y="1995909"/>
                    <a:pt x="294677" y="1997503"/>
                  </a:cubicBezTo>
                  <a:cubicBezTo>
                    <a:pt x="293819" y="1998975"/>
                    <a:pt x="293328" y="2000324"/>
                    <a:pt x="292960" y="2001428"/>
                  </a:cubicBezTo>
                  <a:cubicBezTo>
                    <a:pt x="292593" y="2002531"/>
                    <a:pt x="292593" y="2003635"/>
                    <a:pt x="292838" y="2004371"/>
                  </a:cubicBezTo>
                  <a:cubicBezTo>
                    <a:pt x="293083" y="2005229"/>
                    <a:pt x="293451" y="2005842"/>
                    <a:pt x="294064" y="2006210"/>
                  </a:cubicBezTo>
                  <a:cubicBezTo>
                    <a:pt x="294677" y="2006578"/>
                    <a:pt x="295658" y="2006700"/>
                    <a:pt x="296639" y="2006578"/>
                  </a:cubicBezTo>
                  <a:cubicBezTo>
                    <a:pt x="296639" y="2006578"/>
                    <a:pt x="296762" y="2006578"/>
                    <a:pt x="296885" y="2006578"/>
                  </a:cubicBezTo>
                  <a:cubicBezTo>
                    <a:pt x="296885" y="2006578"/>
                    <a:pt x="297130" y="2006578"/>
                    <a:pt x="297130" y="2006578"/>
                  </a:cubicBezTo>
                  <a:cubicBezTo>
                    <a:pt x="297130" y="2006578"/>
                    <a:pt x="297375" y="2006578"/>
                    <a:pt x="297375" y="2006578"/>
                  </a:cubicBezTo>
                  <a:cubicBezTo>
                    <a:pt x="297375" y="2006578"/>
                    <a:pt x="297620" y="2006578"/>
                    <a:pt x="297620" y="2006578"/>
                  </a:cubicBezTo>
                  <a:cubicBezTo>
                    <a:pt x="298969" y="2006210"/>
                    <a:pt x="300441" y="2005597"/>
                    <a:pt x="301913" y="2004738"/>
                  </a:cubicBezTo>
                  <a:cubicBezTo>
                    <a:pt x="303384" y="2003880"/>
                    <a:pt x="304978" y="2002776"/>
                    <a:pt x="306450" y="2001428"/>
                  </a:cubicBezTo>
                  <a:cubicBezTo>
                    <a:pt x="307921" y="2000201"/>
                    <a:pt x="309393" y="1998730"/>
                    <a:pt x="310619" y="1997258"/>
                  </a:cubicBezTo>
                  <a:cubicBezTo>
                    <a:pt x="311845" y="1995786"/>
                    <a:pt x="313072" y="1994192"/>
                    <a:pt x="313930" y="1992598"/>
                  </a:cubicBezTo>
                  <a:cubicBezTo>
                    <a:pt x="314788" y="1991126"/>
                    <a:pt x="315279" y="1989778"/>
                    <a:pt x="315647" y="1988674"/>
                  </a:cubicBezTo>
                  <a:cubicBezTo>
                    <a:pt x="316015" y="1987570"/>
                    <a:pt x="316015" y="1986467"/>
                    <a:pt x="315769" y="1985731"/>
                  </a:cubicBezTo>
                  <a:cubicBezTo>
                    <a:pt x="315524" y="1984995"/>
                    <a:pt x="315156" y="1984382"/>
                    <a:pt x="314421" y="1984014"/>
                  </a:cubicBezTo>
                  <a:cubicBezTo>
                    <a:pt x="313808" y="1983646"/>
                    <a:pt x="312826" y="1983523"/>
                    <a:pt x="311723" y="1983646"/>
                  </a:cubicBezTo>
                  <a:moveTo>
                    <a:pt x="3725713" y="1602515"/>
                  </a:moveTo>
                  <a:cubicBezTo>
                    <a:pt x="3723260" y="1602761"/>
                    <a:pt x="3720808" y="1603496"/>
                    <a:pt x="3718233" y="1604477"/>
                  </a:cubicBezTo>
                  <a:cubicBezTo>
                    <a:pt x="3715780" y="1605459"/>
                    <a:pt x="3713327" y="1606685"/>
                    <a:pt x="3711120" y="1608156"/>
                  </a:cubicBezTo>
                  <a:cubicBezTo>
                    <a:pt x="3708913" y="1609628"/>
                    <a:pt x="3706705" y="1611344"/>
                    <a:pt x="3704866" y="1613307"/>
                  </a:cubicBezTo>
                  <a:cubicBezTo>
                    <a:pt x="3703027" y="1615269"/>
                    <a:pt x="3701432" y="1617231"/>
                    <a:pt x="3700329" y="1619438"/>
                  </a:cubicBezTo>
                  <a:cubicBezTo>
                    <a:pt x="3698980" y="1621768"/>
                    <a:pt x="3698244" y="1624098"/>
                    <a:pt x="3698121" y="1626183"/>
                  </a:cubicBezTo>
                  <a:cubicBezTo>
                    <a:pt x="3697999" y="1628267"/>
                    <a:pt x="3698367" y="1630107"/>
                    <a:pt x="3699225" y="1631701"/>
                  </a:cubicBezTo>
                  <a:cubicBezTo>
                    <a:pt x="3700083" y="1633295"/>
                    <a:pt x="3701432" y="1634522"/>
                    <a:pt x="3703272" y="1635502"/>
                  </a:cubicBezTo>
                  <a:cubicBezTo>
                    <a:pt x="3705111" y="1636361"/>
                    <a:pt x="3707318" y="1636852"/>
                    <a:pt x="3709894" y="1636974"/>
                  </a:cubicBezTo>
                  <a:cubicBezTo>
                    <a:pt x="3710139" y="1636974"/>
                    <a:pt x="3710384" y="1636974"/>
                    <a:pt x="3710630" y="1636974"/>
                  </a:cubicBezTo>
                  <a:cubicBezTo>
                    <a:pt x="3710875" y="1636974"/>
                    <a:pt x="3711120" y="1636974"/>
                    <a:pt x="3711365" y="1636974"/>
                  </a:cubicBezTo>
                  <a:cubicBezTo>
                    <a:pt x="3711611" y="1636974"/>
                    <a:pt x="3711856" y="1636974"/>
                    <a:pt x="3712101" y="1636974"/>
                  </a:cubicBezTo>
                  <a:cubicBezTo>
                    <a:pt x="3712346" y="1636974"/>
                    <a:pt x="3712592" y="1636974"/>
                    <a:pt x="3712960" y="1636974"/>
                  </a:cubicBezTo>
                  <a:cubicBezTo>
                    <a:pt x="3715412" y="1636729"/>
                    <a:pt x="3717987" y="1635993"/>
                    <a:pt x="3720440" y="1635012"/>
                  </a:cubicBezTo>
                  <a:cubicBezTo>
                    <a:pt x="3722893" y="1634031"/>
                    <a:pt x="3725345" y="1632805"/>
                    <a:pt x="3727675" y="1631211"/>
                  </a:cubicBezTo>
                  <a:cubicBezTo>
                    <a:pt x="3729882" y="1629739"/>
                    <a:pt x="3732090" y="1628022"/>
                    <a:pt x="3733929" y="1626060"/>
                  </a:cubicBezTo>
                  <a:cubicBezTo>
                    <a:pt x="3735768" y="1624098"/>
                    <a:pt x="3737363" y="1622136"/>
                    <a:pt x="3738466" y="1619929"/>
                  </a:cubicBezTo>
                  <a:cubicBezTo>
                    <a:pt x="3739815" y="1617476"/>
                    <a:pt x="3740428" y="1615269"/>
                    <a:pt x="3740674" y="1613184"/>
                  </a:cubicBezTo>
                  <a:cubicBezTo>
                    <a:pt x="3740796" y="1611099"/>
                    <a:pt x="3740428" y="1609260"/>
                    <a:pt x="3739570" y="1607666"/>
                  </a:cubicBezTo>
                  <a:cubicBezTo>
                    <a:pt x="3738711" y="1606072"/>
                    <a:pt x="3737363" y="1604845"/>
                    <a:pt x="3735523" y="1603864"/>
                  </a:cubicBezTo>
                  <a:cubicBezTo>
                    <a:pt x="3733684" y="1603006"/>
                    <a:pt x="3731476" y="1602515"/>
                    <a:pt x="3728778" y="1602515"/>
                  </a:cubicBezTo>
                  <a:cubicBezTo>
                    <a:pt x="3728533" y="1602515"/>
                    <a:pt x="3728288" y="1602515"/>
                    <a:pt x="3728043" y="1602515"/>
                  </a:cubicBezTo>
                  <a:cubicBezTo>
                    <a:pt x="3727798" y="1602515"/>
                    <a:pt x="3727552" y="1602515"/>
                    <a:pt x="3727307" y="1602515"/>
                  </a:cubicBezTo>
                  <a:cubicBezTo>
                    <a:pt x="3727062" y="1602515"/>
                    <a:pt x="3726817" y="1602515"/>
                    <a:pt x="3726571" y="1602515"/>
                  </a:cubicBezTo>
                  <a:cubicBezTo>
                    <a:pt x="3726326" y="1602515"/>
                    <a:pt x="3726081" y="1602515"/>
                    <a:pt x="3725836" y="1602515"/>
                  </a:cubicBezTo>
                  <a:moveTo>
                    <a:pt x="286339" y="2029387"/>
                  </a:moveTo>
                  <a:cubicBezTo>
                    <a:pt x="286339" y="2029387"/>
                    <a:pt x="286093" y="2029387"/>
                    <a:pt x="285971" y="2029387"/>
                  </a:cubicBezTo>
                  <a:cubicBezTo>
                    <a:pt x="285971" y="2029387"/>
                    <a:pt x="285725" y="2029387"/>
                    <a:pt x="285603" y="2029387"/>
                  </a:cubicBezTo>
                  <a:cubicBezTo>
                    <a:pt x="285603" y="2029387"/>
                    <a:pt x="285358" y="2029387"/>
                    <a:pt x="285235" y="2029387"/>
                  </a:cubicBezTo>
                  <a:cubicBezTo>
                    <a:pt x="285235" y="2029387"/>
                    <a:pt x="284990" y="2029387"/>
                    <a:pt x="284867" y="2029387"/>
                  </a:cubicBezTo>
                  <a:cubicBezTo>
                    <a:pt x="283518" y="2029755"/>
                    <a:pt x="282047" y="2030491"/>
                    <a:pt x="280452" y="2031349"/>
                  </a:cubicBezTo>
                  <a:cubicBezTo>
                    <a:pt x="278981" y="2032207"/>
                    <a:pt x="277387" y="2033434"/>
                    <a:pt x="275915" y="2034660"/>
                  </a:cubicBezTo>
                  <a:cubicBezTo>
                    <a:pt x="274444" y="2036009"/>
                    <a:pt x="273095" y="2037358"/>
                    <a:pt x="271746" y="2038952"/>
                  </a:cubicBezTo>
                  <a:cubicBezTo>
                    <a:pt x="270519" y="2040423"/>
                    <a:pt x="269416" y="2042018"/>
                    <a:pt x="268435" y="2043612"/>
                  </a:cubicBezTo>
                  <a:cubicBezTo>
                    <a:pt x="267699" y="2045083"/>
                    <a:pt x="267086" y="2046309"/>
                    <a:pt x="266841" y="2047413"/>
                  </a:cubicBezTo>
                  <a:cubicBezTo>
                    <a:pt x="266595" y="2048517"/>
                    <a:pt x="266473" y="2049498"/>
                    <a:pt x="266718" y="2050356"/>
                  </a:cubicBezTo>
                  <a:cubicBezTo>
                    <a:pt x="266963" y="2051092"/>
                    <a:pt x="267331" y="2051705"/>
                    <a:pt x="267944" y="2052073"/>
                  </a:cubicBezTo>
                  <a:cubicBezTo>
                    <a:pt x="268557" y="2052441"/>
                    <a:pt x="269416" y="2052564"/>
                    <a:pt x="270519" y="2052441"/>
                  </a:cubicBezTo>
                  <a:cubicBezTo>
                    <a:pt x="270519" y="2052441"/>
                    <a:pt x="270765" y="2052441"/>
                    <a:pt x="270887" y="2052441"/>
                  </a:cubicBezTo>
                  <a:cubicBezTo>
                    <a:pt x="270887" y="2052441"/>
                    <a:pt x="271133" y="2052441"/>
                    <a:pt x="271255" y="2052441"/>
                  </a:cubicBezTo>
                  <a:cubicBezTo>
                    <a:pt x="271378" y="2052441"/>
                    <a:pt x="271500" y="2052441"/>
                    <a:pt x="271623" y="2052441"/>
                  </a:cubicBezTo>
                  <a:cubicBezTo>
                    <a:pt x="271746" y="2052441"/>
                    <a:pt x="271868" y="2052441"/>
                    <a:pt x="271991" y="2052441"/>
                  </a:cubicBezTo>
                  <a:cubicBezTo>
                    <a:pt x="273340" y="2052073"/>
                    <a:pt x="274811" y="2051337"/>
                    <a:pt x="276283" y="2050479"/>
                  </a:cubicBezTo>
                  <a:cubicBezTo>
                    <a:pt x="277755" y="2049621"/>
                    <a:pt x="279349" y="2048394"/>
                    <a:pt x="280820" y="2047168"/>
                  </a:cubicBezTo>
                  <a:cubicBezTo>
                    <a:pt x="282292" y="2045819"/>
                    <a:pt x="283641" y="2044470"/>
                    <a:pt x="284990" y="2042876"/>
                  </a:cubicBezTo>
                  <a:cubicBezTo>
                    <a:pt x="286216" y="2041404"/>
                    <a:pt x="287320" y="2039810"/>
                    <a:pt x="288178" y="2038216"/>
                  </a:cubicBezTo>
                  <a:cubicBezTo>
                    <a:pt x="289036" y="2036744"/>
                    <a:pt x="289527" y="2035396"/>
                    <a:pt x="289772" y="2034292"/>
                  </a:cubicBezTo>
                  <a:cubicBezTo>
                    <a:pt x="290018" y="2033188"/>
                    <a:pt x="290140" y="2032207"/>
                    <a:pt x="289772" y="2031349"/>
                  </a:cubicBezTo>
                  <a:cubicBezTo>
                    <a:pt x="289527" y="2030613"/>
                    <a:pt x="289159" y="2030000"/>
                    <a:pt x="288423" y="2029632"/>
                  </a:cubicBezTo>
                  <a:cubicBezTo>
                    <a:pt x="287688" y="2029264"/>
                    <a:pt x="286952" y="2029141"/>
                    <a:pt x="285848" y="2029264"/>
                  </a:cubicBezTo>
                  <a:moveTo>
                    <a:pt x="3686594" y="1671801"/>
                  </a:moveTo>
                  <a:cubicBezTo>
                    <a:pt x="3684264" y="1672046"/>
                    <a:pt x="3681812" y="1672659"/>
                    <a:pt x="3679359" y="1673640"/>
                  </a:cubicBezTo>
                  <a:cubicBezTo>
                    <a:pt x="3676907" y="1674621"/>
                    <a:pt x="3674577" y="1675847"/>
                    <a:pt x="3672369" y="1677197"/>
                  </a:cubicBezTo>
                  <a:cubicBezTo>
                    <a:pt x="3670162" y="1678668"/>
                    <a:pt x="3668077" y="1680385"/>
                    <a:pt x="3666238" y="1682224"/>
                  </a:cubicBezTo>
                  <a:cubicBezTo>
                    <a:pt x="3664398" y="1684064"/>
                    <a:pt x="3662804" y="1686148"/>
                    <a:pt x="3661578" y="1688233"/>
                  </a:cubicBezTo>
                  <a:cubicBezTo>
                    <a:pt x="3660229" y="1690685"/>
                    <a:pt x="3659371" y="1692893"/>
                    <a:pt x="3659125" y="1695100"/>
                  </a:cubicBezTo>
                  <a:cubicBezTo>
                    <a:pt x="3658880" y="1697185"/>
                    <a:pt x="3659125" y="1699147"/>
                    <a:pt x="3659861" y="1700864"/>
                  </a:cubicBezTo>
                  <a:cubicBezTo>
                    <a:pt x="3660597" y="1702580"/>
                    <a:pt x="3661946" y="1703930"/>
                    <a:pt x="3663663" y="1704910"/>
                  </a:cubicBezTo>
                  <a:cubicBezTo>
                    <a:pt x="3665380" y="1705892"/>
                    <a:pt x="3667587" y="1706505"/>
                    <a:pt x="3670162" y="1706627"/>
                  </a:cubicBezTo>
                  <a:cubicBezTo>
                    <a:pt x="3670407" y="1706627"/>
                    <a:pt x="3670775" y="1706627"/>
                    <a:pt x="3671020" y="1706627"/>
                  </a:cubicBezTo>
                  <a:cubicBezTo>
                    <a:pt x="3671265" y="1706627"/>
                    <a:pt x="3671634" y="1706627"/>
                    <a:pt x="3671879" y="1706627"/>
                  </a:cubicBezTo>
                  <a:cubicBezTo>
                    <a:pt x="3672124" y="1706627"/>
                    <a:pt x="3672492" y="1706627"/>
                    <a:pt x="3672860" y="1706627"/>
                  </a:cubicBezTo>
                  <a:cubicBezTo>
                    <a:pt x="3673228" y="1706627"/>
                    <a:pt x="3673473" y="1706627"/>
                    <a:pt x="3673841" y="1706627"/>
                  </a:cubicBezTo>
                  <a:cubicBezTo>
                    <a:pt x="3676171" y="1706382"/>
                    <a:pt x="3678746" y="1705769"/>
                    <a:pt x="3681076" y="1704788"/>
                  </a:cubicBezTo>
                  <a:cubicBezTo>
                    <a:pt x="3683528" y="1703807"/>
                    <a:pt x="3685858" y="1702580"/>
                    <a:pt x="3688188" y="1701109"/>
                  </a:cubicBezTo>
                  <a:cubicBezTo>
                    <a:pt x="3690396" y="1699637"/>
                    <a:pt x="3692603" y="1697921"/>
                    <a:pt x="3694443" y="1696081"/>
                  </a:cubicBezTo>
                  <a:cubicBezTo>
                    <a:pt x="3696282" y="1694242"/>
                    <a:pt x="3697876" y="1692157"/>
                    <a:pt x="3699102" y="1690072"/>
                  </a:cubicBezTo>
                  <a:cubicBezTo>
                    <a:pt x="3700574" y="1687620"/>
                    <a:pt x="3701310" y="1685290"/>
                    <a:pt x="3701555" y="1683205"/>
                  </a:cubicBezTo>
                  <a:cubicBezTo>
                    <a:pt x="3701800" y="1681120"/>
                    <a:pt x="3701555" y="1679158"/>
                    <a:pt x="3700697" y="1677442"/>
                  </a:cubicBezTo>
                  <a:cubicBezTo>
                    <a:pt x="3699961" y="1675847"/>
                    <a:pt x="3698612" y="1674376"/>
                    <a:pt x="3696895" y="1673395"/>
                  </a:cubicBezTo>
                  <a:cubicBezTo>
                    <a:pt x="3695178" y="1672414"/>
                    <a:pt x="3692971" y="1671801"/>
                    <a:pt x="3690396" y="1671678"/>
                  </a:cubicBezTo>
                  <a:cubicBezTo>
                    <a:pt x="3690150" y="1671678"/>
                    <a:pt x="3689783" y="1671678"/>
                    <a:pt x="3689537" y="1671678"/>
                  </a:cubicBezTo>
                  <a:cubicBezTo>
                    <a:pt x="3689292" y="1671678"/>
                    <a:pt x="3688924" y="1671678"/>
                    <a:pt x="3688679" y="1671678"/>
                  </a:cubicBezTo>
                  <a:cubicBezTo>
                    <a:pt x="3688434" y="1671678"/>
                    <a:pt x="3688066" y="1671678"/>
                    <a:pt x="3687820" y="1671678"/>
                  </a:cubicBezTo>
                  <a:cubicBezTo>
                    <a:pt x="3687575" y="1671678"/>
                    <a:pt x="3687207" y="1671678"/>
                    <a:pt x="3686840" y="1671678"/>
                  </a:cubicBezTo>
                  <a:moveTo>
                    <a:pt x="261813" y="2075127"/>
                  </a:moveTo>
                  <a:cubicBezTo>
                    <a:pt x="261813" y="2075127"/>
                    <a:pt x="261567" y="2075127"/>
                    <a:pt x="261445" y="2075127"/>
                  </a:cubicBezTo>
                  <a:cubicBezTo>
                    <a:pt x="261322" y="2075127"/>
                    <a:pt x="261200" y="2075127"/>
                    <a:pt x="260954" y="2075127"/>
                  </a:cubicBezTo>
                  <a:cubicBezTo>
                    <a:pt x="260832" y="2075127"/>
                    <a:pt x="260709" y="2075127"/>
                    <a:pt x="260464" y="2075127"/>
                  </a:cubicBezTo>
                  <a:cubicBezTo>
                    <a:pt x="260341" y="2075127"/>
                    <a:pt x="260096" y="2075127"/>
                    <a:pt x="259973" y="2075250"/>
                  </a:cubicBezTo>
                  <a:cubicBezTo>
                    <a:pt x="258625" y="2075618"/>
                    <a:pt x="257030" y="2076354"/>
                    <a:pt x="255559" y="2077335"/>
                  </a:cubicBezTo>
                  <a:cubicBezTo>
                    <a:pt x="254087" y="2078316"/>
                    <a:pt x="252493" y="2079419"/>
                    <a:pt x="251021" y="2080768"/>
                  </a:cubicBezTo>
                  <a:cubicBezTo>
                    <a:pt x="249550" y="2082117"/>
                    <a:pt x="248201" y="2083589"/>
                    <a:pt x="246975" y="2085060"/>
                  </a:cubicBezTo>
                  <a:cubicBezTo>
                    <a:pt x="245748" y="2086654"/>
                    <a:pt x="244645" y="2088249"/>
                    <a:pt x="243786" y="2089720"/>
                  </a:cubicBezTo>
                  <a:cubicBezTo>
                    <a:pt x="243051" y="2091069"/>
                    <a:pt x="242560" y="2092418"/>
                    <a:pt x="242315" y="2093522"/>
                  </a:cubicBezTo>
                  <a:cubicBezTo>
                    <a:pt x="242070" y="2094625"/>
                    <a:pt x="242070" y="2095606"/>
                    <a:pt x="242315" y="2096342"/>
                  </a:cubicBezTo>
                  <a:cubicBezTo>
                    <a:pt x="242560" y="2097078"/>
                    <a:pt x="242928" y="2097691"/>
                    <a:pt x="243664" y="2098059"/>
                  </a:cubicBezTo>
                  <a:cubicBezTo>
                    <a:pt x="244277" y="2098427"/>
                    <a:pt x="245135" y="2098550"/>
                    <a:pt x="246239" y="2098427"/>
                  </a:cubicBezTo>
                  <a:cubicBezTo>
                    <a:pt x="246362" y="2098427"/>
                    <a:pt x="246484" y="2098427"/>
                    <a:pt x="246607" y="2098427"/>
                  </a:cubicBezTo>
                  <a:cubicBezTo>
                    <a:pt x="246729" y="2098427"/>
                    <a:pt x="246852" y="2098427"/>
                    <a:pt x="246975" y="2098427"/>
                  </a:cubicBezTo>
                  <a:cubicBezTo>
                    <a:pt x="247097" y="2098427"/>
                    <a:pt x="247220" y="2098427"/>
                    <a:pt x="247465" y="2098427"/>
                  </a:cubicBezTo>
                  <a:cubicBezTo>
                    <a:pt x="247588" y="2098427"/>
                    <a:pt x="247710" y="2098427"/>
                    <a:pt x="247956" y="2098304"/>
                  </a:cubicBezTo>
                  <a:cubicBezTo>
                    <a:pt x="249305" y="2097814"/>
                    <a:pt x="250899" y="2097078"/>
                    <a:pt x="252370" y="2096097"/>
                  </a:cubicBezTo>
                  <a:cubicBezTo>
                    <a:pt x="253842" y="2095116"/>
                    <a:pt x="255436" y="2093890"/>
                    <a:pt x="256908" y="2092663"/>
                  </a:cubicBezTo>
                  <a:cubicBezTo>
                    <a:pt x="258379" y="2091314"/>
                    <a:pt x="259728" y="2089843"/>
                    <a:pt x="260954" y="2088371"/>
                  </a:cubicBezTo>
                  <a:cubicBezTo>
                    <a:pt x="262181" y="2086900"/>
                    <a:pt x="263284" y="2085183"/>
                    <a:pt x="264143" y="2083711"/>
                  </a:cubicBezTo>
                  <a:cubicBezTo>
                    <a:pt x="264879" y="2082240"/>
                    <a:pt x="265369" y="2081014"/>
                    <a:pt x="265614" y="2079910"/>
                  </a:cubicBezTo>
                  <a:cubicBezTo>
                    <a:pt x="265860" y="2078806"/>
                    <a:pt x="265860" y="2077825"/>
                    <a:pt x="265614" y="2077089"/>
                  </a:cubicBezTo>
                  <a:cubicBezTo>
                    <a:pt x="265369" y="2076354"/>
                    <a:pt x="265001" y="2075741"/>
                    <a:pt x="264265" y="2075373"/>
                  </a:cubicBezTo>
                  <a:cubicBezTo>
                    <a:pt x="263652" y="2075005"/>
                    <a:pt x="262794" y="2074882"/>
                    <a:pt x="261690" y="2075005"/>
                  </a:cubicBezTo>
                  <a:moveTo>
                    <a:pt x="3644900" y="1741699"/>
                  </a:moveTo>
                  <a:cubicBezTo>
                    <a:pt x="3642570" y="1741945"/>
                    <a:pt x="3640118" y="1742558"/>
                    <a:pt x="3637788" y="1743416"/>
                  </a:cubicBezTo>
                  <a:cubicBezTo>
                    <a:pt x="3635458" y="1744275"/>
                    <a:pt x="3633128" y="1745501"/>
                    <a:pt x="3630921" y="1746850"/>
                  </a:cubicBezTo>
                  <a:cubicBezTo>
                    <a:pt x="3628714" y="1748198"/>
                    <a:pt x="3626629" y="1749915"/>
                    <a:pt x="3624789" y="1751632"/>
                  </a:cubicBezTo>
                  <a:cubicBezTo>
                    <a:pt x="3622950" y="1753472"/>
                    <a:pt x="3621356" y="1755434"/>
                    <a:pt x="3620129" y="1757518"/>
                  </a:cubicBezTo>
                  <a:lnTo>
                    <a:pt x="3620007" y="1757518"/>
                  </a:lnTo>
                  <a:cubicBezTo>
                    <a:pt x="3618535" y="1759971"/>
                    <a:pt x="3617677" y="1762301"/>
                    <a:pt x="3617309" y="1764508"/>
                  </a:cubicBezTo>
                  <a:cubicBezTo>
                    <a:pt x="3616941" y="1766716"/>
                    <a:pt x="3617186" y="1768678"/>
                    <a:pt x="3617799" y="1770394"/>
                  </a:cubicBezTo>
                  <a:cubicBezTo>
                    <a:pt x="3618412" y="1772111"/>
                    <a:pt x="3619639" y="1773583"/>
                    <a:pt x="3621356" y="1774686"/>
                  </a:cubicBezTo>
                  <a:cubicBezTo>
                    <a:pt x="3622950" y="1775790"/>
                    <a:pt x="3625035" y="1776403"/>
                    <a:pt x="3627610" y="1776648"/>
                  </a:cubicBezTo>
                  <a:cubicBezTo>
                    <a:pt x="3627977" y="1776648"/>
                    <a:pt x="3628345" y="1776648"/>
                    <a:pt x="3628591" y="1776648"/>
                  </a:cubicBezTo>
                  <a:cubicBezTo>
                    <a:pt x="3628836" y="1776648"/>
                    <a:pt x="3629327" y="1776648"/>
                    <a:pt x="3629694" y="1776648"/>
                  </a:cubicBezTo>
                  <a:cubicBezTo>
                    <a:pt x="3630062" y="1776648"/>
                    <a:pt x="3630430" y="1776648"/>
                    <a:pt x="3630798" y="1776648"/>
                  </a:cubicBezTo>
                  <a:cubicBezTo>
                    <a:pt x="3631166" y="1776648"/>
                    <a:pt x="3631534" y="1776648"/>
                    <a:pt x="3631902" y="1776648"/>
                  </a:cubicBezTo>
                  <a:cubicBezTo>
                    <a:pt x="3634232" y="1776403"/>
                    <a:pt x="3636684" y="1775790"/>
                    <a:pt x="3639014" y="1774932"/>
                  </a:cubicBezTo>
                  <a:cubicBezTo>
                    <a:pt x="3641344" y="1774073"/>
                    <a:pt x="3643797" y="1772847"/>
                    <a:pt x="3646004" y="1771498"/>
                  </a:cubicBezTo>
                  <a:cubicBezTo>
                    <a:pt x="3648212" y="1770149"/>
                    <a:pt x="3650296" y="1768433"/>
                    <a:pt x="3652258" y="1766593"/>
                  </a:cubicBezTo>
                  <a:cubicBezTo>
                    <a:pt x="3654098" y="1764753"/>
                    <a:pt x="3655814" y="1762791"/>
                    <a:pt x="3657041" y="1760707"/>
                  </a:cubicBezTo>
                  <a:cubicBezTo>
                    <a:pt x="3658512" y="1758254"/>
                    <a:pt x="3659371" y="1755924"/>
                    <a:pt x="3659739" y="1753717"/>
                  </a:cubicBezTo>
                  <a:cubicBezTo>
                    <a:pt x="3660107" y="1751510"/>
                    <a:pt x="3659861" y="1749548"/>
                    <a:pt x="3659248" y="1747831"/>
                  </a:cubicBezTo>
                  <a:cubicBezTo>
                    <a:pt x="3658635" y="1746114"/>
                    <a:pt x="3657409" y="1744642"/>
                    <a:pt x="3655692" y="1743538"/>
                  </a:cubicBezTo>
                  <a:cubicBezTo>
                    <a:pt x="3653975" y="1742435"/>
                    <a:pt x="3651890" y="1741822"/>
                    <a:pt x="3649315" y="1741577"/>
                  </a:cubicBezTo>
                  <a:cubicBezTo>
                    <a:pt x="3648947" y="1741577"/>
                    <a:pt x="3648579" y="1741577"/>
                    <a:pt x="3648334" y="1741577"/>
                  </a:cubicBezTo>
                  <a:cubicBezTo>
                    <a:pt x="3647966" y="1741577"/>
                    <a:pt x="3647598" y="1741577"/>
                    <a:pt x="3647230" y="1741577"/>
                  </a:cubicBezTo>
                  <a:cubicBezTo>
                    <a:pt x="3646862" y="1741577"/>
                    <a:pt x="3646495" y="1741577"/>
                    <a:pt x="3646127" y="1741577"/>
                  </a:cubicBezTo>
                  <a:cubicBezTo>
                    <a:pt x="3645759" y="1741577"/>
                    <a:pt x="3645391" y="1741577"/>
                    <a:pt x="3645023" y="1741577"/>
                  </a:cubicBezTo>
                  <a:moveTo>
                    <a:pt x="238145" y="2120991"/>
                  </a:moveTo>
                  <a:cubicBezTo>
                    <a:pt x="238145" y="2120991"/>
                    <a:pt x="237777" y="2120991"/>
                    <a:pt x="237655" y="2120991"/>
                  </a:cubicBezTo>
                  <a:cubicBezTo>
                    <a:pt x="237532" y="2120991"/>
                    <a:pt x="237287" y="2120991"/>
                    <a:pt x="237164" y="2120991"/>
                  </a:cubicBezTo>
                  <a:cubicBezTo>
                    <a:pt x="237042" y="2120991"/>
                    <a:pt x="236796" y="2120991"/>
                    <a:pt x="236674" y="2121113"/>
                  </a:cubicBezTo>
                  <a:cubicBezTo>
                    <a:pt x="236551" y="2121113"/>
                    <a:pt x="236306" y="2121113"/>
                    <a:pt x="236061" y="2121236"/>
                  </a:cubicBezTo>
                  <a:cubicBezTo>
                    <a:pt x="234589" y="2121727"/>
                    <a:pt x="233118" y="2122462"/>
                    <a:pt x="231646" y="2123443"/>
                  </a:cubicBezTo>
                  <a:cubicBezTo>
                    <a:pt x="230175" y="2124424"/>
                    <a:pt x="228580" y="2125650"/>
                    <a:pt x="227109" y="2127000"/>
                  </a:cubicBezTo>
                  <a:cubicBezTo>
                    <a:pt x="225637" y="2128348"/>
                    <a:pt x="224288" y="2129820"/>
                    <a:pt x="223062" y="2131414"/>
                  </a:cubicBezTo>
                  <a:cubicBezTo>
                    <a:pt x="221836" y="2133008"/>
                    <a:pt x="220855" y="2134602"/>
                    <a:pt x="219996" y="2136197"/>
                  </a:cubicBezTo>
                  <a:cubicBezTo>
                    <a:pt x="219261" y="2137545"/>
                    <a:pt x="218770" y="2138772"/>
                    <a:pt x="218647" y="2139875"/>
                  </a:cubicBezTo>
                  <a:cubicBezTo>
                    <a:pt x="218402" y="2140979"/>
                    <a:pt x="218402" y="2141960"/>
                    <a:pt x="218647" y="2142696"/>
                  </a:cubicBezTo>
                  <a:cubicBezTo>
                    <a:pt x="218893" y="2143432"/>
                    <a:pt x="219261" y="2144045"/>
                    <a:pt x="219996" y="2144290"/>
                  </a:cubicBezTo>
                  <a:cubicBezTo>
                    <a:pt x="220609" y="2144658"/>
                    <a:pt x="221468" y="2144781"/>
                    <a:pt x="222449" y="2144658"/>
                  </a:cubicBezTo>
                  <a:cubicBezTo>
                    <a:pt x="222572" y="2144658"/>
                    <a:pt x="222817" y="2144658"/>
                    <a:pt x="222939" y="2144658"/>
                  </a:cubicBezTo>
                  <a:cubicBezTo>
                    <a:pt x="223062" y="2144658"/>
                    <a:pt x="223307" y="2144658"/>
                    <a:pt x="223430" y="2144658"/>
                  </a:cubicBezTo>
                  <a:cubicBezTo>
                    <a:pt x="223553" y="2144658"/>
                    <a:pt x="223798" y="2144658"/>
                    <a:pt x="223921" y="2144535"/>
                  </a:cubicBezTo>
                  <a:cubicBezTo>
                    <a:pt x="224166" y="2144535"/>
                    <a:pt x="224288" y="2144535"/>
                    <a:pt x="224533" y="2144413"/>
                  </a:cubicBezTo>
                  <a:cubicBezTo>
                    <a:pt x="226005" y="2143922"/>
                    <a:pt x="227477" y="2143187"/>
                    <a:pt x="229071" y="2142083"/>
                  </a:cubicBezTo>
                  <a:cubicBezTo>
                    <a:pt x="230665" y="2141102"/>
                    <a:pt x="232137" y="2139875"/>
                    <a:pt x="233608" y="2138527"/>
                  </a:cubicBezTo>
                  <a:cubicBezTo>
                    <a:pt x="235080" y="2137178"/>
                    <a:pt x="236429" y="2135706"/>
                    <a:pt x="237655" y="2134112"/>
                  </a:cubicBezTo>
                  <a:cubicBezTo>
                    <a:pt x="238881" y="2132518"/>
                    <a:pt x="239985" y="2130924"/>
                    <a:pt x="240721" y="2129330"/>
                  </a:cubicBezTo>
                  <a:cubicBezTo>
                    <a:pt x="241456" y="2127980"/>
                    <a:pt x="241824" y="2126754"/>
                    <a:pt x="242070" y="2125650"/>
                  </a:cubicBezTo>
                  <a:cubicBezTo>
                    <a:pt x="242315" y="2124547"/>
                    <a:pt x="242315" y="2123688"/>
                    <a:pt x="242070" y="2122953"/>
                  </a:cubicBezTo>
                  <a:cubicBezTo>
                    <a:pt x="241824" y="2122217"/>
                    <a:pt x="241334" y="2121604"/>
                    <a:pt x="240721" y="2121359"/>
                  </a:cubicBezTo>
                  <a:cubicBezTo>
                    <a:pt x="240107" y="2120991"/>
                    <a:pt x="239249" y="2120868"/>
                    <a:pt x="238268" y="2120991"/>
                  </a:cubicBezTo>
                  <a:moveTo>
                    <a:pt x="3600509" y="1812088"/>
                  </a:moveTo>
                  <a:cubicBezTo>
                    <a:pt x="3598301" y="1812334"/>
                    <a:pt x="3595971" y="1812824"/>
                    <a:pt x="3593642" y="1813682"/>
                  </a:cubicBezTo>
                  <a:cubicBezTo>
                    <a:pt x="3591312" y="1814541"/>
                    <a:pt x="3589104" y="1815644"/>
                    <a:pt x="3586897" y="1816993"/>
                  </a:cubicBezTo>
                  <a:cubicBezTo>
                    <a:pt x="3584689" y="1818342"/>
                    <a:pt x="3582605" y="1819936"/>
                    <a:pt x="3580766" y="1821653"/>
                  </a:cubicBezTo>
                  <a:cubicBezTo>
                    <a:pt x="3578926" y="1823370"/>
                    <a:pt x="3577209" y="1825332"/>
                    <a:pt x="3575983" y="1827417"/>
                  </a:cubicBezTo>
                  <a:cubicBezTo>
                    <a:pt x="3574389" y="1829869"/>
                    <a:pt x="3573285" y="1832199"/>
                    <a:pt x="3572917" y="1834407"/>
                  </a:cubicBezTo>
                  <a:cubicBezTo>
                    <a:pt x="3572427" y="1836614"/>
                    <a:pt x="3572549" y="1838699"/>
                    <a:pt x="3573162" y="1840538"/>
                  </a:cubicBezTo>
                  <a:cubicBezTo>
                    <a:pt x="3573776" y="1842378"/>
                    <a:pt x="3574879" y="1843849"/>
                    <a:pt x="3576474" y="1845076"/>
                  </a:cubicBezTo>
                  <a:cubicBezTo>
                    <a:pt x="3578068" y="1846302"/>
                    <a:pt x="3580152" y="1847037"/>
                    <a:pt x="3582605" y="1847405"/>
                  </a:cubicBezTo>
                  <a:cubicBezTo>
                    <a:pt x="3582973" y="1847405"/>
                    <a:pt x="3583341" y="1847405"/>
                    <a:pt x="3583709" y="1847405"/>
                  </a:cubicBezTo>
                  <a:cubicBezTo>
                    <a:pt x="3584076" y="1847405"/>
                    <a:pt x="3584444" y="1847405"/>
                    <a:pt x="3584935" y="1847405"/>
                  </a:cubicBezTo>
                  <a:cubicBezTo>
                    <a:pt x="3585425" y="1847405"/>
                    <a:pt x="3585671" y="1847405"/>
                    <a:pt x="3586161" y="1847405"/>
                  </a:cubicBezTo>
                  <a:cubicBezTo>
                    <a:pt x="3586529" y="1847405"/>
                    <a:pt x="3587019" y="1847405"/>
                    <a:pt x="3587387" y="1847405"/>
                  </a:cubicBezTo>
                  <a:cubicBezTo>
                    <a:pt x="3589717" y="1847160"/>
                    <a:pt x="3592047" y="1846669"/>
                    <a:pt x="3594377" y="1845811"/>
                  </a:cubicBezTo>
                  <a:cubicBezTo>
                    <a:pt x="3596707" y="1844953"/>
                    <a:pt x="3599037" y="1843849"/>
                    <a:pt x="3601244" y="1842500"/>
                  </a:cubicBezTo>
                  <a:cubicBezTo>
                    <a:pt x="3603452" y="1841151"/>
                    <a:pt x="3605537" y="1839557"/>
                    <a:pt x="3607376" y="1837840"/>
                  </a:cubicBezTo>
                  <a:cubicBezTo>
                    <a:pt x="3609215" y="1836124"/>
                    <a:pt x="3610932" y="1834161"/>
                    <a:pt x="3612281" y="1832077"/>
                  </a:cubicBezTo>
                  <a:cubicBezTo>
                    <a:pt x="3613875" y="1829624"/>
                    <a:pt x="3614856" y="1827294"/>
                    <a:pt x="3615347" y="1824964"/>
                  </a:cubicBezTo>
                  <a:cubicBezTo>
                    <a:pt x="3615837" y="1822757"/>
                    <a:pt x="3615715" y="1820672"/>
                    <a:pt x="3615102" y="1818833"/>
                  </a:cubicBezTo>
                  <a:cubicBezTo>
                    <a:pt x="3614489" y="1816993"/>
                    <a:pt x="3613385" y="1815522"/>
                    <a:pt x="3611791" y="1814296"/>
                  </a:cubicBezTo>
                  <a:cubicBezTo>
                    <a:pt x="3610197" y="1813192"/>
                    <a:pt x="3608112" y="1812334"/>
                    <a:pt x="3605659" y="1812088"/>
                  </a:cubicBezTo>
                  <a:cubicBezTo>
                    <a:pt x="3605291" y="1812088"/>
                    <a:pt x="3604924" y="1812088"/>
                    <a:pt x="3604556" y="1812088"/>
                  </a:cubicBezTo>
                  <a:cubicBezTo>
                    <a:pt x="3604188" y="1812088"/>
                    <a:pt x="3603820" y="1812088"/>
                    <a:pt x="3603329" y="1812088"/>
                  </a:cubicBezTo>
                  <a:cubicBezTo>
                    <a:pt x="3602839" y="1812088"/>
                    <a:pt x="3602471" y="1812088"/>
                    <a:pt x="3602103" y="1812088"/>
                  </a:cubicBezTo>
                  <a:cubicBezTo>
                    <a:pt x="3601735" y="1812088"/>
                    <a:pt x="3601244" y="1812088"/>
                    <a:pt x="3600877" y="1812088"/>
                  </a:cubicBezTo>
                  <a:moveTo>
                    <a:pt x="215582" y="2166854"/>
                  </a:moveTo>
                  <a:cubicBezTo>
                    <a:pt x="215582" y="2166854"/>
                    <a:pt x="215214" y="2166854"/>
                    <a:pt x="215091" y="2166854"/>
                  </a:cubicBezTo>
                  <a:cubicBezTo>
                    <a:pt x="214968" y="2166854"/>
                    <a:pt x="214723" y="2166854"/>
                    <a:pt x="214478" y="2166977"/>
                  </a:cubicBezTo>
                  <a:cubicBezTo>
                    <a:pt x="214233" y="2166977"/>
                    <a:pt x="214110" y="2166977"/>
                    <a:pt x="213865" y="2167099"/>
                  </a:cubicBezTo>
                  <a:cubicBezTo>
                    <a:pt x="213620" y="2167099"/>
                    <a:pt x="213497" y="2167222"/>
                    <a:pt x="213252" y="2167345"/>
                  </a:cubicBezTo>
                  <a:cubicBezTo>
                    <a:pt x="211780" y="2167835"/>
                    <a:pt x="210309" y="2168693"/>
                    <a:pt x="208714" y="2169797"/>
                  </a:cubicBezTo>
                  <a:cubicBezTo>
                    <a:pt x="207120" y="2170901"/>
                    <a:pt x="205649" y="2172127"/>
                    <a:pt x="204177" y="2173476"/>
                  </a:cubicBezTo>
                  <a:cubicBezTo>
                    <a:pt x="202706" y="2174825"/>
                    <a:pt x="201357" y="2176419"/>
                    <a:pt x="200130" y="2178013"/>
                  </a:cubicBezTo>
                  <a:cubicBezTo>
                    <a:pt x="198904" y="2179607"/>
                    <a:pt x="197923" y="2181201"/>
                    <a:pt x="197187" y="2182796"/>
                  </a:cubicBezTo>
                  <a:cubicBezTo>
                    <a:pt x="196574" y="2184145"/>
                    <a:pt x="196084" y="2185371"/>
                    <a:pt x="195961" y="2186352"/>
                  </a:cubicBezTo>
                  <a:cubicBezTo>
                    <a:pt x="195716" y="2187456"/>
                    <a:pt x="195838" y="2188314"/>
                    <a:pt x="195961" y="2189050"/>
                  </a:cubicBezTo>
                  <a:cubicBezTo>
                    <a:pt x="196206" y="2189786"/>
                    <a:pt x="196574" y="2190276"/>
                    <a:pt x="197310" y="2190644"/>
                  </a:cubicBezTo>
                  <a:cubicBezTo>
                    <a:pt x="197923" y="2191012"/>
                    <a:pt x="198782" y="2191134"/>
                    <a:pt x="199763" y="2191012"/>
                  </a:cubicBezTo>
                  <a:cubicBezTo>
                    <a:pt x="200008" y="2191012"/>
                    <a:pt x="200130" y="2191012"/>
                    <a:pt x="200376" y="2191012"/>
                  </a:cubicBezTo>
                  <a:cubicBezTo>
                    <a:pt x="200621" y="2191012"/>
                    <a:pt x="200744" y="2191012"/>
                    <a:pt x="200989" y="2190889"/>
                  </a:cubicBezTo>
                  <a:cubicBezTo>
                    <a:pt x="201234" y="2190766"/>
                    <a:pt x="201357" y="2190889"/>
                    <a:pt x="201602" y="2190766"/>
                  </a:cubicBezTo>
                  <a:cubicBezTo>
                    <a:pt x="201847" y="2190644"/>
                    <a:pt x="202093" y="2190644"/>
                    <a:pt x="202338" y="2190521"/>
                  </a:cubicBezTo>
                  <a:cubicBezTo>
                    <a:pt x="203809" y="2190031"/>
                    <a:pt x="205403" y="2189173"/>
                    <a:pt x="206875" y="2188191"/>
                  </a:cubicBezTo>
                  <a:cubicBezTo>
                    <a:pt x="208469" y="2187210"/>
                    <a:pt x="209941" y="2185861"/>
                    <a:pt x="211412" y="2184513"/>
                  </a:cubicBezTo>
                  <a:cubicBezTo>
                    <a:pt x="212884" y="2183163"/>
                    <a:pt x="214233" y="2181569"/>
                    <a:pt x="215459" y="2180098"/>
                  </a:cubicBezTo>
                  <a:cubicBezTo>
                    <a:pt x="216685" y="2178503"/>
                    <a:pt x="217666" y="2176910"/>
                    <a:pt x="218402" y="2175315"/>
                  </a:cubicBezTo>
                  <a:cubicBezTo>
                    <a:pt x="219015" y="2173966"/>
                    <a:pt x="219506" y="2172740"/>
                    <a:pt x="219628" y="2171636"/>
                  </a:cubicBezTo>
                  <a:cubicBezTo>
                    <a:pt x="219874" y="2170533"/>
                    <a:pt x="219751" y="2169674"/>
                    <a:pt x="219628" y="2168938"/>
                  </a:cubicBezTo>
                  <a:cubicBezTo>
                    <a:pt x="219383" y="2168203"/>
                    <a:pt x="218893" y="2167712"/>
                    <a:pt x="218279" y="2167345"/>
                  </a:cubicBezTo>
                  <a:cubicBezTo>
                    <a:pt x="217666" y="2166977"/>
                    <a:pt x="216808" y="2166854"/>
                    <a:pt x="215827" y="2166977"/>
                  </a:cubicBezTo>
                  <a:moveTo>
                    <a:pt x="3553664" y="1882600"/>
                  </a:moveTo>
                  <a:cubicBezTo>
                    <a:pt x="3551457" y="1882845"/>
                    <a:pt x="3549127" y="1883336"/>
                    <a:pt x="3546920" y="1884194"/>
                  </a:cubicBezTo>
                  <a:cubicBezTo>
                    <a:pt x="3544590" y="1885052"/>
                    <a:pt x="3542383" y="1886034"/>
                    <a:pt x="3540175" y="1887382"/>
                  </a:cubicBezTo>
                  <a:cubicBezTo>
                    <a:pt x="3537968" y="1888731"/>
                    <a:pt x="3536006" y="1890203"/>
                    <a:pt x="3534166" y="1891920"/>
                  </a:cubicBezTo>
                  <a:cubicBezTo>
                    <a:pt x="3532327" y="1893637"/>
                    <a:pt x="3530610" y="1895476"/>
                    <a:pt x="3529261" y="1897561"/>
                  </a:cubicBezTo>
                  <a:cubicBezTo>
                    <a:pt x="3527545" y="1900013"/>
                    <a:pt x="3526441" y="1902466"/>
                    <a:pt x="3525828" y="1904673"/>
                  </a:cubicBezTo>
                  <a:cubicBezTo>
                    <a:pt x="3525215" y="1907003"/>
                    <a:pt x="3525215" y="1909088"/>
                    <a:pt x="3525828" y="1910927"/>
                  </a:cubicBezTo>
                  <a:cubicBezTo>
                    <a:pt x="3526318" y="1912767"/>
                    <a:pt x="3527299" y="1914483"/>
                    <a:pt x="3528771" y="1915710"/>
                  </a:cubicBezTo>
                  <a:cubicBezTo>
                    <a:pt x="3530242" y="1916936"/>
                    <a:pt x="3532204" y="1917917"/>
                    <a:pt x="3534657" y="1918285"/>
                  </a:cubicBezTo>
                  <a:cubicBezTo>
                    <a:pt x="3535025" y="1918285"/>
                    <a:pt x="3535516" y="1918407"/>
                    <a:pt x="3535883" y="1918407"/>
                  </a:cubicBezTo>
                  <a:cubicBezTo>
                    <a:pt x="3536251" y="1918407"/>
                    <a:pt x="3536742" y="1918407"/>
                    <a:pt x="3537232" y="1918407"/>
                  </a:cubicBezTo>
                  <a:cubicBezTo>
                    <a:pt x="3537723" y="1918407"/>
                    <a:pt x="3538091" y="1918407"/>
                    <a:pt x="3538581" y="1918407"/>
                  </a:cubicBezTo>
                  <a:cubicBezTo>
                    <a:pt x="3539071" y="1918407"/>
                    <a:pt x="3539439" y="1918407"/>
                    <a:pt x="3539930" y="1918407"/>
                  </a:cubicBezTo>
                  <a:cubicBezTo>
                    <a:pt x="3542137" y="1918162"/>
                    <a:pt x="3544467" y="1917672"/>
                    <a:pt x="3546797" y="1916813"/>
                  </a:cubicBezTo>
                  <a:cubicBezTo>
                    <a:pt x="3549127" y="1915955"/>
                    <a:pt x="3551334" y="1914974"/>
                    <a:pt x="3553542" y="1913625"/>
                  </a:cubicBezTo>
                  <a:cubicBezTo>
                    <a:pt x="3555749" y="1912276"/>
                    <a:pt x="3557834" y="1910805"/>
                    <a:pt x="3559673" y="1909088"/>
                  </a:cubicBezTo>
                  <a:cubicBezTo>
                    <a:pt x="3561513" y="1907371"/>
                    <a:pt x="3563229" y="1905532"/>
                    <a:pt x="3564701" y="1903447"/>
                  </a:cubicBezTo>
                  <a:cubicBezTo>
                    <a:pt x="3566418" y="1900994"/>
                    <a:pt x="3567521" y="1898542"/>
                    <a:pt x="3568012" y="1896334"/>
                  </a:cubicBezTo>
                  <a:cubicBezTo>
                    <a:pt x="3568625" y="1894004"/>
                    <a:pt x="3568625" y="1891920"/>
                    <a:pt x="3568012" y="1890080"/>
                  </a:cubicBezTo>
                  <a:cubicBezTo>
                    <a:pt x="3567521" y="1888241"/>
                    <a:pt x="3566541" y="1886647"/>
                    <a:pt x="3564946" y="1885298"/>
                  </a:cubicBezTo>
                  <a:cubicBezTo>
                    <a:pt x="3563475" y="1884072"/>
                    <a:pt x="3561513" y="1883090"/>
                    <a:pt x="3559060" y="1882722"/>
                  </a:cubicBezTo>
                  <a:cubicBezTo>
                    <a:pt x="3558692" y="1882722"/>
                    <a:pt x="3558202" y="1882722"/>
                    <a:pt x="3557834" y="1882600"/>
                  </a:cubicBezTo>
                  <a:cubicBezTo>
                    <a:pt x="3557466" y="1882600"/>
                    <a:pt x="3556976" y="1882600"/>
                    <a:pt x="3556485" y="1882600"/>
                  </a:cubicBezTo>
                  <a:cubicBezTo>
                    <a:pt x="3555994" y="1882600"/>
                    <a:pt x="3555626" y="1882600"/>
                    <a:pt x="3555136" y="1882600"/>
                  </a:cubicBezTo>
                  <a:cubicBezTo>
                    <a:pt x="3554646" y="1882600"/>
                    <a:pt x="3554278" y="1882600"/>
                    <a:pt x="3553787" y="1882600"/>
                  </a:cubicBezTo>
                  <a:moveTo>
                    <a:pt x="193999" y="2212717"/>
                  </a:moveTo>
                  <a:cubicBezTo>
                    <a:pt x="193999" y="2212717"/>
                    <a:pt x="193631" y="2212717"/>
                    <a:pt x="193386" y="2212717"/>
                  </a:cubicBezTo>
                  <a:cubicBezTo>
                    <a:pt x="193141" y="2212717"/>
                    <a:pt x="192895" y="2212717"/>
                    <a:pt x="192650" y="2212840"/>
                  </a:cubicBezTo>
                  <a:cubicBezTo>
                    <a:pt x="192405" y="2212840"/>
                    <a:pt x="192159" y="2212963"/>
                    <a:pt x="191914" y="2213085"/>
                  </a:cubicBezTo>
                  <a:cubicBezTo>
                    <a:pt x="191669" y="2213085"/>
                    <a:pt x="191424" y="2213208"/>
                    <a:pt x="191179" y="2213330"/>
                  </a:cubicBezTo>
                  <a:cubicBezTo>
                    <a:pt x="189707" y="2213943"/>
                    <a:pt x="188113" y="2214802"/>
                    <a:pt x="186641" y="2215783"/>
                  </a:cubicBezTo>
                  <a:cubicBezTo>
                    <a:pt x="185047" y="2216886"/>
                    <a:pt x="183575" y="2218113"/>
                    <a:pt x="182104" y="2219584"/>
                  </a:cubicBezTo>
                  <a:cubicBezTo>
                    <a:pt x="180632" y="2221056"/>
                    <a:pt x="179284" y="2222528"/>
                    <a:pt x="178180" y="2224121"/>
                  </a:cubicBezTo>
                  <a:cubicBezTo>
                    <a:pt x="176954" y="2225716"/>
                    <a:pt x="175973" y="2227310"/>
                    <a:pt x="175359" y="2228904"/>
                  </a:cubicBezTo>
                  <a:cubicBezTo>
                    <a:pt x="174746" y="2230253"/>
                    <a:pt x="174378" y="2231357"/>
                    <a:pt x="174256" y="2232461"/>
                  </a:cubicBezTo>
                  <a:cubicBezTo>
                    <a:pt x="174133" y="2233564"/>
                    <a:pt x="174256" y="2234423"/>
                    <a:pt x="174378" y="2235036"/>
                  </a:cubicBezTo>
                  <a:cubicBezTo>
                    <a:pt x="174501" y="2235649"/>
                    <a:pt x="175114" y="2236262"/>
                    <a:pt x="175727" y="2236630"/>
                  </a:cubicBezTo>
                  <a:cubicBezTo>
                    <a:pt x="176340" y="2236998"/>
                    <a:pt x="177199" y="2237120"/>
                    <a:pt x="178180" y="2236998"/>
                  </a:cubicBezTo>
                  <a:cubicBezTo>
                    <a:pt x="178425" y="2236998"/>
                    <a:pt x="178548" y="2236998"/>
                    <a:pt x="178793" y="2236998"/>
                  </a:cubicBezTo>
                  <a:cubicBezTo>
                    <a:pt x="179038" y="2236998"/>
                    <a:pt x="179284" y="2236998"/>
                    <a:pt x="179406" y="2236875"/>
                  </a:cubicBezTo>
                  <a:cubicBezTo>
                    <a:pt x="179651" y="2236875"/>
                    <a:pt x="179897" y="2236752"/>
                    <a:pt x="180142" y="2236630"/>
                  </a:cubicBezTo>
                  <a:cubicBezTo>
                    <a:pt x="180387" y="2236630"/>
                    <a:pt x="180632" y="2236507"/>
                    <a:pt x="180878" y="2236384"/>
                  </a:cubicBezTo>
                  <a:cubicBezTo>
                    <a:pt x="182349" y="2235771"/>
                    <a:pt x="183943" y="2234913"/>
                    <a:pt x="185538" y="2233809"/>
                  </a:cubicBezTo>
                  <a:cubicBezTo>
                    <a:pt x="187132" y="2232706"/>
                    <a:pt x="188603" y="2231479"/>
                    <a:pt x="190075" y="2230008"/>
                  </a:cubicBezTo>
                  <a:cubicBezTo>
                    <a:pt x="191546" y="2228536"/>
                    <a:pt x="192895" y="2227065"/>
                    <a:pt x="194122" y="2225471"/>
                  </a:cubicBezTo>
                  <a:cubicBezTo>
                    <a:pt x="195348" y="2223876"/>
                    <a:pt x="196329" y="2222282"/>
                    <a:pt x="197065" y="2220688"/>
                  </a:cubicBezTo>
                  <a:cubicBezTo>
                    <a:pt x="197678" y="2219339"/>
                    <a:pt x="198046" y="2218236"/>
                    <a:pt x="198168" y="2217254"/>
                  </a:cubicBezTo>
                  <a:cubicBezTo>
                    <a:pt x="198291" y="2216273"/>
                    <a:pt x="198168" y="2215415"/>
                    <a:pt x="198046" y="2214679"/>
                  </a:cubicBezTo>
                  <a:cubicBezTo>
                    <a:pt x="197923" y="2213943"/>
                    <a:pt x="197310" y="2213453"/>
                    <a:pt x="196697" y="2213085"/>
                  </a:cubicBezTo>
                  <a:cubicBezTo>
                    <a:pt x="196084" y="2212717"/>
                    <a:pt x="195225" y="2212594"/>
                    <a:pt x="194244" y="2212717"/>
                  </a:cubicBezTo>
                  <a:moveTo>
                    <a:pt x="3503877" y="1953357"/>
                  </a:moveTo>
                  <a:cubicBezTo>
                    <a:pt x="3501793" y="1953602"/>
                    <a:pt x="3499585" y="1954093"/>
                    <a:pt x="3497378" y="1954828"/>
                  </a:cubicBezTo>
                  <a:cubicBezTo>
                    <a:pt x="3495170" y="1955564"/>
                    <a:pt x="3492963" y="1956545"/>
                    <a:pt x="3490878" y="1957894"/>
                  </a:cubicBezTo>
                  <a:cubicBezTo>
                    <a:pt x="3488794" y="1959243"/>
                    <a:pt x="3486709" y="1960592"/>
                    <a:pt x="3484992" y="1962186"/>
                  </a:cubicBezTo>
                  <a:cubicBezTo>
                    <a:pt x="3483153" y="1963780"/>
                    <a:pt x="3481559" y="1965620"/>
                    <a:pt x="3480087" y="1967582"/>
                  </a:cubicBezTo>
                  <a:cubicBezTo>
                    <a:pt x="3478370" y="1970034"/>
                    <a:pt x="3477144" y="1972487"/>
                    <a:pt x="3476408" y="1974817"/>
                  </a:cubicBezTo>
                  <a:cubicBezTo>
                    <a:pt x="3475795" y="1977147"/>
                    <a:pt x="3475550" y="1979354"/>
                    <a:pt x="3476040" y="1981316"/>
                  </a:cubicBezTo>
                  <a:cubicBezTo>
                    <a:pt x="3476408" y="1983278"/>
                    <a:pt x="3477389" y="1984995"/>
                    <a:pt x="3478738" y="1986344"/>
                  </a:cubicBezTo>
                  <a:cubicBezTo>
                    <a:pt x="3480087" y="1987693"/>
                    <a:pt x="3482049" y="1988674"/>
                    <a:pt x="3484379" y="1989165"/>
                  </a:cubicBezTo>
                  <a:cubicBezTo>
                    <a:pt x="3484870" y="1989165"/>
                    <a:pt x="3485360" y="1989410"/>
                    <a:pt x="3485728" y="1989410"/>
                  </a:cubicBezTo>
                  <a:cubicBezTo>
                    <a:pt x="3486218" y="1989410"/>
                    <a:pt x="3486709" y="1989410"/>
                    <a:pt x="3487200" y="1989533"/>
                  </a:cubicBezTo>
                  <a:cubicBezTo>
                    <a:pt x="3487690" y="1989533"/>
                    <a:pt x="3488181" y="1989533"/>
                    <a:pt x="3488671" y="1989533"/>
                  </a:cubicBezTo>
                  <a:cubicBezTo>
                    <a:pt x="3489162" y="1989533"/>
                    <a:pt x="3489652" y="1989533"/>
                    <a:pt x="3490265" y="1989533"/>
                  </a:cubicBezTo>
                  <a:cubicBezTo>
                    <a:pt x="3492350" y="1989287"/>
                    <a:pt x="3494680" y="1988796"/>
                    <a:pt x="3496887" y="1988061"/>
                  </a:cubicBezTo>
                  <a:cubicBezTo>
                    <a:pt x="3499095" y="1987325"/>
                    <a:pt x="3501302" y="1986344"/>
                    <a:pt x="3503387" y="1984995"/>
                  </a:cubicBezTo>
                  <a:cubicBezTo>
                    <a:pt x="3505471" y="1983769"/>
                    <a:pt x="3507556" y="1982297"/>
                    <a:pt x="3509395" y="1980580"/>
                  </a:cubicBezTo>
                  <a:cubicBezTo>
                    <a:pt x="3511235" y="1978986"/>
                    <a:pt x="3512952" y="1977147"/>
                    <a:pt x="3514301" y="1975062"/>
                  </a:cubicBezTo>
                  <a:cubicBezTo>
                    <a:pt x="3516140" y="1972610"/>
                    <a:pt x="3517244" y="1970157"/>
                    <a:pt x="3517979" y="1967827"/>
                  </a:cubicBezTo>
                  <a:cubicBezTo>
                    <a:pt x="3518593" y="1965497"/>
                    <a:pt x="3518715" y="1963290"/>
                    <a:pt x="3518348" y="1961328"/>
                  </a:cubicBezTo>
                  <a:cubicBezTo>
                    <a:pt x="3517979" y="1959366"/>
                    <a:pt x="3516998" y="1957649"/>
                    <a:pt x="3515650" y="1956300"/>
                  </a:cubicBezTo>
                  <a:cubicBezTo>
                    <a:pt x="3514178" y="1954951"/>
                    <a:pt x="3512338" y="1953970"/>
                    <a:pt x="3509886" y="1953480"/>
                  </a:cubicBezTo>
                  <a:cubicBezTo>
                    <a:pt x="3509395" y="1953480"/>
                    <a:pt x="3508905" y="1953234"/>
                    <a:pt x="3508537" y="1953234"/>
                  </a:cubicBezTo>
                  <a:cubicBezTo>
                    <a:pt x="3508046" y="1953234"/>
                    <a:pt x="3507556" y="1953234"/>
                    <a:pt x="3507066" y="1953112"/>
                  </a:cubicBezTo>
                  <a:cubicBezTo>
                    <a:pt x="3506575" y="1953112"/>
                    <a:pt x="3506085" y="1953112"/>
                    <a:pt x="3505594" y="1953112"/>
                  </a:cubicBezTo>
                  <a:cubicBezTo>
                    <a:pt x="3505103" y="1953112"/>
                    <a:pt x="3504613" y="1953112"/>
                    <a:pt x="3504123" y="1953112"/>
                  </a:cubicBezTo>
                  <a:moveTo>
                    <a:pt x="173643" y="2258580"/>
                  </a:moveTo>
                  <a:cubicBezTo>
                    <a:pt x="173643" y="2258580"/>
                    <a:pt x="173152" y="2258580"/>
                    <a:pt x="172907" y="2258580"/>
                  </a:cubicBezTo>
                  <a:cubicBezTo>
                    <a:pt x="172662" y="2258580"/>
                    <a:pt x="172416" y="2258580"/>
                    <a:pt x="172171" y="2258703"/>
                  </a:cubicBezTo>
                  <a:cubicBezTo>
                    <a:pt x="171926" y="2258703"/>
                    <a:pt x="171680" y="2258826"/>
                    <a:pt x="171313" y="2258948"/>
                  </a:cubicBezTo>
                  <a:cubicBezTo>
                    <a:pt x="171067" y="2258948"/>
                    <a:pt x="170699" y="2259194"/>
                    <a:pt x="170454" y="2259316"/>
                  </a:cubicBezTo>
                  <a:cubicBezTo>
                    <a:pt x="168983" y="2259929"/>
                    <a:pt x="167389" y="2260788"/>
                    <a:pt x="165794" y="2261891"/>
                  </a:cubicBezTo>
                  <a:cubicBezTo>
                    <a:pt x="164200" y="2262995"/>
                    <a:pt x="162729" y="2264344"/>
                    <a:pt x="161257" y="2265816"/>
                  </a:cubicBezTo>
                  <a:cubicBezTo>
                    <a:pt x="159785" y="2267287"/>
                    <a:pt x="158436" y="2268881"/>
                    <a:pt x="157333" y="2270475"/>
                  </a:cubicBezTo>
                  <a:cubicBezTo>
                    <a:pt x="156229" y="2272069"/>
                    <a:pt x="155248" y="2273664"/>
                    <a:pt x="154512" y="2275258"/>
                  </a:cubicBezTo>
                  <a:cubicBezTo>
                    <a:pt x="153899" y="2276484"/>
                    <a:pt x="153654" y="2277711"/>
                    <a:pt x="153531" y="2278691"/>
                  </a:cubicBezTo>
                  <a:cubicBezTo>
                    <a:pt x="153409" y="2279672"/>
                    <a:pt x="153531" y="2280531"/>
                    <a:pt x="153777" y="2281267"/>
                  </a:cubicBezTo>
                  <a:cubicBezTo>
                    <a:pt x="154022" y="2282002"/>
                    <a:pt x="154512" y="2282493"/>
                    <a:pt x="155126" y="2282738"/>
                  </a:cubicBezTo>
                  <a:cubicBezTo>
                    <a:pt x="155739" y="2282984"/>
                    <a:pt x="156475" y="2283229"/>
                    <a:pt x="157456" y="2283106"/>
                  </a:cubicBezTo>
                  <a:cubicBezTo>
                    <a:pt x="157701" y="2283106"/>
                    <a:pt x="157946" y="2283106"/>
                    <a:pt x="158191" y="2283106"/>
                  </a:cubicBezTo>
                  <a:cubicBezTo>
                    <a:pt x="158436" y="2283106"/>
                    <a:pt x="158682" y="2283106"/>
                    <a:pt x="158927" y="2282984"/>
                  </a:cubicBezTo>
                  <a:cubicBezTo>
                    <a:pt x="159172" y="2282861"/>
                    <a:pt x="159418" y="2282861"/>
                    <a:pt x="159785" y="2282738"/>
                  </a:cubicBezTo>
                  <a:cubicBezTo>
                    <a:pt x="160031" y="2282738"/>
                    <a:pt x="160399" y="2282493"/>
                    <a:pt x="160644" y="2282370"/>
                  </a:cubicBezTo>
                  <a:cubicBezTo>
                    <a:pt x="162115" y="2281757"/>
                    <a:pt x="163710" y="2280899"/>
                    <a:pt x="165304" y="2279795"/>
                  </a:cubicBezTo>
                  <a:cubicBezTo>
                    <a:pt x="166898" y="2278691"/>
                    <a:pt x="168370" y="2277343"/>
                    <a:pt x="169841" y="2275871"/>
                  </a:cubicBezTo>
                  <a:cubicBezTo>
                    <a:pt x="171313" y="2274399"/>
                    <a:pt x="172662" y="2272805"/>
                    <a:pt x="173765" y="2271211"/>
                  </a:cubicBezTo>
                  <a:cubicBezTo>
                    <a:pt x="174869" y="2269617"/>
                    <a:pt x="175850" y="2267900"/>
                    <a:pt x="176586" y="2266429"/>
                  </a:cubicBezTo>
                  <a:cubicBezTo>
                    <a:pt x="177199" y="2265202"/>
                    <a:pt x="177444" y="2263976"/>
                    <a:pt x="177567" y="2262995"/>
                  </a:cubicBezTo>
                  <a:cubicBezTo>
                    <a:pt x="177689" y="2262014"/>
                    <a:pt x="177567" y="2261156"/>
                    <a:pt x="177321" y="2260420"/>
                  </a:cubicBezTo>
                  <a:cubicBezTo>
                    <a:pt x="177076" y="2259807"/>
                    <a:pt x="176586" y="2259194"/>
                    <a:pt x="175973" y="2258948"/>
                  </a:cubicBezTo>
                  <a:cubicBezTo>
                    <a:pt x="175359" y="2258580"/>
                    <a:pt x="174501" y="2258458"/>
                    <a:pt x="173643" y="2258580"/>
                  </a:cubicBezTo>
                  <a:moveTo>
                    <a:pt x="3451760" y="2024481"/>
                  </a:moveTo>
                  <a:cubicBezTo>
                    <a:pt x="3449675" y="2024604"/>
                    <a:pt x="3447590" y="2025095"/>
                    <a:pt x="3445383" y="2025831"/>
                  </a:cubicBezTo>
                  <a:cubicBezTo>
                    <a:pt x="3443176" y="2026566"/>
                    <a:pt x="3441091" y="2027547"/>
                    <a:pt x="3439007" y="2028651"/>
                  </a:cubicBezTo>
                  <a:cubicBezTo>
                    <a:pt x="3436922" y="2029877"/>
                    <a:pt x="3434960" y="2031226"/>
                    <a:pt x="3433120" y="2032821"/>
                  </a:cubicBezTo>
                  <a:cubicBezTo>
                    <a:pt x="3431281" y="2034414"/>
                    <a:pt x="3429564" y="2036131"/>
                    <a:pt x="3428092" y="2038093"/>
                  </a:cubicBezTo>
                  <a:cubicBezTo>
                    <a:pt x="3426253" y="2040546"/>
                    <a:pt x="3425027" y="2042999"/>
                    <a:pt x="3424291" y="2045329"/>
                  </a:cubicBezTo>
                  <a:cubicBezTo>
                    <a:pt x="3423555" y="2047659"/>
                    <a:pt x="3423310" y="2049866"/>
                    <a:pt x="3423555" y="2051951"/>
                  </a:cubicBezTo>
                  <a:cubicBezTo>
                    <a:pt x="3423800" y="2053913"/>
                    <a:pt x="3424659" y="2055752"/>
                    <a:pt x="3426008" y="2057224"/>
                  </a:cubicBezTo>
                  <a:cubicBezTo>
                    <a:pt x="3427357" y="2058695"/>
                    <a:pt x="3429196" y="2059799"/>
                    <a:pt x="3431526" y="2060412"/>
                  </a:cubicBezTo>
                  <a:cubicBezTo>
                    <a:pt x="3432017" y="2060534"/>
                    <a:pt x="3432507" y="2060657"/>
                    <a:pt x="3432998" y="2060780"/>
                  </a:cubicBezTo>
                  <a:cubicBezTo>
                    <a:pt x="3433488" y="2060780"/>
                    <a:pt x="3433979" y="2060902"/>
                    <a:pt x="3434592" y="2060902"/>
                  </a:cubicBezTo>
                  <a:cubicBezTo>
                    <a:pt x="3435082" y="2060902"/>
                    <a:pt x="3435695" y="2060902"/>
                    <a:pt x="3436186" y="2060902"/>
                  </a:cubicBezTo>
                  <a:cubicBezTo>
                    <a:pt x="3436677" y="2060902"/>
                    <a:pt x="3437290" y="2060902"/>
                    <a:pt x="3437780" y="2060902"/>
                  </a:cubicBezTo>
                  <a:cubicBezTo>
                    <a:pt x="3439865" y="2060780"/>
                    <a:pt x="3442072" y="2060289"/>
                    <a:pt x="3444157" y="2059554"/>
                  </a:cubicBezTo>
                  <a:cubicBezTo>
                    <a:pt x="3446242" y="2058818"/>
                    <a:pt x="3448449" y="2057837"/>
                    <a:pt x="3450533" y="2056733"/>
                  </a:cubicBezTo>
                  <a:cubicBezTo>
                    <a:pt x="3452618" y="2055507"/>
                    <a:pt x="3454580" y="2054158"/>
                    <a:pt x="3456420" y="2052564"/>
                  </a:cubicBezTo>
                  <a:cubicBezTo>
                    <a:pt x="3458259" y="2050969"/>
                    <a:pt x="3459976" y="2049130"/>
                    <a:pt x="3461448" y="2047168"/>
                  </a:cubicBezTo>
                  <a:cubicBezTo>
                    <a:pt x="3463287" y="2044716"/>
                    <a:pt x="3464636" y="2042263"/>
                    <a:pt x="3465372" y="2039933"/>
                  </a:cubicBezTo>
                  <a:cubicBezTo>
                    <a:pt x="3466107" y="2037603"/>
                    <a:pt x="3466353" y="2035396"/>
                    <a:pt x="3465985" y="2033311"/>
                  </a:cubicBezTo>
                  <a:cubicBezTo>
                    <a:pt x="3465617" y="2031349"/>
                    <a:pt x="3464881" y="2029509"/>
                    <a:pt x="3463532" y="2028161"/>
                  </a:cubicBezTo>
                  <a:cubicBezTo>
                    <a:pt x="3462183" y="2026689"/>
                    <a:pt x="3460344" y="2025708"/>
                    <a:pt x="3458014" y="2025095"/>
                  </a:cubicBezTo>
                  <a:cubicBezTo>
                    <a:pt x="3457523" y="2024972"/>
                    <a:pt x="3457033" y="2024849"/>
                    <a:pt x="3456542" y="2024727"/>
                  </a:cubicBezTo>
                  <a:cubicBezTo>
                    <a:pt x="3456052" y="2024727"/>
                    <a:pt x="3455561" y="2024604"/>
                    <a:pt x="3454948" y="2024481"/>
                  </a:cubicBezTo>
                  <a:cubicBezTo>
                    <a:pt x="3454458" y="2024481"/>
                    <a:pt x="3453845" y="2024481"/>
                    <a:pt x="3453354" y="2024481"/>
                  </a:cubicBezTo>
                  <a:cubicBezTo>
                    <a:pt x="3452863" y="2024481"/>
                    <a:pt x="3452250" y="2024481"/>
                    <a:pt x="3451637" y="2024481"/>
                  </a:cubicBezTo>
                  <a:moveTo>
                    <a:pt x="154390" y="2304444"/>
                  </a:moveTo>
                  <a:cubicBezTo>
                    <a:pt x="154390" y="2304444"/>
                    <a:pt x="153899" y="2304444"/>
                    <a:pt x="153654" y="2304444"/>
                  </a:cubicBezTo>
                  <a:cubicBezTo>
                    <a:pt x="153409" y="2304444"/>
                    <a:pt x="153164" y="2304444"/>
                    <a:pt x="152796" y="2304689"/>
                  </a:cubicBezTo>
                  <a:cubicBezTo>
                    <a:pt x="152550" y="2304689"/>
                    <a:pt x="152182" y="2304812"/>
                    <a:pt x="151937" y="2304934"/>
                  </a:cubicBezTo>
                  <a:cubicBezTo>
                    <a:pt x="151569" y="2304934"/>
                    <a:pt x="151324" y="2305179"/>
                    <a:pt x="150956" y="2305302"/>
                  </a:cubicBezTo>
                  <a:cubicBezTo>
                    <a:pt x="149362" y="2305915"/>
                    <a:pt x="147768" y="2306896"/>
                    <a:pt x="146296" y="2308122"/>
                  </a:cubicBezTo>
                  <a:cubicBezTo>
                    <a:pt x="144702" y="2309226"/>
                    <a:pt x="143231" y="2310697"/>
                    <a:pt x="141759" y="2312169"/>
                  </a:cubicBezTo>
                  <a:cubicBezTo>
                    <a:pt x="140287" y="2313641"/>
                    <a:pt x="139061" y="2315235"/>
                    <a:pt x="137835" y="2316829"/>
                  </a:cubicBezTo>
                  <a:cubicBezTo>
                    <a:pt x="136731" y="2318423"/>
                    <a:pt x="135750" y="2320140"/>
                    <a:pt x="135137" y="2321612"/>
                  </a:cubicBezTo>
                  <a:cubicBezTo>
                    <a:pt x="134647" y="2322838"/>
                    <a:pt x="134279" y="2323942"/>
                    <a:pt x="134156" y="2324922"/>
                  </a:cubicBezTo>
                  <a:cubicBezTo>
                    <a:pt x="134156" y="2325904"/>
                    <a:pt x="134156" y="2326762"/>
                    <a:pt x="134401" y="2327375"/>
                  </a:cubicBezTo>
                  <a:cubicBezTo>
                    <a:pt x="134647" y="2327988"/>
                    <a:pt x="135137" y="2328479"/>
                    <a:pt x="135750" y="2328847"/>
                  </a:cubicBezTo>
                  <a:cubicBezTo>
                    <a:pt x="136363" y="2329215"/>
                    <a:pt x="137099" y="2329337"/>
                    <a:pt x="138080" y="2329215"/>
                  </a:cubicBezTo>
                  <a:cubicBezTo>
                    <a:pt x="138325" y="2329215"/>
                    <a:pt x="138571" y="2329215"/>
                    <a:pt x="138816" y="2329215"/>
                  </a:cubicBezTo>
                  <a:cubicBezTo>
                    <a:pt x="139061" y="2329215"/>
                    <a:pt x="139429" y="2329215"/>
                    <a:pt x="139674" y="2328969"/>
                  </a:cubicBezTo>
                  <a:cubicBezTo>
                    <a:pt x="139920" y="2328969"/>
                    <a:pt x="140287" y="2328847"/>
                    <a:pt x="140533" y="2328724"/>
                  </a:cubicBezTo>
                  <a:cubicBezTo>
                    <a:pt x="140901" y="2328724"/>
                    <a:pt x="141146" y="2328479"/>
                    <a:pt x="141514" y="2328356"/>
                  </a:cubicBezTo>
                  <a:cubicBezTo>
                    <a:pt x="143108" y="2327743"/>
                    <a:pt x="144702" y="2326762"/>
                    <a:pt x="146296" y="2325536"/>
                  </a:cubicBezTo>
                  <a:cubicBezTo>
                    <a:pt x="147890" y="2324432"/>
                    <a:pt x="149485" y="2322960"/>
                    <a:pt x="150834" y="2321489"/>
                  </a:cubicBezTo>
                  <a:cubicBezTo>
                    <a:pt x="152305" y="2320017"/>
                    <a:pt x="153654" y="2318423"/>
                    <a:pt x="154758" y="2316829"/>
                  </a:cubicBezTo>
                  <a:cubicBezTo>
                    <a:pt x="155861" y="2315235"/>
                    <a:pt x="156842" y="2313518"/>
                    <a:pt x="157456" y="2311924"/>
                  </a:cubicBezTo>
                  <a:cubicBezTo>
                    <a:pt x="157946" y="2310697"/>
                    <a:pt x="158191" y="2309594"/>
                    <a:pt x="158314" y="2308613"/>
                  </a:cubicBezTo>
                  <a:cubicBezTo>
                    <a:pt x="158314" y="2307632"/>
                    <a:pt x="158314" y="2306774"/>
                    <a:pt x="158069" y="2306160"/>
                  </a:cubicBezTo>
                  <a:cubicBezTo>
                    <a:pt x="157824" y="2305547"/>
                    <a:pt x="157333" y="2305057"/>
                    <a:pt x="156720" y="2304689"/>
                  </a:cubicBezTo>
                  <a:cubicBezTo>
                    <a:pt x="156107" y="2304444"/>
                    <a:pt x="155371" y="2304321"/>
                    <a:pt x="154390" y="2304321"/>
                  </a:cubicBezTo>
                  <a:moveTo>
                    <a:pt x="3397190" y="2095361"/>
                  </a:moveTo>
                  <a:cubicBezTo>
                    <a:pt x="3395228" y="2095484"/>
                    <a:pt x="3393021" y="2095974"/>
                    <a:pt x="3390936" y="2096587"/>
                  </a:cubicBezTo>
                  <a:cubicBezTo>
                    <a:pt x="3388851" y="2097323"/>
                    <a:pt x="3386767" y="2098182"/>
                    <a:pt x="3384682" y="2099285"/>
                  </a:cubicBezTo>
                  <a:cubicBezTo>
                    <a:pt x="3382597" y="2100389"/>
                    <a:pt x="3380635" y="2101738"/>
                    <a:pt x="3378796" y="2103332"/>
                  </a:cubicBezTo>
                  <a:cubicBezTo>
                    <a:pt x="3376956" y="2104926"/>
                    <a:pt x="3375239" y="2106643"/>
                    <a:pt x="3373768" y="2108482"/>
                  </a:cubicBezTo>
                  <a:cubicBezTo>
                    <a:pt x="3371806" y="2110935"/>
                    <a:pt x="3370457" y="2113388"/>
                    <a:pt x="3369599" y="2115718"/>
                  </a:cubicBezTo>
                  <a:cubicBezTo>
                    <a:pt x="3368740" y="2118047"/>
                    <a:pt x="3368495" y="2120377"/>
                    <a:pt x="3368617" y="2122462"/>
                  </a:cubicBezTo>
                  <a:cubicBezTo>
                    <a:pt x="3368863" y="2124547"/>
                    <a:pt x="3369599" y="2126386"/>
                    <a:pt x="3370825" y="2127858"/>
                  </a:cubicBezTo>
                  <a:cubicBezTo>
                    <a:pt x="3372051" y="2129330"/>
                    <a:pt x="3373768" y="2130556"/>
                    <a:pt x="3375975" y="2131292"/>
                  </a:cubicBezTo>
                  <a:cubicBezTo>
                    <a:pt x="3376466" y="2131414"/>
                    <a:pt x="3377079" y="2131659"/>
                    <a:pt x="3377569" y="2131659"/>
                  </a:cubicBezTo>
                  <a:cubicBezTo>
                    <a:pt x="3378060" y="2131659"/>
                    <a:pt x="3378673" y="2131905"/>
                    <a:pt x="3379286" y="2131905"/>
                  </a:cubicBezTo>
                  <a:cubicBezTo>
                    <a:pt x="3379899" y="2131905"/>
                    <a:pt x="3380390" y="2131905"/>
                    <a:pt x="3381003" y="2131905"/>
                  </a:cubicBezTo>
                  <a:cubicBezTo>
                    <a:pt x="3381616" y="2131905"/>
                    <a:pt x="3382229" y="2131905"/>
                    <a:pt x="3382842" y="2131905"/>
                  </a:cubicBezTo>
                  <a:cubicBezTo>
                    <a:pt x="3384804" y="2131782"/>
                    <a:pt x="3387012" y="2131292"/>
                    <a:pt x="3389097" y="2130678"/>
                  </a:cubicBezTo>
                  <a:cubicBezTo>
                    <a:pt x="3391181" y="2129943"/>
                    <a:pt x="3393266" y="2129084"/>
                    <a:pt x="3395350" y="2127980"/>
                  </a:cubicBezTo>
                  <a:cubicBezTo>
                    <a:pt x="3397435" y="2126877"/>
                    <a:pt x="3399397" y="2125528"/>
                    <a:pt x="3401237" y="2123934"/>
                  </a:cubicBezTo>
                  <a:cubicBezTo>
                    <a:pt x="3403076" y="2122340"/>
                    <a:pt x="3404793" y="2120623"/>
                    <a:pt x="3406264" y="2118783"/>
                  </a:cubicBezTo>
                  <a:cubicBezTo>
                    <a:pt x="3408227" y="2116331"/>
                    <a:pt x="3409575" y="2113878"/>
                    <a:pt x="3410434" y="2111548"/>
                  </a:cubicBezTo>
                  <a:cubicBezTo>
                    <a:pt x="3411292" y="2109218"/>
                    <a:pt x="3411660" y="2106888"/>
                    <a:pt x="3411415" y="2104804"/>
                  </a:cubicBezTo>
                  <a:cubicBezTo>
                    <a:pt x="3411170" y="2102719"/>
                    <a:pt x="3410557" y="2100880"/>
                    <a:pt x="3409330" y="2099408"/>
                  </a:cubicBezTo>
                  <a:cubicBezTo>
                    <a:pt x="3408104" y="2097937"/>
                    <a:pt x="3406387" y="2096710"/>
                    <a:pt x="3404180" y="2095974"/>
                  </a:cubicBezTo>
                  <a:cubicBezTo>
                    <a:pt x="3403689" y="2095852"/>
                    <a:pt x="3403076" y="2095729"/>
                    <a:pt x="3402586" y="2095606"/>
                  </a:cubicBezTo>
                  <a:cubicBezTo>
                    <a:pt x="3401972" y="2095606"/>
                    <a:pt x="3401482" y="2095361"/>
                    <a:pt x="3400869" y="2095361"/>
                  </a:cubicBezTo>
                  <a:cubicBezTo>
                    <a:pt x="3400256" y="2095361"/>
                    <a:pt x="3399765" y="2095361"/>
                    <a:pt x="3399152" y="2095361"/>
                  </a:cubicBezTo>
                  <a:cubicBezTo>
                    <a:pt x="3398539" y="2095361"/>
                    <a:pt x="3397926" y="2095361"/>
                    <a:pt x="3397312" y="2095361"/>
                  </a:cubicBezTo>
                  <a:moveTo>
                    <a:pt x="136363" y="2350184"/>
                  </a:moveTo>
                  <a:cubicBezTo>
                    <a:pt x="136363" y="2350184"/>
                    <a:pt x="135750" y="2350184"/>
                    <a:pt x="135505" y="2350184"/>
                  </a:cubicBezTo>
                  <a:cubicBezTo>
                    <a:pt x="135260" y="2350184"/>
                    <a:pt x="134892" y="2350307"/>
                    <a:pt x="134524" y="2350430"/>
                  </a:cubicBezTo>
                  <a:cubicBezTo>
                    <a:pt x="134156" y="2350430"/>
                    <a:pt x="133911" y="2350675"/>
                    <a:pt x="133543" y="2350797"/>
                  </a:cubicBezTo>
                  <a:cubicBezTo>
                    <a:pt x="133175" y="2350920"/>
                    <a:pt x="132807" y="2351043"/>
                    <a:pt x="132439" y="2351288"/>
                  </a:cubicBezTo>
                  <a:cubicBezTo>
                    <a:pt x="130845" y="2352024"/>
                    <a:pt x="129251" y="2353005"/>
                    <a:pt x="127657" y="2354231"/>
                  </a:cubicBezTo>
                  <a:cubicBezTo>
                    <a:pt x="126062" y="2355457"/>
                    <a:pt x="124591" y="2356806"/>
                    <a:pt x="123119" y="2358278"/>
                  </a:cubicBezTo>
                  <a:cubicBezTo>
                    <a:pt x="121648" y="2359749"/>
                    <a:pt x="120422" y="2361343"/>
                    <a:pt x="119318" y="2363060"/>
                  </a:cubicBezTo>
                  <a:cubicBezTo>
                    <a:pt x="118214" y="2364777"/>
                    <a:pt x="117356" y="2366371"/>
                    <a:pt x="116743" y="2367965"/>
                  </a:cubicBezTo>
                  <a:cubicBezTo>
                    <a:pt x="116252" y="2369192"/>
                    <a:pt x="116007" y="2370295"/>
                    <a:pt x="115884" y="2371154"/>
                  </a:cubicBezTo>
                  <a:cubicBezTo>
                    <a:pt x="115884" y="2372135"/>
                    <a:pt x="115884" y="2372870"/>
                    <a:pt x="116252" y="2373484"/>
                  </a:cubicBezTo>
                  <a:cubicBezTo>
                    <a:pt x="116620" y="2374097"/>
                    <a:pt x="116988" y="2374587"/>
                    <a:pt x="117601" y="2374955"/>
                  </a:cubicBezTo>
                  <a:cubicBezTo>
                    <a:pt x="118214" y="2375200"/>
                    <a:pt x="118950" y="2375446"/>
                    <a:pt x="119931" y="2375323"/>
                  </a:cubicBezTo>
                  <a:cubicBezTo>
                    <a:pt x="120176" y="2375323"/>
                    <a:pt x="120422" y="2375323"/>
                    <a:pt x="120790" y="2375323"/>
                  </a:cubicBezTo>
                  <a:cubicBezTo>
                    <a:pt x="121035" y="2375323"/>
                    <a:pt x="121403" y="2375200"/>
                    <a:pt x="121648" y="2375078"/>
                  </a:cubicBezTo>
                  <a:cubicBezTo>
                    <a:pt x="122016" y="2375078"/>
                    <a:pt x="122261" y="2374833"/>
                    <a:pt x="122629" y="2374710"/>
                  </a:cubicBezTo>
                  <a:cubicBezTo>
                    <a:pt x="122997" y="2374587"/>
                    <a:pt x="123365" y="2374465"/>
                    <a:pt x="123733" y="2374220"/>
                  </a:cubicBezTo>
                  <a:cubicBezTo>
                    <a:pt x="125327" y="2373484"/>
                    <a:pt x="126921" y="2372503"/>
                    <a:pt x="128515" y="2371276"/>
                  </a:cubicBezTo>
                  <a:cubicBezTo>
                    <a:pt x="130109" y="2370050"/>
                    <a:pt x="131703" y="2368701"/>
                    <a:pt x="133052" y="2367107"/>
                  </a:cubicBezTo>
                  <a:cubicBezTo>
                    <a:pt x="134524" y="2365635"/>
                    <a:pt x="135750" y="2363919"/>
                    <a:pt x="136854" y="2362325"/>
                  </a:cubicBezTo>
                  <a:cubicBezTo>
                    <a:pt x="137957" y="2360730"/>
                    <a:pt x="138816" y="2359013"/>
                    <a:pt x="139429" y="2357419"/>
                  </a:cubicBezTo>
                  <a:cubicBezTo>
                    <a:pt x="139920" y="2356193"/>
                    <a:pt x="140165" y="2355089"/>
                    <a:pt x="140165" y="2354231"/>
                  </a:cubicBezTo>
                  <a:cubicBezTo>
                    <a:pt x="140165" y="2353250"/>
                    <a:pt x="140165" y="2352514"/>
                    <a:pt x="139797" y="2351901"/>
                  </a:cubicBezTo>
                  <a:cubicBezTo>
                    <a:pt x="139552" y="2351288"/>
                    <a:pt x="139061" y="2350797"/>
                    <a:pt x="138448" y="2350552"/>
                  </a:cubicBezTo>
                  <a:cubicBezTo>
                    <a:pt x="137835" y="2350307"/>
                    <a:pt x="137099" y="2350184"/>
                    <a:pt x="136118" y="2350184"/>
                  </a:cubicBezTo>
                  <a:moveTo>
                    <a:pt x="3340290" y="2165995"/>
                  </a:moveTo>
                  <a:cubicBezTo>
                    <a:pt x="3338328" y="2166118"/>
                    <a:pt x="3336366" y="2166486"/>
                    <a:pt x="3334281" y="2167222"/>
                  </a:cubicBezTo>
                  <a:cubicBezTo>
                    <a:pt x="3332197" y="2167835"/>
                    <a:pt x="3330234" y="2168693"/>
                    <a:pt x="3328150" y="2169797"/>
                  </a:cubicBezTo>
                  <a:cubicBezTo>
                    <a:pt x="3326188" y="2170901"/>
                    <a:pt x="3324226" y="2172127"/>
                    <a:pt x="3322386" y="2173721"/>
                  </a:cubicBezTo>
                  <a:cubicBezTo>
                    <a:pt x="3320547" y="2175193"/>
                    <a:pt x="3318830" y="2176910"/>
                    <a:pt x="3317359" y="2178749"/>
                  </a:cubicBezTo>
                  <a:cubicBezTo>
                    <a:pt x="3315396" y="2181201"/>
                    <a:pt x="3313925" y="2183654"/>
                    <a:pt x="3312944" y="2185984"/>
                  </a:cubicBezTo>
                  <a:cubicBezTo>
                    <a:pt x="3311963" y="2188437"/>
                    <a:pt x="3311595" y="2190644"/>
                    <a:pt x="3311718" y="2192851"/>
                  </a:cubicBezTo>
                  <a:cubicBezTo>
                    <a:pt x="3311840" y="2195058"/>
                    <a:pt x="3312453" y="2196898"/>
                    <a:pt x="3313557" y="2198492"/>
                  </a:cubicBezTo>
                  <a:cubicBezTo>
                    <a:pt x="3314661" y="2200086"/>
                    <a:pt x="3316255" y="2201435"/>
                    <a:pt x="3318462" y="2202171"/>
                  </a:cubicBezTo>
                  <a:cubicBezTo>
                    <a:pt x="3318953" y="2202416"/>
                    <a:pt x="3319566" y="2202539"/>
                    <a:pt x="3320179" y="2202661"/>
                  </a:cubicBezTo>
                  <a:cubicBezTo>
                    <a:pt x="3320792" y="2202784"/>
                    <a:pt x="3321405" y="2202907"/>
                    <a:pt x="3322018" y="2203029"/>
                  </a:cubicBezTo>
                  <a:cubicBezTo>
                    <a:pt x="3322631" y="2203029"/>
                    <a:pt x="3323245" y="2203152"/>
                    <a:pt x="3323858" y="2203152"/>
                  </a:cubicBezTo>
                  <a:cubicBezTo>
                    <a:pt x="3324471" y="2203152"/>
                    <a:pt x="3325084" y="2203152"/>
                    <a:pt x="3325820" y="2203152"/>
                  </a:cubicBezTo>
                  <a:cubicBezTo>
                    <a:pt x="3327782" y="2203029"/>
                    <a:pt x="3329867" y="2202661"/>
                    <a:pt x="3331829" y="2202048"/>
                  </a:cubicBezTo>
                  <a:cubicBezTo>
                    <a:pt x="3333791" y="2201435"/>
                    <a:pt x="3335998" y="2200577"/>
                    <a:pt x="3337960" y="2199473"/>
                  </a:cubicBezTo>
                  <a:cubicBezTo>
                    <a:pt x="3339922" y="2198370"/>
                    <a:pt x="3341884" y="2197143"/>
                    <a:pt x="3343724" y="2195672"/>
                  </a:cubicBezTo>
                  <a:cubicBezTo>
                    <a:pt x="3345563" y="2194200"/>
                    <a:pt x="3347280" y="2192483"/>
                    <a:pt x="3348751" y="2190766"/>
                  </a:cubicBezTo>
                  <a:cubicBezTo>
                    <a:pt x="3350714" y="2188314"/>
                    <a:pt x="3352185" y="2185861"/>
                    <a:pt x="3353166" y="2183409"/>
                  </a:cubicBezTo>
                  <a:cubicBezTo>
                    <a:pt x="3354147" y="2180956"/>
                    <a:pt x="3354515" y="2178626"/>
                    <a:pt x="3354392" y="2176542"/>
                  </a:cubicBezTo>
                  <a:cubicBezTo>
                    <a:pt x="3354392" y="2174457"/>
                    <a:pt x="3353657" y="2172495"/>
                    <a:pt x="3352430" y="2170901"/>
                  </a:cubicBezTo>
                  <a:cubicBezTo>
                    <a:pt x="3351327" y="2169306"/>
                    <a:pt x="3349610" y="2168080"/>
                    <a:pt x="3347403" y="2167222"/>
                  </a:cubicBezTo>
                  <a:cubicBezTo>
                    <a:pt x="3346912" y="2166977"/>
                    <a:pt x="3346299" y="2166854"/>
                    <a:pt x="3345686" y="2166731"/>
                  </a:cubicBezTo>
                  <a:cubicBezTo>
                    <a:pt x="3345073" y="2166608"/>
                    <a:pt x="3344582" y="2166486"/>
                    <a:pt x="3343969" y="2166363"/>
                  </a:cubicBezTo>
                  <a:cubicBezTo>
                    <a:pt x="3343356" y="2166363"/>
                    <a:pt x="3342743" y="2166363"/>
                    <a:pt x="3342129" y="2166241"/>
                  </a:cubicBezTo>
                  <a:cubicBezTo>
                    <a:pt x="3341516" y="2166118"/>
                    <a:pt x="3340903" y="2166241"/>
                    <a:pt x="3340167" y="2166241"/>
                  </a:cubicBezTo>
                  <a:moveTo>
                    <a:pt x="119441" y="2395680"/>
                  </a:moveTo>
                  <a:cubicBezTo>
                    <a:pt x="119441" y="2395680"/>
                    <a:pt x="118827" y="2395680"/>
                    <a:pt x="118582" y="2395802"/>
                  </a:cubicBezTo>
                  <a:cubicBezTo>
                    <a:pt x="118214" y="2395802"/>
                    <a:pt x="117969" y="2395925"/>
                    <a:pt x="117601" y="2396047"/>
                  </a:cubicBezTo>
                  <a:cubicBezTo>
                    <a:pt x="117233" y="2396047"/>
                    <a:pt x="116865" y="2396293"/>
                    <a:pt x="116497" y="2396415"/>
                  </a:cubicBezTo>
                  <a:cubicBezTo>
                    <a:pt x="116130" y="2396538"/>
                    <a:pt x="115762" y="2396783"/>
                    <a:pt x="115394" y="2396906"/>
                  </a:cubicBezTo>
                  <a:cubicBezTo>
                    <a:pt x="113800" y="2397642"/>
                    <a:pt x="112083" y="2398745"/>
                    <a:pt x="110489" y="2399972"/>
                  </a:cubicBezTo>
                  <a:cubicBezTo>
                    <a:pt x="108894" y="2401198"/>
                    <a:pt x="107300" y="2402669"/>
                    <a:pt x="105951" y="2404141"/>
                  </a:cubicBezTo>
                  <a:cubicBezTo>
                    <a:pt x="104480" y="2405735"/>
                    <a:pt x="103253" y="2407329"/>
                    <a:pt x="102150" y="2408923"/>
                  </a:cubicBezTo>
                  <a:cubicBezTo>
                    <a:pt x="101046" y="2410518"/>
                    <a:pt x="100188" y="2412235"/>
                    <a:pt x="99697" y="2413828"/>
                  </a:cubicBezTo>
                  <a:cubicBezTo>
                    <a:pt x="99329" y="2415055"/>
                    <a:pt x="99084" y="2416036"/>
                    <a:pt x="98962" y="2417017"/>
                  </a:cubicBezTo>
                  <a:cubicBezTo>
                    <a:pt x="98962" y="2417875"/>
                    <a:pt x="98962" y="2418734"/>
                    <a:pt x="99329" y="2419347"/>
                  </a:cubicBezTo>
                  <a:cubicBezTo>
                    <a:pt x="99575" y="2419960"/>
                    <a:pt x="100065" y="2420451"/>
                    <a:pt x="100678" y="2420696"/>
                  </a:cubicBezTo>
                  <a:cubicBezTo>
                    <a:pt x="101292" y="2420941"/>
                    <a:pt x="102027" y="2421064"/>
                    <a:pt x="102886" y="2421064"/>
                  </a:cubicBezTo>
                  <a:cubicBezTo>
                    <a:pt x="103131" y="2421064"/>
                    <a:pt x="103499" y="2421064"/>
                    <a:pt x="103867" y="2420941"/>
                  </a:cubicBezTo>
                  <a:cubicBezTo>
                    <a:pt x="104235" y="2420941"/>
                    <a:pt x="104480" y="2420818"/>
                    <a:pt x="104848" y="2420696"/>
                  </a:cubicBezTo>
                  <a:cubicBezTo>
                    <a:pt x="105216" y="2420573"/>
                    <a:pt x="105583" y="2420451"/>
                    <a:pt x="105951" y="2420328"/>
                  </a:cubicBezTo>
                  <a:cubicBezTo>
                    <a:pt x="106319" y="2420205"/>
                    <a:pt x="106687" y="2419960"/>
                    <a:pt x="107178" y="2419838"/>
                  </a:cubicBezTo>
                  <a:cubicBezTo>
                    <a:pt x="108772" y="2419102"/>
                    <a:pt x="110366" y="2417998"/>
                    <a:pt x="111960" y="2416772"/>
                  </a:cubicBezTo>
                  <a:cubicBezTo>
                    <a:pt x="113554" y="2415545"/>
                    <a:pt x="115148" y="2414074"/>
                    <a:pt x="116497" y="2412602"/>
                  </a:cubicBezTo>
                  <a:cubicBezTo>
                    <a:pt x="117969" y="2411131"/>
                    <a:pt x="119195" y="2409414"/>
                    <a:pt x="120299" y="2407820"/>
                  </a:cubicBezTo>
                  <a:cubicBezTo>
                    <a:pt x="121403" y="2406226"/>
                    <a:pt x="122261" y="2404509"/>
                    <a:pt x="122752" y="2402915"/>
                  </a:cubicBezTo>
                  <a:cubicBezTo>
                    <a:pt x="123119" y="2401688"/>
                    <a:pt x="123365" y="2400707"/>
                    <a:pt x="123487" y="2399726"/>
                  </a:cubicBezTo>
                  <a:cubicBezTo>
                    <a:pt x="123487" y="2398868"/>
                    <a:pt x="123487" y="2398010"/>
                    <a:pt x="123119" y="2397396"/>
                  </a:cubicBezTo>
                  <a:cubicBezTo>
                    <a:pt x="122874" y="2396783"/>
                    <a:pt x="122384" y="2396293"/>
                    <a:pt x="121771" y="2396047"/>
                  </a:cubicBezTo>
                  <a:cubicBezTo>
                    <a:pt x="121157" y="2395802"/>
                    <a:pt x="120422" y="2395680"/>
                    <a:pt x="119563" y="2395680"/>
                  </a:cubicBezTo>
                  <a:moveTo>
                    <a:pt x="3281060" y="2236262"/>
                  </a:moveTo>
                  <a:cubicBezTo>
                    <a:pt x="3279221" y="2236262"/>
                    <a:pt x="3277259" y="2236752"/>
                    <a:pt x="3275174" y="2237366"/>
                  </a:cubicBezTo>
                  <a:cubicBezTo>
                    <a:pt x="3273212" y="2237979"/>
                    <a:pt x="3271250" y="2238837"/>
                    <a:pt x="3269288" y="2239818"/>
                  </a:cubicBezTo>
                  <a:cubicBezTo>
                    <a:pt x="3267326" y="2240799"/>
                    <a:pt x="3265486" y="2242026"/>
                    <a:pt x="3263647" y="2243497"/>
                  </a:cubicBezTo>
                  <a:cubicBezTo>
                    <a:pt x="3261808" y="2244969"/>
                    <a:pt x="3260213" y="2246563"/>
                    <a:pt x="3258619" y="2248279"/>
                  </a:cubicBezTo>
                  <a:cubicBezTo>
                    <a:pt x="3256535" y="2250609"/>
                    <a:pt x="3255063" y="2253185"/>
                    <a:pt x="3253959" y="2255514"/>
                  </a:cubicBezTo>
                  <a:cubicBezTo>
                    <a:pt x="3252978" y="2257967"/>
                    <a:pt x="3252365" y="2260297"/>
                    <a:pt x="3252365" y="2262504"/>
                  </a:cubicBezTo>
                  <a:cubicBezTo>
                    <a:pt x="3252365" y="2264712"/>
                    <a:pt x="3252856" y="2266674"/>
                    <a:pt x="3253959" y="2268391"/>
                  </a:cubicBezTo>
                  <a:cubicBezTo>
                    <a:pt x="3255063" y="2270107"/>
                    <a:pt x="3256535" y="2271456"/>
                    <a:pt x="3258619" y="2272315"/>
                  </a:cubicBezTo>
                  <a:cubicBezTo>
                    <a:pt x="3259232" y="2272560"/>
                    <a:pt x="3259723" y="2272805"/>
                    <a:pt x="3260336" y="2272928"/>
                  </a:cubicBezTo>
                  <a:cubicBezTo>
                    <a:pt x="3260949" y="2273051"/>
                    <a:pt x="3261562" y="2273296"/>
                    <a:pt x="3262175" y="2273419"/>
                  </a:cubicBezTo>
                  <a:cubicBezTo>
                    <a:pt x="3262788" y="2273419"/>
                    <a:pt x="3263524" y="2273541"/>
                    <a:pt x="3264138" y="2273664"/>
                  </a:cubicBezTo>
                  <a:cubicBezTo>
                    <a:pt x="3264873" y="2273664"/>
                    <a:pt x="3265486" y="2273664"/>
                    <a:pt x="3266222" y="2273664"/>
                  </a:cubicBezTo>
                  <a:cubicBezTo>
                    <a:pt x="3268062" y="2273664"/>
                    <a:pt x="3270024" y="2273173"/>
                    <a:pt x="3271986" y="2272560"/>
                  </a:cubicBezTo>
                  <a:cubicBezTo>
                    <a:pt x="3273948" y="2271947"/>
                    <a:pt x="3275910" y="2271089"/>
                    <a:pt x="3277872" y="2270107"/>
                  </a:cubicBezTo>
                  <a:cubicBezTo>
                    <a:pt x="3279834" y="2269126"/>
                    <a:pt x="3281796" y="2267900"/>
                    <a:pt x="3283513" y="2266429"/>
                  </a:cubicBezTo>
                  <a:cubicBezTo>
                    <a:pt x="3285353" y="2264957"/>
                    <a:pt x="3287069" y="2263363"/>
                    <a:pt x="3288541" y="2261646"/>
                  </a:cubicBezTo>
                  <a:cubicBezTo>
                    <a:pt x="3290625" y="2259194"/>
                    <a:pt x="3292220" y="2256741"/>
                    <a:pt x="3293201" y="2254288"/>
                  </a:cubicBezTo>
                  <a:cubicBezTo>
                    <a:pt x="3294181" y="2251836"/>
                    <a:pt x="3294795" y="2249506"/>
                    <a:pt x="3294672" y="2247299"/>
                  </a:cubicBezTo>
                  <a:cubicBezTo>
                    <a:pt x="3294550" y="2245091"/>
                    <a:pt x="3294181" y="2243129"/>
                    <a:pt x="3293078" y="2241412"/>
                  </a:cubicBezTo>
                  <a:cubicBezTo>
                    <a:pt x="3291974" y="2239696"/>
                    <a:pt x="3290503" y="2238346"/>
                    <a:pt x="3288418" y="2237488"/>
                  </a:cubicBezTo>
                  <a:cubicBezTo>
                    <a:pt x="3287805" y="2237243"/>
                    <a:pt x="3287314" y="2236998"/>
                    <a:pt x="3286701" y="2236875"/>
                  </a:cubicBezTo>
                  <a:cubicBezTo>
                    <a:pt x="3286088" y="2236752"/>
                    <a:pt x="3285475" y="2236630"/>
                    <a:pt x="3284862" y="2236507"/>
                  </a:cubicBezTo>
                  <a:cubicBezTo>
                    <a:pt x="3284249" y="2236507"/>
                    <a:pt x="3283513" y="2236384"/>
                    <a:pt x="3282900" y="2236384"/>
                  </a:cubicBezTo>
                  <a:cubicBezTo>
                    <a:pt x="3282164" y="2236384"/>
                    <a:pt x="3281551" y="2236384"/>
                    <a:pt x="3280815" y="2236384"/>
                  </a:cubicBezTo>
                  <a:moveTo>
                    <a:pt x="103867" y="2441052"/>
                  </a:moveTo>
                  <a:cubicBezTo>
                    <a:pt x="103867" y="2441052"/>
                    <a:pt x="103253" y="2441052"/>
                    <a:pt x="102886" y="2441175"/>
                  </a:cubicBezTo>
                  <a:cubicBezTo>
                    <a:pt x="102518" y="2441298"/>
                    <a:pt x="102150" y="2441298"/>
                    <a:pt x="101782" y="2441420"/>
                  </a:cubicBezTo>
                  <a:cubicBezTo>
                    <a:pt x="101414" y="2441420"/>
                    <a:pt x="101046" y="2441665"/>
                    <a:pt x="100556" y="2441788"/>
                  </a:cubicBezTo>
                  <a:cubicBezTo>
                    <a:pt x="100188" y="2441911"/>
                    <a:pt x="99697" y="2442156"/>
                    <a:pt x="99329" y="2442401"/>
                  </a:cubicBezTo>
                  <a:cubicBezTo>
                    <a:pt x="97735" y="2443260"/>
                    <a:pt x="96018" y="2444363"/>
                    <a:pt x="94424" y="2445589"/>
                  </a:cubicBezTo>
                  <a:cubicBezTo>
                    <a:pt x="92830" y="2446816"/>
                    <a:pt x="91236" y="2448287"/>
                    <a:pt x="89887" y="2449881"/>
                  </a:cubicBezTo>
                  <a:cubicBezTo>
                    <a:pt x="88538" y="2451476"/>
                    <a:pt x="87189" y="2453070"/>
                    <a:pt x="86208" y="2454786"/>
                  </a:cubicBezTo>
                  <a:cubicBezTo>
                    <a:pt x="85104" y="2456503"/>
                    <a:pt x="84369" y="2458098"/>
                    <a:pt x="83878" y="2459692"/>
                  </a:cubicBezTo>
                  <a:cubicBezTo>
                    <a:pt x="83510" y="2460796"/>
                    <a:pt x="83265" y="2461899"/>
                    <a:pt x="83265" y="2462758"/>
                  </a:cubicBezTo>
                  <a:cubicBezTo>
                    <a:pt x="83265" y="2463616"/>
                    <a:pt x="83265" y="2464352"/>
                    <a:pt x="83633" y="2464965"/>
                  </a:cubicBezTo>
                  <a:cubicBezTo>
                    <a:pt x="83878" y="2465578"/>
                    <a:pt x="84369" y="2465946"/>
                    <a:pt x="84982" y="2466314"/>
                  </a:cubicBezTo>
                  <a:cubicBezTo>
                    <a:pt x="85595" y="2466559"/>
                    <a:pt x="86331" y="2466682"/>
                    <a:pt x="87189" y="2466682"/>
                  </a:cubicBezTo>
                  <a:cubicBezTo>
                    <a:pt x="87557" y="2466682"/>
                    <a:pt x="87802" y="2466682"/>
                    <a:pt x="88170" y="2466559"/>
                  </a:cubicBezTo>
                  <a:cubicBezTo>
                    <a:pt x="88538" y="2466559"/>
                    <a:pt x="88906" y="2466436"/>
                    <a:pt x="89274" y="2466314"/>
                  </a:cubicBezTo>
                  <a:cubicBezTo>
                    <a:pt x="89642" y="2466191"/>
                    <a:pt x="90010" y="2466069"/>
                    <a:pt x="90500" y="2465946"/>
                  </a:cubicBezTo>
                  <a:cubicBezTo>
                    <a:pt x="90868" y="2465823"/>
                    <a:pt x="91358" y="2465578"/>
                    <a:pt x="91727" y="2465333"/>
                  </a:cubicBezTo>
                  <a:cubicBezTo>
                    <a:pt x="93321" y="2464474"/>
                    <a:pt x="95037" y="2463493"/>
                    <a:pt x="96632" y="2462144"/>
                  </a:cubicBezTo>
                  <a:cubicBezTo>
                    <a:pt x="98226" y="2460918"/>
                    <a:pt x="99820" y="2459446"/>
                    <a:pt x="101169" y="2457852"/>
                  </a:cubicBezTo>
                  <a:cubicBezTo>
                    <a:pt x="102518" y="2456258"/>
                    <a:pt x="103867" y="2454664"/>
                    <a:pt x="104848" y="2452947"/>
                  </a:cubicBezTo>
                  <a:cubicBezTo>
                    <a:pt x="105951" y="2451231"/>
                    <a:pt x="106687" y="2449636"/>
                    <a:pt x="107300" y="2448042"/>
                  </a:cubicBezTo>
                  <a:cubicBezTo>
                    <a:pt x="107668" y="2446938"/>
                    <a:pt x="107791" y="2445835"/>
                    <a:pt x="107791" y="2444976"/>
                  </a:cubicBezTo>
                  <a:cubicBezTo>
                    <a:pt x="107791" y="2444118"/>
                    <a:pt x="107668" y="2443382"/>
                    <a:pt x="107300" y="2442769"/>
                  </a:cubicBezTo>
                  <a:cubicBezTo>
                    <a:pt x="106932" y="2442156"/>
                    <a:pt x="106564" y="2441788"/>
                    <a:pt x="105951" y="2441420"/>
                  </a:cubicBezTo>
                  <a:cubicBezTo>
                    <a:pt x="105338" y="2441175"/>
                    <a:pt x="104602" y="2441052"/>
                    <a:pt x="103744" y="2441052"/>
                  </a:cubicBezTo>
                  <a:moveTo>
                    <a:pt x="3219868" y="2305915"/>
                  </a:moveTo>
                  <a:cubicBezTo>
                    <a:pt x="3218029" y="2305915"/>
                    <a:pt x="3216067" y="2306406"/>
                    <a:pt x="3214228" y="2306896"/>
                  </a:cubicBezTo>
                  <a:cubicBezTo>
                    <a:pt x="3212265" y="2307509"/>
                    <a:pt x="3210303" y="2308245"/>
                    <a:pt x="3208464" y="2309226"/>
                  </a:cubicBezTo>
                  <a:cubicBezTo>
                    <a:pt x="3206502" y="2310207"/>
                    <a:pt x="3204662" y="2311434"/>
                    <a:pt x="3202946" y="2312782"/>
                  </a:cubicBezTo>
                  <a:cubicBezTo>
                    <a:pt x="3201229" y="2314131"/>
                    <a:pt x="3199512" y="2315725"/>
                    <a:pt x="3197918" y="2317442"/>
                  </a:cubicBezTo>
                  <a:cubicBezTo>
                    <a:pt x="3195833" y="2319772"/>
                    <a:pt x="3194117" y="2322225"/>
                    <a:pt x="3193013" y="2324677"/>
                  </a:cubicBezTo>
                  <a:cubicBezTo>
                    <a:pt x="3191909" y="2327130"/>
                    <a:pt x="3191296" y="2329582"/>
                    <a:pt x="3191173" y="2331790"/>
                  </a:cubicBezTo>
                  <a:cubicBezTo>
                    <a:pt x="3191173" y="2333997"/>
                    <a:pt x="3191419" y="2336082"/>
                    <a:pt x="3192400" y="2337921"/>
                  </a:cubicBezTo>
                  <a:cubicBezTo>
                    <a:pt x="3193258" y="2339761"/>
                    <a:pt x="3194730" y="2341232"/>
                    <a:pt x="3196692" y="2342213"/>
                  </a:cubicBezTo>
                  <a:cubicBezTo>
                    <a:pt x="3197305" y="2342459"/>
                    <a:pt x="3197918" y="2342704"/>
                    <a:pt x="3198531" y="2342949"/>
                  </a:cubicBezTo>
                  <a:cubicBezTo>
                    <a:pt x="3199144" y="2343194"/>
                    <a:pt x="3199880" y="2343317"/>
                    <a:pt x="3200493" y="2343440"/>
                  </a:cubicBezTo>
                  <a:cubicBezTo>
                    <a:pt x="3201229" y="2343562"/>
                    <a:pt x="3201842" y="2343685"/>
                    <a:pt x="3202578" y="2343685"/>
                  </a:cubicBezTo>
                  <a:cubicBezTo>
                    <a:pt x="3203314" y="2343685"/>
                    <a:pt x="3204049" y="2343685"/>
                    <a:pt x="3204785" y="2343685"/>
                  </a:cubicBezTo>
                  <a:cubicBezTo>
                    <a:pt x="3206625" y="2343685"/>
                    <a:pt x="3208587" y="2343194"/>
                    <a:pt x="3210426" y="2342704"/>
                  </a:cubicBezTo>
                  <a:cubicBezTo>
                    <a:pt x="3212388" y="2342091"/>
                    <a:pt x="3214350" y="2341355"/>
                    <a:pt x="3216190" y="2340374"/>
                  </a:cubicBezTo>
                  <a:cubicBezTo>
                    <a:pt x="3218152" y="2339393"/>
                    <a:pt x="3219991" y="2338167"/>
                    <a:pt x="3221830" y="2336818"/>
                  </a:cubicBezTo>
                  <a:cubicBezTo>
                    <a:pt x="3223670" y="2335469"/>
                    <a:pt x="3225264" y="2333875"/>
                    <a:pt x="3226858" y="2332158"/>
                  </a:cubicBezTo>
                  <a:cubicBezTo>
                    <a:pt x="3228943" y="2329828"/>
                    <a:pt x="3230660" y="2327252"/>
                    <a:pt x="3231763" y="2324800"/>
                  </a:cubicBezTo>
                  <a:cubicBezTo>
                    <a:pt x="3232867" y="2322347"/>
                    <a:pt x="3233480" y="2319895"/>
                    <a:pt x="3233603" y="2317687"/>
                  </a:cubicBezTo>
                  <a:cubicBezTo>
                    <a:pt x="3233603" y="2315480"/>
                    <a:pt x="3233235" y="2313395"/>
                    <a:pt x="3232377" y="2311556"/>
                  </a:cubicBezTo>
                  <a:cubicBezTo>
                    <a:pt x="3231395" y="2309717"/>
                    <a:pt x="3230047" y="2308245"/>
                    <a:pt x="3227962" y="2307264"/>
                  </a:cubicBezTo>
                  <a:cubicBezTo>
                    <a:pt x="3227349" y="2307019"/>
                    <a:pt x="3226736" y="2306774"/>
                    <a:pt x="3226123" y="2306528"/>
                  </a:cubicBezTo>
                  <a:cubicBezTo>
                    <a:pt x="3225510" y="2306283"/>
                    <a:pt x="3224774" y="2306160"/>
                    <a:pt x="3224160" y="2306038"/>
                  </a:cubicBezTo>
                  <a:cubicBezTo>
                    <a:pt x="3223425" y="2306038"/>
                    <a:pt x="3222812" y="2305792"/>
                    <a:pt x="3222076" y="2305792"/>
                  </a:cubicBezTo>
                  <a:cubicBezTo>
                    <a:pt x="3221340" y="2305792"/>
                    <a:pt x="3220604" y="2305792"/>
                    <a:pt x="3219868" y="2305792"/>
                  </a:cubicBezTo>
                  <a:moveTo>
                    <a:pt x="89519" y="2486302"/>
                  </a:moveTo>
                  <a:cubicBezTo>
                    <a:pt x="89519" y="2486302"/>
                    <a:pt x="88783" y="2486302"/>
                    <a:pt x="88415" y="2486425"/>
                  </a:cubicBezTo>
                  <a:cubicBezTo>
                    <a:pt x="88048" y="2486425"/>
                    <a:pt x="87680" y="2486548"/>
                    <a:pt x="87189" y="2486670"/>
                  </a:cubicBezTo>
                  <a:cubicBezTo>
                    <a:pt x="86821" y="2486793"/>
                    <a:pt x="86331" y="2486916"/>
                    <a:pt x="85963" y="2487161"/>
                  </a:cubicBezTo>
                  <a:cubicBezTo>
                    <a:pt x="85472" y="2487406"/>
                    <a:pt x="85104" y="2487529"/>
                    <a:pt x="84614" y="2487774"/>
                  </a:cubicBezTo>
                  <a:cubicBezTo>
                    <a:pt x="82897" y="2488632"/>
                    <a:pt x="81303" y="2489859"/>
                    <a:pt x="79709" y="2491085"/>
                  </a:cubicBezTo>
                  <a:cubicBezTo>
                    <a:pt x="78115" y="2492434"/>
                    <a:pt x="76520" y="2493905"/>
                    <a:pt x="75172" y="2495499"/>
                  </a:cubicBezTo>
                  <a:cubicBezTo>
                    <a:pt x="73823" y="2497094"/>
                    <a:pt x="72596" y="2498811"/>
                    <a:pt x="71493" y="2500404"/>
                  </a:cubicBezTo>
                  <a:cubicBezTo>
                    <a:pt x="70512" y="2502121"/>
                    <a:pt x="69653" y="2503716"/>
                    <a:pt x="69163" y="2505310"/>
                  </a:cubicBezTo>
                  <a:cubicBezTo>
                    <a:pt x="68795" y="2506414"/>
                    <a:pt x="68672" y="2507394"/>
                    <a:pt x="68672" y="2508253"/>
                  </a:cubicBezTo>
                  <a:cubicBezTo>
                    <a:pt x="68672" y="2509111"/>
                    <a:pt x="68795" y="2509847"/>
                    <a:pt x="69163" y="2510460"/>
                  </a:cubicBezTo>
                  <a:cubicBezTo>
                    <a:pt x="69531" y="2511074"/>
                    <a:pt x="69898" y="2511441"/>
                    <a:pt x="70512" y="2511687"/>
                  </a:cubicBezTo>
                  <a:cubicBezTo>
                    <a:pt x="71125" y="2511932"/>
                    <a:pt x="71860" y="2512054"/>
                    <a:pt x="72596" y="2512054"/>
                  </a:cubicBezTo>
                  <a:cubicBezTo>
                    <a:pt x="72964" y="2512054"/>
                    <a:pt x="73332" y="2512054"/>
                    <a:pt x="73700" y="2511932"/>
                  </a:cubicBezTo>
                  <a:cubicBezTo>
                    <a:pt x="74068" y="2511932"/>
                    <a:pt x="74436" y="2511809"/>
                    <a:pt x="74926" y="2511687"/>
                  </a:cubicBezTo>
                  <a:cubicBezTo>
                    <a:pt x="75294" y="2511564"/>
                    <a:pt x="75785" y="2511441"/>
                    <a:pt x="76153" y="2511196"/>
                  </a:cubicBezTo>
                  <a:cubicBezTo>
                    <a:pt x="76643" y="2510951"/>
                    <a:pt x="77011" y="2510828"/>
                    <a:pt x="77501" y="2510583"/>
                  </a:cubicBezTo>
                  <a:cubicBezTo>
                    <a:pt x="79218" y="2509724"/>
                    <a:pt x="80813" y="2508498"/>
                    <a:pt x="82407" y="2507272"/>
                  </a:cubicBezTo>
                  <a:cubicBezTo>
                    <a:pt x="84001" y="2505923"/>
                    <a:pt x="85595" y="2504451"/>
                    <a:pt x="86944" y="2502857"/>
                  </a:cubicBezTo>
                  <a:cubicBezTo>
                    <a:pt x="88293" y="2501263"/>
                    <a:pt x="89519" y="2499546"/>
                    <a:pt x="90623" y="2497952"/>
                  </a:cubicBezTo>
                  <a:cubicBezTo>
                    <a:pt x="91604" y="2496235"/>
                    <a:pt x="92339" y="2494641"/>
                    <a:pt x="92830" y="2493047"/>
                  </a:cubicBezTo>
                  <a:cubicBezTo>
                    <a:pt x="93198" y="2491943"/>
                    <a:pt x="93321" y="2490962"/>
                    <a:pt x="93321" y="2490104"/>
                  </a:cubicBezTo>
                  <a:cubicBezTo>
                    <a:pt x="93321" y="2489246"/>
                    <a:pt x="93198" y="2488509"/>
                    <a:pt x="92830" y="2487896"/>
                  </a:cubicBezTo>
                  <a:cubicBezTo>
                    <a:pt x="92462" y="2487283"/>
                    <a:pt x="92094" y="2486916"/>
                    <a:pt x="91481" y="2486670"/>
                  </a:cubicBezTo>
                  <a:cubicBezTo>
                    <a:pt x="90868" y="2486425"/>
                    <a:pt x="90132" y="2486302"/>
                    <a:pt x="89397" y="2486302"/>
                  </a:cubicBezTo>
                  <a:moveTo>
                    <a:pt x="3156469" y="2375078"/>
                  </a:moveTo>
                  <a:cubicBezTo>
                    <a:pt x="3154752" y="2375078"/>
                    <a:pt x="3152913" y="2375446"/>
                    <a:pt x="3151074" y="2376059"/>
                  </a:cubicBezTo>
                  <a:cubicBezTo>
                    <a:pt x="3149234" y="2376672"/>
                    <a:pt x="3147395" y="2377285"/>
                    <a:pt x="3145433" y="2378266"/>
                  </a:cubicBezTo>
                  <a:cubicBezTo>
                    <a:pt x="3143593" y="2379247"/>
                    <a:pt x="3141754" y="2380351"/>
                    <a:pt x="3140037" y="2381577"/>
                  </a:cubicBezTo>
                  <a:cubicBezTo>
                    <a:pt x="3138320" y="2382803"/>
                    <a:pt x="3136604" y="2384275"/>
                    <a:pt x="3135132" y="2385992"/>
                  </a:cubicBezTo>
                  <a:cubicBezTo>
                    <a:pt x="3132924" y="2388322"/>
                    <a:pt x="3131208" y="2390897"/>
                    <a:pt x="3129981" y="2393350"/>
                  </a:cubicBezTo>
                  <a:cubicBezTo>
                    <a:pt x="3128755" y="2395802"/>
                    <a:pt x="3128019" y="2398255"/>
                    <a:pt x="3127897" y="2400585"/>
                  </a:cubicBezTo>
                  <a:cubicBezTo>
                    <a:pt x="3127774" y="2402915"/>
                    <a:pt x="3127897" y="2404999"/>
                    <a:pt x="3128878" y="2406839"/>
                  </a:cubicBezTo>
                  <a:cubicBezTo>
                    <a:pt x="3129859" y="2408678"/>
                    <a:pt x="3131085" y="2410273"/>
                    <a:pt x="3132924" y="2411376"/>
                  </a:cubicBezTo>
                  <a:cubicBezTo>
                    <a:pt x="3133538" y="2411744"/>
                    <a:pt x="3134151" y="2411989"/>
                    <a:pt x="3134764" y="2412235"/>
                  </a:cubicBezTo>
                  <a:cubicBezTo>
                    <a:pt x="3135377" y="2412480"/>
                    <a:pt x="3136113" y="2412725"/>
                    <a:pt x="3136849" y="2412848"/>
                  </a:cubicBezTo>
                  <a:cubicBezTo>
                    <a:pt x="3137584" y="2412970"/>
                    <a:pt x="3138320" y="2413093"/>
                    <a:pt x="3139056" y="2413215"/>
                  </a:cubicBezTo>
                  <a:cubicBezTo>
                    <a:pt x="3139792" y="2413215"/>
                    <a:pt x="3140650" y="2413215"/>
                    <a:pt x="3141386" y="2413215"/>
                  </a:cubicBezTo>
                  <a:cubicBezTo>
                    <a:pt x="3143103" y="2413215"/>
                    <a:pt x="3144942" y="2412848"/>
                    <a:pt x="3146904" y="2412357"/>
                  </a:cubicBezTo>
                  <a:cubicBezTo>
                    <a:pt x="3148866" y="2411866"/>
                    <a:pt x="3150706" y="2411131"/>
                    <a:pt x="3152545" y="2410150"/>
                  </a:cubicBezTo>
                  <a:cubicBezTo>
                    <a:pt x="3154385" y="2409169"/>
                    <a:pt x="3156224" y="2408065"/>
                    <a:pt x="3158064" y="2406839"/>
                  </a:cubicBezTo>
                  <a:cubicBezTo>
                    <a:pt x="3159780" y="2405490"/>
                    <a:pt x="3161497" y="2404018"/>
                    <a:pt x="3163091" y="2402424"/>
                  </a:cubicBezTo>
                  <a:cubicBezTo>
                    <a:pt x="3165299" y="2400094"/>
                    <a:pt x="3167015" y="2397642"/>
                    <a:pt x="3168242" y="2395066"/>
                  </a:cubicBezTo>
                  <a:cubicBezTo>
                    <a:pt x="3169468" y="2392491"/>
                    <a:pt x="3170204" y="2390161"/>
                    <a:pt x="3170327" y="2387831"/>
                  </a:cubicBezTo>
                  <a:cubicBezTo>
                    <a:pt x="3170572" y="2385501"/>
                    <a:pt x="3170204" y="2383417"/>
                    <a:pt x="3169345" y="2381577"/>
                  </a:cubicBezTo>
                  <a:cubicBezTo>
                    <a:pt x="3168487" y="2379738"/>
                    <a:pt x="3167138" y="2378143"/>
                    <a:pt x="3165176" y="2377040"/>
                  </a:cubicBezTo>
                  <a:cubicBezTo>
                    <a:pt x="3164563" y="2376672"/>
                    <a:pt x="3163950" y="2376427"/>
                    <a:pt x="3163337" y="2376182"/>
                  </a:cubicBezTo>
                  <a:cubicBezTo>
                    <a:pt x="3162724" y="2375936"/>
                    <a:pt x="3161987" y="2375691"/>
                    <a:pt x="3161252" y="2375568"/>
                  </a:cubicBezTo>
                  <a:cubicBezTo>
                    <a:pt x="3160516" y="2375446"/>
                    <a:pt x="3159780" y="2375323"/>
                    <a:pt x="3159044" y="2375200"/>
                  </a:cubicBezTo>
                  <a:cubicBezTo>
                    <a:pt x="3158309" y="2375078"/>
                    <a:pt x="3157450" y="2375200"/>
                    <a:pt x="3156715" y="2375200"/>
                  </a:cubicBezTo>
                  <a:moveTo>
                    <a:pt x="76398" y="2531307"/>
                  </a:moveTo>
                  <a:cubicBezTo>
                    <a:pt x="76398" y="2531307"/>
                    <a:pt x="75662" y="2531307"/>
                    <a:pt x="75294" y="2531430"/>
                  </a:cubicBezTo>
                  <a:cubicBezTo>
                    <a:pt x="74926" y="2531430"/>
                    <a:pt x="74436" y="2531675"/>
                    <a:pt x="74068" y="2531798"/>
                  </a:cubicBezTo>
                  <a:cubicBezTo>
                    <a:pt x="73700" y="2531920"/>
                    <a:pt x="73209" y="2532166"/>
                    <a:pt x="72719" y="2532288"/>
                  </a:cubicBezTo>
                  <a:cubicBezTo>
                    <a:pt x="72228" y="2532534"/>
                    <a:pt x="71738" y="2532779"/>
                    <a:pt x="71247" y="2533024"/>
                  </a:cubicBezTo>
                  <a:cubicBezTo>
                    <a:pt x="69531" y="2534005"/>
                    <a:pt x="67936" y="2535109"/>
                    <a:pt x="66220" y="2536457"/>
                  </a:cubicBezTo>
                  <a:cubicBezTo>
                    <a:pt x="64625" y="2537807"/>
                    <a:pt x="63031" y="2539401"/>
                    <a:pt x="61682" y="2540995"/>
                  </a:cubicBezTo>
                  <a:cubicBezTo>
                    <a:pt x="60333" y="2542589"/>
                    <a:pt x="59107" y="2544306"/>
                    <a:pt x="58126" y="2546022"/>
                  </a:cubicBezTo>
                  <a:cubicBezTo>
                    <a:pt x="57145" y="2547739"/>
                    <a:pt x="56409" y="2549334"/>
                    <a:pt x="55919" y="2550928"/>
                  </a:cubicBezTo>
                  <a:cubicBezTo>
                    <a:pt x="55551" y="2552032"/>
                    <a:pt x="55428" y="2553012"/>
                    <a:pt x="55551" y="2553748"/>
                  </a:cubicBezTo>
                  <a:cubicBezTo>
                    <a:pt x="55551" y="2554607"/>
                    <a:pt x="55796" y="2555220"/>
                    <a:pt x="56041" y="2555833"/>
                  </a:cubicBezTo>
                  <a:cubicBezTo>
                    <a:pt x="56409" y="2556446"/>
                    <a:pt x="56777" y="2556814"/>
                    <a:pt x="57390" y="2557059"/>
                  </a:cubicBezTo>
                  <a:cubicBezTo>
                    <a:pt x="58003" y="2557305"/>
                    <a:pt x="58739" y="2557427"/>
                    <a:pt x="59475" y="2557427"/>
                  </a:cubicBezTo>
                  <a:cubicBezTo>
                    <a:pt x="59843" y="2557427"/>
                    <a:pt x="60211" y="2557427"/>
                    <a:pt x="60701" y="2557305"/>
                  </a:cubicBezTo>
                  <a:cubicBezTo>
                    <a:pt x="61069" y="2557305"/>
                    <a:pt x="61560" y="2557059"/>
                    <a:pt x="62050" y="2556937"/>
                  </a:cubicBezTo>
                  <a:cubicBezTo>
                    <a:pt x="62541" y="2556814"/>
                    <a:pt x="62909" y="2556569"/>
                    <a:pt x="63399" y="2556446"/>
                  </a:cubicBezTo>
                  <a:cubicBezTo>
                    <a:pt x="63890" y="2556201"/>
                    <a:pt x="64380" y="2555955"/>
                    <a:pt x="64871" y="2555710"/>
                  </a:cubicBezTo>
                  <a:cubicBezTo>
                    <a:pt x="66588" y="2554729"/>
                    <a:pt x="68182" y="2553626"/>
                    <a:pt x="69776" y="2552277"/>
                  </a:cubicBezTo>
                  <a:cubicBezTo>
                    <a:pt x="71370" y="2550928"/>
                    <a:pt x="72964" y="2549334"/>
                    <a:pt x="74313" y="2547739"/>
                  </a:cubicBezTo>
                  <a:cubicBezTo>
                    <a:pt x="75662" y="2546145"/>
                    <a:pt x="76888" y="2544429"/>
                    <a:pt x="77869" y="2542712"/>
                  </a:cubicBezTo>
                  <a:cubicBezTo>
                    <a:pt x="78850" y="2540995"/>
                    <a:pt x="79586" y="2539401"/>
                    <a:pt x="80077" y="2537807"/>
                  </a:cubicBezTo>
                  <a:cubicBezTo>
                    <a:pt x="80322" y="2536703"/>
                    <a:pt x="80444" y="2535844"/>
                    <a:pt x="80444" y="2534986"/>
                  </a:cubicBezTo>
                  <a:cubicBezTo>
                    <a:pt x="80444" y="2534127"/>
                    <a:pt x="80199" y="2533514"/>
                    <a:pt x="79954" y="2532901"/>
                  </a:cubicBezTo>
                  <a:cubicBezTo>
                    <a:pt x="79586" y="2532411"/>
                    <a:pt x="79218" y="2531920"/>
                    <a:pt x="78605" y="2531675"/>
                  </a:cubicBezTo>
                  <a:cubicBezTo>
                    <a:pt x="77992" y="2531430"/>
                    <a:pt x="77256" y="2531307"/>
                    <a:pt x="76520" y="2531307"/>
                  </a:cubicBezTo>
                  <a:moveTo>
                    <a:pt x="3091231" y="2443382"/>
                  </a:moveTo>
                  <a:cubicBezTo>
                    <a:pt x="3089514" y="2443382"/>
                    <a:pt x="3087797" y="2443750"/>
                    <a:pt x="3085958" y="2444241"/>
                  </a:cubicBezTo>
                  <a:cubicBezTo>
                    <a:pt x="3084118" y="2444731"/>
                    <a:pt x="3082279" y="2445467"/>
                    <a:pt x="3080562" y="2446325"/>
                  </a:cubicBezTo>
                  <a:cubicBezTo>
                    <a:pt x="3078723" y="2447184"/>
                    <a:pt x="3077006" y="2448287"/>
                    <a:pt x="3075289" y="2449514"/>
                  </a:cubicBezTo>
                  <a:cubicBezTo>
                    <a:pt x="3073572" y="2450740"/>
                    <a:pt x="3071978" y="2452089"/>
                    <a:pt x="3070384" y="2453683"/>
                  </a:cubicBezTo>
                  <a:cubicBezTo>
                    <a:pt x="3068176" y="2456013"/>
                    <a:pt x="3066337" y="2458466"/>
                    <a:pt x="3064988" y="2460918"/>
                  </a:cubicBezTo>
                  <a:cubicBezTo>
                    <a:pt x="3063639" y="2463371"/>
                    <a:pt x="3062903" y="2465823"/>
                    <a:pt x="3062536" y="2468153"/>
                  </a:cubicBezTo>
                  <a:cubicBezTo>
                    <a:pt x="3062168" y="2470483"/>
                    <a:pt x="3062536" y="2472691"/>
                    <a:pt x="3063149" y="2474653"/>
                  </a:cubicBezTo>
                  <a:cubicBezTo>
                    <a:pt x="3063884" y="2476615"/>
                    <a:pt x="3065111" y="2478209"/>
                    <a:pt x="3066950" y="2479435"/>
                  </a:cubicBezTo>
                  <a:cubicBezTo>
                    <a:pt x="3067563" y="2479803"/>
                    <a:pt x="3068176" y="2480171"/>
                    <a:pt x="3068912" y="2480416"/>
                  </a:cubicBezTo>
                  <a:cubicBezTo>
                    <a:pt x="3069648" y="2480661"/>
                    <a:pt x="3070261" y="2480907"/>
                    <a:pt x="3070997" y="2481152"/>
                  </a:cubicBezTo>
                  <a:cubicBezTo>
                    <a:pt x="3071733" y="2481397"/>
                    <a:pt x="3072468" y="2481397"/>
                    <a:pt x="3073327" y="2481520"/>
                  </a:cubicBezTo>
                  <a:cubicBezTo>
                    <a:pt x="3074185" y="2481520"/>
                    <a:pt x="3074921" y="2481520"/>
                    <a:pt x="3075779" y="2481520"/>
                  </a:cubicBezTo>
                  <a:cubicBezTo>
                    <a:pt x="3077496" y="2481520"/>
                    <a:pt x="3079213" y="2481152"/>
                    <a:pt x="3081053" y="2480661"/>
                  </a:cubicBezTo>
                  <a:cubicBezTo>
                    <a:pt x="3082892" y="2480171"/>
                    <a:pt x="3084731" y="2479435"/>
                    <a:pt x="3086448" y="2478577"/>
                  </a:cubicBezTo>
                  <a:cubicBezTo>
                    <a:pt x="3088288" y="2477718"/>
                    <a:pt x="3090004" y="2476615"/>
                    <a:pt x="3091721" y="2475388"/>
                  </a:cubicBezTo>
                  <a:cubicBezTo>
                    <a:pt x="3093438" y="2474162"/>
                    <a:pt x="3095032" y="2472691"/>
                    <a:pt x="3096626" y="2471219"/>
                  </a:cubicBezTo>
                  <a:cubicBezTo>
                    <a:pt x="3098956" y="2468889"/>
                    <a:pt x="3100796" y="2466436"/>
                    <a:pt x="3102145" y="2463861"/>
                  </a:cubicBezTo>
                  <a:cubicBezTo>
                    <a:pt x="3103494" y="2461409"/>
                    <a:pt x="3104229" y="2458833"/>
                    <a:pt x="3104597" y="2456503"/>
                  </a:cubicBezTo>
                  <a:cubicBezTo>
                    <a:pt x="3104843" y="2454174"/>
                    <a:pt x="3104597" y="2451966"/>
                    <a:pt x="3103861" y="2450004"/>
                  </a:cubicBezTo>
                  <a:cubicBezTo>
                    <a:pt x="3103126" y="2448042"/>
                    <a:pt x="3101777" y="2446448"/>
                    <a:pt x="3099937" y="2445221"/>
                  </a:cubicBezTo>
                  <a:cubicBezTo>
                    <a:pt x="3099324" y="2444854"/>
                    <a:pt x="3098711" y="2444486"/>
                    <a:pt x="3097975" y="2444241"/>
                  </a:cubicBezTo>
                  <a:cubicBezTo>
                    <a:pt x="3097362" y="2443995"/>
                    <a:pt x="3096626" y="2443750"/>
                    <a:pt x="3095891" y="2443505"/>
                  </a:cubicBezTo>
                  <a:cubicBezTo>
                    <a:pt x="3095155" y="2443382"/>
                    <a:pt x="3094419" y="2443260"/>
                    <a:pt x="3093561" y="2443137"/>
                  </a:cubicBezTo>
                  <a:cubicBezTo>
                    <a:pt x="3092702" y="2443014"/>
                    <a:pt x="3091966" y="2443137"/>
                    <a:pt x="3091108" y="2443137"/>
                  </a:cubicBezTo>
                  <a:moveTo>
                    <a:pt x="64748" y="2576189"/>
                  </a:moveTo>
                  <a:cubicBezTo>
                    <a:pt x="64748" y="2576189"/>
                    <a:pt x="63890" y="2576189"/>
                    <a:pt x="63522" y="2576312"/>
                  </a:cubicBezTo>
                  <a:cubicBezTo>
                    <a:pt x="63031" y="2576312"/>
                    <a:pt x="62663" y="2576557"/>
                    <a:pt x="62173" y="2576680"/>
                  </a:cubicBezTo>
                  <a:cubicBezTo>
                    <a:pt x="61682" y="2576802"/>
                    <a:pt x="61192" y="2577048"/>
                    <a:pt x="60701" y="2577293"/>
                  </a:cubicBezTo>
                  <a:cubicBezTo>
                    <a:pt x="60211" y="2577538"/>
                    <a:pt x="59598" y="2577784"/>
                    <a:pt x="59107" y="2578152"/>
                  </a:cubicBezTo>
                  <a:cubicBezTo>
                    <a:pt x="57390" y="2579132"/>
                    <a:pt x="55796" y="2580359"/>
                    <a:pt x="54202" y="2581708"/>
                  </a:cubicBezTo>
                  <a:cubicBezTo>
                    <a:pt x="52608" y="2583057"/>
                    <a:pt x="51136" y="2584651"/>
                    <a:pt x="49665" y="2586368"/>
                  </a:cubicBezTo>
                  <a:cubicBezTo>
                    <a:pt x="48316" y="2587962"/>
                    <a:pt x="47089" y="2589678"/>
                    <a:pt x="46108" y="2591395"/>
                  </a:cubicBezTo>
                  <a:cubicBezTo>
                    <a:pt x="45127" y="2593112"/>
                    <a:pt x="44392" y="2594706"/>
                    <a:pt x="44024" y="2596300"/>
                  </a:cubicBezTo>
                  <a:cubicBezTo>
                    <a:pt x="43779" y="2597282"/>
                    <a:pt x="43656" y="2598263"/>
                    <a:pt x="43779" y="2598998"/>
                  </a:cubicBezTo>
                  <a:cubicBezTo>
                    <a:pt x="43779" y="2599734"/>
                    <a:pt x="44024" y="2600470"/>
                    <a:pt x="44392" y="2600960"/>
                  </a:cubicBezTo>
                  <a:cubicBezTo>
                    <a:pt x="44759" y="2601451"/>
                    <a:pt x="45127" y="2601941"/>
                    <a:pt x="45741" y="2602187"/>
                  </a:cubicBezTo>
                  <a:cubicBezTo>
                    <a:pt x="46354" y="2602432"/>
                    <a:pt x="46967" y="2602555"/>
                    <a:pt x="47825" y="2602555"/>
                  </a:cubicBezTo>
                  <a:cubicBezTo>
                    <a:pt x="48193" y="2602555"/>
                    <a:pt x="48684" y="2602555"/>
                    <a:pt x="49052" y="2602432"/>
                  </a:cubicBezTo>
                  <a:cubicBezTo>
                    <a:pt x="49542" y="2602432"/>
                    <a:pt x="49910" y="2602187"/>
                    <a:pt x="50400" y="2602064"/>
                  </a:cubicBezTo>
                  <a:cubicBezTo>
                    <a:pt x="50891" y="2601941"/>
                    <a:pt x="51381" y="2601696"/>
                    <a:pt x="51872" y="2601451"/>
                  </a:cubicBezTo>
                  <a:cubicBezTo>
                    <a:pt x="52363" y="2601206"/>
                    <a:pt x="52976" y="2600960"/>
                    <a:pt x="53466" y="2600593"/>
                  </a:cubicBezTo>
                  <a:cubicBezTo>
                    <a:pt x="55183" y="2599612"/>
                    <a:pt x="56777" y="2598385"/>
                    <a:pt x="58494" y="2597036"/>
                  </a:cubicBezTo>
                  <a:cubicBezTo>
                    <a:pt x="60088" y="2595687"/>
                    <a:pt x="61682" y="2594093"/>
                    <a:pt x="63031" y="2592376"/>
                  </a:cubicBezTo>
                  <a:cubicBezTo>
                    <a:pt x="64380" y="2590782"/>
                    <a:pt x="65606" y="2588943"/>
                    <a:pt x="66588" y="2587349"/>
                  </a:cubicBezTo>
                  <a:cubicBezTo>
                    <a:pt x="67568" y="2585632"/>
                    <a:pt x="68304" y="2584038"/>
                    <a:pt x="68672" y="2582443"/>
                  </a:cubicBezTo>
                  <a:cubicBezTo>
                    <a:pt x="68917" y="2581462"/>
                    <a:pt x="69040" y="2580481"/>
                    <a:pt x="68917" y="2579745"/>
                  </a:cubicBezTo>
                  <a:cubicBezTo>
                    <a:pt x="68917" y="2579010"/>
                    <a:pt x="68672" y="2578274"/>
                    <a:pt x="68304" y="2577784"/>
                  </a:cubicBezTo>
                  <a:cubicBezTo>
                    <a:pt x="67936" y="2577293"/>
                    <a:pt x="67446" y="2576925"/>
                    <a:pt x="66955" y="2576557"/>
                  </a:cubicBezTo>
                  <a:cubicBezTo>
                    <a:pt x="66342" y="2576312"/>
                    <a:pt x="65729" y="2576189"/>
                    <a:pt x="64871" y="2576189"/>
                  </a:cubicBezTo>
                  <a:moveTo>
                    <a:pt x="3024153" y="2510706"/>
                  </a:moveTo>
                  <a:cubicBezTo>
                    <a:pt x="3022558" y="2510706"/>
                    <a:pt x="3020842" y="2511074"/>
                    <a:pt x="3019125" y="2511441"/>
                  </a:cubicBezTo>
                  <a:cubicBezTo>
                    <a:pt x="3017408" y="2511932"/>
                    <a:pt x="3015691" y="2512545"/>
                    <a:pt x="3013852" y="2513403"/>
                  </a:cubicBezTo>
                  <a:cubicBezTo>
                    <a:pt x="3012135" y="2514262"/>
                    <a:pt x="3010418" y="2515243"/>
                    <a:pt x="3008701" y="2516346"/>
                  </a:cubicBezTo>
                  <a:cubicBezTo>
                    <a:pt x="3006985" y="2517450"/>
                    <a:pt x="3005390" y="2518799"/>
                    <a:pt x="3003919" y="2520393"/>
                  </a:cubicBezTo>
                  <a:cubicBezTo>
                    <a:pt x="3001589" y="2522723"/>
                    <a:pt x="2999627" y="2525176"/>
                    <a:pt x="2998278" y="2527628"/>
                  </a:cubicBezTo>
                  <a:cubicBezTo>
                    <a:pt x="2996929" y="2530081"/>
                    <a:pt x="2995948" y="2532656"/>
                    <a:pt x="2995580" y="2534986"/>
                  </a:cubicBezTo>
                  <a:cubicBezTo>
                    <a:pt x="2995212" y="2537316"/>
                    <a:pt x="2995212" y="2539646"/>
                    <a:pt x="2995948" y="2541608"/>
                  </a:cubicBezTo>
                  <a:cubicBezTo>
                    <a:pt x="2996561" y="2543570"/>
                    <a:pt x="2997787" y="2545409"/>
                    <a:pt x="2999382" y="2546758"/>
                  </a:cubicBezTo>
                  <a:cubicBezTo>
                    <a:pt x="2999995" y="2547249"/>
                    <a:pt x="3000608" y="2547617"/>
                    <a:pt x="3001344" y="2547985"/>
                  </a:cubicBezTo>
                  <a:cubicBezTo>
                    <a:pt x="3002080" y="2548352"/>
                    <a:pt x="3002815" y="2548598"/>
                    <a:pt x="3003551" y="2548843"/>
                  </a:cubicBezTo>
                  <a:cubicBezTo>
                    <a:pt x="3004287" y="2549088"/>
                    <a:pt x="3005145" y="2549211"/>
                    <a:pt x="3005881" y="2549334"/>
                  </a:cubicBezTo>
                  <a:cubicBezTo>
                    <a:pt x="3006740" y="2549334"/>
                    <a:pt x="3007598" y="2549334"/>
                    <a:pt x="3008456" y="2549334"/>
                  </a:cubicBezTo>
                  <a:cubicBezTo>
                    <a:pt x="3010050" y="2549334"/>
                    <a:pt x="3011767" y="2548966"/>
                    <a:pt x="3013607" y="2548598"/>
                  </a:cubicBezTo>
                  <a:cubicBezTo>
                    <a:pt x="3015323" y="2548107"/>
                    <a:pt x="3017163" y="2547494"/>
                    <a:pt x="3018880" y="2546636"/>
                  </a:cubicBezTo>
                  <a:cubicBezTo>
                    <a:pt x="3020596" y="2545777"/>
                    <a:pt x="3022436" y="2544796"/>
                    <a:pt x="3024153" y="2543570"/>
                  </a:cubicBezTo>
                  <a:cubicBezTo>
                    <a:pt x="3025870" y="2542344"/>
                    <a:pt x="3027463" y="2540995"/>
                    <a:pt x="3029058" y="2539523"/>
                  </a:cubicBezTo>
                  <a:cubicBezTo>
                    <a:pt x="3031388" y="2537193"/>
                    <a:pt x="3033227" y="2534741"/>
                    <a:pt x="3034699" y="2532288"/>
                  </a:cubicBezTo>
                  <a:cubicBezTo>
                    <a:pt x="3036048" y="2529836"/>
                    <a:pt x="3037029" y="2527260"/>
                    <a:pt x="3037397" y="2524930"/>
                  </a:cubicBezTo>
                  <a:cubicBezTo>
                    <a:pt x="3037765" y="2522601"/>
                    <a:pt x="3037642" y="2520271"/>
                    <a:pt x="3037029" y="2518309"/>
                  </a:cubicBezTo>
                  <a:cubicBezTo>
                    <a:pt x="3036416" y="2516346"/>
                    <a:pt x="3035189" y="2514629"/>
                    <a:pt x="3033350" y="2513281"/>
                  </a:cubicBezTo>
                  <a:cubicBezTo>
                    <a:pt x="3032737" y="2512790"/>
                    <a:pt x="3032123" y="2512422"/>
                    <a:pt x="3031388" y="2512054"/>
                  </a:cubicBezTo>
                  <a:cubicBezTo>
                    <a:pt x="3030652" y="2511687"/>
                    <a:pt x="3029916" y="2511441"/>
                    <a:pt x="3029180" y="2511196"/>
                  </a:cubicBezTo>
                  <a:cubicBezTo>
                    <a:pt x="3028445" y="2510951"/>
                    <a:pt x="3027586" y="2510828"/>
                    <a:pt x="3026728" y="2510706"/>
                  </a:cubicBezTo>
                  <a:cubicBezTo>
                    <a:pt x="3025870" y="2510706"/>
                    <a:pt x="3025011" y="2510706"/>
                    <a:pt x="3024153" y="2510706"/>
                  </a:cubicBezTo>
                  <a:moveTo>
                    <a:pt x="54325" y="2620704"/>
                  </a:moveTo>
                  <a:cubicBezTo>
                    <a:pt x="54325" y="2620704"/>
                    <a:pt x="53466" y="2620704"/>
                    <a:pt x="52976" y="2620826"/>
                  </a:cubicBezTo>
                  <a:cubicBezTo>
                    <a:pt x="52485" y="2620826"/>
                    <a:pt x="51995" y="2621072"/>
                    <a:pt x="51504" y="2621194"/>
                  </a:cubicBezTo>
                  <a:cubicBezTo>
                    <a:pt x="51014" y="2621317"/>
                    <a:pt x="50400" y="2621562"/>
                    <a:pt x="49910" y="2621807"/>
                  </a:cubicBezTo>
                  <a:cubicBezTo>
                    <a:pt x="49297" y="2622053"/>
                    <a:pt x="48806" y="2622420"/>
                    <a:pt x="48193" y="2622788"/>
                  </a:cubicBezTo>
                  <a:cubicBezTo>
                    <a:pt x="46476" y="2623770"/>
                    <a:pt x="44759" y="2625118"/>
                    <a:pt x="43165" y="2626590"/>
                  </a:cubicBezTo>
                  <a:cubicBezTo>
                    <a:pt x="41571" y="2628061"/>
                    <a:pt x="39977" y="2629656"/>
                    <a:pt x="38751" y="2631372"/>
                  </a:cubicBezTo>
                  <a:cubicBezTo>
                    <a:pt x="37402" y="2633089"/>
                    <a:pt x="36298" y="2634806"/>
                    <a:pt x="35317" y="2636523"/>
                  </a:cubicBezTo>
                  <a:cubicBezTo>
                    <a:pt x="34459" y="2638240"/>
                    <a:pt x="33723" y="2639834"/>
                    <a:pt x="33355" y="2641428"/>
                  </a:cubicBezTo>
                  <a:cubicBezTo>
                    <a:pt x="33110" y="2642409"/>
                    <a:pt x="33110" y="2643268"/>
                    <a:pt x="33110" y="2644003"/>
                  </a:cubicBezTo>
                  <a:cubicBezTo>
                    <a:pt x="33110" y="2644739"/>
                    <a:pt x="33355" y="2645352"/>
                    <a:pt x="33723" y="2645965"/>
                  </a:cubicBezTo>
                  <a:cubicBezTo>
                    <a:pt x="34091" y="2646456"/>
                    <a:pt x="34459" y="2646823"/>
                    <a:pt x="35072" y="2647069"/>
                  </a:cubicBezTo>
                  <a:cubicBezTo>
                    <a:pt x="35685" y="2647314"/>
                    <a:pt x="36298" y="2647437"/>
                    <a:pt x="37034" y="2647437"/>
                  </a:cubicBezTo>
                  <a:cubicBezTo>
                    <a:pt x="37402" y="2647437"/>
                    <a:pt x="37892" y="2647437"/>
                    <a:pt x="38383" y="2647314"/>
                  </a:cubicBezTo>
                  <a:cubicBezTo>
                    <a:pt x="38873" y="2647314"/>
                    <a:pt x="39364" y="2647069"/>
                    <a:pt x="39854" y="2646946"/>
                  </a:cubicBezTo>
                  <a:cubicBezTo>
                    <a:pt x="40345" y="2646823"/>
                    <a:pt x="40958" y="2646578"/>
                    <a:pt x="41449" y="2646333"/>
                  </a:cubicBezTo>
                  <a:cubicBezTo>
                    <a:pt x="42062" y="2646088"/>
                    <a:pt x="42552" y="2645720"/>
                    <a:pt x="43165" y="2645352"/>
                  </a:cubicBezTo>
                  <a:cubicBezTo>
                    <a:pt x="44882" y="2644371"/>
                    <a:pt x="46599" y="2643022"/>
                    <a:pt x="48193" y="2641673"/>
                  </a:cubicBezTo>
                  <a:cubicBezTo>
                    <a:pt x="49787" y="2640202"/>
                    <a:pt x="51259" y="2638608"/>
                    <a:pt x="52608" y="2637013"/>
                  </a:cubicBezTo>
                  <a:cubicBezTo>
                    <a:pt x="53957" y="2635419"/>
                    <a:pt x="55060" y="2633580"/>
                    <a:pt x="56041" y="2631863"/>
                  </a:cubicBezTo>
                  <a:cubicBezTo>
                    <a:pt x="56900" y="2630146"/>
                    <a:pt x="57636" y="2628552"/>
                    <a:pt x="58003" y="2626958"/>
                  </a:cubicBezTo>
                  <a:cubicBezTo>
                    <a:pt x="58249" y="2625977"/>
                    <a:pt x="58249" y="2624996"/>
                    <a:pt x="58249" y="2624260"/>
                  </a:cubicBezTo>
                  <a:cubicBezTo>
                    <a:pt x="58249" y="2623524"/>
                    <a:pt x="58003" y="2622911"/>
                    <a:pt x="57636" y="2622298"/>
                  </a:cubicBezTo>
                  <a:cubicBezTo>
                    <a:pt x="57268" y="2621685"/>
                    <a:pt x="56900" y="2621440"/>
                    <a:pt x="56287" y="2621194"/>
                  </a:cubicBezTo>
                  <a:cubicBezTo>
                    <a:pt x="55673" y="2620949"/>
                    <a:pt x="55060" y="2620826"/>
                    <a:pt x="54325" y="2620826"/>
                  </a:cubicBezTo>
                  <a:moveTo>
                    <a:pt x="2955480" y="2577170"/>
                  </a:moveTo>
                  <a:cubicBezTo>
                    <a:pt x="2953886" y="2577170"/>
                    <a:pt x="2952292" y="2577415"/>
                    <a:pt x="2950575" y="2577906"/>
                  </a:cubicBezTo>
                  <a:cubicBezTo>
                    <a:pt x="2948859" y="2578274"/>
                    <a:pt x="2947142" y="2578887"/>
                    <a:pt x="2945425" y="2579745"/>
                  </a:cubicBezTo>
                  <a:cubicBezTo>
                    <a:pt x="2943708" y="2580481"/>
                    <a:pt x="2941991" y="2581462"/>
                    <a:pt x="2940397" y="2582566"/>
                  </a:cubicBezTo>
                  <a:cubicBezTo>
                    <a:pt x="2938803" y="2583670"/>
                    <a:pt x="2937086" y="2584896"/>
                    <a:pt x="2935615" y="2586368"/>
                  </a:cubicBezTo>
                  <a:cubicBezTo>
                    <a:pt x="2933285" y="2588575"/>
                    <a:pt x="2931322" y="2591027"/>
                    <a:pt x="2929851" y="2593603"/>
                  </a:cubicBezTo>
                  <a:cubicBezTo>
                    <a:pt x="2928379" y="2596055"/>
                    <a:pt x="2927399" y="2598630"/>
                    <a:pt x="2926908" y="2600960"/>
                  </a:cubicBezTo>
                  <a:cubicBezTo>
                    <a:pt x="2926417" y="2603413"/>
                    <a:pt x="2926417" y="2605620"/>
                    <a:pt x="2926908" y="2607705"/>
                  </a:cubicBezTo>
                  <a:cubicBezTo>
                    <a:pt x="2927399" y="2609790"/>
                    <a:pt x="2928502" y="2611507"/>
                    <a:pt x="2930096" y="2612978"/>
                  </a:cubicBezTo>
                  <a:cubicBezTo>
                    <a:pt x="2930709" y="2613468"/>
                    <a:pt x="2931322" y="2613959"/>
                    <a:pt x="2932058" y="2614327"/>
                  </a:cubicBezTo>
                  <a:cubicBezTo>
                    <a:pt x="2932794" y="2614695"/>
                    <a:pt x="2933530" y="2615063"/>
                    <a:pt x="2934266" y="2615308"/>
                  </a:cubicBezTo>
                  <a:cubicBezTo>
                    <a:pt x="2935002" y="2615553"/>
                    <a:pt x="2935860" y="2615798"/>
                    <a:pt x="2936841" y="2615798"/>
                  </a:cubicBezTo>
                  <a:cubicBezTo>
                    <a:pt x="2937822" y="2615798"/>
                    <a:pt x="2938680" y="2615921"/>
                    <a:pt x="2939539" y="2615921"/>
                  </a:cubicBezTo>
                  <a:cubicBezTo>
                    <a:pt x="2941133" y="2615921"/>
                    <a:pt x="2942727" y="2615676"/>
                    <a:pt x="2944444" y="2615185"/>
                  </a:cubicBezTo>
                  <a:cubicBezTo>
                    <a:pt x="2946161" y="2614818"/>
                    <a:pt x="2947877" y="2614204"/>
                    <a:pt x="2949472" y="2613346"/>
                  </a:cubicBezTo>
                  <a:cubicBezTo>
                    <a:pt x="2951189" y="2612610"/>
                    <a:pt x="2952905" y="2611629"/>
                    <a:pt x="2954499" y="2610525"/>
                  </a:cubicBezTo>
                  <a:cubicBezTo>
                    <a:pt x="2956094" y="2609422"/>
                    <a:pt x="2957688" y="2608195"/>
                    <a:pt x="2959282" y="2606724"/>
                  </a:cubicBezTo>
                  <a:cubicBezTo>
                    <a:pt x="2961735" y="2604394"/>
                    <a:pt x="2963697" y="2601941"/>
                    <a:pt x="2965168" y="2599489"/>
                  </a:cubicBezTo>
                  <a:cubicBezTo>
                    <a:pt x="2966640" y="2597036"/>
                    <a:pt x="2967621" y="2594461"/>
                    <a:pt x="2968111" y="2592008"/>
                  </a:cubicBezTo>
                  <a:cubicBezTo>
                    <a:pt x="2968602" y="2589556"/>
                    <a:pt x="2968602" y="2587226"/>
                    <a:pt x="2968111" y="2585264"/>
                  </a:cubicBezTo>
                  <a:cubicBezTo>
                    <a:pt x="2967621" y="2583179"/>
                    <a:pt x="2966517" y="2581340"/>
                    <a:pt x="2964800" y="2579991"/>
                  </a:cubicBezTo>
                  <a:cubicBezTo>
                    <a:pt x="2964187" y="2579500"/>
                    <a:pt x="2963574" y="2579010"/>
                    <a:pt x="2962838" y="2578642"/>
                  </a:cubicBezTo>
                  <a:cubicBezTo>
                    <a:pt x="2962102" y="2578274"/>
                    <a:pt x="2961367" y="2577906"/>
                    <a:pt x="2960631" y="2577661"/>
                  </a:cubicBezTo>
                  <a:cubicBezTo>
                    <a:pt x="2959895" y="2577415"/>
                    <a:pt x="2959037" y="2577293"/>
                    <a:pt x="2958178" y="2577170"/>
                  </a:cubicBezTo>
                  <a:cubicBezTo>
                    <a:pt x="2957320" y="2577170"/>
                    <a:pt x="2956462" y="2577048"/>
                    <a:pt x="2955480" y="2577170"/>
                  </a:cubicBezTo>
                  <a:moveTo>
                    <a:pt x="45373" y="2664973"/>
                  </a:moveTo>
                  <a:cubicBezTo>
                    <a:pt x="45373" y="2664973"/>
                    <a:pt x="44514" y="2664973"/>
                    <a:pt x="44024" y="2665095"/>
                  </a:cubicBezTo>
                  <a:cubicBezTo>
                    <a:pt x="43533" y="2665095"/>
                    <a:pt x="43043" y="2665341"/>
                    <a:pt x="42430" y="2665586"/>
                  </a:cubicBezTo>
                  <a:cubicBezTo>
                    <a:pt x="41939" y="2665831"/>
                    <a:pt x="41326" y="2666076"/>
                    <a:pt x="40713" y="2666321"/>
                  </a:cubicBezTo>
                  <a:cubicBezTo>
                    <a:pt x="40100" y="2666567"/>
                    <a:pt x="39486" y="2666935"/>
                    <a:pt x="38873" y="2667303"/>
                  </a:cubicBezTo>
                  <a:cubicBezTo>
                    <a:pt x="37157" y="2668406"/>
                    <a:pt x="35440" y="2669633"/>
                    <a:pt x="33846" y="2671104"/>
                  </a:cubicBezTo>
                  <a:cubicBezTo>
                    <a:pt x="32251" y="2672576"/>
                    <a:pt x="30780" y="2674170"/>
                    <a:pt x="29431" y="2675887"/>
                  </a:cubicBezTo>
                  <a:cubicBezTo>
                    <a:pt x="28082" y="2677603"/>
                    <a:pt x="26978" y="2679320"/>
                    <a:pt x="26120" y="2681037"/>
                  </a:cubicBezTo>
                  <a:cubicBezTo>
                    <a:pt x="25262" y="2682754"/>
                    <a:pt x="24648" y="2684471"/>
                    <a:pt x="24280" y="2685942"/>
                  </a:cubicBezTo>
                  <a:cubicBezTo>
                    <a:pt x="24158" y="2686923"/>
                    <a:pt x="24035" y="2687782"/>
                    <a:pt x="24280" y="2688518"/>
                  </a:cubicBezTo>
                  <a:cubicBezTo>
                    <a:pt x="24280" y="2689253"/>
                    <a:pt x="24648" y="2689866"/>
                    <a:pt x="24894" y="2690357"/>
                  </a:cubicBezTo>
                  <a:cubicBezTo>
                    <a:pt x="25139" y="2690847"/>
                    <a:pt x="25629" y="2691215"/>
                    <a:pt x="26243" y="2691461"/>
                  </a:cubicBezTo>
                  <a:cubicBezTo>
                    <a:pt x="26856" y="2691706"/>
                    <a:pt x="27469" y="2691828"/>
                    <a:pt x="28205" y="2691828"/>
                  </a:cubicBezTo>
                  <a:cubicBezTo>
                    <a:pt x="28695" y="2691828"/>
                    <a:pt x="29063" y="2691828"/>
                    <a:pt x="29554" y="2691706"/>
                  </a:cubicBezTo>
                  <a:cubicBezTo>
                    <a:pt x="30044" y="2691583"/>
                    <a:pt x="30535" y="2691461"/>
                    <a:pt x="31148" y="2691215"/>
                  </a:cubicBezTo>
                  <a:cubicBezTo>
                    <a:pt x="31638" y="2690970"/>
                    <a:pt x="32251" y="2690725"/>
                    <a:pt x="32865" y="2690479"/>
                  </a:cubicBezTo>
                  <a:cubicBezTo>
                    <a:pt x="33478" y="2690234"/>
                    <a:pt x="34091" y="2689866"/>
                    <a:pt x="34704" y="2689499"/>
                  </a:cubicBezTo>
                  <a:cubicBezTo>
                    <a:pt x="36421" y="2688395"/>
                    <a:pt x="38138" y="2687046"/>
                    <a:pt x="39732" y="2685574"/>
                  </a:cubicBezTo>
                  <a:cubicBezTo>
                    <a:pt x="41326" y="2684103"/>
                    <a:pt x="42797" y="2682386"/>
                    <a:pt x="44146" y="2680792"/>
                  </a:cubicBezTo>
                  <a:cubicBezTo>
                    <a:pt x="45495" y="2679075"/>
                    <a:pt x="46599" y="2677358"/>
                    <a:pt x="47457" y="2675641"/>
                  </a:cubicBezTo>
                  <a:cubicBezTo>
                    <a:pt x="48316" y="2673925"/>
                    <a:pt x="48929" y="2672208"/>
                    <a:pt x="49297" y="2670736"/>
                  </a:cubicBezTo>
                  <a:cubicBezTo>
                    <a:pt x="49419" y="2669755"/>
                    <a:pt x="49542" y="2668897"/>
                    <a:pt x="49419" y="2668161"/>
                  </a:cubicBezTo>
                  <a:cubicBezTo>
                    <a:pt x="49419" y="2667425"/>
                    <a:pt x="49052" y="2666812"/>
                    <a:pt x="48806" y="2666321"/>
                  </a:cubicBezTo>
                  <a:cubicBezTo>
                    <a:pt x="48438" y="2665831"/>
                    <a:pt x="47948" y="2665463"/>
                    <a:pt x="47457" y="2665218"/>
                  </a:cubicBezTo>
                  <a:cubicBezTo>
                    <a:pt x="46844" y="2664973"/>
                    <a:pt x="46231" y="2664850"/>
                    <a:pt x="45495" y="2664850"/>
                  </a:cubicBezTo>
                  <a:moveTo>
                    <a:pt x="37770" y="2708874"/>
                  </a:moveTo>
                  <a:cubicBezTo>
                    <a:pt x="37770" y="2708874"/>
                    <a:pt x="36789" y="2708874"/>
                    <a:pt x="36298" y="2709119"/>
                  </a:cubicBezTo>
                  <a:cubicBezTo>
                    <a:pt x="35808" y="2709119"/>
                    <a:pt x="35194" y="2709364"/>
                    <a:pt x="34581" y="2709610"/>
                  </a:cubicBezTo>
                  <a:cubicBezTo>
                    <a:pt x="33968" y="2709855"/>
                    <a:pt x="33355" y="2710100"/>
                    <a:pt x="32742" y="2710468"/>
                  </a:cubicBezTo>
                  <a:cubicBezTo>
                    <a:pt x="32129" y="2710836"/>
                    <a:pt x="31393" y="2711204"/>
                    <a:pt x="30780" y="2711572"/>
                  </a:cubicBezTo>
                  <a:cubicBezTo>
                    <a:pt x="29063" y="2712676"/>
                    <a:pt x="27346" y="2714024"/>
                    <a:pt x="25752" y="2715496"/>
                  </a:cubicBezTo>
                  <a:cubicBezTo>
                    <a:pt x="24158" y="2716967"/>
                    <a:pt x="22686" y="2718684"/>
                    <a:pt x="21337" y="2720401"/>
                  </a:cubicBezTo>
                  <a:cubicBezTo>
                    <a:pt x="19988" y="2722118"/>
                    <a:pt x="18885" y="2723834"/>
                    <a:pt x="18026" y="2725674"/>
                  </a:cubicBezTo>
                  <a:cubicBezTo>
                    <a:pt x="17168" y="2727391"/>
                    <a:pt x="16555" y="2729108"/>
                    <a:pt x="16310" y="2730579"/>
                  </a:cubicBezTo>
                  <a:cubicBezTo>
                    <a:pt x="16187" y="2731560"/>
                    <a:pt x="16187" y="2732296"/>
                    <a:pt x="16310" y="2733032"/>
                  </a:cubicBezTo>
                  <a:cubicBezTo>
                    <a:pt x="16310" y="2733767"/>
                    <a:pt x="16677" y="2734381"/>
                    <a:pt x="17045" y="2734749"/>
                  </a:cubicBezTo>
                  <a:cubicBezTo>
                    <a:pt x="17413" y="2735239"/>
                    <a:pt x="17904" y="2735607"/>
                    <a:pt x="18394" y="2735852"/>
                  </a:cubicBezTo>
                  <a:cubicBezTo>
                    <a:pt x="19007" y="2736097"/>
                    <a:pt x="19621" y="2736220"/>
                    <a:pt x="20356" y="2736220"/>
                  </a:cubicBezTo>
                  <a:cubicBezTo>
                    <a:pt x="20847" y="2736220"/>
                    <a:pt x="21337" y="2736220"/>
                    <a:pt x="21828" y="2736097"/>
                  </a:cubicBezTo>
                  <a:cubicBezTo>
                    <a:pt x="22318" y="2736097"/>
                    <a:pt x="22932" y="2735852"/>
                    <a:pt x="23545" y="2735607"/>
                  </a:cubicBezTo>
                  <a:cubicBezTo>
                    <a:pt x="24158" y="2735362"/>
                    <a:pt x="24771" y="2735116"/>
                    <a:pt x="25384" y="2734749"/>
                  </a:cubicBezTo>
                  <a:cubicBezTo>
                    <a:pt x="25997" y="2734381"/>
                    <a:pt x="26733" y="2734013"/>
                    <a:pt x="27346" y="2733645"/>
                  </a:cubicBezTo>
                  <a:cubicBezTo>
                    <a:pt x="29063" y="2732541"/>
                    <a:pt x="30780" y="2731192"/>
                    <a:pt x="32374" y="2729598"/>
                  </a:cubicBezTo>
                  <a:cubicBezTo>
                    <a:pt x="33968" y="2728127"/>
                    <a:pt x="35440" y="2726410"/>
                    <a:pt x="36789" y="2724693"/>
                  </a:cubicBezTo>
                  <a:cubicBezTo>
                    <a:pt x="38138" y="2722976"/>
                    <a:pt x="39241" y="2721137"/>
                    <a:pt x="40100" y="2719420"/>
                  </a:cubicBezTo>
                  <a:cubicBezTo>
                    <a:pt x="40958" y="2717703"/>
                    <a:pt x="41571" y="2715986"/>
                    <a:pt x="41816" y="2714515"/>
                  </a:cubicBezTo>
                  <a:cubicBezTo>
                    <a:pt x="41939" y="2713534"/>
                    <a:pt x="41939" y="2712798"/>
                    <a:pt x="41816" y="2712062"/>
                  </a:cubicBezTo>
                  <a:cubicBezTo>
                    <a:pt x="41816" y="2711326"/>
                    <a:pt x="41449" y="2710713"/>
                    <a:pt x="41081" y="2710346"/>
                  </a:cubicBezTo>
                  <a:cubicBezTo>
                    <a:pt x="40713" y="2709978"/>
                    <a:pt x="40222" y="2709487"/>
                    <a:pt x="39732" y="2709242"/>
                  </a:cubicBezTo>
                  <a:cubicBezTo>
                    <a:pt x="39241" y="2708996"/>
                    <a:pt x="38505" y="2708874"/>
                    <a:pt x="37770" y="2708874"/>
                  </a:cubicBezTo>
                  <a:moveTo>
                    <a:pt x="2885091" y="2642286"/>
                  </a:moveTo>
                  <a:cubicBezTo>
                    <a:pt x="2883620" y="2642286"/>
                    <a:pt x="2882026" y="2642532"/>
                    <a:pt x="2880431" y="2642900"/>
                  </a:cubicBezTo>
                  <a:cubicBezTo>
                    <a:pt x="2878837" y="2643268"/>
                    <a:pt x="2877121" y="2643881"/>
                    <a:pt x="2875526" y="2644616"/>
                  </a:cubicBezTo>
                  <a:cubicBezTo>
                    <a:pt x="2873932" y="2645352"/>
                    <a:pt x="2872216" y="2646210"/>
                    <a:pt x="2870621" y="2647314"/>
                  </a:cubicBezTo>
                  <a:cubicBezTo>
                    <a:pt x="2869027" y="2648418"/>
                    <a:pt x="2867433" y="2649521"/>
                    <a:pt x="2865961" y="2650870"/>
                  </a:cubicBezTo>
                  <a:cubicBezTo>
                    <a:pt x="2863509" y="2653078"/>
                    <a:pt x="2861547" y="2655530"/>
                    <a:pt x="2859953" y="2657983"/>
                  </a:cubicBezTo>
                  <a:cubicBezTo>
                    <a:pt x="2858358" y="2660435"/>
                    <a:pt x="2857255" y="2663011"/>
                    <a:pt x="2856764" y="2665463"/>
                  </a:cubicBezTo>
                  <a:cubicBezTo>
                    <a:pt x="2856151" y="2667916"/>
                    <a:pt x="2856028" y="2670246"/>
                    <a:pt x="2856519" y="2672453"/>
                  </a:cubicBezTo>
                  <a:cubicBezTo>
                    <a:pt x="2856887" y="2674538"/>
                    <a:pt x="2857868" y="2676500"/>
                    <a:pt x="2859339" y="2677971"/>
                  </a:cubicBezTo>
                  <a:cubicBezTo>
                    <a:pt x="2859953" y="2678584"/>
                    <a:pt x="2860566" y="2679075"/>
                    <a:pt x="2861301" y="2679443"/>
                  </a:cubicBezTo>
                  <a:cubicBezTo>
                    <a:pt x="2862037" y="2679933"/>
                    <a:pt x="2862773" y="2680179"/>
                    <a:pt x="2863631" y="2680546"/>
                  </a:cubicBezTo>
                  <a:cubicBezTo>
                    <a:pt x="2864490" y="2680792"/>
                    <a:pt x="2865348" y="2681037"/>
                    <a:pt x="2866206" y="2681160"/>
                  </a:cubicBezTo>
                  <a:cubicBezTo>
                    <a:pt x="2867065" y="2681282"/>
                    <a:pt x="2868046" y="2681282"/>
                    <a:pt x="2869027" y="2681282"/>
                  </a:cubicBezTo>
                  <a:cubicBezTo>
                    <a:pt x="2870499" y="2681282"/>
                    <a:pt x="2872093" y="2681037"/>
                    <a:pt x="2873809" y="2680669"/>
                  </a:cubicBezTo>
                  <a:cubicBezTo>
                    <a:pt x="2875526" y="2680301"/>
                    <a:pt x="2877121" y="2679688"/>
                    <a:pt x="2878715" y="2678953"/>
                  </a:cubicBezTo>
                  <a:cubicBezTo>
                    <a:pt x="2880431" y="2678216"/>
                    <a:pt x="2882026" y="2677358"/>
                    <a:pt x="2883620" y="2676255"/>
                  </a:cubicBezTo>
                  <a:cubicBezTo>
                    <a:pt x="2885214" y="2675151"/>
                    <a:pt x="2886808" y="2674047"/>
                    <a:pt x="2888280" y="2672698"/>
                  </a:cubicBezTo>
                  <a:cubicBezTo>
                    <a:pt x="2890732" y="2670491"/>
                    <a:pt x="2892817" y="2668038"/>
                    <a:pt x="2894289" y="2665463"/>
                  </a:cubicBezTo>
                  <a:cubicBezTo>
                    <a:pt x="2895883" y="2663011"/>
                    <a:pt x="2896986" y="2660435"/>
                    <a:pt x="2897599" y="2657983"/>
                  </a:cubicBezTo>
                  <a:cubicBezTo>
                    <a:pt x="2898213" y="2655530"/>
                    <a:pt x="2898335" y="2653200"/>
                    <a:pt x="2897845" y="2650993"/>
                  </a:cubicBezTo>
                  <a:cubicBezTo>
                    <a:pt x="2897354" y="2648908"/>
                    <a:pt x="2896373" y="2646946"/>
                    <a:pt x="2894902" y="2645475"/>
                  </a:cubicBezTo>
                  <a:cubicBezTo>
                    <a:pt x="2894289" y="2644861"/>
                    <a:pt x="2893676" y="2644371"/>
                    <a:pt x="2892940" y="2644003"/>
                  </a:cubicBezTo>
                  <a:cubicBezTo>
                    <a:pt x="2892204" y="2643513"/>
                    <a:pt x="2891468" y="2643268"/>
                    <a:pt x="2890610" y="2642900"/>
                  </a:cubicBezTo>
                  <a:cubicBezTo>
                    <a:pt x="2889751" y="2642654"/>
                    <a:pt x="2888893" y="2642409"/>
                    <a:pt x="2888034" y="2642286"/>
                  </a:cubicBezTo>
                  <a:cubicBezTo>
                    <a:pt x="2887176" y="2642164"/>
                    <a:pt x="2886195" y="2642164"/>
                    <a:pt x="2885214" y="2642164"/>
                  </a:cubicBezTo>
                  <a:moveTo>
                    <a:pt x="31638" y="2752530"/>
                  </a:moveTo>
                  <a:cubicBezTo>
                    <a:pt x="31638" y="2752530"/>
                    <a:pt x="30657" y="2752530"/>
                    <a:pt x="30044" y="2752775"/>
                  </a:cubicBezTo>
                  <a:cubicBezTo>
                    <a:pt x="29431" y="2752898"/>
                    <a:pt x="28818" y="2753020"/>
                    <a:pt x="28205" y="2753266"/>
                  </a:cubicBezTo>
                  <a:cubicBezTo>
                    <a:pt x="27592" y="2753511"/>
                    <a:pt x="26856" y="2753756"/>
                    <a:pt x="26243" y="2754124"/>
                  </a:cubicBezTo>
                  <a:cubicBezTo>
                    <a:pt x="25507" y="2754492"/>
                    <a:pt x="24894" y="2754860"/>
                    <a:pt x="24158" y="2755350"/>
                  </a:cubicBezTo>
                  <a:cubicBezTo>
                    <a:pt x="22441" y="2756454"/>
                    <a:pt x="20724" y="2757925"/>
                    <a:pt x="19130" y="2759520"/>
                  </a:cubicBezTo>
                  <a:cubicBezTo>
                    <a:pt x="17536" y="2761114"/>
                    <a:pt x="16064" y="2762708"/>
                    <a:pt x="14838" y="2764547"/>
                  </a:cubicBezTo>
                  <a:cubicBezTo>
                    <a:pt x="13612" y="2766264"/>
                    <a:pt x="12508" y="2768104"/>
                    <a:pt x="11650" y="2769820"/>
                  </a:cubicBezTo>
                  <a:cubicBezTo>
                    <a:pt x="10791" y="2771537"/>
                    <a:pt x="10301" y="2773254"/>
                    <a:pt x="10178" y="2774726"/>
                  </a:cubicBezTo>
                  <a:cubicBezTo>
                    <a:pt x="10178" y="2775584"/>
                    <a:pt x="10178" y="2776442"/>
                    <a:pt x="10178" y="2777056"/>
                  </a:cubicBezTo>
                  <a:cubicBezTo>
                    <a:pt x="10301" y="2777791"/>
                    <a:pt x="10546" y="2778282"/>
                    <a:pt x="10914" y="2778772"/>
                  </a:cubicBezTo>
                  <a:cubicBezTo>
                    <a:pt x="11282" y="2779263"/>
                    <a:pt x="11772" y="2779508"/>
                    <a:pt x="12263" y="2779753"/>
                  </a:cubicBezTo>
                  <a:cubicBezTo>
                    <a:pt x="12753" y="2779999"/>
                    <a:pt x="13489" y="2780121"/>
                    <a:pt x="14102" y="2780121"/>
                  </a:cubicBezTo>
                  <a:cubicBezTo>
                    <a:pt x="14593" y="2780121"/>
                    <a:pt x="15083" y="2780121"/>
                    <a:pt x="15696" y="2779876"/>
                  </a:cubicBezTo>
                  <a:cubicBezTo>
                    <a:pt x="16310" y="2779876"/>
                    <a:pt x="16800" y="2779631"/>
                    <a:pt x="17536" y="2779385"/>
                  </a:cubicBezTo>
                  <a:cubicBezTo>
                    <a:pt x="18272" y="2779140"/>
                    <a:pt x="18762" y="2778895"/>
                    <a:pt x="19498" y="2778527"/>
                  </a:cubicBezTo>
                  <a:cubicBezTo>
                    <a:pt x="20234" y="2778159"/>
                    <a:pt x="20847" y="2777791"/>
                    <a:pt x="21583" y="2777301"/>
                  </a:cubicBezTo>
                  <a:cubicBezTo>
                    <a:pt x="23299" y="2776197"/>
                    <a:pt x="25016" y="2774726"/>
                    <a:pt x="26733" y="2773132"/>
                  </a:cubicBezTo>
                  <a:cubicBezTo>
                    <a:pt x="28327" y="2771537"/>
                    <a:pt x="29799" y="2769820"/>
                    <a:pt x="31148" y="2768104"/>
                  </a:cubicBezTo>
                  <a:cubicBezTo>
                    <a:pt x="32497" y="2766387"/>
                    <a:pt x="33478" y="2764547"/>
                    <a:pt x="34336" y="2762831"/>
                  </a:cubicBezTo>
                  <a:cubicBezTo>
                    <a:pt x="35194" y="2761114"/>
                    <a:pt x="35685" y="2759397"/>
                    <a:pt x="35808" y="2757925"/>
                  </a:cubicBezTo>
                  <a:cubicBezTo>
                    <a:pt x="35808" y="2757067"/>
                    <a:pt x="35808" y="2756209"/>
                    <a:pt x="35808" y="2755596"/>
                  </a:cubicBezTo>
                  <a:cubicBezTo>
                    <a:pt x="35685" y="2754982"/>
                    <a:pt x="35440" y="2754369"/>
                    <a:pt x="35072" y="2753879"/>
                  </a:cubicBezTo>
                  <a:cubicBezTo>
                    <a:pt x="34704" y="2753388"/>
                    <a:pt x="34213" y="2753143"/>
                    <a:pt x="33723" y="2752898"/>
                  </a:cubicBezTo>
                  <a:cubicBezTo>
                    <a:pt x="33232" y="2752652"/>
                    <a:pt x="32497" y="2752530"/>
                    <a:pt x="31884" y="2752530"/>
                  </a:cubicBezTo>
                  <a:moveTo>
                    <a:pt x="2813599" y="2706053"/>
                  </a:moveTo>
                  <a:cubicBezTo>
                    <a:pt x="2812127" y="2706053"/>
                    <a:pt x="2810656" y="2706299"/>
                    <a:pt x="2809061" y="2706666"/>
                  </a:cubicBezTo>
                  <a:cubicBezTo>
                    <a:pt x="2807467" y="2707034"/>
                    <a:pt x="2805873" y="2707525"/>
                    <a:pt x="2804402" y="2708261"/>
                  </a:cubicBezTo>
                  <a:cubicBezTo>
                    <a:pt x="2802808" y="2708874"/>
                    <a:pt x="2801213" y="2709732"/>
                    <a:pt x="2799619" y="2710713"/>
                  </a:cubicBezTo>
                  <a:cubicBezTo>
                    <a:pt x="2798025" y="2711694"/>
                    <a:pt x="2796553" y="2712798"/>
                    <a:pt x="2795082" y="2714147"/>
                  </a:cubicBezTo>
                  <a:cubicBezTo>
                    <a:pt x="2792629" y="2716354"/>
                    <a:pt x="2790545" y="2718807"/>
                    <a:pt x="2788828" y="2721259"/>
                  </a:cubicBezTo>
                  <a:cubicBezTo>
                    <a:pt x="2787233" y="2723712"/>
                    <a:pt x="2786007" y="2726287"/>
                    <a:pt x="2785271" y="2728740"/>
                  </a:cubicBezTo>
                  <a:cubicBezTo>
                    <a:pt x="2784536" y="2731192"/>
                    <a:pt x="2784413" y="2733645"/>
                    <a:pt x="2784658" y="2735852"/>
                  </a:cubicBezTo>
                  <a:cubicBezTo>
                    <a:pt x="2785026" y="2738059"/>
                    <a:pt x="2785762" y="2740022"/>
                    <a:pt x="2787233" y="2741616"/>
                  </a:cubicBezTo>
                  <a:cubicBezTo>
                    <a:pt x="2787847" y="2742229"/>
                    <a:pt x="2788460" y="2742842"/>
                    <a:pt x="2789196" y="2743333"/>
                  </a:cubicBezTo>
                  <a:cubicBezTo>
                    <a:pt x="2789931" y="2743823"/>
                    <a:pt x="2790667" y="2744191"/>
                    <a:pt x="2791525" y="2744559"/>
                  </a:cubicBezTo>
                  <a:cubicBezTo>
                    <a:pt x="2792384" y="2744927"/>
                    <a:pt x="2793242" y="2745049"/>
                    <a:pt x="2794223" y="2745295"/>
                  </a:cubicBezTo>
                  <a:cubicBezTo>
                    <a:pt x="2795205" y="2745540"/>
                    <a:pt x="2796185" y="2745540"/>
                    <a:pt x="2797166" y="2745540"/>
                  </a:cubicBezTo>
                  <a:cubicBezTo>
                    <a:pt x="2798638" y="2745540"/>
                    <a:pt x="2800110" y="2745295"/>
                    <a:pt x="2801704" y="2744927"/>
                  </a:cubicBezTo>
                  <a:cubicBezTo>
                    <a:pt x="2803298" y="2744559"/>
                    <a:pt x="2804892" y="2744069"/>
                    <a:pt x="2806486" y="2743333"/>
                  </a:cubicBezTo>
                  <a:cubicBezTo>
                    <a:pt x="2808080" y="2742719"/>
                    <a:pt x="2809675" y="2741861"/>
                    <a:pt x="2811269" y="2740880"/>
                  </a:cubicBezTo>
                  <a:cubicBezTo>
                    <a:pt x="2812863" y="2739899"/>
                    <a:pt x="2814335" y="2738795"/>
                    <a:pt x="2815806" y="2737446"/>
                  </a:cubicBezTo>
                  <a:cubicBezTo>
                    <a:pt x="2818259" y="2735239"/>
                    <a:pt x="2820343" y="2732909"/>
                    <a:pt x="2822060" y="2730334"/>
                  </a:cubicBezTo>
                  <a:cubicBezTo>
                    <a:pt x="2823654" y="2727881"/>
                    <a:pt x="2824881" y="2725306"/>
                    <a:pt x="2825616" y="2722854"/>
                  </a:cubicBezTo>
                  <a:cubicBezTo>
                    <a:pt x="2826352" y="2720401"/>
                    <a:pt x="2826475" y="2717949"/>
                    <a:pt x="2826230" y="2715741"/>
                  </a:cubicBezTo>
                  <a:cubicBezTo>
                    <a:pt x="2825862" y="2713534"/>
                    <a:pt x="2825003" y="2711572"/>
                    <a:pt x="2823654" y="2709978"/>
                  </a:cubicBezTo>
                  <a:cubicBezTo>
                    <a:pt x="2823041" y="2709364"/>
                    <a:pt x="2822428" y="2708751"/>
                    <a:pt x="2821692" y="2708261"/>
                  </a:cubicBezTo>
                  <a:cubicBezTo>
                    <a:pt x="2820956" y="2707770"/>
                    <a:pt x="2820221" y="2707402"/>
                    <a:pt x="2819363" y="2707034"/>
                  </a:cubicBezTo>
                  <a:cubicBezTo>
                    <a:pt x="2818504" y="2706666"/>
                    <a:pt x="2817646" y="2706544"/>
                    <a:pt x="2816665" y="2706299"/>
                  </a:cubicBezTo>
                  <a:cubicBezTo>
                    <a:pt x="2815683" y="2706053"/>
                    <a:pt x="2814703" y="2706053"/>
                    <a:pt x="2813721" y="2706053"/>
                  </a:cubicBezTo>
                  <a:moveTo>
                    <a:pt x="26978" y="2795695"/>
                  </a:moveTo>
                  <a:cubicBezTo>
                    <a:pt x="26978" y="2795695"/>
                    <a:pt x="25875" y="2795695"/>
                    <a:pt x="25262" y="2795940"/>
                  </a:cubicBezTo>
                  <a:cubicBezTo>
                    <a:pt x="24648" y="2796186"/>
                    <a:pt x="24035" y="2796308"/>
                    <a:pt x="23422" y="2796554"/>
                  </a:cubicBezTo>
                  <a:cubicBezTo>
                    <a:pt x="22809" y="2796799"/>
                    <a:pt x="22073" y="2797167"/>
                    <a:pt x="21337" y="2797535"/>
                  </a:cubicBezTo>
                  <a:cubicBezTo>
                    <a:pt x="20602" y="2797902"/>
                    <a:pt x="19866" y="2798393"/>
                    <a:pt x="19130" y="2798884"/>
                  </a:cubicBezTo>
                  <a:cubicBezTo>
                    <a:pt x="17291" y="2800110"/>
                    <a:pt x="15574" y="2801582"/>
                    <a:pt x="13980" y="2803175"/>
                  </a:cubicBezTo>
                  <a:cubicBezTo>
                    <a:pt x="12385" y="2804770"/>
                    <a:pt x="10914" y="2806487"/>
                    <a:pt x="9688" y="2808326"/>
                  </a:cubicBezTo>
                  <a:cubicBezTo>
                    <a:pt x="8461" y="2810043"/>
                    <a:pt x="7358" y="2811882"/>
                    <a:pt x="6622" y="2813599"/>
                  </a:cubicBezTo>
                  <a:cubicBezTo>
                    <a:pt x="5886" y="2815316"/>
                    <a:pt x="5396" y="2817033"/>
                    <a:pt x="5273" y="2818504"/>
                  </a:cubicBezTo>
                  <a:cubicBezTo>
                    <a:pt x="5273" y="2819363"/>
                    <a:pt x="5273" y="2820098"/>
                    <a:pt x="5273" y="2820712"/>
                  </a:cubicBezTo>
                  <a:cubicBezTo>
                    <a:pt x="5396" y="2821325"/>
                    <a:pt x="5641" y="2821938"/>
                    <a:pt x="6009" y="2822305"/>
                  </a:cubicBezTo>
                  <a:cubicBezTo>
                    <a:pt x="6377" y="2822796"/>
                    <a:pt x="6745" y="2823042"/>
                    <a:pt x="7358" y="2823287"/>
                  </a:cubicBezTo>
                  <a:cubicBezTo>
                    <a:pt x="7848" y="2823532"/>
                    <a:pt x="8461" y="2823655"/>
                    <a:pt x="9197" y="2823655"/>
                  </a:cubicBezTo>
                  <a:cubicBezTo>
                    <a:pt x="9688" y="2823655"/>
                    <a:pt x="10301" y="2823655"/>
                    <a:pt x="10914" y="2823409"/>
                  </a:cubicBezTo>
                  <a:cubicBezTo>
                    <a:pt x="11527" y="2823287"/>
                    <a:pt x="12140" y="2823042"/>
                    <a:pt x="12753" y="2822796"/>
                  </a:cubicBezTo>
                  <a:cubicBezTo>
                    <a:pt x="13367" y="2822551"/>
                    <a:pt x="14102" y="2822183"/>
                    <a:pt x="14838" y="2821815"/>
                  </a:cubicBezTo>
                  <a:cubicBezTo>
                    <a:pt x="15574" y="2821447"/>
                    <a:pt x="16310" y="2820957"/>
                    <a:pt x="17045" y="2820466"/>
                  </a:cubicBezTo>
                  <a:cubicBezTo>
                    <a:pt x="18885" y="2819240"/>
                    <a:pt x="20602" y="2817768"/>
                    <a:pt x="22196" y="2816174"/>
                  </a:cubicBezTo>
                  <a:cubicBezTo>
                    <a:pt x="23790" y="2814580"/>
                    <a:pt x="25262" y="2812863"/>
                    <a:pt x="26488" y="2811024"/>
                  </a:cubicBezTo>
                  <a:cubicBezTo>
                    <a:pt x="27714" y="2809307"/>
                    <a:pt x="28818" y="2807467"/>
                    <a:pt x="29554" y="2805751"/>
                  </a:cubicBezTo>
                  <a:cubicBezTo>
                    <a:pt x="30289" y="2804034"/>
                    <a:pt x="30780" y="2802317"/>
                    <a:pt x="31025" y="2800845"/>
                  </a:cubicBezTo>
                  <a:cubicBezTo>
                    <a:pt x="31025" y="2799987"/>
                    <a:pt x="31025" y="2799252"/>
                    <a:pt x="30902" y="2798638"/>
                  </a:cubicBezTo>
                  <a:cubicBezTo>
                    <a:pt x="30780" y="2798025"/>
                    <a:pt x="30535" y="2797412"/>
                    <a:pt x="30167" y="2797044"/>
                  </a:cubicBezTo>
                  <a:cubicBezTo>
                    <a:pt x="29799" y="2796676"/>
                    <a:pt x="29308" y="2796308"/>
                    <a:pt x="28818" y="2796063"/>
                  </a:cubicBezTo>
                  <a:cubicBezTo>
                    <a:pt x="28327" y="2795818"/>
                    <a:pt x="27714" y="2795695"/>
                    <a:pt x="26978" y="2795695"/>
                  </a:cubicBezTo>
                  <a:moveTo>
                    <a:pt x="2740512" y="2768594"/>
                  </a:moveTo>
                  <a:cubicBezTo>
                    <a:pt x="2739163" y="2768594"/>
                    <a:pt x="2737692" y="2768839"/>
                    <a:pt x="2736220" y="2769085"/>
                  </a:cubicBezTo>
                  <a:cubicBezTo>
                    <a:pt x="2734748" y="2769330"/>
                    <a:pt x="2733154" y="2769943"/>
                    <a:pt x="2731683" y="2770556"/>
                  </a:cubicBezTo>
                  <a:cubicBezTo>
                    <a:pt x="2730211" y="2771169"/>
                    <a:pt x="2728617" y="2771905"/>
                    <a:pt x="2727145" y="2772886"/>
                  </a:cubicBezTo>
                  <a:cubicBezTo>
                    <a:pt x="2725674" y="2773867"/>
                    <a:pt x="2724080" y="2774848"/>
                    <a:pt x="2722731" y="2776075"/>
                  </a:cubicBezTo>
                  <a:cubicBezTo>
                    <a:pt x="2720278" y="2778159"/>
                    <a:pt x="2718071" y="2780612"/>
                    <a:pt x="2716354" y="2783064"/>
                  </a:cubicBezTo>
                  <a:cubicBezTo>
                    <a:pt x="2714637" y="2785517"/>
                    <a:pt x="2713411" y="2788092"/>
                    <a:pt x="2712552" y="2790545"/>
                  </a:cubicBezTo>
                  <a:cubicBezTo>
                    <a:pt x="2711817" y="2792997"/>
                    <a:pt x="2711449" y="2795450"/>
                    <a:pt x="2711694" y="2797780"/>
                  </a:cubicBezTo>
                  <a:cubicBezTo>
                    <a:pt x="2711939" y="2799987"/>
                    <a:pt x="2712675" y="2802072"/>
                    <a:pt x="2714024" y="2803666"/>
                  </a:cubicBezTo>
                  <a:cubicBezTo>
                    <a:pt x="2714637" y="2804402"/>
                    <a:pt x="2715250" y="2805015"/>
                    <a:pt x="2715986" y="2805628"/>
                  </a:cubicBezTo>
                  <a:cubicBezTo>
                    <a:pt x="2716722" y="2806119"/>
                    <a:pt x="2717458" y="2806609"/>
                    <a:pt x="2718316" y="2806977"/>
                  </a:cubicBezTo>
                  <a:cubicBezTo>
                    <a:pt x="2719174" y="2807345"/>
                    <a:pt x="2720155" y="2807590"/>
                    <a:pt x="2721014" y="2807835"/>
                  </a:cubicBezTo>
                  <a:cubicBezTo>
                    <a:pt x="2721995" y="2807958"/>
                    <a:pt x="2722976" y="2808081"/>
                    <a:pt x="2724080" y="2808081"/>
                  </a:cubicBezTo>
                  <a:cubicBezTo>
                    <a:pt x="2725429" y="2808081"/>
                    <a:pt x="2726900" y="2807958"/>
                    <a:pt x="2728372" y="2807590"/>
                  </a:cubicBezTo>
                  <a:cubicBezTo>
                    <a:pt x="2729843" y="2807222"/>
                    <a:pt x="2731315" y="2806855"/>
                    <a:pt x="2732909" y="2806119"/>
                  </a:cubicBezTo>
                  <a:cubicBezTo>
                    <a:pt x="2734380" y="2805505"/>
                    <a:pt x="2735975" y="2804770"/>
                    <a:pt x="2737446" y="2803789"/>
                  </a:cubicBezTo>
                  <a:cubicBezTo>
                    <a:pt x="2738918" y="2802808"/>
                    <a:pt x="2740389" y="2801827"/>
                    <a:pt x="2741861" y="2800600"/>
                  </a:cubicBezTo>
                  <a:cubicBezTo>
                    <a:pt x="2744436" y="2798516"/>
                    <a:pt x="2746643" y="2796063"/>
                    <a:pt x="2748360" y="2793610"/>
                  </a:cubicBezTo>
                  <a:cubicBezTo>
                    <a:pt x="2750077" y="2791158"/>
                    <a:pt x="2751426" y="2788583"/>
                    <a:pt x="2752162" y="2786007"/>
                  </a:cubicBezTo>
                  <a:cubicBezTo>
                    <a:pt x="2752897" y="2783555"/>
                    <a:pt x="2753265" y="2781102"/>
                    <a:pt x="2753020" y="2778772"/>
                  </a:cubicBezTo>
                  <a:cubicBezTo>
                    <a:pt x="2752775" y="2776565"/>
                    <a:pt x="2752039" y="2774480"/>
                    <a:pt x="2750690" y="2772886"/>
                  </a:cubicBezTo>
                  <a:cubicBezTo>
                    <a:pt x="2750077" y="2772150"/>
                    <a:pt x="2749464" y="2771537"/>
                    <a:pt x="2748728" y="2770924"/>
                  </a:cubicBezTo>
                  <a:cubicBezTo>
                    <a:pt x="2747992" y="2770311"/>
                    <a:pt x="2747134" y="2769943"/>
                    <a:pt x="2746275" y="2769575"/>
                  </a:cubicBezTo>
                  <a:cubicBezTo>
                    <a:pt x="2745417" y="2769207"/>
                    <a:pt x="2744436" y="2768962"/>
                    <a:pt x="2743578" y="2768839"/>
                  </a:cubicBezTo>
                  <a:cubicBezTo>
                    <a:pt x="2742597" y="2768717"/>
                    <a:pt x="2741615" y="2768594"/>
                    <a:pt x="2740512" y="2768594"/>
                  </a:cubicBezTo>
                  <a:moveTo>
                    <a:pt x="23913" y="2838370"/>
                  </a:moveTo>
                  <a:cubicBezTo>
                    <a:pt x="23913" y="2838370"/>
                    <a:pt x="22809" y="2838370"/>
                    <a:pt x="22196" y="2838615"/>
                  </a:cubicBezTo>
                  <a:cubicBezTo>
                    <a:pt x="21583" y="2838738"/>
                    <a:pt x="20847" y="2838983"/>
                    <a:pt x="20234" y="2839228"/>
                  </a:cubicBezTo>
                  <a:cubicBezTo>
                    <a:pt x="19498" y="2839474"/>
                    <a:pt x="18762" y="2839842"/>
                    <a:pt x="18026" y="2840332"/>
                  </a:cubicBezTo>
                  <a:cubicBezTo>
                    <a:pt x="17291" y="2840700"/>
                    <a:pt x="16432" y="2841190"/>
                    <a:pt x="15696" y="2841804"/>
                  </a:cubicBezTo>
                  <a:cubicBezTo>
                    <a:pt x="13857" y="2843030"/>
                    <a:pt x="12140" y="2844624"/>
                    <a:pt x="10546" y="2846218"/>
                  </a:cubicBezTo>
                  <a:cubicBezTo>
                    <a:pt x="8952" y="2847813"/>
                    <a:pt x="7480" y="2849652"/>
                    <a:pt x="6254" y="2851369"/>
                  </a:cubicBezTo>
                  <a:cubicBezTo>
                    <a:pt x="5028" y="2853208"/>
                    <a:pt x="4047" y="2854925"/>
                    <a:pt x="3311" y="2856765"/>
                  </a:cubicBezTo>
                  <a:cubicBezTo>
                    <a:pt x="2575" y="2858481"/>
                    <a:pt x="2207" y="2860198"/>
                    <a:pt x="2085" y="2861547"/>
                  </a:cubicBezTo>
                  <a:cubicBezTo>
                    <a:pt x="2085" y="2862405"/>
                    <a:pt x="2085" y="2863141"/>
                    <a:pt x="2207" y="2863754"/>
                  </a:cubicBezTo>
                  <a:cubicBezTo>
                    <a:pt x="2330" y="2864368"/>
                    <a:pt x="2575" y="2864858"/>
                    <a:pt x="2943" y="2865348"/>
                  </a:cubicBezTo>
                  <a:cubicBezTo>
                    <a:pt x="3311" y="2865839"/>
                    <a:pt x="3679" y="2866084"/>
                    <a:pt x="4292" y="2866330"/>
                  </a:cubicBezTo>
                  <a:cubicBezTo>
                    <a:pt x="4783" y="2866575"/>
                    <a:pt x="5396" y="2866697"/>
                    <a:pt x="6131" y="2866697"/>
                  </a:cubicBezTo>
                  <a:cubicBezTo>
                    <a:pt x="6622" y="2866697"/>
                    <a:pt x="7235" y="2866697"/>
                    <a:pt x="7848" y="2866452"/>
                  </a:cubicBezTo>
                  <a:cubicBezTo>
                    <a:pt x="8461" y="2866330"/>
                    <a:pt x="9197" y="2866084"/>
                    <a:pt x="9810" y="2865839"/>
                  </a:cubicBezTo>
                  <a:cubicBezTo>
                    <a:pt x="10546" y="2865594"/>
                    <a:pt x="11282" y="2865226"/>
                    <a:pt x="12018" y="2864735"/>
                  </a:cubicBezTo>
                  <a:cubicBezTo>
                    <a:pt x="12753" y="2864368"/>
                    <a:pt x="13612" y="2863877"/>
                    <a:pt x="14348" y="2863264"/>
                  </a:cubicBezTo>
                  <a:cubicBezTo>
                    <a:pt x="16187" y="2862038"/>
                    <a:pt x="17904" y="2860443"/>
                    <a:pt x="19498" y="2858849"/>
                  </a:cubicBezTo>
                  <a:cubicBezTo>
                    <a:pt x="21092" y="2857255"/>
                    <a:pt x="22564" y="2855415"/>
                    <a:pt x="23790" y="2853576"/>
                  </a:cubicBezTo>
                  <a:cubicBezTo>
                    <a:pt x="25016" y="2851737"/>
                    <a:pt x="25997" y="2850020"/>
                    <a:pt x="26733" y="2848180"/>
                  </a:cubicBezTo>
                  <a:cubicBezTo>
                    <a:pt x="27469" y="2846463"/>
                    <a:pt x="27837" y="2844747"/>
                    <a:pt x="27959" y="2843398"/>
                  </a:cubicBezTo>
                  <a:cubicBezTo>
                    <a:pt x="27959" y="2842540"/>
                    <a:pt x="27959" y="2841926"/>
                    <a:pt x="27837" y="2841313"/>
                  </a:cubicBezTo>
                  <a:cubicBezTo>
                    <a:pt x="27714" y="2840700"/>
                    <a:pt x="27469" y="2840210"/>
                    <a:pt x="27101" y="2839719"/>
                  </a:cubicBezTo>
                  <a:cubicBezTo>
                    <a:pt x="26733" y="2839351"/>
                    <a:pt x="26243" y="2838983"/>
                    <a:pt x="25752" y="2838738"/>
                  </a:cubicBezTo>
                  <a:cubicBezTo>
                    <a:pt x="25262" y="2838493"/>
                    <a:pt x="24648" y="2838493"/>
                    <a:pt x="23913" y="2838493"/>
                  </a:cubicBezTo>
                  <a:moveTo>
                    <a:pt x="2666444" y="2829418"/>
                  </a:moveTo>
                  <a:cubicBezTo>
                    <a:pt x="2665095" y="2829418"/>
                    <a:pt x="2663746" y="2829541"/>
                    <a:pt x="2662274" y="2829909"/>
                  </a:cubicBezTo>
                  <a:cubicBezTo>
                    <a:pt x="2660803" y="2830277"/>
                    <a:pt x="2659332" y="2830645"/>
                    <a:pt x="2657860" y="2831258"/>
                  </a:cubicBezTo>
                  <a:cubicBezTo>
                    <a:pt x="2656389" y="2831871"/>
                    <a:pt x="2654917" y="2832607"/>
                    <a:pt x="2653445" y="2833465"/>
                  </a:cubicBezTo>
                  <a:cubicBezTo>
                    <a:pt x="2651974" y="2834323"/>
                    <a:pt x="2650502" y="2835305"/>
                    <a:pt x="2649153" y="2836408"/>
                  </a:cubicBezTo>
                  <a:cubicBezTo>
                    <a:pt x="2646578" y="2838493"/>
                    <a:pt x="2644371" y="2840823"/>
                    <a:pt x="2642654" y="2843275"/>
                  </a:cubicBezTo>
                  <a:cubicBezTo>
                    <a:pt x="2640814" y="2845728"/>
                    <a:pt x="2639466" y="2848303"/>
                    <a:pt x="2638607" y="2850756"/>
                  </a:cubicBezTo>
                  <a:cubicBezTo>
                    <a:pt x="2637749" y="2853208"/>
                    <a:pt x="2637258" y="2855783"/>
                    <a:pt x="2637381" y="2857991"/>
                  </a:cubicBezTo>
                  <a:cubicBezTo>
                    <a:pt x="2637381" y="2860321"/>
                    <a:pt x="2638117" y="2862405"/>
                    <a:pt x="2639343" y="2864122"/>
                  </a:cubicBezTo>
                  <a:cubicBezTo>
                    <a:pt x="2639834" y="2864981"/>
                    <a:pt x="2640569" y="2865594"/>
                    <a:pt x="2641182" y="2866207"/>
                  </a:cubicBezTo>
                  <a:cubicBezTo>
                    <a:pt x="2641918" y="2866820"/>
                    <a:pt x="2642654" y="2867310"/>
                    <a:pt x="2643512" y="2867678"/>
                  </a:cubicBezTo>
                  <a:cubicBezTo>
                    <a:pt x="2644371" y="2868046"/>
                    <a:pt x="2645352" y="2868414"/>
                    <a:pt x="2646333" y="2868537"/>
                  </a:cubicBezTo>
                  <a:cubicBezTo>
                    <a:pt x="2647314" y="2868659"/>
                    <a:pt x="2648418" y="2868782"/>
                    <a:pt x="2649399" y="2868782"/>
                  </a:cubicBezTo>
                  <a:cubicBezTo>
                    <a:pt x="2650748" y="2868782"/>
                    <a:pt x="2652096" y="2868659"/>
                    <a:pt x="2653568" y="2868291"/>
                  </a:cubicBezTo>
                  <a:cubicBezTo>
                    <a:pt x="2655039" y="2867923"/>
                    <a:pt x="2656511" y="2867556"/>
                    <a:pt x="2657983" y="2866943"/>
                  </a:cubicBezTo>
                  <a:cubicBezTo>
                    <a:pt x="2659454" y="2866330"/>
                    <a:pt x="2660926" y="2865594"/>
                    <a:pt x="2662397" y="2864735"/>
                  </a:cubicBezTo>
                  <a:cubicBezTo>
                    <a:pt x="2663869" y="2863877"/>
                    <a:pt x="2665340" y="2862896"/>
                    <a:pt x="2666812" y="2861792"/>
                  </a:cubicBezTo>
                  <a:cubicBezTo>
                    <a:pt x="2669387" y="2859708"/>
                    <a:pt x="2671594" y="2857378"/>
                    <a:pt x="2673434" y="2854802"/>
                  </a:cubicBezTo>
                  <a:cubicBezTo>
                    <a:pt x="2675273" y="2852227"/>
                    <a:pt x="2676622" y="2849775"/>
                    <a:pt x="2677481" y="2847199"/>
                  </a:cubicBezTo>
                  <a:cubicBezTo>
                    <a:pt x="2678339" y="2844624"/>
                    <a:pt x="2678829" y="2842172"/>
                    <a:pt x="2678584" y="2839842"/>
                  </a:cubicBezTo>
                  <a:cubicBezTo>
                    <a:pt x="2678462" y="2837512"/>
                    <a:pt x="2677849" y="2835427"/>
                    <a:pt x="2676499" y="2833710"/>
                  </a:cubicBezTo>
                  <a:cubicBezTo>
                    <a:pt x="2676009" y="2832852"/>
                    <a:pt x="2675273" y="2832239"/>
                    <a:pt x="2674660" y="2831625"/>
                  </a:cubicBezTo>
                  <a:cubicBezTo>
                    <a:pt x="2673924" y="2831012"/>
                    <a:pt x="2673189" y="2830522"/>
                    <a:pt x="2672330" y="2830154"/>
                  </a:cubicBezTo>
                  <a:cubicBezTo>
                    <a:pt x="2671472" y="2829786"/>
                    <a:pt x="2670491" y="2829418"/>
                    <a:pt x="2669510" y="2829295"/>
                  </a:cubicBezTo>
                  <a:cubicBezTo>
                    <a:pt x="2668529" y="2829050"/>
                    <a:pt x="2667425" y="2829050"/>
                    <a:pt x="2666444" y="2829050"/>
                  </a:cubicBezTo>
                  <a:moveTo>
                    <a:pt x="22318" y="2880554"/>
                  </a:moveTo>
                  <a:cubicBezTo>
                    <a:pt x="22318" y="2880554"/>
                    <a:pt x="21092" y="2880554"/>
                    <a:pt x="20479" y="2880800"/>
                  </a:cubicBezTo>
                  <a:cubicBezTo>
                    <a:pt x="19866" y="2880922"/>
                    <a:pt x="19130" y="2881168"/>
                    <a:pt x="18394" y="2881535"/>
                  </a:cubicBezTo>
                  <a:cubicBezTo>
                    <a:pt x="17659" y="2881781"/>
                    <a:pt x="16923" y="2882271"/>
                    <a:pt x="16064" y="2882639"/>
                  </a:cubicBezTo>
                  <a:cubicBezTo>
                    <a:pt x="15206" y="2883130"/>
                    <a:pt x="14470" y="2883620"/>
                    <a:pt x="13612" y="2884233"/>
                  </a:cubicBezTo>
                  <a:cubicBezTo>
                    <a:pt x="11772" y="2885582"/>
                    <a:pt x="10056" y="2887054"/>
                    <a:pt x="8461" y="2888771"/>
                  </a:cubicBezTo>
                  <a:cubicBezTo>
                    <a:pt x="6867" y="2890488"/>
                    <a:pt x="5396" y="2892204"/>
                    <a:pt x="4169" y="2894044"/>
                  </a:cubicBezTo>
                  <a:cubicBezTo>
                    <a:pt x="2943" y="2895883"/>
                    <a:pt x="1962" y="2897723"/>
                    <a:pt x="1226" y="2899439"/>
                  </a:cubicBezTo>
                  <a:cubicBezTo>
                    <a:pt x="490" y="2901156"/>
                    <a:pt x="123" y="2902873"/>
                    <a:pt x="123" y="2904344"/>
                  </a:cubicBezTo>
                  <a:cubicBezTo>
                    <a:pt x="123" y="2905080"/>
                    <a:pt x="123" y="2905816"/>
                    <a:pt x="368" y="2906306"/>
                  </a:cubicBezTo>
                  <a:cubicBezTo>
                    <a:pt x="613" y="2906920"/>
                    <a:pt x="858" y="2907410"/>
                    <a:pt x="1226" y="2907778"/>
                  </a:cubicBezTo>
                  <a:cubicBezTo>
                    <a:pt x="1594" y="2908146"/>
                    <a:pt x="2085" y="2908514"/>
                    <a:pt x="2575" y="2908636"/>
                  </a:cubicBezTo>
                  <a:cubicBezTo>
                    <a:pt x="3066" y="2908882"/>
                    <a:pt x="3679" y="2908882"/>
                    <a:pt x="4292" y="2908882"/>
                  </a:cubicBezTo>
                  <a:cubicBezTo>
                    <a:pt x="4905" y="2908882"/>
                    <a:pt x="5518" y="2908882"/>
                    <a:pt x="6131" y="2908636"/>
                  </a:cubicBezTo>
                  <a:cubicBezTo>
                    <a:pt x="6745" y="2908514"/>
                    <a:pt x="7480" y="2908269"/>
                    <a:pt x="8216" y="2907901"/>
                  </a:cubicBezTo>
                  <a:cubicBezTo>
                    <a:pt x="8952" y="2907656"/>
                    <a:pt x="9688" y="2907165"/>
                    <a:pt x="10546" y="2906797"/>
                  </a:cubicBezTo>
                  <a:cubicBezTo>
                    <a:pt x="11404" y="2906306"/>
                    <a:pt x="12140" y="2905816"/>
                    <a:pt x="12999" y="2905203"/>
                  </a:cubicBezTo>
                  <a:cubicBezTo>
                    <a:pt x="14838" y="2903854"/>
                    <a:pt x="16555" y="2902382"/>
                    <a:pt x="18149" y="2900666"/>
                  </a:cubicBezTo>
                  <a:cubicBezTo>
                    <a:pt x="19743" y="2898949"/>
                    <a:pt x="21215" y="2897232"/>
                    <a:pt x="22318" y="2895393"/>
                  </a:cubicBezTo>
                  <a:cubicBezTo>
                    <a:pt x="23545" y="2893553"/>
                    <a:pt x="24526" y="2891714"/>
                    <a:pt x="25262" y="2889997"/>
                  </a:cubicBezTo>
                  <a:cubicBezTo>
                    <a:pt x="25997" y="2888280"/>
                    <a:pt x="26365" y="2886563"/>
                    <a:pt x="26365" y="2885092"/>
                  </a:cubicBezTo>
                  <a:cubicBezTo>
                    <a:pt x="26365" y="2884356"/>
                    <a:pt x="26365" y="2883620"/>
                    <a:pt x="26120" y="2883007"/>
                  </a:cubicBezTo>
                  <a:cubicBezTo>
                    <a:pt x="25875" y="2882394"/>
                    <a:pt x="25629" y="2881903"/>
                    <a:pt x="25262" y="2881535"/>
                  </a:cubicBezTo>
                  <a:cubicBezTo>
                    <a:pt x="24894" y="2881168"/>
                    <a:pt x="24403" y="2880800"/>
                    <a:pt x="23913" y="2880677"/>
                  </a:cubicBezTo>
                  <a:cubicBezTo>
                    <a:pt x="23422" y="2880432"/>
                    <a:pt x="22809" y="2880432"/>
                    <a:pt x="22196" y="2880432"/>
                  </a:cubicBezTo>
                  <a:moveTo>
                    <a:pt x="2591395" y="2888771"/>
                  </a:moveTo>
                  <a:cubicBezTo>
                    <a:pt x="2590169" y="2888771"/>
                    <a:pt x="2588820" y="2888893"/>
                    <a:pt x="2587471" y="2889138"/>
                  </a:cubicBezTo>
                  <a:cubicBezTo>
                    <a:pt x="2586122" y="2889384"/>
                    <a:pt x="2584773" y="2889751"/>
                    <a:pt x="2583302" y="2890365"/>
                  </a:cubicBezTo>
                  <a:cubicBezTo>
                    <a:pt x="2581953" y="2890855"/>
                    <a:pt x="2580481" y="2891591"/>
                    <a:pt x="2579010" y="2892327"/>
                  </a:cubicBezTo>
                  <a:cubicBezTo>
                    <a:pt x="2577538" y="2893185"/>
                    <a:pt x="2576189" y="2894044"/>
                    <a:pt x="2574840" y="2895147"/>
                  </a:cubicBezTo>
                  <a:cubicBezTo>
                    <a:pt x="2572265" y="2897109"/>
                    <a:pt x="2569935" y="2899439"/>
                    <a:pt x="2568096" y="2901892"/>
                  </a:cubicBezTo>
                  <a:cubicBezTo>
                    <a:pt x="2566256" y="2904344"/>
                    <a:pt x="2564785" y="2906920"/>
                    <a:pt x="2563803" y="2909372"/>
                  </a:cubicBezTo>
                  <a:cubicBezTo>
                    <a:pt x="2562823" y="2911948"/>
                    <a:pt x="2562332" y="2914400"/>
                    <a:pt x="2562332" y="2916730"/>
                  </a:cubicBezTo>
                  <a:cubicBezTo>
                    <a:pt x="2562332" y="2919060"/>
                    <a:pt x="2562823" y="2921267"/>
                    <a:pt x="2563926" y="2923107"/>
                  </a:cubicBezTo>
                  <a:cubicBezTo>
                    <a:pt x="2564417" y="2923965"/>
                    <a:pt x="2565030" y="2924701"/>
                    <a:pt x="2565766" y="2925436"/>
                  </a:cubicBezTo>
                  <a:cubicBezTo>
                    <a:pt x="2566501" y="2926050"/>
                    <a:pt x="2567237" y="2926663"/>
                    <a:pt x="2568218" y="2927031"/>
                  </a:cubicBezTo>
                  <a:cubicBezTo>
                    <a:pt x="2569077" y="2927521"/>
                    <a:pt x="2570058" y="2927766"/>
                    <a:pt x="2571039" y="2928012"/>
                  </a:cubicBezTo>
                  <a:cubicBezTo>
                    <a:pt x="2572020" y="2928257"/>
                    <a:pt x="2573123" y="2928380"/>
                    <a:pt x="2574227" y="2928380"/>
                  </a:cubicBezTo>
                  <a:cubicBezTo>
                    <a:pt x="2575453" y="2928380"/>
                    <a:pt x="2576802" y="2928380"/>
                    <a:pt x="2578274" y="2928012"/>
                  </a:cubicBezTo>
                  <a:cubicBezTo>
                    <a:pt x="2579745" y="2927644"/>
                    <a:pt x="2581094" y="2927399"/>
                    <a:pt x="2582443" y="2926786"/>
                  </a:cubicBezTo>
                  <a:cubicBezTo>
                    <a:pt x="2583792" y="2926172"/>
                    <a:pt x="2585264" y="2925559"/>
                    <a:pt x="2586735" y="2924823"/>
                  </a:cubicBezTo>
                  <a:cubicBezTo>
                    <a:pt x="2588207" y="2923965"/>
                    <a:pt x="2589556" y="2923107"/>
                    <a:pt x="2591027" y="2922003"/>
                  </a:cubicBezTo>
                  <a:cubicBezTo>
                    <a:pt x="2593603" y="2919918"/>
                    <a:pt x="2595933" y="2917711"/>
                    <a:pt x="2597772" y="2915258"/>
                  </a:cubicBezTo>
                  <a:cubicBezTo>
                    <a:pt x="2599611" y="2912806"/>
                    <a:pt x="2601083" y="2910231"/>
                    <a:pt x="2602064" y="2907778"/>
                  </a:cubicBezTo>
                  <a:cubicBezTo>
                    <a:pt x="2603045" y="2905203"/>
                    <a:pt x="2603535" y="2902750"/>
                    <a:pt x="2603535" y="2900420"/>
                  </a:cubicBezTo>
                  <a:cubicBezTo>
                    <a:pt x="2603535" y="2898090"/>
                    <a:pt x="2602922" y="2895883"/>
                    <a:pt x="2601818" y="2894044"/>
                  </a:cubicBezTo>
                  <a:cubicBezTo>
                    <a:pt x="2601328" y="2893185"/>
                    <a:pt x="2600715" y="2892449"/>
                    <a:pt x="2599979" y="2891714"/>
                  </a:cubicBezTo>
                  <a:cubicBezTo>
                    <a:pt x="2599243" y="2891101"/>
                    <a:pt x="2598508" y="2890488"/>
                    <a:pt x="2597526" y="2890119"/>
                  </a:cubicBezTo>
                  <a:cubicBezTo>
                    <a:pt x="2596668" y="2889629"/>
                    <a:pt x="2595687" y="2889384"/>
                    <a:pt x="2594706" y="2889138"/>
                  </a:cubicBezTo>
                  <a:cubicBezTo>
                    <a:pt x="2593725" y="2888893"/>
                    <a:pt x="2592621" y="2888771"/>
                    <a:pt x="2591518" y="2888771"/>
                  </a:cubicBezTo>
                  <a:moveTo>
                    <a:pt x="22318" y="2922248"/>
                  </a:moveTo>
                  <a:cubicBezTo>
                    <a:pt x="22318" y="2922248"/>
                    <a:pt x="21092" y="2922248"/>
                    <a:pt x="20356" y="2922494"/>
                  </a:cubicBezTo>
                  <a:cubicBezTo>
                    <a:pt x="19621" y="2922616"/>
                    <a:pt x="18885" y="2922861"/>
                    <a:pt x="18149" y="2923229"/>
                  </a:cubicBezTo>
                  <a:cubicBezTo>
                    <a:pt x="17413" y="2923597"/>
                    <a:pt x="16555" y="2923965"/>
                    <a:pt x="15696" y="2924456"/>
                  </a:cubicBezTo>
                  <a:cubicBezTo>
                    <a:pt x="14838" y="2924946"/>
                    <a:pt x="13980" y="2925559"/>
                    <a:pt x="13121" y="2926172"/>
                  </a:cubicBezTo>
                  <a:cubicBezTo>
                    <a:pt x="11282" y="2927521"/>
                    <a:pt x="9565" y="2929116"/>
                    <a:pt x="7971" y="2930832"/>
                  </a:cubicBezTo>
                  <a:cubicBezTo>
                    <a:pt x="6377" y="2932549"/>
                    <a:pt x="5028" y="2934389"/>
                    <a:pt x="3801" y="2936228"/>
                  </a:cubicBezTo>
                  <a:cubicBezTo>
                    <a:pt x="2575" y="2938067"/>
                    <a:pt x="1717" y="2939907"/>
                    <a:pt x="981" y="2941624"/>
                  </a:cubicBezTo>
                  <a:cubicBezTo>
                    <a:pt x="368" y="2943341"/>
                    <a:pt x="0" y="2945057"/>
                    <a:pt x="0" y="2946529"/>
                  </a:cubicBezTo>
                  <a:cubicBezTo>
                    <a:pt x="0" y="2947264"/>
                    <a:pt x="0" y="2947878"/>
                    <a:pt x="368" y="2948491"/>
                  </a:cubicBezTo>
                  <a:cubicBezTo>
                    <a:pt x="613" y="2949104"/>
                    <a:pt x="858" y="2949472"/>
                    <a:pt x="1226" y="2949840"/>
                  </a:cubicBezTo>
                  <a:cubicBezTo>
                    <a:pt x="1594" y="2950208"/>
                    <a:pt x="1962" y="2950453"/>
                    <a:pt x="2575" y="2950698"/>
                  </a:cubicBezTo>
                  <a:cubicBezTo>
                    <a:pt x="3066" y="2950944"/>
                    <a:pt x="3679" y="2950944"/>
                    <a:pt x="4292" y="2950944"/>
                  </a:cubicBezTo>
                  <a:cubicBezTo>
                    <a:pt x="4905" y="2950944"/>
                    <a:pt x="5518" y="2950944"/>
                    <a:pt x="6254" y="2950698"/>
                  </a:cubicBezTo>
                  <a:cubicBezTo>
                    <a:pt x="6990" y="2950576"/>
                    <a:pt x="7726" y="2950330"/>
                    <a:pt x="8461" y="2949962"/>
                  </a:cubicBezTo>
                  <a:cubicBezTo>
                    <a:pt x="9197" y="2949594"/>
                    <a:pt x="10056" y="2949227"/>
                    <a:pt x="10914" y="2948736"/>
                  </a:cubicBezTo>
                  <a:cubicBezTo>
                    <a:pt x="11772" y="2948246"/>
                    <a:pt x="12631" y="2947632"/>
                    <a:pt x="13489" y="2947019"/>
                  </a:cubicBezTo>
                  <a:cubicBezTo>
                    <a:pt x="15329" y="2945671"/>
                    <a:pt x="17045" y="2944076"/>
                    <a:pt x="18640" y="2942359"/>
                  </a:cubicBezTo>
                  <a:cubicBezTo>
                    <a:pt x="20234" y="2940643"/>
                    <a:pt x="21583" y="2938803"/>
                    <a:pt x="22809" y="2936964"/>
                  </a:cubicBezTo>
                  <a:cubicBezTo>
                    <a:pt x="24035" y="2935124"/>
                    <a:pt x="24894" y="2933285"/>
                    <a:pt x="25629" y="2931568"/>
                  </a:cubicBezTo>
                  <a:cubicBezTo>
                    <a:pt x="26243" y="2929851"/>
                    <a:pt x="26610" y="2928134"/>
                    <a:pt x="26610" y="2926663"/>
                  </a:cubicBezTo>
                  <a:cubicBezTo>
                    <a:pt x="26610" y="2925927"/>
                    <a:pt x="26488" y="2925314"/>
                    <a:pt x="26243" y="2924701"/>
                  </a:cubicBezTo>
                  <a:cubicBezTo>
                    <a:pt x="25997" y="2924211"/>
                    <a:pt x="25752" y="2923720"/>
                    <a:pt x="25384" y="2923352"/>
                  </a:cubicBezTo>
                  <a:cubicBezTo>
                    <a:pt x="25016" y="2922984"/>
                    <a:pt x="24526" y="2922739"/>
                    <a:pt x="24035" y="2922494"/>
                  </a:cubicBezTo>
                  <a:cubicBezTo>
                    <a:pt x="23545" y="2922248"/>
                    <a:pt x="22932" y="2922248"/>
                    <a:pt x="22318" y="2922248"/>
                  </a:cubicBezTo>
                  <a:moveTo>
                    <a:pt x="2515610" y="2946161"/>
                  </a:moveTo>
                  <a:cubicBezTo>
                    <a:pt x="2514384" y="2946161"/>
                    <a:pt x="2513158" y="2946161"/>
                    <a:pt x="2511809" y="2946529"/>
                  </a:cubicBezTo>
                  <a:cubicBezTo>
                    <a:pt x="2510460" y="2946774"/>
                    <a:pt x="2509111" y="2947142"/>
                    <a:pt x="2507762" y="2947632"/>
                  </a:cubicBezTo>
                  <a:cubicBezTo>
                    <a:pt x="2506413" y="2948123"/>
                    <a:pt x="2505064" y="2948736"/>
                    <a:pt x="2503715" y="2949472"/>
                  </a:cubicBezTo>
                  <a:cubicBezTo>
                    <a:pt x="2502367" y="2950208"/>
                    <a:pt x="2501017" y="2951066"/>
                    <a:pt x="2499669" y="2952047"/>
                  </a:cubicBezTo>
                  <a:cubicBezTo>
                    <a:pt x="2497093" y="2954009"/>
                    <a:pt x="2494764" y="2956216"/>
                    <a:pt x="2492802" y="2958669"/>
                  </a:cubicBezTo>
                  <a:cubicBezTo>
                    <a:pt x="2490839" y="2961122"/>
                    <a:pt x="2489368" y="2963574"/>
                    <a:pt x="2488264" y="2966149"/>
                  </a:cubicBezTo>
                  <a:cubicBezTo>
                    <a:pt x="2487160" y="2968725"/>
                    <a:pt x="2486547" y="2971300"/>
                    <a:pt x="2486425" y="2973630"/>
                  </a:cubicBezTo>
                  <a:cubicBezTo>
                    <a:pt x="2486425" y="2976082"/>
                    <a:pt x="2486670" y="2978290"/>
                    <a:pt x="2487651" y="2980252"/>
                  </a:cubicBezTo>
                  <a:cubicBezTo>
                    <a:pt x="2488142" y="2981233"/>
                    <a:pt x="2488755" y="2981969"/>
                    <a:pt x="2489490" y="2982704"/>
                  </a:cubicBezTo>
                  <a:cubicBezTo>
                    <a:pt x="2490226" y="2983440"/>
                    <a:pt x="2490962" y="2984053"/>
                    <a:pt x="2491943" y="2984544"/>
                  </a:cubicBezTo>
                  <a:cubicBezTo>
                    <a:pt x="2492924" y="2985034"/>
                    <a:pt x="2493782" y="2985402"/>
                    <a:pt x="2494886" y="2985647"/>
                  </a:cubicBezTo>
                  <a:cubicBezTo>
                    <a:pt x="2495990" y="2985893"/>
                    <a:pt x="2497093" y="2986015"/>
                    <a:pt x="2498197" y="2986015"/>
                  </a:cubicBezTo>
                  <a:cubicBezTo>
                    <a:pt x="2499423" y="2986015"/>
                    <a:pt x="2500650" y="2986015"/>
                    <a:pt x="2501999" y="2985647"/>
                  </a:cubicBezTo>
                  <a:cubicBezTo>
                    <a:pt x="2503347" y="2985402"/>
                    <a:pt x="2504697" y="2985034"/>
                    <a:pt x="2506045" y="2984544"/>
                  </a:cubicBezTo>
                  <a:cubicBezTo>
                    <a:pt x="2507394" y="2984053"/>
                    <a:pt x="2508743" y="2983440"/>
                    <a:pt x="2510092" y="2982704"/>
                  </a:cubicBezTo>
                  <a:cubicBezTo>
                    <a:pt x="2511441" y="2981969"/>
                    <a:pt x="2512790" y="2981110"/>
                    <a:pt x="2514139" y="2980129"/>
                  </a:cubicBezTo>
                  <a:cubicBezTo>
                    <a:pt x="2516714" y="2978167"/>
                    <a:pt x="2519044" y="2975837"/>
                    <a:pt x="2521006" y="2973507"/>
                  </a:cubicBezTo>
                  <a:cubicBezTo>
                    <a:pt x="2522968" y="2971054"/>
                    <a:pt x="2524440" y="2968479"/>
                    <a:pt x="2525543" y="2965904"/>
                  </a:cubicBezTo>
                  <a:cubicBezTo>
                    <a:pt x="2526647" y="2963329"/>
                    <a:pt x="2527260" y="2960754"/>
                    <a:pt x="2527383" y="2958424"/>
                  </a:cubicBezTo>
                  <a:cubicBezTo>
                    <a:pt x="2527383" y="2955971"/>
                    <a:pt x="2527015" y="2953764"/>
                    <a:pt x="2526034" y="2951802"/>
                  </a:cubicBezTo>
                  <a:cubicBezTo>
                    <a:pt x="2525543" y="2950821"/>
                    <a:pt x="2524930" y="2950085"/>
                    <a:pt x="2524195" y="2949349"/>
                  </a:cubicBezTo>
                  <a:cubicBezTo>
                    <a:pt x="2523459" y="2948614"/>
                    <a:pt x="2522723" y="2948000"/>
                    <a:pt x="2521742" y="2947510"/>
                  </a:cubicBezTo>
                  <a:cubicBezTo>
                    <a:pt x="2520761" y="2947019"/>
                    <a:pt x="2519902" y="2946651"/>
                    <a:pt x="2518799" y="2946406"/>
                  </a:cubicBezTo>
                  <a:cubicBezTo>
                    <a:pt x="2517695" y="2946161"/>
                    <a:pt x="2516592" y="2946038"/>
                    <a:pt x="2515488" y="2946038"/>
                  </a:cubicBezTo>
                  <a:moveTo>
                    <a:pt x="24158" y="2963329"/>
                  </a:moveTo>
                  <a:cubicBezTo>
                    <a:pt x="23545" y="2963329"/>
                    <a:pt x="22809" y="2963329"/>
                    <a:pt x="22073" y="2963574"/>
                  </a:cubicBezTo>
                  <a:cubicBezTo>
                    <a:pt x="21337" y="2963697"/>
                    <a:pt x="20602" y="2964065"/>
                    <a:pt x="19743" y="2964433"/>
                  </a:cubicBezTo>
                  <a:cubicBezTo>
                    <a:pt x="18885" y="2964801"/>
                    <a:pt x="18026" y="2965291"/>
                    <a:pt x="17168" y="2965782"/>
                  </a:cubicBezTo>
                  <a:cubicBezTo>
                    <a:pt x="16310" y="2966272"/>
                    <a:pt x="15329" y="2967008"/>
                    <a:pt x="14470" y="2967621"/>
                  </a:cubicBezTo>
                  <a:cubicBezTo>
                    <a:pt x="12631" y="2969092"/>
                    <a:pt x="10914" y="2970687"/>
                    <a:pt x="9320" y="2972404"/>
                  </a:cubicBezTo>
                  <a:cubicBezTo>
                    <a:pt x="7726" y="2974120"/>
                    <a:pt x="6377" y="2975960"/>
                    <a:pt x="5150" y="2977922"/>
                  </a:cubicBezTo>
                  <a:cubicBezTo>
                    <a:pt x="4047" y="2979761"/>
                    <a:pt x="3066" y="2981601"/>
                    <a:pt x="2453" y="2983317"/>
                  </a:cubicBezTo>
                  <a:cubicBezTo>
                    <a:pt x="1839" y="2985034"/>
                    <a:pt x="1594" y="2986751"/>
                    <a:pt x="1594" y="2988100"/>
                  </a:cubicBezTo>
                  <a:lnTo>
                    <a:pt x="1594" y="2988100"/>
                  </a:lnTo>
                  <a:cubicBezTo>
                    <a:pt x="1594" y="2988836"/>
                    <a:pt x="1717" y="2989326"/>
                    <a:pt x="1962" y="2989939"/>
                  </a:cubicBezTo>
                  <a:cubicBezTo>
                    <a:pt x="2207" y="2990430"/>
                    <a:pt x="2453" y="2990920"/>
                    <a:pt x="2820" y="2991288"/>
                  </a:cubicBezTo>
                  <a:cubicBezTo>
                    <a:pt x="3188" y="2991656"/>
                    <a:pt x="3556" y="2991902"/>
                    <a:pt x="4047" y="2992024"/>
                  </a:cubicBezTo>
                  <a:cubicBezTo>
                    <a:pt x="4537" y="2992147"/>
                    <a:pt x="5150" y="2992269"/>
                    <a:pt x="5641" y="2992269"/>
                  </a:cubicBezTo>
                  <a:cubicBezTo>
                    <a:pt x="6254" y="2992269"/>
                    <a:pt x="6990" y="2992269"/>
                    <a:pt x="7726" y="2992024"/>
                  </a:cubicBezTo>
                  <a:cubicBezTo>
                    <a:pt x="8461" y="2991779"/>
                    <a:pt x="9197" y="2991534"/>
                    <a:pt x="10056" y="2991288"/>
                  </a:cubicBezTo>
                  <a:cubicBezTo>
                    <a:pt x="10914" y="2990920"/>
                    <a:pt x="11772" y="2990430"/>
                    <a:pt x="12631" y="2989939"/>
                  </a:cubicBezTo>
                  <a:cubicBezTo>
                    <a:pt x="13489" y="2989449"/>
                    <a:pt x="14470" y="2988713"/>
                    <a:pt x="15329" y="2988100"/>
                  </a:cubicBezTo>
                  <a:cubicBezTo>
                    <a:pt x="17168" y="2986629"/>
                    <a:pt x="18885" y="2985034"/>
                    <a:pt x="20479" y="2983195"/>
                  </a:cubicBezTo>
                  <a:cubicBezTo>
                    <a:pt x="22073" y="2981478"/>
                    <a:pt x="23422" y="2979516"/>
                    <a:pt x="24648" y="2977677"/>
                  </a:cubicBezTo>
                  <a:cubicBezTo>
                    <a:pt x="25752" y="2975837"/>
                    <a:pt x="26733" y="2973998"/>
                    <a:pt x="27346" y="2972158"/>
                  </a:cubicBezTo>
                  <a:cubicBezTo>
                    <a:pt x="27959" y="2970441"/>
                    <a:pt x="28205" y="2968725"/>
                    <a:pt x="28082" y="2967376"/>
                  </a:cubicBezTo>
                  <a:cubicBezTo>
                    <a:pt x="28082" y="2966640"/>
                    <a:pt x="27959" y="2966027"/>
                    <a:pt x="27714" y="2965536"/>
                  </a:cubicBezTo>
                  <a:cubicBezTo>
                    <a:pt x="27469" y="2965046"/>
                    <a:pt x="27224" y="2964555"/>
                    <a:pt x="26856" y="2964187"/>
                  </a:cubicBezTo>
                  <a:cubicBezTo>
                    <a:pt x="26488" y="2963819"/>
                    <a:pt x="26120" y="2963574"/>
                    <a:pt x="25629" y="2963452"/>
                  </a:cubicBezTo>
                  <a:cubicBezTo>
                    <a:pt x="25139" y="2963329"/>
                    <a:pt x="24526" y="2963206"/>
                    <a:pt x="23913" y="2963206"/>
                  </a:cubicBezTo>
                  <a:moveTo>
                    <a:pt x="2438845" y="3001834"/>
                  </a:moveTo>
                  <a:cubicBezTo>
                    <a:pt x="2437741" y="3001834"/>
                    <a:pt x="2436515" y="3001834"/>
                    <a:pt x="2435289" y="3002080"/>
                  </a:cubicBezTo>
                  <a:cubicBezTo>
                    <a:pt x="2434062" y="3002325"/>
                    <a:pt x="2432836" y="3002570"/>
                    <a:pt x="2431487" y="3003061"/>
                  </a:cubicBezTo>
                  <a:cubicBezTo>
                    <a:pt x="2430261" y="3003551"/>
                    <a:pt x="2428912" y="3004042"/>
                    <a:pt x="2427563" y="3004777"/>
                  </a:cubicBezTo>
                  <a:cubicBezTo>
                    <a:pt x="2426214" y="3005513"/>
                    <a:pt x="2424988" y="3006249"/>
                    <a:pt x="2423639" y="3007230"/>
                  </a:cubicBezTo>
                  <a:cubicBezTo>
                    <a:pt x="2420941" y="3009070"/>
                    <a:pt x="2418611" y="3011277"/>
                    <a:pt x="2416649" y="3013729"/>
                  </a:cubicBezTo>
                  <a:cubicBezTo>
                    <a:pt x="2414687" y="3016182"/>
                    <a:pt x="2413093" y="3018635"/>
                    <a:pt x="2411866" y="3021210"/>
                  </a:cubicBezTo>
                  <a:cubicBezTo>
                    <a:pt x="2410763" y="3023785"/>
                    <a:pt x="2410027" y="3026360"/>
                    <a:pt x="2409782" y="3028813"/>
                  </a:cubicBezTo>
                  <a:cubicBezTo>
                    <a:pt x="2409536" y="3031265"/>
                    <a:pt x="2409782" y="3033595"/>
                    <a:pt x="2410763" y="3035680"/>
                  </a:cubicBezTo>
                  <a:cubicBezTo>
                    <a:pt x="2411253" y="3036661"/>
                    <a:pt x="2411866" y="3037642"/>
                    <a:pt x="2412479" y="3038378"/>
                  </a:cubicBezTo>
                  <a:cubicBezTo>
                    <a:pt x="2413215" y="3039114"/>
                    <a:pt x="2413951" y="3039850"/>
                    <a:pt x="2414932" y="3040340"/>
                  </a:cubicBezTo>
                  <a:cubicBezTo>
                    <a:pt x="2415791" y="3040830"/>
                    <a:pt x="2416771" y="3041321"/>
                    <a:pt x="2417875" y="3041566"/>
                  </a:cubicBezTo>
                  <a:cubicBezTo>
                    <a:pt x="2418979" y="3041812"/>
                    <a:pt x="2420082" y="3041934"/>
                    <a:pt x="2421309" y="3042057"/>
                  </a:cubicBezTo>
                  <a:cubicBezTo>
                    <a:pt x="2422412" y="3042057"/>
                    <a:pt x="2423639" y="3042057"/>
                    <a:pt x="2424865" y="3041812"/>
                  </a:cubicBezTo>
                  <a:cubicBezTo>
                    <a:pt x="2426091" y="3041566"/>
                    <a:pt x="2427440" y="3041321"/>
                    <a:pt x="2428666" y="3040830"/>
                  </a:cubicBezTo>
                  <a:cubicBezTo>
                    <a:pt x="2430016" y="3040340"/>
                    <a:pt x="2431242" y="3039850"/>
                    <a:pt x="2432591" y="3039114"/>
                  </a:cubicBezTo>
                  <a:cubicBezTo>
                    <a:pt x="2433939" y="3038378"/>
                    <a:pt x="2435289" y="3037642"/>
                    <a:pt x="2436515" y="3036784"/>
                  </a:cubicBezTo>
                  <a:cubicBezTo>
                    <a:pt x="2439213" y="3034822"/>
                    <a:pt x="2441542" y="3032614"/>
                    <a:pt x="2443504" y="3030284"/>
                  </a:cubicBezTo>
                  <a:cubicBezTo>
                    <a:pt x="2445467" y="3027832"/>
                    <a:pt x="2447061" y="3025379"/>
                    <a:pt x="2448287" y="3022804"/>
                  </a:cubicBezTo>
                  <a:cubicBezTo>
                    <a:pt x="2449391" y="3020229"/>
                    <a:pt x="2450127" y="3017654"/>
                    <a:pt x="2450372" y="3015201"/>
                  </a:cubicBezTo>
                  <a:cubicBezTo>
                    <a:pt x="2450617" y="3012748"/>
                    <a:pt x="2450372" y="3010419"/>
                    <a:pt x="2449391" y="3008457"/>
                  </a:cubicBezTo>
                  <a:cubicBezTo>
                    <a:pt x="2448900" y="3007475"/>
                    <a:pt x="2448287" y="3006494"/>
                    <a:pt x="2447551" y="3005759"/>
                  </a:cubicBezTo>
                  <a:cubicBezTo>
                    <a:pt x="2446816" y="3005023"/>
                    <a:pt x="2446080" y="3004287"/>
                    <a:pt x="2445099" y="3003797"/>
                  </a:cubicBezTo>
                  <a:cubicBezTo>
                    <a:pt x="2444240" y="3003306"/>
                    <a:pt x="2443137" y="3002815"/>
                    <a:pt x="2442156" y="3002570"/>
                  </a:cubicBezTo>
                  <a:cubicBezTo>
                    <a:pt x="2441052" y="3002325"/>
                    <a:pt x="2439948" y="3002202"/>
                    <a:pt x="2438722" y="3002080"/>
                  </a:cubicBezTo>
                  <a:moveTo>
                    <a:pt x="27469" y="3003797"/>
                  </a:moveTo>
                  <a:cubicBezTo>
                    <a:pt x="26856" y="3003797"/>
                    <a:pt x="26120" y="3003797"/>
                    <a:pt x="25262" y="3004042"/>
                  </a:cubicBezTo>
                  <a:cubicBezTo>
                    <a:pt x="24526" y="3004287"/>
                    <a:pt x="23667" y="3004532"/>
                    <a:pt x="22809" y="3004900"/>
                  </a:cubicBezTo>
                  <a:cubicBezTo>
                    <a:pt x="21951" y="3005268"/>
                    <a:pt x="21092" y="3005759"/>
                    <a:pt x="20111" y="3006372"/>
                  </a:cubicBezTo>
                  <a:cubicBezTo>
                    <a:pt x="19130" y="3006985"/>
                    <a:pt x="18272" y="3007598"/>
                    <a:pt x="17291" y="3008457"/>
                  </a:cubicBezTo>
                  <a:cubicBezTo>
                    <a:pt x="15451" y="3009928"/>
                    <a:pt x="13734" y="3011645"/>
                    <a:pt x="12140" y="3013362"/>
                  </a:cubicBezTo>
                  <a:cubicBezTo>
                    <a:pt x="10546" y="3015201"/>
                    <a:pt x="9197" y="3017040"/>
                    <a:pt x="8093" y="3018880"/>
                  </a:cubicBezTo>
                  <a:cubicBezTo>
                    <a:pt x="6990" y="3020719"/>
                    <a:pt x="6131" y="3022682"/>
                    <a:pt x="5518" y="3024398"/>
                  </a:cubicBezTo>
                  <a:cubicBezTo>
                    <a:pt x="4905" y="3026115"/>
                    <a:pt x="4660" y="3027832"/>
                    <a:pt x="4905" y="3029181"/>
                  </a:cubicBezTo>
                  <a:cubicBezTo>
                    <a:pt x="4905" y="3029794"/>
                    <a:pt x="5150" y="3030407"/>
                    <a:pt x="5396" y="3030897"/>
                  </a:cubicBezTo>
                  <a:cubicBezTo>
                    <a:pt x="5641" y="3031388"/>
                    <a:pt x="5886" y="3031756"/>
                    <a:pt x="6254" y="3032124"/>
                  </a:cubicBezTo>
                  <a:cubicBezTo>
                    <a:pt x="6622" y="3032492"/>
                    <a:pt x="6990" y="3032737"/>
                    <a:pt x="7480" y="3032860"/>
                  </a:cubicBezTo>
                  <a:cubicBezTo>
                    <a:pt x="7971" y="3032982"/>
                    <a:pt x="8461" y="3033105"/>
                    <a:pt x="9075" y="3033105"/>
                  </a:cubicBezTo>
                  <a:cubicBezTo>
                    <a:pt x="9688" y="3033105"/>
                    <a:pt x="10423" y="3033105"/>
                    <a:pt x="11282" y="3032860"/>
                  </a:cubicBezTo>
                  <a:cubicBezTo>
                    <a:pt x="12018" y="3032614"/>
                    <a:pt x="12876" y="3032369"/>
                    <a:pt x="13734" y="3032001"/>
                  </a:cubicBezTo>
                  <a:cubicBezTo>
                    <a:pt x="14593" y="3031633"/>
                    <a:pt x="15574" y="3031143"/>
                    <a:pt x="16432" y="3030530"/>
                  </a:cubicBezTo>
                  <a:cubicBezTo>
                    <a:pt x="17413" y="3029917"/>
                    <a:pt x="18394" y="3029303"/>
                    <a:pt x="19375" y="3028445"/>
                  </a:cubicBezTo>
                  <a:cubicBezTo>
                    <a:pt x="21215" y="3026973"/>
                    <a:pt x="23054" y="3025257"/>
                    <a:pt x="24526" y="3023540"/>
                  </a:cubicBezTo>
                  <a:cubicBezTo>
                    <a:pt x="26120" y="3021700"/>
                    <a:pt x="27469" y="3019861"/>
                    <a:pt x="28572" y="3018022"/>
                  </a:cubicBezTo>
                  <a:cubicBezTo>
                    <a:pt x="29676" y="3016182"/>
                    <a:pt x="30535" y="3014220"/>
                    <a:pt x="31148" y="3012503"/>
                  </a:cubicBezTo>
                  <a:cubicBezTo>
                    <a:pt x="31638" y="3010787"/>
                    <a:pt x="31884" y="3009192"/>
                    <a:pt x="31761" y="3007721"/>
                  </a:cubicBezTo>
                  <a:cubicBezTo>
                    <a:pt x="31761" y="3007107"/>
                    <a:pt x="31516" y="3006494"/>
                    <a:pt x="31393" y="3006004"/>
                  </a:cubicBezTo>
                  <a:cubicBezTo>
                    <a:pt x="31148" y="3005513"/>
                    <a:pt x="30902" y="3005145"/>
                    <a:pt x="30535" y="3004777"/>
                  </a:cubicBezTo>
                  <a:cubicBezTo>
                    <a:pt x="30167" y="3004410"/>
                    <a:pt x="29799" y="3004164"/>
                    <a:pt x="29308" y="3004042"/>
                  </a:cubicBezTo>
                  <a:cubicBezTo>
                    <a:pt x="28818" y="3003919"/>
                    <a:pt x="28327" y="3003797"/>
                    <a:pt x="27714" y="3003797"/>
                  </a:cubicBezTo>
                  <a:moveTo>
                    <a:pt x="2361711" y="3055546"/>
                  </a:moveTo>
                  <a:cubicBezTo>
                    <a:pt x="2360608" y="3055546"/>
                    <a:pt x="2359504" y="3055546"/>
                    <a:pt x="2358278" y="3055791"/>
                  </a:cubicBezTo>
                  <a:cubicBezTo>
                    <a:pt x="2357051" y="3056037"/>
                    <a:pt x="2355948" y="3056282"/>
                    <a:pt x="2354721" y="3056650"/>
                  </a:cubicBezTo>
                  <a:cubicBezTo>
                    <a:pt x="2353495" y="3057018"/>
                    <a:pt x="2352268" y="3057630"/>
                    <a:pt x="2351043" y="3058244"/>
                  </a:cubicBezTo>
                  <a:cubicBezTo>
                    <a:pt x="2349816" y="3058857"/>
                    <a:pt x="2348467" y="3059593"/>
                    <a:pt x="2347241" y="3060451"/>
                  </a:cubicBezTo>
                  <a:cubicBezTo>
                    <a:pt x="2344543" y="3062290"/>
                    <a:pt x="2342213" y="3064375"/>
                    <a:pt x="2340128" y="3066705"/>
                  </a:cubicBezTo>
                  <a:cubicBezTo>
                    <a:pt x="2338166" y="3069035"/>
                    <a:pt x="2336450" y="3071610"/>
                    <a:pt x="2335223" y="3074063"/>
                  </a:cubicBezTo>
                  <a:cubicBezTo>
                    <a:pt x="2333997" y="3076638"/>
                    <a:pt x="2333261" y="3079213"/>
                    <a:pt x="2332893" y="3081666"/>
                  </a:cubicBezTo>
                  <a:cubicBezTo>
                    <a:pt x="2332648" y="3084118"/>
                    <a:pt x="2332893" y="3086448"/>
                    <a:pt x="2333629" y="3088533"/>
                  </a:cubicBezTo>
                  <a:cubicBezTo>
                    <a:pt x="2333997" y="3089637"/>
                    <a:pt x="2334610" y="3090618"/>
                    <a:pt x="2335223" y="3091476"/>
                  </a:cubicBezTo>
                  <a:cubicBezTo>
                    <a:pt x="2335959" y="3092335"/>
                    <a:pt x="2336695" y="3093070"/>
                    <a:pt x="2337553" y="3093561"/>
                  </a:cubicBezTo>
                  <a:cubicBezTo>
                    <a:pt x="2338412" y="3094174"/>
                    <a:pt x="2339515" y="3094542"/>
                    <a:pt x="2340496" y="3094910"/>
                  </a:cubicBezTo>
                  <a:cubicBezTo>
                    <a:pt x="2341600" y="3095278"/>
                    <a:pt x="2342703" y="3095400"/>
                    <a:pt x="2343930" y="3095400"/>
                  </a:cubicBezTo>
                  <a:cubicBezTo>
                    <a:pt x="2345033" y="3095400"/>
                    <a:pt x="2346137" y="3095400"/>
                    <a:pt x="2347363" y="3095155"/>
                  </a:cubicBezTo>
                  <a:cubicBezTo>
                    <a:pt x="2348590" y="3094910"/>
                    <a:pt x="2349693" y="3094665"/>
                    <a:pt x="2350920" y="3094297"/>
                  </a:cubicBezTo>
                  <a:cubicBezTo>
                    <a:pt x="2352146" y="3093929"/>
                    <a:pt x="2353372" y="3093316"/>
                    <a:pt x="2354598" y="3092703"/>
                  </a:cubicBezTo>
                  <a:cubicBezTo>
                    <a:pt x="2355825" y="3092089"/>
                    <a:pt x="2357174" y="3091353"/>
                    <a:pt x="2358400" y="3090495"/>
                  </a:cubicBezTo>
                  <a:cubicBezTo>
                    <a:pt x="2361098" y="3088656"/>
                    <a:pt x="2363428" y="3086571"/>
                    <a:pt x="2365513" y="3084118"/>
                  </a:cubicBezTo>
                  <a:cubicBezTo>
                    <a:pt x="2367597" y="3081788"/>
                    <a:pt x="2369191" y="3079213"/>
                    <a:pt x="2370418" y="3076638"/>
                  </a:cubicBezTo>
                  <a:cubicBezTo>
                    <a:pt x="2371644" y="3074063"/>
                    <a:pt x="2372503" y="3071488"/>
                    <a:pt x="2372748" y="3069035"/>
                  </a:cubicBezTo>
                  <a:cubicBezTo>
                    <a:pt x="2372993" y="3066583"/>
                    <a:pt x="2372748" y="3064253"/>
                    <a:pt x="2372012" y="3062168"/>
                  </a:cubicBezTo>
                  <a:cubicBezTo>
                    <a:pt x="2371644" y="3061064"/>
                    <a:pt x="2371031" y="3060083"/>
                    <a:pt x="2370295" y="3059225"/>
                  </a:cubicBezTo>
                  <a:cubicBezTo>
                    <a:pt x="2369559" y="3058366"/>
                    <a:pt x="2368823" y="3057630"/>
                    <a:pt x="2367843" y="3057140"/>
                  </a:cubicBezTo>
                  <a:cubicBezTo>
                    <a:pt x="2366984" y="3056527"/>
                    <a:pt x="2365881" y="3056159"/>
                    <a:pt x="2364777" y="3055791"/>
                  </a:cubicBezTo>
                  <a:cubicBezTo>
                    <a:pt x="2363673" y="3055546"/>
                    <a:pt x="2362447" y="3055301"/>
                    <a:pt x="2361221" y="3055301"/>
                  </a:cubicBezTo>
                  <a:moveTo>
                    <a:pt x="32497" y="3043528"/>
                  </a:moveTo>
                  <a:cubicBezTo>
                    <a:pt x="31761" y="3043528"/>
                    <a:pt x="31025" y="3043528"/>
                    <a:pt x="30167" y="3043774"/>
                  </a:cubicBezTo>
                  <a:cubicBezTo>
                    <a:pt x="29308" y="3044019"/>
                    <a:pt x="28450" y="3044264"/>
                    <a:pt x="27592" y="3044632"/>
                  </a:cubicBezTo>
                  <a:cubicBezTo>
                    <a:pt x="26733" y="3045000"/>
                    <a:pt x="25752" y="3045613"/>
                    <a:pt x="24771" y="3046226"/>
                  </a:cubicBezTo>
                  <a:cubicBezTo>
                    <a:pt x="23790" y="3046839"/>
                    <a:pt x="22809" y="3047575"/>
                    <a:pt x="21705" y="3048433"/>
                  </a:cubicBezTo>
                  <a:cubicBezTo>
                    <a:pt x="19866" y="3050028"/>
                    <a:pt x="18149" y="3051745"/>
                    <a:pt x="16555" y="3053584"/>
                  </a:cubicBezTo>
                  <a:cubicBezTo>
                    <a:pt x="14961" y="3055423"/>
                    <a:pt x="13612" y="3057385"/>
                    <a:pt x="12631" y="3059225"/>
                  </a:cubicBezTo>
                  <a:cubicBezTo>
                    <a:pt x="11527" y="3061064"/>
                    <a:pt x="10669" y="3063026"/>
                    <a:pt x="10178" y="3064743"/>
                  </a:cubicBezTo>
                  <a:cubicBezTo>
                    <a:pt x="9688" y="3066460"/>
                    <a:pt x="9442" y="3068054"/>
                    <a:pt x="9688" y="3069403"/>
                  </a:cubicBezTo>
                  <a:cubicBezTo>
                    <a:pt x="9688" y="3070016"/>
                    <a:pt x="9933" y="3070629"/>
                    <a:pt x="10178" y="3070997"/>
                  </a:cubicBezTo>
                  <a:cubicBezTo>
                    <a:pt x="10423" y="3071488"/>
                    <a:pt x="10669" y="3071855"/>
                    <a:pt x="11037" y="3072223"/>
                  </a:cubicBezTo>
                  <a:cubicBezTo>
                    <a:pt x="11404" y="3072591"/>
                    <a:pt x="11772" y="3072837"/>
                    <a:pt x="12263" y="3072959"/>
                  </a:cubicBezTo>
                  <a:cubicBezTo>
                    <a:pt x="12753" y="3073082"/>
                    <a:pt x="13244" y="3073205"/>
                    <a:pt x="13857" y="3073205"/>
                  </a:cubicBezTo>
                  <a:cubicBezTo>
                    <a:pt x="14593" y="3073205"/>
                    <a:pt x="15329" y="3073205"/>
                    <a:pt x="16187" y="3072959"/>
                  </a:cubicBezTo>
                  <a:cubicBezTo>
                    <a:pt x="17045" y="3072714"/>
                    <a:pt x="17904" y="3072469"/>
                    <a:pt x="18762" y="3072101"/>
                  </a:cubicBezTo>
                  <a:cubicBezTo>
                    <a:pt x="19621" y="3071733"/>
                    <a:pt x="20602" y="3071120"/>
                    <a:pt x="21583" y="3070507"/>
                  </a:cubicBezTo>
                  <a:cubicBezTo>
                    <a:pt x="22564" y="3069893"/>
                    <a:pt x="23545" y="3069158"/>
                    <a:pt x="24526" y="3068300"/>
                  </a:cubicBezTo>
                  <a:cubicBezTo>
                    <a:pt x="26365" y="3066705"/>
                    <a:pt x="28082" y="3064988"/>
                    <a:pt x="29676" y="3063149"/>
                  </a:cubicBezTo>
                  <a:cubicBezTo>
                    <a:pt x="31270" y="3061310"/>
                    <a:pt x="32619" y="3059347"/>
                    <a:pt x="33600" y="3057508"/>
                  </a:cubicBezTo>
                  <a:cubicBezTo>
                    <a:pt x="34704" y="3055668"/>
                    <a:pt x="35562" y="3053707"/>
                    <a:pt x="36053" y="3051990"/>
                  </a:cubicBezTo>
                  <a:cubicBezTo>
                    <a:pt x="36543" y="3050273"/>
                    <a:pt x="36666" y="3048679"/>
                    <a:pt x="36543" y="3047330"/>
                  </a:cubicBezTo>
                  <a:cubicBezTo>
                    <a:pt x="36543" y="3046717"/>
                    <a:pt x="36298" y="3046226"/>
                    <a:pt x="36053" y="3045735"/>
                  </a:cubicBezTo>
                  <a:cubicBezTo>
                    <a:pt x="35808" y="3045245"/>
                    <a:pt x="35562" y="3044877"/>
                    <a:pt x="35194" y="3044509"/>
                  </a:cubicBezTo>
                  <a:cubicBezTo>
                    <a:pt x="34827" y="3044142"/>
                    <a:pt x="34459" y="3043896"/>
                    <a:pt x="33968" y="3043774"/>
                  </a:cubicBezTo>
                  <a:cubicBezTo>
                    <a:pt x="33478" y="3043651"/>
                    <a:pt x="32987" y="3043528"/>
                    <a:pt x="32374" y="3043528"/>
                  </a:cubicBezTo>
                  <a:moveTo>
                    <a:pt x="2284210" y="3107173"/>
                  </a:moveTo>
                  <a:cubicBezTo>
                    <a:pt x="2283229" y="3107173"/>
                    <a:pt x="2282125" y="3107173"/>
                    <a:pt x="2281021" y="3107418"/>
                  </a:cubicBezTo>
                  <a:cubicBezTo>
                    <a:pt x="2279917" y="3107663"/>
                    <a:pt x="2278814" y="3107908"/>
                    <a:pt x="2277588" y="3108276"/>
                  </a:cubicBezTo>
                  <a:cubicBezTo>
                    <a:pt x="2276361" y="3108644"/>
                    <a:pt x="2275258" y="3109135"/>
                    <a:pt x="2274032" y="3109748"/>
                  </a:cubicBezTo>
                  <a:cubicBezTo>
                    <a:pt x="2272805" y="3110361"/>
                    <a:pt x="2271579" y="3110974"/>
                    <a:pt x="2270352" y="3111833"/>
                  </a:cubicBezTo>
                  <a:cubicBezTo>
                    <a:pt x="2267655" y="3113549"/>
                    <a:pt x="2265325" y="3115634"/>
                    <a:pt x="2263240" y="3117964"/>
                  </a:cubicBezTo>
                  <a:cubicBezTo>
                    <a:pt x="2261155" y="3120294"/>
                    <a:pt x="2259439" y="3122746"/>
                    <a:pt x="2258090" y="3125322"/>
                  </a:cubicBezTo>
                  <a:cubicBezTo>
                    <a:pt x="2256741" y="3127897"/>
                    <a:pt x="2255882" y="3130472"/>
                    <a:pt x="2255392" y="3133048"/>
                  </a:cubicBezTo>
                  <a:cubicBezTo>
                    <a:pt x="2255024" y="3135500"/>
                    <a:pt x="2255024" y="3137953"/>
                    <a:pt x="2255760" y="3140160"/>
                  </a:cubicBezTo>
                  <a:cubicBezTo>
                    <a:pt x="2256127" y="3141386"/>
                    <a:pt x="2256618" y="3142367"/>
                    <a:pt x="2257354" y="3143348"/>
                  </a:cubicBezTo>
                  <a:cubicBezTo>
                    <a:pt x="2257967" y="3144207"/>
                    <a:pt x="2258825" y="3145065"/>
                    <a:pt x="2259684" y="3145678"/>
                  </a:cubicBezTo>
                  <a:cubicBezTo>
                    <a:pt x="2260542" y="3146291"/>
                    <a:pt x="2261646" y="3146782"/>
                    <a:pt x="2262750" y="3147150"/>
                  </a:cubicBezTo>
                  <a:cubicBezTo>
                    <a:pt x="2263853" y="3147518"/>
                    <a:pt x="2265079" y="3147640"/>
                    <a:pt x="2266306" y="3147763"/>
                  </a:cubicBezTo>
                  <a:cubicBezTo>
                    <a:pt x="2267287" y="3147763"/>
                    <a:pt x="2268390" y="3147763"/>
                    <a:pt x="2269494" y="3147518"/>
                  </a:cubicBezTo>
                  <a:cubicBezTo>
                    <a:pt x="2270598" y="3147272"/>
                    <a:pt x="2271702" y="3147027"/>
                    <a:pt x="2272928" y="3146659"/>
                  </a:cubicBezTo>
                  <a:cubicBezTo>
                    <a:pt x="2274154" y="3146291"/>
                    <a:pt x="2275258" y="3145801"/>
                    <a:pt x="2276484" y="3145188"/>
                  </a:cubicBezTo>
                  <a:cubicBezTo>
                    <a:pt x="2277710" y="3144574"/>
                    <a:pt x="2278937" y="3143961"/>
                    <a:pt x="2280040" y="3143103"/>
                  </a:cubicBezTo>
                  <a:cubicBezTo>
                    <a:pt x="2282738" y="3141386"/>
                    <a:pt x="2285190" y="3139179"/>
                    <a:pt x="2287275" y="3136849"/>
                  </a:cubicBezTo>
                  <a:cubicBezTo>
                    <a:pt x="2289360" y="3134519"/>
                    <a:pt x="2291077" y="3131944"/>
                    <a:pt x="2292426" y="3129491"/>
                  </a:cubicBezTo>
                  <a:cubicBezTo>
                    <a:pt x="2293775" y="3126916"/>
                    <a:pt x="2294633" y="3124341"/>
                    <a:pt x="2295001" y="3121766"/>
                  </a:cubicBezTo>
                  <a:cubicBezTo>
                    <a:pt x="2295369" y="3119313"/>
                    <a:pt x="2295246" y="3116860"/>
                    <a:pt x="2294633" y="3114776"/>
                  </a:cubicBezTo>
                  <a:cubicBezTo>
                    <a:pt x="2294265" y="3113549"/>
                    <a:pt x="2293775" y="3112568"/>
                    <a:pt x="2293039" y="3111588"/>
                  </a:cubicBezTo>
                  <a:cubicBezTo>
                    <a:pt x="2292426" y="3110729"/>
                    <a:pt x="2291567" y="3109871"/>
                    <a:pt x="2290709" y="3109258"/>
                  </a:cubicBezTo>
                  <a:cubicBezTo>
                    <a:pt x="2289850" y="3108644"/>
                    <a:pt x="2288747" y="3108154"/>
                    <a:pt x="2287643" y="3107786"/>
                  </a:cubicBezTo>
                  <a:cubicBezTo>
                    <a:pt x="2286540" y="3107418"/>
                    <a:pt x="2285313" y="3107295"/>
                    <a:pt x="2284087" y="3107295"/>
                  </a:cubicBezTo>
                  <a:moveTo>
                    <a:pt x="39241" y="3082524"/>
                  </a:moveTo>
                  <a:cubicBezTo>
                    <a:pt x="38505" y="3082524"/>
                    <a:pt x="37770" y="3082524"/>
                    <a:pt x="36911" y="3082770"/>
                  </a:cubicBezTo>
                  <a:cubicBezTo>
                    <a:pt x="36053" y="3083015"/>
                    <a:pt x="35194" y="3083260"/>
                    <a:pt x="34213" y="3083751"/>
                  </a:cubicBezTo>
                  <a:cubicBezTo>
                    <a:pt x="33232" y="3084241"/>
                    <a:pt x="32251" y="3084732"/>
                    <a:pt x="31270" y="3085468"/>
                  </a:cubicBezTo>
                  <a:cubicBezTo>
                    <a:pt x="30289" y="3086081"/>
                    <a:pt x="29186" y="3086939"/>
                    <a:pt x="28082" y="3087797"/>
                  </a:cubicBezTo>
                  <a:cubicBezTo>
                    <a:pt x="26243" y="3089391"/>
                    <a:pt x="24526" y="3091108"/>
                    <a:pt x="23054" y="3093070"/>
                  </a:cubicBezTo>
                  <a:cubicBezTo>
                    <a:pt x="21583" y="3094910"/>
                    <a:pt x="20234" y="3096872"/>
                    <a:pt x="19130" y="3098834"/>
                  </a:cubicBezTo>
                  <a:cubicBezTo>
                    <a:pt x="18026" y="3100796"/>
                    <a:pt x="17291" y="3102635"/>
                    <a:pt x="16800" y="3104352"/>
                  </a:cubicBezTo>
                  <a:cubicBezTo>
                    <a:pt x="16310" y="3106069"/>
                    <a:pt x="16187" y="3107663"/>
                    <a:pt x="16432" y="3109012"/>
                  </a:cubicBezTo>
                  <a:cubicBezTo>
                    <a:pt x="16432" y="3109625"/>
                    <a:pt x="16677" y="3110116"/>
                    <a:pt x="16923" y="3110484"/>
                  </a:cubicBezTo>
                  <a:cubicBezTo>
                    <a:pt x="17168" y="3110851"/>
                    <a:pt x="17413" y="3111220"/>
                    <a:pt x="17781" y="3111588"/>
                  </a:cubicBezTo>
                  <a:cubicBezTo>
                    <a:pt x="18149" y="3111833"/>
                    <a:pt x="18517" y="3112078"/>
                    <a:pt x="19007" y="3112201"/>
                  </a:cubicBezTo>
                  <a:cubicBezTo>
                    <a:pt x="19498" y="3112323"/>
                    <a:pt x="19988" y="3112446"/>
                    <a:pt x="20479" y="3112446"/>
                  </a:cubicBezTo>
                  <a:cubicBezTo>
                    <a:pt x="21215" y="3112446"/>
                    <a:pt x="22073" y="3112446"/>
                    <a:pt x="22932" y="3112201"/>
                  </a:cubicBezTo>
                  <a:cubicBezTo>
                    <a:pt x="23790" y="3111955"/>
                    <a:pt x="24771" y="3111710"/>
                    <a:pt x="25629" y="3111220"/>
                  </a:cubicBezTo>
                  <a:cubicBezTo>
                    <a:pt x="26610" y="3110729"/>
                    <a:pt x="27592" y="3110238"/>
                    <a:pt x="28572" y="3109503"/>
                  </a:cubicBezTo>
                  <a:cubicBezTo>
                    <a:pt x="29554" y="3108767"/>
                    <a:pt x="30657" y="3108031"/>
                    <a:pt x="31761" y="3107173"/>
                  </a:cubicBezTo>
                  <a:cubicBezTo>
                    <a:pt x="33600" y="3105578"/>
                    <a:pt x="35317" y="3103862"/>
                    <a:pt x="36911" y="3101900"/>
                  </a:cubicBezTo>
                  <a:cubicBezTo>
                    <a:pt x="38383" y="3100060"/>
                    <a:pt x="39732" y="3098098"/>
                    <a:pt x="40835" y="3096136"/>
                  </a:cubicBezTo>
                  <a:cubicBezTo>
                    <a:pt x="41939" y="3094174"/>
                    <a:pt x="42675" y="3092335"/>
                    <a:pt x="43165" y="3090618"/>
                  </a:cubicBezTo>
                  <a:cubicBezTo>
                    <a:pt x="43656" y="3088901"/>
                    <a:pt x="43779" y="3087307"/>
                    <a:pt x="43411" y="3085958"/>
                  </a:cubicBezTo>
                  <a:cubicBezTo>
                    <a:pt x="43411" y="3085345"/>
                    <a:pt x="43165" y="3084854"/>
                    <a:pt x="42920" y="3084486"/>
                  </a:cubicBezTo>
                  <a:cubicBezTo>
                    <a:pt x="42675" y="3083996"/>
                    <a:pt x="42430" y="3083628"/>
                    <a:pt x="42062" y="3083383"/>
                  </a:cubicBezTo>
                  <a:cubicBezTo>
                    <a:pt x="41694" y="3083138"/>
                    <a:pt x="41326" y="3082892"/>
                    <a:pt x="40835" y="3082647"/>
                  </a:cubicBezTo>
                  <a:cubicBezTo>
                    <a:pt x="40345" y="3082402"/>
                    <a:pt x="39854" y="3082402"/>
                    <a:pt x="39364" y="3082402"/>
                  </a:cubicBezTo>
                  <a:moveTo>
                    <a:pt x="2206340" y="3156715"/>
                  </a:moveTo>
                  <a:cubicBezTo>
                    <a:pt x="2205359" y="3156715"/>
                    <a:pt x="2204378" y="3156715"/>
                    <a:pt x="2203274" y="3156837"/>
                  </a:cubicBezTo>
                  <a:cubicBezTo>
                    <a:pt x="2202171" y="3156960"/>
                    <a:pt x="2201190" y="3157206"/>
                    <a:pt x="2200086" y="3157573"/>
                  </a:cubicBezTo>
                  <a:cubicBezTo>
                    <a:pt x="2198982" y="3157941"/>
                    <a:pt x="2197879" y="3158309"/>
                    <a:pt x="2196775" y="3158799"/>
                  </a:cubicBezTo>
                  <a:cubicBezTo>
                    <a:pt x="2195671" y="3159290"/>
                    <a:pt x="2194445" y="3159903"/>
                    <a:pt x="2193341" y="3160639"/>
                  </a:cubicBezTo>
                  <a:cubicBezTo>
                    <a:pt x="2190644" y="3162356"/>
                    <a:pt x="2188191" y="3164318"/>
                    <a:pt x="2186106" y="3166648"/>
                  </a:cubicBezTo>
                  <a:cubicBezTo>
                    <a:pt x="2184022" y="3168978"/>
                    <a:pt x="2182182" y="3171430"/>
                    <a:pt x="2180833" y="3174006"/>
                  </a:cubicBezTo>
                  <a:cubicBezTo>
                    <a:pt x="2179484" y="3176581"/>
                    <a:pt x="2178503" y="3179156"/>
                    <a:pt x="2178013" y="3181731"/>
                  </a:cubicBezTo>
                  <a:cubicBezTo>
                    <a:pt x="2177522" y="3184306"/>
                    <a:pt x="2177522" y="3186759"/>
                    <a:pt x="2178013" y="3188966"/>
                  </a:cubicBezTo>
                  <a:cubicBezTo>
                    <a:pt x="2178258" y="3190192"/>
                    <a:pt x="2178749" y="3191296"/>
                    <a:pt x="2179362" y="3192277"/>
                  </a:cubicBezTo>
                  <a:cubicBezTo>
                    <a:pt x="2179975" y="3193258"/>
                    <a:pt x="2180711" y="3194117"/>
                    <a:pt x="2181692" y="3194730"/>
                  </a:cubicBezTo>
                  <a:cubicBezTo>
                    <a:pt x="2182550" y="3195466"/>
                    <a:pt x="2183654" y="3195956"/>
                    <a:pt x="2184758" y="3196324"/>
                  </a:cubicBezTo>
                  <a:cubicBezTo>
                    <a:pt x="2185861" y="3196692"/>
                    <a:pt x="2187087" y="3196937"/>
                    <a:pt x="2188436" y="3196937"/>
                  </a:cubicBezTo>
                  <a:cubicBezTo>
                    <a:pt x="2189417" y="3196937"/>
                    <a:pt x="2190399" y="3196937"/>
                    <a:pt x="2191502" y="3196814"/>
                  </a:cubicBezTo>
                  <a:cubicBezTo>
                    <a:pt x="2192606" y="3196692"/>
                    <a:pt x="2193709" y="3196447"/>
                    <a:pt x="2194813" y="3196079"/>
                  </a:cubicBezTo>
                  <a:cubicBezTo>
                    <a:pt x="2195917" y="3195711"/>
                    <a:pt x="2197021" y="3195343"/>
                    <a:pt x="2198247" y="3194730"/>
                  </a:cubicBezTo>
                  <a:cubicBezTo>
                    <a:pt x="2199350" y="3194239"/>
                    <a:pt x="2200577" y="3193626"/>
                    <a:pt x="2201680" y="3192890"/>
                  </a:cubicBezTo>
                  <a:cubicBezTo>
                    <a:pt x="2204378" y="3191296"/>
                    <a:pt x="2206831" y="3189212"/>
                    <a:pt x="2208915" y="3187004"/>
                  </a:cubicBezTo>
                  <a:cubicBezTo>
                    <a:pt x="2211000" y="3184797"/>
                    <a:pt x="2212839" y="3182222"/>
                    <a:pt x="2214189" y="3179646"/>
                  </a:cubicBezTo>
                  <a:cubicBezTo>
                    <a:pt x="2215537" y="3177071"/>
                    <a:pt x="2216519" y="3174496"/>
                    <a:pt x="2217009" y="3171921"/>
                  </a:cubicBezTo>
                  <a:cubicBezTo>
                    <a:pt x="2217499" y="3169346"/>
                    <a:pt x="2217499" y="3166893"/>
                    <a:pt x="2217009" y="3164686"/>
                  </a:cubicBezTo>
                  <a:cubicBezTo>
                    <a:pt x="2216641" y="3163459"/>
                    <a:pt x="2216151" y="3162356"/>
                    <a:pt x="2215537" y="3161375"/>
                  </a:cubicBezTo>
                  <a:cubicBezTo>
                    <a:pt x="2214924" y="3160394"/>
                    <a:pt x="2214066" y="3159535"/>
                    <a:pt x="2213207" y="3158922"/>
                  </a:cubicBezTo>
                  <a:cubicBezTo>
                    <a:pt x="2212349" y="3158309"/>
                    <a:pt x="2211245" y="3157696"/>
                    <a:pt x="2210142" y="3157328"/>
                  </a:cubicBezTo>
                  <a:cubicBezTo>
                    <a:pt x="2209038" y="3156960"/>
                    <a:pt x="2207812" y="3156715"/>
                    <a:pt x="2206463" y="3156715"/>
                  </a:cubicBezTo>
                  <a:moveTo>
                    <a:pt x="47825" y="3120785"/>
                  </a:moveTo>
                  <a:cubicBezTo>
                    <a:pt x="47089" y="3120785"/>
                    <a:pt x="46231" y="3120785"/>
                    <a:pt x="45373" y="3121030"/>
                  </a:cubicBezTo>
                  <a:cubicBezTo>
                    <a:pt x="44514" y="3121275"/>
                    <a:pt x="43533" y="3121643"/>
                    <a:pt x="42552" y="3122133"/>
                  </a:cubicBezTo>
                  <a:cubicBezTo>
                    <a:pt x="41571" y="3122624"/>
                    <a:pt x="40468" y="3123237"/>
                    <a:pt x="39486" y="3123973"/>
                  </a:cubicBezTo>
                  <a:cubicBezTo>
                    <a:pt x="38383" y="3124709"/>
                    <a:pt x="37279" y="3125567"/>
                    <a:pt x="36176" y="3126548"/>
                  </a:cubicBezTo>
                  <a:cubicBezTo>
                    <a:pt x="34336" y="3128142"/>
                    <a:pt x="32619" y="3129982"/>
                    <a:pt x="31025" y="3131944"/>
                  </a:cubicBezTo>
                  <a:cubicBezTo>
                    <a:pt x="29554" y="3133783"/>
                    <a:pt x="28205" y="3135868"/>
                    <a:pt x="27224" y="3137707"/>
                  </a:cubicBezTo>
                  <a:cubicBezTo>
                    <a:pt x="26243" y="3139669"/>
                    <a:pt x="25507" y="3141509"/>
                    <a:pt x="25016" y="3143226"/>
                  </a:cubicBezTo>
                  <a:cubicBezTo>
                    <a:pt x="24648" y="3144943"/>
                    <a:pt x="24526" y="3146536"/>
                    <a:pt x="24894" y="3147886"/>
                  </a:cubicBezTo>
                  <a:cubicBezTo>
                    <a:pt x="25016" y="3148376"/>
                    <a:pt x="25262" y="3148866"/>
                    <a:pt x="25507" y="3149357"/>
                  </a:cubicBezTo>
                  <a:cubicBezTo>
                    <a:pt x="25752" y="3149848"/>
                    <a:pt x="25997" y="3150093"/>
                    <a:pt x="26365" y="3150338"/>
                  </a:cubicBezTo>
                  <a:cubicBezTo>
                    <a:pt x="26733" y="3150583"/>
                    <a:pt x="27101" y="3150829"/>
                    <a:pt x="27592" y="3150951"/>
                  </a:cubicBezTo>
                  <a:cubicBezTo>
                    <a:pt x="28082" y="3151074"/>
                    <a:pt x="28572" y="3151196"/>
                    <a:pt x="29063" y="3151196"/>
                  </a:cubicBezTo>
                  <a:cubicBezTo>
                    <a:pt x="29799" y="3151196"/>
                    <a:pt x="30657" y="3151196"/>
                    <a:pt x="31516" y="3150951"/>
                  </a:cubicBezTo>
                  <a:cubicBezTo>
                    <a:pt x="32374" y="3150706"/>
                    <a:pt x="33355" y="3150338"/>
                    <a:pt x="34336" y="3149848"/>
                  </a:cubicBezTo>
                  <a:cubicBezTo>
                    <a:pt x="35317" y="3149357"/>
                    <a:pt x="36421" y="3148744"/>
                    <a:pt x="37524" y="3148008"/>
                  </a:cubicBezTo>
                  <a:cubicBezTo>
                    <a:pt x="38628" y="3147272"/>
                    <a:pt x="39732" y="3146414"/>
                    <a:pt x="40835" y="3145433"/>
                  </a:cubicBezTo>
                  <a:cubicBezTo>
                    <a:pt x="42675" y="3143716"/>
                    <a:pt x="44514" y="3141999"/>
                    <a:pt x="45986" y="3140037"/>
                  </a:cubicBezTo>
                  <a:cubicBezTo>
                    <a:pt x="47457" y="3138075"/>
                    <a:pt x="48806" y="3136113"/>
                    <a:pt x="49787" y="3134274"/>
                  </a:cubicBezTo>
                  <a:cubicBezTo>
                    <a:pt x="50768" y="3132434"/>
                    <a:pt x="51504" y="3130472"/>
                    <a:pt x="51995" y="3128756"/>
                  </a:cubicBezTo>
                  <a:cubicBezTo>
                    <a:pt x="52363" y="3127039"/>
                    <a:pt x="52485" y="3125444"/>
                    <a:pt x="52117" y="3124096"/>
                  </a:cubicBezTo>
                  <a:cubicBezTo>
                    <a:pt x="51995" y="3123605"/>
                    <a:pt x="51749" y="3123114"/>
                    <a:pt x="51504" y="3122746"/>
                  </a:cubicBezTo>
                  <a:cubicBezTo>
                    <a:pt x="51259" y="3122379"/>
                    <a:pt x="50891" y="3122011"/>
                    <a:pt x="50646" y="3121766"/>
                  </a:cubicBezTo>
                  <a:cubicBezTo>
                    <a:pt x="50278" y="3121520"/>
                    <a:pt x="49910" y="3121275"/>
                    <a:pt x="49419" y="3121153"/>
                  </a:cubicBezTo>
                  <a:cubicBezTo>
                    <a:pt x="48929" y="3121030"/>
                    <a:pt x="48438" y="3120907"/>
                    <a:pt x="47948" y="3120907"/>
                  </a:cubicBezTo>
                  <a:moveTo>
                    <a:pt x="2128471" y="3203927"/>
                  </a:moveTo>
                  <a:cubicBezTo>
                    <a:pt x="2127490" y="3203927"/>
                    <a:pt x="2126631" y="3203927"/>
                    <a:pt x="2125650" y="3204049"/>
                  </a:cubicBezTo>
                  <a:cubicBezTo>
                    <a:pt x="2124669" y="3204172"/>
                    <a:pt x="2123688" y="3204417"/>
                    <a:pt x="2122585" y="3204663"/>
                  </a:cubicBezTo>
                  <a:cubicBezTo>
                    <a:pt x="2121481" y="3204908"/>
                    <a:pt x="2120500" y="3205399"/>
                    <a:pt x="2119396" y="3205766"/>
                  </a:cubicBezTo>
                  <a:cubicBezTo>
                    <a:pt x="2118293" y="3206257"/>
                    <a:pt x="2117189" y="3206747"/>
                    <a:pt x="2116085" y="3207483"/>
                  </a:cubicBezTo>
                  <a:cubicBezTo>
                    <a:pt x="2113388" y="3209077"/>
                    <a:pt x="2110935" y="3211039"/>
                    <a:pt x="2108728" y="3213247"/>
                  </a:cubicBezTo>
                  <a:cubicBezTo>
                    <a:pt x="2106520" y="3215454"/>
                    <a:pt x="2104681" y="3217907"/>
                    <a:pt x="2103209" y="3220482"/>
                  </a:cubicBezTo>
                  <a:cubicBezTo>
                    <a:pt x="2101738" y="3223057"/>
                    <a:pt x="2100634" y="3225632"/>
                    <a:pt x="2100143" y="3228207"/>
                  </a:cubicBezTo>
                  <a:cubicBezTo>
                    <a:pt x="2099530" y="3230783"/>
                    <a:pt x="2099408" y="3233235"/>
                    <a:pt x="2099898" y="3235565"/>
                  </a:cubicBezTo>
                  <a:cubicBezTo>
                    <a:pt x="2100143" y="3236914"/>
                    <a:pt x="2100634" y="3238140"/>
                    <a:pt x="2101125" y="3239122"/>
                  </a:cubicBezTo>
                  <a:cubicBezTo>
                    <a:pt x="2101738" y="3240102"/>
                    <a:pt x="2102473" y="3241084"/>
                    <a:pt x="2103332" y="3241819"/>
                  </a:cubicBezTo>
                  <a:cubicBezTo>
                    <a:pt x="2104190" y="3242555"/>
                    <a:pt x="2105294" y="3243168"/>
                    <a:pt x="2106398" y="3243536"/>
                  </a:cubicBezTo>
                  <a:cubicBezTo>
                    <a:pt x="2107501" y="3243904"/>
                    <a:pt x="2108728" y="3244149"/>
                    <a:pt x="2110076" y="3244272"/>
                  </a:cubicBezTo>
                  <a:cubicBezTo>
                    <a:pt x="2111058" y="3244272"/>
                    <a:pt x="2111916" y="3244272"/>
                    <a:pt x="2112897" y="3244149"/>
                  </a:cubicBezTo>
                  <a:cubicBezTo>
                    <a:pt x="2113878" y="3244027"/>
                    <a:pt x="2114859" y="3243782"/>
                    <a:pt x="2115963" y="3243536"/>
                  </a:cubicBezTo>
                  <a:cubicBezTo>
                    <a:pt x="2117066" y="3243291"/>
                    <a:pt x="2118047" y="3242800"/>
                    <a:pt x="2119151" y="3242432"/>
                  </a:cubicBezTo>
                  <a:cubicBezTo>
                    <a:pt x="2120255" y="3241942"/>
                    <a:pt x="2121358" y="3241452"/>
                    <a:pt x="2122462" y="3240716"/>
                  </a:cubicBezTo>
                  <a:cubicBezTo>
                    <a:pt x="2125160" y="3239122"/>
                    <a:pt x="2127735" y="3237159"/>
                    <a:pt x="2129820" y="3234952"/>
                  </a:cubicBezTo>
                  <a:cubicBezTo>
                    <a:pt x="2132027" y="3232745"/>
                    <a:pt x="2133866" y="3230292"/>
                    <a:pt x="2135338" y="3227717"/>
                  </a:cubicBezTo>
                  <a:cubicBezTo>
                    <a:pt x="2136810" y="3225142"/>
                    <a:pt x="2137913" y="3222567"/>
                    <a:pt x="2138526" y="3219991"/>
                  </a:cubicBezTo>
                  <a:cubicBezTo>
                    <a:pt x="2139140" y="3217416"/>
                    <a:pt x="2139262" y="3214964"/>
                    <a:pt x="2138894" y="3212634"/>
                  </a:cubicBezTo>
                  <a:cubicBezTo>
                    <a:pt x="2138649" y="3211285"/>
                    <a:pt x="2138158" y="3210059"/>
                    <a:pt x="2137545" y="3209077"/>
                  </a:cubicBezTo>
                  <a:cubicBezTo>
                    <a:pt x="2136932" y="3208096"/>
                    <a:pt x="2136196" y="3207115"/>
                    <a:pt x="2135215" y="3206502"/>
                  </a:cubicBezTo>
                  <a:cubicBezTo>
                    <a:pt x="2134234" y="3205889"/>
                    <a:pt x="2133253" y="3205276"/>
                    <a:pt x="2132150" y="3204785"/>
                  </a:cubicBezTo>
                  <a:cubicBezTo>
                    <a:pt x="2131046" y="3204417"/>
                    <a:pt x="2129697" y="3204172"/>
                    <a:pt x="2128471" y="3204172"/>
                  </a:cubicBezTo>
                  <a:moveTo>
                    <a:pt x="58249" y="3158064"/>
                  </a:moveTo>
                  <a:cubicBezTo>
                    <a:pt x="57513" y="3158064"/>
                    <a:pt x="56532" y="3158064"/>
                    <a:pt x="55673" y="3158432"/>
                  </a:cubicBezTo>
                  <a:cubicBezTo>
                    <a:pt x="54815" y="3158799"/>
                    <a:pt x="53711" y="3159045"/>
                    <a:pt x="52730" y="3159535"/>
                  </a:cubicBezTo>
                  <a:cubicBezTo>
                    <a:pt x="51627" y="3160026"/>
                    <a:pt x="50646" y="3160639"/>
                    <a:pt x="49419" y="3161497"/>
                  </a:cubicBezTo>
                  <a:cubicBezTo>
                    <a:pt x="48193" y="3162356"/>
                    <a:pt x="47212" y="3163214"/>
                    <a:pt x="45986" y="3164195"/>
                  </a:cubicBezTo>
                  <a:cubicBezTo>
                    <a:pt x="44146" y="3165912"/>
                    <a:pt x="42430" y="3167751"/>
                    <a:pt x="40958" y="3169714"/>
                  </a:cubicBezTo>
                  <a:cubicBezTo>
                    <a:pt x="39486" y="3171676"/>
                    <a:pt x="38260" y="3173638"/>
                    <a:pt x="37279" y="3175600"/>
                  </a:cubicBezTo>
                  <a:cubicBezTo>
                    <a:pt x="36298" y="3177562"/>
                    <a:pt x="35562" y="3179401"/>
                    <a:pt x="35194" y="3181118"/>
                  </a:cubicBezTo>
                  <a:cubicBezTo>
                    <a:pt x="34827" y="3182835"/>
                    <a:pt x="34827" y="3184429"/>
                    <a:pt x="35194" y="3185655"/>
                  </a:cubicBezTo>
                  <a:cubicBezTo>
                    <a:pt x="35317" y="3186146"/>
                    <a:pt x="35562" y="3186636"/>
                    <a:pt x="35808" y="3187004"/>
                  </a:cubicBezTo>
                  <a:cubicBezTo>
                    <a:pt x="36053" y="3187372"/>
                    <a:pt x="36421" y="3187740"/>
                    <a:pt x="36666" y="3187985"/>
                  </a:cubicBezTo>
                  <a:cubicBezTo>
                    <a:pt x="37034" y="3188231"/>
                    <a:pt x="37402" y="3188476"/>
                    <a:pt x="37892" y="3188599"/>
                  </a:cubicBezTo>
                  <a:cubicBezTo>
                    <a:pt x="38383" y="3188721"/>
                    <a:pt x="38751" y="3188844"/>
                    <a:pt x="39364" y="3188844"/>
                  </a:cubicBezTo>
                  <a:cubicBezTo>
                    <a:pt x="40100" y="3188844"/>
                    <a:pt x="41081" y="3188844"/>
                    <a:pt x="41939" y="3188599"/>
                  </a:cubicBezTo>
                  <a:cubicBezTo>
                    <a:pt x="42797" y="3188353"/>
                    <a:pt x="43901" y="3187985"/>
                    <a:pt x="44882" y="3187495"/>
                  </a:cubicBezTo>
                  <a:cubicBezTo>
                    <a:pt x="45986" y="3187004"/>
                    <a:pt x="46967" y="3186391"/>
                    <a:pt x="48193" y="3185533"/>
                  </a:cubicBezTo>
                  <a:cubicBezTo>
                    <a:pt x="49297" y="3184797"/>
                    <a:pt x="50400" y="3183816"/>
                    <a:pt x="51627" y="3182835"/>
                  </a:cubicBezTo>
                  <a:cubicBezTo>
                    <a:pt x="53466" y="3181118"/>
                    <a:pt x="55183" y="3179279"/>
                    <a:pt x="56777" y="3177316"/>
                  </a:cubicBezTo>
                  <a:cubicBezTo>
                    <a:pt x="58249" y="3175354"/>
                    <a:pt x="59475" y="3173392"/>
                    <a:pt x="60456" y="3171430"/>
                  </a:cubicBezTo>
                  <a:cubicBezTo>
                    <a:pt x="61437" y="3169468"/>
                    <a:pt x="62173" y="3167629"/>
                    <a:pt x="62418" y="3165912"/>
                  </a:cubicBezTo>
                  <a:cubicBezTo>
                    <a:pt x="62786" y="3164195"/>
                    <a:pt x="62786" y="3162601"/>
                    <a:pt x="62418" y="3161375"/>
                  </a:cubicBezTo>
                  <a:cubicBezTo>
                    <a:pt x="62295" y="3160884"/>
                    <a:pt x="62050" y="3160394"/>
                    <a:pt x="61805" y="3160026"/>
                  </a:cubicBezTo>
                  <a:cubicBezTo>
                    <a:pt x="61560" y="3159658"/>
                    <a:pt x="61192" y="3159290"/>
                    <a:pt x="60947" y="3159045"/>
                  </a:cubicBezTo>
                  <a:cubicBezTo>
                    <a:pt x="60579" y="3158799"/>
                    <a:pt x="60211" y="3158554"/>
                    <a:pt x="59720" y="3158432"/>
                  </a:cubicBezTo>
                  <a:cubicBezTo>
                    <a:pt x="59230" y="3158309"/>
                    <a:pt x="58862" y="3158186"/>
                    <a:pt x="58249" y="3158186"/>
                  </a:cubicBezTo>
                  <a:moveTo>
                    <a:pt x="2050602" y="3249054"/>
                  </a:moveTo>
                  <a:cubicBezTo>
                    <a:pt x="2049743" y="3249054"/>
                    <a:pt x="2048885" y="3249054"/>
                    <a:pt x="2047904" y="3249054"/>
                  </a:cubicBezTo>
                  <a:cubicBezTo>
                    <a:pt x="2046922" y="3249054"/>
                    <a:pt x="2045942" y="3249300"/>
                    <a:pt x="2044960" y="3249667"/>
                  </a:cubicBezTo>
                  <a:cubicBezTo>
                    <a:pt x="2043979" y="3249913"/>
                    <a:pt x="2042998" y="3250281"/>
                    <a:pt x="2041895" y="3250771"/>
                  </a:cubicBezTo>
                  <a:cubicBezTo>
                    <a:pt x="2040914" y="3251139"/>
                    <a:pt x="2039810" y="3251752"/>
                    <a:pt x="2038829" y="3252243"/>
                  </a:cubicBezTo>
                  <a:cubicBezTo>
                    <a:pt x="2036131" y="3253714"/>
                    <a:pt x="2033679" y="3255677"/>
                    <a:pt x="2031471" y="3257884"/>
                  </a:cubicBezTo>
                  <a:cubicBezTo>
                    <a:pt x="2029264" y="3260091"/>
                    <a:pt x="2027302" y="3262421"/>
                    <a:pt x="2025830" y="3264996"/>
                  </a:cubicBezTo>
                  <a:cubicBezTo>
                    <a:pt x="2024359" y="3267449"/>
                    <a:pt x="2023132" y="3270147"/>
                    <a:pt x="2022519" y="3272722"/>
                  </a:cubicBezTo>
                  <a:cubicBezTo>
                    <a:pt x="2021906" y="3275297"/>
                    <a:pt x="2021661" y="3277750"/>
                    <a:pt x="2022029" y="3280080"/>
                  </a:cubicBezTo>
                  <a:cubicBezTo>
                    <a:pt x="2022274" y="3281551"/>
                    <a:pt x="2022642" y="3282777"/>
                    <a:pt x="2023255" y="3283881"/>
                  </a:cubicBezTo>
                  <a:cubicBezTo>
                    <a:pt x="2023868" y="3284985"/>
                    <a:pt x="2024604" y="3285966"/>
                    <a:pt x="2025462" y="3286702"/>
                  </a:cubicBezTo>
                  <a:cubicBezTo>
                    <a:pt x="2026321" y="3287437"/>
                    <a:pt x="2027424" y="3288050"/>
                    <a:pt x="2028528" y="3288541"/>
                  </a:cubicBezTo>
                  <a:cubicBezTo>
                    <a:pt x="2029632" y="3289032"/>
                    <a:pt x="2030981" y="3289277"/>
                    <a:pt x="2032330" y="3289277"/>
                  </a:cubicBezTo>
                  <a:cubicBezTo>
                    <a:pt x="2033188" y="3289277"/>
                    <a:pt x="2034047" y="3289277"/>
                    <a:pt x="2035027" y="3289277"/>
                  </a:cubicBezTo>
                  <a:cubicBezTo>
                    <a:pt x="2036009" y="3289277"/>
                    <a:pt x="2036867" y="3289032"/>
                    <a:pt x="2037848" y="3288663"/>
                  </a:cubicBezTo>
                  <a:cubicBezTo>
                    <a:pt x="2038829" y="3288418"/>
                    <a:pt x="2039810" y="3288050"/>
                    <a:pt x="2040791" y="3287683"/>
                  </a:cubicBezTo>
                  <a:cubicBezTo>
                    <a:pt x="2041772" y="3287315"/>
                    <a:pt x="2042876" y="3286702"/>
                    <a:pt x="2043857" y="3286211"/>
                  </a:cubicBezTo>
                  <a:cubicBezTo>
                    <a:pt x="2046555" y="3284617"/>
                    <a:pt x="2049007" y="3282655"/>
                    <a:pt x="2051215" y="3280447"/>
                  </a:cubicBezTo>
                  <a:cubicBezTo>
                    <a:pt x="2053422" y="3278240"/>
                    <a:pt x="2055384" y="3275788"/>
                    <a:pt x="2056855" y="3273335"/>
                  </a:cubicBezTo>
                  <a:cubicBezTo>
                    <a:pt x="2058327" y="3270882"/>
                    <a:pt x="2059553" y="3268185"/>
                    <a:pt x="2060289" y="3265609"/>
                  </a:cubicBezTo>
                  <a:cubicBezTo>
                    <a:pt x="2061025" y="3263034"/>
                    <a:pt x="2061147" y="3260582"/>
                    <a:pt x="2060780" y="3258252"/>
                  </a:cubicBezTo>
                  <a:cubicBezTo>
                    <a:pt x="2060534" y="3256780"/>
                    <a:pt x="2060167" y="3255554"/>
                    <a:pt x="2059553" y="3254450"/>
                  </a:cubicBezTo>
                  <a:cubicBezTo>
                    <a:pt x="2058940" y="3253347"/>
                    <a:pt x="2058204" y="3252365"/>
                    <a:pt x="2057346" y="3251630"/>
                  </a:cubicBezTo>
                  <a:cubicBezTo>
                    <a:pt x="2056487" y="3250894"/>
                    <a:pt x="2055384" y="3250281"/>
                    <a:pt x="2054280" y="3249790"/>
                  </a:cubicBezTo>
                  <a:cubicBezTo>
                    <a:pt x="2053177" y="3249422"/>
                    <a:pt x="2051828" y="3249177"/>
                    <a:pt x="2050479" y="3249054"/>
                  </a:cubicBezTo>
                  <a:moveTo>
                    <a:pt x="1972854" y="3291729"/>
                  </a:moveTo>
                  <a:cubicBezTo>
                    <a:pt x="1971996" y="3291729"/>
                    <a:pt x="1971138" y="3291729"/>
                    <a:pt x="1970279" y="3291729"/>
                  </a:cubicBezTo>
                  <a:cubicBezTo>
                    <a:pt x="1969421" y="3291729"/>
                    <a:pt x="1968440" y="3291975"/>
                    <a:pt x="1967581" y="3292220"/>
                  </a:cubicBezTo>
                  <a:cubicBezTo>
                    <a:pt x="1966601" y="3292465"/>
                    <a:pt x="1965742" y="3292710"/>
                    <a:pt x="1964761" y="3293201"/>
                  </a:cubicBezTo>
                  <a:cubicBezTo>
                    <a:pt x="1963780" y="3293569"/>
                    <a:pt x="1962799" y="3294059"/>
                    <a:pt x="1961818" y="3294550"/>
                  </a:cubicBezTo>
                  <a:cubicBezTo>
                    <a:pt x="1959120" y="3296021"/>
                    <a:pt x="1956668" y="3297861"/>
                    <a:pt x="1954460" y="3299945"/>
                  </a:cubicBezTo>
                  <a:cubicBezTo>
                    <a:pt x="1952253" y="3302030"/>
                    <a:pt x="1950291" y="3304483"/>
                    <a:pt x="1948697" y="3306935"/>
                  </a:cubicBezTo>
                  <a:cubicBezTo>
                    <a:pt x="1947103" y="3309388"/>
                    <a:pt x="1945876" y="3312086"/>
                    <a:pt x="1945141" y="3314661"/>
                  </a:cubicBezTo>
                  <a:cubicBezTo>
                    <a:pt x="1944405" y="3317236"/>
                    <a:pt x="1944037" y="3319811"/>
                    <a:pt x="1944282" y="3322264"/>
                  </a:cubicBezTo>
                  <a:cubicBezTo>
                    <a:pt x="1944405" y="3323735"/>
                    <a:pt x="1944773" y="3325084"/>
                    <a:pt x="1945263" y="3326311"/>
                  </a:cubicBezTo>
                  <a:cubicBezTo>
                    <a:pt x="1945754" y="3327537"/>
                    <a:pt x="1946489" y="3328518"/>
                    <a:pt x="1947348" y="3329254"/>
                  </a:cubicBezTo>
                  <a:cubicBezTo>
                    <a:pt x="1948206" y="3330112"/>
                    <a:pt x="1949187" y="3330725"/>
                    <a:pt x="1950413" y="3331216"/>
                  </a:cubicBezTo>
                  <a:cubicBezTo>
                    <a:pt x="1951517" y="3331706"/>
                    <a:pt x="1952866" y="3331952"/>
                    <a:pt x="1954215" y="3332074"/>
                  </a:cubicBezTo>
                  <a:cubicBezTo>
                    <a:pt x="1955073" y="3332074"/>
                    <a:pt x="1955932" y="3332074"/>
                    <a:pt x="1956790" y="3332074"/>
                  </a:cubicBezTo>
                  <a:cubicBezTo>
                    <a:pt x="1957649" y="3332074"/>
                    <a:pt x="1958630" y="3331829"/>
                    <a:pt x="1959488" y="3331584"/>
                  </a:cubicBezTo>
                  <a:cubicBezTo>
                    <a:pt x="1960346" y="3331338"/>
                    <a:pt x="1961450" y="3331093"/>
                    <a:pt x="1962431" y="3330603"/>
                  </a:cubicBezTo>
                  <a:cubicBezTo>
                    <a:pt x="1963412" y="3330235"/>
                    <a:pt x="1964393" y="3329744"/>
                    <a:pt x="1965374" y="3329254"/>
                  </a:cubicBezTo>
                  <a:lnTo>
                    <a:pt x="1965251" y="3329254"/>
                  </a:lnTo>
                  <a:cubicBezTo>
                    <a:pt x="1967949" y="3327782"/>
                    <a:pt x="1970402" y="3325943"/>
                    <a:pt x="1972732" y="3323858"/>
                  </a:cubicBezTo>
                  <a:cubicBezTo>
                    <a:pt x="1975062" y="3321773"/>
                    <a:pt x="1976901" y="3319321"/>
                    <a:pt x="1978618" y="3316868"/>
                  </a:cubicBezTo>
                  <a:cubicBezTo>
                    <a:pt x="1980212" y="3314293"/>
                    <a:pt x="1981439" y="3311718"/>
                    <a:pt x="1982297" y="3309143"/>
                  </a:cubicBezTo>
                  <a:cubicBezTo>
                    <a:pt x="1983033" y="3306568"/>
                    <a:pt x="1983401" y="3303992"/>
                    <a:pt x="1983156" y="3301540"/>
                  </a:cubicBezTo>
                  <a:cubicBezTo>
                    <a:pt x="1983033" y="3300068"/>
                    <a:pt x="1982665" y="3298719"/>
                    <a:pt x="1982052" y="3297493"/>
                  </a:cubicBezTo>
                  <a:cubicBezTo>
                    <a:pt x="1981561" y="3296389"/>
                    <a:pt x="1980826" y="3295285"/>
                    <a:pt x="1979844" y="3294550"/>
                  </a:cubicBezTo>
                  <a:cubicBezTo>
                    <a:pt x="1978986" y="3293691"/>
                    <a:pt x="1977882" y="3293078"/>
                    <a:pt x="1976779" y="3292710"/>
                  </a:cubicBezTo>
                  <a:cubicBezTo>
                    <a:pt x="1975675" y="3292220"/>
                    <a:pt x="1974326" y="3291975"/>
                    <a:pt x="1972977" y="3291975"/>
                  </a:cubicBezTo>
                  <a:moveTo>
                    <a:pt x="70512" y="3194607"/>
                  </a:moveTo>
                  <a:cubicBezTo>
                    <a:pt x="69653" y="3194607"/>
                    <a:pt x="68795" y="3194607"/>
                    <a:pt x="67814" y="3194975"/>
                  </a:cubicBezTo>
                  <a:cubicBezTo>
                    <a:pt x="66833" y="3195220"/>
                    <a:pt x="65729" y="3195588"/>
                    <a:pt x="64625" y="3196201"/>
                  </a:cubicBezTo>
                  <a:cubicBezTo>
                    <a:pt x="63522" y="3196692"/>
                    <a:pt x="62418" y="3197428"/>
                    <a:pt x="61192" y="3198286"/>
                  </a:cubicBezTo>
                  <a:cubicBezTo>
                    <a:pt x="60088" y="3199144"/>
                    <a:pt x="58862" y="3200126"/>
                    <a:pt x="57636" y="3201229"/>
                  </a:cubicBezTo>
                  <a:cubicBezTo>
                    <a:pt x="55796" y="3202946"/>
                    <a:pt x="54079" y="3204908"/>
                    <a:pt x="52608" y="3206870"/>
                  </a:cubicBezTo>
                  <a:cubicBezTo>
                    <a:pt x="51136" y="3208832"/>
                    <a:pt x="49910" y="3210794"/>
                    <a:pt x="49052" y="3212756"/>
                  </a:cubicBezTo>
                  <a:cubicBezTo>
                    <a:pt x="48071" y="3214718"/>
                    <a:pt x="47457" y="3216558"/>
                    <a:pt x="47212" y="3218275"/>
                  </a:cubicBezTo>
                  <a:cubicBezTo>
                    <a:pt x="46967" y="3219991"/>
                    <a:pt x="46967" y="3221463"/>
                    <a:pt x="47457" y="3222812"/>
                  </a:cubicBezTo>
                  <a:cubicBezTo>
                    <a:pt x="47580" y="3223302"/>
                    <a:pt x="47825" y="3223670"/>
                    <a:pt x="48071" y="3224038"/>
                  </a:cubicBezTo>
                  <a:cubicBezTo>
                    <a:pt x="48316" y="3224406"/>
                    <a:pt x="48684" y="3224651"/>
                    <a:pt x="48929" y="3224897"/>
                  </a:cubicBezTo>
                  <a:cubicBezTo>
                    <a:pt x="49297" y="3225142"/>
                    <a:pt x="49665" y="3225387"/>
                    <a:pt x="50033" y="3225510"/>
                  </a:cubicBezTo>
                  <a:cubicBezTo>
                    <a:pt x="50400" y="3225632"/>
                    <a:pt x="50891" y="3225755"/>
                    <a:pt x="51381" y="3225755"/>
                  </a:cubicBezTo>
                  <a:cubicBezTo>
                    <a:pt x="52240" y="3225755"/>
                    <a:pt x="53098" y="3225755"/>
                    <a:pt x="54079" y="3225387"/>
                  </a:cubicBezTo>
                  <a:cubicBezTo>
                    <a:pt x="55060" y="3225142"/>
                    <a:pt x="56164" y="3224774"/>
                    <a:pt x="57268" y="3224161"/>
                  </a:cubicBezTo>
                  <a:cubicBezTo>
                    <a:pt x="58371" y="3223670"/>
                    <a:pt x="59475" y="3222934"/>
                    <a:pt x="60701" y="3222076"/>
                  </a:cubicBezTo>
                  <a:cubicBezTo>
                    <a:pt x="61928" y="3221217"/>
                    <a:pt x="63031" y="3220237"/>
                    <a:pt x="64258" y="3219256"/>
                  </a:cubicBezTo>
                  <a:cubicBezTo>
                    <a:pt x="66097" y="3217539"/>
                    <a:pt x="67814" y="3215577"/>
                    <a:pt x="69285" y="3213615"/>
                  </a:cubicBezTo>
                  <a:cubicBezTo>
                    <a:pt x="70757" y="3211652"/>
                    <a:pt x="71983" y="3209568"/>
                    <a:pt x="72964" y="3207606"/>
                  </a:cubicBezTo>
                  <a:cubicBezTo>
                    <a:pt x="73945" y="3205644"/>
                    <a:pt x="74558" y="3203682"/>
                    <a:pt x="74804" y="3201965"/>
                  </a:cubicBezTo>
                  <a:cubicBezTo>
                    <a:pt x="75049" y="3200248"/>
                    <a:pt x="75049" y="3198654"/>
                    <a:pt x="74558" y="3197428"/>
                  </a:cubicBezTo>
                  <a:cubicBezTo>
                    <a:pt x="74436" y="3196937"/>
                    <a:pt x="74190" y="3196569"/>
                    <a:pt x="73945" y="3196201"/>
                  </a:cubicBezTo>
                  <a:cubicBezTo>
                    <a:pt x="73700" y="3195834"/>
                    <a:pt x="73332" y="3195588"/>
                    <a:pt x="73087" y="3195343"/>
                  </a:cubicBezTo>
                  <a:cubicBezTo>
                    <a:pt x="72719" y="3195098"/>
                    <a:pt x="72351" y="3194975"/>
                    <a:pt x="71983" y="3194852"/>
                  </a:cubicBezTo>
                  <a:cubicBezTo>
                    <a:pt x="71615" y="3194730"/>
                    <a:pt x="71125" y="3194607"/>
                    <a:pt x="70634" y="3194607"/>
                  </a:cubicBezTo>
                  <a:moveTo>
                    <a:pt x="1895476" y="3332074"/>
                  </a:moveTo>
                  <a:cubicBezTo>
                    <a:pt x="1894740" y="3332074"/>
                    <a:pt x="1893882" y="3332074"/>
                    <a:pt x="1893146" y="3332074"/>
                  </a:cubicBezTo>
                  <a:cubicBezTo>
                    <a:pt x="1892287" y="3332074"/>
                    <a:pt x="1891429" y="3332320"/>
                    <a:pt x="1890571" y="3332565"/>
                  </a:cubicBezTo>
                  <a:cubicBezTo>
                    <a:pt x="1889712" y="3332810"/>
                    <a:pt x="1888854" y="3333055"/>
                    <a:pt x="1887873" y="3333423"/>
                  </a:cubicBezTo>
                  <a:cubicBezTo>
                    <a:pt x="1887014" y="3333791"/>
                    <a:pt x="1886033" y="3334159"/>
                    <a:pt x="1885175" y="3334649"/>
                  </a:cubicBezTo>
                  <a:cubicBezTo>
                    <a:pt x="1882477" y="3335998"/>
                    <a:pt x="1880025" y="3337715"/>
                    <a:pt x="1877695" y="3339800"/>
                  </a:cubicBezTo>
                  <a:cubicBezTo>
                    <a:pt x="1875365" y="3341885"/>
                    <a:pt x="1873403" y="3344215"/>
                    <a:pt x="1871686" y="3346667"/>
                  </a:cubicBezTo>
                  <a:cubicBezTo>
                    <a:pt x="1869969" y="3349120"/>
                    <a:pt x="1868743" y="3351818"/>
                    <a:pt x="1867762" y="3354393"/>
                  </a:cubicBezTo>
                  <a:cubicBezTo>
                    <a:pt x="1866903" y="3356968"/>
                    <a:pt x="1866413" y="3359666"/>
                    <a:pt x="1866535" y="3362118"/>
                  </a:cubicBezTo>
                  <a:cubicBezTo>
                    <a:pt x="1866535" y="3363713"/>
                    <a:pt x="1866903" y="3365061"/>
                    <a:pt x="1867394" y="3366410"/>
                  </a:cubicBezTo>
                  <a:cubicBezTo>
                    <a:pt x="1867884" y="3367759"/>
                    <a:pt x="1868620" y="3368740"/>
                    <a:pt x="1869478" y="3369599"/>
                  </a:cubicBezTo>
                  <a:cubicBezTo>
                    <a:pt x="1870337" y="3370457"/>
                    <a:pt x="1871318" y="3371193"/>
                    <a:pt x="1872544" y="3371683"/>
                  </a:cubicBezTo>
                  <a:cubicBezTo>
                    <a:pt x="1873770" y="3372174"/>
                    <a:pt x="1874997" y="3372419"/>
                    <a:pt x="1876468" y="3372542"/>
                  </a:cubicBezTo>
                  <a:cubicBezTo>
                    <a:pt x="1877204" y="3372542"/>
                    <a:pt x="1878062" y="3372542"/>
                    <a:pt x="1878798" y="3372542"/>
                  </a:cubicBezTo>
                  <a:cubicBezTo>
                    <a:pt x="1879534" y="3372542"/>
                    <a:pt x="1880515" y="3372296"/>
                    <a:pt x="1881373" y="3372174"/>
                  </a:cubicBezTo>
                  <a:cubicBezTo>
                    <a:pt x="1882232" y="3371929"/>
                    <a:pt x="1883090" y="3371683"/>
                    <a:pt x="1884071" y="3371316"/>
                  </a:cubicBezTo>
                  <a:cubicBezTo>
                    <a:pt x="1885052" y="3370948"/>
                    <a:pt x="1885911" y="3370580"/>
                    <a:pt x="1886892" y="3370089"/>
                  </a:cubicBezTo>
                  <a:cubicBezTo>
                    <a:pt x="1889590" y="3368740"/>
                    <a:pt x="1892042" y="3367023"/>
                    <a:pt x="1894372" y="3364939"/>
                  </a:cubicBezTo>
                  <a:cubicBezTo>
                    <a:pt x="1896702" y="3362854"/>
                    <a:pt x="1898664" y="3360524"/>
                    <a:pt x="1900381" y="3358071"/>
                  </a:cubicBezTo>
                  <a:cubicBezTo>
                    <a:pt x="1902098" y="3355619"/>
                    <a:pt x="1903324" y="3352921"/>
                    <a:pt x="1904305" y="3350346"/>
                  </a:cubicBezTo>
                  <a:cubicBezTo>
                    <a:pt x="1905163" y="3347771"/>
                    <a:pt x="1905654" y="3345196"/>
                    <a:pt x="1905531" y="3342743"/>
                  </a:cubicBezTo>
                  <a:cubicBezTo>
                    <a:pt x="1905531" y="3341149"/>
                    <a:pt x="1905163" y="3339677"/>
                    <a:pt x="1904550" y="3338451"/>
                  </a:cubicBezTo>
                  <a:cubicBezTo>
                    <a:pt x="1904060" y="3337225"/>
                    <a:pt x="1903324" y="3336121"/>
                    <a:pt x="1902466" y="3335263"/>
                  </a:cubicBezTo>
                  <a:cubicBezTo>
                    <a:pt x="1901607" y="3334404"/>
                    <a:pt x="1900503" y="3333668"/>
                    <a:pt x="1899400" y="3333178"/>
                  </a:cubicBezTo>
                  <a:cubicBezTo>
                    <a:pt x="1898296" y="3332688"/>
                    <a:pt x="1896947" y="3332442"/>
                    <a:pt x="1895476" y="3332320"/>
                  </a:cubicBezTo>
                  <a:moveTo>
                    <a:pt x="84614" y="3230047"/>
                  </a:moveTo>
                  <a:cubicBezTo>
                    <a:pt x="83756" y="3230047"/>
                    <a:pt x="82774" y="3230047"/>
                    <a:pt x="81793" y="3230415"/>
                  </a:cubicBezTo>
                  <a:cubicBezTo>
                    <a:pt x="80813" y="3230783"/>
                    <a:pt x="79709" y="3231151"/>
                    <a:pt x="78482" y="3231764"/>
                  </a:cubicBezTo>
                  <a:cubicBezTo>
                    <a:pt x="77256" y="3232377"/>
                    <a:pt x="76153" y="3233113"/>
                    <a:pt x="74926" y="3233971"/>
                  </a:cubicBezTo>
                  <a:cubicBezTo>
                    <a:pt x="73700" y="3234829"/>
                    <a:pt x="72474" y="3235933"/>
                    <a:pt x="71247" y="3237037"/>
                  </a:cubicBezTo>
                  <a:cubicBezTo>
                    <a:pt x="69408" y="3238876"/>
                    <a:pt x="67691" y="3240716"/>
                    <a:pt x="66220" y="3242800"/>
                  </a:cubicBezTo>
                  <a:cubicBezTo>
                    <a:pt x="64748" y="3244762"/>
                    <a:pt x="63644" y="3246847"/>
                    <a:pt x="62663" y="3248809"/>
                  </a:cubicBezTo>
                  <a:cubicBezTo>
                    <a:pt x="61805" y="3250771"/>
                    <a:pt x="61192" y="3252611"/>
                    <a:pt x="60947" y="3254327"/>
                  </a:cubicBezTo>
                  <a:cubicBezTo>
                    <a:pt x="60701" y="3256044"/>
                    <a:pt x="60824" y="3257516"/>
                    <a:pt x="61314" y="3258742"/>
                  </a:cubicBezTo>
                  <a:cubicBezTo>
                    <a:pt x="61560" y="3259110"/>
                    <a:pt x="61682" y="3259600"/>
                    <a:pt x="62050" y="3259846"/>
                  </a:cubicBezTo>
                  <a:cubicBezTo>
                    <a:pt x="62295" y="3260214"/>
                    <a:pt x="62663" y="3260459"/>
                    <a:pt x="63031" y="3260704"/>
                  </a:cubicBezTo>
                  <a:cubicBezTo>
                    <a:pt x="63399" y="3260950"/>
                    <a:pt x="63767" y="3261072"/>
                    <a:pt x="64135" y="3261195"/>
                  </a:cubicBezTo>
                  <a:cubicBezTo>
                    <a:pt x="64503" y="3261317"/>
                    <a:pt x="64993" y="3261440"/>
                    <a:pt x="65484" y="3261440"/>
                  </a:cubicBezTo>
                  <a:cubicBezTo>
                    <a:pt x="66342" y="3261440"/>
                    <a:pt x="67323" y="3261440"/>
                    <a:pt x="68304" y="3261072"/>
                  </a:cubicBezTo>
                  <a:cubicBezTo>
                    <a:pt x="69285" y="3260704"/>
                    <a:pt x="70389" y="3260336"/>
                    <a:pt x="71615" y="3259846"/>
                  </a:cubicBezTo>
                  <a:cubicBezTo>
                    <a:pt x="72719" y="3259233"/>
                    <a:pt x="73945" y="3258497"/>
                    <a:pt x="75172" y="3257638"/>
                  </a:cubicBezTo>
                  <a:cubicBezTo>
                    <a:pt x="76398" y="3256780"/>
                    <a:pt x="77624" y="3255799"/>
                    <a:pt x="78850" y="3254573"/>
                  </a:cubicBezTo>
                  <a:cubicBezTo>
                    <a:pt x="80690" y="3252733"/>
                    <a:pt x="82407" y="3250771"/>
                    <a:pt x="83878" y="3248809"/>
                  </a:cubicBezTo>
                  <a:cubicBezTo>
                    <a:pt x="85350" y="3246847"/>
                    <a:pt x="86576" y="3244762"/>
                    <a:pt x="87434" y="3242800"/>
                  </a:cubicBezTo>
                  <a:cubicBezTo>
                    <a:pt x="88293" y="3240838"/>
                    <a:pt x="88906" y="3238876"/>
                    <a:pt x="89151" y="3237282"/>
                  </a:cubicBezTo>
                  <a:cubicBezTo>
                    <a:pt x="89397" y="3235565"/>
                    <a:pt x="89151" y="3234094"/>
                    <a:pt x="88661" y="3232867"/>
                  </a:cubicBezTo>
                  <a:cubicBezTo>
                    <a:pt x="88538" y="3232500"/>
                    <a:pt x="88293" y="3232132"/>
                    <a:pt x="88048" y="3231764"/>
                  </a:cubicBezTo>
                  <a:cubicBezTo>
                    <a:pt x="87802" y="3231396"/>
                    <a:pt x="87434" y="3231151"/>
                    <a:pt x="87189" y="3230905"/>
                  </a:cubicBezTo>
                  <a:cubicBezTo>
                    <a:pt x="86944" y="3230660"/>
                    <a:pt x="86453" y="3230537"/>
                    <a:pt x="86085" y="3230415"/>
                  </a:cubicBezTo>
                  <a:cubicBezTo>
                    <a:pt x="85718" y="3230415"/>
                    <a:pt x="85227" y="3230170"/>
                    <a:pt x="84737" y="3230170"/>
                  </a:cubicBezTo>
                  <a:moveTo>
                    <a:pt x="1818587" y="3369844"/>
                  </a:moveTo>
                  <a:cubicBezTo>
                    <a:pt x="1817852" y="3369844"/>
                    <a:pt x="1817116" y="3369844"/>
                    <a:pt x="1816380" y="3369844"/>
                  </a:cubicBezTo>
                  <a:cubicBezTo>
                    <a:pt x="1815644" y="3369844"/>
                    <a:pt x="1814786" y="3370089"/>
                    <a:pt x="1814050" y="3370212"/>
                  </a:cubicBezTo>
                  <a:cubicBezTo>
                    <a:pt x="1813192" y="3370334"/>
                    <a:pt x="1812456" y="3370580"/>
                    <a:pt x="1811597" y="3370948"/>
                  </a:cubicBezTo>
                  <a:cubicBezTo>
                    <a:pt x="1810739" y="3371193"/>
                    <a:pt x="1809881" y="3371561"/>
                    <a:pt x="1809022" y="3372051"/>
                  </a:cubicBezTo>
                  <a:cubicBezTo>
                    <a:pt x="1806324" y="3373400"/>
                    <a:pt x="1803872" y="3375117"/>
                    <a:pt x="1801542" y="3377079"/>
                  </a:cubicBezTo>
                  <a:cubicBezTo>
                    <a:pt x="1799212" y="3379041"/>
                    <a:pt x="1797250" y="3381371"/>
                    <a:pt x="1795533" y="3383824"/>
                  </a:cubicBezTo>
                  <a:cubicBezTo>
                    <a:pt x="1793816" y="3386276"/>
                    <a:pt x="1792467" y="3388851"/>
                    <a:pt x="1791486" y="3391549"/>
                  </a:cubicBezTo>
                  <a:cubicBezTo>
                    <a:pt x="1790505" y="3394124"/>
                    <a:pt x="1790015" y="3396822"/>
                    <a:pt x="1790015" y="3399275"/>
                  </a:cubicBezTo>
                  <a:cubicBezTo>
                    <a:pt x="1790015" y="3400869"/>
                    <a:pt x="1790260" y="3402463"/>
                    <a:pt x="1790751" y="3403689"/>
                  </a:cubicBezTo>
                  <a:cubicBezTo>
                    <a:pt x="1791241" y="3405039"/>
                    <a:pt x="1791854" y="3406142"/>
                    <a:pt x="1792713" y="3407123"/>
                  </a:cubicBezTo>
                  <a:cubicBezTo>
                    <a:pt x="1793571" y="3408104"/>
                    <a:pt x="1794552" y="3408840"/>
                    <a:pt x="1795779" y="3409331"/>
                  </a:cubicBezTo>
                  <a:cubicBezTo>
                    <a:pt x="1797005" y="3409821"/>
                    <a:pt x="1798231" y="3410189"/>
                    <a:pt x="1799702" y="3410311"/>
                  </a:cubicBezTo>
                  <a:cubicBezTo>
                    <a:pt x="1800438" y="3410311"/>
                    <a:pt x="1801174" y="3410311"/>
                    <a:pt x="1801910" y="3410311"/>
                  </a:cubicBezTo>
                  <a:cubicBezTo>
                    <a:pt x="1802646" y="3410311"/>
                    <a:pt x="1803504" y="3410189"/>
                    <a:pt x="1804240" y="3409944"/>
                  </a:cubicBezTo>
                  <a:cubicBezTo>
                    <a:pt x="1805098" y="3409821"/>
                    <a:pt x="1805834" y="3409576"/>
                    <a:pt x="1806692" y="3409208"/>
                  </a:cubicBezTo>
                  <a:cubicBezTo>
                    <a:pt x="1807551" y="3408840"/>
                    <a:pt x="1808409" y="3408595"/>
                    <a:pt x="1809267" y="3408104"/>
                  </a:cubicBezTo>
                  <a:cubicBezTo>
                    <a:pt x="1811965" y="3406755"/>
                    <a:pt x="1814541" y="3405039"/>
                    <a:pt x="1816871" y="3403076"/>
                  </a:cubicBezTo>
                  <a:cubicBezTo>
                    <a:pt x="1819200" y="3401114"/>
                    <a:pt x="1821285" y="3398784"/>
                    <a:pt x="1823002" y="3396332"/>
                  </a:cubicBezTo>
                  <a:cubicBezTo>
                    <a:pt x="1824719" y="3393879"/>
                    <a:pt x="1826068" y="3391304"/>
                    <a:pt x="1827049" y="3388606"/>
                  </a:cubicBezTo>
                  <a:cubicBezTo>
                    <a:pt x="1828030" y="3386031"/>
                    <a:pt x="1828520" y="3383333"/>
                    <a:pt x="1828398" y="3380881"/>
                  </a:cubicBezTo>
                  <a:cubicBezTo>
                    <a:pt x="1828398" y="3379164"/>
                    <a:pt x="1828152" y="3377692"/>
                    <a:pt x="1827662" y="3376343"/>
                  </a:cubicBezTo>
                  <a:cubicBezTo>
                    <a:pt x="1827172" y="3374994"/>
                    <a:pt x="1826558" y="3373891"/>
                    <a:pt x="1825700" y="3372910"/>
                  </a:cubicBezTo>
                  <a:cubicBezTo>
                    <a:pt x="1824842" y="3371929"/>
                    <a:pt x="1823860" y="3371193"/>
                    <a:pt x="1822634" y="3370702"/>
                  </a:cubicBezTo>
                  <a:cubicBezTo>
                    <a:pt x="1821408" y="3370212"/>
                    <a:pt x="1820182" y="3369844"/>
                    <a:pt x="1818710" y="3369721"/>
                  </a:cubicBezTo>
                  <a:moveTo>
                    <a:pt x="100678" y="3264506"/>
                  </a:moveTo>
                  <a:cubicBezTo>
                    <a:pt x="99820" y="3264506"/>
                    <a:pt x="98716" y="3264506"/>
                    <a:pt x="97735" y="3264874"/>
                  </a:cubicBezTo>
                  <a:cubicBezTo>
                    <a:pt x="96632" y="3265119"/>
                    <a:pt x="95528" y="3265609"/>
                    <a:pt x="94302" y="3266222"/>
                  </a:cubicBezTo>
                  <a:cubicBezTo>
                    <a:pt x="93075" y="3266835"/>
                    <a:pt x="91849" y="3267572"/>
                    <a:pt x="90623" y="3268552"/>
                  </a:cubicBezTo>
                  <a:cubicBezTo>
                    <a:pt x="89397" y="3269533"/>
                    <a:pt x="88170" y="3270515"/>
                    <a:pt x="86821" y="3271741"/>
                  </a:cubicBezTo>
                  <a:cubicBezTo>
                    <a:pt x="84982" y="3273580"/>
                    <a:pt x="83265" y="3275542"/>
                    <a:pt x="81793" y="3277627"/>
                  </a:cubicBezTo>
                  <a:cubicBezTo>
                    <a:pt x="80322" y="3279712"/>
                    <a:pt x="79218" y="3281674"/>
                    <a:pt x="78360" y="3283636"/>
                  </a:cubicBezTo>
                  <a:cubicBezTo>
                    <a:pt x="77501" y="3285598"/>
                    <a:pt x="77011" y="3287437"/>
                    <a:pt x="76766" y="3289154"/>
                  </a:cubicBezTo>
                  <a:cubicBezTo>
                    <a:pt x="76643" y="3290871"/>
                    <a:pt x="76766" y="3292342"/>
                    <a:pt x="77379" y="3293446"/>
                  </a:cubicBezTo>
                  <a:cubicBezTo>
                    <a:pt x="77624" y="3293814"/>
                    <a:pt x="77747" y="3294182"/>
                    <a:pt x="77992" y="3294550"/>
                  </a:cubicBezTo>
                  <a:cubicBezTo>
                    <a:pt x="78237" y="3294918"/>
                    <a:pt x="78605" y="3295163"/>
                    <a:pt x="78850" y="3295285"/>
                  </a:cubicBezTo>
                  <a:cubicBezTo>
                    <a:pt x="79218" y="3295531"/>
                    <a:pt x="79586" y="3295653"/>
                    <a:pt x="79954" y="3295776"/>
                  </a:cubicBezTo>
                  <a:cubicBezTo>
                    <a:pt x="80322" y="3295776"/>
                    <a:pt x="80813" y="3296021"/>
                    <a:pt x="81180" y="3296021"/>
                  </a:cubicBezTo>
                  <a:cubicBezTo>
                    <a:pt x="82039" y="3296021"/>
                    <a:pt x="83142" y="3296021"/>
                    <a:pt x="84123" y="3295653"/>
                  </a:cubicBezTo>
                  <a:cubicBezTo>
                    <a:pt x="85104" y="3295285"/>
                    <a:pt x="86331" y="3294918"/>
                    <a:pt x="87557" y="3294305"/>
                  </a:cubicBezTo>
                  <a:cubicBezTo>
                    <a:pt x="88783" y="3293691"/>
                    <a:pt x="90010" y="3292833"/>
                    <a:pt x="91236" y="3291975"/>
                  </a:cubicBezTo>
                  <a:cubicBezTo>
                    <a:pt x="92462" y="3290993"/>
                    <a:pt x="93811" y="3289890"/>
                    <a:pt x="95037" y="3288663"/>
                  </a:cubicBezTo>
                  <a:cubicBezTo>
                    <a:pt x="96877" y="3286824"/>
                    <a:pt x="98594" y="3284862"/>
                    <a:pt x="99943" y="3282777"/>
                  </a:cubicBezTo>
                  <a:cubicBezTo>
                    <a:pt x="101414" y="3280693"/>
                    <a:pt x="102518" y="3278730"/>
                    <a:pt x="103376" y="3276646"/>
                  </a:cubicBezTo>
                  <a:cubicBezTo>
                    <a:pt x="104235" y="3274684"/>
                    <a:pt x="104725" y="3272722"/>
                    <a:pt x="104970" y="3271128"/>
                  </a:cubicBezTo>
                  <a:cubicBezTo>
                    <a:pt x="105093" y="3269411"/>
                    <a:pt x="104970" y="3267939"/>
                    <a:pt x="104357" y="3266835"/>
                  </a:cubicBezTo>
                  <a:cubicBezTo>
                    <a:pt x="104112" y="3266468"/>
                    <a:pt x="103867" y="3266100"/>
                    <a:pt x="103621" y="3265855"/>
                  </a:cubicBezTo>
                  <a:cubicBezTo>
                    <a:pt x="103376" y="3265609"/>
                    <a:pt x="103008" y="3265364"/>
                    <a:pt x="102763" y="3265119"/>
                  </a:cubicBezTo>
                  <a:cubicBezTo>
                    <a:pt x="102395" y="3264874"/>
                    <a:pt x="102027" y="3264751"/>
                    <a:pt x="101659" y="3264628"/>
                  </a:cubicBezTo>
                  <a:cubicBezTo>
                    <a:pt x="101292" y="3264628"/>
                    <a:pt x="100801" y="3264506"/>
                    <a:pt x="100433" y="3264383"/>
                  </a:cubicBezTo>
                  <a:moveTo>
                    <a:pt x="1742189" y="3405161"/>
                  </a:moveTo>
                  <a:cubicBezTo>
                    <a:pt x="1741576" y="3405161"/>
                    <a:pt x="1740841" y="3405161"/>
                    <a:pt x="1740105" y="3405161"/>
                  </a:cubicBezTo>
                  <a:cubicBezTo>
                    <a:pt x="1739369" y="3405161"/>
                    <a:pt x="1738633" y="3405284"/>
                    <a:pt x="1737898" y="3405406"/>
                  </a:cubicBezTo>
                  <a:cubicBezTo>
                    <a:pt x="1737162" y="3405529"/>
                    <a:pt x="1736426" y="3405774"/>
                    <a:pt x="1735568" y="3406019"/>
                  </a:cubicBezTo>
                  <a:cubicBezTo>
                    <a:pt x="1734709" y="3406265"/>
                    <a:pt x="1733973" y="3406633"/>
                    <a:pt x="1733238" y="3406878"/>
                  </a:cubicBezTo>
                  <a:cubicBezTo>
                    <a:pt x="1730662" y="3408104"/>
                    <a:pt x="1728087" y="3409699"/>
                    <a:pt x="1725757" y="3411661"/>
                  </a:cubicBezTo>
                  <a:cubicBezTo>
                    <a:pt x="1723427" y="3413622"/>
                    <a:pt x="1721343" y="3415830"/>
                    <a:pt x="1719626" y="3418282"/>
                  </a:cubicBezTo>
                  <a:cubicBezTo>
                    <a:pt x="1717909" y="3420735"/>
                    <a:pt x="1716438" y="3423310"/>
                    <a:pt x="1715334" y="3425885"/>
                  </a:cubicBezTo>
                  <a:cubicBezTo>
                    <a:pt x="1714353" y="3428461"/>
                    <a:pt x="1713740" y="3431159"/>
                    <a:pt x="1713617" y="3433734"/>
                  </a:cubicBezTo>
                  <a:cubicBezTo>
                    <a:pt x="1713617" y="3435450"/>
                    <a:pt x="1713740" y="3437045"/>
                    <a:pt x="1714108" y="3438394"/>
                  </a:cubicBezTo>
                  <a:cubicBezTo>
                    <a:pt x="1714476" y="3439742"/>
                    <a:pt x="1715211" y="3440969"/>
                    <a:pt x="1715947" y="3441950"/>
                  </a:cubicBezTo>
                  <a:cubicBezTo>
                    <a:pt x="1716683" y="3442931"/>
                    <a:pt x="1717786" y="3443789"/>
                    <a:pt x="1719013" y="3444280"/>
                  </a:cubicBezTo>
                  <a:cubicBezTo>
                    <a:pt x="1720239" y="3444893"/>
                    <a:pt x="1721588" y="3445138"/>
                    <a:pt x="1723059" y="3445261"/>
                  </a:cubicBezTo>
                  <a:cubicBezTo>
                    <a:pt x="1723673" y="3445261"/>
                    <a:pt x="1724408" y="3445261"/>
                    <a:pt x="1725144" y="3445261"/>
                  </a:cubicBezTo>
                  <a:cubicBezTo>
                    <a:pt x="1725880" y="3445261"/>
                    <a:pt x="1726616" y="3445138"/>
                    <a:pt x="1727351" y="3445015"/>
                  </a:cubicBezTo>
                  <a:cubicBezTo>
                    <a:pt x="1728087" y="3444893"/>
                    <a:pt x="1728823" y="3444647"/>
                    <a:pt x="1729681" y="3444402"/>
                  </a:cubicBezTo>
                  <a:cubicBezTo>
                    <a:pt x="1730417" y="3444157"/>
                    <a:pt x="1731276" y="3443789"/>
                    <a:pt x="1732011" y="3443544"/>
                  </a:cubicBezTo>
                  <a:cubicBezTo>
                    <a:pt x="1734709" y="3442318"/>
                    <a:pt x="1737162" y="3440724"/>
                    <a:pt x="1739492" y="3438762"/>
                  </a:cubicBezTo>
                  <a:cubicBezTo>
                    <a:pt x="1741822" y="3436799"/>
                    <a:pt x="1743906" y="3434592"/>
                    <a:pt x="1745746" y="3432139"/>
                  </a:cubicBezTo>
                  <a:cubicBezTo>
                    <a:pt x="1747585" y="3429687"/>
                    <a:pt x="1748934" y="3427112"/>
                    <a:pt x="1750038" y="3424536"/>
                  </a:cubicBezTo>
                  <a:cubicBezTo>
                    <a:pt x="1751019" y="3421961"/>
                    <a:pt x="1751754" y="3419264"/>
                    <a:pt x="1751754" y="3416688"/>
                  </a:cubicBezTo>
                  <a:cubicBezTo>
                    <a:pt x="1751754" y="3414971"/>
                    <a:pt x="1751632" y="3413377"/>
                    <a:pt x="1751141" y="3412028"/>
                  </a:cubicBezTo>
                  <a:cubicBezTo>
                    <a:pt x="1750651" y="3410679"/>
                    <a:pt x="1750038" y="3409453"/>
                    <a:pt x="1749179" y="3408472"/>
                  </a:cubicBezTo>
                  <a:cubicBezTo>
                    <a:pt x="1748321" y="3407491"/>
                    <a:pt x="1747340" y="3406755"/>
                    <a:pt x="1746114" y="3406142"/>
                  </a:cubicBezTo>
                  <a:cubicBezTo>
                    <a:pt x="1744887" y="3405529"/>
                    <a:pt x="1743539" y="3405284"/>
                    <a:pt x="1742067" y="3405161"/>
                  </a:cubicBezTo>
                  <a:moveTo>
                    <a:pt x="118705" y="3297738"/>
                  </a:moveTo>
                  <a:cubicBezTo>
                    <a:pt x="117724" y="3297738"/>
                    <a:pt x="116743" y="3297738"/>
                    <a:pt x="115639" y="3298106"/>
                  </a:cubicBezTo>
                  <a:cubicBezTo>
                    <a:pt x="114535" y="3298474"/>
                    <a:pt x="113309" y="3298842"/>
                    <a:pt x="112083" y="3299578"/>
                  </a:cubicBezTo>
                  <a:cubicBezTo>
                    <a:pt x="110857" y="3300191"/>
                    <a:pt x="109508" y="3301049"/>
                    <a:pt x="108281" y="3302030"/>
                  </a:cubicBezTo>
                  <a:cubicBezTo>
                    <a:pt x="106932" y="3303011"/>
                    <a:pt x="105706" y="3304238"/>
                    <a:pt x="104357" y="3305464"/>
                  </a:cubicBezTo>
                  <a:cubicBezTo>
                    <a:pt x="102518" y="3307303"/>
                    <a:pt x="100801" y="3309388"/>
                    <a:pt x="99452" y="3311473"/>
                  </a:cubicBezTo>
                  <a:cubicBezTo>
                    <a:pt x="98103" y="3313557"/>
                    <a:pt x="96999" y="3315642"/>
                    <a:pt x="96141" y="3317604"/>
                  </a:cubicBezTo>
                  <a:cubicBezTo>
                    <a:pt x="95283" y="3319566"/>
                    <a:pt x="94792" y="3321528"/>
                    <a:pt x="94669" y="3323122"/>
                  </a:cubicBezTo>
                  <a:cubicBezTo>
                    <a:pt x="94669" y="3324839"/>
                    <a:pt x="94669" y="3326311"/>
                    <a:pt x="95405" y="3327414"/>
                  </a:cubicBezTo>
                  <a:cubicBezTo>
                    <a:pt x="95651" y="3327782"/>
                    <a:pt x="95773" y="3328150"/>
                    <a:pt x="96141" y="3328395"/>
                  </a:cubicBezTo>
                  <a:cubicBezTo>
                    <a:pt x="96386" y="3328641"/>
                    <a:pt x="96754" y="3328886"/>
                    <a:pt x="96999" y="3329131"/>
                  </a:cubicBezTo>
                  <a:cubicBezTo>
                    <a:pt x="97367" y="3329376"/>
                    <a:pt x="97613" y="3329499"/>
                    <a:pt x="98103" y="3329622"/>
                  </a:cubicBezTo>
                  <a:cubicBezTo>
                    <a:pt x="98471" y="3329622"/>
                    <a:pt x="98839" y="3329744"/>
                    <a:pt x="99329" y="3329867"/>
                  </a:cubicBezTo>
                  <a:cubicBezTo>
                    <a:pt x="100310" y="3329867"/>
                    <a:pt x="101292" y="3329867"/>
                    <a:pt x="102395" y="3329499"/>
                  </a:cubicBezTo>
                  <a:cubicBezTo>
                    <a:pt x="103499" y="3329131"/>
                    <a:pt x="104725" y="3328763"/>
                    <a:pt x="105951" y="3328028"/>
                  </a:cubicBezTo>
                  <a:cubicBezTo>
                    <a:pt x="107178" y="3327414"/>
                    <a:pt x="108527" y="3326556"/>
                    <a:pt x="109753" y="3325575"/>
                  </a:cubicBezTo>
                  <a:cubicBezTo>
                    <a:pt x="111102" y="3324594"/>
                    <a:pt x="112328" y="3323490"/>
                    <a:pt x="113677" y="3322141"/>
                  </a:cubicBezTo>
                  <a:cubicBezTo>
                    <a:pt x="115516" y="3320179"/>
                    <a:pt x="117233" y="3318217"/>
                    <a:pt x="118705" y="3316133"/>
                  </a:cubicBezTo>
                  <a:cubicBezTo>
                    <a:pt x="120054" y="3314048"/>
                    <a:pt x="121280" y="3311963"/>
                    <a:pt x="122016" y="3310001"/>
                  </a:cubicBezTo>
                  <a:cubicBezTo>
                    <a:pt x="122874" y="3308039"/>
                    <a:pt x="123242" y="3306077"/>
                    <a:pt x="123365" y="3304483"/>
                  </a:cubicBezTo>
                  <a:cubicBezTo>
                    <a:pt x="123365" y="3302766"/>
                    <a:pt x="123242" y="3301295"/>
                    <a:pt x="122506" y="3300191"/>
                  </a:cubicBezTo>
                  <a:cubicBezTo>
                    <a:pt x="122261" y="3299823"/>
                    <a:pt x="122016" y="3299578"/>
                    <a:pt x="121771" y="3299210"/>
                  </a:cubicBezTo>
                  <a:cubicBezTo>
                    <a:pt x="121525" y="3298965"/>
                    <a:pt x="121157" y="3298719"/>
                    <a:pt x="120912" y="3298474"/>
                  </a:cubicBezTo>
                  <a:cubicBezTo>
                    <a:pt x="120667" y="3298229"/>
                    <a:pt x="120176" y="3298106"/>
                    <a:pt x="119808" y="3297983"/>
                  </a:cubicBezTo>
                  <a:cubicBezTo>
                    <a:pt x="119441" y="3297983"/>
                    <a:pt x="119073" y="3297861"/>
                    <a:pt x="118582" y="3297738"/>
                  </a:cubicBezTo>
                  <a:moveTo>
                    <a:pt x="1666650" y="3438148"/>
                  </a:moveTo>
                  <a:cubicBezTo>
                    <a:pt x="1666650" y="3438148"/>
                    <a:pt x="1665424" y="3438148"/>
                    <a:pt x="1664811" y="3438148"/>
                  </a:cubicBezTo>
                  <a:cubicBezTo>
                    <a:pt x="1664198" y="3438148"/>
                    <a:pt x="1663462" y="3438271"/>
                    <a:pt x="1662848" y="3438394"/>
                  </a:cubicBezTo>
                  <a:cubicBezTo>
                    <a:pt x="1662113" y="3438516"/>
                    <a:pt x="1661500" y="3438639"/>
                    <a:pt x="1660764" y="3438884"/>
                  </a:cubicBezTo>
                  <a:cubicBezTo>
                    <a:pt x="1660028" y="3439129"/>
                    <a:pt x="1659292" y="3439374"/>
                    <a:pt x="1658557" y="3439742"/>
                  </a:cubicBezTo>
                  <a:cubicBezTo>
                    <a:pt x="1655981" y="3440846"/>
                    <a:pt x="1653406" y="3442318"/>
                    <a:pt x="1651076" y="3444280"/>
                  </a:cubicBezTo>
                  <a:cubicBezTo>
                    <a:pt x="1648746" y="3446119"/>
                    <a:pt x="1646662" y="3448327"/>
                    <a:pt x="1644822" y="3450779"/>
                  </a:cubicBezTo>
                  <a:cubicBezTo>
                    <a:pt x="1642983" y="3453109"/>
                    <a:pt x="1641389" y="3455684"/>
                    <a:pt x="1640285" y="3458382"/>
                  </a:cubicBezTo>
                  <a:cubicBezTo>
                    <a:pt x="1639181" y="3460957"/>
                    <a:pt x="1638445" y="3463655"/>
                    <a:pt x="1638200" y="3466230"/>
                  </a:cubicBezTo>
                  <a:cubicBezTo>
                    <a:pt x="1638200" y="3468070"/>
                    <a:pt x="1638200" y="3469664"/>
                    <a:pt x="1638568" y="3471135"/>
                  </a:cubicBezTo>
                  <a:cubicBezTo>
                    <a:pt x="1638936" y="3472607"/>
                    <a:pt x="1639549" y="3473833"/>
                    <a:pt x="1640408" y="3474814"/>
                  </a:cubicBezTo>
                  <a:cubicBezTo>
                    <a:pt x="1641266" y="3475795"/>
                    <a:pt x="1642247" y="3476654"/>
                    <a:pt x="1643473" y="3477267"/>
                  </a:cubicBezTo>
                  <a:cubicBezTo>
                    <a:pt x="1644700" y="3477880"/>
                    <a:pt x="1646049" y="3478248"/>
                    <a:pt x="1647520" y="3478370"/>
                  </a:cubicBezTo>
                  <a:cubicBezTo>
                    <a:pt x="1648133" y="3478370"/>
                    <a:pt x="1648746" y="3478370"/>
                    <a:pt x="1649359" y="3478370"/>
                  </a:cubicBezTo>
                  <a:cubicBezTo>
                    <a:pt x="1649973" y="3478370"/>
                    <a:pt x="1650708" y="3478248"/>
                    <a:pt x="1651322" y="3478125"/>
                  </a:cubicBezTo>
                  <a:cubicBezTo>
                    <a:pt x="1652057" y="3478003"/>
                    <a:pt x="1652670" y="3477880"/>
                    <a:pt x="1653406" y="3477635"/>
                  </a:cubicBezTo>
                  <a:cubicBezTo>
                    <a:pt x="1654142" y="3477390"/>
                    <a:pt x="1654878" y="3477144"/>
                    <a:pt x="1655613" y="3476777"/>
                  </a:cubicBezTo>
                  <a:cubicBezTo>
                    <a:pt x="1658189" y="3475673"/>
                    <a:pt x="1660764" y="3474201"/>
                    <a:pt x="1663094" y="3472239"/>
                  </a:cubicBezTo>
                  <a:cubicBezTo>
                    <a:pt x="1665424" y="3470277"/>
                    <a:pt x="1667631" y="3468192"/>
                    <a:pt x="1669471" y="3465740"/>
                  </a:cubicBezTo>
                  <a:cubicBezTo>
                    <a:pt x="1671310" y="3463287"/>
                    <a:pt x="1672904" y="3460712"/>
                    <a:pt x="1674008" y="3458137"/>
                  </a:cubicBezTo>
                  <a:cubicBezTo>
                    <a:pt x="1675111" y="3455562"/>
                    <a:pt x="1675847" y="3452864"/>
                    <a:pt x="1676093" y="3450289"/>
                  </a:cubicBezTo>
                  <a:cubicBezTo>
                    <a:pt x="1676093" y="3448449"/>
                    <a:pt x="1676093" y="3446855"/>
                    <a:pt x="1675602" y="3445384"/>
                  </a:cubicBezTo>
                  <a:cubicBezTo>
                    <a:pt x="1675111" y="3443912"/>
                    <a:pt x="1674621" y="3442686"/>
                    <a:pt x="1673763" y="3441704"/>
                  </a:cubicBezTo>
                  <a:cubicBezTo>
                    <a:pt x="1672904" y="3440724"/>
                    <a:pt x="1671923" y="3439865"/>
                    <a:pt x="1670697" y="3439252"/>
                  </a:cubicBezTo>
                  <a:cubicBezTo>
                    <a:pt x="1669471" y="3438639"/>
                    <a:pt x="1668122" y="3438271"/>
                    <a:pt x="1666650" y="3438148"/>
                  </a:cubicBezTo>
                  <a:moveTo>
                    <a:pt x="138816" y="3329867"/>
                  </a:moveTo>
                  <a:cubicBezTo>
                    <a:pt x="137835" y="3329867"/>
                    <a:pt x="136731" y="3329867"/>
                    <a:pt x="135505" y="3330235"/>
                  </a:cubicBezTo>
                  <a:cubicBezTo>
                    <a:pt x="134279" y="3330603"/>
                    <a:pt x="133052" y="3331093"/>
                    <a:pt x="131703" y="3331829"/>
                  </a:cubicBezTo>
                  <a:cubicBezTo>
                    <a:pt x="130355" y="3332565"/>
                    <a:pt x="129006" y="3333423"/>
                    <a:pt x="127657" y="3334527"/>
                  </a:cubicBezTo>
                  <a:cubicBezTo>
                    <a:pt x="126308" y="3335631"/>
                    <a:pt x="124959" y="3336857"/>
                    <a:pt x="123610" y="3338206"/>
                  </a:cubicBezTo>
                  <a:cubicBezTo>
                    <a:pt x="121771" y="3340168"/>
                    <a:pt x="120176" y="3342253"/>
                    <a:pt x="118827" y="3344337"/>
                  </a:cubicBezTo>
                  <a:cubicBezTo>
                    <a:pt x="117478" y="3346422"/>
                    <a:pt x="116375" y="3348506"/>
                    <a:pt x="115639" y="3350469"/>
                  </a:cubicBezTo>
                  <a:cubicBezTo>
                    <a:pt x="114903" y="3352431"/>
                    <a:pt x="114413" y="3354393"/>
                    <a:pt x="114413" y="3355987"/>
                  </a:cubicBezTo>
                  <a:cubicBezTo>
                    <a:pt x="114413" y="3357704"/>
                    <a:pt x="114658" y="3359053"/>
                    <a:pt x="115394" y="3360279"/>
                  </a:cubicBezTo>
                  <a:cubicBezTo>
                    <a:pt x="115639" y="3360647"/>
                    <a:pt x="115884" y="3360892"/>
                    <a:pt x="116130" y="3361137"/>
                  </a:cubicBezTo>
                  <a:cubicBezTo>
                    <a:pt x="116375" y="3361383"/>
                    <a:pt x="116743" y="3361628"/>
                    <a:pt x="116988" y="3361751"/>
                  </a:cubicBezTo>
                  <a:cubicBezTo>
                    <a:pt x="117356" y="3361873"/>
                    <a:pt x="117601" y="3361996"/>
                    <a:pt x="117969" y="3362118"/>
                  </a:cubicBezTo>
                  <a:cubicBezTo>
                    <a:pt x="118337" y="3362241"/>
                    <a:pt x="118705" y="3362241"/>
                    <a:pt x="119073" y="3362364"/>
                  </a:cubicBezTo>
                  <a:cubicBezTo>
                    <a:pt x="120054" y="3362364"/>
                    <a:pt x="121157" y="3362364"/>
                    <a:pt x="122384" y="3361996"/>
                  </a:cubicBezTo>
                  <a:cubicBezTo>
                    <a:pt x="123610" y="3361628"/>
                    <a:pt x="124836" y="3361137"/>
                    <a:pt x="126062" y="3360401"/>
                  </a:cubicBezTo>
                  <a:cubicBezTo>
                    <a:pt x="127411" y="3359666"/>
                    <a:pt x="128760" y="3358807"/>
                    <a:pt x="130109" y="3357704"/>
                  </a:cubicBezTo>
                  <a:cubicBezTo>
                    <a:pt x="131458" y="3356600"/>
                    <a:pt x="132807" y="3355374"/>
                    <a:pt x="134156" y="3354025"/>
                  </a:cubicBezTo>
                  <a:cubicBezTo>
                    <a:pt x="135996" y="3352063"/>
                    <a:pt x="137590" y="3349978"/>
                    <a:pt x="138939" y="3347893"/>
                  </a:cubicBezTo>
                  <a:cubicBezTo>
                    <a:pt x="140287" y="3345809"/>
                    <a:pt x="141391" y="3343724"/>
                    <a:pt x="142127" y="3341762"/>
                  </a:cubicBezTo>
                  <a:cubicBezTo>
                    <a:pt x="142863" y="3339800"/>
                    <a:pt x="143353" y="3337838"/>
                    <a:pt x="143353" y="3336244"/>
                  </a:cubicBezTo>
                  <a:cubicBezTo>
                    <a:pt x="143353" y="3334527"/>
                    <a:pt x="143108" y="3333178"/>
                    <a:pt x="142372" y="3331952"/>
                  </a:cubicBezTo>
                  <a:cubicBezTo>
                    <a:pt x="142127" y="3331584"/>
                    <a:pt x="141882" y="3331338"/>
                    <a:pt x="141636" y="3331093"/>
                  </a:cubicBezTo>
                  <a:cubicBezTo>
                    <a:pt x="141391" y="3330848"/>
                    <a:pt x="141146" y="3330603"/>
                    <a:pt x="140778" y="3330480"/>
                  </a:cubicBezTo>
                  <a:cubicBezTo>
                    <a:pt x="140410" y="3330358"/>
                    <a:pt x="140165" y="3330235"/>
                    <a:pt x="139797" y="3330112"/>
                  </a:cubicBezTo>
                  <a:cubicBezTo>
                    <a:pt x="139429" y="3329990"/>
                    <a:pt x="139061" y="3329990"/>
                    <a:pt x="138693" y="3329867"/>
                  </a:cubicBezTo>
                  <a:moveTo>
                    <a:pt x="1591969" y="3468438"/>
                  </a:moveTo>
                  <a:cubicBezTo>
                    <a:pt x="1591969" y="3468438"/>
                    <a:pt x="1590866" y="3468438"/>
                    <a:pt x="1590252" y="3468438"/>
                  </a:cubicBezTo>
                  <a:cubicBezTo>
                    <a:pt x="1589639" y="3468438"/>
                    <a:pt x="1589026" y="3468438"/>
                    <a:pt x="1588413" y="3468683"/>
                  </a:cubicBezTo>
                  <a:cubicBezTo>
                    <a:pt x="1587800" y="3468928"/>
                    <a:pt x="1587064" y="3468928"/>
                    <a:pt x="1586451" y="3469173"/>
                  </a:cubicBezTo>
                  <a:cubicBezTo>
                    <a:pt x="1585838" y="3469419"/>
                    <a:pt x="1585102" y="3469541"/>
                    <a:pt x="1584366" y="3469909"/>
                  </a:cubicBezTo>
                  <a:cubicBezTo>
                    <a:pt x="1581791" y="3470890"/>
                    <a:pt x="1579338" y="3472362"/>
                    <a:pt x="1577008" y="3474201"/>
                  </a:cubicBezTo>
                  <a:cubicBezTo>
                    <a:pt x="1574678" y="3476041"/>
                    <a:pt x="1572471" y="3478125"/>
                    <a:pt x="1570632" y="3480455"/>
                  </a:cubicBezTo>
                  <a:cubicBezTo>
                    <a:pt x="1568792" y="3482785"/>
                    <a:pt x="1567198" y="3485360"/>
                    <a:pt x="1565972" y="3487935"/>
                  </a:cubicBezTo>
                  <a:cubicBezTo>
                    <a:pt x="1564745" y="3490511"/>
                    <a:pt x="1564010" y="3493209"/>
                    <a:pt x="1563642" y="3495784"/>
                  </a:cubicBezTo>
                  <a:cubicBezTo>
                    <a:pt x="1563397" y="3497623"/>
                    <a:pt x="1563519" y="3499340"/>
                    <a:pt x="1563764" y="3500934"/>
                  </a:cubicBezTo>
                  <a:cubicBezTo>
                    <a:pt x="1564010" y="3502528"/>
                    <a:pt x="1564623" y="3503755"/>
                    <a:pt x="1565359" y="3504858"/>
                  </a:cubicBezTo>
                  <a:cubicBezTo>
                    <a:pt x="1566094" y="3505962"/>
                    <a:pt x="1567075" y="3506820"/>
                    <a:pt x="1568302" y="3507556"/>
                  </a:cubicBezTo>
                  <a:cubicBezTo>
                    <a:pt x="1569528" y="3508170"/>
                    <a:pt x="1570877" y="3508537"/>
                    <a:pt x="1572348" y="3508660"/>
                  </a:cubicBezTo>
                  <a:cubicBezTo>
                    <a:pt x="1572962" y="3508660"/>
                    <a:pt x="1573452" y="3508660"/>
                    <a:pt x="1574065" y="3508660"/>
                  </a:cubicBezTo>
                  <a:cubicBezTo>
                    <a:pt x="1574678" y="3508660"/>
                    <a:pt x="1575292" y="3508660"/>
                    <a:pt x="1575905" y="3508415"/>
                  </a:cubicBezTo>
                  <a:cubicBezTo>
                    <a:pt x="1576518" y="3508415"/>
                    <a:pt x="1577254" y="3508170"/>
                    <a:pt x="1577867" y="3507924"/>
                  </a:cubicBezTo>
                  <a:cubicBezTo>
                    <a:pt x="1578603" y="3507679"/>
                    <a:pt x="1579216" y="3507434"/>
                    <a:pt x="1579952" y="3507188"/>
                  </a:cubicBezTo>
                  <a:cubicBezTo>
                    <a:pt x="1582527" y="3506207"/>
                    <a:pt x="1585102" y="3504736"/>
                    <a:pt x="1587432" y="3502896"/>
                  </a:cubicBezTo>
                  <a:cubicBezTo>
                    <a:pt x="1589762" y="3501057"/>
                    <a:pt x="1591969" y="3498972"/>
                    <a:pt x="1593808" y="3496520"/>
                  </a:cubicBezTo>
                  <a:cubicBezTo>
                    <a:pt x="1595648" y="3494067"/>
                    <a:pt x="1597242" y="3491615"/>
                    <a:pt x="1598468" y="3489039"/>
                  </a:cubicBezTo>
                  <a:cubicBezTo>
                    <a:pt x="1599695" y="3486464"/>
                    <a:pt x="1600431" y="3483766"/>
                    <a:pt x="1600676" y="3481191"/>
                  </a:cubicBezTo>
                  <a:cubicBezTo>
                    <a:pt x="1600921" y="3479352"/>
                    <a:pt x="1600798" y="3477635"/>
                    <a:pt x="1600553" y="3476041"/>
                  </a:cubicBezTo>
                  <a:cubicBezTo>
                    <a:pt x="1600185" y="3474569"/>
                    <a:pt x="1599695" y="3473220"/>
                    <a:pt x="1598836" y="3472117"/>
                  </a:cubicBezTo>
                  <a:cubicBezTo>
                    <a:pt x="1597978" y="3471013"/>
                    <a:pt x="1596997" y="3470154"/>
                    <a:pt x="1595893" y="3469541"/>
                  </a:cubicBezTo>
                  <a:cubicBezTo>
                    <a:pt x="1594667" y="3468928"/>
                    <a:pt x="1593318" y="3468560"/>
                    <a:pt x="1591846" y="3468438"/>
                  </a:cubicBezTo>
                  <a:moveTo>
                    <a:pt x="160766" y="3360892"/>
                  </a:moveTo>
                  <a:cubicBezTo>
                    <a:pt x="159785" y="3360892"/>
                    <a:pt x="158559" y="3360892"/>
                    <a:pt x="157333" y="3361260"/>
                  </a:cubicBezTo>
                  <a:cubicBezTo>
                    <a:pt x="156107" y="3361628"/>
                    <a:pt x="154758" y="3362118"/>
                    <a:pt x="153531" y="3362854"/>
                  </a:cubicBezTo>
                  <a:cubicBezTo>
                    <a:pt x="152305" y="3363590"/>
                    <a:pt x="150834" y="3364571"/>
                    <a:pt x="149362" y="3365675"/>
                  </a:cubicBezTo>
                  <a:cubicBezTo>
                    <a:pt x="148013" y="3366778"/>
                    <a:pt x="146541" y="3368127"/>
                    <a:pt x="145193" y="3369599"/>
                  </a:cubicBezTo>
                  <a:cubicBezTo>
                    <a:pt x="143353" y="3371561"/>
                    <a:pt x="141636" y="3373768"/>
                    <a:pt x="140410" y="3375853"/>
                  </a:cubicBezTo>
                  <a:cubicBezTo>
                    <a:pt x="139061" y="3377938"/>
                    <a:pt x="138080" y="3380145"/>
                    <a:pt x="137344" y="3382107"/>
                  </a:cubicBezTo>
                  <a:cubicBezTo>
                    <a:pt x="136609" y="3384069"/>
                    <a:pt x="136241" y="3386031"/>
                    <a:pt x="136241" y="3387625"/>
                  </a:cubicBezTo>
                  <a:cubicBezTo>
                    <a:pt x="136241" y="3389219"/>
                    <a:pt x="136609" y="3390691"/>
                    <a:pt x="137467" y="3391672"/>
                  </a:cubicBezTo>
                  <a:cubicBezTo>
                    <a:pt x="137712" y="3391917"/>
                    <a:pt x="137957" y="3392162"/>
                    <a:pt x="138203" y="3392408"/>
                  </a:cubicBezTo>
                  <a:cubicBezTo>
                    <a:pt x="138448" y="3392653"/>
                    <a:pt x="138693" y="3392776"/>
                    <a:pt x="139061" y="3393021"/>
                  </a:cubicBezTo>
                  <a:cubicBezTo>
                    <a:pt x="139306" y="3393144"/>
                    <a:pt x="139674" y="3393266"/>
                    <a:pt x="140042" y="3393389"/>
                  </a:cubicBezTo>
                  <a:cubicBezTo>
                    <a:pt x="140410" y="3393389"/>
                    <a:pt x="140778" y="3393511"/>
                    <a:pt x="141146" y="3393511"/>
                  </a:cubicBezTo>
                  <a:cubicBezTo>
                    <a:pt x="142127" y="3393511"/>
                    <a:pt x="143353" y="3393511"/>
                    <a:pt x="144580" y="3393144"/>
                  </a:cubicBezTo>
                  <a:cubicBezTo>
                    <a:pt x="145806" y="3392776"/>
                    <a:pt x="147155" y="3392285"/>
                    <a:pt x="148504" y="3391549"/>
                  </a:cubicBezTo>
                  <a:cubicBezTo>
                    <a:pt x="149853" y="3390814"/>
                    <a:pt x="151201" y="3389832"/>
                    <a:pt x="152673" y="3388729"/>
                  </a:cubicBezTo>
                  <a:cubicBezTo>
                    <a:pt x="154022" y="3387625"/>
                    <a:pt x="155494" y="3386276"/>
                    <a:pt x="156842" y="3384805"/>
                  </a:cubicBezTo>
                  <a:cubicBezTo>
                    <a:pt x="158682" y="3382843"/>
                    <a:pt x="160399" y="3380635"/>
                    <a:pt x="161625" y="3378551"/>
                  </a:cubicBezTo>
                  <a:cubicBezTo>
                    <a:pt x="162974" y="3376466"/>
                    <a:pt x="163955" y="3374259"/>
                    <a:pt x="164691" y="3372296"/>
                  </a:cubicBezTo>
                  <a:cubicBezTo>
                    <a:pt x="165426" y="3370334"/>
                    <a:pt x="165794" y="3368372"/>
                    <a:pt x="165672" y="3366778"/>
                  </a:cubicBezTo>
                  <a:cubicBezTo>
                    <a:pt x="165549" y="3365184"/>
                    <a:pt x="165304" y="3363713"/>
                    <a:pt x="164445" y="3362731"/>
                  </a:cubicBezTo>
                  <a:cubicBezTo>
                    <a:pt x="164200" y="3362486"/>
                    <a:pt x="163955" y="3362241"/>
                    <a:pt x="163710" y="3361996"/>
                  </a:cubicBezTo>
                  <a:cubicBezTo>
                    <a:pt x="163464" y="3361751"/>
                    <a:pt x="163219" y="3361628"/>
                    <a:pt x="162851" y="3361383"/>
                  </a:cubicBezTo>
                  <a:cubicBezTo>
                    <a:pt x="162483" y="3361137"/>
                    <a:pt x="162238" y="3361137"/>
                    <a:pt x="161870" y="3361015"/>
                  </a:cubicBezTo>
                  <a:cubicBezTo>
                    <a:pt x="161502" y="3361015"/>
                    <a:pt x="161134" y="3360892"/>
                    <a:pt x="160766" y="3360892"/>
                  </a:cubicBezTo>
                  <a:moveTo>
                    <a:pt x="1518146" y="3496029"/>
                  </a:moveTo>
                  <a:cubicBezTo>
                    <a:pt x="1518146" y="3496029"/>
                    <a:pt x="1517165" y="3496029"/>
                    <a:pt x="1516552" y="3496029"/>
                  </a:cubicBezTo>
                  <a:cubicBezTo>
                    <a:pt x="1515939" y="3496029"/>
                    <a:pt x="1515449" y="3496029"/>
                    <a:pt x="1514835" y="3496152"/>
                  </a:cubicBezTo>
                  <a:cubicBezTo>
                    <a:pt x="1514222" y="3496152"/>
                    <a:pt x="1513609" y="3496397"/>
                    <a:pt x="1513119" y="3496520"/>
                  </a:cubicBezTo>
                  <a:cubicBezTo>
                    <a:pt x="1512506" y="3496642"/>
                    <a:pt x="1511892" y="3496888"/>
                    <a:pt x="1511279" y="3497133"/>
                  </a:cubicBezTo>
                  <a:cubicBezTo>
                    <a:pt x="1508704" y="3497991"/>
                    <a:pt x="1506251" y="3499463"/>
                    <a:pt x="1503921" y="3501180"/>
                  </a:cubicBezTo>
                  <a:cubicBezTo>
                    <a:pt x="1501591" y="3502896"/>
                    <a:pt x="1499384" y="3504981"/>
                    <a:pt x="1497422" y="3507311"/>
                  </a:cubicBezTo>
                  <a:cubicBezTo>
                    <a:pt x="1495460" y="3509641"/>
                    <a:pt x="1493866" y="3512093"/>
                    <a:pt x="1492517" y="3514791"/>
                  </a:cubicBezTo>
                  <a:cubicBezTo>
                    <a:pt x="1491291" y="3517367"/>
                    <a:pt x="1490310" y="3520065"/>
                    <a:pt x="1489942" y="3522640"/>
                  </a:cubicBezTo>
                  <a:cubicBezTo>
                    <a:pt x="1489697" y="3524602"/>
                    <a:pt x="1489574" y="3526441"/>
                    <a:pt x="1489942" y="3527913"/>
                  </a:cubicBezTo>
                  <a:cubicBezTo>
                    <a:pt x="1490187" y="3529507"/>
                    <a:pt x="1490677" y="3530856"/>
                    <a:pt x="1491413" y="3532082"/>
                  </a:cubicBezTo>
                  <a:cubicBezTo>
                    <a:pt x="1492149" y="3533308"/>
                    <a:pt x="1493130" y="3534167"/>
                    <a:pt x="1494356" y="3534780"/>
                  </a:cubicBezTo>
                  <a:cubicBezTo>
                    <a:pt x="1495583" y="3535393"/>
                    <a:pt x="1496932" y="3535883"/>
                    <a:pt x="1498403" y="3536006"/>
                  </a:cubicBezTo>
                  <a:cubicBezTo>
                    <a:pt x="1498894" y="3536006"/>
                    <a:pt x="1499507" y="3536006"/>
                    <a:pt x="1499997" y="3536006"/>
                  </a:cubicBezTo>
                  <a:cubicBezTo>
                    <a:pt x="1500611" y="3536006"/>
                    <a:pt x="1501101" y="3536006"/>
                    <a:pt x="1501714" y="3535883"/>
                  </a:cubicBezTo>
                  <a:cubicBezTo>
                    <a:pt x="1502327" y="3535883"/>
                    <a:pt x="1502940" y="3535638"/>
                    <a:pt x="1503554" y="3535516"/>
                  </a:cubicBezTo>
                  <a:cubicBezTo>
                    <a:pt x="1504167" y="3535393"/>
                    <a:pt x="1504780" y="3535148"/>
                    <a:pt x="1505516" y="3534903"/>
                  </a:cubicBezTo>
                  <a:cubicBezTo>
                    <a:pt x="1508091" y="3534044"/>
                    <a:pt x="1510544" y="3532573"/>
                    <a:pt x="1512873" y="3530856"/>
                  </a:cubicBezTo>
                  <a:cubicBezTo>
                    <a:pt x="1515203" y="3529139"/>
                    <a:pt x="1517411" y="3527054"/>
                    <a:pt x="1519373" y="3524724"/>
                  </a:cubicBezTo>
                  <a:cubicBezTo>
                    <a:pt x="1521335" y="3522395"/>
                    <a:pt x="1522929" y="3519942"/>
                    <a:pt x="1524155" y="3517244"/>
                  </a:cubicBezTo>
                  <a:cubicBezTo>
                    <a:pt x="1525382" y="3514669"/>
                    <a:pt x="1526363" y="3511971"/>
                    <a:pt x="1526730" y="3509396"/>
                  </a:cubicBezTo>
                  <a:cubicBezTo>
                    <a:pt x="1526976" y="3507434"/>
                    <a:pt x="1526976" y="3505594"/>
                    <a:pt x="1526730" y="3504000"/>
                  </a:cubicBezTo>
                  <a:cubicBezTo>
                    <a:pt x="1526485" y="3502406"/>
                    <a:pt x="1525872" y="3501057"/>
                    <a:pt x="1525136" y="3499830"/>
                  </a:cubicBezTo>
                  <a:cubicBezTo>
                    <a:pt x="1524400" y="3498727"/>
                    <a:pt x="1523420" y="3497746"/>
                    <a:pt x="1522193" y="3497133"/>
                  </a:cubicBezTo>
                  <a:cubicBezTo>
                    <a:pt x="1520967" y="3496520"/>
                    <a:pt x="1519618" y="3496029"/>
                    <a:pt x="1518146" y="3495907"/>
                  </a:cubicBezTo>
                  <a:moveTo>
                    <a:pt x="184802" y="3390568"/>
                  </a:moveTo>
                  <a:cubicBezTo>
                    <a:pt x="183698" y="3390568"/>
                    <a:pt x="182594" y="3390568"/>
                    <a:pt x="181245" y="3391059"/>
                  </a:cubicBezTo>
                  <a:cubicBezTo>
                    <a:pt x="179897" y="3391549"/>
                    <a:pt x="178670" y="3392040"/>
                    <a:pt x="177199" y="3392776"/>
                  </a:cubicBezTo>
                  <a:cubicBezTo>
                    <a:pt x="175850" y="3393511"/>
                    <a:pt x="174378" y="3394492"/>
                    <a:pt x="172907" y="3395719"/>
                  </a:cubicBezTo>
                  <a:cubicBezTo>
                    <a:pt x="171435" y="3396945"/>
                    <a:pt x="170086" y="3398294"/>
                    <a:pt x="168737" y="3399766"/>
                  </a:cubicBezTo>
                  <a:cubicBezTo>
                    <a:pt x="166898" y="3401850"/>
                    <a:pt x="165304" y="3403935"/>
                    <a:pt x="164078" y="3406142"/>
                  </a:cubicBezTo>
                  <a:cubicBezTo>
                    <a:pt x="162851" y="3408349"/>
                    <a:pt x="161748" y="3410434"/>
                    <a:pt x="161134" y="3412396"/>
                  </a:cubicBezTo>
                  <a:cubicBezTo>
                    <a:pt x="160521" y="3414358"/>
                    <a:pt x="160153" y="3416320"/>
                    <a:pt x="160276" y="3417914"/>
                  </a:cubicBezTo>
                  <a:cubicBezTo>
                    <a:pt x="160276" y="3419509"/>
                    <a:pt x="160766" y="3420858"/>
                    <a:pt x="161625" y="3421961"/>
                  </a:cubicBezTo>
                  <a:cubicBezTo>
                    <a:pt x="161870" y="3422207"/>
                    <a:pt x="162115" y="3422452"/>
                    <a:pt x="162361" y="3422574"/>
                  </a:cubicBezTo>
                  <a:cubicBezTo>
                    <a:pt x="162606" y="3422820"/>
                    <a:pt x="162851" y="3422942"/>
                    <a:pt x="163219" y="3423065"/>
                  </a:cubicBezTo>
                  <a:cubicBezTo>
                    <a:pt x="163464" y="3423187"/>
                    <a:pt x="163832" y="3423310"/>
                    <a:pt x="164200" y="3423433"/>
                  </a:cubicBezTo>
                  <a:cubicBezTo>
                    <a:pt x="164568" y="3423555"/>
                    <a:pt x="164813" y="3423555"/>
                    <a:pt x="165181" y="3423555"/>
                  </a:cubicBezTo>
                  <a:cubicBezTo>
                    <a:pt x="166285" y="3423555"/>
                    <a:pt x="167389" y="3423555"/>
                    <a:pt x="168737" y="3423187"/>
                  </a:cubicBezTo>
                  <a:cubicBezTo>
                    <a:pt x="169964" y="3422820"/>
                    <a:pt x="171435" y="3422207"/>
                    <a:pt x="172784" y="3421471"/>
                  </a:cubicBezTo>
                  <a:cubicBezTo>
                    <a:pt x="174133" y="3420612"/>
                    <a:pt x="175605" y="3419631"/>
                    <a:pt x="177076" y="3418528"/>
                  </a:cubicBezTo>
                  <a:cubicBezTo>
                    <a:pt x="178548" y="3417301"/>
                    <a:pt x="180019" y="3415952"/>
                    <a:pt x="181368" y="3414358"/>
                  </a:cubicBezTo>
                  <a:cubicBezTo>
                    <a:pt x="183208" y="3412274"/>
                    <a:pt x="184802" y="3410189"/>
                    <a:pt x="186028" y="3407982"/>
                  </a:cubicBezTo>
                  <a:cubicBezTo>
                    <a:pt x="187254" y="3405774"/>
                    <a:pt x="188235" y="3403689"/>
                    <a:pt x="188971" y="3401727"/>
                  </a:cubicBezTo>
                  <a:cubicBezTo>
                    <a:pt x="189584" y="3399766"/>
                    <a:pt x="189952" y="3397803"/>
                    <a:pt x="189830" y="3396209"/>
                  </a:cubicBezTo>
                  <a:cubicBezTo>
                    <a:pt x="189830" y="3394615"/>
                    <a:pt x="189339" y="3393266"/>
                    <a:pt x="188481" y="3392285"/>
                  </a:cubicBezTo>
                  <a:cubicBezTo>
                    <a:pt x="188235" y="3392040"/>
                    <a:pt x="187990" y="3391794"/>
                    <a:pt x="187745" y="3391672"/>
                  </a:cubicBezTo>
                  <a:cubicBezTo>
                    <a:pt x="187500" y="3391549"/>
                    <a:pt x="187254" y="3391304"/>
                    <a:pt x="186887" y="3391181"/>
                  </a:cubicBezTo>
                  <a:cubicBezTo>
                    <a:pt x="186641" y="3391059"/>
                    <a:pt x="186273" y="3390936"/>
                    <a:pt x="185905" y="3390814"/>
                  </a:cubicBezTo>
                  <a:cubicBezTo>
                    <a:pt x="185538" y="3390814"/>
                    <a:pt x="185292" y="3390691"/>
                    <a:pt x="184924" y="3390691"/>
                  </a:cubicBezTo>
                  <a:moveTo>
                    <a:pt x="1445550" y="3521168"/>
                  </a:moveTo>
                  <a:cubicBezTo>
                    <a:pt x="1445550" y="3521168"/>
                    <a:pt x="1444569" y="3521168"/>
                    <a:pt x="1444079" y="3521168"/>
                  </a:cubicBezTo>
                  <a:cubicBezTo>
                    <a:pt x="1443588" y="3521168"/>
                    <a:pt x="1443098" y="3521168"/>
                    <a:pt x="1442484" y="3521291"/>
                  </a:cubicBezTo>
                  <a:cubicBezTo>
                    <a:pt x="1441871" y="3521413"/>
                    <a:pt x="1441381" y="3521413"/>
                    <a:pt x="1440890" y="3521658"/>
                  </a:cubicBezTo>
                  <a:cubicBezTo>
                    <a:pt x="1440277" y="3521781"/>
                    <a:pt x="1439787" y="3521904"/>
                    <a:pt x="1439173" y="3522149"/>
                  </a:cubicBezTo>
                  <a:cubicBezTo>
                    <a:pt x="1436598" y="3523008"/>
                    <a:pt x="1434146" y="3524234"/>
                    <a:pt x="1431816" y="3525951"/>
                  </a:cubicBezTo>
                  <a:cubicBezTo>
                    <a:pt x="1429486" y="3527667"/>
                    <a:pt x="1427278" y="3529630"/>
                    <a:pt x="1425316" y="3531960"/>
                  </a:cubicBezTo>
                  <a:cubicBezTo>
                    <a:pt x="1423354" y="3534167"/>
                    <a:pt x="1421638" y="3536742"/>
                    <a:pt x="1420289" y="3539317"/>
                  </a:cubicBezTo>
                  <a:cubicBezTo>
                    <a:pt x="1418940" y="3541893"/>
                    <a:pt x="1417959" y="3544590"/>
                    <a:pt x="1417468" y="3547165"/>
                  </a:cubicBezTo>
                  <a:cubicBezTo>
                    <a:pt x="1417100" y="3549250"/>
                    <a:pt x="1416978" y="3551090"/>
                    <a:pt x="1417223" y="3552684"/>
                  </a:cubicBezTo>
                  <a:cubicBezTo>
                    <a:pt x="1417468" y="3554278"/>
                    <a:pt x="1417959" y="3555750"/>
                    <a:pt x="1418572" y="3556976"/>
                  </a:cubicBezTo>
                  <a:cubicBezTo>
                    <a:pt x="1419308" y="3558202"/>
                    <a:pt x="1420289" y="3559183"/>
                    <a:pt x="1421392" y="3559919"/>
                  </a:cubicBezTo>
                  <a:cubicBezTo>
                    <a:pt x="1422619" y="3560655"/>
                    <a:pt x="1423967" y="3561023"/>
                    <a:pt x="1425562" y="3561145"/>
                  </a:cubicBezTo>
                  <a:cubicBezTo>
                    <a:pt x="1426052" y="3561145"/>
                    <a:pt x="1426543" y="3561145"/>
                    <a:pt x="1427033" y="3561145"/>
                  </a:cubicBezTo>
                  <a:cubicBezTo>
                    <a:pt x="1427524" y="3561145"/>
                    <a:pt x="1428014" y="3561145"/>
                    <a:pt x="1428627" y="3561023"/>
                  </a:cubicBezTo>
                  <a:cubicBezTo>
                    <a:pt x="1429118" y="3561023"/>
                    <a:pt x="1429731" y="3560900"/>
                    <a:pt x="1430222" y="3560777"/>
                  </a:cubicBezTo>
                  <a:cubicBezTo>
                    <a:pt x="1430835" y="3560655"/>
                    <a:pt x="1431325" y="3560532"/>
                    <a:pt x="1431938" y="3560287"/>
                  </a:cubicBezTo>
                  <a:cubicBezTo>
                    <a:pt x="1434514" y="3559428"/>
                    <a:pt x="1436966" y="3558202"/>
                    <a:pt x="1439296" y="3556485"/>
                  </a:cubicBezTo>
                  <a:cubicBezTo>
                    <a:pt x="1441626" y="3554768"/>
                    <a:pt x="1443833" y="3552806"/>
                    <a:pt x="1445795" y="3550476"/>
                  </a:cubicBezTo>
                  <a:cubicBezTo>
                    <a:pt x="1447757" y="3548269"/>
                    <a:pt x="1449474" y="3545694"/>
                    <a:pt x="1450823" y="3543118"/>
                  </a:cubicBezTo>
                  <a:cubicBezTo>
                    <a:pt x="1452172" y="3540543"/>
                    <a:pt x="1453153" y="3537846"/>
                    <a:pt x="1453644" y="3535270"/>
                  </a:cubicBezTo>
                  <a:cubicBezTo>
                    <a:pt x="1454012" y="3533186"/>
                    <a:pt x="1454134" y="3531346"/>
                    <a:pt x="1453889" y="3529752"/>
                  </a:cubicBezTo>
                  <a:cubicBezTo>
                    <a:pt x="1453644" y="3528158"/>
                    <a:pt x="1453153" y="3526686"/>
                    <a:pt x="1452417" y="3525460"/>
                  </a:cubicBezTo>
                  <a:cubicBezTo>
                    <a:pt x="1451682" y="3524234"/>
                    <a:pt x="1450701" y="3523253"/>
                    <a:pt x="1449474" y="3522640"/>
                  </a:cubicBezTo>
                  <a:cubicBezTo>
                    <a:pt x="1448248" y="3521904"/>
                    <a:pt x="1446899" y="3521536"/>
                    <a:pt x="1445305" y="3521413"/>
                  </a:cubicBezTo>
                  <a:moveTo>
                    <a:pt x="210922" y="3418773"/>
                  </a:moveTo>
                  <a:cubicBezTo>
                    <a:pt x="209818" y="3418773"/>
                    <a:pt x="208592" y="3418773"/>
                    <a:pt x="207243" y="3419264"/>
                  </a:cubicBezTo>
                  <a:cubicBezTo>
                    <a:pt x="205894" y="3419631"/>
                    <a:pt x="204545" y="3420244"/>
                    <a:pt x="203073" y="3421103"/>
                  </a:cubicBezTo>
                  <a:cubicBezTo>
                    <a:pt x="201602" y="3421961"/>
                    <a:pt x="200130" y="3422942"/>
                    <a:pt x="198659" y="3424291"/>
                  </a:cubicBezTo>
                  <a:cubicBezTo>
                    <a:pt x="197187" y="3425517"/>
                    <a:pt x="195716" y="3426989"/>
                    <a:pt x="194244" y="3428583"/>
                  </a:cubicBezTo>
                  <a:cubicBezTo>
                    <a:pt x="192405" y="3430668"/>
                    <a:pt x="190933" y="3432875"/>
                    <a:pt x="189584" y="3434960"/>
                  </a:cubicBezTo>
                  <a:cubicBezTo>
                    <a:pt x="188358" y="3437167"/>
                    <a:pt x="187377" y="3439252"/>
                    <a:pt x="186887" y="3441214"/>
                  </a:cubicBezTo>
                  <a:cubicBezTo>
                    <a:pt x="186273" y="3443176"/>
                    <a:pt x="186028" y="3445015"/>
                    <a:pt x="186151" y="3446732"/>
                  </a:cubicBezTo>
                  <a:cubicBezTo>
                    <a:pt x="186273" y="3448327"/>
                    <a:pt x="186764" y="3449675"/>
                    <a:pt x="187745" y="3450657"/>
                  </a:cubicBezTo>
                  <a:cubicBezTo>
                    <a:pt x="187990" y="3450902"/>
                    <a:pt x="188235" y="3451024"/>
                    <a:pt x="188481" y="3451270"/>
                  </a:cubicBezTo>
                  <a:cubicBezTo>
                    <a:pt x="188726" y="3451392"/>
                    <a:pt x="188971" y="3451637"/>
                    <a:pt x="189339" y="3451760"/>
                  </a:cubicBezTo>
                  <a:cubicBezTo>
                    <a:pt x="189707" y="3451883"/>
                    <a:pt x="189952" y="3452005"/>
                    <a:pt x="190198" y="3452005"/>
                  </a:cubicBezTo>
                  <a:cubicBezTo>
                    <a:pt x="190443" y="3452005"/>
                    <a:pt x="190811" y="3452128"/>
                    <a:pt x="191179" y="3452128"/>
                  </a:cubicBezTo>
                  <a:cubicBezTo>
                    <a:pt x="192282" y="3452128"/>
                    <a:pt x="193508" y="3452128"/>
                    <a:pt x="194857" y="3451637"/>
                  </a:cubicBezTo>
                  <a:cubicBezTo>
                    <a:pt x="196206" y="3451147"/>
                    <a:pt x="197555" y="3450657"/>
                    <a:pt x="199027" y="3449798"/>
                  </a:cubicBezTo>
                  <a:cubicBezTo>
                    <a:pt x="200498" y="3448940"/>
                    <a:pt x="201970" y="3447959"/>
                    <a:pt x="203441" y="3446610"/>
                  </a:cubicBezTo>
                  <a:cubicBezTo>
                    <a:pt x="204913" y="3445384"/>
                    <a:pt x="206384" y="3443912"/>
                    <a:pt x="207856" y="3442318"/>
                  </a:cubicBezTo>
                  <a:cubicBezTo>
                    <a:pt x="209695" y="3440233"/>
                    <a:pt x="211167" y="3438026"/>
                    <a:pt x="212393" y="3435818"/>
                  </a:cubicBezTo>
                  <a:cubicBezTo>
                    <a:pt x="213620" y="3433611"/>
                    <a:pt x="214601" y="3431526"/>
                    <a:pt x="215091" y="3429564"/>
                  </a:cubicBezTo>
                  <a:cubicBezTo>
                    <a:pt x="215704" y="3427602"/>
                    <a:pt x="215950" y="3425763"/>
                    <a:pt x="215827" y="3424169"/>
                  </a:cubicBezTo>
                  <a:cubicBezTo>
                    <a:pt x="215704" y="3422574"/>
                    <a:pt x="215214" y="3421226"/>
                    <a:pt x="214233" y="3420244"/>
                  </a:cubicBezTo>
                  <a:cubicBezTo>
                    <a:pt x="213987" y="3419999"/>
                    <a:pt x="213742" y="3419877"/>
                    <a:pt x="213497" y="3419631"/>
                  </a:cubicBezTo>
                  <a:cubicBezTo>
                    <a:pt x="213252" y="3419509"/>
                    <a:pt x="213007" y="3419264"/>
                    <a:pt x="212639" y="3419141"/>
                  </a:cubicBezTo>
                  <a:cubicBezTo>
                    <a:pt x="212393" y="3419141"/>
                    <a:pt x="212025" y="3418896"/>
                    <a:pt x="211780" y="3418896"/>
                  </a:cubicBezTo>
                  <a:cubicBezTo>
                    <a:pt x="211412" y="3418896"/>
                    <a:pt x="211167" y="3418773"/>
                    <a:pt x="210799" y="3418773"/>
                  </a:cubicBezTo>
                  <a:moveTo>
                    <a:pt x="1373690" y="3543855"/>
                  </a:moveTo>
                  <a:cubicBezTo>
                    <a:pt x="1373690" y="3543855"/>
                    <a:pt x="1372831" y="3543855"/>
                    <a:pt x="1372341" y="3543855"/>
                  </a:cubicBezTo>
                  <a:cubicBezTo>
                    <a:pt x="1371850" y="3543855"/>
                    <a:pt x="1371360" y="3543855"/>
                    <a:pt x="1370992" y="3543855"/>
                  </a:cubicBezTo>
                  <a:cubicBezTo>
                    <a:pt x="1370624" y="3543855"/>
                    <a:pt x="1370011" y="3543977"/>
                    <a:pt x="1369520" y="3544100"/>
                  </a:cubicBezTo>
                  <a:cubicBezTo>
                    <a:pt x="1369030" y="3544222"/>
                    <a:pt x="1368539" y="3544345"/>
                    <a:pt x="1367926" y="3544468"/>
                  </a:cubicBezTo>
                  <a:cubicBezTo>
                    <a:pt x="1365473" y="3545203"/>
                    <a:pt x="1363021" y="3546430"/>
                    <a:pt x="1360691" y="3548024"/>
                  </a:cubicBezTo>
                  <a:cubicBezTo>
                    <a:pt x="1358361" y="3549618"/>
                    <a:pt x="1356154" y="3551580"/>
                    <a:pt x="1354192" y="3553788"/>
                  </a:cubicBezTo>
                  <a:cubicBezTo>
                    <a:pt x="1352229" y="3555995"/>
                    <a:pt x="1350513" y="3558447"/>
                    <a:pt x="1349041" y="3561023"/>
                  </a:cubicBezTo>
                  <a:cubicBezTo>
                    <a:pt x="1347692" y="3563598"/>
                    <a:pt x="1346588" y="3566296"/>
                    <a:pt x="1345975" y="3568871"/>
                  </a:cubicBezTo>
                  <a:cubicBezTo>
                    <a:pt x="1345485" y="3570956"/>
                    <a:pt x="1345362" y="3572918"/>
                    <a:pt x="1345485" y="3574634"/>
                  </a:cubicBezTo>
                  <a:cubicBezTo>
                    <a:pt x="1345608" y="3576351"/>
                    <a:pt x="1346098" y="3577823"/>
                    <a:pt x="1346834" y="3579171"/>
                  </a:cubicBezTo>
                  <a:cubicBezTo>
                    <a:pt x="1347570" y="3580398"/>
                    <a:pt x="1348551" y="3581501"/>
                    <a:pt x="1349654" y="3582237"/>
                  </a:cubicBezTo>
                  <a:cubicBezTo>
                    <a:pt x="1350758" y="3582973"/>
                    <a:pt x="1352229" y="3583464"/>
                    <a:pt x="1353824" y="3583586"/>
                  </a:cubicBezTo>
                  <a:cubicBezTo>
                    <a:pt x="1354192" y="3583586"/>
                    <a:pt x="1354682" y="3583586"/>
                    <a:pt x="1355173" y="3583586"/>
                  </a:cubicBezTo>
                  <a:cubicBezTo>
                    <a:pt x="1355663" y="3583586"/>
                    <a:pt x="1356031" y="3583586"/>
                    <a:pt x="1356522" y="3583586"/>
                  </a:cubicBezTo>
                  <a:cubicBezTo>
                    <a:pt x="1357012" y="3583586"/>
                    <a:pt x="1357502" y="3583464"/>
                    <a:pt x="1357993" y="3583341"/>
                  </a:cubicBezTo>
                  <a:cubicBezTo>
                    <a:pt x="1358483" y="3583341"/>
                    <a:pt x="1358974" y="3583096"/>
                    <a:pt x="1359465" y="3582973"/>
                  </a:cubicBezTo>
                  <a:cubicBezTo>
                    <a:pt x="1361917" y="3582237"/>
                    <a:pt x="1364370" y="3581011"/>
                    <a:pt x="1366700" y="3579417"/>
                  </a:cubicBezTo>
                  <a:cubicBezTo>
                    <a:pt x="1369030" y="3577823"/>
                    <a:pt x="1371237" y="3575861"/>
                    <a:pt x="1373322" y="3573653"/>
                  </a:cubicBezTo>
                  <a:cubicBezTo>
                    <a:pt x="1375284" y="3571446"/>
                    <a:pt x="1377123" y="3568993"/>
                    <a:pt x="1378472" y="3566418"/>
                  </a:cubicBezTo>
                  <a:cubicBezTo>
                    <a:pt x="1379821" y="3563843"/>
                    <a:pt x="1380925" y="3561145"/>
                    <a:pt x="1381538" y="3558570"/>
                  </a:cubicBezTo>
                  <a:cubicBezTo>
                    <a:pt x="1382028" y="3556485"/>
                    <a:pt x="1382151" y="3554523"/>
                    <a:pt x="1382028" y="3552806"/>
                  </a:cubicBezTo>
                  <a:cubicBezTo>
                    <a:pt x="1381906" y="3551090"/>
                    <a:pt x="1381415" y="3549618"/>
                    <a:pt x="1380679" y="3548392"/>
                  </a:cubicBezTo>
                  <a:cubicBezTo>
                    <a:pt x="1379944" y="3547165"/>
                    <a:pt x="1378963" y="3546062"/>
                    <a:pt x="1377859" y="3545326"/>
                  </a:cubicBezTo>
                  <a:cubicBezTo>
                    <a:pt x="1376755" y="3544590"/>
                    <a:pt x="1375284" y="3544100"/>
                    <a:pt x="1373690" y="3543977"/>
                  </a:cubicBezTo>
                  <a:moveTo>
                    <a:pt x="239126" y="3445629"/>
                  </a:moveTo>
                  <a:cubicBezTo>
                    <a:pt x="238023" y="3445629"/>
                    <a:pt x="236674" y="3445629"/>
                    <a:pt x="235325" y="3446119"/>
                  </a:cubicBezTo>
                  <a:cubicBezTo>
                    <a:pt x="233976" y="3446610"/>
                    <a:pt x="232504" y="3447223"/>
                    <a:pt x="230910" y="3448081"/>
                  </a:cubicBezTo>
                  <a:cubicBezTo>
                    <a:pt x="229439" y="3448940"/>
                    <a:pt x="227845" y="3450043"/>
                    <a:pt x="226373" y="3451392"/>
                  </a:cubicBezTo>
                  <a:cubicBezTo>
                    <a:pt x="224902" y="3452741"/>
                    <a:pt x="223430" y="3454212"/>
                    <a:pt x="221958" y="3455929"/>
                  </a:cubicBezTo>
                  <a:cubicBezTo>
                    <a:pt x="220119" y="3458014"/>
                    <a:pt x="218647" y="3460344"/>
                    <a:pt x="217421" y="3462429"/>
                  </a:cubicBezTo>
                  <a:cubicBezTo>
                    <a:pt x="216195" y="3464636"/>
                    <a:pt x="215336" y="3466721"/>
                    <a:pt x="214846" y="3468805"/>
                  </a:cubicBezTo>
                  <a:cubicBezTo>
                    <a:pt x="214355" y="3470767"/>
                    <a:pt x="214110" y="3472607"/>
                    <a:pt x="214355" y="3474201"/>
                  </a:cubicBezTo>
                  <a:cubicBezTo>
                    <a:pt x="214601" y="3475795"/>
                    <a:pt x="215091" y="3477144"/>
                    <a:pt x="216072" y="3478003"/>
                  </a:cubicBezTo>
                  <a:cubicBezTo>
                    <a:pt x="216317" y="3478248"/>
                    <a:pt x="216563" y="3478370"/>
                    <a:pt x="216808" y="3478493"/>
                  </a:cubicBezTo>
                  <a:cubicBezTo>
                    <a:pt x="217053" y="3478616"/>
                    <a:pt x="217298" y="3478738"/>
                    <a:pt x="217544" y="3478861"/>
                  </a:cubicBezTo>
                  <a:cubicBezTo>
                    <a:pt x="217789" y="3478861"/>
                    <a:pt x="218034" y="3479107"/>
                    <a:pt x="218402" y="3479107"/>
                  </a:cubicBezTo>
                  <a:cubicBezTo>
                    <a:pt x="218647" y="3479107"/>
                    <a:pt x="219015" y="3479107"/>
                    <a:pt x="219261" y="3479229"/>
                  </a:cubicBezTo>
                  <a:cubicBezTo>
                    <a:pt x="220364" y="3479229"/>
                    <a:pt x="221713" y="3479229"/>
                    <a:pt x="223062" y="3478738"/>
                  </a:cubicBezTo>
                  <a:cubicBezTo>
                    <a:pt x="224411" y="3478370"/>
                    <a:pt x="225882" y="3477635"/>
                    <a:pt x="227477" y="3476777"/>
                  </a:cubicBezTo>
                  <a:cubicBezTo>
                    <a:pt x="228948" y="3475918"/>
                    <a:pt x="230542" y="3474814"/>
                    <a:pt x="232137" y="3473465"/>
                  </a:cubicBezTo>
                  <a:cubicBezTo>
                    <a:pt x="233731" y="3472117"/>
                    <a:pt x="235202" y="3470645"/>
                    <a:pt x="236674" y="3468928"/>
                  </a:cubicBezTo>
                  <a:cubicBezTo>
                    <a:pt x="238513" y="3466721"/>
                    <a:pt x="239985" y="3464514"/>
                    <a:pt x="241211" y="3462306"/>
                  </a:cubicBezTo>
                  <a:cubicBezTo>
                    <a:pt x="242437" y="3460099"/>
                    <a:pt x="243296" y="3458014"/>
                    <a:pt x="243786" y="3455929"/>
                  </a:cubicBezTo>
                  <a:cubicBezTo>
                    <a:pt x="244277" y="3453967"/>
                    <a:pt x="244522" y="3452128"/>
                    <a:pt x="244277" y="3450534"/>
                  </a:cubicBezTo>
                  <a:cubicBezTo>
                    <a:pt x="244032" y="3448940"/>
                    <a:pt x="243418" y="3447713"/>
                    <a:pt x="242437" y="3446855"/>
                  </a:cubicBezTo>
                  <a:cubicBezTo>
                    <a:pt x="242192" y="3446610"/>
                    <a:pt x="241947" y="3446487"/>
                    <a:pt x="241702" y="3446364"/>
                  </a:cubicBezTo>
                  <a:cubicBezTo>
                    <a:pt x="241456" y="3446242"/>
                    <a:pt x="241211" y="3446119"/>
                    <a:pt x="240966" y="3445997"/>
                  </a:cubicBezTo>
                  <a:cubicBezTo>
                    <a:pt x="240721" y="3445997"/>
                    <a:pt x="240475" y="3445751"/>
                    <a:pt x="240107" y="3445751"/>
                  </a:cubicBezTo>
                  <a:cubicBezTo>
                    <a:pt x="239862" y="3445751"/>
                    <a:pt x="239494" y="3445751"/>
                    <a:pt x="239249" y="3445629"/>
                  </a:cubicBezTo>
                  <a:moveTo>
                    <a:pt x="1303423" y="3563843"/>
                  </a:moveTo>
                  <a:cubicBezTo>
                    <a:pt x="1303423" y="3563843"/>
                    <a:pt x="1302687" y="3563843"/>
                    <a:pt x="1302197" y="3563843"/>
                  </a:cubicBezTo>
                  <a:cubicBezTo>
                    <a:pt x="1301829" y="3563843"/>
                    <a:pt x="1301339" y="3563843"/>
                    <a:pt x="1300971" y="3563843"/>
                  </a:cubicBezTo>
                  <a:cubicBezTo>
                    <a:pt x="1300603" y="3563843"/>
                    <a:pt x="1300112" y="3563843"/>
                    <a:pt x="1299622" y="3564088"/>
                  </a:cubicBezTo>
                  <a:cubicBezTo>
                    <a:pt x="1299131" y="3564088"/>
                    <a:pt x="1298763" y="3564333"/>
                    <a:pt x="1298273" y="3564456"/>
                  </a:cubicBezTo>
                  <a:cubicBezTo>
                    <a:pt x="1295820" y="3565069"/>
                    <a:pt x="1293490" y="3566173"/>
                    <a:pt x="1291160" y="3567767"/>
                  </a:cubicBezTo>
                  <a:cubicBezTo>
                    <a:pt x="1288830" y="3569239"/>
                    <a:pt x="1286623" y="3571201"/>
                    <a:pt x="1284538" y="3573408"/>
                  </a:cubicBezTo>
                  <a:cubicBezTo>
                    <a:pt x="1282454" y="3575615"/>
                    <a:pt x="1280737" y="3577945"/>
                    <a:pt x="1279265" y="3580521"/>
                  </a:cubicBezTo>
                  <a:cubicBezTo>
                    <a:pt x="1277794" y="3583096"/>
                    <a:pt x="1276690" y="3585671"/>
                    <a:pt x="1275954" y="3588369"/>
                  </a:cubicBezTo>
                  <a:cubicBezTo>
                    <a:pt x="1275464" y="3590576"/>
                    <a:pt x="1275219" y="3592538"/>
                    <a:pt x="1275341" y="3594255"/>
                  </a:cubicBezTo>
                  <a:cubicBezTo>
                    <a:pt x="1275341" y="3595972"/>
                    <a:pt x="1275832" y="3597566"/>
                    <a:pt x="1276445" y="3598915"/>
                  </a:cubicBezTo>
                  <a:cubicBezTo>
                    <a:pt x="1277058" y="3600264"/>
                    <a:pt x="1278039" y="3601245"/>
                    <a:pt x="1279143" y="3602103"/>
                  </a:cubicBezTo>
                  <a:cubicBezTo>
                    <a:pt x="1280246" y="3602839"/>
                    <a:pt x="1281718" y="3603329"/>
                    <a:pt x="1283312" y="3603575"/>
                  </a:cubicBezTo>
                  <a:cubicBezTo>
                    <a:pt x="1283680" y="3603575"/>
                    <a:pt x="1284048" y="3603575"/>
                    <a:pt x="1284538" y="3603575"/>
                  </a:cubicBezTo>
                  <a:cubicBezTo>
                    <a:pt x="1284906" y="3603575"/>
                    <a:pt x="1285397" y="3603575"/>
                    <a:pt x="1285765" y="3603575"/>
                  </a:cubicBezTo>
                  <a:cubicBezTo>
                    <a:pt x="1286255" y="3603575"/>
                    <a:pt x="1286623" y="3603575"/>
                    <a:pt x="1287114" y="3603329"/>
                  </a:cubicBezTo>
                  <a:cubicBezTo>
                    <a:pt x="1287604" y="3603329"/>
                    <a:pt x="1287972" y="3603084"/>
                    <a:pt x="1288462" y="3602961"/>
                  </a:cubicBezTo>
                  <a:cubicBezTo>
                    <a:pt x="1290915" y="3602348"/>
                    <a:pt x="1293245" y="3601245"/>
                    <a:pt x="1295698" y="3599651"/>
                  </a:cubicBezTo>
                  <a:cubicBezTo>
                    <a:pt x="1298028" y="3598179"/>
                    <a:pt x="1300235" y="3596217"/>
                    <a:pt x="1302319" y="3594010"/>
                  </a:cubicBezTo>
                  <a:cubicBezTo>
                    <a:pt x="1304404" y="3591802"/>
                    <a:pt x="1306121" y="3589473"/>
                    <a:pt x="1307593" y="3586897"/>
                  </a:cubicBezTo>
                  <a:cubicBezTo>
                    <a:pt x="1309064" y="3584322"/>
                    <a:pt x="1310168" y="3581624"/>
                    <a:pt x="1310904" y="3579049"/>
                  </a:cubicBezTo>
                  <a:cubicBezTo>
                    <a:pt x="1311394" y="3576841"/>
                    <a:pt x="1311639" y="3574880"/>
                    <a:pt x="1311517" y="3573163"/>
                  </a:cubicBezTo>
                  <a:cubicBezTo>
                    <a:pt x="1311394" y="3571446"/>
                    <a:pt x="1311026" y="3569852"/>
                    <a:pt x="1310413" y="3568503"/>
                  </a:cubicBezTo>
                  <a:cubicBezTo>
                    <a:pt x="1309800" y="3567154"/>
                    <a:pt x="1308819" y="3566173"/>
                    <a:pt x="1307593" y="3565315"/>
                  </a:cubicBezTo>
                  <a:cubicBezTo>
                    <a:pt x="1306489" y="3564579"/>
                    <a:pt x="1305017" y="3564088"/>
                    <a:pt x="1303423" y="3563966"/>
                  </a:cubicBezTo>
                  <a:moveTo>
                    <a:pt x="269538" y="3470890"/>
                  </a:moveTo>
                  <a:cubicBezTo>
                    <a:pt x="268312" y="3470890"/>
                    <a:pt x="266963" y="3470890"/>
                    <a:pt x="265614" y="3471381"/>
                  </a:cubicBezTo>
                  <a:cubicBezTo>
                    <a:pt x="264143" y="3471871"/>
                    <a:pt x="262671" y="3472484"/>
                    <a:pt x="261077" y="3473465"/>
                  </a:cubicBezTo>
                  <a:cubicBezTo>
                    <a:pt x="259483" y="3474447"/>
                    <a:pt x="258011" y="3475550"/>
                    <a:pt x="256417" y="3476899"/>
                  </a:cubicBezTo>
                  <a:cubicBezTo>
                    <a:pt x="254823" y="3478248"/>
                    <a:pt x="253351" y="3479842"/>
                    <a:pt x="251880" y="3481682"/>
                  </a:cubicBezTo>
                  <a:cubicBezTo>
                    <a:pt x="250040" y="3483889"/>
                    <a:pt x="248569" y="3486096"/>
                    <a:pt x="247465" y="3488304"/>
                  </a:cubicBezTo>
                  <a:cubicBezTo>
                    <a:pt x="246362" y="3490511"/>
                    <a:pt x="245503" y="3492718"/>
                    <a:pt x="245013" y="3494680"/>
                  </a:cubicBezTo>
                  <a:cubicBezTo>
                    <a:pt x="244522" y="3496642"/>
                    <a:pt x="244400" y="3498482"/>
                    <a:pt x="244645" y="3500076"/>
                  </a:cubicBezTo>
                  <a:cubicBezTo>
                    <a:pt x="244890" y="3501670"/>
                    <a:pt x="245626" y="3502896"/>
                    <a:pt x="246607" y="3503755"/>
                  </a:cubicBezTo>
                  <a:cubicBezTo>
                    <a:pt x="246852" y="3503877"/>
                    <a:pt x="246975" y="3504000"/>
                    <a:pt x="247220" y="3504123"/>
                  </a:cubicBezTo>
                  <a:cubicBezTo>
                    <a:pt x="247465" y="3504245"/>
                    <a:pt x="247710" y="3504368"/>
                    <a:pt x="247956" y="3504490"/>
                  </a:cubicBezTo>
                  <a:cubicBezTo>
                    <a:pt x="248201" y="3504490"/>
                    <a:pt x="248446" y="3504613"/>
                    <a:pt x="248691" y="3504736"/>
                  </a:cubicBezTo>
                  <a:cubicBezTo>
                    <a:pt x="248937" y="3504736"/>
                    <a:pt x="249182" y="3504736"/>
                    <a:pt x="249550" y="3504858"/>
                  </a:cubicBezTo>
                  <a:cubicBezTo>
                    <a:pt x="250776" y="3504858"/>
                    <a:pt x="252125" y="3504858"/>
                    <a:pt x="253597" y="3504368"/>
                  </a:cubicBezTo>
                  <a:cubicBezTo>
                    <a:pt x="255068" y="3503877"/>
                    <a:pt x="256540" y="3503264"/>
                    <a:pt x="258134" y="3502283"/>
                  </a:cubicBezTo>
                  <a:cubicBezTo>
                    <a:pt x="259728" y="3501302"/>
                    <a:pt x="261322" y="3500198"/>
                    <a:pt x="262916" y="3498727"/>
                  </a:cubicBezTo>
                  <a:cubicBezTo>
                    <a:pt x="264511" y="3497378"/>
                    <a:pt x="265982" y="3495784"/>
                    <a:pt x="267454" y="3493945"/>
                  </a:cubicBezTo>
                  <a:cubicBezTo>
                    <a:pt x="269293" y="3491737"/>
                    <a:pt x="270765" y="3489530"/>
                    <a:pt x="271868" y="3487200"/>
                  </a:cubicBezTo>
                  <a:cubicBezTo>
                    <a:pt x="272972" y="3484992"/>
                    <a:pt x="273830" y="3482785"/>
                    <a:pt x="274321" y="3480823"/>
                  </a:cubicBezTo>
                  <a:cubicBezTo>
                    <a:pt x="274811" y="3478861"/>
                    <a:pt x="274811" y="3477022"/>
                    <a:pt x="274566" y="3475427"/>
                  </a:cubicBezTo>
                  <a:cubicBezTo>
                    <a:pt x="274321" y="3473833"/>
                    <a:pt x="273585" y="3472607"/>
                    <a:pt x="272481" y="3471871"/>
                  </a:cubicBezTo>
                  <a:cubicBezTo>
                    <a:pt x="272236" y="3471749"/>
                    <a:pt x="271991" y="3471503"/>
                    <a:pt x="271868" y="3471381"/>
                  </a:cubicBezTo>
                  <a:cubicBezTo>
                    <a:pt x="271623" y="3471258"/>
                    <a:pt x="271378" y="3471135"/>
                    <a:pt x="271133" y="3471013"/>
                  </a:cubicBezTo>
                  <a:cubicBezTo>
                    <a:pt x="270887" y="3470890"/>
                    <a:pt x="270642" y="3470890"/>
                    <a:pt x="270397" y="3470767"/>
                  </a:cubicBezTo>
                  <a:cubicBezTo>
                    <a:pt x="270151" y="3470767"/>
                    <a:pt x="269784" y="3470767"/>
                    <a:pt x="269538" y="3470645"/>
                  </a:cubicBezTo>
                  <a:moveTo>
                    <a:pt x="1234260" y="3581256"/>
                  </a:moveTo>
                  <a:cubicBezTo>
                    <a:pt x="1234260" y="3581256"/>
                    <a:pt x="1233525" y="3581256"/>
                    <a:pt x="1233279" y="3581256"/>
                  </a:cubicBezTo>
                  <a:cubicBezTo>
                    <a:pt x="1233034" y="3581256"/>
                    <a:pt x="1232544" y="3581256"/>
                    <a:pt x="1232176" y="3581256"/>
                  </a:cubicBezTo>
                  <a:cubicBezTo>
                    <a:pt x="1231808" y="3581256"/>
                    <a:pt x="1231440" y="3581256"/>
                    <a:pt x="1231072" y="3581379"/>
                  </a:cubicBezTo>
                  <a:cubicBezTo>
                    <a:pt x="1230704" y="3581379"/>
                    <a:pt x="1230336" y="3581501"/>
                    <a:pt x="1229846" y="3581624"/>
                  </a:cubicBezTo>
                  <a:cubicBezTo>
                    <a:pt x="1227516" y="3582115"/>
                    <a:pt x="1225063" y="3583218"/>
                    <a:pt x="1222733" y="3584690"/>
                  </a:cubicBezTo>
                  <a:cubicBezTo>
                    <a:pt x="1220403" y="3586161"/>
                    <a:pt x="1218196" y="3588001"/>
                    <a:pt x="1216111" y="3590086"/>
                  </a:cubicBezTo>
                  <a:cubicBezTo>
                    <a:pt x="1214027" y="3592170"/>
                    <a:pt x="1212187" y="3594623"/>
                    <a:pt x="1210716" y="3597076"/>
                  </a:cubicBezTo>
                  <a:cubicBezTo>
                    <a:pt x="1209244" y="3599528"/>
                    <a:pt x="1208018" y="3602226"/>
                    <a:pt x="1207159" y="3604924"/>
                  </a:cubicBezTo>
                  <a:cubicBezTo>
                    <a:pt x="1206546" y="3607131"/>
                    <a:pt x="1206178" y="3609216"/>
                    <a:pt x="1206178" y="3611055"/>
                  </a:cubicBezTo>
                  <a:cubicBezTo>
                    <a:pt x="1206178" y="3612894"/>
                    <a:pt x="1206546" y="3614489"/>
                    <a:pt x="1207159" y="3615960"/>
                  </a:cubicBezTo>
                  <a:cubicBezTo>
                    <a:pt x="1207773" y="3617309"/>
                    <a:pt x="1208754" y="3618413"/>
                    <a:pt x="1209857" y="3619271"/>
                  </a:cubicBezTo>
                  <a:cubicBezTo>
                    <a:pt x="1210961" y="3620130"/>
                    <a:pt x="1212433" y="3620620"/>
                    <a:pt x="1214027" y="3620743"/>
                  </a:cubicBezTo>
                  <a:cubicBezTo>
                    <a:pt x="1214394" y="3620743"/>
                    <a:pt x="1214762" y="3620743"/>
                    <a:pt x="1215008" y="3620743"/>
                  </a:cubicBezTo>
                  <a:cubicBezTo>
                    <a:pt x="1215376" y="3620743"/>
                    <a:pt x="1215743" y="3620743"/>
                    <a:pt x="1216111" y="3620743"/>
                  </a:cubicBezTo>
                  <a:cubicBezTo>
                    <a:pt x="1216479" y="3620743"/>
                    <a:pt x="1216847" y="3620743"/>
                    <a:pt x="1217215" y="3620620"/>
                  </a:cubicBezTo>
                  <a:cubicBezTo>
                    <a:pt x="1217583" y="3620498"/>
                    <a:pt x="1217951" y="3620498"/>
                    <a:pt x="1218441" y="3620375"/>
                  </a:cubicBezTo>
                  <a:cubicBezTo>
                    <a:pt x="1220771" y="3619884"/>
                    <a:pt x="1223224" y="3618781"/>
                    <a:pt x="1225554" y="3617309"/>
                  </a:cubicBezTo>
                  <a:cubicBezTo>
                    <a:pt x="1227884" y="3615838"/>
                    <a:pt x="1230214" y="3613998"/>
                    <a:pt x="1232176" y="3611914"/>
                  </a:cubicBezTo>
                  <a:cubicBezTo>
                    <a:pt x="1234260" y="3609829"/>
                    <a:pt x="1236100" y="3607376"/>
                    <a:pt x="1237571" y="3604924"/>
                  </a:cubicBezTo>
                  <a:cubicBezTo>
                    <a:pt x="1239043" y="3602348"/>
                    <a:pt x="1240269" y="3599773"/>
                    <a:pt x="1241005" y="3597076"/>
                  </a:cubicBezTo>
                  <a:cubicBezTo>
                    <a:pt x="1241618" y="3594868"/>
                    <a:pt x="1241986" y="3592783"/>
                    <a:pt x="1241863" y="3590944"/>
                  </a:cubicBezTo>
                  <a:cubicBezTo>
                    <a:pt x="1241741" y="3589104"/>
                    <a:pt x="1241496" y="3587510"/>
                    <a:pt x="1240882" y="3586161"/>
                  </a:cubicBezTo>
                  <a:cubicBezTo>
                    <a:pt x="1240269" y="3584813"/>
                    <a:pt x="1239288" y="3583709"/>
                    <a:pt x="1238185" y="3582851"/>
                  </a:cubicBezTo>
                  <a:cubicBezTo>
                    <a:pt x="1236958" y="3581992"/>
                    <a:pt x="1235609" y="3581501"/>
                    <a:pt x="1234015" y="3581379"/>
                  </a:cubicBezTo>
                  <a:moveTo>
                    <a:pt x="302035" y="3494558"/>
                  </a:moveTo>
                  <a:cubicBezTo>
                    <a:pt x="300809" y="3494558"/>
                    <a:pt x="299337" y="3494558"/>
                    <a:pt x="297866" y="3495048"/>
                  </a:cubicBezTo>
                  <a:cubicBezTo>
                    <a:pt x="296394" y="3495539"/>
                    <a:pt x="294800" y="3496275"/>
                    <a:pt x="293206" y="3497255"/>
                  </a:cubicBezTo>
                  <a:cubicBezTo>
                    <a:pt x="291612" y="3498237"/>
                    <a:pt x="289895" y="3499463"/>
                    <a:pt x="288301" y="3500934"/>
                  </a:cubicBezTo>
                  <a:cubicBezTo>
                    <a:pt x="286706" y="3502406"/>
                    <a:pt x="285112" y="3504000"/>
                    <a:pt x="283641" y="3505840"/>
                  </a:cubicBezTo>
                  <a:cubicBezTo>
                    <a:pt x="281924" y="3508047"/>
                    <a:pt x="280452" y="3510377"/>
                    <a:pt x="279349" y="3512584"/>
                  </a:cubicBezTo>
                  <a:cubicBezTo>
                    <a:pt x="278245" y="3514791"/>
                    <a:pt x="277509" y="3516999"/>
                    <a:pt x="277019" y="3518961"/>
                  </a:cubicBezTo>
                  <a:cubicBezTo>
                    <a:pt x="276651" y="3520923"/>
                    <a:pt x="276528" y="3522762"/>
                    <a:pt x="277019" y="3524234"/>
                  </a:cubicBezTo>
                  <a:cubicBezTo>
                    <a:pt x="277387" y="3525705"/>
                    <a:pt x="278122" y="3526932"/>
                    <a:pt x="279226" y="3527790"/>
                  </a:cubicBezTo>
                  <a:cubicBezTo>
                    <a:pt x="279471" y="3527913"/>
                    <a:pt x="279594" y="3528035"/>
                    <a:pt x="279839" y="3528158"/>
                  </a:cubicBezTo>
                  <a:cubicBezTo>
                    <a:pt x="280085" y="3528158"/>
                    <a:pt x="280330" y="3528403"/>
                    <a:pt x="280452" y="3528403"/>
                  </a:cubicBezTo>
                  <a:cubicBezTo>
                    <a:pt x="280698" y="3528403"/>
                    <a:pt x="280943" y="3528526"/>
                    <a:pt x="281188" y="3528648"/>
                  </a:cubicBezTo>
                  <a:cubicBezTo>
                    <a:pt x="281433" y="3528648"/>
                    <a:pt x="281679" y="3528648"/>
                    <a:pt x="281924" y="3528648"/>
                  </a:cubicBezTo>
                  <a:cubicBezTo>
                    <a:pt x="283150" y="3528771"/>
                    <a:pt x="284622" y="3528648"/>
                    <a:pt x="286093" y="3528158"/>
                  </a:cubicBezTo>
                  <a:cubicBezTo>
                    <a:pt x="287565" y="3527667"/>
                    <a:pt x="289159" y="3526932"/>
                    <a:pt x="290876" y="3525951"/>
                  </a:cubicBezTo>
                  <a:cubicBezTo>
                    <a:pt x="292593" y="3524970"/>
                    <a:pt x="294187" y="3523743"/>
                    <a:pt x="295781" y="3522272"/>
                  </a:cubicBezTo>
                  <a:cubicBezTo>
                    <a:pt x="297375" y="3520800"/>
                    <a:pt x="298969" y="3519083"/>
                    <a:pt x="300441" y="3517244"/>
                  </a:cubicBezTo>
                  <a:cubicBezTo>
                    <a:pt x="302280" y="3515037"/>
                    <a:pt x="303752" y="3512707"/>
                    <a:pt x="304856" y="3510500"/>
                  </a:cubicBezTo>
                  <a:cubicBezTo>
                    <a:pt x="305959" y="3508292"/>
                    <a:pt x="306695" y="3506085"/>
                    <a:pt x="307185" y="3504123"/>
                  </a:cubicBezTo>
                  <a:cubicBezTo>
                    <a:pt x="307553" y="3502160"/>
                    <a:pt x="307553" y="3500321"/>
                    <a:pt x="307185" y="3498850"/>
                  </a:cubicBezTo>
                  <a:cubicBezTo>
                    <a:pt x="306818" y="3497378"/>
                    <a:pt x="306082" y="3496152"/>
                    <a:pt x="304978" y="3495293"/>
                  </a:cubicBezTo>
                  <a:cubicBezTo>
                    <a:pt x="304733" y="3495171"/>
                    <a:pt x="304610" y="3495048"/>
                    <a:pt x="304365" y="3494925"/>
                  </a:cubicBezTo>
                  <a:cubicBezTo>
                    <a:pt x="304120" y="3494925"/>
                    <a:pt x="303874" y="3494680"/>
                    <a:pt x="303752" y="3494680"/>
                  </a:cubicBezTo>
                  <a:cubicBezTo>
                    <a:pt x="303507" y="3494680"/>
                    <a:pt x="303261" y="3494558"/>
                    <a:pt x="303016" y="3494435"/>
                  </a:cubicBezTo>
                  <a:cubicBezTo>
                    <a:pt x="302771" y="3494312"/>
                    <a:pt x="302526" y="3494435"/>
                    <a:pt x="302280" y="3494435"/>
                  </a:cubicBezTo>
                  <a:moveTo>
                    <a:pt x="1166692" y="3595972"/>
                  </a:moveTo>
                  <a:cubicBezTo>
                    <a:pt x="1166692" y="3595972"/>
                    <a:pt x="1166079" y="3595972"/>
                    <a:pt x="1165834" y="3595972"/>
                  </a:cubicBezTo>
                  <a:cubicBezTo>
                    <a:pt x="1165466" y="3595972"/>
                    <a:pt x="1165220" y="3595972"/>
                    <a:pt x="1164852" y="3595972"/>
                  </a:cubicBezTo>
                  <a:cubicBezTo>
                    <a:pt x="1164485" y="3595972"/>
                    <a:pt x="1164239" y="3595972"/>
                    <a:pt x="1163871" y="3595972"/>
                  </a:cubicBezTo>
                  <a:cubicBezTo>
                    <a:pt x="1163504" y="3595972"/>
                    <a:pt x="1163136" y="3595972"/>
                    <a:pt x="1162890" y="3596094"/>
                  </a:cubicBezTo>
                  <a:cubicBezTo>
                    <a:pt x="1160560" y="3596585"/>
                    <a:pt x="1158230" y="3597566"/>
                    <a:pt x="1155901" y="3598915"/>
                  </a:cubicBezTo>
                  <a:cubicBezTo>
                    <a:pt x="1153571" y="3600264"/>
                    <a:pt x="1151363" y="3602103"/>
                    <a:pt x="1149279" y="3604188"/>
                  </a:cubicBezTo>
                  <a:cubicBezTo>
                    <a:pt x="1147194" y="3606273"/>
                    <a:pt x="1145354" y="3608603"/>
                    <a:pt x="1143760" y="3611055"/>
                  </a:cubicBezTo>
                  <a:cubicBezTo>
                    <a:pt x="1142166" y="3613508"/>
                    <a:pt x="1140940" y="3616206"/>
                    <a:pt x="1140081" y="3618903"/>
                  </a:cubicBezTo>
                  <a:cubicBezTo>
                    <a:pt x="1139346" y="3621111"/>
                    <a:pt x="1138978" y="3623318"/>
                    <a:pt x="1138978" y="3625157"/>
                  </a:cubicBezTo>
                  <a:cubicBezTo>
                    <a:pt x="1138978" y="3626997"/>
                    <a:pt x="1139223" y="3628714"/>
                    <a:pt x="1139836" y="3630185"/>
                  </a:cubicBezTo>
                  <a:cubicBezTo>
                    <a:pt x="1140449" y="3631657"/>
                    <a:pt x="1141308" y="3632761"/>
                    <a:pt x="1142534" y="3633619"/>
                  </a:cubicBezTo>
                  <a:cubicBezTo>
                    <a:pt x="1143638" y="3634477"/>
                    <a:pt x="1145109" y="3634968"/>
                    <a:pt x="1146703" y="3635213"/>
                  </a:cubicBezTo>
                  <a:cubicBezTo>
                    <a:pt x="1146949" y="3635213"/>
                    <a:pt x="1147316" y="3635213"/>
                    <a:pt x="1147562" y="3635213"/>
                  </a:cubicBezTo>
                  <a:cubicBezTo>
                    <a:pt x="1147807" y="3635213"/>
                    <a:pt x="1148175" y="3635213"/>
                    <a:pt x="1148543" y="3635213"/>
                  </a:cubicBezTo>
                  <a:cubicBezTo>
                    <a:pt x="1148911" y="3635213"/>
                    <a:pt x="1149156" y="3635213"/>
                    <a:pt x="1149524" y="3635213"/>
                  </a:cubicBezTo>
                  <a:cubicBezTo>
                    <a:pt x="1149892" y="3635213"/>
                    <a:pt x="1150260" y="3635213"/>
                    <a:pt x="1150505" y="3635090"/>
                  </a:cubicBezTo>
                  <a:cubicBezTo>
                    <a:pt x="1152835" y="3634600"/>
                    <a:pt x="1155165" y="3633619"/>
                    <a:pt x="1157495" y="3632147"/>
                  </a:cubicBezTo>
                  <a:cubicBezTo>
                    <a:pt x="1159825" y="3630676"/>
                    <a:pt x="1162032" y="3628959"/>
                    <a:pt x="1164117" y="3626874"/>
                  </a:cubicBezTo>
                  <a:cubicBezTo>
                    <a:pt x="1166201" y="3624789"/>
                    <a:pt x="1168041" y="3622459"/>
                    <a:pt x="1169635" y="3620007"/>
                  </a:cubicBezTo>
                  <a:cubicBezTo>
                    <a:pt x="1171229" y="3617554"/>
                    <a:pt x="1172455" y="3614857"/>
                    <a:pt x="1173314" y="3612159"/>
                  </a:cubicBezTo>
                  <a:cubicBezTo>
                    <a:pt x="1174050" y="3609951"/>
                    <a:pt x="1174417" y="3607744"/>
                    <a:pt x="1174417" y="3605905"/>
                  </a:cubicBezTo>
                  <a:cubicBezTo>
                    <a:pt x="1174417" y="3604065"/>
                    <a:pt x="1174172" y="3602348"/>
                    <a:pt x="1173559" y="3600877"/>
                  </a:cubicBezTo>
                  <a:cubicBezTo>
                    <a:pt x="1172946" y="3599406"/>
                    <a:pt x="1172088" y="3598302"/>
                    <a:pt x="1170861" y="3597443"/>
                  </a:cubicBezTo>
                  <a:cubicBezTo>
                    <a:pt x="1169635" y="3596585"/>
                    <a:pt x="1168286" y="3596094"/>
                    <a:pt x="1166569" y="3595972"/>
                  </a:cubicBezTo>
                  <a:moveTo>
                    <a:pt x="336494" y="3516631"/>
                  </a:moveTo>
                  <a:cubicBezTo>
                    <a:pt x="335145" y="3516508"/>
                    <a:pt x="333673" y="3516631"/>
                    <a:pt x="332202" y="3517244"/>
                  </a:cubicBezTo>
                  <a:cubicBezTo>
                    <a:pt x="330730" y="3517857"/>
                    <a:pt x="329013" y="3518593"/>
                    <a:pt x="327297" y="3519574"/>
                  </a:cubicBezTo>
                  <a:cubicBezTo>
                    <a:pt x="325580" y="3520678"/>
                    <a:pt x="323986" y="3521904"/>
                    <a:pt x="322269" y="3523498"/>
                  </a:cubicBezTo>
                  <a:cubicBezTo>
                    <a:pt x="320675" y="3524970"/>
                    <a:pt x="319081" y="3526809"/>
                    <a:pt x="317609" y="3528648"/>
                  </a:cubicBezTo>
                  <a:cubicBezTo>
                    <a:pt x="315892" y="3530978"/>
                    <a:pt x="314421" y="3533186"/>
                    <a:pt x="313439" y="3535516"/>
                  </a:cubicBezTo>
                  <a:cubicBezTo>
                    <a:pt x="312336" y="3537723"/>
                    <a:pt x="311723" y="3539930"/>
                    <a:pt x="311355" y="3541893"/>
                  </a:cubicBezTo>
                  <a:cubicBezTo>
                    <a:pt x="310987" y="3543855"/>
                    <a:pt x="311110" y="3545694"/>
                    <a:pt x="311355" y="3547165"/>
                  </a:cubicBezTo>
                  <a:cubicBezTo>
                    <a:pt x="311723" y="3548637"/>
                    <a:pt x="312581" y="3549863"/>
                    <a:pt x="313808" y="3550599"/>
                  </a:cubicBezTo>
                  <a:cubicBezTo>
                    <a:pt x="314053" y="3550599"/>
                    <a:pt x="314175" y="3550844"/>
                    <a:pt x="314421" y="3550967"/>
                  </a:cubicBezTo>
                  <a:cubicBezTo>
                    <a:pt x="314666" y="3550967"/>
                    <a:pt x="314788" y="3551090"/>
                    <a:pt x="315034" y="3551212"/>
                  </a:cubicBezTo>
                  <a:cubicBezTo>
                    <a:pt x="315279" y="3551335"/>
                    <a:pt x="315524" y="3551335"/>
                    <a:pt x="315647" y="3551335"/>
                  </a:cubicBezTo>
                  <a:cubicBezTo>
                    <a:pt x="315892" y="3551335"/>
                    <a:pt x="316137" y="3551335"/>
                    <a:pt x="316383" y="3551335"/>
                  </a:cubicBezTo>
                  <a:cubicBezTo>
                    <a:pt x="317732" y="3551458"/>
                    <a:pt x="319081" y="3551335"/>
                    <a:pt x="320675" y="3550722"/>
                  </a:cubicBezTo>
                  <a:cubicBezTo>
                    <a:pt x="322269" y="3550231"/>
                    <a:pt x="323863" y="3549373"/>
                    <a:pt x="325580" y="3548392"/>
                  </a:cubicBezTo>
                  <a:cubicBezTo>
                    <a:pt x="327297" y="3547411"/>
                    <a:pt x="328891" y="3546062"/>
                    <a:pt x="330608" y="3544468"/>
                  </a:cubicBezTo>
                  <a:cubicBezTo>
                    <a:pt x="332202" y="3542873"/>
                    <a:pt x="333796" y="3541157"/>
                    <a:pt x="335268" y="3539195"/>
                  </a:cubicBezTo>
                  <a:cubicBezTo>
                    <a:pt x="336984" y="3536865"/>
                    <a:pt x="338456" y="3534535"/>
                    <a:pt x="339437" y="3532327"/>
                  </a:cubicBezTo>
                  <a:cubicBezTo>
                    <a:pt x="340541" y="3530120"/>
                    <a:pt x="341154" y="3527913"/>
                    <a:pt x="341522" y="3525951"/>
                  </a:cubicBezTo>
                  <a:cubicBezTo>
                    <a:pt x="341890" y="3523988"/>
                    <a:pt x="341767" y="3522149"/>
                    <a:pt x="341399" y="3520678"/>
                  </a:cubicBezTo>
                  <a:cubicBezTo>
                    <a:pt x="340908" y="3519206"/>
                    <a:pt x="340173" y="3518102"/>
                    <a:pt x="338946" y="3517367"/>
                  </a:cubicBezTo>
                  <a:cubicBezTo>
                    <a:pt x="338701" y="3517367"/>
                    <a:pt x="338578" y="3517121"/>
                    <a:pt x="338333" y="3517121"/>
                  </a:cubicBezTo>
                  <a:cubicBezTo>
                    <a:pt x="338088" y="3517121"/>
                    <a:pt x="337965" y="3516999"/>
                    <a:pt x="337720" y="3516876"/>
                  </a:cubicBezTo>
                  <a:cubicBezTo>
                    <a:pt x="337475" y="3516876"/>
                    <a:pt x="337352" y="3516876"/>
                    <a:pt x="337107" y="3516753"/>
                  </a:cubicBezTo>
                  <a:cubicBezTo>
                    <a:pt x="336862" y="3516753"/>
                    <a:pt x="336616" y="3516753"/>
                    <a:pt x="336371" y="3516753"/>
                  </a:cubicBezTo>
                  <a:moveTo>
                    <a:pt x="1100595" y="3608235"/>
                  </a:moveTo>
                  <a:cubicBezTo>
                    <a:pt x="1100595" y="3608235"/>
                    <a:pt x="1100104" y="3608235"/>
                    <a:pt x="1099859" y="3608235"/>
                  </a:cubicBezTo>
                  <a:cubicBezTo>
                    <a:pt x="1099614" y="3608235"/>
                    <a:pt x="1099369" y="3608235"/>
                    <a:pt x="1099123" y="3608235"/>
                  </a:cubicBezTo>
                  <a:cubicBezTo>
                    <a:pt x="1098878" y="3608235"/>
                    <a:pt x="1098633" y="3608235"/>
                    <a:pt x="1098265" y="3608235"/>
                  </a:cubicBezTo>
                  <a:cubicBezTo>
                    <a:pt x="1098020" y="3608235"/>
                    <a:pt x="1097652" y="3608235"/>
                    <a:pt x="1097407" y="3608235"/>
                  </a:cubicBezTo>
                  <a:cubicBezTo>
                    <a:pt x="1095199" y="3608603"/>
                    <a:pt x="1092869" y="3609584"/>
                    <a:pt x="1090539" y="3610810"/>
                  </a:cubicBezTo>
                  <a:cubicBezTo>
                    <a:pt x="1088209" y="3612036"/>
                    <a:pt x="1086002" y="3613876"/>
                    <a:pt x="1083917" y="3615838"/>
                  </a:cubicBezTo>
                  <a:cubicBezTo>
                    <a:pt x="1081833" y="3617800"/>
                    <a:pt x="1079870" y="3620130"/>
                    <a:pt x="1078276" y="3622582"/>
                  </a:cubicBezTo>
                  <a:cubicBezTo>
                    <a:pt x="1076682" y="3625035"/>
                    <a:pt x="1075333" y="3627610"/>
                    <a:pt x="1074352" y="3630308"/>
                  </a:cubicBezTo>
                  <a:cubicBezTo>
                    <a:pt x="1073494" y="3632638"/>
                    <a:pt x="1073126" y="3634722"/>
                    <a:pt x="1073003" y="3636684"/>
                  </a:cubicBezTo>
                  <a:cubicBezTo>
                    <a:pt x="1072881" y="3638647"/>
                    <a:pt x="1073126" y="3640364"/>
                    <a:pt x="1073739" y="3641835"/>
                  </a:cubicBezTo>
                  <a:cubicBezTo>
                    <a:pt x="1074352" y="3643307"/>
                    <a:pt x="1075211" y="3644533"/>
                    <a:pt x="1076314" y="3645391"/>
                  </a:cubicBezTo>
                  <a:cubicBezTo>
                    <a:pt x="1077418" y="3646249"/>
                    <a:pt x="1078890" y="3646863"/>
                    <a:pt x="1080484" y="3646985"/>
                  </a:cubicBezTo>
                  <a:cubicBezTo>
                    <a:pt x="1080729" y="3646985"/>
                    <a:pt x="1080974" y="3646985"/>
                    <a:pt x="1081219" y="3646985"/>
                  </a:cubicBezTo>
                  <a:cubicBezTo>
                    <a:pt x="1081465" y="3646985"/>
                    <a:pt x="1081710" y="3646985"/>
                    <a:pt x="1082078" y="3646985"/>
                  </a:cubicBezTo>
                  <a:cubicBezTo>
                    <a:pt x="1082446" y="3646985"/>
                    <a:pt x="1082691" y="3646985"/>
                    <a:pt x="1082936" y="3646985"/>
                  </a:cubicBezTo>
                  <a:cubicBezTo>
                    <a:pt x="1083182" y="3646985"/>
                    <a:pt x="1083549" y="3646985"/>
                    <a:pt x="1083795" y="3646985"/>
                  </a:cubicBezTo>
                  <a:cubicBezTo>
                    <a:pt x="1086002" y="3646617"/>
                    <a:pt x="1088455" y="3645759"/>
                    <a:pt x="1090662" y="3644410"/>
                  </a:cubicBezTo>
                  <a:cubicBezTo>
                    <a:pt x="1092992" y="3643061"/>
                    <a:pt x="1095199" y="3641344"/>
                    <a:pt x="1097284" y="3639382"/>
                  </a:cubicBezTo>
                  <a:cubicBezTo>
                    <a:pt x="1099369" y="3637420"/>
                    <a:pt x="1101331" y="3635090"/>
                    <a:pt x="1102925" y="3632638"/>
                  </a:cubicBezTo>
                  <a:cubicBezTo>
                    <a:pt x="1104519" y="3630185"/>
                    <a:pt x="1105868" y="3627487"/>
                    <a:pt x="1106849" y="3624789"/>
                  </a:cubicBezTo>
                  <a:cubicBezTo>
                    <a:pt x="1107707" y="3622459"/>
                    <a:pt x="1108075" y="3620375"/>
                    <a:pt x="1108198" y="3618413"/>
                  </a:cubicBezTo>
                  <a:cubicBezTo>
                    <a:pt x="1108198" y="3616451"/>
                    <a:pt x="1107953" y="3614734"/>
                    <a:pt x="1107462" y="3613262"/>
                  </a:cubicBezTo>
                  <a:cubicBezTo>
                    <a:pt x="1106972" y="3611791"/>
                    <a:pt x="1105991" y="3610564"/>
                    <a:pt x="1104887" y="3609706"/>
                  </a:cubicBezTo>
                  <a:cubicBezTo>
                    <a:pt x="1103783" y="3608848"/>
                    <a:pt x="1102312" y="3608235"/>
                    <a:pt x="1100595" y="3608112"/>
                  </a:cubicBezTo>
                  <a:moveTo>
                    <a:pt x="373037" y="3536987"/>
                  </a:moveTo>
                  <a:cubicBezTo>
                    <a:pt x="371688" y="3536865"/>
                    <a:pt x="370094" y="3536987"/>
                    <a:pt x="368500" y="3537600"/>
                  </a:cubicBezTo>
                  <a:cubicBezTo>
                    <a:pt x="366906" y="3538091"/>
                    <a:pt x="365189" y="3538949"/>
                    <a:pt x="363472" y="3540053"/>
                  </a:cubicBezTo>
                  <a:cubicBezTo>
                    <a:pt x="361755" y="3541157"/>
                    <a:pt x="360039" y="3542505"/>
                    <a:pt x="358322" y="3544100"/>
                  </a:cubicBezTo>
                  <a:cubicBezTo>
                    <a:pt x="356605" y="3545694"/>
                    <a:pt x="355011" y="3547533"/>
                    <a:pt x="353539" y="3549495"/>
                  </a:cubicBezTo>
                  <a:cubicBezTo>
                    <a:pt x="351822" y="3551825"/>
                    <a:pt x="350473" y="3554155"/>
                    <a:pt x="349492" y="3556363"/>
                  </a:cubicBezTo>
                  <a:cubicBezTo>
                    <a:pt x="348511" y="3558570"/>
                    <a:pt x="347898" y="3560777"/>
                    <a:pt x="347531" y="3562739"/>
                  </a:cubicBezTo>
                  <a:cubicBezTo>
                    <a:pt x="347162" y="3564701"/>
                    <a:pt x="347408" y="3566418"/>
                    <a:pt x="347776" y="3567890"/>
                  </a:cubicBezTo>
                  <a:cubicBezTo>
                    <a:pt x="348266" y="3569361"/>
                    <a:pt x="349125" y="3570465"/>
                    <a:pt x="350351" y="3571201"/>
                  </a:cubicBezTo>
                  <a:cubicBezTo>
                    <a:pt x="350473" y="3571201"/>
                    <a:pt x="350719" y="3571323"/>
                    <a:pt x="350841" y="3571446"/>
                  </a:cubicBezTo>
                  <a:cubicBezTo>
                    <a:pt x="350964" y="3571446"/>
                    <a:pt x="351209" y="3571568"/>
                    <a:pt x="351455" y="3571691"/>
                  </a:cubicBezTo>
                  <a:cubicBezTo>
                    <a:pt x="351700" y="3571691"/>
                    <a:pt x="351822" y="3571691"/>
                    <a:pt x="352068" y="3571814"/>
                  </a:cubicBezTo>
                  <a:cubicBezTo>
                    <a:pt x="352313" y="3571814"/>
                    <a:pt x="352436" y="3571814"/>
                    <a:pt x="352681" y="3571814"/>
                  </a:cubicBezTo>
                  <a:cubicBezTo>
                    <a:pt x="354030" y="3571936"/>
                    <a:pt x="355624" y="3571814"/>
                    <a:pt x="357218" y="3571201"/>
                  </a:cubicBezTo>
                  <a:cubicBezTo>
                    <a:pt x="358812" y="3570710"/>
                    <a:pt x="360529" y="3569852"/>
                    <a:pt x="362246" y="3568748"/>
                  </a:cubicBezTo>
                  <a:cubicBezTo>
                    <a:pt x="363963" y="3567644"/>
                    <a:pt x="365680" y="3566296"/>
                    <a:pt x="367396" y="3564701"/>
                  </a:cubicBezTo>
                  <a:cubicBezTo>
                    <a:pt x="369113" y="3563107"/>
                    <a:pt x="370707" y="3561268"/>
                    <a:pt x="372179" y="3559183"/>
                  </a:cubicBezTo>
                  <a:cubicBezTo>
                    <a:pt x="373896" y="3556853"/>
                    <a:pt x="375245" y="3554523"/>
                    <a:pt x="376226" y="3552193"/>
                  </a:cubicBezTo>
                  <a:cubicBezTo>
                    <a:pt x="377207" y="3549863"/>
                    <a:pt x="377820" y="3547778"/>
                    <a:pt x="378188" y="3545816"/>
                  </a:cubicBezTo>
                  <a:cubicBezTo>
                    <a:pt x="378433" y="3543855"/>
                    <a:pt x="378310" y="3542138"/>
                    <a:pt x="377820" y="3540666"/>
                  </a:cubicBezTo>
                  <a:cubicBezTo>
                    <a:pt x="377329" y="3539195"/>
                    <a:pt x="376471" y="3538091"/>
                    <a:pt x="375122" y="3537478"/>
                  </a:cubicBezTo>
                  <a:cubicBezTo>
                    <a:pt x="374999" y="3537478"/>
                    <a:pt x="374754" y="3537355"/>
                    <a:pt x="374631" y="3537233"/>
                  </a:cubicBezTo>
                  <a:cubicBezTo>
                    <a:pt x="374509" y="3537233"/>
                    <a:pt x="374264" y="3537110"/>
                    <a:pt x="374018" y="3536987"/>
                  </a:cubicBezTo>
                  <a:cubicBezTo>
                    <a:pt x="373773" y="3536987"/>
                    <a:pt x="373650" y="3536987"/>
                    <a:pt x="373405" y="3536865"/>
                  </a:cubicBezTo>
                  <a:cubicBezTo>
                    <a:pt x="373160" y="3536865"/>
                    <a:pt x="373037" y="3536865"/>
                    <a:pt x="372792" y="3536865"/>
                  </a:cubicBezTo>
                  <a:moveTo>
                    <a:pt x="1036337" y="3617922"/>
                  </a:moveTo>
                  <a:cubicBezTo>
                    <a:pt x="1036337" y="3617922"/>
                    <a:pt x="1035969" y="3617922"/>
                    <a:pt x="1035724" y="3617922"/>
                  </a:cubicBezTo>
                  <a:cubicBezTo>
                    <a:pt x="1035479" y="3617922"/>
                    <a:pt x="1035234" y="3617922"/>
                    <a:pt x="1035111" y="3617922"/>
                  </a:cubicBezTo>
                  <a:cubicBezTo>
                    <a:pt x="1034988" y="3617922"/>
                    <a:pt x="1034621" y="3617922"/>
                    <a:pt x="1034375" y="3617922"/>
                  </a:cubicBezTo>
                  <a:cubicBezTo>
                    <a:pt x="1034130" y="3617922"/>
                    <a:pt x="1033885" y="3617922"/>
                    <a:pt x="1033639" y="3617922"/>
                  </a:cubicBezTo>
                  <a:cubicBezTo>
                    <a:pt x="1031432" y="3618290"/>
                    <a:pt x="1029102" y="3619026"/>
                    <a:pt x="1026895" y="3620252"/>
                  </a:cubicBezTo>
                  <a:cubicBezTo>
                    <a:pt x="1024565" y="3621479"/>
                    <a:pt x="1022358" y="3623073"/>
                    <a:pt x="1020273" y="3625035"/>
                  </a:cubicBezTo>
                  <a:cubicBezTo>
                    <a:pt x="1018188" y="3626997"/>
                    <a:pt x="1016226" y="3629204"/>
                    <a:pt x="1014509" y="3631657"/>
                  </a:cubicBezTo>
                  <a:cubicBezTo>
                    <a:pt x="1012793" y="3634109"/>
                    <a:pt x="1011444" y="3636684"/>
                    <a:pt x="1010340" y="3639382"/>
                  </a:cubicBezTo>
                  <a:cubicBezTo>
                    <a:pt x="1009482" y="3641712"/>
                    <a:pt x="1008991" y="3643920"/>
                    <a:pt x="1008746" y="3645882"/>
                  </a:cubicBezTo>
                  <a:cubicBezTo>
                    <a:pt x="1008501" y="3647844"/>
                    <a:pt x="1008746" y="3649683"/>
                    <a:pt x="1009236" y="3651155"/>
                  </a:cubicBezTo>
                  <a:cubicBezTo>
                    <a:pt x="1009727" y="3652626"/>
                    <a:pt x="1010585" y="3653975"/>
                    <a:pt x="1011689" y="3654834"/>
                  </a:cubicBezTo>
                  <a:cubicBezTo>
                    <a:pt x="1012793" y="3655692"/>
                    <a:pt x="1014264" y="3656305"/>
                    <a:pt x="1015858" y="3656550"/>
                  </a:cubicBezTo>
                  <a:cubicBezTo>
                    <a:pt x="1016103" y="3656550"/>
                    <a:pt x="1016349" y="3656550"/>
                    <a:pt x="1016594" y="3656550"/>
                  </a:cubicBezTo>
                  <a:cubicBezTo>
                    <a:pt x="1016839" y="3656550"/>
                    <a:pt x="1017084" y="3656550"/>
                    <a:pt x="1017330" y="3656550"/>
                  </a:cubicBezTo>
                  <a:cubicBezTo>
                    <a:pt x="1017575" y="3656550"/>
                    <a:pt x="1017820" y="3656550"/>
                    <a:pt x="1018066" y="3656550"/>
                  </a:cubicBezTo>
                  <a:cubicBezTo>
                    <a:pt x="1018311" y="3656550"/>
                    <a:pt x="1018556" y="3656550"/>
                    <a:pt x="1018801" y="3656550"/>
                  </a:cubicBezTo>
                  <a:cubicBezTo>
                    <a:pt x="1021009" y="3656305"/>
                    <a:pt x="1023216" y="3655447"/>
                    <a:pt x="1025546" y="3654221"/>
                  </a:cubicBezTo>
                  <a:cubicBezTo>
                    <a:pt x="1027876" y="3652994"/>
                    <a:pt x="1030083" y="3651400"/>
                    <a:pt x="1032168" y="3649438"/>
                  </a:cubicBezTo>
                  <a:cubicBezTo>
                    <a:pt x="1034253" y="3647476"/>
                    <a:pt x="1036215" y="3645269"/>
                    <a:pt x="1037931" y="3642816"/>
                  </a:cubicBezTo>
                  <a:cubicBezTo>
                    <a:pt x="1039648" y="3640364"/>
                    <a:pt x="1040997" y="3637788"/>
                    <a:pt x="1041978" y="3635090"/>
                  </a:cubicBezTo>
                  <a:cubicBezTo>
                    <a:pt x="1042837" y="3632761"/>
                    <a:pt x="1043327" y="3630431"/>
                    <a:pt x="1043572" y="3628469"/>
                  </a:cubicBezTo>
                  <a:cubicBezTo>
                    <a:pt x="1043818" y="3626506"/>
                    <a:pt x="1043572" y="3624667"/>
                    <a:pt x="1042959" y="3623196"/>
                  </a:cubicBezTo>
                  <a:cubicBezTo>
                    <a:pt x="1042469" y="3621724"/>
                    <a:pt x="1041610" y="3620375"/>
                    <a:pt x="1040384" y="3619516"/>
                  </a:cubicBezTo>
                  <a:cubicBezTo>
                    <a:pt x="1039280" y="3618658"/>
                    <a:pt x="1037809" y="3618045"/>
                    <a:pt x="1036092" y="3617922"/>
                  </a:cubicBezTo>
                  <a:moveTo>
                    <a:pt x="411911" y="3555381"/>
                  </a:moveTo>
                  <a:cubicBezTo>
                    <a:pt x="410439" y="3555259"/>
                    <a:pt x="408845" y="3555381"/>
                    <a:pt x="407251" y="3555995"/>
                  </a:cubicBezTo>
                  <a:cubicBezTo>
                    <a:pt x="405534" y="3556608"/>
                    <a:pt x="403817" y="3557466"/>
                    <a:pt x="401978" y="3558570"/>
                  </a:cubicBezTo>
                  <a:cubicBezTo>
                    <a:pt x="400138" y="3559673"/>
                    <a:pt x="398421" y="3561145"/>
                    <a:pt x="396705" y="3562862"/>
                  </a:cubicBezTo>
                  <a:cubicBezTo>
                    <a:pt x="394988" y="3564579"/>
                    <a:pt x="393394" y="3566418"/>
                    <a:pt x="391922" y="3568503"/>
                  </a:cubicBezTo>
                  <a:cubicBezTo>
                    <a:pt x="390205" y="3570833"/>
                    <a:pt x="388856" y="3573285"/>
                    <a:pt x="387998" y="3575493"/>
                  </a:cubicBezTo>
                  <a:cubicBezTo>
                    <a:pt x="387017" y="3577823"/>
                    <a:pt x="386404" y="3579907"/>
                    <a:pt x="386281" y="3581869"/>
                  </a:cubicBezTo>
                  <a:cubicBezTo>
                    <a:pt x="386036" y="3583831"/>
                    <a:pt x="386281" y="3585548"/>
                    <a:pt x="386894" y="3587020"/>
                  </a:cubicBezTo>
                  <a:cubicBezTo>
                    <a:pt x="387507" y="3588491"/>
                    <a:pt x="388489" y="3589473"/>
                    <a:pt x="389837" y="3590086"/>
                  </a:cubicBezTo>
                  <a:cubicBezTo>
                    <a:pt x="389960" y="3590086"/>
                    <a:pt x="390205" y="3590208"/>
                    <a:pt x="390328" y="3590331"/>
                  </a:cubicBezTo>
                  <a:cubicBezTo>
                    <a:pt x="390451" y="3590331"/>
                    <a:pt x="390696" y="3590331"/>
                    <a:pt x="390819" y="3590453"/>
                  </a:cubicBezTo>
                  <a:cubicBezTo>
                    <a:pt x="390941" y="3590453"/>
                    <a:pt x="391186" y="3590453"/>
                    <a:pt x="391309" y="3590453"/>
                  </a:cubicBezTo>
                  <a:cubicBezTo>
                    <a:pt x="391432" y="3590453"/>
                    <a:pt x="391677" y="3590453"/>
                    <a:pt x="391799" y="3590453"/>
                  </a:cubicBezTo>
                  <a:cubicBezTo>
                    <a:pt x="393148" y="3590576"/>
                    <a:pt x="394743" y="3590453"/>
                    <a:pt x="396459" y="3589840"/>
                  </a:cubicBezTo>
                  <a:cubicBezTo>
                    <a:pt x="398176" y="3589227"/>
                    <a:pt x="399893" y="3588369"/>
                    <a:pt x="401732" y="3587265"/>
                  </a:cubicBezTo>
                  <a:cubicBezTo>
                    <a:pt x="403572" y="3586039"/>
                    <a:pt x="405289" y="3584690"/>
                    <a:pt x="407005" y="3582973"/>
                  </a:cubicBezTo>
                  <a:cubicBezTo>
                    <a:pt x="408722" y="3581256"/>
                    <a:pt x="410316" y="3579417"/>
                    <a:pt x="411911" y="3577332"/>
                  </a:cubicBezTo>
                  <a:cubicBezTo>
                    <a:pt x="413628" y="3575002"/>
                    <a:pt x="414854" y="3572550"/>
                    <a:pt x="415835" y="3570342"/>
                  </a:cubicBezTo>
                  <a:cubicBezTo>
                    <a:pt x="416816" y="3568013"/>
                    <a:pt x="417306" y="3565928"/>
                    <a:pt x="417552" y="3563966"/>
                  </a:cubicBezTo>
                  <a:cubicBezTo>
                    <a:pt x="417797" y="3562003"/>
                    <a:pt x="417552" y="3560287"/>
                    <a:pt x="416938" y="3558938"/>
                  </a:cubicBezTo>
                  <a:cubicBezTo>
                    <a:pt x="416325" y="3557589"/>
                    <a:pt x="415344" y="3556485"/>
                    <a:pt x="413995" y="3555872"/>
                  </a:cubicBezTo>
                  <a:cubicBezTo>
                    <a:pt x="413873" y="3555872"/>
                    <a:pt x="413628" y="3555750"/>
                    <a:pt x="413505" y="3555750"/>
                  </a:cubicBezTo>
                  <a:cubicBezTo>
                    <a:pt x="413382" y="3555750"/>
                    <a:pt x="413137" y="3555750"/>
                    <a:pt x="413014" y="3555627"/>
                  </a:cubicBezTo>
                  <a:cubicBezTo>
                    <a:pt x="412892" y="3555627"/>
                    <a:pt x="412646" y="3555627"/>
                    <a:pt x="412524" y="3555627"/>
                  </a:cubicBezTo>
                  <a:cubicBezTo>
                    <a:pt x="412401" y="3555627"/>
                    <a:pt x="412156" y="3555627"/>
                    <a:pt x="412033" y="3555627"/>
                  </a:cubicBezTo>
                  <a:moveTo>
                    <a:pt x="973674" y="3625280"/>
                  </a:moveTo>
                  <a:cubicBezTo>
                    <a:pt x="973674" y="3625280"/>
                    <a:pt x="973306" y="3625280"/>
                    <a:pt x="973183" y="3625280"/>
                  </a:cubicBezTo>
                  <a:cubicBezTo>
                    <a:pt x="973061" y="3625280"/>
                    <a:pt x="972815" y="3625280"/>
                    <a:pt x="972693" y="3625280"/>
                  </a:cubicBezTo>
                  <a:cubicBezTo>
                    <a:pt x="972570" y="3625280"/>
                    <a:pt x="972325" y="3625280"/>
                    <a:pt x="972080" y="3625280"/>
                  </a:cubicBezTo>
                  <a:cubicBezTo>
                    <a:pt x="971834" y="3625280"/>
                    <a:pt x="971712" y="3625280"/>
                    <a:pt x="971467" y="3625280"/>
                  </a:cubicBezTo>
                  <a:cubicBezTo>
                    <a:pt x="969259" y="3625525"/>
                    <a:pt x="967052" y="3626261"/>
                    <a:pt x="964845" y="3627365"/>
                  </a:cubicBezTo>
                  <a:cubicBezTo>
                    <a:pt x="962637" y="3628469"/>
                    <a:pt x="960307" y="3630063"/>
                    <a:pt x="958223" y="3631902"/>
                  </a:cubicBezTo>
                  <a:cubicBezTo>
                    <a:pt x="956138" y="3633741"/>
                    <a:pt x="954176" y="3635949"/>
                    <a:pt x="952459" y="3638279"/>
                  </a:cubicBezTo>
                  <a:cubicBezTo>
                    <a:pt x="950742" y="3640609"/>
                    <a:pt x="949271" y="3643184"/>
                    <a:pt x="948167" y="3645882"/>
                  </a:cubicBezTo>
                  <a:cubicBezTo>
                    <a:pt x="947186" y="3648334"/>
                    <a:pt x="946573" y="3650542"/>
                    <a:pt x="946328" y="3652626"/>
                  </a:cubicBezTo>
                  <a:cubicBezTo>
                    <a:pt x="946082" y="3654711"/>
                    <a:pt x="946328" y="3656550"/>
                    <a:pt x="946695" y="3658145"/>
                  </a:cubicBezTo>
                  <a:cubicBezTo>
                    <a:pt x="947186" y="3659739"/>
                    <a:pt x="948044" y="3661088"/>
                    <a:pt x="949148" y="3662069"/>
                  </a:cubicBezTo>
                  <a:cubicBezTo>
                    <a:pt x="950252" y="3663050"/>
                    <a:pt x="951723" y="3663663"/>
                    <a:pt x="953440" y="3663786"/>
                  </a:cubicBezTo>
                  <a:cubicBezTo>
                    <a:pt x="953563" y="3663786"/>
                    <a:pt x="953808" y="3663786"/>
                    <a:pt x="953931" y="3663786"/>
                  </a:cubicBezTo>
                  <a:cubicBezTo>
                    <a:pt x="954053" y="3663786"/>
                    <a:pt x="954299" y="3663786"/>
                    <a:pt x="954421" y="3663786"/>
                  </a:cubicBezTo>
                  <a:cubicBezTo>
                    <a:pt x="954544" y="3663786"/>
                    <a:pt x="954789" y="3663786"/>
                    <a:pt x="955034" y="3663786"/>
                  </a:cubicBezTo>
                  <a:cubicBezTo>
                    <a:pt x="955280" y="3663786"/>
                    <a:pt x="955402" y="3663786"/>
                    <a:pt x="955647" y="3663786"/>
                  </a:cubicBezTo>
                  <a:cubicBezTo>
                    <a:pt x="957732" y="3663540"/>
                    <a:pt x="960062" y="3662804"/>
                    <a:pt x="962269" y="3661701"/>
                  </a:cubicBezTo>
                  <a:cubicBezTo>
                    <a:pt x="964477" y="3660474"/>
                    <a:pt x="966807" y="3659003"/>
                    <a:pt x="968891" y="3657041"/>
                  </a:cubicBezTo>
                  <a:cubicBezTo>
                    <a:pt x="970976" y="3655202"/>
                    <a:pt x="972938" y="3652994"/>
                    <a:pt x="974655" y="3650542"/>
                  </a:cubicBezTo>
                  <a:cubicBezTo>
                    <a:pt x="976372" y="3648212"/>
                    <a:pt x="977843" y="3645636"/>
                    <a:pt x="978947" y="3642939"/>
                  </a:cubicBezTo>
                  <a:cubicBezTo>
                    <a:pt x="979928" y="3640486"/>
                    <a:pt x="980541" y="3638279"/>
                    <a:pt x="980786" y="3636194"/>
                  </a:cubicBezTo>
                  <a:cubicBezTo>
                    <a:pt x="981032" y="3634109"/>
                    <a:pt x="980786" y="3632270"/>
                    <a:pt x="980418" y="3630676"/>
                  </a:cubicBezTo>
                  <a:cubicBezTo>
                    <a:pt x="979928" y="3629082"/>
                    <a:pt x="979070" y="3627855"/>
                    <a:pt x="977966" y="3626874"/>
                  </a:cubicBezTo>
                  <a:cubicBezTo>
                    <a:pt x="976862" y="3625893"/>
                    <a:pt x="975391" y="3625280"/>
                    <a:pt x="973674" y="3625157"/>
                  </a:cubicBezTo>
                  <a:moveTo>
                    <a:pt x="452746" y="3572059"/>
                  </a:moveTo>
                  <a:cubicBezTo>
                    <a:pt x="451275" y="3571936"/>
                    <a:pt x="449680" y="3572059"/>
                    <a:pt x="447841" y="3572795"/>
                  </a:cubicBezTo>
                  <a:cubicBezTo>
                    <a:pt x="446124" y="3573408"/>
                    <a:pt x="444285" y="3574266"/>
                    <a:pt x="442445" y="3575493"/>
                  </a:cubicBezTo>
                  <a:cubicBezTo>
                    <a:pt x="440606" y="3576719"/>
                    <a:pt x="438766" y="3578191"/>
                    <a:pt x="437050" y="3580030"/>
                  </a:cubicBezTo>
                  <a:cubicBezTo>
                    <a:pt x="435333" y="3581869"/>
                    <a:pt x="433616" y="3583831"/>
                    <a:pt x="432144" y="3586039"/>
                  </a:cubicBezTo>
                  <a:cubicBezTo>
                    <a:pt x="430550" y="3588491"/>
                    <a:pt x="429201" y="3590821"/>
                    <a:pt x="428343" y="3593151"/>
                  </a:cubicBezTo>
                  <a:cubicBezTo>
                    <a:pt x="427484" y="3595481"/>
                    <a:pt x="426994" y="3597566"/>
                    <a:pt x="426871" y="3599528"/>
                  </a:cubicBezTo>
                  <a:cubicBezTo>
                    <a:pt x="426749" y="3601490"/>
                    <a:pt x="426994" y="3603207"/>
                    <a:pt x="427607" y="3604556"/>
                  </a:cubicBezTo>
                  <a:cubicBezTo>
                    <a:pt x="428220" y="3605905"/>
                    <a:pt x="429324" y="3607008"/>
                    <a:pt x="430673" y="3607499"/>
                  </a:cubicBezTo>
                  <a:cubicBezTo>
                    <a:pt x="430795" y="3607499"/>
                    <a:pt x="430918" y="3607499"/>
                    <a:pt x="431041" y="3607621"/>
                  </a:cubicBezTo>
                  <a:cubicBezTo>
                    <a:pt x="431163" y="3607621"/>
                    <a:pt x="431286" y="3607621"/>
                    <a:pt x="431409" y="3607621"/>
                  </a:cubicBezTo>
                  <a:cubicBezTo>
                    <a:pt x="431531" y="3607621"/>
                    <a:pt x="431654" y="3607621"/>
                    <a:pt x="431899" y="3607621"/>
                  </a:cubicBezTo>
                  <a:cubicBezTo>
                    <a:pt x="432144" y="3607621"/>
                    <a:pt x="432144" y="3607621"/>
                    <a:pt x="432390" y="3607621"/>
                  </a:cubicBezTo>
                  <a:cubicBezTo>
                    <a:pt x="433861" y="3607744"/>
                    <a:pt x="435578" y="3607621"/>
                    <a:pt x="437295" y="3606886"/>
                  </a:cubicBezTo>
                  <a:cubicBezTo>
                    <a:pt x="439012" y="3606273"/>
                    <a:pt x="440851" y="3605291"/>
                    <a:pt x="442813" y="3604065"/>
                  </a:cubicBezTo>
                  <a:cubicBezTo>
                    <a:pt x="444653" y="3602839"/>
                    <a:pt x="446492" y="3601245"/>
                    <a:pt x="448209" y="3599528"/>
                  </a:cubicBezTo>
                  <a:cubicBezTo>
                    <a:pt x="449926" y="3597811"/>
                    <a:pt x="451642" y="3595726"/>
                    <a:pt x="453114" y="3593642"/>
                  </a:cubicBezTo>
                  <a:cubicBezTo>
                    <a:pt x="454708" y="3591189"/>
                    <a:pt x="456057" y="3588736"/>
                    <a:pt x="456916" y="3586529"/>
                  </a:cubicBezTo>
                  <a:cubicBezTo>
                    <a:pt x="457774" y="3584199"/>
                    <a:pt x="458264" y="3582115"/>
                    <a:pt x="458387" y="3580153"/>
                  </a:cubicBezTo>
                  <a:cubicBezTo>
                    <a:pt x="458387" y="3578191"/>
                    <a:pt x="458264" y="3576474"/>
                    <a:pt x="457651" y="3575125"/>
                  </a:cubicBezTo>
                  <a:cubicBezTo>
                    <a:pt x="457038" y="3573776"/>
                    <a:pt x="455934" y="3572795"/>
                    <a:pt x="454463" y="3572182"/>
                  </a:cubicBezTo>
                  <a:cubicBezTo>
                    <a:pt x="454340" y="3572182"/>
                    <a:pt x="454218" y="3572182"/>
                    <a:pt x="454095" y="3572059"/>
                  </a:cubicBezTo>
                  <a:cubicBezTo>
                    <a:pt x="453972" y="3572059"/>
                    <a:pt x="453850" y="3572059"/>
                    <a:pt x="453727" y="3572059"/>
                  </a:cubicBezTo>
                  <a:cubicBezTo>
                    <a:pt x="453604" y="3572059"/>
                    <a:pt x="453482" y="3572059"/>
                    <a:pt x="453237" y="3572059"/>
                  </a:cubicBezTo>
                  <a:cubicBezTo>
                    <a:pt x="453114" y="3572059"/>
                    <a:pt x="452991" y="3572059"/>
                    <a:pt x="452746" y="3572059"/>
                  </a:cubicBezTo>
                  <a:moveTo>
                    <a:pt x="912850" y="3630063"/>
                  </a:moveTo>
                  <a:cubicBezTo>
                    <a:pt x="912850" y="3630063"/>
                    <a:pt x="912605" y="3630063"/>
                    <a:pt x="912482" y="3630063"/>
                  </a:cubicBezTo>
                  <a:cubicBezTo>
                    <a:pt x="912359" y="3630063"/>
                    <a:pt x="912237" y="3630063"/>
                    <a:pt x="911992" y="3630063"/>
                  </a:cubicBezTo>
                  <a:cubicBezTo>
                    <a:pt x="911869" y="3630063"/>
                    <a:pt x="911746" y="3630063"/>
                    <a:pt x="911501" y="3630063"/>
                  </a:cubicBezTo>
                  <a:cubicBezTo>
                    <a:pt x="911378" y="3630063"/>
                    <a:pt x="911133" y="3630063"/>
                    <a:pt x="911011" y="3630063"/>
                  </a:cubicBezTo>
                  <a:cubicBezTo>
                    <a:pt x="908926" y="3630063"/>
                    <a:pt x="906718" y="3630798"/>
                    <a:pt x="904511" y="3631902"/>
                  </a:cubicBezTo>
                  <a:cubicBezTo>
                    <a:pt x="902304" y="3633006"/>
                    <a:pt x="900097" y="3634477"/>
                    <a:pt x="898012" y="3636317"/>
                  </a:cubicBezTo>
                  <a:cubicBezTo>
                    <a:pt x="895927" y="3638156"/>
                    <a:pt x="893965" y="3640241"/>
                    <a:pt x="892126" y="3642571"/>
                  </a:cubicBezTo>
                  <a:cubicBezTo>
                    <a:pt x="890409" y="3644901"/>
                    <a:pt x="888815" y="3647476"/>
                    <a:pt x="887711" y="3650051"/>
                  </a:cubicBezTo>
                  <a:cubicBezTo>
                    <a:pt x="886607" y="3652504"/>
                    <a:pt x="885994" y="3654834"/>
                    <a:pt x="885626" y="3656919"/>
                  </a:cubicBezTo>
                  <a:cubicBezTo>
                    <a:pt x="885381" y="3659003"/>
                    <a:pt x="885381" y="3660965"/>
                    <a:pt x="885872" y="3662559"/>
                  </a:cubicBezTo>
                  <a:cubicBezTo>
                    <a:pt x="886362" y="3664154"/>
                    <a:pt x="887098" y="3665502"/>
                    <a:pt x="888202" y="3666484"/>
                  </a:cubicBezTo>
                  <a:cubicBezTo>
                    <a:pt x="889305" y="3667464"/>
                    <a:pt x="890777" y="3668077"/>
                    <a:pt x="892493" y="3668323"/>
                  </a:cubicBezTo>
                  <a:cubicBezTo>
                    <a:pt x="892616" y="3668323"/>
                    <a:pt x="892739" y="3668323"/>
                    <a:pt x="892861" y="3668323"/>
                  </a:cubicBezTo>
                  <a:cubicBezTo>
                    <a:pt x="892984" y="3668323"/>
                    <a:pt x="893107" y="3668323"/>
                    <a:pt x="893352" y="3668323"/>
                  </a:cubicBezTo>
                  <a:cubicBezTo>
                    <a:pt x="893474" y="3668323"/>
                    <a:pt x="893597" y="3668323"/>
                    <a:pt x="893842" y="3668323"/>
                  </a:cubicBezTo>
                  <a:cubicBezTo>
                    <a:pt x="893965" y="3668323"/>
                    <a:pt x="894210" y="3668323"/>
                    <a:pt x="894333" y="3668323"/>
                  </a:cubicBezTo>
                  <a:cubicBezTo>
                    <a:pt x="896418" y="3668323"/>
                    <a:pt x="898625" y="3667587"/>
                    <a:pt x="900832" y="3666484"/>
                  </a:cubicBezTo>
                  <a:cubicBezTo>
                    <a:pt x="903040" y="3665380"/>
                    <a:pt x="905247" y="3663908"/>
                    <a:pt x="907454" y="3662069"/>
                  </a:cubicBezTo>
                  <a:cubicBezTo>
                    <a:pt x="909539" y="3660229"/>
                    <a:pt x="911624" y="3658145"/>
                    <a:pt x="913341" y="3655815"/>
                  </a:cubicBezTo>
                  <a:cubicBezTo>
                    <a:pt x="915057" y="3653485"/>
                    <a:pt x="916651" y="3650909"/>
                    <a:pt x="917755" y="3648212"/>
                  </a:cubicBezTo>
                  <a:cubicBezTo>
                    <a:pt x="918859" y="3645759"/>
                    <a:pt x="919472" y="3643429"/>
                    <a:pt x="919840" y="3641344"/>
                  </a:cubicBezTo>
                  <a:cubicBezTo>
                    <a:pt x="920085" y="3639260"/>
                    <a:pt x="920085" y="3637298"/>
                    <a:pt x="919595" y="3635704"/>
                  </a:cubicBezTo>
                  <a:cubicBezTo>
                    <a:pt x="919104" y="3634109"/>
                    <a:pt x="918368" y="3632761"/>
                    <a:pt x="917265" y="3631779"/>
                  </a:cubicBezTo>
                  <a:cubicBezTo>
                    <a:pt x="916161" y="3630798"/>
                    <a:pt x="914689" y="3630185"/>
                    <a:pt x="912972" y="3630063"/>
                  </a:cubicBezTo>
                  <a:moveTo>
                    <a:pt x="495666" y="3586897"/>
                  </a:moveTo>
                  <a:cubicBezTo>
                    <a:pt x="494072" y="3586775"/>
                    <a:pt x="492355" y="3586897"/>
                    <a:pt x="490638" y="3587633"/>
                  </a:cubicBezTo>
                  <a:cubicBezTo>
                    <a:pt x="488799" y="3588246"/>
                    <a:pt x="486960" y="3589227"/>
                    <a:pt x="484997" y="3590576"/>
                  </a:cubicBezTo>
                  <a:cubicBezTo>
                    <a:pt x="483158" y="3591925"/>
                    <a:pt x="481196" y="3593519"/>
                    <a:pt x="479479" y="3595359"/>
                  </a:cubicBezTo>
                  <a:cubicBezTo>
                    <a:pt x="477762" y="3597198"/>
                    <a:pt x="476046" y="3599283"/>
                    <a:pt x="474574" y="3601490"/>
                  </a:cubicBezTo>
                  <a:cubicBezTo>
                    <a:pt x="472980" y="3603943"/>
                    <a:pt x="471754" y="3606273"/>
                    <a:pt x="470895" y="3608603"/>
                  </a:cubicBezTo>
                  <a:cubicBezTo>
                    <a:pt x="470037" y="3610933"/>
                    <a:pt x="469669" y="3613017"/>
                    <a:pt x="469546" y="3614979"/>
                  </a:cubicBezTo>
                  <a:cubicBezTo>
                    <a:pt x="469424" y="3616941"/>
                    <a:pt x="469791" y="3618536"/>
                    <a:pt x="470527" y="3619884"/>
                  </a:cubicBezTo>
                  <a:cubicBezTo>
                    <a:pt x="471263" y="3621233"/>
                    <a:pt x="472367" y="3622214"/>
                    <a:pt x="473838" y="3622705"/>
                  </a:cubicBezTo>
                  <a:cubicBezTo>
                    <a:pt x="473838" y="3622705"/>
                    <a:pt x="474083" y="3622705"/>
                    <a:pt x="474206" y="3622705"/>
                  </a:cubicBezTo>
                  <a:cubicBezTo>
                    <a:pt x="474206" y="3622705"/>
                    <a:pt x="474451" y="3622705"/>
                    <a:pt x="474574" y="3622705"/>
                  </a:cubicBezTo>
                  <a:cubicBezTo>
                    <a:pt x="474574" y="3622705"/>
                    <a:pt x="474819" y="3622705"/>
                    <a:pt x="474942" y="3622705"/>
                  </a:cubicBezTo>
                  <a:cubicBezTo>
                    <a:pt x="474942" y="3622705"/>
                    <a:pt x="475187" y="3622705"/>
                    <a:pt x="475310" y="3622705"/>
                  </a:cubicBezTo>
                  <a:cubicBezTo>
                    <a:pt x="476904" y="3622827"/>
                    <a:pt x="478621" y="3622705"/>
                    <a:pt x="480338" y="3621969"/>
                  </a:cubicBezTo>
                  <a:cubicBezTo>
                    <a:pt x="482177" y="3621356"/>
                    <a:pt x="484016" y="3620375"/>
                    <a:pt x="485979" y="3619026"/>
                  </a:cubicBezTo>
                  <a:cubicBezTo>
                    <a:pt x="487818" y="3617677"/>
                    <a:pt x="489780" y="3616083"/>
                    <a:pt x="491620" y="3614244"/>
                  </a:cubicBezTo>
                  <a:cubicBezTo>
                    <a:pt x="493459" y="3612404"/>
                    <a:pt x="495053" y="3610319"/>
                    <a:pt x="496525" y="3607989"/>
                  </a:cubicBezTo>
                  <a:cubicBezTo>
                    <a:pt x="498119" y="3605537"/>
                    <a:pt x="499345" y="3603084"/>
                    <a:pt x="500204" y="3600754"/>
                  </a:cubicBezTo>
                  <a:cubicBezTo>
                    <a:pt x="501062" y="3598424"/>
                    <a:pt x="501430" y="3596340"/>
                    <a:pt x="501552" y="3594378"/>
                  </a:cubicBezTo>
                  <a:cubicBezTo>
                    <a:pt x="501552" y="3592416"/>
                    <a:pt x="501307" y="3590821"/>
                    <a:pt x="500571" y="3589473"/>
                  </a:cubicBezTo>
                  <a:cubicBezTo>
                    <a:pt x="499836" y="3588123"/>
                    <a:pt x="498732" y="3587265"/>
                    <a:pt x="497138" y="3586775"/>
                  </a:cubicBezTo>
                  <a:cubicBezTo>
                    <a:pt x="497138" y="3586775"/>
                    <a:pt x="496892" y="3586775"/>
                    <a:pt x="496770" y="3586775"/>
                  </a:cubicBezTo>
                  <a:cubicBezTo>
                    <a:pt x="496770" y="3586775"/>
                    <a:pt x="496525" y="3586775"/>
                    <a:pt x="496402" y="3586775"/>
                  </a:cubicBezTo>
                  <a:cubicBezTo>
                    <a:pt x="496402" y="3586775"/>
                    <a:pt x="496157" y="3586775"/>
                    <a:pt x="496034" y="3586775"/>
                  </a:cubicBezTo>
                  <a:cubicBezTo>
                    <a:pt x="495911" y="3586775"/>
                    <a:pt x="495789" y="3586775"/>
                    <a:pt x="495666" y="3586775"/>
                  </a:cubicBezTo>
                  <a:moveTo>
                    <a:pt x="853865" y="3632515"/>
                  </a:moveTo>
                  <a:cubicBezTo>
                    <a:pt x="853865" y="3632515"/>
                    <a:pt x="853620" y="3632515"/>
                    <a:pt x="853498" y="3632515"/>
                  </a:cubicBezTo>
                  <a:cubicBezTo>
                    <a:pt x="853498" y="3632515"/>
                    <a:pt x="853252" y="3632515"/>
                    <a:pt x="853130" y="3632515"/>
                  </a:cubicBezTo>
                  <a:cubicBezTo>
                    <a:pt x="853130" y="3632515"/>
                    <a:pt x="852884" y="3632515"/>
                    <a:pt x="852762" y="3632515"/>
                  </a:cubicBezTo>
                  <a:cubicBezTo>
                    <a:pt x="852762" y="3632515"/>
                    <a:pt x="852516" y="3632515"/>
                    <a:pt x="852394" y="3632515"/>
                  </a:cubicBezTo>
                  <a:cubicBezTo>
                    <a:pt x="850309" y="3632515"/>
                    <a:pt x="848224" y="3633128"/>
                    <a:pt x="846017" y="3634109"/>
                  </a:cubicBezTo>
                  <a:cubicBezTo>
                    <a:pt x="843810" y="3635090"/>
                    <a:pt x="841602" y="3636562"/>
                    <a:pt x="839518" y="3638279"/>
                  </a:cubicBezTo>
                  <a:cubicBezTo>
                    <a:pt x="837433" y="3639996"/>
                    <a:pt x="835348" y="3642080"/>
                    <a:pt x="833632" y="3644410"/>
                  </a:cubicBezTo>
                  <a:cubicBezTo>
                    <a:pt x="831792" y="3646740"/>
                    <a:pt x="830321" y="3649193"/>
                    <a:pt x="829094" y="3651768"/>
                  </a:cubicBezTo>
                  <a:cubicBezTo>
                    <a:pt x="827991" y="3654221"/>
                    <a:pt x="827132" y="3656550"/>
                    <a:pt x="826887" y="3658758"/>
                  </a:cubicBezTo>
                  <a:cubicBezTo>
                    <a:pt x="826642" y="3660965"/>
                    <a:pt x="826519" y="3662927"/>
                    <a:pt x="826887" y="3664521"/>
                  </a:cubicBezTo>
                  <a:cubicBezTo>
                    <a:pt x="827255" y="3666238"/>
                    <a:pt x="827991" y="3667587"/>
                    <a:pt x="829094" y="3668568"/>
                  </a:cubicBezTo>
                  <a:cubicBezTo>
                    <a:pt x="830198" y="3669549"/>
                    <a:pt x="831547" y="3670285"/>
                    <a:pt x="833386" y="3670407"/>
                  </a:cubicBezTo>
                  <a:cubicBezTo>
                    <a:pt x="833386" y="3670407"/>
                    <a:pt x="833632" y="3670407"/>
                    <a:pt x="833754" y="3670407"/>
                  </a:cubicBezTo>
                  <a:cubicBezTo>
                    <a:pt x="833754" y="3670407"/>
                    <a:pt x="834000" y="3670407"/>
                    <a:pt x="834122" y="3670407"/>
                  </a:cubicBezTo>
                  <a:cubicBezTo>
                    <a:pt x="834245" y="3670407"/>
                    <a:pt x="834367" y="3670407"/>
                    <a:pt x="834490" y="3670407"/>
                  </a:cubicBezTo>
                  <a:cubicBezTo>
                    <a:pt x="834490" y="3670407"/>
                    <a:pt x="834735" y="3670407"/>
                    <a:pt x="834858" y="3670407"/>
                  </a:cubicBezTo>
                  <a:cubicBezTo>
                    <a:pt x="836820" y="3670407"/>
                    <a:pt x="839027" y="3669794"/>
                    <a:pt x="841235" y="3668813"/>
                  </a:cubicBezTo>
                  <a:cubicBezTo>
                    <a:pt x="843442" y="3667832"/>
                    <a:pt x="845649" y="3666361"/>
                    <a:pt x="847734" y="3664644"/>
                  </a:cubicBezTo>
                  <a:cubicBezTo>
                    <a:pt x="849819" y="3662927"/>
                    <a:pt x="851903" y="3660842"/>
                    <a:pt x="853620" y="3658512"/>
                  </a:cubicBezTo>
                  <a:cubicBezTo>
                    <a:pt x="855460" y="3656182"/>
                    <a:pt x="856931" y="3653730"/>
                    <a:pt x="858157" y="3651032"/>
                  </a:cubicBezTo>
                  <a:cubicBezTo>
                    <a:pt x="859261" y="3648579"/>
                    <a:pt x="859997" y="3646127"/>
                    <a:pt x="860365" y="3644042"/>
                  </a:cubicBezTo>
                  <a:cubicBezTo>
                    <a:pt x="860733" y="3641958"/>
                    <a:pt x="860733" y="3639873"/>
                    <a:pt x="860365" y="3638279"/>
                  </a:cubicBezTo>
                  <a:cubicBezTo>
                    <a:pt x="859997" y="3636562"/>
                    <a:pt x="859261" y="3635213"/>
                    <a:pt x="858157" y="3634232"/>
                  </a:cubicBezTo>
                  <a:cubicBezTo>
                    <a:pt x="857054" y="3633251"/>
                    <a:pt x="855705" y="3632515"/>
                    <a:pt x="853865" y="3632393"/>
                  </a:cubicBezTo>
                  <a:moveTo>
                    <a:pt x="540548" y="3599651"/>
                  </a:moveTo>
                  <a:cubicBezTo>
                    <a:pt x="538954" y="3599528"/>
                    <a:pt x="537237" y="3599651"/>
                    <a:pt x="535275" y="3600386"/>
                  </a:cubicBezTo>
                  <a:cubicBezTo>
                    <a:pt x="533436" y="3600999"/>
                    <a:pt x="531474" y="3602103"/>
                    <a:pt x="529512" y="3603452"/>
                  </a:cubicBezTo>
                  <a:cubicBezTo>
                    <a:pt x="527550" y="3604801"/>
                    <a:pt x="525710" y="3606518"/>
                    <a:pt x="523871" y="3608357"/>
                  </a:cubicBezTo>
                  <a:cubicBezTo>
                    <a:pt x="522031" y="3610197"/>
                    <a:pt x="520437" y="3612404"/>
                    <a:pt x="518966" y="3614734"/>
                  </a:cubicBezTo>
                  <a:cubicBezTo>
                    <a:pt x="517372" y="3617186"/>
                    <a:pt x="516268" y="3619639"/>
                    <a:pt x="515532" y="3621969"/>
                  </a:cubicBezTo>
                  <a:cubicBezTo>
                    <a:pt x="514796" y="3624299"/>
                    <a:pt x="514428" y="3626384"/>
                    <a:pt x="514428" y="3628346"/>
                  </a:cubicBezTo>
                  <a:cubicBezTo>
                    <a:pt x="514428" y="3630308"/>
                    <a:pt x="514919" y="3631902"/>
                    <a:pt x="515655" y="3633128"/>
                  </a:cubicBezTo>
                  <a:cubicBezTo>
                    <a:pt x="516390" y="3634354"/>
                    <a:pt x="517617" y="3635336"/>
                    <a:pt x="519211" y="3635704"/>
                  </a:cubicBezTo>
                  <a:cubicBezTo>
                    <a:pt x="519211" y="3635704"/>
                    <a:pt x="519334" y="3635704"/>
                    <a:pt x="519456" y="3635704"/>
                  </a:cubicBezTo>
                  <a:cubicBezTo>
                    <a:pt x="519456" y="3635704"/>
                    <a:pt x="519701" y="3635704"/>
                    <a:pt x="519701" y="3635704"/>
                  </a:cubicBezTo>
                  <a:cubicBezTo>
                    <a:pt x="519701" y="3635704"/>
                    <a:pt x="519947" y="3635704"/>
                    <a:pt x="519947" y="3635704"/>
                  </a:cubicBezTo>
                  <a:cubicBezTo>
                    <a:pt x="519947" y="3635704"/>
                    <a:pt x="520192" y="3635704"/>
                    <a:pt x="520192" y="3635704"/>
                  </a:cubicBezTo>
                  <a:cubicBezTo>
                    <a:pt x="521786" y="3635826"/>
                    <a:pt x="523626" y="3635704"/>
                    <a:pt x="525465" y="3634968"/>
                  </a:cubicBezTo>
                  <a:cubicBezTo>
                    <a:pt x="527304" y="3634354"/>
                    <a:pt x="529267" y="3633251"/>
                    <a:pt x="531229" y="3631902"/>
                  </a:cubicBezTo>
                  <a:cubicBezTo>
                    <a:pt x="533191" y="3630553"/>
                    <a:pt x="535153" y="3628836"/>
                    <a:pt x="536869" y="3626997"/>
                  </a:cubicBezTo>
                  <a:cubicBezTo>
                    <a:pt x="538709" y="3625035"/>
                    <a:pt x="540303" y="3622950"/>
                    <a:pt x="541775" y="3620620"/>
                  </a:cubicBezTo>
                  <a:cubicBezTo>
                    <a:pt x="543369" y="3618168"/>
                    <a:pt x="544473" y="3615715"/>
                    <a:pt x="545331" y="3613385"/>
                  </a:cubicBezTo>
                  <a:cubicBezTo>
                    <a:pt x="546067" y="3611055"/>
                    <a:pt x="546435" y="3608971"/>
                    <a:pt x="546435" y="3607008"/>
                  </a:cubicBezTo>
                  <a:cubicBezTo>
                    <a:pt x="546435" y="3605046"/>
                    <a:pt x="545944" y="3603452"/>
                    <a:pt x="545208" y="3602226"/>
                  </a:cubicBezTo>
                  <a:cubicBezTo>
                    <a:pt x="544473" y="3600999"/>
                    <a:pt x="543124" y="3600141"/>
                    <a:pt x="541529" y="3599651"/>
                  </a:cubicBezTo>
                  <a:cubicBezTo>
                    <a:pt x="541529" y="3599651"/>
                    <a:pt x="541407" y="3599651"/>
                    <a:pt x="541284" y="3599651"/>
                  </a:cubicBezTo>
                  <a:cubicBezTo>
                    <a:pt x="541284" y="3599651"/>
                    <a:pt x="541039" y="3599651"/>
                    <a:pt x="541039" y="3599651"/>
                  </a:cubicBezTo>
                  <a:cubicBezTo>
                    <a:pt x="541039" y="3599651"/>
                    <a:pt x="540794" y="3599651"/>
                    <a:pt x="540794" y="3599651"/>
                  </a:cubicBezTo>
                  <a:cubicBezTo>
                    <a:pt x="540794" y="3599651"/>
                    <a:pt x="540548" y="3599651"/>
                    <a:pt x="540548" y="3599651"/>
                  </a:cubicBezTo>
                  <a:moveTo>
                    <a:pt x="796720" y="3632515"/>
                  </a:moveTo>
                  <a:cubicBezTo>
                    <a:pt x="796720" y="3632515"/>
                    <a:pt x="796598" y="3632515"/>
                    <a:pt x="796475" y="3632515"/>
                  </a:cubicBezTo>
                  <a:cubicBezTo>
                    <a:pt x="796475" y="3632515"/>
                    <a:pt x="796352" y="3632515"/>
                    <a:pt x="796230" y="3632515"/>
                  </a:cubicBezTo>
                  <a:cubicBezTo>
                    <a:pt x="796230" y="3632515"/>
                    <a:pt x="796107" y="3632515"/>
                    <a:pt x="795985" y="3632515"/>
                  </a:cubicBezTo>
                  <a:cubicBezTo>
                    <a:pt x="795985" y="3632515"/>
                    <a:pt x="795862" y="3632515"/>
                    <a:pt x="795739" y="3632515"/>
                  </a:cubicBezTo>
                  <a:cubicBezTo>
                    <a:pt x="793777" y="3632515"/>
                    <a:pt x="791692" y="3632883"/>
                    <a:pt x="789608" y="3633864"/>
                  </a:cubicBezTo>
                  <a:cubicBezTo>
                    <a:pt x="787523" y="3634722"/>
                    <a:pt x="785316" y="3636071"/>
                    <a:pt x="783231" y="3637788"/>
                  </a:cubicBezTo>
                  <a:cubicBezTo>
                    <a:pt x="781146" y="3639505"/>
                    <a:pt x="779062" y="3641467"/>
                    <a:pt x="777222" y="3643674"/>
                  </a:cubicBezTo>
                  <a:cubicBezTo>
                    <a:pt x="775383" y="3645882"/>
                    <a:pt x="773789" y="3648334"/>
                    <a:pt x="772440" y="3651032"/>
                  </a:cubicBezTo>
                  <a:cubicBezTo>
                    <a:pt x="771213" y="3653607"/>
                    <a:pt x="770355" y="3656060"/>
                    <a:pt x="769987" y="3658267"/>
                  </a:cubicBezTo>
                  <a:cubicBezTo>
                    <a:pt x="769619" y="3660474"/>
                    <a:pt x="769497" y="3662559"/>
                    <a:pt x="769987" y="3664276"/>
                  </a:cubicBezTo>
                  <a:cubicBezTo>
                    <a:pt x="770355" y="3665993"/>
                    <a:pt x="771091" y="3667464"/>
                    <a:pt x="772194" y="3668445"/>
                  </a:cubicBezTo>
                  <a:cubicBezTo>
                    <a:pt x="773298" y="3669549"/>
                    <a:pt x="774770" y="3670162"/>
                    <a:pt x="776487" y="3670407"/>
                  </a:cubicBezTo>
                  <a:cubicBezTo>
                    <a:pt x="776487" y="3670407"/>
                    <a:pt x="776609" y="3670407"/>
                    <a:pt x="776732" y="3670407"/>
                  </a:cubicBezTo>
                  <a:cubicBezTo>
                    <a:pt x="776732" y="3670407"/>
                    <a:pt x="776854" y="3670407"/>
                    <a:pt x="776977" y="3670407"/>
                  </a:cubicBezTo>
                  <a:cubicBezTo>
                    <a:pt x="776977" y="3670407"/>
                    <a:pt x="777100" y="3670407"/>
                    <a:pt x="777222" y="3670407"/>
                  </a:cubicBezTo>
                  <a:cubicBezTo>
                    <a:pt x="777345" y="3670407"/>
                    <a:pt x="777345" y="3670407"/>
                    <a:pt x="777468" y="3670407"/>
                  </a:cubicBezTo>
                  <a:cubicBezTo>
                    <a:pt x="779430" y="3670407"/>
                    <a:pt x="781514" y="3669917"/>
                    <a:pt x="783722" y="3669059"/>
                  </a:cubicBezTo>
                  <a:cubicBezTo>
                    <a:pt x="785929" y="3668077"/>
                    <a:pt x="788136" y="3666729"/>
                    <a:pt x="790221" y="3665012"/>
                  </a:cubicBezTo>
                  <a:cubicBezTo>
                    <a:pt x="792306" y="3663295"/>
                    <a:pt x="794390" y="3661333"/>
                    <a:pt x="796230" y="3659003"/>
                  </a:cubicBezTo>
                  <a:cubicBezTo>
                    <a:pt x="798069" y="3656796"/>
                    <a:pt x="799663" y="3654221"/>
                    <a:pt x="801012" y="3651645"/>
                  </a:cubicBezTo>
                  <a:cubicBezTo>
                    <a:pt x="802239" y="3649193"/>
                    <a:pt x="803097" y="3646740"/>
                    <a:pt x="803465" y="3644533"/>
                  </a:cubicBezTo>
                  <a:cubicBezTo>
                    <a:pt x="803833" y="3642326"/>
                    <a:pt x="803955" y="3640364"/>
                    <a:pt x="803465" y="3638647"/>
                  </a:cubicBezTo>
                  <a:cubicBezTo>
                    <a:pt x="803097" y="3636930"/>
                    <a:pt x="802361" y="3635458"/>
                    <a:pt x="801258" y="3634477"/>
                  </a:cubicBezTo>
                  <a:cubicBezTo>
                    <a:pt x="800154" y="3633374"/>
                    <a:pt x="798682" y="3632761"/>
                    <a:pt x="796966" y="3632638"/>
                  </a:cubicBezTo>
                  <a:moveTo>
                    <a:pt x="587761" y="3610442"/>
                  </a:moveTo>
                  <a:cubicBezTo>
                    <a:pt x="586044" y="3610319"/>
                    <a:pt x="584204" y="3610442"/>
                    <a:pt x="582242" y="3611301"/>
                  </a:cubicBezTo>
                  <a:cubicBezTo>
                    <a:pt x="580280" y="3612036"/>
                    <a:pt x="578318" y="3613140"/>
                    <a:pt x="576233" y="3614489"/>
                  </a:cubicBezTo>
                  <a:cubicBezTo>
                    <a:pt x="574271" y="3615960"/>
                    <a:pt x="572309" y="3617677"/>
                    <a:pt x="570470" y="3619639"/>
                  </a:cubicBezTo>
                  <a:cubicBezTo>
                    <a:pt x="568631" y="3621601"/>
                    <a:pt x="566914" y="3623809"/>
                    <a:pt x="565565" y="3626261"/>
                  </a:cubicBezTo>
                  <a:cubicBezTo>
                    <a:pt x="564093" y="3628836"/>
                    <a:pt x="562990" y="3631289"/>
                    <a:pt x="562254" y="3633619"/>
                  </a:cubicBezTo>
                  <a:cubicBezTo>
                    <a:pt x="561518" y="3635949"/>
                    <a:pt x="561273" y="3638034"/>
                    <a:pt x="561395" y="3639873"/>
                  </a:cubicBezTo>
                  <a:cubicBezTo>
                    <a:pt x="561395" y="3641712"/>
                    <a:pt x="562008" y="3643307"/>
                    <a:pt x="562867" y="3644533"/>
                  </a:cubicBezTo>
                  <a:cubicBezTo>
                    <a:pt x="563725" y="3645759"/>
                    <a:pt x="564952" y="3646617"/>
                    <a:pt x="566668" y="3646985"/>
                  </a:cubicBezTo>
                  <a:cubicBezTo>
                    <a:pt x="566668" y="3646985"/>
                    <a:pt x="566668" y="3646985"/>
                    <a:pt x="566791" y="3646985"/>
                  </a:cubicBezTo>
                  <a:cubicBezTo>
                    <a:pt x="566914" y="3646985"/>
                    <a:pt x="566791" y="3646985"/>
                    <a:pt x="566914" y="3646985"/>
                  </a:cubicBezTo>
                  <a:cubicBezTo>
                    <a:pt x="566914" y="3646985"/>
                    <a:pt x="566914" y="3646985"/>
                    <a:pt x="567036" y="3646985"/>
                  </a:cubicBezTo>
                  <a:cubicBezTo>
                    <a:pt x="567036" y="3646985"/>
                    <a:pt x="567036" y="3646985"/>
                    <a:pt x="567159" y="3646985"/>
                  </a:cubicBezTo>
                  <a:cubicBezTo>
                    <a:pt x="568876" y="3647231"/>
                    <a:pt x="570715" y="3646985"/>
                    <a:pt x="572677" y="3646249"/>
                  </a:cubicBezTo>
                  <a:cubicBezTo>
                    <a:pt x="574639" y="3645514"/>
                    <a:pt x="576724" y="3644533"/>
                    <a:pt x="578686" y="3643061"/>
                  </a:cubicBezTo>
                  <a:cubicBezTo>
                    <a:pt x="580648" y="3641590"/>
                    <a:pt x="582733" y="3639873"/>
                    <a:pt x="584572" y="3637911"/>
                  </a:cubicBezTo>
                  <a:cubicBezTo>
                    <a:pt x="586412" y="3635949"/>
                    <a:pt x="588128" y="3633619"/>
                    <a:pt x="589600" y="3631289"/>
                  </a:cubicBezTo>
                  <a:cubicBezTo>
                    <a:pt x="591071" y="3628714"/>
                    <a:pt x="592175" y="3626261"/>
                    <a:pt x="592911" y="3623931"/>
                  </a:cubicBezTo>
                  <a:cubicBezTo>
                    <a:pt x="593647" y="3621601"/>
                    <a:pt x="593892" y="3619516"/>
                    <a:pt x="593769" y="3617554"/>
                  </a:cubicBezTo>
                  <a:cubicBezTo>
                    <a:pt x="593769" y="3615715"/>
                    <a:pt x="593156" y="3614121"/>
                    <a:pt x="592298" y="3612894"/>
                  </a:cubicBezTo>
                  <a:cubicBezTo>
                    <a:pt x="591440" y="3611668"/>
                    <a:pt x="590091" y="3610810"/>
                    <a:pt x="588496" y="3610564"/>
                  </a:cubicBezTo>
                  <a:cubicBezTo>
                    <a:pt x="588496" y="3610564"/>
                    <a:pt x="588374" y="3610564"/>
                    <a:pt x="588251" y="3610564"/>
                  </a:cubicBezTo>
                  <a:cubicBezTo>
                    <a:pt x="588251" y="3610564"/>
                    <a:pt x="588128" y="3610564"/>
                    <a:pt x="588006" y="3610564"/>
                  </a:cubicBezTo>
                  <a:cubicBezTo>
                    <a:pt x="587883" y="3610564"/>
                    <a:pt x="587883" y="3610564"/>
                    <a:pt x="587761" y="3610564"/>
                  </a:cubicBezTo>
                  <a:lnTo>
                    <a:pt x="587515" y="3610564"/>
                  </a:lnTo>
                  <a:moveTo>
                    <a:pt x="741537" y="3630185"/>
                  </a:move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39698" y="3630185"/>
                    <a:pt x="737613" y="3630553"/>
                    <a:pt x="735529" y="3631411"/>
                  </a:cubicBezTo>
                  <a:cubicBezTo>
                    <a:pt x="733444" y="3632270"/>
                    <a:pt x="731236" y="3633496"/>
                    <a:pt x="729152" y="3635213"/>
                  </a:cubicBezTo>
                  <a:cubicBezTo>
                    <a:pt x="727067" y="3636807"/>
                    <a:pt x="724982" y="3638769"/>
                    <a:pt x="723143" y="3640977"/>
                  </a:cubicBezTo>
                  <a:cubicBezTo>
                    <a:pt x="721304" y="3643184"/>
                    <a:pt x="719587" y="3645636"/>
                    <a:pt x="718360" y="3648212"/>
                  </a:cubicBezTo>
                  <a:cubicBezTo>
                    <a:pt x="717011" y="3650787"/>
                    <a:pt x="716153" y="3653239"/>
                    <a:pt x="715540" y="3655569"/>
                  </a:cubicBezTo>
                  <a:cubicBezTo>
                    <a:pt x="715049" y="3657777"/>
                    <a:pt x="714927" y="3659861"/>
                    <a:pt x="715295" y="3661701"/>
                  </a:cubicBezTo>
                  <a:cubicBezTo>
                    <a:pt x="715663" y="3663540"/>
                    <a:pt x="716276" y="3665012"/>
                    <a:pt x="717379" y="3665993"/>
                  </a:cubicBezTo>
                  <a:cubicBezTo>
                    <a:pt x="718483" y="3667097"/>
                    <a:pt x="719955" y="3667832"/>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3511" y="3667955"/>
                    <a:pt x="725595" y="3667587"/>
                    <a:pt x="727680" y="3666729"/>
                  </a:cubicBezTo>
                  <a:cubicBezTo>
                    <a:pt x="729765" y="3665870"/>
                    <a:pt x="731972" y="3664521"/>
                    <a:pt x="734057" y="3662927"/>
                  </a:cubicBezTo>
                  <a:cubicBezTo>
                    <a:pt x="736142" y="3661333"/>
                    <a:pt x="738226" y="3659371"/>
                    <a:pt x="740066" y="3657164"/>
                  </a:cubicBezTo>
                  <a:cubicBezTo>
                    <a:pt x="741905" y="3654956"/>
                    <a:pt x="743622" y="3652504"/>
                    <a:pt x="744971" y="3649929"/>
                  </a:cubicBezTo>
                  <a:cubicBezTo>
                    <a:pt x="746320" y="3647353"/>
                    <a:pt x="747178" y="3644901"/>
                    <a:pt x="747669" y="3642571"/>
                  </a:cubicBezTo>
                  <a:cubicBezTo>
                    <a:pt x="748159" y="3640364"/>
                    <a:pt x="748282" y="3638279"/>
                    <a:pt x="747914" y="3636439"/>
                  </a:cubicBezTo>
                  <a:cubicBezTo>
                    <a:pt x="747546" y="3634600"/>
                    <a:pt x="746933" y="3633251"/>
                    <a:pt x="745829" y="3632147"/>
                  </a:cubicBezTo>
                  <a:cubicBezTo>
                    <a:pt x="744726" y="3631044"/>
                    <a:pt x="743254" y="3630431"/>
                    <a:pt x="741537" y="3630185"/>
                  </a:cubicBezTo>
                  <a:moveTo>
                    <a:pt x="637057" y="3619271"/>
                  </a:moveTo>
                  <a:cubicBezTo>
                    <a:pt x="635341" y="3619026"/>
                    <a:pt x="633379" y="3619394"/>
                    <a:pt x="631294" y="3620130"/>
                  </a:cubicBezTo>
                  <a:cubicBezTo>
                    <a:pt x="629209" y="3620866"/>
                    <a:pt x="627247" y="3621969"/>
                    <a:pt x="625162" y="3623441"/>
                  </a:cubicBezTo>
                  <a:cubicBezTo>
                    <a:pt x="623078" y="3624912"/>
                    <a:pt x="621116" y="3626752"/>
                    <a:pt x="619276" y="3628836"/>
                  </a:cubicBezTo>
                  <a:cubicBezTo>
                    <a:pt x="617437" y="3630921"/>
                    <a:pt x="615720" y="3633251"/>
                    <a:pt x="614249" y="3635826"/>
                  </a:cubicBezTo>
                  <a:cubicBezTo>
                    <a:pt x="612777" y="3638401"/>
                    <a:pt x="611796" y="3640854"/>
                    <a:pt x="611183" y="3643061"/>
                  </a:cubicBezTo>
                  <a:cubicBezTo>
                    <a:pt x="610570" y="3645391"/>
                    <a:pt x="610324" y="3647476"/>
                    <a:pt x="610447" y="3649315"/>
                  </a:cubicBezTo>
                  <a:cubicBezTo>
                    <a:pt x="610570" y="3651155"/>
                    <a:pt x="611183" y="3652749"/>
                    <a:pt x="612164" y="3653853"/>
                  </a:cubicBezTo>
                  <a:cubicBezTo>
                    <a:pt x="613145" y="3655079"/>
                    <a:pt x="614494" y="3655815"/>
                    <a:pt x="616210" y="3656060"/>
                  </a:cubicBezTo>
                  <a:cubicBezTo>
                    <a:pt x="616210" y="3656060"/>
                    <a:pt x="616210" y="3656060"/>
                    <a:pt x="616210" y="3656060"/>
                  </a:cubicBezTo>
                  <a:cubicBezTo>
                    <a:pt x="616210" y="3656060"/>
                    <a:pt x="616210" y="3656060"/>
                    <a:pt x="616210" y="3656060"/>
                  </a:cubicBezTo>
                  <a:lnTo>
                    <a:pt x="616210" y="3656060"/>
                  </a:lnTo>
                  <a:cubicBezTo>
                    <a:pt x="616210" y="3656060"/>
                    <a:pt x="616210" y="3656060"/>
                    <a:pt x="616210" y="3656060"/>
                  </a:cubicBezTo>
                  <a:cubicBezTo>
                    <a:pt x="617927" y="3656305"/>
                    <a:pt x="619889" y="3656060"/>
                    <a:pt x="621851" y="3655202"/>
                  </a:cubicBezTo>
                  <a:cubicBezTo>
                    <a:pt x="623814" y="3654466"/>
                    <a:pt x="625898" y="3653362"/>
                    <a:pt x="627983" y="3651891"/>
                  </a:cubicBezTo>
                  <a:cubicBezTo>
                    <a:pt x="630068" y="3650419"/>
                    <a:pt x="632030" y="3648579"/>
                    <a:pt x="633869" y="3646495"/>
                  </a:cubicBezTo>
                  <a:cubicBezTo>
                    <a:pt x="635709" y="3644410"/>
                    <a:pt x="637425" y="3642080"/>
                    <a:pt x="638897" y="3639628"/>
                  </a:cubicBezTo>
                  <a:cubicBezTo>
                    <a:pt x="640368" y="3637052"/>
                    <a:pt x="641472" y="3634600"/>
                    <a:pt x="642085" y="3632270"/>
                  </a:cubicBezTo>
                  <a:cubicBezTo>
                    <a:pt x="642698" y="3629940"/>
                    <a:pt x="642944" y="3627855"/>
                    <a:pt x="642821" y="3626016"/>
                  </a:cubicBezTo>
                  <a:cubicBezTo>
                    <a:pt x="642698" y="3624176"/>
                    <a:pt x="642085" y="3622582"/>
                    <a:pt x="641104" y="3621479"/>
                  </a:cubicBezTo>
                  <a:cubicBezTo>
                    <a:pt x="640123" y="3620375"/>
                    <a:pt x="638774" y="3619516"/>
                    <a:pt x="637057" y="3619271"/>
                  </a:cubicBezTo>
                  <a:cubicBezTo>
                    <a:pt x="637057" y="3619271"/>
                    <a:pt x="637057" y="3619271"/>
                    <a:pt x="637057" y="3619271"/>
                  </a:cubicBezTo>
                  <a:cubicBezTo>
                    <a:pt x="637057" y="3619271"/>
                    <a:pt x="637057" y="3619271"/>
                    <a:pt x="637057" y="3619271"/>
                  </a:cubicBezTo>
                  <a:lnTo>
                    <a:pt x="637057" y="3619271"/>
                  </a:lnTo>
                  <a:cubicBezTo>
                    <a:pt x="637057" y="3619271"/>
                    <a:pt x="637057" y="3619271"/>
                    <a:pt x="637057" y="3619271"/>
                  </a:cubicBezTo>
                  <a:moveTo>
                    <a:pt x="688194" y="3625893"/>
                  </a:moveTo>
                  <a:cubicBezTo>
                    <a:pt x="686354" y="3625648"/>
                    <a:pt x="684392" y="3626016"/>
                    <a:pt x="682307" y="3626752"/>
                  </a:cubicBezTo>
                  <a:cubicBezTo>
                    <a:pt x="680223" y="3627487"/>
                    <a:pt x="678138" y="3628714"/>
                    <a:pt x="676053" y="3630308"/>
                  </a:cubicBezTo>
                  <a:cubicBezTo>
                    <a:pt x="673969" y="3631902"/>
                    <a:pt x="671884" y="3633741"/>
                    <a:pt x="670045" y="3635826"/>
                  </a:cubicBezTo>
                  <a:cubicBezTo>
                    <a:pt x="668205" y="3637911"/>
                    <a:pt x="666488" y="3640364"/>
                    <a:pt x="665017" y="3642939"/>
                  </a:cubicBezTo>
                  <a:cubicBezTo>
                    <a:pt x="663545" y="3645514"/>
                    <a:pt x="662564" y="3647966"/>
                    <a:pt x="662074" y="3650296"/>
                  </a:cubicBezTo>
                  <a:cubicBezTo>
                    <a:pt x="661461" y="3652626"/>
                    <a:pt x="661338" y="3654711"/>
                    <a:pt x="661583" y="3656550"/>
                  </a:cubicBezTo>
                  <a:cubicBezTo>
                    <a:pt x="661828" y="3658390"/>
                    <a:pt x="662442" y="3659861"/>
                    <a:pt x="663545" y="3660965"/>
                  </a:cubicBezTo>
                  <a:cubicBezTo>
                    <a:pt x="664649" y="3662069"/>
                    <a:pt x="665998" y="3662804"/>
                    <a:pt x="667837" y="3663050"/>
                  </a:cubicBezTo>
                  <a:cubicBezTo>
                    <a:pt x="669677" y="3663295"/>
                    <a:pt x="671639" y="3662927"/>
                    <a:pt x="673723" y="3662191"/>
                  </a:cubicBezTo>
                  <a:cubicBezTo>
                    <a:pt x="675808" y="3661456"/>
                    <a:pt x="677893" y="3660229"/>
                    <a:pt x="680100" y="3658635"/>
                  </a:cubicBezTo>
                  <a:cubicBezTo>
                    <a:pt x="682185" y="3657041"/>
                    <a:pt x="684270" y="3655202"/>
                    <a:pt x="686109" y="3652994"/>
                  </a:cubicBezTo>
                  <a:cubicBezTo>
                    <a:pt x="687948" y="3650787"/>
                    <a:pt x="689665" y="3648457"/>
                    <a:pt x="691137" y="3645759"/>
                  </a:cubicBezTo>
                  <a:cubicBezTo>
                    <a:pt x="692486" y="3643184"/>
                    <a:pt x="693467" y="3640731"/>
                    <a:pt x="694080" y="3638401"/>
                  </a:cubicBezTo>
                  <a:cubicBezTo>
                    <a:pt x="694693" y="3636071"/>
                    <a:pt x="694816" y="3633987"/>
                    <a:pt x="694448" y="3632270"/>
                  </a:cubicBezTo>
                  <a:cubicBezTo>
                    <a:pt x="694202" y="3630431"/>
                    <a:pt x="693467" y="3628959"/>
                    <a:pt x="692486" y="3627855"/>
                  </a:cubicBezTo>
                  <a:cubicBezTo>
                    <a:pt x="691505" y="3626752"/>
                    <a:pt x="690033" y="3626016"/>
                    <a:pt x="688194" y="3625893"/>
                  </a:cubicBezTo>
                  <a:moveTo>
                    <a:pt x="2622175" y="95283"/>
                  </a:moveTo>
                  <a:cubicBezTo>
                    <a:pt x="2620458" y="95773"/>
                    <a:pt x="2618741" y="96509"/>
                    <a:pt x="2617025" y="97490"/>
                  </a:cubicBezTo>
                  <a:cubicBezTo>
                    <a:pt x="2615308" y="98471"/>
                    <a:pt x="2613591" y="99575"/>
                    <a:pt x="2611997" y="100801"/>
                  </a:cubicBezTo>
                  <a:cubicBezTo>
                    <a:pt x="2610403" y="102027"/>
                    <a:pt x="2608931" y="103376"/>
                    <a:pt x="2607705" y="104725"/>
                  </a:cubicBezTo>
                  <a:cubicBezTo>
                    <a:pt x="2606478" y="106074"/>
                    <a:pt x="2605375" y="107546"/>
                    <a:pt x="2604639" y="108895"/>
                  </a:cubicBezTo>
                  <a:cubicBezTo>
                    <a:pt x="2603903" y="110244"/>
                    <a:pt x="2603535" y="111470"/>
                    <a:pt x="2603413" y="112451"/>
                  </a:cubicBezTo>
                  <a:cubicBezTo>
                    <a:pt x="2603413" y="113432"/>
                    <a:pt x="2603658" y="114290"/>
                    <a:pt x="2604271" y="114781"/>
                  </a:cubicBezTo>
                  <a:cubicBezTo>
                    <a:pt x="2604884" y="115394"/>
                    <a:pt x="2605743" y="115639"/>
                    <a:pt x="2606969" y="115762"/>
                  </a:cubicBezTo>
                  <a:cubicBezTo>
                    <a:pt x="2608195" y="115762"/>
                    <a:pt x="2609667" y="115639"/>
                    <a:pt x="2611261" y="115149"/>
                  </a:cubicBezTo>
                  <a:cubicBezTo>
                    <a:pt x="2612978" y="114658"/>
                    <a:pt x="2614695" y="113922"/>
                    <a:pt x="2616411" y="112941"/>
                  </a:cubicBezTo>
                  <a:cubicBezTo>
                    <a:pt x="2618128" y="111960"/>
                    <a:pt x="2619845" y="110857"/>
                    <a:pt x="2621439" y="109630"/>
                  </a:cubicBezTo>
                  <a:cubicBezTo>
                    <a:pt x="2623033" y="108404"/>
                    <a:pt x="2624505" y="107055"/>
                    <a:pt x="2625731" y="105706"/>
                  </a:cubicBezTo>
                  <a:cubicBezTo>
                    <a:pt x="2626958" y="104357"/>
                    <a:pt x="2628061" y="102886"/>
                    <a:pt x="2628797" y="101537"/>
                  </a:cubicBezTo>
                  <a:cubicBezTo>
                    <a:pt x="2629533" y="100188"/>
                    <a:pt x="2629901" y="98962"/>
                    <a:pt x="2629901" y="97981"/>
                  </a:cubicBezTo>
                  <a:cubicBezTo>
                    <a:pt x="2629901" y="97000"/>
                    <a:pt x="2629656" y="96141"/>
                    <a:pt x="2629042" y="95651"/>
                  </a:cubicBezTo>
                  <a:cubicBezTo>
                    <a:pt x="2628429" y="95160"/>
                    <a:pt x="2627571" y="94792"/>
                    <a:pt x="2626344" y="94670"/>
                  </a:cubicBezTo>
                  <a:cubicBezTo>
                    <a:pt x="2625118" y="94670"/>
                    <a:pt x="2623646" y="94792"/>
                    <a:pt x="2622052" y="95283"/>
                  </a:cubicBezTo>
                </a:path>
              </a:pathLst>
            </a:custGeom>
            <a:gradFill>
              <a:gsLst>
                <a:gs pos="0">
                  <a:srgbClr val="27FEFF"/>
                </a:gs>
                <a:gs pos="50000">
                  <a:srgbClr val="22F3DA"/>
                </a:gs>
                <a:gs pos="100000">
                  <a:srgbClr val="1DE9B6"/>
                </a:gs>
              </a:gsLst>
              <a:lin ang="3292451" scaled="1"/>
            </a:gradFill>
            <a:ln w="0" cap="flat">
              <a:noFill/>
              <a:prstDash val="solid"/>
              <a:miter/>
            </a:ln>
          </p:spPr>
          <p:txBody>
            <a:bodyPr rtlCol="0" anchor="ctr"/>
            <a:lstStyle/>
            <a:p>
              <a:endParaRPr lang="en-US"/>
            </a:p>
          </p:txBody>
        </p:sp>
      </p:grpSp>
      <p:grpSp>
        <p:nvGrpSpPr>
          <p:cNvPr id="117" name="Graphic 5">
            <a:extLst>
              <a:ext uri="{FF2B5EF4-FFF2-40B4-BE49-F238E27FC236}">
                <a16:creationId xmlns:a16="http://schemas.microsoft.com/office/drawing/2014/main" id="{52F4DA1C-7AFD-7AA2-5061-2B7D78E5C3BB}"/>
              </a:ext>
            </a:extLst>
          </p:cNvPr>
          <p:cNvGrpSpPr/>
          <p:nvPr/>
        </p:nvGrpSpPr>
        <p:grpSpPr>
          <a:xfrm>
            <a:off x="3052408" y="9815795"/>
            <a:ext cx="6003913" cy="5594823"/>
            <a:chOff x="6836003" y="1561806"/>
            <a:chExt cx="6003913" cy="5594823"/>
          </a:xfrm>
        </p:grpSpPr>
        <p:sp>
          <p:nvSpPr>
            <p:cNvPr id="121" name="Freeform: Shape 120">
              <a:extLst>
                <a:ext uri="{FF2B5EF4-FFF2-40B4-BE49-F238E27FC236}">
                  <a16:creationId xmlns:a16="http://schemas.microsoft.com/office/drawing/2014/main" id="{21A8F8D1-37EC-7A7F-9A0A-CBF3D25DD6F0}"/>
                </a:ext>
              </a:extLst>
            </p:cNvPr>
            <p:cNvSpPr/>
            <p:nvPr/>
          </p:nvSpPr>
          <p:spPr>
            <a:xfrm>
              <a:off x="7280241" y="2003516"/>
              <a:ext cx="5116602" cy="4710300"/>
            </a:xfrm>
            <a:custGeom>
              <a:avLst/>
              <a:gdLst>
                <a:gd name="connsiteX0" fmla="*/ 3069326 w 5116602"/>
                <a:gd name="connsiteY0" fmla="*/ 188971 h 4710300"/>
                <a:gd name="connsiteX1" fmla="*/ 3015615 w 5116602"/>
                <a:gd name="connsiteY1" fmla="*/ 209205 h 4710300"/>
                <a:gd name="connsiteX2" fmla="*/ 2962394 w 5116602"/>
                <a:gd name="connsiteY2" fmla="*/ 230175 h 4710300"/>
                <a:gd name="connsiteX3" fmla="*/ 2909540 w 5116602"/>
                <a:gd name="connsiteY3" fmla="*/ 251757 h 4710300"/>
                <a:gd name="connsiteX4" fmla="*/ 2857178 w 5116602"/>
                <a:gd name="connsiteY4" fmla="*/ 274076 h 4710300"/>
                <a:gd name="connsiteX5" fmla="*/ 2850188 w 5116602"/>
                <a:gd name="connsiteY5" fmla="*/ 290263 h 4710300"/>
                <a:gd name="connsiteX6" fmla="*/ 2902060 w 5116602"/>
                <a:gd name="connsiteY6" fmla="*/ 268312 h 4710300"/>
                <a:gd name="connsiteX7" fmla="*/ 2954300 w 5116602"/>
                <a:gd name="connsiteY7" fmla="*/ 246975 h 4710300"/>
                <a:gd name="connsiteX8" fmla="*/ 3007031 w 5116602"/>
                <a:gd name="connsiteY8" fmla="*/ 226373 h 4710300"/>
                <a:gd name="connsiteX9" fmla="*/ 3060129 w 5116602"/>
                <a:gd name="connsiteY9" fmla="*/ 206507 h 4710300"/>
                <a:gd name="connsiteX10" fmla="*/ 3069326 w 5116602"/>
                <a:gd name="connsiteY10" fmla="*/ 189094 h 4710300"/>
                <a:gd name="connsiteX11" fmla="*/ 3379332 w 5116602"/>
                <a:gd name="connsiteY11" fmla="*/ 90132 h 4710300"/>
                <a:gd name="connsiteX12" fmla="*/ 3366456 w 5116602"/>
                <a:gd name="connsiteY12" fmla="*/ 109262 h 4710300"/>
                <a:gd name="connsiteX13" fmla="*/ 3419922 w 5116602"/>
                <a:gd name="connsiteY13" fmla="*/ 95651 h 4710300"/>
                <a:gd name="connsiteX14" fmla="*/ 3473143 w 5116602"/>
                <a:gd name="connsiteY14" fmla="*/ 83142 h 4710300"/>
                <a:gd name="connsiteX15" fmla="*/ 3526119 w 5116602"/>
                <a:gd name="connsiteY15" fmla="*/ 71738 h 4710300"/>
                <a:gd name="connsiteX16" fmla="*/ 3578849 w 5116602"/>
                <a:gd name="connsiteY16" fmla="*/ 61437 h 4710300"/>
                <a:gd name="connsiteX17" fmla="*/ 3594546 w 5116602"/>
                <a:gd name="connsiteY17" fmla="*/ 41081 h 4710300"/>
                <a:gd name="connsiteX18" fmla="*/ 3541080 w 5116602"/>
                <a:gd name="connsiteY18" fmla="*/ 51627 h 4710300"/>
                <a:gd name="connsiteX19" fmla="*/ 3487368 w 5116602"/>
                <a:gd name="connsiteY19" fmla="*/ 63399 h 4710300"/>
                <a:gd name="connsiteX20" fmla="*/ 3433411 w 5116602"/>
                <a:gd name="connsiteY20" fmla="*/ 76275 h 4710300"/>
                <a:gd name="connsiteX21" fmla="*/ 3379210 w 5116602"/>
                <a:gd name="connsiteY21" fmla="*/ 90255 h 4710300"/>
                <a:gd name="connsiteX22" fmla="*/ 2810334 w 5116602"/>
                <a:gd name="connsiteY22" fmla="*/ 294555 h 4710300"/>
                <a:gd name="connsiteX23" fmla="*/ 2757481 w 5116602"/>
                <a:gd name="connsiteY23" fmla="*/ 318590 h 4710300"/>
                <a:gd name="connsiteX24" fmla="*/ 2705118 w 5116602"/>
                <a:gd name="connsiteY24" fmla="*/ 343239 h 4710300"/>
                <a:gd name="connsiteX25" fmla="*/ 2653246 w 5116602"/>
                <a:gd name="connsiteY25" fmla="*/ 368500 h 4710300"/>
                <a:gd name="connsiteX26" fmla="*/ 2601742 w 5116602"/>
                <a:gd name="connsiteY26" fmla="*/ 394375 h 4710300"/>
                <a:gd name="connsiteX27" fmla="*/ 2597573 w 5116602"/>
                <a:gd name="connsiteY27" fmla="*/ 408968 h 4710300"/>
                <a:gd name="connsiteX28" fmla="*/ 2648586 w 5116602"/>
                <a:gd name="connsiteY28" fmla="*/ 383461 h 4710300"/>
                <a:gd name="connsiteX29" fmla="*/ 2699968 w 5116602"/>
                <a:gd name="connsiteY29" fmla="*/ 358567 h 4710300"/>
                <a:gd name="connsiteX30" fmla="*/ 2751717 w 5116602"/>
                <a:gd name="connsiteY30" fmla="*/ 334287 h 4710300"/>
                <a:gd name="connsiteX31" fmla="*/ 2803957 w 5116602"/>
                <a:gd name="connsiteY31" fmla="*/ 310619 h 4710300"/>
                <a:gd name="connsiteX32" fmla="*/ 2810456 w 5116602"/>
                <a:gd name="connsiteY32" fmla="*/ 294677 h 4710300"/>
                <a:gd name="connsiteX33" fmla="*/ 3642248 w 5116602"/>
                <a:gd name="connsiteY33" fmla="*/ 32619 h 4710300"/>
                <a:gd name="connsiteX34" fmla="*/ 3625939 w 5116602"/>
                <a:gd name="connsiteY34" fmla="*/ 53221 h 4710300"/>
                <a:gd name="connsiteX35" fmla="*/ 3679037 w 5116602"/>
                <a:gd name="connsiteY35" fmla="*/ 45005 h 4710300"/>
                <a:gd name="connsiteX36" fmla="*/ 3731768 w 5116602"/>
                <a:gd name="connsiteY36" fmla="*/ 38015 h 4710300"/>
                <a:gd name="connsiteX37" fmla="*/ 3784130 w 5116602"/>
                <a:gd name="connsiteY37" fmla="*/ 32251 h 4710300"/>
                <a:gd name="connsiteX38" fmla="*/ 3836125 w 5116602"/>
                <a:gd name="connsiteY38" fmla="*/ 27837 h 4710300"/>
                <a:gd name="connsiteX39" fmla="*/ 3855500 w 5116602"/>
                <a:gd name="connsiteY39" fmla="*/ 6131 h 4710300"/>
                <a:gd name="connsiteX40" fmla="*/ 3802770 w 5116602"/>
                <a:gd name="connsiteY40" fmla="*/ 10791 h 4710300"/>
                <a:gd name="connsiteX41" fmla="*/ 3749672 w 5116602"/>
                <a:gd name="connsiteY41" fmla="*/ 16800 h 4710300"/>
                <a:gd name="connsiteX42" fmla="*/ 3696205 w 5116602"/>
                <a:gd name="connsiteY42" fmla="*/ 24035 h 4710300"/>
                <a:gd name="connsiteX43" fmla="*/ 3642371 w 5116602"/>
                <a:gd name="connsiteY43" fmla="*/ 32497 h 4710300"/>
                <a:gd name="connsiteX44" fmla="*/ 2555756 w 5116602"/>
                <a:gd name="connsiteY44" fmla="*/ 418165 h 4710300"/>
                <a:gd name="connsiteX45" fmla="*/ 2504129 w 5116602"/>
                <a:gd name="connsiteY45" fmla="*/ 445511 h 4710300"/>
                <a:gd name="connsiteX46" fmla="*/ 2452993 w 5116602"/>
                <a:gd name="connsiteY46" fmla="*/ 473470 h 4710300"/>
                <a:gd name="connsiteX47" fmla="*/ 2402225 w 5116602"/>
                <a:gd name="connsiteY47" fmla="*/ 502043 h 4710300"/>
                <a:gd name="connsiteX48" fmla="*/ 2351824 w 5116602"/>
                <a:gd name="connsiteY48" fmla="*/ 531106 h 4710300"/>
                <a:gd name="connsiteX49" fmla="*/ 2349985 w 5116602"/>
                <a:gd name="connsiteY49" fmla="*/ 544105 h 4710300"/>
                <a:gd name="connsiteX50" fmla="*/ 2399895 w 5116602"/>
                <a:gd name="connsiteY50" fmla="*/ 515287 h 4710300"/>
                <a:gd name="connsiteX51" fmla="*/ 2450173 w 5116602"/>
                <a:gd name="connsiteY51" fmla="*/ 487082 h 4710300"/>
                <a:gd name="connsiteX52" fmla="*/ 2500818 w 5116602"/>
                <a:gd name="connsiteY52" fmla="*/ 459368 h 4710300"/>
                <a:gd name="connsiteX53" fmla="*/ 2551955 w 5116602"/>
                <a:gd name="connsiteY53" fmla="*/ 432267 h 4710300"/>
                <a:gd name="connsiteX54" fmla="*/ 2555756 w 5116602"/>
                <a:gd name="connsiteY54" fmla="*/ 418042 h 4710300"/>
                <a:gd name="connsiteX55" fmla="*/ 3902467 w 5116602"/>
                <a:gd name="connsiteY55" fmla="*/ 3066 h 4710300"/>
                <a:gd name="connsiteX56" fmla="*/ 3882479 w 5116602"/>
                <a:gd name="connsiteY56" fmla="*/ 24894 h 4710300"/>
                <a:gd name="connsiteX57" fmla="*/ 3934351 w 5116602"/>
                <a:gd name="connsiteY57" fmla="*/ 22932 h 4710300"/>
                <a:gd name="connsiteX58" fmla="*/ 3985732 w 5116602"/>
                <a:gd name="connsiteY58" fmla="*/ 22318 h 4710300"/>
                <a:gd name="connsiteX59" fmla="*/ 4036623 w 5116602"/>
                <a:gd name="connsiteY59" fmla="*/ 23177 h 4710300"/>
                <a:gd name="connsiteX60" fmla="*/ 4086901 w 5116602"/>
                <a:gd name="connsiteY60" fmla="*/ 25507 h 4710300"/>
                <a:gd name="connsiteX61" fmla="*/ 4110323 w 5116602"/>
                <a:gd name="connsiteY61" fmla="*/ 2698 h 4710300"/>
                <a:gd name="connsiteX62" fmla="*/ 4059065 w 5116602"/>
                <a:gd name="connsiteY62" fmla="*/ 613 h 4710300"/>
                <a:gd name="connsiteX63" fmla="*/ 4007315 w 5116602"/>
                <a:gd name="connsiteY63" fmla="*/ 0 h 4710300"/>
                <a:gd name="connsiteX64" fmla="*/ 3955075 w 5116602"/>
                <a:gd name="connsiteY64" fmla="*/ 736 h 4710300"/>
                <a:gd name="connsiteX65" fmla="*/ 3902467 w 5116602"/>
                <a:gd name="connsiteY65" fmla="*/ 2943 h 4710300"/>
                <a:gd name="connsiteX66" fmla="*/ 2307065 w 5116602"/>
                <a:gd name="connsiteY66" fmla="*/ 557594 h 4710300"/>
                <a:gd name="connsiteX67" fmla="*/ 2256909 w 5116602"/>
                <a:gd name="connsiteY67" fmla="*/ 588006 h 4710300"/>
                <a:gd name="connsiteX68" fmla="*/ 2207122 w 5116602"/>
                <a:gd name="connsiteY68" fmla="*/ 618908 h 4710300"/>
                <a:gd name="connsiteX69" fmla="*/ 2157703 w 5116602"/>
                <a:gd name="connsiteY69" fmla="*/ 650301 h 4710300"/>
                <a:gd name="connsiteX70" fmla="*/ 2108651 w 5116602"/>
                <a:gd name="connsiteY70" fmla="*/ 682308 h 4710300"/>
                <a:gd name="connsiteX71" fmla="*/ 2109141 w 5116602"/>
                <a:gd name="connsiteY71" fmla="*/ 693589 h 4710300"/>
                <a:gd name="connsiteX72" fmla="*/ 2157703 w 5116602"/>
                <a:gd name="connsiteY72" fmla="*/ 661951 h 4710300"/>
                <a:gd name="connsiteX73" fmla="*/ 2206631 w 5116602"/>
                <a:gd name="connsiteY73" fmla="*/ 630803 h 4710300"/>
                <a:gd name="connsiteX74" fmla="*/ 2255928 w 5116602"/>
                <a:gd name="connsiteY74" fmla="*/ 600269 h 4710300"/>
                <a:gd name="connsiteX75" fmla="*/ 2305716 w 5116602"/>
                <a:gd name="connsiteY75" fmla="*/ 570225 h 4710300"/>
                <a:gd name="connsiteX76" fmla="*/ 2307065 w 5116602"/>
                <a:gd name="connsiteY76" fmla="*/ 557594 h 4710300"/>
                <a:gd name="connsiteX77" fmla="*/ 4155573 w 5116602"/>
                <a:gd name="connsiteY77" fmla="*/ 6009 h 4710300"/>
                <a:gd name="connsiteX78" fmla="*/ 4131416 w 5116602"/>
                <a:gd name="connsiteY78" fmla="*/ 28940 h 4710300"/>
                <a:gd name="connsiteX79" fmla="*/ 4181080 w 5116602"/>
                <a:gd name="connsiteY79" fmla="*/ 34091 h 4710300"/>
                <a:gd name="connsiteX80" fmla="*/ 4230132 w 5116602"/>
                <a:gd name="connsiteY80" fmla="*/ 40835 h 4710300"/>
                <a:gd name="connsiteX81" fmla="*/ 4278448 w 5116602"/>
                <a:gd name="connsiteY81" fmla="*/ 49297 h 4710300"/>
                <a:gd name="connsiteX82" fmla="*/ 4326028 w 5116602"/>
                <a:gd name="connsiteY82" fmla="*/ 59352 h 4710300"/>
                <a:gd name="connsiteX83" fmla="*/ 4353619 w 5116602"/>
                <a:gd name="connsiteY83" fmla="*/ 35808 h 4710300"/>
                <a:gd name="connsiteX84" fmla="*/ 4305181 w 5116602"/>
                <a:gd name="connsiteY84" fmla="*/ 25875 h 4710300"/>
                <a:gd name="connsiteX85" fmla="*/ 4256007 w 5116602"/>
                <a:gd name="connsiteY85" fmla="*/ 17659 h 4710300"/>
                <a:gd name="connsiteX86" fmla="*/ 4206097 w 5116602"/>
                <a:gd name="connsiteY86" fmla="*/ 11037 h 4710300"/>
                <a:gd name="connsiteX87" fmla="*/ 4155573 w 5116602"/>
                <a:gd name="connsiteY87" fmla="*/ 6009 h 4710300"/>
                <a:gd name="connsiteX88" fmla="*/ 2065240 w 5116602"/>
                <a:gd name="connsiteY88" fmla="*/ 711125 h 4710300"/>
                <a:gd name="connsiteX89" fmla="*/ 2016556 w 5116602"/>
                <a:gd name="connsiteY89" fmla="*/ 744235 h 4710300"/>
                <a:gd name="connsiteX90" fmla="*/ 1968241 w 5116602"/>
                <a:gd name="connsiteY90" fmla="*/ 777836 h 4710300"/>
                <a:gd name="connsiteX91" fmla="*/ 1920293 w 5116602"/>
                <a:gd name="connsiteY91" fmla="*/ 811926 h 4710300"/>
                <a:gd name="connsiteX92" fmla="*/ 1872713 w 5116602"/>
                <a:gd name="connsiteY92" fmla="*/ 846508 h 4710300"/>
                <a:gd name="connsiteX93" fmla="*/ 1875411 w 5116602"/>
                <a:gd name="connsiteY93" fmla="*/ 856195 h 4710300"/>
                <a:gd name="connsiteX94" fmla="*/ 1922500 w 5116602"/>
                <a:gd name="connsiteY94" fmla="*/ 821982 h 4710300"/>
                <a:gd name="connsiteX95" fmla="*/ 1969958 w 5116602"/>
                <a:gd name="connsiteY95" fmla="*/ 788259 h 4710300"/>
                <a:gd name="connsiteX96" fmla="*/ 2017783 w 5116602"/>
                <a:gd name="connsiteY96" fmla="*/ 755027 h 4710300"/>
                <a:gd name="connsiteX97" fmla="*/ 2065976 w 5116602"/>
                <a:gd name="connsiteY97" fmla="*/ 722285 h 4710300"/>
                <a:gd name="connsiteX98" fmla="*/ 2064995 w 5116602"/>
                <a:gd name="connsiteY98" fmla="*/ 711248 h 4710300"/>
                <a:gd name="connsiteX99" fmla="*/ 4396172 w 5116602"/>
                <a:gd name="connsiteY99" fmla="*/ 46109 h 4710300"/>
                <a:gd name="connsiteX100" fmla="*/ 4367722 w 5116602"/>
                <a:gd name="connsiteY100" fmla="*/ 69776 h 4710300"/>
                <a:gd name="connsiteX101" fmla="*/ 4413953 w 5116602"/>
                <a:gd name="connsiteY101" fmla="*/ 83142 h 4710300"/>
                <a:gd name="connsiteX102" fmla="*/ 4459325 w 5116602"/>
                <a:gd name="connsiteY102" fmla="*/ 98348 h 4710300"/>
                <a:gd name="connsiteX103" fmla="*/ 4503717 w 5116602"/>
                <a:gd name="connsiteY103" fmla="*/ 115394 h 4710300"/>
                <a:gd name="connsiteX104" fmla="*/ 4547128 w 5116602"/>
                <a:gd name="connsiteY104" fmla="*/ 134279 h 4710300"/>
                <a:gd name="connsiteX105" fmla="*/ 4579256 w 5116602"/>
                <a:gd name="connsiteY105" fmla="*/ 110489 h 4710300"/>
                <a:gd name="connsiteX106" fmla="*/ 4534988 w 5116602"/>
                <a:gd name="connsiteY106" fmla="*/ 91604 h 4710300"/>
                <a:gd name="connsiteX107" fmla="*/ 4489737 w 5116602"/>
                <a:gd name="connsiteY107" fmla="*/ 74681 h 4710300"/>
                <a:gd name="connsiteX108" fmla="*/ 4443506 w 5116602"/>
                <a:gd name="connsiteY108" fmla="*/ 59598 h 4710300"/>
                <a:gd name="connsiteX109" fmla="*/ 4396417 w 5116602"/>
                <a:gd name="connsiteY109" fmla="*/ 46354 h 4710300"/>
                <a:gd name="connsiteX110" fmla="*/ 1830774 w 5116602"/>
                <a:gd name="connsiteY110" fmla="*/ 877533 h 4710300"/>
                <a:gd name="connsiteX111" fmla="*/ 1783807 w 5116602"/>
                <a:gd name="connsiteY111" fmla="*/ 913095 h 4710300"/>
                <a:gd name="connsiteX112" fmla="*/ 1737208 w 5116602"/>
                <a:gd name="connsiteY112" fmla="*/ 949148 h 4710300"/>
                <a:gd name="connsiteX113" fmla="*/ 1690977 w 5116602"/>
                <a:gd name="connsiteY113" fmla="*/ 985569 h 4710300"/>
                <a:gd name="connsiteX114" fmla="*/ 1644991 w 5116602"/>
                <a:gd name="connsiteY114" fmla="*/ 1022480 h 4710300"/>
                <a:gd name="connsiteX115" fmla="*/ 1649773 w 5116602"/>
                <a:gd name="connsiteY115" fmla="*/ 1030574 h 4710300"/>
                <a:gd name="connsiteX116" fmla="*/ 1695269 w 5116602"/>
                <a:gd name="connsiteY116" fmla="*/ 994030 h 4710300"/>
                <a:gd name="connsiteX117" fmla="*/ 1741132 w 5116602"/>
                <a:gd name="connsiteY117" fmla="*/ 957855 h 4710300"/>
                <a:gd name="connsiteX118" fmla="*/ 1787363 w 5116602"/>
                <a:gd name="connsiteY118" fmla="*/ 922170 h 4710300"/>
                <a:gd name="connsiteX119" fmla="*/ 1833962 w 5116602"/>
                <a:gd name="connsiteY119" fmla="*/ 886975 h 4710300"/>
                <a:gd name="connsiteX120" fmla="*/ 1830896 w 5116602"/>
                <a:gd name="connsiteY120" fmla="*/ 877656 h 4710300"/>
                <a:gd name="connsiteX121" fmla="*/ 4617639 w 5116602"/>
                <a:gd name="connsiteY121" fmla="*/ 128883 h 4710300"/>
                <a:gd name="connsiteX122" fmla="*/ 4584652 w 5116602"/>
                <a:gd name="connsiteY122" fmla="*/ 152673 h 4710300"/>
                <a:gd name="connsiteX123" fmla="*/ 4625856 w 5116602"/>
                <a:gd name="connsiteY123" fmla="*/ 175237 h 4710300"/>
                <a:gd name="connsiteX124" fmla="*/ 4665955 w 5116602"/>
                <a:gd name="connsiteY124" fmla="*/ 199885 h 4710300"/>
                <a:gd name="connsiteX125" fmla="*/ 4704706 w 5116602"/>
                <a:gd name="connsiteY125" fmla="*/ 226618 h 4710300"/>
                <a:gd name="connsiteX126" fmla="*/ 4742108 w 5116602"/>
                <a:gd name="connsiteY126" fmla="*/ 255436 h 4710300"/>
                <a:gd name="connsiteX127" fmla="*/ 4778896 w 5116602"/>
                <a:gd name="connsiteY127" fmla="*/ 232014 h 4710300"/>
                <a:gd name="connsiteX128" fmla="*/ 4740514 w 5116602"/>
                <a:gd name="connsiteY128" fmla="*/ 203074 h 4710300"/>
                <a:gd name="connsiteX129" fmla="*/ 4700782 w 5116602"/>
                <a:gd name="connsiteY129" fmla="*/ 176341 h 4710300"/>
                <a:gd name="connsiteX130" fmla="*/ 4659824 w 5116602"/>
                <a:gd name="connsiteY130" fmla="*/ 151692 h 4710300"/>
                <a:gd name="connsiteX131" fmla="*/ 4617639 w 5116602"/>
                <a:gd name="connsiteY131" fmla="*/ 129128 h 4710300"/>
                <a:gd name="connsiteX132" fmla="*/ 1604278 w 5116602"/>
                <a:gd name="connsiteY132" fmla="*/ 1055713 h 4710300"/>
                <a:gd name="connsiteX133" fmla="*/ 1559028 w 5116602"/>
                <a:gd name="connsiteY133" fmla="*/ 1093482 h 4710300"/>
                <a:gd name="connsiteX134" fmla="*/ 1514146 w 5116602"/>
                <a:gd name="connsiteY134" fmla="*/ 1131743 h 4710300"/>
                <a:gd name="connsiteX135" fmla="*/ 1469631 w 5116602"/>
                <a:gd name="connsiteY135" fmla="*/ 1170493 h 4710300"/>
                <a:gd name="connsiteX136" fmla="*/ 1425485 w 5116602"/>
                <a:gd name="connsiteY136" fmla="*/ 1209612 h 4710300"/>
                <a:gd name="connsiteX137" fmla="*/ 1432230 w 5116602"/>
                <a:gd name="connsiteY137" fmla="*/ 1215866 h 4710300"/>
                <a:gd name="connsiteX138" fmla="*/ 1476008 w 5116602"/>
                <a:gd name="connsiteY138" fmla="*/ 1176993 h 4710300"/>
                <a:gd name="connsiteX139" fmla="*/ 1520155 w 5116602"/>
                <a:gd name="connsiteY139" fmla="*/ 1138610 h 4710300"/>
                <a:gd name="connsiteX140" fmla="*/ 1564669 w 5116602"/>
                <a:gd name="connsiteY140" fmla="*/ 1100718 h 4710300"/>
                <a:gd name="connsiteX141" fmla="*/ 1609428 w 5116602"/>
                <a:gd name="connsiteY141" fmla="*/ 1063316 h 4710300"/>
                <a:gd name="connsiteX142" fmla="*/ 1604278 w 5116602"/>
                <a:gd name="connsiteY142" fmla="*/ 1055590 h 4710300"/>
                <a:gd name="connsiteX143" fmla="*/ 4811516 w 5116602"/>
                <a:gd name="connsiteY143" fmla="*/ 259360 h 4710300"/>
                <a:gd name="connsiteX144" fmla="*/ 4773991 w 5116602"/>
                <a:gd name="connsiteY144" fmla="*/ 282537 h 4710300"/>
                <a:gd name="connsiteX145" fmla="*/ 4808328 w 5116602"/>
                <a:gd name="connsiteY145" fmla="*/ 315402 h 4710300"/>
                <a:gd name="connsiteX146" fmla="*/ 4841069 w 5116602"/>
                <a:gd name="connsiteY146" fmla="*/ 350474 h 4710300"/>
                <a:gd name="connsiteX147" fmla="*/ 4872094 w 5116602"/>
                <a:gd name="connsiteY147" fmla="*/ 387875 h 4710300"/>
                <a:gd name="connsiteX148" fmla="*/ 4901157 w 5116602"/>
                <a:gd name="connsiteY148" fmla="*/ 427607 h 4710300"/>
                <a:gd name="connsiteX149" fmla="*/ 4942483 w 5116602"/>
                <a:gd name="connsiteY149" fmla="*/ 405411 h 4710300"/>
                <a:gd name="connsiteX150" fmla="*/ 4912317 w 5116602"/>
                <a:gd name="connsiteY150" fmla="*/ 365312 h 4710300"/>
                <a:gd name="connsiteX151" fmla="*/ 4880433 w 5116602"/>
                <a:gd name="connsiteY151" fmla="*/ 327665 h 4710300"/>
                <a:gd name="connsiteX152" fmla="*/ 4846833 w 5116602"/>
                <a:gd name="connsiteY152" fmla="*/ 292347 h 4710300"/>
                <a:gd name="connsiteX153" fmla="*/ 4811516 w 5116602"/>
                <a:gd name="connsiteY153" fmla="*/ 259360 h 4710300"/>
                <a:gd name="connsiteX154" fmla="*/ 1386734 w 5116602"/>
                <a:gd name="connsiteY154" fmla="*/ 1244807 h 4710300"/>
                <a:gd name="connsiteX155" fmla="*/ 1343446 w 5116602"/>
                <a:gd name="connsiteY155" fmla="*/ 1284661 h 4710300"/>
                <a:gd name="connsiteX156" fmla="*/ 1300526 w 5116602"/>
                <a:gd name="connsiteY156" fmla="*/ 1325006 h 4710300"/>
                <a:gd name="connsiteX157" fmla="*/ 1257974 w 5116602"/>
                <a:gd name="connsiteY157" fmla="*/ 1365841 h 4710300"/>
                <a:gd name="connsiteX158" fmla="*/ 1215790 w 5116602"/>
                <a:gd name="connsiteY158" fmla="*/ 1407167 h 4710300"/>
                <a:gd name="connsiteX159" fmla="*/ 1224496 w 5116602"/>
                <a:gd name="connsiteY159" fmla="*/ 1411705 h 4710300"/>
                <a:gd name="connsiteX160" fmla="*/ 1266313 w 5116602"/>
                <a:gd name="connsiteY160" fmla="*/ 1370747 h 4710300"/>
                <a:gd name="connsiteX161" fmla="*/ 1308497 w 5116602"/>
                <a:gd name="connsiteY161" fmla="*/ 1330279 h 4710300"/>
                <a:gd name="connsiteX162" fmla="*/ 1351049 w 5116602"/>
                <a:gd name="connsiteY162" fmla="*/ 1290302 h 4710300"/>
                <a:gd name="connsiteX163" fmla="*/ 1393969 w 5116602"/>
                <a:gd name="connsiteY163" fmla="*/ 1250815 h 4710300"/>
                <a:gd name="connsiteX164" fmla="*/ 1386857 w 5116602"/>
                <a:gd name="connsiteY164" fmla="*/ 1244807 h 4710300"/>
                <a:gd name="connsiteX165" fmla="*/ 4967377 w 5116602"/>
                <a:gd name="connsiteY165" fmla="*/ 442813 h 4710300"/>
                <a:gd name="connsiteX166" fmla="*/ 4925315 w 5116602"/>
                <a:gd name="connsiteY166" fmla="*/ 464641 h 4710300"/>
                <a:gd name="connsiteX167" fmla="*/ 4950577 w 5116602"/>
                <a:gd name="connsiteY167" fmla="*/ 508542 h 4710300"/>
                <a:gd name="connsiteX168" fmla="*/ 4973631 w 5116602"/>
                <a:gd name="connsiteY168" fmla="*/ 554896 h 4710300"/>
                <a:gd name="connsiteX169" fmla="*/ 4994478 w 5116602"/>
                <a:gd name="connsiteY169" fmla="*/ 603825 h 4710300"/>
                <a:gd name="connsiteX170" fmla="*/ 5012995 w 5116602"/>
                <a:gd name="connsiteY170" fmla="*/ 655207 h 4710300"/>
                <a:gd name="connsiteX171" fmla="*/ 5058368 w 5116602"/>
                <a:gd name="connsiteY171" fmla="*/ 635463 h 4710300"/>
                <a:gd name="connsiteX172" fmla="*/ 5039115 w 5116602"/>
                <a:gd name="connsiteY172" fmla="*/ 583469 h 4710300"/>
                <a:gd name="connsiteX173" fmla="*/ 5017410 w 5116602"/>
                <a:gd name="connsiteY173" fmla="*/ 534049 h 4710300"/>
                <a:gd name="connsiteX174" fmla="*/ 4993497 w 5116602"/>
                <a:gd name="connsiteY174" fmla="*/ 487205 h 4710300"/>
                <a:gd name="connsiteX175" fmla="*/ 4967377 w 5116602"/>
                <a:gd name="connsiteY175" fmla="*/ 442813 h 4710300"/>
                <a:gd name="connsiteX176" fmla="*/ 1178633 w 5116602"/>
                <a:gd name="connsiteY176" fmla="*/ 1444201 h 4710300"/>
                <a:gd name="connsiteX177" fmla="*/ 1137552 w 5116602"/>
                <a:gd name="connsiteY177" fmla="*/ 1486140 h 4710300"/>
                <a:gd name="connsiteX178" fmla="*/ 1096839 w 5116602"/>
                <a:gd name="connsiteY178" fmla="*/ 1528447 h 4710300"/>
                <a:gd name="connsiteX179" fmla="*/ 1056494 w 5116602"/>
                <a:gd name="connsiteY179" fmla="*/ 1571245 h 4710300"/>
                <a:gd name="connsiteX180" fmla="*/ 1016517 w 5116602"/>
                <a:gd name="connsiteY180" fmla="*/ 1614656 h 4710300"/>
                <a:gd name="connsiteX181" fmla="*/ 1027186 w 5116602"/>
                <a:gd name="connsiteY181" fmla="*/ 1617231 h 4710300"/>
                <a:gd name="connsiteX182" fmla="*/ 1066795 w 5116602"/>
                <a:gd name="connsiteY182" fmla="*/ 1574311 h 4710300"/>
                <a:gd name="connsiteX183" fmla="*/ 1106772 w 5116602"/>
                <a:gd name="connsiteY183" fmla="*/ 1531881 h 4710300"/>
                <a:gd name="connsiteX184" fmla="*/ 1147117 w 5116602"/>
                <a:gd name="connsiteY184" fmla="*/ 1489942 h 4710300"/>
                <a:gd name="connsiteX185" fmla="*/ 1187830 w 5116602"/>
                <a:gd name="connsiteY185" fmla="*/ 1448493 h 4710300"/>
                <a:gd name="connsiteX186" fmla="*/ 1178756 w 5116602"/>
                <a:gd name="connsiteY186" fmla="*/ 1444324 h 4710300"/>
                <a:gd name="connsiteX187" fmla="*/ 5073329 w 5116602"/>
                <a:gd name="connsiteY187" fmla="*/ 683656 h 4710300"/>
                <a:gd name="connsiteX188" fmla="*/ 5027343 w 5116602"/>
                <a:gd name="connsiteY188" fmla="*/ 702909 h 4710300"/>
                <a:gd name="connsiteX189" fmla="*/ 5040832 w 5116602"/>
                <a:gd name="connsiteY189" fmla="*/ 758460 h 4710300"/>
                <a:gd name="connsiteX190" fmla="*/ 5051746 w 5116602"/>
                <a:gd name="connsiteY190" fmla="*/ 816586 h 4710300"/>
                <a:gd name="connsiteX191" fmla="*/ 5059839 w 5116602"/>
                <a:gd name="connsiteY191" fmla="*/ 877288 h 4710300"/>
                <a:gd name="connsiteX192" fmla="*/ 5065112 w 5116602"/>
                <a:gd name="connsiteY192" fmla="*/ 940687 h 4710300"/>
                <a:gd name="connsiteX193" fmla="*/ 5113674 w 5116602"/>
                <a:gd name="connsiteY193" fmla="*/ 924745 h 4710300"/>
                <a:gd name="connsiteX194" fmla="*/ 5107910 w 5116602"/>
                <a:gd name="connsiteY194" fmla="*/ 860365 h 4710300"/>
                <a:gd name="connsiteX195" fmla="*/ 5099204 w 5116602"/>
                <a:gd name="connsiteY195" fmla="*/ 798805 h 4710300"/>
                <a:gd name="connsiteX196" fmla="*/ 5087676 w 5116602"/>
                <a:gd name="connsiteY196" fmla="*/ 739943 h 4710300"/>
                <a:gd name="connsiteX197" fmla="*/ 5073451 w 5116602"/>
                <a:gd name="connsiteY197" fmla="*/ 683656 h 4710300"/>
                <a:gd name="connsiteX198" fmla="*/ 981078 w 5116602"/>
                <a:gd name="connsiteY198" fmla="*/ 1653529 h 4710300"/>
                <a:gd name="connsiteX199" fmla="*/ 942327 w 5116602"/>
                <a:gd name="connsiteY199" fmla="*/ 1697185 h 4710300"/>
                <a:gd name="connsiteX200" fmla="*/ 903944 w 5116602"/>
                <a:gd name="connsiteY200" fmla="*/ 1741454 h 4710300"/>
                <a:gd name="connsiteX201" fmla="*/ 865929 w 5116602"/>
                <a:gd name="connsiteY201" fmla="*/ 1786213 h 4710300"/>
                <a:gd name="connsiteX202" fmla="*/ 828282 w 5116602"/>
                <a:gd name="connsiteY202" fmla="*/ 1831464 h 4710300"/>
                <a:gd name="connsiteX203" fmla="*/ 840790 w 5116602"/>
                <a:gd name="connsiteY203" fmla="*/ 1832077 h 4710300"/>
                <a:gd name="connsiteX204" fmla="*/ 878069 w 5116602"/>
                <a:gd name="connsiteY204" fmla="*/ 1787195 h 4710300"/>
                <a:gd name="connsiteX205" fmla="*/ 915716 w 5116602"/>
                <a:gd name="connsiteY205" fmla="*/ 1742803 h 4710300"/>
                <a:gd name="connsiteX206" fmla="*/ 953609 w 5116602"/>
                <a:gd name="connsiteY206" fmla="*/ 1699024 h 4710300"/>
                <a:gd name="connsiteX207" fmla="*/ 991869 w 5116602"/>
                <a:gd name="connsiteY207" fmla="*/ 1655736 h 4710300"/>
                <a:gd name="connsiteX208" fmla="*/ 980832 w 5116602"/>
                <a:gd name="connsiteY208" fmla="*/ 1653529 h 4710300"/>
                <a:gd name="connsiteX209" fmla="*/ 5116249 w 5116602"/>
                <a:gd name="connsiteY209" fmla="*/ 983607 h 4710300"/>
                <a:gd name="connsiteX210" fmla="*/ 5066952 w 5116602"/>
                <a:gd name="connsiteY210" fmla="*/ 998813 h 4710300"/>
                <a:gd name="connsiteX211" fmla="*/ 5066339 w 5116602"/>
                <a:gd name="connsiteY211" fmla="*/ 1065768 h 4710300"/>
                <a:gd name="connsiteX212" fmla="*/ 5062537 w 5116602"/>
                <a:gd name="connsiteY212" fmla="*/ 1135422 h 4710300"/>
                <a:gd name="connsiteX213" fmla="*/ 5055425 w 5116602"/>
                <a:gd name="connsiteY213" fmla="*/ 1207650 h 4710300"/>
                <a:gd name="connsiteX214" fmla="*/ 5044879 w 5116602"/>
                <a:gd name="connsiteY214" fmla="*/ 1282454 h 4710300"/>
                <a:gd name="connsiteX215" fmla="*/ 5095770 w 5116602"/>
                <a:gd name="connsiteY215" fmla="*/ 1271662 h 4710300"/>
                <a:gd name="connsiteX216" fmla="*/ 5105948 w 5116602"/>
                <a:gd name="connsiteY216" fmla="*/ 1195632 h 4710300"/>
                <a:gd name="connsiteX217" fmla="*/ 5112692 w 5116602"/>
                <a:gd name="connsiteY217" fmla="*/ 1122300 h 4710300"/>
                <a:gd name="connsiteX218" fmla="*/ 5116126 w 5116602"/>
                <a:gd name="connsiteY218" fmla="*/ 1051666 h 4710300"/>
                <a:gd name="connsiteX219" fmla="*/ 5116249 w 5116602"/>
                <a:gd name="connsiteY219" fmla="*/ 983730 h 4710300"/>
                <a:gd name="connsiteX220" fmla="*/ 795663 w 5116602"/>
                <a:gd name="connsiteY220" fmla="*/ 1871931 h 4710300"/>
                <a:gd name="connsiteX221" fmla="*/ 759610 w 5116602"/>
                <a:gd name="connsiteY221" fmla="*/ 1917304 h 4710300"/>
                <a:gd name="connsiteX222" fmla="*/ 723925 w 5116602"/>
                <a:gd name="connsiteY222" fmla="*/ 1963290 h 4710300"/>
                <a:gd name="connsiteX223" fmla="*/ 688608 w 5116602"/>
                <a:gd name="connsiteY223" fmla="*/ 2009889 h 4710300"/>
                <a:gd name="connsiteX224" fmla="*/ 653658 w 5116602"/>
                <a:gd name="connsiteY224" fmla="*/ 2057101 h 4710300"/>
                <a:gd name="connsiteX225" fmla="*/ 668129 w 5116602"/>
                <a:gd name="connsiteY225" fmla="*/ 2055629 h 4710300"/>
                <a:gd name="connsiteX226" fmla="*/ 702587 w 5116602"/>
                <a:gd name="connsiteY226" fmla="*/ 2008908 h 4710300"/>
                <a:gd name="connsiteX227" fmla="*/ 737537 w 5116602"/>
                <a:gd name="connsiteY227" fmla="*/ 1962799 h 4710300"/>
                <a:gd name="connsiteX228" fmla="*/ 772854 w 5116602"/>
                <a:gd name="connsiteY228" fmla="*/ 1917304 h 4710300"/>
                <a:gd name="connsiteX229" fmla="*/ 808539 w 5116602"/>
                <a:gd name="connsiteY229" fmla="*/ 1872299 h 4710300"/>
                <a:gd name="connsiteX230" fmla="*/ 795663 w 5116602"/>
                <a:gd name="connsiteY230" fmla="*/ 1872054 h 4710300"/>
                <a:gd name="connsiteX231" fmla="*/ 5083875 w 5116602"/>
                <a:gd name="connsiteY231" fmla="*/ 1340580 h 4710300"/>
                <a:gd name="connsiteX232" fmla="*/ 5032616 w 5116602"/>
                <a:gd name="connsiteY232" fmla="*/ 1350390 h 4710300"/>
                <a:gd name="connsiteX233" fmla="*/ 5026852 w 5116602"/>
                <a:gd name="connsiteY233" fmla="*/ 1378472 h 4710300"/>
                <a:gd name="connsiteX234" fmla="*/ 5020721 w 5116602"/>
                <a:gd name="connsiteY234" fmla="*/ 1406799 h 4710300"/>
                <a:gd name="connsiteX235" fmla="*/ 5014099 w 5116602"/>
                <a:gd name="connsiteY235" fmla="*/ 1435495 h 4710300"/>
                <a:gd name="connsiteX236" fmla="*/ 5006986 w 5116602"/>
                <a:gd name="connsiteY236" fmla="*/ 1464558 h 4710300"/>
                <a:gd name="connsiteX237" fmla="*/ 4984668 w 5116602"/>
                <a:gd name="connsiteY237" fmla="*/ 1546351 h 4710300"/>
                <a:gd name="connsiteX238" fmla="*/ 4958793 w 5116602"/>
                <a:gd name="connsiteY238" fmla="*/ 1629494 h 4710300"/>
                <a:gd name="connsiteX239" fmla="*/ 4929362 w 5116602"/>
                <a:gd name="connsiteY239" fmla="*/ 1713862 h 4710300"/>
                <a:gd name="connsiteX240" fmla="*/ 4896375 w 5116602"/>
                <a:gd name="connsiteY240" fmla="*/ 1799457 h 4710300"/>
                <a:gd name="connsiteX241" fmla="*/ 4947634 w 5116602"/>
                <a:gd name="connsiteY241" fmla="*/ 1797495 h 4710300"/>
                <a:gd name="connsiteX242" fmla="*/ 4980621 w 5116602"/>
                <a:gd name="connsiteY242" fmla="*/ 1710429 h 4710300"/>
                <a:gd name="connsiteX243" fmla="*/ 5010052 w 5116602"/>
                <a:gd name="connsiteY243" fmla="*/ 1624466 h 4710300"/>
                <a:gd name="connsiteX244" fmla="*/ 5035927 w 5116602"/>
                <a:gd name="connsiteY244" fmla="*/ 1539852 h 4710300"/>
                <a:gd name="connsiteX245" fmla="*/ 5058245 w 5116602"/>
                <a:gd name="connsiteY245" fmla="*/ 1456710 h 4710300"/>
                <a:gd name="connsiteX246" fmla="*/ 5065358 w 5116602"/>
                <a:gd name="connsiteY246" fmla="*/ 1427156 h 4710300"/>
                <a:gd name="connsiteX247" fmla="*/ 5071980 w 5116602"/>
                <a:gd name="connsiteY247" fmla="*/ 1397970 h 4710300"/>
                <a:gd name="connsiteX248" fmla="*/ 5078111 w 5116602"/>
                <a:gd name="connsiteY248" fmla="*/ 1369152 h 4710300"/>
                <a:gd name="connsiteX249" fmla="*/ 5083752 w 5116602"/>
                <a:gd name="connsiteY249" fmla="*/ 1340702 h 4710300"/>
                <a:gd name="connsiteX250" fmla="*/ 623492 w 5116602"/>
                <a:gd name="connsiteY250" fmla="*/ 2098917 h 4710300"/>
                <a:gd name="connsiteX251" fmla="*/ 616502 w 5116602"/>
                <a:gd name="connsiteY251" fmla="*/ 2108728 h 4710300"/>
                <a:gd name="connsiteX252" fmla="*/ 609512 w 5116602"/>
                <a:gd name="connsiteY252" fmla="*/ 2118538 h 4710300"/>
                <a:gd name="connsiteX253" fmla="*/ 602522 w 5116602"/>
                <a:gd name="connsiteY253" fmla="*/ 2128348 h 4710300"/>
                <a:gd name="connsiteX254" fmla="*/ 595532 w 5116602"/>
                <a:gd name="connsiteY254" fmla="*/ 2138281 h 4710300"/>
                <a:gd name="connsiteX255" fmla="*/ 569167 w 5116602"/>
                <a:gd name="connsiteY255" fmla="*/ 2176296 h 4710300"/>
                <a:gd name="connsiteX256" fmla="*/ 543415 w 5116602"/>
                <a:gd name="connsiteY256" fmla="*/ 2214311 h 4710300"/>
                <a:gd name="connsiteX257" fmla="*/ 518153 w 5116602"/>
                <a:gd name="connsiteY257" fmla="*/ 2252326 h 4710300"/>
                <a:gd name="connsiteX258" fmla="*/ 493382 w 5116602"/>
                <a:gd name="connsiteY258" fmla="*/ 2290464 h 4710300"/>
                <a:gd name="connsiteX259" fmla="*/ 509815 w 5116602"/>
                <a:gd name="connsiteY259" fmla="*/ 2286662 h 4710300"/>
                <a:gd name="connsiteX260" fmla="*/ 534218 w 5116602"/>
                <a:gd name="connsiteY260" fmla="*/ 2249015 h 4710300"/>
                <a:gd name="connsiteX261" fmla="*/ 559234 w 5116602"/>
                <a:gd name="connsiteY261" fmla="*/ 2211368 h 4710300"/>
                <a:gd name="connsiteX262" fmla="*/ 584741 w 5116602"/>
                <a:gd name="connsiteY262" fmla="*/ 2173721 h 4710300"/>
                <a:gd name="connsiteX263" fmla="*/ 610738 w 5116602"/>
                <a:gd name="connsiteY263" fmla="*/ 2136074 h 4710300"/>
                <a:gd name="connsiteX264" fmla="*/ 617605 w 5116602"/>
                <a:gd name="connsiteY264" fmla="*/ 2126264 h 4710300"/>
                <a:gd name="connsiteX265" fmla="*/ 624473 w 5116602"/>
                <a:gd name="connsiteY265" fmla="*/ 2116453 h 4710300"/>
                <a:gd name="connsiteX266" fmla="*/ 631340 w 5116602"/>
                <a:gd name="connsiteY266" fmla="*/ 2106766 h 4710300"/>
                <a:gd name="connsiteX267" fmla="*/ 638207 w 5116602"/>
                <a:gd name="connsiteY267" fmla="*/ 2097078 h 4710300"/>
                <a:gd name="connsiteX268" fmla="*/ 623369 w 5116602"/>
                <a:gd name="connsiteY268" fmla="*/ 2099040 h 4710300"/>
                <a:gd name="connsiteX269" fmla="*/ 482836 w 5116602"/>
                <a:gd name="connsiteY269" fmla="*/ 2329460 h 4710300"/>
                <a:gd name="connsiteX270" fmla="*/ 466036 w 5116602"/>
                <a:gd name="connsiteY270" fmla="*/ 2333752 h 4710300"/>
                <a:gd name="connsiteX271" fmla="*/ 435624 w 5116602"/>
                <a:gd name="connsiteY271" fmla="*/ 2383049 h 4710300"/>
                <a:gd name="connsiteX272" fmla="*/ 406070 w 5116602"/>
                <a:gd name="connsiteY272" fmla="*/ 2432345 h 4710300"/>
                <a:gd name="connsiteX273" fmla="*/ 377498 w 5116602"/>
                <a:gd name="connsiteY273" fmla="*/ 2481765 h 4710300"/>
                <a:gd name="connsiteX274" fmla="*/ 349784 w 5116602"/>
                <a:gd name="connsiteY274" fmla="*/ 2531184 h 4710300"/>
                <a:gd name="connsiteX275" fmla="*/ 368178 w 5116602"/>
                <a:gd name="connsiteY275" fmla="*/ 2524685 h 4710300"/>
                <a:gd name="connsiteX276" fmla="*/ 395524 w 5116602"/>
                <a:gd name="connsiteY276" fmla="*/ 2475756 h 4710300"/>
                <a:gd name="connsiteX277" fmla="*/ 423729 w 5116602"/>
                <a:gd name="connsiteY277" fmla="*/ 2426950 h 4710300"/>
                <a:gd name="connsiteX278" fmla="*/ 452792 w 5116602"/>
                <a:gd name="connsiteY278" fmla="*/ 2378144 h 4710300"/>
                <a:gd name="connsiteX279" fmla="*/ 482836 w 5116602"/>
                <a:gd name="connsiteY279" fmla="*/ 2329337 h 4710300"/>
                <a:gd name="connsiteX280" fmla="*/ 4863756 w 5116602"/>
                <a:gd name="connsiteY280" fmla="*/ 1877327 h 4710300"/>
                <a:gd name="connsiteX281" fmla="*/ 4823166 w 5116602"/>
                <a:gd name="connsiteY281" fmla="*/ 1966969 h 4710300"/>
                <a:gd name="connsiteX282" fmla="*/ 4779019 w 5116602"/>
                <a:gd name="connsiteY282" fmla="*/ 2057469 h 4710300"/>
                <a:gd name="connsiteX283" fmla="*/ 4731194 w 5116602"/>
                <a:gd name="connsiteY283" fmla="*/ 2148582 h 4710300"/>
                <a:gd name="connsiteX284" fmla="*/ 4679812 w 5116602"/>
                <a:gd name="connsiteY284" fmla="*/ 2240186 h 4710300"/>
                <a:gd name="connsiteX285" fmla="*/ 4728619 w 5116602"/>
                <a:gd name="connsiteY285" fmla="*/ 2246685 h 4710300"/>
                <a:gd name="connsiteX286" fmla="*/ 4780736 w 5116602"/>
                <a:gd name="connsiteY286" fmla="*/ 2153242 h 4710300"/>
                <a:gd name="connsiteX287" fmla="*/ 4829174 w 5116602"/>
                <a:gd name="connsiteY287" fmla="*/ 2060412 h 4710300"/>
                <a:gd name="connsiteX288" fmla="*/ 4873934 w 5116602"/>
                <a:gd name="connsiteY288" fmla="*/ 1968195 h 4710300"/>
                <a:gd name="connsiteX289" fmla="*/ 4914892 w 5116602"/>
                <a:gd name="connsiteY289" fmla="*/ 1876836 h 4710300"/>
                <a:gd name="connsiteX290" fmla="*/ 4863879 w 5116602"/>
                <a:gd name="connsiteY290" fmla="*/ 1877204 h 4710300"/>
                <a:gd name="connsiteX291" fmla="*/ 344511 w 5116602"/>
                <a:gd name="connsiteY291" fmla="*/ 2568831 h 4710300"/>
                <a:gd name="connsiteX292" fmla="*/ 325748 w 5116602"/>
                <a:gd name="connsiteY292" fmla="*/ 2575699 h 4710300"/>
                <a:gd name="connsiteX293" fmla="*/ 299261 w 5116602"/>
                <a:gd name="connsiteY293" fmla="*/ 2626222 h 4710300"/>
                <a:gd name="connsiteX294" fmla="*/ 273754 w 5116602"/>
                <a:gd name="connsiteY294" fmla="*/ 2676745 h 4710300"/>
                <a:gd name="connsiteX295" fmla="*/ 249228 w 5116602"/>
                <a:gd name="connsiteY295" fmla="*/ 2727391 h 4710300"/>
                <a:gd name="connsiteX296" fmla="*/ 225683 w 5116602"/>
                <a:gd name="connsiteY296" fmla="*/ 2778036 h 4710300"/>
                <a:gd name="connsiteX297" fmla="*/ 246040 w 5116602"/>
                <a:gd name="connsiteY297" fmla="*/ 2768717 h 4710300"/>
                <a:gd name="connsiteX298" fmla="*/ 269094 w 5116602"/>
                <a:gd name="connsiteY298" fmla="*/ 2718684 h 4710300"/>
                <a:gd name="connsiteX299" fmla="*/ 293129 w 5116602"/>
                <a:gd name="connsiteY299" fmla="*/ 2668652 h 4710300"/>
                <a:gd name="connsiteX300" fmla="*/ 318146 w 5116602"/>
                <a:gd name="connsiteY300" fmla="*/ 2618742 h 4710300"/>
                <a:gd name="connsiteX301" fmla="*/ 344143 w 5116602"/>
                <a:gd name="connsiteY301" fmla="*/ 2568831 h 4710300"/>
                <a:gd name="connsiteX302" fmla="*/ 4630761 w 5116602"/>
                <a:gd name="connsiteY302" fmla="*/ 2322715 h 4710300"/>
                <a:gd name="connsiteX303" fmla="*/ 4571654 w 5116602"/>
                <a:gd name="connsiteY303" fmla="*/ 2416772 h 4710300"/>
                <a:gd name="connsiteX304" fmla="*/ 4508990 w 5116602"/>
                <a:gd name="connsiteY304" fmla="*/ 2510828 h 4710300"/>
                <a:gd name="connsiteX305" fmla="*/ 4443016 w 5116602"/>
                <a:gd name="connsiteY305" fmla="*/ 2604762 h 4710300"/>
                <a:gd name="connsiteX306" fmla="*/ 4373731 w 5116602"/>
                <a:gd name="connsiteY306" fmla="*/ 2698450 h 4710300"/>
                <a:gd name="connsiteX307" fmla="*/ 4417632 w 5116602"/>
                <a:gd name="connsiteY307" fmla="*/ 2714392 h 4710300"/>
                <a:gd name="connsiteX308" fmla="*/ 4488143 w 5116602"/>
                <a:gd name="connsiteY308" fmla="*/ 2618742 h 4710300"/>
                <a:gd name="connsiteX309" fmla="*/ 4555221 w 5116602"/>
                <a:gd name="connsiteY309" fmla="*/ 2522846 h 4710300"/>
                <a:gd name="connsiteX310" fmla="*/ 4618743 w 5116602"/>
                <a:gd name="connsiteY310" fmla="*/ 2426827 h 4710300"/>
                <a:gd name="connsiteX311" fmla="*/ 4678709 w 5116602"/>
                <a:gd name="connsiteY311" fmla="*/ 2330931 h 4710300"/>
                <a:gd name="connsiteX312" fmla="*/ 4630638 w 5116602"/>
                <a:gd name="connsiteY312" fmla="*/ 2322593 h 4710300"/>
                <a:gd name="connsiteX313" fmla="*/ 226296 w 5116602"/>
                <a:gd name="connsiteY313" fmla="*/ 2813599 h 4710300"/>
                <a:gd name="connsiteX314" fmla="*/ 205695 w 5116602"/>
                <a:gd name="connsiteY314" fmla="*/ 2823409 h 4710300"/>
                <a:gd name="connsiteX315" fmla="*/ 183867 w 5116602"/>
                <a:gd name="connsiteY315" fmla="*/ 2874791 h 4710300"/>
                <a:gd name="connsiteX316" fmla="*/ 163143 w 5116602"/>
                <a:gd name="connsiteY316" fmla="*/ 2926172 h 4710300"/>
                <a:gd name="connsiteX317" fmla="*/ 143522 w 5116602"/>
                <a:gd name="connsiteY317" fmla="*/ 2977554 h 4710300"/>
                <a:gd name="connsiteX318" fmla="*/ 125005 w 5116602"/>
                <a:gd name="connsiteY318" fmla="*/ 3028936 h 4710300"/>
                <a:gd name="connsiteX319" fmla="*/ 147323 w 5116602"/>
                <a:gd name="connsiteY319" fmla="*/ 3016550 h 4710300"/>
                <a:gd name="connsiteX320" fmla="*/ 165472 w 5116602"/>
                <a:gd name="connsiteY320" fmla="*/ 2965781 h 4710300"/>
                <a:gd name="connsiteX321" fmla="*/ 184725 w 5116602"/>
                <a:gd name="connsiteY321" fmla="*/ 2915013 h 4710300"/>
                <a:gd name="connsiteX322" fmla="*/ 205082 w 5116602"/>
                <a:gd name="connsiteY322" fmla="*/ 2864245 h 4710300"/>
                <a:gd name="connsiteX323" fmla="*/ 226542 w 5116602"/>
                <a:gd name="connsiteY323" fmla="*/ 2813599 h 4710300"/>
                <a:gd name="connsiteX324" fmla="*/ 4308860 w 5116602"/>
                <a:gd name="connsiteY324" fmla="*/ 2782206 h 4710300"/>
                <a:gd name="connsiteX325" fmla="*/ 4232707 w 5116602"/>
                <a:gd name="connsiteY325" fmla="*/ 2876017 h 4710300"/>
                <a:gd name="connsiteX326" fmla="*/ 4153611 w 5116602"/>
                <a:gd name="connsiteY326" fmla="*/ 2968970 h 4710300"/>
                <a:gd name="connsiteX327" fmla="*/ 4071573 w 5116602"/>
                <a:gd name="connsiteY327" fmla="*/ 3060942 h 4710300"/>
                <a:gd name="connsiteX328" fmla="*/ 3986836 w 5116602"/>
                <a:gd name="connsiteY328" fmla="*/ 3151810 h 4710300"/>
                <a:gd name="connsiteX329" fmla="*/ 4023747 w 5116602"/>
                <a:gd name="connsiteY329" fmla="*/ 3177194 h 4710300"/>
                <a:gd name="connsiteX330" fmla="*/ 4110078 w 5116602"/>
                <a:gd name="connsiteY330" fmla="*/ 3084486 h 4710300"/>
                <a:gd name="connsiteX331" fmla="*/ 4193588 w 5116602"/>
                <a:gd name="connsiteY331" fmla="*/ 2990553 h 4710300"/>
                <a:gd name="connsiteX332" fmla="*/ 4274156 w 5116602"/>
                <a:gd name="connsiteY332" fmla="*/ 2895638 h 4710300"/>
                <a:gd name="connsiteX333" fmla="*/ 4351657 w 5116602"/>
                <a:gd name="connsiteY333" fmla="*/ 2799864 h 4710300"/>
                <a:gd name="connsiteX334" fmla="*/ 4308737 w 5116602"/>
                <a:gd name="connsiteY334" fmla="*/ 2782206 h 4710300"/>
                <a:gd name="connsiteX335" fmla="*/ 131872 w 5116602"/>
                <a:gd name="connsiteY335" fmla="*/ 3061677 h 4710300"/>
                <a:gd name="connsiteX336" fmla="*/ 109308 w 5116602"/>
                <a:gd name="connsiteY336" fmla="*/ 3074554 h 4710300"/>
                <a:gd name="connsiteX337" fmla="*/ 92876 w 5116602"/>
                <a:gd name="connsiteY337" fmla="*/ 3126303 h 4710300"/>
                <a:gd name="connsiteX338" fmla="*/ 77670 w 5116602"/>
                <a:gd name="connsiteY338" fmla="*/ 3178052 h 4710300"/>
                <a:gd name="connsiteX339" fmla="*/ 63690 w 5116602"/>
                <a:gd name="connsiteY339" fmla="*/ 3229801 h 4710300"/>
                <a:gd name="connsiteX340" fmla="*/ 50937 w 5116602"/>
                <a:gd name="connsiteY340" fmla="*/ 3281429 h 4710300"/>
                <a:gd name="connsiteX341" fmla="*/ 75095 w 5116602"/>
                <a:gd name="connsiteY341" fmla="*/ 3265609 h 4710300"/>
                <a:gd name="connsiteX342" fmla="*/ 87480 w 5116602"/>
                <a:gd name="connsiteY342" fmla="*/ 3214718 h 4710300"/>
                <a:gd name="connsiteX343" fmla="*/ 101092 w 5116602"/>
                <a:gd name="connsiteY343" fmla="*/ 3163705 h 4710300"/>
                <a:gd name="connsiteX344" fmla="*/ 115930 w 5116602"/>
                <a:gd name="connsiteY344" fmla="*/ 3112691 h 4710300"/>
                <a:gd name="connsiteX345" fmla="*/ 131995 w 5116602"/>
                <a:gd name="connsiteY345" fmla="*/ 3061555 h 4710300"/>
                <a:gd name="connsiteX346" fmla="*/ 3909212 w 5116602"/>
                <a:gd name="connsiteY346" fmla="*/ 3232009 h 4710300"/>
                <a:gd name="connsiteX347" fmla="*/ 3819202 w 5116602"/>
                <a:gd name="connsiteY347" fmla="*/ 3320792 h 4710300"/>
                <a:gd name="connsiteX348" fmla="*/ 3726985 w 5116602"/>
                <a:gd name="connsiteY348" fmla="*/ 3407859 h 4710300"/>
                <a:gd name="connsiteX349" fmla="*/ 3632806 w 5116602"/>
                <a:gd name="connsiteY349" fmla="*/ 3493086 h 4710300"/>
                <a:gd name="connsiteX350" fmla="*/ 3536788 w 5116602"/>
                <a:gd name="connsiteY350" fmla="*/ 3576106 h 4710300"/>
                <a:gd name="connsiteX351" fmla="*/ 3564502 w 5116602"/>
                <a:gd name="connsiteY351" fmla="*/ 3610319 h 4710300"/>
                <a:gd name="connsiteX352" fmla="*/ 3662483 w 5116602"/>
                <a:gd name="connsiteY352" fmla="*/ 3525460 h 4710300"/>
                <a:gd name="connsiteX353" fmla="*/ 3758624 w 5116602"/>
                <a:gd name="connsiteY353" fmla="*/ 3438516 h 4710300"/>
                <a:gd name="connsiteX354" fmla="*/ 3852680 w 5116602"/>
                <a:gd name="connsiteY354" fmla="*/ 3349610 h 4710300"/>
                <a:gd name="connsiteX355" fmla="*/ 3944406 w 5116602"/>
                <a:gd name="connsiteY355" fmla="*/ 3258987 h 4710300"/>
                <a:gd name="connsiteX356" fmla="*/ 3909212 w 5116602"/>
                <a:gd name="connsiteY356" fmla="*/ 3232009 h 4710300"/>
                <a:gd name="connsiteX357" fmla="*/ 65039 w 5116602"/>
                <a:gd name="connsiteY357" fmla="*/ 3310982 h 4710300"/>
                <a:gd name="connsiteX358" fmla="*/ 40636 w 5116602"/>
                <a:gd name="connsiteY358" fmla="*/ 3327414 h 4710300"/>
                <a:gd name="connsiteX359" fmla="*/ 30458 w 5116602"/>
                <a:gd name="connsiteY359" fmla="*/ 3379041 h 4710300"/>
                <a:gd name="connsiteX360" fmla="*/ 21629 w 5116602"/>
                <a:gd name="connsiteY360" fmla="*/ 3430545 h 4710300"/>
                <a:gd name="connsiteX361" fmla="*/ 14271 w 5116602"/>
                <a:gd name="connsiteY361" fmla="*/ 3481927 h 4710300"/>
                <a:gd name="connsiteX362" fmla="*/ 8385 w 5116602"/>
                <a:gd name="connsiteY362" fmla="*/ 3533186 h 4710300"/>
                <a:gd name="connsiteX363" fmla="*/ 34137 w 5116602"/>
                <a:gd name="connsiteY363" fmla="*/ 3513688 h 4710300"/>
                <a:gd name="connsiteX364" fmla="*/ 39655 w 5116602"/>
                <a:gd name="connsiteY364" fmla="*/ 3463287 h 4710300"/>
                <a:gd name="connsiteX365" fmla="*/ 46768 w 5116602"/>
                <a:gd name="connsiteY365" fmla="*/ 3412641 h 4710300"/>
                <a:gd name="connsiteX366" fmla="*/ 55229 w 5116602"/>
                <a:gd name="connsiteY366" fmla="*/ 3361873 h 4710300"/>
                <a:gd name="connsiteX367" fmla="*/ 65162 w 5116602"/>
                <a:gd name="connsiteY367" fmla="*/ 3310982 h 4710300"/>
                <a:gd name="connsiteX368" fmla="*/ 3449844 w 5116602"/>
                <a:gd name="connsiteY368" fmla="*/ 3648212 h 4710300"/>
                <a:gd name="connsiteX369" fmla="*/ 3350637 w 5116602"/>
                <a:gd name="connsiteY369" fmla="*/ 3727184 h 4710300"/>
                <a:gd name="connsiteX370" fmla="*/ 3250204 w 5116602"/>
                <a:gd name="connsiteY370" fmla="*/ 3803705 h 4710300"/>
                <a:gd name="connsiteX371" fmla="*/ 3148667 w 5116602"/>
                <a:gd name="connsiteY371" fmla="*/ 3877528 h 4710300"/>
                <a:gd name="connsiteX372" fmla="*/ 3046272 w 5116602"/>
                <a:gd name="connsiteY372" fmla="*/ 3948530 h 4710300"/>
                <a:gd name="connsiteX373" fmla="*/ 3064176 w 5116602"/>
                <a:gd name="connsiteY373" fmla="*/ 3989979 h 4710300"/>
                <a:gd name="connsiteX374" fmla="*/ 3168656 w 5116602"/>
                <a:gd name="connsiteY374" fmla="*/ 3917628 h 4710300"/>
                <a:gd name="connsiteX375" fmla="*/ 3272277 w 5116602"/>
                <a:gd name="connsiteY375" fmla="*/ 3842333 h 4710300"/>
                <a:gd name="connsiteX376" fmla="*/ 3374795 w 5116602"/>
                <a:gd name="connsiteY376" fmla="*/ 3764341 h 4710300"/>
                <a:gd name="connsiteX377" fmla="*/ 3476086 w 5116602"/>
                <a:gd name="connsiteY377" fmla="*/ 3683774 h 4710300"/>
                <a:gd name="connsiteX378" fmla="*/ 3450089 w 5116602"/>
                <a:gd name="connsiteY378" fmla="*/ 3648212 h 4710300"/>
                <a:gd name="connsiteX379" fmla="*/ 30335 w 5116602"/>
                <a:gd name="connsiteY379" fmla="*/ 3558202 h 4710300"/>
                <a:gd name="connsiteX380" fmla="*/ 4338 w 5116602"/>
                <a:gd name="connsiteY380" fmla="*/ 3578436 h 4710300"/>
                <a:gd name="connsiteX381" fmla="*/ 1395 w 5116602"/>
                <a:gd name="connsiteY381" fmla="*/ 3629204 h 4710300"/>
                <a:gd name="connsiteX382" fmla="*/ 46 w 5116602"/>
                <a:gd name="connsiteY382" fmla="*/ 3679605 h 4710300"/>
                <a:gd name="connsiteX383" fmla="*/ 414 w 5116602"/>
                <a:gd name="connsiteY383" fmla="*/ 3729760 h 4710300"/>
                <a:gd name="connsiteX384" fmla="*/ 2499 w 5116602"/>
                <a:gd name="connsiteY384" fmla="*/ 3779547 h 4710300"/>
                <a:gd name="connsiteX385" fmla="*/ 29722 w 5116602"/>
                <a:gd name="connsiteY385" fmla="*/ 3755880 h 4710300"/>
                <a:gd name="connsiteX386" fmla="*/ 27392 w 5116602"/>
                <a:gd name="connsiteY386" fmla="*/ 3706951 h 4710300"/>
                <a:gd name="connsiteX387" fmla="*/ 26779 w 5116602"/>
                <a:gd name="connsiteY387" fmla="*/ 3657654 h 4710300"/>
                <a:gd name="connsiteX388" fmla="*/ 27760 w 5116602"/>
                <a:gd name="connsiteY388" fmla="*/ 3607990 h 4710300"/>
                <a:gd name="connsiteX389" fmla="*/ 30335 w 5116602"/>
                <a:gd name="connsiteY389" fmla="*/ 3558079 h 4710300"/>
                <a:gd name="connsiteX390" fmla="*/ 2954791 w 5116602"/>
                <a:gd name="connsiteY390" fmla="*/ 4009109 h 4710300"/>
                <a:gd name="connsiteX391" fmla="*/ 2851537 w 5116602"/>
                <a:gd name="connsiteY391" fmla="*/ 4074470 h 4710300"/>
                <a:gd name="connsiteX392" fmla="*/ 2748161 w 5116602"/>
                <a:gd name="connsiteY392" fmla="*/ 4136643 h 4710300"/>
                <a:gd name="connsiteX393" fmla="*/ 2644662 w 5116602"/>
                <a:gd name="connsiteY393" fmla="*/ 4195627 h 4710300"/>
                <a:gd name="connsiteX394" fmla="*/ 2541408 w 5116602"/>
                <a:gd name="connsiteY394" fmla="*/ 4251301 h 4710300"/>
                <a:gd name="connsiteX395" fmla="*/ 2548889 w 5116602"/>
                <a:gd name="connsiteY395" fmla="*/ 4297900 h 4710300"/>
                <a:gd name="connsiteX396" fmla="*/ 2654227 w 5116602"/>
                <a:gd name="connsiteY396" fmla="*/ 4241368 h 4710300"/>
                <a:gd name="connsiteX397" fmla="*/ 2759811 w 5116602"/>
                <a:gd name="connsiteY397" fmla="*/ 4181402 h 4710300"/>
                <a:gd name="connsiteX398" fmla="*/ 2865394 w 5116602"/>
                <a:gd name="connsiteY398" fmla="*/ 4118126 h 4710300"/>
                <a:gd name="connsiteX399" fmla="*/ 2970733 w 5116602"/>
                <a:gd name="connsiteY399" fmla="*/ 4051661 h 4710300"/>
                <a:gd name="connsiteX400" fmla="*/ 2954668 w 5116602"/>
                <a:gd name="connsiteY400" fmla="*/ 4009231 h 4710300"/>
                <a:gd name="connsiteX401" fmla="*/ 33401 w 5116602"/>
                <a:gd name="connsiteY401" fmla="*/ 3798923 h 4710300"/>
                <a:gd name="connsiteX402" fmla="*/ 6055 w 5116602"/>
                <a:gd name="connsiteY402" fmla="*/ 3823326 h 4710300"/>
                <a:gd name="connsiteX403" fmla="*/ 11573 w 5116602"/>
                <a:gd name="connsiteY403" fmla="*/ 3872132 h 4710300"/>
                <a:gd name="connsiteX404" fmla="*/ 19053 w 5116602"/>
                <a:gd name="connsiteY404" fmla="*/ 3920325 h 4710300"/>
                <a:gd name="connsiteX405" fmla="*/ 28496 w 5116602"/>
                <a:gd name="connsiteY405" fmla="*/ 3967905 h 4710300"/>
                <a:gd name="connsiteX406" fmla="*/ 40023 w 5116602"/>
                <a:gd name="connsiteY406" fmla="*/ 4014872 h 4710300"/>
                <a:gd name="connsiteX407" fmla="*/ 68105 w 5116602"/>
                <a:gd name="connsiteY407" fmla="*/ 3986913 h 4710300"/>
                <a:gd name="connsiteX408" fmla="*/ 56455 w 5116602"/>
                <a:gd name="connsiteY408" fmla="*/ 3940804 h 4710300"/>
                <a:gd name="connsiteX409" fmla="*/ 46890 w 5116602"/>
                <a:gd name="connsiteY409" fmla="*/ 3894083 h 4710300"/>
                <a:gd name="connsiteX410" fmla="*/ 39165 w 5116602"/>
                <a:gd name="connsiteY410" fmla="*/ 3846748 h 4710300"/>
                <a:gd name="connsiteX411" fmla="*/ 33401 w 5116602"/>
                <a:gd name="connsiteY411" fmla="*/ 3798923 h 4710300"/>
                <a:gd name="connsiteX412" fmla="*/ 2450295 w 5116602"/>
                <a:gd name="connsiteY412" fmla="*/ 4297655 h 4710300"/>
                <a:gd name="connsiteX413" fmla="*/ 2348513 w 5116602"/>
                <a:gd name="connsiteY413" fmla="*/ 4346584 h 4710300"/>
                <a:gd name="connsiteX414" fmla="*/ 2247467 w 5116602"/>
                <a:gd name="connsiteY414" fmla="*/ 4392079 h 4710300"/>
                <a:gd name="connsiteX415" fmla="*/ 2147279 w 5116602"/>
                <a:gd name="connsiteY415" fmla="*/ 4434018 h 4710300"/>
                <a:gd name="connsiteX416" fmla="*/ 2048195 w 5116602"/>
                <a:gd name="connsiteY416" fmla="*/ 4472401 h 4710300"/>
                <a:gd name="connsiteX417" fmla="*/ 2045988 w 5116602"/>
                <a:gd name="connsiteY417" fmla="*/ 4521943 h 4710300"/>
                <a:gd name="connsiteX418" fmla="*/ 2146911 w 5116602"/>
                <a:gd name="connsiteY418" fmla="*/ 4483070 h 4710300"/>
                <a:gd name="connsiteX419" fmla="*/ 2248939 w 5116602"/>
                <a:gd name="connsiteY419" fmla="*/ 4440640 h 4710300"/>
                <a:gd name="connsiteX420" fmla="*/ 2351947 w 5116602"/>
                <a:gd name="connsiteY420" fmla="*/ 4394532 h 4710300"/>
                <a:gd name="connsiteX421" fmla="*/ 2455814 w 5116602"/>
                <a:gd name="connsiteY421" fmla="*/ 4344867 h 4710300"/>
                <a:gd name="connsiteX422" fmla="*/ 2450173 w 5116602"/>
                <a:gd name="connsiteY422" fmla="*/ 4297532 h 4710300"/>
                <a:gd name="connsiteX423" fmla="*/ 80245 w 5116602"/>
                <a:gd name="connsiteY423" fmla="*/ 4027258 h 4710300"/>
                <a:gd name="connsiteX424" fmla="*/ 51918 w 5116602"/>
                <a:gd name="connsiteY424" fmla="*/ 4056075 h 4710300"/>
                <a:gd name="connsiteX425" fmla="*/ 67369 w 5116602"/>
                <a:gd name="connsiteY425" fmla="*/ 4101326 h 4710300"/>
                <a:gd name="connsiteX426" fmla="*/ 85028 w 5116602"/>
                <a:gd name="connsiteY426" fmla="*/ 4145717 h 4710300"/>
                <a:gd name="connsiteX427" fmla="*/ 105016 w 5116602"/>
                <a:gd name="connsiteY427" fmla="*/ 4189251 h 4710300"/>
                <a:gd name="connsiteX428" fmla="*/ 127335 w 5116602"/>
                <a:gd name="connsiteY428" fmla="*/ 4231925 h 4710300"/>
                <a:gd name="connsiteX429" fmla="*/ 155907 w 5116602"/>
                <a:gd name="connsiteY429" fmla="*/ 4199184 h 4710300"/>
                <a:gd name="connsiteX430" fmla="*/ 133466 w 5116602"/>
                <a:gd name="connsiteY430" fmla="*/ 4157612 h 4710300"/>
                <a:gd name="connsiteX431" fmla="*/ 113478 w 5116602"/>
                <a:gd name="connsiteY431" fmla="*/ 4115060 h 4710300"/>
                <a:gd name="connsiteX432" fmla="*/ 95697 w 5116602"/>
                <a:gd name="connsiteY432" fmla="*/ 4071527 h 4710300"/>
                <a:gd name="connsiteX433" fmla="*/ 80123 w 5116602"/>
                <a:gd name="connsiteY433" fmla="*/ 4027258 h 4710300"/>
                <a:gd name="connsiteX434" fmla="*/ 1961741 w 5116602"/>
                <a:gd name="connsiteY434" fmla="*/ 4503549 h 4710300"/>
                <a:gd name="connsiteX435" fmla="*/ 1865968 w 5116602"/>
                <a:gd name="connsiteY435" fmla="*/ 4534942 h 4710300"/>
                <a:gd name="connsiteX436" fmla="*/ 1771789 w 5116602"/>
                <a:gd name="connsiteY436" fmla="*/ 4562901 h 4710300"/>
                <a:gd name="connsiteX437" fmla="*/ 1679327 w 5116602"/>
                <a:gd name="connsiteY437" fmla="*/ 4587304 h 4710300"/>
                <a:gd name="connsiteX438" fmla="*/ 1588582 w 5116602"/>
                <a:gd name="connsiteY438" fmla="*/ 4608151 h 4710300"/>
                <a:gd name="connsiteX439" fmla="*/ 1577913 w 5116602"/>
                <a:gd name="connsiteY439" fmla="*/ 4658429 h 4710300"/>
                <a:gd name="connsiteX440" fmla="*/ 1670252 w 5116602"/>
                <a:gd name="connsiteY440" fmla="*/ 4637582 h 4710300"/>
                <a:gd name="connsiteX441" fmla="*/ 1764431 w 5116602"/>
                <a:gd name="connsiteY441" fmla="*/ 4613179 h 4710300"/>
                <a:gd name="connsiteX442" fmla="*/ 1860327 w 5116602"/>
                <a:gd name="connsiteY442" fmla="*/ 4585097 h 4710300"/>
                <a:gd name="connsiteX443" fmla="*/ 1957817 w 5116602"/>
                <a:gd name="connsiteY443" fmla="*/ 4553459 h 4710300"/>
                <a:gd name="connsiteX444" fmla="*/ 1961741 w 5116602"/>
                <a:gd name="connsiteY444" fmla="*/ 4503549 h 4710300"/>
                <a:gd name="connsiteX445" fmla="*/ 177858 w 5116602"/>
                <a:gd name="connsiteY445" fmla="*/ 4235237 h 4710300"/>
                <a:gd name="connsiteX446" fmla="*/ 149408 w 5116602"/>
                <a:gd name="connsiteY446" fmla="*/ 4268837 h 4710300"/>
                <a:gd name="connsiteX447" fmla="*/ 176141 w 5116602"/>
                <a:gd name="connsiteY447" fmla="*/ 4308814 h 4710300"/>
                <a:gd name="connsiteX448" fmla="*/ 205449 w 5116602"/>
                <a:gd name="connsiteY448" fmla="*/ 4347565 h 4710300"/>
                <a:gd name="connsiteX449" fmla="*/ 237333 w 5116602"/>
                <a:gd name="connsiteY449" fmla="*/ 4385089 h 4710300"/>
                <a:gd name="connsiteX450" fmla="*/ 271914 w 5116602"/>
                <a:gd name="connsiteY450" fmla="*/ 4421265 h 4710300"/>
                <a:gd name="connsiteX451" fmla="*/ 299874 w 5116602"/>
                <a:gd name="connsiteY451" fmla="*/ 4383986 h 4710300"/>
                <a:gd name="connsiteX452" fmla="*/ 265415 w 5116602"/>
                <a:gd name="connsiteY452" fmla="*/ 4348791 h 4710300"/>
                <a:gd name="connsiteX453" fmla="*/ 233654 w 5116602"/>
                <a:gd name="connsiteY453" fmla="*/ 4312248 h 4710300"/>
                <a:gd name="connsiteX454" fmla="*/ 204468 w 5116602"/>
                <a:gd name="connsiteY454" fmla="*/ 4274355 h 4710300"/>
                <a:gd name="connsiteX455" fmla="*/ 177858 w 5116602"/>
                <a:gd name="connsiteY455" fmla="*/ 4235237 h 4710300"/>
                <a:gd name="connsiteX456" fmla="*/ 1510099 w 5116602"/>
                <a:gd name="connsiteY456" fmla="*/ 4623725 h 4710300"/>
                <a:gd name="connsiteX457" fmla="*/ 1424259 w 5116602"/>
                <a:gd name="connsiteY457" fmla="*/ 4637950 h 4710300"/>
                <a:gd name="connsiteX458" fmla="*/ 1340503 w 5116602"/>
                <a:gd name="connsiteY458" fmla="*/ 4648864 h 4710300"/>
                <a:gd name="connsiteX459" fmla="*/ 1258832 w 5116602"/>
                <a:gd name="connsiteY459" fmla="*/ 4656467 h 4710300"/>
                <a:gd name="connsiteX460" fmla="*/ 1179491 w 5116602"/>
                <a:gd name="connsiteY460" fmla="*/ 4660759 h 4710300"/>
                <a:gd name="connsiteX461" fmla="*/ 1162078 w 5116602"/>
                <a:gd name="connsiteY461" fmla="*/ 4709688 h 4710300"/>
                <a:gd name="connsiteX462" fmla="*/ 1242645 w 5116602"/>
                <a:gd name="connsiteY462" fmla="*/ 4705887 h 4710300"/>
                <a:gd name="connsiteX463" fmla="*/ 1325542 w 5116602"/>
                <a:gd name="connsiteY463" fmla="*/ 4698651 h 4710300"/>
                <a:gd name="connsiteX464" fmla="*/ 1410647 w 5116602"/>
                <a:gd name="connsiteY464" fmla="*/ 4688105 h 4710300"/>
                <a:gd name="connsiteX465" fmla="*/ 1497959 w 5116602"/>
                <a:gd name="connsiteY465" fmla="*/ 4674125 h 4710300"/>
                <a:gd name="connsiteX466" fmla="*/ 1509976 w 5116602"/>
                <a:gd name="connsiteY466" fmla="*/ 4623848 h 4710300"/>
                <a:gd name="connsiteX467" fmla="*/ 332493 w 5116602"/>
                <a:gd name="connsiteY467" fmla="*/ 4413539 h 4710300"/>
                <a:gd name="connsiteX468" fmla="*/ 304779 w 5116602"/>
                <a:gd name="connsiteY468" fmla="*/ 4451554 h 4710300"/>
                <a:gd name="connsiteX469" fmla="*/ 343898 w 5116602"/>
                <a:gd name="connsiteY469" fmla="*/ 4484173 h 4710300"/>
                <a:gd name="connsiteX470" fmla="*/ 385959 w 5116602"/>
                <a:gd name="connsiteY470" fmla="*/ 4515076 h 4710300"/>
                <a:gd name="connsiteX471" fmla="*/ 430964 w 5116602"/>
                <a:gd name="connsiteY471" fmla="*/ 4544261 h 4710300"/>
                <a:gd name="connsiteX472" fmla="*/ 479035 w 5116602"/>
                <a:gd name="connsiteY472" fmla="*/ 4571485 h 4710300"/>
                <a:gd name="connsiteX473" fmla="*/ 505277 w 5116602"/>
                <a:gd name="connsiteY473" fmla="*/ 4529791 h 4710300"/>
                <a:gd name="connsiteX474" fmla="*/ 457697 w 5116602"/>
                <a:gd name="connsiteY474" fmla="*/ 4503426 h 4710300"/>
                <a:gd name="connsiteX475" fmla="*/ 413060 w 5116602"/>
                <a:gd name="connsiteY475" fmla="*/ 4475221 h 4710300"/>
                <a:gd name="connsiteX476" fmla="*/ 371366 w 5116602"/>
                <a:gd name="connsiteY476" fmla="*/ 4445300 h 4710300"/>
                <a:gd name="connsiteX477" fmla="*/ 332493 w 5116602"/>
                <a:gd name="connsiteY477" fmla="*/ 4413662 h 4710300"/>
                <a:gd name="connsiteX478" fmla="*/ 1111555 w 5116602"/>
                <a:gd name="connsiteY478" fmla="*/ 4661740 h 4710300"/>
                <a:gd name="connsiteX479" fmla="*/ 1038100 w 5116602"/>
                <a:gd name="connsiteY479" fmla="*/ 4660146 h 4710300"/>
                <a:gd name="connsiteX480" fmla="*/ 966975 w 5116602"/>
                <a:gd name="connsiteY480" fmla="*/ 4655609 h 4710300"/>
                <a:gd name="connsiteX481" fmla="*/ 898180 w 5116602"/>
                <a:gd name="connsiteY481" fmla="*/ 4648128 h 4710300"/>
                <a:gd name="connsiteX482" fmla="*/ 831838 w 5116602"/>
                <a:gd name="connsiteY482" fmla="*/ 4637827 h 4710300"/>
                <a:gd name="connsiteX483" fmla="*/ 809274 w 5116602"/>
                <a:gd name="connsiteY483" fmla="*/ 4683936 h 4710300"/>
                <a:gd name="connsiteX484" fmla="*/ 876475 w 5116602"/>
                <a:gd name="connsiteY484" fmla="*/ 4694973 h 4710300"/>
                <a:gd name="connsiteX485" fmla="*/ 946251 w 5116602"/>
                <a:gd name="connsiteY485" fmla="*/ 4703066 h 4710300"/>
                <a:gd name="connsiteX486" fmla="*/ 1018357 w 5116602"/>
                <a:gd name="connsiteY486" fmla="*/ 4708216 h 4710300"/>
                <a:gd name="connsiteX487" fmla="*/ 1092915 w 5116602"/>
                <a:gd name="connsiteY487" fmla="*/ 4710301 h 4710300"/>
                <a:gd name="connsiteX488" fmla="*/ 1111555 w 5116602"/>
                <a:gd name="connsiteY488" fmla="*/ 4661740 h 4710300"/>
                <a:gd name="connsiteX489" fmla="*/ 549424 w 5116602"/>
                <a:gd name="connsiteY489" fmla="*/ 4551251 h 4710300"/>
                <a:gd name="connsiteX490" fmla="*/ 523672 w 5116602"/>
                <a:gd name="connsiteY490" fmla="*/ 4593681 h 4710300"/>
                <a:gd name="connsiteX491" fmla="*/ 555065 w 5116602"/>
                <a:gd name="connsiteY491" fmla="*/ 4607783 h 4710300"/>
                <a:gd name="connsiteX492" fmla="*/ 587684 w 5116602"/>
                <a:gd name="connsiteY492" fmla="*/ 4621150 h 4710300"/>
                <a:gd name="connsiteX493" fmla="*/ 621407 w 5116602"/>
                <a:gd name="connsiteY493" fmla="*/ 4633658 h 4710300"/>
                <a:gd name="connsiteX494" fmla="*/ 656356 w 5116602"/>
                <a:gd name="connsiteY494" fmla="*/ 4645430 h 4710300"/>
                <a:gd name="connsiteX495" fmla="*/ 679778 w 5116602"/>
                <a:gd name="connsiteY495" fmla="*/ 4652665 h 4710300"/>
                <a:gd name="connsiteX496" fmla="*/ 703568 w 5116602"/>
                <a:gd name="connsiteY496" fmla="*/ 4659533 h 4710300"/>
                <a:gd name="connsiteX497" fmla="*/ 727726 w 5116602"/>
                <a:gd name="connsiteY497" fmla="*/ 4665910 h 4710300"/>
                <a:gd name="connsiteX498" fmla="*/ 752375 w 5116602"/>
                <a:gd name="connsiteY498" fmla="*/ 4671796 h 4710300"/>
                <a:gd name="connsiteX499" fmla="*/ 775674 w 5116602"/>
                <a:gd name="connsiteY499" fmla="*/ 4626178 h 4710300"/>
                <a:gd name="connsiteX500" fmla="*/ 751394 w 5116602"/>
                <a:gd name="connsiteY500" fmla="*/ 4620537 h 4710300"/>
                <a:gd name="connsiteX501" fmla="*/ 727481 w 5116602"/>
                <a:gd name="connsiteY501" fmla="*/ 4614405 h 4710300"/>
                <a:gd name="connsiteX502" fmla="*/ 703936 w 5116602"/>
                <a:gd name="connsiteY502" fmla="*/ 4607906 h 4710300"/>
                <a:gd name="connsiteX503" fmla="*/ 680759 w 5116602"/>
                <a:gd name="connsiteY503" fmla="*/ 4601039 h 4710300"/>
                <a:gd name="connsiteX504" fmla="*/ 646301 w 5116602"/>
                <a:gd name="connsiteY504" fmla="*/ 4589757 h 4710300"/>
                <a:gd name="connsiteX505" fmla="*/ 612946 w 5116602"/>
                <a:gd name="connsiteY505" fmla="*/ 4577739 h 4710300"/>
                <a:gd name="connsiteX506" fmla="*/ 580694 w 5116602"/>
                <a:gd name="connsiteY506" fmla="*/ 4564863 h 4710300"/>
                <a:gd name="connsiteX507" fmla="*/ 549546 w 5116602"/>
                <a:gd name="connsiteY507" fmla="*/ 4551251 h 4710300"/>
                <a:gd name="connsiteX508" fmla="*/ 3116784 w 5116602"/>
                <a:gd name="connsiteY508" fmla="*/ 171803 h 4710300"/>
                <a:gd name="connsiteX509" fmla="*/ 3106973 w 5116602"/>
                <a:gd name="connsiteY509" fmla="*/ 189462 h 4710300"/>
                <a:gd name="connsiteX510" fmla="*/ 3160440 w 5116602"/>
                <a:gd name="connsiteY510" fmla="*/ 171067 h 4710300"/>
                <a:gd name="connsiteX511" fmla="*/ 3213660 w 5116602"/>
                <a:gd name="connsiteY511" fmla="*/ 153777 h 4710300"/>
                <a:gd name="connsiteX512" fmla="*/ 3266636 w 5116602"/>
                <a:gd name="connsiteY512" fmla="*/ 137467 h 4710300"/>
                <a:gd name="connsiteX513" fmla="*/ 3319367 w 5116602"/>
                <a:gd name="connsiteY513" fmla="*/ 122138 h 4710300"/>
                <a:gd name="connsiteX514" fmla="*/ 3331629 w 5116602"/>
                <a:gd name="connsiteY514" fmla="*/ 103254 h 4710300"/>
                <a:gd name="connsiteX515" fmla="*/ 3278286 w 5116602"/>
                <a:gd name="connsiteY515" fmla="*/ 118827 h 4710300"/>
                <a:gd name="connsiteX516" fmla="*/ 3224697 w 5116602"/>
                <a:gd name="connsiteY516" fmla="*/ 135505 h 4710300"/>
                <a:gd name="connsiteX517" fmla="*/ 3170863 w 5116602"/>
                <a:gd name="connsiteY517" fmla="*/ 153164 h 4710300"/>
                <a:gd name="connsiteX518" fmla="*/ 3116906 w 5116602"/>
                <a:gd name="connsiteY518" fmla="*/ 171803 h 471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Lst>
              <a:rect l="l" t="t" r="r" b="b"/>
              <a:pathLst>
                <a:path w="5116602" h="4710300">
                  <a:moveTo>
                    <a:pt x="3069326" y="188971"/>
                  </a:moveTo>
                  <a:cubicBezTo>
                    <a:pt x="3051422" y="195593"/>
                    <a:pt x="3033519" y="202338"/>
                    <a:pt x="3015615" y="209205"/>
                  </a:cubicBezTo>
                  <a:cubicBezTo>
                    <a:pt x="2997833" y="216072"/>
                    <a:pt x="2980052" y="223062"/>
                    <a:pt x="2962394" y="230175"/>
                  </a:cubicBezTo>
                  <a:cubicBezTo>
                    <a:pt x="2944735" y="237287"/>
                    <a:pt x="2927199" y="244400"/>
                    <a:pt x="2909540" y="251757"/>
                  </a:cubicBezTo>
                  <a:cubicBezTo>
                    <a:pt x="2892005" y="258992"/>
                    <a:pt x="2874592" y="266473"/>
                    <a:pt x="2857178" y="274076"/>
                  </a:cubicBezTo>
                  <a:lnTo>
                    <a:pt x="2850188" y="290263"/>
                  </a:lnTo>
                  <a:cubicBezTo>
                    <a:pt x="2867479" y="282782"/>
                    <a:pt x="2884647" y="275547"/>
                    <a:pt x="2902060" y="268312"/>
                  </a:cubicBezTo>
                  <a:cubicBezTo>
                    <a:pt x="2919474" y="261077"/>
                    <a:pt x="2936887" y="253965"/>
                    <a:pt x="2954300" y="246975"/>
                  </a:cubicBezTo>
                  <a:cubicBezTo>
                    <a:pt x="2971836" y="239985"/>
                    <a:pt x="2989372" y="233118"/>
                    <a:pt x="3007031" y="226373"/>
                  </a:cubicBezTo>
                  <a:cubicBezTo>
                    <a:pt x="3024689" y="219629"/>
                    <a:pt x="3042471" y="213007"/>
                    <a:pt x="3060129" y="206507"/>
                  </a:cubicBezTo>
                  <a:lnTo>
                    <a:pt x="3069326" y="189094"/>
                  </a:lnTo>
                  <a:moveTo>
                    <a:pt x="3379332" y="90132"/>
                  </a:moveTo>
                  <a:lnTo>
                    <a:pt x="3366456" y="109262"/>
                  </a:lnTo>
                  <a:cubicBezTo>
                    <a:pt x="3384360" y="104480"/>
                    <a:pt x="3402264" y="99943"/>
                    <a:pt x="3419922" y="95651"/>
                  </a:cubicBezTo>
                  <a:cubicBezTo>
                    <a:pt x="3437703" y="91236"/>
                    <a:pt x="3455485" y="87067"/>
                    <a:pt x="3473143" y="83142"/>
                  </a:cubicBezTo>
                  <a:cubicBezTo>
                    <a:pt x="3490924" y="79096"/>
                    <a:pt x="3508583" y="75294"/>
                    <a:pt x="3526119" y="71738"/>
                  </a:cubicBezTo>
                  <a:cubicBezTo>
                    <a:pt x="3543777" y="68059"/>
                    <a:pt x="3561314" y="64626"/>
                    <a:pt x="3578849" y="61437"/>
                  </a:cubicBezTo>
                  <a:lnTo>
                    <a:pt x="3594546" y="41081"/>
                  </a:lnTo>
                  <a:cubicBezTo>
                    <a:pt x="3576887" y="44392"/>
                    <a:pt x="3558984" y="47948"/>
                    <a:pt x="3541080" y="51627"/>
                  </a:cubicBezTo>
                  <a:cubicBezTo>
                    <a:pt x="3523299" y="55306"/>
                    <a:pt x="3505395" y="59230"/>
                    <a:pt x="3487368" y="63399"/>
                  </a:cubicBezTo>
                  <a:cubicBezTo>
                    <a:pt x="3469464" y="67446"/>
                    <a:pt x="3451438" y="71738"/>
                    <a:pt x="3433411" y="76275"/>
                  </a:cubicBezTo>
                  <a:cubicBezTo>
                    <a:pt x="3415385" y="80690"/>
                    <a:pt x="3397358" y="85350"/>
                    <a:pt x="3379210" y="90255"/>
                  </a:cubicBezTo>
                  <a:moveTo>
                    <a:pt x="2810334" y="294555"/>
                  </a:moveTo>
                  <a:cubicBezTo>
                    <a:pt x="2792675" y="302403"/>
                    <a:pt x="2775016" y="310497"/>
                    <a:pt x="2757481" y="318590"/>
                  </a:cubicBezTo>
                  <a:cubicBezTo>
                    <a:pt x="2739945" y="326684"/>
                    <a:pt x="2722531" y="334900"/>
                    <a:pt x="2705118" y="343239"/>
                  </a:cubicBezTo>
                  <a:cubicBezTo>
                    <a:pt x="2687827" y="351577"/>
                    <a:pt x="2670414" y="359916"/>
                    <a:pt x="2653246" y="368500"/>
                  </a:cubicBezTo>
                  <a:cubicBezTo>
                    <a:pt x="2636078" y="376961"/>
                    <a:pt x="2618910" y="385668"/>
                    <a:pt x="2601742" y="394375"/>
                  </a:cubicBezTo>
                  <a:lnTo>
                    <a:pt x="2597573" y="408968"/>
                  </a:lnTo>
                  <a:cubicBezTo>
                    <a:pt x="2614495" y="400384"/>
                    <a:pt x="2631541" y="391800"/>
                    <a:pt x="2648586" y="383461"/>
                  </a:cubicBezTo>
                  <a:cubicBezTo>
                    <a:pt x="2665632" y="374999"/>
                    <a:pt x="2682800" y="366661"/>
                    <a:pt x="2699968" y="358567"/>
                  </a:cubicBezTo>
                  <a:cubicBezTo>
                    <a:pt x="2717258" y="350351"/>
                    <a:pt x="2734426" y="342257"/>
                    <a:pt x="2751717" y="334287"/>
                  </a:cubicBezTo>
                  <a:cubicBezTo>
                    <a:pt x="2769131" y="326316"/>
                    <a:pt x="2786544" y="318345"/>
                    <a:pt x="2803957" y="310619"/>
                  </a:cubicBezTo>
                  <a:lnTo>
                    <a:pt x="2810456" y="294677"/>
                  </a:lnTo>
                  <a:moveTo>
                    <a:pt x="3642248" y="32619"/>
                  </a:moveTo>
                  <a:lnTo>
                    <a:pt x="3625939" y="53221"/>
                  </a:lnTo>
                  <a:cubicBezTo>
                    <a:pt x="3643720" y="50278"/>
                    <a:pt x="3661379" y="47580"/>
                    <a:pt x="3679037" y="45005"/>
                  </a:cubicBezTo>
                  <a:cubicBezTo>
                    <a:pt x="3696696" y="42430"/>
                    <a:pt x="3714354" y="40100"/>
                    <a:pt x="3731768" y="38015"/>
                  </a:cubicBezTo>
                  <a:cubicBezTo>
                    <a:pt x="3749304" y="35930"/>
                    <a:pt x="3766840" y="33968"/>
                    <a:pt x="3784130" y="32251"/>
                  </a:cubicBezTo>
                  <a:cubicBezTo>
                    <a:pt x="3801544" y="30535"/>
                    <a:pt x="3818957" y="29063"/>
                    <a:pt x="3836125" y="27837"/>
                  </a:cubicBezTo>
                  <a:lnTo>
                    <a:pt x="3855500" y="6131"/>
                  </a:lnTo>
                  <a:cubicBezTo>
                    <a:pt x="3838087" y="7480"/>
                    <a:pt x="3820428" y="9075"/>
                    <a:pt x="3802770" y="10791"/>
                  </a:cubicBezTo>
                  <a:cubicBezTo>
                    <a:pt x="3785234" y="12508"/>
                    <a:pt x="3767453" y="14593"/>
                    <a:pt x="3749672" y="16800"/>
                  </a:cubicBezTo>
                  <a:cubicBezTo>
                    <a:pt x="3732013" y="19008"/>
                    <a:pt x="3714109" y="21460"/>
                    <a:pt x="3696205" y="24035"/>
                  </a:cubicBezTo>
                  <a:cubicBezTo>
                    <a:pt x="3678424" y="26610"/>
                    <a:pt x="3660398" y="29554"/>
                    <a:pt x="3642371" y="32497"/>
                  </a:cubicBezTo>
                  <a:moveTo>
                    <a:pt x="2555756" y="418165"/>
                  </a:moveTo>
                  <a:cubicBezTo>
                    <a:pt x="2538588" y="427239"/>
                    <a:pt x="2521298" y="436314"/>
                    <a:pt x="2504129" y="445511"/>
                  </a:cubicBezTo>
                  <a:cubicBezTo>
                    <a:pt x="2487084" y="454708"/>
                    <a:pt x="2469916" y="464028"/>
                    <a:pt x="2452993" y="473470"/>
                  </a:cubicBezTo>
                  <a:cubicBezTo>
                    <a:pt x="2436070" y="482913"/>
                    <a:pt x="2419025" y="492355"/>
                    <a:pt x="2402225" y="502043"/>
                  </a:cubicBezTo>
                  <a:cubicBezTo>
                    <a:pt x="2385424" y="511608"/>
                    <a:pt x="2368624" y="521296"/>
                    <a:pt x="2351824" y="531106"/>
                  </a:cubicBezTo>
                  <a:lnTo>
                    <a:pt x="2349985" y="544105"/>
                  </a:lnTo>
                  <a:cubicBezTo>
                    <a:pt x="2366540" y="534417"/>
                    <a:pt x="2383217" y="524852"/>
                    <a:pt x="2399895" y="515287"/>
                  </a:cubicBezTo>
                  <a:cubicBezTo>
                    <a:pt x="2416572" y="505722"/>
                    <a:pt x="2433372" y="496402"/>
                    <a:pt x="2450173" y="487082"/>
                  </a:cubicBezTo>
                  <a:cubicBezTo>
                    <a:pt x="2466973" y="477762"/>
                    <a:pt x="2483895" y="468565"/>
                    <a:pt x="2500818" y="459368"/>
                  </a:cubicBezTo>
                  <a:cubicBezTo>
                    <a:pt x="2517864" y="450171"/>
                    <a:pt x="2534786" y="441219"/>
                    <a:pt x="2551955" y="432267"/>
                  </a:cubicBezTo>
                  <a:lnTo>
                    <a:pt x="2555756" y="418042"/>
                  </a:lnTo>
                  <a:moveTo>
                    <a:pt x="3902467" y="3066"/>
                  </a:moveTo>
                  <a:lnTo>
                    <a:pt x="3882479" y="24894"/>
                  </a:lnTo>
                  <a:cubicBezTo>
                    <a:pt x="3899892" y="24035"/>
                    <a:pt x="3917183" y="23422"/>
                    <a:pt x="3934351" y="22932"/>
                  </a:cubicBezTo>
                  <a:cubicBezTo>
                    <a:pt x="3951641" y="22564"/>
                    <a:pt x="3968687" y="22318"/>
                    <a:pt x="3985732" y="22318"/>
                  </a:cubicBezTo>
                  <a:cubicBezTo>
                    <a:pt x="4002778" y="22318"/>
                    <a:pt x="4019823" y="22686"/>
                    <a:pt x="4036623" y="23177"/>
                  </a:cubicBezTo>
                  <a:cubicBezTo>
                    <a:pt x="4053546" y="23667"/>
                    <a:pt x="4070346" y="24526"/>
                    <a:pt x="4086901" y="25507"/>
                  </a:cubicBezTo>
                  <a:lnTo>
                    <a:pt x="4110323" y="2698"/>
                  </a:lnTo>
                  <a:cubicBezTo>
                    <a:pt x="4093400" y="1717"/>
                    <a:pt x="4076355" y="1104"/>
                    <a:pt x="4059065" y="613"/>
                  </a:cubicBezTo>
                  <a:cubicBezTo>
                    <a:pt x="4041897" y="123"/>
                    <a:pt x="4024728" y="0"/>
                    <a:pt x="4007315" y="0"/>
                  </a:cubicBezTo>
                  <a:cubicBezTo>
                    <a:pt x="3990024" y="0"/>
                    <a:pt x="3972611" y="245"/>
                    <a:pt x="3955075" y="736"/>
                  </a:cubicBezTo>
                  <a:cubicBezTo>
                    <a:pt x="3937662" y="1226"/>
                    <a:pt x="3920126" y="1962"/>
                    <a:pt x="3902467" y="2943"/>
                  </a:cubicBezTo>
                  <a:moveTo>
                    <a:pt x="2307065" y="557594"/>
                  </a:moveTo>
                  <a:cubicBezTo>
                    <a:pt x="2290264" y="567649"/>
                    <a:pt x="2273587" y="577705"/>
                    <a:pt x="2256909" y="588006"/>
                  </a:cubicBezTo>
                  <a:cubicBezTo>
                    <a:pt x="2240232" y="598184"/>
                    <a:pt x="2223677" y="608485"/>
                    <a:pt x="2207122" y="618908"/>
                  </a:cubicBezTo>
                  <a:cubicBezTo>
                    <a:pt x="2190567" y="629332"/>
                    <a:pt x="2174135" y="639755"/>
                    <a:pt x="2157703" y="650301"/>
                  </a:cubicBezTo>
                  <a:cubicBezTo>
                    <a:pt x="2141270" y="660847"/>
                    <a:pt x="2124961" y="671516"/>
                    <a:pt x="2108651" y="682308"/>
                  </a:cubicBezTo>
                  <a:lnTo>
                    <a:pt x="2109141" y="693589"/>
                  </a:lnTo>
                  <a:cubicBezTo>
                    <a:pt x="2125329" y="682921"/>
                    <a:pt x="2141515" y="672375"/>
                    <a:pt x="2157703" y="661951"/>
                  </a:cubicBezTo>
                  <a:cubicBezTo>
                    <a:pt x="2174012" y="651528"/>
                    <a:pt x="2190322" y="641104"/>
                    <a:pt x="2206631" y="630803"/>
                  </a:cubicBezTo>
                  <a:cubicBezTo>
                    <a:pt x="2223064" y="620503"/>
                    <a:pt x="2239496" y="610324"/>
                    <a:pt x="2255928" y="600269"/>
                  </a:cubicBezTo>
                  <a:cubicBezTo>
                    <a:pt x="2272483" y="590091"/>
                    <a:pt x="2289038" y="580158"/>
                    <a:pt x="2305716" y="570225"/>
                  </a:cubicBezTo>
                  <a:lnTo>
                    <a:pt x="2307065" y="557594"/>
                  </a:lnTo>
                  <a:moveTo>
                    <a:pt x="4155573" y="6009"/>
                  </a:moveTo>
                  <a:lnTo>
                    <a:pt x="4131416" y="28940"/>
                  </a:lnTo>
                  <a:cubicBezTo>
                    <a:pt x="4148093" y="30412"/>
                    <a:pt x="4164648" y="32129"/>
                    <a:pt x="4181080" y="34091"/>
                  </a:cubicBezTo>
                  <a:cubicBezTo>
                    <a:pt x="4197635" y="36053"/>
                    <a:pt x="4213945" y="38383"/>
                    <a:pt x="4230132" y="40835"/>
                  </a:cubicBezTo>
                  <a:cubicBezTo>
                    <a:pt x="4246442" y="43411"/>
                    <a:pt x="4262506" y="46231"/>
                    <a:pt x="4278448" y="49297"/>
                  </a:cubicBezTo>
                  <a:cubicBezTo>
                    <a:pt x="4294512" y="52363"/>
                    <a:pt x="4310331" y="55796"/>
                    <a:pt x="4326028" y="59352"/>
                  </a:cubicBezTo>
                  <a:lnTo>
                    <a:pt x="4353619" y="35808"/>
                  </a:lnTo>
                  <a:cubicBezTo>
                    <a:pt x="4337678" y="32251"/>
                    <a:pt x="4321491" y="28940"/>
                    <a:pt x="4305181" y="25875"/>
                  </a:cubicBezTo>
                  <a:cubicBezTo>
                    <a:pt x="4288994" y="22809"/>
                    <a:pt x="4272562" y="20111"/>
                    <a:pt x="4256007" y="17659"/>
                  </a:cubicBezTo>
                  <a:cubicBezTo>
                    <a:pt x="4239574" y="15206"/>
                    <a:pt x="4222897" y="12999"/>
                    <a:pt x="4206097" y="11037"/>
                  </a:cubicBezTo>
                  <a:cubicBezTo>
                    <a:pt x="4189419" y="9075"/>
                    <a:pt x="4172619" y="7480"/>
                    <a:pt x="4155573" y="6009"/>
                  </a:cubicBezTo>
                  <a:moveTo>
                    <a:pt x="2065240" y="711125"/>
                  </a:moveTo>
                  <a:cubicBezTo>
                    <a:pt x="2048931" y="722039"/>
                    <a:pt x="2032744" y="733076"/>
                    <a:pt x="2016556" y="744235"/>
                  </a:cubicBezTo>
                  <a:cubicBezTo>
                    <a:pt x="2000370" y="755394"/>
                    <a:pt x="1984305" y="766554"/>
                    <a:pt x="1968241" y="777836"/>
                  </a:cubicBezTo>
                  <a:cubicBezTo>
                    <a:pt x="1952176" y="789117"/>
                    <a:pt x="1936235" y="800522"/>
                    <a:pt x="1920293" y="811926"/>
                  </a:cubicBezTo>
                  <a:cubicBezTo>
                    <a:pt x="1904351" y="823331"/>
                    <a:pt x="1888532" y="834858"/>
                    <a:pt x="1872713" y="846508"/>
                  </a:cubicBezTo>
                  <a:lnTo>
                    <a:pt x="1875411" y="856195"/>
                  </a:lnTo>
                  <a:cubicBezTo>
                    <a:pt x="1891107" y="844668"/>
                    <a:pt x="1906804" y="833264"/>
                    <a:pt x="1922500" y="821982"/>
                  </a:cubicBezTo>
                  <a:cubicBezTo>
                    <a:pt x="1938319" y="810700"/>
                    <a:pt x="1954138" y="799418"/>
                    <a:pt x="1969958" y="788259"/>
                  </a:cubicBezTo>
                  <a:cubicBezTo>
                    <a:pt x="1985899" y="777100"/>
                    <a:pt x="2001841" y="766063"/>
                    <a:pt x="2017783" y="755027"/>
                  </a:cubicBezTo>
                  <a:cubicBezTo>
                    <a:pt x="2033847" y="743990"/>
                    <a:pt x="2049912" y="733076"/>
                    <a:pt x="2065976" y="722285"/>
                  </a:cubicBezTo>
                  <a:lnTo>
                    <a:pt x="2064995" y="711248"/>
                  </a:lnTo>
                  <a:moveTo>
                    <a:pt x="4396172" y="46109"/>
                  </a:moveTo>
                  <a:lnTo>
                    <a:pt x="4367722" y="69776"/>
                  </a:lnTo>
                  <a:cubicBezTo>
                    <a:pt x="4383296" y="73945"/>
                    <a:pt x="4398747" y="78360"/>
                    <a:pt x="4413953" y="83142"/>
                  </a:cubicBezTo>
                  <a:cubicBezTo>
                    <a:pt x="4429281" y="87925"/>
                    <a:pt x="4444365" y="92953"/>
                    <a:pt x="4459325" y="98348"/>
                  </a:cubicBezTo>
                  <a:cubicBezTo>
                    <a:pt x="4474286" y="103744"/>
                    <a:pt x="4489124" y="109385"/>
                    <a:pt x="4503717" y="115394"/>
                  </a:cubicBezTo>
                  <a:cubicBezTo>
                    <a:pt x="4518433" y="121403"/>
                    <a:pt x="4532903" y="127657"/>
                    <a:pt x="4547128" y="134279"/>
                  </a:cubicBezTo>
                  <a:lnTo>
                    <a:pt x="4579256" y="110489"/>
                  </a:lnTo>
                  <a:cubicBezTo>
                    <a:pt x="4564664" y="103867"/>
                    <a:pt x="4549948" y="97613"/>
                    <a:pt x="4534988" y="91604"/>
                  </a:cubicBezTo>
                  <a:cubicBezTo>
                    <a:pt x="4520150" y="85595"/>
                    <a:pt x="4505066" y="79954"/>
                    <a:pt x="4489737" y="74681"/>
                  </a:cubicBezTo>
                  <a:cubicBezTo>
                    <a:pt x="4474532" y="69408"/>
                    <a:pt x="4459080" y="64258"/>
                    <a:pt x="4443506" y="59598"/>
                  </a:cubicBezTo>
                  <a:cubicBezTo>
                    <a:pt x="4428055" y="54938"/>
                    <a:pt x="4412359" y="50401"/>
                    <a:pt x="4396417" y="46354"/>
                  </a:cubicBezTo>
                  <a:moveTo>
                    <a:pt x="1830774" y="877533"/>
                  </a:moveTo>
                  <a:cubicBezTo>
                    <a:pt x="1815077" y="889305"/>
                    <a:pt x="1799381" y="901078"/>
                    <a:pt x="1783807" y="913095"/>
                  </a:cubicBezTo>
                  <a:cubicBezTo>
                    <a:pt x="1768233" y="924990"/>
                    <a:pt x="1752659" y="937008"/>
                    <a:pt x="1737208" y="949148"/>
                  </a:cubicBezTo>
                  <a:cubicBezTo>
                    <a:pt x="1721757" y="961166"/>
                    <a:pt x="1706305" y="973429"/>
                    <a:pt x="1690977" y="985569"/>
                  </a:cubicBezTo>
                  <a:cubicBezTo>
                    <a:pt x="1675648" y="997832"/>
                    <a:pt x="1660320" y="1010095"/>
                    <a:pt x="1644991" y="1022480"/>
                  </a:cubicBezTo>
                  <a:lnTo>
                    <a:pt x="1649773" y="1030574"/>
                  </a:lnTo>
                  <a:cubicBezTo>
                    <a:pt x="1664857" y="1018311"/>
                    <a:pt x="1680063" y="1006048"/>
                    <a:pt x="1695269" y="994030"/>
                  </a:cubicBezTo>
                  <a:cubicBezTo>
                    <a:pt x="1710475" y="981890"/>
                    <a:pt x="1725803" y="969872"/>
                    <a:pt x="1741132" y="957855"/>
                  </a:cubicBezTo>
                  <a:cubicBezTo>
                    <a:pt x="1756461" y="945837"/>
                    <a:pt x="1771912" y="933942"/>
                    <a:pt x="1787363" y="922170"/>
                  </a:cubicBezTo>
                  <a:cubicBezTo>
                    <a:pt x="1802814" y="910397"/>
                    <a:pt x="1818388" y="898625"/>
                    <a:pt x="1833962" y="886975"/>
                  </a:cubicBezTo>
                  <a:lnTo>
                    <a:pt x="1830896" y="877656"/>
                  </a:lnTo>
                  <a:moveTo>
                    <a:pt x="4617639" y="128883"/>
                  </a:moveTo>
                  <a:lnTo>
                    <a:pt x="4584652" y="152673"/>
                  </a:lnTo>
                  <a:cubicBezTo>
                    <a:pt x="4598632" y="159908"/>
                    <a:pt x="4612366" y="167389"/>
                    <a:pt x="4625856" y="175237"/>
                  </a:cubicBezTo>
                  <a:cubicBezTo>
                    <a:pt x="4639467" y="183085"/>
                    <a:pt x="4652834" y="191301"/>
                    <a:pt x="4665955" y="199885"/>
                  </a:cubicBezTo>
                  <a:cubicBezTo>
                    <a:pt x="4679199" y="208469"/>
                    <a:pt x="4692075" y="217299"/>
                    <a:pt x="4704706" y="226618"/>
                  </a:cubicBezTo>
                  <a:cubicBezTo>
                    <a:pt x="4717460" y="235938"/>
                    <a:pt x="4729845" y="245503"/>
                    <a:pt x="4742108" y="255436"/>
                  </a:cubicBezTo>
                  <a:lnTo>
                    <a:pt x="4778896" y="232014"/>
                  </a:lnTo>
                  <a:cubicBezTo>
                    <a:pt x="4766388" y="222081"/>
                    <a:pt x="4753635" y="212393"/>
                    <a:pt x="4740514" y="203074"/>
                  </a:cubicBezTo>
                  <a:cubicBezTo>
                    <a:pt x="4727515" y="193876"/>
                    <a:pt x="4714271" y="184924"/>
                    <a:pt x="4700782" y="176341"/>
                  </a:cubicBezTo>
                  <a:cubicBezTo>
                    <a:pt x="4687415" y="167756"/>
                    <a:pt x="4673681" y="159540"/>
                    <a:pt x="4659824" y="151692"/>
                  </a:cubicBezTo>
                  <a:cubicBezTo>
                    <a:pt x="4645967" y="143844"/>
                    <a:pt x="4631987" y="136363"/>
                    <a:pt x="4617639" y="129128"/>
                  </a:cubicBezTo>
                  <a:moveTo>
                    <a:pt x="1604278" y="1055713"/>
                  </a:moveTo>
                  <a:cubicBezTo>
                    <a:pt x="1589195" y="1068221"/>
                    <a:pt x="1574111" y="1080852"/>
                    <a:pt x="1559028" y="1093482"/>
                  </a:cubicBezTo>
                  <a:cubicBezTo>
                    <a:pt x="1544067" y="1106113"/>
                    <a:pt x="1529106" y="1118867"/>
                    <a:pt x="1514146" y="1131743"/>
                  </a:cubicBezTo>
                  <a:cubicBezTo>
                    <a:pt x="1499308" y="1144619"/>
                    <a:pt x="1484469" y="1157495"/>
                    <a:pt x="1469631" y="1170493"/>
                  </a:cubicBezTo>
                  <a:cubicBezTo>
                    <a:pt x="1454793" y="1183492"/>
                    <a:pt x="1440078" y="1196491"/>
                    <a:pt x="1425485" y="1209612"/>
                  </a:cubicBezTo>
                  <a:lnTo>
                    <a:pt x="1432230" y="1215866"/>
                  </a:lnTo>
                  <a:cubicBezTo>
                    <a:pt x="1446700" y="1202867"/>
                    <a:pt x="1461293" y="1189869"/>
                    <a:pt x="1476008" y="1176993"/>
                  </a:cubicBezTo>
                  <a:cubicBezTo>
                    <a:pt x="1490601" y="1164117"/>
                    <a:pt x="1505317" y="1151363"/>
                    <a:pt x="1520155" y="1138610"/>
                  </a:cubicBezTo>
                  <a:cubicBezTo>
                    <a:pt x="1534870" y="1125856"/>
                    <a:pt x="1549708" y="1113226"/>
                    <a:pt x="1564669" y="1100718"/>
                  </a:cubicBezTo>
                  <a:cubicBezTo>
                    <a:pt x="1579507" y="1088209"/>
                    <a:pt x="1594468" y="1075701"/>
                    <a:pt x="1609428" y="1063316"/>
                  </a:cubicBezTo>
                  <a:lnTo>
                    <a:pt x="1604278" y="1055590"/>
                  </a:lnTo>
                  <a:moveTo>
                    <a:pt x="4811516" y="259360"/>
                  </a:moveTo>
                  <a:lnTo>
                    <a:pt x="4773991" y="282537"/>
                  </a:lnTo>
                  <a:cubicBezTo>
                    <a:pt x="4785764" y="293083"/>
                    <a:pt x="4797168" y="304120"/>
                    <a:pt x="4808328" y="315402"/>
                  </a:cubicBezTo>
                  <a:cubicBezTo>
                    <a:pt x="4819609" y="326806"/>
                    <a:pt x="4830523" y="338456"/>
                    <a:pt x="4841069" y="350474"/>
                  </a:cubicBezTo>
                  <a:cubicBezTo>
                    <a:pt x="4851738" y="362614"/>
                    <a:pt x="4862039" y="374999"/>
                    <a:pt x="4872094" y="387875"/>
                  </a:cubicBezTo>
                  <a:cubicBezTo>
                    <a:pt x="4882150" y="400751"/>
                    <a:pt x="4891838" y="413995"/>
                    <a:pt x="4901157" y="427607"/>
                  </a:cubicBezTo>
                  <a:lnTo>
                    <a:pt x="4942483" y="405411"/>
                  </a:lnTo>
                  <a:cubicBezTo>
                    <a:pt x="4932796" y="391677"/>
                    <a:pt x="4922740" y="378310"/>
                    <a:pt x="4912317" y="365312"/>
                  </a:cubicBezTo>
                  <a:cubicBezTo>
                    <a:pt x="4902016" y="352436"/>
                    <a:pt x="4891347" y="339805"/>
                    <a:pt x="4880433" y="327665"/>
                  </a:cubicBezTo>
                  <a:cubicBezTo>
                    <a:pt x="4869519" y="315524"/>
                    <a:pt x="4858360" y="303752"/>
                    <a:pt x="4846833" y="292347"/>
                  </a:cubicBezTo>
                  <a:cubicBezTo>
                    <a:pt x="4835429" y="281066"/>
                    <a:pt x="4823656" y="270029"/>
                    <a:pt x="4811516" y="259360"/>
                  </a:cubicBezTo>
                  <a:moveTo>
                    <a:pt x="1386734" y="1244807"/>
                  </a:moveTo>
                  <a:cubicBezTo>
                    <a:pt x="1372264" y="1258050"/>
                    <a:pt x="1357794" y="1271294"/>
                    <a:pt x="1343446" y="1284661"/>
                  </a:cubicBezTo>
                  <a:cubicBezTo>
                    <a:pt x="1329099" y="1298028"/>
                    <a:pt x="1314751" y="1311517"/>
                    <a:pt x="1300526" y="1325006"/>
                  </a:cubicBezTo>
                  <a:cubicBezTo>
                    <a:pt x="1286301" y="1338495"/>
                    <a:pt x="1272076" y="1352107"/>
                    <a:pt x="1257974" y="1365841"/>
                  </a:cubicBezTo>
                  <a:cubicBezTo>
                    <a:pt x="1243872" y="1379576"/>
                    <a:pt x="1229769" y="1393310"/>
                    <a:pt x="1215790" y="1407167"/>
                  </a:cubicBezTo>
                  <a:lnTo>
                    <a:pt x="1224496" y="1411705"/>
                  </a:lnTo>
                  <a:cubicBezTo>
                    <a:pt x="1238353" y="1397970"/>
                    <a:pt x="1252333" y="1384358"/>
                    <a:pt x="1266313" y="1370747"/>
                  </a:cubicBezTo>
                  <a:cubicBezTo>
                    <a:pt x="1280292" y="1357135"/>
                    <a:pt x="1294395" y="1343646"/>
                    <a:pt x="1308497" y="1330279"/>
                  </a:cubicBezTo>
                  <a:cubicBezTo>
                    <a:pt x="1322599" y="1316912"/>
                    <a:pt x="1336824" y="1303546"/>
                    <a:pt x="1351049" y="1290302"/>
                  </a:cubicBezTo>
                  <a:cubicBezTo>
                    <a:pt x="1365274" y="1277058"/>
                    <a:pt x="1379622" y="1263814"/>
                    <a:pt x="1393969" y="1250815"/>
                  </a:cubicBezTo>
                  <a:lnTo>
                    <a:pt x="1386857" y="1244807"/>
                  </a:lnTo>
                  <a:moveTo>
                    <a:pt x="4967377" y="442813"/>
                  </a:moveTo>
                  <a:lnTo>
                    <a:pt x="4925315" y="464641"/>
                  </a:lnTo>
                  <a:cubicBezTo>
                    <a:pt x="4934145" y="478989"/>
                    <a:pt x="4942483" y="493582"/>
                    <a:pt x="4950577" y="508542"/>
                  </a:cubicBezTo>
                  <a:cubicBezTo>
                    <a:pt x="4958670" y="523626"/>
                    <a:pt x="4966396" y="539077"/>
                    <a:pt x="4973631" y="554896"/>
                  </a:cubicBezTo>
                  <a:cubicBezTo>
                    <a:pt x="4980989" y="570838"/>
                    <a:pt x="4987979" y="587148"/>
                    <a:pt x="4994478" y="603825"/>
                  </a:cubicBezTo>
                  <a:cubicBezTo>
                    <a:pt x="5001100" y="620625"/>
                    <a:pt x="5007232" y="637793"/>
                    <a:pt x="5012995" y="655207"/>
                  </a:cubicBezTo>
                  <a:lnTo>
                    <a:pt x="5058368" y="635463"/>
                  </a:lnTo>
                  <a:cubicBezTo>
                    <a:pt x="5052359" y="617682"/>
                    <a:pt x="5045982" y="600391"/>
                    <a:pt x="5039115" y="583469"/>
                  </a:cubicBezTo>
                  <a:cubicBezTo>
                    <a:pt x="5032248" y="566668"/>
                    <a:pt x="5025013" y="550114"/>
                    <a:pt x="5017410" y="534049"/>
                  </a:cubicBezTo>
                  <a:cubicBezTo>
                    <a:pt x="5009807" y="518107"/>
                    <a:pt x="5001836" y="502411"/>
                    <a:pt x="4993497" y="487205"/>
                  </a:cubicBezTo>
                  <a:cubicBezTo>
                    <a:pt x="4985158" y="471999"/>
                    <a:pt x="4976452" y="457283"/>
                    <a:pt x="4967377" y="442813"/>
                  </a:cubicBezTo>
                  <a:moveTo>
                    <a:pt x="1178633" y="1444201"/>
                  </a:moveTo>
                  <a:cubicBezTo>
                    <a:pt x="1164898" y="1458058"/>
                    <a:pt x="1151164" y="1472038"/>
                    <a:pt x="1137552" y="1486140"/>
                  </a:cubicBezTo>
                  <a:cubicBezTo>
                    <a:pt x="1123940" y="1500243"/>
                    <a:pt x="1110329" y="1514345"/>
                    <a:pt x="1096839" y="1528447"/>
                  </a:cubicBezTo>
                  <a:cubicBezTo>
                    <a:pt x="1083350" y="1542672"/>
                    <a:pt x="1069861" y="1556897"/>
                    <a:pt x="1056494" y="1571245"/>
                  </a:cubicBezTo>
                  <a:cubicBezTo>
                    <a:pt x="1043128" y="1585593"/>
                    <a:pt x="1029761" y="1600063"/>
                    <a:pt x="1016517" y="1614656"/>
                  </a:cubicBezTo>
                  <a:lnTo>
                    <a:pt x="1027186" y="1617231"/>
                  </a:lnTo>
                  <a:cubicBezTo>
                    <a:pt x="1040307" y="1602883"/>
                    <a:pt x="1053551" y="1588536"/>
                    <a:pt x="1066795" y="1574311"/>
                  </a:cubicBezTo>
                  <a:cubicBezTo>
                    <a:pt x="1080039" y="1560086"/>
                    <a:pt x="1093406" y="1545983"/>
                    <a:pt x="1106772" y="1531881"/>
                  </a:cubicBezTo>
                  <a:cubicBezTo>
                    <a:pt x="1120139" y="1517779"/>
                    <a:pt x="1133628" y="1503799"/>
                    <a:pt x="1147117" y="1489942"/>
                  </a:cubicBezTo>
                  <a:cubicBezTo>
                    <a:pt x="1160607" y="1476085"/>
                    <a:pt x="1174218" y="1462228"/>
                    <a:pt x="1187830" y="1448493"/>
                  </a:cubicBezTo>
                  <a:lnTo>
                    <a:pt x="1178756" y="1444324"/>
                  </a:lnTo>
                  <a:moveTo>
                    <a:pt x="5073329" y="683656"/>
                  </a:moveTo>
                  <a:lnTo>
                    <a:pt x="5027343" y="702909"/>
                  </a:lnTo>
                  <a:cubicBezTo>
                    <a:pt x="5032248" y="721058"/>
                    <a:pt x="5036785" y="739575"/>
                    <a:pt x="5040832" y="758460"/>
                  </a:cubicBezTo>
                  <a:cubicBezTo>
                    <a:pt x="5044879" y="777468"/>
                    <a:pt x="5048558" y="796843"/>
                    <a:pt x="5051746" y="816586"/>
                  </a:cubicBezTo>
                  <a:cubicBezTo>
                    <a:pt x="5054934" y="836452"/>
                    <a:pt x="5057632" y="856686"/>
                    <a:pt x="5059839" y="877288"/>
                  </a:cubicBezTo>
                  <a:cubicBezTo>
                    <a:pt x="5062047" y="898012"/>
                    <a:pt x="5063764" y="919227"/>
                    <a:pt x="5065112" y="940687"/>
                  </a:cubicBezTo>
                  <a:lnTo>
                    <a:pt x="5113674" y="924745"/>
                  </a:lnTo>
                  <a:cubicBezTo>
                    <a:pt x="5112325" y="902917"/>
                    <a:pt x="5110362" y="881457"/>
                    <a:pt x="5107910" y="860365"/>
                  </a:cubicBezTo>
                  <a:cubicBezTo>
                    <a:pt x="5105457" y="839395"/>
                    <a:pt x="5102637" y="818916"/>
                    <a:pt x="5099204" y="798805"/>
                  </a:cubicBezTo>
                  <a:cubicBezTo>
                    <a:pt x="5095892" y="778816"/>
                    <a:pt x="5091968" y="759196"/>
                    <a:pt x="5087676" y="739943"/>
                  </a:cubicBezTo>
                  <a:cubicBezTo>
                    <a:pt x="5083384" y="720813"/>
                    <a:pt x="5078602" y="702051"/>
                    <a:pt x="5073451" y="683656"/>
                  </a:cubicBezTo>
                  <a:moveTo>
                    <a:pt x="981078" y="1653529"/>
                  </a:moveTo>
                  <a:cubicBezTo>
                    <a:pt x="968079" y="1667999"/>
                    <a:pt x="955203" y="1682592"/>
                    <a:pt x="942327" y="1697185"/>
                  </a:cubicBezTo>
                  <a:cubicBezTo>
                    <a:pt x="929451" y="1711900"/>
                    <a:pt x="916697" y="1726616"/>
                    <a:pt x="903944" y="1741454"/>
                  </a:cubicBezTo>
                  <a:cubicBezTo>
                    <a:pt x="891191" y="1756292"/>
                    <a:pt x="878560" y="1771253"/>
                    <a:pt x="865929" y="1786213"/>
                  </a:cubicBezTo>
                  <a:cubicBezTo>
                    <a:pt x="853298" y="1801297"/>
                    <a:pt x="840790" y="1816380"/>
                    <a:pt x="828282" y="1831464"/>
                  </a:cubicBezTo>
                  <a:lnTo>
                    <a:pt x="840790" y="1832077"/>
                  </a:lnTo>
                  <a:cubicBezTo>
                    <a:pt x="853176" y="1816993"/>
                    <a:pt x="865561" y="1802033"/>
                    <a:pt x="878069" y="1787195"/>
                  </a:cubicBezTo>
                  <a:cubicBezTo>
                    <a:pt x="890577" y="1772356"/>
                    <a:pt x="903086" y="1757518"/>
                    <a:pt x="915716" y="1742803"/>
                  </a:cubicBezTo>
                  <a:cubicBezTo>
                    <a:pt x="928347" y="1728087"/>
                    <a:pt x="940978" y="1713494"/>
                    <a:pt x="953609" y="1699024"/>
                  </a:cubicBezTo>
                  <a:cubicBezTo>
                    <a:pt x="966362" y="1684554"/>
                    <a:pt x="979116" y="1670084"/>
                    <a:pt x="991869" y="1655736"/>
                  </a:cubicBezTo>
                  <a:lnTo>
                    <a:pt x="980832" y="1653529"/>
                  </a:lnTo>
                  <a:moveTo>
                    <a:pt x="5116249" y="983607"/>
                  </a:moveTo>
                  <a:lnTo>
                    <a:pt x="5066952" y="998813"/>
                  </a:lnTo>
                  <a:cubicBezTo>
                    <a:pt x="5067320" y="1020764"/>
                    <a:pt x="5067074" y="1043082"/>
                    <a:pt x="5066339" y="1065768"/>
                  </a:cubicBezTo>
                  <a:cubicBezTo>
                    <a:pt x="5065603" y="1088577"/>
                    <a:pt x="5064377" y="1111877"/>
                    <a:pt x="5062537" y="1135422"/>
                  </a:cubicBezTo>
                  <a:cubicBezTo>
                    <a:pt x="5060698" y="1159089"/>
                    <a:pt x="5058368" y="1183247"/>
                    <a:pt x="5055425" y="1207650"/>
                  </a:cubicBezTo>
                  <a:cubicBezTo>
                    <a:pt x="5052482" y="1232299"/>
                    <a:pt x="5048926" y="1257192"/>
                    <a:pt x="5044879" y="1282454"/>
                  </a:cubicBezTo>
                  <a:lnTo>
                    <a:pt x="5095770" y="1271662"/>
                  </a:lnTo>
                  <a:cubicBezTo>
                    <a:pt x="5099694" y="1245910"/>
                    <a:pt x="5103127" y="1220649"/>
                    <a:pt x="5105948" y="1195632"/>
                  </a:cubicBezTo>
                  <a:cubicBezTo>
                    <a:pt x="5108769" y="1170861"/>
                    <a:pt x="5110976" y="1146336"/>
                    <a:pt x="5112692" y="1122300"/>
                  </a:cubicBezTo>
                  <a:cubicBezTo>
                    <a:pt x="5114409" y="1098388"/>
                    <a:pt x="5115513" y="1074843"/>
                    <a:pt x="5116126" y="1051666"/>
                  </a:cubicBezTo>
                  <a:cubicBezTo>
                    <a:pt x="5116739" y="1028612"/>
                    <a:pt x="5116739" y="1005925"/>
                    <a:pt x="5116249" y="983730"/>
                  </a:cubicBezTo>
                  <a:moveTo>
                    <a:pt x="795663" y="1871931"/>
                  </a:moveTo>
                  <a:cubicBezTo>
                    <a:pt x="783522" y="1887015"/>
                    <a:pt x="771505" y="1902098"/>
                    <a:pt x="759610" y="1917304"/>
                  </a:cubicBezTo>
                  <a:cubicBezTo>
                    <a:pt x="747592" y="1932510"/>
                    <a:pt x="735697" y="1947838"/>
                    <a:pt x="723925" y="1963290"/>
                  </a:cubicBezTo>
                  <a:cubicBezTo>
                    <a:pt x="712030" y="1978741"/>
                    <a:pt x="700380" y="1994192"/>
                    <a:pt x="688608" y="2009889"/>
                  </a:cubicBezTo>
                  <a:cubicBezTo>
                    <a:pt x="676835" y="2025585"/>
                    <a:pt x="665308" y="2041282"/>
                    <a:pt x="653658" y="2057101"/>
                  </a:cubicBezTo>
                  <a:lnTo>
                    <a:pt x="668129" y="2055629"/>
                  </a:lnTo>
                  <a:cubicBezTo>
                    <a:pt x="679533" y="2039933"/>
                    <a:pt x="691060" y="2024359"/>
                    <a:pt x="702587" y="2008908"/>
                  </a:cubicBezTo>
                  <a:cubicBezTo>
                    <a:pt x="714114" y="1993456"/>
                    <a:pt x="725764" y="1978128"/>
                    <a:pt x="737537" y="1962799"/>
                  </a:cubicBezTo>
                  <a:cubicBezTo>
                    <a:pt x="749186" y="1947593"/>
                    <a:pt x="760959" y="1932387"/>
                    <a:pt x="772854" y="1917304"/>
                  </a:cubicBezTo>
                  <a:cubicBezTo>
                    <a:pt x="784626" y="1902220"/>
                    <a:pt x="796521" y="1887260"/>
                    <a:pt x="808539" y="1872299"/>
                  </a:cubicBezTo>
                  <a:lnTo>
                    <a:pt x="795663" y="1872054"/>
                  </a:lnTo>
                  <a:moveTo>
                    <a:pt x="5083875" y="1340580"/>
                  </a:moveTo>
                  <a:lnTo>
                    <a:pt x="5032616" y="1350390"/>
                  </a:lnTo>
                  <a:cubicBezTo>
                    <a:pt x="5030776" y="1359710"/>
                    <a:pt x="5028814" y="1369030"/>
                    <a:pt x="5026852" y="1378472"/>
                  </a:cubicBezTo>
                  <a:cubicBezTo>
                    <a:pt x="5024890" y="1387915"/>
                    <a:pt x="5022806" y="1397357"/>
                    <a:pt x="5020721" y="1406799"/>
                  </a:cubicBezTo>
                  <a:cubicBezTo>
                    <a:pt x="5018636" y="1416365"/>
                    <a:pt x="5016429" y="1425930"/>
                    <a:pt x="5014099" y="1435495"/>
                  </a:cubicBezTo>
                  <a:cubicBezTo>
                    <a:pt x="5011769" y="1445182"/>
                    <a:pt x="5009439" y="1454870"/>
                    <a:pt x="5006986" y="1464558"/>
                  </a:cubicBezTo>
                  <a:cubicBezTo>
                    <a:pt x="5000119" y="1491659"/>
                    <a:pt x="4992639" y="1518882"/>
                    <a:pt x="4984668" y="1546351"/>
                  </a:cubicBezTo>
                  <a:cubicBezTo>
                    <a:pt x="4976575" y="1573943"/>
                    <a:pt x="4967990" y="1601657"/>
                    <a:pt x="4958793" y="1629494"/>
                  </a:cubicBezTo>
                  <a:cubicBezTo>
                    <a:pt x="4949596" y="1657453"/>
                    <a:pt x="4939786" y="1685658"/>
                    <a:pt x="4929362" y="1713862"/>
                  </a:cubicBezTo>
                  <a:cubicBezTo>
                    <a:pt x="4918939" y="1742312"/>
                    <a:pt x="4907902" y="1770762"/>
                    <a:pt x="4896375" y="1799457"/>
                  </a:cubicBezTo>
                  <a:lnTo>
                    <a:pt x="4947634" y="1797495"/>
                  </a:lnTo>
                  <a:cubicBezTo>
                    <a:pt x="4959161" y="1768310"/>
                    <a:pt x="4970198" y="1739369"/>
                    <a:pt x="4980621" y="1710429"/>
                  </a:cubicBezTo>
                  <a:cubicBezTo>
                    <a:pt x="4991045" y="1681611"/>
                    <a:pt x="5000855" y="1653038"/>
                    <a:pt x="5010052" y="1624466"/>
                  </a:cubicBezTo>
                  <a:cubicBezTo>
                    <a:pt x="5019249" y="1596139"/>
                    <a:pt x="5027833" y="1567934"/>
                    <a:pt x="5035927" y="1539852"/>
                  </a:cubicBezTo>
                  <a:cubicBezTo>
                    <a:pt x="5043898" y="1512015"/>
                    <a:pt x="5051378" y="1484178"/>
                    <a:pt x="5058245" y="1456710"/>
                  </a:cubicBezTo>
                  <a:cubicBezTo>
                    <a:pt x="5060698" y="1446776"/>
                    <a:pt x="5063028" y="1436966"/>
                    <a:pt x="5065358" y="1427156"/>
                  </a:cubicBezTo>
                  <a:cubicBezTo>
                    <a:pt x="5067688" y="1417346"/>
                    <a:pt x="5069895" y="1407658"/>
                    <a:pt x="5071980" y="1397970"/>
                  </a:cubicBezTo>
                  <a:cubicBezTo>
                    <a:pt x="5074064" y="1388283"/>
                    <a:pt x="5076149" y="1378718"/>
                    <a:pt x="5078111" y="1369152"/>
                  </a:cubicBezTo>
                  <a:cubicBezTo>
                    <a:pt x="5080073" y="1359587"/>
                    <a:pt x="5082035" y="1350145"/>
                    <a:pt x="5083752" y="1340702"/>
                  </a:cubicBezTo>
                  <a:moveTo>
                    <a:pt x="623492" y="2098917"/>
                  </a:moveTo>
                  <a:cubicBezTo>
                    <a:pt x="621162" y="2102228"/>
                    <a:pt x="618832" y="2105417"/>
                    <a:pt x="616502" y="2108728"/>
                  </a:cubicBezTo>
                  <a:cubicBezTo>
                    <a:pt x="614172" y="2112039"/>
                    <a:pt x="611842" y="2115227"/>
                    <a:pt x="609512" y="2118538"/>
                  </a:cubicBezTo>
                  <a:cubicBezTo>
                    <a:pt x="607182" y="2121849"/>
                    <a:pt x="604852" y="2125160"/>
                    <a:pt x="602522" y="2128348"/>
                  </a:cubicBezTo>
                  <a:cubicBezTo>
                    <a:pt x="600192" y="2131659"/>
                    <a:pt x="597862" y="2134970"/>
                    <a:pt x="595532" y="2138281"/>
                  </a:cubicBezTo>
                  <a:cubicBezTo>
                    <a:pt x="586703" y="2151035"/>
                    <a:pt x="577874" y="2163665"/>
                    <a:pt x="569167" y="2176296"/>
                  </a:cubicBezTo>
                  <a:cubicBezTo>
                    <a:pt x="560460" y="2189050"/>
                    <a:pt x="551876" y="2201681"/>
                    <a:pt x="543415" y="2214311"/>
                  </a:cubicBezTo>
                  <a:cubicBezTo>
                    <a:pt x="534831" y="2227065"/>
                    <a:pt x="526492" y="2239695"/>
                    <a:pt x="518153" y="2252326"/>
                  </a:cubicBezTo>
                  <a:cubicBezTo>
                    <a:pt x="509815" y="2265080"/>
                    <a:pt x="501598" y="2277710"/>
                    <a:pt x="493382" y="2290464"/>
                  </a:cubicBezTo>
                  <a:lnTo>
                    <a:pt x="509815" y="2286662"/>
                  </a:lnTo>
                  <a:cubicBezTo>
                    <a:pt x="517908" y="2274154"/>
                    <a:pt x="526002" y="2261523"/>
                    <a:pt x="534218" y="2249015"/>
                  </a:cubicBezTo>
                  <a:cubicBezTo>
                    <a:pt x="542434" y="2236507"/>
                    <a:pt x="550773" y="2223876"/>
                    <a:pt x="559234" y="2211368"/>
                  </a:cubicBezTo>
                  <a:cubicBezTo>
                    <a:pt x="567573" y="2198860"/>
                    <a:pt x="576157" y="2186229"/>
                    <a:pt x="584741" y="2173721"/>
                  </a:cubicBezTo>
                  <a:cubicBezTo>
                    <a:pt x="593325" y="2161213"/>
                    <a:pt x="602032" y="2148582"/>
                    <a:pt x="610738" y="2136074"/>
                  </a:cubicBezTo>
                  <a:cubicBezTo>
                    <a:pt x="613068" y="2132763"/>
                    <a:pt x="615275" y="2129575"/>
                    <a:pt x="617605" y="2126264"/>
                  </a:cubicBezTo>
                  <a:cubicBezTo>
                    <a:pt x="619935" y="2122953"/>
                    <a:pt x="622143" y="2119764"/>
                    <a:pt x="624473" y="2116453"/>
                  </a:cubicBezTo>
                  <a:cubicBezTo>
                    <a:pt x="626803" y="2113142"/>
                    <a:pt x="629010" y="2109954"/>
                    <a:pt x="631340" y="2106766"/>
                  </a:cubicBezTo>
                  <a:cubicBezTo>
                    <a:pt x="633670" y="2103577"/>
                    <a:pt x="636000" y="2100266"/>
                    <a:pt x="638207" y="2097078"/>
                  </a:cubicBezTo>
                  <a:lnTo>
                    <a:pt x="623369" y="2099040"/>
                  </a:lnTo>
                  <a:moveTo>
                    <a:pt x="482836" y="2329460"/>
                  </a:moveTo>
                  <a:lnTo>
                    <a:pt x="466036" y="2333752"/>
                  </a:lnTo>
                  <a:cubicBezTo>
                    <a:pt x="455735" y="2350184"/>
                    <a:pt x="445557" y="2366616"/>
                    <a:pt x="435624" y="2383049"/>
                  </a:cubicBezTo>
                  <a:cubicBezTo>
                    <a:pt x="425568" y="2399481"/>
                    <a:pt x="415758" y="2415913"/>
                    <a:pt x="406070" y="2432345"/>
                  </a:cubicBezTo>
                  <a:cubicBezTo>
                    <a:pt x="396383" y="2448778"/>
                    <a:pt x="386818" y="2465333"/>
                    <a:pt x="377498" y="2481765"/>
                  </a:cubicBezTo>
                  <a:cubicBezTo>
                    <a:pt x="368056" y="2498320"/>
                    <a:pt x="358858" y="2514752"/>
                    <a:pt x="349784" y="2531184"/>
                  </a:cubicBezTo>
                  <a:lnTo>
                    <a:pt x="368178" y="2524685"/>
                  </a:lnTo>
                  <a:cubicBezTo>
                    <a:pt x="377130" y="2508375"/>
                    <a:pt x="386205" y="2492066"/>
                    <a:pt x="395524" y="2475756"/>
                  </a:cubicBezTo>
                  <a:cubicBezTo>
                    <a:pt x="404722" y="2459447"/>
                    <a:pt x="414164" y="2443260"/>
                    <a:pt x="423729" y="2426950"/>
                  </a:cubicBezTo>
                  <a:cubicBezTo>
                    <a:pt x="433294" y="2410763"/>
                    <a:pt x="442982" y="2394453"/>
                    <a:pt x="452792" y="2378144"/>
                  </a:cubicBezTo>
                  <a:cubicBezTo>
                    <a:pt x="462602" y="2361956"/>
                    <a:pt x="472658" y="2345647"/>
                    <a:pt x="482836" y="2329337"/>
                  </a:cubicBezTo>
                  <a:moveTo>
                    <a:pt x="4863756" y="1877327"/>
                  </a:moveTo>
                  <a:cubicBezTo>
                    <a:pt x="4850757" y="1907126"/>
                    <a:pt x="4837268" y="1937047"/>
                    <a:pt x="4823166" y="1966969"/>
                  </a:cubicBezTo>
                  <a:cubicBezTo>
                    <a:pt x="4809063" y="1997013"/>
                    <a:pt x="4794225" y="2027179"/>
                    <a:pt x="4779019" y="2057469"/>
                  </a:cubicBezTo>
                  <a:cubicBezTo>
                    <a:pt x="4763691" y="2087758"/>
                    <a:pt x="4747749" y="2118170"/>
                    <a:pt x="4731194" y="2148582"/>
                  </a:cubicBezTo>
                  <a:cubicBezTo>
                    <a:pt x="4714639" y="2179117"/>
                    <a:pt x="4697471" y="2209651"/>
                    <a:pt x="4679812" y="2240186"/>
                  </a:cubicBezTo>
                  <a:lnTo>
                    <a:pt x="4728619" y="2246685"/>
                  </a:lnTo>
                  <a:cubicBezTo>
                    <a:pt x="4746523" y="2215537"/>
                    <a:pt x="4763936" y="2184390"/>
                    <a:pt x="4780736" y="2153242"/>
                  </a:cubicBezTo>
                  <a:cubicBezTo>
                    <a:pt x="4797413" y="2122217"/>
                    <a:pt x="4813601" y="2091314"/>
                    <a:pt x="4829174" y="2060412"/>
                  </a:cubicBezTo>
                  <a:cubicBezTo>
                    <a:pt x="4844626" y="2029632"/>
                    <a:pt x="4859586" y="1998852"/>
                    <a:pt x="4873934" y="1968195"/>
                  </a:cubicBezTo>
                  <a:cubicBezTo>
                    <a:pt x="4888159" y="1937660"/>
                    <a:pt x="4901893" y="1907248"/>
                    <a:pt x="4914892" y="1876836"/>
                  </a:cubicBezTo>
                  <a:lnTo>
                    <a:pt x="4863879" y="1877204"/>
                  </a:lnTo>
                  <a:moveTo>
                    <a:pt x="344511" y="2568831"/>
                  </a:moveTo>
                  <a:lnTo>
                    <a:pt x="325748" y="2575699"/>
                  </a:lnTo>
                  <a:cubicBezTo>
                    <a:pt x="316797" y="2592622"/>
                    <a:pt x="307967" y="2609422"/>
                    <a:pt x="299261" y="2626222"/>
                  </a:cubicBezTo>
                  <a:cubicBezTo>
                    <a:pt x="290554" y="2643145"/>
                    <a:pt x="282093" y="2659945"/>
                    <a:pt x="273754" y="2676745"/>
                  </a:cubicBezTo>
                  <a:cubicBezTo>
                    <a:pt x="265415" y="2693668"/>
                    <a:pt x="257199" y="2710468"/>
                    <a:pt x="249228" y="2727391"/>
                  </a:cubicBezTo>
                  <a:cubicBezTo>
                    <a:pt x="241257" y="2744313"/>
                    <a:pt x="233409" y="2761236"/>
                    <a:pt x="225683" y="2778036"/>
                  </a:cubicBezTo>
                  <a:lnTo>
                    <a:pt x="246040" y="2768717"/>
                  </a:lnTo>
                  <a:cubicBezTo>
                    <a:pt x="253520" y="2752039"/>
                    <a:pt x="261246" y="2735362"/>
                    <a:pt x="269094" y="2718684"/>
                  </a:cubicBezTo>
                  <a:cubicBezTo>
                    <a:pt x="276942" y="2702007"/>
                    <a:pt x="284913" y="2685329"/>
                    <a:pt x="293129" y="2668652"/>
                  </a:cubicBezTo>
                  <a:cubicBezTo>
                    <a:pt x="301345" y="2651974"/>
                    <a:pt x="309684" y="2635419"/>
                    <a:pt x="318146" y="2618742"/>
                  </a:cubicBezTo>
                  <a:cubicBezTo>
                    <a:pt x="326607" y="2602187"/>
                    <a:pt x="335314" y="2585509"/>
                    <a:pt x="344143" y="2568831"/>
                  </a:cubicBezTo>
                  <a:moveTo>
                    <a:pt x="4630761" y="2322715"/>
                  </a:moveTo>
                  <a:cubicBezTo>
                    <a:pt x="4611631" y="2354108"/>
                    <a:pt x="4591887" y="2385379"/>
                    <a:pt x="4571654" y="2416772"/>
                  </a:cubicBezTo>
                  <a:cubicBezTo>
                    <a:pt x="4551297" y="2448165"/>
                    <a:pt x="4530450" y="2479558"/>
                    <a:pt x="4508990" y="2510828"/>
                  </a:cubicBezTo>
                  <a:cubicBezTo>
                    <a:pt x="4487530" y="2542221"/>
                    <a:pt x="4465457" y="2573614"/>
                    <a:pt x="4443016" y="2604762"/>
                  </a:cubicBezTo>
                  <a:cubicBezTo>
                    <a:pt x="4420452" y="2636155"/>
                    <a:pt x="4397398" y="2667303"/>
                    <a:pt x="4373731" y="2698450"/>
                  </a:cubicBezTo>
                  <a:lnTo>
                    <a:pt x="4417632" y="2714392"/>
                  </a:lnTo>
                  <a:cubicBezTo>
                    <a:pt x="4441667" y="2682631"/>
                    <a:pt x="4465212" y="2650748"/>
                    <a:pt x="4488143" y="2618742"/>
                  </a:cubicBezTo>
                  <a:cubicBezTo>
                    <a:pt x="4511075" y="2586858"/>
                    <a:pt x="4533393" y="2554852"/>
                    <a:pt x="4555221" y="2522846"/>
                  </a:cubicBezTo>
                  <a:cubicBezTo>
                    <a:pt x="4576926" y="2490962"/>
                    <a:pt x="4598141" y="2458956"/>
                    <a:pt x="4618743" y="2426827"/>
                  </a:cubicBezTo>
                  <a:cubicBezTo>
                    <a:pt x="4639345" y="2394944"/>
                    <a:pt x="4659333" y="2362937"/>
                    <a:pt x="4678709" y="2330931"/>
                  </a:cubicBezTo>
                  <a:lnTo>
                    <a:pt x="4630638" y="2322593"/>
                  </a:lnTo>
                  <a:moveTo>
                    <a:pt x="226296" y="2813599"/>
                  </a:moveTo>
                  <a:lnTo>
                    <a:pt x="205695" y="2823409"/>
                  </a:lnTo>
                  <a:cubicBezTo>
                    <a:pt x="198214" y="2840577"/>
                    <a:pt x="190979" y="2857745"/>
                    <a:pt x="183867" y="2874791"/>
                  </a:cubicBezTo>
                  <a:cubicBezTo>
                    <a:pt x="176754" y="2891959"/>
                    <a:pt x="169887" y="2909127"/>
                    <a:pt x="163143" y="2926172"/>
                  </a:cubicBezTo>
                  <a:cubicBezTo>
                    <a:pt x="156398" y="2943340"/>
                    <a:pt x="149776" y="2960508"/>
                    <a:pt x="143522" y="2977554"/>
                  </a:cubicBezTo>
                  <a:cubicBezTo>
                    <a:pt x="137145" y="2994722"/>
                    <a:pt x="130891" y="3011890"/>
                    <a:pt x="125005" y="3028936"/>
                  </a:cubicBezTo>
                  <a:lnTo>
                    <a:pt x="147323" y="3016550"/>
                  </a:lnTo>
                  <a:cubicBezTo>
                    <a:pt x="153210" y="2999627"/>
                    <a:pt x="159218" y="2982827"/>
                    <a:pt x="165472" y="2965781"/>
                  </a:cubicBezTo>
                  <a:cubicBezTo>
                    <a:pt x="171727" y="2948859"/>
                    <a:pt x="178103" y="2932058"/>
                    <a:pt x="184725" y="2915013"/>
                  </a:cubicBezTo>
                  <a:cubicBezTo>
                    <a:pt x="191347" y="2898090"/>
                    <a:pt x="198092" y="2881290"/>
                    <a:pt x="205082" y="2864245"/>
                  </a:cubicBezTo>
                  <a:cubicBezTo>
                    <a:pt x="212071" y="2847444"/>
                    <a:pt x="219184" y="2830522"/>
                    <a:pt x="226542" y="2813599"/>
                  </a:cubicBezTo>
                  <a:moveTo>
                    <a:pt x="4308860" y="2782206"/>
                  </a:moveTo>
                  <a:cubicBezTo>
                    <a:pt x="4283966" y="2813599"/>
                    <a:pt x="4258582" y="2844869"/>
                    <a:pt x="4232707" y="2876017"/>
                  </a:cubicBezTo>
                  <a:cubicBezTo>
                    <a:pt x="4206832" y="2907165"/>
                    <a:pt x="4180467" y="2938190"/>
                    <a:pt x="4153611" y="2968970"/>
                  </a:cubicBezTo>
                  <a:cubicBezTo>
                    <a:pt x="4126756" y="2999872"/>
                    <a:pt x="4099409" y="3030529"/>
                    <a:pt x="4071573" y="3060942"/>
                  </a:cubicBezTo>
                  <a:cubicBezTo>
                    <a:pt x="4043736" y="3091476"/>
                    <a:pt x="4015531" y="3121765"/>
                    <a:pt x="3986836" y="3151810"/>
                  </a:cubicBezTo>
                  <a:lnTo>
                    <a:pt x="4023747" y="3177194"/>
                  </a:lnTo>
                  <a:cubicBezTo>
                    <a:pt x="4052933" y="3146537"/>
                    <a:pt x="4081751" y="3115634"/>
                    <a:pt x="4110078" y="3084486"/>
                  </a:cubicBezTo>
                  <a:cubicBezTo>
                    <a:pt x="4138405" y="3053339"/>
                    <a:pt x="4166242" y="3022068"/>
                    <a:pt x="4193588" y="2990553"/>
                  </a:cubicBezTo>
                  <a:cubicBezTo>
                    <a:pt x="4220935" y="2959037"/>
                    <a:pt x="4247790" y="2927399"/>
                    <a:pt x="4274156" y="2895638"/>
                  </a:cubicBezTo>
                  <a:cubicBezTo>
                    <a:pt x="4300521" y="2863877"/>
                    <a:pt x="4326273" y="2831993"/>
                    <a:pt x="4351657" y="2799864"/>
                  </a:cubicBezTo>
                  <a:lnTo>
                    <a:pt x="4308737" y="2782206"/>
                  </a:lnTo>
                  <a:moveTo>
                    <a:pt x="131872" y="3061677"/>
                  </a:moveTo>
                  <a:lnTo>
                    <a:pt x="109308" y="3074554"/>
                  </a:lnTo>
                  <a:cubicBezTo>
                    <a:pt x="103545" y="3091844"/>
                    <a:pt x="98149" y="3109135"/>
                    <a:pt x="92876" y="3126303"/>
                  </a:cubicBezTo>
                  <a:cubicBezTo>
                    <a:pt x="87603" y="3143593"/>
                    <a:pt x="82453" y="3160884"/>
                    <a:pt x="77670" y="3178052"/>
                  </a:cubicBezTo>
                  <a:cubicBezTo>
                    <a:pt x="72765" y="3195343"/>
                    <a:pt x="68105" y="3212633"/>
                    <a:pt x="63690" y="3229801"/>
                  </a:cubicBezTo>
                  <a:cubicBezTo>
                    <a:pt x="59276" y="3247092"/>
                    <a:pt x="54984" y="3264260"/>
                    <a:pt x="50937" y="3281429"/>
                  </a:cubicBezTo>
                  <a:lnTo>
                    <a:pt x="75095" y="3265609"/>
                  </a:lnTo>
                  <a:cubicBezTo>
                    <a:pt x="79019" y="3248686"/>
                    <a:pt x="83066" y="3231764"/>
                    <a:pt x="87480" y="3214718"/>
                  </a:cubicBezTo>
                  <a:cubicBezTo>
                    <a:pt x="91772" y="3197795"/>
                    <a:pt x="96310" y="3180750"/>
                    <a:pt x="101092" y="3163705"/>
                  </a:cubicBezTo>
                  <a:cubicBezTo>
                    <a:pt x="105875" y="3146782"/>
                    <a:pt x="110780" y="3129737"/>
                    <a:pt x="115930" y="3112691"/>
                  </a:cubicBezTo>
                  <a:cubicBezTo>
                    <a:pt x="121081" y="3095768"/>
                    <a:pt x="126476" y="3078723"/>
                    <a:pt x="131995" y="3061555"/>
                  </a:cubicBezTo>
                  <a:moveTo>
                    <a:pt x="3909212" y="3232009"/>
                  </a:moveTo>
                  <a:cubicBezTo>
                    <a:pt x="3879658" y="3261808"/>
                    <a:pt x="3849614" y="3291484"/>
                    <a:pt x="3819202" y="3320792"/>
                  </a:cubicBezTo>
                  <a:cubicBezTo>
                    <a:pt x="3788790" y="3350100"/>
                    <a:pt x="3758133" y="3379164"/>
                    <a:pt x="3726985" y="3407859"/>
                  </a:cubicBezTo>
                  <a:cubicBezTo>
                    <a:pt x="3695960" y="3436554"/>
                    <a:pt x="3664445" y="3465004"/>
                    <a:pt x="3632806" y="3493086"/>
                  </a:cubicBezTo>
                  <a:cubicBezTo>
                    <a:pt x="3601045" y="3521168"/>
                    <a:pt x="3569039" y="3548882"/>
                    <a:pt x="3536788" y="3576106"/>
                  </a:cubicBezTo>
                  <a:lnTo>
                    <a:pt x="3564502" y="3610319"/>
                  </a:lnTo>
                  <a:cubicBezTo>
                    <a:pt x="3597489" y="3582482"/>
                    <a:pt x="3630108" y="3554155"/>
                    <a:pt x="3662483" y="3525460"/>
                  </a:cubicBezTo>
                  <a:cubicBezTo>
                    <a:pt x="3694856" y="3496887"/>
                    <a:pt x="3726863" y="3467824"/>
                    <a:pt x="3758624" y="3438516"/>
                  </a:cubicBezTo>
                  <a:cubicBezTo>
                    <a:pt x="3790262" y="3409208"/>
                    <a:pt x="3821655" y="3379532"/>
                    <a:pt x="3852680" y="3349610"/>
                  </a:cubicBezTo>
                  <a:cubicBezTo>
                    <a:pt x="3883583" y="3319689"/>
                    <a:pt x="3914240" y="3289522"/>
                    <a:pt x="3944406" y="3258987"/>
                  </a:cubicBezTo>
                  <a:lnTo>
                    <a:pt x="3909212" y="3232009"/>
                  </a:lnTo>
                  <a:moveTo>
                    <a:pt x="65039" y="3310982"/>
                  </a:moveTo>
                  <a:lnTo>
                    <a:pt x="40636" y="3327414"/>
                  </a:lnTo>
                  <a:cubicBezTo>
                    <a:pt x="36957" y="3344705"/>
                    <a:pt x="33524" y="3361873"/>
                    <a:pt x="30458" y="3379041"/>
                  </a:cubicBezTo>
                  <a:cubicBezTo>
                    <a:pt x="27270" y="3396332"/>
                    <a:pt x="24327" y="3413500"/>
                    <a:pt x="21629" y="3430545"/>
                  </a:cubicBezTo>
                  <a:cubicBezTo>
                    <a:pt x="18931" y="3447713"/>
                    <a:pt x="16478" y="3464881"/>
                    <a:pt x="14271" y="3481927"/>
                  </a:cubicBezTo>
                  <a:cubicBezTo>
                    <a:pt x="12064" y="3499095"/>
                    <a:pt x="10102" y="3516140"/>
                    <a:pt x="8385" y="3533186"/>
                  </a:cubicBezTo>
                  <a:lnTo>
                    <a:pt x="34137" y="3513688"/>
                  </a:lnTo>
                  <a:cubicBezTo>
                    <a:pt x="35731" y="3497010"/>
                    <a:pt x="37570" y="3480210"/>
                    <a:pt x="39655" y="3463287"/>
                  </a:cubicBezTo>
                  <a:cubicBezTo>
                    <a:pt x="41740" y="3446487"/>
                    <a:pt x="44070" y="3429687"/>
                    <a:pt x="46768" y="3412641"/>
                  </a:cubicBezTo>
                  <a:cubicBezTo>
                    <a:pt x="49343" y="3395841"/>
                    <a:pt x="52163" y="3378918"/>
                    <a:pt x="55229" y="3361873"/>
                  </a:cubicBezTo>
                  <a:cubicBezTo>
                    <a:pt x="58295" y="3344950"/>
                    <a:pt x="61606" y="3328027"/>
                    <a:pt x="65162" y="3310982"/>
                  </a:cubicBezTo>
                  <a:moveTo>
                    <a:pt x="3449844" y="3648212"/>
                  </a:moveTo>
                  <a:cubicBezTo>
                    <a:pt x="3416979" y="3674945"/>
                    <a:pt x="3383992" y="3701310"/>
                    <a:pt x="3350637" y="3727184"/>
                  </a:cubicBezTo>
                  <a:cubicBezTo>
                    <a:pt x="3317404" y="3753059"/>
                    <a:pt x="3283804" y="3778566"/>
                    <a:pt x="3250204" y="3803705"/>
                  </a:cubicBezTo>
                  <a:cubicBezTo>
                    <a:pt x="3216481" y="3828722"/>
                    <a:pt x="3182635" y="3853370"/>
                    <a:pt x="3148667" y="3877528"/>
                  </a:cubicBezTo>
                  <a:cubicBezTo>
                    <a:pt x="3114699" y="3901686"/>
                    <a:pt x="3080608" y="3925353"/>
                    <a:pt x="3046272" y="3948530"/>
                  </a:cubicBezTo>
                  <a:lnTo>
                    <a:pt x="3064176" y="3989979"/>
                  </a:lnTo>
                  <a:cubicBezTo>
                    <a:pt x="3099125" y="3966311"/>
                    <a:pt x="3133952" y="3942153"/>
                    <a:pt x="3168656" y="3917628"/>
                  </a:cubicBezTo>
                  <a:cubicBezTo>
                    <a:pt x="3203360" y="3892979"/>
                    <a:pt x="3237941" y="3867963"/>
                    <a:pt x="3272277" y="3842333"/>
                  </a:cubicBezTo>
                  <a:cubicBezTo>
                    <a:pt x="3306613" y="3816827"/>
                    <a:pt x="3340827" y="3790829"/>
                    <a:pt x="3374795" y="3764341"/>
                  </a:cubicBezTo>
                  <a:cubicBezTo>
                    <a:pt x="3408763" y="3737854"/>
                    <a:pt x="3442486" y="3711120"/>
                    <a:pt x="3476086" y="3683774"/>
                  </a:cubicBezTo>
                  <a:lnTo>
                    <a:pt x="3450089" y="3648212"/>
                  </a:lnTo>
                  <a:moveTo>
                    <a:pt x="30335" y="3558202"/>
                  </a:moveTo>
                  <a:lnTo>
                    <a:pt x="4338" y="3578436"/>
                  </a:lnTo>
                  <a:cubicBezTo>
                    <a:pt x="3112" y="3595481"/>
                    <a:pt x="2131" y="3612404"/>
                    <a:pt x="1395" y="3629204"/>
                  </a:cubicBezTo>
                  <a:cubicBezTo>
                    <a:pt x="659" y="3646127"/>
                    <a:pt x="291" y="3662927"/>
                    <a:pt x="46" y="3679605"/>
                  </a:cubicBezTo>
                  <a:cubicBezTo>
                    <a:pt x="-77" y="3696405"/>
                    <a:pt x="46" y="3713082"/>
                    <a:pt x="414" y="3729760"/>
                  </a:cubicBezTo>
                  <a:cubicBezTo>
                    <a:pt x="782" y="3746437"/>
                    <a:pt x="1518" y="3763115"/>
                    <a:pt x="2499" y="3779547"/>
                  </a:cubicBezTo>
                  <a:lnTo>
                    <a:pt x="29722" y="3755880"/>
                  </a:lnTo>
                  <a:cubicBezTo>
                    <a:pt x="28619" y="3739693"/>
                    <a:pt x="27883" y="3723383"/>
                    <a:pt x="27392" y="3706951"/>
                  </a:cubicBezTo>
                  <a:cubicBezTo>
                    <a:pt x="26902" y="3690641"/>
                    <a:pt x="26656" y="3674209"/>
                    <a:pt x="26779" y="3657654"/>
                  </a:cubicBezTo>
                  <a:cubicBezTo>
                    <a:pt x="26779" y="3641222"/>
                    <a:pt x="27147" y="3624667"/>
                    <a:pt x="27760" y="3607990"/>
                  </a:cubicBezTo>
                  <a:cubicBezTo>
                    <a:pt x="28373" y="3591435"/>
                    <a:pt x="29232" y="3574757"/>
                    <a:pt x="30335" y="3558079"/>
                  </a:cubicBezTo>
                  <a:moveTo>
                    <a:pt x="2954791" y="4009109"/>
                  </a:moveTo>
                  <a:cubicBezTo>
                    <a:pt x="2920455" y="4031427"/>
                    <a:pt x="2886119" y="4053132"/>
                    <a:pt x="2851537" y="4074470"/>
                  </a:cubicBezTo>
                  <a:cubicBezTo>
                    <a:pt x="2817079" y="4095685"/>
                    <a:pt x="2782620" y="4116409"/>
                    <a:pt x="2748161" y="4136643"/>
                  </a:cubicBezTo>
                  <a:cubicBezTo>
                    <a:pt x="2713702" y="4156754"/>
                    <a:pt x="2679243" y="4176497"/>
                    <a:pt x="2644662" y="4195627"/>
                  </a:cubicBezTo>
                  <a:cubicBezTo>
                    <a:pt x="2610204" y="4214757"/>
                    <a:pt x="2575867" y="4233275"/>
                    <a:pt x="2541408" y="4251301"/>
                  </a:cubicBezTo>
                  <a:lnTo>
                    <a:pt x="2548889" y="4297900"/>
                  </a:lnTo>
                  <a:cubicBezTo>
                    <a:pt x="2583961" y="4279628"/>
                    <a:pt x="2619155" y="4260743"/>
                    <a:pt x="2654227" y="4241368"/>
                  </a:cubicBezTo>
                  <a:cubicBezTo>
                    <a:pt x="2689422" y="4221870"/>
                    <a:pt x="2724616" y="4201882"/>
                    <a:pt x="2759811" y="4181402"/>
                  </a:cubicBezTo>
                  <a:cubicBezTo>
                    <a:pt x="2795005" y="4160801"/>
                    <a:pt x="2830200" y="4139708"/>
                    <a:pt x="2865394" y="4118126"/>
                  </a:cubicBezTo>
                  <a:cubicBezTo>
                    <a:pt x="2900589" y="4096420"/>
                    <a:pt x="2935783" y="4074347"/>
                    <a:pt x="2970733" y="4051661"/>
                  </a:cubicBezTo>
                  <a:lnTo>
                    <a:pt x="2954668" y="4009231"/>
                  </a:lnTo>
                  <a:moveTo>
                    <a:pt x="33401" y="3798923"/>
                  </a:moveTo>
                  <a:lnTo>
                    <a:pt x="6055" y="3823326"/>
                  </a:lnTo>
                  <a:cubicBezTo>
                    <a:pt x="7649" y="3839758"/>
                    <a:pt x="9488" y="3855945"/>
                    <a:pt x="11573" y="3872132"/>
                  </a:cubicBezTo>
                  <a:cubicBezTo>
                    <a:pt x="13780" y="3888319"/>
                    <a:pt x="16233" y="3904383"/>
                    <a:pt x="19053" y="3920325"/>
                  </a:cubicBezTo>
                  <a:cubicBezTo>
                    <a:pt x="21874" y="3936390"/>
                    <a:pt x="25062" y="3952209"/>
                    <a:pt x="28496" y="3967905"/>
                  </a:cubicBezTo>
                  <a:cubicBezTo>
                    <a:pt x="32052" y="3983724"/>
                    <a:pt x="35854" y="3999421"/>
                    <a:pt x="40023" y="4014872"/>
                  </a:cubicBezTo>
                  <a:lnTo>
                    <a:pt x="68105" y="3986913"/>
                  </a:lnTo>
                  <a:cubicBezTo>
                    <a:pt x="63936" y="3971707"/>
                    <a:pt x="60012" y="3956378"/>
                    <a:pt x="56455" y="3940804"/>
                  </a:cubicBezTo>
                  <a:cubicBezTo>
                    <a:pt x="52899" y="3925353"/>
                    <a:pt x="49711" y="3909779"/>
                    <a:pt x="46890" y="3894083"/>
                  </a:cubicBezTo>
                  <a:cubicBezTo>
                    <a:pt x="44070" y="3878509"/>
                    <a:pt x="41495" y="3862690"/>
                    <a:pt x="39165" y="3846748"/>
                  </a:cubicBezTo>
                  <a:cubicBezTo>
                    <a:pt x="36957" y="3830929"/>
                    <a:pt x="34995" y="3814987"/>
                    <a:pt x="33401" y="3798923"/>
                  </a:cubicBezTo>
                  <a:moveTo>
                    <a:pt x="2450295" y="4297655"/>
                  </a:moveTo>
                  <a:cubicBezTo>
                    <a:pt x="2416327" y="4314455"/>
                    <a:pt x="2382359" y="4330887"/>
                    <a:pt x="2348513" y="4346584"/>
                  </a:cubicBezTo>
                  <a:cubicBezTo>
                    <a:pt x="2314790" y="4362280"/>
                    <a:pt x="2281067" y="4377486"/>
                    <a:pt x="2247467" y="4392079"/>
                  </a:cubicBezTo>
                  <a:cubicBezTo>
                    <a:pt x="2213989" y="4406672"/>
                    <a:pt x="2180634" y="4420652"/>
                    <a:pt x="2147279" y="4434018"/>
                  </a:cubicBezTo>
                  <a:cubicBezTo>
                    <a:pt x="2114169" y="4447385"/>
                    <a:pt x="2081059" y="4460261"/>
                    <a:pt x="2048195" y="4472401"/>
                  </a:cubicBezTo>
                  <a:lnTo>
                    <a:pt x="2045988" y="4521943"/>
                  </a:lnTo>
                  <a:cubicBezTo>
                    <a:pt x="2079465" y="4509558"/>
                    <a:pt x="2113188" y="4496559"/>
                    <a:pt x="2146911" y="4483070"/>
                  </a:cubicBezTo>
                  <a:cubicBezTo>
                    <a:pt x="2180879" y="4469458"/>
                    <a:pt x="2214848" y="4455355"/>
                    <a:pt x="2248939" y="4440640"/>
                  </a:cubicBezTo>
                  <a:cubicBezTo>
                    <a:pt x="2283152" y="4425802"/>
                    <a:pt x="2317611" y="4410473"/>
                    <a:pt x="2351947" y="4394532"/>
                  </a:cubicBezTo>
                  <a:cubicBezTo>
                    <a:pt x="2386528" y="4378590"/>
                    <a:pt x="2421110" y="4362035"/>
                    <a:pt x="2455814" y="4344867"/>
                  </a:cubicBezTo>
                  <a:lnTo>
                    <a:pt x="2450173" y="4297532"/>
                  </a:lnTo>
                  <a:moveTo>
                    <a:pt x="80245" y="4027258"/>
                  </a:moveTo>
                  <a:lnTo>
                    <a:pt x="51918" y="4056075"/>
                  </a:lnTo>
                  <a:cubicBezTo>
                    <a:pt x="56701" y="4071282"/>
                    <a:pt x="61851" y="4086365"/>
                    <a:pt x="67369" y="4101326"/>
                  </a:cubicBezTo>
                  <a:cubicBezTo>
                    <a:pt x="72888" y="4116286"/>
                    <a:pt x="78774" y="4131124"/>
                    <a:pt x="85028" y="4145717"/>
                  </a:cubicBezTo>
                  <a:cubicBezTo>
                    <a:pt x="91282" y="4160433"/>
                    <a:pt x="98027" y="4175026"/>
                    <a:pt x="105016" y="4189251"/>
                  </a:cubicBezTo>
                  <a:cubicBezTo>
                    <a:pt x="112129" y="4203721"/>
                    <a:pt x="119609" y="4217823"/>
                    <a:pt x="127335" y="4231925"/>
                  </a:cubicBezTo>
                  <a:lnTo>
                    <a:pt x="155907" y="4199184"/>
                  </a:lnTo>
                  <a:cubicBezTo>
                    <a:pt x="148059" y="4185572"/>
                    <a:pt x="140579" y="4171592"/>
                    <a:pt x="133466" y="4157612"/>
                  </a:cubicBezTo>
                  <a:cubicBezTo>
                    <a:pt x="126476" y="4143633"/>
                    <a:pt x="119732" y="4129408"/>
                    <a:pt x="113478" y="4115060"/>
                  </a:cubicBezTo>
                  <a:cubicBezTo>
                    <a:pt x="107224" y="4100713"/>
                    <a:pt x="101338" y="4086242"/>
                    <a:pt x="95697" y="4071527"/>
                  </a:cubicBezTo>
                  <a:cubicBezTo>
                    <a:pt x="90178" y="4056934"/>
                    <a:pt x="85028" y="4042218"/>
                    <a:pt x="80123" y="4027258"/>
                  </a:cubicBezTo>
                  <a:moveTo>
                    <a:pt x="1961741" y="4503549"/>
                  </a:moveTo>
                  <a:cubicBezTo>
                    <a:pt x="1929613" y="4514585"/>
                    <a:pt x="1897729" y="4525009"/>
                    <a:pt x="1865968" y="4534942"/>
                  </a:cubicBezTo>
                  <a:cubicBezTo>
                    <a:pt x="1834330" y="4544752"/>
                    <a:pt x="1802937" y="4554072"/>
                    <a:pt x="1771789" y="4562901"/>
                  </a:cubicBezTo>
                  <a:cubicBezTo>
                    <a:pt x="1740764" y="4571608"/>
                    <a:pt x="1709862" y="4579701"/>
                    <a:pt x="1679327" y="4587304"/>
                  </a:cubicBezTo>
                  <a:cubicBezTo>
                    <a:pt x="1648915" y="4594784"/>
                    <a:pt x="1618626" y="4601774"/>
                    <a:pt x="1588582" y="4608151"/>
                  </a:cubicBezTo>
                  <a:lnTo>
                    <a:pt x="1577913" y="4658429"/>
                  </a:lnTo>
                  <a:cubicBezTo>
                    <a:pt x="1608447" y="4652052"/>
                    <a:pt x="1639227" y="4645062"/>
                    <a:pt x="1670252" y="4637582"/>
                  </a:cubicBezTo>
                  <a:cubicBezTo>
                    <a:pt x="1701400" y="4629979"/>
                    <a:pt x="1732793" y="4621886"/>
                    <a:pt x="1764431" y="4613179"/>
                  </a:cubicBezTo>
                  <a:cubicBezTo>
                    <a:pt x="1796192" y="4604350"/>
                    <a:pt x="1828198" y="4595030"/>
                    <a:pt x="1860327" y="4585097"/>
                  </a:cubicBezTo>
                  <a:cubicBezTo>
                    <a:pt x="1892701" y="4575164"/>
                    <a:pt x="1925198" y="4564618"/>
                    <a:pt x="1957817" y="4553459"/>
                  </a:cubicBezTo>
                  <a:lnTo>
                    <a:pt x="1961741" y="4503549"/>
                  </a:lnTo>
                  <a:moveTo>
                    <a:pt x="177858" y="4235237"/>
                  </a:moveTo>
                  <a:lnTo>
                    <a:pt x="149408" y="4268837"/>
                  </a:lnTo>
                  <a:cubicBezTo>
                    <a:pt x="157992" y="4282449"/>
                    <a:pt x="166821" y="4295693"/>
                    <a:pt x="176141" y="4308814"/>
                  </a:cubicBezTo>
                  <a:cubicBezTo>
                    <a:pt x="185461" y="4321935"/>
                    <a:pt x="195271" y="4334934"/>
                    <a:pt x="205449" y="4347565"/>
                  </a:cubicBezTo>
                  <a:cubicBezTo>
                    <a:pt x="215628" y="4360318"/>
                    <a:pt x="226296" y="4372826"/>
                    <a:pt x="237333" y="4385089"/>
                  </a:cubicBezTo>
                  <a:cubicBezTo>
                    <a:pt x="248492" y="4397352"/>
                    <a:pt x="260019" y="4409492"/>
                    <a:pt x="271914" y="4421265"/>
                  </a:cubicBezTo>
                  <a:lnTo>
                    <a:pt x="299874" y="4383986"/>
                  </a:lnTo>
                  <a:cubicBezTo>
                    <a:pt x="287979" y="4372581"/>
                    <a:pt x="276452" y="4360809"/>
                    <a:pt x="265415" y="4348791"/>
                  </a:cubicBezTo>
                  <a:cubicBezTo>
                    <a:pt x="254378" y="4336896"/>
                    <a:pt x="243832" y="4324756"/>
                    <a:pt x="233654" y="4312248"/>
                  </a:cubicBezTo>
                  <a:cubicBezTo>
                    <a:pt x="223599" y="4299862"/>
                    <a:pt x="213788" y="4287231"/>
                    <a:pt x="204468" y="4274355"/>
                  </a:cubicBezTo>
                  <a:cubicBezTo>
                    <a:pt x="195149" y="4261602"/>
                    <a:pt x="186319" y="4248603"/>
                    <a:pt x="177858" y="4235237"/>
                  </a:cubicBezTo>
                  <a:moveTo>
                    <a:pt x="1510099" y="4623725"/>
                  </a:moveTo>
                  <a:cubicBezTo>
                    <a:pt x="1481281" y="4628998"/>
                    <a:pt x="1452709" y="4633658"/>
                    <a:pt x="1424259" y="4637950"/>
                  </a:cubicBezTo>
                  <a:cubicBezTo>
                    <a:pt x="1396054" y="4642119"/>
                    <a:pt x="1368217" y="4645676"/>
                    <a:pt x="1340503" y="4648864"/>
                  </a:cubicBezTo>
                  <a:cubicBezTo>
                    <a:pt x="1313034" y="4651930"/>
                    <a:pt x="1285811" y="4654382"/>
                    <a:pt x="1258832" y="4656467"/>
                  </a:cubicBezTo>
                  <a:cubicBezTo>
                    <a:pt x="1232099" y="4658429"/>
                    <a:pt x="1205611" y="4659901"/>
                    <a:pt x="1179491" y="4660759"/>
                  </a:cubicBezTo>
                  <a:lnTo>
                    <a:pt x="1162078" y="4709688"/>
                  </a:lnTo>
                  <a:cubicBezTo>
                    <a:pt x="1188688" y="4708952"/>
                    <a:pt x="1215544" y="4707726"/>
                    <a:pt x="1242645" y="4705887"/>
                  </a:cubicBezTo>
                  <a:cubicBezTo>
                    <a:pt x="1269992" y="4704047"/>
                    <a:pt x="1297706" y="4701595"/>
                    <a:pt x="1325542" y="4698651"/>
                  </a:cubicBezTo>
                  <a:cubicBezTo>
                    <a:pt x="1353624" y="4695708"/>
                    <a:pt x="1382074" y="4692152"/>
                    <a:pt x="1410647" y="4688105"/>
                  </a:cubicBezTo>
                  <a:cubicBezTo>
                    <a:pt x="1439465" y="4684059"/>
                    <a:pt x="1468528" y="4679276"/>
                    <a:pt x="1497959" y="4674125"/>
                  </a:cubicBezTo>
                  <a:lnTo>
                    <a:pt x="1509976" y="4623848"/>
                  </a:lnTo>
                  <a:moveTo>
                    <a:pt x="332493" y="4413539"/>
                  </a:moveTo>
                  <a:lnTo>
                    <a:pt x="304779" y="4451554"/>
                  </a:lnTo>
                  <a:cubicBezTo>
                    <a:pt x="317410" y="4462713"/>
                    <a:pt x="330408" y="4473627"/>
                    <a:pt x="343898" y="4484173"/>
                  </a:cubicBezTo>
                  <a:cubicBezTo>
                    <a:pt x="357509" y="4494842"/>
                    <a:pt x="371489" y="4505143"/>
                    <a:pt x="385959" y="4515076"/>
                  </a:cubicBezTo>
                  <a:cubicBezTo>
                    <a:pt x="400552" y="4525131"/>
                    <a:pt x="415513" y="4534819"/>
                    <a:pt x="430964" y="4544261"/>
                  </a:cubicBezTo>
                  <a:cubicBezTo>
                    <a:pt x="446538" y="4553704"/>
                    <a:pt x="462480" y="4562779"/>
                    <a:pt x="479035" y="4571485"/>
                  </a:cubicBezTo>
                  <a:lnTo>
                    <a:pt x="505277" y="4529791"/>
                  </a:lnTo>
                  <a:cubicBezTo>
                    <a:pt x="488968" y="4521330"/>
                    <a:pt x="473149" y="4512501"/>
                    <a:pt x="457697" y="4503426"/>
                  </a:cubicBezTo>
                  <a:cubicBezTo>
                    <a:pt x="442369" y="4494352"/>
                    <a:pt x="427531" y="4484909"/>
                    <a:pt x="413060" y="4475221"/>
                  </a:cubicBezTo>
                  <a:cubicBezTo>
                    <a:pt x="398713" y="4465534"/>
                    <a:pt x="384856" y="4455601"/>
                    <a:pt x="371366" y="4445300"/>
                  </a:cubicBezTo>
                  <a:cubicBezTo>
                    <a:pt x="358000" y="4435122"/>
                    <a:pt x="345001" y="4424576"/>
                    <a:pt x="332493" y="4413662"/>
                  </a:cubicBezTo>
                  <a:moveTo>
                    <a:pt x="1111555" y="4661740"/>
                  </a:moveTo>
                  <a:cubicBezTo>
                    <a:pt x="1086784" y="4661740"/>
                    <a:pt x="1062258" y="4661127"/>
                    <a:pt x="1038100" y="4660146"/>
                  </a:cubicBezTo>
                  <a:cubicBezTo>
                    <a:pt x="1014065" y="4659165"/>
                    <a:pt x="990397" y="4657571"/>
                    <a:pt x="966975" y="4655609"/>
                  </a:cubicBezTo>
                  <a:cubicBezTo>
                    <a:pt x="943676" y="4653647"/>
                    <a:pt x="920744" y="4651072"/>
                    <a:pt x="898180" y="4648128"/>
                  </a:cubicBezTo>
                  <a:cubicBezTo>
                    <a:pt x="875739" y="4645185"/>
                    <a:pt x="853543" y="4641752"/>
                    <a:pt x="831838" y="4637827"/>
                  </a:cubicBezTo>
                  <a:lnTo>
                    <a:pt x="809274" y="4683936"/>
                  </a:lnTo>
                  <a:cubicBezTo>
                    <a:pt x="831348" y="4688105"/>
                    <a:pt x="853789" y="4691784"/>
                    <a:pt x="876475" y="4694973"/>
                  </a:cubicBezTo>
                  <a:cubicBezTo>
                    <a:pt x="899407" y="4698161"/>
                    <a:pt x="922584" y="4700859"/>
                    <a:pt x="946251" y="4703066"/>
                  </a:cubicBezTo>
                  <a:cubicBezTo>
                    <a:pt x="970041" y="4705273"/>
                    <a:pt x="994076" y="4706990"/>
                    <a:pt x="1018357" y="4708216"/>
                  </a:cubicBezTo>
                  <a:cubicBezTo>
                    <a:pt x="1042883" y="4709443"/>
                    <a:pt x="1067776" y="4710178"/>
                    <a:pt x="1092915" y="4710301"/>
                  </a:cubicBezTo>
                  <a:lnTo>
                    <a:pt x="1111555" y="4661740"/>
                  </a:lnTo>
                  <a:moveTo>
                    <a:pt x="549424" y="4551251"/>
                  </a:moveTo>
                  <a:lnTo>
                    <a:pt x="523672" y="4593681"/>
                  </a:lnTo>
                  <a:cubicBezTo>
                    <a:pt x="533972" y="4598464"/>
                    <a:pt x="544396" y="4603246"/>
                    <a:pt x="555065" y="4607783"/>
                  </a:cubicBezTo>
                  <a:cubicBezTo>
                    <a:pt x="565733" y="4612321"/>
                    <a:pt x="576647" y="4616858"/>
                    <a:pt x="587684" y="4621150"/>
                  </a:cubicBezTo>
                  <a:cubicBezTo>
                    <a:pt x="598721" y="4625442"/>
                    <a:pt x="610002" y="4629611"/>
                    <a:pt x="621407" y="4633658"/>
                  </a:cubicBezTo>
                  <a:cubicBezTo>
                    <a:pt x="632811" y="4637705"/>
                    <a:pt x="644461" y="4641629"/>
                    <a:pt x="656356" y="4645430"/>
                  </a:cubicBezTo>
                  <a:cubicBezTo>
                    <a:pt x="664082" y="4647883"/>
                    <a:pt x="671930" y="4650336"/>
                    <a:pt x="679778" y="4652665"/>
                  </a:cubicBezTo>
                  <a:cubicBezTo>
                    <a:pt x="687627" y="4654995"/>
                    <a:pt x="695597" y="4657325"/>
                    <a:pt x="703568" y="4659533"/>
                  </a:cubicBezTo>
                  <a:cubicBezTo>
                    <a:pt x="711539" y="4661740"/>
                    <a:pt x="719633" y="4663825"/>
                    <a:pt x="727726" y="4665910"/>
                  </a:cubicBezTo>
                  <a:cubicBezTo>
                    <a:pt x="735820" y="4667994"/>
                    <a:pt x="744036" y="4669956"/>
                    <a:pt x="752375" y="4671796"/>
                  </a:cubicBezTo>
                  <a:lnTo>
                    <a:pt x="775674" y="4626178"/>
                  </a:lnTo>
                  <a:cubicBezTo>
                    <a:pt x="767581" y="4624338"/>
                    <a:pt x="759487" y="4622499"/>
                    <a:pt x="751394" y="4620537"/>
                  </a:cubicBezTo>
                  <a:cubicBezTo>
                    <a:pt x="743423" y="4618575"/>
                    <a:pt x="735329" y="4616490"/>
                    <a:pt x="727481" y="4614405"/>
                  </a:cubicBezTo>
                  <a:cubicBezTo>
                    <a:pt x="719633" y="4612321"/>
                    <a:pt x="711784" y="4610113"/>
                    <a:pt x="703936" y="4607906"/>
                  </a:cubicBezTo>
                  <a:cubicBezTo>
                    <a:pt x="696211" y="4605699"/>
                    <a:pt x="688485" y="4603369"/>
                    <a:pt x="680759" y="4601039"/>
                  </a:cubicBezTo>
                  <a:cubicBezTo>
                    <a:pt x="669110" y="4597482"/>
                    <a:pt x="657582" y="4593681"/>
                    <a:pt x="646301" y="4589757"/>
                  </a:cubicBezTo>
                  <a:cubicBezTo>
                    <a:pt x="635019" y="4585833"/>
                    <a:pt x="623860" y="4581909"/>
                    <a:pt x="612946" y="4577739"/>
                  </a:cubicBezTo>
                  <a:cubicBezTo>
                    <a:pt x="602032" y="4573570"/>
                    <a:pt x="591240" y="4569278"/>
                    <a:pt x="580694" y="4564863"/>
                  </a:cubicBezTo>
                  <a:cubicBezTo>
                    <a:pt x="570148" y="4560449"/>
                    <a:pt x="559725" y="4555911"/>
                    <a:pt x="549546" y="4551251"/>
                  </a:cubicBezTo>
                  <a:moveTo>
                    <a:pt x="3116784" y="171803"/>
                  </a:moveTo>
                  <a:lnTo>
                    <a:pt x="3106973" y="189462"/>
                  </a:lnTo>
                  <a:cubicBezTo>
                    <a:pt x="3124877" y="183208"/>
                    <a:pt x="3142658" y="177076"/>
                    <a:pt x="3160440" y="171067"/>
                  </a:cubicBezTo>
                  <a:cubicBezTo>
                    <a:pt x="3178221" y="165059"/>
                    <a:pt x="3196002" y="159295"/>
                    <a:pt x="3213660" y="153777"/>
                  </a:cubicBezTo>
                  <a:cubicBezTo>
                    <a:pt x="3231441" y="148136"/>
                    <a:pt x="3248978" y="142740"/>
                    <a:pt x="3266636" y="137467"/>
                  </a:cubicBezTo>
                  <a:cubicBezTo>
                    <a:pt x="3284295" y="132194"/>
                    <a:pt x="3301831" y="127044"/>
                    <a:pt x="3319367" y="122138"/>
                  </a:cubicBezTo>
                  <a:lnTo>
                    <a:pt x="3331629" y="103254"/>
                  </a:lnTo>
                  <a:cubicBezTo>
                    <a:pt x="3313971" y="108281"/>
                    <a:pt x="3296190" y="113432"/>
                    <a:pt x="3278286" y="118827"/>
                  </a:cubicBezTo>
                  <a:cubicBezTo>
                    <a:pt x="3260505" y="124223"/>
                    <a:pt x="3242601" y="129741"/>
                    <a:pt x="3224697" y="135505"/>
                  </a:cubicBezTo>
                  <a:cubicBezTo>
                    <a:pt x="3206793" y="141146"/>
                    <a:pt x="3188889" y="147032"/>
                    <a:pt x="3170863" y="153164"/>
                  </a:cubicBezTo>
                  <a:cubicBezTo>
                    <a:pt x="3152959" y="159172"/>
                    <a:pt x="3134933" y="165427"/>
                    <a:pt x="3116906" y="171803"/>
                  </a:cubicBezTo>
                </a:path>
              </a:pathLst>
            </a:custGeom>
            <a:solidFill>
              <a:srgbClr val="27FEFF"/>
            </a:solidFill>
            <a:ln w="0" cap="flat">
              <a:noFill/>
              <a:prstDash val="solid"/>
              <a:miter/>
            </a:ln>
          </p:spPr>
          <p:txBody>
            <a:bodyPr rtlCol="0" anchor="ctr"/>
            <a:lstStyle/>
            <a:p>
              <a:endParaRPr lang="en-US"/>
            </a:p>
          </p:txBody>
        </p:sp>
        <p:pic>
          <p:nvPicPr>
            <p:cNvPr id="131" name="Picture 130">
              <a:extLst>
                <a:ext uri="{FF2B5EF4-FFF2-40B4-BE49-F238E27FC236}">
                  <a16:creationId xmlns:a16="http://schemas.microsoft.com/office/drawing/2014/main" id="{66E08644-B00E-6482-EF17-5664F1727E49}"/>
                </a:ext>
              </a:extLst>
            </p:cNvPr>
            <p:cNvPicPr>
              <a:picLocks noChangeAspect="1"/>
            </p:cNvPicPr>
            <p:nvPr/>
          </p:nvPicPr>
          <p:blipFill>
            <a:blip r:embed="rId12"/>
            <a:stretch>
              <a:fillRect/>
            </a:stretch>
          </p:blipFill>
          <p:spPr>
            <a:xfrm>
              <a:off x="6836003" y="1561806"/>
              <a:ext cx="6003913" cy="5594823"/>
            </a:xfrm>
            <a:custGeom>
              <a:avLst/>
              <a:gdLst>
                <a:gd name="connsiteX0" fmla="*/ -759 w 6003913"/>
                <a:gd name="connsiteY0" fmla="*/ -690 h 5594823"/>
                <a:gd name="connsiteX1" fmla="*/ 6003154 w 6003913"/>
                <a:gd name="connsiteY1" fmla="*/ -690 h 5594823"/>
                <a:gd name="connsiteX2" fmla="*/ 6003154 w 6003913"/>
                <a:gd name="connsiteY2" fmla="*/ 5594134 h 5594823"/>
                <a:gd name="connsiteX3" fmla="*/ -759 w 6003913"/>
                <a:gd name="connsiteY3" fmla="*/ 5594134 h 5594823"/>
              </a:gdLst>
              <a:ahLst/>
              <a:cxnLst>
                <a:cxn ang="0">
                  <a:pos x="connsiteX0" y="connsiteY0"/>
                </a:cxn>
                <a:cxn ang="0">
                  <a:pos x="connsiteX1" y="connsiteY1"/>
                </a:cxn>
                <a:cxn ang="0">
                  <a:pos x="connsiteX2" y="connsiteY2"/>
                </a:cxn>
                <a:cxn ang="0">
                  <a:pos x="connsiteX3" y="connsiteY3"/>
                </a:cxn>
              </a:cxnLst>
              <a:rect l="l" t="t" r="r" b="b"/>
              <a:pathLst>
                <a:path w="6003913" h="5594823">
                  <a:moveTo>
                    <a:pt x="-759" y="-690"/>
                  </a:moveTo>
                  <a:lnTo>
                    <a:pt x="6003154" y="-690"/>
                  </a:lnTo>
                  <a:lnTo>
                    <a:pt x="6003154" y="5594134"/>
                  </a:lnTo>
                  <a:lnTo>
                    <a:pt x="-759" y="5594134"/>
                  </a:lnTo>
                  <a:close/>
                </a:path>
              </a:pathLst>
            </a:custGeom>
          </p:spPr>
        </p:pic>
        <p:sp>
          <p:nvSpPr>
            <p:cNvPr id="132" name="Freeform: Shape 131">
              <a:extLst>
                <a:ext uri="{FF2B5EF4-FFF2-40B4-BE49-F238E27FC236}">
                  <a16:creationId xmlns:a16="http://schemas.microsoft.com/office/drawing/2014/main" id="{37D305AA-A9D4-9BCD-B80D-32B3A3559559}"/>
                </a:ext>
              </a:extLst>
            </p:cNvPr>
            <p:cNvSpPr/>
            <p:nvPr/>
          </p:nvSpPr>
          <p:spPr>
            <a:xfrm>
              <a:off x="7280241" y="2003516"/>
              <a:ext cx="5116602" cy="4710300"/>
            </a:xfrm>
            <a:custGeom>
              <a:avLst/>
              <a:gdLst>
                <a:gd name="connsiteX0" fmla="*/ 3069326 w 5116602"/>
                <a:gd name="connsiteY0" fmla="*/ 188971 h 4710300"/>
                <a:gd name="connsiteX1" fmla="*/ 3015615 w 5116602"/>
                <a:gd name="connsiteY1" fmla="*/ 209205 h 4710300"/>
                <a:gd name="connsiteX2" fmla="*/ 2962394 w 5116602"/>
                <a:gd name="connsiteY2" fmla="*/ 230175 h 4710300"/>
                <a:gd name="connsiteX3" fmla="*/ 2909540 w 5116602"/>
                <a:gd name="connsiteY3" fmla="*/ 251757 h 4710300"/>
                <a:gd name="connsiteX4" fmla="*/ 2857178 w 5116602"/>
                <a:gd name="connsiteY4" fmla="*/ 274076 h 4710300"/>
                <a:gd name="connsiteX5" fmla="*/ 2850188 w 5116602"/>
                <a:gd name="connsiteY5" fmla="*/ 290263 h 4710300"/>
                <a:gd name="connsiteX6" fmla="*/ 2902060 w 5116602"/>
                <a:gd name="connsiteY6" fmla="*/ 268312 h 4710300"/>
                <a:gd name="connsiteX7" fmla="*/ 2954300 w 5116602"/>
                <a:gd name="connsiteY7" fmla="*/ 246975 h 4710300"/>
                <a:gd name="connsiteX8" fmla="*/ 3007031 w 5116602"/>
                <a:gd name="connsiteY8" fmla="*/ 226373 h 4710300"/>
                <a:gd name="connsiteX9" fmla="*/ 3060129 w 5116602"/>
                <a:gd name="connsiteY9" fmla="*/ 206507 h 4710300"/>
                <a:gd name="connsiteX10" fmla="*/ 3069326 w 5116602"/>
                <a:gd name="connsiteY10" fmla="*/ 189094 h 4710300"/>
                <a:gd name="connsiteX11" fmla="*/ 3379332 w 5116602"/>
                <a:gd name="connsiteY11" fmla="*/ 90132 h 4710300"/>
                <a:gd name="connsiteX12" fmla="*/ 3366456 w 5116602"/>
                <a:gd name="connsiteY12" fmla="*/ 109262 h 4710300"/>
                <a:gd name="connsiteX13" fmla="*/ 3419922 w 5116602"/>
                <a:gd name="connsiteY13" fmla="*/ 95651 h 4710300"/>
                <a:gd name="connsiteX14" fmla="*/ 3473143 w 5116602"/>
                <a:gd name="connsiteY14" fmla="*/ 83142 h 4710300"/>
                <a:gd name="connsiteX15" fmla="*/ 3526119 w 5116602"/>
                <a:gd name="connsiteY15" fmla="*/ 71738 h 4710300"/>
                <a:gd name="connsiteX16" fmla="*/ 3578849 w 5116602"/>
                <a:gd name="connsiteY16" fmla="*/ 61437 h 4710300"/>
                <a:gd name="connsiteX17" fmla="*/ 3594546 w 5116602"/>
                <a:gd name="connsiteY17" fmla="*/ 41081 h 4710300"/>
                <a:gd name="connsiteX18" fmla="*/ 3541080 w 5116602"/>
                <a:gd name="connsiteY18" fmla="*/ 51627 h 4710300"/>
                <a:gd name="connsiteX19" fmla="*/ 3487368 w 5116602"/>
                <a:gd name="connsiteY19" fmla="*/ 63399 h 4710300"/>
                <a:gd name="connsiteX20" fmla="*/ 3433411 w 5116602"/>
                <a:gd name="connsiteY20" fmla="*/ 76275 h 4710300"/>
                <a:gd name="connsiteX21" fmla="*/ 3379210 w 5116602"/>
                <a:gd name="connsiteY21" fmla="*/ 90255 h 4710300"/>
                <a:gd name="connsiteX22" fmla="*/ 2810334 w 5116602"/>
                <a:gd name="connsiteY22" fmla="*/ 294555 h 4710300"/>
                <a:gd name="connsiteX23" fmla="*/ 2757481 w 5116602"/>
                <a:gd name="connsiteY23" fmla="*/ 318590 h 4710300"/>
                <a:gd name="connsiteX24" fmla="*/ 2705118 w 5116602"/>
                <a:gd name="connsiteY24" fmla="*/ 343239 h 4710300"/>
                <a:gd name="connsiteX25" fmla="*/ 2653246 w 5116602"/>
                <a:gd name="connsiteY25" fmla="*/ 368500 h 4710300"/>
                <a:gd name="connsiteX26" fmla="*/ 2601742 w 5116602"/>
                <a:gd name="connsiteY26" fmla="*/ 394375 h 4710300"/>
                <a:gd name="connsiteX27" fmla="*/ 2597573 w 5116602"/>
                <a:gd name="connsiteY27" fmla="*/ 408968 h 4710300"/>
                <a:gd name="connsiteX28" fmla="*/ 2648586 w 5116602"/>
                <a:gd name="connsiteY28" fmla="*/ 383461 h 4710300"/>
                <a:gd name="connsiteX29" fmla="*/ 2699968 w 5116602"/>
                <a:gd name="connsiteY29" fmla="*/ 358567 h 4710300"/>
                <a:gd name="connsiteX30" fmla="*/ 2751717 w 5116602"/>
                <a:gd name="connsiteY30" fmla="*/ 334287 h 4710300"/>
                <a:gd name="connsiteX31" fmla="*/ 2803957 w 5116602"/>
                <a:gd name="connsiteY31" fmla="*/ 310619 h 4710300"/>
                <a:gd name="connsiteX32" fmla="*/ 2810456 w 5116602"/>
                <a:gd name="connsiteY32" fmla="*/ 294677 h 4710300"/>
                <a:gd name="connsiteX33" fmla="*/ 3642248 w 5116602"/>
                <a:gd name="connsiteY33" fmla="*/ 32619 h 4710300"/>
                <a:gd name="connsiteX34" fmla="*/ 3625939 w 5116602"/>
                <a:gd name="connsiteY34" fmla="*/ 53221 h 4710300"/>
                <a:gd name="connsiteX35" fmla="*/ 3679037 w 5116602"/>
                <a:gd name="connsiteY35" fmla="*/ 45005 h 4710300"/>
                <a:gd name="connsiteX36" fmla="*/ 3731768 w 5116602"/>
                <a:gd name="connsiteY36" fmla="*/ 38015 h 4710300"/>
                <a:gd name="connsiteX37" fmla="*/ 3784130 w 5116602"/>
                <a:gd name="connsiteY37" fmla="*/ 32251 h 4710300"/>
                <a:gd name="connsiteX38" fmla="*/ 3836125 w 5116602"/>
                <a:gd name="connsiteY38" fmla="*/ 27837 h 4710300"/>
                <a:gd name="connsiteX39" fmla="*/ 3855500 w 5116602"/>
                <a:gd name="connsiteY39" fmla="*/ 6131 h 4710300"/>
                <a:gd name="connsiteX40" fmla="*/ 3802770 w 5116602"/>
                <a:gd name="connsiteY40" fmla="*/ 10791 h 4710300"/>
                <a:gd name="connsiteX41" fmla="*/ 3749672 w 5116602"/>
                <a:gd name="connsiteY41" fmla="*/ 16800 h 4710300"/>
                <a:gd name="connsiteX42" fmla="*/ 3696205 w 5116602"/>
                <a:gd name="connsiteY42" fmla="*/ 24035 h 4710300"/>
                <a:gd name="connsiteX43" fmla="*/ 3642371 w 5116602"/>
                <a:gd name="connsiteY43" fmla="*/ 32497 h 4710300"/>
                <a:gd name="connsiteX44" fmla="*/ 2555756 w 5116602"/>
                <a:gd name="connsiteY44" fmla="*/ 418165 h 4710300"/>
                <a:gd name="connsiteX45" fmla="*/ 2504129 w 5116602"/>
                <a:gd name="connsiteY45" fmla="*/ 445511 h 4710300"/>
                <a:gd name="connsiteX46" fmla="*/ 2452993 w 5116602"/>
                <a:gd name="connsiteY46" fmla="*/ 473470 h 4710300"/>
                <a:gd name="connsiteX47" fmla="*/ 2402225 w 5116602"/>
                <a:gd name="connsiteY47" fmla="*/ 502043 h 4710300"/>
                <a:gd name="connsiteX48" fmla="*/ 2351824 w 5116602"/>
                <a:gd name="connsiteY48" fmla="*/ 531106 h 4710300"/>
                <a:gd name="connsiteX49" fmla="*/ 2349985 w 5116602"/>
                <a:gd name="connsiteY49" fmla="*/ 544105 h 4710300"/>
                <a:gd name="connsiteX50" fmla="*/ 2399895 w 5116602"/>
                <a:gd name="connsiteY50" fmla="*/ 515287 h 4710300"/>
                <a:gd name="connsiteX51" fmla="*/ 2450173 w 5116602"/>
                <a:gd name="connsiteY51" fmla="*/ 487082 h 4710300"/>
                <a:gd name="connsiteX52" fmla="*/ 2500818 w 5116602"/>
                <a:gd name="connsiteY52" fmla="*/ 459368 h 4710300"/>
                <a:gd name="connsiteX53" fmla="*/ 2551955 w 5116602"/>
                <a:gd name="connsiteY53" fmla="*/ 432267 h 4710300"/>
                <a:gd name="connsiteX54" fmla="*/ 2555756 w 5116602"/>
                <a:gd name="connsiteY54" fmla="*/ 418042 h 4710300"/>
                <a:gd name="connsiteX55" fmla="*/ 3902467 w 5116602"/>
                <a:gd name="connsiteY55" fmla="*/ 3066 h 4710300"/>
                <a:gd name="connsiteX56" fmla="*/ 3882479 w 5116602"/>
                <a:gd name="connsiteY56" fmla="*/ 24894 h 4710300"/>
                <a:gd name="connsiteX57" fmla="*/ 3934351 w 5116602"/>
                <a:gd name="connsiteY57" fmla="*/ 22932 h 4710300"/>
                <a:gd name="connsiteX58" fmla="*/ 3985732 w 5116602"/>
                <a:gd name="connsiteY58" fmla="*/ 22318 h 4710300"/>
                <a:gd name="connsiteX59" fmla="*/ 4036623 w 5116602"/>
                <a:gd name="connsiteY59" fmla="*/ 23177 h 4710300"/>
                <a:gd name="connsiteX60" fmla="*/ 4086901 w 5116602"/>
                <a:gd name="connsiteY60" fmla="*/ 25507 h 4710300"/>
                <a:gd name="connsiteX61" fmla="*/ 4110323 w 5116602"/>
                <a:gd name="connsiteY61" fmla="*/ 2698 h 4710300"/>
                <a:gd name="connsiteX62" fmla="*/ 4059065 w 5116602"/>
                <a:gd name="connsiteY62" fmla="*/ 613 h 4710300"/>
                <a:gd name="connsiteX63" fmla="*/ 4007315 w 5116602"/>
                <a:gd name="connsiteY63" fmla="*/ 0 h 4710300"/>
                <a:gd name="connsiteX64" fmla="*/ 3955075 w 5116602"/>
                <a:gd name="connsiteY64" fmla="*/ 736 h 4710300"/>
                <a:gd name="connsiteX65" fmla="*/ 3902467 w 5116602"/>
                <a:gd name="connsiteY65" fmla="*/ 2943 h 4710300"/>
                <a:gd name="connsiteX66" fmla="*/ 2307065 w 5116602"/>
                <a:gd name="connsiteY66" fmla="*/ 557594 h 4710300"/>
                <a:gd name="connsiteX67" fmla="*/ 2256909 w 5116602"/>
                <a:gd name="connsiteY67" fmla="*/ 588006 h 4710300"/>
                <a:gd name="connsiteX68" fmla="*/ 2207122 w 5116602"/>
                <a:gd name="connsiteY68" fmla="*/ 618908 h 4710300"/>
                <a:gd name="connsiteX69" fmla="*/ 2157703 w 5116602"/>
                <a:gd name="connsiteY69" fmla="*/ 650301 h 4710300"/>
                <a:gd name="connsiteX70" fmla="*/ 2108651 w 5116602"/>
                <a:gd name="connsiteY70" fmla="*/ 682308 h 4710300"/>
                <a:gd name="connsiteX71" fmla="*/ 2109141 w 5116602"/>
                <a:gd name="connsiteY71" fmla="*/ 693589 h 4710300"/>
                <a:gd name="connsiteX72" fmla="*/ 2157703 w 5116602"/>
                <a:gd name="connsiteY72" fmla="*/ 661951 h 4710300"/>
                <a:gd name="connsiteX73" fmla="*/ 2206631 w 5116602"/>
                <a:gd name="connsiteY73" fmla="*/ 630803 h 4710300"/>
                <a:gd name="connsiteX74" fmla="*/ 2255928 w 5116602"/>
                <a:gd name="connsiteY74" fmla="*/ 600269 h 4710300"/>
                <a:gd name="connsiteX75" fmla="*/ 2305716 w 5116602"/>
                <a:gd name="connsiteY75" fmla="*/ 570225 h 4710300"/>
                <a:gd name="connsiteX76" fmla="*/ 2307065 w 5116602"/>
                <a:gd name="connsiteY76" fmla="*/ 557594 h 4710300"/>
                <a:gd name="connsiteX77" fmla="*/ 4155573 w 5116602"/>
                <a:gd name="connsiteY77" fmla="*/ 6009 h 4710300"/>
                <a:gd name="connsiteX78" fmla="*/ 4131416 w 5116602"/>
                <a:gd name="connsiteY78" fmla="*/ 28940 h 4710300"/>
                <a:gd name="connsiteX79" fmla="*/ 4181080 w 5116602"/>
                <a:gd name="connsiteY79" fmla="*/ 34091 h 4710300"/>
                <a:gd name="connsiteX80" fmla="*/ 4230132 w 5116602"/>
                <a:gd name="connsiteY80" fmla="*/ 40835 h 4710300"/>
                <a:gd name="connsiteX81" fmla="*/ 4278448 w 5116602"/>
                <a:gd name="connsiteY81" fmla="*/ 49297 h 4710300"/>
                <a:gd name="connsiteX82" fmla="*/ 4326028 w 5116602"/>
                <a:gd name="connsiteY82" fmla="*/ 59352 h 4710300"/>
                <a:gd name="connsiteX83" fmla="*/ 4353619 w 5116602"/>
                <a:gd name="connsiteY83" fmla="*/ 35808 h 4710300"/>
                <a:gd name="connsiteX84" fmla="*/ 4305181 w 5116602"/>
                <a:gd name="connsiteY84" fmla="*/ 25875 h 4710300"/>
                <a:gd name="connsiteX85" fmla="*/ 4256007 w 5116602"/>
                <a:gd name="connsiteY85" fmla="*/ 17659 h 4710300"/>
                <a:gd name="connsiteX86" fmla="*/ 4206097 w 5116602"/>
                <a:gd name="connsiteY86" fmla="*/ 11037 h 4710300"/>
                <a:gd name="connsiteX87" fmla="*/ 4155573 w 5116602"/>
                <a:gd name="connsiteY87" fmla="*/ 6009 h 4710300"/>
                <a:gd name="connsiteX88" fmla="*/ 2065240 w 5116602"/>
                <a:gd name="connsiteY88" fmla="*/ 711125 h 4710300"/>
                <a:gd name="connsiteX89" fmla="*/ 2016556 w 5116602"/>
                <a:gd name="connsiteY89" fmla="*/ 744235 h 4710300"/>
                <a:gd name="connsiteX90" fmla="*/ 1968241 w 5116602"/>
                <a:gd name="connsiteY90" fmla="*/ 777836 h 4710300"/>
                <a:gd name="connsiteX91" fmla="*/ 1920293 w 5116602"/>
                <a:gd name="connsiteY91" fmla="*/ 811926 h 4710300"/>
                <a:gd name="connsiteX92" fmla="*/ 1872713 w 5116602"/>
                <a:gd name="connsiteY92" fmla="*/ 846508 h 4710300"/>
                <a:gd name="connsiteX93" fmla="*/ 1875411 w 5116602"/>
                <a:gd name="connsiteY93" fmla="*/ 856195 h 4710300"/>
                <a:gd name="connsiteX94" fmla="*/ 1922500 w 5116602"/>
                <a:gd name="connsiteY94" fmla="*/ 821982 h 4710300"/>
                <a:gd name="connsiteX95" fmla="*/ 1969958 w 5116602"/>
                <a:gd name="connsiteY95" fmla="*/ 788259 h 4710300"/>
                <a:gd name="connsiteX96" fmla="*/ 2017783 w 5116602"/>
                <a:gd name="connsiteY96" fmla="*/ 755027 h 4710300"/>
                <a:gd name="connsiteX97" fmla="*/ 2065976 w 5116602"/>
                <a:gd name="connsiteY97" fmla="*/ 722285 h 4710300"/>
                <a:gd name="connsiteX98" fmla="*/ 2064995 w 5116602"/>
                <a:gd name="connsiteY98" fmla="*/ 711248 h 4710300"/>
                <a:gd name="connsiteX99" fmla="*/ 4396172 w 5116602"/>
                <a:gd name="connsiteY99" fmla="*/ 46109 h 4710300"/>
                <a:gd name="connsiteX100" fmla="*/ 4367722 w 5116602"/>
                <a:gd name="connsiteY100" fmla="*/ 69776 h 4710300"/>
                <a:gd name="connsiteX101" fmla="*/ 4413953 w 5116602"/>
                <a:gd name="connsiteY101" fmla="*/ 83142 h 4710300"/>
                <a:gd name="connsiteX102" fmla="*/ 4459325 w 5116602"/>
                <a:gd name="connsiteY102" fmla="*/ 98348 h 4710300"/>
                <a:gd name="connsiteX103" fmla="*/ 4503717 w 5116602"/>
                <a:gd name="connsiteY103" fmla="*/ 115394 h 4710300"/>
                <a:gd name="connsiteX104" fmla="*/ 4547128 w 5116602"/>
                <a:gd name="connsiteY104" fmla="*/ 134279 h 4710300"/>
                <a:gd name="connsiteX105" fmla="*/ 4579256 w 5116602"/>
                <a:gd name="connsiteY105" fmla="*/ 110489 h 4710300"/>
                <a:gd name="connsiteX106" fmla="*/ 4534988 w 5116602"/>
                <a:gd name="connsiteY106" fmla="*/ 91604 h 4710300"/>
                <a:gd name="connsiteX107" fmla="*/ 4489737 w 5116602"/>
                <a:gd name="connsiteY107" fmla="*/ 74681 h 4710300"/>
                <a:gd name="connsiteX108" fmla="*/ 4443506 w 5116602"/>
                <a:gd name="connsiteY108" fmla="*/ 59598 h 4710300"/>
                <a:gd name="connsiteX109" fmla="*/ 4396417 w 5116602"/>
                <a:gd name="connsiteY109" fmla="*/ 46354 h 4710300"/>
                <a:gd name="connsiteX110" fmla="*/ 1830774 w 5116602"/>
                <a:gd name="connsiteY110" fmla="*/ 877533 h 4710300"/>
                <a:gd name="connsiteX111" fmla="*/ 1783807 w 5116602"/>
                <a:gd name="connsiteY111" fmla="*/ 913095 h 4710300"/>
                <a:gd name="connsiteX112" fmla="*/ 1737208 w 5116602"/>
                <a:gd name="connsiteY112" fmla="*/ 949148 h 4710300"/>
                <a:gd name="connsiteX113" fmla="*/ 1690977 w 5116602"/>
                <a:gd name="connsiteY113" fmla="*/ 985569 h 4710300"/>
                <a:gd name="connsiteX114" fmla="*/ 1644991 w 5116602"/>
                <a:gd name="connsiteY114" fmla="*/ 1022480 h 4710300"/>
                <a:gd name="connsiteX115" fmla="*/ 1649773 w 5116602"/>
                <a:gd name="connsiteY115" fmla="*/ 1030574 h 4710300"/>
                <a:gd name="connsiteX116" fmla="*/ 1695269 w 5116602"/>
                <a:gd name="connsiteY116" fmla="*/ 994030 h 4710300"/>
                <a:gd name="connsiteX117" fmla="*/ 1741132 w 5116602"/>
                <a:gd name="connsiteY117" fmla="*/ 957855 h 4710300"/>
                <a:gd name="connsiteX118" fmla="*/ 1787363 w 5116602"/>
                <a:gd name="connsiteY118" fmla="*/ 922170 h 4710300"/>
                <a:gd name="connsiteX119" fmla="*/ 1833962 w 5116602"/>
                <a:gd name="connsiteY119" fmla="*/ 886975 h 4710300"/>
                <a:gd name="connsiteX120" fmla="*/ 1830896 w 5116602"/>
                <a:gd name="connsiteY120" fmla="*/ 877656 h 4710300"/>
                <a:gd name="connsiteX121" fmla="*/ 4617639 w 5116602"/>
                <a:gd name="connsiteY121" fmla="*/ 128883 h 4710300"/>
                <a:gd name="connsiteX122" fmla="*/ 4584652 w 5116602"/>
                <a:gd name="connsiteY122" fmla="*/ 152673 h 4710300"/>
                <a:gd name="connsiteX123" fmla="*/ 4625856 w 5116602"/>
                <a:gd name="connsiteY123" fmla="*/ 175237 h 4710300"/>
                <a:gd name="connsiteX124" fmla="*/ 4665955 w 5116602"/>
                <a:gd name="connsiteY124" fmla="*/ 199885 h 4710300"/>
                <a:gd name="connsiteX125" fmla="*/ 4704706 w 5116602"/>
                <a:gd name="connsiteY125" fmla="*/ 226618 h 4710300"/>
                <a:gd name="connsiteX126" fmla="*/ 4742108 w 5116602"/>
                <a:gd name="connsiteY126" fmla="*/ 255436 h 4710300"/>
                <a:gd name="connsiteX127" fmla="*/ 4778896 w 5116602"/>
                <a:gd name="connsiteY127" fmla="*/ 232014 h 4710300"/>
                <a:gd name="connsiteX128" fmla="*/ 4740514 w 5116602"/>
                <a:gd name="connsiteY128" fmla="*/ 203074 h 4710300"/>
                <a:gd name="connsiteX129" fmla="*/ 4700782 w 5116602"/>
                <a:gd name="connsiteY129" fmla="*/ 176341 h 4710300"/>
                <a:gd name="connsiteX130" fmla="*/ 4659824 w 5116602"/>
                <a:gd name="connsiteY130" fmla="*/ 151692 h 4710300"/>
                <a:gd name="connsiteX131" fmla="*/ 4617639 w 5116602"/>
                <a:gd name="connsiteY131" fmla="*/ 129128 h 4710300"/>
                <a:gd name="connsiteX132" fmla="*/ 1604278 w 5116602"/>
                <a:gd name="connsiteY132" fmla="*/ 1055713 h 4710300"/>
                <a:gd name="connsiteX133" fmla="*/ 1559028 w 5116602"/>
                <a:gd name="connsiteY133" fmla="*/ 1093482 h 4710300"/>
                <a:gd name="connsiteX134" fmla="*/ 1514146 w 5116602"/>
                <a:gd name="connsiteY134" fmla="*/ 1131743 h 4710300"/>
                <a:gd name="connsiteX135" fmla="*/ 1469631 w 5116602"/>
                <a:gd name="connsiteY135" fmla="*/ 1170493 h 4710300"/>
                <a:gd name="connsiteX136" fmla="*/ 1425485 w 5116602"/>
                <a:gd name="connsiteY136" fmla="*/ 1209612 h 4710300"/>
                <a:gd name="connsiteX137" fmla="*/ 1432230 w 5116602"/>
                <a:gd name="connsiteY137" fmla="*/ 1215866 h 4710300"/>
                <a:gd name="connsiteX138" fmla="*/ 1476008 w 5116602"/>
                <a:gd name="connsiteY138" fmla="*/ 1176993 h 4710300"/>
                <a:gd name="connsiteX139" fmla="*/ 1520155 w 5116602"/>
                <a:gd name="connsiteY139" fmla="*/ 1138610 h 4710300"/>
                <a:gd name="connsiteX140" fmla="*/ 1564669 w 5116602"/>
                <a:gd name="connsiteY140" fmla="*/ 1100718 h 4710300"/>
                <a:gd name="connsiteX141" fmla="*/ 1609428 w 5116602"/>
                <a:gd name="connsiteY141" fmla="*/ 1063316 h 4710300"/>
                <a:gd name="connsiteX142" fmla="*/ 1604278 w 5116602"/>
                <a:gd name="connsiteY142" fmla="*/ 1055590 h 4710300"/>
                <a:gd name="connsiteX143" fmla="*/ 4811516 w 5116602"/>
                <a:gd name="connsiteY143" fmla="*/ 259360 h 4710300"/>
                <a:gd name="connsiteX144" fmla="*/ 4773991 w 5116602"/>
                <a:gd name="connsiteY144" fmla="*/ 282537 h 4710300"/>
                <a:gd name="connsiteX145" fmla="*/ 4808328 w 5116602"/>
                <a:gd name="connsiteY145" fmla="*/ 315402 h 4710300"/>
                <a:gd name="connsiteX146" fmla="*/ 4841069 w 5116602"/>
                <a:gd name="connsiteY146" fmla="*/ 350474 h 4710300"/>
                <a:gd name="connsiteX147" fmla="*/ 4872094 w 5116602"/>
                <a:gd name="connsiteY147" fmla="*/ 387875 h 4710300"/>
                <a:gd name="connsiteX148" fmla="*/ 4901157 w 5116602"/>
                <a:gd name="connsiteY148" fmla="*/ 427607 h 4710300"/>
                <a:gd name="connsiteX149" fmla="*/ 4942483 w 5116602"/>
                <a:gd name="connsiteY149" fmla="*/ 405411 h 4710300"/>
                <a:gd name="connsiteX150" fmla="*/ 4912317 w 5116602"/>
                <a:gd name="connsiteY150" fmla="*/ 365312 h 4710300"/>
                <a:gd name="connsiteX151" fmla="*/ 4880433 w 5116602"/>
                <a:gd name="connsiteY151" fmla="*/ 327665 h 4710300"/>
                <a:gd name="connsiteX152" fmla="*/ 4846833 w 5116602"/>
                <a:gd name="connsiteY152" fmla="*/ 292347 h 4710300"/>
                <a:gd name="connsiteX153" fmla="*/ 4811516 w 5116602"/>
                <a:gd name="connsiteY153" fmla="*/ 259360 h 4710300"/>
                <a:gd name="connsiteX154" fmla="*/ 1386734 w 5116602"/>
                <a:gd name="connsiteY154" fmla="*/ 1244807 h 4710300"/>
                <a:gd name="connsiteX155" fmla="*/ 1343446 w 5116602"/>
                <a:gd name="connsiteY155" fmla="*/ 1284661 h 4710300"/>
                <a:gd name="connsiteX156" fmla="*/ 1300526 w 5116602"/>
                <a:gd name="connsiteY156" fmla="*/ 1325006 h 4710300"/>
                <a:gd name="connsiteX157" fmla="*/ 1257974 w 5116602"/>
                <a:gd name="connsiteY157" fmla="*/ 1365841 h 4710300"/>
                <a:gd name="connsiteX158" fmla="*/ 1215790 w 5116602"/>
                <a:gd name="connsiteY158" fmla="*/ 1407167 h 4710300"/>
                <a:gd name="connsiteX159" fmla="*/ 1224496 w 5116602"/>
                <a:gd name="connsiteY159" fmla="*/ 1411705 h 4710300"/>
                <a:gd name="connsiteX160" fmla="*/ 1266313 w 5116602"/>
                <a:gd name="connsiteY160" fmla="*/ 1370747 h 4710300"/>
                <a:gd name="connsiteX161" fmla="*/ 1308497 w 5116602"/>
                <a:gd name="connsiteY161" fmla="*/ 1330279 h 4710300"/>
                <a:gd name="connsiteX162" fmla="*/ 1351049 w 5116602"/>
                <a:gd name="connsiteY162" fmla="*/ 1290302 h 4710300"/>
                <a:gd name="connsiteX163" fmla="*/ 1393969 w 5116602"/>
                <a:gd name="connsiteY163" fmla="*/ 1250815 h 4710300"/>
                <a:gd name="connsiteX164" fmla="*/ 1386857 w 5116602"/>
                <a:gd name="connsiteY164" fmla="*/ 1244807 h 4710300"/>
                <a:gd name="connsiteX165" fmla="*/ 4967377 w 5116602"/>
                <a:gd name="connsiteY165" fmla="*/ 442813 h 4710300"/>
                <a:gd name="connsiteX166" fmla="*/ 4925315 w 5116602"/>
                <a:gd name="connsiteY166" fmla="*/ 464641 h 4710300"/>
                <a:gd name="connsiteX167" fmla="*/ 4950577 w 5116602"/>
                <a:gd name="connsiteY167" fmla="*/ 508542 h 4710300"/>
                <a:gd name="connsiteX168" fmla="*/ 4973631 w 5116602"/>
                <a:gd name="connsiteY168" fmla="*/ 554896 h 4710300"/>
                <a:gd name="connsiteX169" fmla="*/ 4994478 w 5116602"/>
                <a:gd name="connsiteY169" fmla="*/ 603825 h 4710300"/>
                <a:gd name="connsiteX170" fmla="*/ 5012995 w 5116602"/>
                <a:gd name="connsiteY170" fmla="*/ 655207 h 4710300"/>
                <a:gd name="connsiteX171" fmla="*/ 5058368 w 5116602"/>
                <a:gd name="connsiteY171" fmla="*/ 635463 h 4710300"/>
                <a:gd name="connsiteX172" fmla="*/ 5039115 w 5116602"/>
                <a:gd name="connsiteY172" fmla="*/ 583469 h 4710300"/>
                <a:gd name="connsiteX173" fmla="*/ 5017410 w 5116602"/>
                <a:gd name="connsiteY173" fmla="*/ 534049 h 4710300"/>
                <a:gd name="connsiteX174" fmla="*/ 4993497 w 5116602"/>
                <a:gd name="connsiteY174" fmla="*/ 487205 h 4710300"/>
                <a:gd name="connsiteX175" fmla="*/ 4967377 w 5116602"/>
                <a:gd name="connsiteY175" fmla="*/ 442813 h 4710300"/>
                <a:gd name="connsiteX176" fmla="*/ 1178633 w 5116602"/>
                <a:gd name="connsiteY176" fmla="*/ 1444201 h 4710300"/>
                <a:gd name="connsiteX177" fmla="*/ 1137552 w 5116602"/>
                <a:gd name="connsiteY177" fmla="*/ 1486140 h 4710300"/>
                <a:gd name="connsiteX178" fmla="*/ 1096839 w 5116602"/>
                <a:gd name="connsiteY178" fmla="*/ 1528447 h 4710300"/>
                <a:gd name="connsiteX179" fmla="*/ 1056494 w 5116602"/>
                <a:gd name="connsiteY179" fmla="*/ 1571245 h 4710300"/>
                <a:gd name="connsiteX180" fmla="*/ 1016517 w 5116602"/>
                <a:gd name="connsiteY180" fmla="*/ 1614656 h 4710300"/>
                <a:gd name="connsiteX181" fmla="*/ 1027186 w 5116602"/>
                <a:gd name="connsiteY181" fmla="*/ 1617231 h 4710300"/>
                <a:gd name="connsiteX182" fmla="*/ 1066795 w 5116602"/>
                <a:gd name="connsiteY182" fmla="*/ 1574311 h 4710300"/>
                <a:gd name="connsiteX183" fmla="*/ 1106772 w 5116602"/>
                <a:gd name="connsiteY183" fmla="*/ 1531881 h 4710300"/>
                <a:gd name="connsiteX184" fmla="*/ 1147117 w 5116602"/>
                <a:gd name="connsiteY184" fmla="*/ 1489942 h 4710300"/>
                <a:gd name="connsiteX185" fmla="*/ 1187830 w 5116602"/>
                <a:gd name="connsiteY185" fmla="*/ 1448493 h 4710300"/>
                <a:gd name="connsiteX186" fmla="*/ 1178756 w 5116602"/>
                <a:gd name="connsiteY186" fmla="*/ 1444324 h 4710300"/>
                <a:gd name="connsiteX187" fmla="*/ 5073329 w 5116602"/>
                <a:gd name="connsiteY187" fmla="*/ 683656 h 4710300"/>
                <a:gd name="connsiteX188" fmla="*/ 5027343 w 5116602"/>
                <a:gd name="connsiteY188" fmla="*/ 702909 h 4710300"/>
                <a:gd name="connsiteX189" fmla="*/ 5040832 w 5116602"/>
                <a:gd name="connsiteY189" fmla="*/ 758460 h 4710300"/>
                <a:gd name="connsiteX190" fmla="*/ 5051746 w 5116602"/>
                <a:gd name="connsiteY190" fmla="*/ 816586 h 4710300"/>
                <a:gd name="connsiteX191" fmla="*/ 5059839 w 5116602"/>
                <a:gd name="connsiteY191" fmla="*/ 877288 h 4710300"/>
                <a:gd name="connsiteX192" fmla="*/ 5065112 w 5116602"/>
                <a:gd name="connsiteY192" fmla="*/ 940687 h 4710300"/>
                <a:gd name="connsiteX193" fmla="*/ 5113674 w 5116602"/>
                <a:gd name="connsiteY193" fmla="*/ 924745 h 4710300"/>
                <a:gd name="connsiteX194" fmla="*/ 5107910 w 5116602"/>
                <a:gd name="connsiteY194" fmla="*/ 860365 h 4710300"/>
                <a:gd name="connsiteX195" fmla="*/ 5099204 w 5116602"/>
                <a:gd name="connsiteY195" fmla="*/ 798805 h 4710300"/>
                <a:gd name="connsiteX196" fmla="*/ 5087676 w 5116602"/>
                <a:gd name="connsiteY196" fmla="*/ 739943 h 4710300"/>
                <a:gd name="connsiteX197" fmla="*/ 5073451 w 5116602"/>
                <a:gd name="connsiteY197" fmla="*/ 683656 h 4710300"/>
                <a:gd name="connsiteX198" fmla="*/ 981078 w 5116602"/>
                <a:gd name="connsiteY198" fmla="*/ 1653529 h 4710300"/>
                <a:gd name="connsiteX199" fmla="*/ 942327 w 5116602"/>
                <a:gd name="connsiteY199" fmla="*/ 1697185 h 4710300"/>
                <a:gd name="connsiteX200" fmla="*/ 903944 w 5116602"/>
                <a:gd name="connsiteY200" fmla="*/ 1741454 h 4710300"/>
                <a:gd name="connsiteX201" fmla="*/ 865929 w 5116602"/>
                <a:gd name="connsiteY201" fmla="*/ 1786213 h 4710300"/>
                <a:gd name="connsiteX202" fmla="*/ 828282 w 5116602"/>
                <a:gd name="connsiteY202" fmla="*/ 1831464 h 4710300"/>
                <a:gd name="connsiteX203" fmla="*/ 840790 w 5116602"/>
                <a:gd name="connsiteY203" fmla="*/ 1832077 h 4710300"/>
                <a:gd name="connsiteX204" fmla="*/ 878069 w 5116602"/>
                <a:gd name="connsiteY204" fmla="*/ 1787195 h 4710300"/>
                <a:gd name="connsiteX205" fmla="*/ 915716 w 5116602"/>
                <a:gd name="connsiteY205" fmla="*/ 1742803 h 4710300"/>
                <a:gd name="connsiteX206" fmla="*/ 953609 w 5116602"/>
                <a:gd name="connsiteY206" fmla="*/ 1699024 h 4710300"/>
                <a:gd name="connsiteX207" fmla="*/ 991869 w 5116602"/>
                <a:gd name="connsiteY207" fmla="*/ 1655736 h 4710300"/>
                <a:gd name="connsiteX208" fmla="*/ 980832 w 5116602"/>
                <a:gd name="connsiteY208" fmla="*/ 1653529 h 4710300"/>
                <a:gd name="connsiteX209" fmla="*/ 5116249 w 5116602"/>
                <a:gd name="connsiteY209" fmla="*/ 983607 h 4710300"/>
                <a:gd name="connsiteX210" fmla="*/ 5066952 w 5116602"/>
                <a:gd name="connsiteY210" fmla="*/ 998813 h 4710300"/>
                <a:gd name="connsiteX211" fmla="*/ 5066339 w 5116602"/>
                <a:gd name="connsiteY211" fmla="*/ 1065768 h 4710300"/>
                <a:gd name="connsiteX212" fmla="*/ 5062537 w 5116602"/>
                <a:gd name="connsiteY212" fmla="*/ 1135422 h 4710300"/>
                <a:gd name="connsiteX213" fmla="*/ 5055425 w 5116602"/>
                <a:gd name="connsiteY213" fmla="*/ 1207650 h 4710300"/>
                <a:gd name="connsiteX214" fmla="*/ 5044879 w 5116602"/>
                <a:gd name="connsiteY214" fmla="*/ 1282454 h 4710300"/>
                <a:gd name="connsiteX215" fmla="*/ 5095770 w 5116602"/>
                <a:gd name="connsiteY215" fmla="*/ 1271662 h 4710300"/>
                <a:gd name="connsiteX216" fmla="*/ 5105948 w 5116602"/>
                <a:gd name="connsiteY216" fmla="*/ 1195632 h 4710300"/>
                <a:gd name="connsiteX217" fmla="*/ 5112692 w 5116602"/>
                <a:gd name="connsiteY217" fmla="*/ 1122300 h 4710300"/>
                <a:gd name="connsiteX218" fmla="*/ 5116126 w 5116602"/>
                <a:gd name="connsiteY218" fmla="*/ 1051666 h 4710300"/>
                <a:gd name="connsiteX219" fmla="*/ 5116249 w 5116602"/>
                <a:gd name="connsiteY219" fmla="*/ 983730 h 4710300"/>
                <a:gd name="connsiteX220" fmla="*/ 795663 w 5116602"/>
                <a:gd name="connsiteY220" fmla="*/ 1871931 h 4710300"/>
                <a:gd name="connsiteX221" fmla="*/ 759610 w 5116602"/>
                <a:gd name="connsiteY221" fmla="*/ 1917304 h 4710300"/>
                <a:gd name="connsiteX222" fmla="*/ 723925 w 5116602"/>
                <a:gd name="connsiteY222" fmla="*/ 1963290 h 4710300"/>
                <a:gd name="connsiteX223" fmla="*/ 688608 w 5116602"/>
                <a:gd name="connsiteY223" fmla="*/ 2009889 h 4710300"/>
                <a:gd name="connsiteX224" fmla="*/ 653658 w 5116602"/>
                <a:gd name="connsiteY224" fmla="*/ 2057101 h 4710300"/>
                <a:gd name="connsiteX225" fmla="*/ 668129 w 5116602"/>
                <a:gd name="connsiteY225" fmla="*/ 2055629 h 4710300"/>
                <a:gd name="connsiteX226" fmla="*/ 702587 w 5116602"/>
                <a:gd name="connsiteY226" fmla="*/ 2008908 h 4710300"/>
                <a:gd name="connsiteX227" fmla="*/ 737537 w 5116602"/>
                <a:gd name="connsiteY227" fmla="*/ 1962799 h 4710300"/>
                <a:gd name="connsiteX228" fmla="*/ 772854 w 5116602"/>
                <a:gd name="connsiteY228" fmla="*/ 1917304 h 4710300"/>
                <a:gd name="connsiteX229" fmla="*/ 808539 w 5116602"/>
                <a:gd name="connsiteY229" fmla="*/ 1872299 h 4710300"/>
                <a:gd name="connsiteX230" fmla="*/ 795663 w 5116602"/>
                <a:gd name="connsiteY230" fmla="*/ 1872054 h 4710300"/>
                <a:gd name="connsiteX231" fmla="*/ 5083875 w 5116602"/>
                <a:gd name="connsiteY231" fmla="*/ 1340580 h 4710300"/>
                <a:gd name="connsiteX232" fmla="*/ 5032616 w 5116602"/>
                <a:gd name="connsiteY232" fmla="*/ 1350390 h 4710300"/>
                <a:gd name="connsiteX233" fmla="*/ 5026852 w 5116602"/>
                <a:gd name="connsiteY233" fmla="*/ 1378472 h 4710300"/>
                <a:gd name="connsiteX234" fmla="*/ 5020721 w 5116602"/>
                <a:gd name="connsiteY234" fmla="*/ 1406799 h 4710300"/>
                <a:gd name="connsiteX235" fmla="*/ 5014099 w 5116602"/>
                <a:gd name="connsiteY235" fmla="*/ 1435495 h 4710300"/>
                <a:gd name="connsiteX236" fmla="*/ 5006986 w 5116602"/>
                <a:gd name="connsiteY236" fmla="*/ 1464558 h 4710300"/>
                <a:gd name="connsiteX237" fmla="*/ 4984668 w 5116602"/>
                <a:gd name="connsiteY237" fmla="*/ 1546351 h 4710300"/>
                <a:gd name="connsiteX238" fmla="*/ 4958793 w 5116602"/>
                <a:gd name="connsiteY238" fmla="*/ 1629494 h 4710300"/>
                <a:gd name="connsiteX239" fmla="*/ 4929362 w 5116602"/>
                <a:gd name="connsiteY239" fmla="*/ 1713862 h 4710300"/>
                <a:gd name="connsiteX240" fmla="*/ 4896375 w 5116602"/>
                <a:gd name="connsiteY240" fmla="*/ 1799457 h 4710300"/>
                <a:gd name="connsiteX241" fmla="*/ 4947634 w 5116602"/>
                <a:gd name="connsiteY241" fmla="*/ 1797495 h 4710300"/>
                <a:gd name="connsiteX242" fmla="*/ 4980621 w 5116602"/>
                <a:gd name="connsiteY242" fmla="*/ 1710429 h 4710300"/>
                <a:gd name="connsiteX243" fmla="*/ 5010052 w 5116602"/>
                <a:gd name="connsiteY243" fmla="*/ 1624466 h 4710300"/>
                <a:gd name="connsiteX244" fmla="*/ 5035927 w 5116602"/>
                <a:gd name="connsiteY244" fmla="*/ 1539852 h 4710300"/>
                <a:gd name="connsiteX245" fmla="*/ 5058245 w 5116602"/>
                <a:gd name="connsiteY245" fmla="*/ 1456710 h 4710300"/>
                <a:gd name="connsiteX246" fmla="*/ 5065358 w 5116602"/>
                <a:gd name="connsiteY246" fmla="*/ 1427156 h 4710300"/>
                <a:gd name="connsiteX247" fmla="*/ 5071980 w 5116602"/>
                <a:gd name="connsiteY247" fmla="*/ 1397970 h 4710300"/>
                <a:gd name="connsiteX248" fmla="*/ 5078111 w 5116602"/>
                <a:gd name="connsiteY248" fmla="*/ 1369152 h 4710300"/>
                <a:gd name="connsiteX249" fmla="*/ 5083752 w 5116602"/>
                <a:gd name="connsiteY249" fmla="*/ 1340702 h 4710300"/>
                <a:gd name="connsiteX250" fmla="*/ 623492 w 5116602"/>
                <a:gd name="connsiteY250" fmla="*/ 2098917 h 4710300"/>
                <a:gd name="connsiteX251" fmla="*/ 616502 w 5116602"/>
                <a:gd name="connsiteY251" fmla="*/ 2108728 h 4710300"/>
                <a:gd name="connsiteX252" fmla="*/ 609512 w 5116602"/>
                <a:gd name="connsiteY252" fmla="*/ 2118538 h 4710300"/>
                <a:gd name="connsiteX253" fmla="*/ 602522 w 5116602"/>
                <a:gd name="connsiteY253" fmla="*/ 2128348 h 4710300"/>
                <a:gd name="connsiteX254" fmla="*/ 595532 w 5116602"/>
                <a:gd name="connsiteY254" fmla="*/ 2138281 h 4710300"/>
                <a:gd name="connsiteX255" fmla="*/ 569167 w 5116602"/>
                <a:gd name="connsiteY255" fmla="*/ 2176296 h 4710300"/>
                <a:gd name="connsiteX256" fmla="*/ 543415 w 5116602"/>
                <a:gd name="connsiteY256" fmla="*/ 2214311 h 4710300"/>
                <a:gd name="connsiteX257" fmla="*/ 518153 w 5116602"/>
                <a:gd name="connsiteY257" fmla="*/ 2252326 h 4710300"/>
                <a:gd name="connsiteX258" fmla="*/ 493382 w 5116602"/>
                <a:gd name="connsiteY258" fmla="*/ 2290464 h 4710300"/>
                <a:gd name="connsiteX259" fmla="*/ 509815 w 5116602"/>
                <a:gd name="connsiteY259" fmla="*/ 2286662 h 4710300"/>
                <a:gd name="connsiteX260" fmla="*/ 534218 w 5116602"/>
                <a:gd name="connsiteY260" fmla="*/ 2249015 h 4710300"/>
                <a:gd name="connsiteX261" fmla="*/ 559234 w 5116602"/>
                <a:gd name="connsiteY261" fmla="*/ 2211368 h 4710300"/>
                <a:gd name="connsiteX262" fmla="*/ 584741 w 5116602"/>
                <a:gd name="connsiteY262" fmla="*/ 2173721 h 4710300"/>
                <a:gd name="connsiteX263" fmla="*/ 610738 w 5116602"/>
                <a:gd name="connsiteY263" fmla="*/ 2136074 h 4710300"/>
                <a:gd name="connsiteX264" fmla="*/ 617605 w 5116602"/>
                <a:gd name="connsiteY264" fmla="*/ 2126264 h 4710300"/>
                <a:gd name="connsiteX265" fmla="*/ 624473 w 5116602"/>
                <a:gd name="connsiteY265" fmla="*/ 2116453 h 4710300"/>
                <a:gd name="connsiteX266" fmla="*/ 631340 w 5116602"/>
                <a:gd name="connsiteY266" fmla="*/ 2106766 h 4710300"/>
                <a:gd name="connsiteX267" fmla="*/ 638207 w 5116602"/>
                <a:gd name="connsiteY267" fmla="*/ 2097078 h 4710300"/>
                <a:gd name="connsiteX268" fmla="*/ 623369 w 5116602"/>
                <a:gd name="connsiteY268" fmla="*/ 2099040 h 4710300"/>
                <a:gd name="connsiteX269" fmla="*/ 482836 w 5116602"/>
                <a:gd name="connsiteY269" fmla="*/ 2329460 h 4710300"/>
                <a:gd name="connsiteX270" fmla="*/ 466036 w 5116602"/>
                <a:gd name="connsiteY270" fmla="*/ 2333752 h 4710300"/>
                <a:gd name="connsiteX271" fmla="*/ 435624 w 5116602"/>
                <a:gd name="connsiteY271" fmla="*/ 2383049 h 4710300"/>
                <a:gd name="connsiteX272" fmla="*/ 406070 w 5116602"/>
                <a:gd name="connsiteY272" fmla="*/ 2432345 h 4710300"/>
                <a:gd name="connsiteX273" fmla="*/ 377498 w 5116602"/>
                <a:gd name="connsiteY273" fmla="*/ 2481765 h 4710300"/>
                <a:gd name="connsiteX274" fmla="*/ 349784 w 5116602"/>
                <a:gd name="connsiteY274" fmla="*/ 2531184 h 4710300"/>
                <a:gd name="connsiteX275" fmla="*/ 368178 w 5116602"/>
                <a:gd name="connsiteY275" fmla="*/ 2524685 h 4710300"/>
                <a:gd name="connsiteX276" fmla="*/ 395524 w 5116602"/>
                <a:gd name="connsiteY276" fmla="*/ 2475756 h 4710300"/>
                <a:gd name="connsiteX277" fmla="*/ 423729 w 5116602"/>
                <a:gd name="connsiteY277" fmla="*/ 2426950 h 4710300"/>
                <a:gd name="connsiteX278" fmla="*/ 452792 w 5116602"/>
                <a:gd name="connsiteY278" fmla="*/ 2378144 h 4710300"/>
                <a:gd name="connsiteX279" fmla="*/ 482836 w 5116602"/>
                <a:gd name="connsiteY279" fmla="*/ 2329337 h 4710300"/>
                <a:gd name="connsiteX280" fmla="*/ 4863756 w 5116602"/>
                <a:gd name="connsiteY280" fmla="*/ 1877327 h 4710300"/>
                <a:gd name="connsiteX281" fmla="*/ 4823166 w 5116602"/>
                <a:gd name="connsiteY281" fmla="*/ 1966969 h 4710300"/>
                <a:gd name="connsiteX282" fmla="*/ 4779019 w 5116602"/>
                <a:gd name="connsiteY282" fmla="*/ 2057469 h 4710300"/>
                <a:gd name="connsiteX283" fmla="*/ 4731194 w 5116602"/>
                <a:gd name="connsiteY283" fmla="*/ 2148582 h 4710300"/>
                <a:gd name="connsiteX284" fmla="*/ 4679812 w 5116602"/>
                <a:gd name="connsiteY284" fmla="*/ 2240186 h 4710300"/>
                <a:gd name="connsiteX285" fmla="*/ 4728619 w 5116602"/>
                <a:gd name="connsiteY285" fmla="*/ 2246685 h 4710300"/>
                <a:gd name="connsiteX286" fmla="*/ 4780736 w 5116602"/>
                <a:gd name="connsiteY286" fmla="*/ 2153242 h 4710300"/>
                <a:gd name="connsiteX287" fmla="*/ 4829174 w 5116602"/>
                <a:gd name="connsiteY287" fmla="*/ 2060412 h 4710300"/>
                <a:gd name="connsiteX288" fmla="*/ 4873934 w 5116602"/>
                <a:gd name="connsiteY288" fmla="*/ 1968195 h 4710300"/>
                <a:gd name="connsiteX289" fmla="*/ 4914892 w 5116602"/>
                <a:gd name="connsiteY289" fmla="*/ 1876836 h 4710300"/>
                <a:gd name="connsiteX290" fmla="*/ 4863879 w 5116602"/>
                <a:gd name="connsiteY290" fmla="*/ 1877204 h 4710300"/>
                <a:gd name="connsiteX291" fmla="*/ 344511 w 5116602"/>
                <a:gd name="connsiteY291" fmla="*/ 2568831 h 4710300"/>
                <a:gd name="connsiteX292" fmla="*/ 325748 w 5116602"/>
                <a:gd name="connsiteY292" fmla="*/ 2575699 h 4710300"/>
                <a:gd name="connsiteX293" fmla="*/ 299261 w 5116602"/>
                <a:gd name="connsiteY293" fmla="*/ 2626222 h 4710300"/>
                <a:gd name="connsiteX294" fmla="*/ 273754 w 5116602"/>
                <a:gd name="connsiteY294" fmla="*/ 2676745 h 4710300"/>
                <a:gd name="connsiteX295" fmla="*/ 249228 w 5116602"/>
                <a:gd name="connsiteY295" fmla="*/ 2727391 h 4710300"/>
                <a:gd name="connsiteX296" fmla="*/ 225683 w 5116602"/>
                <a:gd name="connsiteY296" fmla="*/ 2778036 h 4710300"/>
                <a:gd name="connsiteX297" fmla="*/ 246040 w 5116602"/>
                <a:gd name="connsiteY297" fmla="*/ 2768717 h 4710300"/>
                <a:gd name="connsiteX298" fmla="*/ 269094 w 5116602"/>
                <a:gd name="connsiteY298" fmla="*/ 2718684 h 4710300"/>
                <a:gd name="connsiteX299" fmla="*/ 293129 w 5116602"/>
                <a:gd name="connsiteY299" fmla="*/ 2668652 h 4710300"/>
                <a:gd name="connsiteX300" fmla="*/ 318146 w 5116602"/>
                <a:gd name="connsiteY300" fmla="*/ 2618742 h 4710300"/>
                <a:gd name="connsiteX301" fmla="*/ 344143 w 5116602"/>
                <a:gd name="connsiteY301" fmla="*/ 2568831 h 4710300"/>
                <a:gd name="connsiteX302" fmla="*/ 4630761 w 5116602"/>
                <a:gd name="connsiteY302" fmla="*/ 2322715 h 4710300"/>
                <a:gd name="connsiteX303" fmla="*/ 4571654 w 5116602"/>
                <a:gd name="connsiteY303" fmla="*/ 2416772 h 4710300"/>
                <a:gd name="connsiteX304" fmla="*/ 4508990 w 5116602"/>
                <a:gd name="connsiteY304" fmla="*/ 2510828 h 4710300"/>
                <a:gd name="connsiteX305" fmla="*/ 4443016 w 5116602"/>
                <a:gd name="connsiteY305" fmla="*/ 2604762 h 4710300"/>
                <a:gd name="connsiteX306" fmla="*/ 4373731 w 5116602"/>
                <a:gd name="connsiteY306" fmla="*/ 2698450 h 4710300"/>
                <a:gd name="connsiteX307" fmla="*/ 4417632 w 5116602"/>
                <a:gd name="connsiteY307" fmla="*/ 2714392 h 4710300"/>
                <a:gd name="connsiteX308" fmla="*/ 4488143 w 5116602"/>
                <a:gd name="connsiteY308" fmla="*/ 2618742 h 4710300"/>
                <a:gd name="connsiteX309" fmla="*/ 4555221 w 5116602"/>
                <a:gd name="connsiteY309" fmla="*/ 2522846 h 4710300"/>
                <a:gd name="connsiteX310" fmla="*/ 4618743 w 5116602"/>
                <a:gd name="connsiteY310" fmla="*/ 2426827 h 4710300"/>
                <a:gd name="connsiteX311" fmla="*/ 4678709 w 5116602"/>
                <a:gd name="connsiteY311" fmla="*/ 2330931 h 4710300"/>
                <a:gd name="connsiteX312" fmla="*/ 4630638 w 5116602"/>
                <a:gd name="connsiteY312" fmla="*/ 2322593 h 4710300"/>
                <a:gd name="connsiteX313" fmla="*/ 226296 w 5116602"/>
                <a:gd name="connsiteY313" fmla="*/ 2813599 h 4710300"/>
                <a:gd name="connsiteX314" fmla="*/ 205695 w 5116602"/>
                <a:gd name="connsiteY314" fmla="*/ 2823409 h 4710300"/>
                <a:gd name="connsiteX315" fmla="*/ 183867 w 5116602"/>
                <a:gd name="connsiteY315" fmla="*/ 2874791 h 4710300"/>
                <a:gd name="connsiteX316" fmla="*/ 163143 w 5116602"/>
                <a:gd name="connsiteY316" fmla="*/ 2926172 h 4710300"/>
                <a:gd name="connsiteX317" fmla="*/ 143522 w 5116602"/>
                <a:gd name="connsiteY317" fmla="*/ 2977554 h 4710300"/>
                <a:gd name="connsiteX318" fmla="*/ 125005 w 5116602"/>
                <a:gd name="connsiteY318" fmla="*/ 3028936 h 4710300"/>
                <a:gd name="connsiteX319" fmla="*/ 147323 w 5116602"/>
                <a:gd name="connsiteY319" fmla="*/ 3016550 h 4710300"/>
                <a:gd name="connsiteX320" fmla="*/ 165472 w 5116602"/>
                <a:gd name="connsiteY320" fmla="*/ 2965781 h 4710300"/>
                <a:gd name="connsiteX321" fmla="*/ 184725 w 5116602"/>
                <a:gd name="connsiteY321" fmla="*/ 2915013 h 4710300"/>
                <a:gd name="connsiteX322" fmla="*/ 205082 w 5116602"/>
                <a:gd name="connsiteY322" fmla="*/ 2864245 h 4710300"/>
                <a:gd name="connsiteX323" fmla="*/ 226542 w 5116602"/>
                <a:gd name="connsiteY323" fmla="*/ 2813599 h 4710300"/>
                <a:gd name="connsiteX324" fmla="*/ 4308860 w 5116602"/>
                <a:gd name="connsiteY324" fmla="*/ 2782206 h 4710300"/>
                <a:gd name="connsiteX325" fmla="*/ 4232707 w 5116602"/>
                <a:gd name="connsiteY325" fmla="*/ 2876017 h 4710300"/>
                <a:gd name="connsiteX326" fmla="*/ 4153611 w 5116602"/>
                <a:gd name="connsiteY326" fmla="*/ 2968970 h 4710300"/>
                <a:gd name="connsiteX327" fmla="*/ 4071573 w 5116602"/>
                <a:gd name="connsiteY327" fmla="*/ 3060942 h 4710300"/>
                <a:gd name="connsiteX328" fmla="*/ 3986836 w 5116602"/>
                <a:gd name="connsiteY328" fmla="*/ 3151810 h 4710300"/>
                <a:gd name="connsiteX329" fmla="*/ 4023747 w 5116602"/>
                <a:gd name="connsiteY329" fmla="*/ 3177194 h 4710300"/>
                <a:gd name="connsiteX330" fmla="*/ 4110078 w 5116602"/>
                <a:gd name="connsiteY330" fmla="*/ 3084486 h 4710300"/>
                <a:gd name="connsiteX331" fmla="*/ 4193588 w 5116602"/>
                <a:gd name="connsiteY331" fmla="*/ 2990553 h 4710300"/>
                <a:gd name="connsiteX332" fmla="*/ 4274156 w 5116602"/>
                <a:gd name="connsiteY332" fmla="*/ 2895638 h 4710300"/>
                <a:gd name="connsiteX333" fmla="*/ 4351657 w 5116602"/>
                <a:gd name="connsiteY333" fmla="*/ 2799864 h 4710300"/>
                <a:gd name="connsiteX334" fmla="*/ 4308737 w 5116602"/>
                <a:gd name="connsiteY334" fmla="*/ 2782206 h 4710300"/>
                <a:gd name="connsiteX335" fmla="*/ 131872 w 5116602"/>
                <a:gd name="connsiteY335" fmla="*/ 3061677 h 4710300"/>
                <a:gd name="connsiteX336" fmla="*/ 109308 w 5116602"/>
                <a:gd name="connsiteY336" fmla="*/ 3074554 h 4710300"/>
                <a:gd name="connsiteX337" fmla="*/ 92876 w 5116602"/>
                <a:gd name="connsiteY337" fmla="*/ 3126303 h 4710300"/>
                <a:gd name="connsiteX338" fmla="*/ 77670 w 5116602"/>
                <a:gd name="connsiteY338" fmla="*/ 3178052 h 4710300"/>
                <a:gd name="connsiteX339" fmla="*/ 63690 w 5116602"/>
                <a:gd name="connsiteY339" fmla="*/ 3229801 h 4710300"/>
                <a:gd name="connsiteX340" fmla="*/ 50937 w 5116602"/>
                <a:gd name="connsiteY340" fmla="*/ 3281429 h 4710300"/>
                <a:gd name="connsiteX341" fmla="*/ 75095 w 5116602"/>
                <a:gd name="connsiteY341" fmla="*/ 3265609 h 4710300"/>
                <a:gd name="connsiteX342" fmla="*/ 87480 w 5116602"/>
                <a:gd name="connsiteY342" fmla="*/ 3214718 h 4710300"/>
                <a:gd name="connsiteX343" fmla="*/ 101092 w 5116602"/>
                <a:gd name="connsiteY343" fmla="*/ 3163705 h 4710300"/>
                <a:gd name="connsiteX344" fmla="*/ 115930 w 5116602"/>
                <a:gd name="connsiteY344" fmla="*/ 3112691 h 4710300"/>
                <a:gd name="connsiteX345" fmla="*/ 131995 w 5116602"/>
                <a:gd name="connsiteY345" fmla="*/ 3061555 h 4710300"/>
                <a:gd name="connsiteX346" fmla="*/ 3909212 w 5116602"/>
                <a:gd name="connsiteY346" fmla="*/ 3232009 h 4710300"/>
                <a:gd name="connsiteX347" fmla="*/ 3819202 w 5116602"/>
                <a:gd name="connsiteY347" fmla="*/ 3320792 h 4710300"/>
                <a:gd name="connsiteX348" fmla="*/ 3726985 w 5116602"/>
                <a:gd name="connsiteY348" fmla="*/ 3407859 h 4710300"/>
                <a:gd name="connsiteX349" fmla="*/ 3632806 w 5116602"/>
                <a:gd name="connsiteY349" fmla="*/ 3493086 h 4710300"/>
                <a:gd name="connsiteX350" fmla="*/ 3536788 w 5116602"/>
                <a:gd name="connsiteY350" fmla="*/ 3576106 h 4710300"/>
                <a:gd name="connsiteX351" fmla="*/ 3564502 w 5116602"/>
                <a:gd name="connsiteY351" fmla="*/ 3610319 h 4710300"/>
                <a:gd name="connsiteX352" fmla="*/ 3662483 w 5116602"/>
                <a:gd name="connsiteY352" fmla="*/ 3525460 h 4710300"/>
                <a:gd name="connsiteX353" fmla="*/ 3758624 w 5116602"/>
                <a:gd name="connsiteY353" fmla="*/ 3438516 h 4710300"/>
                <a:gd name="connsiteX354" fmla="*/ 3852680 w 5116602"/>
                <a:gd name="connsiteY354" fmla="*/ 3349610 h 4710300"/>
                <a:gd name="connsiteX355" fmla="*/ 3944406 w 5116602"/>
                <a:gd name="connsiteY355" fmla="*/ 3258987 h 4710300"/>
                <a:gd name="connsiteX356" fmla="*/ 3909212 w 5116602"/>
                <a:gd name="connsiteY356" fmla="*/ 3232009 h 4710300"/>
                <a:gd name="connsiteX357" fmla="*/ 65039 w 5116602"/>
                <a:gd name="connsiteY357" fmla="*/ 3310982 h 4710300"/>
                <a:gd name="connsiteX358" fmla="*/ 40636 w 5116602"/>
                <a:gd name="connsiteY358" fmla="*/ 3327414 h 4710300"/>
                <a:gd name="connsiteX359" fmla="*/ 30458 w 5116602"/>
                <a:gd name="connsiteY359" fmla="*/ 3379041 h 4710300"/>
                <a:gd name="connsiteX360" fmla="*/ 21629 w 5116602"/>
                <a:gd name="connsiteY360" fmla="*/ 3430545 h 4710300"/>
                <a:gd name="connsiteX361" fmla="*/ 14271 w 5116602"/>
                <a:gd name="connsiteY361" fmla="*/ 3481927 h 4710300"/>
                <a:gd name="connsiteX362" fmla="*/ 8385 w 5116602"/>
                <a:gd name="connsiteY362" fmla="*/ 3533186 h 4710300"/>
                <a:gd name="connsiteX363" fmla="*/ 34137 w 5116602"/>
                <a:gd name="connsiteY363" fmla="*/ 3513688 h 4710300"/>
                <a:gd name="connsiteX364" fmla="*/ 39655 w 5116602"/>
                <a:gd name="connsiteY364" fmla="*/ 3463287 h 4710300"/>
                <a:gd name="connsiteX365" fmla="*/ 46768 w 5116602"/>
                <a:gd name="connsiteY365" fmla="*/ 3412641 h 4710300"/>
                <a:gd name="connsiteX366" fmla="*/ 55229 w 5116602"/>
                <a:gd name="connsiteY366" fmla="*/ 3361873 h 4710300"/>
                <a:gd name="connsiteX367" fmla="*/ 65162 w 5116602"/>
                <a:gd name="connsiteY367" fmla="*/ 3310982 h 4710300"/>
                <a:gd name="connsiteX368" fmla="*/ 3449844 w 5116602"/>
                <a:gd name="connsiteY368" fmla="*/ 3648212 h 4710300"/>
                <a:gd name="connsiteX369" fmla="*/ 3350637 w 5116602"/>
                <a:gd name="connsiteY369" fmla="*/ 3727184 h 4710300"/>
                <a:gd name="connsiteX370" fmla="*/ 3250204 w 5116602"/>
                <a:gd name="connsiteY370" fmla="*/ 3803705 h 4710300"/>
                <a:gd name="connsiteX371" fmla="*/ 3148667 w 5116602"/>
                <a:gd name="connsiteY371" fmla="*/ 3877528 h 4710300"/>
                <a:gd name="connsiteX372" fmla="*/ 3046272 w 5116602"/>
                <a:gd name="connsiteY372" fmla="*/ 3948530 h 4710300"/>
                <a:gd name="connsiteX373" fmla="*/ 3064176 w 5116602"/>
                <a:gd name="connsiteY373" fmla="*/ 3989979 h 4710300"/>
                <a:gd name="connsiteX374" fmla="*/ 3168656 w 5116602"/>
                <a:gd name="connsiteY374" fmla="*/ 3917628 h 4710300"/>
                <a:gd name="connsiteX375" fmla="*/ 3272277 w 5116602"/>
                <a:gd name="connsiteY375" fmla="*/ 3842333 h 4710300"/>
                <a:gd name="connsiteX376" fmla="*/ 3374795 w 5116602"/>
                <a:gd name="connsiteY376" fmla="*/ 3764341 h 4710300"/>
                <a:gd name="connsiteX377" fmla="*/ 3476086 w 5116602"/>
                <a:gd name="connsiteY377" fmla="*/ 3683774 h 4710300"/>
                <a:gd name="connsiteX378" fmla="*/ 3450089 w 5116602"/>
                <a:gd name="connsiteY378" fmla="*/ 3648212 h 4710300"/>
                <a:gd name="connsiteX379" fmla="*/ 30335 w 5116602"/>
                <a:gd name="connsiteY379" fmla="*/ 3558202 h 4710300"/>
                <a:gd name="connsiteX380" fmla="*/ 4338 w 5116602"/>
                <a:gd name="connsiteY380" fmla="*/ 3578436 h 4710300"/>
                <a:gd name="connsiteX381" fmla="*/ 1395 w 5116602"/>
                <a:gd name="connsiteY381" fmla="*/ 3629204 h 4710300"/>
                <a:gd name="connsiteX382" fmla="*/ 46 w 5116602"/>
                <a:gd name="connsiteY382" fmla="*/ 3679605 h 4710300"/>
                <a:gd name="connsiteX383" fmla="*/ 414 w 5116602"/>
                <a:gd name="connsiteY383" fmla="*/ 3729760 h 4710300"/>
                <a:gd name="connsiteX384" fmla="*/ 2499 w 5116602"/>
                <a:gd name="connsiteY384" fmla="*/ 3779547 h 4710300"/>
                <a:gd name="connsiteX385" fmla="*/ 29722 w 5116602"/>
                <a:gd name="connsiteY385" fmla="*/ 3755880 h 4710300"/>
                <a:gd name="connsiteX386" fmla="*/ 27392 w 5116602"/>
                <a:gd name="connsiteY386" fmla="*/ 3706951 h 4710300"/>
                <a:gd name="connsiteX387" fmla="*/ 26779 w 5116602"/>
                <a:gd name="connsiteY387" fmla="*/ 3657654 h 4710300"/>
                <a:gd name="connsiteX388" fmla="*/ 27760 w 5116602"/>
                <a:gd name="connsiteY388" fmla="*/ 3607990 h 4710300"/>
                <a:gd name="connsiteX389" fmla="*/ 30335 w 5116602"/>
                <a:gd name="connsiteY389" fmla="*/ 3558079 h 4710300"/>
                <a:gd name="connsiteX390" fmla="*/ 2954791 w 5116602"/>
                <a:gd name="connsiteY390" fmla="*/ 4009109 h 4710300"/>
                <a:gd name="connsiteX391" fmla="*/ 2851537 w 5116602"/>
                <a:gd name="connsiteY391" fmla="*/ 4074470 h 4710300"/>
                <a:gd name="connsiteX392" fmla="*/ 2748161 w 5116602"/>
                <a:gd name="connsiteY392" fmla="*/ 4136643 h 4710300"/>
                <a:gd name="connsiteX393" fmla="*/ 2644662 w 5116602"/>
                <a:gd name="connsiteY393" fmla="*/ 4195627 h 4710300"/>
                <a:gd name="connsiteX394" fmla="*/ 2541408 w 5116602"/>
                <a:gd name="connsiteY394" fmla="*/ 4251301 h 4710300"/>
                <a:gd name="connsiteX395" fmla="*/ 2548889 w 5116602"/>
                <a:gd name="connsiteY395" fmla="*/ 4297900 h 4710300"/>
                <a:gd name="connsiteX396" fmla="*/ 2654227 w 5116602"/>
                <a:gd name="connsiteY396" fmla="*/ 4241368 h 4710300"/>
                <a:gd name="connsiteX397" fmla="*/ 2759811 w 5116602"/>
                <a:gd name="connsiteY397" fmla="*/ 4181402 h 4710300"/>
                <a:gd name="connsiteX398" fmla="*/ 2865394 w 5116602"/>
                <a:gd name="connsiteY398" fmla="*/ 4118126 h 4710300"/>
                <a:gd name="connsiteX399" fmla="*/ 2970733 w 5116602"/>
                <a:gd name="connsiteY399" fmla="*/ 4051661 h 4710300"/>
                <a:gd name="connsiteX400" fmla="*/ 2954668 w 5116602"/>
                <a:gd name="connsiteY400" fmla="*/ 4009231 h 4710300"/>
                <a:gd name="connsiteX401" fmla="*/ 33401 w 5116602"/>
                <a:gd name="connsiteY401" fmla="*/ 3798923 h 4710300"/>
                <a:gd name="connsiteX402" fmla="*/ 6055 w 5116602"/>
                <a:gd name="connsiteY402" fmla="*/ 3823326 h 4710300"/>
                <a:gd name="connsiteX403" fmla="*/ 11573 w 5116602"/>
                <a:gd name="connsiteY403" fmla="*/ 3872132 h 4710300"/>
                <a:gd name="connsiteX404" fmla="*/ 19053 w 5116602"/>
                <a:gd name="connsiteY404" fmla="*/ 3920325 h 4710300"/>
                <a:gd name="connsiteX405" fmla="*/ 28496 w 5116602"/>
                <a:gd name="connsiteY405" fmla="*/ 3967905 h 4710300"/>
                <a:gd name="connsiteX406" fmla="*/ 40023 w 5116602"/>
                <a:gd name="connsiteY406" fmla="*/ 4014872 h 4710300"/>
                <a:gd name="connsiteX407" fmla="*/ 68105 w 5116602"/>
                <a:gd name="connsiteY407" fmla="*/ 3986913 h 4710300"/>
                <a:gd name="connsiteX408" fmla="*/ 56455 w 5116602"/>
                <a:gd name="connsiteY408" fmla="*/ 3940804 h 4710300"/>
                <a:gd name="connsiteX409" fmla="*/ 46890 w 5116602"/>
                <a:gd name="connsiteY409" fmla="*/ 3894083 h 4710300"/>
                <a:gd name="connsiteX410" fmla="*/ 39165 w 5116602"/>
                <a:gd name="connsiteY410" fmla="*/ 3846748 h 4710300"/>
                <a:gd name="connsiteX411" fmla="*/ 33401 w 5116602"/>
                <a:gd name="connsiteY411" fmla="*/ 3798923 h 4710300"/>
                <a:gd name="connsiteX412" fmla="*/ 2450295 w 5116602"/>
                <a:gd name="connsiteY412" fmla="*/ 4297655 h 4710300"/>
                <a:gd name="connsiteX413" fmla="*/ 2348513 w 5116602"/>
                <a:gd name="connsiteY413" fmla="*/ 4346584 h 4710300"/>
                <a:gd name="connsiteX414" fmla="*/ 2247467 w 5116602"/>
                <a:gd name="connsiteY414" fmla="*/ 4392079 h 4710300"/>
                <a:gd name="connsiteX415" fmla="*/ 2147279 w 5116602"/>
                <a:gd name="connsiteY415" fmla="*/ 4434018 h 4710300"/>
                <a:gd name="connsiteX416" fmla="*/ 2048195 w 5116602"/>
                <a:gd name="connsiteY416" fmla="*/ 4472401 h 4710300"/>
                <a:gd name="connsiteX417" fmla="*/ 2045988 w 5116602"/>
                <a:gd name="connsiteY417" fmla="*/ 4521943 h 4710300"/>
                <a:gd name="connsiteX418" fmla="*/ 2146911 w 5116602"/>
                <a:gd name="connsiteY418" fmla="*/ 4483070 h 4710300"/>
                <a:gd name="connsiteX419" fmla="*/ 2248939 w 5116602"/>
                <a:gd name="connsiteY419" fmla="*/ 4440640 h 4710300"/>
                <a:gd name="connsiteX420" fmla="*/ 2351947 w 5116602"/>
                <a:gd name="connsiteY420" fmla="*/ 4394532 h 4710300"/>
                <a:gd name="connsiteX421" fmla="*/ 2455814 w 5116602"/>
                <a:gd name="connsiteY421" fmla="*/ 4344867 h 4710300"/>
                <a:gd name="connsiteX422" fmla="*/ 2450173 w 5116602"/>
                <a:gd name="connsiteY422" fmla="*/ 4297532 h 4710300"/>
                <a:gd name="connsiteX423" fmla="*/ 80245 w 5116602"/>
                <a:gd name="connsiteY423" fmla="*/ 4027258 h 4710300"/>
                <a:gd name="connsiteX424" fmla="*/ 51918 w 5116602"/>
                <a:gd name="connsiteY424" fmla="*/ 4056075 h 4710300"/>
                <a:gd name="connsiteX425" fmla="*/ 67369 w 5116602"/>
                <a:gd name="connsiteY425" fmla="*/ 4101326 h 4710300"/>
                <a:gd name="connsiteX426" fmla="*/ 85028 w 5116602"/>
                <a:gd name="connsiteY426" fmla="*/ 4145717 h 4710300"/>
                <a:gd name="connsiteX427" fmla="*/ 105016 w 5116602"/>
                <a:gd name="connsiteY427" fmla="*/ 4189251 h 4710300"/>
                <a:gd name="connsiteX428" fmla="*/ 127335 w 5116602"/>
                <a:gd name="connsiteY428" fmla="*/ 4231925 h 4710300"/>
                <a:gd name="connsiteX429" fmla="*/ 155907 w 5116602"/>
                <a:gd name="connsiteY429" fmla="*/ 4199184 h 4710300"/>
                <a:gd name="connsiteX430" fmla="*/ 133466 w 5116602"/>
                <a:gd name="connsiteY430" fmla="*/ 4157612 h 4710300"/>
                <a:gd name="connsiteX431" fmla="*/ 113478 w 5116602"/>
                <a:gd name="connsiteY431" fmla="*/ 4115060 h 4710300"/>
                <a:gd name="connsiteX432" fmla="*/ 95697 w 5116602"/>
                <a:gd name="connsiteY432" fmla="*/ 4071527 h 4710300"/>
                <a:gd name="connsiteX433" fmla="*/ 80123 w 5116602"/>
                <a:gd name="connsiteY433" fmla="*/ 4027258 h 4710300"/>
                <a:gd name="connsiteX434" fmla="*/ 1961741 w 5116602"/>
                <a:gd name="connsiteY434" fmla="*/ 4503549 h 4710300"/>
                <a:gd name="connsiteX435" fmla="*/ 1865968 w 5116602"/>
                <a:gd name="connsiteY435" fmla="*/ 4534942 h 4710300"/>
                <a:gd name="connsiteX436" fmla="*/ 1771789 w 5116602"/>
                <a:gd name="connsiteY436" fmla="*/ 4562901 h 4710300"/>
                <a:gd name="connsiteX437" fmla="*/ 1679327 w 5116602"/>
                <a:gd name="connsiteY437" fmla="*/ 4587304 h 4710300"/>
                <a:gd name="connsiteX438" fmla="*/ 1588582 w 5116602"/>
                <a:gd name="connsiteY438" fmla="*/ 4608151 h 4710300"/>
                <a:gd name="connsiteX439" fmla="*/ 1577913 w 5116602"/>
                <a:gd name="connsiteY439" fmla="*/ 4658429 h 4710300"/>
                <a:gd name="connsiteX440" fmla="*/ 1670252 w 5116602"/>
                <a:gd name="connsiteY440" fmla="*/ 4637582 h 4710300"/>
                <a:gd name="connsiteX441" fmla="*/ 1764431 w 5116602"/>
                <a:gd name="connsiteY441" fmla="*/ 4613179 h 4710300"/>
                <a:gd name="connsiteX442" fmla="*/ 1860327 w 5116602"/>
                <a:gd name="connsiteY442" fmla="*/ 4585097 h 4710300"/>
                <a:gd name="connsiteX443" fmla="*/ 1957817 w 5116602"/>
                <a:gd name="connsiteY443" fmla="*/ 4553459 h 4710300"/>
                <a:gd name="connsiteX444" fmla="*/ 1961741 w 5116602"/>
                <a:gd name="connsiteY444" fmla="*/ 4503549 h 4710300"/>
                <a:gd name="connsiteX445" fmla="*/ 177858 w 5116602"/>
                <a:gd name="connsiteY445" fmla="*/ 4235237 h 4710300"/>
                <a:gd name="connsiteX446" fmla="*/ 149408 w 5116602"/>
                <a:gd name="connsiteY446" fmla="*/ 4268837 h 4710300"/>
                <a:gd name="connsiteX447" fmla="*/ 176141 w 5116602"/>
                <a:gd name="connsiteY447" fmla="*/ 4308814 h 4710300"/>
                <a:gd name="connsiteX448" fmla="*/ 205449 w 5116602"/>
                <a:gd name="connsiteY448" fmla="*/ 4347565 h 4710300"/>
                <a:gd name="connsiteX449" fmla="*/ 237333 w 5116602"/>
                <a:gd name="connsiteY449" fmla="*/ 4385089 h 4710300"/>
                <a:gd name="connsiteX450" fmla="*/ 271914 w 5116602"/>
                <a:gd name="connsiteY450" fmla="*/ 4421265 h 4710300"/>
                <a:gd name="connsiteX451" fmla="*/ 299874 w 5116602"/>
                <a:gd name="connsiteY451" fmla="*/ 4383986 h 4710300"/>
                <a:gd name="connsiteX452" fmla="*/ 265415 w 5116602"/>
                <a:gd name="connsiteY452" fmla="*/ 4348791 h 4710300"/>
                <a:gd name="connsiteX453" fmla="*/ 233654 w 5116602"/>
                <a:gd name="connsiteY453" fmla="*/ 4312248 h 4710300"/>
                <a:gd name="connsiteX454" fmla="*/ 204468 w 5116602"/>
                <a:gd name="connsiteY454" fmla="*/ 4274355 h 4710300"/>
                <a:gd name="connsiteX455" fmla="*/ 177858 w 5116602"/>
                <a:gd name="connsiteY455" fmla="*/ 4235237 h 4710300"/>
                <a:gd name="connsiteX456" fmla="*/ 1510099 w 5116602"/>
                <a:gd name="connsiteY456" fmla="*/ 4623725 h 4710300"/>
                <a:gd name="connsiteX457" fmla="*/ 1424259 w 5116602"/>
                <a:gd name="connsiteY457" fmla="*/ 4637950 h 4710300"/>
                <a:gd name="connsiteX458" fmla="*/ 1340503 w 5116602"/>
                <a:gd name="connsiteY458" fmla="*/ 4648864 h 4710300"/>
                <a:gd name="connsiteX459" fmla="*/ 1258832 w 5116602"/>
                <a:gd name="connsiteY459" fmla="*/ 4656467 h 4710300"/>
                <a:gd name="connsiteX460" fmla="*/ 1179491 w 5116602"/>
                <a:gd name="connsiteY460" fmla="*/ 4660759 h 4710300"/>
                <a:gd name="connsiteX461" fmla="*/ 1162078 w 5116602"/>
                <a:gd name="connsiteY461" fmla="*/ 4709688 h 4710300"/>
                <a:gd name="connsiteX462" fmla="*/ 1242645 w 5116602"/>
                <a:gd name="connsiteY462" fmla="*/ 4705887 h 4710300"/>
                <a:gd name="connsiteX463" fmla="*/ 1325542 w 5116602"/>
                <a:gd name="connsiteY463" fmla="*/ 4698651 h 4710300"/>
                <a:gd name="connsiteX464" fmla="*/ 1410647 w 5116602"/>
                <a:gd name="connsiteY464" fmla="*/ 4688105 h 4710300"/>
                <a:gd name="connsiteX465" fmla="*/ 1497959 w 5116602"/>
                <a:gd name="connsiteY465" fmla="*/ 4674125 h 4710300"/>
                <a:gd name="connsiteX466" fmla="*/ 1509976 w 5116602"/>
                <a:gd name="connsiteY466" fmla="*/ 4623848 h 4710300"/>
                <a:gd name="connsiteX467" fmla="*/ 332493 w 5116602"/>
                <a:gd name="connsiteY467" fmla="*/ 4413539 h 4710300"/>
                <a:gd name="connsiteX468" fmla="*/ 304779 w 5116602"/>
                <a:gd name="connsiteY468" fmla="*/ 4451554 h 4710300"/>
                <a:gd name="connsiteX469" fmla="*/ 343898 w 5116602"/>
                <a:gd name="connsiteY469" fmla="*/ 4484173 h 4710300"/>
                <a:gd name="connsiteX470" fmla="*/ 385959 w 5116602"/>
                <a:gd name="connsiteY470" fmla="*/ 4515076 h 4710300"/>
                <a:gd name="connsiteX471" fmla="*/ 430964 w 5116602"/>
                <a:gd name="connsiteY471" fmla="*/ 4544261 h 4710300"/>
                <a:gd name="connsiteX472" fmla="*/ 479035 w 5116602"/>
                <a:gd name="connsiteY472" fmla="*/ 4571485 h 4710300"/>
                <a:gd name="connsiteX473" fmla="*/ 505277 w 5116602"/>
                <a:gd name="connsiteY473" fmla="*/ 4529791 h 4710300"/>
                <a:gd name="connsiteX474" fmla="*/ 457697 w 5116602"/>
                <a:gd name="connsiteY474" fmla="*/ 4503426 h 4710300"/>
                <a:gd name="connsiteX475" fmla="*/ 413060 w 5116602"/>
                <a:gd name="connsiteY475" fmla="*/ 4475221 h 4710300"/>
                <a:gd name="connsiteX476" fmla="*/ 371366 w 5116602"/>
                <a:gd name="connsiteY476" fmla="*/ 4445300 h 4710300"/>
                <a:gd name="connsiteX477" fmla="*/ 332493 w 5116602"/>
                <a:gd name="connsiteY477" fmla="*/ 4413662 h 4710300"/>
                <a:gd name="connsiteX478" fmla="*/ 1111555 w 5116602"/>
                <a:gd name="connsiteY478" fmla="*/ 4661740 h 4710300"/>
                <a:gd name="connsiteX479" fmla="*/ 1038100 w 5116602"/>
                <a:gd name="connsiteY479" fmla="*/ 4660146 h 4710300"/>
                <a:gd name="connsiteX480" fmla="*/ 966975 w 5116602"/>
                <a:gd name="connsiteY480" fmla="*/ 4655609 h 4710300"/>
                <a:gd name="connsiteX481" fmla="*/ 898180 w 5116602"/>
                <a:gd name="connsiteY481" fmla="*/ 4648128 h 4710300"/>
                <a:gd name="connsiteX482" fmla="*/ 831838 w 5116602"/>
                <a:gd name="connsiteY482" fmla="*/ 4637827 h 4710300"/>
                <a:gd name="connsiteX483" fmla="*/ 809274 w 5116602"/>
                <a:gd name="connsiteY483" fmla="*/ 4683936 h 4710300"/>
                <a:gd name="connsiteX484" fmla="*/ 876475 w 5116602"/>
                <a:gd name="connsiteY484" fmla="*/ 4694973 h 4710300"/>
                <a:gd name="connsiteX485" fmla="*/ 946251 w 5116602"/>
                <a:gd name="connsiteY485" fmla="*/ 4703066 h 4710300"/>
                <a:gd name="connsiteX486" fmla="*/ 1018357 w 5116602"/>
                <a:gd name="connsiteY486" fmla="*/ 4708216 h 4710300"/>
                <a:gd name="connsiteX487" fmla="*/ 1092915 w 5116602"/>
                <a:gd name="connsiteY487" fmla="*/ 4710301 h 4710300"/>
                <a:gd name="connsiteX488" fmla="*/ 1111555 w 5116602"/>
                <a:gd name="connsiteY488" fmla="*/ 4661740 h 4710300"/>
                <a:gd name="connsiteX489" fmla="*/ 549424 w 5116602"/>
                <a:gd name="connsiteY489" fmla="*/ 4551251 h 4710300"/>
                <a:gd name="connsiteX490" fmla="*/ 523672 w 5116602"/>
                <a:gd name="connsiteY490" fmla="*/ 4593681 h 4710300"/>
                <a:gd name="connsiteX491" fmla="*/ 555065 w 5116602"/>
                <a:gd name="connsiteY491" fmla="*/ 4607783 h 4710300"/>
                <a:gd name="connsiteX492" fmla="*/ 587684 w 5116602"/>
                <a:gd name="connsiteY492" fmla="*/ 4621150 h 4710300"/>
                <a:gd name="connsiteX493" fmla="*/ 621407 w 5116602"/>
                <a:gd name="connsiteY493" fmla="*/ 4633658 h 4710300"/>
                <a:gd name="connsiteX494" fmla="*/ 656356 w 5116602"/>
                <a:gd name="connsiteY494" fmla="*/ 4645430 h 4710300"/>
                <a:gd name="connsiteX495" fmla="*/ 679778 w 5116602"/>
                <a:gd name="connsiteY495" fmla="*/ 4652665 h 4710300"/>
                <a:gd name="connsiteX496" fmla="*/ 703568 w 5116602"/>
                <a:gd name="connsiteY496" fmla="*/ 4659533 h 4710300"/>
                <a:gd name="connsiteX497" fmla="*/ 727726 w 5116602"/>
                <a:gd name="connsiteY497" fmla="*/ 4665910 h 4710300"/>
                <a:gd name="connsiteX498" fmla="*/ 752375 w 5116602"/>
                <a:gd name="connsiteY498" fmla="*/ 4671796 h 4710300"/>
                <a:gd name="connsiteX499" fmla="*/ 775674 w 5116602"/>
                <a:gd name="connsiteY499" fmla="*/ 4626178 h 4710300"/>
                <a:gd name="connsiteX500" fmla="*/ 751394 w 5116602"/>
                <a:gd name="connsiteY500" fmla="*/ 4620537 h 4710300"/>
                <a:gd name="connsiteX501" fmla="*/ 727481 w 5116602"/>
                <a:gd name="connsiteY501" fmla="*/ 4614405 h 4710300"/>
                <a:gd name="connsiteX502" fmla="*/ 703936 w 5116602"/>
                <a:gd name="connsiteY502" fmla="*/ 4607906 h 4710300"/>
                <a:gd name="connsiteX503" fmla="*/ 680759 w 5116602"/>
                <a:gd name="connsiteY503" fmla="*/ 4601039 h 4710300"/>
                <a:gd name="connsiteX504" fmla="*/ 646301 w 5116602"/>
                <a:gd name="connsiteY504" fmla="*/ 4589757 h 4710300"/>
                <a:gd name="connsiteX505" fmla="*/ 612946 w 5116602"/>
                <a:gd name="connsiteY505" fmla="*/ 4577739 h 4710300"/>
                <a:gd name="connsiteX506" fmla="*/ 580694 w 5116602"/>
                <a:gd name="connsiteY506" fmla="*/ 4564863 h 4710300"/>
                <a:gd name="connsiteX507" fmla="*/ 549546 w 5116602"/>
                <a:gd name="connsiteY507" fmla="*/ 4551251 h 4710300"/>
                <a:gd name="connsiteX508" fmla="*/ 3116784 w 5116602"/>
                <a:gd name="connsiteY508" fmla="*/ 171803 h 4710300"/>
                <a:gd name="connsiteX509" fmla="*/ 3106973 w 5116602"/>
                <a:gd name="connsiteY509" fmla="*/ 189462 h 4710300"/>
                <a:gd name="connsiteX510" fmla="*/ 3160440 w 5116602"/>
                <a:gd name="connsiteY510" fmla="*/ 171067 h 4710300"/>
                <a:gd name="connsiteX511" fmla="*/ 3213660 w 5116602"/>
                <a:gd name="connsiteY511" fmla="*/ 153777 h 4710300"/>
                <a:gd name="connsiteX512" fmla="*/ 3266636 w 5116602"/>
                <a:gd name="connsiteY512" fmla="*/ 137467 h 4710300"/>
                <a:gd name="connsiteX513" fmla="*/ 3319367 w 5116602"/>
                <a:gd name="connsiteY513" fmla="*/ 122138 h 4710300"/>
                <a:gd name="connsiteX514" fmla="*/ 3331629 w 5116602"/>
                <a:gd name="connsiteY514" fmla="*/ 103254 h 4710300"/>
                <a:gd name="connsiteX515" fmla="*/ 3278286 w 5116602"/>
                <a:gd name="connsiteY515" fmla="*/ 118827 h 4710300"/>
                <a:gd name="connsiteX516" fmla="*/ 3224697 w 5116602"/>
                <a:gd name="connsiteY516" fmla="*/ 135505 h 4710300"/>
                <a:gd name="connsiteX517" fmla="*/ 3170863 w 5116602"/>
                <a:gd name="connsiteY517" fmla="*/ 153164 h 4710300"/>
                <a:gd name="connsiteX518" fmla="*/ 3116906 w 5116602"/>
                <a:gd name="connsiteY518" fmla="*/ 171803 h 471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Lst>
              <a:rect l="l" t="t" r="r" b="b"/>
              <a:pathLst>
                <a:path w="5116602" h="4710300">
                  <a:moveTo>
                    <a:pt x="3069326" y="188971"/>
                  </a:moveTo>
                  <a:cubicBezTo>
                    <a:pt x="3051422" y="195593"/>
                    <a:pt x="3033519" y="202338"/>
                    <a:pt x="3015615" y="209205"/>
                  </a:cubicBezTo>
                  <a:cubicBezTo>
                    <a:pt x="2997833" y="216072"/>
                    <a:pt x="2980052" y="223062"/>
                    <a:pt x="2962394" y="230175"/>
                  </a:cubicBezTo>
                  <a:cubicBezTo>
                    <a:pt x="2944735" y="237287"/>
                    <a:pt x="2927199" y="244400"/>
                    <a:pt x="2909540" y="251757"/>
                  </a:cubicBezTo>
                  <a:cubicBezTo>
                    <a:pt x="2892005" y="258992"/>
                    <a:pt x="2874592" y="266473"/>
                    <a:pt x="2857178" y="274076"/>
                  </a:cubicBezTo>
                  <a:lnTo>
                    <a:pt x="2850188" y="290263"/>
                  </a:lnTo>
                  <a:cubicBezTo>
                    <a:pt x="2867479" y="282782"/>
                    <a:pt x="2884647" y="275547"/>
                    <a:pt x="2902060" y="268312"/>
                  </a:cubicBezTo>
                  <a:cubicBezTo>
                    <a:pt x="2919474" y="261077"/>
                    <a:pt x="2936887" y="253965"/>
                    <a:pt x="2954300" y="246975"/>
                  </a:cubicBezTo>
                  <a:cubicBezTo>
                    <a:pt x="2971836" y="239985"/>
                    <a:pt x="2989372" y="233118"/>
                    <a:pt x="3007031" y="226373"/>
                  </a:cubicBezTo>
                  <a:cubicBezTo>
                    <a:pt x="3024689" y="219629"/>
                    <a:pt x="3042471" y="213007"/>
                    <a:pt x="3060129" y="206507"/>
                  </a:cubicBezTo>
                  <a:lnTo>
                    <a:pt x="3069326" y="189094"/>
                  </a:lnTo>
                  <a:moveTo>
                    <a:pt x="3379332" y="90132"/>
                  </a:moveTo>
                  <a:lnTo>
                    <a:pt x="3366456" y="109262"/>
                  </a:lnTo>
                  <a:cubicBezTo>
                    <a:pt x="3384360" y="104480"/>
                    <a:pt x="3402264" y="99943"/>
                    <a:pt x="3419922" y="95651"/>
                  </a:cubicBezTo>
                  <a:cubicBezTo>
                    <a:pt x="3437703" y="91236"/>
                    <a:pt x="3455485" y="87067"/>
                    <a:pt x="3473143" y="83142"/>
                  </a:cubicBezTo>
                  <a:cubicBezTo>
                    <a:pt x="3490924" y="79096"/>
                    <a:pt x="3508583" y="75294"/>
                    <a:pt x="3526119" y="71738"/>
                  </a:cubicBezTo>
                  <a:cubicBezTo>
                    <a:pt x="3543777" y="68059"/>
                    <a:pt x="3561314" y="64626"/>
                    <a:pt x="3578849" y="61437"/>
                  </a:cubicBezTo>
                  <a:lnTo>
                    <a:pt x="3594546" y="41081"/>
                  </a:lnTo>
                  <a:cubicBezTo>
                    <a:pt x="3576887" y="44392"/>
                    <a:pt x="3558984" y="47948"/>
                    <a:pt x="3541080" y="51627"/>
                  </a:cubicBezTo>
                  <a:cubicBezTo>
                    <a:pt x="3523299" y="55306"/>
                    <a:pt x="3505395" y="59230"/>
                    <a:pt x="3487368" y="63399"/>
                  </a:cubicBezTo>
                  <a:cubicBezTo>
                    <a:pt x="3469464" y="67446"/>
                    <a:pt x="3451438" y="71738"/>
                    <a:pt x="3433411" y="76275"/>
                  </a:cubicBezTo>
                  <a:cubicBezTo>
                    <a:pt x="3415385" y="80690"/>
                    <a:pt x="3397358" y="85350"/>
                    <a:pt x="3379210" y="90255"/>
                  </a:cubicBezTo>
                  <a:moveTo>
                    <a:pt x="2810334" y="294555"/>
                  </a:moveTo>
                  <a:cubicBezTo>
                    <a:pt x="2792675" y="302403"/>
                    <a:pt x="2775016" y="310497"/>
                    <a:pt x="2757481" y="318590"/>
                  </a:cubicBezTo>
                  <a:cubicBezTo>
                    <a:pt x="2739945" y="326684"/>
                    <a:pt x="2722531" y="334900"/>
                    <a:pt x="2705118" y="343239"/>
                  </a:cubicBezTo>
                  <a:cubicBezTo>
                    <a:pt x="2687827" y="351577"/>
                    <a:pt x="2670414" y="359916"/>
                    <a:pt x="2653246" y="368500"/>
                  </a:cubicBezTo>
                  <a:cubicBezTo>
                    <a:pt x="2636078" y="376961"/>
                    <a:pt x="2618910" y="385668"/>
                    <a:pt x="2601742" y="394375"/>
                  </a:cubicBezTo>
                  <a:lnTo>
                    <a:pt x="2597573" y="408968"/>
                  </a:lnTo>
                  <a:cubicBezTo>
                    <a:pt x="2614495" y="400384"/>
                    <a:pt x="2631541" y="391800"/>
                    <a:pt x="2648586" y="383461"/>
                  </a:cubicBezTo>
                  <a:cubicBezTo>
                    <a:pt x="2665632" y="374999"/>
                    <a:pt x="2682800" y="366661"/>
                    <a:pt x="2699968" y="358567"/>
                  </a:cubicBezTo>
                  <a:cubicBezTo>
                    <a:pt x="2717258" y="350351"/>
                    <a:pt x="2734426" y="342257"/>
                    <a:pt x="2751717" y="334287"/>
                  </a:cubicBezTo>
                  <a:cubicBezTo>
                    <a:pt x="2769131" y="326316"/>
                    <a:pt x="2786544" y="318345"/>
                    <a:pt x="2803957" y="310619"/>
                  </a:cubicBezTo>
                  <a:lnTo>
                    <a:pt x="2810456" y="294677"/>
                  </a:lnTo>
                  <a:moveTo>
                    <a:pt x="3642248" y="32619"/>
                  </a:moveTo>
                  <a:lnTo>
                    <a:pt x="3625939" y="53221"/>
                  </a:lnTo>
                  <a:cubicBezTo>
                    <a:pt x="3643720" y="50278"/>
                    <a:pt x="3661379" y="47580"/>
                    <a:pt x="3679037" y="45005"/>
                  </a:cubicBezTo>
                  <a:cubicBezTo>
                    <a:pt x="3696696" y="42430"/>
                    <a:pt x="3714354" y="40100"/>
                    <a:pt x="3731768" y="38015"/>
                  </a:cubicBezTo>
                  <a:cubicBezTo>
                    <a:pt x="3749304" y="35930"/>
                    <a:pt x="3766840" y="33968"/>
                    <a:pt x="3784130" y="32251"/>
                  </a:cubicBezTo>
                  <a:cubicBezTo>
                    <a:pt x="3801544" y="30535"/>
                    <a:pt x="3818957" y="29063"/>
                    <a:pt x="3836125" y="27837"/>
                  </a:cubicBezTo>
                  <a:lnTo>
                    <a:pt x="3855500" y="6131"/>
                  </a:lnTo>
                  <a:cubicBezTo>
                    <a:pt x="3838087" y="7480"/>
                    <a:pt x="3820428" y="9075"/>
                    <a:pt x="3802770" y="10791"/>
                  </a:cubicBezTo>
                  <a:cubicBezTo>
                    <a:pt x="3785234" y="12508"/>
                    <a:pt x="3767453" y="14593"/>
                    <a:pt x="3749672" y="16800"/>
                  </a:cubicBezTo>
                  <a:cubicBezTo>
                    <a:pt x="3732013" y="19008"/>
                    <a:pt x="3714109" y="21460"/>
                    <a:pt x="3696205" y="24035"/>
                  </a:cubicBezTo>
                  <a:cubicBezTo>
                    <a:pt x="3678424" y="26610"/>
                    <a:pt x="3660398" y="29554"/>
                    <a:pt x="3642371" y="32497"/>
                  </a:cubicBezTo>
                  <a:moveTo>
                    <a:pt x="2555756" y="418165"/>
                  </a:moveTo>
                  <a:cubicBezTo>
                    <a:pt x="2538588" y="427239"/>
                    <a:pt x="2521298" y="436314"/>
                    <a:pt x="2504129" y="445511"/>
                  </a:cubicBezTo>
                  <a:cubicBezTo>
                    <a:pt x="2487084" y="454708"/>
                    <a:pt x="2469916" y="464028"/>
                    <a:pt x="2452993" y="473470"/>
                  </a:cubicBezTo>
                  <a:cubicBezTo>
                    <a:pt x="2436070" y="482913"/>
                    <a:pt x="2419025" y="492355"/>
                    <a:pt x="2402225" y="502043"/>
                  </a:cubicBezTo>
                  <a:cubicBezTo>
                    <a:pt x="2385424" y="511608"/>
                    <a:pt x="2368624" y="521296"/>
                    <a:pt x="2351824" y="531106"/>
                  </a:cubicBezTo>
                  <a:lnTo>
                    <a:pt x="2349985" y="544105"/>
                  </a:lnTo>
                  <a:cubicBezTo>
                    <a:pt x="2366540" y="534417"/>
                    <a:pt x="2383217" y="524852"/>
                    <a:pt x="2399895" y="515287"/>
                  </a:cubicBezTo>
                  <a:cubicBezTo>
                    <a:pt x="2416572" y="505722"/>
                    <a:pt x="2433372" y="496402"/>
                    <a:pt x="2450173" y="487082"/>
                  </a:cubicBezTo>
                  <a:cubicBezTo>
                    <a:pt x="2466973" y="477762"/>
                    <a:pt x="2483895" y="468565"/>
                    <a:pt x="2500818" y="459368"/>
                  </a:cubicBezTo>
                  <a:cubicBezTo>
                    <a:pt x="2517864" y="450171"/>
                    <a:pt x="2534786" y="441219"/>
                    <a:pt x="2551955" y="432267"/>
                  </a:cubicBezTo>
                  <a:lnTo>
                    <a:pt x="2555756" y="418042"/>
                  </a:lnTo>
                  <a:moveTo>
                    <a:pt x="3902467" y="3066"/>
                  </a:moveTo>
                  <a:lnTo>
                    <a:pt x="3882479" y="24894"/>
                  </a:lnTo>
                  <a:cubicBezTo>
                    <a:pt x="3899892" y="24035"/>
                    <a:pt x="3917183" y="23422"/>
                    <a:pt x="3934351" y="22932"/>
                  </a:cubicBezTo>
                  <a:cubicBezTo>
                    <a:pt x="3951641" y="22564"/>
                    <a:pt x="3968687" y="22318"/>
                    <a:pt x="3985732" y="22318"/>
                  </a:cubicBezTo>
                  <a:cubicBezTo>
                    <a:pt x="4002778" y="22318"/>
                    <a:pt x="4019823" y="22686"/>
                    <a:pt x="4036623" y="23177"/>
                  </a:cubicBezTo>
                  <a:cubicBezTo>
                    <a:pt x="4053546" y="23667"/>
                    <a:pt x="4070346" y="24526"/>
                    <a:pt x="4086901" y="25507"/>
                  </a:cubicBezTo>
                  <a:lnTo>
                    <a:pt x="4110323" y="2698"/>
                  </a:lnTo>
                  <a:cubicBezTo>
                    <a:pt x="4093400" y="1717"/>
                    <a:pt x="4076355" y="1104"/>
                    <a:pt x="4059065" y="613"/>
                  </a:cubicBezTo>
                  <a:cubicBezTo>
                    <a:pt x="4041897" y="123"/>
                    <a:pt x="4024728" y="0"/>
                    <a:pt x="4007315" y="0"/>
                  </a:cubicBezTo>
                  <a:cubicBezTo>
                    <a:pt x="3990024" y="0"/>
                    <a:pt x="3972611" y="245"/>
                    <a:pt x="3955075" y="736"/>
                  </a:cubicBezTo>
                  <a:cubicBezTo>
                    <a:pt x="3937662" y="1226"/>
                    <a:pt x="3920126" y="1962"/>
                    <a:pt x="3902467" y="2943"/>
                  </a:cubicBezTo>
                  <a:moveTo>
                    <a:pt x="2307065" y="557594"/>
                  </a:moveTo>
                  <a:cubicBezTo>
                    <a:pt x="2290264" y="567649"/>
                    <a:pt x="2273587" y="577705"/>
                    <a:pt x="2256909" y="588006"/>
                  </a:cubicBezTo>
                  <a:cubicBezTo>
                    <a:pt x="2240232" y="598184"/>
                    <a:pt x="2223677" y="608485"/>
                    <a:pt x="2207122" y="618908"/>
                  </a:cubicBezTo>
                  <a:cubicBezTo>
                    <a:pt x="2190567" y="629332"/>
                    <a:pt x="2174135" y="639755"/>
                    <a:pt x="2157703" y="650301"/>
                  </a:cubicBezTo>
                  <a:cubicBezTo>
                    <a:pt x="2141270" y="660847"/>
                    <a:pt x="2124961" y="671516"/>
                    <a:pt x="2108651" y="682308"/>
                  </a:cubicBezTo>
                  <a:lnTo>
                    <a:pt x="2109141" y="693589"/>
                  </a:lnTo>
                  <a:cubicBezTo>
                    <a:pt x="2125329" y="682921"/>
                    <a:pt x="2141515" y="672375"/>
                    <a:pt x="2157703" y="661951"/>
                  </a:cubicBezTo>
                  <a:cubicBezTo>
                    <a:pt x="2174012" y="651528"/>
                    <a:pt x="2190322" y="641104"/>
                    <a:pt x="2206631" y="630803"/>
                  </a:cubicBezTo>
                  <a:cubicBezTo>
                    <a:pt x="2223064" y="620503"/>
                    <a:pt x="2239496" y="610324"/>
                    <a:pt x="2255928" y="600269"/>
                  </a:cubicBezTo>
                  <a:cubicBezTo>
                    <a:pt x="2272483" y="590091"/>
                    <a:pt x="2289038" y="580158"/>
                    <a:pt x="2305716" y="570225"/>
                  </a:cubicBezTo>
                  <a:lnTo>
                    <a:pt x="2307065" y="557594"/>
                  </a:lnTo>
                  <a:moveTo>
                    <a:pt x="4155573" y="6009"/>
                  </a:moveTo>
                  <a:lnTo>
                    <a:pt x="4131416" y="28940"/>
                  </a:lnTo>
                  <a:cubicBezTo>
                    <a:pt x="4148093" y="30412"/>
                    <a:pt x="4164648" y="32129"/>
                    <a:pt x="4181080" y="34091"/>
                  </a:cubicBezTo>
                  <a:cubicBezTo>
                    <a:pt x="4197635" y="36053"/>
                    <a:pt x="4213945" y="38383"/>
                    <a:pt x="4230132" y="40835"/>
                  </a:cubicBezTo>
                  <a:cubicBezTo>
                    <a:pt x="4246442" y="43411"/>
                    <a:pt x="4262506" y="46231"/>
                    <a:pt x="4278448" y="49297"/>
                  </a:cubicBezTo>
                  <a:cubicBezTo>
                    <a:pt x="4294512" y="52363"/>
                    <a:pt x="4310331" y="55796"/>
                    <a:pt x="4326028" y="59352"/>
                  </a:cubicBezTo>
                  <a:lnTo>
                    <a:pt x="4353619" y="35808"/>
                  </a:lnTo>
                  <a:cubicBezTo>
                    <a:pt x="4337678" y="32251"/>
                    <a:pt x="4321491" y="28940"/>
                    <a:pt x="4305181" y="25875"/>
                  </a:cubicBezTo>
                  <a:cubicBezTo>
                    <a:pt x="4288994" y="22809"/>
                    <a:pt x="4272562" y="20111"/>
                    <a:pt x="4256007" y="17659"/>
                  </a:cubicBezTo>
                  <a:cubicBezTo>
                    <a:pt x="4239574" y="15206"/>
                    <a:pt x="4222897" y="12999"/>
                    <a:pt x="4206097" y="11037"/>
                  </a:cubicBezTo>
                  <a:cubicBezTo>
                    <a:pt x="4189419" y="9075"/>
                    <a:pt x="4172619" y="7480"/>
                    <a:pt x="4155573" y="6009"/>
                  </a:cubicBezTo>
                  <a:moveTo>
                    <a:pt x="2065240" y="711125"/>
                  </a:moveTo>
                  <a:cubicBezTo>
                    <a:pt x="2048931" y="722039"/>
                    <a:pt x="2032744" y="733076"/>
                    <a:pt x="2016556" y="744235"/>
                  </a:cubicBezTo>
                  <a:cubicBezTo>
                    <a:pt x="2000370" y="755394"/>
                    <a:pt x="1984305" y="766554"/>
                    <a:pt x="1968241" y="777836"/>
                  </a:cubicBezTo>
                  <a:cubicBezTo>
                    <a:pt x="1952176" y="789117"/>
                    <a:pt x="1936235" y="800522"/>
                    <a:pt x="1920293" y="811926"/>
                  </a:cubicBezTo>
                  <a:cubicBezTo>
                    <a:pt x="1904351" y="823331"/>
                    <a:pt x="1888532" y="834858"/>
                    <a:pt x="1872713" y="846508"/>
                  </a:cubicBezTo>
                  <a:lnTo>
                    <a:pt x="1875411" y="856195"/>
                  </a:lnTo>
                  <a:cubicBezTo>
                    <a:pt x="1891107" y="844668"/>
                    <a:pt x="1906804" y="833264"/>
                    <a:pt x="1922500" y="821982"/>
                  </a:cubicBezTo>
                  <a:cubicBezTo>
                    <a:pt x="1938319" y="810700"/>
                    <a:pt x="1954138" y="799418"/>
                    <a:pt x="1969958" y="788259"/>
                  </a:cubicBezTo>
                  <a:cubicBezTo>
                    <a:pt x="1985899" y="777100"/>
                    <a:pt x="2001841" y="766063"/>
                    <a:pt x="2017783" y="755027"/>
                  </a:cubicBezTo>
                  <a:cubicBezTo>
                    <a:pt x="2033847" y="743990"/>
                    <a:pt x="2049912" y="733076"/>
                    <a:pt x="2065976" y="722285"/>
                  </a:cubicBezTo>
                  <a:lnTo>
                    <a:pt x="2064995" y="711248"/>
                  </a:lnTo>
                  <a:moveTo>
                    <a:pt x="4396172" y="46109"/>
                  </a:moveTo>
                  <a:lnTo>
                    <a:pt x="4367722" y="69776"/>
                  </a:lnTo>
                  <a:cubicBezTo>
                    <a:pt x="4383296" y="73945"/>
                    <a:pt x="4398747" y="78360"/>
                    <a:pt x="4413953" y="83142"/>
                  </a:cubicBezTo>
                  <a:cubicBezTo>
                    <a:pt x="4429281" y="87925"/>
                    <a:pt x="4444365" y="92953"/>
                    <a:pt x="4459325" y="98348"/>
                  </a:cubicBezTo>
                  <a:cubicBezTo>
                    <a:pt x="4474286" y="103744"/>
                    <a:pt x="4489124" y="109385"/>
                    <a:pt x="4503717" y="115394"/>
                  </a:cubicBezTo>
                  <a:cubicBezTo>
                    <a:pt x="4518433" y="121403"/>
                    <a:pt x="4532903" y="127657"/>
                    <a:pt x="4547128" y="134279"/>
                  </a:cubicBezTo>
                  <a:lnTo>
                    <a:pt x="4579256" y="110489"/>
                  </a:lnTo>
                  <a:cubicBezTo>
                    <a:pt x="4564664" y="103867"/>
                    <a:pt x="4549948" y="97613"/>
                    <a:pt x="4534988" y="91604"/>
                  </a:cubicBezTo>
                  <a:cubicBezTo>
                    <a:pt x="4520150" y="85595"/>
                    <a:pt x="4505066" y="79954"/>
                    <a:pt x="4489737" y="74681"/>
                  </a:cubicBezTo>
                  <a:cubicBezTo>
                    <a:pt x="4474532" y="69408"/>
                    <a:pt x="4459080" y="64258"/>
                    <a:pt x="4443506" y="59598"/>
                  </a:cubicBezTo>
                  <a:cubicBezTo>
                    <a:pt x="4428055" y="54938"/>
                    <a:pt x="4412359" y="50401"/>
                    <a:pt x="4396417" y="46354"/>
                  </a:cubicBezTo>
                  <a:moveTo>
                    <a:pt x="1830774" y="877533"/>
                  </a:moveTo>
                  <a:cubicBezTo>
                    <a:pt x="1815077" y="889305"/>
                    <a:pt x="1799381" y="901078"/>
                    <a:pt x="1783807" y="913095"/>
                  </a:cubicBezTo>
                  <a:cubicBezTo>
                    <a:pt x="1768233" y="924990"/>
                    <a:pt x="1752659" y="937008"/>
                    <a:pt x="1737208" y="949148"/>
                  </a:cubicBezTo>
                  <a:cubicBezTo>
                    <a:pt x="1721757" y="961166"/>
                    <a:pt x="1706305" y="973429"/>
                    <a:pt x="1690977" y="985569"/>
                  </a:cubicBezTo>
                  <a:cubicBezTo>
                    <a:pt x="1675648" y="997832"/>
                    <a:pt x="1660320" y="1010095"/>
                    <a:pt x="1644991" y="1022480"/>
                  </a:cubicBezTo>
                  <a:lnTo>
                    <a:pt x="1649773" y="1030574"/>
                  </a:lnTo>
                  <a:cubicBezTo>
                    <a:pt x="1664857" y="1018311"/>
                    <a:pt x="1680063" y="1006048"/>
                    <a:pt x="1695269" y="994030"/>
                  </a:cubicBezTo>
                  <a:cubicBezTo>
                    <a:pt x="1710475" y="981890"/>
                    <a:pt x="1725803" y="969872"/>
                    <a:pt x="1741132" y="957855"/>
                  </a:cubicBezTo>
                  <a:cubicBezTo>
                    <a:pt x="1756461" y="945837"/>
                    <a:pt x="1771912" y="933942"/>
                    <a:pt x="1787363" y="922170"/>
                  </a:cubicBezTo>
                  <a:cubicBezTo>
                    <a:pt x="1802814" y="910397"/>
                    <a:pt x="1818388" y="898625"/>
                    <a:pt x="1833962" y="886975"/>
                  </a:cubicBezTo>
                  <a:lnTo>
                    <a:pt x="1830896" y="877656"/>
                  </a:lnTo>
                  <a:moveTo>
                    <a:pt x="4617639" y="128883"/>
                  </a:moveTo>
                  <a:lnTo>
                    <a:pt x="4584652" y="152673"/>
                  </a:lnTo>
                  <a:cubicBezTo>
                    <a:pt x="4598632" y="159908"/>
                    <a:pt x="4612366" y="167389"/>
                    <a:pt x="4625856" y="175237"/>
                  </a:cubicBezTo>
                  <a:cubicBezTo>
                    <a:pt x="4639467" y="183085"/>
                    <a:pt x="4652834" y="191301"/>
                    <a:pt x="4665955" y="199885"/>
                  </a:cubicBezTo>
                  <a:cubicBezTo>
                    <a:pt x="4679199" y="208469"/>
                    <a:pt x="4692075" y="217299"/>
                    <a:pt x="4704706" y="226618"/>
                  </a:cubicBezTo>
                  <a:cubicBezTo>
                    <a:pt x="4717460" y="235938"/>
                    <a:pt x="4729845" y="245503"/>
                    <a:pt x="4742108" y="255436"/>
                  </a:cubicBezTo>
                  <a:lnTo>
                    <a:pt x="4778896" y="232014"/>
                  </a:lnTo>
                  <a:cubicBezTo>
                    <a:pt x="4766388" y="222081"/>
                    <a:pt x="4753635" y="212393"/>
                    <a:pt x="4740514" y="203074"/>
                  </a:cubicBezTo>
                  <a:cubicBezTo>
                    <a:pt x="4727515" y="193876"/>
                    <a:pt x="4714271" y="184924"/>
                    <a:pt x="4700782" y="176341"/>
                  </a:cubicBezTo>
                  <a:cubicBezTo>
                    <a:pt x="4687415" y="167756"/>
                    <a:pt x="4673681" y="159540"/>
                    <a:pt x="4659824" y="151692"/>
                  </a:cubicBezTo>
                  <a:cubicBezTo>
                    <a:pt x="4645967" y="143844"/>
                    <a:pt x="4631987" y="136363"/>
                    <a:pt x="4617639" y="129128"/>
                  </a:cubicBezTo>
                  <a:moveTo>
                    <a:pt x="1604278" y="1055713"/>
                  </a:moveTo>
                  <a:cubicBezTo>
                    <a:pt x="1589195" y="1068221"/>
                    <a:pt x="1574111" y="1080852"/>
                    <a:pt x="1559028" y="1093482"/>
                  </a:cubicBezTo>
                  <a:cubicBezTo>
                    <a:pt x="1544067" y="1106113"/>
                    <a:pt x="1529106" y="1118867"/>
                    <a:pt x="1514146" y="1131743"/>
                  </a:cubicBezTo>
                  <a:cubicBezTo>
                    <a:pt x="1499308" y="1144619"/>
                    <a:pt x="1484469" y="1157495"/>
                    <a:pt x="1469631" y="1170493"/>
                  </a:cubicBezTo>
                  <a:cubicBezTo>
                    <a:pt x="1454793" y="1183492"/>
                    <a:pt x="1440078" y="1196491"/>
                    <a:pt x="1425485" y="1209612"/>
                  </a:cubicBezTo>
                  <a:lnTo>
                    <a:pt x="1432230" y="1215866"/>
                  </a:lnTo>
                  <a:cubicBezTo>
                    <a:pt x="1446700" y="1202867"/>
                    <a:pt x="1461293" y="1189869"/>
                    <a:pt x="1476008" y="1176993"/>
                  </a:cubicBezTo>
                  <a:cubicBezTo>
                    <a:pt x="1490601" y="1164117"/>
                    <a:pt x="1505317" y="1151363"/>
                    <a:pt x="1520155" y="1138610"/>
                  </a:cubicBezTo>
                  <a:cubicBezTo>
                    <a:pt x="1534870" y="1125856"/>
                    <a:pt x="1549708" y="1113226"/>
                    <a:pt x="1564669" y="1100718"/>
                  </a:cubicBezTo>
                  <a:cubicBezTo>
                    <a:pt x="1579507" y="1088209"/>
                    <a:pt x="1594468" y="1075701"/>
                    <a:pt x="1609428" y="1063316"/>
                  </a:cubicBezTo>
                  <a:lnTo>
                    <a:pt x="1604278" y="1055590"/>
                  </a:lnTo>
                  <a:moveTo>
                    <a:pt x="4811516" y="259360"/>
                  </a:moveTo>
                  <a:lnTo>
                    <a:pt x="4773991" y="282537"/>
                  </a:lnTo>
                  <a:cubicBezTo>
                    <a:pt x="4785764" y="293083"/>
                    <a:pt x="4797168" y="304120"/>
                    <a:pt x="4808328" y="315402"/>
                  </a:cubicBezTo>
                  <a:cubicBezTo>
                    <a:pt x="4819609" y="326806"/>
                    <a:pt x="4830523" y="338456"/>
                    <a:pt x="4841069" y="350474"/>
                  </a:cubicBezTo>
                  <a:cubicBezTo>
                    <a:pt x="4851738" y="362614"/>
                    <a:pt x="4862039" y="374999"/>
                    <a:pt x="4872094" y="387875"/>
                  </a:cubicBezTo>
                  <a:cubicBezTo>
                    <a:pt x="4882150" y="400751"/>
                    <a:pt x="4891838" y="413995"/>
                    <a:pt x="4901157" y="427607"/>
                  </a:cubicBezTo>
                  <a:lnTo>
                    <a:pt x="4942483" y="405411"/>
                  </a:lnTo>
                  <a:cubicBezTo>
                    <a:pt x="4932796" y="391677"/>
                    <a:pt x="4922740" y="378310"/>
                    <a:pt x="4912317" y="365312"/>
                  </a:cubicBezTo>
                  <a:cubicBezTo>
                    <a:pt x="4902016" y="352436"/>
                    <a:pt x="4891347" y="339805"/>
                    <a:pt x="4880433" y="327665"/>
                  </a:cubicBezTo>
                  <a:cubicBezTo>
                    <a:pt x="4869519" y="315524"/>
                    <a:pt x="4858360" y="303752"/>
                    <a:pt x="4846833" y="292347"/>
                  </a:cubicBezTo>
                  <a:cubicBezTo>
                    <a:pt x="4835429" y="281066"/>
                    <a:pt x="4823656" y="270029"/>
                    <a:pt x="4811516" y="259360"/>
                  </a:cubicBezTo>
                  <a:moveTo>
                    <a:pt x="1386734" y="1244807"/>
                  </a:moveTo>
                  <a:cubicBezTo>
                    <a:pt x="1372264" y="1258050"/>
                    <a:pt x="1357794" y="1271294"/>
                    <a:pt x="1343446" y="1284661"/>
                  </a:cubicBezTo>
                  <a:cubicBezTo>
                    <a:pt x="1329099" y="1298028"/>
                    <a:pt x="1314751" y="1311517"/>
                    <a:pt x="1300526" y="1325006"/>
                  </a:cubicBezTo>
                  <a:cubicBezTo>
                    <a:pt x="1286301" y="1338495"/>
                    <a:pt x="1272076" y="1352107"/>
                    <a:pt x="1257974" y="1365841"/>
                  </a:cubicBezTo>
                  <a:cubicBezTo>
                    <a:pt x="1243872" y="1379576"/>
                    <a:pt x="1229769" y="1393310"/>
                    <a:pt x="1215790" y="1407167"/>
                  </a:cubicBezTo>
                  <a:lnTo>
                    <a:pt x="1224496" y="1411705"/>
                  </a:lnTo>
                  <a:cubicBezTo>
                    <a:pt x="1238353" y="1397970"/>
                    <a:pt x="1252333" y="1384358"/>
                    <a:pt x="1266313" y="1370747"/>
                  </a:cubicBezTo>
                  <a:cubicBezTo>
                    <a:pt x="1280292" y="1357135"/>
                    <a:pt x="1294395" y="1343646"/>
                    <a:pt x="1308497" y="1330279"/>
                  </a:cubicBezTo>
                  <a:cubicBezTo>
                    <a:pt x="1322599" y="1316912"/>
                    <a:pt x="1336824" y="1303546"/>
                    <a:pt x="1351049" y="1290302"/>
                  </a:cubicBezTo>
                  <a:cubicBezTo>
                    <a:pt x="1365274" y="1277058"/>
                    <a:pt x="1379622" y="1263814"/>
                    <a:pt x="1393969" y="1250815"/>
                  </a:cubicBezTo>
                  <a:lnTo>
                    <a:pt x="1386857" y="1244807"/>
                  </a:lnTo>
                  <a:moveTo>
                    <a:pt x="4967377" y="442813"/>
                  </a:moveTo>
                  <a:lnTo>
                    <a:pt x="4925315" y="464641"/>
                  </a:lnTo>
                  <a:cubicBezTo>
                    <a:pt x="4934145" y="478989"/>
                    <a:pt x="4942483" y="493582"/>
                    <a:pt x="4950577" y="508542"/>
                  </a:cubicBezTo>
                  <a:cubicBezTo>
                    <a:pt x="4958670" y="523626"/>
                    <a:pt x="4966396" y="539077"/>
                    <a:pt x="4973631" y="554896"/>
                  </a:cubicBezTo>
                  <a:cubicBezTo>
                    <a:pt x="4980989" y="570838"/>
                    <a:pt x="4987979" y="587148"/>
                    <a:pt x="4994478" y="603825"/>
                  </a:cubicBezTo>
                  <a:cubicBezTo>
                    <a:pt x="5001100" y="620625"/>
                    <a:pt x="5007232" y="637793"/>
                    <a:pt x="5012995" y="655207"/>
                  </a:cubicBezTo>
                  <a:lnTo>
                    <a:pt x="5058368" y="635463"/>
                  </a:lnTo>
                  <a:cubicBezTo>
                    <a:pt x="5052359" y="617682"/>
                    <a:pt x="5045982" y="600391"/>
                    <a:pt x="5039115" y="583469"/>
                  </a:cubicBezTo>
                  <a:cubicBezTo>
                    <a:pt x="5032248" y="566668"/>
                    <a:pt x="5025013" y="550114"/>
                    <a:pt x="5017410" y="534049"/>
                  </a:cubicBezTo>
                  <a:cubicBezTo>
                    <a:pt x="5009807" y="518107"/>
                    <a:pt x="5001836" y="502411"/>
                    <a:pt x="4993497" y="487205"/>
                  </a:cubicBezTo>
                  <a:cubicBezTo>
                    <a:pt x="4985158" y="471999"/>
                    <a:pt x="4976452" y="457283"/>
                    <a:pt x="4967377" y="442813"/>
                  </a:cubicBezTo>
                  <a:moveTo>
                    <a:pt x="1178633" y="1444201"/>
                  </a:moveTo>
                  <a:cubicBezTo>
                    <a:pt x="1164898" y="1458058"/>
                    <a:pt x="1151164" y="1472038"/>
                    <a:pt x="1137552" y="1486140"/>
                  </a:cubicBezTo>
                  <a:cubicBezTo>
                    <a:pt x="1123940" y="1500243"/>
                    <a:pt x="1110329" y="1514345"/>
                    <a:pt x="1096839" y="1528447"/>
                  </a:cubicBezTo>
                  <a:cubicBezTo>
                    <a:pt x="1083350" y="1542672"/>
                    <a:pt x="1069861" y="1556897"/>
                    <a:pt x="1056494" y="1571245"/>
                  </a:cubicBezTo>
                  <a:cubicBezTo>
                    <a:pt x="1043128" y="1585593"/>
                    <a:pt x="1029761" y="1600063"/>
                    <a:pt x="1016517" y="1614656"/>
                  </a:cubicBezTo>
                  <a:lnTo>
                    <a:pt x="1027186" y="1617231"/>
                  </a:lnTo>
                  <a:cubicBezTo>
                    <a:pt x="1040307" y="1602883"/>
                    <a:pt x="1053551" y="1588536"/>
                    <a:pt x="1066795" y="1574311"/>
                  </a:cubicBezTo>
                  <a:cubicBezTo>
                    <a:pt x="1080039" y="1560086"/>
                    <a:pt x="1093406" y="1545983"/>
                    <a:pt x="1106772" y="1531881"/>
                  </a:cubicBezTo>
                  <a:cubicBezTo>
                    <a:pt x="1120139" y="1517779"/>
                    <a:pt x="1133628" y="1503799"/>
                    <a:pt x="1147117" y="1489942"/>
                  </a:cubicBezTo>
                  <a:cubicBezTo>
                    <a:pt x="1160607" y="1476085"/>
                    <a:pt x="1174218" y="1462228"/>
                    <a:pt x="1187830" y="1448493"/>
                  </a:cubicBezTo>
                  <a:lnTo>
                    <a:pt x="1178756" y="1444324"/>
                  </a:lnTo>
                  <a:moveTo>
                    <a:pt x="5073329" y="683656"/>
                  </a:moveTo>
                  <a:lnTo>
                    <a:pt x="5027343" y="702909"/>
                  </a:lnTo>
                  <a:cubicBezTo>
                    <a:pt x="5032248" y="721058"/>
                    <a:pt x="5036785" y="739575"/>
                    <a:pt x="5040832" y="758460"/>
                  </a:cubicBezTo>
                  <a:cubicBezTo>
                    <a:pt x="5044879" y="777468"/>
                    <a:pt x="5048558" y="796843"/>
                    <a:pt x="5051746" y="816586"/>
                  </a:cubicBezTo>
                  <a:cubicBezTo>
                    <a:pt x="5054934" y="836452"/>
                    <a:pt x="5057632" y="856686"/>
                    <a:pt x="5059839" y="877288"/>
                  </a:cubicBezTo>
                  <a:cubicBezTo>
                    <a:pt x="5062047" y="898012"/>
                    <a:pt x="5063764" y="919227"/>
                    <a:pt x="5065112" y="940687"/>
                  </a:cubicBezTo>
                  <a:lnTo>
                    <a:pt x="5113674" y="924745"/>
                  </a:lnTo>
                  <a:cubicBezTo>
                    <a:pt x="5112325" y="902917"/>
                    <a:pt x="5110362" y="881457"/>
                    <a:pt x="5107910" y="860365"/>
                  </a:cubicBezTo>
                  <a:cubicBezTo>
                    <a:pt x="5105457" y="839395"/>
                    <a:pt x="5102637" y="818916"/>
                    <a:pt x="5099204" y="798805"/>
                  </a:cubicBezTo>
                  <a:cubicBezTo>
                    <a:pt x="5095892" y="778816"/>
                    <a:pt x="5091968" y="759196"/>
                    <a:pt x="5087676" y="739943"/>
                  </a:cubicBezTo>
                  <a:cubicBezTo>
                    <a:pt x="5083384" y="720813"/>
                    <a:pt x="5078602" y="702051"/>
                    <a:pt x="5073451" y="683656"/>
                  </a:cubicBezTo>
                  <a:moveTo>
                    <a:pt x="981078" y="1653529"/>
                  </a:moveTo>
                  <a:cubicBezTo>
                    <a:pt x="968079" y="1667999"/>
                    <a:pt x="955203" y="1682592"/>
                    <a:pt x="942327" y="1697185"/>
                  </a:cubicBezTo>
                  <a:cubicBezTo>
                    <a:pt x="929451" y="1711900"/>
                    <a:pt x="916697" y="1726616"/>
                    <a:pt x="903944" y="1741454"/>
                  </a:cubicBezTo>
                  <a:cubicBezTo>
                    <a:pt x="891191" y="1756292"/>
                    <a:pt x="878560" y="1771253"/>
                    <a:pt x="865929" y="1786213"/>
                  </a:cubicBezTo>
                  <a:cubicBezTo>
                    <a:pt x="853298" y="1801297"/>
                    <a:pt x="840790" y="1816380"/>
                    <a:pt x="828282" y="1831464"/>
                  </a:cubicBezTo>
                  <a:lnTo>
                    <a:pt x="840790" y="1832077"/>
                  </a:lnTo>
                  <a:cubicBezTo>
                    <a:pt x="853176" y="1816993"/>
                    <a:pt x="865561" y="1802033"/>
                    <a:pt x="878069" y="1787195"/>
                  </a:cubicBezTo>
                  <a:cubicBezTo>
                    <a:pt x="890577" y="1772356"/>
                    <a:pt x="903086" y="1757518"/>
                    <a:pt x="915716" y="1742803"/>
                  </a:cubicBezTo>
                  <a:cubicBezTo>
                    <a:pt x="928347" y="1728087"/>
                    <a:pt x="940978" y="1713494"/>
                    <a:pt x="953609" y="1699024"/>
                  </a:cubicBezTo>
                  <a:cubicBezTo>
                    <a:pt x="966362" y="1684554"/>
                    <a:pt x="979116" y="1670084"/>
                    <a:pt x="991869" y="1655736"/>
                  </a:cubicBezTo>
                  <a:lnTo>
                    <a:pt x="980832" y="1653529"/>
                  </a:lnTo>
                  <a:moveTo>
                    <a:pt x="5116249" y="983607"/>
                  </a:moveTo>
                  <a:lnTo>
                    <a:pt x="5066952" y="998813"/>
                  </a:lnTo>
                  <a:cubicBezTo>
                    <a:pt x="5067320" y="1020764"/>
                    <a:pt x="5067074" y="1043082"/>
                    <a:pt x="5066339" y="1065768"/>
                  </a:cubicBezTo>
                  <a:cubicBezTo>
                    <a:pt x="5065603" y="1088577"/>
                    <a:pt x="5064377" y="1111877"/>
                    <a:pt x="5062537" y="1135422"/>
                  </a:cubicBezTo>
                  <a:cubicBezTo>
                    <a:pt x="5060698" y="1159089"/>
                    <a:pt x="5058368" y="1183247"/>
                    <a:pt x="5055425" y="1207650"/>
                  </a:cubicBezTo>
                  <a:cubicBezTo>
                    <a:pt x="5052482" y="1232299"/>
                    <a:pt x="5048926" y="1257192"/>
                    <a:pt x="5044879" y="1282454"/>
                  </a:cubicBezTo>
                  <a:lnTo>
                    <a:pt x="5095770" y="1271662"/>
                  </a:lnTo>
                  <a:cubicBezTo>
                    <a:pt x="5099694" y="1245910"/>
                    <a:pt x="5103127" y="1220649"/>
                    <a:pt x="5105948" y="1195632"/>
                  </a:cubicBezTo>
                  <a:cubicBezTo>
                    <a:pt x="5108769" y="1170861"/>
                    <a:pt x="5110976" y="1146336"/>
                    <a:pt x="5112692" y="1122300"/>
                  </a:cubicBezTo>
                  <a:cubicBezTo>
                    <a:pt x="5114409" y="1098388"/>
                    <a:pt x="5115513" y="1074843"/>
                    <a:pt x="5116126" y="1051666"/>
                  </a:cubicBezTo>
                  <a:cubicBezTo>
                    <a:pt x="5116739" y="1028612"/>
                    <a:pt x="5116739" y="1005925"/>
                    <a:pt x="5116249" y="983730"/>
                  </a:cubicBezTo>
                  <a:moveTo>
                    <a:pt x="795663" y="1871931"/>
                  </a:moveTo>
                  <a:cubicBezTo>
                    <a:pt x="783522" y="1887015"/>
                    <a:pt x="771505" y="1902098"/>
                    <a:pt x="759610" y="1917304"/>
                  </a:cubicBezTo>
                  <a:cubicBezTo>
                    <a:pt x="747592" y="1932510"/>
                    <a:pt x="735697" y="1947838"/>
                    <a:pt x="723925" y="1963290"/>
                  </a:cubicBezTo>
                  <a:cubicBezTo>
                    <a:pt x="712030" y="1978741"/>
                    <a:pt x="700380" y="1994192"/>
                    <a:pt x="688608" y="2009889"/>
                  </a:cubicBezTo>
                  <a:cubicBezTo>
                    <a:pt x="676835" y="2025585"/>
                    <a:pt x="665308" y="2041282"/>
                    <a:pt x="653658" y="2057101"/>
                  </a:cubicBezTo>
                  <a:lnTo>
                    <a:pt x="668129" y="2055629"/>
                  </a:lnTo>
                  <a:cubicBezTo>
                    <a:pt x="679533" y="2039933"/>
                    <a:pt x="691060" y="2024359"/>
                    <a:pt x="702587" y="2008908"/>
                  </a:cubicBezTo>
                  <a:cubicBezTo>
                    <a:pt x="714114" y="1993456"/>
                    <a:pt x="725764" y="1978128"/>
                    <a:pt x="737537" y="1962799"/>
                  </a:cubicBezTo>
                  <a:cubicBezTo>
                    <a:pt x="749186" y="1947593"/>
                    <a:pt x="760959" y="1932387"/>
                    <a:pt x="772854" y="1917304"/>
                  </a:cubicBezTo>
                  <a:cubicBezTo>
                    <a:pt x="784626" y="1902220"/>
                    <a:pt x="796521" y="1887260"/>
                    <a:pt x="808539" y="1872299"/>
                  </a:cubicBezTo>
                  <a:lnTo>
                    <a:pt x="795663" y="1872054"/>
                  </a:lnTo>
                  <a:moveTo>
                    <a:pt x="5083875" y="1340580"/>
                  </a:moveTo>
                  <a:lnTo>
                    <a:pt x="5032616" y="1350390"/>
                  </a:lnTo>
                  <a:cubicBezTo>
                    <a:pt x="5030776" y="1359710"/>
                    <a:pt x="5028814" y="1369030"/>
                    <a:pt x="5026852" y="1378472"/>
                  </a:cubicBezTo>
                  <a:cubicBezTo>
                    <a:pt x="5024890" y="1387915"/>
                    <a:pt x="5022806" y="1397357"/>
                    <a:pt x="5020721" y="1406799"/>
                  </a:cubicBezTo>
                  <a:cubicBezTo>
                    <a:pt x="5018636" y="1416365"/>
                    <a:pt x="5016429" y="1425930"/>
                    <a:pt x="5014099" y="1435495"/>
                  </a:cubicBezTo>
                  <a:cubicBezTo>
                    <a:pt x="5011769" y="1445182"/>
                    <a:pt x="5009439" y="1454870"/>
                    <a:pt x="5006986" y="1464558"/>
                  </a:cubicBezTo>
                  <a:cubicBezTo>
                    <a:pt x="5000119" y="1491659"/>
                    <a:pt x="4992639" y="1518882"/>
                    <a:pt x="4984668" y="1546351"/>
                  </a:cubicBezTo>
                  <a:cubicBezTo>
                    <a:pt x="4976575" y="1573943"/>
                    <a:pt x="4967990" y="1601657"/>
                    <a:pt x="4958793" y="1629494"/>
                  </a:cubicBezTo>
                  <a:cubicBezTo>
                    <a:pt x="4949596" y="1657453"/>
                    <a:pt x="4939786" y="1685658"/>
                    <a:pt x="4929362" y="1713862"/>
                  </a:cubicBezTo>
                  <a:cubicBezTo>
                    <a:pt x="4918939" y="1742312"/>
                    <a:pt x="4907902" y="1770762"/>
                    <a:pt x="4896375" y="1799457"/>
                  </a:cubicBezTo>
                  <a:lnTo>
                    <a:pt x="4947634" y="1797495"/>
                  </a:lnTo>
                  <a:cubicBezTo>
                    <a:pt x="4959161" y="1768310"/>
                    <a:pt x="4970198" y="1739369"/>
                    <a:pt x="4980621" y="1710429"/>
                  </a:cubicBezTo>
                  <a:cubicBezTo>
                    <a:pt x="4991045" y="1681611"/>
                    <a:pt x="5000855" y="1653038"/>
                    <a:pt x="5010052" y="1624466"/>
                  </a:cubicBezTo>
                  <a:cubicBezTo>
                    <a:pt x="5019249" y="1596139"/>
                    <a:pt x="5027833" y="1567934"/>
                    <a:pt x="5035927" y="1539852"/>
                  </a:cubicBezTo>
                  <a:cubicBezTo>
                    <a:pt x="5043898" y="1512015"/>
                    <a:pt x="5051378" y="1484178"/>
                    <a:pt x="5058245" y="1456710"/>
                  </a:cubicBezTo>
                  <a:cubicBezTo>
                    <a:pt x="5060698" y="1446776"/>
                    <a:pt x="5063028" y="1436966"/>
                    <a:pt x="5065358" y="1427156"/>
                  </a:cubicBezTo>
                  <a:cubicBezTo>
                    <a:pt x="5067688" y="1417346"/>
                    <a:pt x="5069895" y="1407658"/>
                    <a:pt x="5071980" y="1397970"/>
                  </a:cubicBezTo>
                  <a:cubicBezTo>
                    <a:pt x="5074064" y="1388283"/>
                    <a:pt x="5076149" y="1378718"/>
                    <a:pt x="5078111" y="1369152"/>
                  </a:cubicBezTo>
                  <a:cubicBezTo>
                    <a:pt x="5080073" y="1359587"/>
                    <a:pt x="5082035" y="1350145"/>
                    <a:pt x="5083752" y="1340702"/>
                  </a:cubicBezTo>
                  <a:moveTo>
                    <a:pt x="623492" y="2098917"/>
                  </a:moveTo>
                  <a:cubicBezTo>
                    <a:pt x="621162" y="2102228"/>
                    <a:pt x="618832" y="2105417"/>
                    <a:pt x="616502" y="2108728"/>
                  </a:cubicBezTo>
                  <a:cubicBezTo>
                    <a:pt x="614172" y="2112039"/>
                    <a:pt x="611842" y="2115227"/>
                    <a:pt x="609512" y="2118538"/>
                  </a:cubicBezTo>
                  <a:cubicBezTo>
                    <a:pt x="607182" y="2121849"/>
                    <a:pt x="604852" y="2125160"/>
                    <a:pt x="602522" y="2128348"/>
                  </a:cubicBezTo>
                  <a:cubicBezTo>
                    <a:pt x="600192" y="2131659"/>
                    <a:pt x="597862" y="2134970"/>
                    <a:pt x="595532" y="2138281"/>
                  </a:cubicBezTo>
                  <a:cubicBezTo>
                    <a:pt x="586703" y="2151035"/>
                    <a:pt x="577874" y="2163665"/>
                    <a:pt x="569167" y="2176296"/>
                  </a:cubicBezTo>
                  <a:cubicBezTo>
                    <a:pt x="560460" y="2189050"/>
                    <a:pt x="551876" y="2201681"/>
                    <a:pt x="543415" y="2214311"/>
                  </a:cubicBezTo>
                  <a:cubicBezTo>
                    <a:pt x="534831" y="2227065"/>
                    <a:pt x="526492" y="2239695"/>
                    <a:pt x="518153" y="2252326"/>
                  </a:cubicBezTo>
                  <a:cubicBezTo>
                    <a:pt x="509815" y="2265080"/>
                    <a:pt x="501598" y="2277710"/>
                    <a:pt x="493382" y="2290464"/>
                  </a:cubicBezTo>
                  <a:lnTo>
                    <a:pt x="509815" y="2286662"/>
                  </a:lnTo>
                  <a:cubicBezTo>
                    <a:pt x="517908" y="2274154"/>
                    <a:pt x="526002" y="2261523"/>
                    <a:pt x="534218" y="2249015"/>
                  </a:cubicBezTo>
                  <a:cubicBezTo>
                    <a:pt x="542434" y="2236507"/>
                    <a:pt x="550773" y="2223876"/>
                    <a:pt x="559234" y="2211368"/>
                  </a:cubicBezTo>
                  <a:cubicBezTo>
                    <a:pt x="567573" y="2198860"/>
                    <a:pt x="576157" y="2186229"/>
                    <a:pt x="584741" y="2173721"/>
                  </a:cubicBezTo>
                  <a:cubicBezTo>
                    <a:pt x="593325" y="2161213"/>
                    <a:pt x="602032" y="2148582"/>
                    <a:pt x="610738" y="2136074"/>
                  </a:cubicBezTo>
                  <a:cubicBezTo>
                    <a:pt x="613068" y="2132763"/>
                    <a:pt x="615275" y="2129575"/>
                    <a:pt x="617605" y="2126264"/>
                  </a:cubicBezTo>
                  <a:cubicBezTo>
                    <a:pt x="619935" y="2122953"/>
                    <a:pt x="622143" y="2119764"/>
                    <a:pt x="624473" y="2116453"/>
                  </a:cubicBezTo>
                  <a:cubicBezTo>
                    <a:pt x="626803" y="2113142"/>
                    <a:pt x="629010" y="2109954"/>
                    <a:pt x="631340" y="2106766"/>
                  </a:cubicBezTo>
                  <a:cubicBezTo>
                    <a:pt x="633670" y="2103577"/>
                    <a:pt x="636000" y="2100266"/>
                    <a:pt x="638207" y="2097078"/>
                  </a:cubicBezTo>
                  <a:lnTo>
                    <a:pt x="623369" y="2099040"/>
                  </a:lnTo>
                  <a:moveTo>
                    <a:pt x="482836" y="2329460"/>
                  </a:moveTo>
                  <a:lnTo>
                    <a:pt x="466036" y="2333752"/>
                  </a:lnTo>
                  <a:cubicBezTo>
                    <a:pt x="455735" y="2350184"/>
                    <a:pt x="445557" y="2366616"/>
                    <a:pt x="435624" y="2383049"/>
                  </a:cubicBezTo>
                  <a:cubicBezTo>
                    <a:pt x="425568" y="2399481"/>
                    <a:pt x="415758" y="2415913"/>
                    <a:pt x="406070" y="2432345"/>
                  </a:cubicBezTo>
                  <a:cubicBezTo>
                    <a:pt x="396383" y="2448778"/>
                    <a:pt x="386818" y="2465333"/>
                    <a:pt x="377498" y="2481765"/>
                  </a:cubicBezTo>
                  <a:cubicBezTo>
                    <a:pt x="368056" y="2498320"/>
                    <a:pt x="358858" y="2514752"/>
                    <a:pt x="349784" y="2531184"/>
                  </a:cubicBezTo>
                  <a:lnTo>
                    <a:pt x="368178" y="2524685"/>
                  </a:lnTo>
                  <a:cubicBezTo>
                    <a:pt x="377130" y="2508375"/>
                    <a:pt x="386205" y="2492066"/>
                    <a:pt x="395524" y="2475756"/>
                  </a:cubicBezTo>
                  <a:cubicBezTo>
                    <a:pt x="404722" y="2459447"/>
                    <a:pt x="414164" y="2443260"/>
                    <a:pt x="423729" y="2426950"/>
                  </a:cubicBezTo>
                  <a:cubicBezTo>
                    <a:pt x="433294" y="2410763"/>
                    <a:pt x="442982" y="2394453"/>
                    <a:pt x="452792" y="2378144"/>
                  </a:cubicBezTo>
                  <a:cubicBezTo>
                    <a:pt x="462602" y="2361956"/>
                    <a:pt x="472658" y="2345647"/>
                    <a:pt x="482836" y="2329337"/>
                  </a:cubicBezTo>
                  <a:moveTo>
                    <a:pt x="4863756" y="1877327"/>
                  </a:moveTo>
                  <a:cubicBezTo>
                    <a:pt x="4850757" y="1907126"/>
                    <a:pt x="4837268" y="1937047"/>
                    <a:pt x="4823166" y="1966969"/>
                  </a:cubicBezTo>
                  <a:cubicBezTo>
                    <a:pt x="4809063" y="1997013"/>
                    <a:pt x="4794225" y="2027179"/>
                    <a:pt x="4779019" y="2057469"/>
                  </a:cubicBezTo>
                  <a:cubicBezTo>
                    <a:pt x="4763691" y="2087758"/>
                    <a:pt x="4747749" y="2118170"/>
                    <a:pt x="4731194" y="2148582"/>
                  </a:cubicBezTo>
                  <a:cubicBezTo>
                    <a:pt x="4714639" y="2179117"/>
                    <a:pt x="4697471" y="2209651"/>
                    <a:pt x="4679812" y="2240186"/>
                  </a:cubicBezTo>
                  <a:lnTo>
                    <a:pt x="4728619" y="2246685"/>
                  </a:lnTo>
                  <a:cubicBezTo>
                    <a:pt x="4746523" y="2215537"/>
                    <a:pt x="4763936" y="2184390"/>
                    <a:pt x="4780736" y="2153242"/>
                  </a:cubicBezTo>
                  <a:cubicBezTo>
                    <a:pt x="4797413" y="2122217"/>
                    <a:pt x="4813601" y="2091314"/>
                    <a:pt x="4829174" y="2060412"/>
                  </a:cubicBezTo>
                  <a:cubicBezTo>
                    <a:pt x="4844626" y="2029632"/>
                    <a:pt x="4859586" y="1998852"/>
                    <a:pt x="4873934" y="1968195"/>
                  </a:cubicBezTo>
                  <a:cubicBezTo>
                    <a:pt x="4888159" y="1937660"/>
                    <a:pt x="4901893" y="1907248"/>
                    <a:pt x="4914892" y="1876836"/>
                  </a:cubicBezTo>
                  <a:lnTo>
                    <a:pt x="4863879" y="1877204"/>
                  </a:lnTo>
                  <a:moveTo>
                    <a:pt x="344511" y="2568831"/>
                  </a:moveTo>
                  <a:lnTo>
                    <a:pt x="325748" y="2575699"/>
                  </a:lnTo>
                  <a:cubicBezTo>
                    <a:pt x="316797" y="2592622"/>
                    <a:pt x="307967" y="2609422"/>
                    <a:pt x="299261" y="2626222"/>
                  </a:cubicBezTo>
                  <a:cubicBezTo>
                    <a:pt x="290554" y="2643145"/>
                    <a:pt x="282093" y="2659945"/>
                    <a:pt x="273754" y="2676745"/>
                  </a:cubicBezTo>
                  <a:cubicBezTo>
                    <a:pt x="265415" y="2693668"/>
                    <a:pt x="257199" y="2710468"/>
                    <a:pt x="249228" y="2727391"/>
                  </a:cubicBezTo>
                  <a:cubicBezTo>
                    <a:pt x="241257" y="2744313"/>
                    <a:pt x="233409" y="2761236"/>
                    <a:pt x="225683" y="2778036"/>
                  </a:cubicBezTo>
                  <a:lnTo>
                    <a:pt x="246040" y="2768717"/>
                  </a:lnTo>
                  <a:cubicBezTo>
                    <a:pt x="253520" y="2752039"/>
                    <a:pt x="261246" y="2735362"/>
                    <a:pt x="269094" y="2718684"/>
                  </a:cubicBezTo>
                  <a:cubicBezTo>
                    <a:pt x="276942" y="2702007"/>
                    <a:pt x="284913" y="2685329"/>
                    <a:pt x="293129" y="2668652"/>
                  </a:cubicBezTo>
                  <a:cubicBezTo>
                    <a:pt x="301345" y="2651974"/>
                    <a:pt x="309684" y="2635419"/>
                    <a:pt x="318146" y="2618742"/>
                  </a:cubicBezTo>
                  <a:cubicBezTo>
                    <a:pt x="326607" y="2602187"/>
                    <a:pt x="335314" y="2585509"/>
                    <a:pt x="344143" y="2568831"/>
                  </a:cubicBezTo>
                  <a:moveTo>
                    <a:pt x="4630761" y="2322715"/>
                  </a:moveTo>
                  <a:cubicBezTo>
                    <a:pt x="4611631" y="2354108"/>
                    <a:pt x="4591887" y="2385379"/>
                    <a:pt x="4571654" y="2416772"/>
                  </a:cubicBezTo>
                  <a:cubicBezTo>
                    <a:pt x="4551297" y="2448165"/>
                    <a:pt x="4530450" y="2479558"/>
                    <a:pt x="4508990" y="2510828"/>
                  </a:cubicBezTo>
                  <a:cubicBezTo>
                    <a:pt x="4487530" y="2542221"/>
                    <a:pt x="4465457" y="2573614"/>
                    <a:pt x="4443016" y="2604762"/>
                  </a:cubicBezTo>
                  <a:cubicBezTo>
                    <a:pt x="4420452" y="2636155"/>
                    <a:pt x="4397398" y="2667303"/>
                    <a:pt x="4373731" y="2698450"/>
                  </a:cubicBezTo>
                  <a:lnTo>
                    <a:pt x="4417632" y="2714392"/>
                  </a:lnTo>
                  <a:cubicBezTo>
                    <a:pt x="4441667" y="2682631"/>
                    <a:pt x="4465212" y="2650748"/>
                    <a:pt x="4488143" y="2618742"/>
                  </a:cubicBezTo>
                  <a:cubicBezTo>
                    <a:pt x="4511075" y="2586858"/>
                    <a:pt x="4533393" y="2554852"/>
                    <a:pt x="4555221" y="2522846"/>
                  </a:cubicBezTo>
                  <a:cubicBezTo>
                    <a:pt x="4576926" y="2490962"/>
                    <a:pt x="4598141" y="2458956"/>
                    <a:pt x="4618743" y="2426827"/>
                  </a:cubicBezTo>
                  <a:cubicBezTo>
                    <a:pt x="4639345" y="2394944"/>
                    <a:pt x="4659333" y="2362937"/>
                    <a:pt x="4678709" y="2330931"/>
                  </a:cubicBezTo>
                  <a:lnTo>
                    <a:pt x="4630638" y="2322593"/>
                  </a:lnTo>
                  <a:moveTo>
                    <a:pt x="226296" y="2813599"/>
                  </a:moveTo>
                  <a:lnTo>
                    <a:pt x="205695" y="2823409"/>
                  </a:lnTo>
                  <a:cubicBezTo>
                    <a:pt x="198214" y="2840577"/>
                    <a:pt x="190979" y="2857745"/>
                    <a:pt x="183867" y="2874791"/>
                  </a:cubicBezTo>
                  <a:cubicBezTo>
                    <a:pt x="176754" y="2891959"/>
                    <a:pt x="169887" y="2909127"/>
                    <a:pt x="163143" y="2926172"/>
                  </a:cubicBezTo>
                  <a:cubicBezTo>
                    <a:pt x="156398" y="2943340"/>
                    <a:pt x="149776" y="2960508"/>
                    <a:pt x="143522" y="2977554"/>
                  </a:cubicBezTo>
                  <a:cubicBezTo>
                    <a:pt x="137145" y="2994722"/>
                    <a:pt x="130891" y="3011890"/>
                    <a:pt x="125005" y="3028936"/>
                  </a:cubicBezTo>
                  <a:lnTo>
                    <a:pt x="147323" y="3016550"/>
                  </a:lnTo>
                  <a:cubicBezTo>
                    <a:pt x="153210" y="2999627"/>
                    <a:pt x="159218" y="2982827"/>
                    <a:pt x="165472" y="2965781"/>
                  </a:cubicBezTo>
                  <a:cubicBezTo>
                    <a:pt x="171727" y="2948859"/>
                    <a:pt x="178103" y="2932058"/>
                    <a:pt x="184725" y="2915013"/>
                  </a:cubicBezTo>
                  <a:cubicBezTo>
                    <a:pt x="191347" y="2898090"/>
                    <a:pt x="198092" y="2881290"/>
                    <a:pt x="205082" y="2864245"/>
                  </a:cubicBezTo>
                  <a:cubicBezTo>
                    <a:pt x="212071" y="2847444"/>
                    <a:pt x="219184" y="2830522"/>
                    <a:pt x="226542" y="2813599"/>
                  </a:cubicBezTo>
                  <a:moveTo>
                    <a:pt x="4308860" y="2782206"/>
                  </a:moveTo>
                  <a:cubicBezTo>
                    <a:pt x="4283966" y="2813599"/>
                    <a:pt x="4258582" y="2844869"/>
                    <a:pt x="4232707" y="2876017"/>
                  </a:cubicBezTo>
                  <a:cubicBezTo>
                    <a:pt x="4206832" y="2907165"/>
                    <a:pt x="4180467" y="2938190"/>
                    <a:pt x="4153611" y="2968970"/>
                  </a:cubicBezTo>
                  <a:cubicBezTo>
                    <a:pt x="4126756" y="2999872"/>
                    <a:pt x="4099409" y="3030529"/>
                    <a:pt x="4071573" y="3060942"/>
                  </a:cubicBezTo>
                  <a:cubicBezTo>
                    <a:pt x="4043736" y="3091476"/>
                    <a:pt x="4015531" y="3121765"/>
                    <a:pt x="3986836" y="3151810"/>
                  </a:cubicBezTo>
                  <a:lnTo>
                    <a:pt x="4023747" y="3177194"/>
                  </a:lnTo>
                  <a:cubicBezTo>
                    <a:pt x="4052933" y="3146537"/>
                    <a:pt x="4081751" y="3115634"/>
                    <a:pt x="4110078" y="3084486"/>
                  </a:cubicBezTo>
                  <a:cubicBezTo>
                    <a:pt x="4138405" y="3053339"/>
                    <a:pt x="4166242" y="3022068"/>
                    <a:pt x="4193588" y="2990553"/>
                  </a:cubicBezTo>
                  <a:cubicBezTo>
                    <a:pt x="4220935" y="2959037"/>
                    <a:pt x="4247790" y="2927399"/>
                    <a:pt x="4274156" y="2895638"/>
                  </a:cubicBezTo>
                  <a:cubicBezTo>
                    <a:pt x="4300521" y="2863877"/>
                    <a:pt x="4326273" y="2831993"/>
                    <a:pt x="4351657" y="2799864"/>
                  </a:cubicBezTo>
                  <a:lnTo>
                    <a:pt x="4308737" y="2782206"/>
                  </a:lnTo>
                  <a:moveTo>
                    <a:pt x="131872" y="3061677"/>
                  </a:moveTo>
                  <a:lnTo>
                    <a:pt x="109308" y="3074554"/>
                  </a:lnTo>
                  <a:cubicBezTo>
                    <a:pt x="103545" y="3091844"/>
                    <a:pt x="98149" y="3109135"/>
                    <a:pt x="92876" y="3126303"/>
                  </a:cubicBezTo>
                  <a:cubicBezTo>
                    <a:pt x="87603" y="3143593"/>
                    <a:pt x="82453" y="3160884"/>
                    <a:pt x="77670" y="3178052"/>
                  </a:cubicBezTo>
                  <a:cubicBezTo>
                    <a:pt x="72765" y="3195343"/>
                    <a:pt x="68105" y="3212633"/>
                    <a:pt x="63690" y="3229801"/>
                  </a:cubicBezTo>
                  <a:cubicBezTo>
                    <a:pt x="59276" y="3247092"/>
                    <a:pt x="54984" y="3264260"/>
                    <a:pt x="50937" y="3281429"/>
                  </a:cubicBezTo>
                  <a:lnTo>
                    <a:pt x="75095" y="3265609"/>
                  </a:lnTo>
                  <a:cubicBezTo>
                    <a:pt x="79019" y="3248686"/>
                    <a:pt x="83066" y="3231764"/>
                    <a:pt x="87480" y="3214718"/>
                  </a:cubicBezTo>
                  <a:cubicBezTo>
                    <a:pt x="91772" y="3197795"/>
                    <a:pt x="96310" y="3180750"/>
                    <a:pt x="101092" y="3163705"/>
                  </a:cubicBezTo>
                  <a:cubicBezTo>
                    <a:pt x="105875" y="3146782"/>
                    <a:pt x="110780" y="3129737"/>
                    <a:pt x="115930" y="3112691"/>
                  </a:cubicBezTo>
                  <a:cubicBezTo>
                    <a:pt x="121081" y="3095768"/>
                    <a:pt x="126476" y="3078723"/>
                    <a:pt x="131995" y="3061555"/>
                  </a:cubicBezTo>
                  <a:moveTo>
                    <a:pt x="3909212" y="3232009"/>
                  </a:moveTo>
                  <a:cubicBezTo>
                    <a:pt x="3879658" y="3261808"/>
                    <a:pt x="3849614" y="3291484"/>
                    <a:pt x="3819202" y="3320792"/>
                  </a:cubicBezTo>
                  <a:cubicBezTo>
                    <a:pt x="3788790" y="3350100"/>
                    <a:pt x="3758133" y="3379164"/>
                    <a:pt x="3726985" y="3407859"/>
                  </a:cubicBezTo>
                  <a:cubicBezTo>
                    <a:pt x="3695960" y="3436554"/>
                    <a:pt x="3664445" y="3465004"/>
                    <a:pt x="3632806" y="3493086"/>
                  </a:cubicBezTo>
                  <a:cubicBezTo>
                    <a:pt x="3601045" y="3521168"/>
                    <a:pt x="3569039" y="3548882"/>
                    <a:pt x="3536788" y="3576106"/>
                  </a:cubicBezTo>
                  <a:lnTo>
                    <a:pt x="3564502" y="3610319"/>
                  </a:lnTo>
                  <a:cubicBezTo>
                    <a:pt x="3597489" y="3582482"/>
                    <a:pt x="3630108" y="3554155"/>
                    <a:pt x="3662483" y="3525460"/>
                  </a:cubicBezTo>
                  <a:cubicBezTo>
                    <a:pt x="3694856" y="3496887"/>
                    <a:pt x="3726863" y="3467824"/>
                    <a:pt x="3758624" y="3438516"/>
                  </a:cubicBezTo>
                  <a:cubicBezTo>
                    <a:pt x="3790262" y="3409208"/>
                    <a:pt x="3821655" y="3379532"/>
                    <a:pt x="3852680" y="3349610"/>
                  </a:cubicBezTo>
                  <a:cubicBezTo>
                    <a:pt x="3883583" y="3319689"/>
                    <a:pt x="3914240" y="3289522"/>
                    <a:pt x="3944406" y="3258987"/>
                  </a:cubicBezTo>
                  <a:lnTo>
                    <a:pt x="3909212" y="3232009"/>
                  </a:lnTo>
                  <a:moveTo>
                    <a:pt x="65039" y="3310982"/>
                  </a:moveTo>
                  <a:lnTo>
                    <a:pt x="40636" y="3327414"/>
                  </a:lnTo>
                  <a:cubicBezTo>
                    <a:pt x="36957" y="3344705"/>
                    <a:pt x="33524" y="3361873"/>
                    <a:pt x="30458" y="3379041"/>
                  </a:cubicBezTo>
                  <a:cubicBezTo>
                    <a:pt x="27270" y="3396332"/>
                    <a:pt x="24327" y="3413500"/>
                    <a:pt x="21629" y="3430545"/>
                  </a:cubicBezTo>
                  <a:cubicBezTo>
                    <a:pt x="18931" y="3447713"/>
                    <a:pt x="16478" y="3464881"/>
                    <a:pt x="14271" y="3481927"/>
                  </a:cubicBezTo>
                  <a:cubicBezTo>
                    <a:pt x="12064" y="3499095"/>
                    <a:pt x="10102" y="3516140"/>
                    <a:pt x="8385" y="3533186"/>
                  </a:cubicBezTo>
                  <a:lnTo>
                    <a:pt x="34137" y="3513688"/>
                  </a:lnTo>
                  <a:cubicBezTo>
                    <a:pt x="35731" y="3497010"/>
                    <a:pt x="37570" y="3480210"/>
                    <a:pt x="39655" y="3463287"/>
                  </a:cubicBezTo>
                  <a:cubicBezTo>
                    <a:pt x="41740" y="3446487"/>
                    <a:pt x="44070" y="3429687"/>
                    <a:pt x="46768" y="3412641"/>
                  </a:cubicBezTo>
                  <a:cubicBezTo>
                    <a:pt x="49343" y="3395841"/>
                    <a:pt x="52163" y="3378918"/>
                    <a:pt x="55229" y="3361873"/>
                  </a:cubicBezTo>
                  <a:cubicBezTo>
                    <a:pt x="58295" y="3344950"/>
                    <a:pt x="61606" y="3328027"/>
                    <a:pt x="65162" y="3310982"/>
                  </a:cubicBezTo>
                  <a:moveTo>
                    <a:pt x="3449844" y="3648212"/>
                  </a:moveTo>
                  <a:cubicBezTo>
                    <a:pt x="3416979" y="3674945"/>
                    <a:pt x="3383992" y="3701310"/>
                    <a:pt x="3350637" y="3727184"/>
                  </a:cubicBezTo>
                  <a:cubicBezTo>
                    <a:pt x="3317404" y="3753059"/>
                    <a:pt x="3283804" y="3778566"/>
                    <a:pt x="3250204" y="3803705"/>
                  </a:cubicBezTo>
                  <a:cubicBezTo>
                    <a:pt x="3216481" y="3828722"/>
                    <a:pt x="3182635" y="3853370"/>
                    <a:pt x="3148667" y="3877528"/>
                  </a:cubicBezTo>
                  <a:cubicBezTo>
                    <a:pt x="3114699" y="3901686"/>
                    <a:pt x="3080608" y="3925353"/>
                    <a:pt x="3046272" y="3948530"/>
                  </a:cubicBezTo>
                  <a:lnTo>
                    <a:pt x="3064176" y="3989979"/>
                  </a:lnTo>
                  <a:cubicBezTo>
                    <a:pt x="3099125" y="3966311"/>
                    <a:pt x="3133952" y="3942153"/>
                    <a:pt x="3168656" y="3917628"/>
                  </a:cubicBezTo>
                  <a:cubicBezTo>
                    <a:pt x="3203360" y="3892979"/>
                    <a:pt x="3237941" y="3867963"/>
                    <a:pt x="3272277" y="3842333"/>
                  </a:cubicBezTo>
                  <a:cubicBezTo>
                    <a:pt x="3306613" y="3816827"/>
                    <a:pt x="3340827" y="3790829"/>
                    <a:pt x="3374795" y="3764341"/>
                  </a:cubicBezTo>
                  <a:cubicBezTo>
                    <a:pt x="3408763" y="3737854"/>
                    <a:pt x="3442486" y="3711120"/>
                    <a:pt x="3476086" y="3683774"/>
                  </a:cubicBezTo>
                  <a:lnTo>
                    <a:pt x="3450089" y="3648212"/>
                  </a:lnTo>
                  <a:moveTo>
                    <a:pt x="30335" y="3558202"/>
                  </a:moveTo>
                  <a:lnTo>
                    <a:pt x="4338" y="3578436"/>
                  </a:lnTo>
                  <a:cubicBezTo>
                    <a:pt x="3112" y="3595481"/>
                    <a:pt x="2131" y="3612404"/>
                    <a:pt x="1395" y="3629204"/>
                  </a:cubicBezTo>
                  <a:cubicBezTo>
                    <a:pt x="659" y="3646127"/>
                    <a:pt x="291" y="3662927"/>
                    <a:pt x="46" y="3679605"/>
                  </a:cubicBezTo>
                  <a:cubicBezTo>
                    <a:pt x="-77" y="3696405"/>
                    <a:pt x="46" y="3713082"/>
                    <a:pt x="414" y="3729760"/>
                  </a:cubicBezTo>
                  <a:cubicBezTo>
                    <a:pt x="782" y="3746437"/>
                    <a:pt x="1518" y="3763115"/>
                    <a:pt x="2499" y="3779547"/>
                  </a:cubicBezTo>
                  <a:lnTo>
                    <a:pt x="29722" y="3755880"/>
                  </a:lnTo>
                  <a:cubicBezTo>
                    <a:pt x="28619" y="3739693"/>
                    <a:pt x="27883" y="3723383"/>
                    <a:pt x="27392" y="3706951"/>
                  </a:cubicBezTo>
                  <a:cubicBezTo>
                    <a:pt x="26902" y="3690641"/>
                    <a:pt x="26656" y="3674209"/>
                    <a:pt x="26779" y="3657654"/>
                  </a:cubicBezTo>
                  <a:cubicBezTo>
                    <a:pt x="26779" y="3641222"/>
                    <a:pt x="27147" y="3624667"/>
                    <a:pt x="27760" y="3607990"/>
                  </a:cubicBezTo>
                  <a:cubicBezTo>
                    <a:pt x="28373" y="3591435"/>
                    <a:pt x="29232" y="3574757"/>
                    <a:pt x="30335" y="3558079"/>
                  </a:cubicBezTo>
                  <a:moveTo>
                    <a:pt x="2954791" y="4009109"/>
                  </a:moveTo>
                  <a:cubicBezTo>
                    <a:pt x="2920455" y="4031427"/>
                    <a:pt x="2886119" y="4053132"/>
                    <a:pt x="2851537" y="4074470"/>
                  </a:cubicBezTo>
                  <a:cubicBezTo>
                    <a:pt x="2817079" y="4095685"/>
                    <a:pt x="2782620" y="4116409"/>
                    <a:pt x="2748161" y="4136643"/>
                  </a:cubicBezTo>
                  <a:cubicBezTo>
                    <a:pt x="2713702" y="4156754"/>
                    <a:pt x="2679243" y="4176497"/>
                    <a:pt x="2644662" y="4195627"/>
                  </a:cubicBezTo>
                  <a:cubicBezTo>
                    <a:pt x="2610204" y="4214757"/>
                    <a:pt x="2575867" y="4233275"/>
                    <a:pt x="2541408" y="4251301"/>
                  </a:cubicBezTo>
                  <a:lnTo>
                    <a:pt x="2548889" y="4297900"/>
                  </a:lnTo>
                  <a:cubicBezTo>
                    <a:pt x="2583961" y="4279628"/>
                    <a:pt x="2619155" y="4260743"/>
                    <a:pt x="2654227" y="4241368"/>
                  </a:cubicBezTo>
                  <a:cubicBezTo>
                    <a:pt x="2689422" y="4221870"/>
                    <a:pt x="2724616" y="4201882"/>
                    <a:pt x="2759811" y="4181402"/>
                  </a:cubicBezTo>
                  <a:cubicBezTo>
                    <a:pt x="2795005" y="4160801"/>
                    <a:pt x="2830200" y="4139708"/>
                    <a:pt x="2865394" y="4118126"/>
                  </a:cubicBezTo>
                  <a:cubicBezTo>
                    <a:pt x="2900589" y="4096420"/>
                    <a:pt x="2935783" y="4074347"/>
                    <a:pt x="2970733" y="4051661"/>
                  </a:cubicBezTo>
                  <a:lnTo>
                    <a:pt x="2954668" y="4009231"/>
                  </a:lnTo>
                  <a:moveTo>
                    <a:pt x="33401" y="3798923"/>
                  </a:moveTo>
                  <a:lnTo>
                    <a:pt x="6055" y="3823326"/>
                  </a:lnTo>
                  <a:cubicBezTo>
                    <a:pt x="7649" y="3839758"/>
                    <a:pt x="9488" y="3855945"/>
                    <a:pt x="11573" y="3872132"/>
                  </a:cubicBezTo>
                  <a:cubicBezTo>
                    <a:pt x="13780" y="3888319"/>
                    <a:pt x="16233" y="3904383"/>
                    <a:pt x="19053" y="3920325"/>
                  </a:cubicBezTo>
                  <a:cubicBezTo>
                    <a:pt x="21874" y="3936390"/>
                    <a:pt x="25062" y="3952209"/>
                    <a:pt x="28496" y="3967905"/>
                  </a:cubicBezTo>
                  <a:cubicBezTo>
                    <a:pt x="32052" y="3983724"/>
                    <a:pt x="35854" y="3999421"/>
                    <a:pt x="40023" y="4014872"/>
                  </a:cubicBezTo>
                  <a:lnTo>
                    <a:pt x="68105" y="3986913"/>
                  </a:lnTo>
                  <a:cubicBezTo>
                    <a:pt x="63936" y="3971707"/>
                    <a:pt x="60012" y="3956378"/>
                    <a:pt x="56455" y="3940804"/>
                  </a:cubicBezTo>
                  <a:cubicBezTo>
                    <a:pt x="52899" y="3925353"/>
                    <a:pt x="49711" y="3909779"/>
                    <a:pt x="46890" y="3894083"/>
                  </a:cubicBezTo>
                  <a:cubicBezTo>
                    <a:pt x="44070" y="3878509"/>
                    <a:pt x="41495" y="3862690"/>
                    <a:pt x="39165" y="3846748"/>
                  </a:cubicBezTo>
                  <a:cubicBezTo>
                    <a:pt x="36957" y="3830929"/>
                    <a:pt x="34995" y="3814987"/>
                    <a:pt x="33401" y="3798923"/>
                  </a:cubicBezTo>
                  <a:moveTo>
                    <a:pt x="2450295" y="4297655"/>
                  </a:moveTo>
                  <a:cubicBezTo>
                    <a:pt x="2416327" y="4314455"/>
                    <a:pt x="2382359" y="4330887"/>
                    <a:pt x="2348513" y="4346584"/>
                  </a:cubicBezTo>
                  <a:cubicBezTo>
                    <a:pt x="2314790" y="4362280"/>
                    <a:pt x="2281067" y="4377486"/>
                    <a:pt x="2247467" y="4392079"/>
                  </a:cubicBezTo>
                  <a:cubicBezTo>
                    <a:pt x="2213989" y="4406672"/>
                    <a:pt x="2180634" y="4420652"/>
                    <a:pt x="2147279" y="4434018"/>
                  </a:cubicBezTo>
                  <a:cubicBezTo>
                    <a:pt x="2114169" y="4447385"/>
                    <a:pt x="2081059" y="4460261"/>
                    <a:pt x="2048195" y="4472401"/>
                  </a:cubicBezTo>
                  <a:lnTo>
                    <a:pt x="2045988" y="4521943"/>
                  </a:lnTo>
                  <a:cubicBezTo>
                    <a:pt x="2079465" y="4509558"/>
                    <a:pt x="2113188" y="4496559"/>
                    <a:pt x="2146911" y="4483070"/>
                  </a:cubicBezTo>
                  <a:cubicBezTo>
                    <a:pt x="2180879" y="4469458"/>
                    <a:pt x="2214848" y="4455355"/>
                    <a:pt x="2248939" y="4440640"/>
                  </a:cubicBezTo>
                  <a:cubicBezTo>
                    <a:pt x="2283152" y="4425802"/>
                    <a:pt x="2317611" y="4410473"/>
                    <a:pt x="2351947" y="4394532"/>
                  </a:cubicBezTo>
                  <a:cubicBezTo>
                    <a:pt x="2386528" y="4378590"/>
                    <a:pt x="2421110" y="4362035"/>
                    <a:pt x="2455814" y="4344867"/>
                  </a:cubicBezTo>
                  <a:lnTo>
                    <a:pt x="2450173" y="4297532"/>
                  </a:lnTo>
                  <a:moveTo>
                    <a:pt x="80245" y="4027258"/>
                  </a:moveTo>
                  <a:lnTo>
                    <a:pt x="51918" y="4056075"/>
                  </a:lnTo>
                  <a:cubicBezTo>
                    <a:pt x="56701" y="4071282"/>
                    <a:pt x="61851" y="4086365"/>
                    <a:pt x="67369" y="4101326"/>
                  </a:cubicBezTo>
                  <a:cubicBezTo>
                    <a:pt x="72888" y="4116286"/>
                    <a:pt x="78774" y="4131124"/>
                    <a:pt x="85028" y="4145717"/>
                  </a:cubicBezTo>
                  <a:cubicBezTo>
                    <a:pt x="91282" y="4160433"/>
                    <a:pt x="98027" y="4175026"/>
                    <a:pt x="105016" y="4189251"/>
                  </a:cubicBezTo>
                  <a:cubicBezTo>
                    <a:pt x="112129" y="4203721"/>
                    <a:pt x="119609" y="4217823"/>
                    <a:pt x="127335" y="4231925"/>
                  </a:cubicBezTo>
                  <a:lnTo>
                    <a:pt x="155907" y="4199184"/>
                  </a:lnTo>
                  <a:cubicBezTo>
                    <a:pt x="148059" y="4185572"/>
                    <a:pt x="140579" y="4171592"/>
                    <a:pt x="133466" y="4157612"/>
                  </a:cubicBezTo>
                  <a:cubicBezTo>
                    <a:pt x="126476" y="4143633"/>
                    <a:pt x="119732" y="4129408"/>
                    <a:pt x="113478" y="4115060"/>
                  </a:cubicBezTo>
                  <a:cubicBezTo>
                    <a:pt x="107224" y="4100713"/>
                    <a:pt x="101338" y="4086242"/>
                    <a:pt x="95697" y="4071527"/>
                  </a:cubicBezTo>
                  <a:cubicBezTo>
                    <a:pt x="90178" y="4056934"/>
                    <a:pt x="85028" y="4042218"/>
                    <a:pt x="80123" y="4027258"/>
                  </a:cubicBezTo>
                  <a:moveTo>
                    <a:pt x="1961741" y="4503549"/>
                  </a:moveTo>
                  <a:cubicBezTo>
                    <a:pt x="1929613" y="4514585"/>
                    <a:pt x="1897729" y="4525009"/>
                    <a:pt x="1865968" y="4534942"/>
                  </a:cubicBezTo>
                  <a:cubicBezTo>
                    <a:pt x="1834330" y="4544752"/>
                    <a:pt x="1802937" y="4554072"/>
                    <a:pt x="1771789" y="4562901"/>
                  </a:cubicBezTo>
                  <a:cubicBezTo>
                    <a:pt x="1740764" y="4571608"/>
                    <a:pt x="1709862" y="4579701"/>
                    <a:pt x="1679327" y="4587304"/>
                  </a:cubicBezTo>
                  <a:cubicBezTo>
                    <a:pt x="1648915" y="4594784"/>
                    <a:pt x="1618626" y="4601774"/>
                    <a:pt x="1588582" y="4608151"/>
                  </a:cubicBezTo>
                  <a:lnTo>
                    <a:pt x="1577913" y="4658429"/>
                  </a:lnTo>
                  <a:cubicBezTo>
                    <a:pt x="1608447" y="4652052"/>
                    <a:pt x="1639227" y="4645062"/>
                    <a:pt x="1670252" y="4637582"/>
                  </a:cubicBezTo>
                  <a:cubicBezTo>
                    <a:pt x="1701400" y="4629979"/>
                    <a:pt x="1732793" y="4621886"/>
                    <a:pt x="1764431" y="4613179"/>
                  </a:cubicBezTo>
                  <a:cubicBezTo>
                    <a:pt x="1796192" y="4604350"/>
                    <a:pt x="1828198" y="4595030"/>
                    <a:pt x="1860327" y="4585097"/>
                  </a:cubicBezTo>
                  <a:cubicBezTo>
                    <a:pt x="1892701" y="4575164"/>
                    <a:pt x="1925198" y="4564618"/>
                    <a:pt x="1957817" y="4553459"/>
                  </a:cubicBezTo>
                  <a:lnTo>
                    <a:pt x="1961741" y="4503549"/>
                  </a:lnTo>
                  <a:moveTo>
                    <a:pt x="177858" y="4235237"/>
                  </a:moveTo>
                  <a:lnTo>
                    <a:pt x="149408" y="4268837"/>
                  </a:lnTo>
                  <a:cubicBezTo>
                    <a:pt x="157992" y="4282449"/>
                    <a:pt x="166821" y="4295693"/>
                    <a:pt x="176141" y="4308814"/>
                  </a:cubicBezTo>
                  <a:cubicBezTo>
                    <a:pt x="185461" y="4321935"/>
                    <a:pt x="195271" y="4334934"/>
                    <a:pt x="205449" y="4347565"/>
                  </a:cubicBezTo>
                  <a:cubicBezTo>
                    <a:pt x="215628" y="4360318"/>
                    <a:pt x="226296" y="4372826"/>
                    <a:pt x="237333" y="4385089"/>
                  </a:cubicBezTo>
                  <a:cubicBezTo>
                    <a:pt x="248492" y="4397352"/>
                    <a:pt x="260019" y="4409492"/>
                    <a:pt x="271914" y="4421265"/>
                  </a:cubicBezTo>
                  <a:lnTo>
                    <a:pt x="299874" y="4383986"/>
                  </a:lnTo>
                  <a:cubicBezTo>
                    <a:pt x="287979" y="4372581"/>
                    <a:pt x="276452" y="4360809"/>
                    <a:pt x="265415" y="4348791"/>
                  </a:cubicBezTo>
                  <a:cubicBezTo>
                    <a:pt x="254378" y="4336896"/>
                    <a:pt x="243832" y="4324756"/>
                    <a:pt x="233654" y="4312248"/>
                  </a:cubicBezTo>
                  <a:cubicBezTo>
                    <a:pt x="223599" y="4299862"/>
                    <a:pt x="213788" y="4287231"/>
                    <a:pt x="204468" y="4274355"/>
                  </a:cubicBezTo>
                  <a:cubicBezTo>
                    <a:pt x="195149" y="4261602"/>
                    <a:pt x="186319" y="4248603"/>
                    <a:pt x="177858" y="4235237"/>
                  </a:cubicBezTo>
                  <a:moveTo>
                    <a:pt x="1510099" y="4623725"/>
                  </a:moveTo>
                  <a:cubicBezTo>
                    <a:pt x="1481281" y="4628998"/>
                    <a:pt x="1452709" y="4633658"/>
                    <a:pt x="1424259" y="4637950"/>
                  </a:cubicBezTo>
                  <a:cubicBezTo>
                    <a:pt x="1396054" y="4642119"/>
                    <a:pt x="1368217" y="4645676"/>
                    <a:pt x="1340503" y="4648864"/>
                  </a:cubicBezTo>
                  <a:cubicBezTo>
                    <a:pt x="1313034" y="4651930"/>
                    <a:pt x="1285811" y="4654382"/>
                    <a:pt x="1258832" y="4656467"/>
                  </a:cubicBezTo>
                  <a:cubicBezTo>
                    <a:pt x="1232099" y="4658429"/>
                    <a:pt x="1205611" y="4659901"/>
                    <a:pt x="1179491" y="4660759"/>
                  </a:cubicBezTo>
                  <a:lnTo>
                    <a:pt x="1162078" y="4709688"/>
                  </a:lnTo>
                  <a:cubicBezTo>
                    <a:pt x="1188688" y="4708952"/>
                    <a:pt x="1215544" y="4707726"/>
                    <a:pt x="1242645" y="4705887"/>
                  </a:cubicBezTo>
                  <a:cubicBezTo>
                    <a:pt x="1269992" y="4704047"/>
                    <a:pt x="1297706" y="4701595"/>
                    <a:pt x="1325542" y="4698651"/>
                  </a:cubicBezTo>
                  <a:cubicBezTo>
                    <a:pt x="1353624" y="4695708"/>
                    <a:pt x="1382074" y="4692152"/>
                    <a:pt x="1410647" y="4688105"/>
                  </a:cubicBezTo>
                  <a:cubicBezTo>
                    <a:pt x="1439465" y="4684059"/>
                    <a:pt x="1468528" y="4679276"/>
                    <a:pt x="1497959" y="4674125"/>
                  </a:cubicBezTo>
                  <a:lnTo>
                    <a:pt x="1509976" y="4623848"/>
                  </a:lnTo>
                  <a:moveTo>
                    <a:pt x="332493" y="4413539"/>
                  </a:moveTo>
                  <a:lnTo>
                    <a:pt x="304779" y="4451554"/>
                  </a:lnTo>
                  <a:cubicBezTo>
                    <a:pt x="317410" y="4462713"/>
                    <a:pt x="330408" y="4473627"/>
                    <a:pt x="343898" y="4484173"/>
                  </a:cubicBezTo>
                  <a:cubicBezTo>
                    <a:pt x="357509" y="4494842"/>
                    <a:pt x="371489" y="4505143"/>
                    <a:pt x="385959" y="4515076"/>
                  </a:cubicBezTo>
                  <a:cubicBezTo>
                    <a:pt x="400552" y="4525131"/>
                    <a:pt x="415513" y="4534819"/>
                    <a:pt x="430964" y="4544261"/>
                  </a:cubicBezTo>
                  <a:cubicBezTo>
                    <a:pt x="446538" y="4553704"/>
                    <a:pt x="462480" y="4562779"/>
                    <a:pt x="479035" y="4571485"/>
                  </a:cubicBezTo>
                  <a:lnTo>
                    <a:pt x="505277" y="4529791"/>
                  </a:lnTo>
                  <a:cubicBezTo>
                    <a:pt x="488968" y="4521330"/>
                    <a:pt x="473149" y="4512501"/>
                    <a:pt x="457697" y="4503426"/>
                  </a:cubicBezTo>
                  <a:cubicBezTo>
                    <a:pt x="442369" y="4494352"/>
                    <a:pt x="427531" y="4484909"/>
                    <a:pt x="413060" y="4475221"/>
                  </a:cubicBezTo>
                  <a:cubicBezTo>
                    <a:pt x="398713" y="4465534"/>
                    <a:pt x="384856" y="4455601"/>
                    <a:pt x="371366" y="4445300"/>
                  </a:cubicBezTo>
                  <a:cubicBezTo>
                    <a:pt x="358000" y="4435122"/>
                    <a:pt x="345001" y="4424576"/>
                    <a:pt x="332493" y="4413662"/>
                  </a:cubicBezTo>
                  <a:moveTo>
                    <a:pt x="1111555" y="4661740"/>
                  </a:moveTo>
                  <a:cubicBezTo>
                    <a:pt x="1086784" y="4661740"/>
                    <a:pt x="1062258" y="4661127"/>
                    <a:pt x="1038100" y="4660146"/>
                  </a:cubicBezTo>
                  <a:cubicBezTo>
                    <a:pt x="1014065" y="4659165"/>
                    <a:pt x="990397" y="4657571"/>
                    <a:pt x="966975" y="4655609"/>
                  </a:cubicBezTo>
                  <a:cubicBezTo>
                    <a:pt x="943676" y="4653647"/>
                    <a:pt x="920744" y="4651072"/>
                    <a:pt x="898180" y="4648128"/>
                  </a:cubicBezTo>
                  <a:cubicBezTo>
                    <a:pt x="875739" y="4645185"/>
                    <a:pt x="853543" y="4641752"/>
                    <a:pt x="831838" y="4637827"/>
                  </a:cubicBezTo>
                  <a:lnTo>
                    <a:pt x="809274" y="4683936"/>
                  </a:lnTo>
                  <a:cubicBezTo>
                    <a:pt x="831348" y="4688105"/>
                    <a:pt x="853789" y="4691784"/>
                    <a:pt x="876475" y="4694973"/>
                  </a:cubicBezTo>
                  <a:cubicBezTo>
                    <a:pt x="899407" y="4698161"/>
                    <a:pt x="922584" y="4700859"/>
                    <a:pt x="946251" y="4703066"/>
                  </a:cubicBezTo>
                  <a:cubicBezTo>
                    <a:pt x="970041" y="4705273"/>
                    <a:pt x="994076" y="4706990"/>
                    <a:pt x="1018357" y="4708216"/>
                  </a:cubicBezTo>
                  <a:cubicBezTo>
                    <a:pt x="1042883" y="4709443"/>
                    <a:pt x="1067776" y="4710178"/>
                    <a:pt x="1092915" y="4710301"/>
                  </a:cubicBezTo>
                  <a:lnTo>
                    <a:pt x="1111555" y="4661740"/>
                  </a:lnTo>
                  <a:moveTo>
                    <a:pt x="549424" y="4551251"/>
                  </a:moveTo>
                  <a:lnTo>
                    <a:pt x="523672" y="4593681"/>
                  </a:lnTo>
                  <a:cubicBezTo>
                    <a:pt x="533972" y="4598464"/>
                    <a:pt x="544396" y="4603246"/>
                    <a:pt x="555065" y="4607783"/>
                  </a:cubicBezTo>
                  <a:cubicBezTo>
                    <a:pt x="565733" y="4612321"/>
                    <a:pt x="576647" y="4616858"/>
                    <a:pt x="587684" y="4621150"/>
                  </a:cubicBezTo>
                  <a:cubicBezTo>
                    <a:pt x="598721" y="4625442"/>
                    <a:pt x="610002" y="4629611"/>
                    <a:pt x="621407" y="4633658"/>
                  </a:cubicBezTo>
                  <a:cubicBezTo>
                    <a:pt x="632811" y="4637705"/>
                    <a:pt x="644461" y="4641629"/>
                    <a:pt x="656356" y="4645430"/>
                  </a:cubicBezTo>
                  <a:cubicBezTo>
                    <a:pt x="664082" y="4647883"/>
                    <a:pt x="671930" y="4650336"/>
                    <a:pt x="679778" y="4652665"/>
                  </a:cubicBezTo>
                  <a:cubicBezTo>
                    <a:pt x="687627" y="4654995"/>
                    <a:pt x="695597" y="4657325"/>
                    <a:pt x="703568" y="4659533"/>
                  </a:cubicBezTo>
                  <a:cubicBezTo>
                    <a:pt x="711539" y="4661740"/>
                    <a:pt x="719633" y="4663825"/>
                    <a:pt x="727726" y="4665910"/>
                  </a:cubicBezTo>
                  <a:cubicBezTo>
                    <a:pt x="735820" y="4667994"/>
                    <a:pt x="744036" y="4669956"/>
                    <a:pt x="752375" y="4671796"/>
                  </a:cubicBezTo>
                  <a:lnTo>
                    <a:pt x="775674" y="4626178"/>
                  </a:lnTo>
                  <a:cubicBezTo>
                    <a:pt x="767581" y="4624338"/>
                    <a:pt x="759487" y="4622499"/>
                    <a:pt x="751394" y="4620537"/>
                  </a:cubicBezTo>
                  <a:cubicBezTo>
                    <a:pt x="743423" y="4618575"/>
                    <a:pt x="735329" y="4616490"/>
                    <a:pt x="727481" y="4614405"/>
                  </a:cubicBezTo>
                  <a:cubicBezTo>
                    <a:pt x="719633" y="4612321"/>
                    <a:pt x="711784" y="4610113"/>
                    <a:pt x="703936" y="4607906"/>
                  </a:cubicBezTo>
                  <a:cubicBezTo>
                    <a:pt x="696211" y="4605699"/>
                    <a:pt x="688485" y="4603369"/>
                    <a:pt x="680759" y="4601039"/>
                  </a:cubicBezTo>
                  <a:cubicBezTo>
                    <a:pt x="669110" y="4597482"/>
                    <a:pt x="657582" y="4593681"/>
                    <a:pt x="646301" y="4589757"/>
                  </a:cubicBezTo>
                  <a:cubicBezTo>
                    <a:pt x="635019" y="4585833"/>
                    <a:pt x="623860" y="4581909"/>
                    <a:pt x="612946" y="4577739"/>
                  </a:cubicBezTo>
                  <a:cubicBezTo>
                    <a:pt x="602032" y="4573570"/>
                    <a:pt x="591240" y="4569278"/>
                    <a:pt x="580694" y="4564863"/>
                  </a:cubicBezTo>
                  <a:cubicBezTo>
                    <a:pt x="570148" y="4560449"/>
                    <a:pt x="559725" y="4555911"/>
                    <a:pt x="549546" y="4551251"/>
                  </a:cubicBezTo>
                  <a:moveTo>
                    <a:pt x="3116784" y="171803"/>
                  </a:moveTo>
                  <a:lnTo>
                    <a:pt x="3106973" y="189462"/>
                  </a:lnTo>
                  <a:cubicBezTo>
                    <a:pt x="3124877" y="183208"/>
                    <a:pt x="3142658" y="177076"/>
                    <a:pt x="3160440" y="171067"/>
                  </a:cubicBezTo>
                  <a:cubicBezTo>
                    <a:pt x="3178221" y="165059"/>
                    <a:pt x="3196002" y="159295"/>
                    <a:pt x="3213660" y="153777"/>
                  </a:cubicBezTo>
                  <a:cubicBezTo>
                    <a:pt x="3231441" y="148136"/>
                    <a:pt x="3248978" y="142740"/>
                    <a:pt x="3266636" y="137467"/>
                  </a:cubicBezTo>
                  <a:cubicBezTo>
                    <a:pt x="3284295" y="132194"/>
                    <a:pt x="3301831" y="127044"/>
                    <a:pt x="3319367" y="122138"/>
                  </a:cubicBezTo>
                  <a:lnTo>
                    <a:pt x="3331629" y="103254"/>
                  </a:lnTo>
                  <a:cubicBezTo>
                    <a:pt x="3313971" y="108281"/>
                    <a:pt x="3296190" y="113432"/>
                    <a:pt x="3278286" y="118827"/>
                  </a:cubicBezTo>
                  <a:cubicBezTo>
                    <a:pt x="3260505" y="124223"/>
                    <a:pt x="3242601" y="129741"/>
                    <a:pt x="3224697" y="135505"/>
                  </a:cubicBezTo>
                  <a:cubicBezTo>
                    <a:pt x="3206793" y="141146"/>
                    <a:pt x="3188889" y="147032"/>
                    <a:pt x="3170863" y="153164"/>
                  </a:cubicBezTo>
                  <a:cubicBezTo>
                    <a:pt x="3152959" y="159172"/>
                    <a:pt x="3134933" y="165427"/>
                    <a:pt x="3116906" y="171803"/>
                  </a:cubicBezTo>
                </a:path>
              </a:pathLst>
            </a:custGeom>
            <a:gradFill>
              <a:gsLst>
                <a:gs pos="0">
                  <a:srgbClr val="27FEFF"/>
                </a:gs>
                <a:gs pos="50000">
                  <a:srgbClr val="22F3DA"/>
                </a:gs>
                <a:gs pos="100000">
                  <a:srgbClr val="1DE9B6"/>
                </a:gs>
              </a:gsLst>
              <a:lin ang="3292407" scaled="1"/>
            </a:gradFill>
            <a:ln w="0" cap="flat">
              <a:noFill/>
              <a:prstDash val="solid"/>
              <a:miter/>
            </a:ln>
          </p:spPr>
          <p:txBody>
            <a:bodyPr rtlCol="0" anchor="ctr"/>
            <a:lstStyle/>
            <a:p>
              <a:endParaRPr lang="en-US"/>
            </a:p>
          </p:txBody>
        </p:sp>
      </p:grpSp>
      <p:grpSp>
        <p:nvGrpSpPr>
          <p:cNvPr id="133" name="Graphic 5">
            <a:extLst>
              <a:ext uri="{FF2B5EF4-FFF2-40B4-BE49-F238E27FC236}">
                <a16:creationId xmlns:a16="http://schemas.microsoft.com/office/drawing/2014/main" id="{E3735897-0998-D7AF-7EEB-669D0D70858D}"/>
              </a:ext>
            </a:extLst>
          </p:cNvPr>
          <p:cNvGrpSpPr/>
          <p:nvPr/>
        </p:nvGrpSpPr>
        <p:grpSpPr>
          <a:xfrm>
            <a:off x="13124967" y="7350831"/>
            <a:ext cx="5341717" cy="4997375"/>
            <a:chOff x="6933125" y="1614782"/>
            <a:chExt cx="5341717" cy="4997375"/>
          </a:xfrm>
        </p:grpSpPr>
        <p:grpSp>
          <p:nvGrpSpPr>
            <p:cNvPr id="134" name="Graphic 5">
              <a:extLst>
                <a:ext uri="{FF2B5EF4-FFF2-40B4-BE49-F238E27FC236}">
                  <a16:creationId xmlns:a16="http://schemas.microsoft.com/office/drawing/2014/main" id="{1721A518-1D4E-B6F6-C73C-D00D70F450D7}"/>
                </a:ext>
              </a:extLst>
            </p:cNvPr>
            <p:cNvGrpSpPr/>
            <p:nvPr/>
          </p:nvGrpSpPr>
          <p:grpSpPr>
            <a:xfrm>
              <a:off x="7374712" y="2058699"/>
              <a:ext cx="4456336" cy="4110522"/>
              <a:chOff x="7374712" y="2058699"/>
              <a:chExt cx="4456336" cy="4110522"/>
            </a:xfrm>
            <a:solidFill>
              <a:srgbClr val="27FEFF"/>
            </a:solidFill>
          </p:grpSpPr>
          <p:sp>
            <p:nvSpPr>
              <p:cNvPr id="149" name="Freeform: Shape 148">
                <a:extLst>
                  <a:ext uri="{FF2B5EF4-FFF2-40B4-BE49-F238E27FC236}">
                    <a16:creationId xmlns:a16="http://schemas.microsoft.com/office/drawing/2014/main" id="{5381AB31-A4B2-7189-E7CB-A622A052B600}"/>
                  </a:ext>
                </a:extLst>
              </p:cNvPr>
              <p:cNvSpPr/>
              <p:nvPr/>
            </p:nvSpPr>
            <p:spPr>
              <a:xfrm>
                <a:off x="7480908" y="5499667"/>
                <a:ext cx="137221" cy="247833"/>
              </a:xfrm>
              <a:custGeom>
                <a:avLst/>
                <a:gdLst>
                  <a:gd name="connsiteX0" fmla="*/ 25875 w 137221"/>
                  <a:gd name="connsiteY0" fmla="*/ 0 h 247833"/>
                  <a:gd name="connsiteX1" fmla="*/ 0 w 137221"/>
                  <a:gd name="connsiteY1" fmla="*/ 24894 h 247833"/>
                  <a:gd name="connsiteX2" fmla="*/ 20602 w 137221"/>
                  <a:gd name="connsiteY2" fmla="*/ 84124 h 247833"/>
                  <a:gd name="connsiteX3" fmla="*/ 45986 w 137221"/>
                  <a:gd name="connsiteY3" fmla="*/ 141269 h 247833"/>
                  <a:gd name="connsiteX4" fmla="*/ 76153 w 137221"/>
                  <a:gd name="connsiteY4" fmla="*/ 195961 h 247833"/>
                  <a:gd name="connsiteX5" fmla="*/ 111224 w 137221"/>
                  <a:gd name="connsiteY5" fmla="*/ 247833 h 247833"/>
                  <a:gd name="connsiteX6" fmla="*/ 137222 w 137221"/>
                  <a:gd name="connsiteY6" fmla="*/ 217912 h 247833"/>
                  <a:gd name="connsiteX7" fmla="*/ 102273 w 137221"/>
                  <a:gd name="connsiteY7" fmla="*/ 167266 h 247833"/>
                  <a:gd name="connsiteX8" fmla="*/ 72106 w 137221"/>
                  <a:gd name="connsiteY8" fmla="*/ 113800 h 247833"/>
                  <a:gd name="connsiteX9" fmla="*/ 46722 w 137221"/>
                  <a:gd name="connsiteY9" fmla="*/ 58004 h 247833"/>
                  <a:gd name="connsiteX10" fmla="*/ 25875 w 137221"/>
                  <a:gd name="connsiteY10" fmla="*/ 0 h 247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221" h="247833">
                    <a:moveTo>
                      <a:pt x="25875" y="0"/>
                    </a:moveTo>
                    <a:lnTo>
                      <a:pt x="0" y="24894"/>
                    </a:lnTo>
                    <a:cubicBezTo>
                      <a:pt x="6131" y="45128"/>
                      <a:pt x="12999" y="64871"/>
                      <a:pt x="20602" y="84124"/>
                    </a:cubicBezTo>
                    <a:cubicBezTo>
                      <a:pt x="28327" y="103622"/>
                      <a:pt x="36789" y="122629"/>
                      <a:pt x="45986" y="141269"/>
                    </a:cubicBezTo>
                    <a:cubicBezTo>
                      <a:pt x="55306" y="160031"/>
                      <a:pt x="65361" y="178180"/>
                      <a:pt x="76153" y="195961"/>
                    </a:cubicBezTo>
                    <a:cubicBezTo>
                      <a:pt x="87067" y="213865"/>
                      <a:pt x="98716" y="231156"/>
                      <a:pt x="111224" y="247833"/>
                    </a:cubicBezTo>
                    <a:lnTo>
                      <a:pt x="137222" y="217912"/>
                    </a:lnTo>
                    <a:cubicBezTo>
                      <a:pt x="124836" y="201602"/>
                      <a:pt x="113187" y="184679"/>
                      <a:pt x="102273" y="167266"/>
                    </a:cubicBezTo>
                    <a:cubicBezTo>
                      <a:pt x="91481" y="149975"/>
                      <a:pt x="81426" y="132194"/>
                      <a:pt x="72106" y="113800"/>
                    </a:cubicBezTo>
                    <a:cubicBezTo>
                      <a:pt x="62909" y="95651"/>
                      <a:pt x="54447" y="77011"/>
                      <a:pt x="46722" y="58004"/>
                    </a:cubicBezTo>
                    <a:cubicBezTo>
                      <a:pt x="39119" y="39119"/>
                      <a:pt x="32129" y="19743"/>
                      <a:pt x="25875" y="0"/>
                    </a:cubicBezTo>
                  </a:path>
                </a:pathLst>
              </a:custGeom>
              <a:solidFill>
                <a:srgbClr val="27FEFF"/>
              </a:solidFill>
              <a:ln w="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0F93601A-3231-676F-88EB-66279D982D23}"/>
                  </a:ext>
                </a:extLst>
              </p:cNvPr>
              <p:cNvSpPr/>
              <p:nvPr/>
            </p:nvSpPr>
            <p:spPr>
              <a:xfrm>
                <a:off x="9836120" y="4780081"/>
                <a:ext cx="933697" cy="762384"/>
              </a:xfrm>
              <a:custGeom>
                <a:avLst/>
                <a:gdLst>
                  <a:gd name="connsiteX0" fmla="*/ 904511 w 933697"/>
                  <a:gd name="connsiteY0" fmla="*/ 123 h 762384"/>
                  <a:gd name="connsiteX1" fmla="*/ 693344 w 933697"/>
                  <a:gd name="connsiteY1" fmla="*/ 202583 h 762384"/>
                  <a:gd name="connsiteX2" fmla="*/ 470282 w 933697"/>
                  <a:gd name="connsiteY2" fmla="*/ 392658 h 762384"/>
                  <a:gd name="connsiteX3" fmla="*/ 238146 w 933697"/>
                  <a:gd name="connsiteY3" fmla="*/ 568140 h 762384"/>
                  <a:gd name="connsiteX4" fmla="*/ 0 w 933697"/>
                  <a:gd name="connsiteY4" fmla="*/ 726944 h 762384"/>
                  <a:gd name="connsiteX5" fmla="*/ 10669 w 933697"/>
                  <a:gd name="connsiteY5" fmla="*/ 762384 h 762384"/>
                  <a:gd name="connsiteX6" fmla="*/ 253842 w 933697"/>
                  <a:gd name="connsiteY6" fmla="*/ 600514 h 762384"/>
                  <a:gd name="connsiteX7" fmla="*/ 490761 w 933697"/>
                  <a:gd name="connsiteY7" fmla="*/ 421476 h 762384"/>
                  <a:gd name="connsiteX8" fmla="*/ 718361 w 933697"/>
                  <a:gd name="connsiteY8" fmla="*/ 227477 h 762384"/>
                  <a:gd name="connsiteX9" fmla="*/ 933697 w 933697"/>
                  <a:gd name="connsiteY9" fmla="*/ 20847 h 762384"/>
                  <a:gd name="connsiteX10" fmla="*/ 904511 w 933697"/>
                  <a:gd name="connsiteY10" fmla="*/ 0 h 76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697" h="762384">
                    <a:moveTo>
                      <a:pt x="904511" y="123"/>
                    </a:moveTo>
                    <a:cubicBezTo>
                      <a:pt x="836330" y="69408"/>
                      <a:pt x="765818" y="136977"/>
                      <a:pt x="693344" y="202583"/>
                    </a:cubicBezTo>
                    <a:cubicBezTo>
                      <a:pt x="620748" y="268189"/>
                      <a:pt x="546312" y="331589"/>
                      <a:pt x="470282" y="392658"/>
                    </a:cubicBezTo>
                    <a:cubicBezTo>
                      <a:pt x="394252" y="453727"/>
                      <a:pt x="316873" y="512221"/>
                      <a:pt x="238146" y="568140"/>
                    </a:cubicBezTo>
                    <a:cubicBezTo>
                      <a:pt x="159786" y="623813"/>
                      <a:pt x="80199" y="676912"/>
                      <a:pt x="0" y="726944"/>
                    </a:cubicBezTo>
                    <a:lnTo>
                      <a:pt x="10669" y="762384"/>
                    </a:lnTo>
                    <a:cubicBezTo>
                      <a:pt x="92585" y="711371"/>
                      <a:pt x="173765" y="657414"/>
                      <a:pt x="253842" y="600514"/>
                    </a:cubicBezTo>
                    <a:cubicBezTo>
                      <a:pt x="334164" y="543492"/>
                      <a:pt x="413260" y="483771"/>
                      <a:pt x="490761" y="421476"/>
                    </a:cubicBezTo>
                    <a:cubicBezTo>
                      <a:pt x="568385" y="359180"/>
                      <a:pt x="644415" y="294432"/>
                      <a:pt x="718361" y="227477"/>
                    </a:cubicBezTo>
                    <a:cubicBezTo>
                      <a:pt x="792306" y="160644"/>
                      <a:pt x="864166" y="91604"/>
                      <a:pt x="933697" y="20847"/>
                    </a:cubicBezTo>
                    <a:lnTo>
                      <a:pt x="904511" y="0"/>
                    </a:lnTo>
                  </a:path>
                </a:pathLst>
              </a:custGeom>
              <a:solidFill>
                <a:srgbClr val="27FEFF"/>
              </a:solidFill>
              <a:ln w="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E98471FA-DAF4-CD8C-759D-675C63A3EED9}"/>
                  </a:ext>
                </a:extLst>
              </p:cNvPr>
              <p:cNvSpPr/>
              <p:nvPr/>
            </p:nvSpPr>
            <p:spPr>
              <a:xfrm>
                <a:off x="11628465" y="2708387"/>
                <a:ext cx="119472" cy="695183"/>
              </a:xfrm>
              <a:custGeom>
                <a:avLst/>
                <a:gdLst>
                  <a:gd name="connsiteX0" fmla="*/ 94915 w 119472"/>
                  <a:gd name="connsiteY0" fmla="*/ 0 h 695183"/>
                  <a:gd name="connsiteX1" fmla="*/ 54938 w 119472"/>
                  <a:gd name="connsiteY1" fmla="*/ 17536 h 695183"/>
                  <a:gd name="connsiteX2" fmla="*/ 75172 w 119472"/>
                  <a:gd name="connsiteY2" fmla="*/ 162974 h 695183"/>
                  <a:gd name="connsiteX3" fmla="*/ 73823 w 119472"/>
                  <a:gd name="connsiteY3" fmla="*/ 324599 h 695183"/>
                  <a:gd name="connsiteX4" fmla="*/ 49297 w 119472"/>
                  <a:gd name="connsiteY4" fmla="*/ 502166 h 695183"/>
                  <a:gd name="connsiteX5" fmla="*/ 0 w 119472"/>
                  <a:gd name="connsiteY5" fmla="*/ 695184 h 695183"/>
                  <a:gd name="connsiteX6" fmla="*/ 43411 w 119472"/>
                  <a:gd name="connsiteY6" fmla="*/ 688439 h 695183"/>
                  <a:gd name="connsiteX7" fmla="*/ 92585 w 119472"/>
                  <a:gd name="connsiteY7" fmla="*/ 492110 h 695183"/>
                  <a:gd name="connsiteX8" fmla="*/ 116498 w 119472"/>
                  <a:gd name="connsiteY8" fmla="*/ 311600 h 695183"/>
                  <a:gd name="connsiteX9" fmla="*/ 116743 w 119472"/>
                  <a:gd name="connsiteY9" fmla="*/ 147523 h 695183"/>
                  <a:gd name="connsiteX10" fmla="*/ 95037 w 119472"/>
                  <a:gd name="connsiteY10" fmla="*/ 123 h 69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472" h="695183">
                    <a:moveTo>
                      <a:pt x="94915" y="0"/>
                    </a:moveTo>
                    <a:lnTo>
                      <a:pt x="54938" y="17536"/>
                    </a:lnTo>
                    <a:cubicBezTo>
                      <a:pt x="65116" y="63767"/>
                      <a:pt x="71983" y="112206"/>
                      <a:pt x="75172" y="162974"/>
                    </a:cubicBezTo>
                    <a:cubicBezTo>
                      <a:pt x="78482" y="214601"/>
                      <a:pt x="77992" y="268435"/>
                      <a:pt x="73823" y="324599"/>
                    </a:cubicBezTo>
                    <a:cubicBezTo>
                      <a:pt x="69531" y="381621"/>
                      <a:pt x="61437" y="440851"/>
                      <a:pt x="49297" y="502166"/>
                    </a:cubicBezTo>
                    <a:cubicBezTo>
                      <a:pt x="37034" y="564461"/>
                      <a:pt x="20602" y="628841"/>
                      <a:pt x="0" y="695184"/>
                    </a:cubicBezTo>
                    <a:lnTo>
                      <a:pt x="43411" y="688439"/>
                    </a:lnTo>
                    <a:cubicBezTo>
                      <a:pt x="64012" y="620993"/>
                      <a:pt x="80445" y="555509"/>
                      <a:pt x="92585" y="492110"/>
                    </a:cubicBezTo>
                    <a:cubicBezTo>
                      <a:pt x="104602" y="429814"/>
                      <a:pt x="112451" y="369604"/>
                      <a:pt x="116498" y="311600"/>
                    </a:cubicBezTo>
                    <a:cubicBezTo>
                      <a:pt x="120422" y="254700"/>
                      <a:pt x="120422" y="199885"/>
                      <a:pt x="116743" y="147523"/>
                    </a:cubicBezTo>
                    <a:cubicBezTo>
                      <a:pt x="113064" y="96018"/>
                      <a:pt x="105829" y="46967"/>
                      <a:pt x="95037" y="123"/>
                    </a:cubicBezTo>
                  </a:path>
                </a:pathLst>
              </a:custGeom>
              <a:solidFill>
                <a:srgbClr val="27FEFF"/>
              </a:solidFill>
              <a:ln w="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61CAC759-D1CF-A710-EAD8-1E02325B2240}"/>
                  </a:ext>
                </a:extLst>
              </p:cNvPr>
              <p:cNvSpPr/>
              <p:nvPr/>
            </p:nvSpPr>
            <p:spPr>
              <a:xfrm>
                <a:off x="9123033" y="2145275"/>
                <a:ext cx="1402017" cy="640858"/>
              </a:xfrm>
              <a:custGeom>
                <a:avLst/>
                <a:gdLst>
                  <a:gd name="connsiteX0" fmla="*/ 1022848 w 1402017"/>
                  <a:gd name="connsiteY0" fmla="*/ 98962 h 640858"/>
                  <a:gd name="connsiteX1" fmla="*/ 758215 w 1402017"/>
                  <a:gd name="connsiteY1" fmla="*/ 200866 h 640858"/>
                  <a:gd name="connsiteX2" fmla="*/ 500326 w 1402017"/>
                  <a:gd name="connsiteY2" fmla="*/ 324231 h 640858"/>
                  <a:gd name="connsiteX3" fmla="*/ 247956 w 1402017"/>
                  <a:gd name="connsiteY3" fmla="*/ 467584 h 640858"/>
                  <a:gd name="connsiteX4" fmla="*/ 0 w 1402017"/>
                  <a:gd name="connsiteY4" fmla="*/ 630435 h 640858"/>
                  <a:gd name="connsiteX5" fmla="*/ 1962 w 1402017"/>
                  <a:gd name="connsiteY5" fmla="*/ 640859 h 640858"/>
                  <a:gd name="connsiteX6" fmla="*/ 247220 w 1402017"/>
                  <a:gd name="connsiteY6" fmla="*/ 479847 h 640858"/>
                  <a:gd name="connsiteX7" fmla="*/ 496770 w 1402017"/>
                  <a:gd name="connsiteY7" fmla="*/ 338211 h 640858"/>
                  <a:gd name="connsiteX8" fmla="*/ 751716 w 1402017"/>
                  <a:gd name="connsiteY8" fmla="*/ 216563 h 640858"/>
                  <a:gd name="connsiteX9" fmla="*/ 1013038 w 1402017"/>
                  <a:gd name="connsiteY9" fmla="*/ 116375 h 640858"/>
                  <a:gd name="connsiteX10" fmla="*/ 1107340 w 1402017"/>
                  <a:gd name="connsiteY10" fmla="*/ 86453 h 640858"/>
                  <a:gd name="connsiteX11" fmla="*/ 1201273 w 1402017"/>
                  <a:gd name="connsiteY11" fmla="*/ 60211 h 640858"/>
                  <a:gd name="connsiteX12" fmla="*/ 1294717 w 1402017"/>
                  <a:gd name="connsiteY12" fmla="*/ 37892 h 640858"/>
                  <a:gd name="connsiteX13" fmla="*/ 1387301 w 1402017"/>
                  <a:gd name="connsiteY13" fmla="*/ 19621 h 640858"/>
                  <a:gd name="connsiteX14" fmla="*/ 1402017 w 1402017"/>
                  <a:gd name="connsiteY14" fmla="*/ 0 h 640858"/>
                  <a:gd name="connsiteX15" fmla="*/ 1308083 w 1402017"/>
                  <a:gd name="connsiteY15" fmla="*/ 18762 h 640858"/>
                  <a:gd name="connsiteX16" fmla="*/ 1213414 w 1402017"/>
                  <a:gd name="connsiteY16" fmla="*/ 41694 h 640858"/>
                  <a:gd name="connsiteX17" fmla="*/ 1118254 w 1402017"/>
                  <a:gd name="connsiteY17" fmla="*/ 68427 h 640858"/>
                  <a:gd name="connsiteX18" fmla="*/ 1022725 w 1402017"/>
                  <a:gd name="connsiteY18" fmla="*/ 98839 h 6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2017" h="640858">
                    <a:moveTo>
                      <a:pt x="1022848" y="98962"/>
                    </a:moveTo>
                    <a:cubicBezTo>
                      <a:pt x="934433" y="128760"/>
                      <a:pt x="846140" y="162851"/>
                      <a:pt x="758215" y="200866"/>
                    </a:cubicBezTo>
                    <a:cubicBezTo>
                      <a:pt x="672007" y="238145"/>
                      <a:pt x="585921" y="279349"/>
                      <a:pt x="500326" y="324231"/>
                    </a:cubicBezTo>
                    <a:cubicBezTo>
                      <a:pt x="415957" y="368377"/>
                      <a:pt x="331834" y="416325"/>
                      <a:pt x="247956" y="467584"/>
                    </a:cubicBezTo>
                    <a:cubicBezTo>
                      <a:pt x="165059" y="518353"/>
                      <a:pt x="82407" y="572677"/>
                      <a:pt x="0" y="630435"/>
                    </a:cubicBezTo>
                    <a:lnTo>
                      <a:pt x="1962" y="640859"/>
                    </a:lnTo>
                    <a:cubicBezTo>
                      <a:pt x="83388" y="583714"/>
                      <a:pt x="165304" y="530002"/>
                      <a:pt x="247220" y="479847"/>
                    </a:cubicBezTo>
                    <a:cubicBezTo>
                      <a:pt x="330117" y="429079"/>
                      <a:pt x="413382" y="381867"/>
                      <a:pt x="496770" y="338211"/>
                    </a:cubicBezTo>
                    <a:cubicBezTo>
                      <a:pt x="581384" y="293942"/>
                      <a:pt x="666488" y="253351"/>
                      <a:pt x="751716" y="216563"/>
                    </a:cubicBezTo>
                    <a:cubicBezTo>
                      <a:pt x="838537" y="179161"/>
                      <a:pt x="925726" y="145561"/>
                      <a:pt x="1013038" y="116375"/>
                    </a:cubicBezTo>
                    <a:cubicBezTo>
                      <a:pt x="1044676" y="105829"/>
                      <a:pt x="1076069" y="95773"/>
                      <a:pt x="1107340" y="86453"/>
                    </a:cubicBezTo>
                    <a:cubicBezTo>
                      <a:pt x="1138855" y="77011"/>
                      <a:pt x="1170248" y="68304"/>
                      <a:pt x="1201273" y="60211"/>
                    </a:cubicBezTo>
                    <a:cubicBezTo>
                      <a:pt x="1232666" y="52117"/>
                      <a:pt x="1263814" y="44637"/>
                      <a:pt x="1294717" y="37892"/>
                    </a:cubicBezTo>
                    <a:cubicBezTo>
                      <a:pt x="1325864" y="31025"/>
                      <a:pt x="1356767" y="25016"/>
                      <a:pt x="1387301" y="19621"/>
                    </a:cubicBezTo>
                    <a:lnTo>
                      <a:pt x="1402017" y="0"/>
                    </a:lnTo>
                    <a:cubicBezTo>
                      <a:pt x="1370992" y="5518"/>
                      <a:pt x="1339721" y="11772"/>
                      <a:pt x="1308083" y="18762"/>
                    </a:cubicBezTo>
                    <a:cubicBezTo>
                      <a:pt x="1276813" y="25629"/>
                      <a:pt x="1245175" y="33355"/>
                      <a:pt x="1213414" y="41694"/>
                    </a:cubicBezTo>
                    <a:cubicBezTo>
                      <a:pt x="1181898" y="49910"/>
                      <a:pt x="1150137" y="58862"/>
                      <a:pt x="1118254" y="68427"/>
                    </a:cubicBezTo>
                    <a:cubicBezTo>
                      <a:pt x="1086615" y="77992"/>
                      <a:pt x="1054732" y="88048"/>
                      <a:pt x="1022725" y="98839"/>
                    </a:cubicBezTo>
                  </a:path>
                </a:pathLst>
              </a:custGeom>
              <a:solidFill>
                <a:srgbClr val="27FEFF"/>
              </a:solidFill>
              <a:ln w="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7D9A4A87-C97E-0AC1-20CD-FFE0D9C68A05}"/>
                  </a:ext>
                </a:extLst>
              </p:cNvPr>
              <p:cNvSpPr/>
              <p:nvPr/>
            </p:nvSpPr>
            <p:spPr>
              <a:xfrm>
                <a:off x="7374712" y="2748364"/>
                <a:ext cx="1755924" cy="2842784"/>
              </a:xfrm>
              <a:custGeom>
                <a:avLst/>
                <a:gdLst>
                  <a:gd name="connsiteX0" fmla="*/ 194244 w 1755924"/>
                  <a:gd name="connsiteY0" fmla="*/ 2663256 h 2842784"/>
                  <a:gd name="connsiteX1" fmla="*/ 30167 w 1755924"/>
                  <a:gd name="connsiteY1" fmla="*/ 2818259 h 2842784"/>
                  <a:gd name="connsiteX2" fmla="*/ 31761 w 1755924"/>
                  <a:gd name="connsiteY2" fmla="*/ 2824390 h 2842784"/>
                  <a:gd name="connsiteX3" fmla="*/ 33355 w 1755924"/>
                  <a:gd name="connsiteY3" fmla="*/ 2830522 h 2842784"/>
                  <a:gd name="connsiteX4" fmla="*/ 35072 w 1755924"/>
                  <a:gd name="connsiteY4" fmla="*/ 2836653 h 2842784"/>
                  <a:gd name="connsiteX5" fmla="*/ 36789 w 1755924"/>
                  <a:gd name="connsiteY5" fmla="*/ 2842785 h 2842784"/>
                  <a:gd name="connsiteX6" fmla="*/ 201234 w 1755924"/>
                  <a:gd name="connsiteY6" fmla="*/ 2684839 h 2842784"/>
                  <a:gd name="connsiteX7" fmla="*/ 199517 w 1755924"/>
                  <a:gd name="connsiteY7" fmla="*/ 2679443 h 2842784"/>
                  <a:gd name="connsiteX8" fmla="*/ 197801 w 1755924"/>
                  <a:gd name="connsiteY8" fmla="*/ 2674047 h 2842784"/>
                  <a:gd name="connsiteX9" fmla="*/ 196084 w 1755924"/>
                  <a:gd name="connsiteY9" fmla="*/ 2668651 h 2842784"/>
                  <a:gd name="connsiteX10" fmla="*/ 194367 w 1755924"/>
                  <a:gd name="connsiteY10" fmla="*/ 2663256 h 2842784"/>
                  <a:gd name="connsiteX11" fmla="*/ 177199 w 1755924"/>
                  <a:gd name="connsiteY11" fmla="*/ 2596913 h 2842784"/>
                  <a:gd name="connsiteX12" fmla="*/ 14470 w 1755924"/>
                  <a:gd name="connsiteY12" fmla="*/ 2742965 h 2842784"/>
                  <a:gd name="connsiteX13" fmla="*/ 15574 w 1755924"/>
                  <a:gd name="connsiteY13" fmla="*/ 2749341 h 2842784"/>
                  <a:gd name="connsiteX14" fmla="*/ 16678 w 1755924"/>
                  <a:gd name="connsiteY14" fmla="*/ 2755718 h 2842784"/>
                  <a:gd name="connsiteX15" fmla="*/ 17904 w 1755924"/>
                  <a:gd name="connsiteY15" fmla="*/ 2761972 h 2842784"/>
                  <a:gd name="connsiteX16" fmla="*/ 19130 w 1755924"/>
                  <a:gd name="connsiteY16" fmla="*/ 2768226 h 2842784"/>
                  <a:gd name="connsiteX17" fmla="*/ 182349 w 1755924"/>
                  <a:gd name="connsiteY17" fmla="*/ 2619232 h 2842784"/>
                  <a:gd name="connsiteX18" fmla="*/ 181000 w 1755924"/>
                  <a:gd name="connsiteY18" fmla="*/ 2613591 h 2842784"/>
                  <a:gd name="connsiteX19" fmla="*/ 179774 w 1755924"/>
                  <a:gd name="connsiteY19" fmla="*/ 2607950 h 2842784"/>
                  <a:gd name="connsiteX20" fmla="*/ 178548 w 1755924"/>
                  <a:gd name="connsiteY20" fmla="*/ 2602309 h 2842784"/>
                  <a:gd name="connsiteX21" fmla="*/ 177322 w 1755924"/>
                  <a:gd name="connsiteY21" fmla="*/ 2596668 h 2842784"/>
                  <a:gd name="connsiteX22" fmla="*/ 165426 w 1755924"/>
                  <a:gd name="connsiteY22" fmla="*/ 2528364 h 2842784"/>
                  <a:gd name="connsiteX23" fmla="*/ 4537 w 1755924"/>
                  <a:gd name="connsiteY23" fmla="*/ 2665586 h 2842784"/>
                  <a:gd name="connsiteX24" fmla="*/ 5150 w 1755924"/>
                  <a:gd name="connsiteY24" fmla="*/ 2672085 h 2842784"/>
                  <a:gd name="connsiteX25" fmla="*/ 5764 w 1755924"/>
                  <a:gd name="connsiteY25" fmla="*/ 2678584 h 2842784"/>
                  <a:gd name="connsiteX26" fmla="*/ 6377 w 1755924"/>
                  <a:gd name="connsiteY26" fmla="*/ 2685084 h 2842784"/>
                  <a:gd name="connsiteX27" fmla="*/ 7112 w 1755924"/>
                  <a:gd name="connsiteY27" fmla="*/ 2691583 h 2842784"/>
                  <a:gd name="connsiteX28" fmla="*/ 168737 w 1755924"/>
                  <a:gd name="connsiteY28" fmla="*/ 2551295 h 2842784"/>
                  <a:gd name="connsiteX29" fmla="*/ 167879 w 1755924"/>
                  <a:gd name="connsiteY29" fmla="*/ 2545532 h 2842784"/>
                  <a:gd name="connsiteX30" fmla="*/ 167021 w 1755924"/>
                  <a:gd name="connsiteY30" fmla="*/ 2539768 h 2842784"/>
                  <a:gd name="connsiteX31" fmla="*/ 166162 w 1755924"/>
                  <a:gd name="connsiteY31" fmla="*/ 2534005 h 2842784"/>
                  <a:gd name="connsiteX32" fmla="*/ 165304 w 1755924"/>
                  <a:gd name="connsiteY32" fmla="*/ 2528241 h 2842784"/>
                  <a:gd name="connsiteX33" fmla="*/ 158805 w 1755924"/>
                  <a:gd name="connsiteY33" fmla="*/ 2457852 h 2842784"/>
                  <a:gd name="connsiteX34" fmla="*/ 0 w 1755924"/>
                  <a:gd name="connsiteY34" fmla="*/ 2586613 h 2842784"/>
                  <a:gd name="connsiteX35" fmla="*/ 123 w 1755924"/>
                  <a:gd name="connsiteY35" fmla="*/ 2593235 h 2842784"/>
                  <a:gd name="connsiteX36" fmla="*/ 368 w 1755924"/>
                  <a:gd name="connsiteY36" fmla="*/ 2599857 h 2842784"/>
                  <a:gd name="connsiteX37" fmla="*/ 613 w 1755924"/>
                  <a:gd name="connsiteY37" fmla="*/ 2606478 h 2842784"/>
                  <a:gd name="connsiteX38" fmla="*/ 858 w 1755924"/>
                  <a:gd name="connsiteY38" fmla="*/ 2613101 h 2842784"/>
                  <a:gd name="connsiteX39" fmla="*/ 160399 w 1755924"/>
                  <a:gd name="connsiteY39" fmla="*/ 2481520 h 2842784"/>
                  <a:gd name="connsiteX40" fmla="*/ 159908 w 1755924"/>
                  <a:gd name="connsiteY40" fmla="*/ 2475634 h 2842784"/>
                  <a:gd name="connsiteX41" fmla="*/ 159418 w 1755924"/>
                  <a:gd name="connsiteY41" fmla="*/ 2469747 h 2842784"/>
                  <a:gd name="connsiteX42" fmla="*/ 159050 w 1755924"/>
                  <a:gd name="connsiteY42" fmla="*/ 2463861 h 2842784"/>
                  <a:gd name="connsiteX43" fmla="*/ 158682 w 1755924"/>
                  <a:gd name="connsiteY43" fmla="*/ 2457852 h 2842784"/>
                  <a:gd name="connsiteX44" fmla="*/ 157088 w 1755924"/>
                  <a:gd name="connsiteY44" fmla="*/ 2385869 h 2842784"/>
                  <a:gd name="connsiteX45" fmla="*/ 858 w 1755924"/>
                  <a:gd name="connsiteY45" fmla="*/ 2506045 h 2842784"/>
                  <a:gd name="connsiteX46" fmla="*/ 613 w 1755924"/>
                  <a:gd name="connsiteY46" fmla="*/ 2512790 h 2842784"/>
                  <a:gd name="connsiteX47" fmla="*/ 368 w 1755924"/>
                  <a:gd name="connsiteY47" fmla="*/ 2519535 h 2842784"/>
                  <a:gd name="connsiteX48" fmla="*/ 245 w 1755924"/>
                  <a:gd name="connsiteY48" fmla="*/ 2526279 h 2842784"/>
                  <a:gd name="connsiteX49" fmla="*/ 123 w 1755924"/>
                  <a:gd name="connsiteY49" fmla="*/ 2533024 h 2842784"/>
                  <a:gd name="connsiteX50" fmla="*/ 157333 w 1755924"/>
                  <a:gd name="connsiteY50" fmla="*/ 2409904 h 2842784"/>
                  <a:gd name="connsiteX51" fmla="*/ 157333 w 1755924"/>
                  <a:gd name="connsiteY51" fmla="*/ 2403896 h 2842784"/>
                  <a:gd name="connsiteX52" fmla="*/ 157333 w 1755924"/>
                  <a:gd name="connsiteY52" fmla="*/ 2397887 h 2842784"/>
                  <a:gd name="connsiteX53" fmla="*/ 157333 w 1755924"/>
                  <a:gd name="connsiteY53" fmla="*/ 2391878 h 2842784"/>
                  <a:gd name="connsiteX54" fmla="*/ 157333 w 1755924"/>
                  <a:gd name="connsiteY54" fmla="*/ 2385869 h 2842784"/>
                  <a:gd name="connsiteX55" fmla="*/ 160031 w 1755924"/>
                  <a:gd name="connsiteY55" fmla="*/ 2312292 h 2842784"/>
                  <a:gd name="connsiteX56" fmla="*/ 6499 w 1755924"/>
                  <a:gd name="connsiteY56" fmla="*/ 2424252 h 2842784"/>
                  <a:gd name="connsiteX57" fmla="*/ 5886 w 1755924"/>
                  <a:gd name="connsiteY57" fmla="*/ 2431119 h 2842784"/>
                  <a:gd name="connsiteX58" fmla="*/ 5273 w 1755924"/>
                  <a:gd name="connsiteY58" fmla="*/ 2437986 h 2842784"/>
                  <a:gd name="connsiteX59" fmla="*/ 4660 w 1755924"/>
                  <a:gd name="connsiteY59" fmla="*/ 2444854 h 2842784"/>
                  <a:gd name="connsiteX60" fmla="*/ 4047 w 1755924"/>
                  <a:gd name="connsiteY60" fmla="*/ 2451721 h 2842784"/>
                  <a:gd name="connsiteX61" fmla="*/ 158437 w 1755924"/>
                  <a:gd name="connsiteY61" fmla="*/ 2337063 h 2842784"/>
                  <a:gd name="connsiteX62" fmla="*/ 158682 w 1755924"/>
                  <a:gd name="connsiteY62" fmla="*/ 2330931 h 2842784"/>
                  <a:gd name="connsiteX63" fmla="*/ 159050 w 1755924"/>
                  <a:gd name="connsiteY63" fmla="*/ 2324800 h 2842784"/>
                  <a:gd name="connsiteX64" fmla="*/ 159418 w 1755924"/>
                  <a:gd name="connsiteY64" fmla="*/ 2318668 h 2842784"/>
                  <a:gd name="connsiteX65" fmla="*/ 159786 w 1755924"/>
                  <a:gd name="connsiteY65" fmla="*/ 2312537 h 2842784"/>
                  <a:gd name="connsiteX66" fmla="*/ 167388 w 1755924"/>
                  <a:gd name="connsiteY66" fmla="*/ 2237856 h 2842784"/>
                  <a:gd name="connsiteX67" fmla="*/ 17045 w 1755924"/>
                  <a:gd name="connsiteY67" fmla="*/ 2341723 h 2842784"/>
                  <a:gd name="connsiteX68" fmla="*/ 15942 w 1755924"/>
                  <a:gd name="connsiteY68" fmla="*/ 2348590 h 2842784"/>
                  <a:gd name="connsiteX69" fmla="*/ 14961 w 1755924"/>
                  <a:gd name="connsiteY69" fmla="*/ 2355457 h 2842784"/>
                  <a:gd name="connsiteX70" fmla="*/ 13980 w 1755924"/>
                  <a:gd name="connsiteY70" fmla="*/ 2362324 h 2842784"/>
                  <a:gd name="connsiteX71" fmla="*/ 12999 w 1755924"/>
                  <a:gd name="connsiteY71" fmla="*/ 2369191 h 2842784"/>
                  <a:gd name="connsiteX72" fmla="*/ 164445 w 1755924"/>
                  <a:gd name="connsiteY72" fmla="*/ 2262750 h 2842784"/>
                  <a:gd name="connsiteX73" fmla="*/ 165181 w 1755924"/>
                  <a:gd name="connsiteY73" fmla="*/ 2256496 h 2842784"/>
                  <a:gd name="connsiteX74" fmla="*/ 165917 w 1755924"/>
                  <a:gd name="connsiteY74" fmla="*/ 2250241 h 2842784"/>
                  <a:gd name="connsiteX75" fmla="*/ 166653 w 1755924"/>
                  <a:gd name="connsiteY75" fmla="*/ 2243987 h 2842784"/>
                  <a:gd name="connsiteX76" fmla="*/ 167388 w 1755924"/>
                  <a:gd name="connsiteY76" fmla="*/ 2237733 h 2842784"/>
                  <a:gd name="connsiteX77" fmla="*/ 179038 w 1755924"/>
                  <a:gd name="connsiteY77" fmla="*/ 2162316 h 2842784"/>
                  <a:gd name="connsiteX78" fmla="*/ 32006 w 1755924"/>
                  <a:gd name="connsiteY78" fmla="*/ 2258335 h 2842784"/>
                  <a:gd name="connsiteX79" fmla="*/ 30535 w 1755924"/>
                  <a:gd name="connsiteY79" fmla="*/ 2265325 h 2842784"/>
                  <a:gd name="connsiteX80" fmla="*/ 29186 w 1755924"/>
                  <a:gd name="connsiteY80" fmla="*/ 2272315 h 2842784"/>
                  <a:gd name="connsiteX81" fmla="*/ 27837 w 1755924"/>
                  <a:gd name="connsiteY81" fmla="*/ 2279304 h 2842784"/>
                  <a:gd name="connsiteX82" fmla="*/ 26488 w 1755924"/>
                  <a:gd name="connsiteY82" fmla="*/ 2286294 h 2842784"/>
                  <a:gd name="connsiteX83" fmla="*/ 174624 w 1755924"/>
                  <a:gd name="connsiteY83" fmla="*/ 2187701 h 2842784"/>
                  <a:gd name="connsiteX84" fmla="*/ 175727 w 1755924"/>
                  <a:gd name="connsiteY84" fmla="*/ 2181324 h 2842784"/>
                  <a:gd name="connsiteX85" fmla="*/ 176831 w 1755924"/>
                  <a:gd name="connsiteY85" fmla="*/ 2174947 h 2842784"/>
                  <a:gd name="connsiteX86" fmla="*/ 177935 w 1755924"/>
                  <a:gd name="connsiteY86" fmla="*/ 2168571 h 2842784"/>
                  <a:gd name="connsiteX87" fmla="*/ 179038 w 1755924"/>
                  <a:gd name="connsiteY87" fmla="*/ 2162194 h 2842784"/>
                  <a:gd name="connsiteX88" fmla="*/ 194735 w 1755924"/>
                  <a:gd name="connsiteY88" fmla="*/ 2086287 h 2842784"/>
                  <a:gd name="connsiteX89" fmla="*/ 51259 w 1755924"/>
                  <a:gd name="connsiteY89" fmla="*/ 2174457 h 2842784"/>
                  <a:gd name="connsiteX90" fmla="*/ 49542 w 1755924"/>
                  <a:gd name="connsiteY90" fmla="*/ 2181446 h 2842784"/>
                  <a:gd name="connsiteX91" fmla="*/ 47825 w 1755924"/>
                  <a:gd name="connsiteY91" fmla="*/ 2188436 h 2842784"/>
                  <a:gd name="connsiteX92" fmla="*/ 46108 w 1755924"/>
                  <a:gd name="connsiteY92" fmla="*/ 2195426 h 2842784"/>
                  <a:gd name="connsiteX93" fmla="*/ 44392 w 1755924"/>
                  <a:gd name="connsiteY93" fmla="*/ 2202416 h 2842784"/>
                  <a:gd name="connsiteX94" fmla="*/ 189216 w 1755924"/>
                  <a:gd name="connsiteY94" fmla="*/ 2111548 h 2842784"/>
                  <a:gd name="connsiteX95" fmla="*/ 190565 w 1755924"/>
                  <a:gd name="connsiteY95" fmla="*/ 2105171 h 2842784"/>
                  <a:gd name="connsiteX96" fmla="*/ 191914 w 1755924"/>
                  <a:gd name="connsiteY96" fmla="*/ 2098795 h 2842784"/>
                  <a:gd name="connsiteX97" fmla="*/ 193386 w 1755924"/>
                  <a:gd name="connsiteY97" fmla="*/ 2092418 h 2842784"/>
                  <a:gd name="connsiteX98" fmla="*/ 194857 w 1755924"/>
                  <a:gd name="connsiteY98" fmla="*/ 2086041 h 2842784"/>
                  <a:gd name="connsiteX99" fmla="*/ 214110 w 1755924"/>
                  <a:gd name="connsiteY99" fmla="*/ 2009643 h 2842784"/>
                  <a:gd name="connsiteX100" fmla="*/ 74313 w 1755924"/>
                  <a:gd name="connsiteY100" fmla="*/ 2090333 h 2842784"/>
                  <a:gd name="connsiteX101" fmla="*/ 72228 w 1755924"/>
                  <a:gd name="connsiteY101" fmla="*/ 2097323 h 2842784"/>
                  <a:gd name="connsiteX102" fmla="*/ 70144 w 1755924"/>
                  <a:gd name="connsiteY102" fmla="*/ 2104313 h 2842784"/>
                  <a:gd name="connsiteX103" fmla="*/ 68182 w 1755924"/>
                  <a:gd name="connsiteY103" fmla="*/ 2111303 h 2842784"/>
                  <a:gd name="connsiteX104" fmla="*/ 66220 w 1755924"/>
                  <a:gd name="connsiteY104" fmla="*/ 2118293 h 2842784"/>
                  <a:gd name="connsiteX105" fmla="*/ 207366 w 1755924"/>
                  <a:gd name="connsiteY105" fmla="*/ 2035027 h 2842784"/>
                  <a:gd name="connsiteX106" fmla="*/ 209082 w 1755924"/>
                  <a:gd name="connsiteY106" fmla="*/ 2028651 h 2842784"/>
                  <a:gd name="connsiteX107" fmla="*/ 210799 w 1755924"/>
                  <a:gd name="connsiteY107" fmla="*/ 2022274 h 2842784"/>
                  <a:gd name="connsiteX108" fmla="*/ 212516 w 1755924"/>
                  <a:gd name="connsiteY108" fmla="*/ 2015897 h 2842784"/>
                  <a:gd name="connsiteX109" fmla="*/ 214233 w 1755924"/>
                  <a:gd name="connsiteY109" fmla="*/ 2009521 h 2842784"/>
                  <a:gd name="connsiteX110" fmla="*/ 237410 w 1755924"/>
                  <a:gd name="connsiteY110" fmla="*/ 1932633 h 2842784"/>
                  <a:gd name="connsiteX111" fmla="*/ 101291 w 1755924"/>
                  <a:gd name="connsiteY111" fmla="*/ 2006087 h 2842784"/>
                  <a:gd name="connsiteX112" fmla="*/ 98962 w 1755924"/>
                  <a:gd name="connsiteY112" fmla="*/ 2013077 h 2842784"/>
                  <a:gd name="connsiteX113" fmla="*/ 96632 w 1755924"/>
                  <a:gd name="connsiteY113" fmla="*/ 2020067 h 2842784"/>
                  <a:gd name="connsiteX114" fmla="*/ 94302 w 1755924"/>
                  <a:gd name="connsiteY114" fmla="*/ 2027057 h 2842784"/>
                  <a:gd name="connsiteX115" fmla="*/ 91972 w 1755924"/>
                  <a:gd name="connsiteY115" fmla="*/ 2034047 h 2842784"/>
                  <a:gd name="connsiteX116" fmla="*/ 229316 w 1755924"/>
                  <a:gd name="connsiteY116" fmla="*/ 1958262 h 2842784"/>
                  <a:gd name="connsiteX117" fmla="*/ 231278 w 1755924"/>
                  <a:gd name="connsiteY117" fmla="*/ 1951885 h 2842784"/>
                  <a:gd name="connsiteX118" fmla="*/ 233240 w 1755924"/>
                  <a:gd name="connsiteY118" fmla="*/ 1945508 h 2842784"/>
                  <a:gd name="connsiteX119" fmla="*/ 235325 w 1755924"/>
                  <a:gd name="connsiteY119" fmla="*/ 1939132 h 2842784"/>
                  <a:gd name="connsiteX120" fmla="*/ 237410 w 1755924"/>
                  <a:gd name="connsiteY120" fmla="*/ 1932755 h 2842784"/>
                  <a:gd name="connsiteX121" fmla="*/ 264020 w 1755924"/>
                  <a:gd name="connsiteY121" fmla="*/ 1855254 h 2842784"/>
                  <a:gd name="connsiteX122" fmla="*/ 131949 w 1755924"/>
                  <a:gd name="connsiteY122" fmla="*/ 1921596 h 2842784"/>
                  <a:gd name="connsiteX123" fmla="*/ 129251 w 1755924"/>
                  <a:gd name="connsiteY123" fmla="*/ 1928586 h 2842784"/>
                  <a:gd name="connsiteX124" fmla="*/ 126553 w 1755924"/>
                  <a:gd name="connsiteY124" fmla="*/ 1935575 h 2842784"/>
                  <a:gd name="connsiteX125" fmla="*/ 123978 w 1755924"/>
                  <a:gd name="connsiteY125" fmla="*/ 1942565 h 2842784"/>
                  <a:gd name="connsiteX126" fmla="*/ 121403 w 1755924"/>
                  <a:gd name="connsiteY126" fmla="*/ 1949555 h 2842784"/>
                  <a:gd name="connsiteX127" fmla="*/ 254823 w 1755924"/>
                  <a:gd name="connsiteY127" fmla="*/ 1881005 h 2842784"/>
                  <a:gd name="connsiteX128" fmla="*/ 257030 w 1755924"/>
                  <a:gd name="connsiteY128" fmla="*/ 1874629 h 2842784"/>
                  <a:gd name="connsiteX129" fmla="*/ 259360 w 1755924"/>
                  <a:gd name="connsiteY129" fmla="*/ 1868130 h 2842784"/>
                  <a:gd name="connsiteX130" fmla="*/ 261690 w 1755924"/>
                  <a:gd name="connsiteY130" fmla="*/ 1861630 h 2842784"/>
                  <a:gd name="connsiteX131" fmla="*/ 264020 w 1755924"/>
                  <a:gd name="connsiteY131" fmla="*/ 1855131 h 2842784"/>
                  <a:gd name="connsiteX132" fmla="*/ 293942 w 1755924"/>
                  <a:gd name="connsiteY132" fmla="*/ 1777997 h 2842784"/>
                  <a:gd name="connsiteX133" fmla="*/ 165917 w 1755924"/>
                  <a:gd name="connsiteY133" fmla="*/ 1837350 h 2842784"/>
                  <a:gd name="connsiteX134" fmla="*/ 162974 w 1755924"/>
                  <a:gd name="connsiteY134" fmla="*/ 1844340 h 2842784"/>
                  <a:gd name="connsiteX135" fmla="*/ 160031 w 1755924"/>
                  <a:gd name="connsiteY135" fmla="*/ 1851329 h 2842784"/>
                  <a:gd name="connsiteX136" fmla="*/ 157088 w 1755924"/>
                  <a:gd name="connsiteY136" fmla="*/ 1858319 h 2842784"/>
                  <a:gd name="connsiteX137" fmla="*/ 154145 w 1755924"/>
                  <a:gd name="connsiteY137" fmla="*/ 1865309 h 2842784"/>
                  <a:gd name="connsiteX138" fmla="*/ 283518 w 1755924"/>
                  <a:gd name="connsiteY138" fmla="*/ 1803627 h 2842784"/>
                  <a:gd name="connsiteX139" fmla="*/ 286093 w 1755924"/>
                  <a:gd name="connsiteY139" fmla="*/ 1797127 h 2842784"/>
                  <a:gd name="connsiteX140" fmla="*/ 288669 w 1755924"/>
                  <a:gd name="connsiteY140" fmla="*/ 1790751 h 2842784"/>
                  <a:gd name="connsiteX141" fmla="*/ 291244 w 1755924"/>
                  <a:gd name="connsiteY141" fmla="*/ 1784374 h 2842784"/>
                  <a:gd name="connsiteX142" fmla="*/ 293819 w 1755924"/>
                  <a:gd name="connsiteY142" fmla="*/ 1777997 h 2842784"/>
                  <a:gd name="connsiteX143" fmla="*/ 327051 w 1755924"/>
                  <a:gd name="connsiteY143" fmla="*/ 1700741 h 2842784"/>
                  <a:gd name="connsiteX144" fmla="*/ 203196 w 1755924"/>
                  <a:gd name="connsiteY144" fmla="*/ 1753349 h 2842784"/>
                  <a:gd name="connsiteX145" fmla="*/ 200008 w 1755924"/>
                  <a:gd name="connsiteY145" fmla="*/ 1760339 h 2842784"/>
                  <a:gd name="connsiteX146" fmla="*/ 196819 w 1755924"/>
                  <a:gd name="connsiteY146" fmla="*/ 1767329 h 2842784"/>
                  <a:gd name="connsiteX147" fmla="*/ 193631 w 1755924"/>
                  <a:gd name="connsiteY147" fmla="*/ 1774318 h 2842784"/>
                  <a:gd name="connsiteX148" fmla="*/ 190443 w 1755924"/>
                  <a:gd name="connsiteY148" fmla="*/ 1781308 h 2842784"/>
                  <a:gd name="connsiteX149" fmla="*/ 315647 w 1755924"/>
                  <a:gd name="connsiteY149" fmla="*/ 1726493 h 2842784"/>
                  <a:gd name="connsiteX150" fmla="*/ 318467 w 1755924"/>
                  <a:gd name="connsiteY150" fmla="*/ 1720116 h 2842784"/>
                  <a:gd name="connsiteX151" fmla="*/ 321288 w 1755924"/>
                  <a:gd name="connsiteY151" fmla="*/ 1713740 h 2842784"/>
                  <a:gd name="connsiteX152" fmla="*/ 324108 w 1755924"/>
                  <a:gd name="connsiteY152" fmla="*/ 1707363 h 2842784"/>
                  <a:gd name="connsiteX153" fmla="*/ 326929 w 1755924"/>
                  <a:gd name="connsiteY153" fmla="*/ 1700986 h 2842784"/>
                  <a:gd name="connsiteX154" fmla="*/ 363104 w 1755924"/>
                  <a:gd name="connsiteY154" fmla="*/ 1623730 h 2842784"/>
                  <a:gd name="connsiteX155" fmla="*/ 243541 w 1755924"/>
                  <a:gd name="connsiteY155" fmla="*/ 1669716 h 2842784"/>
                  <a:gd name="connsiteX156" fmla="*/ 240107 w 1755924"/>
                  <a:gd name="connsiteY156" fmla="*/ 1676706 h 2842784"/>
                  <a:gd name="connsiteX157" fmla="*/ 236674 w 1755924"/>
                  <a:gd name="connsiteY157" fmla="*/ 1683695 h 2842784"/>
                  <a:gd name="connsiteX158" fmla="*/ 233240 w 1755924"/>
                  <a:gd name="connsiteY158" fmla="*/ 1690685 h 2842784"/>
                  <a:gd name="connsiteX159" fmla="*/ 229807 w 1755924"/>
                  <a:gd name="connsiteY159" fmla="*/ 1697675 h 2842784"/>
                  <a:gd name="connsiteX160" fmla="*/ 350841 w 1755924"/>
                  <a:gd name="connsiteY160" fmla="*/ 1649482 h 2842784"/>
                  <a:gd name="connsiteX161" fmla="*/ 353907 w 1755924"/>
                  <a:gd name="connsiteY161" fmla="*/ 1643105 h 2842784"/>
                  <a:gd name="connsiteX162" fmla="*/ 356973 w 1755924"/>
                  <a:gd name="connsiteY162" fmla="*/ 1636729 h 2842784"/>
                  <a:gd name="connsiteX163" fmla="*/ 360039 w 1755924"/>
                  <a:gd name="connsiteY163" fmla="*/ 1630352 h 2842784"/>
                  <a:gd name="connsiteX164" fmla="*/ 363104 w 1755924"/>
                  <a:gd name="connsiteY164" fmla="*/ 1623975 h 2842784"/>
                  <a:gd name="connsiteX165" fmla="*/ 401978 w 1755924"/>
                  <a:gd name="connsiteY165" fmla="*/ 1546842 h 2842784"/>
                  <a:gd name="connsiteX166" fmla="*/ 286707 w 1755924"/>
                  <a:gd name="connsiteY166" fmla="*/ 1586574 h 2842784"/>
                  <a:gd name="connsiteX167" fmla="*/ 283028 w 1755924"/>
                  <a:gd name="connsiteY167" fmla="*/ 1593441 h 2842784"/>
                  <a:gd name="connsiteX168" fmla="*/ 279349 w 1755924"/>
                  <a:gd name="connsiteY168" fmla="*/ 1600308 h 2842784"/>
                  <a:gd name="connsiteX169" fmla="*/ 275670 w 1755924"/>
                  <a:gd name="connsiteY169" fmla="*/ 1607175 h 2842784"/>
                  <a:gd name="connsiteX170" fmla="*/ 271991 w 1755924"/>
                  <a:gd name="connsiteY170" fmla="*/ 1614042 h 2842784"/>
                  <a:gd name="connsiteX171" fmla="*/ 388734 w 1755924"/>
                  <a:gd name="connsiteY171" fmla="*/ 1572226 h 2842784"/>
                  <a:gd name="connsiteX172" fmla="*/ 392045 w 1755924"/>
                  <a:gd name="connsiteY172" fmla="*/ 1565849 h 2842784"/>
                  <a:gd name="connsiteX173" fmla="*/ 395356 w 1755924"/>
                  <a:gd name="connsiteY173" fmla="*/ 1559472 h 2842784"/>
                  <a:gd name="connsiteX174" fmla="*/ 398667 w 1755924"/>
                  <a:gd name="connsiteY174" fmla="*/ 1553096 h 2842784"/>
                  <a:gd name="connsiteX175" fmla="*/ 401978 w 1755924"/>
                  <a:gd name="connsiteY175" fmla="*/ 1546719 h 2842784"/>
                  <a:gd name="connsiteX176" fmla="*/ 443672 w 1755924"/>
                  <a:gd name="connsiteY176" fmla="*/ 1470321 h 2842784"/>
                  <a:gd name="connsiteX177" fmla="*/ 332815 w 1755924"/>
                  <a:gd name="connsiteY177" fmla="*/ 1503799 h 2842784"/>
                  <a:gd name="connsiteX178" fmla="*/ 328891 w 1755924"/>
                  <a:gd name="connsiteY178" fmla="*/ 1510666 h 2842784"/>
                  <a:gd name="connsiteX179" fmla="*/ 324967 w 1755924"/>
                  <a:gd name="connsiteY179" fmla="*/ 1517533 h 2842784"/>
                  <a:gd name="connsiteX180" fmla="*/ 321043 w 1755924"/>
                  <a:gd name="connsiteY180" fmla="*/ 1524401 h 2842784"/>
                  <a:gd name="connsiteX181" fmla="*/ 317118 w 1755924"/>
                  <a:gd name="connsiteY181" fmla="*/ 1531268 h 2842784"/>
                  <a:gd name="connsiteX182" fmla="*/ 429569 w 1755924"/>
                  <a:gd name="connsiteY182" fmla="*/ 1495705 h 2842784"/>
                  <a:gd name="connsiteX183" fmla="*/ 433125 w 1755924"/>
                  <a:gd name="connsiteY183" fmla="*/ 1489329 h 2842784"/>
                  <a:gd name="connsiteX184" fmla="*/ 436682 w 1755924"/>
                  <a:gd name="connsiteY184" fmla="*/ 1482952 h 2842784"/>
                  <a:gd name="connsiteX185" fmla="*/ 440238 w 1755924"/>
                  <a:gd name="connsiteY185" fmla="*/ 1476575 h 2842784"/>
                  <a:gd name="connsiteX186" fmla="*/ 443794 w 1755924"/>
                  <a:gd name="connsiteY186" fmla="*/ 1470199 h 2842784"/>
                  <a:gd name="connsiteX187" fmla="*/ 487941 w 1755924"/>
                  <a:gd name="connsiteY187" fmla="*/ 1394169 h 2842784"/>
                  <a:gd name="connsiteX188" fmla="*/ 381376 w 1755924"/>
                  <a:gd name="connsiteY188" fmla="*/ 1421760 h 2842784"/>
                  <a:gd name="connsiteX189" fmla="*/ 377207 w 1755924"/>
                  <a:gd name="connsiteY189" fmla="*/ 1428627 h 2842784"/>
                  <a:gd name="connsiteX190" fmla="*/ 373037 w 1755924"/>
                  <a:gd name="connsiteY190" fmla="*/ 1435495 h 2842784"/>
                  <a:gd name="connsiteX191" fmla="*/ 368868 w 1755924"/>
                  <a:gd name="connsiteY191" fmla="*/ 1442362 h 2842784"/>
                  <a:gd name="connsiteX192" fmla="*/ 364821 w 1755924"/>
                  <a:gd name="connsiteY192" fmla="*/ 1449229 h 2842784"/>
                  <a:gd name="connsiteX193" fmla="*/ 472857 w 1755924"/>
                  <a:gd name="connsiteY193" fmla="*/ 1419675 h 2842784"/>
                  <a:gd name="connsiteX194" fmla="*/ 476659 w 1755924"/>
                  <a:gd name="connsiteY194" fmla="*/ 1413299 h 2842784"/>
                  <a:gd name="connsiteX195" fmla="*/ 480460 w 1755924"/>
                  <a:gd name="connsiteY195" fmla="*/ 1406922 h 2842784"/>
                  <a:gd name="connsiteX196" fmla="*/ 484262 w 1755924"/>
                  <a:gd name="connsiteY196" fmla="*/ 1400545 h 2842784"/>
                  <a:gd name="connsiteX197" fmla="*/ 488063 w 1755924"/>
                  <a:gd name="connsiteY197" fmla="*/ 1394169 h 2842784"/>
                  <a:gd name="connsiteX198" fmla="*/ 534662 w 1755924"/>
                  <a:gd name="connsiteY198" fmla="*/ 1318506 h 2842784"/>
                  <a:gd name="connsiteX199" fmla="*/ 432512 w 1755924"/>
                  <a:gd name="connsiteY199" fmla="*/ 1340335 h 2842784"/>
                  <a:gd name="connsiteX200" fmla="*/ 428220 w 1755924"/>
                  <a:gd name="connsiteY200" fmla="*/ 1347079 h 2842784"/>
                  <a:gd name="connsiteX201" fmla="*/ 423928 w 1755924"/>
                  <a:gd name="connsiteY201" fmla="*/ 1353824 h 2842784"/>
                  <a:gd name="connsiteX202" fmla="*/ 419636 w 1755924"/>
                  <a:gd name="connsiteY202" fmla="*/ 1360568 h 2842784"/>
                  <a:gd name="connsiteX203" fmla="*/ 415344 w 1755924"/>
                  <a:gd name="connsiteY203" fmla="*/ 1367313 h 2842784"/>
                  <a:gd name="connsiteX204" fmla="*/ 518843 w 1755924"/>
                  <a:gd name="connsiteY204" fmla="*/ 1343645 h 2842784"/>
                  <a:gd name="connsiteX205" fmla="*/ 522767 w 1755924"/>
                  <a:gd name="connsiteY205" fmla="*/ 1337391 h 2842784"/>
                  <a:gd name="connsiteX206" fmla="*/ 526691 w 1755924"/>
                  <a:gd name="connsiteY206" fmla="*/ 1331137 h 2842784"/>
                  <a:gd name="connsiteX207" fmla="*/ 530616 w 1755924"/>
                  <a:gd name="connsiteY207" fmla="*/ 1324883 h 2842784"/>
                  <a:gd name="connsiteX208" fmla="*/ 534540 w 1755924"/>
                  <a:gd name="connsiteY208" fmla="*/ 1318629 h 2842784"/>
                  <a:gd name="connsiteX209" fmla="*/ 583591 w 1755924"/>
                  <a:gd name="connsiteY209" fmla="*/ 1243458 h 2842784"/>
                  <a:gd name="connsiteX210" fmla="*/ 485856 w 1755924"/>
                  <a:gd name="connsiteY210" fmla="*/ 1259767 h 2842784"/>
                  <a:gd name="connsiteX211" fmla="*/ 481319 w 1755924"/>
                  <a:gd name="connsiteY211" fmla="*/ 1266512 h 2842784"/>
                  <a:gd name="connsiteX212" fmla="*/ 476781 w 1755924"/>
                  <a:gd name="connsiteY212" fmla="*/ 1273257 h 2842784"/>
                  <a:gd name="connsiteX213" fmla="*/ 472244 w 1755924"/>
                  <a:gd name="connsiteY213" fmla="*/ 1280001 h 2842784"/>
                  <a:gd name="connsiteX214" fmla="*/ 467829 w 1755924"/>
                  <a:gd name="connsiteY214" fmla="*/ 1286623 h 2842784"/>
                  <a:gd name="connsiteX215" fmla="*/ 567036 w 1755924"/>
                  <a:gd name="connsiteY215" fmla="*/ 1268474 h 2842784"/>
                  <a:gd name="connsiteX216" fmla="*/ 571206 w 1755924"/>
                  <a:gd name="connsiteY216" fmla="*/ 1262220 h 2842784"/>
                  <a:gd name="connsiteX217" fmla="*/ 575375 w 1755924"/>
                  <a:gd name="connsiteY217" fmla="*/ 1255966 h 2842784"/>
                  <a:gd name="connsiteX218" fmla="*/ 579544 w 1755924"/>
                  <a:gd name="connsiteY218" fmla="*/ 1249712 h 2842784"/>
                  <a:gd name="connsiteX219" fmla="*/ 583714 w 1755924"/>
                  <a:gd name="connsiteY219" fmla="*/ 1243458 h 2842784"/>
                  <a:gd name="connsiteX220" fmla="*/ 541407 w 1755924"/>
                  <a:gd name="connsiteY220" fmla="*/ 1180181 h 2842784"/>
                  <a:gd name="connsiteX221" fmla="*/ 536747 w 1755924"/>
                  <a:gd name="connsiteY221" fmla="*/ 1186803 h 2842784"/>
                  <a:gd name="connsiteX222" fmla="*/ 532087 w 1755924"/>
                  <a:gd name="connsiteY222" fmla="*/ 1193425 h 2842784"/>
                  <a:gd name="connsiteX223" fmla="*/ 527427 w 1755924"/>
                  <a:gd name="connsiteY223" fmla="*/ 1200047 h 2842784"/>
                  <a:gd name="connsiteX224" fmla="*/ 522767 w 1755924"/>
                  <a:gd name="connsiteY224" fmla="*/ 1206669 h 2842784"/>
                  <a:gd name="connsiteX225" fmla="*/ 617559 w 1755924"/>
                  <a:gd name="connsiteY225" fmla="*/ 1193916 h 2842784"/>
                  <a:gd name="connsiteX226" fmla="*/ 621851 w 1755924"/>
                  <a:gd name="connsiteY226" fmla="*/ 1187784 h 2842784"/>
                  <a:gd name="connsiteX227" fmla="*/ 626143 w 1755924"/>
                  <a:gd name="connsiteY227" fmla="*/ 1181653 h 2842784"/>
                  <a:gd name="connsiteX228" fmla="*/ 630435 w 1755924"/>
                  <a:gd name="connsiteY228" fmla="*/ 1175521 h 2842784"/>
                  <a:gd name="connsiteX229" fmla="*/ 634850 w 1755924"/>
                  <a:gd name="connsiteY229" fmla="*/ 1169390 h 2842784"/>
                  <a:gd name="connsiteX230" fmla="*/ 541407 w 1755924"/>
                  <a:gd name="connsiteY230" fmla="*/ 1180426 h 2842784"/>
                  <a:gd name="connsiteX231" fmla="*/ 599042 w 1755924"/>
                  <a:gd name="connsiteY231" fmla="*/ 1101331 h 2842784"/>
                  <a:gd name="connsiteX232" fmla="*/ 594137 w 1755924"/>
                  <a:gd name="connsiteY232" fmla="*/ 1107830 h 2842784"/>
                  <a:gd name="connsiteX233" fmla="*/ 589232 w 1755924"/>
                  <a:gd name="connsiteY233" fmla="*/ 1114329 h 2842784"/>
                  <a:gd name="connsiteX234" fmla="*/ 584327 w 1755924"/>
                  <a:gd name="connsiteY234" fmla="*/ 1120829 h 2842784"/>
                  <a:gd name="connsiteX235" fmla="*/ 579544 w 1755924"/>
                  <a:gd name="connsiteY235" fmla="*/ 1127328 h 2842784"/>
                  <a:gd name="connsiteX236" fmla="*/ 669922 w 1755924"/>
                  <a:gd name="connsiteY236" fmla="*/ 1119848 h 2842784"/>
                  <a:gd name="connsiteX237" fmla="*/ 674337 w 1755924"/>
                  <a:gd name="connsiteY237" fmla="*/ 1113716 h 2842784"/>
                  <a:gd name="connsiteX238" fmla="*/ 678874 w 1755924"/>
                  <a:gd name="connsiteY238" fmla="*/ 1107585 h 2842784"/>
                  <a:gd name="connsiteX239" fmla="*/ 683411 w 1755924"/>
                  <a:gd name="connsiteY239" fmla="*/ 1101453 h 2842784"/>
                  <a:gd name="connsiteX240" fmla="*/ 687948 w 1755924"/>
                  <a:gd name="connsiteY240" fmla="*/ 1095322 h 2842784"/>
                  <a:gd name="connsiteX241" fmla="*/ 599042 w 1755924"/>
                  <a:gd name="connsiteY241" fmla="*/ 1101085 h 2842784"/>
                  <a:gd name="connsiteX242" fmla="*/ 658640 w 1755924"/>
                  <a:gd name="connsiteY242" fmla="*/ 1023339 h 2842784"/>
                  <a:gd name="connsiteX243" fmla="*/ 653612 w 1755924"/>
                  <a:gd name="connsiteY243" fmla="*/ 1029838 h 2842784"/>
                  <a:gd name="connsiteX244" fmla="*/ 648585 w 1755924"/>
                  <a:gd name="connsiteY244" fmla="*/ 1036337 h 2842784"/>
                  <a:gd name="connsiteX245" fmla="*/ 643557 w 1755924"/>
                  <a:gd name="connsiteY245" fmla="*/ 1042837 h 2842784"/>
                  <a:gd name="connsiteX246" fmla="*/ 638529 w 1755924"/>
                  <a:gd name="connsiteY246" fmla="*/ 1049336 h 2842784"/>
                  <a:gd name="connsiteX247" fmla="*/ 724492 w 1755924"/>
                  <a:gd name="connsiteY247" fmla="*/ 1047006 h 2842784"/>
                  <a:gd name="connsiteX248" fmla="*/ 729152 w 1755924"/>
                  <a:gd name="connsiteY248" fmla="*/ 1040874 h 2842784"/>
                  <a:gd name="connsiteX249" fmla="*/ 733812 w 1755924"/>
                  <a:gd name="connsiteY249" fmla="*/ 1034743 h 2842784"/>
                  <a:gd name="connsiteX250" fmla="*/ 738472 w 1755924"/>
                  <a:gd name="connsiteY250" fmla="*/ 1028734 h 2842784"/>
                  <a:gd name="connsiteX251" fmla="*/ 743132 w 1755924"/>
                  <a:gd name="connsiteY251" fmla="*/ 1022725 h 2842784"/>
                  <a:gd name="connsiteX252" fmla="*/ 658763 w 1755924"/>
                  <a:gd name="connsiteY252" fmla="*/ 1023339 h 2842784"/>
                  <a:gd name="connsiteX253" fmla="*/ 720323 w 1755924"/>
                  <a:gd name="connsiteY253" fmla="*/ 946328 h 2842784"/>
                  <a:gd name="connsiteX254" fmla="*/ 715172 w 1755924"/>
                  <a:gd name="connsiteY254" fmla="*/ 952704 h 2842784"/>
                  <a:gd name="connsiteX255" fmla="*/ 710022 w 1755924"/>
                  <a:gd name="connsiteY255" fmla="*/ 959081 h 2842784"/>
                  <a:gd name="connsiteX256" fmla="*/ 704871 w 1755924"/>
                  <a:gd name="connsiteY256" fmla="*/ 965458 h 2842784"/>
                  <a:gd name="connsiteX257" fmla="*/ 699721 w 1755924"/>
                  <a:gd name="connsiteY257" fmla="*/ 971957 h 2842784"/>
                  <a:gd name="connsiteX258" fmla="*/ 781146 w 1755924"/>
                  <a:gd name="connsiteY258" fmla="*/ 974655 h 2842784"/>
                  <a:gd name="connsiteX259" fmla="*/ 785929 w 1755924"/>
                  <a:gd name="connsiteY259" fmla="*/ 968646 h 2842784"/>
                  <a:gd name="connsiteX260" fmla="*/ 790712 w 1755924"/>
                  <a:gd name="connsiteY260" fmla="*/ 962637 h 2842784"/>
                  <a:gd name="connsiteX261" fmla="*/ 795494 w 1755924"/>
                  <a:gd name="connsiteY261" fmla="*/ 956628 h 2842784"/>
                  <a:gd name="connsiteX262" fmla="*/ 800277 w 1755924"/>
                  <a:gd name="connsiteY262" fmla="*/ 950742 h 2842784"/>
                  <a:gd name="connsiteX263" fmla="*/ 720445 w 1755924"/>
                  <a:gd name="connsiteY263" fmla="*/ 946328 h 2842784"/>
                  <a:gd name="connsiteX264" fmla="*/ 783844 w 1755924"/>
                  <a:gd name="connsiteY264" fmla="*/ 870298 h 2842784"/>
                  <a:gd name="connsiteX265" fmla="*/ 778449 w 1755924"/>
                  <a:gd name="connsiteY265" fmla="*/ 876552 h 2842784"/>
                  <a:gd name="connsiteX266" fmla="*/ 773053 w 1755924"/>
                  <a:gd name="connsiteY266" fmla="*/ 882806 h 2842784"/>
                  <a:gd name="connsiteX267" fmla="*/ 767657 w 1755924"/>
                  <a:gd name="connsiteY267" fmla="*/ 889060 h 2842784"/>
                  <a:gd name="connsiteX268" fmla="*/ 762384 w 1755924"/>
                  <a:gd name="connsiteY268" fmla="*/ 895437 h 2842784"/>
                  <a:gd name="connsiteX269" fmla="*/ 839150 w 1755924"/>
                  <a:gd name="connsiteY269" fmla="*/ 903285 h 2842784"/>
                  <a:gd name="connsiteX270" fmla="*/ 844055 w 1755924"/>
                  <a:gd name="connsiteY270" fmla="*/ 897399 h 2842784"/>
                  <a:gd name="connsiteX271" fmla="*/ 848960 w 1755924"/>
                  <a:gd name="connsiteY271" fmla="*/ 891513 h 2842784"/>
                  <a:gd name="connsiteX272" fmla="*/ 853865 w 1755924"/>
                  <a:gd name="connsiteY272" fmla="*/ 885626 h 2842784"/>
                  <a:gd name="connsiteX273" fmla="*/ 858893 w 1755924"/>
                  <a:gd name="connsiteY273" fmla="*/ 879740 h 2842784"/>
                  <a:gd name="connsiteX274" fmla="*/ 783599 w 1755924"/>
                  <a:gd name="connsiteY274" fmla="*/ 870298 h 2842784"/>
                  <a:gd name="connsiteX275" fmla="*/ 849206 w 1755924"/>
                  <a:gd name="connsiteY275" fmla="*/ 795494 h 2842784"/>
                  <a:gd name="connsiteX276" fmla="*/ 843687 w 1755924"/>
                  <a:gd name="connsiteY276" fmla="*/ 801748 h 2842784"/>
                  <a:gd name="connsiteX277" fmla="*/ 838169 w 1755924"/>
                  <a:gd name="connsiteY277" fmla="*/ 808002 h 2842784"/>
                  <a:gd name="connsiteX278" fmla="*/ 832651 w 1755924"/>
                  <a:gd name="connsiteY278" fmla="*/ 814256 h 2842784"/>
                  <a:gd name="connsiteX279" fmla="*/ 827132 w 1755924"/>
                  <a:gd name="connsiteY279" fmla="*/ 820510 h 2842784"/>
                  <a:gd name="connsiteX280" fmla="*/ 899361 w 1755924"/>
                  <a:gd name="connsiteY280" fmla="*/ 833264 h 2842784"/>
                  <a:gd name="connsiteX281" fmla="*/ 904511 w 1755924"/>
                  <a:gd name="connsiteY281" fmla="*/ 827378 h 2842784"/>
                  <a:gd name="connsiteX282" fmla="*/ 909662 w 1755924"/>
                  <a:gd name="connsiteY282" fmla="*/ 821614 h 2842784"/>
                  <a:gd name="connsiteX283" fmla="*/ 914812 w 1755924"/>
                  <a:gd name="connsiteY283" fmla="*/ 815850 h 2842784"/>
                  <a:gd name="connsiteX284" fmla="*/ 919962 w 1755924"/>
                  <a:gd name="connsiteY284" fmla="*/ 810087 h 2842784"/>
                  <a:gd name="connsiteX285" fmla="*/ 849328 w 1755924"/>
                  <a:gd name="connsiteY285" fmla="*/ 795739 h 2842784"/>
                  <a:gd name="connsiteX286" fmla="*/ 916038 w 1755924"/>
                  <a:gd name="connsiteY286" fmla="*/ 721794 h 2842784"/>
                  <a:gd name="connsiteX287" fmla="*/ 910397 w 1755924"/>
                  <a:gd name="connsiteY287" fmla="*/ 727926 h 2842784"/>
                  <a:gd name="connsiteX288" fmla="*/ 904756 w 1755924"/>
                  <a:gd name="connsiteY288" fmla="*/ 734057 h 2842784"/>
                  <a:gd name="connsiteX289" fmla="*/ 899115 w 1755924"/>
                  <a:gd name="connsiteY289" fmla="*/ 740188 h 2842784"/>
                  <a:gd name="connsiteX290" fmla="*/ 893475 w 1755924"/>
                  <a:gd name="connsiteY290" fmla="*/ 746320 h 2842784"/>
                  <a:gd name="connsiteX291" fmla="*/ 961043 w 1755924"/>
                  <a:gd name="connsiteY291" fmla="*/ 763856 h 2842784"/>
                  <a:gd name="connsiteX292" fmla="*/ 966316 w 1755924"/>
                  <a:gd name="connsiteY292" fmla="*/ 758092 h 2842784"/>
                  <a:gd name="connsiteX293" fmla="*/ 971589 w 1755924"/>
                  <a:gd name="connsiteY293" fmla="*/ 752329 h 2842784"/>
                  <a:gd name="connsiteX294" fmla="*/ 976862 w 1755924"/>
                  <a:gd name="connsiteY294" fmla="*/ 746565 h 2842784"/>
                  <a:gd name="connsiteX295" fmla="*/ 982135 w 1755924"/>
                  <a:gd name="connsiteY295" fmla="*/ 740924 h 2842784"/>
                  <a:gd name="connsiteX296" fmla="*/ 916161 w 1755924"/>
                  <a:gd name="connsiteY296" fmla="*/ 721794 h 2842784"/>
                  <a:gd name="connsiteX297" fmla="*/ 984588 w 1755924"/>
                  <a:gd name="connsiteY297" fmla="*/ 649320 h 2842784"/>
                  <a:gd name="connsiteX298" fmla="*/ 978824 w 1755924"/>
                  <a:gd name="connsiteY298" fmla="*/ 655329 h 2842784"/>
                  <a:gd name="connsiteX299" fmla="*/ 973061 w 1755924"/>
                  <a:gd name="connsiteY299" fmla="*/ 661338 h 2842784"/>
                  <a:gd name="connsiteX300" fmla="*/ 967297 w 1755924"/>
                  <a:gd name="connsiteY300" fmla="*/ 667347 h 2842784"/>
                  <a:gd name="connsiteX301" fmla="*/ 961534 w 1755924"/>
                  <a:gd name="connsiteY301" fmla="*/ 673356 h 2842784"/>
                  <a:gd name="connsiteX302" fmla="*/ 1024442 w 1755924"/>
                  <a:gd name="connsiteY302" fmla="*/ 695551 h 2842784"/>
                  <a:gd name="connsiteX303" fmla="*/ 1029838 w 1755924"/>
                  <a:gd name="connsiteY303" fmla="*/ 689910 h 2842784"/>
                  <a:gd name="connsiteX304" fmla="*/ 1035234 w 1755924"/>
                  <a:gd name="connsiteY304" fmla="*/ 684270 h 2842784"/>
                  <a:gd name="connsiteX305" fmla="*/ 1040629 w 1755924"/>
                  <a:gd name="connsiteY305" fmla="*/ 678629 h 2842784"/>
                  <a:gd name="connsiteX306" fmla="*/ 1046025 w 1755924"/>
                  <a:gd name="connsiteY306" fmla="*/ 672988 h 2842784"/>
                  <a:gd name="connsiteX307" fmla="*/ 984711 w 1755924"/>
                  <a:gd name="connsiteY307" fmla="*/ 649320 h 2842784"/>
                  <a:gd name="connsiteX308" fmla="*/ 1054609 w 1755924"/>
                  <a:gd name="connsiteY308" fmla="*/ 578195 h 2842784"/>
                  <a:gd name="connsiteX309" fmla="*/ 1048723 w 1755924"/>
                  <a:gd name="connsiteY309" fmla="*/ 584082 h 2842784"/>
                  <a:gd name="connsiteX310" fmla="*/ 1042837 w 1755924"/>
                  <a:gd name="connsiteY310" fmla="*/ 589968 h 2842784"/>
                  <a:gd name="connsiteX311" fmla="*/ 1036950 w 1755924"/>
                  <a:gd name="connsiteY311" fmla="*/ 595854 h 2842784"/>
                  <a:gd name="connsiteX312" fmla="*/ 1031064 w 1755924"/>
                  <a:gd name="connsiteY312" fmla="*/ 601740 h 2842784"/>
                  <a:gd name="connsiteX313" fmla="*/ 1089190 w 1755924"/>
                  <a:gd name="connsiteY313" fmla="*/ 628473 h 2842784"/>
                  <a:gd name="connsiteX314" fmla="*/ 1094586 w 1755924"/>
                  <a:gd name="connsiteY314" fmla="*/ 622955 h 2842784"/>
                  <a:gd name="connsiteX315" fmla="*/ 1100104 w 1755924"/>
                  <a:gd name="connsiteY315" fmla="*/ 617437 h 2842784"/>
                  <a:gd name="connsiteX316" fmla="*/ 1105623 w 1755924"/>
                  <a:gd name="connsiteY316" fmla="*/ 611918 h 2842784"/>
                  <a:gd name="connsiteX317" fmla="*/ 1111141 w 1755924"/>
                  <a:gd name="connsiteY317" fmla="*/ 606400 h 2842784"/>
                  <a:gd name="connsiteX318" fmla="*/ 1054486 w 1755924"/>
                  <a:gd name="connsiteY318" fmla="*/ 578195 h 2842784"/>
                  <a:gd name="connsiteX319" fmla="*/ 1126102 w 1755924"/>
                  <a:gd name="connsiteY319" fmla="*/ 508297 h 2842784"/>
                  <a:gd name="connsiteX320" fmla="*/ 1120093 w 1755924"/>
                  <a:gd name="connsiteY320" fmla="*/ 514061 h 2842784"/>
                  <a:gd name="connsiteX321" fmla="*/ 1114084 w 1755924"/>
                  <a:gd name="connsiteY321" fmla="*/ 519824 h 2842784"/>
                  <a:gd name="connsiteX322" fmla="*/ 1108075 w 1755924"/>
                  <a:gd name="connsiteY322" fmla="*/ 525588 h 2842784"/>
                  <a:gd name="connsiteX323" fmla="*/ 1102066 w 1755924"/>
                  <a:gd name="connsiteY323" fmla="*/ 531351 h 2842784"/>
                  <a:gd name="connsiteX324" fmla="*/ 1155533 w 1755924"/>
                  <a:gd name="connsiteY324" fmla="*/ 562622 h 2842784"/>
                  <a:gd name="connsiteX325" fmla="*/ 1161174 w 1755924"/>
                  <a:gd name="connsiteY325" fmla="*/ 557226 h 2842784"/>
                  <a:gd name="connsiteX326" fmla="*/ 1166815 w 1755924"/>
                  <a:gd name="connsiteY326" fmla="*/ 551830 h 2842784"/>
                  <a:gd name="connsiteX327" fmla="*/ 1172456 w 1755924"/>
                  <a:gd name="connsiteY327" fmla="*/ 546435 h 2842784"/>
                  <a:gd name="connsiteX328" fmla="*/ 1178096 w 1755924"/>
                  <a:gd name="connsiteY328" fmla="*/ 541039 h 2842784"/>
                  <a:gd name="connsiteX329" fmla="*/ 1126102 w 1755924"/>
                  <a:gd name="connsiteY329" fmla="*/ 508420 h 2842784"/>
                  <a:gd name="connsiteX330" fmla="*/ 1199066 w 1755924"/>
                  <a:gd name="connsiteY330" fmla="*/ 439625 h 2842784"/>
                  <a:gd name="connsiteX331" fmla="*/ 1192935 w 1755924"/>
                  <a:gd name="connsiteY331" fmla="*/ 445266 h 2842784"/>
                  <a:gd name="connsiteX332" fmla="*/ 1186803 w 1755924"/>
                  <a:gd name="connsiteY332" fmla="*/ 450907 h 2842784"/>
                  <a:gd name="connsiteX333" fmla="*/ 1180672 w 1755924"/>
                  <a:gd name="connsiteY333" fmla="*/ 456548 h 2842784"/>
                  <a:gd name="connsiteX334" fmla="*/ 1174540 w 1755924"/>
                  <a:gd name="connsiteY334" fmla="*/ 462189 h 2842784"/>
                  <a:gd name="connsiteX335" fmla="*/ 1223224 w 1755924"/>
                  <a:gd name="connsiteY335" fmla="*/ 497751 h 2842784"/>
                  <a:gd name="connsiteX336" fmla="*/ 1228865 w 1755924"/>
                  <a:gd name="connsiteY336" fmla="*/ 492478 h 2842784"/>
                  <a:gd name="connsiteX337" fmla="*/ 1234628 w 1755924"/>
                  <a:gd name="connsiteY337" fmla="*/ 487205 h 2842784"/>
                  <a:gd name="connsiteX338" fmla="*/ 1240392 w 1755924"/>
                  <a:gd name="connsiteY338" fmla="*/ 481932 h 2842784"/>
                  <a:gd name="connsiteX339" fmla="*/ 1246155 w 1755924"/>
                  <a:gd name="connsiteY339" fmla="*/ 476659 h 2842784"/>
                  <a:gd name="connsiteX340" fmla="*/ 1199066 w 1755924"/>
                  <a:gd name="connsiteY340" fmla="*/ 439625 h 2842784"/>
                  <a:gd name="connsiteX341" fmla="*/ 1273134 w 1755924"/>
                  <a:gd name="connsiteY341" fmla="*/ 372424 h 2842784"/>
                  <a:gd name="connsiteX342" fmla="*/ 1266880 w 1755924"/>
                  <a:gd name="connsiteY342" fmla="*/ 377942 h 2842784"/>
                  <a:gd name="connsiteX343" fmla="*/ 1260626 w 1755924"/>
                  <a:gd name="connsiteY343" fmla="*/ 383461 h 2842784"/>
                  <a:gd name="connsiteX344" fmla="*/ 1254372 w 1755924"/>
                  <a:gd name="connsiteY344" fmla="*/ 388979 h 2842784"/>
                  <a:gd name="connsiteX345" fmla="*/ 1248240 w 1755924"/>
                  <a:gd name="connsiteY345" fmla="*/ 394497 h 2842784"/>
                  <a:gd name="connsiteX346" fmla="*/ 1292141 w 1755924"/>
                  <a:gd name="connsiteY346" fmla="*/ 434474 h 2842784"/>
                  <a:gd name="connsiteX347" fmla="*/ 1297905 w 1755924"/>
                  <a:gd name="connsiteY347" fmla="*/ 429201 h 2842784"/>
                  <a:gd name="connsiteX348" fmla="*/ 1303668 w 1755924"/>
                  <a:gd name="connsiteY348" fmla="*/ 423928 h 2842784"/>
                  <a:gd name="connsiteX349" fmla="*/ 1309432 w 1755924"/>
                  <a:gd name="connsiteY349" fmla="*/ 418778 h 2842784"/>
                  <a:gd name="connsiteX350" fmla="*/ 1315318 w 1755924"/>
                  <a:gd name="connsiteY350" fmla="*/ 413627 h 2842784"/>
                  <a:gd name="connsiteX351" fmla="*/ 1272889 w 1755924"/>
                  <a:gd name="connsiteY351" fmla="*/ 372302 h 2842784"/>
                  <a:gd name="connsiteX352" fmla="*/ 1348673 w 1755924"/>
                  <a:gd name="connsiteY352" fmla="*/ 306695 h 2842784"/>
                  <a:gd name="connsiteX353" fmla="*/ 1342297 w 1755924"/>
                  <a:gd name="connsiteY353" fmla="*/ 312091 h 2842784"/>
                  <a:gd name="connsiteX354" fmla="*/ 1336043 w 1755924"/>
                  <a:gd name="connsiteY354" fmla="*/ 317486 h 2842784"/>
                  <a:gd name="connsiteX355" fmla="*/ 1329788 w 1755924"/>
                  <a:gd name="connsiteY355" fmla="*/ 322882 h 2842784"/>
                  <a:gd name="connsiteX356" fmla="*/ 1323534 w 1755924"/>
                  <a:gd name="connsiteY356" fmla="*/ 328278 h 2842784"/>
                  <a:gd name="connsiteX357" fmla="*/ 1362653 w 1755924"/>
                  <a:gd name="connsiteY357" fmla="*/ 372424 h 2842784"/>
                  <a:gd name="connsiteX358" fmla="*/ 1368539 w 1755924"/>
                  <a:gd name="connsiteY358" fmla="*/ 367274 h 2842784"/>
                  <a:gd name="connsiteX359" fmla="*/ 1374425 w 1755924"/>
                  <a:gd name="connsiteY359" fmla="*/ 362123 h 2842784"/>
                  <a:gd name="connsiteX360" fmla="*/ 1380312 w 1755924"/>
                  <a:gd name="connsiteY360" fmla="*/ 357095 h 2842784"/>
                  <a:gd name="connsiteX361" fmla="*/ 1386198 w 1755924"/>
                  <a:gd name="connsiteY361" fmla="*/ 352068 h 2842784"/>
                  <a:gd name="connsiteX362" fmla="*/ 1348673 w 1755924"/>
                  <a:gd name="connsiteY362" fmla="*/ 306572 h 2842784"/>
                  <a:gd name="connsiteX363" fmla="*/ 1425316 w 1755924"/>
                  <a:gd name="connsiteY363" fmla="*/ 242315 h 2842784"/>
                  <a:gd name="connsiteX364" fmla="*/ 1418817 w 1755924"/>
                  <a:gd name="connsiteY364" fmla="*/ 247588 h 2842784"/>
                  <a:gd name="connsiteX365" fmla="*/ 1412440 w 1755924"/>
                  <a:gd name="connsiteY365" fmla="*/ 252861 h 2842784"/>
                  <a:gd name="connsiteX366" fmla="*/ 1406064 w 1755924"/>
                  <a:gd name="connsiteY366" fmla="*/ 258134 h 2842784"/>
                  <a:gd name="connsiteX367" fmla="*/ 1399687 w 1755924"/>
                  <a:gd name="connsiteY367" fmla="*/ 263530 h 2842784"/>
                  <a:gd name="connsiteX368" fmla="*/ 1434023 w 1755924"/>
                  <a:gd name="connsiteY368" fmla="*/ 311845 h 2842784"/>
                  <a:gd name="connsiteX369" fmla="*/ 1440032 w 1755924"/>
                  <a:gd name="connsiteY369" fmla="*/ 306818 h 2842784"/>
                  <a:gd name="connsiteX370" fmla="*/ 1446041 w 1755924"/>
                  <a:gd name="connsiteY370" fmla="*/ 301790 h 2842784"/>
                  <a:gd name="connsiteX371" fmla="*/ 1452049 w 1755924"/>
                  <a:gd name="connsiteY371" fmla="*/ 296762 h 2842784"/>
                  <a:gd name="connsiteX372" fmla="*/ 1458058 w 1755924"/>
                  <a:gd name="connsiteY372" fmla="*/ 291734 h 2842784"/>
                  <a:gd name="connsiteX373" fmla="*/ 1425439 w 1755924"/>
                  <a:gd name="connsiteY373" fmla="*/ 242069 h 2842784"/>
                  <a:gd name="connsiteX374" fmla="*/ 1503186 w 1755924"/>
                  <a:gd name="connsiteY374" fmla="*/ 179406 h 2842784"/>
                  <a:gd name="connsiteX375" fmla="*/ 1496687 w 1755924"/>
                  <a:gd name="connsiteY375" fmla="*/ 184557 h 2842784"/>
                  <a:gd name="connsiteX376" fmla="*/ 1490187 w 1755924"/>
                  <a:gd name="connsiteY376" fmla="*/ 189707 h 2842784"/>
                  <a:gd name="connsiteX377" fmla="*/ 1483688 w 1755924"/>
                  <a:gd name="connsiteY377" fmla="*/ 194857 h 2842784"/>
                  <a:gd name="connsiteX378" fmla="*/ 1477188 w 1755924"/>
                  <a:gd name="connsiteY378" fmla="*/ 200008 h 2842784"/>
                  <a:gd name="connsiteX379" fmla="*/ 1506619 w 1755924"/>
                  <a:gd name="connsiteY379" fmla="*/ 252370 h 2842784"/>
                  <a:gd name="connsiteX380" fmla="*/ 1512751 w 1755924"/>
                  <a:gd name="connsiteY380" fmla="*/ 247465 h 2842784"/>
                  <a:gd name="connsiteX381" fmla="*/ 1518882 w 1755924"/>
                  <a:gd name="connsiteY381" fmla="*/ 242560 h 2842784"/>
                  <a:gd name="connsiteX382" fmla="*/ 1525014 w 1755924"/>
                  <a:gd name="connsiteY382" fmla="*/ 237655 h 2842784"/>
                  <a:gd name="connsiteX383" fmla="*/ 1531145 w 1755924"/>
                  <a:gd name="connsiteY383" fmla="*/ 232872 h 2842784"/>
                  <a:gd name="connsiteX384" fmla="*/ 1503308 w 1755924"/>
                  <a:gd name="connsiteY384" fmla="*/ 179161 h 2842784"/>
                  <a:gd name="connsiteX385" fmla="*/ 1582159 w 1755924"/>
                  <a:gd name="connsiteY385" fmla="*/ 118092 h 2842784"/>
                  <a:gd name="connsiteX386" fmla="*/ 1575537 w 1755924"/>
                  <a:gd name="connsiteY386" fmla="*/ 123119 h 2842784"/>
                  <a:gd name="connsiteX387" fmla="*/ 1568915 w 1755924"/>
                  <a:gd name="connsiteY387" fmla="*/ 128147 h 2842784"/>
                  <a:gd name="connsiteX388" fmla="*/ 1562293 w 1755924"/>
                  <a:gd name="connsiteY388" fmla="*/ 133175 h 2842784"/>
                  <a:gd name="connsiteX389" fmla="*/ 1555671 w 1755924"/>
                  <a:gd name="connsiteY389" fmla="*/ 138203 h 2842784"/>
                  <a:gd name="connsiteX390" fmla="*/ 1580197 w 1755924"/>
                  <a:gd name="connsiteY390" fmla="*/ 194612 h 2842784"/>
                  <a:gd name="connsiteX391" fmla="*/ 1586328 w 1755924"/>
                  <a:gd name="connsiteY391" fmla="*/ 189830 h 2842784"/>
                  <a:gd name="connsiteX392" fmla="*/ 1592460 w 1755924"/>
                  <a:gd name="connsiteY392" fmla="*/ 185047 h 2842784"/>
                  <a:gd name="connsiteX393" fmla="*/ 1598591 w 1755924"/>
                  <a:gd name="connsiteY393" fmla="*/ 180265 h 2842784"/>
                  <a:gd name="connsiteX394" fmla="*/ 1604845 w 1755924"/>
                  <a:gd name="connsiteY394" fmla="*/ 175482 h 2842784"/>
                  <a:gd name="connsiteX395" fmla="*/ 1582036 w 1755924"/>
                  <a:gd name="connsiteY395" fmla="*/ 117724 h 2842784"/>
                  <a:gd name="connsiteX396" fmla="*/ 1662113 w 1755924"/>
                  <a:gd name="connsiteY396" fmla="*/ 58249 h 2842784"/>
                  <a:gd name="connsiteX397" fmla="*/ 1655368 w 1755924"/>
                  <a:gd name="connsiteY397" fmla="*/ 63154 h 2842784"/>
                  <a:gd name="connsiteX398" fmla="*/ 1648624 w 1755924"/>
                  <a:gd name="connsiteY398" fmla="*/ 68059 h 2842784"/>
                  <a:gd name="connsiteX399" fmla="*/ 1641879 w 1755924"/>
                  <a:gd name="connsiteY399" fmla="*/ 72964 h 2842784"/>
                  <a:gd name="connsiteX400" fmla="*/ 1635135 w 1755924"/>
                  <a:gd name="connsiteY400" fmla="*/ 77869 h 2842784"/>
                  <a:gd name="connsiteX401" fmla="*/ 1654510 w 1755924"/>
                  <a:gd name="connsiteY401" fmla="*/ 138203 h 2842784"/>
                  <a:gd name="connsiteX402" fmla="*/ 1660764 w 1755924"/>
                  <a:gd name="connsiteY402" fmla="*/ 133543 h 2842784"/>
                  <a:gd name="connsiteX403" fmla="*/ 1667018 w 1755924"/>
                  <a:gd name="connsiteY403" fmla="*/ 128883 h 2842784"/>
                  <a:gd name="connsiteX404" fmla="*/ 1673272 w 1755924"/>
                  <a:gd name="connsiteY404" fmla="*/ 124223 h 2842784"/>
                  <a:gd name="connsiteX405" fmla="*/ 1679526 w 1755924"/>
                  <a:gd name="connsiteY405" fmla="*/ 119686 h 2842784"/>
                  <a:gd name="connsiteX406" fmla="*/ 1661745 w 1755924"/>
                  <a:gd name="connsiteY406" fmla="*/ 58003 h 2842784"/>
                  <a:gd name="connsiteX407" fmla="*/ 1743171 w 1755924"/>
                  <a:gd name="connsiteY407" fmla="*/ 123 h 2842784"/>
                  <a:gd name="connsiteX408" fmla="*/ 1736426 w 1755924"/>
                  <a:gd name="connsiteY408" fmla="*/ 4905 h 2842784"/>
                  <a:gd name="connsiteX409" fmla="*/ 1729682 w 1755924"/>
                  <a:gd name="connsiteY409" fmla="*/ 9688 h 2842784"/>
                  <a:gd name="connsiteX410" fmla="*/ 1722937 w 1755924"/>
                  <a:gd name="connsiteY410" fmla="*/ 14470 h 2842784"/>
                  <a:gd name="connsiteX411" fmla="*/ 1716192 w 1755924"/>
                  <a:gd name="connsiteY411" fmla="*/ 19253 h 2842784"/>
                  <a:gd name="connsiteX412" fmla="*/ 1730417 w 1755924"/>
                  <a:gd name="connsiteY412" fmla="*/ 83510 h 2842784"/>
                  <a:gd name="connsiteX413" fmla="*/ 1736794 w 1755924"/>
                  <a:gd name="connsiteY413" fmla="*/ 78973 h 2842784"/>
                  <a:gd name="connsiteX414" fmla="*/ 1743171 w 1755924"/>
                  <a:gd name="connsiteY414" fmla="*/ 74436 h 2842784"/>
                  <a:gd name="connsiteX415" fmla="*/ 1749547 w 1755924"/>
                  <a:gd name="connsiteY415" fmla="*/ 70021 h 2842784"/>
                  <a:gd name="connsiteX416" fmla="*/ 1755924 w 1755924"/>
                  <a:gd name="connsiteY416" fmla="*/ 65606 h 2842784"/>
                  <a:gd name="connsiteX417" fmla="*/ 1750528 w 1755924"/>
                  <a:gd name="connsiteY417" fmla="*/ 37647 h 2842784"/>
                  <a:gd name="connsiteX418" fmla="*/ 1748566 w 1755924"/>
                  <a:gd name="connsiteY418" fmla="*/ 27224 h 2842784"/>
                  <a:gd name="connsiteX419" fmla="*/ 1743293 w 1755924"/>
                  <a:gd name="connsiteY419" fmla="*/ 0 h 284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1755924" h="2842784">
                    <a:moveTo>
                      <a:pt x="194244" y="2663256"/>
                    </a:moveTo>
                    <a:lnTo>
                      <a:pt x="30167" y="2818259"/>
                    </a:lnTo>
                    <a:cubicBezTo>
                      <a:pt x="30657" y="2820343"/>
                      <a:pt x="31270" y="2822305"/>
                      <a:pt x="31761" y="2824390"/>
                    </a:cubicBezTo>
                    <a:cubicBezTo>
                      <a:pt x="32251" y="2826475"/>
                      <a:pt x="32865" y="2828437"/>
                      <a:pt x="33355" y="2830522"/>
                    </a:cubicBezTo>
                    <a:cubicBezTo>
                      <a:pt x="33846" y="2832606"/>
                      <a:pt x="34459" y="2834568"/>
                      <a:pt x="35072" y="2836653"/>
                    </a:cubicBezTo>
                    <a:cubicBezTo>
                      <a:pt x="35685" y="2838738"/>
                      <a:pt x="36176" y="2840700"/>
                      <a:pt x="36789" y="2842785"/>
                    </a:cubicBezTo>
                    <a:lnTo>
                      <a:pt x="201234" y="2684839"/>
                    </a:lnTo>
                    <a:cubicBezTo>
                      <a:pt x="200621" y="2683122"/>
                      <a:pt x="200008" y="2681282"/>
                      <a:pt x="199517" y="2679443"/>
                    </a:cubicBezTo>
                    <a:cubicBezTo>
                      <a:pt x="198904" y="2677603"/>
                      <a:pt x="198414" y="2675886"/>
                      <a:pt x="197801" y="2674047"/>
                    </a:cubicBezTo>
                    <a:cubicBezTo>
                      <a:pt x="197187" y="2672208"/>
                      <a:pt x="196697" y="2670491"/>
                      <a:pt x="196084" y="2668651"/>
                    </a:cubicBezTo>
                    <a:cubicBezTo>
                      <a:pt x="195471" y="2666812"/>
                      <a:pt x="194980" y="2665095"/>
                      <a:pt x="194367" y="2663256"/>
                    </a:cubicBezTo>
                    <a:moveTo>
                      <a:pt x="177199" y="2596913"/>
                    </a:moveTo>
                    <a:lnTo>
                      <a:pt x="14470" y="2742965"/>
                    </a:lnTo>
                    <a:cubicBezTo>
                      <a:pt x="14838" y="2745049"/>
                      <a:pt x="15206" y="2747257"/>
                      <a:pt x="15574" y="2749341"/>
                    </a:cubicBezTo>
                    <a:cubicBezTo>
                      <a:pt x="15942" y="2751426"/>
                      <a:pt x="16310" y="2753511"/>
                      <a:pt x="16678" y="2755718"/>
                    </a:cubicBezTo>
                    <a:cubicBezTo>
                      <a:pt x="17045" y="2757803"/>
                      <a:pt x="17413" y="2759887"/>
                      <a:pt x="17904" y="2761972"/>
                    </a:cubicBezTo>
                    <a:cubicBezTo>
                      <a:pt x="18272" y="2764057"/>
                      <a:pt x="18762" y="2766142"/>
                      <a:pt x="19130" y="2768226"/>
                    </a:cubicBezTo>
                    <a:lnTo>
                      <a:pt x="182349" y="2619232"/>
                    </a:lnTo>
                    <a:cubicBezTo>
                      <a:pt x="181859" y="2617393"/>
                      <a:pt x="181491" y="2615553"/>
                      <a:pt x="181000" y="2613591"/>
                    </a:cubicBezTo>
                    <a:cubicBezTo>
                      <a:pt x="180510" y="2611752"/>
                      <a:pt x="180142" y="2609912"/>
                      <a:pt x="179774" y="2607950"/>
                    </a:cubicBezTo>
                    <a:cubicBezTo>
                      <a:pt x="179406" y="2606111"/>
                      <a:pt x="178916" y="2604271"/>
                      <a:pt x="178548" y="2602309"/>
                    </a:cubicBezTo>
                    <a:cubicBezTo>
                      <a:pt x="178180" y="2600470"/>
                      <a:pt x="177689" y="2598630"/>
                      <a:pt x="177322" y="2596668"/>
                    </a:cubicBezTo>
                    <a:moveTo>
                      <a:pt x="165426" y="2528364"/>
                    </a:moveTo>
                    <a:lnTo>
                      <a:pt x="4537" y="2665586"/>
                    </a:lnTo>
                    <a:cubicBezTo>
                      <a:pt x="4783" y="2667793"/>
                      <a:pt x="4905" y="2670001"/>
                      <a:pt x="5150" y="2672085"/>
                    </a:cubicBezTo>
                    <a:cubicBezTo>
                      <a:pt x="5396" y="2674292"/>
                      <a:pt x="5518" y="2676377"/>
                      <a:pt x="5764" y="2678584"/>
                    </a:cubicBezTo>
                    <a:cubicBezTo>
                      <a:pt x="6009" y="2680792"/>
                      <a:pt x="6254" y="2682876"/>
                      <a:pt x="6377" y="2685084"/>
                    </a:cubicBezTo>
                    <a:cubicBezTo>
                      <a:pt x="6622" y="2687291"/>
                      <a:pt x="6867" y="2689376"/>
                      <a:pt x="7112" y="2691583"/>
                    </a:cubicBezTo>
                    <a:lnTo>
                      <a:pt x="168737" y="2551295"/>
                    </a:lnTo>
                    <a:cubicBezTo>
                      <a:pt x="168492" y="2549333"/>
                      <a:pt x="168124" y="2547494"/>
                      <a:pt x="167879" y="2545532"/>
                    </a:cubicBezTo>
                    <a:cubicBezTo>
                      <a:pt x="167634" y="2543570"/>
                      <a:pt x="167266" y="2541730"/>
                      <a:pt x="167021" y="2539768"/>
                    </a:cubicBezTo>
                    <a:cubicBezTo>
                      <a:pt x="166775" y="2537806"/>
                      <a:pt x="166407" y="2535967"/>
                      <a:pt x="166162" y="2534005"/>
                    </a:cubicBezTo>
                    <a:cubicBezTo>
                      <a:pt x="165917" y="2532043"/>
                      <a:pt x="165672" y="2530203"/>
                      <a:pt x="165304" y="2528241"/>
                    </a:cubicBezTo>
                    <a:moveTo>
                      <a:pt x="158805" y="2457852"/>
                    </a:moveTo>
                    <a:lnTo>
                      <a:pt x="0" y="2586613"/>
                    </a:lnTo>
                    <a:cubicBezTo>
                      <a:pt x="0" y="2588820"/>
                      <a:pt x="0" y="2591027"/>
                      <a:pt x="123" y="2593235"/>
                    </a:cubicBezTo>
                    <a:cubicBezTo>
                      <a:pt x="123" y="2595442"/>
                      <a:pt x="245" y="2597649"/>
                      <a:pt x="368" y="2599857"/>
                    </a:cubicBezTo>
                    <a:cubicBezTo>
                      <a:pt x="368" y="2602064"/>
                      <a:pt x="491" y="2604271"/>
                      <a:pt x="613" y="2606478"/>
                    </a:cubicBezTo>
                    <a:cubicBezTo>
                      <a:pt x="613" y="2608686"/>
                      <a:pt x="736" y="2610893"/>
                      <a:pt x="858" y="2613101"/>
                    </a:cubicBezTo>
                    <a:lnTo>
                      <a:pt x="160399" y="2481520"/>
                    </a:lnTo>
                    <a:cubicBezTo>
                      <a:pt x="160276" y="2479557"/>
                      <a:pt x="160031" y="2477596"/>
                      <a:pt x="159908" y="2475634"/>
                    </a:cubicBezTo>
                    <a:cubicBezTo>
                      <a:pt x="159786" y="2473671"/>
                      <a:pt x="159663" y="2471709"/>
                      <a:pt x="159418" y="2469747"/>
                    </a:cubicBezTo>
                    <a:cubicBezTo>
                      <a:pt x="159295" y="2467785"/>
                      <a:pt x="159172" y="2465823"/>
                      <a:pt x="159050" y="2463861"/>
                    </a:cubicBezTo>
                    <a:cubicBezTo>
                      <a:pt x="159050" y="2461899"/>
                      <a:pt x="158805" y="2459937"/>
                      <a:pt x="158682" y="2457852"/>
                    </a:cubicBezTo>
                    <a:moveTo>
                      <a:pt x="157088" y="2385869"/>
                    </a:moveTo>
                    <a:lnTo>
                      <a:pt x="858" y="2506045"/>
                    </a:lnTo>
                    <a:cubicBezTo>
                      <a:pt x="858" y="2508375"/>
                      <a:pt x="613" y="2510583"/>
                      <a:pt x="613" y="2512790"/>
                    </a:cubicBezTo>
                    <a:cubicBezTo>
                      <a:pt x="613" y="2514997"/>
                      <a:pt x="491" y="2517327"/>
                      <a:pt x="368" y="2519535"/>
                    </a:cubicBezTo>
                    <a:cubicBezTo>
                      <a:pt x="368" y="2521742"/>
                      <a:pt x="245" y="2524072"/>
                      <a:pt x="245" y="2526279"/>
                    </a:cubicBezTo>
                    <a:cubicBezTo>
                      <a:pt x="245" y="2528487"/>
                      <a:pt x="245" y="2530817"/>
                      <a:pt x="123" y="2533024"/>
                    </a:cubicBezTo>
                    <a:lnTo>
                      <a:pt x="157333" y="2409904"/>
                    </a:lnTo>
                    <a:cubicBezTo>
                      <a:pt x="157333" y="2407942"/>
                      <a:pt x="157333" y="2405980"/>
                      <a:pt x="157333" y="2403896"/>
                    </a:cubicBezTo>
                    <a:cubicBezTo>
                      <a:pt x="157333" y="2401933"/>
                      <a:pt x="157333" y="2399849"/>
                      <a:pt x="157333" y="2397887"/>
                    </a:cubicBezTo>
                    <a:cubicBezTo>
                      <a:pt x="157333" y="2395925"/>
                      <a:pt x="157333" y="2393840"/>
                      <a:pt x="157333" y="2391878"/>
                    </a:cubicBezTo>
                    <a:cubicBezTo>
                      <a:pt x="157333" y="2389916"/>
                      <a:pt x="157333" y="2387831"/>
                      <a:pt x="157333" y="2385869"/>
                    </a:cubicBezTo>
                    <a:moveTo>
                      <a:pt x="160031" y="2312292"/>
                    </a:moveTo>
                    <a:lnTo>
                      <a:pt x="6499" y="2424252"/>
                    </a:lnTo>
                    <a:cubicBezTo>
                      <a:pt x="6254" y="2426582"/>
                      <a:pt x="6009" y="2428789"/>
                      <a:pt x="5886" y="2431119"/>
                    </a:cubicBezTo>
                    <a:cubicBezTo>
                      <a:pt x="5641" y="2433449"/>
                      <a:pt x="5518" y="2435656"/>
                      <a:pt x="5273" y="2437986"/>
                    </a:cubicBezTo>
                    <a:cubicBezTo>
                      <a:pt x="5028" y="2440316"/>
                      <a:pt x="4905" y="2442524"/>
                      <a:pt x="4660" y="2444854"/>
                    </a:cubicBezTo>
                    <a:cubicBezTo>
                      <a:pt x="4415" y="2447184"/>
                      <a:pt x="4292" y="2449391"/>
                      <a:pt x="4047" y="2451721"/>
                    </a:cubicBezTo>
                    <a:lnTo>
                      <a:pt x="158437" y="2337063"/>
                    </a:lnTo>
                    <a:cubicBezTo>
                      <a:pt x="158437" y="2334978"/>
                      <a:pt x="158682" y="2333016"/>
                      <a:pt x="158682" y="2330931"/>
                    </a:cubicBezTo>
                    <a:cubicBezTo>
                      <a:pt x="158682" y="2328847"/>
                      <a:pt x="158927" y="2326885"/>
                      <a:pt x="159050" y="2324800"/>
                    </a:cubicBezTo>
                    <a:cubicBezTo>
                      <a:pt x="159172" y="2322715"/>
                      <a:pt x="159295" y="2320630"/>
                      <a:pt x="159418" y="2318668"/>
                    </a:cubicBezTo>
                    <a:cubicBezTo>
                      <a:pt x="159540" y="2316584"/>
                      <a:pt x="159663" y="2314499"/>
                      <a:pt x="159786" y="2312537"/>
                    </a:cubicBezTo>
                    <a:moveTo>
                      <a:pt x="167388" y="2237856"/>
                    </a:moveTo>
                    <a:lnTo>
                      <a:pt x="17045" y="2341723"/>
                    </a:lnTo>
                    <a:cubicBezTo>
                      <a:pt x="16678" y="2344053"/>
                      <a:pt x="16310" y="2346383"/>
                      <a:pt x="15942" y="2348590"/>
                    </a:cubicBezTo>
                    <a:cubicBezTo>
                      <a:pt x="15574" y="2350920"/>
                      <a:pt x="15206" y="2353250"/>
                      <a:pt x="14961" y="2355457"/>
                    </a:cubicBezTo>
                    <a:cubicBezTo>
                      <a:pt x="14593" y="2357787"/>
                      <a:pt x="14348" y="2360117"/>
                      <a:pt x="13980" y="2362324"/>
                    </a:cubicBezTo>
                    <a:cubicBezTo>
                      <a:pt x="13612" y="2364654"/>
                      <a:pt x="13367" y="2366862"/>
                      <a:pt x="12999" y="2369191"/>
                    </a:cubicBezTo>
                    <a:lnTo>
                      <a:pt x="164445" y="2262750"/>
                    </a:lnTo>
                    <a:cubicBezTo>
                      <a:pt x="164691" y="2260665"/>
                      <a:pt x="164936" y="2258580"/>
                      <a:pt x="165181" y="2256496"/>
                    </a:cubicBezTo>
                    <a:cubicBezTo>
                      <a:pt x="165426" y="2254411"/>
                      <a:pt x="165672" y="2252326"/>
                      <a:pt x="165917" y="2250241"/>
                    </a:cubicBezTo>
                    <a:cubicBezTo>
                      <a:pt x="166162" y="2248157"/>
                      <a:pt x="166407" y="2246072"/>
                      <a:pt x="166653" y="2243987"/>
                    </a:cubicBezTo>
                    <a:cubicBezTo>
                      <a:pt x="166898" y="2241903"/>
                      <a:pt x="167143" y="2239818"/>
                      <a:pt x="167388" y="2237733"/>
                    </a:cubicBezTo>
                    <a:moveTo>
                      <a:pt x="179038" y="2162316"/>
                    </a:moveTo>
                    <a:lnTo>
                      <a:pt x="32006" y="2258335"/>
                    </a:lnTo>
                    <a:cubicBezTo>
                      <a:pt x="31516" y="2260665"/>
                      <a:pt x="31025" y="2262995"/>
                      <a:pt x="30535" y="2265325"/>
                    </a:cubicBezTo>
                    <a:cubicBezTo>
                      <a:pt x="30044" y="2267655"/>
                      <a:pt x="29554" y="2269985"/>
                      <a:pt x="29186" y="2272315"/>
                    </a:cubicBezTo>
                    <a:cubicBezTo>
                      <a:pt x="28695" y="2274645"/>
                      <a:pt x="28327" y="2276975"/>
                      <a:pt x="27837" y="2279304"/>
                    </a:cubicBezTo>
                    <a:cubicBezTo>
                      <a:pt x="27346" y="2281634"/>
                      <a:pt x="26978" y="2283964"/>
                      <a:pt x="26488" y="2286294"/>
                    </a:cubicBezTo>
                    <a:lnTo>
                      <a:pt x="174624" y="2187701"/>
                    </a:lnTo>
                    <a:cubicBezTo>
                      <a:pt x="174992" y="2185616"/>
                      <a:pt x="175359" y="2183531"/>
                      <a:pt x="175727" y="2181324"/>
                    </a:cubicBezTo>
                    <a:cubicBezTo>
                      <a:pt x="176095" y="2179239"/>
                      <a:pt x="176463" y="2177155"/>
                      <a:pt x="176831" y="2174947"/>
                    </a:cubicBezTo>
                    <a:cubicBezTo>
                      <a:pt x="177199" y="2172863"/>
                      <a:pt x="177567" y="2170778"/>
                      <a:pt x="177935" y="2168571"/>
                    </a:cubicBezTo>
                    <a:cubicBezTo>
                      <a:pt x="178302" y="2166486"/>
                      <a:pt x="178670" y="2164401"/>
                      <a:pt x="179038" y="2162194"/>
                    </a:cubicBezTo>
                    <a:moveTo>
                      <a:pt x="194735" y="2086287"/>
                    </a:moveTo>
                    <a:lnTo>
                      <a:pt x="51259" y="2174457"/>
                    </a:lnTo>
                    <a:cubicBezTo>
                      <a:pt x="50646" y="2176787"/>
                      <a:pt x="50033" y="2179116"/>
                      <a:pt x="49542" y="2181446"/>
                    </a:cubicBezTo>
                    <a:cubicBezTo>
                      <a:pt x="48929" y="2183776"/>
                      <a:pt x="48438" y="2186106"/>
                      <a:pt x="47825" y="2188436"/>
                    </a:cubicBezTo>
                    <a:cubicBezTo>
                      <a:pt x="47212" y="2190766"/>
                      <a:pt x="46722" y="2193096"/>
                      <a:pt x="46108" y="2195426"/>
                    </a:cubicBezTo>
                    <a:cubicBezTo>
                      <a:pt x="45495" y="2197756"/>
                      <a:pt x="45005" y="2200086"/>
                      <a:pt x="44392" y="2202416"/>
                    </a:cubicBezTo>
                    <a:lnTo>
                      <a:pt x="189216" y="2111548"/>
                    </a:lnTo>
                    <a:cubicBezTo>
                      <a:pt x="189707" y="2109463"/>
                      <a:pt x="190075" y="2107379"/>
                      <a:pt x="190565" y="2105171"/>
                    </a:cubicBezTo>
                    <a:cubicBezTo>
                      <a:pt x="191056" y="2103087"/>
                      <a:pt x="191546" y="2101002"/>
                      <a:pt x="191914" y="2098795"/>
                    </a:cubicBezTo>
                    <a:cubicBezTo>
                      <a:pt x="192405" y="2096710"/>
                      <a:pt x="192895" y="2094502"/>
                      <a:pt x="193386" y="2092418"/>
                    </a:cubicBezTo>
                    <a:cubicBezTo>
                      <a:pt x="193876" y="2090333"/>
                      <a:pt x="194367" y="2088126"/>
                      <a:pt x="194857" y="2086041"/>
                    </a:cubicBezTo>
                    <a:moveTo>
                      <a:pt x="214110" y="2009643"/>
                    </a:moveTo>
                    <a:lnTo>
                      <a:pt x="74313" y="2090333"/>
                    </a:lnTo>
                    <a:cubicBezTo>
                      <a:pt x="73577" y="2092663"/>
                      <a:pt x="72964" y="2094993"/>
                      <a:pt x="72228" y="2097323"/>
                    </a:cubicBezTo>
                    <a:cubicBezTo>
                      <a:pt x="71493" y="2099653"/>
                      <a:pt x="70880" y="2101983"/>
                      <a:pt x="70144" y="2104313"/>
                    </a:cubicBezTo>
                    <a:cubicBezTo>
                      <a:pt x="69408" y="2106643"/>
                      <a:pt x="68795" y="2108973"/>
                      <a:pt x="68182" y="2111303"/>
                    </a:cubicBezTo>
                    <a:cubicBezTo>
                      <a:pt x="67569" y="2113633"/>
                      <a:pt x="66833" y="2115963"/>
                      <a:pt x="66220" y="2118293"/>
                    </a:cubicBezTo>
                    <a:lnTo>
                      <a:pt x="207366" y="2035027"/>
                    </a:lnTo>
                    <a:cubicBezTo>
                      <a:pt x="207979" y="2032943"/>
                      <a:pt x="208469" y="2030736"/>
                      <a:pt x="209082" y="2028651"/>
                    </a:cubicBezTo>
                    <a:cubicBezTo>
                      <a:pt x="209696" y="2026566"/>
                      <a:pt x="210186" y="2024359"/>
                      <a:pt x="210799" y="2022274"/>
                    </a:cubicBezTo>
                    <a:cubicBezTo>
                      <a:pt x="211412" y="2020189"/>
                      <a:pt x="211903" y="2017982"/>
                      <a:pt x="212516" y="2015897"/>
                    </a:cubicBezTo>
                    <a:cubicBezTo>
                      <a:pt x="213129" y="2013813"/>
                      <a:pt x="213742" y="2011606"/>
                      <a:pt x="214233" y="2009521"/>
                    </a:cubicBezTo>
                    <a:moveTo>
                      <a:pt x="237410" y="1932633"/>
                    </a:moveTo>
                    <a:lnTo>
                      <a:pt x="101291" y="2006087"/>
                    </a:lnTo>
                    <a:cubicBezTo>
                      <a:pt x="100556" y="2008417"/>
                      <a:pt x="99697" y="2010747"/>
                      <a:pt x="98962" y="2013077"/>
                    </a:cubicBezTo>
                    <a:cubicBezTo>
                      <a:pt x="98226" y="2015407"/>
                      <a:pt x="97367" y="2017737"/>
                      <a:pt x="96632" y="2020067"/>
                    </a:cubicBezTo>
                    <a:cubicBezTo>
                      <a:pt x="95896" y="2022397"/>
                      <a:pt x="95037" y="2024727"/>
                      <a:pt x="94302" y="2027057"/>
                    </a:cubicBezTo>
                    <a:cubicBezTo>
                      <a:pt x="93566" y="2029387"/>
                      <a:pt x="92708" y="2031717"/>
                      <a:pt x="91972" y="2034047"/>
                    </a:cubicBezTo>
                    <a:lnTo>
                      <a:pt x="229316" y="1958262"/>
                    </a:lnTo>
                    <a:cubicBezTo>
                      <a:pt x="229929" y="1956177"/>
                      <a:pt x="230665" y="1953970"/>
                      <a:pt x="231278" y="1951885"/>
                    </a:cubicBezTo>
                    <a:cubicBezTo>
                      <a:pt x="231891" y="1949800"/>
                      <a:pt x="232627" y="1947593"/>
                      <a:pt x="233240" y="1945508"/>
                    </a:cubicBezTo>
                    <a:cubicBezTo>
                      <a:pt x="233853" y="1943424"/>
                      <a:pt x="234589" y="1941216"/>
                      <a:pt x="235325" y="1939132"/>
                    </a:cubicBezTo>
                    <a:cubicBezTo>
                      <a:pt x="236061" y="1937047"/>
                      <a:pt x="236674" y="1934840"/>
                      <a:pt x="237410" y="1932755"/>
                    </a:cubicBezTo>
                    <a:moveTo>
                      <a:pt x="264020" y="1855254"/>
                    </a:moveTo>
                    <a:lnTo>
                      <a:pt x="131949" y="1921596"/>
                    </a:lnTo>
                    <a:cubicBezTo>
                      <a:pt x="131090" y="1923926"/>
                      <a:pt x="130232" y="1926256"/>
                      <a:pt x="129251" y="1928586"/>
                    </a:cubicBezTo>
                    <a:cubicBezTo>
                      <a:pt x="128392" y="1930916"/>
                      <a:pt x="127534" y="1933245"/>
                      <a:pt x="126553" y="1935575"/>
                    </a:cubicBezTo>
                    <a:cubicBezTo>
                      <a:pt x="125695" y="1937905"/>
                      <a:pt x="124836" y="1940235"/>
                      <a:pt x="123978" y="1942565"/>
                    </a:cubicBezTo>
                    <a:cubicBezTo>
                      <a:pt x="123119" y="1944895"/>
                      <a:pt x="122261" y="1947225"/>
                      <a:pt x="121403" y="1949555"/>
                    </a:cubicBezTo>
                    <a:lnTo>
                      <a:pt x="254823" y="1881005"/>
                    </a:lnTo>
                    <a:cubicBezTo>
                      <a:pt x="255559" y="1878921"/>
                      <a:pt x="256294" y="1876714"/>
                      <a:pt x="257030" y="1874629"/>
                    </a:cubicBezTo>
                    <a:cubicBezTo>
                      <a:pt x="257766" y="1872422"/>
                      <a:pt x="258502" y="1870337"/>
                      <a:pt x="259360" y="1868130"/>
                    </a:cubicBezTo>
                    <a:cubicBezTo>
                      <a:pt x="260096" y="1865922"/>
                      <a:pt x="260954" y="1863837"/>
                      <a:pt x="261690" y="1861630"/>
                    </a:cubicBezTo>
                    <a:cubicBezTo>
                      <a:pt x="262426" y="1859423"/>
                      <a:pt x="263284" y="1857338"/>
                      <a:pt x="264020" y="1855131"/>
                    </a:cubicBezTo>
                    <a:moveTo>
                      <a:pt x="293942" y="1777997"/>
                    </a:moveTo>
                    <a:lnTo>
                      <a:pt x="165917" y="1837350"/>
                    </a:lnTo>
                    <a:cubicBezTo>
                      <a:pt x="164936" y="1839680"/>
                      <a:pt x="163955" y="1842010"/>
                      <a:pt x="162974" y="1844340"/>
                    </a:cubicBezTo>
                    <a:cubicBezTo>
                      <a:pt x="161993" y="1846669"/>
                      <a:pt x="161012" y="1848999"/>
                      <a:pt x="160031" y="1851329"/>
                    </a:cubicBezTo>
                    <a:cubicBezTo>
                      <a:pt x="159050" y="1853659"/>
                      <a:pt x="158069" y="1855989"/>
                      <a:pt x="157088" y="1858319"/>
                    </a:cubicBezTo>
                    <a:cubicBezTo>
                      <a:pt x="156107" y="1860649"/>
                      <a:pt x="155126" y="1862979"/>
                      <a:pt x="154145" y="1865309"/>
                    </a:cubicBezTo>
                    <a:lnTo>
                      <a:pt x="283518" y="1803627"/>
                    </a:lnTo>
                    <a:cubicBezTo>
                      <a:pt x="284377" y="1801419"/>
                      <a:pt x="285235" y="1799335"/>
                      <a:pt x="286093" y="1797127"/>
                    </a:cubicBezTo>
                    <a:cubicBezTo>
                      <a:pt x="286952" y="1794920"/>
                      <a:pt x="287810" y="1792835"/>
                      <a:pt x="288669" y="1790751"/>
                    </a:cubicBezTo>
                    <a:cubicBezTo>
                      <a:pt x="289527" y="1788666"/>
                      <a:pt x="290385" y="1786459"/>
                      <a:pt x="291244" y="1784374"/>
                    </a:cubicBezTo>
                    <a:cubicBezTo>
                      <a:pt x="292102" y="1782289"/>
                      <a:pt x="292961" y="1780082"/>
                      <a:pt x="293819" y="1777997"/>
                    </a:cubicBezTo>
                    <a:moveTo>
                      <a:pt x="327051" y="1700741"/>
                    </a:moveTo>
                    <a:lnTo>
                      <a:pt x="203196" y="1753349"/>
                    </a:lnTo>
                    <a:cubicBezTo>
                      <a:pt x="202093" y="1755679"/>
                      <a:pt x="200989" y="1758009"/>
                      <a:pt x="200008" y="1760339"/>
                    </a:cubicBezTo>
                    <a:cubicBezTo>
                      <a:pt x="198904" y="1762669"/>
                      <a:pt x="197923" y="1764999"/>
                      <a:pt x="196819" y="1767329"/>
                    </a:cubicBezTo>
                    <a:cubicBezTo>
                      <a:pt x="195716" y="1769659"/>
                      <a:pt x="194735" y="1771988"/>
                      <a:pt x="193631" y="1774318"/>
                    </a:cubicBezTo>
                    <a:cubicBezTo>
                      <a:pt x="192527" y="1776648"/>
                      <a:pt x="191546" y="1778978"/>
                      <a:pt x="190443" y="1781308"/>
                    </a:cubicBezTo>
                    <a:lnTo>
                      <a:pt x="315647" y="1726493"/>
                    </a:lnTo>
                    <a:cubicBezTo>
                      <a:pt x="316628" y="1724408"/>
                      <a:pt x="317486" y="1722201"/>
                      <a:pt x="318467" y="1720116"/>
                    </a:cubicBezTo>
                    <a:cubicBezTo>
                      <a:pt x="319448" y="1718032"/>
                      <a:pt x="320307" y="1715824"/>
                      <a:pt x="321288" y="1713740"/>
                    </a:cubicBezTo>
                    <a:cubicBezTo>
                      <a:pt x="322269" y="1711655"/>
                      <a:pt x="323127" y="1709448"/>
                      <a:pt x="324108" y="1707363"/>
                    </a:cubicBezTo>
                    <a:cubicBezTo>
                      <a:pt x="325089" y="1705278"/>
                      <a:pt x="326070" y="1703071"/>
                      <a:pt x="326929" y="1700986"/>
                    </a:cubicBezTo>
                    <a:moveTo>
                      <a:pt x="363104" y="1623730"/>
                    </a:moveTo>
                    <a:lnTo>
                      <a:pt x="243541" y="1669716"/>
                    </a:lnTo>
                    <a:cubicBezTo>
                      <a:pt x="242315" y="1672046"/>
                      <a:pt x="241211" y="1674376"/>
                      <a:pt x="240107" y="1676706"/>
                    </a:cubicBezTo>
                    <a:cubicBezTo>
                      <a:pt x="239004" y="1679036"/>
                      <a:pt x="237778" y="1681366"/>
                      <a:pt x="236674" y="1683695"/>
                    </a:cubicBezTo>
                    <a:cubicBezTo>
                      <a:pt x="235570" y="1686025"/>
                      <a:pt x="234344" y="1688355"/>
                      <a:pt x="233240" y="1690685"/>
                    </a:cubicBezTo>
                    <a:cubicBezTo>
                      <a:pt x="232137" y="1693015"/>
                      <a:pt x="230910" y="1695345"/>
                      <a:pt x="229807" y="1697675"/>
                    </a:cubicBezTo>
                    <a:lnTo>
                      <a:pt x="350841" y="1649482"/>
                    </a:lnTo>
                    <a:cubicBezTo>
                      <a:pt x="351822" y="1647397"/>
                      <a:pt x="352804" y="1645190"/>
                      <a:pt x="353907" y="1643105"/>
                    </a:cubicBezTo>
                    <a:cubicBezTo>
                      <a:pt x="355011" y="1641021"/>
                      <a:pt x="355992" y="1638813"/>
                      <a:pt x="356973" y="1636729"/>
                    </a:cubicBezTo>
                    <a:cubicBezTo>
                      <a:pt x="357954" y="1634644"/>
                      <a:pt x="359058" y="1632437"/>
                      <a:pt x="360039" y="1630352"/>
                    </a:cubicBezTo>
                    <a:cubicBezTo>
                      <a:pt x="361020" y="1628267"/>
                      <a:pt x="362123" y="1626060"/>
                      <a:pt x="363104" y="1623975"/>
                    </a:cubicBezTo>
                    <a:moveTo>
                      <a:pt x="401978" y="1546842"/>
                    </a:moveTo>
                    <a:lnTo>
                      <a:pt x="286707" y="1586574"/>
                    </a:lnTo>
                    <a:cubicBezTo>
                      <a:pt x="285480" y="1588904"/>
                      <a:pt x="284254" y="1591111"/>
                      <a:pt x="283028" y="1593441"/>
                    </a:cubicBezTo>
                    <a:cubicBezTo>
                      <a:pt x="281801" y="1595771"/>
                      <a:pt x="280575" y="1598101"/>
                      <a:pt x="279349" y="1600308"/>
                    </a:cubicBezTo>
                    <a:cubicBezTo>
                      <a:pt x="278122" y="1602638"/>
                      <a:pt x="276896" y="1604968"/>
                      <a:pt x="275670" y="1607175"/>
                    </a:cubicBezTo>
                    <a:cubicBezTo>
                      <a:pt x="274444" y="1609505"/>
                      <a:pt x="273217" y="1611835"/>
                      <a:pt x="271991" y="1614042"/>
                    </a:cubicBezTo>
                    <a:lnTo>
                      <a:pt x="388734" y="1572226"/>
                    </a:lnTo>
                    <a:cubicBezTo>
                      <a:pt x="389837" y="1570141"/>
                      <a:pt x="390941" y="1567934"/>
                      <a:pt x="392045" y="1565849"/>
                    </a:cubicBezTo>
                    <a:cubicBezTo>
                      <a:pt x="393148" y="1563764"/>
                      <a:pt x="394252" y="1561557"/>
                      <a:pt x="395356" y="1559472"/>
                    </a:cubicBezTo>
                    <a:cubicBezTo>
                      <a:pt x="396459" y="1557388"/>
                      <a:pt x="397563" y="1555180"/>
                      <a:pt x="398667" y="1553096"/>
                    </a:cubicBezTo>
                    <a:cubicBezTo>
                      <a:pt x="399770" y="1551011"/>
                      <a:pt x="400874" y="1548804"/>
                      <a:pt x="401978" y="1546719"/>
                    </a:cubicBezTo>
                    <a:moveTo>
                      <a:pt x="443672" y="1470321"/>
                    </a:moveTo>
                    <a:lnTo>
                      <a:pt x="332815" y="1503799"/>
                    </a:lnTo>
                    <a:cubicBezTo>
                      <a:pt x="331466" y="1506129"/>
                      <a:pt x="330117" y="1508459"/>
                      <a:pt x="328891" y="1510666"/>
                    </a:cubicBezTo>
                    <a:cubicBezTo>
                      <a:pt x="327542" y="1512996"/>
                      <a:pt x="326316" y="1515203"/>
                      <a:pt x="324967" y="1517533"/>
                    </a:cubicBezTo>
                    <a:cubicBezTo>
                      <a:pt x="323618" y="1519863"/>
                      <a:pt x="322391" y="1522071"/>
                      <a:pt x="321043" y="1524401"/>
                    </a:cubicBezTo>
                    <a:cubicBezTo>
                      <a:pt x="319694" y="1526731"/>
                      <a:pt x="318467" y="1528938"/>
                      <a:pt x="317118" y="1531268"/>
                    </a:cubicBezTo>
                    <a:lnTo>
                      <a:pt x="429569" y="1495705"/>
                    </a:lnTo>
                    <a:cubicBezTo>
                      <a:pt x="430673" y="1493621"/>
                      <a:pt x="431899" y="1491413"/>
                      <a:pt x="433125" y="1489329"/>
                    </a:cubicBezTo>
                    <a:cubicBezTo>
                      <a:pt x="434352" y="1487244"/>
                      <a:pt x="435455" y="1485037"/>
                      <a:pt x="436682" y="1482952"/>
                    </a:cubicBezTo>
                    <a:cubicBezTo>
                      <a:pt x="437908" y="1480867"/>
                      <a:pt x="439012" y="1478660"/>
                      <a:pt x="440238" y="1476575"/>
                    </a:cubicBezTo>
                    <a:cubicBezTo>
                      <a:pt x="441464" y="1474491"/>
                      <a:pt x="442691" y="1472283"/>
                      <a:pt x="443794" y="1470199"/>
                    </a:cubicBezTo>
                    <a:moveTo>
                      <a:pt x="487941" y="1394169"/>
                    </a:moveTo>
                    <a:lnTo>
                      <a:pt x="381376" y="1421760"/>
                    </a:lnTo>
                    <a:cubicBezTo>
                      <a:pt x="380027" y="1424090"/>
                      <a:pt x="378556" y="1426297"/>
                      <a:pt x="377207" y="1428627"/>
                    </a:cubicBezTo>
                    <a:cubicBezTo>
                      <a:pt x="375858" y="1430957"/>
                      <a:pt x="374386" y="1433165"/>
                      <a:pt x="373037" y="1435495"/>
                    </a:cubicBezTo>
                    <a:cubicBezTo>
                      <a:pt x="371688" y="1437825"/>
                      <a:pt x="370339" y="1440032"/>
                      <a:pt x="368868" y="1442362"/>
                    </a:cubicBezTo>
                    <a:cubicBezTo>
                      <a:pt x="367519" y="1444692"/>
                      <a:pt x="366170" y="1446899"/>
                      <a:pt x="364821" y="1449229"/>
                    </a:cubicBezTo>
                    <a:lnTo>
                      <a:pt x="472857" y="1419675"/>
                    </a:lnTo>
                    <a:cubicBezTo>
                      <a:pt x="474084" y="1417591"/>
                      <a:pt x="475310" y="1415383"/>
                      <a:pt x="476659" y="1413299"/>
                    </a:cubicBezTo>
                    <a:cubicBezTo>
                      <a:pt x="477885" y="1411214"/>
                      <a:pt x="479111" y="1409129"/>
                      <a:pt x="480460" y="1406922"/>
                    </a:cubicBezTo>
                    <a:cubicBezTo>
                      <a:pt x="481687" y="1404837"/>
                      <a:pt x="482913" y="1402753"/>
                      <a:pt x="484262" y="1400545"/>
                    </a:cubicBezTo>
                    <a:cubicBezTo>
                      <a:pt x="485488" y="1398461"/>
                      <a:pt x="486714" y="1396376"/>
                      <a:pt x="488063" y="1394169"/>
                    </a:cubicBezTo>
                    <a:moveTo>
                      <a:pt x="534662" y="1318506"/>
                    </a:moveTo>
                    <a:lnTo>
                      <a:pt x="432512" y="1340335"/>
                    </a:lnTo>
                    <a:cubicBezTo>
                      <a:pt x="431041" y="1342542"/>
                      <a:pt x="429569" y="1344872"/>
                      <a:pt x="428220" y="1347079"/>
                    </a:cubicBezTo>
                    <a:cubicBezTo>
                      <a:pt x="426749" y="1349286"/>
                      <a:pt x="425400" y="1351616"/>
                      <a:pt x="423928" y="1353824"/>
                    </a:cubicBezTo>
                    <a:cubicBezTo>
                      <a:pt x="422457" y="1356031"/>
                      <a:pt x="421108" y="1358361"/>
                      <a:pt x="419636" y="1360568"/>
                    </a:cubicBezTo>
                    <a:cubicBezTo>
                      <a:pt x="418165" y="1362776"/>
                      <a:pt x="416816" y="1365106"/>
                      <a:pt x="415344" y="1367313"/>
                    </a:cubicBezTo>
                    <a:lnTo>
                      <a:pt x="518843" y="1343645"/>
                    </a:lnTo>
                    <a:cubicBezTo>
                      <a:pt x="520192" y="1341561"/>
                      <a:pt x="521418" y="1339476"/>
                      <a:pt x="522767" y="1337391"/>
                    </a:cubicBezTo>
                    <a:cubicBezTo>
                      <a:pt x="524116" y="1335307"/>
                      <a:pt x="525465" y="1333222"/>
                      <a:pt x="526691" y="1331137"/>
                    </a:cubicBezTo>
                    <a:cubicBezTo>
                      <a:pt x="528040" y="1329053"/>
                      <a:pt x="529389" y="1326968"/>
                      <a:pt x="530616" y="1324883"/>
                    </a:cubicBezTo>
                    <a:cubicBezTo>
                      <a:pt x="531964" y="1322799"/>
                      <a:pt x="533313" y="1320714"/>
                      <a:pt x="534540" y="1318629"/>
                    </a:cubicBezTo>
                    <a:moveTo>
                      <a:pt x="583591" y="1243458"/>
                    </a:moveTo>
                    <a:lnTo>
                      <a:pt x="485856" y="1259767"/>
                    </a:lnTo>
                    <a:cubicBezTo>
                      <a:pt x="484384" y="1261975"/>
                      <a:pt x="482790" y="1264182"/>
                      <a:pt x="481319" y="1266512"/>
                    </a:cubicBezTo>
                    <a:cubicBezTo>
                      <a:pt x="479847" y="1268719"/>
                      <a:pt x="478253" y="1270927"/>
                      <a:pt x="476781" y="1273257"/>
                    </a:cubicBezTo>
                    <a:cubicBezTo>
                      <a:pt x="475310" y="1275464"/>
                      <a:pt x="473838" y="1277671"/>
                      <a:pt x="472244" y="1280001"/>
                    </a:cubicBezTo>
                    <a:cubicBezTo>
                      <a:pt x="470773" y="1282208"/>
                      <a:pt x="469301" y="1284416"/>
                      <a:pt x="467829" y="1286623"/>
                    </a:cubicBezTo>
                    <a:lnTo>
                      <a:pt x="567036" y="1268474"/>
                    </a:lnTo>
                    <a:cubicBezTo>
                      <a:pt x="568385" y="1266389"/>
                      <a:pt x="569734" y="1264304"/>
                      <a:pt x="571206" y="1262220"/>
                    </a:cubicBezTo>
                    <a:cubicBezTo>
                      <a:pt x="572555" y="1260135"/>
                      <a:pt x="573904" y="1258050"/>
                      <a:pt x="575375" y="1255966"/>
                    </a:cubicBezTo>
                    <a:cubicBezTo>
                      <a:pt x="576724" y="1253881"/>
                      <a:pt x="578073" y="1251796"/>
                      <a:pt x="579544" y="1249712"/>
                    </a:cubicBezTo>
                    <a:cubicBezTo>
                      <a:pt x="580893" y="1247627"/>
                      <a:pt x="582365" y="1245542"/>
                      <a:pt x="583714" y="1243458"/>
                    </a:cubicBezTo>
                    <a:moveTo>
                      <a:pt x="541407" y="1180181"/>
                    </a:moveTo>
                    <a:cubicBezTo>
                      <a:pt x="539813" y="1182388"/>
                      <a:pt x="538341" y="1184596"/>
                      <a:pt x="536747" y="1186803"/>
                    </a:cubicBezTo>
                    <a:cubicBezTo>
                      <a:pt x="535153" y="1189010"/>
                      <a:pt x="533681" y="1191218"/>
                      <a:pt x="532087" y="1193425"/>
                    </a:cubicBezTo>
                    <a:cubicBezTo>
                      <a:pt x="530493" y="1195632"/>
                      <a:pt x="529021" y="1197840"/>
                      <a:pt x="527427" y="1200047"/>
                    </a:cubicBezTo>
                    <a:cubicBezTo>
                      <a:pt x="525833" y="1202254"/>
                      <a:pt x="524361" y="1204462"/>
                      <a:pt x="522767" y="1206669"/>
                    </a:cubicBezTo>
                    <a:lnTo>
                      <a:pt x="617559" y="1193916"/>
                    </a:lnTo>
                    <a:cubicBezTo>
                      <a:pt x="619031" y="1191831"/>
                      <a:pt x="620380" y="1189869"/>
                      <a:pt x="621851" y="1187784"/>
                    </a:cubicBezTo>
                    <a:cubicBezTo>
                      <a:pt x="623323" y="1185699"/>
                      <a:pt x="624672" y="1183615"/>
                      <a:pt x="626143" y="1181653"/>
                    </a:cubicBezTo>
                    <a:cubicBezTo>
                      <a:pt x="627615" y="1179568"/>
                      <a:pt x="629087" y="1177483"/>
                      <a:pt x="630435" y="1175521"/>
                    </a:cubicBezTo>
                    <a:cubicBezTo>
                      <a:pt x="631907" y="1173437"/>
                      <a:pt x="633379" y="1171352"/>
                      <a:pt x="634850" y="1169390"/>
                    </a:cubicBezTo>
                    <a:lnTo>
                      <a:pt x="541407" y="1180426"/>
                    </a:lnTo>
                    <a:moveTo>
                      <a:pt x="599042" y="1101331"/>
                    </a:moveTo>
                    <a:cubicBezTo>
                      <a:pt x="597448" y="1103538"/>
                      <a:pt x="595731" y="1105623"/>
                      <a:pt x="594137" y="1107830"/>
                    </a:cubicBezTo>
                    <a:cubicBezTo>
                      <a:pt x="592543" y="1110037"/>
                      <a:pt x="590826" y="1112245"/>
                      <a:pt x="589232" y="1114329"/>
                    </a:cubicBezTo>
                    <a:cubicBezTo>
                      <a:pt x="587638" y="1116537"/>
                      <a:pt x="586044" y="1118744"/>
                      <a:pt x="584327" y="1120829"/>
                    </a:cubicBezTo>
                    <a:cubicBezTo>
                      <a:pt x="582610" y="1122913"/>
                      <a:pt x="581139" y="1125243"/>
                      <a:pt x="579544" y="1127328"/>
                    </a:cubicBezTo>
                    <a:lnTo>
                      <a:pt x="669922" y="1119848"/>
                    </a:lnTo>
                    <a:cubicBezTo>
                      <a:pt x="671393" y="1117763"/>
                      <a:pt x="672865" y="1115801"/>
                      <a:pt x="674337" y="1113716"/>
                    </a:cubicBezTo>
                    <a:cubicBezTo>
                      <a:pt x="675808" y="1111631"/>
                      <a:pt x="677280" y="1109669"/>
                      <a:pt x="678874" y="1107585"/>
                    </a:cubicBezTo>
                    <a:cubicBezTo>
                      <a:pt x="680345" y="1105500"/>
                      <a:pt x="681817" y="1103538"/>
                      <a:pt x="683411" y="1101453"/>
                    </a:cubicBezTo>
                    <a:cubicBezTo>
                      <a:pt x="684883" y="1099369"/>
                      <a:pt x="686477" y="1097406"/>
                      <a:pt x="687948" y="1095322"/>
                    </a:cubicBezTo>
                    <a:lnTo>
                      <a:pt x="599042" y="1101085"/>
                    </a:lnTo>
                    <a:moveTo>
                      <a:pt x="658640" y="1023339"/>
                    </a:moveTo>
                    <a:cubicBezTo>
                      <a:pt x="656923" y="1025546"/>
                      <a:pt x="655329" y="1027631"/>
                      <a:pt x="653612" y="1029838"/>
                    </a:cubicBezTo>
                    <a:cubicBezTo>
                      <a:pt x="651896" y="1032045"/>
                      <a:pt x="650301" y="1034130"/>
                      <a:pt x="648585" y="1036337"/>
                    </a:cubicBezTo>
                    <a:cubicBezTo>
                      <a:pt x="646868" y="1038545"/>
                      <a:pt x="645274" y="1040629"/>
                      <a:pt x="643557" y="1042837"/>
                    </a:cubicBezTo>
                    <a:cubicBezTo>
                      <a:pt x="641840" y="1045044"/>
                      <a:pt x="640246" y="1047129"/>
                      <a:pt x="638529" y="1049336"/>
                    </a:cubicBezTo>
                    <a:lnTo>
                      <a:pt x="724492" y="1047006"/>
                    </a:lnTo>
                    <a:cubicBezTo>
                      <a:pt x="726086" y="1044921"/>
                      <a:pt x="727558" y="1042959"/>
                      <a:pt x="729152" y="1040874"/>
                    </a:cubicBezTo>
                    <a:cubicBezTo>
                      <a:pt x="730746" y="1038790"/>
                      <a:pt x="732218" y="1036828"/>
                      <a:pt x="733812" y="1034743"/>
                    </a:cubicBezTo>
                    <a:cubicBezTo>
                      <a:pt x="735406" y="1032658"/>
                      <a:pt x="736877" y="1030696"/>
                      <a:pt x="738472" y="1028734"/>
                    </a:cubicBezTo>
                    <a:cubicBezTo>
                      <a:pt x="740066" y="1026772"/>
                      <a:pt x="741537" y="1024688"/>
                      <a:pt x="743132" y="1022725"/>
                    </a:cubicBezTo>
                    <a:lnTo>
                      <a:pt x="658763" y="1023339"/>
                    </a:lnTo>
                    <a:moveTo>
                      <a:pt x="720323" y="946328"/>
                    </a:moveTo>
                    <a:cubicBezTo>
                      <a:pt x="718606" y="948412"/>
                      <a:pt x="716889" y="950620"/>
                      <a:pt x="715172" y="952704"/>
                    </a:cubicBezTo>
                    <a:cubicBezTo>
                      <a:pt x="713455" y="954789"/>
                      <a:pt x="711738" y="956996"/>
                      <a:pt x="710022" y="959081"/>
                    </a:cubicBezTo>
                    <a:cubicBezTo>
                      <a:pt x="708305" y="961166"/>
                      <a:pt x="706588" y="963373"/>
                      <a:pt x="704871" y="965458"/>
                    </a:cubicBezTo>
                    <a:cubicBezTo>
                      <a:pt x="703154" y="967542"/>
                      <a:pt x="701438" y="969750"/>
                      <a:pt x="699721" y="971957"/>
                    </a:cubicBezTo>
                    <a:lnTo>
                      <a:pt x="781146" y="974655"/>
                    </a:lnTo>
                    <a:cubicBezTo>
                      <a:pt x="782741" y="972693"/>
                      <a:pt x="784335" y="970608"/>
                      <a:pt x="785929" y="968646"/>
                    </a:cubicBezTo>
                    <a:cubicBezTo>
                      <a:pt x="787523" y="966684"/>
                      <a:pt x="789117" y="964599"/>
                      <a:pt x="790712" y="962637"/>
                    </a:cubicBezTo>
                    <a:cubicBezTo>
                      <a:pt x="792306" y="960675"/>
                      <a:pt x="793900" y="958713"/>
                      <a:pt x="795494" y="956628"/>
                    </a:cubicBezTo>
                    <a:cubicBezTo>
                      <a:pt x="797088" y="954666"/>
                      <a:pt x="798682" y="952704"/>
                      <a:pt x="800277" y="950742"/>
                    </a:cubicBezTo>
                    <a:lnTo>
                      <a:pt x="720445" y="946328"/>
                    </a:lnTo>
                    <a:moveTo>
                      <a:pt x="783844" y="870298"/>
                    </a:moveTo>
                    <a:cubicBezTo>
                      <a:pt x="782005" y="872382"/>
                      <a:pt x="780288" y="874467"/>
                      <a:pt x="778449" y="876552"/>
                    </a:cubicBezTo>
                    <a:cubicBezTo>
                      <a:pt x="776609" y="878636"/>
                      <a:pt x="774892" y="880721"/>
                      <a:pt x="773053" y="882806"/>
                    </a:cubicBezTo>
                    <a:cubicBezTo>
                      <a:pt x="771214" y="884891"/>
                      <a:pt x="769497" y="886975"/>
                      <a:pt x="767657" y="889060"/>
                    </a:cubicBezTo>
                    <a:cubicBezTo>
                      <a:pt x="765941" y="891145"/>
                      <a:pt x="764101" y="893229"/>
                      <a:pt x="762384" y="895437"/>
                    </a:cubicBezTo>
                    <a:lnTo>
                      <a:pt x="839150" y="903285"/>
                    </a:lnTo>
                    <a:cubicBezTo>
                      <a:pt x="840867" y="901323"/>
                      <a:pt x="842461" y="899361"/>
                      <a:pt x="844055" y="897399"/>
                    </a:cubicBezTo>
                    <a:cubicBezTo>
                      <a:pt x="845649" y="895437"/>
                      <a:pt x="847366" y="893475"/>
                      <a:pt x="848960" y="891513"/>
                    </a:cubicBezTo>
                    <a:cubicBezTo>
                      <a:pt x="850554" y="889550"/>
                      <a:pt x="852271" y="887588"/>
                      <a:pt x="853865" y="885626"/>
                    </a:cubicBezTo>
                    <a:cubicBezTo>
                      <a:pt x="855582" y="883664"/>
                      <a:pt x="857176" y="881702"/>
                      <a:pt x="858893" y="879740"/>
                    </a:cubicBezTo>
                    <a:lnTo>
                      <a:pt x="783599" y="870298"/>
                    </a:lnTo>
                    <a:moveTo>
                      <a:pt x="849206" y="795494"/>
                    </a:moveTo>
                    <a:cubicBezTo>
                      <a:pt x="847366" y="797579"/>
                      <a:pt x="845527" y="799663"/>
                      <a:pt x="843687" y="801748"/>
                    </a:cubicBezTo>
                    <a:cubicBezTo>
                      <a:pt x="841848" y="803833"/>
                      <a:pt x="840008" y="805918"/>
                      <a:pt x="838169" y="808002"/>
                    </a:cubicBezTo>
                    <a:cubicBezTo>
                      <a:pt x="836329" y="810087"/>
                      <a:pt x="834490" y="812172"/>
                      <a:pt x="832651" y="814256"/>
                    </a:cubicBezTo>
                    <a:cubicBezTo>
                      <a:pt x="830811" y="816341"/>
                      <a:pt x="828972" y="818426"/>
                      <a:pt x="827132" y="820510"/>
                    </a:cubicBezTo>
                    <a:lnTo>
                      <a:pt x="899361" y="833264"/>
                    </a:lnTo>
                    <a:cubicBezTo>
                      <a:pt x="901078" y="831302"/>
                      <a:pt x="902794" y="829340"/>
                      <a:pt x="904511" y="827378"/>
                    </a:cubicBezTo>
                    <a:cubicBezTo>
                      <a:pt x="906228" y="825416"/>
                      <a:pt x="907945" y="823453"/>
                      <a:pt x="909662" y="821614"/>
                    </a:cubicBezTo>
                    <a:cubicBezTo>
                      <a:pt x="911378" y="819652"/>
                      <a:pt x="913095" y="817690"/>
                      <a:pt x="914812" y="815850"/>
                    </a:cubicBezTo>
                    <a:cubicBezTo>
                      <a:pt x="916529" y="813888"/>
                      <a:pt x="918246" y="811926"/>
                      <a:pt x="919962" y="810087"/>
                    </a:cubicBezTo>
                    <a:lnTo>
                      <a:pt x="849328" y="795739"/>
                    </a:lnTo>
                    <a:moveTo>
                      <a:pt x="916038" y="721794"/>
                    </a:moveTo>
                    <a:cubicBezTo>
                      <a:pt x="914199" y="723879"/>
                      <a:pt x="912237" y="725841"/>
                      <a:pt x="910397" y="727926"/>
                    </a:cubicBezTo>
                    <a:cubicBezTo>
                      <a:pt x="908558" y="730010"/>
                      <a:pt x="906596" y="731972"/>
                      <a:pt x="904756" y="734057"/>
                    </a:cubicBezTo>
                    <a:cubicBezTo>
                      <a:pt x="902917" y="736142"/>
                      <a:pt x="900955" y="738104"/>
                      <a:pt x="899115" y="740188"/>
                    </a:cubicBezTo>
                    <a:cubicBezTo>
                      <a:pt x="897276" y="742273"/>
                      <a:pt x="895437" y="744235"/>
                      <a:pt x="893475" y="746320"/>
                    </a:cubicBezTo>
                    <a:lnTo>
                      <a:pt x="961043" y="763856"/>
                    </a:lnTo>
                    <a:cubicBezTo>
                      <a:pt x="962760" y="761894"/>
                      <a:pt x="964477" y="760054"/>
                      <a:pt x="966316" y="758092"/>
                    </a:cubicBezTo>
                    <a:cubicBezTo>
                      <a:pt x="968156" y="756130"/>
                      <a:pt x="969750" y="754291"/>
                      <a:pt x="971589" y="752329"/>
                    </a:cubicBezTo>
                    <a:cubicBezTo>
                      <a:pt x="973306" y="750367"/>
                      <a:pt x="975023" y="748527"/>
                      <a:pt x="976862" y="746565"/>
                    </a:cubicBezTo>
                    <a:cubicBezTo>
                      <a:pt x="978579" y="744726"/>
                      <a:pt x="980419" y="742764"/>
                      <a:pt x="982135" y="740924"/>
                    </a:cubicBezTo>
                    <a:lnTo>
                      <a:pt x="916161" y="721794"/>
                    </a:lnTo>
                    <a:moveTo>
                      <a:pt x="984588" y="649320"/>
                    </a:moveTo>
                    <a:cubicBezTo>
                      <a:pt x="982626" y="651282"/>
                      <a:pt x="980786" y="653367"/>
                      <a:pt x="978824" y="655329"/>
                    </a:cubicBezTo>
                    <a:cubicBezTo>
                      <a:pt x="976862" y="657291"/>
                      <a:pt x="975023" y="659376"/>
                      <a:pt x="973061" y="661338"/>
                    </a:cubicBezTo>
                    <a:cubicBezTo>
                      <a:pt x="971099" y="663300"/>
                      <a:pt x="969259" y="665385"/>
                      <a:pt x="967297" y="667347"/>
                    </a:cubicBezTo>
                    <a:cubicBezTo>
                      <a:pt x="965335" y="669309"/>
                      <a:pt x="963496" y="671394"/>
                      <a:pt x="961534" y="673356"/>
                    </a:cubicBezTo>
                    <a:lnTo>
                      <a:pt x="1024442" y="695551"/>
                    </a:lnTo>
                    <a:cubicBezTo>
                      <a:pt x="1026282" y="693712"/>
                      <a:pt x="1027999" y="691750"/>
                      <a:pt x="1029838" y="689910"/>
                    </a:cubicBezTo>
                    <a:cubicBezTo>
                      <a:pt x="1031677" y="688071"/>
                      <a:pt x="1033394" y="686109"/>
                      <a:pt x="1035234" y="684270"/>
                    </a:cubicBezTo>
                    <a:cubicBezTo>
                      <a:pt x="1037073" y="682430"/>
                      <a:pt x="1038790" y="680468"/>
                      <a:pt x="1040629" y="678629"/>
                    </a:cubicBezTo>
                    <a:cubicBezTo>
                      <a:pt x="1042469" y="676789"/>
                      <a:pt x="1044186" y="674827"/>
                      <a:pt x="1046025" y="672988"/>
                    </a:cubicBezTo>
                    <a:lnTo>
                      <a:pt x="984711" y="649320"/>
                    </a:lnTo>
                    <a:moveTo>
                      <a:pt x="1054609" y="578195"/>
                    </a:moveTo>
                    <a:cubicBezTo>
                      <a:pt x="1052647" y="580158"/>
                      <a:pt x="1050685" y="582120"/>
                      <a:pt x="1048723" y="584082"/>
                    </a:cubicBezTo>
                    <a:cubicBezTo>
                      <a:pt x="1046761" y="586044"/>
                      <a:pt x="1044799" y="588006"/>
                      <a:pt x="1042837" y="589968"/>
                    </a:cubicBezTo>
                    <a:cubicBezTo>
                      <a:pt x="1040874" y="591930"/>
                      <a:pt x="1038913" y="593892"/>
                      <a:pt x="1036950" y="595854"/>
                    </a:cubicBezTo>
                    <a:cubicBezTo>
                      <a:pt x="1034988" y="597816"/>
                      <a:pt x="1033026" y="599778"/>
                      <a:pt x="1031064" y="601740"/>
                    </a:cubicBezTo>
                    <a:lnTo>
                      <a:pt x="1089190" y="628473"/>
                    </a:lnTo>
                    <a:cubicBezTo>
                      <a:pt x="1091030" y="626634"/>
                      <a:pt x="1092869" y="624795"/>
                      <a:pt x="1094586" y="622955"/>
                    </a:cubicBezTo>
                    <a:cubicBezTo>
                      <a:pt x="1096303" y="621116"/>
                      <a:pt x="1098265" y="619276"/>
                      <a:pt x="1100104" y="617437"/>
                    </a:cubicBezTo>
                    <a:cubicBezTo>
                      <a:pt x="1101944" y="615597"/>
                      <a:pt x="1103783" y="613758"/>
                      <a:pt x="1105623" y="611918"/>
                    </a:cubicBezTo>
                    <a:cubicBezTo>
                      <a:pt x="1107462" y="610079"/>
                      <a:pt x="1109302" y="608240"/>
                      <a:pt x="1111141" y="606400"/>
                    </a:cubicBezTo>
                    <a:lnTo>
                      <a:pt x="1054486" y="578195"/>
                    </a:lnTo>
                    <a:moveTo>
                      <a:pt x="1126102" y="508297"/>
                    </a:moveTo>
                    <a:cubicBezTo>
                      <a:pt x="1124140" y="510259"/>
                      <a:pt x="1122055" y="512098"/>
                      <a:pt x="1120093" y="514061"/>
                    </a:cubicBezTo>
                    <a:cubicBezTo>
                      <a:pt x="1118131" y="516023"/>
                      <a:pt x="1116046" y="517862"/>
                      <a:pt x="1114084" y="519824"/>
                    </a:cubicBezTo>
                    <a:cubicBezTo>
                      <a:pt x="1112122" y="521786"/>
                      <a:pt x="1110037" y="523748"/>
                      <a:pt x="1108075" y="525588"/>
                    </a:cubicBezTo>
                    <a:cubicBezTo>
                      <a:pt x="1106113" y="527550"/>
                      <a:pt x="1104029" y="529389"/>
                      <a:pt x="1102066" y="531351"/>
                    </a:cubicBezTo>
                    <a:lnTo>
                      <a:pt x="1155533" y="562622"/>
                    </a:lnTo>
                    <a:cubicBezTo>
                      <a:pt x="1157372" y="560782"/>
                      <a:pt x="1159212" y="558943"/>
                      <a:pt x="1161174" y="557226"/>
                    </a:cubicBezTo>
                    <a:cubicBezTo>
                      <a:pt x="1163013" y="555386"/>
                      <a:pt x="1164852" y="553547"/>
                      <a:pt x="1166815" y="551830"/>
                    </a:cubicBezTo>
                    <a:cubicBezTo>
                      <a:pt x="1168654" y="549991"/>
                      <a:pt x="1170616" y="548274"/>
                      <a:pt x="1172456" y="546435"/>
                    </a:cubicBezTo>
                    <a:cubicBezTo>
                      <a:pt x="1174295" y="544595"/>
                      <a:pt x="1176257" y="542878"/>
                      <a:pt x="1178096" y="541039"/>
                    </a:cubicBezTo>
                    <a:lnTo>
                      <a:pt x="1126102" y="508420"/>
                    </a:lnTo>
                    <a:moveTo>
                      <a:pt x="1199066" y="439625"/>
                    </a:moveTo>
                    <a:cubicBezTo>
                      <a:pt x="1196981" y="441464"/>
                      <a:pt x="1195019" y="443426"/>
                      <a:pt x="1192935" y="445266"/>
                    </a:cubicBezTo>
                    <a:cubicBezTo>
                      <a:pt x="1190850" y="447105"/>
                      <a:pt x="1188888" y="449067"/>
                      <a:pt x="1186803" y="450907"/>
                    </a:cubicBezTo>
                    <a:cubicBezTo>
                      <a:pt x="1184718" y="452746"/>
                      <a:pt x="1182756" y="454708"/>
                      <a:pt x="1180672" y="456548"/>
                    </a:cubicBezTo>
                    <a:cubicBezTo>
                      <a:pt x="1178587" y="458387"/>
                      <a:pt x="1176625" y="460349"/>
                      <a:pt x="1174540" y="462189"/>
                    </a:cubicBezTo>
                    <a:lnTo>
                      <a:pt x="1223224" y="497751"/>
                    </a:lnTo>
                    <a:cubicBezTo>
                      <a:pt x="1225063" y="496034"/>
                      <a:pt x="1227025" y="494195"/>
                      <a:pt x="1228865" y="492478"/>
                    </a:cubicBezTo>
                    <a:cubicBezTo>
                      <a:pt x="1230704" y="490761"/>
                      <a:pt x="1232666" y="488922"/>
                      <a:pt x="1234628" y="487205"/>
                    </a:cubicBezTo>
                    <a:cubicBezTo>
                      <a:pt x="1236590" y="485488"/>
                      <a:pt x="1238430" y="483649"/>
                      <a:pt x="1240392" y="481932"/>
                    </a:cubicBezTo>
                    <a:cubicBezTo>
                      <a:pt x="1242354" y="480215"/>
                      <a:pt x="1244193" y="478376"/>
                      <a:pt x="1246155" y="476659"/>
                    </a:cubicBezTo>
                    <a:lnTo>
                      <a:pt x="1199066" y="439625"/>
                    </a:lnTo>
                    <a:moveTo>
                      <a:pt x="1273134" y="372424"/>
                    </a:moveTo>
                    <a:cubicBezTo>
                      <a:pt x="1271049" y="374263"/>
                      <a:pt x="1268964" y="376103"/>
                      <a:pt x="1266880" y="377942"/>
                    </a:cubicBezTo>
                    <a:cubicBezTo>
                      <a:pt x="1264795" y="379782"/>
                      <a:pt x="1262710" y="381621"/>
                      <a:pt x="1260626" y="383461"/>
                    </a:cubicBezTo>
                    <a:cubicBezTo>
                      <a:pt x="1258541" y="385300"/>
                      <a:pt x="1256456" y="387140"/>
                      <a:pt x="1254372" y="388979"/>
                    </a:cubicBezTo>
                    <a:cubicBezTo>
                      <a:pt x="1252287" y="390818"/>
                      <a:pt x="1250202" y="392658"/>
                      <a:pt x="1248240" y="394497"/>
                    </a:cubicBezTo>
                    <a:lnTo>
                      <a:pt x="1292141" y="434474"/>
                    </a:lnTo>
                    <a:cubicBezTo>
                      <a:pt x="1294103" y="432758"/>
                      <a:pt x="1296066" y="430918"/>
                      <a:pt x="1297905" y="429201"/>
                    </a:cubicBezTo>
                    <a:cubicBezTo>
                      <a:pt x="1299867" y="427485"/>
                      <a:pt x="1301829" y="425768"/>
                      <a:pt x="1303668" y="423928"/>
                    </a:cubicBezTo>
                    <a:cubicBezTo>
                      <a:pt x="1305631" y="422211"/>
                      <a:pt x="1307593" y="420495"/>
                      <a:pt x="1309432" y="418778"/>
                    </a:cubicBezTo>
                    <a:cubicBezTo>
                      <a:pt x="1311394" y="417061"/>
                      <a:pt x="1313356" y="415344"/>
                      <a:pt x="1315318" y="413627"/>
                    </a:cubicBezTo>
                    <a:lnTo>
                      <a:pt x="1272889" y="372302"/>
                    </a:lnTo>
                    <a:moveTo>
                      <a:pt x="1348673" y="306695"/>
                    </a:moveTo>
                    <a:cubicBezTo>
                      <a:pt x="1346589" y="308535"/>
                      <a:pt x="1344504" y="310374"/>
                      <a:pt x="1342297" y="312091"/>
                    </a:cubicBezTo>
                    <a:cubicBezTo>
                      <a:pt x="1340212" y="313930"/>
                      <a:pt x="1338127" y="315770"/>
                      <a:pt x="1336043" y="317486"/>
                    </a:cubicBezTo>
                    <a:cubicBezTo>
                      <a:pt x="1333958" y="319326"/>
                      <a:pt x="1331873" y="321165"/>
                      <a:pt x="1329788" y="322882"/>
                    </a:cubicBezTo>
                    <a:cubicBezTo>
                      <a:pt x="1327704" y="324721"/>
                      <a:pt x="1325619" y="326561"/>
                      <a:pt x="1323534" y="328278"/>
                    </a:cubicBezTo>
                    <a:lnTo>
                      <a:pt x="1362653" y="372424"/>
                    </a:lnTo>
                    <a:cubicBezTo>
                      <a:pt x="1364615" y="370707"/>
                      <a:pt x="1366577" y="368991"/>
                      <a:pt x="1368539" y="367274"/>
                    </a:cubicBezTo>
                    <a:cubicBezTo>
                      <a:pt x="1370501" y="365557"/>
                      <a:pt x="1372463" y="363840"/>
                      <a:pt x="1374425" y="362123"/>
                    </a:cubicBezTo>
                    <a:cubicBezTo>
                      <a:pt x="1376387" y="360407"/>
                      <a:pt x="1378349" y="358690"/>
                      <a:pt x="1380312" y="357095"/>
                    </a:cubicBezTo>
                    <a:cubicBezTo>
                      <a:pt x="1382274" y="355379"/>
                      <a:pt x="1384236" y="353662"/>
                      <a:pt x="1386198" y="352068"/>
                    </a:cubicBezTo>
                    <a:lnTo>
                      <a:pt x="1348673" y="306572"/>
                    </a:lnTo>
                    <a:moveTo>
                      <a:pt x="1425316" y="242315"/>
                    </a:moveTo>
                    <a:cubicBezTo>
                      <a:pt x="1423109" y="244032"/>
                      <a:pt x="1421024" y="245871"/>
                      <a:pt x="1418817" y="247588"/>
                    </a:cubicBezTo>
                    <a:cubicBezTo>
                      <a:pt x="1416610" y="249305"/>
                      <a:pt x="1414525" y="251144"/>
                      <a:pt x="1412440" y="252861"/>
                    </a:cubicBezTo>
                    <a:cubicBezTo>
                      <a:pt x="1410356" y="254578"/>
                      <a:pt x="1408148" y="256417"/>
                      <a:pt x="1406064" y="258134"/>
                    </a:cubicBezTo>
                    <a:cubicBezTo>
                      <a:pt x="1403979" y="259973"/>
                      <a:pt x="1401772" y="261690"/>
                      <a:pt x="1399687" y="263530"/>
                    </a:cubicBezTo>
                    <a:lnTo>
                      <a:pt x="1434023" y="311845"/>
                    </a:lnTo>
                    <a:cubicBezTo>
                      <a:pt x="1435985" y="310129"/>
                      <a:pt x="1438070" y="308535"/>
                      <a:pt x="1440032" y="306818"/>
                    </a:cubicBezTo>
                    <a:cubicBezTo>
                      <a:pt x="1441994" y="305101"/>
                      <a:pt x="1444079" y="303507"/>
                      <a:pt x="1446041" y="301790"/>
                    </a:cubicBezTo>
                    <a:cubicBezTo>
                      <a:pt x="1448003" y="300073"/>
                      <a:pt x="1450087" y="298479"/>
                      <a:pt x="1452049" y="296762"/>
                    </a:cubicBezTo>
                    <a:cubicBezTo>
                      <a:pt x="1454012" y="295045"/>
                      <a:pt x="1456096" y="293451"/>
                      <a:pt x="1458058" y="291734"/>
                    </a:cubicBezTo>
                    <a:lnTo>
                      <a:pt x="1425439" y="242069"/>
                    </a:lnTo>
                    <a:moveTo>
                      <a:pt x="1503186" y="179406"/>
                    </a:moveTo>
                    <a:cubicBezTo>
                      <a:pt x="1500978" y="181123"/>
                      <a:pt x="1498771" y="182840"/>
                      <a:pt x="1496687" y="184557"/>
                    </a:cubicBezTo>
                    <a:cubicBezTo>
                      <a:pt x="1494479" y="186273"/>
                      <a:pt x="1492394" y="187990"/>
                      <a:pt x="1490187" y="189707"/>
                    </a:cubicBezTo>
                    <a:cubicBezTo>
                      <a:pt x="1487980" y="191424"/>
                      <a:pt x="1485895" y="193141"/>
                      <a:pt x="1483688" y="194857"/>
                    </a:cubicBezTo>
                    <a:cubicBezTo>
                      <a:pt x="1481480" y="196574"/>
                      <a:pt x="1479396" y="198291"/>
                      <a:pt x="1477188" y="200008"/>
                    </a:cubicBezTo>
                    <a:lnTo>
                      <a:pt x="1506619" y="252370"/>
                    </a:lnTo>
                    <a:cubicBezTo>
                      <a:pt x="1508581" y="250776"/>
                      <a:pt x="1510666" y="249182"/>
                      <a:pt x="1512751" y="247465"/>
                    </a:cubicBezTo>
                    <a:cubicBezTo>
                      <a:pt x="1514836" y="245871"/>
                      <a:pt x="1516798" y="244277"/>
                      <a:pt x="1518882" y="242560"/>
                    </a:cubicBezTo>
                    <a:cubicBezTo>
                      <a:pt x="1520967" y="240966"/>
                      <a:pt x="1522929" y="239372"/>
                      <a:pt x="1525014" y="237655"/>
                    </a:cubicBezTo>
                    <a:cubicBezTo>
                      <a:pt x="1527098" y="235938"/>
                      <a:pt x="1529061" y="234467"/>
                      <a:pt x="1531145" y="232872"/>
                    </a:cubicBezTo>
                    <a:lnTo>
                      <a:pt x="1503308" y="179161"/>
                    </a:lnTo>
                    <a:moveTo>
                      <a:pt x="1582159" y="118092"/>
                    </a:moveTo>
                    <a:cubicBezTo>
                      <a:pt x="1579951" y="119808"/>
                      <a:pt x="1577744" y="121403"/>
                      <a:pt x="1575537" y="123119"/>
                    </a:cubicBezTo>
                    <a:cubicBezTo>
                      <a:pt x="1573330" y="124836"/>
                      <a:pt x="1571122" y="126553"/>
                      <a:pt x="1568915" y="128147"/>
                    </a:cubicBezTo>
                    <a:cubicBezTo>
                      <a:pt x="1566708" y="129741"/>
                      <a:pt x="1564500" y="131581"/>
                      <a:pt x="1562293" y="133175"/>
                    </a:cubicBezTo>
                    <a:cubicBezTo>
                      <a:pt x="1560086" y="134892"/>
                      <a:pt x="1557878" y="136609"/>
                      <a:pt x="1555671" y="138203"/>
                    </a:cubicBezTo>
                    <a:lnTo>
                      <a:pt x="1580197" y="194612"/>
                    </a:lnTo>
                    <a:cubicBezTo>
                      <a:pt x="1582281" y="193018"/>
                      <a:pt x="1584366" y="191424"/>
                      <a:pt x="1586328" y="189830"/>
                    </a:cubicBezTo>
                    <a:cubicBezTo>
                      <a:pt x="1588413" y="188235"/>
                      <a:pt x="1590498" y="186641"/>
                      <a:pt x="1592460" y="185047"/>
                    </a:cubicBezTo>
                    <a:cubicBezTo>
                      <a:pt x="1594544" y="183453"/>
                      <a:pt x="1596629" y="181859"/>
                      <a:pt x="1598591" y="180265"/>
                    </a:cubicBezTo>
                    <a:cubicBezTo>
                      <a:pt x="1600553" y="178670"/>
                      <a:pt x="1602760" y="177076"/>
                      <a:pt x="1604845" y="175482"/>
                    </a:cubicBezTo>
                    <a:lnTo>
                      <a:pt x="1582036" y="117724"/>
                    </a:lnTo>
                    <a:moveTo>
                      <a:pt x="1662113" y="58249"/>
                    </a:moveTo>
                    <a:cubicBezTo>
                      <a:pt x="1659906" y="59843"/>
                      <a:pt x="1657698" y="61560"/>
                      <a:pt x="1655368" y="63154"/>
                    </a:cubicBezTo>
                    <a:cubicBezTo>
                      <a:pt x="1653038" y="64748"/>
                      <a:pt x="1650954" y="66465"/>
                      <a:pt x="1648624" y="68059"/>
                    </a:cubicBezTo>
                    <a:cubicBezTo>
                      <a:pt x="1646416" y="69653"/>
                      <a:pt x="1644209" y="71370"/>
                      <a:pt x="1641879" y="72964"/>
                    </a:cubicBezTo>
                    <a:cubicBezTo>
                      <a:pt x="1639549" y="74558"/>
                      <a:pt x="1637464" y="76275"/>
                      <a:pt x="1635135" y="77869"/>
                    </a:cubicBezTo>
                    <a:lnTo>
                      <a:pt x="1654510" y="138203"/>
                    </a:lnTo>
                    <a:cubicBezTo>
                      <a:pt x="1656595" y="136609"/>
                      <a:pt x="1658679" y="135137"/>
                      <a:pt x="1660764" y="133543"/>
                    </a:cubicBezTo>
                    <a:cubicBezTo>
                      <a:pt x="1662849" y="131949"/>
                      <a:pt x="1664933" y="130477"/>
                      <a:pt x="1667018" y="128883"/>
                    </a:cubicBezTo>
                    <a:cubicBezTo>
                      <a:pt x="1669103" y="127289"/>
                      <a:pt x="1671187" y="125817"/>
                      <a:pt x="1673272" y="124223"/>
                    </a:cubicBezTo>
                    <a:cubicBezTo>
                      <a:pt x="1675357" y="122629"/>
                      <a:pt x="1677441" y="121157"/>
                      <a:pt x="1679526" y="119686"/>
                    </a:cubicBezTo>
                    <a:lnTo>
                      <a:pt x="1661745" y="58003"/>
                    </a:lnTo>
                    <a:moveTo>
                      <a:pt x="1743171" y="123"/>
                    </a:moveTo>
                    <a:cubicBezTo>
                      <a:pt x="1740963" y="1717"/>
                      <a:pt x="1738633" y="3311"/>
                      <a:pt x="1736426" y="4905"/>
                    </a:cubicBezTo>
                    <a:cubicBezTo>
                      <a:pt x="1734219" y="6499"/>
                      <a:pt x="1731889" y="8094"/>
                      <a:pt x="1729682" y="9688"/>
                    </a:cubicBezTo>
                    <a:cubicBezTo>
                      <a:pt x="1727474" y="11282"/>
                      <a:pt x="1725144" y="12876"/>
                      <a:pt x="1722937" y="14470"/>
                    </a:cubicBezTo>
                    <a:cubicBezTo>
                      <a:pt x="1720729" y="16064"/>
                      <a:pt x="1718399" y="17659"/>
                      <a:pt x="1716192" y="19253"/>
                    </a:cubicBezTo>
                    <a:lnTo>
                      <a:pt x="1730417" y="83510"/>
                    </a:lnTo>
                    <a:cubicBezTo>
                      <a:pt x="1732502" y="82039"/>
                      <a:pt x="1734709" y="80445"/>
                      <a:pt x="1736794" y="78973"/>
                    </a:cubicBezTo>
                    <a:cubicBezTo>
                      <a:pt x="1738879" y="77501"/>
                      <a:pt x="1741086" y="76030"/>
                      <a:pt x="1743171" y="74436"/>
                    </a:cubicBezTo>
                    <a:cubicBezTo>
                      <a:pt x="1745255" y="72842"/>
                      <a:pt x="1747463" y="71493"/>
                      <a:pt x="1749547" y="70021"/>
                    </a:cubicBezTo>
                    <a:cubicBezTo>
                      <a:pt x="1751632" y="68550"/>
                      <a:pt x="1753839" y="67078"/>
                      <a:pt x="1755924" y="65606"/>
                    </a:cubicBezTo>
                    <a:lnTo>
                      <a:pt x="1750528" y="37647"/>
                    </a:lnTo>
                    <a:lnTo>
                      <a:pt x="1748566" y="27224"/>
                    </a:lnTo>
                    <a:lnTo>
                      <a:pt x="1743293" y="0"/>
                    </a:lnTo>
                  </a:path>
                </a:pathLst>
              </a:custGeom>
              <a:solidFill>
                <a:srgbClr val="27FEFF"/>
              </a:solidFill>
              <a:ln w="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5B49CD27-392E-E605-D613-BF8FA9D123D8}"/>
                  </a:ext>
                </a:extLst>
              </p:cNvPr>
              <p:cNvSpPr/>
              <p:nvPr/>
            </p:nvSpPr>
            <p:spPr>
              <a:xfrm>
                <a:off x="7522602" y="5415053"/>
                <a:ext cx="2353004" cy="754168"/>
              </a:xfrm>
              <a:custGeom>
                <a:avLst/>
                <a:gdLst>
                  <a:gd name="connsiteX0" fmla="*/ 655084 w 2353004"/>
                  <a:gd name="connsiteY0" fmla="*/ 482545 h 754168"/>
                  <a:gd name="connsiteX1" fmla="*/ 647481 w 2353004"/>
                  <a:gd name="connsiteY1" fmla="*/ 481319 h 754168"/>
                  <a:gd name="connsiteX2" fmla="*/ 639878 w 2353004"/>
                  <a:gd name="connsiteY2" fmla="*/ 480092 h 754168"/>
                  <a:gd name="connsiteX3" fmla="*/ 632398 w 2353004"/>
                  <a:gd name="connsiteY3" fmla="*/ 478866 h 754168"/>
                  <a:gd name="connsiteX4" fmla="*/ 624917 w 2353004"/>
                  <a:gd name="connsiteY4" fmla="*/ 477517 h 754168"/>
                  <a:gd name="connsiteX5" fmla="*/ 491252 w 2353004"/>
                  <a:gd name="connsiteY5" fmla="*/ 721672 h 754168"/>
                  <a:gd name="connsiteX6" fmla="*/ 499345 w 2353004"/>
                  <a:gd name="connsiteY6" fmla="*/ 723511 h 754168"/>
                  <a:gd name="connsiteX7" fmla="*/ 507561 w 2353004"/>
                  <a:gd name="connsiteY7" fmla="*/ 725350 h 754168"/>
                  <a:gd name="connsiteX8" fmla="*/ 515777 w 2353004"/>
                  <a:gd name="connsiteY8" fmla="*/ 727067 h 754168"/>
                  <a:gd name="connsiteX9" fmla="*/ 524116 w 2353004"/>
                  <a:gd name="connsiteY9" fmla="*/ 728784 h 754168"/>
                  <a:gd name="connsiteX10" fmla="*/ 655084 w 2353004"/>
                  <a:gd name="connsiteY10" fmla="*/ 482545 h 754168"/>
                  <a:gd name="connsiteX11" fmla="*/ 538832 w 2353004"/>
                  <a:gd name="connsiteY11" fmla="*/ 457896 h 754168"/>
                  <a:gd name="connsiteX12" fmla="*/ 398054 w 2353004"/>
                  <a:gd name="connsiteY12" fmla="*/ 695674 h 754168"/>
                  <a:gd name="connsiteX13" fmla="*/ 405534 w 2353004"/>
                  <a:gd name="connsiteY13" fmla="*/ 698127 h 754168"/>
                  <a:gd name="connsiteX14" fmla="*/ 413014 w 2353004"/>
                  <a:gd name="connsiteY14" fmla="*/ 700457 h 754168"/>
                  <a:gd name="connsiteX15" fmla="*/ 420617 w 2353004"/>
                  <a:gd name="connsiteY15" fmla="*/ 702787 h 754168"/>
                  <a:gd name="connsiteX16" fmla="*/ 428220 w 2353004"/>
                  <a:gd name="connsiteY16" fmla="*/ 705117 h 754168"/>
                  <a:gd name="connsiteX17" fmla="*/ 566791 w 2353004"/>
                  <a:gd name="connsiteY17" fmla="*/ 465132 h 754168"/>
                  <a:gd name="connsiteX18" fmla="*/ 559679 w 2353004"/>
                  <a:gd name="connsiteY18" fmla="*/ 463415 h 754168"/>
                  <a:gd name="connsiteX19" fmla="*/ 552689 w 2353004"/>
                  <a:gd name="connsiteY19" fmla="*/ 461576 h 754168"/>
                  <a:gd name="connsiteX20" fmla="*/ 545699 w 2353004"/>
                  <a:gd name="connsiteY20" fmla="*/ 459736 h 754168"/>
                  <a:gd name="connsiteX21" fmla="*/ 538832 w 2353004"/>
                  <a:gd name="connsiteY21" fmla="*/ 457774 h 754168"/>
                  <a:gd name="connsiteX22" fmla="*/ 749999 w 2353004"/>
                  <a:gd name="connsiteY22" fmla="*/ 493214 h 754168"/>
                  <a:gd name="connsiteX23" fmla="*/ 741905 w 2353004"/>
                  <a:gd name="connsiteY23" fmla="*/ 492601 h 754168"/>
                  <a:gd name="connsiteX24" fmla="*/ 733812 w 2353004"/>
                  <a:gd name="connsiteY24" fmla="*/ 491987 h 754168"/>
                  <a:gd name="connsiteX25" fmla="*/ 725718 w 2353004"/>
                  <a:gd name="connsiteY25" fmla="*/ 491252 h 754168"/>
                  <a:gd name="connsiteX26" fmla="*/ 717747 w 2353004"/>
                  <a:gd name="connsiteY26" fmla="*/ 490393 h 754168"/>
                  <a:gd name="connsiteX27" fmla="*/ 592420 w 2353004"/>
                  <a:gd name="connsiteY27" fmla="*/ 740434 h 754168"/>
                  <a:gd name="connsiteX28" fmla="*/ 601250 w 2353004"/>
                  <a:gd name="connsiteY28" fmla="*/ 741660 h 754168"/>
                  <a:gd name="connsiteX29" fmla="*/ 610079 w 2353004"/>
                  <a:gd name="connsiteY29" fmla="*/ 742764 h 754168"/>
                  <a:gd name="connsiteX30" fmla="*/ 618908 w 2353004"/>
                  <a:gd name="connsiteY30" fmla="*/ 743867 h 754168"/>
                  <a:gd name="connsiteX31" fmla="*/ 627860 w 2353004"/>
                  <a:gd name="connsiteY31" fmla="*/ 744971 h 754168"/>
                  <a:gd name="connsiteX32" fmla="*/ 750121 w 2353004"/>
                  <a:gd name="connsiteY32" fmla="*/ 493214 h 754168"/>
                  <a:gd name="connsiteX33" fmla="*/ 459491 w 2353004"/>
                  <a:gd name="connsiteY33" fmla="*/ 432144 h 754168"/>
                  <a:gd name="connsiteX34" fmla="*/ 312459 w 2353004"/>
                  <a:gd name="connsiteY34" fmla="*/ 662810 h 754168"/>
                  <a:gd name="connsiteX35" fmla="*/ 319326 w 2353004"/>
                  <a:gd name="connsiteY35" fmla="*/ 665875 h 754168"/>
                  <a:gd name="connsiteX36" fmla="*/ 326193 w 2353004"/>
                  <a:gd name="connsiteY36" fmla="*/ 668818 h 754168"/>
                  <a:gd name="connsiteX37" fmla="*/ 333183 w 2353004"/>
                  <a:gd name="connsiteY37" fmla="*/ 671761 h 754168"/>
                  <a:gd name="connsiteX38" fmla="*/ 340173 w 2353004"/>
                  <a:gd name="connsiteY38" fmla="*/ 674582 h 754168"/>
                  <a:gd name="connsiteX39" fmla="*/ 485365 w 2353004"/>
                  <a:gd name="connsiteY39" fmla="*/ 441587 h 754168"/>
                  <a:gd name="connsiteX40" fmla="*/ 478866 w 2353004"/>
                  <a:gd name="connsiteY40" fmla="*/ 439257 h 754168"/>
                  <a:gd name="connsiteX41" fmla="*/ 472367 w 2353004"/>
                  <a:gd name="connsiteY41" fmla="*/ 436927 h 754168"/>
                  <a:gd name="connsiteX42" fmla="*/ 465990 w 2353004"/>
                  <a:gd name="connsiteY42" fmla="*/ 434597 h 754168"/>
                  <a:gd name="connsiteX43" fmla="*/ 459613 w 2353004"/>
                  <a:gd name="connsiteY43" fmla="*/ 432144 h 754168"/>
                  <a:gd name="connsiteX44" fmla="*/ 851168 w 2353004"/>
                  <a:gd name="connsiteY44" fmla="*/ 496893 h 754168"/>
                  <a:gd name="connsiteX45" fmla="*/ 842461 w 2353004"/>
                  <a:gd name="connsiteY45" fmla="*/ 496893 h 754168"/>
                  <a:gd name="connsiteX46" fmla="*/ 833877 w 2353004"/>
                  <a:gd name="connsiteY46" fmla="*/ 496893 h 754168"/>
                  <a:gd name="connsiteX47" fmla="*/ 825293 w 2353004"/>
                  <a:gd name="connsiteY47" fmla="*/ 496770 h 754168"/>
                  <a:gd name="connsiteX48" fmla="*/ 816709 w 2353004"/>
                  <a:gd name="connsiteY48" fmla="*/ 496647 h 754168"/>
                  <a:gd name="connsiteX49" fmla="*/ 701070 w 2353004"/>
                  <a:gd name="connsiteY49" fmla="*/ 751593 h 754168"/>
                  <a:gd name="connsiteX50" fmla="*/ 710512 w 2353004"/>
                  <a:gd name="connsiteY50" fmla="*/ 752084 h 754168"/>
                  <a:gd name="connsiteX51" fmla="*/ 719955 w 2353004"/>
                  <a:gd name="connsiteY51" fmla="*/ 752574 h 754168"/>
                  <a:gd name="connsiteX52" fmla="*/ 729520 w 2353004"/>
                  <a:gd name="connsiteY52" fmla="*/ 752942 h 754168"/>
                  <a:gd name="connsiteX53" fmla="*/ 739085 w 2353004"/>
                  <a:gd name="connsiteY53" fmla="*/ 753310 h 754168"/>
                  <a:gd name="connsiteX54" fmla="*/ 851290 w 2353004"/>
                  <a:gd name="connsiteY54" fmla="*/ 496893 h 754168"/>
                  <a:gd name="connsiteX55" fmla="*/ 386894 w 2353004"/>
                  <a:gd name="connsiteY55" fmla="*/ 400506 h 754168"/>
                  <a:gd name="connsiteX56" fmla="*/ 234589 w 2353004"/>
                  <a:gd name="connsiteY56" fmla="*/ 623568 h 754168"/>
                  <a:gd name="connsiteX57" fmla="*/ 240721 w 2353004"/>
                  <a:gd name="connsiteY57" fmla="*/ 627125 h 754168"/>
                  <a:gd name="connsiteX58" fmla="*/ 246975 w 2353004"/>
                  <a:gd name="connsiteY58" fmla="*/ 630558 h 754168"/>
                  <a:gd name="connsiteX59" fmla="*/ 253229 w 2353004"/>
                  <a:gd name="connsiteY59" fmla="*/ 633992 h 754168"/>
                  <a:gd name="connsiteX60" fmla="*/ 259605 w 2353004"/>
                  <a:gd name="connsiteY60" fmla="*/ 637303 h 754168"/>
                  <a:gd name="connsiteX61" fmla="*/ 410194 w 2353004"/>
                  <a:gd name="connsiteY61" fmla="*/ 411666 h 754168"/>
                  <a:gd name="connsiteX62" fmla="*/ 404308 w 2353004"/>
                  <a:gd name="connsiteY62" fmla="*/ 408968 h 754168"/>
                  <a:gd name="connsiteX63" fmla="*/ 398421 w 2353004"/>
                  <a:gd name="connsiteY63" fmla="*/ 406147 h 754168"/>
                  <a:gd name="connsiteX64" fmla="*/ 392658 w 2353004"/>
                  <a:gd name="connsiteY64" fmla="*/ 403327 h 754168"/>
                  <a:gd name="connsiteX65" fmla="*/ 386894 w 2353004"/>
                  <a:gd name="connsiteY65" fmla="*/ 400506 h 754168"/>
                  <a:gd name="connsiteX66" fmla="*/ 958713 w 2353004"/>
                  <a:gd name="connsiteY66" fmla="*/ 493214 h 754168"/>
                  <a:gd name="connsiteX67" fmla="*/ 949516 w 2353004"/>
                  <a:gd name="connsiteY67" fmla="*/ 493827 h 754168"/>
                  <a:gd name="connsiteX68" fmla="*/ 940441 w 2353004"/>
                  <a:gd name="connsiteY68" fmla="*/ 494317 h 754168"/>
                  <a:gd name="connsiteX69" fmla="*/ 931367 w 2353004"/>
                  <a:gd name="connsiteY69" fmla="*/ 494808 h 754168"/>
                  <a:gd name="connsiteX70" fmla="*/ 922292 w 2353004"/>
                  <a:gd name="connsiteY70" fmla="*/ 495299 h 754168"/>
                  <a:gd name="connsiteX71" fmla="*/ 817445 w 2353004"/>
                  <a:gd name="connsiteY71" fmla="*/ 754168 h 754168"/>
                  <a:gd name="connsiteX72" fmla="*/ 827500 w 2353004"/>
                  <a:gd name="connsiteY72" fmla="*/ 754045 h 754168"/>
                  <a:gd name="connsiteX73" fmla="*/ 837556 w 2353004"/>
                  <a:gd name="connsiteY73" fmla="*/ 753800 h 754168"/>
                  <a:gd name="connsiteX74" fmla="*/ 847734 w 2353004"/>
                  <a:gd name="connsiteY74" fmla="*/ 753555 h 754168"/>
                  <a:gd name="connsiteX75" fmla="*/ 857912 w 2353004"/>
                  <a:gd name="connsiteY75" fmla="*/ 753187 h 754168"/>
                  <a:gd name="connsiteX76" fmla="*/ 958836 w 2353004"/>
                  <a:gd name="connsiteY76" fmla="*/ 493214 h 754168"/>
                  <a:gd name="connsiteX77" fmla="*/ 321165 w 2353004"/>
                  <a:gd name="connsiteY77" fmla="*/ 363472 h 754168"/>
                  <a:gd name="connsiteX78" fmla="*/ 164568 w 2353004"/>
                  <a:gd name="connsiteY78" fmla="*/ 578563 h 754168"/>
                  <a:gd name="connsiteX79" fmla="*/ 170086 w 2353004"/>
                  <a:gd name="connsiteY79" fmla="*/ 582488 h 754168"/>
                  <a:gd name="connsiteX80" fmla="*/ 175727 w 2353004"/>
                  <a:gd name="connsiteY80" fmla="*/ 586412 h 754168"/>
                  <a:gd name="connsiteX81" fmla="*/ 181368 w 2353004"/>
                  <a:gd name="connsiteY81" fmla="*/ 590336 h 754168"/>
                  <a:gd name="connsiteX82" fmla="*/ 187132 w 2353004"/>
                  <a:gd name="connsiteY82" fmla="*/ 594137 h 754168"/>
                  <a:gd name="connsiteX83" fmla="*/ 342257 w 2353004"/>
                  <a:gd name="connsiteY83" fmla="*/ 376471 h 754168"/>
                  <a:gd name="connsiteX84" fmla="*/ 336862 w 2353004"/>
                  <a:gd name="connsiteY84" fmla="*/ 373283 h 754168"/>
                  <a:gd name="connsiteX85" fmla="*/ 331589 w 2353004"/>
                  <a:gd name="connsiteY85" fmla="*/ 370094 h 754168"/>
                  <a:gd name="connsiteX86" fmla="*/ 326316 w 2353004"/>
                  <a:gd name="connsiteY86" fmla="*/ 366906 h 754168"/>
                  <a:gd name="connsiteX87" fmla="*/ 321043 w 2353004"/>
                  <a:gd name="connsiteY87" fmla="*/ 363595 h 754168"/>
                  <a:gd name="connsiteX88" fmla="*/ 1072390 w 2353004"/>
                  <a:gd name="connsiteY88" fmla="*/ 481441 h 754168"/>
                  <a:gd name="connsiteX89" fmla="*/ 1062703 w 2353004"/>
                  <a:gd name="connsiteY89" fmla="*/ 482790 h 754168"/>
                  <a:gd name="connsiteX90" fmla="*/ 1053015 w 2353004"/>
                  <a:gd name="connsiteY90" fmla="*/ 484017 h 754168"/>
                  <a:gd name="connsiteX91" fmla="*/ 1043450 w 2353004"/>
                  <a:gd name="connsiteY91" fmla="*/ 485243 h 754168"/>
                  <a:gd name="connsiteX92" fmla="*/ 1033885 w 2353004"/>
                  <a:gd name="connsiteY92" fmla="*/ 486347 h 754168"/>
                  <a:gd name="connsiteX93" fmla="*/ 941177 w 2353004"/>
                  <a:gd name="connsiteY93" fmla="*/ 748159 h 754168"/>
                  <a:gd name="connsiteX94" fmla="*/ 951846 w 2353004"/>
                  <a:gd name="connsiteY94" fmla="*/ 747301 h 754168"/>
                  <a:gd name="connsiteX95" fmla="*/ 962515 w 2353004"/>
                  <a:gd name="connsiteY95" fmla="*/ 746320 h 754168"/>
                  <a:gd name="connsiteX96" fmla="*/ 973183 w 2353004"/>
                  <a:gd name="connsiteY96" fmla="*/ 745339 h 754168"/>
                  <a:gd name="connsiteX97" fmla="*/ 983975 w 2353004"/>
                  <a:gd name="connsiteY97" fmla="*/ 744235 h 754168"/>
                  <a:gd name="connsiteX98" fmla="*/ 1072390 w 2353004"/>
                  <a:gd name="connsiteY98" fmla="*/ 481564 h 754168"/>
                  <a:gd name="connsiteX99" fmla="*/ 262181 w 2353004"/>
                  <a:gd name="connsiteY99" fmla="*/ 321288 h 754168"/>
                  <a:gd name="connsiteX100" fmla="*/ 102273 w 2353004"/>
                  <a:gd name="connsiteY100" fmla="*/ 527918 h 754168"/>
                  <a:gd name="connsiteX101" fmla="*/ 107178 w 2353004"/>
                  <a:gd name="connsiteY101" fmla="*/ 532332 h 754168"/>
                  <a:gd name="connsiteX102" fmla="*/ 112206 w 2353004"/>
                  <a:gd name="connsiteY102" fmla="*/ 536747 h 754168"/>
                  <a:gd name="connsiteX103" fmla="*/ 117233 w 2353004"/>
                  <a:gd name="connsiteY103" fmla="*/ 541039 h 754168"/>
                  <a:gd name="connsiteX104" fmla="*/ 122261 w 2353004"/>
                  <a:gd name="connsiteY104" fmla="*/ 545331 h 754168"/>
                  <a:gd name="connsiteX105" fmla="*/ 281066 w 2353004"/>
                  <a:gd name="connsiteY105" fmla="*/ 336003 h 754168"/>
                  <a:gd name="connsiteX106" fmla="*/ 276283 w 2353004"/>
                  <a:gd name="connsiteY106" fmla="*/ 332325 h 754168"/>
                  <a:gd name="connsiteX107" fmla="*/ 271501 w 2353004"/>
                  <a:gd name="connsiteY107" fmla="*/ 328646 h 754168"/>
                  <a:gd name="connsiteX108" fmla="*/ 266841 w 2353004"/>
                  <a:gd name="connsiteY108" fmla="*/ 324967 h 754168"/>
                  <a:gd name="connsiteX109" fmla="*/ 262181 w 2353004"/>
                  <a:gd name="connsiteY109" fmla="*/ 321288 h 754168"/>
                  <a:gd name="connsiteX110" fmla="*/ 1191708 w 2353004"/>
                  <a:gd name="connsiteY110" fmla="*/ 461698 h 754168"/>
                  <a:gd name="connsiteX111" fmla="*/ 1181653 w 2353004"/>
                  <a:gd name="connsiteY111" fmla="*/ 463660 h 754168"/>
                  <a:gd name="connsiteX112" fmla="*/ 1171597 w 2353004"/>
                  <a:gd name="connsiteY112" fmla="*/ 465622 h 754168"/>
                  <a:gd name="connsiteX113" fmla="*/ 1161542 w 2353004"/>
                  <a:gd name="connsiteY113" fmla="*/ 467462 h 754168"/>
                  <a:gd name="connsiteX114" fmla="*/ 1151486 w 2353004"/>
                  <a:gd name="connsiteY114" fmla="*/ 469301 h 754168"/>
                  <a:gd name="connsiteX115" fmla="*/ 1072145 w 2353004"/>
                  <a:gd name="connsiteY115" fmla="*/ 732831 h 754168"/>
                  <a:gd name="connsiteX116" fmla="*/ 1083304 w 2353004"/>
                  <a:gd name="connsiteY116" fmla="*/ 731114 h 754168"/>
                  <a:gd name="connsiteX117" fmla="*/ 1094586 w 2353004"/>
                  <a:gd name="connsiteY117" fmla="*/ 729397 h 754168"/>
                  <a:gd name="connsiteX118" fmla="*/ 1105868 w 2353004"/>
                  <a:gd name="connsiteY118" fmla="*/ 727558 h 754168"/>
                  <a:gd name="connsiteX119" fmla="*/ 1117150 w 2353004"/>
                  <a:gd name="connsiteY119" fmla="*/ 725718 h 754168"/>
                  <a:gd name="connsiteX120" fmla="*/ 1191831 w 2353004"/>
                  <a:gd name="connsiteY120" fmla="*/ 461698 h 754168"/>
                  <a:gd name="connsiteX121" fmla="*/ 209941 w 2353004"/>
                  <a:gd name="connsiteY121" fmla="*/ 274444 h 754168"/>
                  <a:gd name="connsiteX122" fmla="*/ 47457 w 2353004"/>
                  <a:gd name="connsiteY122" fmla="*/ 472489 h 754168"/>
                  <a:gd name="connsiteX123" fmla="*/ 51749 w 2353004"/>
                  <a:gd name="connsiteY123" fmla="*/ 477272 h 754168"/>
                  <a:gd name="connsiteX124" fmla="*/ 56041 w 2353004"/>
                  <a:gd name="connsiteY124" fmla="*/ 482054 h 754168"/>
                  <a:gd name="connsiteX125" fmla="*/ 60456 w 2353004"/>
                  <a:gd name="connsiteY125" fmla="*/ 486837 h 754168"/>
                  <a:gd name="connsiteX126" fmla="*/ 64871 w 2353004"/>
                  <a:gd name="connsiteY126" fmla="*/ 491619 h 754168"/>
                  <a:gd name="connsiteX127" fmla="*/ 226618 w 2353004"/>
                  <a:gd name="connsiteY127" fmla="*/ 290753 h 754168"/>
                  <a:gd name="connsiteX128" fmla="*/ 222326 w 2353004"/>
                  <a:gd name="connsiteY128" fmla="*/ 286707 h 754168"/>
                  <a:gd name="connsiteX129" fmla="*/ 218157 w 2353004"/>
                  <a:gd name="connsiteY129" fmla="*/ 282660 h 754168"/>
                  <a:gd name="connsiteX130" fmla="*/ 213987 w 2353004"/>
                  <a:gd name="connsiteY130" fmla="*/ 278613 h 754168"/>
                  <a:gd name="connsiteX131" fmla="*/ 209941 w 2353004"/>
                  <a:gd name="connsiteY131" fmla="*/ 274566 h 754168"/>
                  <a:gd name="connsiteX132" fmla="*/ 1316422 w 2353004"/>
                  <a:gd name="connsiteY132" fmla="*/ 433616 h 754168"/>
                  <a:gd name="connsiteX133" fmla="*/ 1305876 w 2353004"/>
                  <a:gd name="connsiteY133" fmla="*/ 436191 h 754168"/>
                  <a:gd name="connsiteX134" fmla="*/ 1295330 w 2353004"/>
                  <a:gd name="connsiteY134" fmla="*/ 438766 h 754168"/>
                  <a:gd name="connsiteX135" fmla="*/ 1284784 w 2353004"/>
                  <a:gd name="connsiteY135" fmla="*/ 441342 h 754168"/>
                  <a:gd name="connsiteX136" fmla="*/ 1274360 w 2353004"/>
                  <a:gd name="connsiteY136" fmla="*/ 443917 h 754168"/>
                  <a:gd name="connsiteX137" fmla="*/ 1209367 w 2353004"/>
                  <a:gd name="connsiteY137" fmla="*/ 708060 h 754168"/>
                  <a:gd name="connsiteX138" fmla="*/ 1221139 w 2353004"/>
                  <a:gd name="connsiteY138" fmla="*/ 705607 h 754168"/>
                  <a:gd name="connsiteX139" fmla="*/ 1232911 w 2353004"/>
                  <a:gd name="connsiteY139" fmla="*/ 703032 h 754168"/>
                  <a:gd name="connsiteX140" fmla="*/ 1244684 w 2353004"/>
                  <a:gd name="connsiteY140" fmla="*/ 700334 h 754168"/>
                  <a:gd name="connsiteX141" fmla="*/ 1256579 w 2353004"/>
                  <a:gd name="connsiteY141" fmla="*/ 697636 h 754168"/>
                  <a:gd name="connsiteX142" fmla="*/ 1316422 w 2353004"/>
                  <a:gd name="connsiteY142" fmla="*/ 433616 h 754168"/>
                  <a:gd name="connsiteX143" fmla="*/ 164078 w 2353004"/>
                  <a:gd name="connsiteY143" fmla="*/ 223430 h 754168"/>
                  <a:gd name="connsiteX144" fmla="*/ 95405 w 2353004"/>
                  <a:gd name="connsiteY144" fmla="*/ 302526 h 754168"/>
                  <a:gd name="connsiteX145" fmla="*/ 69408 w 2353004"/>
                  <a:gd name="connsiteY145" fmla="*/ 332447 h 754168"/>
                  <a:gd name="connsiteX146" fmla="*/ 0 w 2353004"/>
                  <a:gd name="connsiteY146" fmla="*/ 412401 h 754168"/>
                  <a:gd name="connsiteX147" fmla="*/ 3679 w 2353004"/>
                  <a:gd name="connsiteY147" fmla="*/ 417552 h 754168"/>
                  <a:gd name="connsiteX148" fmla="*/ 7480 w 2353004"/>
                  <a:gd name="connsiteY148" fmla="*/ 422702 h 754168"/>
                  <a:gd name="connsiteX149" fmla="*/ 11282 w 2353004"/>
                  <a:gd name="connsiteY149" fmla="*/ 427853 h 754168"/>
                  <a:gd name="connsiteX150" fmla="*/ 15083 w 2353004"/>
                  <a:gd name="connsiteY150" fmla="*/ 432880 h 754168"/>
                  <a:gd name="connsiteX151" fmla="*/ 178670 w 2353004"/>
                  <a:gd name="connsiteY151" fmla="*/ 240843 h 754168"/>
                  <a:gd name="connsiteX152" fmla="*/ 174991 w 2353004"/>
                  <a:gd name="connsiteY152" fmla="*/ 236551 h 754168"/>
                  <a:gd name="connsiteX153" fmla="*/ 171313 w 2353004"/>
                  <a:gd name="connsiteY153" fmla="*/ 232259 h 754168"/>
                  <a:gd name="connsiteX154" fmla="*/ 167634 w 2353004"/>
                  <a:gd name="connsiteY154" fmla="*/ 227845 h 754168"/>
                  <a:gd name="connsiteX155" fmla="*/ 164078 w 2353004"/>
                  <a:gd name="connsiteY155" fmla="*/ 223430 h 754168"/>
                  <a:gd name="connsiteX156" fmla="*/ 1445795 w 2353004"/>
                  <a:gd name="connsiteY156" fmla="*/ 396950 h 754168"/>
                  <a:gd name="connsiteX157" fmla="*/ 1434881 w 2353004"/>
                  <a:gd name="connsiteY157" fmla="*/ 400261 h 754168"/>
                  <a:gd name="connsiteX158" fmla="*/ 1423967 w 2353004"/>
                  <a:gd name="connsiteY158" fmla="*/ 403572 h 754168"/>
                  <a:gd name="connsiteX159" fmla="*/ 1413053 w 2353004"/>
                  <a:gd name="connsiteY159" fmla="*/ 406883 h 754168"/>
                  <a:gd name="connsiteX160" fmla="*/ 1402262 w 2353004"/>
                  <a:gd name="connsiteY160" fmla="*/ 410071 h 754168"/>
                  <a:gd name="connsiteX161" fmla="*/ 1352843 w 2353004"/>
                  <a:gd name="connsiteY161" fmla="*/ 673356 h 754168"/>
                  <a:gd name="connsiteX162" fmla="*/ 1364983 w 2353004"/>
                  <a:gd name="connsiteY162" fmla="*/ 670045 h 754168"/>
                  <a:gd name="connsiteX163" fmla="*/ 1377246 w 2353004"/>
                  <a:gd name="connsiteY163" fmla="*/ 666611 h 754168"/>
                  <a:gd name="connsiteX164" fmla="*/ 1389509 w 2353004"/>
                  <a:gd name="connsiteY164" fmla="*/ 663178 h 754168"/>
                  <a:gd name="connsiteX165" fmla="*/ 1401894 w 2353004"/>
                  <a:gd name="connsiteY165" fmla="*/ 659621 h 754168"/>
                  <a:gd name="connsiteX166" fmla="*/ 1445795 w 2353004"/>
                  <a:gd name="connsiteY166" fmla="*/ 396950 h 754168"/>
                  <a:gd name="connsiteX167" fmla="*/ 1579338 w 2353004"/>
                  <a:gd name="connsiteY167" fmla="*/ 351700 h 754168"/>
                  <a:gd name="connsiteX168" fmla="*/ 1568056 w 2353004"/>
                  <a:gd name="connsiteY168" fmla="*/ 355869 h 754168"/>
                  <a:gd name="connsiteX169" fmla="*/ 1556775 w 2353004"/>
                  <a:gd name="connsiteY169" fmla="*/ 359916 h 754168"/>
                  <a:gd name="connsiteX170" fmla="*/ 1545493 w 2353004"/>
                  <a:gd name="connsiteY170" fmla="*/ 363840 h 754168"/>
                  <a:gd name="connsiteX171" fmla="*/ 1534333 w 2353004"/>
                  <a:gd name="connsiteY171" fmla="*/ 367764 h 754168"/>
                  <a:gd name="connsiteX172" fmla="*/ 1501469 w 2353004"/>
                  <a:gd name="connsiteY172" fmla="*/ 628841 h 754168"/>
                  <a:gd name="connsiteX173" fmla="*/ 1514100 w 2353004"/>
                  <a:gd name="connsiteY173" fmla="*/ 624672 h 754168"/>
                  <a:gd name="connsiteX174" fmla="*/ 1526731 w 2353004"/>
                  <a:gd name="connsiteY174" fmla="*/ 620380 h 754168"/>
                  <a:gd name="connsiteX175" fmla="*/ 1539484 w 2353004"/>
                  <a:gd name="connsiteY175" fmla="*/ 616088 h 754168"/>
                  <a:gd name="connsiteX176" fmla="*/ 1552237 w 2353004"/>
                  <a:gd name="connsiteY176" fmla="*/ 611673 h 754168"/>
                  <a:gd name="connsiteX177" fmla="*/ 1579216 w 2353004"/>
                  <a:gd name="connsiteY177" fmla="*/ 351577 h 754168"/>
                  <a:gd name="connsiteX178" fmla="*/ 1716560 w 2353004"/>
                  <a:gd name="connsiteY178" fmla="*/ 297989 h 754168"/>
                  <a:gd name="connsiteX179" fmla="*/ 1705033 w 2353004"/>
                  <a:gd name="connsiteY179" fmla="*/ 302771 h 754168"/>
                  <a:gd name="connsiteX180" fmla="*/ 1693506 w 2353004"/>
                  <a:gd name="connsiteY180" fmla="*/ 307554 h 754168"/>
                  <a:gd name="connsiteX181" fmla="*/ 1681979 w 2353004"/>
                  <a:gd name="connsiteY181" fmla="*/ 312213 h 754168"/>
                  <a:gd name="connsiteX182" fmla="*/ 1670452 w 2353004"/>
                  <a:gd name="connsiteY182" fmla="*/ 316873 h 754168"/>
                  <a:gd name="connsiteX183" fmla="*/ 1655123 w 2353004"/>
                  <a:gd name="connsiteY183" fmla="*/ 574272 h 754168"/>
                  <a:gd name="connsiteX184" fmla="*/ 1668122 w 2353004"/>
                  <a:gd name="connsiteY184" fmla="*/ 569244 h 754168"/>
                  <a:gd name="connsiteX185" fmla="*/ 1681120 w 2353004"/>
                  <a:gd name="connsiteY185" fmla="*/ 564216 h 754168"/>
                  <a:gd name="connsiteX186" fmla="*/ 1694119 w 2353004"/>
                  <a:gd name="connsiteY186" fmla="*/ 559065 h 754168"/>
                  <a:gd name="connsiteX187" fmla="*/ 1707240 w 2353004"/>
                  <a:gd name="connsiteY187" fmla="*/ 553792 h 754168"/>
                  <a:gd name="connsiteX188" fmla="*/ 1716438 w 2353004"/>
                  <a:gd name="connsiteY188" fmla="*/ 297989 h 754168"/>
                  <a:gd name="connsiteX189" fmla="*/ 1856602 w 2353004"/>
                  <a:gd name="connsiteY189" fmla="*/ 235693 h 754168"/>
                  <a:gd name="connsiteX190" fmla="*/ 1844830 w 2353004"/>
                  <a:gd name="connsiteY190" fmla="*/ 241211 h 754168"/>
                  <a:gd name="connsiteX191" fmla="*/ 1833058 w 2353004"/>
                  <a:gd name="connsiteY191" fmla="*/ 246607 h 754168"/>
                  <a:gd name="connsiteX192" fmla="*/ 1821285 w 2353004"/>
                  <a:gd name="connsiteY192" fmla="*/ 252003 h 754168"/>
                  <a:gd name="connsiteX193" fmla="*/ 1809513 w 2353004"/>
                  <a:gd name="connsiteY193" fmla="*/ 257276 h 754168"/>
                  <a:gd name="connsiteX194" fmla="*/ 1812579 w 2353004"/>
                  <a:gd name="connsiteY194" fmla="*/ 509401 h 754168"/>
                  <a:gd name="connsiteX195" fmla="*/ 1825823 w 2353004"/>
                  <a:gd name="connsiteY195" fmla="*/ 503514 h 754168"/>
                  <a:gd name="connsiteX196" fmla="*/ 1839066 w 2353004"/>
                  <a:gd name="connsiteY196" fmla="*/ 497629 h 754168"/>
                  <a:gd name="connsiteX197" fmla="*/ 1852433 w 2353004"/>
                  <a:gd name="connsiteY197" fmla="*/ 491619 h 754168"/>
                  <a:gd name="connsiteX198" fmla="*/ 1865799 w 2353004"/>
                  <a:gd name="connsiteY198" fmla="*/ 485611 h 754168"/>
                  <a:gd name="connsiteX199" fmla="*/ 1856480 w 2353004"/>
                  <a:gd name="connsiteY199" fmla="*/ 235570 h 754168"/>
                  <a:gd name="connsiteX200" fmla="*/ 1998607 w 2353004"/>
                  <a:gd name="connsiteY200" fmla="*/ 165058 h 754168"/>
                  <a:gd name="connsiteX201" fmla="*/ 1986712 w 2353004"/>
                  <a:gd name="connsiteY201" fmla="*/ 171313 h 754168"/>
                  <a:gd name="connsiteX202" fmla="*/ 1974817 w 2353004"/>
                  <a:gd name="connsiteY202" fmla="*/ 177444 h 754168"/>
                  <a:gd name="connsiteX203" fmla="*/ 1962922 w 2353004"/>
                  <a:gd name="connsiteY203" fmla="*/ 183576 h 754168"/>
                  <a:gd name="connsiteX204" fmla="*/ 1951027 w 2353004"/>
                  <a:gd name="connsiteY204" fmla="*/ 189584 h 754168"/>
                  <a:gd name="connsiteX205" fmla="*/ 1972977 w 2353004"/>
                  <a:gd name="connsiteY205" fmla="*/ 434965 h 754168"/>
                  <a:gd name="connsiteX206" fmla="*/ 1986467 w 2353004"/>
                  <a:gd name="connsiteY206" fmla="*/ 428220 h 754168"/>
                  <a:gd name="connsiteX207" fmla="*/ 1999956 w 2353004"/>
                  <a:gd name="connsiteY207" fmla="*/ 421476 h 754168"/>
                  <a:gd name="connsiteX208" fmla="*/ 2013445 w 2353004"/>
                  <a:gd name="connsiteY208" fmla="*/ 414608 h 754168"/>
                  <a:gd name="connsiteX209" fmla="*/ 2026934 w 2353004"/>
                  <a:gd name="connsiteY209" fmla="*/ 407741 h 754168"/>
                  <a:gd name="connsiteX210" fmla="*/ 1998484 w 2353004"/>
                  <a:gd name="connsiteY210" fmla="*/ 164936 h 754168"/>
                  <a:gd name="connsiteX211" fmla="*/ 2142083 w 2353004"/>
                  <a:gd name="connsiteY211" fmla="*/ 86454 h 754168"/>
                  <a:gd name="connsiteX212" fmla="*/ 2130065 w 2353004"/>
                  <a:gd name="connsiteY212" fmla="*/ 93321 h 754168"/>
                  <a:gd name="connsiteX213" fmla="*/ 2118047 w 2353004"/>
                  <a:gd name="connsiteY213" fmla="*/ 100188 h 754168"/>
                  <a:gd name="connsiteX214" fmla="*/ 2106030 w 2353004"/>
                  <a:gd name="connsiteY214" fmla="*/ 106932 h 754168"/>
                  <a:gd name="connsiteX215" fmla="*/ 2094012 w 2353004"/>
                  <a:gd name="connsiteY215" fmla="*/ 113677 h 754168"/>
                  <a:gd name="connsiteX216" fmla="*/ 2135215 w 2353004"/>
                  <a:gd name="connsiteY216" fmla="*/ 350719 h 754168"/>
                  <a:gd name="connsiteX217" fmla="*/ 2148827 w 2353004"/>
                  <a:gd name="connsiteY217" fmla="*/ 343238 h 754168"/>
                  <a:gd name="connsiteX218" fmla="*/ 2162439 w 2353004"/>
                  <a:gd name="connsiteY218" fmla="*/ 335758 h 754168"/>
                  <a:gd name="connsiteX219" fmla="*/ 2176051 w 2353004"/>
                  <a:gd name="connsiteY219" fmla="*/ 328155 h 754168"/>
                  <a:gd name="connsiteX220" fmla="*/ 2189663 w 2353004"/>
                  <a:gd name="connsiteY220" fmla="*/ 320430 h 754168"/>
                  <a:gd name="connsiteX221" fmla="*/ 2141837 w 2353004"/>
                  <a:gd name="connsiteY221" fmla="*/ 86454 h 754168"/>
                  <a:gd name="connsiteX222" fmla="*/ 2285681 w 2353004"/>
                  <a:gd name="connsiteY222" fmla="*/ 0 h 754168"/>
                  <a:gd name="connsiteX223" fmla="*/ 2273663 w 2353004"/>
                  <a:gd name="connsiteY223" fmla="*/ 7481 h 754168"/>
                  <a:gd name="connsiteX224" fmla="*/ 2261646 w 2353004"/>
                  <a:gd name="connsiteY224" fmla="*/ 14838 h 754168"/>
                  <a:gd name="connsiteX225" fmla="*/ 2249628 w 2353004"/>
                  <a:gd name="connsiteY225" fmla="*/ 22196 h 754168"/>
                  <a:gd name="connsiteX226" fmla="*/ 2237611 w 2353004"/>
                  <a:gd name="connsiteY226" fmla="*/ 29554 h 754168"/>
                  <a:gd name="connsiteX227" fmla="*/ 2298557 w 2353004"/>
                  <a:gd name="connsiteY227" fmla="*/ 257030 h 754168"/>
                  <a:gd name="connsiteX228" fmla="*/ 2312169 w 2353004"/>
                  <a:gd name="connsiteY228" fmla="*/ 248814 h 754168"/>
                  <a:gd name="connsiteX229" fmla="*/ 2325781 w 2353004"/>
                  <a:gd name="connsiteY229" fmla="*/ 240598 h 754168"/>
                  <a:gd name="connsiteX230" fmla="*/ 2339393 w 2353004"/>
                  <a:gd name="connsiteY230" fmla="*/ 232259 h 754168"/>
                  <a:gd name="connsiteX231" fmla="*/ 2353004 w 2353004"/>
                  <a:gd name="connsiteY231" fmla="*/ 223798 h 754168"/>
                  <a:gd name="connsiteX232" fmla="*/ 2323941 w 2353004"/>
                  <a:gd name="connsiteY232" fmla="*/ 127412 h 754168"/>
                  <a:gd name="connsiteX233" fmla="*/ 2313273 w 2353004"/>
                  <a:gd name="connsiteY233" fmla="*/ 91972 h 754168"/>
                  <a:gd name="connsiteX234" fmla="*/ 2285558 w 2353004"/>
                  <a:gd name="connsiteY234" fmla="*/ 0 h 75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2353004" h="754168">
                    <a:moveTo>
                      <a:pt x="655084" y="482545"/>
                    </a:moveTo>
                    <a:cubicBezTo>
                      <a:pt x="652509" y="482177"/>
                      <a:pt x="650056" y="481687"/>
                      <a:pt x="647481" y="481319"/>
                    </a:cubicBezTo>
                    <a:cubicBezTo>
                      <a:pt x="644906" y="480951"/>
                      <a:pt x="642453" y="480460"/>
                      <a:pt x="639878" y="480092"/>
                    </a:cubicBezTo>
                    <a:cubicBezTo>
                      <a:pt x="637425" y="479724"/>
                      <a:pt x="634850" y="479234"/>
                      <a:pt x="632398" y="478866"/>
                    </a:cubicBezTo>
                    <a:cubicBezTo>
                      <a:pt x="629945" y="478376"/>
                      <a:pt x="627370" y="478008"/>
                      <a:pt x="624917" y="477517"/>
                    </a:cubicBezTo>
                    <a:lnTo>
                      <a:pt x="491252" y="721672"/>
                    </a:lnTo>
                    <a:cubicBezTo>
                      <a:pt x="493949" y="722285"/>
                      <a:pt x="496647" y="722898"/>
                      <a:pt x="499345" y="723511"/>
                    </a:cubicBezTo>
                    <a:cubicBezTo>
                      <a:pt x="502043" y="724124"/>
                      <a:pt x="504863" y="724737"/>
                      <a:pt x="507561" y="725350"/>
                    </a:cubicBezTo>
                    <a:cubicBezTo>
                      <a:pt x="510259" y="725964"/>
                      <a:pt x="513080" y="726577"/>
                      <a:pt x="515777" y="727067"/>
                    </a:cubicBezTo>
                    <a:cubicBezTo>
                      <a:pt x="518475" y="727680"/>
                      <a:pt x="521296" y="728171"/>
                      <a:pt x="524116" y="728784"/>
                    </a:cubicBezTo>
                    <a:lnTo>
                      <a:pt x="655084" y="482545"/>
                    </a:lnTo>
                    <a:moveTo>
                      <a:pt x="538832" y="457896"/>
                    </a:moveTo>
                    <a:lnTo>
                      <a:pt x="398054" y="695674"/>
                    </a:lnTo>
                    <a:cubicBezTo>
                      <a:pt x="400506" y="696533"/>
                      <a:pt x="402959" y="697268"/>
                      <a:pt x="405534" y="698127"/>
                    </a:cubicBezTo>
                    <a:cubicBezTo>
                      <a:pt x="407986" y="698985"/>
                      <a:pt x="410562" y="699721"/>
                      <a:pt x="413014" y="700457"/>
                    </a:cubicBezTo>
                    <a:cubicBezTo>
                      <a:pt x="415590" y="701192"/>
                      <a:pt x="418042" y="702051"/>
                      <a:pt x="420617" y="702787"/>
                    </a:cubicBezTo>
                    <a:cubicBezTo>
                      <a:pt x="423192" y="703522"/>
                      <a:pt x="425645" y="704381"/>
                      <a:pt x="428220" y="705117"/>
                    </a:cubicBezTo>
                    <a:lnTo>
                      <a:pt x="566791" y="465132"/>
                    </a:lnTo>
                    <a:cubicBezTo>
                      <a:pt x="564461" y="464519"/>
                      <a:pt x="562009" y="464028"/>
                      <a:pt x="559679" y="463415"/>
                    </a:cubicBezTo>
                    <a:cubicBezTo>
                      <a:pt x="557349" y="462802"/>
                      <a:pt x="555019" y="462189"/>
                      <a:pt x="552689" y="461576"/>
                    </a:cubicBezTo>
                    <a:cubicBezTo>
                      <a:pt x="550359" y="460962"/>
                      <a:pt x="548029" y="460349"/>
                      <a:pt x="545699" y="459736"/>
                    </a:cubicBezTo>
                    <a:cubicBezTo>
                      <a:pt x="543369" y="459123"/>
                      <a:pt x="541039" y="458510"/>
                      <a:pt x="538832" y="457774"/>
                    </a:cubicBezTo>
                    <a:moveTo>
                      <a:pt x="749999" y="493214"/>
                    </a:moveTo>
                    <a:cubicBezTo>
                      <a:pt x="747301" y="492969"/>
                      <a:pt x="744603" y="492846"/>
                      <a:pt x="741905" y="492601"/>
                    </a:cubicBezTo>
                    <a:cubicBezTo>
                      <a:pt x="739207" y="492355"/>
                      <a:pt x="736509" y="492233"/>
                      <a:pt x="733812" y="491987"/>
                    </a:cubicBezTo>
                    <a:cubicBezTo>
                      <a:pt x="731114" y="491742"/>
                      <a:pt x="728416" y="491497"/>
                      <a:pt x="725718" y="491252"/>
                    </a:cubicBezTo>
                    <a:cubicBezTo>
                      <a:pt x="723020" y="491006"/>
                      <a:pt x="720445" y="490761"/>
                      <a:pt x="717747" y="490393"/>
                    </a:cubicBezTo>
                    <a:lnTo>
                      <a:pt x="592420" y="740434"/>
                    </a:lnTo>
                    <a:cubicBezTo>
                      <a:pt x="595364" y="740802"/>
                      <a:pt x="598307" y="741292"/>
                      <a:pt x="601250" y="741660"/>
                    </a:cubicBezTo>
                    <a:cubicBezTo>
                      <a:pt x="604193" y="742028"/>
                      <a:pt x="607136" y="742396"/>
                      <a:pt x="610079" y="742764"/>
                    </a:cubicBezTo>
                    <a:cubicBezTo>
                      <a:pt x="613022" y="743132"/>
                      <a:pt x="615965" y="743499"/>
                      <a:pt x="618908" y="743867"/>
                    </a:cubicBezTo>
                    <a:cubicBezTo>
                      <a:pt x="621851" y="744235"/>
                      <a:pt x="624795" y="744603"/>
                      <a:pt x="627860" y="744971"/>
                    </a:cubicBezTo>
                    <a:lnTo>
                      <a:pt x="750121" y="493214"/>
                    </a:lnTo>
                    <a:moveTo>
                      <a:pt x="459491" y="432144"/>
                    </a:moveTo>
                    <a:lnTo>
                      <a:pt x="312459" y="662810"/>
                    </a:lnTo>
                    <a:cubicBezTo>
                      <a:pt x="314666" y="663791"/>
                      <a:pt x="316996" y="664772"/>
                      <a:pt x="319326" y="665875"/>
                    </a:cubicBezTo>
                    <a:cubicBezTo>
                      <a:pt x="321656" y="666856"/>
                      <a:pt x="323863" y="667837"/>
                      <a:pt x="326193" y="668818"/>
                    </a:cubicBezTo>
                    <a:cubicBezTo>
                      <a:pt x="328523" y="669799"/>
                      <a:pt x="330853" y="670781"/>
                      <a:pt x="333183" y="671761"/>
                    </a:cubicBezTo>
                    <a:cubicBezTo>
                      <a:pt x="335513" y="672743"/>
                      <a:pt x="337843" y="673724"/>
                      <a:pt x="340173" y="674582"/>
                    </a:cubicBezTo>
                    <a:lnTo>
                      <a:pt x="485365" y="441587"/>
                    </a:lnTo>
                    <a:cubicBezTo>
                      <a:pt x="483158" y="440851"/>
                      <a:pt x="481073" y="440116"/>
                      <a:pt x="478866" y="439257"/>
                    </a:cubicBezTo>
                    <a:cubicBezTo>
                      <a:pt x="476659" y="438521"/>
                      <a:pt x="474574" y="437786"/>
                      <a:pt x="472367" y="436927"/>
                    </a:cubicBezTo>
                    <a:cubicBezTo>
                      <a:pt x="470282" y="436191"/>
                      <a:pt x="468075" y="435333"/>
                      <a:pt x="465990" y="434597"/>
                    </a:cubicBezTo>
                    <a:cubicBezTo>
                      <a:pt x="463905" y="433861"/>
                      <a:pt x="461698" y="433003"/>
                      <a:pt x="459613" y="432144"/>
                    </a:cubicBezTo>
                    <a:moveTo>
                      <a:pt x="851168" y="496893"/>
                    </a:moveTo>
                    <a:cubicBezTo>
                      <a:pt x="848224" y="496893"/>
                      <a:pt x="845404" y="496893"/>
                      <a:pt x="842461" y="496893"/>
                    </a:cubicBezTo>
                    <a:cubicBezTo>
                      <a:pt x="839640" y="496893"/>
                      <a:pt x="836697" y="496893"/>
                      <a:pt x="833877" y="496893"/>
                    </a:cubicBezTo>
                    <a:cubicBezTo>
                      <a:pt x="831056" y="496893"/>
                      <a:pt x="828113" y="496893"/>
                      <a:pt x="825293" y="496770"/>
                    </a:cubicBezTo>
                    <a:cubicBezTo>
                      <a:pt x="822472" y="496770"/>
                      <a:pt x="819529" y="496770"/>
                      <a:pt x="816709" y="496647"/>
                    </a:cubicBezTo>
                    <a:lnTo>
                      <a:pt x="701070" y="751593"/>
                    </a:lnTo>
                    <a:cubicBezTo>
                      <a:pt x="704135" y="751838"/>
                      <a:pt x="707324" y="751961"/>
                      <a:pt x="710512" y="752084"/>
                    </a:cubicBezTo>
                    <a:cubicBezTo>
                      <a:pt x="713700" y="752206"/>
                      <a:pt x="716766" y="752452"/>
                      <a:pt x="719955" y="752574"/>
                    </a:cubicBezTo>
                    <a:cubicBezTo>
                      <a:pt x="723143" y="752697"/>
                      <a:pt x="726331" y="752819"/>
                      <a:pt x="729520" y="752942"/>
                    </a:cubicBezTo>
                    <a:cubicBezTo>
                      <a:pt x="732708" y="753065"/>
                      <a:pt x="735896" y="753187"/>
                      <a:pt x="739085" y="753310"/>
                    </a:cubicBezTo>
                    <a:lnTo>
                      <a:pt x="851290" y="496893"/>
                    </a:lnTo>
                    <a:moveTo>
                      <a:pt x="386894" y="400506"/>
                    </a:moveTo>
                    <a:lnTo>
                      <a:pt x="234589" y="623568"/>
                    </a:lnTo>
                    <a:cubicBezTo>
                      <a:pt x="236674" y="624795"/>
                      <a:pt x="238759" y="625898"/>
                      <a:pt x="240721" y="627125"/>
                    </a:cubicBezTo>
                    <a:cubicBezTo>
                      <a:pt x="242805" y="628351"/>
                      <a:pt x="244890" y="629455"/>
                      <a:pt x="246975" y="630558"/>
                    </a:cubicBezTo>
                    <a:cubicBezTo>
                      <a:pt x="249059" y="631662"/>
                      <a:pt x="251144" y="632888"/>
                      <a:pt x="253229" y="633992"/>
                    </a:cubicBezTo>
                    <a:cubicBezTo>
                      <a:pt x="255313" y="635096"/>
                      <a:pt x="257398" y="636199"/>
                      <a:pt x="259605" y="637303"/>
                    </a:cubicBezTo>
                    <a:lnTo>
                      <a:pt x="410194" y="411666"/>
                    </a:lnTo>
                    <a:cubicBezTo>
                      <a:pt x="408232" y="410807"/>
                      <a:pt x="406270" y="409826"/>
                      <a:pt x="404308" y="408968"/>
                    </a:cubicBezTo>
                    <a:cubicBezTo>
                      <a:pt x="402346" y="407987"/>
                      <a:pt x="400384" y="407128"/>
                      <a:pt x="398421" y="406147"/>
                    </a:cubicBezTo>
                    <a:cubicBezTo>
                      <a:pt x="396459" y="405166"/>
                      <a:pt x="394497" y="404308"/>
                      <a:pt x="392658" y="403327"/>
                    </a:cubicBezTo>
                    <a:cubicBezTo>
                      <a:pt x="390696" y="402346"/>
                      <a:pt x="388856" y="401487"/>
                      <a:pt x="386894" y="400506"/>
                    </a:cubicBezTo>
                    <a:moveTo>
                      <a:pt x="958713" y="493214"/>
                    </a:moveTo>
                    <a:cubicBezTo>
                      <a:pt x="955647" y="493459"/>
                      <a:pt x="952582" y="493582"/>
                      <a:pt x="949516" y="493827"/>
                    </a:cubicBezTo>
                    <a:cubicBezTo>
                      <a:pt x="946450" y="494072"/>
                      <a:pt x="943384" y="494195"/>
                      <a:pt x="940441" y="494317"/>
                    </a:cubicBezTo>
                    <a:cubicBezTo>
                      <a:pt x="937376" y="494440"/>
                      <a:pt x="934433" y="494685"/>
                      <a:pt x="931367" y="494808"/>
                    </a:cubicBezTo>
                    <a:cubicBezTo>
                      <a:pt x="928301" y="494931"/>
                      <a:pt x="925358" y="495176"/>
                      <a:pt x="922292" y="495299"/>
                    </a:cubicBezTo>
                    <a:lnTo>
                      <a:pt x="817445" y="754168"/>
                    </a:lnTo>
                    <a:cubicBezTo>
                      <a:pt x="820756" y="754168"/>
                      <a:pt x="824067" y="754168"/>
                      <a:pt x="827500" y="754045"/>
                    </a:cubicBezTo>
                    <a:cubicBezTo>
                      <a:pt x="830811" y="754045"/>
                      <a:pt x="834245" y="753923"/>
                      <a:pt x="837556" y="753800"/>
                    </a:cubicBezTo>
                    <a:cubicBezTo>
                      <a:pt x="840867" y="753800"/>
                      <a:pt x="844300" y="753555"/>
                      <a:pt x="847734" y="753555"/>
                    </a:cubicBezTo>
                    <a:cubicBezTo>
                      <a:pt x="851168" y="753555"/>
                      <a:pt x="854478" y="753310"/>
                      <a:pt x="857912" y="753187"/>
                    </a:cubicBezTo>
                    <a:lnTo>
                      <a:pt x="958836" y="493214"/>
                    </a:lnTo>
                    <a:moveTo>
                      <a:pt x="321165" y="363472"/>
                    </a:moveTo>
                    <a:lnTo>
                      <a:pt x="164568" y="578563"/>
                    </a:lnTo>
                    <a:cubicBezTo>
                      <a:pt x="166407" y="579912"/>
                      <a:pt x="168247" y="581139"/>
                      <a:pt x="170086" y="582488"/>
                    </a:cubicBezTo>
                    <a:cubicBezTo>
                      <a:pt x="171926" y="583837"/>
                      <a:pt x="173765" y="585063"/>
                      <a:pt x="175727" y="586412"/>
                    </a:cubicBezTo>
                    <a:cubicBezTo>
                      <a:pt x="177567" y="587761"/>
                      <a:pt x="179529" y="588987"/>
                      <a:pt x="181368" y="590336"/>
                    </a:cubicBezTo>
                    <a:cubicBezTo>
                      <a:pt x="183208" y="591685"/>
                      <a:pt x="185170" y="592911"/>
                      <a:pt x="187132" y="594137"/>
                    </a:cubicBezTo>
                    <a:lnTo>
                      <a:pt x="342257" y="376471"/>
                    </a:lnTo>
                    <a:cubicBezTo>
                      <a:pt x="340418" y="375367"/>
                      <a:pt x="338701" y="374264"/>
                      <a:pt x="336862" y="373283"/>
                    </a:cubicBezTo>
                    <a:cubicBezTo>
                      <a:pt x="335145" y="372179"/>
                      <a:pt x="333306" y="371075"/>
                      <a:pt x="331589" y="370094"/>
                    </a:cubicBezTo>
                    <a:cubicBezTo>
                      <a:pt x="329872" y="368991"/>
                      <a:pt x="328032" y="367887"/>
                      <a:pt x="326316" y="366906"/>
                    </a:cubicBezTo>
                    <a:cubicBezTo>
                      <a:pt x="324599" y="365802"/>
                      <a:pt x="322882" y="364698"/>
                      <a:pt x="321043" y="363595"/>
                    </a:cubicBezTo>
                    <a:moveTo>
                      <a:pt x="1072390" y="481441"/>
                    </a:moveTo>
                    <a:cubicBezTo>
                      <a:pt x="1069202" y="481932"/>
                      <a:pt x="1065891" y="482300"/>
                      <a:pt x="1062703" y="482790"/>
                    </a:cubicBezTo>
                    <a:cubicBezTo>
                      <a:pt x="1059514" y="483158"/>
                      <a:pt x="1056326" y="483649"/>
                      <a:pt x="1053015" y="484017"/>
                    </a:cubicBezTo>
                    <a:cubicBezTo>
                      <a:pt x="1049827" y="484384"/>
                      <a:pt x="1046638" y="484875"/>
                      <a:pt x="1043450" y="485243"/>
                    </a:cubicBezTo>
                    <a:cubicBezTo>
                      <a:pt x="1040261" y="485611"/>
                      <a:pt x="1037073" y="485979"/>
                      <a:pt x="1033885" y="486347"/>
                    </a:cubicBezTo>
                    <a:lnTo>
                      <a:pt x="941177" y="748159"/>
                    </a:lnTo>
                    <a:cubicBezTo>
                      <a:pt x="944733" y="747914"/>
                      <a:pt x="948290" y="747546"/>
                      <a:pt x="951846" y="747301"/>
                    </a:cubicBezTo>
                    <a:cubicBezTo>
                      <a:pt x="955402" y="746933"/>
                      <a:pt x="958958" y="746688"/>
                      <a:pt x="962515" y="746320"/>
                    </a:cubicBezTo>
                    <a:cubicBezTo>
                      <a:pt x="966071" y="745952"/>
                      <a:pt x="969627" y="745707"/>
                      <a:pt x="973183" y="745339"/>
                    </a:cubicBezTo>
                    <a:cubicBezTo>
                      <a:pt x="976740" y="744971"/>
                      <a:pt x="980296" y="744603"/>
                      <a:pt x="983975" y="744235"/>
                    </a:cubicBezTo>
                    <a:lnTo>
                      <a:pt x="1072390" y="481564"/>
                    </a:lnTo>
                    <a:moveTo>
                      <a:pt x="262181" y="321288"/>
                    </a:moveTo>
                    <a:lnTo>
                      <a:pt x="102273" y="527918"/>
                    </a:lnTo>
                    <a:cubicBezTo>
                      <a:pt x="103867" y="529389"/>
                      <a:pt x="105584" y="530861"/>
                      <a:pt x="107178" y="532332"/>
                    </a:cubicBezTo>
                    <a:cubicBezTo>
                      <a:pt x="108772" y="533804"/>
                      <a:pt x="110489" y="535275"/>
                      <a:pt x="112206" y="536747"/>
                    </a:cubicBezTo>
                    <a:cubicBezTo>
                      <a:pt x="113922" y="538219"/>
                      <a:pt x="115516" y="539690"/>
                      <a:pt x="117233" y="541039"/>
                    </a:cubicBezTo>
                    <a:cubicBezTo>
                      <a:pt x="118950" y="542510"/>
                      <a:pt x="120667" y="543860"/>
                      <a:pt x="122261" y="545331"/>
                    </a:cubicBezTo>
                    <a:lnTo>
                      <a:pt x="281066" y="336003"/>
                    </a:lnTo>
                    <a:cubicBezTo>
                      <a:pt x="279471" y="334777"/>
                      <a:pt x="277877" y="333551"/>
                      <a:pt x="276283" y="332325"/>
                    </a:cubicBezTo>
                    <a:cubicBezTo>
                      <a:pt x="274689" y="331098"/>
                      <a:pt x="273095" y="329872"/>
                      <a:pt x="271501" y="328646"/>
                    </a:cubicBezTo>
                    <a:cubicBezTo>
                      <a:pt x="269906" y="327419"/>
                      <a:pt x="268312" y="326193"/>
                      <a:pt x="266841" y="324967"/>
                    </a:cubicBezTo>
                    <a:cubicBezTo>
                      <a:pt x="265246" y="323740"/>
                      <a:pt x="263775" y="322514"/>
                      <a:pt x="262181" y="321288"/>
                    </a:cubicBezTo>
                    <a:moveTo>
                      <a:pt x="1191708" y="461698"/>
                    </a:moveTo>
                    <a:cubicBezTo>
                      <a:pt x="1188397" y="462311"/>
                      <a:pt x="1184964" y="463047"/>
                      <a:pt x="1181653" y="463660"/>
                    </a:cubicBezTo>
                    <a:cubicBezTo>
                      <a:pt x="1178342" y="464273"/>
                      <a:pt x="1174908" y="464886"/>
                      <a:pt x="1171597" y="465622"/>
                    </a:cubicBezTo>
                    <a:cubicBezTo>
                      <a:pt x="1168286" y="466236"/>
                      <a:pt x="1164853" y="466849"/>
                      <a:pt x="1161542" y="467462"/>
                    </a:cubicBezTo>
                    <a:cubicBezTo>
                      <a:pt x="1158230" y="468075"/>
                      <a:pt x="1154797" y="468688"/>
                      <a:pt x="1151486" y="469301"/>
                    </a:cubicBezTo>
                    <a:lnTo>
                      <a:pt x="1072145" y="732831"/>
                    </a:lnTo>
                    <a:cubicBezTo>
                      <a:pt x="1075824" y="732217"/>
                      <a:pt x="1079625" y="731727"/>
                      <a:pt x="1083304" y="731114"/>
                    </a:cubicBezTo>
                    <a:cubicBezTo>
                      <a:pt x="1086983" y="730501"/>
                      <a:pt x="1090785" y="730010"/>
                      <a:pt x="1094586" y="729397"/>
                    </a:cubicBezTo>
                    <a:cubicBezTo>
                      <a:pt x="1098387" y="728784"/>
                      <a:pt x="1102066" y="728171"/>
                      <a:pt x="1105868" y="727558"/>
                    </a:cubicBezTo>
                    <a:cubicBezTo>
                      <a:pt x="1109670" y="726944"/>
                      <a:pt x="1113348" y="726331"/>
                      <a:pt x="1117150" y="725718"/>
                    </a:cubicBezTo>
                    <a:lnTo>
                      <a:pt x="1191831" y="461698"/>
                    </a:lnTo>
                    <a:moveTo>
                      <a:pt x="209941" y="274444"/>
                    </a:moveTo>
                    <a:lnTo>
                      <a:pt x="47457" y="472489"/>
                    </a:lnTo>
                    <a:cubicBezTo>
                      <a:pt x="48929" y="474084"/>
                      <a:pt x="50278" y="475678"/>
                      <a:pt x="51749" y="477272"/>
                    </a:cubicBezTo>
                    <a:cubicBezTo>
                      <a:pt x="53221" y="478866"/>
                      <a:pt x="54693" y="480460"/>
                      <a:pt x="56041" y="482054"/>
                    </a:cubicBezTo>
                    <a:cubicBezTo>
                      <a:pt x="57513" y="483649"/>
                      <a:pt x="58984" y="485243"/>
                      <a:pt x="60456" y="486837"/>
                    </a:cubicBezTo>
                    <a:cubicBezTo>
                      <a:pt x="61928" y="488431"/>
                      <a:pt x="63399" y="490025"/>
                      <a:pt x="64871" y="491619"/>
                    </a:cubicBezTo>
                    <a:lnTo>
                      <a:pt x="226618" y="290753"/>
                    </a:lnTo>
                    <a:cubicBezTo>
                      <a:pt x="225147" y="289404"/>
                      <a:pt x="223798" y="288055"/>
                      <a:pt x="222326" y="286707"/>
                    </a:cubicBezTo>
                    <a:cubicBezTo>
                      <a:pt x="220855" y="285358"/>
                      <a:pt x="219506" y="284009"/>
                      <a:pt x="218157" y="282660"/>
                    </a:cubicBezTo>
                    <a:cubicBezTo>
                      <a:pt x="216808" y="281311"/>
                      <a:pt x="215336" y="279962"/>
                      <a:pt x="213987" y="278613"/>
                    </a:cubicBezTo>
                    <a:cubicBezTo>
                      <a:pt x="212639" y="277264"/>
                      <a:pt x="211290" y="275915"/>
                      <a:pt x="209941" y="274566"/>
                    </a:cubicBezTo>
                    <a:moveTo>
                      <a:pt x="1316422" y="433616"/>
                    </a:moveTo>
                    <a:cubicBezTo>
                      <a:pt x="1312866" y="434474"/>
                      <a:pt x="1309309" y="435333"/>
                      <a:pt x="1305876" y="436191"/>
                    </a:cubicBezTo>
                    <a:cubicBezTo>
                      <a:pt x="1302319" y="437050"/>
                      <a:pt x="1298886" y="437908"/>
                      <a:pt x="1295330" y="438766"/>
                    </a:cubicBezTo>
                    <a:cubicBezTo>
                      <a:pt x="1291773" y="439625"/>
                      <a:pt x="1288340" y="440483"/>
                      <a:pt x="1284784" y="441342"/>
                    </a:cubicBezTo>
                    <a:cubicBezTo>
                      <a:pt x="1281350" y="442200"/>
                      <a:pt x="1277794" y="443058"/>
                      <a:pt x="1274360" y="443917"/>
                    </a:cubicBezTo>
                    <a:lnTo>
                      <a:pt x="1209367" y="708060"/>
                    </a:lnTo>
                    <a:cubicBezTo>
                      <a:pt x="1213291" y="707201"/>
                      <a:pt x="1217215" y="706343"/>
                      <a:pt x="1221139" y="705607"/>
                    </a:cubicBezTo>
                    <a:cubicBezTo>
                      <a:pt x="1225063" y="704749"/>
                      <a:pt x="1228987" y="703890"/>
                      <a:pt x="1232911" y="703032"/>
                    </a:cubicBezTo>
                    <a:cubicBezTo>
                      <a:pt x="1236836" y="702174"/>
                      <a:pt x="1240760" y="701315"/>
                      <a:pt x="1244684" y="700334"/>
                    </a:cubicBezTo>
                    <a:cubicBezTo>
                      <a:pt x="1248608" y="699476"/>
                      <a:pt x="1252532" y="698494"/>
                      <a:pt x="1256579" y="697636"/>
                    </a:cubicBezTo>
                    <a:lnTo>
                      <a:pt x="1316422" y="433616"/>
                    </a:lnTo>
                    <a:moveTo>
                      <a:pt x="164078" y="223430"/>
                    </a:moveTo>
                    <a:lnTo>
                      <a:pt x="95405" y="302526"/>
                    </a:lnTo>
                    <a:lnTo>
                      <a:pt x="69408" y="332447"/>
                    </a:lnTo>
                    <a:lnTo>
                      <a:pt x="0" y="412401"/>
                    </a:lnTo>
                    <a:cubicBezTo>
                      <a:pt x="1226" y="414118"/>
                      <a:pt x="2453" y="415835"/>
                      <a:pt x="3679" y="417552"/>
                    </a:cubicBezTo>
                    <a:cubicBezTo>
                      <a:pt x="4905" y="419268"/>
                      <a:pt x="6131" y="420985"/>
                      <a:pt x="7480" y="422702"/>
                    </a:cubicBezTo>
                    <a:cubicBezTo>
                      <a:pt x="8707" y="424419"/>
                      <a:pt x="10056" y="426136"/>
                      <a:pt x="11282" y="427853"/>
                    </a:cubicBezTo>
                    <a:cubicBezTo>
                      <a:pt x="12508" y="429569"/>
                      <a:pt x="13857" y="431286"/>
                      <a:pt x="15083" y="432880"/>
                    </a:cubicBezTo>
                    <a:lnTo>
                      <a:pt x="178670" y="240843"/>
                    </a:lnTo>
                    <a:cubicBezTo>
                      <a:pt x="177444" y="239372"/>
                      <a:pt x="176218" y="238023"/>
                      <a:pt x="174991" y="236551"/>
                    </a:cubicBezTo>
                    <a:cubicBezTo>
                      <a:pt x="173765" y="235080"/>
                      <a:pt x="172539" y="233608"/>
                      <a:pt x="171313" y="232259"/>
                    </a:cubicBezTo>
                    <a:cubicBezTo>
                      <a:pt x="170086" y="230788"/>
                      <a:pt x="168860" y="229316"/>
                      <a:pt x="167634" y="227845"/>
                    </a:cubicBezTo>
                    <a:cubicBezTo>
                      <a:pt x="166407" y="226373"/>
                      <a:pt x="165181" y="224901"/>
                      <a:pt x="164078" y="223430"/>
                    </a:cubicBezTo>
                    <a:moveTo>
                      <a:pt x="1445795" y="396950"/>
                    </a:moveTo>
                    <a:cubicBezTo>
                      <a:pt x="1442116" y="398054"/>
                      <a:pt x="1438560" y="399157"/>
                      <a:pt x="1434881" y="400261"/>
                    </a:cubicBezTo>
                    <a:cubicBezTo>
                      <a:pt x="1431202" y="401365"/>
                      <a:pt x="1427646" y="402468"/>
                      <a:pt x="1423967" y="403572"/>
                    </a:cubicBezTo>
                    <a:cubicBezTo>
                      <a:pt x="1420288" y="404676"/>
                      <a:pt x="1416732" y="405779"/>
                      <a:pt x="1413053" y="406883"/>
                    </a:cubicBezTo>
                    <a:cubicBezTo>
                      <a:pt x="1409375" y="407987"/>
                      <a:pt x="1405818" y="408968"/>
                      <a:pt x="1402262" y="410071"/>
                    </a:cubicBezTo>
                    <a:lnTo>
                      <a:pt x="1352843" y="673356"/>
                    </a:lnTo>
                    <a:cubicBezTo>
                      <a:pt x="1356889" y="672252"/>
                      <a:pt x="1360936" y="671148"/>
                      <a:pt x="1364983" y="670045"/>
                    </a:cubicBezTo>
                    <a:cubicBezTo>
                      <a:pt x="1369030" y="668941"/>
                      <a:pt x="1373076" y="667837"/>
                      <a:pt x="1377246" y="666611"/>
                    </a:cubicBezTo>
                    <a:cubicBezTo>
                      <a:pt x="1381293" y="665508"/>
                      <a:pt x="1385462" y="664281"/>
                      <a:pt x="1389509" y="663178"/>
                    </a:cubicBezTo>
                    <a:cubicBezTo>
                      <a:pt x="1393555" y="661951"/>
                      <a:pt x="1397725" y="660848"/>
                      <a:pt x="1401894" y="659621"/>
                    </a:cubicBezTo>
                    <a:lnTo>
                      <a:pt x="1445795" y="396950"/>
                    </a:lnTo>
                    <a:moveTo>
                      <a:pt x="1579338" y="351700"/>
                    </a:moveTo>
                    <a:cubicBezTo>
                      <a:pt x="1575537" y="353049"/>
                      <a:pt x="1571858" y="354520"/>
                      <a:pt x="1568056" y="355869"/>
                    </a:cubicBezTo>
                    <a:cubicBezTo>
                      <a:pt x="1564255" y="357218"/>
                      <a:pt x="1560576" y="358567"/>
                      <a:pt x="1556775" y="359916"/>
                    </a:cubicBezTo>
                    <a:cubicBezTo>
                      <a:pt x="1552973" y="361265"/>
                      <a:pt x="1549294" y="362614"/>
                      <a:pt x="1545493" y="363840"/>
                    </a:cubicBezTo>
                    <a:cubicBezTo>
                      <a:pt x="1541814" y="365189"/>
                      <a:pt x="1538012" y="366538"/>
                      <a:pt x="1534333" y="367764"/>
                    </a:cubicBezTo>
                    <a:lnTo>
                      <a:pt x="1501469" y="628841"/>
                    </a:lnTo>
                    <a:cubicBezTo>
                      <a:pt x="1505638" y="627493"/>
                      <a:pt x="1509930" y="626021"/>
                      <a:pt x="1514100" y="624672"/>
                    </a:cubicBezTo>
                    <a:cubicBezTo>
                      <a:pt x="1518269" y="623323"/>
                      <a:pt x="1522561" y="621851"/>
                      <a:pt x="1526731" y="620380"/>
                    </a:cubicBezTo>
                    <a:cubicBezTo>
                      <a:pt x="1531022" y="618908"/>
                      <a:pt x="1535192" y="617437"/>
                      <a:pt x="1539484" y="616088"/>
                    </a:cubicBezTo>
                    <a:cubicBezTo>
                      <a:pt x="1543776" y="614616"/>
                      <a:pt x="1547945" y="613145"/>
                      <a:pt x="1552237" y="611673"/>
                    </a:cubicBezTo>
                    <a:lnTo>
                      <a:pt x="1579216" y="351577"/>
                    </a:lnTo>
                    <a:moveTo>
                      <a:pt x="1716560" y="297989"/>
                    </a:moveTo>
                    <a:cubicBezTo>
                      <a:pt x="1712759" y="299582"/>
                      <a:pt x="1708834" y="301177"/>
                      <a:pt x="1705033" y="302771"/>
                    </a:cubicBezTo>
                    <a:cubicBezTo>
                      <a:pt x="1701231" y="304365"/>
                      <a:pt x="1697307" y="305959"/>
                      <a:pt x="1693506" y="307554"/>
                    </a:cubicBezTo>
                    <a:cubicBezTo>
                      <a:pt x="1689704" y="309148"/>
                      <a:pt x="1685780" y="310742"/>
                      <a:pt x="1681979" y="312213"/>
                    </a:cubicBezTo>
                    <a:cubicBezTo>
                      <a:pt x="1678177" y="313807"/>
                      <a:pt x="1674376" y="315279"/>
                      <a:pt x="1670452" y="316873"/>
                    </a:cubicBezTo>
                    <a:lnTo>
                      <a:pt x="1655123" y="574272"/>
                    </a:lnTo>
                    <a:cubicBezTo>
                      <a:pt x="1659415" y="572555"/>
                      <a:pt x="1663830" y="570960"/>
                      <a:pt x="1668122" y="569244"/>
                    </a:cubicBezTo>
                    <a:cubicBezTo>
                      <a:pt x="1672414" y="567527"/>
                      <a:pt x="1676828" y="565810"/>
                      <a:pt x="1681120" y="564216"/>
                    </a:cubicBezTo>
                    <a:cubicBezTo>
                      <a:pt x="1685412" y="562499"/>
                      <a:pt x="1689827" y="560782"/>
                      <a:pt x="1694119" y="559065"/>
                    </a:cubicBezTo>
                    <a:cubicBezTo>
                      <a:pt x="1698534" y="557349"/>
                      <a:pt x="1702826" y="555632"/>
                      <a:pt x="1707240" y="553792"/>
                    </a:cubicBezTo>
                    <a:lnTo>
                      <a:pt x="1716438" y="297989"/>
                    </a:lnTo>
                    <a:moveTo>
                      <a:pt x="1856602" y="235693"/>
                    </a:moveTo>
                    <a:cubicBezTo>
                      <a:pt x="1852678" y="237532"/>
                      <a:pt x="1848754" y="239372"/>
                      <a:pt x="1844830" y="241211"/>
                    </a:cubicBezTo>
                    <a:cubicBezTo>
                      <a:pt x="1840906" y="243051"/>
                      <a:pt x="1836982" y="244890"/>
                      <a:pt x="1833058" y="246607"/>
                    </a:cubicBezTo>
                    <a:cubicBezTo>
                      <a:pt x="1829134" y="248446"/>
                      <a:pt x="1825209" y="250163"/>
                      <a:pt x="1821285" y="252003"/>
                    </a:cubicBezTo>
                    <a:cubicBezTo>
                      <a:pt x="1817361" y="253842"/>
                      <a:pt x="1813437" y="255559"/>
                      <a:pt x="1809513" y="257276"/>
                    </a:cubicBezTo>
                    <a:lnTo>
                      <a:pt x="1812579" y="509401"/>
                    </a:lnTo>
                    <a:cubicBezTo>
                      <a:pt x="1816993" y="507439"/>
                      <a:pt x="1821408" y="505477"/>
                      <a:pt x="1825823" y="503514"/>
                    </a:cubicBezTo>
                    <a:cubicBezTo>
                      <a:pt x="1830237" y="501552"/>
                      <a:pt x="1834652" y="499590"/>
                      <a:pt x="1839066" y="497629"/>
                    </a:cubicBezTo>
                    <a:cubicBezTo>
                      <a:pt x="1843481" y="495666"/>
                      <a:pt x="1847896" y="493704"/>
                      <a:pt x="1852433" y="491619"/>
                    </a:cubicBezTo>
                    <a:cubicBezTo>
                      <a:pt x="1856848" y="489657"/>
                      <a:pt x="1861385" y="487573"/>
                      <a:pt x="1865799" y="485611"/>
                    </a:cubicBezTo>
                    <a:lnTo>
                      <a:pt x="1856480" y="235570"/>
                    </a:lnTo>
                    <a:moveTo>
                      <a:pt x="1998607" y="165058"/>
                    </a:moveTo>
                    <a:cubicBezTo>
                      <a:pt x="1994683" y="167143"/>
                      <a:pt x="1990636" y="169228"/>
                      <a:pt x="1986712" y="171313"/>
                    </a:cubicBezTo>
                    <a:cubicBezTo>
                      <a:pt x="1982788" y="173398"/>
                      <a:pt x="1978741" y="175482"/>
                      <a:pt x="1974817" y="177444"/>
                    </a:cubicBezTo>
                    <a:cubicBezTo>
                      <a:pt x="1970893" y="179529"/>
                      <a:pt x="1966846" y="181491"/>
                      <a:pt x="1962922" y="183576"/>
                    </a:cubicBezTo>
                    <a:cubicBezTo>
                      <a:pt x="1958998" y="185538"/>
                      <a:pt x="1955073" y="187623"/>
                      <a:pt x="1951027" y="189584"/>
                    </a:cubicBezTo>
                    <a:lnTo>
                      <a:pt x="1972977" y="434965"/>
                    </a:lnTo>
                    <a:cubicBezTo>
                      <a:pt x="1977514" y="432758"/>
                      <a:pt x="1981929" y="430550"/>
                      <a:pt x="1986467" y="428220"/>
                    </a:cubicBezTo>
                    <a:cubicBezTo>
                      <a:pt x="1991004" y="426013"/>
                      <a:pt x="1995418" y="423683"/>
                      <a:pt x="1999956" y="421476"/>
                    </a:cubicBezTo>
                    <a:cubicBezTo>
                      <a:pt x="2004493" y="419268"/>
                      <a:pt x="2008907" y="416938"/>
                      <a:pt x="2013445" y="414608"/>
                    </a:cubicBezTo>
                    <a:cubicBezTo>
                      <a:pt x="2017982" y="412279"/>
                      <a:pt x="2022519" y="410071"/>
                      <a:pt x="2026934" y="407741"/>
                    </a:cubicBezTo>
                    <a:lnTo>
                      <a:pt x="1998484" y="164936"/>
                    </a:lnTo>
                    <a:moveTo>
                      <a:pt x="2142083" y="86454"/>
                    </a:moveTo>
                    <a:cubicBezTo>
                      <a:pt x="2138036" y="88783"/>
                      <a:pt x="2134112" y="91113"/>
                      <a:pt x="2130065" y="93321"/>
                    </a:cubicBezTo>
                    <a:cubicBezTo>
                      <a:pt x="2126018" y="95651"/>
                      <a:pt x="2122094" y="97858"/>
                      <a:pt x="2118047" y="100188"/>
                    </a:cubicBezTo>
                    <a:cubicBezTo>
                      <a:pt x="2114001" y="102395"/>
                      <a:pt x="2110076" y="104725"/>
                      <a:pt x="2106030" y="106932"/>
                    </a:cubicBezTo>
                    <a:cubicBezTo>
                      <a:pt x="2101983" y="109140"/>
                      <a:pt x="2098059" y="111470"/>
                      <a:pt x="2094012" y="113677"/>
                    </a:cubicBezTo>
                    <a:lnTo>
                      <a:pt x="2135215" y="350719"/>
                    </a:lnTo>
                    <a:cubicBezTo>
                      <a:pt x="2139753" y="348266"/>
                      <a:pt x="2144290" y="345691"/>
                      <a:pt x="2148827" y="343238"/>
                    </a:cubicBezTo>
                    <a:cubicBezTo>
                      <a:pt x="2153364" y="340786"/>
                      <a:pt x="2157902" y="338211"/>
                      <a:pt x="2162439" y="335758"/>
                    </a:cubicBezTo>
                    <a:cubicBezTo>
                      <a:pt x="2166976" y="333183"/>
                      <a:pt x="2171514" y="330730"/>
                      <a:pt x="2176051" y="328155"/>
                    </a:cubicBezTo>
                    <a:cubicBezTo>
                      <a:pt x="2180588" y="325580"/>
                      <a:pt x="2185125" y="323005"/>
                      <a:pt x="2189663" y="320430"/>
                    </a:cubicBezTo>
                    <a:lnTo>
                      <a:pt x="2141837" y="86454"/>
                    </a:lnTo>
                    <a:moveTo>
                      <a:pt x="2285681" y="0"/>
                    </a:moveTo>
                    <a:cubicBezTo>
                      <a:pt x="2281635" y="2453"/>
                      <a:pt x="2277710" y="5028"/>
                      <a:pt x="2273663" y="7481"/>
                    </a:cubicBezTo>
                    <a:cubicBezTo>
                      <a:pt x="2269617" y="9933"/>
                      <a:pt x="2265693" y="12386"/>
                      <a:pt x="2261646" y="14838"/>
                    </a:cubicBezTo>
                    <a:cubicBezTo>
                      <a:pt x="2257599" y="17291"/>
                      <a:pt x="2253675" y="19743"/>
                      <a:pt x="2249628" y="22196"/>
                    </a:cubicBezTo>
                    <a:cubicBezTo>
                      <a:pt x="2245581" y="24649"/>
                      <a:pt x="2241657" y="27101"/>
                      <a:pt x="2237611" y="29554"/>
                    </a:cubicBezTo>
                    <a:lnTo>
                      <a:pt x="2298557" y="257030"/>
                    </a:lnTo>
                    <a:cubicBezTo>
                      <a:pt x="2303095" y="254332"/>
                      <a:pt x="2307632" y="251512"/>
                      <a:pt x="2312169" y="248814"/>
                    </a:cubicBezTo>
                    <a:cubicBezTo>
                      <a:pt x="2316706" y="246116"/>
                      <a:pt x="2321243" y="243296"/>
                      <a:pt x="2325781" y="240598"/>
                    </a:cubicBezTo>
                    <a:cubicBezTo>
                      <a:pt x="2330318" y="237778"/>
                      <a:pt x="2334855" y="235080"/>
                      <a:pt x="2339393" y="232259"/>
                    </a:cubicBezTo>
                    <a:cubicBezTo>
                      <a:pt x="2343930" y="229439"/>
                      <a:pt x="2348467" y="226618"/>
                      <a:pt x="2353004" y="223798"/>
                    </a:cubicBezTo>
                    <a:lnTo>
                      <a:pt x="2323941" y="127412"/>
                    </a:lnTo>
                    <a:lnTo>
                      <a:pt x="2313273" y="91972"/>
                    </a:lnTo>
                    <a:lnTo>
                      <a:pt x="2285558" y="0"/>
                    </a:lnTo>
                  </a:path>
                </a:pathLst>
              </a:custGeom>
              <a:solidFill>
                <a:srgbClr val="27FEFF"/>
              </a:solidFill>
              <a:ln w="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CB0D8AEF-11EC-CE29-0E1C-4488E0E9966C}"/>
                  </a:ext>
                </a:extLst>
              </p:cNvPr>
              <p:cNvSpPr/>
              <p:nvPr/>
            </p:nvSpPr>
            <p:spPr>
              <a:xfrm>
                <a:off x="10664724" y="3378309"/>
                <a:ext cx="1124384" cy="1479641"/>
              </a:xfrm>
              <a:custGeom>
                <a:avLst/>
                <a:gdLst>
                  <a:gd name="connsiteX0" fmla="*/ 40345 w 1124384"/>
                  <a:gd name="connsiteY0" fmla="*/ 1306244 h 1479641"/>
                  <a:gd name="connsiteX1" fmla="*/ 30289 w 1124384"/>
                  <a:gd name="connsiteY1" fmla="*/ 1316667 h 1479641"/>
                  <a:gd name="connsiteX2" fmla="*/ 20234 w 1124384"/>
                  <a:gd name="connsiteY2" fmla="*/ 1327091 h 1479641"/>
                  <a:gd name="connsiteX3" fmla="*/ 10178 w 1124384"/>
                  <a:gd name="connsiteY3" fmla="*/ 1337514 h 1479641"/>
                  <a:gd name="connsiteX4" fmla="*/ 0 w 1124384"/>
                  <a:gd name="connsiteY4" fmla="*/ 1347938 h 1479641"/>
                  <a:gd name="connsiteX5" fmla="*/ 76030 w 1124384"/>
                  <a:gd name="connsiteY5" fmla="*/ 1402017 h 1479641"/>
                  <a:gd name="connsiteX6" fmla="*/ 105216 w 1124384"/>
                  <a:gd name="connsiteY6" fmla="*/ 1422864 h 1479641"/>
                  <a:gd name="connsiteX7" fmla="*/ 184925 w 1124384"/>
                  <a:gd name="connsiteY7" fmla="*/ 1479641 h 1479641"/>
                  <a:gd name="connsiteX8" fmla="*/ 196451 w 1124384"/>
                  <a:gd name="connsiteY8" fmla="*/ 1467746 h 1479641"/>
                  <a:gd name="connsiteX9" fmla="*/ 207979 w 1124384"/>
                  <a:gd name="connsiteY9" fmla="*/ 1455851 h 1479641"/>
                  <a:gd name="connsiteX10" fmla="*/ 219506 w 1124384"/>
                  <a:gd name="connsiteY10" fmla="*/ 1443956 h 1479641"/>
                  <a:gd name="connsiteX11" fmla="*/ 230911 w 1124384"/>
                  <a:gd name="connsiteY11" fmla="*/ 1432061 h 1479641"/>
                  <a:gd name="connsiteX12" fmla="*/ 40467 w 1124384"/>
                  <a:gd name="connsiteY12" fmla="*/ 1306244 h 1479641"/>
                  <a:gd name="connsiteX13" fmla="*/ 157823 w 1124384"/>
                  <a:gd name="connsiteY13" fmla="*/ 1179568 h 1479641"/>
                  <a:gd name="connsiteX14" fmla="*/ 148258 w 1124384"/>
                  <a:gd name="connsiteY14" fmla="*/ 1190237 h 1479641"/>
                  <a:gd name="connsiteX15" fmla="*/ 138693 w 1124384"/>
                  <a:gd name="connsiteY15" fmla="*/ 1200905 h 1479641"/>
                  <a:gd name="connsiteX16" fmla="*/ 129128 w 1124384"/>
                  <a:gd name="connsiteY16" fmla="*/ 1211452 h 1479641"/>
                  <a:gd name="connsiteX17" fmla="*/ 119440 w 1124384"/>
                  <a:gd name="connsiteY17" fmla="*/ 1221998 h 1479641"/>
                  <a:gd name="connsiteX18" fmla="*/ 319939 w 1124384"/>
                  <a:gd name="connsiteY18" fmla="*/ 1336165 h 1479641"/>
                  <a:gd name="connsiteX19" fmla="*/ 330853 w 1124384"/>
                  <a:gd name="connsiteY19" fmla="*/ 1324148 h 1479641"/>
                  <a:gd name="connsiteX20" fmla="*/ 341767 w 1124384"/>
                  <a:gd name="connsiteY20" fmla="*/ 1312007 h 1479641"/>
                  <a:gd name="connsiteX21" fmla="*/ 352558 w 1124384"/>
                  <a:gd name="connsiteY21" fmla="*/ 1299867 h 1479641"/>
                  <a:gd name="connsiteX22" fmla="*/ 363227 w 1124384"/>
                  <a:gd name="connsiteY22" fmla="*/ 1287727 h 1479641"/>
                  <a:gd name="connsiteX23" fmla="*/ 157823 w 1124384"/>
                  <a:gd name="connsiteY23" fmla="*/ 1179691 h 1479641"/>
                  <a:gd name="connsiteX24" fmla="*/ 157823 w 1124384"/>
                  <a:gd name="connsiteY24" fmla="*/ 1179691 h 1479641"/>
                  <a:gd name="connsiteX25" fmla="*/ 268189 w 1124384"/>
                  <a:gd name="connsiteY25" fmla="*/ 1051053 h 1479641"/>
                  <a:gd name="connsiteX26" fmla="*/ 268067 w 1124384"/>
                  <a:gd name="connsiteY26" fmla="*/ 1051053 h 1479641"/>
                  <a:gd name="connsiteX27" fmla="*/ 259238 w 1124384"/>
                  <a:gd name="connsiteY27" fmla="*/ 1061844 h 1479641"/>
                  <a:gd name="connsiteX28" fmla="*/ 250286 w 1124384"/>
                  <a:gd name="connsiteY28" fmla="*/ 1072636 h 1479641"/>
                  <a:gd name="connsiteX29" fmla="*/ 241211 w 1124384"/>
                  <a:gd name="connsiteY29" fmla="*/ 1083427 h 1479641"/>
                  <a:gd name="connsiteX30" fmla="*/ 232137 w 1124384"/>
                  <a:gd name="connsiteY30" fmla="*/ 1094218 h 1479641"/>
                  <a:gd name="connsiteX31" fmla="*/ 447105 w 1124384"/>
                  <a:gd name="connsiteY31" fmla="*/ 1190237 h 1479641"/>
                  <a:gd name="connsiteX32" fmla="*/ 457283 w 1124384"/>
                  <a:gd name="connsiteY32" fmla="*/ 1177974 h 1479641"/>
                  <a:gd name="connsiteX33" fmla="*/ 467462 w 1124384"/>
                  <a:gd name="connsiteY33" fmla="*/ 1165711 h 1479641"/>
                  <a:gd name="connsiteX34" fmla="*/ 477517 w 1124384"/>
                  <a:gd name="connsiteY34" fmla="*/ 1153448 h 1479641"/>
                  <a:gd name="connsiteX35" fmla="*/ 487573 w 1124384"/>
                  <a:gd name="connsiteY35" fmla="*/ 1141185 h 1479641"/>
                  <a:gd name="connsiteX36" fmla="*/ 268312 w 1124384"/>
                  <a:gd name="connsiteY36" fmla="*/ 1051175 h 1479641"/>
                  <a:gd name="connsiteX37" fmla="*/ 371075 w 1124384"/>
                  <a:gd name="connsiteY37" fmla="*/ 921189 h 1479641"/>
                  <a:gd name="connsiteX38" fmla="*/ 362737 w 1124384"/>
                  <a:gd name="connsiteY38" fmla="*/ 932103 h 1479641"/>
                  <a:gd name="connsiteX39" fmla="*/ 354398 w 1124384"/>
                  <a:gd name="connsiteY39" fmla="*/ 943017 h 1479641"/>
                  <a:gd name="connsiteX40" fmla="*/ 346059 w 1124384"/>
                  <a:gd name="connsiteY40" fmla="*/ 953808 h 1479641"/>
                  <a:gd name="connsiteX41" fmla="*/ 337720 w 1124384"/>
                  <a:gd name="connsiteY41" fmla="*/ 964599 h 1479641"/>
                  <a:gd name="connsiteX42" fmla="*/ 565442 w 1124384"/>
                  <a:gd name="connsiteY42" fmla="*/ 1042591 h 1479641"/>
                  <a:gd name="connsiteX43" fmla="*/ 574885 w 1124384"/>
                  <a:gd name="connsiteY43" fmla="*/ 1030206 h 1479641"/>
                  <a:gd name="connsiteX44" fmla="*/ 584327 w 1124384"/>
                  <a:gd name="connsiteY44" fmla="*/ 1017820 h 1479641"/>
                  <a:gd name="connsiteX45" fmla="*/ 593647 w 1124384"/>
                  <a:gd name="connsiteY45" fmla="*/ 1005435 h 1479641"/>
                  <a:gd name="connsiteX46" fmla="*/ 602967 w 1124384"/>
                  <a:gd name="connsiteY46" fmla="*/ 993049 h 1479641"/>
                  <a:gd name="connsiteX47" fmla="*/ 371198 w 1124384"/>
                  <a:gd name="connsiteY47" fmla="*/ 921066 h 1479641"/>
                  <a:gd name="connsiteX48" fmla="*/ 465990 w 1124384"/>
                  <a:gd name="connsiteY48" fmla="*/ 790957 h 1479641"/>
                  <a:gd name="connsiteX49" fmla="*/ 458387 w 1124384"/>
                  <a:gd name="connsiteY49" fmla="*/ 801748 h 1479641"/>
                  <a:gd name="connsiteX50" fmla="*/ 450661 w 1124384"/>
                  <a:gd name="connsiteY50" fmla="*/ 812662 h 1479641"/>
                  <a:gd name="connsiteX51" fmla="*/ 442936 w 1124384"/>
                  <a:gd name="connsiteY51" fmla="*/ 823576 h 1479641"/>
                  <a:gd name="connsiteX52" fmla="*/ 435210 w 1124384"/>
                  <a:gd name="connsiteY52" fmla="*/ 834490 h 1479641"/>
                  <a:gd name="connsiteX53" fmla="*/ 674337 w 1124384"/>
                  <a:gd name="connsiteY53" fmla="*/ 894210 h 1479641"/>
                  <a:gd name="connsiteX54" fmla="*/ 682921 w 1124384"/>
                  <a:gd name="connsiteY54" fmla="*/ 881947 h 1479641"/>
                  <a:gd name="connsiteX55" fmla="*/ 691505 w 1124384"/>
                  <a:gd name="connsiteY55" fmla="*/ 869562 h 1479641"/>
                  <a:gd name="connsiteX56" fmla="*/ 700089 w 1124384"/>
                  <a:gd name="connsiteY56" fmla="*/ 857176 h 1479641"/>
                  <a:gd name="connsiteX57" fmla="*/ 708550 w 1124384"/>
                  <a:gd name="connsiteY57" fmla="*/ 844791 h 1479641"/>
                  <a:gd name="connsiteX58" fmla="*/ 465867 w 1124384"/>
                  <a:gd name="connsiteY58" fmla="*/ 790957 h 1479641"/>
                  <a:gd name="connsiteX59" fmla="*/ 552321 w 1124384"/>
                  <a:gd name="connsiteY59" fmla="*/ 661093 h 1479641"/>
                  <a:gd name="connsiteX60" fmla="*/ 545454 w 1124384"/>
                  <a:gd name="connsiteY60" fmla="*/ 671884 h 1479641"/>
                  <a:gd name="connsiteX61" fmla="*/ 538464 w 1124384"/>
                  <a:gd name="connsiteY61" fmla="*/ 682675 h 1479641"/>
                  <a:gd name="connsiteX62" fmla="*/ 531474 w 1124384"/>
                  <a:gd name="connsiteY62" fmla="*/ 693467 h 1479641"/>
                  <a:gd name="connsiteX63" fmla="*/ 524362 w 1124384"/>
                  <a:gd name="connsiteY63" fmla="*/ 704258 h 1479641"/>
                  <a:gd name="connsiteX64" fmla="*/ 773421 w 1124384"/>
                  <a:gd name="connsiteY64" fmla="*/ 746197 h 1479641"/>
                  <a:gd name="connsiteX65" fmla="*/ 781269 w 1124384"/>
                  <a:gd name="connsiteY65" fmla="*/ 733934 h 1479641"/>
                  <a:gd name="connsiteX66" fmla="*/ 788995 w 1124384"/>
                  <a:gd name="connsiteY66" fmla="*/ 721672 h 1479641"/>
                  <a:gd name="connsiteX67" fmla="*/ 796720 w 1124384"/>
                  <a:gd name="connsiteY67" fmla="*/ 709409 h 1479641"/>
                  <a:gd name="connsiteX68" fmla="*/ 804323 w 1124384"/>
                  <a:gd name="connsiteY68" fmla="*/ 697146 h 1479641"/>
                  <a:gd name="connsiteX69" fmla="*/ 552321 w 1124384"/>
                  <a:gd name="connsiteY69" fmla="*/ 661093 h 1479641"/>
                  <a:gd name="connsiteX70" fmla="*/ 629945 w 1124384"/>
                  <a:gd name="connsiteY70" fmla="*/ 532455 h 1479641"/>
                  <a:gd name="connsiteX71" fmla="*/ 623813 w 1124384"/>
                  <a:gd name="connsiteY71" fmla="*/ 543124 h 1479641"/>
                  <a:gd name="connsiteX72" fmla="*/ 617682 w 1124384"/>
                  <a:gd name="connsiteY72" fmla="*/ 553792 h 1479641"/>
                  <a:gd name="connsiteX73" fmla="*/ 611428 w 1124384"/>
                  <a:gd name="connsiteY73" fmla="*/ 564461 h 1479641"/>
                  <a:gd name="connsiteX74" fmla="*/ 605051 w 1124384"/>
                  <a:gd name="connsiteY74" fmla="*/ 575130 h 1479641"/>
                  <a:gd name="connsiteX75" fmla="*/ 862327 w 1124384"/>
                  <a:gd name="connsiteY75" fmla="*/ 599656 h 1479641"/>
                  <a:gd name="connsiteX76" fmla="*/ 869194 w 1124384"/>
                  <a:gd name="connsiteY76" fmla="*/ 587515 h 1479641"/>
                  <a:gd name="connsiteX77" fmla="*/ 876061 w 1124384"/>
                  <a:gd name="connsiteY77" fmla="*/ 575375 h 1479641"/>
                  <a:gd name="connsiteX78" fmla="*/ 882806 w 1124384"/>
                  <a:gd name="connsiteY78" fmla="*/ 563235 h 1479641"/>
                  <a:gd name="connsiteX79" fmla="*/ 889551 w 1124384"/>
                  <a:gd name="connsiteY79" fmla="*/ 551095 h 1479641"/>
                  <a:gd name="connsiteX80" fmla="*/ 629945 w 1124384"/>
                  <a:gd name="connsiteY80" fmla="*/ 532332 h 1479641"/>
                  <a:gd name="connsiteX81" fmla="*/ 698740 w 1124384"/>
                  <a:gd name="connsiteY81" fmla="*/ 405534 h 1479641"/>
                  <a:gd name="connsiteX82" fmla="*/ 693344 w 1124384"/>
                  <a:gd name="connsiteY82" fmla="*/ 416080 h 1479641"/>
                  <a:gd name="connsiteX83" fmla="*/ 687949 w 1124384"/>
                  <a:gd name="connsiteY83" fmla="*/ 426626 h 1479641"/>
                  <a:gd name="connsiteX84" fmla="*/ 682430 w 1124384"/>
                  <a:gd name="connsiteY84" fmla="*/ 437172 h 1479641"/>
                  <a:gd name="connsiteX85" fmla="*/ 676789 w 1124384"/>
                  <a:gd name="connsiteY85" fmla="*/ 447718 h 1479641"/>
                  <a:gd name="connsiteX86" fmla="*/ 940441 w 1124384"/>
                  <a:gd name="connsiteY86" fmla="*/ 455321 h 1479641"/>
                  <a:gd name="connsiteX87" fmla="*/ 946450 w 1124384"/>
                  <a:gd name="connsiteY87" fmla="*/ 443426 h 1479641"/>
                  <a:gd name="connsiteX88" fmla="*/ 952459 w 1124384"/>
                  <a:gd name="connsiteY88" fmla="*/ 431531 h 1479641"/>
                  <a:gd name="connsiteX89" fmla="*/ 958345 w 1124384"/>
                  <a:gd name="connsiteY89" fmla="*/ 419636 h 1479641"/>
                  <a:gd name="connsiteX90" fmla="*/ 964232 w 1124384"/>
                  <a:gd name="connsiteY90" fmla="*/ 407741 h 1479641"/>
                  <a:gd name="connsiteX91" fmla="*/ 698617 w 1124384"/>
                  <a:gd name="connsiteY91" fmla="*/ 405534 h 1479641"/>
                  <a:gd name="connsiteX92" fmla="*/ 758337 w 1124384"/>
                  <a:gd name="connsiteY92" fmla="*/ 281433 h 1479641"/>
                  <a:gd name="connsiteX93" fmla="*/ 753677 w 1124384"/>
                  <a:gd name="connsiteY93" fmla="*/ 291734 h 1479641"/>
                  <a:gd name="connsiteX94" fmla="*/ 749018 w 1124384"/>
                  <a:gd name="connsiteY94" fmla="*/ 302035 h 1479641"/>
                  <a:gd name="connsiteX95" fmla="*/ 744235 w 1124384"/>
                  <a:gd name="connsiteY95" fmla="*/ 312336 h 1479641"/>
                  <a:gd name="connsiteX96" fmla="*/ 739452 w 1124384"/>
                  <a:gd name="connsiteY96" fmla="*/ 322637 h 1479641"/>
                  <a:gd name="connsiteX97" fmla="*/ 1007887 w 1124384"/>
                  <a:gd name="connsiteY97" fmla="*/ 314053 h 1479641"/>
                  <a:gd name="connsiteX98" fmla="*/ 1013038 w 1124384"/>
                  <a:gd name="connsiteY98" fmla="*/ 302403 h 1479641"/>
                  <a:gd name="connsiteX99" fmla="*/ 1018188 w 1124384"/>
                  <a:gd name="connsiteY99" fmla="*/ 290753 h 1479641"/>
                  <a:gd name="connsiteX100" fmla="*/ 1023216 w 1124384"/>
                  <a:gd name="connsiteY100" fmla="*/ 279226 h 1479641"/>
                  <a:gd name="connsiteX101" fmla="*/ 1028121 w 1124384"/>
                  <a:gd name="connsiteY101" fmla="*/ 267699 h 1479641"/>
                  <a:gd name="connsiteX102" fmla="*/ 758215 w 1124384"/>
                  <a:gd name="connsiteY102" fmla="*/ 281556 h 1479641"/>
                  <a:gd name="connsiteX103" fmla="*/ 808860 w 1124384"/>
                  <a:gd name="connsiteY103" fmla="*/ 160153 h 1479641"/>
                  <a:gd name="connsiteX104" fmla="*/ 805059 w 1124384"/>
                  <a:gd name="connsiteY104" fmla="*/ 170086 h 1479641"/>
                  <a:gd name="connsiteX105" fmla="*/ 801135 w 1124384"/>
                  <a:gd name="connsiteY105" fmla="*/ 180142 h 1479641"/>
                  <a:gd name="connsiteX106" fmla="*/ 797088 w 1124384"/>
                  <a:gd name="connsiteY106" fmla="*/ 190197 h 1479641"/>
                  <a:gd name="connsiteX107" fmla="*/ 793042 w 1124384"/>
                  <a:gd name="connsiteY107" fmla="*/ 200253 h 1479641"/>
                  <a:gd name="connsiteX108" fmla="*/ 1065033 w 1124384"/>
                  <a:gd name="connsiteY108" fmla="*/ 176463 h 1479641"/>
                  <a:gd name="connsiteX109" fmla="*/ 1069325 w 1124384"/>
                  <a:gd name="connsiteY109" fmla="*/ 165181 h 1479641"/>
                  <a:gd name="connsiteX110" fmla="*/ 1073494 w 1124384"/>
                  <a:gd name="connsiteY110" fmla="*/ 153899 h 1479641"/>
                  <a:gd name="connsiteX111" fmla="*/ 1077663 w 1124384"/>
                  <a:gd name="connsiteY111" fmla="*/ 142618 h 1479641"/>
                  <a:gd name="connsiteX112" fmla="*/ 1081710 w 1124384"/>
                  <a:gd name="connsiteY112" fmla="*/ 131336 h 1479641"/>
                  <a:gd name="connsiteX113" fmla="*/ 808983 w 1124384"/>
                  <a:gd name="connsiteY113" fmla="*/ 160031 h 1479641"/>
                  <a:gd name="connsiteX114" fmla="*/ 1124385 w 1124384"/>
                  <a:gd name="connsiteY114" fmla="*/ 123 h 1479641"/>
                  <a:gd name="connsiteX115" fmla="*/ 1007152 w 1124384"/>
                  <a:gd name="connsiteY115" fmla="*/ 18394 h 1479641"/>
                  <a:gd name="connsiteX116" fmla="*/ 963741 w 1124384"/>
                  <a:gd name="connsiteY116" fmla="*/ 25139 h 1479641"/>
                  <a:gd name="connsiteX117" fmla="*/ 850432 w 1124384"/>
                  <a:gd name="connsiteY117" fmla="*/ 42798 h 1479641"/>
                  <a:gd name="connsiteX118" fmla="*/ 847243 w 1124384"/>
                  <a:gd name="connsiteY118" fmla="*/ 52485 h 1479641"/>
                  <a:gd name="connsiteX119" fmla="*/ 844055 w 1124384"/>
                  <a:gd name="connsiteY119" fmla="*/ 62173 h 1479641"/>
                  <a:gd name="connsiteX120" fmla="*/ 840867 w 1124384"/>
                  <a:gd name="connsiteY120" fmla="*/ 71861 h 1479641"/>
                  <a:gd name="connsiteX121" fmla="*/ 837556 w 1124384"/>
                  <a:gd name="connsiteY121" fmla="*/ 81548 h 1479641"/>
                  <a:gd name="connsiteX122" fmla="*/ 1111264 w 1124384"/>
                  <a:gd name="connsiteY122" fmla="*/ 43288 h 1479641"/>
                  <a:gd name="connsiteX123" fmla="*/ 1114575 w 1124384"/>
                  <a:gd name="connsiteY123" fmla="*/ 32374 h 1479641"/>
                  <a:gd name="connsiteX124" fmla="*/ 1117886 w 1124384"/>
                  <a:gd name="connsiteY124" fmla="*/ 21583 h 1479641"/>
                  <a:gd name="connsiteX125" fmla="*/ 1121074 w 1124384"/>
                  <a:gd name="connsiteY125" fmla="*/ 10791 h 1479641"/>
                  <a:gd name="connsiteX126" fmla="*/ 1124262 w 1124384"/>
                  <a:gd name="connsiteY126" fmla="*/ 0 h 147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24384" h="1479641">
                    <a:moveTo>
                      <a:pt x="40345" y="1306244"/>
                    </a:moveTo>
                    <a:cubicBezTo>
                      <a:pt x="37034" y="1309677"/>
                      <a:pt x="33600" y="1313234"/>
                      <a:pt x="30289" y="1316667"/>
                    </a:cubicBezTo>
                    <a:cubicBezTo>
                      <a:pt x="26979" y="1320101"/>
                      <a:pt x="23545" y="1323657"/>
                      <a:pt x="20234" y="1327091"/>
                    </a:cubicBezTo>
                    <a:cubicBezTo>
                      <a:pt x="16923" y="1330524"/>
                      <a:pt x="13489" y="1333958"/>
                      <a:pt x="10178" y="1337514"/>
                    </a:cubicBezTo>
                    <a:cubicBezTo>
                      <a:pt x="6744" y="1340948"/>
                      <a:pt x="3434" y="1344381"/>
                      <a:pt x="0" y="1347938"/>
                    </a:cubicBezTo>
                    <a:lnTo>
                      <a:pt x="76030" y="1402017"/>
                    </a:lnTo>
                    <a:lnTo>
                      <a:pt x="105216" y="1422864"/>
                    </a:lnTo>
                    <a:lnTo>
                      <a:pt x="184925" y="1479641"/>
                    </a:lnTo>
                    <a:cubicBezTo>
                      <a:pt x="188726" y="1475717"/>
                      <a:pt x="192650" y="1471793"/>
                      <a:pt x="196451" y="1467746"/>
                    </a:cubicBezTo>
                    <a:cubicBezTo>
                      <a:pt x="200253" y="1463822"/>
                      <a:pt x="204177" y="1459898"/>
                      <a:pt x="207979" y="1455851"/>
                    </a:cubicBezTo>
                    <a:cubicBezTo>
                      <a:pt x="211780" y="1451804"/>
                      <a:pt x="215582" y="1447880"/>
                      <a:pt x="219506" y="1443956"/>
                    </a:cubicBezTo>
                    <a:cubicBezTo>
                      <a:pt x="223307" y="1440032"/>
                      <a:pt x="227109" y="1435985"/>
                      <a:pt x="230911" y="1432061"/>
                    </a:cubicBezTo>
                    <a:lnTo>
                      <a:pt x="40467" y="1306244"/>
                    </a:lnTo>
                    <a:moveTo>
                      <a:pt x="157823" y="1179568"/>
                    </a:moveTo>
                    <a:cubicBezTo>
                      <a:pt x="154635" y="1183124"/>
                      <a:pt x="151447" y="1186680"/>
                      <a:pt x="148258" y="1190237"/>
                    </a:cubicBezTo>
                    <a:cubicBezTo>
                      <a:pt x="145070" y="1193793"/>
                      <a:pt x="141882" y="1197349"/>
                      <a:pt x="138693" y="1200905"/>
                    </a:cubicBezTo>
                    <a:cubicBezTo>
                      <a:pt x="135505" y="1204462"/>
                      <a:pt x="132317" y="1208018"/>
                      <a:pt x="129128" y="1211452"/>
                    </a:cubicBezTo>
                    <a:cubicBezTo>
                      <a:pt x="125940" y="1215008"/>
                      <a:pt x="122752" y="1218442"/>
                      <a:pt x="119440" y="1221998"/>
                    </a:cubicBezTo>
                    <a:lnTo>
                      <a:pt x="319939" y="1336165"/>
                    </a:lnTo>
                    <a:cubicBezTo>
                      <a:pt x="323618" y="1332118"/>
                      <a:pt x="327174" y="1328072"/>
                      <a:pt x="330853" y="1324148"/>
                    </a:cubicBezTo>
                    <a:cubicBezTo>
                      <a:pt x="334532" y="1320101"/>
                      <a:pt x="338088" y="1316054"/>
                      <a:pt x="341767" y="1312007"/>
                    </a:cubicBezTo>
                    <a:cubicBezTo>
                      <a:pt x="345323" y="1307961"/>
                      <a:pt x="349002" y="1303914"/>
                      <a:pt x="352558" y="1299867"/>
                    </a:cubicBezTo>
                    <a:cubicBezTo>
                      <a:pt x="356115" y="1295820"/>
                      <a:pt x="359671" y="1291773"/>
                      <a:pt x="363227" y="1287727"/>
                    </a:cubicBezTo>
                    <a:lnTo>
                      <a:pt x="157823" y="1179691"/>
                    </a:lnTo>
                    <a:lnTo>
                      <a:pt x="157823" y="1179691"/>
                    </a:lnTo>
                    <a:moveTo>
                      <a:pt x="268189" y="1051053"/>
                    </a:moveTo>
                    <a:lnTo>
                      <a:pt x="268067" y="1051053"/>
                    </a:lnTo>
                    <a:cubicBezTo>
                      <a:pt x="265124" y="1054609"/>
                      <a:pt x="262181" y="1058288"/>
                      <a:pt x="259238" y="1061844"/>
                    </a:cubicBezTo>
                    <a:cubicBezTo>
                      <a:pt x="256294" y="1065401"/>
                      <a:pt x="253229" y="1068957"/>
                      <a:pt x="250286" y="1072636"/>
                    </a:cubicBezTo>
                    <a:cubicBezTo>
                      <a:pt x="247343" y="1076192"/>
                      <a:pt x="244277" y="1079748"/>
                      <a:pt x="241211" y="1083427"/>
                    </a:cubicBezTo>
                    <a:cubicBezTo>
                      <a:pt x="238146" y="1086983"/>
                      <a:pt x="235202" y="1090539"/>
                      <a:pt x="232137" y="1094218"/>
                    </a:cubicBezTo>
                    <a:lnTo>
                      <a:pt x="447105" y="1190237"/>
                    </a:lnTo>
                    <a:cubicBezTo>
                      <a:pt x="450539" y="1186190"/>
                      <a:pt x="453850" y="1182143"/>
                      <a:pt x="457283" y="1177974"/>
                    </a:cubicBezTo>
                    <a:cubicBezTo>
                      <a:pt x="460717" y="1173927"/>
                      <a:pt x="464028" y="1169758"/>
                      <a:pt x="467462" y="1165711"/>
                    </a:cubicBezTo>
                    <a:cubicBezTo>
                      <a:pt x="470773" y="1161664"/>
                      <a:pt x="474206" y="1157495"/>
                      <a:pt x="477517" y="1153448"/>
                    </a:cubicBezTo>
                    <a:cubicBezTo>
                      <a:pt x="480828" y="1149401"/>
                      <a:pt x="484262" y="1145232"/>
                      <a:pt x="487573" y="1141185"/>
                    </a:cubicBezTo>
                    <a:lnTo>
                      <a:pt x="268312" y="1051175"/>
                    </a:lnTo>
                    <a:moveTo>
                      <a:pt x="371075" y="921189"/>
                    </a:moveTo>
                    <a:cubicBezTo>
                      <a:pt x="368255" y="924868"/>
                      <a:pt x="365557" y="928424"/>
                      <a:pt x="362737" y="932103"/>
                    </a:cubicBezTo>
                    <a:cubicBezTo>
                      <a:pt x="359916" y="935782"/>
                      <a:pt x="357218" y="939338"/>
                      <a:pt x="354398" y="943017"/>
                    </a:cubicBezTo>
                    <a:cubicBezTo>
                      <a:pt x="351577" y="946573"/>
                      <a:pt x="348880" y="950252"/>
                      <a:pt x="346059" y="953808"/>
                    </a:cubicBezTo>
                    <a:cubicBezTo>
                      <a:pt x="343238" y="957364"/>
                      <a:pt x="340418" y="961043"/>
                      <a:pt x="337720" y="964599"/>
                    </a:cubicBezTo>
                    <a:lnTo>
                      <a:pt x="565442" y="1042591"/>
                    </a:lnTo>
                    <a:cubicBezTo>
                      <a:pt x="568630" y="1038422"/>
                      <a:pt x="571819" y="1034375"/>
                      <a:pt x="574885" y="1030206"/>
                    </a:cubicBezTo>
                    <a:cubicBezTo>
                      <a:pt x="578073" y="1026037"/>
                      <a:pt x="581139" y="1021990"/>
                      <a:pt x="584327" y="1017820"/>
                    </a:cubicBezTo>
                    <a:cubicBezTo>
                      <a:pt x="587393" y="1013651"/>
                      <a:pt x="590581" y="1009604"/>
                      <a:pt x="593647" y="1005435"/>
                    </a:cubicBezTo>
                    <a:cubicBezTo>
                      <a:pt x="596713" y="1001265"/>
                      <a:pt x="599901" y="997219"/>
                      <a:pt x="602967" y="993049"/>
                    </a:cubicBezTo>
                    <a:lnTo>
                      <a:pt x="371198" y="921066"/>
                    </a:lnTo>
                    <a:moveTo>
                      <a:pt x="465990" y="790957"/>
                    </a:moveTo>
                    <a:cubicBezTo>
                      <a:pt x="463415" y="794513"/>
                      <a:pt x="460962" y="798192"/>
                      <a:pt x="458387" y="801748"/>
                    </a:cubicBezTo>
                    <a:cubicBezTo>
                      <a:pt x="455812" y="805427"/>
                      <a:pt x="453237" y="808983"/>
                      <a:pt x="450661" y="812662"/>
                    </a:cubicBezTo>
                    <a:cubicBezTo>
                      <a:pt x="448086" y="816341"/>
                      <a:pt x="445511" y="819897"/>
                      <a:pt x="442936" y="823576"/>
                    </a:cubicBezTo>
                    <a:cubicBezTo>
                      <a:pt x="440361" y="827255"/>
                      <a:pt x="437786" y="830811"/>
                      <a:pt x="435210" y="834490"/>
                    </a:cubicBezTo>
                    <a:lnTo>
                      <a:pt x="674337" y="894210"/>
                    </a:lnTo>
                    <a:cubicBezTo>
                      <a:pt x="677280" y="890164"/>
                      <a:pt x="680100" y="885994"/>
                      <a:pt x="682921" y="881947"/>
                    </a:cubicBezTo>
                    <a:cubicBezTo>
                      <a:pt x="685741" y="877901"/>
                      <a:pt x="688684" y="873731"/>
                      <a:pt x="691505" y="869562"/>
                    </a:cubicBezTo>
                    <a:cubicBezTo>
                      <a:pt x="694325" y="865393"/>
                      <a:pt x="697146" y="861346"/>
                      <a:pt x="700089" y="857176"/>
                    </a:cubicBezTo>
                    <a:cubicBezTo>
                      <a:pt x="702909" y="853007"/>
                      <a:pt x="705730" y="848960"/>
                      <a:pt x="708550" y="844791"/>
                    </a:cubicBezTo>
                    <a:lnTo>
                      <a:pt x="465867" y="790957"/>
                    </a:lnTo>
                    <a:moveTo>
                      <a:pt x="552321" y="661093"/>
                    </a:moveTo>
                    <a:cubicBezTo>
                      <a:pt x="549991" y="664649"/>
                      <a:pt x="547784" y="668328"/>
                      <a:pt x="545454" y="671884"/>
                    </a:cubicBezTo>
                    <a:cubicBezTo>
                      <a:pt x="543124" y="675440"/>
                      <a:pt x="540794" y="679119"/>
                      <a:pt x="538464" y="682675"/>
                    </a:cubicBezTo>
                    <a:cubicBezTo>
                      <a:pt x="536134" y="686232"/>
                      <a:pt x="533804" y="689910"/>
                      <a:pt x="531474" y="693467"/>
                    </a:cubicBezTo>
                    <a:cubicBezTo>
                      <a:pt x="529144" y="697023"/>
                      <a:pt x="526814" y="700702"/>
                      <a:pt x="524362" y="704258"/>
                    </a:cubicBezTo>
                    <a:lnTo>
                      <a:pt x="773421" y="746197"/>
                    </a:lnTo>
                    <a:cubicBezTo>
                      <a:pt x="776119" y="742151"/>
                      <a:pt x="778694" y="737981"/>
                      <a:pt x="781269" y="733934"/>
                    </a:cubicBezTo>
                    <a:cubicBezTo>
                      <a:pt x="783844" y="729888"/>
                      <a:pt x="786420" y="725718"/>
                      <a:pt x="788995" y="721672"/>
                    </a:cubicBezTo>
                    <a:cubicBezTo>
                      <a:pt x="791570" y="717625"/>
                      <a:pt x="794145" y="713455"/>
                      <a:pt x="796720" y="709409"/>
                    </a:cubicBezTo>
                    <a:cubicBezTo>
                      <a:pt x="799295" y="705362"/>
                      <a:pt x="801748" y="701193"/>
                      <a:pt x="804323" y="697146"/>
                    </a:cubicBezTo>
                    <a:lnTo>
                      <a:pt x="552321" y="661093"/>
                    </a:lnTo>
                    <a:moveTo>
                      <a:pt x="629945" y="532455"/>
                    </a:moveTo>
                    <a:cubicBezTo>
                      <a:pt x="627983" y="536011"/>
                      <a:pt x="625898" y="539567"/>
                      <a:pt x="623813" y="543124"/>
                    </a:cubicBezTo>
                    <a:cubicBezTo>
                      <a:pt x="621729" y="546680"/>
                      <a:pt x="619644" y="550236"/>
                      <a:pt x="617682" y="553792"/>
                    </a:cubicBezTo>
                    <a:cubicBezTo>
                      <a:pt x="615598" y="557349"/>
                      <a:pt x="613513" y="560905"/>
                      <a:pt x="611428" y="564461"/>
                    </a:cubicBezTo>
                    <a:cubicBezTo>
                      <a:pt x="609343" y="568017"/>
                      <a:pt x="607258" y="571574"/>
                      <a:pt x="605051" y="575130"/>
                    </a:cubicBezTo>
                    <a:lnTo>
                      <a:pt x="862327" y="599656"/>
                    </a:lnTo>
                    <a:cubicBezTo>
                      <a:pt x="864657" y="595609"/>
                      <a:pt x="866987" y="591562"/>
                      <a:pt x="869194" y="587515"/>
                    </a:cubicBezTo>
                    <a:cubicBezTo>
                      <a:pt x="871524" y="583469"/>
                      <a:pt x="873731" y="579422"/>
                      <a:pt x="876061" y="575375"/>
                    </a:cubicBezTo>
                    <a:cubicBezTo>
                      <a:pt x="878269" y="571328"/>
                      <a:pt x="880599" y="567282"/>
                      <a:pt x="882806" y="563235"/>
                    </a:cubicBezTo>
                    <a:cubicBezTo>
                      <a:pt x="885013" y="559188"/>
                      <a:pt x="887343" y="555141"/>
                      <a:pt x="889551" y="551095"/>
                    </a:cubicBezTo>
                    <a:lnTo>
                      <a:pt x="629945" y="532332"/>
                    </a:lnTo>
                    <a:moveTo>
                      <a:pt x="698740" y="405534"/>
                    </a:moveTo>
                    <a:cubicBezTo>
                      <a:pt x="696901" y="409090"/>
                      <a:pt x="695184" y="412524"/>
                      <a:pt x="693344" y="416080"/>
                    </a:cubicBezTo>
                    <a:cubicBezTo>
                      <a:pt x="691505" y="419636"/>
                      <a:pt x="689788" y="423070"/>
                      <a:pt x="687949" y="426626"/>
                    </a:cubicBezTo>
                    <a:cubicBezTo>
                      <a:pt x="686109" y="430182"/>
                      <a:pt x="684269" y="433616"/>
                      <a:pt x="682430" y="437172"/>
                    </a:cubicBezTo>
                    <a:cubicBezTo>
                      <a:pt x="680591" y="440729"/>
                      <a:pt x="678751" y="444162"/>
                      <a:pt x="676789" y="447718"/>
                    </a:cubicBezTo>
                    <a:lnTo>
                      <a:pt x="940441" y="455321"/>
                    </a:lnTo>
                    <a:cubicBezTo>
                      <a:pt x="942404" y="451397"/>
                      <a:pt x="944488" y="447350"/>
                      <a:pt x="946450" y="443426"/>
                    </a:cubicBezTo>
                    <a:cubicBezTo>
                      <a:pt x="948412" y="439502"/>
                      <a:pt x="950497" y="435455"/>
                      <a:pt x="952459" y="431531"/>
                    </a:cubicBezTo>
                    <a:cubicBezTo>
                      <a:pt x="954421" y="427607"/>
                      <a:pt x="956383" y="423561"/>
                      <a:pt x="958345" y="419636"/>
                    </a:cubicBezTo>
                    <a:cubicBezTo>
                      <a:pt x="960307" y="415712"/>
                      <a:pt x="962269" y="411788"/>
                      <a:pt x="964232" y="407741"/>
                    </a:cubicBezTo>
                    <a:lnTo>
                      <a:pt x="698617" y="405534"/>
                    </a:lnTo>
                    <a:moveTo>
                      <a:pt x="758337" y="281433"/>
                    </a:moveTo>
                    <a:cubicBezTo>
                      <a:pt x="756743" y="284867"/>
                      <a:pt x="755272" y="288301"/>
                      <a:pt x="753677" y="291734"/>
                    </a:cubicBezTo>
                    <a:cubicBezTo>
                      <a:pt x="752084" y="295168"/>
                      <a:pt x="750612" y="298602"/>
                      <a:pt x="749018" y="302035"/>
                    </a:cubicBezTo>
                    <a:cubicBezTo>
                      <a:pt x="747424" y="305469"/>
                      <a:pt x="745829" y="308902"/>
                      <a:pt x="744235" y="312336"/>
                    </a:cubicBezTo>
                    <a:cubicBezTo>
                      <a:pt x="742641" y="315770"/>
                      <a:pt x="741047" y="319203"/>
                      <a:pt x="739452" y="322637"/>
                    </a:cubicBezTo>
                    <a:lnTo>
                      <a:pt x="1007887" y="314053"/>
                    </a:lnTo>
                    <a:cubicBezTo>
                      <a:pt x="1009604" y="310129"/>
                      <a:pt x="1011321" y="306327"/>
                      <a:pt x="1013038" y="302403"/>
                    </a:cubicBezTo>
                    <a:cubicBezTo>
                      <a:pt x="1014755" y="298479"/>
                      <a:pt x="1016472" y="294677"/>
                      <a:pt x="1018188" y="290753"/>
                    </a:cubicBezTo>
                    <a:cubicBezTo>
                      <a:pt x="1019905" y="286952"/>
                      <a:pt x="1021499" y="283028"/>
                      <a:pt x="1023216" y="279226"/>
                    </a:cubicBezTo>
                    <a:cubicBezTo>
                      <a:pt x="1024933" y="275425"/>
                      <a:pt x="1026527" y="271501"/>
                      <a:pt x="1028121" y="267699"/>
                    </a:cubicBezTo>
                    <a:lnTo>
                      <a:pt x="758215" y="281556"/>
                    </a:lnTo>
                    <a:moveTo>
                      <a:pt x="808860" y="160153"/>
                    </a:moveTo>
                    <a:cubicBezTo>
                      <a:pt x="807635" y="163464"/>
                      <a:pt x="806285" y="166775"/>
                      <a:pt x="805059" y="170086"/>
                    </a:cubicBezTo>
                    <a:cubicBezTo>
                      <a:pt x="803710" y="173397"/>
                      <a:pt x="802484" y="176708"/>
                      <a:pt x="801135" y="180142"/>
                    </a:cubicBezTo>
                    <a:cubicBezTo>
                      <a:pt x="799786" y="183453"/>
                      <a:pt x="798437" y="186764"/>
                      <a:pt x="797088" y="190197"/>
                    </a:cubicBezTo>
                    <a:cubicBezTo>
                      <a:pt x="795739" y="193508"/>
                      <a:pt x="794390" y="196820"/>
                      <a:pt x="793042" y="200253"/>
                    </a:cubicBezTo>
                    <a:lnTo>
                      <a:pt x="1065033" y="176463"/>
                    </a:lnTo>
                    <a:cubicBezTo>
                      <a:pt x="1066504" y="172662"/>
                      <a:pt x="1067853" y="168983"/>
                      <a:pt x="1069325" y="165181"/>
                    </a:cubicBezTo>
                    <a:cubicBezTo>
                      <a:pt x="1070673" y="161380"/>
                      <a:pt x="1072145" y="157701"/>
                      <a:pt x="1073494" y="153899"/>
                    </a:cubicBezTo>
                    <a:cubicBezTo>
                      <a:pt x="1074843" y="150098"/>
                      <a:pt x="1076192" y="146419"/>
                      <a:pt x="1077663" y="142618"/>
                    </a:cubicBezTo>
                    <a:cubicBezTo>
                      <a:pt x="1079012" y="138816"/>
                      <a:pt x="1080361" y="135137"/>
                      <a:pt x="1081710" y="131336"/>
                    </a:cubicBezTo>
                    <a:lnTo>
                      <a:pt x="808983" y="160031"/>
                    </a:lnTo>
                    <a:moveTo>
                      <a:pt x="1124385" y="123"/>
                    </a:moveTo>
                    <a:lnTo>
                      <a:pt x="1007152" y="18394"/>
                    </a:lnTo>
                    <a:lnTo>
                      <a:pt x="963741" y="25139"/>
                    </a:lnTo>
                    <a:lnTo>
                      <a:pt x="850432" y="42798"/>
                    </a:lnTo>
                    <a:cubicBezTo>
                      <a:pt x="849451" y="45986"/>
                      <a:pt x="848347" y="49174"/>
                      <a:pt x="847243" y="52485"/>
                    </a:cubicBezTo>
                    <a:cubicBezTo>
                      <a:pt x="846140" y="55674"/>
                      <a:pt x="845159" y="58985"/>
                      <a:pt x="844055" y="62173"/>
                    </a:cubicBezTo>
                    <a:cubicBezTo>
                      <a:pt x="842951" y="65361"/>
                      <a:pt x="841848" y="68672"/>
                      <a:pt x="840867" y="71861"/>
                    </a:cubicBezTo>
                    <a:cubicBezTo>
                      <a:pt x="839763" y="75049"/>
                      <a:pt x="838660" y="78360"/>
                      <a:pt x="837556" y="81548"/>
                    </a:cubicBezTo>
                    <a:lnTo>
                      <a:pt x="1111264" y="43288"/>
                    </a:lnTo>
                    <a:cubicBezTo>
                      <a:pt x="1112367" y="39609"/>
                      <a:pt x="1113471" y="36053"/>
                      <a:pt x="1114575" y="32374"/>
                    </a:cubicBezTo>
                    <a:cubicBezTo>
                      <a:pt x="1115678" y="28695"/>
                      <a:pt x="1116782" y="25139"/>
                      <a:pt x="1117886" y="21583"/>
                    </a:cubicBezTo>
                    <a:cubicBezTo>
                      <a:pt x="1118989" y="18026"/>
                      <a:pt x="1120093" y="14348"/>
                      <a:pt x="1121074" y="10791"/>
                    </a:cubicBezTo>
                    <a:cubicBezTo>
                      <a:pt x="1122178" y="7235"/>
                      <a:pt x="1123159" y="3556"/>
                      <a:pt x="1124262" y="0"/>
                    </a:cubicBezTo>
                  </a:path>
                </a:pathLst>
              </a:custGeom>
              <a:solidFill>
                <a:srgbClr val="27FEFF"/>
              </a:solidFill>
              <a:ln w="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3B907B2F-0F79-F781-B42C-67ACA98547EA}"/>
                  </a:ext>
                </a:extLst>
              </p:cNvPr>
              <p:cNvSpPr/>
              <p:nvPr/>
            </p:nvSpPr>
            <p:spPr>
              <a:xfrm>
                <a:off x="10471215" y="2090828"/>
                <a:ext cx="107423" cy="126798"/>
              </a:xfrm>
              <a:custGeom>
                <a:avLst/>
                <a:gdLst>
                  <a:gd name="connsiteX0" fmla="*/ 92953 w 107423"/>
                  <a:gd name="connsiteY0" fmla="*/ 2575 h 126798"/>
                  <a:gd name="connsiteX1" fmla="*/ 54079 w 107423"/>
                  <a:gd name="connsiteY1" fmla="*/ 54570 h 126798"/>
                  <a:gd name="connsiteX2" fmla="*/ 39364 w 107423"/>
                  <a:gd name="connsiteY2" fmla="*/ 74190 h 126798"/>
                  <a:gd name="connsiteX3" fmla="*/ 0 w 107423"/>
                  <a:gd name="connsiteY3" fmla="*/ 126798 h 126798"/>
                  <a:gd name="connsiteX4" fmla="*/ 3311 w 107423"/>
                  <a:gd name="connsiteY4" fmla="*/ 126185 h 126798"/>
                  <a:gd name="connsiteX5" fmla="*/ 6622 w 107423"/>
                  <a:gd name="connsiteY5" fmla="*/ 125572 h 126798"/>
                  <a:gd name="connsiteX6" fmla="*/ 9933 w 107423"/>
                  <a:gd name="connsiteY6" fmla="*/ 125082 h 126798"/>
                  <a:gd name="connsiteX7" fmla="*/ 13244 w 107423"/>
                  <a:gd name="connsiteY7" fmla="*/ 124591 h 126798"/>
                  <a:gd name="connsiteX8" fmla="*/ 107423 w 107423"/>
                  <a:gd name="connsiteY8" fmla="*/ 0 h 126798"/>
                  <a:gd name="connsiteX9" fmla="*/ 103744 w 107423"/>
                  <a:gd name="connsiteY9" fmla="*/ 613 h 126798"/>
                  <a:gd name="connsiteX10" fmla="*/ 100065 w 107423"/>
                  <a:gd name="connsiteY10" fmla="*/ 1349 h 126798"/>
                  <a:gd name="connsiteX11" fmla="*/ 96387 w 107423"/>
                  <a:gd name="connsiteY11" fmla="*/ 1962 h 126798"/>
                  <a:gd name="connsiteX12" fmla="*/ 92707 w 107423"/>
                  <a:gd name="connsiteY12" fmla="*/ 2575 h 12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423" h="126798">
                    <a:moveTo>
                      <a:pt x="92953" y="2575"/>
                    </a:moveTo>
                    <a:lnTo>
                      <a:pt x="54079" y="54570"/>
                    </a:lnTo>
                    <a:lnTo>
                      <a:pt x="39364" y="74190"/>
                    </a:lnTo>
                    <a:lnTo>
                      <a:pt x="0" y="126798"/>
                    </a:lnTo>
                    <a:cubicBezTo>
                      <a:pt x="1104" y="126553"/>
                      <a:pt x="2207" y="126430"/>
                      <a:pt x="3311" y="126185"/>
                    </a:cubicBezTo>
                    <a:cubicBezTo>
                      <a:pt x="4415" y="125940"/>
                      <a:pt x="5518" y="125817"/>
                      <a:pt x="6622" y="125572"/>
                    </a:cubicBezTo>
                    <a:cubicBezTo>
                      <a:pt x="7726" y="125327"/>
                      <a:pt x="8829" y="125204"/>
                      <a:pt x="9933" y="125082"/>
                    </a:cubicBezTo>
                    <a:cubicBezTo>
                      <a:pt x="11037" y="124959"/>
                      <a:pt x="12140" y="124714"/>
                      <a:pt x="13244" y="124591"/>
                    </a:cubicBezTo>
                    <a:lnTo>
                      <a:pt x="107423" y="0"/>
                    </a:lnTo>
                    <a:cubicBezTo>
                      <a:pt x="106197" y="245"/>
                      <a:pt x="104970" y="491"/>
                      <a:pt x="103744" y="613"/>
                    </a:cubicBezTo>
                    <a:cubicBezTo>
                      <a:pt x="102518" y="858"/>
                      <a:pt x="101292" y="1104"/>
                      <a:pt x="100065" y="1349"/>
                    </a:cubicBezTo>
                    <a:cubicBezTo>
                      <a:pt x="98839" y="1594"/>
                      <a:pt x="97613" y="1839"/>
                      <a:pt x="96387" y="1962"/>
                    </a:cubicBezTo>
                    <a:cubicBezTo>
                      <a:pt x="95160" y="2207"/>
                      <a:pt x="93934" y="2453"/>
                      <a:pt x="92707" y="2575"/>
                    </a:cubicBezTo>
                  </a:path>
                </a:pathLst>
              </a:custGeom>
              <a:solidFill>
                <a:srgbClr val="27FEFF"/>
              </a:solidFill>
              <a:ln w="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3BB87B4E-E0AE-A5BC-9FB5-E6F21EA34A98}"/>
                  </a:ext>
                </a:extLst>
              </p:cNvPr>
              <p:cNvSpPr/>
              <p:nvPr/>
            </p:nvSpPr>
            <p:spPr>
              <a:xfrm>
                <a:off x="10538048" y="2058699"/>
                <a:ext cx="1271539" cy="647971"/>
              </a:xfrm>
              <a:custGeom>
                <a:avLst/>
                <a:gdLst>
                  <a:gd name="connsiteX0" fmla="*/ 1261606 w 1271539"/>
                  <a:gd name="connsiteY0" fmla="*/ 504986 h 647971"/>
                  <a:gd name="connsiteX1" fmla="*/ 1016839 w 1271539"/>
                  <a:gd name="connsiteY1" fmla="*/ 623200 h 647971"/>
                  <a:gd name="connsiteX2" fmla="*/ 1018801 w 1271539"/>
                  <a:gd name="connsiteY2" fmla="*/ 629332 h 647971"/>
                  <a:gd name="connsiteX3" fmla="*/ 1020763 w 1271539"/>
                  <a:gd name="connsiteY3" fmla="*/ 635463 h 647971"/>
                  <a:gd name="connsiteX4" fmla="*/ 1022603 w 1271539"/>
                  <a:gd name="connsiteY4" fmla="*/ 641717 h 647971"/>
                  <a:gd name="connsiteX5" fmla="*/ 1024442 w 1271539"/>
                  <a:gd name="connsiteY5" fmla="*/ 647971 h 647971"/>
                  <a:gd name="connsiteX6" fmla="*/ 1271540 w 1271539"/>
                  <a:gd name="connsiteY6" fmla="*/ 531719 h 647971"/>
                  <a:gd name="connsiteX7" fmla="*/ 1269087 w 1271539"/>
                  <a:gd name="connsiteY7" fmla="*/ 524975 h 647971"/>
                  <a:gd name="connsiteX8" fmla="*/ 1266634 w 1271539"/>
                  <a:gd name="connsiteY8" fmla="*/ 518230 h 647971"/>
                  <a:gd name="connsiteX9" fmla="*/ 1264182 w 1271539"/>
                  <a:gd name="connsiteY9" fmla="*/ 511485 h 647971"/>
                  <a:gd name="connsiteX10" fmla="*/ 1261606 w 1271539"/>
                  <a:gd name="connsiteY10" fmla="*/ 504863 h 647971"/>
                  <a:gd name="connsiteX11" fmla="*/ 1227270 w 1271539"/>
                  <a:gd name="connsiteY11" fmla="*/ 428833 h 647971"/>
                  <a:gd name="connsiteX12" fmla="*/ 989861 w 1271539"/>
                  <a:gd name="connsiteY12" fmla="*/ 552566 h 647971"/>
                  <a:gd name="connsiteX13" fmla="*/ 992313 w 1271539"/>
                  <a:gd name="connsiteY13" fmla="*/ 558207 h 647971"/>
                  <a:gd name="connsiteX14" fmla="*/ 994766 w 1271539"/>
                  <a:gd name="connsiteY14" fmla="*/ 563848 h 647971"/>
                  <a:gd name="connsiteX15" fmla="*/ 997218 w 1271539"/>
                  <a:gd name="connsiteY15" fmla="*/ 569612 h 647971"/>
                  <a:gd name="connsiteX16" fmla="*/ 999671 w 1271539"/>
                  <a:gd name="connsiteY16" fmla="*/ 575375 h 647971"/>
                  <a:gd name="connsiteX17" fmla="*/ 1239656 w 1271539"/>
                  <a:gd name="connsiteY17" fmla="*/ 453359 h 647971"/>
                  <a:gd name="connsiteX18" fmla="*/ 1236590 w 1271539"/>
                  <a:gd name="connsiteY18" fmla="*/ 447228 h 647971"/>
                  <a:gd name="connsiteX19" fmla="*/ 1233525 w 1271539"/>
                  <a:gd name="connsiteY19" fmla="*/ 441096 h 647971"/>
                  <a:gd name="connsiteX20" fmla="*/ 1230459 w 1271539"/>
                  <a:gd name="connsiteY20" fmla="*/ 434965 h 647971"/>
                  <a:gd name="connsiteX21" fmla="*/ 1227393 w 1271539"/>
                  <a:gd name="connsiteY21" fmla="*/ 428833 h 647971"/>
                  <a:gd name="connsiteX22" fmla="*/ 1186312 w 1271539"/>
                  <a:gd name="connsiteY22" fmla="*/ 359671 h 647971"/>
                  <a:gd name="connsiteX23" fmla="*/ 956751 w 1271539"/>
                  <a:gd name="connsiteY23" fmla="*/ 487818 h 647971"/>
                  <a:gd name="connsiteX24" fmla="*/ 959694 w 1271539"/>
                  <a:gd name="connsiteY24" fmla="*/ 492968 h 647971"/>
                  <a:gd name="connsiteX25" fmla="*/ 962637 w 1271539"/>
                  <a:gd name="connsiteY25" fmla="*/ 498119 h 647971"/>
                  <a:gd name="connsiteX26" fmla="*/ 965580 w 1271539"/>
                  <a:gd name="connsiteY26" fmla="*/ 503392 h 647971"/>
                  <a:gd name="connsiteX27" fmla="*/ 968401 w 1271539"/>
                  <a:gd name="connsiteY27" fmla="*/ 508665 h 647971"/>
                  <a:gd name="connsiteX28" fmla="*/ 1200660 w 1271539"/>
                  <a:gd name="connsiteY28" fmla="*/ 381867 h 647971"/>
                  <a:gd name="connsiteX29" fmla="*/ 1197226 w 1271539"/>
                  <a:gd name="connsiteY29" fmla="*/ 376226 h 647971"/>
                  <a:gd name="connsiteX30" fmla="*/ 1193670 w 1271539"/>
                  <a:gd name="connsiteY30" fmla="*/ 370585 h 647971"/>
                  <a:gd name="connsiteX31" fmla="*/ 1190114 w 1271539"/>
                  <a:gd name="connsiteY31" fmla="*/ 365066 h 647971"/>
                  <a:gd name="connsiteX32" fmla="*/ 1186435 w 1271539"/>
                  <a:gd name="connsiteY32" fmla="*/ 359548 h 647971"/>
                  <a:gd name="connsiteX33" fmla="*/ 1139346 w 1271539"/>
                  <a:gd name="connsiteY33" fmla="*/ 297007 h 647971"/>
                  <a:gd name="connsiteX34" fmla="*/ 918123 w 1271539"/>
                  <a:gd name="connsiteY34" fmla="*/ 428956 h 647971"/>
                  <a:gd name="connsiteX35" fmla="*/ 921434 w 1271539"/>
                  <a:gd name="connsiteY35" fmla="*/ 433616 h 647971"/>
                  <a:gd name="connsiteX36" fmla="*/ 924745 w 1271539"/>
                  <a:gd name="connsiteY36" fmla="*/ 438276 h 647971"/>
                  <a:gd name="connsiteX37" fmla="*/ 928056 w 1271539"/>
                  <a:gd name="connsiteY37" fmla="*/ 443058 h 647971"/>
                  <a:gd name="connsiteX38" fmla="*/ 931367 w 1271539"/>
                  <a:gd name="connsiteY38" fmla="*/ 447841 h 647971"/>
                  <a:gd name="connsiteX39" fmla="*/ 1155410 w 1271539"/>
                  <a:gd name="connsiteY39" fmla="*/ 316996 h 647971"/>
                  <a:gd name="connsiteX40" fmla="*/ 1151363 w 1271539"/>
                  <a:gd name="connsiteY40" fmla="*/ 311845 h 647971"/>
                  <a:gd name="connsiteX41" fmla="*/ 1147317 w 1271539"/>
                  <a:gd name="connsiteY41" fmla="*/ 306818 h 647971"/>
                  <a:gd name="connsiteX42" fmla="*/ 1143270 w 1271539"/>
                  <a:gd name="connsiteY42" fmla="*/ 301790 h 647971"/>
                  <a:gd name="connsiteX43" fmla="*/ 1139100 w 1271539"/>
                  <a:gd name="connsiteY43" fmla="*/ 296885 h 647971"/>
                  <a:gd name="connsiteX44" fmla="*/ 1087106 w 1271539"/>
                  <a:gd name="connsiteY44" fmla="*/ 240966 h 647971"/>
                  <a:gd name="connsiteX45" fmla="*/ 874344 w 1271539"/>
                  <a:gd name="connsiteY45" fmla="*/ 375858 h 647971"/>
                  <a:gd name="connsiteX46" fmla="*/ 878146 w 1271539"/>
                  <a:gd name="connsiteY46" fmla="*/ 380027 h 647971"/>
                  <a:gd name="connsiteX47" fmla="*/ 881947 w 1271539"/>
                  <a:gd name="connsiteY47" fmla="*/ 384319 h 647971"/>
                  <a:gd name="connsiteX48" fmla="*/ 885749 w 1271539"/>
                  <a:gd name="connsiteY48" fmla="*/ 388611 h 647971"/>
                  <a:gd name="connsiteX49" fmla="*/ 889550 w 1271539"/>
                  <a:gd name="connsiteY49" fmla="*/ 392903 h 647971"/>
                  <a:gd name="connsiteX50" fmla="*/ 1105254 w 1271539"/>
                  <a:gd name="connsiteY50" fmla="*/ 258870 h 647971"/>
                  <a:gd name="connsiteX51" fmla="*/ 1100840 w 1271539"/>
                  <a:gd name="connsiteY51" fmla="*/ 254333 h 647971"/>
                  <a:gd name="connsiteX52" fmla="*/ 1096303 w 1271539"/>
                  <a:gd name="connsiteY52" fmla="*/ 249795 h 647971"/>
                  <a:gd name="connsiteX53" fmla="*/ 1091766 w 1271539"/>
                  <a:gd name="connsiteY53" fmla="*/ 245381 h 647971"/>
                  <a:gd name="connsiteX54" fmla="*/ 1087228 w 1271539"/>
                  <a:gd name="connsiteY54" fmla="*/ 240966 h 647971"/>
                  <a:gd name="connsiteX55" fmla="*/ 1029715 w 1271539"/>
                  <a:gd name="connsiteY55" fmla="*/ 191424 h 647971"/>
                  <a:gd name="connsiteX56" fmla="*/ 825661 w 1271539"/>
                  <a:gd name="connsiteY56" fmla="*/ 328646 h 647971"/>
                  <a:gd name="connsiteX57" fmla="*/ 829830 w 1271539"/>
                  <a:gd name="connsiteY57" fmla="*/ 332324 h 647971"/>
                  <a:gd name="connsiteX58" fmla="*/ 833999 w 1271539"/>
                  <a:gd name="connsiteY58" fmla="*/ 336126 h 647971"/>
                  <a:gd name="connsiteX59" fmla="*/ 838169 w 1271539"/>
                  <a:gd name="connsiteY59" fmla="*/ 339927 h 647971"/>
                  <a:gd name="connsiteX60" fmla="*/ 842338 w 1271539"/>
                  <a:gd name="connsiteY60" fmla="*/ 343852 h 647971"/>
                  <a:gd name="connsiteX61" fmla="*/ 1049458 w 1271539"/>
                  <a:gd name="connsiteY61" fmla="*/ 207366 h 647971"/>
                  <a:gd name="connsiteX62" fmla="*/ 1044553 w 1271539"/>
                  <a:gd name="connsiteY62" fmla="*/ 203319 h 647971"/>
                  <a:gd name="connsiteX63" fmla="*/ 1039648 w 1271539"/>
                  <a:gd name="connsiteY63" fmla="*/ 199395 h 647971"/>
                  <a:gd name="connsiteX64" fmla="*/ 1034743 w 1271539"/>
                  <a:gd name="connsiteY64" fmla="*/ 195471 h 647971"/>
                  <a:gd name="connsiteX65" fmla="*/ 1029838 w 1271539"/>
                  <a:gd name="connsiteY65" fmla="*/ 191546 h 647971"/>
                  <a:gd name="connsiteX66" fmla="*/ 967910 w 1271539"/>
                  <a:gd name="connsiteY66" fmla="*/ 148013 h 647971"/>
                  <a:gd name="connsiteX67" fmla="*/ 772685 w 1271539"/>
                  <a:gd name="connsiteY67" fmla="*/ 286707 h 647971"/>
                  <a:gd name="connsiteX68" fmla="*/ 777222 w 1271539"/>
                  <a:gd name="connsiteY68" fmla="*/ 290018 h 647971"/>
                  <a:gd name="connsiteX69" fmla="*/ 781760 w 1271539"/>
                  <a:gd name="connsiteY69" fmla="*/ 293328 h 647971"/>
                  <a:gd name="connsiteX70" fmla="*/ 786297 w 1271539"/>
                  <a:gd name="connsiteY70" fmla="*/ 296639 h 647971"/>
                  <a:gd name="connsiteX71" fmla="*/ 790834 w 1271539"/>
                  <a:gd name="connsiteY71" fmla="*/ 300073 h 647971"/>
                  <a:gd name="connsiteX72" fmla="*/ 989002 w 1271539"/>
                  <a:gd name="connsiteY72" fmla="*/ 161870 h 647971"/>
                  <a:gd name="connsiteX73" fmla="*/ 983730 w 1271539"/>
                  <a:gd name="connsiteY73" fmla="*/ 158314 h 647971"/>
                  <a:gd name="connsiteX74" fmla="*/ 978456 w 1271539"/>
                  <a:gd name="connsiteY74" fmla="*/ 154880 h 647971"/>
                  <a:gd name="connsiteX75" fmla="*/ 973183 w 1271539"/>
                  <a:gd name="connsiteY75" fmla="*/ 151447 h 647971"/>
                  <a:gd name="connsiteX76" fmla="*/ 967910 w 1271539"/>
                  <a:gd name="connsiteY76" fmla="*/ 148136 h 647971"/>
                  <a:gd name="connsiteX77" fmla="*/ 901936 w 1271539"/>
                  <a:gd name="connsiteY77" fmla="*/ 110611 h 647971"/>
                  <a:gd name="connsiteX78" fmla="*/ 715662 w 1271539"/>
                  <a:gd name="connsiteY78" fmla="*/ 250286 h 647971"/>
                  <a:gd name="connsiteX79" fmla="*/ 720568 w 1271539"/>
                  <a:gd name="connsiteY79" fmla="*/ 253106 h 647971"/>
                  <a:gd name="connsiteX80" fmla="*/ 725350 w 1271539"/>
                  <a:gd name="connsiteY80" fmla="*/ 255927 h 647971"/>
                  <a:gd name="connsiteX81" fmla="*/ 730133 w 1271539"/>
                  <a:gd name="connsiteY81" fmla="*/ 258870 h 647971"/>
                  <a:gd name="connsiteX82" fmla="*/ 734915 w 1271539"/>
                  <a:gd name="connsiteY82" fmla="*/ 261813 h 647971"/>
                  <a:gd name="connsiteX83" fmla="*/ 924132 w 1271539"/>
                  <a:gd name="connsiteY83" fmla="*/ 122506 h 647971"/>
                  <a:gd name="connsiteX84" fmla="*/ 918614 w 1271539"/>
                  <a:gd name="connsiteY84" fmla="*/ 119441 h 647971"/>
                  <a:gd name="connsiteX85" fmla="*/ 913095 w 1271539"/>
                  <a:gd name="connsiteY85" fmla="*/ 116498 h 647971"/>
                  <a:gd name="connsiteX86" fmla="*/ 907454 w 1271539"/>
                  <a:gd name="connsiteY86" fmla="*/ 113554 h 647971"/>
                  <a:gd name="connsiteX87" fmla="*/ 901813 w 1271539"/>
                  <a:gd name="connsiteY87" fmla="*/ 110611 h 647971"/>
                  <a:gd name="connsiteX88" fmla="*/ 832405 w 1271539"/>
                  <a:gd name="connsiteY88" fmla="*/ 79096 h 647971"/>
                  <a:gd name="connsiteX89" fmla="*/ 655084 w 1271539"/>
                  <a:gd name="connsiteY89" fmla="*/ 219138 h 647971"/>
                  <a:gd name="connsiteX90" fmla="*/ 660234 w 1271539"/>
                  <a:gd name="connsiteY90" fmla="*/ 221468 h 647971"/>
                  <a:gd name="connsiteX91" fmla="*/ 665384 w 1271539"/>
                  <a:gd name="connsiteY91" fmla="*/ 223921 h 647971"/>
                  <a:gd name="connsiteX92" fmla="*/ 670535 w 1271539"/>
                  <a:gd name="connsiteY92" fmla="*/ 226373 h 647971"/>
                  <a:gd name="connsiteX93" fmla="*/ 675685 w 1271539"/>
                  <a:gd name="connsiteY93" fmla="*/ 228826 h 647971"/>
                  <a:gd name="connsiteX94" fmla="*/ 855827 w 1271539"/>
                  <a:gd name="connsiteY94" fmla="*/ 88906 h 647971"/>
                  <a:gd name="connsiteX95" fmla="*/ 850064 w 1271539"/>
                  <a:gd name="connsiteY95" fmla="*/ 86331 h 647971"/>
                  <a:gd name="connsiteX96" fmla="*/ 844178 w 1271539"/>
                  <a:gd name="connsiteY96" fmla="*/ 83878 h 647971"/>
                  <a:gd name="connsiteX97" fmla="*/ 838291 w 1271539"/>
                  <a:gd name="connsiteY97" fmla="*/ 81426 h 647971"/>
                  <a:gd name="connsiteX98" fmla="*/ 832405 w 1271539"/>
                  <a:gd name="connsiteY98" fmla="*/ 78973 h 647971"/>
                  <a:gd name="connsiteX99" fmla="*/ 759686 w 1271539"/>
                  <a:gd name="connsiteY99" fmla="*/ 53221 h 647971"/>
                  <a:gd name="connsiteX100" fmla="*/ 591439 w 1271539"/>
                  <a:gd name="connsiteY100" fmla="*/ 193263 h 647971"/>
                  <a:gd name="connsiteX101" fmla="*/ 596835 w 1271539"/>
                  <a:gd name="connsiteY101" fmla="*/ 195225 h 647971"/>
                  <a:gd name="connsiteX102" fmla="*/ 602231 w 1271539"/>
                  <a:gd name="connsiteY102" fmla="*/ 197187 h 647971"/>
                  <a:gd name="connsiteX103" fmla="*/ 607626 w 1271539"/>
                  <a:gd name="connsiteY103" fmla="*/ 199272 h 647971"/>
                  <a:gd name="connsiteX104" fmla="*/ 613022 w 1271539"/>
                  <a:gd name="connsiteY104" fmla="*/ 201357 h 647971"/>
                  <a:gd name="connsiteX105" fmla="*/ 784212 w 1271539"/>
                  <a:gd name="connsiteY105" fmla="*/ 61314 h 647971"/>
                  <a:gd name="connsiteX106" fmla="*/ 778081 w 1271539"/>
                  <a:gd name="connsiteY106" fmla="*/ 59230 h 647971"/>
                  <a:gd name="connsiteX107" fmla="*/ 771949 w 1271539"/>
                  <a:gd name="connsiteY107" fmla="*/ 57268 h 647971"/>
                  <a:gd name="connsiteX108" fmla="*/ 765818 w 1271539"/>
                  <a:gd name="connsiteY108" fmla="*/ 55306 h 647971"/>
                  <a:gd name="connsiteX109" fmla="*/ 759686 w 1271539"/>
                  <a:gd name="connsiteY109" fmla="*/ 53344 h 647971"/>
                  <a:gd name="connsiteX110" fmla="*/ 683902 w 1271539"/>
                  <a:gd name="connsiteY110" fmla="*/ 32619 h 647971"/>
                  <a:gd name="connsiteX111" fmla="*/ 524729 w 1271539"/>
                  <a:gd name="connsiteY111" fmla="*/ 172048 h 647971"/>
                  <a:gd name="connsiteX112" fmla="*/ 530370 w 1271539"/>
                  <a:gd name="connsiteY112" fmla="*/ 173643 h 647971"/>
                  <a:gd name="connsiteX113" fmla="*/ 536011 w 1271539"/>
                  <a:gd name="connsiteY113" fmla="*/ 175237 h 647971"/>
                  <a:gd name="connsiteX114" fmla="*/ 541652 w 1271539"/>
                  <a:gd name="connsiteY114" fmla="*/ 176831 h 647971"/>
                  <a:gd name="connsiteX115" fmla="*/ 547293 w 1271539"/>
                  <a:gd name="connsiteY115" fmla="*/ 178425 h 647971"/>
                  <a:gd name="connsiteX116" fmla="*/ 709531 w 1271539"/>
                  <a:gd name="connsiteY116" fmla="*/ 38873 h 647971"/>
                  <a:gd name="connsiteX117" fmla="*/ 703154 w 1271539"/>
                  <a:gd name="connsiteY117" fmla="*/ 37279 h 647971"/>
                  <a:gd name="connsiteX118" fmla="*/ 696777 w 1271539"/>
                  <a:gd name="connsiteY118" fmla="*/ 35685 h 647971"/>
                  <a:gd name="connsiteX119" fmla="*/ 690401 w 1271539"/>
                  <a:gd name="connsiteY119" fmla="*/ 34091 h 647971"/>
                  <a:gd name="connsiteX120" fmla="*/ 684024 w 1271539"/>
                  <a:gd name="connsiteY120" fmla="*/ 32619 h 647971"/>
                  <a:gd name="connsiteX121" fmla="*/ 605664 w 1271539"/>
                  <a:gd name="connsiteY121" fmla="*/ 17291 h 647971"/>
                  <a:gd name="connsiteX122" fmla="*/ 455321 w 1271539"/>
                  <a:gd name="connsiteY122" fmla="*/ 155739 h 647971"/>
                  <a:gd name="connsiteX123" fmla="*/ 461207 w 1271539"/>
                  <a:gd name="connsiteY123" fmla="*/ 156965 h 647971"/>
                  <a:gd name="connsiteX124" fmla="*/ 467094 w 1271539"/>
                  <a:gd name="connsiteY124" fmla="*/ 158191 h 647971"/>
                  <a:gd name="connsiteX125" fmla="*/ 472980 w 1271539"/>
                  <a:gd name="connsiteY125" fmla="*/ 159418 h 647971"/>
                  <a:gd name="connsiteX126" fmla="*/ 478866 w 1271539"/>
                  <a:gd name="connsiteY126" fmla="*/ 160644 h 647971"/>
                  <a:gd name="connsiteX127" fmla="*/ 632152 w 1271539"/>
                  <a:gd name="connsiteY127" fmla="*/ 21828 h 647971"/>
                  <a:gd name="connsiteX128" fmla="*/ 625530 w 1271539"/>
                  <a:gd name="connsiteY128" fmla="*/ 20602 h 647971"/>
                  <a:gd name="connsiteX129" fmla="*/ 618908 w 1271539"/>
                  <a:gd name="connsiteY129" fmla="*/ 19498 h 647971"/>
                  <a:gd name="connsiteX130" fmla="*/ 612286 w 1271539"/>
                  <a:gd name="connsiteY130" fmla="*/ 18394 h 647971"/>
                  <a:gd name="connsiteX131" fmla="*/ 605664 w 1271539"/>
                  <a:gd name="connsiteY131" fmla="*/ 17291 h 647971"/>
                  <a:gd name="connsiteX132" fmla="*/ 525342 w 1271539"/>
                  <a:gd name="connsiteY132" fmla="*/ 6990 h 647971"/>
                  <a:gd name="connsiteX133" fmla="*/ 383828 w 1271539"/>
                  <a:gd name="connsiteY133" fmla="*/ 144089 h 647971"/>
                  <a:gd name="connsiteX134" fmla="*/ 383828 w 1271539"/>
                  <a:gd name="connsiteY134" fmla="*/ 144089 h 647971"/>
                  <a:gd name="connsiteX135" fmla="*/ 389960 w 1271539"/>
                  <a:gd name="connsiteY135" fmla="*/ 144947 h 647971"/>
                  <a:gd name="connsiteX136" fmla="*/ 395969 w 1271539"/>
                  <a:gd name="connsiteY136" fmla="*/ 145806 h 647971"/>
                  <a:gd name="connsiteX137" fmla="*/ 401978 w 1271539"/>
                  <a:gd name="connsiteY137" fmla="*/ 146664 h 647971"/>
                  <a:gd name="connsiteX138" fmla="*/ 407986 w 1271539"/>
                  <a:gd name="connsiteY138" fmla="*/ 147523 h 647971"/>
                  <a:gd name="connsiteX139" fmla="*/ 552443 w 1271539"/>
                  <a:gd name="connsiteY139" fmla="*/ 9810 h 647971"/>
                  <a:gd name="connsiteX140" fmla="*/ 545699 w 1271539"/>
                  <a:gd name="connsiteY140" fmla="*/ 9075 h 647971"/>
                  <a:gd name="connsiteX141" fmla="*/ 538954 w 1271539"/>
                  <a:gd name="connsiteY141" fmla="*/ 8339 h 647971"/>
                  <a:gd name="connsiteX142" fmla="*/ 532210 w 1271539"/>
                  <a:gd name="connsiteY142" fmla="*/ 7603 h 647971"/>
                  <a:gd name="connsiteX143" fmla="*/ 525465 w 1271539"/>
                  <a:gd name="connsiteY143" fmla="*/ 6990 h 647971"/>
                  <a:gd name="connsiteX144" fmla="*/ 442936 w 1271539"/>
                  <a:gd name="connsiteY144" fmla="*/ 1349 h 647971"/>
                  <a:gd name="connsiteX145" fmla="*/ 310128 w 1271539"/>
                  <a:gd name="connsiteY145" fmla="*/ 136854 h 647971"/>
                  <a:gd name="connsiteX146" fmla="*/ 316260 w 1271539"/>
                  <a:gd name="connsiteY146" fmla="*/ 137344 h 647971"/>
                  <a:gd name="connsiteX147" fmla="*/ 322391 w 1271539"/>
                  <a:gd name="connsiteY147" fmla="*/ 137835 h 647971"/>
                  <a:gd name="connsiteX148" fmla="*/ 328645 w 1271539"/>
                  <a:gd name="connsiteY148" fmla="*/ 138325 h 647971"/>
                  <a:gd name="connsiteX149" fmla="*/ 334900 w 1271539"/>
                  <a:gd name="connsiteY149" fmla="*/ 138816 h 647971"/>
                  <a:gd name="connsiteX150" fmla="*/ 470527 w 1271539"/>
                  <a:gd name="connsiteY150" fmla="*/ 2821 h 647971"/>
                  <a:gd name="connsiteX151" fmla="*/ 463660 w 1271539"/>
                  <a:gd name="connsiteY151" fmla="*/ 2453 h 647971"/>
                  <a:gd name="connsiteX152" fmla="*/ 456793 w 1271539"/>
                  <a:gd name="connsiteY152" fmla="*/ 2085 h 647971"/>
                  <a:gd name="connsiteX153" fmla="*/ 449926 w 1271539"/>
                  <a:gd name="connsiteY153" fmla="*/ 1717 h 647971"/>
                  <a:gd name="connsiteX154" fmla="*/ 442936 w 1271539"/>
                  <a:gd name="connsiteY154" fmla="*/ 1472 h 647971"/>
                  <a:gd name="connsiteX155" fmla="*/ 358935 w 1271539"/>
                  <a:gd name="connsiteY155" fmla="*/ 245 h 647971"/>
                  <a:gd name="connsiteX156" fmla="*/ 234712 w 1271539"/>
                  <a:gd name="connsiteY156" fmla="*/ 133788 h 647971"/>
                  <a:gd name="connsiteX157" fmla="*/ 241089 w 1271539"/>
                  <a:gd name="connsiteY157" fmla="*/ 133788 h 647971"/>
                  <a:gd name="connsiteX158" fmla="*/ 247465 w 1271539"/>
                  <a:gd name="connsiteY158" fmla="*/ 133911 h 647971"/>
                  <a:gd name="connsiteX159" fmla="*/ 253719 w 1271539"/>
                  <a:gd name="connsiteY159" fmla="*/ 134033 h 647971"/>
                  <a:gd name="connsiteX160" fmla="*/ 259973 w 1271539"/>
                  <a:gd name="connsiteY160" fmla="*/ 134279 h 647971"/>
                  <a:gd name="connsiteX161" fmla="*/ 387139 w 1271539"/>
                  <a:gd name="connsiteY161" fmla="*/ 0 h 647971"/>
                  <a:gd name="connsiteX162" fmla="*/ 380150 w 1271539"/>
                  <a:gd name="connsiteY162" fmla="*/ 0 h 647971"/>
                  <a:gd name="connsiteX163" fmla="*/ 373160 w 1271539"/>
                  <a:gd name="connsiteY163" fmla="*/ 0 h 647971"/>
                  <a:gd name="connsiteX164" fmla="*/ 366047 w 1271539"/>
                  <a:gd name="connsiteY164" fmla="*/ 0 h 647971"/>
                  <a:gd name="connsiteX165" fmla="*/ 358935 w 1271539"/>
                  <a:gd name="connsiteY165" fmla="*/ 0 h 647971"/>
                  <a:gd name="connsiteX166" fmla="*/ 273462 w 1271539"/>
                  <a:gd name="connsiteY166" fmla="*/ 3556 h 647971"/>
                  <a:gd name="connsiteX167" fmla="*/ 157701 w 1271539"/>
                  <a:gd name="connsiteY167" fmla="*/ 135015 h 647971"/>
                  <a:gd name="connsiteX168" fmla="*/ 164200 w 1271539"/>
                  <a:gd name="connsiteY168" fmla="*/ 134769 h 647971"/>
                  <a:gd name="connsiteX169" fmla="*/ 170699 w 1271539"/>
                  <a:gd name="connsiteY169" fmla="*/ 134524 h 647971"/>
                  <a:gd name="connsiteX170" fmla="*/ 177076 w 1271539"/>
                  <a:gd name="connsiteY170" fmla="*/ 134401 h 647971"/>
                  <a:gd name="connsiteX171" fmla="*/ 183453 w 1271539"/>
                  <a:gd name="connsiteY171" fmla="*/ 134279 h 647971"/>
                  <a:gd name="connsiteX172" fmla="*/ 302158 w 1271539"/>
                  <a:gd name="connsiteY172" fmla="*/ 2085 h 647971"/>
                  <a:gd name="connsiteX173" fmla="*/ 295045 w 1271539"/>
                  <a:gd name="connsiteY173" fmla="*/ 2453 h 647971"/>
                  <a:gd name="connsiteX174" fmla="*/ 287933 w 1271539"/>
                  <a:gd name="connsiteY174" fmla="*/ 2821 h 647971"/>
                  <a:gd name="connsiteX175" fmla="*/ 280820 w 1271539"/>
                  <a:gd name="connsiteY175" fmla="*/ 3188 h 647971"/>
                  <a:gd name="connsiteX176" fmla="*/ 273585 w 1271539"/>
                  <a:gd name="connsiteY176" fmla="*/ 3679 h 647971"/>
                  <a:gd name="connsiteX177" fmla="*/ 186886 w 1271539"/>
                  <a:gd name="connsiteY177" fmla="*/ 11037 h 647971"/>
                  <a:gd name="connsiteX178" fmla="*/ 79341 w 1271539"/>
                  <a:gd name="connsiteY178" fmla="*/ 140042 h 647971"/>
                  <a:gd name="connsiteX179" fmla="*/ 85840 w 1271539"/>
                  <a:gd name="connsiteY179" fmla="*/ 139429 h 647971"/>
                  <a:gd name="connsiteX180" fmla="*/ 92462 w 1271539"/>
                  <a:gd name="connsiteY180" fmla="*/ 138939 h 647971"/>
                  <a:gd name="connsiteX181" fmla="*/ 99084 w 1271539"/>
                  <a:gd name="connsiteY181" fmla="*/ 138448 h 647971"/>
                  <a:gd name="connsiteX182" fmla="*/ 105706 w 1271539"/>
                  <a:gd name="connsiteY182" fmla="*/ 137958 h 647971"/>
                  <a:gd name="connsiteX183" fmla="*/ 215949 w 1271539"/>
                  <a:gd name="connsiteY183" fmla="*/ 8216 h 647971"/>
                  <a:gd name="connsiteX184" fmla="*/ 208714 w 1271539"/>
                  <a:gd name="connsiteY184" fmla="*/ 8952 h 647971"/>
                  <a:gd name="connsiteX185" fmla="*/ 201479 w 1271539"/>
                  <a:gd name="connsiteY185" fmla="*/ 9688 h 647971"/>
                  <a:gd name="connsiteX186" fmla="*/ 194244 w 1271539"/>
                  <a:gd name="connsiteY186" fmla="*/ 10423 h 647971"/>
                  <a:gd name="connsiteX187" fmla="*/ 186886 w 1271539"/>
                  <a:gd name="connsiteY187" fmla="*/ 11282 h 647971"/>
                  <a:gd name="connsiteX188" fmla="*/ 99452 w 1271539"/>
                  <a:gd name="connsiteY188" fmla="*/ 22441 h 647971"/>
                  <a:gd name="connsiteX189" fmla="*/ 0 w 1271539"/>
                  <a:gd name="connsiteY189" fmla="*/ 148749 h 647971"/>
                  <a:gd name="connsiteX190" fmla="*/ 6622 w 1271539"/>
                  <a:gd name="connsiteY190" fmla="*/ 147891 h 647971"/>
                  <a:gd name="connsiteX191" fmla="*/ 13244 w 1271539"/>
                  <a:gd name="connsiteY191" fmla="*/ 147032 h 647971"/>
                  <a:gd name="connsiteX192" fmla="*/ 19866 w 1271539"/>
                  <a:gd name="connsiteY192" fmla="*/ 146174 h 647971"/>
                  <a:gd name="connsiteX193" fmla="*/ 26488 w 1271539"/>
                  <a:gd name="connsiteY193" fmla="*/ 145315 h 647971"/>
                  <a:gd name="connsiteX194" fmla="*/ 128638 w 1271539"/>
                  <a:gd name="connsiteY194" fmla="*/ 18026 h 647971"/>
                  <a:gd name="connsiteX195" fmla="*/ 121280 w 1271539"/>
                  <a:gd name="connsiteY195" fmla="*/ 19130 h 647971"/>
                  <a:gd name="connsiteX196" fmla="*/ 113922 w 1271539"/>
                  <a:gd name="connsiteY196" fmla="*/ 20234 h 647971"/>
                  <a:gd name="connsiteX197" fmla="*/ 106565 w 1271539"/>
                  <a:gd name="connsiteY197" fmla="*/ 21338 h 647971"/>
                  <a:gd name="connsiteX198" fmla="*/ 99207 w 1271539"/>
                  <a:gd name="connsiteY198" fmla="*/ 22441 h 64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271539" h="647971">
                    <a:moveTo>
                      <a:pt x="1261606" y="504986"/>
                    </a:moveTo>
                    <a:lnTo>
                      <a:pt x="1016839" y="623200"/>
                    </a:lnTo>
                    <a:cubicBezTo>
                      <a:pt x="1017452" y="625285"/>
                      <a:pt x="1018065" y="627370"/>
                      <a:pt x="1018801" y="629332"/>
                    </a:cubicBezTo>
                    <a:cubicBezTo>
                      <a:pt x="1019414" y="631417"/>
                      <a:pt x="1020028" y="633501"/>
                      <a:pt x="1020763" y="635463"/>
                    </a:cubicBezTo>
                    <a:cubicBezTo>
                      <a:pt x="1021376" y="637548"/>
                      <a:pt x="1021990" y="639633"/>
                      <a:pt x="1022603" y="641717"/>
                    </a:cubicBezTo>
                    <a:cubicBezTo>
                      <a:pt x="1023216" y="643802"/>
                      <a:pt x="1023829" y="645887"/>
                      <a:pt x="1024442" y="647971"/>
                    </a:cubicBezTo>
                    <a:lnTo>
                      <a:pt x="1271540" y="531719"/>
                    </a:lnTo>
                    <a:cubicBezTo>
                      <a:pt x="1270804" y="529389"/>
                      <a:pt x="1269945" y="527182"/>
                      <a:pt x="1269087" y="524975"/>
                    </a:cubicBezTo>
                    <a:cubicBezTo>
                      <a:pt x="1268228" y="522767"/>
                      <a:pt x="1267493" y="520437"/>
                      <a:pt x="1266634" y="518230"/>
                    </a:cubicBezTo>
                    <a:cubicBezTo>
                      <a:pt x="1265776" y="516023"/>
                      <a:pt x="1265040" y="513815"/>
                      <a:pt x="1264182" y="511485"/>
                    </a:cubicBezTo>
                    <a:cubicBezTo>
                      <a:pt x="1263323" y="509278"/>
                      <a:pt x="1262465" y="507071"/>
                      <a:pt x="1261606" y="504863"/>
                    </a:cubicBezTo>
                    <a:moveTo>
                      <a:pt x="1227270" y="428833"/>
                    </a:moveTo>
                    <a:lnTo>
                      <a:pt x="989861" y="552566"/>
                    </a:lnTo>
                    <a:cubicBezTo>
                      <a:pt x="990719" y="554406"/>
                      <a:pt x="991455" y="556368"/>
                      <a:pt x="992313" y="558207"/>
                    </a:cubicBezTo>
                    <a:cubicBezTo>
                      <a:pt x="993172" y="560046"/>
                      <a:pt x="993908" y="562009"/>
                      <a:pt x="994766" y="563848"/>
                    </a:cubicBezTo>
                    <a:cubicBezTo>
                      <a:pt x="995625" y="565810"/>
                      <a:pt x="996360" y="567649"/>
                      <a:pt x="997218" y="569612"/>
                    </a:cubicBezTo>
                    <a:cubicBezTo>
                      <a:pt x="998077" y="571574"/>
                      <a:pt x="998813" y="573413"/>
                      <a:pt x="999671" y="575375"/>
                    </a:cubicBezTo>
                    <a:lnTo>
                      <a:pt x="1239656" y="453359"/>
                    </a:lnTo>
                    <a:cubicBezTo>
                      <a:pt x="1238675" y="451275"/>
                      <a:pt x="1237694" y="449190"/>
                      <a:pt x="1236590" y="447228"/>
                    </a:cubicBezTo>
                    <a:cubicBezTo>
                      <a:pt x="1235609" y="445143"/>
                      <a:pt x="1234506" y="443058"/>
                      <a:pt x="1233525" y="441096"/>
                    </a:cubicBezTo>
                    <a:cubicBezTo>
                      <a:pt x="1232543" y="439012"/>
                      <a:pt x="1231440" y="437050"/>
                      <a:pt x="1230459" y="434965"/>
                    </a:cubicBezTo>
                    <a:cubicBezTo>
                      <a:pt x="1229478" y="432880"/>
                      <a:pt x="1228374" y="430918"/>
                      <a:pt x="1227393" y="428833"/>
                    </a:cubicBezTo>
                    <a:moveTo>
                      <a:pt x="1186312" y="359671"/>
                    </a:moveTo>
                    <a:lnTo>
                      <a:pt x="956751" y="487818"/>
                    </a:lnTo>
                    <a:cubicBezTo>
                      <a:pt x="957732" y="489535"/>
                      <a:pt x="958713" y="491252"/>
                      <a:pt x="959694" y="492968"/>
                    </a:cubicBezTo>
                    <a:cubicBezTo>
                      <a:pt x="960675" y="494685"/>
                      <a:pt x="961656" y="496402"/>
                      <a:pt x="962637" y="498119"/>
                    </a:cubicBezTo>
                    <a:cubicBezTo>
                      <a:pt x="963618" y="499836"/>
                      <a:pt x="964599" y="501552"/>
                      <a:pt x="965580" y="503392"/>
                    </a:cubicBezTo>
                    <a:cubicBezTo>
                      <a:pt x="966561" y="505109"/>
                      <a:pt x="967542" y="506948"/>
                      <a:pt x="968401" y="508665"/>
                    </a:cubicBezTo>
                    <a:lnTo>
                      <a:pt x="1200660" y="381867"/>
                    </a:lnTo>
                    <a:cubicBezTo>
                      <a:pt x="1199556" y="379905"/>
                      <a:pt x="1198330" y="378065"/>
                      <a:pt x="1197226" y="376226"/>
                    </a:cubicBezTo>
                    <a:cubicBezTo>
                      <a:pt x="1196000" y="374386"/>
                      <a:pt x="1194897" y="372424"/>
                      <a:pt x="1193670" y="370585"/>
                    </a:cubicBezTo>
                    <a:cubicBezTo>
                      <a:pt x="1192444" y="368745"/>
                      <a:pt x="1191218" y="366906"/>
                      <a:pt x="1190114" y="365066"/>
                    </a:cubicBezTo>
                    <a:cubicBezTo>
                      <a:pt x="1188888" y="363227"/>
                      <a:pt x="1187661" y="361388"/>
                      <a:pt x="1186435" y="359548"/>
                    </a:cubicBezTo>
                    <a:moveTo>
                      <a:pt x="1139346" y="297007"/>
                    </a:moveTo>
                    <a:lnTo>
                      <a:pt x="918123" y="428956"/>
                    </a:lnTo>
                    <a:cubicBezTo>
                      <a:pt x="919227" y="430550"/>
                      <a:pt x="920330" y="432022"/>
                      <a:pt x="921434" y="433616"/>
                    </a:cubicBezTo>
                    <a:cubicBezTo>
                      <a:pt x="922537" y="435210"/>
                      <a:pt x="923641" y="436804"/>
                      <a:pt x="924745" y="438276"/>
                    </a:cubicBezTo>
                    <a:cubicBezTo>
                      <a:pt x="925849" y="439870"/>
                      <a:pt x="926952" y="441464"/>
                      <a:pt x="928056" y="443058"/>
                    </a:cubicBezTo>
                    <a:cubicBezTo>
                      <a:pt x="929159" y="444653"/>
                      <a:pt x="930263" y="446247"/>
                      <a:pt x="931367" y="447841"/>
                    </a:cubicBezTo>
                    <a:lnTo>
                      <a:pt x="1155410" y="316996"/>
                    </a:lnTo>
                    <a:cubicBezTo>
                      <a:pt x="1154061" y="315279"/>
                      <a:pt x="1152712" y="313562"/>
                      <a:pt x="1151363" y="311845"/>
                    </a:cubicBezTo>
                    <a:cubicBezTo>
                      <a:pt x="1150014" y="310129"/>
                      <a:pt x="1148665" y="308412"/>
                      <a:pt x="1147317" y="306818"/>
                    </a:cubicBezTo>
                    <a:cubicBezTo>
                      <a:pt x="1145967" y="305101"/>
                      <a:pt x="1144619" y="303507"/>
                      <a:pt x="1143270" y="301790"/>
                    </a:cubicBezTo>
                    <a:cubicBezTo>
                      <a:pt x="1141921" y="300073"/>
                      <a:pt x="1140572" y="298479"/>
                      <a:pt x="1139100" y="296885"/>
                    </a:cubicBezTo>
                    <a:moveTo>
                      <a:pt x="1087106" y="240966"/>
                    </a:moveTo>
                    <a:lnTo>
                      <a:pt x="874344" y="375858"/>
                    </a:lnTo>
                    <a:cubicBezTo>
                      <a:pt x="875571" y="377207"/>
                      <a:pt x="876919" y="378678"/>
                      <a:pt x="878146" y="380027"/>
                    </a:cubicBezTo>
                    <a:cubicBezTo>
                      <a:pt x="879372" y="381376"/>
                      <a:pt x="880721" y="382848"/>
                      <a:pt x="881947" y="384319"/>
                    </a:cubicBezTo>
                    <a:cubicBezTo>
                      <a:pt x="883174" y="385791"/>
                      <a:pt x="884400" y="387140"/>
                      <a:pt x="885749" y="388611"/>
                    </a:cubicBezTo>
                    <a:cubicBezTo>
                      <a:pt x="886975" y="390083"/>
                      <a:pt x="888201" y="391554"/>
                      <a:pt x="889550" y="392903"/>
                    </a:cubicBezTo>
                    <a:lnTo>
                      <a:pt x="1105254" y="258870"/>
                    </a:lnTo>
                    <a:cubicBezTo>
                      <a:pt x="1103783" y="257398"/>
                      <a:pt x="1102312" y="255804"/>
                      <a:pt x="1100840" y="254333"/>
                    </a:cubicBezTo>
                    <a:cubicBezTo>
                      <a:pt x="1099369" y="252861"/>
                      <a:pt x="1097897" y="251267"/>
                      <a:pt x="1096303" y="249795"/>
                    </a:cubicBezTo>
                    <a:cubicBezTo>
                      <a:pt x="1094831" y="248324"/>
                      <a:pt x="1093237" y="246852"/>
                      <a:pt x="1091766" y="245381"/>
                    </a:cubicBezTo>
                    <a:cubicBezTo>
                      <a:pt x="1090294" y="243909"/>
                      <a:pt x="1088700" y="242438"/>
                      <a:pt x="1087228" y="240966"/>
                    </a:cubicBezTo>
                    <a:moveTo>
                      <a:pt x="1029715" y="191424"/>
                    </a:moveTo>
                    <a:lnTo>
                      <a:pt x="825661" y="328646"/>
                    </a:lnTo>
                    <a:cubicBezTo>
                      <a:pt x="827010" y="329872"/>
                      <a:pt x="828481" y="331098"/>
                      <a:pt x="829830" y="332324"/>
                    </a:cubicBezTo>
                    <a:cubicBezTo>
                      <a:pt x="831179" y="333551"/>
                      <a:pt x="832651" y="334777"/>
                      <a:pt x="833999" y="336126"/>
                    </a:cubicBezTo>
                    <a:cubicBezTo>
                      <a:pt x="835348" y="337352"/>
                      <a:pt x="836820" y="338701"/>
                      <a:pt x="838169" y="339927"/>
                    </a:cubicBezTo>
                    <a:cubicBezTo>
                      <a:pt x="839518" y="341154"/>
                      <a:pt x="840989" y="342503"/>
                      <a:pt x="842338" y="343852"/>
                    </a:cubicBezTo>
                    <a:lnTo>
                      <a:pt x="1049458" y="207366"/>
                    </a:lnTo>
                    <a:cubicBezTo>
                      <a:pt x="1047864" y="206017"/>
                      <a:pt x="1046148" y="204668"/>
                      <a:pt x="1044553" y="203319"/>
                    </a:cubicBezTo>
                    <a:cubicBezTo>
                      <a:pt x="1042959" y="201970"/>
                      <a:pt x="1041243" y="200621"/>
                      <a:pt x="1039648" y="199395"/>
                    </a:cubicBezTo>
                    <a:cubicBezTo>
                      <a:pt x="1038054" y="198046"/>
                      <a:pt x="1036337" y="196820"/>
                      <a:pt x="1034743" y="195471"/>
                    </a:cubicBezTo>
                    <a:cubicBezTo>
                      <a:pt x="1033149" y="194122"/>
                      <a:pt x="1031432" y="192895"/>
                      <a:pt x="1029838" y="191546"/>
                    </a:cubicBezTo>
                    <a:moveTo>
                      <a:pt x="967910" y="148013"/>
                    </a:moveTo>
                    <a:lnTo>
                      <a:pt x="772685" y="286707"/>
                    </a:lnTo>
                    <a:cubicBezTo>
                      <a:pt x="774156" y="287810"/>
                      <a:pt x="775751" y="288914"/>
                      <a:pt x="777222" y="290018"/>
                    </a:cubicBezTo>
                    <a:cubicBezTo>
                      <a:pt x="778694" y="291121"/>
                      <a:pt x="780288" y="292225"/>
                      <a:pt x="781760" y="293328"/>
                    </a:cubicBezTo>
                    <a:cubicBezTo>
                      <a:pt x="783231" y="294432"/>
                      <a:pt x="784825" y="295536"/>
                      <a:pt x="786297" y="296639"/>
                    </a:cubicBezTo>
                    <a:cubicBezTo>
                      <a:pt x="787768" y="297743"/>
                      <a:pt x="789240" y="298847"/>
                      <a:pt x="790834" y="300073"/>
                    </a:cubicBezTo>
                    <a:lnTo>
                      <a:pt x="989002" y="161870"/>
                    </a:lnTo>
                    <a:cubicBezTo>
                      <a:pt x="987285" y="160644"/>
                      <a:pt x="985569" y="159540"/>
                      <a:pt x="983730" y="158314"/>
                    </a:cubicBezTo>
                    <a:cubicBezTo>
                      <a:pt x="982013" y="157210"/>
                      <a:pt x="980173" y="155984"/>
                      <a:pt x="978456" y="154880"/>
                    </a:cubicBezTo>
                    <a:cubicBezTo>
                      <a:pt x="976740" y="153777"/>
                      <a:pt x="974900" y="152550"/>
                      <a:pt x="973183" y="151447"/>
                    </a:cubicBezTo>
                    <a:cubicBezTo>
                      <a:pt x="971467" y="150343"/>
                      <a:pt x="969627" y="149239"/>
                      <a:pt x="967910" y="148136"/>
                    </a:cubicBezTo>
                    <a:moveTo>
                      <a:pt x="901936" y="110611"/>
                    </a:moveTo>
                    <a:lnTo>
                      <a:pt x="715662" y="250286"/>
                    </a:lnTo>
                    <a:cubicBezTo>
                      <a:pt x="717257" y="251267"/>
                      <a:pt x="718851" y="252125"/>
                      <a:pt x="720568" y="253106"/>
                    </a:cubicBezTo>
                    <a:cubicBezTo>
                      <a:pt x="722162" y="254087"/>
                      <a:pt x="723756" y="255068"/>
                      <a:pt x="725350" y="255927"/>
                    </a:cubicBezTo>
                    <a:cubicBezTo>
                      <a:pt x="726944" y="256908"/>
                      <a:pt x="728539" y="257889"/>
                      <a:pt x="730133" y="258870"/>
                    </a:cubicBezTo>
                    <a:cubicBezTo>
                      <a:pt x="731727" y="259851"/>
                      <a:pt x="733321" y="260832"/>
                      <a:pt x="734915" y="261813"/>
                    </a:cubicBezTo>
                    <a:lnTo>
                      <a:pt x="924132" y="122506"/>
                    </a:lnTo>
                    <a:cubicBezTo>
                      <a:pt x="922292" y="121525"/>
                      <a:pt x="920453" y="120422"/>
                      <a:pt x="918614" y="119441"/>
                    </a:cubicBezTo>
                    <a:cubicBezTo>
                      <a:pt x="916774" y="118460"/>
                      <a:pt x="914934" y="117479"/>
                      <a:pt x="913095" y="116498"/>
                    </a:cubicBezTo>
                    <a:cubicBezTo>
                      <a:pt x="911256" y="115516"/>
                      <a:pt x="909416" y="114535"/>
                      <a:pt x="907454" y="113554"/>
                    </a:cubicBezTo>
                    <a:cubicBezTo>
                      <a:pt x="905615" y="112573"/>
                      <a:pt x="903653" y="111592"/>
                      <a:pt x="901813" y="110611"/>
                    </a:cubicBezTo>
                    <a:moveTo>
                      <a:pt x="832405" y="79096"/>
                    </a:moveTo>
                    <a:lnTo>
                      <a:pt x="655084" y="219138"/>
                    </a:lnTo>
                    <a:cubicBezTo>
                      <a:pt x="656801" y="219874"/>
                      <a:pt x="658517" y="220732"/>
                      <a:pt x="660234" y="221468"/>
                    </a:cubicBezTo>
                    <a:cubicBezTo>
                      <a:pt x="661951" y="222326"/>
                      <a:pt x="663668" y="223062"/>
                      <a:pt x="665384" y="223921"/>
                    </a:cubicBezTo>
                    <a:cubicBezTo>
                      <a:pt x="667101" y="224779"/>
                      <a:pt x="668818" y="225515"/>
                      <a:pt x="670535" y="226373"/>
                    </a:cubicBezTo>
                    <a:cubicBezTo>
                      <a:pt x="672252" y="227231"/>
                      <a:pt x="673969" y="227967"/>
                      <a:pt x="675685" y="228826"/>
                    </a:cubicBezTo>
                    <a:lnTo>
                      <a:pt x="855827" y="88906"/>
                    </a:lnTo>
                    <a:cubicBezTo>
                      <a:pt x="853865" y="88048"/>
                      <a:pt x="851903" y="87189"/>
                      <a:pt x="850064" y="86331"/>
                    </a:cubicBezTo>
                    <a:cubicBezTo>
                      <a:pt x="848102" y="85472"/>
                      <a:pt x="846140" y="84614"/>
                      <a:pt x="844178" y="83878"/>
                    </a:cubicBezTo>
                    <a:cubicBezTo>
                      <a:pt x="842216" y="83020"/>
                      <a:pt x="840253" y="82284"/>
                      <a:pt x="838291" y="81426"/>
                    </a:cubicBezTo>
                    <a:cubicBezTo>
                      <a:pt x="836329" y="80567"/>
                      <a:pt x="834367" y="79831"/>
                      <a:pt x="832405" y="78973"/>
                    </a:cubicBezTo>
                    <a:moveTo>
                      <a:pt x="759686" y="53221"/>
                    </a:moveTo>
                    <a:lnTo>
                      <a:pt x="591439" y="193263"/>
                    </a:lnTo>
                    <a:cubicBezTo>
                      <a:pt x="593279" y="193876"/>
                      <a:pt x="595118" y="194612"/>
                      <a:pt x="596835" y="195225"/>
                    </a:cubicBezTo>
                    <a:cubicBezTo>
                      <a:pt x="598674" y="195838"/>
                      <a:pt x="600391" y="196574"/>
                      <a:pt x="602231" y="197187"/>
                    </a:cubicBezTo>
                    <a:cubicBezTo>
                      <a:pt x="604070" y="197923"/>
                      <a:pt x="605787" y="198536"/>
                      <a:pt x="607626" y="199272"/>
                    </a:cubicBezTo>
                    <a:cubicBezTo>
                      <a:pt x="609466" y="200008"/>
                      <a:pt x="611183" y="200621"/>
                      <a:pt x="613022" y="201357"/>
                    </a:cubicBezTo>
                    <a:lnTo>
                      <a:pt x="784212" y="61314"/>
                    </a:lnTo>
                    <a:cubicBezTo>
                      <a:pt x="782127" y="60579"/>
                      <a:pt x="780165" y="59966"/>
                      <a:pt x="778081" y="59230"/>
                    </a:cubicBezTo>
                    <a:cubicBezTo>
                      <a:pt x="775996" y="58494"/>
                      <a:pt x="774034" y="57881"/>
                      <a:pt x="771949" y="57268"/>
                    </a:cubicBezTo>
                    <a:cubicBezTo>
                      <a:pt x="769865" y="56655"/>
                      <a:pt x="767902" y="55919"/>
                      <a:pt x="765818" y="55306"/>
                    </a:cubicBezTo>
                    <a:cubicBezTo>
                      <a:pt x="763733" y="54693"/>
                      <a:pt x="761771" y="53957"/>
                      <a:pt x="759686" y="53344"/>
                    </a:cubicBezTo>
                    <a:moveTo>
                      <a:pt x="683902" y="32619"/>
                    </a:moveTo>
                    <a:lnTo>
                      <a:pt x="524729" y="172048"/>
                    </a:lnTo>
                    <a:cubicBezTo>
                      <a:pt x="526569" y="172539"/>
                      <a:pt x="528531" y="173029"/>
                      <a:pt x="530370" y="173643"/>
                    </a:cubicBezTo>
                    <a:cubicBezTo>
                      <a:pt x="532210" y="174133"/>
                      <a:pt x="534172" y="174746"/>
                      <a:pt x="536011" y="175237"/>
                    </a:cubicBezTo>
                    <a:cubicBezTo>
                      <a:pt x="537850" y="175727"/>
                      <a:pt x="539813" y="176341"/>
                      <a:pt x="541652" y="176831"/>
                    </a:cubicBezTo>
                    <a:cubicBezTo>
                      <a:pt x="543491" y="177321"/>
                      <a:pt x="545453" y="177935"/>
                      <a:pt x="547293" y="178425"/>
                    </a:cubicBezTo>
                    <a:lnTo>
                      <a:pt x="709531" y="38873"/>
                    </a:lnTo>
                    <a:cubicBezTo>
                      <a:pt x="707446" y="38383"/>
                      <a:pt x="705239" y="37770"/>
                      <a:pt x="703154" y="37279"/>
                    </a:cubicBezTo>
                    <a:cubicBezTo>
                      <a:pt x="701070" y="36789"/>
                      <a:pt x="698862" y="36176"/>
                      <a:pt x="696777" y="35685"/>
                    </a:cubicBezTo>
                    <a:cubicBezTo>
                      <a:pt x="694693" y="35195"/>
                      <a:pt x="692486" y="34581"/>
                      <a:pt x="690401" y="34091"/>
                    </a:cubicBezTo>
                    <a:cubicBezTo>
                      <a:pt x="688316" y="33600"/>
                      <a:pt x="686109" y="33110"/>
                      <a:pt x="684024" y="32619"/>
                    </a:cubicBezTo>
                    <a:moveTo>
                      <a:pt x="605664" y="17291"/>
                    </a:moveTo>
                    <a:lnTo>
                      <a:pt x="455321" y="155739"/>
                    </a:lnTo>
                    <a:cubicBezTo>
                      <a:pt x="457283" y="156107"/>
                      <a:pt x="459245" y="156475"/>
                      <a:pt x="461207" y="156965"/>
                    </a:cubicBezTo>
                    <a:cubicBezTo>
                      <a:pt x="463169" y="157333"/>
                      <a:pt x="465132" y="157824"/>
                      <a:pt x="467094" y="158191"/>
                    </a:cubicBezTo>
                    <a:cubicBezTo>
                      <a:pt x="469056" y="158559"/>
                      <a:pt x="471018" y="159050"/>
                      <a:pt x="472980" y="159418"/>
                    </a:cubicBezTo>
                    <a:cubicBezTo>
                      <a:pt x="474942" y="159786"/>
                      <a:pt x="476904" y="160276"/>
                      <a:pt x="478866" y="160644"/>
                    </a:cubicBezTo>
                    <a:lnTo>
                      <a:pt x="632152" y="21828"/>
                    </a:lnTo>
                    <a:cubicBezTo>
                      <a:pt x="629945" y="21460"/>
                      <a:pt x="627738" y="21092"/>
                      <a:pt x="625530" y="20602"/>
                    </a:cubicBezTo>
                    <a:cubicBezTo>
                      <a:pt x="623323" y="20234"/>
                      <a:pt x="621116" y="19866"/>
                      <a:pt x="618908" y="19498"/>
                    </a:cubicBezTo>
                    <a:cubicBezTo>
                      <a:pt x="616701" y="19130"/>
                      <a:pt x="614494" y="18762"/>
                      <a:pt x="612286" y="18394"/>
                    </a:cubicBezTo>
                    <a:cubicBezTo>
                      <a:pt x="610079" y="18026"/>
                      <a:pt x="607871" y="17659"/>
                      <a:pt x="605664" y="17291"/>
                    </a:cubicBezTo>
                    <a:moveTo>
                      <a:pt x="525342" y="6990"/>
                    </a:moveTo>
                    <a:lnTo>
                      <a:pt x="383828" y="144089"/>
                    </a:lnTo>
                    <a:lnTo>
                      <a:pt x="383828" y="144089"/>
                    </a:lnTo>
                    <a:cubicBezTo>
                      <a:pt x="385913" y="144334"/>
                      <a:pt x="387875" y="144580"/>
                      <a:pt x="389960" y="144947"/>
                    </a:cubicBezTo>
                    <a:cubicBezTo>
                      <a:pt x="392045" y="145193"/>
                      <a:pt x="394007" y="145438"/>
                      <a:pt x="395969" y="145806"/>
                    </a:cubicBezTo>
                    <a:cubicBezTo>
                      <a:pt x="397931" y="146051"/>
                      <a:pt x="400016" y="146419"/>
                      <a:pt x="401978" y="146664"/>
                    </a:cubicBezTo>
                    <a:cubicBezTo>
                      <a:pt x="403940" y="146910"/>
                      <a:pt x="406024" y="147277"/>
                      <a:pt x="407986" y="147523"/>
                    </a:cubicBezTo>
                    <a:lnTo>
                      <a:pt x="552443" y="9810"/>
                    </a:lnTo>
                    <a:cubicBezTo>
                      <a:pt x="550236" y="9565"/>
                      <a:pt x="547906" y="9320"/>
                      <a:pt x="545699" y="9075"/>
                    </a:cubicBezTo>
                    <a:cubicBezTo>
                      <a:pt x="543491" y="8829"/>
                      <a:pt x="541161" y="8584"/>
                      <a:pt x="538954" y="8339"/>
                    </a:cubicBezTo>
                    <a:cubicBezTo>
                      <a:pt x="536747" y="8094"/>
                      <a:pt x="534417" y="7848"/>
                      <a:pt x="532210" y="7603"/>
                    </a:cubicBezTo>
                    <a:cubicBezTo>
                      <a:pt x="530002" y="7358"/>
                      <a:pt x="527672" y="7113"/>
                      <a:pt x="525465" y="6990"/>
                    </a:cubicBezTo>
                    <a:moveTo>
                      <a:pt x="442936" y="1349"/>
                    </a:moveTo>
                    <a:lnTo>
                      <a:pt x="310128" y="136854"/>
                    </a:lnTo>
                    <a:cubicBezTo>
                      <a:pt x="312213" y="136977"/>
                      <a:pt x="314298" y="137099"/>
                      <a:pt x="316260" y="137344"/>
                    </a:cubicBezTo>
                    <a:cubicBezTo>
                      <a:pt x="318345" y="137467"/>
                      <a:pt x="320429" y="137712"/>
                      <a:pt x="322391" y="137835"/>
                    </a:cubicBezTo>
                    <a:cubicBezTo>
                      <a:pt x="324476" y="137958"/>
                      <a:pt x="326561" y="138203"/>
                      <a:pt x="328645" y="138325"/>
                    </a:cubicBezTo>
                    <a:cubicBezTo>
                      <a:pt x="330730" y="138448"/>
                      <a:pt x="332815" y="138693"/>
                      <a:pt x="334900" y="138816"/>
                    </a:cubicBezTo>
                    <a:lnTo>
                      <a:pt x="470527" y="2821"/>
                    </a:lnTo>
                    <a:cubicBezTo>
                      <a:pt x="468197" y="2698"/>
                      <a:pt x="465867" y="2575"/>
                      <a:pt x="463660" y="2453"/>
                    </a:cubicBezTo>
                    <a:cubicBezTo>
                      <a:pt x="461330" y="2330"/>
                      <a:pt x="459123" y="2207"/>
                      <a:pt x="456793" y="2085"/>
                    </a:cubicBezTo>
                    <a:cubicBezTo>
                      <a:pt x="454463" y="2085"/>
                      <a:pt x="452255" y="1839"/>
                      <a:pt x="449926" y="1717"/>
                    </a:cubicBezTo>
                    <a:cubicBezTo>
                      <a:pt x="447596" y="1717"/>
                      <a:pt x="445266" y="1472"/>
                      <a:pt x="442936" y="1472"/>
                    </a:cubicBezTo>
                    <a:moveTo>
                      <a:pt x="358935" y="245"/>
                    </a:moveTo>
                    <a:lnTo>
                      <a:pt x="234712" y="133788"/>
                    </a:lnTo>
                    <a:cubicBezTo>
                      <a:pt x="236796" y="133788"/>
                      <a:pt x="238881" y="133788"/>
                      <a:pt x="241089" y="133788"/>
                    </a:cubicBezTo>
                    <a:cubicBezTo>
                      <a:pt x="243173" y="133788"/>
                      <a:pt x="245258" y="133788"/>
                      <a:pt x="247465" y="133911"/>
                    </a:cubicBezTo>
                    <a:cubicBezTo>
                      <a:pt x="249550" y="133911"/>
                      <a:pt x="251634" y="133911"/>
                      <a:pt x="253719" y="134033"/>
                    </a:cubicBezTo>
                    <a:cubicBezTo>
                      <a:pt x="255804" y="134033"/>
                      <a:pt x="257889" y="134033"/>
                      <a:pt x="259973" y="134279"/>
                    </a:cubicBezTo>
                    <a:lnTo>
                      <a:pt x="387139" y="0"/>
                    </a:lnTo>
                    <a:cubicBezTo>
                      <a:pt x="384809" y="0"/>
                      <a:pt x="382480" y="0"/>
                      <a:pt x="380150" y="0"/>
                    </a:cubicBezTo>
                    <a:cubicBezTo>
                      <a:pt x="377820" y="0"/>
                      <a:pt x="375490" y="0"/>
                      <a:pt x="373160" y="0"/>
                    </a:cubicBezTo>
                    <a:cubicBezTo>
                      <a:pt x="370830" y="0"/>
                      <a:pt x="368500" y="0"/>
                      <a:pt x="366047" y="0"/>
                    </a:cubicBezTo>
                    <a:cubicBezTo>
                      <a:pt x="363718" y="0"/>
                      <a:pt x="361388" y="0"/>
                      <a:pt x="358935" y="0"/>
                    </a:cubicBezTo>
                    <a:moveTo>
                      <a:pt x="273462" y="3556"/>
                    </a:moveTo>
                    <a:lnTo>
                      <a:pt x="157701" y="135015"/>
                    </a:lnTo>
                    <a:cubicBezTo>
                      <a:pt x="159908" y="135015"/>
                      <a:pt x="161993" y="134892"/>
                      <a:pt x="164200" y="134769"/>
                    </a:cubicBezTo>
                    <a:cubicBezTo>
                      <a:pt x="166407" y="134769"/>
                      <a:pt x="168492" y="134647"/>
                      <a:pt x="170699" y="134524"/>
                    </a:cubicBezTo>
                    <a:cubicBezTo>
                      <a:pt x="172907" y="134524"/>
                      <a:pt x="174991" y="134401"/>
                      <a:pt x="177076" y="134401"/>
                    </a:cubicBezTo>
                    <a:cubicBezTo>
                      <a:pt x="179161" y="134401"/>
                      <a:pt x="181368" y="134401"/>
                      <a:pt x="183453" y="134279"/>
                    </a:cubicBezTo>
                    <a:lnTo>
                      <a:pt x="302158" y="2085"/>
                    </a:lnTo>
                    <a:cubicBezTo>
                      <a:pt x="299828" y="2085"/>
                      <a:pt x="297375" y="2330"/>
                      <a:pt x="295045" y="2453"/>
                    </a:cubicBezTo>
                    <a:cubicBezTo>
                      <a:pt x="292715" y="2453"/>
                      <a:pt x="290263" y="2698"/>
                      <a:pt x="287933" y="2821"/>
                    </a:cubicBezTo>
                    <a:cubicBezTo>
                      <a:pt x="285603" y="2943"/>
                      <a:pt x="283150" y="3066"/>
                      <a:pt x="280820" y="3188"/>
                    </a:cubicBezTo>
                    <a:cubicBezTo>
                      <a:pt x="278490" y="3311"/>
                      <a:pt x="276038" y="3434"/>
                      <a:pt x="273585" y="3679"/>
                    </a:cubicBezTo>
                    <a:moveTo>
                      <a:pt x="186886" y="11037"/>
                    </a:moveTo>
                    <a:lnTo>
                      <a:pt x="79341" y="140042"/>
                    </a:lnTo>
                    <a:cubicBezTo>
                      <a:pt x="81548" y="139797"/>
                      <a:pt x="83755" y="139674"/>
                      <a:pt x="85840" y="139429"/>
                    </a:cubicBezTo>
                    <a:cubicBezTo>
                      <a:pt x="88048" y="139307"/>
                      <a:pt x="90255" y="139061"/>
                      <a:pt x="92462" y="138939"/>
                    </a:cubicBezTo>
                    <a:cubicBezTo>
                      <a:pt x="94670" y="138816"/>
                      <a:pt x="96877" y="138571"/>
                      <a:pt x="99084" y="138448"/>
                    </a:cubicBezTo>
                    <a:cubicBezTo>
                      <a:pt x="101291" y="138325"/>
                      <a:pt x="103499" y="138080"/>
                      <a:pt x="105706" y="137958"/>
                    </a:cubicBezTo>
                    <a:lnTo>
                      <a:pt x="215949" y="8216"/>
                    </a:lnTo>
                    <a:cubicBezTo>
                      <a:pt x="213497" y="8461"/>
                      <a:pt x="211167" y="8707"/>
                      <a:pt x="208714" y="8952"/>
                    </a:cubicBezTo>
                    <a:cubicBezTo>
                      <a:pt x="206262" y="9197"/>
                      <a:pt x="203932" y="9442"/>
                      <a:pt x="201479" y="9688"/>
                    </a:cubicBezTo>
                    <a:cubicBezTo>
                      <a:pt x="199027" y="9933"/>
                      <a:pt x="196697" y="10178"/>
                      <a:pt x="194244" y="10423"/>
                    </a:cubicBezTo>
                    <a:cubicBezTo>
                      <a:pt x="191791" y="10669"/>
                      <a:pt x="189339" y="10914"/>
                      <a:pt x="186886" y="11282"/>
                    </a:cubicBezTo>
                    <a:moveTo>
                      <a:pt x="99452" y="22441"/>
                    </a:moveTo>
                    <a:lnTo>
                      <a:pt x="0" y="148749"/>
                    </a:lnTo>
                    <a:cubicBezTo>
                      <a:pt x="2207" y="148504"/>
                      <a:pt x="4414" y="148136"/>
                      <a:pt x="6622" y="147891"/>
                    </a:cubicBezTo>
                    <a:cubicBezTo>
                      <a:pt x="8829" y="147645"/>
                      <a:pt x="11037" y="147277"/>
                      <a:pt x="13244" y="147032"/>
                    </a:cubicBezTo>
                    <a:cubicBezTo>
                      <a:pt x="15451" y="146787"/>
                      <a:pt x="17659" y="146419"/>
                      <a:pt x="19866" y="146174"/>
                    </a:cubicBezTo>
                    <a:cubicBezTo>
                      <a:pt x="22073" y="145928"/>
                      <a:pt x="24280" y="145683"/>
                      <a:pt x="26488" y="145315"/>
                    </a:cubicBezTo>
                    <a:lnTo>
                      <a:pt x="128638" y="18026"/>
                    </a:lnTo>
                    <a:cubicBezTo>
                      <a:pt x="126185" y="18394"/>
                      <a:pt x="123733" y="18762"/>
                      <a:pt x="121280" y="19130"/>
                    </a:cubicBezTo>
                    <a:cubicBezTo>
                      <a:pt x="118827" y="19498"/>
                      <a:pt x="116375" y="19866"/>
                      <a:pt x="113922" y="20234"/>
                    </a:cubicBezTo>
                    <a:cubicBezTo>
                      <a:pt x="111470" y="20602"/>
                      <a:pt x="109017" y="20970"/>
                      <a:pt x="106565" y="21338"/>
                    </a:cubicBezTo>
                    <a:cubicBezTo>
                      <a:pt x="104112" y="21705"/>
                      <a:pt x="101659" y="22073"/>
                      <a:pt x="99207" y="22441"/>
                    </a:cubicBezTo>
                  </a:path>
                </a:pathLst>
              </a:custGeom>
              <a:solidFill>
                <a:srgbClr val="27FEFF"/>
              </a:solidFill>
              <a:ln w="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CF2CE10C-1F48-225E-C533-1865C99D6E61}"/>
                  </a:ext>
                </a:extLst>
              </p:cNvPr>
              <p:cNvSpPr/>
              <p:nvPr/>
            </p:nvSpPr>
            <p:spPr>
              <a:xfrm>
                <a:off x="11575367" y="2646459"/>
                <a:ext cx="255681" cy="125449"/>
              </a:xfrm>
              <a:custGeom>
                <a:avLst/>
                <a:gdLst>
                  <a:gd name="connsiteX0" fmla="*/ 251512 w 255681"/>
                  <a:gd name="connsiteY0" fmla="*/ 245 h 125449"/>
                  <a:gd name="connsiteX1" fmla="*/ 0 w 255681"/>
                  <a:gd name="connsiteY1" fmla="*/ 112206 h 125449"/>
                  <a:gd name="connsiteX2" fmla="*/ 736 w 255681"/>
                  <a:gd name="connsiteY2" fmla="*/ 115517 h 125449"/>
                  <a:gd name="connsiteX3" fmla="*/ 1471 w 255681"/>
                  <a:gd name="connsiteY3" fmla="*/ 118827 h 125449"/>
                  <a:gd name="connsiteX4" fmla="*/ 2207 w 255681"/>
                  <a:gd name="connsiteY4" fmla="*/ 122138 h 125449"/>
                  <a:gd name="connsiteX5" fmla="*/ 2943 w 255681"/>
                  <a:gd name="connsiteY5" fmla="*/ 125449 h 125449"/>
                  <a:gd name="connsiteX6" fmla="*/ 255681 w 255681"/>
                  <a:gd name="connsiteY6" fmla="*/ 14716 h 125449"/>
                  <a:gd name="connsiteX7" fmla="*/ 254700 w 255681"/>
                  <a:gd name="connsiteY7" fmla="*/ 11037 h 125449"/>
                  <a:gd name="connsiteX8" fmla="*/ 253719 w 255681"/>
                  <a:gd name="connsiteY8" fmla="*/ 7358 h 125449"/>
                  <a:gd name="connsiteX9" fmla="*/ 252738 w 255681"/>
                  <a:gd name="connsiteY9" fmla="*/ 3679 h 125449"/>
                  <a:gd name="connsiteX10" fmla="*/ 251757 w 255681"/>
                  <a:gd name="connsiteY10" fmla="*/ 0 h 12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681" h="125449">
                    <a:moveTo>
                      <a:pt x="251512" y="245"/>
                    </a:moveTo>
                    <a:lnTo>
                      <a:pt x="0" y="112206"/>
                    </a:lnTo>
                    <a:cubicBezTo>
                      <a:pt x="245" y="113309"/>
                      <a:pt x="490" y="114413"/>
                      <a:pt x="736" y="115517"/>
                    </a:cubicBezTo>
                    <a:cubicBezTo>
                      <a:pt x="981" y="116620"/>
                      <a:pt x="1226" y="117724"/>
                      <a:pt x="1471" y="118827"/>
                    </a:cubicBezTo>
                    <a:lnTo>
                      <a:pt x="2207" y="122138"/>
                    </a:lnTo>
                    <a:lnTo>
                      <a:pt x="2943" y="125449"/>
                    </a:lnTo>
                    <a:lnTo>
                      <a:pt x="255681" y="14716"/>
                    </a:lnTo>
                    <a:cubicBezTo>
                      <a:pt x="255314" y="13489"/>
                      <a:pt x="255068" y="12263"/>
                      <a:pt x="254700" y="11037"/>
                    </a:cubicBezTo>
                    <a:cubicBezTo>
                      <a:pt x="254332" y="9810"/>
                      <a:pt x="254087" y="8584"/>
                      <a:pt x="253719" y="7358"/>
                    </a:cubicBezTo>
                    <a:cubicBezTo>
                      <a:pt x="253351" y="6131"/>
                      <a:pt x="253106" y="4905"/>
                      <a:pt x="252738" y="3679"/>
                    </a:cubicBezTo>
                    <a:cubicBezTo>
                      <a:pt x="252370" y="2453"/>
                      <a:pt x="252125" y="1226"/>
                      <a:pt x="251757" y="0"/>
                    </a:cubicBezTo>
                  </a:path>
                </a:pathLst>
              </a:custGeom>
              <a:solidFill>
                <a:srgbClr val="27FEFF"/>
              </a:solidFill>
              <a:ln w="0" cap="flat">
                <a:noFill/>
                <a:prstDash val="solid"/>
                <a:miter/>
              </a:ln>
            </p:spPr>
            <p:txBody>
              <a:bodyPr rtlCol="0" anchor="ctr"/>
              <a:lstStyle/>
              <a:p>
                <a:endParaRPr lang="en-US"/>
              </a:p>
            </p:txBody>
          </p:sp>
        </p:grpSp>
        <p:pic>
          <p:nvPicPr>
            <p:cNvPr id="137" name="Picture 136">
              <a:extLst>
                <a:ext uri="{FF2B5EF4-FFF2-40B4-BE49-F238E27FC236}">
                  <a16:creationId xmlns:a16="http://schemas.microsoft.com/office/drawing/2014/main" id="{7E9EBE09-CB42-201B-9810-30A2EE5A1DF8}"/>
                </a:ext>
              </a:extLst>
            </p:cNvPr>
            <p:cNvPicPr>
              <a:picLocks noChangeAspect="1"/>
            </p:cNvPicPr>
            <p:nvPr/>
          </p:nvPicPr>
          <p:blipFill>
            <a:blip r:embed="rId13"/>
            <a:stretch>
              <a:fillRect/>
            </a:stretch>
          </p:blipFill>
          <p:spPr>
            <a:xfrm>
              <a:off x="6933125" y="1614782"/>
              <a:ext cx="5341717" cy="4997375"/>
            </a:xfrm>
            <a:custGeom>
              <a:avLst/>
              <a:gdLst>
                <a:gd name="connsiteX0" fmla="*/ -666 w 5341717"/>
                <a:gd name="connsiteY0" fmla="*/ -609 h 4997375"/>
                <a:gd name="connsiteX1" fmla="*/ 5341051 w 5341717"/>
                <a:gd name="connsiteY1" fmla="*/ -609 h 4997375"/>
                <a:gd name="connsiteX2" fmla="*/ 5341051 w 5341717"/>
                <a:gd name="connsiteY2" fmla="*/ 4996767 h 4997375"/>
                <a:gd name="connsiteX3" fmla="*/ -666 w 5341717"/>
                <a:gd name="connsiteY3" fmla="*/ 4996767 h 4997375"/>
              </a:gdLst>
              <a:ahLst/>
              <a:cxnLst>
                <a:cxn ang="0">
                  <a:pos x="connsiteX0" y="connsiteY0"/>
                </a:cxn>
                <a:cxn ang="0">
                  <a:pos x="connsiteX1" y="connsiteY1"/>
                </a:cxn>
                <a:cxn ang="0">
                  <a:pos x="connsiteX2" y="connsiteY2"/>
                </a:cxn>
                <a:cxn ang="0">
                  <a:pos x="connsiteX3" y="connsiteY3"/>
                </a:cxn>
              </a:cxnLst>
              <a:rect l="l" t="t" r="r" b="b"/>
              <a:pathLst>
                <a:path w="5341717" h="4997375">
                  <a:moveTo>
                    <a:pt x="-666" y="-609"/>
                  </a:moveTo>
                  <a:lnTo>
                    <a:pt x="5341051" y="-609"/>
                  </a:lnTo>
                  <a:lnTo>
                    <a:pt x="5341051" y="4996767"/>
                  </a:lnTo>
                  <a:lnTo>
                    <a:pt x="-666" y="4996767"/>
                  </a:lnTo>
                  <a:close/>
                </a:path>
              </a:pathLst>
            </a:custGeom>
          </p:spPr>
        </p:pic>
        <p:grpSp>
          <p:nvGrpSpPr>
            <p:cNvPr id="138" name="Graphic 5">
              <a:extLst>
                <a:ext uri="{FF2B5EF4-FFF2-40B4-BE49-F238E27FC236}">
                  <a16:creationId xmlns:a16="http://schemas.microsoft.com/office/drawing/2014/main" id="{305F869B-0245-199F-C4A3-555367FA914A}"/>
                </a:ext>
              </a:extLst>
            </p:cNvPr>
            <p:cNvGrpSpPr/>
            <p:nvPr/>
          </p:nvGrpSpPr>
          <p:grpSpPr>
            <a:xfrm>
              <a:off x="7374712" y="2058699"/>
              <a:ext cx="4456336" cy="4110522"/>
              <a:chOff x="7374712" y="2058699"/>
              <a:chExt cx="4456336" cy="4110522"/>
            </a:xfrm>
          </p:grpSpPr>
          <p:sp>
            <p:nvSpPr>
              <p:cNvPr id="139" name="Freeform: Shape 138">
                <a:extLst>
                  <a:ext uri="{FF2B5EF4-FFF2-40B4-BE49-F238E27FC236}">
                    <a16:creationId xmlns:a16="http://schemas.microsoft.com/office/drawing/2014/main" id="{3756F704-167F-434E-5638-3A0612208E7D}"/>
                  </a:ext>
                </a:extLst>
              </p:cNvPr>
              <p:cNvSpPr/>
              <p:nvPr/>
            </p:nvSpPr>
            <p:spPr>
              <a:xfrm>
                <a:off x="7480908" y="5499667"/>
                <a:ext cx="137221" cy="247833"/>
              </a:xfrm>
              <a:custGeom>
                <a:avLst/>
                <a:gdLst>
                  <a:gd name="connsiteX0" fmla="*/ 25875 w 137221"/>
                  <a:gd name="connsiteY0" fmla="*/ 0 h 247833"/>
                  <a:gd name="connsiteX1" fmla="*/ 0 w 137221"/>
                  <a:gd name="connsiteY1" fmla="*/ 24894 h 247833"/>
                  <a:gd name="connsiteX2" fmla="*/ 20602 w 137221"/>
                  <a:gd name="connsiteY2" fmla="*/ 84124 h 247833"/>
                  <a:gd name="connsiteX3" fmla="*/ 45986 w 137221"/>
                  <a:gd name="connsiteY3" fmla="*/ 141269 h 247833"/>
                  <a:gd name="connsiteX4" fmla="*/ 76153 w 137221"/>
                  <a:gd name="connsiteY4" fmla="*/ 195961 h 247833"/>
                  <a:gd name="connsiteX5" fmla="*/ 111224 w 137221"/>
                  <a:gd name="connsiteY5" fmla="*/ 247833 h 247833"/>
                  <a:gd name="connsiteX6" fmla="*/ 137222 w 137221"/>
                  <a:gd name="connsiteY6" fmla="*/ 217912 h 247833"/>
                  <a:gd name="connsiteX7" fmla="*/ 102273 w 137221"/>
                  <a:gd name="connsiteY7" fmla="*/ 167266 h 247833"/>
                  <a:gd name="connsiteX8" fmla="*/ 72106 w 137221"/>
                  <a:gd name="connsiteY8" fmla="*/ 113800 h 247833"/>
                  <a:gd name="connsiteX9" fmla="*/ 46722 w 137221"/>
                  <a:gd name="connsiteY9" fmla="*/ 58004 h 247833"/>
                  <a:gd name="connsiteX10" fmla="*/ 25875 w 137221"/>
                  <a:gd name="connsiteY10" fmla="*/ 0 h 247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221" h="247833">
                    <a:moveTo>
                      <a:pt x="25875" y="0"/>
                    </a:moveTo>
                    <a:lnTo>
                      <a:pt x="0" y="24894"/>
                    </a:lnTo>
                    <a:cubicBezTo>
                      <a:pt x="6131" y="45128"/>
                      <a:pt x="12999" y="64871"/>
                      <a:pt x="20602" y="84124"/>
                    </a:cubicBezTo>
                    <a:cubicBezTo>
                      <a:pt x="28327" y="103622"/>
                      <a:pt x="36789" y="122629"/>
                      <a:pt x="45986" y="141269"/>
                    </a:cubicBezTo>
                    <a:cubicBezTo>
                      <a:pt x="55306" y="160031"/>
                      <a:pt x="65361" y="178180"/>
                      <a:pt x="76153" y="195961"/>
                    </a:cubicBezTo>
                    <a:cubicBezTo>
                      <a:pt x="87067" y="213865"/>
                      <a:pt x="98716" y="231156"/>
                      <a:pt x="111224" y="247833"/>
                    </a:cubicBezTo>
                    <a:lnTo>
                      <a:pt x="137222" y="217912"/>
                    </a:lnTo>
                    <a:cubicBezTo>
                      <a:pt x="124836" y="201602"/>
                      <a:pt x="113187" y="184679"/>
                      <a:pt x="102273" y="167266"/>
                    </a:cubicBezTo>
                    <a:cubicBezTo>
                      <a:pt x="91481" y="149975"/>
                      <a:pt x="81426" y="132194"/>
                      <a:pt x="72106" y="113800"/>
                    </a:cubicBezTo>
                    <a:cubicBezTo>
                      <a:pt x="62909" y="95651"/>
                      <a:pt x="54447" y="77011"/>
                      <a:pt x="46722" y="58004"/>
                    </a:cubicBezTo>
                    <a:cubicBezTo>
                      <a:pt x="39119" y="39119"/>
                      <a:pt x="32129" y="19743"/>
                      <a:pt x="25875"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D6ED39B-C908-63A4-0E8F-19A720369DC9}"/>
                  </a:ext>
                </a:extLst>
              </p:cNvPr>
              <p:cNvSpPr/>
              <p:nvPr/>
            </p:nvSpPr>
            <p:spPr>
              <a:xfrm>
                <a:off x="9836120" y="4780081"/>
                <a:ext cx="933697" cy="762384"/>
              </a:xfrm>
              <a:custGeom>
                <a:avLst/>
                <a:gdLst>
                  <a:gd name="connsiteX0" fmla="*/ 904511 w 933697"/>
                  <a:gd name="connsiteY0" fmla="*/ 123 h 762384"/>
                  <a:gd name="connsiteX1" fmla="*/ 693344 w 933697"/>
                  <a:gd name="connsiteY1" fmla="*/ 202583 h 762384"/>
                  <a:gd name="connsiteX2" fmla="*/ 470282 w 933697"/>
                  <a:gd name="connsiteY2" fmla="*/ 392658 h 762384"/>
                  <a:gd name="connsiteX3" fmla="*/ 238146 w 933697"/>
                  <a:gd name="connsiteY3" fmla="*/ 568140 h 762384"/>
                  <a:gd name="connsiteX4" fmla="*/ 0 w 933697"/>
                  <a:gd name="connsiteY4" fmla="*/ 726944 h 762384"/>
                  <a:gd name="connsiteX5" fmla="*/ 10669 w 933697"/>
                  <a:gd name="connsiteY5" fmla="*/ 762384 h 762384"/>
                  <a:gd name="connsiteX6" fmla="*/ 253842 w 933697"/>
                  <a:gd name="connsiteY6" fmla="*/ 600514 h 762384"/>
                  <a:gd name="connsiteX7" fmla="*/ 490761 w 933697"/>
                  <a:gd name="connsiteY7" fmla="*/ 421476 h 762384"/>
                  <a:gd name="connsiteX8" fmla="*/ 718361 w 933697"/>
                  <a:gd name="connsiteY8" fmla="*/ 227477 h 762384"/>
                  <a:gd name="connsiteX9" fmla="*/ 933697 w 933697"/>
                  <a:gd name="connsiteY9" fmla="*/ 20847 h 762384"/>
                  <a:gd name="connsiteX10" fmla="*/ 904511 w 933697"/>
                  <a:gd name="connsiteY10" fmla="*/ 0 h 76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697" h="762384">
                    <a:moveTo>
                      <a:pt x="904511" y="123"/>
                    </a:moveTo>
                    <a:cubicBezTo>
                      <a:pt x="836330" y="69408"/>
                      <a:pt x="765818" y="136977"/>
                      <a:pt x="693344" y="202583"/>
                    </a:cubicBezTo>
                    <a:cubicBezTo>
                      <a:pt x="620748" y="268189"/>
                      <a:pt x="546312" y="331589"/>
                      <a:pt x="470282" y="392658"/>
                    </a:cubicBezTo>
                    <a:cubicBezTo>
                      <a:pt x="394252" y="453727"/>
                      <a:pt x="316873" y="512221"/>
                      <a:pt x="238146" y="568140"/>
                    </a:cubicBezTo>
                    <a:cubicBezTo>
                      <a:pt x="159786" y="623813"/>
                      <a:pt x="80199" y="676912"/>
                      <a:pt x="0" y="726944"/>
                    </a:cubicBezTo>
                    <a:lnTo>
                      <a:pt x="10669" y="762384"/>
                    </a:lnTo>
                    <a:cubicBezTo>
                      <a:pt x="92585" y="711371"/>
                      <a:pt x="173765" y="657414"/>
                      <a:pt x="253842" y="600514"/>
                    </a:cubicBezTo>
                    <a:cubicBezTo>
                      <a:pt x="334164" y="543492"/>
                      <a:pt x="413260" y="483771"/>
                      <a:pt x="490761" y="421476"/>
                    </a:cubicBezTo>
                    <a:cubicBezTo>
                      <a:pt x="568385" y="359180"/>
                      <a:pt x="644415" y="294432"/>
                      <a:pt x="718361" y="227477"/>
                    </a:cubicBezTo>
                    <a:cubicBezTo>
                      <a:pt x="792306" y="160644"/>
                      <a:pt x="864166" y="91604"/>
                      <a:pt x="933697" y="20847"/>
                    </a:cubicBezTo>
                    <a:lnTo>
                      <a:pt x="904511"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9BB78F80-0FFD-EC9D-14E7-479E7FFE1C44}"/>
                  </a:ext>
                </a:extLst>
              </p:cNvPr>
              <p:cNvSpPr/>
              <p:nvPr/>
            </p:nvSpPr>
            <p:spPr>
              <a:xfrm>
                <a:off x="11628465" y="2708387"/>
                <a:ext cx="119472" cy="695183"/>
              </a:xfrm>
              <a:custGeom>
                <a:avLst/>
                <a:gdLst>
                  <a:gd name="connsiteX0" fmla="*/ 94915 w 119472"/>
                  <a:gd name="connsiteY0" fmla="*/ 0 h 695183"/>
                  <a:gd name="connsiteX1" fmla="*/ 54938 w 119472"/>
                  <a:gd name="connsiteY1" fmla="*/ 17536 h 695183"/>
                  <a:gd name="connsiteX2" fmla="*/ 75172 w 119472"/>
                  <a:gd name="connsiteY2" fmla="*/ 162974 h 695183"/>
                  <a:gd name="connsiteX3" fmla="*/ 73823 w 119472"/>
                  <a:gd name="connsiteY3" fmla="*/ 324599 h 695183"/>
                  <a:gd name="connsiteX4" fmla="*/ 49297 w 119472"/>
                  <a:gd name="connsiteY4" fmla="*/ 502166 h 695183"/>
                  <a:gd name="connsiteX5" fmla="*/ 0 w 119472"/>
                  <a:gd name="connsiteY5" fmla="*/ 695184 h 695183"/>
                  <a:gd name="connsiteX6" fmla="*/ 43411 w 119472"/>
                  <a:gd name="connsiteY6" fmla="*/ 688439 h 695183"/>
                  <a:gd name="connsiteX7" fmla="*/ 92585 w 119472"/>
                  <a:gd name="connsiteY7" fmla="*/ 492110 h 695183"/>
                  <a:gd name="connsiteX8" fmla="*/ 116498 w 119472"/>
                  <a:gd name="connsiteY8" fmla="*/ 311600 h 695183"/>
                  <a:gd name="connsiteX9" fmla="*/ 116743 w 119472"/>
                  <a:gd name="connsiteY9" fmla="*/ 147523 h 695183"/>
                  <a:gd name="connsiteX10" fmla="*/ 95037 w 119472"/>
                  <a:gd name="connsiteY10" fmla="*/ 123 h 69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472" h="695183">
                    <a:moveTo>
                      <a:pt x="94915" y="0"/>
                    </a:moveTo>
                    <a:lnTo>
                      <a:pt x="54938" y="17536"/>
                    </a:lnTo>
                    <a:cubicBezTo>
                      <a:pt x="65116" y="63767"/>
                      <a:pt x="71983" y="112206"/>
                      <a:pt x="75172" y="162974"/>
                    </a:cubicBezTo>
                    <a:cubicBezTo>
                      <a:pt x="78482" y="214601"/>
                      <a:pt x="77992" y="268435"/>
                      <a:pt x="73823" y="324599"/>
                    </a:cubicBezTo>
                    <a:cubicBezTo>
                      <a:pt x="69531" y="381621"/>
                      <a:pt x="61437" y="440851"/>
                      <a:pt x="49297" y="502166"/>
                    </a:cubicBezTo>
                    <a:cubicBezTo>
                      <a:pt x="37034" y="564461"/>
                      <a:pt x="20602" y="628841"/>
                      <a:pt x="0" y="695184"/>
                    </a:cubicBezTo>
                    <a:lnTo>
                      <a:pt x="43411" y="688439"/>
                    </a:lnTo>
                    <a:cubicBezTo>
                      <a:pt x="64012" y="620993"/>
                      <a:pt x="80445" y="555509"/>
                      <a:pt x="92585" y="492110"/>
                    </a:cubicBezTo>
                    <a:cubicBezTo>
                      <a:pt x="104602" y="429814"/>
                      <a:pt x="112451" y="369604"/>
                      <a:pt x="116498" y="311600"/>
                    </a:cubicBezTo>
                    <a:cubicBezTo>
                      <a:pt x="120422" y="254700"/>
                      <a:pt x="120422" y="199885"/>
                      <a:pt x="116743" y="147523"/>
                    </a:cubicBezTo>
                    <a:cubicBezTo>
                      <a:pt x="113064" y="96018"/>
                      <a:pt x="105829" y="46967"/>
                      <a:pt x="95037" y="123"/>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715273E3-CC4A-B8E5-1656-CCAD19BEB92C}"/>
                  </a:ext>
                </a:extLst>
              </p:cNvPr>
              <p:cNvSpPr/>
              <p:nvPr/>
            </p:nvSpPr>
            <p:spPr>
              <a:xfrm>
                <a:off x="9123033" y="2145275"/>
                <a:ext cx="1402017" cy="640858"/>
              </a:xfrm>
              <a:custGeom>
                <a:avLst/>
                <a:gdLst>
                  <a:gd name="connsiteX0" fmla="*/ 1022848 w 1402017"/>
                  <a:gd name="connsiteY0" fmla="*/ 98962 h 640858"/>
                  <a:gd name="connsiteX1" fmla="*/ 758215 w 1402017"/>
                  <a:gd name="connsiteY1" fmla="*/ 200866 h 640858"/>
                  <a:gd name="connsiteX2" fmla="*/ 500326 w 1402017"/>
                  <a:gd name="connsiteY2" fmla="*/ 324231 h 640858"/>
                  <a:gd name="connsiteX3" fmla="*/ 247956 w 1402017"/>
                  <a:gd name="connsiteY3" fmla="*/ 467584 h 640858"/>
                  <a:gd name="connsiteX4" fmla="*/ 0 w 1402017"/>
                  <a:gd name="connsiteY4" fmla="*/ 630435 h 640858"/>
                  <a:gd name="connsiteX5" fmla="*/ 1962 w 1402017"/>
                  <a:gd name="connsiteY5" fmla="*/ 640859 h 640858"/>
                  <a:gd name="connsiteX6" fmla="*/ 247220 w 1402017"/>
                  <a:gd name="connsiteY6" fmla="*/ 479847 h 640858"/>
                  <a:gd name="connsiteX7" fmla="*/ 496770 w 1402017"/>
                  <a:gd name="connsiteY7" fmla="*/ 338211 h 640858"/>
                  <a:gd name="connsiteX8" fmla="*/ 751716 w 1402017"/>
                  <a:gd name="connsiteY8" fmla="*/ 216563 h 640858"/>
                  <a:gd name="connsiteX9" fmla="*/ 1013038 w 1402017"/>
                  <a:gd name="connsiteY9" fmla="*/ 116375 h 640858"/>
                  <a:gd name="connsiteX10" fmla="*/ 1107340 w 1402017"/>
                  <a:gd name="connsiteY10" fmla="*/ 86453 h 640858"/>
                  <a:gd name="connsiteX11" fmla="*/ 1201273 w 1402017"/>
                  <a:gd name="connsiteY11" fmla="*/ 60211 h 640858"/>
                  <a:gd name="connsiteX12" fmla="*/ 1294717 w 1402017"/>
                  <a:gd name="connsiteY12" fmla="*/ 37892 h 640858"/>
                  <a:gd name="connsiteX13" fmla="*/ 1387301 w 1402017"/>
                  <a:gd name="connsiteY13" fmla="*/ 19621 h 640858"/>
                  <a:gd name="connsiteX14" fmla="*/ 1402017 w 1402017"/>
                  <a:gd name="connsiteY14" fmla="*/ 0 h 640858"/>
                  <a:gd name="connsiteX15" fmla="*/ 1308083 w 1402017"/>
                  <a:gd name="connsiteY15" fmla="*/ 18762 h 640858"/>
                  <a:gd name="connsiteX16" fmla="*/ 1213414 w 1402017"/>
                  <a:gd name="connsiteY16" fmla="*/ 41694 h 640858"/>
                  <a:gd name="connsiteX17" fmla="*/ 1118254 w 1402017"/>
                  <a:gd name="connsiteY17" fmla="*/ 68427 h 640858"/>
                  <a:gd name="connsiteX18" fmla="*/ 1022725 w 1402017"/>
                  <a:gd name="connsiteY18" fmla="*/ 98839 h 6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2017" h="640858">
                    <a:moveTo>
                      <a:pt x="1022848" y="98962"/>
                    </a:moveTo>
                    <a:cubicBezTo>
                      <a:pt x="934433" y="128760"/>
                      <a:pt x="846140" y="162851"/>
                      <a:pt x="758215" y="200866"/>
                    </a:cubicBezTo>
                    <a:cubicBezTo>
                      <a:pt x="672007" y="238145"/>
                      <a:pt x="585921" y="279349"/>
                      <a:pt x="500326" y="324231"/>
                    </a:cubicBezTo>
                    <a:cubicBezTo>
                      <a:pt x="415957" y="368377"/>
                      <a:pt x="331834" y="416325"/>
                      <a:pt x="247956" y="467584"/>
                    </a:cubicBezTo>
                    <a:cubicBezTo>
                      <a:pt x="165059" y="518353"/>
                      <a:pt x="82407" y="572677"/>
                      <a:pt x="0" y="630435"/>
                    </a:cubicBezTo>
                    <a:lnTo>
                      <a:pt x="1962" y="640859"/>
                    </a:lnTo>
                    <a:cubicBezTo>
                      <a:pt x="83388" y="583714"/>
                      <a:pt x="165304" y="530002"/>
                      <a:pt x="247220" y="479847"/>
                    </a:cubicBezTo>
                    <a:cubicBezTo>
                      <a:pt x="330117" y="429079"/>
                      <a:pt x="413382" y="381867"/>
                      <a:pt x="496770" y="338211"/>
                    </a:cubicBezTo>
                    <a:cubicBezTo>
                      <a:pt x="581384" y="293942"/>
                      <a:pt x="666488" y="253351"/>
                      <a:pt x="751716" y="216563"/>
                    </a:cubicBezTo>
                    <a:cubicBezTo>
                      <a:pt x="838537" y="179161"/>
                      <a:pt x="925726" y="145561"/>
                      <a:pt x="1013038" y="116375"/>
                    </a:cubicBezTo>
                    <a:cubicBezTo>
                      <a:pt x="1044676" y="105829"/>
                      <a:pt x="1076069" y="95773"/>
                      <a:pt x="1107340" y="86453"/>
                    </a:cubicBezTo>
                    <a:cubicBezTo>
                      <a:pt x="1138855" y="77011"/>
                      <a:pt x="1170248" y="68304"/>
                      <a:pt x="1201273" y="60211"/>
                    </a:cubicBezTo>
                    <a:cubicBezTo>
                      <a:pt x="1232666" y="52117"/>
                      <a:pt x="1263814" y="44637"/>
                      <a:pt x="1294717" y="37892"/>
                    </a:cubicBezTo>
                    <a:cubicBezTo>
                      <a:pt x="1325864" y="31025"/>
                      <a:pt x="1356767" y="25016"/>
                      <a:pt x="1387301" y="19621"/>
                    </a:cubicBezTo>
                    <a:lnTo>
                      <a:pt x="1402017" y="0"/>
                    </a:lnTo>
                    <a:cubicBezTo>
                      <a:pt x="1370992" y="5518"/>
                      <a:pt x="1339721" y="11772"/>
                      <a:pt x="1308083" y="18762"/>
                    </a:cubicBezTo>
                    <a:cubicBezTo>
                      <a:pt x="1276813" y="25629"/>
                      <a:pt x="1245175" y="33355"/>
                      <a:pt x="1213414" y="41694"/>
                    </a:cubicBezTo>
                    <a:cubicBezTo>
                      <a:pt x="1181898" y="49910"/>
                      <a:pt x="1150137" y="58862"/>
                      <a:pt x="1118254" y="68427"/>
                    </a:cubicBezTo>
                    <a:cubicBezTo>
                      <a:pt x="1086615" y="77992"/>
                      <a:pt x="1054732" y="88048"/>
                      <a:pt x="1022725" y="98839"/>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95EC93C3-128C-BB3A-D809-AF7CF58A97A2}"/>
                  </a:ext>
                </a:extLst>
              </p:cNvPr>
              <p:cNvSpPr/>
              <p:nvPr/>
            </p:nvSpPr>
            <p:spPr>
              <a:xfrm>
                <a:off x="7374712" y="2748364"/>
                <a:ext cx="1755924" cy="2842784"/>
              </a:xfrm>
              <a:custGeom>
                <a:avLst/>
                <a:gdLst>
                  <a:gd name="connsiteX0" fmla="*/ 194244 w 1755924"/>
                  <a:gd name="connsiteY0" fmla="*/ 2663256 h 2842784"/>
                  <a:gd name="connsiteX1" fmla="*/ 30167 w 1755924"/>
                  <a:gd name="connsiteY1" fmla="*/ 2818259 h 2842784"/>
                  <a:gd name="connsiteX2" fmla="*/ 31761 w 1755924"/>
                  <a:gd name="connsiteY2" fmla="*/ 2824390 h 2842784"/>
                  <a:gd name="connsiteX3" fmla="*/ 33355 w 1755924"/>
                  <a:gd name="connsiteY3" fmla="*/ 2830522 h 2842784"/>
                  <a:gd name="connsiteX4" fmla="*/ 35072 w 1755924"/>
                  <a:gd name="connsiteY4" fmla="*/ 2836653 h 2842784"/>
                  <a:gd name="connsiteX5" fmla="*/ 36789 w 1755924"/>
                  <a:gd name="connsiteY5" fmla="*/ 2842785 h 2842784"/>
                  <a:gd name="connsiteX6" fmla="*/ 201234 w 1755924"/>
                  <a:gd name="connsiteY6" fmla="*/ 2684839 h 2842784"/>
                  <a:gd name="connsiteX7" fmla="*/ 199517 w 1755924"/>
                  <a:gd name="connsiteY7" fmla="*/ 2679443 h 2842784"/>
                  <a:gd name="connsiteX8" fmla="*/ 197801 w 1755924"/>
                  <a:gd name="connsiteY8" fmla="*/ 2674047 h 2842784"/>
                  <a:gd name="connsiteX9" fmla="*/ 196084 w 1755924"/>
                  <a:gd name="connsiteY9" fmla="*/ 2668651 h 2842784"/>
                  <a:gd name="connsiteX10" fmla="*/ 194367 w 1755924"/>
                  <a:gd name="connsiteY10" fmla="*/ 2663256 h 2842784"/>
                  <a:gd name="connsiteX11" fmla="*/ 177199 w 1755924"/>
                  <a:gd name="connsiteY11" fmla="*/ 2596913 h 2842784"/>
                  <a:gd name="connsiteX12" fmla="*/ 14470 w 1755924"/>
                  <a:gd name="connsiteY12" fmla="*/ 2742965 h 2842784"/>
                  <a:gd name="connsiteX13" fmla="*/ 15574 w 1755924"/>
                  <a:gd name="connsiteY13" fmla="*/ 2749341 h 2842784"/>
                  <a:gd name="connsiteX14" fmla="*/ 16678 w 1755924"/>
                  <a:gd name="connsiteY14" fmla="*/ 2755718 h 2842784"/>
                  <a:gd name="connsiteX15" fmla="*/ 17904 w 1755924"/>
                  <a:gd name="connsiteY15" fmla="*/ 2761972 h 2842784"/>
                  <a:gd name="connsiteX16" fmla="*/ 19130 w 1755924"/>
                  <a:gd name="connsiteY16" fmla="*/ 2768226 h 2842784"/>
                  <a:gd name="connsiteX17" fmla="*/ 182349 w 1755924"/>
                  <a:gd name="connsiteY17" fmla="*/ 2619232 h 2842784"/>
                  <a:gd name="connsiteX18" fmla="*/ 181000 w 1755924"/>
                  <a:gd name="connsiteY18" fmla="*/ 2613591 h 2842784"/>
                  <a:gd name="connsiteX19" fmla="*/ 179774 w 1755924"/>
                  <a:gd name="connsiteY19" fmla="*/ 2607950 h 2842784"/>
                  <a:gd name="connsiteX20" fmla="*/ 178548 w 1755924"/>
                  <a:gd name="connsiteY20" fmla="*/ 2602309 h 2842784"/>
                  <a:gd name="connsiteX21" fmla="*/ 177322 w 1755924"/>
                  <a:gd name="connsiteY21" fmla="*/ 2596668 h 2842784"/>
                  <a:gd name="connsiteX22" fmla="*/ 165426 w 1755924"/>
                  <a:gd name="connsiteY22" fmla="*/ 2528364 h 2842784"/>
                  <a:gd name="connsiteX23" fmla="*/ 4537 w 1755924"/>
                  <a:gd name="connsiteY23" fmla="*/ 2665586 h 2842784"/>
                  <a:gd name="connsiteX24" fmla="*/ 5150 w 1755924"/>
                  <a:gd name="connsiteY24" fmla="*/ 2672085 h 2842784"/>
                  <a:gd name="connsiteX25" fmla="*/ 5764 w 1755924"/>
                  <a:gd name="connsiteY25" fmla="*/ 2678584 h 2842784"/>
                  <a:gd name="connsiteX26" fmla="*/ 6377 w 1755924"/>
                  <a:gd name="connsiteY26" fmla="*/ 2685084 h 2842784"/>
                  <a:gd name="connsiteX27" fmla="*/ 7112 w 1755924"/>
                  <a:gd name="connsiteY27" fmla="*/ 2691583 h 2842784"/>
                  <a:gd name="connsiteX28" fmla="*/ 168737 w 1755924"/>
                  <a:gd name="connsiteY28" fmla="*/ 2551295 h 2842784"/>
                  <a:gd name="connsiteX29" fmla="*/ 167879 w 1755924"/>
                  <a:gd name="connsiteY29" fmla="*/ 2545532 h 2842784"/>
                  <a:gd name="connsiteX30" fmla="*/ 167021 w 1755924"/>
                  <a:gd name="connsiteY30" fmla="*/ 2539768 h 2842784"/>
                  <a:gd name="connsiteX31" fmla="*/ 166162 w 1755924"/>
                  <a:gd name="connsiteY31" fmla="*/ 2534005 h 2842784"/>
                  <a:gd name="connsiteX32" fmla="*/ 165304 w 1755924"/>
                  <a:gd name="connsiteY32" fmla="*/ 2528241 h 2842784"/>
                  <a:gd name="connsiteX33" fmla="*/ 158805 w 1755924"/>
                  <a:gd name="connsiteY33" fmla="*/ 2457852 h 2842784"/>
                  <a:gd name="connsiteX34" fmla="*/ 0 w 1755924"/>
                  <a:gd name="connsiteY34" fmla="*/ 2586613 h 2842784"/>
                  <a:gd name="connsiteX35" fmla="*/ 123 w 1755924"/>
                  <a:gd name="connsiteY35" fmla="*/ 2593235 h 2842784"/>
                  <a:gd name="connsiteX36" fmla="*/ 368 w 1755924"/>
                  <a:gd name="connsiteY36" fmla="*/ 2599857 h 2842784"/>
                  <a:gd name="connsiteX37" fmla="*/ 613 w 1755924"/>
                  <a:gd name="connsiteY37" fmla="*/ 2606478 h 2842784"/>
                  <a:gd name="connsiteX38" fmla="*/ 858 w 1755924"/>
                  <a:gd name="connsiteY38" fmla="*/ 2613101 h 2842784"/>
                  <a:gd name="connsiteX39" fmla="*/ 160399 w 1755924"/>
                  <a:gd name="connsiteY39" fmla="*/ 2481520 h 2842784"/>
                  <a:gd name="connsiteX40" fmla="*/ 159908 w 1755924"/>
                  <a:gd name="connsiteY40" fmla="*/ 2475634 h 2842784"/>
                  <a:gd name="connsiteX41" fmla="*/ 159418 w 1755924"/>
                  <a:gd name="connsiteY41" fmla="*/ 2469747 h 2842784"/>
                  <a:gd name="connsiteX42" fmla="*/ 159050 w 1755924"/>
                  <a:gd name="connsiteY42" fmla="*/ 2463861 h 2842784"/>
                  <a:gd name="connsiteX43" fmla="*/ 158682 w 1755924"/>
                  <a:gd name="connsiteY43" fmla="*/ 2457852 h 2842784"/>
                  <a:gd name="connsiteX44" fmla="*/ 157088 w 1755924"/>
                  <a:gd name="connsiteY44" fmla="*/ 2385869 h 2842784"/>
                  <a:gd name="connsiteX45" fmla="*/ 858 w 1755924"/>
                  <a:gd name="connsiteY45" fmla="*/ 2506045 h 2842784"/>
                  <a:gd name="connsiteX46" fmla="*/ 613 w 1755924"/>
                  <a:gd name="connsiteY46" fmla="*/ 2512790 h 2842784"/>
                  <a:gd name="connsiteX47" fmla="*/ 368 w 1755924"/>
                  <a:gd name="connsiteY47" fmla="*/ 2519535 h 2842784"/>
                  <a:gd name="connsiteX48" fmla="*/ 245 w 1755924"/>
                  <a:gd name="connsiteY48" fmla="*/ 2526279 h 2842784"/>
                  <a:gd name="connsiteX49" fmla="*/ 123 w 1755924"/>
                  <a:gd name="connsiteY49" fmla="*/ 2533024 h 2842784"/>
                  <a:gd name="connsiteX50" fmla="*/ 157333 w 1755924"/>
                  <a:gd name="connsiteY50" fmla="*/ 2409904 h 2842784"/>
                  <a:gd name="connsiteX51" fmla="*/ 157333 w 1755924"/>
                  <a:gd name="connsiteY51" fmla="*/ 2403896 h 2842784"/>
                  <a:gd name="connsiteX52" fmla="*/ 157333 w 1755924"/>
                  <a:gd name="connsiteY52" fmla="*/ 2397887 h 2842784"/>
                  <a:gd name="connsiteX53" fmla="*/ 157333 w 1755924"/>
                  <a:gd name="connsiteY53" fmla="*/ 2391878 h 2842784"/>
                  <a:gd name="connsiteX54" fmla="*/ 157333 w 1755924"/>
                  <a:gd name="connsiteY54" fmla="*/ 2385869 h 2842784"/>
                  <a:gd name="connsiteX55" fmla="*/ 160031 w 1755924"/>
                  <a:gd name="connsiteY55" fmla="*/ 2312292 h 2842784"/>
                  <a:gd name="connsiteX56" fmla="*/ 6499 w 1755924"/>
                  <a:gd name="connsiteY56" fmla="*/ 2424252 h 2842784"/>
                  <a:gd name="connsiteX57" fmla="*/ 5886 w 1755924"/>
                  <a:gd name="connsiteY57" fmla="*/ 2431119 h 2842784"/>
                  <a:gd name="connsiteX58" fmla="*/ 5273 w 1755924"/>
                  <a:gd name="connsiteY58" fmla="*/ 2437986 h 2842784"/>
                  <a:gd name="connsiteX59" fmla="*/ 4660 w 1755924"/>
                  <a:gd name="connsiteY59" fmla="*/ 2444854 h 2842784"/>
                  <a:gd name="connsiteX60" fmla="*/ 4047 w 1755924"/>
                  <a:gd name="connsiteY60" fmla="*/ 2451721 h 2842784"/>
                  <a:gd name="connsiteX61" fmla="*/ 158437 w 1755924"/>
                  <a:gd name="connsiteY61" fmla="*/ 2337063 h 2842784"/>
                  <a:gd name="connsiteX62" fmla="*/ 158682 w 1755924"/>
                  <a:gd name="connsiteY62" fmla="*/ 2330931 h 2842784"/>
                  <a:gd name="connsiteX63" fmla="*/ 159050 w 1755924"/>
                  <a:gd name="connsiteY63" fmla="*/ 2324800 h 2842784"/>
                  <a:gd name="connsiteX64" fmla="*/ 159418 w 1755924"/>
                  <a:gd name="connsiteY64" fmla="*/ 2318668 h 2842784"/>
                  <a:gd name="connsiteX65" fmla="*/ 159786 w 1755924"/>
                  <a:gd name="connsiteY65" fmla="*/ 2312537 h 2842784"/>
                  <a:gd name="connsiteX66" fmla="*/ 167388 w 1755924"/>
                  <a:gd name="connsiteY66" fmla="*/ 2237856 h 2842784"/>
                  <a:gd name="connsiteX67" fmla="*/ 17045 w 1755924"/>
                  <a:gd name="connsiteY67" fmla="*/ 2341723 h 2842784"/>
                  <a:gd name="connsiteX68" fmla="*/ 15942 w 1755924"/>
                  <a:gd name="connsiteY68" fmla="*/ 2348590 h 2842784"/>
                  <a:gd name="connsiteX69" fmla="*/ 14961 w 1755924"/>
                  <a:gd name="connsiteY69" fmla="*/ 2355457 h 2842784"/>
                  <a:gd name="connsiteX70" fmla="*/ 13980 w 1755924"/>
                  <a:gd name="connsiteY70" fmla="*/ 2362324 h 2842784"/>
                  <a:gd name="connsiteX71" fmla="*/ 12999 w 1755924"/>
                  <a:gd name="connsiteY71" fmla="*/ 2369191 h 2842784"/>
                  <a:gd name="connsiteX72" fmla="*/ 164445 w 1755924"/>
                  <a:gd name="connsiteY72" fmla="*/ 2262750 h 2842784"/>
                  <a:gd name="connsiteX73" fmla="*/ 165181 w 1755924"/>
                  <a:gd name="connsiteY73" fmla="*/ 2256496 h 2842784"/>
                  <a:gd name="connsiteX74" fmla="*/ 165917 w 1755924"/>
                  <a:gd name="connsiteY74" fmla="*/ 2250241 h 2842784"/>
                  <a:gd name="connsiteX75" fmla="*/ 166653 w 1755924"/>
                  <a:gd name="connsiteY75" fmla="*/ 2243987 h 2842784"/>
                  <a:gd name="connsiteX76" fmla="*/ 167388 w 1755924"/>
                  <a:gd name="connsiteY76" fmla="*/ 2237733 h 2842784"/>
                  <a:gd name="connsiteX77" fmla="*/ 179038 w 1755924"/>
                  <a:gd name="connsiteY77" fmla="*/ 2162316 h 2842784"/>
                  <a:gd name="connsiteX78" fmla="*/ 32006 w 1755924"/>
                  <a:gd name="connsiteY78" fmla="*/ 2258335 h 2842784"/>
                  <a:gd name="connsiteX79" fmla="*/ 30535 w 1755924"/>
                  <a:gd name="connsiteY79" fmla="*/ 2265325 h 2842784"/>
                  <a:gd name="connsiteX80" fmla="*/ 29186 w 1755924"/>
                  <a:gd name="connsiteY80" fmla="*/ 2272315 h 2842784"/>
                  <a:gd name="connsiteX81" fmla="*/ 27837 w 1755924"/>
                  <a:gd name="connsiteY81" fmla="*/ 2279304 h 2842784"/>
                  <a:gd name="connsiteX82" fmla="*/ 26488 w 1755924"/>
                  <a:gd name="connsiteY82" fmla="*/ 2286294 h 2842784"/>
                  <a:gd name="connsiteX83" fmla="*/ 174624 w 1755924"/>
                  <a:gd name="connsiteY83" fmla="*/ 2187701 h 2842784"/>
                  <a:gd name="connsiteX84" fmla="*/ 175727 w 1755924"/>
                  <a:gd name="connsiteY84" fmla="*/ 2181324 h 2842784"/>
                  <a:gd name="connsiteX85" fmla="*/ 176831 w 1755924"/>
                  <a:gd name="connsiteY85" fmla="*/ 2174947 h 2842784"/>
                  <a:gd name="connsiteX86" fmla="*/ 177935 w 1755924"/>
                  <a:gd name="connsiteY86" fmla="*/ 2168571 h 2842784"/>
                  <a:gd name="connsiteX87" fmla="*/ 179038 w 1755924"/>
                  <a:gd name="connsiteY87" fmla="*/ 2162194 h 2842784"/>
                  <a:gd name="connsiteX88" fmla="*/ 194735 w 1755924"/>
                  <a:gd name="connsiteY88" fmla="*/ 2086287 h 2842784"/>
                  <a:gd name="connsiteX89" fmla="*/ 51259 w 1755924"/>
                  <a:gd name="connsiteY89" fmla="*/ 2174457 h 2842784"/>
                  <a:gd name="connsiteX90" fmla="*/ 49542 w 1755924"/>
                  <a:gd name="connsiteY90" fmla="*/ 2181446 h 2842784"/>
                  <a:gd name="connsiteX91" fmla="*/ 47825 w 1755924"/>
                  <a:gd name="connsiteY91" fmla="*/ 2188436 h 2842784"/>
                  <a:gd name="connsiteX92" fmla="*/ 46108 w 1755924"/>
                  <a:gd name="connsiteY92" fmla="*/ 2195426 h 2842784"/>
                  <a:gd name="connsiteX93" fmla="*/ 44392 w 1755924"/>
                  <a:gd name="connsiteY93" fmla="*/ 2202416 h 2842784"/>
                  <a:gd name="connsiteX94" fmla="*/ 189216 w 1755924"/>
                  <a:gd name="connsiteY94" fmla="*/ 2111548 h 2842784"/>
                  <a:gd name="connsiteX95" fmla="*/ 190565 w 1755924"/>
                  <a:gd name="connsiteY95" fmla="*/ 2105171 h 2842784"/>
                  <a:gd name="connsiteX96" fmla="*/ 191914 w 1755924"/>
                  <a:gd name="connsiteY96" fmla="*/ 2098795 h 2842784"/>
                  <a:gd name="connsiteX97" fmla="*/ 193386 w 1755924"/>
                  <a:gd name="connsiteY97" fmla="*/ 2092418 h 2842784"/>
                  <a:gd name="connsiteX98" fmla="*/ 194857 w 1755924"/>
                  <a:gd name="connsiteY98" fmla="*/ 2086041 h 2842784"/>
                  <a:gd name="connsiteX99" fmla="*/ 214110 w 1755924"/>
                  <a:gd name="connsiteY99" fmla="*/ 2009643 h 2842784"/>
                  <a:gd name="connsiteX100" fmla="*/ 74313 w 1755924"/>
                  <a:gd name="connsiteY100" fmla="*/ 2090333 h 2842784"/>
                  <a:gd name="connsiteX101" fmla="*/ 72228 w 1755924"/>
                  <a:gd name="connsiteY101" fmla="*/ 2097323 h 2842784"/>
                  <a:gd name="connsiteX102" fmla="*/ 70144 w 1755924"/>
                  <a:gd name="connsiteY102" fmla="*/ 2104313 h 2842784"/>
                  <a:gd name="connsiteX103" fmla="*/ 68182 w 1755924"/>
                  <a:gd name="connsiteY103" fmla="*/ 2111303 h 2842784"/>
                  <a:gd name="connsiteX104" fmla="*/ 66220 w 1755924"/>
                  <a:gd name="connsiteY104" fmla="*/ 2118293 h 2842784"/>
                  <a:gd name="connsiteX105" fmla="*/ 207366 w 1755924"/>
                  <a:gd name="connsiteY105" fmla="*/ 2035027 h 2842784"/>
                  <a:gd name="connsiteX106" fmla="*/ 209082 w 1755924"/>
                  <a:gd name="connsiteY106" fmla="*/ 2028651 h 2842784"/>
                  <a:gd name="connsiteX107" fmla="*/ 210799 w 1755924"/>
                  <a:gd name="connsiteY107" fmla="*/ 2022274 h 2842784"/>
                  <a:gd name="connsiteX108" fmla="*/ 212516 w 1755924"/>
                  <a:gd name="connsiteY108" fmla="*/ 2015897 h 2842784"/>
                  <a:gd name="connsiteX109" fmla="*/ 214233 w 1755924"/>
                  <a:gd name="connsiteY109" fmla="*/ 2009521 h 2842784"/>
                  <a:gd name="connsiteX110" fmla="*/ 237410 w 1755924"/>
                  <a:gd name="connsiteY110" fmla="*/ 1932633 h 2842784"/>
                  <a:gd name="connsiteX111" fmla="*/ 101291 w 1755924"/>
                  <a:gd name="connsiteY111" fmla="*/ 2006087 h 2842784"/>
                  <a:gd name="connsiteX112" fmla="*/ 98962 w 1755924"/>
                  <a:gd name="connsiteY112" fmla="*/ 2013077 h 2842784"/>
                  <a:gd name="connsiteX113" fmla="*/ 96632 w 1755924"/>
                  <a:gd name="connsiteY113" fmla="*/ 2020067 h 2842784"/>
                  <a:gd name="connsiteX114" fmla="*/ 94302 w 1755924"/>
                  <a:gd name="connsiteY114" fmla="*/ 2027057 h 2842784"/>
                  <a:gd name="connsiteX115" fmla="*/ 91972 w 1755924"/>
                  <a:gd name="connsiteY115" fmla="*/ 2034047 h 2842784"/>
                  <a:gd name="connsiteX116" fmla="*/ 229316 w 1755924"/>
                  <a:gd name="connsiteY116" fmla="*/ 1958262 h 2842784"/>
                  <a:gd name="connsiteX117" fmla="*/ 231278 w 1755924"/>
                  <a:gd name="connsiteY117" fmla="*/ 1951885 h 2842784"/>
                  <a:gd name="connsiteX118" fmla="*/ 233240 w 1755924"/>
                  <a:gd name="connsiteY118" fmla="*/ 1945508 h 2842784"/>
                  <a:gd name="connsiteX119" fmla="*/ 235325 w 1755924"/>
                  <a:gd name="connsiteY119" fmla="*/ 1939132 h 2842784"/>
                  <a:gd name="connsiteX120" fmla="*/ 237410 w 1755924"/>
                  <a:gd name="connsiteY120" fmla="*/ 1932755 h 2842784"/>
                  <a:gd name="connsiteX121" fmla="*/ 264020 w 1755924"/>
                  <a:gd name="connsiteY121" fmla="*/ 1855254 h 2842784"/>
                  <a:gd name="connsiteX122" fmla="*/ 131949 w 1755924"/>
                  <a:gd name="connsiteY122" fmla="*/ 1921596 h 2842784"/>
                  <a:gd name="connsiteX123" fmla="*/ 129251 w 1755924"/>
                  <a:gd name="connsiteY123" fmla="*/ 1928586 h 2842784"/>
                  <a:gd name="connsiteX124" fmla="*/ 126553 w 1755924"/>
                  <a:gd name="connsiteY124" fmla="*/ 1935575 h 2842784"/>
                  <a:gd name="connsiteX125" fmla="*/ 123978 w 1755924"/>
                  <a:gd name="connsiteY125" fmla="*/ 1942565 h 2842784"/>
                  <a:gd name="connsiteX126" fmla="*/ 121403 w 1755924"/>
                  <a:gd name="connsiteY126" fmla="*/ 1949555 h 2842784"/>
                  <a:gd name="connsiteX127" fmla="*/ 254823 w 1755924"/>
                  <a:gd name="connsiteY127" fmla="*/ 1881005 h 2842784"/>
                  <a:gd name="connsiteX128" fmla="*/ 257030 w 1755924"/>
                  <a:gd name="connsiteY128" fmla="*/ 1874629 h 2842784"/>
                  <a:gd name="connsiteX129" fmla="*/ 259360 w 1755924"/>
                  <a:gd name="connsiteY129" fmla="*/ 1868130 h 2842784"/>
                  <a:gd name="connsiteX130" fmla="*/ 261690 w 1755924"/>
                  <a:gd name="connsiteY130" fmla="*/ 1861630 h 2842784"/>
                  <a:gd name="connsiteX131" fmla="*/ 264020 w 1755924"/>
                  <a:gd name="connsiteY131" fmla="*/ 1855131 h 2842784"/>
                  <a:gd name="connsiteX132" fmla="*/ 293942 w 1755924"/>
                  <a:gd name="connsiteY132" fmla="*/ 1777997 h 2842784"/>
                  <a:gd name="connsiteX133" fmla="*/ 165917 w 1755924"/>
                  <a:gd name="connsiteY133" fmla="*/ 1837350 h 2842784"/>
                  <a:gd name="connsiteX134" fmla="*/ 162974 w 1755924"/>
                  <a:gd name="connsiteY134" fmla="*/ 1844340 h 2842784"/>
                  <a:gd name="connsiteX135" fmla="*/ 160031 w 1755924"/>
                  <a:gd name="connsiteY135" fmla="*/ 1851329 h 2842784"/>
                  <a:gd name="connsiteX136" fmla="*/ 157088 w 1755924"/>
                  <a:gd name="connsiteY136" fmla="*/ 1858319 h 2842784"/>
                  <a:gd name="connsiteX137" fmla="*/ 154145 w 1755924"/>
                  <a:gd name="connsiteY137" fmla="*/ 1865309 h 2842784"/>
                  <a:gd name="connsiteX138" fmla="*/ 283518 w 1755924"/>
                  <a:gd name="connsiteY138" fmla="*/ 1803627 h 2842784"/>
                  <a:gd name="connsiteX139" fmla="*/ 286093 w 1755924"/>
                  <a:gd name="connsiteY139" fmla="*/ 1797127 h 2842784"/>
                  <a:gd name="connsiteX140" fmla="*/ 288669 w 1755924"/>
                  <a:gd name="connsiteY140" fmla="*/ 1790751 h 2842784"/>
                  <a:gd name="connsiteX141" fmla="*/ 291244 w 1755924"/>
                  <a:gd name="connsiteY141" fmla="*/ 1784374 h 2842784"/>
                  <a:gd name="connsiteX142" fmla="*/ 293819 w 1755924"/>
                  <a:gd name="connsiteY142" fmla="*/ 1777997 h 2842784"/>
                  <a:gd name="connsiteX143" fmla="*/ 327051 w 1755924"/>
                  <a:gd name="connsiteY143" fmla="*/ 1700741 h 2842784"/>
                  <a:gd name="connsiteX144" fmla="*/ 203196 w 1755924"/>
                  <a:gd name="connsiteY144" fmla="*/ 1753349 h 2842784"/>
                  <a:gd name="connsiteX145" fmla="*/ 200008 w 1755924"/>
                  <a:gd name="connsiteY145" fmla="*/ 1760339 h 2842784"/>
                  <a:gd name="connsiteX146" fmla="*/ 196819 w 1755924"/>
                  <a:gd name="connsiteY146" fmla="*/ 1767329 h 2842784"/>
                  <a:gd name="connsiteX147" fmla="*/ 193631 w 1755924"/>
                  <a:gd name="connsiteY147" fmla="*/ 1774318 h 2842784"/>
                  <a:gd name="connsiteX148" fmla="*/ 190443 w 1755924"/>
                  <a:gd name="connsiteY148" fmla="*/ 1781308 h 2842784"/>
                  <a:gd name="connsiteX149" fmla="*/ 315647 w 1755924"/>
                  <a:gd name="connsiteY149" fmla="*/ 1726493 h 2842784"/>
                  <a:gd name="connsiteX150" fmla="*/ 318467 w 1755924"/>
                  <a:gd name="connsiteY150" fmla="*/ 1720116 h 2842784"/>
                  <a:gd name="connsiteX151" fmla="*/ 321288 w 1755924"/>
                  <a:gd name="connsiteY151" fmla="*/ 1713740 h 2842784"/>
                  <a:gd name="connsiteX152" fmla="*/ 324108 w 1755924"/>
                  <a:gd name="connsiteY152" fmla="*/ 1707363 h 2842784"/>
                  <a:gd name="connsiteX153" fmla="*/ 326929 w 1755924"/>
                  <a:gd name="connsiteY153" fmla="*/ 1700986 h 2842784"/>
                  <a:gd name="connsiteX154" fmla="*/ 363104 w 1755924"/>
                  <a:gd name="connsiteY154" fmla="*/ 1623730 h 2842784"/>
                  <a:gd name="connsiteX155" fmla="*/ 243541 w 1755924"/>
                  <a:gd name="connsiteY155" fmla="*/ 1669716 h 2842784"/>
                  <a:gd name="connsiteX156" fmla="*/ 240107 w 1755924"/>
                  <a:gd name="connsiteY156" fmla="*/ 1676706 h 2842784"/>
                  <a:gd name="connsiteX157" fmla="*/ 236674 w 1755924"/>
                  <a:gd name="connsiteY157" fmla="*/ 1683695 h 2842784"/>
                  <a:gd name="connsiteX158" fmla="*/ 233240 w 1755924"/>
                  <a:gd name="connsiteY158" fmla="*/ 1690685 h 2842784"/>
                  <a:gd name="connsiteX159" fmla="*/ 229807 w 1755924"/>
                  <a:gd name="connsiteY159" fmla="*/ 1697675 h 2842784"/>
                  <a:gd name="connsiteX160" fmla="*/ 350841 w 1755924"/>
                  <a:gd name="connsiteY160" fmla="*/ 1649482 h 2842784"/>
                  <a:gd name="connsiteX161" fmla="*/ 353907 w 1755924"/>
                  <a:gd name="connsiteY161" fmla="*/ 1643105 h 2842784"/>
                  <a:gd name="connsiteX162" fmla="*/ 356973 w 1755924"/>
                  <a:gd name="connsiteY162" fmla="*/ 1636729 h 2842784"/>
                  <a:gd name="connsiteX163" fmla="*/ 360039 w 1755924"/>
                  <a:gd name="connsiteY163" fmla="*/ 1630352 h 2842784"/>
                  <a:gd name="connsiteX164" fmla="*/ 363104 w 1755924"/>
                  <a:gd name="connsiteY164" fmla="*/ 1623975 h 2842784"/>
                  <a:gd name="connsiteX165" fmla="*/ 401978 w 1755924"/>
                  <a:gd name="connsiteY165" fmla="*/ 1546842 h 2842784"/>
                  <a:gd name="connsiteX166" fmla="*/ 286707 w 1755924"/>
                  <a:gd name="connsiteY166" fmla="*/ 1586574 h 2842784"/>
                  <a:gd name="connsiteX167" fmla="*/ 283028 w 1755924"/>
                  <a:gd name="connsiteY167" fmla="*/ 1593441 h 2842784"/>
                  <a:gd name="connsiteX168" fmla="*/ 279349 w 1755924"/>
                  <a:gd name="connsiteY168" fmla="*/ 1600308 h 2842784"/>
                  <a:gd name="connsiteX169" fmla="*/ 275670 w 1755924"/>
                  <a:gd name="connsiteY169" fmla="*/ 1607175 h 2842784"/>
                  <a:gd name="connsiteX170" fmla="*/ 271991 w 1755924"/>
                  <a:gd name="connsiteY170" fmla="*/ 1614042 h 2842784"/>
                  <a:gd name="connsiteX171" fmla="*/ 388734 w 1755924"/>
                  <a:gd name="connsiteY171" fmla="*/ 1572226 h 2842784"/>
                  <a:gd name="connsiteX172" fmla="*/ 392045 w 1755924"/>
                  <a:gd name="connsiteY172" fmla="*/ 1565849 h 2842784"/>
                  <a:gd name="connsiteX173" fmla="*/ 395356 w 1755924"/>
                  <a:gd name="connsiteY173" fmla="*/ 1559472 h 2842784"/>
                  <a:gd name="connsiteX174" fmla="*/ 398667 w 1755924"/>
                  <a:gd name="connsiteY174" fmla="*/ 1553096 h 2842784"/>
                  <a:gd name="connsiteX175" fmla="*/ 401978 w 1755924"/>
                  <a:gd name="connsiteY175" fmla="*/ 1546719 h 2842784"/>
                  <a:gd name="connsiteX176" fmla="*/ 443672 w 1755924"/>
                  <a:gd name="connsiteY176" fmla="*/ 1470321 h 2842784"/>
                  <a:gd name="connsiteX177" fmla="*/ 332815 w 1755924"/>
                  <a:gd name="connsiteY177" fmla="*/ 1503799 h 2842784"/>
                  <a:gd name="connsiteX178" fmla="*/ 328891 w 1755924"/>
                  <a:gd name="connsiteY178" fmla="*/ 1510666 h 2842784"/>
                  <a:gd name="connsiteX179" fmla="*/ 324967 w 1755924"/>
                  <a:gd name="connsiteY179" fmla="*/ 1517533 h 2842784"/>
                  <a:gd name="connsiteX180" fmla="*/ 321043 w 1755924"/>
                  <a:gd name="connsiteY180" fmla="*/ 1524401 h 2842784"/>
                  <a:gd name="connsiteX181" fmla="*/ 317118 w 1755924"/>
                  <a:gd name="connsiteY181" fmla="*/ 1531268 h 2842784"/>
                  <a:gd name="connsiteX182" fmla="*/ 429569 w 1755924"/>
                  <a:gd name="connsiteY182" fmla="*/ 1495705 h 2842784"/>
                  <a:gd name="connsiteX183" fmla="*/ 433125 w 1755924"/>
                  <a:gd name="connsiteY183" fmla="*/ 1489329 h 2842784"/>
                  <a:gd name="connsiteX184" fmla="*/ 436682 w 1755924"/>
                  <a:gd name="connsiteY184" fmla="*/ 1482952 h 2842784"/>
                  <a:gd name="connsiteX185" fmla="*/ 440238 w 1755924"/>
                  <a:gd name="connsiteY185" fmla="*/ 1476575 h 2842784"/>
                  <a:gd name="connsiteX186" fmla="*/ 443794 w 1755924"/>
                  <a:gd name="connsiteY186" fmla="*/ 1470199 h 2842784"/>
                  <a:gd name="connsiteX187" fmla="*/ 487941 w 1755924"/>
                  <a:gd name="connsiteY187" fmla="*/ 1394169 h 2842784"/>
                  <a:gd name="connsiteX188" fmla="*/ 381376 w 1755924"/>
                  <a:gd name="connsiteY188" fmla="*/ 1421760 h 2842784"/>
                  <a:gd name="connsiteX189" fmla="*/ 377207 w 1755924"/>
                  <a:gd name="connsiteY189" fmla="*/ 1428627 h 2842784"/>
                  <a:gd name="connsiteX190" fmla="*/ 373037 w 1755924"/>
                  <a:gd name="connsiteY190" fmla="*/ 1435495 h 2842784"/>
                  <a:gd name="connsiteX191" fmla="*/ 368868 w 1755924"/>
                  <a:gd name="connsiteY191" fmla="*/ 1442362 h 2842784"/>
                  <a:gd name="connsiteX192" fmla="*/ 364821 w 1755924"/>
                  <a:gd name="connsiteY192" fmla="*/ 1449229 h 2842784"/>
                  <a:gd name="connsiteX193" fmla="*/ 472857 w 1755924"/>
                  <a:gd name="connsiteY193" fmla="*/ 1419675 h 2842784"/>
                  <a:gd name="connsiteX194" fmla="*/ 476659 w 1755924"/>
                  <a:gd name="connsiteY194" fmla="*/ 1413299 h 2842784"/>
                  <a:gd name="connsiteX195" fmla="*/ 480460 w 1755924"/>
                  <a:gd name="connsiteY195" fmla="*/ 1406922 h 2842784"/>
                  <a:gd name="connsiteX196" fmla="*/ 484262 w 1755924"/>
                  <a:gd name="connsiteY196" fmla="*/ 1400545 h 2842784"/>
                  <a:gd name="connsiteX197" fmla="*/ 488063 w 1755924"/>
                  <a:gd name="connsiteY197" fmla="*/ 1394169 h 2842784"/>
                  <a:gd name="connsiteX198" fmla="*/ 534662 w 1755924"/>
                  <a:gd name="connsiteY198" fmla="*/ 1318506 h 2842784"/>
                  <a:gd name="connsiteX199" fmla="*/ 432512 w 1755924"/>
                  <a:gd name="connsiteY199" fmla="*/ 1340335 h 2842784"/>
                  <a:gd name="connsiteX200" fmla="*/ 428220 w 1755924"/>
                  <a:gd name="connsiteY200" fmla="*/ 1347079 h 2842784"/>
                  <a:gd name="connsiteX201" fmla="*/ 423928 w 1755924"/>
                  <a:gd name="connsiteY201" fmla="*/ 1353824 h 2842784"/>
                  <a:gd name="connsiteX202" fmla="*/ 419636 w 1755924"/>
                  <a:gd name="connsiteY202" fmla="*/ 1360568 h 2842784"/>
                  <a:gd name="connsiteX203" fmla="*/ 415344 w 1755924"/>
                  <a:gd name="connsiteY203" fmla="*/ 1367313 h 2842784"/>
                  <a:gd name="connsiteX204" fmla="*/ 518843 w 1755924"/>
                  <a:gd name="connsiteY204" fmla="*/ 1343645 h 2842784"/>
                  <a:gd name="connsiteX205" fmla="*/ 522767 w 1755924"/>
                  <a:gd name="connsiteY205" fmla="*/ 1337391 h 2842784"/>
                  <a:gd name="connsiteX206" fmla="*/ 526691 w 1755924"/>
                  <a:gd name="connsiteY206" fmla="*/ 1331137 h 2842784"/>
                  <a:gd name="connsiteX207" fmla="*/ 530616 w 1755924"/>
                  <a:gd name="connsiteY207" fmla="*/ 1324883 h 2842784"/>
                  <a:gd name="connsiteX208" fmla="*/ 534540 w 1755924"/>
                  <a:gd name="connsiteY208" fmla="*/ 1318629 h 2842784"/>
                  <a:gd name="connsiteX209" fmla="*/ 583591 w 1755924"/>
                  <a:gd name="connsiteY209" fmla="*/ 1243458 h 2842784"/>
                  <a:gd name="connsiteX210" fmla="*/ 485856 w 1755924"/>
                  <a:gd name="connsiteY210" fmla="*/ 1259767 h 2842784"/>
                  <a:gd name="connsiteX211" fmla="*/ 481319 w 1755924"/>
                  <a:gd name="connsiteY211" fmla="*/ 1266512 h 2842784"/>
                  <a:gd name="connsiteX212" fmla="*/ 476781 w 1755924"/>
                  <a:gd name="connsiteY212" fmla="*/ 1273257 h 2842784"/>
                  <a:gd name="connsiteX213" fmla="*/ 472244 w 1755924"/>
                  <a:gd name="connsiteY213" fmla="*/ 1280001 h 2842784"/>
                  <a:gd name="connsiteX214" fmla="*/ 467829 w 1755924"/>
                  <a:gd name="connsiteY214" fmla="*/ 1286623 h 2842784"/>
                  <a:gd name="connsiteX215" fmla="*/ 567036 w 1755924"/>
                  <a:gd name="connsiteY215" fmla="*/ 1268474 h 2842784"/>
                  <a:gd name="connsiteX216" fmla="*/ 571206 w 1755924"/>
                  <a:gd name="connsiteY216" fmla="*/ 1262220 h 2842784"/>
                  <a:gd name="connsiteX217" fmla="*/ 575375 w 1755924"/>
                  <a:gd name="connsiteY217" fmla="*/ 1255966 h 2842784"/>
                  <a:gd name="connsiteX218" fmla="*/ 579544 w 1755924"/>
                  <a:gd name="connsiteY218" fmla="*/ 1249712 h 2842784"/>
                  <a:gd name="connsiteX219" fmla="*/ 583714 w 1755924"/>
                  <a:gd name="connsiteY219" fmla="*/ 1243458 h 2842784"/>
                  <a:gd name="connsiteX220" fmla="*/ 541407 w 1755924"/>
                  <a:gd name="connsiteY220" fmla="*/ 1180181 h 2842784"/>
                  <a:gd name="connsiteX221" fmla="*/ 536747 w 1755924"/>
                  <a:gd name="connsiteY221" fmla="*/ 1186803 h 2842784"/>
                  <a:gd name="connsiteX222" fmla="*/ 532087 w 1755924"/>
                  <a:gd name="connsiteY222" fmla="*/ 1193425 h 2842784"/>
                  <a:gd name="connsiteX223" fmla="*/ 527427 w 1755924"/>
                  <a:gd name="connsiteY223" fmla="*/ 1200047 h 2842784"/>
                  <a:gd name="connsiteX224" fmla="*/ 522767 w 1755924"/>
                  <a:gd name="connsiteY224" fmla="*/ 1206669 h 2842784"/>
                  <a:gd name="connsiteX225" fmla="*/ 617559 w 1755924"/>
                  <a:gd name="connsiteY225" fmla="*/ 1193916 h 2842784"/>
                  <a:gd name="connsiteX226" fmla="*/ 621851 w 1755924"/>
                  <a:gd name="connsiteY226" fmla="*/ 1187784 h 2842784"/>
                  <a:gd name="connsiteX227" fmla="*/ 626143 w 1755924"/>
                  <a:gd name="connsiteY227" fmla="*/ 1181653 h 2842784"/>
                  <a:gd name="connsiteX228" fmla="*/ 630435 w 1755924"/>
                  <a:gd name="connsiteY228" fmla="*/ 1175521 h 2842784"/>
                  <a:gd name="connsiteX229" fmla="*/ 634850 w 1755924"/>
                  <a:gd name="connsiteY229" fmla="*/ 1169390 h 2842784"/>
                  <a:gd name="connsiteX230" fmla="*/ 541407 w 1755924"/>
                  <a:gd name="connsiteY230" fmla="*/ 1180426 h 2842784"/>
                  <a:gd name="connsiteX231" fmla="*/ 599042 w 1755924"/>
                  <a:gd name="connsiteY231" fmla="*/ 1101331 h 2842784"/>
                  <a:gd name="connsiteX232" fmla="*/ 594137 w 1755924"/>
                  <a:gd name="connsiteY232" fmla="*/ 1107830 h 2842784"/>
                  <a:gd name="connsiteX233" fmla="*/ 589232 w 1755924"/>
                  <a:gd name="connsiteY233" fmla="*/ 1114329 h 2842784"/>
                  <a:gd name="connsiteX234" fmla="*/ 584327 w 1755924"/>
                  <a:gd name="connsiteY234" fmla="*/ 1120829 h 2842784"/>
                  <a:gd name="connsiteX235" fmla="*/ 579544 w 1755924"/>
                  <a:gd name="connsiteY235" fmla="*/ 1127328 h 2842784"/>
                  <a:gd name="connsiteX236" fmla="*/ 669922 w 1755924"/>
                  <a:gd name="connsiteY236" fmla="*/ 1119848 h 2842784"/>
                  <a:gd name="connsiteX237" fmla="*/ 674337 w 1755924"/>
                  <a:gd name="connsiteY237" fmla="*/ 1113716 h 2842784"/>
                  <a:gd name="connsiteX238" fmla="*/ 678874 w 1755924"/>
                  <a:gd name="connsiteY238" fmla="*/ 1107585 h 2842784"/>
                  <a:gd name="connsiteX239" fmla="*/ 683411 w 1755924"/>
                  <a:gd name="connsiteY239" fmla="*/ 1101453 h 2842784"/>
                  <a:gd name="connsiteX240" fmla="*/ 687948 w 1755924"/>
                  <a:gd name="connsiteY240" fmla="*/ 1095322 h 2842784"/>
                  <a:gd name="connsiteX241" fmla="*/ 599042 w 1755924"/>
                  <a:gd name="connsiteY241" fmla="*/ 1101085 h 2842784"/>
                  <a:gd name="connsiteX242" fmla="*/ 658640 w 1755924"/>
                  <a:gd name="connsiteY242" fmla="*/ 1023339 h 2842784"/>
                  <a:gd name="connsiteX243" fmla="*/ 653612 w 1755924"/>
                  <a:gd name="connsiteY243" fmla="*/ 1029838 h 2842784"/>
                  <a:gd name="connsiteX244" fmla="*/ 648585 w 1755924"/>
                  <a:gd name="connsiteY244" fmla="*/ 1036337 h 2842784"/>
                  <a:gd name="connsiteX245" fmla="*/ 643557 w 1755924"/>
                  <a:gd name="connsiteY245" fmla="*/ 1042837 h 2842784"/>
                  <a:gd name="connsiteX246" fmla="*/ 638529 w 1755924"/>
                  <a:gd name="connsiteY246" fmla="*/ 1049336 h 2842784"/>
                  <a:gd name="connsiteX247" fmla="*/ 724492 w 1755924"/>
                  <a:gd name="connsiteY247" fmla="*/ 1047006 h 2842784"/>
                  <a:gd name="connsiteX248" fmla="*/ 729152 w 1755924"/>
                  <a:gd name="connsiteY248" fmla="*/ 1040874 h 2842784"/>
                  <a:gd name="connsiteX249" fmla="*/ 733812 w 1755924"/>
                  <a:gd name="connsiteY249" fmla="*/ 1034743 h 2842784"/>
                  <a:gd name="connsiteX250" fmla="*/ 738472 w 1755924"/>
                  <a:gd name="connsiteY250" fmla="*/ 1028734 h 2842784"/>
                  <a:gd name="connsiteX251" fmla="*/ 743132 w 1755924"/>
                  <a:gd name="connsiteY251" fmla="*/ 1022725 h 2842784"/>
                  <a:gd name="connsiteX252" fmla="*/ 658763 w 1755924"/>
                  <a:gd name="connsiteY252" fmla="*/ 1023339 h 2842784"/>
                  <a:gd name="connsiteX253" fmla="*/ 720323 w 1755924"/>
                  <a:gd name="connsiteY253" fmla="*/ 946328 h 2842784"/>
                  <a:gd name="connsiteX254" fmla="*/ 715172 w 1755924"/>
                  <a:gd name="connsiteY254" fmla="*/ 952704 h 2842784"/>
                  <a:gd name="connsiteX255" fmla="*/ 710022 w 1755924"/>
                  <a:gd name="connsiteY255" fmla="*/ 959081 h 2842784"/>
                  <a:gd name="connsiteX256" fmla="*/ 704871 w 1755924"/>
                  <a:gd name="connsiteY256" fmla="*/ 965458 h 2842784"/>
                  <a:gd name="connsiteX257" fmla="*/ 699721 w 1755924"/>
                  <a:gd name="connsiteY257" fmla="*/ 971957 h 2842784"/>
                  <a:gd name="connsiteX258" fmla="*/ 781146 w 1755924"/>
                  <a:gd name="connsiteY258" fmla="*/ 974655 h 2842784"/>
                  <a:gd name="connsiteX259" fmla="*/ 785929 w 1755924"/>
                  <a:gd name="connsiteY259" fmla="*/ 968646 h 2842784"/>
                  <a:gd name="connsiteX260" fmla="*/ 790712 w 1755924"/>
                  <a:gd name="connsiteY260" fmla="*/ 962637 h 2842784"/>
                  <a:gd name="connsiteX261" fmla="*/ 795494 w 1755924"/>
                  <a:gd name="connsiteY261" fmla="*/ 956628 h 2842784"/>
                  <a:gd name="connsiteX262" fmla="*/ 800277 w 1755924"/>
                  <a:gd name="connsiteY262" fmla="*/ 950742 h 2842784"/>
                  <a:gd name="connsiteX263" fmla="*/ 720445 w 1755924"/>
                  <a:gd name="connsiteY263" fmla="*/ 946328 h 2842784"/>
                  <a:gd name="connsiteX264" fmla="*/ 783844 w 1755924"/>
                  <a:gd name="connsiteY264" fmla="*/ 870298 h 2842784"/>
                  <a:gd name="connsiteX265" fmla="*/ 778449 w 1755924"/>
                  <a:gd name="connsiteY265" fmla="*/ 876552 h 2842784"/>
                  <a:gd name="connsiteX266" fmla="*/ 773053 w 1755924"/>
                  <a:gd name="connsiteY266" fmla="*/ 882806 h 2842784"/>
                  <a:gd name="connsiteX267" fmla="*/ 767657 w 1755924"/>
                  <a:gd name="connsiteY267" fmla="*/ 889060 h 2842784"/>
                  <a:gd name="connsiteX268" fmla="*/ 762384 w 1755924"/>
                  <a:gd name="connsiteY268" fmla="*/ 895437 h 2842784"/>
                  <a:gd name="connsiteX269" fmla="*/ 839150 w 1755924"/>
                  <a:gd name="connsiteY269" fmla="*/ 903285 h 2842784"/>
                  <a:gd name="connsiteX270" fmla="*/ 844055 w 1755924"/>
                  <a:gd name="connsiteY270" fmla="*/ 897399 h 2842784"/>
                  <a:gd name="connsiteX271" fmla="*/ 848960 w 1755924"/>
                  <a:gd name="connsiteY271" fmla="*/ 891513 h 2842784"/>
                  <a:gd name="connsiteX272" fmla="*/ 853865 w 1755924"/>
                  <a:gd name="connsiteY272" fmla="*/ 885626 h 2842784"/>
                  <a:gd name="connsiteX273" fmla="*/ 858893 w 1755924"/>
                  <a:gd name="connsiteY273" fmla="*/ 879740 h 2842784"/>
                  <a:gd name="connsiteX274" fmla="*/ 783599 w 1755924"/>
                  <a:gd name="connsiteY274" fmla="*/ 870298 h 2842784"/>
                  <a:gd name="connsiteX275" fmla="*/ 849206 w 1755924"/>
                  <a:gd name="connsiteY275" fmla="*/ 795494 h 2842784"/>
                  <a:gd name="connsiteX276" fmla="*/ 843687 w 1755924"/>
                  <a:gd name="connsiteY276" fmla="*/ 801748 h 2842784"/>
                  <a:gd name="connsiteX277" fmla="*/ 838169 w 1755924"/>
                  <a:gd name="connsiteY277" fmla="*/ 808002 h 2842784"/>
                  <a:gd name="connsiteX278" fmla="*/ 832651 w 1755924"/>
                  <a:gd name="connsiteY278" fmla="*/ 814256 h 2842784"/>
                  <a:gd name="connsiteX279" fmla="*/ 827132 w 1755924"/>
                  <a:gd name="connsiteY279" fmla="*/ 820510 h 2842784"/>
                  <a:gd name="connsiteX280" fmla="*/ 899361 w 1755924"/>
                  <a:gd name="connsiteY280" fmla="*/ 833264 h 2842784"/>
                  <a:gd name="connsiteX281" fmla="*/ 904511 w 1755924"/>
                  <a:gd name="connsiteY281" fmla="*/ 827378 h 2842784"/>
                  <a:gd name="connsiteX282" fmla="*/ 909662 w 1755924"/>
                  <a:gd name="connsiteY282" fmla="*/ 821614 h 2842784"/>
                  <a:gd name="connsiteX283" fmla="*/ 914812 w 1755924"/>
                  <a:gd name="connsiteY283" fmla="*/ 815850 h 2842784"/>
                  <a:gd name="connsiteX284" fmla="*/ 919962 w 1755924"/>
                  <a:gd name="connsiteY284" fmla="*/ 810087 h 2842784"/>
                  <a:gd name="connsiteX285" fmla="*/ 849328 w 1755924"/>
                  <a:gd name="connsiteY285" fmla="*/ 795739 h 2842784"/>
                  <a:gd name="connsiteX286" fmla="*/ 916038 w 1755924"/>
                  <a:gd name="connsiteY286" fmla="*/ 721794 h 2842784"/>
                  <a:gd name="connsiteX287" fmla="*/ 910397 w 1755924"/>
                  <a:gd name="connsiteY287" fmla="*/ 727926 h 2842784"/>
                  <a:gd name="connsiteX288" fmla="*/ 904756 w 1755924"/>
                  <a:gd name="connsiteY288" fmla="*/ 734057 h 2842784"/>
                  <a:gd name="connsiteX289" fmla="*/ 899115 w 1755924"/>
                  <a:gd name="connsiteY289" fmla="*/ 740188 h 2842784"/>
                  <a:gd name="connsiteX290" fmla="*/ 893475 w 1755924"/>
                  <a:gd name="connsiteY290" fmla="*/ 746320 h 2842784"/>
                  <a:gd name="connsiteX291" fmla="*/ 961043 w 1755924"/>
                  <a:gd name="connsiteY291" fmla="*/ 763856 h 2842784"/>
                  <a:gd name="connsiteX292" fmla="*/ 966316 w 1755924"/>
                  <a:gd name="connsiteY292" fmla="*/ 758092 h 2842784"/>
                  <a:gd name="connsiteX293" fmla="*/ 971589 w 1755924"/>
                  <a:gd name="connsiteY293" fmla="*/ 752329 h 2842784"/>
                  <a:gd name="connsiteX294" fmla="*/ 976862 w 1755924"/>
                  <a:gd name="connsiteY294" fmla="*/ 746565 h 2842784"/>
                  <a:gd name="connsiteX295" fmla="*/ 982135 w 1755924"/>
                  <a:gd name="connsiteY295" fmla="*/ 740924 h 2842784"/>
                  <a:gd name="connsiteX296" fmla="*/ 916161 w 1755924"/>
                  <a:gd name="connsiteY296" fmla="*/ 721794 h 2842784"/>
                  <a:gd name="connsiteX297" fmla="*/ 984588 w 1755924"/>
                  <a:gd name="connsiteY297" fmla="*/ 649320 h 2842784"/>
                  <a:gd name="connsiteX298" fmla="*/ 978824 w 1755924"/>
                  <a:gd name="connsiteY298" fmla="*/ 655329 h 2842784"/>
                  <a:gd name="connsiteX299" fmla="*/ 973061 w 1755924"/>
                  <a:gd name="connsiteY299" fmla="*/ 661338 h 2842784"/>
                  <a:gd name="connsiteX300" fmla="*/ 967297 w 1755924"/>
                  <a:gd name="connsiteY300" fmla="*/ 667347 h 2842784"/>
                  <a:gd name="connsiteX301" fmla="*/ 961534 w 1755924"/>
                  <a:gd name="connsiteY301" fmla="*/ 673356 h 2842784"/>
                  <a:gd name="connsiteX302" fmla="*/ 1024442 w 1755924"/>
                  <a:gd name="connsiteY302" fmla="*/ 695551 h 2842784"/>
                  <a:gd name="connsiteX303" fmla="*/ 1029838 w 1755924"/>
                  <a:gd name="connsiteY303" fmla="*/ 689910 h 2842784"/>
                  <a:gd name="connsiteX304" fmla="*/ 1035234 w 1755924"/>
                  <a:gd name="connsiteY304" fmla="*/ 684270 h 2842784"/>
                  <a:gd name="connsiteX305" fmla="*/ 1040629 w 1755924"/>
                  <a:gd name="connsiteY305" fmla="*/ 678629 h 2842784"/>
                  <a:gd name="connsiteX306" fmla="*/ 1046025 w 1755924"/>
                  <a:gd name="connsiteY306" fmla="*/ 672988 h 2842784"/>
                  <a:gd name="connsiteX307" fmla="*/ 984711 w 1755924"/>
                  <a:gd name="connsiteY307" fmla="*/ 649320 h 2842784"/>
                  <a:gd name="connsiteX308" fmla="*/ 1054609 w 1755924"/>
                  <a:gd name="connsiteY308" fmla="*/ 578195 h 2842784"/>
                  <a:gd name="connsiteX309" fmla="*/ 1048723 w 1755924"/>
                  <a:gd name="connsiteY309" fmla="*/ 584082 h 2842784"/>
                  <a:gd name="connsiteX310" fmla="*/ 1042837 w 1755924"/>
                  <a:gd name="connsiteY310" fmla="*/ 589968 h 2842784"/>
                  <a:gd name="connsiteX311" fmla="*/ 1036950 w 1755924"/>
                  <a:gd name="connsiteY311" fmla="*/ 595854 h 2842784"/>
                  <a:gd name="connsiteX312" fmla="*/ 1031064 w 1755924"/>
                  <a:gd name="connsiteY312" fmla="*/ 601740 h 2842784"/>
                  <a:gd name="connsiteX313" fmla="*/ 1089190 w 1755924"/>
                  <a:gd name="connsiteY313" fmla="*/ 628473 h 2842784"/>
                  <a:gd name="connsiteX314" fmla="*/ 1094586 w 1755924"/>
                  <a:gd name="connsiteY314" fmla="*/ 622955 h 2842784"/>
                  <a:gd name="connsiteX315" fmla="*/ 1100104 w 1755924"/>
                  <a:gd name="connsiteY315" fmla="*/ 617437 h 2842784"/>
                  <a:gd name="connsiteX316" fmla="*/ 1105623 w 1755924"/>
                  <a:gd name="connsiteY316" fmla="*/ 611918 h 2842784"/>
                  <a:gd name="connsiteX317" fmla="*/ 1111141 w 1755924"/>
                  <a:gd name="connsiteY317" fmla="*/ 606400 h 2842784"/>
                  <a:gd name="connsiteX318" fmla="*/ 1054486 w 1755924"/>
                  <a:gd name="connsiteY318" fmla="*/ 578195 h 2842784"/>
                  <a:gd name="connsiteX319" fmla="*/ 1126102 w 1755924"/>
                  <a:gd name="connsiteY319" fmla="*/ 508297 h 2842784"/>
                  <a:gd name="connsiteX320" fmla="*/ 1120093 w 1755924"/>
                  <a:gd name="connsiteY320" fmla="*/ 514061 h 2842784"/>
                  <a:gd name="connsiteX321" fmla="*/ 1114084 w 1755924"/>
                  <a:gd name="connsiteY321" fmla="*/ 519824 h 2842784"/>
                  <a:gd name="connsiteX322" fmla="*/ 1108075 w 1755924"/>
                  <a:gd name="connsiteY322" fmla="*/ 525588 h 2842784"/>
                  <a:gd name="connsiteX323" fmla="*/ 1102066 w 1755924"/>
                  <a:gd name="connsiteY323" fmla="*/ 531351 h 2842784"/>
                  <a:gd name="connsiteX324" fmla="*/ 1155533 w 1755924"/>
                  <a:gd name="connsiteY324" fmla="*/ 562622 h 2842784"/>
                  <a:gd name="connsiteX325" fmla="*/ 1161174 w 1755924"/>
                  <a:gd name="connsiteY325" fmla="*/ 557226 h 2842784"/>
                  <a:gd name="connsiteX326" fmla="*/ 1166815 w 1755924"/>
                  <a:gd name="connsiteY326" fmla="*/ 551830 h 2842784"/>
                  <a:gd name="connsiteX327" fmla="*/ 1172456 w 1755924"/>
                  <a:gd name="connsiteY327" fmla="*/ 546435 h 2842784"/>
                  <a:gd name="connsiteX328" fmla="*/ 1178096 w 1755924"/>
                  <a:gd name="connsiteY328" fmla="*/ 541039 h 2842784"/>
                  <a:gd name="connsiteX329" fmla="*/ 1126102 w 1755924"/>
                  <a:gd name="connsiteY329" fmla="*/ 508420 h 2842784"/>
                  <a:gd name="connsiteX330" fmla="*/ 1199066 w 1755924"/>
                  <a:gd name="connsiteY330" fmla="*/ 439625 h 2842784"/>
                  <a:gd name="connsiteX331" fmla="*/ 1192935 w 1755924"/>
                  <a:gd name="connsiteY331" fmla="*/ 445266 h 2842784"/>
                  <a:gd name="connsiteX332" fmla="*/ 1186803 w 1755924"/>
                  <a:gd name="connsiteY332" fmla="*/ 450907 h 2842784"/>
                  <a:gd name="connsiteX333" fmla="*/ 1180672 w 1755924"/>
                  <a:gd name="connsiteY333" fmla="*/ 456548 h 2842784"/>
                  <a:gd name="connsiteX334" fmla="*/ 1174540 w 1755924"/>
                  <a:gd name="connsiteY334" fmla="*/ 462189 h 2842784"/>
                  <a:gd name="connsiteX335" fmla="*/ 1223224 w 1755924"/>
                  <a:gd name="connsiteY335" fmla="*/ 497751 h 2842784"/>
                  <a:gd name="connsiteX336" fmla="*/ 1228865 w 1755924"/>
                  <a:gd name="connsiteY336" fmla="*/ 492478 h 2842784"/>
                  <a:gd name="connsiteX337" fmla="*/ 1234628 w 1755924"/>
                  <a:gd name="connsiteY337" fmla="*/ 487205 h 2842784"/>
                  <a:gd name="connsiteX338" fmla="*/ 1240392 w 1755924"/>
                  <a:gd name="connsiteY338" fmla="*/ 481932 h 2842784"/>
                  <a:gd name="connsiteX339" fmla="*/ 1246155 w 1755924"/>
                  <a:gd name="connsiteY339" fmla="*/ 476659 h 2842784"/>
                  <a:gd name="connsiteX340" fmla="*/ 1199066 w 1755924"/>
                  <a:gd name="connsiteY340" fmla="*/ 439625 h 2842784"/>
                  <a:gd name="connsiteX341" fmla="*/ 1273134 w 1755924"/>
                  <a:gd name="connsiteY341" fmla="*/ 372424 h 2842784"/>
                  <a:gd name="connsiteX342" fmla="*/ 1266880 w 1755924"/>
                  <a:gd name="connsiteY342" fmla="*/ 377942 h 2842784"/>
                  <a:gd name="connsiteX343" fmla="*/ 1260626 w 1755924"/>
                  <a:gd name="connsiteY343" fmla="*/ 383461 h 2842784"/>
                  <a:gd name="connsiteX344" fmla="*/ 1254372 w 1755924"/>
                  <a:gd name="connsiteY344" fmla="*/ 388979 h 2842784"/>
                  <a:gd name="connsiteX345" fmla="*/ 1248240 w 1755924"/>
                  <a:gd name="connsiteY345" fmla="*/ 394497 h 2842784"/>
                  <a:gd name="connsiteX346" fmla="*/ 1292141 w 1755924"/>
                  <a:gd name="connsiteY346" fmla="*/ 434474 h 2842784"/>
                  <a:gd name="connsiteX347" fmla="*/ 1297905 w 1755924"/>
                  <a:gd name="connsiteY347" fmla="*/ 429201 h 2842784"/>
                  <a:gd name="connsiteX348" fmla="*/ 1303668 w 1755924"/>
                  <a:gd name="connsiteY348" fmla="*/ 423928 h 2842784"/>
                  <a:gd name="connsiteX349" fmla="*/ 1309432 w 1755924"/>
                  <a:gd name="connsiteY349" fmla="*/ 418778 h 2842784"/>
                  <a:gd name="connsiteX350" fmla="*/ 1315318 w 1755924"/>
                  <a:gd name="connsiteY350" fmla="*/ 413627 h 2842784"/>
                  <a:gd name="connsiteX351" fmla="*/ 1272889 w 1755924"/>
                  <a:gd name="connsiteY351" fmla="*/ 372302 h 2842784"/>
                  <a:gd name="connsiteX352" fmla="*/ 1348673 w 1755924"/>
                  <a:gd name="connsiteY352" fmla="*/ 306695 h 2842784"/>
                  <a:gd name="connsiteX353" fmla="*/ 1342297 w 1755924"/>
                  <a:gd name="connsiteY353" fmla="*/ 312091 h 2842784"/>
                  <a:gd name="connsiteX354" fmla="*/ 1336043 w 1755924"/>
                  <a:gd name="connsiteY354" fmla="*/ 317486 h 2842784"/>
                  <a:gd name="connsiteX355" fmla="*/ 1329788 w 1755924"/>
                  <a:gd name="connsiteY355" fmla="*/ 322882 h 2842784"/>
                  <a:gd name="connsiteX356" fmla="*/ 1323534 w 1755924"/>
                  <a:gd name="connsiteY356" fmla="*/ 328278 h 2842784"/>
                  <a:gd name="connsiteX357" fmla="*/ 1362653 w 1755924"/>
                  <a:gd name="connsiteY357" fmla="*/ 372424 h 2842784"/>
                  <a:gd name="connsiteX358" fmla="*/ 1368539 w 1755924"/>
                  <a:gd name="connsiteY358" fmla="*/ 367274 h 2842784"/>
                  <a:gd name="connsiteX359" fmla="*/ 1374425 w 1755924"/>
                  <a:gd name="connsiteY359" fmla="*/ 362123 h 2842784"/>
                  <a:gd name="connsiteX360" fmla="*/ 1380312 w 1755924"/>
                  <a:gd name="connsiteY360" fmla="*/ 357095 h 2842784"/>
                  <a:gd name="connsiteX361" fmla="*/ 1386198 w 1755924"/>
                  <a:gd name="connsiteY361" fmla="*/ 352068 h 2842784"/>
                  <a:gd name="connsiteX362" fmla="*/ 1348673 w 1755924"/>
                  <a:gd name="connsiteY362" fmla="*/ 306572 h 2842784"/>
                  <a:gd name="connsiteX363" fmla="*/ 1425316 w 1755924"/>
                  <a:gd name="connsiteY363" fmla="*/ 242315 h 2842784"/>
                  <a:gd name="connsiteX364" fmla="*/ 1418817 w 1755924"/>
                  <a:gd name="connsiteY364" fmla="*/ 247588 h 2842784"/>
                  <a:gd name="connsiteX365" fmla="*/ 1412440 w 1755924"/>
                  <a:gd name="connsiteY365" fmla="*/ 252861 h 2842784"/>
                  <a:gd name="connsiteX366" fmla="*/ 1406064 w 1755924"/>
                  <a:gd name="connsiteY366" fmla="*/ 258134 h 2842784"/>
                  <a:gd name="connsiteX367" fmla="*/ 1399687 w 1755924"/>
                  <a:gd name="connsiteY367" fmla="*/ 263530 h 2842784"/>
                  <a:gd name="connsiteX368" fmla="*/ 1434023 w 1755924"/>
                  <a:gd name="connsiteY368" fmla="*/ 311845 h 2842784"/>
                  <a:gd name="connsiteX369" fmla="*/ 1440032 w 1755924"/>
                  <a:gd name="connsiteY369" fmla="*/ 306818 h 2842784"/>
                  <a:gd name="connsiteX370" fmla="*/ 1446041 w 1755924"/>
                  <a:gd name="connsiteY370" fmla="*/ 301790 h 2842784"/>
                  <a:gd name="connsiteX371" fmla="*/ 1452049 w 1755924"/>
                  <a:gd name="connsiteY371" fmla="*/ 296762 h 2842784"/>
                  <a:gd name="connsiteX372" fmla="*/ 1458058 w 1755924"/>
                  <a:gd name="connsiteY372" fmla="*/ 291734 h 2842784"/>
                  <a:gd name="connsiteX373" fmla="*/ 1425439 w 1755924"/>
                  <a:gd name="connsiteY373" fmla="*/ 242069 h 2842784"/>
                  <a:gd name="connsiteX374" fmla="*/ 1503186 w 1755924"/>
                  <a:gd name="connsiteY374" fmla="*/ 179406 h 2842784"/>
                  <a:gd name="connsiteX375" fmla="*/ 1496687 w 1755924"/>
                  <a:gd name="connsiteY375" fmla="*/ 184557 h 2842784"/>
                  <a:gd name="connsiteX376" fmla="*/ 1490187 w 1755924"/>
                  <a:gd name="connsiteY376" fmla="*/ 189707 h 2842784"/>
                  <a:gd name="connsiteX377" fmla="*/ 1483688 w 1755924"/>
                  <a:gd name="connsiteY377" fmla="*/ 194857 h 2842784"/>
                  <a:gd name="connsiteX378" fmla="*/ 1477188 w 1755924"/>
                  <a:gd name="connsiteY378" fmla="*/ 200008 h 2842784"/>
                  <a:gd name="connsiteX379" fmla="*/ 1506619 w 1755924"/>
                  <a:gd name="connsiteY379" fmla="*/ 252370 h 2842784"/>
                  <a:gd name="connsiteX380" fmla="*/ 1512751 w 1755924"/>
                  <a:gd name="connsiteY380" fmla="*/ 247465 h 2842784"/>
                  <a:gd name="connsiteX381" fmla="*/ 1518882 w 1755924"/>
                  <a:gd name="connsiteY381" fmla="*/ 242560 h 2842784"/>
                  <a:gd name="connsiteX382" fmla="*/ 1525014 w 1755924"/>
                  <a:gd name="connsiteY382" fmla="*/ 237655 h 2842784"/>
                  <a:gd name="connsiteX383" fmla="*/ 1531145 w 1755924"/>
                  <a:gd name="connsiteY383" fmla="*/ 232872 h 2842784"/>
                  <a:gd name="connsiteX384" fmla="*/ 1503308 w 1755924"/>
                  <a:gd name="connsiteY384" fmla="*/ 179161 h 2842784"/>
                  <a:gd name="connsiteX385" fmla="*/ 1582159 w 1755924"/>
                  <a:gd name="connsiteY385" fmla="*/ 118092 h 2842784"/>
                  <a:gd name="connsiteX386" fmla="*/ 1575537 w 1755924"/>
                  <a:gd name="connsiteY386" fmla="*/ 123119 h 2842784"/>
                  <a:gd name="connsiteX387" fmla="*/ 1568915 w 1755924"/>
                  <a:gd name="connsiteY387" fmla="*/ 128147 h 2842784"/>
                  <a:gd name="connsiteX388" fmla="*/ 1562293 w 1755924"/>
                  <a:gd name="connsiteY388" fmla="*/ 133175 h 2842784"/>
                  <a:gd name="connsiteX389" fmla="*/ 1555671 w 1755924"/>
                  <a:gd name="connsiteY389" fmla="*/ 138203 h 2842784"/>
                  <a:gd name="connsiteX390" fmla="*/ 1580197 w 1755924"/>
                  <a:gd name="connsiteY390" fmla="*/ 194612 h 2842784"/>
                  <a:gd name="connsiteX391" fmla="*/ 1586328 w 1755924"/>
                  <a:gd name="connsiteY391" fmla="*/ 189830 h 2842784"/>
                  <a:gd name="connsiteX392" fmla="*/ 1592460 w 1755924"/>
                  <a:gd name="connsiteY392" fmla="*/ 185047 h 2842784"/>
                  <a:gd name="connsiteX393" fmla="*/ 1598591 w 1755924"/>
                  <a:gd name="connsiteY393" fmla="*/ 180265 h 2842784"/>
                  <a:gd name="connsiteX394" fmla="*/ 1604845 w 1755924"/>
                  <a:gd name="connsiteY394" fmla="*/ 175482 h 2842784"/>
                  <a:gd name="connsiteX395" fmla="*/ 1582036 w 1755924"/>
                  <a:gd name="connsiteY395" fmla="*/ 117724 h 2842784"/>
                  <a:gd name="connsiteX396" fmla="*/ 1662113 w 1755924"/>
                  <a:gd name="connsiteY396" fmla="*/ 58249 h 2842784"/>
                  <a:gd name="connsiteX397" fmla="*/ 1655368 w 1755924"/>
                  <a:gd name="connsiteY397" fmla="*/ 63154 h 2842784"/>
                  <a:gd name="connsiteX398" fmla="*/ 1648624 w 1755924"/>
                  <a:gd name="connsiteY398" fmla="*/ 68059 h 2842784"/>
                  <a:gd name="connsiteX399" fmla="*/ 1641879 w 1755924"/>
                  <a:gd name="connsiteY399" fmla="*/ 72964 h 2842784"/>
                  <a:gd name="connsiteX400" fmla="*/ 1635135 w 1755924"/>
                  <a:gd name="connsiteY400" fmla="*/ 77869 h 2842784"/>
                  <a:gd name="connsiteX401" fmla="*/ 1654510 w 1755924"/>
                  <a:gd name="connsiteY401" fmla="*/ 138203 h 2842784"/>
                  <a:gd name="connsiteX402" fmla="*/ 1660764 w 1755924"/>
                  <a:gd name="connsiteY402" fmla="*/ 133543 h 2842784"/>
                  <a:gd name="connsiteX403" fmla="*/ 1667018 w 1755924"/>
                  <a:gd name="connsiteY403" fmla="*/ 128883 h 2842784"/>
                  <a:gd name="connsiteX404" fmla="*/ 1673272 w 1755924"/>
                  <a:gd name="connsiteY404" fmla="*/ 124223 h 2842784"/>
                  <a:gd name="connsiteX405" fmla="*/ 1679526 w 1755924"/>
                  <a:gd name="connsiteY405" fmla="*/ 119686 h 2842784"/>
                  <a:gd name="connsiteX406" fmla="*/ 1661745 w 1755924"/>
                  <a:gd name="connsiteY406" fmla="*/ 58003 h 2842784"/>
                  <a:gd name="connsiteX407" fmla="*/ 1743171 w 1755924"/>
                  <a:gd name="connsiteY407" fmla="*/ 123 h 2842784"/>
                  <a:gd name="connsiteX408" fmla="*/ 1736426 w 1755924"/>
                  <a:gd name="connsiteY408" fmla="*/ 4905 h 2842784"/>
                  <a:gd name="connsiteX409" fmla="*/ 1729682 w 1755924"/>
                  <a:gd name="connsiteY409" fmla="*/ 9688 h 2842784"/>
                  <a:gd name="connsiteX410" fmla="*/ 1722937 w 1755924"/>
                  <a:gd name="connsiteY410" fmla="*/ 14470 h 2842784"/>
                  <a:gd name="connsiteX411" fmla="*/ 1716192 w 1755924"/>
                  <a:gd name="connsiteY411" fmla="*/ 19253 h 2842784"/>
                  <a:gd name="connsiteX412" fmla="*/ 1730417 w 1755924"/>
                  <a:gd name="connsiteY412" fmla="*/ 83510 h 2842784"/>
                  <a:gd name="connsiteX413" fmla="*/ 1736794 w 1755924"/>
                  <a:gd name="connsiteY413" fmla="*/ 78973 h 2842784"/>
                  <a:gd name="connsiteX414" fmla="*/ 1743171 w 1755924"/>
                  <a:gd name="connsiteY414" fmla="*/ 74436 h 2842784"/>
                  <a:gd name="connsiteX415" fmla="*/ 1749547 w 1755924"/>
                  <a:gd name="connsiteY415" fmla="*/ 70021 h 2842784"/>
                  <a:gd name="connsiteX416" fmla="*/ 1755924 w 1755924"/>
                  <a:gd name="connsiteY416" fmla="*/ 65606 h 2842784"/>
                  <a:gd name="connsiteX417" fmla="*/ 1750528 w 1755924"/>
                  <a:gd name="connsiteY417" fmla="*/ 37647 h 2842784"/>
                  <a:gd name="connsiteX418" fmla="*/ 1748566 w 1755924"/>
                  <a:gd name="connsiteY418" fmla="*/ 27224 h 2842784"/>
                  <a:gd name="connsiteX419" fmla="*/ 1743293 w 1755924"/>
                  <a:gd name="connsiteY419" fmla="*/ 0 h 284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1755924" h="2842784">
                    <a:moveTo>
                      <a:pt x="194244" y="2663256"/>
                    </a:moveTo>
                    <a:lnTo>
                      <a:pt x="30167" y="2818259"/>
                    </a:lnTo>
                    <a:cubicBezTo>
                      <a:pt x="30657" y="2820343"/>
                      <a:pt x="31270" y="2822305"/>
                      <a:pt x="31761" y="2824390"/>
                    </a:cubicBezTo>
                    <a:cubicBezTo>
                      <a:pt x="32251" y="2826475"/>
                      <a:pt x="32865" y="2828437"/>
                      <a:pt x="33355" y="2830522"/>
                    </a:cubicBezTo>
                    <a:cubicBezTo>
                      <a:pt x="33846" y="2832606"/>
                      <a:pt x="34459" y="2834568"/>
                      <a:pt x="35072" y="2836653"/>
                    </a:cubicBezTo>
                    <a:cubicBezTo>
                      <a:pt x="35685" y="2838738"/>
                      <a:pt x="36176" y="2840700"/>
                      <a:pt x="36789" y="2842785"/>
                    </a:cubicBezTo>
                    <a:lnTo>
                      <a:pt x="201234" y="2684839"/>
                    </a:lnTo>
                    <a:cubicBezTo>
                      <a:pt x="200621" y="2683122"/>
                      <a:pt x="200008" y="2681282"/>
                      <a:pt x="199517" y="2679443"/>
                    </a:cubicBezTo>
                    <a:cubicBezTo>
                      <a:pt x="198904" y="2677603"/>
                      <a:pt x="198414" y="2675886"/>
                      <a:pt x="197801" y="2674047"/>
                    </a:cubicBezTo>
                    <a:cubicBezTo>
                      <a:pt x="197187" y="2672208"/>
                      <a:pt x="196697" y="2670491"/>
                      <a:pt x="196084" y="2668651"/>
                    </a:cubicBezTo>
                    <a:cubicBezTo>
                      <a:pt x="195471" y="2666812"/>
                      <a:pt x="194980" y="2665095"/>
                      <a:pt x="194367" y="2663256"/>
                    </a:cubicBezTo>
                    <a:moveTo>
                      <a:pt x="177199" y="2596913"/>
                    </a:moveTo>
                    <a:lnTo>
                      <a:pt x="14470" y="2742965"/>
                    </a:lnTo>
                    <a:cubicBezTo>
                      <a:pt x="14838" y="2745049"/>
                      <a:pt x="15206" y="2747257"/>
                      <a:pt x="15574" y="2749341"/>
                    </a:cubicBezTo>
                    <a:cubicBezTo>
                      <a:pt x="15942" y="2751426"/>
                      <a:pt x="16310" y="2753511"/>
                      <a:pt x="16678" y="2755718"/>
                    </a:cubicBezTo>
                    <a:cubicBezTo>
                      <a:pt x="17045" y="2757803"/>
                      <a:pt x="17413" y="2759887"/>
                      <a:pt x="17904" y="2761972"/>
                    </a:cubicBezTo>
                    <a:cubicBezTo>
                      <a:pt x="18272" y="2764057"/>
                      <a:pt x="18762" y="2766142"/>
                      <a:pt x="19130" y="2768226"/>
                    </a:cubicBezTo>
                    <a:lnTo>
                      <a:pt x="182349" y="2619232"/>
                    </a:lnTo>
                    <a:cubicBezTo>
                      <a:pt x="181859" y="2617393"/>
                      <a:pt x="181491" y="2615553"/>
                      <a:pt x="181000" y="2613591"/>
                    </a:cubicBezTo>
                    <a:cubicBezTo>
                      <a:pt x="180510" y="2611752"/>
                      <a:pt x="180142" y="2609912"/>
                      <a:pt x="179774" y="2607950"/>
                    </a:cubicBezTo>
                    <a:cubicBezTo>
                      <a:pt x="179406" y="2606111"/>
                      <a:pt x="178916" y="2604271"/>
                      <a:pt x="178548" y="2602309"/>
                    </a:cubicBezTo>
                    <a:cubicBezTo>
                      <a:pt x="178180" y="2600470"/>
                      <a:pt x="177689" y="2598630"/>
                      <a:pt x="177322" y="2596668"/>
                    </a:cubicBezTo>
                    <a:moveTo>
                      <a:pt x="165426" y="2528364"/>
                    </a:moveTo>
                    <a:lnTo>
                      <a:pt x="4537" y="2665586"/>
                    </a:lnTo>
                    <a:cubicBezTo>
                      <a:pt x="4783" y="2667793"/>
                      <a:pt x="4905" y="2670001"/>
                      <a:pt x="5150" y="2672085"/>
                    </a:cubicBezTo>
                    <a:cubicBezTo>
                      <a:pt x="5396" y="2674292"/>
                      <a:pt x="5518" y="2676377"/>
                      <a:pt x="5764" y="2678584"/>
                    </a:cubicBezTo>
                    <a:cubicBezTo>
                      <a:pt x="6009" y="2680792"/>
                      <a:pt x="6254" y="2682876"/>
                      <a:pt x="6377" y="2685084"/>
                    </a:cubicBezTo>
                    <a:cubicBezTo>
                      <a:pt x="6622" y="2687291"/>
                      <a:pt x="6867" y="2689376"/>
                      <a:pt x="7112" y="2691583"/>
                    </a:cubicBezTo>
                    <a:lnTo>
                      <a:pt x="168737" y="2551295"/>
                    </a:lnTo>
                    <a:cubicBezTo>
                      <a:pt x="168492" y="2549333"/>
                      <a:pt x="168124" y="2547494"/>
                      <a:pt x="167879" y="2545532"/>
                    </a:cubicBezTo>
                    <a:cubicBezTo>
                      <a:pt x="167634" y="2543570"/>
                      <a:pt x="167266" y="2541730"/>
                      <a:pt x="167021" y="2539768"/>
                    </a:cubicBezTo>
                    <a:cubicBezTo>
                      <a:pt x="166775" y="2537806"/>
                      <a:pt x="166407" y="2535967"/>
                      <a:pt x="166162" y="2534005"/>
                    </a:cubicBezTo>
                    <a:cubicBezTo>
                      <a:pt x="165917" y="2532043"/>
                      <a:pt x="165672" y="2530203"/>
                      <a:pt x="165304" y="2528241"/>
                    </a:cubicBezTo>
                    <a:moveTo>
                      <a:pt x="158805" y="2457852"/>
                    </a:moveTo>
                    <a:lnTo>
                      <a:pt x="0" y="2586613"/>
                    </a:lnTo>
                    <a:cubicBezTo>
                      <a:pt x="0" y="2588820"/>
                      <a:pt x="0" y="2591027"/>
                      <a:pt x="123" y="2593235"/>
                    </a:cubicBezTo>
                    <a:cubicBezTo>
                      <a:pt x="123" y="2595442"/>
                      <a:pt x="245" y="2597649"/>
                      <a:pt x="368" y="2599857"/>
                    </a:cubicBezTo>
                    <a:cubicBezTo>
                      <a:pt x="368" y="2602064"/>
                      <a:pt x="491" y="2604271"/>
                      <a:pt x="613" y="2606478"/>
                    </a:cubicBezTo>
                    <a:cubicBezTo>
                      <a:pt x="613" y="2608686"/>
                      <a:pt x="736" y="2610893"/>
                      <a:pt x="858" y="2613101"/>
                    </a:cubicBezTo>
                    <a:lnTo>
                      <a:pt x="160399" y="2481520"/>
                    </a:lnTo>
                    <a:cubicBezTo>
                      <a:pt x="160276" y="2479557"/>
                      <a:pt x="160031" y="2477596"/>
                      <a:pt x="159908" y="2475634"/>
                    </a:cubicBezTo>
                    <a:cubicBezTo>
                      <a:pt x="159786" y="2473671"/>
                      <a:pt x="159663" y="2471709"/>
                      <a:pt x="159418" y="2469747"/>
                    </a:cubicBezTo>
                    <a:cubicBezTo>
                      <a:pt x="159295" y="2467785"/>
                      <a:pt x="159172" y="2465823"/>
                      <a:pt x="159050" y="2463861"/>
                    </a:cubicBezTo>
                    <a:cubicBezTo>
                      <a:pt x="159050" y="2461899"/>
                      <a:pt x="158805" y="2459937"/>
                      <a:pt x="158682" y="2457852"/>
                    </a:cubicBezTo>
                    <a:moveTo>
                      <a:pt x="157088" y="2385869"/>
                    </a:moveTo>
                    <a:lnTo>
                      <a:pt x="858" y="2506045"/>
                    </a:lnTo>
                    <a:cubicBezTo>
                      <a:pt x="858" y="2508375"/>
                      <a:pt x="613" y="2510583"/>
                      <a:pt x="613" y="2512790"/>
                    </a:cubicBezTo>
                    <a:cubicBezTo>
                      <a:pt x="613" y="2514997"/>
                      <a:pt x="491" y="2517327"/>
                      <a:pt x="368" y="2519535"/>
                    </a:cubicBezTo>
                    <a:cubicBezTo>
                      <a:pt x="368" y="2521742"/>
                      <a:pt x="245" y="2524072"/>
                      <a:pt x="245" y="2526279"/>
                    </a:cubicBezTo>
                    <a:cubicBezTo>
                      <a:pt x="245" y="2528487"/>
                      <a:pt x="245" y="2530817"/>
                      <a:pt x="123" y="2533024"/>
                    </a:cubicBezTo>
                    <a:lnTo>
                      <a:pt x="157333" y="2409904"/>
                    </a:lnTo>
                    <a:cubicBezTo>
                      <a:pt x="157333" y="2407942"/>
                      <a:pt x="157333" y="2405980"/>
                      <a:pt x="157333" y="2403896"/>
                    </a:cubicBezTo>
                    <a:cubicBezTo>
                      <a:pt x="157333" y="2401933"/>
                      <a:pt x="157333" y="2399849"/>
                      <a:pt x="157333" y="2397887"/>
                    </a:cubicBezTo>
                    <a:cubicBezTo>
                      <a:pt x="157333" y="2395925"/>
                      <a:pt x="157333" y="2393840"/>
                      <a:pt x="157333" y="2391878"/>
                    </a:cubicBezTo>
                    <a:cubicBezTo>
                      <a:pt x="157333" y="2389916"/>
                      <a:pt x="157333" y="2387831"/>
                      <a:pt x="157333" y="2385869"/>
                    </a:cubicBezTo>
                    <a:moveTo>
                      <a:pt x="160031" y="2312292"/>
                    </a:moveTo>
                    <a:lnTo>
                      <a:pt x="6499" y="2424252"/>
                    </a:lnTo>
                    <a:cubicBezTo>
                      <a:pt x="6254" y="2426582"/>
                      <a:pt x="6009" y="2428789"/>
                      <a:pt x="5886" y="2431119"/>
                    </a:cubicBezTo>
                    <a:cubicBezTo>
                      <a:pt x="5641" y="2433449"/>
                      <a:pt x="5518" y="2435656"/>
                      <a:pt x="5273" y="2437986"/>
                    </a:cubicBezTo>
                    <a:cubicBezTo>
                      <a:pt x="5028" y="2440316"/>
                      <a:pt x="4905" y="2442524"/>
                      <a:pt x="4660" y="2444854"/>
                    </a:cubicBezTo>
                    <a:cubicBezTo>
                      <a:pt x="4415" y="2447184"/>
                      <a:pt x="4292" y="2449391"/>
                      <a:pt x="4047" y="2451721"/>
                    </a:cubicBezTo>
                    <a:lnTo>
                      <a:pt x="158437" y="2337063"/>
                    </a:lnTo>
                    <a:cubicBezTo>
                      <a:pt x="158437" y="2334978"/>
                      <a:pt x="158682" y="2333016"/>
                      <a:pt x="158682" y="2330931"/>
                    </a:cubicBezTo>
                    <a:cubicBezTo>
                      <a:pt x="158682" y="2328847"/>
                      <a:pt x="158927" y="2326885"/>
                      <a:pt x="159050" y="2324800"/>
                    </a:cubicBezTo>
                    <a:cubicBezTo>
                      <a:pt x="159172" y="2322715"/>
                      <a:pt x="159295" y="2320630"/>
                      <a:pt x="159418" y="2318668"/>
                    </a:cubicBezTo>
                    <a:cubicBezTo>
                      <a:pt x="159540" y="2316584"/>
                      <a:pt x="159663" y="2314499"/>
                      <a:pt x="159786" y="2312537"/>
                    </a:cubicBezTo>
                    <a:moveTo>
                      <a:pt x="167388" y="2237856"/>
                    </a:moveTo>
                    <a:lnTo>
                      <a:pt x="17045" y="2341723"/>
                    </a:lnTo>
                    <a:cubicBezTo>
                      <a:pt x="16678" y="2344053"/>
                      <a:pt x="16310" y="2346383"/>
                      <a:pt x="15942" y="2348590"/>
                    </a:cubicBezTo>
                    <a:cubicBezTo>
                      <a:pt x="15574" y="2350920"/>
                      <a:pt x="15206" y="2353250"/>
                      <a:pt x="14961" y="2355457"/>
                    </a:cubicBezTo>
                    <a:cubicBezTo>
                      <a:pt x="14593" y="2357787"/>
                      <a:pt x="14348" y="2360117"/>
                      <a:pt x="13980" y="2362324"/>
                    </a:cubicBezTo>
                    <a:cubicBezTo>
                      <a:pt x="13612" y="2364654"/>
                      <a:pt x="13367" y="2366862"/>
                      <a:pt x="12999" y="2369191"/>
                    </a:cubicBezTo>
                    <a:lnTo>
                      <a:pt x="164445" y="2262750"/>
                    </a:lnTo>
                    <a:cubicBezTo>
                      <a:pt x="164691" y="2260665"/>
                      <a:pt x="164936" y="2258580"/>
                      <a:pt x="165181" y="2256496"/>
                    </a:cubicBezTo>
                    <a:cubicBezTo>
                      <a:pt x="165426" y="2254411"/>
                      <a:pt x="165672" y="2252326"/>
                      <a:pt x="165917" y="2250241"/>
                    </a:cubicBezTo>
                    <a:cubicBezTo>
                      <a:pt x="166162" y="2248157"/>
                      <a:pt x="166407" y="2246072"/>
                      <a:pt x="166653" y="2243987"/>
                    </a:cubicBezTo>
                    <a:cubicBezTo>
                      <a:pt x="166898" y="2241903"/>
                      <a:pt x="167143" y="2239818"/>
                      <a:pt x="167388" y="2237733"/>
                    </a:cubicBezTo>
                    <a:moveTo>
                      <a:pt x="179038" y="2162316"/>
                    </a:moveTo>
                    <a:lnTo>
                      <a:pt x="32006" y="2258335"/>
                    </a:lnTo>
                    <a:cubicBezTo>
                      <a:pt x="31516" y="2260665"/>
                      <a:pt x="31025" y="2262995"/>
                      <a:pt x="30535" y="2265325"/>
                    </a:cubicBezTo>
                    <a:cubicBezTo>
                      <a:pt x="30044" y="2267655"/>
                      <a:pt x="29554" y="2269985"/>
                      <a:pt x="29186" y="2272315"/>
                    </a:cubicBezTo>
                    <a:cubicBezTo>
                      <a:pt x="28695" y="2274645"/>
                      <a:pt x="28327" y="2276975"/>
                      <a:pt x="27837" y="2279304"/>
                    </a:cubicBezTo>
                    <a:cubicBezTo>
                      <a:pt x="27346" y="2281634"/>
                      <a:pt x="26978" y="2283964"/>
                      <a:pt x="26488" y="2286294"/>
                    </a:cubicBezTo>
                    <a:lnTo>
                      <a:pt x="174624" y="2187701"/>
                    </a:lnTo>
                    <a:cubicBezTo>
                      <a:pt x="174992" y="2185616"/>
                      <a:pt x="175359" y="2183531"/>
                      <a:pt x="175727" y="2181324"/>
                    </a:cubicBezTo>
                    <a:cubicBezTo>
                      <a:pt x="176095" y="2179239"/>
                      <a:pt x="176463" y="2177155"/>
                      <a:pt x="176831" y="2174947"/>
                    </a:cubicBezTo>
                    <a:cubicBezTo>
                      <a:pt x="177199" y="2172863"/>
                      <a:pt x="177567" y="2170778"/>
                      <a:pt x="177935" y="2168571"/>
                    </a:cubicBezTo>
                    <a:cubicBezTo>
                      <a:pt x="178302" y="2166486"/>
                      <a:pt x="178670" y="2164401"/>
                      <a:pt x="179038" y="2162194"/>
                    </a:cubicBezTo>
                    <a:moveTo>
                      <a:pt x="194735" y="2086287"/>
                    </a:moveTo>
                    <a:lnTo>
                      <a:pt x="51259" y="2174457"/>
                    </a:lnTo>
                    <a:cubicBezTo>
                      <a:pt x="50646" y="2176787"/>
                      <a:pt x="50033" y="2179116"/>
                      <a:pt x="49542" y="2181446"/>
                    </a:cubicBezTo>
                    <a:cubicBezTo>
                      <a:pt x="48929" y="2183776"/>
                      <a:pt x="48438" y="2186106"/>
                      <a:pt x="47825" y="2188436"/>
                    </a:cubicBezTo>
                    <a:cubicBezTo>
                      <a:pt x="47212" y="2190766"/>
                      <a:pt x="46722" y="2193096"/>
                      <a:pt x="46108" y="2195426"/>
                    </a:cubicBezTo>
                    <a:cubicBezTo>
                      <a:pt x="45495" y="2197756"/>
                      <a:pt x="45005" y="2200086"/>
                      <a:pt x="44392" y="2202416"/>
                    </a:cubicBezTo>
                    <a:lnTo>
                      <a:pt x="189216" y="2111548"/>
                    </a:lnTo>
                    <a:cubicBezTo>
                      <a:pt x="189707" y="2109463"/>
                      <a:pt x="190075" y="2107379"/>
                      <a:pt x="190565" y="2105171"/>
                    </a:cubicBezTo>
                    <a:cubicBezTo>
                      <a:pt x="191056" y="2103087"/>
                      <a:pt x="191546" y="2101002"/>
                      <a:pt x="191914" y="2098795"/>
                    </a:cubicBezTo>
                    <a:cubicBezTo>
                      <a:pt x="192405" y="2096710"/>
                      <a:pt x="192895" y="2094502"/>
                      <a:pt x="193386" y="2092418"/>
                    </a:cubicBezTo>
                    <a:cubicBezTo>
                      <a:pt x="193876" y="2090333"/>
                      <a:pt x="194367" y="2088126"/>
                      <a:pt x="194857" y="2086041"/>
                    </a:cubicBezTo>
                    <a:moveTo>
                      <a:pt x="214110" y="2009643"/>
                    </a:moveTo>
                    <a:lnTo>
                      <a:pt x="74313" y="2090333"/>
                    </a:lnTo>
                    <a:cubicBezTo>
                      <a:pt x="73577" y="2092663"/>
                      <a:pt x="72964" y="2094993"/>
                      <a:pt x="72228" y="2097323"/>
                    </a:cubicBezTo>
                    <a:cubicBezTo>
                      <a:pt x="71493" y="2099653"/>
                      <a:pt x="70880" y="2101983"/>
                      <a:pt x="70144" y="2104313"/>
                    </a:cubicBezTo>
                    <a:cubicBezTo>
                      <a:pt x="69408" y="2106643"/>
                      <a:pt x="68795" y="2108973"/>
                      <a:pt x="68182" y="2111303"/>
                    </a:cubicBezTo>
                    <a:cubicBezTo>
                      <a:pt x="67569" y="2113633"/>
                      <a:pt x="66833" y="2115963"/>
                      <a:pt x="66220" y="2118293"/>
                    </a:cubicBezTo>
                    <a:lnTo>
                      <a:pt x="207366" y="2035027"/>
                    </a:lnTo>
                    <a:cubicBezTo>
                      <a:pt x="207979" y="2032943"/>
                      <a:pt x="208469" y="2030736"/>
                      <a:pt x="209082" y="2028651"/>
                    </a:cubicBezTo>
                    <a:cubicBezTo>
                      <a:pt x="209696" y="2026566"/>
                      <a:pt x="210186" y="2024359"/>
                      <a:pt x="210799" y="2022274"/>
                    </a:cubicBezTo>
                    <a:cubicBezTo>
                      <a:pt x="211412" y="2020189"/>
                      <a:pt x="211903" y="2017982"/>
                      <a:pt x="212516" y="2015897"/>
                    </a:cubicBezTo>
                    <a:cubicBezTo>
                      <a:pt x="213129" y="2013813"/>
                      <a:pt x="213742" y="2011606"/>
                      <a:pt x="214233" y="2009521"/>
                    </a:cubicBezTo>
                    <a:moveTo>
                      <a:pt x="237410" y="1932633"/>
                    </a:moveTo>
                    <a:lnTo>
                      <a:pt x="101291" y="2006087"/>
                    </a:lnTo>
                    <a:cubicBezTo>
                      <a:pt x="100556" y="2008417"/>
                      <a:pt x="99697" y="2010747"/>
                      <a:pt x="98962" y="2013077"/>
                    </a:cubicBezTo>
                    <a:cubicBezTo>
                      <a:pt x="98226" y="2015407"/>
                      <a:pt x="97367" y="2017737"/>
                      <a:pt x="96632" y="2020067"/>
                    </a:cubicBezTo>
                    <a:cubicBezTo>
                      <a:pt x="95896" y="2022397"/>
                      <a:pt x="95037" y="2024727"/>
                      <a:pt x="94302" y="2027057"/>
                    </a:cubicBezTo>
                    <a:cubicBezTo>
                      <a:pt x="93566" y="2029387"/>
                      <a:pt x="92708" y="2031717"/>
                      <a:pt x="91972" y="2034047"/>
                    </a:cubicBezTo>
                    <a:lnTo>
                      <a:pt x="229316" y="1958262"/>
                    </a:lnTo>
                    <a:cubicBezTo>
                      <a:pt x="229929" y="1956177"/>
                      <a:pt x="230665" y="1953970"/>
                      <a:pt x="231278" y="1951885"/>
                    </a:cubicBezTo>
                    <a:cubicBezTo>
                      <a:pt x="231891" y="1949800"/>
                      <a:pt x="232627" y="1947593"/>
                      <a:pt x="233240" y="1945508"/>
                    </a:cubicBezTo>
                    <a:cubicBezTo>
                      <a:pt x="233853" y="1943424"/>
                      <a:pt x="234589" y="1941216"/>
                      <a:pt x="235325" y="1939132"/>
                    </a:cubicBezTo>
                    <a:cubicBezTo>
                      <a:pt x="236061" y="1937047"/>
                      <a:pt x="236674" y="1934840"/>
                      <a:pt x="237410" y="1932755"/>
                    </a:cubicBezTo>
                    <a:moveTo>
                      <a:pt x="264020" y="1855254"/>
                    </a:moveTo>
                    <a:lnTo>
                      <a:pt x="131949" y="1921596"/>
                    </a:lnTo>
                    <a:cubicBezTo>
                      <a:pt x="131090" y="1923926"/>
                      <a:pt x="130232" y="1926256"/>
                      <a:pt x="129251" y="1928586"/>
                    </a:cubicBezTo>
                    <a:cubicBezTo>
                      <a:pt x="128392" y="1930916"/>
                      <a:pt x="127534" y="1933245"/>
                      <a:pt x="126553" y="1935575"/>
                    </a:cubicBezTo>
                    <a:cubicBezTo>
                      <a:pt x="125695" y="1937905"/>
                      <a:pt x="124836" y="1940235"/>
                      <a:pt x="123978" y="1942565"/>
                    </a:cubicBezTo>
                    <a:cubicBezTo>
                      <a:pt x="123119" y="1944895"/>
                      <a:pt x="122261" y="1947225"/>
                      <a:pt x="121403" y="1949555"/>
                    </a:cubicBezTo>
                    <a:lnTo>
                      <a:pt x="254823" y="1881005"/>
                    </a:lnTo>
                    <a:cubicBezTo>
                      <a:pt x="255559" y="1878921"/>
                      <a:pt x="256294" y="1876714"/>
                      <a:pt x="257030" y="1874629"/>
                    </a:cubicBezTo>
                    <a:cubicBezTo>
                      <a:pt x="257766" y="1872422"/>
                      <a:pt x="258502" y="1870337"/>
                      <a:pt x="259360" y="1868130"/>
                    </a:cubicBezTo>
                    <a:cubicBezTo>
                      <a:pt x="260096" y="1865922"/>
                      <a:pt x="260954" y="1863837"/>
                      <a:pt x="261690" y="1861630"/>
                    </a:cubicBezTo>
                    <a:cubicBezTo>
                      <a:pt x="262426" y="1859423"/>
                      <a:pt x="263284" y="1857338"/>
                      <a:pt x="264020" y="1855131"/>
                    </a:cubicBezTo>
                    <a:moveTo>
                      <a:pt x="293942" y="1777997"/>
                    </a:moveTo>
                    <a:lnTo>
                      <a:pt x="165917" y="1837350"/>
                    </a:lnTo>
                    <a:cubicBezTo>
                      <a:pt x="164936" y="1839680"/>
                      <a:pt x="163955" y="1842010"/>
                      <a:pt x="162974" y="1844340"/>
                    </a:cubicBezTo>
                    <a:cubicBezTo>
                      <a:pt x="161993" y="1846669"/>
                      <a:pt x="161012" y="1848999"/>
                      <a:pt x="160031" y="1851329"/>
                    </a:cubicBezTo>
                    <a:cubicBezTo>
                      <a:pt x="159050" y="1853659"/>
                      <a:pt x="158069" y="1855989"/>
                      <a:pt x="157088" y="1858319"/>
                    </a:cubicBezTo>
                    <a:cubicBezTo>
                      <a:pt x="156107" y="1860649"/>
                      <a:pt x="155126" y="1862979"/>
                      <a:pt x="154145" y="1865309"/>
                    </a:cubicBezTo>
                    <a:lnTo>
                      <a:pt x="283518" y="1803627"/>
                    </a:lnTo>
                    <a:cubicBezTo>
                      <a:pt x="284377" y="1801419"/>
                      <a:pt x="285235" y="1799335"/>
                      <a:pt x="286093" y="1797127"/>
                    </a:cubicBezTo>
                    <a:cubicBezTo>
                      <a:pt x="286952" y="1794920"/>
                      <a:pt x="287810" y="1792835"/>
                      <a:pt x="288669" y="1790751"/>
                    </a:cubicBezTo>
                    <a:cubicBezTo>
                      <a:pt x="289527" y="1788666"/>
                      <a:pt x="290385" y="1786459"/>
                      <a:pt x="291244" y="1784374"/>
                    </a:cubicBezTo>
                    <a:cubicBezTo>
                      <a:pt x="292102" y="1782289"/>
                      <a:pt x="292961" y="1780082"/>
                      <a:pt x="293819" y="1777997"/>
                    </a:cubicBezTo>
                    <a:moveTo>
                      <a:pt x="327051" y="1700741"/>
                    </a:moveTo>
                    <a:lnTo>
                      <a:pt x="203196" y="1753349"/>
                    </a:lnTo>
                    <a:cubicBezTo>
                      <a:pt x="202093" y="1755679"/>
                      <a:pt x="200989" y="1758009"/>
                      <a:pt x="200008" y="1760339"/>
                    </a:cubicBezTo>
                    <a:cubicBezTo>
                      <a:pt x="198904" y="1762669"/>
                      <a:pt x="197923" y="1764999"/>
                      <a:pt x="196819" y="1767329"/>
                    </a:cubicBezTo>
                    <a:cubicBezTo>
                      <a:pt x="195716" y="1769659"/>
                      <a:pt x="194735" y="1771988"/>
                      <a:pt x="193631" y="1774318"/>
                    </a:cubicBezTo>
                    <a:cubicBezTo>
                      <a:pt x="192527" y="1776648"/>
                      <a:pt x="191546" y="1778978"/>
                      <a:pt x="190443" y="1781308"/>
                    </a:cubicBezTo>
                    <a:lnTo>
                      <a:pt x="315647" y="1726493"/>
                    </a:lnTo>
                    <a:cubicBezTo>
                      <a:pt x="316628" y="1724408"/>
                      <a:pt x="317486" y="1722201"/>
                      <a:pt x="318467" y="1720116"/>
                    </a:cubicBezTo>
                    <a:cubicBezTo>
                      <a:pt x="319448" y="1718032"/>
                      <a:pt x="320307" y="1715824"/>
                      <a:pt x="321288" y="1713740"/>
                    </a:cubicBezTo>
                    <a:cubicBezTo>
                      <a:pt x="322269" y="1711655"/>
                      <a:pt x="323127" y="1709448"/>
                      <a:pt x="324108" y="1707363"/>
                    </a:cubicBezTo>
                    <a:cubicBezTo>
                      <a:pt x="325089" y="1705278"/>
                      <a:pt x="326070" y="1703071"/>
                      <a:pt x="326929" y="1700986"/>
                    </a:cubicBezTo>
                    <a:moveTo>
                      <a:pt x="363104" y="1623730"/>
                    </a:moveTo>
                    <a:lnTo>
                      <a:pt x="243541" y="1669716"/>
                    </a:lnTo>
                    <a:cubicBezTo>
                      <a:pt x="242315" y="1672046"/>
                      <a:pt x="241211" y="1674376"/>
                      <a:pt x="240107" y="1676706"/>
                    </a:cubicBezTo>
                    <a:cubicBezTo>
                      <a:pt x="239004" y="1679036"/>
                      <a:pt x="237778" y="1681366"/>
                      <a:pt x="236674" y="1683695"/>
                    </a:cubicBezTo>
                    <a:cubicBezTo>
                      <a:pt x="235570" y="1686025"/>
                      <a:pt x="234344" y="1688355"/>
                      <a:pt x="233240" y="1690685"/>
                    </a:cubicBezTo>
                    <a:cubicBezTo>
                      <a:pt x="232137" y="1693015"/>
                      <a:pt x="230910" y="1695345"/>
                      <a:pt x="229807" y="1697675"/>
                    </a:cubicBezTo>
                    <a:lnTo>
                      <a:pt x="350841" y="1649482"/>
                    </a:lnTo>
                    <a:cubicBezTo>
                      <a:pt x="351822" y="1647397"/>
                      <a:pt x="352804" y="1645190"/>
                      <a:pt x="353907" y="1643105"/>
                    </a:cubicBezTo>
                    <a:cubicBezTo>
                      <a:pt x="355011" y="1641021"/>
                      <a:pt x="355992" y="1638813"/>
                      <a:pt x="356973" y="1636729"/>
                    </a:cubicBezTo>
                    <a:cubicBezTo>
                      <a:pt x="357954" y="1634644"/>
                      <a:pt x="359058" y="1632437"/>
                      <a:pt x="360039" y="1630352"/>
                    </a:cubicBezTo>
                    <a:cubicBezTo>
                      <a:pt x="361020" y="1628267"/>
                      <a:pt x="362123" y="1626060"/>
                      <a:pt x="363104" y="1623975"/>
                    </a:cubicBezTo>
                    <a:moveTo>
                      <a:pt x="401978" y="1546842"/>
                    </a:moveTo>
                    <a:lnTo>
                      <a:pt x="286707" y="1586574"/>
                    </a:lnTo>
                    <a:cubicBezTo>
                      <a:pt x="285480" y="1588904"/>
                      <a:pt x="284254" y="1591111"/>
                      <a:pt x="283028" y="1593441"/>
                    </a:cubicBezTo>
                    <a:cubicBezTo>
                      <a:pt x="281801" y="1595771"/>
                      <a:pt x="280575" y="1598101"/>
                      <a:pt x="279349" y="1600308"/>
                    </a:cubicBezTo>
                    <a:cubicBezTo>
                      <a:pt x="278122" y="1602638"/>
                      <a:pt x="276896" y="1604968"/>
                      <a:pt x="275670" y="1607175"/>
                    </a:cubicBezTo>
                    <a:cubicBezTo>
                      <a:pt x="274444" y="1609505"/>
                      <a:pt x="273217" y="1611835"/>
                      <a:pt x="271991" y="1614042"/>
                    </a:cubicBezTo>
                    <a:lnTo>
                      <a:pt x="388734" y="1572226"/>
                    </a:lnTo>
                    <a:cubicBezTo>
                      <a:pt x="389837" y="1570141"/>
                      <a:pt x="390941" y="1567934"/>
                      <a:pt x="392045" y="1565849"/>
                    </a:cubicBezTo>
                    <a:cubicBezTo>
                      <a:pt x="393148" y="1563764"/>
                      <a:pt x="394252" y="1561557"/>
                      <a:pt x="395356" y="1559472"/>
                    </a:cubicBezTo>
                    <a:cubicBezTo>
                      <a:pt x="396459" y="1557388"/>
                      <a:pt x="397563" y="1555180"/>
                      <a:pt x="398667" y="1553096"/>
                    </a:cubicBezTo>
                    <a:cubicBezTo>
                      <a:pt x="399770" y="1551011"/>
                      <a:pt x="400874" y="1548804"/>
                      <a:pt x="401978" y="1546719"/>
                    </a:cubicBezTo>
                    <a:moveTo>
                      <a:pt x="443672" y="1470321"/>
                    </a:moveTo>
                    <a:lnTo>
                      <a:pt x="332815" y="1503799"/>
                    </a:lnTo>
                    <a:cubicBezTo>
                      <a:pt x="331466" y="1506129"/>
                      <a:pt x="330117" y="1508459"/>
                      <a:pt x="328891" y="1510666"/>
                    </a:cubicBezTo>
                    <a:cubicBezTo>
                      <a:pt x="327542" y="1512996"/>
                      <a:pt x="326316" y="1515203"/>
                      <a:pt x="324967" y="1517533"/>
                    </a:cubicBezTo>
                    <a:cubicBezTo>
                      <a:pt x="323618" y="1519863"/>
                      <a:pt x="322391" y="1522071"/>
                      <a:pt x="321043" y="1524401"/>
                    </a:cubicBezTo>
                    <a:cubicBezTo>
                      <a:pt x="319694" y="1526731"/>
                      <a:pt x="318467" y="1528938"/>
                      <a:pt x="317118" y="1531268"/>
                    </a:cubicBezTo>
                    <a:lnTo>
                      <a:pt x="429569" y="1495705"/>
                    </a:lnTo>
                    <a:cubicBezTo>
                      <a:pt x="430673" y="1493621"/>
                      <a:pt x="431899" y="1491413"/>
                      <a:pt x="433125" y="1489329"/>
                    </a:cubicBezTo>
                    <a:cubicBezTo>
                      <a:pt x="434352" y="1487244"/>
                      <a:pt x="435455" y="1485037"/>
                      <a:pt x="436682" y="1482952"/>
                    </a:cubicBezTo>
                    <a:cubicBezTo>
                      <a:pt x="437908" y="1480867"/>
                      <a:pt x="439012" y="1478660"/>
                      <a:pt x="440238" y="1476575"/>
                    </a:cubicBezTo>
                    <a:cubicBezTo>
                      <a:pt x="441464" y="1474491"/>
                      <a:pt x="442691" y="1472283"/>
                      <a:pt x="443794" y="1470199"/>
                    </a:cubicBezTo>
                    <a:moveTo>
                      <a:pt x="487941" y="1394169"/>
                    </a:moveTo>
                    <a:lnTo>
                      <a:pt x="381376" y="1421760"/>
                    </a:lnTo>
                    <a:cubicBezTo>
                      <a:pt x="380027" y="1424090"/>
                      <a:pt x="378556" y="1426297"/>
                      <a:pt x="377207" y="1428627"/>
                    </a:cubicBezTo>
                    <a:cubicBezTo>
                      <a:pt x="375858" y="1430957"/>
                      <a:pt x="374386" y="1433165"/>
                      <a:pt x="373037" y="1435495"/>
                    </a:cubicBezTo>
                    <a:cubicBezTo>
                      <a:pt x="371688" y="1437825"/>
                      <a:pt x="370339" y="1440032"/>
                      <a:pt x="368868" y="1442362"/>
                    </a:cubicBezTo>
                    <a:cubicBezTo>
                      <a:pt x="367519" y="1444692"/>
                      <a:pt x="366170" y="1446899"/>
                      <a:pt x="364821" y="1449229"/>
                    </a:cubicBezTo>
                    <a:lnTo>
                      <a:pt x="472857" y="1419675"/>
                    </a:lnTo>
                    <a:cubicBezTo>
                      <a:pt x="474084" y="1417591"/>
                      <a:pt x="475310" y="1415383"/>
                      <a:pt x="476659" y="1413299"/>
                    </a:cubicBezTo>
                    <a:cubicBezTo>
                      <a:pt x="477885" y="1411214"/>
                      <a:pt x="479111" y="1409129"/>
                      <a:pt x="480460" y="1406922"/>
                    </a:cubicBezTo>
                    <a:cubicBezTo>
                      <a:pt x="481687" y="1404837"/>
                      <a:pt x="482913" y="1402753"/>
                      <a:pt x="484262" y="1400545"/>
                    </a:cubicBezTo>
                    <a:cubicBezTo>
                      <a:pt x="485488" y="1398461"/>
                      <a:pt x="486714" y="1396376"/>
                      <a:pt x="488063" y="1394169"/>
                    </a:cubicBezTo>
                    <a:moveTo>
                      <a:pt x="534662" y="1318506"/>
                    </a:moveTo>
                    <a:lnTo>
                      <a:pt x="432512" y="1340335"/>
                    </a:lnTo>
                    <a:cubicBezTo>
                      <a:pt x="431041" y="1342542"/>
                      <a:pt x="429569" y="1344872"/>
                      <a:pt x="428220" y="1347079"/>
                    </a:cubicBezTo>
                    <a:cubicBezTo>
                      <a:pt x="426749" y="1349286"/>
                      <a:pt x="425400" y="1351616"/>
                      <a:pt x="423928" y="1353824"/>
                    </a:cubicBezTo>
                    <a:cubicBezTo>
                      <a:pt x="422457" y="1356031"/>
                      <a:pt x="421108" y="1358361"/>
                      <a:pt x="419636" y="1360568"/>
                    </a:cubicBezTo>
                    <a:cubicBezTo>
                      <a:pt x="418165" y="1362776"/>
                      <a:pt x="416816" y="1365106"/>
                      <a:pt x="415344" y="1367313"/>
                    </a:cubicBezTo>
                    <a:lnTo>
                      <a:pt x="518843" y="1343645"/>
                    </a:lnTo>
                    <a:cubicBezTo>
                      <a:pt x="520192" y="1341561"/>
                      <a:pt x="521418" y="1339476"/>
                      <a:pt x="522767" y="1337391"/>
                    </a:cubicBezTo>
                    <a:cubicBezTo>
                      <a:pt x="524116" y="1335307"/>
                      <a:pt x="525465" y="1333222"/>
                      <a:pt x="526691" y="1331137"/>
                    </a:cubicBezTo>
                    <a:cubicBezTo>
                      <a:pt x="528040" y="1329053"/>
                      <a:pt x="529389" y="1326968"/>
                      <a:pt x="530616" y="1324883"/>
                    </a:cubicBezTo>
                    <a:cubicBezTo>
                      <a:pt x="531964" y="1322799"/>
                      <a:pt x="533313" y="1320714"/>
                      <a:pt x="534540" y="1318629"/>
                    </a:cubicBezTo>
                    <a:moveTo>
                      <a:pt x="583591" y="1243458"/>
                    </a:moveTo>
                    <a:lnTo>
                      <a:pt x="485856" y="1259767"/>
                    </a:lnTo>
                    <a:cubicBezTo>
                      <a:pt x="484384" y="1261975"/>
                      <a:pt x="482790" y="1264182"/>
                      <a:pt x="481319" y="1266512"/>
                    </a:cubicBezTo>
                    <a:cubicBezTo>
                      <a:pt x="479847" y="1268719"/>
                      <a:pt x="478253" y="1270927"/>
                      <a:pt x="476781" y="1273257"/>
                    </a:cubicBezTo>
                    <a:cubicBezTo>
                      <a:pt x="475310" y="1275464"/>
                      <a:pt x="473838" y="1277671"/>
                      <a:pt x="472244" y="1280001"/>
                    </a:cubicBezTo>
                    <a:cubicBezTo>
                      <a:pt x="470773" y="1282208"/>
                      <a:pt x="469301" y="1284416"/>
                      <a:pt x="467829" y="1286623"/>
                    </a:cubicBezTo>
                    <a:lnTo>
                      <a:pt x="567036" y="1268474"/>
                    </a:lnTo>
                    <a:cubicBezTo>
                      <a:pt x="568385" y="1266389"/>
                      <a:pt x="569734" y="1264304"/>
                      <a:pt x="571206" y="1262220"/>
                    </a:cubicBezTo>
                    <a:cubicBezTo>
                      <a:pt x="572555" y="1260135"/>
                      <a:pt x="573904" y="1258050"/>
                      <a:pt x="575375" y="1255966"/>
                    </a:cubicBezTo>
                    <a:cubicBezTo>
                      <a:pt x="576724" y="1253881"/>
                      <a:pt x="578073" y="1251796"/>
                      <a:pt x="579544" y="1249712"/>
                    </a:cubicBezTo>
                    <a:cubicBezTo>
                      <a:pt x="580893" y="1247627"/>
                      <a:pt x="582365" y="1245542"/>
                      <a:pt x="583714" y="1243458"/>
                    </a:cubicBezTo>
                    <a:moveTo>
                      <a:pt x="541407" y="1180181"/>
                    </a:moveTo>
                    <a:cubicBezTo>
                      <a:pt x="539813" y="1182388"/>
                      <a:pt x="538341" y="1184596"/>
                      <a:pt x="536747" y="1186803"/>
                    </a:cubicBezTo>
                    <a:cubicBezTo>
                      <a:pt x="535153" y="1189010"/>
                      <a:pt x="533681" y="1191218"/>
                      <a:pt x="532087" y="1193425"/>
                    </a:cubicBezTo>
                    <a:cubicBezTo>
                      <a:pt x="530493" y="1195632"/>
                      <a:pt x="529021" y="1197840"/>
                      <a:pt x="527427" y="1200047"/>
                    </a:cubicBezTo>
                    <a:cubicBezTo>
                      <a:pt x="525833" y="1202254"/>
                      <a:pt x="524361" y="1204462"/>
                      <a:pt x="522767" y="1206669"/>
                    </a:cubicBezTo>
                    <a:lnTo>
                      <a:pt x="617559" y="1193916"/>
                    </a:lnTo>
                    <a:cubicBezTo>
                      <a:pt x="619031" y="1191831"/>
                      <a:pt x="620380" y="1189869"/>
                      <a:pt x="621851" y="1187784"/>
                    </a:cubicBezTo>
                    <a:cubicBezTo>
                      <a:pt x="623323" y="1185699"/>
                      <a:pt x="624672" y="1183615"/>
                      <a:pt x="626143" y="1181653"/>
                    </a:cubicBezTo>
                    <a:cubicBezTo>
                      <a:pt x="627615" y="1179568"/>
                      <a:pt x="629087" y="1177483"/>
                      <a:pt x="630435" y="1175521"/>
                    </a:cubicBezTo>
                    <a:cubicBezTo>
                      <a:pt x="631907" y="1173437"/>
                      <a:pt x="633379" y="1171352"/>
                      <a:pt x="634850" y="1169390"/>
                    </a:cubicBezTo>
                    <a:lnTo>
                      <a:pt x="541407" y="1180426"/>
                    </a:lnTo>
                    <a:moveTo>
                      <a:pt x="599042" y="1101331"/>
                    </a:moveTo>
                    <a:cubicBezTo>
                      <a:pt x="597448" y="1103538"/>
                      <a:pt x="595731" y="1105623"/>
                      <a:pt x="594137" y="1107830"/>
                    </a:cubicBezTo>
                    <a:cubicBezTo>
                      <a:pt x="592543" y="1110037"/>
                      <a:pt x="590826" y="1112245"/>
                      <a:pt x="589232" y="1114329"/>
                    </a:cubicBezTo>
                    <a:cubicBezTo>
                      <a:pt x="587638" y="1116537"/>
                      <a:pt x="586044" y="1118744"/>
                      <a:pt x="584327" y="1120829"/>
                    </a:cubicBezTo>
                    <a:cubicBezTo>
                      <a:pt x="582610" y="1122913"/>
                      <a:pt x="581139" y="1125243"/>
                      <a:pt x="579544" y="1127328"/>
                    </a:cubicBezTo>
                    <a:lnTo>
                      <a:pt x="669922" y="1119848"/>
                    </a:lnTo>
                    <a:cubicBezTo>
                      <a:pt x="671393" y="1117763"/>
                      <a:pt x="672865" y="1115801"/>
                      <a:pt x="674337" y="1113716"/>
                    </a:cubicBezTo>
                    <a:cubicBezTo>
                      <a:pt x="675808" y="1111631"/>
                      <a:pt x="677280" y="1109669"/>
                      <a:pt x="678874" y="1107585"/>
                    </a:cubicBezTo>
                    <a:cubicBezTo>
                      <a:pt x="680345" y="1105500"/>
                      <a:pt x="681817" y="1103538"/>
                      <a:pt x="683411" y="1101453"/>
                    </a:cubicBezTo>
                    <a:cubicBezTo>
                      <a:pt x="684883" y="1099369"/>
                      <a:pt x="686477" y="1097406"/>
                      <a:pt x="687948" y="1095322"/>
                    </a:cubicBezTo>
                    <a:lnTo>
                      <a:pt x="599042" y="1101085"/>
                    </a:lnTo>
                    <a:moveTo>
                      <a:pt x="658640" y="1023339"/>
                    </a:moveTo>
                    <a:cubicBezTo>
                      <a:pt x="656923" y="1025546"/>
                      <a:pt x="655329" y="1027631"/>
                      <a:pt x="653612" y="1029838"/>
                    </a:cubicBezTo>
                    <a:cubicBezTo>
                      <a:pt x="651896" y="1032045"/>
                      <a:pt x="650301" y="1034130"/>
                      <a:pt x="648585" y="1036337"/>
                    </a:cubicBezTo>
                    <a:cubicBezTo>
                      <a:pt x="646868" y="1038545"/>
                      <a:pt x="645274" y="1040629"/>
                      <a:pt x="643557" y="1042837"/>
                    </a:cubicBezTo>
                    <a:cubicBezTo>
                      <a:pt x="641840" y="1045044"/>
                      <a:pt x="640246" y="1047129"/>
                      <a:pt x="638529" y="1049336"/>
                    </a:cubicBezTo>
                    <a:lnTo>
                      <a:pt x="724492" y="1047006"/>
                    </a:lnTo>
                    <a:cubicBezTo>
                      <a:pt x="726086" y="1044921"/>
                      <a:pt x="727558" y="1042959"/>
                      <a:pt x="729152" y="1040874"/>
                    </a:cubicBezTo>
                    <a:cubicBezTo>
                      <a:pt x="730746" y="1038790"/>
                      <a:pt x="732218" y="1036828"/>
                      <a:pt x="733812" y="1034743"/>
                    </a:cubicBezTo>
                    <a:cubicBezTo>
                      <a:pt x="735406" y="1032658"/>
                      <a:pt x="736877" y="1030696"/>
                      <a:pt x="738472" y="1028734"/>
                    </a:cubicBezTo>
                    <a:cubicBezTo>
                      <a:pt x="740066" y="1026772"/>
                      <a:pt x="741537" y="1024688"/>
                      <a:pt x="743132" y="1022725"/>
                    </a:cubicBezTo>
                    <a:lnTo>
                      <a:pt x="658763" y="1023339"/>
                    </a:lnTo>
                    <a:moveTo>
                      <a:pt x="720323" y="946328"/>
                    </a:moveTo>
                    <a:cubicBezTo>
                      <a:pt x="718606" y="948412"/>
                      <a:pt x="716889" y="950620"/>
                      <a:pt x="715172" y="952704"/>
                    </a:cubicBezTo>
                    <a:cubicBezTo>
                      <a:pt x="713455" y="954789"/>
                      <a:pt x="711738" y="956996"/>
                      <a:pt x="710022" y="959081"/>
                    </a:cubicBezTo>
                    <a:cubicBezTo>
                      <a:pt x="708305" y="961166"/>
                      <a:pt x="706588" y="963373"/>
                      <a:pt x="704871" y="965458"/>
                    </a:cubicBezTo>
                    <a:cubicBezTo>
                      <a:pt x="703154" y="967542"/>
                      <a:pt x="701438" y="969750"/>
                      <a:pt x="699721" y="971957"/>
                    </a:cubicBezTo>
                    <a:lnTo>
                      <a:pt x="781146" y="974655"/>
                    </a:lnTo>
                    <a:cubicBezTo>
                      <a:pt x="782741" y="972693"/>
                      <a:pt x="784335" y="970608"/>
                      <a:pt x="785929" y="968646"/>
                    </a:cubicBezTo>
                    <a:cubicBezTo>
                      <a:pt x="787523" y="966684"/>
                      <a:pt x="789117" y="964599"/>
                      <a:pt x="790712" y="962637"/>
                    </a:cubicBezTo>
                    <a:cubicBezTo>
                      <a:pt x="792306" y="960675"/>
                      <a:pt x="793900" y="958713"/>
                      <a:pt x="795494" y="956628"/>
                    </a:cubicBezTo>
                    <a:cubicBezTo>
                      <a:pt x="797088" y="954666"/>
                      <a:pt x="798682" y="952704"/>
                      <a:pt x="800277" y="950742"/>
                    </a:cubicBezTo>
                    <a:lnTo>
                      <a:pt x="720445" y="946328"/>
                    </a:lnTo>
                    <a:moveTo>
                      <a:pt x="783844" y="870298"/>
                    </a:moveTo>
                    <a:cubicBezTo>
                      <a:pt x="782005" y="872382"/>
                      <a:pt x="780288" y="874467"/>
                      <a:pt x="778449" y="876552"/>
                    </a:cubicBezTo>
                    <a:cubicBezTo>
                      <a:pt x="776609" y="878636"/>
                      <a:pt x="774892" y="880721"/>
                      <a:pt x="773053" y="882806"/>
                    </a:cubicBezTo>
                    <a:cubicBezTo>
                      <a:pt x="771214" y="884891"/>
                      <a:pt x="769497" y="886975"/>
                      <a:pt x="767657" y="889060"/>
                    </a:cubicBezTo>
                    <a:cubicBezTo>
                      <a:pt x="765941" y="891145"/>
                      <a:pt x="764101" y="893229"/>
                      <a:pt x="762384" y="895437"/>
                    </a:cubicBezTo>
                    <a:lnTo>
                      <a:pt x="839150" y="903285"/>
                    </a:lnTo>
                    <a:cubicBezTo>
                      <a:pt x="840867" y="901323"/>
                      <a:pt x="842461" y="899361"/>
                      <a:pt x="844055" y="897399"/>
                    </a:cubicBezTo>
                    <a:cubicBezTo>
                      <a:pt x="845649" y="895437"/>
                      <a:pt x="847366" y="893475"/>
                      <a:pt x="848960" y="891513"/>
                    </a:cubicBezTo>
                    <a:cubicBezTo>
                      <a:pt x="850554" y="889550"/>
                      <a:pt x="852271" y="887588"/>
                      <a:pt x="853865" y="885626"/>
                    </a:cubicBezTo>
                    <a:cubicBezTo>
                      <a:pt x="855582" y="883664"/>
                      <a:pt x="857176" y="881702"/>
                      <a:pt x="858893" y="879740"/>
                    </a:cubicBezTo>
                    <a:lnTo>
                      <a:pt x="783599" y="870298"/>
                    </a:lnTo>
                    <a:moveTo>
                      <a:pt x="849206" y="795494"/>
                    </a:moveTo>
                    <a:cubicBezTo>
                      <a:pt x="847366" y="797579"/>
                      <a:pt x="845527" y="799663"/>
                      <a:pt x="843687" y="801748"/>
                    </a:cubicBezTo>
                    <a:cubicBezTo>
                      <a:pt x="841848" y="803833"/>
                      <a:pt x="840008" y="805918"/>
                      <a:pt x="838169" y="808002"/>
                    </a:cubicBezTo>
                    <a:cubicBezTo>
                      <a:pt x="836329" y="810087"/>
                      <a:pt x="834490" y="812172"/>
                      <a:pt x="832651" y="814256"/>
                    </a:cubicBezTo>
                    <a:cubicBezTo>
                      <a:pt x="830811" y="816341"/>
                      <a:pt x="828972" y="818426"/>
                      <a:pt x="827132" y="820510"/>
                    </a:cubicBezTo>
                    <a:lnTo>
                      <a:pt x="899361" y="833264"/>
                    </a:lnTo>
                    <a:cubicBezTo>
                      <a:pt x="901078" y="831302"/>
                      <a:pt x="902794" y="829340"/>
                      <a:pt x="904511" y="827378"/>
                    </a:cubicBezTo>
                    <a:cubicBezTo>
                      <a:pt x="906228" y="825416"/>
                      <a:pt x="907945" y="823453"/>
                      <a:pt x="909662" y="821614"/>
                    </a:cubicBezTo>
                    <a:cubicBezTo>
                      <a:pt x="911378" y="819652"/>
                      <a:pt x="913095" y="817690"/>
                      <a:pt x="914812" y="815850"/>
                    </a:cubicBezTo>
                    <a:cubicBezTo>
                      <a:pt x="916529" y="813888"/>
                      <a:pt x="918246" y="811926"/>
                      <a:pt x="919962" y="810087"/>
                    </a:cubicBezTo>
                    <a:lnTo>
                      <a:pt x="849328" y="795739"/>
                    </a:lnTo>
                    <a:moveTo>
                      <a:pt x="916038" y="721794"/>
                    </a:moveTo>
                    <a:cubicBezTo>
                      <a:pt x="914199" y="723879"/>
                      <a:pt x="912237" y="725841"/>
                      <a:pt x="910397" y="727926"/>
                    </a:cubicBezTo>
                    <a:cubicBezTo>
                      <a:pt x="908558" y="730010"/>
                      <a:pt x="906596" y="731972"/>
                      <a:pt x="904756" y="734057"/>
                    </a:cubicBezTo>
                    <a:cubicBezTo>
                      <a:pt x="902917" y="736142"/>
                      <a:pt x="900955" y="738104"/>
                      <a:pt x="899115" y="740188"/>
                    </a:cubicBezTo>
                    <a:cubicBezTo>
                      <a:pt x="897276" y="742273"/>
                      <a:pt x="895437" y="744235"/>
                      <a:pt x="893475" y="746320"/>
                    </a:cubicBezTo>
                    <a:lnTo>
                      <a:pt x="961043" y="763856"/>
                    </a:lnTo>
                    <a:cubicBezTo>
                      <a:pt x="962760" y="761894"/>
                      <a:pt x="964477" y="760054"/>
                      <a:pt x="966316" y="758092"/>
                    </a:cubicBezTo>
                    <a:cubicBezTo>
                      <a:pt x="968156" y="756130"/>
                      <a:pt x="969750" y="754291"/>
                      <a:pt x="971589" y="752329"/>
                    </a:cubicBezTo>
                    <a:cubicBezTo>
                      <a:pt x="973306" y="750367"/>
                      <a:pt x="975023" y="748527"/>
                      <a:pt x="976862" y="746565"/>
                    </a:cubicBezTo>
                    <a:cubicBezTo>
                      <a:pt x="978579" y="744726"/>
                      <a:pt x="980419" y="742764"/>
                      <a:pt x="982135" y="740924"/>
                    </a:cubicBezTo>
                    <a:lnTo>
                      <a:pt x="916161" y="721794"/>
                    </a:lnTo>
                    <a:moveTo>
                      <a:pt x="984588" y="649320"/>
                    </a:moveTo>
                    <a:cubicBezTo>
                      <a:pt x="982626" y="651282"/>
                      <a:pt x="980786" y="653367"/>
                      <a:pt x="978824" y="655329"/>
                    </a:cubicBezTo>
                    <a:cubicBezTo>
                      <a:pt x="976862" y="657291"/>
                      <a:pt x="975023" y="659376"/>
                      <a:pt x="973061" y="661338"/>
                    </a:cubicBezTo>
                    <a:cubicBezTo>
                      <a:pt x="971099" y="663300"/>
                      <a:pt x="969259" y="665385"/>
                      <a:pt x="967297" y="667347"/>
                    </a:cubicBezTo>
                    <a:cubicBezTo>
                      <a:pt x="965335" y="669309"/>
                      <a:pt x="963496" y="671394"/>
                      <a:pt x="961534" y="673356"/>
                    </a:cubicBezTo>
                    <a:lnTo>
                      <a:pt x="1024442" y="695551"/>
                    </a:lnTo>
                    <a:cubicBezTo>
                      <a:pt x="1026282" y="693712"/>
                      <a:pt x="1027999" y="691750"/>
                      <a:pt x="1029838" y="689910"/>
                    </a:cubicBezTo>
                    <a:cubicBezTo>
                      <a:pt x="1031677" y="688071"/>
                      <a:pt x="1033394" y="686109"/>
                      <a:pt x="1035234" y="684270"/>
                    </a:cubicBezTo>
                    <a:cubicBezTo>
                      <a:pt x="1037073" y="682430"/>
                      <a:pt x="1038790" y="680468"/>
                      <a:pt x="1040629" y="678629"/>
                    </a:cubicBezTo>
                    <a:cubicBezTo>
                      <a:pt x="1042469" y="676789"/>
                      <a:pt x="1044186" y="674827"/>
                      <a:pt x="1046025" y="672988"/>
                    </a:cubicBezTo>
                    <a:lnTo>
                      <a:pt x="984711" y="649320"/>
                    </a:lnTo>
                    <a:moveTo>
                      <a:pt x="1054609" y="578195"/>
                    </a:moveTo>
                    <a:cubicBezTo>
                      <a:pt x="1052647" y="580158"/>
                      <a:pt x="1050685" y="582120"/>
                      <a:pt x="1048723" y="584082"/>
                    </a:cubicBezTo>
                    <a:cubicBezTo>
                      <a:pt x="1046761" y="586044"/>
                      <a:pt x="1044799" y="588006"/>
                      <a:pt x="1042837" y="589968"/>
                    </a:cubicBezTo>
                    <a:cubicBezTo>
                      <a:pt x="1040874" y="591930"/>
                      <a:pt x="1038913" y="593892"/>
                      <a:pt x="1036950" y="595854"/>
                    </a:cubicBezTo>
                    <a:cubicBezTo>
                      <a:pt x="1034988" y="597816"/>
                      <a:pt x="1033026" y="599778"/>
                      <a:pt x="1031064" y="601740"/>
                    </a:cubicBezTo>
                    <a:lnTo>
                      <a:pt x="1089190" y="628473"/>
                    </a:lnTo>
                    <a:cubicBezTo>
                      <a:pt x="1091030" y="626634"/>
                      <a:pt x="1092869" y="624795"/>
                      <a:pt x="1094586" y="622955"/>
                    </a:cubicBezTo>
                    <a:cubicBezTo>
                      <a:pt x="1096303" y="621116"/>
                      <a:pt x="1098265" y="619276"/>
                      <a:pt x="1100104" y="617437"/>
                    </a:cubicBezTo>
                    <a:cubicBezTo>
                      <a:pt x="1101944" y="615597"/>
                      <a:pt x="1103783" y="613758"/>
                      <a:pt x="1105623" y="611918"/>
                    </a:cubicBezTo>
                    <a:cubicBezTo>
                      <a:pt x="1107462" y="610079"/>
                      <a:pt x="1109302" y="608240"/>
                      <a:pt x="1111141" y="606400"/>
                    </a:cubicBezTo>
                    <a:lnTo>
                      <a:pt x="1054486" y="578195"/>
                    </a:lnTo>
                    <a:moveTo>
                      <a:pt x="1126102" y="508297"/>
                    </a:moveTo>
                    <a:cubicBezTo>
                      <a:pt x="1124140" y="510259"/>
                      <a:pt x="1122055" y="512098"/>
                      <a:pt x="1120093" y="514061"/>
                    </a:cubicBezTo>
                    <a:cubicBezTo>
                      <a:pt x="1118131" y="516023"/>
                      <a:pt x="1116046" y="517862"/>
                      <a:pt x="1114084" y="519824"/>
                    </a:cubicBezTo>
                    <a:cubicBezTo>
                      <a:pt x="1112122" y="521786"/>
                      <a:pt x="1110037" y="523748"/>
                      <a:pt x="1108075" y="525588"/>
                    </a:cubicBezTo>
                    <a:cubicBezTo>
                      <a:pt x="1106113" y="527550"/>
                      <a:pt x="1104029" y="529389"/>
                      <a:pt x="1102066" y="531351"/>
                    </a:cubicBezTo>
                    <a:lnTo>
                      <a:pt x="1155533" y="562622"/>
                    </a:lnTo>
                    <a:cubicBezTo>
                      <a:pt x="1157372" y="560782"/>
                      <a:pt x="1159212" y="558943"/>
                      <a:pt x="1161174" y="557226"/>
                    </a:cubicBezTo>
                    <a:cubicBezTo>
                      <a:pt x="1163013" y="555386"/>
                      <a:pt x="1164852" y="553547"/>
                      <a:pt x="1166815" y="551830"/>
                    </a:cubicBezTo>
                    <a:cubicBezTo>
                      <a:pt x="1168654" y="549991"/>
                      <a:pt x="1170616" y="548274"/>
                      <a:pt x="1172456" y="546435"/>
                    </a:cubicBezTo>
                    <a:cubicBezTo>
                      <a:pt x="1174295" y="544595"/>
                      <a:pt x="1176257" y="542878"/>
                      <a:pt x="1178096" y="541039"/>
                    </a:cubicBezTo>
                    <a:lnTo>
                      <a:pt x="1126102" y="508420"/>
                    </a:lnTo>
                    <a:moveTo>
                      <a:pt x="1199066" y="439625"/>
                    </a:moveTo>
                    <a:cubicBezTo>
                      <a:pt x="1196981" y="441464"/>
                      <a:pt x="1195019" y="443426"/>
                      <a:pt x="1192935" y="445266"/>
                    </a:cubicBezTo>
                    <a:cubicBezTo>
                      <a:pt x="1190850" y="447105"/>
                      <a:pt x="1188888" y="449067"/>
                      <a:pt x="1186803" y="450907"/>
                    </a:cubicBezTo>
                    <a:cubicBezTo>
                      <a:pt x="1184718" y="452746"/>
                      <a:pt x="1182756" y="454708"/>
                      <a:pt x="1180672" y="456548"/>
                    </a:cubicBezTo>
                    <a:cubicBezTo>
                      <a:pt x="1178587" y="458387"/>
                      <a:pt x="1176625" y="460349"/>
                      <a:pt x="1174540" y="462189"/>
                    </a:cubicBezTo>
                    <a:lnTo>
                      <a:pt x="1223224" y="497751"/>
                    </a:lnTo>
                    <a:cubicBezTo>
                      <a:pt x="1225063" y="496034"/>
                      <a:pt x="1227025" y="494195"/>
                      <a:pt x="1228865" y="492478"/>
                    </a:cubicBezTo>
                    <a:cubicBezTo>
                      <a:pt x="1230704" y="490761"/>
                      <a:pt x="1232666" y="488922"/>
                      <a:pt x="1234628" y="487205"/>
                    </a:cubicBezTo>
                    <a:cubicBezTo>
                      <a:pt x="1236590" y="485488"/>
                      <a:pt x="1238430" y="483649"/>
                      <a:pt x="1240392" y="481932"/>
                    </a:cubicBezTo>
                    <a:cubicBezTo>
                      <a:pt x="1242354" y="480215"/>
                      <a:pt x="1244193" y="478376"/>
                      <a:pt x="1246155" y="476659"/>
                    </a:cubicBezTo>
                    <a:lnTo>
                      <a:pt x="1199066" y="439625"/>
                    </a:lnTo>
                    <a:moveTo>
                      <a:pt x="1273134" y="372424"/>
                    </a:moveTo>
                    <a:cubicBezTo>
                      <a:pt x="1271049" y="374263"/>
                      <a:pt x="1268964" y="376103"/>
                      <a:pt x="1266880" y="377942"/>
                    </a:cubicBezTo>
                    <a:cubicBezTo>
                      <a:pt x="1264795" y="379782"/>
                      <a:pt x="1262710" y="381621"/>
                      <a:pt x="1260626" y="383461"/>
                    </a:cubicBezTo>
                    <a:cubicBezTo>
                      <a:pt x="1258541" y="385300"/>
                      <a:pt x="1256456" y="387140"/>
                      <a:pt x="1254372" y="388979"/>
                    </a:cubicBezTo>
                    <a:cubicBezTo>
                      <a:pt x="1252287" y="390818"/>
                      <a:pt x="1250202" y="392658"/>
                      <a:pt x="1248240" y="394497"/>
                    </a:cubicBezTo>
                    <a:lnTo>
                      <a:pt x="1292141" y="434474"/>
                    </a:lnTo>
                    <a:cubicBezTo>
                      <a:pt x="1294103" y="432758"/>
                      <a:pt x="1296066" y="430918"/>
                      <a:pt x="1297905" y="429201"/>
                    </a:cubicBezTo>
                    <a:cubicBezTo>
                      <a:pt x="1299867" y="427485"/>
                      <a:pt x="1301829" y="425768"/>
                      <a:pt x="1303668" y="423928"/>
                    </a:cubicBezTo>
                    <a:cubicBezTo>
                      <a:pt x="1305631" y="422211"/>
                      <a:pt x="1307593" y="420495"/>
                      <a:pt x="1309432" y="418778"/>
                    </a:cubicBezTo>
                    <a:cubicBezTo>
                      <a:pt x="1311394" y="417061"/>
                      <a:pt x="1313356" y="415344"/>
                      <a:pt x="1315318" y="413627"/>
                    </a:cubicBezTo>
                    <a:lnTo>
                      <a:pt x="1272889" y="372302"/>
                    </a:lnTo>
                    <a:moveTo>
                      <a:pt x="1348673" y="306695"/>
                    </a:moveTo>
                    <a:cubicBezTo>
                      <a:pt x="1346589" y="308535"/>
                      <a:pt x="1344504" y="310374"/>
                      <a:pt x="1342297" y="312091"/>
                    </a:cubicBezTo>
                    <a:cubicBezTo>
                      <a:pt x="1340212" y="313930"/>
                      <a:pt x="1338127" y="315770"/>
                      <a:pt x="1336043" y="317486"/>
                    </a:cubicBezTo>
                    <a:cubicBezTo>
                      <a:pt x="1333958" y="319326"/>
                      <a:pt x="1331873" y="321165"/>
                      <a:pt x="1329788" y="322882"/>
                    </a:cubicBezTo>
                    <a:cubicBezTo>
                      <a:pt x="1327704" y="324721"/>
                      <a:pt x="1325619" y="326561"/>
                      <a:pt x="1323534" y="328278"/>
                    </a:cubicBezTo>
                    <a:lnTo>
                      <a:pt x="1362653" y="372424"/>
                    </a:lnTo>
                    <a:cubicBezTo>
                      <a:pt x="1364615" y="370707"/>
                      <a:pt x="1366577" y="368991"/>
                      <a:pt x="1368539" y="367274"/>
                    </a:cubicBezTo>
                    <a:cubicBezTo>
                      <a:pt x="1370501" y="365557"/>
                      <a:pt x="1372463" y="363840"/>
                      <a:pt x="1374425" y="362123"/>
                    </a:cubicBezTo>
                    <a:cubicBezTo>
                      <a:pt x="1376387" y="360407"/>
                      <a:pt x="1378349" y="358690"/>
                      <a:pt x="1380312" y="357095"/>
                    </a:cubicBezTo>
                    <a:cubicBezTo>
                      <a:pt x="1382274" y="355379"/>
                      <a:pt x="1384236" y="353662"/>
                      <a:pt x="1386198" y="352068"/>
                    </a:cubicBezTo>
                    <a:lnTo>
                      <a:pt x="1348673" y="306572"/>
                    </a:lnTo>
                    <a:moveTo>
                      <a:pt x="1425316" y="242315"/>
                    </a:moveTo>
                    <a:cubicBezTo>
                      <a:pt x="1423109" y="244032"/>
                      <a:pt x="1421024" y="245871"/>
                      <a:pt x="1418817" y="247588"/>
                    </a:cubicBezTo>
                    <a:cubicBezTo>
                      <a:pt x="1416610" y="249305"/>
                      <a:pt x="1414525" y="251144"/>
                      <a:pt x="1412440" y="252861"/>
                    </a:cubicBezTo>
                    <a:cubicBezTo>
                      <a:pt x="1410356" y="254578"/>
                      <a:pt x="1408148" y="256417"/>
                      <a:pt x="1406064" y="258134"/>
                    </a:cubicBezTo>
                    <a:cubicBezTo>
                      <a:pt x="1403979" y="259973"/>
                      <a:pt x="1401772" y="261690"/>
                      <a:pt x="1399687" y="263530"/>
                    </a:cubicBezTo>
                    <a:lnTo>
                      <a:pt x="1434023" y="311845"/>
                    </a:lnTo>
                    <a:cubicBezTo>
                      <a:pt x="1435985" y="310129"/>
                      <a:pt x="1438070" y="308535"/>
                      <a:pt x="1440032" y="306818"/>
                    </a:cubicBezTo>
                    <a:cubicBezTo>
                      <a:pt x="1441994" y="305101"/>
                      <a:pt x="1444079" y="303507"/>
                      <a:pt x="1446041" y="301790"/>
                    </a:cubicBezTo>
                    <a:cubicBezTo>
                      <a:pt x="1448003" y="300073"/>
                      <a:pt x="1450087" y="298479"/>
                      <a:pt x="1452049" y="296762"/>
                    </a:cubicBezTo>
                    <a:cubicBezTo>
                      <a:pt x="1454012" y="295045"/>
                      <a:pt x="1456096" y="293451"/>
                      <a:pt x="1458058" y="291734"/>
                    </a:cubicBezTo>
                    <a:lnTo>
                      <a:pt x="1425439" y="242069"/>
                    </a:lnTo>
                    <a:moveTo>
                      <a:pt x="1503186" y="179406"/>
                    </a:moveTo>
                    <a:cubicBezTo>
                      <a:pt x="1500978" y="181123"/>
                      <a:pt x="1498771" y="182840"/>
                      <a:pt x="1496687" y="184557"/>
                    </a:cubicBezTo>
                    <a:cubicBezTo>
                      <a:pt x="1494479" y="186273"/>
                      <a:pt x="1492394" y="187990"/>
                      <a:pt x="1490187" y="189707"/>
                    </a:cubicBezTo>
                    <a:cubicBezTo>
                      <a:pt x="1487980" y="191424"/>
                      <a:pt x="1485895" y="193141"/>
                      <a:pt x="1483688" y="194857"/>
                    </a:cubicBezTo>
                    <a:cubicBezTo>
                      <a:pt x="1481480" y="196574"/>
                      <a:pt x="1479396" y="198291"/>
                      <a:pt x="1477188" y="200008"/>
                    </a:cubicBezTo>
                    <a:lnTo>
                      <a:pt x="1506619" y="252370"/>
                    </a:lnTo>
                    <a:cubicBezTo>
                      <a:pt x="1508581" y="250776"/>
                      <a:pt x="1510666" y="249182"/>
                      <a:pt x="1512751" y="247465"/>
                    </a:cubicBezTo>
                    <a:cubicBezTo>
                      <a:pt x="1514836" y="245871"/>
                      <a:pt x="1516798" y="244277"/>
                      <a:pt x="1518882" y="242560"/>
                    </a:cubicBezTo>
                    <a:cubicBezTo>
                      <a:pt x="1520967" y="240966"/>
                      <a:pt x="1522929" y="239372"/>
                      <a:pt x="1525014" y="237655"/>
                    </a:cubicBezTo>
                    <a:cubicBezTo>
                      <a:pt x="1527098" y="235938"/>
                      <a:pt x="1529061" y="234467"/>
                      <a:pt x="1531145" y="232872"/>
                    </a:cubicBezTo>
                    <a:lnTo>
                      <a:pt x="1503308" y="179161"/>
                    </a:lnTo>
                    <a:moveTo>
                      <a:pt x="1582159" y="118092"/>
                    </a:moveTo>
                    <a:cubicBezTo>
                      <a:pt x="1579951" y="119808"/>
                      <a:pt x="1577744" y="121403"/>
                      <a:pt x="1575537" y="123119"/>
                    </a:cubicBezTo>
                    <a:cubicBezTo>
                      <a:pt x="1573330" y="124836"/>
                      <a:pt x="1571122" y="126553"/>
                      <a:pt x="1568915" y="128147"/>
                    </a:cubicBezTo>
                    <a:cubicBezTo>
                      <a:pt x="1566708" y="129741"/>
                      <a:pt x="1564500" y="131581"/>
                      <a:pt x="1562293" y="133175"/>
                    </a:cubicBezTo>
                    <a:cubicBezTo>
                      <a:pt x="1560086" y="134892"/>
                      <a:pt x="1557878" y="136609"/>
                      <a:pt x="1555671" y="138203"/>
                    </a:cubicBezTo>
                    <a:lnTo>
                      <a:pt x="1580197" y="194612"/>
                    </a:lnTo>
                    <a:cubicBezTo>
                      <a:pt x="1582281" y="193018"/>
                      <a:pt x="1584366" y="191424"/>
                      <a:pt x="1586328" y="189830"/>
                    </a:cubicBezTo>
                    <a:cubicBezTo>
                      <a:pt x="1588413" y="188235"/>
                      <a:pt x="1590498" y="186641"/>
                      <a:pt x="1592460" y="185047"/>
                    </a:cubicBezTo>
                    <a:cubicBezTo>
                      <a:pt x="1594544" y="183453"/>
                      <a:pt x="1596629" y="181859"/>
                      <a:pt x="1598591" y="180265"/>
                    </a:cubicBezTo>
                    <a:cubicBezTo>
                      <a:pt x="1600553" y="178670"/>
                      <a:pt x="1602760" y="177076"/>
                      <a:pt x="1604845" y="175482"/>
                    </a:cubicBezTo>
                    <a:lnTo>
                      <a:pt x="1582036" y="117724"/>
                    </a:lnTo>
                    <a:moveTo>
                      <a:pt x="1662113" y="58249"/>
                    </a:moveTo>
                    <a:cubicBezTo>
                      <a:pt x="1659906" y="59843"/>
                      <a:pt x="1657698" y="61560"/>
                      <a:pt x="1655368" y="63154"/>
                    </a:cubicBezTo>
                    <a:cubicBezTo>
                      <a:pt x="1653038" y="64748"/>
                      <a:pt x="1650954" y="66465"/>
                      <a:pt x="1648624" y="68059"/>
                    </a:cubicBezTo>
                    <a:cubicBezTo>
                      <a:pt x="1646416" y="69653"/>
                      <a:pt x="1644209" y="71370"/>
                      <a:pt x="1641879" y="72964"/>
                    </a:cubicBezTo>
                    <a:cubicBezTo>
                      <a:pt x="1639549" y="74558"/>
                      <a:pt x="1637464" y="76275"/>
                      <a:pt x="1635135" y="77869"/>
                    </a:cubicBezTo>
                    <a:lnTo>
                      <a:pt x="1654510" y="138203"/>
                    </a:lnTo>
                    <a:cubicBezTo>
                      <a:pt x="1656595" y="136609"/>
                      <a:pt x="1658679" y="135137"/>
                      <a:pt x="1660764" y="133543"/>
                    </a:cubicBezTo>
                    <a:cubicBezTo>
                      <a:pt x="1662849" y="131949"/>
                      <a:pt x="1664933" y="130477"/>
                      <a:pt x="1667018" y="128883"/>
                    </a:cubicBezTo>
                    <a:cubicBezTo>
                      <a:pt x="1669103" y="127289"/>
                      <a:pt x="1671187" y="125817"/>
                      <a:pt x="1673272" y="124223"/>
                    </a:cubicBezTo>
                    <a:cubicBezTo>
                      <a:pt x="1675357" y="122629"/>
                      <a:pt x="1677441" y="121157"/>
                      <a:pt x="1679526" y="119686"/>
                    </a:cubicBezTo>
                    <a:lnTo>
                      <a:pt x="1661745" y="58003"/>
                    </a:lnTo>
                    <a:moveTo>
                      <a:pt x="1743171" y="123"/>
                    </a:moveTo>
                    <a:cubicBezTo>
                      <a:pt x="1740963" y="1717"/>
                      <a:pt x="1738633" y="3311"/>
                      <a:pt x="1736426" y="4905"/>
                    </a:cubicBezTo>
                    <a:cubicBezTo>
                      <a:pt x="1734219" y="6499"/>
                      <a:pt x="1731889" y="8094"/>
                      <a:pt x="1729682" y="9688"/>
                    </a:cubicBezTo>
                    <a:cubicBezTo>
                      <a:pt x="1727474" y="11282"/>
                      <a:pt x="1725144" y="12876"/>
                      <a:pt x="1722937" y="14470"/>
                    </a:cubicBezTo>
                    <a:cubicBezTo>
                      <a:pt x="1720729" y="16064"/>
                      <a:pt x="1718399" y="17659"/>
                      <a:pt x="1716192" y="19253"/>
                    </a:cubicBezTo>
                    <a:lnTo>
                      <a:pt x="1730417" y="83510"/>
                    </a:lnTo>
                    <a:cubicBezTo>
                      <a:pt x="1732502" y="82039"/>
                      <a:pt x="1734709" y="80445"/>
                      <a:pt x="1736794" y="78973"/>
                    </a:cubicBezTo>
                    <a:cubicBezTo>
                      <a:pt x="1738879" y="77501"/>
                      <a:pt x="1741086" y="76030"/>
                      <a:pt x="1743171" y="74436"/>
                    </a:cubicBezTo>
                    <a:cubicBezTo>
                      <a:pt x="1745255" y="72842"/>
                      <a:pt x="1747463" y="71493"/>
                      <a:pt x="1749547" y="70021"/>
                    </a:cubicBezTo>
                    <a:cubicBezTo>
                      <a:pt x="1751632" y="68550"/>
                      <a:pt x="1753839" y="67078"/>
                      <a:pt x="1755924" y="65606"/>
                    </a:cubicBezTo>
                    <a:lnTo>
                      <a:pt x="1750528" y="37647"/>
                    </a:lnTo>
                    <a:lnTo>
                      <a:pt x="1748566" y="27224"/>
                    </a:lnTo>
                    <a:lnTo>
                      <a:pt x="1743293"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44246824-D096-A133-8702-7B0B94312EDF}"/>
                  </a:ext>
                </a:extLst>
              </p:cNvPr>
              <p:cNvSpPr/>
              <p:nvPr/>
            </p:nvSpPr>
            <p:spPr>
              <a:xfrm>
                <a:off x="7522602" y="5415053"/>
                <a:ext cx="2353004" cy="754168"/>
              </a:xfrm>
              <a:custGeom>
                <a:avLst/>
                <a:gdLst>
                  <a:gd name="connsiteX0" fmla="*/ 655084 w 2353004"/>
                  <a:gd name="connsiteY0" fmla="*/ 482545 h 754168"/>
                  <a:gd name="connsiteX1" fmla="*/ 647481 w 2353004"/>
                  <a:gd name="connsiteY1" fmla="*/ 481319 h 754168"/>
                  <a:gd name="connsiteX2" fmla="*/ 639878 w 2353004"/>
                  <a:gd name="connsiteY2" fmla="*/ 480092 h 754168"/>
                  <a:gd name="connsiteX3" fmla="*/ 632398 w 2353004"/>
                  <a:gd name="connsiteY3" fmla="*/ 478866 h 754168"/>
                  <a:gd name="connsiteX4" fmla="*/ 624917 w 2353004"/>
                  <a:gd name="connsiteY4" fmla="*/ 477517 h 754168"/>
                  <a:gd name="connsiteX5" fmla="*/ 491252 w 2353004"/>
                  <a:gd name="connsiteY5" fmla="*/ 721672 h 754168"/>
                  <a:gd name="connsiteX6" fmla="*/ 499345 w 2353004"/>
                  <a:gd name="connsiteY6" fmla="*/ 723511 h 754168"/>
                  <a:gd name="connsiteX7" fmla="*/ 507561 w 2353004"/>
                  <a:gd name="connsiteY7" fmla="*/ 725350 h 754168"/>
                  <a:gd name="connsiteX8" fmla="*/ 515777 w 2353004"/>
                  <a:gd name="connsiteY8" fmla="*/ 727067 h 754168"/>
                  <a:gd name="connsiteX9" fmla="*/ 524116 w 2353004"/>
                  <a:gd name="connsiteY9" fmla="*/ 728784 h 754168"/>
                  <a:gd name="connsiteX10" fmla="*/ 655084 w 2353004"/>
                  <a:gd name="connsiteY10" fmla="*/ 482545 h 754168"/>
                  <a:gd name="connsiteX11" fmla="*/ 538832 w 2353004"/>
                  <a:gd name="connsiteY11" fmla="*/ 457896 h 754168"/>
                  <a:gd name="connsiteX12" fmla="*/ 398054 w 2353004"/>
                  <a:gd name="connsiteY12" fmla="*/ 695674 h 754168"/>
                  <a:gd name="connsiteX13" fmla="*/ 405534 w 2353004"/>
                  <a:gd name="connsiteY13" fmla="*/ 698127 h 754168"/>
                  <a:gd name="connsiteX14" fmla="*/ 413014 w 2353004"/>
                  <a:gd name="connsiteY14" fmla="*/ 700457 h 754168"/>
                  <a:gd name="connsiteX15" fmla="*/ 420617 w 2353004"/>
                  <a:gd name="connsiteY15" fmla="*/ 702787 h 754168"/>
                  <a:gd name="connsiteX16" fmla="*/ 428220 w 2353004"/>
                  <a:gd name="connsiteY16" fmla="*/ 705117 h 754168"/>
                  <a:gd name="connsiteX17" fmla="*/ 566791 w 2353004"/>
                  <a:gd name="connsiteY17" fmla="*/ 465132 h 754168"/>
                  <a:gd name="connsiteX18" fmla="*/ 559679 w 2353004"/>
                  <a:gd name="connsiteY18" fmla="*/ 463415 h 754168"/>
                  <a:gd name="connsiteX19" fmla="*/ 552689 w 2353004"/>
                  <a:gd name="connsiteY19" fmla="*/ 461576 h 754168"/>
                  <a:gd name="connsiteX20" fmla="*/ 545699 w 2353004"/>
                  <a:gd name="connsiteY20" fmla="*/ 459736 h 754168"/>
                  <a:gd name="connsiteX21" fmla="*/ 538832 w 2353004"/>
                  <a:gd name="connsiteY21" fmla="*/ 457774 h 754168"/>
                  <a:gd name="connsiteX22" fmla="*/ 749999 w 2353004"/>
                  <a:gd name="connsiteY22" fmla="*/ 493214 h 754168"/>
                  <a:gd name="connsiteX23" fmla="*/ 741905 w 2353004"/>
                  <a:gd name="connsiteY23" fmla="*/ 492601 h 754168"/>
                  <a:gd name="connsiteX24" fmla="*/ 733812 w 2353004"/>
                  <a:gd name="connsiteY24" fmla="*/ 491987 h 754168"/>
                  <a:gd name="connsiteX25" fmla="*/ 725718 w 2353004"/>
                  <a:gd name="connsiteY25" fmla="*/ 491252 h 754168"/>
                  <a:gd name="connsiteX26" fmla="*/ 717747 w 2353004"/>
                  <a:gd name="connsiteY26" fmla="*/ 490393 h 754168"/>
                  <a:gd name="connsiteX27" fmla="*/ 592420 w 2353004"/>
                  <a:gd name="connsiteY27" fmla="*/ 740434 h 754168"/>
                  <a:gd name="connsiteX28" fmla="*/ 601250 w 2353004"/>
                  <a:gd name="connsiteY28" fmla="*/ 741660 h 754168"/>
                  <a:gd name="connsiteX29" fmla="*/ 610079 w 2353004"/>
                  <a:gd name="connsiteY29" fmla="*/ 742764 h 754168"/>
                  <a:gd name="connsiteX30" fmla="*/ 618908 w 2353004"/>
                  <a:gd name="connsiteY30" fmla="*/ 743867 h 754168"/>
                  <a:gd name="connsiteX31" fmla="*/ 627860 w 2353004"/>
                  <a:gd name="connsiteY31" fmla="*/ 744971 h 754168"/>
                  <a:gd name="connsiteX32" fmla="*/ 750121 w 2353004"/>
                  <a:gd name="connsiteY32" fmla="*/ 493214 h 754168"/>
                  <a:gd name="connsiteX33" fmla="*/ 459491 w 2353004"/>
                  <a:gd name="connsiteY33" fmla="*/ 432144 h 754168"/>
                  <a:gd name="connsiteX34" fmla="*/ 312459 w 2353004"/>
                  <a:gd name="connsiteY34" fmla="*/ 662810 h 754168"/>
                  <a:gd name="connsiteX35" fmla="*/ 319326 w 2353004"/>
                  <a:gd name="connsiteY35" fmla="*/ 665875 h 754168"/>
                  <a:gd name="connsiteX36" fmla="*/ 326193 w 2353004"/>
                  <a:gd name="connsiteY36" fmla="*/ 668818 h 754168"/>
                  <a:gd name="connsiteX37" fmla="*/ 333183 w 2353004"/>
                  <a:gd name="connsiteY37" fmla="*/ 671761 h 754168"/>
                  <a:gd name="connsiteX38" fmla="*/ 340173 w 2353004"/>
                  <a:gd name="connsiteY38" fmla="*/ 674582 h 754168"/>
                  <a:gd name="connsiteX39" fmla="*/ 485365 w 2353004"/>
                  <a:gd name="connsiteY39" fmla="*/ 441587 h 754168"/>
                  <a:gd name="connsiteX40" fmla="*/ 478866 w 2353004"/>
                  <a:gd name="connsiteY40" fmla="*/ 439257 h 754168"/>
                  <a:gd name="connsiteX41" fmla="*/ 472367 w 2353004"/>
                  <a:gd name="connsiteY41" fmla="*/ 436927 h 754168"/>
                  <a:gd name="connsiteX42" fmla="*/ 465990 w 2353004"/>
                  <a:gd name="connsiteY42" fmla="*/ 434597 h 754168"/>
                  <a:gd name="connsiteX43" fmla="*/ 459613 w 2353004"/>
                  <a:gd name="connsiteY43" fmla="*/ 432144 h 754168"/>
                  <a:gd name="connsiteX44" fmla="*/ 851168 w 2353004"/>
                  <a:gd name="connsiteY44" fmla="*/ 496893 h 754168"/>
                  <a:gd name="connsiteX45" fmla="*/ 842461 w 2353004"/>
                  <a:gd name="connsiteY45" fmla="*/ 496893 h 754168"/>
                  <a:gd name="connsiteX46" fmla="*/ 833877 w 2353004"/>
                  <a:gd name="connsiteY46" fmla="*/ 496893 h 754168"/>
                  <a:gd name="connsiteX47" fmla="*/ 825293 w 2353004"/>
                  <a:gd name="connsiteY47" fmla="*/ 496770 h 754168"/>
                  <a:gd name="connsiteX48" fmla="*/ 816709 w 2353004"/>
                  <a:gd name="connsiteY48" fmla="*/ 496647 h 754168"/>
                  <a:gd name="connsiteX49" fmla="*/ 701070 w 2353004"/>
                  <a:gd name="connsiteY49" fmla="*/ 751593 h 754168"/>
                  <a:gd name="connsiteX50" fmla="*/ 710512 w 2353004"/>
                  <a:gd name="connsiteY50" fmla="*/ 752084 h 754168"/>
                  <a:gd name="connsiteX51" fmla="*/ 719955 w 2353004"/>
                  <a:gd name="connsiteY51" fmla="*/ 752574 h 754168"/>
                  <a:gd name="connsiteX52" fmla="*/ 729520 w 2353004"/>
                  <a:gd name="connsiteY52" fmla="*/ 752942 h 754168"/>
                  <a:gd name="connsiteX53" fmla="*/ 739085 w 2353004"/>
                  <a:gd name="connsiteY53" fmla="*/ 753310 h 754168"/>
                  <a:gd name="connsiteX54" fmla="*/ 851290 w 2353004"/>
                  <a:gd name="connsiteY54" fmla="*/ 496893 h 754168"/>
                  <a:gd name="connsiteX55" fmla="*/ 386894 w 2353004"/>
                  <a:gd name="connsiteY55" fmla="*/ 400506 h 754168"/>
                  <a:gd name="connsiteX56" fmla="*/ 234589 w 2353004"/>
                  <a:gd name="connsiteY56" fmla="*/ 623568 h 754168"/>
                  <a:gd name="connsiteX57" fmla="*/ 240721 w 2353004"/>
                  <a:gd name="connsiteY57" fmla="*/ 627125 h 754168"/>
                  <a:gd name="connsiteX58" fmla="*/ 246975 w 2353004"/>
                  <a:gd name="connsiteY58" fmla="*/ 630558 h 754168"/>
                  <a:gd name="connsiteX59" fmla="*/ 253229 w 2353004"/>
                  <a:gd name="connsiteY59" fmla="*/ 633992 h 754168"/>
                  <a:gd name="connsiteX60" fmla="*/ 259605 w 2353004"/>
                  <a:gd name="connsiteY60" fmla="*/ 637303 h 754168"/>
                  <a:gd name="connsiteX61" fmla="*/ 410194 w 2353004"/>
                  <a:gd name="connsiteY61" fmla="*/ 411666 h 754168"/>
                  <a:gd name="connsiteX62" fmla="*/ 404308 w 2353004"/>
                  <a:gd name="connsiteY62" fmla="*/ 408968 h 754168"/>
                  <a:gd name="connsiteX63" fmla="*/ 398421 w 2353004"/>
                  <a:gd name="connsiteY63" fmla="*/ 406147 h 754168"/>
                  <a:gd name="connsiteX64" fmla="*/ 392658 w 2353004"/>
                  <a:gd name="connsiteY64" fmla="*/ 403327 h 754168"/>
                  <a:gd name="connsiteX65" fmla="*/ 386894 w 2353004"/>
                  <a:gd name="connsiteY65" fmla="*/ 400506 h 754168"/>
                  <a:gd name="connsiteX66" fmla="*/ 958713 w 2353004"/>
                  <a:gd name="connsiteY66" fmla="*/ 493214 h 754168"/>
                  <a:gd name="connsiteX67" fmla="*/ 949516 w 2353004"/>
                  <a:gd name="connsiteY67" fmla="*/ 493827 h 754168"/>
                  <a:gd name="connsiteX68" fmla="*/ 940441 w 2353004"/>
                  <a:gd name="connsiteY68" fmla="*/ 494317 h 754168"/>
                  <a:gd name="connsiteX69" fmla="*/ 931367 w 2353004"/>
                  <a:gd name="connsiteY69" fmla="*/ 494808 h 754168"/>
                  <a:gd name="connsiteX70" fmla="*/ 922292 w 2353004"/>
                  <a:gd name="connsiteY70" fmla="*/ 495299 h 754168"/>
                  <a:gd name="connsiteX71" fmla="*/ 817445 w 2353004"/>
                  <a:gd name="connsiteY71" fmla="*/ 754168 h 754168"/>
                  <a:gd name="connsiteX72" fmla="*/ 827500 w 2353004"/>
                  <a:gd name="connsiteY72" fmla="*/ 754045 h 754168"/>
                  <a:gd name="connsiteX73" fmla="*/ 837556 w 2353004"/>
                  <a:gd name="connsiteY73" fmla="*/ 753800 h 754168"/>
                  <a:gd name="connsiteX74" fmla="*/ 847734 w 2353004"/>
                  <a:gd name="connsiteY74" fmla="*/ 753555 h 754168"/>
                  <a:gd name="connsiteX75" fmla="*/ 857912 w 2353004"/>
                  <a:gd name="connsiteY75" fmla="*/ 753187 h 754168"/>
                  <a:gd name="connsiteX76" fmla="*/ 958836 w 2353004"/>
                  <a:gd name="connsiteY76" fmla="*/ 493214 h 754168"/>
                  <a:gd name="connsiteX77" fmla="*/ 321165 w 2353004"/>
                  <a:gd name="connsiteY77" fmla="*/ 363472 h 754168"/>
                  <a:gd name="connsiteX78" fmla="*/ 164568 w 2353004"/>
                  <a:gd name="connsiteY78" fmla="*/ 578563 h 754168"/>
                  <a:gd name="connsiteX79" fmla="*/ 170086 w 2353004"/>
                  <a:gd name="connsiteY79" fmla="*/ 582488 h 754168"/>
                  <a:gd name="connsiteX80" fmla="*/ 175727 w 2353004"/>
                  <a:gd name="connsiteY80" fmla="*/ 586412 h 754168"/>
                  <a:gd name="connsiteX81" fmla="*/ 181368 w 2353004"/>
                  <a:gd name="connsiteY81" fmla="*/ 590336 h 754168"/>
                  <a:gd name="connsiteX82" fmla="*/ 187132 w 2353004"/>
                  <a:gd name="connsiteY82" fmla="*/ 594137 h 754168"/>
                  <a:gd name="connsiteX83" fmla="*/ 342257 w 2353004"/>
                  <a:gd name="connsiteY83" fmla="*/ 376471 h 754168"/>
                  <a:gd name="connsiteX84" fmla="*/ 336862 w 2353004"/>
                  <a:gd name="connsiteY84" fmla="*/ 373283 h 754168"/>
                  <a:gd name="connsiteX85" fmla="*/ 331589 w 2353004"/>
                  <a:gd name="connsiteY85" fmla="*/ 370094 h 754168"/>
                  <a:gd name="connsiteX86" fmla="*/ 326316 w 2353004"/>
                  <a:gd name="connsiteY86" fmla="*/ 366906 h 754168"/>
                  <a:gd name="connsiteX87" fmla="*/ 321043 w 2353004"/>
                  <a:gd name="connsiteY87" fmla="*/ 363595 h 754168"/>
                  <a:gd name="connsiteX88" fmla="*/ 1072390 w 2353004"/>
                  <a:gd name="connsiteY88" fmla="*/ 481441 h 754168"/>
                  <a:gd name="connsiteX89" fmla="*/ 1062703 w 2353004"/>
                  <a:gd name="connsiteY89" fmla="*/ 482790 h 754168"/>
                  <a:gd name="connsiteX90" fmla="*/ 1053015 w 2353004"/>
                  <a:gd name="connsiteY90" fmla="*/ 484017 h 754168"/>
                  <a:gd name="connsiteX91" fmla="*/ 1043450 w 2353004"/>
                  <a:gd name="connsiteY91" fmla="*/ 485243 h 754168"/>
                  <a:gd name="connsiteX92" fmla="*/ 1033885 w 2353004"/>
                  <a:gd name="connsiteY92" fmla="*/ 486347 h 754168"/>
                  <a:gd name="connsiteX93" fmla="*/ 941177 w 2353004"/>
                  <a:gd name="connsiteY93" fmla="*/ 748159 h 754168"/>
                  <a:gd name="connsiteX94" fmla="*/ 951846 w 2353004"/>
                  <a:gd name="connsiteY94" fmla="*/ 747301 h 754168"/>
                  <a:gd name="connsiteX95" fmla="*/ 962515 w 2353004"/>
                  <a:gd name="connsiteY95" fmla="*/ 746320 h 754168"/>
                  <a:gd name="connsiteX96" fmla="*/ 973183 w 2353004"/>
                  <a:gd name="connsiteY96" fmla="*/ 745339 h 754168"/>
                  <a:gd name="connsiteX97" fmla="*/ 983975 w 2353004"/>
                  <a:gd name="connsiteY97" fmla="*/ 744235 h 754168"/>
                  <a:gd name="connsiteX98" fmla="*/ 1072390 w 2353004"/>
                  <a:gd name="connsiteY98" fmla="*/ 481564 h 754168"/>
                  <a:gd name="connsiteX99" fmla="*/ 262181 w 2353004"/>
                  <a:gd name="connsiteY99" fmla="*/ 321288 h 754168"/>
                  <a:gd name="connsiteX100" fmla="*/ 102273 w 2353004"/>
                  <a:gd name="connsiteY100" fmla="*/ 527918 h 754168"/>
                  <a:gd name="connsiteX101" fmla="*/ 107178 w 2353004"/>
                  <a:gd name="connsiteY101" fmla="*/ 532332 h 754168"/>
                  <a:gd name="connsiteX102" fmla="*/ 112206 w 2353004"/>
                  <a:gd name="connsiteY102" fmla="*/ 536747 h 754168"/>
                  <a:gd name="connsiteX103" fmla="*/ 117233 w 2353004"/>
                  <a:gd name="connsiteY103" fmla="*/ 541039 h 754168"/>
                  <a:gd name="connsiteX104" fmla="*/ 122261 w 2353004"/>
                  <a:gd name="connsiteY104" fmla="*/ 545331 h 754168"/>
                  <a:gd name="connsiteX105" fmla="*/ 281066 w 2353004"/>
                  <a:gd name="connsiteY105" fmla="*/ 336003 h 754168"/>
                  <a:gd name="connsiteX106" fmla="*/ 276283 w 2353004"/>
                  <a:gd name="connsiteY106" fmla="*/ 332325 h 754168"/>
                  <a:gd name="connsiteX107" fmla="*/ 271501 w 2353004"/>
                  <a:gd name="connsiteY107" fmla="*/ 328646 h 754168"/>
                  <a:gd name="connsiteX108" fmla="*/ 266841 w 2353004"/>
                  <a:gd name="connsiteY108" fmla="*/ 324967 h 754168"/>
                  <a:gd name="connsiteX109" fmla="*/ 262181 w 2353004"/>
                  <a:gd name="connsiteY109" fmla="*/ 321288 h 754168"/>
                  <a:gd name="connsiteX110" fmla="*/ 1191708 w 2353004"/>
                  <a:gd name="connsiteY110" fmla="*/ 461698 h 754168"/>
                  <a:gd name="connsiteX111" fmla="*/ 1181653 w 2353004"/>
                  <a:gd name="connsiteY111" fmla="*/ 463660 h 754168"/>
                  <a:gd name="connsiteX112" fmla="*/ 1171597 w 2353004"/>
                  <a:gd name="connsiteY112" fmla="*/ 465622 h 754168"/>
                  <a:gd name="connsiteX113" fmla="*/ 1161542 w 2353004"/>
                  <a:gd name="connsiteY113" fmla="*/ 467462 h 754168"/>
                  <a:gd name="connsiteX114" fmla="*/ 1151486 w 2353004"/>
                  <a:gd name="connsiteY114" fmla="*/ 469301 h 754168"/>
                  <a:gd name="connsiteX115" fmla="*/ 1072145 w 2353004"/>
                  <a:gd name="connsiteY115" fmla="*/ 732831 h 754168"/>
                  <a:gd name="connsiteX116" fmla="*/ 1083304 w 2353004"/>
                  <a:gd name="connsiteY116" fmla="*/ 731114 h 754168"/>
                  <a:gd name="connsiteX117" fmla="*/ 1094586 w 2353004"/>
                  <a:gd name="connsiteY117" fmla="*/ 729397 h 754168"/>
                  <a:gd name="connsiteX118" fmla="*/ 1105868 w 2353004"/>
                  <a:gd name="connsiteY118" fmla="*/ 727558 h 754168"/>
                  <a:gd name="connsiteX119" fmla="*/ 1117150 w 2353004"/>
                  <a:gd name="connsiteY119" fmla="*/ 725718 h 754168"/>
                  <a:gd name="connsiteX120" fmla="*/ 1191831 w 2353004"/>
                  <a:gd name="connsiteY120" fmla="*/ 461698 h 754168"/>
                  <a:gd name="connsiteX121" fmla="*/ 209941 w 2353004"/>
                  <a:gd name="connsiteY121" fmla="*/ 274444 h 754168"/>
                  <a:gd name="connsiteX122" fmla="*/ 47457 w 2353004"/>
                  <a:gd name="connsiteY122" fmla="*/ 472489 h 754168"/>
                  <a:gd name="connsiteX123" fmla="*/ 51749 w 2353004"/>
                  <a:gd name="connsiteY123" fmla="*/ 477272 h 754168"/>
                  <a:gd name="connsiteX124" fmla="*/ 56041 w 2353004"/>
                  <a:gd name="connsiteY124" fmla="*/ 482054 h 754168"/>
                  <a:gd name="connsiteX125" fmla="*/ 60456 w 2353004"/>
                  <a:gd name="connsiteY125" fmla="*/ 486837 h 754168"/>
                  <a:gd name="connsiteX126" fmla="*/ 64871 w 2353004"/>
                  <a:gd name="connsiteY126" fmla="*/ 491619 h 754168"/>
                  <a:gd name="connsiteX127" fmla="*/ 226618 w 2353004"/>
                  <a:gd name="connsiteY127" fmla="*/ 290753 h 754168"/>
                  <a:gd name="connsiteX128" fmla="*/ 222326 w 2353004"/>
                  <a:gd name="connsiteY128" fmla="*/ 286707 h 754168"/>
                  <a:gd name="connsiteX129" fmla="*/ 218157 w 2353004"/>
                  <a:gd name="connsiteY129" fmla="*/ 282660 h 754168"/>
                  <a:gd name="connsiteX130" fmla="*/ 213987 w 2353004"/>
                  <a:gd name="connsiteY130" fmla="*/ 278613 h 754168"/>
                  <a:gd name="connsiteX131" fmla="*/ 209941 w 2353004"/>
                  <a:gd name="connsiteY131" fmla="*/ 274566 h 754168"/>
                  <a:gd name="connsiteX132" fmla="*/ 1316422 w 2353004"/>
                  <a:gd name="connsiteY132" fmla="*/ 433616 h 754168"/>
                  <a:gd name="connsiteX133" fmla="*/ 1305876 w 2353004"/>
                  <a:gd name="connsiteY133" fmla="*/ 436191 h 754168"/>
                  <a:gd name="connsiteX134" fmla="*/ 1295330 w 2353004"/>
                  <a:gd name="connsiteY134" fmla="*/ 438766 h 754168"/>
                  <a:gd name="connsiteX135" fmla="*/ 1284784 w 2353004"/>
                  <a:gd name="connsiteY135" fmla="*/ 441342 h 754168"/>
                  <a:gd name="connsiteX136" fmla="*/ 1274360 w 2353004"/>
                  <a:gd name="connsiteY136" fmla="*/ 443917 h 754168"/>
                  <a:gd name="connsiteX137" fmla="*/ 1209367 w 2353004"/>
                  <a:gd name="connsiteY137" fmla="*/ 708060 h 754168"/>
                  <a:gd name="connsiteX138" fmla="*/ 1221139 w 2353004"/>
                  <a:gd name="connsiteY138" fmla="*/ 705607 h 754168"/>
                  <a:gd name="connsiteX139" fmla="*/ 1232911 w 2353004"/>
                  <a:gd name="connsiteY139" fmla="*/ 703032 h 754168"/>
                  <a:gd name="connsiteX140" fmla="*/ 1244684 w 2353004"/>
                  <a:gd name="connsiteY140" fmla="*/ 700334 h 754168"/>
                  <a:gd name="connsiteX141" fmla="*/ 1256579 w 2353004"/>
                  <a:gd name="connsiteY141" fmla="*/ 697636 h 754168"/>
                  <a:gd name="connsiteX142" fmla="*/ 1316422 w 2353004"/>
                  <a:gd name="connsiteY142" fmla="*/ 433616 h 754168"/>
                  <a:gd name="connsiteX143" fmla="*/ 164078 w 2353004"/>
                  <a:gd name="connsiteY143" fmla="*/ 223430 h 754168"/>
                  <a:gd name="connsiteX144" fmla="*/ 95405 w 2353004"/>
                  <a:gd name="connsiteY144" fmla="*/ 302526 h 754168"/>
                  <a:gd name="connsiteX145" fmla="*/ 69408 w 2353004"/>
                  <a:gd name="connsiteY145" fmla="*/ 332447 h 754168"/>
                  <a:gd name="connsiteX146" fmla="*/ 0 w 2353004"/>
                  <a:gd name="connsiteY146" fmla="*/ 412401 h 754168"/>
                  <a:gd name="connsiteX147" fmla="*/ 3679 w 2353004"/>
                  <a:gd name="connsiteY147" fmla="*/ 417552 h 754168"/>
                  <a:gd name="connsiteX148" fmla="*/ 7480 w 2353004"/>
                  <a:gd name="connsiteY148" fmla="*/ 422702 h 754168"/>
                  <a:gd name="connsiteX149" fmla="*/ 11282 w 2353004"/>
                  <a:gd name="connsiteY149" fmla="*/ 427853 h 754168"/>
                  <a:gd name="connsiteX150" fmla="*/ 15083 w 2353004"/>
                  <a:gd name="connsiteY150" fmla="*/ 432880 h 754168"/>
                  <a:gd name="connsiteX151" fmla="*/ 178670 w 2353004"/>
                  <a:gd name="connsiteY151" fmla="*/ 240843 h 754168"/>
                  <a:gd name="connsiteX152" fmla="*/ 174991 w 2353004"/>
                  <a:gd name="connsiteY152" fmla="*/ 236551 h 754168"/>
                  <a:gd name="connsiteX153" fmla="*/ 171313 w 2353004"/>
                  <a:gd name="connsiteY153" fmla="*/ 232259 h 754168"/>
                  <a:gd name="connsiteX154" fmla="*/ 167634 w 2353004"/>
                  <a:gd name="connsiteY154" fmla="*/ 227845 h 754168"/>
                  <a:gd name="connsiteX155" fmla="*/ 164078 w 2353004"/>
                  <a:gd name="connsiteY155" fmla="*/ 223430 h 754168"/>
                  <a:gd name="connsiteX156" fmla="*/ 1445795 w 2353004"/>
                  <a:gd name="connsiteY156" fmla="*/ 396950 h 754168"/>
                  <a:gd name="connsiteX157" fmla="*/ 1434881 w 2353004"/>
                  <a:gd name="connsiteY157" fmla="*/ 400261 h 754168"/>
                  <a:gd name="connsiteX158" fmla="*/ 1423967 w 2353004"/>
                  <a:gd name="connsiteY158" fmla="*/ 403572 h 754168"/>
                  <a:gd name="connsiteX159" fmla="*/ 1413053 w 2353004"/>
                  <a:gd name="connsiteY159" fmla="*/ 406883 h 754168"/>
                  <a:gd name="connsiteX160" fmla="*/ 1402262 w 2353004"/>
                  <a:gd name="connsiteY160" fmla="*/ 410071 h 754168"/>
                  <a:gd name="connsiteX161" fmla="*/ 1352843 w 2353004"/>
                  <a:gd name="connsiteY161" fmla="*/ 673356 h 754168"/>
                  <a:gd name="connsiteX162" fmla="*/ 1364983 w 2353004"/>
                  <a:gd name="connsiteY162" fmla="*/ 670045 h 754168"/>
                  <a:gd name="connsiteX163" fmla="*/ 1377246 w 2353004"/>
                  <a:gd name="connsiteY163" fmla="*/ 666611 h 754168"/>
                  <a:gd name="connsiteX164" fmla="*/ 1389509 w 2353004"/>
                  <a:gd name="connsiteY164" fmla="*/ 663178 h 754168"/>
                  <a:gd name="connsiteX165" fmla="*/ 1401894 w 2353004"/>
                  <a:gd name="connsiteY165" fmla="*/ 659621 h 754168"/>
                  <a:gd name="connsiteX166" fmla="*/ 1445795 w 2353004"/>
                  <a:gd name="connsiteY166" fmla="*/ 396950 h 754168"/>
                  <a:gd name="connsiteX167" fmla="*/ 1579338 w 2353004"/>
                  <a:gd name="connsiteY167" fmla="*/ 351700 h 754168"/>
                  <a:gd name="connsiteX168" fmla="*/ 1568056 w 2353004"/>
                  <a:gd name="connsiteY168" fmla="*/ 355869 h 754168"/>
                  <a:gd name="connsiteX169" fmla="*/ 1556775 w 2353004"/>
                  <a:gd name="connsiteY169" fmla="*/ 359916 h 754168"/>
                  <a:gd name="connsiteX170" fmla="*/ 1545493 w 2353004"/>
                  <a:gd name="connsiteY170" fmla="*/ 363840 h 754168"/>
                  <a:gd name="connsiteX171" fmla="*/ 1534333 w 2353004"/>
                  <a:gd name="connsiteY171" fmla="*/ 367764 h 754168"/>
                  <a:gd name="connsiteX172" fmla="*/ 1501469 w 2353004"/>
                  <a:gd name="connsiteY172" fmla="*/ 628841 h 754168"/>
                  <a:gd name="connsiteX173" fmla="*/ 1514100 w 2353004"/>
                  <a:gd name="connsiteY173" fmla="*/ 624672 h 754168"/>
                  <a:gd name="connsiteX174" fmla="*/ 1526731 w 2353004"/>
                  <a:gd name="connsiteY174" fmla="*/ 620380 h 754168"/>
                  <a:gd name="connsiteX175" fmla="*/ 1539484 w 2353004"/>
                  <a:gd name="connsiteY175" fmla="*/ 616088 h 754168"/>
                  <a:gd name="connsiteX176" fmla="*/ 1552237 w 2353004"/>
                  <a:gd name="connsiteY176" fmla="*/ 611673 h 754168"/>
                  <a:gd name="connsiteX177" fmla="*/ 1579216 w 2353004"/>
                  <a:gd name="connsiteY177" fmla="*/ 351577 h 754168"/>
                  <a:gd name="connsiteX178" fmla="*/ 1716560 w 2353004"/>
                  <a:gd name="connsiteY178" fmla="*/ 297989 h 754168"/>
                  <a:gd name="connsiteX179" fmla="*/ 1705033 w 2353004"/>
                  <a:gd name="connsiteY179" fmla="*/ 302771 h 754168"/>
                  <a:gd name="connsiteX180" fmla="*/ 1693506 w 2353004"/>
                  <a:gd name="connsiteY180" fmla="*/ 307554 h 754168"/>
                  <a:gd name="connsiteX181" fmla="*/ 1681979 w 2353004"/>
                  <a:gd name="connsiteY181" fmla="*/ 312213 h 754168"/>
                  <a:gd name="connsiteX182" fmla="*/ 1670452 w 2353004"/>
                  <a:gd name="connsiteY182" fmla="*/ 316873 h 754168"/>
                  <a:gd name="connsiteX183" fmla="*/ 1655123 w 2353004"/>
                  <a:gd name="connsiteY183" fmla="*/ 574272 h 754168"/>
                  <a:gd name="connsiteX184" fmla="*/ 1668122 w 2353004"/>
                  <a:gd name="connsiteY184" fmla="*/ 569244 h 754168"/>
                  <a:gd name="connsiteX185" fmla="*/ 1681120 w 2353004"/>
                  <a:gd name="connsiteY185" fmla="*/ 564216 h 754168"/>
                  <a:gd name="connsiteX186" fmla="*/ 1694119 w 2353004"/>
                  <a:gd name="connsiteY186" fmla="*/ 559065 h 754168"/>
                  <a:gd name="connsiteX187" fmla="*/ 1707240 w 2353004"/>
                  <a:gd name="connsiteY187" fmla="*/ 553792 h 754168"/>
                  <a:gd name="connsiteX188" fmla="*/ 1716438 w 2353004"/>
                  <a:gd name="connsiteY188" fmla="*/ 297989 h 754168"/>
                  <a:gd name="connsiteX189" fmla="*/ 1856602 w 2353004"/>
                  <a:gd name="connsiteY189" fmla="*/ 235693 h 754168"/>
                  <a:gd name="connsiteX190" fmla="*/ 1844830 w 2353004"/>
                  <a:gd name="connsiteY190" fmla="*/ 241211 h 754168"/>
                  <a:gd name="connsiteX191" fmla="*/ 1833058 w 2353004"/>
                  <a:gd name="connsiteY191" fmla="*/ 246607 h 754168"/>
                  <a:gd name="connsiteX192" fmla="*/ 1821285 w 2353004"/>
                  <a:gd name="connsiteY192" fmla="*/ 252003 h 754168"/>
                  <a:gd name="connsiteX193" fmla="*/ 1809513 w 2353004"/>
                  <a:gd name="connsiteY193" fmla="*/ 257276 h 754168"/>
                  <a:gd name="connsiteX194" fmla="*/ 1812579 w 2353004"/>
                  <a:gd name="connsiteY194" fmla="*/ 509401 h 754168"/>
                  <a:gd name="connsiteX195" fmla="*/ 1825823 w 2353004"/>
                  <a:gd name="connsiteY195" fmla="*/ 503514 h 754168"/>
                  <a:gd name="connsiteX196" fmla="*/ 1839066 w 2353004"/>
                  <a:gd name="connsiteY196" fmla="*/ 497629 h 754168"/>
                  <a:gd name="connsiteX197" fmla="*/ 1852433 w 2353004"/>
                  <a:gd name="connsiteY197" fmla="*/ 491619 h 754168"/>
                  <a:gd name="connsiteX198" fmla="*/ 1865799 w 2353004"/>
                  <a:gd name="connsiteY198" fmla="*/ 485611 h 754168"/>
                  <a:gd name="connsiteX199" fmla="*/ 1856480 w 2353004"/>
                  <a:gd name="connsiteY199" fmla="*/ 235570 h 754168"/>
                  <a:gd name="connsiteX200" fmla="*/ 1998607 w 2353004"/>
                  <a:gd name="connsiteY200" fmla="*/ 165058 h 754168"/>
                  <a:gd name="connsiteX201" fmla="*/ 1986712 w 2353004"/>
                  <a:gd name="connsiteY201" fmla="*/ 171313 h 754168"/>
                  <a:gd name="connsiteX202" fmla="*/ 1974817 w 2353004"/>
                  <a:gd name="connsiteY202" fmla="*/ 177444 h 754168"/>
                  <a:gd name="connsiteX203" fmla="*/ 1962922 w 2353004"/>
                  <a:gd name="connsiteY203" fmla="*/ 183576 h 754168"/>
                  <a:gd name="connsiteX204" fmla="*/ 1951027 w 2353004"/>
                  <a:gd name="connsiteY204" fmla="*/ 189584 h 754168"/>
                  <a:gd name="connsiteX205" fmla="*/ 1972977 w 2353004"/>
                  <a:gd name="connsiteY205" fmla="*/ 434965 h 754168"/>
                  <a:gd name="connsiteX206" fmla="*/ 1986467 w 2353004"/>
                  <a:gd name="connsiteY206" fmla="*/ 428220 h 754168"/>
                  <a:gd name="connsiteX207" fmla="*/ 1999956 w 2353004"/>
                  <a:gd name="connsiteY207" fmla="*/ 421476 h 754168"/>
                  <a:gd name="connsiteX208" fmla="*/ 2013445 w 2353004"/>
                  <a:gd name="connsiteY208" fmla="*/ 414608 h 754168"/>
                  <a:gd name="connsiteX209" fmla="*/ 2026934 w 2353004"/>
                  <a:gd name="connsiteY209" fmla="*/ 407741 h 754168"/>
                  <a:gd name="connsiteX210" fmla="*/ 1998484 w 2353004"/>
                  <a:gd name="connsiteY210" fmla="*/ 164936 h 754168"/>
                  <a:gd name="connsiteX211" fmla="*/ 2142083 w 2353004"/>
                  <a:gd name="connsiteY211" fmla="*/ 86454 h 754168"/>
                  <a:gd name="connsiteX212" fmla="*/ 2130065 w 2353004"/>
                  <a:gd name="connsiteY212" fmla="*/ 93321 h 754168"/>
                  <a:gd name="connsiteX213" fmla="*/ 2118047 w 2353004"/>
                  <a:gd name="connsiteY213" fmla="*/ 100188 h 754168"/>
                  <a:gd name="connsiteX214" fmla="*/ 2106030 w 2353004"/>
                  <a:gd name="connsiteY214" fmla="*/ 106932 h 754168"/>
                  <a:gd name="connsiteX215" fmla="*/ 2094012 w 2353004"/>
                  <a:gd name="connsiteY215" fmla="*/ 113677 h 754168"/>
                  <a:gd name="connsiteX216" fmla="*/ 2135215 w 2353004"/>
                  <a:gd name="connsiteY216" fmla="*/ 350719 h 754168"/>
                  <a:gd name="connsiteX217" fmla="*/ 2148827 w 2353004"/>
                  <a:gd name="connsiteY217" fmla="*/ 343238 h 754168"/>
                  <a:gd name="connsiteX218" fmla="*/ 2162439 w 2353004"/>
                  <a:gd name="connsiteY218" fmla="*/ 335758 h 754168"/>
                  <a:gd name="connsiteX219" fmla="*/ 2176051 w 2353004"/>
                  <a:gd name="connsiteY219" fmla="*/ 328155 h 754168"/>
                  <a:gd name="connsiteX220" fmla="*/ 2189663 w 2353004"/>
                  <a:gd name="connsiteY220" fmla="*/ 320430 h 754168"/>
                  <a:gd name="connsiteX221" fmla="*/ 2141837 w 2353004"/>
                  <a:gd name="connsiteY221" fmla="*/ 86454 h 754168"/>
                  <a:gd name="connsiteX222" fmla="*/ 2285681 w 2353004"/>
                  <a:gd name="connsiteY222" fmla="*/ 0 h 754168"/>
                  <a:gd name="connsiteX223" fmla="*/ 2273663 w 2353004"/>
                  <a:gd name="connsiteY223" fmla="*/ 7481 h 754168"/>
                  <a:gd name="connsiteX224" fmla="*/ 2261646 w 2353004"/>
                  <a:gd name="connsiteY224" fmla="*/ 14838 h 754168"/>
                  <a:gd name="connsiteX225" fmla="*/ 2249628 w 2353004"/>
                  <a:gd name="connsiteY225" fmla="*/ 22196 h 754168"/>
                  <a:gd name="connsiteX226" fmla="*/ 2237611 w 2353004"/>
                  <a:gd name="connsiteY226" fmla="*/ 29554 h 754168"/>
                  <a:gd name="connsiteX227" fmla="*/ 2298557 w 2353004"/>
                  <a:gd name="connsiteY227" fmla="*/ 257030 h 754168"/>
                  <a:gd name="connsiteX228" fmla="*/ 2312169 w 2353004"/>
                  <a:gd name="connsiteY228" fmla="*/ 248814 h 754168"/>
                  <a:gd name="connsiteX229" fmla="*/ 2325781 w 2353004"/>
                  <a:gd name="connsiteY229" fmla="*/ 240598 h 754168"/>
                  <a:gd name="connsiteX230" fmla="*/ 2339393 w 2353004"/>
                  <a:gd name="connsiteY230" fmla="*/ 232259 h 754168"/>
                  <a:gd name="connsiteX231" fmla="*/ 2353004 w 2353004"/>
                  <a:gd name="connsiteY231" fmla="*/ 223798 h 754168"/>
                  <a:gd name="connsiteX232" fmla="*/ 2323941 w 2353004"/>
                  <a:gd name="connsiteY232" fmla="*/ 127412 h 754168"/>
                  <a:gd name="connsiteX233" fmla="*/ 2313273 w 2353004"/>
                  <a:gd name="connsiteY233" fmla="*/ 91972 h 754168"/>
                  <a:gd name="connsiteX234" fmla="*/ 2285558 w 2353004"/>
                  <a:gd name="connsiteY234" fmla="*/ 0 h 75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2353004" h="754168">
                    <a:moveTo>
                      <a:pt x="655084" y="482545"/>
                    </a:moveTo>
                    <a:cubicBezTo>
                      <a:pt x="652509" y="482177"/>
                      <a:pt x="650056" y="481687"/>
                      <a:pt x="647481" y="481319"/>
                    </a:cubicBezTo>
                    <a:cubicBezTo>
                      <a:pt x="644906" y="480951"/>
                      <a:pt x="642453" y="480460"/>
                      <a:pt x="639878" y="480092"/>
                    </a:cubicBezTo>
                    <a:cubicBezTo>
                      <a:pt x="637425" y="479724"/>
                      <a:pt x="634850" y="479234"/>
                      <a:pt x="632398" y="478866"/>
                    </a:cubicBezTo>
                    <a:cubicBezTo>
                      <a:pt x="629945" y="478376"/>
                      <a:pt x="627370" y="478008"/>
                      <a:pt x="624917" y="477517"/>
                    </a:cubicBezTo>
                    <a:lnTo>
                      <a:pt x="491252" y="721672"/>
                    </a:lnTo>
                    <a:cubicBezTo>
                      <a:pt x="493949" y="722285"/>
                      <a:pt x="496647" y="722898"/>
                      <a:pt x="499345" y="723511"/>
                    </a:cubicBezTo>
                    <a:cubicBezTo>
                      <a:pt x="502043" y="724124"/>
                      <a:pt x="504863" y="724737"/>
                      <a:pt x="507561" y="725350"/>
                    </a:cubicBezTo>
                    <a:cubicBezTo>
                      <a:pt x="510259" y="725964"/>
                      <a:pt x="513080" y="726577"/>
                      <a:pt x="515777" y="727067"/>
                    </a:cubicBezTo>
                    <a:cubicBezTo>
                      <a:pt x="518475" y="727680"/>
                      <a:pt x="521296" y="728171"/>
                      <a:pt x="524116" y="728784"/>
                    </a:cubicBezTo>
                    <a:lnTo>
                      <a:pt x="655084" y="482545"/>
                    </a:lnTo>
                    <a:moveTo>
                      <a:pt x="538832" y="457896"/>
                    </a:moveTo>
                    <a:lnTo>
                      <a:pt x="398054" y="695674"/>
                    </a:lnTo>
                    <a:cubicBezTo>
                      <a:pt x="400506" y="696533"/>
                      <a:pt x="402959" y="697268"/>
                      <a:pt x="405534" y="698127"/>
                    </a:cubicBezTo>
                    <a:cubicBezTo>
                      <a:pt x="407986" y="698985"/>
                      <a:pt x="410562" y="699721"/>
                      <a:pt x="413014" y="700457"/>
                    </a:cubicBezTo>
                    <a:cubicBezTo>
                      <a:pt x="415590" y="701192"/>
                      <a:pt x="418042" y="702051"/>
                      <a:pt x="420617" y="702787"/>
                    </a:cubicBezTo>
                    <a:cubicBezTo>
                      <a:pt x="423192" y="703522"/>
                      <a:pt x="425645" y="704381"/>
                      <a:pt x="428220" y="705117"/>
                    </a:cubicBezTo>
                    <a:lnTo>
                      <a:pt x="566791" y="465132"/>
                    </a:lnTo>
                    <a:cubicBezTo>
                      <a:pt x="564461" y="464519"/>
                      <a:pt x="562009" y="464028"/>
                      <a:pt x="559679" y="463415"/>
                    </a:cubicBezTo>
                    <a:cubicBezTo>
                      <a:pt x="557349" y="462802"/>
                      <a:pt x="555019" y="462189"/>
                      <a:pt x="552689" y="461576"/>
                    </a:cubicBezTo>
                    <a:cubicBezTo>
                      <a:pt x="550359" y="460962"/>
                      <a:pt x="548029" y="460349"/>
                      <a:pt x="545699" y="459736"/>
                    </a:cubicBezTo>
                    <a:cubicBezTo>
                      <a:pt x="543369" y="459123"/>
                      <a:pt x="541039" y="458510"/>
                      <a:pt x="538832" y="457774"/>
                    </a:cubicBezTo>
                    <a:moveTo>
                      <a:pt x="749999" y="493214"/>
                    </a:moveTo>
                    <a:cubicBezTo>
                      <a:pt x="747301" y="492969"/>
                      <a:pt x="744603" y="492846"/>
                      <a:pt x="741905" y="492601"/>
                    </a:cubicBezTo>
                    <a:cubicBezTo>
                      <a:pt x="739207" y="492355"/>
                      <a:pt x="736509" y="492233"/>
                      <a:pt x="733812" y="491987"/>
                    </a:cubicBezTo>
                    <a:cubicBezTo>
                      <a:pt x="731114" y="491742"/>
                      <a:pt x="728416" y="491497"/>
                      <a:pt x="725718" y="491252"/>
                    </a:cubicBezTo>
                    <a:cubicBezTo>
                      <a:pt x="723020" y="491006"/>
                      <a:pt x="720445" y="490761"/>
                      <a:pt x="717747" y="490393"/>
                    </a:cubicBezTo>
                    <a:lnTo>
                      <a:pt x="592420" y="740434"/>
                    </a:lnTo>
                    <a:cubicBezTo>
                      <a:pt x="595364" y="740802"/>
                      <a:pt x="598307" y="741292"/>
                      <a:pt x="601250" y="741660"/>
                    </a:cubicBezTo>
                    <a:cubicBezTo>
                      <a:pt x="604193" y="742028"/>
                      <a:pt x="607136" y="742396"/>
                      <a:pt x="610079" y="742764"/>
                    </a:cubicBezTo>
                    <a:cubicBezTo>
                      <a:pt x="613022" y="743132"/>
                      <a:pt x="615965" y="743499"/>
                      <a:pt x="618908" y="743867"/>
                    </a:cubicBezTo>
                    <a:cubicBezTo>
                      <a:pt x="621851" y="744235"/>
                      <a:pt x="624795" y="744603"/>
                      <a:pt x="627860" y="744971"/>
                    </a:cubicBezTo>
                    <a:lnTo>
                      <a:pt x="750121" y="493214"/>
                    </a:lnTo>
                    <a:moveTo>
                      <a:pt x="459491" y="432144"/>
                    </a:moveTo>
                    <a:lnTo>
                      <a:pt x="312459" y="662810"/>
                    </a:lnTo>
                    <a:cubicBezTo>
                      <a:pt x="314666" y="663791"/>
                      <a:pt x="316996" y="664772"/>
                      <a:pt x="319326" y="665875"/>
                    </a:cubicBezTo>
                    <a:cubicBezTo>
                      <a:pt x="321656" y="666856"/>
                      <a:pt x="323863" y="667837"/>
                      <a:pt x="326193" y="668818"/>
                    </a:cubicBezTo>
                    <a:cubicBezTo>
                      <a:pt x="328523" y="669799"/>
                      <a:pt x="330853" y="670781"/>
                      <a:pt x="333183" y="671761"/>
                    </a:cubicBezTo>
                    <a:cubicBezTo>
                      <a:pt x="335513" y="672743"/>
                      <a:pt x="337843" y="673724"/>
                      <a:pt x="340173" y="674582"/>
                    </a:cubicBezTo>
                    <a:lnTo>
                      <a:pt x="485365" y="441587"/>
                    </a:lnTo>
                    <a:cubicBezTo>
                      <a:pt x="483158" y="440851"/>
                      <a:pt x="481073" y="440116"/>
                      <a:pt x="478866" y="439257"/>
                    </a:cubicBezTo>
                    <a:cubicBezTo>
                      <a:pt x="476659" y="438521"/>
                      <a:pt x="474574" y="437786"/>
                      <a:pt x="472367" y="436927"/>
                    </a:cubicBezTo>
                    <a:cubicBezTo>
                      <a:pt x="470282" y="436191"/>
                      <a:pt x="468075" y="435333"/>
                      <a:pt x="465990" y="434597"/>
                    </a:cubicBezTo>
                    <a:cubicBezTo>
                      <a:pt x="463905" y="433861"/>
                      <a:pt x="461698" y="433003"/>
                      <a:pt x="459613" y="432144"/>
                    </a:cubicBezTo>
                    <a:moveTo>
                      <a:pt x="851168" y="496893"/>
                    </a:moveTo>
                    <a:cubicBezTo>
                      <a:pt x="848224" y="496893"/>
                      <a:pt x="845404" y="496893"/>
                      <a:pt x="842461" y="496893"/>
                    </a:cubicBezTo>
                    <a:cubicBezTo>
                      <a:pt x="839640" y="496893"/>
                      <a:pt x="836697" y="496893"/>
                      <a:pt x="833877" y="496893"/>
                    </a:cubicBezTo>
                    <a:cubicBezTo>
                      <a:pt x="831056" y="496893"/>
                      <a:pt x="828113" y="496893"/>
                      <a:pt x="825293" y="496770"/>
                    </a:cubicBezTo>
                    <a:cubicBezTo>
                      <a:pt x="822472" y="496770"/>
                      <a:pt x="819529" y="496770"/>
                      <a:pt x="816709" y="496647"/>
                    </a:cubicBezTo>
                    <a:lnTo>
                      <a:pt x="701070" y="751593"/>
                    </a:lnTo>
                    <a:cubicBezTo>
                      <a:pt x="704135" y="751838"/>
                      <a:pt x="707324" y="751961"/>
                      <a:pt x="710512" y="752084"/>
                    </a:cubicBezTo>
                    <a:cubicBezTo>
                      <a:pt x="713700" y="752206"/>
                      <a:pt x="716766" y="752452"/>
                      <a:pt x="719955" y="752574"/>
                    </a:cubicBezTo>
                    <a:cubicBezTo>
                      <a:pt x="723143" y="752697"/>
                      <a:pt x="726331" y="752819"/>
                      <a:pt x="729520" y="752942"/>
                    </a:cubicBezTo>
                    <a:cubicBezTo>
                      <a:pt x="732708" y="753065"/>
                      <a:pt x="735896" y="753187"/>
                      <a:pt x="739085" y="753310"/>
                    </a:cubicBezTo>
                    <a:lnTo>
                      <a:pt x="851290" y="496893"/>
                    </a:lnTo>
                    <a:moveTo>
                      <a:pt x="386894" y="400506"/>
                    </a:moveTo>
                    <a:lnTo>
                      <a:pt x="234589" y="623568"/>
                    </a:lnTo>
                    <a:cubicBezTo>
                      <a:pt x="236674" y="624795"/>
                      <a:pt x="238759" y="625898"/>
                      <a:pt x="240721" y="627125"/>
                    </a:cubicBezTo>
                    <a:cubicBezTo>
                      <a:pt x="242805" y="628351"/>
                      <a:pt x="244890" y="629455"/>
                      <a:pt x="246975" y="630558"/>
                    </a:cubicBezTo>
                    <a:cubicBezTo>
                      <a:pt x="249059" y="631662"/>
                      <a:pt x="251144" y="632888"/>
                      <a:pt x="253229" y="633992"/>
                    </a:cubicBezTo>
                    <a:cubicBezTo>
                      <a:pt x="255313" y="635096"/>
                      <a:pt x="257398" y="636199"/>
                      <a:pt x="259605" y="637303"/>
                    </a:cubicBezTo>
                    <a:lnTo>
                      <a:pt x="410194" y="411666"/>
                    </a:lnTo>
                    <a:cubicBezTo>
                      <a:pt x="408232" y="410807"/>
                      <a:pt x="406270" y="409826"/>
                      <a:pt x="404308" y="408968"/>
                    </a:cubicBezTo>
                    <a:cubicBezTo>
                      <a:pt x="402346" y="407987"/>
                      <a:pt x="400384" y="407128"/>
                      <a:pt x="398421" y="406147"/>
                    </a:cubicBezTo>
                    <a:cubicBezTo>
                      <a:pt x="396459" y="405166"/>
                      <a:pt x="394497" y="404308"/>
                      <a:pt x="392658" y="403327"/>
                    </a:cubicBezTo>
                    <a:cubicBezTo>
                      <a:pt x="390696" y="402346"/>
                      <a:pt x="388856" y="401487"/>
                      <a:pt x="386894" y="400506"/>
                    </a:cubicBezTo>
                    <a:moveTo>
                      <a:pt x="958713" y="493214"/>
                    </a:moveTo>
                    <a:cubicBezTo>
                      <a:pt x="955647" y="493459"/>
                      <a:pt x="952582" y="493582"/>
                      <a:pt x="949516" y="493827"/>
                    </a:cubicBezTo>
                    <a:cubicBezTo>
                      <a:pt x="946450" y="494072"/>
                      <a:pt x="943384" y="494195"/>
                      <a:pt x="940441" y="494317"/>
                    </a:cubicBezTo>
                    <a:cubicBezTo>
                      <a:pt x="937376" y="494440"/>
                      <a:pt x="934433" y="494685"/>
                      <a:pt x="931367" y="494808"/>
                    </a:cubicBezTo>
                    <a:cubicBezTo>
                      <a:pt x="928301" y="494931"/>
                      <a:pt x="925358" y="495176"/>
                      <a:pt x="922292" y="495299"/>
                    </a:cubicBezTo>
                    <a:lnTo>
                      <a:pt x="817445" y="754168"/>
                    </a:lnTo>
                    <a:cubicBezTo>
                      <a:pt x="820756" y="754168"/>
                      <a:pt x="824067" y="754168"/>
                      <a:pt x="827500" y="754045"/>
                    </a:cubicBezTo>
                    <a:cubicBezTo>
                      <a:pt x="830811" y="754045"/>
                      <a:pt x="834245" y="753923"/>
                      <a:pt x="837556" y="753800"/>
                    </a:cubicBezTo>
                    <a:cubicBezTo>
                      <a:pt x="840867" y="753800"/>
                      <a:pt x="844300" y="753555"/>
                      <a:pt x="847734" y="753555"/>
                    </a:cubicBezTo>
                    <a:cubicBezTo>
                      <a:pt x="851168" y="753555"/>
                      <a:pt x="854478" y="753310"/>
                      <a:pt x="857912" y="753187"/>
                    </a:cubicBezTo>
                    <a:lnTo>
                      <a:pt x="958836" y="493214"/>
                    </a:lnTo>
                    <a:moveTo>
                      <a:pt x="321165" y="363472"/>
                    </a:moveTo>
                    <a:lnTo>
                      <a:pt x="164568" y="578563"/>
                    </a:lnTo>
                    <a:cubicBezTo>
                      <a:pt x="166407" y="579912"/>
                      <a:pt x="168247" y="581139"/>
                      <a:pt x="170086" y="582488"/>
                    </a:cubicBezTo>
                    <a:cubicBezTo>
                      <a:pt x="171926" y="583837"/>
                      <a:pt x="173765" y="585063"/>
                      <a:pt x="175727" y="586412"/>
                    </a:cubicBezTo>
                    <a:cubicBezTo>
                      <a:pt x="177567" y="587761"/>
                      <a:pt x="179529" y="588987"/>
                      <a:pt x="181368" y="590336"/>
                    </a:cubicBezTo>
                    <a:cubicBezTo>
                      <a:pt x="183208" y="591685"/>
                      <a:pt x="185170" y="592911"/>
                      <a:pt x="187132" y="594137"/>
                    </a:cubicBezTo>
                    <a:lnTo>
                      <a:pt x="342257" y="376471"/>
                    </a:lnTo>
                    <a:cubicBezTo>
                      <a:pt x="340418" y="375367"/>
                      <a:pt x="338701" y="374264"/>
                      <a:pt x="336862" y="373283"/>
                    </a:cubicBezTo>
                    <a:cubicBezTo>
                      <a:pt x="335145" y="372179"/>
                      <a:pt x="333306" y="371075"/>
                      <a:pt x="331589" y="370094"/>
                    </a:cubicBezTo>
                    <a:cubicBezTo>
                      <a:pt x="329872" y="368991"/>
                      <a:pt x="328032" y="367887"/>
                      <a:pt x="326316" y="366906"/>
                    </a:cubicBezTo>
                    <a:cubicBezTo>
                      <a:pt x="324599" y="365802"/>
                      <a:pt x="322882" y="364698"/>
                      <a:pt x="321043" y="363595"/>
                    </a:cubicBezTo>
                    <a:moveTo>
                      <a:pt x="1072390" y="481441"/>
                    </a:moveTo>
                    <a:cubicBezTo>
                      <a:pt x="1069202" y="481932"/>
                      <a:pt x="1065891" y="482300"/>
                      <a:pt x="1062703" y="482790"/>
                    </a:cubicBezTo>
                    <a:cubicBezTo>
                      <a:pt x="1059514" y="483158"/>
                      <a:pt x="1056326" y="483649"/>
                      <a:pt x="1053015" y="484017"/>
                    </a:cubicBezTo>
                    <a:cubicBezTo>
                      <a:pt x="1049827" y="484384"/>
                      <a:pt x="1046638" y="484875"/>
                      <a:pt x="1043450" y="485243"/>
                    </a:cubicBezTo>
                    <a:cubicBezTo>
                      <a:pt x="1040261" y="485611"/>
                      <a:pt x="1037073" y="485979"/>
                      <a:pt x="1033885" y="486347"/>
                    </a:cubicBezTo>
                    <a:lnTo>
                      <a:pt x="941177" y="748159"/>
                    </a:lnTo>
                    <a:cubicBezTo>
                      <a:pt x="944733" y="747914"/>
                      <a:pt x="948290" y="747546"/>
                      <a:pt x="951846" y="747301"/>
                    </a:cubicBezTo>
                    <a:cubicBezTo>
                      <a:pt x="955402" y="746933"/>
                      <a:pt x="958958" y="746688"/>
                      <a:pt x="962515" y="746320"/>
                    </a:cubicBezTo>
                    <a:cubicBezTo>
                      <a:pt x="966071" y="745952"/>
                      <a:pt x="969627" y="745707"/>
                      <a:pt x="973183" y="745339"/>
                    </a:cubicBezTo>
                    <a:cubicBezTo>
                      <a:pt x="976740" y="744971"/>
                      <a:pt x="980296" y="744603"/>
                      <a:pt x="983975" y="744235"/>
                    </a:cubicBezTo>
                    <a:lnTo>
                      <a:pt x="1072390" y="481564"/>
                    </a:lnTo>
                    <a:moveTo>
                      <a:pt x="262181" y="321288"/>
                    </a:moveTo>
                    <a:lnTo>
                      <a:pt x="102273" y="527918"/>
                    </a:lnTo>
                    <a:cubicBezTo>
                      <a:pt x="103867" y="529389"/>
                      <a:pt x="105584" y="530861"/>
                      <a:pt x="107178" y="532332"/>
                    </a:cubicBezTo>
                    <a:cubicBezTo>
                      <a:pt x="108772" y="533804"/>
                      <a:pt x="110489" y="535275"/>
                      <a:pt x="112206" y="536747"/>
                    </a:cubicBezTo>
                    <a:cubicBezTo>
                      <a:pt x="113922" y="538219"/>
                      <a:pt x="115516" y="539690"/>
                      <a:pt x="117233" y="541039"/>
                    </a:cubicBezTo>
                    <a:cubicBezTo>
                      <a:pt x="118950" y="542510"/>
                      <a:pt x="120667" y="543860"/>
                      <a:pt x="122261" y="545331"/>
                    </a:cubicBezTo>
                    <a:lnTo>
                      <a:pt x="281066" y="336003"/>
                    </a:lnTo>
                    <a:cubicBezTo>
                      <a:pt x="279471" y="334777"/>
                      <a:pt x="277877" y="333551"/>
                      <a:pt x="276283" y="332325"/>
                    </a:cubicBezTo>
                    <a:cubicBezTo>
                      <a:pt x="274689" y="331098"/>
                      <a:pt x="273095" y="329872"/>
                      <a:pt x="271501" y="328646"/>
                    </a:cubicBezTo>
                    <a:cubicBezTo>
                      <a:pt x="269906" y="327419"/>
                      <a:pt x="268312" y="326193"/>
                      <a:pt x="266841" y="324967"/>
                    </a:cubicBezTo>
                    <a:cubicBezTo>
                      <a:pt x="265246" y="323740"/>
                      <a:pt x="263775" y="322514"/>
                      <a:pt x="262181" y="321288"/>
                    </a:cubicBezTo>
                    <a:moveTo>
                      <a:pt x="1191708" y="461698"/>
                    </a:moveTo>
                    <a:cubicBezTo>
                      <a:pt x="1188397" y="462311"/>
                      <a:pt x="1184964" y="463047"/>
                      <a:pt x="1181653" y="463660"/>
                    </a:cubicBezTo>
                    <a:cubicBezTo>
                      <a:pt x="1178342" y="464273"/>
                      <a:pt x="1174908" y="464886"/>
                      <a:pt x="1171597" y="465622"/>
                    </a:cubicBezTo>
                    <a:cubicBezTo>
                      <a:pt x="1168286" y="466236"/>
                      <a:pt x="1164853" y="466849"/>
                      <a:pt x="1161542" y="467462"/>
                    </a:cubicBezTo>
                    <a:cubicBezTo>
                      <a:pt x="1158230" y="468075"/>
                      <a:pt x="1154797" y="468688"/>
                      <a:pt x="1151486" y="469301"/>
                    </a:cubicBezTo>
                    <a:lnTo>
                      <a:pt x="1072145" y="732831"/>
                    </a:lnTo>
                    <a:cubicBezTo>
                      <a:pt x="1075824" y="732217"/>
                      <a:pt x="1079625" y="731727"/>
                      <a:pt x="1083304" y="731114"/>
                    </a:cubicBezTo>
                    <a:cubicBezTo>
                      <a:pt x="1086983" y="730501"/>
                      <a:pt x="1090785" y="730010"/>
                      <a:pt x="1094586" y="729397"/>
                    </a:cubicBezTo>
                    <a:cubicBezTo>
                      <a:pt x="1098387" y="728784"/>
                      <a:pt x="1102066" y="728171"/>
                      <a:pt x="1105868" y="727558"/>
                    </a:cubicBezTo>
                    <a:cubicBezTo>
                      <a:pt x="1109670" y="726944"/>
                      <a:pt x="1113348" y="726331"/>
                      <a:pt x="1117150" y="725718"/>
                    </a:cubicBezTo>
                    <a:lnTo>
                      <a:pt x="1191831" y="461698"/>
                    </a:lnTo>
                    <a:moveTo>
                      <a:pt x="209941" y="274444"/>
                    </a:moveTo>
                    <a:lnTo>
                      <a:pt x="47457" y="472489"/>
                    </a:lnTo>
                    <a:cubicBezTo>
                      <a:pt x="48929" y="474084"/>
                      <a:pt x="50278" y="475678"/>
                      <a:pt x="51749" y="477272"/>
                    </a:cubicBezTo>
                    <a:cubicBezTo>
                      <a:pt x="53221" y="478866"/>
                      <a:pt x="54693" y="480460"/>
                      <a:pt x="56041" y="482054"/>
                    </a:cubicBezTo>
                    <a:cubicBezTo>
                      <a:pt x="57513" y="483649"/>
                      <a:pt x="58984" y="485243"/>
                      <a:pt x="60456" y="486837"/>
                    </a:cubicBezTo>
                    <a:cubicBezTo>
                      <a:pt x="61928" y="488431"/>
                      <a:pt x="63399" y="490025"/>
                      <a:pt x="64871" y="491619"/>
                    </a:cubicBezTo>
                    <a:lnTo>
                      <a:pt x="226618" y="290753"/>
                    </a:lnTo>
                    <a:cubicBezTo>
                      <a:pt x="225147" y="289404"/>
                      <a:pt x="223798" y="288055"/>
                      <a:pt x="222326" y="286707"/>
                    </a:cubicBezTo>
                    <a:cubicBezTo>
                      <a:pt x="220855" y="285358"/>
                      <a:pt x="219506" y="284009"/>
                      <a:pt x="218157" y="282660"/>
                    </a:cubicBezTo>
                    <a:cubicBezTo>
                      <a:pt x="216808" y="281311"/>
                      <a:pt x="215336" y="279962"/>
                      <a:pt x="213987" y="278613"/>
                    </a:cubicBezTo>
                    <a:cubicBezTo>
                      <a:pt x="212639" y="277264"/>
                      <a:pt x="211290" y="275915"/>
                      <a:pt x="209941" y="274566"/>
                    </a:cubicBezTo>
                    <a:moveTo>
                      <a:pt x="1316422" y="433616"/>
                    </a:moveTo>
                    <a:cubicBezTo>
                      <a:pt x="1312866" y="434474"/>
                      <a:pt x="1309309" y="435333"/>
                      <a:pt x="1305876" y="436191"/>
                    </a:cubicBezTo>
                    <a:cubicBezTo>
                      <a:pt x="1302319" y="437050"/>
                      <a:pt x="1298886" y="437908"/>
                      <a:pt x="1295330" y="438766"/>
                    </a:cubicBezTo>
                    <a:cubicBezTo>
                      <a:pt x="1291773" y="439625"/>
                      <a:pt x="1288340" y="440483"/>
                      <a:pt x="1284784" y="441342"/>
                    </a:cubicBezTo>
                    <a:cubicBezTo>
                      <a:pt x="1281350" y="442200"/>
                      <a:pt x="1277794" y="443058"/>
                      <a:pt x="1274360" y="443917"/>
                    </a:cubicBezTo>
                    <a:lnTo>
                      <a:pt x="1209367" y="708060"/>
                    </a:lnTo>
                    <a:cubicBezTo>
                      <a:pt x="1213291" y="707201"/>
                      <a:pt x="1217215" y="706343"/>
                      <a:pt x="1221139" y="705607"/>
                    </a:cubicBezTo>
                    <a:cubicBezTo>
                      <a:pt x="1225063" y="704749"/>
                      <a:pt x="1228987" y="703890"/>
                      <a:pt x="1232911" y="703032"/>
                    </a:cubicBezTo>
                    <a:cubicBezTo>
                      <a:pt x="1236836" y="702174"/>
                      <a:pt x="1240760" y="701315"/>
                      <a:pt x="1244684" y="700334"/>
                    </a:cubicBezTo>
                    <a:cubicBezTo>
                      <a:pt x="1248608" y="699476"/>
                      <a:pt x="1252532" y="698494"/>
                      <a:pt x="1256579" y="697636"/>
                    </a:cubicBezTo>
                    <a:lnTo>
                      <a:pt x="1316422" y="433616"/>
                    </a:lnTo>
                    <a:moveTo>
                      <a:pt x="164078" y="223430"/>
                    </a:moveTo>
                    <a:lnTo>
                      <a:pt x="95405" y="302526"/>
                    </a:lnTo>
                    <a:lnTo>
                      <a:pt x="69408" y="332447"/>
                    </a:lnTo>
                    <a:lnTo>
                      <a:pt x="0" y="412401"/>
                    </a:lnTo>
                    <a:cubicBezTo>
                      <a:pt x="1226" y="414118"/>
                      <a:pt x="2453" y="415835"/>
                      <a:pt x="3679" y="417552"/>
                    </a:cubicBezTo>
                    <a:cubicBezTo>
                      <a:pt x="4905" y="419268"/>
                      <a:pt x="6131" y="420985"/>
                      <a:pt x="7480" y="422702"/>
                    </a:cubicBezTo>
                    <a:cubicBezTo>
                      <a:pt x="8707" y="424419"/>
                      <a:pt x="10056" y="426136"/>
                      <a:pt x="11282" y="427853"/>
                    </a:cubicBezTo>
                    <a:cubicBezTo>
                      <a:pt x="12508" y="429569"/>
                      <a:pt x="13857" y="431286"/>
                      <a:pt x="15083" y="432880"/>
                    </a:cubicBezTo>
                    <a:lnTo>
                      <a:pt x="178670" y="240843"/>
                    </a:lnTo>
                    <a:cubicBezTo>
                      <a:pt x="177444" y="239372"/>
                      <a:pt x="176218" y="238023"/>
                      <a:pt x="174991" y="236551"/>
                    </a:cubicBezTo>
                    <a:cubicBezTo>
                      <a:pt x="173765" y="235080"/>
                      <a:pt x="172539" y="233608"/>
                      <a:pt x="171313" y="232259"/>
                    </a:cubicBezTo>
                    <a:cubicBezTo>
                      <a:pt x="170086" y="230788"/>
                      <a:pt x="168860" y="229316"/>
                      <a:pt x="167634" y="227845"/>
                    </a:cubicBezTo>
                    <a:cubicBezTo>
                      <a:pt x="166407" y="226373"/>
                      <a:pt x="165181" y="224901"/>
                      <a:pt x="164078" y="223430"/>
                    </a:cubicBezTo>
                    <a:moveTo>
                      <a:pt x="1445795" y="396950"/>
                    </a:moveTo>
                    <a:cubicBezTo>
                      <a:pt x="1442116" y="398054"/>
                      <a:pt x="1438560" y="399157"/>
                      <a:pt x="1434881" y="400261"/>
                    </a:cubicBezTo>
                    <a:cubicBezTo>
                      <a:pt x="1431202" y="401365"/>
                      <a:pt x="1427646" y="402468"/>
                      <a:pt x="1423967" y="403572"/>
                    </a:cubicBezTo>
                    <a:cubicBezTo>
                      <a:pt x="1420288" y="404676"/>
                      <a:pt x="1416732" y="405779"/>
                      <a:pt x="1413053" y="406883"/>
                    </a:cubicBezTo>
                    <a:cubicBezTo>
                      <a:pt x="1409375" y="407987"/>
                      <a:pt x="1405818" y="408968"/>
                      <a:pt x="1402262" y="410071"/>
                    </a:cubicBezTo>
                    <a:lnTo>
                      <a:pt x="1352843" y="673356"/>
                    </a:lnTo>
                    <a:cubicBezTo>
                      <a:pt x="1356889" y="672252"/>
                      <a:pt x="1360936" y="671148"/>
                      <a:pt x="1364983" y="670045"/>
                    </a:cubicBezTo>
                    <a:cubicBezTo>
                      <a:pt x="1369030" y="668941"/>
                      <a:pt x="1373076" y="667837"/>
                      <a:pt x="1377246" y="666611"/>
                    </a:cubicBezTo>
                    <a:cubicBezTo>
                      <a:pt x="1381293" y="665508"/>
                      <a:pt x="1385462" y="664281"/>
                      <a:pt x="1389509" y="663178"/>
                    </a:cubicBezTo>
                    <a:cubicBezTo>
                      <a:pt x="1393555" y="661951"/>
                      <a:pt x="1397725" y="660848"/>
                      <a:pt x="1401894" y="659621"/>
                    </a:cubicBezTo>
                    <a:lnTo>
                      <a:pt x="1445795" y="396950"/>
                    </a:lnTo>
                    <a:moveTo>
                      <a:pt x="1579338" y="351700"/>
                    </a:moveTo>
                    <a:cubicBezTo>
                      <a:pt x="1575537" y="353049"/>
                      <a:pt x="1571858" y="354520"/>
                      <a:pt x="1568056" y="355869"/>
                    </a:cubicBezTo>
                    <a:cubicBezTo>
                      <a:pt x="1564255" y="357218"/>
                      <a:pt x="1560576" y="358567"/>
                      <a:pt x="1556775" y="359916"/>
                    </a:cubicBezTo>
                    <a:cubicBezTo>
                      <a:pt x="1552973" y="361265"/>
                      <a:pt x="1549294" y="362614"/>
                      <a:pt x="1545493" y="363840"/>
                    </a:cubicBezTo>
                    <a:cubicBezTo>
                      <a:pt x="1541814" y="365189"/>
                      <a:pt x="1538012" y="366538"/>
                      <a:pt x="1534333" y="367764"/>
                    </a:cubicBezTo>
                    <a:lnTo>
                      <a:pt x="1501469" y="628841"/>
                    </a:lnTo>
                    <a:cubicBezTo>
                      <a:pt x="1505638" y="627493"/>
                      <a:pt x="1509930" y="626021"/>
                      <a:pt x="1514100" y="624672"/>
                    </a:cubicBezTo>
                    <a:cubicBezTo>
                      <a:pt x="1518269" y="623323"/>
                      <a:pt x="1522561" y="621851"/>
                      <a:pt x="1526731" y="620380"/>
                    </a:cubicBezTo>
                    <a:cubicBezTo>
                      <a:pt x="1531022" y="618908"/>
                      <a:pt x="1535192" y="617437"/>
                      <a:pt x="1539484" y="616088"/>
                    </a:cubicBezTo>
                    <a:cubicBezTo>
                      <a:pt x="1543776" y="614616"/>
                      <a:pt x="1547945" y="613145"/>
                      <a:pt x="1552237" y="611673"/>
                    </a:cubicBezTo>
                    <a:lnTo>
                      <a:pt x="1579216" y="351577"/>
                    </a:lnTo>
                    <a:moveTo>
                      <a:pt x="1716560" y="297989"/>
                    </a:moveTo>
                    <a:cubicBezTo>
                      <a:pt x="1712759" y="299582"/>
                      <a:pt x="1708834" y="301177"/>
                      <a:pt x="1705033" y="302771"/>
                    </a:cubicBezTo>
                    <a:cubicBezTo>
                      <a:pt x="1701231" y="304365"/>
                      <a:pt x="1697307" y="305959"/>
                      <a:pt x="1693506" y="307554"/>
                    </a:cubicBezTo>
                    <a:cubicBezTo>
                      <a:pt x="1689704" y="309148"/>
                      <a:pt x="1685780" y="310742"/>
                      <a:pt x="1681979" y="312213"/>
                    </a:cubicBezTo>
                    <a:cubicBezTo>
                      <a:pt x="1678177" y="313807"/>
                      <a:pt x="1674376" y="315279"/>
                      <a:pt x="1670452" y="316873"/>
                    </a:cubicBezTo>
                    <a:lnTo>
                      <a:pt x="1655123" y="574272"/>
                    </a:lnTo>
                    <a:cubicBezTo>
                      <a:pt x="1659415" y="572555"/>
                      <a:pt x="1663830" y="570960"/>
                      <a:pt x="1668122" y="569244"/>
                    </a:cubicBezTo>
                    <a:cubicBezTo>
                      <a:pt x="1672414" y="567527"/>
                      <a:pt x="1676828" y="565810"/>
                      <a:pt x="1681120" y="564216"/>
                    </a:cubicBezTo>
                    <a:cubicBezTo>
                      <a:pt x="1685412" y="562499"/>
                      <a:pt x="1689827" y="560782"/>
                      <a:pt x="1694119" y="559065"/>
                    </a:cubicBezTo>
                    <a:cubicBezTo>
                      <a:pt x="1698534" y="557349"/>
                      <a:pt x="1702826" y="555632"/>
                      <a:pt x="1707240" y="553792"/>
                    </a:cubicBezTo>
                    <a:lnTo>
                      <a:pt x="1716438" y="297989"/>
                    </a:lnTo>
                    <a:moveTo>
                      <a:pt x="1856602" y="235693"/>
                    </a:moveTo>
                    <a:cubicBezTo>
                      <a:pt x="1852678" y="237532"/>
                      <a:pt x="1848754" y="239372"/>
                      <a:pt x="1844830" y="241211"/>
                    </a:cubicBezTo>
                    <a:cubicBezTo>
                      <a:pt x="1840906" y="243051"/>
                      <a:pt x="1836982" y="244890"/>
                      <a:pt x="1833058" y="246607"/>
                    </a:cubicBezTo>
                    <a:cubicBezTo>
                      <a:pt x="1829134" y="248446"/>
                      <a:pt x="1825209" y="250163"/>
                      <a:pt x="1821285" y="252003"/>
                    </a:cubicBezTo>
                    <a:cubicBezTo>
                      <a:pt x="1817361" y="253842"/>
                      <a:pt x="1813437" y="255559"/>
                      <a:pt x="1809513" y="257276"/>
                    </a:cubicBezTo>
                    <a:lnTo>
                      <a:pt x="1812579" y="509401"/>
                    </a:lnTo>
                    <a:cubicBezTo>
                      <a:pt x="1816993" y="507439"/>
                      <a:pt x="1821408" y="505477"/>
                      <a:pt x="1825823" y="503514"/>
                    </a:cubicBezTo>
                    <a:cubicBezTo>
                      <a:pt x="1830237" y="501552"/>
                      <a:pt x="1834652" y="499590"/>
                      <a:pt x="1839066" y="497629"/>
                    </a:cubicBezTo>
                    <a:cubicBezTo>
                      <a:pt x="1843481" y="495666"/>
                      <a:pt x="1847896" y="493704"/>
                      <a:pt x="1852433" y="491619"/>
                    </a:cubicBezTo>
                    <a:cubicBezTo>
                      <a:pt x="1856848" y="489657"/>
                      <a:pt x="1861385" y="487573"/>
                      <a:pt x="1865799" y="485611"/>
                    </a:cubicBezTo>
                    <a:lnTo>
                      <a:pt x="1856480" y="235570"/>
                    </a:lnTo>
                    <a:moveTo>
                      <a:pt x="1998607" y="165058"/>
                    </a:moveTo>
                    <a:cubicBezTo>
                      <a:pt x="1994683" y="167143"/>
                      <a:pt x="1990636" y="169228"/>
                      <a:pt x="1986712" y="171313"/>
                    </a:cubicBezTo>
                    <a:cubicBezTo>
                      <a:pt x="1982788" y="173398"/>
                      <a:pt x="1978741" y="175482"/>
                      <a:pt x="1974817" y="177444"/>
                    </a:cubicBezTo>
                    <a:cubicBezTo>
                      <a:pt x="1970893" y="179529"/>
                      <a:pt x="1966846" y="181491"/>
                      <a:pt x="1962922" y="183576"/>
                    </a:cubicBezTo>
                    <a:cubicBezTo>
                      <a:pt x="1958998" y="185538"/>
                      <a:pt x="1955073" y="187623"/>
                      <a:pt x="1951027" y="189584"/>
                    </a:cubicBezTo>
                    <a:lnTo>
                      <a:pt x="1972977" y="434965"/>
                    </a:lnTo>
                    <a:cubicBezTo>
                      <a:pt x="1977514" y="432758"/>
                      <a:pt x="1981929" y="430550"/>
                      <a:pt x="1986467" y="428220"/>
                    </a:cubicBezTo>
                    <a:cubicBezTo>
                      <a:pt x="1991004" y="426013"/>
                      <a:pt x="1995418" y="423683"/>
                      <a:pt x="1999956" y="421476"/>
                    </a:cubicBezTo>
                    <a:cubicBezTo>
                      <a:pt x="2004493" y="419268"/>
                      <a:pt x="2008907" y="416938"/>
                      <a:pt x="2013445" y="414608"/>
                    </a:cubicBezTo>
                    <a:cubicBezTo>
                      <a:pt x="2017982" y="412279"/>
                      <a:pt x="2022519" y="410071"/>
                      <a:pt x="2026934" y="407741"/>
                    </a:cubicBezTo>
                    <a:lnTo>
                      <a:pt x="1998484" y="164936"/>
                    </a:lnTo>
                    <a:moveTo>
                      <a:pt x="2142083" y="86454"/>
                    </a:moveTo>
                    <a:cubicBezTo>
                      <a:pt x="2138036" y="88783"/>
                      <a:pt x="2134112" y="91113"/>
                      <a:pt x="2130065" y="93321"/>
                    </a:cubicBezTo>
                    <a:cubicBezTo>
                      <a:pt x="2126018" y="95651"/>
                      <a:pt x="2122094" y="97858"/>
                      <a:pt x="2118047" y="100188"/>
                    </a:cubicBezTo>
                    <a:cubicBezTo>
                      <a:pt x="2114001" y="102395"/>
                      <a:pt x="2110076" y="104725"/>
                      <a:pt x="2106030" y="106932"/>
                    </a:cubicBezTo>
                    <a:cubicBezTo>
                      <a:pt x="2101983" y="109140"/>
                      <a:pt x="2098059" y="111470"/>
                      <a:pt x="2094012" y="113677"/>
                    </a:cubicBezTo>
                    <a:lnTo>
                      <a:pt x="2135215" y="350719"/>
                    </a:lnTo>
                    <a:cubicBezTo>
                      <a:pt x="2139753" y="348266"/>
                      <a:pt x="2144290" y="345691"/>
                      <a:pt x="2148827" y="343238"/>
                    </a:cubicBezTo>
                    <a:cubicBezTo>
                      <a:pt x="2153364" y="340786"/>
                      <a:pt x="2157902" y="338211"/>
                      <a:pt x="2162439" y="335758"/>
                    </a:cubicBezTo>
                    <a:cubicBezTo>
                      <a:pt x="2166976" y="333183"/>
                      <a:pt x="2171514" y="330730"/>
                      <a:pt x="2176051" y="328155"/>
                    </a:cubicBezTo>
                    <a:cubicBezTo>
                      <a:pt x="2180588" y="325580"/>
                      <a:pt x="2185125" y="323005"/>
                      <a:pt x="2189663" y="320430"/>
                    </a:cubicBezTo>
                    <a:lnTo>
                      <a:pt x="2141837" y="86454"/>
                    </a:lnTo>
                    <a:moveTo>
                      <a:pt x="2285681" y="0"/>
                    </a:moveTo>
                    <a:cubicBezTo>
                      <a:pt x="2281635" y="2453"/>
                      <a:pt x="2277710" y="5028"/>
                      <a:pt x="2273663" y="7481"/>
                    </a:cubicBezTo>
                    <a:cubicBezTo>
                      <a:pt x="2269617" y="9933"/>
                      <a:pt x="2265693" y="12386"/>
                      <a:pt x="2261646" y="14838"/>
                    </a:cubicBezTo>
                    <a:cubicBezTo>
                      <a:pt x="2257599" y="17291"/>
                      <a:pt x="2253675" y="19743"/>
                      <a:pt x="2249628" y="22196"/>
                    </a:cubicBezTo>
                    <a:cubicBezTo>
                      <a:pt x="2245581" y="24649"/>
                      <a:pt x="2241657" y="27101"/>
                      <a:pt x="2237611" y="29554"/>
                    </a:cubicBezTo>
                    <a:lnTo>
                      <a:pt x="2298557" y="257030"/>
                    </a:lnTo>
                    <a:cubicBezTo>
                      <a:pt x="2303095" y="254332"/>
                      <a:pt x="2307632" y="251512"/>
                      <a:pt x="2312169" y="248814"/>
                    </a:cubicBezTo>
                    <a:cubicBezTo>
                      <a:pt x="2316706" y="246116"/>
                      <a:pt x="2321243" y="243296"/>
                      <a:pt x="2325781" y="240598"/>
                    </a:cubicBezTo>
                    <a:cubicBezTo>
                      <a:pt x="2330318" y="237778"/>
                      <a:pt x="2334855" y="235080"/>
                      <a:pt x="2339393" y="232259"/>
                    </a:cubicBezTo>
                    <a:cubicBezTo>
                      <a:pt x="2343930" y="229439"/>
                      <a:pt x="2348467" y="226618"/>
                      <a:pt x="2353004" y="223798"/>
                    </a:cubicBezTo>
                    <a:lnTo>
                      <a:pt x="2323941" y="127412"/>
                    </a:lnTo>
                    <a:lnTo>
                      <a:pt x="2313273" y="91972"/>
                    </a:lnTo>
                    <a:lnTo>
                      <a:pt x="2285558"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0049BD3D-84CB-0604-FB7C-DA10FE94B933}"/>
                  </a:ext>
                </a:extLst>
              </p:cNvPr>
              <p:cNvSpPr/>
              <p:nvPr/>
            </p:nvSpPr>
            <p:spPr>
              <a:xfrm>
                <a:off x="10664724" y="3378309"/>
                <a:ext cx="1124384" cy="1479641"/>
              </a:xfrm>
              <a:custGeom>
                <a:avLst/>
                <a:gdLst>
                  <a:gd name="connsiteX0" fmla="*/ 40345 w 1124384"/>
                  <a:gd name="connsiteY0" fmla="*/ 1306244 h 1479641"/>
                  <a:gd name="connsiteX1" fmla="*/ 30289 w 1124384"/>
                  <a:gd name="connsiteY1" fmla="*/ 1316667 h 1479641"/>
                  <a:gd name="connsiteX2" fmla="*/ 20234 w 1124384"/>
                  <a:gd name="connsiteY2" fmla="*/ 1327091 h 1479641"/>
                  <a:gd name="connsiteX3" fmla="*/ 10178 w 1124384"/>
                  <a:gd name="connsiteY3" fmla="*/ 1337514 h 1479641"/>
                  <a:gd name="connsiteX4" fmla="*/ 0 w 1124384"/>
                  <a:gd name="connsiteY4" fmla="*/ 1347938 h 1479641"/>
                  <a:gd name="connsiteX5" fmla="*/ 76030 w 1124384"/>
                  <a:gd name="connsiteY5" fmla="*/ 1402017 h 1479641"/>
                  <a:gd name="connsiteX6" fmla="*/ 105216 w 1124384"/>
                  <a:gd name="connsiteY6" fmla="*/ 1422864 h 1479641"/>
                  <a:gd name="connsiteX7" fmla="*/ 184925 w 1124384"/>
                  <a:gd name="connsiteY7" fmla="*/ 1479641 h 1479641"/>
                  <a:gd name="connsiteX8" fmla="*/ 196451 w 1124384"/>
                  <a:gd name="connsiteY8" fmla="*/ 1467746 h 1479641"/>
                  <a:gd name="connsiteX9" fmla="*/ 207979 w 1124384"/>
                  <a:gd name="connsiteY9" fmla="*/ 1455851 h 1479641"/>
                  <a:gd name="connsiteX10" fmla="*/ 219506 w 1124384"/>
                  <a:gd name="connsiteY10" fmla="*/ 1443956 h 1479641"/>
                  <a:gd name="connsiteX11" fmla="*/ 230911 w 1124384"/>
                  <a:gd name="connsiteY11" fmla="*/ 1432061 h 1479641"/>
                  <a:gd name="connsiteX12" fmla="*/ 40467 w 1124384"/>
                  <a:gd name="connsiteY12" fmla="*/ 1306244 h 1479641"/>
                  <a:gd name="connsiteX13" fmla="*/ 157823 w 1124384"/>
                  <a:gd name="connsiteY13" fmla="*/ 1179568 h 1479641"/>
                  <a:gd name="connsiteX14" fmla="*/ 148258 w 1124384"/>
                  <a:gd name="connsiteY14" fmla="*/ 1190237 h 1479641"/>
                  <a:gd name="connsiteX15" fmla="*/ 138693 w 1124384"/>
                  <a:gd name="connsiteY15" fmla="*/ 1200905 h 1479641"/>
                  <a:gd name="connsiteX16" fmla="*/ 129128 w 1124384"/>
                  <a:gd name="connsiteY16" fmla="*/ 1211452 h 1479641"/>
                  <a:gd name="connsiteX17" fmla="*/ 119440 w 1124384"/>
                  <a:gd name="connsiteY17" fmla="*/ 1221998 h 1479641"/>
                  <a:gd name="connsiteX18" fmla="*/ 319939 w 1124384"/>
                  <a:gd name="connsiteY18" fmla="*/ 1336165 h 1479641"/>
                  <a:gd name="connsiteX19" fmla="*/ 330853 w 1124384"/>
                  <a:gd name="connsiteY19" fmla="*/ 1324148 h 1479641"/>
                  <a:gd name="connsiteX20" fmla="*/ 341767 w 1124384"/>
                  <a:gd name="connsiteY20" fmla="*/ 1312007 h 1479641"/>
                  <a:gd name="connsiteX21" fmla="*/ 352558 w 1124384"/>
                  <a:gd name="connsiteY21" fmla="*/ 1299867 h 1479641"/>
                  <a:gd name="connsiteX22" fmla="*/ 363227 w 1124384"/>
                  <a:gd name="connsiteY22" fmla="*/ 1287727 h 1479641"/>
                  <a:gd name="connsiteX23" fmla="*/ 157823 w 1124384"/>
                  <a:gd name="connsiteY23" fmla="*/ 1179691 h 1479641"/>
                  <a:gd name="connsiteX24" fmla="*/ 157823 w 1124384"/>
                  <a:gd name="connsiteY24" fmla="*/ 1179691 h 1479641"/>
                  <a:gd name="connsiteX25" fmla="*/ 268189 w 1124384"/>
                  <a:gd name="connsiteY25" fmla="*/ 1051053 h 1479641"/>
                  <a:gd name="connsiteX26" fmla="*/ 268067 w 1124384"/>
                  <a:gd name="connsiteY26" fmla="*/ 1051053 h 1479641"/>
                  <a:gd name="connsiteX27" fmla="*/ 259238 w 1124384"/>
                  <a:gd name="connsiteY27" fmla="*/ 1061844 h 1479641"/>
                  <a:gd name="connsiteX28" fmla="*/ 250286 w 1124384"/>
                  <a:gd name="connsiteY28" fmla="*/ 1072636 h 1479641"/>
                  <a:gd name="connsiteX29" fmla="*/ 241211 w 1124384"/>
                  <a:gd name="connsiteY29" fmla="*/ 1083427 h 1479641"/>
                  <a:gd name="connsiteX30" fmla="*/ 232137 w 1124384"/>
                  <a:gd name="connsiteY30" fmla="*/ 1094218 h 1479641"/>
                  <a:gd name="connsiteX31" fmla="*/ 447105 w 1124384"/>
                  <a:gd name="connsiteY31" fmla="*/ 1190237 h 1479641"/>
                  <a:gd name="connsiteX32" fmla="*/ 457283 w 1124384"/>
                  <a:gd name="connsiteY32" fmla="*/ 1177974 h 1479641"/>
                  <a:gd name="connsiteX33" fmla="*/ 467462 w 1124384"/>
                  <a:gd name="connsiteY33" fmla="*/ 1165711 h 1479641"/>
                  <a:gd name="connsiteX34" fmla="*/ 477517 w 1124384"/>
                  <a:gd name="connsiteY34" fmla="*/ 1153448 h 1479641"/>
                  <a:gd name="connsiteX35" fmla="*/ 487573 w 1124384"/>
                  <a:gd name="connsiteY35" fmla="*/ 1141185 h 1479641"/>
                  <a:gd name="connsiteX36" fmla="*/ 268312 w 1124384"/>
                  <a:gd name="connsiteY36" fmla="*/ 1051175 h 1479641"/>
                  <a:gd name="connsiteX37" fmla="*/ 371075 w 1124384"/>
                  <a:gd name="connsiteY37" fmla="*/ 921189 h 1479641"/>
                  <a:gd name="connsiteX38" fmla="*/ 362737 w 1124384"/>
                  <a:gd name="connsiteY38" fmla="*/ 932103 h 1479641"/>
                  <a:gd name="connsiteX39" fmla="*/ 354398 w 1124384"/>
                  <a:gd name="connsiteY39" fmla="*/ 943017 h 1479641"/>
                  <a:gd name="connsiteX40" fmla="*/ 346059 w 1124384"/>
                  <a:gd name="connsiteY40" fmla="*/ 953808 h 1479641"/>
                  <a:gd name="connsiteX41" fmla="*/ 337720 w 1124384"/>
                  <a:gd name="connsiteY41" fmla="*/ 964599 h 1479641"/>
                  <a:gd name="connsiteX42" fmla="*/ 565442 w 1124384"/>
                  <a:gd name="connsiteY42" fmla="*/ 1042591 h 1479641"/>
                  <a:gd name="connsiteX43" fmla="*/ 574885 w 1124384"/>
                  <a:gd name="connsiteY43" fmla="*/ 1030206 h 1479641"/>
                  <a:gd name="connsiteX44" fmla="*/ 584327 w 1124384"/>
                  <a:gd name="connsiteY44" fmla="*/ 1017820 h 1479641"/>
                  <a:gd name="connsiteX45" fmla="*/ 593647 w 1124384"/>
                  <a:gd name="connsiteY45" fmla="*/ 1005435 h 1479641"/>
                  <a:gd name="connsiteX46" fmla="*/ 602967 w 1124384"/>
                  <a:gd name="connsiteY46" fmla="*/ 993049 h 1479641"/>
                  <a:gd name="connsiteX47" fmla="*/ 371198 w 1124384"/>
                  <a:gd name="connsiteY47" fmla="*/ 921066 h 1479641"/>
                  <a:gd name="connsiteX48" fmla="*/ 465990 w 1124384"/>
                  <a:gd name="connsiteY48" fmla="*/ 790957 h 1479641"/>
                  <a:gd name="connsiteX49" fmla="*/ 458387 w 1124384"/>
                  <a:gd name="connsiteY49" fmla="*/ 801748 h 1479641"/>
                  <a:gd name="connsiteX50" fmla="*/ 450661 w 1124384"/>
                  <a:gd name="connsiteY50" fmla="*/ 812662 h 1479641"/>
                  <a:gd name="connsiteX51" fmla="*/ 442936 w 1124384"/>
                  <a:gd name="connsiteY51" fmla="*/ 823576 h 1479641"/>
                  <a:gd name="connsiteX52" fmla="*/ 435210 w 1124384"/>
                  <a:gd name="connsiteY52" fmla="*/ 834490 h 1479641"/>
                  <a:gd name="connsiteX53" fmla="*/ 674337 w 1124384"/>
                  <a:gd name="connsiteY53" fmla="*/ 894210 h 1479641"/>
                  <a:gd name="connsiteX54" fmla="*/ 682921 w 1124384"/>
                  <a:gd name="connsiteY54" fmla="*/ 881947 h 1479641"/>
                  <a:gd name="connsiteX55" fmla="*/ 691505 w 1124384"/>
                  <a:gd name="connsiteY55" fmla="*/ 869562 h 1479641"/>
                  <a:gd name="connsiteX56" fmla="*/ 700089 w 1124384"/>
                  <a:gd name="connsiteY56" fmla="*/ 857176 h 1479641"/>
                  <a:gd name="connsiteX57" fmla="*/ 708550 w 1124384"/>
                  <a:gd name="connsiteY57" fmla="*/ 844791 h 1479641"/>
                  <a:gd name="connsiteX58" fmla="*/ 465867 w 1124384"/>
                  <a:gd name="connsiteY58" fmla="*/ 790957 h 1479641"/>
                  <a:gd name="connsiteX59" fmla="*/ 552321 w 1124384"/>
                  <a:gd name="connsiteY59" fmla="*/ 661093 h 1479641"/>
                  <a:gd name="connsiteX60" fmla="*/ 545454 w 1124384"/>
                  <a:gd name="connsiteY60" fmla="*/ 671884 h 1479641"/>
                  <a:gd name="connsiteX61" fmla="*/ 538464 w 1124384"/>
                  <a:gd name="connsiteY61" fmla="*/ 682675 h 1479641"/>
                  <a:gd name="connsiteX62" fmla="*/ 531474 w 1124384"/>
                  <a:gd name="connsiteY62" fmla="*/ 693467 h 1479641"/>
                  <a:gd name="connsiteX63" fmla="*/ 524362 w 1124384"/>
                  <a:gd name="connsiteY63" fmla="*/ 704258 h 1479641"/>
                  <a:gd name="connsiteX64" fmla="*/ 773421 w 1124384"/>
                  <a:gd name="connsiteY64" fmla="*/ 746197 h 1479641"/>
                  <a:gd name="connsiteX65" fmla="*/ 781269 w 1124384"/>
                  <a:gd name="connsiteY65" fmla="*/ 733934 h 1479641"/>
                  <a:gd name="connsiteX66" fmla="*/ 788995 w 1124384"/>
                  <a:gd name="connsiteY66" fmla="*/ 721672 h 1479641"/>
                  <a:gd name="connsiteX67" fmla="*/ 796720 w 1124384"/>
                  <a:gd name="connsiteY67" fmla="*/ 709409 h 1479641"/>
                  <a:gd name="connsiteX68" fmla="*/ 804323 w 1124384"/>
                  <a:gd name="connsiteY68" fmla="*/ 697146 h 1479641"/>
                  <a:gd name="connsiteX69" fmla="*/ 552321 w 1124384"/>
                  <a:gd name="connsiteY69" fmla="*/ 661093 h 1479641"/>
                  <a:gd name="connsiteX70" fmla="*/ 629945 w 1124384"/>
                  <a:gd name="connsiteY70" fmla="*/ 532455 h 1479641"/>
                  <a:gd name="connsiteX71" fmla="*/ 623813 w 1124384"/>
                  <a:gd name="connsiteY71" fmla="*/ 543124 h 1479641"/>
                  <a:gd name="connsiteX72" fmla="*/ 617682 w 1124384"/>
                  <a:gd name="connsiteY72" fmla="*/ 553792 h 1479641"/>
                  <a:gd name="connsiteX73" fmla="*/ 611428 w 1124384"/>
                  <a:gd name="connsiteY73" fmla="*/ 564461 h 1479641"/>
                  <a:gd name="connsiteX74" fmla="*/ 605051 w 1124384"/>
                  <a:gd name="connsiteY74" fmla="*/ 575130 h 1479641"/>
                  <a:gd name="connsiteX75" fmla="*/ 862327 w 1124384"/>
                  <a:gd name="connsiteY75" fmla="*/ 599656 h 1479641"/>
                  <a:gd name="connsiteX76" fmla="*/ 869194 w 1124384"/>
                  <a:gd name="connsiteY76" fmla="*/ 587515 h 1479641"/>
                  <a:gd name="connsiteX77" fmla="*/ 876061 w 1124384"/>
                  <a:gd name="connsiteY77" fmla="*/ 575375 h 1479641"/>
                  <a:gd name="connsiteX78" fmla="*/ 882806 w 1124384"/>
                  <a:gd name="connsiteY78" fmla="*/ 563235 h 1479641"/>
                  <a:gd name="connsiteX79" fmla="*/ 889551 w 1124384"/>
                  <a:gd name="connsiteY79" fmla="*/ 551095 h 1479641"/>
                  <a:gd name="connsiteX80" fmla="*/ 629945 w 1124384"/>
                  <a:gd name="connsiteY80" fmla="*/ 532332 h 1479641"/>
                  <a:gd name="connsiteX81" fmla="*/ 698740 w 1124384"/>
                  <a:gd name="connsiteY81" fmla="*/ 405534 h 1479641"/>
                  <a:gd name="connsiteX82" fmla="*/ 693344 w 1124384"/>
                  <a:gd name="connsiteY82" fmla="*/ 416080 h 1479641"/>
                  <a:gd name="connsiteX83" fmla="*/ 687949 w 1124384"/>
                  <a:gd name="connsiteY83" fmla="*/ 426626 h 1479641"/>
                  <a:gd name="connsiteX84" fmla="*/ 682430 w 1124384"/>
                  <a:gd name="connsiteY84" fmla="*/ 437172 h 1479641"/>
                  <a:gd name="connsiteX85" fmla="*/ 676789 w 1124384"/>
                  <a:gd name="connsiteY85" fmla="*/ 447718 h 1479641"/>
                  <a:gd name="connsiteX86" fmla="*/ 940441 w 1124384"/>
                  <a:gd name="connsiteY86" fmla="*/ 455321 h 1479641"/>
                  <a:gd name="connsiteX87" fmla="*/ 946450 w 1124384"/>
                  <a:gd name="connsiteY87" fmla="*/ 443426 h 1479641"/>
                  <a:gd name="connsiteX88" fmla="*/ 952459 w 1124384"/>
                  <a:gd name="connsiteY88" fmla="*/ 431531 h 1479641"/>
                  <a:gd name="connsiteX89" fmla="*/ 958345 w 1124384"/>
                  <a:gd name="connsiteY89" fmla="*/ 419636 h 1479641"/>
                  <a:gd name="connsiteX90" fmla="*/ 964232 w 1124384"/>
                  <a:gd name="connsiteY90" fmla="*/ 407741 h 1479641"/>
                  <a:gd name="connsiteX91" fmla="*/ 698617 w 1124384"/>
                  <a:gd name="connsiteY91" fmla="*/ 405534 h 1479641"/>
                  <a:gd name="connsiteX92" fmla="*/ 758337 w 1124384"/>
                  <a:gd name="connsiteY92" fmla="*/ 281433 h 1479641"/>
                  <a:gd name="connsiteX93" fmla="*/ 753677 w 1124384"/>
                  <a:gd name="connsiteY93" fmla="*/ 291734 h 1479641"/>
                  <a:gd name="connsiteX94" fmla="*/ 749018 w 1124384"/>
                  <a:gd name="connsiteY94" fmla="*/ 302035 h 1479641"/>
                  <a:gd name="connsiteX95" fmla="*/ 744235 w 1124384"/>
                  <a:gd name="connsiteY95" fmla="*/ 312336 h 1479641"/>
                  <a:gd name="connsiteX96" fmla="*/ 739452 w 1124384"/>
                  <a:gd name="connsiteY96" fmla="*/ 322637 h 1479641"/>
                  <a:gd name="connsiteX97" fmla="*/ 1007887 w 1124384"/>
                  <a:gd name="connsiteY97" fmla="*/ 314053 h 1479641"/>
                  <a:gd name="connsiteX98" fmla="*/ 1013038 w 1124384"/>
                  <a:gd name="connsiteY98" fmla="*/ 302403 h 1479641"/>
                  <a:gd name="connsiteX99" fmla="*/ 1018188 w 1124384"/>
                  <a:gd name="connsiteY99" fmla="*/ 290753 h 1479641"/>
                  <a:gd name="connsiteX100" fmla="*/ 1023216 w 1124384"/>
                  <a:gd name="connsiteY100" fmla="*/ 279226 h 1479641"/>
                  <a:gd name="connsiteX101" fmla="*/ 1028121 w 1124384"/>
                  <a:gd name="connsiteY101" fmla="*/ 267699 h 1479641"/>
                  <a:gd name="connsiteX102" fmla="*/ 758215 w 1124384"/>
                  <a:gd name="connsiteY102" fmla="*/ 281556 h 1479641"/>
                  <a:gd name="connsiteX103" fmla="*/ 808860 w 1124384"/>
                  <a:gd name="connsiteY103" fmla="*/ 160153 h 1479641"/>
                  <a:gd name="connsiteX104" fmla="*/ 805059 w 1124384"/>
                  <a:gd name="connsiteY104" fmla="*/ 170086 h 1479641"/>
                  <a:gd name="connsiteX105" fmla="*/ 801135 w 1124384"/>
                  <a:gd name="connsiteY105" fmla="*/ 180142 h 1479641"/>
                  <a:gd name="connsiteX106" fmla="*/ 797088 w 1124384"/>
                  <a:gd name="connsiteY106" fmla="*/ 190197 h 1479641"/>
                  <a:gd name="connsiteX107" fmla="*/ 793042 w 1124384"/>
                  <a:gd name="connsiteY107" fmla="*/ 200253 h 1479641"/>
                  <a:gd name="connsiteX108" fmla="*/ 1065033 w 1124384"/>
                  <a:gd name="connsiteY108" fmla="*/ 176463 h 1479641"/>
                  <a:gd name="connsiteX109" fmla="*/ 1069325 w 1124384"/>
                  <a:gd name="connsiteY109" fmla="*/ 165181 h 1479641"/>
                  <a:gd name="connsiteX110" fmla="*/ 1073494 w 1124384"/>
                  <a:gd name="connsiteY110" fmla="*/ 153899 h 1479641"/>
                  <a:gd name="connsiteX111" fmla="*/ 1077663 w 1124384"/>
                  <a:gd name="connsiteY111" fmla="*/ 142618 h 1479641"/>
                  <a:gd name="connsiteX112" fmla="*/ 1081710 w 1124384"/>
                  <a:gd name="connsiteY112" fmla="*/ 131336 h 1479641"/>
                  <a:gd name="connsiteX113" fmla="*/ 808983 w 1124384"/>
                  <a:gd name="connsiteY113" fmla="*/ 160031 h 1479641"/>
                  <a:gd name="connsiteX114" fmla="*/ 1124385 w 1124384"/>
                  <a:gd name="connsiteY114" fmla="*/ 123 h 1479641"/>
                  <a:gd name="connsiteX115" fmla="*/ 1007152 w 1124384"/>
                  <a:gd name="connsiteY115" fmla="*/ 18394 h 1479641"/>
                  <a:gd name="connsiteX116" fmla="*/ 963741 w 1124384"/>
                  <a:gd name="connsiteY116" fmla="*/ 25139 h 1479641"/>
                  <a:gd name="connsiteX117" fmla="*/ 850432 w 1124384"/>
                  <a:gd name="connsiteY117" fmla="*/ 42798 h 1479641"/>
                  <a:gd name="connsiteX118" fmla="*/ 847243 w 1124384"/>
                  <a:gd name="connsiteY118" fmla="*/ 52485 h 1479641"/>
                  <a:gd name="connsiteX119" fmla="*/ 844055 w 1124384"/>
                  <a:gd name="connsiteY119" fmla="*/ 62173 h 1479641"/>
                  <a:gd name="connsiteX120" fmla="*/ 840867 w 1124384"/>
                  <a:gd name="connsiteY120" fmla="*/ 71861 h 1479641"/>
                  <a:gd name="connsiteX121" fmla="*/ 837556 w 1124384"/>
                  <a:gd name="connsiteY121" fmla="*/ 81548 h 1479641"/>
                  <a:gd name="connsiteX122" fmla="*/ 1111264 w 1124384"/>
                  <a:gd name="connsiteY122" fmla="*/ 43288 h 1479641"/>
                  <a:gd name="connsiteX123" fmla="*/ 1114575 w 1124384"/>
                  <a:gd name="connsiteY123" fmla="*/ 32374 h 1479641"/>
                  <a:gd name="connsiteX124" fmla="*/ 1117886 w 1124384"/>
                  <a:gd name="connsiteY124" fmla="*/ 21583 h 1479641"/>
                  <a:gd name="connsiteX125" fmla="*/ 1121074 w 1124384"/>
                  <a:gd name="connsiteY125" fmla="*/ 10791 h 1479641"/>
                  <a:gd name="connsiteX126" fmla="*/ 1124262 w 1124384"/>
                  <a:gd name="connsiteY126" fmla="*/ 0 h 147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24384" h="1479641">
                    <a:moveTo>
                      <a:pt x="40345" y="1306244"/>
                    </a:moveTo>
                    <a:cubicBezTo>
                      <a:pt x="37034" y="1309677"/>
                      <a:pt x="33600" y="1313234"/>
                      <a:pt x="30289" y="1316667"/>
                    </a:cubicBezTo>
                    <a:cubicBezTo>
                      <a:pt x="26979" y="1320101"/>
                      <a:pt x="23545" y="1323657"/>
                      <a:pt x="20234" y="1327091"/>
                    </a:cubicBezTo>
                    <a:cubicBezTo>
                      <a:pt x="16923" y="1330524"/>
                      <a:pt x="13489" y="1333958"/>
                      <a:pt x="10178" y="1337514"/>
                    </a:cubicBezTo>
                    <a:cubicBezTo>
                      <a:pt x="6744" y="1340948"/>
                      <a:pt x="3434" y="1344381"/>
                      <a:pt x="0" y="1347938"/>
                    </a:cubicBezTo>
                    <a:lnTo>
                      <a:pt x="76030" y="1402017"/>
                    </a:lnTo>
                    <a:lnTo>
                      <a:pt x="105216" y="1422864"/>
                    </a:lnTo>
                    <a:lnTo>
                      <a:pt x="184925" y="1479641"/>
                    </a:lnTo>
                    <a:cubicBezTo>
                      <a:pt x="188726" y="1475717"/>
                      <a:pt x="192650" y="1471793"/>
                      <a:pt x="196451" y="1467746"/>
                    </a:cubicBezTo>
                    <a:cubicBezTo>
                      <a:pt x="200253" y="1463822"/>
                      <a:pt x="204177" y="1459898"/>
                      <a:pt x="207979" y="1455851"/>
                    </a:cubicBezTo>
                    <a:cubicBezTo>
                      <a:pt x="211780" y="1451804"/>
                      <a:pt x="215582" y="1447880"/>
                      <a:pt x="219506" y="1443956"/>
                    </a:cubicBezTo>
                    <a:cubicBezTo>
                      <a:pt x="223307" y="1440032"/>
                      <a:pt x="227109" y="1435985"/>
                      <a:pt x="230911" y="1432061"/>
                    </a:cubicBezTo>
                    <a:lnTo>
                      <a:pt x="40467" y="1306244"/>
                    </a:lnTo>
                    <a:moveTo>
                      <a:pt x="157823" y="1179568"/>
                    </a:moveTo>
                    <a:cubicBezTo>
                      <a:pt x="154635" y="1183124"/>
                      <a:pt x="151447" y="1186680"/>
                      <a:pt x="148258" y="1190237"/>
                    </a:cubicBezTo>
                    <a:cubicBezTo>
                      <a:pt x="145070" y="1193793"/>
                      <a:pt x="141882" y="1197349"/>
                      <a:pt x="138693" y="1200905"/>
                    </a:cubicBezTo>
                    <a:cubicBezTo>
                      <a:pt x="135505" y="1204462"/>
                      <a:pt x="132317" y="1208018"/>
                      <a:pt x="129128" y="1211452"/>
                    </a:cubicBezTo>
                    <a:cubicBezTo>
                      <a:pt x="125940" y="1215008"/>
                      <a:pt x="122752" y="1218442"/>
                      <a:pt x="119440" y="1221998"/>
                    </a:cubicBezTo>
                    <a:lnTo>
                      <a:pt x="319939" y="1336165"/>
                    </a:lnTo>
                    <a:cubicBezTo>
                      <a:pt x="323618" y="1332118"/>
                      <a:pt x="327174" y="1328072"/>
                      <a:pt x="330853" y="1324148"/>
                    </a:cubicBezTo>
                    <a:cubicBezTo>
                      <a:pt x="334532" y="1320101"/>
                      <a:pt x="338088" y="1316054"/>
                      <a:pt x="341767" y="1312007"/>
                    </a:cubicBezTo>
                    <a:cubicBezTo>
                      <a:pt x="345323" y="1307961"/>
                      <a:pt x="349002" y="1303914"/>
                      <a:pt x="352558" y="1299867"/>
                    </a:cubicBezTo>
                    <a:cubicBezTo>
                      <a:pt x="356115" y="1295820"/>
                      <a:pt x="359671" y="1291773"/>
                      <a:pt x="363227" y="1287727"/>
                    </a:cubicBezTo>
                    <a:lnTo>
                      <a:pt x="157823" y="1179691"/>
                    </a:lnTo>
                    <a:lnTo>
                      <a:pt x="157823" y="1179691"/>
                    </a:lnTo>
                    <a:moveTo>
                      <a:pt x="268189" y="1051053"/>
                    </a:moveTo>
                    <a:lnTo>
                      <a:pt x="268067" y="1051053"/>
                    </a:lnTo>
                    <a:cubicBezTo>
                      <a:pt x="265124" y="1054609"/>
                      <a:pt x="262181" y="1058288"/>
                      <a:pt x="259238" y="1061844"/>
                    </a:cubicBezTo>
                    <a:cubicBezTo>
                      <a:pt x="256294" y="1065401"/>
                      <a:pt x="253229" y="1068957"/>
                      <a:pt x="250286" y="1072636"/>
                    </a:cubicBezTo>
                    <a:cubicBezTo>
                      <a:pt x="247343" y="1076192"/>
                      <a:pt x="244277" y="1079748"/>
                      <a:pt x="241211" y="1083427"/>
                    </a:cubicBezTo>
                    <a:cubicBezTo>
                      <a:pt x="238146" y="1086983"/>
                      <a:pt x="235202" y="1090539"/>
                      <a:pt x="232137" y="1094218"/>
                    </a:cubicBezTo>
                    <a:lnTo>
                      <a:pt x="447105" y="1190237"/>
                    </a:lnTo>
                    <a:cubicBezTo>
                      <a:pt x="450539" y="1186190"/>
                      <a:pt x="453850" y="1182143"/>
                      <a:pt x="457283" y="1177974"/>
                    </a:cubicBezTo>
                    <a:cubicBezTo>
                      <a:pt x="460717" y="1173927"/>
                      <a:pt x="464028" y="1169758"/>
                      <a:pt x="467462" y="1165711"/>
                    </a:cubicBezTo>
                    <a:cubicBezTo>
                      <a:pt x="470773" y="1161664"/>
                      <a:pt x="474206" y="1157495"/>
                      <a:pt x="477517" y="1153448"/>
                    </a:cubicBezTo>
                    <a:cubicBezTo>
                      <a:pt x="480828" y="1149401"/>
                      <a:pt x="484262" y="1145232"/>
                      <a:pt x="487573" y="1141185"/>
                    </a:cubicBezTo>
                    <a:lnTo>
                      <a:pt x="268312" y="1051175"/>
                    </a:lnTo>
                    <a:moveTo>
                      <a:pt x="371075" y="921189"/>
                    </a:moveTo>
                    <a:cubicBezTo>
                      <a:pt x="368255" y="924868"/>
                      <a:pt x="365557" y="928424"/>
                      <a:pt x="362737" y="932103"/>
                    </a:cubicBezTo>
                    <a:cubicBezTo>
                      <a:pt x="359916" y="935782"/>
                      <a:pt x="357218" y="939338"/>
                      <a:pt x="354398" y="943017"/>
                    </a:cubicBezTo>
                    <a:cubicBezTo>
                      <a:pt x="351577" y="946573"/>
                      <a:pt x="348880" y="950252"/>
                      <a:pt x="346059" y="953808"/>
                    </a:cubicBezTo>
                    <a:cubicBezTo>
                      <a:pt x="343238" y="957364"/>
                      <a:pt x="340418" y="961043"/>
                      <a:pt x="337720" y="964599"/>
                    </a:cubicBezTo>
                    <a:lnTo>
                      <a:pt x="565442" y="1042591"/>
                    </a:lnTo>
                    <a:cubicBezTo>
                      <a:pt x="568630" y="1038422"/>
                      <a:pt x="571819" y="1034375"/>
                      <a:pt x="574885" y="1030206"/>
                    </a:cubicBezTo>
                    <a:cubicBezTo>
                      <a:pt x="578073" y="1026037"/>
                      <a:pt x="581139" y="1021990"/>
                      <a:pt x="584327" y="1017820"/>
                    </a:cubicBezTo>
                    <a:cubicBezTo>
                      <a:pt x="587393" y="1013651"/>
                      <a:pt x="590581" y="1009604"/>
                      <a:pt x="593647" y="1005435"/>
                    </a:cubicBezTo>
                    <a:cubicBezTo>
                      <a:pt x="596713" y="1001265"/>
                      <a:pt x="599901" y="997219"/>
                      <a:pt x="602967" y="993049"/>
                    </a:cubicBezTo>
                    <a:lnTo>
                      <a:pt x="371198" y="921066"/>
                    </a:lnTo>
                    <a:moveTo>
                      <a:pt x="465990" y="790957"/>
                    </a:moveTo>
                    <a:cubicBezTo>
                      <a:pt x="463415" y="794513"/>
                      <a:pt x="460962" y="798192"/>
                      <a:pt x="458387" y="801748"/>
                    </a:cubicBezTo>
                    <a:cubicBezTo>
                      <a:pt x="455812" y="805427"/>
                      <a:pt x="453237" y="808983"/>
                      <a:pt x="450661" y="812662"/>
                    </a:cubicBezTo>
                    <a:cubicBezTo>
                      <a:pt x="448086" y="816341"/>
                      <a:pt x="445511" y="819897"/>
                      <a:pt x="442936" y="823576"/>
                    </a:cubicBezTo>
                    <a:cubicBezTo>
                      <a:pt x="440361" y="827255"/>
                      <a:pt x="437786" y="830811"/>
                      <a:pt x="435210" y="834490"/>
                    </a:cubicBezTo>
                    <a:lnTo>
                      <a:pt x="674337" y="894210"/>
                    </a:lnTo>
                    <a:cubicBezTo>
                      <a:pt x="677280" y="890164"/>
                      <a:pt x="680100" y="885994"/>
                      <a:pt x="682921" y="881947"/>
                    </a:cubicBezTo>
                    <a:cubicBezTo>
                      <a:pt x="685741" y="877901"/>
                      <a:pt x="688684" y="873731"/>
                      <a:pt x="691505" y="869562"/>
                    </a:cubicBezTo>
                    <a:cubicBezTo>
                      <a:pt x="694325" y="865393"/>
                      <a:pt x="697146" y="861346"/>
                      <a:pt x="700089" y="857176"/>
                    </a:cubicBezTo>
                    <a:cubicBezTo>
                      <a:pt x="702909" y="853007"/>
                      <a:pt x="705730" y="848960"/>
                      <a:pt x="708550" y="844791"/>
                    </a:cubicBezTo>
                    <a:lnTo>
                      <a:pt x="465867" y="790957"/>
                    </a:lnTo>
                    <a:moveTo>
                      <a:pt x="552321" y="661093"/>
                    </a:moveTo>
                    <a:cubicBezTo>
                      <a:pt x="549991" y="664649"/>
                      <a:pt x="547784" y="668328"/>
                      <a:pt x="545454" y="671884"/>
                    </a:cubicBezTo>
                    <a:cubicBezTo>
                      <a:pt x="543124" y="675440"/>
                      <a:pt x="540794" y="679119"/>
                      <a:pt x="538464" y="682675"/>
                    </a:cubicBezTo>
                    <a:cubicBezTo>
                      <a:pt x="536134" y="686232"/>
                      <a:pt x="533804" y="689910"/>
                      <a:pt x="531474" y="693467"/>
                    </a:cubicBezTo>
                    <a:cubicBezTo>
                      <a:pt x="529144" y="697023"/>
                      <a:pt x="526814" y="700702"/>
                      <a:pt x="524362" y="704258"/>
                    </a:cubicBezTo>
                    <a:lnTo>
                      <a:pt x="773421" y="746197"/>
                    </a:lnTo>
                    <a:cubicBezTo>
                      <a:pt x="776119" y="742151"/>
                      <a:pt x="778694" y="737981"/>
                      <a:pt x="781269" y="733934"/>
                    </a:cubicBezTo>
                    <a:cubicBezTo>
                      <a:pt x="783844" y="729888"/>
                      <a:pt x="786420" y="725718"/>
                      <a:pt x="788995" y="721672"/>
                    </a:cubicBezTo>
                    <a:cubicBezTo>
                      <a:pt x="791570" y="717625"/>
                      <a:pt x="794145" y="713455"/>
                      <a:pt x="796720" y="709409"/>
                    </a:cubicBezTo>
                    <a:cubicBezTo>
                      <a:pt x="799295" y="705362"/>
                      <a:pt x="801748" y="701193"/>
                      <a:pt x="804323" y="697146"/>
                    </a:cubicBezTo>
                    <a:lnTo>
                      <a:pt x="552321" y="661093"/>
                    </a:lnTo>
                    <a:moveTo>
                      <a:pt x="629945" y="532455"/>
                    </a:moveTo>
                    <a:cubicBezTo>
                      <a:pt x="627983" y="536011"/>
                      <a:pt x="625898" y="539567"/>
                      <a:pt x="623813" y="543124"/>
                    </a:cubicBezTo>
                    <a:cubicBezTo>
                      <a:pt x="621729" y="546680"/>
                      <a:pt x="619644" y="550236"/>
                      <a:pt x="617682" y="553792"/>
                    </a:cubicBezTo>
                    <a:cubicBezTo>
                      <a:pt x="615598" y="557349"/>
                      <a:pt x="613513" y="560905"/>
                      <a:pt x="611428" y="564461"/>
                    </a:cubicBezTo>
                    <a:cubicBezTo>
                      <a:pt x="609343" y="568017"/>
                      <a:pt x="607258" y="571574"/>
                      <a:pt x="605051" y="575130"/>
                    </a:cubicBezTo>
                    <a:lnTo>
                      <a:pt x="862327" y="599656"/>
                    </a:lnTo>
                    <a:cubicBezTo>
                      <a:pt x="864657" y="595609"/>
                      <a:pt x="866987" y="591562"/>
                      <a:pt x="869194" y="587515"/>
                    </a:cubicBezTo>
                    <a:cubicBezTo>
                      <a:pt x="871524" y="583469"/>
                      <a:pt x="873731" y="579422"/>
                      <a:pt x="876061" y="575375"/>
                    </a:cubicBezTo>
                    <a:cubicBezTo>
                      <a:pt x="878269" y="571328"/>
                      <a:pt x="880599" y="567282"/>
                      <a:pt x="882806" y="563235"/>
                    </a:cubicBezTo>
                    <a:cubicBezTo>
                      <a:pt x="885013" y="559188"/>
                      <a:pt x="887343" y="555141"/>
                      <a:pt x="889551" y="551095"/>
                    </a:cubicBezTo>
                    <a:lnTo>
                      <a:pt x="629945" y="532332"/>
                    </a:lnTo>
                    <a:moveTo>
                      <a:pt x="698740" y="405534"/>
                    </a:moveTo>
                    <a:cubicBezTo>
                      <a:pt x="696901" y="409090"/>
                      <a:pt x="695184" y="412524"/>
                      <a:pt x="693344" y="416080"/>
                    </a:cubicBezTo>
                    <a:cubicBezTo>
                      <a:pt x="691505" y="419636"/>
                      <a:pt x="689788" y="423070"/>
                      <a:pt x="687949" y="426626"/>
                    </a:cubicBezTo>
                    <a:cubicBezTo>
                      <a:pt x="686109" y="430182"/>
                      <a:pt x="684269" y="433616"/>
                      <a:pt x="682430" y="437172"/>
                    </a:cubicBezTo>
                    <a:cubicBezTo>
                      <a:pt x="680591" y="440729"/>
                      <a:pt x="678751" y="444162"/>
                      <a:pt x="676789" y="447718"/>
                    </a:cubicBezTo>
                    <a:lnTo>
                      <a:pt x="940441" y="455321"/>
                    </a:lnTo>
                    <a:cubicBezTo>
                      <a:pt x="942404" y="451397"/>
                      <a:pt x="944488" y="447350"/>
                      <a:pt x="946450" y="443426"/>
                    </a:cubicBezTo>
                    <a:cubicBezTo>
                      <a:pt x="948412" y="439502"/>
                      <a:pt x="950497" y="435455"/>
                      <a:pt x="952459" y="431531"/>
                    </a:cubicBezTo>
                    <a:cubicBezTo>
                      <a:pt x="954421" y="427607"/>
                      <a:pt x="956383" y="423561"/>
                      <a:pt x="958345" y="419636"/>
                    </a:cubicBezTo>
                    <a:cubicBezTo>
                      <a:pt x="960307" y="415712"/>
                      <a:pt x="962269" y="411788"/>
                      <a:pt x="964232" y="407741"/>
                    </a:cubicBezTo>
                    <a:lnTo>
                      <a:pt x="698617" y="405534"/>
                    </a:lnTo>
                    <a:moveTo>
                      <a:pt x="758337" y="281433"/>
                    </a:moveTo>
                    <a:cubicBezTo>
                      <a:pt x="756743" y="284867"/>
                      <a:pt x="755272" y="288301"/>
                      <a:pt x="753677" y="291734"/>
                    </a:cubicBezTo>
                    <a:cubicBezTo>
                      <a:pt x="752084" y="295168"/>
                      <a:pt x="750612" y="298602"/>
                      <a:pt x="749018" y="302035"/>
                    </a:cubicBezTo>
                    <a:cubicBezTo>
                      <a:pt x="747424" y="305469"/>
                      <a:pt x="745829" y="308902"/>
                      <a:pt x="744235" y="312336"/>
                    </a:cubicBezTo>
                    <a:cubicBezTo>
                      <a:pt x="742641" y="315770"/>
                      <a:pt x="741047" y="319203"/>
                      <a:pt x="739452" y="322637"/>
                    </a:cubicBezTo>
                    <a:lnTo>
                      <a:pt x="1007887" y="314053"/>
                    </a:lnTo>
                    <a:cubicBezTo>
                      <a:pt x="1009604" y="310129"/>
                      <a:pt x="1011321" y="306327"/>
                      <a:pt x="1013038" y="302403"/>
                    </a:cubicBezTo>
                    <a:cubicBezTo>
                      <a:pt x="1014755" y="298479"/>
                      <a:pt x="1016472" y="294677"/>
                      <a:pt x="1018188" y="290753"/>
                    </a:cubicBezTo>
                    <a:cubicBezTo>
                      <a:pt x="1019905" y="286952"/>
                      <a:pt x="1021499" y="283028"/>
                      <a:pt x="1023216" y="279226"/>
                    </a:cubicBezTo>
                    <a:cubicBezTo>
                      <a:pt x="1024933" y="275425"/>
                      <a:pt x="1026527" y="271501"/>
                      <a:pt x="1028121" y="267699"/>
                    </a:cubicBezTo>
                    <a:lnTo>
                      <a:pt x="758215" y="281556"/>
                    </a:lnTo>
                    <a:moveTo>
                      <a:pt x="808860" y="160153"/>
                    </a:moveTo>
                    <a:cubicBezTo>
                      <a:pt x="807635" y="163464"/>
                      <a:pt x="806285" y="166775"/>
                      <a:pt x="805059" y="170086"/>
                    </a:cubicBezTo>
                    <a:cubicBezTo>
                      <a:pt x="803710" y="173397"/>
                      <a:pt x="802484" y="176708"/>
                      <a:pt x="801135" y="180142"/>
                    </a:cubicBezTo>
                    <a:cubicBezTo>
                      <a:pt x="799786" y="183453"/>
                      <a:pt x="798437" y="186764"/>
                      <a:pt x="797088" y="190197"/>
                    </a:cubicBezTo>
                    <a:cubicBezTo>
                      <a:pt x="795739" y="193508"/>
                      <a:pt x="794390" y="196820"/>
                      <a:pt x="793042" y="200253"/>
                    </a:cubicBezTo>
                    <a:lnTo>
                      <a:pt x="1065033" y="176463"/>
                    </a:lnTo>
                    <a:cubicBezTo>
                      <a:pt x="1066504" y="172662"/>
                      <a:pt x="1067853" y="168983"/>
                      <a:pt x="1069325" y="165181"/>
                    </a:cubicBezTo>
                    <a:cubicBezTo>
                      <a:pt x="1070673" y="161380"/>
                      <a:pt x="1072145" y="157701"/>
                      <a:pt x="1073494" y="153899"/>
                    </a:cubicBezTo>
                    <a:cubicBezTo>
                      <a:pt x="1074843" y="150098"/>
                      <a:pt x="1076192" y="146419"/>
                      <a:pt x="1077663" y="142618"/>
                    </a:cubicBezTo>
                    <a:cubicBezTo>
                      <a:pt x="1079012" y="138816"/>
                      <a:pt x="1080361" y="135137"/>
                      <a:pt x="1081710" y="131336"/>
                    </a:cubicBezTo>
                    <a:lnTo>
                      <a:pt x="808983" y="160031"/>
                    </a:lnTo>
                    <a:moveTo>
                      <a:pt x="1124385" y="123"/>
                    </a:moveTo>
                    <a:lnTo>
                      <a:pt x="1007152" y="18394"/>
                    </a:lnTo>
                    <a:lnTo>
                      <a:pt x="963741" y="25139"/>
                    </a:lnTo>
                    <a:lnTo>
                      <a:pt x="850432" y="42798"/>
                    </a:lnTo>
                    <a:cubicBezTo>
                      <a:pt x="849451" y="45986"/>
                      <a:pt x="848347" y="49174"/>
                      <a:pt x="847243" y="52485"/>
                    </a:cubicBezTo>
                    <a:cubicBezTo>
                      <a:pt x="846140" y="55674"/>
                      <a:pt x="845159" y="58985"/>
                      <a:pt x="844055" y="62173"/>
                    </a:cubicBezTo>
                    <a:cubicBezTo>
                      <a:pt x="842951" y="65361"/>
                      <a:pt x="841848" y="68672"/>
                      <a:pt x="840867" y="71861"/>
                    </a:cubicBezTo>
                    <a:cubicBezTo>
                      <a:pt x="839763" y="75049"/>
                      <a:pt x="838660" y="78360"/>
                      <a:pt x="837556" y="81548"/>
                    </a:cubicBezTo>
                    <a:lnTo>
                      <a:pt x="1111264" y="43288"/>
                    </a:lnTo>
                    <a:cubicBezTo>
                      <a:pt x="1112367" y="39609"/>
                      <a:pt x="1113471" y="36053"/>
                      <a:pt x="1114575" y="32374"/>
                    </a:cubicBezTo>
                    <a:cubicBezTo>
                      <a:pt x="1115678" y="28695"/>
                      <a:pt x="1116782" y="25139"/>
                      <a:pt x="1117886" y="21583"/>
                    </a:cubicBezTo>
                    <a:cubicBezTo>
                      <a:pt x="1118989" y="18026"/>
                      <a:pt x="1120093" y="14348"/>
                      <a:pt x="1121074" y="10791"/>
                    </a:cubicBezTo>
                    <a:cubicBezTo>
                      <a:pt x="1122178" y="7235"/>
                      <a:pt x="1123159" y="3556"/>
                      <a:pt x="1124262"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AAC2D63D-7246-F973-7C80-BFA392637FA5}"/>
                  </a:ext>
                </a:extLst>
              </p:cNvPr>
              <p:cNvSpPr/>
              <p:nvPr/>
            </p:nvSpPr>
            <p:spPr>
              <a:xfrm>
                <a:off x="10471215" y="2090828"/>
                <a:ext cx="107423" cy="126798"/>
              </a:xfrm>
              <a:custGeom>
                <a:avLst/>
                <a:gdLst>
                  <a:gd name="connsiteX0" fmla="*/ 92953 w 107423"/>
                  <a:gd name="connsiteY0" fmla="*/ 2575 h 126798"/>
                  <a:gd name="connsiteX1" fmla="*/ 54079 w 107423"/>
                  <a:gd name="connsiteY1" fmla="*/ 54570 h 126798"/>
                  <a:gd name="connsiteX2" fmla="*/ 39364 w 107423"/>
                  <a:gd name="connsiteY2" fmla="*/ 74190 h 126798"/>
                  <a:gd name="connsiteX3" fmla="*/ 0 w 107423"/>
                  <a:gd name="connsiteY3" fmla="*/ 126798 h 126798"/>
                  <a:gd name="connsiteX4" fmla="*/ 3311 w 107423"/>
                  <a:gd name="connsiteY4" fmla="*/ 126185 h 126798"/>
                  <a:gd name="connsiteX5" fmla="*/ 6622 w 107423"/>
                  <a:gd name="connsiteY5" fmla="*/ 125572 h 126798"/>
                  <a:gd name="connsiteX6" fmla="*/ 9933 w 107423"/>
                  <a:gd name="connsiteY6" fmla="*/ 125082 h 126798"/>
                  <a:gd name="connsiteX7" fmla="*/ 13244 w 107423"/>
                  <a:gd name="connsiteY7" fmla="*/ 124591 h 126798"/>
                  <a:gd name="connsiteX8" fmla="*/ 107423 w 107423"/>
                  <a:gd name="connsiteY8" fmla="*/ 0 h 126798"/>
                  <a:gd name="connsiteX9" fmla="*/ 103744 w 107423"/>
                  <a:gd name="connsiteY9" fmla="*/ 613 h 126798"/>
                  <a:gd name="connsiteX10" fmla="*/ 100065 w 107423"/>
                  <a:gd name="connsiteY10" fmla="*/ 1349 h 126798"/>
                  <a:gd name="connsiteX11" fmla="*/ 96387 w 107423"/>
                  <a:gd name="connsiteY11" fmla="*/ 1962 h 126798"/>
                  <a:gd name="connsiteX12" fmla="*/ 92707 w 107423"/>
                  <a:gd name="connsiteY12" fmla="*/ 2575 h 12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423" h="126798">
                    <a:moveTo>
                      <a:pt x="92953" y="2575"/>
                    </a:moveTo>
                    <a:lnTo>
                      <a:pt x="54079" y="54570"/>
                    </a:lnTo>
                    <a:lnTo>
                      <a:pt x="39364" y="74190"/>
                    </a:lnTo>
                    <a:lnTo>
                      <a:pt x="0" y="126798"/>
                    </a:lnTo>
                    <a:cubicBezTo>
                      <a:pt x="1104" y="126553"/>
                      <a:pt x="2207" y="126430"/>
                      <a:pt x="3311" y="126185"/>
                    </a:cubicBezTo>
                    <a:cubicBezTo>
                      <a:pt x="4415" y="125940"/>
                      <a:pt x="5518" y="125817"/>
                      <a:pt x="6622" y="125572"/>
                    </a:cubicBezTo>
                    <a:cubicBezTo>
                      <a:pt x="7726" y="125327"/>
                      <a:pt x="8829" y="125204"/>
                      <a:pt x="9933" y="125082"/>
                    </a:cubicBezTo>
                    <a:cubicBezTo>
                      <a:pt x="11037" y="124959"/>
                      <a:pt x="12140" y="124714"/>
                      <a:pt x="13244" y="124591"/>
                    </a:cubicBezTo>
                    <a:lnTo>
                      <a:pt x="107423" y="0"/>
                    </a:lnTo>
                    <a:cubicBezTo>
                      <a:pt x="106197" y="245"/>
                      <a:pt x="104970" y="491"/>
                      <a:pt x="103744" y="613"/>
                    </a:cubicBezTo>
                    <a:cubicBezTo>
                      <a:pt x="102518" y="858"/>
                      <a:pt x="101292" y="1104"/>
                      <a:pt x="100065" y="1349"/>
                    </a:cubicBezTo>
                    <a:cubicBezTo>
                      <a:pt x="98839" y="1594"/>
                      <a:pt x="97613" y="1839"/>
                      <a:pt x="96387" y="1962"/>
                    </a:cubicBezTo>
                    <a:cubicBezTo>
                      <a:pt x="95160" y="2207"/>
                      <a:pt x="93934" y="2453"/>
                      <a:pt x="92707" y="2575"/>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88DC9CE7-D20D-2EC5-DB7F-36779759FDEC}"/>
                  </a:ext>
                </a:extLst>
              </p:cNvPr>
              <p:cNvSpPr/>
              <p:nvPr/>
            </p:nvSpPr>
            <p:spPr>
              <a:xfrm>
                <a:off x="10538048" y="2058699"/>
                <a:ext cx="1271539" cy="647971"/>
              </a:xfrm>
              <a:custGeom>
                <a:avLst/>
                <a:gdLst>
                  <a:gd name="connsiteX0" fmla="*/ 1261606 w 1271539"/>
                  <a:gd name="connsiteY0" fmla="*/ 504986 h 647971"/>
                  <a:gd name="connsiteX1" fmla="*/ 1016839 w 1271539"/>
                  <a:gd name="connsiteY1" fmla="*/ 623200 h 647971"/>
                  <a:gd name="connsiteX2" fmla="*/ 1018801 w 1271539"/>
                  <a:gd name="connsiteY2" fmla="*/ 629332 h 647971"/>
                  <a:gd name="connsiteX3" fmla="*/ 1020763 w 1271539"/>
                  <a:gd name="connsiteY3" fmla="*/ 635463 h 647971"/>
                  <a:gd name="connsiteX4" fmla="*/ 1022603 w 1271539"/>
                  <a:gd name="connsiteY4" fmla="*/ 641717 h 647971"/>
                  <a:gd name="connsiteX5" fmla="*/ 1024442 w 1271539"/>
                  <a:gd name="connsiteY5" fmla="*/ 647971 h 647971"/>
                  <a:gd name="connsiteX6" fmla="*/ 1271540 w 1271539"/>
                  <a:gd name="connsiteY6" fmla="*/ 531719 h 647971"/>
                  <a:gd name="connsiteX7" fmla="*/ 1269087 w 1271539"/>
                  <a:gd name="connsiteY7" fmla="*/ 524975 h 647971"/>
                  <a:gd name="connsiteX8" fmla="*/ 1266634 w 1271539"/>
                  <a:gd name="connsiteY8" fmla="*/ 518230 h 647971"/>
                  <a:gd name="connsiteX9" fmla="*/ 1264182 w 1271539"/>
                  <a:gd name="connsiteY9" fmla="*/ 511485 h 647971"/>
                  <a:gd name="connsiteX10" fmla="*/ 1261606 w 1271539"/>
                  <a:gd name="connsiteY10" fmla="*/ 504863 h 647971"/>
                  <a:gd name="connsiteX11" fmla="*/ 1227270 w 1271539"/>
                  <a:gd name="connsiteY11" fmla="*/ 428833 h 647971"/>
                  <a:gd name="connsiteX12" fmla="*/ 989861 w 1271539"/>
                  <a:gd name="connsiteY12" fmla="*/ 552566 h 647971"/>
                  <a:gd name="connsiteX13" fmla="*/ 992313 w 1271539"/>
                  <a:gd name="connsiteY13" fmla="*/ 558207 h 647971"/>
                  <a:gd name="connsiteX14" fmla="*/ 994766 w 1271539"/>
                  <a:gd name="connsiteY14" fmla="*/ 563848 h 647971"/>
                  <a:gd name="connsiteX15" fmla="*/ 997218 w 1271539"/>
                  <a:gd name="connsiteY15" fmla="*/ 569612 h 647971"/>
                  <a:gd name="connsiteX16" fmla="*/ 999671 w 1271539"/>
                  <a:gd name="connsiteY16" fmla="*/ 575375 h 647971"/>
                  <a:gd name="connsiteX17" fmla="*/ 1239656 w 1271539"/>
                  <a:gd name="connsiteY17" fmla="*/ 453359 h 647971"/>
                  <a:gd name="connsiteX18" fmla="*/ 1236590 w 1271539"/>
                  <a:gd name="connsiteY18" fmla="*/ 447228 h 647971"/>
                  <a:gd name="connsiteX19" fmla="*/ 1233525 w 1271539"/>
                  <a:gd name="connsiteY19" fmla="*/ 441096 h 647971"/>
                  <a:gd name="connsiteX20" fmla="*/ 1230459 w 1271539"/>
                  <a:gd name="connsiteY20" fmla="*/ 434965 h 647971"/>
                  <a:gd name="connsiteX21" fmla="*/ 1227393 w 1271539"/>
                  <a:gd name="connsiteY21" fmla="*/ 428833 h 647971"/>
                  <a:gd name="connsiteX22" fmla="*/ 1186312 w 1271539"/>
                  <a:gd name="connsiteY22" fmla="*/ 359671 h 647971"/>
                  <a:gd name="connsiteX23" fmla="*/ 956751 w 1271539"/>
                  <a:gd name="connsiteY23" fmla="*/ 487818 h 647971"/>
                  <a:gd name="connsiteX24" fmla="*/ 959694 w 1271539"/>
                  <a:gd name="connsiteY24" fmla="*/ 492968 h 647971"/>
                  <a:gd name="connsiteX25" fmla="*/ 962637 w 1271539"/>
                  <a:gd name="connsiteY25" fmla="*/ 498119 h 647971"/>
                  <a:gd name="connsiteX26" fmla="*/ 965580 w 1271539"/>
                  <a:gd name="connsiteY26" fmla="*/ 503392 h 647971"/>
                  <a:gd name="connsiteX27" fmla="*/ 968401 w 1271539"/>
                  <a:gd name="connsiteY27" fmla="*/ 508665 h 647971"/>
                  <a:gd name="connsiteX28" fmla="*/ 1200660 w 1271539"/>
                  <a:gd name="connsiteY28" fmla="*/ 381867 h 647971"/>
                  <a:gd name="connsiteX29" fmla="*/ 1197226 w 1271539"/>
                  <a:gd name="connsiteY29" fmla="*/ 376226 h 647971"/>
                  <a:gd name="connsiteX30" fmla="*/ 1193670 w 1271539"/>
                  <a:gd name="connsiteY30" fmla="*/ 370585 h 647971"/>
                  <a:gd name="connsiteX31" fmla="*/ 1190114 w 1271539"/>
                  <a:gd name="connsiteY31" fmla="*/ 365066 h 647971"/>
                  <a:gd name="connsiteX32" fmla="*/ 1186435 w 1271539"/>
                  <a:gd name="connsiteY32" fmla="*/ 359548 h 647971"/>
                  <a:gd name="connsiteX33" fmla="*/ 1139346 w 1271539"/>
                  <a:gd name="connsiteY33" fmla="*/ 297007 h 647971"/>
                  <a:gd name="connsiteX34" fmla="*/ 918123 w 1271539"/>
                  <a:gd name="connsiteY34" fmla="*/ 428956 h 647971"/>
                  <a:gd name="connsiteX35" fmla="*/ 921434 w 1271539"/>
                  <a:gd name="connsiteY35" fmla="*/ 433616 h 647971"/>
                  <a:gd name="connsiteX36" fmla="*/ 924745 w 1271539"/>
                  <a:gd name="connsiteY36" fmla="*/ 438276 h 647971"/>
                  <a:gd name="connsiteX37" fmla="*/ 928056 w 1271539"/>
                  <a:gd name="connsiteY37" fmla="*/ 443058 h 647971"/>
                  <a:gd name="connsiteX38" fmla="*/ 931367 w 1271539"/>
                  <a:gd name="connsiteY38" fmla="*/ 447841 h 647971"/>
                  <a:gd name="connsiteX39" fmla="*/ 1155410 w 1271539"/>
                  <a:gd name="connsiteY39" fmla="*/ 316996 h 647971"/>
                  <a:gd name="connsiteX40" fmla="*/ 1151363 w 1271539"/>
                  <a:gd name="connsiteY40" fmla="*/ 311845 h 647971"/>
                  <a:gd name="connsiteX41" fmla="*/ 1147317 w 1271539"/>
                  <a:gd name="connsiteY41" fmla="*/ 306818 h 647971"/>
                  <a:gd name="connsiteX42" fmla="*/ 1143270 w 1271539"/>
                  <a:gd name="connsiteY42" fmla="*/ 301790 h 647971"/>
                  <a:gd name="connsiteX43" fmla="*/ 1139100 w 1271539"/>
                  <a:gd name="connsiteY43" fmla="*/ 296885 h 647971"/>
                  <a:gd name="connsiteX44" fmla="*/ 1087106 w 1271539"/>
                  <a:gd name="connsiteY44" fmla="*/ 240966 h 647971"/>
                  <a:gd name="connsiteX45" fmla="*/ 874344 w 1271539"/>
                  <a:gd name="connsiteY45" fmla="*/ 375858 h 647971"/>
                  <a:gd name="connsiteX46" fmla="*/ 878146 w 1271539"/>
                  <a:gd name="connsiteY46" fmla="*/ 380027 h 647971"/>
                  <a:gd name="connsiteX47" fmla="*/ 881947 w 1271539"/>
                  <a:gd name="connsiteY47" fmla="*/ 384319 h 647971"/>
                  <a:gd name="connsiteX48" fmla="*/ 885749 w 1271539"/>
                  <a:gd name="connsiteY48" fmla="*/ 388611 h 647971"/>
                  <a:gd name="connsiteX49" fmla="*/ 889550 w 1271539"/>
                  <a:gd name="connsiteY49" fmla="*/ 392903 h 647971"/>
                  <a:gd name="connsiteX50" fmla="*/ 1105254 w 1271539"/>
                  <a:gd name="connsiteY50" fmla="*/ 258870 h 647971"/>
                  <a:gd name="connsiteX51" fmla="*/ 1100840 w 1271539"/>
                  <a:gd name="connsiteY51" fmla="*/ 254333 h 647971"/>
                  <a:gd name="connsiteX52" fmla="*/ 1096303 w 1271539"/>
                  <a:gd name="connsiteY52" fmla="*/ 249795 h 647971"/>
                  <a:gd name="connsiteX53" fmla="*/ 1091766 w 1271539"/>
                  <a:gd name="connsiteY53" fmla="*/ 245381 h 647971"/>
                  <a:gd name="connsiteX54" fmla="*/ 1087228 w 1271539"/>
                  <a:gd name="connsiteY54" fmla="*/ 240966 h 647971"/>
                  <a:gd name="connsiteX55" fmla="*/ 1029715 w 1271539"/>
                  <a:gd name="connsiteY55" fmla="*/ 191424 h 647971"/>
                  <a:gd name="connsiteX56" fmla="*/ 825661 w 1271539"/>
                  <a:gd name="connsiteY56" fmla="*/ 328646 h 647971"/>
                  <a:gd name="connsiteX57" fmla="*/ 829830 w 1271539"/>
                  <a:gd name="connsiteY57" fmla="*/ 332324 h 647971"/>
                  <a:gd name="connsiteX58" fmla="*/ 833999 w 1271539"/>
                  <a:gd name="connsiteY58" fmla="*/ 336126 h 647971"/>
                  <a:gd name="connsiteX59" fmla="*/ 838169 w 1271539"/>
                  <a:gd name="connsiteY59" fmla="*/ 339927 h 647971"/>
                  <a:gd name="connsiteX60" fmla="*/ 842338 w 1271539"/>
                  <a:gd name="connsiteY60" fmla="*/ 343852 h 647971"/>
                  <a:gd name="connsiteX61" fmla="*/ 1049458 w 1271539"/>
                  <a:gd name="connsiteY61" fmla="*/ 207366 h 647971"/>
                  <a:gd name="connsiteX62" fmla="*/ 1044553 w 1271539"/>
                  <a:gd name="connsiteY62" fmla="*/ 203319 h 647971"/>
                  <a:gd name="connsiteX63" fmla="*/ 1039648 w 1271539"/>
                  <a:gd name="connsiteY63" fmla="*/ 199395 h 647971"/>
                  <a:gd name="connsiteX64" fmla="*/ 1034743 w 1271539"/>
                  <a:gd name="connsiteY64" fmla="*/ 195471 h 647971"/>
                  <a:gd name="connsiteX65" fmla="*/ 1029838 w 1271539"/>
                  <a:gd name="connsiteY65" fmla="*/ 191546 h 647971"/>
                  <a:gd name="connsiteX66" fmla="*/ 967910 w 1271539"/>
                  <a:gd name="connsiteY66" fmla="*/ 148013 h 647971"/>
                  <a:gd name="connsiteX67" fmla="*/ 772685 w 1271539"/>
                  <a:gd name="connsiteY67" fmla="*/ 286707 h 647971"/>
                  <a:gd name="connsiteX68" fmla="*/ 777222 w 1271539"/>
                  <a:gd name="connsiteY68" fmla="*/ 290018 h 647971"/>
                  <a:gd name="connsiteX69" fmla="*/ 781760 w 1271539"/>
                  <a:gd name="connsiteY69" fmla="*/ 293328 h 647971"/>
                  <a:gd name="connsiteX70" fmla="*/ 786297 w 1271539"/>
                  <a:gd name="connsiteY70" fmla="*/ 296639 h 647971"/>
                  <a:gd name="connsiteX71" fmla="*/ 790834 w 1271539"/>
                  <a:gd name="connsiteY71" fmla="*/ 300073 h 647971"/>
                  <a:gd name="connsiteX72" fmla="*/ 989002 w 1271539"/>
                  <a:gd name="connsiteY72" fmla="*/ 161870 h 647971"/>
                  <a:gd name="connsiteX73" fmla="*/ 983730 w 1271539"/>
                  <a:gd name="connsiteY73" fmla="*/ 158314 h 647971"/>
                  <a:gd name="connsiteX74" fmla="*/ 978456 w 1271539"/>
                  <a:gd name="connsiteY74" fmla="*/ 154880 h 647971"/>
                  <a:gd name="connsiteX75" fmla="*/ 973183 w 1271539"/>
                  <a:gd name="connsiteY75" fmla="*/ 151447 h 647971"/>
                  <a:gd name="connsiteX76" fmla="*/ 967910 w 1271539"/>
                  <a:gd name="connsiteY76" fmla="*/ 148136 h 647971"/>
                  <a:gd name="connsiteX77" fmla="*/ 901936 w 1271539"/>
                  <a:gd name="connsiteY77" fmla="*/ 110611 h 647971"/>
                  <a:gd name="connsiteX78" fmla="*/ 715662 w 1271539"/>
                  <a:gd name="connsiteY78" fmla="*/ 250286 h 647971"/>
                  <a:gd name="connsiteX79" fmla="*/ 720568 w 1271539"/>
                  <a:gd name="connsiteY79" fmla="*/ 253106 h 647971"/>
                  <a:gd name="connsiteX80" fmla="*/ 725350 w 1271539"/>
                  <a:gd name="connsiteY80" fmla="*/ 255927 h 647971"/>
                  <a:gd name="connsiteX81" fmla="*/ 730133 w 1271539"/>
                  <a:gd name="connsiteY81" fmla="*/ 258870 h 647971"/>
                  <a:gd name="connsiteX82" fmla="*/ 734915 w 1271539"/>
                  <a:gd name="connsiteY82" fmla="*/ 261813 h 647971"/>
                  <a:gd name="connsiteX83" fmla="*/ 924132 w 1271539"/>
                  <a:gd name="connsiteY83" fmla="*/ 122506 h 647971"/>
                  <a:gd name="connsiteX84" fmla="*/ 918614 w 1271539"/>
                  <a:gd name="connsiteY84" fmla="*/ 119441 h 647971"/>
                  <a:gd name="connsiteX85" fmla="*/ 913095 w 1271539"/>
                  <a:gd name="connsiteY85" fmla="*/ 116498 h 647971"/>
                  <a:gd name="connsiteX86" fmla="*/ 907454 w 1271539"/>
                  <a:gd name="connsiteY86" fmla="*/ 113554 h 647971"/>
                  <a:gd name="connsiteX87" fmla="*/ 901813 w 1271539"/>
                  <a:gd name="connsiteY87" fmla="*/ 110611 h 647971"/>
                  <a:gd name="connsiteX88" fmla="*/ 832405 w 1271539"/>
                  <a:gd name="connsiteY88" fmla="*/ 79096 h 647971"/>
                  <a:gd name="connsiteX89" fmla="*/ 655084 w 1271539"/>
                  <a:gd name="connsiteY89" fmla="*/ 219138 h 647971"/>
                  <a:gd name="connsiteX90" fmla="*/ 660234 w 1271539"/>
                  <a:gd name="connsiteY90" fmla="*/ 221468 h 647971"/>
                  <a:gd name="connsiteX91" fmla="*/ 665384 w 1271539"/>
                  <a:gd name="connsiteY91" fmla="*/ 223921 h 647971"/>
                  <a:gd name="connsiteX92" fmla="*/ 670535 w 1271539"/>
                  <a:gd name="connsiteY92" fmla="*/ 226373 h 647971"/>
                  <a:gd name="connsiteX93" fmla="*/ 675685 w 1271539"/>
                  <a:gd name="connsiteY93" fmla="*/ 228826 h 647971"/>
                  <a:gd name="connsiteX94" fmla="*/ 855827 w 1271539"/>
                  <a:gd name="connsiteY94" fmla="*/ 88906 h 647971"/>
                  <a:gd name="connsiteX95" fmla="*/ 850064 w 1271539"/>
                  <a:gd name="connsiteY95" fmla="*/ 86331 h 647971"/>
                  <a:gd name="connsiteX96" fmla="*/ 844178 w 1271539"/>
                  <a:gd name="connsiteY96" fmla="*/ 83878 h 647971"/>
                  <a:gd name="connsiteX97" fmla="*/ 838291 w 1271539"/>
                  <a:gd name="connsiteY97" fmla="*/ 81426 h 647971"/>
                  <a:gd name="connsiteX98" fmla="*/ 832405 w 1271539"/>
                  <a:gd name="connsiteY98" fmla="*/ 78973 h 647971"/>
                  <a:gd name="connsiteX99" fmla="*/ 759686 w 1271539"/>
                  <a:gd name="connsiteY99" fmla="*/ 53221 h 647971"/>
                  <a:gd name="connsiteX100" fmla="*/ 591439 w 1271539"/>
                  <a:gd name="connsiteY100" fmla="*/ 193263 h 647971"/>
                  <a:gd name="connsiteX101" fmla="*/ 596835 w 1271539"/>
                  <a:gd name="connsiteY101" fmla="*/ 195225 h 647971"/>
                  <a:gd name="connsiteX102" fmla="*/ 602231 w 1271539"/>
                  <a:gd name="connsiteY102" fmla="*/ 197187 h 647971"/>
                  <a:gd name="connsiteX103" fmla="*/ 607626 w 1271539"/>
                  <a:gd name="connsiteY103" fmla="*/ 199272 h 647971"/>
                  <a:gd name="connsiteX104" fmla="*/ 613022 w 1271539"/>
                  <a:gd name="connsiteY104" fmla="*/ 201357 h 647971"/>
                  <a:gd name="connsiteX105" fmla="*/ 784212 w 1271539"/>
                  <a:gd name="connsiteY105" fmla="*/ 61314 h 647971"/>
                  <a:gd name="connsiteX106" fmla="*/ 778081 w 1271539"/>
                  <a:gd name="connsiteY106" fmla="*/ 59230 h 647971"/>
                  <a:gd name="connsiteX107" fmla="*/ 771949 w 1271539"/>
                  <a:gd name="connsiteY107" fmla="*/ 57268 h 647971"/>
                  <a:gd name="connsiteX108" fmla="*/ 765818 w 1271539"/>
                  <a:gd name="connsiteY108" fmla="*/ 55306 h 647971"/>
                  <a:gd name="connsiteX109" fmla="*/ 759686 w 1271539"/>
                  <a:gd name="connsiteY109" fmla="*/ 53344 h 647971"/>
                  <a:gd name="connsiteX110" fmla="*/ 683902 w 1271539"/>
                  <a:gd name="connsiteY110" fmla="*/ 32619 h 647971"/>
                  <a:gd name="connsiteX111" fmla="*/ 524729 w 1271539"/>
                  <a:gd name="connsiteY111" fmla="*/ 172048 h 647971"/>
                  <a:gd name="connsiteX112" fmla="*/ 530370 w 1271539"/>
                  <a:gd name="connsiteY112" fmla="*/ 173643 h 647971"/>
                  <a:gd name="connsiteX113" fmla="*/ 536011 w 1271539"/>
                  <a:gd name="connsiteY113" fmla="*/ 175237 h 647971"/>
                  <a:gd name="connsiteX114" fmla="*/ 541652 w 1271539"/>
                  <a:gd name="connsiteY114" fmla="*/ 176831 h 647971"/>
                  <a:gd name="connsiteX115" fmla="*/ 547293 w 1271539"/>
                  <a:gd name="connsiteY115" fmla="*/ 178425 h 647971"/>
                  <a:gd name="connsiteX116" fmla="*/ 709531 w 1271539"/>
                  <a:gd name="connsiteY116" fmla="*/ 38873 h 647971"/>
                  <a:gd name="connsiteX117" fmla="*/ 703154 w 1271539"/>
                  <a:gd name="connsiteY117" fmla="*/ 37279 h 647971"/>
                  <a:gd name="connsiteX118" fmla="*/ 696777 w 1271539"/>
                  <a:gd name="connsiteY118" fmla="*/ 35685 h 647971"/>
                  <a:gd name="connsiteX119" fmla="*/ 690401 w 1271539"/>
                  <a:gd name="connsiteY119" fmla="*/ 34091 h 647971"/>
                  <a:gd name="connsiteX120" fmla="*/ 684024 w 1271539"/>
                  <a:gd name="connsiteY120" fmla="*/ 32619 h 647971"/>
                  <a:gd name="connsiteX121" fmla="*/ 605664 w 1271539"/>
                  <a:gd name="connsiteY121" fmla="*/ 17291 h 647971"/>
                  <a:gd name="connsiteX122" fmla="*/ 455321 w 1271539"/>
                  <a:gd name="connsiteY122" fmla="*/ 155739 h 647971"/>
                  <a:gd name="connsiteX123" fmla="*/ 461207 w 1271539"/>
                  <a:gd name="connsiteY123" fmla="*/ 156965 h 647971"/>
                  <a:gd name="connsiteX124" fmla="*/ 467094 w 1271539"/>
                  <a:gd name="connsiteY124" fmla="*/ 158191 h 647971"/>
                  <a:gd name="connsiteX125" fmla="*/ 472980 w 1271539"/>
                  <a:gd name="connsiteY125" fmla="*/ 159418 h 647971"/>
                  <a:gd name="connsiteX126" fmla="*/ 478866 w 1271539"/>
                  <a:gd name="connsiteY126" fmla="*/ 160644 h 647971"/>
                  <a:gd name="connsiteX127" fmla="*/ 632152 w 1271539"/>
                  <a:gd name="connsiteY127" fmla="*/ 21828 h 647971"/>
                  <a:gd name="connsiteX128" fmla="*/ 625530 w 1271539"/>
                  <a:gd name="connsiteY128" fmla="*/ 20602 h 647971"/>
                  <a:gd name="connsiteX129" fmla="*/ 618908 w 1271539"/>
                  <a:gd name="connsiteY129" fmla="*/ 19498 h 647971"/>
                  <a:gd name="connsiteX130" fmla="*/ 612286 w 1271539"/>
                  <a:gd name="connsiteY130" fmla="*/ 18394 h 647971"/>
                  <a:gd name="connsiteX131" fmla="*/ 605664 w 1271539"/>
                  <a:gd name="connsiteY131" fmla="*/ 17291 h 647971"/>
                  <a:gd name="connsiteX132" fmla="*/ 525342 w 1271539"/>
                  <a:gd name="connsiteY132" fmla="*/ 6990 h 647971"/>
                  <a:gd name="connsiteX133" fmla="*/ 383828 w 1271539"/>
                  <a:gd name="connsiteY133" fmla="*/ 144089 h 647971"/>
                  <a:gd name="connsiteX134" fmla="*/ 383828 w 1271539"/>
                  <a:gd name="connsiteY134" fmla="*/ 144089 h 647971"/>
                  <a:gd name="connsiteX135" fmla="*/ 389960 w 1271539"/>
                  <a:gd name="connsiteY135" fmla="*/ 144947 h 647971"/>
                  <a:gd name="connsiteX136" fmla="*/ 395969 w 1271539"/>
                  <a:gd name="connsiteY136" fmla="*/ 145806 h 647971"/>
                  <a:gd name="connsiteX137" fmla="*/ 401978 w 1271539"/>
                  <a:gd name="connsiteY137" fmla="*/ 146664 h 647971"/>
                  <a:gd name="connsiteX138" fmla="*/ 407986 w 1271539"/>
                  <a:gd name="connsiteY138" fmla="*/ 147523 h 647971"/>
                  <a:gd name="connsiteX139" fmla="*/ 552443 w 1271539"/>
                  <a:gd name="connsiteY139" fmla="*/ 9810 h 647971"/>
                  <a:gd name="connsiteX140" fmla="*/ 545699 w 1271539"/>
                  <a:gd name="connsiteY140" fmla="*/ 9075 h 647971"/>
                  <a:gd name="connsiteX141" fmla="*/ 538954 w 1271539"/>
                  <a:gd name="connsiteY141" fmla="*/ 8339 h 647971"/>
                  <a:gd name="connsiteX142" fmla="*/ 532210 w 1271539"/>
                  <a:gd name="connsiteY142" fmla="*/ 7603 h 647971"/>
                  <a:gd name="connsiteX143" fmla="*/ 525465 w 1271539"/>
                  <a:gd name="connsiteY143" fmla="*/ 6990 h 647971"/>
                  <a:gd name="connsiteX144" fmla="*/ 442936 w 1271539"/>
                  <a:gd name="connsiteY144" fmla="*/ 1349 h 647971"/>
                  <a:gd name="connsiteX145" fmla="*/ 310128 w 1271539"/>
                  <a:gd name="connsiteY145" fmla="*/ 136854 h 647971"/>
                  <a:gd name="connsiteX146" fmla="*/ 316260 w 1271539"/>
                  <a:gd name="connsiteY146" fmla="*/ 137344 h 647971"/>
                  <a:gd name="connsiteX147" fmla="*/ 322391 w 1271539"/>
                  <a:gd name="connsiteY147" fmla="*/ 137835 h 647971"/>
                  <a:gd name="connsiteX148" fmla="*/ 328645 w 1271539"/>
                  <a:gd name="connsiteY148" fmla="*/ 138325 h 647971"/>
                  <a:gd name="connsiteX149" fmla="*/ 334900 w 1271539"/>
                  <a:gd name="connsiteY149" fmla="*/ 138816 h 647971"/>
                  <a:gd name="connsiteX150" fmla="*/ 470527 w 1271539"/>
                  <a:gd name="connsiteY150" fmla="*/ 2821 h 647971"/>
                  <a:gd name="connsiteX151" fmla="*/ 463660 w 1271539"/>
                  <a:gd name="connsiteY151" fmla="*/ 2453 h 647971"/>
                  <a:gd name="connsiteX152" fmla="*/ 456793 w 1271539"/>
                  <a:gd name="connsiteY152" fmla="*/ 2085 h 647971"/>
                  <a:gd name="connsiteX153" fmla="*/ 449926 w 1271539"/>
                  <a:gd name="connsiteY153" fmla="*/ 1717 h 647971"/>
                  <a:gd name="connsiteX154" fmla="*/ 442936 w 1271539"/>
                  <a:gd name="connsiteY154" fmla="*/ 1472 h 647971"/>
                  <a:gd name="connsiteX155" fmla="*/ 358935 w 1271539"/>
                  <a:gd name="connsiteY155" fmla="*/ 245 h 647971"/>
                  <a:gd name="connsiteX156" fmla="*/ 234712 w 1271539"/>
                  <a:gd name="connsiteY156" fmla="*/ 133788 h 647971"/>
                  <a:gd name="connsiteX157" fmla="*/ 241089 w 1271539"/>
                  <a:gd name="connsiteY157" fmla="*/ 133788 h 647971"/>
                  <a:gd name="connsiteX158" fmla="*/ 247465 w 1271539"/>
                  <a:gd name="connsiteY158" fmla="*/ 133911 h 647971"/>
                  <a:gd name="connsiteX159" fmla="*/ 253719 w 1271539"/>
                  <a:gd name="connsiteY159" fmla="*/ 134033 h 647971"/>
                  <a:gd name="connsiteX160" fmla="*/ 259973 w 1271539"/>
                  <a:gd name="connsiteY160" fmla="*/ 134279 h 647971"/>
                  <a:gd name="connsiteX161" fmla="*/ 387139 w 1271539"/>
                  <a:gd name="connsiteY161" fmla="*/ 0 h 647971"/>
                  <a:gd name="connsiteX162" fmla="*/ 380150 w 1271539"/>
                  <a:gd name="connsiteY162" fmla="*/ 0 h 647971"/>
                  <a:gd name="connsiteX163" fmla="*/ 373160 w 1271539"/>
                  <a:gd name="connsiteY163" fmla="*/ 0 h 647971"/>
                  <a:gd name="connsiteX164" fmla="*/ 366047 w 1271539"/>
                  <a:gd name="connsiteY164" fmla="*/ 0 h 647971"/>
                  <a:gd name="connsiteX165" fmla="*/ 358935 w 1271539"/>
                  <a:gd name="connsiteY165" fmla="*/ 0 h 647971"/>
                  <a:gd name="connsiteX166" fmla="*/ 273462 w 1271539"/>
                  <a:gd name="connsiteY166" fmla="*/ 3556 h 647971"/>
                  <a:gd name="connsiteX167" fmla="*/ 157701 w 1271539"/>
                  <a:gd name="connsiteY167" fmla="*/ 135015 h 647971"/>
                  <a:gd name="connsiteX168" fmla="*/ 164200 w 1271539"/>
                  <a:gd name="connsiteY168" fmla="*/ 134769 h 647971"/>
                  <a:gd name="connsiteX169" fmla="*/ 170699 w 1271539"/>
                  <a:gd name="connsiteY169" fmla="*/ 134524 h 647971"/>
                  <a:gd name="connsiteX170" fmla="*/ 177076 w 1271539"/>
                  <a:gd name="connsiteY170" fmla="*/ 134401 h 647971"/>
                  <a:gd name="connsiteX171" fmla="*/ 183453 w 1271539"/>
                  <a:gd name="connsiteY171" fmla="*/ 134279 h 647971"/>
                  <a:gd name="connsiteX172" fmla="*/ 302158 w 1271539"/>
                  <a:gd name="connsiteY172" fmla="*/ 2085 h 647971"/>
                  <a:gd name="connsiteX173" fmla="*/ 295045 w 1271539"/>
                  <a:gd name="connsiteY173" fmla="*/ 2453 h 647971"/>
                  <a:gd name="connsiteX174" fmla="*/ 287933 w 1271539"/>
                  <a:gd name="connsiteY174" fmla="*/ 2821 h 647971"/>
                  <a:gd name="connsiteX175" fmla="*/ 280820 w 1271539"/>
                  <a:gd name="connsiteY175" fmla="*/ 3188 h 647971"/>
                  <a:gd name="connsiteX176" fmla="*/ 273585 w 1271539"/>
                  <a:gd name="connsiteY176" fmla="*/ 3679 h 647971"/>
                  <a:gd name="connsiteX177" fmla="*/ 186886 w 1271539"/>
                  <a:gd name="connsiteY177" fmla="*/ 11037 h 647971"/>
                  <a:gd name="connsiteX178" fmla="*/ 79341 w 1271539"/>
                  <a:gd name="connsiteY178" fmla="*/ 140042 h 647971"/>
                  <a:gd name="connsiteX179" fmla="*/ 85840 w 1271539"/>
                  <a:gd name="connsiteY179" fmla="*/ 139429 h 647971"/>
                  <a:gd name="connsiteX180" fmla="*/ 92462 w 1271539"/>
                  <a:gd name="connsiteY180" fmla="*/ 138939 h 647971"/>
                  <a:gd name="connsiteX181" fmla="*/ 99084 w 1271539"/>
                  <a:gd name="connsiteY181" fmla="*/ 138448 h 647971"/>
                  <a:gd name="connsiteX182" fmla="*/ 105706 w 1271539"/>
                  <a:gd name="connsiteY182" fmla="*/ 137958 h 647971"/>
                  <a:gd name="connsiteX183" fmla="*/ 215949 w 1271539"/>
                  <a:gd name="connsiteY183" fmla="*/ 8216 h 647971"/>
                  <a:gd name="connsiteX184" fmla="*/ 208714 w 1271539"/>
                  <a:gd name="connsiteY184" fmla="*/ 8952 h 647971"/>
                  <a:gd name="connsiteX185" fmla="*/ 201479 w 1271539"/>
                  <a:gd name="connsiteY185" fmla="*/ 9688 h 647971"/>
                  <a:gd name="connsiteX186" fmla="*/ 194244 w 1271539"/>
                  <a:gd name="connsiteY186" fmla="*/ 10423 h 647971"/>
                  <a:gd name="connsiteX187" fmla="*/ 186886 w 1271539"/>
                  <a:gd name="connsiteY187" fmla="*/ 11282 h 647971"/>
                  <a:gd name="connsiteX188" fmla="*/ 99452 w 1271539"/>
                  <a:gd name="connsiteY188" fmla="*/ 22441 h 647971"/>
                  <a:gd name="connsiteX189" fmla="*/ 0 w 1271539"/>
                  <a:gd name="connsiteY189" fmla="*/ 148749 h 647971"/>
                  <a:gd name="connsiteX190" fmla="*/ 6622 w 1271539"/>
                  <a:gd name="connsiteY190" fmla="*/ 147891 h 647971"/>
                  <a:gd name="connsiteX191" fmla="*/ 13244 w 1271539"/>
                  <a:gd name="connsiteY191" fmla="*/ 147032 h 647971"/>
                  <a:gd name="connsiteX192" fmla="*/ 19866 w 1271539"/>
                  <a:gd name="connsiteY192" fmla="*/ 146174 h 647971"/>
                  <a:gd name="connsiteX193" fmla="*/ 26488 w 1271539"/>
                  <a:gd name="connsiteY193" fmla="*/ 145315 h 647971"/>
                  <a:gd name="connsiteX194" fmla="*/ 128638 w 1271539"/>
                  <a:gd name="connsiteY194" fmla="*/ 18026 h 647971"/>
                  <a:gd name="connsiteX195" fmla="*/ 121280 w 1271539"/>
                  <a:gd name="connsiteY195" fmla="*/ 19130 h 647971"/>
                  <a:gd name="connsiteX196" fmla="*/ 113922 w 1271539"/>
                  <a:gd name="connsiteY196" fmla="*/ 20234 h 647971"/>
                  <a:gd name="connsiteX197" fmla="*/ 106565 w 1271539"/>
                  <a:gd name="connsiteY197" fmla="*/ 21338 h 647971"/>
                  <a:gd name="connsiteX198" fmla="*/ 99207 w 1271539"/>
                  <a:gd name="connsiteY198" fmla="*/ 22441 h 64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271539" h="647971">
                    <a:moveTo>
                      <a:pt x="1261606" y="504986"/>
                    </a:moveTo>
                    <a:lnTo>
                      <a:pt x="1016839" y="623200"/>
                    </a:lnTo>
                    <a:cubicBezTo>
                      <a:pt x="1017452" y="625285"/>
                      <a:pt x="1018065" y="627370"/>
                      <a:pt x="1018801" y="629332"/>
                    </a:cubicBezTo>
                    <a:cubicBezTo>
                      <a:pt x="1019414" y="631417"/>
                      <a:pt x="1020028" y="633501"/>
                      <a:pt x="1020763" y="635463"/>
                    </a:cubicBezTo>
                    <a:cubicBezTo>
                      <a:pt x="1021376" y="637548"/>
                      <a:pt x="1021990" y="639633"/>
                      <a:pt x="1022603" y="641717"/>
                    </a:cubicBezTo>
                    <a:cubicBezTo>
                      <a:pt x="1023216" y="643802"/>
                      <a:pt x="1023829" y="645887"/>
                      <a:pt x="1024442" y="647971"/>
                    </a:cubicBezTo>
                    <a:lnTo>
                      <a:pt x="1271540" y="531719"/>
                    </a:lnTo>
                    <a:cubicBezTo>
                      <a:pt x="1270804" y="529389"/>
                      <a:pt x="1269945" y="527182"/>
                      <a:pt x="1269087" y="524975"/>
                    </a:cubicBezTo>
                    <a:cubicBezTo>
                      <a:pt x="1268228" y="522767"/>
                      <a:pt x="1267493" y="520437"/>
                      <a:pt x="1266634" y="518230"/>
                    </a:cubicBezTo>
                    <a:cubicBezTo>
                      <a:pt x="1265776" y="516023"/>
                      <a:pt x="1265040" y="513815"/>
                      <a:pt x="1264182" y="511485"/>
                    </a:cubicBezTo>
                    <a:cubicBezTo>
                      <a:pt x="1263323" y="509278"/>
                      <a:pt x="1262465" y="507071"/>
                      <a:pt x="1261606" y="504863"/>
                    </a:cubicBezTo>
                    <a:moveTo>
                      <a:pt x="1227270" y="428833"/>
                    </a:moveTo>
                    <a:lnTo>
                      <a:pt x="989861" y="552566"/>
                    </a:lnTo>
                    <a:cubicBezTo>
                      <a:pt x="990719" y="554406"/>
                      <a:pt x="991455" y="556368"/>
                      <a:pt x="992313" y="558207"/>
                    </a:cubicBezTo>
                    <a:cubicBezTo>
                      <a:pt x="993172" y="560046"/>
                      <a:pt x="993908" y="562009"/>
                      <a:pt x="994766" y="563848"/>
                    </a:cubicBezTo>
                    <a:cubicBezTo>
                      <a:pt x="995625" y="565810"/>
                      <a:pt x="996360" y="567649"/>
                      <a:pt x="997218" y="569612"/>
                    </a:cubicBezTo>
                    <a:cubicBezTo>
                      <a:pt x="998077" y="571574"/>
                      <a:pt x="998813" y="573413"/>
                      <a:pt x="999671" y="575375"/>
                    </a:cubicBezTo>
                    <a:lnTo>
                      <a:pt x="1239656" y="453359"/>
                    </a:lnTo>
                    <a:cubicBezTo>
                      <a:pt x="1238675" y="451275"/>
                      <a:pt x="1237694" y="449190"/>
                      <a:pt x="1236590" y="447228"/>
                    </a:cubicBezTo>
                    <a:cubicBezTo>
                      <a:pt x="1235609" y="445143"/>
                      <a:pt x="1234506" y="443058"/>
                      <a:pt x="1233525" y="441096"/>
                    </a:cubicBezTo>
                    <a:cubicBezTo>
                      <a:pt x="1232543" y="439012"/>
                      <a:pt x="1231440" y="437050"/>
                      <a:pt x="1230459" y="434965"/>
                    </a:cubicBezTo>
                    <a:cubicBezTo>
                      <a:pt x="1229478" y="432880"/>
                      <a:pt x="1228374" y="430918"/>
                      <a:pt x="1227393" y="428833"/>
                    </a:cubicBezTo>
                    <a:moveTo>
                      <a:pt x="1186312" y="359671"/>
                    </a:moveTo>
                    <a:lnTo>
                      <a:pt x="956751" y="487818"/>
                    </a:lnTo>
                    <a:cubicBezTo>
                      <a:pt x="957732" y="489535"/>
                      <a:pt x="958713" y="491252"/>
                      <a:pt x="959694" y="492968"/>
                    </a:cubicBezTo>
                    <a:cubicBezTo>
                      <a:pt x="960675" y="494685"/>
                      <a:pt x="961656" y="496402"/>
                      <a:pt x="962637" y="498119"/>
                    </a:cubicBezTo>
                    <a:cubicBezTo>
                      <a:pt x="963618" y="499836"/>
                      <a:pt x="964599" y="501552"/>
                      <a:pt x="965580" y="503392"/>
                    </a:cubicBezTo>
                    <a:cubicBezTo>
                      <a:pt x="966561" y="505109"/>
                      <a:pt x="967542" y="506948"/>
                      <a:pt x="968401" y="508665"/>
                    </a:cubicBezTo>
                    <a:lnTo>
                      <a:pt x="1200660" y="381867"/>
                    </a:lnTo>
                    <a:cubicBezTo>
                      <a:pt x="1199556" y="379905"/>
                      <a:pt x="1198330" y="378065"/>
                      <a:pt x="1197226" y="376226"/>
                    </a:cubicBezTo>
                    <a:cubicBezTo>
                      <a:pt x="1196000" y="374386"/>
                      <a:pt x="1194897" y="372424"/>
                      <a:pt x="1193670" y="370585"/>
                    </a:cubicBezTo>
                    <a:cubicBezTo>
                      <a:pt x="1192444" y="368745"/>
                      <a:pt x="1191218" y="366906"/>
                      <a:pt x="1190114" y="365066"/>
                    </a:cubicBezTo>
                    <a:cubicBezTo>
                      <a:pt x="1188888" y="363227"/>
                      <a:pt x="1187661" y="361388"/>
                      <a:pt x="1186435" y="359548"/>
                    </a:cubicBezTo>
                    <a:moveTo>
                      <a:pt x="1139346" y="297007"/>
                    </a:moveTo>
                    <a:lnTo>
                      <a:pt x="918123" y="428956"/>
                    </a:lnTo>
                    <a:cubicBezTo>
                      <a:pt x="919227" y="430550"/>
                      <a:pt x="920330" y="432022"/>
                      <a:pt x="921434" y="433616"/>
                    </a:cubicBezTo>
                    <a:cubicBezTo>
                      <a:pt x="922537" y="435210"/>
                      <a:pt x="923641" y="436804"/>
                      <a:pt x="924745" y="438276"/>
                    </a:cubicBezTo>
                    <a:cubicBezTo>
                      <a:pt x="925849" y="439870"/>
                      <a:pt x="926952" y="441464"/>
                      <a:pt x="928056" y="443058"/>
                    </a:cubicBezTo>
                    <a:cubicBezTo>
                      <a:pt x="929159" y="444653"/>
                      <a:pt x="930263" y="446247"/>
                      <a:pt x="931367" y="447841"/>
                    </a:cubicBezTo>
                    <a:lnTo>
                      <a:pt x="1155410" y="316996"/>
                    </a:lnTo>
                    <a:cubicBezTo>
                      <a:pt x="1154061" y="315279"/>
                      <a:pt x="1152712" y="313562"/>
                      <a:pt x="1151363" y="311845"/>
                    </a:cubicBezTo>
                    <a:cubicBezTo>
                      <a:pt x="1150014" y="310129"/>
                      <a:pt x="1148665" y="308412"/>
                      <a:pt x="1147317" y="306818"/>
                    </a:cubicBezTo>
                    <a:cubicBezTo>
                      <a:pt x="1145967" y="305101"/>
                      <a:pt x="1144619" y="303507"/>
                      <a:pt x="1143270" y="301790"/>
                    </a:cubicBezTo>
                    <a:cubicBezTo>
                      <a:pt x="1141921" y="300073"/>
                      <a:pt x="1140572" y="298479"/>
                      <a:pt x="1139100" y="296885"/>
                    </a:cubicBezTo>
                    <a:moveTo>
                      <a:pt x="1087106" y="240966"/>
                    </a:moveTo>
                    <a:lnTo>
                      <a:pt x="874344" y="375858"/>
                    </a:lnTo>
                    <a:cubicBezTo>
                      <a:pt x="875571" y="377207"/>
                      <a:pt x="876919" y="378678"/>
                      <a:pt x="878146" y="380027"/>
                    </a:cubicBezTo>
                    <a:cubicBezTo>
                      <a:pt x="879372" y="381376"/>
                      <a:pt x="880721" y="382848"/>
                      <a:pt x="881947" y="384319"/>
                    </a:cubicBezTo>
                    <a:cubicBezTo>
                      <a:pt x="883174" y="385791"/>
                      <a:pt x="884400" y="387140"/>
                      <a:pt x="885749" y="388611"/>
                    </a:cubicBezTo>
                    <a:cubicBezTo>
                      <a:pt x="886975" y="390083"/>
                      <a:pt x="888201" y="391554"/>
                      <a:pt x="889550" y="392903"/>
                    </a:cubicBezTo>
                    <a:lnTo>
                      <a:pt x="1105254" y="258870"/>
                    </a:lnTo>
                    <a:cubicBezTo>
                      <a:pt x="1103783" y="257398"/>
                      <a:pt x="1102312" y="255804"/>
                      <a:pt x="1100840" y="254333"/>
                    </a:cubicBezTo>
                    <a:cubicBezTo>
                      <a:pt x="1099369" y="252861"/>
                      <a:pt x="1097897" y="251267"/>
                      <a:pt x="1096303" y="249795"/>
                    </a:cubicBezTo>
                    <a:cubicBezTo>
                      <a:pt x="1094831" y="248324"/>
                      <a:pt x="1093237" y="246852"/>
                      <a:pt x="1091766" y="245381"/>
                    </a:cubicBezTo>
                    <a:cubicBezTo>
                      <a:pt x="1090294" y="243909"/>
                      <a:pt x="1088700" y="242438"/>
                      <a:pt x="1087228" y="240966"/>
                    </a:cubicBezTo>
                    <a:moveTo>
                      <a:pt x="1029715" y="191424"/>
                    </a:moveTo>
                    <a:lnTo>
                      <a:pt x="825661" y="328646"/>
                    </a:lnTo>
                    <a:cubicBezTo>
                      <a:pt x="827010" y="329872"/>
                      <a:pt x="828481" y="331098"/>
                      <a:pt x="829830" y="332324"/>
                    </a:cubicBezTo>
                    <a:cubicBezTo>
                      <a:pt x="831179" y="333551"/>
                      <a:pt x="832651" y="334777"/>
                      <a:pt x="833999" y="336126"/>
                    </a:cubicBezTo>
                    <a:cubicBezTo>
                      <a:pt x="835348" y="337352"/>
                      <a:pt x="836820" y="338701"/>
                      <a:pt x="838169" y="339927"/>
                    </a:cubicBezTo>
                    <a:cubicBezTo>
                      <a:pt x="839518" y="341154"/>
                      <a:pt x="840989" y="342503"/>
                      <a:pt x="842338" y="343852"/>
                    </a:cubicBezTo>
                    <a:lnTo>
                      <a:pt x="1049458" y="207366"/>
                    </a:lnTo>
                    <a:cubicBezTo>
                      <a:pt x="1047864" y="206017"/>
                      <a:pt x="1046148" y="204668"/>
                      <a:pt x="1044553" y="203319"/>
                    </a:cubicBezTo>
                    <a:cubicBezTo>
                      <a:pt x="1042959" y="201970"/>
                      <a:pt x="1041243" y="200621"/>
                      <a:pt x="1039648" y="199395"/>
                    </a:cubicBezTo>
                    <a:cubicBezTo>
                      <a:pt x="1038054" y="198046"/>
                      <a:pt x="1036337" y="196820"/>
                      <a:pt x="1034743" y="195471"/>
                    </a:cubicBezTo>
                    <a:cubicBezTo>
                      <a:pt x="1033149" y="194122"/>
                      <a:pt x="1031432" y="192895"/>
                      <a:pt x="1029838" y="191546"/>
                    </a:cubicBezTo>
                    <a:moveTo>
                      <a:pt x="967910" y="148013"/>
                    </a:moveTo>
                    <a:lnTo>
                      <a:pt x="772685" y="286707"/>
                    </a:lnTo>
                    <a:cubicBezTo>
                      <a:pt x="774156" y="287810"/>
                      <a:pt x="775751" y="288914"/>
                      <a:pt x="777222" y="290018"/>
                    </a:cubicBezTo>
                    <a:cubicBezTo>
                      <a:pt x="778694" y="291121"/>
                      <a:pt x="780288" y="292225"/>
                      <a:pt x="781760" y="293328"/>
                    </a:cubicBezTo>
                    <a:cubicBezTo>
                      <a:pt x="783231" y="294432"/>
                      <a:pt x="784825" y="295536"/>
                      <a:pt x="786297" y="296639"/>
                    </a:cubicBezTo>
                    <a:cubicBezTo>
                      <a:pt x="787768" y="297743"/>
                      <a:pt x="789240" y="298847"/>
                      <a:pt x="790834" y="300073"/>
                    </a:cubicBezTo>
                    <a:lnTo>
                      <a:pt x="989002" y="161870"/>
                    </a:lnTo>
                    <a:cubicBezTo>
                      <a:pt x="987285" y="160644"/>
                      <a:pt x="985569" y="159540"/>
                      <a:pt x="983730" y="158314"/>
                    </a:cubicBezTo>
                    <a:cubicBezTo>
                      <a:pt x="982013" y="157210"/>
                      <a:pt x="980173" y="155984"/>
                      <a:pt x="978456" y="154880"/>
                    </a:cubicBezTo>
                    <a:cubicBezTo>
                      <a:pt x="976740" y="153777"/>
                      <a:pt x="974900" y="152550"/>
                      <a:pt x="973183" y="151447"/>
                    </a:cubicBezTo>
                    <a:cubicBezTo>
                      <a:pt x="971467" y="150343"/>
                      <a:pt x="969627" y="149239"/>
                      <a:pt x="967910" y="148136"/>
                    </a:cubicBezTo>
                    <a:moveTo>
                      <a:pt x="901936" y="110611"/>
                    </a:moveTo>
                    <a:lnTo>
                      <a:pt x="715662" y="250286"/>
                    </a:lnTo>
                    <a:cubicBezTo>
                      <a:pt x="717257" y="251267"/>
                      <a:pt x="718851" y="252125"/>
                      <a:pt x="720568" y="253106"/>
                    </a:cubicBezTo>
                    <a:cubicBezTo>
                      <a:pt x="722162" y="254087"/>
                      <a:pt x="723756" y="255068"/>
                      <a:pt x="725350" y="255927"/>
                    </a:cubicBezTo>
                    <a:cubicBezTo>
                      <a:pt x="726944" y="256908"/>
                      <a:pt x="728539" y="257889"/>
                      <a:pt x="730133" y="258870"/>
                    </a:cubicBezTo>
                    <a:cubicBezTo>
                      <a:pt x="731727" y="259851"/>
                      <a:pt x="733321" y="260832"/>
                      <a:pt x="734915" y="261813"/>
                    </a:cubicBezTo>
                    <a:lnTo>
                      <a:pt x="924132" y="122506"/>
                    </a:lnTo>
                    <a:cubicBezTo>
                      <a:pt x="922292" y="121525"/>
                      <a:pt x="920453" y="120422"/>
                      <a:pt x="918614" y="119441"/>
                    </a:cubicBezTo>
                    <a:cubicBezTo>
                      <a:pt x="916774" y="118460"/>
                      <a:pt x="914934" y="117479"/>
                      <a:pt x="913095" y="116498"/>
                    </a:cubicBezTo>
                    <a:cubicBezTo>
                      <a:pt x="911256" y="115516"/>
                      <a:pt x="909416" y="114535"/>
                      <a:pt x="907454" y="113554"/>
                    </a:cubicBezTo>
                    <a:cubicBezTo>
                      <a:pt x="905615" y="112573"/>
                      <a:pt x="903653" y="111592"/>
                      <a:pt x="901813" y="110611"/>
                    </a:cubicBezTo>
                    <a:moveTo>
                      <a:pt x="832405" y="79096"/>
                    </a:moveTo>
                    <a:lnTo>
                      <a:pt x="655084" y="219138"/>
                    </a:lnTo>
                    <a:cubicBezTo>
                      <a:pt x="656801" y="219874"/>
                      <a:pt x="658517" y="220732"/>
                      <a:pt x="660234" y="221468"/>
                    </a:cubicBezTo>
                    <a:cubicBezTo>
                      <a:pt x="661951" y="222326"/>
                      <a:pt x="663668" y="223062"/>
                      <a:pt x="665384" y="223921"/>
                    </a:cubicBezTo>
                    <a:cubicBezTo>
                      <a:pt x="667101" y="224779"/>
                      <a:pt x="668818" y="225515"/>
                      <a:pt x="670535" y="226373"/>
                    </a:cubicBezTo>
                    <a:cubicBezTo>
                      <a:pt x="672252" y="227231"/>
                      <a:pt x="673969" y="227967"/>
                      <a:pt x="675685" y="228826"/>
                    </a:cubicBezTo>
                    <a:lnTo>
                      <a:pt x="855827" y="88906"/>
                    </a:lnTo>
                    <a:cubicBezTo>
                      <a:pt x="853865" y="88048"/>
                      <a:pt x="851903" y="87189"/>
                      <a:pt x="850064" y="86331"/>
                    </a:cubicBezTo>
                    <a:cubicBezTo>
                      <a:pt x="848102" y="85472"/>
                      <a:pt x="846140" y="84614"/>
                      <a:pt x="844178" y="83878"/>
                    </a:cubicBezTo>
                    <a:cubicBezTo>
                      <a:pt x="842216" y="83020"/>
                      <a:pt x="840253" y="82284"/>
                      <a:pt x="838291" y="81426"/>
                    </a:cubicBezTo>
                    <a:cubicBezTo>
                      <a:pt x="836329" y="80567"/>
                      <a:pt x="834367" y="79831"/>
                      <a:pt x="832405" y="78973"/>
                    </a:cubicBezTo>
                    <a:moveTo>
                      <a:pt x="759686" y="53221"/>
                    </a:moveTo>
                    <a:lnTo>
                      <a:pt x="591439" y="193263"/>
                    </a:lnTo>
                    <a:cubicBezTo>
                      <a:pt x="593279" y="193876"/>
                      <a:pt x="595118" y="194612"/>
                      <a:pt x="596835" y="195225"/>
                    </a:cubicBezTo>
                    <a:cubicBezTo>
                      <a:pt x="598674" y="195838"/>
                      <a:pt x="600391" y="196574"/>
                      <a:pt x="602231" y="197187"/>
                    </a:cubicBezTo>
                    <a:cubicBezTo>
                      <a:pt x="604070" y="197923"/>
                      <a:pt x="605787" y="198536"/>
                      <a:pt x="607626" y="199272"/>
                    </a:cubicBezTo>
                    <a:cubicBezTo>
                      <a:pt x="609466" y="200008"/>
                      <a:pt x="611183" y="200621"/>
                      <a:pt x="613022" y="201357"/>
                    </a:cubicBezTo>
                    <a:lnTo>
                      <a:pt x="784212" y="61314"/>
                    </a:lnTo>
                    <a:cubicBezTo>
                      <a:pt x="782127" y="60579"/>
                      <a:pt x="780165" y="59966"/>
                      <a:pt x="778081" y="59230"/>
                    </a:cubicBezTo>
                    <a:cubicBezTo>
                      <a:pt x="775996" y="58494"/>
                      <a:pt x="774034" y="57881"/>
                      <a:pt x="771949" y="57268"/>
                    </a:cubicBezTo>
                    <a:cubicBezTo>
                      <a:pt x="769865" y="56655"/>
                      <a:pt x="767902" y="55919"/>
                      <a:pt x="765818" y="55306"/>
                    </a:cubicBezTo>
                    <a:cubicBezTo>
                      <a:pt x="763733" y="54693"/>
                      <a:pt x="761771" y="53957"/>
                      <a:pt x="759686" y="53344"/>
                    </a:cubicBezTo>
                    <a:moveTo>
                      <a:pt x="683902" y="32619"/>
                    </a:moveTo>
                    <a:lnTo>
                      <a:pt x="524729" y="172048"/>
                    </a:lnTo>
                    <a:cubicBezTo>
                      <a:pt x="526569" y="172539"/>
                      <a:pt x="528531" y="173029"/>
                      <a:pt x="530370" y="173643"/>
                    </a:cubicBezTo>
                    <a:cubicBezTo>
                      <a:pt x="532210" y="174133"/>
                      <a:pt x="534172" y="174746"/>
                      <a:pt x="536011" y="175237"/>
                    </a:cubicBezTo>
                    <a:cubicBezTo>
                      <a:pt x="537850" y="175727"/>
                      <a:pt x="539813" y="176341"/>
                      <a:pt x="541652" y="176831"/>
                    </a:cubicBezTo>
                    <a:cubicBezTo>
                      <a:pt x="543491" y="177321"/>
                      <a:pt x="545453" y="177935"/>
                      <a:pt x="547293" y="178425"/>
                    </a:cubicBezTo>
                    <a:lnTo>
                      <a:pt x="709531" y="38873"/>
                    </a:lnTo>
                    <a:cubicBezTo>
                      <a:pt x="707446" y="38383"/>
                      <a:pt x="705239" y="37770"/>
                      <a:pt x="703154" y="37279"/>
                    </a:cubicBezTo>
                    <a:cubicBezTo>
                      <a:pt x="701070" y="36789"/>
                      <a:pt x="698862" y="36176"/>
                      <a:pt x="696777" y="35685"/>
                    </a:cubicBezTo>
                    <a:cubicBezTo>
                      <a:pt x="694693" y="35195"/>
                      <a:pt x="692486" y="34581"/>
                      <a:pt x="690401" y="34091"/>
                    </a:cubicBezTo>
                    <a:cubicBezTo>
                      <a:pt x="688316" y="33600"/>
                      <a:pt x="686109" y="33110"/>
                      <a:pt x="684024" y="32619"/>
                    </a:cubicBezTo>
                    <a:moveTo>
                      <a:pt x="605664" y="17291"/>
                    </a:moveTo>
                    <a:lnTo>
                      <a:pt x="455321" y="155739"/>
                    </a:lnTo>
                    <a:cubicBezTo>
                      <a:pt x="457283" y="156107"/>
                      <a:pt x="459245" y="156475"/>
                      <a:pt x="461207" y="156965"/>
                    </a:cubicBezTo>
                    <a:cubicBezTo>
                      <a:pt x="463169" y="157333"/>
                      <a:pt x="465132" y="157824"/>
                      <a:pt x="467094" y="158191"/>
                    </a:cubicBezTo>
                    <a:cubicBezTo>
                      <a:pt x="469056" y="158559"/>
                      <a:pt x="471018" y="159050"/>
                      <a:pt x="472980" y="159418"/>
                    </a:cubicBezTo>
                    <a:cubicBezTo>
                      <a:pt x="474942" y="159786"/>
                      <a:pt x="476904" y="160276"/>
                      <a:pt x="478866" y="160644"/>
                    </a:cubicBezTo>
                    <a:lnTo>
                      <a:pt x="632152" y="21828"/>
                    </a:lnTo>
                    <a:cubicBezTo>
                      <a:pt x="629945" y="21460"/>
                      <a:pt x="627738" y="21092"/>
                      <a:pt x="625530" y="20602"/>
                    </a:cubicBezTo>
                    <a:cubicBezTo>
                      <a:pt x="623323" y="20234"/>
                      <a:pt x="621116" y="19866"/>
                      <a:pt x="618908" y="19498"/>
                    </a:cubicBezTo>
                    <a:cubicBezTo>
                      <a:pt x="616701" y="19130"/>
                      <a:pt x="614494" y="18762"/>
                      <a:pt x="612286" y="18394"/>
                    </a:cubicBezTo>
                    <a:cubicBezTo>
                      <a:pt x="610079" y="18026"/>
                      <a:pt x="607871" y="17659"/>
                      <a:pt x="605664" y="17291"/>
                    </a:cubicBezTo>
                    <a:moveTo>
                      <a:pt x="525342" y="6990"/>
                    </a:moveTo>
                    <a:lnTo>
                      <a:pt x="383828" y="144089"/>
                    </a:lnTo>
                    <a:lnTo>
                      <a:pt x="383828" y="144089"/>
                    </a:lnTo>
                    <a:cubicBezTo>
                      <a:pt x="385913" y="144334"/>
                      <a:pt x="387875" y="144580"/>
                      <a:pt x="389960" y="144947"/>
                    </a:cubicBezTo>
                    <a:cubicBezTo>
                      <a:pt x="392045" y="145193"/>
                      <a:pt x="394007" y="145438"/>
                      <a:pt x="395969" y="145806"/>
                    </a:cubicBezTo>
                    <a:cubicBezTo>
                      <a:pt x="397931" y="146051"/>
                      <a:pt x="400016" y="146419"/>
                      <a:pt x="401978" y="146664"/>
                    </a:cubicBezTo>
                    <a:cubicBezTo>
                      <a:pt x="403940" y="146910"/>
                      <a:pt x="406024" y="147277"/>
                      <a:pt x="407986" y="147523"/>
                    </a:cubicBezTo>
                    <a:lnTo>
                      <a:pt x="552443" y="9810"/>
                    </a:lnTo>
                    <a:cubicBezTo>
                      <a:pt x="550236" y="9565"/>
                      <a:pt x="547906" y="9320"/>
                      <a:pt x="545699" y="9075"/>
                    </a:cubicBezTo>
                    <a:cubicBezTo>
                      <a:pt x="543491" y="8829"/>
                      <a:pt x="541161" y="8584"/>
                      <a:pt x="538954" y="8339"/>
                    </a:cubicBezTo>
                    <a:cubicBezTo>
                      <a:pt x="536747" y="8094"/>
                      <a:pt x="534417" y="7848"/>
                      <a:pt x="532210" y="7603"/>
                    </a:cubicBezTo>
                    <a:cubicBezTo>
                      <a:pt x="530002" y="7358"/>
                      <a:pt x="527672" y="7113"/>
                      <a:pt x="525465" y="6990"/>
                    </a:cubicBezTo>
                    <a:moveTo>
                      <a:pt x="442936" y="1349"/>
                    </a:moveTo>
                    <a:lnTo>
                      <a:pt x="310128" y="136854"/>
                    </a:lnTo>
                    <a:cubicBezTo>
                      <a:pt x="312213" y="136977"/>
                      <a:pt x="314298" y="137099"/>
                      <a:pt x="316260" y="137344"/>
                    </a:cubicBezTo>
                    <a:cubicBezTo>
                      <a:pt x="318345" y="137467"/>
                      <a:pt x="320429" y="137712"/>
                      <a:pt x="322391" y="137835"/>
                    </a:cubicBezTo>
                    <a:cubicBezTo>
                      <a:pt x="324476" y="137958"/>
                      <a:pt x="326561" y="138203"/>
                      <a:pt x="328645" y="138325"/>
                    </a:cubicBezTo>
                    <a:cubicBezTo>
                      <a:pt x="330730" y="138448"/>
                      <a:pt x="332815" y="138693"/>
                      <a:pt x="334900" y="138816"/>
                    </a:cubicBezTo>
                    <a:lnTo>
                      <a:pt x="470527" y="2821"/>
                    </a:lnTo>
                    <a:cubicBezTo>
                      <a:pt x="468197" y="2698"/>
                      <a:pt x="465867" y="2575"/>
                      <a:pt x="463660" y="2453"/>
                    </a:cubicBezTo>
                    <a:cubicBezTo>
                      <a:pt x="461330" y="2330"/>
                      <a:pt x="459123" y="2207"/>
                      <a:pt x="456793" y="2085"/>
                    </a:cubicBezTo>
                    <a:cubicBezTo>
                      <a:pt x="454463" y="2085"/>
                      <a:pt x="452255" y="1839"/>
                      <a:pt x="449926" y="1717"/>
                    </a:cubicBezTo>
                    <a:cubicBezTo>
                      <a:pt x="447596" y="1717"/>
                      <a:pt x="445266" y="1472"/>
                      <a:pt x="442936" y="1472"/>
                    </a:cubicBezTo>
                    <a:moveTo>
                      <a:pt x="358935" y="245"/>
                    </a:moveTo>
                    <a:lnTo>
                      <a:pt x="234712" y="133788"/>
                    </a:lnTo>
                    <a:cubicBezTo>
                      <a:pt x="236796" y="133788"/>
                      <a:pt x="238881" y="133788"/>
                      <a:pt x="241089" y="133788"/>
                    </a:cubicBezTo>
                    <a:cubicBezTo>
                      <a:pt x="243173" y="133788"/>
                      <a:pt x="245258" y="133788"/>
                      <a:pt x="247465" y="133911"/>
                    </a:cubicBezTo>
                    <a:cubicBezTo>
                      <a:pt x="249550" y="133911"/>
                      <a:pt x="251634" y="133911"/>
                      <a:pt x="253719" y="134033"/>
                    </a:cubicBezTo>
                    <a:cubicBezTo>
                      <a:pt x="255804" y="134033"/>
                      <a:pt x="257889" y="134033"/>
                      <a:pt x="259973" y="134279"/>
                    </a:cubicBezTo>
                    <a:lnTo>
                      <a:pt x="387139" y="0"/>
                    </a:lnTo>
                    <a:cubicBezTo>
                      <a:pt x="384809" y="0"/>
                      <a:pt x="382480" y="0"/>
                      <a:pt x="380150" y="0"/>
                    </a:cubicBezTo>
                    <a:cubicBezTo>
                      <a:pt x="377820" y="0"/>
                      <a:pt x="375490" y="0"/>
                      <a:pt x="373160" y="0"/>
                    </a:cubicBezTo>
                    <a:cubicBezTo>
                      <a:pt x="370830" y="0"/>
                      <a:pt x="368500" y="0"/>
                      <a:pt x="366047" y="0"/>
                    </a:cubicBezTo>
                    <a:cubicBezTo>
                      <a:pt x="363718" y="0"/>
                      <a:pt x="361388" y="0"/>
                      <a:pt x="358935" y="0"/>
                    </a:cubicBezTo>
                    <a:moveTo>
                      <a:pt x="273462" y="3556"/>
                    </a:moveTo>
                    <a:lnTo>
                      <a:pt x="157701" y="135015"/>
                    </a:lnTo>
                    <a:cubicBezTo>
                      <a:pt x="159908" y="135015"/>
                      <a:pt x="161993" y="134892"/>
                      <a:pt x="164200" y="134769"/>
                    </a:cubicBezTo>
                    <a:cubicBezTo>
                      <a:pt x="166407" y="134769"/>
                      <a:pt x="168492" y="134647"/>
                      <a:pt x="170699" y="134524"/>
                    </a:cubicBezTo>
                    <a:cubicBezTo>
                      <a:pt x="172907" y="134524"/>
                      <a:pt x="174991" y="134401"/>
                      <a:pt x="177076" y="134401"/>
                    </a:cubicBezTo>
                    <a:cubicBezTo>
                      <a:pt x="179161" y="134401"/>
                      <a:pt x="181368" y="134401"/>
                      <a:pt x="183453" y="134279"/>
                    </a:cubicBezTo>
                    <a:lnTo>
                      <a:pt x="302158" y="2085"/>
                    </a:lnTo>
                    <a:cubicBezTo>
                      <a:pt x="299828" y="2085"/>
                      <a:pt x="297375" y="2330"/>
                      <a:pt x="295045" y="2453"/>
                    </a:cubicBezTo>
                    <a:cubicBezTo>
                      <a:pt x="292715" y="2453"/>
                      <a:pt x="290263" y="2698"/>
                      <a:pt x="287933" y="2821"/>
                    </a:cubicBezTo>
                    <a:cubicBezTo>
                      <a:pt x="285603" y="2943"/>
                      <a:pt x="283150" y="3066"/>
                      <a:pt x="280820" y="3188"/>
                    </a:cubicBezTo>
                    <a:cubicBezTo>
                      <a:pt x="278490" y="3311"/>
                      <a:pt x="276038" y="3434"/>
                      <a:pt x="273585" y="3679"/>
                    </a:cubicBezTo>
                    <a:moveTo>
                      <a:pt x="186886" y="11037"/>
                    </a:moveTo>
                    <a:lnTo>
                      <a:pt x="79341" y="140042"/>
                    </a:lnTo>
                    <a:cubicBezTo>
                      <a:pt x="81548" y="139797"/>
                      <a:pt x="83755" y="139674"/>
                      <a:pt x="85840" y="139429"/>
                    </a:cubicBezTo>
                    <a:cubicBezTo>
                      <a:pt x="88048" y="139307"/>
                      <a:pt x="90255" y="139061"/>
                      <a:pt x="92462" y="138939"/>
                    </a:cubicBezTo>
                    <a:cubicBezTo>
                      <a:pt x="94670" y="138816"/>
                      <a:pt x="96877" y="138571"/>
                      <a:pt x="99084" y="138448"/>
                    </a:cubicBezTo>
                    <a:cubicBezTo>
                      <a:pt x="101291" y="138325"/>
                      <a:pt x="103499" y="138080"/>
                      <a:pt x="105706" y="137958"/>
                    </a:cubicBezTo>
                    <a:lnTo>
                      <a:pt x="215949" y="8216"/>
                    </a:lnTo>
                    <a:cubicBezTo>
                      <a:pt x="213497" y="8461"/>
                      <a:pt x="211167" y="8707"/>
                      <a:pt x="208714" y="8952"/>
                    </a:cubicBezTo>
                    <a:cubicBezTo>
                      <a:pt x="206262" y="9197"/>
                      <a:pt x="203932" y="9442"/>
                      <a:pt x="201479" y="9688"/>
                    </a:cubicBezTo>
                    <a:cubicBezTo>
                      <a:pt x="199027" y="9933"/>
                      <a:pt x="196697" y="10178"/>
                      <a:pt x="194244" y="10423"/>
                    </a:cubicBezTo>
                    <a:cubicBezTo>
                      <a:pt x="191791" y="10669"/>
                      <a:pt x="189339" y="10914"/>
                      <a:pt x="186886" y="11282"/>
                    </a:cubicBezTo>
                    <a:moveTo>
                      <a:pt x="99452" y="22441"/>
                    </a:moveTo>
                    <a:lnTo>
                      <a:pt x="0" y="148749"/>
                    </a:lnTo>
                    <a:cubicBezTo>
                      <a:pt x="2207" y="148504"/>
                      <a:pt x="4414" y="148136"/>
                      <a:pt x="6622" y="147891"/>
                    </a:cubicBezTo>
                    <a:cubicBezTo>
                      <a:pt x="8829" y="147645"/>
                      <a:pt x="11037" y="147277"/>
                      <a:pt x="13244" y="147032"/>
                    </a:cubicBezTo>
                    <a:cubicBezTo>
                      <a:pt x="15451" y="146787"/>
                      <a:pt x="17659" y="146419"/>
                      <a:pt x="19866" y="146174"/>
                    </a:cubicBezTo>
                    <a:cubicBezTo>
                      <a:pt x="22073" y="145928"/>
                      <a:pt x="24280" y="145683"/>
                      <a:pt x="26488" y="145315"/>
                    </a:cubicBezTo>
                    <a:lnTo>
                      <a:pt x="128638" y="18026"/>
                    </a:lnTo>
                    <a:cubicBezTo>
                      <a:pt x="126185" y="18394"/>
                      <a:pt x="123733" y="18762"/>
                      <a:pt x="121280" y="19130"/>
                    </a:cubicBezTo>
                    <a:cubicBezTo>
                      <a:pt x="118827" y="19498"/>
                      <a:pt x="116375" y="19866"/>
                      <a:pt x="113922" y="20234"/>
                    </a:cubicBezTo>
                    <a:cubicBezTo>
                      <a:pt x="111470" y="20602"/>
                      <a:pt x="109017" y="20970"/>
                      <a:pt x="106565" y="21338"/>
                    </a:cubicBezTo>
                    <a:cubicBezTo>
                      <a:pt x="104112" y="21705"/>
                      <a:pt x="101659" y="22073"/>
                      <a:pt x="99207" y="22441"/>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43E11968-B07D-C219-5EF4-82E278B64F7A}"/>
                  </a:ext>
                </a:extLst>
              </p:cNvPr>
              <p:cNvSpPr/>
              <p:nvPr/>
            </p:nvSpPr>
            <p:spPr>
              <a:xfrm>
                <a:off x="11575367" y="2646459"/>
                <a:ext cx="255681" cy="125449"/>
              </a:xfrm>
              <a:custGeom>
                <a:avLst/>
                <a:gdLst>
                  <a:gd name="connsiteX0" fmla="*/ 251512 w 255681"/>
                  <a:gd name="connsiteY0" fmla="*/ 245 h 125449"/>
                  <a:gd name="connsiteX1" fmla="*/ 0 w 255681"/>
                  <a:gd name="connsiteY1" fmla="*/ 112206 h 125449"/>
                  <a:gd name="connsiteX2" fmla="*/ 736 w 255681"/>
                  <a:gd name="connsiteY2" fmla="*/ 115517 h 125449"/>
                  <a:gd name="connsiteX3" fmla="*/ 1471 w 255681"/>
                  <a:gd name="connsiteY3" fmla="*/ 118827 h 125449"/>
                  <a:gd name="connsiteX4" fmla="*/ 2207 w 255681"/>
                  <a:gd name="connsiteY4" fmla="*/ 122138 h 125449"/>
                  <a:gd name="connsiteX5" fmla="*/ 2943 w 255681"/>
                  <a:gd name="connsiteY5" fmla="*/ 125449 h 125449"/>
                  <a:gd name="connsiteX6" fmla="*/ 255681 w 255681"/>
                  <a:gd name="connsiteY6" fmla="*/ 14716 h 125449"/>
                  <a:gd name="connsiteX7" fmla="*/ 254700 w 255681"/>
                  <a:gd name="connsiteY7" fmla="*/ 11037 h 125449"/>
                  <a:gd name="connsiteX8" fmla="*/ 253719 w 255681"/>
                  <a:gd name="connsiteY8" fmla="*/ 7358 h 125449"/>
                  <a:gd name="connsiteX9" fmla="*/ 252738 w 255681"/>
                  <a:gd name="connsiteY9" fmla="*/ 3679 h 125449"/>
                  <a:gd name="connsiteX10" fmla="*/ 251757 w 255681"/>
                  <a:gd name="connsiteY10" fmla="*/ 0 h 12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681" h="125449">
                    <a:moveTo>
                      <a:pt x="251512" y="245"/>
                    </a:moveTo>
                    <a:lnTo>
                      <a:pt x="0" y="112206"/>
                    </a:lnTo>
                    <a:cubicBezTo>
                      <a:pt x="245" y="113309"/>
                      <a:pt x="490" y="114413"/>
                      <a:pt x="736" y="115517"/>
                    </a:cubicBezTo>
                    <a:cubicBezTo>
                      <a:pt x="981" y="116620"/>
                      <a:pt x="1226" y="117724"/>
                      <a:pt x="1471" y="118827"/>
                    </a:cubicBezTo>
                    <a:lnTo>
                      <a:pt x="2207" y="122138"/>
                    </a:lnTo>
                    <a:lnTo>
                      <a:pt x="2943" y="125449"/>
                    </a:lnTo>
                    <a:lnTo>
                      <a:pt x="255681" y="14716"/>
                    </a:lnTo>
                    <a:cubicBezTo>
                      <a:pt x="255314" y="13489"/>
                      <a:pt x="255068" y="12263"/>
                      <a:pt x="254700" y="11037"/>
                    </a:cubicBezTo>
                    <a:cubicBezTo>
                      <a:pt x="254332" y="9810"/>
                      <a:pt x="254087" y="8584"/>
                      <a:pt x="253719" y="7358"/>
                    </a:cubicBezTo>
                    <a:cubicBezTo>
                      <a:pt x="253351" y="6131"/>
                      <a:pt x="253106" y="4905"/>
                      <a:pt x="252738" y="3679"/>
                    </a:cubicBezTo>
                    <a:cubicBezTo>
                      <a:pt x="252370" y="2453"/>
                      <a:pt x="252125" y="1226"/>
                      <a:pt x="251757"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grpSp>
      </p:grpSp>
      <p:grpSp>
        <p:nvGrpSpPr>
          <p:cNvPr id="159" name="Graphic 5">
            <a:extLst>
              <a:ext uri="{FF2B5EF4-FFF2-40B4-BE49-F238E27FC236}">
                <a16:creationId xmlns:a16="http://schemas.microsoft.com/office/drawing/2014/main" id="{02093774-E8F5-7510-ED1B-381AEB386F5F}"/>
              </a:ext>
            </a:extLst>
          </p:cNvPr>
          <p:cNvGrpSpPr/>
          <p:nvPr/>
        </p:nvGrpSpPr>
        <p:grpSpPr>
          <a:xfrm>
            <a:off x="12804378" y="4057076"/>
            <a:ext cx="4547081" cy="4332235"/>
            <a:chOff x="6918409" y="1558863"/>
            <a:chExt cx="4547081" cy="4332235"/>
          </a:xfrm>
        </p:grpSpPr>
        <p:grpSp>
          <p:nvGrpSpPr>
            <p:cNvPr id="160" name="Graphic 5">
              <a:extLst>
                <a:ext uri="{FF2B5EF4-FFF2-40B4-BE49-F238E27FC236}">
                  <a16:creationId xmlns:a16="http://schemas.microsoft.com/office/drawing/2014/main" id="{81A4026A-EF31-67DB-07F3-AC60D91D93EF}"/>
                </a:ext>
              </a:extLst>
            </p:cNvPr>
            <p:cNvGrpSpPr/>
            <p:nvPr/>
          </p:nvGrpSpPr>
          <p:grpSpPr>
            <a:xfrm>
              <a:off x="6918409" y="1558863"/>
              <a:ext cx="4547081" cy="4332235"/>
              <a:chOff x="6918409" y="1558863"/>
              <a:chExt cx="4547081" cy="4332235"/>
            </a:xfrm>
            <a:gradFill>
              <a:gsLst>
                <a:gs pos="0">
                  <a:srgbClr val="FFC504"/>
                </a:gs>
                <a:gs pos="72000">
                  <a:srgbClr val="FF5722"/>
                </a:gs>
              </a:gsLst>
              <a:lin ang="3256480" scaled="1"/>
            </a:gradFill>
          </p:grpSpPr>
          <p:pic>
            <p:nvPicPr>
              <p:cNvPr id="164" name="Picture 163">
                <a:extLst>
                  <a:ext uri="{FF2B5EF4-FFF2-40B4-BE49-F238E27FC236}">
                    <a16:creationId xmlns:a16="http://schemas.microsoft.com/office/drawing/2014/main" id="{5220D742-4234-C206-FDEB-F53910E1AB15}"/>
                  </a:ext>
                </a:extLst>
              </p:cNvPr>
              <p:cNvPicPr>
                <a:picLocks noChangeAspect="1"/>
              </p:cNvPicPr>
              <p:nvPr/>
            </p:nvPicPr>
            <p:blipFill>
              <a:blip r:embed="rId14"/>
              <a:stretch>
                <a:fillRect/>
              </a:stretch>
            </p:blipFill>
            <p:spPr>
              <a:xfrm>
                <a:off x="6918409" y="1558863"/>
                <a:ext cx="4547081" cy="4332235"/>
              </a:xfrm>
              <a:custGeom>
                <a:avLst/>
                <a:gdLst>
                  <a:gd name="connsiteX0" fmla="*/ -565 w 4547081"/>
                  <a:gd name="connsiteY0" fmla="*/ -527 h 4332235"/>
                  <a:gd name="connsiteX1" fmla="*/ 4546517 w 4547081"/>
                  <a:gd name="connsiteY1" fmla="*/ -527 h 4332235"/>
                  <a:gd name="connsiteX2" fmla="*/ 4546517 w 4547081"/>
                  <a:gd name="connsiteY2" fmla="*/ 4331709 h 4332235"/>
                  <a:gd name="connsiteX3" fmla="*/ -565 w 4547081"/>
                  <a:gd name="connsiteY3" fmla="*/ 4331709 h 4332235"/>
                </a:gdLst>
                <a:ahLst/>
                <a:cxnLst>
                  <a:cxn ang="0">
                    <a:pos x="connsiteX0" y="connsiteY0"/>
                  </a:cxn>
                  <a:cxn ang="0">
                    <a:pos x="connsiteX1" y="connsiteY1"/>
                  </a:cxn>
                  <a:cxn ang="0">
                    <a:pos x="connsiteX2" y="connsiteY2"/>
                  </a:cxn>
                  <a:cxn ang="0">
                    <a:pos x="connsiteX3" y="connsiteY3"/>
                  </a:cxn>
                </a:cxnLst>
                <a:rect l="l" t="t" r="r" b="b"/>
                <a:pathLst>
                  <a:path w="4547081" h="4332235">
                    <a:moveTo>
                      <a:pt x="-565" y="-527"/>
                    </a:moveTo>
                    <a:lnTo>
                      <a:pt x="4546517" y="-527"/>
                    </a:lnTo>
                    <a:lnTo>
                      <a:pt x="4546517" y="4331709"/>
                    </a:lnTo>
                    <a:lnTo>
                      <a:pt x="-565" y="4331709"/>
                    </a:lnTo>
                    <a:close/>
                  </a:path>
                </a:pathLst>
              </a:custGeom>
            </p:spPr>
          </p:pic>
          <p:sp>
            <p:nvSpPr>
              <p:cNvPr id="165" name="Freeform: Shape 164">
                <a:extLst>
                  <a:ext uri="{FF2B5EF4-FFF2-40B4-BE49-F238E27FC236}">
                    <a16:creationId xmlns:a16="http://schemas.microsoft.com/office/drawing/2014/main" id="{E8C32E04-0E8D-5ECB-9E7F-96A783A42129}"/>
                  </a:ext>
                </a:extLst>
              </p:cNvPr>
              <p:cNvSpPr/>
              <p:nvPr/>
            </p:nvSpPr>
            <p:spPr>
              <a:xfrm>
                <a:off x="7362473" y="2001503"/>
                <a:ext cx="3660449" cy="3445678"/>
              </a:xfrm>
              <a:custGeom>
                <a:avLst/>
                <a:gdLst>
                  <a:gd name="connsiteX0" fmla="*/ 2444707 w 3660449"/>
                  <a:gd name="connsiteY0" fmla="*/ 92513 h 3445678"/>
                  <a:gd name="connsiteX1" fmla="*/ 1851673 w 3660449"/>
                  <a:gd name="connsiteY1" fmla="*/ 350769 h 3445678"/>
                  <a:gd name="connsiteX2" fmla="*/ 1303399 w 3660449"/>
                  <a:gd name="connsiteY2" fmla="*/ 715836 h 3445678"/>
                  <a:gd name="connsiteX3" fmla="*/ 809940 w 3660449"/>
                  <a:gd name="connsiteY3" fmla="*/ 1163432 h 3445678"/>
                  <a:gd name="connsiteX4" fmla="*/ 388709 w 3660449"/>
                  <a:gd name="connsiteY4" fmla="*/ 1688161 h 3445678"/>
                  <a:gd name="connsiteX5" fmla="*/ 99305 w 3660449"/>
                  <a:gd name="connsiteY5" fmla="*/ 2244406 h 3445678"/>
                  <a:gd name="connsiteX6" fmla="*/ 221 w 3660449"/>
                  <a:gd name="connsiteY6" fmla="*/ 2765824 h 3445678"/>
                  <a:gd name="connsiteX7" fmla="*/ 142961 w 3660449"/>
                  <a:gd name="connsiteY7" fmla="*/ 3199072 h 3445678"/>
                  <a:gd name="connsiteX8" fmla="*/ 609932 w 3660449"/>
                  <a:gd name="connsiteY8" fmla="*/ 3435992 h 3445678"/>
                  <a:gd name="connsiteX9" fmla="*/ 1396597 w 3660449"/>
                  <a:gd name="connsiteY9" fmla="*/ 3324890 h 3445678"/>
                  <a:gd name="connsiteX10" fmla="*/ 2321097 w 3660449"/>
                  <a:gd name="connsiteY10" fmla="*/ 2827506 h 3445678"/>
                  <a:gd name="connsiteX11" fmla="*/ 3151049 w 3660449"/>
                  <a:gd name="connsiteY11" fmla="*/ 2048690 h 3445678"/>
                  <a:gd name="connsiteX12" fmla="*/ 3660450 w 3660449"/>
                  <a:gd name="connsiteY12" fmla="*/ 1188325 h 3445678"/>
                  <a:gd name="connsiteX13" fmla="*/ 3579269 w 3660449"/>
                  <a:gd name="connsiteY13" fmla="*/ 1200711 h 3445678"/>
                  <a:gd name="connsiteX14" fmla="*/ 3087037 w 3660449"/>
                  <a:gd name="connsiteY14" fmla="*/ 2024409 h 3445678"/>
                  <a:gd name="connsiteX15" fmla="*/ 2292892 w 3660449"/>
                  <a:gd name="connsiteY15" fmla="*/ 2768890 h 3445678"/>
                  <a:gd name="connsiteX16" fmla="*/ 1408369 w 3660449"/>
                  <a:gd name="connsiteY16" fmla="*/ 3247756 h 3445678"/>
                  <a:gd name="connsiteX17" fmla="*/ 651135 w 3660449"/>
                  <a:gd name="connsiteY17" fmla="*/ 3360820 h 3445678"/>
                  <a:gd name="connsiteX18" fmla="*/ 196304 w 3660449"/>
                  <a:gd name="connsiteY18" fmla="*/ 3139475 h 3445678"/>
                  <a:gd name="connsiteX19" fmla="*/ 52951 w 3660449"/>
                  <a:gd name="connsiteY19" fmla="*/ 2725479 h 3445678"/>
                  <a:gd name="connsiteX20" fmla="*/ 144800 w 3660449"/>
                  <a:gd name="connsiteY20" fmla="*/ 2222455 h 3445678"/>
                  <a:gd name="connsiteX21" fmla="*/ 423413 w 3660449"/>
                  <a:gd name="connsiteY21" fmla="*/ 1682643 h 3445678"/>
                  <a:gd name="connsiteX22" fmla="*/ 832504 w 3660449"/>
                  <a:gd name="connsiteY22" fmla="*/ 1171770 h 3445678"/>
                  <a:gd name="connsiteX23" fmla="*/ 1313086 w 3660449"/>
                  <a:gd name="connsiteY23" fmla="*/ 735824 h 3445678"/>
                  <a:gd name="connsiteX24" fmla="*/ 1847013 w 3660449"/>
                  <a:gd name="connsiteY24" fmla="*/ 381059 h 3445678"/>
                  <a:gd name="connsiteX25" fmla="*/ 2423124 w 3660449"/>
                  <a:gd name="connsiteY25" fmla="*/ 131877 h 3445678"/>
                  <a:gd name="connsiteX26" fmla="*/ 2600936 w 3660449"/>
                  <a:gd name="connsiteY26" fmla="*/ 85155 h 3445678"/>
                  <a:gd name="connsiteX27" fmla="*/ 2774210 w 3660449"/>
                  <a:gd name="connsiteY27" fmla="*/ 55847 h 3445678"/>
                  <a:gd name="connsiteX28" fmla="*/ 2940986 w 3660449"/>
                  <a:gd name="connsiteY28" fmla="*/ 45423 h 3445678"/>
                  <a:gd name="connsiteX29" fmla="*/ 3098932 w 3660449"/>
                  <a:gd name="connsiteY29" fmla="*/ 55847 h 3445678"/>
                  <a:gd name="connsiteX30" fmla="*/ 3144795 w 3660449"/>
                  <a:gd name="connsiteY30" fmla="*/ 9493 h 3445678"/>
                  <a:gd name="connsiteX31" fmla="*/ 2980595 w 3660449"/>
                  <a:gd name="connsiteY31" fmla="*/ 51 h 3445678"/>
                  <a:gd name="connsiteX32" fmla="*/ 2807566 w 3660449"/>
                  <a:gd name="connsiteY32" fmla="*/ 12068 h 3445678"/>
                  <a:gd name="connsiteX33" fmla="*/ 2628282 w 3660449"/>
                  <a:gd name="connsiteY33" fmla="*/ 43339 h 3445678"/>
                  <a:gd name="connsiteX34" fmla="*/ 2444707 w 3660449"/>
                  <a:gd name="connsiteY34" fmla="*/ 92390 h 344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60449" h="3445678">
                    <a:moveTo>
                      <a:pt x="2444707" y="92513"/>
                    </a:moveTo>
                    <a:cubicBezTo>
                      <a:pt x="2245312" y="154440"/>
                      <a:pt x="2044936" y="243346"/>
                      <a:pt x="1851673" y="350769"/>
                    </a:cubicBezTo>
                    <a:cubicBezTo>
                      <a:pt x="1663683" y="455127"/>
                      <a:pt x="1478390" y="579105"/>
                      <a:pt x="1303399" y="715836"/>
                    </a:cubicBezTo>
                    <a:cubicBezTo>
                      <a:pt x="1129633" y="851586"/>
                      <a:pt x="962613" y="1002665"/>
                      <a:pt x="809940" y="1163432"/>
                    </a:cubicBezTo>
                    <a:cubicBezTo>
                      <a:pt x="655182" y="1326405"/>
                      <a:pt x="511829" y="1502991"/>
                      <a:pt x="388709" y="1688161"/>
                    </a:cubicBezTo>
                    <a:cubicBezTo>
                      <a:pt x="260930" y="1880443"/>
                      <a:pt x="164176" y="2067820"/>
                      <a:pt x="99305" y="2244406"/>
                    </a:cubicBezTo>
                    <a:cubicBezTo>
                      <a:pt x="30878" y="2430802"/>
                      <a:pt x="-3090" y="2607633"/>
                      <a:pt x="221" y="2765824"/>
                    </a:cubicBezTo>
                    <a:cubicBezTo>
                      <a:pt x="3777" y="2934807"/>
                      <a:pt x="49886" y="3083801"/>
                      <a:pt x="142961" y="3199072"/>
                    </a:cubicBezTo>
                    <a:cubicBezTo>
                      <a:pt x="243026" y="3323050"/>
                      <a:pt x="397416" y="3408277"/>
                      <a:pt x="609932" y="3435992"/>
                    </a:cubicBezTo>
                    <a:cubicBezTo>
                      <a:pt x="837899" y="3465790"/>
                      <a:pt x="1106702" y="3426304"/>
                      <a:pt x="1396597" y="3324890"/>
                    </a:cubicBezTo>
                    <a:cubicBezTo>
                      <a:pt x="1699613" y="3218816"/>
                      <a:pt x="2016363" y="3048116"/>
                      <a:pt x="2321097" y="2827506"/>
                    </a:cubicBezTo>
                    <a:cubicBezTo>
                      <a:pt x="2629508" y="2604322"/>
                      <a:pt x="2914621" y="2337727"/>
                      <a:pt x="3151049" y="2048690"/>
                    </a:cubicBezTo>
                    <a:cubicBezTo>
                      <a:pt x="3381837" y="1766398"/>
                      <a:pt x="3557932" y="1472579"/>
                      <a:pt x="3660450" y="1188325"/>
                    </a:cubicBezTo>
                    <a:lnTo>
                      <a:pt x="3579269" y="1200711"/>
                    </a:lnTo>
                    <a:cubicBezTo>
                      <a:pt x="3478836" y="1473315"/>
                      <a:pt x="3308750" y="1754626"/>
                      <a:pt x="3087037" y="2024409"/>
                    </a:cubicBezTo>
                    <a:cubicBezTo>
                      <a:pt x="2860296" y="2300447"/>
                      <a:pt x="2587569" y="2555148"/>
                      <a:pt x="2292892" y="2768890"/>
                    </a:cubicBezTo>
                    <a:cubicBezTo>
                      <a:pt x="2001648" y="2980180"/>
                      <a:pt x="1698755" y="3144502"/>
                      <a:pt x="1408369" y="3247756"/>
                    </a:cubicBezTo>
                    <a:cubicBezTo>
                      <a:pt x="1130247" y="3346718"/>
                      <a:pt x="871499" y="3386695"/>
                      <a:pt x="651135" y="3360820"/>
                    </a:cubicBezTo>
                    <a:cubicBezTo>
                      <a:pt x="445119" y="3336539"/>
                      <a:pt x="294653" y="3256953"/>
                      <a:pt x="196304" y="3139475"/>
                    </a:cubicBezTo>
                    <a:cubicBezTo>
                      <a:pt x="104578" y="3029967"/>
                      <a:pt x="58102" y="2887717"/>
                      <a:pt x="52951" y="2725479"/>
                    </a:cubicBezTo>
                    <a:cubicBezTo>
                      <a:pt x="48046" y="2573297"/>
                      <a:pt x="79562" y="2402720"/>
                      <a:pt x="144800" y="2222455"/>
                    </a:cubicBezTo>
                    <a:cubicBezTo>
                      <a:pt x="206728" y="2051388"/>
                      <a:pt x="299803" y="1869406"/>
                      <a:pt x="423413" y="1682643"/>
                    </a:cubicBezTo>
                    <a:cubicBezTo>
                      <a:pt x="542731" y="1502378"/>
                      <a:pt x="681915" y="1330575"/>
                      <a:pt x="832504" y="1171770"/>
                    </a:cubicBezTo>
                    <a:cubicBezTo>
                      <a:pt x="981007" y="1015173"/>
                      <a:pt x="1143736" y="867896"/>
                      <a:pt x="1313086" y="735824"/>
                    </a:cubicBezTo>
                    <a:cubicBezTo>
                      <a:pt x="1483541" y="602772"/>
                      <a:pt x="1663928" y="482228"/>
                      <a:pt x="1847013" y="381059"/>
                    </a:cubicBezTo>
                    <a:cubicBezTo>
                      <a:pt x="2035003" y="277069"/>
                      <a:pt x="2229738" y="191107"/>
                      <a:pt x="2423124" y="131877"/>
                    </a:cubicBezTo>
                    <a:cubicBezTo>
                      <a:pt x="2483457" y="113360"/>
                      <a:pt x="2542810" y="97786"/>
                      <a:pt x="2600936" y="85155"/>
                    </a:cubicBezTo>
                    <a:cubicBezTo>
                      <a:pt x="2660043" y="72279"/>
                      <a:pt x="2717924" y="62469"/>
                      <a:pt x="2774210" y="55847"/>
                    </a:cubicBezTo>
                    <a:cubicBezTo>
                      <a:pt x="2831478" y="49102"/>
                      <a:pt x="2887274" y="45546"/>
                      <a:pt x="2940986" y="45423"/>
                    </a:cubicBezTo>
                    <a:cubicBezTo>
                      <a:pt x="2995801" y="45423"/>
                      <a:pt x="3048531" y="48734"/>
                      <a:pt x="3098932" y="55847"/>
                    </a:cubicBezTo>
                    <a:lnTo>
                      <a:pt x="3144795" y="9493"/>
                    </a:lnTo>
                    <a:cubicBezTo>
                      <a:pt x="3092433" y="2626"/>
                      <a:pt x="3037495" y="-440"/>
                      <a:pt x="2980595" y="51"/>
                    </a:cubicBezTo>
                    <a:cubicBezTo>
                      <a:pt x="2924799" y="541"/>
                      <a:pt x="2866918" y="4588"/>
                      <a:pt x="2807566" y="12068"/>
                    </a:cubicBezTo>
                    <a:cubicBezTo>
                      <a:pt x="2749317" y="19303"/>
                      <a:pt x="2689351" y="29850"/>
                      <a:pt x="2628282" y="43339"/>
                    </a:cubicBezTo>
                    <a:cubicBezTo>
                      <a:pt x="2568194" y="56705"/>
                      <a:pt x="2507002" y="73138"/>
                      <a:pt x="2444707" y="92390"/>
                    </a:cubicBezTo>
                  </a:path>
                </a:pathLst>
              </a:custGeom>
              <a:gradFill>
                <a:gsLst>
                  <a:gs pos="0">
                    <a:srgbClr val="FFC504"/>
                  </a:gs>
                  <a:gs pos="72000">
                    <a:srgbClr val="FF5722"/>
                  </a:gs>
                </a:gsLst>
                <a:lin ang="3256480" scaled="1"/>
              </a:gradFill>
              <a:ln w="0" cap="flat">
                <a:noFill/>
                <a:prstDash val="solid"/>
                <a:miter/>
              </a:ln>
            </p:spPr>
            <p:txBody>
              <a:bodyPr rtlCol="0" anchor="ctr"/>
              <a:lstStyle/>
              <a:p>
                <a:endParaRPr lang="en-US"/>
              </a:p>
            </p:txBody>
          </p:sp>
        </p:grpSp>
        <p:grpSp>
          <p:nvGrpSpPr>
            <p:cNvPr id="161" name="Graphic 5">
              <a:extLst>
                <a:ext uri="{FF2B5EF4-FFF2-40B4-BE49-F238E27FC236}">
                  <a16:creationId xmlns:a16="http://schemas.microsoft.com/office/drawing/2014/main" id="{61F90DCF-09B3-C0E0-2117-408F1E5D89AB}"/>
                </a:ext>
              </a:extLst>
            </p:cNvPr>
            <p:cNvGrpSpPr/>
            <p:nvPr/>
          </p:nvGrpSpPr>
          <p:grpSpPr>
            <a:xfrm>
              <a:off x="7642411" y="1682473"/>
              <a:ext cx="3702413" cy="3996722"/>
              <a:chOff x="7642411" y="1682473"/>
              <a:chExt cx="3702413" cy="3996722"/>
            </a:xfrm>
            <a:gradFill>
              <a:gsLst>
                <a:gs pos="0">
                  <a:srgbClr val="27FEFF"/>
                </a:gs>
                <a:gs pos="50000">
                  <a:srgbClr val="22F3DA"/>
                </a:gs>
                <a:gs pos="100000">
                  <a:srgbClr val="1DE9B6"/>
                </a:gs>
              </a:gsLst>
              <a:lin ang="3292395" scaled="1"/>
            </a:gradFill>
          </p:grpSpPr>
          <p:pic>
            <p:nvPicPr>
              <p:cNvPr id="162" name="Picture 161">
                <a:extLst>
                  <a:ext uri="{FF2B5EF4-FFF2-40B4-BE49-F238E27FC236}">
                    <a16:creationId xmlns:a16="http://schemas.microsoft.com/office/drawing/2014/main" id="{16489170-CFF4-4BC9-F8F5-09F5827A7F4D}"/>
                  </a:ext>
                </a:extLst>
              </p:cNvPr>
              <p:cNvPicPr>
                <a:picLocks noChangeAspect="1"/>
              </p:cNvPicPr>
              <p:nvPr/>
            </p:nvPicPr>
            <p:blipFill>
              <a:blip r:embed="rId15"/>
              <a:stretch>
                <a:fillRect/>
              </a:stretch>
            </p:blipFill>
            <p:spPr>
              <a:xfrm>
                <a:off x="7642411" y="1682473"/>
                <a:ext cx="3702413" cy="3996722"/>
              </a:xfrm>
              <a:custGeom>
                <a:avLst/>
                <a:gdLst>
                  <a:gd name="connsiteX0" fmla="*/ -396 w 3702413"/>
                  <a:gd name="connsiteY0" fmla="*/ -474 h 3996722"/>
                  <a:gd name="connsiteX1" fmla="*/ 3702017 w 3702413"/>
                  <a:gd name="connsiteY1" fmla="*/ -474 h 3996722"/>
                  <a:gd name="connsiteX2" fmla="*/ 3702017 w 3702413"/>
                  <a:gd name="connsiteY2" fmla="*/ 3996249 h 3996722"/>
                  <a:gd name="connsiteX3" fmla="*/ -396 w 3702413"/>
                  <a:gd name="connsiteY3" fmla="*/ 3996249 h 3996722"/>
                </a:gdLst>
                <a:ahLst/>
                <a:cxnLst>
                  <a:cxn ang="0">
                    <a:pos x="connsiteX0" y="connsiteY0"/>
                  </a:cxn>
                  <a:cxn ang="0">
                    <a:pos x="connsiteX1" y="connsiteY1"/>
                  </a:cxn>
                  <a:cxn ang="0">
                    <a:pos x="connsiteX2" y="connsiteY2"/>
                  </a:cxn>
                  <a:cxn ang="0">
                    <a:pos x="connsiteX3" y="connsiteY3"/>
                  </a:cxn>
                </a:cxnLst>
                <a:rect l="l" t="t" r="r" b="b"/>
                <a:pathLst>
                  <a:path w="3702413" h="3996722">
                    <a:moveTo>
                      <a:pt x="-396" y="-474"/>
                    </a:moveTo>
                    <a:lnTo>
                      <a:pt x="3702017" y="-474"/>
                    </a:lnTo>
                    <a:lnTo>
                      <a:pt x="3702017" y="3996249"/>
                    </a:lnTo>
                    <a:lnTo>
                      <a:pt x="-396" y="3996249"/>
                    </a:lnTo>
                    <a:close/>
                  </a:path>
                </a:pathLst>
              </a:custGeom>
            </p:spPr>
          </p:pic>
          <p:sp>
            <p:nvSpPr>
              <p:cNvPr id="163" name="Freeform: Shape 162">
                <a:extLst>
                  <a:ext uri="{FF2B5EF4-FFF2-40B4-BE49-F238E27FC236}">
                    <a16:creationId xmlns:a16="http://schemas.microsoft.com/office/drawing/2014/main" id="{9E241CD8-B19B-5D30-0DF8-1B8524F90336}"/>
                  </a:ext>
                </a:extLst>
              </p:cNvPr>
              <p:cNvSpPr/>
              <p:nvPr/>
            </p:nvSpPr>
            <p:spPr>
              <a:xfrm>
                <a:off x="8084979" y="2126808"/>
                <a:ext cx="2815521" cy="3110822"/>
              </a:xfrm>
              <a:custGeom>
                <a:avLst/>
                <a:gdLst>
                  <a:gd name="connsiteX0" fmla="*/ 1662236 w 2815521"/>
                  <a:gd name="connsiteY0" fmla="*/ 76348 h 3110822"/>
                  <a:gd name="connsiteX1" fmla="*/ 1294103 w 2815521"/>
                  <a:gd name="connsiteY1" fmla="*/ 218966 h 3110822"/>
                  <a:gd name="connsiteX2" fmla="*/ 935414 w 2815521"/>
                  <a:gd name="connsiteY2" fmla="*/ 416153 h 3110822"/>
                  <a:gd name="connsiteX3" fmla="*/ 591439 w 2815521"/>
                  <a:gd name="connsiteY3" fmla="*/ 658958 h 3110822"/>
                  <a:gd name="connsiteX4" fmla="*/ 266595 w 2815521"/>
                  <a:gd name="connsiteY4" fmla="*/ 943703 h 3110822"/>
                  <a:gd name="connsiteX5" fmla="*/ 276283 w 2815521"/>
                  <a:gd name="connsiteY5" fmla="*/ 949589 h 3110822"/>
                  <a:gd name="connsiteX6" fmla="*/ 596590 w 2815521"/>
                  <a:gd name="connsiteY6" fmla="*/ 668891 h 3110822"/>
                  <a:gd name="connsiteX7" fmla="*/ 935782 w 2815521"/>
                  <a:gd name="connsiteY7" fmla="*/ 429642 h 3110822"/>
                  <a:gd name="connsiteX8" fmla="*/ 1289321 w 2815521"/>
                  <a:gd name="connsiteY8" fmla="*/ 235766 h 3110822"/>
                  <a:gd name="connsiteX9" fmla="*/ 1651689 w 2815521"/>
                  <a:gd name="connsiteY9" fmla="*/ 95969 h 3110822"/>
                  <a:gd name="connsiteX10" fmla="*/ 2160845 w 2815521"/>
                  <a:gd name="connsiteY10" fmla="*/ 23495 h 3110822"/>
                  <a:gd name="connsiteX11" fmla="*/ 2556691 w 2815521"/>
                  <a:gd name="connsiteY11" fmla="*/ 148576 h 3110822"/>
                  <a:gd name="connsiteX12" fmla="*/ 2767122 w 2815521"/>
                  <a:gd name="connsiteY12" fmla="*/ 501012 h 3110822"/>
                  <a:gd name="connsiteX13" fmla="*/ 2680056 w 2815521"/>
                  <a:gd name="connsiteY13" fmla="*/ 1102507 h 3110822"/>
                  <a:gd name="connsiteX14" fmla="*/ 2226451 w 2815521"/>
                  <a:gd name="connsiteY14" fmla="*/ 1846988 h 3110822"/>
                  <a:gd name="connsiteX15" fmla="*/ 1509685 w 2815521"/>
                  <a:gd name="connsiteY15" fmla="*/ 2517523 h 3110822"/>
                  <a:gd name="connsiteX16" fmla="*/ 711493 w 2815521"/>
                  <a:gd name="connsiteY16" fmla="*/ 2955553 h 3110822"/>
                  <a:gd name="connsiteX17" fmla="*/ 19253 w 2815521"/>
                  <a:gd name="connsiteY17" fmla="*/ 3070825 h 3110822"/>
                  <a:gd name="connsiteX18" fmla="*/ 0 w 2815521"/>
                  <a:gd name="connsiteY18" fmla="*/ 3105897 h 3110822"/>
                  <a:gd name="connsiteX19" fmla="*/ 706098 w 2815521"/>
                  <a:gd name="connsiteY19" fmla="*/ 2990871 h 3110822"/>
                  <a:gd name="connsiteX20" fmla="*/ 1522438 w 2815521"/>
                  <a:gd name="connsiteY20" fmla="*/ 2544133 h 3110822"/>
                  <a:gd name="connsiteX21" fmla="*/ 2255514 w 2815521"/>
                  <a:gd name="connsiteY21" fmla="*/ 1857902 h 3110822"/>
                  <a:gd name="connsiteX22" fmla="*/ 2717458 w 2815521"/>
                  <a:gd name="connsiteY22" fmla="*/ 1096744 h 3110822"/>
                  <a:gd name="connsiteX23" fmla="*/ 2803175 w 2815521"/>
                  <a:gd name="connsiteY23" fmla="*/ 483721 h 3110822"/>
                  <a:gd name="connsiteX24" fmla="*/ 2585632 w 2815521"/>
                  <a:gd name="connsiteY24" fmla="*/ 126381 h 3110822"/>
                  <a:gd name="connsiteX25" fmla="*/ 2180711 w 2815521"/>
                  <a:gd name="connsiteY25" fmla="*/ 1054 h 3110822"/>
                  <a:gd name="connsiteX26" fmla="*/ 1662236 w 2815521"/>
                  <a:gd name="connsiteY26" fmla="*/ 76348 h 311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15521" h="3110822">
                    <a:moveTo>
                      <a:pt x="1662236" y="76348"/>
                    </a:moveTo>
                    <a:cubicBezTo>
                      <a:pt x="1540465" y="112769"/>
                      <a:pt x="1416855" y="161085"/>
                      <a:pt x="1294103" y="218966"/>
                    </a:cubicBezTo>
                    <a:cubicBezTo>
                      <a:pt x="1173927" y="275620"/>
                      <a:pt x="1053628" y="341962"/>
                      <a:pt x="935414" y="416153"/>
                    </a:cubicBezTo>
                    <a:cubicBezTo>
                      <a:pt x="818794" y="489362"/>
                      <a:pt x="703400" y="570788"/>
                      <a:pt x="591439" y="658958"/>
                    </a:cubicBezTo>
                    <a:cubicBezTo>
                      <a:pt x="479970" y="746761"/>
                      <a:pt x="370953" y="842043"/>
                      <a:pt x="266595" y="943703"/>
                    </a:cubicBezTo>
                    <a:lnTo>
                      <a:pt x="276283" y="949589"/>
                    </a:lnTo>
                    <a:cubicBezTo>
                      <a:pt x="379169" y="849401"/>
                      <a:pt x="486592" y="755467"/>
                      <a:pt x="596590" y="668891"/>
                    </a:cubicBezTo>
                    <a:cubicBezTo>
                      <a:pt x="706956" y="581947"/>
                      <a:pt x="820756" y="501748"/>
                      <a:pt x="935782" y="429642"/>
                    </a:cubicBezTo>
                    <a:cubicBezTo>
                      <a:pt x="1052279" y="356678"/>
                      <a:pt x="1170861" y="291439"/>
                      <a:pt x="1289321" y="235766"/>
                    </a:cubicBezTo>
                    <a:cubicBezTo>
                      <a:pt x="1410233" y="178866"/>
                      <a:pt x="1532003" y="131531"/>
                      <a:pt x="1651689" y="95969"/>
                    </a:cubicBezTo>
                    <a:cubicBezTo>
                      <a:pt x="1840047" y="40050"/>
                      <a:pt x="2011483" y="16382"/>
                      <a:pt x="2160845" y="23495"/>
                    </a:cubicBezTo>
                    <a:cubicBezTo>
                      <a:pt x="2319036" y="31098"/>
                      <a:pt x="2453683" y="73160"/>
                      <a:pt x="2556691" y="148576"/>
                    </a:cubicBezTo>
                    <a:cubicBezTo>
                      <a:pt x="2666444" y="228898"/>
                      <a:pt x="2740267" y="347235"/>
                      <a:pt x="2767122" y="501012"/>
                    </a:cubicBezTo>
                    <a:cubicBezTo>
                      <a:pt x="2795695" y="664599"/>
                      <a:pt x="2770801" y="867182"/>
                      <a:pt x="2680056" y="1102507"/>
                    </a:cubicBezTo>
                    <a:cubicBezTo>
                      <a:pt x="2584650" y="1349850"/>
                      <a:pt x="2428053" y="1603814"/>
                      <a:pt x="2226451" y="1846988"/>
                    </a:cubicBezTo>
                    <a:cubicBezTo>
                      <a:pt x="2020803" y="2095189"/>
                      <a:pt x="1774809" y="2324382"/>
                      <a:pt x="1509685" y="2517523"/>
                    </a:cubicBezTo>
                    <a:cubicBezTo>
                      <a:pt x="1247382" y="2708701"/>
                      <a:pt x="974164" y="2858922"/>
                      <a:pt x="711493" y="2955553"/>
                    </a:cubicBezTo>
                    <a:cubicBezTo>
                      <a:pt x="458755" y="3048384"/>
                      <a:pt x="222326" y="3089219"/>
                      <a:pt x="19253" y="3070825"/>
                    </a:cubicBezTo>
                    <a:lnTo>
                      <a:pt x="0" y="3105897"/>
                    </a:lnTo>
                    <a:cubicBezTo>
                      <a:pt x="206875" y="3125762"/>
                      <a:pt x="448086" y="3085172"/>
                      <a:pt x="706098" y="2990871"/>
                    </a:cubicBezTo>
                    <a:cubicBezTo>
                      <a:pt x="974655" y="2892890"/>
                      <a:pt x="1254004" y="2739604"/>
                      <a:pt x="1522438" y="2544133"/>
                    </a:cubicBezTo>
                    <a:cubicBezTo>
                      <a:pt x="1793694" y="2346578"/>
                      <a:pt x="2045451" y="2111989"/>
                      <a:pt x="2255514" y="1857902"/>
                    </a:cubicBezTo>
                    <a:cubicBezTo>
                      <a:pt x="2461286" y="1609087"/>
                      <a:pt x="2620826" y="1349359"/>
                      <a:pt x="2717458" y="1096744"/>
                    </a:cubicBezTo>
                    <a:cubicBezTo>
                      <a:pt x="2809184" y="856514"/>
                      <a:pt x="2833465" y="650129"/>
                      <a:pt x="2803175" y="483721"/>
                    </a:cubicBezTo>
                    <a:cubicBezTo>
                      <a:pt x="2774725" y="327369"/>
                      <a:pt x="2698328" y="207561"/>
                      <a:pt x="2585632" y="126381"/>
                    </a:cubicBezTo>
                    <a:cubicBezTo>
                      <a:pt x="2479926" y="50228"/>
                      <a:pt x="2342090" y="8166"/>
                      <a:pt x="2180711" y="1054"/>
                    </a:cubicBezTo>
                    <a:cubicBezTo>
                      <a:pt x="2028283" y="-5568"/>
                      <a:pt x="1853782" y="18958"/>
                      <a:pt x="1662236" y="76348"/>
                    </a:cubicBezTo>
                  </a:path>
                </a:pathLst>
              </a:custGeom>
              <a:gradFill>
                <a:gsLst>
                  <a:gs pos="0">
                    <a:srgbClr val="27FEFF"/>
                  </a:gs>
                  <a:gs pos="50000">
                    <a:srgbClr val="22F3DA"/>
                  </a:gs>
                  <a:gs pos="100000">
                    <a:srgbClr val="1DE9B6"/>
                  </a:gs>
                </a:gsLst>
                <a:lin ang="3292395" scaled="1"/>
              </a:gradFill>
              <a:ln w="0" cap="flat">
                <a:noFill/>
                <a:prstDash val="solid"/>
                <a:miter/>
              </a:ln>
            </p:spPr>
            <p:txBody>
              <a:bodyPr rtlCol="0" anchor="ctr"/>
              <a:lstStyle/>
              <a:p>
                <a:endParaRPr lang="en-US"/>
              </a:p>
            </p:txBody>
          </p:sp>
        </p:grpSp>
      </p:grpSp>
      <p:grpSp>
        <p:nvGrpSpPr>
          <p:cNvPr id="166" name="Graphic 5">
            <a:extLst>
              <a:ext uri="{FF2B5EF4-FFF2-40B4-BE49-F238E27FC236}">
                <a16:creationId xmlns:a16="http://schemas.microsoft.com/office/drawing/2014/main" id="{8DD65E50-9BB4-F4BE-AB4D-DE73EFE5BD09}"/>
              </a:ext>
            </a:extLst>
          </p:cNvPr>
          <p:cNvGrpSpPr/>
          <p:nvPr/>
        </p:nvGrpSpPr>
        <p:grpSpPr>
          <a:xfrm>
            <a:off x="6748576" y="8062877"/>
            <a:ext cx="3705356" cy="3469908"/>
            <a:chOff x="6962556" y="1555920"/>
            <a:chExt cx="3705356" cy="3469908"/>
          </a:xfrm>
        </p:grpSpPr>
        <p:grpSp>
          <p:nvGrpSpPr>
            <p:cNvPr id="167" name="Graphic 5">
              <a:extLst>
                <a:ext uri="{FF2B5EF4-FFF2-40B4-BE49-F238E27FC236}">
                  <a16:creationId xmlns:a16="http://schemas.microsoft.com/office/drawing/2014/main" id="{1EDAF723-E394-EBE7-CD4C-B734F1BE115F}"/>
                </a:ext>
              </a:extLst>
            </p:cNvPr>
            <p:cNvGrpSpPr/>
            <p:nvPr/>
          </p:nvGrpSpPr>
          <p:grpSpPr>
            <a:xfrm>
              <a:off x="7404633" y="2000289"/>
              <a:ext cx="2819037" cy="2582113"/>
              <a:chOff x="7404633" y="2000289"/>
              <a:chExt cx="2819037" cy="2582113"/>
            </a:xfrm>
          </p:grpSpPr>
          <p:sp>
            <p:nvSpPr>
              <p:cNvPr id="174" name="Freeform: Shape 173">
                <a:extLst>
                  <a:ext uri="{FF2B5EF4-FFF2-40B4-BE49-F238E27FC236}">
                    <a16:creationId xmlns:a16="http://schemas.microsoft.com/office/drawing/2014/main" id="{43BE7172-1DF6-1FC8-D281-BF3F2A7A697D}"/>
                  </a:ext>
                </a:extLst>
              </p:cNvPr>
              <p:cNvSpPr/>
              <p:nvPr/>
            </p:nvSpPr>
            <p:spPr>
              <a:xfrm>
                <a:off x="7960878" y="2057718"/>
                <a:ext cx="1330769" cy="894946"/>
              </a:xfrm>
              <a:custGeom>
                <a:avLst/>
                <a:gdLst>
                  <a:gd name="connsiteX0" fmla="*/ 175727 w 1330769"/>
                  <a:gd name="connsiteY0" fmla="*/ 702419 h 894946"/>
                  <a:gd name="connsiteX1" fmla="*/ 130600 w 1330769"/>
                  <a:gd name="connsiteY1" fmla="*/ 746197 h 894946"/>
                  <a:gd name="connsiteX2" fmla="*/ 86208 w 1330769"/>
                  <a:gd name="connsiteY2" fmla="*/ 790834 h 894946"/>
                  <a:gd name="connsiteX3" fmla="*/ 42675 w 1330769"/>
                  <a:gd name="connsiteY3" fmla="*/ 836329 h 894946"/>
                  <a:gd name="connsiteX4" fmla="*/ 0 w 1330769"/>
                  <a:gd name="connsiteY4" fmla="*/ 882683 h 894946"/>
                  <a:gd name="connsiteX5" fmla="*/ 42675 w 1330769"/>
                  <a:gd name="connsiteY5" fmla="*/ 894946 h 894946"/>
                  <a:gd name="connsiteX6" fmla="*/ 82775 w 1330769"/>
                  <a:gd name="connsiteY6" fmla="*/ 851290 h 894946"/>
                  <a:gd name="connsiteX7" fmla="*/ 123733 w 1330769"/>
                  <a:gd name="connsiteY7" fmla="*/ 808370 h 894946"/>
                  <a:gd name="connsiteX8" fmla="*/ 165549 w 1330769"/>
                  <a:gd name="connsiteY8" fmla="*/ 766308 h 894946"/>
                  <a:gd name="connsiteX9" fmla="*/ 208101 w 1330769"/>
                  <a:gd name="connsiteY9" fmla="*/ 724983 h 894946"/>
                  <a:gd name="connsiteX10" fmla="*/ 175973 w 1330769"/>
                  <a:gd name="connsiteY10" fmla="*/ 702296 h 894946"/>
                  <a:gd name="connsiteX11" fmla="*/ 409458 w 1330769"/>
                  <a:gd name="connsiteY11" fmla="*/ 499223 h 894946"/>
                  <a:gd name="connsiteX12" fmla="*/ 360284 w 1330769"/>
                  <a:gd name="connsiteY12" fmla="*/ 538954 h 894946"/>
                  <a:gd name="connsiteX13" fmla="*/ 311723 w 1330769"/>
                  <a:gd name="connsiteY13" fmla="*/ 579667 h 894946"/>
                  <a:gd name="connsiteX14" fmla="*/ 263897 w 1330769"/>
                  <a:gd name="connsiteY14" fmla="*/ 621361 h 894946"/>
                  <a:gd name="connsiteX15" fmla="*/ 216808 w 1330769"/>
                  <a:gd name="connsiteY15" fmla="*/ 663913 h 894946"/>
                  <a:gd name="connsiteX16" fmla="*/ 246484 w 1330769"/>
                  <a:gd name="connsiteY16" fmla="*/ 688807 h 894946"/>
                  <a:gd name="connsiteX17" fmla="*/ 290876 w 1330769"/>
                  <a:gd name="connsiteY17" fmla="*/ 648707 h 894946"/>
                  <a:gd name="connsiteX18" fmla="*/ 336003 w 1330769"/>
                  <a:gd name="connsiteY18" fmla="*/ 609466 h 894946"/>
                  <a:gd name="connsiteX19" fmla="*/ 381744 w 1330769"/>
                  <a:gd name="connsiteY19" fmla="*/ 571083 h 894946"/>
                  <a:gd name="connsiteX20" fmla="*/ 428098 w 1330769"/>
                  <a:gd name="connsiteY20" fmla="*/ 533681 h 894946"/>
                  <a:gd name="connsiteX21" fmla="*/ 409581 w 1330769"/>
                  <a:gd name="connsiteY21" fmla="*/ 499345 h 894946"/>
                  <a:gd name="connsiteX22" fmla="*/ 658640 w 1330769"/>
                  <a:gd name="connsiteY22" fmla="*/ 319326 h 894946"/>
                  <a:gd name="connsiteX23" fmla="*/ 606645 w 1330769"/>
                  <a:gd name="connsiteY23" fmla="*/ 354030 h 894946"/>
                  <a:gd name="connsiteX24" fmla="*/ 555141 w 1330769"/>
                  <a:gd name="connsiteY24" fmla="*/ 389837 h 894946"/>
                  <a:gd name="connsiteX25" fmla="*/ 504128 w 1330769"/>
                  <a:gd name="connsiteY25" fmla="*/ 426749 h 894946"/>
                  <a:gd name="connsiteX26" fmla="*/ 453727 w 1330769"/>
                  <a:gd name="connsiteY26" fmla="*/ 464641 h 894946"/>
                  <a:gd name="connsiteX27" fmla="*/ 469792 w 1330769"/>
                  <a:gd name="connsiteY27" fmla="*/ 500939 h 894946"/>
                  <a:gd name="connsiteX28" fmla="*/ 517249 w 1330769"/>
                  <a:gd name="connsiteY28" fmla="*/ 465254 h 894946"/>
                  <a:gd name="connsiteX29" fmla="*/ 565319 w 1330769"/>
                  <a:gd name="connsiteY29" fmla="*/ 430550 h 894946"/>
                  <a:gd name="connsiteX30" fmla="*/ 613881 w 1330769"/>
                  <a:gd name="connsiteY30" fmla="*/ 396950 h 894946"/>
                  <a:gd name="connsiteX31" fmla="*/ 662932 w 1330769"/>
                  <a:gd name="connsiteY31" fmla="*/ 364331 h 894946"/>
                  <a:gd name="connsiteX32" fmla="*/ 658640 w 1330769"/>
                  <a:gd name="connsiteY32" fmla="*/ 319203 h 894946"/>
                  <a:gd name="connsiteX33" fmla="*/ 917755 w 1330769"/>
                  <a:gd name="connsiteY33" fmla="*/ 167634 h 894946"/>
                  <a:gd name="connsiteX34" fmla="*/ 864044 w 1330769"/>
                  <a:gd name="connsiteY34" fmla="*/ 196206 h 894946"/>
                  <a:gd name="connsiteX35" fmla="*/ 810700 w 1330769"/>
                  <a:gd name="connsiteY35" fmla="*/ 226128 h 894946"/>
                  <a:gd name="connsiteX36" fmla="*/ 757724 w 1330769"/>
                  <a:gd name="connsiteY36" fmla="*/ 257276 h 894946"/>
                  <a:gd name="connsiteX37" fmla="*/ 705239 w 1330769"/>
                  <a:gd name="connsiteY37" fmla="*/ 289527 h 894946"/>
                  <a:gd name="connsiteX38" fmla="*/ 706956 w 1330769"/>
                  <a:gd name="connsiteY38" fmla="*/ 336371 h 894946"/>
                  <a:gd name="connsiteX39" fmla="*/ 756375 w 1330769"/>
                  <a:gd name="connsiteY39" fmla="*/ 306205 h 894946"/>
                  <a:gd name="connsiteX40" fmla="*/ 806163 w 1330769"/>
                  <a:gd name="connsiteY40" fmla="*/ 277142 h 894946"/>
                  <a:gd name="connsiteX41" fmla="*/ 856318 w 1330769"/>
                  <a:gd name="connsiteY41" fmla="*/ 249305 h 894946"/>
                  <a:gd name="connsiteX42" fmla="*/ 906841 w 1330769"/>
                  <a:gd name="connsiteY42" fmla="*/ 222694 h 894946"/>
                  <a:gd name="connsiteX43" fmla="*/ 917878 w 1330769"/>
                  <a:gd name="connsiteY43" fmla="*/ 167879 h 894946"/>
                  <a:gd name="connsiteX44" fmla="*/ 1180304 w 1330769"/>
                  <a:gd name="connsiteY44" fmla="*/ 50155 h 894946"/>
                  <a:gd name="connsiteX45" fmla="*/ 1126102 w 1330769"/>
                  <a:gd name="connsiteY45" fmla="*/ 71370 h 894946"/>
                  <a:gd name="connsiteX46" fmla="*/ 1072268 w 1330769"/>
                  <a:gd name="connsiteY46" fmla="*/ 94056 h 894946"/>
                  <a:gd name="connsiteX47" fmla="*/ 1018679 w 1330769"/>
                  <a:gd name="connsiteY47" fmla="*/ 118092 h 894946"/>
                  <a:gd name="connsiteX48" fmla="*/ 965458 w 1330769"/>
                  <a:gd name="connsiteY48" fmla="*/ 143599 h 894946"/>
                  <a:gd name="connsiteX49" fmla="*/ 951478 w 1330769"/>
                  <a:gd name="connsiteY49" fmla="*/ 200131 h 894946"/>
                  <a:gd name="connsiteX50" fmla="*/ 1001388 w 1330769"/>
                  <a:gd name="connsiteY50" fmla="*/ 176463 h 894946"/>
                  <a:gd name="connsiteX51" fmla="*/ 1051666 w 1330769"/>
                  <a:gd name="connsiteY51" fmla="*/ 154145 h 894946"/>
                  <a:gd name="connsiteX52" fmla="*/ 1102189 w 1330769"/>
                  <a:gd name="connsiteY52" fmla="*/ 133175 h 894946"/>
                  <a:gd name="connsiteX53" fmla="*/ 1152957 w 1330769"/>
                  <a:gd name="connsiteY53" fmla="*/ 113677 h 894946"/>
                  <a:gd name="connsiteX54" fmla="*/ 1180426 w 1330769"/>
                  <a:gd name="connsiteY54" fmla="*/ 50155 h 894946"/>
                  <a:gd name="connsiteX55" fmla="*/ 1330769 w 1330769"/>
                  <a:gd name="connsiteY55" fmla="*/ 245 h 894946"/>
                  <a:gd name="connsiteX56" fmla="*/ 1305017 w 1330769"/>
                  <a:gd name="connsiteY56" fmla="*/ 7848 h 894946"/>
                  <a:gd name="connsiteX57" fmla="*/ 1279265 w 1330769"/>
                  <a:gd name="connsiteY57" fmla="*/ 15819 h 894946"/>
                  <a:gd name="connsiteX58" fmla="*/ 1253513 w 1330769"/>
                  <a:gd name="connsiteY58" fmla="*/ 24158 h 894946"/>
                  <a:gd name="connsiteX59" fmla="*/ 1227884 w 1330769"/>
                  <a:gd name="connsiteY59" fmla="*/ 32865 h 894946"/>
                  <a:gd name="connsiteX60" fmla="*/ 1197349 w 1330769"/>
                  <a:gd name="connsiteY60" fmla="*/ 97735 h 894946"/>
                  <a:gd name="connsiteX61" fmla="*/ 1221384 w 1330769"/>
                  <a:gd name="connsiteY61" fmla="*/ 89764 h 894946"/>
                  <a:gd name="connsiteX62" fmla="*/ 1245420 w 1330769"/>
                  <a:gd name="connsiteY62" fmla="*/ 82039 h 894946"/>
                  <a:gd name="connsiteX63" fmla="*/ 1269455 w 1330769"/>
                  <a:gd name="connsiteY63" fmla="*/ 74681 h 894946"/>
                  <a:gd name="connsiteX64" fmla="*/ 1293613 w 1330769"/>
                  <a:gd name="connsiteY64" fmla="*/ 67691 h 894946"/>
                  <a:gd name="connsiteX65" fmla="*/ 1330769 w 1330769"/>
                  <a:gd name="connsiteY65"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0769" h="894946">
                    <a:moveTo>
                      <a:pt x="175727" y="702419"/>
                    </a:moveTo>
                    <a:cubicBezTo>
                      <a:pt x="160521" y="716889"/>
                      <a:pt x="145438" y="731482"/>
                      <a:pt x="130600" y="746197"/>
                    </a:cubicBezTo>
                    <a:cubicBezTo>
                      <a:pt x="115639" y="760913"/>
                      <a:pt x="100801" y="775873"/>
                      <a:pt x="86208" y="790834"/>
                    </a:cubicBezTo>
                    <a:cubicBezTo>
                      <a:pt x="71493" y="805918"/>
                      <a:pt x="57022" y="821001"/>
                      <a:pt x="42675" y="836329"/>
                    </a:cubicBezTo>
                    <a:cubicBezTo>
                      <a:pt x="28327" y="851658"/>
                      <a:pt x="14102" y="867109"/>
                      <a:pt x="0" y="882683"/>
                    </a:cubicBezTo>
                    <a:lnTo>
                      <a:pt x="42675" y="894946"/>
                    </a:lnTo>
                    <a:cubicBezTo>
                      <a:pt x="55919" y="880231"/>
                      <a:pt x="69285" y="865761"/>
                      <a:pt x="82775" y="851290"/>
                    </a:cubicBezTo>
                    <a:cubicBezTo>
                      <a:pt x="96264" y="836820"/>
                      <a:pt x="109876" y="822595"/>
                      <a:pt x="123733" y="808370"/>
                    </a:cubicBezTo>
                    <a:cubicBezTo>
                      <a:pt x="137467" y="794268"/>
                      <a:pt x="151447" y="780166"/>
                      <a:pt x="165549" y="766308"/>
                    </a:cubicBezTo>
                    <a:cubicBezTo>
                      <a:pt x="179651" y="752451"/>
                      <a:pt x="193754" y="738594"/>
                      <a:pt x="208101" y="724983"/>
                    </a:cubicBezTo>
                    <a:lnTo>
                      <a:pt x="175973" y="702296"/>
                    </a:lnTo>
                    <a:moveTo>
                      <a:pt x="409458" y="499223"/>
                    </a:moveTo>
                    <a:cubicBezTo>
                      <a:pt x="392903" y="512344"/>
                      <a:pt x="376594" y="525588"/>
                      <a:pt x="360284" y="538954"/>
                    </a:cubicBezTo>
                    <a:cubicBezTo>
                      <a:pt x="343974" y="552321"/>
                      <a:pt x="327787" y="565933"/>
                      <a:pt x="311723" y="579667"/>
                    </a:cubicBezTo>
                    <a:cubicBezTo>
                      <a:pt x="295658" y="593402"/>
                      <a:pt x="279717" y="607259"/>
                      <a:pt x="263897" y="621361"/>
                    </a:cubicBezTo>
                    <a:cubicBezTo>
                      <a:pt x="248078" y="635341"/>
                      <a:pt x="232382" y="649566"/>
                      <a:pt x="216808" y="663913"/>
                    </a:cubicBezTo>
                    <a:lnTo>
                      <a:pt x="246484" y="688807"/>
                    </a:lnTo>
                    <a:cubicBezTo>
                      <a:pt x="261200" y="675318"/>
                      <a:pt x="275915" y="661951"/>
                      <a:pt x="290876" y="648707"/>
                    </a:cubicBezTo>
                    <a:cubicBezTo>
                      <a:pt x="305837" y="635463"/>
                      <a:pt x="320797" y="622342"/>
                      <a:pt x="336003" y="609466"/>
                    </a:cubicBezTo>
                    <a:cubicBezTo>
                      <a:pt x="351087" y="596467"/>
                      <a:pt x="366415" y="583714"/>
                      <a:pt x="381744" y="571083"/>
                    </a:cubicBezTo>
                    <a:cubicBezTo>
                      <a:pt x="397073" y="558452"/>
                      <a:pt x="412524" y="545944"/>
                      <a:pt x="428098" y="533681"/>
                    </a:cubicBezTo>
                    <a:lnTo>
                      <a:pt x="409581" y="499345"/>
                    </a:lnTo>
                    <a:moveTo>
                      <a:pt x="658640" y="319326"/>
                    </a:moveTo>
                    <a:cubicBezTo>
                      <a:pt x="641227" y="330730"/>
                      <a:pt x="623814" y="342257"/>
                      <a:pt x="606645" y="354030"/>
                    </a:cubicBezTo>
                    <a:cubicBezTo>
                      <a:pt x="589355" y="365802"/>
                      <a:pt x="572187" y="377697"/>
                      <a:pt x="555141" y="389837"/>
                    </a:cubicBezTo>
                    <a:cubicBezTo>
                      <a:pt x="538096" y="401978"/>
                      <a:pt x="521050" y="414241"/>
                      <a:pt x="504128" y="426749"/>
                    </a:cubicBezTo>
                    <a:cubicBezTo>
                      <a:pt x="487205" y="439257"/>
                      <a:pt x="470405" y="451888"/>
                      <a:pt x="453727" y="464641"/>
                    </a:cubicBezTo>
                    <a:lnTo>
                      <a:pt x="469792" y="500939"/>
                    </a:lnTo>
                    <a:cubicBezTo>
                      <a:pt x="485488" y="488922"/>
                      <a:pt x="501430" y="477027"/>
                      <a:pt x="517249" y="465254"/>
                    </a:cubicBezTo>
                    <a:cubicBezTo>
                      <a:pt x="533191" y="453482"/>
                      <a:pt x="549133" y="441955"/>
                      <a:pt x="565319" y="430550"/>
                    </a:cubicBezTo>
                    <a:cubicBezTo>
                      <a:pt x="581384" y="419146"/>
                      <a:pt x="597571" y="407987"/>
                      <a:pt x="613881" y="396950"/>
                    </a:cubicBezTo>
                    <a:cubicBezTo>
                      <a:pt x="630190" y="385913"/>
                      <a:pt x="646500" y="374999"/>
                      <a:pt x="662932" y="364331"/>
                    </a:cubicBezTo>
                    <a:lnTo>
                      <a:pt x="658640" y="319203"/>
                    </a:lnTo>
                    <a:moveTo>
                      <a:pt x="917755" y="167634"/>
                    </a:moveTo>
                    <a:cubicBezTo>
                      <a:pt x="899851" y="176954"/>
                      <a:pt x="881825" y="186519"/>
                      <a:pt x="864044" y="196206"/>
                    </a:cubicBezTo>
                    <a:cubicBezTo>
                      <a:pt x="846262" y="205894"/>
                      <a:pt x="828359" y="215950"/>
                      <a:pt x="810700" y="226128"/>
                    </a:cubicBezTo>
                    <a:cubicBezTo>
                      <a:pt x="793042" y="236306"/>
                      <a:pt x="775383" y="246607"/>
                      <a:pt x="757724" y="257276"/>
                    </a:cubicBezTo>
                    <a:cubicBezTo>
                      <a:pt x="740188" y="267822"/>
                      <a:pt x="722652" y="278613"/>
                      <a:pt x="705239" y="289527"/>
                    </a:cubicBezTo>
                    <a:lnTo>
                      <a:pt x="706956" y="336371"/>
                    </a:lnTo>
                    <a:cubicBezTo>
                      <a:pt x="723388" y="326070"/>
                      <a:pt x="739820" y="316015"/>
                      <a:pt x="756375" y="306205"/>
                    </a:cubicBezTo>
                    <a:cubicBezTo>
                      <a:pt x="772930" y="296272"/>
                      <a:pt x="789485" y="286584"/>
                      <a:pt x="806163" y="277142"/>
                    </a:cubicBezTo>
                    <a:cubicBezTo>
                      <a:pt x="822840" y="267576"/>
                      <a:pt x="839518" y="258379"/>
                      <a:pt x="856318" y="249305"/>
                    </a:cubicBezTo>
                    <a:cubicBezTo>
                      <a:pt x="873118" y="240230"/>
                      <a:pt x="890041" y="231278"/>
                      <a:pt x="906841" y="222694"/>
                    </a:cubicBezTo>
                    <a:lnTo>
                      <a:pt x="917878" y="167879"/>
                    </a:lnTo>
                    <a:moveTo>
                      <a:pt x="1180304" y="50155"/>
                    </a:moveTo>
                    <a:cubicBezTo>
                      <a:pt x="1162277" y="56900"/>
                      <a:pt x="1144128" y="64012"/>
                      <a:pt x="1126102" y="71370"/>
                    </a:cubicBezTo>
                    <a:cubicBezTo>
                      <a:pt x="1108075" y="78605"/>
                      <a:pt x="1090171" y="86208"/>
                      <a:pt x="1072268" y="94056"/>
                    </a:cubicBezTo>
                    <a:cubicBezTo>
                      <a:pt x="1054364" y="101782"/>
                      <a:pt x="1036583" y="109876"/>
                      <a:pt x="1018679" y="118092"/>
                    </a:cubicBezTo>
                    <a:cubicBezTo>
                      <a:pt x="1000898" y="126308"/>
                      <a:pt x="983116" y="134892"/>
                      <a:pt x="965458" y="143599"/>
                    </a:cubicBezTo>
                    <a:lnTo>
                      <a:pt x="951478" y="200131"/>
                    </a:lnTo>
                    <a:cubicBezTo>
                      <a:pt x="968156" y="192037"/>
                      <a:pt x="984710" y="184189"/>
                      <a:pt x="1001388" y="176463"/>
                    </a:cubicBezTo>
                    <a:cubicBezTo>
                      <a:pt x="1018066" y="168737"/>
                      <a:pt x="1034866" y="161380"/>
                      <a:pt x="1051666" y="154145"/>
                    </a:cubicBezTo>
                    <a:cubicBezTo>
                      <a:pt x="1068466" y="146910"/>
                      <a:pt x="1085389" y="139920"/>
                      <a:pt x="1102189" y="133175"/>
                    </a:cubicBezTo>
                    <a:cubicBezTo>
                      <a:pt x="1119112" y="126431"/>
                      <a:pt x="1136035" y="119931"/>
                      <a:pt x="1152957" y="113677"/>
                    </a:cubicBezTo>
                    <a:lnTo>
                      <a:pt x="1180426" y="50155"/>
                    </a:lnTo>
                    <a:moveTo>
                      <a:pt x="1330769" y="245"/>
                    </a:moveTo>
                    <a:cubicBezTo>
                      <a:pt x="1322185" y="2698"/>
                      <a:pt x="1313601" y="5273"/>
                      <a:pt x="1305017" y="7848"/>
                    </a:cubicBezTo>
                    <a:cubicBezTo>
                      <a:pt x="1296433" y="10424"/>
                      <a:pt x="1287849" y="13121"/>
                      <a:pt x="1279265" y="15819"/>
                    </a:cubicBezTo>
                    <a:cubicBezTo>
                      <a:pt x="1270681" y="18517"/>
                      <a:pt x="1262097" y="21338"/>
                      <a:pt x="1253513" y="24158"/>
                    </a:cubicBezTo>
                    <a:cubicBezTo>
                      <a:pt x="1244929" y="26978"/>
                      <a:pt x="1236468" y="29921"/>
                      <a:pt x="1227884" y="32865"/>
                    </a:cubicBezTo>
                    <a:lnTo>
                      <a:pt x="1197349" y="97735"/>
                    </a:lnTo>
                    <a:cubicBezTo>
                      <a:pt x="1205320" y="95037"/>
                      <a:pt x="1213414" y="92340"/>
                      <a:pt x="1221384" y="89764"/>
                    </a:cubicBezTo>
                    <a:cubicBezTo>
                      <a:pt x="1229355" y="87189"/>
                      <a:pt x="1237449" y="84614"/>
                      <a:pt x="1245420" y="82039"/>
                    </a:cubicBezTo>
                    <a:cubicBezTo>
                      <a:pt x="1253513" y="79586"/>
                      <a:pt x="1261484" y="77134"/>
                      <a:pt x="1269455" y="74681"/>
                    </a:cubicBezTo>
                    <a:cubicBezTo>
                      <a:pt x="1277548" y="72351"/>
                      <a:pt x="1285519" y="70021"/>
                      <a:pt x="1293613" y="67691"/>
                    </a:cubicBezTo>
                    <a:lnTo>
                      <a:pt x="1330769" y="0"/>
                    </a:lnTo>
                  </a:path>
                </a:pathLst>
              </a:custGeom>
              <a:solidFill>
                <a:srgbClr val="FDC42F"/>
              </a:solidFill>
              <a:ln w="0"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E7AD9C57-F0DD-14BE-9279-BD9B82CE5753}"/>
                  </a:ext>
                </a:extLst>
              </p:cNvPr>
              <p:cNvSpPr/>
              <p:nvPr/>
            </p:nvSpPr>
            <p:spPr>
              <a:xfrm>
                <a:off x="7404633" y="2940401"/>
                <a:ext cx="598797" cy="1477188"/>
              </a:xfrm>
              <a:custGeom>
                <a:avLst/>
                <a:gdLst>
                  <a:gd name="connsiteX0" fmla="*/ 123978 w 598797"/>
                  <a:gd name="connsiteY0" fmla="*/ 1261239 h 1477188"/>
                  <a:gd name="connsiteX1" fmla="*/ 36176 w 598797"/>
                  <a:gd name="connsiteY1" fmla="*/ 1340457 h 1477188"/>
                  <a:gd name="connsiteX2" fmla="*/ 52117 w 598797"/>
                  <a:gd name="connsiteY2" fmla="*/ 1377369 h 1477188"/>
                  <a:gd name="connsiteX3" fmla="*/ 71125 w 598797"/>
                  <a:gd name="connsiteY3" fmla="*/ 1412563 h 1477188"/>
                  <a:gd name="connsiteX4" fmla="*/ 93321 w 598797"/>
                  <a:gd name="connsiteY4" fmla="*/ 1445918 h 1477188"/>
                  <a:gd name="connsiteX5" fmla="*/ 118705 w 598797"/>
                  <a:gd name="connsiteY5" fmla="*/ 1477188 h 1477188"/>
                  <a:gd name="connsiteX6" fmla="*/ 204055 w 598797"/>
                  <a:gd name="connsiteY6" fmla="*/ 1384849 h 1477188"/>
                  <a:gd name="connsiteX7" fmla="*/ 179651 w 598797"/>
                  <a:gd name="connsiteY7" fmla="*/ 1356767 h 1477188"/>
                  <a:gd name="connsiteX8" fmla="*/ 158191 w 598797"/>
                  <a:gd name="connsiteY8" fmla="*/ 1326723 h 1477188"/>
                  <a:gd name="connsiteX9" fmla="*/ 139674 w 598797"/>
                  <a:gd name="connsiteY9" fmla="*/ 1294839 h 1477188"/>
                  <a:gd name="connsiteX10" fmla="*/ 123978 w 598797"/>
                  <a:gd name="connsiteY10" fmla="*/ 1261361 h 1477188"/>
                  <a:gd name="connsiteX11" fmla="*/ 86453 w 598797"/>
                  <a:gd name="connsiteY11" fmla="*/ 1075824 h 1477188"/>
                  <a:gd name="connsiteX12" fmla="*/ 0 w 598797"/>
                  <a:gd name="connsiteY12" fmla="*/ 1138119 h 1477188"/>
                  <a:gd name="connsiteX13" fmla="*/ 1962 w 598797"/>
                  <a:gd name="connsiteY13" fmla="*/ 1182021 h 1477188"/>
                  <a:gd name="connsiteX14" fmla="*/ 6622 w 598797"/>
                  <a:gd name="connsiteY14" fmla="*/ 1224695 h 1477188"/>
                  <a:gd name="connsiteX15" fmla="*/ 14102 w 598797"/>
                  <a:gd name="connsiteY15" fmla="*/ 1266144 h 1477188"/>
                  <a:gd name="connsiteX16" fmla="*/ 24526 w 598797"/>
                  <a:gd name="connsiteY16" fmla="*/ 1306244 h 1477188"/>
                  <a:gd name="connsiteX17" fmla="*/ 112451 w 598797"/>
                  <a:gd name="connsiteY17" fmla="*/ 1229968 h 1477188"/>
                  <a:gd name="connsiteX18" fmla="*/ 102027 w 598797"/>
                  <a:gd name="connsiteY18" fmla="*/ 1193302 h 1477188"/>
                  <a:gd name="connsiteX19" fmla="*/ 94179 w 598797"/>
                  <a:gd name="connsiteY19" fmla="*/ 1155287 h 1477188"/>
                  <a:gd name="connsiteX20" fmla="*/ 89029 w 598797"/>
                  <a:gd name="connsiteY20" fmla="*/ 1116046 h 1477188"/>
                  <a:gd name="connsiteX21" fmla="*/ 86453 w 598797"/>
                  <a:gd name="connsiteY21" fmla="*/ 1075701 h 1477188"/>
                  <a:gd name="connsiteX22" fmla="*/ 108159 w 598797"/>
                  <a:gd name="connsiteY22" fmla="*/ 865270 h 1477188"/>
                  <a:gd name="connsiteX23" fmla="*/ 26978 w 598797"/>
                  <a:gd name="connsiteY23" fmla="*/ 910397 h 1477188"/>
                  <a:gd name="connsiteX24" fmla="*/ 16678 w 598797"/>
                  <a:gd name="connsiteY24" fmla="*/ 958591 h 1477188"/>
                  <a:gd name="connsiteX25" fmla="*/ 8829 w 598797"/>
                  <a:gd name="connsiteY25" fmla="*/ 1005925 h 1477188"/>
                  <a:gd name="connsiteX26" fmla="*/ 3311 w 598797"/>
                  <a:gd name="connsiteY26" fmla="*/ 1052524 h 1477188"/>
                  <a:gd name="connsiteX27" fmla="*/ 368 w 598797"/>
                  <a:gd name="connsiteY27" fmla="*/ 1098142 h 1477188"/>
                  <a:gd name="connsiteX28" fmla="*/ 86086 w 598797"/>
                  <a:gd name="connsiteY28" fmla="*/ 1039035 h 1477188"/>
                  <a:gd name="connsiteX29" fmla="*/ 88048 w 598797"/>
                  <a:gd name="connsiteY29" fmla="*/ 996851 h 1477188"/>
                  <a:gd name="connsiteX30" fmla="*/ 92462 w 598797"/>
                  <a:gd name="connsiteY30" fmla="*/ 953808 h 1477188"/>
                  <a:gd name="connsiteX31" fmla="*/ 99207 w 598797"/>
                  <a:gd name="connsiteY31" fmla="*/ 909907 h 1477188"/>
                  <a:gd name="connsiteX32" fmla="*/ 108159 w 598797"/>
                  <a:gd name="connsiteY32" fmla="*/ 865270 h 1477188"/>
                  <a:gd name="connsiteX33" fmla="*/ 182104 w 598797"/>
                  <a:gd name="connsiteY33" fmla="*/ 640859 h 1477188"/>
                  <a:gd name="connsiteX34" fmla="*/ 108894 w 598797"/>
                  <a:gd name="connsiteY34" fmla="*/ 669431 h 1477188"/>
                  <a:gd name="connsiteX35" fmla="*/ 87925 w 598797"/>
                  <a:gd name="connsiteY35" fmla="*/ 719709 h 1477188"/>
                  <a:gd name="connsiteX36" fmla="*/ 69163 w 598797"/>
                  <a:gd name="connsiteY36" fmla="*/ 769497 h 1477188"/>
                  <a:gd name="connsiteX37" fmla="*/ 52485 w 598797"/>
                  <a:gd name="connsiteY37" fmla="*/ 818793 h 1477188"/>
                  <a:gd name="connsiteX38" fmla="*/ 38015 w 598797"/>
                  <a:gd name="connsiteY38" fmla="*/ 867477 h 1477188"/>
                  <a:gd name="connsiteX39" fmla="*/ 117969 w 598797"/>
                  <a:gd name="connsiteY39" fmla="*/ 825416 h 1477188"/>
                  <a:gd name="connsiteX40" fmla="*/ 130845 w 598797"/>
                  <a:gd name="connsiteY40" fmla="*/ 780165 h 1477188"/>
                  <a:gd name="connsiteX41" fmla="*/ 145806 w 598797"/>
                  <a:gd name="connsiteY41" fmla="*/ 734302 h 1477188"/>
                  <a:gd name="connsiteX42" fmla="*/ 162851 w 598797"/>
                  <a:gd name="connsiteY42" fmla="*/ 687948 h 1477188"/>
                  <a:gd name="connsiteX43" fmla="*/ 181981 w 598797"/>
                  <a:gd name="connsiteY43" fmla="*/ 640981 h 1477188"/>
                  <a:gd name="connsiteX44" fmla="*/ 300196 w 598797"/>
                  <a:gd name="connsiteY44" fmla="*/ 411665 h 1477188"/>
                  <a:gd name="connsiteX45" fmla="*/ 236919 w 598797"/>
                  <a:gd name="connsiteY45" fmla="*/ 424541 h 1477188"/>
                  <a:gd name="connsiteX46" fmla="*/ 206998 w 598797"/>
                  <a:gd name="connsiteY46" fmla="*/ 475064 h 1477188"/>
                  <a:gd name="connsiteX47" fmla="*/ 179038 w 598797"/>
                  <a:gd name="connsiteY47" fmla="*/ 525342 h 1477188"/>
                  <a:gd name="connsiteX48" fmla="*/ 153041 w 598797"/>
                  <a:gd name="connsiteY48" fmla="*/ 575252 h 1477188"/>
                  <a:gd name="connsiteX49" fmla="*/ 129006 w 598797"/>
                  <a:gd name="connsiteY49" fmla="*/ 624795 h 1477188"/>
                  <a:gd name="connsiteX50" fmla="*/ 200498 w 598797"/>
                  <a:gd name="connsiteY50" fmla="*/ 599288 h 1477188"/>
                  <a:gd name="connsiteX51" fmla="*/ 222694 w 598797"/>
                  <a:gd name="connsiteY51" fmla="*/ 552934 h 1477188"/>
                  <a:gd name="connsiteX52" fmla="*/ 246729 w 598797"/>
                  <a:gd name="connsiteY52" fmla="*/ 506212 h 1477188"/>
                  <a:gd name="connsiteX53" fmla="*/ 272604 w 598797"/>
                  <a:gd name="connsiteY53" fmla="*/ 459123 h 1477188"/>
                  <a:gd name="connsiteX54" fmla="*/ 300318 w 598797"/>
                  <a:gd name="connsiteY54" fmla="*/ 411665 h 1477188"/>
                  <a:gd name="connsiteX55" fmla="*/ 402714 w 598797"/>
                  <a:gd name="connsiteY55" fmla="*/ 183698 h 1477188"/>
                  <a:gd name="connsiteX56" fmla="*/ 369236 w 598797"/>
                  <a:gd name="connsiteY56" fmla="*/ 228090 h 1477188"/>
                  <a:gd name="connsiteX57" fmla="*/ 336617 w 598797"/>
                  <a:gd name="connsiteY57" fmla="*/ 273095 h 1477188"/>
                  <a:gd name="connsiteX58" fmla="*/ 304978 w 598797"/>
                  <a:gd name="connsiteY58" fmla="*/ 318713 h 1477188"/>
                  <a:gd name="connsiteX59" fmla="*/ 274321 w 598797"/>
                  <a:gd name="connsiteY59" fmla="*/ 365066 h 1477188"/>
                  <a:gd name="connsiteX60" fmla="*/ 271868 w 598797"/>
                  <a:gd name="connsiteY60" fmla="*/ 368868 h 1477188"/>
                  <a:gd name="connsiteX61" fmla="*/ 269416 w 598797"/>
                  <a:gd name="connsiteY61" fmla="*/ 372669 h 1477188"/>
                  <a:gd name="connsiteX62" fmla="*/ 266963 w 598797"/>
                  <a:gd name="connsiteY62" fmla="*/ 376471 h 1477188"/>
                  <a:gd name="connsiteX63" fmla="*/ 264511 w 598797"/>
                  <a:gd name="connsiteY63" fmla="*/ 380272 h 1477188"/>
                  <a:gd name="connsiteX64" fmla="*/ 325825 w 598797"/>
                  <a:gd name="connsiteY64" fmla="*/ 370094 h 1477188"/>
                  <a:gd name="connsiteX65" fmla="*/ 328155 w 598797"/>
                  <a:gd name="connsiteY65" fmla="*/ 366538 h 1477188"/>
                  <a:gd name="connsiteX66" fmla="*/ 330485 w 598797"/>
                  <a:gd name="connsiteY66" fmla="*/ 362982 h 1477188"/>
                  <a:gd name="connsiteX67" fmla="*/ 332815 w 598797"/>
                  <a:gd name="connsiteY67" fmla="*/ 359425 h 1477188"/>
                  <a:gd name="connsiteX68" fmla="*/ 335145 w 598797"/>
                  <a:gd name="connsiteY68" fmla="*/ 355869 h 1477188"/>
                  <a:gd name="connsiteX69" fmla="*/ 363718 w 598797"/>
                  <a:gd name="connsiteY69" fmla="*/ 312336 h 1477188"/>
                  <a:gd name="connsiteX70" fmla="*/ 393271 w 598797"/>
                  <a:gd name="connsiteY70" fmla="*/ 269416 h 1477188"/>
                  <a:gd name="connsiteX71" fmla="*/ 423683 w 598797"/>
                  <a:gd name="connsiteY71" fmla="*/ 227109 h 1477188"/>
                  <a:gd name="connsiteX72" fmla="*/ 454953 w 598797"/>
                  <a:gd name="connsiteY72" fmla="*/ 185415 h 1477188"/>
                  <a:gd name="connsiteX73" fmla="*/ 402714 w 598797"/>
                  <a:gd name="connsiteY73" fmla="*/ 183943 h 1477188"/>
                  <a:gd name="connsiteX74" fmla="*/ 556122 w 598797"/>
                  <a:gd name="connsiteY74" fmla="*/ 0 h 1477188"/>
                  <a:gd name="connsiteX75" fmla="*/ 525465 w 598797"/>
                  <a:gd name="connsiteY75" fmla="*/ 34581 h 1477188"/>
                  <a:gd name="connsiteX76" fmla="*/ 495298 w 598797"/>
                  <a:gd name="connsiteY76" fmla="*/ 69531 h 1477188"/>
                  <a:gd name="connsiteX77" fmla="*/ 465622 w 598797"/>
                  <a:gd name="connsiteY77" fmla="*/ 104970 h 1477188"/>
                  <a:gd name="connsiteX78" fmla="*/ 436437 w 598797"/>
                  <a:gd name="connsiteY78" fmla="*/ 140901 h 1477188"/>
                  <a:gd name="connsiteX79" fmla="*/ 486469 w 598797"/>
                  <a:gd name="connsiteY79" fmla="*/ 144947 h 1477188"/>
                  <a:gd name="connsiteX80" fmla="*/ 513815 w 598797"/>
                  <a:gd name="connsiteY80" fmla="*/ 111224 h 1477188"/>
                  <a:gd name="connsiteX81" fmla="*/ 541652 w 598797"/>
                  <a:gd name="connsiteY81" fmla="*/ 77869 h 1477188"/>
                  <a:gd name="connsiteX82" fmla="*/ 569979 w 598797"/>
                  <a:gd name="connsiteY82" fmla="*/ 44882 h 1477188"/>
                  <a:gd name="connsiteX83" fmla="*/ 598797 w 598797"/>
                  <a:gd name="connsiteY83" fmla="*/ 12385 h 1477188"/>
                  <a:gd name="connsiteX84" fmla="*/ 556122 w 598797"/>
                  <a:gd name="connsiteY84" fmla="*/ 123 h 147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8797" h="1477188">
                    <a:moveTo>
                      <a:pt x="123978" y="1261239"/>
                    </a:moveTo>
                    <a:lnTo>
                      <a:pt x="36176" y="1340457"/>
                    </a:lnTo>
                    <a:cubicBezTo>
                      <a:pt x="40958" y="1353088"/>
                      <a:pt x="46231" y="1365351"/>
                      <a:pt x="52117" y="1377369"/>
                    </a:cubicBezTo>
                    <a:cubicBezTo>
                      <a:pt x="57881" y="1389386"/>
                      <a:pt x="64258" y="1401158"/>
                      <a:pt x="71125" y="1412563"/>
                    </a:cubicBezTo>
                    <a:cubicBezTo>
                      <a:pt x="77992" y="1423967"/>
                      <a:pt x="85350" y="1435127"/>
                      <a:pt x="93321" y="1445918"/>
                    </a:cubicBezTo>
                    <a:cubicBezTo>
                      <a:pt x="101292" y="1456709"/>
                      <a:pt x="109753" y="1467133"/>
                      <a:pt x="118705" y="1477188"/>
                    </a:cubicBezTo>
                    <a:lnTo>
                      <a:pt x="204055" y="1384849"/>
                    </a:lnTo>
                    <a:cubicBezTo>
                      <a:pt x="195471" y="1375897"/>
                      <a:pt x="187254" y="1366454"/>
                      <a:pt x="179651" y="1356767"/>
                    </a:cubicBezTo>
                    <a:cubicBezTo>
                      <a:pt x="172048" y="1347079"/>
                      <a:pt x="164936" y="1337024"/>
                      <a:pt x="158191" y="1326723"/>
                    </a:cubicBezTo>
                    <a:cubicBezTo>
                      <a:pt x="151569" y="1316422"/>
                      <a:pt x="145438" y="1305753"/>
                      <a:pt x="139674" y="1294839"/>
                    </a:cubicBezTo>
                    <a:cubicBezTo>
                      <a:pt x="134033" y="1283925"/>
                      <a:pt x="128760" y="1272766"/>
                      <a:pt x="123978" y="1261361"/>
                    </a:cubicBezTo>
                    <a:moveTo>
                      <a:pt x="86453" y="1075824"/>
                    </a:moveTo>
                    <a:lnTo>
                      <a:pt x="0" y="1138119"/>
                    </a:lnTo>
                    <a:cubicBezTo>
                      <a:pt x="245" y="1152957"/>
                      <a:pt x="858" y="1167550"/>
                      <a:pt x="1962" y="1182021"/>
                    </a:cubicBezTo>
                    <a:cubicBezTo>
                      <a:pt x="3066" y="1196491"/>
                      <a:pt x="4660" y="1210716"/>
                      <a:pt x="6622" y="1224695"/>
                    </a:cubicBezTo>
                    <a:cubicBezTo>
                      <a:pt x="8707" y="1238798"/>
                      <a:pt x="11159" y="1252532"/>
                      <a:pt x="14102" y="1266144"/>
                    </a:cubicBezTo>
                    <a:cubicBezTo>
                      <a:pt x="17045" y="1279756"/>
                      <a:pt x="20479" y="1293122"/>
                      <a:pt x="24526" y="1306244"/>
                    </a:cubicBezTo>
                    <a:lnTo>
                      <a:pt x="112451" y="1229968"/>
                    </a:lnTo>
                    <a:cubicBezTo>
                      <a:pt x="108527" y="1218073"/>
                      <a:pt x="104970" y="1205810"/>
                      <a:pt x="102027" y="1193302"/>
                    </a:cubicBezTo>
                    <a:cubicBezTo>
                      <a:pt x="98962" y="1180917"/>
                      <a:pt x="96386" y="1168286"/>
                      <a:pt x="94179" y="1155287"/>
                    </a:cubicBezTo>
                    <a:cubicBezTo>
                      <a:pt x="91972" y="1142411"/>
                      <a:pt x="90255" y="1129413"/>
                      <a:pt x="89029" y="1116046"/>
                    </a:cubicBezTo>
                    <a:cubicBezTo>
                      <a:pt x="87680" y="1102802"/>
                      <a:pt x="86821" y="1089436"/>
                      <a:pt x="86453" y="1075701"/>
                    </a:cubicBezTo>
                    <a:moveTo>
                      <a:pt x="108159" y="865270"/>
                    </a:moveTo>
                    <a:lnTo>
                      <a:pt x="26978" y="910397"/>
                    </a:lnTo>
                    <a:cubicBezTo>
                      <a:pt x="23177" y="926584"/>
                      <a:pt x="19743" y="942649"/>
                      <a:pt x="16678" y="958591"/>
                    </a:cubicBezTo>
                    <a:cubicBezTo>
                      <a:pt x="13612" y="974532"/>
                      <a:pt x="11037" y="990351"/>
                      <a:pt x="8829" y="1005925"/>
                    </a:cubicBezTo>
                    <a:cubicBezTo>
                      <a:pt x="6622" y="1021622"/>
                      <a:pt x="4783" y="1037196"/>
                      <a:pt x="3311" y="1052524"/>
                    </a:cubicBezTo>
                    <a:cubicBezTo>
                      <a:pt x="1962" y="1067976"/>
                      <a:pt x="858" y="1083181"/>
                      <a:pt x="368" y="1098142"/>
                    </a:cubicBezTo>
                    <a:lnTo>
                      <a:pt x="86086" y="1039035"/>
                    </a:lnTo>
                    <a:cubicBezTo>
                      <a:pt x="86331" y="1025178"/>
                      <a:pt x="87067" y="1011076"/>
                      <a:pt x="88048" y="996851"/>
                    </a:cubicBezTo>
                    <a:cubicBezTo>
                      <a:pt x="89151" y="982748"/>
                      <a:pt x="90623" y="968278"/>
                      <a:pt x="92462" y="953808"/>
                    </a:cubicBezTo>
                    <a:cubicBezTo>
                      <a:pt x="94302" y="939338"/>
                      <a:pt x="96509" y="924745"/>
                      <a:pt x="99207" y="909907"/>
                    </a:cubicBezTo>
                    <a:cubicBezTo>
                      <a:pt x="101782" y="895191"/>
                      <a:pt x="104848" y="880353"/>
                      <a:pt x="108159" y="865270"/>
                    </a:cubicBezTo>
                    <a:moveTo>
                      <a:pt x="182104" y="640859"/>
                    </a:moveTo>
                    <a:lnTo>
                      <a:pt x="108894" y="669431"/>
                    </a:lnTo>
                    <a:cubicBezTo>
                      <a:pt x="101537" y="686354"/>
                      <a:pt x="94547" y="703032"/>
                      <a:pt x="87925" y="719709"/>
                    </a:cubicBezTo>
                    <a:cubicBezTo>
                      <a:pt x="81303" y="736387"/>
                      <a:pt x="75049" y="753064"/>
                      <a:pt x="69163" y="769497"/>
                    </a:cubicBezTo>
                    <a:cubicBezTo>
                      <a:pt x="63277" y="786052"/>
                      <a:pt x="57636" y="802484"/>
                      <a:pt x="52485" y="818793"/>
                    </a:cubicBezTo>
                    <a:cubicBezTo>
                      <a:pt x="47335" y="835103"/>
                      <a:pt x="42430" y="851413"/>
                      <a:pt x="38015" y="867477"/>
                    </a:cubicBezTo>
                    <a:lnTo>
                      <a:pt x="117969" y="825416"/>
                    </a:lnTo>
                    <a:cubicBezTo>
                      <a:pt x="121893" y="810455"/>
                      <a:pt x="126185" y="795371"/>
                      <a:pt x="130845" y="780165"/>
                    </a:cubicBezTo>
                    <a:cubicBezTo>
                      <a:pt x="135505" y="765082"/>
                      <a:pt x="140533" y="749753"/>
                      <a:pt x="145806" y="734302"/>
                    </a:cubicBezTo>
                    <a:cubicBezTo>
                      <a:pt x="151079" y="718973"/>
                      <a:pt x="156842" y="703522"/>
                      <a:pt x="162851" y="687948"/>
                    </a:cubicBezTo>
                    <a:cubicBezTo>
                      <a:pt x="168860" y="672374"/>
                      <a:pt x="175237" y="656801"/>
                      <a:pt x="181981" y="640981"/>
                    </a:cubicBezTo>
                    <a:moveTo>
                      <a:pt x="300196" y="411665"/>
                    </a:moveTo>
                    <a:lnTo>
                      <a:pt x="236919" y="424541"/>
                    </a:lnTo>
                    <a:cubicBezTo>
                      <a:pt x="226618" y="441464"/>
                      <a:pt x="216685" y="458387"/>
                      <a:pt x="206998" y="475064"/>
                    </a:cubicBezTo>
                    <a:cubicBezTo>
                      <a:pt x="197310" y="491865"/>
                      <a:pt x="187990" y="508665"/>
                      <a:pt x="179038" y="525342"/>
                    </a:cubicBezTo>
                    <a:cubicBezTo>
                      <a:pt x="169964" y="542143"/>
                      <a:pt x="161380" y="558698"/>
                      <a:pt x="153041" y="575252"/>
                    </a:cubicBezTo>
                    <a:cubicBezTo>
                      <a:pt x="144702" y="591930"/>
                      <a:pt x="136609" y="608362"/>
                      <a:pt x="129006" y="624795"/>
                    </a:cubicBezTo>
                    <a:lnTo>
                      <a:pt x="200498" y="599288"/>
                    </a:lnTo>
                    <a:cubicBezTo>
                      <a:pt x="207611" y="583959"/>
                      <a:pt x="214969" y="568508"/>
                      <a:pt x="222694" y="552934"/>
                    </a:cubicBezTo>
                    <a:cubicBezTo>
                      <a:pt x="230420" y="537483"/>
                      <a:pt x="238391" y="521909"/>
                      <a:pt x="246729" y="506212"/>
                    </a:cubicBezTo>
                    <a:cubicBezTo>
                      <a:pt x="255068" y="490638"/>
                      <a:pt x="263652" y="474819"/>
                      <a:pt x="272604" y="459123"/>
                    </a:cubicBezTo>
                    <a:cubicBezTo>
                      <a:pt x="281556" y="443426"/>
                      <a:pt x="290753" y="427607"/>
                      <a:pt x="300318" y="411665"/>
                    </a:cubicBezTo>
                    <a:moveTo>
                      <a:pt x="402714" y="183698"/>
                    </a:moveTo>
                    <a:cubicBezTo>
                      <a:pt x="391432" y="198414"/>
                      <a:pt x="380272" y="213129"/>
                      <a:pt x="369236" y="228090"/>
                    </a:cubicBezTo>
                    <a:cubicBezTo>
                      <a:pt x="358199" y="243051"/>
                      <a:pt x="347285" y="258011"/>
                      <a:pt x="336617" y="273095"/>
                    </a:cubicBezTo>
                    <a:cubicBezTo>
                      <a:pt x="325948" y="288178"/>
                      <a:pt x="315279" y="303507"/>
                      <a:pt x="304978" y="318713"/>
                    </a:cubicBezTo>
                    <a:cubicBezTo>
                      <a:pt x="294555" y="334041"/>
                      <a:pt x="284377" y="349493"/>
                      <a:pt x="274321" y="365066"/>
                    </a:cubicBezTo>
                    <a:cubicBezTo>
                      <a:pt x="273463" y="366293"/>
                      <a:pt x="272727" y="367642"/>
                      <a:pt x="271868" y="368868"/>
                    </a:cubicBezTo>
                    <a:cubicBezTo>
                      <a:pt x="271010" y="370094"/>
                      <a:pt x="270274" y="371443"/>
                      <a:pt x="269416" y="372669"/>
                    </a:cubicBezTo>
                    <a:cubicBezTo>
                      <a:pt x="268557" y="373896"/>
                      <a:pt x="267822" y="375245"/>
                      <a:pt x="266963" y="376471"/>
                    </a:cubicBezTo>
                    <a:cubicBezTo>
                      <a:pt x="266105" y="377697"/>
                      <a:pt x="265369" y="379046"/>
                      <a:pt x="264511" y="380272"/>
                    </a:cubicBezTo>
                    <a:lnTo>
                      <a:pt x="325825" y="370094"/>
                    </a:lnTo>
                    <a:cubicBezTo>
                      <a:pt x="326561" y="368868"/>
                      <a:pt x="327297" y="367642"/>
                      <a:pt x="328155" y="366538"/>
                    </a:cubicBezTo>
                    <a:cubicBezTo>
                      <a:pt x="328891" y="365312"/>
                      <a:pt x="329627" y="364208"/>
                      <a:pt x="330485" y="362982"/>
                    </a:cubicBezTo>
                    <a:cubicBezTo>
                      <a:pt x="331343" y="361755"/>
                      <a:pt x="331957" y="360652"/>
                      <a:pt x="332815" y="359425"/>
                    </a:cubicBezTo>
                    <a:cubicBezTo>
                      <a:pt x="333551" y="358199"/>
                      <a:pt x="334287" y="357095"/>
                      <a:pt x="335145" y="355869"/>
                    </a:cubicBezTo>
                    <a:cubicBezTo>
                      <a:pt x="344465" y="341276"/>
                      <a:pt x="354030" y="326684"/>
                      <a:pt x="363718" y="312336"/>
                    </a:cubicBezTo>
                    <a:cubicBezTo>
                      <a:pt x="373405" y="297988"/>
                      <a:pt x="383215" y="283641"/>
                      <a:pt x="393271" y="269416"/>
                    </a:cubicBezTo>
                    <a:cubicBezTo>
                      <a:pt x="403204" y="255191"/>
                      <a:pt x="413382" y="241088"/>
                      <a:pt x="423683" y="227109"/>
                    </a:cubicBezTo>
                    <a:cubicBezTo>
                      <a:pt x="433984" y="213129"/>
                      <a:pt x="444407" y="199272"/>
                      <a:pt x="454953" y="185415"/>
                    </a:cubicBezTo>
                    <a:lnTo>
                      <a:pt x="402714" y="183943"/>
                    </a:lnTo>
                    <a:moveTo>
                      <a:pt x="556122" y="0"/>
                    </a:moveTo>
                    <a:cubicBezTo>
                      <a:pt x="545822" y="11404"/>
                      <a:pt x="535521" y="22932"/>
                      <a:pt x="525465" y="34581"/>
                    </a:cubicBezTo>
                    <a:cubicBezTo>
                      <a:pt x="515287" y="46231"/>
                      <a:pt x="505231" y="57881"/>
                      <a:pt x="495298" y="69531"/>
                    </a:cubicBezTo>
                    <a:cubicBezTo>
                      <a:pt x="485365" y="81303"/>
                      <a:pt x="475433" y="93075"/>
                      <a:pt x="465622" y="104970"/>
                    </a:cubicBezTo>
                    <a:cubicBezTo>
                      <a:pt x="455812" y="116865"/>
                      <a:pt x="446124" y="128760"/>
                      <a:pt x="436437" y="140901"/>
                    </a:cubicBezTo>
                    <a:lnTo>
                      <a:pt x="486469" y="144947"/>
                    </a:lnTo>
                    <a:cubicBezTo>
                      <a:pt x="495421" y="133665"/>
                      <a:pt x="504618" y="122384"/>
                      <a:pt x="513815" y="111224"/>
                    </a:cubicBezTo>
                    <a:cubicBezTo>
                      <a:pt x="523013" y="100065"/>
                      <a:pt x="532332" y="88906"/>
                      <a:pt x="541652" y="77869"/>
                    </a:cubicBezTo>
                    <a:cubicBezTo>
                      <a:pt x="550972" y="66833"/>
                      <a:pt x="560414" y="55796"/>
                      <a:pt x="569979" y="44882"/>
                    </a:cubicBezTo>
                    <a:cubicBezTo>
                      <a:pt x="579544" y="33968"/>
                      <a:pt x="589110" y="23177"/>
                      <a:pt x="598797" y="12385"/>
                    </a:cubicBezTo>
                    <a:lnTo>
                      <a:pt x="556122" y="123"/>
                    </a:lnTo>
                  </a:path>
                </a:pathLst>
              </a:custGeom>
              <a:solidFill>
                <a:srgbClr val="27FEFF"/>
              </a:solidFill>
              <a:ln w="0"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4EAE0DCE-2968-42F0-A5F2-2C841846EC01}"/>
                  </a:ext>
                </a:extLst>
              </p:cNvPr>
              <p:cNvSpPr/>
              <p:nvPr/>
            </p:nvSpPr>
            <p:spPr>
              <a:xfrm>
                <a:off x="7523338" y="3939827"/>
                <a:ext cx="1747217" cy="642575"/>
              </a:xfrm>
              <a:custGeom>
                <a:avLst/>
                <a:gdLst>
                  <a:gd name="connsiteX0" fmla="*/ 664649 w 1747217"/>
                  <a:gd name="connsiteY0" fmla="*/ 512344 h 642575"/>
                  <a:gd name="connsiteX1" fmla="*/ 607504 w 1747217"/>
                  <a:gd name="connsiteY1" fmla="*/ 520437 h 642575"/>
                  <a:gd name="connsiteX2" fmla="*/ 552076 w 1747217"/>
                  <a:gd name="connsiteY2" fmla="*/ 525588 h 642575"/>
                  <a:gd name="connsiteX3" fmla="*/ 498364 w 1747217"/>
                  <a:gd name="connsiteY3" fmla="*/ 527795 h 642575"/>
                  <a:gd name="connsiteX4" fmla="*/ 446492 w 1747217"/>
                  <a:gd name="connsiteY4" fmla="*/ 527059 h 642575"/>
                  <a:gd name="connsiteX5" fmla="*/ 444162 w 1747217"/>
                  <a:gd name="connsiteY5" fmla="*/ 527059 h 642575"/>
                  <a:gd name="connsiteX6" fmla="*/ 441832 w 1747217"/>
                  <a:gd name="connsiteY6" fmla="*/ 527059 h 642575"/>
                  <a:gd name="connsiteX7" fmla="*/ 439502 w 1747217"/>
                  <a:gd name="connsiteY7" fmla="*/ 526937 h 642575"/>
                  <a:gd name="connsiteX8" fmla="*/ 437172 w 1747217"/>
                  <a:gd name="connsiteY8" fmla="*/ 526814 h 642575"/>
                  <a:gd name="connsiteX9" fmla="*/ 374018 w 1747217"/>
                  <a:gd name="connsiteY9" fmla="*/ 640246 h 642575"/>
                  <a:gd name="connsiteX10" fmla="*/ 376594 w 1747217"/>
                  <a:gd name="connsiteY10" fmla="*/ 640368 h 642575"/>
                  <a:gd name="connsiteX11" fmla="*/ 379169 w 1747217"/>
                  <a:gd name="connsiteY11" fmla="*/ 640491 h 642575"/>
                  <a:gd name="connsiteX12" fmla="*/ 381744 w 1747217"/>
                  <a:gd name="connsiteY12" fmla="*/ 640614 h 642575"/>
                  <a:gd name="connsiteX13" fmla="*/ 384319 w 1747217"/>
                  <a:gd name="connsiteY13" fmla="*/ 640736 h 642575"/>
                  <a:gd name="connsiteX14" fmla="*/ 440115 w 1747217"/>
                  <a:gd name="connsiteY14" fmla="*/ 642576 h 642575"/>
                  <a:gd name="connsiteX15" fmla="*/ 497996 w 1747217"/>
                  <a:gd name="connsiteY15" fmla="*/ 641104 h 642575"/>
                  <a:gd name="connsiteX16" fmla="*/ 557962 w 1747217"/>
                  <a:gd name="connsiteY16" fmla="*/ 636444 h 642575"/>
                  <a:gd name="connsiteX17" fmla="*/ 619767 w 1747217"/>
                  <a:gd name="connsiteY17" fmla="*/ 628473 h 642575"/>
                  <a:gd name="connsiteX18" fmla="*/ 664894 w 1747217"/>
                  <a:gd name="connsiteY18" fmla="*/ 512344 h 642575"/>
                  <a:gd name="connsiteX19" fmla="*/ 216685 w 1747217"/>
                  <a:gd name="connsiteY19" fmla="*/ 476904 h 642575"/>
                  <a:gd name="connsiteX20" fmla="*/ 138571 w 1747217"/>
                  <a:gd name="connsiteY20" fmla="*/ 580893 h 642575"/>
                  <a:gd name="connsiteX21" fmla="*/ 180019 w 1747217"/>
                  <a:gd name="connsiteY21" fmla="*/ 598797 h 642575"/>
                  <a:gd name="connsiteX22" fmla="*/ 225024 w 1747217"/>
                  <a:gd name="connsiteY22" fmla="*/ 613881 h 642575"/>
                  <a:gd name="connsiteX23" fmla="*/ 273463 w 1747217"/>
                  <a:gd name="connsiteY23" fmla="*/ 626021 h 642575"/>
                  <a:gd name="connsiteX24" fmla="*/ 325580 w 1747217"/>
                  <a:gd name="connsiteY24" fmla="*/ 634973 h 642575"/>
                  <a:gd name="connsiteX25" fmla="*/ 391922 w 1747217"/>
                  <a:gd name="connsiteY25" fmla="*/ 522890 h 642575"/>
                  <a:gd name="connsiteX26" fmla="*/ 343238 w 1747217"/>
                  <a:gd name="connsiteY26" fmla="*/ 515655 h 642575"/>
                  <a:gd name="connsiteX27" fmla="*/ 297866 w 1747217"/>
                  <a:gd name="connsiteY27" fmla="*/ 505477 h 642575"/>
                  <a:gd name="connsiteX28" fmla="*/ 255681 w 1747217"/>
                  <a:gd name="connsiteY28" fmla="*/ 492478 h 642575"/>
                  <a:gd name="connsiteX29" fmla="*/ 216685 w 1747217"/>
                  <a:gd name="connsiteY29" fmla="*/ 476904 h 642575"/>
                  <a:gd name="connsiteX30" fmla="*/ 988757 w 1747217"/>
                  <a:gd name="connsiteY30" fmla="*/ 420249 h 642575"/>
                  <a:gd name="connsiteX31" fmla="*/ 919717 w 1747217"/>
                  <a:gd name="connsiteY31" fmla="*/ 445756 h 642575"/>
                  <a:gd name="connsiteX32" fmla="*/ 851781 w 1747217"/>
                  <a:gd name="connsiteY32" fmla="*/ 467952 h 642575"/>
                  <a:gd name="connsiteX33" fmla="*/ 785193 w 1747217"/>
                  <a:gd name="connsiteY33" fmla="*/ 486714 h 642575"/>
                  <a:gd name="connsiteX34" fmla="*/ 720200 w 1747217"/>
                  <a:gd name="connsiteY34" fmla="*/ 501920 h 642575"/>
                  <a:gd name="connsiteX35" fmla="*/ 679732 w 1747217"/>
                  <a:gd name="connsiteY35" fmla="*/ 618050 h 642575"/>
                  <a:gd name="connsiteX36" fmla="*/ 750367 w 1747217"/>
                  <a:gd name="connsiteY36" fmla="*/ 602231 h 642575"/>
                  <a:gd name="connsiteX37" fmla="*/ 822718 w 1747217"/>
                  <a:gd name="connsiteY37" fmla="*/ 582610 h 642575"/>
                  <a:gd name="connsiteX38" fmla="*/ 896663 w 1747217"/>
                  <a:gd name="connsiteY38" fmla="*/ 559188 h 642575"/>
                  <a:gd name="connsiteX39" fmla="*/ 971957 w 1747217"/>
                  <a:gd name="connsiteY39" fmla="*/ 531965 h 642575"/>
                  <a:gd name="connsiteX40" fmla="*/ 988635 w 1747217"/>
                  <a:gd name="connsiteY40" fmla="*/ 420127 h 642575"/>
                  <a:gd name="connsiteX41" fmla="*/ 85350 w 1747217"/>
                  <a:gd name="connsiteY41" fmla="*/ 385300 h 642575"/>
                  <a:gd name="connsiteX42" fmla="*/ 0 w 1747217"/>
                  <a:gd name="connsiteY42" fmla="*/ 477640 h 642575"/>
                  <a:gd name="connsiteX43" fmla="*/ 22686 w 1747217"/>
                  <a:gd name="connsiteY43" fmla="*/ 501185 h 642575"/>
                  <a:gd name="connsiteX44" fmla="*/ 47580 w 1747217"/>
                  <a:gd name="connsiteY44" fmla="*/ 523258 h 642575"/>
                  <a:gd name="connsiteX45" fmla="*/ 74681 w 1747217"/>
                  <a:gd name="connsiteY45" fmla="*/ 543737 h 642575"/>
                  <a:gd name="connsiteX46" fmla="*/ 104112 w 1747217"/>
                  <a:gd name="connsiteY46" fmla="*/ 562499 h 642575"/>
                  <a:gd name="connsiteX47" fmla="*/ 184189 w 1747217"/>
                  <a:gd name="connsiteY47" fmla="*/ 460717 h 642575"/>
                  <a:gd name="connsiteX48" fmla="*/ 156352 w 1747217"/>
                  <a:gd name="connsiteY48" fmla="*/ 444039 h 642575"/>
                  <a:gd name="connsiteX49" fmla="*/ 130600 w 1747217"/>
                  <a:gd name="connsiteY49" fmla="*/ 425890 h 642575"/>
                  <a:gd name="connsiteX50" fmla="*/ 106932 w 1747217"/>
                  <a:gd name="connsiteY50" fmla="*/ 406270 h 642575"/>
                  <a:gd name="connsiteX51" fmla="*/ 85227 w 1747217"/>
                  <a:gd name="connsiteY51" fmla="*/ 385300 h 642575"/>
                  <a:gd name="connsiteX52" fmla="*/ 1342542 w 1747217"/>
                  <a:gd name="connsiteY52" fmla="*/ 245994 h 642575"/>
                  <a:gd name="connsiteX53" fmla="*/ 1269332 w 1747217"/>
                  <a:gd name="connsiteY53" fmla="*/ 287810 h 642575"/>
                  <a:gd name="connsiteX54" fmla="*/ 1196246 w 1747217"/>
                  <a:gd name="connsiteY54" fmla="*/ 326561 h 642575"/>
                  <a:gd name="connsiteX55" fmla="*/ 1123649 w 1747217"/>
                  <a:gd name="connsiteY55" fmla="*/ 362123 h 642575"/>
                  <a:gd name="connsiteX56" fmla="*/ 1051543 w 1747217"/>
                  <a:gd name="connsiteY56" fmla="*/ 394497 h 642575"/>
                  <a:gd name="connsiteX57" fmla="*/ 1040752 w 1747217"/>
                  <a:gd name="connsiteY57" fmla="*/ 504495 h 642575"/>
                  <a:gd name="connsiteX58" fmla="*/ 1119480 w 1747217"/>
                  <a:gd name="connsiteY58" fmla="*/ 469792 h 642575"/>
                  <a:gd name="connsiteX59" fmla="*/ 1198943 w 1747217"/>
                  <a:gd name="connsiteY59" fmla="*/ 431409 h 642575"/>
                  <a:gd name="connsiteX60" fmla="*/ 1278897 w 1747217"/>
                  <a:gd name="connsiteY60" fmla="*/ 389469 h 642575"/>
                  <a:gd name="connsiteX61" fmla="*/ 1358974 w 1747217"/>
                  <a:gd name="connsiteY61" fmla="*/ 344097 h 642575"/>
                  <a:gd name="connsiteX62" fmla="*/ 1342542 w 1747217"/>
                  <a:gd name="connsiteY62" fmla="*/ 245994 h 642575"/>
                  <a:gd name="connsiteX63" fmla="*/ 1696572 w 1747217"/>
                  <a:gd name="connsiteY63" fmla="*/ 0 h 642575"/>
                  <a:gd name="connsiteX64" fmla="*/ 1625692 w 1747217"/>
                  <a:gd name="connsiteY64" fmla="*/ 55306 h 642575"/>
                  <a:gd name="connsiteX65" fmla="*/ 1553709 w 1747217"/>
                  <a:gd name="connsiteY65" fmla="*/ 108159 h 642575"/>
                  <a:gd name="connsiteX66" fmla="*/ 1480990 w 1747217"/>
                  <a:gd name="connsiteY66" fmla="*/ 158437 h 642575"/>
                  <a:gd name="connsiteX67" fmla="*/ 1407780 w 1747217"/>
                  <a:gd name="connsiteY67" fmla="*/ 206017 h 642575"/>
                  <a:gd name="connsiteX68" fmla="*/ 1430589 w 1747217"/>
                  <a:gd name="connsiteY68" fmla="*/ 300686 h 642575"/>
                  <a:gd name="connsiteX69" fmla="*/ 1510911 w 1747217"/>
                  <a:gd name="connsiteY69" fmla="*/ 248814 h 642575"/>
                  <a:gd name="connsiteX70" fmla="*/ 1590620 w 1747217"/>
                  <a:gd name="connsiteY70" fmla="*/ 193876 h 642575"/>
                  <a:gd name="connsiteX71" fmla="*/ 1669471 w 1747217"/>
                  <a:gd name="connsiteY71" fmla="*/ 136118 h 642575"/>
                  <a:gd name="connsiteX72" fmla="*/ 1747217 w 1747217"/>
                  <a:gd name="connsiteY72" fmla="*/ 75662 h 642575"/>
                  <a:gd name="connsiteX73" fmla="*/ 1696694 w 1747217"/>
                  <a:gd name="connsiteY73" fmla="*/ 123 h 64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47217" h="642575">
                    <a:moveTo>
                      <a:pt x="664649" y="512344"/>
                    </a:moveTo>
                    <a:cubicBezTo>
                      <a:pt x="645396" y="515532"/>
                      <a:pt x="626389" y="518230"/>
                      <a:pt x="607504" y="520437"/>
                    </a:cubicBezTo>
                    <a:cubicBezTo>
                      <a:pt x="588742" y="522645"/>
                      <a:pt x="570225" y="524361"/>
                      <a:pt x="552076" y="525588"/>
                    </a:cubicBezTo>
                    <a:cubicBezTo>
                      <a:pt x="533927" y="526814"/>
                      <a:pt x="516023" y="527550"/>
                      <a:pt x="498364" y="527795"/>
                    </a:cubicBezTo>
                    <a:cubicBezTo>
                      <a:pt x="480828" y="528040"/>
                      <a:pt x="463537" y="527795"/>
                      <a:pt x="446492" y="527059"/>
                    </a:cubicBezTo>
                    <a:cubicBezTo>
                      <a:pt x="445756" y="527059"/>
                      <a:pt x="444898" y="527059"/>
                      <a:pt x="444162" y="527059"/>
                    </a:cubicBezTo>
                    <a:cubicBezTo>
                      <a:pt x="443426" y="527059"/>
                      <a:pt x="442568" y="527059"/>
                      <a:pt x="441832" y="527059"/>
                    </a:cubicBezTo>
                    <a:cubicBezTo>
                      <a:pt x="441096" y="527059"/>
                      <a:pt x="440238" y="527059"/>
                      <a:pt x="439502" y="526937"/>
                    </a:cubicBezTo>
                    <a:cubicBezTo>
                      <a:pt x="438766" y="526814"/>
                      <a:pt x="437908" y="526937"/>
                      <a:pt x="437172" y="526814"/>
                    </a:cubicBezTo>
                    <a:lnTo>
                      <a:pt x="374018" y="640246"/>
                    </a:lnTo>
                    <a:cubicBezTo>
                      <a:pt x="374877" y="640246"/>
                      <a:pt x="375735" y="640246"/>
                      <a:pt x="376594" y="640368"/>
                    </a:cubicBezTo>
                    <a:cubicBezTo>
                      <a:pt x="377452" y="640368"/>
                      <a:pt x="378310" y="640368"/>
                      <a:pt x="379169" y="640491"/>
                    </a:cubicBezTo>
                    <a:cubicBezTo>
                      <a:pt x="380027" y="640491"/>
                      <a:pt x="380886" y="640491"/>
                      <a:pt x="381744" y="640614"/>
                    </a:cubicBezTo>
                    <a:cubicBezTo>
                      <a:pt x="382602" y="640614"/>
                      <a:pt x="383461" y="640614"/>
                      <a:pt x="384319" y="640736"/>
                    </a:cubicBezTo>
                    <a:cubicBezTo>
                      <a:pt x="402591" y="641840"/>
                      <a:pt x="421230" y="642576"/>
                      <a:pt x="440115" y="642576"/>
                    </a:cubicBezTo>
                    <a:cubicBezTo>
                      <a:pt x="459123" y="642576"/>
                      <a:pt x="478376" y="642208"/>
                      <a:pt x="497996" y="641104"/>
                    </a:cubicBezTo>
                    <a:cubicBezTo>
                      <a:pt x="517739" y="640123"/>
                      <a:pt x="537605" y="638529"/>
                      <a:pt x="557962" y="636444"/>
                    </a:cubicBezTo>
                    <a:cubicBezTo>
                      <a:pt x="578318" y="634359"/>
                      <a:pt x="598920" y="631662"/>
                      <a:pt x="619767" y="628473"/>
                    </a:cubicBezTo>
                    <a:lnTo>
                      <a:pt x="664894" y="512344"/>
                    </a:lnTo>
                    <a:moveTo>
                      <a:pt x="216685" y="476904"/>
                    </a:moveTo>
                    <a:lnTo>
                      <a:pt x="138571" y="580893"/>
                    </a:lnTo>
                    <a:cubicBezTo>
                      <a:pt x="151815" y="587270"/>
                      <a:pt x="165672" y="593279"/>
                      <a:pt x="180019" y="598797"/>
                    </a:cubicBezTo>
                    <a:cubicBezTo>
                      <a:pt x="194490" y="604316"/>
                      <a:pt x="209450" y="609343"/>
                      <a:pt x="225024" y="613881"/>
                    </a:cubicBezTo>
                    <a:cubicBezTo>
                      <a:pt x="240598" y="618418"/>
                      <a:pt x="256785" y="622464"/>
                      <a:pt x="273463" y="626021"/>
                    </a:cubicBezTo>
                    <a:cubicBezTo>
                      <a:pt x="290263" y="629577"/>
                      <a:pt x="307676" y="632520"/>
                      <a:pt x="325580" y="634973"/>
                    </a:cubicBezTo>
                    <a:lnTo>
                      <a:pt x="391922" y="522890"/>
                    </a:lnTo>
                    <a:cubicBezTo>
                      <a:pt x="375245" y="521050"/>
                      <a:pt x="358935" y="518598"/>
                      <a:pt x="343238" y="515655"/>
                    </a:cubicBezTo>
                    <a:cubicBezTo>
                      <a:pt x="327665" y="512712"/>
                      <a:pt x="312459" y="509400"/>
                      <a:pt x="297866" y="505477"/>
                    </a:cubicBezTo>
                    <a:cubicBezTo>
                      <a:pt x="283273" y="501675"/>
                      <a:pt x="269293" y="497260"/>
                      <a:pt x="255681" y="492478"/>
                    </a:cubicBezTo>
                    <a:cubicBezTo>
                      <a:pt x="242192" y="487695"/>
                      <a:pt x="229194" y="482545"/>
                      <a:pt x="216685" y="476904"/>
                    </a:cubicBezTo>
                    <a:moveTo>
                      <a:pt x="988757" y="420249"/>
                    </a:moveTo>
                    <a:cubicBezTo>
                      <a:pt x="965580" y="429324"/>
                      <a:pt x="942526" y="437785"/>
                      <a:pt x="919717" y="445756"/>
                    </a:cubicBezTo>
                    <a:cubicBezTo>
                      <a:pt x="896908" y="453727"/>
                      <a:pt x="874222" y="461085"/>
                      <a:pt x="851781" y="467952"/>
                    </a:cubicBezTo>
                    <a:cubicBezTo>
                      <a:pt x="829462" y="474697"/>
                      <a:pt x="807266" y="480951"/>
                      <a:pt x="785193" y="486714"/>
                    </a:cubicBezTo>
                    <a:cubicBezTo>
                      <a:pt x="763243" y="492355"/>
                      <a:pt x="741660" y="497506"/>
                      <a:pt x="720200" y="501920"/>
                    </a:cubicBezTo>
                    <a:lnTo>
                      <a:pt x="679732" y="618050"/>
                    </a:lnTo>
                    <a:cubicBezTo>
                      <a:pt x="703032" y="613390"/>
                      <a:pt x="726577" y="608117"/>
                      <a:pt x="750367" y="602231"/>
                    </a:cubicBezTo>
                    <a:cubicBezTo>
                      <a:pt x="774279" y="596345"/>
                      <a:pt x="798437" y="589845"/>
                      <a:pt x="822718" y="582610"/>
                    </a:cubicBezTo>
                    <a:cubicBezTo>
                      <a:pt x="847121" y="575375"/>
                      <a:pt x="871892" y="567649"/>
                      <a:pt x="896663" y="559188"/>
                    </a:cubicBezTo>
                    <a:cubicBezTo>
                      <a:pt x="921557" y="550727"/>
                      <a:pt x="946696" y="541652"/>
                      <a:pt x="971957" y="531965"/>
                    </a:cubicBezTo>
                    <a:lnTo>
                      <a:pt x="988635" y="420127"/>
                    </a:lnTo>
                    <a:moveTo>
                      <a:pt x="85350" y="385300"/>
                    </a:moveTo>
                    <a:lnTo>
                      <a:pt x="0" y="477640"/>
                    </a:lnTo>
                    <a:cubicBezTo>
                      <a:pt x="7235" y="485733"/>
                      <a:pt x="14838" y="493582"/>
                      <a:pt x="22686" y="501185"/>
                    </a:cubicBezTo>
                    <a:cubicBezTo>
                      <a:pt x="30657" y="508787"/>
                      <a:pt x="38873" y="516145"/>
                      <a:pt x="47580" y="523258"/>
                    </a:cubicBezTo>
                    <a:cubicBezTo>
                      <a:pt x="56287" y="530370"/>
                      <a:pt x="65239" y="537237"/>
                      <a:pt x="74681" y="543737"/>
                    </a:cubicBezTo>
                    <a:cubicBezTo>
                      <a:pt x="84123" y="550359"/>
                      <a:pt x="93934" y="556613"/>
                      <a:pt x="104112" y="562499"/>
                    </a:cubicBezTo>
                    <a:lnTo>
                      <a:pt x="184189" y="460717"/>
                    </a:lnTo>
                    <a:cubicBezTo>
                      <a:pt x="174624" y="455444"/>
                      <a:pt x="165304" y="449926"/>
                      <a:pt x="156352" y="444039"/>
                    </a:cubicBezTo>
                    <a:cubicBezTo>
                      <a:pt x="147400" y="438276"/>
                      <a:pt x="138939" y="432144"/>
                      <a:pt x="130600" y="425890"/>
                    </a:cubicBezTo>
                    <a:cubicBezTo>
                      <a:pt x="122384" y="419636"/>
                      <a:pt x="114535" y="413014"/>
                      <a:pt x="106932" y="406270"/>
                    </a:cubicBezTo>
                    <a:cubicBezTo>
                      <a:pt x="99452" y="399525"/>
                      <a:pt x="92217" y="392535"/>
                      <a:pt x="85227" y="385300"/>
                    </a:cubicBezTo>
                    <a:moveTo>
                      <a:pt x="1342542" y="245994"/>
                    </a:moveTo>
                    <a:cubicBezTo>
                      <a:pt x="1318139" y="260464"/>
                      <a:pt x="1293736" y="274321"/>
                      <a:pt x="1269332" y="287810"/>
                    </a:cubicBezTo>
                    <a:cubicBezTo>
                      <a:pt x="1244929" y="301177"/>
                      <a:pt x="1220649" y="314175"/>
                      <a:pt x="1196246" y="326561"/>
                    </a:cubicBezTo>
                    <a:cubicBezTo>
                      <a:pt x="1171965" y="338946"/>
                      <a:pt x="1147807" y="350841"/>
                      <a:pt x="1123649" y="362123"/>
                    </a:cubicBezTo>
                    <a:cubicBezTo>
                      <a:pt x="1099614" y="373405"/>
                      <a:pt x="1075579" y="384196"/>
                      <a:pt x="1051543" y="394497"/>
                    </a:cubicBezTo>
                    <a:lnTo>
                      <a:pt x="1040752" y="504495"/>
                    </a:lnTo>
                    <a:cubicBezTo>
                      <a:pt x="1066872" y="493459"/>
                      <a:pt x="1093115" y="481932"/>
                      <a:pt x="1119480" y="469792"/>
                    </a:cubicBezTo>
                    <a:cubicBezTo>
                      <a:pt x="1145845" y="457529"/>
                      <a:pt x="1172455" y="444775"/>
                      <a:pt x="1198943" y="431409"/>
                    </a:cubicBezTo>
                    <a:cubicBezTo>
                      <a:pt x="1225554" y="418042"/>
                      <a:pt x="1252164" y="404062"/>
                      <a:pt x="1278897" y="389469"/>
                    </a:cubicBezTo>
                    <a:cubicBezTo>
                      <a:pt x="1305631" y="374877"/>
                      <a:pt x="1332364" y="359793"/>
                      <a:pt x="1358974" y="344097"/>
                    </a:cubicBezTo>
                    <a:lnTo>
                      <a:pt x="1342542" y="245994"/>
                    </a:lnTo>
                    <a:moveTo>
                      <a:pt x="1696572" y="0"/>
                    </a:moveTo>
                    <a:cubicBezTo>
                      <a:pt x="1673150" y="18762"/>
                      <a:pt x="1649482" y="37279"/>
                      <a:pt x="1625692" y="55306"/>
                    </a:cubicBezTo>
                    <a:cubicBezTo>
                      <a:pt x="1601902" y="73332"/>
                      <a:pt x="1577867" y="90991"/>
                      <a:pt x="1553709" y="108159"/>
                    </a:cubicBezTo>
                    <a:cubicBezTo>
                      <a:pt x="1529551" y="125327"/>
                      <a:pt x="1505393" y="142127"/>
                      <a:pt x="1480990" y="158437"/>
                    </a:cubicBezTo>
                    <a:cubicBezTo>
                      <a:pt x="1456709" y="174746"/>
                      <a:pt x="1432184" y="190565"/>
                      <a:pt x="1407780" y="206017"/>
                    </a:cubicBezTo>
                    <a:lnTo>
                      <a:pt x="1430589" y="300686"/>
                    </a:lnTo>
                    <a:cubicBezTo>
                      <a:pt x="1457445" y="283886"/>
                      <a:pt x="1484178" y="266595"/>
                      <a:pt x="1510911" y="248814"/>
                    </a:cubicBezTo>
                    <a:cubicBezTo>
                      <a:pt x="1537644" y="231033"/>
                      <a:pt x="1564255" y="212639"/>
                      <a:pt x="1590620" y="193876"/>
                    </a:cubicBezTo>
                    <a:cubicBezTo>
                      <a:pt x="1617108" y="175114"/>
                      <a:pt x="1643351" y="155739"/>
                      <a:pt x="1669471" y="136118"/>
                    </a:cubicBezTo>
                    <a:cubicBezTo>
                      <a:pt x="1695591" y="116375"/>
                      <a:pt x="1721465" y="96264"/>
                      <a:pt x="1747217" y="75662"/>
                    </a:cubicBezTo>
                    <a:lnTo>
                      <a:pt x="1696694" y="123"/>
                    </a:lnTo>
                  </a:path>
                </a:pathLst>
              </a:custGeom>
              <a:solidFill>
                <a:srgbClr val="FDC42F"/>
              </a:solidFill>
              <a:ln w="0"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52CCEE08-0EF5-EA69-8C96-F3988406042E}"/>
                  </a:ext>
                </a:extLst>
              </p:cNvPr>
              <p:cNvSpPr/>
              <p:nvPr/>
            </p:nvSpPr>
            <p:spPr>
              <a:xfrm>
                <a:off x="9220032" y="2000289"/>
                <a:ext cx="1003638" cy="2015200"/>
              </a:xfrm>
              <a:custGeom>
                <a:avLst/>
                <a:gdLst>
                  <a:gd name="connsiteX0" fmla="*/ 36053 w 1003638"/>
                  <a:gd name="connsiteY0" fmla="*/ 1910230 h 2015200"/>
                  <a:gd name="connsiteX1" fmla="*/ 27101 w 1003638"/>
                  <a:gd name="connsiteY1" fmla="*/ 1917588 h 2015200"/>
                  <a:gd name="connsiteX2" fmla="*/ 18149 w 1003638"/>
                  <a:gd name="connsiteY2" fmla="*/ 1924945 h 2015200"/>
                  <a:gd name="connsiteX3" fmla="*/ 9075 w 1003638"/>
                  <a:gd name="connsiteY3" fmla="*/ 1932303 h 2015200"/>
                  <a:gd name="connsiteX4" fmla="*/ 0 w 1003638"/>
                  <a:gd name="connsiteY4" fmla="*/ 1939661 h 2015200"/>
                  <a:gd name="connsiteX5" fmla="*/ 50523 w 1003638"/>
                  <a:gd name="connsiteY5" fmla="*/ 2015200 h 2015200"/>
                  <a:gd name="connsiteX6" fmla="*/ 60456 w 1003638"/>
                  <a:gd name="connsiteY6" fmla="*/ 2007229 h 2015200"/>
                  <a:gd name="connsiteX7" fmla="*/ 70389 w 1003638"/>
                  <a:gd name="connsiteY7" fmla="*/ 1999258 h 2015200"/>
                  <a:gd name="connsiteX8" fmla="*/ 80322 w 1003638"/>
                  <a:gd name="connsiteY8" fmla="*/ 1991165 h 2015200"/>
                  <a:gd name="connsiteX9" fmla="*/ 90132 w 1003638"/>
                  <a:gd name="connsiteY9" fmla="*/ 1983071 h 2015200"/>
                  <a:gd name="connsiteX10" fmla="*/ 36176 w 1003638"/>
                  <a:gd name="connsiteY10" fmla="*/ 1910230 h 2015200"/>
                  <a:gd name="connsiteX11" fmla="*/ 354152 w 1003638"/>
                  <a:gd name="connsiteY11" fmla="*/ 1608317 h 2015200"/>
                  <a:gd name="connsiteX12" fmla="*/ 293083 w 1003638"/>
                  <a:gd name="connsiteY12" fmla="*/ 1673065 h 2015200"/>
                  <a:gd name="connsiteX13" fmla="*/ 229807 w 1003638"/>
                  <a:gd name="connsiteY13" fmla="*/ 1736464 h 2015200"/>
                  <a:gd name="connsiteX14" fmla="*/ 164445 w 1003638"/>
                  <a:gd name="connsiteY14" fmla="*/ 1798270 h 2015200"/>
                  <a:gd name="connsiteX15" fmla="*/ 97245 w 1003638"/>
                  <a:gd name="connsiteY15" fmla="*/ 1858358 h 2015200"/>
                  <a:gd name="connsiteX16" fmla="*/ 157088 w 1003638"/>
                  <a:gd name="connsiteY16" fmla="*/ 1926294 h 2015200"/>
                  <a:gd name="connsiteX17" fmla="*/ 230665 w 1003638"/>
                  <a:gd name="connsiteY17" fmla="*/ 1860442 h 2015200"/>
                  <a:gd name="connsiteX18" fmla="*/ 302158 w 1003638"/>
                  <a:gd name="connsiteY18" fmla="*/ 1792629 h 2015200"/>
                  <a:gd name="connsiteX19" fmla="*/ 371443 w 1003638"/>
                  <a:gd name="connsiteY19" fmla="*/ 1723098 h 2015200"/>
                  <a:gd name="connsiteX20" fmla="*/ 438153 w 1003638"/>
                  <a:gd name="connsiteY20" fmla="*/ 1652096 h 2015200"/>
                  <a:gd name="connsiteX21" fmla="*/ 354152 w 1003638"/>
                  <a:gd name="connsiteY21" fmla="*/ 1608440 h 2015200"/>
                  <a:gd name="connsiteX22" fmla="*/ 609956 w 1003638"/>
                  <a:gd name="connsiteY22" fmla="*/ 1284086 h 2015200"/>
                  <a:gd name="connsiteX23" fmla="*/ 563357 w 1003638"/>
                  <a:gd name="connsiteY23" fmla="*/ 1351287 h 2015200"/>
                  <a:gd name="connsiteX24" fmla="*/ 513693 w 1003638"/>
                  <a:gd name="connsiteY24" fmla="*/ 1418120 h 2015200"/>
                  <a:gd name="connsiteX25" fmla="*/ 461208 w 1003638"/>
                  <a:gd name="connsiteY25" fmla="*/ 1484462 h 2015200"/>
                  <a:gd name="connsiteX26" fmla="*/ 405902 w 1003638"/>
                  <a:gd name="connsiteY26" fmla="*/ 1550069 h 2015200"/>
                  <a:gd name="connsiteX27" fmla="*/ 494685 w 1003638"/>
                  <a:gd name="connsiteY27" fmla="*/ 1588084 h 2015200"/>
                  <a:gd name="connsiteX28" fmla="*/ 554896 w 1003638"/>
                  <a:gd name="connsiteY28" fmla="*/ 1516100 h 2015200"/>
                  <a:gd name="connsiteX29" fmla="*/ 612041 w 1003638"/>
                  <a:gd name="connsiteY29" fmla="*/ 1443381 h 2015200"/>
                  <a:gd name="connsiteX30" fmla="*/ 665875 w 1003638"/>
                  <a:gd name="connsiteY30" fmla="*/ 1370049 h 2015200"/>
                  <a:gd name="connsiteX31" fmla="*/ 716276 w 1003638"/>
                  <a:gd name="connsiteY31" fmla="*/ 1296349 h 2015200"/>
                  <a:gd name="connsiteX32" fmla="*/ 609834 w 1003638"/>
                  <a:gd name="connsiteY32" fmla="*/ 1283964 h 2015200"/>
                  <a:gd name="connsiteX33" fmla="*/ 784825 w 1003638"/>
                  <a:gd name="connsiteY33" fmla="*/ 965987 h 2015200"/>
                  <a:gd name="connsiteX34" fmla="*/ 755762 w 1003638"/>
                  <a:gd name="connsiteY34" fmla="*/ 1030122 h 2015200"/>
                  <a:gd name="connsiteX35" fmla="*/ 723266 w 1003638"/>
                  <a:gd name="connsiteY35" fmla="*/ 1094747 h 2015200"/>
                  <a:gd name="connsiteX36" fmla="*/ 687335 w 1003638"/>
                  <a:gd name="connsiteY36" fmla="*/ 1159741 h 2015200"/>
                  <a:gd name="connsiteX37" fmla="*/ 648216 w 1003638"/>
                  <a:gd name="connsiteY37" fmla="*/ 1224979 h 2015200"/>
                  <a:gd name="connsiteX38" fmla="*/ 757724 w 1003638"/>
                  <a:gd name="connsiteY38" fmla="*/ 1231846 h 2015200"/>
                  <a:gd name="connsiteX39" fmla="*/ 799909 w 1003638"/>
                  <a:gd name="connsiteY39" fmla="*/ 1160599 h 2015200"/>
                  <a:gd name="connsiteX40" fmla="*/ 838414 w 1003638"/>
                  <a:gd name="connsiteY40" fmla="*/ 1089597 h 2015200"/>
                  <a:gd name="connsiteX41" fmla="*/ 873118 w 1003638"/>
                  <a:gd name="connsiteY41" fmla="*/ 1019085 h 2015200"/>
                  <a:gd name="connsiteX42" fmla="*/ 904021 w 1003638"/>
                  <a:gd name="connsiteY42" fmla="*/ 949309 h 2015200"/>
                  <a:gd name="connsiteX43" fmla="*/ 784948 w 1003638"/>
                  <a:gd name="connsiteY43" fmla="*/ 966109 h 2015200"/>
                  <a:gd name="connsiteX44" fmla="*/ 994153 w 1003638"/>
                  <a:gd name="connsiteY44" fmla="*/ 637832 h 2015200"/>
                  <a:gd name="connsiteX45" fmla="*/ 872137 w 1003638"/>
                  <a:gd name="connsiteY45" fmla="*/ 678790 h 2015200"/>
                  <a:gd name="connsiteX46" fmla="*/ 861591 w 1003638"/>
                  <a:gd name="connsiteY46" fmla="*/ 733360 h 2015200"/>
                  <a:gd name="connsiteX47" fmla="*/ 847366 w 1003638"/>
                  <a:gd name="connsiteY47" fmla="*/ 790260 h 2015200"/>
                  <a:gd name="connsiteX48" fmla="*/ 829340 w 1003638"/>
                  <a:gd name="connsiteY48" fmla="*/ 849489 h 2015200"/>
                  <a:gd name="connsiteX49" fmla="*/ 807266 w 1003638"/>
                  <a:gd name="connsiteY49" fmla="*/ 910926 h 2015200"/>
                  <a:gd name="connsiteX50" fmla="*/ 927566 w 1003638"/>
                  <a:gd name="connsiteY50" fmla="*/ 889344 h 2015200"/>
                  <a:gd name="connsiteX51" fmla="*/ 950620 w 1003638"/>
                  <a:gd name="connsiteY51" fmla="*/ 822634 h 2015200"/>
                  <a:gd name="connsiteX52" fmla="*/ 969259 w 1003638"/>
                  <a:gd name="connsiteY52" fmla="*/ 758499 h 2015200"/>
                  <a:gd name="connsiteX53" fmla="*/ 983730 w 1003638"/>
                  <a:gd name="connsiteY53" fmla="*/ 696939 h 2015200"/>
                  <a:gd name="connsiteX54" fmla="*/ 994153 w 1003638"/>
                  <a:gd name="connsiteY54" fmla="*/ 637954 h 2015200"/>
                  <a:gd name="connsiteX55" fmla="*/ 990352 w 1003638"/>
                  <a:gd name="connsiteY55" fmla="*/ 381292 h 2015200"/>
                  <a:gd name="connsiteX56" fmla="*/ 873854 w 1003638"/>
                  <a:gd name="connsiteY56" fmla="*/ 440399 h 2015200"/>
                  <a:gd name="connsiteX57" fmla="*/ 879986 w 1003638"/>
                  <a:gd name="connsiteY57" fmla="*/ 484300 h 2015200"/>
                  <a:gd name="connsiteX58" fmla="*/ 882928 w 1003638"/>
                  <a:gd name="connsiteY58" fmla="*/ 530777 h 2015200"/>
                  <a:gd name="connsiteX59" fmla="*/ 882561 w 1003638"/>
                  <a:gd name="connsiteY59" fmla="*/ 579828 h 2015200"/>
                  <a:gd name="connsiteX60" fmla="*/ 878636 w 1003638"/>
                  <a:gd name="connsiteY60" fmla="*/ 631455 h 2015200"/>
                  <a:gd name="connsiteX61" fmla="*/ 1000284 w 1003638"/>
                  <a:gd name="connsiteY61" fmla="*/ 586573 h 2015200"/>
                  <a:gd name="connsiteX62" fmla="*/ 1003473 w 1003638"/>
                  <a:gd name="connsiteY62" fmla="*/ 530899 h 2015200"/>
                  <a:gd name="connsiteX63" fmla="*/ 1002737 w 1003638"/>
                  <a:gd name="connsiteY63" fmla="*/ 478169 h 2015200"/>
                  <a:gd name="connsiteX64" fmla="*/ 998322 w 1003638"/>
                  <a:gd name="connsiteY64" fmla="*/ 428259 h 2015200"/>
                  <a:gd name="connsiteX65" fmla="*/ 990474 w 1003638"/>
                  <a:gd name="connsiteY65" fmla="*/ 381292 h 2015200"/>
                  <a:gd name="connsiteX66" fmla="*/ 904756 w 1003638"/>
                  <a:gd name="connsiteY66" fmla="*/ 190359 h 2015200"/>
                  <a:gd name="connsiteX67" fmla="*/ 799786 w 1003638"/>
                  <a:gd name="connsiteY67" fmla="*/ 260748 h 2015200"/>
                  <a:gd name="connsiteX68" fmla="*/ 820265 w 1003638"/>
                  <a:gd name="connsiteY68" fmla="*/ 292386 h 2015200"/>
                  <a:gd name="connsiteX69" fmla="*/ 838169 w 1003638"/>
                  <a:gd name="connsiteY69" fmla="*/ 326722 h 2015200"/>
                  <a:gd name="connsiteX70" fmla="*/ 853252 w 1003638"/>
                  <a:gd name="connsiteY70" fmla="*/ 363633 h 2015200"/>
                  <a:gd name="connsiteX71" fmla="*/ 865515 w 1003638"/>
                  <a:gd name="connsiteY71" fmla="*/ 403242 h 2015200"/>
                  <a:gd name="connsiteX72" fmla="*/ 980296 w 1003638"/>
                  <a:gd name="connsiteY72" fmla="*/ 341683 h 2015200"/>
                  <a:gd name="connsiteX73" fmla="*/ 965948 w 1003638"/>
                  <a:gd name="connsiteY73" fmla="*/ 299498 h 2015200"/>
                  <a:gd name="connsiteX74" fmla="*/ 948412 w 1003638"/>
                  <a:gd name="connsiteY74" fmla="*/ 260257 h 2015200"/>
                  <a:gd name="connsiteX75" fmla="*/ 927933 w 1003638"/>
                  <a:gd name="connsiteY75" fmla="*/ 223836 h 2015200"/>
                  <a:gd name="connsiteX76" fmla="*/ 904634 w 1003638"/>
                  <a:gd name="connsiteY76" fmla="*/ 190359 h 2015200"/>
                  <a:gd name="connsiteX77" fmla="*/ 754291 w 1003638"/>
                  <a:gd name="connsiteY77" fmla="*/ 66626 h 2015200"/>
                  <a:gd name="connsiteX78" fmla="*/ 664649 w 1003638"/>
                  <a:gd name="connsiteY78" fmla="*/ 142411 h 2015200"/>
                  <a:gd name="connsiteX79" fmla="*/ 696532 w 1003638"/>
                  <a:gd name="connsiteY79" fmla="*/ 161663 h 2015200"/>
                  <a:gd name="connsiteX80" fmla="*/ 726331 w 1003638"/>
                  <a:gd name="connsiteY80" fmla="*/ 183491 h 2015200"/>
                  <a:gd name="connsiteX81" fmla="*/ 754045 w 1003638"/>
                  <a:gd name="connsiteY81" fmla="*/ 207772 h 2015200"/>
                  <a:gd name="connsiteX82" fmla="*/ 779430 w 1003638"/>
                  <a:gd name="connsiteY82" fmla="*/ 234628 h 2015200"/>
                  <a:gd name="connsiteX83" fmla="*/ 881825 w 1003638"/>
                  <a:gd name="connsiteY83" fmla="*/ 162890 h 2015200"/>
                  <a:gd name="connsiteX84" fmla="*/ 853498 w 1003638"/>
                  <a:gd name="connsiteY84" fmla="*/ 134685 h 2015200"/>
                  <a:gd name="connsiteX85" fmla="*/ 822718 w 1003638"/>
                  <a:gd name="connsiteY85" fmla="*/ 109301 h 2015200"/>
                  <a:gd name="connsiteX86" fmla="*/ 789608 w 1003638"/>
                  <a:gd name="connsiteY86" fmla="*/ 86615 h 2015200"/>
                  <a:gd name="connsiteX87" fmla="*/ 754291 w 1003638"/>
                  <a:gd name="connsiteY87" fmla="*/ 66749 h 2015200"/>
                  <a:gd name="connsiteX88" fmla="*/ 555632 w 1003638"/>
                  <a:gd name="connsiteY88" fmla="*/ 7151 h 2015200"/>
                  <a:gd name="connsiteX89" fmla="*/ 483158 w 1003638"/>
                  <a:gd name="connsiteY89" fmla="*/ 83549 h 2015200"/>
                  <a:gd name="connsiteX90" fmla="*/ 523503 w 1003638"/>
                  <a:gd name="connsiteY90" fmla="*/ 90907 h 2015200"/>
                  <a:gd name="connsiteX91" fmla="*/ 562254 w 1003638"/>
                  <a:gd name="connsiteY91" fmla="*/ 100594 h 2015200"/>
                  <a:gd name="connsiteX92" fmla="*/ 599288 w 1003638"/>
                  <a:gd name="connsiteY92" fmla="*/ 112734 h 2015200"/>
                  <a:gd name="connsiteX93" fmla="*/ 634605 w 1003638"/>
                  <a:gd name="connsiteY93" fmla="*/ 127205 h 2015200"/>
                  <a:gd name="connsiteX94" fmla="*/ 721304 w 1003638"/>
                  <a:gd name="connsiteY94" fmla="*/ 51052 h 2015200"/>
                  <a:gd name="connsiteX95" fmla="*/ 682553 w 1003638"/>
                  <a:gd name="connsiteY95" fmla="*/ 36214 h 2015200"/>
                  <a:gd name="connsiteX96" fmla="*/ 641963 w 1003638"/>
                  <a:gd name="connsiteY96" fmla="*/ 23951 h 2015200"/>
                  <a:gd name="connsiteX97" fmla="*/ 599656 w 1003638"/>
                  <a:gd name="connsiteY97" fmla="*/ 14263 h 2015200"/>
                  <a:gd name="connsiteX98" fmla="*/ 555755 w 1003638"/>
                  <a:gd name="connsiteY98" fmla="*/ 7028 h 2015200"/>
                  <a:gd name="connsiteX99" fmla="*/ 323495 w 1003638"/>
                  <a:gd name="connsiteY99" fmla="*/ 6660 h 2015200"/>
                  <a:gd name="connsiteX100" fmla="*/ 268925 w 1003638"/>
                  <a:gd name="connsiteY100" fmla="*/ 79993 h 2015200"/>
                  <a:gd name="connsiteX101" fmla="*/ 315156 w 1003638"/>
                  <a:gd name="connsiteY101" fmla="*/ 76436 h 2015200"/>
                  <a:gd name="connsiteX102" fmla="*/ 360161 w 1003638"/>
                  <a:gd name="connsiteY102" fmla="*/ 75087 h 2015200"/>
                  <a:gd name="connsiteX103" fmla="*/ 403817 w 1003638"/>
                  <a:gd name="connsiteY103" fmla="*/ 75946 h 2015200"/>
                  <a:gd name="connsiteX104" fmla="*/ 446124 w 1003638"/>
                  <a:gd name="connsiteY104" fmla="*/ 79011 h 2015200"/>
                  <a:gd name="connsiteX105" fmla="*/ 515409 w 1003638"/>
                  <a:gd name="connsiteY105" fmla="*/ 2982 h 2015200"/>
                  <a:gd name="connsiteX106" fmla="*/ 469424 w 1003638"/>
                  <a:gd name="connsiteY106" fmla="*/ 406 h 2015200"/>
                  <a:gd name="connsiteX107" fmla="*/ 422089 w 1003638"/>
                  <a:gd name="connsiteY107" fmla="*/ 161 h 2015200"/>
                  <a:gd name="connsiteX108" fmla="*/ 373405 w 1003638"/>
                  <a:gd name="connsiteY108" fmla="*/ 2246 h 2015200"/>
                  <a:gd name="connsiteX109" fmla="*/ 323495 w 1003638"/>
                  <a:gd name="connsiteY109" fmla="*/ 6660 h 2015200"/>
                  <a:gd name="connsiteX110" fmla="*/ 71615 w 1003638"/>
                  <a:gd name="connsiteY110" fmla="*/ 57674 h 2015200"/>
                  <a:gd name="connsiteX111" fmla="*/ 34459 w 1003638"/>
                  <a:gd name="connsiteY111" fmla="*/ 125365 h 2015200"/>
                  <a:gd name="connsiteX112" fmla="*/ 84246 w 1003638"/>
                  <a:gd name="connsiteY112" fmla="*/ 112244 h 2015200"/>
                  <a:gd name="connsiteX113" fmla="*/ 133052 w 1003638"/>
                  <a:gd name="connsiteY113" fmla="*/ 101085 h 2015200"/>
                  <a:gd name="connsiteX114" fmla="*/ 180878 w 1003638"/>
                  <a:gd name="connsiteY114" fmla="*/ 91888 h 2015200"/>
                  <a:gd name="connsiteX115" fmla="*/ 227599 w 1003638"/>
                  <a:gd name="connsiteY115" fmla="*/ 84652 h 2015200"/>
                  <a:gd name="connsiteX116" fmla="*/ 278858 w 1003638"/>
                  <a:gd name="connsiteY116" fmla="*/ 12179 h 2015200"/>
                  <a:gd name="connsiteX117" fmla="*/ 228580 w 1003638"/>
                  <a:gd name="connsiteY117" fmla="*/ 20395 h 2015200"/>
                  <a:gd name="connsiteX118" fmla="*/ 177199 w 1003638"/>
                  <a:gd name="connsiteY118" fmla="*/ 30696 h 2015200"/>
                  <a:gd name="connsiteX119" fmla="*/ 124836 w 1003638"/>
                  <a:gd name="connsiteY119" fmla="*/ 43081 h 2015200"/>
                  <a:gd name="connsiteX120" fmla="*/ 71493 w 1003638"/>
                  <a:gd name="connsiteY120" fmla="*/ 57551 h 20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003638" h="2015200">
                    <a:moveTo>
                      <a:pt x="36053" y="1910230"/>
                    </a:moveTo>
                    <a:cubicBezTo>
                      <a:pt x="33110" y="1912682"/>
                      <a:pt x="30044" y="1915135"/>
                      <a:pt x="27101" y="1917588"/>
                    </a:cubicBezTo>
                    <a:cubicBezTo>
                      <a:pt x="24158" y="1920040"/>
                      <a:pt x="21092" y="1922493"/>
                      <a:pt x="18149" y="1924945"/>
                    </a:cubicBezTo>
                    <a:cubicBezTo>
                      <a:pt x="15206" y="1927398"/>
                      <a:pt x="12140" y="1929850"/>
                      <a:pt x="9075" y="1932303"/>
                    </a:cubicBezTo>
                    <a:cubicBezTo>
                      <a:pt x="6009" y="1934755"/>
                      <a:pt x="3066" y="1937208"/>
                      <a:pt x="0" y="1939661"/>
                    </a:cubicBezTo>
                    <a:lnTo>
                      <a:pt x="50523" y="2015200"/>
                    </a:lnTo>
                    <a:cubicBezTo>
                      <a:pt x="53834" y="2012502"/>
                      <a:pt x="57145" y="2009927"/>
                      <a:pt x="60456" y="2007229"/>
                    </a:cubicBezTo>
                    <a:cubicBezTo>
                      <a:pt x="63767" y="2004531"/>
                      <a:pt x="67078" y="2001956"/>
                      <a:pt x="70389" y="1999258"/>
                    </a:cubicBezTo>
                    <a:cubicBezTo>
                      <a:pt x="73700" y="1996561"/>
                      <a:pt x="77011" y="1993863"/>
                      <a:pt x="80322" y="1991165"/>
                    </a:cubicBezTo>
                    <a:cubicBezTo>
                      <a:pt x="83633" y="1988467"/>
                      <a:pt x="86944" y="1985769"/>
                      <a:pt x="90132" y="1983071"/>
                    </a:cubicBezTo>
                    <a:lnTo>
                      <a:pt x="36176" y="1910230"/>
                    </a:lnTo>
                    <a:moveTo>
                      <a:pt x="354152" y="1608317"/>
                    </a:moveTo>
                    <a:cubicBezTo>
                      <a:pt x="334164" y="1630145"/>
                      <a:pt x="313807" y="1651728"/>
                      <a:pt x="293083" y="1673065"/>
                    </a:cubicBezTo>
                    <a:cubicBezTo>
                      <a:pt x="272359" y="1694403"/>
                      <a:pt x="251267" y="1715618"/>
                      <a:pt x="229807" y="1736464"/>
                    </a:cubicBezTo>
                    <a:cubicBezTo>
                      <a:pt x="208347" y="1757312"/>
                      <a:pt x="186519" y="1777913"/>
                      <a:pt x="164445" y="1798270"/>
                    </a:cubicBezTo>
                    <a:cubicBezTo>
                      <a:pt x="142372" y="1818626"/>
                      <a:pt x="119931" y="1838614"/>
                      <a:pt x="97245" y="1858358"/>
                    </a:cubicBezTo>
                    <a:lnTo>
                      <a:pt x="157088" y="1926294"/>
                    </a:lnTo>
                    <a:cubicBezTo>
                      <a:pt x="181859" y="1904711"/>
                      <a:pt x="206507" y="1882761"/>
                      <a:pt x="230665" y="1860442"/>
                    </a:cubicBezTo>
                    <a:cubicBezTo>
                      <a:pt x="254823" y="1838124"/>
                      <a:pt x="278736" y="1815560"/>
                      <a:pt x="302158" y="1792629"/>
                    </a:cubicBezTo>
                    <a:cubicBezTo>
                      <a:pt x="325580" y="1769697"/>
                      <a:pt x="348757" y="1746520"/>
                      <a:pt x="371443" y="1723098"/>
                    </a:cubicBezTo>
                    <a:cubicBezTo>
                      <a:pt x="394129" y="1699676"/>
                      <a:pt x="416325" y="1676008"/>
                      <a:pt x="438153" y="1652096"/>
                    </a:cubicBezTo>
                    <a:lnTo>
                      <a:pt x="354152" y="1608440"/>
                    </a:lnTo>
                    <a:moveTo>
                      <a:pt x="609956" y="1284086"/>
                    </a:moveTo>
                    <a:cubicBezTo>
                      <a:pt x="594996" y="1306527"/>
                      <a:pt x="579422" y="1328969"/>
                      <a:pt x="563357" y="1351287"/>
                    </a:cubicBezTo>
                    <a:cubicBezTo>
                      <a:pt x="547293" y="1373728"/>
                      <a:pt x="530738" y="1395924"/>
                      <a:pt x="513693" y="1418120"/>
                    </a:cubicBezTo>
                    <a:cubicBezTo>
                      <a:pt x="496647" y="1440316"/>
                      <a:pt x="479111" y="1462511"/>
                      <a:pt x="461208" y="1484462"/>
                    </a:cubicBezTo>
                    <a:cubicBezTo>
                      <a:pt x="443181" y="1506535"/>
                      <a:pt x="424787" y="1528363"/>
                      <a:pt x="405902" y="1550069"/>
                    </a:cubicBezTo>
                    <a:lnTo>
                      <a:pt x="494685" y="1588084"/>
                    </a:lnTo>
                    <a:cubicBezTo>
                      <a:pt x="515287" y="1564294"/>
                      <a:pt x="535398" y="1540258"/>
                      <a:pt x="554896" y="1516100"/>
                    </a:cubicBezTo>
                    <a:cubicBezTo>
                      <a:pt x="574394" y="1491943"/>
                      <a:pt x="593524" y="1467785"/>
                      <a:pt x="612041" y="1443381"/>
                    </a:cubicBezTo>
                    <a:cubicBezTo>
                      <a:pt x="630558" y="1419101"/>
                      <a:pt x="648462" y="1394575"/>
                      <a:pt x="665875" y="1370049"/>
                    </a:cubicBezTo>
                    <a:cubicBezTo>
                      <a:pt x="683289" y="1345523"/>
                      <a:pt x="700089" y="1320998"/>
                      <a:pt x="716276" y="1296349"/>
                    </a:cubicBezTo>
                    <a:lnTo>
                      <a:pt x="609834" y="1283964"/>
                    </a:lnTo>
                    <a:moveTo>
                      <a:pt x="784825" y="965987"/>
                    </a:moveTo>
                    <a:cubicBezTo>
                      <a:pt x="775628" y="987324"/>
                      <a:pt x="765940" y="1008662"/>
                      <a:pt x="755762" y="1030122"/>
                    </a:cubicBezTo>
                    <a:cubicBezTo>
                      <a:pt x="745462" y="1051582"/>
                      <a:pt x="734547" y="1073165"/>
                      <a:pt x="723266" y="1094747"/>
                    </a:cubicBezTo>
                    <a:cubicBezTo>
                      <a:pt x="711861" y="1116453"/>
                      <a:pt x="699844" y="1138035"/>
                      <a:pt x="687335" y="1159741"/>
                    </a:cubicBezTo>
                    <a:cubicBezTo>
                      <a:pt x="674827" y="1181446"/>
                      <a:pt x="661706" y="1203274"/>
                      <a:pt x="648216" y="1224979"/>
                    </a:cubicBezTo>
                    <a:lnTo>
                      <a:pt x="757724" y="1231846"/>
                    </a:lnTo>
                    <a:cubicBezTo>
                      <a:pt x="772317" y="1208056"/>
                      <a:pt x="786420" y="1184266"/>
                      <a:pt x="799909" y="1160599"/>
                    </a:cubicBezTo>
                    <a:cubicBezTo>
                      <a:pt x="813275" y="1136932"/>
                      <a:pt x="826151" y="1113264"/>
                      <a:pt x="838414" y="1089597"/>
                    </a:cubicBezTo>
                    <a:cubicBezTo>
                      <a:pt x="850554" y="1066052"/>
                      <a:pt x="862204" y="1042507"/>
                      <a:pt x="873118" y="1019085"/>
                    </a:cubicBezTo>
                    <a:cubicBezTo>
                      <a:pt x="884032" y="995786"/>
                      <a:pt x="894333" y="972486"/>
                      <a:pt x="904021" y="949309"/>
                    </a:cubicBezTo>
                    <a:lnTo>
                      <a:pt x="784948" y="966109"/>
                    </a:lnTo>
                    <a:moveTo>
                      <a:pt x="994153" y="637832"/>
                    </a:moveTo>
                    <a:lnTo>
                      <a:pt x="872137" y="678790"/>
                    </a:lnTo>
                    <a:cubicBezTo>
                      <a:pt x="869194" y="696571"/>
                      <a:pt x="865638" y="714843"/>
                      <a:pt x="861591" y="733360"/>
                    </a:cubicBezTo>
                    <a:cubicBezTo>
                      <a:pt x="857422" y="751999"/>
                      <a:pt x="852762" y="771007"/>
                      <a:pt x="847366" y="790260"/>
                    </a:cubicBezTo>
                    <a:cubicBezTo>
                      <a:pt x="841970" y="809635"/>
                      <a:pt x="835962" y="829378"/>
                      <a:pt x="829340" y="849489"/>
                    </a:cubicBezTo>
                    <a:cubicBezTo>
                      <a:pt x="822595" y="869601"/>
                      <a:pt x="815237" y="890080"/>
                      <a:pt x="807266" y="910926"/>
                    </a:cubicBezTo>
                    <a:lnTo>
                      <a:pt x="927566" y="889344"/>
                    </a:lnTo>
                    <a:cubicBezTo>
                      <a:pt x="936027" y="866780"/>
                      <a:pt x="943630" y="844584"/>
                      <a:pt x="950620" y="822634"/>
                    </a:cubicBezTo>
                    <a:cubicBezTo>
                      <a:pt x="957487" y="800928"/>
                      <a:pt x="963741" y="779468"/>
                      <a:pt x="969259" y="758499"/>
                    </a:cubicBezTo>
                    <a:cubicBezTo>
                      <a:pt x="974777" y="737652"/>
                      <a:pt x="979560" y="717050"/>
                      <a:pt x="983730" y="696939"/>
                    </a:cubicBezTo>
                    <a:cubicBezTo>
                      <a:pt x="987899" y="676950"/>
                      <a:pt x="991332" y="657207"/>
                      <a:pt x="994153" y="637954"/>
                    </a:cubicBezTo>
                    <a:moveTo>
                      <a:pt x="990352" y="381292"/>
                    </a:moveTo>
                    <a:lnTo>
                      <a:pt x="873854" y="440399"/>
                    </a:lnTo>
                    <a:cubicBezTo>
                      <a:pt x="876429" y="454624"/>
                      <a:pt x="878514" y="469339"/>
                      <a:pt x="879986" y="484300"/>
                    </a:cubicBezTo>
                    <a:cubicBezTo>
                      <a:pt x="881580" y="499384"/>
                      <a:pt x="882561" y="514957"/>
                      <a:pt x="882928" y="530777"/>
                    </a:cubicBezTo>
                    <a:cubicBezTo>
                      <a:pt x="883419" y="546718"/>
                      <a:pt x="883174" y="563151"/>
                      <a:pt x="882561" y="579828"/>
                    </a:cubicBezTo>
                    <a:cubicBezTo>
                      <a:pt x="881825" y="596628"/>
                      <a:pt x="880476" y="613919"/>
                      <a:pt x="878636" y="631455"/>
                    </a:cubicBezTo>
                    <a:lnTo>
                      <a:pt x="1000284" y="586573"/>
                    </a:lnTo>
                    <a:cubicBezTo>
                      <a:pt x="1002001" y="567565"/>
                      <a:pt x="1002982" y="549048"/>
                      <a:pt x="1003473" y="530899"/>
                    </a:cubicBezTo>
                    <a:cubicBezTo>
                      <a:pt x="1003840" y="512873"/>
                      <a:pt x="1003595" y="495337"/>
                      <a:pt x="1002737" y="478169"/>
                    </a:cubicBezTo>
                    <a:cubicBezTo>
                      <a:pt x="1001879" y="461123"/>
                      <a:pt x="1000407" y="444446"/>
                      <a:pt x="998322" y="428259"/>
                    </a:cubicBezTo>
                    <a:cubicBezTo>
                      <a:pt x="996238" y="412194"/>
                      <a:pt x="993662" y="396498"/>
                      <a:pt x="990474" y="381292"/>
                    </a:cubicBezTo>
                    <a:moveTo>
                      <a:pt x="904756" y="190359"/>
                    </a:moveTo>
                    <a:lnTo>
                      <a:pt x="799786" y="260748"/>
                    </a:lnTo>
                    <a:cubicBezTo>
                      <a:pt x="807021" y="270926"/>
                      <a:pt x="813888" y="281472"/>
                      <a:pt x="820265" y="292386"/>
                    </a:cubicBezTo>
                    <a:cubicBezTo>
                      <a:pt x="826642" y="303423"/>
                      <a:pt x="832651" y="314827"/>
                      <a:pt x="838169" y="326722"/>
                    </a:cubicBezTo>
                    <a:cubicBezTo>
                      <a:pt x="843687" y="338617"/>
                      <a:pt x="848715" y="351003"/>
                      <a:pt x="853252" y="363633"/>
                    </a:cubicBezTo>
                    <a:cubicBezTo>
                      <a:pt x="857790" y="376387"/>
                      <a:pt x="861959" y="389631"/>
                      <a:pt x="865515" y="403242"/>
                    </a:cubicBezTo>
                    <a:lnTo>
                      <a:pt x="980296" y="341683"/>
                    </a:lnTo>
                    <a:cubicBezTo>
                      <a:pt x="976127" y="327212"/>
                      <a:pt x="971344" y="313110"/>
                      <a:pt x="965948" y="299498"/>
                    </a:cubicBezTo>
                    <a:cubicBezTo>
                      <a:pt x="960675" y="286009"/>
                      <a:pt x="954789" y="272888"/>
                      <a:pt x="948412" y="260257"/>
                    </a:cubicBezTo>
                    <a:cubicBezTo>
                      <a:pt x="942158" y="247749"/>
                      <a:pt x="935291" y="235609"/>
                      <a:pt x="927933" y="223836"/>
                    </a:cubicBezTo>
                    <a:cubicBezTo>
                      <a:pt x="920698" y="212187"/>
                      <a:pt x="912850" y="201027"/>
                      <a:pt x="904634" y="190359"/>
                    </a:cubicBezTo>
                    <a:moveTo>
                      <a:pt x="754291" y="66626"/>
                    </a:moveTo>
                    <a:lnTo>
                      <a:pt x="664649" y="142411"/>
                    </a:lnTo>
                    <a:cubicBezTo>
                      <a:pt x="675686" y="148420"/>
                      <a:pt x="686232" y="154919"/>
                      <a:pt x="696532" y="161663"/>
                    </a:cubicBezTo>
                    <a:cubicBezTo>
                      <a:pt x="706833" y="168531"/>
                      <a:pt x="716766" y="175766"/>
                      <a:pt x="726331" y="183491"/>
                    </a:cubicBezTo>
                    <a:cubicBezTo>
                      <a:pt x="735896" y="191217"/>
                      <a:pt x="745216" y="199311"/>
                      <a:pt x="754045" y="207772"/>
                    </a:cubicBezTo>
                    <a:cubicBezTo>
                      <a:pt x="762875" y="216356"/>
                      <a:pt x="771336" y="225308"/>
                      <a:pt x="779430" y="234628"/>
                    </a:cubicBezTo>
                    <a:lnTo>
                      <a:pt x="881825" y="162890"/>
                    </a:lnTo>
                    <a:cubicBezTo>
                      <a:pt x="872873" y="153079"/>
                      <a:pt x="863431" y="143637"/>
                      <a:pt x="853498" y="134685"/>
                    </a:cubicBezTo>
                    <a:cubicBezTo>
                      <a:pt x="843687" y="125733"/>
                      <a:pt x="833386" y="117272"/>
                      <a:pt x="822718" y="109301"/>
                    </a:cubicBezTo>
                    <a:cubicBezTo>
                      <a:pt x="812049" y="101330"/>
                      <a:pt x="801135" y="93727"/>
                      <a:pt x="789608" y="86615"/>
                    </a:cubicBezTo>
                    <a:cubicBezTo>
                      <a:pt x="778203" y="79502"/>
                      <a:pt x="766431" y="72880"/>
                      <a:pt x="754291" y="66749"/>
                    </a:cubicBezTo>
                    <a:moveTo>
                      <a:pt x="555632" y="7151"/>
                    </a:moveTo>
                    <a:lnTo>
                      <a:pt x="483158" y="83549"/>
                    </a:lnTo>
                    <a:cubicBezTo>
                      <a:pt x="496893" y="85633"/>
                      <a:pt x="510382" y="88086"/>
                      <a:pt x="523503" y="90907"/>
                    </a:cubicBezTo>
                    <a:cubicBezTo>
                      <a:pt x="536747" y="93727"/>
                      <a:pt x="549623" y="97038"/>
                      <a:pt x="562254" y="100594"/>
                    </a:cubicBezTo>
                    <a:cubicBezTo>
                      <a:pt x="574885" y="104273"/>
                      <a:pt x="587270" y="108320"/>
                      <a:pt x="599288" y="112734"/>
                    </a:cubicBezTo>
                    <a:cubicBezTo>
                      <a:pt x="611428" y="117149"/>
                      <a:pt x="623200" y="122054"/>
                      <a:pt x="634605" y="127205"/>
                    </a:cubicBezTo>
                    <a:lnTo>
                      <a:pt x="721304" y="51052"/>
                    </a:lnTo>
                    <a:cubicBezTo>
                      <a:pt x="708795" y="45656"/>
                      <a:pt x="695797" y="40751"/>
                      <a:pt x="682553" y="36214"/>
                    </a:cubicBezTo>
                    <a:cubicBezTo>
                      <a:pt x="669309" y="31677"/>
                      <a:pt x="655820" y="27630"/>
                      <a:pt x="641963" y="23951"/>
                    </a:cubicBezTo>
                    <a:cubicBezTo>
                      <a:pt x="628228" y="20272"/>
                      <a:pt x="614003" y="17084"/>
                      <a:pt x="599656" y="14263"/>
                    </a:cubicBezTo>
                    <a:cubicBezTo>
                      <a:pt x="585308" y="11443"/>
                      <a:pt x="570715" y="9113"/>
                      <a:pt x="555755" y="7028"/>
                    </a:cubicBezTo>
                    <a:moveTo>
                      <a:pt x="323495" y="6660"/>
                    </a:moveTo>
                    <a:lnTo>
                      <a:pt x="268925" y="79993"/>
                    </a:lnTo>
                    <a:cubicBezTo>
                      <a:pt x="284499" y="78521"/>
                      <a:pt x="299951" y="77295"/>
                      <a:pt x="315156" y="76436"/>
                    </a:cubicBezTo>
                    <a:cubicBezTo>
                      <a:pt x="330362" y="75578"/>
                      <a:pt x="345446" y="75210"/>
                      <a:pt x="360161" y="75087"/>
                    </a:cubicBezTo>
                    <a:cubicBezTo>
                      <a:pt x="374999" y="75087"/>
                      <a:pt x="389592" y="75210"/>
                      <a:pt x="403817" y="75946"/>
                    </a:cubicBezTo>
                    <a:cubicBezTo>
                      <a:pt x="418165" y="76559"/>
                      <a:pt x="432390" y="77540"/>
                      <a:pt x="446124" y="79011"/>
                    </a:cubicBezTo>
                    <a:lnTo>
                      <a:pt x="515409" y="2982"/>
                    </a:lnTo>
                    <a:cubicBezTo>
                      <a:pt x="500326" y="1755"/>
                      <a:pt x="484998" y="897"/>
                      <a:pt x="469424" y="406"/>
                    </a:cubicBezTo>
                    <a:cubicBezTo>
                      <a:pt x="453850" y="-84"/>
                      <a:pt x="438153" y="-84"/>
                      <a:pt x="422089" y="161"/>
                    </a:cubicBezTo>
                    <a:cubicBezTo>
                      <a:pt x="406147" y="529"/>
                      <a:pt x="389960" y="1142"/>
                      <a:pt x="373405" y="2246"/>
                    </a:cubicBezTo>
                    <a:cubicBezTo>
                      <a:pt x="356973" y="3349"/>
                      <a:pt x="340418" y="4821"/>
                      <a:pt x="323495" y="6660"/>
                    </a:cubicBezTo>
                    <a:moveTo>
                      <a:pt x="71615" y="57674"/>
                    </a:moveTo>
                    <a:lnTo>
                      <a:pt x="34459" y="125365"/>
                    </a:lnTo>
                    <a:cubicBezTo>
                      <a:pt x="51259" y="120705"/>
                      <a:pt x="67814" y="116291"/>
                      <a:pt x="84246" y="112244"/>
                    </a:cubicBezTo>
                    <a:cubicBezTo>
                      <a:pt x="100678" y="108197"/>
                      <a:pt x="116988" y="104518"/>
                      <a:pt x="133052" y="101085"/>
                    </a:cubicBezTo>
                    <a:cubicBezTo>
                      <a:pt x="149239" y="97651"/>
                      <a:pt x="165181" y="94585"/>
                      <a:pt x="180878" y="91888"/>
                    </a:cubicBezTo>
                    <a:cubicBezTo>
                      <a:pt x="196697" y="89190"/>
                      <a:pt x="212271" y="86737"/>
                      <a:pt x="227599" y="84652"/>
                    </a:cubicBezTo>
                    <a:lnTo>
                      <a:pt x="278858" y="12179"/>
                    </a:lnTo>
                    <a:cubicBezTo>
                      <a:pt x="262303" y="14631"/>
                      <a:pt x="245503" y="17329"/>
                      <a:pt x="228580" y="20395"/>
                    </a:cubicBezTo>
                    <a:cubicBezTo>
                      <a:pt x="211658" y="23461"/>
                      <a:pt x="194612" y="26894"/>
                      <a:pt x="177199" y="30696"/>
                    </a:cubicBezTo>
                    <a:cubicBezTo>
                      <a:pt x="159908" y="34497"/>
                      <a:pt x="142495" y="38544"/>
                      <a:pt x="124836" y="43081"/>
                    </a:cubicBezTo>
                    <a:cubicBezTo>
                      <a:pt x="107300" y="47496"/>
                      <a:pt x="89519" y="52401"/>
                      <a:pt x="71493" y="57551"/>
                    </a:cubicBezTo>
                  </a:path>
                </a:pathLst>
              </a:custGeom>
              <a:solidFill>
                <a:srgbClr val="27FEFF"/>
              </a:solidFill>
              <a:ln w="0" cap="flat">
                <a:noFill/>
                <a:prstDash val="solid"/>
                <a:miter/>
              </a:ln>
            </p:spPr>
            <p:txBody>
              <a:bodyPr rtlCol="0" anchor="ctr"/>
              <a:lstStyle/>
              <a:p>
                <a:endParaRPr lang="en-US"/>
              </a:p>
            </p:txBody>
          </p:sp>
        </p:grpSp>
        <p:pic>
          <p:nvPicPr>
            <p:cNvPr id="168" name="Picture 167">
              <a:extLst>
                <a:ext uri="{FF2B5EF4-FFF2-40B4-BE49-F238E27FC236}">
                  <a16:creationId xmlns:a16="http://schemas.microsoft.com/office/drawing/2014/main" id="{4D850BF3-8CCB-1A25-B716-CF5B579403E1}"/>
                </a:ext>
              </a:extLst>
            </p:cNvPr>
            <p:cNvPicPr>
              <a:picLocks noChangeAspect="1"/>
            </p:cNvPicPr>
            <p:nvPr/>
          </p:nvPicPr>
          <p:blipFill>
            <a:blip r:embed="rId16"/>
            <a:stretch>
              <a:fillRect/>
            </a:stretch>
          </p:blipFill>
          <p:spPr>
            <a:xfrm>
              <a:off x="6962556" y="1555920"/>
              <a:ext cx="3705356" cy="3469908"/>
            </a:xfrm>
            <a:custGeom>
              <a:avLst/>
              <a:gdLst>
                <a:gd name="connsiteX0" fmla="*/ -452 w 3705356"/>
                <a:gd name="connsiteY0" fmla="*/ -416 h 3469908"/>
                <a:gd name="connsiteX1" fmla="*/ 3704904 w 3705356"/>
                <a:gd name="connsiteY1" fmla="*/ -416 h 3469908"/>
                <a:gd name="connsiteX2" fmla="*/ 3704904 w 3705356"/>
                <a:gd name="connsiteY2" fmla="*/ 3469493 h 3469908"/>
                <a:gd name="connsiteX3" fmla="*/ -452 w 3705356"/>
                <a:gd name="connsiteY3" fmla="*/ 3469493 h 3469908"/>
              </a:gdLst>
              <a:ahLst/>
              <a:cxnLst>
                <a:cxn ang="0">
                  <a:pos x="connsiteX0" y="connsiteY0"/>
                </a:cxn>
                <a:cxn ang="0">
                  <a:pos x="connsiteX1" y="connsiteY1"/>
                </a:cxn>
                <a:cxn ang="0">
                  <a:pos x="connsiteX2" y="connsiteY2"/>
                </a:cxn>
                <a:cxn ang="0">
                  <a:pos x="connsiteX3" y="connsiteY3"/>
                </a:cxn>
              </a:cxnLst>
              <a:rect l="l" t="t" r="r" b="b"/>
              <a:pathLst>
                <a:path w="3705356" h="3469908">
                  <a:moveTo>
                    <a:pt x="-452" y="-416"/>
                  </a:moveTo>
                  <a:lnTo>
                    <a:pt x="3704904" y="-416"/>
                  </a:lnTo>
                  <a:lnTo>
                    <a:pt x="3704904" y="3469493"/>
                  </a:lnTo>
                  <a:lnTo>
                    <a:pt x="-452" y="3469493"/>
                  </a:lnTo>
                  <a:close/>
                </a:path>
              </a:pathLst>
            </a:custGeom>
          </p:spPr>
        </p:pic>
        <p:grpSp>
          <p:nvGrpSpPr>
            <p:cNvPr id="169" name="Graphic 5">
              <a:extLst>
                <a:ext uri="{FF2B5EF4-FFF2-40B4-BE49-F238E27FC236}">
                  <a16:creationId xmlns:a16="http://schemas.microsoft.com/office/drawing/2014/main" id="{DC8BE5AB-58CB-0077-8AB2-7D42E00565BE}"/>
                </a:ext>
              </a:extLst>
            </p:cNvPr>
            <p:cNvGrpSpPr/>
            <p:nvPr/>
          </p:nvGrpSpPr>
          <p:grpSpPr>
            <a:xfrm>
              <a:off x="7404633" y="2000289"/>
              <a:ext cx="2819037" cy="2582113"/>
              <a:chOff x="7404633" y="2000289"/>
              <a:chExt cx="2819037" cy="2582113"/>
            </a:xfrm>
          </p:grpSpPr>
          <p:sp>
            <p:nvSpPr>
              <p:cNvPr id="170" name="Freeform: Shape 169">
                <a:extLst>
                  <a:ext uri="{FF2B5EF4-FFF2-40B4-BE49-F238E27FC236}">
                    <a16:creationId xmlns:a16="http://schemas.microsoft.com/office/drawing/2014/main" id="{171309E0-7661-AB89-0706-ACBF7894221C}"/>
                  </a:ext>
                </a:extLst>
              </p:cNvPr>
              <p:cNvSpPr/>
              <p:nvPr/>
            </p:nvSpPr>
            <p:spPr>
              <a:xfrm>
                <a:off x="7960878" y="2057718"/>
                <a:ext cx="1330769" cy="894946"/>
              </a:xfrm>
              <a:custGeom>
                <a:avLst/>
                <a:gdLst>
                  <a:gd name="connsiteX0" fmla="*/ 175727 w 1330769"/>
                  <a:gd name="connsiteY0" fmla="*/ 702419 h 894946"/>
                  <a:gd name="connsiteX1" fmla="*/ 130600 w 1330769"/>
                  <a:gd name="connsiteY1" fmla="*/ 746197 h 894946"/>
                  <a:gd name="connsiteX2" fmla="*/ 86208 w 1330769"/>
                  <a:gd name="connsiteY2" fmla="*/ 790834 h 894946"/>
                  <a:gd name="connsiteX3" fmla="*/ 42675 w 1330769"/>
                  <a:gd name="connsiteY3" fmla="*/ 836329 h 894946"/>
                  <a:gd name="connsiteX4" fmla="*/ 0 w 1330769"/>
                  <a:gd name="connsiteY4" fmla="*/ 882683 h 894946"/>
                  <a:gd name="connsiteX5" fmla="*/ 42675 w 1330769"/>
                  <a:gd name="connsiteY5" fmla="*/ 894946 h 894946"/>
                  <a:gd name="connsiteX6" fmla="*/ 82775 w 1330769"/>
                  <a:gd name="connsiteY6" fmla="*/ 851290 h 894946"/>
                  <a:gd name="connsiteX7" fmla="*/ 123733 w 1330769"/>
                  <a:gd name="connsiteY7" fmla="*/ 808370 h 894946"/>
                  <a:gd name="connsiteX8" fmla="*/ 165549 w 1330769"/>
                  <a:gd name="connsiteY8" fmla="*/ 766308 h 894946"/>
                  <a:gd name="connsiteX9" fmla="*/ 208101 w 1330769"/>
                  <a:gd name="connsiteY9" fmla="*/ 724983 h 894946"/>
                  <a:gd name="connsiteX10" fmla="*/ 175973 w 1330769"/>
                  <a:gd name="connsiteY10" fmla="*/ 702296 h 894946"/>
                  <a:gd name="connsiteX11" fmla="*/ 409458 w 1330769"/>
                  <a:gd name="connsiteY11" fmla="*/ 499223 h 894946"/>
                  <a:gd name="connsiteX12" fmla="*/ 360284 w 1330769"/>
                  <a:gd name="connsiteY12" fmla="*/ 538954 h 894946"/>
                  <a:gd name="connsiteX13" fmla="*/ 311723 w 1330769"/>
                  <a:gd name="connsiteY13" fmla="*/ 579667 h 894946"/>
                  <a:gd name="connsiteX14" fmla="*/ 263897 w 1330769"/>
                  <a:gd name="connsiteY14" fmla="*/ 621361 h 894946"/>
                  <a:gd name="connsiteX15" fmla="*/ 216808 w 1330769"/>
                  <a:gd name="connsiteY15" fmla="*/ 663913 h 894946"/>
                  <a:gd name="connsiteX16" fmla="*/ 246484 w 1330769"/>
                  <a:gd name="connsiteY16" fmla="*/ 688807 h 894946"/>
                  <a:gd name="connsiteX17" fmla="*/ 290876 w 1330769"/>
                  <a:gd name="connsiteY17" fmla="*/ 648707 h 894946"/>
                  <a:gd name="connsiteX18" fmla="*/ 336003 w 1330769"/>
                  <a:gd name="connsiteY18" fmla="*/ 609466 h 894946"/>
                  <a:gd name="connsiteX19" fmla="*/ 381744 w 1330769"/>
                  <a:gd name="connsiteY19" fmla="*/ 571083 h 894946"/>
                  <a:gd name="connsiteX20" fmla="*/ 428098 w 1330769"/>
                  <a:gd name="connsiteY20" fmla="*/ 533681 h 894946"/>
                  <a:gd name="connsiteX21" fmla="*/ 409581 w 1330769"/>
                  <a:gd name="connsiteY21" fmla="*/ 499345 h 894946"/>
                  <a:gd name="connsiteX22" fmla="*/ 658640 w 1330769"/>
                  <a:gd name="connsiteY22" fmla="*/ 319326 h 894946"/>
                  <a:gd name="connsiteX23" fmla="*/ 606645 w 1330769"/>
                  <a:gd name="connsiteY23" fmla="*/ 354030 h 894946"/>
                  <a:gd name="connsiteX24" fmla="*/ 555141 w 1330769"/>
                  <a:gd name="connsiteY24" fmla="*/ 389837 h 894946"/>
                  <a:gd name="connsiteX25" fmla="*/ 504128 w 1330769"/>
                  <a:gd name="connsiteY25" fmla="*/ 426749 h 894946"/>
                  <a:gd name="connsiteX26" fmla="*/ 453727 w 1330769"/>
                  <a:gd name="connsiteY26" fmla="*/ 464641 h 894946"/>
                  <a:gd name="connsiteX27" fmla="*/ 469792 w 1330769"/>
                  <a:gd name="connsiteY27" fmla="*/ 500939 h 894946"/>
                  <a:gd name="connsiteX28" fmla="*/ 517249 w 1330769"/>
                  <a:gd name="connsiteY28" fmla="*/ 465254 h 894946"/>
                  <a:gd name="connsiteX29" fmla="*/ 565319 w 1330769"/>
                  <a:gd name="connsiteY29" fmla="*/ 430550 h 894946"/>
                  <a:gd name="connsiteX30" fmla="*/ 613881 w 1330769"/>
                  <a:gd name="connsiteY30" fmla="*/ 396950 h 894946"/>
                  <a:gd name="connsiteX31" fmla="*/ 662932 w 1330769"/>
                  <a:gd name="connsiteY31" fmla="*/ 364331 h 894946"/>
                  <a:gd name="connsiteX32" fmla="*/ 658640 w 1330769"/>
                  <a:gd name="connsiteY32" fmla="*/ 319203 h 894946"/>
                  <a:gd name="connsiteX33" fmla="*/ 917755 w 1330769"/>
                  <a:gd name="connsiteY33" fmla="*/ 167634 h 894946"/>
                  <a:gd name="connsiteX34" fmla="*/ 864044 w 1330769"/>
                  <a:gd name="connsiteY34" fmla="*/ 196206 h 894946"/>
                  <a:gd name="connsiteX35" fmla="*/ 810700 w 1330769"/>
                  <a:gd name="connsiteY35" fmla="*/ 226128 h 894946"/>
                  <a:gd name="connsiteX36" fmla="*/ 757724 w 1330769"/>
                  <a:gd name="connsiteY36" fmla="*/ 257276 h 894946"/>
                  <a:gd name="connsiteX37" fmla="*/ 705239 w 1330769"/>
                  <a:gd name="connsiteY37" fmla="*/ 289527 h 894946"/>
                  <a:gd name="connsiteX38" fmla="*/ 706956 w 1330769"/>
                  <a:gd name="connsiteY38" fmla="*/ 336371 h 894946"/>
                  <a:gd name="connsiteX39" fmla="*/ 756375 w 1330769"/>
                  <a:gd name="connsiteY39" fmla="*/ 306205 h 894946"/>
                  <a:gd name="connsiteX40" fmla="*/ 806163 w 1330769"/>
                  <a:gd name="connsiteY40" fmla="*/ 277142 h 894946"/>
                  <a:gd name="connsiteX41" fmla="*/ 856318 w 1330769"/>
                  <a:gd name="connsiteY41" fmla="*/ 249305 h 894946"/>
                  <a:gd name="connsiteX42" fmla="*/ 906841 w 1330769"/>
                  <a:gd name="connsiteY42" fmla="*/ 222694 h 894946"/>
                  <a:gd name="connsiteX43" fmla="*/ 917878 w 1330769"/>
                  <a:gd name="connsiteY43" fmla="*/ 167879 h 894946"/>
                  <a:gd name="connsiteX44" fmla="*/ 1180304 w 1330769"/>
                  <a:gd name="connsiteY44" fmla="*/ 50155 h 894946"/>
                  <a:gd name="connsiteX45" fmla="*/ 1126102 w 1330769"/>
                  <a:gd name="connsiteY45" fmla="*/ 71370 h 894946"/>
                  <a:gd name="connsiteX46" fmla="*/ 1072268 w 1330769"/>
                  <a:gd name="connsiteY46" fmla="*/ 94056 h 894946"/>
                  <a:gd name="connsiteX47" fmla="*/ 1018679 w 1330769"/>
                  <a:gd name="connsiteY47" fmla="*/ 118092 h 894946"/>
                  <a:gd name="connsiteX48" fmla="*/ 965458 w 1330769"/>
                  <a:gd name="connsiteY48" fmla="*/ 143599 h 894946"/>
                  <a:gd name="connsiteX49" fmla="*/ 951478 w 1330769"/>
                  <a:gd name="connsiteY49" fmla="*/ 200131 h 894946"/>
                  <a:gd name="connsiteX50" fmla="*/ 1001388 w 1330769"/>
                  <a:gd name="connsiteY50" fmla="*/ 176463 h 894946"/>
                  <a:gd name="connsiteX51" fmla="*/ 1051666 w 1330769"/>
                  <a:gd name="connsiteY51" fmla="*/ 154145 h 894946"/>
                  <a:gd name="connsiteX52" fmla="*/ 1102189 w 1330769"/>
                  <a:gd name="connsiteY52" fmla="*/ 133175 h 894946"/>
                  <a:gd name="connsiteX53" fmla="*/ 1152957 w 1330769"/>
                  <a:gd name="connsiteY53" fmla="*/ 113677 h 894946"/>
                  <a:gd name="connsiteX54" fmla="*/ 1180426 w 1330769"/>
                  <a:gd name="connsiteY54" fmla="*/ 50155 h 894946"/>
                  <a:gd name="connsiteX55" fmla="*/ 1330769 w 1330769"/>
                  <a:gd name="connsiteY55" fmla="*/ 245 h 894946"/>
                  <a:gd name="connsiteX56" fmla="*/ 1305017 w 1330769"/>
                  <a:gd name="connsiteY56" fmla="*/ 7848 h 894946"/>
                  <a:gd name="connsiteX57" fmla="*/ 1279265 w 1330769"/>
                  <a:gd name="connsiteY57" fmla="*/ 15819 h 894946"/>
                  <a:gd name="connsiteX58" fmla="*/ 1253513 w 1330769"/>
                  <a:gd name="connsiteY58" fmla="*/ 24158 h 894946"/>
                  <a:gd name="connsiteX59" fmla="*/ 1227884 w 1330769"/>
                  <a:gd name="connsiteY59" fmla="*/ 32865 h 894946"/>
                  <a:gd name="connsiteX60" fmla="*/ 1197349 w 1330769"/>
                  <a:gd name="connsiteY60" fmla="*/ 97735 h 894946"/>
                  <a:gd name="connsiteX61" fmla="*/ 1221384 w 1330769"/>
                  <a:gd name="connsiteY61" fmla="*/ 89764 h 894946"/>
                  <a:gd name="connsiteX62" fmla="*/ 1245420 w 1330769"/>
                  <a:gd name="connsiteY62" fmla="*/ 82039 h 894946"/>
                  <a:gd name="connsiteX63" fmla="*/ 1269455 w 1330769"/>
                  <a:gd name="connsiteY63" fmla="*/ 74681 h 894946"/>
                  <a:gd name="connsiteX64" fmla="*/ 1293613 w 1330769"/>
                  <a:gd name="connsiteY64" fmla="*/ 67691 h 894946"/>
                  <a:gd name="connsiteX65" fmla="*/ 1330769 w 1330769"/>
                  <a:gd name="connsiteY65"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0769" h="894946">
                    <a:moveTo>
                      <a:pt x="175727" y="702419"/>
                    </a:moveTo>
                    <a:cubicBezTo>
                      <a:pt x="160521" y="716889"/>
                      <a:pt x="145438" y="731482"/>
                      <a:pt x="130600" y="746197"/>
                    </a:cubicBezTo>
                    <a:cubicBezTo>
                      <a:pt x="115639" y="760913"/>
                      <a:pt x="100801" y="775873"/>
                      <a:pt x="86208" y="790834"/>
                    </a:cubicBezTo>
                    <a:cubicBezTo>
                      <a:pt x="71493" y="805918"/>
                      <a:pt x="57022" y="821001"/>
                      <a:pt x="42675" y="836329"/>
                    </a:cubicBezTo>
                    <a:cubicBezTo>
                      <a:pt x="28327" y="851658"/>
                      <a:pt x="14102" y="867109"/>
                      <a:pt x="0" y="882683"/>
                    </a:cubicBezTo>
                    <a:lnTo>
                      <a:pt x="42675" y="894946"/>
                    </a:lnTo>
                    <a:cubicBezTo>
                      <a:pt x="55919" y="880231"/>
                      <a:pt x="69285" y="865761"/>
                      <a:pt x="82775" y="851290"/>
                    </a:cubicBezTo>
                    <a:cubicBezTo>
                      <a:pt x="96264" y="836820"/>
                      <a:pt x="109876" y="822595"/>
                      <a:pt x="123733" y="808370"/>
                    </a:cubicBezTo>
                    <a:cubicBezTo>
                      <a:pt x="137467" y="794268"/>
                      <a:pt x="151447" y="780166"/>
                      <a:pt x="165549" y="766308"/>
                    </a:cubicBezTo>
                    <a:cubicBezTo>
                      <a:pt x="179651" y="752451"/>
                      <a:pt x="193754" y="738594"/>
                      <a:pt x="208101" y="724983"/>
                    </a:cubicBezTo>
                    <a:lnTo>
                      <a:pt x="175973" y="702296"/>
                    </a:lnTo>
                    <a:moveTo>
                      <a:pt x="409458" y="499223"/>
                    </a:moveTo>
                    <a:cubicBezTo>
                      <a:pt x="392903" y="512344"/>
                      <a:pt x="376594" y="525588"/>
                      <a:pt x="360284" y="538954"/>
                    </a:cubicBezTo>
                    <a:cubicBezTo>
                      <a:pt x="343974" y="552321"/>
                      <a:pt x="327787" y="565933"/>
                      <a:pt x="311723" y="579667"/>
                    </a:cubicBezTo>
                    <a:cubicBezTo>
                      <a:pt x="295658" y="593402"/>
                      <a:pt x="279717" y="607259"/>
                      <a:pt x="263897" y="621361"/>
                    </a:cubicBezTo>
                    <a:cubicBezTo>
                      <a:pt x="248078" y="635341"/>
                      <a:pt x="232382" y="649566"/>
                      <a:pt x="216808" y="663913"/>
                    </a:cubicBezTo>
                    <a:lnTo>
                      <a:pt x="246484" y="688807"/>
                    </a:lnTo>
                    <a:cubicBezTo>
                      <a:pt x="261200" y="675318"/>
                      <a:pt x="275915" y="661951"/>
                      <a:pt x="290876" y="648707"/>
                    </a:cubicBezTo>
                    <a:cubicBezTo>
                      <a:pt x="305837" y="635463"/>
                      <a:pt x="320797" y="622342"/>
                      <a:pt x="336003" y="609466"/>
                    </a:cubicBezTo>
                    <a:cubicBezTo>
                      <a:pt x="351087" y="596467"/>
                      <a:pt x="366415" y="583714"/>
                      <a:pt x="381744" y="571083"/>
                    </a:cubicBezTo>
                    <a:cubicBezTo>
                      <a:pt x="397073" y="558452"/>
                      <a:pt x="412524" y="545944"/>
                      <a:pt x="428098" y="533681"/>
                    </a:cubicBezTo>
                    <a:lnTo>
                      <a:pt x="409581" y="499345"/>
                    </a:lnTo>
                    <a:moveTo>
                      <a:pt x="658640" y="319326"/>
                    </a:moveTo>
                    <a:cubicBezTo>
                      <a:pt x="641227" y="330730"/>
                      <a:pt x="623814" y="342257"/>
                      <a:pt x="606645" y="354030"/>
                    </a:cubicBezTo>
                    <a:cubicBezTo>
                      <a:pt x="589355" y="365802"/>
                      <a:pt x="572187" y="377697"/>
                      <a:pt x="555141" y="389837"/>
                    </a:cubicBezTo>
                    <a:cubicBezTo>
                      <a:pt x="538096" y="401978"/>
                      <a:pt x="521050" y="414241"/>
                      <a:pt x="504128" y="426749"/>
                    </a:cubicBezTo>
                    <a:cubicBezTo>
                      <a:pt x="487205" y="439257"/>
                      <a:pt x="470405" y="451888"/>
                      <a:pt x="453727" y="464641"/>
                    </a:cubicBezTo>
                    <a:lnTo>
                      <a:pt x="469792" y="500939"/>
                    </a:lnTo>
                    <a:cubicBezTo>
                      <a:pt x="485488" y="488922"/>
                      <a:pt x="501430" y="477027"/>
                      <a:pt x="517249" y="465254"/>
                    </a:cubicBezTo>
                    <a:cubicBezTo>
                      <a:pt x="533191" y="453482"/>
                      <a:pt x="549133" y="441955"/>
                      <a:pt x="565319" y="430550"/>
                    </a:cubicBezTo>
                    <a:cubicBezTo>
                      <a:pt x="581384" y="419146"/>
                      <a:pt x="597571" y="407987"/>
                      <a:pt x="613881" y="396950"/>
                    </a:cubicBezTo>
                    <a:cubicBezTo>
                      <a:pt x="630190" y="385913"/>
                      <a:pt x="646500" y="374999"/>
                      <a:pt x="662932" y="364331"/>
                    </a:cubicBezTo>
                    <a:lnTo>
                      <a:pt x="658640" y="319203"/>
                    </a:lnTo>
                    <a:moveTo>
                      <a:pt x="917755" y="167634"/>
                    </a:moveTo>
                    <a:cubicBezTo>
                      <a:pt x="899851" y="176954"/>
                      <a:pt x="881825" y="186519"/>
                      <a:pt x="864044" y="196206"/>
                    </a:cubicBezTo>
                    <a:cubicBezTo>
                      <a:pt x="846262" y="205894"/>
                      <a:pt x="828359" y="215950"/>
                      <a:pt x="810700" y="226128"/>
                    </a:cubicBezTo>
                    <a:cubicBezTo>
                      <a:pt x="793042" y="236306"/>
                      <a:pt x="775383" y="246607"/>
                      <a:pt x="757724" y="257276"/>
                    </a:cubicBezTo>
                    <a:cubicBezTo>
                      <a:pt x="740188" y="267822"/>
                      <a:pt x="722652" y="278613"/>
                      <a:pt x="705239" y="289527"/>
                    </a:cubicBezTo>
                    <a:lnTo>
                      <a:pt x="706956" y="336371"/>
                    </a:lnTo>
                    <a:cubicBezTo>
                      <a:pt x="723388" y="326070"/>
                      <a:pt x="739820" y="316015"/>
                      <a:pt x="756375" y="306205"/>
                    </a:cubicBezTo>
                    <a:cubicBezTo>
                      <a:pt x="772930" y="296272"/>
                      <a:pt x="789485" y="286584"/>
                      <a:pt x="806163" y="277142"/>
                    </a:cubicBezTo>
                    <a:cubicBezTo>
                      <a:pt x="822840" y="267576"/>
                      <a:pt x="839518" y="258379"/>
                      <a:pt x="856318" y="249305"/>
                    </a:cubicBezTo>
                    <a:cubicBezTo>
                      <a:pt x="873118" y="240230"/>
                      <a:pt x="890041" y="231278"/>
                      <a:pt x="906841" y="222694"/>
                    </a:cubicBezTo>
                    <a:lnTo>
                      <a:pt x="917878" y="167879"/>
                    </a:lnTo>
                    <a:moveTo>
                      <a:pt x="1180304" y="50155"/>
                    </a:moveTo>
                    <a:cubicBezTo>
                      <a:pt x="1162277" y="56900"/>
                      <a:pt x="1144128" y="64012"/>
                      <a:pt x="1126102" y="71370"/>
                    </a:cubicBezTo>
                    <a:cubicBezTo>
                      <a:pt x="1108075" y="78605"/>
                      <a:pt x="1090171" y="86208"/>
                      <a:pt x="1072268" y="94056"/>
                    </a:cubicBezTo>
                    <a:cubicBezTo>
                      <a:pt x="1054364" y="101782"/>
                      <a:pt x="1036583" y="109876"/>
                      <a:pt x="1018679" y="118092"/>
                    </a:cubicBezTo>
                    <a:cubicBezTo>
                      <a:pt x="1000898" y="126308"/>
                      <a:pt x="983116" y="134892"/>
                      <a:pt x="965458" y="143599"/>
                    </a:cubicBezTo>
                    <a:lnTo>
                      <a:pt x="951478" y="200131"/>
                    </a:lnTo>
                    <a:cubicBezTo>
                      <a:pt x="968156" y="192037"/>
                      <a:pt x="984710" y="184189"/>
                      <a:pt x="1001388" y="176463"/>
                    </a:cubicBezTo>
                    <a:cubicBezTo>
                      <a:pt x="1018066" y="168737"/>
                      <a:pt x="1034866" y="161380"/>
                      <a:pt x="1051666" y="154145"/>
                    </a:cubicBezTo>
                    <a:cubicBezTo>
                      <a:pt x="1068466" y="146910"/>
                      <a:pt x="1085389" y="139920"/>
                      <a:pt x="1102189" y="133175"/>
                    </a:cubicBezTo>
                    <a:cubicBezTo>
                      <a:pt x="1119112" y="126431"/>
                      <a:pt x="1136035" y="119931"/>
                      <a:pt x="1152957" y="113677"/>
                    </a:cubicBezTo>
                    <a:lnTo>
                      <a:pt x="1180426" y="50155"/>
                    </a:lnTo>
                    <a:moveTo>
                      <a:pt x="1330769" y="245"/>
                    </a:moveTo>
                    <a:cubicBezTo>
                      <a:pt x="1322185" y="2698"/>
                      <a:pt x="1313601" y="5273"/>
                      <a:pt x="1305017" y="7848"/>
                    </a:cubicBezTo>
                    <a:cubicBezTo>
                      <a:pt x="1296433" y="10424"/>
                      <a:pt x="1287849" y="13121"/>
                      <a:pt x="1279265" y="15819"/>
                    </a:cubicBezTo>
                    <a:cubicBezTo>
                      <a:pt x="1270681" y="18517"/>
                      <a:pt x="1262097" y="21338"/>
                      <a:pt x="1253513" y="24158"/>
                    </a:cubicBezTo>
                    <a:cubicBezTo>
                      <a:pt x="1244929" y="26978"/>
                      <a:pt x="1236468" y="29921"/>
                      <a:pt x="1227884" y="32865"/>
                    </a:cubicBezTo>
                    <a:lnTo>
                      <a:pt x="1197349" y="97735"/>
                    </a:lnTo>
                    <a:cubicBezTo>
                      <a:pt x="1205320" y="95037"/>
                      <a:pt x="1213414" y="92340"/>
                      <a:pt x="1221384" y="89764"/>
                    </a:cubicBezTo>
                    <a:cubicBezTo>
                      <a:pt x="1229355" y="87189"/>
                      <a:pt x="1237449" y="84614"/>
                      <a:pt x="1245420" y="82039"/>
                    </a:cubicBezTo>
                    <a:cubicBezTo>
                      <a:pt x="1253513" y="79586"/>
                      <a:pt x="1261484" y="77134"/>
                      <a:pt x="1269455" y="74681"/>
                    </a:cubicBezTo>
                    <a:cubicBezTo>
                      <a:pt x="1277548" y="72351"/>
                      <a:pt x="1285519" y="70021"/>
                      <a:pt x="1293613" y="67691"/>
                    </a:cubicBezTo>
                    <a:lnTo>
                      <a:pt x="1330769" y="0"/>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BE8020D1-FE58-8C88-7437-D77B99A66903}"/>
                  </a:ext>
                </a:extLst>
              </p:cNvPr>
              <p:cNvSpPr/>
              <p:nvPr/>
            </p:nvSpPr>
            <p:spPr>
              <a:xfrm>
                <a:off x="7404633" y="2940401"/>
                <a:ext cx="598797" cy="1477188"/>
              </a:xfrm>
              <a:custGeom>
                <a:avLst/>
                <a:gdLst>
                  <a:gd name="connsiteX0" fmla="*/ 123978 w 598797"/>
                  <a:gd name="connsiteY0" fmla="*/ 1261239 h 1477188"/>
                  <a:gd name="connsiteX1" fmla="*/ 36176 w 598797"/>
                  <a:gd name="connsiteY1" fmla="*/ 1340457 h 1477188"/>
                  <a:gd name="connsiteX2" fmla="*/ 52117 w 598797"/>
                  <a:gd name="connsiteY2" fmla="*/ 1377369 h 1477188"/>
                  <a:gd name="connsiteX3" fmla="*/ 71125 w 598797"/>
                  <a:gd name="connsiteY3" fmla="*/ 1412563 h 1477188"/>
                  <a:gd name="connsiteX4" fmla="*/ 93321 w 598797"/>
                  <a:gd name="connsiteY4" fmla="*/ 1445918 h 1477188"/>
                  <a:gd name="connsiteX5" fmla="*/ 118705 w 598797"/>
                  <a:gd name="connsiteY5" fmla="*/ 1477188 h 1477188"/>
                  <a:gd name="connsiteX6" fmla="*/ 204055 w 598797"/>
                  <a:gd name="connsiteY6" fmla="*/ 1384849 h 1477188"/>
                  <a:gd name="connsiteX7" fmla="*/ 179651 w 598797"/>
                  <a:gd name="connsiteY7" fmla="*/ 1356767 h 1477188"/>
                  <a:gd name="connsiteX8" fmla="*/ 158191 w 598797"/>
                  <a:gd name="connsiteY8" fmla="*/ 1326723 h 1477188"/>
                  <a:gd name="connsiteX9" fmla="*/ 139674 w 598797"/>
                  <a:gd name="connsiteY9" fmla="*/ 1294839 h 1477188"/>
                  <a:gd name="connsiteX10" fmla="*/ 123978 w 598797"/>
                  <a:gd name="connsiteY10" fmla="*/ 1261361 h 1477188"/>
                  <a:gd name="connsiteX11" fmla="*/ 86453 w 598797"/>
                  <a:gd name="connsiteY11" fmla="*/ 1075824 h 1477188"/>
                  <a:gd name="connsiteX12" fmla="*/ 0 w 598797"/>
                  <a:gd name="connsiteY12" fmla="*/ 1138119 h 1477188"/>
                  <a:gd name="connsiteX13" fmla="*/ 1962 w 598797"/>
                  <a:gd name="connsiteY13" fmla="*/ 1182021 h 1477188"/>
                  <a:gd name="connsiteX14" fmla="*/ 6622 w 598797"/>
                  <a:gd name="connsiteY14" fmla="*/ 1224695 h 1477188"/>
                  <a:gd name="connsiteX15" fmla="*/ 14102 w 598797"/>
                  <a:gd name="connsiteY15" fmla="*/ 1266144 h 1477188"/>
                  <a:gd name="connsiteX16" fmla="*/ 24526 w 598797"/>
                  <a:gd name="connsiteY16" fmla="*/ 1306244 h 1477188"/>
                  <a:gd name="connsiteX17" fmla="*/ 112451 w 598797"/>
                  <a:gd name="connsiteY17" fmla="*/ 1229968 h 1477188"/>
                  <a:gd name="connsiteX18" fmla="*/ 102027 w 598797"/>
                  <a:gd name="connsiteY18" fmla="*/ 1193302 h 1477188"/>
                  <a:gd name="connsiteX19" fmla="*/ 94179 w 598797"/>
                  <a:gd name="connsiteY19" fmla="*/ 1155287 h 1477188"/>
                  <a:gd name="connsiteX20" fmla="*/ 89029 w 598797"/>
                  <a:gd name="connsiteY20" fmla="*/ 1116046 h 1477188"/>
                  <a:gd name="connsiteX21" fmla="*/ 86453 w 598797"/>
                  <a:gd name="connsiteY21" fmla="*/ 1075701 h 1477188"/>
                  <a:gd name="connsiteX22" fmla="*/ 108159 w 598797"/>
                  <a:gd name="connsiteY22" fmla="*/ 865270 h 1477188"/>
                  <a:gd name="connsiteX23" fmla="*/ 26978 w 598797"/>
                  <a:gd name="connsiteY23" fmla="*/ 910397 h 1477188"/>
                  <a:gd name="connsiteX24" fmla="*/ 16678 w 598797"/>
                  <a:gd name="connsiteY24" fmla="*/ 958591 h 1477188"/>
                  <a:gd name="connsiteX25" fmla="*/ 8829 w 598797"/>
                  <a:gd name="connsiteY25" fmla="*/ 1005925 h 1477188"/>
                  <a:gd name="connsiteX26" fmla="*/ 3311 w 598797"/>
                  <a:gd name="connsiteY26" fmla="*/ 1052524 h 1477188"/>
                  <a:gd name="connsiteX27" fmla="*/ 368 w 598797"/>
                  <a:gd name="connsiteY27" fmla="*/ 1098142 h 1477188"/>
                  <a:gd name="connsiteX28" fmla="*/ 86086 w 598797"/>
                  <a:gd name="connsiteY28" fmla="*/ 1039035 h 1477188"/>
                  <a:gd name="connsiteX29" fmla="*/ 88048 w 598797"/>
                  <a:gd name="connsiteY29" fmla="*/ 996851 h 1477188"/>
                  <a:gd name="connsiteX30" fmla="*/ 92462 w 598797"/>
                  <a:gd name="connsiteY30" fmla="*/ 953808 h 1477188"/>
                  <a:gd name="connsiteX31" fmla="*/ 99207 w 598797"/>
                  <a:gd name="connsiteY31" fmla="*/ 909907 h 1477188"/>
                  <a:gd name="connsiteX32" fmla="*/ 108159 w 598797"/>
                  <a:gd name="connsiteY32" fmla="*/ 865270 h 1477188"/>
                  <a:gd name="connsiteX33" fmla="*/ 182104 w 598797"/>
                  <a:gd name="connsiteY33" fmla="*/ 640859 h 1477188"/>
                  <a:gd name="connsiteX34" fmla="*/ 108894 w 598797"/>
                  <a:gd name="connsiteY34" fmla="*/ 669431 h 1477188"/>
                  <a:gd name="connsiteX35" fmla="*/ 87925 w 598797"/>
                  <a:gd name="connsiteY35" fmla="*/ 719709 h 1477188"/>
                  <a:gd name="connsiteX36" fmla="*/ 69163 w 598797"/>
                  <a:gd name="connsiteY36" fmla="*/ 769497 h 1477188"/>
                  <a:gd name="connsiteX37" fmla="*/ 52485 w 598797"/>
                  <a:gd name="connsiteY37" fmla="*/ 818793 h 1477188"/>
                  <a:gd name="connsiteX38" fmla="*/ 38015 w 598797"/>
                  <a:gd name="connsiteY38" fmla="*/ 867477 h 1477188"/>
                  <a:gd name="connsiteX39" fmla="*/ 117969 w 598797"/>
                  <a:gd name="connsiteY39" fmla="*/ 825416 h 1477188"/>
                  <a:gd name="connsiteX40" fmla="*/ 130845 w 598797"/>
                  <a:gd name="connsiteY40" fmla="*/ 780165 h 1477188"/>
                  <a:gd name="connsiteX41" fmla="*/ 145806 w 598797"/>
                  <a:gd name="connsiteY41" fmla="*/ 734302 h 1477188"/>
                  <a:gd name="connsiteX42" fmla="*/ 162851 w 598797"/>
                  <a:gd name="connsiteY42" fmla="*/ 687948 h 1477188"/>
                  <a:gd name="connsiteX43" fmla="*/ 181981 w 598797"/>
                  <a:gd name="connsiteY43" fmla="*/ 640981 h 1477188"/>
                  <a:gd name="connsiteX44" fmla="*/ 300196 w 598797"/>
                  <a:gd name="connsiteY44" fmla="*/ 411665 h 1477188"/>
                  <a:gd name="connsiteX45" fmla="*/ 236919 w 598797"/>
                  <a:gd name="connsiteY45" fmla="*/ 424541 h 1477188"/>
                  <a:gd name="connsiteX46" fmla="*/ 206998 w 598797"/>
                  <a:gd name="connsiteY46" fmla="*/ 475064 h 1477188"/>
                  <a:gd name="connsiteX47" fmla="*/ 179038 w 598797"/>
                  <a:gd name="connsiteY47" fmla="*/ 525342 h 1477188"/>
                  <a:gd name="connsiteX48" fmla="*/ 153041 w 598797"/>
                  <a:gd name="connsiteY48" fmla="*/ 575252 h 1477188"/>
                  <a:gd name="connsiteX49" fmla="*/ 129006 w 598797"/>
                  <a:gd name="connsiteY49" fmla="*/ 624795 h 1477188"/>
                  <a:gd name="connsiteX50" fmla="*/ 200498 w 598797"/>
                  <a:gd name="connsiteY50" fmla="*/ 599288 h 1477188"/>
                  <a:gd name="connsiteX51" fmla="*/ 222694 w 598797"/>
                  <a:gd name="connsiteY51" fmla="*/ 552934 h 1477188"/>
                  <a:gd name="connsiteX52" fmla="*/ 246729 w 598797"/>
                  <a:gd name="connsiteY52" fmla="*/ 506212 h 1477188"/>
                  <a:gd name="connsiteX53" fmla="*/ 272604 w 598797"/>
                  <a:gd name="connsiteY53" fmla="*/ 459123 h 1477188"/>
                  <a:gd name="connsiteX54" fmla="*/ 300318 w 598797"/>
                  <a:gd name="connsiteY54" fmla="*/ 411665 h 1477188"/>
                  <a:gd name="connsiteX55" fmla="*/ 402714 w 598797"/>
                  <a:gd name="connsiteY55" fmla="*/ 183698 h 1477188"/>
                  <a:gd name="connsiteX56" fmla="*/ 369236 w 598797"/>
                  <a:gd name="connsiteY56" fmla="*/ 228090 h 1477188"/>
                  <a:gd name="connsiteX57" fmla="*/ 336617 w 598797"/>
                  <a:gd name="connsiteY57" fmla="*/ 273095 h 1477188"/>
                  <a:gd name="connsiteX58" fmla="*/ 304978 w 598797"/>
                  <a:gd name="connsiteY58" fmla="*/ 318713 h 1477188"/>
                  <a:gd name="connsiteX59" fmla="*/ 274321 w 598797"/>
                  <a:gd name="connsiteY59" fmla="*/ 365066 h 1477188"/>
                  <a:gd name="connsiteX60" fmla="*/ 271868 w 598797"/>
                  <a:gd name="connsiteY60" fmla="*/ 368868 h 1477188"/>
                  <a:gd name="connsiteX61" fmla="*/ 269416 w 598797"/>
                  <a:gd name="connsiteY61" fmla="*/ 372669 h 1477188"/>
                  <a:gd name="connsiteX62" fmla="*/ 266963 w 598797"/>
                  <a:gd name="connsiteY62" fmla="*/ 376471 h 1477188"/>
                  <a:gd name="connsiteX63" fmla="*/ 264511 w 598797"/>
                  <a:gd name="connsiteY63" fmla="*/ 380272 h 1477188"/>
                  <a:gd name="connsiteX64" fmla="*/ 325825 w 598797"/>
                  <a:gd name="connsiteY64" fmla="*/ 370094 h 1477188"/>
                  <a:gd name="connsiteX65" fmla="*/ 328155 w 598797"/>
                  <a:gd name="connsiteY65" fmla="*/ 366538 h 1477188"/>
                  <a:gd name="connsiteX66" fmla="*/ 330485 w 598797"/>
                  <a:gd name="connsiteY66" fmla="*/ 362982 h 1477188"/>
                  <a:gd name="connsiteX67" fmla="*/ 332815 w 598797"/>
                  <a:gd name="connsiteY67" fmla="*/ 359425 h 1477188"/>
                  <a:gd name="connsiteX68" fmla="*/ 335145 w 598797"/>
                  <a:gd name="connsiteY68" fmla="*/ 355869 h 1477188"/>
                  <a:gd name="connsiteX69" fmla="*/ 363718 w 598797"/>
                  <a:gd name="connsiteY69" fmla="*/ 312336 h 1477188"/>
                  <a:gd name="connsiteX70" fmla="*/ 393271 w 598797"/>
                  <a:gd name="connsiteY70" fmla="*/ 269416 h 1477188"/>
                  <a:gd name="connsiteX71" fmla="*/ 423683 w 598797"/>
                  <a:gd name="connsiteY71" fmla="*/ 227109 h 1477188"/>
                  <a:gd name="connsiteX72" fmla="*/ 454953 w 598797"/>
                  <a:gd name="connsiteY72" fmla="*/ 185415 h 1477188"/>
                  <a:gd name="connsiteX73" fmla="*/ 402714 w 598797"/>
                  <a:gd name="connsiteY73" fmla="*/ 183943 h 1477188"/>
                  <a:gd name="connsiteX74" fmla="*/ 556122 w 598797"/>
                  <a:gd name="connsiteY74" fmla="*/ 0 h 1477188"/>
                  <a:gd name="connsiteX75" fmla="*/ 525465 w 598797"/>
                  <a:gd name="connsiteY75" fmla="*/ 34581 h 1477188"/>
                  <a:gd name="connsiteX76" fmla="*/ 495298 w 598797"/>
                  <a:gd name="connsiteY76" fmla="*/ 69531 h 1477188"/>
                  <a:gd name="connsiteX77" fmla="*/ 465622 w 598797"/>
                  <a:gd name="connsiteY77" fmla="*/ 104970 h 1477188"/>
                  <a:gd name="connsiteX78" fmla="*/ 436437 w 598797"/>
                  <a:gd name="connsiteY78" fmla="*/ 140901 h 1477188"/>
                  <a:gd name="connsiteX79" fmla="*/ 486469 w 598797"/>
                  <a:gd name="connsiteY79" fmla="*/ 144947 h 1477188"/>
                  <a:gd name="connsiteX80" fmla="*/ 513815 w 598797"/>
                  <a:gd name="connsiteY80" fmla="*/ 111224 h 1477188"/>
                  <a:gd name="connsiteX81" fmla="*/ 541652 w 598797"/>
                  <a:gd name="connsiteY81" fmla="*/ 77869 h 1477188"/>
                  <a:gd name="connsiteX82" fmla="*/ 569979 w 598797"/>
                  <a:gd name="connsiteY82" fmla="*/ 44882 h 1477188"/>
                  <a:gd name="connsiteX83" fmla="*/ 598797 w 598797"/>
                  <a:gd name="connsiteY83" fmla="*/ 12385 h 1477188"/>
                  <a:gd name="connsiteX84" fmla="*/ 556122 w 598797"/>
                  <a:gd name="connsiteY84" fmla="*/ 123 h 147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8797" h="1477188">
                    <a:moveTo>
                      <a:pt x="123978" y="1261239"/>
                    </a:moveTo>
                    <a:lnTo>
                      <a:pt x="36176" y="1340457"/>
                    </a:lnTo>
                    <a:cubicBezTo>
                      <a:pt x="40958" y="1353088"/>
                      <a:pt x="46231" y="1365351"/>
                      <a:pt x="52117" y="1377369"/>
                    </a:cubicBezTo>
                    <a:cubicBezTo>
                      <a:pt x="57881" y="1389386"/>
                      <a:pt x="64258" y="1401158"/>
                      <a:pt x="71125" y="1412563"/>
                    </a:cubicBezTo>
                    <a:cubicBezTo>
                      <a:pt x="77992" y="1423967"/>
                      <a:pt x="85350" y="1435127"/>
                      <a:pt x="93321" y="1445918"/>
                    </a:cubicBezTo>
                    <a:cubicBezTo>
                      <a:pt x="101292" y="1456709"/>
                      <a:pt x="109753" y="1467133"/>
                      <a:pt x="118705" y="1477188"/>
                    </a:cubicBezTo>
                    <a:lnTo>
                      <a:pt x="204055" y="1384849"/>
                    </a:lnTo>
                    <a:cubicBezTo>
                      <a:pt x="195471" y="1375897"/>
                      <a:pt x="187254" y="1366454"/>
                      <a:pt x="179651" y="1356767"/>
                    </a:cubicBezTo>
                    <a:cubicBezTo>
                      <a:pt x="172048" y="1347079"/>
                      <a:pt x="164936" y="1337024"/>
                      <a:pt x="158191" y="1326723"/>
                    </a:cubicBezTo>
                    <a:cubicBezTo>
                      <a:pt x="151569" y="1316422"/>
                      <a:pt x="145438" y="1305753"/>
                      <a:pt x="139674" y="1294839"/>
                    </a:cubicBezTo>
                    <a:cubicBezTo>
                      <a:pt x="134033" y="1283925"/>
                      <a:pt x="128760" y="1272766"/>
                      <a:pt x="123978" y="1261361"/>
                    </a:cubicBezTo>
                    <a:moveTo>
                      <a:pt x="86453" y="1075824"/>
                    </a:moveTo>
                    <a:lnTo>
                      <a:pt x="0" y="1138119"/>
                    </a:lnTo>
                    <a:cubicBezTo>
                      <a:pt x="245" y="1152957"/>
                      <a:pt x="858" y="1167550"/>
                      <a:pt x="1962" y="1182021"/>
                    </a:cubicBezTo>
                    <a:cubicBezTo>
                      <a:pt x="3066" y="1196491"/>
                      <a:pt x="4660" y="1210716"/>
                      <a:pt x="6622" y="1224695"/>
                    </a:cubicBezTo>
                    <a:cubicBezTo>
                      <a:pt x="8707" y="1238798"/>
                      <a:pt x="11159" y="1252532"/>
                      <a:pt x="14102" y="1266144"/>
                    </a:cubicBezTo>
                    <a:cubicBezTo>
                      <a:pt x="17045" y="1279756"/>
                      <a:pt x="20479" y="1293122"/>
                      <a:pt x="24526" y="1306244"/>
                    </a:cubicBezTo>
                    <a:lnTo>
                      <a:pt x="112451" y="1229968"/>
                    </a:lnTo>
                    <a:cubicBezTo>
                      <a:pt x="108527" y="1218073"/>
                      <a:pt x="104970" y="1205810"/>
                      <a:pt x="102027" y="1193302"/>
                    </a:cubicBezTo>
                    <a:cubicBezTo>
                      <a:pt x="98962" y="1180917"/>
                      <a:pt x="96386" y="1168286"/>
                      <a:pt x="94179" y="1155287"/>
                    </a:cubicBezTo>
                    <a:cubicBezTo>
                      <a:pt x="91972" y="1142411"/>
                      <a:pt x="90255" y="1129413"/>
                      <a:pt x="89029" y="1116046"/>
                    </a:cubicBezTo>
                    <a:cubicBezTo>
                      <a:pt x="87680" y="1102802"/>
                      <a:pt x="86821" y="1089436"/>
                      <a:pt x="86453" y="1075701"/>
                    </a:cubicBezTo>
                    <a:moveTo>
                      <a:pt x="108159" y="865270"/>
                    </a:moveTo>
                    <a:lnTo>
                      <a:pt x="26978" y="910397"/>
                    </a:lnTo>
                    <a:cubicBezTo>
                      <a:pt x="23177" y="926584"/>
                      <a:pt x="19743" y="942649"/>
                      <a:pt x="16678" y="958591"/>
                    </a:cubicBezTo>
                    <a:cubicBezTo>
                      <a:pt x="13612" y="974532"/>
                      <a:pt x="11037" y="990351"/>
                      <a:pt x="8829" y="1005925"/>
                    </a:cubicBezTo>
                    <a:cubicBezTo>
                      <a:pt x="6622" y="1021622"/>
                      <a:pt x="4783" y="1037196"/>
                      <a:pt x="3311" y="1052524"/>
                    </a:cubicBezTo>
                    <a:cubicBezTo>
                      <a:pt x="1962" y="1067976"/>
                      <a:pt x="858" y="1083181"/>
                      <a:pt x="368" y="1098142"/>
                    </a:cubicBezTo>
                    <a:lnTo>
                      <a:pt x="86086" y="1039035"/>
                    </a:lnTo>
                    <a:cubicBezTo>
                      <a:pt x="86331" y="1025178"/>
                      <a:pt x="87067" y="1011076"/>
                      <a:pt x="88048" y="996851"/>
                    </a:cubicBezTo>
                    <a:cubicBezTo>
                      <a:pt x="89151" y="982748"/>
                      <a:pt x="90623" y="968278"/>
                      <a:pt x="92462" y="953808"/>
                    </a:cubicBezTo>
                    <a:cubicBezTo>
                      <a:pt x="94302" y="939338"/>
                      <a:pt x="96509" y="924745"/>
                      <a:pt x="99207" y="909907"/>
                    </a:cubicBezTo>
                    <a:cubicBezTo>
                      <a:pt x="101782" y="895191"/>
                      <a:pt x="104848" y="880353"/>
                      <a:pt x="108159" y="865270"/>
                    </a:cubicBezTo>
                    <a:moveTo>
                      <a:pt x="182104" y="640859"/>
                    </a:moveTo>
                    <a:lnTo>
                      <a:pt x="108894" y="669431"/>
                    </a:lnTo>
                    <a:cubicBezTo>
                      <a:pt x="101537" y="686354"/>
                      <a:pt x="94547" y="703032"/>
                      <a:pt x="87925" y="719709"/>
                    </a:cubicBezTo>
                    <a:cubicBezTo>
                      <a:pt x="81303" y="736387"/>
                      <a:pt x="75049" y="753064"/>
                      <a:pt x="69163" y="769497"/>
                    </a:cubicBezTo>
                    <a:cubicBezTo>
                      <a:pt x="63277" y="786052"/>
                      <a:pt x="57636" y="802484"/>
                      <a:pt x="52485" y="818793"/>
                    </a:cubicBezTo>
                    <a:cubicBezTo>
                      <a:pt x="47335" y="835103"/>
                      <a:pt x="42430" y="851413"/>
                      <a:pt x="38015" y="867477"/>
                    </a:cubicBezTo>
                    <a:lnTo>
                      <a:pt x="117969" y="825416"/>
                    </a:lnTo>
                    <a:cubicBezTo>
                      <a:pt x="121893" y="810455"/>
                      <a:pt x="126185" y="795371"/>
                      <a:pt x="130845" y="780165"/>
                    </a:cubicBezTo>
                    <a:cubicBezTo>
                      <a:pt x="135505" y="765082"/>
                      <a:pt x="140533" y="749753"/>
                      <a:pt x="145806" y="734302"/>
                    </a:cubicBezTo>
                    <a:cubicBezTo>
                      <a:pt x="151079" y="718973"/>
                      <a:pt x="156842" y="703522"/>
                      <a:pt x="162851" y="687948"/>
                    </a:cubicBezTo>
                    <a:cubicBezTo>
                      <a:pt x="168860" y="672374"/>
                      <a:pt x="175237" y="656801"/>
                      <a:pt x="181981" y="640981"/>
                    </a:cubicBezTo>
                    <a:moveTo>
                      <a:pt x="300196" y="411665"/>
                    </a:moveTo>
                    <a:lnTo>
                      <a:pt x="236919" y="424541"/>
                    </a:lnTo>
                    <a:cubicBezTo>
                      <a:pt x="226618" y="441464"/>
                      <a:pt x="216685" y="458387"/>
                      <a:pt x="206998" y="475064"/>
                    </a:cubicBezTo>
                    <a:cubicBezTo>
                      <a:pt x="197310" y="491865"/>
                      <a:pt x="187990" y="508665"/>
                      <a:pt x="179038" y="525342"/>
                    </a:cubicBezTo>
                    <a:cubicBezTo>
                      <a:pt x="169964" y="542143"/>
                      <a:pt x="161380" y="558698"/>
                      <a:pt x="153041" y="575252"/>
                    </a:cubicBezTo>
                    <a:cubicBezTo>
                      <a:pt x="144702" y="591930"/>
                      <a:pt x="136609" y="608362"/>
                      <a:pt x="129006" y="624795"/>
                    </a:cubicBezTo>
                    <a:lnTo>
                      <a:pt x="200498" y="599288"/>
                    </a:lnTo>
                    <a:cubicBezTo>
                      <a:pt x="207611" y="583959"/>
                      <a:pt x="214969" y="568508"/>
                      <a:pt x="222694" y="552934"/>
                    </a:cubicBezTo>
                    <a:cubicBezTo>
                      <a:pt x="230420" y="537483"/>
                      <a:pt x="238391" y="521909"/>
                      <a:pt x="246729" y="506212"/>
                    </a:cubicBezTo>
                    <a:cubicBezTo>
                      <a:pt x="255068" y="490638"/>
                      <a:pt x="263652" y="474819"/>
                      <a:pt x="272604" y="459123"/>
                    </a:cubicBezTo>
                    <a:cubicBezTo>
                      <a:pt x="281556" y="443426"/>
                      <a:pt x="290753" y="427607"/>
                      <a:pt x="300318" y="411665"/>
                    </a:cubicBezTo>
                    <a:moveTo>
                      <a:pt x="402714" y="183698"/>
                    </a:moveTo>
                    <a:cubicBezTo>
                      <a:pt x="391432" y="198414"/>
                      <a:pt x="380272" y="213129"/>
                      <a:pt x="369236" y="228090"/>
                    </a:cubicBezTo>
                    <a:cubicBezTo>
                      <a:pt x="358199" y="243051"/>
                      <a:pt x="347285" y="258011"/>
                      <a:pt x="336617" y="273095"/>
                    </a:cubicBezTo>
                    <a:cubicBezTo>
                      <a:pt x="325948" y="288178"/>
                      <a:pt x="315279" y="303507"/>
                      <a:pt x="304978" y="318713"/>
                    </a:cubicBezTo>
                    <a:cubicBezTo>
                      <a:pt x="294555" y="334041"/>
                      <a:pt x="284377" y="349493"/>
                      <a:pt x="274321" y="365066"/>
                    </a:cubicBezTo>
                    <a:cubicBezTo>
                      <a:pt x="273463" y="366293"/>
                      <a:pt x="272727" y="367642"/>
                      <a:pt x="271868" y="368868"/>
                    </a:cubicBezTo>
                    <a:cubicBezTo>
                      <a:pt x="271010" y="370094"/>
                      <a:pt x="270274" y="371443"/>
                      <a:pt x="269416" y="372669"/>
                    </a:cubicBezTo>
                    <a:cubicBezTo>
                      <a:pt x="268557" y="373896"/>
                      <a:pt x="267822" y="375245"/>
                      <a:pt x="266963" y="376471"/>
                    </a:cubicBezTo>
                    <a:cubicBezTo>
                      <a:pt x="266105" y="377697"/>
                      <a:pt x="265369" y="379046"/>
                      <a:pt x="264511" y="380272"/>
                    </a:cubicBezTo>
                    <a:lnTo>
                      <a:pt x="325825" y="370094"/>
                    </a:lnTo>
                    <a:cubicBezTo>
                      <a:pt x="326561" y="368868"/>
                      <a:pt x="327297" y="367642"/>
                      <a:pt x="328155" y="366538"/>
                    </a:cubicBezTo>
                    <a:cubicBezTo>
                      <a:pt x="328891" y="365312"/>
                      <a:pt x="329627" y="364208"/>
                      <a:pt x="330485" y="362982"/>
                    </a:cubicBezTo>
                    <a:cubicBezTo>
                      <a:pt x="331343" y="361755"/>
                      <a:pt x="331957" y="360652"/>
                      <a:pt x="332815" y="359425"/>
                    </a:cubicBezTo>
                    <a:cubicBezTo>
                      <a:pt x="333551" y="358199"/>
                      <a:pt x="334287" y="357095"/>
                      <a:pt x="335145" y="355869"/>
                    </a:cubicBezTo>
                    <a:cubicBezTo>
                      <a:pt x="344465" y="341276"/>
                      <a:pt x="354030" y="326684"/>
                      <a:pt x="363718" y="312336"/>
                    </a:cubicBezTo>
                    <a:cubicBezTo>
                      <a:pt x="373405" y="297988"/>
                      <a:pt x="383215" y="283641"/>
                      <a:pt x="393271" y="269416"/>
                    </a:cubicBezTo>
                    <a:cubicBezTo>
                      <a:pt x="403204" y="255191"/>
                      <a:pt x="413382" y="241088"/>
                      <a:pt x="423683" y="227109"/>
                    </a:cubicBezTo>
                    <a:cubicBezTo>
                      <a:pt x="433984" y="213129"/>
                      <a:pt x="444407" y="199272"/>
                      <a:pt x="454953" y="185415"/>
                    </a:cubicBezTo>
                    <a:lnTo>
                      <a:pt x="402714" y="183943"/>
                    </a:lnTo>
                    <a:moveTo>
                      <a:pt x="556122" y="0"/>
                    </a:moveTo>
                    <a:cubicBezTo>
                      <a:pt x="545822" y="11404"/>
                      <a:pt x="535521" y="22932"/>
                      <a:pt x="525465" y="34581"/>
                    </a:cubicBezTo>
                    <a:cubicBezTo>
                      <a:pt x="515287" y="46231"/>
                      <a:pt x="505231" y="57881"/>
                      <a:pt x="495298" y="69531"/>
                    </a:cubicBezTo>
                    <a:cubicBezTo>
                      <a:pt x="485365" y="81303"/>
                      <a:pt x="475433" y="93075"/>
                      <a:pt x="465622" y="104970"/>
                    </a:cubicBezTo>
                    <a:cubicBezTo>
                      <a:pt x="455812" y="116865"/>
                      <a:pt x="446124" y="128760"/>
                      <a:pt x="436437" y="140901"/>
                    </a:cubicBezTo>
                    <a:lnTo>
                      <a:pt x="486469" y="144947"/>
                    </a:lnTo>
                    <a:cubicBezTo>
                      <a:pt x="495421" y="133665"/>
                      <a:pt x="504618" y="122384"/>
                      <a:pt x="513815" y="111224"/>
                    </a:cubicBezTo>
                    <a:cubicBezTo>
                      <a:pt x="523013" y="100065"/>
                      <a:pt x="532332" y="88906"/>
                      <a:pt x="541652" y="77869"/>
                    </a:cubicBezTo>
                    <a:cubicBezTo>
                      <a:pt x="550972" y="66833"/>
                      <a:pt x="560414" y="55796"/>
                      <a:pt x="569979" y="44882"/>
                    </a:cubicBezTo>
                    <a:cubicBezTo>
                      <a:pt x="579544" y="33968"/>
                      <a:pt x="589110" y="23177"/>
                      <a:pt x="598797" y="12385"/>
                    </a:cubicBezTo>
                    <a:lnTo>
                      <a:pt x="556122" y="123"/>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E26888FD-40EC-41E1-5722-422CDD02CB07}"/>
                  </a:ext>
                </a:extLst>
              </p:cNvPr>
              <p:cNvSpPr/>
              <p:nvPr/>
            </p:nvSpPr>
            <p:spPr>
              <a:xfrm>
                <a:off x="7523338" y="3939827"/>
                <a:ext cx="1747217" cy="642575"/>
              </a:xfrm>
              <a:custGeom>
                <a:avLst/>
                <a:gdLst>
                  <a:gd name="connsiteX0" fmla="*/ 664649 w 1747217"/>
                  <a:gd name="connsiteY0" fmla="*/ 512344 h 642575"/>
                  <a:gd name="connsiteX1" fmla="*/ 607504 w 1747217"/>
                  <a:gd name="connsiteY1" fmla="*/ 520437 h 642575"/>
                  <a:gd name="connsiteX2" fmla="*/ 552076 w 1747217"/>
                  <a:gd name="connsiteY2" fmla="*/ 525588 h 642575"/>
                  <a:gd name="connsiteX3" fmla="*/ 498364 w 1747217"/>
                  <a:gd name="connsiteY3" fmla="*/ 527795 h 642575"/>
                  <a:gd name="connsiteX4" fmla="*/ 446492 w 1747217"/>
                  <a:gd name="connsiteY4" fmla="*/ 527059 h 642575"/>
                  <a:gd name="connsiteX5" fmla="*/ 444162 w 1747217"/>
                  <a:gd name="connsiteY5" fmla="*/ 527059 h 642575"/>
                  <a:gd name="connsiteX6" fmla="*/ 441832 w 1747217"/>
                  <a:gd name="connsiteY6" fmla="*/ 527059 h 642575"/>
                  <a:gd name="connsiteX7" fmla="*/ 439502 w 1747217"/>
                  <a:gd name="connsiteY7" fmla="*/ 526937 h 642575"/>
                  <a:gd name="connsiteX8" fmla="*/ 437172 w 1747217"/>
                  <a:gd name="connsiteY8" fmla="*/ 526814 h 642575"/>
                  <a:gd name="connsiteX9" fmla="*/ 374018 w 1747217"/>
                  <a:gd name="connsiteY9" fmla="*/ 640246 h 642575"/>
                  <a:gd name="connsiteX10" fmla="*/ 376594 w 1747217"/>
                  <a:gd name="connsiteY10" fmla="*/ 640368 h 642575"/>
                  <a:gd name="connsiteX11" fmla="*/ 379169 w 1747217"/>
                  <a:gd name="connsiteY11" fmla="*/ 640491 h 642575"/>
                  <a:gd name="connsiteX12" fmla="*/ 381744 w 1747217"/>
                  <a:gd name="connsiteY12" fmla="*/ 640614 h 642575"/>
                  <a:gd name="connsiteX13" fmla="*/ 384319 w 1747217"/>
                  <a:gd name="connsiteY13" fmla="*/ 640736 h 642575"/>
                  <a:gd name="connsiteX14" fmla="*/ 440115 w 1747217"/>
                  <a:gd name="connsiteY14" fmla="*/ 642576 h 642575"/>
                  <a:gd name="connsiteX15" fmla="*/ 497996 w 1747217"/>
                  <a:gd name="connsiteY15" fmla="*/ 641104 h 642575"/>
                  <a:gd name="connsiteX16" fmla="*/ 557962 w 1747217"/>
                  <a:gd name="connsiteY16" fmla="*/ 636444 h 642575"/>
                  <a:gd name="connsiteX17" fmla="*/ 619767 w 1747217"/>
                  <a:gd name="connsiteY17" fmla="*/ 628473 h 642575"/>
                  <a:gd name="connsiteX18" fmla="*/ 664894 w 1747217"/>
                  <a:gd name="connsiteY18" fmla="*/ 512344 h 642575"/>
                  <a:gd name="connsiteX19" fmla="*/ 216685 w 1747217"/>
                  <a:gd name="connsiteY19" fmla="*/ 476904 h 642575"/>
                  <a:gd name="connsiteX20" fmla="*/ 138571 w 1747217"/>
                  <a:gd name="connsiteY20" fmla="*/ 580893 h 642575"/>
                  <a:gd name="connsiteX21" fmla="*/ 180019 w 1747217"/>
                  <a:gd name="connsiteY21" fmla="*/ 598797 h 642575"/>
                  <a:gd name="connsiteX22" fmla="*/ 225024 w 1747217"/>
                  <a:gd name="connsiteY22" fmla="*/ 613881 h 642575"/>
                  <a:gd name="connsiteX23" fmla="*/ 273463 w 1747217"/>
                  <a:gd name="connsiteY23" fmla="*/ 626021 h 642575"/>
                  <a:gd name="connsiteX24" fmla="*/ 325580 w 1747217"/>
                  <a:gd name="connsiteY24" fmla="*/ 634973 h 642575"/>
                  <a:gd name="connsiteX25" fmla="*/ 391922 w 1747217"/>
                  <a:gd name="connsiteY25" fmla="*/ 522890 h 642575"/>
                  <a:gd name="connsiteX26" fmla="*/ 343238 w 1747217"/>
                  <a:gd name="connsiteY26" fmla="*/ 515655 h 642575"/>
                  <a:gd name="connsiteX27" fmla="*/ 297866 w 1747217"/>
                  <a:gd name="connsiteY27" fmla="*/ 505477 h 642575"/>
                  <a:gd name="connsiteX28" fmla="*/ 255681 w 1747217"/>
                  <a:gd name="connsiteY28" fmla="*/ 492478 h 642575"/>
                  <a:gd name="connsiteX29" fmla="*/ 216685 w 1747217"/>
                  <a:gd name="connsiteY29" fmla="*/ 476904 h 642575"/>
                  <a:gd name="connsiteX30" fmla="*/ 988757 w 1747217"/>
                  <a:gd name="connsiteY30" fmla="*/ 420249 h 642575"/>
                  <a:gd name="connsiteX31" fmla="*/ 919717 w 1747217"/>
                  <a:gd name="connsiteY31" fmla="*/ 445756 h 642575"/>
                  <a:gd name="connsiteX32" fmla="*/ 851781 w 1747217"/>
                  <a:gd name="connsiteY32" fmla="*/ 467952 h 642575"/>
                  <a:gd name="connsiteX33" fmla="*/ 785193 w 1747217"/>
                  <a:gd name="connsiteY33" fmla="*/ 486714 h 642575"/>
                  <a:gd name="connsiteX34" fmla="*/ 720200 w 1747217"/>
                  <a:gd name="connsiteY34" fmla="*/ 501920 h 642575"/>
                  <a:gd name="connsiteX35" fmla="*/ 679732 w 1747217"/>
                  <a:gd name="connsiteY35" fmla="*/ 618050 h 642575"/>
                  <a:gd name="connsiteX36" fmla="*/ 750367 w 1747217"/>
                  <a:gd name="connsiteY36" fmla="*/ 602231 h 642575"/>
                  <a:gd name="connsiteX37" fmla="*/ 822718 w 1747217"/>
                  <a:gd name="connsiteY37" fmla="*/ 582610 h 642575"/>
                  <a:gd name="connsiteX38" fmla="*/ 896663 w 1747217"/>
                  <a:gd name="connsiteY38" fmla="*/ 559188 h 642575"/>
                  <a:gd name="connsiteX39" fmla="*/ 971957 w 1747217"/>
                  <a:gd name="connsiteY39" fmla="*/ 531965 h 642575"/>
                  <a:gd name="connsiteX40" fmla="*/ 988635 w 1747217"/>
                  <a:gd name="connsiteY40" fmla="*/ 420127 h 642575"/>
                  <a:gd name="connsiteX41" fmla="*/ 85350 w 1747217"/>
                  <a:gd name="connsiteY41" fmla="*/ 385300 h 642575"/>
                  <a:gd name="connsiteX42" fmla="*/ 0 w 1747217"/>
                  <a:gd name="connsiteY42" fmla="*/ 477640 h 642575"/>
                  <a:gd name="connsiteX43" fmla="*/ 22686 w 1747217"/>
                  <a:gd name="connsiteY43" fmla="*/ 501185 h 642575"/>
                  <a:gd name="connsiteX44" fmla="*/ 47580 w 1747217"/>
                  <a:gd name="connsiteY44" fmla="*/ 523258 h 642575"/>
                  <a:gd name="connsiteX45" fmla="*/ 74681 w 1747217"/>
                  <a:gd name="connsiteY45" fmla="*/ 543737 h 642575"/>
                  <a:gd name="connsiteX46" fmla="*/ 104112 w 1747217"/>
                  <a:gd name="connsiteY46" fmla="*/ 562499 h 642575"/>
                  <a:gd name="connsiteX47" fmla="*/ 184189 w 1747217"/>
                  <a:gd name="connsiteY47" fmla="*/ 460717 h 642575"/>
                  <a:gd name="connsiteX48" fmla="*/ 156352 w 1747217"/>
                  <a:gd name="connsiteY48" fmla="*/ 444039 h 642575"/>
                  <a:gd name="connsiteX49" fmla="*/ 130600 w 1747217"/>
                  <a:gd name="connsiteY49" fmla="*/ 425890 h 642575"/>
                  <a:gd name="connsiteX50" fmla="*/ 106932 w 1747217"/>
                  <a:gd name="connsiteY50" fmla="*/ 406270 h 642575"/>
                  <a:gd name="connsiteX51" fmla="*/ 85227 w 1747217"/>
                  <a:gd name="connsiteY51" fmla="*/ 385300 h 642575"/>
                  <a:gd name="connsiteX52" fmla="*/ 1342542 w 1747217"/>
                  <a:gd name="connsiteY52" fmla="*/ 245994 h 642575"/>
                  <a:gd name="connsiteX53" fmla="*/ 1269332 w 1747217"/>
                  <a:gd name="connsiteY53" fmla="*/ 287810 h 642575"/>
                  <a:gd name="connsiteX54" fmla="*/ 1196246 w 1747217"/>
                  <a:gd name="connsiteY54" fmla="*/ 326561 h 642575"/>
                  <a:gd name="connsiteX55" fmla="*/ 1123649 w 1747217"/>
                  <a:gd name="connsiteY55" fmla="*/ 362123 h 642575"/>
                  <a:gd name="connsiteX56" fmla="*/ 1051543 w 1747217"/>
                  <a:gd name="connsiteY56" fmla="*/ 394497 h 642575"/>
                  <a:gd name="connsiteX57" fmla="*/ 1040752 w 1747217"/>
                  <a:gd name="connsiteY57" fmla="*/ 504495 h 642575"/>
                  <a:gd name="connsiteX58" fmla="*/ 1119480 w 1747217"/>
                  <a:gd name="connsiteY58" fmla="*/ 469792 h 642575"/>
                  <a:gd name="connsiteX59" fmla="*/ 1198943 w 1747217"/>
                  <a:gd name="connsiteY59" fmla="*/ 431409 h 642575"/>
                  <a:gd name="connsiteX60" fmla="*/ 1278897 w 1747217"/>
                  <a:gd name="connsiteY60" fmla="*/ 389469 h 642575"/>
                  <a:gd name="connsiteX61" fmla="*/ 1358974 w 1747217"/>
                  <a:gd name="connsiteY61" fmla="*/ 344097 h 642575"/>
                  <a:gd name="connsiteX62" fmla="*/ 1342542 w 1747217"/>
                  <a:gd name="connsiteY62" fmla="*/ 245994 h 642575"/>
                  <a:gd name="connsiteX63" fmla="*/ 1696572 w 1747217"/>
                  <a:gd name="connsiteY63" fmla="*/ 0 h 642575"/>
                  <a:gd name="connsiteX64" fmla="*/ 1625692 w 1747217"/>
                  <a:gd name="connsiteY64" fmla="*/ 55306 h 642575"/>
                  <a:gd name="connsiteX65" fmla="*/ 1553709 w 1747217"/>
                  <a:gd name="connsiteY65" fmla="*/ 108159 h 642575"/>
                  <a:gd name="connsiteX66" fmla="*/ 1480990 w 1747217"/>
                  <a:gd name="connsiteY66" fmla="*/ 158437 h 642575"/>
                  <a:gd name="connsiteX67" fmla="*/ 1407780 w 1747217"/>
                  <a:gd name="connsiteY67" fmla="*/ 206017 h 642575"/>
                  <a:gd name="connsiteX68" fmla="*/ 1430589 w 1747217"/>
                  <a:gd name="connsiteY68" fmla="*/ 300686 h 642575"/>
                  <a:gd name="connsiteX69" fmla="*/ 1510911 w 1747217"/>
                  <a:gd name="connsiteY69" fmla="*/ 248814 h 642575"/>
                  <a:gd name="connsiteX70" fmla="*/ 1590620 w 1747217"/>
                  <a:gd name="connsiteY70" fmla="*/ 193876 h 642575"/>
                  <a:gd name="connsiteX71" fmla="*/ 1669471 w 1747217"/>
                  <a:gd name="connsiteY71" fmla="*/ 136118 h 642575"/>
                  <a:gd name="connsiteX72" fmla="*/ 1747217 w 1747217"/>
                  <a:gd name="connsiteY72" fmla="*/ 75662 h 642575"/>
                  <a:gd name="connsiteX73" fmla="*/ 1696694 w 1747217"/>
                  <a:gd name="connsiteY73" fmla="*/ 123 h 64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47217" h="642575">
                    <a:moveTo>
                      <a:pt x="664649" y="512344"/>
                    </a:moveTo>
                    <a:cubicBezTo>
                      <a:pt x="645396" y="515532"/>
                      <a:pt x="626389" y="518230"/>
                      <a:pt x="607504" y="520437"/>
                    </a:cubicBezTo>
                    <a:cubicBezTo>
                      <a:pt x="588742" y="522645"/>
                      <a:pt x="570225" y="524361"/>
                      <a:pt x="552076" y="525588"/>
                    </a:cubicBezTo>
                    <a:cubicBezTo>
                      <a:pt x="533927" y="526814"/>
                      <a:pt x="516023" y="527550"/>
                      <a:pt x="498364" y="527795"/>
                    </a:cubicBezTo>
                    <a:cubicBezTo>
                      <a:pt x="480828" y="528040"/>
                      <a:pt x="463537" y="527795"/>
                      <a:pt x="446492" y="527059"/>
                    </a:cubicBezTo>
                    <a:cubicBezTo>
                      <a:pt x="445756" y="527059"/>
                      <a:pt x="444898" y="527059"/>
                      <a:pt x="444162" y="527059"/>
                    </a:cubicBezTo>
                    <a:cubicBezTo>
                      <a:pt x="443426" y="527059"/>
                      <a:pt x="442568" y="527059"/>
                      <a:pt x="441832" y="527059"/>
                    </a:cubicBezTo>
                    <a:cubicBezTo>
                      <a:pt x="441096" y="527059"/>
                      <a:pt x="440238" y="527059"/>
                      <a:pt x="439502" y="526937"/>
                    </a:cubicBezTo>
                    <a:cubicBezTo>
                      <a:pt x="438766" y="526814"/>
                      <a:pt x="437908" y="526937"/>
                      <a:pt x="437172" y="526814"/>
                    </a:cubicBezTo>
                    <a:lnTo>
                      <a:pt x="374018" y="640246"/>
                    </a:lnTo>
                    <a:cubicBezTo>
                      <a:pt x="374877" y="640246"/>
                      <a:pt x="375735" y="640246"/>
                      <a:pt x="376594" y="640368"/>
                    </a:cubicBezTo>
                    <a:cubicBezTo>
                      <a:pt x="377452" y="640368"/>
                      <a:pt x="378310" y="640368"/>
                      <a:pt x="379169" y="640491"/>
                    </a:cubicBezTo>
                    <a:cubicBezTo>
                      <a:pt x="380027" y="640491"/>
                      <a:pt x="380886" y="640491"/>
                      <a:pt x="381744" y="640614"/>
                    </a:cubicBezTo>
                    <a:cubicBezTo>
                      <a:pt x="382602" y="640614"/>
                      <a:pt x="383461" y="640614"/>
                      <a:pt x="384319" y="640736"/>
                    </a:cubicBezTo>
                    <a:cubicBezTo>
                      <a:pt x="402591" y="641840"/>
                      <a:pt x="421230" y="642576"/>
                      <a:pt x="440115" y="642576"/>
                    </a:cubicBezTo>
                    <a:cubicBezTo>
                      <a:pt x="459123" y="642576"/>
                      <a:pt x="478376" y="642208"/>
                      <a:pt x="497996" y="641104"/>
                    </a:cubicBezTo>
                    <a:cubicBezTo>
                      <a:pt x="517739" y="640123"/>
                      <a:pt x="537605" y="638529"/>
                      <a:pt x="557962" y="636444"/>
                    </a:cubicBezTo>
                    <a:cubicBezTo>
                      <a:pt x="578318" y="634359"/>
                      <a:pt x="598920" y="631662"/>
                      <a:pt x="619767" y="628473"/>
                    </a:cubicBezTo>
                    <a:lnTo>
                      <a:pt x="664894" y="512344"/>
                    </a:lnTo>
                    <a:moveTo>
                      <a:pt x="216685" y="476904"/>
                    </a:moveTo>
                    <a:lnTo>
                      <a:pt x="138571" y="580893"/>
                    </a:lnTo>
                    <a:cubicBezTo>
                      <a:pt x="151815" y="587270"/>
                      <a:pt x="165672" y="593279"/>
                      <a:pt x="180019" y="598797"/>
                    </a:cubicBezTo>
                    <a:cubicBezTo>
                      <a:pt x="194490" y="604316"/>
                      <a:pt x="209450" y="609343"/>
                      <a:pt x="225024" y="613881"/>
                    </a:cubicBezTo>
                    <a:cubicBezTo>
                      <a:pt x="240598" y="618418"/>
                      <a:pt x="256785" y="622464"/>
                      <a:pt x="273463" y="626021"/>
                    </a:cubicBezTo>
                    <a:cubicBezTo>
                      <a:pt x="290263" y="629577"/>
                      <a:pt x="307676" y="632520"/>
                      <a:pt x="325580" y="634973"/>
                    </a:cubicBezTo>
                    <a:lnTo>
                      <a:pt x="391922" y="522890"/>
                    </a:lnTo>
                    <a:cubicBezTo>
                      <a:pt x="375245" y="521050"/>
                      <a:pt x="358935" y="518598"/>
                      <a:pt x="343238" y="515655"/>
                    </a:cubicBezTo>
                    <a:cubicBezTo>
                      <a:pt x="327665" y="512712"/>
                      <a:pt x="312459" y="509400"/>
                      <a:pt x="297866" y="505477"/>
                    </a:cubicBezTo>
                    <a:cubicBezTo>
                      <a:pt x="283273" y="501675"/>
                      <a:pt x="269293" y="497260"/>
                      <a:pt x="255681" y="492478"/>
                    </a:cubicBezTo>
                    <a:cubicBezTo>
                      <a:pt x="242192" y="487695"/>
                      <a:pt x="229194" y="482545"/>
                      <a:pt x="216685" y="476904"/>
                    </a:cubicBezTo>
                    <a:moveTo>
                      <a:pt x="988757" y="420249"/>
                    </a:moveTo>
                    <a:cubicBezTo>
                      <a:pt x="965580" y="429324"/>
                      <a:pt x="942526" y="437785"/>
                      <a:pt x="919717" y="445756"/>
                    </a:cubicBezTo>
                    <a:cubicBezTo>
                      <a:pt x="896908" y="453727"/>
                      <a:pt x="874222" y="461085"/>
                      <a:pt x="851781" y="467952"/>
                    </a:cubicBezTo>
                    <a:cubicBezTo>
                      <a:pt x="829462" y="474697"/>
                      <a:pt x="807266" y="480951"/>
                      <a:pt x="785193" y="486714"/>
                    </a:cubicBezTo>
                    <a:cubicBezTo>
                      <a:pt x="763243" y="492355"/>
                      <a:pt x="741660" y="497506"/>
                      <a:pt x="720200" y="501920"/>
                    </a:cubicBezTo>
                    <a:lnTo>
                      <a:pt x="679732" y="618050"/>
                    </a:lnTo>
                    <a:cubicBezTo>
                      <a:pt x="703032" y="613390"/>
                      <a:pt x="726577" y="608117"/>
                      <a:pt x="750367" y="602231"/>
                    </a:cubicBezTo>
                    <a:cubicBezTo>
                      <a:pt x="774279" y="596345"/>
                      <a:pt x="798437" y="589845"/>
                      <a:pt x="822718" y="582610"/>
                    </a:cubicBezTo>
                    <a:cubicBezTo>
                      <a:pt x="847121" y="575375"/>
                      <a:pt x="871892" y="567649"/>
                      <a:pt x="896663" y="559188"/>
                    </a:cubicBezTo>
                    <a:cubicBezTo>
                      <a:pt x="921557" y="550727"/>
                      <a:pt x="946696" y="541652"/>
                      <a:pt x="971957" y="531965"/>
                    </a:cubicBezTo>
                    <a:lnTo>
                      <a:pt x="988635" y="420127"/>
                    </a:lnTo>
                    <a:moveTo>
                      <a:pt x="85350" y="385300"/>
                    </a:moveTo>
                    <a:lnTo>
                      <a:pt x="0" y="477640"/>
                    </a:lnTo>
                    <a:cubicBezTo>
                      <a:pt x="7235" y="485733"/>
                      <a:pt x="14838" y="493582"/>
                      <a:pt x="22686" y="501185"/>
                    </a:cubicBezTo>
                    <a:cubicBezTo>
                      <a:pt x="30657" y="508787"/>
                      <a:pt x="38873" y="516145"/>
                      <a:pt x="47580" y="523258"/>
                    </a:cubicBezTo>
                    <a:cubicBezTo>
                      <a:pt x="56287" y="530370"/>
                      <a:pt x="65239" y="537237"/>
                      <a:pt x="74681" y="543737"/>
                    </a:cubicBezTo>
                    <a:cubicBezTo>
                      <a:pt x="84123" y="550359"/>
                      <a:pt x="93934" y="556613"/>
                      <a:pt x="104112" y="562499"/>
                    </a:cubicBezTo>
                    <a:lnTo>
                      <a:pt x="184189" y="460717"/>
                    </a:lnTo>
                    <a:cubicBezTo>
                      <a:pt x="174624" y="455444"/>
                      <a:pt x="165304" y="449926"/>
                      <a:pt x="156352" y="444039"/>
                    </a:cubicBezTo>
                    <a:cubicBezTo>
                      <a:pt x="147400" y="438276"/>
                      <a:pt x="138939" y="432144"/>
                      <a:pt x="130600" y="425890"/>
                    </a:cubicBezTo>
                    <a:cubicBezTo>
                      <a:pt x="122384" y="419636"/>
                      <a:pt x="114535" y="413014"/>
                      <a:pt x="106932" y="406270"/>
                    </a:cubicBezTo>
                    <a:cubicBezTo>
                      <a:pt x="99452" y="399525"/>
                      <a:pt x="92217" y="392535"/>
                      <a:pt x="85227" y="385300"/>
                    </a:cubicBezTo>
                    <a:moveTo>
                      <a:pt x="1342542" y="245994"/>
                    </a:moveTo>
                    <a:cubicBezTo>
                      <a:pt x="1318139" y="260464"/>
                      <a:pt x="1293736" y="274321"/>
                      <a:pt x="1269332" y="287810"/>
                    </a:cubicBezTo>
                    <a:cubicBezTo>
                      <a:pt x="1244929" y="301177"/>
                      <a:pt x="1220649" y="314175"/>
                      <a:pt x="1196246" y="326561"/>
                    </a:cubicBezTo>
                    <a:cubicBezTo>
                      <a:pt x="1171965" y="338946"/>
                      <a:pt x="1147807" y="350841"/>
                      <a:pt x="1123649" y="362123"/>
                    </a:cubicBezTo>
                    <a:cubicBezTo>
                      <a:pt x="1099614" y="373405"/>
                      <a:pt x="1075579" y="384196"/>
                      <a:pt x="1051543" y="394497"/>
                    </a:cubicBezTo>
                    <a:lnTo>
                      <a:pt x="1040752" y="504495"/>
                    </a:lnTo>
                    <a:cubicBezTo>
                      <a:pt x="1066872" y="493459"/>
                      <a:pt x="1093115" y="481932"/>
                      <a:pt x="1119480" y="469792"/>
                    </a:cubicBezTo>
                    <a:cubicBezTo>
                      <a:pt x="1145845" y="457529"/>
                      <a:pt x="1172455" y="444775"/>
                      <a:pt x="1198943" y="431409"/>
                    </a:cubicBezTo>
                    <a:cubicBezTo>
                      <a:pt x="1225554" y="418042"/>
                      <a:pt x="1252164" y="404062"/>
                      <a:pt x="1278897" y="389469"/>
                    </a:cubicBezTo>
                    <a:cubicBezTo>
                      <a:pt x="1305631" y="374877"/>
                      <a:pt x="1332364" y="359793"/>
                      <a:pt x="1358974" y="344097"/>
                    </a:cubicBezTo>
                    <a:lnTo>
                      <a:pt x="1342542" y="245994"/>
                    </a:lnTo>
                    <a:moveTo>
                      <a:pt x="1696572" y="0"/>
                    </a:moveTo>
                    <a:cubicBezTo>
                      <a:pt x="1673150" y="18762"/>
                      <a:pt x="1649482" y="37279"/>
                      <a:pt x="1625692" y="55306"/>
                    </a:cubicBezTo>
                    <a:cubicBezTo>
                      <a:pt x="1601902" y="73332"/>
                      <a:pt x="1577867" y="90991"/>
                      <a:pt x="1553709" y="108159"/>
                    </a:cubicBezTo>
                    <a:cubicBezTo>
                      <a:pt x="1529551" y="125327"/>
                      <a:pt x="1505393" y="142127"/>
                      <a:pt x="1480990" y="158437"/>
                    </a:cubicBezTo>
                    <a:cubicBezTo>
                      <a:pt x="1456709" y="174746"/>
                      <a:pt x="1432184" y="190565"/>
                      <a:pt x="1407780" y="206017"/>
                    </a:cubicBezTo>
                    <a:lnTo>
                      <a:pt x="1430589" y="300686"/>
                    </a:lnTo>
                    <a:cubicBezTo>
                      <a:pt x="1457445" y="283886"/>
                      <a:pt x="1484178" y="266595"/>
                      <a:pt x="1510911" y="248814"/>
                    </a:cubicBezTo>
                    <a:cubicBezTo>
                      <a:pt x="1537644" y="231033"/>
                      <a:pt x="1564255" y="212639"/>
                      <a:pt x="1590620" y="193876"/>
                    </a:cubicBezTo>
                    <a:cubicBezTo>
                      <a:pt x="1617108" y="175114"/>
                      <a:pt x="1643351" y="155739"/>
                      <a:pt x="1669471" y="136118"/>
                    </a:cubicBezTo>
                    <a:cubicBezTo>
                      <a:pt x="1695591" y="116375"/>
                      <a:pt x="1721465" y="96264"/>
                      <a:pt x="1747217" y="75662"/>
                    </a:cubicBezTo>
                    <a:lnTo>
                      <a:pt x="1696694" y="123"/>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D0148F98-1570-3BCD-6B85-E12F36ECD06F}"/>
                  </a:ext>
                </a:extLst>
              </p:cNvPr>
              <p:cNvSpPr/>
              <p:nvPr/>
            </p:nvSpPr>
            <p:spPr>
              <a:xfrm>
                <a:off x="9220032" y="2000289"/>
                <a:ext cx="1003638" cy="2015200"/>
              </a:xfrm>
              <a:custGeom>
                <a:avLst/>
                <a:gdLst>
                  <a:gd name="connsiteX0" fmla="*/ 36053 w 1003638"/>
                  <a:gd name="connsiteY0" fmla="*/ 1910230 h 2015200"/>
                  <a:gd name="connsiteX1" fmla="*/ 27101 w 1003638"/>
                  <a:gd name="connsiteY1" fmla="*/ 1917588 h 2015200"/>
                  <a:gd name="connsiteX2" fmla="*/ 18149 w 1003638"/>
                  <a:gd name="connsiteY2" fmla="*/ 1924945 h 2015200"/>
                  <a:gd name="connsiteX3" fmla="*/ 9075 w 1003638"/>
                  <a:gd name="connsiteY3" fmla="*/ 1932303 h 2015200"/>
                  <a:gd name="connsiteX4" fmla="*/ 0 w 1003638"/>
                  <a:gd name="connsiteY4" fmla="*/ 1939661 h 2015200"/>
                  <a:gd name="connsiteX5" fmla="*/ 50523 w 1003638"/>
                  <a:gd name="connsiteY5" fmla="*/ 2015200 h 2015200"/>
                  <a:gd name="connsiteX6" fmla="*/ 60456 w 1003638"/>
                  <a:gd name="connsiteY6" fmla="*/ 2007229 h 2015200"/>
                  <a:gd name="connsiteX7" fmla="*/ 70389 w 1003638"/>
                  <a:gd name="connsiteY7" fmla="*/ 1999258 h 2015200"/>
                  <a:gd name="connsiteX8" fmla="*/ 80322 w 1003638"/>
                  <a:gd name="connsiteY8" fmla="*/ 1991165 h 2015200"/>
                  <a:gd name="connsiteX9" fmla="*/ 90132 w 1003638"/>
                  <a:gd name="connsiteY9" fmla="*/ 1983071 h 2015200"/>
                  <a:gd name="connsiteX10" fmla="*/ 36176 w 1003638"/>
                  <a:gd name="connsiteY10" fmla="*/ 1910230 h 2015200"/>
                  <a:gd name="connsiteX11" fmla="*/ 354152 w 1003638"/>
                  <a:gd name="connsiteY11" fmla="*/ 1608317 h 2015200"/>
                  <a:gd name="connsiteX12" fmla="*/ 293083 w 1003638"/>
                  <a:gd name="connsiteY12" fmla="*/ 1673065 h 2015200"/>
                  <a:gd name="connsiteX13" fmla="*/ 229807 w 1003638"/>
                  <a:gd name="connsiteY13" fmla="*/ 1736464 h 2015200"/>
                  <a:gd name="connsiteX14" fmla="*/ 164445 w 1003638"/>
                  <a:gd name="connsiteY14" fmla="*/ 1798270 h 2015200"/>
                  <a:gd name="connsiteX15" fmla="*/ 97245 w 1003638"/>
                  <a:gd name="connsiteY15" fmla="*/ 1858358 h 2015200"/>
                  <a:gd name="connsiteX16" fmla="*/ 157088 w 1003638"/>
                  <a:gd name="connsiteY16" fmla="*/ 1926294 h 2015200"/>
                  <a:gd name="connsiteX17" fmla="*/ 230665 w 1003638"/>
                  <a:gd name="connsiteY17" fmla="*/ 1860442 h 2015200"/>
                  <a:gd name="connsiteX18" fmla="*/ 302158 w 1003638"/>
                  <a:gd name="connsiteY18" fmla="*/ 1792629 h 2015200"/>
                  <a:gd name="connsiteX19" fmla="*/ 371443 w 1003638"/>
                  <a:gd name="connsiteY19" fmla="*/ 1723098 h 2015200"/>
                  <a:gd name="connsiteX20" fmla="*/ 438153 w 1003638"/>
                  <a:gd name="connsiteY20" fmla="*/ 1652096 h 2015200"/>
                  <a:gd name="connsiteX21" fmla="*/ 354152 w 1003638"/>
                  <a:gd name="connsiteY21" fmla="*/ 1608440 h 2015200"/>
                  <a:gd name="connsiteX22" fmla="*/ 609956 w 1003638"/>
                  <a:gd name="connsiteY22" fmla="*/ 1284086 h 2015200"/>
                  <a:gd name="connsiteX23" fmla="*/ 563357 w 1003638"/>
                  <a:gd name="connsiteY23" fmla="*/ 1351287 h 2015200"/>
                  <a:gd name="connsiteX24" fmla="*/ 513693 w 1003638"/>
                  <a:gd name="connsiteY24" fmla="*/ 1418120 h 2015200"/>
                  <a:gd name="connsiteX25" fmla="*/ 461208 w 1003638"/>
                  <a:gd name="connsiteY25" fmla="*/ 1484462 h 2015200"/>
                  <a:gd name="connsiteX26" fmla="*/ 405902 w 1003638"/>
                  <a:gd name="connsiteY26" fmla="*/ 1550069 h 2015200"/>
                  <a:gd name="connsiteX27" fmla="*/ 494685 w 1003638"/>
                  <a:gd name="connsiteY27" fmla="*/ 1588084 h 2015200"/>
                  <a:gd name="connsiteX28" fmla="*/ 554896 w 1003638"/>
                  <a:gd name="connsiteY28" fmla="*/ 1516100 h 2015200"/>
                  <a:gd name="connsiteX29" fmla="*/ 612041 w 1003638"/>
                  <a:gd name="connsiteY29" fmla="*/ 1443381 h 2015200"/>
                  <a:gd name="connsiteX30" fmla="*/ 665875 w 1003638"/>
                  <a:gd name="connsiteY30" fmla="*/ 1370049 h 2015200"/>
                  <a:gd name="connsiteX31" fmla="*/ 716276 w 1003638"/>
                  <a:gd name="connsiteY31" fmla="*/ 1296349 h 2015200"/>
                  <a:gd name="connsiteX32" fmla="*/ 609834 w 1003638"/>
                  <a:gd name="connsiteY32" fmla="*/ 1283964 h 2015200"/>
                  <a:gd name="connsiteX33" fmla="*/ 784825 w 1003638"/>
                  <a:gd name="connsiteY33" fmla="*/ 965987 h 2015200"/>
                  <a:gd name="connsiteX34" fmla="*/ 755762 w 1003638"/>
                  <a:gd name="connsiteY34" fmla="*/ 1030122 h 2015200"/>
                  <a:gd name="connsiteX35" fmla="*/ 723266 w 1003638"/>
                  <a:gd name="connsiteY35" fmla="*/ 1094747 h 2015200"/>
                  <a:gd name="connsiteX36" fmla="*/ 687335 w 1003638"/>
                  <a:gd name="connsiteY36" fmla="*/ 1159741 h 2015200"/>
                  <a:gd name="connsiteX37" fmla="*/ 648216 w 1003638"/>
                  <a:gd name="connsiteY37" fmla="*/ 1224979 h 2015200"/>
                  <a:gd name="connsiteX38" fmla="*/ 757724 w 1003638"/>
                  <a:gd name="connsiteY38" fmla="*/ 1231846 h 2015200"/>
                  <a:gd name="connsiteX39" fmla="*/ 799909 w 1003638"/>
                  <a:gd name="connsiteY39" fmla="*/ 1160599 h 2015200"/>
                  <a:gd name="connsiteX40" fmla="*/ 838414 w 1003638"/>
                  <a:gd name="connsiteY40" fmla="*/ 1089597 h 2015200"/>
                  <a:gd name="connsiteX41" fmla="*/ 873118 w 1003638"/>
                  <a:gd name="connsiteY41" fmla="*/ 1019085 h 2015200"/>
                  <a:gd name="connsiteX42" fmla="*/ 904021 w 1003638"/>
                  <a:gd name="connsiteY42" fmla="*/ 949309 h 2015200"/>
                  <a:gd name="connsiteX43" fmla="*/ 784948 w 1003638"/>
                  <a:gd name="connsiteY43" fmla="*/ 966109 h 2015200"/>
                  <a:gd name="connsiteX44" fmla="*/ 994153 w 1003638"/>
                  <a:gd name="connsiteY44" fmla="*/ 637832 h 2015200"/>
                  <a:gd name="connsiteX45" fmla="*/ 872137 w 1003638"/>
                  <a:gd name="connsiteY45" fmla="*/ 678790 h 2015200"/>
                  <a:gd name="connsiteX46" fmla="*/ 861591 w 1003638"/>
                  <a:gd name="connsiteY46" fmla="*/ 733360 h 2015200"/>
                  <a:gd name="connsiteX47" fmla="*/ 847366 w 1003638"/>
                  <a:gd name="connsiteY47" fmla="*/ 790260 h 2015200"/>
                  <a:gd name="connsiteX48" fmla="*/ 829340 w 1003638"/>
                  <a:gd name="connsiteY48" fmla="*/ 849489 h 2015200"/>
                  <a:gd name="connsiteX49" fmla="*/ 807266 w 1003638"/>
                  <a:gd name="connsiteY49" fmla="*/ 910926 h 2015200"/>
                  <a:gd name="connsiteX50" fmla="*/ 927566 w 1003638"/>
                  <a:gd name="connsiteY50" fmla="*/ 889344 h 2015200"/>
                  <a:gd name="connsiteX51" fmla="*/ 950620 w 1003638"/>
                  <a:gd name="connsiteY51" fmla="*/ 822634 h 2015200"/>
                  <a:gd name="connsiteX52" fmla="*/ 969259 w 1003638"/>
                  <a:gd name="connsiteY52" fmla="*/ 758499 h 2015200"/>
                  <a:gd name="connsiteX53" fmla="*/ 983730 w 1003638"/>
                  <a:gd name="connsiteY53" fmla="*/ 696939 h 2015200"/>
                  <a:gd name="connsiteX54" fmla="*/ 994153 w 1003638"/>
                  <a:gd name="connsiteY54" fmla="*/ 637954 h 2015200"/>
                  <a:gd name="connsiteX55" fmla="*/ 990352 w 1003638"/>
                  <a:gd name="connsiteY55" fmla="*/ 381292 h 2015200"/>
                  <a:gd name="connsiteX56" fmla="*/ 873854 w 1003638"/>
                  <a:gd name="connsiteY56" fmla="*/ 440399 h 2015200"/>
                  <a:gd name="connsiteX57" fmla="*/ 879986 w 1003638"/>
                  <a:gd name="connsiteY57" fmla="*/ 484300 h 2015200"/>
                  <a:gd name="connsiteX58" fmla="*/ 882928 w 1003638"/>
                  <a:gd name="connsiteY58" fmla="*/ 530777 h 2015200"/>
                  <a:gd name="connsiteX59" fmla="*/ 882561 w 1003638"/>
                  <a:gd name="connsiteY59" fmla="*/ 579828 h 2015200"/>
                  <a:gd name="connsiteX60" fmla="*/ 878636 w 1003638"/>
                  <a:gd name="connsiteY60" fmla="*/ 631455 h 2015200"/>
                  <a:gd name="connsiteX61" fmla="*/ 1000284 w 1003638"/>
                  <a:gd name="connsiteY61" fmla="*/ 586573 h 2015200"/>
                  <a:gd name="connsiteX62" fmla="*/ 1003473 w 1003638"/>
                  <a:gd name="connsiteY62" fmla="*/ 530899 h 2015200"/>
                  <a:gd name="connsiteX63" fmla="*/ 1002737 w 1003638"/>
                  <a:gd name="connsiteY63" fmla="*/ 478169 h 2015200"/>
                  <a:gd name="connsiteX64" fmla="*/ 998322 w 1003638"/>
                  <a:gd name="connsiteY64" fmla="*/ 428259 h 2015200"/>
                  <a:gd name="connsiteX65" fmla="*/ 990474 w 1003638"/>
                  <a:gd name="connsiteY65" fmla="*/ 381292 h 2015200"/>
                  <a:gd name="connsiteX66" fmla="*/ 904756 w 1003638"/>
                  <a:gd name="connsiteY66" fmla="*/ 190359 h 2015200"/>
                  <a:gd name="connsiteX67" fmla="*/ 799786 w 1003638"/>
                  <a:gd name="connsiteY67" fmla="*/ 260748 h 2015200"/>
                  <a:gd name="connsiteX68" fmla="*/ 820265 w 1003638"/>
                  <a:gd name="connsiteY68" fmla="*/ 292386 h 2015200"/>
                  <a:gd name="connsiteX69" fmla="*/ 838169 w 1003638"/>
                  <a:gd name="connsiteY69" fmla="*/ 326722 h 2015200"/>
                  <a:gd name="connsiteX70" fmla="*/ 853252 w 1003638"/>
                  <a:gd name="connsiteY70" fmla="*/ 363633 h 2015200"/>
                  <a:gd name="connsiteX71" fmla="*/ 865515 w 1003638"/>
                  <a:gd name="connsiteY71" fmla="*/ 403242 h 2015200"/>
                  <a:gd name="connsiteX72" fmla="*/ 980296 w 1003638"/>
                  <a:gd name="connsiteY72" fmla="*/ 341683 h 2015200"/>
                  <a:gd name="connsiteX73" fmla="*/ 965948 w 1003638"/>
                  <a:gd name="connsiteY73" fmla="*/ 299498 h 2015200"/>
                  <a:gd name="connsiteX74" fmla="*/ 948412 w 1003638"/>
                  <a:gd name="connsiteY74" fmla="*/ 260257 h 2015200"/>
                  <a:gd name="connsiteX75" fmla="*/ 927933 w 1003638"/>
                  <a:gd name="connsiteY75" fmla="*/ 223836 h 2015200"/>
                  <a:gd name="connsiteX76" fmla="*/ 904634 w 1003638"/>
                  <a:gd name="connsiteY76" fmla="*/ 190359 h 2015200"/>
                  <a:gd name="connsiteX77" fmla="*/ 754291 w 1003638"/>
                  <a:gd name="connsiteY77" fmla="*/ 66626 h 2015200"/>
                  <a:gd name="connsiteX78" fmla="*/ 664649 w 1003638"/>
                  <a:gd name="connsiteY78" fmla="*/ 142411 h 2015200"/>
                  <a:gd name="connsiteX79" fmla="*/ 696532 w 1003638"/>
                  <a:gd name="connsiteY79" fmla="*/ 161663 h 2015200"/>
                  <a:gd name="connsiteX80" fmla="*/ 726331 w 1003638"/>
                  <a:gd name="connsiteY80" fmla="*/ 183491 h 2015200"/>
                  <a:gd name="connsiteX81" fmla="*/ 754045 w 1003638"/>
                  <a:gd name="connsiteY81" fmla="*/ 207772 h 2015200"/>
                  <a:gd name="connsiteX82" fmla="*/ 779430 w 1003638"/>
                  <a:gd name="connsiteY82" fmla="*/ 234628 h 2015200"/>
                  <a:gd name="connsiteX83" fmla="*/ 881825 w 1003638"/>
                  <a:gd name="connsiteY83" fmla="*/ 162890 h 2015200"/>
                  <a:gd name="connsiteX84" fmla="*/ 853498 w 1003638"/>
                  <a:gd name="connsiteY84" fmla="*/ 134685 h 2015200"/>
                  <a:gd name="connsiteX85" fmla="*/ 822718 w 1003638"/>
                  <a:gd name="connsiteY85" fmla="*/ 109301 h 2015200"/>
                  <a:gd name="connsiteX86" fmla="*/ 789608 w 1003638"/>
                  <a:gd name="connsiteY86" fmla="*/ 86615 h 2015200"/>
                  <a:gd name="connsiteX87" fmla="*/ 754291 w 1003638"/>
                  <a:gd name="connsiteY87" fmla="*/ 66749 h 2015200"/>
                  <a:gd name="connsiteX88" fmla="*/ 555632 w 1003638"/>
                  <a:gd name="connsiteY88" fmla="*/ 7151 h 2015200"/>
                  <a:gd name="connsiteX89" fmla="*/ 483158 w 1003638"/>
                  <a:gd name="connsiteY89" fmla="*/ 83549 h 2015200"/>
                  <a:gd name="connsiteX90" fmla="*/ 523503 w 1003638"/>
                  <a:gd name="connsiteY90" fmla="*/ 90907 h 2015200"/>
                  <a:gd name="connsiteX91" fmla="*/ 562254 w 1003638"/>
                  <a:gd name="connsiteY91" fmla="*/ 100594 h 2015200"/>
                  <a:gd name="connsiteX92" fmla="*/ 599288 w 1003638"/>
                  <a:gd name="connsiteY92" fmla="*/ 112734 h 2015200"/>
                  <a:gd name="connsiteX93" fmla="*/ 634605 w 1003638"/>
                  <a:gd name="connsiteY93" fmla="*/ 127205 h 2015200"/>
                  <a:gd name="connsiteX94" fmla="*/ 721304 w 1003638"/>
                  <a:gd name="connsiteY94" fmla="*/ 51052 h 2015200"/>
                  <a:gd name="connsiteX95" fmla="*/ 682553 w 1003638"/>
                  <a:gd name="connsiteY95" fmla="*/ 36214 h 2015200"/>
                  <a:gd name="connsiteX96" fmla="*/ 641963 w 1003638"/>
                  <a:gd name="connsiteY96" fmla="*/ 23951 h 2015200"/>
                  <a:gd name="connsiteX97" fmla="*/ 599656 w 1003638"/>
                  <a:gd name="connsiteY97" fmla="*/ 14263 h 2015200"/>
                  <a:gd name="connsiteX98" fmla="*/ 555755 w 1003638"/>
                  <a:gd name="connsiteY98" fmla="*/ 7028 h 2015200"/>
                  <a:gd name="connsiteX99" fmla="*/ 323495 w 1003638"/>
                  <a:gd name="connsiteY99" fmla="*/ 6660 h 2015200"/>
                  <a:gd name="connsiteX100" fmla="*/ 268925 w 1003638"/>
                  <a:gd name="connsiteY100" fmla="*/ 79993 h 2015200"/>
                  <a:gd name="connsiteX101" fmla="*/ 315156 w 1003638"/>
                  <a:gd name="connsiteY101" fmla="*/ 76436 h 2015200"/>
                  <a:gd name="connsiteX102" fmla="*/ 360161 w 1003638"/>
                  <a:gd name="connsiteY102" fmla="*/ 75087 h 2015200"/>
                  <a:gd name="connsiteX103" fmla="*/ 403817 w 1003638"/>
                  <a:gd name="connsiteY103" fmla="*/ 75946 h 2015200"/>
                  <a:gd name="connsiteX104" fmla="*/ 446124 w 1003638"/>
                  <a:gd name="connsiteY104" fmla="*/ 79011 h 2015200"/>
                  <a:gd name="connsiteX105" fmla="*/ 515409 w 1003638"/>
                  <a:gd name="connsiteY105" fmla="*/ 2982 h 2015200"/>
                  <a:gd name="connsiteX106" fmla="*/ 469424 w 1003638"/>
                  <a:gd name="connsiteY106" fmla="*/ 406 h 2015200"/>
                  <a:gd name="connsiteX107" fmla="*/ 422089 w 1003638"/>
                  <a:gd name="connsiteY107" fmla="*/ 161 h 2015200"/>
                  <a:gd name="connsiteX108" fmla="*/ 373405 w 1003638"/>
                  <a:gd name="connsiteY108" fmla="*/ 2246 h 2015200"/>
                  <a:gd name="connsiteX109" fmla="*/ 323495 w 1003638"/>
                  <a:gd name="connsiteY109" fmla="*/ 6660 h 2015200"/>
                  <a:gd name="connsiteX110" fmla="*/ 71615 w 1003638"/>
                  <a:gd name="connsiteY110" fmla="*/ 57674 h 2015200"/>
                  <a:gd name="connsiteX111" fmla="*/ 34459 w 1003638"/>
                  <a:gd name="connsiteY111" fmla="*/ 125365 h 2015200"/>
                  <a:gd name="connsiteX112" fmla="*/ 84246 w 1003638"/>
                  <a:gd name="connsiteY112" fmla="*/ 112244 h 2015200"/>
                  <a:gd name="connsiteX113" fmla="*/ 133052 w 1003638"/>
                  <a:gd name="connsiteY113" fmla="*/ 101085 h 2015200"/>
                  <a:gd name="connsiteX114" fmla="*/ 180878 w 1003638"/>
                  <a:gd name="connsiteY114" fmla="*/ 91888 h 2015200"/>
                  <a:gd name="connsiteX115" fmla="*/ 227599 w 1003638"/>
                  <a:gd name="connsiteY115" fmla="*/ 84652 h 2015200"/>
                  <a:gd name="connsiteX116" fmla="*/ 278858 w 1003638"/>
                  <a:gd name="connsiteY116" fmla="*/ 12179 h 2015200"/>
                  <a:gd name="connsiteX117" fmla="*/ 228580 w 1003638"/>
                  <a:gd name="connsiteY117" fmla="*/ 20395 h 2015200"/>
                  <a:gd name="connsiteX118" fmla="*/ 177199 w 1003638"/>
                  <a:gd name="connsiteY118" fmla="*/ 30696 h 2015200"/>
                  <a:gd name="connsiteX119" fmla="*/ 124836 w 1003638"/>
                  <a:gd name="connsiteY119" fmla="*/ 43081 h 2015200"/>
                  <a:gd name="connsiteX120" fmla="*/ 71493 w 1003638"/>
                  <a:gd name="connsiteY120" fmla="*/ 57551 h 20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003638" h="2015200">
                    <a:moveTo>
                      <a:pt x="36053" y="1910230"/>
                    </a:moveTo>
                    <a:cubicBezTo>
                      <a:pt x="33110" y="1912682"/>
                      <a:pt x="30044" y="1915135"/>
                      <a:pt x="27101" y="1917588"/>
                    </a:cubicBezTo>
                    <a:cubicBezTo>
                      <a:pt x="24158" y="1920040"/>
                      <a:pt x="21092" y="1922493"/>
                      <a:pt x="18149" y="1924945"/>
                    </a:cubicBezTo>
                    <a:cubicBezTo>
                      <a:pt x="15206" y="1927398"/>
                      <a:pt x="12140" y="1929850"/>
                      <a:pt x="9075" y="1932303"/>
                    </a:cubicBezTo>
                    <a:cubicBezTo>
                      <a:pt x="6009" y="1934755"/>
                      <a:pt x="3066" y="1937208"/>
                      <a:pt x="0" y="1939661"/>
                    </a:cubicBezTo>
                    <a:lnTo>
                      <a:pt x="50523" y="2015200"/>
                    </a:lnTo>
                    <a:cubicBezTo>
                      <a:pt x="53834" y="2012502"/>
                      <a:pt x="57145" y="2009927"/>
                      <a:pt x="60456" y="2007229"/>
                    </a:cubicBezTo>
                    <a:cubicBezTo>
                      <a:pt x="63767" y="2004531"/>
                      <a:pt x="67078" y="2001956"/>
                      <a:pt x="70389" y="1999258"/>
                    </a:cubicBezTo>
                    <a:cubicBezTo>
                      <a:pt x="73700" y="1996561"/>
                      <a:pt x="77011" y="1993863"/>
                      <a:pt x="80322" y="1991165"/>
                    </a:cubicBezTo>
                    <a:cubicBezTo>
                      <a:pt x="83633" y="1988467"/>
                      <a:pt x="86944" y="1985769"/>
                      <a:pt x="90132" y="1983071"/>
                    </a:cubicBezTo>
                    <a:lnTo>
                      <a:pt x="36176" y="1910230"/>
                    </a:lnTo>
                    <a:moveTo>
                      <a:pt x="354152" y="1608317"/>
                    </a:moveTo>
                    <a:cubicBezTo>
                      <a:pt x="334164" y="1630145"/>
                      <a:pt x="313807" y="1651728"/>
                      <a:pt x="293083" y="1673065"/>
                    </a:cubicBezTo>
                    <a:cubicBezTo>
                      <a:pt x="272359" y="1694403"/>
                      <a:pt x="251267" y="1715618"/>
                      <a:pt x="229807" y="1736464"/>
                    </a:cubicBezTo>
                    <a:cubicBezTo>
                      <a:pt x="208347" y="1757312"/>
                      <a:pt x="186519" y="1777913"/>
                      <a:pt x="164445" y="1798270"/>
                    </a:cubicBezTo>
                    <a:cubicBezTo>
                      <a:pt x="142372" y="1818626"/>
                      <a:pt x="119931" y="1838614"/>
                      <a:pt x="97245" y="1858358"/>
                    </a:cubicBezTo>
                    <a:lnTo>
                      <a:pt x="157088" y="1926294"/>
                    </a:lnTo>
                    <a:cubicBezTo>
                      <a:pt x="181859" y="1904711"/>
                      <a:pt x="206507" y="1882761"/>
                      <a:pt x="230665" y="1860442"/>
                    </a:cubicBezTo>
                    <a:cubicBezTo>
                      <a:pt x="254823" y="1838124"/>
                      <a:pt x="278736" y="1815560"/>
                      <a:pt x="302158" y="1792629"/>
                    </a:cubicBezTo>
                    <a:cubicBezTo>
                      <a:pt x="325580" y="1769697"/>
                      <a:pt x="348757" y="1746520"/>
                      <a:pt x="371443" y="1723098"/>
                    </a:cubicBezTo>
                    <a:cubicBezTo>
                      <a:pt x="394129" y="1699676"/>
                      <a:pt x="416325" y="1676008"/>
                      <a:pt x="438153" y="1652096"/>
                    </a:cubicBezTo>
                    <a:lnTo>
                      <a:pt x="354152" y="1608440"/>
                    </a:lnTo>
                    <a:moveTo>
                      <a:pt x="609956" y="1284086"/>
                    </a:moveTo>
                    <a:cubicBezTo>
                      <a:pt x="594996" y="1306527"/>
                      <a:pt x="579422" y="1328969"/>
                      <a:pt x="563357" y="1351287"/>
                    </a:cubicBezTo>
                    <a:cubicBezTo>
                      <a:pt x="547293" y="1373728"/>
                      <a:pt x="530738" y="1395924"/>
                      <a:pt x="513693" y="1418120"/>
                    </a:cubicBezTo>
                    <a:cubicBezTo>
                      <a:pt x="496647" y="1440316"/>
                      <a:pt x="479111" y="1462511"/>
                      <a:pt x="461208" y="1484462"/>
                    </a:cubicBezTo>
                    <a:cubicBezTo>
                      <a:pt x="443181" y="1506535"/>
                      <a:pt x="424787" y="1528363"/>
                      <a:pt x="405902" y="1550069"/>
                    </a:cubicBezTo>
                    <a:lnTo>
                      <a:pt x="494685" y="1588084"/>
                    </a:lnTo>
                    <a:cubicBezTo>
                      <a:pt x="515287" y="1564294"/>
                      <a:pt x="535398" y="1540258"/>
                      <a:pt x="554896" y="1516100"/>
                    </a:cubicBezTo>
                    <a:cubicBezTo>
                      <a:pt x="574394" y="1491943"/>
                      <a:pt x="593524" y="1467785"/>
                      <a:pt x="612041" y="1443381"/>
                    </a:cubicBezTo>
                    <a:cubicBezTo>
                      <a:pt x="630558" y="1419101"/>
                      <a:pt x="648462" y="1394575"/>
                      <a:pt x="665875" y="1370049"/>
                    </a:cubicBezTo>
                    <a:cubicBezTo>
                      <a:pt x="683289" y="1345523"/>
                      <a:pt x="700089" y="1320998"/>
                      <a:pt x="716276" y="1296349"/>
                    </a:cubicBezTo>
                    <a:lnTo>
                      <a:pt x="609834" y="1283964"/>
                    </a:lnTo>
                    <a:moveTo>
                      <a:pt x="784825" y="965987"/>
                    </a:moveTo>
                    <a:cubicBezTo>
                      <a:pt x="775628" y="987324"/>
                      <a:pt x="765940" y="1008662"/>
                      <a:pt x="755762" y="1030122"/>
                    </a:cubicBezTo>
                    <a:cubicBezTo>
                      <a:pt x="745462" y="1051582"/>
                      <a:pt x="734547" y="1073165"/>
                      <a:pt x="723266" y="1094747"/>
                    </a:cubicBezTo>
                    <a:cubicBezTo>
                      <a:pt x="711861" y="1116453"/>
                      <a:pt x="699844" y="1138035"/>
                      <a:pt x="687335" y="1159741"/>
                    </a:cubicBezTo>
                    <a:cubicBezTo>
                      <a:pt x="674827" y="1181446"/>
                      <a:pt x="661706" y="1203274"/>
                      <a:pt x="648216" y="1224979"/>
                    </a:cubicBezTo>
                    <a:lnTo>
                      <a:pt x="757724" y="1231846"/>
                    </a:lnTo>
                    <a:cubicBezTo>
                      <a:pt x="772317" y="1208056"/>
                      <a:pt x="786420" y="1184266"/>
                      <a:pt x="799909" y="1160599"/>
                    </a:cubicBezTo>
                    <a:cubicBezTo>
                      <a:pt x="813275" y="1136932"/>
                      <a:pt x="826151" y="1113264"/>
                      <a:pt x="838414" y="1089597"/>
                    </a:cubicBezTo>
                    <a:cubicBezTo>
                      <a:pt x="850554" y="1066052"/>
                      <a:pt x="862204" y="1042507"/>
                      <a:pt x="873118" y="1019085"/>
                    </a:cubicBezTo>
                    <a:cubicBezTo>
                      <a:pt x="884032" y="995786"/>
                      <a:pt x="894333" y="972486"/>
                      <a:pt x="904021" y="949309"/>
                    </a:cubicBezTo>
                    <a:lnTo>
                      <a:pt x="784948" y="966109"/>
                    </a:lnTo>
                    <a:moveTo>
                      <a:pt x="994153" y="637832"/>
                    </a:moveTo>
                    <a:lnTo>
                      <a:pt x="872137" y="678790"/>
                    </a:lnTo>
                    <a:cubicBezTo>
                      <a:pt x="869194" y="696571"/>
                      <a:pt x="865638" y="714843"/>
                      <a:pt x="861591" y="733360"/>
                    </a:cubicBezTo>
                    <a:cubicBezTo>
                      <a:pt x="857422" y="751999"/>
                      <a:pt x="852762" y="771007"/>
                      <a:pt x="847366" y="790260"/>
                    </a:cubicBezTo>
                    <a:cubicBezTo>
                      <a:pt x="841970" y="809635"/>
                      <a:pt x="835962" y="829378"/>
                      <a:pt x="829340" y="849489"/>
                    </a:cubicBezTo>
                    <a:cubicBezTo>
                      <a:pt x="822595" y="869601"/>
                      <a:pt x="815237" y="890080"/>
                      <a:pt x="807266" y="910926"/>
                    </a:cubicBezTo>
                    <a:lnTo>
                      <a:pt x="927566" y="889344"/>
                    </a:lnTo>
                    <a:cubicBezTo>
                      <a:pt x="936027" y="866780"/>
                      <a:pt x="943630" y="844584"/>
                      <a:pt x="950620" y="822634"/>
                    </a:cubicBezTo>
                    <a:cubicBezTo>
                      <a:pt x="957487" y="800928"/>
                      <a:pt x="963741" y="779468"/>
                      <a:pt x="969259" y="758499"/>
                    </a:cubicBezTo>
                    <a:cubicBezTo>
                      <a:pt x="974777" y="737652"/>
                      <a:pt x="979560" y="717050"/>
                      <a:pt x="983730" y="696939"/>
                    </a:cubicBezTo>
                    <a:cubicBezTo>
                      <a:pt x="987899" y="676950"/>
                      <a:pt x="991332" y="657207"/>
                      <a:pt x="994153" y="637954"/>
                    </a:cubicBezTo>
                    <a:moveTo>
                      <a:pt x="990352" y="381292"/>
                    </a:moveTo>
                    <a:lnTo>
                      <a:pt x="873854" y="440399"/>
                    </a:lnTo>
                    <a:cubicBezTo>
                      <a:pt x="876429" y="454624"/>
                      <a:pt x="878514" y="469339"/>
                      <a:pt x="879986" y="484300"/>
                    </a:cubicBezTo>
                    <a:cubicBezTo>
                      <a:pt x="881580" y="499384"/>
                      <a:pt x="882561" y="514957"/>
                      <a:pt x="882928" y="530777"/>
                    </a:cubicBezTo>
                    <a:cubicBezTo>
                      <a:pt x="883419" y="546718"/>
                      <a:pt x="883174" y="563151"/>
                      <a:pt x="882561" y="579828"/>
                    </a:cubicBezTo>
                    <a:cubicBezTo>
                      <a:pt x="881825" y="596628"/>
                      <a:pt x="880476" y="613919"/>
                      <a:pt x="878636" y="631455"/>
                    </a:cubicBezTo>
                    <a:lnTo>
                      <a:pt x="1000284" y="586573"/>
                    </a:lnTo>
                    <a:cubicBezTo>
                      <a:pt x="1002001" y="567565"/>
                      <a:pt x="1002982" y="549048"/>
                      <a:pt x="1003473" y="530899"/>
                    </a:cubicBezTo>
                    <a:cubicBezTo>
                      <a:pt x="1003840" y="512873"/>
                      <a:pt x="1003595" y="495337"/>
                      <a:pt x="1002737" y="478169"/>
                    </a:cubicBezTo>
                    <a:cubicBezTo>
                      <a:pt x="1001879" y="461123"/>
                      <a:pt x="1000407" y="444446"/>
                      <a:pt x="998322" y="428259"/>
                    </a:cubicBezTo>
                    <a:cubicBezTo>
                      <a:pt x="996238" y="412194"/>
                      <a:pt x="993662" y="396498"/>
                      <a:pt x="990474" y="381292"/>
                    </a:cubicBezTo>
                    <a:moveTo>
                      <a:pt x="904756" y="190359"/>
                    </a:moveTo>
                    <a:lnTo>
                      <a:pt x="799786" y="260748"/>
                    </a:lnTo>
                    <a:cubicBezTo>
                      <a:pt x="807021" y="270926"/>
                      <a:pt x="813888" y="281472"/>
                      <a:pt x="820265" y="292386"/>
                    </a:cubicBezTo>
                    <a:cubicBezTo>
                      <a:pt x="826642" y="303423"/>
                      <a:pt x="832651" y="314827"/>
                      <a:pt x="838169" y="326722"/>
                    </a:cubicBezTo>
                    <a:cubicBezTo>
                      <a:pt x="843687" y="338617"/>
                      <a:pt x="848715" y="351003"/>
                      <a:pt x="853252" y="363633"/>
                    </a:cubicBezTo>
                    <a:cubicBezTo>
                      <a:pt x="857790" y="376387"/>
                      <a:pt x="861959" y="389631"/>
                      <a:pt x="865515" y="403242"/>
                    </a:cubicBezTo>
                    <a:lnTo>
                      <a:pt x="980296" y="341683"/>
                    </a:lnTo>
                    <a:cubicBezTo>
                      <a:pt x="976127" y="327212"/>
                      <a:pt x="971344" y="313110"/>
                      <a:pt x="965948" y="299498"/>
                    </a:cubicBezTo>
                    <a:cubicBezTo>
                      <a:pt x="960675" y="286009"/>
                      <a:pt x="954789" y="272888"/>
                      <a:pt x="948412" y="260257"/>
                    </a:cubicBezTo>
                    <a:cubicBezTo>
                      <a:pt x="942158" y="247749"/>
                      <a:pt x="935291" y="235609"/>
                      <a:pt x="927933" y="223836"/>
                    </a:cubicBezTo>
                    <a:cubicBezTo>
                      <a:pt x="920698" y="212187"/>
                      <a:pt x="912850" y="201027"/>
                      <a:pt x="904634" y="190359"/>
                    </a:cubicBezTo>
                    <a:moveTo>
                      <a:pt x="754291" y="66626"/>
                    </a:moveTo>
                    <a:lnTo>
                      <a:pt x="664649" y="142411"/>
                    </a:lnTo>
                    <a:cubicBezTo>
                      <a:pt x="675686" y="148420"/>
                      <a:pt x="686232" y="154919"/>
                      <a:pt x="696532" y="161663"/>
                    </a:cubicBezTo>
                    <a:cubicBezTo>
                      <a:pt x="706833" y="168531"/>
                      <a:pt x="716766" y="175766"/>
                      <a:pt x="726331" y="183491"/>
                    </a:cubicBezTo>
                    <a:cubicBezTo>
                      <a:pt x="735896" y="191217"/>
                      <a:pt x="745216" y="199311"/>
                      <a:pt x="754045" y="207772"/>
                    </a:cubicBezTo>
                    <a:cubicBezTo>
                      <a:pt x="762875" y="216356"/>
                      <a:pt x="771336" y="225308"/>
                      <a:pt x="779430" y="234628"/>
                    </a:cubicBezTo>
                    <a:lnTo>
                      <a:pt x="881825" y="162890"/>
                    </a:lnTo>
                    <a:cubicBezTo>
                      <a:pt x="872873" y="153079"/>
                      <a:pt x="863431" y="143637"/>
                      <a:pt x="853498" y="134685"/>
                    </a:cubicBezTo>
                    <a:cubicBezTo>
                      <a:pt x="843687" y="125733"/>
                      <a:pt x="833386" y="117272"/>
                      <a:pt x="822718" y="109301"/>
                    </a:cubicBezTo>
                    <a:cubicBezTo>
                      <a:pt x="812049" y="101330"/>
                      <a:pt x="801135" y="93727"/>
                      <a:pt x="789608" y="86615"/>
                    </a:cubicBezTo>
                    <a:cubicBezTo>
                      <a:pt x="778203" y="79502"/>
                      <a:pt x="766431" y="72880"/>
                      <a:pt x="754291" y="66749"/>
                    </a:cubicBezTo>
                    <a:moveTo>
                      <a:pt x="555632" y="7151"/>
                    </a:moveTo>
                    <a:lnTo>
                      <a:pt x="483158" y="83549"/>
                    </a:lnTo>
                    <a:cubicBezTo>
                      <a:pt x="496893" y="85633"/>
                      <a:pt x="510382" y="88086"/>
                      <a:pt x="523503" y="90907"/>
                    </a:cubicBezTo>
                    <a:cubicBezTo>
                      <a:pt x="536747" y="93727"/>
                      <a:pt x="549623" y="97038"/>
                      <a:pt x="562254" y="100594"/>
                    </a:cubicBezTo>
                    <a:cubicBezTo>
                      <a:pt x="574885" y="104273"/>
                      <a:pt x="587270" y="108320"/>
                      <a:pt x="599288" y="112734"/>
                    </a:cubicBezTo>
                    <a:cubicBezTo>
                      <a:pt x="611428" y="117149"/>
                      <a:pt x="623200" y="122054"/>
                      <a:pt x="634605" y="127205"/>
                    </a:cubicBezTo>
                    <a:lnTo>
                      <a:pt x="721304" y="51052"/>
                    </a:lnTo>
                    <a:cubicBezTo>
                      <a:pt x="708795" y="45656"/>
                      <a:pt x="695797" y="40751"/>
                      <a:pt x="682553" y="36214"/>
                    </a:cubicBezTo>
                    <a:cubicBezTo>
                      <a:pt x="669309" y="31677"/>
                      <a:pt x="655820" y="27630"/>
                      <a:pt x="641963" y="23951"/>
                    </a:cubicBezTo>
                    <a:cubicBezTo>
                      <a:pt x="628228" y="20272"/>
                      <a:pt x="614003" y="17084"/>
                      <a:pt x="599656" y="14263"/>
                    </a:cubicBezTo>
                    <a:cubicBezTo>
                      <a:pt x="585308" y="11443"/>
                      <a:pt x="570715" y="9113"/>
                      <a:pt x="555755" y="7028"/>
                    </a:cubicBezTo>
                    <a:moveTo>
                      <a:pt x="323495" y="6660"/>
                    </a:moveTo>
                    <a:lnTo>
                      <a:pt x="268925" y="79993"/>
                    </a:lnTo>
                    <a:cubicBezTo>
                      <a:pt x="284499" y="78521"/>
                      <a:pt x="299951" y="77295"/>
                      <a:pt x="315156" y="76436"/>
                    </a:cubicBezTo>
                    <a:cubicBezTo>
                      <a:pt x="330362" y="75578"/>
                      <a:pt x="345446" y="75210"/>
                      <a:pt x="360161" y="75087"/>
                    </a:cubicBezTo>
                    <a:cubicBezTo>
                      <a:pt x="374999" y="75087"/>
                      <a:pt x="389592" y="75210"/>
                      <a:pt x="403817" y="75946"/>
                    </a:cubicBezTo>
                    <a:cubicBezTo>
                      <a:pt x="418165" y="76559"/>
                      <a:pt x="432390" y="77540"/>
                      <a:pt x="446124" y="79011"/>
                    </a:cubicBezTo>
                    <a:lnTo>
                      <a:pt x="515409" y="2982"/>
                    </a:lnTo>
                    <a:cubicBezTo>
                      <a:pt x="500326" y="1755"/>
                      <a:pt x="484998" y="897"/>
                      <a:pt x="469424" y="406"/>
                    </a:cubicBezTo>
                    <a:cubicBezTo>
                      <a:pt x="453850" y="-84"/>
                      <a:pt x="438153" y="-84"/>
                      <a:pt x="422089" y="161"/>
                    </a:cubicBezTo>
                    <a:cubicBezTo>
                      <a:pt x="406147" y="529"/>
                      <a:pt x="389960" y="1142"/>
                      <a:pt x="373405" y="2246"/>
                    </a:cubicBezTo>
                    <a:cubicBezTo>
                      <a:pt x="356973" y="3349"/>
                      <a:pt x="340418" y="4821"/>
                      <a:pt x="323495" y="6660"/>
                    </a:cubicBezTo>
                    <a:moveTo>
                      <a:pt x="71615" y="57674"/>
                    </a:moveTo>
                    <a:lnTo>
                      <a:pt x="34459" y="125365"/>
                    </a:lnTo>
                    <a:cubicBezTo>
                      <a:pt x="51259" y="120705"/>
                      <a:pt x="67814" y="116291"/>
                      <a:pt x="84246" y="112244"/>
                    </a:cubicBezTo>
                    <a:cubicBezTo>
                      <a:pt x="100678" y="108197"/>
                      <a:pt x="116988" y="104518"/>
                      <a:pt x="133052" y="101085"/>
                    </a:cubicBezTo>
                    <a:cubicBezTo>
                      <a:pt x="149239" y="97651"/>
                      <a:pt x="165181" y="94585"/>
                      <a:pt x="180878" y="91888"/>
                    </a:cubicBezTo>
                    <a:cubicBezTo>
                      <a:pt x="196697" y="89190"/>
                      <a:pt x="212271" y="86737"/>
                      <a:pt x="227599" y="84652"/>
                    </a:cubicBezTo>
                    <a:lnTo>
                      <a:pt x="278858" y="12179"/>
                    </a:lnTo>
                    <a:cubicBezTo>
                      <a:pt x="262303" y="14631"/>
                      <a:pt x="245503" y="17329"/>
                      <a:pt x="228580" y="20395"/>
                    </a:cubicBezTo>
                    <a:cubicBezTo>
                      <a:pt x="211658" y="23461"/>
                      <a:pt x="194612" y="26894"/>
                      <a:pt x="177199" y="30696"/>
                    </a:cubicBezTo>
                    <a:cubicBezTo>
                      <a:pt x="159908" y="34497"/>
                      <a:pt x="142495" y="38544"/>
                      <a:pt x="124836" y="43081"/>
                    </a:cubicBezTo>
                    <a:cubicBezTo>
                      <a:pt x="107300" y="47496"/>
                      <a:pt x="89519" y="52401"/>
                      <a:pt x="71493" y="57551"/>
                    </a:cubicBez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grpSp>
      </p:grpSp>
      <p:sp>
        <p:nvSpPr>
          <p:cNvPr id="179" name="Freeform: Shape 178">
            <a:extLst>
              <a:ext uri="{FF2B5EF4-FFF2-40B4-BE49-F238E27FC236}">
                <a16:creationId xmlns:a16="http://schemas.microsoft.com/office/drawing/2014/main" id="{F916932E-C8D8-F957-CD2B-FEA1E527B171}"/>
              </a:ext>
            </a:extLst>
          </p:cNvPr>
          <p:cNvSpPr/>
          <p:nvPr/>
        </p:nvSpPr>
        <p:spPr>
          <a:xfrm>
            <a:off x="6858011" y="9520408"/>
            <a:ext cx="2198310" cy="2012377"/>
          </a:xfrm>
          <a:custGeom>
            <a:avLst/>
            <a:gdLst>
              <a:gd name="connsiteX0" fmla="*/ 471466 w 2198310"/>
              <a:gd name="connsiteY0" fmla="*/ 1927989 h 2012377"/>
              <a:gd name="connsiteX1" fmla="*/ 191749 w 2198310"/>
              <a:gd name="connsiteY1" fmla="*/ 1847176 h 2012377"/>
              <a:gd name="connsiteX2" fmla="*/ 75006 w 2198310"/>
              <a:gd name="connsiteY2" fmla="*/ 1641773 h 2012377"/>
              <a:gd name="connsiteX3" fmla="*/ 99900 w 2198310"/>
              <a:gd name="connsiteY3" fmla="*/ 1361443 h 2012377"/>
              <a:gd name="connsiteX4" fmla="*/ 250488 w 2198310"/>
              <a:gd name="connsiteY4" fmla="*/ 1038438 h 2012377"/>
              <a:gd name="connsiteX5" fmla="*/ 496605 w 2198310"/>
              <a:gd name="connsiteY5" fmla="*/ 720584 h 2012377"/>
              <a:gd name="connsiteX6" fmla="*/ 796555 w 2198310"/>
              <a:gd name="connsiteY6" fmla="*/ 447366 h 2012377"/>
              <a:gd name="connsiteX7" fmla="*/ 1129861 w 2198310"/>
              <a:gd name="connsiteY7" fmla="*/ 231049 h 2012377"/>
              <a:gd name="connsiteX8" fmla="*/ 1478617 w 2198310"/>
              <a:gd name="connsiteY8" fmla="*/ 92478 h 2012377"/>
              <a:gd name="connsiteX9" fmla="*/ 1791934 w 2198310"/>
              <a:gd name="connsiteY9" fmla="*/ 65868 h 2012377"/>
              <a:gd name="connsiteX10" fmla="*/ 2014260 w 2198310"/>
              <a:gd name="connsiteY10" fmla="*/ 168018 h 2012377"/>
              <a:gd name="connsiteX11" fmla="*/ 2108317 w 2198310"/>
              <a:gd name="connsiteY11" fmla="*/ 402975 h 2012377"/>
              <a:gd name="connsiteX12" fmla="*/ 2024561 w 2198310"/>
              <a:gd name="connsiteY12" fmla="*/ 767551 h 2012377"/>
              <a:gd name="connsiteX13" fmla="*/ 1746807 w 2198310"/>
              <a:gd name="connsiteY13" fmla="*/ 1193441 h 2012377"/>
              <a:gd name="connsiteX14" fmla="*/ 1338820 w 2198310"/>
              <a:gd name="connsiteY14" fmla="*/ 1572487 h 2012377"/>
              <a:gd name="connsiteX15" fmla="*/ 884725 w 2198310"/>
              <a:gd name="connsiteY15" fmla="*/ 1833687 h 2012377"/>
              <a:gd name="connsiteX16" fmla="*/ 471466 w 2198310"/>
              <a:gd name="connsiteY16" fmla="*/ 1927989 h 2012377"/>
              <a:gd name="connsiteX17" fmla="*/ 1509397 w 2198310"/>
              <a:gd name="connsiteY17" fmla="*/ 36437 h 2012377"/>
              <a:gd name="connsiteX18" fmla="*/ 1136728 w 2198310"/>
              <a:gd name="connsiteY18" fmla="*/ 186289 h 2012377"/>
              <a:gd name="connsiteX19" fmla="*/ 782085 w 2198310"/>
              <a:gd name="connsiteY19" fmla="*/ 417200 h 2012377"/>
              <a:gd name="connsiteX20" fmla="*/ 462882 w 2198310"/>
              <a:gd name="connsiteY20" fmla="*/ 707830 h 2012377"/>
              <a:gd name="connsiteX21" fmla="*/ 199720 w 2198310"/>
              <a:gd name="connsiteY21" fmla="*/ 1046164 h 2012377"/>
              <a:gd name="connsiteX22" fmla="*/ 36378 w 2198310"/>
              <a:gd name="connsiteY22" fmla="*/ 1391855 h 2012377"/>
              <a:gd name="connsiteX23" fmla="*/ 5721 w 2198310"/>
              <a:gd name="connsiteY23" fmla="*/ 1694626 h 2012377"/>
              <a:gd name="connsiteX24" fmla="*/ 126756 w 2198310"/>
              <a:gd name="connsiteY24" fmla="*/ 1919772 h 2012377"/>
              <a:gd name="connsiteX25" fmla="*/ 425480 w 2198310"/>
              <a:gd name="connsiteY25" fmla="*/ 2012357 h 2012377"/>
              <a:gd name="connsiteX26" fmla="*/ 872707 w 2198310"/>
              <a:gd name="connsiteY26" fmla="*/ 1914131 h 2012377"/>
              <a:gd name="connsiteX27" fmla="*/ 1367393 w 2198310"/>
              <a:gd name="connsiteY27" fmla="*/ 1631472 h 2012377"/>
              <a:gd name="connsiteX28" fmla="*/ 1811923 w 2198310"/>
              <a:gd name="connsiteY28" fmla="*/ 1218090 h 2012377"/>
              <a:gd name="connsiteX29" fmla="*/ 2111505 w 2198310"/>
              <a:gd name="connsiteY29" fmla="*/ 754429 h 2012377"/>
              <a:gd name="connsiteX30" fmla="*/ 2197223 w 2198310"/>
              <a:gd name="connsiteY30" fmla="*/ 360790 h 2012377"/>
              <a:gd name="connsiteX31" fmla="*/ 2090290 w 2198310"/>
              <a:gd name="connsiteY31" fmla="*/ 110505 h 2012377"/>
              <a:gd name="connsiteX32" fmla="*/ 1847240 w 2198310"/>
              <a:gd name="connsiteY32" fmla="*/ 4676 h 2012377"/>
              <a:gd name="connsiteX33" fmla="*/ 1509642 w 2198310"/>
              <a:gd name="connsiteY33" fmla="*/ 36559 h 201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8310" h="2012377">
                <a:moveTo>
                  <a:pt x="471466" y="1927989"/>
                </a:moveTo>
                <a:cubicBezTo>
                  <a:pt x="351289" y="1928724"/>
                  <a:pt x="257969" y="1899293"/>
                  <a:pt x="191749" y="1847176"/>
                </a:cubicBezTo>
                <a:cubicBezTo>
                  <a:pt x="128227" y="1797266"/>
                  <a:pt x="89476" y="1726632"/>
                  <a:pt x="75006" y="1641773"/>
                </a:cubicBezTo>
                <a:cubicBezTo>
                  <a:pt x="61149" y="1560224"/>
                  <a:pt x="69610" y="1465064"/>
                  <a:pt x="99900" y="1361443"/>
                </a:cubicBezTo>
                <a:cubicBezTo>
                  <a:pt x="129331" y="1261255"/>
                  <a:pt x="179363" y="1152360"/>
                  <a:pt x="250488" y="1038438"/>
                </a:cubicBezTo>
                <a:cubicBezTo>
                  <a:pt x="319896" y="927214"/>
                  <a:pt x="403897" y="820036"/>
                  <a:pt x="496605" y="720584"/>
                </a:cubicBezTo>
                <a:cubicBezTo>
                  <a:pt x="588454" y="621990"/>
                  <a:pt x="690236" y="529651"/>
                  <a:pt x="796555" y="447366"/>
                </a:cubicBezTo>
                <a:cubicBezTo>
                  <a:pt x="903365" y="364715"/>
                  <a:pt x="1016183" y="291137"/>
                  <a:pt x="1129861" y="231049"/>
                </a:cubicBezTo>
                <a:cubicBezTo>
                  <a:pt x="1245622" y="169857"/>
                  <a:pt x="1363714" y="121909"/>
                  <a:pt x="1478617" y="92478"/>
                </a:cubicBezTo>
                <a:cubicBezTo>
                  <a:pt x="1597322" y="62066"/>
                  <a:pt x="1702783" y="53728"/>
                  <a:pt x="1791934" y="65868"/>
                </a:cubicBezTo>
                <a:cubicBezTo>
                  <a:pt x="1884642" y="78499"/>
                  <a:pt x="1960181" y="113080"/>
                  <a:pt x="2014260" y="168018"/>
                </a:cubicBezTo>
                <a:cubicBezTo>
                  <a:pt x="2070670" y="225285"/>
                  <a:pt x="2103780" y="304381"/>
                  <a:pt x="2108317" y="402975"/>
                </a:cubicBezTo>
                <a:cubicBezTo>
                  <a:pt x="2113099" y="505493"/>
                  <a:pt x="2086979" y="628489"/>
                  <a:pt x="2024561" y="767551"/>
                </a:cubicBezTo>
                <a:cubicBezTo>
                  <a:pt x="1960304" y="911027"/>
                  <a:pt x="1864530" y="1055851"/>
                  <a:pt x="1746807" y="1193441"/>
                </a:cubicBezTo>
                <a:cubicBezTo>
                  <a:pt x="1627611" y="1332748"/>
                  <a:pt x="1487937" y="1461876"/>
                  <a:pt x="1338820" y="1572487"/>
                </a:cubicBezTo>
                <a:cubicBezTo>
                  <a:pt x="1190562" y="1682363"/>
                  <a:pt x="1035681" y="1771759"/>
                  <a:pt x="884725" y="1833687"/>
                </a:cubicBezTo>
                <a:cubicBezTo>
                  <a:pt x="737448" y="1894143"/>
                  <a:pt x="596547" y="1927253"/>
                  <a:pt x="471466" y="1927989"/>
                </a:cubicBezTo>
                <a:moveTo>
                  <a:pt x="1509397" y="36437"/>
                </a:moveTo>
                <a:cubicBezTo>
                  <a:pt x="1386278" y="68811"/>
                  <a:pt x="1260092" y="120683"/>
                  <a:pt x="1136728" y="186289"/>
                </a:cubicBezTo>
                <a:cubicBezTo>
                  <a:pt x="1015693" y="250670"/>
                  <a:pt x="895639" y="329152"/>
                  <a:pt x="782085" y="417200"/>
                </a:cubicBezTo>
                <a:cubicBezTo>
                  <a:pt x="669021" y="504757"/>
                  <a:pt x="560740" y="602983"/>
                  <a:pt x="462882" y="707830"/>
                </a:cubicBezTo>
                <a:cubicBezTo>
                  <a:pt x="364043" y="813659"/>
                  <a:pt x="274278" y="927704"/>
                  <a:pt x="199720" y="1046164"/>
                </a:cubicBezTo>
                <a:cubicBezTo>
                  <a:pt x="123199" y="1167689"/>
                  <a:pt x="68875" y="1284309"/>
                  <a:pt x="36378" y="1391855"/>
                </a:cubicBezTo>
                <a:cubicBezTo>
                  <a:pt x="2655" y="1503324"/>
                  <a:pt x="-7768" y="1605965"/>
                  <a:pt x="5721" y="1694626"/>
                </a:cubicBezTo>
                <a:cubicBezTo>
                  <a:pt x="19701" y="1787088"/>
                  <a:pt x="59800" y="1864467"/>
                  <a:pt x="126756" y="1919772"/>
                </a:cubicBezTo>
                <a:cubicBezTo>
                  <a:pt x="196777" y="1977653"/>
                  <a:pt x="296351" y="2011376"/>
                  <a:pt x="425480" y="2012357"/>
                </a:cubicBezTo>
                <a:cubicBezTo>
                  <a:pt x="560126" y="2013338"/>
                  <a:pt x="712677" y="1978757"/>
                  <a:pt x="872707" y="1914131"/>
                </a:cubicBezTo>
                <a:cubicBezTo>
                  <a:pt x="1036908" y="1847789"/>
                  <a:pt x="1205768" y="1750912"/>
                  <a:pt x="1367393" y="1631472"/>
                </a:cubicBezTo>
                <a:cubicBezTo>
                  <a:pt x="1530121" y="1511173"/>
                  <a:pt x="1682304" y="1370150"/>
                  <a:pt x="1811923" y="1218090"/>
                </a:cubicBezTo>
                <a:cubicBezTo>
                  <a:pt x="1939702" y="1068114"/>
                  <a:pt x="2042956" y="910291"/>
                  <a:pt x="2111505" y="754429"/>
                </a:cubicBezTo>
                <a:cubicBezTo>
                  <a:pt x="2177725" y="603718"/>
                  <a:pt x="2204213" y="471034"/>
                  <a:pt x="2197223" y="360790"/>
                </a:cubicBezTo>
                <a:cubicBezTo>
                  <a:pt x="2190478" y="255207"/>
                  <a:pt x="2152831" y="170961"/>
                  <a:pt x="2090290" y="110505"/>
                </a:cubicBezTo>
                <a:cubicBezTo>
                  <a:pt x="2030447" y="52746"/>
                  <a:pt x="1947918" y="16939"/>
                  <a:pt x="1847240" y="4676"/>
                </a:cubicBezTo>
                <a:cubicBezTo>
                  <a:pt x="1750731" y="-6974"/>
                  <a:pt x="1637054" y="2959"/>
                  <a:pt x="1509642" y="36559"/>
                </a:cubicBezTo>
              </a:path>
            </a:pathLst>
          </a:custGeom>
          <a:solidFill>
            <a:srgbClr val="27FEFF"/>
          </a:solidFill>
          <a:ln w="0" cap="flat">
            <a:noFill/>
            <a:prstDash val="solid"/>
            <a:miter/>
          </a:ln>
        </p:spPr>
        <p:txBody>
          <a:bodyPr rtlCol="0" anchor="ctr"/>
          <a:lstStyle/>
          <a:p>
            <a:endParaRPr lang="en-US"/>
          </a:p>
        </p:txBody>
      </p:sp>
      <p:pic>
        <p:nvPicPr>
          <p:cNvPr id="180" name="Picture 179">
            <a:extLst>
              <a:ext uri="{FF2B5EF4-FFF2-40B4-BE49-F238E27FC236}">
                <a16:creationId xmlns:a16="http://schemas.microsoft.com/office/drawing/2014/main" id="{47A44AA4-69D2-392E-046C-270F8B462363}"/>
              </a:ext>
            </a:extLst>
          </p:cNvPr>
          <p:cNvPicPr>
            <a:picLocks noChangeAspect="1"/>
          </p:cNvPicPr>
          <p:nvPr/>
        </p:nvPicPr>
        <p:blipFill>
          <a:blip r:embed="rId17"/>
          <a:stretch>
            <a:fillRect/>
          </a:stretch>
        </p:blipFill>
        <p:spPr>
          <a:xfrm>
            <a:off x="12380155" y="3762661"/>
            <a:ext cx="3084363" cy="2898948"/>
          </a:xfrm>
          <a:custGeom>
            <a:avLst/>
            <a:gdLst>
              <a:gd name="connsiteX0" fmla="*/ -383 w 3084363"/>
              <a:gd name="connsiteY0" fmla="*/ -356 h 2898948"/>
              <a:gd name="connsiteX1" fmla="*/ 3083980 w 3084363"/>
              <a:gd name="connsiteY1" fmla="*/ -356 h 2898948"/>
              <a:gd name="connsiteX2" fmla="*/ 3083980 w 3084363"/>
              <a:gd name="connsiteY2" fmla="*/ 2898593 h 2898948"/>
              <a:gd name="connsiteX3" fmla="*/ -383 w 3084363"/>
              <a:gd name="connsiteY3" fmla="*/ 2898593 h 2898948"/>
            </a:gdLst>
            <a:ahLst/>
            <a:cxnLst>
              <a:cxn ang="0">
                <a:pos x="connsiteX0" y="connsiteY0"/>
              </a:cxn>
              <a:cxn ang="0">
                <a:pos x="connsiteX1" y="connsiteY1"/>
              </a:cxn>
              <a:cxn ang="0">
                <a:pos x="connsiteX2" y="connsiteY2"/>
              </a:cxn>
              <a:cxn ang="0">
                <a:pos x="connsiteX3" y="connsiteY3"/>
              </a:cxn>
            </a:cxnLst>
            <a:rect l="l" t="t" r="r" b="b"/>
            <a:pathLst>
              <a:path w="3084363" h="2898948">
                <a:moveTo>
                  <a:pt x="-383" y="-356"/>
                </a:moveTo>
                <a:lnTo>
                  <a:pt x="3083980" y="-356"/>
                </a:lnTo>
                <a:lnTo>
                  <a:pt x="3083980" y="2898593"/>
                </a:lnTo>
                <a:lnTo>
                  <a:pt x="-383" y="2898593"/>
                </a:lnTo>
                <a:close/>
              </a:path>
            </a:pathLst>
          </a:custGeom>
        </p:spPr>
      </p:pic>
      <p:sp>
        <p:nvSpPr>
          <p:cNvPr id="181" name="Freeform: Shape 180">
            <a:extLst>
              <a:ext uri="{FF2B5EF4-FFF2-40B4-BE49-F238E27FC236}">
                <a16:creationId xmlns:a16="http://schemas.microsoft.com/office/drawing/2014/main" id="{1FD585B8-B089-031E-25AD-84484005F759}"/>
              </a:ext>
            </a:extLst>
          </p:cNvPr>
          <p:cNvSpPr/>
          <p:nvPr/>
        </p:nvSpPr>
        <p:spPr>
          <a:xfrm>
            <a:off x="7374369" y="9274903"/>
            <a:ext cx="2198310" cy="2012377"/>
          </a:xfrm>
          <a:custGeom>
            <a:avLst/>
            <a:gdLst>
              <a:gd name="connsiteX0" fmla="*/ 471466 w 2198310"/>
              <a:gd name="connsiteY0" fmla="*/ 1927989 h 2012377"/>
              <a:gd name="connsiteX1" fmla="*/ 191749 w 2198310"/>
              <a:gd name="connsiteY1" fmla="*/ 1847176 h 2012377"/>
              <a:gd name="connsiteX2" fmla="*/ 75006 w 2198310"/>
              <a:gd name="connsiteY2" fmla="*/ 1641773 h 2012377"/>
              <a:gd name="connsiteX3" fmla="*/ 99900 w 2198310"/>
              <a:gd name="connsiteY3" fmla="*/ 1361443 h 2012377"/>
              <a:gd name="connsiteX4" fmla="*/ 250488 w 2198310"/>
              <a:gd name="connsiteY4" fmla="*/ 1038438 h 2012377"/>
              <a:gd name="connsiteX5" fmla="*/ 496605 w 2198310"/>
              <a:gd name="connsiteY5" fmla="*/ 720584 h 2012377"/>
              <a:gd name="connsiteX6" fmla="*/ 796555 w 2198310"/>
              <a:gd name="connsiteY6" fmla="*/ 447366 h 2012377"/>
              <a:gd name="connsiteX7" fmla="*/ 1129861 w 2198310"/>
              <a:gd name="connsiteY7" fmla="*/ 231049 h 2012377"/>
              <a:gd name="connsiteX8" fmla="*/ 1478617 w 2198310"/>
              <a:gd name="connsiteY8" fmla="*/ 92478 h 2012377"/>
              <a:gd name="connsiteX9" fmla="*/ 1791934 w 2198310"/>
              <a:gd name="connsiteY9" fmla="*/ 65868 h 2012377"/>
              <a:gd name="connsiteX10" fmla="*/ 2014260 w 2198310"/>
              <a:gd name="connsiteY10" fmla="*/ 168018 h 2012377"/>
              <a:gd name="connsiteX11" fmla="*/ 2108317 w 2198310"/>
              <a:gd name="connsiteY11" fmla="*/ 402975 h 2012377"/>
              <a:gd name="connsiteX12" fmla="*/ 2024561 w 2198310"/>
              <a:gd name="connsiteY12" fmla="*/ 767551 h 2012377"/>
              <a:gd name="connsiteX13" fmla="*/ 1746807 w 2198310"/>
              <a:gd name="connsiteY13" fmla="*/ 1193441 h 2012377"/>
              <a:gd name="connsiteX14" fmla="*/ 1338820 w 2198310"/>
              <a:gd name="connsiteY14" fmla="*/ 1572487 h 2012377"/>
              <a:gd name="connsiteX15" fmla="*/ 884725 w 2198310"/>
              <a:gd name="connsiteY15" fmla="*/ 1833687 h 2012377"/>
              <a:gd name="connsiteX16" fmla="*/ 471466 w 2198310"/>
              <a:gd name="connsiteY16" fmla="*/ 1927989 h 2012377"/>
              <a:gd name="connsiteX17" fmla="*/ 1509397 w 2198310"/>
              <a:gd name="connsiteY17" fmla="*/ 36437 h 2012377"/>
              <a:gd name="connsiteX18" fmla="*/ 1136728 w 2198310"/>
              <a:gd name="connsiteY18" fmla="*/ 186289 h 2012377"/>
              <a:gd name="connsiteX19" fmla="*/ 782085 w 2198310"/>
              <a:gd name="connsiteY19" fmla="*/ 417200 h 2012377"/>
              <a:gd name="connsiteX20" fmla="*/ 462882 w 2198310"/>
              <a:gd name="connsiteY20" fmla="*/ 707830 h 2012377"/>
              <a:gd name="connsiteX21" fmla="*/ 199720 w 2198310"/>
              <a:gd name="connsiteY21" fmla="*/ 1046164 h 2012377"/>
              <a:gd name="connsiteX22" fmla="*/ 36378 w 2198310"/>
              <a:gd name="connsiteY22" fmla="*/ 1391855 h 2012377"/>
              <a:gd name="connsiteX23" fmla="*/ 5721 w 2198310"/>
              <a:gd name="connsiteY23" fmla="*/ 1694626 h 2012377"/>
              <a:gd name="connsiteX24" fmla="*/ 126756 w 2198310"/>
              <a:gd name="connsiteY24" fmla="*/ 1919772 h 2012377"/>
              <a:gd name="connsiteX25" fmla="*/ 425480 w 2198310"/>
              <a:gd name="connsiteY25" fmla="*/ 2012357 h 2012377"/>
              <a:gd name="connsiteX26" fmla="*/ 872707 w 2198310"/>
              <a:gd name="connsiteY26" fmla="*/ 1914131 h 2012377"/>
              <a:gd name="connsiteX27" fmla="*/ 1367393 w 2198310"/>
              <a:gd name="connsiteY27" fmla="*/ 1631472 h 2012377"/>
              <a:gd name="connsiteX28" fmla="*/ 1811923 w 2198310"/>
              <a:gd name="connsiteY28" fmla="*/ 1218090 h 2012377"/>
              <a:gd name="connsiteX29" fmla="*/ 2111505 w 2198310"/>
              <a:gd name="connsiteY29" fmla="*/ 754429 h 2012377"/>
              <a:gd name="connsiteX30" fmla="*/ 2197223 w 2198310"/>
              <a:gd name="connsiteY30" fmla="*/ 360790 h 2012377"/>
              <a:gd name="connsiteX31" fmla="*/ 2090290 w 2198310"/>
              <a:gd name="connsiteY31" fmla="*/ 110505 h 2012377"/>
              <a:gd name="connsiteX32" fmla="*/ 1847240 w 2198310"/>
              <a:gd name="connsiteY32" fmla="*/ 4676 h 2012377"/>
              <a:gd name="connsiteX33" fmla="*/ 1509642 w 2198310"/>
              <a:gd name="connsiteY33" fmla="*/ 36559 h 201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8310" h="2012377">
                <a:moveTo>
                  <a:pt x="471466" y="1927989"/>
                </a:moveTo>
                <a:cubicBezTo>
                  <a:pt x="351289" y="1928724"/>
                  <a:pt x="257969" y="1899293"/>
                  <a:pt x="191749" y="1847176"/>
                </a:cubicBezTo>
                <a:cubicBezTo>
                  <a:pt x="128227" y="1797266"/>
                  <a:pt x="89476" y="1726632"/>
                  <a:pt x="75006" y="1641773"/>
                </a:cubicBezTo>
                <a:cubicBezTo>
                  <a:pt x="61149" y="1560224"/>
                  <a:pt x="69610" y="1465064"/>
                  <a:pt x="99900" y="1361443"/>
                </a:cubicBezTo>
                <a:cubicBezTo>
                  <a:pt x="129331" y="1261255"/>
                  <a:pt x="179363" y="1152360"/>
                  <a:pt x="250488" y="1038438"/>
                </a:cubicBezTo>
                <a:cubicBezTo>
                  <a:pt x="319896" y="927214"/>
                  <a:pt x="403897" y="820036"/>
                  <a:pt x="496605" y="720584"/>
                </a:cubicBezTo>
                <a:cubicBezTo>
                  <a:pt x="588454" y="621990"/>
                  <a:pt x="690236" y="529651"/>
                  <a:pt x="796555" y="447366"/>
                </a:cubicBezTo>
                <a:cubicBezTo>
                  <a:pt x="903365" y="364715"/>
                  <a:pt x="1016183" y="291137"/>
                  <a:pt x="1129861" y="231049"/>
                </a:cubicBezTo>
                <a:cubicBezTo>
                  <a:pt x="1245622" y="169857"/>
                  <a:pt x="1363714" y="121909"/>
                  <a:pt x="1478617" y="92478"/>
                </a:cubicBezTo>
                <a:cubicBezTo>
                  <a:pt x="1597322" y="62066"/>
                  <a:pt x="1702783" y="53728"/>
                  <a:pt x="1791934" y="65868"/>
                </a:cubicBezTo>
                <a:cubicBezTo>
                  <a:pt x="1884642" y="78499"/>
                  <a:pt x="1960181" y="113080"/>
                  <a:pt x="2014260" y="168018"/>
                </a:cubicBezTo>
                <a:cubicBezTo>
                  <a:pt x="2070670" y="225285"/>
                  <a:pt x="2103780" y="304381"/>
                  <a:pt x="2108317" y="402975"/>
                </a:cubicBezTo>
                <a:cubicBezTo>
                  <a:pt x="2113099" y="505493"/>
                  <a:pt x="2086979" y="628489"/>
                  <a:pt x="2024561" y="767551"/>
                </a:cubicBezTo>
                <a:cubicBezTo>
                  <a:pt x="1960304" y="911027"/>
                  <a:pt x="1864530" y="1055851"/>
                  <a:pt x="1746807" y="1193441"/>
                </a:cubicBezTo>
                <a:cubicBezTo>
                  <a:pt x="1627611" y="1332748"/>
                  <a:pt x="1487937" y="1461876"/>
                  <a:pt x="1338820" y="1572487"/>
                </a:cubicBezTo>
                <a:cubicBezTo>
                  <a:pt x="1190562" y="1682363"/>
                  <a:pt x="1035681" y="1771759"/>
                  <a:pt x="884725" y="1833687"/>
                </a:cubicBezTo>
                <a:cubicBezTo>
                  <a:pt x="737448" y="1894143"/>
                  <a:pt x="596547" y="1927253"/>
                  <a:pt x="471466" y="1927989"/>
                </a:cubicBezTo>
                <a:moveTo>
                  <a:pt x="1509397" y="36437"/>
                </a:moveTo>
                <a:cubicBezTo>
                  <a:pt x="1386278" y="68811"/>
                  <a:pt x="1260092" y="120683"/>
                  <a:pt x="1136728" y="186289"/>
                </a:cubicBezTo>
                <a:cubicBezTo>
                  <a:pt x="1015693" y="250670"/>
                  <a:pt x="895639" y="329152"/>
                  <a:pt x="782085" y="417200"/>
                </a:cubicBezTo>
                <a:cubicBezTo>
                  <a:pt x="669021" y="504757"/>
                  <a:pt x="560740" y="602983"/>
                  <a:pt x="462882" y="707830"/>
                </a:cubicBezTo>
                <a:cubicBezTo>
                  <a:pt x="364043" y="813659"/>
                  <a:pt x="274278" y="927704"/>
                  <a:pt x="199720" y="1046164"/>
                </a:cubicBezTo>
                <a:cubicBezTo>
                  <a:pt x="123199" y="1167689"/>
                  <a:pt x="68875" y="1284309"/>
                  <a:pt x="36378" y="1391855"/>
                </a:cubicBezTo>
                <a:cubicBezTo>
                  <a:pt x="2655" y="1503324"/>
                  <a:pt x="-7768" y="1605965"/>
                  <a:pt x="5721" y="1694626"/>
                </a:cubicBezTo>
                <a:cubicBezTo>
                  <a:pt x="19701" y="1787088"/>
                  <a:pt x="59800" y="1864467"/>
                  <a:pt x="126756" y="1919772"/>
                </a:cubicBezTo>
                <a:cubicBezTo>
                  <a:pt x="196777" y="1977653"/>
                  <a:pt x="296351" y="2011376"/>
                  <a:pt x="425480" y="2012357"/>
                </a:cubicBezTo>
                <a:cubicBezTo>
                  <a:pt x="560126" y="2013338"/>
                  <a:pt x="712677" y="1978757"/>
                  <a:pt x="872707" y="1914131"/>
                </a:cubicBezTo>
                <a:cubicBezTo>
                  <a:pt x="1036908" y="1847789"/>
                  <a:pt x="1205768" y="1750912"/>
                  <a:pt x="1367393" y="1631472"/>
                </a:cubicBezTo>
                <a:cubicBezTo>
                  <a:pt x="1530121" y="1511173"/>
                  <a:pt x="1682304" y="1370150"/>
                  <a:pt x="1811923" y="1218090"/>
                </a:cubicBezTo>
                <a:cubicBezTo>
                  <a:pt x="1939702" y="1068114"/>
                  <a:pt x="2042956" y="910291"/>
                  <a:pt x="2111505" y="754429"/>
                </a:cubicBezTo>
                <a:cubicBezTo>
                  <a:pt x="2177725" y="603718"/>
                  <a:pt x="2204213" y="471034"/>
                  <a:pt x="2197223" y="360790"/>
                </a:cubicBezTo>
                <a:cubicBezTo>
                  <a:pt x="2190478" y="255207"/>
                  <a:pt x="2152831" y="170961"/>
                  <a:pt x="2090290" y="110505"/>
                </a:cubicBezTo>
                <a:cubicBezTo>
                  <a:pt x="2030447" y="52746"/>
                  <a:pt x="1947918" y="16939"/>
                  <a:pt x="1847240" y="4676"/>
                </a:cubicBezTo>
                <a:cubicBezTo>
                  <a:pt x="1750731" y="-6974"/>
                  <a:pt x="1637054" y="2959"/>
                  <a:pt x="1509642" y="36559"/>
                </a:cubicBezTo>
              </a:path>
            </a:pathLst>
          </a:custGeom>
          <a:gradFill>
            <a:gsLst>
              <a:gs pos="0">
                <a:srgbClr val="27FEFF"/>
              </a:gs>
              <a:gs pos="50000">
                <a:srgbClr val="22F3DA"/>
              </a:gs>
              <a:gs pos="100000">
                <a:srgbClr val="1DE9B6"/>
              </a:gs>
            </a:gsLst>
            <a:lin ang="3292424" scaled="1"/>
          </a:gradFill>
          <a:ln w="0" cap="flat">
            <a:noFill/>
            <a:prstDash val="solid"/>
            <a:miter/>
          </a:ln>
        </p:spPr>
        <p:txBody>
          <a:bodyPr rtlCol="0" anchor="ctr"/>
          <a:lstStyle/>
          <a:p>
            <a:endParaRPr lang="en-US"/>
          </a:p>
        </p:txBody>
      </p:sp>
      <p:grpSp>
        <p:nvGrpSpPr>
          <p:cNvPr id="188" name="Graphic 5">
            <a:extLst>
              <a:ext uri="{FF2B5EF4-FFF2-40B4-BE49-F238E27FC236}">
                <a16:creationId xmlns:a16="http://schemas.microsoft.com/office/drawing/2014/main" id="{B32DF18C-36A2-1397-02CC-6E9F96D97047}"/>
              </a:ext>
            </a:extLst>
          </p:cNvPr>
          <p:cNvGrpSpPr/>
          <p:nvPr/>
        </p:nvGrpSpPr>
        <p:grpSpPr>
          <a:xfrm>
            <a:off x="12404460" y="6034535"/>
            <a:ext cx="3084363" cy="2898948"/>
            <a:chOff x="6824230" y="1388164"/>
            <a:chExt cx="3084363" cy="2898948"/>
          </a:xfrm>
        </p:grpSpPr>
        <p:sp>
          <p:nvSpPr>
            <p:cNvPr id="189" name="Freeform: Shape 188">
              <a:extLst>
                <a:ext uri="{FF2B5EF4-FFF2-40B4-BE49-F238E27FC236}">
                  <a16:creationId xmlns:a16="http://schemas.microsoft.com/office/drawing/2014/main" id="{0F5A0804-F7BA-4C5D-5FD8-CC51B9A6F73B}"/>
                </a:ext>
              </a:extLst>
            </p:cNvPr>
            <p:cNvSpPr/>
            <p:nvPr/>
          </p:nvSpPr>
          <p:spPr>
            <a:xfrm>
              <a:off x="7268067" y="1830838"/>
              <a:ext cx="2198310" cy="2012377"/>
            </a:xfrm>
            <a:custGeom>
              <a:avLst/>
              <a:gdLst>
                <a:gd name="connsiteX0" fmla="*/ 471466 w 2198310"/>
                <a:gd name="connsiteY0" fmla="*/ 1927989 h 2012377"/>
                <a:gd name="connsiteX1" fmla="*/ 191749 w 2198310"/>
                <a:gd name="connsiteY1" fmla="*/ 1847176 h 2012377"/>
                <a:gd name="connsiteX2" fmla="*/ 75006 w 2198310"/>
                <a:gd name="connsiteY2" fmla="*/ 1641773 h 2012377"/>
                <a:gd name="connsiteX3" fmla="*/ 99900 w 2198310"/>
                <a:gd name="connsiteY3" fmla="*/ 1361443 h 2012377"/>
                <a:gd name="connsiteX4" fmla="*/ 250488 w 2198310"/>
                <a:gd name="connsiteY4" fmla="*/ 1038438 h 2012377"/>
                <a:gd name="connsiteX5" fmla="*/ 496605 w 2198310"/>
                <a:gd name="connsiteY5" fmla="*/ 720584 h 2012377"/>
                <a:gd name="connsiteX6" fmla="*/ 796555 w 2198310"/>
                <a:gd name="connsiteY6" fmla="*/ 447366 h 2012377"/>
                <a:gd name="connsiteX7" fmla="*/ 1129861 w 2198310"/>
                <a:gd name="connsiteY7" fmla="*/ 231049 h 2012377"/>
                <a:gd name="connsiteX8" fmla="*/ 1478617 w 2198310"/>
                <a:gd name="connsiteY8" fmla="*/ 92478 h 2012377"/>
                <a:gd name="connsiteX9" fmla="*/ 1791934 w 2198310"/>
                <a:gd name="connsiteY9" fmla="*/ 65868 h 2012377"/>
                <a:gd name="connsiteX10" fmla="*/ 2014260 w 2198310"/>
                <a:gd name="connsiteY10" fmla="*/ 168018 h 2012377"/>
                <a:gd name="connsiteX11" fmla="*/ 2108317 w 2198310"/>
                <a:gd name="connsiteY11" fmla="*/ 402975 h 2012377"/>
                <a:gd name="connsiteX12" fmla="*/ 2024561 w 2198310"/>
                <a:gd name="connsiteY12" fmla="*/ 767551 h 2012377"/>
                <a:gd name="connsiteX13" fmla="*/ 1746807 w 2198310"/>
                <a:gd name="connsiteY13" fmla="*/ 1193441 h 2012377"/>
                <a:gd name="connsiteX14" fmla="*/ 1338820 w 2198310"/>
                <a:gd name="connsiteY14" fmla="*/ 1572487 h 2012377"/>
                <a:gd name="connsiteX15" fmla="*/ 884725 w 2198310"/>
                <a:gd name="connsiteY15" fmla="*/ 1833687 h 2012377"/>
                <a:gd name="connsiteX16" fmla="*/ 471466 w 2198310"/>
                <a:gd name="connsiteY16" fmla="*/ 1927989 h 2012377"/>
                <a:gd name="connsiteX17" fmla="*/ 1509397 w 2198310"/>
                <a:gd name="connsiteY17" fmla="*/ 36437 h 2012377"/>
                <a:gd name="connsiteX18" fmla="*/ 1136728 w 2198310"/>
                <a:gd name="connsiteY18" fmla="*/ 186289 h 2012377"/>
                <a:gd name="connsiteX19" fmla="*/ 782085 w 2198310"/>
                <a:gd name="connsiteY19" fmla="*/ 417200 h 2012377"/>
                <a:gd name="connsiteX20" fmla="*/ 462882 w 2198310"/>
                <a:gd name="connsiteY20" fmla="*/ 707830 h 2012377"/>
                <a:gd name="connsiteX21" fmla="*/ 199720 w 2198310"/>
                <a:gd name="connsiteY21" fmla="*/ 1046164 h 2012377"/>
                <a:gd name="connsiteX22" fmla="*/ 36378 w 2198310"/>
                <a:gd name="connsiteY22" fmla="*/ 1391855 h 2012377"/>
                <a:gd name="connsiteX23" fmla="*/ 5721 w 2198310"/>
                <a:gd name="connsiteY23" fmla="*/ 1694626 h 2012377"/>
                <a:gd name="connsiteX24" fmla="*/ 126756 w 2198310"/>
                <a:gd name="connsiteY24" fmla="*/ 1919772 h 2012377"/>
                <a:gd name="connsiteX25" fmla="*/ 425480 w 2198310"/>
                <a:gd name="connsiteY25" fmla="*/ 2012357 h 2012377"/>
                <a:gd name="connsiteX26" fmla="*/ 872707 w 2198310"/>
                <a:gd name="connsiteY26" fmla="*/ 1914131 h 2012377"/>
                <a:gd name="connsiteX27" fmla="*/ 1367393 w 2198310"/>
                <a:gd name="connsiteY27" fmla="*/ 1631472 h 2012377"/>
                <a:gd name="connsiteX28" fmla="*/ 1811923 w 2198310"/>
                <a:gd name="connsiteY28" fmla="*/ 1218090 h 2012377"/>
                <a:gd name="connsiteX29" fmla="*/ 2111505 w 2198310"/>
                <a:gd name="connsiteY29" fmla="*/ 754429 h 2012377"/>
                <a:gd name="connsiteX30" fmla="*/ 2197223 w 2198310"/>
                <a:gd name="connsiteY30" fmla="*/ 360790 h 2012377"/>
                <a:gd name="connsiteX31" fmla="*/ 2090290 w 2198310"/>
                <a:gd name="connsiteY31" fmla="*/ 110505 h 2012377"/>
                <a:gd name="connsiteX32" fmla="*/ 1847240 w 2198310"/>
                <a:gd name="connsiteY32" fmla="*/ 4676 h 2012377"/>
                <a:gd name="connsiteX33" fmla="*/ 1509642 w 2198310"/>
                <a:gd name="connsiteY33" fmla="*/ 36559 h 201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8310" h="2012377">
                  <a:moveTo>
                    <a:pt x="471466" y="1927989"/>
                  </a:moveTo>
                  <a:cubicBezTo>
                    <a:pt x="351289" y="1928724"/>
                    <a:pt x="257969" y="1899293"/>
                    <a:pt x="191749" y="1847176"/>
                  </a:cubicBezTo>
                  <a:cubicBezTo>
                    <a:pt x="128227" y="1797266"/>
                    <a:pt x="89476" y="1726632"/>
                    <a:pt x="75006" y="1641773"/>
                  </a:cubicBezTo>
                  <a:cubicBezTo>
                    <a:pt x="61149" y="1560224"/>
                    <a:pt x="69610" y="1465064"/>
                    <a:pt x="99900" y="1361443"/>
                  </a:cubicBezTo>
                  <a:cubicBezTo>
                    <a:pt x="129331" y="1261255"/>
                    <a:pt x="179363" y="1152360"/>
                    <a:pt x="250488" y="1038438"/>
                  </a:cubicBezTo>
                  <a:cubicBezTo>
                    <a:pt x="319896" y="927214"/>
                    <a:pt x="403897" y="820036"/>
                    <a:pt x="496605" y="720584"/>
                  </a:cubicBezTo>
                  <a:cubicBezTo>
                    <a:pt x="588454" y="621990"/>
                    <a:pt x="690236" y="529651"/>
                    <a:pt x="796555" y="447366"/>
                  </a:cubicBezTo>
                  <a:cubicBezTo>
                    <a:pt x="903365" y="364715"/>
                    <a:pt x="1016183" y="291137"/>
                    <a:pt x="1129861" y="231049"/>
                  </a:cubicBezTo>
                  <a:cubicBezTo>
                    <a:pt x="1245622" y="169857"/>
                    <a:pt x="1363714" y="121909"/>
                    <a:pt x="1478617" y="92478"/>
                  </a:cubicBezTo>
                  <a:cubicBezTo>
                    <a:pt x="1597322" y="62066"/>
                    <a:pt x="1702783" y="53728"/>
                    <a:pt x="1791934" y="65868"/>
                  </a:cubicBezTo>
                  <a:cubicBezTo>
                    <a:pt x="1884642" y="78499"/>
                    <a:pt x="1960181" y="113080"/>
                    <a:pt x="2014260" y="168018"/>
                  </a:cubicBezTo>
                  <a:cubicBezTo>
                    <a:pt x="2070670" y="225285"/>
                    <a:pt x="2103780" y="304381"/>
                    <a:pt x="2108317" y="402975"/>
                  </a:cubicBezTo>
                  <a:cubicBezTo>
                    <a:pt x="2113099" y="505493"/>
                    <a:pt x="2086979" y="628489"/>
                    <a:pt x="2024561" y="767551"/>
                  </a:cubicBezTo>
                  <a:cubicBezTo>
                    <a:pt x="1960304" y="911027"/>
                    <a:pt x="1864530" y="1055851"/>
                    <a:pt x="1746807" y="1193441"/>
                  </a:cubicBezTo>
                  <a:cubicBezTo>
                    <a:pt x="1627611" y="1332748"/>
                    <a:pt x="1487937" y="1461876"/>
                    <a:pt x="1338820" y="1572487"/>
                  </a:cubicBezTo>
                  <a:cubicBezTo>
                    <a:pt x="1190562" y="1682363"/>
                    <a:pt x="1035681" y="1771759"/>
                    <a:pt x="884725" y="1833687"/>
                  </a:cubicBezTo>
                  <a:cubicBezTo>
                    <a:pt x="737448" y="1894143"/>
                    <a:pt x="596547" y="1927253"/>
                    <a:pt x="471466" y="1927989"/>
                  </a:cubicBezTo>
                  <a:moveTo>
                    <a:pt x="1509397" y="36437"/>
                  </a:moveTo>
                  <a:cubicBezTo>
                    <a:pt x="1386278" y="68811"/>
                    <a:pt x="1260092" y="120683"/>
                    <a:pt x="1136728" y="186289"/>
                  </a:cubicBezTo>
                  <a:cubicBezTo>
                    <a:pt x="1015693" y="250670"/>
                    <a:pt x="895639" y="329152"/>
                    <a:pt x="782085" y="417200"/>
                  </a:cubicBezTo>
                  <a:cubicBezTo>
                    <a:pt x="669021" y="504757"/>
                    <a:pt x="560740" y="602983"/>
                    <a:pt x="462882" y="707830"/>
                  </a:cubicBezTo>
                  <a:cubicBezTo>
                    <a:pt x="364043" y="813659"/>
                    <a:pt x="274278" y="927704"/>
                    <a:pt x="199720" y="1046164"/>
                  </a:cubicBezTo>
                  <a:cubicBezTo>
                    <a:pt x="123199" y="1167689"/>
                    <a:pt x="68875" y="1284309"/>
                    <a:pt x="36378" y="1391855"/>
                  </a:cubicBezTo>
                  <a:cubicBezTo>
                    <a:pt x="2655" y="1503324"/>
                    <a:pt x="-7768" y="1605965"/>
                    <a:pt x="5721" y="1694626"/>
                  </a:cubicBezTo>
                  <a:cubicBezTo>
                    <a:pt x="19701" y="1787088"/>
                    <a:pt x="59800" y="1864467"/>
                    <a:pt x="126756" y="1919772"/>
                  </a:cubicBezTo>
                  <a:cubicBezTo>
                    <a:pt x="196777" y="1977653"/>
                    <a:pt x="296351" y="2011376"/>
                    <a:pt x="425480" y="2012357"/>
                  </a:cubicBezTo>
                  <a:cubicBezTo>
                    <a:pt x="560126" y="2013338"/>
                    <a:pt x="712677" y="1978757"/>
                    <a:pt x="872707" y="1914131"/>
                  </a:cubicBezTo>
                  <a:cubicBezTo>
                    <a:pt x="1036908" y="1847789"/>
                    <a:pt x="1205768" y="1750912"/>
                    <a:pt x="1367393" y="1631472"/>
                  </a:cubicBezTo>
                  <a:cubicBezTo>
                    <a:pt x="1530121" y="1511173"/>
                    <a:pt x="1682304" y="1370150"/>
                    <a:pt x="1811923" y="1218090"/>
                  </a:cubicBezTo>
                  <a:cubicBezTo>
                    <a:pt x="1939702" y="1068114"/>
                    <a:pt x="2042956" y="910291"/>
                    <a:pt x="2111505" y="754429"/>
                  </a:cubicBezTo>
                  <a:cubicBezTo>
                    <a:pt x="2177725" y="603718"/>
                    <a:pt x="2204213" y="471034"/>
                    <a:pt x="2197223" y="360790"/>
                  </a:cubicBezTo>
                  <a:cubicBezTo>
                    <a:pt x="2190478" y="255207"/>
                    <a:pt x="2152831" y="170961"/>
                    <a:pt x="2090290" y="110505"/>
                  </a:cubicBezTo>
                  <a:cubicBezTo>
                    <a:pt x="2030447" y="52746"/>
                    <a:pt x="1947918" y="16939"/>
                    <a:pt x="1847240" y="4676"/>
                  </a:cubicBezTo>
                  <a:cubicBezTo>
                    <a:pt x="1750731" y="-6974"/>
                    <a:pt x="1637054" y="2959"/>
                    <a:pt x="1509642" y="36559"/>
                  </a:cubicBezTo>
                </a:path>
              </a:pathLst>
            </a:custGeom>
            <a:solidFill>
              <a:srgbClr val="27FEFF"/>
            </a:solidFill>
            <a:ln w="0" cap="flat">
              <a:noFill/>
              <a:prstDash val="solid"/>
              <a:miter/>
            </a:ln>
          </p:spPr>
          <p:txBody>
            <a:bodyPr rtlCol="0" anchor="ctr"/>
            <a:lstStyle/>
            <a:p>
              <a:endParaRPr lang="en-US"/>
            </a:p>
          </p:txBody>
        </p:sp>
        <p:pic>
          <p:nvPicPr>
            <p:cNvPr id="190" name="Picture 189">
              <a:extLst>
                <a:ext uri="{FF2B5EF4-FFF2-40B4-BE49-F238E27FC236}">
                  <a16:creationId xmlns:a16="http://schemas.microsoft.com/office/drawing/2014/main" id="{3A9AD89B-C1CE-14DA-7EC2-0FB29A7158D4}"/>
                </a:ext>
              </a:extLst>
            </p:cNvPr>
            <p:cNvPicPr>
              <a:picLocks noChangeAspect="1"/>
            </p:cNvPicPr>
            <p:nvPr/>
          </p:nvPicPr>
          <p:blipFill>
            <a:blip r:embed="rId17"/>
            <a:stretch>
              <a:fillRect/>
            </a:stretch>
          </p:blipFill>
          <p:spPr>
            <a:xfrm>
              <a:off x="6824230" y="1388164"/>
              <a:ext cx="3084363" cy="2898948"/>
            </a:xfrm>
            <a:custGeom>
              <a:avLst/>
              <a:gdLst>
                <a:gd name="connsiteX0" fmla="*/ -383 w 3084363"/>
                <a:gd name="connsiteY0" fmla="*/ -356 h 2898948"/>
                <a:gd name="connsiteX1" fmla="*/ 3083980 w 3084363"/>
                <a:gd name="connsiteY1" fmla="*/ -356 h 2898948"/>
                <a:gd name="connsiteX2" fmla="*/ 3083980 w 3084363"/>
                <a:gd name="connsiteY2" fmla="*/ 2898593 h 2898948"/>
                <a:gd name="connsiteX3" fmla="*/ -383 w 3084363"/>
                <a:gd name="connsiteY3" fmla="*/ 2898593 h 2898948"/>
              </a:gdLst>
              <a:ahLst/>
              <a:cxnLst>
                <a:cxn ang="0">
                  <a:pos x="connsiteX0" y="connsiteY0"/>
                </a:cxn>
                <a:cxn ang="0">
                  <a:pos x="connsiteX1" y="connsiteY1"/>
                </a:cxn>
                <a:cxn ang="0">
                  <a:pos x="connsiteX2" y="connsiteY2"/>
                </a:cxn>
                <a:cxn ang="0">
                  <a:pos x="connsiteX3" y="connsiteY3"/>
                </a:cxn>
              </a:cxnLst>
              <a:rect l="l" t="t" r="r" b="b"/>
              <a:pathLst>
                <a:path w="3084363" h="2898948">
                  <a:moveTo>
                    <a:pt x="-383" y="-356"/>
                  </a:moveTo>
                  <a:lnTo>
                    <a:pt x="3083980" y="-356"/>
                  </a:lnTo>
                  <a:lnTo>
                    <a:pt x="3083980" y="2898593"/>
                  </a:lnTo>
                  <a:lnTo>
                    <a:pt x="-383" y="2898593"/>
                  </a:lnTo>
                  <a:close/>
                </a:path>
              </a:pathLst>
            </a:custGeom>
          </p:spPr>
        </p:pic>
        <p:sp>
          <p:nvSpPr>
            <p:cNvPr id="191" name="Freeform: Shape 190">
              <a:extLst>
                <a:ext uri="{FF2B5EF4-FFF2-40B4-BE49-F238E27FC236}">
                  <a16:creationId xmlns:a16="http://schemas.microsoft.com/office/drawing/2014/main" id="{9763219E-7684-201C-9ACD-8921D021B33B}"/>
                </a:ext>
              </a:extLst>
            </p:cNvPr>
            <p:cNvSpPr/>
            <p:nvPr/>
          </p:nvSpPr>
          <p:spPr>
            <a:xfrm>
              <a:off x="7268067" y="1830838"/>
              <a:ext cx="2198310" cy="2012377"/>
            </a:xfrm>
            <a:custGeom>
              <a:avLst/>
              <a:gdLst>
                <a:gd name="connsiteX0" fmla="*/ 471466 w 2198310"/>
                <a:gd name="connsiteY0" fmla="*/ 1927989 h 2012377"/>
                <a:gd name="connsiteX1" fmla="*/ 191749 w 2198310"/>
                <a:gd name="connsiteY1" fmla="*/ 1847176 h 2012377"/>
                <a:gd name="connsiteX2" fmla="*/ 75006 w 2198310"/>
                <a:gd name="connsiteY2" fmla="*/ 1641773 h 2012377"/>
                <a:gd name="connsiteX3" fmla="*/ 99900 w 2198310"/>
                <a:gd name="connsiteY3" fmla="*/ 1361443 h 2012377"/>
                <a:gd name="connsiteX4" fmla="*/ 250488 w 2198310"/>
                <a:gd name="connsiteY4" fmla="*/ 1038438 h 2012377"/>
                <a:gd name="connsiteX5" fmla="*/ 496605 w 2198310"/>
                <a:gd name="connsiteY5" fmla="*/ 720584 h 2012377"/>
                <a:gd name="connsiteX6" fmla="*/ 796555 w 2198310"/>
                <a:gd name="connsiteY6" fmla="*/ 447366 h 2012377"/>
                <a:gd name="connsiteX7" fmla="*/ 1129861 w 2198310"/>
                <a:gd name="connsiteY7" fmla="*/ 231049 h 2012377"/>
                <a:gd name="connsiteX8" fmla="*/ 1478617 w 2198310"/>
                <a:gd name="connsiteY8" fmla="*/ 92478 h 2012377"/>
                <a:gd name="connsiteX9" fmla="*/ 1791934 w 2198310"/>
                <a:gd name="connsiteY9" fmla="*/ 65868 h 2012377"/>
                <a:gd name="connsiteX10" fmla="*/ 2014260 w 2198310"/>
                <a:gd name="connsiteY10" fmla="*/ 168018 h 2012377"/>
                <a:gd name="connsiteX11" fmla="*/ 2108317 w 2198310"/>
                <a:gd name="connsiteY11" fmla="*/ 402975 h 2012377"/>
                <a:gd name="connsiteX12" fmla="*/ 2024561 w 2198310"/>
                <a:gd name="connsiteY12" fmla="*/ 767551 h 2012377"/>
                <a:gd name="connsiteX13" fmla="*/ 1746807 w 2198310"/>
                <a:gd name="connsiteY13" fmla="*/ 1193441 h 2012377"/>
                <a:gd name="connsiteX14" fmla="*/ 1338820 w 2198310"/>
                <a:gd name="connsiteY14" fmla="*/ 1572487 h 2012377"/>
                <a:gd name="connsiteX15" fmla="*/ 884725 w 2198310"/>
                <a:gd name="connsiteY15" fmla="*/ 1833687 h 2012377"/>
                <a:gd name="connsiteX16" fmla="*/ 471466 w 2198310"/>
                <a:gd name="connsiteY16" fmla="*/ 1927989 h 2012377"/>
                <a:gd name="connsiteX17" fmla="*/ 1509397 w 2198310"/>
                <a:gd name="connsiteY17" fmla="*/ 36437 h 2012377"/>
                <a:gd name="connsiteX18" fmla="*/ 1136728 w 2198310"/>
                <a:gd name="connsiteY18" fmla="*/ 186289 h 2012377"/>
                <a:gd name="connsiteX19" fmla="*/ 782085 w 2198310"/>
                <a:gd name="connsiteY19" fmla="*/ 417200 h 2012377"/>
                <a:gd name="connsiteX20" fmla="*/ 462882 w 2198310"/>
                <a:gd name="connsiteY20" fmla="*/ 707830 h 2012377"/>
                <a:gd name="connsiteX21" fmla="*/ 199720 w 2198310"/>
                <a:gd name="connsiteY21" fmla="*/ 1046164 h 2012377"/>
                <a:gd name="connsiteX22" fmla="*/ 36378 w 2198310"/>
                <a:gd name="connsiteY22" fmla="*/ 1391855 h 2012377"/>
                <a:gd name="connsiteX23" fmla="*/ 5721 w 2198310"/>
                <a:gd name="connsiteY23" fmla="*/ 1694626 h 2012377"/>
                <a:gd name="connsiteX24" fmla="*/ 126756 w 2198310"/>
                <a:gd name="connsiteY24" fmla="*/ 1919772 h 2012377"/>
                <a:gd name="connsiteX25" fmla="*/ 425480 w 2198310"/>
                <a:gd name="connsiteY25" fmla="*/ 2012357 h 2012377"/>
                <a:gd name="connsiteX26" fmla="*/ 872707 w 2198310"/>
                <a:gd name="connsiteY26" fmla="*/ 1914131 h 2012377"/>
                <a:gd name="connsiteX27" fmla="*/ 1367393 w 2198310"/>
                <a:gd name="connsiteY27" fmla="*/ 1631472 h 2012377"/>
                <a:gd name="connsiteX28" fmla="*/ 1811923 w 2198310"/>
                <a:gd name="connsiteY28" fmla="*/ 1218090 h 2012377"/>
                <a:gd name="connsiteX29" fmla="*/ 2111505 w 2198310"/>
                <a:gd name="connsiteY29" fmla="*/ 754429 h 2012377"/>
                <a:gd name="connsiteX30" fmla="*/ 2197223 w 2198310"/>
                <a:gd name="connsiteY30" fmla="*/ 360790 h 2012377"/>
                <a:gd name="connsiteX31" fmla="*/ 2090290 w 2198310"/>
                <a:gd name="connsiteY31" fmla="*/ 110505 h 2012377"/>
                <a:gd name="connsiteX32" fmla="*/ 1847240 w 2198310"/>
                <a:gd name="connsiteY32" fmla="*/ 4676 h 2012377"/>
                <a:gd name="connsiteX33" fmla="*/ 1509642 w 2198310"/>
                <a:gd name="connsiteY33" fmla="*/ 36559 h 201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8310" h="2012377">
                  <a:moveTo>
                    <a:pt x="471466" y="1927989"/>
                  </a:moveTo>
                  <a:cubicBezTo>
                    <a:pt x="351289" y="1928724"/>
                    <a:pt x="257969" y="1899293"/>
                    <a:pt x="191749" y="1847176"/>
                  </a:cubicBezTo>
                  <a:cubicBezTo>
                    <a:pt x="128227" y="1797266"/>
                    <a:pt x="89476" y="1726632"/>
                    <a:pt x="75006" y="1641773"/>
                  </a:cubicBezTo>
                  <a:cubicBezTo>
                    <a:pt x="61149" y="1560224"/>
                    <a:pt x="69610" y="1465064"/>
                    <a:pt x="99900" y="1361443"/>
                  </a:cubicBezTo>
                  <a:cubicBezTo>
                    <a:pt x="129331" y="1261255"/>
                    <a:pt x="179363" y="1152360"/>
                    <a:pt x="250488" y="1038438"/>
                  </a:cubicBezTo>
                  <a:cubicBezTo>
                    <a:pt x="319896" y="927214"/>
                    <a:pt x="403897" y="820036"/>
                    <a:pt x="496605" y="720584"/>
                  </a:cubicBezTo>
                  <a:cubicBezTo>
                    <a:pt x="588454" y="621990"/>
                    <a:pt x="690236" y="529651"/>
                    <a:pt x="796555" y="447366"/>
                  </a:cubicBezTo>
                  <a:cubicBezTo>
                    <a:pt x="903365" y="364715"/>
                    <a:pt x="1016183" y="291137"/>
                    <a:pt x="1129861" y="231049"/>
                  </a:cubicBezTo>
                  <a:cubicBezTo>
                    <a:pt x="1245622" y="169857"/>
                    <a:pt x="1363714" y="121909"/>
                    <a:pt x="1478617" y="92478"/>
                  </a:cubicBezTo>
                  <a:cubicBezTo>
                    <a:pt x="1597322" y="62066"/>
                    <a:pt x="1702783" y="53728"/>
                    <a:pt x="1791934" y="65868"/>
                  </a:cubicBezTo>
                  <a:cubicBezTo>
                    <a:pt x="1884642" y="78499"/>
                    <a:pt x="1960181" y="113080"/>
                    <a:pt x="2014260" y="168018"/>
                  </a:cubicBezTo>
                  <a:cubicBezTo>
                    <a:pt x="2070670" y="225285"/>
                    <a:pt x="2103780" y="304381"/>
                    <a:pt x="2108317" y="402975"/>
                  </a:cubicBezTo>
                  <a:cubicBezTo>
                    <a:pt x="2113099" y="505493"/>
                    <a:pt x="2086979" y="628489"/>
                    <a:pt x="2024561" y="767551"/>
                  </a:cubicBezTo>
                  <a:cubicBezTo>
                    <a:pt x="1960304" y="911027"/>
                    <a:pt x="1864530" y="1055851"/>
                    <a:pt x="1746807" y="1193441"/>
                  </a:cubicBezTo>
                  <a:cubicBezTo>
                    <a:pt x="1627611" y="1332748"/>
                    <a:pt x="1487937" y="1461876"/>
                    <a:pt x="1338820" y="1572487"/>
                  </a:cubicBezTo>
                  <a:cubicBezTo>
                    <a:pt x="1190562" y="1682363"/>
                    <a:pt x="1035681" y="1771759"/>
                    <a:pt x="884725" y="1833687"/>
                  </a:cubicBezTo>
                  <a:cubicBezTo>
                    <a:pt x="737448" y="1894143"/>
                    <a:pt x="596547" y="1927253"/>
                    <a:pt x="471466" y="1927989"/>
                  </a:cubicBezTo>
                  <a:moveTo>
                    <a:pt x="1509397" y="36437"/>
                  </a:moveTo>
                  <a:cubicBezTo>
                    <a:pt x="1386278" y="68811"/>
                    <a:pt x="1260092" y="120683"/>
                    <a:pt x="1136728" y="186289"/>
                  </a:cubicBezTo>
                  <a:cubicBezTo>
                    <a:pt x="1015693" y="250670"/>
                    <a:pt x="895639" y="329152"/>
                    <a:pt x="782085" y="417200"/>
                  </a:cubicBezTo>
                  <a:cubicBezTo>
                    <a:pt x="669021" y="504757"/>
                    <a:pt x="560740" y="602983"/>
                    <a:pt x="462882" y="707830"/>
                  </a:cubicBezTo>
                  <a:cubicBezTo>
                    <a:pt x="364043" y="813659"/>
                    <a:pt x="274278" y="927704"/>
                    <a:pt x="199720" y="1046164"/>
                  </a:cubicBezTo>
                  <a:cubicBezTo>
                    <a:pt x="123199" y="1167689"/>
                    <a:pt x="68875" y="1284309"/>
                    <a:pt x="36378" y="1391855"/>
                  </a:cubicBezTo>
                  <a:cubicBezTo>
                    <a:pt x="2655" y="1503324"/>
                    <a:pt x="-7768" y="1605965"/>
                    <a:pt x="5721" y="1694626"/>
                  </a:cubicBezTo>
                  <a:cubicBezTo>
                    <a:pt x="19701" y="1787088"/>
                    <a:pt x="59800" y="1864467"/>
                    <a:pt x="126756" y="1919772"/>
                  </a:cubicBezTo>
                  <a:cubicBezTo>
                    <a:pt x="196777" y="1977653"/>
                    <a:pt x="296351" y="2011376"/>
                    <a:pt x="425480" y="2012357"/>
                  </a:cubicBezTo>
                  <a:cubicBezTo>
                    <a:pt x="560126" y="2013338"/>
                    <a:pt x="712677" y="1978757"/>
                    <a:pt x="872707" y="1914131"/>
                  </a:cubicBezTo>
                  <a:cubicBezTo>
                    <a:pt x="1036908" y="1847789"/>
                    <a:pt x="1205768" y="1750912"/>
                    <a:pt x="1367393" y="1631472"/>
                  </a:cubicBezTo>
                  <a:cubicBezTo>
                    <a:pt x="1530121" y="1511173"/>
                    <a:pt x="1682304" y="1370150"/>
                    <a:pt x="1811923" y="1218090"/>
                  </a:cubicBezTo>
                  <a:cubicBezTo>
                    <a:pt x="1939702" y="1068114"/>
                    <a:pt x="2042956" y="910291"/>
                    <a:pt x="2111505" y="754429"/>
                  </a:cubicBezTo>
                  <a:cubicBezTo>
                    <a:pt x="2177725" y="603718"/>
                    <a:pt x="2204213" y="471034"/>
                    <a:pt x="2197223" y="360790"/>
                  </a:cubicBezTo>
                  <a:cubicBezTo>
                    <a:pt x="2190478" y="255207"/>
                    <a:pt x="2152831" y="170961"/>
                    <a:pt x="2090290" y="110505"/>
                  </a:cubicBezTo>
                  <a:cubicBezTo>
                    <a:pt x="2030447" y="52746"/>
                    <a:pt x="1947918" y="16939"/>
                    <a:pt x="1847240" y="4676"/>
                  </a:cubicBezTo>
                  <a:cubicBezTo>
                    <a:pt x="1750731" y="-6974"/>
                    <a:pt x="1637054" y="2959"/>
                    <a:pt x="1509642" y="36559"/>
                  </a:cubicBezTo>
                </a:path>
              </a:pathLst>
            </a:custGeom>
            <a:gradFill>
              <a:gsLst>
                <a:gs pos="0">
                  <a:srgbClr val="27FEFF"/>
                </a:gs>
                <a:gs pos="50000">
                  <a:srgbClr val="22F3DA"/>
                </a:gs>
                <a:gs pos="100000">
                  <a:srgbClr val="1DE9B6"/>
                </a:gs>
              </a:gsLst>
              <a:lin ang="3292424" scaled="1"/>
            </a:gradFill>
            <a:ln w="0" cap="flat">
              <a:noFill/>
              <a:prstDash val="solid"/>
              <a:miter/>
            </a:ln>
          </p:spPr>
          <p:txBody>
            <a:bodyPr rtlCol="0" anchor="ctr"/>
            <a:lstStyle/>
            <a:p>
              <a:endParaRPr lang="en-US"/>
            </a:p>
          </p:txBody>
        </p:sp>
      </p:grpSp>
      <p:grpSp>
        <p:nvGrpSpPr>
          <p:cNvPr id="192" name="Graphic 5">
            <a:extLst>
              <a:ext uri="{FF2B5EF4-FFF2-40B4-BE49-F238E27FC236}">
                <a16:creationId xmlns:a16="http://schemas.microsoft.com/office/drawing/2014/main" id="{E2F0FDA2-552A-996D-4DC6-B62B6B69D766}"/>
              </a:ext>
            </a:extLst>
          </p:cNvPr>
          <p:cNvGrpSpPr/>
          <p:nvPr/>
        </p:nvGrpSpPr>
        <p:grpSpPr>
          <a:xfrm>
            <a:off x="10635483" y="7625583"/>
            <a:ext cx="2404508" cy="2325045"/>
            <a:chOff x="6641759" y="1164489"/>
            <a:chExt cx="2404508" cy="2325045"/>
          </a:xfrm>
        </p:grpSpPr>
        <p:grpSp>
          <p:nvGrpSpPr>
            <p:cNvPr id="193" name="Graphic 5">
              <a:extLst>
                <a:ext uri="{FF2B5EF4-FFF2-40B4-BE49-F238E27FC236}">
                  <a16:creationId xmlns:a16="http://schemas.microsoft.com/office/drawing/2014/main" id="{CF627330-2832-C9BC-971A-8B11612D3621}"/>
                </a:ext>
              </a:extLst>
            </p:cNvPr>
            <p:cNvGrpSpPr/>
            <p:nvPr/>
          </p:nvGrpSpPr>
          <p:grpSpPr>
            <a:xfrm>
              <a:off x="7084081" y="1606844"/>
              <a:ext cx="1518165" cy="1438463"/>
              <a:chOff x="7084081" y="1606844"/>
              <a:chExt cx="1518165" cy="1438463"/>
            </a:xfrm>
            <a:solidFill>
              <a:srgbClr val="FDC42F"/>
            </a:solidFill>
          </p:grpSpPr>
          <p:sp>
            <p:nvSpPr>
              <p:cNvPr id="199" name="Freeform: Shape 198">
                <a:extLst>
                  <a:ext uri="{FF2B5EF4-FFF2-40B4-BE49-F238E27FC236}">
                    <a16:creationId xmlns:a16="http://schemas.microsoft.com/office/drawing/2014/main" id="{1E5AE7BA-80C9-07DF-A437-F699C9A61403}"/>
                  </a:ext>
                </a:extLst>
              </p:cNvPr>
              <p:cNvSpPr/>
              <p:nvPr/>
            </p:nvSpPr>
            <p:spPr>
              <a:xfrm>
                <a:off x="7113317" y="1730912"/>
                <a:ext cx="1488930" cy="1086492"/>
              </a:xfrm>
              <a:custGeom>
                <a:avLst/>
                <a:gdLst>
                  <a:gd name="connsiteX0" fmla="*/ 1432011 w 1488930"/>
                  <a:gd name="connsiteY0" fmla="*/ 0 h 1086492"/>
                  <a:gd name="connsiteX1" fmla="*/ 1411777 w 1488930"/>
                  <a:gd name="connsiteY1" fmla="*/ 15451 h 1086492"/>
                  <a:gd name="connsiteX2" fmla="*/ 1452613 w 1488930"/>
                  <a:gd name="connsiteY2" fmla="*/ 91236 h 1086492"/>
                  <a:gd name="connsiteX3" fmla="*/ 1465979 w 1488930"/>
                  <a:gd name="connsiteY3" fmla="*/ 189216 h 1086492"/>
                  <a:gd name="connsiteX4" fmla="*/ 1448321 w 1488930"/>
                  <a:gd name="connsiteY4" fmla="*/ 308289 h 1086492"/>
                  <a:gd name="connsiteX5" fmla="*/ 1396081 w 1488930"/>
                  <a:gd name="connsiteY5" fmla="*/ 446492 h 1086492"/>
                  <a:gd name="connsiteX6" fmla="*/ 1310731 w 1488930"/>
                  <a:gd name="connsiteY6" fmla="*/ 593892 h 1086492"/>
                  <a:gd name="connsiteX7" fmla="*/ 1199016 w 1488930"/>
                  <a:gd name="connsiteY7" fmla="*/ 738349 h 1086492"/>
                  <a:gd name="connsiteX8" fmla="*/ 1066577 w 1488930"/>
                  <a:gd name="connsiteY8" fmla="*/ 874222 h 1086492"/>
                  <a:gd name="connsiteX9" fmla="*/ 919667 w 1488930"/>
                  <a:gd name="connsiteY9" fmla="*/ 995992 h 1086492"/>
                  <a:gd name="connsiteX10" fmla="*/ 926412 w 1488930"/>
                  <a:gd name="connsiteY10" fmla="*/ 1010340 h 1086492"/>
                  <a:gd name="connsiteX11" fmla="*/ 1078104 w 1488930"/>
                  <a:gd name="connsiteY11" fmla="*/ 884768 h 1086492"/>
                  <a:gd name="connsiteX12" fmla="*/ 1214712 w 1488930"/>
                  <a:gd name="connsiteY12" fmla="*/ 744480 h 1086492"/>
                  <a:gd name="connsiteX13" fmla="*/ 1329861 w 1488930"/>
                  <a:gd name="connsiteY13" fmla="*/ 595364 h 1086492"/>
                  <a:gd name="connsiteX14" fmla="*/ 1417663 w 1488930"/>
                  <a:gd name="connsiteY14" fmla="*/ 443304 h 1086492"/>
                  <a:gd name="connsiteX15" fmla="*/ 1471130 w 1488930"/>
                  <a:gd name="connsiteY15" fmla="*/ 300932 h 1086492"/>
                  <a:gd name="connsiteX16" fmla="*/ 1488911 w 1488930"/>
                  <a:gd name="connsiteY16" fmla="*/ 178425 h 1086492"/>
                  <a:gd name="connsiteX17" fmla="*/ 1474686 w 1488930"/>
                  <a:gd name="connsiteY17" fmla="*/ 77747 h 1086492"/>
                  <a:gd name="connsiteX18" fmla="*/ 1432256 w 1488930"/>
                  <a:gd name="connsiteY18" fmla="*/ 123 h 1086492"/>
                  <a:gd name="connsiteX19" fmla="*/ 539272 w 1488930"/>
                  <a:gd name="connsiteY19" fmla="*/ 188358 h 1086492"/>
                  <a:gd name="connsiteX20" fmla="*/ 419954 w 1488930"/>
                  <a:gd name="connsiteY20" fmla="*/ 288178 h 1086492"/>
                  <a:gd name="connsiteX21" fmla="*/ 309220 w 1488930"/>
                  <a:gd name="connsiteY21" fmla="*/ 397808 h 1086492"/>
                  <a:gd name="connsiteX22" fmla="*/ 209646 w 1488930"/>
                  <a:gd name="connsiteY22" fmla="*/ 515777 h 1086492"/>
                  <a:gd name="connsiteX23" fmla="*/ 123928 w 1488930"/>
                  <a:gd name="connsiteY23" fmla="*/ 640859 h 1086492"/>
                  <a:gd name="connsiteX24" fmla="*/ 58321 w 1488930"/>
                  <a:gd name="connsiteY24" fmla="*/ 765818 h 1086492"/>
                  <a:gd name="connsiteX25" fmla="*/ 16996 w 1488930"/>
                  <a:gd name="connsiteY25" fmla="*/ 883296 h 1086492"/>
                  <a:gd name="connsiteX26" fmla="*/ 318 w 1488930"/>
                  <a:gd name="connsiteY26" fmla="*/ 991087 h 1086492"/>
                  <a:gd name="connsiteX27" fmla="*/ 9147 w 1488930"/>
                  <a:gd name="connsiteY27" fmla="*/ 1086493 h 1086492"/>
                  <a:gd name="connsiteX28" fmla="*/ 28277 w 1488930"/>
                  <a:gd name="connsiteY28" fmla="*/ 1071900 h 1086492"/>
                  <a:gd name="connsiteX29" fmla="*/ 19203 w 1488930"/>
                  <a:gd name="connsiteY29" fmla="*/ 979315 h 1086492"/>
                  <a:gd name="connsiteX30" fmla="*/ 35022 w 1488930"/>
                  <a:gd name="connsiteY30" fmla="*/ 874590 h 1086492"/>
                  <a:gd name="connsiteX31" fmla="*/ 74999 w 1488930"/>
                  <a:gd name="connsiteY31" fmla="*/ 760300 h 1086492"/>
                  <a:gd name="connsiteX32" fmla="*/ 138643 w 1488930"/>
                  <a:gd name="connsiteY32" fmla="*/ 638529 h 1086492"/>
                  <a:gd name="connsiteX33" fmla="*/ 222031 w 1488930"/>
                  <a:gd name="connsiteY33" fmla="*/ 516636 h 1086492"/>
                  <a:gd name="connsiteX34" fmla="*/ 319031 w 1488930"/>
                  <a:gd name="connsiteY34" fmla="*/ 401610 h 1086492"/>
                  <a:gd name="connsiteX35" fmla="*/ 426944 w 1488930"/>
                  <a:gd name="connsiteY35" fmla="*/ 294800 h 1086492"/>
                  <a:gd name="connsiteX36" fmla="*/ 543319 w 1488930"/>
                  <a:gd name="connsiteY36" fmla="*/ 197555 h 1086492"/>
                  <a:gd name="connsiteX37" fmla="*/ 539027 w 1488930"/>
                  <a:gd name="connsiteY37" fmla="*/ 188481 h 108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88930" h="1086492">
                    <a:moveTo>
                      <a:pt x="1432011" y="0"/>
                    </a:moveTo>
                    <a:lnTo>
                      <a:pt x="1411777" y="15451"/>
                    </a:lnTo>
                    <a:cubicBezTo>
                      <a:pt x="1429681" y="37034"/>
                      <a:pt x="1443416" y="62418"/>
                      <a:pt x="1452613" y="91236"/>
                    </a:cubicBezTo>
                    <a:cubicBezTo>
                      <a:pt x="1461932" y="120422"/>
                      <a:pt x="1466470" y="153286"/>
                      <a:pt x="1465979" y="189216"/>
                    </a:cubicBezTo>
                    <a:cubicBezTo>
                      <a:pt x="1465489" y="225760"/>
                      <a:pt x="1459725" y="265492"/>
                      <a:pt x="1448321" y="308289"/>
                    </a:cubicBezTo>
                    <a:cubicBezTo>
                      <a:pt x="1436794" y="351577"/>
                      <a:pt x="1419503" y="397808"/>
                      <a:pt x="1396081" y="446492"/>
                    </a:cubicBezTo>
                    <a:cubicBezTo>
                      <a:pt x="1372413" y="495789"/>
                      <a:pt x="1343718" y="545086"/>
                      <a:pt x="1310731" y="593892"/>
                    </a:cubicBezTo>
                    <a:cubicBezTo>
                      <a:pt x="1277499" y="643066"/>
                      <a:pt x="1239974" y="691382"/>
                      <a:pt x="1199016" y="738349"/>
                    </a:cubicBezTo>
                    <a:cubicBezTo>
                      <a:pt x="1157935" y="785438"/>
                      <a:pt x="1113421" y="831056"/>
                      <a:pt x="1066577" y="874222"/>
                    </a:cubicBezTo>
                    <a:cubicBezTo>
                      <a:pt x="1019610" y="917510"/>
                      <a:pt x="970313" y="958223"/>
                      <a:pt x="919667" y="995992"/>
                    </a:cubicBezTo>
                    <a:lnTo>
                      <a:pt x="926412" y="1010340"/>
                    </a:lnTo>
                    <a:cubicBezTo>
                      <a:pt x="978774" y="971467"/>
                      <a:pt x="1029665" y="929405"/>
                      <a:pt x="1078104" y="884768"/>
                    </a:cubicBezTo>
                    <a:cubicBezTo>
                      <a:pt x="1126542" y="840131"/>
                      <a:pt x="1172406" y="793164"/>
                      <a:pt x="1214712" y="744480"/>
                    </a:cubicBezTo>
                    <a:cubicBezTo>
                      <a:pt x="1256897" y="696042"/>
                      <a:pt x="1295525" y="646132"/>
                      <a:pt x="1329861" y="595364"/>
                    </a:cubicBezTo>
                    <a:cubicBezTo>
                      <a:pt x="1363829" y="545086"/>
                      <a:pt x="1393383" y="494072"/>
                      <a:pt x="1417663" y="443304"/>
                    </a:cubicBezTo>
                    <a:cubicBezTo>
                      <a:pt x="1441699" y="393026"/>
                      <a:pt x="1459357" y="345446"/>
                      <a:pt x="1471130" y="300932"/>
                    </a:cubicBezTo>
                    <a:cubicBezTo>
                      <a:pt x="1482779" y="256908"/>
                      <a:pt x="1488543" y="215950"/>
                      <a:pt x="1488911" y="178425"/>
                    </a:cubicBezTo>
                    <a:cubicBezTo>
                      <a:pt x="1489279" y="141391"/>
                      <a:pt x="1484374" y="107791"/>
                      <a:pt x="1474686" y="77747"/>
                    </a:cubicBezTo>
                    <a:cubicBezTo>
                      <a:pt x="1465121" y="48193"/>
                      <a:pt x="1450773" y="22196"/>
                      <a:pt x="1432256" y="123"/>
                    </a:cubicBezTo>
                    <a:moveTo>
                      <a:pt x="539272" y="188358"/>
                    </a:moveTo>
                    <a:cubicBezTo>
                      <a:pt x="498314" y="219751"/>
                      <a:pt x="458337" y="253229"/>
                      <a:pt x="419954" y="288178"/>
                    </a:cubicBezTo>
                    <a:cubicBezTo>
                      <a:pt x="381449" y="323127"/>
                      <a:pt x="344415" y="359793"/>
                      <a:pt x="309220" y="397808"/>
                    </a:cubicBezTo>
                    <a:cubicBezTo>
                      <a:pt x="274026" y="435823"/>
                      <a:pt x="240548" y="475310"/>
                      <a:pt x="209646" y="515777"/>
                    </a:cubicBezTo>
                    <a:cubicBezTo>
                      <a:pt x="178498" y="556490"/>
                      <a:pt x="149680" y="598307"/>
                      <a:pt x="123928" y="640859"/>
                    </a:cubicBezTo>
                    <a:cubicBezTo>
                      <a:pt x="97931" y="683779"/>
                      <a:pt x="76103" y="725596"/>
                      <a:pt x="58321" y="765818"/>
                    </a:cubicBezTo>
                    <a:cubicBezTo>
                      <a:pt x="40418" y="806531"/>
                      <a:pt x="26683" y="845772"/>
                      <a:pt x="16996" y="883296"/>
                    </a:cubicBezTo>
                    <a:cubicBezTo>
                      <a:pt x="7185" y="921189"/>
                      <a:pt x="1667" y="957242"/>
                      <a:pt x="318" y="991087"/>
                    </a:cubicBezTo>
                    <a:cubicBezTo>
                      <a:pt x="-1031" y="1025301"/>
                      <a:pt x="1912" y="1057307"/>
                      <a:pt x="9147" y="1086493"/>
                    </a:cubicBezTo>
                    <a:lnTo>
                      <a:pt x="28277" y="1071900"/>
                    </a:lnTo>
                    <a:cubicBezTo>
                      <a:pt x="21042" y="1043572"/>
                      <a:pt x="18099" y="1012547"/>
                      <a:pt x="19203" y="979315"/>
                    </a:cubicBezTo>
                    <a:cubicBezTo>
                      <a:pt x="20429" y="946450"/>
                      <a:pt x="25702" y="911501"/>
                      <a:pt x="35022" y="874590"/>
                    </a:cubicBezTo>
                    <a:cubicBezTo>
                      <a:pt x="44342" y="838169"/>
                      <a:pt x="57586" y="800031"/>
                      <a:pt x="74999" y="760300"/>
                    </a:cubicBezTo>
                    <a:cubicBezTo>
                      <a:pt x="92167" y="721058"/>
                      <a:pt x="113382" y="680345"/>
                      <a:pt x="138643" y="638529"/>
                    </a:cubicBezTo>
                    <a:cubicBezTo>
                      <a:pt x="163660" y="597080"/>
                      <a:pt x="191742" y="556368"/>
                      <a:pt x="222031" y="516636"/>
                    </a:cubicBezTo>
                    <a:cubicBezTo>
                      <a:pt x="252198" y="477149"/>
                      <a:pt x="284695" y="438766"/>
                      <a:pt x="319031" y="401610"/>
                    </a:cubicBezTo>
                    <a:cubicBezTo>
                      <a:pt x="353244" y="364576"/>
                      <a:pt x="389420" y="328891"/>
                      <a:pt x="426944" y="294800"/>
                    </a:cubicBezTo>
                    <a:cubicBezTo>
                      <a:pt x="464469" y="260709"/>
                      <a:pt x="503465" y="228090"/>
                      <a:pt x="543319" y="197555"/>
                    </a:cubicBezTo>
                    <a:lnTo>
                      <a:pt x="539027" y="188481"/>
                    </a:lnTo>
                  </a:path>
                </a:pathLst>
              </a:custGeom>
              <a:solidFill>
                <a:srgbClr val="FDC42F"/>
              </a:solidFill>
              <a:ln w="0"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4BF744EA-D0E5-9B79-78C3-F661962BF236}"/>
                  </a:ext>
                </a:extLst>
              </p:cNvPr>
              <p:cNvSpPr/>
              <p:nvPr/>
            </p:nvSpPr>
            <p:spPr>
              <a:xfrm>
                <a:off x="7644128" y="1606844"/>
                <a:ext cx="941913" cy="339648"/>
              </a:xfrm>
              <a:custGeom>
                <a:avLst/>
                <a:gdLst>
                  <a:gd name="connsiteX0" fmla="*/ 538709 w 941913"/>
                  <a:gd name="connsiteY0" fmla="*/ 20323 h 339648"/>
                  <a:gd name="connsiteX1" fmla="*/ 405289 w 941913"/>
                  <a:gd name="connsiteY1" fmla="*/ 61772 h 339648"/>
                  <a:gd name="connsiteX2" fmla="*/ 269784 w 941913"/>
                  <a:gd name="connsiteY2" fmla="*/ 122350 h 339648"/>
                  <a:gd name="connsiteX3" fmla="*/ 134156 w 941913"/>
                  <a:gd name="connsiteY3" fmla="*/ 200342 h 339648"/>
                  <a:gd name="connsiteX4" fmla="*/ 0 w 941913"/>
                  <a:gd name="connsiteY4" fmla="*/ 294521 h 339648"/>
                  <a:gd name="connsiteX5" fmla="*/ 8461 w 941913"/>
                  <a:gd name="connsiteY5" fmla="*/ 312548 h 339648"/>
                  <a:gd name="connsiteX6" fmla="*/ 12753 w 941913"/>
                  <a:gd name="connsiteY6" fmla="*/ 321622 h 339648"/>
                  <a:gd name="connsiteX7" fmla="*/ 21215 w 941913"/>
                  <a:gd name="connsiteY7" fmla="*/ 339649 h 339648"/>
                  <a:gd name="connsiteX8" fmla="*/ 139552 w 941913"/>
                  <a:gd name="connsiteY8" fmla="*/ 256874 h 339648"/>
                  <a:gd name="connsiteX9" fmla="*/ 258992 w 941913"/>
                  <a:gd name="connsiteY9" fmla="*/ 188693 h 339648"/>
                  <a:gd name="connsiteX10" fmla="*/ 377942 w 941913"/>
                  <a:gd name="connsiteY10" fmla="*/ 136207 h 339648"/>
                  <a:gd name="connsiteX11" fmla="*/ 494563 w 941913"/>
                  <a:gd name="connsiteY11" fmla="*/ 101013 h 339648"/>
                  <a:gd name="connsiteX12" fmla="*/ 603457 w 941913"/>
                  <a:gd name="connsiteY12" fmla="*/ 85439 h 339648"/>
                  <a:gd name="connsiteX13" fmla="*/ 699230 w 941913"/>
                  <a:gd name="connsiteY13" fmla="*/ 91203 h 339648"/>
                  <a:gd name="connsiteX14" fmla="*/ 779307 w 941913"/>
                  <a:gd name="connsiteY14" fmla="*/ 119162 h 339648"/>
                  <a:gd name="connsiteX15" fmla="*/ 840744 w 941913"/>
                  <a:gd name="connsiteY15" fmla="*/ 170298 h 339648"/>
                  <a:gd name="connsiteX16" fmla="*/ 880844 w 941913"/>
                  <a:gd name="connsiteY16" fmla="*/ 139641 h 339648"/>
                  <a:gd name="connsiteX17" fmla="*/ 901078 w 941913"/>
                  <a:gd name="connsiteY17" fmla="*/ 124190 h 339648"/>
                  <a:gd name="connsiteX18" fmla="*/ 941913 w 941913"/>
                  <a:gd name="connsiteY18" fmla="*/ 93042 h 339648"/>
                  <a:gd name="connsiteX19" fmla="*/ 868826 w 941913"/>
                  <a:gd name="connsiteY19" fmla="*/ 36142 h 339648"/>
                  <a:gd name="connsiteX20" fmla="*/ 775015 w 941913"/>
                  <a:gd name="connsiteY20" fmla="*/ 5975 h 339648"/>
                  <a:gd name="connsiteX21" fmla="*/ 663913 w 941913"/>
                  <a:gd name="connsiteY21" fmla="*/ 1193 h 339648"/>
                  <a:gd name="connsiteX22" fmla="*/ 538586 w 941913"/>
                  <a:gd name="connsiteY22" fmla="*/ 20568 h 33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1913" h="339648">
                    <a:moveTo>
                      <a:pt x="538709" y="20323"/>
                    </a:moveTo>
                    <a:cubicBezTo>
                      <a:pt x="495053" y="30624"/>
                      <a:pt x="450416" y="44481"/>
                      <a:pt x="405289" y="61772"/>
                    </a:cubicBezTo>
                    <a:cubicBezTo>
                      <a:pt x="360529" y="78817"/>
                      <a:pt x="315279" y="99051"/>
                      <a:pt x="269784" y="122350"/>
                    </a:cubicBezTo>
                    <a:cubicBezTo>
                      <a:pt x="224656" y="145405"/>
                      <a:pt x="179284" y="171525"/>
                      <a:pt x="134156" y="200342"/>
                    </a:cubicBezTo>
                    <a:cubicBezTo>
                      <a:pt x="89151" y="229038"/>
                      <a:pt x="44392" y="260553"/>
                      <a:pt x="0" y="294521"/>
                    </a:cubicBezTo>
                    <a:lnTo>
                      <a:pt x="8461" y="312548"/>
                    </a:lnTo>
                    <a:lnTo>
                      <a:pt x="12753" y="321622"/>
                    </a:lnTo>
                    <a:lnTo>
                      <a:pt x="21215" y="339649"/>
                    </a:lnTo>
                    <a:cubicBezTo>
                      <a:pt x="60334" y="309727"/>
                      <a:pt x="99820" y="282013"/>
                      <a:pt x="139552" y="256874"/>
                    </a:cubicBezTo>
                    <a:cubicBezTo>
                      <a:pt x="179284" y="231613"/>
                      <a:pt x="219261" y="208804"/>
                      <a:pt x="258992" y="188693"/>
                    </a:cubicBezTo>
                    <a:cubicBezTo>
                      <a:pt x="298969" y="168459"/>
                      <a:pt x="338701" y="150800"/>
                      <a:pt x="377942" y="136207"/>
                    </a:cubicBezTo>
                    <a:cubicBezTo>
                      <a:pt x="417429" y="121369"/>
                      <a:pt x="456548" y="109597"/>
                      <a:pt x="494563" y="101013"/>
                    </a:cubicBezTo>
                    <a:cubicBezTo>
                      <a:pt x="533068" y="92306"/>
                      <a:pt x="569489" y="87156"/>
                      <a:pt x="603457" y="85439"/>
                    </a:cubicBezTo>
                    <a:cubicBezTo>
                      <a:pt x="637916" y="83722"/>
                      <a:pt x="669922" y="85684"/>
                      <a:pt x="699230" y="91203"/>
                    </a:cubicBezTo>
                    <a:cubicBezTo>
                      <a:pt x="728906" y="96844"/>
                      <a:pt x="755762" y="106163"/>
                      <a:pt x="779307" y="119162"/>
                    </a:cubicBezTo>
                    <a:cubicBezTo>
                      <a:pt x="803220" y="132406"/>
                      <a:pt x="823821" y="149451"/>
                      <a:pt x="840744" y="170298"/>
                    </a:cubicBezTo>
                    <a:lnTo>
                      <a:pt x="880844" y="139641"/>
                    </a:lnTo>
                    <a:lnTo>
                      <a:pt x="901078" y="124190"/>
                    </a:lnTo>
                    <a:lnTo>
                      <a:pt x="941913" y="93042"/>
                    </a:lnTo>
                    <a:cubicBezTo>
                      <a:pt x="921679" y="69620"/>
                      <a:pt x="897153" y="50612"/>
                      <a:pt x="868826" y="36142"/>
                    </a:cubicBezTo>
                    <a:cubicBezTo>
                      <a:pt x="840990" y="21795"/>
                      <a:pt x="809596" y="11739"/>
                      <a:pt x="775015" y="5975"/>
                    </a:cubicBezTo>
                    <a:cubicBezTo>
                      <a:pt x="740924" y="212"/>
                      <a:pt x="703768" y="-1382"/>
                      <a:pt x="663913" y="1193"/>
                    </a:cubicBezTo>
                    <a:cubicBezTo>
                      <a:pt x="624672" y="3646"/>
                      <a:pt x="582733" y="10145"/>
                      <a:pt x="538586" y="20568"/>
                    </a:cubicBezTo>
                  </a:path>
                </a:pathLst>
              </a:custGeom>
              <a:solidFill>
                <a:srgbClr val="FDC42F"/>
              </a:solidFill>
              <a:ln w="0"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81619D00-3D4E-5CE5-D45A-271F4AB1D3A0}"/>
                  </a:ext>
                </a:extLst>
              </p:cNvPr>
              <p:cNvSpPr/>
              <p:nvPr/>
            </p:nvSpPr>
            <p:spPr>
              <a:xfrm>
                <a:off x="7084081" y="2698454"/>
                <a:ext cx="969259" cy="346854"/>
              </a:xfrm>
              <a:custGeom>
                <a:avLst/>
                <a:gdLst>
                  <a:gd name="connsiteX0" fmla="*/ 935659 w 969259"/>
                  <a:gd name="connsiteY0" fmla="*/ 123 h 346854"/>
                  <a:gd name="connsiteX1" fmla="*/ 788382 w 969259"/>
                  <a:gd name="connsiteY1" fmla="*/ 97858 h 346854"/>
                  <a:gd name="connsiteX2" fmla="*/ 643312 w 969259"/>
                  <a:gd name="connsiteY2" fmla="*/ 171313 h 346854"/>
                  <a:gd name="connsiteX3" fmla="*/ 505477 w 969259"/>
                  <a:gd name="connsiteY3" fmla="*/ 218770 h 346854"/>
                  <a:gd name="connsiteX4" fmla="*/ 379537 w 969259"/>
                  <a:gd name="connsiteY4" fmla="*/ 239494 h 346854"/>
                  <a:gd name="connsiteX5" fmla="*/ 272359 w 969259"/>
                  <a:gd name="connsiteY5" fmla="*/ 233240 h 346854"/>
                  <a:gd name="connsiteX6" fmla="*/ 188971 w 969259"/>
                  <a:gd name="connsiteY6" fmla="*/ 202093 h 346854"/>
                  <a:gd name="connsiteX7" fmla="*/ 129987 w 969259"/>
                  <a:gd name="connsiteY7" fmla="*/ 148626 h 346854"/>
                  <a:gd name="connsiteX8" fmla="*/ 95651 w 969259"/>
                  <a:gd name="connsiteY8" fmla="*/ 75172 h 346854"/>
                  <a:gd name="connsiteX9" fmla="*/ 57636 w 969259"/>
                  <a:gd name="connsiteY9" fmla="*/ 104235 h 346854"/>
                  <a:gd name="connsiteX10" fmla="*/ 38505 w 969259"/>
                  <a:gd name="connsiteY10" fmla="*/ 118827 h 346854"/>
                  <a:gd name="connsiteX11" fmla="*/ 0 w 969259"/>
                  <a:gd name="connsiteY11" fmla="*/ 148136 h 346854"/>
                  <a:gd name="connsiteX12" fmla="*/ 37279 w 969259"/>
                  <a:gd name="connsiteY12" fmla="*/ 234467 h 346854"/>
                  <a:gd name="connsiteX13" fmla="*/ 103254 w 969259"/>
                  <a:gd name="connsiteY13" fmla="*/ 298356 h 346854"/>
                  <a:gd name="connsiteX14" fmla="*/ 197923 w 969259"/>
                  <a:gd name="connsiteY14" fmla="*/ 336739 h 346854"/>
                  <a:gd name="connsiteX15" fmla="*/ 320920 w 969259"/>
                  <a:gd name="connsiteY15" fmla="*/ 346304 h 346854"/>
                  <a:gd name="connsiteX16" fmla="*/ 466603 w 969259"/>
                  <a:gd name="connsiteY16" fmla="*/ 324354 h 346854"/>
                  <a:gd name="connsiteX17" fmla="*/ 627002 w 969259"/>
                  <a:gd name="connsiteY17" fmla="*/ 270519 h 346854"/>
                  <a:gd name="connsiteX18" fmla="*/ 796598 w 969259"/>
                  <a:gd name="connsiteY18" fmla="*/ 185660 h 346854"/>
                  <a:gd name="connsiteX19" fmla="*/ 969259 w 969259"/>
                  <a:gd name="connsiteY19" fmla="*/ 71738 h 346854"/>
                  <a:gd name="connsiteX20" fmla="*/ 955525 w 969259"/>
                  <a:gd name="connsiteY20" fmla="*/ 42552 h 346854"/>
                  <a:gd name="connsiteX21" fmla="*/ 948780 w 969259"/>
                  <a:gd name="connsiteY21" fmla="*/ 28205 h 346854"/>
                  <a:gd name="connsiteX22" fmla="*/ 935536 w 969259"/>
                  <a:gd name="connsiteY22" fmla="*/ 0 h 34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9259" h="346854">
                    <a:moveTo>
                      <a:pt x="935659" y="123"/>
                    </a:moveTo>
                    <a:cubicBezTo>
                      <a:pt x="886853" y="36421"/>
                      <a:pt x="837556" y="69163"/>
                      <a:pt x="788382" y="97858"/>
                    </a:cubicBezTo>
                    <a:cubicBezTo>
                      <a:pt x="739453" y="126430"/>
                      <a:pt x="690892" y="150956"/>
                      <a:pt x="643312" y="171313"/>
                    </a:cubicBezTo>
                    <a:cubicBezTo>
                      <a:pt x="596099" y="191424"/>
                      <a:pt x="549991" y="207366"/>
                      <a:pt x="505477" y="218770"/>
                    </a:cubicBezTo>
                    <a:cubicBezTo>
                      <a:pt x="461453" y="230052"/>
                      <a:pt x="419391" y="237042"/>
                      <a:pt x="379537" y="239494"/>
                    </a:cubicBezTo>
                    <a:cubicBezTo>
                      <a:pt x="340173" y="241824"/>
                      <a:pt x="304488" y="239740"/>
                      <a:pt x="272359" y="233240"/>
                    </a:cubicBezTo>
                    <a:cubicBezTo>
                      <a:pt x="240721" y="226864"/>
                      <a:pt x="212884" y="216440"/>
                      <a:pt x="188971" y="202093"/>
                    </a:cubicBezTo>
                    <a:cubicBezTo>
                      <a:pt x="165426" y="187990"/>
                      <a:pt x="145683" y="169964"/>
                      <a:pt x="129987" y="148626"/>
                    </a:cubicBezTo>
                    <a:cubicBezTo>
                      <a:pt x="114535" y="127534"/>
                      <a:pt x="103008" y="103008"/>
                      <a:pt x="95651" y="75172"/>
                    </a:cubicBezTo>
                    <a:lnTo>
                      <a:pt x="57636" y="104235"/>
                    </a:lnTo>
                    <a:lnTo>
                      <a:pt x="38505" y="118827"/>
                    </a:lnTo>
                    <a:lnTo>
                      <a:pt x="0" y="148136"/>
                    </a:lnTo>
                    <a:cubicBezTo>
                      <a:pt x="7726" y="180633"/>
                      <a:pt x="20234" y="209450"/>
                      <a:pt x="37279" y="234467"/>
                    </a:cubicBezTo>
                    <a:cubicBezTo>
                      <a:pt x="54570" y="259851"/>
                      <a:pt x="76643" y="281311"/>
                      <a:pt x="103254" y="298356"/>
                    </a:cubicBezTo>
                    <a:cubicBezTo>
                      <a:pt x="130232" y="315770"/>
                      <a:pt x="161870" y="328646"/>
                      <a:pt x="197923" y="336739"/>
                    </a:cubicBezTo>
                    <a:cubicBezTo>
                      <a:pt x="234467" y="344955"/>
                      <a:pt x="275547" y="348266"/>
                      <a:pt x="320920" y="346304"/>
                    </a:cubicBezTo>
                    <a:cubicBezTo>
                      <a:pt x="366906" y="344342"/>
                      <a:pt x="415712" y="336862"/>
                      <a:pt x="466603" y="324354"/>
                    </a:cubicBezTo>
                    <a:cubicBezTo>
                      <a:pt x="518230" y="311600"/>
                      <a:pt x="571941" y="293574"/>
                      <a:pt x="627002" y="270519"/>
                    </a:cubicBezTo>
                    <a:cubicBezTo>
                      <a:pt x="682553" y="247220"/>
                      <a:pt x="739453" y="218893"/>
                      <a:pt x="796598" y="185660"/>
                    </a:cubicBezTo>
                    <a:cubicBezTo>
                      <a:pt x="854233" y="152305"/>
                      <a:pt x="911992" y="114290"/>
                      <a:pt x="969259" y="71738"/>
                    </a:cubicBezTo>
                    <a:lnTo>
                      <a:pt x="955525" y="42552"/>
                    </a:lnTo>
                    <a:lnTo>
                      <a:pt x="948780" y="28205"/>
                    </a:lnTo>
                    <a:lnTo>
                      <a:pt x="935536" y="0"/>
                    </a:lnTo>
                  </a:path>
                </a:pathLst>
              </a:custGeom>
              <a:solidFill>
                <a:srgbClr val="FDC42F"/>
              </a:solidFill>
              <a:ln w="0" cap="flat">
                <a:noFill/>
                <a:prstDash val="solid"/>
                <a:miter/>
              </a:ln>
            </p:spPr>
            <p:txBody>
              <a:bodyPr rtlCol="0" anchor="ctr"/>
              <a:lstStyle/>
              <a:p>
                <a:endParaRPr lang="en-US"/>
              </a:p>
            </p:txBody>
          </p:sp>
        </p:grpSp>
        <p:pic>
          <p:nvPicPr>
            <p:cNvPr id="194" name="Picture 193">
              <a:extLst>
                <a:ext uri="{FF2B5EF4-FFF2-40B4-BE49-F238E27FC236}">
                  <a16:creationId xmlns:a16="http://schemas.microsoft.com/office/drawing/2014/main" id="{F4070993-71F5-B70E-205E-135214E30D45}"/>
                </a:ext>
              </a:extLst>
            </p:cNvPr>
            <p:cNvPicPr>
              <a:picLocks noChangeAspect="1"/>
            </p:cNvPicPr>
            <p:nvPr/>
          </p:nvPicPr>
          <p:blipFill>
            <a:blip r:embed="rId18"/>
            <a:stretch>
              <a:fillRect/>
            </a:stretch>
          </p:blipFill>
          <p:spPr>
            <a:xfrm>
              <a:off x="6641759" y="1164489"/>
              <a:ext cx="2404508" cy="2325045"/>
            </a:xfrm>
            <a:custGeom>
              <a:avLst/>
              <a:gdLst>
                <a:gd name="connsiteX0" fmla="*/ -310 w 2404508"/>
                <a:gd name="connsiteY0" fmla="*/ -300 h 2325045"/>
                <a:gd name="connsiteX1" fmla="*/ 2404198 w 2404508"/>
                <a:gd name="connsiteY1" fmla="*/ -300 h 2325045"/>
                <a:gd name="connsiteX2" fmla="*/ 2404198 w 2404508"/>
                <a:gd name="connsiteY2" fmla="*/ 2324745 h 2325045"/>
                <a:gd name="connsiteX3" fmla="*/ -310 w 2404508"/>
                <a:gd name="connsiteY3" fmla="*/ 2324745 h 2325045"/>
              </a:gdLst>
              <a:ahLst/>
              <a:cxnLst>
                <a:cxn ang="0">
                  <a:pos x="connsiteX0" y="connsiteY0"/>
                </a:cxn>
                <a:cxn ang="0">
                  <a:pos x="connsiteX1" y="connsiteY1"/>
                </a:cxn>
                <a:cxn ang="0">
                  <a:pos x="connsiteX2" y="connsiteY2"/>
                </a:cxn>
                <a:cxn ang="0">
                  <a:pos x="connsiteX3" y="connsiteY3"/>
                </a:cxn>
              </a:cxnLst>
              <a:rect l="l" t="t" r="r" b="b"/>
              <a:pathLst>
                <a:path w="2404508" h="2325045">
                  <a:moveTo>
                    <a:pt x="-310" y="-300"/>
                  </a:moveTo>
                  <a:lnTo>
                    <a:pt x="2404198" y="-300"/>
                  </a:lnTo>
                  <a:lnTo>
                    <a:pt x="2404198" y="2324745"/>
                  </a:lnTo>
                  <a:lnTo>
                    <a:pt x="-310" y="2324745"/>
                  </a:lnTo>
                  <a:close/>
                </a:path>
              </a:pathLst>
            </a:custGeom>
          </p:spPr>
        </p:pic>
        <p:grpSp>
          <p:nvGrpSpPr>
            <p:cNvPr id="195" name="Graphic 5">
              <a:extLst>
                <a:ext uri="{FF2B5EF4-FFF2-40B4-BE49-F238E27FC236}">
                  <a16:creationId xmlns:a16="http://schemas.microsoft.com/office/drawing/2014/main" id="{C5DAEA73-04CD-421E-7224-70DC0A0E3B09}"/>
                </a:ext>
              </a:extLst>
            </p:cNvPr>
            <p:cNvGrpSpPr/>
            <p:nvPr/>
          </p:nvGrpSpPr>
          <p:grpSpPr>
            <a:xfrm>
              <a:off x="7084081" y="1606844"/>
              <a:ext cx="1518165" cy="1438463"/>
              <a:chOff x="7084081" y="1606844"/>
              <a:chExt cx="1518165" cy="1438463"/>
            </a:xfrm>
          </p:grpSpPr>
          <p:sp>
            <p:nvSpPr>
              <p:cNvPr id="196" name="Freeform: Shape 195">
                <a:extLst>
                  <a:ext uri="{FF2B5EF4-FFF2-40B4-BE49-F238E27FC236}">
                    <a16:creationId xmlns:a16="http://schemas.microsoft.com/office/drawing/2014/main" id="{B944B04A-F7A5-3E22-7789-FBCF5A746FE5}"/>
                  </a:ext>
                </a:extLst>
              </p:cNvPr>
              <p:cNvSpPr/>
              <p:nvPr/>
            </p:nvSpPr>
            <p:spPr>
              <a:xfrm>
                <a:off x="7113317" y="1730912"/>
                <a:ext cx="1488930" cy="1086492"/>
              </a:xfrm>
              <a:custGeom>
                <a:avLst/>
                <a:gdLst>
                  <a:gd name="connsiteX0" fmla="*/ 1432011 w 1488930"/>
                  <a:gd name="connsiteY0" fmla="*/ 0 h 1086492"/>
                  <a:gd name="connsiteX1" fmla="*/ 1411777 w 1488930"/>
                  <a:gd name="connsiteY1" fmla="*/ 15451 h 1086492"/>
                  <a:gd name="connsiteX2" fmla="*/ 1452613 w 1488930"/>
                  <a:gd name="connsiteY2" fmla="*/ 91236 h 1086492"/>
                  <a:gd name="connsiteX3" fmla="*/ 1465979 w 1488930"/>
                  <a:gd name="connsiteY3" fmla="*/ 189216 h 1086492"/>
                  <a:gd name="connsiteX4" fmla="*/ 1448321 w 1488930"/>
                  <a:gd name="connsiteY4" fmla="*/ 308289 h 1086492"/>
                  <a:gd name="connsiteX5" fmla="*/ 1396081 w 1488930"/>
                  <a:gd name="connsiteY5" fmla="*/ 446492 h 1086492"/>
                  <a:gd name="connsiteX6" fmla="*/ 1310731 w 1488930"/>
                  <a:gd name="connsiteY6" fmla="*/ 593892 h 1086492"/>
                  <a:gd name="connsiteX7" fmla="*/ 1199016 w 1488930"/>
                  <a:gd name="connsiteY7" fmla="*/ 738349 h 1086492"/>
                  <a:gd name="connsiteX8" fmla="*/ 1066577 w 1488930"/>
                  <a:gd name="connsiteY8" fmla="*/ 874222 h 1086492"/>
                  <a:gd name="connsiteX9" fmla="*/ 919667 w 1488930"/>
                  <a:gd name="connsiteY9" fmla="*/ 995992 h 1086492"/>
                  <a:gd name="connsiteX10" fmla="*/ 926412 w 1488930"/>
                  <a:gd name="connsiteY10" fmla="*/ 1010340 h 1086492"/>
                  <a:gd name="connsiteX11" fmla="*/ 1078104 w 1488930"/>
                  <a:gd name="connsiteY11" fmla="*/ 884768 h 1086492"/>
                  <a:gd name="connsiteX12" fmla="*/ 1214712 w 1488930"/>
                  <a:gd name="connsiteY12" fmla="*/ 744480 h 1086492"/>
                  <a:gd name="connsiteX13" fmla="*/ 1329861 w 1488930"/>
                  <a:gd name="connsiteY13" fmla="*/ 595364 h 1086492"/>
                  <a:gd name="connsiteX14" fmla="*/ 1417663 w 1488930"/>
                  <a:gd name="connsiteY14" fmla="*/ 443304 h 1086492"/>
                  <a:gd name="connsiteX15" fmla="*/ 1471130 w 1488930"/>
                  <a:gd name="connsiteY15" fmla="*/ 300932 h 1086492"/>
                  <a:gd name="connsiteX16" fmla="*/ 1488911 w 1488930"/>
                  <a:gd name="connsiteY16" fmla="*/ 178425 h 1086492"/>
                  <a:gd name="connsiteX17" fmla="*/ 1474686 w 1488930"/>
                  <a:gd name="connsiteY17" fmla="*/ 77747 h 1086492"/>
                  <a:gd name="connsiteX18" fmla="*/ 1432256 w 1488930"/>
                  <a:gd name="connsiteY18" fmla="*/ 123 h 1086492"/>
                  <a:gd name="connsiteX19" fmla="*/ 539272 w 1488930"/>
                  <a:gd name="connsiteY19" fmla="*/ 188358 h 1086492"/>
                  <a:gd name="connsiteX20" fmla="*/ 419954 w 1488930"/>
                  <a:gd name="connsiteY20" fmla="*/ 288178 h 1086492"/>
                  <a:gd name="connsiteX21" fmla="*/ 309220 w 1488930"/>
                  <a:gd name="connsiteY21" fmla="*/ 397808 h 1086492"/>
                  <a:gd name="connsiteX22" fmla="*/ 209646 w 1488930"/>
                  <a:gd name="connsiteY22" fmla="*/ 515777 h 1086492"/>
                  <a:gd name="connsiteX23" fmla="*/ 123928 w 1488930"/>
                  <a:gd name="connsiteY23" fmla="*/ 640859 h 1086492"/>
                  <a:gd name="connsiteX24" fmla="*/ 58321 w 1488930"/>
                  <a:gd name="connsiteY24" fmla="*/ 765818 h 1086492"/>
                  <a:gd name="connsiteX25" fmla="*/ 16996 w 1488930"/>
                  <a:gd name="connsiteY25" fmla="*/ 883296 h 1086492"/>
                  <a:gd name="connsiteX26" fmla="*/ 318 w 1488930"/>
                  <a:gd name="connsiteY26" fmla="*/ 991087 h 1086492"/>
                  <a:gd name="connsiteX27" fmla="*/ 9147 w 1488930"/>
                  <a:gd name="connsiteY27" fmla="*/ 1086493 h 1086492"/>
                  <a:gd name="connsiteX28" fmla="*/ 28277 w 1488930"/>
                  <a:gd name="connsiteY28" fmla="*/ 1071900 h 1086492"/>
                  <a:gd name="connsiteX29" fmla="*/ 19203 w 1488930"/>
                  <a:gd name="connsiteY29" fmla="*/ 979315 h 1086492"/>
                  <a:gd name="connsiteX30" fmla="*/ 35022 w 1488930"/>
                  <a:gd name="connsiteY30" fmla="*/ 874590 h 1086492"/>
                  <a:gd name="connsiteX31" fmla="*/ 74999 w 1488930"/>
                  <a:gd name="connsiteY31" fmla="*/ 760300 h 1086492"/>
                  <a:gd name="connsiteX32" fmla="*/ 138643 w 1488930"/>
                  <a:gd name="connsiteY32" fmla="*/ 638529 h 1086492"/>
                  <a:gd name="connsiteX33" fmla="*/ 222031 w 1488930"/>
                  <a:gd name="connsiteY33" fmla="*/ 516636 h 1086492"/>
                  <a:gd name="connsiteX34" fmla="*/ 319031 w 1488930"/>
                  <a:gd name="connsiteY34" fmla="*/ 401610 h 1086492"/>
                  <a:gd name="connsiteX35" fmla="*/ 426944 w 1488930"/>
                  <a:gd name="connsiteY35" fmla="*/ 294800 h 1086492"/>
                  <a:gd name="connsiteX36" fmla="*/ 543319 w 1488930"/>
                  <a:gd name="connsiteY36" fmla="*/ 197555 h 1086492"/>
                  <a:gd name="connsiteX37" fmla="*/ 539027 w 1488930"/>
                  <a:gd name="connsiteY37" fmla="*/ 188481 h 108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88930" h="1086492">
                    <a:moveTo>
                      <a:pt x="1432011" y="0"/>
                    </a:moveTo>
                    <a:lnTo>
                      <a:pt x="1411777" y="15451"/>
                    </a:lnTo>
                    <a:cubicBezTo>
                      <a:pt x="1429681" y="37034"/>
                      <a:pt x="1443416" y="62418"/>
                      <a:pt x="1452613" y="91236"/>
                    </a:cubicBezTo>
                    <a:cubicBezTo>
                      <a:pt x="1461932" y="120422"/>
                      <a:pt x="1466470" y="153286"/>
                      <a:pt x="1465979" y="189216"/>
                    </a:cubicBezTo>
                    <a:cubicBezTo>
                      <a:pt x="1465489" y="225760"/>
                      <a:pt x="1459725" y="265492"/>
                      <a:pt x="1448321" y="308289"/>
                    </a:cubicBezTo>
                    <a:cubicBezTo>
                      <a:pt x="1436794" y="351577"/>
                      <a:pt x="1419503" y="397808"/>
                      <a:pt x="1396081" y="446492"/>
                    </a:cubicBezTo>
                    <a:cubicBezTo>
                      <a:pt x="1372413" y="495789"/>
                      <a:pt x="1343718" y="545086"/>
                      <a:pt x="1310731" y="593892"/>
                    </a:cubicBezTo>
                    <a:cubicBezTo>
                      <a:pt x="1277499" y="643066"/>
                      <a:pt x="1239974" y="691382"/>
                      <a:pt x="1199016" y="738349"/>
                    </a:cubicBezTo>
                    <a:cubicBezTo>
                      <a:pt x="1157935" y="785438"/>
                      <a:pt x="1113421" y="831056"/>
                      <a:pt x="1066577" y="874222"/>
                    </a:cubicBezTo>
                    <a:cubicBezTo>
                      <a:pt x="1019610" y="917510"/>
                      <a:pt x="970313" y="958223"/>
                      <a:pt x="919667" y="995992"/>
                    </a:cubicBezTo>
                    <a:lnTo>
                      <a:pt x="926412" y="1010340"/>
                    </a:lnTo>
                    <a:cubicBezTo>
                      <a:pt x="978774" y="971467"/>
                      <a:pt x="1029665" y="929405"/>
                      <a:pt x="1078104" y="884768"/>
                    </a:cubicBezTo>
                    <a:cubicBezTo>
                      <a:pt x="1126542" y="840131"/>
                      <a:pt x="1172406" y="793164"/>
                      <a:pt x="1214712" y="744480"/>
                    </a:cubicBezTo>
                    <a:cubicBezTo>
                      <a:pt x="1256897" y="696042"/>
                      <a:pt x="1295525" y="646132"/>
                      <a:pt x="1329861" y="595364"/>
                    </a:cubicBezTo>
                    <a:cubicBezTo>
                      <a:pt x="1363829" y="545086"/>
                      <a:pt x="1393383" y="494072"/>
                      <a:pt x="1417663" y="443304"/>
                    </a:cubicBezTo>
                    <a:cubicBezTo>
                      <a:pt x="1441699" y="393026"/>
                      <a:pt x="1459357" y="345446"/>
                      <a:pt x="1471130" y="300932"/>
                    </a:cubicBezTo>
                    <a:cubicBezTo>
                      <a:pt x="1482779" y="256908"/>
                      <a:pt x="1488543" y="215950"/>
                      <a:pt x="1488911" y="178425"/>
                    </a:cubicBezTo>
                    <a:cubicBezTo>
                      <a:pt x="1489279" y="141391"/>
                      <a:pt x="1484374" y="107791"/>
                      <a:pt x="1474686" y="77747"/>
                    </a:cubicBezTo>
                    <a:cubicBezTo>
                      <a:pt x="1465121" y="48193"/>
                      <a:pt x="1450773" y="22196"/>
                      <a:pt x="1432256" y="123"/>
                    </a:cubicBezTo>
                    <a:moveTo>
                      <a:pt x="539272" y="188358"/>
                    </a:moveTo>
                    <a:cubicBezTo>
                      <a:pt x="498314" y="219751"/>
                      <a:pt x="458337" y="253229"/>
                      <a:pt x="419954" y="288178"/>
                    </a:cubicBezTo>
                    <a:cubicBezTo>
                      <a:pt x="381449" y="323127"/>
                      <a:pt x="344415" y="359793"/>
                      <a:pt x="309220" y="397808"/>
                    </a:cubicBezTo>
                    <a:cubicBezTo>
                      <a:pt x="274026" y="435823"/>
                      <a:pt x="240548" y="475310"/>
                      <a:pt x="209646" y="515777"/>
                    </a:cubicBezTo>
                    <a:cubicBezTo>
                      <a:pt x="178498" y="556490"/>
                      <a:pt x="149680" y="598307"/>
                      <a:pt x="123928" y="640859"/>
                    </a:cubicBezTo>
                    <a:cubicBezTo>
                      <a:pt x="97931" y="683779"/>
                      <a:pt x="76103" y="725596"/>
                      <a:pt x="58321" y="765818"/>
                    </a:cubicBezTo>
                    <a:cubicBezTo>
                      <a:pt x="40418" y="806531"/>
                      <a:pt x="26683" y="845772"/>
                      <a:pt x="16996" y="883296"/>
                    </a:cubicBezTo>
                    <a:cubicBezTo>
                      <a:pt x="7185" y="921189"/>
                      <a:pt x="1667" y="957242"/>
                      <a:pt x="318" y="991087"/>
                    </a:cubicBezTo>
                    <a:cubicBezTo>
                      <a:pt x="-1031" y="1025301"/>
                      <a:pt x="1912" y="1057307"/>
                      <a:pt x="9147" y="1086493"/>
                    </a:cubicBezTo>
                    <a:lnTo>
                      <a:pt x="28277" y="1071900"/>
                    </a:lnTo>
                    <a:cubicBezTo>
                      <a:pt x="21042" y="1043572"/>
                      <a:pt x="18099" y="1012547"/>
                      <a:pt x="19203" y="979315"/>
                    </a:cubicBezTo>
                    <a:cubicBezTo>
                      <a:pt x="20429" y="946450"/>
                      <a:pt x="25702" y="911501"/>
                      <a:pt x="35022" y="874590"/>
                    </a:cubicBezTo>
                    <a:cubicBezTo>
                      <a:pt x="44342" y="838169"/>
                      <a:pt x="57586" y="800031"/>
                      <a:pt x="74999" y="760300"/>
                    </a:cubicBezTo>
                    <a:cubicBezTo>
                      <a:pt x="92167" y="721058"/>
                      <a:pt x="113382" y="680345"/>
                      <a:pt x="138643" y="638529"/>
                    </a:cubicBezTo>
                    <a:cubicBezTo>
                      <a:pt x="163660" y="597080"/>
                      <a:pt x="191742" y="556368"/>
                      <a:pt x="222031" y="516636"/>
                    </a:cubicBezTo>
                    <a:cubicBezTo>
                      <a:pt x="252198" y="477149"/>
                      <a:pt x="284695" y="438766"/>
                      <a:pt x="319031" y="401610"/>
                    </a:cubicBezTo>
                    <a:cubicBezTo>
                      <a:pt x="353244" y="364576"/>
                      <a:pt x="389420" y="328891"/>
                      <a:pt x="426944" y="294800"/>
                    </a:cubicBezTo>
                    <a:cubicBezTo>
                      <a:pt x="464469" y="260709"/>
                      <a:pt x="503465" y="228090"/>
                      <a:pt x="543319" y="197555"/>
                    </a:cubicBezTo>
                    <a:lnTo>
                      <a:pt x="539027" y="188481"/>
                    </a:ln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6F4FCF9-87C2-FAB2-2427-2CC017AE283F}"/>
                  </a:ext>
                </a:extLst>
              </p:cNvPr>
              <p:cNvSpPr/>
              <p:nvPr/>
            </p:nvSpPr>
            <p:spPr>
              <a:xfrm>
                <a:off x="7644128" y="1606844"/>
                <a:ext cx="941913" cy="339648"/>
              </a:xfrm>
              <a:custGeom>
                <a:avLst/>
                <a:gdLst>
                  <a:gd name="connsiteX0" fmla="*/ 538709 w 941913"/>
                  <a:gd name="connsiteY0" fmla="*/ 20323 h 339648"/>
                  <a:gd name="connsiteX1" fmla="*/ 405289 w 941913"/>
                  <a:gd name="connsiteY1" fmla="*/ 61772 h 339648"/>
                  <a:gd name="connsiteX2" fmla="*/ 269784 w 941913"/>
                  <a:gd name="connsiteY2" fmla="*/ 122350 h 339648"/>
                  <a:gd name="connsiteX3" fmla="*/ 134156 w 941913"/>
                  <a:gd name="connsiteY3" fmla="*/ 200342 h 339648"/>
                  <a:gd name="connsiteX4" fmla="*/ 0 w 941913"/>
                  <a:gd name="connsiteY4" fmla="*/ 294521 h 339648"/>
                  <a:gd name="connsiteX5" fmla="*/ 8461 w 941913"/>
                  <a:gd name="connsiteY5" fmla="*/ 312548 h 339648"/>
                  <a:gd name="connsiteX6" fmla="*/ 12753 w 941913"/>
                  <a:gd name="connsiteY6" fmla="*/ 321622 h 339648"/>
                  <a:gd name="connsiteX7" fmla="*/ 21215 w 941913"/>
                  <a:gd name="connsiteY7" fmla="*/ 339649 h 339648"/>
                  <a:gd name="connsiteX8" fmla="*/ 139552 w 941913"/>
                  <a:gd name="connsiteY8" fmla="*/ 256874 h 339648"/>
                  <a:gd name="connsiteX9" fmla="*/ 258992 w 941913"/>
                  <a:gd name="connsiteY9" fmla="*/ 188693 h 339648"/>
                  <a:gd name="connsiteX10" fmla="*/ 377942 w 941913"/>
                  <a:gd name="connsiteY10" fmla="*/ 136207 h 339648"/>
                  <a:gd name="connsiteX11" fmla="*/ 494563 w 941913"/>
                  <a:gd name="connsiteY11" fmla="*/ 101013 h 339648"/>
                  <a:gd name="connsiteX12" fmla="*/ 603457 w 941913"/>
                  <a:gd name="connsiteY12" fmla="*/ 85439 h 339648"/>
                  <a:gd name="connsiteX13" fmla="*/ 699230 w 941913"/>
                  <a:gd name="connsiteY13" fmla="*/ 91203 h 339648"/>
                  <a:gd name="connsiteX14" fmla="*/ 779307 w 941913"/>
                  <a:gd name="connsiteY14" fmla="*/ 119162 h 339648"/>
                  <a:gd name="connsiteX15" fmla="*/ 840744 w 941913"/>
                  <a:gd name="connsiteY15" fmla="*/ 170298 h 339648"/>
                  <a:gd name="connsiteX16" fmla="*/ 880844 w 941913"/>
                  <a:gd name="connsiteY16" fmla="*/ 139641 h 339648"/>
                  <a:gd name="connsiteX17" fmla="*/ 901078 w 941913"/>
                  <a:gd name="connsiteY17" fmla="*/ 124190 h 339648"/>
                  <a:gd name="connsiteX18" fmla="*/ 941913 w 941913"/>
                  <a:gd name="connsiteY18" fmla="*/ 93042 h 339648"/>
                  <a:gd name="connsiteX19" fmla="*/ 868826 w 941913"/>
                  <a:gd name="connsiteY19" fmla="*/ 36142 h 339648"/>
                  <a:gd name="connsiteX20" fmla="*/ 775015 w 941913"/>
                  <a:gd name="connsiteY20" fmla="*/ 5975 h 339648"/>
                  <a:gd name="connsiteX21" fmla="*/ 663913 w 941913"/>
                  <a:gd name="connsiteY21" fmla="*/ 1193 h 339648"/>
                  <a:gd name="connsiteX22" fmla="*/ 538586 w 941913"/>
                  <a:gd name="connsiteY22" fmla="*/ 20568 h 33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1913" h="339648">
                    <a:moveTo>
                      <a:pt x="538709" y="20323"/>
                    </a:moveTo>
                    <a:cubicBezTo>
                      <a:pt x="495053" y="30624"/>
                      <a:pt x="450416" y="44481"/>
                      <a:pt x="405289" y="61772"/>
                    </a:cubicBezTo>
                    <a:cubicBezTo>
                      <a:pt x="360529" y="78817"/>
                      <a:pt x="315279" y="99051"/>
                      <a:pt x="269784" y="122350"/>
                    </a:cubicBezTo>
                    <a:cubicBezTo>
                      <a:pt x="224656" y="145405"/>
                      <a:pt x="179284" y="171525"/>
                      <a:pt x="134156" y="200342"/>
                    </a:cubicBezTo>
                    <a:cubicBezTo>
                      <a:pt x="89151" y="229038"/>
                      <a:pt x="44392" y="260553"/>
                      <a:pt x="0" y="294521"/>
                    </a:cubicBezTo>
                    <a:lnTo>
                      <a:pt x="8461" y="312548"/>
                    </a:lnTo>
                    <a:lnTo>
                      <a:pt x="12753" y="321622"/>
                    </a:lnTo>
                    <a:lnTo>
                      <a:pt x="21215" y="339649"/>
                    </a:lnTo>
                    <a:cubicBezTo>
                      <a:pt x="60334" y="309727"/>
                      <a:pt x="99820" y="282013"/>
                      <a:pt x="139552" y="256874"/>
                    </a:cubicBezTo>
                    <a:cubicBezTo>
                      <a:pt x="179284" y="231613"/>
                      <a:pt x="219261" y="208804"/>
                      <a:pt x="258992" y="188693"/>
                    </a:cubicBezTo>
                    <a:cubicBezTo>
                      <a:pt x="298969" y="168459"/>
                      <a:pt x="338701" y="150800"/>
                      <a:pt x="377942" y="136207"/>
                    </a:cubicBezTo>
                    <a:cubicBezTo>
                      <a:pt x="417429" y="121369"/>
                      <a:pt x="456548" y="109597"/>
                      <a:pt x="494563" y="101013"/>
                    </a:cubicBezTo>
                    <a:cubicBezTo>
                      <a:pt x="533068" y="92306"/>
                      <a:pt x="569489" y="87156"/>
                      <a:pt x="603457" y="85439"/>
                    </a:cubicBezTo>
                    <a:cubicBezTo>
                      <a:pt x="637916" y="83722"/>
                      <a:pt x="669922" y="85684"/>
                      <a:pt x="699230" y="91203"/>
                    </a:cubicBezTo>
                    <a:cubicBezTo>
                      <a:pt x="728906" y="96844"/>
                      <a:pt x="755762" y="106163"/>
                      <a:pt x="779307" y="119162"/>
                    </a:cubicBezTo>
                    <a:cubicBezTo>
                      <a:pt x="803220" y="132406"/>
                      <a:pt x="823821" y="149451"/>
                      <a:pt x="840744" y="170298"/>
                    </a:cubicBezTo>
                    <a:lnTo>
                      <a:pt x="880844" y="139641"/>
                    </a:lnTo>
                    <a:lnTo>
                      <a:pt x="901078" y="124190"/>
                    </a:lnTo>
                    <a:lnTo>
                      <a:pt x="941913" y="93042"/>
                    </a:lnTo>
                    <a:cubicBezTo>
                      <a:pt x="921679" y="69620"/>
                      <a:pt x="897153" y="50612"/>
                      <a:pt x="868826" y="36142"/>
                    </a:cubicBezTo>
                    <a:cubicBezTo>
                      <a:pt x="840990" y="21795"/>
                      <a:pt x="809596" y="11739"/>
                      <a:pt x="775015" y="5975"/>
                    </a:cubicBezTo>
                    <a:cubicBezTo>
                      <a:pt x="740924" y="212"/>
                      <a:pt x="703768" y="-1382"/>
                      <a:pt x="663913" y="1193"/>
                    </a:cubicBezTo>
                    <a:cubicBezTo>
                      <a:pt x="624672" y="3646"/>
                      <a:pt x="582733" y="10145"/>
                      <a:pt x="538586" y="20568"/>
                    </a:cubicBez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547E2991-882C-15E3-A3E4-A9D74E24E87C}"/>
                  </a:ext>
                </a:extLst>
              </p:cNvPr>
              <p:cNvSpPr/>
              <p:nvPr/>
            </p:nvSpPr>
            <p:spPr>
              <a:xfrm>
                <a:off x="7084081" y="2698454"/>
                <a:ext cx="969259" cy="346854"/>
              </a:xfrm>
              <a:custGeom>
                <a:avLst/>
                <a:gdLst>
                  <a:gd name="connsiteX0" fmla="*/ 935659 w 969259"/>
                  <a:gd name="connsiteY0" fmla="*/ 123 h 346854"/>
                  <a:gd name="connsiteX1" fmla="*/ 788382 w 969259"/>
                  <a:gd name="connsiteY1" fmla="*/ 97858 h 346854"/>
                  <a:gd name="connsiteX2" fmla="*/ 643312 w 969259"/>
                  <a:gd name="connsiteY2" fmla="*/ 171313 h 346854"/>
                  <a:gd name="connsiteX3" fmla="*/ 505477 w 969259"/>
                  <a:gd name="connsiteY3" fmla="*/ 218770 h 346854"/>
                  <a:gd name="connsiteX4" fmla="*/ 379537 w 969259"/>
                  <a:gd name="connsiteY4" fmla="*/ 239494 h 346854"/>
                  <a:gd name="connsiteX5" fmla="*/ 272359 w 969259"/>
                  <a:gd name="connsiteY5" fmla="*/ 233240 h 346854"/>
                  <a:gd name="connsiteX6" fmla="*/ 188971 w 969259"/>
                  <a:gd name="connsiteY6" fmla="*/ 202093 h 346854"/>
                  <a:gd name="connsiteX7" fmla="*/ 129987 w 969259"/>
                  <a:gd name="connsiteY7" fmla="*/ 148626 h 346854"/>
                  <a:gd name="connsiteX8" fmla="*/ 95651 w 969259"/>
                  <a:gd name="connsiteY8" fmla="*/ 75172 h 346854"/>
                  <a:gd name="connsiteX9" fmla="*/ 57636 w 969259"/>
                  <a:gd name="connsiteY9" fmla="*/ 104235 h 346854"/>
                  <a:gd name="connsiteX10" fmla="*/ 38505 w 969259"/>
                  <a:gd name="connsiteY10" fmla="*/ 118827 h 346854"/>
                  <a:gd name="connsiteX11" fmla="*/ 0 w 969259"/>
                  <a:gd name="connsiteY11" fmla="*/ 148136 h 346854"/>
                  <a:gd name="connsiteX12" fmla="*/ 37279 w 969259"/>
                  <a:gd name="connsiteY12" fmla="*/ 234467 h 346854"/>
                  <a:gd name="connsiteX13" fmla="*/ 103254 w 969259"/>
                  <a:gd name="connsiteY13" fmla="*/ 298356 h 346854"/>
                  <a:gd name="connsiteX14" fmla="*/ 197923 w 969259"/>
                  <a:gd name="connsiteY14" fmla="*/ 336739 h 346854"/>
                  <a:gd name="connsiteX15" fmla="*/ 320920 w 969259"/>
                  <a:gd name="connsiteY15" fmla="*/ 346304 h 346854"/>
                  <a:gd name="connsiteX16" fmla="*/ 466603 w 969259"/>
                  <a:gd name="connsiteY16" fmla="*/ 324354 h 346854"/>
                  <a:gd name="connsiteX17" fmla="*/ 627002 w 969259"/>
                  <a:gd name="connsiteY17" fmla="*/ 270519 h 346854"/>
                  <a:gd name="connsiteX18" fmla="*/ 796598 w 969259"/>
                  <a:gd name="connsiteY18" fmla="*/ 185660 h 346854"/>
                  <a:gd name="connsiteX19" fmla="*/ 969259 w 969259"/>
                  <a:gd name="connsiteY19" fmla="*/ 71738 h 346854"/>
                  <a:gd name="connsiteX20" fmla="*/ 955525 w 969259"/>
                  <a:gd name="connsiteY20" fmla="*/ 42552 h 346854"/>
                  <a:gd name="connsiteX21" fmla="*/ 948780 w 969259"/>
                  <a:gd name="connsiteY21" fmla="*/ 28205 h 346854"/>
                  <a:gd name="connsiteX22" fmla="*/ 935536 w 969259"/>
                  <a:gd name="connsiteY22" fmla="*/ 0 h 34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9259" h="346854">
                    <a:moveTo>
                      <a:pt x="935659" y="123"/>
                    </a:moveTo>
                    <a:cubicBezTo>
                      <a:pt x="886853" y="36421"/>
                      <a:pt x="837556" y="69163"/>
                      <a:pt x="788382" y="97858"/>
                    </a:cubicBezTo>
                    <a:cubicBezTo>
                      <a:pt x="739453" y="126430"/>
                      <a:pt x="690892" y="150956"/>
                      <a:pt x="643312" y="171313"/>
                    </a:cubicBezTo>
                    <a:cubicBezTo>
                      <a:pt x="596099" y="191424"/>
                      <a:pt x="549991" y="207366"/>
                      <a:pt x="505477" y="218770"/>
                    </a:cubicBezTo>
                    <a:cubicBezTo>
                      <a:pt x="461453" y="230052"/>
                      <a:pt x="419391" y="237042"/>
                      <a:pt x="379537" y="239494"/>
                    </a:cubicBezTo>
                    <a:cubicBezTo>
                      <a:pt x="340173" y="241824"/>
                      <a:pt x="304488" y="239740"/>
                      <a:pt x="272359" y="233240"/>
                    </a:cubicBezTo>
                    <a:cubicBezTo>
                      <a:pt x="240721" y="226864"/>
                      <a:pt x="212884" y="216440"/>
                      <a:pt x="188971" y="202093"/>
                    </a:cubicBezTo>
                    <a:cubicBezTo>
                      <a:pt x="165426" y="187990"/>
                      <a:pt x="145683" y="169964"/>
                      <a:pt x="129987" y="148626"/>
                    </a:cubicBezTo>
                    <a:cubicBezTo>
                      <a:pt x="114535" y="127534"/>
                      <a:pt x="103008" y="103008"/>
                      <a:pt x="95651" y="75172"/>
                    </a:cubicBezTo>
                    <a:lnTo>
                      <a:pt x="57636" y="104235"/>
                    </a:lnTo>
                    <a:lnTo>
                      <a:pt x="38505" y="118827"/>
                    </a:lnTo>
                    <a:lnTo>
                      <a:pt x="0" y="148136"/>
                    </a:lnTo>
                    <a:cubicBezTo>
                      <a:pt x="7726" y="180633"/>
                      <a:pt x="20234" y="209450"/>
                      <a:pt x="37279" y="234467"/>
                    </a:cubicBezTo>
                    <a:cubicBezTo>
                      <a:pt x="54570" y="259851"/>
                      <a:pt x="76643" y="281311"/>
                      <a:pt x="103254" y="298356"/>
                    </a:cubicBezTo>
                    <a:cubicBezTo>
                      <a:pt x="130232" y="315770"/>
                      <a:pt x="161870" y="328646"/>
                      <a:pt x="197923" y="336739"/>
                    </a:cubicBezTo>
                    <a:cubicBezTo>
                      <a:pt x="234467" y="344955"/>
                      <a:pt x="275547" y="348266"/>
                      <a:pt x="320920" y="346304"/>
                    </a:cubicBezTo>
                    <a:cubicBezTo>
                      <a:pt x="366906" y="344342"/>
                      <a:pt x="415712" y="336862"/>
                      <a:pt x="466603" y="324354"/>
                    </a:cubicBezTo>
                    <a:cubicBezTo>
                      <a:pt x="518230" y="311600"/>
                      <a:pt x="571941" y="293574"/>
                      <a:pt x="627002" y="270519"/>
                    </a:cubicBezTo>
                    <a:cubicBezTo>
                      <a:pt x="682553" y="247220"/>
                      <a:pt x="739453" y="218893"/>
                      <a:pt x="796598" y="185660"/>
                    </a:cubicBezTo>
                    <a:cubicBezTo>
                      <a:pt x="854233" y="152305"/>
                      <a:pt x="911992" y="114290"/>
                      <a:pt x="969259" y="71738"/>
                    </a:cubicBezTo>
                    <a:lnTo>
                      <a:pt x="955525" y="42552"/>
                    </a:lnTo>
                    <a:lnTo>
                      <a:pt x="948780" y="28205"/>
                    </a:lnTo>
                    <a:lnTo>
                      <a:pt x="935536" y="0"/>
                    </a:ln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grpSp>
      </p:grpSp>
      <p:grpSp>
        <p:nvGrpSpPr>
          <p:cNvPr id="202" name="Graphic 5">
            <a:extLst>
              <a:ext uri="{FF2B5EF4-FFF2-40B4-BE49-F238E27FC236}">
                <a16:creationId xmlns:a16="http://schemas.microsoft.com/office/drawing/2014/main" id="{10B06E5A-08DA-0241-7513-3B55704240D5}"/>
              </a:ext>
            </a:extLst>
          </p:cNvPr>
          <p:cNvGrpSpPr/>
          <p:nvPr/>
        </p:nvGrpSpPr>
        <p:grpSpPr>
          <a:xfrm>
            <a:off x="11172269" y="6972142"/>
            <a:ext cx="5062123" cy="4720724"/>
            <a:chOff x="6641759" y="1302814"/>
            <a:chExt cx="5062123" cy="4720724"/>
          </a:xfrm>
        </p:grpSpPr>
        <p:sp>
          <p:nvSpPr>
            <p:cNvPr id="203" name="Freeform: Shape 202">
              <a:extLst>
                <a:ext uri="{FF2B5EF4-FFF2-40B4-BE49-F238E27FC236}">
                  <a16:creationId xmlns:a16="http://schemas.microsoft.com/office/drawing/2014/main" id="{C48D81DB-6EB9-ACED-9DAD-B5CE138D4D29}"/>
                </a:ext>
              </a:extLst>
            </p:cNvPr>
            <p:cNvSpPr/>
            <p:nvPr/>
          </p:nvSpPr>
          <p:spPr>
            <a:xfrm>
              <a:off x="7083713" y="1747344"/>
              <a:ext cx="4177355" cy="3832767"/>
            </a:xfrm>
            <a:custGeom>
              <a:avLst/>
              <a:gdLst>
                <a:gd name="connsiteX0" fmla="*/ 2738182 w 4177355"/>
                <a:gd name="connsiteY0" fmla="*/ 94302 h 3832767"/>
                <a:gd name="connsiteX1" fmla="*/ 2732909 w 4177355"/>
                <a:gd name="connsiteY1" fmla="*/ 96632 h 3832767"/>
                <a:gd name="connsiteX2" fmla="*/ 2727759 w 4177355"/>
                <a:gd name="connsiteY2" fmla="*/ 99943 h 3832767"/>
                <a:gd name="connsiteX3" fmla="*/ 2723344 w 4177355"/>
                <a:gd name="connsiteY3" fmla="*/ 103867 h 3832767"/>
                <a:gd name="connsiteX4" fmla="*/ 2720155 w 4177355"/>
                <a:gd name="connsiteY4" fmla="*/ 108036 h 3832767"/>
                <a:gd name="connsiteX5" fmla="*/ 2718929 w 4177355"/>
                <a:gd name="connsiteY5" fmla="*/ 111715 h 3832767"/>
                <a:gd name="connsiteX6" fmla="*/ 2719787 w 4177355"/>
                <a:gd name="connsiteY6" fmla="*/ 114168 h 3832767"/>
                <a:gd name="connsiteX7" fmla="*/ 2722485 w 4177355"/>
                <a:gd name="connsiteY7" fmla="*/ 115149 h 3832767"/>
                <a:gd name="connsiteX8" fmla="*/ 2726900 w 4177355"/>
                <a:gd name="connsiteY8" fmla="*/ 114535 h 3832767"/>
                <a:gd name="connsiteX9" fmla="*/ 2726900 w 4177355"/>
                <a:gd name="connsiteY9" fmla="*/ 114535 h 3832767"/>
                <a:gd name="connsiteX10" fmla="*/ 2726900 w 4177355"/>
                <a:gd name="connsiteY10" fmla="*/ 114535 h 3832767"/>
                <a:gd name="connsiteX11" fmla="*/ 2726900 w 4177355"/>
                <a:gd name="connsiteY11" fmla="*/ 114535 h 3832767"/>
                <a:gd name="connsiteX12" fmla="*/ 2726900 w 4177355"/>
                <a:gd name="connsiteY12" fmla="*/ 114535 h 3832767"/>
                <a:gd name="connsiteX13" fmla="*/ 2732173 w 4177355"/>
                <a:gd name="connsiteY13" fmla="*/ 112206 h 3832767"/>
                <a:gd name="connsiteX14" fmla="*/ 2737324 w 4177355"/>
                <a:gd name="connsiteY14" fmla="*/ 108895 h 3832767"/>
                <a:gd name="connsiteX15" fmla="*/ 2741738 w 4177355"/>
                <a:gd name="connsiteY15" fmla="*/ 104970 h 3832767"/>
                <a:gd name="connsiteX16" fmla="*/ 2744927 w 4177355"/>
                <a:gd name="connsiteY16" fmla="*/ 100801 h 3832767"/>
                <a:gd name="connsiteX17" fmla="*/ 2746275 w 4177355"/>
                <a:gd name="connsiteY17" fmla="*/ 97122 h 3832767"/>
                <a:gd name="connsiteX18" fmla="*/ 2745417 w 4177355"/>
                <a:gd name="connsiteY18" fmla="*/ 94670 h 3832767"/>
                <a:gd name="connsiteX19" fmla="*/ 2742719 w 4177355"/>
                <a:gd name="connsiteY19" fmla="*/ 93689 h 3832767"/>
                <a:gd name="connsiteX20" fmla="*/ 2738305 w 4177355"/>
                <a:gd name="connsiteY20" fmla="*/ 94302 h 3832767"/>
                <a:gd name="connsiteX21" fmla="*/ 2738305 w 4177355"/>
                <a:gd name="connsiteY21" fmla="*/ 94302 h 3832767"/>
                <a:gd name="connsiteX22" fmla="*/ 2738305 w 4177355"/>
                <a:gd name="connsiteY22" fmla="*/ 94302 h 3832767"/>
                <a:gd name="connsiteX23" fmla="*/ 2738305 w 4177355"/>
                <a:gd name="connsiteY23" fmla="*/ 94302 h 3832767"/>
                <a:gd name="connsiteX24" fmla="*/ 2738305 w 4177355"/>
                <a:gd name="connsiteY24" fmla="*/ 94302 h 3832767"/>
                <a:gd name="connsiteX25" fmla="*/ 2638485 w 4177355"/>
                <a:gd name="connsiteY25" fmla="*/ 126185 h 3832767"/>
                <a:gd name="connsiteX26" fmla="*/ 2638485 w 4177355"/>
                <a:gd name="connsiteY26" fmla="*/ 126185 h 3832767"/>
                <a:gd name="connsiteX27" fmla="*/ 2638485 w 4177355"/>
                <a:gd name="connsiteY27" fmla="*/ 126185 h 3832767"/>
                <a:gd name="connsiteX28" fmla="*/ 2638485 w 4177355"/>
                <a:gd name="connsiteY28" fmla="*/ 126185 h 3832767"/>
                <a:gd name="connsiteX29" fmla="*/ 2638485 w 4177355"/>
                <a:gd name="connsiteY29" fmla="*/ 126185 h 3832767"/>
                <a:gd name="connsiteX30" fmla="*/ 2633212 w 4177355"/>
                <a:gd name="connsiteY30" fmla="*/ 128638 h 3832767"/>
                <a:gd name="connsiteX31" fmla="*/ 2628184 w 4177355"/>
                <a:gd name="connsiteY31" fmla="*/ 132071 h 3832767"/>
                <a:gd name="connsiteX32" fmla="*/ 2623892 w 4177355"/>
                <a:gd name="connsiteY32" fmla="*/ 136118 h 3832767"/>
                <a:gd name="connsiteX33" fmla="*/ 2620949 w 4177355"/>
                <a:gd name="connsiteY33" fmla="*/ 140288 h 3832767"/>
                <a:gd name="connsiteX34" fmla="*/ 2619968 w 4177355"/>
                <a:gd name="connsiteY34" fmla="*/ 143721 h 3832767"/>
                <a:gd name="connsiteX35" fmla="*/ 2620949 w 4177355"/>
                <a:gd name="connsiteY35" fmla="*/ 145928 h 3832767"/>
                <a:gd name="connsiteX36" fmla="*/ 2623647 w 4177355"/>
                <a:gd name="connsiteY36" fmla="*/ 146787 h 3832767"/>
                <a:gd name="connsiteX37" fmla="*/ 2627939 w 4177355"/>
                <a:gd name="connsiteY37" fmla="*/ 146051 h 3832767"/>
                <a:gd name="connsiteX38" fmla="*/ 2627939 w 4177355"/>
                <a:gd name="connsiteY38" fmla="*/ 146051 h 3832767"/>
                <a:gd name="connsiteX39" fmla="*/ 2627939 w 4177355"/>
                <a:gd name="connsiteY39" fmla="*/ 146051 h 3832767"/>
                <a:gd name="connsiteX40" fmla="*/ 2627939 w 4177355"/>
                <a:gd name="connsiteY40" fmla="*/ 146051 h 3832767"/>
                <a:gd name="connsiteX41" fmla="*/ 2627939 w 4177355"/>
                <a:gd name="connsiteY41" fmla="*/ 146051 h 3832767"/>
                <a:gd name="connsiteX42" fmla="*/ 2633212 w 4177355"/>
                <a:gd name="connsiteY42" fmla="*/ 143599 h 3832767"/>
                <a:gd name="connsiteX43" fmla="*/ 2638362 w 4177355"/>
                <a:gd name="connsiteY43" fmla="*/ 140165 h 3832767"/>
                <a:gd name="connsiteX44" fmla="*/ 2642654 w 4177355"/>
                <a:gd name="connsiteY44" fmla="*/ 136118 h 3832767"/>
                <a:gd name="connsiteX45" fmla="*/ 2645597 w 4177355"/>
                <a:gd name="connsiteY45" fmla="*/ 131949 h 3832767"/>
                <a:gd name="connsiteX46" fmla="*/ 2646578 w 4177355"/>
                <a:gd name="connsiteY46" fmla="*/ 128515 h 3832767"/>
                <a:gd name="connsiteX47" fmla="*/ 2645597 w 4177355"/>
                <a:gd name="connsiteY47" fmla="*/ 126308 h 3832767"/>
                <a:gd name="connsiteX48" fmla="*/ 2642899 w 4177355"/>
                <a:gd name="connsiteY48" fmla="*/ 125449 h 3832767"/>
                <a:gd name="connsiteX49" fmla="*/ 2638607 w 4177355"/>
                <a:gd name="connsiteY49" fmla="*/ 126185 h 3832767"/>
                <a:gd name="connsiteX50" fmla="*/ 2787847 w 4177355"/>
                <a:gd name="connsiteY50" fmla="*/ 80077 h 3832767"/>
                <a:gd name="connsiteX51" fmla="*/ 2782696 w 4177355"/>
                <a:gd name="connsiteY51" fmla="*/ 82284 h 3832767"/>
                <a:gd name="connsiteX52" fmla="*/ 2777668 w 4177355"/>
                <a:gd name="connsiteY52" fmla="*/ 85595 h 3832767"/>
                <a:gd name="connsiteX53" fmla="*/ 2773254 w 4177355"/>
                <a:gd name="connsiteY53" fmla="*/ 89519 h 3832767"/>
                <a:gd name="connsiteX54" fmla="*/ 2770065 w 4177355"/>
                <a:gd name="connsiteY54" fmla="*/ 93689 h 3832767"/>
                <a:gd name="connsiteX55" fmla="*/ 2768594 w 4177355"/>
                <a:gd name="connsiteY55" fmla="*/ 97490 h 3832767"/>
                <a:gd name="connsiteX56" fmla="*/ 2769330 w 4177355"/>
                <a:gd name="connsiteY56" fmla="*/ 100065 h 3832767"/>
                <a:gd name="connsiteX57" fmla="*/ 2771905 w 4177355"/>
                <a:gd name="connsiteY57" fmla="*/ 101169 h 3832767"/>
                <a:gd name="connsiteX58" fmla="*/ 2776197 w 4177355"/>
                <a:gd name="connsiteY58" fmla="*/ 100678 h 3832767"/>
                <a:gd name="connsiteX59" fmla="*/ 2776320 w 4177355"/>
                <a:gd name="connsiteY59" fmla="*/ 100678 h 3832767"/>
                <a:gd name="connsiteX60" fmla="*/ 2776442 w 4177355"/>
                <a:gd name="connsiteY60" fmla="*/ 100678 h 3832767"/>
                <a:gd name="connsiteX61" fmla="*/ 2776565 w 4177355"/>
                <a:gd name="connsiteY61" fmla="*/ 100678 h 3832767"/>
                <a:gd name="connsiteX62" fmla="*/ 2776687 w 4177355"/>
                <a:gd name="connsiteY62" fmla="*/ 100678 h 3832767"/>
                <a:gd name="connsiteX63" fmla="*/ 2781960 w 4177355"/>
                <a:gd name="connsiteY63" fmla="*/ 98471 h 3832767"/>
                <a:gd name="connsiteX64" fmla="*/ 2787111 w 4177355"/>
                <a:gd name="connsiteY64" fmla="*/ 95160 h 3832767"/>
                <a:gd name="connsiteX65" fmla="*/ 2791525 w 4177355"/>
                <a:gd name="connsiteY65" fmla="*/ 91236 h 3832767"/>
                <a:gd name="connsiteX66" fmla="*/ 2794837 w 4177355"/>
                <a:gd name="connsiteY66" fmla="*/ 87067 h 3832767"/>
                <a:gd name="connsiteX67" fmla="*/ 2796185 w 4177355"/>
                <a:gd name="connsiteY67" fmla="*/ 83388 h 3832767"/>
                <a:gd name="connsiteX68" fmla="*/ 2795450 w 4177355"/>
                <a:gd name="connsiteY68" fmla="*/ 80812 h 3832767"/>
                <a:gd name="connsiteX69" fmla="*/ 2792752 w 4177355"/>
                <a:gd name="connsiteY69" fmla="*/ 79709 h 3832767"/>
                <a:gd name="connsiteX70" fmla="*/ 2788337 w 4177355"/>
                <a:gd name="connsiteY70" fmla="*/ 80322 h 3832767"/>
                <a:gd name="connsiteX71" fmla="*/ 2788092 w 4177355"/>
                <a:gd name="connsiteY71" fmla="*/ 80322 h 3832767"/>
                <a:gd name="connsiteX72" fmla="*/ 2787847 w 4177355"/>
                <a:gd name="connsiteY72" fmla="*/ 80322 h 3832767"/>
                <a:gd name="connsiteX73" fmla="*/ 2787601 w 4177355"/>
                <a:gd name="connsiteY73" fmla="*/ 80322 h 3832767"/>
                <a:gd name="connsiteX74" fmla="*/ 2787356 w 4177355"/>
                <a:gd name="connsiteY74" fmla="*/ 80322 h 3832767"/>
                <a:gd name="connsiteX75" fmla="*/ 2588452 w 4177355"/>
                <a:gd name="connsiteY75" fmla="*/ 143599 h 3832767"/>
                <a:gd name="connsiteX76" fmla="*/ 2588207 w 4177355"/>
                <a:gd name="connsiteY76" fmla="*/ 143599 h 3832767"/>
                <a:gd name="connsiteX77" fmla="*/ 2587962 w 4177355"/>
                <a:gd name="connsiteY77" fmla="*/ 143599 h 3832767"/>
                <a:gd name="connsiteX78" fmla="*/ 2587716 w 4177355"/>
                <a:gd name="connsiteY78" fmla="*/ 143599 h 3832767"/>
                <a:gd name="connsiteX79" fmla="*/ 2587471 w 4177355"/>
                <a:gd name="connsiteY79" fmla="*/ 143599 h 3832767"/>
                <a:gd name="connsiteX80" fmla="*/ 2582198 w 4177355"/>
                <a:gd name="connsiteY80" fmla="*/ 146051 h 3832767"/>
                <a:gd name="connsiteX81" fmla="*/ 2577170 w 4177355"/>
                <a:gd name="connsiteY81" fmla="*/ 149485 h 3832767"/>
                <a:gd name="connsiteX82" fmla="*/ 2573001 w 4177355"/>
                <a:gd name="connsiteY82" fmla="*/ 153531 h 3832767"/>
                <a:gd name="connsiteX83" fmla="*/ 2570180 w 4177355"/>
                <a:gd name="connsiteY83" fmla="*/ 157701 h 3832767"/>
                <a:gd name="connsiteX84" fmla="*/ 2569322 w 4177355"/>
                <a:gd name="connsiteY84" fmla="*/ 161012 h 3832767"/>
                <a:gd name="connsiteX85" fmla="*/ 2570303 w 4177355"/>
                <a:gd name="connsiteY85" fmla="*/ 163097 h 3832767"/>
                <a:gd name="connsiteX86" fmla="*/ 2573001 w 4177355"/>
                <a:gd name="connsiteY86" fmla="*/ 163832 h 3832767"/>
                <a:gd name="connsiteX87" fmla="*/ 2577170 w 4177355"/>
                <a:gd name="connsiteY87" fmla="*/ 163097 h 3832767"/>
                <a:gd name="connsiteX88" fmla="*/ 2577415 w 4177355"/>
                <a:gd name="connsiteY88" fmla="*/ 163097 h 3832767"/>
                <a:gd name="connsiteX89" fmla="*/ 2577661 w 4177355"/>
                <a:gd name="connsiteY89" fmla="*/ 163097 h 3832767"/>
                <a:gd name="connsiteX90" fmla="*/ 2577906 w 4177355"/>
                <a:gd name="connsiteY90" fmla="*/ 163097 h 3832767"/>
                <a:gd name="connsiteX91" fmla="*/ 2578151 w 4177355"/>
                <a:gd name="connsiteY91" fmla="*/ 163097 h 3832767"/>
                <a:gd name="connsiteX92" fmla="*/ 2583424 w 4177355"/>
                <a:gd name="connsiteY92" fmla="*/ 160521 h 3832767"/>
                <a:gd name="connsiteX93" fmla="*/ 2588452 w 4177355"/>
                <a:gd name="connsiteY93" fmla="*/ 156965 h 3832767"/>
                <a:gd name="connsiteX94" fmla="*/ 2592622 w 4177355"/>
                <a:gd name="connsiteY94" fmla="*/ 152918 h 3832767"/>
                <a:gd name="connsiteX95" fmla="*/ 2595442 w 4177355"/>
                <a:gd name="connsiteY95" fmla="*/ 148749 h 3832767"/>
                <a:gd name="connsiteX96" fmla="*/ 2596300 w 4177355"/>
                <a:gd name="connsiteY96" fmla="*/ 145438 h 3832767"/>
                <a:gd name="connsiteX97" fmla="*/ 2595319 w 4177355"/>
                <a:gd name="connsiteY97" fmla="*/ 143353 h 3832767"/>
                <a:gd name="connsiteX98" fmla="*/ 2592622 w 4177355"/>
                <a:gd name="connsiteY98" fmla="*/ 142617 h 3832767"/>
                <a:gd name="connsiteX99" fmla="*/ 2588575 w 4177355"/>
                <a:gd name="connsiteY99" fmla="*/ 143353 h 3832767"/>
                <a:gd name="connsiteX100" fmla="*/ 2837511 w 4177355"/>
                <a:gd name="connsiteY100" fmla="*/ 66710 h 3832767"/>
                <a:gd name="connsiteX101" fmla="*/ 2832484 w 4177355"/>
                <a:gd name="connsiteY101" fmla="*/ 68918 h 3832767"/>
                <a:gd name="connsiteX102" fmla="*/ 2827456 w 4177355"/>
                <a:gd name="connsiteY102" fmla="*/ 72106 h 3832767"/>
                <a:gd name="connsiteX103" fmla="*/ 2823041 w 4177355"/>
                <a:gd name="connsiteY103" fmla="*/ 75907 h 3832767"/>
                <a:gd name="connsiteX104" fmla="*/ 2819730 w 4177355"/>
                <a:gd name="connsiteY104" fmla="*/ 80077 h 3832767"/>
                <a:gd name="connsiteX105" fmla="*/ 2818136 w 4177355"/>
                <a:gd name="connsiteY105" fmla="*/ 83878 h 3832767"/>
                <a:gd name="connsiteX106" fmla="*/ 2818749 w 4177355"/>
                <a:gd name="connsiteY106" fmla="*/ 86453 h 3832767"/>
                <a:gd name="connsiteX107" fmla="*/ 2821324 w 4177355"/>
                <a:gd name="connsiteY107" fmla="*/ 87680 h 3832767"/>
                <a:gd name="connsiteX108" fmla="*/ 2825616 w 4177355"/>
                <a:gd name="connsiteY108" fmla="*/ 87312 h 3832767"/>
                <a:gd name="connsiteX109" fmla="*/ 2825862 w 4177355"/>
                <a:gd name="connsiteY109" fmla="*/ 87312 h 3832767"/>
                <a:gd name="connsiteX110" fmla="*/ 2826107 w 4177355"/>
                <a:gd name="connsiteY110" fmla="*/ 87312 h 3832767"/>
                <a:gd name="connsiteX111" fmla="*/ 2826352 w 4177355"/>
                <a:gd name="connsiteY111" fmla="*/ 87312 h 3832767"/>
                <a:gd name="connsiteX112" fmla="*/ 2826598 w 4177355"/>
                <a:gd name="connsiteY112" fmla="*/ 87312 h 3832767"/>
                <a:gd name="connsiteX113" fmla="*/ 2831748 w 4177355"/>
                <a:gd name="connsiteY113" fmla="*/ 84982 h 3832767"/>
                <a:gd name="connsiteX114" fmla="*/ 2836776 w 4177355"/>
                <a:gd name="connsiteY114" fmla="*/ 81794 h 3832767"/>
                <a:gd name="connsiteX115" fmla="*/ 2841190 w 4177355"/>
                <a:gd name="connsiteY115" fmla="*/ 77992 h 3832767"/>
                <a:gd name="connsiteX116" fmla="*/ 2844501 w 4177355"/>
                <a:gd name="connsiteY116" fmla="*/ 73945 h 3832767"/>
                <a:gd name="connsiteX117" fmla="*/ 2846096 w 4177355"/>
                <a:gd name="connsiteY117" fmla="*/ 70144 h 3832767"/>
                <a:gd name="connsiteX118" fmla="*/ 2845482 w 4177355"/>
                <a:gd name="connsiteY118" fmla="*/ 67446 h 3832767"/>
                <a:gd name="connsiteX119" fmla="*/ 2842907 w 4177355"/>
                <a:gd name="connsiteY119" fmla="*/ 66220 h 3832767"/>
                <a:gd name="connsiteX120" fmla="*/ 2838615 w 4177355"/>
                <a:gd name="connsiteY120" fmla="*/ 66588 h 3832767"/>
                <a:gd name="connsiteX121" fmla="*/ 2838370 w 4177355"/>
                <a:gd name="connsiteY121" fmla="*/ 66588 h 3832767"/>
                <a:gd name="connsiteX122" fmla="*/ 2838125 w 4177355"/>
                <a:gd name="connsiteY122" fmla="*/ 66588 h 3832767"/>
                <a:gd name="connsiteX123" fmla="*/ 2837879 w 4177355"/>
                <a:gd name="connsiteY123" fmla="*/ 66588 h 3832767"/>
                <a:gd name="connsiteX124" fmla="*/ 2837634 w 4177355"/>
                <a:gd name="connsiteY124" fmla="*/ 66588 h 3832767"/>
                <a:gd name="connsiteX125" fmla="*/ 2538419 w 4177355"/>
                <a:gd name="connsiteY125" fmla="*/ 162116 h 3832767"/>
                <a:gd name="connsiteX126" fmla="*/ 2538174 w 4177355"/>
                <a:gd name="connsiteY126" fmla="*/ 162116 h 3832767"/>
                <a:gd name="connsiteX127" fmla="*/ 2537929 w 4177355"/>
                <a:gd name="connsiteY127" fmla="*/ 162116 h 3832767"/>
                <a:gd name="connsiteX128" fmla="*/ 2537684 w 4177355"/>
                <a:gd name="connsiteY128" fmla="*/ 162116 h 3832767"/>
                <a:gd name="connsiteX129" fmla="*/ 2537438 w 4177355"/>
                <a:gd name="connsiteY129" fmla="*/ 162116 h 3832767"/>
                <a:gd name="connsiteX130" fmla="*/ 2532165 w 4177355"/>
                <a:gd name="connsiteY130" fmla="*/ 164691 h 3832767"/>
                <a:gd name="connsiteX131" fmla="*/ 2527260 w 4177355"/>
                <a:gd name="connsiteY131" fmla="*/ 168247 h 3832767"/>
                <a:gd name="connsiteX132" fmla="*/ 2523213 w 4177355"/>
                <a:gd name="connsiteY132" fmla="*/ 172294 h 3832767"/>
                <a:gd name="connsiteX133" fmla="*/ 2520516 w 4177355"/>
                <a:gd name="connsiteY133" fmla="*/ 176340 h 3832767"/>
                <a:gd name="connsiteX134" fmla="*/ 2519780 w 4177355"/>
                <a:gd name="connsiteY134" fmla="*/ 179529 h 3832767"/>
                <a:gd name="connsiteX135" fmla="*/ 2520761 w 4177355"/>
                <a:gd name="connsiteY135" fmla="*/ 181491 h 3832767"/>
                <a:gd name="connsiteX136" fmla="*/ 2523336 w 4177355"/>
                <a:gd name="connsiteY136" fmla="*/ 182227 h 3832767"/>
                <a:gd name="connsiteX137" fmla="*/ 2527383 w 4177355"/>
                <a:gd name="connsiteY137" fmla="*/ 181491 h 3832767"/>
                <a:gd name="connsiteX138" fmla="*/ 2527628 w 4177355"/>
                <a:gd name="connsiteY138" fmla="*/ 181491 h 3832767"/>
                <a:gd name="connsiteX139" fmla="*/ 2527873 w 4177355"/>
                <a:gd name="connsiteY139" fmla="*/ 181491 h 3832767"/>
                <a:gd name="connsiteX140" fmla="*/ 2528119 w 4177355"/>
                <a:gd name="connsiteY140" fmla="*/ 181491 h 3832767"/>
                <a:gd name="connsiteX141" fmla="*/ 2528364 w 4177355"/>
                <a:gd name="connsiteY141" fmla="*/ 181491 h 3832767"/>
                <a:gd name="connsiteX142" fmla="*/ 2533514 w 4177355"/>
                <a:gd name="connsiteY142" fmla="*/ 178916 h 3832767"/>
                <a:gd name="connsiteX143" fmla="*/ 2538419 w 4177355"/>
                <a:gd name="connsiteY143" fmla="*/ 175359 h 3832767"/>
                <a:gd name="connsiteX144" fmla="*/ 2542466 w 4177355"/>
                <a:gd name="connsiteY144" fmla="*/ 171313 h 3832767"/>
                <a:gd name="connsiteX145" fmla="*/ 2545164 w 4177355"/>
                <a:gd name="connsiteY145" fmla="*/ 167266 h 3832767"/>
                <a:gd name="connsiteX146" fmla="*/ 2545900 w 4177355"/>
                <a:gd name="connsiteY146" fmla="*/ 164078 h 3832767"/>
                <a:gd name="connsiteX147" fmla="*/ 2544796 w 4177355"/>
                <a:gd name="connsiteY147" fmla="*/ 162116 h 3832767"/>
                <a:gd name="connsiteX148" fmla="*/ 2542221 w 4177355"/>
                <a:gd name="connsiteY148" fmla="*/ 161380 h 3832767"/>
                <a:gd name="connsiteX149" fmla="*/ 2538297 w 4177355"/>
                <a:gd name="connsiteY149" fmla="*/ 162116 h 3832767"/>
                <a:gd name="connsiteX150" fmla="*/ 2886931 w 4177355"/>
                <a:gd name="connsiteY150" fmla="*/ 54570 h 3832767"/>
                <a:gd name="connsiteX151" fmla="*/ 2881903 w 4177355"/>
                <a:gd name="connsiteY151" fmla="*/ 56777 h 3832767"/>
                <a:gd name="connsiteX152" fmla="*/ 2876876 w 4177355"/>
                <a:gd name="connsiteY152" fmla="*/ 59966 h 3832767"/>
                <a:gd name="connsiteX153" fmla="*/ 2872461 w 4177355"/>
                <a:gd name="connsiteY153" fmla="*/ 63767 h 3832767"/>
                <a:gd name="connsiteX154" fmla="*/ 2869150 w 4177355"/>
                <a:gd name="connsiteY154" fmla="*/ 67814 h 3832767"/>
                <a:gd name="connsiteX155" fmla="*/ 2867433 w 4177355"/>
                <a:gd name="connsiteY155" fmla="*/ 71738 h 3832767"/>
                <a:gd name="connsiteX156" fmla="*/ 2867923 w 4177355"/>
                <a:gd name="connsiteY156" fmla="*/ 74436 h 3832767"/>
                <a:gd name="connsiteX157" fmla="*/ 2870376 w 4177355"/>
                <a:gd name="connsiteY157" fmla="*/ 75785 h 3832767"/>
                <a:gd name="connsiteX158" fmla="*/ 2874668 w 4177355"/>
                <a:gd name="connsiteY158" fmla="*/ 75539 h 3832767"/>
                <a:gd name="connsiteX159" fmla="*/ 2875036 w 4177355"/>
                <a:gd name="connsiteY159" fmla="*/ 75539 h 3832767"/>
                <a:gd name="connsiteX160" fmla="*/ 2875404 w 4177355"/>
                <a:gd name="connsiteY160" fmla="*/ 75539 h 3832767"/>
                <a:gd name="connsiteX161" fmla="*/ 2875772 w 4177355"/>
                <a:gd name="connsiteY161" fmla="*/ 75539 h 3832767"/>
                <a:gd name="connsiteX162" fmla="*/ 2876139 w 4177355"/>
                <a:gd name="connsiteY162" fmla="*/ 75539 h 3832767"/>
                <a:gd name="connsiteX163" fmla="*/ 2881167 w 4177355"/>
                <a:gd name="connsiteY163" fmla="*/ 73332 h 3832767"/>
                <a:gd name="connsiteX164" fmla="*/ 2886073 w 4177355"/>
                <a:gd name="connsiteY164" fmla="*/ 70144 h 3832767"/>
                <a:gd name="connsiteX165" fmla="*/ 2890487 w 4177355"/>
                <a:gd name="connsiteY165" fmla="*/ 66342 h 3832767"/>
                <a:gd name="connsiteX166" fmla="*/ 2893798 w 4177355"/>
                <a:gd name="connsiteY166" fmla="*/ 62296 h 3832767"/>
                <a:gd name="connsiteX167" fmla="*/ 2895515 w 4177355"/>
                <a:gd name="connsiteY167" fmla="*/ 58371 h 3832767"/>
                <a:gd name="connsiteX168" fmla="*/ 2895024 w 4177355"/>
                <a:gd name="connsiteY168" fmla="*/ 55674 h 3832767"/>
                <a:gd name="connsiteX169" fmla="*/ 2892572 w 4177355"/>
                <a:gd name="connsiteY169" fmla="*/ 54325 h 3832767"/>
                <a:gd name="connsiteX170" fmla="*/ 2888280 w 4177355"/>
                <a:gd name="connsiteY170" fmla="*/ 54570 h 3832767"/>
                <a:gd name="connsiteX171" fmla="*/ 2887912 w 4177355"/>
                <a:gd name="connsiteY171" fmla="*/ 54570 h 3832767"/>
                <a:gd name="connsiteX172" fmla="*/ 2887544 w 4177355"/>
                <a:gd name="connsiteY172" fmla="*/ 54570 h 3832767"/>
                <a:gd name="connsiteX173" fmla="*/ 2887176 w 4177355"/>
                <a:gd name="connsiteY173" fmla="*/ 54570 h 3832767"/>
                <a:gd name="connsiteX174" fmla="*/ 2886808 w 4177355"/>
                <a:gd name="connsiteY174" fmla="*/ 54570 h 3832767"/>
                <a:gd name="connsiteX175" fmla="*/ 2488387 w 4177355"/>
                <a:gd name="connsiteY175" fmla="*/ 181491 h 3832767"/>
                <a:gd name="connsiteX176" fmla="*/ 2488019 w 4177355"/>
                <a:gd name="connsiteY176" fmla="*/ 181491 h 3832767"/>
                <a:gd name="connsiteX177" fmla="*/ 2487651 w 4177355"/>
                <a:gd name="connsiteY177" fmla="*/ 181614 h 3832767"/>
                <a:gd name="connsiteX178" fmla="*/ 2487283 w 4177355"/>
                <a:gd name="connsiteY178" fmla="*/ 181736 h 3832767"/>
                <a:gd name="connsiteX179" fmla="*/ 2486915 w 4177355"/>
                <a:gd name="connsiteY179" fmla="*/ 181859 h 3832767"/>
                <a:gd name="connsiteX180" fmla="*/ 2481765 w 4177355"/>
                <a:gd name="connsiteY180" fmla="*/ 184557 h 3832767"/>
                <a:gd name="connsiteX181" fmla="*/ 2476860 w 4177355"/>
                <a:gd name="connsiteY181" fmla="*/ 188113 h 3832767"/>
                <a:gd name="connsiteX182" fmla="*/ 2472936 w 4177355"/>
                <a:gd name="connsiteY182" fmla="*/ 192160 h 3832767"/>
                <a:gd name="connsiteX183" fmla="*/ 2470360 w 4177355"/>
                <a:gd name="connsiteY183" fmla="*/ 196206 h 3832767"/>
                <a:gd name="connsiteX184" fmla="*/ 2469747 w 4177355"/>
                <a:gd name="connsiteY184" fmla="*/ 199272 h 3832767"/>
                <a:gd name="connsiteX185" fmla="*/ 2470851 w 4177355"/>
                <a:gd name="connsiteY185" fmla="*/ 201234 h 3832767"/>
                <a:gd name="connsiteX186" fmla="*/ 2473426 w 4177355"/>
                <a:gd name="connsiteY186" fmla="*/ 201847 h 3832767"/>
                <a:gd name="connsiteX187" fmla="*/ 2477228 w 4177355"/>
                <a:gd name="connsiteY187" fmla="*/ 201112 h 3832767"/>
                <a:gd name="connsiteX188" fmla="*/ 2477595 w 4177355"/>
                <a:gd name="connsiteY188" fmla="*/ 200989 h 3832767"/>
                <a:gd name="connsiteX189" fmla="*/ 2477963 w 4177355"/>
                <a:gd name="connsiteY189" fmla="*/ 200866 h 3832767"/>
                <a:gd name="connsiteX190" fmla="*/ 2478331 w 4177355"/>
                <a:gd name="connsiteY190" fmla="*/ 200744 h 3832767"/>
                <a:gd name="connsiteX191" fmla="*/ 2478699 w 4177355"/>
                <a:gd name="connsiteY191" fmla="*/ 200621 h 3832767"/>
                <a:gd name="connsiteX192" fmla="*/ 2483849 w 4177355"/>
                <a:gd name="connsiteY192" fmla="*/ 197923 h 3832767"/>
                <a:gd name="connsiteX193" fmla="*/ 2488755 w 4177355"/>
                <a:gd name="connsiteY193" fmla="*/ 194367 h 3832767"/>
                <a:gd name="connsiteX194" fmla="*/ 2492679 w 4177355"/>
                <a:gd name="connsiteY194" fmla="*/ 190320 h 3832767"/>
                <a:gd name="connsiteX195" fmla="*/ 2495254 w 4177355"/>
                <a:gd name="connsiteY195" fmla="*/ 186273 h 3832767"/>
                <a:gd name="connsiteX196" fmla="*/ 2495867 w 4177355"/>
                <a:gd name="connsiteY196" fmla="*/ 183208 h 3832767"/>
                <a:gd name="connsiteX197" fmla="*/ 2494763 w 4177355"/>
                <a:gd name="connsiteY197" fmla="*/ 181246 h 3832767"/>
                <a:gd name="connsiteX198" fmla="*/ 2492188 w 4177355"/>
                <a:gd name="connsiteY198" fmla="*/ 180632 h 3832767"/>
                <a:gd name="connsiteX199" fmla="*/ 2488264 w 4177355"/>
                <a:gd name="connsiteY199" fmla="*/ 181368 h 3832767"/>
                <a:gd name="connsiteX200" fmla="*/ 2936105 w 4177355"/>
                <a:gd name="connsiteY200" fmla="*/ 43533 h 3832767"/>
                <a:gd name="connsiteX201" fmla="*/ 2931200 w 4177355"/>
                <a:gd name="connsiteY201" fmla="*/ 45618 h 3832767"/>
                <a:gd name="connsiteX202" fmla="*/ 2926295 w 4177355"/>
                <a:gd name="connsiteY202" fmla="*/ 48684 h 3832767"/>
                <a:gd name="connsiteX203" fmla="*/ 2921880 w 4177355"/>
                <a:gd name="connsiteY203" fmla="*/ 52363 h 3832767"/>
                <a:gd name="connsiteX204" fmla="*/ 2918569 w 4177355"/>
                <a:gd name="connsiteY204" fmla="*/ 56287 h 3832767"/>
                <a:gd name="connsiteX205" fmla="*/ 2916607 w 4177355"/>
                <a:gd name="connsiteY205" fmla="*/ 60211 h 3832767"/>
                <a:gd name="connsiteX206" fmla="*/ 2916852 w 4177355"/>
                <a:gd name="connsiteY206" fmla="*/ 63031 h 3832767"/>
                <a:gd name="connsiteX207" fmla="*/ 2919182 w 4177355"/>
                <a:gd name="connsiteY207" fmla="*/ 64503 h 3832767"/>
                <a:gd name="connsiteX208" fmla="*/ 2923474 w 4177355"/>
                <a:gd name="connsiteY208" fmla="*/ 64380 h 3832767"/>
                <a:gd name="connsiteX209" fmla="*/ 2923965 w 4177355"/>
                <a:gd name="connsiteY209" fmla="*/ 64380 h 3832767"/>
                <a:gd name="connsiteX210" fmla="*/ 2924455 w 4177355"/>
                <a:gd name="connsiteY210" fmla="*/ 64380 h 3832767"/>
                <a:gd name="connsiteX211" fmla="*/ 2924946 w 4177355"/>
                <a:gd name="connsiteY211" fmla="*/ 64258 h 3832767"/>
                <a:gd name="connsiteX212" fmla="*/ 2925436 w 4177355"/>
                <a:gd name="connsiteY212" fmla="*/ 64135 h 3832767"/>
                <a:gd name="connsiteX213" fmla="*/ 2930464 w 4177355"/>
                <a:gd name="connsiteY213" fmla="*/ 62050 h 3832767"/>
                <a:gd name="connsiteX214" fmla="*/ 2935369 w 4177355"/>
                <a:gd name="connsiteY214" fmla="*/ 58985 h 3832767"/>
                <a:gd name="connsiteX215" fmla="*/ 2939784 w 4177355"/>
                <a:gd name="connsiteY215" fmla="*/ 55306 h 3832767"/>
                <a:gd name="connsiteX216" fmla="*/ 2943217 w 4177355"/>
                <a:gd name="connsiteY216" fmla="*/ 51259 h 3832767"/>
                <a:gd name="connsiteX217" fmla="*/ 2945057 w 4177355"/>
                <a:gd name="connsiteY217" fmla="*/ 47335 h 3832767"/>
                <a:gd name="connsiteX218" fmla="*/ 2944689 w 4177355"/>
                <a:gd name="connsiteY218" fmla="*/ 44514 h 3832767"/>
                <a:gd name="connsiteX219" fmla="*/ 2942359 w 4177355"/>
                <a:gd name="connsiteY219" fmla="*/ 43043 h 3832767"/>
                <a:gd name="connsiteX220" fmla="*/ 2938190 w 4177355"/>
                <a:gd name="connsiteY220" fmla="*/ 43288 h 3832767"/>
                <a:gd name="connsiteX221" fmla="*/ 2937699 w 4177355"/>
                <a:gd name="connsiteY221" fmla="*/ 43288 h 3832767"/>
                <a:gd name="connsiteX222" fmla="*/ 2937209 w 4177355"/>
                <a:gd name="connsiteY222" fmla="*/ 43411 h 3832767"/>
                <a:gd name="connsiteX223" fmla="*/ 2936718 w 4177355"/>
                <a:gd name="connsiteY223" fmla="*/ 43533 h 3832767"/>
                <a:gd name="connsiteX224" fmla="*/ 2936228 w 4177355"/>
                <a:gd name="connsiteY224" fmla="*/ 43656 h 3832767"/>
                <a:gd name="connsiteX225" fmla="*/ 2438354 w 4177355"/>
                <a:gd name="connsiteY225" fmla="*/ 201725 h 3832767"/>
                <a:gd name="connsiteX226" fmla="*/ 2437864 w 4177355"/>
                <a:gd name="connsiteY226" fmla="*/ 201847 h 3832767"/>
                <a:gd name="connsiteX227" fmla="*/ 2437373 w 4177355"/>
                <a:gd name="connsiteY227" fmla="*/ 201970 h 3832767"/>
                <a:gd name="connsiteX228" fmla="*/ 2436883 w 4177355"/>
                <a:gd name="connsiteY228" fmla="*/ 202215 h 3832767"/>
                <a:gd name="connsiteX229" fmla="*/ 2436392 w 4177355"/>
                <a:gd name="connsiteY229" fmla="*/ 202460 h 3832767"/>
                <a:gd name="connsiteX230" fmla="*/ 2431242 w 4177355"/>
                <a:gd name="connsiteY230" fmla="*/ 205158 h 3832767"/>
                <a:gd name="connsiteX231" fmla="*/ 2426459 w 4177355"/>
                <a:gd name="connsiteY231" fmla="*/ 208715 h 3832767"/>
                <a:gd name="connsiteX232" fmla="*/ 2422658 w 4177355"/>
                <a:gd name="connsiteY232" fmla="*/ 212761 h 3832767"/>
                <a:gd name="connsiteX233" fmla="*/ 2420205 w 4177355"/>
                <a:gd name="connsiteY233" fmla="*/ 216685 h 3832767"/>
                <a:gd name="connsiteX234" fmla="*/ 2419592 w 4177355"/>
                <a:gd name="connsiteY234" fmla="*/ 219629 h 3832767"/>
                <a:gd name="connsiteX235" fmla="*/ 2420696 w 4177355"/>
                <a:gd name="connsiteY235" fmla="*/ 221468 h 3832767"/>
                <a:gd name="connsiteX236" fmla="*/ 2423271 w 4177355"/>
                <a:gd name="connsiteY236" fmla="*/ 222081 h 3832767"/>
                <a:gd name="connsiteX237" fmla="*/ 2426950 w 4177355"/>
                <a:gd name="connsiteY237" fmla="*/ 221468 h 3832767"/>
                <a:gd name="connsiteX238" fmla="*/ 2427440 w 4177355"/>
                <a:gd name="connsiteY238" fmla="*/ 221345 h 3832767"/>
                <a:gd name="connsiteX239" fmla="*/ 2427931 w 4177355"/>
                <a:gd name="connsiteY239" fmla="*/ 221223 h 3832767"/>
                <a:gd name="connsiteX240" fmla="*/ 2428421 w 4177355"/>
                <a:gd name="connsiteY240" fmla="*/ 220977 h 3832767"/>
                <a:gd name="connsiteX241" fmla="*/ 2428912 w 4177355"/>
                <a:gd name="connsiteY241" fmla="*/ 220732 h 3832767"/>
                <a:gd name="connsiteX242" fmla="*/ 2434062 w 4177355"/>
                <a:gd name="connsiteY242" fmla="*/ 218034 h 3832767"/>
                <a:gd name="connsiteX243" fmla="*/ 2438845 w 4177355"/>
                <a:gd name="connsiteY243" fmla="*/ 214355 h 3832767"/>
                <a:gd name="connsiteX244" fmla="*/ 2442769 w 4177355"/>
                <a:gd name="connsiteY244" fmla="*/ 210309 h 3832767"/>
                <a:gd name="connsiteX245" fmla="*/ 2445221 w 4177355"/>
                <a:gd name="connsiteY245" fmla="*/ 206385 h 3832767"/>
                <a:gd name="connsiteX246" fmla="*/ 2445712 w 4177355"/>
                <a:gd name="connsiteY246" fmla="*/ 203441 h 3832767"/>
                <a:gd name="connsiteX247" fmla="*/ 2444608 w 4177355"/>
                <a:gd name="connsiteY247" fmla="*/ 201602 h 3832767"/>
                <a:gd name="connsiteX248" fmla="*/ 2442033 w 4177355"/>
                <a:gd name="connsiteY248" fmla="*/ 200989 h 3832767"/>
                <a:gd name="connsiteX249" fmla="*/ 2438354 w 4177355"/>
                <a:gd name="connsiteY249" fmla="*/ 201725 h 3832767"/>
                <a:gd name="connsiteX250" fmla="*/ 2985157 w 4177355"/>
                <a:gd name="connsiteY250" fmla="*/ 33723 h 3832767"/>
                <a:gd name="connsiteX251" fmla="*/ 2980252 w 4177355"/>
                <a:gd name="connsiteY251" fmla="*/ 35808 h 3832767"/>
                <a:gd name="connsiteX252" fmla="*/ 2975347 w 4177355"/>
                <a:gd name="connsiteY252" fmla="*/ 38751 h 3832767"/>
                <a:gd name="connsiteX253" fmla="*/ 2970932 w 4177355"/>
                <a:gd name="connsiteY253" fmla="*/ 42307 h 3832767"/>
                <a:gd name="connsiteX254" fmla="*/ 2967498 w 4177355"/>
                <a:gd name="connsiteY254" fmla="*/ 46231 h 3832767"/>
                <a:gd name="connsiteX255" fmla="*/ 2965413 w 4177355"/>
                <a:gd name="connsiteY255" fmla="*/ 50278 h 3832767"/>
                <a:gd name="connsiteX256" fmla="*/ 2965536 w 4177355"/>
                <a:gd name="connsiteY256" fmla="*/ 53221 h 3832767"/>
                <a:gd name="connsiteX257" fmla="*/ 2967743 w 4177355"/>
                <a:gd name="connsiteY257" fmla="*/ 54815 h 3832767"/>
                <a:gd name="connsiteX258" fmla="*/ 2971913 w 4177355"/>
                <a:gd name="connsiteY258" fmla="*/ 54815 h 3832767"/>
                <a:gd name="connsiteX259" fmla="*/ 2972526 w 4177355"/>
                <a:gd name="connsiteY259" fmla="*/ 54815 h 3832767"/>
                <a:gd name="connsiteX260" fmla="*/ 2973139 w 4177355"/>
                <a:gd name="connsiteY260" fmla="*/ 54693 h 3832767"/>
                <a:gd name="connsiteX261" fmla="*/ 2973752 w 4177355"/>
                <a:gd name="connsiteY261" fmla="*/ 54570 h 3832767"/>
                <a:gd name="connsiteX262" fmla="*/ 2974365 w 4177355"/>
                <a:gd name="connsiteY262" fmla="*/ 54447 h 3832767"/>
                <a:gd name="connsiteX263" fmla="*/ 2979270 w 4177355"/>
                <a:gd name="connsiteY263" fmla="*/ 52363 h 3832767"/>
                <a:gd name="connsiteX264" fmla="*/ 2984176 w 4177355"/>
                <a:gd name="connsiteY264" fmla="*/ 49420 h 3832767"/>
                <a:gd name="connsiteX265" fmla="*/ 2988590 w 4177355"/>
                <a:gd name="connsiteY265" fmla="*/ 45741 h 3832767"/>
                <a:gd name="connsiteX266" fmla="*/ 2992024 w 4177355"/>
                <a:gd name="connsiteY266" fmla="*/ 41816 h 3832767"/>
                <a:gd name="connsiteX267" fmla="*/ 2994109 w 4177355"/>
                <a:gd name="connsiteY267" fmla="*/ 37770 h 3832767"/>
                <a:gd name="connsiteX268" fmla="*/ 2993863 w 4177355"/>
                <a:gd name="connsiteY268" fmla="*/ 34827 h 3832767"/>
                <a:gd name="connsiteX269" fmla="*/ 2991656 w 4177355"/>
                <a:gd name="connsiteY269" fmla="*/ 33232 h 3832767"/>
                <a:gd name="connsiteX270" fmla="*/ 2987487 w 4177355"/>
                <a:gd name="connsiteY270" fmla="*/ 33232 h 3832767"/>
                <a:gd name="connsiteX271" fmla="*/ 2986873 w 4177355"/>
                <a:gd name="connsiteY271" fmla="*/ 33232 h 3832767"/>
                <a:gd name="connsiteX272" fmla="*/ 2986260 w 4177355"/>
                <a:gd name="connsiteY272" fmla="*/ 33355 h 3832767"/>
                <a:gd name="connsiteX273" fmla="*/ 2985647 w 4177355"/>
                <a:gd name="connsiteY273" fmla="*/ 33478 h 3832767"/>
                <a:gd name="connsiteX274" fmla="*/ 2985034 w 4177355"/>
                <a:gd name="connsiteY274" fmla="*/ 33600 h 3832767"/>
                <a:gd name="connsiteX275" fmla="*/ 2388322 w 4177355"/>
                <a:gd name="connsiteY275" fmla="*/ 222939 h 3832767"/>
                <a:gd name="connsiteX276" fmla="*/ 2387831 w 4177355"/>
                <a:gd name="connsiteY276" fmla="*/ 223062 h 3832767"/>
                <a:gd name="connsiteX277" fmla="*/ 2387341 w 4177355"/>
                <a:gd name="connsiteY277" fmla="*/ 223307 h 3832767"/>
                <a:gd name="connsiteX278" fmla="*/ 2386727 w 4177355"/>
                <a:gd name="connsiteY278" fmla="*/ 223553 h 3832767"/>
                <a:gd name="connsiteX279" fmla="*/ 2386114 w 4177355"/>
                <a:gd name="connsiteY279" fmla="*/ 223798 h 3832767"/>
                <a:gd name="connsiteX280" fmla="*/ 2380964 w 4177355"/>
                <a:gd name="connsiteY280" fmla="*/ 226618 h 3832767"/>
                <a:gd name="connsiteX281" fmla="*/ 2376304 w 4177355"/>
                <a:gd name="connsiteY281" fmla="*/ 230297 h 3832767"/>
                <a:gd name="connsiteX282" fmla="*/ 2372502 w 4177355"/>
                <a:gd name="connsiteY282" fmla="*/ 234344 h 3832767"/>
                <a:gd name="connsiteX283" fmla="*/ 2370173 w 4177355"/>
                <a:gd name="connsiteY283" fmla="*/ 238268 h 3832767"/>
                <a:gd name="connsiteX284" fmla="*/ 2369805 w 4177355"/>
                <a:gd name="connsiteY284" fmla="*/ 241089 h 3832767"/>
                <a:gd name="connsiteX285" fmla="*/ 2370908 w 4177355"/>
                <a:gd name="connsiteY285" fmla="*/ 242805 h 3832767"/>
                <a:gd name="connsiteX286" fmla="*/ 2373361 w 4177355"/>
                <a:gd name="connsiteY286" fmla="*/ 243418 h 3832767"/>
                <a:gd name="connsiteX287" fmla="*/ 2377040 w 4177355"/>
                <a:gd name="connsiteY287" fmla="*/ 242805 h 3832767"/>
                <a:gd name="connsiteX288" fmla="*/ 2377530 w 4177355"/>
                <a:gd name="connsiteY288" fmla="*/ 242683 h 3832767"/>
                <a:gd name="connsiteX289" fmla="*/ 2378021 w 4177355"/>
                <a:gd name="connsiteY289" fmla="*/ 242438 h 3832767"/>
                <a:gd name="connsiteX290" fmla="*/ 2378634 w 4177355"/>
                <a:gd name="connsiteY290" fmla="*/ 242192 h 3832767"/>
                <a:gd name="connsiteX291" fmla="*/ 2379247 w 4177355"/>
                <a:gd name="connsiteY291" fmla="*/ 241947 h 3832767"/>
                <a:gd name="connsiteX292" fmla="*/ 2384397 w 4177355"/>
                <a:gd name="connsiteY292" fmla="*/ 239126 h 3832767"/>
                <a:gd name="connsiteX293" fmla="*/ 2389057 w 4177355"/>
                <a:gd name="connsiteY293" fmla="*/ 235448 h 3832767"/>
                <a:gd name="connsiteX294" fmla="*/ 2392859 w 4177355"/>
                <a:gd name="connsiteY294" fmla="*/ 231401 h 3832767"/>
                <a:gd name="connsiteX295" fmla="*/ 2395189 w 4177355"/>
                <a:gd name="connsiteY295" fmla="*/ 227477 h 3832767"/>
                <a:gd name="connsiteX296" fmla="*/ 2395557 w 4177355"/>
                <a:gd name="connsiteY296" fmla="*/ 224779 h 3832767"/>
                <a:gd name="connsiteX297" fmla="*/ 2394453 w 4177355"/>
                <a:gd name="connsiteY297" fmla="*/ 223062 h 3832767"/>
                <a:gd name="connsiteX298" fmla="*/ 2392001 w 4177355"/>
                <a:gd name="connsiteY298" fmla="*/ 222449 h 3832767"/>
                <a:gd name="connsiteX299" fmla="*/ 2388322 w 4177355"/>
                <a:gd name="connsiteY299" fmla="*/ 223062 h 3832767"/>
                <a:gd name="connsiteX300" fmla="*/ 3033840 w 4177355"/>
                <a:gd name="connsiteY300" fmla="*/ 25016 h 3832767"/>
                <a:gd name="connsiteX301" fmla="*/ 3029058 w 4177355"/>
                <a:gd name="connsiteY301" fmla="*/ 26978 h 3832767"/>
                <a:gd name="connsiteX302" fmla="*/ 3024275 w 4177355"/>
                <a:gd name="connsiteY302" fmla="*/ 29921 h 3832767"/>
                <a:gd name="connsiteX303" fmla="*/ 3019983 w 4177355"/>
                <a:gd name="connsiteY303" fmla="*/ 33478 h 3832767"/>
                <a:gd name="connsiteX304" fmla="*/ 3016550 w 4177355"/>
                <a:gd name="connsiteY304" fmla="*/ 37402 h 3832767"/>
                <a:gd name="connsiteX305" fmla="*/ 3014342 w 4177355"/>
                <a:gd name="connsiteY305" fmla="*/ 41571 h 3832767"/>
                <a:gd name="connsiteX306" fmla="*/ 3014342 w 4177355"/>
                <a:gd name="connsiteY306" fmla="*/ 44637 h 3832767"/>
                <a:gd name="connsiteX307" fmla="*/ 3016427 w 4177355"/>
                <a:gd name="connsiteY307" fmla="*/ 46354 h 3832767"/>
                <a:gd name="connsiteX308" fmla="*/ 3020596 w 4177355"/>
                <a:gd name="connsiteY308" fmla="*/ 46354 h 3832767"/>
                <a:gd name="connsiteX309" fmla="*/ 3021210 w 4177355"/>
                <a:gd name="connsiteY309" fmla="*/ 46231 h 3832767"/>
                <a:gd name="connsiteX310" fmla="*/ 3021823 w 4177355"/>
                <a:gd name="connsiteY310" fmla="*/ 46109 h 3832767"/>
                <a:gd name="connsiteX311" fmla="*/ 3022558 w 4177355"/>
                <a:gd name="connsiteY311" fmla="*/ 45986 h 3832767"/>
                <a:gd name="connsiteX312" fmla="*/ 3023294 w 4177355"/>
                <a:gd name="connsiteY312" fmla="*/ 45741 h 3832767"/>
                <a:gd name="connsiteX313" fmla="*/ 3028077 w 4177355"/>
                <a:gd name="connsiteY313" fmla="*/ 43779 h 3832767"/>
                <a:gd name="connsiteX314" fmla="*/ 3032859 w 4177355"/>
                <a:gd name="connsiteY314" fmla="*/ 40835 h 3832767"/>
                <a:gd name="connsiteX315" fmla="*/ 3037274 w 4177355"/>
                <a:gd name="connsiteY315" fmla="*/ 37279 h 3832767"/>
                <a:gd name="connsiteX316" fmla="*/ 3040708 w 4177355"/>
                <a:gd name="connsiteY316" fmla="*/ 33355 h 3832767"/>
                <a:gd name="connsiteX317" fmla="*/ 3042915 w 4177355"/>
                <a:gd name="connsiteY317" fmla="*/ 29186 h 3832767"/>
                <a:gd name="connsiteX318" fmla="*/ 3042915 w 4177355"/>
                <a:gd name="connsiteY318" fmla="*/ 26120 h 3832767"/>
                <a:gd name="connsiteX319" fmla="*/ 3040708 w 4177355"/>
                <a:gd name="connsiteY319" fmla="*/ 24403 h 3832767"/>
                <a:gd name="connsiteX320" fmla="*/ 3036538 w 4177355"/>
                <a:gd name="connsiteY320" fmla="*/ 24403 h 3832767"/>
                <a:gd name="connsiteX321" fmla="*/ 3035803 w 4177355"/>
                <a:gd name="connsiteY321" fmla="*/ 24526 h 3832767"/>
                <a:gd name="connsiteX322" fmla="*/ 3035067 w 4177355"/>
                <a:gd name="connsiteY322" fmla="*/ 24648 h 3832767"/>
                <a:gd name="connsiteX323" fmla="*/ 3034331 w 4177355"/>
                <a:gd name="connsiteY323" fmla="*/ 24894 h 3832767"/>
                <a:gd name="connsiteX324" fmla="*/ 3033595 w 4177355"/>
                <a:gd name="connsiteY324" fmla="*/ 25139 h 3832767"/>
                <a:gd name="connsiteX325" fmla="*/ 2338534 w 4177355"/>
                <a:gd name="connsiteY325" fmla="*/ 245135 h 3832767"/>
                <a:gd name="connsiteX326" fmla="*/ 2337921 w 4177355"/>
                <a:gd name="connsiteY326" fmla="*/ 245381 h 3832767"/>
                <a:gd name="connsiteX327" fmla="*/ 2337308 w 4177355"/>
                <a:gd name="connsiteY327" fmla="*/ 245626 h 3832767"/>
                <a:gd name="connsiteX328" fmla="*/ 2336695 w 4177355"/>
                <a:gd name="connsiteY328" fmla="*/ 245871 h 3832767"/>
                <a:gd name="connsiteX329" fmla="*/ 2335959 w 4177355"/>
                <a:gd name="connsiteY329" fmla="*/ 246116 h 3832767"/>
                <a:gd name="connsiteX330" fmla="*/ 2330809 w 4177355"/>
                <a:gd name="connsiteY330" fmla="*/ 249059 h 3832767"/>
                <a:gd name="connsiteX331" fmla="*/ 2326149 w 4177355"/>
                <a:gd name="connsiteY331" fmla="*/ 252738 h 3832767"/>
                <a:gd name="connsiteX332" fmla="*/ 2322470 w 4177355"/>
                <a:gd name="connsiteY332" fmla="*/ 256785 h 3832767"/>
                <a:gd name="connsiteX333" fmla="*/ 2320263 w 4177355"/>
                <a:gd name="connsiteY333" fmla="*/ 260587 h 3832767"/>
                <a:gd name="connsiteX334" fmla="*/ 2320017 w 4177355"/>
                <a:gd name="connsiteY334" fmla="*/ 263284 h 3832767"/>
                <a:gd name="connsiteX335" fmla="*/ 2321121 w 4177355"/>
                <a:gd name="connsiteY335" fmla="*/ 264879 h 3832767"/>
                <a:gd name="connsiteX336" fmla="*/ 2323574 w 4177355"/>
                <a:gd name="connsiteY336" fmla="*/ 265369 h 3832767"/>
                <a:gd name="connsiteX337" fmla="*/ 2327007 w 4177355"/>
                <a:gd name="connsiteY337" fmla="*/ 264756 h 3832767"/>
                <a:gd name="connsiteX338" fmla="*/ 2327620 w 4177355"/>
                <a:gd name="connsiteY338" fmla="*/ 264511 h 3832767"/>
                <a:gd name="connsiteX339" fmla="*/ 2328233 w 4177355"/>
                <a:gd name="connsiteY339" fmla="*/ 264265 h 3832767"/>
                <a:gd name="connsiteX340" fmla="*/ 2328847 w 4177355"/>
                <a:gd name="connsiteY340" fmla="*/ 264020 h 3832767"/>
                <a:gd name="connsiteX341" fmla="*/ 2329582 w 4177355"/>
                <a:gd name="connsiteY341" fmla="*/ 263775 h 3832767"/>
                <a:gd name="connsiteX342" fmla="*/ 2334733 w 4177355"/>
                <a:gd name="connsiteY342" fmla="*/ 260832 h 3832767"/>
                <a:gd name="connsiteX343" fmla="*/ 2339393 w 4177355"/>
                <a:gd name="connsiteY343" fmla="*/ 257153 h 3832767"/>
                <a:gd name="connsiteX344" fmla="*/ 2343072 w 4177355"/>
                <a:gd name="connsiteY344" fmla="*/ 253106 h 3832767"/>
                <a:gd name="connsiteX345" fmla="*/ 2345279 w 4177355"/>
                <a:gd name="connsiteY345" fmla="*/ 249305 h 3832767"/>
                <a:gd name="connsiteX346" fmla="*/ 2345524 w 4177355"/>
                <a:gd name="connsiteY346" fmla="*/ 246607 h 3832767"/>
                <a:gd name="connsiteX347" fmla="*/ 2344298 w 4177355"/>
                <a:gd name="connsiteY347" fmla="*/ 245013 h 3832767"/>
                <a:gd name="connsiteX348" fmla="*/ 2341845 w 4177355"/>
                <a:gd name="connsiteY348" fmla="*/ 244522 h 3832767"/>
                <a:gd name="connsiteX349" fmla="*/ 2338289 w 4177355"/>
                <a:gd name="connsiteY349" fmla="*/ 245135 h 3832767"/>
                <a:gd name="connsiteX350" fmla="*/ 3082401 w 4177355"/>
                <a:gd name="connsiteY350" fmla="*/ 17659 h 3832767"/>
                <a:gd name="connsiteX351" fmla="*/ 3077619 w 4177355"/>
                <a:gd name="connsiteY351" fmla="*/ 19621 h 3832767"/>
                <a:gd name="connsiteX352" fmla="*/ 3072836 w 4177355"/>
                <a:gd name="connsiteY352" fmla="*/ 22441 h 3832767"/>
                <a:gd name="connsiteX353" fmla="*/ 3068544 w 4177355"/>
                <a:gd name="connsiteY353" fmla="*/ 25875 h 3832767"/>
                <a:gd name="connsiteX354" fmla="*/ 3064988 w 4177355"/>
                <a:gd name="connsiteY354" fmla="*/ 29676 h 3832767"/>
                <a:gd name="connsiteX355" fmla="*/ 3062658 w 4177355"/>
                <a:gd name="connsiteY355" fmla="*/ 33846 h 3832767"/>
                <a:gd name="connsiteX356" fmla="*/ 3062536 w 4177355"/>
                <a:gd name="connsiteY356" fmla="*/ 37034 h 3832767"/>
                <a:gd name="connsiteX357" fmla="*/ 3064498 w 4177355"/>
                <a:gd name="connsiteY357" fmla="*/ 38873 h 3832767"/>
                <a:gd name="connsiteX358" fmla="*/ 3068544 w 4177355"/>
                <a:gd name="connsiteY358" fmla="*/ 39119 h 3832767"/>
                <a:gd name="connsiteX359" fmla="*/ 3069280 w 4177355"/>
                <a:gd name="connsiteY359" fmla="*/ 38996 h 3832767"/>
                <a:gd name="connsiteX360" fmla="*/ 3070016 w 4177355"/>
                <a:gd name="connsiteY360" fmla="*/ 38873 h 3832767"/>
                <a:gd name="connsiteX361" fmla="*/ 3070874 w 4177355"/>
                <a:gd name="connsiteY361" fmla="*/ 38628 h 3832767"/>
                <a:gd name="connsiteX362" fmla="*/ 3071733 w 4177355"/>
                <a:gd name="connsiteY362" fmla="*/ 38383 h 3832767"/>
                <a:gd name="connsiteX363" fmla="*/ 3076515 w 4177355"/>
                <a:gd name="connsiteY363" fmla="*/ 36421 h 3832767"/>
                <a:gd name="connsiteX364" fmla="*/ 3081298 w 4177355"/>
                <a:gd name="connsiteY364" fmla="*/ 33600 h 3832767"/>
                <a:gd name="connsiteX365" fmla="*/ 3085713 w 4177355"/>
                <a:gd name="connsiteY365" fmla="*/ 30167 h 3832767"/>
                <a:gd name="connsiteX366" fmla="*/ 3089269 w 4177355"/>
                <a:gd name="connsiteY366" fmla="*/ 26365 h 3832767"/>
                <a:gd name="connsiteX367" fmla="*/ 3091599 w 4177355"/>
                <a:gd name="connsiteY367" fmla="*/ 22196 h 3832767"/>
                <a:gd name="connsiteX368" fmla="*/ 3091599 w 4177355"/>
                <a:gd name="connsiteY368" fmla="*/ 19008 h 3832767"/>
                <a:gd name="connsiteX369" fmla="*/ 3089514 w 4177355"/>
                <a:gd name="connsiteY369" fmla="*/ 17168 h 3832767"/>
                <a:gd name="connsiteX370" fmla="*/ 3085467 w 4177355"/>
                <a:gd name="connsiteY370" fmla="*/ 16923 h 3832767"/>
                <a:gd name="connsiteX371" fmla="*/ 3084731 w 4177355"/>
                <a:gd name="connsiteY371" fmla="*/ 17045 h 3832767"/>
                <a:gd name="connsiteX372" fmla="*/ 3083996 w 4177355"/>
                <a:gd name="connsiteY372" fmla="*/ 17168 h 3832767"/>
                <a:gd name="connsiteX373" fmla="*/ 3083137 w 4177355"/>
                <a:gd name="connsiteY373" fmla="*/ 17413 h 3832767"/>
                <a:gd name="connsiteX374" fmla="*/ 3082279 w 4177355"/>
                <a:gd name="connsiteY374" fmla="*/ 17659 h 3832767"/>
                <a:gd name="connsiteX375" fmla="*/ 2288624 w 4177355"/>
                <a:gd name="connsiteY375" fmla="*/ 268067 h 3832767"/>
                <a:gd name="connsiteX376" fmla="*/ 2287888 w 4177355"/>
                <a:gd name="connsiteY376" fmla="*/ 268312 h 3832767"/>
                <a:gd name="connsiteX377" fmla="*/ 2287153 w 4177355"/>
                <a:gd name="connsiteY377" fmla="*/ 268557 h 3832767"/>
                <a:gd name="connsiteX378" fmla="*/ 2286417 w 4177355"/>
                <a:gd name="connsiteY378" fmla="*/ 268925 h 3832767"/>
                <a:gd name="connsiteX379" fmla="*/ 2285681 w 4177355"/>
                <a:gd name="connsiteY379" fmla="*/ 269293 h 3832767"/>
                <a:gd name="connsiteX380" fmla="*/ 2280653 w 4177355"/>
                <a:gd name="connsiteY380" fmla="*/ 272236 h 3832767"/>
                <a:gd name="connsiteX381" fmla="*/ 2276116 w 4177355"/>
                <a:gd name="connsiteY381" fmla="*/ 275915 h 3832767"/>
                <a:gd name="connsiteX382" fmla="*/ 2272560 w 4177355"/>
                <a:gd name="connsiteY382" fmla="*/ 279839 h 3832767"/>
                <a:gd name="connsiteX383" fmla="*/ 2270475 w 4177355"/>
                <a:gd name="connsiteY383" fmla="*/ 283641 h 3832767"/>
                <a:gd name="connsiteX384" fmla="*/ 2270352 w 4177355"/>
                <a:gd name="connsiteY384" fmla="*/ 286216 h 3832767"/>
                <a:gd name="connsiteX385" fmla="*/ 2271579 w 4177355"/>
                <a:gd name="connsiteY385" fmla="*/ 287688 h 3832767"/>
                <a:gd name="connsiteX386" fmla="*/ 2273909 w 4177355"/>
                <a:gd name="connsiteY386" fmla="*/ 288178 h 3832767"/>
                <a:gd name="connsiteX387" fmla="*/ 2277342 w 4177355"/>
                <a:gd name="connsiteY387" fmla="*/ 287565 h 3832767"/>
                <a:gd name="connsiteX388" fmla="*/ 2278078 w 4177355"/>
                <a:gd name="connsiteY388" fmla="*/ 287320 h 3832767"/>
                <a:gd name="connsiteX389" fmla="*/ 2278814 w 4177355"/>
                <a:gd name="connsiteY389" fmla="*/ 287074 h 3832767"/>
                <a:gd name="connsiteX390" fmla="*/ 2279550 w 4177355"/>
                <a:gd name="connsiteY390" fmla="*/ 286707 h 3832767"/>
                <a:gd name="connsiteX391" fmla="*/ 2280286 w 4177355"/>
                <a:gd name="connsiteY391" fmla="*/ 286339 h 3832767"/>
                <a:gd name="connsiteX392" fmla="*/ 2285313 w 4177355"/>
                <a:gd name="connsiteY392" fmla="*/ 283396 h 3832767"/>
                <a:gd name="connsiteX393" fmla="*/ 2289851 w 4177355"/>
                <a:gd name="connsiteY393" fmla="*/ 279717 h 3832767"/>
                <a:gd name="connsiteX394" fmla="*/ 2293407 w 4177355"/>
                <a:gd name="connsiteY394" fmla="*/ 275670 h 3832767"/>
                <a:gd name="connsiteX395" fmla="*/ 2295491 w 4177355"/>
                <a:gd name="connsiteY395" fmla="*/ 271868 h 3832767"/>
                <a:gd name="connsiteX396" fmla="*/ 2295614 w 4177355"/>
                <a:gd name="connsiteY396" fmla="*/ 269416 h 3832767"/>
                <a:gd name="connsiteX397" fmla="*/ 2294388 w 4177355"/>
                <a:gd name="connsiteY397" fmla="*/ 267944 h 3832767"/>
                <a:gd name="connsiteX398" fmla="*/ 2291935 w 4177355"/>
                <a:gd name="connsiteY398" fmla="*/ 267454 h 3832767"/>
                <a:gd name="connsiteX399" fmla="*/ 2288502 w 4177355"/>
                <a:gd name="connsiteY399" fmla="*/ 268067 h 3832767"/>
                <a:gd name="connsiteX400" fmla="*/ 3130472 w 4177355"/>
                <a:gd name="connsiteY400" fmla="*/ 11527 h 3832767"/>
                <a:gd name="connsiteX401" fmla="*/ 3125812 w 4177355"/>
                <a:gd name="connsiteY401" fmla="*/ 13489 h 3832767"/>
                <a:gd name="connsiteX402" fmla="*/ 3121152 w 4177355"/>
                <a:gd name="connsiteY402" fmla="*/ 16310 h 3832767"/>
                <a:gd name="connsiteX403" fmla="*/ 3116860 w 4177355"/>
                <a:gd name="connsiteY403" fmla="*/ 19743 h 3832767"/>
                <a:gd name="connsiteX404" fmla="*/ 3113304 w 4177355"/>
                <a:gd name="connsiteY404" fmla="*/ 23545 h 3832767"/>
                <a:gd name="connsiteX405" fmla="*/ 3110729 w 4177355"/>
                <a:gd name="connsiteY405" fmla="*/ 27837 h 3832767"/>
                <a:gd name="connsiteX406" fmla="*/ 3110484 w 4177355"/>
                <a:gd name="connsiteY406" fmla="*/ 31148 h 3832767"/>
                <a:gd name="connsiteX407" fmla="*/ 3112446 w 4177355"/>
                <a:gd name="connsiteY407" fmla="*/ 33110 h 3832767"/>
                <a:gd name="connsiteX408" fmla="*/ 3116370 w 4177355"/>
                <a:gd name="connsiteY408" fmla="*/ 33478 h 3832767"/>
                <a:gd name="connsiteX409" fmla="*/ 3117228 w 4177355"/>
                <a:gd name="connsiteY409" fmla="*/ 33478 h 3832767"/>
                <a:gd name="connsiteX410" fmla="*/ 3118086 w 4177355"/>
                <a:gd name="connsiteY410" fmla="*/ 33355 h 3832767"/>
                <a:gd name="connsiteX411" fmla="*/ 3119068 w 4177355"/>
                <a:gd name="connsiteY411" fmla="*/ 33110 h 3832767"/>
                <a:gd name="connsiteX412" fmla="*/ 3120049 w 4177355"/>
                <a:gd name="connsiteY412" fmla="*/ 32865 h 3832767"/>
                <a:gd name="connsiteX413" fmla="*/ 3124709 w 4177355"/>
                <a:gd name="connsiteY413" fmla="*/ 30903 h 3832767"/>
                <a:gd name="connsiteX414" fmla="*/ 3129368 w 4177355"/>
                <a:gd name="connsiteY414" fmla="*/ 28205 h 3832767"/>
                <a:gd name="connsiteX415" fmla="*/ 3133660 w 4177355"/>
                <a:gd name="connsiteY415" fmla="*/ 24894 h 3832767"/>
                <a:gd name="connsiteX416" fmla="*/ 3137217 w 4177355"/>
                <a:gd name="connsiteY416" fmla="*/ 21092 h 3832767"/>
                <a:gd name="connsiteX417" fmla="*/ 3139792 w 4177355"/>
                <a:gd name="connsiteY417" fmla="*/ 16800 h 3832767"/>
                <a:gd name="connsiteX418" fmla="*/ 3140037 w 4177355"/>
                <a:gd name="connsiteY418" fmla="*/ 13489 h 3832767"/>
                <a:gd name="connsiteX419" fmla="*/ 3138075 w 4177355"/>
                <a:gd name="connsiteY419" fmla="*/ 11527 h 3832767"/>
                <a:gd name="connsiteX420" fmla="*/ 3134151 w 4177355"/>
                <a:gd name="connsiteY420" fmla="*/ 11159 h 3832767"/>
                <a:gd name="connsiteX421" fmla="*/ 3133292 w 4177355"/>
                <a:gd name="connsiteY421" fmla="*/ 11282 h 3832767"/>
                <a:gd name="connsiteX422" fmla="*/ 3132434 w 4177355"/>
                <a:gd name="connsiteY422" fmla="*/ 11404 h 3832767"/>
                <a:gd name="connsiteX423" fmla="*/ 3131576 w 4177355"/>
                <a:gd name="connsiteY423" fmla="*/ 11650 h 3832767"/>
                <a:gd name="connsiteX424" fmla="*/ 3130717 w 4177355"/>
                <a:gd name="connsiteY424" fmla="*/ 11895 h 3832767"/>
                <a:gd name="connsiteX425" fmla="*/ 2238959 w 4177355"/>
                <a:gd name="connsiteY425" fmla="*/ 291980 h 3832767"/>
                <a:gd name="connsiteX426" fmla="*/ 2238224 w 4177355"/>
                <a:gd name="connsiteY426" fmla="*/ 292225 h 3832767"/>
                <a:gd name="connsiteX427" fmla="*/ 2237365 w 4177355"/>
                <a:gd name="connsiteY427" fmla="*/ 292593 h 3832767"/>
                <a:gd name="connsiteX428" fmla="*/ 2236507 w 4177355"/>
                <a:gd name="connsiteY428" fmla="*/ 292961 h 3832767"/>
                <a:gd name="connsiteX429" fmla="*/ 2235649 w 4177355"/>
                <a:gd name="connsiteY429" fmla="*/ 293328 h 3832767"/>
                <a:gd name="connsiteX430" fmla="*/ 2230621 w 4177355"/>
                <a:gd name="connsiteY430" fmla="*/ 296272 h 3832767"/>
                <a:gd name="connsiteX431" fmla="*/ 2226206 w 4177355"/>
                <a:gd name="connsiteY431" fmla="*/ 299950 h 3832767"/>
                <a:gd name="connsiteX432" fmla="*/ 2222773 w 4177355"/>
                <a:gd name="connsiteY432" fmla="*/ 303875 h 3832767"/>
                <a:gd name="connsiteX433" fmla="*/ 2220810 w 4177355"/>
                <a:gd name="connsiteY433" fmla="*/ 307553 h 3832767"/>
                <a:gd name="connsiteX434" fmla="*/ 2220810 w 4177355"/>
                <a:gd name="connsiteY434" fmla="*/ 310006 h 3832767"/>
                <a:gd name="connsiteX435" fmla="*/ 2222037 w 4177355"/>
                <a:gd name="connsiteY435" fmla="*/ 311478 h 3832767"/>
                <a:gd name="connsiteX436" fmla="*/ 2224367 w 4177355"/>
                <a:gd name="connsiteY436" fmla="*/ 311968 h 3832767"/>
                <a:gd name="connsiteX437" fmla="*/ 2227678 w 4177355"/>
                <a:gd name="connsiteY437" fmla="*/ 311355 h 3832767"/>
                <a:gd name="connsiteX438" fmla="*/ 2228413 w 4177355"/>
                <a:gd name="connsiteY438" fmla="*/ 311110 h 3832767"/>
                <a:gd name="connsiteX439" fmla="*/ 2229272 w 4177355"/>
                <a:gd name="connsiteY439" fmla="*/ 310864 h 3832767"/>
                <a:gd name="connsiteX440" fmla="*/ 2230130 w 4177355"/>
                <a:gd name="connsiteY440" fmla="*/ 310497 h 3832767"/>
                <a:gd name="connsiteX441" fmla="*/ 2230989 w 4177355"/>
                <a:gd name="connsiteY441" fmla="*/ 310129 h 3832767"/>
                <a:gd name="connsiteX442" fmla="*/ 2236016 w 4177355"/>
                <a:gd name="connsiteY442" fmla="*/ 307063 h 3832767"/>
                <a:gd name="connsiteX443" fmla="*/ 2240431 w 4177355"/>
                <a:gd name="connsiteY443" fmla="*/ 303384 h 3832767"/>
                <a:gd name="connsiteX444" fmla="*/ 2243865 w 4177355"/>
                <a:gd name="connsiteY444" fmla="*/ 299460 h 3832767"/>
                <a:gd name="connsiteX445" fmla="*/ 2245827 w 4177355"/>
                <a:gd name="connsiteY445" fmla="*/ 295658 h 3832767"/>
                <a:gd name="connsiteX446" fmla="*/ 2245827 w 4177355"/>
                <a:gd name="connsiteY446" fmla="*/ 293206 h 3832767"/>
                <a:gd name="connsiteX447" fmla="*/ 2244600 w 4177355"/>
                <a:gd name="connsiteY447" fmla="*/ 291734 h 3832767"/>
                <a:gd name="connsiteX448" fmla="*/ 2242271 w 4177355"/>
                <a:gd name="connsiteY448" fmla="*/ 291244 h 3832767"/>
                <a:gd name="connsiteX449" fmla="*/ 2238959 w 4177355"/>
                <a:gd name="connsiteY449" fmla="*/ 291857 h 3832767"/>
                <a:gd name="connsiteX450" fmla="*/ 3178052 w 4177355"/>
                <a:gd name="connsiteY450" fmla="*/ 6867 h 3832767"/>
                <a:gd name="connsiteX451" fmla="*/ 3173392 w 4177355"/>
                <a:gd name="connsiteY451" fmla="*/ 8707 h 3832767"/>
                <a:gd name="connsiteX452" fmla="*/ 3168732 w 4177355"/>
                <a:gd name="connsiteY452" fmla="*/ 11404 h 3832767"/>
                <a:gd name="connsiteX453" fmla="*/ 3164440 w 4177355"/>
                <a:gd name="connsiteY453" fmla="*/ 14715 h 3832767"/>
                <a:gd name="connsiteX454" fmla="*/ 3160884 w 4177355"/>
                <a:gd name="connsiteY454" fmla="*/ 18394 h 3832767"/>
                <a:gd name="connsiteX455" fmla="*/ 3158186 w 4177355"/>
                <a:gd name="connsiteY455" fmla="*/ 22686 h 3832767"/>
                <a:gd name="connsiteX456" fmla="*/ 3157818 w 4177355"/>
                <a:gd name="connsiteY456" fmla="*/ 26120 h 3832767"/>
                <a:gd name="connsiteX457" fmla="*/ 3159535 w 4177355"/>
                <a:gd name="connsiteY457" fmla="*/ 28205 h 3832767"/>
                <a:gd name="connsiteX458" fmla="*/ 3163459 w 4177355"/>
                <a:gd name="connsiteY458" fmla="*/ 28695 h 3832767"/>
                <a:gd name="connsiteX459" fmla="*/ 3164440 w 4177355"/>
                <a:gd name="connsiteY459" fmla="*/ 28695 h 3832767"/>
                <a:gd name="connsiteX460" fmla="*/ 3165421 w 4177355"/>
                <a:gd name="connsiteY460" fmla="*/ 28573 h 3832767"/>
                <a:gd name="connsiteX461" fmla="*/ 3166402 w 4177355"/>
                <a:gd name="connsiteY461" fmla="*/ 28327 h 3832767"/>
                <a:gd name="connsiteX462" fmla="*/ 3167506 w 4177355"/>
                <a:gd name="connsiteY462" fmla="*/ 28082 h 3832767"/>
                <a:gd name="connsiteX463" fmla="*/ 3172166 w 4177355"/>
                <a:gd name="connsiteY463" fmla="*/ 26243 h 3832767"/>
                <a:gd name="connsiteX464" fmla="*/ 3176826 w 4177355"/>
                <a:gd name="connsiteY464" fmla="*/ 23545 h 3832767"/>
                <a:gd name="connsiteX465" fmla="*/ 3181118 w 4177355"/>
                <a:gd name="connsiteY465" fmla="*/ 20234 h 3832767"/>
                <a:gd name="connsiteX466" fmla="*/ 3184674 w 4177355"/>
                <a:gd name="connsiteY466" fmla="*/ 16555 h 3832767"/>
                <a:gd name="connsiteX467" fmla="*/ 3187372 w 4177355"/>
                <a:gd name="connsiteY467" fmla="*/ 12263 h 3832767"/>
                <a:gd name="connsiteX468" fmla="*/ 3187740 w 4177355"/>
                <a:gd name="connsiteY468" fmla="*/ 8829 h 3832767"/>
                <a:gd name="connsiteX469" fmla="*/ 3185900 w 4177355"/>
                <a:gd name="connsiteY469" fmla="*/ 6745 h 3832767"/>
                <a:gd name="connsiteX470" fmla="*/ 3181976 w 4177355"/>
                <a:gd name="connsiteY470" fmla="*/ 6254 h 3832767"/>
                <a:gd name="connsiteX471" fmla="*/ 3180995 w 4177355"/>
                <a:gd name="connsiteY471" fmla="*/ 6254 h 3832767"/>
                <a:gd name="connsiteX472" fmla="*/ 3180014 w 4177355"/>
                <a:gd name="connsiteY472" fmla="*/ 6377 h 3832767"/>
                <a:gd name="connsiteX473" fmla="*/ 3179033 w 4177355"/>
                <a:gd name="connsiteY473" fmla="*/ 6622 h 3832767"/>
                <a:gd name="connsiteX474" fmla="*/ 3177929 w 4177355"/>
                <a:gd name="connsiteY474" fmla="*/ 6867 h 3832767"/>
                <a:gd name="connsiteX475" fmla="*/ 2189417 w 4177355"/>
                <a:gd name="connsiteY475" fmla="*/ 316628 h 3832767"/>
                <a:gd name="connsiteX476" fmla="*/ 2188559 w 4177355"/>
                <a:gd name="connsiteY476" fmla="*/ 316873 h 3832767"/>
                <a:gd name="connsiteX477" fmla="*/ 2187701 w 4177355"/>
                <a:gd name="connsiteY477" fmla="*/ 317241 h 3832767"/>
                <a:gd name="connsiteX478" fmla="*/ 2186720 w 4177355"/>
                <a:gd name="connsiteY478" fmla="*/ 317609 h 3832767"/>
                <a:gd name="connsiteX479" fmla="*/ 2185739 w 4177355"/>
                <a:gd name="connsiteY479" fmla="*/ 318100 h 3832767"/>
                <a:gd name="connsiteX480" fmla="*/ 2180711 w 4177355"/>
                <a:gd name="connsiteY480" fmla="*/ 321165 h 3832767"/>
                <a:gd name="connsiteX481" fmla="*/ 2176296 w 4177355"/>
                <a:gd name="connsiteY481" fmla="*/ 324967 h 3832767"/>
                <a:gd name="connsiteX482" fmla="*/ 2172985 w 4177355"/>
                <a:gd name="connsiteY482" fmla="*/ 328891 h 3832767"/>
                <a:gd name="connsiteX483" fmla="*/ 2171146 w 4177355"/>
                <a:gd name="connsiteY483" fmla="*/ 332570 h 3832767"/>
                <a:gd name="connsiteX484" fmla="*/ 2171146 w 4177355"/>
                <a:gd name="connsiteY484" fmla="*/ 334900 h 3832767"/>
                <a:gd name="connsiteX485" fmla="*/ 2172372 w 4177355"/>
                <a:gd name="connsiteY485" fmla="*/ 336249 h 3832767"/>
                <a:gd name="connsiteX486" fmla="*/ 2174579 w 4177355"/>
                <a:gd name="connsiteY486" fmla="*/ 336617 h 3832767"/>
                <a:gd name="connsiteX487" fmla="*/ 2177768 w 4177355"/>
                <a:gd name="connsiteY487" fmla="*/ 336003 h 3832767"/>
                <a:gd name="connsiteX488" fmla="*/ 2178626 w 4177355"/>
                <a:gd name="connsiteY488" fmla="*/ 335758 h 3832767"/>
                <a:gd name="connsiteX489" fmla="*/ 2179485 w 4177355"/>
                <a:gd name="connsiteY489" fmla="*/ 335390 h 3832767"/>
                <a:gd name="connsiteX490" fmla="*/ 2180466 w 4177355"/>
                <a:gd name="connsiteY490" fmla="*/ 335022 h 3832767"/>
                <a:gd name="connsiteX491" fmla="*/ 2181446 w 4177355"/>
                <a:gd name="connsiteY491" fmla="*/ 334532 h 3832767"/>
                <a:gd name="connsiteX492" fmla="*/ 2186474 w 4177355"/>
                <a:gd name="connsiteY492" fmla="*/ 331466 h 3832767"/>
                <a:gd name="connsiteX493" fmla="*/ 2190889 w 4177355"/>
                <a:gd name="connsiteY493" fmla="*/ 327665 h 3832767"/>
                <a:gd name="connsiteX494" fmla="*/ 2194200 w 4177355"/>
                <a:gd name="connsiteY494" fmla="*/ 323740 h 3832767"/>
                <a:gd name="connsiteX495" fmla="*/ 2196039 w 4177355"/>
                <a:gd name="connsiteY495" fmla="*/ 320062 h 3832767"/>
                <a:gd name="connsiteX496" fmla="*/ 2196039 w 4177355"/>
                <a:gd name="connsiteY496" fmla="*/ 317732 h 3832767"/>
                <a:gd name="connsiteX497" fmla="*/ 2194813 w 4177355"/>
                <a:gd name="connsiteY497" fmla="*/ 316383 h 3832767"/>
                <a:gd name="connsiteX498" fmla="*/ 2192483 w 4177355"/>
                <a:gd name="connsiteY498" fmla="*/ 316015 h 3832767"/>
                <a:gd name="connsiteX499" fmla="*/ 2189295 w 4177355"/>
                <a:gd name="connsiteY499" fmla="*/ 316628 h 3832767"/>
                <a:gd name="connsiteX500" fmla="*/ 3225387 w 4177355"/>
                <a:gd name="connsiteY500" fmla="*/ 3434 h 3832767"/>
                <a:gd name="connsiteX501" fmla="*/ 3220850 w 4177355"/>
                <a:gd name="connsiteY501" fmla="*/ 5273 h 3832767"/>
                <a:gd name="connsiteX502" fmla="*/ 3216312 w 4177355"/>
                <a:gd name="connsiteY502" fmla="*/ 7848 h 3832767"/>
                <a:gd name="connsiteX503" fmla="*/ 3212020 w 4177355"/>
                <a:gd name="connsiteY503" fmla="*/ 11037 h 3832767"/>
                <a:gd name="connsiteX504" fmla="*/ 3208464 w 4177355"/>
                <a:gd name="connsiteY504" fmla="*/ 14715 h 3832767"/>
                <a:gd name="connsiteX505" fmla="*/ 3205644 w 4177355"/>
                <a:gd name="connsiteY505" fmla="*/ 19130 h 3832767"/>
                <a:gd name="connsiteX506" fmla="*/ 3205030 w 4177355"/>
                <a:gd name="connsiteY506" fmla="*/ 22686 h 3832767"/>
                <a:gd name="connsiteX507" fmla="*/ 3206747 w 4177355"/>
                <a:gd name="connsiteY507" fmla="*/ 24894 h 3832767"/>
                <a:gd name="connsiteX508" fmla="*/ 3210549 w 4177355"/>
                <a:gd name="connsiteY508" fmla="*/ 25507 h 3832767"/>
                <a:gd name="connsiteX509" fmla="*/ 3211652 w 4177355"/>
                <a:gd name="connsiteY509" fmla="*/ 25507 h 3832767"/>
                <a:gd name="connsiteX510" fmla="*/ 3212756 w 4177355"/>
                <a:gd name="connsiteY510" fmla="*/ 25384 h 3832767"/>
                <a:gd name="connsiteX511" fmla="*/ 3213860 w 4177355"/>
                <a:gd name="connsiteY511" fmla="*/ 25139 h 3832767"/>
                <a:gd name="connsiteX512" fmla="*/ 3215086 w 4177355"/>
                <a:gd name="connsiteY512" fmla="*/ 24771 h 3832767"/>
                <a:gd name="connsiteX513" fmla="*/ 3219623 w 4177355"/>
                <a:gd name="connsiteY513" fmla="*/ 22932 h 3832767"/>
                <a:gd name="connsiteX514" fmla="*/ 3224160 w 4177355"/>
                <a:gd name="connsiteY514" fmla="*/ 20356 h 3832767"/>
                <a:gd name="connsiteX515" fmla="*/ 3228453 w 4177355"/>
                <a:gd name="connsiteY515" fmla="*/ 17168 h 3832767"/>
                <a:gd name="connsiteX516" fmla="*/ 3232009 w 4177355"/>
                <a:gd name="connsiteY516" fmla="*/ 13489 h 3832767"/>
                <a:gd name="connsiteX517" fmla="*/ 3234829 w 4177355"/>
                <a:gd name="connsiteY517" fmla="*/ 9075 h 3832767"/>
                <a:gd name="connsiteX518" fmla="*/ 3235442 w 4177355"/>
                <a:gd name="connsiteY518" fmla="*/ 5518 h 3832767"/>
                <a:gd name="connsiteX519" fmla="*/ 3233725 w 4177355"/>
                <a:gd name="connsiteY519" fmla="*/ 3311 h 3832767"/>
                <a:gd name="connsiteX520" fmla="*/ 3229924 w 4177355"/>
                <a:gd name="connsiteY520" fmla="*/ 2698 h 3832767"/>
                <a:gd name="connsiteX521" fmla="*/ 3228820 w 4177355"/>
                <a:gd name="connsiteY521" fmla="*/ 2698 h 3832767"/>
                <a:gd name="connsiteX522" fmla="*/ 3227717 w 4177355"/>
                <a:gd name="connsiteY522" fmla="*/ 2820 h 3832767"/>
                <a:gd name="connsiteX523" fmla="*/ 3226613 w 4177355"/>
                <a:gd name="connsiteY523" fmla="*/ 3066 h 3832767"/>
                <a:gd name="connsiteX524" fmla="*/ 3225387 w 4177355"/>
                <a:gd name="connsiteY524" fmla="*/ 3434 h 3832767"/>
                <a:gd name="connsiteX525" fmla="*/ 2139875 w 4177355"/>
                <a:gd name="connsiteY525" fmla="*/ 342257 h 3832767"/>
                <a:gd name="connsiteX526" fmla="*/ 2138894 w 4177355"/>
                <a:gd name="connsiteY526" fmla="*/ 342625 h 3832767"/>
                <a:gd name="connsiteX527" fmla="*/ 2137913 w 4177355"/>
                <a:gd name="connsiteY527" fmla="*/ 342993 h 3832767"/>
                <a:gd name="connsiteX528" fmla="*/ 2136932 w 4177355"/>
                <a:gd name="connsiteY528" fmla="*/ 343484 h 3832767"/>
                <a:gd name="connsiteX529" fmla="*/ 2135951 w 4177355"/>
                <a:gd name="connsiteY529" fmla="*/ 343974 h 3832767"/>
                <a:gd name="connsiteX530" fmla="*/ 2130923 w 4177355"/>
                <a:gd name="connsiteY530" fmla="*/ 347163 h 3832767"/>
                <a:gd name="connsiteX531" fmla="*/ 2126631 w 4177355"/>
                <a:gd name="connsiteY531" fmla="*/ 350964 h 3832767"/>
                <a:gd name="connsiteX532" fmla="*/ 2123443 w 4177355"/>
                <a:gd name="connsiteY532" fmla="*/ 354888 h 3832767"/>
                <a:gd name="connsiteX533" fmla="*/ 2121849 w 4177355"/>
                <a:gd name="connsiteY533" fmla="*/ 358567 h 3832767"/>
                <a:gd name="connsiteX534" fmla="*/ 2121849 w 4177355"/>
                <a:gd name="connsiteY534" fmla="*/ 360774 h 3832767"/>
                <a:gd name="connsiteX535" fmla="*/ 2123075 w 4177355"/>
                <a:gd name="connsiteY535" fmla="*/ 362001 h 3832767"/>
                <a:gd name="connsiteX536" fmla="*/ 2125283 w 4177355"/>
                <a:gd name="connsiteY536" fmla="*/ 362369 h 3832767"/>
                <a:gd name="connsiteX537" fmla="*/ 2128348 w 4177355"/>
                <a:gd name="connsiteY537" fmla="*/ 361755 h 3832767"/>
                <a:gd name="connsiteX538" fmla="*/ 2129329 w 4177355"/>
                <a:gd name="connsiteY538" fmla="*/ 361388 h 3832767"/>
                <a:gd name="connsiteX539" fmla="*/ 2130310 w 4177355"/>
                <a:gd name="connsiteY539" fmla="*/ 361020 h 3832767"/>
                <a:gd name="connsiteX540" fmla="*/ 2131291 w 4177355"/>
                <a:gd name="connsiteY540" fmla="*/ 360529 h 3832767"/>
                <a:gd name="connsiteX541" fmla="*/ 2132395 w 4177355"/>
                <a:gd name="connsiteY541" fmla="*/ 360039 h 3832767"/>
                <a:gd name="connsiteX542" fmla="*/ 2137300 w 4177355"/>
                <a:gd name="connsiteY542" fmla="*/ 356850 h 3832767"/>
                <a:gd name="connsiteX543" fmla="*/ 2141592 w 4177355"/>
                <a:gd name="connsiteY543" fmla="*/ 353049 h 3832767"/>
                <a:gd name="connsiteX544" fmla="*/ 2144781 w 4177355"/>
                <a:gd name="connsiteY544" fmla="*/ 349125 h 3832767"/>
                <a:gd name="connsiteX545" fmla="*/ 2146375 w 4177355"/>
                <a:gd name="connsiteY545" fmla="*/ 345446 h 3832767"/>
                <a:gd name="connsiteX546" fmla="*/ 2146375 w 4177355"/>
                <a:gd name="connsiteY546" fmla="*/ 343238 h 3832767"/>
                <a:gd name="connsiteX547" fmla="*/ 2145148 w 4177355"/>
                <a:gd name="connsiteY547" fmla="*/ 342012 h 3832767"/>
                <a:gd name="connsiteX548" fmla="*/ 2142941 w 4177355"/>
                <a:gd name="connsiteY548" fmla="*/ 341644 h 3832767"/>
                <a:gd name="connsiteX549" fmla="*/ 2139875 w 4177355"/>
                <a:gd name="connsiteY549" fmla="*/ 342257 h 3832767"/>
                <a:gd name="connsiteX550" fmla="*/ 3272354 w 4177355"/>
                <a:gd name="connsiteY550" fmla="*/ 1349 h 3832767"/>
                <a:gd name="connsiteX551" fmla="*/ 3267816 w 4177355"/>
                <a:gd name="connsiteY551" fmla="*/ 3188 h 3832767"/>
                <a:gd name="connsiteX552" fmla="*/ 3263279 w 4177355"/>
                <a:gd name="connsiteY552" fmla="*/ 5764 h 3832767"/>
                <a:gd name="connsiteX553" fmla="*/ 3258987 w 4177355"/>
                <a:gd name="connsiteY553" fmla="*/ 8952 h 3832767"/>
                <a:gd name="connsiteX554" fmla="*/ 3255308 w 4177355"/>
                <a:gd name="connsiteY554" fmla="*/ 12508 h 3832767"/>
                <a:gd name="connsiteX555" fmla="*/ 3252243 w 4177355"/>
                <a:gd name="connsiteY555" fmla="*/ 16923 h 3832767"/>
                <a:gd name="connsiteX556" fmla="*/ 3251507 w 4177355"/>
                <a:gd name="connsiteY556" fmla="*/ 20479 h 3832767"/>
                <a:gd name="connsiteX557" fmla="*/ 3252978 w 4177355"/>
                <a:gd name="connsiteY557" fmla="*/ 22932 h 3832767"/>
                <a:gd name="connsiteX558" fmla="*/ 3256657 w 4177355"/>
                <a:gd name="connsiteY558" fmla="*/ 23790 h 3832767"/>
                <a:gd name="connsiteX559" fmla="*/ 3257761 w 4177355"/>
                <a:gd name="connsiteY559" fmla="*/ 23790 h 3832767"/>
                <a:gd name="connsiteX560" fmla="*/ 3258987 w 4177355"/>
                <a:gd name="connsiteY560" fmla="*/ 23667 h 3832767"/>
                <a:gd name="connsiteX561" fmla="*/ 3260213 w 4177355"/>
                <a:gd name="connsiteY561" fmla="*/ 23422 h 3832767"/>
                <a:gd name="connsiteX562" fmla="*/ 3261440 w 4177355"/>
                <a:gd name="connsiteY562" fmla="*/ 23054 h 3832767"/>
                <a:gd name="connsiteX563" fmla="*/ 3265977 w 4177355"/>
                <a:gd name="connsiteY563" fmla="*/ 21215 h 3832767"/>
                <a:gd name="connsiteX564" fmla="*/ 3270514 w 4177355"/>
                <a:gd name="connsiteY564" fmla="*/ 18640 h 3832767"/>
                <a:gd name="connsiteX565" fmla="*/ 3274806 w 4177355"/>
                <a:gd name="connsiteY565" fmla="*/ 15451 h 3832767"/>
                <a:gd name="connsiteX566" fmla="*/ 3278485 w 4177355"/>
                <a:gd name="connsiteY566" fmla="*/ 11895 h 3832767"/>
                <a:gd name="connsiteX567" fmla="*/ 3281428 w 4177355"/>
                <a:gd name="connsiteY567" fmla="*/ 7358 h 3832767"/>
                <a:gd name="connsiteX568" fmla="*/ 3282164 w 4177355"/>
                <a:gd name="connsiteY568" fmla="*/ 3679 h 3832767"/>
                <a:gd name="connsiteX569" fmla="*/ 3280570 w 4177355"/>
                <a:gd name="connsiteY569" fmla="*/ 1349 h 3832767"/>
                <a:gd name="connsiteX570" fmla="*/ 3276768 w 4177355"/>
                <a:gd name="connsiteY570" fmla="*/ 613 h 3832767"/>
                <a:gd name="connsiteX571" fmla="*/ 3275665 w 4177355"/>
                <a:gd name="connsiteY571" fmla="*/ 613 h 3832767"/>
                <a:gd name="connsiteX572" fmla="*/ 3274438 w 4177355"/>
                <a:gd name="connsiteY572" fmla="*/ 736 h 3832767"/>
                <a:gd name="connsiteX573" fmla="*/ 3273212 w 4177355"/>
                <a:gd name="connsiteY573" fmla="*/ 981 h 3832767"/>
                <a:gd name="connsiteX574" fmla="*/ 3271986 w 4177355"/>
                <a:gd name="connsiteY574" fmla="*/ 1349 h 3832767"/>
                <a:gd name="connsiteX575" fmla="*/ 2090578 w 4177355"/>
                <a:gd name="connsiteY575" fmla="*/ 368500 h 3832767"/>
                <a:gd name="connsiteX576" fmla="*/ 2089597 w 4177355"/>
                <a:gd name="connsiteY576" fmla="*/ 368868 h 3832767"/>
                <a:gd name="connsiteX577" fmla="*/ 2088494 w 4177355"/>
                <a:gd name="connsiteY577" fmla="*/ 369236 h 3832767"/>
                <a:gd name="connsiteX578" fmla="*/ 2087390 w 4177355"/>
                <a:gd name="connsiteY578" fmla="*/ 369726 h 3832767"/>
                <a:gd name="connsiteX579" fmla="*/ 2086286 w 4177355"/>
                <a:gd name="connsiteY579" fmla="*/ 370340 h 3832767"/>
                <a:gd name="connsiteX580" fmla="*/ 2081381 w 4177355"/>
                <a:gd name="connsiteY580" fmla="*/ 373528 h 3832767"/>
                <a:gd name="connsiteX581" fmla="*/ 2077089 w 4177355"/>
                <a:gd name="connsiteY581" fmla="*/ 377329 h 3832767"/>
                <a:gd name="connsiteX582" fmla="*/ 2074024 w 4177355"/>
                <a:gd name="connsiteY582" fmla="*/ 381253 h 3832767"/>
                <a:gd name="connsiteX583" fmla="*/ 2072429 w 4177355"/>
                <a:gd name="connsiteY583" fmla="*/ 384810 h 3832767"/>
                <a:gd name="connsiteX584" fmla="*/ 2072552 w 4177355"/>
                <a:gd name="connsiteY584" fmla="*/ 386894 h 3832767"/>
                <a:gd name="connsiteX585" fmla="*/ 2073778 w 4177355"/>
                <a:gd name="connsiteY585" fmla="*/ 388121 h 3832767"/>
                <a:gd name="connsiteX586" fmla="*/ 2075986 w 4177355"/>
                <a:gd name="connsiteY586" fmla="*/ 388489 h 3832767"/>
                <a:gd name="connsiteX587" fmla="*/ 2078929 w 4177355"/>
                <a:gd name="connsiteY587" fmla="*/ 387998 h 3832767"/>
                <a:gd name="connsiteX588" fmla="*/ 2079910 w 4177355"/>
                <a:gd name="connsiteY588" fmla="*/ 387630 h 3832767"/>
                <a:gd name="connsiteX589" fmla="*/ 2081013 w 4177355"/>
                <a:gd name="connsiteY589" fmla="*/ 387140 h 3832767"/>
                <a:gd name="connsiteX590" fmla="*/ 2082117 w 4177355"/>
                <a:gd name="connsiteY590" fmla="*/ 386649 h 3832767"/>
                <a:gd name="connsiteX591" fmla="*/ 2083343 w 4177355"/>
                <a:gd name="connsiteY591" fmla="*/ 386036 h 3832767"/>
                <a:gd name="connsiteX592" fmla="*/ 2088249 w 4177355"/>
                <a:gd name="connsiteY592" fmla="*/ 382848 h 3832767"/>
                <a:gd name="connsiteX593" fmla="*/ 2092418 w 4177355"/>
                <a:gd name="connsiteY593" fmla="*/ 379046 h 3832767"/>
                <a:gd name="connsiteX594" fmla="*/ 2095484 w 4177355"/>
                <a:gd name="connsiteY594" fmla="*/ 375122 h 3832767"/>
                <a:gd name="connsiteX595" fmla="*/ 2096955 w 4177355"/>
                <a:gd name="connsiteY595" fmla="*/ 371566 h 3832767"/>
                <a:gd name="connsiteX596" fmla="*/ 2096832 w 4177355"/>
                <a:gd name="connsiteY596" fmla="*/ 369481 h 3832767"/>
                <a:gd name="connsiteX597" fmla="*/ 2095606 w 4177355"/>
                <a:gd name="connsiteY597" fmla="*/ 368255 h 3832767"/>
                <a:gd name="connsiteX598" fmla="*/ 2093399 w 4177355"/>
                <a:gd name="connsiteY598" fmla="*/ 367887 h 3832767"/>
                <a:gd name="connsiteX599" fmla="*/ 2090456 w 4177355"/>
                <a:gd name="connsiteY599" fmla="*/ 368500 h 3832767"/>
                <a:gd name="connsiteX600" fmla="*/ 3318585 w 4177355"/>
                <a:gd name="connsiteY600" fmla="*/ 736 h 3832767"/>
                <a:gd name="connsiteX601" fmla="*/ 3314170 w 4177355"/>
                <a:gd name="connsiteY601" fmla="*/ 2453 h 3832767"/>
                <a:gd name="connsiteX602" fmla="*/ 3309756 w 4177355"/>
                <a:gd name="connsiteY602" fmla="*/ 4905 h 3832767"/>
                <a:gd name="connsiteX603" fmla="*/ 3305586 w 4177355"/>
                <a:gd name="connsiteY603" fmla="*/ 7971 h 3832767"/>
                <a:gd name="connsiteX604" fmla="*/ 3301907 w 4177355"/>
                <a:gd name="connsiteY604" fmla="*/ 11404 h 3832767"/>
                <a:gd name="connsiteX605" fmla="*/ 3298719 w 4177355"/>
                <a:gd name="connsiteY605" fmla="*/ 15942 h 3832767"/>
                <a:gd name="connsiteX606" fmla="*/ 3297861 w 4177355"/>
                <a:gd name="connsiteY606" fmla="*/ 19621 h 3832767"/>
                <a:gd name="connsiteX607" fmla="*/ 3299209 w 4177355"/>
                <a:gd name="connsiteY607" fmla="*/ 22196 h 3832767"/>
                <a:gd name="connsiteX608" fmla="*/ 3302888 w 4177355"/>
                <a:gd name="connsiteY608" fmla="*/ 23177 h 3832767"/>
                <a:gd name="connsiteX609" fmla="*/ 3304115 w 4177355"/>
                <a:gd name="connsiteY609" fmla="*/ 23177 h 3832767"/>
                <a:gd name="connsiteX610" fmla="*/ 3305341 w 4177355"/>
                <a:gd name="connsiteY610" fmla="*/ 23054 h 3832767"/>
                <a:gd name="connsiteX611" fmla="*/ 3306690 w 4177355"/>
                <a:gd name="connsiteY611" fmla="*/ 22809 h 3832767"/>
                <a:gd name="connsiteX612" fmla="*/ 3308039 w 4177355"/>
                <a:gd name="connsiteY612" fmla="*/ 22441 h 3832767"/>
                <a:gd name="connsiteX613" fmla="*/ 3312453 w 4177355"/>
                <a:gd name="connsiteY613" fmla="*/ 20724 h 3832767"/>
                <a:gd name="connsiteX614" fmla="*/ 3316868 w 4177355"/>
                <a:gd name="connsiteY614" fmla="*/ 18272 h 3832767"/>
                <a:gd name="connsiteX615" fmla="*/ 3321160 w 4177355"/>
                <a:gd name="connsiteY615" fmla="*/ 15206 h 3832767"/>
                <a:gd name="connsiteX616" fmla="*/ 3324839 w 4177355"/>
                <a:gd name="connsiteY616" fmla="*/ 11772 h 3832767"/>
                <a:gd name="connsiteX617" fmla="*/ 3328027 w 4177355"/>
                <a:gd name="connsiteY617" fmla="*/ 7235 h 3832767"/>
                <a:gd name="connsiteX618" fmla="*/ 3328886 w 4177355"/>
                <a:gd name="connsiteY618" fmla="*/ 3556 h 3832767"/>
                <a:gd name="connsiteX619" fmla="*/ 3327537 w 4177355"/>
                <a:gd name="connsiteY619" fmla="*/ 981 h 3832767"/>
                <a:gd name="connsiteX620" fmla="*/ 3323858 w 4177355"/>
                <a:gd name="connsiteY620" fmla="*/ 0 h 3832767"/>
                <a:gd name="connsiteX621" fmla="*/ 3322631 w 4177355"/>
                <a:gd name="connsiteY621" fmla="*/ 0 h 3832767"/>
                <a:gd name="connsiteX622" fmla="*/ 3321283 w 4177355"/>
                <a:gd name="connsiteY622" fmla="*/ 123 h 3832767"/>
                <a:gd name="connsiteX623" fmla="*/ 3319934 w 4177355"/>
                <a:gd name="connsiteY623" fmla="*/ 368 h 3832767"/>
                <a:gd name="connsiteX624" fmla="*/ 3318462 w 4177355"/>
                <a:gd name="connsiteY624" fmla="*/ 736 h 3832767"/>
                <a:gd name="connsiteX625" fmla="*/ 2041527 w 4177355"/>
                <a:gd name="connsiteY625" fmla="*/ 395478 h 3832767"/>
                <a:gd name="connsiteX626" fmla="*/ 2040423 w 4177355"/>
                <a:gd name="connsiteY626" fmla="*/ 395846 h 3832767"/>
                <a:gd name="connsiteX627" fmla="*/ 2039319 w 4177355"/>
                <a:gd name="connsiteY627" fmla="*/ 396337 h 3832767"/>
                <a:gd name="connsiteX628" fmla="*/ 2038093 w 4177355"/>
                <a:gd name="connsiteY628" fmla="*/ 396950 h 3832767"/>
                <a:gd name="connsiteX629" fmla="*/ 2036867 w 4177355"/>
                <a:gd name="connsiteY629" fmla="*/ 397563 h 3832767"/>
                <a:gd name="connsiteX630" fmla="*/ 2031962 w 4177355"/>
                <a:gd name="connsiteY630" fmla="*/ 400874 h 3832767"/>
                <a:gd name="connsiteX631" fmla="*/ 2027792 w 4177355"/>
                <a:gd name="connsiteY631" fmla="*/ 404676 h 3832767"/>
                <a:gd name="connsiteX632" fmla="*/ 2024849 w 4177355"/>
                <a:gd name="connsiteY632" fmla="*/ 408600 h 3832767"/>
                <a:gd name="connsiteX633" fmla="*/ 2023378 w 4177355"/>
                <a:gd name="connsiteY633" fmla="*/ 412156 h 3832767"/>
                <a:gd name="connsiteX634" fmla="*/ 2023623 w 4177355"/>
                <a:gd name="connsiteY634" fmla="*/ 414118 h 3832767"/>
                <a:gd name="connsiteX635" fmla="*/ 2024849 w 4177355"/>
                <a:gd name="connsiteY635" fmla="*/ 415222 h 3832767"/>
                <a:gd name="connsiteX636" fmla="*/ 2026934 w 4177355"/>
                <a:gd name="connsiteY636" fmla="*/ 415467 h 3832767"/>
                <a:gd name="connsiteX637" fmla="*/ 2029754 w 4177355"/>
                <a:gd name="connsiteY637" fmla="*/ 414976 h 3832767"/>
                <a:gd name="connsiteX638" fmla="*/ 2030858 w 4177355"/>
                <a:gd name="connsiteY638" fmla="*/ 414608 h 3832767"/>
                <a:gd name="connsiteX639" fmla="*/ 2031962 w 4177355"/>
                <a:gd name="connsiteY639" fmla="*/ 414118 h 3832767"/>
                <a:gd name="connsiteX640" fmla="*/ 2033188 w 4177355"/>
                <a:gd name="connsiteY640" fmla="*/ 413505 h 3832767"/>
                <a:gd name="connsiteX641" fmla="*/ 2034414 w 4177355"/>
                <a:gd name="connsiteY641" fmla="*/ 412892 h 3832767"/>
                <a:gd name="connsiteX642" fmla="*/ 2039319 w 4177355"/>
                <a:gd name="connsiteY642" fmla="*/ 409581 h 3832767"/>
                <a:gd name="connsiteX643" fmla="*/ 2043489 w 4177355"/>
                <a:gd name="connsiteY643" fmla="*/ 405779 h 3832767"/>
                <a:gd name="connsiteX644" fmla="*/ 2046432 w 4177355"/>
                <a:gd name="connsiteY644" fmla="*/ 401855 h 3832767"/>
                <a:gd name="connsiteX645" fmla="*/ 2047781 w 4177355"/>
                <a:gd name="connsiteY645" fmla="*/ 398299 h 3832767"/>
                <a:gd name="connsiteX646" fmla="*/ 2047536 w 4177355"/>
                <a:gd name="connsiteY646" fmla="*/ 396337 h 3832767"/>
                <a:gd name="connsiteX647" fmla="*/ 2046309 w 4177355"/>
                <a:gd name="connsiteY647" fmla="*/ 395233 h 3832767"/>
                <a:gd name="connsiteX648" fmla="*/ 2044225 w 4177355"/>
                <a:gd name="connsiteY648" fmla="*/ 394988 h 3832767"/>
                <a:gd name="connsiteX649" fmla="*/ 2041404 w 4177355"/>
                <a:gd name="connsiteY649" fmla="*/ 395478 h 3832767"/>
                <a:gd name="connsiteX650" fmla="*/ 3364448 w 4177355"/>
                <a:gd name="connsiteY650" fmla="*/ 1594 h 3832767"/>
                <a:gd name="connsiteX651" fmla="*/ 3360156 w 4177355"/>
                <a:gd name="connsiteY651" fmla="*/ 3311 h 3832767"/>
                <a:gd name="connsiteX652" fmla="*/ 3355741 w 4177355"/>
                <a:gd name="connsiteY652" fmla="*/ 5764 h 3832767"/>
                <a:gd name="connsiteX653" fmla="*/ 3351572 w 4177355"/>
                <a:gd name="connsiteY653" fmla="*/ 8707 h 3832767"/>
                <a:gd name="connsiteX654" fmla="*/ 3347893 w 4177355"/>
                <a:gd name="connsiteY654" fmla="*/ 12140 h 3832767"/>
                <a:gd name="connsiteX655" fmla="*/ 3344459 w 4177355"/>
                <a:gd name="connsiteY655" fmla="*/ 16800 h 3832767"/>
                <a:gd name="connsiteX656" fmla="*/ 3343356 w 4177355"/>
                <a:gd name="connsiteY656" fmla="*/ 20602 h 3832767"/>
                <a:gd name="connsiteX657" fmla="*/ 3344582 w 4177355"/>
                <a:gd name="connsiteY657" fmla="*/ 23300 h 3832767"/>
                <a:gd name="connsiteX658" fmla="*/ 3348138 w 4177355"/>
                <a:gd name="connsiteY658" fmla="*/ 24403 h 3832767"/>
                <a:gd name="connsiteX659" fmla="*/ 3349487 w 4177355"/>
                <a:gd name="connsiteY659" fmla="*/ 24403 h 3832767"/>
                <a:gd name="connsiteX660" fmla="*/ 3350836 w 4177355"/>
                <a:gd name="connsiteY660" fmla="*/ 24281 h 3832767"/>
                <a:gd name="connsiteX661" fmla="*/ 3352308 w 4177355"/>
                <a:gd name="connsiteY661" fmla="*/ 24035 h 3832767"/>
                <a:gd name="connsiteX662" fmla="*/ 3353779 w 4177355"/>
                <a:gd name="connsiteY662" fmla="*/ 23667 h 3832767"/>
                <a:gd name="connsiteX663" fmla="*/ 3358194 w 4177355"/>
                <a:gd name="connsiteY663" fmla="*/ 21951 h 3832767"/>
                <a:gd name="connsiteX664" fmla="*/ 3362609 w 4177355"/>
                <a:gd name="connsiteY664" fmla="*/ 19498 h 3832767"/>
                <a:gd name="connsiteX665" fmla="*/ 3366778 w 4177355"/>
                <a:gd name="connsiteY665" fmla="*/ 16555 h 3832767"/>
                <a:gd name="connsiteX666" fmla="*/ 3370457 w 4177355"/>
                <a:gd name="connsiteY666" fmla="*/ 13121 h 3832767"/>
                <a:gd name="connsiteX667" fmla="*/ 3373891 w 4177355"/>
                <a:gd name="connsiteY667" fmla="*/ 8461 h 3832767"/>
                <a:gd name="connsiteX668" fmla="*/ 3374994 w 4177355"/>
                <a:gd name="connsiteY668" fmla="*/ 4660 h 3832767"/>
                <a:gd name="connsiteX669" fmla="*/ 3373768 w 4177355"/>
                <a:gd name="connsiteY669" fmla="*/ 1962 h 3832767"/>
                <a:gd name="connsiteX670" fmla="*/ 3370212 w 4177355"/>
                <a:gd name="connsiteY670" fmla="*/ 858 h 3832767"/>
                <a:gd name="connsiteX671" fmla="*/ 3368863 w 4177355"/>
                <a:gd name="connsiteY671" fmla="*/ 858 h 3832767"/>
                <a:gd name="connsiteX672" fmla="*/ 3367514 w 4177355"/>
                <a:gd name="connsiteY672" fmla="*/ 981 h 3832767"/>
                <a:gd name="connsiteX673" fmla="*/ 3366042 w 4177355"/>
                <a:gd name="connsiteY673" fmla="*/ 1226 h 3832767"/>
                <a:gd name="connsiteX674" fmla="*/ 3364571 w 4177355"/>
                <a:gd name="connsiteY674" fmla="*/ 1594 h 3832767"/>
                <a:gd name="connsiteX675" fmla="*/ 1992843 w 4177355"/>
                <a:gd name="connsiteY675" fmla="*/ 423193 h 3832767"/>
                <a:gd name="connsiteX676" fmla="*/ 1991617 w 4177355"/>
                <a:gd name="connsiteY676" fmla="*/ 423560 h 3832767"/>
                <a:gd name="connsiteX677" fmla="*/ 1990391 w 4177355"/>
                <a:gd name="connsiteY677" fmla="*/ 424051 h 3832767"/>
                <a:gd name="connsiteX678" fmla="*/ 1989042 w 4177355"/>
                <a:gd name="connsiteY678" fmla="*/ 424664 h 3832767"/>
                <a:gd name="connsiteX679" fmla="*/ 1987693 w 4177355"/>
                <a:gd name="connsiteY679" fmla="*/ 425400 h 3832767"/>
                <a:gd name="connsiteX680" fmla="*/ 1982910 w 4177355"/>
                <a:gd name="connsiteY680" fmla="*/ 428711 h 3832767"/>
                <a:gd name="connsiteX681" fmla="*/ 1978864 w 4177355"/>
                <a:gd name="connsiteY681" fmla="*/ 432512 h 3832767"/>
                <a:gd name="connsiteX682" fmla="*/ 1975920 w 4177355"/>
                <a:gd name="connsiteY682" fmla="*/ 436437 h 3832767"/>
                <a:gd name="connsiteX683" fmla="*/ 1974571 w 4177355"/>
                <a:gd name="connsiteY683" fmla="*/ 439870 h 3832767"/>
                <a:gd name="connsiteX684" fmla="*/ 1974817 w 4177355"/>
                <a:gd name="connsiteY684" fmla="*/ 441710 h 3832767"/>
                <a:gd name="connsiteX685" fmla="*/ 1976043 w 4177355"/>
                <a:gd name="connsiteY685" fmla="*/ 442813 h 3832767"/>
                <a:gd name="connsiteX686" fmla="*/ 1978128 w 4177355"/>
                <a:gd name="connsiteY686" fmla="*/ 443058 h 3832767"/>
                <a:gd name="connsiteX687" fmla="*/ 1980826 w 4177355"/>
                <a:gd name="connsiteY687" fmla="*/ 442568 h 3832767"/>
                <a:gd name="connsiteX688" fmla="*/ 1982052 w 4177355"/>
                <a:gd name="connsiteY688" fmla="*/ 442200 h 3832767"/>
                <a:gd name="connsiteX689" fmla="*/ 1983278 w 4177355"/>
                <a:gd name="connsiteY689" fmla="*/ 441710 h 3832767"/>
                <a:gd name="connsiteX690" fmla="*/ 1984627 w 4177355"/>
                <a:gd name="connsiteY690" fmla="*/ 441096 h 3832767"/>
                <a:gd name="connsiteX691" fmla="*/ 1985976 w 4177355"/>
                <a:gd name="connsiteY691" fmla="*/ 440361 h 3832767"/>
                <a:gd name="connsiteX692" fmla="*/ 1990759 w 4177355"/>
                <a:gd name="connsiteY692" fmla="*/ 437050 h 3832767"/>
                <a:gd name="connsiteX693" fmla="*/ 1994805 w 4177355"/>
                <a:gd name="connsiteY693" fmla="*/ 433248 h 3832767"/>
                <a:gd name="connsiteX694" fmla="*/ 1997748 w 4177355"/>
                <a:gd name="connsiteY694" fmla="*/ 429324 h 3832767"/>
                <a:gd name="connsiteX695" fmla="*/ 1998975 w 4177355"/>
                <a:gd name="connsiteY695" fmla="*/ 425890 h 3832767"/>
                <a:gd name="connsiteX696" fmla="*/ 1998729 w 4177355"/>
                <a:gd name="connsiteY696" fmla="*/ 424051 h 3832767"/>
                <a:gd name="connsiteX697" fmla="*/ 1997503 w 4177355"/>
                <a:gd name="connsiteY697" fmla="*/ 422947 h 3832767"/>
                <a:gd name="connsiteX698" fmla="*/ 1995418 w 4177355"/>
                <a:gd name="connsiteY698" fmla="*/ 422702 h 3832767"/>
                <a:gd name="connsiteX699" fmla="*/ 1992720 w 4177355"/>
                <a:gd name="connsiteY699" fmla="*/ 423193 h 3832767"/>
                <a:gd name="connsiteX700" fmla="*/ 3409453 w 4177355"/>
                <a:gd name="connsiteY700" fmla="*/ 3924 h 3832767"/>
                <a:gd name="connsiteX701" fmla="*/ 3405161 w 4177355"/>
                <a:gd name="connsiteY701" fmla="*/ 5518 h 3832767"/>
                <a:gd name="connsiteX702" fmla="*/ 3400869 w 4177355"/>
                <a:gd name="connsiteY702" fmla="*/ 7848 h 3832767"/>
                <a:gd name="connsiteX703" fmla="*/ 3396822 w 4177355"/>
                <a:gd name="connsiteY703" fmla="*/ 10791 h 3832767"/>
                <a:gd name="connsiteX704" fmla="*/ 3393143 w 4177355"/>
                <a:gd name="connsiteY704" fmla="*/ 14102 h 3832767"/>
                <a:gd name="connsiteX705" fmla="*/ 3389587 w 4177355"/>
                <a:gd name="connsiteY705" fmla="*/ 18762 h 3832767"/>
                <a:gd name="connsiteX706" fmla="*/ 3388361 w 4177355"/>
                <a:gd name="connsiteY706" fmla="*/ 22686 h 3832767"/>
                <a:gd name="connsiteX707" fmla="*/ 3389464 w 4177355"/>
                <a:gd name="connsiteY707" fmla="*/ 25507 h 3832767"/>
                <a:gd name="connsiteX708" fmla="*/ 3392898 w 4177355"/>
                <a:gd name="connsiteY708" fmla="*/ 26733 h 3832767"/>
                <a:gd name="connsiteX709" fmla="*/ 3394369 w 4177355"/>
                <a:gd name="connsiteY709" fmla="*/ 26733 h 3832767"/>
                <a:gd name="connsiteX710" fmla="*/ 3395841 w 4177355"/>
                <a:gd name="connsiteY710" fmla="*/ 26611 h 3832767"/>
                <a:gd name="connsiteX711" fmla="*/ 3397435 w 4177355"/>
                <a:gd name="connsiteY711" fmla="*/ 26365 h 3832767"/>
                <a:gd name="connsiteX712" fmla="*/ 3399152 w 4177355"/>
                <a:gd name="connsiteY712" fmla="*/ 25875 h 3832767"/>
                <a:gd name="connsiteX713" fmla="*/ 3403444 w 4177355"/>
                <a:gd name="connsiteY713" fmla="*/ 24281 h 3832767"/>
                <a:gd name="connsiteX714" fmla="*/ 3407736 w 4177355"/>
                <a:gd name="connsiteY714" fmla="*/ 21951 h 3832767"/>
                <a:gd name="connsiteX715" fmla="*/ 3411905 w 4177355"/>
                <a:gd name="connsiteY715" fmla="*/ 19130 h 3832767"/>
                <a:gd name="connsiteX716" fmla="*/ 3415584 w 4177355"/>
                <a:gd name="connsiteY716" fmla="*/ 15819 h 3832767"/>
                <a:gd name="connsiteX717" fmla="*/ 3419140 w 4177355"/>
                <a:gd name="connsiteY717" fmla="*/ 11159 h 3832767"/>
                <a:gd name="connsiteX718" fmla="*/ 3420367 w 4177355"/>
                <a:gd name="connsiteY718" fmla="*/ 7235 h 3832767"/>
                <a:gd name="connsiteX719" fmla="*/ 3419263 w 4177355"/>
                <a:gd name="connsiteY719" fmla="*/ 4415 h 3832767"/>
                <a:gd name="connsiteX720" fmla="*/ 3415830 w 4177355"/>
                <a:gd name="connsiteY720" fmla="*/ 3188 h 3832767"/>
                <a:gd name="connsiteX721" fmla="*/ 3414481 w 4177355"/>
                <a:gd name="connsiteY721" fmla="*/ 3188 h 3832767"/>
                <a:gd name="connsiteX722" fmla="*/ 3413009 w 4177355"/>
                <a:gd name="connsiteY722" fmla="*/ 3311 h 3832767"/>
                <a:gd name="connsiteX723" fmla="*/ 3411415 w 4177355"/>
                <a:gd name="connsiteY723" fmla="*/ 3556 h 3832767"/>
                <a:gd name="connsiteX724" fmla="*/ 3409698 w 4177355"/>
                <a:gd name="connsiteY724" fmla="*/ 4047 h 3832767"/>
                <a:gd name="connsiteX725" fmla="*/ 1944282 w 4177355"/>
                <a:gd name="connsiteY725" fmla="*/ 451765 h 3832767"/>
                <a:gd name="connsiteX726" fmla="*/ 1943056 w 4177355"/>
                <a:gd name="connsiteY726" fmla="*/ 452133 h 3832767"/>
                <a:gd name="connsiteX727" fmla="*/ 1941707 w 4177355"/>
                <a:gd name="connsiteY727" fmla="*/ 452746 h 3832767"/>
                <a:gd name="connsiteX728" fmla="*/ 1940358 w 4177355"/>
                <a:gd name="connsiteY728" fmla="*/ 453482 h 3832767"/>
                <a:gd name="connsiteX729" fmla="*/ 1938886 w 4177355"/>
                <a:gd name="connsiteY729" fmla="*/ 454340 h 3832767"/>
                <a:gd name="connsiteX730" fmla="*/ 1934104 w 4177355"/>
                <a:gd name="connsiteY730" fmla="*/ 457774 h 3832767"/>
                <a:gd name="connsiteX731" fmla="*/ 1930057 w 4177355"/>
                <a:gd name="connsiteY731" fmla="*/ 461575 h 3832767"/>
                <a:gd name="connsiteX732" fmla="*/ 1927237 w 4177355"/>
                <a:gd name="connsiteY732" fmla="*/ 465377 h 3832767"/>
                <a:gd name="connsiteX733" fmla="*/ 1926010 w 4177355"/>
                <a:gd name="connsiteY733" fmla="*/ 468811 h 3832767"/>
                <a:gd name="connsiteX734" fmla="*/ 1926378 w 4177355"/>
                <a:gd name="connsiteY734" fmla="*/ 470527 h 3832767"/>
                <a:gd name="connsiteX735" fmla="*/ 1927605 w 4177355"/>
                <a:gd name="connsiteY735" fmla="*/ 471508 h 3832767"/>
                <a:gd name="connsiteX736" fmla="*/ 1929567 w 4177355"/>
                <a:gd name="connsiteY736" fmla="*/ 471754 h 3832767"/>
                <a:gd name="connsiteX737" fmla="*/ 1932264 w 4177355"/>
                <a:gd name="connsiteY737" fmla="*/ 471263 h 3832767"/>
                <a:gd name="connsiteX738" fmla="*/ 1933491 w 4177355"/>
                <a:gd name="connsiteY738" fmla="*/ 470895 h 3832767"/>
                <a:gd name="connsiteX739" fmla="*/ 1934840 w 4177355"/>
                <a:gd name="connsiteY739" fmla="*/ 470282 h 3832767"/>
                <a:gd name="connsiteX740" fmla="*/ 1936188 w 4177355"/>
                <a:gd name="connsiteY740" fmla="*/ 469546 h 3832767"/>
                <a:gd name="connsiteX741" fmla="*/ 1937660 w 4177355"/>
                <a:gd name="connsiteY741" fmla="*/ 468688 h 3832767"/>
                <a:gd name="connsiteX742" fmla="*/ 1942443 w 4177355"/>
                <a:gd name="connsiteY742" fmla="*/ 465254 h 3832767"/>
                <a:gd name="connsiteX743" fmla="*/ 1946489 w 4177355"/>
                <a:gd name="connsiteY743" fmla="*/ 461330 h 3832767"/>
                <a:gd name="connsiteX744" fmla="*/ 1949310 w 4177355"/>
                <a:gd name="connsiteY744" fmla="*/ 457406 h 3832767"/>
                <a:gd name="connsiteX745" fmla="*/ 1950413 w 4177355"/>
                <a:gd name="connsiteY745" fmla="*/ 453972 h 3832767"/>
                <a:gd name="connsiteX746" fmla="*/ 1950046 w 4177355"/>
                <a:gd name="connsiteY746" fmla="*/ 452256 h 3832767"/>
                <a:gd name="connsiteX747" fmla="*/ 1948819 w 4177355"/>
                <a:gd name="connsiteY747" fmla="*/ 451275 h 3832767"/>
                <a:gd name="connsiteX748" fmla="*/ 1946857 w 4177355"/>
                <a:gd name="connsiteY748" fmla="*/ 451029 h 3832767"/>
                <a:gd name="connsiteX749" fmla="*/ 1944159 w 4177355"/>
                <a:gd name="connsiteY749" fmla="*/ 451520 h 3832767"/>
                <a:gd name="connsiteX750" fmla="*/ 3453722 w 4177355"/>
                <a:gd name="connsiteY750" fmla="*/ 7726 h 3832767"/>
                <a:gd name="connsiteX751" fmla="*/ 3449552 w 4177355"/>
                <a:gd name="connsiteY751" fmla="*/ 9320 h 3832767"/>
                <a:gd name="connsiteX752" fmla="*/ 3445383 w 4177355"/>
                <a:gd name="connsiteY752" fmla="*/ 11527 h 3832767"/>
                <a:gd name="connsiteX753" fmla="*/ 3441337 w 4177355"/>
                <a:gd name="connsiteY753" fmla="*/ 14348 h 3832767"/>
                <a:gd name="connsiteX754" fmla="*/ 3437657 w 4177355"/>
                <a:gd name="connsiteY754" fmla="*/ 17536 h 3832767"/>
                <a:gd name="connsiteX755" fmla="*/ 3433856 w 4177355"/>
                <a:gd name="connsiteY755" fmla="*/ 22318 h 3832767"/>
                <a:gd name="connsiteX756" fmla="*/ 3432507 w 4177355"/>
                <a:gd name="connsiteY756" fmla="*/ 26365 h 3832767"/>
                <a:gd name="connsiteX757" fmla="*/ 3433488 w 4177355"/>
                <a:gd name="connsiteY757" fmla="*/ 29308 h 3832767"/>
                <a:gd name="connsiteX758" fmla="*/ 3436799 w 4177355"/>
                <a:gd name="connsiteY758" fmla="*/ 30780 h 3832767"/>
                <a:gd name="connsiteX759" fmla="*/ 3438271 w 4177355"/>
                <a:gd name="connsiteY759" fmla="*/ 30780 h 3832767"/>
                <a:gd name="connsiteX760" fmla="*/ 3439865 w 4177355"/>
                <a:gd name="connsiteY760" fmla="*/ 30657 h 3832767"/>
                <a:gd name="connsiteX761" fmla="*/ 3441582 w 4177355"/>
                <a:gd name="connsiteY761" fmla="*/ 30412 h 3832767"/>
                <a:gd name="connsiteX762" fmla="*/ 3443298 w 4177355"/>
                <a:gd name="connsiteY762" fmla="*/ 29921 h 3832767"/>
                <a:gd name="connsiteX763" fmla="*/ 3447468 w 4177355"/>
                <a:gd name="connsiteY763" fmla="*/ 28327 h 3832767"/>
                <a:gd name="connsiteX764" fmla="*/ 3451760 w 4177355"/>
                <a:gd name="connsiteY764" fmla="*/ 25997 h 3832767"/>
                <a:gd name="connsiteX765" fmla="*/ 3455929 w 4177355"/>
                <a:gd name="connsiteY765" fmla="*/ 23177 h 3832767"/>
                <a:gd name="connsiteX766" fmla="*/ 3459608 w 4177355"/>
                <a:gd name="connsiteY766" fmla="*/ 19866 h 3832767"/>
                <a:gd name="connsiteX767" fmla="*/ 3463287 w 4177355"/>
                <a:gd name="connsiteY767" fmla="*/ 15083 h 3832767"/>
                <a:gd name="connsiteX768" fmla="*/ 3464636 w 4177355"/>
                <a:gd name="connsiteY768" fmla="*/ 11037 h 3832767"/>
                <a:gd name="connsiteX769" fmla="*/ 3463655 w 4177355"/>
                <a:gd name="connsiteY769" fmla="*/ 8094 h 3832767"/>
                <a:gd name="connsiteX770" fmla="*/ 3460344 w 4177355"/>
                <a:gd name="connsiteY770" fmla="*/ 6745 h 3832767"/>
                <a:gd name="connsiteX771" fmla="*/ 3458872 w 4177355"/>
                <a:gd name="connsiteY771" fmla="*/ 6745 h 3832767"/>
                <a:gd name="connsiteX772" fmla="*/ 3457278 w 4177355"/>
                <a:gd name="connsiteY772" fmla="*/ 6867 h 3832767"/>
                <a:gd name="connsiteX773" fmla="*/ 3455561 w 4177355"/>
                <a:gd name="connsiteY773" fmla="*/ 7113 h 3832767"/>
                <a:gd name="connsiteX774" fmla="*/ 3453722 w 4177355"/>
                <a:gd name="connsiteY774" fmla="*/ 7603 h 3832767"/>
                <a:gd name="connsiteX775" fmla="*/ 1895844 w 4177355"/>
                <a:gd name="connsiteY775" fmla="*/ 480951 h 3832767"/>
                <a:gd name="connsiteX776" fmla="*/ 1894495 w 4177355"/>
                <a:gd name="connsiteY776" fmla="*/ 481441 h 3832767"/>
                <a:gd name="connsiteX777" fmla="*/ 1893146 w 4177355"/>
                <a:gd name="connsiteY777" fmla="*/ 482054 h 3832767"/>
                <a:gd name="connsiteX778" fmla="*/ 1891674 w 4177355"/>
                <a:gd name="connsiteY778" fmla="*/ 482790 h 3832767"/>
                <a:gd name="connsiteX779" fmla="*/ 1890203 w 4177355"/>
                <a:gd name="connsiteY779" fmla="*/ 483649 h 3832767"/>
                <a:gd name="connsiteX780" fmla="*/ 1885543 w 4177355"/>
                <a:gd name="connsiteY780" fmla="*/ 487082 h 3832767"/>
                <a:gd name="connsiteX781" fmla="*/ 1881619 w 4177355"/>
                <a:gd name="connsiteY781" fmla="*/ 490884 h 3832767"/>
                <a:gd name="connsiteX782" fmla="*/ 1878921 w 4177355"/>
                <a:gd name="connsiteY782" fmla="*/ 494685 h 3832767"/>
                <a:gd name="connsiteX783" fmla="*/ 1877940 w 4177355"/>
                <a:gd name="connsiteY783" fmla="*/ 497996 h 3832767"/>
                <a:gd name="connsiteX784" fmla="*/ 1878308 w 4177355"/>
                <a:gd name="connsiteY784" fmla="*/ 499713 h 3832767"/>
                <a:gd name="connsiteX785" fmla="*/ 1879534 w 4177355"/>
                <a:gd name="connsiteY785" fmla="*/ 500694 h 3832767"/>
                <a:gd name="connsiteX786" fmla="*/ 1881496 w 4177355"/>
                <a:gd name="connsiteY786" fmla="*/ 500939 h 3832767"/>
                <a:gd name="connsiteX787" fmla="*/ 1884071 w 4177355"/>
                <a:gd name="connsiteY787" fmla="*/ 500449 h 3832767"/>
                <a:gd name="connsiteX788" fmla="*/ 1885420 w 4177355"/>
                <a:gd name="connsiteY788" fmla="*/ 499958 h 3832767"/>
                <a:gd name="connsiteX789" fmla="*/ 1886769 w 4177355"/>
                <a:gd name="connsiteY789" fmla="*/ 499345 h 3832767"/>
                <a:gd name="connsiteX790" fmla="*/ 1888241 w 4177355"/>
                <a:gd name="connsiteY790" fmla="*/ 498609 h 3832767"/>
                <a:gd name="connsiteX791" fmla="*/ 1889835 w 4177355"/>
                <a:gd name="connsiteY791" fmla="*/ 497751 h 3832767"/>
                <a:gd name="connsiteX792" fmla="*/ 1894617 w 4177355"/>
                <a:gd name="connsiteY792" fmla="*/ 494317 h 3832767"/>
                <a:gd name="connsiteX793" fmla="*/ 1898541 w 4177355"/>
                <a:gd name="connsiteY793" fmla="*/ 490516 h 3832767"/>
                <a:gd name="connsiteX794" fmla="*/ 1901239 w 4177355"/>
                <a:gd name="connsiteY794" fmla="*/ 486714 h 3832767"/>
                <a:gd name="connsiteX795" fmla="*/ 1902343 w 4177355"/>
                <a:gd name="connsiteY795" fmla="*/ 483403 h 3832767"/>
                <a:gd name="connsiteX796" fmla="*/ 1901975 w 4177355"/>
                <a:gd name="connsiteY796" fmla="*/ 481809 h 3832767"/>
                <a:gd name="connsiteX797" fmla="*/ 1900749 w 4177355"/>
                <a:gd name="connsiteY797" fmla="*/ 480828 h 3832767"/>
                <a:gd name="connsiteX798" fmla="*/ 1898787 w 4177355"/>
                <a:gd name="connsiteY798" fmla="*/ 480583 h 3832767"/>
                <a:gd name="connsiteX799" fmla="*/ 1896212 w 4177355"/>
                <a:gd name="connsiteY799" fmla="*/ 481073 h 3832767"/>
                <a:gd name="connsiteX800" fmla="*/ 3497378 w 4177355"/>
                <a:gd name="connsiteY800" fmla="*/ 13121 h 3832767"/>
                <a:gd name="connsiteX801" fmla="*/ 3493331 w 4177355"/>
                <a:gd name="connsiteY801" fmla="*/ 14715 h 3832767"/>
                <a:gd name="connsiteX802" fmla="*/ 3489162 w 4177355"/>
                <a:gd name="connsiteY802" fmla="*/ 16923 h 3832767"/>
                <a:gd name="connsiteX803" fmla="*/ 3485115 w 4177355"/>
                <a:gd name="connsiteY803" fmla="*/ 19621 h 3832767"/>
                <a:gd name="connsiteX804" fmla="*/ 3481436 w 4177355"/>
                <a:gd name="connsiteY804" fmla="*/ 22809 h 3832767"/>
                <a:gd name="connsiteX805" fmla="*/ 3477512 w 4177355"/>
                <a:gd name="connsiteY805" fmla="*/ 27592 h 3832767"/>
                <a:gd name="connsiteX806" fmla="*/ 3475918 w 4177355"/>
                <a:gd name="connsiteY806" fmla="*/ 31761 h 3832767"/>
                <a:gd name="connsiteX807" fmla="*/ 3476776 w 4177355"/>
                <a:gd name="connsiteY807" fmla="*/ 34827 h 3832767"/>
                <a:gd name="connsiteX808" fmla="*/ 3479965 w 4177355"/>
                <a:gd name="connsiteY808" fmla="*/ 36421 h 3832767"/>
                <a:gd name="connsiteX809" fmla="*/ 3481559 w 4177355"/>
                <a:gd name="connsiteY809" fmla="*/ 36421 h 3832767"/>
                <a:gd name="connsiteX810" fmla="*/ 3483275 w 4177355"/>
                <a:gd name="connsiteY810" fmla="*/ 36421 h 3832767"/>
                <a:gd name="connsiteX811" fmla="*/ 3485115 w 4177355"/>
                <a:gd name="connsiteY811" fmla="*/ 36053 h 3832767"/>
                <a:gd name="connsiteX812" fmla="*/ 3487077 w 4177355"/>
                <a:gd name="connsiteY812" fmla="*/ 35562 h 3832767"/>
                <a:gd name="connsiteX813" fmla="*/ 3491246 w 4177355"/>
                <a:gd name="connsiteY813" fmla="*/ 33968 h 3832767"/>
                <a:gd name="connsiteX814" fmla="*/ 3495416 w 4177355"/>
                <a:gd name="connsiteY814" fmla="*/ 31761 h 3832767"/>
                <a:gd name="connsiteX815" fmla="*/ 3499463 w 4177355"/>
                <a:gd name="connsiteY815" fmla="*/ 29063 h 3832767"/>
                <a:gd name="connsiteX816" fmla="*/ 3503141 w 4177355"/>
                <a:gd name="connsiteY816" fmla="*/ 25875 h 3832767"/>
                <a:gd name="connsiteX817" fmla="*/ 3507066 w 4177355"/>
                <a:gd name="connsiteY817" fmla="*/ 21092 h 3832767"/>
                <a:gd name="connsiteX818" fmla="*/ 3508660 w 4177355"/>
                <a:gd name="connsiteY818" fmla="*/ 16923 h 3832767"/>
                <a:gd name="connsiteX819" fmla="*/ 3507801 w 4177355"/>
                <a:gd name="connsiteY819" fmla="*/ 13857 h 3832767"/>
                <a:gd name="connsiteX820" fmla="*/ 3504490 w 4177355"/>
                <a:gd name="connsiteY820" fmla="*/ 12386 h 3832767"/>
                <a:gd name="connsiteX821" fmla="*/ 3502896 w 4177355"/>
                <a:gd name="connsiteY821" fmla="*/ 12386 h 3832767"/>
                <a:gd name="connsiteX822" fmla="*/ 3501179 w 4177355"/>
                <a:gd name="connsiteY822" fmla="*/ 12386 h 3832767"/>
                <a:gd name="connsiteX823" fmla="*/ 3499340 w 4177355"/>
                <a:gd name="connsiteY823" fmla="*/ 12753 h 3832767"/>
                <a:gd name="connsiteX824" fmla="*/ 3497378 w 4177355"/>
                <a:gd name="connsiteY824" fmla="*/ 13244 h 3832767"/>
                <a:gd name="connsiteX825" fmla="*/ 1847651 w 4177355"/>
                <a:gd name="connsiteY825" fmla="*/ 510872 h 3832767"/>
                <a:gd name="connsiteX826" fmla="*/ 1846302 w 4177355"/>
                <a:gd name="connsiteY826" fmla="*/ 511363 h 3832767"/>
                <a:gd name="connsiteX827" fmla="*/ 1844830 w 4177355"/>
                <a:gd name="connsiteY827" fmla="*/ 511976 h 3832767"/>
                <a:gd name="connsiteX828" fmla="*/ 1843236 w 4177355"/>
                <a:gd name="connsiteY828" fmla="*/ 512834 h 3832767"/>
                <a:gd name="connsiteX829" fmla="*/ 1841642 w 4177355"/>
                <a:gd name="connsiteY829" fmla="*/ 513815 h 3832767"/>
                <a:gd name="connsiteX830" fmla="*/ 1836982 w 4177355"/>
                <a:gd name="connsiteY830" fmla="*/ 517372 h 3832767"/>
                <a:gd name="connsiteX831" fmla="*/ 1833180 w 4177355"/>
                <a:gd name="connsiteY831" fmla="*/ 521296 h 3832767"/>
                <a:gd name="connsiteX832" fmla="*/ 1830605 w 4177355"/>
                <a:gd name="connsiteY832" fmla="*/ 525097 h 3832767"/>
                <a:gd name="connsiteX833" fmla="*/ 1829624 w 4177355"/>
                <a:gd name="connsiteY833" fmla="*/ 528286 h 3832767"/>
                <a:gd name="connsiteX834" fmla="*/ 1830115 w 4177355"/>
                <a:gd name="connsiteY834" fmla="*/ 529880 h 3832767"/>
                <a:gd name="connsiteX835" fmla="*/ 1831341 w 4177355"/>
                <a:gd name="connsiteY835" fmla="*/ 530738 h 3832767"/>
                <a:gd name="connsiteX836" fmla="*/ 1833303 w 4177355"/>
                <a:gd name="connsiteY836" fmla="*/ 530983 h 3832767"/>
                <a:gd name="connsiteX837" fmla="*/ 1835756 w 4177355"/>
                <a:gd name="connsiteY837" fmla="*/ 530493 h 3832767"/>
                <a:gd name="connsiteX838" fmla="*/ 1837104 w 4177355"/>
                <a:gd name="connsiteY838" fmla="*/ 530002 h 3832767"/>
                <a:gd name="connsiteX839" fmla="*/ 1838576 w 4177355"/>
                <a:gd name="connsiteY839" fmla="*/ 529389 h 3832767"/>
                <a:gd name="connsiteX840" fmla="*/ 1840170 w 4177355"/>
                <a:gd name="connsiteY840" fmla="*/ 528531 h 3832767"/>
                <a:gd name="connsiteX841" fmla="*/ 1841764 w 4177355"/>
                <a:gd name="connsiteY841" fmla="*/ 527550 h 3832767"/>
                <a:gd name="connsiteX842" fmla="*/ 1846424 w 4177355"/>
                <a:gd name="connsiteY842" fmla="*/ 523994 h 3832767"/>
                <a:gd name="connsiteX843" fmla="*/ 1850226 w 4177355"/>
                <a:gd name="connsiteY843" fmla="*/ 520069 h 3832767"/>
                <a:gd name="connsiteX844" fmla="*/ 1852801 w 4177355"/>
                <a:gd name="connsiteY844" fmla="*/ 516268 h 3832767"/>
                <a:gd name="connsiteX845" fmla="*/ 1853659 w 4177355"/>
                <a:gd name="connsiteY845" fmla="*/ 513080 h 3832767"/>
                <a:gd name="connsiteX846" fmla="*/ 1853169 w 4177355"/>
                <a:gd name="connsiteY846" fmla="*/ 511485 h 3832767"/>
                <a:gd name="connsiteX847" fmla="*/ 1851942 w 4177355"/>
                <a:gd name="connsiteY847" fmla="*/ 510627 h 3832767"/>
                <a:gd name="connsiteX848" fmla="*/ 1849980 w 4177355"/>
                <a:gd name="connsiteY848" fmla="*/ 510382 h 3832767"/>
                <a:gd name="connsiteX849" fmla="*/ 1847528 w 4177355"/>
                <a:gd name="connsiteY849" fmla="*/ 510872 h 3832767"/>
                <a:gd name="connsiteX850" fmla="*/ 3540175 w 4177355"/>
                <a:gd name="connsiteY850" fmla="*/ 20111 h 3832767"/>
                <a:gd name="connsiteX851" fmla="*/ 3536129 w 4177355"/>
                <a:gd name="connsiteY851" fmla="*/ 21583 h 3832767"/>
                <a:gd name="connsiteX852" fmla="*/ 3532082 w 4177355"/>
                <a:gd name="connsiteY852" fmla="*/ 23667 h 3832767"/>
                <a:gd name="connsiteX853" fmla="*/ 3528158 w 4177355"/>
                <a:gd name="connsiteY853" fmla="*/ 26243 h 3832767"/>
                <a:gd name="connsiteX854" fmla="*/ 3524479 w 4177355"/>
                <a:gd name="connsiteY854" fmla="*/ 29308 h 3832767"/>
                <a:gd name="connsiteX855" fmla="*/ 3520432 w 4177355"/>
                <a:gd name="connsiteY855" fmla="*/ 34213 h 3832767"/>
                <a:gd name="connsiteX856" fmla="*/ 3518715 w 4177355"/>
                <a:gd name="connsiteY856" fmla="*/ 38505 h 3832767"/>
                <a:gd name="connsiteX857" fmla="*/ 3519328 w 4177355"/>
                <a:gd name="connsiteY857" fmla="*/ 41694 h 3832767"/>
                <a:gd name="connsiteX858" fmla="*/ 3522517 w 4177355"/>
                <a:gd name="connsiteY858" fmla="*/ 43411 h 3832767"/>
                <a:gd name="connsiteX859" fmla="*/ 3524111 w 4177355"/>
                <a:gd name="connsiteY859" fmla="*/ 43533 h 3832767"/>
                <a:gd name="connsiteX860" fmla="*/ 3525950 w 4177355"/>
                <a:gd name="connsiteY860" fmla="*/ 43533 h 3832767"/>
                <a:gd name="connsiteX861" fmla="*/ 3527913 w 4177355"/>
                <a:gd name="connsiteY861" fmla="*/ 43288 h 3832767"/>
                <a:gd name="connsiteX862" fmla="*/ 3529997 w 4177355"/>
                <a:gd name="connsiteY862" fmla="*/ 42798 h 3832767"/>
                <a:gd name="connsiteX863" fmla="*/ 3534044 w 4177355"/>
                <a:gd name="connsiteY863" fmla="*/ 41326 h 3832767"/>
                <a:gd name="connsiteX864" fmla="*/ 3538213 w 4177355"/>
                <a:gd name="connsiteY864" fmla="*/ 39241 h 3832767"/>
                <a:gd name="connsiteX865" fmla="*/ 3542260 w 4177355"/>
                <a:gd name="connsiteY865" fmla="*/ 36666 h 3832767"/>
                <a:gd name="connsiteX866" fmla="*/ 3545939 w 4177355"/>
                <a:gd name="connsiteY866" fmla="*/ 33600 h 3832767"/>
                <a:gd name="connsiteX867" fmla="*/ 3549986 w 4177355"/>
                <a:gd name="connsiteY867" fmla="*/ 28695 h 3832767"/>
                <a:gd name="connsiteX868" fmla="*/ 3551703 w 4177355"/>
                <a:gd name="connsiteY868" fmla="*/ 24403 h 3832767"/>
                <a:gd name="connsiteX869" fmla="*/ 3551089 w 4177355"/>
                <a:gd name="connsiteY869" fmla="*/ 21215 h 3832767"/>
                <a:gd name="connsiteX870" fmla="*/ 3547901 w 4177355"/>
                <a:gd name="connsiteY870" fmla="*/ 19498 h 3832767"/>
                <a:gd name="connsiteX871" fmla="*/ 3546307 w 4177355"/>
                <a:gd name="connsiteY871" fmla="*/ 19375 h 3832767"/>
                <a:gd name="connsiteX872" fmla="*/ 3544467 w 4177355"/>
                <a:gd name="connsiteY872" fmla="*/ 19375 h 3832767"/>
                <a:gd name="connsiteX873" fmla="*/ 3542505 w 4177355"/>
                <a:gd name="connsiteY873" fmla="*/ 19743 h 3832767"/>
                <a:gd name="connsiteX874" fmla="*/ 3540421 w 4177355"/>
                <a:gd name="connsiteY874" fmla="*/ 20234 h 3832767"/>
                <a:gd name="connsiteX875" fmla="*/ 1799825 w 4177355"/>
                <a:gd name="connsiteY875" fmla="*/ 541407 h 3832767"/>
                <a:gd name="connsiteX876" fmla="*/ 1798354 w 4177355"/>
                <a:gd name="connsiteY876" fmla="*/ 541897 h 3832767"/>
                <a:gd name="connsiteX877" fmla="*/ 1796759 w 4177355"/>
                <a:gd name="connsiteY877" fmla="*/ 542633 h 3832767"/>
                <a:gd name="connsiteX878" fmla="*/ 1795165 w 4177355"/>
                <a:gd name="connsiteY878" fmla="*/ 543492 h 3832767"/>
                <a:gd name="connsiteX879" fmla="*/ 1793448 w 4177355"/>
                <a:gd name="connsiteY879" fmla="*/ 544473 h 3832767"/>
                <a:gd name="connsiteX880" fmla="*/ 1788789 w 4177355"/>
                <a:gd name="connsiteY880" fmla="*/ 548029 h 3832767"/>
                <a:gd name="connsiteX881" fmla="*/ 1785110 w 4177355"/>
                <a:gd name="connsiteY881" fmla="*/ 551953 h 3832767"/>
                <a:gd name="connsiteX882" fmla="*/ 1782657 w 4177355"/>
                <a:gd name="connsiteY882" fmla="*/ 555754 h 3832767"/>
                <a:gd name="connsiteX883" fmla="*/ 1781799 w 4177355"/>
                <a:gd name="connsiteY883" fmla="*/ 558943 h 3832767"/>
                <a:gd name="connsiteX884" fmla="*/ 1782289 w 4177355"/>
                <a:gd name="connsiteY884" fmla="*/ 560414 h 3832767"/>
                <a:gd name="connsiteX885" fmla="*/ 1783515 w 4177355"/>
                <a:gd name="connsiteY885" fmla="*/ 561273 h 3832767"/>
                <a:gd name="connsiteX886" fmla="*/ 1785355 w 4177355"/>
                <a:gd name="connsiteY886" fmla="*/ 561395 h 3832767"/>
                <a:gd name="connsiteX887" fmla="*/ 1787685 w 4177355"/>
                <a:gd name="connsiteY887" fmla="*/ 560905 h 3832767"/>
                <a:gd name="connsiteX888" fmla="*/ 1789156 w 4177355"/>
                <a:gd name="connsiteY888" fmla="*/ 560414 h 3832767"/>
                <a:gd name="connsiteX889" fmla="*/ 1790751 w 4177355"/>
                <a:gd name="connsiteY889" fmla="*/ 559679 h 3832767"/>
                <a:gd name="connsiteX890" fmla="*/ 1792345 w 4177355"/>
                <a:gd name="connsiteY890" fmla="*/ 558820 h 3832767"/>
                <a:gd name="connsiteX891" fmla="*/ 1794062 w 4177355"/>
                <a:gd name="connsiteY891" fmla="*/ 557839 h 3832767"/>
                <a:gd name="connsiteX892" fmla="*/ 1798722 w 4177355"/>
                <a:gd name="connsiteY892" fmla="*/ 554283 h 3832767"/>
                <a:gd name="connsiteX893" fmla="*/ 1802523 w 4177355"/>
                <a:gd name="connsiteY893" fmla="*/ 550359 h 3832767"/>
                <a:gd name="connsiteX894" fmla="*/ 1804976 w 4177355"/>
                <a:gd name="connsiteY894" fmla="*/ 546557 h 3832767"/>
                <a:gd name="connsiteX895" fmla="*/ 1805711 w 4177355"/>
                <a:gd name="connsiteY895" fmla="*/ 543369 h 3832767"/>
                <a:gd name="connsiteX896" fmla="*/ 1805221 w 4177355"/>
                <a:gd name="connsiteY896" fmla="*/ 541897 h 3832767"/>
                <a:gd name="connsiteX897" fmla="*/ 1803994 w 4177355"/>
                <a:gd name="connsiteY897" fmla="*/ 541039 h 3832767"/>
                <a:gd name="connsiteX898" fmla="*/ 1802155 w 4177355"/>
                <a:gd name="connsiteY898" fmla="*/ 540916 h 3832767"/>
                <a:gd name="connsiteX899" fmla="*/ 1799825 w 4177355"/>
                <a:gd name="connsiteY899" fmla="*/ 541407 h 3832767"/>
                <a:gd name="connsiteX900" fmla="*/ 3582237 w 4177355"/>
                <a:gd name="connsiteY900" fmla="*/ 28818 h 3832767"/>
                <a:gd name="connsiteX901" fmla="*/ 3578313 w 4177355"/>
                <a:gd name="connsiteY901" fmla="*/ 30289 h 3832767"/>
                <a:gd name="connsiteX902" fmla="*/ 3574266 w 4177355"/>
                <a:gd name="connsiteY902" fmla="*/ 32374 h 3832767"/>
                <a:gd name="connsiteX903" fmla="*/ 3570342 w 4177355"/>
                <a:gd name="connsiteY903" fmla="*/ 34949 h 3832767"/>
                <a:gd name="connsiteX904" fmla="*/ 3566663 w 4177355"/>
                <a:gd name="connsiteY904" fmla="*/ 37892 h 3832767"/>
                <a:gd name="connsiteX905" fmla="*/ 3562494 w 4177355"/>
                <a:gd name="connsiteY905" fmla="*/ 42798 h 3832767"/>
                <a:gd name="connsiteX906" fmla="*/ 3560654 w 4177355"/>
                <a:gd name="connsiteY906" fmla="*/ 47090 h 3832767"/>
                <a:gd name="connsiteX907" fmla="*/ 3561145 w 4177355"/>
                <a:gd name="connsiteY907" fmla="*/ 50401 h 3832767"/>
                <a:gd name="connsiteX908" fmla="*/ 3564088 w 4177355"/>
                <a:gd name="connsiteY908" fmla="*/ 52240 h 3832767"/>
                <a:gd name="connsiteX909" fmla="*/ 3565805 w 4177355"/>
                <a:gd name="connsiteY909" fmla="*/ 52485 h 3832767"/>
                <a:gd name="connsiteX910" fmla="*/ 3567644 w 4177355"/>
                <a:gd name="connsiteY910" fmla="*/ 52485 h 3832767"/>
                <a:gd name="connsiteX911" fmla="*/ 3569729 w 4177355"/>
                <a:gd name="connsiteY911" fmla="*/ 52240 h 3832767"/>
                <a:gd name="connsiteX912" fmla="*/ 3571936 w 4177355"/>
                <a:gd name="connsiteY912" fmla="*/ 51749 h 3832767"/>
                <a:gd name="connsiteX913" fmla="*/ 3575861 w 4177355"/>
                <a:gd name="connsiteY913" fmla="*/ 50278 h 3832767"/>
                <a:gd name="connsiteX914" fmla="*/ 3579907 w 4177355"/>
                <a:gd name="connsiteY914" fmla="*/ 48193 h 3832767"/>
                <a:gd name="connsiteX915" fmla="*/ 3583831 w 4177355"/>
                <a:gd name="connsiteY915" fmla="*/ 45618 h 3832767"/>
                <a:gd name="connsiteX916" fmla="*/ 3587510 w 4177355"/>
                <a:gd name="connsiteY916" fmla="*/ 42675 h 3832767"/>
                <a:gd name="connsiteX917" fmla="*/ 3591802 w 4177355"/>
                <a:gd name="connsiteY917" fmla="*/ 37770 h 3832767"/>
                <a:gd name="connsiteX918" fmla="*/ 3593764 w 4177355"/>
                <a:gd name="connsiteY918" fmla="*/ 33355 h 3832767"/>
                <a:gd name="connsiteX919" fmla="*/ 3593274 w 4177355"/>
                <a:gd name="connsiteY919" fmla="*/ 30044 h 3832767"/>
                <a:gd name="connsiteX920" fmla="*/ 3590208 w 4177355"/>
                <a:gd name="connsiteY920" fmla="*/ 28205 h 3832767"/>
                <a:gd name="connsiteX921" fmla="*/ 3588491 w 4177355"/>
                <a:gd name="connsiteY921" fmla="*/ 27959 h 3832767"/>
                <a:gd name="connsiteX922" fmla="*/ 3586529 w 4177355"/>
                <a:gd name="connsiteY922" fmla="*/ 27959 h 3832767"/>
                <a:gd name="connsiteX923" fmla="*/ 3584444 w 4177355"/>
                <a:gd name="connsiteY923" fmla="*/ 28327 h 3832767"/>
                <a:gd name="connsiteX924" fmla="*/ 3582237 w 4177355"/>
                <a:gd name="connsiteY924" fmla="*/ 28940 h 3832767"/>
                <a:gd name="connsiteX925" fmla="*/ 1752123 w 4177355"/>
                <a:gd name="connsiteY925" fmla="*/ 572677 h 3832767"/>
                <a:gd name="connsiteX926" fmla="*/ 1750651 w 4177355"/>
                <a:gd name="connsiteY926" fmla="*/ 573168 h 3832767"/>
                <a:gd name="connsiteX927" fmla="*/ 1749057 w 4177355"/>
                <a:gd name="connsiteY927" fmla="*/ 573904 h 3832767"/>
                <a:gd name="connsiteX928" fmla="*/ 1747340 w 4177355"/>
                <a:gd name="connsiteY928" fmla="*/ 574885 h 3832767"/>
                <a:gd name="connsiteX929" fmla="*/ 1745501 w 4177355"/>
                <a:gd name="connsiteY929" fmla="*/ 575988 h 3832767"/>
                <a:gd name="connsiteX930" fmla="*/ 1740963 w 4177355"/>
                <a:gd name="connsiteY930" fmla="*/ 579545 h 3832767"/>
                <a:gd name="connsiteX931" fmla="*/ 1737285 w 4177355"/>
                <a:gd name="connsiteY931" fmla="*/ 583469 h 3832767"/>
                <a:gd name="connsiteX932" fmla="*/ 1734955 w 4177355"/>
                <a:gd name="connsiteY932" fmla="*/ 587270 h 3832767"/>
                <a:gd name="connsiteX933" fmla="*/ 1734219 w 4177355"/>
                <a:gd name="connsiteY933" fmla="*/ 590458 h 3832767"/>
                <a:gd name="connsiteX934" fmla="*/ 1734709 w 4177355"/>
                <a:gd name="connsiteY934" fmla="*/ 591807 h 3832767"/>
                <a:gd name="connsiteX935" fmla="*/ 1735936 w 4177355"/>
                <a:gd name="connsiteY935" fmla="*/ 592543 h 3832767"/>
                <a:gd name="connsiteX936" fmla="*/ 1737775 w 4177355"/>
                <a:gd name="connsiteY936" fmla="*/ 592666 h 3832767"/>
                <a:gd name="connsiteX937" fmla="*/ 1740105 w 4177355"/>
                <a:gd name="connsiteY937" fmla="*/ 592175 h 3832767"/>
                <a:gd name="connsiteX938" fmla="*/ 1741576 w 4177355"/>
                <a:gd name="connsiteY938" fmla="*/ 591685 h 3832767"/>
                <a:gd name="connsiteX939" fmla="*/ 1743171 w 4177355"/>
                <a:gd name="connsiteY939" fmla="*/ 590949 h 3832767"/>
                <a:gd name="connsiteX940" fmla="*/ 1744887 w 4177355"/>
                <a:gd name="connsiteY940" fmla="*/ 589968 h 3832767"/>
                <a:gd name="connsiteX941" fmla="*/ 1746727 w 4177355"/>
                <a:gd name="connsiteY941" fmla="*/ 588864 h 3832767"/>
                <a:gd name="connsiteX942" fmla="*/ 1751264 w 4177355"/>
                <a:gd name="connsiteY942" fmla="*/ 585308 h 3832767"/>
                <a:gd name="connsiteX943" fmla="*/ 1754943 w 4177355"/>
                <a:gd name="connsiteY943" fmla="*/ 581384 h 3832767"/>
                <a:gd name="connsiteX944" fmla="*/ 1757273 w 4177355"/>
                <a:gd name="connsiteY944" fmla="*/ 577582 h 3832767"/>
                <a:gd name="connsiteX945" fmla="*/ 1758009 w 4177355"/>
                <a:gd name="connsiteY945" fmla="*/ 574517 h 3832767"/>
                <a:gd name="connsiteX946" fmla="*/ 1757396 w 4177355"/>
                <a:gd name="connsiteY946" fmla="*/ 573168 h 3832767"/>
                <a:gd name="connsiteX947" fmla="*/ 1756169 w 4177355"/>
                <a:gd name="connsiteY947" fmla="*/ 572432 h 3832767"/>
                <a:gd name="connsiteX948" fmla="*/ 1754330 w 4177355"/>
                <a:gd name="connsiteY948" fmla="*/ 572309 h 3832767"/>
                <a:gd name="connsiteX949" fmla="*/ 1752000 w 4177355"/>
                <a:gd name="connsiteY949" fmla="*/ 572800 h 3832767"/>
                <a:gd name="connsiteX950" fmla="*/ 3623318 w 4177355"/>
                <a:gd name="connsiteY950" fmla="*/ 38996 h 3832767"/>
                <a:gd name="connsiteX951" fmla="*/ 3619516 w 4177355"/>
                <a:gd name="connsiteY951" fmla="*/ 40345 h 3832767"/>
                <a:gd name="connsiteX952" fmla="*/ 3615592 w 4177355"/>
                <a:gd name="connsiteY952" fmla="*/ 42307 h 3832767"/>
                <a:gd name="connsiteX953" fmla="*/ 3611791 w 4177355"/>
                <a:gd name="connsiteY953" fmla="*/ 44760 h 3832767"/>
                <a:gd name="connsiteX954" fmla="*/ 3608234 w 4177355"/>
                <a:gd name="connsiteY954" fmla="*/ 47580 h 3832767"/>
                <a:gd name="connsiteX955" fmla="*/ 3603820 w 4177355"/>
                <a:gd name="connsiteY955" fmla="*/ 52485 h 3832767"/>
                <a:gd name="connsiteX956" fmla="*/ 3601735 w 4177355"/>
                <a:gd name="connsiteY956" fmla="*/ 56900 h 3832767"/>
                <a:gd name="connsiteX957" fmla="*/ 3602103 w 4177355"/>
                <a:gd name="connsiteY957" fmla="*/ 60333 h 3832767"/>
                <a:gd name="connsiteX958" fmla="*/ 3605046 w 4177355"/>
                <a:gd name="connsiteY958" fmla="*/ 62418 h 3832767"/>
                <a:gd name="connsiteX959" fmla="*/ 3606763 w 4177355"/>
                <a:gd name="connsiteY959" fmla="*/ 62663 h 3832767"/>
                <a:gd name="connsiteX960" fmla="*/ 3608725 w 4177355"/>
                <a:gd name="connsiteY960" fmla="*/ 62663 h 3832767"/>
                <a:gd name="connsiteX961" fmla="*/ 3610932 w 4177355"/>
                <a:gd name="connsiteY961" fmla="*/ 62418 h 3832767"/>
                <a:gd name="connsiteX962" fmla="*/ 3613262 w 4177355"/>
                <a:gd name="connsiteY962" fmla="*/ 61805 h 3832767"/>
                <a:gd name="connsiteX963" fmla="*/ 3617186 w 4177355"/>
                <a:gd name="connsiteY963" fmla="*/ 60456 h 3832767"/>
                <a:gd name="connsiteX964" fmla="*/ 3621110 w 4177355"/>
                <a:gd name="connsiteY964" fmla="*/ 58494 h 3832767"/>
                <a:gd name="connsiteX965" fmla="*/ 3625035 w 4177355"/>
                <a:gd name="connsiteY965" fmla="*/ 56041 h 3832767"/>
                <a:gd name="connsiteX966" fmla="*/ 3628591 w 4177355"/>
                <a:gd name="connsiteY966" fmla="*/ 53098 h 3832767"/>
                <a:gd name="connsiteX967" fmla="*/ 3633005 w 4177355"/>
                <a:gd name="connsiteY967" fmla="*/ 48193 h 3832767"/>
                <a:gd name="connsiteX968" fmla="*/ 3635090 w 4177355"/>
                <a:gd name="connsiteY968" fmla="*/ 43779 h 3832767"/>
                <a:gd name="connsiteX969" fmla="*/ 3634722 w 4177355"/>
                <a:gd name="connsiteY969" fmla="*/ 40345 h 3832767"/>
                <a:gd name="connsiteX970" fmla="*/ 3631779 w 4177355"/>
                <a:gd name="connsiteY970" fmla="*/ 38260 h 3832767"/>
                <a:gd name="connsiteX971" fmla="*/ 3630062 w 4177355"/>
                <a:gd name="connsiteY971" fmla="*/ 38015 h 3832767"/>
                <a:gd name="connsiteX972" fmla="*/ 3628100 w 4177355"/>
                <a:gd name="connsiteY972" fmla="*/ 38015 h 3832767"/>
                <a:gd name="connsiteX973" fmla="*/ 3625893 w 4177355"/>
                <a:gd name="connsiteY973" fmla="*/ 38260 h 3832767"/>
                <a:gd name="connsiteX974" fmla="*/ 3623563 w 4177355"/>
                <a:gd name="connsiteY974" fmla="*/ 38873 h 3832767"/>
                <a:gd name="connsiteX975" fmla="*/ 1704788 w 4177355"/>
                <a:gd name="connsiteY975" fmla="*/ 604683 h 3832767"/>
                <a:gd name="connsiteX976" fmla="*/ 1703193 w 4177355"/>
                <a:gd name="connsiteY976" fmla="*/ 605297 h 3832767"/>
                <a:gd name="connsiteX977" fmla="*/ 1701477 w 4177355"/>
                <a:gd name="connsiteY977" fmla="*/ 606032 h 3832767"/>
                <a:gd name="connsiteX978" fmla="*/ 1699637 w 4177355"/>
                <a:gd name="connsiteY978" fmla="*/ 607013 h 3832767"/>
                <a:gd name="connsiteX979" fmla="*/ 1697798 w 4177355"/>
                <a:gd name="connsiteY979" fmla="*/ 608240 h 3832767"/>
                <a:gd name="connsiteX980" fmla="*/ 1693261 w 4177355"/>
                <a:gd name="connsiteY980" fmla="*/ 611919 h 3832767"/>
                <a:gd name="connsiteX981" fmla="*/ 1689704 w 4177355"/>
                <a:gd name="connsiteY981" fmla="*/ 615843 h 3832767"/>
                <a:gd name="connsiteX982" fmla="*/ 1687497 w 4177355"/>
                <a:gd name="connsiteY982" fmla="*/ 619522 h 3832767"/>
                <a:gd name="connsiteX983" fmla="*/ 1686884 w 4177355"/>
                <a:gd name="connsiteY983" fmla="*/ 622587 h 3832767"/>
                <a:gd name="connsiteX984" fmla="*/ 1687497 w 4177355"/>
                <a:gd name="connsiteY984" fmla="*/ 623814 h 3832767"/>
                <a:gd name="connsiteX985" fmla="*/ 1688723 w 4177355"/>
                <a:gd name="connsiteY985" fmla="*/ 624549 h 3832767"/>
                <a:gd name="connsiteX986" fmla="*/ 1690440 w 4177355"/>
                <a:gd name="connsiteY986" fmla="*/ 624672 h 3832767"/>
                <a:gd name="connsiteX987" fmla="*/ 1692648 w 4177355"/>
                <a:gd name="connsiteY987" fmla="*/ 624304 h 3832767"/>
                <a:gd name="connsiteX988" fmla="*/ 1694242 w 4177355"/>
                <a:gd name="connsiteY988" fmla="*/ 623691 h 3832767"/>
                <a:gd name="connsiteX989" fmla="*/ 1695958 w 4177355"/>
                <a:gd name="connsiteY989" fmla="*/ 622955 h 3832767"/>
                <a:gd name="connsiteX990" fmla="*/ 1697798 w 4177355"/>
                <a:gd name="connsiteY990" fmla="*/ 621974 h 3832767"/>
                <a:gd name="connsiteX991" fmla="*/ 1699637 w 4177355"/>
                <a:gd name="connsiteY991" fmla="*/ 620748 h 3832767"/>
                <a:gd name="connsiteX992" fmla="*/ 1704175 w 4177355"/>
                <a:gd name="connsiteY992" fmla="*/ 617069 h 3832767"/>
                <a:gd name="connsiteX993" fmla="*/ 1707731 w 4177355"/>
                <a:gd name="connsiteY993" fmla="*/ 613145 h 3832767"/>
                <a:gd name="connsiteX994" fmla="*/ 1709938 w 4177355"/>
                <a:gd name="connsiteY994" fmla="*/ 609466 h 3832767"/>
                <a:gd name="connsiteX995" fmla="*/ 1710429 w 4177355"/>
                <a:gd name="connsiteY995" fmla="*/ 606400 h 3832767"/>
                <a:gd name="connsiteX996" fmla="*/ 1709816 w 4177355"/>
                <a:gd name="connsiteY996" fmla="*/ 605174 h 3832767"/>
                <a:gd name="connsiteX997" fmla="*/ 1708589 w 4177355"/>
                <a:gd name="connsiteY997" fmla="*/ 604438 h 3832767"/>
                <a:gd name="connsiteX998" fmla="*/ 1706872 w 4177355"/>
                <a:gd name="connsiteY998" fmla="*/ 604316 h 3832767"/>
                <a:gd name="connsiteX999" fmla="*/ 1704665 w 4177355"/>
                <a:gd name="connsiteY999" fmla="*/ 604683 h 3832767"/>
                <a:gd name="connsiteX1000" fmla="*/ 3663417 w 4177355"/>
                <a:gd name="connsiteY1000" fmla="*/ 50891 h 3832767"/>
                <a:gd name="connsiteX1001" fmla="*/ 3659616 w 4177355"/>
                <a:gd name="connsiteY1001" fmla="*/ 52240 h 3832767"/>
                <a:gd name="connsiteX1002" fmla="*/ 3655814 w 4177355"/>
                <a:gd name="connsiteY1002" fmla="*/ 54079 h 3832767"/>
                <a:gd name="connsiteX1003" fmla="*/ 3652013 w 4177355"/>
                <a:gd name="connsiteY1003" fmla="*/ 56409 h 3832767"/>
                <a:gd name="connsiteX1004" fmla="*/ 3648457 w 4177355"/>
                <a:gd name="connsiteY1004" fmla="*/ 59230 h 3832767"/>
                <a:gd name="connsiteX1005" fmla="*/ 3643797 w 4177355"/>
                <a:gd name="connsiteY1005" fmla="*/ 64135 h 3832767"/>
                <a:gd name="connsiteX1006" fmla="*/ 3641467 w 4177355"/>
                <a:gd name="connsiteY1006" fmla="*/ 68672 h 3832767"/>
                <a:gd name="connsiteX1007" fmla="*/ 3641589 w 4177355"/>
                <a:gd name="connsiteY1007" fmla="*/ 72228 h 3832767"/>
                <a:gd name="connsiteX1008" fmla="*/ 3644410 w 4177355"/>
                <a:gd name="connsiteY1008" fmla="*/ 74436 h 3832767"/>
                <a:gd name="connsiteX1009" fmla="*/ 3646249 w 4177355"/>
                <a:gd name="connsiteY1009" fmla="*/ 74804 h 3832767"/>
                <a:gd name="connsiteX1010" fmla="*/ 3648334 w 4177355"/>
                <a:gd name="connsiteY1010" fmla="*/ 74804 h 3832767"/>
                <a:gd name="connsiteX1011" fmla="*/ 3650664 w 4177355"/>
                <a:gd name="connsiteY1011" fmla="*/ 74558 h 3832767"/>
                <a:gd name="connsiteX1012" fmla="*/ 3653117 w 4177355"/>
                <a:gd name="connsiteY1012" fmla="*/ 73945 h 3832767"/>
                <a:gd name="connsiteX1013" fmla="*/ 3656918 w 4177355"/>
                <a:gd name="connsiteY1013" fmla="*/ 72596 h 3832767"/>
                <a:gd name="connsiteX1014" fmla="*/ 3660842 w 4177355"/>
                <a:gd name="connsiteY1014" fmla="*/ 70757 h 3832767"/>
                <a:gd name="connsiteX1015" fmla="*/ 3664644 w 4177355"/>
                <a:gd name="connsiteY1015" fmla="*/ 68427 h 3832767"/>
                <a:gd name="connsiteX1016" fmla="*/ 3668200 w 4177355"/>
                <a:gd name="connsiteY1016" fmla="*/ 65607 h 3832767"/>
                <a:gd name="connsiteX1017" fmla="*/ 3672860 w 4177355"/>
                <a:gd name="connsiteY1017" fmla="*/ 60579 h 3832767"/>
                <a:gd name="connsiteX1018" fmla="*/ 3675190 w 4177355"/>
                <a:gd name="connsiteY1018" fmla="*/ 56041 h 3832767"/>
                <a:gd name="connsiteX1019" fmla="*/ 3675067 w 4177355"/>
                <a:gd name="connsiteY1019" fmla="*/ 52363 h 3832767"/>
                <a:gd name="connsiteX1020" fmla="*/ 3672247 w 4177355"/>
                <a:gd name="connsiteY1020" fmla="*/ 50155 h 3832767"/>
                <a:gd name="connsiteX1021" fmla="*/ 3670407 w 4177355"/>
                <a:gd name="connsiteY1021" fmla="*/ 49787 h 3832767"/>
                <a:gd name="connsiteX1022" fmla="*/ 3668323 w 4177355"/>
                <a:gd name="connsiteY1022" fmla="*/ 49787 h 3832767"/>
                <a:gd name="connsiteX1023" fmla="*/ 3665993 w 4177355"/>
                <a:gd name="connsiteY1023" fmla="*/ 50033 h 3832767"/>
                <a:gd name="connsiteX1024" fmla="*/ 3663540 w 4177355"/>
                <a:gd name="connsiteY1024" fmla="*/ 50646 h 3832767"/>
                <a:gd name="connsiteX1025" fmla="*/ 1657698 w 4177355"/>
                <a:gd name="connsiteY1025" fmla="*/ 637180 h 3832767"/>
                <a:gd name="connsiteX1026" fmla="*/ 1655981 w 4177355"/>
                <a:gd name="connsiteY1026" fmla="*/ 637793 h 3832767"/>
                <a:gd name="connsiteX1027" fmla="*/ 1654142 w 4177355"/>
                <a:gd name="connsiteY1027" fmla="*/ 638652 h 3832767"/>
                <a:gd name="connsiteX1028" fmla="*/ 1652303 w 4177355"/>
                <a:gd name="connsiteY1028" fmla="*/ 639755 h 3832767"/>
                <a:gd name="connsiteX1029" fmla="*/ 1650340 w 4177355"/>
                <a:gd name="connsiteY1029" fmla="*/ 640982 h 3832767"/>
                <a:gd name="connsiteX1030" fmla="*/ 1645926 w 4177355"/>
                <a:gd name="connsiteY1030" fmla="*/ 644660 h 3832767"/>
                <a:gd name="connsiteX1031" fmla="*/ 1642492 w 4177355"/>
                <a:gd name="connsiteY1031" fmla="*/ 648585 h 3832767"/>
                <a:gd name="connsiteX1032" fmla="*/ 1640408 w 4177355"/>
                <a:gd name="connsiteY1032" fmla="*/ 652263 h 3832767"/>
                <a:gd name="connsiteX1033" fmla="*/ 1639917 w 4177355"/>
                <a:gd name="connsiteY1033" fmla="*/ 655329 h 3832767"/>
                <a:gd name="connsiteX1034" fmla="*/ 1640530 w 4177355"/>
                <a:gd name="connsiteY1034" fmla="*/ 656555 h 3832767"/>
                <a:gd name="connsiteX1035" fmla="*/ 1641756 w 4177355"/>
                <a:gd name="connsiteY1035" fmla="*/ 657169 h 3832767"/>
                <a:gd name="connsiteX1036" fmla="*/ 1643473 w 4177355"/>
                <a:gd name="connsiteY1036" fmla="*/ 657169 h 3832767"/>
                <a:gd name="connsiteX1037" fmla="*/ 1645558 w 4177355"/>
                <a:gd name="connsiteY1037" fmla="*/ 656801 h 3832767"/>
                <a:gd name="connsiteX1038" fmla="*/ 1647275 w 4177355"/>
                <a:gd name="connsiteY1038" fmla="*/ 656188 h 3832767"/>
                <a:gd name="connsiteX1039" fmla="*/ 1649114 w 4177355"/>
                <a:gd name="connsiteY1039" fmla="*/ 655329 h 3832767"/>
                <a:gd name="connsiteX1040" fmla="*/ 1651076 w 4177355"/>
                <a:gd name="connsiteY1040" fmla="*/ 654225 h 3832767"/>
                <a:gd name="connsiteX1041" fmla="*/ 1653038 w 4177355"/>
                <a:gd name="connsiteY1041" fmla="*/ 652877 h 3832767"/>
                <a:gd name="connsiteX1042" fmla="*/ 1657576 w 4177355"/>
                <a:gd name="connsiteY1042" fmla="*/ 649198 h 3832767"/>
                <a:gd name="connsiteX1043" fmla="*/ 1661009 w 4177355"/>
                <a:gd name="connsiteY1043" fmla="*/ 645274 h 3832767"/>
                <a:gd name="connsiteX1044" fmla="*/ 1663094 w 4177355"/>
                <a:gd name="connsiteY1044" fmla="*/ 641595 h 3832767"/>
                <a:gd name="connsiteX1045" fmla="*/ 1663584 w 4177355"/>
                <a:gd name="connsiteY1045" fmla="*/ 638652 h 3832767"/>
                <a:gd name="connsiteX1046" fmla="*/ 1662971 w 4177355"/>
                <a:gd name="connsiteY1046" fmla="*/ 637425 h 3832767"/>
                <a:gd name="connsiteX1047" fmla="*/ 1661745 w 4177355"/>
                <a:gd name="connsiteY1047" fmla="*/ 636812 h 3832767"/>
                <a:gd name="connsiteX1048" fmla="*/ 1660028 w 4177355"/>
                <a:gd name="connsiteY1048" fmla="*/ 636812 h 3832767"/>
                <a:gd name="connsiteX1049" fmla="*/ 1657944 w 4177355"/>
                <a:gd name="connsiteY1049" fmla="*/ 637180 h 3832767"/>
                <a:gd name="connsiteX1050" fmla="*/ 3702536 w 4177355"/>
                <a:gd name="connsiteY1050" fmla="*/ 64503 h 3832767"/>
                <a:gd name="connsiteX1051" fmla="*/ 3698857 w 4177355"/>
                <a:gd name="connsiteY1051" fmla="*/ 65852 h 3832767"/>
                <a:gd name="connsiteX1052" fmla="*/ 3695056 w 4177355"/>
                <a:gd name="connsiteY1052" fmla="*/ 67691 h 3832767"/>
                <a:gd name="connsiteX1053" fmla="*/ 3691377 w 4177355"/>
                <a:gd name="connsiteY1053" fmla="*/ 70021 h 3832767"/>
                <a:gd name="connsiteX1054" fmla="*/ 3687820 w 4177355"/>
                <a:gd name="connsiteY1054" fmla="*/ 72719 h 3832767"/>
                <a:gd name="connsiteX1055" fmla="*/ 3683038 w 4177355"/>
                <a:gd name="connsiteY1055" fmla="*/ 77747 h 3832767"/>
                <a:gd name="connsiteX1056" fmla="*/ 3680585 w 4177355"/>
                <a:gd name="connsiteY1056" fmla="*/ 82407 h 3832767"/>
                <a:gd name="connsiteX1057" fmla="*/ 3680585 w 4177355"/>
                <a:gd name="connsiteY1057" fmla="*/ 86208 h 3832767"/>
                <a:gd name="connsiteX1058" fmla="*/ 3683161 w 4177355"/>
                <a:gd name="connsiteY1058" fmla="*/ 88538 h 3832767"/>
                <a:gd name="connsiteX1059" fmla="*/ 3685000 w 4177355"/>
                <a:gd name="connsiteY1059" fmla="*/ 89029 h 3832767"/>
                <a:gd name="connsiteX1060" fmla="*/ 3687207 w 4177355"/>
                <a:gd name="connsiteY1060" fmla="*/ 89029 h 3832767"/>
                <a:gd name="connsiteX1061" fmla="*/ 3689660 w 4177355"/>
                <a:gd name="connsiteY1061" fmla="*/ 88783 h 3832767"/>
                <a:gd name="connsiteX1062" fmla="*/ 3692358 w 4177355"/>
                <a:gd name="connsiteY1062" fmla="*/ 88170 h 3832767"/>
                <a:gd name="connsiteX1063" fmla="*/ 3696037 w 4177355"/>
                <a:gd name="connsiteY1063" fmla="*/ 86821 h 3832767"/>
                <a:gd name="connsiteX1064" fmla="*/ 3699838 w 4177355"/>
                <a:gd name="connsiteY1064" fmla="*/ 84982 h 3832767"/>
                <a:gd name="connsiteX1065" fmla="*/ 3703640 w 4177355"/>
                <a:gd name="connsiteY1065" fmla="*/ 82652 h 3832767"/>
                <a:gd name="connsiteX1066" fmla="*/ 3707196 w 4177355"/>
                <a:gd name="connsiteY1066" fmla="*/ 79954 h 3832767"/>
                <a:gd name="connsiteX1067" fmla="*/ 3711978 w 4177355"/>
                <a:gd name="connsiteY1067" fmla="*/ 74926 h 3832767"/>
                <a:gd name="connsiteX1068" fmla="*/ 3714431 w 4177355"/>
                <a:gd name="connsiteY1068" fmla="*/ 70266 h 3832767"/>
                <a:gd name="connsiteX1069" fmla="*/ 3714431 w 4177355"/>
                <a:gd name="connsiteY1069" fmla="*/ 66465 h 3832767"/>
                <a:gd name="connsiteX1070" fmla="*/ 3711856 w 4177355"/>
                <a:gd name="connsiteY1070" fmla="*/ 64135 h 3832767"/>
                <a:gd name="connsiteX1071" fmla="*/ 3709894 w 4177355"/>
                <a:gd name="connsiteY1071" fmla="*/ 63644 h 3832767"/>
                <a:gd name="connsiteX1072" fmla="*/ 3707687 w 4177355"/>
                <a:gd name="connsiteY1072" fmla="*/ 63644 h 3832767"/>
                <a:gd name="connsiteX1073" fmla="*/ 3705234 w 4177355"/>
                <a:gd name="connsiteY1073" fmla="*/ 63890 h 3832767"/>
                <a:gd name="connsiteX1074" fmla="*/ 3702536 w 4177355"/>
                <a:gd name="connsiteY1074" fmla="*/ 64503 h 3832767"/>
                <a:gd name="connsiteX1075" fmla="*/ 1610977 w 4177355"/>
                <a:gd name="connsiteY1075" fmla="*/ 670413 h 3832767"/>
                <a:gd name="connsiteX1076" fmla="*/ 1609260 w 4177355"/>
                <a:gd name="connsiteY1076" fmla="*/ 671026 h 3832767"/>
                <a:gd name="connsiteX1077" fmla="*/ 1607420 w 4177355"/>
                <a:gd name="connsiteY1077" fmla="*/ 671884 h 3832767"/>
                <a:gd name="connsiteX1078" fmla="*/ 1605458 w 4177355"/>
                <a:gd name="connsiteY1078" fmla="*/ 672988 h 3832767"/>
                <a:gd name="connsiteX1079" fmla="*/ 1603374 w 4177355"/>
                <a:gd name="connsiteY1079" fmla="*/ 674337 h 3832767"/>
                <a:gd name="connsiteX1080" fmla="*/ 1598959 w 4177355"/>
                <a:gd name="connsiteY1080" fmla="*/ 678016 h 3832767"/>
                <a:gd name="connsiteX1081" fmla="*/ 1595525 w 4177355"/>
                <a:gd name="connsiteY1081" fmla="*/ 681940 h 3832767"/>
                <a:gd name="connsiteX1082" fmla="*/ 1593441 w 4177355"/>
                <a:gd name="connsiteY1082" fmla="*/ 685619 h 3832767"/>
                <a:gd name="connsiteX1083" fmla="*/ 1593073 w 4177355"/>
                <a:gd name="connsiteY1083" fmla="*/ 688562 h 3832767"/>
                <a:gd name="connsiteX1084" fmla="*/ 1593686 w 4177355"/>
                <a:gd name="connsiteY1084" fmla="*/ 689665 h 3832767"/>
                <a:gd name="connsiteX1085" fmla="*/ 1594912 w 4177355"/>
                <a:gd name="connsiteY1085" fmla="*/ 690278 h 3832767"/>
                <a:gd name="connsiteX1086" fmla="*/ 1596506 w 4177355"/>
                <a:gd name="connsiteY1086" fmla="*/ 690278 h 3832767"/>
                <a:gd name="connsiteX1087" fmla="*/ 1598591 w 4177355"/>
                <a:gd name="connsiteY1087" fmla="*/ 689911 h 3832767"/>
                <a:gd name="connsiteX1088" fmla="*/ 1600308 w 4177355"/>
                <a:gd name="connsiteY1088" fmla="*/ 689297 h 3832767"/>
                <a:gd name="connsiteX1089" fmla="*/ 1602147 w 4177355"/>
                <a:gd name="connsiteY1089" fmla="*/ 688439 h 3832767"/>
                <a:gd name="connsiteX1090" fmla="*/ 1604109 w 4177355"/>
                <a:gd name="connsiteY1090" fmla="*/ 687335 h 3832767"/>
                <a:gd name="connsiteX1091" fmla="*/ 1606194 w 4177355"/>
                <a:gd name="connsiteY1091" fmla="*/ 685986 h 3832767"/>
                <a:gd name="connsiteX1092" fmla="*/ 1610609 w 4177355"/>
                <a:gd name="connsiteY1092" fmla="*/ 682308 h 3832767"/>
                <a:gd name="connsiteX1093" fmla="*/ 1614042 w 4177355"/>
                <a:gd name="connsiteY1093" fmla="*/ 678383 h 3832767"/>
                <a:gd name="connsiteX1094" fmla="*/ 1616127 w 4177355"/>
                <a:gd name="connsiteY1094" fmla="*/ 674705 h 3832767"/>
                <a:gd name="connsiteX1095" fmla="*/ 1616495 w 4177355"/>
                <a:gd name="connsiteY1095" fmla="*/ 671761 h 3832767"/>
                <a:gd name="connsiteX1096" fmla="*/ 1615882 w 4177355"/>
                <a:gd name="connsiteY1096" fmla="*/ 670658 h 3832767"/>
                <a:gd name="connsiteX1097" fmla="*/ 1614656 w 4177355"/>
                <a:gd name="connsiteY1097" fmla="*/ 670045 h 3832767"/>
                <a:gd name="connsiteX1098" fmla="*/ 1613061 w 4177355"/>
                <a:gd name="connsiteY1098" fmla="*/ 670045 h 3832767"/>
                <a:gd name="connsiteX1099" fmla="*/ 1610977 w 4177355"/>
                <a:gd name="connsiteY1099" fmla="*/ 670413 h 3832767"/>
                <a:gd name="connsiteX1100" fmla="*/ 3740428 w 4177355"/>
                <a:gd name="connsiteY1100" fmla="*/ 79954 h 3832767"/>
                <a:gd name="connsiteX1101" fmla="*/ 3736872 w 4177355"/>
                <a:gd name="connsiteY1101" fmla="*/ 81180 h 3832767"/>
                <a:gd name="connsiteX1102" fmla="*/ 3733193 w 4177355"/>
                <a:gd name="connsiteY1102" fmla="*/ 82897 h 3832767"/>
                <a:gd name="connsiteX1103" fmla="*/ 3729515 w 4177355"/>
                <a:gd name="connsiteY1103" fmla="*/ 85105 h 3832767"/>
                <a:gd name="connsiteX1104" fmla="*/ 3726081 w 4177355"/>
                <a:gd name="connsiteY1104" fmla="*/ 87680 h 3832767"/>
                <a:gd name="connsiteX1105" fmla="*/ 3721053 w 4177355"/>
                <a:gd name="connsiteY1105" fmla="*/ 92708 h 3832767"/>
                <a:gd name="connsiteX1106" fmla="*/ 3718355 w 4177355"/>
                <a:gd name="connsiteY1106" fmla="*/ 97367 h 3832767"/>
                <a:gd name="connsiteX1107" fmla="*/ 3718233 w 4177355"/>
                <a:gd name="connsiteY1107" fmla="*/ 101292 h 3832767"/>
                <a:gd name="connsiteX1108" fmla="*/ 3720685 w 4177355"/>
                <a:gd name="connsiteY1108" fmla="*/ 103867 h 3832767"/>
                <a:gd name="connsiteX1109" fmla="*/ 3722647 w 4177355"/>
                <a:gd name="connsiteY1109" fmla="*/ 104480 h 3832767"/>
                <a:gd name="connsiteX1110" fmla="*/ 3724977 w 4177355"/>
                <a:gd name="connsiteY1110" fmla="*/ 104603 h 3832767"/>
                <a:gd name="connsiteX1111" fmla="*/ 3727552 w 4177355"/>
                <a:gd name="connsiteY1111" fmla="*/ 104357 h 3832767"/>
                <a:gd name="connsiteX1112" fmla="*/ 3730373 w 4177355"/>
                <a:gd name="connsiteY1112" fmla="*/ 103744 h 3832767"/>
                <a:gd name="connsiteX1113" fmla="*/ 3734052 w 4177355"/>
                <a:gd name="connsiteY1113" fmla="*/ 102518 h 3832767"/>
                <a:gd name="connsiteX1114" fmla="*/ 3737731 w 4177355"/>
                <a:gd name="connsiteY1114" fmla="*/ 100801 h 3832767"/>
                <a:gd name="connsiteX1115" fmla="*/ 3741410 w 4177355"/>
                <a:gd name="connsiteY1115" fmla="*/ 98594 h 3832767"/>
                <a:gd name="connsiteX1116" fmla="*/ 3744966 w 4177355"/>
                <a:gd name="connsiteY1116" fmla="*/ 96018 h 3832767"/>
                <a:gd name="connsiteX1117" fmla="*/ 3749993 w 4177355"/>
                <a:gd name="connsiteY1117" fmla="*/ 90991 h 3832767"/>
                <a:gd name="connsiteX1118" fmla="*/ 3752691 w 4177355"/>
                <a:gd name="connsiteY1118" fmla="*/ 86331 h 3832767"/>
                <a:gd name="connsiteX1119" fmla="*/ 3752814 w 4177355"/>
                <a:gd name="connsiteY1119" fmla="*/ 82407 h 3832767"/>
                <a:gd name="connsiteX1120" fmla="*/ 3750361 w 4177355"/>
                <a:gd name="connsiteY1120" fmla="*/ 79831 h 3832767"/>
                <a:gd name="connsiteX1121" fmla="*/ 3748399 w 4177355"/>
                <a:gd name="connsiteY1121" fmla="*/ 79341 h 3832767"/>
                <a:gd name="connsiteX1122" fmla="*/ 3746069 w 4177355"/>
                <a:gd name="connsiteY1122" fmla="*/ 79341 h 3832767"/>
                <a:gd name="connsiteX1123" fmla="*/ 3743494 w 4177355"/>
                <a:gd name="connsiteY1123" fmla="*/ 79586 h 3832767"/>
                <a:gd name="connsiteX1124" fmla="*/ 3740674 w 4177355"/>
                <a:gd name="connsiteY1124" fmla="*/ 80199 h 3832767"/>
                <a:gd name="connsiteX1125" fmla="*/ 1564623 w 4177355"/>
                <a:gd name="connsiteY1125" fmla="*/ 704135 h 3832767"/>
                <a:gd name="connsiteX1126" fmla="*/ 1562783 w 4177355"/>
                <a:gd name="connsiteY1126" fmla="*/ 704749 h 3832767"/>
                <a:gd name="connsiteX1127" fmla="*/ 1560821 w 4177355"/>
                <a:gd name="connsiteY1127" fmla="*/ 705730 h 3832767"/>
                <a:gd name="connsiteX1128" fmla="*/ 1558737 w 4177355"/>
                <a:gd name="connsiteY1128" fmla="*/ 706956 h 3832767"/>
                <a:gd name="connsiteX1129" fmla="*/ 1556652 w 4177355"/>
                <a:gd name="connsiteY1129" fmla="*/ 708428 h 3832767"/>
                <a:gd name="connsiteX1130" fmla="*/ 1552237 w 4177355"/>
                <a:gd name="connsiteY1130" fmla="*/ 712229 h 3832767"/>
                <a:gd name="connsiteX1131" fmla="*/ 1548926 w 4177355"/>
                <a:gd name="connsiteY1131" fmla="*/ 716153 h 3832767"/>
                <a:gd name="connsiteX1132" fmla="*/ 1546964 w 4177355"/>
                <a:gd name="connsiteY1132" fmla="*/ 719709 h 3832767"/>
                <a:gd name="connsiteX1133" fmla="*/ 1546719 w 4177355"/>
                <a:gd name="connsiteY1133" fmla="*/ 722530 h 3832767"/>
                <a:gd name="connsiteX1134" fmla="*/ 1547332 w 4177355"/>
                <a:gd name="connsiteY1134" fmla="*/ 723511 h 3832767"/>
                <a:gd name="connsiteX1135" fmla="*/ 1548436 w 4177355"/>
                <a:gd name="connsiteY1135" fmla="*/ 724001 h 3832767"/>
                <a:gd name="connsiteX1136" fmla="*/ 1550030 w 4177355"/>
                <a:gd name="connsiteY1136" fmla="*/ 724001 h 3832767"/>
                <a:gd name="connsiteX1137" fmla="*/ 1551992 w 4177355"/>
                <a:gd name="connsiteY1137" fmla="*/ 723634 h 3832767"/>
                <a:gd name="connsiteX1138" fmla="*/ 1553832 w 4177355"/>
                <a:gd name="connsiteY1138" fmla="*/ 723020 h 3832767"/>
                <a:gd name="connsiteX1139" fmla="*/ 1555794 w 4177355"/>
                <a:gd name="connsiteY1139" fmla="*/ 722162 h 3832767"/>
                <a:gd name="connsiteX1140" fmla="*/ 1557878 w 4177355"/>
                <a:gd name="connsiteY1140" fmla="*/ 720936 h 3832767"/>
                <a:gd name="connsiteX1141" fmla="*/ 1559963 w 4177355"/>
                <a:gd name="connsiteY1141" fmla="*/ 719464 h 3832767"/>
                <a:gd name="connsiteX1142" fmla="*/ 1564378 w 4177355"/>
                <a:gd name="connsiteY1142" fmla="*/ 715663 h 3832767"/>
                <a:gd name="connsiteX1143" fmla="*/ 1567689 w 4177355"/>
                <a:gd name="connsiteY1143" fmla="*/ 711739 h 3832767"/>
                <a:gd name="connsiteX1144" fmla="*/ 1569651 w 4177355"/>
                <a:gd name="connsiteY1144" fmla="*/ 708182 h 3832767"/>
                <a:gd name="connsiteX1145" fmla="*/ 1569896 w 4177355"/>
                <a:gd name="connsiteY1145" fmla="*/ 705362 h 3832767"/>
                <a:gd name="connsiteX1146" fmla="*/ 1569160 w 4177355"/>
                <a:gd name="connsiteY1146" fmla="*/ 704381 h 3832767"/>
                <a:gd name="connsiteX1147" fmla="*/ 1567934 w 4177355"/>
                <a:gd name="connsiteY1147" fmla="*/ 703890 h 3832767"/>
                <a:gd name="connsiteX1148" fmla="*/ 1566340 w 4177355"/>
                <a:gd name="connsiteY1148" fmla="*/ 703890 h 3832767"/>
                <a:gd name="connsiteX1149" fmla="*/ 1564378 w 4177355"/>
                <a:gd name="connsiteY1149" fmla="*/ 704258 h 3832767"/>
                <a:gd name="connsiteX1150" fmla="*/ 3777462 w 4177355"/>
                <a:gd name="connsiteY1150" fmla="*/ 97000 h 3832767"/>
                <a:gd name="connsiteX1151" fmla="*/ 3773906 w 4177355"/>
                <a:gd name="connsiteY1151" fmla="*/ 98226 h 3832767"/>
                <a:gd name="connsiteX1152" fmla="*/ 3770227 w 4177355"/>
                <a:gd name="connsiteY1152" fmla="*/ 99943 h 3832767"/>
                <a:gd name="connsiteX1153" fmla="*/ 3766671 w 4177355"/>
                <a:gd name="connsiteY1153" fmla="*/ 102027 h 3832767"/>
                <a:gd name="connsiteX1154" fmla="*/ 3763238 w 4177355"/>
                <a:gd name="connsiteY1154" fmla="*/ 104480 h 3832767"/>
                <a:gd name="connsiteX1155" fmla="*/ 3758087 w 4177355"/>
                <a:gd name="connsiteY1155" fmla="*/ 109508 h 3832767"/>
                <a:gd name="connsiteX1156" fmla="*/ 3755266 w 4177355"/>
                <a:gd name="connsiteY1156" fmla="*/ 114290 h 3832767"/>
                <a:gd name="connsiteX1157" fmla="*/ 3754899 w 4177355"/>
                <a:gd name="connsiteY1157" fmla="*/ 118337 h 3832767"/>
                <a:gd name="connsiteX1158" fmla="*/ 3757228 w 4177355"/>
                <a:gd name="connsiteY1158" fmla="*/ 121035 h 3832767"/>
                <a:gd name="connsiteX1159" fmla="*/ 3759191 w 4177355"/>
                <a:gd name="connsiteY1159" fmla="*/ 121648 h 3832767"/>
                <a:gd name="connsiteX1160" fmla="*/ 3761643 w 4177355"/>
                <a:gd name="connsiteY1160" fmla="*/ 121893 h 3832767"/>
                <a:gd name="connsiteX1161" fmla="*/ 3764341 w 4177355"/>
                <a:gd name="connsiteY1161" fmla="*/ 121648 h 3832767"/>
                <a:gd name="connsiteX1162" fmla="*/ 3767284 w 4177355"/>
                <a:gd name="connsiteY1162" fmla="*/ 121035 h 3832767"/>
                <a:gd name="connsiteX1163" fmla="*/ 3770841 w 4177355"/>
                <a:gd name="connsiteY1163" fmla="*/ 119809 h 3832767"/>
                <a:gd name="connsiteX1164" fmla="*/ 3774519 w 4177355"/>
                <a:gd name="connsiteY1164" fmla="*/ 118092 h 3832767"/>
                <a:gd name="connsiteX1165" fmla="*/ 3778076 w 4177355"/>
                <a:gd name="connsiteY1165" fmla="*/ 116007 h 3832767"/>
                <a:gd name="connsiteX1166" fmla="*/ 3781509 w 4177355"/>
                <a:gd name="connsiteY1166" fmla="*/ 113554 h 3832767"/>
                <a:gd name="connsiteX1167" fmla="*/ 3786659 w 4177355"/>
                <a:gd name="connsiteY1167" fmla="*/ 108527 h 3832767"/>
                <a:gd name="connsiteX1168" fmla="*/ 3789480 w 4177355"/>
                <a:gd name="connsiteY1168" fmla="*/ 103744 h 3832767"/>
                <a:gd name="connsiteX1169" fmla="*/ 3789848 w 4177355"/>
                <a:gd name="connsiteY1169" fmla="*/ 99697 h 3832767"/>
                <a:gd name="connsiteX1170" fmla="*/ 3787518 w 4177355"/>
                <a:gd name="connsiteY1170" fmla="*/ 97000 h 3832767"/>
                <a:gd name="connsiteX1171" fmla="*/ 3785556 w 4177355"/>
                <a:gd name="connsiteY1171" fmla="*/ 96386 h 3832767"/>
                <a:gd name="connsiteX1172" fmla="*/ 3783226 w 4177355"/>
                <a:gd name="connsiteY1172" fmla="*/ 96264 h 3832767"/>
                <a:gd name="connsiteX1173" fmla="*/ 3780528 w 4177355"/>
                <a:gd name="connsiteY1173" fmla="*/ 96509 h 3832767"/>
                <a:gd name="connsiteX1174" fmla="*/ 3777585 w 4177355"/>
                <a:gd name="connsiteY1174" fmla="*/ 97122 h 3832767"/>
                <a:gd name="connsiteX1175" fmla="*/ 1518514 w 4177355"/>
                <a:gd name="connsiteY1175" fmla="*/ 738594 h 3832767"/>
                <a:gd name="connsiteX1176" fmla="*/ 1516675 w 4177355"/>
                <a:gd name="connsiteY1176" fmla="*/ 739207 h 3832767"/>
                <a:gd name="connsiteX1177" fmla="*/ 1514590 w 4177355"/>
                <a:gd name="connsiteY1177" fmla="*/ 740188 h 3832767"/>
                <a:gd name="connsiteX1178" fmla="*/ 1512383 w 4177355"/>
                <a:gd name="connsiteY1178" fmla="*/ 741415 h 3832767"/>
                <a:gd name="connsiteX1179" fmla="*/ 1510176 w 4177355"/>
                <a:gd name="connsiteY1179" fmla="*/ 743009 h 3832767"/>
                <a:gd name="connsiteX1180" fmla="*/ 1505884 w 4177355"/>
                <a:gd name="connsiteY1180" fmla="*/ 746810 h 3832767"/>
                <a:gd name="connsiteX1181" fmla="*/ 1502695 w 4177355"/>
                <a:gd name="connsiteY1181" fmla="*/ 750735 h 3832767"/>
                <a:gd name="connsiteX1182" fmla="*/ 1500856 w 4177355"/>
                <a:gd name="connsiteY1182" fmla="*/ 754291 h 3832767"/>
                <a:gd name="connsiteX1183" fmla="*/ 1500856 w 4177355"/>
                <a:gd name="connsiteY1183" fmla="*/ 757111 h 3832767"/>
                <a:gd name="connsiteX1184" fmla="*/ 1501592 w 4177355"/>
                <a:gd name="connsiteY1184" fmla="*/ 758092 h 3832767"/>
                <a:gd name="connsiteX1185" fmla="*/ 1502695 w 4177355"/>
                <a:gd name="connsiteY1185" fmla="*/ 758583 h 3832767"/>
                <a:gd name="connsiteX1186" fmla="*/ 1504167 w 4177355"/>
                <a:gd name="connsiteY1186" fmla="*/ 758583 h 3832767"/>
                <a:gd name="connsiteX1187" fmla="*/ 1506006 w 4177355"/>
                <a:gd name="connsiteY1187" fmla="*/ 758215 h 3832767"/>
                <a:gd name="connsiteX1188" fmla="*/ 1507846 w 4177355"/>
                <a:gd name="connsiteY1188" fmla="*/ 757602 h 3832767"/>
                <a:gd name="connsiteX1189" fmla="*/ 1509930 w 4177355"/>
                <a:gd name="connsiteY1189" fmla="*/ 756621 h 3832767"/>
                <a:gd name="connsiteX1190" fmla="*/ 1512138 w 4177355"/>
                <a:gd name="connsiteY1190" fmla="*/ 755394 h 3832767"/>
                <a:gd name="connsiteX1191" fmla="*/ 1514345 w 4177355"/>
                <a:gd name="connsiteY1191" fmla="*/ 753800 h 3832767"/>
                <a:gd name="connsiteX1192" fmla="*/ 1518637 w 4177355"/>
                <a:gd name="connsiteY1192" fmla="*/ 749999 h 3832767"/>
                <a:gd name="connsiteX1193" fmla="*/ 1521825 w 4177355"/>
                <a:gd name="connsiteY1193" fmla="*/ 746075 h 3832767"/>
                <a:gd name="connsiteX1194" fmla="*/ 1523665 w 4177355"/>
                <a:gd name="connsiteY1194" fmla="*/ 742518 h 3832767"/>
                <a:gd name="connsiteX1195" fmla="*/ 1523665 w 4177355"/>
                <a:gd name="connsiteY1195" fmla="*/ 739698 h 3832767"/>
                <a:gd name="connsiteX1196" fmla="*/ 1522929 w 4177355"/>
                <a:gd name="connsiteY1196" fmla="*/ 738717 h 3832767"/>
                <a:gd name="connsiteX1197" fmla="*/ 1521825 w 4177355"/>
                <a:gd name="connsiteY1197" fmla="*/ 738226 h 3832767"/>
                <a:gd name="connsiteX1198" fmla="*/ 1520231 w 4177355"/>
                <a:gd name="connsiteY1198" fmla="*/ 738226 h 3832767"/>
                <a:gd name="connsiteX1199" fmla="*/ 1518392 w 4177355"/>
                <a:gd name="connsiteY1199" fmla="*/ 738594 h 3832767"/>
                <a:gd name="connsiteX1200" fmla="*/ 3813025 w 4177355"/>
                <a:gd name="connsiteY1200" fmla="*/ 116007 h 3832767"/>
                <a:gd name="connsiteX1201" fmla="*/ 3809591 w 4177355"/>
                <a:gd name="connsiteY1201" fmla="*/ 117233 h 3832767"/>
                <a:gd name="connsiteX1202" fmla="*/ 3806035 w 4177355"/>
                <a:gd name="connsiteY1202" fmla="*/ 118827 h 3832767"/>
                <a:gd name="connsiteX1203" fmla="*/ 3802601 w 4177355"/>
                <a:gd name="connsiteY1203" fmla="*/ 120790 h 3832767"/>
                <a:gd name="connsiteX1204" fmla="*/ 3799290 w 4177355"/>
                <a:gd name="connsiteY1204" fmla="*/ 123119 h 3832767"/>
                <a:gd name="connsiteX1205" fmla="*/ 3793895 w 4177355"/>
                <a:gd name="connsiteY1205" fmla="*/ 128147 h 3832767"/>
                <a:gd name="connsiteX1206" fmla="*/ 3790829 w 4177355"/>
                <a:gd name="connsiteY1206" fmla="*/ 133052 h 3832767"/>
                <a:gd name="connsiteX1207" fmla="*/ 3790216 w 4177355"/>
                <a:gd name="connsiteY1207" fmla="*/ 137222 h 3832767"/>
                <a:gd name="connsiteX1208" fmla="*/ 3792301 w 4177355"/>
                <a:gd name="connsiteY1208" fmla="*/ 140165 h 3832767"/>
                <a:gd name="connsiteX1209" fmla="*/ 3794385 w 4177355"/>
                <a:gd name="connsiteY1209" fmla="*/ 140901 h 3832767"/>
                <a:gd name="connsiteX1210" fmla="*/ 3796838 w 4177355"/>
                <a:gd name="connsiteY1210" fmla="*/ 141146 h 3832767"/>
                <a:gd name="connsiteX1211" fmla="*/ 3799658 w 4177355"/>
                <a:gd name="connsiteY1211" fmla="*/ 140901 h 3832767"/>
                <a:gd name="connsiteX1212" fmla="*/ 3802724 w 4177355"/>
                <a:gd name="connsiteY1212" fmla="*/ 140165 h 3832767"/>
                <a:gd name="connsiteX1213" fmla="*/ 3806158 w 4177355"/>
                <a:gd name="connsiteY1213" fmla="*/ 138939 h 3832767"/>
                <a:gd name="connsiteX1214" fmla="*/ 3809714 w 4177355"/>
                <a:gd name="connsiteY1214" fmla="*/ 137344 h 3832767"/>
                <a:gd name="connsiteX1215" fmla="*/ 3813270 w 4177355"/>
                <a:gd name="connsiteY1215" fmla="*/ 135382 h 3832767"/>
                <a:gd name="connsiteX1216" fmla="*/ 3816704 w 4177355"/>
                <a:gd name="connsiteY1216" fmla="*/ 132930 h 3832767"/>
                <a:gd name="connsiteX1217" fmla="*/ 3822099 w 4177355"/>
                <a:gd name="connsiteY1217" fmla="*/ 127902 h 3832767"/>
                <a:gd name="connsiteX1218" fmla="*/ 3825165 w 4177355"/>
                <a:gd name="connsiteY1218" fmla="*/ 122997 h 3832767"/>
                <a:gd name="connsiteX1219" fmla="*/ 3825656 w 4177355"/>
                <a:gd name="connsiteY1219" fmla="*/ 118827 h 3832767"/>
                <a:gd name="connsiteX1220" fmla="*/ 3823448 w 4177355"/>
                <a:gd name="connsiteY1220" fmla="*/ 116007 h 3832767"/>
                <a:gd name="connsiteX1221" fmla="*/ 3821486 w 4177355"/>
                <a:gd name="connsiteY1221" fmla="*/ 115271 h 3832767"/>
                <a:gd name="connsiteX1222" fmla="*/ 3819034 w 4177355"/>
                <a:gd name="connsiteY1222" fmla="*/ 115026 h 3832767"/>
                <a:gd name="connsiteX1223" fmla="*/ 3816213 w 4177355"/>
                <a:gd name="connsiteY1223" fmla="*/ 115271 h 3832767"/>
                <a:gd name="connsiteX1224" fmla="*/ 3813147 w 4177355"/>
                <a:gd name="connsiteY1224" fmla="*/ 116007 h 3832767"/>
                <a:gd name="connsiteX1225" fmla="*/ 1472774 w 4177355"/>
                <a:gd name="connsiteY1225" fmla="*/ 773421 h 3832767"/>
                <a:gd name="connsiteX1226" fmla="*/ 1470812 w 4177355"/>
                <a:gd name="connsiteY1226" fmla="*/ 774157 h 3832767"/>
                <a:gd name="connsiteX1227" fmla="*/ 1468727 w 4177355"/>
                <a:gd name="connsiteY1227" fmla="*/ 775138 h 3832767"/>
                <a:gd name="connsiteX1228" fmla="*/ 1466520 w 4177355"/>
                <a:gd name="connsiteY1228" fmla="*/ 776487 h 3832767"/>
                <a:gd name="connsiteX1229" fmla="*/ 1464190 w 4177355"/>
                <a:gd name="connsiteY1229" fmla="*/ 778081 h 3832767"/>
                <a:gd name="connsiteX1230" fmla="*/ 1460020 w 4177355"/>
                <a:gd name="connsiteY1230" fmla="*/ 781882 h 3832767"/>
                <a:gd name="connsiteX1231" fmla="*/ 1456955 w 4177355"/>
                <a:gd name="connsiteY1231" fmla="*/ 785806 h 3832767"/>
                <a:gd name="connsiteX1232" fmla="*/ 1455238 w 4177355"/>
                <a:gd name="connsiteY1232" fmla="*/ 789363 h 3832767"/>
                <a:gd name="connsiteX1233" fmla="*/ 1455238 w 4177355"/>
                <a:gd name="connsiteY1233" fmla="*/ 792061 h 3832767"/>
                <a:gd name="connsiteX1234" fmla="*/ 1455974 w 4177355"/>
                <a:gd name="connsiteY1234" fmla="*/ 792919 h 3832767"/>
                <a:gd name="connsiteX1235" fmla="*/ 1457077 w 4177355"/>
                <a:gd name="connsiteY1235" fmla="*/ 793409 h 3832767"/>
                <a:gd name="connsiteX1236" fmla="*/ 1458549 w 4177355"/>
                <a:gd name="connsiteY1236" fmla="*/ 793409 h 3832767"/>
                <a:gd name="connsiteX1237" fmla="*/ 1460388 w 4177355"/>
                <a:gd name="connsiteY1237" fmla="*/ 793041 h 3832767"/>
                <a:gd name="connsiteX1238" fmla="*/ 1462350 w 4177355"/>
                <a:gd name="connsiteY1238" fmla="*/ 792306 h 3832767"/>
                <a:gd name="connsiteX1239" fmla="*/ 1464435 w 4177355"/>
                <a:gd name="connsiteY1239" fmla="*/ 791325 h 3832767"/>
                <a:gd name="connsiteX1240" fmla="*/ 1466642 w 4177355"/>
                <a:gd name="connsiteY1240" fmla="*/ 789976 h 3832767"/>
                <a:gd name="connsiteX1241" fmla="*/ 1468972 w 4177355"/>
                <a:gd name="connsiteY1241" fmla="*/ 788259 h 3832767"/>
                <a:gd name="connsiteX1242" fmla="*/ 1473264 w 4177355"/>
                <a:gd name="connsiteY1242" fmla="*/ 784457 h 3832767"/>
                <a:gd name="connsiteX1243" fmla="*/ 1476453 w 4177355"/>
                <a:gd name="connsiteY1243" fmla="*/ 780533 h 3832767"/>
                <a:gd name="connsiteX1244" fmla="*/ 1478169 w 4177355"/>
                <a:gd name="connsiteY1244" fmla="*/ 776977 h 3832767"/>
                <a:gd name="connsiteX1245" fmla="*/ 1478169 w 4177355"/>
                <a:gd name="connsiteY1245" fmla="*/ 774279 h 3832767"/>
                <a:gd name="connsiteX1246" fmla="*/ 1477434 w 4177355"/>
                <a:gd name="connsiteY1246" fmla="*/ 773421 h 3832767"/>
                <a:gd name="connsiteX1247" fmla="*/ 1476330 w 4177355"/>
                <a:gd name="connsiteY1247" fmla="*/ 772930 h 3832767"/>
                <a:gd name="connsiteX1248" fmla="*/ 1474858 w 4177355"/>
                <a:gd name="connsiteY1248" fmla="*/ 772930 h 3832767"/>
                <a:gd name="connsiteX1249" fmla="*/ 1473019 w 4177355"/>
                <a:gd name="connsiteY1249" fmla="*/ 773298 h 3832767"/>
                <a:gd name="connsiteX1250" fmla="*/ 3847361 w 4177355"/>
                <a:gd name="connsiteY1250" fmla="*/ 136731 h 3832767"/>
                <a:gd name="connsiteX1251" fmla="*/ 3844050 w 4177355"/>
                <a:gd name="connsiteY1251" fmla="*/ 137835 h 3832767"/>
                <a:gd name="connsiteX1252" fmla="*/ 3840616 w 4177355"/>
                <a:gd name="connsiteY1252" fmla="*/ 139307 h 3832767"/>
                <a:gd name="connsiteX1253" fmla="*/ 3837183 w 4177355"/>
                <a:gd name="connsiteY1253" fmla="*/ 141146 h 3832767"/>
                <a:gd name="connsiteX1254" fmla="*/ 3833872 w 4177355"/>
                <a:gd name="connsiteY1254" fmla="*/ 143353 h 3832767"/>
                <a:gd name="connsiteX1255" fmla="*/ 3828354 w 4177355"/>
                <a:gd name="connsiteY1255" fmla="*/ 148381 h 3832767"/>
                <a:gd name="connsiteX1256" fmla="*/ 3825042 w 4177355"/>
                <a:gd name="connsiteY1256" fmla="*/ 153286 h 3832767"/>
                <a:gd name="connsiteX1257" fmla="*/ 3824307 w 4177355"/>
                <a:gd name="connsiteY1257" fmla="*/ 157578 h 3832767"/>
                <a:gd name="connsiteX1258" fmla="*/ 3826269 w 4177355"/>
                <a:gd name="connsiteY1258" fmla="*/ 160644 h 3832767"/>
                <a:gd name="connsiteX1259" fmla="*/ 3828354 w 4177355"/>
                <a:gd name="connsiteY1259" fmla="*/ 161502 h 3832767"/>
                <a:gd name="connsiteX1260" fmla="*/ 3830929 w 4177355"/>
                <a:gd name="connsiteY1260" fmla="*/ 161870 h 3832767"/>
                <a:gd name="connsiteX1261" fmla="*/ 3833872 w 4177355"/>
                <a:gd name="connsiteY1261" fmla="*/ 161625 h 3832767"/>
                <a:gd name="connsiteX1262" fmla="*/ 3837183 w 4177355"/>
                <a:gd name="connsiteY1262" fmla="*/ 160889 h 3832767"/>
                <a:gd name="connsiteX1263" fmla="*/ 3840494 w 4177355"/>
                <a:gd name="connsiteY1263" fmla="*/ 159786 h 3832767"/>
                <a:gd name="connsiteX1264" fmla="*/ 3843927 w 4177355"/>
                <a:gd name="connsiteY1264" fmla="*/ 158314 h 3832767"/>
                <a:gd name="connsiteX1265" fmla="*/ 3847361 w 4177355"/>
                <a:gd name="connsiteY1265" fmla="*/ 156475 h 3832767"/>
                <a:gd name="connsiteX1266" fmla="*/ 3850672 w 4177355"/>
                <a:gd name="connsiteY1266" fmla="*/ 154267 h 3832767"/>
                <a:gd name="connsiteX1267" fmla="*/ 3856313 w 4177355"/>
                <a:gd name="connsiteY1267" fmla="*/ 149117 h 3832767"/>
                <a:gd name="connsiteX1268" fmla="*/ 3859624 w 4177355"/>
                <a:gd name="connsiteY1268" fmla="*/ 144089 h 3832767"/>
                <a:gd name="connsiteX1269" fmla="*/ 3860359 w 4177355"/>
                <a:gd name="connsiteY1269" fmla="*/ 139797 h 3832767"/>
                <a:gd name="connsiteX1270" fmla="*/ 3858275 w 4177355"/>
                <a:gd name="connsiteY1270" fmla="*/ 136731 h 3832767"/>
                <a:gd name="connsiteX1271" fmla="*/ 3856190 w 4177355"/>
                <a:gd name="connsiteY1271" fmla="*/ 135873 h 3832767"/>
                <a:gd name="connsiteX1272" fmla="*/ 3853615 w 4177355"/>
                <a:gd name="connsiteY1272" fmla="*/ 135628 h 3832767"/>
                <a:gd name="connsiteX1273" fmla="*/ 3850672 w 4177355"/>
                <a:gd name="connsiteY1273" fmla="*/ 135873 h 3832767"/>
                <a:gd name="connsiteX1274" fmla="*/ 3847361 w 4177355"/>
                <a:gd name="connsiteY1274" fmla="*/ 136609 h 3832767"/>
                <a:gd name="connsiteX1275" fmla="*/ 1427401 w 4177355"/>
                <a:gd name="connsiteY1275" fmla="*/ 808983 h 3832767"/>
                <a:gd name="connsiteX1276" fmla="*/ 1425439 w 4177355"/>
                <a:gd name="connsiteY1276" fmla="*/ 809719 h 3832767"/>
                <a:gd name="connsiteX1277" fmla="*/ 1423232 w 4177355"/>
                <a:gd name="connsiteY1277" fmla="*/ 810823 h 3832767"/>
                <a:gd name="connsiteX1278" fmla="*/ 1420902 w 4177355"/>
                <a:gd name="connsiteY1278" fmla="*/ 812172 h 3832767"/>
                <a:gd name="connsiteX1279" fmla="*/ 1418572 w 4177355"/>
                <a:gd name="connsiteY1279" fmla="*/ 813888 h 3832767"/>
                <a:gd name="connsiteX1280" fmla="*/ 1414402 w 4177355"/>
                <a:gd name="connsiteY1280" fmla="*/ 817813 h 3832767"/>
                <a:gd name="connsiteX1281" fmla="*/ 1411337 w 4177355"/>
                <a:gd name="connsiteY1281" fmla="*/ 821737 h 3832767"/>
                <a:gd name="connsiteX1282" fmla="*/ 1409742 w 4177355"/>
                <a:gd name="connsiteY1282" fmla="*/ 825293 h 3832767"/>
                <a:gd name="connsiteX1283" fmla="*/ 1409742 w 4177355"/>
                <a:gd name="connsiteY1283" fmla="*/ 827991 h 3832767"/>
                <a:gd name="connsiteX1284" fmla="*/ 1410478 w 4177355"/>
                <a:gd name="connsiteY1284" fmla="*/ 828727 h 3832767"/>
                <a:gd name="connsiteX1285" fmla="*/ 1411582 w 4177355"/>
                <a:gd name="connsiteY1285" fmla="*/ 829094 h 3832767"/>
                <a:gd name="connsiteX1286" fmla="*/ 1413054 w 4177355"/>
                <a:gd name="connsiteY1286" fmla="*/ 829094 h 3832767"/>
                <a:gd name="connsiteX1287" fmla="*/ 1414770 w 4177355"/>
                <a:gd name="connsiteY1287" fmla="*/ 828727 h 3832767"/>
                <a:gd name="connsiteX1288" fmla="*/ 1416732 w 4177355"/>
                <a:gd name="connsiteY1288" fmla="*/ 827991 h 3832767"/>
                <a:gd name="connsiteX1289" fmla="*/ 1418940 w 4177355"/>
                <a:gd name="connsiteY1289" fmla="*/ 826887 h 3832767"/>
                <a:gd name="connsiteX1290" fmla="*/ 1421270 w 4177355"/>
                <a:gd name="connsiteY1290" fmla="*/ 825416 h 3832767"/>
                <a:gd name="connsiteX1291" fmla="*/ 1423600 w 4177355"/>
                <a:gd name="connsiteY1291" fmla="*/ 823699 h 3832767"/>
                <a:gd name="connsiteX1292" fmla="*/ 1427769 w 4177355"/>
                <a:gd name="connsiteY1292" fmla="*/ 819775 h 3832767"/>
                <a:gd name="connsiteX1293" fmla="*/ 1430835 w 4177355"/>
                <a:gd name="connsiteY1293" fmla="*/ 815850 h 3832767"/>
                <a:gd name="connsiteX1294" fmla="*/ 1432429 w 4177355"/>
                <a:gd name="connsiteY1294" fmla="*/ 812417 h 3832767"/>
                <a:gd name="connsiteX1295" fmla="*/ 1432306 w 4177355"/>
                <a:gd name="connsiteY1295" fmla="*/ 809842 h 3832767"/>
                <a:gd name="connsiteX1296" fmla="*/ 1431570 w 4177355"/>
                <a:gd name="connsiteY1296" fmla="*/ 808983 h 3832767"/>
                <a:gd name="connsiteX1297" fmla="*/ 1430467 w 4177355"/>
                <a:gd name="connsiteY1297" fmla="*/ 808615 h 3832767"/>
                <a:gd name="connsiteX1298" fmla="*/ 1428995 w 4177355"/>
                <a:gd name="connsiteY1298" fmla="*/ 808615 h 3832767"/>
                <a:gd name="connsiteX1299" fmla="*/ 1427278 w 4177355"/>
                <a:gd name="connsiteY1299" fmla="*/ 808983 h 3832767"/>
                <a:gd name="connsiteX1300" fmla="*/ 3880225 w 4177355"/>
                <a:gd name="connsiteY1300" fmla="*/ 159295 h 3832767"/>
                <a:gd name="connsiteX1301" fmla="*/ 3877037 w 4177355"/>
                <a:gd name="connsiteY1301" fmla="*/ 160399 h 3832767"/>
                <a:gd name="connsiteX1302" fmla="*/ 3873726 w 4177355"/>
                <a:gd name="connsiteY1302" fmla="*/ 161870 h 3832767"/>
                <a:gd name="connsiteX1303" fmla="*/ 3870415 w 4177355"/>
                <a:gd name="connsiteY1303" fmla="*/ 163710 h 3832767"/>
                <a:gd name="connsiteX1304" fmla="*/ 3867227 w 4177355"/>
                <a:gd name="connsiteY1304" fmla="*/ 165794 h 3832767"/>
                <a:gd name="connsiteX1305" fmla="*/ 3861463 w 4177355"/>
                <a:gd name="connsiteY1305" fmla="*/ 170945 h 3832767"/>
                <a:gd name="connsiteX1306" fmla="*/ 3858030 w 4177355"/>
                <a:gd name="connsiteY1306" fmla="*/ 175973 h 3832767"/>
                <a:gd name="connsiteX1307" fmla="*/ 3857049 w 4177355"/>
                <a:gd name="connsiteY1307" fmla="*/ 180387 h 3832767"/>
                <a:gd name="connsiteX1308" fmla="*/ 3858888 w 4177355"/>
                <a:gd name="connsiteY1308" fmla="*/ 183576 h 3832767"/>
                <a:gd name="connsiteX1309" fmla="*/ 3860973 w 4177355"/>
                <a:gd name="connsiteY1309" fmla="*/ 184557 h 3832767"/>
                <a:gd name="connsiteX1310" fmla="*/ 3863670 w 4177355"/>
                <a:gd name="connsiteY1310" fmla="*/ 184924 h 3832767"/>
                <a:gd name="connsiteX1311" fmla="*/ 3866736 w 4177355"/>
                <a:gd name="connsiteY1311" fmla="*/ 184802 h 3832767"/>
                <a:gd name="connsiteX1312" fmla="*/ 3870170 w 4177355"/>
                <a:gd name="connsiteY1312" fmla="*/ 184066 h 3832767"/>
                <a:gd name="connsiteX1313" fmla="*/ 3873481 w 4177355"/>
                <a:gd name="connsiteY1313" fmla="*/ 182962 h 3832767"/>
                <a:gd name="connsiteX1314" fmla="*/ 3876792 w 4177355"/>
                <a:gd name="connsiteY1314" fmla="*/ 181491 h 3832767"/>
                <a:gd name="connsiteX1315" fmla="*/ 3880103 w 4177355"/>
                <a:gd name="connsiteY1315" fmla="*/ 179651 h 3832767"/>
                <a:gd name="connsiteX1316" fmla="*/ 3883414 w 4177355"/>
                <a:gd name="connsiteY1316" fmla="*/ 177444 h 3832767"/>
                <a:gd name="connsiteX1317" fmla="*/ 3889177 w 4177355"/>
                <a:gd name="connsiteY1317" fmla="*/ 172294 h 3832767"/>
                <a:gd name="connsiteX1318" fmla="*/ 3892611 w 4177355"/>
                <a:gd name="connsiteY1318" fmla="*/ 167266 h 3832767"/>
                <a:gd name="connsiteX1319" fmla="*/ 3893592 w 4177355"/>
                <a:gd name="connsiteY1319" fmla="*/ 162851 h 3832767"/>
                <a:gd name="connsiteX1320" fmla="*/ 3891752 w 4177355"/>
                <a:gd name="connsiteY1320" fmla="*/ 159663 h 3832767"/>
                <a:gd name="connsiteX1321" fmla="*/ 3889668 w 4177355"/>
                <a:gd name="connsiteY1321" fmla="*/ 158682 h 3832767"/>
                <a:gd name="connsiteX1322" fmla="*/ 3886970 w 4177355"/>
                <a:gd name="connsiteY1322" fmla="*/ 158314 h 3832767"/>
                <a:gd name="connsiteX1323" fmla="*/ 3883904 w 4177355"/>
                <a:gd name="connsiteY1323" fmla="*/ 158437 h 3832767"/>
                <a:gd name="connsiteX1324" fmla="*/ 3880471 w 4177355"/>
                <a:gd name="connsiteY1324" fmla="*/ 159172 h 3832767"/>
                <a:gd name="connsiteX1325" fmla="*/ 1382396 w 4177355"/>
                <a:gd name="connsiteY1325" fmla="*/ 845036 h 3832767"/>
                <a:gd name="connsiteX1326" fmla="*/ 1380312 w 4177355"/>
                <a:gd name="connsiteY1326" fmla="*/ 845772 h 3832767"/>
                <a:gd name="connsiteX1327" fmla="*/ 1377982 w 4177355"/>
                <a:gd name="connsiteY1327" fmla="*/ 846876 h 3832767"/>
                <a:gd name="connsiteX1328" fmla="*/ 1375529 w 4177355"/>
                <a:gd name="connsiteY1328" fmla="*/ 848347 h 3832767"/>
                <a:gd name="connsiteX1329" fmla="*/ 1373076 w 4177355"/>
                <a:gd name="connsiteY1329" fmla="*/ 850187 h 3832767"/>
                <a:gd name="connsiteX1330" fmla="*/ 1368907 w 4177355"/>
                <a:gd name="connsiteY1330" fmla="*/ 854111 h 3832767"/>
                <a:gd name="connsiteX1331" fmla="*/ 1365964 w 4177355"/>
                <a:gd name="connsiteY1331" fmla="*/ 858035 h 3832767"/>
                <a:gd name="connsiteX1332" fmla="*/ 1364492 w 4177355"/>
                <a:gd name="connsiteY1332" fmla="*/ 861468 h 3832767"/>
                <a:gd name="connsiteX1333" fmla="*/ 1364738 w 4177355"/>
                <a:gd name="connsiteY1333" fmla="*/ 864044 h 3832767"/>
                <a:gd name="connsiteX1334" fmla="*/ 1365473 w 4177355"/>
                <a:gd name="connsiteY1334" fmla="*/ 864779 h 3832767"/>
                <a:gd name="connsiteX1335" fmla="*/ 1366577 w 4177355"/>
                <a:gd name="connsiteY1335" fmla="*/ 865147 h 3832767"/>
                <a:gd name="connsiteX1336" fmla="*/ 1367926 w 4177355"/>
                <a:gd name="connsiteY1336" fmla="*/ 865147 h 3832767"/>
                <a:gd name="connsiteX1337" fmla="*/ 1369520 w 4177355"/>
                <a:gd name="connsiteY1337" fmla="*/ 864779 h 3832767"/>
                <a:gd name="connsiteX1338" fmla="*/ 1371605 w 4177355"/>
                <a:gd name="connsiteY1338" fmla="*/ 864044 h 3832767"/>
                <a:gd name="connsiteX1339" fmla="*/ 1373935 w 4177355"/>
                <a:gd name="connsiteY1339" fmla="*/ 862940 h 3832767"/>
                <a:gd name="connsiteX1340" fmla="*/ 1376387 w 4177355"/>
                <a:gd name="connsiteY1340" fmla="*/ 861468 h 3832767"/>
                <a:gd name="connsiteX1341" fmla="*/ 1378840 w 4177355"/>
                <a:gd name="connsiteY1341" fmla="*/ 859629 h 3832767"/>
                <a:gd name="connsiteX1342" fmla="*/ 1383009 w 4177355"/>
                <a:gd name="connsiteY1342" fmla="*/ 855705 h 3832767"/>
                <a:gd name="connsiteX1343" fmla="*/ 1385952 w 4177355"/>
                <a:gd name="connsiteY1343" fmla="*/ 851781 h 3832767"/>
                <a:gd name="connsiteX1344" fmla="*/ 1387424 w 4177355"/>
                <a:gd name="connsiteY1344" fmla="*/ 848347 h 3832767"/>
                <a:gd name="connsiteX1345" fmla="*/ 1387179 w 4177355"/>
                <a:gd name="connsiteY1345" fmla="*/ 845772 h 3832767"/>
                <a:gd name="connsiteX1346" fmla="*/ 1386443 w 4177355"/>
                <a:gd name="connsiteY1346" fmla="*/ 845036 h 3832767"/>
                <a:gd name="connsiteX1347" fmla="*/ 1385339 w 4177355"/>
                <a:gd name="connsiteY1347" fmla="*/ 844668 h 3832767"/>
                <a:gd name="connsiteX1348" fmla="*/ 1383990 w 4177355"/>
                <a:gd name="connsiteY1348" fmla="*/ 844668 h 3832767"/>
                <a:gd name="connsiteX1349" fmla="*/ 1382396 w 4177355"/>
                <a:gd name="connsiteY1349" fmla="*/ 845036 h 3832767"/>
                <a:gd name="connsiteX1350" fmla="*/ 3911986 w 4177355"/>
                <a:gd name="connsiteY1350" fmla="*/ 183821 h 3832767"/>
                <a:gd name="connsiteX1351" fmla="*/ 3908798 w 4177355"/>
                <a:gd name="connsiteY1351" fmla="*/ 184802 h 3832767"/>
                <a:gd name="connsiteX1352" fmla="*/ 3905610 w 4177355"/>
                <a:gd name="connsiteY1352" fmla="*/ 186151 h 3832767"/>
                <a:gd name="connsiteX1353" fmla="*/ 3902421 w 4177355"/>
                <a:gd name="connsiteY1353" fmla="*/ 187868 h 3832767"/>
                <a:gd name="connsiteX1354" fmla="*/ 3899233 w 4177355"/>
                <a:gd name="connsiteY1354" fmla="*/ 189952 h 3832767"/>
                <a:gd name="connsiteX1355" fmla="*/ 3893347 w 4177355"/>
                <a:gd name="connsiteY1355" fmla="*/ 194980 h 3832767"/>
                <a:gd name="connsiteX1356" fmla="*/ 3889668 w 4177355"/>
                <a:gd name="connsiteY1356" fmla="*/ 200130 h 3832767"/>
                <a:gd name="connsiteX1357" fmla="*/ 3888564 w 4177355"/>
                <a:gd name="connsiteY1357" fmla="*/ 204668 h 3832767"/>
                <a:gd name="connsiteX1358" fmla="*/ 3890281 w 4177355"/>
                <a:gd name="connsiteY1358" fmla="*/ 208101 h 3832767"/>
                <a:gd name="connsiteX1359" fmla="*/ 3892366 w 4177355"/>
                <a:gd name="connsiteY1359" fmla="*/ 209205 h 3832767"/>
                <a:gd name="connsiteX1360" fmla="*/ 3895064 w 4177355"/>
                <a:gd name="connsiteY1360" fmla="*/ 209696 h 3832767"/>
                <a:gd name="connsiteX1361" fmla="*/ 3898252 w 4177355"/>
                <a:gd name="connsiteY1361" fmla="*/ 209573 h 3832767"/>
                <a:gd name="connsiteX1362" fmla="*/ 3901808 w 4177355"/>
                <a:gd name="connsiteY1362" fmla="*/ 208837 h 3832767"/>
                <a:gd name="connsiteX1363" fmla="*/ 3904997 w 4177355"/>
                <a:gd name="connsiteY1363" fmla="*/ 207856 h 3832767"/>
                <a:gd name="connsiteX1364" fmla="*/ 3908185 w 4177355"/>
                <a:gd name="connsiteY1364" fmla="*/ 206507 h 3832767"/>
                <a:gd name="connsiteX1365" fmla="*/ 3911496 w 4177355"/>
                <a:gd name="connsiteY1365" fmla="*/ 204790 h 3832767"/>
                <a:gd name="connsiteX1366" fmla="*/ 3914684 w 4177355"/>
                <a:gd name="connsiteY1366" fmla="*/ 202706 h 3832767"/>
                <a:gd name="connsiteX1367" fmla="*/ 3920570 w 4177355"/>
                <a:gd name="connsiteY1367" fmla="*/ 197555 h 3832767"/>
                <a:gd name="connsiteX1368" fmla="*/ 3924249 w 4177355"/>
                <a:gd name="connsiteY1368" fmla="*/ 192405 h 3832767"/>
                <a:gd name="connsiteX1369" fmla="*/ 3925353 w 4177355"/>
                <a:gd name="connsiteY1369" fmla="*/ 187868 h 3832767"/>
                <a:gd name="connsiteX1370" fmla="*/ 3923636 w 4177355"/>
                <a:gd name="connsiteY1370" fmla="*/ 184434 h 3832767"/>
                <a:gd name="connsiteX1371" fmla="*/ 3921551 w 4177355"/>
                <a:gd name="connsiteY1371" fmla="*/ 183330 h 3832767"/>
                <a:gd name="connsiteX1372" fmla="*/ 3918853 w 4177355"/>
                <a:gd name="connsiteY1372" fmla="*/ 182840 h 3832767"/>
                <a:gd name="connsiteX1373" fmla="*/ 3915665 w 4177355"/>
                <a:gd name="connsiteY1373" fmla="*/ 182962 h 3832767"/>
                <a:gd name="connsiteX1374" fmla="*/ 3912109 w 4177355"/>
                <a:gd name="connsiteY1374" fmla="*/ 183698 h 3832767"/>
                <a:gd name="connsiteX1375" fmla="*/ 1337882 w 4177355"/>
                <a:gd name="connsiteY1375" fmla="*/ 881702 h 3832767"/>
                <a:gd name="connsiteX1376" fmla="*/ 1335675 w 4177355"/>
                <a:gd name="connsiteY1376" fmla="*/ 882438 h 3832767"/>
                <a:gd name="connsiteX1377" fmla="*/ 1333345 w 4177355"/>
                <a:gd name="connsiteY1377" fmla="*/ 883664 h 3832767"/>
                <a:gd name="connsiteX1378" fmla="*/ 1330892 w 4177355"/>
                <a:gd name="connsiteY1378" fmla="*/ 885259 h 3832767"/>
                <a:gd name="connsiteX1379" fmla="*/ 1328317 w 4177355"/>
                <a:gd name="connsiteY1379" fmla="*/ 887221 h 3832767"/>
                <a:gd name="connsiteX1380" fmla="*/ 1324270 w 4177355"/>
                <a:gd name="connsiteY1380" fmla="*/ 891145 h 3832767"/>
                <a:gd name="connsiteX1381" fmla="*/ 1321450 w 4177355"/>
                <a:gd name="connsiteY1381" fmla="*/ 895069 h 3832767"/>
                <a:gd name="connsiteX1382" fmla="*/ 1320101 w 4177355"/>
                <a:gd name="connsiteY1382" fmla="*/ 898502 h 3832767"/>
                <a:gd name="connsiteX1383" fmla="*/ 1320469 w 4177355"/>
                <a:gd name="connsiteY1383" fmla="*/ 900955 h 3832767"/>
                <a:gd name="connsiteX1384" fmla="*/ 1321204 w 4177355"/>
                <a:gd name="connsiteY1384" fmla="*/ 901568 h 3832767"/>
                <a:gd name="connsiteX1385" fmla="*/ 1322308 w 4177355"/>
                <a:gd name="connsiteY1385" fmla="*/ 901936 h 3832767"/>
                <a:gd name="connsiteX1386" fmla="*/ 1323657 w 4177355"/>
                <a:gd name="connsiteY1386" fmla="*/ 901936 h 3832767"/>
                <a:gd name="connsiteX1387" fmla="*/ 1325251 w 4177355"/>
                <a:gd name="connsiteY1387" fmla="*/ 901691 h 3832767"/>
                <a:gd name="connsiteX1388" fmla="*/ 1327458 w 4177355"/>
                <a:gd name="connsiteY1388" fmla="*/ 900955 h 3832767"/>
                <a:gd name="connsiteX1389" fmla="*/ 1329788 w 4177355"/>
                <a:gd name="connsiteY1389" fmla="*/ 899729 h 3832767"/>
                <a:gd name="connsiteX1390" fmla="*/ 1332241 w 4177355"/>
                <a:gd name="connsiteY1390" fmla="*/ 898134 h 3832767"/>
                <a:gd name="connsiteX1391" fmla="*/ 1334816 w 4177355"/>
                <a:gd name="connsiteY1391" fmla="*/ 896172 h 3832767"/>
                <a:gd name="connsiteX1392" fmla="*/ 1338863 w 4177355"/>
                <a:gd name="connsiteY1392" fmla="*/ 892248 h 3832767"/>
                <a:gd name="connsiteX1393" fmla="*/ 1341683 w 4177355"/>
                <a:gd name="connsiteY1393" fmla="*/ 888324 h 3832767"/>
                <a:gd name="connsiteX1394" fmla="*/ 1343032 w 4177355"/>
                <a:gd name="connsiteY1394" fmla="*/ 884891 h 3832767"/>
                <a:gd name="connsiteX1395" fmla="*/ 1342664 w 4177355"/>
                <a:gd name="connsiteY1395" fmla="*/ 882438 h 3832767"/>
                <a:gd name="connsiteX1396" fmla="*/ 1341929 w 4177355"/>
                <a:gd name="connsiteY1396" fmla="*/ 881825 h 3832767"/>
                <a:gd name="connsiteX1397" fmla="*/ 1340825 w 4177355"/>
                <a:gd name="connsiteY1397" fmla="*/ 881457 h 3832767"/>
                <a:gd name="connsiteX1398" fmla="*/ 1339476 w 4177355"/>
                <a:gd name="connsiteY1398" fmla="*/ 881457 h 3832767"/>
                <a:gd name="connsiteX1399" fmla="*/ 1337882 w 4177355"/>
                <a:gd name="connsiteY1399" fmla="*/ 881702 h 3832767"/>
                <a:gd name="connsiteX1400" fmla="*/ 3942030 w 4177355"/>
                <a:gd name="connsiteY1400" fmla="*/ 210186 h 3832767"/>
                <a:gd name="connsiteX1401" fmla="*/ 3938965 w 4177355"/>
                <a:gd name="connsiteY1401" fmla="*/ 211167 h 3832767"/>
                <a:gd name="connsiteX1402" fmla="*/ 3935899 w 4177355"/>
                <a:gd name="connsiteY1402" fmla="*/ 212516 h 3832767"/>
                <a:gd name="connsiteX1403" fmla="*/ 3932710 w 4177355"/>
                <a:gd name="connsiteY1403" fmla="*/ 214110 h 3832767"/>
                <a:gd name="connsiteX1404" fmla="*/ 3929645 w 4177355"/>
                <a:gd name="connsiteY1404" fmla="*/ 216072 h 3832767"/>
                <a:gd name="connsiteX1405" fmla="*/ 3923636 w 4177355"/>
                <a:gd name="connsiteY1405" fmla="*/ 221100 h 3832767"/>
                <a:gd name="connsiteX1406" fmla="*/ 3919712 w 4177355"/>
                <a:gd name="connsiteY1406" fmla="*/ 226250 h 3832767"/>
                <a:gd name="connsiteX1407" fmla="*/ 3918363 w 4177355"/>
                <a:gd name="connsiteY1407" fmla="*/ 230910 h 3832767"/>
                <a:gd name="connsiteX1408" fmla="*/ 3919835 w 4177355"/>
                <a:gd name="connsiteY1408" fmla="*/ 234589 h 3832767"/>
                <a:gd name="connsiteX1409" fmla="*/ 3921919 w 4177355"/>
                <a:gd name="connsiteY1409" fmla="*/ 235816 h 3832767"/>
                <a:gd name="connsiteX1410" fmla="*/ 3924740 w 4177355"/>
                <a:gd name="connsiteY1410" fmla="*/ 236429 h 3832767"/>
                <a:gd name="connsiteX1411" fmla="*/ 3928051 w 4177355"/>
                <a:gd name="connsiteY1411" fmla="*/ 236429 h 3832767"/>
                <a:gd name="connsiteX1412" fmla="*/ 3931852 w 4177355"/>
                <a:gd name="connsiteY1412" fmla="*/ 235693 h 3832767"/>
                <a:gd name="connsiteX1413" fmla="*/ 3934918 w 4177355"/>
                <a:gd name="connsiteY1413" fmla="*/ 234712 h 3832767"/>
                <a:gd name="connsiteX1414" fmla="*/ 3938106 w 4177355"/>
                <a:gd name="connsiteY1414" fmla="*/ 233363 h 3832767"/>
                <a:gd name="connsiteX1415" fmla="*/ 3941295 w 4177355"/>
                <a:gd name="connsiteY1415" fmla="*/ 231769 h 3832767"/>
                <a:gd name="connsiteX1416" fmla="*/ 3944360 w 4177355"/>
                <a:gd name="connsiteY1416" fmla="*/ 229807 h 3832767"/>
                <a:gd name="connsiteX1417" fmla="*/ 3950492 w 4177355"/>
                <a:gd name="connsiteY1417" fmla="*/ 224656 h 3832767"/>
                <a:gd name="connsiteX1418" fmla="*/ 3954416 w 4177355"/>
                <a:gd name="connsiteY1418" fmla="*/ 219506 h 3832767"/>
                <a:gd name="connsiteX1419" fmla="*/ 3955765 w 4177355"/>
                <a:gd name="connsiteY1419" fmla="*/ 214846 h 3832767"/>
                <a:gd name="connsiteX1420" fmla="*/ 3954293 w 4177355"/>
                <a:gd name="connsiteY1420" fmla="*/ 211290 h 3832767"/>
                <a:gd name="connsiteX1421" fmla="*/ 3952086 w 4177355"/>
                <a:gd name="connsiteY1421" fmla="*/ 210063 h 3832767"/>
                <a:gd name="connsiteX1422" fmla="*/ 3949265 w 4177355"/>
                <a:gd name="connsiteY1422" fmla="*/ 209450 h 3832767"/>
                <a:gd name="connsiteX1423" fmla="*/ 3945832 w 4177355"/>
                <a:gd name="connsiteY1423" fmla="*/ 209450 h 3832767"/>
                <a:gd name="connsiteX1424" fmla="*/ 3942030 w 4177355"/>
                <a:gd name="connsiteY1424" fmla="*/ 210186 h 3832767"/>
                <a:gd name="connsiteX1425" fmla="*/ 1293490 w 4177355"/>
                <a:gd name="connsiteY1425" fmla="*/ 918859 h 3832767"/>
                <a:gd name="connsiteX1426" fmla="*/ 1291283 w 4177355"/>
                <a:gd name="connsiteY1426" fmla="*/ 919595 h 3832767"/>
                <a:gd name="connsiteX1427" fmla="*/ 1288830 w 4177355"/>
                <a:gd name="connsiteY1427" fmla="*/ 920821 h 3832767"/>
                <a:gd name="connsiteX1428" fmla="*/ 1286255 w 4177355"/>
                <a:gd name="connsiteY1428" fmla="*/ 922415 h 3832767"/>
                <a:gd name="connsiteX1429" fmla="*/ 1283680 w 4177355"/>
                <a:gd name="connsiteY1429" fmla="*/ 924500 h 3832767"/>
                <a:gd name="connsiteX1430" fmla="*/ 1279633 w 4177355"/>
                <a:gd name="connsiteY1430" fmla="*/ 928424 h 3832767"/>
                <a:gd name="connsiteX1431" fmla="*/ 1276813 w 4177355"/>
                <a:gd name="connsiteY1431" fmla="*/ 932348 h 3832767"/>
                <a:gd name="connsiteX1432" fmla="*/ 1275586 w 4177355"/>
                <a:gd name="connsiteY1432" fmla="*/ 935659 h 3832767"/>
                <a:gd name="connsiteX1433" fmla="*/ 1276077 w 4177355"/>
                <a:gd name="connsiteY1433" fmla="*/ 938112 h 3832767"/>
                <a:gd name="connsiteX1434" fmla="*/ 1276813 w 4177355"/>
                <a:gd name="connsiteY1434" fmla="*/ 938725 h 3832767"/>
                <a:gd name="connsiteX1435" fmla="*/ 1277794 w 4177355"/>
                <a:gd name="connsiteY1435" fmla="*/ 938970 h 3832767"/>
                <a:gd name="connsiteX1436" fmla="*/ 1279020 w 4177355"/>
                <a:gd name="connsiteY1436" fmla="*/ 938970 h 3832767"/>
                <a:gd name="connsiteX1437" fmla="*/ 1280492 w 4177355"/>
                <a:gd name="connsiteY1437" fmla="*/ 938725 h 3832767"/>
                <a:gd name="connsiteX1438" fmla="*/ 1282699 w 4177355"/>
                <a:gd name="connsiteY1438" fmla="*/ 937989 h 3832767"/>
                <a:gd name="connsiteX1439" fmla="*/ 1285151 w 4177355"/>
                <a:gd name="connsiteY1439" fmla="*/ 936763 h 3832767"/>
                <a:gd name="connsiteX1440" fmla="*/ 1287727 w 4177355"/>
                <a:gd name="connsiteY1440" fmla="*/ 935168 h 3832767"/>
                <a:gd name="connsiteX1441" fmla="*/ 1290302 w 4177355"/>
                <a:gd name="connsiteY1441" fmla="*/ 933084 h 3832767"/>
                <a:gd name="connsiteX1442" fmla="*/ 1294349 w 4177355"/>
                <a:gd name="connsiteY1442" fmla="*/ 929160 h 3832767"/>
                <a:gd name="connsiteX1443" fmla="*/ 1297169 w 4177355"/>
                <a:gd name="connsiteY1443" fmla="*/ 925236 h 3832767"/>
                <a:gd name="connsiteX1444" fmla="*/ 1298395 w 4177355"/>
                <a:gd name="connsiteY1444" fmla="*/ 921925 h 3832767"/>
                <a:gd name="connsiteX1445" fmla="*/ 1297905 w 4177355"/>
                <a:gd name="connsiteY1445" fmla="*/ 919472 h 3832767"/>
                <a:gd name="connsiteX1446" fmla="*/ 1297169 w 4177355"/>
                <a:gd name="connsiteY1446" fmla="*/ 918859 h 3832767"/>
                <a:gd name="connsiteX1447" fmla="*/ 1296188 w 4177355"/>
                <a:gd name="connsiteY1447" fmla="*/ 918614 h 3832767"/>
                <a:gd name="connsiteX1448" fmla="*/ 1294962 w 4177355"/>
                <a:gd name="connsiteY1448" fmla="*/ 918614 h 3832767"/>
                <a:gd name="connsiteX1449" fmla="*/ 1293490 w 4177355"/>
                <a:gd name="connsiteY1449" fmla="*/ 918859 h 3832767"/>
                <a:gd name="connsiteX1450" fmla="*/ 3970480 w 4177355"/>
                <a:gd name="connsiteY1450" fmla="*/ 238391 h 3832767"/>
                <a:gd name="connsiteX1451" fmla="*/ 3967537 w 4177355"/>
                <a:gd name="connsiteY1451" fmla="*/ 239249 h 3832767"/>
                <a:gd name="connsiteX1452" fmla="*/ 3964594 w 4177355"/>
                <a:gd name="connsiteY1452" fmla="*/ 240475 h 3832767"/>
                <a:gd name="connsiteX1453" fmla="*/ 3961528 w 4177355"/>
                <a:gd name="connsiteY1453" fmla="*/ 241947 h 3832767"/>
                <a:gd name="connsiteX1454" fmla="*/ 3958463 w 4177355"/>
                <a:gd name="connsiteY1454" fmla="*/ 243786 h 3832767"/>
                <a:gd name="connsiteX1455" fmla="*/ 3952208 w 4177355"/>
                <a:gd name="connsiteY1455" fmla="*/ 248814 h 3832767"/>
                <a:gd name="connsiteX1456" fmla="*/ 3948039 w 4177355"/>
                <a:gd name="connsiteY1456" fmla="*/ 254087 h 3832767"/>
                <a:gd name="connsiteX1457" fmla="*/ 3946445 w 4177355"/>
                <a:gd name="connsiteY1457" fmla="*/ 258870 h 3832767"/>
                <a:gd name="connsiteX1458" fmla="*/ 3947671 w 4177355"/>
                <a:gd name="connsiteY1458" fmla="*/ 262671 h 3832767"/>
                <a:gd name="connsiteX1459" fmla="*/ 3949756 w 4177355"/>
                <a:gd name="connsiteY1459" fmla="*/ 264143 h 3832767"/>
                <a:gd name="connsiteX1460" fmla="*/ 3952699 w 4177355"/>
                <a:gd name="connsiteY1460" fmla="*/ 264756 h 3832767"/>
                <a:gd name="connsiteX1461" fmla="*/ 3956255 w 4177355"/>
                <a:gd name="connsiteY1461" fmla="*/ 264756 h 3832767"/>
                <a:gd name="connsiteX1462" fmla="*/ 3960180 w 4177355"/>
                <a:gd name="connsiteY1462" fmla="*/ 264020 h 3832767"/>
                <a:gd name="connsiteX1463" fmla="*/ 3963123 w 4177355"/>
                <a:gd name="connsiteY1463" fmla="*/ 263162 h 3832767"/>
                <a:gd name="connsiteX1464" fmla="*/ 3966188 w 4177355"/>
                <a:gd name="connsiteY1464" fmla="*/ 261935 h 3832767"/>
                <a:gd name="connsiteX1465" fmla="*/ 3969254 w 4177355"/>
                <a:gd name="connsiteY1465" fmla="*/ 260464 h 3832767"/>
                <a:gd name="connsiteX1466" fmla="*/ 3972320 w 4177355"/>
                <a:gd name="connsiteY1466" fmla="*/ 258625 h 3832767"/>
                <a:gd name="connsiteX1467" fmla="*/ 3978574 w 4177355"/>
                <a:gd name="connsiteY1467" fmla="*/ 253474 h 3832767"/>
                <a:gd name="connsiteX1468" fmla="*/ 3982743 w 4177355"/>
                <a:gd name="connsiteY1468" fmla="*/ 248201 h 3832767"/>
                <a:gd name="connsiteX1469" fmla="*/ 3984338 w 4177355"/>
                <a:gd name="connsiteY1469" fmla="*/ 243418 h 3832767"/>
                <a:gd name="connsiteX1470" fmla="*/ 3982988 w 4177355"/>
                <a:gd name="connsiteY1470" fmla="*/ 239617 h 3832767"/>
                <a:gd name="connsiteX1471" fmla="*/ 3980781 w 4177355"/>
                <a:gd name="connsiteY1471" fmla="*/ 238268 h 3832767"/>
                <a:gd name="connsiteX1472" fmla="*/ 3977838 w 4177355"/>
                <a:gd name="connsiteY1472" fmla="*/ 237655 h 3832767"/>
                <a:gd name="connsiteX1473" fmla="*/ 3974282 w 4177355"/>
                <a:gd name="connsiteY1473" fmla="*/ 237655 h 3832767"/>
                <a:gd name="connsiteX1474" fmla="*/ 3970358 w 4177355"/>
                <a:gd name="connsiteY1474" fmla="*/ 238391 h 3832767"/>
                <a:gd name="connsiteX1475" fmla="*/ 1249712 w 4177355"/>
                <a:gd name="connsiteY1475" fmla="*/ 956506 h 3832767"/>
                <a:gd name="connsiteX1476" fmla="*/ 1247382 w 4177355"/>
                <a:gd name="connsiteY1476" fmla="*/ 957364 h 3832767"/>
                <a:gd name="connsiteX1477" fmla="*/ 1244807 w 4177355"/>
                <a:gd name="connsiteY1477" fmla="*/ 958591 h 3832767"/>
                <a:gd name="connsiteX1478" fmla="*/ 1242109 w 4177355"/>
                <a:gd name="connsiteY1478" fmla="*/ 960307 h 3832767"/>
                <a:gd name="connsiteX1479" fmla="*/ 1239411 w 4177355"/>
                <a:gd name="connsiteY1479" fmla="*/ 962392 h 3832767"/>
                <a:gd name="connsiteX1480" fmla="*/ 1235487 w 4177355"/>
                <a:gd name="connsiteY1480" fmla="*/ 966439 h 3832767"/>
                <a:gd name="connsiteX1481" fmla="*/ 1232789 w 4177355"/>
                <a:gd name="connsiteY1481" fmla="*/ 970363 h 3832767"/>
                <a:gd name="connsiteX1482" fmla="*/ 1231563 w 4177355"/>
                <a:gd name="connsiteY1482" fmla="*/ 973674 h 3832767"/>
                <a:gd name="connsiteX1483" fmla="*/ 1232176 w 4177355"/>
                <a:gd name="connsiteY1483" fmla="*/ 976004 h 3832767"/>
                <a:gd name="connsiteX1484" fmla="*/ 1232912 w 4177355"/>
                <a:gd name="connsiteY1484" fmla="*/ 976494 h 3832767"/>
                <a:gd name="connsiteX1485" fmla="*/ 1233893 w 4177355"/>
                <a:gd name="connsiteY1485" fmla="*/ 976740 h 3832767"/>
                <a:gd name="connsiteX1486" fmla="*/ 1235119 w 4177355"/>
                <a:gd name="connsiteY1486" fmla="*/ 976740 h 3832767"/>
                <a:gd name="connsiteX1487" fmla="*/ 1236468 w 4177355"/>
                <a:gd name="connsiteY1487" fmla="*/ 976494 h 3832767"/>
                <a:gd name="connsiteX1488" fmla="*/ 1238798 w 4177355"/>
                <a:gd name="connsiteY1488" fmla="*/ 975636 h 3832767"/>
                <a:gd name="connsiteX1489" fmla="*/ 1241250 w 4177355"/>
                <a:gd name="connsiteY1489" fmla="*/ 974410 h 3832767"/>
                <a:gd name="connsiteX1490" fmla="*/ 1243948 w 4177355"/>
                <a:gd name="connsiteY1490" fmla="*/ 972693 h 3832767"/>
                <a:gd name="connsiteX1491" fmla="*/ 1246646 w 4177355"/>
                <a:gd name="connsiteY1491" fmla="*/ 970608 h 3832767"/>
                <a:gd name="connsiteX1492" fmla="*/ 1250570 w 4177355"/>
                <a:gd name="connsiteY1492" fmla="*/ 966561 h 3832767"/>
                <a:gd name="connsiteX1493" fmla="*/ 1253268 w 4177355"/>
                <a:gd name="connsiteY1493" fmla="*/ 962637 h 3832767"/>
                <a:gd name="connsiteX1494" fmla="*/ 1254494 w 4177355"/>
                <a:gd name="connsiteY1494" fmla="*/ 959326 h 3832767"/>
                <a:gd name="connsiteX1495" fmla="*/ 1253881 w 4177355"/>
                <a:gd name="connsiteY1495" fmla="*/ 956996 h 3832767"/>
                <a:gd name="connsiteX1496" fmla="*/ 1253145 w 4177355"/>
                <a:gd name="connsiteY1496" fmla="*/ 956506 h 3832767"/>
                <a:gd name="connsiteX1497" fmla="*/ 1252164 w 4177355"/>
                <a:gd name="connsiteY1497" fmla="*/ 956261 h 3832767"/>
                <a:gd name="connsiteX1498" fmla="*/ 1250938 w 4177355"/>
                <a:gd name="connsiteY1498" fmla="*/ 956261 h 3832767"/>
                <a:gd name="connsiteX1499" fmla="*/ 1249466 w 4177355"/>
                <a:gd name="connsiteY1499" fmla="*/ 956506 h 3832767"/>
                <a:gd name="connsiteX1500" fmla="*/ 3997336 w 4177355"/>
                <a:gd name="connsiteY1500" fmla="*/ 268680 h 3832767"/>
                <a:gd name="connsiteX1501" fmla="*/ 3994516 w 4177355"/>
                <a:gd name="connsiteY1501" fmla="*/ 269539 h 3832767"/>
                <a:gd name="connsiteX1502" fmla="*/ 3991573 w 4177355"/>
                <a:gd name="connsiteY1502" fmla="*/ 270642 h 3832767"/>
                <a:gd name="connsiteX1503" fmla="*/ 3988629 w 4177355"/>
                <a:gd name="connsiteY1503" fmla="*/ 272114 h 3832767"/>
                <a:gd name="connsiteX1504" fmla="*/ 3985686 w 4177355"/>
                <a:gd name="connsiteY1504" fmla="*/ 273830 h 3832767"/>
                <a:gd name="connsiteX1505" fmla="*/ 3979310 w 4177355"/>
                <a:gd name="connsiteY1505" fmla="*/ 278858 h 3832767"/>
                <a:gd name="connsiteX1506" fmla="*/ 3975018 w 4177355"/>
                <a:gd name="connsiteY1506" fmla="*/ 284131 h 3832767"/>
                <a:gd name="connsiteX1507" fmla="*/ 3973178 w 4177355"/>
                <a:gd name="connsiteY1507" fmla="*/ 289036 h 3832767"/>
                <a:gd name="connsiteX1508" fmla="*/ 3974282 w 4177355"/>
                <a:gd name="connsiteY1508" fmla="*/ 292961 h 3832767"/>
                <a:gd name="connsiteX1509" fmla="*/ 3976366 w 4177355"/>
                <a:gd name="connsiteY1509" fmla="*/ 294555 h 3832767"/>
                <a:gd name="connsiteX1510" fmla="*/ 3979310 w 4177355"/>
                <a:gd name="connsiteY1510" fmla="*/ 295291 h 3832767"/>
                <a:gd name="connsiteX1511" fmla="*/ 3982988 w 4177355"/>
                <a:gd name="connsiteY1511" fmla="*/ 295291 h 3832767"/>
                <a:gd name="connsiteX1512" fmla="*/ 3987158 w 4177355"/>
                <a:gd name="connsiteY1512" fmla="*/ 294555 h 3832767"/>
                <a:gd name="connsiteX1513" fmla="*/ 3989978 w 4177355"/>
                <a:gd name="connsiteY1513" fmla="*/ 293696 h 3832767"/>
                <a:gd name="connsiteX1514" fmla="*/ 3992921 w 4177355"/>
                <a:gd name="connsiteY1514" fmla="*/ 292593 h 3832767"/>
                <a:gd name="connsiteX1515" fmla="*/ 3995865 w 4177355"/>
                <a:gd name="connsiteY1515" fmla="*/ 291121 h 3832767"/>
                <a:gd name="connsiteX1516" fmla="*/ 3998808 w 4177355"/>
                <a:gd name="connsiteY1516" fmla="*/ 289404 h 3832767"/>
                <a:gd name="connsiteX1517" fmla="*/ 4005307 w 4177355"/>
                <a:gd name="connsiteY1517" fmla="*/ 284377 h 3832767"/>
                <a:gd name="connsiteX1518" fmla="*/ 4009599 w 4177355"/>
                <a:gd name="connsiteY1518" fmla="*/ 279104 h 3832767"/>
                <a:gd name="connsiteX1519" fmla="*/ 4011438 w 4177355"/>
                <a:gd name="connsiteY1519" fmla="*/ 274198 h 3832767"/>
                <a:gd name="connsiteX1520" fmla="*/ 4010335 w 4177355"/>
                <a:gd name="connsiteY1520" fmla="*/ 270274 h 3832767"/>
                <a:gd name="connsiteX1521" fmla="*/ 4008250 w 4177355"/>
                <a:gd name="connsiteY1521" fmla="*/ 268680 h 3832767"/>
                <a:gd name="connsiteX1522" fmla="*/ 4005307 w 4177355"/>
                <a:gd name="connsiteY1522" fmla="*/ 267944 h 3832767"/>
                <a:gd name="connsiteX1523" fmla="*/ 4001628 w 4177355"/>
                <a:gd name="connsiteY1523" fmla="*/ 267944 h 3832767"/>
                <a:gd name="connsiteX1524" fmla="*/ 3997459 w 4177355"/>
                <a:gd name="connsiteY1524" fmla="*/ 268680 h 3832767"/>
                <a:gd name="connsiteX1525" fmla="*/ 1206424 w 4177355"/>
                <a:gd name="connsiteY1525" fmla="*/ 994644 h 3832767"/>
                <a:gd name="connsiteX1526" fmla="*/ 1204094 w 4177355"/>
                <a:gd name="connsiteY1526" fmla="*/ 995502 h 3832767"/>
                <a:gd name="connsiteX1527" fmla="*/ 1201519 w 4177355"/>
                <a:gd name="connsiteY1527" fmla="*/ 996851 h 3832767"/>
                <a:gd name="connsiteX1528" fmla="*/ 1198821 w 4177355"/>
                <a:gd name="connsiteY1528" fmla="*/ 998690 h 3832767"/>
                <a:gd name="connsiteX1529" fmla="*/ 1196123 w 4177355"/>
                <a:gd name="connsiteY1529" fmla="*/ 1000898 h 3832767"/>
                <a:gd name="connsiteX1530" fmla="*/ 1192199 w 4177355"/>
                <a:gd name="connsiteY1530" fmla="*/ 1004944 h 3832767"/>
                <a:gd name="connsiteX1531" fmla="*/ 1189624 w 4177355"/>
                <a:gd name="connsiteY1531" fmla="*/ 1008869 h 3832767"/>
                <a:gd name="connsiteX1532" fmla="*/ 1188520 w 4177355"/>
                <a:gd name="connsiteY1532" fmla="*/ 1012180 h 3832767"/>
                <a:gd name="connsiteX1533" fmla="*/ 1189133 w 4177355"/>
                <a:gd name="connsiteY1533" fmla="*/ 1014387 h 3832767"/>
                <a:gd name="connsiteX1534" fmla="*/ 1189869 w 4177355"/>
                <a:gd name="connsiteY1534" fmla="*/ 1014877 h 3832767"/>
                <a:gd name="connsiteX1535" fmla="*/ 1190850 w 4177355"/>
                <a:gd name="connsiteY1535" fmla="*/ 1015123 h 3832767"/>
                <a:gd name="connsiteX1536" fmla="*/ 1192076 w 4177355"/>
                <a:gd name="connsiteY1536" fmla="*/ 1015123 h 3832767"/>
                <a:gd name="connsiteX1537" fmla="*/ 1193425 w 4177355"/>
                <a:gd name="connsiteY1537" fmla="*/ 1014877 h 3832767"/>
                <a:gd name="connsiteX1538" fmla="*/ 1195755 w 4177355"/>
                <a:gd name="connsiteY1538" fmla="*/ 1014019 h 3832767"/>
                <a:gd name="connsiteX1539" fmla="*/ 1198330 w 4177355"/>
                <a:gd name="connsiteY1539" fmla="*/ 1012670 h 3832767"/>
                <a:gd name="connsiteX1540" fmla="*/ 1201028 w 4177355"/>
                <a:gd name="connsiteY1540" fmla="*/ 1010831 h 3832767"/>
                <a:gd name="connsiteX1541" fmla="*/ 1203849 w 4177355"/>
                <a:gd name="connsiteY1541" fmla="*/ 1008623 h 3832767"/>
                <a:gd name="connsiteX1542" fmla="*/ 1207773 w 4177355"/>
                <a:gd name="connsiteY1542" fmla="*/ 1004576 h 3832767"/>
                <a:gd name="connsiteX1543" fmla="*/ 1210348 w 4177355"/>
                <a:gd name="connsiteY1543" fmla="*/ 1000652 h 3832767"/>
                <a:gd name="connsiteX1544" fmla="*/ 1211451 w 4177355"/>
                <a:gd name="connsiteY1544" fmla="*/ 997341 h 3832767"/>
                <a:gd name="connsiteX1545" fmla="*/ 1210716 w 4177355"/>
                <a:gd name="connsiteY1545" fmla="*/ 995134 h 3832767"/>
                <a:gd name="connsiteX1546" fmla="*/ 1209980 w 4177355"/>
                <a:gd name="connsiteY1546" fmla="*/ 994644 h 3832767"/>
                <a:gd name="connsiteX1547" fmla="*/ 1208999 w 4177355"/>
                <a:gd name="connsiteY1547" fmla="*/ 994398 h 3832767"/>
                <a:gd name="connsiteX1548" fmla="*/ 1207773 w 4177355"/>
                <a:gd name="connsiteY1548" fmla="*/ 994398 h 3832767"/>
                <a:gd name="connsiteX1549" fmla="*/ 1206424 w 4177355"/>
                <a:gd name="connsiteY1549" fmla="*/ 994644 h 3832767"/>
                <a:gd name="connsiteX1550" fmla="*/ 4022475 w 4177355"/>
                <a:gd name="connsiteY1550" fmla="*/ 300809 h 3832767"/>
                <a:gd name="connsiteX1551" fmla="*/ 4019777 w 4177355"/>
                <a:gd name="connsiteY1551" fmla="*/ 301667 h 3832767"/>
                <a:gd name="connsiteX1552" fmla="*/ 4016957 w 4177355"/>
                <a:gd name="connsiteY1552" fmla="*/ 302771 h 3832767"/>
                <a:gd name="connsiteX1553" fmla="*/ 4014136 w 4177355"/>
                <a:gd name="connsiteY1553" fmla="*/ 304120 h 3832767"/>
                <a:gd name="connsiteX1554" fmla="*/ 4011316 w 4177355"/>
                <a:gd name="connsiteY1554" fmla="*/ 305714 h 3832767"/>
                <a:gd name="connsiteX1555" fmla="*/ 4004694 w 4177355"/>
                <a:gd name="connsiteY1555" fmla="*/ 310742 h 3832767"/>
                <a:gd name="connsiteX1556" fmla="*/ 4000156 w 4177355"/>
                <a:gd name="connsiteY1556" fmla="*/ 316137 h 3832767"/>
                <a:gd name="connsiteX1557" fmla="*/ 3998194 w 4177355"/>
                <a:gd name="connsiteY1557" fmla="*/ 321165 h 3832767"/>
                <a:gd name="connsiteX1558" fmla="*/ 3999053 w 4177355"/>
                <a:gd name="connsiteY1558" fmla="*/ 325335 h 3832767"/>
                <a:gd name="connsiteX1559" fmla="*/ 4001138 w 4177355"/>
                <a:gd name="connsiteY1559" fmla="*/ 327051 h 3832767"/>
                <a:gd name="connsiteX1560" fmla="*/ 4004203 w 4177355"/>
                <a:gd name="connsiteY1560" fmla="*/ 327910 h 3832767"/>
                <a:gd name="connsiteX1561" fmla="*/ 4008005 w 4177355"/>
                <a:gd name="connsiteY1561" fmla="*/ 327910 h 3832767"/>
                <a:gd name="connsiteX1562" fmla="*/ 4012297 w 4177355"/>
                <a:gd name="connsiteY1562" fmla="*/ 327174 h 3832767"/>
                <a:gd name="connsiteX1563" fmla="*/ 4014995 w 4177355"/>
                <a:gd name="connsiteY1563" fmla="*/ 326316 h 3832767"/>
                <a:gd name="connsiteX1564" fmla="*/ 4017815 w 4177355"/>
                <a:gd name="connsiteY1564" fmla="*/ 325212 h 3832767"/>
                <a:gd name="connsiteX1565" fmla="*/ 4020636 w 4177355"/>
                <a:gd name="connsiteY1565" fmla="*/ 323863 h 3832767"/>
                <a:gd name="connsiteX1566" fmla="*/ 4023456 w 4177355"/>
                <a:gd name="connsiteY1566" fmla="*/ 322269 h 3832767"/>
                <a:gd name="connsiteX1567" fmla="*/ 4030078 w 4177355"/>
                <a:gd name="connsiteY1567" fmla="*/ 317241 h 3832767"/>
                <a:gd name="connsiteX1568" fmla="*/ 4034615 w 4177355"/>
                <a:gd name="connsiteY1568" fmla="*/ 311845 h 3832767"/>
                <a:gd name="connsiteX1569" fmla="*/ 4036577 w 4177355"/>
                <a:gd name="connsiteY1569" fmla="*/ 306818 h 3832767"/>
                <a:gd name="connsiteX1570" fmla="*/ 4035596 w 4177355"/>
                <a:gd name="connsiteY1570" fmla="*/ 302648 h 3832767"/>
                <a:gd name="connsiteX1571" fmla="*/ 4033512 w 4177355"/>
                <a:gd name="connsiteY1571" fmla="*/ 300931 h 3832767"/>
                <a:gd name="connsiteX1572" fmla="*/ 4030446 w 4177355"/>
                <a:gd name="connsiteY1572" fmla="*/ 300073 h 3832767"/>
                <a:gd name="connsiteX1573" fmla="*/ 4026644 w 4177355"/>
                <a:gd name="connsiteY1573" fmla="*/ 300073 h 3832767"/>
                <a:gd name="connsiteX1574" fmla="*/ 4022352 w 4177355"/>
                <a:gd name="connsiteY1574" fmla="*/ 300809 h 3832767"/>
                <a:gd name="connsiteX1575" fmla="*/ 1163504 w 4177355"/>
                <a:gd name="connsiteY1575" fmla="*/ 1033394 h 3832767"/>
                <a:gd name="connsiteX1576" fmla="*/ 1161051 w 4177355"/>
                <a:gd name="connsiteY1576" fmla="*/ 1034253 h 3832767"/>
                <a:gd name="connsiteX1577" fmla="*/ 1158353 w 4177355"/>
                <a:gd name="connsiteY1577" fmla="*/ 1035602 h 3832767"/>
                <a:gd name="connsiteX1578" fmla="*/ 1155533 w 4177355"/>
                <a:gd name="connsiteY1578" fmla="*/ 1037441 h 3832767"/>
                <a:gd name="connsiteX1579" fmla="*/ 1152712 w 4177355"/>
                <a:gd name="connsiteY1579" fmla="*/ 1039771 h 3832767"/>
                <a:gd name="connsiteX1580" fmla="*/ 1148911 w 4177355"/>
                <a:gd name="connsiteY1580" fmla="*/ 1043818 h 3832767"/>
                <a:gd name="connsiteX1581" fmla="*/ 1146458 w 4177355"/>
                <a:gd name="connsiteY1581" fmla="*/ 1047742 h 3832767"/>
                <a:gd name="connsiteX1582" fmla="*/ 1145477 w 4177355"/>
                <a:gd name="connsiteY1582" fmla="*/ 1050930 h 3832767"/>
                <a:gd name="connsiteX1583" fmla="*/ 1146213 w 4177355"/>
                <a:gd name="connsiteY1583" fmla="*/ 1053138 h 3832767"/>
                <a:gd name="connsiteX1584" fmla="*/ 1146949 w 4177355"/>
                <a:gd name="connsiteY1584" fmla="*/ 1053628 h 3832767"/>
                <a:gd name="connsiteX1585" fmla="*/ 1147930 w 4177355"/>
                <a:gd name="connsiteY1585" fmla="*/ 1053873 h 3832767"/>
                <a:gd name="connsiteX1586" fmla="*/ 1149033 w 4177355"/>
                <a:gd name="connsiteY1586" fmla="*/ 1053873 h 3832767"/>
                <a:gd name="connsiteX1587" fmla="*/ 1150260 w 4177355"/>
                <a:gd name="connsiteY1587" fmla="*/ 1053628 h 3832767"/>
                <a:gd name="connsiteX1588" fmla="*/ 1152712 w 4177355"/>
                <a:gd name="connsiteY1588" fmla="*/ 1052770 h 3832767"/>
                <a:gd name="connsiteX1589" fmla="*/ 1155410 w 4177355"/>
                <a:gd name="connsiteY1589" fmla="*/ 1051298 h 3832767"/>
                <a:gd name="connsiteX1590" fmla="*/ 1158231 w 4177355"/>
                <a:gd name="connsiteY1590" fmla="*/ 1049336 h 3832767"/>
                <a:gd name="connsiteX1591" fmla="*/ 1161051 w 4177355"/>
                <a:gd name="connsiteY1591" fmla="*/ 1047006 h 3832767"/>
                <a:gd name="connsiteX1592" fmla="*/ 1164852 w 4177355"/>
                <a:gd name="connsiteY1592" fmla="*/ 1042959 h 3832767"/>
                <a:gd name="connsiteX1593" fmla="*/ 1167305 w 4177355"/>
                <a:gd name="connsiteY1593" fmla="*/ 1039158 h 3832767"/>
                <a:gd name="connsiteX1594" fmla="*/ 1168286 w 4177355"/>
                <a:gd name="connsiteY1594" fmla="*/ 1035969 h 3832767"/>
                <a:gd name="connsiteX1595" fmla="*/ 1167550 w 4177355"/>
                <a:gd name="connsiteY1595" fmla="*/ 1033762 h 3832767"/>
                <a:gd name="connsiteX1596" fmla="*/ 1166815 w 4177355"/>
                <a:gd name="connsiteY1596" fmla="*/ 1033272 h 3832767"/>
                <a:gd name="connsiteX1597" fmla="*/ 1165834 w 4177355"/>
                <a:gd name="connsiteY1597" fmla="*/ 1033026 h 3832767"/>
                <a:gd name="connsiteX1598" fmla="*/ 1164730 w 4177355"/>
                <a:gd name="connsiteY1598" fmla="*/ 1033026 h 3832767"/>
                <a:gd name="connsiteX1599" fmla="*/ 1163504 w 4177355"/>
                <a:gd name="connsiteY1599" fmla="*/ 1033272 h 3832767"/>
                <a:gd name="connsiteX1600" fmla="*/ 4045652 w 4177355"/>
                <a:gd name="connsiteY1600" fmla="*/ 334900 h 3832767"/>
                <a:gd name="connsiteX1601" fmla="*/ 4043077 w 4177355"/>
                <a:gd name="connsiteY1601" fmla="*/ 335636 h 3832767"/>
                <a:gd name="connsiteX1602" fmla="*/ 4040379 w 4177355"/>
                <a:gd name="connsiteY1602" fmla="*/ 336617 h 3832767"/>
                <a:gd name="connsiteX1603" fmla="*/ 4037681 w 4177355"/>
                <a:gd name="connsiteY1603" fmla="*/ 337843 h 3832767"/>
                <a:gd name="connsiteX1604" fmla="*/ 4034983 w 4177355"/>
                <a:gd name="connsiteY1604" fmla="*/ 339314 h 3832767"/>
                <a:gd name="connsiteX1605" fmla="*/ 4028116 w 4177355"/>
                <a:gd name="connsiteY1605" fmla="*/ 344342 h 3832767"/>
                <a:gd name="connsiteX1606" fmla="*/ 4023333 w 4177355"/>
                <a:gd name="connsiteY1606" fmla="*/ 349738 h 3832767"/>
                <a:gd name="connsiteX1607" fmla="*/ 4021126 w 4177355"/>
                <a:gd name="connsiteY1607" fmla="*/ 354888 h 3832767"/>
                <a:gd name="connsiteX1608" fmla="*/ 4021862 w 4177355"/>
                <a:gd name="connsiteY1608" fmla="*/ 359180 h 3832767"/>
                <a:gd name="connsiteX1609" fmla="*/ 4023946 w 4177355"/>
                <a:gd name="connsiteY1609" fmla="*/ 361142 h 3832767"/>
                <a:gd name="connsiteX1610" fmla="*/ 4027012 w 4177355"/>
                <a:gd name="connsiteY1610" fmla="*/ 362123 h 3832767"/>
                <a:gd name="connsiteX1611" fmla="*/ 4030936 w 4177355"/>
                <a:gd name="connsiteY1611" fmla="*/ 362246 h 3832767"/>
                <a:gd name="connsiteX1612" fmla="*/ 4035474 w 4177355"/>
                <a:gd name="connsiteY1612" fmla="*/ 361510 h 3832767"/>
                <a:gd name="connsiteX1613" fmla="*/ 4038049 w 4177355"/>
                <a:gd name="connsiteY1613" fmla="*/ 360774 h 3832767"/>
                <a:gd name="connsiteX1614" fmla="*/ 4040747 w 4177355"/>
                <a:gd name="connsiteY1614" fmla="*/ 359793 h 3832767"/>
                <a:gd name="connsiteX1615" fmla="*/ 4043444 w 4177355"/>
                <a:gd name="connsiteY1615" fmla="*/ 358567 h 3832767"/>
                <a:gd name="connsiteX1616" fmla="*/ 4046142 w 4177355"/>
                <a:gd name="connsiteY1616" fmla="*/ 357096 h 3832767"/>
                <a:gd name="connsiteX1617" fmla="*/ 4053009 w 4177355"/>
                <a:gd name="connsiteY1617" fmla="*/ 352068 h 3832767"/>
                <a:gd name="connsiteX1618" fmla="*/ 4057792 w 4177355"/>
                <a:gd name="connsiteY1618" fmla="*/ 346672 h 3832767"/>
                <a:gd name="connsiteX1619" fmla="*/ 4059999 w 4177355"/>
                <a:gd name="connsiteY1619" fmla="*/ 341522 h 3832767"/>
                <a:gd name="connsiteX1620" fmla="*/ 4059264 w 4177355"/>
                <a:gd name="connsiteY1620" fmla="*/ 337230 h 3832767"/>
                <a:gd name="connsiteX1621" fmla="*/ 4057179 w 4177355"/>
                <a:gd name="connsiteY1621" fmla="*/ 335390 h 3832767"/>
                <a:gd name="connsiteX1622" fmla="*/ 4054113 w 4177355"/>
                <a:gd name="connsiteY1622" fmla="*/ 334409 h 3832767"/>
                <a:gd name="connsiteX1623" fmla="*/ 4050189 w 4177355"/>
                <a:gd name="connsiteY1623" fmla="*/ 334409 h 3832767"/>
                <a:gd name="connsiteX1624" fmla="*/ 4045652 w 4177355"/>
                <a:gd name="connsiteY1624" fmla="*/ 335145 h 3832767"/>
                <a:gd name="connsiteX1625" fmla="*/ 1121074 w 4177355"/>
                <a:gd name="connsiteY1625" fmla="*/ 1072513 h 3832767"/>
                <a:gd name="connsiteX1626" fmla="*/ 1118621 w 4177355"/>
                <a:gd name="connsiteY1626" fmla="*/ 1073371 h 3832767"/>
                <a:gd name="connsiteX1627" fmla="*/ 1115924 w 4177355"/>
                <a:gd name="connsiteY1627" fmla="*/ 1074843 h 3832767"/>
                <a:gd name="connsiteX1628" fmla="*/ 1113103 w 4177355"/>
                <a:gd name="connsiteY1628" fmla="*/ 1076805 h 3832767"/>
                <a:gd name="connsiteX1629" fmla="*/ 1110283 w 4177355"/>
                <a:gd name="connsiteY1629" fmla="*/ 1079257 h 3832767"/>
                <a:gd name="connsiteX1630" fmla="*/ 1106481 w 4177355"/>
                <a:gd name="connsiteY1630" fmla="*/ 1083304 h 3832767"/>
                <a:gd name="connsiteX1631" fmla="*/ 1104029 w 4177355"/>
                <a:gd name="connsiteY1631" fmla="*/ 1087106 h 3832767"/>
                <a:gd name="connsiteX1632" fmla="*/ 1103170 w 4177355"/>
                <a:gd name="connsiteY1632" fmla="*/ 1090294 h 3832767"/>
                <a:gd name="connsiteX1633" fmla="*/ 1104029 w 4177355"/>
                <a:gd name="connsiteY1633" fmla="*/ 1092379 h 3832767"/>
                <a:gd name="connsiteX1634" fmla="*/ 1104764 w 4177355"/>
                <a:gd name="connsiteY1634" fmla="*/ 1092747 h 3832767"/>
                <a:gd name="connsiteX1635" fmla="*/ 1105623 w 4177355"/>
                <a:gd name="connsiteY1635" fmla="*/ 1092869 h 3832767"/>
                <a:gd name="connsiteX1636" fmla="*/ 1106726 w 4177355"/>
                <a:gd name="connsiteY1636" fmla="*/ 1092869 h 3832767"/>
                <a:gd name="connsiteX1637" fmla="*/ 1107953 w 4177355"/>
                <a:gd name="connsiteY1637" fmla="*/ 1092624 h 3832767"/>
                <a:gd name="connsiteX1638" fmla="*/ 1110405 w 4177355"/>
                <a:gd name="connsiteY1638" fmla="*/ 1091766 h 3832767"/>
                <a:gd name="connsiteX1639" fmla="*/ 1113226 w 4177355"/>
                <a:gd name="connsiteY1639" fmla="*/ 1090294 h 3832767"/>
                <a:gd name="connsiteX1640" fmla="*/ 1116169 w 4177355"/>
                <a:gd name="connsiteY1640" fmla="*/ 1088332 h 3832767"/>
                <a:gd name="connsiteX1641" fmla="*/ 1119112 w 4177355"/>
                <a:gd name="connsiteY1641" fmla="*/ 1085880 h 3832767"/>
                <a:gd name="connsiteX1642" fmla="*/ 1122913 w 4177355"/>
                <a:gd name="connsiteY1642" fmla="*/ 1081833 h 3832767"/>
                <a:gd name="connsiteX1643" fmla="*/ 1125366 w 4177355"/>
                <a:gd name="connsiteY1643" fmla="*/ 1078031 h 3832767"/>
                <a:gd name="connsiteX1644" fmla="*/ 1126224 w 4177355"/>
                <a:gd name="connsiteY1644" fmla="*/ 1074843 h 3832767"/>
                <a:gd name="connsiteX1645" fmla="*/ 1125366 w 4177355"/>
                <a:gd name="connsiteY1645" fmla="*/ 1072758 h 3832767"/>
                <a:gd name="connsiteX1646" fmla="*/ 1124630 w 4177355"/>
                <a:gd name="connsiteY1646" fmla="*/ 1072390 h 3832767"/>
                <a:gd name="connsiteX1647" fmla="*/ 1123772 w 4177355"/>
                <a:gd name="connsiteY1647" fmla="*/ 1072268 h 3832767"/>
                <a:gd name="connsiteX1648" fmla="*/ 1122668 w 4177355"/>
                <a:gd name="connsiteY1648" fmla="*/ 1072268 h 3832767"/>
                <a:gd name="connsiteX1649" fmla="*/ 1121442 w 4177355"/>
                <a:gd name="connsiteY1649" fmla="*/ 1072513 h 3832767"/>
                <a:gd name="connsiteX1650" fmla="*/ 4067112 w 4177355"/>
                <a:gd name="connsiteY1650" fmla="*/ 371075 h 3832767"/>
                <a:gd name="connsiteX1651" fmla="*/ 4064659 w 4177355"/>
                <a:gd name="connsiteY1651" fmla="*/ 371811 h 3832767"/>
                <a:gd name="connsiteX1652" fmla="*/ 4062084 w 4177355"/>
                <a:gd name="connsiteY1652" fmla="*/ 372792 h 3832767"/>
                <a:gd name="connsiteX1653" fmla="*/ 4059509 w 4177355"/>
                <a:gd name="connsiteY1653" fmla="*/ 373896 h 3832767"/>
                <a:gd name="connsiteX1654" fmla="*/ 4056934 w 4177355"/>
                <a:gd name="connsiteY1654" fmla="*/ 375245 h 3832767"/>
                <a:gd name="connsiteX1655" fmla="*/ 4049944 w 4177355"/>
                <a:gd name="connsiteY1655" fmla="*/ 380272 h 3832767"/>
                <a:gd name="connsiteX1656" fmla="*/ 4044916 w 4177355"/>
                <a:gd name="connsiteY1656" fmla="*/ 385668 h 3832767"/>
                <a:gd name="connsiteX1657" fmla="*/ 4042464 w 4177355"/>
                <a:gd name="connsiteY1657" fmla="*/ 390941 h 3832767"/>
                <a:gd name="connsiteX1658" fmla="*/ 4042954 w 4177355"/>
                <a:gd name="connsiteY1658" fmla="*/ 395356 h 3832767"/>
                <a:gd name="connsiteX1659" fmla="*/ 4045039 w 4177355"/>
                <a:gd name="connsiteY1659" fmla="*/ 397441 h 3832767"/>
                <a:gd name="connsiteX1660" fmla="*/ 4048227 w 4177355"/>
                <a:gd name="connsiteY1660" fmla="*/ 398544 h 3832767"/>
                <a:gd name="connsiteX1661" fmla="*/ 4052274 w 4177355"/>
                <a:gd name="connsiteY1661" fmla="*/ 398789 h 3832767"/>
                <a:gd name="connsiteX1662" fmla="*/ 4056934 w 4177355"/>
                <a:gd name="connsiteY1662" fmla="*/ 398054 h 3832767"/>
                <a:gd name="connsiteX1663" fmla="*/ 4059386 w 4177355"/>
                <a:gd name="connsiteY1663" fmla="*/ 397318 h 3832767"/>
                <a:gd name="connsiteX1664" fmla="*/ 4061962 w 4177355"/>
                <a:gd name="connsiteY1664" fmla="*/ 396337 h 3832767"/>
                <a:gd name="connsiteX1665" fmla="*/ 4064537 w 4177355"/>
                <a:gd name="connsiteY1665" fmla="*/ 395233 h 3832767"/>
                <a:gd name="connsiteX1666" fmla="*/ 4067112 w 4177355"/>
                <a:gd name="connsiteY1666" fmla="*/ 393884 h 3832767"/>
                <a:gd name="connsiteX1667" fmla="*/ 4074224 w 4177355"/>
                <a:gd name="connsiteY1667" fmla="*/ 388856 h 3832767"/>
                <a:gd name="connsiteX1668" fmla="*/ 4079252 w 4177355"/>
                <a:gd name="connsiteY1668" fmla="*/ 383338 h 3832767"/>
                <a:gd name="connsiteX1669" fmla="*/ 4081705 w 4177355"/>
                <a:gd name="connsiteY1669" fmla="*/ 378065 h 3832767"/>
                <a:gd name="connsiteX1670" fmla="*/ 4081214 w 4177355"/>
                <a:gd name="connsiteY1670" fmla="*/ 373528 h 3832767"/>
                <a:gd name="connsiteX1671" fmla="*/ 4079129 w 4177355"/>
                <a:gd name="connsiteY1671" fmla="*/ 371443 h 3832767"/>
                <a:gd name="connsiteX1672" fmla="*/ 4075941 w 4177355"/>
                <a:gd name="connsiteY1672" fmla="*/ 370340 h 3832767"/>
                <a:gd name="connsiteX1673" fmla="*/ 4071894 w 4177355"/>
                <a:gd name="connsiteY1673" fmla="*/ 370217 h 3832767"/>
                <a:gd name="connsiteX1674" fmla="*/ 4067234 w 4177355"/>
                <a:gd name="connsiteY1674" fmla="*/ 370953 h 3832767"/>
                <a:gd name="connsiteX1675" fmla="*/ 1079135 w 4177355"/>
                <a:gd name="connsiteY1675" fmla="*/ 1112122 h 3832767"/>
                <a:gd name="connsiteX1676" fmla="*/ 1076560 w 4177355"/>
                <a:gd name="connsiteY1676" fmla="*/ 1112980 h 3832767"/>
                <a:gd name="connsiteX1677" fmla="*/ 1073739 w 4177355"/>
                <a:gd name="connsiteY1677" fmla="*/ 1114452 h 3832767"/>
                <a:gd name="connsiteX1678" fmla="*/ 1070796 w 4177355"/>
                <a:gd name="connsiteY1678" fmla="*/ 1116537 h 3832767"/>
                <a:gd name="connsiteX1679" fmla="*/ 1067853 w 4177355"/>
                <a:gd name="connsiteY1679" fmla="*/ 1119112 h 3832767"/>
                <a:gd name="connsiteX1680" fmla="*/ 1064174 w 4177355"/>
                <a:gd name="connsiteY1680" fmla="*/ 1123281 h 3832767"/>
                <a:gd name="connsiteX1681" fmla="*/ 1061844 w 4177355"/>
                <a:gd name="connsiteY1681" fmla="*/ 1127083 h 3832767"/>
                <a:gd name="connsiteX1682" fmla="*/ 1061108 w 4177355"/>
                <a:gd name="connsiteY1682" fmla="*/ 1130271 h 3832767"/>
                <a:gd name="connsiteX1683" fmla="*/ 1062089 w 4177355"/>
                <a:gd name="connsiteY1683" fmla="*/ 1132356 h 3832767"/>
                <a:gd name="connsiteX1684" fmla="*/ 1062825 w 4177355"/>
                <a:gd name="connsiteY1684" fmla="*/ 1132724 h 3832767"/>
                <a:gd name="connsiteX1685" fmla="*/ 1063684 w 4177355"/>
                <a:gd name="connsiteY1685" fmla="*/ 1132846 h 3832767"/>
                <a:gd name="connsiteX1686" fmla="*/ 1064665 w 4177355"/>
                <a:gd name="connsiteY1686" fmla="*/ 1132846 h 3832767"/>
                <a:gd name="connsiteX1687" fmla="*/ 1065768 w 4177355"/>
                <a:gd name="connsiteY1687" fmla="*/ 1132601 h 3832767"/>
                <a:gd name="connsiteX1688" fmla="*/ 1068344 w 4177355"/>
                <a:gd name="connsiteY1688" fmla="*/ 1131743 h 3832767"/>
                <a:gd name="connsiteX1689" fmla="*/ 1071164 w 4177355"/>
                <a:gd name="connsiteY1689" fmla="*/ 1130271 h 3832767"/>
                <a:gd name="connsiteX1690" fmla="*/ 1074107 w 4177355"/>
                <a:gd name="connsiteY1690" fmla="*/ 1128186 h 3832767"/>
                <a:gd name="connsiteX1691" fmla="*/ 1077050 w 4177355"/>
                <a:gd name="connsiteY1691" fmla="*/ 1125611 h 3832767"/>
                <a:gd name="connsiteX1692" fmla="*/ 1080729 w 4177355"/>
                <a:gd name="connsiteY1692" fmla="*/ 1121442 h 3832767"/>
                <a:gd name="connsiteX1693" fmla="*/ 1083059 w 4177355"/>
                <a:gd name="connsiteY1693" fmla="*/ 1117640 h 3832767"/>
                <a:gd name="connsiteX1694" fmla="*/ 1083795 w 4177355"/>
                <a:gd name="connsiteY1694" fmla="*/ 1114452 h 3832767"/>
                <a:gd name="connsiteX1695" fmla="*/ 1082814 w 4177355"/>
                <a:gd name="connsiteY1695" fmla="*/ 1112490 h 3832767"/>
                <a:gd name="connsiteX1696" fmla="*/ 1082078 w 4177355"/>
                <a:gd name="connsiteY1696" fmla="*/ 1112122 h 3832767"/>
                <a:gd name="connsiteX1697" fmla="*/ 1081220 w 4177355"/>
                <a:gd name="connsiteY1697" fmla="*/ 1112000 h 3832767"/>
                <a:gd name="connsiteX1698" fmla="*/ 1080238 w 4177355"/>
                <a:gd name="connsiteY1698" fmla="*/ 1112000 h 3832767"/>
                <a:gd name="connsiteX1699" fmla="*/ 1079135 w 4177355"/>
                <a:gd name="connsiteY1699" fmla="*/ 1112245 h 3832767"/>
                <a:gd name="connsiteX1700" fmla="*/ 4086487 w 4177355"/>
                <a:gd name="connsiteY1700" fmla="*/ 409213 h 3832767"/>
                <a:gd name="connsiteX1701" fmla="*/ 4084157 w 4177355"/>
                <a:gd name="connsiteY1701" fmla="*/ 409826 h 3832767"/>
                <a:gd name="connsiteX1702" fmla="*/ 4081705 w 4177355"/>
                <a:gd name="connsiteY1702" fmla="*/ 410684 h 3832767"/>
                <a:gd name="connsiteX1703" fmla="*/ 4079252 w 4177355"/>
                <a:gd name="connsiteY1703" fmla="*/ 411788 h 3832767"/>
                <a:gd name="connsiteX1704" fmla="*/ 4076800 w 4177355"/>
                <a:gd name="connsiteY1704" fmla="*/ 413014 h 3832767"/>
                <a:gd name="connsiteX1705" fmla="*/ 4069687 w 4177355"/>
                <a:gd name="connsiteY1705" fmla="*/ 417920 h 3832767"/>
                <a:gd name="connsiteX1706" fmla="*/ 4064537 w 4177355"/>
                <a:gd name="connsiteY1706" fmla="*/ 423315 h 3832767"/>
                <a:gd name="connsiteX1707" fmla="*/ 4061839 w 4177355"/>
                <a:gd name="connsiteY1707" fmla="*/ 428711 h 3832767"/>
                <a:gd name="connsiteX1708" fmla="*/ 4062084 w 4177355"/>
                <a:gd name="connsiteY1708" fmla="*/ 433371 h 3832767"/>
                <a:gd name="connsiteX1709" fmla="*/ 4064046 w 4177355"/>
                <a:gd name="connsiteY1709" fmla="*/ 435701 h 3832767"/>
                <a:gd name="connsiteX1710" fmla="*/ 4067234 w 4177355"/>
                <a:gd name="connsiteY1710" fmla="*/ 437050 h 3832767"/>
                <a:gd name="connsiteX1711" fmla="*/ 4071404 w 4177355"/>
                <a:gd name="connsiteY1711" fmla="*/ 437295 h 3832767"/>
                <a:gd name="connsiteX1712" fmla="*/ 4076309 w 4177355"/>
                <a:gd name="connsiteY1712" fmla="*/ 436559 h 3832767"/>
                <a:gd name="connsiteX1713" fmla="*/ 4078639 w 4177355"/>
                <a:gd name="connsiteY1713" fmla="*/ 435946 h 3832767"/>
                <a:gd name="connsiteX1714" fmla="*/ 4081092 w 4177355"/>
                <a:gd name="connsiteY1714" fmla="*/ 435088 h 3832767"/>
                <a:gd name="connsiteX1715" fmla="*/ 4083544 w 4177355"/>
                <a:gd name="connsiteY1715" fmla="*/ 433984 h 3832767"/>
                <a:gd name="connsiteX1716" fmla="*/ 4086119 w 4177355"/>
                <a:gd name="connsiteY1716" fmla="*/ 432758 h 3832767"/>
                <a:gd name="connsiteX1717" fmla="*/ 4093354 w 4177355"/>
                <a:gd name="connsiteY1717" fmla="*/ 427852 h 3832767"/>
                <a:gd name="connsiteX1718" fmla="*/ 4098505 w 4177355"/>
                <a:gd name="connsiteY1718" fmla="*/ 422334 h 3832767"/>
                <a:gd name="connsiteX1719" fmla="*/ 4101203 w 4177355"/>
                <a:gd name="connsiteY1719" fmla="*/ 416938 h 3832767"/>
                <a:gd name="connsiteX1720" fmla="*/ 4100835 w 4177355"/>
                <a:gd name="connsiteY1720" fmla="*/ 412279 h 3832767"/>
                <a:gd name="connsiteX1721" fmla="*/ 4098873 w 4177355"/>
                <a:gd name="connsiteY1721" fmla="*/ 409949 h 3832767"/>
                <a:gd name="connsiteX1722" fmla="*/ 4095684 w 4177355"/>
                <a:gd name="connsiteY1722" fmla="*/ 408722 h 3832767"/>
                <a:gd name="connsiteX1723" fmla="*/ 4091515 w 4177355"/>
                <a:gd name="connsiteY1723" fmla="*/ 408477 h 3832767"/>
                <a:gd name="connsiteX1724" fmla="*/ 4086610 w 4177355"/>
                <a:gd name="connsiteY1724" fmla="*/ 409213 h 3832767"/>
                <a:gd name="connsiteX1725" fmla="*/ 1037686 w 4177355"/>
                <a:gd name="connsiteY1725" fmla="*/ 1152222 h 3832767"/>
                <a:gd name="connsiteX1726" fmla="*/ 1034988 w 4177355"/>
                <a:gd name="connsiteY1726" fmla="*/ 1153203 h 3832767"/>
                <a:gd name="connsiteX1727" fmla="*/ 1032045 w 4177355"/>
                <a:gd name="connsiteY1727" fmla="*/ 1154797 h 3832767"/>
                <a:gd name="connsiteX1728" fmla="*/ 1028980 w 4177355"/>
                <a:gd name="connsiteY1728" fmla="*/ 1157004 h 3832767"/>
                <a:gd name="connsiteX1729" fmla="*/ 1026036 w 4177355"/>
                <a:gd name="connsiteY1729" fmla="*/ 1159702 h 3832767"/>
                <a:gd name="connsiteX1730" fmla="*/ 1022358 w 4177355"/>
                <a:gd name="connsiteY1730" fmla="*/ 1163872 h 3832767"/>
                <a:gd name="connsiteX1731" fmla="*/ 1020150 w 4177355"/>
                <a:gd name="connsiteY1731" fmla="*/ 1167673 h 3832767"/>
                <a:gd name="connsiteX1732" fmla="*/ 1019537 w 4177355"/>
                <a:gd name="connsiteY1732" fmla="*/ 1170739 h 3832767"/>
                <a:gd name="connsiteX1733" fmla="*/ 1020641 w 4177355"/>
                <a:gd name="connsiteY1733" fmla="*/ 1172701 h 3832767"/>
                <a:gd name="connsiteX1734" fmla="*/ 1021377 w 4177355"/>
                <a:gd name="connsiteY1734" fmla="*/ 1172946 h 3832767"/>
                <a:gd name="connsiteX1735" fmla="*/ 1022235 w 4177355"/>
                <a:gd name="connsiteY1735" fmla="*/ 1172946 h 3832767"/>
                <a:gd name="connsiteX1736" fmla="*/ 1023216 w 4177355"/>
                <a:gd name="connsiteY1736" fmla="*/ 1172946 h 3832767"/>
                <a:gd name="connsiteX1737" fmla="*/ 1024320 w 4177355"/>
                <a:gd name="connsiteY1737" fmla="*/ 1172701 h 3832767"/>
                <a:gd name="connsiteX1738" fmla="*/ 1027018 w 4177355"/>
                <a:gd name="connsiteY1738" fmla="*/ 1171720 h 3832767"/>
                <a:gd name="connsiteX1739" fmla="*/ 1029961 w 4177355"/>
                <a:gd name="connsiteY1739" fmla="*/ 1170126 h 3832767"/>
                <a:gd name="connsiteX1740" fmla="*/ 1033026 w 4177355"/>
                <a:gd name="connsiteY1740" fmla="*/ 1167918 h 3832767"/>
                <a:gd name="connsiteX1741" fmla="*/ 1036092 w 4177355"/>
                <a:gd name="connsiteY1741" fmla="*/ 1165220 h 3832767"/>
                <a:gd name="connsiteX1742" fmla="*/ 1039771 w 4177355"/>
                <a:gd name="connsiteY1742" fmla="*/ 1161051 h 3832767"/>
                <a:gd name="connsiteX1743" fmla="*/ 1041978 w 4177355"/>
                <a:gd name="connsiteY1743" fmla="*/ 1157249 h 3832767"/>
                <a:gd name="connsiteX1744" fmla="*/ 1042591 w 4177355"/>
                <a:gd name="connsiteY1744" fmla="*/ 1154184 h 3832767"/>
                <a:gd name="connsiteX1745" fmla="*/ 1041488 w 4177355"/>
                <a:gd name="connsiteY1745" fmla="*/ 1152344 h 3832767"/>
                <a:gd name="connsiteX1746" fmla="*/ 1040752 w 4177355"/>
                <a:gd name="connsiteY1746" fmla="*/ 1152099 h 3832767"/>
                <a:gd name="connsiteX1747" fmla="*/ 1039893 w 4177355"/>
                <a:gd name="connsiteY1747" fmla="*/ 1152099 h 3832767"/>
                <a:gd name="connsiteX1748" fmla="*/ 1038913 w 4177355"/>
                <a:gd name="connsiteY1748" fmla="*/ 1152099 h 3832767"/>
                <a:gd name="connsiteX1749" fmla="*/ 1037809 w 4177355"/>
                <a:gd name="connsiteY1749" fmla="*/ 1152344 h 3832767"/>
                <a:gd name="connsiteX1750" fmla="*/ 4104023 w 4177355"/>
                <a:gd name="connsiteY1750" fmla="*/ 449313 h 3832767"/>
                <a:gd name="connsiteX1751" fmla="*/ 4101816 w 4177355"/>
                <a:gd name="connsiteY1751" fmla="*/ 449926 h 3832767"/>
                <a:gd name="connsiteX1752" fmla="*/ 4099486 w 4177355"/>
                <a:gd name="connsiteY1752" fmla="*/ 450784 h 3832767"/>
                <a:gd name="connsiteX1753" fmla="*/ 4097156 w 4177355"/>
                <a:gd name="connsiteY1753" fmla="*/ 451765 h 3832767"/>
                <a:gd name="connsiteX1754" fmla="*/ 4094704 w 4177355"/>
                <a:gd name="connsiteY1754" fmla="*/ 452991 h 3832767"/>
                <a:gd name="connsiteX1755" fmla="*/ 4087346 w 4177355"/>
                <a:gd name="connsiteY1755" fmla="*/ 457774 h 3832767"/>
                <a:gd name="connsiteX1756" fmla="*/ 4081950 w 4177355"/>
                <a:gd name="connsiteY1756" fmla="*/ 463292 h 3832767"/>
                <a:gd name="connsiteX1757" fmla="*/ 4079007 w 4177355"/>
                <a:gd name="connsiteY1757" fmla="*/ 468811 h 3832767"/>
                <a:gd name="connsiteX1758" fmla="*/ 4079007 w 4177355"/>
                <a:gd name="connsiteY1758" fmla="*/ 473593 h 3832767"/>
                <a:gd name="connsiteX1759" fmla="*/ 4080969 w 4177355"/>
                <a:gd name="connsiteY1759" fmla="*/ 476046 h 3832767"/>
                <a:gd name="connsiteX1760" fmla="*/ 4084157 w 4177355"/>
                <a:gd name="connsiteY1760" fmla="*/ 477517 h 3832767"/>
                <a:gd name="connsiteX1761" fmla="*/ 4088449 w 4177355"/>
                <a:gd name="connsiteY1761" fmla="*/ 477885 h 3832767"/>
                <a:gd name="connsiteX1762" fmla="*/ 4093477 w 4177355"/>
                <a:gd name="connsiteY1762" fmla="*/ 477149 h 3832767"/>
                <a:gd name="connsiteX1763" fmla="*/ 4095684 w 4177355"/>
                <a:gd name="connsiteY1763" fmla="*/ 476536 h 3832767"/>
                <a:gd name="connsiteX1764" fmla="*/ 4098014 w 4177355"/>
                <a:gd name="connsiteY1764" fmla="*/ 475800 h 3832767"/>
                <a:gd name="connsiteX1765" fmla="*/ 4100344 w 4177355"/>
                <a:gd name="connsiteY1765" fmla="*/ 474819 h 3832767"/>
                <a:gd name="connsiteX1766" fmla="*/ 4102674 w 4177355"/>
                <a:gd name="connsiteY1766" fmla="*/ 473716 h 3832767"/>
                <a:gd name="connsiteX1767" fmla="*/ 4110155 w 4177355"/>
                <a:gd name="connsiteY1767" fmla="*/ 468811 h 3832767"/>
                <a:gd name="connsiteX1768" fmla="*/ 4115550 w 4177355"/>
                <a:gd name="connsiteY1768" fmla="*/ 463292 h 3832767"/>
                <a:gd name="connsiteX1769" fmla="*/ 4118494 w 4177355"/>
                <a:gd name="connsiteY1769" fmla="*/ 457774 h 3832767"/>
                <a:gd name="connsiteX1770" fmla="*/ 4118494 w 4177355"/>
                <a:gd name="connsiteY1770" fmla="*/ 452991 h 3832767"/>
                <a:gd name="connsiteX1771" fmla="*/ 4116532 w 4177355"/>
                <a:gd name="connsiteY1771" fmla="*/ 450416 h 3832767"/>
                <a:gd name="connsiteX1772" fmla="*/ 4113343 w 4177355"/>
                <a:gd name="connsiteY1772" fmla="*/ 448945 h 3832767"/>
                <a:gd name="connsiteX1773" fmla="*/ 4109051 w 4177355"/>
                <a:gd name="connsiteY1773" fmla="*/ 448577 h 3832767"/>
                <a:gd name="connsiteX1774" fmla="*/ 4104023 w 4177355"/>
                <a:gd name="connsiteY1774" fmla="*/ 449313 h 3832767"/>
                <a:gd name="connsiteX1775" fmla="*/ 996728 w 4177355"/>
                <a:gd name="connsiteY1775" fmla="*/ 1192812 h 3832767"/>
                <a:gd name="connsiteX1776" fmla="*/ 994030 w 4177355"/>
                <a:gd name="connsiteY1776" fmla="*/ 1193793 h 3832767"/>
                <a:gd name="connsiteX1777" fmla="*/ 990965 w 4177355"/>
                <a:gd name="connsiteY1777" fmla="*/ 1195387 h 3832767"/>
                <a:gd name="connsiteX1778" fmla="*/ 987899 w 4177355"/>
                <a:gd name="connsiteY1778" fmla="*/ 1197595 h 3832767"/>
                <a:gd name="connsiteX1779" fmla="*/ 984833 w 4177355"/>
                <a:gd name="connsiteY1779" fmla="*/ 1200292 h 3832767"/>
                <a:gd name="connsiteX1780" fmla="*/ 981277 w 4177355"/>
                <a:gd name="connsiteY1780" fmla="*/ 1204462 h 3832767"/>
                <a:gd name="connsiteX1781" fmla="*/ 979192 w 4177355"/>
                <a:gd name="connsiteY1781" fmla="*/ 1208263 h 3832767"/>
                <a:gd name="connsiteX1782" fmla="*/ 978702 w 4177355"/>
                <a:gd name="connsiteY1782" fmla="*/ 1211329 h 3832767"/>
                <a:gd name="connsiteX1783" fmla="*/ 979928 w 4177355"/>
                <a:gd name="connsiteY1783" fmla="*/ 1213168 h 3832767"/>
                <a:gd name="connsiteX1784" fmla="*/ 980664 w 4177355"/>
                <a:gd name="connsiteY1784" fmla="*/ 1213414 h 3832767"/>
                <a:gd name="connsiteX1785" fmla="*/ 981400 w 4177355"/>
                <a:gd name="connsiteY1785" fmla="*/ 1213414 h 3832767"/>
                <a:gd name="connsiteX1786" fmla="*/ 982258 w 4177355"/>
                <a:gd name="connsiteY1786" fmla="*/ 1213414 h 3832767"/>
                <a:gd name="connsiteX1787" fmla="*/ 983239 w 4177355"/>
                <a:gd name="connsiteY1787" fmla="*/ 1213291 h 3832767"/>
                <a:gd name="connsiteX1788" fmla="*/ 985937 w 4177355"/>
                <a:gd name="connsiteY1788" fmla="*/ 1212310 h 3832767"/>
                <a:gd name="connsiteX1789" fmla="*/ 989003 w 4177355"/>
                <a:gd name="connsiteY1789" fmla="*/ 1210593 h 3832767"/>
                <a:gd name="connsiteX1790" fmla="*/ 992191 w 4177355"/>
                <a:gd name="connsiteY1790" fmla="*/ 1208263 h 3832767"/>
                <a:gd name="connsiteX1791" fmla="*/ 995257 w 4177355"/>
                <a:gd name="connsiteY1791" fmla="*/ 1205443 h 3832767"/>
                <a:gd name="connsiteX1792" fmla="*/ 998813 w 4177355"/>
                <a:gd name="connsiteY1792" fmla="*/ 1201273 h 3832767"/>
                <a:gd name="connsiteX1793" fmla="*/ 1000898 w 4177355"/>
                <a:gd name="connsiteY1793" fmla="*/ 1197472 h 3832767"/>
                <a:gd name="connsiteX1794" fmla="*/ 1001388 w 4177355"/>
                <a:gd name="connsiteY1794" fmla="*/ 1194406 h 3832767"/>
                <a:gd name="connsiteX1795" fmla="*/ 1000162 w 4177355"/>
                <a:gd name="connsiteY1795" fmla="*/ 1192567 h 3832767"/>
                <a:gd name="connsiteX1796" fmla="*/ 999426 w 4177355"/>
                <a:gd name="connsiteY1796" fmla="*/ 1192321 h 3832767"/>
                <a:gd name="connsiteX1797" fmla="*/ 998568 w 4177355"/>
                <a:gd name="connsiteY1797" fmla="*/ 1192321 h 3832767"/>
                <a:gd name="connsiteX1798" fmla="*/ 997709 w 4177355"/>
                <a:gd name="connsiteY1798" fmla="*/ 1192321 h 3832767"/>
                <a:gd name="connsiteX1799" fmla="*/ 996728 w 4177355"/>
                <a:gd name="connsiteY1799" fmla="*/ 1192444 h 3832767"/>
                <a:gd name="connsiteX1800" fmla="*/ 4119229 w 4177355"/>
                <a:gd name="connsiteY1800" fmla="*/ 491374 h 3832767"/>
                <a:gd name="connsiteX1801" fmla="*/ 4117145 w 4177355"/>
                <a:gd name="connsiteY1801" fmla="*/ 491987 h 3832767"/>
                <a:gd name="connsiteX1802" fmla="*/ 4114937 w 4177355"/>
                <a:gd name="connsiteY1802" fmla="*/ 492723 h 3832767"/>
                <a:gd name="connsiteX1803" fmla="*/ 4112730 w 4177355"/>
                <a:gd name="connsiteY1803" fmla="*/ 493582 h 3832767"/>
                <a:gd name="connsiteX1804" fmla="*/ 4110400 w 4177355"/>
                <a:gd name="connsiteY1804" fmla="*/ 494685 h 3832767"/>
                <a:gd name="connsiteX1805" fmla="*/ 4102920 w 4177355"/>
                <a:gd name="connsiteY1805" fmla="*/ 499468 h 3832767"/>
                <a:gd name="connsiteX1806" fmla="*/ 4097279 w 4177355"/>
                <a:gd name="connsiteY1806" fmla="*/ 504986 h 3832767"/>
                <a:gd name="connsiteX1807" fmla="*/ 4094090 w 4177355"/>
                <a:gd name="connsiteY1807" fmla="*/ 510627 h 3832767"/>
                <a:gd name="connsiteX1808" fmla="*/ 4093845 w 4177355"/>
                <a:gd name="connsiteY1808" fmla="*/ 515655 h 3832767"/>
                <a:gd name="connsiteX1809" fmla="*/ 4095684 w 4177355"/>
                <a:gd name="connsiteY1809" fmla="*/ 518353 h 3832767"/>
                <a:gd name="connsiteX1810" fmla="*/ 4098995 w 4177355"/>
                <a:gd name="connsiteY1810" fmla="*/ 519947 h 3832767"/>
                <a:gd name="connsiteX1811" fmla="*/ 4103410 w 4177355"/>
                <a:gd name="connsiteY1811" fmla="*/ 520437 h 3832767"/>
                <a:gd name="connsiteX1812" fmla="*/ 4108683 w 4177355"/>
                <a:gd name="connsiteY1812" fmla="*/ 519702 h 3832767"/>
                <a:gd name="connsiteX1813" fmla="*/ 4110768 w 4177355"/>
                <a:gd name="connsiteY1813" fmla="*/ 519088 h 3832767"/>
                <a:gd name="connsiteX1814" fmla="*/ 4112975 w 4177355"/>
                <a:gd name="connsiteY1814" fmla="*/ 518353 h 3832767"/>
                <a:gd name="connsiteX1815" fmla="*/ 4115182 w 4177355"/>
                <a:gd name="connsiteY1815" fmla="*/ 517494 h 3832767"/>
                <a:gd name="connsiteX1816" fmla="*/ 4117390 w 4177355"/>
                <a:gd name="connsiteY1816" fmla="*/ 516391 h 3832767"/>
                <a:gd name="connsiteX1817" fmla="*/ 4124870 w 4177355"/>
                <a:gd name="connsiteY1817" fmla="*/ 511608 h 3832767"/>
                <a:gd name="connsiteX1818" fmla="*/ 4130511 w 4177355"/>
                <a:gd name="connsiteY1818" fmla="*/ 506090 h 3832767"/>
                <a:gd name="connsiteX1819" fmla="*/ 4133700 w 4177355"/>
                <a:gd name="connsiteY1819" fmla="*/ 500449 h 3832767"/>
                <a:gd name="connsiteX1820" fmla="*/ 4133822 w 4177355"/>
                <a:gd name="connsiteY1820" fmla="*/ 495421 h 3832767"/>
                <a:gd name="connsiteX1821" fmla="*/ 4131983 w 4177355"/>
                <a:gd name="connsiteY1821" fmla="*/ 492723 h 3832767"/>
                <a:gd name="connsiteX1822" fmla="*/ 4128672 w 4177355"/>
                <a:gd name="connsiteY1822" fmla="*/ 491129 h 3832767"/>
                <a:gd name="connsiteX1823" fmla="*/ 4124257 w 4177355"/>
                <a:gd name="connsiteY1823" fmla="*/ 490761 h 3832767"/>
                <a:gd name="connsiteX1824" fmla="*/ 4118984 w 4177355"/>
                <a:gd name="connsiteY1824" fmla="*/ 491497 h 3832767"/>
                <a:gd name="connsiteX1825" fmla="*/ 956261 w 4177355"/>
                <a:gd name="connsiteY1825" fmla="*/ 1233770 h 3832767"/>
                <a:gd name="connsiteX1826" fmla="*/ 953440 w 4177355"/>
                <a:gd name="connsiteY1826" fmla="*/ 1234751 h 3832767"/>
                <a:gd name="connsiteX1827" fmla="*/ 950374 w 4177355"/>
                <a:gd name="connsiteY1827" fmla="*/ 1236468 h 3832767"/>
                <a:gd name="connsiteX1828" fmla="*/ 947186 w 4177355"/>
                <a:gd name="connsiteY1828" fmla="*/ 1238798 h 3832767"/>
                <a:gd name="connsiteX1829" fmla="*/ 943998 w 4177355"/>
                <a:gd name="connsiteY1829" fmla="*/ 1241618 h 3832767"/>
                <a:gd name="connsiteX1830" fmla="*/ 940564 w 4177355"/>
                <a:gd name="connsiteY1830" fmla="*/ 1245788 h 3832767"/>
                <a:gd name="connsiteX1831" fmla="*/ 938479 w 4177355"/>
                <a:gd name="connsiteY1831" fmla="*/ 1249589 h 3832767"/>
                <a:gd name="connsiteX1832" fmla="*/ 938112 w 4177355"/>
                <a:gd name="connsiteY1832" fmla="*/ 1252532 h 3832767"/>
                <a:gd name="connsiteX1833" fmla="*/ 939460 w 4177355"/>
                <a:gd name="connsiteY1833" fmla="*/ 1254249 h 3832767"/>
                <a:gd name="connsiteX1834" fmla="*/ 940074 w 4177355"/>
                <a:gd name="connsiteY1834" fmla="*/ 1254494 h 3832767"/>
                <a:gd name="connsiteX1835" fmla="*/ 940809 w 4177355"/>
                <a:gd name="connsiteY1835" fmla="*/ 1254494 h 3832767"/>
                <a:gd name="connsiteX1836" fmla="*/ 941668 w 4177355"/>
                <a:gd name="connsiteY1836" fmla="*/ 1254494 h 3832767"/>
                <a:gd name="connsiteX1837" fmla="*/ 942649 w 4177355"/>
                <a:gd name="connsiteY1837" fmla="*/ 1254372 h 3832767"/>
                <a:gd name="connsiteX1838" fmla="*/ 945469 w 4177355"/>
                <a:gd name="connsiteY1838" fmla="*/ 1253391 h 3832767"/>
                <a:gd name="connsiteX1839" fmla="*/ 948535 w 4177355"/>
                <a:gd name="connsiteY1839" fmla="*/ 1251674 h 3832767"/>
                <a:gd name="connsiteX1840" fmla="*/ 951723 w 4177355"/>
                <a:gd name="connsiteY1840" fmla="*/ 1249344 h 3832767"/>
                <a:gd name="connsiteX1841" fmla="*/ 954912 w 4177355"/>
                <a:gd name="connsiteY1841" fmla="*/ 1246401 h 3832767"/>
                <a:gd name="connsiteX1842" fmla="*/ 958345 w 4177355"/>
                <a:gd name="connsiteY1842" fmla="*/ 1242231 h 3832767"/>
                <a:gd name="connsiteX1843" fmla="*/ 960307 w 4177355"/>
                <a:gd name="connsiteY1843" fmla="*/ 1238430 h 3832767"/>
                <a:gd name="connsiteX1844" fmla="*/ 960675 w 4177355"/>
                <a:gd name="connsiteY1844" fmla="*/ 1235487 h 3832767"/>
                <a:gd name="connsiteX1845" fmla="*/ 959326 w 4177355"/>
                <a:gd name="connsiteY1845" fmla="*/ 1233770 h 3832767"/>
                <a:gd name="connsiteX1846" fmla="*/ 958713 w 4177355"/>
                <a:gd name="connsiteY1846" fmla="*/ 1233525 h 3832767"/>
                <a:gd name="connsiteX1847" fmla="*/ 957977 w 4177355"/>
                <a:gd name="connsiteY1847" fmla="*/ 1233525 h 3832767"/>
                <a:gd name="connsiteX1848" fmla="*/ 957119 w 4177355"/>
                <a:gd name="connsiteY1848" fmla="*/ 1233525 h 3832767"/>
                <a:gd name="connsiteX1849" fmla="*/ 956261 w 4177355"/>
                <a:gd name="connsiteY1849" fmla="*/ 1233647 h 3832767"/>
                <a:gd name="connsiteX1850" fmla="*/ 4132105 w 4177355"/>
                <a:gd name="connsiteY1850" fmla="*/ 535521 h 3832767"/>
                <a:gd name="connsiteX1851" fmla="*/ 4130143 w 4177355"/>
                <a:gd name="connsiteY1851" fmla="*/ 536011 h 3832767"/>
                <a:gd name="connsiteX1852" fmla="*/ 4128181 w 4177355"/>
                <a:gd name="connsiteY1852" fmla="*/ 536624 h 3832767"/>
                <a:gd name="connsiteX1853" fmla="*/ 4126097 w 4177355"/>
                <a:gd name="connsiteY1853" fmla="*/ 537360 h 3832767"/>
                <a:gd name="connsiteX1854" fmla="*/ 4124012 w 4177355"/>
                <a:gd name="connsiteY1854" fmla="*/ 538341 h 3832767"/>
                <a:gd name="connsiteX1855" fmla="*/ 4116409 w 4177355"/>
                <a:gd name="connsiteY1855" fmla="*/ 543001 h 3832767"/>
                <a:gd name="connsiteX1856" fmla="*/ 4110645 w 4177355"/>
                <a:gd name="connsiteY1856" fmla="*/ 548519 h 3832767"/>
                <a:gd name="connsiteX1857" fmla="*/ 4107212 w 4177355"/>
                <a:gd name="connsiteY1857" fmla="*/ 554160 h 3832767"/>
                <a:gd name="connsiteX1858" fmla="*/ 4106844 w 4177355"/>
                <a:gd name="connsiteY1858" fmla="*/ 559311 h 3832767"/>
                <a:gd name="connsiteX1859" fmla="*/ 4108560 w 4177355"/>
                <a:gd name="connsiteY1859" fmla="*/ 562254 h 3832767"/>
                <a:gd name="connsiteX1860" fmla="*/ 4111872 w 4177355"/>
                <a:gd name="connsiteY1860" fmla="*/ 563971 h 3832767"/>
                <a:gd name="connsiteX1861" fmla="*/ 4116409 w 4177355"/>
                <a:gd name="connsiteY1861" fmla="*/ 564461 h 3832767"/>
                <a:gd name="connsiteX1862" fmla="*/ 4121927 w 4177355"/>
                <a:gd name="connsiteY1862" fmla="*/ 563725 h 3832767"/>
                <a:gd name="connsiteX1863" fmla="*/ 4123889 w 4177355"/>
                <a:gd name="connsiteY1863" fmla="*/ 563235 h 3832767"/>
                <a:gd name="connsiteX1864" fmla="*/ 4125974 w 4177355"/>
                <a:gd name="connsiteY1864" fmla="*/ 562622 h 3832767"/>
                <a:gd name="connsiteX1865" fmla="*/ 4128059 w 4177355"/>
                <a:gd name="connsiteY1865" fmla="*/ 561886 h 3832767"/>
                <a:gd name="connsiteX1866" fmla="*/ 4130143 w 4177355"/>
                <a:gd name="connsiteY1866" fmla="*/ 560905 h 3832767"/>
                <a:gd name="connsiteX1867" fmla="*/ 4137869 w 4177355"/>
                <a:gd name="connsiteY1867" fmla="*/ 556245 h 3832767"/>
                <a:gd name="connsiteX1868" fmla="*/ 4143755 w 4177355"/>
                <a:gd name="connsiteY1868" fmla="*/ 550727 h 3832767"/>
                <a:gd name="connsiteX1869" fmla="*/ 4147189 w 4177355"/>
                <a:gd name="connsiteY1869" fmla="*/ 545086 h 3832767"/>
                <a:gd name="connsiteX1870" fmla="*/ 4147557 w 4177355"/>
                <a:gd name="connsiteY1870" fmla="*/ 539935 h 3832767"/>
                <a:gd name="connsiteX1871" fmla="*/ 4145840 w 4177355"/>
                <a:gd name="connsiteY1871" fmla="*/ 536992 h 3832767"/>
                <a:gd name="connsiteX1872" fmla="*/ 4142529 w 4177355"/>
                <a:gd name="connsiteY1872" fmla="*/ 535275 h 3832767"/>
                <a:gd name="connsiteX1873" fmla="*/ 4137992 w 4177355"/>
                <a:gd name="connsiteY1873" fmla="*/ 534785 h 3832767"/>
                <a:gd name="connsiteX1874" fmla="*/ 4132473 w 4177355"/>
                <a:gd name="connsiteY1874" fmla="*/ 535521 h 3832767"/>
                <a:gd name="connsiteX1875" fmla="*/ 916284 w 4177355"/>
                <a:gd name="connsiteY1875" fmla="*/ 1275219 h 3832767"/>
                <a:gd name="connsiteX1876" fmla="*/ 913463 w 4177355"/>
                <a:gd name="connsiteY1876" fmla="*/ 1276200 h 3832767"/>
                <a:gd name="connsiteX1877" fmla="*/ 910275 w 4177355"/>
                <a:gd name="connsiteY1877" fmla="*/ 1278039 h 3832767"/>
                <a:gd name="connsiteX1878" fmla="*/ 906964 w 4177355"/>
                <a:gd name="connsiteY1878" fmla="*/ 1280492 h 3832767"/>
                <a:gd name="connsiteX1879" fmla="*/ 903775 w 4177355"/>
                <a:gd name="connsiteY1879" fmla="*/ 1283435 h 3832767"/>
                <a:gd name="connsiteX1880" fmla="*/ 900342 w 4177355"/>
                <a:gd name="connsiteY1880" fmla="*/ 1287604 h 3832767"/>
                <a:gd name="connsiteX1881" fmla="*/ 898380 w 4177355"/>
                <a:gd name="connsiteY1881" fmla="*/ 1291406 h 3832767"/>
                <a:gd name="connsiteX1882" fmla="*/ 898012 w 4177355"/>
                <a:gd name="connsiteY1882" fmla="*/ 1294349 h 3832767"/>
                <a:gd name="connsiteX1883" fmla="*/ 899483 w 4177355"/>
                <a:gd name="connsiteY1883" fmla="*/ 1295943 h 3832767"/>
                <a:gd name="connsiteX1884" fmla="*/ 900097 w 4177355"/>
                <a:gd name="connsiteY1884" fmla="*/ 1296066 h 3832767"/>
                <a:gd name="connsiteX1885" fmla="*/ 900832 w 4177355"/>
                <a:gd name="connsiteY1885" fmla="*/ 1296066 h 3832767"/>
                <a:gd name="connsiteX1886" fmla="*/ 901568 w 4177355"/>
                <a:gd name="connsiteY1886" fmla="*/ 1296066 h 3832767"/>
                <a:gd name="connsiteX1887" fmla="*/ 902426 w 4177355"/>
                <a:gd name="connsiteY1887" fmla="*/ 1295943 h 3832767"/>
                <a:gd name="connsiteX1888" fmla="*/ 905370 w 4177355"/>
                <a:gd name="connsiteY1888" fmla="*/ 1294962 h 3832767"/>
                <a:gd name="connsiteX1889" fmla="*/ 908558 w 4177355"/>
                <a:gd name="connsiteY1889" fmla="*/ 1293122 h 3832767"/>
                <a:gd name="connsiteX1890" fmla="*/ 911869 w 4177355"/>
                <a:gd name="connsiteY1890" fmla="*/ 1290670 h 3832767"/>
                <a:gd name="connsiteX1891" fmla="*/ 915057 w 4177355"/>
                <a:gd name="connsiteY1891" fmla="*/ 1287604 h 3832767"/>
                <a:gd name="connsiteX1892" fmla="*/ 918491 w 4177355"/>
                <a:gd name="connsiteY1892" fmla="*/ 1283435 h 3832767"/>
                <a:gd name="connsiteX1893" fmla="*/ 920453 w 4177355"/>
                <a:gd name="connsiteY1893" fmla="*/ 1279633 h 3832767"/>
                <a:gd name="connsiteX1894" fmla="*/ 920698 w 4177355"/>
                <a:gd name="connsiteY1894" fmla="*/ 1276690 h 3832767"/>
                <a:gd name="connsiteX1895" fmla="*/ 919227 w 4177355"/>
                <a:gd name="connsiteY1895" fmla="*/ 1275096 h 3832767"/>
                <a:gd name="connsiteX1896" fmla="*/ 918613 w 4177355"/>
                <a:gd name="connsiteY1896" fmla="*/ 1274973 h 3832767"/>
                <a:gd name="connsiteX1897" fmla="*/ 917878 w 4177355"/>
                <a:gd name="connsiteY1897" fmla="*/ 1274973 h 3832767"/>
                <a:gd name="connsiteX1898" fmla="*/ 917142 w 4177355"/>
                <a:gd name="connsiteY1898" fmla="*/ 1274973 h 3832767"/>
                <a:gd name="connsiteX1899" fmla="*/ 916284 w 4177355"/>
                <a:gd name="connsiteY1899" fmla="*/ 1275096 h 3832767"/>
                <a:gd name="connsiteX1900" fmla="*/ 4142774 w 4177355"/>
                <a:gd name="connsiteY1900" fmla="*/ 581629 h 3832767"/>
                <a:gd name="connsiteX1901" fmla="*/ 4140935 w 4177355"/>
                <a:gd name="connsiteY1901" fmla="*/ 582120 h 3832767"/>
                <a:gd name="connsiteX1902" fmla="*/ 4138972 w 4177355"/>
                <a:gd name="connsiteY1902" fmla="*/ 582733 h 3832767"/>
                <a:gd name="connsiteX1903" fmla="*/ 4137010 w 4177355"/>
                <a:gd name="connsiteY1903" fmla="*/ 583469 h 3832767"/>
                <a:gd name="connsiteX1904" fmla="*/ 4135048 w 4177355"/>
                <a:gd name="connsiteY1904" fmla="*/ 584327 h 3832767"/>
                <a:gd name="connsiteX1905" fmla="*/ 4127200 w 4177355"/>
                <a:gd name="connsiteY1905" fmla="*/ 588864 h 3832767"/>
                <a:gd name="connsiteX1906" fmla="*/ 4121191 w 4177355"/>
                <a:gd name="connsiteY1906" fmla="*/ 594383 h 3832767"/>
                <a:gd name="connsiteX1907" fmla="*/ 4117512 w 4177355"/>
                <a:gd name="connsiteY1907" fmla="*/ 600146 h 3832767"/>
                <a:gd name="connsiteX1908" fmla="*/ 4116777 w 4177355"/>
                <a:gd name="connsiteY1908" fmla="*/ 605542 h 3832767"/>
                <a:gd name="connsiteX1909" fmla="*/ 4118494 w 4177355"/>
                <a:gd name="connsiteY1909" fmla="*/ 608730 h 3832767"/>
                <a:gd name="connsiteX1910" fmla="*/ 4121805 w 4177355"/>
                <a:gd name="connsiteY1910" fmla="*/ 610692 h 3832767"/>
                <a:gd name="connsiteX1911" fmla="*/ 4126464 w 4177355"/>
                <a:gd name="connsiteY1911" fmla="*/ 611305 h 3832767"/>
                <a:gd name="connsiteX1912" fmla="*/ 4132105 w 4177355"/>
                <a:gd name="connsiteY1912" fmla="*/ 610692 h 3832767"/>
                <a:gd name="connsiteX1913" fmla="*/ 4133945 w 4177355"/>
                <a:gd name="connsiteY1913" fmla="*/ 610202 h 3832767"/>
                <a:gd name="connsiteX1914" fmla="*/ 4135907 w 4177355"/>
                <a:gd name="connsiteY1914" fmla="*/ 609589 h 3832767"/>
                <a:gd name="connsiteX1915" fmla="*/ 4137869 w 4177355"/>
                <a:gd name="connsiteY1915" fmla="*/ 608853 h 3832767"/>
                <a:gd name="connsiteX1916" fmla="*/ 4139831 w 4177355"/>
                <a:gd name="connsiteY1916" fmla="*/ 607994 h 3832767"/>
                <a:gd name="connsiteX1917" fmla="*/ 4147679 w 4177355"/>
                <a:gd name="connsiteY1917" fmla="*/ 603457 h 3832767"/>
                <a:gd name="connsiteX1918" fmla="*/ 4153688 w 4177355"/>
                <a:gd name="connsiteY1918" fmla="*/ 597939 h 3832767"/>
                <a:gd name="connsiteX1919" fmla="*/ 4157367 w 4177355"/>
                <a:gd name="connsiteY1919" fmla="*/ 592175 h 3832767"/>
                <a:gd name="connsiteX1920" fmla="*/ 4158103 w 4177355"/>
                <a:gd name="connsiteY1920" fmla="*/ 586780 h 3832767"/>
                <a:gd name="connsiteX1921" fmla="*/ 4156386 w 4177355"/>
                <a:gd name="connsiteY1921" fmla="*/ 583591 h 3832767"/>
                <a:gd name="connsiteX1922" fmla="*/ 4153075 w 4177355"/>
                <a:gd name="connsiteY1922" fmla="*/ 581629 h 3832767"/>
                <a:gd name="connsiteX1923" fmla="*/ 4148415 w 4177355"/>
                <a:gd name="connsiteY1923" fmla="*/ 581016 h 3832767"/>
                <a:gd name="connsiteX1924" fmla="*/ 4142774 w 4177355"/>
                <a:gd name="connsiteY1924" fmla="*/ 581752 h 3832767"/>
                <a:gd name="connsiteX1925" fmla="*/ 877042 w 4177355"/>
                <a:gd name="connsiteY1925" fmla="*/ 1317035 h 3832767"/>
                <a:gd name="connsiteX1926" fmla="*/ 874099 w 4177355"/>
                <a:gd name="connsiteY1926" fmla="*/ 1318139 h 3832767"/>
                <a:gd name="connsiteX1927" fmla="*/ 870788 w 4177355"/>
                <a:gd name="connsiteY1927" fmla="*/ 1319978 h 3832767"/>
                <a:gd name="connsiteX1928" fmla="*/ 867355 w 4177355"/>
                <a:gd name="connsiteY1928" fmla="*/ 1322553 h 3832767"/>
                <a:gd name="connsiteX1929" fmla="*/ 864044 w 4177355"/>
                <a:gd name="connsiteY1929" fmla="*/ 1325742 h 3832767"/>
                <a:gd name="connsiteX1930" fmla="*/ 860733 w 4177355"/>
                <a:gd name="connsiteY1930" fmla="*/ 1329911 h 3832767"/>
                <a:gd name="connsiteX1931" fmla="*/ 858893 w 4177355"/>
                <a:gd name="connsiteY1931" fmla="*/ 1333590 h 3832767"/>
                <a:gd name="connsiteX1932" fmla="*/ 858648 w 4177355"/>
                <a:gd name="connsiteY1932" fmla="*/ 1336410 h 3832767"/>
                <a:gd name="connsiteX1933" fmla="*/ 860119 w 4177355"/>
                <a:gd name="connsiteY1933" fmla="*/ 1338005 h 3832767"/>
                <a:gd name="connsiteX1934" fmla="*/ 860733 w 4177355"/>
                <a:gd name="connsiteY1934" fmla="*/ 1338127 h 3832767"/>
                <a:gd name="connsiteX1935" fmla="*/ 861346 w 4177355"/>
                <a:gd name="connsiteY1935" fmla="*/ 1338127 h 3832767"/>
                <a:gd name="connsiteX1936" fmla="*/ 862082 w 4177355"/>
                <a:gd name="connsiteY1936" fmla="*/ 1338127 h 3832767"/>
                <a:gd name="connsiteX1937" fmla="*/ 862817 w 4177355"/>
                <a:gd name="connsiteY1937" fmla="*/ 1338005 h 3832767"/>
                <a:gd name="connsiteX1938" fmla="*/ 865760 w 4177355"/>
                <a:gd name="connsiteY1938" fmla="*/ 1336901 h 3832767"/>
                <a:gd name="connsiteX1939" fmla="*/ 869071 w 4177355"/>
                <a:gd name="connsiteY1939" fmla="*/ 1335061 h 3832767"/>
                <a:gd name="connsiteX1940" fmla="*/ 872505 w 4177355"/>
                <a:gd name="connsiteY1940" fmla="*/ 1332486 h 3832767"/>
                <a:gd name="connsiteX1941" fmla="*/ 875816 w 4177355"/>
                <a:gd name="connsiteY1941" fmla="*/ 1329421 h 3832767"/>
                <a:gd name="connsiteX1942" fmla="*/ 879127 w 4177355"/>
                <a:gd name="connsiteY1942" fmla="*/ 1325129 h 3832767"/>
                <a:gd name="connsiteX1943" fmla="*/ 880966 w 4177355"/>
                <a:gd name="connsiteY1943" fmla="*/ 1321327 h 3832767"/>
                <a:gd name="connsiteX1944" fmla="*/ 881212 w 4177355"/>
                <a:gd name="connsiteY1944" fmla="*/ 1318507 h 3832767"/>
                <a:gd name="connsiteX1945" fmla="*/ 879617 w 4177355"/>
                <a:gd name="connsiteY1945" fmla="*/ 1316912 h 3832767"/>
                <a:gd name="connsiteX1946" fmla="*/ 879004 w 4177355"/>
                <a:gd name="connsiteY1946" fmla="*/ 1316912 h 3832767"/>
                <a:gd name="connsiteX1947" fmla="*/ 878391 w 4177355"/>
                <a:gd name="connsiteY1947" fmla="*/ 1316912 h 3832767"/>
                <a:gd name="connsiteX1948" fmla="*/ 877655 w 4177355"/>
                <a:gd name="connsiteY1948" fmla="*/ 1316912 h 3832767"/>
                <a:gd name="connsiteX1949" fmla="*/ 876920 w 4177355"/>
                <a:gd name="connsiteY1949" fmla="*/ 1317035 h 3832767"/>
                <a:gd name="connsiteX1950" fmla="*/ 4151235 w 4177355"/>
                <a:gd name="connsiteY1950" fmla="*/ 629822 h 3832767"/>
                <a:gd name="connsiteX1951" fmla="*/ 4149519 w 4177355"/>
                <a:gd name="connsiteY1951" fmla="*/ 630190 h 3832767"/>
                <a:gd name="connsiteX1952" fmla="*/ 4147802 w 4177355"/>
                <a:gd name="connsiteY1952" fmla="*/ 630681 h 3832767"/>
                <a:gd name="connsiteX1953" fmla="*/ 4145962 w 4177355"/>
                <a:gd name="connsiteY1953" fmla="*/ 631294 h 3832767"/>
                <a:gd name="connsiteX1954" fmla="*/ 4144123 w 4177355"/>
                <a:gd name="connsiteY1954" fmla="*/ 632030 h 3832767"/>
                <a:gd name="connsiteX1955" fmla="*/ 4136152 w 4177355"/>
                <a:gd name="connsiteY1955" fmla="*/ 636444 h 3832767"/>
                <a:gd name="connsiteX1956" fmla="*/ 4129898 w 4177355"/>
                <a:gd name="connsiteY1956" fmla="*/ 641963 h 3832767"/>
                <a:gd name="connsiteX1957" fmla="*/ 4125974 w 4177355"/>
                <a:gd name="connsiteY1957" fmla="*/ 647849 h 3832767"/>
                <a:gd name="connsiteX1958" fmla="*/ 4124993 w 4177355"/>
                <a:gd name="connsiteY1958" fmla="*/ 653367 h 3832767"/>
                <a:gd name="connsiteX1959" fmla="*/ 4126587 w 4177355"/>
                <a:gd name="connsiteY1959" fmla="*/ 656801 h 3832767"/>
                <a:gd name="connsiteX1960" fmla="*/ 4129898 w 4177355"/>
                <a:gd name="connsiteY1960" fmla="*/ 658885 h 3832767"/>
                <a:gd name="connsiteX1961" fmla="*/ 4134680 w 4177355"/>
                <a:gd name="connsiteY1961" fmla="*/ 659621 h 3832767"/>
                <a:gd name="connsiteX1962" fmla="*/ 4140567 w 4177355"/>
                <a:gd name="connsiteY1962" fmla="*/ 659008 h 3832767"/>
                <a:gd name="connsiteX1963" fmla="*/ 4142283 w 4177355"/>
                <a:gd name="connsiteY1963" fmla="*/ 658640 h 3832767"/>
                <a:gd name="connsiteX1964" fmla="*/ 4144000 w 4177355"/>
                <a:gd name="connsiteY1964" fmla="*/ 658150 h 3832767"/>
                <a:gd name="connsiteX1965" fmla="*/ 4145840 w 4177355"/>
                <a:gd name="connsiteY1965" fmla="*/ 657537 h 3832767"/>
                <a:gd name="connsiteX1966" fmla="*/ 4147679 w 4177355"/>
                <a:gd name="connsiteY1966" fmla="*/ 656801 h 3832767"/>
                <a:gd name="connsiteX1967" fmla="*/ 4155650 w 4177355"/>
                <a:gd name="connsiteY1967" fmla="*/ 652263 h 3832767"/>
                <a:gd name="connsiteX1968" fmla="*/ 4161904 w 4177355"/>
                <a:gd name="connsiteY1968" fmla="*/ 646745 h 3832767"/>
                <a:gd name="connsiteX1969" fmla="*/ 4165828 w 4177355"/>
                <a:gd name="connsiteY1969" fmla="*/ 640859 h 3832767"/>
                <a:gd name="connsiteX1970" fmla="*/ 4166687 w 4177355"/>
                <a:gd name="connsiteY1970" fmla="*/ 635341 h 3832767"/>
                <a:gd name="connsiteX1971" fmla="*/ 4165093 w 4177355"/>
                <a:gd name="connsiteY1971" fmla="*/ 631907 h 3832767"/>
                <a:gd name="connsiteX1972" fmla="*/ 4161782 w 4177355"/>
                <a:gd name="connsiteY1972" fmla="*/ 629822 h 3832767"/>
                <a:gd name="connsiteX1973" fmla="*/ 4156999 w 4177355"/>
                <a:gd name="connsiteY1973" fmla="*/ 629087 h 3832767"/>
                <a:gd name="connsiteX1974" fmla="*/ 4151235 w 4177355"/>
                <a:gd name="connsiteY1974" fmla="*/ 629700 h 3832767"/>
                <a:gd name="connsiteX1975" fmla="*/ 838414 w 4177355"/>
                <a:gd name="connsiteY1975" fmla="*/ 1359342 h 3832767"/>
                <a:gd name="connsiteX1976" fmla="*/ 835348 w 4177355"/>
                <a:gd name="connsiteY1976" fmla="*/ 1360446 h 3832767"/>
                <a:gd name="connsiteX1977" fmla="*/ 831915 w 4177355"/>
                <a:gd name="connsiteY1977" fmla="*/ 1362408 h 3832767"/>
                <a:gd name="connsiteX1978" fmla="*/ 828481 w 4177355"/>
                <a:gd name="connsiteY1978" fmla="*/ 1365106 h 3832767"/>
                <a:gd name="connsiteX1979" fmla="*/ 825170 w 4177355"/>
                <a:gd name="connsiteY1979" fmla="*/ 1368417 h 3832767"/>
                <a:gd name="connsiteX1980" fmla="*/ 821982 w 4177355"/>
                <a:gd name="connsiteY1980" fmla="*/ 1372709 h 3832767"/>
                <a:gd name="connsiteX1981" fmla="*/ 820265 w 4177355"/>
                <a:gd name="connsiteY1981" fmla="*/ 1376388 h 3832767"/>
                <a:gd name="connsiteX1982" fmla="*/ 820265 w 4177355"/>
                <a:gd name="connsiteY1982" fmla="*/ 1379208 h 3832767"/>
                <a:gd name="connsiteX1983" fmla="*/ 821859 w 4177355"/>
                <a:gd name="connsiteY1983" fmla="*/ 1380679 h 3832767"/>
                <a:gd name="connsiteX1984" fmla="*/ 822472 w 4177355"/>
                <a:gd name="connsiteY1984" fmla="*/ 1380679 h 3832767"/>
                <a:gd name="connsiteX1985" fmla="*/ 823086 w 4177355"/>
                <a:gd name="connsiteY1985" fmla="*/ 1380679 h 3832767"/>
                <a:gd name="connsiteX1986" fmla="*/ 823821 w 4177355"/>
                <a:gd name="connsiteY1986" fmla="*/ 1380679 h 3832767"/>
                <a:gd name="connsiteX1987" fmla="*/ 824557 w 4177355"/>
                <a:gd name="connsiteY1987" fmla="*/ 1380557 h 3832767"/>
                <a:gd name="connsiteX1988" fmla="*/ 827623 w 4177355"/>
                <a:gd name="connsiteY1988" fmla="*/ 1379453 h 3832767"/>
                <a:gd name="connsiteX1989" fmla="*/ 831056 w 4177355"/>
                <a:gd name="connsiteY1989" fmla="*/ 1377491 h 3832767"/>
                <a:gd name="connsiteX1990" fmla="*/ 834490 w 4177355"/>
                <a:gd name="connsiteY1990" fmla="*/ 1374793 h 3832767"/>
                <a:gd name="connsiteX1991" fmla="*/ 837801 w 4177355"/>
                <a:gd name="connsiteY1991" fmla="*/ 1371605 h 3832767"/>
                <a:gd name="connsiteX1992" fmla="*/ 840989 w 4177355"/>
                <a:gd name="connsiteY1992" fmla="*/ 1367313 h 3832767"/>
                <a:gd name="connsiteX1993" fmla="*/ 842706 w 4177355"/>
                <a:gd name="connsiteY1993" fmla="*/ 1363634 h 3832767"/>
                <a:gd name="connsiteX1994" fmla="*/ 842706 w 4177355"/>
                <a:gd name="connsiteY1994" fmla="*/ 1360814 h 3832767"/>
                <a:gd name="connsiteX1995" fmla="*/ 841112 w 4177355"/>
                <a:gd name="connsiteY1995" fmla="*/ 1359342 h 3832767"/>
                <a:gd name="connsiteX1996" fmla="*/ 840499 w 4177355"/>
                <a:gd name="connsiteY1996" fmla="*/ 1359342 h 3832767"/>
                <a:gd name="connsiteX1997" fmla="*/ 839886 w 4177355"/>
                <a:gd name="connsiteY1997" fmla="*/ 1359342 h 3832767"/>
                <a:gd name="connsiteX1998" fmla="*/ 839273 w 4177355"/>
                <a:gd name="connsiteY1998" fmla="*/ 1359342 h 3832767"/>
                <a:gd name="connsiteX1999" fmla="*/ 838537 w 4177355"/>
                <a:gd name="connsiteY1999" fmla="*/ 1359465 h 3832767"/>
                <a:gd name="connsiteX2000" fmla="*/ 4157122 w 4177355"/>
                <a:gd name="connsiteY2000" fmla="*/ 679978 h 3832767"/>
                <a:gd name="connsiteX2001" fmla="*/ 4155527 w 4177355"/>
                <a:gd name="connsiteY2001" fmla="*/ 680346 h 3832767"/>
                <a:gd name="connsiteX2002" fmla="*/ 4153933 w 4177355"/>
                <a:gd name="connsiteY2002" fmla="*/ 680836 h 3832767"/>
                <a:gd name="connsiteX2003" fmla="*/ 4152217 w 4177355"/>
                <a:gd name="connsiteY2003" fmla="*/ 681449 h 3832767"/>
                <a:gd name="connsiteX2004" fmla="*/ 4150500 w 4177355"/>
                <a:gd name="connsiteY2004" fmla="*/ 682062 h 3832767"/>
                <a:gd name="connsiteX2005" fmla="*/ 4142406 w 4177355"/>
                <a:gd name="connsiteY2005" fmla="*/ 686477 h 3832767"/>
                <a:gd name="connsiteX2006" fmla="*/ 4136030 w 4177355"/>
                <a:gd name="connsiteY2006" fmla="*/ 691995 h 3832767"/>
                <a:gd name="connsiteX2007" fmla="*/ 4131860 w 4177355"/>
                <a:gd name="connsiteY2007" fmla="*/ 697881 h 3832767"/>
                <a:gd name="connsiteX2008" fmla="*/ 4130634 w 4177355"/>
                <a:gd name="connsiteY2008" fmla="*/ 703522 h 3832767"/>
                <a:gd name="connsiteX2009" fmla="*/ 4132105 w 4177355"/>
                <a:gd name="connsiteY2009" fmla="*/ 707201 h 3832767"/>
                <a:gd name="connsiteX2010" fmla="*/ 4135416 w 4177355"/>
                <a:gd name="connsiteY2010" fmla="*/ 709531 h 3832767"/>
                <a:gd name="connsiteX2011" fmla="*/ 4140322 w 4177355"/>
                <a:gd name="connsiteY2011" fmla="*/ 710390 h 3832767"/>
                <a:gd name="connsiteX2012" fmla="*/ 4146330 w 4177355"/>
                <a:gd name="connsiteY2012" fmla="*/ 709776 h 3832767"/>
                <a:gd name="connsiteX2013" fmla="*/ 4147925 w 4177355"/>
                <a:gd name="connsiteY2013" fmla="*/ 709409 h 3832767"/>
                <a:gd name="connsiteX2014" fmla="*/ 4149519 w 4177355"/>
                <a:gd name="connsiteY2014" fmla="*/ 708918 h 3832767"/>
                <a:gd name="connsiteX2015" fmla="*/ 4151113 w 4177355"/>
                <a:gd name="connsiteY2015" fmla="*/ 708428 h 3832767"/>
                <a:gd name="connsiteX2016" fmla="*/ 4152830 w 4177355"/>
                <a:gd name="connsiteY2016" fmla="*/ 707814 h 3832767"/>
                <a:gd name="connsiteX2017" fmla="*/ 4160923 w 4177355"/>
                <a:gd name="connsiteY2017" fmla="*/ 703400 h 3832767"/>
                <a:gd name="connsiteX2018" fmla="*/ 4167422 w 4177355"/>
                <a:gd name="connsiteY2018" fmla="*/ 697881 h 3832767"/>
                <a:gd name="connsiteX2019" fmla="*/ 4171592 w 4177355"/>
                <a:gd name="connsiteY2019" fmla="*/ 691873 h 3832767"/>
                <a:gd name="connsiteX2020" fmla="*/ 4172818 w 4177355"/>
                <a:gd name="connsiteY2020" fmla="*/ 686232 h 3832767"/>
                <a:gd name="connsiteX2021" fmla="*/ 4171347 w 4177355"/>
                <a:gd name="connsiteY2021" fmla="*/ 682553 h 3832767"/>
                <a:gd name="connsiteX2022" fmla="*/ 4168035 w 4177355"/>
                <a:gd name="connsiteY2022" fmla="*/ 680223 h 3832767"/>
                <a:gd name="connsiteX2023" fmla="*/ 4163130 w 4177355"/>
                <a:gd name="connsiteY2023" fmla="*/ 679364 h 3832767"/>
                <a:gd name="connsiteX2024" fmla="*/ 4157122 w 4177355"/>
                <a:gd name="connsiteY2024" fmla="*/ 679978 h 3832767"/>
                <a:gd name="connsiteX2025" fmla="*/ 800154 w 4177355"/>
                <a:gd name="connsiteY2025" fmla="*/ 1402017 h 3832767"/>
                <a:gd name="connsiteX2026" fmla="*/ 796966 w 4177355"/>
                <a:gd name="connsiteY2026" fmla="*/ 1403121 h 3832767"/>
                <a:gd name="connsiteX2027" fmla="*/ 793532 w 4177355"/>
                <a:gd name="connsiteY2027" fmla="*/ 1405083 h 3832767"/>
                <a:gd name="connsiteX2028" fmla="*/ 789976 w 4177355"/>
                <a:gd name="connsiteY2028" fmla="*/ 1407781 h 3832767"/>
                <a:gd name="connsiteX2029" fmla="*/ 786665 w 4177355"/>
                <a:gd name="connsiteY2029" fmla="*/ 1411092 h 3832767"/>
                <a:gd name="connsiteX2030" fmla="*/ 783476 w 4177355"/>
                <a:gd name="connsiteY2030" fmla="*/ 1415383 h 3832767"/>
                <a:gd name="connsiteX2031" fmla="*/ 781882 w 4177355"/>
                <a:gd name="connsiteY2031" fmla="*/ 1419062 h 3832767"/>
                <a:gd name="connsiteX2032" fmla="*/ 781882 w 4177355"/>
                <a:gd name="connsiteY2032" fmla="*/ 1421760 h 3832767"/>
                <a:gd name="connsiteX2033" fmla="*/ 783599 w 4177355"/>
                <a:gd name="connsiteY2033" fmla="*/ 1423109 h 3832767"/>
                <a:gd name="connsiteX2034" fmla="*/ 784090 w 4177355"/>
                <a:gd name="connsiteY2034" fmla="*/ 1423109 h 3832767"/>
                <a:gd name="connsiteX2035" fmla="*/ 784703 w 4177355"/>
                <a:gd name="connsiteY2035" fmla="*/ 1423109 h 3832767"/>
                <a:gd name="connsiteX2036" fmla="*/ 785316 w 4177355"/>
                <a:gd name="connsiteY2036" fmla="*/ 1423109 h 3832767"/>
                <a:gd name="connsiteX2037" fmla="*/ 785929 w 4177355"/>
                <a:gd name="connsiteY2037" fmla="*/ 1423109 h 3832767"/>
                <a:gd name="connsiteX2038" fmla="*/ 789117 w 4177355"/>
                <a:gd name="connsiteY2038" fmla="*/ 1422006 h 3832767"/>
                <a:gd name="connsiteX2039" fmla="*/ 792551 w 4177355"/>
                <a:gd name="connsiteY2039" fmla="*/ 1420043 h 3832767"/>
                <a:gd name="connsiteX2040" fmla="*/ 796107 w 4177355"/>
                <a:gd name="connsiteY2040" fmla="*/ 1417223 h 3832767"/>
                <a:gd name="connsiteX2041" fmla="*/ 799418 w 4177355"/>
                <a:gd name="connsiteY2041" fmla="*/ 1413912 h 3832767"/>
                <a:gd name="connsiteX2042" fmla="*/ 802606 w 4177355"/>
                <a:gd name="connsiteY2042" fmla="*/ 1409620 h 3832767"/>
                <a:gd name="connsiteX2043" fmla="*/ 804201 w 4177355"/>
                <a:gd name="connsiteY2043" fmla="*/ 1405941 h 3832767"/>
                <a:gd name="connsiteX2044" fmla="*/ 804201 w 4177355"/>
                <a:gd name="connsiteY2044" fmla="*/ 1403243 h 3832767"/>
                <a:gd name="connsiteX2045" fmla="*/ 802484 w 4177355"/>
                <a:gd name="connsiteY2045" fmla="*/ 1401894 h 3832767"/>
                <a:gd name="connsiteX2046" fmla="*/ 801993 w 4177355"/>
                <a:gd name="connsiteY2046" fmla="*/ 1401894 h 3832767"/>
                <a:gd name="connsiteX2047" fmla="*/ 801380 w 4177355"/>
                <a:gd name="connsiteY2047" fmla="*/ 1401894 h 3832767"/>
                <a:gd name="connsiteX2048" fmla="*/ 800767 w 4177355"/>
                <a:gd name="connsiteY2048" fmla="*/ 1401894 h 3832767"/>
                <a:gd name="connsiteX2049" fmla="*/ 800154 w 4177355"/>
                <a:gd name="connsiteY2049" fmla="*/ 1401894 h 3832767"/>
                <a:gd name="connsiteX2050" fmla="*/ 4160310 w 4177355"/>
                <a:gd name="connsiteY2050" fmla="*/ 732095 h 3832767"/>
                <a:gd name="connsiteX2051" fmla="*/ 4158961 w 4177355"/>
                <a:gd name="connsiteY2051" fmla="*/ 732463 h 3832767"/>
                <a:gd name="connsiteX2052" fmla="*/ 4157490 w 4177355"/>
                <a:gd name="connsiteY2052" fmla="*/ 732831 h 3832767"/>
                <a:gd name="connsiteX2053" fmla="*/ 4156018 w 4177355"/>
                <a:gd name="connsiteY2053" fmla="*/ 733321 h 3832767"/>
                <a:gd name="connsiteX2054" fmla="*/ 4154546 w 4177355"/>
                <a:gd name="connsiteY2054" fmla="*/ 733812 h 3832767"/>
                <a:gd name="connsiteX2055" fmla="*/ 4146330 w 4177355"/>
                <a:gd name="connsiteY2055" fmla="*/ 738104 h 3832767"/>
                <a:gd name="connsiteX2056" fmla="*/ 4139708 w 4177355"/>
                <a:gd name="connsiteY2056" fmla="*/ 743622 h 3832767"/>
                <a:gd name="connsiteX2057" fmla="*/ 4135294 w 4177355"/>
                <a:gd name="connsiteY2057" fmla="*/ 749631 h 3832767"/>
                <a:gd name="connsiteX2058" fmla="*/ 4133822 w 4177355"/>
                <a:gd name="connsiteY2058" fmla="*/ 755394 h 3832767"/>
                <a:gd name="connsiteX2059" fmla="*/ 4135171 w 4177355"/>
                <a:gd name="connsiteY2059" fmla="*/ 759319 h 3832767"/>
                <a:gd name="connsiteX2060" fmla="*/ 4138482 w 4177355"/>
                <a:gd name="connsiteY2060" fmla="*/ 761771 h 3832767"/>
                <a:gd name="connsiteX2061" fmla="*/ 4143510 w 4177355"/>
                <a:gd name="connsiteY2061" fmla="*/ 762752 h 3832767"/>
                <a:gd name="connsiteX2062" fmla="*/ 4149764 w 4177355"/>
                <a:gd name="connsiteY2062" fmla="*/ 762139 h 3832767"/>
                <a:gd name="connsiteX2063" fmla="*/ 4151235 w 4177355"/>
                <a:gd name="connsiteY2063" fmla="*/ 761771 h 3832767"/>
                <a:gd name="connsiteX2064" fmla="*/ 4152707 w 4177355"/>
                <a:gd name="connsiteY2064" fmla="*/ 761403 h 3832767"/>
                <a:gd name="connsiteX2065" fmla="*/ 4154178 w 4177355"/>
                <a:gd name="connsiteY2065" fmla="*/ 760913 h 3832767"/>
                <a:gd name="connsiteX2066" fmla="*/ 4155773 w 4177355"/>
                <a:gd name="connsiteY2066" fmla="*/ 760300 h 3832767"/>
                <a:gd name="connsiteX2067" fmla="*/ 4164111 w 4177355"/>
                <a:gd name="connsiteY2067" fmla="*/ 756008 h 3832767"/>
                <a:gd name="connsiteX2068" fmla="*/ 4170856 w 4177355"/>
                <a:gd name="connsiteY2068" fmla="*/ 750489 h 3832767"/>
                <a:gd name="connsiteX2069" fmla="*/ 4175271 w 4177355"/>
                <a:gd name="connsiteY2069" fmla="*/ 744480 h 3832767"/>
                <a:gd name="connsiteX2070" fmla="*/ 4176742 w 4177355"/>
                <a:gd name="connsiteY2070" fmla="*/ 738717 h 3832767"/>
                <a:gd name="connsiteX2071" fmla="*/ 4175393 w 4177355"/>
                <a:gd name="connsiteY2071" fmla="*/ 734793 h 3832767"/>
                <a:gd name="connsiteX2072" fmla="*/ 4171960 w 4177355"/>
                <a:gd name="connsiteY2072" fmla="*/ 732340 h 3832767"/>
                <a:gd name="connsiteX2073" fmla="*/ 4166932 w 4177355"/>
                <a:gd name="connsiteY2073" fmla="*/ 731359 h 3832767"/>
                <a:gd name="connsiteX2074" fmla="*/ 4160678 w 4177355"/>
                <a:gd name="connsiteY2074" fmla="*/ 731972 h 3832767"/>
                <a:gd name="connsiteX2075" fmla="*/ 762752 w 4177355"/>
                <a:gd name="connsiteY2075" fmla="*/ 1444815 h 3832767"/>
                <a:gd name="connsiteX2076" fmla="*/ 759564 w 4177355"/>
                <a:gd name="connsiteY2076" fmla="*/ 1445918 h 3832767"/>
                <a:gd name="connsiteX2077" fmla="*/ 756008 w 4177355"/>
                <a:gd name="connsiteY2077" fmla="*/ 1448003 h 3832767"/>
                <a:gd name="connsiteX2078" fmla="*/ 752329 w 4177355"/>
                <a:gd name="connsiteY2078" fmla="*/ 1450823 h 3832767"/>
                <a:gd name="connsiteX2079" fmla="*/ 748895 w 4177355"/>
                <a:gd name="connsiteY2079" fmla="*/ 1454257 h 3832767"/>
                <a:gd name="connsiteX2080" fmla="*/ 745829 w 4177355"/>
                <a:gd name="connsiteY2080" fmla="*/ 1458549 h 3832767"/>
                <a:gd name="connsiteX2081" fmla="*/ 744358 w 4177355"/>
                <a:gd name="connsiteY2081" fmla="*/ 1462228 h 3832767"/>
                <a:gd name="connsiteX2082" fmla="*/ 744358 w 4177355"/>
                <a:gd name="connsiteY2082" fmla="*/ 1464926 h 3832767"/>
                <a:gd name="connsiteX2083" fmla="*/ 746197 w 4177355"/>
                <a:gd name="connsiteY2083" fmla="*/ 1466275 h 3832767"/>
                <a:gd name="connsiteX2084" fmla="*/ 746688 w 4177355"/>
                <a:gd name="connsiteY2084" fmla="*/ 1466275 h 3832767"/>
                <a:gd name="connsiteX2085" fmla="*/ 747178 w 4177355"/>
                <a:gd name="connsiteY2085" fmla="*/ 1466275 h 3832767"/>
                <a:gd name="connsiteX2086" fmla="*/ 747791 w 4177355"/>
                <a:gd name="connsiteY2086" fmla="*/ 1466275 h 3832767"/>
                <a:gd name="connsiteX2087" fmla="*/ 748405 w 4177355"/>
                <a:gd name="connsiteY2087" fmla="*/ 1466275 h 3832767"/>
                <a:gd name="connsiteX2088" fmla="*/ 751593 w 4177355"/>
                <a:gd name="connsiteY2088" fmla="*/ 1465171 h 3832767"/>
                <a:gd name="connsiteX2089" fmla="*/ 755149 w 4177355"/>
                <a:gd name="connsiteY2089" fmla="*/ 1463086 h 3832767"/>
                <a:gd name="connsiteX2090" fmla="*/ 758828 w 4177355"/>
                <a:gd name="connsiteY2090" fmla="*/ 1460266 h 3832767"/>
                <a:gd name="connsiteX2091" fmla="*/ 762262 w 4177355"/>
                <a:gd name="connsiteY2091" fmla="*/ 1456832 h 3832767"/>
                <a:gd name="connsiteX2092" fmla="*/ 765327 w 4177355"/>
                <a:gd name="connsiteY2092" fmla="*/ 1452540 h 3832767"/>
                <a:gd name="connsiteX2093" fmla="*/ 766799 w 4177355"/>
                <a:gd name="connsiteY2093" fmla="*/ 1448861 h 3832767"/>
                <a:gd name="connsiteX2094" fmla="*/ 766676 w 4177355"/>
                <a:gd name="connsiteY2094" fmla="*/ 1446163 h 3832767"/>
                <a:gd name="connsiteX2095" fmla="*/ 764837 w 4177355"/>
                <a:gd name="connsiteY2095" fmla="*/ 1444815 h 3832767"/>
                <a:gd name="connsiteX2096" fmla="*/ 764346 w 4177355"/>
                <a:gd name="connsiteY2096" fmla="*/ 1444815 h 3832767"/>
                <a:gd name="connsiteX2097" fmla="*/ 763856 w 4177355"/>
                <a:gd name="connsiteY2097" fmla="*/ 1444815 h 3832767"/>
                <a:gd name="connsiteX2098" fmla="*/ 763243 w 4177355"/>
                <a:gd name="connsiteY2098" fmla="*/ 1444815 h 3832767"/>
                <a:gd name="connsiteX2099" fmla="*/ 762630 w 4177355"/>
                <a:gd name="connsiteY2099" fmla="*/ 1444815 h 3832767"/>
                <a:gd name="connsiteX2100" fmla="*/ 4161291 w 4177355"/>
                <a:gd name="connsiteY2100" fmla="*/ 786174 h 3832767"/>
                <a:gd name="connsiteX2101" fmla="*/ 4159942 w 4177355"/>
                <a:gd name="connsiteY2101" fmla="*/ 786420 h 3832767"/>
                <a:gd name="connsiteX2102" fmla="*/ 4158593 w 4177355"/>
                <a:gd name="connsiteY2102" fmla="*/ 786787 h 3832767"/>
                <a:gd name="connsiteX2103" fmla="*/ 4157244 w 4177355"/>
                <a:gd name="connsiteY2103" fmla="*/ 787155 h 3832767"/>
                <a:gd name="connsiteX2104" fmla="*/ 4155895 w 4177355"/>
                <a:gd name="connsiteY2104" fmla="*/ 787646 h 3832767"/>
                <a:gd name="connsiteX2105" fmla="*/ 4147557 w 4177355"/>
                <a:gd name="connsiteY2105" fmla="*/ 791815 h 3832767"/>
                <a:gd name="connsiteX2106" fmla="*/ 4140689 w 4177355"/>
                <a:gd name="connsiteY2106" fmla="*/ 797211 h 3832767"/>
                <a:gd name="connsiteX2107" fmla="*/ 4136030 w 4177355"/>
                <a:gd name="connsiteY2107" fmla="*/ 803220 h 3832767"/>
                <a:gd name="connsiteX2108" fmla="*/ 4134313 w 4177355"/>
                <a:gd name="connsiteY2108" fmla="*/ 809228 h 3832767"/>
                <a:gd name="connsiteX2109" fmla="*/ 4135416 w 4177355"/>
                <a:gd name="connsiteY2109" fmla="*/ 813398 h 3832767"/>
                <a:gd name="connsiteX2110" fmla="*/ 4138727 w 4177355"/>
                <a:gd name="connsiteY2110" fmla="*/ 816096 h 3832767"/>
                <a:gd name="connsiteX2111" fmla="*/ 4143878 w 4177355"/>
                <a:gd name="connsiteY2111" fmla="*/ 817199 h 3832767"/>
                <a:gd name="connsiteX2112" fmla="*/ 4150377 w 4177355"/>
                <a:gd name="connsiteY2112" fmla="*/ 816709 h 3832767"/>
                <a:gd name="connsiteX2113" fmla="*/ 4151603 w 4177355"/>
                <a:gd name="connsiteY2113" fmla="*/ 816464 h 3832767"/>
                <a:gd name="connsiteX2114" fmla="*/ 4152952 w 4177355"/>
                <a:gd name="connsiteY2114" fmla="*/ 816096 h 3832767"/>
                <a:gd name="connsiteX2115" fmla="*/ 4154301 w 4177355"/>
                <a:gd name="connsiteY2115" fmla="*/ 815728 h 3832767"/>
                <a:gd name="connsiteX2116" fmla="*/ 4155650 w 4177355"/>
                <a:gd name="connsiteY2116" fmla="*/ 815237 h 3832767"/>
                <a:gd name="connsiteX2117" fmla="*/ 4163989 w 4177355"/>
                <a:gd name="connsiteY2117" fmla="*/ 811068 h 3832767"/>
                <a:gd name="connsiteX2118" fmla="*/ 4170856 w 4177355"/>
                <a:gd name="connsiteY2118" fmla="*/ 805550 h 3832767"/>
                <a:gd name="connsiteX2119" fmla="*/ 4175516 w 4177355"/>
                <a:gd name="connsiteY2119" fmla="*/ 799418 h 3832767"/>
                <a:gd name="connsiteX2120" fmla="*/ 4177355 w 4177355"/>
                <a:gd name="connsiteY2120" fmla="*/ 793409 h 3832767"/>
                <a:gd name="connsiteX2121" fmla="*/ 4176129 w 4177355"/>
                <a:gd name="connsiteY2121" fmla="*/ 789240 h 3832767"/>
                <a:gd name="connsiteX2122" fmla="*/ 4172695 w 4177355"/>
                <a:gd name="connsiteY2122" fmla="*/ 786542 h 3832767"/>
                <a:gd name="connsiteX2123" fmla="*/ 4167545 w 4177355"/>
                <a:gd name="connsiteY2123" fmla="*/ 785439 h 3832767"/>
                <a:gd name="connsiteX2124" fmla="*/ 4161168 w 4177355"/>
                <a:gd name="connsiteY2124" fmla="*/ 785929 h 3832767"/>
                <a:gd name="connsiteX2125" fmla="*/ 725963 w 4177355"/>
                <a:gd name="connsiteY2125" fmla="*/ 1488103 h 3832767"/>
                <a:gd name="connsiteX2126" fmla="*/ 722652 w 4177355"/>
                <a:gd name="connsiteY2126" fmla="*/ 1489329 h 3832767"/>
                <a:gd name="connsiteX2127" fmla="*/ 718974 w 4177355"/>
                <a:gd name="connsiteY2127" fmla="*/ 1491536 h 3832767"/>
                <a:gd name="connsiteX2128" fmla="*/ 715295 w 4177355"/>
                <a:gd name="connsiteY2128" fmla="*/ 1494479 h 3832767"/>
                <a:gd name="connsiteX2129" fmla="*/ 711861 w 4177355"/>
                <a:gd name="connsiteY2129" fmla="*/ 1498035 h 3832767"/>
                <a:gd name="connsiteX2130" fmla="*/ 708795 w 4177355"/>
                <a:gd name="connsiteY2130" fmla="*/ 1502327 h 3832767"/>
                <a:gd name="connsiteX2131" fmla="*/ 707324 w 4177355"/>
                <a:gd name="connsiteY2131" fmla="*/ 1506006 h 3832767"/>
                <a:gd name="connsiteX2132" fmla="*/ 707569 w 4177355"/>
                <a:gd name="connsiteY2132" fmla="*/ 1508582 h 3832767"/>
                <a:gd name="connsiteX2133" fmla="*/ 709531 w 4177355"/>
                <a:gd name="connsiteY2133" fmla="*/ 1509808 h 3832767"/>
                <a:gd name="connsiteX2134" fmla="*/ 710022 w 4177355"/>
                <a:gd name="connsiteY2134" fmla="*/ 1509808 h 3832767"/>
                <a:gd name="connsiteX2135" fmla="*/ 710512 w 4177355"/>
                <a:gd name="connsiteY2135" fmla="*/ 1509808 h 3832767"/>
                <a:gd name="connsiteX2136" fmla="*/ 711003 w 4177355"/>
                <a:gd name="connsiteY2136" fmla="*/ 1509808 h 3832767"/>
                <a:gd name="connsiteX2137" fmla="*/ 711493 w 4177355"/>
                <a:gd name="connsiteY2137" fmla="*/ 1509808 h 3832767"/>
                <a:gd name="connsiteX2138" fmla="*/ 714804 w 4177355"/>
                <a:gd name="connsiteY2138" fmla="*/ 1508582 h 3832767"/>
                <a:gd name="connsiteX2139" fmla="*/ 718483 w 4177355"/>
                <a:gd name="connsiteY2139" fmla="*/ 1506374 h 3832767"/>
                <a:gd name="connsiteX2140" fmla="*/ 722162 w 4177355"/>
                <a:gd name="connsiteY2140" fmla="*/ 1503431 h 3832767"/>
                <a:gd name="connsiteX2141" fmla="*/ 725596 w 4177355"/>
                <a:gd name="connsiteY2141" fmla="*/ 1499875 h 3832767"/>
                <a:gd name="connsiteX2142" fmla="*/ 728539 w 4177355"/>
                <a:gd name="connsiteY2142" fmla="*/ 1495583 h 3832767"/>
                <a:gd name="connsiteX2143" fmla="*/ 730010 w 4177355"/>
                <a:gd name="connsiteY2143" fmla="*/ 1491904 h 3832767"/>
                <a:gd name="connsiteX2144" fmla="*/ 729765 w 4177355"/>
                <a:gd name="connsiteY2144" fmla="*/ 1489329 h 3832767"/>
                <a:gd name="connsiteX2145" fmla="*/ 727803 w 4177355"/>
                <a:gd name="connsiteY2145" fmla="*/ 1488103 h 3832767"/>
                <a:gd name="connsiteX2146" fmla="*/ 727312 w 4177355"/>
                <a:gd name="connsiteY2146" fmla="*/ 1488103 h 3832767"/>
                <a:gd name="connsiteX2147" fmla="*/ 726822 w 4177355"/>
                <a:gd name="connsiteY2147" fmla="*/ 1488103 h 3832767"/>
                <a:gd name="connsiteX2148" fmla="*/ 726331 w 4177355"/>
                <a:gd name="connsiteY2148" fmla="*/ 1488103 h 3832767"/>
                <a:gd name="connsiteX2149" fmla="*/ 725841 w 4177355"/>
                <a:gd name="connsiteY2149" fmla="*/ 1488103 h 3832767"/>
                <a:gd name="connsiteX2150" fmla="*/ 4159206 w 4177355"/>
                <a:gd name="connsiteY2150" fmla="*/ 842093 h 3832767"/>
                <a:gd name="connsiteX2151" fmla="*/ 4158103 w 4177355"/>
                <a:gd name="connsiteY2151" fmla="*/ 842338 h 3832767"/>
                <a:gd name="connsiteX2152" fmla="*/ 4156999 w 4177355"/>
                <a:gd name="connsiteY2152" fmla="*/ 842584 h 3832767"/>
                <a:gd name="connsiteX2153" fmla="*/ 4155773 w 4177355"/>
                <a:gd name="connsiteY2153" fmla="*/ 842951 h 3832767"/>
                <a:gd name="connsiteX2154" fmla="*/ 4154546 w 4177355"/>
                <a:gd name="connsiteY2154" fmla="*/ 843319 h 3832767"/>
                <a:gd name="connsiteX2155" fmla="*/ 4146085 w 4177355"/>
                <a:gd name="connsiteY2155" fmla="*/ 847366 h 3832767"/>
                <a:gd name="connsiteX2156" fmla="*/ 4139095 w 4177355"/>
                <a:gd name="connsiteY2156" fmla="*/ 852762 h 3832767"/>
                <a:gd name="connsiteX2157" fmla="*/ 4134190 w 4177355"/>
                <a:gd name="connsiteY2157" fmla="*/ 858893 h 3832767"/>
                <a:gd name="connsiteX2158" fmla="*/ 4132105 w 4177355"/>
                <a:gd name="connsiteY2158" fmla="*/ 865025 h 3832767"/>
                <a:gd name="connsiteX2159" fmla="*/ 4133086 w 4177355"/>
                <a:gd name="connsiteY2159" fmla="*/ 869439 h 3832767"/>
                <a:gd name="connsiteX2160" fmla="*/ 4136397 w 4177355"/>
                <a:gd name="connsiteY2160" fmla="*/ 872382 h 3832767"/>
                <a:gd name="connsiteX2161" fmla="*/ 4141548 w 4177355"/>
                <a:gd name="connsiteY2161" fmla="*/ 873731 h 3832767"/>
                <a:gd name="connsiteX2162" fmla="*/ 4148170 w 4177355"/>
                <a:gd name="connsiteY2162" fmla="*/ 873241 h 3832767"/>
                <a:gd name="connsiteX2163" fmla="*/ 4149273 w 4177355"/>
                <a:gd name="connsiteY2163" fmla="*/ 872996 h 3832767"/>
                <a:gd name="connsiteX2164" fmla="*/ 4150500 w 4177355"/>
                <a:gd name="connsiteY2164" fmla="*/ 872750 h 3832767"/>
                <a:gd name="connsiteX2165" fmla="*/ 4151726 w 4177355"/>
                <a:gd name="connsiteY2165" fmla="*/ 872382 h 3832767"/>
                <a:gd name="connsiteX2166" fmla="*/ 4152952 w 4177355"/>
                <a:gd name="connsiteY2166" fmla="*/ 872015 h 3832767"/>
                <a:gd name="connsiteX2167" fmla="*/ 4161414 w 4177355"/>
                <a:gd name="connsiteY2167" fmla="*/ 867968 h 3832767"/>
                <a:gd name="connsiteX2168" fmla="*/ 4168526 w 4177355"/>
                <a:gd name="connsiteY2168" fmla="*/ 862572 h 3832767"/>
                <a:gd name="connsiteX2169" fmla="*/ 4173431 w 4177355"/>
                <a:gd name="connsiteY2169" fmla="*/ 856441 h 3832767"/>
                <a:gd name="connsiteX2170" fmla="*/ 4175393 w 4177355"/>
                <a:gd name="connsiteY2170" fmla="*/ 850309 h 3832767"/>
                <a:gd name="connsiteX2171" fmla="*/ 4174412 w 4177355"/>
                <a:gd name="connsiteY2171" fmla="*/ 845895 h 3832767"/>
                <a:gd name="connsiteX2172" fmla="*/ 4171101 w 4177355"/>
                <a:gd name="connsiteY2172" fmla="*/ 842951 h 3832767"/>
                <a:gd name="connsiteX2173" fmla="*/ 4165951 w 4177355"/>
                <a:gd name="connsiteY2173" fmla="*/ 841603 h 3832767"/>
                <a:gd name="connsiteX2174" fmla="*/ 4159329 w 4177355"/>
                <a:gd name="connsiteY2174" fmla="*/ 842093 h 3832767"/>
                <a:gd name="connsiteX2175" fmla="*/ 689911 w 4177355"/>
                <a:gd name="connsiteY2175" fmla="*/ 1531758 h 3832767"/>
                <a:gd name="connsiteX2176" fmla="*/ 686477 w 4177355"/>
                <a:gd name="connsiteY2176" fmla="*/ 1532985 h 3832767"/>
                <a:gd name="connsiteX2177" fmla="*/ 682675 w 4177355"/>
                <a:gd name="connsiteY2177" fmla="*/ 1535192 h 3832767"/>
                <a:gd name="connsiteX2178" fmla="*/ 678874 w 4177355"/>
                <a:gd name="connsiteY2178" fmla="*/ 1538258 h 3832767"/>
                <a:gd name="connsiteX2179" fmla="*/ 675318 w 4177355"/>
                <a:gd name="connsiteY2179" fmla="*/ 1542059 h 3832767"/>
                <a:gd name="connsiteX2180" fmla="*/ 672375 w 4177355"/>
                <a:gd name="connsiteY2180" fmla="*/ 1546351 h 3832767"/>
                <a:gd name="connsiteX2181" fmla="*/ 671026 w 4177355"/>
                <a:gd name="connsiteY2181" fmla="*/ 1549907 h 3832767"/>
                <a:gd name="connsiteX2182" fmla="*/ 671394 w 4177355"/>
                <a:gd name="connsiteY2182" fmla="*/ 1552483 h 3832767"/>
                <a:gd name="connsiteX2183" fmla="*/ 673478 w 4177355"/>
                <a:gd name="connsiteY2183" fmla="*/ 1553586 h 3832767"/>
                <a:gd name="connsiteX2184" fmla="*/ 673846 w 4177355"/>
                <a:gd name="connsiteY2184" fmla="*/ 1553586 h 3832767"/>
                <a:gd name="connsiteX2185" fmla="*/ 674214 w 4177355"/>
                <a:gd name="connsiteY2185" fmla="*/ 1553586 h 3832767"/>
                <a:gd name="connsiteX2186" fmla="*/ 674704 w 4177355"/>
                <a:gd name="connsiteY2186" fmla="*/ 1553586 h 3832767"/>
                <a:gd name="connsiteX2187" fmla="*/ 675195 w 4177355"/>
                <a:gd name="connsiteY2187" fmla="*/ 1553586 h 3832767"/>
                <a:gd name="connsiteX2188" fmla="*/ 678506 w 4177355"/>
                <a:gd name="connsiteY2188" fmla="*/ 1552360 h 3832767"/>
                <a:gd name="connsiteX2189" fmla="*/ 682308 w 4177355"/>
                <a:gd name="connsiteY2189" fmla="*/ 1550153 h 3832767"/>
                <a:gd name="connsiteX2190" fmla="*/ 686109 w 4177355"/>
                <a:gd name="connsiteY2190" fmla="*/ 1547087 h 3832767"/>
                <a:gd name="connsiteX2191" fmla="*/ 689665 w 4177355"/>
                <a:gd name="connsiteY2191" fmla="*/ 1543408 h 3832767"/>
                <a:gd name="connsiteX2192" fmla="*/ 692608 w 4177355"/>
                <a:gd name="connsiteY2192" fmla="*/ 1539116 h 3832767"/>
                <a:gd name="connsiteX2193" fmla="*/ 693957 w 4177355"/>
                <a:gd name="connsiteY2193" fmla="*/ 1535560 h 3832767"/>
                <a:gd name="connsiteX2194" fmla="*/ 693589 w 4177355"/>
                <a:gd name="connsiteY2194" fmla="*/ 1532985 h 3832767"/>
                <a:gd name="connsiteX2195" fmla="*/ 691505 w 4177355"/>
                <a:gd name="connsiteY2195" fmla="*/ 1531881 h 3832767"/>
                <a:gd name="connsiteX2196" fmla="*/ 691137 w 4177355"/>
                <a:gd name="connsiteY2196" fmla="*/ 1531881 h 3832767"/>
                <a:gd name="connsiteX2197" fmla="*/ 690769 w 4177355"/>
                <a:gd name="connsiteY2197" fmla="*/ 1531881 h 3832767"/>
                <a:gd name="connsiteX2198" fmla="*/ 690278 w 4177355"/>
                <a:gd name="connsiteY2198" fmla="*/ 1531881 h 3832767"/>
                <a:gd name="connsiteX2199" fmla="*/ 689788 w 4177355"/>
                <a:gd name="connsiteY2199" fmla="*/ 1531881 h 3832767"/>
                <a:gd name="connsiteX2200" fmla="*/ 4154546 w 4177355"/>
                <a:gd name="connsiteY2200" fmla="*/ 899851 h 3832767"/>
                <a:gd name="connsiteX2201" fmla="*/ 4153565 w 4177355"/>
                <a:gd name="connsiteY2201" fmla="*/ 900097 h 3832767"/>
                <a:gd name="connsiteX2202" fmla="*/ 4152584 w 4177355"/>
                <a:gd name="connsiteY2202" fmla="*/ 900342 h 3832767"/>
                <a:gd name="connsiteX2203" fmla="*/ 4151603 w 4177355"/>
                <a:gd name="connsiteY2203" fmla="*/ 900587 h 3832767"/>
                <a:gd name="connsiteX2204" fmla="*/ 4150622 w 4177355"/>
                <a:gd name="connsiteY2204" fmla="*/ 900832 h 3832767"/>
                <a:gd name="connsiteX2205" fmla="*/ 4142038 w 4177355"/>
                <a:gd name="connsiteY2205" fmla="*/ 904756 h 3832767"/>
                <a:gd name="connsiteX2206" fmla="*/ 4134803 w 4177355"/>
                <a:gd name="connsiteY2206" fmla="*/ 910152 h 3832767"/>
                <a:gd name="connsiteX2207" fmla="*/ 4129653 w 4177355"/>
                <a:gd name="connsiteY2207" fmla="*/ 916284 h 3832767"/>
                <a:gd name="connsiteX2208" fmla="*/ 4127323 w 4177355"/>
                <a:gd name="connsiteY2208" fmla="*/ 922538 h 3832767"/>
                <a:gd name="connsiteX2209" fmla="*/ 4128181 w 4177355"/>
                <a:gd name="connsiteY2209" fmla="*/ 927198 h 3832767"/>
                <a:gd name="connsiteX2210" fmla="*/ 4131492 w 4177355"/>
                <a:gd name="connsiteY2210" fmla="*/ 930386 h 3832767"/>
                <a:gd name="connsiteX2211" fmla="*/ 4136765 w 4177355"/>
                <a:gd name="connsiteY2211" fmla="*/ 931857 h 3832767"/>
                <a:gd name="connsiteX2212" fmla="*/ 4143632 w 4177355"/>
                <a:gd name="connsiteY2212" fmla="*/ 931490 h 3832767"/>
                <a:gd name="connsiteX2213" fmla="*/ 4144613 w 4177355"/>
                <a:gd name="connsiteY2213" fmla="*/ 931244 h 3832767"/>
                <a:gd name="connsiteX2214" fmla="*/ 4145595 w 4177355"/>
                <a:gd name="connsiteY2214" fmla="*/ 930999 h 3832767"/>
                <a:gd name="connsiteX2215" fmla="*/ 4146575 w 4177355"/>
                <a:gd name="connsiteY2215" fmla="*/ 930754 h 3832767"/>
                <a:gd name="connsiteX2216" fmla="*/ 4147557 w 4177355"/>
                <a:gd name="connsiteY2216" fmla="*/ 930509 h 3832767"/>
                <a:gd name="connsiteX2217" fmla="*/ 4156263 w 4177355"/>
                <a:gd name="connsiteY2217" fmla="*/ 926584 h 3832767"/>
                <a:gd name="connsiteX2218" fmla="*/ 4163498 w 4177355"/>
                <a:gd name="connsiteY2218" fmla="*/ 921189 h 3832767"/>
                <a:gd name="connsiteX2219" fmla="*/ 4168649 w 4177355"/>
                <a:gd name="connsiteY2219" fmla="*/ 915057 h 3832767"/>
                <a:gd name="connsiteX2220" fmla="*/ 4170979 w 4177355"/>
                <a:gd name="connsiteY2220" fmla="*/ 908803 h 3832767"/>
                <a:gd name="connsiteX2221" fmla="*/ 4170120 w 4177355"/>
                <a:gd name="connsiteY2221" fmla="*/ 904143 h 3832767"/>
                <a:gd name="connsiteX2222" fmla="*/ 4166809 w 4177355"/>
                <a:gd name="connsiteY2222" fmla="*/ 900955 h 3832767"/>
                <a:gd name="connsiteX2223" fmla="*/ 4161536 w 4177355"/>
                <a:gd name="connsiteY2223" fmla="*/ 899483 h 3832767"/>
                <a:gd name="connsiteX2224" fmla="*/ 4154669 w 4177355"/>
                <a:gd name="connsiteY2224" fmla="*/ 899974 h 3832767"/>
                <a:gd name="connsiteX2225" fmla="*/ 654348 w 4177355"/>
                <a:gd name="connsiteY2225" fmla="*/ 1575660 h 3832767"/>
                <a:gd name="connsiteX2226" fmla="*/ 650915 w 4177355"/>
                <a:gd name="connsiteY2226" fmla="*/ 1576886 h 3832767"/>
                <a:gd name="connsiteX2227" fmla="*/ 647113 w 4177355"/>
                <a:gd name="connsiteY2227" fmla="*/ 1579216 h 3832767"/>
                <a:gd name="connsiteX2228" fmla="*/ 643312 w 4177355"/>
                <a:gd name="connsiteY2228" fmla="*/ 1582404 h 3832767"/>
                <a:gd name="connsiteX2229" fmla="*/ 639755 w 4177355"/>
                <a:gd name="connsiteY2229" fmla="*/ 1586206 h 3832767"/>
                <a:gd name="connsiteX2230" fmla="*/ 636935 w 4177355"/>
                <a:gd name="connsiteY2230" fmla="*/ 1590498 h 3832767"/>
                <a:gd name="connsiteX2231" fmla="*/ 635708 w 4177355"/>
                <a:gd name="connsiteY2231" fmla="*/ 1594054 h 3832767"/>
                <a:gd name="connsiteX2232" fmla="*/ 636199 w 4177355"/>
                <a:gd name="connsiteY2232" fmla="*/ 1596506 h 3832767"/>
                <a:gd name="connsiteX2233" fmla="*/ 638406 w 4177355"/>
                <a:gd name="connsiteY2233" fmla="*/ 1597488 h 3832767"/>
                <a:gd name="connsiteX2234" fmla="*/ 638774 w 4177355"/>
                <a:gd name="connsiteY2234" fmla="*/ 1597488 h 3832767"/>
                <a:gd name="connsiteX2235" fmla="*/ 639142 w 4177355"/>
                <a:gd name="connsiteY2235" fmla="*/ 1597488 h 3832767"/>
                <a:gd name="connsiteX2236" fmla="*/ 639510 w 4177355"/>
                <a:gd name="connsiteY2236" fmla="*/ 1597488 h 3832767"/>
                <a:gd name="connsiteX2237" fmla="*/ 639878 w 4177355"/>
                <a:gd name="connsiteY2237" fmla="*/ 1597488 h 3832767"/>
                <a:gd name="connsiteX2238" fmla="*/ 643312 w 4177355"/>
                <a:gd name="connsiteY2238" fmla="*/ 1596261 h 3832767"/>
                <a:gd name="connsiteX2239" fmla="*/ 647113 w 4177355"/>
                <a:gd name="connsiteY2239" fmla="*/ 1593931 h 3832767"/>
                <a:gd name="connsiteX2240" fmla="*/ 651037 w 4177355"/>
                <a:gd name="connsiteY2240" fmla="*/ 1590743 h 3832767"/>
                <a:gd name="connsiteX2241" fmla="*/ 654593 w 4177355"/>
                <a:gd name="connsiteY2241" fmla="*/ 1586941 h 3832767"/>
                <a:gd name="connsiteX2242" fmla="*/ 657414 w 4177355"/>
                <a:gd name="connsiteY2242" fmla="*/ 1582649 h 3832767"/>
                <a:gd name="connsiteX2243" fmla="*/ 658640 w 4177355"/>
                <a:gd name="connsiteY2243" fmla="*/ 1579093 h 3832767"/>
                <a:gd name="connsiteX2244" fmla="*/ 658150 w 4177355"/>
                <a:gd name="connsiteY2244" fmla="*/ 1576641 h 3832767"/>
                <a:gd name="connsiteX2245" fmla="*/ 655942 w 4177355"/>
                <a:gd name="connsiteY2245" fmla="*/ 1575660 h 3832767"/>
                <a:gd name="connsiteX2246" fmla="*/ 655574 w 4177355"/>
                <a:gd name="connsiteY2246" fmla="*/ 1575660 h 3832767"/>
                <a:gd name="connsiteX2247" fmla="*/ 655207 w 4177355"/>
                <a:gd name="connsiteY2247" fmla="*/ 1575660 h 3832767"/>
                <a:gd name="connsiteX2248" fmla="*/ 654839 w 4177355"/>
                <a:gd name="connsiteY2248" fmla="*/ 1575660 h 3832767"/>
                <a:gd name="connsiteX2249" fmla="*/ 654471 w 4177355"/>
                <a:gd name="connsiteY2249" fmla="*/ 1575660 h 3832767"/>
                <a:gd name="connsiteX2250" fmla="*/ 4147066 w 4177355"/>
                <a:gd name="connsiteY2250" fmla="*/ 959449 h 3832767"/>
                <a:gd name="connsiteX2251" fmla="*/ 4146208 w 4177355"/>
                <a:gd name="connsiteY2251" fmla="*/ 959572 h 3832767"/>
                <a:gd name="connsiteX2252" fmla="*/ 4145349 w 4177355"/>
                <a:gd name="connsiteY2252" fmla="*/ 959817 h 3832767"/>
                <a:gd name="connsiteX2253" fmla="*/ 4144491 w 4177355"/>
                <a:gd name="connsiteY2253" fmla="*/ 960062 h 3832767"/>
                <a:gd name="connsiteX2254" fmla="*/ 4143632 w 4177355"/>
                <a:gd name="connsiteY2254" fmla="*/ 960307 h 3832767"/>
                <a:gd name="connsiteX2255" fmla="*/ 4134926 w 4177355"/>
                <a:gd name="connsiteY2255" fmla="*/ 963986 h 3832767"/>
                <a:gd name="connsiteX2256" fmla="*/ 4127568 w 4177355"/>
                <a:gd name="connsiteY2256" fmla="*/ 969259 h 3832767"/>
                <a:gd name="connsiteX2257" fmla="*/ 4122172 w 4177355"/>
                <a:gd name="connsiteY2257" fmla="*/ 975391 h 3832767"/>
                <a:gd name="connsiteX2258" fmla="*/ 4119597 w 4177355"/>
                <a:gd name="connsiteY2258" fmla="*/ 981767 h 3832767"/>
                <a:gd name="connsiteX2259" fmla="*/ 4120210 w 4177355"/>
                <a:gd name="connsiteY2259" fmla="*/ 986795 h 3832767"/>
                <a:gd name="connsiteX2260" fmla="*/ 4123399 w 4177355"/>
                <a:gd name="connsiteY2260" fmla="*/ 990229 h 3832767"/>
                <a:gd name="connsiteX2261" fmla="*/ 4128794 w 4177355"/>
                <a:gd name="connsiteY2261" fmla="*/ 991946 h 3832767"/>
                <a:gd name="connsiteX2262" fmla="*/ 4135907 w 4177355"/>
                <a:gd name="connsiteY2262" fmla="*/ 991578 h 3832767"/>
                <a:gd name="connsiteX2263" fmla="*/ 4136765 w 4177355"/>
                <a:gd name="connsiteY2263" fmla="*/ 991455 h 3832767"/>
                <a:gd name="connsiteX2264" fmla="*/ 4137624 w 4177355"/>
                <a:gd name="connsiteY2264" fmla="*/ 991210 h 3832767"/>
                <a:gd name="connsiteX2265" fmla="*/ 4138482 w 4177355"/>
                <a:gd name="connsiteY2265" fmla="*/ 990965 h 3832767"/>
                <a:gd name="connsiteX2266" fmla="*/ 4139340 w 4177355"/>
                <a:gd name="connsiteY2266" fmla="*/ 990719 h 3832767"/>
                <a:gd name="connsiteX2267" fmla="*/ 4148047 w 4177355"/>
                <a:gd name="connsiteY2267" fmla="*/ 987041 h 3832767"/>
                <a:gd name="connsiteX2268" fmla="*/ 4155527 w 4177355"/>
                <a:gd name="connsiteY2268" fmla="*/ 981767 h 3832767"/>
                <a:gd name="connsiteX2269" fmla="*/ 4160923 w 4177355"/>
                <a:gd name="connsiteY2269" fmla="*/ 975513 h 3832767"/>
                <a:gd name="connsiteX2270" fmla="*/ 4163498 w 4177355"/>
                <a:gd name="connsiteY2270" fmla="*/ 969137 h 3832767"/>
                <a:gd name="connsiteX2271" fmla="*/ 4162885 w 4177355"/>
                <a:gd name="connsiteY2271" fmla="*/ 964232 h 3832767"/>
                <a:gd name="connsiteX2272" fmla="*/ 4159574 w 4177355"/>
                <a:gd name="connsiteY2272" fmla="*/ 960798 h 3832767"/>
                <a:gd name="connsiteX2273" fmla="*/ 4154178 w 4177355"/>
                <a:gd name="connsiteY2273" fmla="*/ 959204 h 3832767"/>
                <a:gd name="connsiteX2274" fmla="*/ 4147189 w 4177355"/>
                <a:gd name="connsiteY2274" fmla="*/ 959572 h 3832767"/>
                <a:gd name="connsiteX2275" fmla="*/ 619644 w 4177355"/>
                <a:gd name="connsiteY2275" fmla="*/ 1619929 h 3832767"/>
                <a:gd name="connsiteX2276" fmla="*/ 616088 w 4177355"/>
                <a:gd name="connsiteY2276" fmla="*/ 1621155 h 3832767"/>
                <a:gd name="connsiteX2277" fmla="*/ 612164 w 4177355"/>
                <a:gd name="connsiteY2277" fmla="*/ 1623607 h 3832767"/>
                <a:gd name="connsiteX2278" fmla="*/ 608240 w 4177355"/>
                <a:gd name="connsiteY2278" fmla="*/ 1626918 h 3832767"/>
                <a:gd name="connsiteX2279" fmla="*/ 604683 w 4177355"/>
                <a:gd name="connsiteY2279" fmla="*/ 1630843 h 3832767"/>
                <a:gd name="connsiteX2280" fmla="*/ 601986 w 4177355"/>
                <a:gd name="connsiteY2280" fmla="*/ 1635135 h 3832767"/>
                <a:gd name="connsiteX2281" fmla="*/ 600882 w 4177355"/>
                <a:gd name="connsiteY2281" fmla="*/ 1638691 h 3832767"/>
                <a:gd name="connsiteX2282" fmla="*/ 601495 w 4177355"/>
                <a:gd name="connsiteY2282" fmla="*/ 1641143 h 3832767"/>
                <a:gd name="connsiteX2283" fmla="*/ 603825 w 4177355"/>
                <a:gd name="connsiteY2283" fmla="*/ 1642002 h 3832767"/>
                <a:gd name="connsiteX2284" fmla="*/ 604070 w 4177355"/>
                <a:gd name="connsiteY2284" fmla="*/ 1642002 h 3832767"/>
                <a:gd name="connsiteX2285" fmla="*/ 604315 w 4177355"/>
                <a:gd name="connsiteY2285" fmla="*/ 1642002 h 3832767"/>
                <a:gd name="connsiteX2286" fmla="*/ 604683 w 4177355"/>
                <a:gd name="connsiteY2286" fmla="*/ 1642002 h 3832767"/>
                <a:gd name="connsiteX2287" fmla="*/ 605051 w 4177355"/>
                <a:gd name="connsiteY2287" fmla="*/ 1642002 h 3832767"/>
                <a:gd name="connsiteX2288" fmla="*/ 608607 w 4177355"/>
                <a:gd name="connsiteY2288" fmla="*/ 1640776 h 3832767"/>
                <a:gd name="connsiteX2289" fmla="*/ 612532 w 4177355"/>
                <a:gd name="connsiteY2289" fmla="*/ 1638323 h 3832767"/>
                <a:gd name="connsiteX2290" fmla="*/ 616456 w 4177355"/>
                <a:gd name="connsiteY2290" fmla="*/ 1635012 h 3832767"/>
                <a:gd name="connsiteX2291" fmla="*/ 620012 w 4177355"/>
                <a:gd name="connsiteY2291" fmla="*/ 1631088 h 3832767"/>
                <a:gd name="connsiteX2292" fmla="*/ 622710 w 4177355"/>
                <a:gd name="connsiteY2292" fmla="*/ 1626796 h 3832767"/>
                <a:gd name="connsiteX2293" fmla="*/ 623814 w 4177355"/>
                <a:gd name="connsiteY2293" fmla="*/ 1623240 h 3832767"/>
                <a:gd name="connsiteX2294" fmla="*/ 623200 w 4177355"/>
                <a:gd name="connsiteY2294" fmla="*/ 1620910 h 3832767"/>
                <a:gd name="connsiteX2295" fmla="*/ 620870 w 4177355"/>
                <a:gd name="connsiteY2295" fmla="*/ 1620051 h 3832767"/>
                <a:gd name="connsiteX2296" fmla="*/ 620625 w 4177355"/>
                <a:gd name="connsiteY2296" fmla="*/ 1620051 h 3832767"/>
                <a:gd name="connsiteX2297" fmla="*/ 620257 w 4177355"/>
                <a:gd name="connsiteY2297" fmla="*/ 1620051 h 3832767"/>
                <a:gd name="connsiteX2298" fmla="*/ 619889 w 4177355"/>
                <a:gd name="connsiteY2298" fmla="*/ 1620051 h 3832767"/>
                <a:gd name="connsiteX2299" fmla="*/ 619521 w 4177355"/>
                <a:gd name="connsiteY2299" fmla="*/ 1620051 h 3832767"/>
                <a:gd name="connsiteX2300" fmla="*/ 4136765 w 4177355"/>
                <a:gd name="connsiteY2300" fmla="*/ 1020764 h 3832767"/>
                <a:gd name="connsiteX2301" fmla="*/ 4136152 w 4177355"/>
                <a:gd name="connsiteY2301" fmla="*/ 1020886 h 3832767"/>
                <a:gd name="connsiteX2302" fmla="*/ 4135539 w 4177355"/>
                <a:gd name="connsiteY2302" fmla="*/ 1021009 h 3832767"/>
                <a:gd name="connsiteX2303" fmla="*/ 4134803 w 4177355"/>
                <a:gd name="connsiteY2303" fmla="*/ 1021131 h 3832767"/>
                <a:gd name="connsiteX2304" fmla="*/ 4134067 w 4177355"/>
                <a:gd name="connsiteY2304" fmla="*/ 1021254 h 3832767"/>
                <a:gd name="connsiteX2305" fmla="*/ 4125361 w 4177355"/>
                <a:gd name="connsiteY2305" fmla="*/ 1024810 h 3832767"/>
                <a:gd name="connsiteX2306" fmla="*/ 4117758 w 4177355"/>
                <a:gd name="connsiteY2306" fmla="*/ 1029961 h 3832767"/>
                <a:gd name="connsiteX2307" fmla="*/ 4112117 w 4177355"/>
                <a:gd name="connsiteY2307" fmla="*/ 1036092 h 3832767"/>
                <a:gd name="connsiteX2308" fmla="*/ 4109174 w 4177355"/>
                <a:gd name="connsiteY2308" fmla="*/ 1042591 h 3832767"/>
                <a:gd name="connsiteX2309" fmla="*/ 4109542 w 4177355"/>
                <a:gd name="connsiteY2309" fmla="*/ 1047864 h 3832767"/>
                <a:gd name="connsiteX2310" fmla="*/ 4112730 w 4177355"/>
                <a:gd name="connsiteY2310" fmla="*/ 1051543 h 3832767"/>
                <a:gd name="connsiteX2311" fmla="*/ 4118248 w 4177355"/>
                <a:gd name="connsiteY2311" fmla="*/ 1053383 h 3832767"/>
                <a:gd name="connsiteX2312" fmla="*/ 4125606 w 4177355"/>
                <a:gd name="connsiteY2312" fmla="*/ 1053138 h 3832767"/>
                <a:gd name="connsiteX2313" fmla="*/ 4126219 w 4177355"/>
                <a:gd name="connsiteY2313" fmla="*/ 1053138 h 3832767"/>
                <a:gd name="connsiteX2314" fmla="*/ 4126832 w 4177355"/>
                <a:gd name="connsiteY2314" fmla="*/ 1053015 h 3832767"/>
                <a:gd name="connsiteX2315" fmla="*/ 4127445 w 4177355"/>
                <a:gd name="connsiteY2315" fmla="*/ 1052892 h 3832767"/>
                <a:gd name="connsiteX2316" fmla="*/ 4128181 w 4177355"/>
                <a:gd name="connsiteY2316" fmla="*/ 1052770 h 3832767"/>
                <a:gd name="connsiteX2317" fmla="*/ 4137010 w 4177355"/>
                <a:gd name="connsiteY2317" fmla="*/ 1049213 h 3832767"/>
                <a:gd name="connsiteX2318" fmla="*/ 4144613 w 4177355"/>
                <a:gd name="connsiteY2318" fmla="*/ 1044063 h 3832767"/>
                <a:gd name="connsiteX2319" fmla="*/ 4150255 w 4177355"/>
                <a:gd name="connsiteY2319" fmla="*/ 1037809 h 3832767"/>
                <a:gd name="connsiteX2320" fmla="*/ 4153075 w 4177355"/>
                <a:gd name="connsiteY2320" fmla="*/ 1031310 h 3832767"/>
                <a:gd name="connsiteX2321" fmla="*/ 4152707 w 4177355"/>
                <a:gd name="connsiteY2321" fmla="*/ 1026036 h 3832767"/>
                <a:gd name="connsiteX2322" fmla="*/ 4149519 w 4177355"/>
                <a:gd name="connsiteY2322" fmla="*/ 1022358 h 3832767"/>
                <a:gd name="connsiteX2323" fmla="*/ 4144000 w 4177355"/>
                <a:gd name="connsiteY2323" fmla="*/ 1020641 h 3832767"/>
                <a:gd name="connsiteX2324" fmla="*/ 4136643 w 4177355"/>
                <a:gd name="connsiteY2324" fmla="*/ 1021009 h 3832767"/>
                <a:gd name="connsiteX2325" fmla="*/ 585553 w 4177355"/>
                <a:gd name="connsiteY2325" fmla="*/ 1664443 h 3832767"/>
                <a:gd name="connsiteX2326" fmla="*/ 581874 w 4177355"/>
                <a:gd name="connsiteY2326" fmla="*/ 1665669 h 3832767"/>
                <a:gd name="connsiteX2327" fmla="*/ 577828 w 4177355"/>
                <a:gd name="connsiteY2327" fmla="*/ 1668122 h 3832767"/>
                <a:gd name="connsiteX2328" fmla="*/ 573781 w 4177355"/>
                <a:gd name="connsiteY2328" fmla="*/ 1671555 h 3832767"/>
                <a:gd name="connsiteX2329" fmla="*/ 570225 w 4177355"/>
                <a:gd name="connsiteY2329" fmla="*/ 1675602 h 3832767"/>
                <a:gd name="connsiteX2330" fmla="*/ 567527 w 4177355"/>
                <a:gd name="connsiteY2330" fmla="*/ 1679894 h 3832767"/>
                <a:gd name="connsiteX2331" fmla="*/ 566546 w 4177355"/>
                <a:gd name="connsiteY2331" fmla="*/ 1683450 h 3832767"/>
                <a:gd name="connsiteX2332" fmla="*/ 567282 w 4177355"/>
                <a:gd name="connsiteY2332" fmla="*/ 1685780 h 3832767"/>
                <a:gd name="connsiteX2333" fmla="*/ 569611 w 4177355"/>
                <a:gd name="connsiteY2333" fmla="*/ 1686639 h 3832767"/>
                <a:gd name="connsiteX2334" fmla="*/ 569857 w 4177355"/>
                <a:gd name="connsiteY2334" fmla="*/ 1686639 h 3832767"/>
                <a:gd name="connsiteX2335" fmla="*/ 570102 w 4177355"/>
                <a:gd name="connsiteY2335" fmla="*/ 1686639 h 3832767"/>
                <a:gd name="connsiteX2336" fmla="*/ 570347 w 4177355"/>
                <a:gd name="connsiteY2336" fmla="*/ 1686639 h 3832767"/>
                <a:gd name="connsiteX2337" fmla="*/ 570593 w 4177355"/>
                <a:gd name="connsiteY2337" fmla="*/ 1686639 h 3832767"/>
                <a:gd name="connsiteX2338" fmla="*/ 574271 w 4177355"/>
                <a:gd name="connsiteY2338" fmla="*/ 1685290 h 3832767"/>
                <a:gd name="connsiteX2339" fmla="*/ 578318 w 4177355"/>
                <a:gd name="connsiteY2339" fmla="*/ 1682715 h 3832767"/>
                <a:gd name="connsiteX2340" fmla="*/ 582365 w 4177355"/>
                <a:gd name="connsiteY2340" fmla="*/ 1679281 h 3832767"/>
                <a:gd name="connsiteX2341" fmla="*/ 585921 w 4177355"/>
                <a:gd name="connsiteY2341" fmla="*/ 1675234 h 3832767"/>
                <a:gd name="connsiteX2342" fmla="*/ 588619 w 4177355"/>
                <a:gd name="connsiteY2342" fmla="*/ 1670820 h 3832767"/>
                <a:gd name="connsiteX2343" fmla="*/ 589600 w 4177355"/>
                <a:gd name="connsiteY2343" fmla="*/ 1667263 h 3832767"/>
                <a:gd name="connsiteX2344" fmla="*/ 588864 w 4177355"/>
                <a:gd name="connsiteY2344" fmla="*/ 1664933 h 3832767"/>
                <a:gd name="connsiteX2345" fmla="*/ 586412 w 4177355"/>
                <a:gd name="connsiteY2345" fmla="*/ 1664198 h 3832767"/>
                <a:gd name="connsiteX2346" fmla="*/ 586166 w 4177355"/>
                <a:gd name="connsiteY2346" fmla="*/ 1664198 h 3832767"/>
                <a:gd name="connsiteX2347" fmla="*/ 585921 w 4177355"/>
                <a:gd name="connsiteY2347" fmla="*/ 1664198 h 3832767"/>
                <a:gd name="connsiteX2348" fmla="*/ 585676 w 4177355"/>
                <a:gd name="connsiteY2348" fmla="*/ 1664198 h 3832767"/>
                <a:gd name="connsiteX2349" fmla="*/ 585431 w 4177355"/>
                <a:gd name="connsiteY2349" fmla="*/ 1664198 h 3832767"/>
                <a:gd name="connsiteX2350" fmla="*/ 4123644 w 4177355"/>
                <a:gd name="connsiteY2350" fmla="*/ 1083672 h 3832767"/>
                <a:gd name="connsiteX2351" fmla="*/ 4123153 w 4177355"/>
                <a:gd name="connsiteY2351" fmla="*/ 1083672 h 3832767"/>
                <a:gd name="connsiteX2352" fmla="*/ 4122663 w 4177355"/>
                <a:gd name="connsiteY2352" fmla="*/ 1083672 h 3832767"/>
                <a:gd name="connsiteX2353" fmla="*/ 4122172 w 4177355"/>
                <a:gd name="connsiteY2353" fmla="*/ 1083672 h 3832767"/>
                <a:gd name="connsiteX2354" fmla="*/ 4121682 w 4177355"/>
                <a:gd name="connsiteY2354" fmla="*/ 1083795 h 3832767"/>
                <a:gd name="connsiteX2355" fmla="*/ 4112852 w 4177355"/>
                <a:gd name="connsiteY2355" fmla="*/ 1087106 h 3832767"/>
                <a:gd name="connsiteX2356" fmla="*/ 4105127 w 4177355"/>
                <a:gd name="connsiteY2356" fmla="*/ 1092134 h 3832767"/>
                <a:gd name="connsiteX2357" fmla="*/ 4099241 w 4177355"/>
                <a:gd name="connsiteY2357" fmla="*/ 1098388 h 3832767"/>
                <a:gd name="connsiteX2358" fmla="*/ 4096052 w 4177355"/>
                <a:gd name="connsiteY2358" fmla="*/ 1105010 h 3832767"/>
                <a:gd name="connsiteX2359" fmla="*/ 4096175 w 4177355"/>
                <a:gd name="connsiteY2359" fmla="*/ 1110528 h 3832767"/>
                <a:gd name="connsiteX2360" fmla="*/ 4099241 w 4177355"/>
                <a:gd name="connsiteY2360" fmla="*/ 1114452 h 3832767"/>
                <a:gd name="connsiteX2361" fmla="*/ 4104759 w 4177355"/>
                <a:gd name="connsiteY2361" fmla="*/ 1116414 h 3832767"/>
                <a:gd name="connsiteX2362" fmla="*/ 4112117 w 4177355"/>
                <a:gd name="connsiteY2362" fmla="*/ 1116169 h 3832767"/>
                <a:gd name="connsiteX2363" fmla="*/ 4112607 w 4177355"/>
                <a:gd name="connsiteY2363" fmla="*/ 1116169 h 3832767"/>
                <a:gd name="connsiteX2364" fmla="*/ 4113098 w 4177355"/>
                <a:gd name="connsiteY2364" fmla="*/ 1116169 h 3832767"/>
                <a:gd name="connsiteX2365" fmla="*/ 4113588 w 4177355"/>
                <a:gd name="connsiteY2365" fmla="*/ 1116169 h 3832767"/>
                <a:gd name="connsiteX2366" fmla="*/ 4114079 w 4177355"/>
                <a:gd name="connsiteY2366" fmla="*/ 1116046 h 3832767"/>
                <a:gd name="connsiteX2367" fmla="*/ 4123031 w 4177355"/>
                <a:gd name="connsiteY2367" fmla="*/ 1112735 h 3832767"/>
                <a:gd name="connsiteX2368" fmla="*/ 4130879 w 4177355"/>
                <a:gd name="connsiteY2368" fmla="*/ 1107585 h 3832767"/>
                <a:gd name="connsiteX2369" fmla="*/ 4136765 w 4177355"/>
                <a:gd name="connsiteY2369" fmla="*/ 1101331 h 3832767"/>
                <a:gd name="connsiteX2370" fmla="*/ 4139954 w 4177355"/>
                <a:gd name="connsiteY2370" fmla="*/ 1094709 h 3832767"/>
                <a:gd name="connsiteX2371" fmla="*/ 4139708 w 4177355"/>
                <a:gd name="connsiteY2371" fmla="*/ 1089191 h 3832767"/>
                <a:gd name="connsiteX2372" fmla="*/ 4136643 w 4177355"/>
                <a:gd name="connsiteY2372" fmla="*/ 1085266 h 3832767"/>
                <a:gd name="connsiteX2373" fmla="*/ 4131124 w 4177355"/>
                <a:gd name="connsiteY2373" fmla="*/ 1083304 h 3832767"/>
                <a:gd name="connsiteX2374" fmla="*/ 4123644 w 4177355"/>
                <a:gd name="connsiteY2374" fmla="*/ 1083550 h 3832767"/>
                <a:gd name="connsiteX2375" fmla="*/ 552321 w 4177355"/>
                <a:gd name="connsiteY2375" fmla="*/ 1709325 h 3832767"/>
                <a:gd name="connsiteX2376" fmla="*/ 548642 w 4177355"/>
                <a:gd name="connsiteY2376" fmla="*/ 1710674 h 3832767"/>
                <a:gd name="connsiteX2377" fmla="*/ 544473 w 4177355"/>
                <a:gd name="connsiteY2377" fmla="*/ 1713249 h 3832767"/>
                <a:gd name="connsiteX2378" fmla="*/ 540426 w 4177355"/>
                <a:gd name="connsiteY2378" fmla="*/ 1716805 h 3832767"/>
                <a:gd name="connsiteX2379" fmla="*/ 536747 w 4177355"/>
                <a:gd name="connsiteY2379" fmla="*/ 1720975 h 3832767"/>
                <a:gd name="connsiteX2380" fmla="*/ 534172 w 4177355"/>
                <a:gd name="connsiteY2380" fmla="*/ 1725267 h 3832767"/>
                <a:gd name="connsiteX2381" fmla="*/ 533313 w 4177355"/>
                <a:gd name="connsiteY2381" fmla="*/ 1728700 h 3832767"/>
                <a:gd name="connsiteX2382" fmla="*/ 534172 w 4177355"/>
                <a:gd name="connsiteY2382" fmla="*/ 1730908 h 3832767"/>
                <a:gd name="connsiteX2383" fmla="*/ 536747 w 4177355"/>
                <a:gd name="connsiteY2383" fmla="*/ 1731644 h 3832767"/>
                <a:gd name="connsiteX2384" fmla="*/ 536992 w 4177355"/>
                <a:gd name="connsiteY2384" fmla="*/ 1731644 h 3832767"/>
                <a:gd name="connsiteX2385" fmla="*/ 537237 w 4177355"/>
                <a:gd name="connsiteY2385" fmla="*/ 1731644 h 3832767"/>
                <a:gd name="connsiteX2386" fmla="*/ 537483 w 4177355"/>
                <a:gd name="connsiteY2386" fmla="*/ 1731644 h 3832767"/>
                <a:gd name="connsiteX2387" fmla="*/ 537728 w 4177355"/>
                <a:gd name="connsiteY2387" fmla="*/ 1731644 h 3832767"/>
                <a:gd name="connsiteX2388" fmla="*/ 541407 w 4177355"/>
                <a:gd name="connsiteY2388" fmla="*/ 1730295 h 3832767"/>
                <a:gd name="connsiteX2389" fmla="*/ 545576 w 4177355"/>
                <a:gd name="connsiteY2389" fmla="*/ 1727719 h 3832767"/>
                <a:gd name="connsiteX2390" fmla="*/ 549623 w 4177355"/>
                <a:gd name="connsiteY2390" fmla="*/ 1724163 h 3832767"/>
                <a:gd name="connsiteX2391" fmla="*/ 553302 w 4177355"/>
                <a:gd name="connsiteY2391" fmla="*/ 1719994 h 3832767"/>
                <a:gd name="connsiteX2392" fmla="*/ 555877 w 4177355"/>
                <a:gd name="connsiteY2392" fmla="*/ 1715579 h 3832767"/>
                <a:gd name="connsiteX2393" fmla="*/ 556735 w 4177355"/>
                <a:gd name="connsiteY2393" fmla="*/ 1712146 h 3832767"/>
                <a:gd name="connsiteX2394" fmla="*/ 555877 w 4177355"/>
                <a:gd name="connsiteY2394" fmla="*/ 1709938 h 3832767"/>
                <a:gd name="connsiteX2395" fmla="*/ 553424 w 4177355"/>
                <a:gd name="connsiteY2395" fmla="*/ 1709325 h 3832767"/>
                <a:gd name="connsiteX2396" fmla="*/ 553179 w 4177355"/>
                <a:gd name="connsiteY2396" fmla="*/ 1709325 h 3832767"/>
                <a:gd name="connsiteX2397" fmla="*/ 552934 w 4177355"/>
                <a:gd name="connsiteY2397" fmla="*/ 1709325 h 3832767"/>
                <a:gd name="connsiteX2398" fmla="*/ 552689 w 4177355"/>
                <a:gd name="connsiteY2398" fmla="*/ 1709325 h 3832767"/>
                <a:gd name="connsiteX2399" fmla="*/ 552443 w 4177355"/>
                <a:gd name="connsiteY2399" fmla="*/ 1709325 h 3832767"/>
                <a:gd name="connsiteX2400" fmla="*/ 4107457 w 4177355"/>
                <a:gd name="connsiteY2400" fmla="*/ 1148298 h 3832767"/>
                <a:gd name="connsiteX2401" fmla="*/ 4107089 w 4177355"/>
                <a:gd name="connsiteY2401" fmla="*/ 1148298 h 3832767"/>
                <a:gd name="connsiteX2402" fmla="*/ 4106721 w 4177355"/>
                <a:gd name="connsiteY2402" fmla="*/ 1148298 h 3832767"/>
                <a:gd name="connsiteX2403" fmla="*/ 4106353 w 4177355"/>
                <a:gd name="connsiteY2403" fmla="*/ 1148298 h 3832767"/>
                <a:gd name="connsiteX2404" fmla="*/ 4105985 w 4177355"/>
                <a:gd name="connsiteY2404" fmla="*/ 1148298 h 3832767"/>
                <a:gd name="connsiteX2405" fmla="*/ 4097034 w 4177355"/>
                <a:gd name="connsiteY2405" fmla="*/ 1151363 h 3832767"/>
                <a:gd name="connsiteX2406" fmla="*/ 4089062 w 4177355"/>
                <a:gd name="connsiteY2406" fmla="*/ 1156391 h 3832767"/>
                <a:gd name="connsiteX2407" fmla="*/ 4082931 w 4177355"/>
                <a:gd name="connsiteY2407" fmla="*/ 1162523 h 3832767"/>
                <a:gd name="connsiteX2408" fmla="*/ 4079497 w 4177355"/>
                <a:gd name="connsiteY2408" fmla="*/ 1169267 h 3832767"/>
                <a:gd name="connsiteX2409" fmla="*/ 4079497 w 4177355"/>
                <a:gd name="connsiteY2409" fmla="*/ 1175153 h 3832767"/>
                <a:gd name="connsiteX2410" fmla="*/ 4082563 w 4177355"/>
                <a:gd name="connsiteY2410" fmla="*/ 1179323 h 3832767"/>
                <a:gd name="connsiteX2411" fmla="*/ 4088204 w 4177355"/>
                <a:gd name="connsiteY2411" fmla="*/ 1181530 h 3832767"/>
                <a:gd name="connsiteX2412" fmla="*/ 4095930 w 4177355"/>
                <a:gd name="connsiteY2412" fmla="*/ 1181407 h 3832767"/>
                <a:gd name="connsiteX2413" fmla="*/ 4096297 w 4177355"/>
                <a:gd name="connsiteY2413" fmla="*/ 1181407 h 3832767"/>
                <a:gd name="connsiteX2414" fmla="*/ 4096665 w 4177355"/>
                <a:gd name="connsiteY2414" fmla="*/ 1181407 h 3832767"/>
                <a:gd name="connsiteX2415" fmla="*/ 4097034 w 4177355"/>
                <a:gd name="connsiteY2415" fmla="*/ 1181407 h 3832767"/>
                <a:gd name="connsiteX2416" fmla="*/ 4097401 w 4177355"/>
                <a:gd name="connsiteY2416" fmla="*/ 1181407 h 3832767"/>
                <a:gd name="connsiteX2417" fmla="*/ 4106231 w 4177355"/>
                <a:gd name="connsiteY2417" fmla="*/ 1178342 h 3832767"/>
                <a:gd name="connsiteX2418" fmla="*/ 4114202 w 4177355"/>
                <a:gd name="connsiteY2418" fmla="*/ 1173314 h 3832767"/>
                <a:gd name="connsiteX2419" fmla="*/ 4120333 w 4177355"/>
                <a:gd name="connsiteY2419" fmla="*/ 1167060 h 3832767"/>
                <a:gd name="connsiteX2420" fmla="*/ 4123767 w 4177355"/>
                <a:gd name="connsiteY2420" fmla="*/ 1160315 h 3832767"/>
                <a:gd name="connsiteX2421" fmla="*/ 4123767 w 4177355"/>
                <a:gd name="connsiteY2421" fmla="*/ 1154552 h 3832767"/>
                <a:gd name="connsiteX2422" fmla="*/ 4120701 w 4177355"/>
                <a:gd name="connsiteY2422" fmla="*/ 1150382 h 3832767"/>
                <a:gd name="connsiteX2423" fmla="*/ 4115060 w 4177355"/>
                <a:gd name="connsiteY2423" fmla="*/ 1148175 h 3832767"/>
                <a:gd name="connsiteX2424" fmla="*/ 4107334 w 4177355"/>
                <a:gd name="connsiteY2424" fmla="*/ 1148298 h 3832767"/>
                <a:gd name="connsiteX2425" fmla="*/ 519824 w 4177355"/>
                <a:gd name="connsiteY2425" fmla="*/ 1754453 h 3832767"/>
                <a:gd name="connsiteX2426" fmla="*/ 516023 w 4177355"/>
                <a:gd name="connsiteY2426" fmla="*/ 1755802 h 3832767"/>
                <a:gd name="connsiteX2427" fmla="*/ 511853 w 4177355"/>
                <a:gd name="connsiteY2427" fmla="*/ 1758499 h 3832767"/>
                <a:gd name="connsiteX2428" fmla="*/ 507684 w 4177355"/>
                <a:gd name="connsiteY2428" fmla="*/ 1762178 h 3832767"/>
                <a:gd name="connsiteX2429" fmla="*/ 504005 w 4177355"/>
                <a:gd name="connsiteY2429" fmla="*/ 1766470 h 3832767"/>
                <a:gd name="connsiteX2430" fmla="*/ 501552 w 4177355"/>
                <a:gd name="connsiteY2430" fmla="*/ 1770762 h 3832767"/>
                <a:gd name="connsiteX2431" fmla="*/ 500817 w 4177355"/>
                <a:gd name="connsiteY2431" fmla="*/ 1774196 h 3832767"/>
                <a:gd name="connsiteX2432" fmla="*/ 501798 w 4177355"/>
                <a:gd name="connsiteY2432" fmla="*/ 1776403 h 3832767"/>
                <a:gd name="connsiteX2433" fmla="*/ 504373 w 4177355"/>
                <a:gd name="connsiteY2433" fmla="*/ 1777016 h 3832767"/>
                <a:gd name="connsiteX2434" fmla="*/ 504496 w 4177355"/>
                <a:gd name="connsiteY2434" fmla="*/ 1777016 h 3832767"/>
                <a:gd name="connsiteX2435" fmla="*/ 504618 w 4177355"/>
                <a:gd name="connsiteY2435" fmla="*/ 1777016 h 3832767"/>
                <a:gd name="connsiteX2436" fmla="*/ 504741 w 4177355"/>
                <a:gd name="connsiteY2436" fmla="*/ 1777016 h 3832767"/>
                <a:gd name="connsiteX2437" fmla="*/ 504863 w 4177355"/>
                <a:gd name="connsiteY2437" fmla="*/ 1777016 h 3832767"/>
                <a:gd name="connsiteX2438" fmla="*/ 508665 w 4177355"/>
                <a:gd name="connsiteY2438" fmla="*/ 1775667 h 3832767"/>
                <a:gd name="connsiteX2439" fmla="*/ 512957 w 4177355"/>
                <a:gd name="connsiteY2439" fmla="*/ 1772970 h 3832767"/>
                <a:gd name="connsiteX2440" fmla="*/ 517126 w 4177355"/>
                <a:gd name="connsiteY2440" fmla="*/ 1769291 h 3832767"/>
                <a:gd name="connsiteX2441" fmla="*/ 520805 w 4177355"/>
                <a:gd name="connsiteY2441" fmla="*/ 1764999 h 3832767"/>
                <a:gd name="connsiteX2442" fmla="*/ 523258 w 4177355"/>
                <a:gd name="connsiteY2442" fmla="*/ 1760584 h 3832767"/>
                <a:gd name="connsiteX2443" fmla="*/ 523993 w 4177355"/>
                <a:gd name="connsiteY2443" fmla="*/ 1757150 h 3832767"/>
                <a:gd name="connsiteX2444" fmla="*/ 523013 w 4177355"/>
                <a:gd name="connsiteY2444" fmla="*/ 1754943 h 3832767"/>
                <a:gd name="connsiteX2445" fmla="*/ 520437 w 4177355"/>
                <a:gd name="connsiteY2445" fmla="*/ 1754330 h 3832767"/>
                <a:gd name="connsiteX2446" fmla="*/ 520315 w 4177355"/>
                <a:gd name="connsiteY2446" fmla="*/ 1754330 h 3832767"/>
                <a:gd name="connsiteX2447" fmla="*/ 520192 w 4177355"/>
                <a:gd name="connsiteY2447" fmla="*/ 1754330 h 3832767"/>
                <a:gd name="connsiteX2448" fmla="*/ 520069 w 4177355"/>
                <a:gd name="connsiteY2448" fmla="*/ 1754330 h 3832767"/>
                <a:gd name="connsiteX2449" fmla="*/ 519947 w 4177355"/>
                <a:gd name="connsiteY2449" fmla="*/ 1754330 h 3832767"/>
                <a:gd name="connsiteX2450" fmla="*/ 4088572 w 4177355"/>
                <a:gd name="connsiteY2450" fmla="*/ 1214272 h 3832767"/>
                <a:gd name="connsiteX2451" fmla="*/ 4088327 w 4177355"/>
                <a:gd name="connsiteY2451" fmla="*/ 1214272 h 3832767"/>
                <a:gd name="connsiteX2452" fmla="*/ 4088082 w 4177355"/>
                <a:gd name="connsiteY2452" fmla="*/ 1214272 h 3832767"/>
                <a:gd name="connsiteX2453" fmla="*/ 4087836 w 4177355"/>
                <a:gd name="connsiteY2453" fmla="*/ 1214272 h 3832767"/>
                <a:gd name="connsiteX2454" fmla="*/ 4087591 w 4177355"/>
                <a:gd name="connsiteY2454" fmla="*/ 1214272 h 3832767"/>
                <a:gd name="connsiteX2455" fmla="*/ 4078639 w 4177355"/>
                <a:gd name="connsiteY2455" fmla="*/ 1217215 h 3832767"/>
                <a:gd name="connsiteX2456" fmla="*/ 4070546 w 4177355"/>
                <a:gd name="connsiteY2456" fmla="*/ 1222120 h 3832767"/>
                <a:gd name="connsiteX2457" fmla="*/ 4064291 w 4177355"/>
                <a:gd name="connsiteY2457" fmla="*/ 1228252 h 3832767"/>
                <a:gd name="connsiteX2458" fmla="*/ 4060613 w 4177355"/>
                <a:gd name="connsiteY2458" fmla="*/ 1235119 h 3832767"/>
                <a:gd name="connsiteX2459" fmla="*/ 4060245 w 4177355"/>
                <a:gd name="connsiteY2459" fmla="*/ 1241250 h 3832767"/>
                <a:gd name="connsiteX2460" fmla="*/ 4063188 w 4177355"/>
                <a:gd name="connsiteY2460" fmla="*/ 1245665 h 3832767"/>
                <a:gd name="connsiteX2461" fmla="*/ 4068829 w 4177355"/>
                <a:gd name="connsiteY2461" fmla="*/ 1247995 h 3832767"/>
                <a:gd name="connsiteX2462" fmla="*/ 4076677 w 4177355"/>
                <a:gd name="connsiteY2462" fmla="*/ 1247995 h 3832767"/>
                <a:gd name="connsiteX2463" fmla="*/ 4076922 w 4177355"/>
                <a:gd name="connsiteY2463" fmla="*/ 1247995 h 3832767"/>
                <a:gd name="connsiteX2464" fmla="*/ 4077167 w 4177355"/>
                <a:gd name="connsiteY2464" fmla="*/ 1247995 h 3832767"/>
                <a:gd name="connsiteX2465" fmla="*/ 4077413 w 4177355"/>
                <a:gd name="connsiteY2465" fmla="*/ 1247995 h 3832767"/>
                <a:gd name="connsiteX2466" fmla="*/ 4077658 w 4177355"/>
                <a:gd name="connsiteY2466" fmla="*/ 1247995 h 3832767"/>
                <a:gd name="connsiteX2467" fmla="*/ 4086610 w 4177355"/>
                <a:gd name="connsiteY2467" fmla="*/ 1245175 h 3832767"/>
                <a:gd name="connsiteX2468" fmla="*/ 4094704 w 4177355"/>
                <a:gd name="connsiteY2468" fmla="*/ 1240269 h 3832767"/>
                <a:gd name="connsiteX2469" fmla="*/ 4101080 w 4177355"/>
                <a:gd name="connsiteY2469" fmla="*/ 1234015 h 3832767"/>
                <a:gd name="connsiteX2470" fmla="*/ 4104759 w 4177355"/>
                <a:gd name="connsiteY2470" fmla="*/ 1227148 h 3832767"/>
                <a:gd name="connsiteX2471" fmla="*/ 4105004 w 4177355"/>
                <a:gd name="connsiteY2471" fmla="*/ 1221017 h 3832767"/>
                <a:gd name="connsiteX2472" fmla="*/ 4102061 w 4177355"/>
                <a:gd name="connsiteY2472" fmla="*/ 1216602 h 3832767"/>
                <a:gd name="connsiteX2473" fmla="*/ 4096420 w 4177355"/>
                <a:gd name="connsiteY2473" fmla="*/ 1214272 h 3832767"/>
                <a:gd name="connsiteX2474" fmla="*/ 4088572 w 4177355"/>
                <a:gd name="connsiteY2474" fmla="*/ 1214272 h 3832767"/>
                <a:gd name="connsiteX2475" fmla="*/ 487941 w 4177355"/>
                <a:gd name="connsiteY2475" fmla="*/ 1799703 h 3832767"/>
                <a:gd name="connsiteX2476" fmla="*/ 484017 w 4177355"/>
                <a:gd name="connsiteY2476" fmla="*/ 1801051 h 3832767"/>
                <a:gd name="connsiteX2477" fmla="*/ 479725 w 4177355"/>
                <a:gd name="connsiteY2477" fmla="*/ 1803872 h 3832767"/>
                <a:gd name="connsiteX2478" fmla="*/ 475432 w 4177355"/>
                <a:gd name="connsiteY2478" fmla="*/ 1807674 h 3832767"/>
                <a:gd name="connsiteX2479" fmla="*/ 471754 w 4177355"/>
                <a:gd name="connsiteY2479" fmla="*/ 1812088 h 3832767"/>
                <a:gd name="connsiteX2480" fmla="*/ 469424 w 4177355"/>
                <a:gd name="connsiteY2480" fmla="*/ 1816380 h 3832767"/>
                <a:gd name="connsiteX2481" fmla="*/ 468810 w 4177355"/>
                <a:gd name="connsiteY2481" fmla="*/ 1819814 h 3832767"/>
                <a:gd name="connsiteX2482" fmla="*/ 469792 w 4177355"/>
                <a:gd name="connsiteY2482" fmla="*/ 1821899 h 3832767"/>
                <a:gd name="connsiteX2483" fmla="*/ 472489 w 4177355"/>
                <a:gd name="connsiteY2483" fmla="*/ 1822389 h 3832767"/>
                <a:gd name="connsiteX2484" fmla="*/ 472489 w 4177355"/>
                <a:gd name="connsiteY2484" fmla="*/ 1822389 h 3832767"/>
                <a:gd name="connsiteX2485" fmla="*/ 472489 w 4177355"/>
                <a:gd name="connsiteY2485" fmla="*/ 1822389 h 3832767"/>
                <a:gd name="connsiteX2486" fmla="*/ 472489 w 4177355"/>
                <a:gd name="connsiteY2486" fmla="*/ 1822389 h 3832767"/>
                <a:gd name="connsiteX2487" fmla="*/ 472489 w 4177355"/>
                <a:gd name="connsiteY2487" fmla="*/ 1822389 h 3832767"/>
                <a:gd name="connsiteX2488" fmla="*/ 476413 w 4177355"/>
                <a:gd name="connsiteY2488" fmla="*/ 1821040 h 3832767"/>
                <a:gd name="connsiteX2489" fmla="*/ 480705 w 4177355"/>
                <a:gd name="connsiteY2489" fmla="*/ 1818220 h 3832767"/>
                <a:gd name="connsiteX2490" fmla="*/ 484997 w 4177355"/>
                <a:gd name="connsiteY2490" fmla="*/ 1814418 h 3832767"/>
                <a:gd name="connsiteX2491" fmla="*/ 488676 w 4177355"/>
                <a:gd name="connsiteY2491" fmla="*/ 1810004 h 3832767"/>
                <a:gd name="connsiteX2492" fmla="*/ 491006 w 4177355"/>
                <a:gd name="connsiteY2492" fmla="*/ 1805711 h 3832767"/>
                <a:gd name="connsiteX2493" fmla="*/ 491619 w 4177355"/>
                <a:gd name="connsiteY2493" fmla="*/ 1802278 h 3832767"/>
                <a:gd name="connsiteX2494" fmla="*/ 490516 w 4177355"/>
                <a:gd name="connsiteY2494" fmla="*/ 1800193 h 3832767"/>
                <a:gd name="connsiteX2495" fmla="*/ 487818 w 4177355"/>
                <a:gd name="connsiteY2495" fmla="*/ 1799703 h 3832767"/>
                <a:gd name="connsiteX2496" fmla="*/ 487818 w 4177355"/>
                <a:gd name="connsiteY2496" fmla="*/ 1799703 h 3832767"/>
                <a:gd name="connsiteX2497" fmla="*/ 487818 w 4177355"/>
                <a:gd name="connsiteY2497" fmla="*/ 1799703 h 3832767"/>
                <a:gd name="connsiteX2498" fmla="*/ 487818 w 4177355"/>
                <a:gd name="connsiteY2498" fmla="*/ 1799703 h 3832767"/>
                <a:gd name="connsiteX2499" fmla="*/ 487818 w 4177355"/>
                <a:gd name="connsiteY2499" fmla="*/ 1799703 h 3832767"/>
                <a:gd name="connsiteX2500" fmla="*/ 4066499 w 4177355"/>
                <a:gd name="connsiteY2500" fmla="*/ 1281841 h 3832767"/>
                <a:gd name="connsiteX2501" fmla="*/ 4057547 w 4177355"/>
                <a:gd name="connsiteY2501" fmla="*/ 1284538 h 3832767"/>
                <a:gd name="connsiteX2502" fmla="*/ 4049331 w 4177355"/>
                <a:gd name="connsiteY2502" fmla="*/ 1289321 h 3832767"/>
                <a:gd name="connsiteX2503" fmla="*/ 4042831 w 4177355"/>
                <a:gd name="connsiteY2503" fmla="*/ 1295452 h 3832767"/>
                <a:gd name="connsiteX2504" fmla="*/ 4038785 w 4177355"/>
                <a:gd name="connsiteY2504" fmla="*/ 1302442 h 3832767"/>
                <a:gd name="connsiteX2505" fmla="*/ 4038539 w 4177355"/>
                <a:gd name="connsiteY2505" fmla="*/ 1303055 h 3832767"/>
                <a:gd name="connsiteX2506" fmla="*/ 4038417 w 4177355"/>
                <a:gd name="connsiteY2506" fmla="*/ 1303668 h 3832767"/>
                <a:gd name="connsiteX2507" fmla="*/ 4038294 w 4177355"/>
                <a:gd name="connsiteY2507" fmla="*/ 1304282 h 3832767"/>
                <a:gd name="connsiteX2508" fmla="*/ 4038294 w 4177355"/>
                <a:gd name="connsiteY2508" fmla="*/ 1304895 h 3832767"/>
                <a:gd name="connsiteX2509" fmla="*/ 4037926 w 4177355"/>
                <a:gd name="connsiteY2509" fmla="*/ 1305508 h 3832767"/>
                <a:gd name="connsiteX2510" fmla="*/ 4037681 w 4177355"/>
                <a:gd name="connsiteY2510" fmla="*/ 1306121 h 3832767"/>
                <a:gd name="connsiteX2511" fmla="*/ 4037436 w 4177355"/>
                <a:gd name="connsiteY2511" fmla="*/ 1306734 h 3832767"/>
                <a:gd name="connsiteX2512" fmla="*/ 4037191 w 4177355"/>
                <a:gd name="connsiteY2512" fmla="*/ 1307347 h 3832767"/>
                <a:gd name="connsiteX2513" fmla="*/ 4036577 w 4177355"/>
                <a:gd name="connsiteY2513" fmla="*/ 1313724 h 3832767"/>
                <a:gd name="connsiteX2514" fmla="*/ 4039398 w 4177355"/>
                <a:gd name="connsiteY2514" fmla="*/ 1318507 h 3832767"/>
                <a:gd name="connsiteX2515" fmla="*/ 4045039 w 4177355"/>
                <a:gd name="connsiteY2515" fmla="*/ 1321082 h 3832767"/>
                <a:gd name="connsiteX2516" fmla="*/ 4053132 w 4177355"/>
                <a:gd name="connsiteY2516" fmla="*/ 1321082 h 3832767"/>
                <a:gd name="connsiteX2517" fmla="*/ 4062207 w 4177355"/>
                <a:gd name="connsiteY2517" fmla="*/ 1318384 h 3832767"/>
                <a:gd name="connsiteX2518" fmla="*/ 4070546 w 4177355"/>
                <a:gd name="connsiteY2518" fmla="*/ 1313601 h 3832767"/>
                <a:gd name="connsiteX2519" fmla="*/ 4077167 w 4177355"/>
                <a:gd name="connsiteY2519" fmla="*/ 1307470 h 3832767"/>
                <a:gd name="connsiteX2520" fmla="*/ 4081214 w 4177355"/>
                <a:gd name="connsiteY2520" fmla="*/ 1300480 h 3832767"/>
                <a:gd name="connsiteX2521" fmla="*/ 4081459 w 4177355"/>
                <a:gd name="connsiteY2521" fmla="*/ 1299867 h 3832767"/>
                <a:gd name="connsiteX2522" fmla="*/ 4081582 w 4177355"/>
                <a:gd name="connsiteY2522" fmla="*/ 1299254 h 3832767"/>
                <a:gd name="connsiteX2523" fmla="*/ 4081705 w 4177355"/>
                <a:gd name="connsiteY2523" fmla="*/ 1298641 h 3832767"/>
                <a:gd name="connsiteX2524" fmla="*/ 4081705 w 4177355"/>
                <a:gd name="connsiteY2524" fmla="*/ 1298028 h 3832767"/>
                <a:gd name="connsiteX2525" fmla="*/ 4082073 w 4177355"/>
                <a:gd name="connsiteY2525" fmla="*/ 1297414 h 3832767"/>
                <a:gd name="connsiteX2526" fmla="*/ 4082318 w 4177355"/>
                <a:gd name="connsiteY2526" fmla="*/ 1296801 h 3832767"/>
                <a:gd name="connsiteX2527" fmla="*/ 4082563 w 4177355"/>
                <a:gd name="connsiteY2527" fmla="*/ 1296188 h 3832767"/>
                <a:gd name="connsiteX2528" fmla="*/ 4082809 w 4177355"/>
                <a:gd name="connsiteY2528" fmla="*/ 1295575 h 3832767"/>
                <a:gd name="connsiteX2529" fmla="*/ 4083299 w 4177355"/>
                <a:gd name="connsiteY2529" fmla="*/ 1289198 h 3832767"/>
                <a:gd name="connsiteX2530" fmla="*/ 4080479 w 4177355"/>
                <a:gd name="connsiteY2530" fmla="*/ 1284538 h 3832767"/>
                <a:gd name="connsiteX2531" fmla="*/ 4074715 w 4177355"/>
                <a:gd name="connsiteY2531" fmla="*/ 1281963 h 3832767"/>
                <a:gd name="connsiteX2532" fmla="*/ 4066621 w 4177355"/>
                <a:gd name="connsiteY2532" fmla="*/ 1281963 h 3832767"/>
                <a:gd name="connsiteX2533" fmla="*/ 457038 w 4177355"/>
                <a:gd name="connsiteY2533" fmla="*/ 1845321 h 3832767"/>
                <a:gd name="connsiteX2534" fmla="*/ 452991 w 4177355"/>
                <a:gd name="connsiteY2534" fmla="*/ 1846792 h 3832767"/>
                <a:gd name="connsiteX2535" fmla="*/ 448577 w 4177355"/>
                <a:gd name="connsiteY2535" fmla="*/ 1849613 h 3832767"/>
                <a:gd name="connsiteX2536" fmla="*/ 444285 w 4177355"/>
                <a:gd name="connsiteY2536" fmla="*/ 1853537 h 3832767"/>
                <a:gd name="connsiteX2537" fmla="*/ 440606 w 4177355"/>
                <a:gd name="connsiteY2537" fmla="*/ 1858074 h 3832767"/>
                <a:gd name="connsiteX2538" fmla="*/ 438276 w 4177355"/>
                <a:gd name="connsiteY2538" fmla="*/ 1862366 h 3832767"/>
                <a:gd name="connsiteX2539" fmla="*/ 437663 w 4177355"/>
                <a:gd name="connsiteY2539" fmla="*/ 1865677 h 3832767"/>
                <a:gd name="connsiteX2540" fmla="*/ 438766 w 4177355"/>
                <a:gd name="connsiteY2540" fmla="*/ 1867762 h 3832767"/>
                <a:gd name="connsiteX2541" fmla="*/ 441587 w 4177355"/>
                <a:gd name="connsiteY2541" fmla="*/ 1868130 h 3832767"/>
                <a:gd name="connsiteX2542" fmla="*/ 445634 w 4177355"/>
                <a:gd name="connsiteY2542" fmla="*/ 1866658 h 3832767"/>
                <a:gd name="connsiteX2543" fmla="*/ 450048 w 4177355"/>
                <a:gd name="connsiteY2543" fmla="*/ 1863838 h 3832767"/>
                <a:gd name="connsiteX2544" fmla="*/ 454340 w 4177355"/>
                <a:gd name="connsiteY2544" fmla="*/ 1859913 h 3832767"/>
                <a:gd name="connsiteX2545" fmla="*/ 458019 w 4177355"/>
                <a:gd name="connsiteY2545" fmla="*/ 1855376 h 3832767"/>
                <a:gd name="connsiteX2546" fmla="*/ 460226 w 4177355"/>
                <a:gd name="connsiteY2546" fmla="*/ 1851084 h 3832767"/>
                <a:gd name="connsiteX2547" fmla="*/ 460717 w 4177355"/>
                <a:gd name="connsiteY2547" fmla="*/ 1847773 h 3832767"/>
                <a:gd name="connsiteX2548" fmla="*/ 459613 w 4177355"/>
                <a:gd name="connsiteY2548" fmla="*/ 1845811 h 3832767"/>
                <a:gd name="connsiteX2549" fmla="*/ 456793 w 4177355"/>
                <a:gd name="connsiteY2549" fmla="*/ 1845443 h 3832767"/>
                <a:gd name="connsiteX2550" fmla="*/ 4039766 w 4177355"/>
                <a:gd name="connsiteY2550" fmla="*/ 1355786 h 3832767"/>
                <a:gd name="connsiteX2551" fmla="*/ 4030936 w 4177355"/>
                <a:gd name="connsiteY2551" fmla="*/ 1358361 h 3832767"/>
                <a:gd name="connsiteX2552" fmla="*/ 4022720 w 4177355"/>
                <a:gd name="connsiteY2552" fmla="*/ 1363021 h 3832767"/>
                <a:gd name="connsiteX2553" fmla="*/ 4016098 w 4177355"/>
                <a:gd name="connsiteY2553" fmla="*/ 1369030 h 3832767"/>
                <a:gd name="connsiteX2554" fmla="*/ 4011929 w 4177355"/>
                <a:gd name="connsiteY2554" fmla="*/ 1375897 h 3832767"/>
                <a:gd name="connsiteX2555" fmla="*/ 4010948 w 4177355"/>
                <a:gd name="connsiteY2555" fmla="*/ 1382519 h 3832767"/>
                <a:gd name="connsiteX2556" fmla="*/ 4013523 w 4177355"/>
                <a:gd name="connsiteY2556" fmla="*/ 1387547 h 3832767"/>
                <a:gd name="connsiteX2557" fmla="*/ 4019041 w 4177355"/>
                <a:gd name="connsiteY2557" fmla="*/ 1390490 h 3832767"/>
                <a:gd name="connsiteX2558" fmla="*/ 4027012 w 4177355"/>
                <a:gd name="connsiteY2558" fmla="*/ 1390858 h 3832767"/>
                <a:gd name="connsiteX2559" fmla="*/ 4027135 w 4177355"/>
                <a:gd name="connsiteY2559" fmla="*/ 1390858 h 3832767"/>
                <a:gd name="connsiteX2560" fmla="*/ 4027258 w 4177355"/>
                <a:gd name="connsiteY2560" fmla="*/ 1390858 h 3832767"/>
                <a:gd name="connsiteX2561" fmla="*/ 4027380 w 4177355"/>
                <a:gd name="connsiteY2561" fmla="*/ 1390858 h 3832767"/>
                <a:gd name="connsiteX2562" fmla="*/ 4027503 w 4177355"/>
                <a:gd name="connsiteY2562" fmla="*/ 1390858 h 3832767"/>
                <a:gd name="connsiteX2563" fmla="*/ 4036455 w 4177355"/>
                <a:gd name="connsiteY2563" fmla="*/ 1388283 h 3832767"/>
                <a:gd name="connsiteX2564" fmla="*/ 4044671 w 4177355"/>
                <a:gd name="connsiteY2564" fmla="*/ 1383623 h 3832767"/>
                <a:gd name="connsiteX2565" fmla="*/ 4051293 w 4177355"/>
                <a:gd name="connsiteY2565" fmla="*/ 1377491 h 3832767"/>
                <a:gd name="connsiteX2566" fmla="*/ 4055462 w 4177355"/>
                <a:gd name="connsiteY2566" fmla="*/ 1370624 h 3832767"/>
                <a:gd name="connsiteX2567" fmla="*/ 4056321 w 4177355"/>
                <a:gd name="connsiteY2567" fmla="*/ 1364002 h 3832767"/>
                <a:gd name="connsiteX2568" fmla="*/ 4053745 w 4177355"/>
                <a:gd name="connsiteY2568" fmla="*/ 1359097 h 3832767"/>
                <a:gd name="connsiteX2569" fmla="*/ 4048227 w 4177355"/>
                <a:gd name="connsiteY2569" fmla="*/ 1356276 h 3832767"/>
                <a:gd name="connsiteX2570" fmla="*/ 4040256 w 4177355"/>
                <a:gd name="connsiteY2570" fmla="*/ 1355909 h 3832767"/>
                <a:gd name="connsiteX2571" fmla="*/ 4040134 w 4177355"/>
                <a:gd name="connsiteY2571" fmla="*/ 1355909 h 3832767"/>
                <a:gd name="connsiteX2572" fmla="*/ 4040011 w 4177355"/>
                <a:gd name="connsiteY2572" fmla="*/ 1355909 h 3832767"/>
                <a:gd name="connsiteX2573" fmla="*/ 4039888 w 4177355"/>
                <a:gd name="connsiteY2573" fmla="*/ 1355909 h 3832767"/>
                <a:gd name="connsiteX2574" fmla="*/ 4039766 w 4177355"/>
                <a:gd name="connsiteY2574" fmla="*/ 1355909 h 3832767"/>
                <a:gd name="connsiteX2575" fmla="*/ 426871 w 4177355"/>
                <a:gd name="connsiteY2575" fmla="*/ 1891184 h 3832767"/>
                <a:gd name="connsiteX2576" fmla="*/ 426871 w 4177355"/>
                <a:gd name="connsiteY2576" fmla="*/ 1891184 h 3832767"/>
                <a:gd name="connsiteX2577" fmla="*/ 426871 w 4177355"/>
                <a:gd name="connsiteY2577" fmla="*/ 1891184 h 3832767"/>
                <a:gd name="connsiteX2578" fmla="*/ 426871 w 4177355"/>
                <a:gd name="connsiteY2578" fmla="*/ 1891184 h 3832767"/>
                <a:gd name="connsiteX2579" fmla="*/ 426871 w 4177355"/>
                <a:gd name="connsiteY2579" fmla="*/ 1891184 h 3832767"/>
                <a:gd name="connsiteX2580" fmla="*/ 422825 w 4177355"/>
                <a:gd name="connsiteY2580" fmla="*/ 1892655 h 3832767"/>
                <a:gd name="connsiteX2581" fmla="*/ 418410 w 4177355"/>
                <a:gd name="connsiteY2581" fmla="*/ 1895599 h 3832767"/>
                <a:gd name="connsiteX2582" fmla="*/ 414118 w 4177355"/>
                <a:gd name="connsiteY2582" fmla="*/ 1899645 h 3832767"/>
                <a:gd name="connsiteX2583" fmla="*/ 410562 w 4177355"/>
                <a:gd name="connsiteY2583" fmla="*/ 1904305 h 3832767"/>
                <a:gd name="connsiteX2584" fmla="*/ 408354 w 4177355"/>
                <a:gd name="connsiteY2584" fmla="*/ 1908597 h 3832767"/>
                <a:gd name="connsiteX2585" fmla="*/ 407864 w 4177355"/>
                <a:gd name="connsiteY2585" fmla="*/ 1911908 h 3832767"/>
                <a:gd name="connsiteX2586" fmla="*/ 408968 w 4177355"/>
                <a:gd name="connsiteY2586" fmla="*/ 1913870 h 3832767"/>
                <a:gd name="connsiteX2587" fmla="*/ 411665 w 4177355"/>
                <a:gd name="connsiteY2587" fmla="*/ 1914238 h 3832767"/>
                <a:gd name="connsiteX2588" fmla="*/ 411665 w 4177355"/>
                <a:gd name="connsiteY2588" fmla="*/ 1914238 h 3832767"/>
                <a:gd name="connsiteX2589" fmla="*/ 411665 w 4177355"/>
                <a:gd name="connsiteY2589" fmla="*/ 1914238 h 3832767"/>
                <a:gd name="connsiteX2590" fmla="*/ 411665 w 4177355"/>
                <a:gd name="connsiteY2590" fmla="*/ 1914238 h 3832767"/>
                <a:gd name="connsiteX2591" fmla="*/ 411665 w 4177355"/>
                <a:gd name="connsiteY2591" fmla="*/ 1914238 h 3832767"/>
                <a:gd name="connsiteX2592" fmla="*/ 415712 w 4177355"/>
                <a:gd name="connsiteY2592" fmla="*/ 1912766 h 3832767"/>
                <a:gd name="connsiteX2593" fmla="*/ 420249 w 4177355"/>
                <a:gd name="connsiteY2593" fmla="*/ 1909824 h 3832767"/>
                <a:gd name="connsiteX2594" fmla="*/ 424541 w 4177355"/>
                <a:gd name="connsiteY2594" fmla="*/ 1905777 h 3832767"/>
                <a:gd name="connsiteX2595" fmla="*/ 428098 w 4177355"/>
                <a:gd name="connsiteY2595" fmla="*/ 1901117 h 3832767"/>
                <a:gd name="connsiteX2596" fmla="*/ 430305 w 4177355"/>
                <a:gd name="connsiteY2596" fmla="*/ 1896825 h 3832767"/>
                <a:gd name="connsiteX2597" fmla="*/ 430795 w 4177355"/>
                <a:gd name="connsiteY2597" fmla="*/ 1893514 h 3832767"/>
                <a:gd name="connsiteX2598" fmla="*/ 429569 w 4177355"/>
                <a:gd name="connsiteY2598" fmla="*/ 1891552 h 3832767"/>
                <a:gd name="connsiteX2599" fmla="*/ 426749 w 4177355"/>
                <a:gd name="connsiteY2599" fmla="*/ 1891184 h 3832767"/>
                <a:gd name="connsiteX2600" fmla="*/ 4011438 w 4177355"/>
                <a:gd name="connsiteY2600" fmla="*/ 1426052 h 3832767"/>
                <a:gd name="connsiteX2601" fmla="*/ 4002732 w 4177355"/>
                <a:gd name="connsiteY2601" fmla="*/ 1428505 h 3832767"/>
                <a:gd name="connsiteX2602" fmla="*/ 3994638 w 4177355"/>
                <a:gd name="connsiteY2602" fmla="*/ 1432920 h 3832767"/>
                <a:gd name="connsiteX2603" fmla="*/ 3988016 w 4177355"/>
                <a:gd name="connsiteY2603" fmla="*/ 1438806 h 3832767"/>
                <a:gd name="connsiteX2604" fmla="*/ 3983602 w 4177355"/>
                <a:gd name="connsiteY2604" fmla="*/ 1445673 h 3832767"/>
                <a:gd name="connsiteX2605" fmla="*/ 3982375 w 4177355"/>
                <a:gd name="connsiteY2605" fmla="*/ 1452417 h 3832767"/>
                <a:gd name="connsiteX2606" fmla="*/ 3984583 w 4177355"/>
                <a:gd name="connsiteY2606" fmla="*/ 1457690 h 3832767"/>
                <a:gd name="connsiteX2607" fmla="*/ 3989856 w 4177355"/>
                <a:gd name="connsiteY2607" fmla="*/ 1460879 h 3832767"/>
                <a:gd name="connsiteX2608" fmla="*/ 3997704 w 4177355"/>
                <a:gd name="connsiteY2608" fmla="*/ 1461492 h 3832767"/>
                <a:gd name="connsiteX2609" fmla="*/ 3998072 w 4177355"/>
                <a:gd name="connsiteY2609" fmla="*/ 1461492 h 3832767"/>
                <a:gd name="connsiteX2610" fmla="*/ 3998440 w 4177355"/>
                <a:gd name="connsiteY2610" fmla="*/ 1461492 h 3832767"/>
                <a:gd name="connsiteX2611" fmla="*/ 3998808 w 4177355"/>
                <a:gd name="connsiteY2611" fmla="*/ 1461492 h 3832767"/>
                <a:gd name="connsiteX2612" fmla="*/ 3999176 w 4177355"/>
                <a:gd name="connsiteY2612" fmla="*/ 1461492 h 3832767"/>
                <a:gd name="connsiteX2613" fmla="*/ 4007882 w 4177355"/>
                <a:gd name="connsiteY2613" fmla="*/ 1459039 h 3832767"/>
                <a:gd name="connsiteX2614" fmla="*/ 4015976 w 4177355"/>
                <a:gd name="connsiteY2614" fmla="*/ 1454625 h 3832767"/>
                <a:gd name="connsiteX2615" fmla="*/ 4022598 w 4177355"/>
                <a:gd name="connsiteY2615" fmla="*/ 1448739 h 3832767"/>
                <a:gd name="connsiteX2616" fmla="*/ 4027012 w 4177355"/>
                <a:gd name="connsiteY2616" fmla="*/ 1441871 h 3832767"/>
                <a:gd name="connsiteX2617" fmla="*/ 4028239 w 4177355"/>
                <a:gd name="connsiteY2617" fmla="*/ 1435127 h 3832767"/>
                <a:gd name="connsiteX2618" fmla="*/ 4025909 w 4177355"/>
                <a:gd name="connsiteY2618" fmla="*/ 1429976 h 3832767"/>
                <a:gd name="connsiteX2619" fmla="*/ 4020636 w 4177355"/>
                <a:gd name="connsiteY2619" fmla="*/ 1426788 h 3832767"/>
                <a:gd name="connsiteX2620" fmla="*/ 4012787 w 4177355"/>
                <a:gd name="connsiteY2620" fmla="*/ 1426175 h 3832767"/>
                <a:gd name="connsiteX2621" fmla="*/ 4012419 w 4177355"/>
                <a:gd name="connsiteY2621" fmla="*/ 1426175 h 3832767"/>
                <a:gd name="connsiteX2622" fmla="*/ 4012051 w 4177355"/>
                <a:gd name="connsiteY2622" fmla="*/ 1426175 h 3832767"/>
                <a:gd name="connsiteX2623" fmla="*/ 4011684 w 4177355"/>
                <a:gd name="connsiteY2623" fmla="*/ 1426175 h 3832767"/>
                <a:gd name="connsiteX2624" fmla="*/ 4011316 w 4177355"/>
                <a:gd name="connsiteY2624" fmla="*/ 1426175 h 3832767"/>
                <a:gd name="connsiteX2625" fmla="*/ 397440 w 4177355"/>
                <a:gd name="connsiteY2625" fmla="*/ 1937170 h 3832767"/>
                <a:gd name="connsiteX2626" fmla="*/ 397318 w 4177355"/>
                <a:gd name="connsiteY2626" fmla="*/ 1937170 h 3832767"/>
                <a:gd name="connsiteX2627" fmla="*/ 397195 w 4177355"/>
                <a:gd name="connsiteY2627" fmla="*/ 1937170 h 3832767"/>
                <a:gd name="connsiteX2628" fmla="*/ 397073 w 4177355"/>
                <a:gd name="connsiteY2628" fmla="*/ 1937170 h 3832767"/>
                <a:gd name="connsiteX2629" fmla="*/ 396950 w 4177355"/>
                <a:gd name="connsiteY2629" fmla="*/ 1937170 h 3832767"/>
                <a:gd name="connsiteX2630" fmla="*/ 392781 w 4177355"/>
                <a:gd name="connsiteY2630" fmla="*/ 1938887 h 3832767"/>
                <a:gd name="connsiteX2631" fmla="*/ 388243 w 4177355"/>
                <a:gd name="connsiteY2631" fmla="*/ 1941952 h 3832767"/>
                <a:gd name="connsiteX2632" fmla="*/ 383951 w 4177355"/>
                <a:gd name="connsiteY2632" fmla="*/ 1945999 h 3832767"/>
                <a:gd name="connsiteX2633" fmla="*/ 380395 w 4177355"/>
                <a:gd name="connsiteY2633" fmla="*/ 1950659 h 3832767"/>
                <a:gd name="connsiteX2634" fmla="*/ 378310 w 4177355"/>
                <a:gd name="connsiteY2634" fmla="*/ 1954828 h 3832767"/>
                <a:gd name="connsiteX2635" fmla="*/ 377820 w 4177355"/>
                <a:gd name="connsiteY2635" fmla="*/ 1958017 h 3832767"/>
                <a:gd name="connsiteX2636" fmla="*/ 378923 w 4177355"/>
                <a:gd name="connsiteY2636" fmla="*/ 1959979 h 3832767"/>
                <a:gd name="connsiteX2637" fmla="*/ 381621 w 4177355"/>
                <a:gd name="connsiteY2637" fmla="*/ 1960347 h 3832767"/>
                <a:gd name="connsiteX2638" fmla="*/ 381744 w 4177355"/>
                <a:gd name="connsiteY2638" fmla="*/ 1960347 h 3832767"/>
                <a:gd name="connsiteX2639" fmla="*/ 381867 w 4177355"/>
                <a:gd name="connsiteY2639" fmla="*/ 1960347 h 3832767"/>
                <a:gd name="connsiteX2640" fmla="*/ 381989 w 4177355"/>
                <a:gd name="connsiteY2640" fmla="*/ 1960347 h 3832767"/>
                <a:gd name="connsiteX2641" fmla="*/ 382112 w 4177355"/>
                <a:gd name="connsiteY2641" fmla="*/ 1960347 h 3832767"/>
                <a:gd name="connsiteX2642" fmla="*/ 386281 w 4177355"/>
                <a:gd name="connsiteY2642" fmla="*/ 1958752 h 3832767"/>
                <a:gd name="connsiteX2643" fmla="*/ 390819 w 4177355"/>
                <a:gd name="connsiteY2643" fmla="*/ 1955687 h 3832767"/>
                <a:gd name="connsiteX2644" fmla="*/ 395111 w 4177355"/>
                <a:gd name="connsiteY2644" fmla="*/ 1951640 h 3832767"/>
                <a:gd name="connsiteX2645" fmla="*/ 398667 w 4177355"/>
                <a:gd name="connsiteY2645" fmla="*/ 1946980 h 3832767"/>
                <a:gd name="connsiteX2646" fmla="*/ 400751 w 4177355"/>
                <a:gd name="connsiteY2646" fmla="*/ 1942811 h 3832767"/>
                <a:gd name="connsiteX2647" fmla="*/ 401119 w 4177355"/>
                <a:gd name="connsiteY2647" fmla="*/ 1939622 h 3832767"/>
                <a:gd name="connsiteX2648" fmla="*/ 399893 w 4177355"/>
                <a:gd name="connsiteY2648" fmla="*/ 1937660 h 3832767"/>
                <a:gd name="connsiteX2649" fmla="*/ 397195 w 4177355"/>
                <a:gd name="connsiteY2649" fmla="*/ 1937292 h 3832767"/>
                <a:gd name="connsiteX2650" fmla="*/ 3980045 w 4177355"/>
                <a:gd name="connsiteY2650" fmla="*/ 1497422 h 3832767"/>
                <a:gd name="connsiteX2651" fmla="*/ 3971584 w 4177355"/>
                <a:gd name="connsiteY2651" fmla="*/ 1499752 h 3832767"/>
                <a:gd name="connsiteX2652" fmla="*/ 3963613 w 4177355"/>
                <a:gd name="connsiteY2652" fmla="*/ 1504044 h 3832767"/>
                <a:gd name="connsiteX2653" fmla="*/ 3956991 w 4177355"/>
                <a:gd name="connsiteY2653" fmla="*/ 1509808 h 3832767"/>
                <a:gd name="connsiteX2654" fmla="*/ 3952576 w 4177355"/>
                <a:gd name="connsiteY2654" fmla="*/ 1516552 h 3832767"/>
                <a:gd name="connsiteX2655" fmla="*/ 3951105 w 4177355"/>
                <a:gd name="connsiteY2655" fmla="*/ 1523420 h 3832767"/>
                <a:gd name="connsiteX2656" fmla="*/ 3953067 w 4177355"/>
                <a:gd name="connsiteY2656" fmla="*/ 1528815 h 3832767"/>
                <a:gd name="connsiteX2657" fmla="*/ 3958095 w 4177355"/>
                <a:gd name="connsiteY2657" fmla="*/ 1532249 h 3832767"/>
                <a:gd name="connsiteX2658" fmla="*/ 3965820 w 4177355"/>
                <a:gd name="connsiteY2658" fmla="*/ 1533230 h 3832767"/>
                <a:gd name="connsiteX2659" fmla="*/ 3966311 w 4177355"/>
                <a:gd name="connsiteY2659" fmla="*/ 1533230 h 3832767"/>
                <a:gd name="connsiteX2660" fmla="*/ 3966801 w 4177355"/>
                <a:gd name="connsiteY2660" fmla="*/ 1533230 h 3832767"/>
                <a:gd name="connsiteX2661" fmla="*/ 3967292 w 4177355"/>
                <a:gd name="connsiteY2661" fmla="*/ 1533230 h 3832767"/>
                <a:gd name="connsiteX2662" fmla="*/ 3967783 w 4177355"/>
                <a:gd name="connsiteY2662" fmla="*/ 1533230 h 3832767"/>
                <a:gd name="connsiteX2663" fmla="*/ 3976244 w 4177355"/>
                <a:gd name="connsiteY2663" fmla="*/ 1530900 h 3832767"/>
                <a:gd name="connsiteX2664" fmla="*/ 3984215 w 4177355"/>
                <a:gd name="connsiteY2664" fmla="*/ 1526608 h 3832767"/>
                <a:gd name="connsiteX2665" fmla="*/ 3990837 w 4177355"/>
                <a:gd name="connsiteY2665" fmla="*/ 1520844 h 3832767"/>
                <a:gd name="connsiteX2666" fmla="*/ 3995374 w 4177355"/>
                <a:gd name="connsiteY2666" fmla="*/ 1514100 h 3832767"/>
                <a:gd name="connsiteX2667" fmla="*/ 3996846 w 4177355"/>
                <a:gd name="connsiteY2667" fmla="*/ 1507110 h 3832767"/>
                <a:gd name="connsiteX2668" fmla="*/ 3994883 w 4177355"/>
                <a:gd name="connsiteY2668" fmla="*/ 1501714 h 3832767"/>
                <a:gd name="connsiteX2669" fmla="*/ 3989733 w 4177355"/>
                <a:gd name="connsiteY2669" fmla="*/ 1498281 h 3832767"/>
                <a:gd name="connsiteX2670" fmla="*/ 3982008 w 4177355"/>
                <a:gd name="connsiteY2670" fmla="*/ 1497422 h 3832767"/>
                <a:gd name="connsiteX2671" fmla="*/ 3981517 w 4177355"/>
                <a:gd name="connsiteY2671" fmla="*/ 1497422 h 3832767"/>
                <a:gd name="connsiteX2672" fmla="*/ 3981026 w 4177355"/>
                <a:gd name="connsiteY2672" fmla="*/ 1497422 h 3832767"/>
                <a:gd name="connsiteX2673" fmla="*/ 3980536 w 4177355"/>
                <a:gd name="connsiteY2673" fmla="*/ 1497422 h 3832767"/>
                <a:gd name="connsiteX2674" fmla="*/ 3980045 w 4177355"/>
                <a:gd name="connsiteY2674" fmla="*/ 1497422 h 3832767"/>
                <a:gd name="connsiteX2675" fmla="*/ 368990 w 4177355"/>
                <a:gd name="connsiteY2675" fmla="*/ 1983523 h 3832767"/>
                <a:gd name="connsiteX2676" fmla="*/ 368745 w 4177355"/>
                <a:gd name="connsiteY2676" fmla="*/ 1983523 h 3832767"/>
                <a:gd name="connsiteX2677" fmla="*/ 368500 w 4177355"/>
                <a:gd name="connsiteY2677" fmla="*/ 1983523 h 3832767"/>
                <a:gd name="connsiteX2678" fmla="*/ 368255 w 4177355"/>
                <a:gd name="connsiteY2678" fmla="*/ 1983523 h 3832767"/>
                <a:gd name="connsiteX2679" fmla="*/ 368010 w 4177355"/>
                <a:gd name="connsiteY2679" fmla="*/ 1983523 h 3832767"/>
                <a:gd name="connsiteX2680" fmla="*/ 363717 w 4177355"/>
                <a:gd name="connsiteY2680" fmla="*/ 1985363 h 3832767"/>
                <a:gd name="connsiteX2681" fmla="*/ 359180 w 4177355"/>
                <a:gd name="connsiteY2681" fmla="*/ 1988551 h 3832767"/>
                <a:gd name="connsiteX2682" fmla="*/ 354888 w 4177355"/>
                <a:gd name="connsiteY2682" fmla="*/ 1992721 h 3832767"/>
                <a:gd name="connsiteX2683" fmla="*/ 351455 w 4177355"/>
                <a:gd name="connsiteY2683" fmla="*/ 1997381 h 3832767"/>
                <a:gd name="connsiteX2684" fmla="*/ 349493 w 4177355"/>
                <a:gd name="connsiteY2684" fmla="*/ 2001427 h 3832767"/>
                <a:gd name="connsiteX2685" fmla="*/ 349125 w 4177355"/>
                <a:gd name="connsiteY2685" fmla="*/ 2004493 h 3832767"/>
                <a:gd name="connsiteX2686" fmla="*/ 350351 w 4177355"/>
                <a:gd name="connsiteY2686" fmla="*/ 2006332 h 3832767"/>
                <a:gd name="connsiteX2687" fmla="*/ 353049 w 4177355"/>
                <a:gd name="connsiteY2687" fmla="*/ 2006700 h 3832767"/>
                <a:gd name="connsiteX2688" fmla="*/ 353294 w 4177355"/>
                <a:gd name="connsiteY2688" fmla="*/ 2006700 h 3832767"/>
                <a:gd name="connsiteX2689" fmla="*/ 353539 w 4177355"/>
                <a:gd name="connsiteY2689" fmla="*/ 2006700 h 3832767"/>
                <a:gd name="connsiteX2690" fmla="*/ 353785 w 4177355"/>
                <a:gd name="connsiteY2690" fmla="*/ 2006700 h 3832767"/>
                <a:gd name="connsiteX2691" fmla="*/ 354030 w 4177355"/>
                <a:gd name="connsiteY2691" fmla="*/ 2006700 h 3832767"/>
                <a:gd name="connsiteX2692" fmla="*/ 358322 w 4177355"/>
                <a:gd name="connsiteY2692" fmla="*/ 2004984 h 3832767"/>
                <a:gd name="connsiteX2693" fmla="*/ 362859 w 4177355"/>
                <a:gd name="connsiteY2693" fmla="*/ 2001795 h 3832767"/>
                <a:gd name="connsiteX2694" fmla="*/ 367151 w 4177355"/>
                <a:gd name="connsiteY2694" fmla="*/ 1997626 h 3832767"/>
                <a:gd name="connsiteX2695" fmla="*/ 370585 w 4177355"/>
                <a:gd name="connsiteY2695" fmla="*/ 1992966 h 3832767"/>
                <a:gd name="connsiteX2696" fmla="*/ 372547 w 4177355"/>
                <a:gd name="connsiteY2696" fmla="*/ 1988797 h 3832767"/>
                <a:gd name="connsiteX2697" fmla="*/ 372915 w 4177355"/>
                <a:gd name="connsiteY2697" fmla="*/ 1985608 h 3832767"/>
                <a:gd name="connsiteX2698" fmla="*/ 371688 w 4177355"/>
                <a:gd name="connsiteY2698" fmla="*/ 1983769 h 3832767"/>
                <a:gd name="connsiteX2699" fmla="*/ 368990 w 4177355"/>
                <a:gd name="connsiteY2699" fmla="*/ 1983401 h 3832767"/>
                <a:gd name="connsiteX2700" fmla="*/ 3946077 w 4177355"/>
                <a:gd name="connsiteY2700" fmla="*/ 1569773 h 3832767"/>
                <a:gd name="connsiteX2701" fmla="*/ 3937738 w 4177355"/>
                <a:gd name="connsiteY2701" fmla="*/ 1571981 h 3832767"/>
                <a:gd name="connsiteX2702" fmla="*/ 3929890 w 4177355"/>
                <a:gd name="connsiteY2702" fmla="*/ 1576150 h 3832767"/>
                <a:gd name="connsiteX2703" fmla="*/ 3923268 w 4177355"/>
                <a:gd name="connsiteY2703" fmla="*/ 1581791 h 3832767"/>
                <a:gd name="connsiteX2704" fmla="*/ 3918608 w 4177355"/>
                <a:gd name="connsiteY2704" fmla="*/ 1588413 h 3832767"/>
                <a:gd name="connsiteX2705" fmla="*/ 3916769 w 4177355"/>
                <a:gd name="connsiteY2705" fmla="*/ 1595403 h 3832767"/>
                <a:gd name="connsiteX2706" fmla="*/ 3918485 w 4177355"/>
                <a:gd name="connsiteY2706" fmla="*/ 1601044 h 3832767"/>
                <a:gd name="connsiteX2707" fmla="*/ 3923268 w 4177355"/>
                <a:gd name="connsiteY2707" fmla="*/ 1604845 h 3832767"/>
                <a:gd name="connsiteX2708" fmla="*/ 3930871 w 4177355"/>
                <a:gd name="connsiteY2708" fmla="*/ 1606072 h 3832767"/>
                <a:gd name="connsiteX2709" fmla="*/ 3931485 w 4177355"/>
                <a:gd name="connsiteY2709" fmla="*/ 1606072 h 3832767"/>
                <a:gd name="connsiteX2710" fmla="*/ 3932098 w 4177355"/>
                <a:gd name="connsiteY2710" fmla="*/ 1606072 h 3832767"/>
                <a:gd name="connsiteX2711" fmla="*/ 3932833 w 4177355"/>
                <a:gd name="connsiteY2711" fmla="*/ 1606072 h 3832767"/>
                <a:gd name="connsiteX2712" fmla="*/ 3933569 w 4177355"/>
                <a:gd name="connsiteY2712" fmla="*/ 1606072 h 3832767"/>
                <a:gd name="connsiteX2713" fmla="*/ 3941908 w 4177355"/>
                <a:gd name="connsiteY2713" fmla="*/ 1603864 h 3832767"/>
                <a:gd name="connsiteX2714" fmla="*/ 3949879 w 4177355"/>
                <a:gd name="connsiteY2714" fmla="*/ 1599695 h 3832767"/>
                <a:gd name="connsiteX2715" fmla="*/ 3956623 w 4177355"/>
                <a:gd name="connsiteY2715" fmla="*/ 1594054 h 3832767"/>
                <a:gd name="connsiteX2716" fmla="*/ 3961283 w 4177355"/>
                <a:gd name="connsiteY2716" fmla="*/ 1587309 h 3832767"/>
                <a:gd name="connsiteX2717" fmla="*/ 3963000 w 4177355"/>
                <a:gd name="connsiteY2717" fmla="*/ 1580197 h 3832767"/>
                <a:gd name="connsiteX2718" fmla="*/ 3961283 w 4177355"/>
                <a:gd name="connsiteY2718" fmla="*/ 1574556 h 3832767"/>
                <a:gd name="connsiteX2719" fmla="*/ 3956378 w 4177355"/>
                <a:gd name="connsiteY2719" fmla="*/ 1570877 h 3832767"/>
                <a:gd name="connsiteX2720" fmla="*/ 3948775 w 4177355"/>
                <a:gd name="connsiteY2720" fmla="*/ 1569651 h 3832767"/>
                <a:gd name="connsiteX2721" fmla="*/ 3948162 w 4177355"/>
                <a:gd name="connsiteY2721" fmla="*/ 1569651 h 3832767"/>
                <a:gd name="connsiteX2722" fmla="*/ 3947426 w 4177355"/>
                <a:gd name="connsiteY2722" fmla="*/ 1569651 h 3832767"/>
                <a:gd name="connsiteX2723" fmla="*/ 3946690 w 4177355"/>
                <a:gd name="connsiteY2723" fmla="*/ 1569651 h 3832767"/>
                <a:gd name="connsiteX2724" fmla="*/ 3945955 w 4177355"/>
                <a:gd name="connsiteY2724" fmla="*/ 1569651 h 3832767"/>
                <a:gd name="connsiteX2725" fmla="*/ 341276 w 4177355"/>
                <a:gd name="connsiteY2725" fmla="*/ 2030000 h 3832767"/>
                <a:gd name="connsiteX2726" fmla="*/ 341031 w 4177355"/>
                <a:gd name="connsiteY2726" fmla="*/ 2030000 h 3832767"/>
                <a:gd name="connsiteX2727" fmla="*/ 340786 w 4177355"/>
                <a:gd name="connsiteY2727" fmla="*/ 2030000 h 3832767"/>
                <a:gd name="connsiteX2728" fmla="*/ 340541 w 4177355"/>
                <a:gd name="connsiteY2728" fmla="*/ 2030000 h 3832767"/>
                <a:gd name="connsiteX2729" fmla="*/ 340295 w 4177355"/>
                <a:gd name="connsiteY2729" fmla="*/ 2030000 h 3832767"/>
                <a:gd name="connsiteX2730" fmla="*/ 336003 w 4177355"/>
                <a:gd name="connsiteY2730" fmla="*/ 2031962 h 3832767"/>
                <a:gd name="connsiteX2731" fmla="*/ 331466 w 4177355"/>
                <a:gd name="connsiteY2731" fmla="*/ 2035273 h 3832767"/>
                <a:gd name="connsiteX2732" fmla="*/ 327174 w 4177355"/>
                <a:gd name="connsiteY2732" fmla="*/ 2039565 h 3832767"/>
                <a:gd name="connsiteX2733" fmla="*/ 323740 w 4177355"/>
                <a:gd name="connsiteY2733" fmla="*/ 2044347 h 3832767"/>
                <a:gd name="connsiteX2734" fmla="*/ 321901 w 4177355"/>
                <a:gd name="connsiteY2734" fmla="*/ 2048394 h 3832767"/>
                <a:gd name="connsiteX2735" fmla="*/ 321656 w 4177355"/>
                <a:gd name="connsiteY2735" fmla="*/ 2051460 h 3832767"/>
                <a:gd name="connsiteX2736" fmla="*/ 322882 w 4177355"/>
                <a:gd name="connsiteY2736" fmla="*/ 2053299 h 3832767"/>
                <a:gd name="connsiteX2737" fmla="*/ 325457 w 4177355"/>
                <a:gd name="connsiteY2737" fmla="*/ 2053667 h 3832767"/>
                <a:gd name="connsiteX2738" fmla="*/ 325702 w 4177355"/>
                <a:gd name="connsiteY2738" fmla="*/ 2053667 h 3832767"/>
                <a:gd name="connsiteX2739" fmla="*/ 325948 w 4177355"/>
                <a:gd name="connsiteY2739" fmla="*/ 2053667 h 3832767"/>
                <a:gd name="connsiteX2740" fmla="*/ 326193 w 4177355"/>
                <a:gd name="connsiteY2740" fmla="*/ 2053667 h 3832767"/>
                <a:gd name="connsiteX2741" fmla="*/ 326438 w 4177355"/>
                <a:gd name="connsiteY2741" fmla="*/ 2053667 h 3832767"/>
                <a:gd name="connsiteX2742" fmla="*/ 330730 w 4177355"/>
                <a:gd name="connsiteY2742" fmla="*/ 2051705 h 3832767"/>
                <a:gd name="connsiteX2743" fmla="*/ 335268 w 4177355"/>
                <a:gd name="connsiteY2743" fmla="*/ 2048394 h 3832767"/>
                <a:gd name="connsiteX2744" fmla="*/ 339560 w 4177355"/>
                <a:gd name="connsiteY2744" fmla="*/ 2044102 h 3832767"/>
                <a:gd name="connsiteX2745" fmla="*/ 342993 w 4177355"/>
                <a:gd name="connsiteY2745" fmla="*/ 2039320 h 3832767"/>
                <a:gd name="connsiteX2746" fmla="*/ 344833 w 4177355"/>
                <a:gd name="connsiteY2746" fmla="*/ 2035273 h 3832767"/>
                <a:gd name="connsiteX2747" fmla="*/ 345078 w 4177355"/>
                <a:gd name="connsiteY2747" fmla="*/ 2032207 h 3832767"/>
                <a:gd name="connsiteX2748" fmla="*/ 343852 w 4177355"/>
                <a:gd name="connsiteY2748" fmla="*/ 2030368 h 3832767"/>
                <a:gd name="connsiteX2749" fmla="*/ 341276 w 4177355"/>
                <a:gd name="connsiteY2749" fmla="*/ 2030000 h 3832767"/>
                <a:gd name="connsiteX2750" fmla="*/ 3908675 w 4177355"/>
                <a:gd name="connsiteY2750" fmla="*/ 1643106 h 3832767"/>
                <a:gd name="connsiteX2751" fmla="*/ 3900582 w 4177355"/>
                <a:gd name="connsiteY2751" fmla="*/ 1645190 h 3832767"/>
                <a:gd name="connsiteX2752" fmla="*/ 3892856 w 4177355"/>
                <a:gd name="connsiteY2752" fmla="*/ 1649114 h 3832767"/>
                <a:gd name="connsiteX2753" fmla="*/ 3886234 w 4177355"/>
                <a:gd name="connsiteY2753" fmla="*/ 1654510 h 3832767"/>
                <a:gd name="connsiteX2754" fmla="*/ 3881452 w 4177355"/>
                <a:gd name="connsiteY2754" fmla="*/ 1661009 h 3832767"/>
                <a:gd name="connsiteX2755" fmla="*/ 3879244 w 4177355"/>
                <a:gd name="connsiteY2755" fmla="*/ 1668244 h 3832767"/>
                <a:gd name="connsiteX2756" fmla="*/ 3880593 w 4177355"/>
                <a:gd name="connsiteY2756" fmla="*/ 1674131 h 3832767"/>
                <a:gd name="connsiteX2757" fmla="*/ 3885130 w 4177355"/>
                <a:gd name="connsiteY2757" fmla="*/ 1678177 h 3832767"/>
                <a:gd name="connsiteX2758" fmla="*/ 3892488 w 4177355"/>
                <a:gd name="connsiteY2758" fmla="*/ 1679771 h 3832767"/>
                <a:gd name="connsiteX2759" fmla="*/ 3893224 w 4177355"/>
                <a:gd name="connsiteY2759" fmla="*/ 1679771 h 3832767"/>
                <a:gd name="connsiteX2760" fmla="*/ 3894082 w 4177355"/>
                <a:gd name="connsiteY2760" fmla="*/ 1679771 h 3832767"/>
                <a:gd name="connsiteX2761" fmla="*/ 3894941 w 4177355"/>
                <a:gd name="connsiteY2761" fmla="*/ 1679771 h 3832767"/>
                <a:gd name="connsiteX2762" fmla="*/ 3895799 w 4177355"/>
                <a:gd name="connsiteY2762" fmla="*/ 1679771 h 3832767"/>
                <a:gd name="connsiteX2763" fmla="*/ 3904015 w 4177355"/>
                <a:gd name="connsiteY2763" fmla="*/ 1677687 h 3832767"/>
                <a:gd name="connsiteX2764" fmla="*/ 3911864 w 4177355"/>
                <a:gd name="connsiteY2764" fmla="*/ 1673640 h 3832767"/>
                <a:gd name="connsiteX2765" fmla="*/ 3918608 w 4177355"/>
                <a:gd name="connsiteY2765" fmla="*/ 1668122 h 3832767"/>
                <a:gd name="connsiteX2766" fmla="*/ 3923513 w 4177355"/>
                <a:gd name="connsiteY2766" fmla="*/ 1661500 h 3832767"/>
                <a:gd name="connsiteX2767" fmla="*/ 3925598 w 4177355"/>
                <a:gd name="connsiteY2767" fmla="*/ 1654265 h 3832767"/>
                <a:gd name="connsiteX2768" fmla="*/ 3924127 w 4177355"/>
                <a:gd name="connsiteY2768" fmla="*/ 1648378 h 3832767"/>
                <a:gd name="connsiteX2769" fmla="*/ 3919467 w 4177355"/>
                <a:gd name="connsiteY2769" fmla="*/ 1644332 h 3832767"/>
                <a:gd name="connsiteX2770" fmla="*/ 3911986 w 4177355"/>
                <a:gd name="connsiteY2770" fmla="*/ 1642860 h 3832767"/>
                <a:gd name="connsiteX2771" fmla="*/ 3911128 w 4177355"/>
                <a:gd name="connsiteY2771" fmla="*/ 1642860 h 3832767"/>
                <a:gd name="connsiteX2772" fmla="*/ 3910270 w 4177355"/>
                <a:gd name="connsiteY2772" fmla="*/ 1642860 h 3832767"/>
                <a:gd name="connsiteX2773" fmla="*/ 3909411 w 4177355"/>
                <a:gd name="connsiteY2773" fmla="*/ 1642860 h 3832767"/>
                <a:gd name="connsiteX2774" fmla="*/ 3908553 w 4177355"/>
                <a:gd name="connsiteY2774" fmla="*/ 1642860 h 3832767"/>
                <a:gd name="connsiteX2775" fmla="*/ 314666 w 4177355"/>
                <a:gd name="connsiteY2775" fmla="*/ 2076476 h 3832767"/>
                <a:gd name="connsiteX2776" fmla="*/ 314298 w 4177355"/>
                <a:gd name="connsiteY2776" fmla="*/ 2076476 h 3832767"/>
                <a:gd name="connsiteX2777" fmla="*/ 313930 w 4177355"/>
                <a:gd name="connsiteY2777" fmla="*/ 2076476 h 3832767"/>
                <a:gd name="connsiteX2778" fmla="*/ 313562 w 4177355"/>
                <a:gd name="connsiteY2778" fmla="*/ 2076476 h 3832767"/>
                <a:gd name="connsiteX2779" fmla="*/ 313194 w 4177355"/>
                <a:gd name="connsiteY2779" fmla="*/ 2076476 h 3832767"/>
                <a:gd name="connsiteX2780" fmla="*/ 308780 w 4177355"/>
                <a:gd name="connsiteY2780" fmla="*/ 2078561 h 3832767"/>
                <a:gd name="connsiteX2781" fmla="*/ 304242 w 4177355"/>
                <a:gd name="connsiteY2781" fmla="*/ 2081994 h 3832767"/>
                <a:gd name="connsiteX2782" fmla="*/ 300073 w 4177355"/>
                <a:gd name="connsiteY2782" fmla="*/ 2086287 h 3832767"/>
                <a:gd name="connsiteX2783" fmla="*/ 296762 w 4177355"/>
                <a:gd name="connsiteY2783" fmla="*/ 2091069 h 3832767"/>
                <a:gd name="connsiteX2784" fmla="*/ 295045 w 4177355"/>
                <a:gd name="connsiteY2784" fmla="*/ 2094993 h 3832767"/>
                <a:gd name="connsiteX2785" fmla="*/ 294800 w 4177355"/>
                <a:gd name="connsiteY2785" fmla="*/ 2097936 h 3832767"/>
                <a:gd name="connsiteX2786" fmla="*/ 296026 w 4177355"/>
                <a:gd name="connsiteY2786" fmla="*/ 2099776 h 3832767"/>
                <a:gd name="connsiteX2787" fmla="*/ 298601 w 4177355"/>
                <a:gd name="connsiteY2787" fmla="*/ 2100144 h 3832767"/>
                <a:gd name="connsiteX2788" fmla="*/ 298969 w 4177355"/>
                <a:gd name="connsiteY2788" fmla="*/ 2100144 h 3832767"/>
                <a:gd name="connsiteX2789" fmla="*/ 299337 w 4177355"/>
                <a:gd name="connsiteY2789" fmla="*/ 2100144 h 3832767"/>
                <a:gd name="connsiteX2790" fmla="*/ 299705 w 4177355"/>
                <a:gd name="connsiteY2790" fmla="*/ 2100144 h 3832767"/>
                <a:gd name="connsiteX2791" fmla="*/ 300073 w 4177355"/>
                <a:gd name="connsiteY2791" fmla="*/ 2100144 h 3832767"/>
                <a:gd name="connsiteX2792" fmla="*/ 304488 w 4177355"/>
                <a:gd name="connsiteY2792" fmla="*/ 2098059 h 3832767"/>
                <a:gd name="connsiteX2793" fmla="*/ 309025 w 4177355"/>
                <a:gd name="connsiteY2793" fmla="*/ 2094625 h 3832767"/>
                <a:gd name="connsiteX2794" fmla="*/ 313194 w 4177355"/>
                <a:gd name="connsiteY2794" fmla="*/ 2090333 h 3832767"/>
                <a:gd name="connsiteX2795" fmla="*/ 316505 w 4177355"/>
                <a:gd name="connsiteY2795" fmla="*/ 2085551 h 3832767"/>
                <a:gd name="connsiteX2796" fmla="*/ 318222 w 4177355"/>
                <a:gd name="connsiteY2796" fmla="*/ 2081627 h 3832767"/>
                <a:gd name="connsiteX2797" fmla="*/ 318467 w 4177355"/>
                <a:gd name="connsiteY2797" fmla="*/ 2078683 h 3832767"/>
                <a:gd name="connsiteX2798" fmla="*/ 317241 w 4177355"/>
                <a:gd name="connsiteY2798" fmla="*/ 2076844 h 3832767"/>
                <a:gd name="connsiteX2799" fmla="*/ 314666 w 4177355"/>
                <a:gd name="connsiteY2799" fmla="*/ 2076476 h 3832767"/>
                <a:gd name="connsiteX2800" fmla="*/ 3868576 w 4177355"/>
                <a:gd name="connsiteY2800" fmla="*/ 1717173 h 3832767"/>
                <a:gd name="connsiteX2801" fmla="*/ 3860605 w 4177355"/>
                <a:gd name="connsiteY2801" fmla="*/ 1719135 h 3832767"/>
                <a:gd name="connsiteX2802" fmla="*/ 3853002 w 4177355"/>
                <a:gd name="connsiteY2802" fmla="*/ 1722937 h 3832767"/>
                <a:gd name="connsiteX2803" fmla="*/ 3846380 w 4177355"/>
                <a:gd name="connsiteY2803" fmla="*/ 1728210 h 3832767"/>
                <a:gd name="connsiteX2804" fmla="*/ 3841475 w 4177355"/>
                <a:gd name="connsiteY2804" fmla="*/ 1734587 h 3832767"/>
                <a:gd name="connsiteX2805" fmla="*/ 3839022 w 4177355"/>
                <a:gd name="connsiteY2805" fmla="*/ 1741944 h 3832767"/>
                <a:gd name="connsiteX2806" fmla="*/ 3840126 w 4177355"/>
                <a:gd name="connsiteY2806" fmla="*/ 1748076 h 3832767"/>
                <a:gd name="connsiteX2807" fmla="*/ 3844418 w 4177355"/>
                <a:gd name="connsiteY2807" fmla="*/ 1752368 h 3832767"/>
                <a:gd name="connsiteX2808" fmla="*/ 3851530 w 4177355"/>
                <a:gd name="connsiteY2808" fmla="*/ 1754330 h 3832767"/>
                <a:gd name="connsiteX2809" fmla="*/ 3852511 w 4177355"/>
                <a:gd name="connsiteY2809" fmla="*/ 1754330 h 3832767"/>
                <a:gd name="connsiteX2810" fmla="*/ 3853492 w 4177355"/>
                <a:gd name="connsiteY2810" fmla="*/ 1754330 h 3832767"/>
                <a:gd name="connsiteX2811" fmla="*/ 3854473 w 4177355"/>
                <a:gd name="connsiteY2811" fmla="*/ 1754330 h 3832767"/>
                <a:gd name="connsiteX2812" fmla="*/ 3855454 w 4177355"/>
                <a:gd name="connsiteY2812" fmla="*/ 1754330 h 3832767"/>
                <a:gd name="connsiteX2813" fmla="*/ 3863425 w 4177355"/>
                <a:gd name="connsiteY2813" fmla="*/ 1752368 h 3832767"/>
                <a:gd name="connsiteX2814" fmla="*/ 3871151 w 4177355"/>
                <a:gd name="connsiteY2814" fmla="*/ 1748444 h 3832767"/>
                <a:gd name="connsiteX2815" fmla="*/ 3877773 w 4177355"/>
                <a:gd name="connsiteY2815" fmla="*/ 1743048 h 3832767"/>
                <a:gd name="connsiteX2816" fmla="*/ 3882678 w 4177355"/>
                <a:gd name="connsiteY2816" fmla="*/ 1736549 h 3832767"/>
                <a:gd name="connsiteX2817" fmla="*/ 3885130 w 4177355"/>
                <a:gd name="connsiteY2817" fmla="*/ 1729191 h 3832767"/>
                <a:gd name="connsiteX2818" fmla="*/ 3884027 w 4177355"/>
                <a:gd name="connsiteY2818" fmla="*/ 1723059 h 3832767"/>
                <a:gd name="connsiteX2819" fmla="*/ 3879612 w 4177355"/>
                <a:gd name="connsiteY2819" fmla="*/ 1718768 h 3832767"/>
                <a:gd name="connsiteX2820" fmla="*/ 3872377 w 4177355"/>
                <a:gd name="connsiteY2820" fmla="*/ 1716928 h 3832767"/>
                <a:gd name="connsiteX2821" fmla="*/ 3871396 w 4177355"/>
                <a:gd name="connsiteY2821" fmla="*/ 1716928 h 3832767"/>
                <a:gd name="connsiteX2822" fmla="*/ 3870415 w 4177355"/>
                <a:gd name="connsiteY2822" fmla="*/ 1716928 h 3832767"/>
                <a:gd name="connsiteX2823" fmla="*/ 3869434 w 4177355"/>
                <a:gd name="connsiteY2823" fmla="*/ 1716928 h 3832767"/>
                <a:gd name="connsiteX2824" fmla="*/ 3868453 w 4177355"/>
                <a:gd name="connsiteY2824" fmla="*/ 1716928 h 3832767"/>
                <a:gd name="connsiteX2825" fmla="*/ 288791 w 4177355"/>
                <a:gd name="connsiteY2825" fmla="*/ 2123320 h 3832767"/>
                <a:gd name="connsiteX2826" fmla="*/ 288423 w 4177355"/>
                <a:gd name="connsiteY2826" fmla="*/ 2123320 h 3832767"/>
                <a:gd name="connsiteX2827" fmla="*/ 288055 w 4177355"/>
                <a:gd name="connsiteY2827" fmla="*/ 2123320 h 3832767"/>
                <a:gd name="connsiteX2828" fmla="*/ 287565 w 4177355"/>
                <a:gd name="connsiteY2828" fmla="*/ 2123320 h 3832767"/>
                <a:gd name="connsiteX2829" fmla="*/ 287074 w 4177355"/>
                <a:gd name="connsiteY2829" fmla="*/ 2123443 h 3832767"/>
                <a:gd name="connsiteX2830" fmla="*/ 282660 w 4177355"/>
                <a:gd name="connsiteY2830" fmla="*/ 2125650 h 3832767"/>
                <a:gd name="connsiteX2831" fmla="*/ 278122 w 4177355"/>
                <a:gd name="connsiteY2831" fmla="*/ 2129207 h 3832767"/>
                <a:gd name="connsiteX2832" fmla="*/ 273953 w 4177355"/>
                <a:gd name="connsiteY2832" fmla="*/ 2133621 h 3832767"/>
                <a:gd name="connsiteX2833" fmla="*/ 270642 w 4177355"/>
                <a:gd name="connsiteY2833" fmla="*/ 2138404 h 3832767"/>
                <a:gd name="connsiteX2834" fmla="*/ 269048 w 4177355"/>
                <a:gd name="connsiteY2834" fmla="*/ 2142328 h 3832767"/>
                <a:gd name="connsiteX2835" fmla="*/ 268925 w 4177355"/>
                <a:gd name="connsiteY2835" fmla="*/ 2145271 h 3832767"/>
                <a:gd name="connsiteX2836" fmla="*/ 270152 w 4177355"/>
                <a:gd name="connsiteY2836" fmla="*/ 2146988 h 3832767"/>
                <a:gd name="connsiteX2837" fmla="*/ 272604 w 4177355"/>
                <a:gd name="connsiteY2837" fmla="*/ 2147356 h 3832767"/>
                <a:gd name="connsiteX2838" fmla="*/ 272972 w 4177355"/>
                <a:gd name="connsiteY2838" fmla="*/ 2147356 h 3832767"/>
                <a:gd name="connsiteX2839" fmla="*/ 273463 w 4177355"/>
                <a:gd name="connsiteY2839" fmla="*/ 2147356 h 3832767"/>
                <a:gd name="connsiteX2840" fmla="*/ 273953 w 4177355"/>
                <a:gd name="connsiteY2840" fmla="*/ 2147356 h 3832767"/>
                <a:gd name="connsiteX2841" fmla="*/ 274444 w 4177355"/>
                <a:gd name="connsiteY2841" fmla="*/ 2147233 h 3832767"/>
                <a:gd name="connsiteX2842" fmla="*/ 278858 w 4177355"/>
                <a:gd name="connsiteY2842" fmla="*/ 2145149 h 3832767"/>
                <a:gd name="connsiteX2843" fmla="*/ 283396 w 4177355"/>
                <a:gd name="connsiteY2843" fmla="*/ 2141592 h 3832767"/>
                <a:gd name="connsiteX2844" fmla="*/ 287565 w 4177355"/>
                <a:gd name="connsiteY2844" fmla="*/ 2137178 h 3832767"/>
                <a:gd name="connsiteX2845" fmla="*/ 290876 w 4177355"/>
                <a:gd name="connsiteY2845" fmla="*/ 2132395 h 3832767"/>
                <a:gd name="connsiteX2846" fmla="*/ 292470 w 4177355"/>
                <a:gd name="connsiteY2846" fmla="*/ 2128471 h 3832767"/>
                <a:gd name="connsiteX2847" fmla="*/ 292470 w 4177355"/>
                <a:gd name="connsiteY2847" fmla="*/ 2125528 h 3832767"/>
                <a:gd name="connsiteX2848" fmla="*/ 291244 w 4177355"/>
                <a:gd name="connsiteY2848" fmla="*/ 2123811 h 3832767"/>
                <a:gd name="connsiteX2849" fmla="*/ 288669 w 4177355"/>
                <a:gd name="connsiteY2849" fmla="*/ 2123443 h 3832767"/>
                <a:gd name="connsiteX2850" fmla="*/ 3825288 w 4177355"/>
                <a:gd name="connsiteY2850" fmla="*/ 1791977 h 3832767"/>
                <a:gd name="connsiteX2851" fmla="*/ 3817562 w 4177355"/>
                <a:gd name="connsiteY2851" fmla="*/ 1793816 h 3832767"/>
                <a:gd name="connsiteX2852" fmla="*/ 3810082 w 4177355"/>
                <a:gd name="connsiteY2852" fmla="*/ 1797495 h 3832767"/>
                <a:gd name="connsiteX2853" fmla="*/ 3803460 w 4177355"/>
                <a:gd name="connsiteY2853" fmla="*/ 1802646 h 3832767"/>
                <a:gd name="connsiteX2854" fmla="*/ 3798432 w 4177355"/>
                <a:gd name="connsiteY2854" fmla="*/ 1808900 h 3832767"/>
                <a:gd name="connsiteX2855" fmla="*/ 3795611 w 4177355"/>
                <a:gd name="connsiteY2855" fmla="*/ 1816380 h 3832767"/>
                <a:gd name="connsiteX2856" fmla="*/ 3796347 w 4177355"/>
                <a:gd name="connsiteY2856" fmla="*/ 1822757 h 3832767"/>
                <a:gd name="connsiteX2857" fmla="*/ 3800394 w 4177355"/>
                <a:gd name="connsiteY2857" fmla="*/ 1827417 h 3832767"/>
                <a:gd name="connsiteX2858" fmla="*/ 3807384 w 4177355"/>
                <a:gd name="connsiteY2858" fmla="*/ 1829624 h 3832767"/>
                <a:gd name="connsiteX2859" fmla="*/ 3808487 w 4177355"/>
                <a:gd name="connsiteY2859" fmla="*/ 1829624 h 3832767"/>
                <a:gd name="connsiteX2860" fmla="*/ 3809591 w 4177355"/>
                <a:gd name="connsiteY2860" fmla="*/ 1829624 h 3832767"/>
                <a:gd name="connsiteX2861" fmla="*/ 3810695 w 4177355"/>
                <a:gd name="connsiteY2861" fmla="*/ 1829624 h 3832767"/>
                <a:gd name="connsiteX2862" fmla="*/ 3811799 w 4177355"/>
                <a:gd name="connsiteY2862" fmla="*/ 1829624 h 3832767"/>
                <a:gd name="connsiteX2863" fmla="*/ 3819647 w 4177355"/>
                <a:gd name="connsiteY2863" fmla="*/ 1827785 h 3832767"/>
                <a:gd name="connsiteX2864" fmla="*/ 3827250 w 4177355"/>
                <a:gd name="connsiteY2864" fmla="*/ 1824106 h 3832767"/>
                <a:gd name="connsiteX2865" fmla="*/ 3833872 w 4177355"/>
                <a:gd name="connsiteY2865" fmla="*/ 1818955 h 3832767"/>
                <a:gd name="connsiteX2866" fmla="*/ 3839022 w 4177355"/>
                <a:gd name="connsiteY2866" fmla="*/ 1812579 h 3832767"/>
                <a:gd name="connsiteX2867" fmla="*/ 3841720 w 4177355"/>
                <a:gd name="connsiteY2867" fmla="*/ 1805098 h 3832767"/>
                <a:gd name="connsiteX2868" fmla="*/ 3840862 w 4177355"/>
                <a:gd name="connsiteY2868" fmla="*/ 1798722 h 3832767"/>
                <a:gd name="connsiteX2869" fmla="*/ 3836815 w 4177355"/>
                <a:gd name="connsiteY2869" fmla="*/ 1794184 h 3832767"/>
                <a:gd name="connsiteX2870" fmla="*/ 3829825 w 4177355"/>
                <a:gd name="connsiteY2870" fmla="*/ 1791977 h 3832767"/>
                <a:gd name="connsiteX2871" fmla="*/ 3828721 w 4177355"/>
                <a:gd name="connsiteY2871" fmla="*/ 1791977 h 3832767"/>
                <a:gd name="connsiteX2872" fmla="*/ 3827618 w 4177355"/>
                <a:gd name="connsiteY2872" fmla="*/ 1791977 h 3832767"/>
                <a:gd name="connsiteX2873" fmla="*/ 3826391 w 4177355"/>
                <a:gd name="connsiteY2873" fmla="*/ 1791977 h 3832767"/>
                <a:gd name="connsiteX2874" fmla="*/ 3825165 w 4177355"/>
                <a:gd name="connsiteY2874" fmla="*/ 1791977 h 3832767"/>
                <a:gd name="connsiteX2875" fmla="*/ 264020 w 4177355"/>
                <a:gd name="connsiteY2875" fmla="*/ 2170042 h 3832767"/>
                <a:gd name="connsiteX2876" fmla="*/ 263530 w 4177355"/>
                <a:gd name="connsiteY2876" fmla="*/ 2170042 h 3832767"/>
                <a:gd name="connsiteX2877" fmla="*/ 263039 w 4177355"/>
                <a:gd name="connsiteY2877" fmla="*/ 2170042 h 3832767"/>
                <a:gd name="connsiteX2878" fmla="*/ 262549 w 4177355"/>
                <a:gd name="connsiteY2878" fmla="*/ 2170165 h 3832767"/>
                <a:gd name="connsiteX2879" fmla="*/ 261935 w 4177355"/>
                <a:gd name="connsiteY2879" fmla="*/ 2170287 h 3832767"/>
                <a:gd name="connsiteX2880" fmla="*/ 257398 w 4177355"/>
                <a:gd name="connsiteY2880" fmla="*/ 2172617 h 3832767"/>
                <a:gd name="connsiteX2881" fmla="*/ 252861 w 4177355"/>
                <a:gd name="connsiteY2881" fmla="*/ 2176296 h 3832767"/>
                <a:gd name="connsiteX2882" fmla="*/ 248692 w 4177355"/>
                <a:gd name="connsiteY2882" fmla="*/ 2180711 h 3832767"/>
                <a:gd name="connsiteX2883" fmla="*/ 245503 w 4177355"/>
                <a:gd name="connsiteY2883" fmla="*/ 2185493 h 3832767"/>
                <a:gd name="connsiteX2884" fmla="*/ 244032 w 4177355"/>
                <a:gd name="connsiteY2884" fmla="*/ 2189295 h 3832767"/>
                <a:gd name="connsiteX2885" fmla="*/ 244032 w 4177355"/>
                <a:gd name="connsiteY2885" fmla="*/ 2192115 h 3832767"/>
                <a:gd name="connsiteX2886" fmla="*/ 245258 w 4177355"/>
                <a:gd name="connsiteY2886" fmla="*/ 2193832 h 3832767"/>
                <a:gd name="connsiteX2887" fmla="*/ 247711 w 4177355"/>
                <a:gd name="connsiteY2887" fmla="*/ 2194200 h 3832767"/>
                <a:gd name="connsiteX2888" fmla="*/ 248201 w 4177355"/>
                <a:gd name="connsiteY2888" fmla="*/ 2194200 h 3832767"/>
                <a:gd name="connsiteX2889" fmla="*/ 248692 w 4177355"/>
                <a:gd name="connsiteY2889" fmla="*/ 2194200 h 3832767"/>
                <a:gd name="connsiteX2890" fmla="*/ 249182 w 4177355"/>
                <a:gd name="connsiteY2890" fmla="*/ 2194077 h 3832767"/>
                <a:gd name="connsiteX2891" fmla="*/ 249673 w 4177355"/>
                <a:gd name="connsiteY2891" fmla="*/ 2193955 h 3832767"/>
                <a:gd name="connsiteX2892" fmla="*/ 254210 w 4177355"/>
                <a:gd name="connsiteY2892" fmla="*/ 2191625 h 3832767"/>
                <a:gd name="connsiteX2893" fmla="*/ 258870 w 4177355"/>
                <a:gd name="connsiteY2893" fmla="*/ 2187946 h 3832767"/>
                <a:gd name="connsiteX2894" fmla="*/ 263039 w 4177355"/>
                <a:gd name="connsiteY2894" fmla="*/ 2183409 h 3832767"/>
                <a:gd name="connsiteX2895" fmla="*/ 266227 w 4177355"/>
                <a:gd name="connsiteY2895" fmla="*/ 2178503 h 3832767"/>
                <a:gd name="connsiteX2896" fmla="*/ 267699 w 4177355"/>
                <a:gd name="connsiteY2896" fmla="*/ 2174702 h 3832767"/>
                <a:gd name="connsiteX2897" fmla="*/ 267699 w 4177355"/>
                <a:gd name="connsiteY2897" fmla="*/ 2171882 h 3832767"/>
                <a:gd name="connsiteX2898" fmla="*/ 266473 w 4177355"/>
                <a:gd name="connsiteY2898" fmla="*/ 2170165 h 3832767"/>
                <a:gd name="connsiteX2899" fmla="*/ 264020 w 4177355"/>
                <a:gd name="connsiteY2899" fmla="*/ 2169797 h 3832767"/>
                <a:gd name="connsiteX2900" fmla="*/ 3779056 w 4177355"/>
                <a:gd name="connsiteY2900" fmla="*/ 1867271 h 3832767"/>
                <a:gd name="connsiteX2901" fmla="*/ 3771453 w 4177355"/>
                <a:gd name="connsiteY2901" fmla="*/ 1868988 h 3832767"/>
                <a:gd name="connsiteX2902" fmla="*/ 3764096 w 4177355"/>
                <a:gd name="connsiteY2902" fmla="*/ 1872544 h 3832767"/>
                <a:gd name="connsiteX2903" fmla="*/ 3757474 w 4177355"/>
                <a:gd name="connsiteY2903" fmla="*/ 1877572 h 3832767"/>
                <a:gd name="connsiteX2904" fmla="*/ 3752323 w 4177355"/>
                <a:gd name="connsiteY2904" fmla="*/ 1883826 h 3832767"/>
                <a:gd name="connsiteX2905" fmla="*/ 3749258 w 4177355"/>
                <a:gd name="connsiteY2905" fmla="*/ 1891306 h 3832767"/>
                <a:gd name="connsiteX2906" fmla="*/ 3749748 w 4177355"/>
                <a:gd name="connsiteY2906" fmla="*/ 1897806 h 3832767"/>
                <a:gd name="connsiteX2907" fmla="*/ 3753550 w 4177355"/>
                <a:gd name="connsiteY2907" fmla="*/ 1902711 h 3832767"/>
                <a:gd name="connsiteX2908" fmla="*/ 3760294 w 4177355"/>
                <a:gd name="connsiteY2908" fmla="*/ 1905164 h 3832767"/>
                <a:gd name="connsiteX2909" fmla="*/ 3761521 w 4177355"/>
                <a:gd name="connsiteY2909" fmla="*/ 1905164 h 3832767"/>
                <a:gd name="connsiteX2910" fmla="*/ 3762870 w 4177355"/>
                <a:gd name="connsiteY2910" fmla="*/ 1905164 h 3832767"/>
                <a:gd name="connsiteX2911" fmla="*/ 3764218 w 4177355"/>
                <a:gd name="connsiteY2911" fmla="*/ 1905164 h 3832767"/>
                <a:gd name="connsiteX2912" fmla="*/ 3765567 w 4177355"/>
                <a:gd name="connsiteY2912" fmla="*/ 1905164 h 3832767"/>
                <a:gd name="connsiteX2913" fmla="*/ 3773170 w 4177355"/>
                <a:gd name="connsiteY2913" fmla="*/ 1903447 h 3832767"/>
                <a:gd name="connsiteX2914" fmla="*/ 3780528 w 4177355"/>
                <a:gd name="connsiteY2914" fmla="*/ 1899891 h 3832767"/>
                <a:gd name="connsiteX2915" fmla="*/ 3787150 w 4177355"/>
                <a:gd name="connsiteY2915" fmla="*/ 1894863 h 3832767"/>
                <a:gd name="connsiteX2916" fmla="*/ 3792301 w 4177355"/>
                <a:gd name="connsiteY2916" fmla="*/ 1888731 h 3832767"/>
                <a:gd name="connsiteX2917" fmla="*/ 3795489 w 4177355"/>
                <a:gd name="connsiteY2917" fmla="*/ 1881128 h 3832767"/>
                <a:gd name="connsiteX2918" fmla="*/ 3794998 w 4177355"/>
                <a:gd name="connsiteY2918" fmla="*/ 1874506 h 3832767"/>
                <a:gd name="connsiteX2919" fmla="*/ 3791197 w 4177355"/>
                <a:gd name="connsiteY2919" fmla="*/ 1869601 h 3832767"/>
                <a:gd name="connsiteX2920" fmla="*/ 3784330 w 4177355"/>
                <a:gd name="connsiteY2920" fmla="*/ 1867148 h 3832767"/>
                <a:gd name="connsiteX2921" fmla="*/ 3783103 w 4177355"/>
                <a:gd name="connsiteY2921" fmla="*/ 1867148 h 3832767"/>
                <a:gd name="connsiteX2922" fmla="*/ 3781877 w 4177355"/>
                <a:gd name="connsiteY2922" fmla="*/ 1867148 h 3832767"/>
                <a:gd name="connsiteX2923" fmla="*/ 3780528 w 4177355"/>
                <a:gd name="connsiteY2923" fmla="*/ 1867148 h 3832767"/>
                <a:gd name="connsiteX2924" fmla="*/ 3779179 w 4177355"/>
                <a:gd name="connsiteY2924" fmla="*/ 1867148 h 3832767"/>
                <a:gd name="connsiteX2925" fmla="*/ 240230 w 4177355"/>
                <a:gd name="connsiteY2925" fmla="*/ 2217009 h 3832767"/>
                <a:gd name="connsiteX2926" fmla="*/ 239740 w 4177355"/>
                <a:gd name="connsiteY2926" fmla="*/ 2217009 h 3832767"/>
                <a:gd name="connsiteX2927" fmla="*/ 239126 w 4177355"/>
                <a:gd name="connsiteY2927" fmla="*/ 2217009 h 3832767"/>
                <a:gd name="connsiteX2928" fmla="*/ 238513 w 4177355"/>
                <a:gd name="connsiteY2928" fmla="*/ 2217132 h 3832767"/>
                <a:gd name="connsiteX2929" fmla="*/ 237900 w 4177355"/>
                <a:gd name="connsiteY2929" fmla="*/ 2217377 h 3832767"/>
                <a:gd name="connsiteX2930" fmla="*/ 233363 w 4177355"/>
                <a:gd name="connsiteY2930" fmla="*/ 2219830 h 3832767"/>
                <a:gd name="connsiteX2931" fmla="*/ 228703 w 4177355"/>
                <a:gd name="connsiteY2931" fmla="*/ 2223508 h 3832767"/>
                <a:gd name="connsiteX2932" fmla="*/ 224534 w 4177355"/>
                <a:gd name="connsiteY2932" fmla="*/ 2228046 h 3832767"/>
                <a:gd name="connsiteX2933" fmla="*/ 221468 w 4177355"/>
                <a:gd name="connsiteY2933" fmla="*/ 2232951 h 3832767"/>
                <a:gd name="connsiteX2934" fmla="*/ 220119 w 4177355"/>
                <a:gd name="connsiteY2934" fmla="*/ 2236630 h 3832767"/>
                <a:gd name="connsiteX2935" fmla="*/ 220119 w 4177355"/>
                <a:gd name="connsiteY2935" fmla="*/ 2239450 h 3832767"/>
                <a:gd name="connsiteX2936" fmla="*/ 221345 w 4177355"/>
                <a:gd name="connsiteY2936" fmla="*/ 2241167 h 3832767"/>
                <a:gd name="connsiteX2937" fmla="*/ 223798 w 4177355"/>
                <a:gd name="connsiteY2937" fmla="*/ 2241535 h 3832767"/>
                <a:gd name="connsiteX2938" fmla="*/ 224411 w 4177355"/>
                <a:gd name="connsiteY2938" fmla="*/ 2241535 h 3832767"/>
                <a:gd name="connsiteX2939" fmla="*/ 225024 w 4177355"/>
                <a:gd name="connsiteY2939" fmla="*/ 2241412 h 3832767"/>
                <a:gd name="connsiteX2940" fmla="*/ 225637 w 4177355"/>
                <a:gd name="connsiteY2940" fmla="*/ 2241290 h 3832767"/>
                <a:gd name="connsiteX2941" fmla="*/ 226373 w 4177355"/>
                <a:gd name="connsiteY2941" fmla="*/ 2241044 h 3832767"/>
                <a:gd name="connsiteX2942" fmla="*/ 230910 w 4177355"/>
                <a:gd name="connsiteY2942" fmla="*/ 2238592 h 3832767"/>
                <a:gd name="connsiteX2943" fmla="*/ 235570 w 4177355"/>
                <a:gd name="connsiteY2943" fmla="*/ 2234913 h 3832767"/>
                <a:gd name="connsiteX2944" fmla="*/ 239740 w 4177355"/>
                <a:gd name="connsiteY2944" fmla="*/ 2230376 h 3832767"/>
                <a:gd name="connsiteX2945" fmla="*/ 242805 w 4177355"/>
                <a:gd name="connsiteY2945" fmla="*/ 2225470 h 3832767"/>
                <a:gd name="connsiteX2946" fmla="*/ 244154 w 4177355"/>
                <a:gd name="connsiteY2946" fmla="*/ 2221792 h 3832767"/>
                <a:gd name="connsiteX2947" fmla="*/ 244154 w 4177355"/>
                <a:gd name="connsiteY2947" fmla="*/ 2219094 h 3832767"/>
                <a:gd name="connsiteX2948" fmla="*/ 242928 w 4177355"/>
                <a:gd name="connsiteY2948" fmla="*/ 2217500 h 3832767"/>
                <a:gd name="connsiteX2949" fmla="*/ 240475 w 4177355"/>
                <a:gd name="connsiteY2949" fmla="*/ 2217132 h 3832767"/>
                <a:gd name="connsiteX2950" fmla="*/ 3730005 w 4177355"/>
                <a:gd name="connsiteY2950" fmla="*/ 1943056 h 3832767"/>
                <a:gd name="connsiteX2951" fmla="*/ 3722525 w 4177355"/>
                <a:gd name="connsiteY2951" fmla="*/ 1944650 h 3832767"/>
                <a:gd name="connsiteX2952" fmla="*/ 3715290 w 4177355"/>
                <a:gd name="connsiteY2952" fmla="*/ 1948084 h 3832767"/>
                <a:gd name="connsiteX2953" fmla="*/ 3708790 w 4177355"/>
                <a:gd name="connsiteY2953" fmla="*/ 1952989 h 3832767"/>
                <a:gd name="connsiteX2954" fmla="*/ 3703517 w 4177355"/>
                <a:gd name="connsiteY2954" fmla="*/ 1958998 h 3832767"/>
                <a:gd name="connsiteX2955" fmla="*/ 3700083 w 4177355"/>
                <a:gd name="connsiteY2955" fmla="*/ 1966601 h 3832767"/>
                <a:gd name="connsiteX2956" fmla="*/ 3700206 w 4177355"/>
                <a:gd name="connsiteY2956" fmla="*/ 1973345 h 3832767"/>
                <a:gd name="connsiteX2957" fmla="*/ 3703640 w 4177355"/>
                <a:gd name="connsiteY2957" fmla="*/ 1978496 h 3832767"/>
                <a:gd name="connsiteX2958" fmla="*/ 3710262 w 4177355"/>
                <a:gd name="connsiteY2958" fmla="*/ 1981316 h 3832767"/>
                <a:gd name="connsiteX2959" fmla="*/ 3711733 w 4177355"/>
                <a:gd name="connsiteY2959" fmla="*/ 1981561 h 3832767"/>
                <a:gd name="connsiteX2960" fmla="*/ 3713205 w 4177355"/>
                <a:gd name="connsiteY2960" fmla="*/ 1981561 h 3832767"/>
                <a:gd name="connsiteX2961" fmla="*/ 3714676 w 4177355"/>
                <a:gd name="connsiteY2961" fmla="*/ 1981561 h 3832767"/>
                <a:gd name="connsiteX2962" fmla="*/ 3716148 w 4177355"/>
                <a:gd name="connsiteY2962" fmla="*/ 1981561 h 3832767"/>
                <a:gd name="connsiteX2963" fmla="*/ 3723506 w 4177355"/>
                <a:gd name="connsiteY2963" fmla="*/ 1979967 h 3832767"/>
                <a:gd name="connsiteX2964" fmla="*/ 3730741 w 4177355"/>
                <a:gd name="connsiteY2964" fmla="*/ 1976656 h 3832767"/>
                <a:gd name="connsiteX2965" fmla="*/ 3737240 w 4177355"/>
                <a:gd name="connsiteY2965" fmla="*/ 1971751 h 3832767"/>
                <a:gd name="connsiteX2966" fmla="*/ 3742513 w 4177355"/>
                <a:gd name="connsiteY2966" fmla="*/ 1965742 h 3832767"/>
                <a:gd name="connsiteX2967" fmla="*/ 3745947 w 4177355"/>
                <a:gd name="connsiteY2967" fmla="*/ 1958017 h 3832767"/>
                <a:gd name="connsiteX2968" fmla="*/ 3745701 w 4177355"/>
                <a:gd name="connsiteY2968" fmla="*/ 1951272 h 3832767"/>
                <a:gd name="connsiteX2969" fmla="*/ 3742145 w 4177355"/>
                <a:gd name="connsiteY2969" fmla="*/ 1946122 h 3832767"/>
                <a:gd name="connsiteX2970" fmla="*/ 3735523 w 4177355"/>
                <a:gd name="connsiteY2970" fmla="*/ 1943301 h 3832767"/>
                <a:gd name="connsiteX2971" fmla="*/ 3734174 w 4177355"/>
                <a:gd name="connsiteY2971" fmla="*/ 1943179 h 3832767"/>
                <a:gd name="connsiteX2972" fmla="*/ 3732703 w 4177355"/>
                <a:gd name="connsiteY2972" fmla="*/ 1943179 h 3832767"/>
                <a:gd name="connsiteX2973" fmla="*/ 3731231 w 4177355"/>
                <a:gd name="connsiteY2973" fmla="*/ 1943179 h 3832767"/>
                <a:gd name="connsiteX2974" fmla="*/ 3729760 w 4177355"/>
                <a:gd name="connsiteY2974" fmla="*/ 1943179 h 3832767"/>
                <a:gd name="connsiteX2975" fmla="*/ 217544 w 4177355"/>
                <a:gd name="connsiteY2975" fmla="*/ 2263976 h 3832767"/>
                <a:gd name="connsiteX2976" fmla="*/ 216931 w 4177355"/>
                <a:gd name="connsiteY2976" fmla="*/ 2263976 h 3832767"/>
                <a:gd name="connsiteX2977" fmla="*/ 216195 w 4177355"/>
                <a:gd name="connsiteY2977" fmla="*/ 2264099 h 3832767"/>
                <a:gd name="connsiteX2978" fmla="*/ 215459 w 4177355"/>
                <a:gd name="connsiteY2978" fmla="*/ 2264344 h 3832767"/>
                <a:gd name="connsiteX2979" fmla="*/ 214723 w 4177355"/>
                <a:gd name="connsiteY2979" fmla="*/ 2264589 h 3832767"/>
                <a:gd name="connsiteX2980" fmla="*/ 210063 w 4177355"/>
                <a:gd name="connsiteY2980" fmla="*/ 2267164 h 3832767"/>
                <a:gd name="connsiteX2981" fmla="*/ 205404 w 4177355"/>
                <a:gd name="connsiteY2981" fmla="*/ 2270966 h 3832767"/>
                <a:gd name="connsiteX2982" fmla="*/ 201357 w 4177355"/>
                <a:gd name="connsiteY2982" fmla="*/ 2275626 h 3832767"/>
                <a:gd name="connsiteX2983" fmla="*/ 198414 w 4177355"/>
                <a:gd name="connsiteY2983" fmla="*/ 2280531 h 3832767"/>
                <a:gd name="connsiteX2984" fmla="*/ 197187 w 4177355"/>
                <a:gd name="connsiteY2984" fmla="*/ 2284210 h 3832767"/>
                <a:gd name="connsiteX2985" fmla="*/ 197187 w 4177355"/>
                <a:gd name="connsiteY2985" fmla="*/ 2286908 h 3832767"/>
                <a:gd name="connsiteX2986" fmla="*/ 198414 w 4177355"/>
                <a:gd name="connsiteY2986" fmla="*/ 2288502 h 3832767"/>
                <a:gd name="connsiteX2987" fmla="*/ 200744 w 4177355"/>
                <a:gd name="connsiteY2987" fmla="*/ 2288870 h 3832767"/>
                <a:gd name="connsiteX2988" fmla="*/ 201357 w 4177355"/>
                <a:gd name="connsiteY2988" fmla="*/ 2288870 h 3832767"/>
                <a:gd name="connsiteX2989" fmla="*/ 201970 w 4177355"/>
                <a:gd name="connsiteY2989" fmla="*/ 2288747 h 3832767"/>
                <a:gd name="connsiteX2990" fmla="*/ 202706 w 4177355"/>
                <a:gd name="connsiteY2990" fmla="*/ 2288502 h 3832767"/>
                <a:gd name="connsiteX2991" fmla="*/ 203441 w 4177355"/>
                <a:gd name="connsiteY2991" fmla="*/ 2288257 h 3832767"/>
                <a:gd name="connsiteX2992" fmla="*/ 208101 w 4177355"/>
                <a:gd name="connsiteY2992" fmla="*/ 2285681 h 3832767"/>
                <a:gd name="connsiteX2993" fmla="*/ 212761 w 4177355"/>
                <a:gd name="connsiteY2993" fmla="*/ 2281757 h 3832767"/>
                <a:gd name="connsiteX2994" fmla="*/ 216808 w 4177355"/>
                <a:gd name="connsiteY2994" fmla="*/ 2277097 h 3832767"/>
                <a:gd name="connsiteX2995" fmla="*/ 219874 w 4177355"/>
                <a:gd name="connsiteY2995" fmla="*/ 2272192 h 3832767"/>
                <a:gd name="connsiteX2996" fmla="*/ 221100 w 4177355"/>
                <a:gd name="connsiteY2996" fmla="*/ 2268636 h 3832767"/>
                <a:gd name="connsiteX2997" fmla="*/ 221100 w 4177355"/>
                <a:gd name="connsiteY2997" fmla="*/ 2265938 h 3832767"/>
                <a:gd name="connsiteX2998" fmla="*/ 219874 w 4177355"/>
                <a:gd name="connsiteY2998" fmla="*/ 2264344 h 3832767"/>
                <a:gd name="connsiteX2999" fmla="*/ 217544 w 4177355"/>
                <a:gd name="connsiteY2999" fmla="*/ 2263976 h 3832767"/>
                <a:gd name="connsiteX3000" fmla="*/ 3677888 w 4177355"/>
                <a:gd name="connsiteY3000" fmla="*/ 2019086 h 3832767"/>
                <a:gd name="connsiteX3001" fmla="*/ 3670652 w 4177355"/>
                <a:gd name="connsiteY3001" fmla="*/ 2020557 h 3832767"/>
                <a:gd name="connsiteX3002" fmla="*/ 3663540 w 4177355"/>
                <a:gd name="connsiteY3002" fmla="*/ 2023746 h 3832767"/>
                <a:gd name="connsiteX3003" fmla="*/ 3657041 w 4177355"/>
                <a:gd name="connsiteY3003" fmla="*/ 2028406 h 3832767"/>
                <a:gd name="connsiteX3004" fmla="*/ 3651768 w 4177355"/>
                <a:gd name="connsiteY3004" fmla="*/ 2034292 h 3832767"/>
                <a:gd name="connsiteX3005" fmla="*/ 3648089 w 4177355"/>
                <a:gd name="connsiteY3005" fmla="*/ 2042018 h 3832767"/>
                <a:gd name="connsiteX3006" fmla="*/ 3647966 w 4177355"/>
                <a:gd name="connsiteY3006" fmla="*/ 2049007 h 3832767"/>
                <a:gd name="connsiteX3007" fmla="*/ 3651155 w 4177355"/>
                <a:gd name="connsiteY3007" fmla="*/ 2054403 h 3832767"/>
                <a:gd name="connsiteX3008" fmla="*/ 3657531 w 4177355"/>
                <a:gd name="connsiteY3008" fmla="*/ 2057591 h 3832767"/>
                <a:gd name="connsiteX3009" fmla="*/ 3659003 w 4177355"/>
                <a:gd name="connsiteY3009" fmla="*/ 2057837 h 3832767"/>
                <a:gd name="connsiteX3010" fmla="*/ 3660597 w 4177355"/>
                <a:gd name="connsiteY3010" fmla="*/ 2057959 h 3832767"/>
                <a:gd name="connsiteX3011" fmla="*/ 3662191 w 4177355"/>
                <a:gd name="connsiteY3011" fmla="*/ 2057959 h 3832767"/>
                <a:gd name="connsiteX3012" fmla="*/ 3663785 w 4177355"/>
                <a:gd name="connsiteY3012" fmla="*/ 2057959 h 3832767"/>
                <a:gd name="connsiteX3013" fmla="*/ 3671020 w 4177355"/>
                <a:gd name="connsiteY3013" fmla="*/ 2056488 h 3832767"/>
                <a:gd name="connsiteX3014" fmla="*/ 3678133 w 4177355"/>
                <a:gd name="connsiteY3014" fmla="*/ 2053299 h 3832767"/>
                <a:gd name="connsiteX3015" fmla="*/ 3684632 w 4177355"/>
                <a:gd name="connsiteY3015" fmla="*/ 2048639 h 3832767"/>
                <a:gd name="connsiteX3016" fmla="*/ 3689905 w 4177355"/>
                <a:gd name="connsiteY3016" fmla="*/ 2042753 h 3832767"/>
                <a:gd name="connsiteX3017" fmla="*/ 3693584 w 4177355"/>
                <a:gd name="connsiteY3017" fmla="*/ 2035028 h 3832767"/>
                <a:gd name="connsiteX3018" fmla="*/ 3693707 w 4177355"/>
                <a:gd name="connsiteY3018" fmla="*/ 2028038 h 3832767"/>
                <a:gd name="connsiteX3019" fmla="*/ 3690518 w 4177355"/>
                <a:gd name="connsiteY3019" fmla="*/ 2022642 h 3832767"/>
                <a:gd name="connsiteX3020" fmla="*/ 3684142 w 4177355"/>
                <a:gd name="connsiteY3020" fmla="*/ 2019576 h 3832767"/>
                <a:gd name="connsiteX3021" fmla="*/ 3682670 w 4177355"/>
                <a:gd name="connsiteY3021" fmla="*/ 2019331 h 3832767"/>
                <a:gd name="connsiteX3022" fmla="*/ 3681076 w 4177355"/>
                <a:gd name="connsiteY3022" fmla="*/ 2019209 h 3832767"/>
                <a:gd name="connsiteX3023" fmla="*/ 3679482 w 4177355"/>
                <a:gd name="connsiteY3023" fmla="*/ 2019209 h 3832767"/>
                <a:gd name="connsiteX3024" fmla="*/ 3677888 w 4177355"/>
                <a:gd name="connsiteY3024" fmla="*/ 2019209 h 3832767"/>
                <a:gd name="connsiteX3025" fmla="*/ 195838 w 4177355"/>
                <a:gd name="connsiteY3025" fmla="*/ 2311066 h 3832767"/>
                <a:gd name="connsiteX3026" fmla="*/ 195103 w 4177355"/>
                <a:gd name="connsiteY3026" fmla="*/ 2311066 h 3832767"/>
                <a:gd name="connsiteX3027" fmla="*/ 194367 w 4177355"/>
                <a:gd name="connsiteY3027" fmla="*/ 2311188 h 3832767"/>
                <a:gd name="connsiteX3028" fmla="*/ 193631 w 4177355"/>
                <a:gd name="connsiteY3028" fmla="*/ 2311433 h 3832767"/>
                <a:gd name="connsiteX3029" fmla="*/ 192773 w 4177355"/>
                <a:gd name="connsiteY3029" fmla="*/ 2311801 h 3832767"/>
                <a:gd name="connsiteX3030" fmla="*/ 188113 w 4177355"/>
                <a:gd name="connsiteY3030" fmla="*/ 2314499 h 3832767"/>
                <a:gd name="connsiteX3031" fmla="*/ 183453 w 4177355"/>
                <a:gd name="connsiteY3031" fmla="*/ 2318423 h 3832767"/>
                <a:gd name="connsiteX3032" fmla="*/ 179406 w 4177355"/>
                <a:gd name="connsiteY3032" fmla="*/ 2323083 h 3832767"/>
                <a:gd name="connsiteX3033" fmla="*/ 176463 w 4177355"/>
                <a:gd name="connsiteY3033" fmla="*/ 2327988 h 3832767"/>
                <a:gd name="connsiteX3034" fmla="*/ 175359 w 4177355"/>
                <a:gd name="connsiteY3034" fmla="*/ 2331545 h 3832767"/>
                <a:gd name="connsiteX3035" fmla="*/ 175359 w 4177355"/>
                <a:gd name="connsiteY3035" fmla="*/ 2334120 h 3832767"/>
                <a:gd name="connsiteX3036" fmla="*/ 176586 w 4177355"/>
                <a:gd name="connsiteY3036" fmla="*/ 2335714 h 3832767"/>
                <a:gd name="connsiteX3037" fmla="*/ 178916 w 4177355"/>
                <a:gd name="connsiteY3037" fmla="*/ 2336082 h 3832767"/>
                <a:gd name="connsiteX3038" fmla="*/ 179651 w 4177355"/>
                <a:gd name="connsiteY3038" fmla="*/ 2336082 h 3832767"/>
                <a:gd name="connsiteX3039" fmla="*/ 180387 w 4177355"/>
                <a:gd name="connsiteY3039" fmla="*/ 2335959 h 3832767"/>
                <a:gd name="connsiteX3040" fmla="*/ 181123 w 4177355"/>
                <a:gd name="connsiteY3040" fmla="*/ 2335714 h 3832767"/>
                <a:gd name="connsiteX3041" fmla="*/ 181981 w 4177355"/>
                <a:gd name="connsiteY3041" fmla="*/ 2335346 h 3832767"/>
                <a:gd name="connsiteX3042" fmla="*/ 186764 w 4177355"/>
                <a:gd name="connsiteY3042" fmla="*/ 2332648 h 3832767"/>
                <a:gd name="connsiteX3043" fmla="*/ 191424 w 4177355"/>
                <a:gd name="connsiteY3043" fmla="*/ 2328724 h 3832767"/>
                <a:gd name="connsiteX3044" fmla="*/ 195471 w 4177355"/>
                <a:gd name="connsiteY3044" fmla="*/ 2324064 h 3832767"/>
                <a:gd name="connsiteX3045" fmla="*/ 198414 w 4177355"/>
                <a:gd name="connsiteY3045" fmla="*/ 2319159 h 3832767"/>
                <a:gd name="connsiteX3046" fmla="*/ 199517 w 4177355"/>
                <a:gd name="connsiteY3046" fmla="*/ 2315603 h 3832767"/>
                <a:gd name="connsiteX3047" fmla="*/ 199395 w 4177355"/>
                <a:gd name="connsiteY3047" fmla="*/ 2313027 h 3832767"/>
                <a:gd name="connsiteX3048" fmla="*/ 198046 w 4177355"/>
                <a:gd name="connsiteY3048" fmla="*/ 2311433 h 3832767"/>
                <a:gd name="connsiteX3049" fmla="*/ 195716 w 4177355"/>
                <a:gd name="connsiteY3049" fmla="*/ 2311066 h 3832767"/>
                <a:gd name="connsiteX3050" fmla="*/ 3622950 w 4177355"/>
                <a:gd name="connsiteY3050" fmla="*/ 2095361 h 3832767"/>
                <a:gd name="connsiteX3051" fmla="*/ 3615960 w 4177355"/>
                <a:gd name="connsiteY3051" fmla="*/ 2096833 h 3832767"/>
                <a:gd name="connsiteX3052" fmla="*/ 3608970 w 4177355"/>
                <a:gd name="connsiteY3052" fmla="*/ 2099898 h 3832767"/>
                <a:gd name="connsiteX3053" fmla="*/ 3602594 w 4177355"/>
                <a:gd name="connsiteY3053" fmla="*/ 2104436 h 3832767"/>
                <a:gd name="connsiteX3054" fmla="*/ 3597198 w 4177355"/>
                <a:gd name="connsiteY3054" fmla="*/ 2110077 h 3832767"/>
                <a:gd name="connsiteX3055" fmla="*/ 3593151 w 4177355"/>
                <a:gd name="connsiteY3055" fmla="*/ 2117925 h 3832767"/>
                <a:gd name="connsiteX3056" fmla="*/ 3592661 w 4177355"/>
                <a:gd name="connsiteY3056" fmla="*/ 2125037 h 3832767"/>
                <a:gd name="connsiteX3057" fmla="*/ 3595481 w 4177355"/>
                <a:gd name="connsiteY3057" fmla="*/ 2130678 h 3832767"/>
                <a:gd name="connsiteX3058" fmla="*/ 3601612 w 4177355"/>
                <a:gd name="connsiteY3058" fmla="*/ 2134112 h 3832767"/>
                <a:gd name="connsiteX3059" fmla="*/ 3603207 w 4177355"/>
                <a:gd name="connsiteY3059" fmla="*/ 2134480 h 3832767"/>
                <a:gd name="connsiteX3060" fmla="*/ 3604924 w 4177355"/>
                <a:gd name="connsiteY3060" fmla="*/ 2134725 h 3832767"/>
                <a:gd name="connsiteX3061" fmla="*/ 3606640 w 4177355"/>
                <a:gd name="connsiteY3061" fmla="*/ 2134725 h 3832767"/>
                <a:gd name="connsiteX3062" fmla="*/ 3608480 w 4177355"/>
                <a:gd name="connsiteY3062" fmla="*/ 2134725 h 3832767"/>
                <a:gd name="connsiteX3063" fmla="*/ 3615469 w 4177355"/>
                <a:gd name="connsiteY3063" fmla="*/ 2133376 h 3832767"/>
                <a:gd name="connsiteX3064" fmla="*/ 3622459 w 4177355"/>
                <a:gd name="connsiteY3064" fmla="*/ 2130310 h 3832767"/>
                <a:gd name="connsiteX3065" fmla="*/ 3628959 w 4177355"/>
                <a:gd name="connsiteY3065" fmla="*/ 2125773 h 3832767"/>
                <a:gd name="connsiteX3066" fmla="*/ 3634354 w 4177355"/>
                <a:gd name="connsiteY3066" fmla="*/ 2120010 h 3832767"/>
                <a:gd name="connsiteX3067" fmla="*/ 3638279 w 4177355"/>
                <a:gd name="connsiteY3067" fmla="*/ 2112161 h 3832767"/>
                <a:gd name="connsiteX3068" fmla="*/ 3638769 w 4177355"/>
                <a:gd name="connsiteY3068" fmla="*/ 2105049 h 3832767"/>
                <a:gd name="connsiteX3069" fmla="*/ 3635826 w 4177355"/>
                <a:gd name="connsiteY3069" fmla="*/ 2099408 h 3832767"/>
                <a:gd name="connsiteX3070" fmla="*/ 3629694 w 4177355"/>
                <a:gd name="connsiteY3070" fmla="*/ 2095974 h 3832767"/>
                <a:gd name="connsiteX3071" fmla="*/ 3628100 w 4177355"/>
                <a:gd name="connsiteY3071" fmla="*/ 2095606 h 3832767"/>
                <a:gd name="connsiteX3072" fmla="*/ 3626384 w 4177355"/>
                <a:gd name="connsiteY3072" fmla="*/ 2095361 h 3832767"/>
                <a:gd name="connsiteX3073" fmla="*/ 3624667 w 4177355"/>
                <a:gd name="connsiteY3073" fmla="*/ 2095361 h 3832767"/>
                <a:gd name="connsiteX3074" fmla="*/ 3622827 w 4177355"/>
                <a:gd name="connsiteY3074" fmla="*/ 2095361 h 3832767"/>
                <a:gd name="connsiteX3075" fmla="*/ 175359 w 4177355"/>
                <a:gd name="connsiteY3075" fmla="*/ 2358155 h 3832767"/>
                <a:gd name="connsiteX3076" fmla="*/ 174624 w 4177355"/>
                <a:gd name="connsiteY3076" fmla="*/ 2358155 h 3832767"/>
                <a:gd name="connsiteX3077" fmla="*/ 173765 w 4177355"/>
                <a:gd name="connsiteY3077" fmla="*/ 2358400 h 3832767"/>
                <a:gd name="connsiteX3078" fmla="*/ 172907 w 4177355"/>
                <a:gd name="connsiteY3078" fmla="*/ 2358645 h 3832767"/>
                <a:gd name="connsiteX3079" fmla="*/ 171926 w 4177355"/>
                <a:gd name="connsiteY3079" fmla="*/ 2359013 h 3832767"/>
                <a:gd name="connsiteX3080" fmla="*/ 167143 w 4177355"/>
                <a:gd name="connsiteY3080" fmla="*/ 2361834 h 3832767"/>
                <a:gd name="connsiteX3081" fmla="*/ 162483 w 4177355"/>
                <a:gd name="connsiteY3081" fmla="*/ 2365881 h 3832767"/>
                <a:gd name="connsiteX3082" fmla="*/ 158559 w 4177355"/>
                <a:gd name="connsiteY3082" fmla="*/ 2370663 h 3832767"/>
                <a:gd name="connsiteX3083" fmla="*/ 155739 w 4177355"/>
                <a:gd name="connsiteY3083" fmla="*/ 2375568 h 3832767"/>
                <a:gd name="connsiteX3084" fmla="*/ 154635 w 4177355"/>
                <a:gd name="connsiteY3084" fmla="*/ 2379002 h 3832767"/>
                <a:gd name="connsiteX3085" fmla="*/ 154758 w 4177355"/>
                <a:gd name="connsiteY3085" fmla="*/ 2381577 h 3832767"/>
                <a:gd name="connsiteX3086" fmla="*/ 155984 w 4177355"/>
                <a:gd name="connsiteY3086" fmla="*/ 2383171 h 3832767"/>
                <a:gd name="connsiteX3087" fmla="*/ 158314 w 4177355"/>
                <a:gd name="connsiteY3087" fmla="*/ 2383539 h 3832767"/>
                <a:gd name="connsiteX3088" fmla="*/ 159050 w 4177355"/>
                <a:gd name="connsiteY3088" fmla="*/ 2383539 h 3832767"/>
                <a:gd name="connsiteX3089" fmla="*/ 159908 w 4177355"/>
                <a:gd name="connsiteY3089" fmla="*/ 2383294 h 3832767"/>
                <a:gd name="connsiteX3090" fmla="*/ 160767 w 4177355"/>
                <a:gd name="connsiteY3090" fmla="*/ 2383049 h 3832767"/>
                <a:gd name="connsiteX3091" fmla="*/ 161748 w 4177355"/>
                <a:gd name="connsiteY3091" fmla="*/ 2382681 h 3832767"/>
                <a:gd name="connsiteX3092" fmla="*/ 166530 w 4177355"/>
                <a:gd name="connsiteY3092" fmla="*/ 2379860 h 3832767"/>
                <a:gd name="connsiteX3093" fmla="*/ 171190 w 4177355"/>
                <a:gd name="connsiteY3093" fmla="*/ 2375814 h 3832767"/>
                <a:gd name="connsiteX3094" fmla="*/ 175237 w 4177355"/>
                <a:gd name="connsiteY3094" fmla="*/ 2371031 h 3832767"/>
                <a:gd name="connsiteX3095" fmla="*/ 178057 w 4177355"/>
                <a:gd name="connsiteY3095" fmla="*/ 2366003 h 3832767"/>
                <a:gd name="connsiteX3096" fmla="*/ 179038 w 4177355"/>
                <a:gd name="connsiteY3096" fmla="*/ 2362570 h 3832767"/>
                <a:gd name="connsiteX3097" fmla="*/ 178793 w 4177355"/>
                <a:gd name="connsiteY3097" fmla="*/ 2359994 h 3832767"/>
                <a:gd name="connsiteX3098" fmla="*/ 177444 w 4177355"/>
                <a:gd name="connsiteY3098" fmla="*/ 2358523 h 3832767"/>
                <a:gd name="connsiteX3099" fmla="*/ 175114 w 4177355"/>
                <a:gd name="connsiteY3099" fmla="*/ 2358155 h 3832767"/>
                <a:gd name="connsiteX3100" fmla="*/ 3565192 w 4177355"/>
                <a:gd name="connsiteY3100" fmla="*/ 2171636 h 3832767"/>
                <a:gd name="connsiteX3101" fmla="*/ 3558447 w 4177355"/>
                <a:gd name="connsiteY3101" fmla="*/ 2172985 h 3832767"/>
                <a:gd name="connsiteX3102" fmla="*/ 3551703 w 4177355"/>
                <a:gd name="connsiteY3102" fmla="*/ 2175928 h 3832767"/>
                <a:gd name="connsiteX3103" fmla="*/ 3545448 w 4177355"/>
                <a:gd name="connsiteY3103" fmla="*/ 2180220 h 3832767"/>
                <a:gd name="connsiteX3104" fmla="*/ 3540053 w 4177355"/>
                <a:gd name="connsiteY3104" fmla="*/ 2185739 h 3832767"/>
                <a:gd name="connsiteX3105" fmla="*/ 3535638 w 4177355"/>
                <a:gd name="connsiteY3105" fmla="*/ 2193587 h 3832767"/>
                <a:gd name="connsiteX3106" fmla="*/ 3534780 w 4177355"/>
                <a:gd name="connsiteY3106" fmla="*/ 2200945 h 3832767"/>
                <a:gd name="connsiteX3107" fmla="*/ 3537232 w 4177355"/>
                <a:gd name="connsiteY3107" fmla="*/ 2206953 h 3832767"/>
                <a:gd name="connsiteX3108" fmla="*/ 3542996 w 4177355"/>
                <a:gd name="connsiteY3108" fmla="*/ 2210755 h 3832767"/>
                <a:gd name="connsiteX3109" fmla="*/ 3544713 w 4177355"/>
                <a:gd name="connsiteY3109" fmla="*/ 2211246 h 3832767"/>
                <a:gd name="connsiteX3110" fmla="*/ 3546552 w 4177355"/>
                <a:gd name="connsiteY3110" fmla="*/ 2211491 h 3832767"/>
                <a:gd name="connsiteX3111" fmla="*/ 3548514 w 4177355"/>
                <a:gd name="connsiteY3111" fmla="*/ 2211491 h 3832767"/>
                <a:gd name="connsiteX3112" fmla="*/ 3550476 w 4177355"/>
                <a:gd name="connsiteY3112" fmla="*/ 2211491 h 3832767"/>
                <a:gd name="connsiteX3113" fmla="*/ 3557343 w 4177355"/>
                <a:gd name="connsiteY3113" fmla="*/ 2210142 h 3832767"/>
                <a:gd name="connsiteX3114" fmla="*/ 3564211 w 4177355"/>
                <a:gd name="connsiteY3114" fmla="*/ 2207199 h 3832767"/>
                <a:gd name="connsiteX3115" fmla="*/ 3570587 w 4177355"/>
                <a:gd name="connsiteY3115" fmla="*/ 2202907 h 3832767"/>
                <a:gd name="connsiteX3116" fmla="*/ 3575983 w 4177355"/>
                <a:gd name="connsiteY3116" fmla="*/ 2197388 h 3832767"/>
                <a:gd name="connsiteX3117" fmla="*/ 3580275 w 4177355"/>
                <a:gd name="connsiteY3117" fmla="*/ 2189540 h 3832767"/>
                <a:gd name="connsiteX3118" fmla="*/ 3581133 w 4177355"/>
                <a:gd name="connsiteY3118" fmla="*/ 2182182 h 3832767"/>
                <a:gd name="connsiteX3119" fmla="*/ 3578558 w 4177355"/>
                <a:gd name="connsiteY3119" fmla="*/ 2176174 h 3832767"/>
                <a:gd name="connsiteX3120" fmla="*/ 3572672 w 4177355"/>
                <a:gd name="connsiteY3120" fmla="*/ 2172372 h 3832767"/>
                <a:gd name="connsiteX3121" fmla="*/ 3570955 w 4177355"/>
                <a:gd name="connsiteY3121" fmla="*/ 2171882 h 3832767"/>
                <a:gd name="connsiteX3122" fmla="*/ 3569116 w 4177355"/>
                <a:gd name="connsiteY3122" fmla="*/ 2171636 h 3832767"/>
                <a:gd name="connsiteX3123" fmla="*/ 3567276 w 4177355"/>
                <a:gd name="connsiteY3123" fmla="*/ 2171636 h 3832767"/>
                <a:gd name="connsiteX3124" fmla="*/ 3565314 w 4177355"/>
                <a:gd name="connsiteY3124" fmla="*/ 2171636 h 3832767"/>
                <a:gd name="connsiteX3125" fmla="*/ 155984 w 4177355"/>
                <a:gd name="connsiteY3125" fmla="*/ 2405244 h 3832767"/>
                <a:gd name="connsiteX3126" fmla="*/ 155126 w 4177355"/>
                <a:gd name="connsiteY3126" fmla="*/ 2405244 h 3832767"/>
                <a:gd name="connsiteX3127" fmla="*/ 154145 w 4177355"/>
                <a:gd name="connsiteY3127" fmla="*/ 2405490 h 3832767"/>
                <a:gd name="connsiteX3128" fmla="*/ 153164 w 4177355"/>
                <a:gd name="connsiteY3128" fmla="*/ 2405858 h 3832767"/>
                <a:gd name="connsiteX3129" fmla="*/ 152060 w 4177355"/>
                <a:gd name="connsiteY3129" fmla="*/ 2406348 h 3832767"/>
                <a:gd name="connsiteX3130" fmla="*/ 147277 w 4177355"/>
                <a:gd name="connsiteY3130" fmla="*/ 2409291 h 3832767"/>
                <a:gd name="connsiteX3131" fmla="*/ 142617 w 4177355"/>
                <a:gd name="connsiteY3131" fmla="*/ 2413461 h 3832767"/>
                <a:gd name="connsiteX3132" fmla="*/ 138693 w 4177355"/>
                <a:gd name="connsiteY3132" fmla="*/ 2418366 h 3832767"/>
                <a:gd name="connsiteX3133" fmla="*/ 135996 w 4177355"/>
                <a:gd name="connsiteY3133" fmla="*/ 2423394 h 3832767"/>
                <a:gd name="connsiteX3134" fmla="*/ 135014 w 4177355"/>
                <a:gd name="connsiteY3134" fmla="*/ 2426705 h 3832767"/>
                <a:gd name="connsiteX3135" fmla="*/ 135260 w 4177355"/>
                <a:gd name="connsiteY3135" fmla="*/ 2429157 h 3832767"/>
                <a:gd name="connsiteX3136" fmla="*/ 136609 w 4177355"/>
                <a:gd name="connsiteY3136" fmla="*/ 2430629 h 3832767"/>
                <a:gd name="connsiteX3137" fmla="*/ 138816 w 4177355"/>
                <a:gd name="connsiteY3137" fmla="*/ 2430997 h 3832767"/>
                <a:gd name="connsiteX3138" fmla="*/ 139674 w 4177355"/>
                <a:gd name="connsiteY3138" fmla="*/ 2430997 h 3832767"/>
                <a:gd name="connsiteX3139" fmla="*/ 140655 w 4177355"/>
                <a:gd name="connsiteY3139" fmla="*/ 2430751 h 3832767"/>
                <a:gd name="connsiteX3140" fmla="*/ 141636 w 4177355"/>
                <a:gd name="connsiteY3140" fmla="*/ 2430383 h 3832767"/>
                <a:gd name="connsiteX3141" fmla="*/ 142740 w 4177355"/>
                <a:gd name="connsiteY3141" fmla="*/ 2429893 h 3832767"/>
                <a:gd name="connsiteX3142" fmla="*/ 147523 w 4177355"/>
                <a:gd name="connsiteY3142" fmla="*/ 2426950 h 3832767"/>
                <a:gd name="connsiteX3143" fmla="*/ 152183 w 4177355"/>
                <a:gd name="connsiteY3143" fmla="*/ 2422781 h 3832767"/>
                <a:gd name="connsiteX3144" fmla="*/ 156107 w 4177355"/>
                <a:gd name="connsiteY3144" fmla="*/ 2417875 h 3832767"/>
                <a:gd name="connsiteX3145" fmla="*/ 158805 w 4177355"/>
                <a:gd name="connsiteY3145" fmla="*/ 2412847 h 3832767"/>
                <a:gd name="connsiteX3146" fmla="*/ 159663 w 4177355"/>
                <a:gd name="connsiteY3146" fmla="*/ 2409537 h 3832767"/>
                <a:gd name="connsiteX3147" fmla="*/ 159418 w 4177355"/>
                <a:gd name="connsiteY3147" fmla="*/ 2407084 h 3832767"/>
                <a:gd name="connsiteX3148" fmla="*/ 158069 w 4177355"/>
                <a:gd name="connsiteY3148" fmla="*/ 2405612 h 3832767"/>
                <a:gd name="connsiteX3149" fmla="*/ 155861 w 4177355"/>
                <a:gd name="connsiteY3149" fmla="*/ 2405244 h 3832767"/>
                <a:gd name="connsiteX3150" fmla="*/ 3504736 w 4177355"/>
                <a:gd name="connsiteY3150" fmla="*/ 2247789 h 3832767"/>
                <a:gd name="connsiteX3151" fmla="*/ 3498113 w 4177355"/>
                <a:gd name="connsiteY3151" fmla="*/ 2249015 h 3832767"/>
                <a:gd name="connsiteX3152" fmla="*/ 3491492 w 4177355"/>
                <a:gd name="connsiteY3152" fmla="*/ 2251713 h 3832767"/>
                <a:gd name="connsiteX3153" fmla="*/ 3485360 w 4177355"/>
                <a:gd name="connsiteY3153" fmla="*/ 2255760 h 3832767"/>
                <a:gd name="connsiteX3154" fmla="*/ 3480087 w 4177355"/>
                <a:gd name="connsiteY3154" fmla="*/ 2261033 h 3832767"/>
                <a:gd name="connsiteX3155" fmla="*/ 3475427 w 4177355"/>
                <a:gd name="connsiteY3155" fmla="*/ 2269004 h 3832767"/>
                <a:gd name="connsiteX3156" fmla="*/ 3474201 w 4177355"/>
                <a:gd name="connsiteY3156" fmla="*/ 2276484 h 3832767"/>
                <a:gd name="connsiteX3157" fmla="*/ 3476408 w 4177355"/>
                <a:gd name="connsiteY3157" fmla="*/ 2282616 h 3832767"/>
                <a:gd name="connsiteX3158" fmla="*/ 3482049 w 4177355"/>
                <a:gd name="connsiteY3158" fmla="*/ 2286662 h 3832767"/>
                <a:gd name="connsiteX3159" fmla="*/ 3483889 w 4177355"/>
                <a:gd name="connsiteY3159" fmla="*/ 2287275 h 3832767"/>
                <a:gd name="connsiteX3160" fmla="*/ 3485851 w 4177355"/>
                <a:gd name="connsiteY3160" fmla="*/ 2287643 h 3832767"/>
                <a:gd name="connsiteX3161" fmla="*/ 3487935 w 4177355"/>
                <a:gd name="connsiteY3161" fmla="*/ 2287766 h 3832767"/>
                <a:gd name="connsiteX3162" fmla="*/ 3490020 w 4177355"/>
                <a:gd name="connsiteY3162" fmla="*/ 2287766 h 3832767"/>
                <a:gd name="connsiteX3163" fmla="*/ 3496642 w 4177355"/>
                <a:gd name="connsiteY3163" fmla="*/ 2286540 h 3832767"/>
                <a:gd name="connsiteX3164" fmla="*/ 3503264 w 4177355"/>
                <a:gd name="connsiteY3164" fmla="*/ 2283842 h 3832767"/>
                <a:gd name="connsiteX3165" fmla="*/ 3509518 w 4177355"/>
                <a:gd name="connsiteY3165" fmla="*/ 2279672 h 3832767"/>
                <a:gd name="connsiteX3166" fmla="*/ 3514914 w 4177355"/>
                <a:gd name="connsiteY3166" fmla="*/ 2274399 h 3832767"/>
                <a:gd name="connsiteX3167" fmla="*/ 3519574 w 4177355"/>
                <a:gd name="connsiteY3167" fmla="*/ 2266429 h 3832767"/>
                <a:gd name="connsiteX3168" fmla="*/ 3520678 w 4177355"/>
                <a:gd name="connsiteY3168" fmla="*/ 2258948 h 3832767"/>
                <a:gd name="connsiteX3169" fmla="*/ 3518348 w 4177355"/>
                <a:gd name="connsiteY3169" fmla="*/ 2252817 h 3832767"/>
                <a:gd name="connsiteX3170" fmla="*/ 3512706 w 4177355"/>
                <a:gd name="connsiteY3170" fmla="*/ 2248770 h 3832767"/>
                <a:gd name="connsiteX3171" fmla="*/ 3510867 w 4177355"/>
                <a:gd name="connsiteY3171" fmla="*/ 2248157 h 3832767"/>
                <a:gd name="connsiteX3172" fmla="*/ 3508905 w 4177355"/>
                <a:gd name="connsiteY3172" fmla="*/ 2247789 h 3832767"/>
                <a:gd name="connsiteX3173" fmla="*/ 3506820 w 4177355"/>
                <a:gd name="connsiteY3173" fmla="*/ 2247666 h 3832767"/>
                <a:gd name="connsiteX3174" fmla="*/ 3504613 w 4177355"/>
                <a:gd name="connsiteY3174" fmla="*/ 2247666 h 3832767"/>
                <a:gd name="connsiteX3175" fmla="*/ 137835 w 4177355"/>
                <a:gd name="connsiteY3175" fmla="*/ 2451966 h 3832767"/>
                <a:gd name="connsiteX3176" fmla="*/ 136854 w 4177355"/>
                <a:gd name="connsiteY3176" fmla="*/ 2451966 h 3832767"/>
                <a:gd name="connsiteX3177" fmla="*/ 135873 w 4177355"/>
                <a:gd name="connsiteY3177" fmla="*/ 2452211 h 3832767"/>
                <a:gd name="connsiteX3178" fmla="*/ 134769 w 4177355"/>
                <a:gd name="connsiteY3178" fmla="*/ 2452579 h 3832767"/>
                <a:gd name="connsiteX3179" fmla="*/ 133543 w 4177355"/>
                <a:gd name="connsiteY3179" fmla="*/ 2453070 h 3832767"/>
                <a:gd name="connsiteX3180" fmla="*/ 128638 w 4177355"/>
                <a:gd name="connsiteY3180" fmla="*/ 2456136 h 3832767"/>
                <a:gd name="connsiteX3181" fmla="*/ 123978 w 4177355"/>
                <a:gd name="connsiteY3181" fmla="*/ 2460428 h 3832767"/>
                <a:gd name="connsiteX3182" fmla="*/ 120054 w 4177355"/>
                <a:gd name="connsiteY3182" fmla="*/ 2465333 h 3832767"/>
                <a:gd name="connsiteX3183" fmla="*/ 117479 w 4177355"/>
                <a:gd name="connsiteY3183" fmla="*/ 2470360 h 3832767"/>
                <a:gd name="connsiteX3184" fmla="*/ 116620 w 4177355"/>
                <a:gd name="connsiteY3184" fmla="*/ 2473671 h 3832767"/>
                <a:gd name="connsiteX3185" fmla="*/ 116865 w 4177355"/>
                <a:gd name="connsiteY3185" fmla="*/ 2476124 h 3832767"/>
                <a:gd name="connsiteX3186" fmla="*/ 118214 w 4177355"/>
                <a:gd name="connsiteY3186" fmla="*/ 2477596 h 3832767"/>
                <a:gd name="connsiteX3187" fmla="*/ 120422 w 4177355"/>
                <a:gd name="connsiteY3187" fmla="*/ 2477964 h 3832767"/>
                <a:gd name="connsiteX3188" fmla="*/ 121403 w 4177355"/>
                <a:gd name="connsiteY3188" fmla="*/ 2477964 h 3832767"/>
                <a:gd name="connsiteX3189" fmla="*/ 122384 w 4177355"/>
                <a:gd name="connsiteY3189" fmla="*/ 2477718 h 3832767"/>
                <a:gd name="connsiteX3190" fmla="*/ 123487 w 4177355"/>
                <a:gd name="connsiteY3190" fmla="*/ 2477350 h 3832767"/>
                <a:gd name="connsiteX3191" fmla="*/ 124714 w 4177355"/>
                <a:gd name="connsiteY3191" fmla="*/ 2476860 h 3832767"/>
                <a:gd name="connsiteX3192" fmla="*/ 129619 w 4177355"/>
                <a:gd name="connsiteY3192" fmla="*/ 2473794 h 3832767"/>
                <a:gd name="connsiteX3193" fmla="*/ 134279 w 4177355"/>
                <a:gd name="connsiteY3193" fmla="*/ 2469502 h 3832767"/>
                <a:gd name="connsiteX3194" fmla="*/ 138203 w 4177355"/>
                <a:gd name="connsiteY3194" fmla="*/ 2464597 h 3832767"/>
                <a:gd name="connsiteX3195" fmla="*/ 140778 w 4177355"/>
                <a:gd name="connsiteY3195" fmla="*/ 2459569 h 3832767"/>
                <a:gd name="connsiteX3196" fmla="*/ 141636 w 4177355"/>
                <a:gd name="connsiteY3196" fmla="*/ 2456258 h 3832767"/>
                <a:gd name="connsiteX3197" fmla="*/ 141391 w 4177355"/>
                <a:gd name="connsiteY3197" fmla="*/ 2453928 h 3832767"/>
                <a:gd name="connsiteX3198" fmla="*/ 140042 w 4177355"/>
                <a:gd name="connsiteY3198" fmla="*/ 2452457 h 3832767"/>
                <a:gd name="connsiteX3199" fmla="*/ 137835 w 4177355"/>
                <a:gd name="connsiteY3199" fmla="*/ 2452089 h 3832767"/>
                <a:gd name="connsiteX3200" fmla="*/ 3441827 w 4177355"/>
                <a:gd name="connsiteY3200" fmla="*/ 2323451 h 3832767"/>
                <a:gd name="connsiteX3201" fmla="*/ 3435450 w 4177355"/>
                <a:gd name="connsiteY3201" fmla="*/ 2324555 h 3832767"/>
                <a:gd name="connsiteX3202" fmla="*/ 3429074 w 4177355"/>
                <a:gd name="connsiteY3202" fmla="*/ 2327130 h 3832767"/>
                <a:gd name="connsiteX3203" fmla="*/ 3422942 w 4177355"/>
                <a:gd name="connsiteY3203" fmla="*/ 2331054 h 3832767"/>
                <a:gd name="connsiteX3204" fmla="*/ 3417547 w 4177355"/>
                <a:gd name="connsiteY3204" fmla="*/ 2336204 h 3832767"/>
                <a:gd name="connsiteX3205" fmla="*/ 3412641 w 4177355"/>
                <a:gd name="connsiteY3205" fmla="*/ 2344053 h 3832767"/>
                <a:gd name="connsiteX3206" fmla="*/ 3411170 w 4177355"/>
                <a:gd name="connsiteY3206" fmla="*/ 2351656 h 3832767"/>
                <a:gd name="connsiteX3207" fmla="*/ 3413132 w 4177355"/>
                <a:gd name="connsiteY3207" fmla="*/ 2358032 h 3832767"/>
                <a:gd name="connsiteX3208" fmla="*/ 3418527 w 4177355"/>
                <a:gd name="connsiteY3208" fmla="*/ 2362447 h 3832767"/>
                <a:gd name="connsiteX3209" fmla="*/ 3420489 w 4177355"/>
                <a:gd name="connsiteY3209" fmla="*/ 2363183 h 3832767"/>
                <a:gd name="connsiteX3210" fmla="*/ 3422574 w 4177355"/>
                <a:gd name="connsiteY3210" fmla="*/ 2363673 h 3832767"/>
                <a:gd name="connsiteX3211" fmla="*/ 3424782 w 4177355"/>
                <a:gd name="connsiteY3211" fmla="*/ 2363919 h 3832767"/>
                <a:gd name="connsiteX3212" fmla="*/ 3427112 w 4177355"/>
                <a:gd name="connsiteY3212" fmla="*/ 2363919 h 3832767"/>
                <a:gd name="connsiteX3213" fmla="*/ 3433488 w 4177355"/>
                <a:gd name="connsiteY3213" fmla="*/ 2362815 h 3832767"/>
                <a:gd name="connsiteX3214" fmla="*/ 3439987 w 4177355"/>
                <a:gd name="connsiteY3214" fmla="*/ 2360240 h 3832767"/>
                <a:gd name="connsiteX3215" fmla="*/ 3446119 w 4177355"/>
                <a:gd name="connsiteY3215" fmla="*/ 2356315 h 3832767"/>
                <a:gd name="connsiteX3216" fmla="*/ 3451515 w 4177355"/>
                <a:gd name="connsiteY3216" fmla="*/ 2351165 h 3832767"/>
                <a:gd name="connsiteX3217" fmla="*/ 3456420 w 4177355"/>
                <a:gd name="connsiteY3217" fmla="*/ 2343194 h 3832767"/>
                <a:gd name="connsiteX3218" fmla="*/ 3457891 w 4177355"/>
                <a:gd name="connsiteY3218" fmla="*/ 2335591 h 3832767"/>
                <a:gd name="connsiteX3219" fmla="*/ 3455929 w 4177355"/>
                <a:gd name="connsiteY3219" fmla="*/ 2329215 h 3832767"/>
                <a:gd name="connsiteX3220" fmla="*/ 3450534 w 4177355"/>
                <a:gd name="connsiteY3220" fmla="*/ 2324922 h 3832767"/>
                <a:gd name="connsiteX3221" fmla="*/ 3448572 w 4177355"/>
                <a:gd name="connsiteY3221" fmla="*/ 2324187 h 3832767"/>
                <a:gd name="connsiteX3222" fmla="*/ 3446487 w 4177355"/>
                <a:gd name="connsiteY3222" fmla="*/ 2323696 h 3832767"/>
                <a:gd name="connsiteX3223" fmla="*/ 3444280 w 4177355"/>
                <a:gd name="connsiteY3223" fmla="*/ 2323451 h 3832767"/>
                <a:gd name="connsiteX3224" fmla="*/ 3441950 w 4177355"/>
                <a:gd name="connsiteY3224" fmla="*/ 2323451 h 3832767"/>
                <a:gd name="connsiteX3225" fmla="*/ 120790 w 4177355"/>
                <a:gd name="connsiteY3225" fmla="*/ 2498810 h 3832767"/>
                <a:gd name="connsiteX3226" fmla="*/ 119808 w 4177355"/>
                <a:gd name="connsiteY3226" fmla="*/ 2498933 h 3832767"/>
                <a:gd name="connsiteX3227" fmla="*/ 118705 w 4177355"/>
                <a:gd name="connsiteY3227" fmla="*/ 2499178 h 3832767"/>
                <a:gd name="connsiteX3228" fmla="*/ 117479 w 4177355"/>
                <a:gd name="connsiteY3228" fmla="*/ 2499669 h 3832767"/>
                <a:gd name="connsiteX3229" fmla="*/ 116252 w 4177355"/>
                <a:gd name="connsiteY3229" fmla="*/ 2500282 h 3832767"/>
                <a:gd name="connsiteX3230" fmla="*/ 111347 w 4177355"/>
                <a:gd name="connsiteY3230" fmla="*/ 2503470 h 3832767"/>
                <a:gd name="connsiteX3231" fmla="*/ 106687 w 4177355"/>
                <a:gd name="connsiteY3231" fmla="*/ 2507885 h 3832767"/>
                <a:gd name="connsiteX3232" fmla="*/ 102886 w 4177355"/>
                <a:gd name="connsiteY3232" fmla="*/ 2512913 h 3832767"/>
                <a:gd name="connsiteX3233" fmla="*/ 100310 w 4177355"/>
                <a:gd name="connsiteY3233" fmla="*/ 2517941 h 3832767"/>
                <a:gd name="connsiteX3234" fmla="*/ 99575 w 4177355"/>
                <a:gd name="connsiteY3234" fmla="*/ 2521129 h 3832767"/>
                <a:gd name="connsiteX3235" fmla="*/ 99943 w 4177355"/>
                <a:gd name="connsiteY3235" fmla="*/ 2523459 h 3832767"/>
                <a:gd name="connsiteX3236" fmla="*/ 101291 w 4177355"/>
                <a:gd name="connsiteY3236" fmla="*/ 2524808 h 3832767"/>
                <a:gd name="connsiteX3237" fmla="*/ 103499 w 4177355"/>
                <a:gd name="connsiteY3237" fmla="*/ 2525176 h 3832767"/>
                <a:gd name="connsiteX3238" fmla="*/ 104480 w 4177355"/>
                <a:gd name="connsiteY3238" fmla="*/ 2525176 h 3832767"/>
                <a:gd name="connsiteX3239" fmla="*/ 105584 w 4177355"/>
                <a:gd name="connsiteY3239" fmla="*/ 2524930 h 3832767"/>
                <a:gd name="connsiteX3240" fmla="*/ 106810 w 4177355"/>
                <a:gd name="connsiteY3240" fmla="*/ 2524562 h 3832767"/>
                <a:gd name="connsiteX3241" fmla="*/ 108159 w 4177355"/>
                <a:gd name="connsiteY3241" fmla="*/ 2523949 h 3832767"/>
                <a:gd name="connsiteX3242" fmla="*/ 113064 w 4177355"/>
                <a:gd name="connsiteY3242" fmla="*/ 2520761 h 3832767"/>
                <a:gd name="connsiteX3243" fmla="*/ 117724 w 4177355"/>
                <a:gd name="connsiteY3243" fmla="*/ 2516346 h 3832767"/>
                <a:gd name="connsiteX3244" fmla="*/ 121525 w 4177355"/>
                <a:gd name="connsiteY3244" fmla="*/ 2511319 h 3832767"/>
                <a:gd name="connsiteX3245" fmla="*/ 124100 w 4177355"/>
                <a:gd name="connsiteY3245" fmla="*/ 2506291 h 3832767"/>
                <a:gd name="connsiteX3246" fmla="*/ 124714 w 4177355"/>
                <a:gd name="connsiteY3246" fmla="*/ 2503102 h 3832767"/>
                <a:gd name="connsiteX3247" fmla="*/ 124346 w 4177355"/>
                <a:gd name="connsiteY3247" fmla="*/ 2500773 h 3832767"/>
                <a:gd name="connsiteX3248" fmla="*/ 122997 w 4177355"/>
                <a:gd name="connsiteY3248" fmla="*/ 2499424 h 3832767"/>
                <a:gd name="connsiteX3249" fmla="*/ 120790 w 4177355"/>
                <a:gd name="connsiteY3249" fmla="*/ 2499056 h 3832767"/>
                <a:gd name="connsiteX3250" fmla="*/ 3376588 w 4177355"/>
                <a:gd name="connsiteY3250" fmla="*/ 2398623 h 3832767"/>
                <a:gd name="connsiteX3251" fmla="*/ 3370334 w 4177355"/>
                <a:gd name="connsiteY3251" fmla="*/ 2399604 h 3832767"/>
                <a:gd name="connsiteX3252" fmla="*/ 3364080 w 4177355"/>
                <a:gd name="connsiteY3252" fmla="*/ 2402056 h 3832767"/>
                <a:gd name="connsiteX3253" fmla="*/ 3358071 w 4177355"/>
                <a:gd name="connsiteY3253" fmla="*/ 2405858 h 3832767"/>
                <a:gd name="connsiteX3254" fmla="*/ 3352798 w 4177355"/>
                <a:gd name="connsiteY3254" fmla="*/ 2410763 h 3832767"/>
                <a:gd name="connsiteX3255" fmla="*/ 3347648 w 4177355"/>
                <a:gd name="connsiteY3255" fmla="*/ 2418611 h 3832767"/>
                <a:gd name="connsiteX3256" fmla="*/ 3345809 w 4177355"/>
                <a:gd name="connsiteY3256" fmla="*/ 2426337 h 3832767"/>
                <a:gd name="connsiteX3257" fmla="*/ 3347403 w 4177355"/>
                <a:gd name="connsiteY3257" fmla="*/ 2432959 h 3832767"/>
                <a:gd name="connsiteX3258" fmla="*/ 3352431 w 4177355"/>
                <a:gd name="connsiteY3258" fmla="*/ 2437741 h 3832767"/>
                <a:gd name="connsiteX3259" fmla="*/ 3354392 w 4177355"/>
                <a:gd name="connsiteY3259" fmla="*/ 2438600 h 3832767"/>
                <a:gd name="connsiteX3260" fmla="*/ 3356600 w 4177355"/>
                <a:gd name="connsiteY3260" fmla="*/ 2439213 h 3832767"/>
                <a:gd name="connsiteX3261" fmla="*/ 3358930 w 4177355"/>
                <a:gd name="connsiteY3261" fmla="*/ 2439458 h 3832767"/>
                <a:gd name="connsiteX3262" fmla="*/ 3361260 w 4177355"/>
                <a:gd name="connsiteY3262" fmla="*/ 2439458 h 3832767"/>
                <a:gd name="connsiteX3263" fmla="*/ 3367514 w 4177355"/>
                <a:gd name="connsiteY3263" fmla="*/ 2438477 h 3832767"/>
                <a:gd name="connsiteX3264" fmla="*/ 3373891 w 4177355"/>
                <a:gd name="connsiteY3264" fmla="*/ 2436024 h 3832767"/>
                <a:gd name="connsiteX3265" fmla="*/ 3379899 w 4177355"/>
                <a:gd name="connsiteY3265" fmla="*/ 2432223 h 3832767"/>
                <a:gd name="connsiteX3266" fmla="*/ 3385295 w 4177355"/>
                <a:gd name="connsiteY3266" fmla="*/ 2427195 h 3832767"/>
                <a:gd name="connsiteX3267" fmla="*/ 3390445 w 4177355"/>
                <a:gd name="connsiteY3267" fmla="*/ 2419224 h 3832767"/>
                <a:gd name="connsiteX3268" fmla="*/ 3392285 w 4177355"/>
                <a:gd name="connsiteY3268" fmla="*/ 2411498 h 3832767"/>
                <a:gd name="connsiteX3269" fmla="*/ 3390691 w 4177355"/>
                <a:gd name="connsiteY3269" fmla="*/ 2404877 h 3832767"/>
                <a:gd name="connsiteX3270" fmla="*/ 3385663 w 4177355"/>
                <a:gd name="connsiteY3270" fmla="*/ 2400217 h 3832767"/>
                <a:gd name="connsiteX3271" fmla="*/ 3383578 w 4177355"/>
                <a:gd name="connsiteY3271" fmla="*/ 2399358 h 3832767"/>
                <a:gd name="connsiteX3272" fmla="*/ 3381371 w 4177355"/>
                <a:gd name="connsiteY3272" fmla="*/ 2398745 h 3832767"/>
                <a:gd name="connsiteX3273" fmla="*/ 3379041 w 4177355"/>
                <a:gd name="connsiteY3273" fmla="*/ 2398500 h 3832767"/>
                <a:gd name="connsiteX3274" fmla="*/ 3376588 w 4177355"/>
                <a:gd name="connsiteY3274" fmla="*/ 2398500 h 3832767"/>
                <a:gd name="connsiteX3275" fmla="*/ 105093 w 4177355"/>
                <a:gd name="connsiteY3275" fmla="*/ 2545532 h 3832767"/>
                <a:gd name="connsiteX3276" fmla="*/ 103989 w 4177355"/>
                <a:gd name="connsiteY3276" fmla="*/ 2545655 h 3832767"/>
                <a:gd name="connsiteX3277" fmla="*/ 102763 w 4177355"/>
                <a:gd name="connsiteY3277" fmla="*/ 2545900 h 3832767"/>
                <a:gd name="connsiteX3278" fmla="*/ 101414 w 4177355"/>
                <a:gd name="connsiteY3278" fmla="*/ 2546390 h 3832767"/>
                <a:gd name="connsiteX3279" fmla="*/ 100065 w 4177355"/>
                <a:gd name="connsiteY3279" fmla="*/ 2547004 h 3832767"/>
                <a:gd name="connsiteX3280" fmla="*/ 95160 w 4177355"/>
                <a:gd name="connsiteY3280" fmla="*/ 2550437 h 3832767"/>
                <a:gd name="connsiteX3281" fmla="*/ 90500 w 4177355"/>
                <a:gd name="connsiteY3281" fmla="*/ 2554975 h 3832767"/>
                <a:gd name="connsiteX3282" fmla="*/ 86699 w 4177355"/>
                <a:gd name="connsiteY3282" fmla="*/ 2560002 h 3832767"/>
                <a:gd name="connsiteX3283" fmla="*/ 84246 w 4177355"/>
                <a:gd name="connsiteY3283" fmla="*/ 2565030 h 3832767"/>
                <a:gd name="connsiteX3284" fmla="*/ 83633 w 4177355"/>
                <a:gd name="connsiteY3284" fmla="*/ 2568096 h 3832767"/>
                <a:gd name="connsiteX3285" fmla="*/ 84001 w 4177355"/>
                <a:gd name="connsiteY3285" fmla="*/ 2570303 h 3832767"/>
                <a:gd name="connsiteX3286" fmla="*/ 85350 w 4177355"/>
                <a:gd name="connsiteY3286" fmla="*/ 2571652 h 3832767"/>
                <a:gd name="connsiteX3287" fmla="*/ 87434 w 4177355"/>
                <a:gd name="connsiteY3287" fmla="*/ 2572020 h 3832767"/>
                <a:gd name="connsiteX3288" fmla="*/ 88538 w 4177355"/>
                <a:gd name="connsiteY3288" fmla="*/ 2571897 h 3832767"/>
                <a:gd name="connsiteX3289" fmla="*/ 89764 w 4177355"/>
                <a:gd name="connsiteY3289" fmla="*/ 2571652 h 3832767"/>
                <a:gd name="connsiteX3290" fmla="*/ 91113 w 4177355"/>
                <a:gd name="connsiteY3290" fmla="*/ 2571162 h 3832767"/>
                <a:gd name="connsiteX3291" fmla="*/ 92462 w 4177355"/>
                <a:gd name="connsiteY3291" fmla="*/ 2570548 h 3832767"/>
                <a:gd name="connsiteX3292" fmla="*/ 97490 w 4177355"/>
                <a:gd name="connsiteY3292" fmla="*/ 2567237 h 3832767"/>
                <a:gd name="connsiteX3293" fmla="*/ 102150 w 4177355"/>
                <a:gd name="connsiteY3293" fmla="*/ 2562700 h 3832767"/>
                <a:gd name="connsiteX3294" fmla="*/ 105951 w 4177355"/>
                <a:gd name="connsiteY3294" fmla="*/ 2557672 h 3832767"/>
                <a:gd name="connsiteX3295" fmla="*/ 108404 w 4177355"/>
                <a:gd name="connsiteY3295" fmla="*/ 2552645 h 3832767"/>
                <a:gd name="connsiteX3296" fmla="*/ 109017 w 4177355"/>
                <a:gd name="connsiteY3296" fmla="*/ 2549579 h 3832767"/>
                <a:gd name="connsiteX3297" fmla="*/ 108649 w 4177355"/>
                <a:gd name="connsiteY3297" fmla="*/ 2547371 h 3832767"/>
                <a:gd name="connsiteX3298" fmla="*/ 107300 w 4177355"/>
                <a:gd name="connsiteY3298" fmla="*/ 2546022 h 3832767"/>
                <a:gd name="connsiteX3299" fmla="*/ 105216 w 4177355"/>
                <a:gd name="connsiteY3299" fmla="*/ 2545655 h 3832767"/>
                <a:gd name="connsiteX3300" fmla="*/ 3309143 w 4177355"/>
                <a:gd name="connsiteY3300" fmla="*/ 2473058 h 3832767"/>
                <a:gd name="connsiteX3301" fmla="*/ 3303134 w 4177355"/>
                <a:gd name="connsiteY3301" fmla="*/ 2474039 h 3832767"/>
                <a:gd name="connsiteX3302" fmla="*/ 3297002 w 4177355"/>
                <a:gd name="connsiteY3302" fmla="*/ 2476369 h 3832767"/>
                <a:gd name="connsiteX3303" fmla="*/ 3291116 w 4177355"/>
                <a:gd name="connsiteY3303" fmla="*/ 2479925 h 3832767"/>
                <a:gd name="connsiteX3304" fmla="*/ 3285843 w 4177355"/>
                <a:gd name="connsiteY3304" fmla="*/ 2484585 h 3832767"/>
                <a:gd name="connsiteX3305" fmla="*/ 3280447 w 4177355"/>
                <a:gd name="connsiteY3305" fmla="*/ 2492556 h 3832767"/>
                <a:gd name="connsiteX3306" fmla="*/ 3278240 w 4177355"/>
                <a:gd name="connsiteY3306" fmla="*/ 2500404 h 3832767"/>
                <a:gd name="connsiteX3307" fmla="*/ 3279466 w 4177355"/>
                <a:gd name="connsiteY3307" fmla="*/ 2507272 h 3832767"/>
                <a:gd name="connsiteX3308" fmla="*/ 3284126 w 4177355"/>
                <a:gd name="connsiteY3308" fmla="*/ 2512300 h 3832767"/>
                <a:gd name="connsiteX3309" fmla="*/ 3286211 w 4177355"/>
                <a:gd name="connsiteY3309" fmla="*/ 2513281 h 3832767"/>
                <a:gd name="connsiteX3310" fmla="*/ 3288541 w 4177355"/>
                <a:gd name="connsiteY3310" fmla="*/ 2514016 h 3832767"/>
                <a:gd name="connsiteX3311" fmla="*/ 3290993 w 4177355"/>
                <a:gd name="connsiteY3311" fmla="*/ 2514384 h 3832767"/>
                <a:gd name="connsiteX3312" fmla="*/ 3293568 w 4177355"/>
                <a:gd name="connsiteY3312" fmla="*/ 2514384 h 3832767"/>
                <a:gd name="connsiteX3313" fmla="*/ 3299577 w 4177355"/>
                <a:gd name="connsiteY3313" fmla="*/ 2513526 h 3832767"/>
                <a:gd name="connsiteX3314" fmla="*/ 3305709 w 4177355"/>
                <a:gd name="connsiteY3314" fmla="*/ 2511196 h 3832767"/>
                <a:gd name="connsiteX3315" fmla="*/ 3311595 w 4177355"/>
                <a:gd name="connsiteY3315" fmla="*/ 2507640 h 3832767"/>
                <a:gd name="connsiteX3316" fmla="*/ 3316868 w 4177355"/>
                <a:gd name="connsiteY3316" fmla="*/ 2502857 h 3832767"/>
                <a:gd name="connsiteX3317" fmla="*/ 3322264 w 4177355"/>
                <a:gd name="connsiteY3317" fmla="*/ 2494886 h 3832767"/>
                <a:gd name="connsiteX3318" fmla="*/ 3324348 w 4177355"/>
                <a:gd name="connsiteY3318" fmla="*/ 2487038 h 3832767"/>
                <a:gd name="connsiteX3319" fmla="*/ 3323122 w 4177355"/>
                <a:gd name="connsiteY3319" fmla="*/ 2480171 h 3832767"/>
                <a:gd name="connsiteX3320" fmla="*/ 3318462 w 4177355"/>
                <a:gd name="connsiteY3320" fmla="*/ 2475143 h 3832767"/>
                <a:gd name="connsiteX3321" fmla="*/ 3316378 w 4177355"/>
                <a:gd name="connsiteY3321" fmla="*/ 2474162 h 3832767"/>
                <a:gd name="connsiteX3322" fmla="*/ 3314048 w 4177355"/>
                <a:gd name="connsiteY3322" fmla="*/ 2473549 h 3832767"/>
                <a:gd name="connsiteX3323" fmla="*/ 3311595 w 4177355"/>
                <a:gd name="connsiteY3323" fmla="*/ 2473181 h 3832767"/>
                <a:gd name="connsiteX3324" fmla="*/ 3309020 w 4177355"/>
                <a:gd name="connsiteY3324" fmla="*/ 2473181 h 3832767"/>
                <a:gd name="connsiteX3325" fmla="*/ 90500 w 4177355"/>
                <a:gd name="connsiteY3325" fmla="*/ 2592131 h 3832767"/>
                <a:gd name="connsiteX3326" fmla="*/ 89397 w 4177355"/>
                <a:gd name="connsiteY3326" fmla="*/ 2592254 h 3832767"/>
                <a:gd name="connsiteX3327" fmla="*/ 88048 w 4177355"/>
                <a:gd name="connsiteY3327" fmla="*/ 2592622 h 3832767"/>
                <a:gd name="connsiteX3328" fmla="*/ 86576 w 4177355"/>
                <a:gd name="connsiteY3328" fmla="*/ 2593112 h 3832767"/>
                <a:gd name="connsiteX3329" fmla="*/ 85104 w 4177355"/>
                <a:gd name="connsiteY3329" fmla="*/ 2593848 h 3832767"/>
                <a:gd name="connsiteX3330" fmla="*/ 80077 w 4177355"/>
                <a:gd name="connsiteY3330" fmla="*/ 2597281 h 3832767"/>
                <a:gd name="connsiteX3331" fmla="*/ 75417 w 4177355"/>
                <a:gd name="connsiteY3331" fmla="*/ 2601941 h 3832767"/>
                <a:gd name="connsiteX3332" fmla="*/ 71738 w 4177355"/>
                <a:gd name="connsiteY3332" fmla="*/ 2607092 h 3832767"/>
                <a:gd name="connsiteX3333" fmla="*/ 69408 w 4177355"/>
                <a:gd name="connsiteY3333" fmla="*/ 2612120 h 3832767"/>
                <a:gd name="connsiteX3334" fmla="*/ 68917 w 4177355"/>
                <a:gd name="connsiteY3334" fmla="*/ 2615063 h 3832767"/>
                <a:gd name="connsiteX3335" fmla="*/ 69408 w 4177355"/>
                <a:gd name="connsiteY3335" fmla="*/ 2617270 h 3832767"/>
                <a:gd name="connsiteX3336" fmla="*/ 70757 w 4177355"/>
                <a:gd name="connsiteY3336" fmla="*/ 2618619 h 3832767"/>
                <a:gd name="connsiteX3337" fmla="*/ 72842 w 4177355"/>
                <a:gd name="connsiteY3337" fmla="*/ 2618987 h 3832767"/>
                <a:gd name="connsiteX3338" fmla="*/ 73945 w 4177355"/>
                <a:gd name="connsiteY3338" fmla="*/ 2618864 h 3832767"/>
                <a:gd name="connsiteX3339" fmla="*/ 75172 w 4177355"/>
                <a:gd name="connsiteY3339" fmla="*/ 2618496 h 3832767"/>
                <a:gd name="connsiteX3340" fmla="*/ 76643 w 4177355"/>
                <a:gd name="connsiteY3340" fmla="*/ 2618006 h 3832767"/>
                <a:gd name="connsiteX3341" fmla="*/ 78115 w 4177355"/>
                <a:gd name="connsiteY3341" fmla="*/ 2617270 h 3832767"/>
                <a:gd name="connsiteX3342" fmla="*/ 83142 w 4177355"/>
                <a:gd name="connsiteY3342" fmla="*/ 2613714 h 3832767"/>
                <a:gd name="connsiteX3343" fmla="*/ 87802 w 4177355"/>
                <a:gd name="connsiteY3343" fmla="*/ 2609054 h 3832767"/>
                <a:gd name="connsiteX3344" fmla="*/ 91481 w 4177355"/>
                <a:gd name="connsiteY3344" fmla="*/ 2603903 h 3832767"/>
                <a:gd name="connsiteX3345" fmla="*/ 93811 w 4177355"/>
                <a:gd name="connsiteY3345" fmla="*/ 2598876 h 3832767"/>
                <a:gd name="connsiteX3346" fmla="*/ 94302 w 4177355"/>
                <a:gd name="connsiteY3346" fmla="*/ 2595933 h 3832767"/>
                <a:gd name="connsiteX3347" fmla="*/ 93811 w 4177355"/>
                <a:gd name="connsiteY3347" fmla="*/ 2593725 h 3832767"/>
                <a:gd name="connsiteX3348" fmla="*/ 92462 w 4177355"/>
                <a:gd name="connsiteY3348" fmla="*/ 2592376 h 3832767"/>
                <a:gd name="connsiteX3349" fmla="*/ 90378 w 4177355"/>
                <a:gd name="connsiteY3349" fmla="*/ 2592008 h 3832767"/>
                <a:gd name="connsiteX3350" fmla="*/ 3239244 w 4177355"/>
                <a:gd name="connsiteY3350" fmla="*/ 2546636 h 3832767"/>
                <a:gd name="connsiteX3351" fmla="*/ 3233480 w 4177355"/>
                <a:gd name="connsiteY3351" fmla="*/ 2547494 h 3832767"/>
                <a:gd name="connsiteX3352" fmla="*/ 3227594 w 4177355"/>
                <a:gd name="connsiteY3352" fmla="*/ 2549579 h 3832767"/>
                <a:gd name="connsiteX3353" fmla="*/ 3221830 w 4177355"/>
                <a:gd name="connsiteY3353" fmla="*/ 2552890 h 3832767"/>
                <a:gd name="connsiteX3354" fmla="*/ 3216557 w 4177355"/>
                <a:gd name="connsiteY3354" fmla="*/ 2557427 h 3832767"/>
                <a:gd name="connsiteX3355" fmla="*/ 3210794 w 4177355"/>
                <a:gd name="connsiteY3355" fmla="*/ 2565275 h 3832767"/>
                <a:gd name="connsiteX3356" fmla="*/ 3208342 w 4177355"/>
                <a:gd name="connsiteY3356" fmla="*/ 2573246 h 3832767"/>
                <a:gd name="connsiteX3357" fmla="*/ 3209200 w 4177355"/>
                <a:gd name="connsiteY3357" fmla="*/ 2580359 h 3832767"/>
                <a:gd name="connsiteX3358" fmla="*/ 3213615 w 4177355"/>
                <a:gd name="connsiteY3358" fmla="*/ 2585632 h 3832767"/>
                <a:gd name="connsiteX3359" fmla="*/ 3215699 w 4177355"/>
                <a:gd name="connsiteY3359" fmla="*/ 2586858 h 3832767"/>
                <a:gd name="connsiteX3360" fmla="*/ 3218029 w 4177355"/>
                <a:gd name="connsiteY3360" fmla="*/ 2587716 h 3832767"/>
                <a:gd name="connsiteX3361" fmla="*/ 3220604 w 4177355"/>
                <a:gd name="connsiteY3361" fmla="*/ 2588207 h 3832767"/>
                <a:gd name="connsiteX3362" fmla="*/ 3223302 w 4177355"/>
                <a:gd name="connsiteY3362" fmla="*/ 2588207 h 3832767"/>
                <a:gd name="connsiteX3363" fmla="*/ 3229066 w 4177355"/>
                <a:gd name="connsiteY3363" fmla="*/ 2587348 h 3832767"/>
                <a:gd name="connsiteX3364" fmla="*/ 3234952 w 4177355"/>
                <a:gd name="connsiteY3364" fmla="*/ 2585141 h 3832767"/>
                <a:gd name="connsiteX3365" fmla="*/ 3240715 w 4177355"/>
                <a:gd name="connsiteY3365" fmla="*/ 2581708 h 3832767"/>
                <a:gd name="connsiteX3366" fmla="*/ 3245988 w 4177355"/>
                <a:gd name="connsiteY3366" fmla="*/ 2577170 h 3832767"/>
                <a:gd name="connsiteX3367" fmla="*/ 3251752 w 4177355"/>
                <a:gd name="connsiteY3367" fmla="*/ 2569322 h 3832767"/>
                <a:gd name="connsiteX3368" fmla="*/ 3254205 w 4177355"/>
                <a:gd name="connsiteY3368" fmla="*/ 2561351 h 3832767"/>
                <a:gd name="connsiteX3369" fmla="*/ 3253223 w 4177355"/>
                <a:gd name="connsiteY3369" fmla="*/ 2554239 h 3832767"/>
                <a:gd name="connsiteX3370" fmla="*/ 3248809 w 4177355"/>
                <a:gd name="connsiteY3370" fmla="*/ 2548966 h 3832767"/>
                <a:gd name="connsiteX3371" fmla="*/ 3246602 w 4177355"/>
                <a:gd name="connsiteY3371" fmla="*/ 2547862 h 3832767"/>
                <a:gd name="connsiteX3372" fmla="*/ 3244272 w 4177355"/>
                <a:gd name="connsiteY3372" fmla="*/ 2547126 h 3832767"/>
                <a:gd name="connsiteX3373" fmla="*/ 3241697 w 4177355"/>
                <a:gd name="connsiteY3373" fmla="*/ 2546636 h 3832767"/>
                <a:gd name="connsiteX3374" fmla="*/ 3238999 w 4177355"/>
                <a:gd name="connsiteY3374" fmla="*/ 2546636 h 3832767"/>
                <a:gd name="connsiteX3375" fmla="*/ 77379 w 4177355"/>
                <a:gd name="connsiteY3375" fmla="*/ 2638608 h 3832767"/>
                <a:gd name="connsiteX3376" fmla="*/ 76153 w 4177355"/>
                <a:gd name="connsiteY3376" fmla="*/ 2638730 h 3832767"/>
                <a:gd name="connsiteX3377" fmla="*/ 74804 w 4177355"/>
                <a:gd name="connsiteY3377" fmla="*/ 2639098 h 3832767"/>
                <a:gd name="connsiteX3378" fmla="*/ 73332 w 4177355"/>
                <a:gd name="connsiteY3378" fmla="*/ 2639711 h 3832767"/>
                <a:gd name="connsiteX3379" fmla="*/ 71738 w 4177355"/>
                <a:gd name="connsiteY3379" fmla="*/ 2640569 h 3832767"/>
                <a:gd name="connsiteX3380" fmla="*/ 66710 w 4177355"/>
                <a:gd name="connsiteY3380" fmla="*/ 2644248 h 3832767"/>
                <a:gd name="connsiteX3381" fmla="*/ 62050 w 4177355"/>
                <a:gd name="connsiteY3381" fmla="*/ 2649031 h 3832767"/>
                <a:gd name="connsiteX3382" fmla="*/ 58371 w 4177355"/>
                <a:gd name="connsiteY3382" fmla="*/ 2654304 h 3832767"/>
                <a:gd name="connsiteX3383" fmla="*/ 56164 w 4177355"/>
                <a:gd name="connsiteY3383" fmla="*/ 2659454 h 3832767"/>
                <a:gd name="connsiteX3384" fmla="*/ 55796 w 4177355"/>
                <a:gd name="connsiteY3384" fmla="*/ 2662275 h 3832767"/>
                <a:gd name="connsiteX3385" fmla="*/ 56287 w 4177355"/>
                <a:gd name="connsiteY3385" fmla="*/ 2664359 h 3832767"/>
                <a:gd name="connsiteX3386" fmla="*/ 57636 w 4177355"/>
                <a:gd name="connsiteY3386" fmla="*/ 2665586 h 3832767"/>
                <a:gd name="connsiteX3387" fmla="*/ 59720 w 4177355"/>
                <a:gd name="connsiteY3387" fmla="*/ 2665954 h 3832767"/>
                <a:gd name="connsiteX3388" fmla="*/ 60947 w 4177355"/>
                <a:gd name="connsiteY3388" fmla="*/ 2665831 h 3832767"/>
                <a:gd name="connsiteX3389" fmla="*/ 62295 w 4177355"/>
                <a:gd name="connsiteY3389" fmla="*/ 2665463 h 3832767"/>
                <a:gd name="connsiteX3390" fmla="*/ 63767 w 4177355"/>
                <a:gd name="connsiteY3390" fmla="*/ 2664850 h 3832767"/>
                <a:gd name="connsiteX3391" fmla="*/ 65361 w 4177355"/>
                <a:gd name="connsiteY3391" fmla="*/ 2663991 h 3832767"/>
                <a:gd name="connsiteX3392" fmla="*/ 70512 w 4177355"/>
                <a:gd name="connsiteY3392" fmla="*/ 2660313 h 3832767"/>
                <a:gd name="connsiteX3393" fmla="*/ 75172 w 4177355"/>
                <a:gd name="connsiteY3393" fmla="*/ 2655530 h 3832767"/>
                <a:gd name="connsiteX3394" fmla="*/ 78850 w 4177355"/>
                <a:gd name="connsiteY3394" fmla="*/ 2650257 h 3832767"/>
                <a:gd name="connsiteX3395" fmla="*/ 81058 w 4177355"/>
                <a:gd name="connsiteY3395" fmla="*/ 2645107 h 3832767"/>
                <a:gd name="connsiteX3396" fmla="*/ 81426 w 4177355"/>
                <a:gd name="connsiteY3396" fmla="*/ 2642286 h 3832767"/>
                <a:gd name="connsiteX3397" fmla="*/ 80935 w 4177355"/>
                <a:gd name="connsiteY3397" fmla="*/ 2640201 h 3832767"/>
                <a:gd name="connsiteX3398" fmla="*/ 79586 w 4177355"/>
                <a:gd name="connsiteY3398" fmla="*/ 2638975 h 3832767"/>
                <a:gd name="connsiteX3399" fmla="*/ 77501 w 4177355"/>
                <a:gd name="connsiteY3399" fmla="*/ 2638608 h 3832767"/>
                <a:gd name="connsiteX3400" fmla="*/ 3167506 w 4177355"/>
                <a:gd name="connsiteY3400" fmla="*/ 2619232 h 3832767"/>
                <a:gd name="connsiteX3401" fmla="*/ 3161988 w 4177355"/>
                <a:gd name="connsiteY3401" fmla="*/ 2619968 h 3832767"/>
                <a:gd name="connsiteX3402" fmla="*/ 3156224 w 4177355"/>
                <a:gd name="connsiteY3402" fmla="*/ 2621930 h 3832767"/>
                <a:gd name="connsiteX3403" fmla="*/ 3150706 w 4177355"/>
                <a:gd name="connsiteY3403" fmla="*/ 2625118 h 3832767"/>
                <a:gd name="connsiteX3404" fmla="*/ 3145555 w 4177355"/>
                <a:gd name="connsiteY3404" fmla="*/ 2629410 h 3832767"/>
                <a:gd name="connsiteX3405" fmla="*/ 3139547 w 4177355"/>
                <a:gd name="connsiteY3405" fmla="*/ 2637258 h 3832767"/>
                <a:gd name="connsiteX3406" fmla="*/ 3136726 w 4177355"/>
                <a:gd name="connsiteY3406" fmla="*/ 2645229 h 3832767"/>
                <a:gd name="connsiteX3407" fmla="*/ 3137217 w 4177355"/>
                <a:gd name="connsiteY3407" fmla="*/ 2652464 h 3832767"/>
                <a:gd name="connsiteX3408" fmla="*/ 3141141 w 4177355"/>
                <a:gd name="connsiteY3408" fmla="*/ 2658106 h 3832767"/>
                <a:gd name="connsiteX3409" fmla="*/ 3143348 w 4177355"/>
                <a:gd name="connsiteY3409" fmla="*/ 2659454 h 3832767"/>
                <a:gd name="connsiteX3410" fmla="*/ 3145801 w 4177355"/>
                <a:gd name="connsiteY3410" fmla="*/ 2660435 h 3832767"/>
                <a:gd name="connsiteX3411" fmla="*/ 3148499 w 4177355"/>
                <a:gd name="connsiteY3411" fmla="*/ 2660926 h 3832767"/>
                <a:gd name="connsiteX3412" fmla="*/ 3151319 w 4177355"/>
                <a:gd name="connsiteY3412" fmla="*/ 2661048 h 3832767"/>
                <a:gd name="connsiteX3413" fmla="*/ 3156837 w 4177355"/>
                <a:gd name="connsiteY3413" fmla="*/ 2660313 h 3832767"/>
                <a:gd name="connsiteX3414" fmla="*/ 3162601 w 4177355"/>
                <a:gd name="connsiteY3414" fmla="*/ 2658351 h 3832767"/>
                <a:gd name="connsiteX3415" fmla="*/ 3168242 w 4177355"/>
                <a:gd name="connsiteY3415" fmla="*/ 2655162 h 3832767"/>
                <a:gd name="connsiteX3416" fmla="*/ 3173392 w 4177355"/>
                <a:gd name="connsiteY3416" fmla="*/ 2650870 h 3832767"/>
                <a:gd name="connsiteX3417" fmla="*/ 3179401 w 4177355"/>
                <a:gd name="connsiteY3417" fmla="*/ 2642899 h 3832767"/>
                <a:gd name="connsiteX3418" fmla="*/ 3182222 w 4177355"/>
                <a:gd name="connsiteY3418" fmla="*/ 2634806 h 3832767"/>
                <a:gd name="connsiteX3419" fmla="*/ 3181608 w 4177355"/>
                <a:gd name="connsiteY3419" fmla="*/ 2627571 h 3832767"/>
                <a:gd name="connsiteX3420" fmla="*/ 3177562 w 4177355"/>
                <a:gd name="connsiteY3420" fmla="*/ 2622053 h 3832767"/>
                <a:gd name="connsiteX3421" fmla="*/ 3175354 w 4177355"/>
                <a:gd name="connsiteY3421" fmla="*/ 2620703 h 3832767"/>
                <a:gd name="connsiteX3422" fmla="*/ 3172902 w 4177355"/>
                <a:gd name="connsiteY3422" fmla="*/ 2619723 h 3832767"/>
                <a:gd name="connsiteX3423" fmla="*/ 3170204 w 4177355"/>
                <a:gd name="connsiteY3423" fmla="*/ 2619232 h 3832767"/>
                <a:gd name="connsiteX3424" fmla="*/ 3167383 w 4177355"/>
                <a:gd name="connsiteY3424" fmla="*/ 2619109 h 3832767"/>
                <a:gd name="connsiteX3425" fmla="*/ 65484 w 4177355"/>
                <a:gd name="connsiteY3425" fmla="*/ 2684961 h 3832767"/>
                <a:gd name="connsiteX3426" fmla="*/ 64135 w 4177355"/>
                <a:gd name="connsiteY3426" fmla="*/ 2685084 h 3832767"/>
                <a:gd name="connsiteX3427" fmla="*/ 62663 w 4177355"/>
                <a:gd name="connsiteY3427" fmla="*/ 2685452 h 3832767"/>
                <a:gd name="connsiteX3428" fmla="*/ 61069 w 4177355"/>
                <a:gd name="connsiteY3428" fmla="*/ 2686065 h 3832767"/>
                <a:gd name="connsiteX3429" fmla="*/ 59352 w 4177355"/>
                <a:gd name="connsiteY3429" fmla="*/ 2687046 h 3832767"/>
                <a:gd name="connsiteX3430" fmla="*/ 54202 w 4177355"/>
                <a:gd name="connsiteY3430" fmla="*/ 2690847 h 3832767"/>
                <a:gd name="connsiteX3431" fmla="*/ 49665 w 4177355"/>
                <a:gd name="connsiteY3431" fmla="*/ 2695752 h 3832767"/>
                <a:gd name="connsiteX3432" fmla="*/ 46108 w 4177355"/>
                <a:gd name="connsiteY3432" fmla="*/ 2701026 h 3832767"/>
                <a:gd name="connsiteX3433" fmla="*/ 44024 w 4177355"/>
                <a:gd name="connsiteY3433" fmla="*/ 2706053 h 3832767"/>
                <a:gd name="connsiteX3434" fmla="*/ 43656 w 4177355"/>
                <a:gd name="connsiteY3434" fmla="*/ 2708874 h 3832767"/>
                <a:gd name="connsiteX3435" fmla="*/ 44146 w 4177355"/>
                <a:gd name="connsiteY3435" fmla="*/ 2710836 h 3832767"/>
                <a:gd name="connsiteX3436" fmla="*/ 45495 w 4177355"/>
                <a:gd name="connsiteY3436" fmla="*/ 2712062 h 3832767"/>
                <a:gd name="connsiteX3437" fmla="*/ 47457 w 4177355"/>
                <a:gd name="connsiteY3437" fmla="*/ 2712430 h 3832767"/>
                <a:gd name="connsiteX3438" fmla="*/ 48806 w 4177355"/>
                <a:gd name="connsiteY3438" fmla="*/ 2712307 h 3832767"/>
                <a:gd name="connsiteX3439" fmla="*/ 50278 w 4177355"/>
                <a:gd name="connsiteY3439" fmla="*/ 2711939 h 3832767"/>
                <a:gd name="connsiteX3440" fmla="*/ 51872 w 4177355"/>
                <a:gd name="connsiteY3440" fmla="*/ 2711326 h 3832767"/>
                <a:gd name="connsiteX3441" fmla="*/ 53589 w 4177355"/>
                <a:gd name="connsiteY3441" fmla="*/ 2710345 h 3832767"/>
                <a:gd name="connsiteX3442" fmla="*/ 58739 w 4177355"/>
                <a:gd name="connsiteY3442" fmla="*/ 2706544 h 3832767"/>
                <a:gd name="connsiteX3443" fmla="*/ 63399 w 4177355"/>
                <a:gd name="connsiteY3443" fmla="*/ 2701639 h 3832767"/>
                <a:gd name="connsiteX3444" fmla="*/ 66955 w 4177355"/>
                <a:gd name="connsiteY3444" fmla="*/ 2696366 h 3832767"/>
                <a:gd name="connsiteX3445" fmla="*/ 69040 w 4177355"/>
                <a:gd name="connsiteY3445" fmla="*/ 2691338 h 3832767"/>
                <a:gd name="connsiteX3446" fmla="*/ 69285 w 4177355"/>
                <a:gd name="connsiteY3446" fmla="*/ 2688517 h 3832767"/>
                <a:gd name="connsiteX3447" fmla="*/ 68795 w 4177355"/>
                <a:gd name="connsiteY3447" fmla="*/ 2686555 h 3832767"/>
                <a:gd name="connsiteX3448" fmla="*/ 67446 w 4177355"/>
                <a:gd name="connsiteY3448" fmla="*/ 2685329 h 3832767"/>
                <a:gd name="connsiteX3449" fmla="*/ 65484 w 4177355"/>
                <a:gd name="connsiteY3449" fmla="*/ 2684961 h 3832767"/>
                <a:gd name="connsiteX3450" fmla="*/ 3093806 w 4177355"/>
                <a:gd name="connsiteY3450" fmla="*/ 2690602 h 3832767"/>
                <a:gd name="connsiteX3451" fmla="*/ 3088533 w 4177355"/>
                <a:gd name="connsiteY3451" fmla="*/ 2691215 h 3832767"/>
                <a:gd name="connsiteX3452" fmla="*/ 3083015 w 4177355"/>
                <a:gd name="connsiteY3452" fmla="*/ 2693055 h 3832767"/>
                <a:gd name="connsiteX3453" fmla="*/ 3077619 w 4177355"/>
                <a:gd name="connsiteY3453" fmla="*/ 2695998 h 3832767"/>
                <a:gd name="connsiteX3454" fmla="*/ 3072468 w 4177355"/>
                <a:gd name="connsiteY3454" fmla="*/ 2700044 h 3832767"/>
                <a:gd name="connsiteX3455" fmla="*/ 3066214 w 4177355"/>
                <a:gd name="connsiteY3455" fmla="*/ 2707893 h 3832767"/>
                <a:gd name="connsiteX3456" fmla="*/ 3063149 w 4177355"/>
                <a:gd name="connsiteY3456" fmla="*/ 2715986 h 3832767"/>
                <a:gd name="connsiteX3457" fmla="*/ 3063394 w 4177355"/>
                <a:gd name="connsiteY3457" fmla="*/ 2723467 h 3832767"/>
                <a:gd name="connsiteX3458" fmla="*/ 3067073 w 4177355"/>
                <a:gd name="connsiteY3458" fmla="*/ 2729353 h 3832767"/>
                <a:gd name="connsiteX3459" fmla="*/ 3069280 w 4177355"/>
                <a:gd name="connsiteY3459" fmla="*/ 2730947 h 3832767"/>
                <a:gd name="connsiteX3460" fmla="*/ 3071733 w 4177355"/>
                <a:gd name="connsiteY3460" fmla="*/ 2732051 h 3832767"/>
                <a:gd name="connsiteX3461" fmla="*/ 3074431 w 4177355"/>
                <a:gd name="connsiteY3461" fmla="*/ 2732664 h 3832767"/>
                <a:gd name="connsiteX3462" fmla="*/ 3077374 w 4177355"/>
                <a:gd name="connsiteY3462" fmla="*/ 2732909 h 3832767"/>
                <a:gd name="connsiteX3463" fmla="*/ 3082769 w 4177355"/>
                <a:gd name="connsiteY3463" fmla="*/ 2732296 h 3832767"/>
                <a:gd name="connsiteX3464" fmla="*/ 3088288 w 4177355"/>
                <a:gd name="connsiteY3464" fmla="*/ 2730457 h 3832767"/>
                <a:gd name="connsiteX3465" fmla="*/ 3093806 w 4177355"/>
                <a:gd name="connsiteY3465" fmla="*/ 2727391 h 3832767"/>
                <a:gd name="connsiteX3466" fmla="*/ 3098956 w 4177355"/>
                <a:gd name="connsiteY3466" fmla="*/ 2723344 h 3832767"/>
                <a:gd name="connsiteX3467" fmla="*/ 3105211 w 4177355"/>
                <a:gd name="connsiteY3467" fmla="*/ 2715496 h 3832767"/>
                <a:gd name="connsiteX3468" fmla="*/ 3108276 w 4177355"/>
                <a:gd name="connsiteY3468" fmla="*/ 2707402 h 3832767"/>
                <a:gd name="connsiteX3469" fmla="*/ 3108031 w 4177355"/>
                <a:gd name="connsiteY3469" fmla="*/ 2699922 h 3832767"/>
                <a:gd name="connsiteX3470" fmla="*/ 3104352 w 4177355"/>
                <a:gd name="connsiteY3470" fmla="*/ 2694036 h 3832767"/>
                <a:gd name="connsiteX3471" fmla="*/ 3102145 w 4177355"/>
                <a:gd name="connsiteY3471" fmla="*/ 2692564 h 3832767"/>
                <a:gd name="connsiteX3472" fmla="*/ 3099692 w 4177355"/>
                <a:gd name="connsiteY3472" fmla="*/ 2691583 h 3832767"/>
                <a:gd name="connsiteX3473" fmla="*/ 3096994 w 4177355"/>
                <a:gd name="connsiteY3473" fmla="*/ 2690970 h 3832767"/>
                <a:gd name="connsiteX3474" fmla="*/ 3094051 w 4177355"/>
                <a:gd name="connsiteY3474" fmla="*/ 2690847 h 3832767"/>
                <a:gd name="connsiteX3475" fmla="*/ 55060 w 4177355"/>
                <a:gd name="connsiteY3475" fmla="*/ 2731070 h 3832767"/>
                <a:gd name="connsiteX3476" fmla="*/ 53589 w 4177355"/>
                <a:gd name="connsiteY3476" fmla="*/ 2731192 h 3832767"/>
                <a:gd name="connsiteX3477" fmla="*/ 51995 w 4177355"/>
                <a:gd name="connsiteY3477" fmla="*/ 2731683 h 3832767"/>
                <a:gd name="connsiteX3478" fmla="*/ 50278 w 4177355"/>
                <a:gd name="connsiteY3478" fmla="*/ 2732419 h 3832767"/>
                <a:gd name="connsiteX3479" fmla="*/ 48438 w 4177355"/>
                <a:gd name="connsiteY3479" fmla="*/ 2733522 h 3832767"/>
                <a:gd name="connsiteX3480" fmla="*/ 43288 w 4177355"/>
                <a:gd name="connsiteY3480" fmla="*/ 2737446 h 3832767"/>
                <a:gd name="connsiteX3481" fmla="*/ 38751 w 4177355"/>
                <a:gd name="connsiteY3481" fmla="*/ 2742352 h 3832767"/>
                <a:gd name="connsiteX3482" fmla="*/ 35194 w 4177355"/>
                <a:gd name="connsiteY3482" fmla="*/ 2747625 h 3832767"/>
                <a:gd name="connsiteX3483" fmla="*/ 33232 w 4177355"/>
                <a:gd name="connsiteY3483" fmla="*/ 2752775 h 3832767"/>
                <a:gd name="connsiteX3484" fmla="*/ 32987 w 4177355"/>
                <a:gd name="connsiteY3484" fmla="*/ 2755473 h 3832767"/>
                <a:gd name="connsiteX3485" fmla="*/ 33600 w 4177355"/>
                <a:gd name="connsiteY3485" fmla="*/ 2757435 h 3832767"/>
                <a:gd name="connsiteX3486" fmla="*/ 34949 w 4177355"/>
                <a:gd name="connsiteY3486" fmla="*/ 2758661 h 3832767"/>
                <a:gd name="connsiteX3487" fmla="*/ 36911 w 4177355"/>
                <a:gd name="connsiteY3487" fmla="*/ 2759029 h 3832767"/>
                <a:gd name="connsiteX3488" fmla="*/ 38383 w 4177355"/>
                <a:gd name="connsiteY3488" fmla="*/ 2758907 h 3832767"/>
                <a:gd name="connsiteX3489" fmla="*/ 39977 w 4177355"/>
                <a:gd name="connsiteY3489" fmla="*/ 2758416 h 3832767"/>
                <a:gd name="connsiteX3490" fmla="*/ 41694 w 4177355"/>
                <a:gd name="connsiteY3490" fmla="*/ 2757680 h 3832767"/>
                <a:gd name="connsiteX3491" fmla="*/ 43533 w 4177355"/>
                <a:gd name="connsiteY3491" fmla="*/ 2756577 h 3832767"/>
                <a:gd name="connsiteX3492" fmla="*/ 48684 w 4177355"/>
                <a:gd name="connsiteY3492" fmla="*/ 2752652 h 3832767"/>
                <a:gd name="connsiteX3493" fmla="*/ 53221 w 4177355"/>
                <a:gd name="connsiteY3493" fmla="*/ 2747747 h 3832767"/>
                <a:gd name="connsiteX3494" fmla="*/ 56777 w 4177355"/>
                <a:gd name="connsiteY3494" fmla="*/ 2742352 h 3832767"/>
                <a:gd name="connsiteX3495" fmla="*/ 58739 w 4177355"/>
                <a:gd name="connsiteY3495" fmla="*/ 2737201 h 3832767"/>
                <a:gd name="connsiteX3496" fmla="*/ 58984 w 4177355"/>
                <a:gd name="connsiteY3496" fmla="*/ 2734503 h 3832767"/>
                <a:gd name="connsiteX3497" fmla="*/ 58371 w 4177355"/>
                <a:gd name="connsiteY3497" fmla="*/ 2732541 h 3832767"/>
                <a:gd name="connsiteX3498" fmla="*/ 57022 w 4177355"/>
                <a:gd name="connsiteY3498" fmla="*/ 2731437 h 3832767"/>
                <a:gd name="connsiteX3499" fmla="*/ 55060 w 4177355"/>
                <a:gd name="connsiteY3499" fmla="*/ 2731070 h 3832767"/>
                <a:gd name="connsiteX3500" fmla="*/ 45863 w 4177355"/>
                <a:gd name="connsiteY3500" fmla="*/ 2776810 h 3832767"/>
                <a:gd name="connsiteX3501" fmla="*/ 44392 w 4177355"/>
                <a:gd name="connsiteY3501" fmla="*/ 2776933 h 3832767"/>
                <a:gd name="connsiteX3502" fmla="*/ 42675 w 4177355"/>
                <a:gd name="connsiteY3502" fmla="*/ 2777423 h 3832767"/>
                <a:gd name="connsiteX3503" fmla="*/ 40835 w 4177355"/>
                <a:gd name="connsiteY3503" fmla="*/ 2778282 h 3832767"/>
                <a:gd name="connsiteX3504" fmla="*/ 38873 w 4177355"/>
                <a:gd name="connsiteY3504" fmla="*/ 2779385 h 3832767"/>
                <a:gd name="connsiteX3505" fmla="*/ 33723 w 4177355"/>
                <a:gd name="connsiteY3505" fmla="*/ 2783432 h 3832767"/>
                <a:gd name="connsiteX3506" fmla="*/ 29186 w 4177355"/>
                <a:gd name="connsiteY3506" fmla="*/ 2788460 h 3832767"/>
                <a:gd name="connsiteX3507" fmla="*/ 25752 w 4177355"/>
                <a:gd name="connsiteY3507" fmla="*/ 2793855 h 3832767"/>
                <a:gd name="connsiteX3508" fmla="*/ 23913 w 4177355"/>
                <a:gd name="connsiteY3508" fmla="*/ 2799006 h 3832767"/>
                <a:gd name="connsiteX3509" fmla="*/ 23913 w 4177355"/>
                <a:gd name="connsiteY3509" fmla="*/ 2801581 h 3832767"/>
                <a:gd name="connsiteX3510" fmla="*/ 24526 w 4177355"/>
                <a:gd name="connsiteY3510" fmla="*/ 2803421 h 3832767"/>
                <a:gd name="connsiteX3511" fmla="*/ 25875 w 4177355"/>
                <a:gd name="connsiteY3511" fmla="*/ 2804525 h 3832767"/>
                <a:gd name="connsiteX3512" fmla="*/ 27837 w 4177355"/>
                <a:gd name="connsiteY3512" fmla="*/ 2804892 h 3832767"/>
                <a:gd name="connsiteX3513" fmla="*/ 29308 w 4177355"/>
                <a:gd name="connsiteY3513" fmla="*/ 2804770 h 3832767"/>
                <a:gd name="connsiteX3514" fmla="*/ 31025 w 4177355"/>
                <a:gd name="connsiteY3514" fmla="*/ 2804279 h 3832767"/>
                <a:gd name="connsiteX3515" fmla="*/ 32865 w 4177355"/>
                <a:gd name="connsiteY3515" fmla="*/ 2803421 h 3832767"/>
                <a:gd name="connsiteX3516" fmla="*/ 34827 w 4177355"/>
                <a:gd name="connsiteY3516" fmla="*/ 2802317 h 3832767"/>
                <a:gd name="connsiteX3517" fmla="*/ 39977 w 4177355"/>
                <a:gd name="connsiteY3517" fmla="*/ 2798270 h 3832767"/>
                <a:gd name="connsiteX3518" fmla="*/ 44514 w 4177355"/>
                <a:gd name="connsiteY3518" fmla="*/ 2793242 h 3832767"/>
                <a:gd name="connsiteX3519" fmla="*/ 47948 w 4177355"/>
                <a:gd name="connsiteY3519" fmla="*/ 2787847 h 3832767"/>
                <a:gd name="connsiteX3520" fmla="*/ 49787 w 4177355"/>
                <a:gd name="connsiteY3520" fmla="*/ 2782819 h 3832767"/>
                <a:gd name="connsiteX3521" fmla="*/ 49910 w 4177355"/>
                <a:gd name="connsiteY3521" fmla="*/ 2780244 h 3832767"/>
                <a:gd name="connsiteX3522" fmla="*/ 49297 w 4177355"/>
                <a:gd name="connsiteY3522" fmla="*/ 2778404 h 3832767"/>
                <a:gd name="connsiteX3523" fmla="*/ 47948 w 4177355"/>
                <a:gd name="connsiteY3523" fmla="*/ 2777301 h 3832767"/>
                <a:gd name="connsiteX3524" fmla="*/ 45986 w 4177355"/>
                <a:gd name="connsiteY3524" fmla="*/ 2776933 h 3832767"/>
                <a:gd name="connsiteX3525" fmla="*/ 3018389 w 4177355"/>
                <a:gd name="connsiteY3525" fmla="*/ 2760746 h 3832767"/>
                <a:gd name="connsiteX3526" fmla="*/ 3013239 w 4177355"/>
                <a:gd name="connsiteY3526" fmla="*/ 2761359 h 3832767"/>
                <a:gd name="connsiteX3527" fmla="*/ 3007966 w 4177355"/>
                <a:gd name="connsiteY3527" fmla="*/ 2763076 h 3832767"/>
                <a:gd name="connsiteX3528" fmla="*/ 3002693 w 4177355"/>
                <a:gd name="connsiteY3528" fmla="*/ 2765896 h 3832767"/>
                <a:gd name="connsiteX3529" fmla="*/ 2997665 w 4177355"/>
                <a:gd name="connsiteY3529" fmla="*/ 2769820 h 3832767"/>
                <a:gd name="connsiteX3530" fmla="*/ 2991288 w 4177355"/>
                <a:gd name="connsiteY3530" fmla="*/ 2777423 h 3832767"/>
                <a:gd name="connsiteX3531" fmla="*/ 2987855 w 4177355"/>
                <a:gd name="connsiteY3531" fmla="*/ 2785517 h 3832767"/>
                <a:gd name="connsiteX3532" fmla="*/ 2987732 w 4177355"/>
                <a:gd name="connsiteY3532" fmla="*/ 2793120 h 3832767"/>
                <a:gd name="connsiteX3533" fmla="*/ 2991043 w 4177355"/>
                <a:gd name="connsiteY3533" fmla="*/ 2799251 h 3832767"/>
                <a:gd name="connsiteX3534" fmla="*/ 2993250 w 4177355"/>
                <a:gd name="connsiteY3534" fmla="*/ 2800968 h 3832767"/>
                <a:gd name="connsiteX3535" fmla="*/ 2995825 w 4177355"/>
                <a:gd name="connsiteY3535" fmla="*/ 2802195 h 3832767"/>
                <a:gd name="connsiteX3536" fmla="*/ 2998646 w 4177355"/>
                <a:gd name="connsiteY3536" fmla="*/ 2802930 h 3832767"/>
                <a:gd name="connsiteX3537" fmla="*/ 3001712 w 4177355"/>
                <a:gd name="connsiteY3537" fmla="*/ 2803175 h 3832767"/>
                <a:gd name="connsiteX3538" fmla="*/ 3006862 w 4177355"/>
                <a:gd name="connsiteY3538" fmla="*/ 2802562 h 3832767"/>
                <a:gd name="connsiteX3539" fmla="*/ 3012258 w 4177355"/>
                <a:gd name="connsiteY3539" fmla="*/ 2800845 h 3832767"/>
                <a:gd name="connsiteX3540" fmla="*/ 3017531 w 4177355"/>
                <a:gd name="connsiteY3540" fmla="*/ 2798025 h 3832767"/>
                <a:gd name="connsiteX3541" fmla="*/ 3022558 w 4177355"/>
                <a:gd name="connsiteY3541" fmla="*/ 2794224 h 3832767"/>
                <a:gd name="connsiteX3542" fmla="*/ 3029058 w 4177355"/>
                <a:gd name="connsiteY3542" fmla="*/ 2786498 h 3832767"/>
                <a:gd name="connsiteX3543" fmla="*/ 3032491 w 4177355"/>
                <a:gd name="connsiteY3543" fmla="*/ 2778282 h 3832767"/>
                <a:gd name="connsiteX3544" fmla="*/ 3032491 w 4177355"/>
                <a:gd name="connsiteY3544" fmla="*/ 2770679 h 3832767"/>
                <a:gd name="connsiteX3545" fmla="*/ 3029058 w 4177355"/>
                <a:gd name="connsiteY3545" fmla="*/ 2764547 h 3832767"/>
                <a:gd name="connsiteX3546" fmla="*/ 3026850 w 4177355"/>
                <a:gd name="connsiteY3546" fmla="*/ 2762830 h 3832767"/>
                <a:gd name="connsiteX3547" fmla="*/ 3024275 w 4177355"/>
                <a:gd name="connsiteY3547" fmla="*/ 2761604 h 3832767"/>
                <a:gd name="connsiteX3548" fmla="*/ 3021455 w 4177355"/>
                <a:gd name="connsiteY3548" fmla="*/ 2760869 h 3832767"/>
                <a:gd name="connsiteX3549" fmla="*/ 3018389 w 4177355"/>
                <a:gd name="connsiteY3549" fmla="*/ 2760623 h 3832767"/>
                <a:gd name="connsiteX3550" fmla="*/ 38260 w 4177355"/>
                <a:gd name="connsiteY3550" fmla="*/ 2822428 h 3832767"/>
                <a:gd name="connsiteX3551" fmla="*/ 36666 w 4177355"/>
                <a:gd name="connsiteY3551" fmla="*/ 2822551 h 3832767"/>
                <a:gd name="connsiteX3552" fmla="*/ 34827 w 4177355"/>
                <a:gd name="connsiteY3552" fmla="*/ 2823041 h 3832767"/>
                <a:gd name="connsiteX3553" fmla="*/ 32865 w 4177355"/>
                <a:gd name="connsiteY3553" fmla="*/ 2823900 h 3832767"/>
                <a:gd name="connsiteX3554" fmla="*/ 30657 w 4177355"/>
                <a:gd name="connsiteY3554" fmla="*/ 2825126 h 3832767"/>
                <a:gd name="connsiteX3555" fmla="*/ 25507 w 4177355"/>
                <a:gd name="connsiteY3555" fmla="*/ 2829295 h 3832767"/>
                <a:gd name="connsiteX3556" fmla="*/ 20970 w 4177355"/>
                <a:gd name="connsiteY3556" fmla="*/ 2834446 h 3832767"/>
                <a:gd name="connsiteX3557" fmla="*/ 17659 w 4177355"/>
                <a:gd name="connsiteY3557" fmla="*/ 2839841 h 3832767"/>
                <a:gd name="connsiteX3558" fmla="*/ 15942 w 4177355"/>
                <a:gd name="connsiteY3558" fmla="*/ 2844992 h 3832767"/>
                <a:gd name="connsiteX3559" fmla="*/ 15942 w 4177355"/>
                <a:gd name="connsiteY3559" fmla="*/ 2847445 h 3832767"/>
                <a:gd name="connsiteX3560" fmla="*/ 16555 w 4177355"/>
                <a:gd name="connsiteY3560" fmla="*/ 2849284 h 3832767"/>
                <a:gd name="connsiteX3561" fmla="*/ 17904 w 4177355"/>
                <a:gd name="connsiteY3561" fmla="*/ 2850388 h 3832767"/>
                <a:gd name="connsiteX3562" fmla="*/ 19743 w 4177355"/>
                <a:gd name="connsiteY3562" fmla="*/ 2850756 h 3832767"/>
                <a:gd name="connsiteX3563" fmla="*/ 21337 w 4177355"/>
                <a:gd name="connsiteY3563" fmla="*/ 2850633 h 3832767"/>
                <a:gd name="connsiteX3564" fmla="*/ 23177 w 4177355"/>
                <a:gd name="connsiteY3564" fmla="*/ 2850143 h 3832767"/>
                <a:gd name="connsiteX3565" fmla="*/ 25139 w 4177355"/>
                <a:gd name="connsiteY3565" fmla="*/ 2849284 h 3832767"/>
                <a:gd name="connsiteX3566" fmla="*/ 27224 w 4177355"/>
                <a:gd name="connsiteY3566" fmla="*/ 2848058 h 3832767"/>
                <a:gd name="connsiteX3567" fmla="*/ 32497 w 4177355"/>
                <a:gd name="connsiteY3567" fmla="*/ 2843766 h 3832767"/>
                <a:gd name="connsiteX3568" fmla="*/ 37034 w 4177355"/>
                <a:gd name="connsiteY3568" fmla="*/ 2838615 h 3832767"/>
                <a:gd name="connsiteX3569" fmla="*/ 40345 w 4177355"/>
                <a:gd name="connsiteY3569" fmla="*/ 2833097 h 3832767"/>
                <a:gd name="connsiteX3570" fmla="*/ 42062 w 4177355"/>
                <a:gd name="connsiteY3570" fmla="*/ 2827947 h 3832767"/>
                <a:gd name="connsiteX3571" fmla="*/ 42062 w 4177355"/>
                <a:gd name="connsiteY3571" fmla="*/ 2825494 h 3832767"/>
                <a:gd name="connsiteX3572" fmla="*/ 41449 w 4177355"/>
                <a:gd name="connsiteY3572" fmla="*/ 2823777 h 3832767"/>
                <a:gd name="connsiteX3573" fmla="*/ 40100 w 4177355"/>
                <a:gd name="connsiteY3573" fmla="*/ 2822673 h 3832767"/>
                <a:gd name="connsiteX3574" fmla="*/ 38260 w 4177355"/>
                <a:gd name="connsiteY3574" fmla="*/ 2822305 h 3832767"/>
                <a:gd name="connsiteX3575" fmla="*/ 2941378 w 4177355"/>
                <a:gd name="connsiteY3575" fmla="*/ 2829541 h 3832767"/>
                <a:gd name="connsiteX3576" fmla="*/ 2936473 w 4177355"/>
                <a:gd name="connsiteY3576" fmla="*/ 2830031 h 3832767"/>
                <a:gd name="connsiteX3577" fmla="*/ 2931322 w 4177355"/>
                <a:gd name="connsiteY3577" fmla="*/ 2831625 h 3832767"/>
                <a:gd name="connsiteX3578" fmla="*/ 2926172 w 4177355"/>
                <a:gd name="connsiteY3578" fmla="*/ 2834201 h 3832767"/>
                <a:gd name="connsiteX3579" fmla="*/ 2921267 w 4177355"/>
                <a:gd name="connsiteY3579" fmla="*/ 2837880 h 3832767"/>
                <a:gd name="connsiteX3580" fmla="*/ 2914645 w 4177355"/>
                <a:gd name="connsiteY3580" fmla="*/ 2845483 h 3832767"/>
                <a:gd name="connsiteX3581" fmla="*/ 2910966 w 4177355"/>
                <a:gd name="connsiteY3581" fmla="*/ 2853698 h 3832767"/>
                <a:gd name="connsiteX3582" fmla="*/ 2910476 w 4177355"/>
                <a:gd name="connsiteY3582" fmla="*/ 2861547 h 3832767"/>
                <a:gd name="connsiteX3583" fmla="*/ 2913419 w 4177355"/>
                <a:gd name="connsiteY3583" fmla="*/ 2868046 h 3832767"/>
                <a:gd name="connsiteX3584" fmla="*/ 2915626 w 4177355"/>
                <a:gd name="connsiteY3584" fmla="*/ 2870008 h 3832767"/>
                <a:gd name="connsiteX3585" fmla="*/ 2918201 w 4177355"/>
                <a:gd name="connsiteY3585" fmla="*/ 2871357 h 3832767"/>
                <a:gd name="connsiteX3586" fmla="*/ 2921144 w 4177355"/>
                <a:gd name="connsiteY3586" fmla="*/ 2872216 h 3832767"/>
                <a:gd name="connsiteX3587" fmla="*/ 2924333 w 4177355"/>
                <a:gd name="connsiteY3587" fmla="*/ 2872461 h 3832767"/>
                <a:gd name="connsiteX3588" fmla="*/ 2929361 w 4177355"/>
                <a:gd name="connsiteY3588" fmla="*/ 2871970 h 3832767"/>
                <a:gd name="connsiteX3589" fmla="*/ 2934511 w 4177355"/>
                <a:gd name="connsiteY3589" fmla="*/ 2870376 h 3832767"/>
                <a:gd name="connsiteX3590" fmla="*/ 2939661 w 4177355"/>
                <a:gd name="connsiteY3590" fmla="*/ 2867678 h 3832767"/>
                <a:gd name="connsiteX3591" fmla="*/ 2944689 w 4177355"/>
                <a:gd name="connsiteY3591" fmla="*/ 2863999 h 3832767"/>
                <a:gd name="connsiteX3592" fmla="*/ 2951311 w 4177355"/>
                <a:gd name="connsiteY3592" fmla="*/ 2856396 h 3832767"/>
                <a:gd name="connsiteX3593" fmla="*/ 2954990 w 4177355"/>
                <a:gd name="connsiteY3593" fmla="*/ 2848180 h 3832767"/>
                <a:gd name="connsiteX3594" fmla="*/ 2955480 w 4177355"/>
                <a:gd name="connsiteY3594" fmla="*/ 2840455 h 3832767"/>
                <a:gd name="connsiteX3595" fmla="*/ 2952415 w 4177355"/>
                <a:gd name="connsiteY3595" fmla="*/ 2834078 h 3832767"/>
                <a:gd name="connsiteX3596" fmla="*/ 2950207 w 4177355"/>
                <a:gd name="connsiteY3596" fmla="*/ 2832116 h 3832767"/>
                <a:gd name="connsiteX3597" fmla="*/ 2947632 w 4177355"/>
                <a:gd name="connsiteY3597" fmla="*/ 2830767 h 3832767"/>
                <a:gd name="connsiteX3598" fmla="*/ 2944689 w 4177355"/>
                <a:gd name="connsiteY3598" fmla="*/ 2829908 h 3832767"/>
                <a:gd name="connsiteX3599" fmla="*/ 2941501 w 4177355"/>
                <a:gd name="connsiteY3599" fmla="*/ 2829663 h 3832767"/>
                <a:gd name="connsiteX3600" fmla="*/ 32129 w 4177355"/>
                <a:gd name="connsiteY3600" fmla="*/ 2867556 h 3832767"/>
                <a:gd name="connsiteX3601" fmla="*/ 30412 w 4177355"/>
                <a:gd name="connsiteY3601" fmla="*/ 2867678 h 3832767"/>
                <a:gd name="connsiteX3602" fmla="*/ 28450 w 4177355"/>
                <a:gd name="connsiteY3602" fmla="*/ 2868291 h 3832767"/>
                <a:gd name="connsiteX3603" fmla="*/ 26365 w 4177355"/>
                <a:gd name="connsiteY3603" fmla="*/ 2869273 h 3832767"/>
                <a:gd name="connsiteX3604" fmla="*/ 24158 w 4177355"/>
                <a:gd name="connsiteY3604" fmla="*/ 2870621 h 3832767"/>
                <a:gd name="connsiteX3605" fmla="*/ 18885 w 4177355"/>
                <a:gd name="connsiteY3605" fmla="*/ 2875036 h 3832767"/>
                <a:gd name="connsiteX3606" fmla="*/ 14348 w 4177355"/>
                <a:gd name="connsiteY3606" fmla="*/ 2880309 h 3832767"/>
                <a:gd name="connsiteX3607" fmla="*/ 11037 w 4177355"/>
                <a:gd name="connsiteY3607" fmla="*/ 2885827 h 3832767"/>
                <a:gd name="connsiteX3608" fmla="*/ 9442 w 4177355"/>
                <a:gd name="connsiteY3608" fmla="*/ 2890855 h 3832767"/>
                <a:gd name="connsiteX3609" fmla="*/ 9442 w 4177355"/>
                <a:gd name="connsiteY3609" fmla="*/ 2893185 h 3832767"/>
                <a:gd name="connsiteX3610" fmla="*/ 10178 w 4177355"/>
                <a:gd name="connsiteY3610" fmla="*/ 2894902 h 3832767"/>
                <a:gd name="connsiteX3611" fmla="*/ 11527 w 4177355"/>
                <a:gd name="connsiteY3611" fmla="*/ 2896006 h 3832767"/>
                <a:gd name="connsiteX3612" fmla="*/ 13367 w 4177355"/>
                <a:gd name="connsiteY3612" fmla="*/ 2896373 h 3832767"/>
                <a:gd name="connsiteX3613" fmla="*/ 15083 w 4177355"/>
                <a:gd name="connsiteY3613" fmla="*/ 2896251 h 3832767"/>
                <a:gd name="connsiteX3614" fmla="*/ 17045 w 4177355"/>
                <a:gd name="connsiteY3614" fmla="*/ 2895638 h 3832767"/>
                <a:gd name="connsiteX3615" fmla="*/ 19130 w 4177355"/>
                <a:gd name="connsiteY3615" fmla="*/ 2894657 h 3832767"/>
                <a:gd name="connsiteX3616" fmla="*/ 21337 w 4177355"/>
                <a:gd name="connsiteY3616" fmla="*/ 2893308 h 3832767"/>
                <a:gd name="connsiteX3617" fmla="*/ 26610 w 4177355"/>
                <a:gd name="connsiteY3617" fmla="*/ 2888893 h 3832767"/>
                <a:gd name="connsiteX3618" fmla="*/ 31148 w 4177355"/>
                <a:gd name="connsiteY3618" fmla="*/ 2883620 h 3832767"/>
                <a:gd name="connsiteX3619" fmla="*/ 34459 w 4177355"/>
                <a:gd name="connsiteY3619" fmla="*/ 2878102 h 3832767"/>
                <a:gd name="connsiteX3620" fmla="*/ 36053 w 4177355"/>
                <a:gd name="connsiteY3620" fmla="*/ 2873074 h 3832767"/>
                <a:gd name="connsiteX3621" fmla="*/ 36053 w 4177355"/>
                <a:gd name="connsiteY3621" fmla="*/ 2870744 h 3832767"/>
                <a:gd name="connsiteX3622" fmla="*/ 35317 w 4177355"/>
                <a:gd name="connsiteY3622" fmla="*/ 2869027 h 3832767"/>
                <a:gd name="connsiteX3623" fmla="*/ 33968 w 4177355"/>
                <a:gd name="connsiteY3623" fmla="*/ 2868046 h 3832767"/>
                <a:gd name="connsiteX3624" fmla="*/ 32129 w 4177355"/>
                <a:gd name="connsiteY3624" fmla="*/ 2867678 h 3832767"/>
                <a:gd name="connsiteX3625" fmla="*/ 2862896 w 4177355"/>
                <a:gd name="connsiteY3625" fmla="*/ 2896619 h 3832767"/>
                <a:gd name="connsiteX3626" fmla="*/ 2858236 w 4177355"/>
                <a:gd name="connsiteY3626" fmla="*/ 2897109 h 3832767"/>
                <a:gd name="connsiteX3627" fmla="*/ 2853331 w 4177355"/>
                <a:gd name="connsiteY3627" fmla="*/ 2898581 h 3832767"/>
                <a:gd name="connsiteX3628" fmla="*/ 2848426 w 4177355"/>
                <a:gd name="connsiteY3628" fmla="*/ 2901033 h 3832767"/>
                <a:gd name="connsiteX3629" fmla="*/ 2843643 w 4177355"/>
                <a:gd name="connsiteY3629" fmla="*/ 2904467 h 3832767"/>
                <a:gd name="connsiteX3630" fmla="*/ 2836776 w 4177355"/>
                <a:gd name="connsiteY3630" fmla="*/ 2911947 h 3832767"/>
                <a:gd name="connsiteX3631" fmla="*/ 2832729 w 4177355"/>
                <a:gd name="connsiteY3631" fmla="*/ 2920164 h 3832767"/>
                <a:gd name="connsiteX3632" fmla="*/ 2831871 w 4177355"/>
                <a:gd name="connsiteY3632" fmla="*/ 2928134 h 3832767"/>
                <a:gd name="connsiteX3633" fmla="*/ 2834446 w 4177355"/>
                <a:gd name="connsiteY3633" fmla="*/ 2934879 h 3832767"/>
                <a:gd name="connsiteX3634" fmla="*/ 2836653 w 4177355"/>
                <a:gd name="connsiteY3634" fmla="*/ 2936964 h 3832767"/>
                <a:gd name="connsiteX3635" fmla="*/ 2839228 w 4177355"/>
                <a:gd name="connsiteY3635" fmla="*/ 2938558 h 3832767"/>
                <a:gd name="connsiteX3636" fmla="*/ 2842294 w 4177355"/>
                <a:gd name="connsiteY3636" fmla="*/ 2939539 h 3832767"/>
                <a:gd name="connsiteX3637" fmla="*/ 2845605 w 4177355"/>
                <a:gd name="connsiteY3637" fmla="*/ 2939907 h 3832767"/>
                <a:gd name="connsiteX3638" fmla="*/ 2850388 w 4177355"/>
                <a:gd name="connsiteY3638" fmla="*/ 2939416 h 3832767"/>
                <a:gd name="connsiteX3639" fmla="*/ 2855293 w 4177355"/>
                <a:gd name="connsiteY3639" fmla="*/ 2937945 h 3832767"/>
                <a:gd name="connsiteX3640" fmla="*/ 2860321 w 4177355"/>
                <a:gd name="connsiteY3640" fmla="*/ 2935492 h 3832767"/>
                <a:gd name="connsiteX3641" fmla="*/ 2865226 w 4177355"/>
                <a:gd name="connsiteY3641" fmla="*/ 2932059 h 3832767"/>
                <a:gd name="connsiteX3642" fmla="*/ 2872093 w 4177355"/>
                <a:gd name="connsiteY3642" fmla="*/ 2924456 h 3832767"/>
                <a:gd name="connsiteX3643" fmla="*/ 2876017 w 4177355"/>
                <a:gd name="connsiteY3643" fmla="*/ 2916239 h 3832767"/>
                <a:gd name="connsiteX3644" fmla="*/ 2876753 w 4177355"/>
                <a:gd name="connsiteY3644" fmla="*/ 2908391 h 3832767"/>
                <a:gd name="connsiteX3645" fmla="*/ 2874055 w 4177355"/>
                <a:gd name="connsiteY3645" fmla="*/ 2901769 h 3832767"/>
                <a:gd name="connsiteX3646" fmla="*/ 2871848 w 4177355"/>
                <a:gd name="connsiteY3646" fmla="*/ 2899684 h 3832767"/>
                <a:gd name="connsiteX3647" fmla="*/ 2869150 w 4177355"/>
                <a:gd name="connsiteY3647" fmla="*/ 2898213 h 3832767"/>
                <a:gd name="connsiteX3648" fmla="*/ 2866084 w 4177355"/>
                <a:gd name="connsiteY3648" fmla="*/ 2897232 h 3832767"/>
                <a:gd name="connsiteX3649" fmla="*/ 2862773 w 4177355"/>
                <a:gd name="connsiteY3649" fmla="*/ 2896864 h 3832767"/>
                <a:gd name="connsiteX3650" fmla="*/ 27592 w 4177355"/>
                <a:gd name="connsiteY3650" fmla="*/ 2912438 h 3832767"/>
                <a:gd name="connsiteX3651" fmla="*/ 25752 w 4177355"/>
                <a:gd name="connsiteY3651" fmla="*/ 2912683 h 3832767"/>
                <a:gd name="connsiteX3652" fmla="*/ 23667 w 4177355"/>
                <a:gd name="connsiteY3652" fmla="*/ 2913296 h 3832767"/>
                <a:gd name="connsiteX3653" fmla="*/ 21460 w 4177355"/>
                <a:gd name="connsiteY3653" fmla="*/ 2914400 h 3832767"/>
                <a:gd name="connsiteX3654" fmla="*/ 19007 w 4177355"/>
                <a:gd name="connsiteY3654" fmla="*/ 2915871 h 3832767"/>
                <a:gd name="connsiteX3655" fmla="*/ 13734 w 4177355"/>
                <a:gd name="connsiteY3655" fmla="*/ 2920409 h 3832767"/>
                <a:gd name="connsiteX3656" fmla="*/ 9320 w 4177355"/>
                <a:gd name="connsiteY3656" fmla="*/ 2925804 h 3832767"/>
                <a:gd name="connsiteX3657" fmla="*/ 6131 w 4177355"/>
                <a:gd name="connsiteY3657" fmla="*/ 2931323 h 3832767"/>
                <a:gd name="connsiteX3658" fmla="*/ 4660 w 4177355"/>
                <a:gd name="connsiteY3658" fmla="*/ 2936473 h 3832767"/>
                <a:gd name="connsiteX3659" fmla="*/ 4660 w 4177355"/>
                <a:gd name="connsiteY3659" fmla="*/ 2938681 h 3832767"/>
                <a:gd name="connsiteX3660" fmla="*/ 5396 w 4177355"/>
                <a:gd name="connsiteY3660" fmla="*/ 2940274 h 3832767"/>
                <a:gd name="connsiteX3661" fmla="*/ 6622 w 4177355"/>
                <a:gd name="connsiteY3661" fmla="*/ 2941256 h 3832767"/>
                <a:gd name="connsiteX3662" fmla="*/ 8339 w 4177355"/>
                <a:gd name="connsiteY3662" fmla="*/ 2941624 h 3832767"/>
                <a:gd name="connsiteX3663" fmla="*/ 10178 w 4177355"/>
                <a:gd name="connsiteY3663" fmla="*/ 2941501 h 3832767"/>
                <a:gd name="connsiteX3664" fmla="*/ 12263 w 4177355"/>
                <a:gd name="connsiteY3664" fmla="*/ 2940888 h 3832767"/>
                <a:gd name="connsiteX3665" fmla="*/ 14470 w 4177355"/>
                <a:gd name="connsiteY3665" fmla="*/ 2939784 h 3832767"/>
                <a:gd name="connsiteX3666" fmla="*/ 16923 w 4177355"/>
                <a:gd name="connsiteY3666" fmla="*/ 2938313 h 3832767"/>
                <a:gd name="connsiteX3667" fmla="*/ 22196 w 4177355"/>
                <a:gd name="connsiteY3667" fmla="*/ 2933775 h 3832767"/>
                <a:gd name="connsiteX3668" fmla="*/ 26610 w 4177355"/>
                <a:gd name="connsiteY3668" fmla="*/ 2928379 h 3832767"/>
                <a:gd name="connsiteX3669" fmla="*/ 29799 w 4177355"/>
                <a:gd name="connsiteY3669" fmla="*/ 2922861 h 3832767"/>
                <a:gd name="connsiteX3670" fmla="*/ 31270 w 4177355"/>
                <a:gd name="connsiteY3670" fmla="*/ 2917711 h 3832767"/>
                <a:gd name="connsiteX3671" fmla="*/ 31270 w 4177355"/>
                <a:gd name="connsiteY3671" fmla="*/ 2915504 h 3832767"/>
                <a:gd name="connsiteX3672" fmla="*/ 30535 w 4177355"/>
                <a:gd name="connsiteY3672" fmla="*/ 2913909 h 3832767"/>
                <a:gd name="connsiteX3673" fmla="*/ 29186 w 4177355"/>
                <a:gd name="connsiteY3673" fmla="*/ 2912928 h 3832767"/>
                <a:gd name="connsiteX3674" fmla="*/ 27346 w 4177355"/>
                <a:gd name="connsiteY3674" fmla="*/ 2912561 h 3832767"/>
                <a:gd name="connsiteX3675" fmla="*/ 2783310 w 4177355"/>
                <a:gd name="connsiteY3675" fmla="*/ 2961980 h 3832767"/>
                <a:gd name="connsiteX3676" fmla="*/ 2778772 w 4177355"/>
                <a:gd name="connsiteY3676" fmla="*/ 2962348 h 3832767"/>
                <a:gd name="connsiteX3677" fmla="*/ 2774112 w 4177355"/>
                <a:gd name="connsiteY3677" fmla="*/ 2963697 h 3832767"/>
                <a:gd name="connsiteX3678" fmla="*/ 2769330 w 4177355"/>
                <a:gd name="connsiteY3678" fmla="*/ 2966027 h 3832767"/>
                <a:gd name="connsiteX3679" fmla="*/ 2764670 w 4177355"/>
                <a:gd name="connsiteY3679" fmla="*/ 2969215 h 3832767"/>
                <a:gd name="connsiteX3680" fmla="*/ 2757680 w 4177355"/>
                <a:gd name="connsiteY3680" fmla="*/ 2976573 h 3832767"/>
                <a:gd name="connsiteX3681" fmla="*/ 2753388 w 4177355"/>
                <a:gd name="connsiteY3681" fmla="*/ 2984789 h 3832767"/>
                <a:gd name="connsiteX3682" fmla="*/ 2752162 w 4177355"/>
                <a:gd name="connsiteY3682" fmla="*/ 2992760 h 3832767"/>
                <a:gd name="connsiteX3683" fmla="*/ 2754369 w 4177355"/>
                <a:gd name="connsiteY3683" fmla="*/ 2999627 h 3832767"/>
                <a:gd name="connsiteX3684" fmla="*/ 2756454 w 4177355"/>
                <a:gd name="connsiteY3684" fmla="*/ 3001957 h 3832767"/>
                <a:gd name="connsiteX3685" fmla="*/ 2759152 w 4177355"/>
                <a:gd name="connsiteY3685" fmla="*/ 3003674 h 3832767"/>
                <a:gd name="connsiteX3686" fmla="*/ 2762217 w 4177355"/>
                <a:gd name="connsiteY3686" fmla="*/ 3004777 h 3832767"/>
                <a:gd name="connsiteX3687" fmla="*/ 2765651 w 4177355"/>
                <a:gd name="connsiteY3687" fmla="*/ 3005145 h 3832767"/>
                <a:gd name="connsiteX3688" fmla="*/ 2770188 w 4177355"/>
                <a:gd name="connsiteY3688" fmla="*/ 3004777 h 3832767"/>
                <a:gd name="connsiteX3689" fmla="*/ 2774971 w 4177355"/>
                <a:gd name="connsiteY3689" fmla="*/ 3003429 h 3832767"/>
                <a:gd name="connsiteX3690" fmla="*/ 2779753 w 4177355"/>
                <a:gd name="connsiteY3690" fmla="*/ 3001099 h 3832767"/>
                <a:gd name="connsiteX3691" fmla="*/ 2784413 w 4177355"/>
                <a:gd name="connsiteY3691" fmla="*/ 2997910 h 3832767"/>
                <a:gd name="connsiteX3692" fmla="*/ 2791525 w 4177355"/>
                <a:gd name="connsiteY3692" fmla="*/ 2990430 h 3832767"/>
                <a:gd name="connsiteX3693" fmla="*/ 2795818 w 4177355"/>
                <a:gd name="connsiteY3693" fmla="*/ 2982214 h 3832767"/>
                <a:gd name="connsiteX3694" fmla="*/ 2796921 w 4177355"/>
                <a:gd name="connsiteY3694" fmla="*/ 2974120 h 3832767"/>
                <a:gd name="connsiteX3695" fmla="*/ 2794591 w 4177355"/>
                <a:gd name="connsiteY3695" fmla="*/ 2967253 h 3832767"/>
                <a:gd name="connsiteX3696" fmla="*/ 2792384 w 4177355"/>
                <a:gd name="connsiteY3696" fmla="*/ 2964923 h 3832767"/>
                <a:gd name="connsiteX3697" fmla="*/ 2789686 w 4177355"/>
                <a:gd name="connsiteY3697" fmla="*/ 2963206 h 3832767"/>
                <a:gd name="connsiteX3698" fmla="*/ 2786620 w 4177355"/>
                <a:gd name="connsiteY3698" fmla="*/ 2962225 h 3832767"/>
                <a:gd name="connsiteX3699" fmla="*/ 2783187 w 4177355"/>
                <a:gd name="connsiteY3699" fmla="*/ 2961857 h 3832767"/>
                <a:gd name="connsiteX3700" fmla="*/ 24526 w 4177355"/>
                <a:gd name="connsiteY3700" fmla="*/ 2956829 h 3832767"/>
                <a:gd name="connsiteX3701" fmla="*/ 22686 w 4177355"/>
                <a:gd name="connsiteY3701" fmla="*/ 2957075 h 3832767"/>
                <a:gd name="connsiteX3702" fmla="*/ 20602 w 4177355"/>
                <a:gd name="connsiteY3702" fmla="*/ 2957811 h 3832767"/>
                <a:gd name="connsiteX3703" fmla="*/ 18272 w 4177355"/>
                <a:gd name="connsiteY3703" fmla="*/ 2959037 h 3832767"/>
                <a:gd name="connsiteX3704" fmla="*/ 15696 w 4177355"/>
                <a:gd name="connsiteY3704" fmla="*/ 2960754 h 3832767"/>
                <a:gd name="connsiteX3705" fmla="*/ 10423 w 4177355"/>
                <a:gd name="connsiteY3705" fmla="*/ 2965414 h 3832767"/>
                <a:gd name="connsiteX3706" fmla="*/ 6009 w 4177355"/>
                <a:gd name="connsiteY3706" fmla="*/ 2970932 h 3832767"/>
                <a:gd name="connsiteX3707" fmla="*/ 2943 w 4177355"/>
                <a:gd name="connsiteY3707" fmla="*/ 2976573 h 3832767"/>
                <a:gd name="connsiteX3708" fmla="*/ 1717 w 4177355"/>
                <a:gd name="connsiteY3708" fmla="*/ 2981601 h 3832767"/>
                <a:gd name="connsiteX3709" fmla="*/ 1839 w 4177355"/>
                <a:gd name="connsiteY3709" fmla="*/ 2983808 h 3832767"/>
                <a:gd name="connsiteX3710" fmla="*/ 2575 w 4177355"/>
                <a:gd name="connsiteY3710" fmla="*/ 2985402 h 3832767"/>
                <a:gd name="connsiteX3711" fmla="*/ 3801 w 4177355"/>
                <a:gd name="connsiteY3711" fmla="*/ 2986383 h 3832767"/>
                <a:gd name="connsiteX3712" fmla="*/ 5518 w 4177355"/>
                <a:gd name="connsiteY3712" fmla="*/ 2986751 h 3832767"/>
                <a:gd name="connsiteX3713" fmla="*/ 7358 w 4177355"/>
                <a:gd name="connsiteY3713" fmla="*/ 2986506 h 3832767"/>
                <a:gd name="connsiteX3714" fmla="*/ 9442 w 4177355"/>
                <a:gd name="connsiteY3714" fmla="*/ 2985892 h 3832767"/>
                <a:gd name="connsiteX3715" fmla="*/ 11772 w 4177355"/>
                <a:gd name="connsiteY3715" fmla="*/ 2984789 h 3832767"/>
                <a:gd name="connsiteX3716" fmla="*/ 14348 w 4177355"/>
                <a:gd name="connsiteY3716" fmla="*/ 2983195 h 3832767"/>
                <a:gd name="connsiteX3717" fmla="*/ 19621 w 4177355"/>
                <a:gd name="connsiteY3717" fmla="*/ 2978535 h 3832767"/>
                <a:gd name="connsiteX3718" fmla="*/ 24035 w 4177355"/>
                <a:gd name="connsiteY3718" fmla="*/ 2973017 h 3832767"/>
                <a:gd name="connsiteX3719" fmla="*/ 27101 w 4177355"/>
                <a:gd name="connsiteY3719" fmla="*/ 2967376 h 3832767"/>
                <a:gd name="connsiteX3720" fmla="*/ 28450 w 4177355"/>
                <a:gd name="connsiteY3720" fmla="*/ 2962225 h 3832767"/>
                <a:gd name="connsiteX3721" fmla="*/ 28205 w 4177355"/>
                <a:gd name="connsiteY3721" fmla="*/ 2960141 h 3832767"/>
                <a:gd name="connsiteX3722" fmla="*/ 27469 w 4177355"/>
                <a:gd name="connsiteY3722" fmla="*/ 2958546 h 3832767"/>
                <a:gd name="connsiteX3723" fmla="*/ 26243 w 4177355"/>
                <a:gd name="connsiteY3723" fmla="*/ 2957565 h 3832767"/>
                <a:gd name="connsiteX3724" fmla="*/ 24526 w 4177355"/>
                <a:gd name="connsiteY3724" fmla="*/ 2957197 h 3832767"/>
                <a:gd name="connsiteX3725" fmla="*/ 2702497 w 4177355"/>
                <a:gd name="connsiteY3725" fmla="*/ 3025502 h 3832767"/>
                <a:gd name="connsiteX3726" fmla="*/ 2698205 w 4177355"/>
                <a:gd name="connsiteY3726" fmla="*/ 3025870 h 3832767"/>
                <a:gd name="connsiteX3727" fmla="*/ 2693668 w 4177355"/>
                <a:gd name="connsiteY3727" fmla="*/ 3027096 h 3832767"/>
                <a:gd name="connsiteX3728" fmla="*/ 2689008 w 4177355"/>
                <a:gd name="connsiteY3728" fmla="*/ 3029180 h 3832767"/>
                <a:gd name="connsiteX3729" fmla="*/ 2684470 w 4177355"/>
                <a:gd name="connsiteY3729" fmla="*/ 3032246 h 3832767"/>
                <a:gd name="connsiteX3730" fmla="*/ 2677358 w 4177355"/>
                <a:gd name="connsiteY3730" fmla="*/ 3039482 h 3832767"/>
                <a:gd name="connsiteX3731" fmla="*/ 2672821 w 4177355"/>
                <a:gd name="connsiteY3731" fmla="*/ 3047698 h 3832767"/>
                <a:gd name="connsiteX3732" fmla="*/ 2671349 w 4177355"/>
                <a:gd name="connsiteY3732" fmla="*/ 3055791 h 3832767"/>
                <a:gd name="connsiteX3733" fmla="*/ 2673189 w 4177355"/>
                <a:gd name="connsiteY3733" fmla="*/ 3062903 h 3832767"/>
                <a:gd name="connsiteX3734" fmla="*/ 2675273 w 4177355"/>
                <a:gd name="connsiteY3734" fmla="*/ 3065479 h 3832767"/>
                <a:gd name="connsiteX3735" fmla="*/ 2677971 w 4177355"/>
                <a:gd name="connsiteY3735" fmla="*/ 3067318 h 3832767"/>
                <a:gd name="connsiteX3736" fmla="*/ 2681159 w 4177355"/>
                <a:gd name="connsiteY3736" fmla="*/ 3068545 h 3832767"/>
                <a:gd name="connsiteX3737" fmla="*/ 2684716 w 4177355"/>
                <a:gd name="connsiteY3737" fmla="*/ 3069035 h 3832767"/>
                <a:gd name="connsiteX3738" fmla="*/ 2689008 w 4177355"/>
                <a:gd name="connsiteY3738" fmla="*/ 3068667 h 3832767"/>
                <a:gd name="connsiteX3739" fmla="*/ 2693545 w 4177355"/>
                <a:gd name="connsiteY3739" fmla="*/ 3067441 h 3832767"/>
                <a:gd name="connsiteX3740" fmla="*/ 2698205 w 4177355"/>
                <a:gd name="connsiteY3740" fmla="*/ 3065356 h 3832767"/>
                <a:gd name="connsiteX3741" fmla="*/ 2702742 w 4177355"/>
                <a:gd name="connsiteY3741" fmla="*/ 3062290 h 3832767"/>
                <a:gd name="connsiteX3742" fmla="*/ 2709977 w 4177355"/>
                <a:gd name="connsiteY3742" fmla="*/ 3055055 h 3832767"/>
                <a:gd name="connsiteX3743" fmla="*/ 2714515 w 4177355"/>
                <a:gd name="connsiteY3743" fmla="*/ 3046839 h 3832767"/>
                <a:gd name="connsiteX3744" fmla="*/ 2715986 w 4177355"/>
                <a:gd name="connsiteY3744" fmla="*/ 3038746 h 3832767"/>
                <a:gd name="connsiteX3745" fmla="*/ 2714024 w 4177355"/>
                <a:gd name="connsiteY3745" fmla="*/ 3031633 h 3832767"/>
                <a:gd name="connsiteX3746" fmla="*/ 2711939 w 4177355"/>
                <a:gd name="connsiteY3746" fmla="*/ 3029058 h 3832767"/>
                <a:gd name="connsiteX3747" fmla="*/ 2709242 w 4177355"/>
                <a:gd name="connsiteY3747" fmla="*/ 3027219 h 3832767"/>
                <a:gd name="connsiteX3748" fmla="*/ 2706053 w 4177355"/>
                <a:gd name="connsiteY3748" fmla="*/ 3026115 h 3832767"/>
                <a:gd name="connsiteX3749" fmla="*/ 2702497 w 4177355"/>
                <a:gd name="connsiteY3749" fmla="*/ 3025625 h 3832767"/>
                <a:gd name="connsiteX3750" fmla="*/ 23054 w 4177355"/>
                <a:gd name="connsiteY3750" fmla="*/ 3000731 h 3832767"/>
                <a:gd name="connsiteX3751" fmla="*/ 21092 w 4177355"/>
                <a:gd name="connsiteY3751" fmla="*/ 3000976 h 3832767"/>
                <a:gd name="connsiteX3752" fmla="*/ 18885 w 4177355"/>
                <a:gd name="connsiteY3752" fmla="*/ 3001712 h 3832767"/>
                <a:gd name="connsiteX3753" fmla="*/ 16432 w 4177355"/>
                <a:gd name="connsiteY3753" fmla="*/ 3002938 h 3832767"/>
                <a:gd name="connsiteX3754" fmla="*/ 13734 w 4177355"/>
                <a:gd name="connsiteY3754" fmla="*/ 3004655 h 3832767"/>
                <a:gd name="connsiteX3755" fmla="*/ 8461 w 4177355"/>
                <a:gd name="connsiteY3755" fmla="*/ 3009437 h 3832767"/>
                <a:gd name="connsiteX3756" fmla="*/ 4047 w 4177355"/>
                <a:gd name="connsiteY3756" fmla="*/ 3014956 h 3832767"/>
                <a:gd name="connsiteX3757" fmla="*/ 1104 w 4177355"/>
                <a:gd name="connsiteY3757" fmla="*/ 3020597 h 3832767"/>
                <a:gd name="connsiteX3758" fmla="*/ 0 w 4177355"/>
                <a:gd name="connsiteY3758" fmla="*/ 3025747 h 3832767"/>
                <a:gd name="connsiteX3759" fmla="*/ 245 w 4177355"/>
                <a:gd name="connsiteY3759" fmla="*/ 3027832 h 3832767"/>
                <a:gd name="connsiteX3760" fmla="*/ 981 w 4177355"/>
                <a:gd name="connsiteY3760" fmla="*/ 3029303 h 3832767"/>
                <a:gd name="connsiteX3761" fmla="*/ 2207 w 4177355"/>
                <a:gd name="connsiteY3761" fmla="*/ 3030284 h 3832767"/>
                <a:gd name="connsiteX3762" fmla="*/ 3924 w 4177355"/>
                <a:gd name="connsiteY3762" fmla="*/ 3030652 h 3832767"/>
                <a:gd name="connsiteX3763" fmla="*/ 5886 w 4177355"/>
                <a:gd name="connsiteY3763" fmla="*/ 3030407 h 3832767"/>
                <a:gd name="connsiteX3764" fmla="*/ 8094 w 4177355"/>
                <a:gd name="connsiteY3764" fmla="*/ 3029671 h 3832767"/>
                <a:gd name="connsiteX3765" fmla="*/ 10546 w 4177355"/>
                <a:gd name="connsiteY3765" fmla="*/ 3028445 h 3832767"/>
                <a:gd name="connsiteX3766" fmla="*/ 13244 w 4177355"/>
                <a:gd name="connsiteY3766" fmla="*/ 3026605 h 3832767"/>
                <a:gd name="connsiteX3767" fmla="*/ 18517 w 4177355"/>
                <a:gd name="connsiteY3767" fmla="*/ 3021823 h 3832767"/>
                <a:gd name="connsiteX3768" fmla="*/ 22932 w 4177355"/>
                <a:gd name="connsiteY3768" fmla="*/ 3016182 h 3832767"/>
                <a:gd name="connsiteX3769" fmla="*/ 25875 w 4177355"/>
                <a:gd name="connsiteY3769" fmla="*/ 3010541 h 3832767"/>
                <a:gd name="connsiteX3770" fmla="*/ 26978 w 4177355"/>
                <a:gd name="connsiteY3770" fmla="*/ 3005513 h 3832767"/>
                <a:gd name="connsiteX3771" fmla="*/ 26733 w 4177355"/>
                <a:gd name="connsiteY3771" fmla="*/ 3003429 h 3832767"/>
                <a:gd name="connsiteX3772" fmla="*/ 25997 w 4177355"/>
                <a:gd name="connsiteY3772" fmla="*/ 3001957 h 3832767"/>
                <a:gd name="connsiteX3773" fmla="*/ 24771 w 4177355"/>
                <a:gd name="connsiteY3773" fmla="*/ 3001099 h 3832767"/>
                <a:gd name="connsiteX3774" fmla="*/ 23054 w 4177355"/>
                <a:gd name="connsiteY3774" fmla="*/ 3000731 h 3832767"/>
                <a:gd name="connsiteX3775" fmla="*/ 2620703 w 4177355"/>
                <a:gd name="connsiteY3775" fmla="*/ 3087061 h 3832767"/>
                <a:gd name="connsiteX3776" fmla="*/ 2616657 w 4177355"/>
                <a:gd name="connsiteY3776" fmla="*/ 3087307 h 3832767"/>
                <a:gd name="connsiteX3777" fmla="*/ 2612365 w 4177355"/>
                <a:gd name="connsiteY3777" fmla="*/ 3088410 h 3832767"/>
                <a:gd name="connsiteX3778" fmla="*/ 2607950 w 4177355"/>
                <a:gd name="connsiteY3778" fmla="*/ 3090373 h 3832767"/>
                <a:gd name="connsiteX3779" fmla="*/ 2603658 w 4177355"/>
                <a:gd name="connsiteY3779" fmla="*/ 3093193 h 3832767"/>
                <a:gd name="connsiteX3780" fmla="*/ 2596300 w 4177355"/>
                <a:gd name="connsiteY3780" fmla="*/ 3100306 h 3832767"/>
                <a:gd name="connsiteX3781" fmla="*/ 2591518 w 4177355"/>
                <a:gd name="connsiteY3781" fmla="*/ 3108521 h 3832767"/>
                <a:gd name="connsiteX3782" fmla="*/ 2589678 w 4177355"/>
                <a:gd name="connsiteY3782" fmla="*/ 3116738 h 3832767"/>
                <a:gd name="connsiteX3783" fmla="*/ 2591273 w 4177355"/>
                <a:gd name="connsiteY3783" fmla="*/ 3124096 h 3832767"/>
                <a:gd name="connsiteX3784" fmla="*/ 2593235 w 4177355"/>
                <a:gd name="connsiteY3784" fmla="*/ 3126916 h 3832767"/>
                <a:gd name="connsiteX3785" fmla="*/ 2595932 w 4177355"/>
                <a:gd name="connsiteY3785" fmla="*/ 3129001 h 3832767"/>
                <a:gd name="connsiteX3786" fmla="*/ 2599121 w 4177355"/>
                <a:gd name="connsiteY3786" fmla="*/ 3130227 h 3832767"/>
                <a:gd name="connsiteX3787" fmla="*/ 2602800 w 4177355"/>
                <a:gd name="connsiteY3787" fmla="*/ 3130717 h 3832767"/>
                <a:gd name="connsiteX3788" fmla="*/ 2606969 w 4177355"/>
                <a:gd name="connsiteY3788" fmla="*/ 3130472 h 3832767"/>
                <a:gd name="connsiteX3789" fmla="*/ 2611261 w 4177355"/>
                <a:gd name="connsiteY3789" fmla="*/ 3129369 h 3832767"/>
                <a:gd name="connsiteX3790" fmla="*/ 2615676 w 4177355"/>
                <a:gd name="connsiteY3790" fmla="*/ 3127406 h 3832767"/>
                <a:gd name="connsiteX3791" fmla="*/ 2620090 w 4177355"/>
                <a:gd name="connsiteY3791" fmla="*/ 3124586 h 3832767"/>
                <a:gd name="connsiteX3792" fmla="*/ 2627448 w 4177355"/>
                <a:gd name="connsiteY3792" fmla="*/ 3117473 h 3832767"/>
                <a:gd name="connsiteX3793" fmla="*/ 2632231 w 4177355"/>
                <a:gd name="connsiteY3793" fmla="*/ 3109257 h 3832767"/>
                <a:gd name="connsiteX3794" fmla="*/ 2634070 w 4177355"/>
                <a:gd name="connsiteY3794" fmla="*/ 3101041 h 3832767"/>
                <a:gd name="connsiteX3795" fmla="*/ 2632476 w 4177355"/>
                <a:gd name="connsiteY3795" fmla="*/ 3093683 h 3832767"/>
                <a:gd name="connsiteX3796" fmla="*/ 2630514 w 4177355"/>
                <a:gd name="connsiteY3796" fmla="*/ 3090863 h 3832767"/>
                <a:gd name="connsiteX3797" fmla="*/ 2627816 w 4177355"/>
                <a:gd name="connsiteY3797" fmla="*/ 3088778 h 3832767"/>
                <a:gd name="connsiteX3798" fmla="*/ 2624628 w 4177355"/>
                <a:gd name="connsiteY3798" fmla="*/ 3087552 h 3832767"/>
                <a:gd name="connsiteX3799" fmla="*/ 2620949 w 4177355"/>
                <a:gd name="connsiteY3799" fmla="*/ 3087061 h 3832767"/>
                <a:gd name="connsiteX3800" fmla="*/ 23299 w 4177355"/>
                <a:gd name="connsiteY3800" fmla="*/ 3044141 h 3832767"/>
                <a:gd name="connsiteX3801" fmla="*/ 21215 w 4177355"/>
                <a:gd name="connsiteY3801" fmla="*/ 3044387 h 3832767"/>
                <a:gd name="connsiteX3802" fmla="*/ 18885 w 4177355"/>
                <a:gd name="connsiteY3802" fmla="*/ 3045122 h 3832767"/>
                <a:gd name="connsiteX3803" fmla="*/ 16310 w 4177355"/>
                <a:gd name="connsiteY3803" fmla="*/ 3046471 h 3832767"/>
                <a:gd name="connsiteX3804" fmla="*/ 13489 w 4177355"/>
                <a:gd name="connsiteY3804" fmla="*/ 3048433 h 3832767"/>
                <a:gd name="connsiteX3805" fmla="*/ 8216 w 4177355"/>
                <a:gd name="connsiteY3805" fmla="*/ 3053338 h 3832767"/>
                <a:gd name="connsiteX3806" fmla="*/ 3924 w 4177355"/>
                <a:gd name="connsiteY3806" fmla="*/ 3058980 h 3832767"/>
                <a:gd name="connsiteX3807" fmla="*/ 1104 w 4177355"/>
                <a:gd name="connsiteY3807" fmla="*/ 3064620 h 3832767"/>
                <a:gd name="connsiteX3808" fmla="*/ 123 w 4177355"/>
                <a:gd name="connsiteY3808" fmla="*/ 3069648 h 3832767"/>
                <a:gd name="connsiteX3809" fmla="*/ 491 w 4177355"/>
                <a:gd name="connsiteY3809" fmla="*/ 3071610 h 3832767"/>
                <a:gd name="connsiteX3810" fmla="*/ 1349 w 4177355"/>
                <a:gd name="connsiteY3810" fmla="*/ 3073082 h 3832767"/>
                <a:gd name="connsiteX3811" fmla="*/ 2575 w 4177355"/>
                <a:gd name="connsiteY3811" fmla="*/ 3073940 h 3832767"/>
                <a:gd name="connsiteX3812" fmla="*/ 4169 w 4177355"/>
                <a:gd name="connsiteY3812" fmla="*/ 3074308 h 3832767"/>
                <a:gd name="connsiteX3813" fmla="*/ 6254 w 4177355"/>
                <a:gd name="connsiteY3813" fmla="*/ 3074063 h 3832767"/>
                <a:gd name="connsiteX3814" fmla="*/ 8584 w 4177355"/>
                <a:gd name="connsiteY3814" fmla="*/ 3073327 h 3832767"/>
                <a:gd name="connsiteX3815" fmla="*/ 11159 w 4177355"/>
                <a:gd name="connsiteY3815" fmla="*/ 3071978 h 3832767"/>
                <a:gd name="connsiteX3816" fmla="*/ 13980 w 4177355"/>
                <a:gd name="connsiteY3816" fmla="*/ 3070016 h 3832767"/>
                <a:gd name="connsiteX3817" fmla="*/ 19253 w 4177355"/>
                <a:gd name="connsiteY3817" fmla="*/ 3064988 h 3832767"/>
                <a:gd name="connsiteX3818" fmla="*/ 23545 w 4177355"/>
                <a:gd name="connsiteY3818" fmla="*/ 3059225 h 3832767"/>
                <a:gd name="connsiteX3819" fmla="*/ 26365 w 4177355"/>
                <a:gd name="connsiteY3819" fmla="*/ 3053461 h 3832767"/>
                <a:gd name="connsiteX3820" fmla="*/ 27346 w 4177355"/>
                <a:gd name="connsiteY3820" fmla="*/ 3048433 h 3832767"/>
                <a:gd name="connsiteX3821" fmla="*/ 26978 w 4177355"/>
                <a:gd name="connsiteY3821" fmla="*/ 3046471 h 3832767"/>
                <a:gd name="connsiteX3822" fmla="*/ 26120 w 4177355"/>
                <a:gd name="connsiteY3822" fmla="*/ 3045122 h 3832767"/>
                <a:gd name="connsiteX3823" fmla="*/ 24894 w 4177355"/>
                <a:gd name="connsiteY3823" fmla="*/ 3044264 h 3832767"/>
                <a:gd name="connsiteX3824" fmla="*/ 23299 w 4177355"/>
                <a:gd name="connsiteY3824" fmla="*/ 3043896 h 3832767"/>
                <a:gd name="connsiteX3825" fmla="*/ 2538297 w 4177355"/>
                <a:gd name="connsiteY3825" fmla="*/ 3146536 h 3832767"/>
                <a:gd name="connsiteX3826" fmla="*/ 2534373 w 4177355"/>
                <a:gd name="connsiteY3826" fmla="*/ 3146782 h 3832767"/>
                <a:gd name="connsiteX3827" fmla="*/ 2530203 w 4177355"/>
                <a:gd name="connsiteY3827" fmla="*/ 3147763 h 3832767"/>
                <a:gd name="connsiteX3828" fmla="*/ 2525911 w 4177355"/>
                <a:gd name="connsiteY3828" fmla="*/ 3149602 h 3832767"/>
                <a:gd name="connsiteX3829" fmla="*/ 2521742 w 4177355"/>
                <a:gd name="connsiteY3829" fmla="*/ 3152177 h 3832767"/>
                <a:gd name="connsiteX3830" fmla="*/ 2514262 w 4177355"/>
                <a:gd name="connsiteY3830" fmla="*/ 3159045 h 3832767"/>
                <a:gd name="connsiteX3831" fmla="*/ 2509234 w 4177355"/>
                <a:gd name="connsiteY3831" fmla="*/ 3167138 h 3832767"/>
                <a:gd name="connsiteX3832" fmla="*/ 2507026 w 4177355"/>
                <a:gd name="connsiteY3832" fmla="*/ 3175477 h 3832767"/>
                <a:gd name="connsiteX3833" fmla="*/ 2508130 w 4177355"/>
                <a:gd name="connsiteY3833" fmla="*/ 3182957 h 3832767"/>
                <a:gd name="connsiteX3834" fmla="*/ 2510092 w 4177355"/>
                <a:gd name="connsiteY3834" fmla="*/ 3186023 h 3832767"/>
                <a:gd name="connsiteX3835" fmla="*/ 2512667 w 4177355"/>
                <a:gd name="connsiteY3835" fmla="*/ 3188230 h 3832767"/>
                <a:gd name="connsiteX3836" fmla="*/ 2515856 w 4177355"/>
                <a:gd name="connsiteY3836" fmla="*/ 3189702 h 3832767"/>
                <a:gd name="connsiteX3837" fmla="*/ 2519535 w 4177355"/>
                <a:gd name="connsiteY3837" fmla="*/ 3190315 h 3832767"/>
                <a:gd name="connsiteX3838" fmla="*/ 2523459 w 4177355"/>
                <a:gd name="connsiteY3838" fmla="*/ 3190070 h 3832767"/>
                <a:gd name="connsiteX3839" fmla="*/ 2527628 w 4177355"/>
                <a:gd name="connsiteY3839" fmla="*/ 3189089 h 3832767"/>
                <a:gd name="connsiteX3840" fmla="*/ 2531920 w 4177355"/>
                <a:gd name="connsiteY3840" fmla="*/ 3187249 h 3832767"/>
                <a:gd name="connsiteX3841" fmla="*/ 2536212 w 4177355"/>
                <a:gd name="connsiteY3841" fmla="*/ 3184674 h 3832767"/>
                <a:gd name="connsiteX3842" fmla="*/ 2543692 w 4177355"/>
                <a:gd name="connsiteY3842" fmla="*/ 3177684 h 3832767"/>
                <a:gd name="connsiteX3843" fmla="*/ 2548720 w 4177355"/>
                <a:gd name="connsiteY3843" fmla="*/ 3169468 h 3832767"/>
                <a:gd name="connsiteX3844" fmla="*/ 2550805 w 4177355"/>
                <a:gd name="connsiteY3844" fmla="*/ 3161129 h 3832767"/>
                <a:gd name="connsiteX3845" fmla="*/ 2549579 w 4177355"/>
                <a:gd name="connsiteY3845" fmla="*/ 3153649 h 3832767"/>
                <a:gd name="connsiteX3846" fmla="*/ 2547617 w 4177355"/>
                <a:gd name="connsiteY3846" fmla="*/ 3150583 h 3832767"/>
                <a:gd name="connsiteX3847" fmla="*/ 2545041 w 4177355"/>
                <a:gd name="connsiteY3847" fmla="*/ 3148376 h 3832767"/>
                <a:gd name="connsiteX3848" fmla="*/ 2541853 w 4177355"/>
                <a:gd name="connsiteY3848" fmla="*/ 3147027 h 3832767"/>
                <a:gd name="connsiteX3849" fmla="*/ 2538174 w 4177355"/>
                <a:gd name="connsiteY3849" fmla="*/ 3146414 h 3832767"/>
                <a:gd name="connsiteX3850" fmla="*/ 25139 w 4177355"/>
                <a:gd name="connsiteY3850" fmla="*/ 3087061 h 3832767"/>
                <a:gd name="connsiteX3851" fmla="*/ 22932 w 4177355"/>
                <a:gd name="connsiteY3851" fmla="*/ 3087307 h 3832767"/>
                <a:gd name="connsiteX3852" fmla="*/ 20479 w 4177355"/>
                <a:gd name="connsiteY3852" fmla="*/ 3088165 h 3832767"/>
                <a:gd name="connsiteX3853" fmla="*/ 17659 w 4177355"/>
                <a:gd name="connsiteY3853" fmla="*/ 3089637 h 3832767"/>
                <a:gd name="connsiteX3854" fmla="*/ 14715 w 4177355"/>
                <a:gd name="connsiteY3854" fmla="*/ 3091721 h 3832767"/>
                <a:gd name="connsiteX3855" fmla="*/ 9442 w 4177355"/>
                <a:gd name="connsiteY3855" fmla="*/ 3096749 h 3832767"/>
                <a:gd name="connsiteX3856" fmla="*/ 5150 w 4177355"/>
                <a:gd name="connsiteY3856" fmla="*/ 3102513 h 3832767"/>
                <a:gd name="connsiteX3857" fmla="*/ 2330 w 4177355"/>
                <a:gd name="connsiteY3857" fmla="*/ 3108276 h 3832767"/>
                <a:gd name="connsiteX3858" fmla="*/ 1472 w 4177355"/>
                <a:gd name="connsiteY3858" fmla="*/ 3113304 h 3832767"/>
                <a:gd name="connsiteX3859" fmla="*/ 1839 w 4177355"/>
                <a:gd name="connsiteY3859" fmla="*/ 3115144 h 3832767"/>
                <a:gd name="connsiteX3860" fmla="*/ 2698 w 4177355"/>
                <a:gd name="connsiteY3860" fmla="*/ 3116493 h 3832767"/>
                <a:gd name="connsiteX3861" fmla="*/ 3924 w 4177355"/>
                <a:gd name="connsiteY3861" fmla="*/ 3117351 h 3832767"/>
                <a:gd name="connsiteX3862" fmla="*/ 5518 w 4177355"/>
                <a:gd name="connsiteY3862" fmla="*/ 3117719 h 3832767"/>
                <a:gd name="connsiteX3863" fmla="*/ 7726 w 4177355"/>
                <a:gd name="connsiteY3863" fmla="*/ 3117473 h 3832767"/>
                <a:gd name="connsiteX3864" fmla="*/ 10301 w 4177355"/>
                <a:gd name="connsiteY3864" fmla="*/ 3116615 h 3832767"/>
                <a:gd name="connsiteX3865" fmla="*/ 13121 w 4177355"/>
                <a:gd name="connsiteY3865" fmla="*/ 3115144 h 3832767"/>
                <a:gd name="connsiteX3866" fmla="*/ 16064 w 4177355"/>
                <a:gd name="connsiteY3866" fmla="*/ 3113059 h 3832767"/>
                <a:gd name="connsiteX3867" fmla="*/ 21337 w 4177355"/>
                <a:gd name="connsiteY3867" fmla="*/ 3107908 h 3832767"/>
                <a:gd name="connsiteX3868" fmla="*/ 25507 w 4177355"/>
                <a:gd name="connsiteY3868" fmla="*/ 3102145 h 3832767"/>
                <a:gd name="connsiteX3869" fmla="*/ 28205 w 4177355"/>
                <a:gd name="connsiteY3869" fmla="*/ 3096381 h 3832767"/>
                <a:gd name="connsiteX3870" fmla="*/ 29063 w 4177355"/>
                <a:gd name="connsiteY3870" fmla="*/ 3091353 h 3832767"/>
                <a:gd name="connsiteX3871" fmla="*/ 28695 w 4177355"/>
                <a:gd name="connsiteY3871" fmla="*/ 3089514 h 3832767"/>
                <a:gd name="connsiteX3872" fmla="*/ 27837 w 4177355"/>
                <a:gd name="connsiteY3872" fmla="*/ 3088165 h 3832767"/>
                <a:gd name="connsiteX3873" fmla="*/ 26610 w 4177355"/>
                <a:gd name="connsiteY3873" fmla="*/ 3087307 h 3832767"/>
                <a:gd name="connsiteX3874" fmla="*/ 25016 w 4177355"/>
                <a:gd name="connsiteY3874" fmla="*/ 3086939 h 3832767"/>
                <a:gd name="connsiteX3875" fmla="*/ 2455277 w 4177355"/>
                <a:gd name="connsiteY3875" fmla="*/ 3203804 h 3832767"/>
                <a:gd name="connsiteX3876" fmla="*/ 2451598 w 4177355"/>
                <a:gd name="connsiteY3876" fmla="*/ 3204049 h 3832767"/>
                <a:gd name="connsiteX3877" fmla="*/ 2447674 w 4177355"/>
                <a:gd name="connsiteY3877" fmla="*/ 3204908 h 3832767"/>
                <a:gd name="connsiteX3878" fmla="*/ 2443627 w 4177355"/>
                <a:gd name="connsiteY3878" fmla="*/ 3206502 h 3832767"/>
                <a:gd name="connsiteX3879" fmla="*/ 2439580 w 4177355"/>
                <a:gd name="connsiteY3879" fmla="*/ 3208832 h 3832767"/>
                <a:gd name="connsiteX3880" fmla="*/ 2431978 w 4177355"/>
                <a:gd name="connsiteY3880" fmla="*/ 3215577 h 3832767"/>
                <a:gd name="connsiteX3881" fmla="*/ 2426704 w 4177355"/>
                <a:gd name="connsiteY3881" fmla="*/ 3223670 h 3832767"/>
                <a:gd name="connsiteX3882" fmla="*/ 2424252 w 4177355"/>
                <a:gd name="connsiteY3882" fmla="*/ 3232009 h 3832767"/>
                <a:gd name="connsiteX3883" fmla="*/ 2424988 w 4177355"/>
                <a:gd name="connsiteY3883" fmla="*/ 3239612 h 3832767"/>
                <a:gd name="connsiteX3884" fmla="*/ 2426827 w 4177355"/>
                <a:gd name="connsiteY3884" fmla="*/ 3242923 h 3832767"/>
                <a:gd name="connsiteX3885" fmla="*/ 2429402 w 4177355"/>
                <a:gd name="connsiteY3885" fmla="*/ 3245375 h 3832767"/>
                <a:gd name="connsiteX3886" fmla="*/ 2432713 w 4177355"/>
                <a:gd name="connsiteY3886" fmla="*/ 3246970 h 3832767"/>
                <a:gd name="connsiteX3887" fmla="*/ 2436515 w 4177355"/>
                <a:gd name="connsiteY3887" fmla="*/ 3247583 h 3832767"/>
                <a:gd name="connsiteX3888" fmla="*/ 2440194 w 4177355"/>
                <a:gd name="connsiteY3888" fmla="*/ 3247460 h 3832767"/>
                <a:gd name="connsiteX3889" fmla="*/ 2444118 w 4177355"/>
                <a:gd name="connsiteY3889" fmla="*/ 3246602 h 3832767"/>
                <a:gd name="connsiteX3890" fmla="*/ 2448164 w 4177355"/>
                <a:gd name="connsiteY3890" fmla="*/ 3245008 h 3832767"/>
                <a:gd name="connsiteX3891" fmla="*/ 2452334 w 4177355"/>
                <a:gd name="connsiteY3891" fmla="*/ 3242678 h 3832767"/>
                <a:gd name="connsiteX3892" fmla="*/ 2459937 w 4177355"/>
                <a:gd name="connsiteY3892" fmla="*/ 3235810 h 3832767"/>
                <a:gd name="connsiteX3893" fmla="*/ 2465210 w 4177355"/>
                <a:gd name="connsiteY3893" fmla="*/ 3227717 h 3832767"/>
                <a:gd name="connsiteX3894" fmla="*/ 2467663 w 4177355"/>
                <a:gd name="connsiteY3894" fmla="*/ 3219378 h 3832767"/>
                <a:gd name="connsiteX3895" fmla="*/ 2466804 w 4177355"/>
                <a:gd name="connsiteY3895" fmla="*/ 3211775 h 3832767"/>
                <a:gd name="connsiteX3896" fmla="*/ 2464965 w 4177355"/>
                <a:gd name="connsiteY3896" fmla="*/ 3208464 h 3832767"/>
                <a:gd name="connsiteX3897" fmla="*/ 2462389 w 4177355"/>
                <a:gd name="connsiteY3897" fmla="*/ 3206012 h 3832767"/>
                <a:gd name="connsiteX3898" fmla="*/ 2459079 w 4177355"/>
                <a:gd name="connsiteY3898" fmla="*/ 3204417 h 3832767"/>
                <a:gd name="connsiteX3899" fmla="*/ 2455277 w 4177355"/>
                <a:gd name="connsiteY3899" fmla="*/ 3203804 h 3832767"/>
                <a:gd name="connsiteX3900" fmla="*/ 28818 w 4177355"/>
                <a:gd name="connsiteY3900" fmla="*/ 3129246 h 3832767"/>
                <a:gd name="connsiteX3901" fmla="*/ 26488 w 4177355"/>
                <a:gd name="connsiteY3901" fmla="*/ 3129491 h 3832767"/>
                <a:gd name="connsiteX3902" fmla="*/ 23913 w 4177355"/>
                <a:gd name="connsiteY3902" fmla="*/ 3130349 h 3832767"/>
                <a:gd name="connsiteX3903" fmla="*/ 20970 w 4177355"/>
                <a:gd name="connsiteY3903" fmla="*/ 3131944 h 3832767"/>
                <a:gd name="connsiteX3904" fmla="*/ 17904 w 4177355"/>
                <a:gd name="connsiteY3904" fmla="*/ 3134151 h 3832767"/>
                <a:gd name="connsiteX3905" fmla="*/ 12631 w 4177355"/>
                <a:gd name="connsiteY3905" fmla="*/ 3139424 h 3832767"/>
                <a:gd name="connsiteX3906" fmla="*/ 8461 w 4177355"/>
                <a:gd name="connsiteY3906" fmla="*/ 3145310 h 3832767"/>
                <a:gd name="connsiteX3907" fmla="*/ 5764 w 4177355"/>
                <a:gd name="connsiteY3907" fmla="*/ 3151074 h 3832767"/>
                <a:gd name="connsiteX3908" fmla="*/ 5028 w 4177355"/>
                <a:gd name="connsiteY3908" fmla="*/ 3156102 h 3832767"/>
                <a:gd name="connsiteX3909" fmla="*/ 5396 w 4177355"/>
                <a:gd name="connsiteY3909" fmla="*/ 3157819 h 3832767"/>
                <a:gd name="connsiteX3910" fmla="*/ 6254 w 4177355"/>
                <a:gd name="connsiteY3910" fmla="*/ 3159045 h 3832767"/>
                <a:gd name="connsiteX3911" fmla="*/ 7480 w 4177355"/>
                <a:gd name="connsiteY3911" fmla="*/ 3159903 h 3832767"/>
                <a:gd name="connsiteX3912" fmla="*/ 9075 w 4177355"/>
                <a:gd name="connsiteY3912" fmla="*/ 3160271 h 3832767"/>
                <a:gd name="connsiteX3913" fmla="*/ 11404 w 4177355"/>
                <a:gd name="connsiteY3913" fmla="*/ 3160026 h 3832767"/>
                <a:gd name="connsiteX3914" fmla="*/ 14102 w 4177355"/>
                <a:gd name="connsiteY3914" fmla="*/ 3159167 h 3832767"/>
                <a:gd name="connsiteX3915" fmla="*/ 17045 w 4177355"/>
                <a:gd name="connsiteY3915" fmla="*/ 3157573 h 3832767"/>
                <a:gd name="connsiteX3916" fmla="*/ 20111 w 4177355"/>
                <a:gd name="connsiteY3916" fmla="*/ 3155366 h 3832767"/>
                <a:gd name="connsiteX3917" fmla="*/ 25384 w 4177355"/>
                <a:gd name="connsiteY3917" fmla="*/ 3150093 h 3832767"/>
                <a:gd name="connsiteX3918" fmla="*/ 29554 w 4177355"/>
                <a:gd name="connsiteY3918" fmla="*/ 3144207 h 3832767"/>
                <a:gd name="connsiteX3919" fmla="*/ 32129 w 4177355"/>
                <a:gd name="connsiteY3919" fmla="*/ 3138443 h 3832767"/>
                <a:gd name="connsiteX3920" fmla="*/ 32742 w 4177355"/>
                <a:gd name="connsiteY3920" fmla="*/ 3133415 h 3832767"/>
                <a:gd name="connsiteX3921" fmla="*/ 32251 w 4177355"/>
                <a:gd name="connsiteY3921" fmla="*/ 3131698 h 3832767"/>
                <a:gd name="connsiteX3922" fmla="*/ 31393 w 4177355"/>
                <a:gd name="connsiteY3922" fmla="*/ 3130472 h 3832767"/>
                <a:gd name="connsiteX3923" fmla="*/ 30167 w 4177355"/>
                <a:gd name="connsiteY3923" fmla="*/ 3129736 h 3832767"/>
                <a:gd name="connsiteX3924" fmla="*/ 28573 w 4177355"/>
                <a:gd name="connsiteY3924" fmla="*/ 3129369 h 3832767"/>
                <a:gd name="connsiteX3925" fmla="*/ 2371767 w 4177355"/>
                <a:gd name="connsiteY3925" fmla="*/ 3258742 h 3832767"/>
                <a:gd name="connsiteX3926" fmla="*/ 2368333 w 4177355"/>
                <a:gd name="connsiteY3926" fmla="*/ 3258865 h 3832767"/>
                <a:gd name="connsiteX3927" fmla="*/ 2364654 w 4177355"/>
                <a:gd name="connsiteY3927" fmla="*/ 3259723 h 3832767"/>
                <a:gd name="connsiteX3928" fmla="*/ 2360853 w 4177355"/>
                <a:gd name="connsiteY3928" fmla="*/ 3261195 h 3832767"/>
                <a:gd name="connsiteX3929" fmla="*/ 2356929 w 4177355"/>
                <a:gd name="connsiteY3929" fmla="*/ 3263402 h 3832767"/>
                <a:gd name="connsiteX3930" fmla="*/ 2349203 w 4177355"/>
                <a:gd name="connsiteY3930" fmla="*/ 3270024 h 3832767"/>
                <a:gd name="connsiteX3931" fmla="*/ 2343685 w 4177355"/>
                <a:gd name="connsiteY3931" fmla="*/ 3277995 h 3832767"/>
                <a:gd name="connsiteX3932" fmla="*/ 2340864 w 4177355"/>
                <a:gd name="connsiteY3932" fmla="*/ 3286456 h 3832767"/>
                <a:gd name="connsiteX3933" fmla="*/ 2341355 w 4177355"/>
                <a:gd name="connsiteY3933" fmla="*/ 3294305 h 3832767"/>
                <a:gd name="connsiteX3934" fmla="*/ 2343072 w 4177355"/>
                <a:gd name="connsiteY3934" fmla="*/ 3297861 h 3832767"/>
                <a:gd name="connsiteX3935" fmla="*/ 2345647 w 4177355"/>
                <a:gd name="connsiteY3935" fmla="*/ 3300436 h 3832767"/>
                <a:gd name="connsiteX3936" fmla="*/ 2348958 w 4177355"/>
                <a:gd name="connsiteY3936" fmla="*/ 3302153 h 3832767"/>
                <a:gd name="connsiteX3937" fmla="*/ 2352882 w 4177355"/>
                <a:gd name="connsiteY3937" fmla="*/ 3302888 h 3832767"/>
                <a:gd name="connsiteX3938" fmla="*/ 2356438 w 4177355"/>
                <a:gd name="connsiteY3938" fmla="*/ 3302766 h 3832767"/>
                <a:gd name="connsiteX3939" fmla="*/ 2360117 w 4177355"/>
                <a:gd name="connsiteY3939" fmla="*/ 3302030 h 3832767"/>
                <a:gd name="connsiteX3940" fmla="*/ 2364041 w 4177355"/>
                <a:gd name="connsiteY3940" fmla="*/ 3300558 h 3832767"/>
                <a:gd name="connsiteX3941" fmla="*/ 2367965 w 4177355"/>
                <a:gd name="connsiteY3941" fmla="*/ 3298351 h 3832767"/>
                <a:gd name="connsiteX3942" fmla="*/ 2375691 w 4177355"/>
                <a:gd name="connsiteY3942" fmla="*/ 3291729 h 3832767"/>
                <a:gd name="connsiteX3943" fmla="*/ 2381209 w 4177355"/>
                <a:gd name="connsiteY3943" fmla="*/ 3283636 h 3832767"/>
                <a:gd name="connsiteX3944" fmla="*/ 2384030 w 4177355"/>
                <a:gd name="connsiteY3944" fmla="*/ 3275174 h 3832767"/>
                <a:gd name="connsiteX3945" fmla="*/ 2383539 w 4177355"/>
                <a:gd name="connsiteY3945" fmla="*/ 3267326 h 3832767"/>
                <a:gd name="connsiteX3946" fmla="*/ 2381822 w 4177355"/>
                <a:gd name="connsiteY3946" fmla="*/ 3263770 h 3832767"/>
                <a:gd name="connsiteX3947" fmla="*/ 2379247 w 4177355"/>
                <a:gd name="connsiteY3947" fmla="*/ 3261195 h 3832767"/>
                <a:gd name="connsiteX3948" fmla="*/ 2375936 w 4177355"/>
                <a:gd name="connsiteY3948" fmla="*/ 3259478 h 3832767"/>
                <a:gd name="connsiteX3949" fmla="*/ 2372135 w 4177355"/>
                <a:gd name="connsiteY3949" fmla="*/ 3258742 h 3832767"/>
                <a:gd name="connsiteX3950" fmla="*/ 34336 w 4177355"/>
                <a:gd name="connsiteY3950" fmla="*/ 3170817 h 3832767"/>
                <a:gd name="connsiteX3951" fmla="*/ 31884 w 4177355"/>
                <a:gd name="connsiteY3951" fmla="*/ 3171062 h 3832767"/>
                <a:gd name="connsiteX3952" fmla="*/ 29063 w 4177355"/>
                <a:gd name="connsiteY3952" fmla="*/ 3172044 h 3832767"/>
                <a:gd name="connsiteX3953" fmla="*/ 25997 w 4177355"/>
                <a:gd name="connsiteY3953" fmla="*/ 3173760 h 3832767"/>
                <a:gd name="connsiteX3954" fmla="*/ 22686 w 4177355"/>
                <a:gd name="connsiteY3954" fmla="*/ 3176213 h 3832767"/>
                <a:gd name="connsiteX3955" fmla="*/ 17413 w 4177355"/>
                <a:gd name="connsiteY3955" fmla="*/ 3181609 h 3832767"/>
                <a:gd name="connsiteX3956" fmla="*/ 13367 w 4177355"/>
                <a:gd name="connsiteY3956" fmla="*/ 3187617 h 3832767"/>
                <a:gd name="connsiteX3957" fmla="*/ 10914 w 4177355"/>
                <a:gd name="connsiteY3957" fmla="*/ 3193504 h 3832767"/>
                <a:gd name="connsiteX3958" fmla="*/ 10423 w 4177355"/>
                <a:gd name="connsiteY3958" fmla="*/ 3198409 h 3832767"/>
                <a:gd name="connsiteX3959" fmla="*/ 10914 w 4177355"/>
                <a:gd name="connsiteY3959" fmla="*/ 3200003 h 3832767"/>
                <a:gd name="connsiteX3960" fmla="*/ 11772 w 4177355"/>
                <a:gd name="connsiteY3960" fmla="*/ 3201229 h 3832767"/>
                <a:gd name="connsiteX3961" fmla="*/ 12999 w 4177355"/>
                <a:gd name="connsiteY3961" fmla="*/ 3201965 h 3832767"/>
                <a:gd name="connsiteX3962" fmla="*/ 14470 w 4177355"/>
                <a:gd name="connsiteY3962" fmla="*/ 3202333 h 3832767"/>
                <a:gd name="connsiteX3963" fmla="*/ 16923 w 4177355"/>
                <a:gd name="connsiteY3963" fmla="*/ 3202087 h 3832767"/>
                <a:gd name="connsiteX3964" fmla="*/ 19743 w 4177355"/>
                <a:gd name="connsiteY3964" fmla="*/ 3201107 h 3832767"/>
                <a:gd name="connsiteX3965" fmla="*/ 22809 w 4177355"/>
                <a:gd name="connsiteY3965" fmla="*/ 3199390 h 3832767"/>
                <a:gd name="connsiteX3966" fmla="*/ 25997 w 4177355"/>
                <a:gd name="connsiteY3966" fmla="*/ 3196937 h 3832767"/>
                <a:gd name="connsiteX3967" fmla="*/ 31270 w 4177355"/>
                <a:gd name="connsiteY3967" fmla="*/ 3191541 h 3832767"/>
                <a:gd name="connsiteX3968" fmla="*/ 35317 w 4177355"/>
                <a:gd name="connsiteY3968" fmla="*/ 3185532 h 3832767"/>
                <a:gd name="connsiteX3969" fmla="*/ 37770 w 4177355"/>
                <a:gd name="connsiteY3969" fmla="*/ 3179646 h 3832767"/>
                <a:gd name="connsiteX3970" fmla="*/ 38260 w 4177355"/>
                <a:gd name="connsiteY3970" fmla="*/ 3174619 h 3832767"/>
                <a:gd name="connsiteX3971" fmla="*/ 37770 w 4177355"/>
                <a:gd name="connsiteY3971" fmla="*/ 3173024 h 3832767"/>
                <a:gd name="connsiteX3972" fmla="*/ 36911 w 4177355"/>
                <a:gd name="connsiteY3972" fmla="*/ 3171798 h 3832767"/>
                <a:gd name="connsiteX3973" fmla="*/ 35685 w 4177355"/>
                <a:gd name="connsiteY3973" fmla="*/ 3171062 h 3832767"/>
                <a:gd name="connsiteX3974" fmla="*/ 34213 w 4177355"/>
                <a:gd name="connsiteY3974" fmla="*/ 3170694 h 3832767"/>
                <a:gd name="connsiteX3975" fmla="*/ 2288011 w 4177355"/>
                <a:gd name="connsiteY3975" fmla="*/ 3311227 h 3832767"/>
                <a:gd name="connsiteX3976" fmla="*/ 2284700 w 4177355"/>
                <a:gd name="connsiteY3976" fmla="*/ 3311227 h 3832767"/>
                <a:gd name="connsiteX3977" fmla="*/ 2281144 w 4177355"/>
                <a:gd name="connsiteY3977" fmla="*/ 3311963 h 3832767"/>
                <a:gd name="connsiteX3978" fmla="*/ 2277465 w 4177355"/>
                <a:gd name="connsiteY3978" fmla="*/ 3313312 h 3832767"/>
                <a:gd name="connsiteX3979" fmla="*/ 2273786 w 4177355"/>
                <a:gd name="connsiteY3979" fmla="*/ 3315274 h 3832767"/>
                <a:gd name="connsiteX3980" fmla="*/ 2265938 w 4177355"/>
                <a:gd name="connsiteY3980" fmla="*/ 3321651 h 3832767"/>
                <a:gd name="connsiteX3981" fmla="*/ 2260297 w 4177355"/>
                <a:gd name="connsiteY3981" fmla="*/ 3329499 h 3832767"/>
                <a:gd name="connsiteX3982" fmla="*/ 2257231 w 4177355"/>
                <a:gd name="connsiteY3982" fmla="*/ 3337960 h 3832767"/>
                <a:gd name="connsiteX3983" fmla="*/ 2257231 w 4177355"/>
                <a:gd name="connsiteY3983" fmla="*/ 3345931 h 3832767"/>
                <a:gd name="connsiteX3984" fmla="*/ 2258825 w 4177355"/>
                <a:gd name="connsiteY3984" fmla="*/ 3349733 h 3832767"/>
                <a:gd name="connsiteX3985" fmla="*/ 2261401 w 4177355"/>
                <a:gd name="connsiteY3985" fmla="*/ 3352553 h 3832767"/>
                <a:gd name="connsiteX3986" fmla="*/ 2264712 w 4177355"/>
                <a:gd name="connsiteY3986" fmla="*/ 3354393 h 3832767"/>
                <a:gd name="connsiteX3987" fmla="*/ 2268636 w 4177355"/>
                <a:gd name="connsiteY3987" fmla="*/ 3355251 h 3832767"/>
                <a:gd name="connsiteX3988" fmla="*/ 2271947 w 4177355"/>
                <a:gd name="connsiteY3988" fmla="*/ 3355251 h 3832767"/>
                <a:gd name="connsiteX3989" fmla="*/ 2275503 w 4177355"/>
                <a:gd name="connsiteY3989" fmla="*/ 3354515 h 3832767"/>
                <a:gd name="connsiteX3990" fmla="*/ 2279182 w 4177355"/>
                <a:gd name="connsiteY3990" fmla="*/ 3353166 h 3832767"/>
                <a:gd name="connsiteX3991" fmla="*/ 2282983 w 4177355"/>
                <a:gd name="connsiteY3991" fmla="*/ 3351204 h 3832767"/>
                <a:gd name="connsiteX3992" fmla="*/ 2290709 w 4177355"/>
                <a:gd name="connsiteY3992" fmla="*/ 3344705 h 3832767"/>
                <a:gd name="connsiteX3993" fmla="*/ 2296350 w 4177355"/>
                <a:gd name="connsiteY3993" fmla="*/ 3336734 h 3832767"/>
                <a:gd name="connsiteX3994" fmla="*/ 2299416 w 4177355"/>
                <a:gd name="connsiteY3994" fmla="*/ 3328273 h 3832767"/>
                <a:gd name="connsiteX3995" fmla="*/ 2299293 w 4177355"/>
                <a:gd name="connsiteY3995" fmla="*/ 3320179 h 3832767"/>
                <a:gd name="connsiteX3996" fmla="*/ 2297699 w 4177355"/>
                <a:gd name="connsiteY3996" fmla="*/ 3316500 h 3832767"/>
                <a:gd name="connsiteX3997" fmla="*/ 2295124 w 4177355"/>
                <a:gd name="connsiteY3997" fmla="*/ 3313680 h 3832767"/>
                <a:gd name="connsiteX3998" fmla="*/ 2291813 w 4177355"/>
                <a:gd name="connsiteY3998" fmla="*/ 3311840 h 3832767"/>
                <a:gd name="connsiteX3999" fmla="*/ 2287888 w 4177355"/>
                <a:gd name="connsiteY3999" fmla="*/ 3311105 h 3832767"/>
                <a:gd name="connsiteX4000" fmla="*/ 41449 w 4177355"/>
                <a:gd name="connsiteY4000" fmla="*/ 3211775 h 3832767"/>
                <a:gd name="connsiteX4001" fmla="*/ 38996 w 4177355"/>
                <a:gd name="connsiteY4001" fmla="*/ 3212020 h 3832767"/>
                <a:gd name="connsiteX4002" fmla="*/ 36053 w 4177355"/>
                <a:gd name="connsiteY4002" fmla="*/ 3213002 h 3832767"/>
                <a:gd name="connsiteX4003" fmla="*/ 32865 w 4177355"/>
                <a:gd name="connsiteY4003" fmla="*/ 3214841 h 3832767"/>
                <a:gd name="connsiteX4004" fmla="*/ 29554 w 4177355"/>
                <a:gd name="connsiteY4004" fmla="*/ 3217416 h 3832767"/>
                <a:gd name="connsiteX4005" fmla="*/ 24281 w 4177355"/>
                <a:gd name="connsiteY4005" fmla="*/ 3222934 h 3832767"/>
                <a:gd name="connsiteX4006" fmla="*/ 20234 w 4177355"/>
                <a:gd name="connsiteY4006" fmla="*/ 3228943 h 3832767"/>
                <a:gd name="connsiteX4007" fmla="*/ 17904 w 4177355"/>
                <a:gd name="connsiteY4007" fmla="*/ 3234829 h 3832767"/>
                <a:gd name="connsiteX4008" fmla="*/ 17536 w 4177355"/>
                <a:gd name="connsiteY4008" fmla="*/ 3239735 h 3832767"/>
                <a:gd name="connsiteX4009" fmla="*/ 18026 w 4177355"/>
                <a:gd name="connsiteY4009" fmla="*/ 3241329 h 3832767"/>
                <a:gd name="connsiteX4010" fmla="*/ 18885 w 4177355"/>
                <a:gd name="connsiteY4010" fmla="*/ 3242432 h 3832767"/>
                <a:gd name="connsiteX4011" fmla="*/ 20111 w 4177355"/>
                <a:gd name="connsiteY4011" fmla="*/ 3243168 h 3832767"/>
                <a:gd name="connsiteX4012" fmla="*/ 21583 w 4177355"/>
                <a:gd name="connsiteY4012" fmla="*/ 3243536 h 3832767"/>
                <a:gd name="connsiteX4013" fmla="*/ 24158 w 4177355"/>
                <a:gd name="connsiteY4013" fmla="*/ 3243291 h 3832767"/>
                <a:gd name="connsiteX4014" fmla="*/ 27101 w 4177355"/>
                <a:gd name="connsiteY4014" fmla="*/ 3242187 h 3832767"/>
                <a:gd name="connsiteX4015" fmla="*/ 30289 w 4177355"/>
                <a:gd name="connsiteY4015" fmla="*/ 3240348 h 3832767"/>
                <a:gd name="connsiteX4016" fmla="*/ 33723 w 4177355"/>
                <a:gd name="connsiteY4016" fmla="*/ 3237772 h 3832767"/>
                <a:gd name="connsiteX4017" fmla="*/ 38996 w 4177355"/>
                <a:gd name="connsiteY4017" fmla="*/ 3232254 h 3832767"/>
                <a:gd name="connsiteX4018" fmla="*/ 43043 w 4177355"/>
                <a:gd name="connsiteY4018" fmla="*/ 3226245 h 3832767"/>
                <a:gd name="connsiteX4019" fmla="*/ 45373 w 4177355"/>
                <a:gd name="connsiteY4019" fmla="*/ 3220359 h 3832767"/>
                <a:gd name="connsiteX4020" fmla="*/ 45618 w 4177355"/>
                <a:gd name="connsiteY4020" fmla="*/ 3215454 h 3832767"/>
                <a:gd name="connsiteX4021" fmla="*/ 45127 w 4177355"/>
                <a:gd name="connsiteY4021" fmla="*/ 3213982 h 3832767"/>
                <a:gd name="connsiteX4022" fmla="*/ 44269 w 4177355"/>
                <a:gd name="connsiteY4022" fmla="*/ 3212879 h 3832767"/>
                <a:gd name="connsiteX4023" fmla="*/ 43043 w 4177355"/>
                <a:gd name="connsiteY4023" fmla="*/ 3212143 h 3832767"/>
                <a:gd name="connsiteX4024" fmla="*/ 41571 w 4177355"/>
                <a:gd name="connsiteY4024" fmla="*/ 3211898 h 3832767"/>
                <a:gd name="connsiteX4025" fmla="*/ 2204378 w 4177355"/>
                <a:gd name="connsiteY4025" fmla="*/ 3361383 h 3832767"/>
                <a:gd name="connsiteX4026" fmla="*/ 2201312 w 4177355"/>
                <a:gd name="connsiteY4026" fmla="*/ 3361383 h 3832767"/>
                <a:gd name="connsiteX4027" fmla="*/ 2198001 w 4177355"/>
                <a:gd name="connsiteY4027" fmla="*/ 3361996 h 3832767"/>
                <a:gd name="connsiteX4028" fmla="*/ 2194568 w 4177355"/>
                <a:gd name="connsiteY4028" fmla="*/ 3363222 h 3832767"/>
                <a:gd name="connsiteX4029" fmla="*/ 2191012 w 4177355"/>
                <a:gd name="connsiteY4029" fmla="*/ 3364939 h 3832767"/>
                <a:gd name="connsiteX4030" fmla="*/ 2183163 w 4177355"/>
                <a:gd name="connsiteY4030" fmla="*/ 3371070 h 3832767"/>
                <a:gd name="connsiteX4031" fmla="*/ 2177277 w 4177355"/>
                <a:gd name="connsiteY4031" fmla="*/ 3378919 h 3832767"/>
                <a:gd name="connsiteX4032" fmla="*/ 2173966 w 4177355"/>
                <a:gd name="connsiteY4032" fmla="*/ 3387380 h 3832767"/>
                <a:gd name="connsiteX4033" fmla="*/ 2173721 w 4177355"/>
                <a:gd name="connsiteY4033" fmla="*/ 3395596 h 3832767"/>
                <a:gd name="connsiteX4034" fmla="*/ 2175192 w 4177355"/>
                <a:gd name="connsiteY4034" fmla="*/ 3399643 h 3832767"/>
                <a:gd name="connsiteX4035" fmla="*/ 2177645 w 4177355"/>
                <a:gd name="connsiteY4035" fmla="*/ 3402709 h 3832767"/>
                <a:gd name="connsiteX4036" fmla="*/ 2180956 w 4177355"/>
                <a:gd name="connsiteY4036" fmla="*/ 3404671 h 3832767"/>
                <a:gd name="connsiteX4037" fmla="*/ 2185003 w 4177355"/>
                <a:gd name="connsiteY4037" fmla="*/ 3405529 h 3832767"/>
                <a:gd name="connsiteX4038" fmla="*/ 2188069 w 4177355"/>
                <a:gd name="connsiteY4038" fmla="*/ 3405529 h 3832767"/>
                <a:gd name="connsiteX4039" fmla="*/ 2191380 w 4177355"/>
                <a:gd name="connsiteY4039" fmla="*/ 3404916 h 3832767"/>
                <a:gd name="connsiteX4040" fmla="*/ 2194813 w 4177355"/>
                <a:gd name="connsiteY4040" fmla="*/ 3403689 h 3832767"/>
                <a:gd name="connsiteX4041" fmla="*/ 2198369 w 4177355"/>
                <a:gd name="connsiteY4041" fmla="*/ 3401973 h 3832767"/>
                <a:gd name="connsiteX4042" fmla="*/ 2206218 w 4177355"/>
                <a:gd name="connsiteY4042" fmla="*/ 3395719 h 3832767"/>
                <a:gd name="connsiteX4043" fmla="*/ 2212104 w 4177355"/>
                <a:gd name="connsiteY4043" fmla="*/ 3387870 h 3832767"/>
                <a:gd name="connsiteX4044" fmla="*/ 2215415 w 4177355"/>
                <a:gd name="connsiteY4044" fmla="*/ 3379409 h 3832767"/>
                <a:gd name="connsiteX4045" fmla="*/ 2215660 w 4177355"/>
                <a:gd name="connsiteY4045" fmla="*/ 3371193 h 3832767"/>
                <a:gd name="connsiteX4046" fmla="*/ 2214189 w 4177355"/>
                <a:gd name="connsiteY4046" fmla="*/ 3367146 h 3832767"/>
                <a:gd name="connsiteX4047" fmla="*/ 2211736 w 4177355"/>
                <a:gd name="connsiteY4047" fmla="*/ 3364203 h 3832767"/>
                <a:gd name="connsiteX4048" fmla="*/ 2208425 w 4177355"/>
                <a:gd name="connsiteY4048" fmla="*/ 3362241 h 3832767"/>
                <a:gd name="connsiteX4049" fmla="*/ 2204378 w 4177355"/>
                <a:gd name="connsiteY4049" fmla="*/ 3361383 h 3832767"/>
                <a:gd name="connsiteX4050" fmla="*/ 50646 w 4177355"/>
                <a:gd name="connsiteY4050" fmla="*/ 3251752 h 3832767"/>
                <a:gd name="connsiteX4051" fmla="*/ 47948 w 4177355"/>
                <a:gd name="connsiteY4051" fmla="*/ 3251997 h 3832767"/>
                <a:gd name="connsiteX4052" fmla="*/ 44882 w 4177355"/>
                <a:gd name="connsiteY4052" fmla="*/ 3253101 h 3832767"/>
                <a:gd name="connsiteX4053" fmla="*/ 41571 w 4177355"/>
                <a:gd name="connsiteY4053" fmla="*/ 3255063 h 3832767"/>
                <a:gd name="connsiteX4054" fmla="*/ 38015 w 4177355"/>
                <a:gd name="connsiteY4054" fmla="*/ 3257884 h 3832767"/>
                <a:gd name="connsiteX4055" fmla="*/ 32742 w 4177355"/>
                <a:gd name="connsiteY4055" fmla="*/ 3263647 h 3832767"/>
                <a:gd name="connsiteX4056" fmla="*/ 28818 w 4177355"/>
                <a:gd name="connsiteY4056" fmla="*/ 3269779 h 3832767"/>
                <a:gd name="connsiteX4057" fmla="*/ 26610 w 4177355"/>
                <a:gd name="connsiteY4057" fmla="*/ 3275665 h 3832767"/>
                <a:gd name="connsiteX4058" fmla="*/ 26488 w 4177355"/>
                <a:gd name="connsiteY4058" fmla="*/ 3280570 h 3832767"/>
                <a:gd name="connsiteX4059" fmla="*/ 27101 w 4177355"/>
                <a:gd name="connsiteY4059" fmla="*/ 3282042 h 3832767"/>
                <a:gd name="connsiteX4060" fmla="*/ 27959 w 4177355"/>
                <a:gd name="connsiteY4060" fmla="*/ 3283145 h 3832767"/>
                <a:gd name="connsiteX4061" fmla="*/ 29063 w 4177355"/>
                <a:gd name="connsiteY4061" fmla="*/ 3283758 h 3832767"/>
                <a:gd name="connsiteX4062" fmla="*/ 30535 w 4177355"/>
                <a:gd name="connsiteY4062" fmla="*/ 3284003 h 3832767"/>
                <a:gd name="connsiteX4063" fmla="*/ 33232 w 4177355"/>
                <a:gd name="connsiteY4063" fmla="*/ 3283758 h 3832767"/>
                <a:gd name="connsiteX4064" fmla="*/ 36298 w 4177355"/>
                <a:gd name="connsiteY4064" fmla="*/ 3282655 h 3832767"/>
                <a:gd name="connsiteX4065" fmla="*/ 39609 w 4177355"/>
                <a:gd name="connsiteY4065" fmla="*/ 3280693 h 3832767"/>
                <a:gd name="connsiteX4066" fmla="*/ 43165 w 4177355"/>
                <a:gd name="connsiteY4066" fmla="*/ 3277872 h 3832767"/>
                <a:gd name="connsiteX4067" fmla="*/ 48438 w 4177355"/>
                <a:gd name="connsiteY4067" fmla="*/ 3272108 h 3832767"/>
                <a:gd name="connsiteX4068" fmla="*/ 52363 w 4177355"/>
                <a:gd name="connsiteY4068" fmla="*/ 3265977 h 3832767"/>
                <a:gd name="connsiteX4069" fmla="*/ 54570 w 4177355"/>
                <a:gd name="connsiteY4069" fmla="*/ 3260091 h 3832767"/>
                <a:gd name="connsiteX4070" fmla="*/ 54570 w 4177355"/>
                <a:gd name="connsiteY4070" fmla="*/ 3255186 h 3832767"/>
                <a:gd name="connsiteX4071" fmla="*/ 53957 w 4177355"/>
                <a:gd name="connsiteY4071" fmla="*/ 3253837 h 3832767"/>
                <a:gd name="connsiteX4072" fmla="*/ 53098 w 4177355"/>
                <a:gd name="connsiteY4072" fmla="*/ 3252856 h 3832767"/>
                <a:gd name="connsiteX4073" fmla="*/ 51872 w 4177355"/>
                <a:gd name="connsiteY4073" fmla="*/ 3252243 h 3832767"/>
                <a:gd name="connsiteX4074" fmla="*/ 50401 w 4177355"/>
                <a:gd name="connsiteY4074" fmla="*/ 3251997 h 3832767"/>
                <a:gd name="connsiteX4075" fmla="*/ 2120623 w 4177355"/>
                <a:gd name="connsiteY4075" fmla="*/ 3408840 h 3832767"/>
                <a:gd name="connsiteX4076" fmla="*/ 2117679 w 4177355"/>
                <a:gd name="connsiteY4076" fmla="*/ 3408840 h 3832767"/>
                <a:gd name="connsiteX4077" fmla="*/ 2114614 w 4177355"/>
                <a:gd name="connsiteY4077" fmla="*/ 3409330 h 3832767"/>
                <a:gd name="connsiteX4078" fmla="*/ 2111425 w 4177355"/>
                <a:gd name="connsiteY4078" fmla="*/ 3410434 h 3832767"/>
                <a:gd name="connsiteX4079" fmla="*/ 2108114 w 4177355"/>
                <a:gd name="connsiteY4079" fmla="*/ 3412028 h 3832767"/>
                <a:gd name="connsiteX4080" fmla="*/ 2100144 w 4177355"/>
                <a:gd name="connsiteY4080" fmla="*/ 3418037 h 3832767"/>
                <a:gd name="connsiteX4081" fmla="*/ 2094012 w 4177355"/>
                <a:gd name="connsiteY4081" fmla="*/ 3425763 h 3832767"/>
                <a:gd name="connsiteX4082" fmla="*/ 2090333 w 4177355"/>
                <a:gd name="connsiteY4082" fmla="*/ 3434224 h 3832767"/>
                <a:gd name="connsiteX4083" fmla="*/ 2089720 w 4177355"/>
                <a:gd name="connsiteY4083" fmla="*/ 3442563 h 3832767"/>
                <a:gd name="connsiteX4084" fmla="*/ 2091069 w 4177355"/>
                <a:gd name="connsiteY4084" fmla="*/ 3446732 h 3832767"/>
                <a:gd name="connsiteX4085" fmla="*/ 2093521 w 4177355"/>
                <a:gd name="connsiteY4085" fmla="*/ 3449920 h 3832767"/>
                <a:gd name="connsiteX4086" fmla="*/ 2096832 w 4177355"/>
                <a:gd name="connsiteY4086" fmla="*/ 3452005 h 3832767"/>
                <a:gd name="connsiteX4087" fmla="*/ 2100879 w 4177355"/>
                <a:gd name="connsiteY4087" fmla="*/ 3452986 h 3832767"/>
                <a:gd name="connsiteX4088" fmla="*/ 2103822 w 4177355"/>
                <a:gd name="connsiteY4088" fmla="*/ 3452986 h 3832767"/>
                <a:gd name="connsiteX4089" fmla="*/ 2106888 w 4177355"/>
                <a:gd name="connsiteY4089" fmla="*/ 3452496 h 3832767"/>
                <a:gd name="connsiteX4090" fmla="*/ 2110077 w 4177355"/>
                <a:gd name="connsiteY4090" fmla="*/ 3451392 h 3832767"/>
                <a:gd name="connsiteX4091" fmla="*/ 2113388 w 4177355"/>
                <a:gd name="connsiteY4091" fmla="*/ 3449798 h 3832767"/>
                <a:gd name="connsiteX4092" fmla="*/ 2121358 w 4177355"/>
                <a:gd name="connsiteY4092" fmla="*/ 3443789 h 3832767"/>
                <a:gd name="connsiteX4093" fmla="*/ 2127490 w 4177355"/>
                <a:gd name="connsiteY4093" fmla="*/ 3436064 h 3832767"/>
                <a:gd name="connsiteX4094" fmla="*/ 2131046 w 4177355"/>
                <a:gd name="connsiteY4094" fmla="*/ 3427602 h 3832767"/>
                <a:gd name="connsiteX4095" fmla="*/ 2131537 w 4177355"/>
                <a:gd name="connsiteY4095" fmla="*/ 3419386 h 3832767"/>
                <a:gd name="connsiteX4096" fmla="*/ 2130188 w 4177355"/>
                <a:gd name="connsiteY4096" fmla="*/ 3415094 h 3832767"/>
                <a:gd name="connsiteX4097" fmla="*/ 2127735 w 4177355"/>
                <a:gd name="connsiteY4097" fmla="*/ 3411906 h 3832767"/>
                <a:gd name="connsiteX4098" fmla="*/ 2124424 w 4177355"/>
                <a:gd name="connsiteY4098" fmla="*/ 3409821 h 3832767"/>
                <a:gd name="connsiteX4099" fmla="*/ 2120377 w 4177355"/>
                <a:gd name="connsiteY4099" fmla="*/ 3408840 h 3832767"/>
                <a:gd name="connsiteX4100" fmla="*/ 2037235 w 4177355"/>
                <a:gd name="connsiteY4100" fmla="*/ 3453722 h 3832767"/>
                <a:gd name="connsiteX4101" fmla="*/ 2034537 w 4177355"/>
                <a:gd name="connsiteY4101" fmla="*/ 3453722 h 3832767"/>
                <a:gd name="connsiteX4102" fmla="*/ 2031594 w 4177355"/>
                <a:gd name="connsiteY4102" fmla="*/ 3454212 h 3832767"/>
                <a:gd name="connsiteX4103" fmla="*/ 2028528 w 4177355"/>
                <a:gd name="connsiteY4103" fmla="*/ 3455194 h 3832767"/>
                <a:gd name="connsiteX4104" fmla="*/ 2025340 w 4177355"/>
                <a:gd name="connsiteY4104" fmla="*/ 3456665 h 3832767"/>
                <a:gd name="connsiteX4105" fmla="*/ 2017369 w 4177355"/>
                <a:gd name="connsiteY4105" fmla="*/ 3462429 h 3832767"/>
                <a:gd name="connsiteX4106" fmla="*/ 2011115 w 4177355"/>
                <a:gd name="connsiteY4106" fmla="*/ 3470032 h 3832767"/>
                <a:gd name="connsiteX4107" fmla="*/ 2007191 w 4177355"/>
                <a:gd name="connsiteY4107" fmla="*/ 3478493 h 3832767"/>
                <a:gd name="connsiteX4108" fmla="*/ 2006332 w 4177355"/>
                <a:gd name="connsiteY4108" fmla="*/ 3486832 h 3832767"/>
                <a:gd name="connsiteX4109" fmla="*/ 2007436 w 4177355"/>
                <a:gd name="connsiteY4109" fmla="*/ 3491369 h 3832767"/>
                <a:gd name="connsiteX4110" fmla="*/ 2009766 w 4177355"/>
                <a:gd name="connsiteY4110" fmla="*/ 3494803 h 3832767"/>
                <a:gd name="connsiteX4111" fmla="*/ 2013077 w 4177355"/>
                <a:gd name="connsiteY4111" fmla="*/ 3497010 h 3832767"/>
                <a:gd name="connsiteX4112" fmla="*/ 2017246 w 4177355"/>
                <a:gd name="connsiteY4112" fmla="*/ 3497991 h 3832767"/>
                <a:gd name="connsiteX4113" fmla="*/ 2019944 w 4177355"/>
                <a:gd name="connsiteY4113" fmla="*/ 3497991 h 3832767"/>
                <a:gd name="connsiteX4114" fmla="*/ 2022887 w 4177355"/>
                <a:gd name="connsiteY4114" fmla="*/ 3497501 h 3832767"/>
                <a:gd name="connsiteX4115" fmla="*/ 2025953 w 4177355"/>
                <a:gd name="connsiteY4115" fmla="*/ 3496520 h 3832767"/>
                <a:gd name="connsiteX4116" fmla="*/ 2029141 w 4177355"/>
                <a:gd name="connsiteY4116" fmla="*/ 3495048 h 3832767"/>
                <a:gd name="connsiteX4117" fmla="*/ 2037112 w 4177355"/>
                <a:gd name="connsiteY4117" fmla="*/ 3489285 h 3832767"/>
                <a:gd name="connsiteX4118" fmla="*/ 2043366 w 4177355"/>
                <a:gd name="connsiteY4118" fmla="*/ 3481682 h 3832767"/>
                <a:gd name="connsiteX4119" fmla="*/ 2047290 w 4177355"/>
                <a:gd name="connsiteY4119" fmla="*/ 3473220 h 3832767"/>
                <a:gd name="connsiteX4120" fmla="*/ 2048149 w 4177355"/>
                <a:gd name="connsiteY4120" fmla="*/ 3464881 h 3832767"/>
                <a:gd name="connsiteX4121" fmla="*/ 2047045 w 4177355"/>
                <a:gd name="connsiteY4121" fmla="*/ 3460344 h 3832767"/>
                <a:gd name="connsiteX4122" fmla="*/ 2044715 w 4177355"/>
                <a:gd name="connsiteY4122" fmla="*/ 3456910 h 3832767"/>
                <a:gd name="connsiteX4123" fmla="*/ 2041404 w 4177355"/>
                <a:gd name="connsiteY4123" fmla="*/ 3454703 h 3832767"/>
                <a:gd name="connsiteX4124" fmla="*/ 2037235 w 4177355"/>
                <a:gd name="connsiteY4124" fmla="*/ 3453722 h 3832767"/>
                <a:gd name="connsiteX4125" fmla="*/ 61560 w 4177355"/>
                <a:gd name="connsiteY4125" fmla="*/ 3290993 h 3832767"/>
                <a:gd name="connsiteX4126" fmla="*/ 58862 w 4177355"/>
                <a:gd name="connsiteY4126" fmla="*/ 3291239 h 3832767"/>
                <a:gd name="connsiteX4127" fmla="*/ 55674 w 4177355"/>
                <a:gd name="connsiteY4127" fmla="*/ 3292465 h 3832767"/>
                <a:gd name="connsiteX4128" fmla="*/ 52240 w 4177355"/>
                <a:gd name="connsiteY4128" fmla="*/ 3294550 h 3832767"/>
                <a:gd name="connsiteX4129" fmla="*/ 48561 w 4177355"/>
                <a:gd name="connsiteY4129" fmla="*/ 3297493 h 3832767"/>
                <a:gd name="connsiteX4130" fmla="*/ 43288 w 4177355"/>
                <a:gd name="connsiteY4130" fmla="*/ 3303379 h 3832767"/>
                <a:gd name="connsiteX4131" fmla="*/ 39364 w 4177355"/>
                <a:gd name="connsiteY4131" fmla="*/ 3309633 h 3832767"/>
                <a:gd name="connsiteX4132" fmla="*/ 37279 w 4177355"/>
                <a:gd name="connsiteY4132" fmla="*/ 3315519 h 3832767"/>
                <a:gd name="connsiteX4133" fmla="*/ 37279 w 4177355"/>
                <a:gd name="connsiteY4133" fmla="*/ 3320302 h 3832767"/>
                <a:gd name="connsiteX4134" fmla="*/ 37892 w 4177355"/>
                <a:gd name="connsiteY4134" fmla="*/ 3321651 h 3832767"/>
                <a:gd name="connsiteX4135" fmla="*/ 38751 w 4177355"/>
                <a:gd name="connsiteY4135" fmla="*/ 3322632 h 3832767"/>
                <a:gd name="connsiteX4136" fmla="*/ 39854 w 4177355"/>
                <a:gd name="connsiteY4136" fmla="*/ 3323245 h 3832767"/>
                <a:gd name="connsiteX4137" fmla="*/ 41203 w 4177355"/>
                <a:gd name="connsiteY4137" fmla="*/ 3323490 h 3832767"/>
                <a:gd name="connsiteX4138" fmla="*/ 44024 w 4177355"/>
                <a:gd name="connsiteY4138" fmla="*/ 3323245 h 3832767"/>
                <a:gd name="connsiteX4139" fmla="*/ 47212 w 4177355"/>
                <a:gd name="connsiteY4139" fmla="*/ 3322018 h 3832767"/>
                <a:gd name="connsiteX4140" fmla="*/ 50768 w 4177355"/>
                <a:gd name="connsiteY4140" fmla="*/ 3319934 h 3832767"/>
                <a:gd name="connsiteX4141" fmla="*/ 54447 w 4177355"/>
                <a:gd name="connsiteY4141" fmla="*/ 3316868 h 3832767"/>
                <a:gd name="connsiteX4142" fmla="*/ 59720 w 4177355"/>
                <a:gd name="connsiteY4142" fmla="*/ 3310982 h 3832767"/>
                <a:gd name="connsiteX4143" fmla="*/ 63522 w 4177355"/>
                <a:gd name="connsiteY4143" fmla="*/ 3304728 h 3832767"/>
                <a:gd name="connsiteX4144" fmla="*/ 65606 w 4177355"/>
                <a:gd name="connsiteY4144" fmla="*/ 3298842 h 3832767"/>
                <a:gd name="connsiteX4145" fmla="*/ 65606 w 4177355"/>
                <a:gd name="connsiteY4145" fmla="*/ 3294059 h 3832767"/>
                <a:gd name="connsiteX4146" fmla="*/ 64993 w 4177355"/>
                <a:gd name="connsiteY4146" fmla="*/ 3292710 h 3832767"/>
                <a:gd name="connsiteX4147" fmla="*/ 64135 w 4177355"/>
                <a:gd name="connsiteY4147" fmla="*/ 3291729 h 3832767"/>
                <a:gd name="connsiteX4148" fmla="*/ 63031 w 4177355"/>
                <a:gd name="connsiteY4148" fmla="*/ 3291116 h 3832767"/>
                <a:gd name="connsiteX4149" fmla="*/ 61682 w 4177355"/>
                <a:gd name="connsiteY4149" fmla="*/ 3290871 h 3832767"/>
                <a:gd name="connsiteX4150" fmla="*/ 1954092 w 4177355"/>
                <a:gd name="connsiteY4150" fmla="*/ 3496029 h 3832767"/>
                <a:gd name="connsiteX4151" fmla="*/ 1951517 w 4177355"/>
                <a:gd name="connsiteY4151" fmla="*/ 3496029 h 3832767"/>
                <a:gd name="connsiteX4152" fmla="*/ 1948819 w 4177355"/>
                <a:gd name="connsiteY4152" fmla="*/ 3496397 h 3832767"/>
                <a:gd name="connsiteX4153" fmla="*/ 1945999 w 4177355"/>
                <a:gd name="connsiteY4153" fmla="*/ 3497255 h 3832767"/>
                <a:gd name="connsiteX4154" fmla="*/ 1943056 w 4177355"/>
                <a:gd name="connsiteY4154" fmla="*/ 3498482 h 3832767"/>
                <a:gd name="connsiteX4155" fmla="*/ 1935085 w 4177355"/>
                <a:gd name="connsiteY4155" fmla="*/ 3503877 h 3832767"/>
                <a:gd name="connsiteX4156" fmla="*/ 1928708 w 4177355"/>
                <a:gd name="connsiteY4156" fmla="*/ 3511358 h 3832767"/>
                <a:gd name="connsiteX4157" fmla="*/ 1924539 w 4177355"/>
                <a:gd name="connsiteY4157" fmla="*/ 3519819 h 3832767"/>
                <a:gd name="connsiteX4158" fmla="*/ 1923313 w 4177355"/>
                <a:gd name="connsiteY4158" fmla="*/ 3528280 h 3832767"/>
                <a:gd name="connsiteX4159" fmla="*/ 1924294 w 4177355"/>
                <a:gd name="connsiteY4159" fmla="*/ 3533063 h 3832767"/>
                <a:gd name="connsiteX4160" fmla="*/ 1926501 w 4177355"/>
                <a:gd name="connsiteY4160" fmla="*/ 3536619 h 3832767"/>
                <a:gd name="connsiteX4161" fmla="*/ 1929812 w 4177355"/>
                <a:gd name="connsiteY4161" fmla="*/ 3539072 h 3832767"/>
                <a:gd name="connsiteX4162" fmla="*/ 1933981 w 4177355"/>
                <a:gd name="connsiteY4162" fmla="*/ 3540176 h 3832767"/>
                <a:gd name="connsiteX4163" fmla="*/ 1936557 w 4177355"/>
                <a:gd name="connsiteY4163" fmla="*/ 3540176 h 3832767"/>
                <a:gd name="connsiteX4164" fmla="*/ 1939254 w 4177355"/>
                <a:gd name="connsiteY4164" fmla="*/ 3539808 h 3832767"/>
                <a:gd name="connsiteX4165" fmla="*/ 1942075 w 4177355"/>
                <a:gd name="connsiteY4165" fmla="*/ 3538949 h 3832767"/>
                <a:gd name="connsiteX4166" fmla="*/ 1945018 w 4177355"/>
                <a:gd name="connsiteY4166" fmla="*/ 3537723 h 3832767"/>
                <a:gd name="connsiteX4167" fmla="*/ 1952989 w 4177355"/>
                <a:gd name="connsiteY4167" fmla="*/ 3532205 h 3832767"/>
                <a:gd name="connsiteX4168" fmla="*/ 1959366 w 4177355"/>
                <a:gd name="connsiteY4168" fmla="*/ 3524724 h 3832767"/>
                <a:gd name="connsiteX4169" fmla="*/ 1963535 w 4177355"/>
                <a:gd name="connsiteY4169" fmla="*/ 3516263 h 3832767"/>
                <a:gd name="connsiteX4170" fmla="*/ 1964761 w 4177355"/>
                <a:gd name="connsiteY4170" fmla="*/ 3507801 h 3832767"/>
                <a:gd name="connsiteX4171" fmla="*/ 1963780 w 4177355"/>
                <a:gd name="connsiteY4171" fmla="*/ 3503142 h 3832767"/>
                <a:gd name="connsiteX4172" fmla="*/ 1961573 w 4177355"/>
                <a:gd name="connsiteY4172" fmla="*/ 3499585 h 3832767"/>
                <a:gd name="connsiteX4173" fmla="*/ 1958262 w 4177355"/>
                <a:gd name="connsiteY4173" fmla="*/ 3497255 h 3832767"/>
                <a:gd name="connsiteX4174" fmla="*/ 1954092 w 4177355"/>
                <a:gd name="connsiteY4174" fmla="*/ 3496152 h 3832767"/>
                <a:gd name="connsiteX4175" fmla="*/ 74558 w 4177355"/>
                <a:gd name="connsiteY4175" fmla="*/ 3329376 h 3832767"/>
                <a:gd name="connsiteX4176" fmla="*/ 71615 w 4177355"/>
                <a:gd name="connsiteY4176" fmla="*/ 3329621 h 3832767"/>
                <a:gd name="connsiteX4177" fmla="*/ 68304 w 4177355"/>
                <a:gd name="connsiteY4177" fmla="*/ 3330848 h 3832767"/>
                <a:gd name="connsiteX4178" fmla="*/ 64625 w 4177355"/>
                <a:gd name="connsiteY4178" fmla="*/ 3333055 h 3832767"/>
                <a:gd name="connsiteX4179" fmla="*/ 60824 w 4177355"/>
                <a:gd name="connsiteY4179" fmla="*/ 3336244 h 3832767"/>
                <a:gd name="connsiteX4180" fmla="*/ 55551 w 4177355"/>
                <a:gd name="connsiteY4180" fmla="*/ 3342252 h 3832767"/>
                <a:gd name="connsiteX4181" fmla="*/ 51749 w 4177355"/>
                <a:gd name="connsiteY4181" fmla="*/ 3348506 h 3832767"/>
                <a:gd name="connsiteX4182" fmla="*/ 49787 w 4177355"/>
                <a:gd name="connsiteY4182" fmla="*/ 3354393 h 3832767"/>
                <a:gd name="connsiteX4183" fmla="*/ 50033 w 4177355"/>
                <a:gd name="connsiteY4183" fmla="*/ 3359175 h 3832767"/>
                <a:gd name="connsiteX4184" fmla="*/ 50646 w 4177355"/>
                <a:gd name="connsiteY4184" fmla="*/ 3360401 h 3832767"/>
                <a:gd name="connsiteX4185" fmla="*/ 51504 w 4177355"/>
                <a:gd name="connsiteY4185" fmla="*/ 3361260 h 3832767"/>
                <a:gd name="connsiteX4186" fmla="*/ 52608 w 4177355"/>
                <a:gd name="connsiteY4186" fmla="*/ 3361873 h 3832767"/>
                <a:gd name="connsiteX4187" fmla="*/ 53957 w 4177355"/>
                <a:gd name="connsiteY4187" fmla="*/ 3362118 h 3832767"/>
                <a:gd name="connsiteX4188" fmla="*/ 56900 w 4177355"/>
                <a:gd name="connsiteY4188" fmla="*/ 3361873 h 3832767"/>
                <a:gd name="connsiteX4189" fmla="*/ 60211 w 4177355"/>
                <a:gd name="connsiteY4189" fmla="*/ 3360524 h 3832767"/>
                <a:gd name="connsiteX4190" fmla="*/ 63890 w 4177355"/>
                <a:gd name="connsiteY4190" fmla="*/ 3358194 h 3832767"/>
                <a:gd name="connsiteX4191" fmla="*/ 67691 w 4177355"/>
                <a:gd name="connsiteY4191" fmla="*/ 3355006 h 3832767"/>
                <a:gd name="connsiteX4192" fmla="*/ 72964 w 4177355"/>
                <a:gd name="connsiteY4192" fmla="*/ 3348997 h 3832767"/>
                <a:gd name="connsiteX4193" fmla="*/ 76766 w 4177355"/>
                <a:gd name="connsiteY4193" fmla="*/ 3342620 h 3832767"/>
                <a:gd name="connsiteX4194" fmla="*/ 78728 w 4177355"/>
                <a:gd name="connsiteY4194" fmla="*/ 3336734 h 3832767"/>
                <a:gd name="connsiteX4195" fmla="*/ 78483 w 4177355"/>
                <a:gd name="connsiteY4195" fmla="*/ 3332074 h 3832767"/>
                <a:gd name="connsiteX4196" fmla="*/ 77869 w 4177355"/>
                <a:gd name="connsiteY4196" fmla="*/ 3330848 h 3832767"/>
                <a:gd name="connsiteX4197" fmla="*/ 77011 w 4177355"/>
                <a:gd name="connsiteY4197" fmla="*/ 3329989 h 3832767"/>
                <a:gd name="connsiteX4198" fmla="*/ 75907 w 4177355"/>
                <a:gd name="connsiteY4198" fmla="*/ 3329376 h 3832767"/>
                <a:gd name="connsiteX4199" fmla="*/ 74558 w 4177355"/>
                <a:gd name="connsiteY4199" fmla="*/ 3329131 h 3832767"/>
                <a:gd name="connsiteX4200" fmla="*/ 1871686 w 4177355"/>
                <a:gd name="connsiteY4200" fmla="*/ 3535393 h 3832767"/>
                <a:gd name="connsiteX4201" fmla="*/ 1869356 w 4177355"/>
                <a:gd name="connsiteY4201" fmla="*/ 3535393 h 3832767"/>
                <a:gd name="connsiteX4202" fmla="*/ 1866903 w 4177355"/>
                <a:gd name="connsiteY4202" fmla="*/ 3535761 h 3832767"/>
                <a:gd name="connsiteX4203" fmla="*/ 1864205 w 4177355"/>
                <a:gd name="connsiteY4203" fmla="*/ 3536497 h 3832767"/>
                <a:gd name="connsiteX4204" fmla="*/ 1861508 w 4177355"/>
                <a:gd name="connsiteY4204" fmla="*/ 3537600 h 3832767"/>
                <a:gd name="connsiteX4205" fmla="*/ 1853537 w 4177355"/>
                <a:gd name="connsiteY4205" fmla="*/ 3542873 h 3832767"/>
                <a:gd name="connsiteX4206" fmla="*/ 1847037 w 4177355"/>
                <a:gd name="connsiteY4206" fmla="*/ 3550108 h 3832767"/>
                <a:gd name="connsiteX4207" fmla="*/ 1842623 w 4177355"/>
                <a:gd name="connsiteY4207" fmla="*/ 3558447 h 3832767"/>
                <a:gd name="connsiteX4208" fmla="*/ 1841028 w 4177355"/>
                <a:gd name="connsiteY4208" fmla="*/ 3567031 h 3832767"/>
                <a:gd name="connsiteX4209" fmla="*/ 1841764 w 4177355"/>
                <a:gd name="connsiteY4209" fmla="*/ 3572059 h 3832767"/>
                <a:gd name="connsiteX4210" fmla="*/ 1843849 w 4177355"/>
                <a:gd name="connsiteY4210" fmla="*/ 3575861 h 3832767"/>
                <a:gd name="connsiteX4211" fmla="*/ 1847160 w 4177355"/>
                <a:gd name="connsiteY4211" fmla="*/ 3578436 h 3832767"/>
                <a:gd name="connsiteX4212" fmla="*/ 1851329 w 4177355"/>
                <a:gd name="connsiteY4212" fmla="*/ 3579662 h 3832767"/>
                <a:gd name="connsiteX4213" fmla="*/ 1853659 w 4177355"/>
                <a:gd name="connsiteY4213" fmla="*/ 3579662 h 3832767"/>
                <a:gd name="connsiteX4214" fmla="*/ 1856235 w 4177355"/>
                <a:gd name="connsiteY4214" fmla="*/ 3579294 h 3832767"/>
                <a:gd name="connsiteX4215" fmla="*/ 1858932 w 4177355"/>
                <a:gd name="connsiteY4215" fmla="*/ 3578558 h 3832767"/>
                <a:gd name="connsiteX4216" fmla="*/ 1861753 w 4177355"/>
                <a:gd name="connsiteY4216" fmla="*/ 3577455 h 3832767"/>
                <a:gd name="connsiteX4217" fmla="*/ 1869846 w 4177355"/>
                <a:gd name="connsiteY4217" fmla="*/ 3572181 h 3832767"/>
                <a:gd name="connsiteX4218" fmla="*/ 1876346 w 4177355"/>
                <a:gd name="connsiteY4218" fmla="*/ 3564824 h 3832767"/>
                <a:gd name="connsiteX4219" fmla="*/ 1880760 w 4177355"/>
                <a:gd name="connsiteY4219" fmla="*/ 3556363 h 3832767"/>
                <a:gd name="connsiteX4220" fmla="*/ 1882232 w 4177355"/>
                <a:gd name="connsiteY4220" fmla="*/ 3547778 h 3832767"/>
                <a:gd name="connsiteX4221" fmla="*/ 1881374 w 4177355"/>
                <a:gd name="connsiteY4221" fmla="*/ 3542873 h 3832767"/>
                <a:gd name="connsiteX4222" fmla="*/ 1879166 w 4177355"/>
                <a:gd name="connsiteY4222" fmla="*/ 3539072 h 3832767"/>
                <a:gd name="connsiteX4223" fmla="*/ 1875855 w 4177355"/>
                <a:gd name="connsiteY4223" fmla="*/ 3536497 h 3832767"/>
                <a:gd name="connsiteX4224" fmla="*/ 1871686 w 4177355"/>
                <a:gd name="connsiteY4224" fmla="*/ 3535393 h 3832767"/>
                <a:gd name="connsiteX4225" fmla="*/ 89519 w 4177355"/>
                <a:gd name="connsiteY4225" fmla="*/ 3366656 h 3832767"/>
                <a:gd name="connsiteX4226" fmla="*/ 86453 w 4177355"/>
                <a:gd name="connsiteY4226" fmla="*/ 3366901 h 3832767"/>
                <a:gd name="connsiteX4227" fmla="*/ 83020 w 4177355"/>
                <a:gd name="connsiteY4227" fmla="*/ 3368250 h 3832767"/>
                <a:gd name="connsiteX4228" fmla="*/ 79218 w 4177355"/>
                <a:gd name="connsiteY4228" fmla="*/ 3370580 h 3832767"/>
                <a:gd name="connsiteX4229" fmla="*/ 75294 w 4177355"/>
                <a:gd name="connsiteY4229" fmla="*/ 3374013 h 3832767"/>
                <a:gd name="connsiteX4230" fmla="*/ 70021 w 4177355"/>
                <a:gd name="connsiteY4230" fmla="*/ 3380145 h 3832767"/>
                <a:gd name="connsiteX4231" fmla="*/ 66342 w 4177355"/>
                <a:gd name="connsiteY4231" fmla="*/ 3386521 h 3832767"/>
                <a:gd name="connsiteX4232" fmla="*/ 64503 w 4177355"/>
                <a:gd name="connsiteY4232" fmla="*/ 3392408 h 3832767"/>
                <a:gd name="connsiteX4233" fmla="*/ 64871 w 4177355"/>
                <a:gd name="connsiteY4233" fmla="*/ 3397190 h 3832767"/>
                <a:gd name="connsiteX4234" fmla="*/ 65484 w 4177355"/>
                <a:gd name="connsiteY4234" fmla="*/ 3398294 h 3832767"/>
                <a:gd name="connsiteX4235" fmla="*/ 66342 w 4177355"/>
                <a:gd name="connsiteY4235" fmla="*/ 3399152 h 3832767"/>
                <a:gd name="connsiteX4236" fmla="*/ 67446 w 4177355"/>
                <a:gd name="connsiteY4236" fmla="*/ 3399643 h 3832767"/>
                <a:gd name="connsiteX4237" fmla="*/ 68672 w 4177355"/>
                <a:gd name="connsiteY4237" fmla="*/ 3399888 h 3832767"/>
                <a:gd name="connsiteX4238" fmla="*/ 71738 w 4177355"/>
                <a:gd name="connsiteY4238" fmla="*/ 3399643 h 3832767"/>
                <a:gd name="connsiteX4239" fmla="*/ 75294 w 4177355"/>
                <a:gd name="connsiteY4239" fmla="*/ 3398294 h 3832767"/>
                <a:gd name="connsiteX4240" fmla="*/ 79096 w 4177355"/>
                <a:gd name="connsiteY4240" fmla="*/ 3395841 h 3832767"/>
                <a:gd name="connsiteX4241" fmla="*/ 83020 w 4177355"/>
                <a:gd name="connsiteY4241" fmla="*/ 3392408 h 3832767"/>
                <a:gd name="connsiteX4242" fmla="*/ 88293 w 4177355"/>
                <a:gd name="connsiteY4242" fmla="*/ 3386276 h 3832767"/>
                <a:gd name="connsiteX4243" fmla="*/ 91972 w 4177355"/>
                <a:gd name="connsiteY4243" fmla="*/ 3379899 h 3832767"/>
                <a:gd name="connsiteX4244" fmla="*/ 93689 w 4177355"/>
                <a:gd name="connsiteY4244" fmla="*/ 3374013 h 3832767"/>
                <a:gd name="connsiteX4245" fmla="*/ 93198 w 4177355"/>
                <a:gd name="connsiteY4245" fmla="*/ 3369353 h 3832767"/>
                <a:gd name="connsiteX4246" fmla="*/ 92585 w 4177355"/>
                <a:gd name="connsiteY4246" fmla="*/ 3368250 h 3832767"/>
                <a:gd name="connsiteX4247" fmla="*/ 91726 w 4177355"/>
                <a:gd name="connsiteY4247" fmla="*/ 3367391 h 3832767"/>
                <a:gd name="connsiteX4248" fmla="*/ 90623 w 4177355"/>
                <a:gd name="connsiteY4248" fmla="*/ 3366901 h 3832767"/>
                <a:gd name="connsiteX4249" fmla="*/ 89397 w 4177355"/>
                <a:gd name="connsiteY4249" fmla="*/ 3366656 h 3832767"/>
                <a:gd name="connsiteX4250" fmla="*/ 1790138 w 4177355"/>
                <a:gd name="connsiteY4250" fmla="*/ 3572059 h 3832767"/>
                <a:gd name="connsiteX4251" fmla="*/ 1787930 w 4177355"/>
                <a:gd name="connsiteY4251" fmla="*/ 3572059 h 3832767"/>
                <a:gd name="connsiteX4252" fmla="*/ 1785600 w 4177355"/>
                <a:gd name="connsiteY4252" fmla="*/ 3572304 h 3832767"/>
                <a:gd name="connsiteX4253" fmla="*/ 1783148 w 4177355"/>
                <a:gd name="connsiteY4253" fmla="*/ 3572918 h 3832767"/>
                <a:gd name="connsiteX4254" fmla="*/ 1780573 w 4177355"/>
                <a:gd name="connsiteY4254" fmla="*/ 3573898 h 3832767"/>
                <a:gd name="connsiteX4255" fmla="*/ 1772602 w 4177355"/>
                <a:gd name="connsiteY4255" fmla="*/ 3578926 h 3832767"/>
                <a:gd name="connsiteX4256" fmla="*/ 1765980 w 4177355"/>
                <a:gd name="connsiteY4256" fmla="*/ 3586039 h 3832767"/>
                <a:gd name="connsiteX4257" fmla="*/ 1761442 w 4177355"/>
                <a:gd name="connsiteY4257" fmla="*/ 3594378 h 3832767"/>
                <a:gd name="connsiteX4258" fmla="*/ 1759603 w 4177355"/>
                <a:gd name="connsiteY4258" fmla="*/ 3602961 h 3832767"/>
                <a:gd name="connsiteX4259" fmla="*/ 1760093 w 4177355"/>
                <a:gd name="connsiteY4259" fmla="*/ 3608234 h 3832767"/>
                <a:gd name="connsiteX4260" fmla="*/ 1762055 w 4177355"/>
                <a:gd name="connsiteY4260" fmla="*/ 3612281 h 3832767"/>
                <a:gd name="connsiteX4261" fmla="*/ 1765244 w 4177355"/>
                <a:gd name="connsiteY4261" fmla="*/ 3614979 h 3832767"/>
                <a:gd name="connsiteX4262" fmla="*/ 1769536 w 4177355"/>
                <a:gd name="connsiteY4262" fmla="*/ 3616206 h 3832767"/>
                <a:gd name="connsiteX4263" fmla="*/ 1771743 w 4177355"/>
                <a:gd name="connsiteY4263" fmla="*/ 3616206 h 3832767"/>
                <a:gd name="connsiteX4264" fmla="*/ 1774073 w 4177355"/>
                <a:gd name="connsiteY4264" fmla="*/ 3615960 h 3832767"/>
                <a:gd name="connsiteX4265" fmla="*/ 1776526 w 4177355"/>
                <a:gd name="connsiteY4265" fmla="*/ 3615347 h 3832767"/>
                <a:gd name="connsiteX4266" fmla="*/ 1779101 w 4177355"/>
                <a:gd name="connsiteY4266" fmla="*/ 3614366 h 3832767"/>
                <a:gd name="connsiteX4267" fmla="*/ 1787072 w 4177355"/>
                <a:gd name="connsiteY4267" fmla="*/ 3609338 h 3832767"/>
                <a:gd name="connsiteX4268" fmla="*/ 1793694 w 4177355"/>
                <a:gd name="connsiteY4268" fmla="*/ 3602226 h 3832767"/>
                <a:gd name="connsiteX4269" fmla="*/ 1798231 w 4177355"/>
                <a:gd name="connsiteY4269" fmla="*/ 3593887 h 3832767"/>
                <a:gd name="connsiteX4270" fmla="*/ 1800070 w 4177355"/>
                <a:gd name="connsiteY4270" fmla="*/ 3585303 h 3832767"/>
                <a:gd name="connsiteX4271" fmla="*/ 1799457 w 4177355"/>
                <a:gd name="connsiteY4271" fmla="*/ 3580030 h 3832767"/>
                <a:gd name="connsiteX4272" fmla="*/ 1797495 w 4177355"/>
                <a:gd name="connsiteY4272" fmla="*/ 3575983 h 3832767"/>
                <a:gd name="connsiteX4273" fmla="*/ 1794307 w 4177355"/>
                <a:gd name="connsiteY4273" fmla="*/ 3573285 h 3832767"/>
                <a:gd name="connsiteX4274" fmla="*/ 1790015 w 4177355"/>
                <a:gd name="connsiteY4274" fmla="*/ 3572059 h 3832767"/>
                <a:gd name="connsiteX4275" fmla="*/ 106565 w 4177355"/>
                <a:gd name="connsiteY4275" fmla="*/ 3402954 h 3832767"/>
                <a:gd name="connsiteX4276" fmla="*/ 103376 w 4177355"/>
                <a:gd name="connsiteY4276" fmla="*/ 3403322 h 3832767"/>
                <a:gd name="connsiteX4277" fmla="*/ 99697 w 4177355"/>
                <a:gd name="connsiteY4277" fmla="*/ 3404793 h 3832767"/>
                <a:gd name="connsiteX4278" fmla="*/ 95773 w 4177355"/>
                <a:gd name="connsiteY4278" fmla="*/ 3407369 h 3832767"/>
                <a:gd name="connsiteX4279" fmla="*/ 91726 w 4177355"/>
                <a:gd name="connsiteY4279" fmla="*/ 3410924 h 3832767"/>
                <a:gd name="connsiteX4280" fmla="*/ 86576 w 4177355"/>
                <a:gd name="connsiteY4280" fmla="*/ 3417179 h 3832767"/>
                <a:gd name="connsiteX4281" fmla="*/ 83020 w 4177355"/>
                <a:gd name="connsiteY4281" fmla="*/ 3423678 h 3832767"/>
                <a:gd name="connsiteX4282" fmla="*/ 81426 w 4177355"/>
                <a:gd name="connsiteY4282" fmla="*/ 3429564 h 3832767"/>
                <a:gd name="connsiteX4283" fmla="*/ 82039 w 4177355"/>
                <a:gd name="connsiteY4283" fmla="*/ 3434224 h 3832767"/>
                <a:gd name="connsiteX4284" fmla="*/ 82652 w 4177355"/>
                <a:gd name="connsiteY4284" fmla="*/ 3435205 h 3832767"/>
                <a:gd name="connsiteX4285" fmla="*/ 83510 w 4177355"/>
                <a:gd name="connsiteY4285" fmla="*/ 3435941 h 3832767"/>
                <a:gd name="connsiteX4286" fmla="*/ 84491 w 4177355"/>
                <a:gd name="connsiteY4286" fmla="*/ 3436432 h 3832767"/>
                <a:gd name="connsiteX4287" fmla="*/ 85718 w 4177355"/>
                <a:gd name="connsiteY4287" fmla="*/ 3436677 h 3832767"/>
                <a:gd name="connsiteX4288" fmla="*/ 88906 w 4177355"/>
                <a:gd name="connsiteY4288" fmla="*/ 3436432 h 3832767"/>
                <a:gd name="connsiteX4289" fmla="*/ 92585 w 4177355"/>
                <a:gd name="connsiteY4289" fmla="*/ 3434960 h 3832767"/>
                <a:gd name="connsiteX4290" fmla="*/ 96509 w 4177355"/>
                <a:gd name="connsiteY4290" fmla="*/ 3432385 h 3832767"/>
                <a:gd name="connsiteX4291" fmla="*/ 100556 w 4177355"/>
                <a:gd name="connsiteY4291" fmla="*/ 3428829 h 3832767"/>
                <a:gd name="connsiteX4292" fmla="*/ 105706 w 4177355"/>
                <a:gd name="connsiteY4292" fmla="*/ 3422574 h 3832767"/>
                <a:gd name="connsiteX4293" fmla="*/ 109262 w 4177355"/>
                <a:gd name="connsiteY4293" fmla="*/ 3416075 h 3832767"/>
                <a:gd name="connsiteX4294" fmla="*/ 110857 w 4177355"/>
                <a:gd name="connsiteY4294" fmla="*/ 3410189 h 3832767"/>
                <a:gd name="connsiteX4295" fmla="*/ 110243 w 4177355"/>
                <a:gd name="connsiteY4295" fmla="*/ 3405529 h 3832767"/>
                <a:gd name="connsiteX4296" fmla="*/ 109508 w 4177355"/>
                <a:gd name="connsiteY4296" fmla="*/ 3404548 h 3832767"/>
                <a:gd name="connsiteX4297" fmla="*/ 108649 w 4177355"/>
                <a:gd name="connsiteY4297" fmla="*/ 3403812 h 3832767"/>
                <a:gd name="connsiteX4298" fmla="*/ 107668 w 4177355"/>
                <a:gd name="connsiteY4298" fmla="*/ 3403322 h 3832767"/>
                <a:gd name="connsiteX4299" fmla="*/ 106442 w 4177355"/>
                <a:gd name="connsiteY4299" fmla="*/ 3403076 h 3832767"/>
                <a:gd name="connsiteX4300" fmla="*/ 1709202 w 4177355"/>
                <a:gd name="connsiteY4300" fmla="*/ 3605782 h 3832767"/>
                <a:gd name="connsiteX4301" fmla="*/ 1707240 w 4177355"/>
                <a:gd name="connsiteY4301" fmla="*/ 3605782 h 3832767"/>
                <a:gd name="connsiteX4302" fmla="*/ 1705156 w 4177355"/>
                <a:gd name="connsiteY4302" fmla="*/ 3606027 h 3832767"/>
                <a:gd name="connsiteX4303" fmla="*/ 1702948 w 4177355"/>
                <a:gd name="connsiteY4303" fmla="*/ 3606518 h 3832767"/>
                <a:gd name="connsiteX4304" fmla="*/ 1700618 w 4177355"/>
                <a:gd name="connsiteY4304" fmla="*/ 3607376 h 3832767"/>
                <a:gd name="connsiteX4305" fmla="*/ 1692648 w 4177355"/>
                <a:gd name="connsiteY4305" fmla="*/ 3612159 h 3832767"/>
                <a:gd name="connsiteX4306" fmla="*/ 1685903 w 4177355"/>
                <a:gd name="connsiteY4306" fmla="*/ 3619149 h 3832767"/>
                <a:gd name="connsiteX4307" fmla="*/ 1681120 w 4177355"/>
                <a:gd name="connsiteY4307" fmla="*/ 3627365 h 3832767"/>
                <a:gd name="connsiteX4308" fmla="*/ 1678913 w 4177355"/>
                <a:gd name="connsiteY4308" fmla="*/ 3635949 h 3832767"/>
                <a:gd name="connsiteX4309" fmla="*/ 1679281 w 4177355"/>
                <a:gd name="connsiteY4309" fmla="*/ 3641344 h 3832767"/>
                <a:gd name="connsiteX4310" fmla="*/ 1681243 w 4177355"/>
                <a:gd name="connsiteY4310" fmla="*/ 3645514 h 3832767"/>
                <a:gd name="connsiteX4311" fmla="*/ 1684431 w 4177355"/>
                <a:gd name="connsiteY4311" fmla="*/ 3648334 h 3832767"/>
                <a:gd name="connsiteX4312" fmla="*/ 1688723 w 4177355"/>
                <a:gd name="connsiteY4312" fmla="*/ 3649683 h 3832767"/>
                <a:gd name="connsiteX4313" fmla="*/ 1690808 w 4177355"/>
                <a:gd name="connsiteY4313" fmla="*/ 3649683 h 3832767"/>
                <a:gd name="connsiteX4314" fmla="*/ 1693015 w 4177355"/>
                <a:gd name="connsiteY4314" fmla="*/ 3649438 h 3832767"/>
                <a:gd name="connsiteX4315" fmla="*/ 1695345 w 4177355"/>
                <a:gd name="connsiteY4315" fmla="*/ 3648947 h 3832767"/>
                <a:gd name="connsiteX4316" fmla="*/ 1697675 w 4177355"/>
                <a:gd name="connsiteY4316" fmla="*/ 3648089 h 3832767"/>
                <a:gd name="connsiteX4317" fmla="*/ 1705646 w 4177355"/>
                <a:gd name="connsiteY4317" fmla="*/ 3643307 h 3832767"/>
                <a:gd name="connsiteX4318" fmla="*/ 1712391 w 4177355"/>
                <a:gd name="connsiteY4318" fmla="*/ 3636317 h 3832767"/>
                <a:gd name="connsiteX4319" fmla="*/ 1717173 w 4177355"/>
                <a:gd name="connsiteY4319" fmla="*/ 3628101 h 3832767"/>
                <a:gd name="connsiteX4320" fmla="*/ 1719381 w 4177355"/>
                <a:gd name="connsiteY4320" fmla="*/ 3619516 h 3832767"/>
                <a:gd name="connsiteX4321" fmla="*/ 1719013 w 4177355"/>
                <a:gd name="connsiteY4321" fmla="*/ 3613998 h 3832767"/>
                <a:gd name="connsiteX4322" fmla="*/ 1717051 w 4177355"/>
                <a:gd name="connsiteY4322" fmla="*/ 3609706 h 3832767"/>
                <a:gd name="connsiteX4323" fmla="*/ 1713862 w 4177355"/>
                <a:gd name="connsiteY4323" fmla="*/ 3606886 h 3832767"/>
                <a:gd name="connsiteX4324" fmla="*/ 1709570 w 4177355"/>
                <a:gd name="connsiteY4324" fmla="*/ 3605537 h 3832767"/>
                <a:gd name="connsiteX4325" fmla="*/ 125572 w 4177355"/>
                <a:gd name="connsiteY4325" fmla="*/ 3438026 h 3832767"/>
                <a:gd name="connsiteX4326" fmla="*/ 122261 w 4177355"/>
                <a:gd name="connsiteY4326" fmla="*/ 3438394 h 3832767"/>
                <a:gd name="connsiteX4327" fmla="*/ 118460 w 4177355"/>
                <a:gd name="connsiteY4327" fmla="*/ 3439987 h 3832767"/>
                <a:gd name="connsiteX4328" fmla="*/ 114290 w 4177355"/>
                <a:gd name="connsiteY4328" fmla="*/ 3442685 h 3832767"/>
                <a:gd name="connsiteX4329" fmla="*/ 110121 w 4177355"/>
                <a:gd name="connsiteY4329" fmla="*/ 3446487 h 3832767"/>
                <a:gd name="connsiteX4330" fmla="*/ 105093 w 4177355"/>
                <a:gd name="connsiteY4330" fmla="*/ 3452864 h 3832767"/>
                <a:gd name="connsiteX4331" fmla="*/ 101659 w 4177355"/>
                <a:gd name="connsiteY4331" fmla="*/ 3459363 h 3832767"/>
                <a:gd name="connsiteX4332" fmla="*/ 100188 w 4177355"/>
                <a:gd name="connsiteY4332" fmla="*/ 3465249 h 3832767"/>
                <a:gd name="connsiteX4333" fmla="*/ 101046 w 4177355"/>
                <a:gd name="connsiteY4333" fmla="*/ 3469787 h 3832767"/>
                <a:gd name="connsiteX4334" fmla="*/ 101782 w 4177355"/>
                <a:gd name="connsiteY4334" fmla="*/ 3470767 h 3832767"/>
                <a:gd name="connsiteX4335" fmla="*/ 102640 w 4177355"/>
                <a:gd name="connsiteY4335" fmla="*/ 3471503 h 3832767"/>
                <a:gd name="connsiteX4336" fmla="*/ 103621 w 4177355"/>
                <a:gd name="connsiteY4336" fmla="*/ 3471994 h 3832767"/>
                <a:gd name="connsiteX4337" fmla="*/ 104725 w 4177355"/>
                <a:gd name="connsiteY4337" fmla="*/ 3472239 h 3832767"/>
                <a:gd name="connsiteX4338" fmla="*/ 108036 w 4177355"/>
                <a:gd name="connsiteY4338" fmla="*/ 3471994 h 3832767"/>
                <a:gd name="connsiteX4339" fmla="*/ 111838 w 4177355"/>
                <a:gd name="connsiteY4339" fmla="*/ 3470400 h 3832767"/>
                <a:gd name="connsiteX4340" fmla="*/ 116007 w 4177355"/>
                <a:gd name="connsiteY4340" fmla="*/ 3467702 h 3832767"/>
                <a:gd name="connsiteX4341" fmla="*/ 120176 w 4177355"/>
                <a:gd name="connsiteY4341" fmla="*/ 3463900 h 3832767"/>
                <a:gd name="connsiteX4342" fmla="*/ 125327 w 4177355"/>
                <a:gd name="connsiteY4342" fmla="*/ 3457524 h 3832767"/>
                <a:gd name="connsiteX4343" fmla="*/ 128760 w 4177355"/>
                <a:gd name="connsiteY4343" fmla="*/ 3450902 h 3832767"/>
                <a:gd name="connsiteX4344" fmla="*/ 130232 w 4177355"/>
                <a:gd name="connsiteY4344" fmla="*/ 3445015 h 3832767"/>
                <a:gd name="connsiteX4345" fmla="*/ 129374 w 4177355"/>
                <a:gd name="connsiteY4345" fmla="*/ 3440478 h 3832767"/>
                <a:gd name="connsiteX4346" fmla="*/ 128638 w 4177355"/>
                <a:gd name="connsiteY4346" fmla="*/ 3439497 h 3832767"/>
                <a:gd name="connsiteX4347" fmla="*/ 127779 w 4177355"/>
                <a:gd name="connsiteY4347" fmla="*/ 3438762 h 3832767"/>
                <a:gd name="connsiteX4348" fmla="*/ 126798 w 4177355"/>
                <a:gd name="connsiteY4348" fmla="*/ 3438271 h 3832767"/>
                <a:gd name="connsiteX4349" fmla="*/ 125695 w 4177355"/>
                <a:gd name="connsiteY4349" fmla="*/ 3438026 h 3832767"/>
                <a:gd name="connsiteX4350" fmla="*/ 1629494 w 4177355"/>
                <a:gd name="connsiteY4350" fmla="*/ 3636930 h 3832767"/>
                <a:gd name="connsiteX4351" fmla="*/ 1627654 w 4177355"/>
                <a:gd name="connsiteY4351" fmla="*/ 3636930 h 3832767"/>
                <a:gd name="connsiteX4352" fmla="*/ 1625692 w 4177355"/>
                <a:gd name="connsiteY4352" fmla="*/ 3637052 h 3832767"/>
                <a:gd name="connsiteX4353" fmla="*/ 1623607 w 4177355"/>
                <a:gd name="connsiteY4353" fmla="*/ 3637543 h 3832767"/>
                <a:gd name="connsiteX4354" fmla="*/ 1621400 w 4177355"/>
                <a:gd name="connsiteY4354" fmla="*/ 3638279 h 3832767"/>
                <a:gd name="connsiteX4355" fmla="*/ 1613552 w 4177355"/>
                <a:gd name="connsiteY4355" fmla="*/ 3642816 h 3832767"/>
                <a:gd name="connsiteX4356" fmla="*/ 1606807 w 4177355"/>
                <a:gd name="connsiteY4356" fmla="*/ 3649561 h 3832767"/>
                <a:gd name="connsiteX4357" fmla="*/ 1601779 w 4177355"/>
                <a:gd name="connsiteY4357" fmla="*/ 3657654 h 3832767"/>
                <a:gd name="connsiteX4358" fmla="*/ 1599327 w 4177355"/>
                <a:gd name="connsiteY4358" fmla="*/ 3666238 h 3832767"/>
                <a:gd name="connsiteX4359" fmla="*/ 1599449 w 4177355"/>
                <a:gd name="connsiteY4359" fmla="*/ 3672002 h 3832767"/>
                <a:gd name="connsiteX4360" fmla="*/ 1601166 w 4177355"/>
                <a:gd name="connsiteY4360" fmla="*/ 3676416 h 3832767"/>
                <a:gd name="connsiteX4361" fmla="*/ 1604355 w 4177355"/>
                <a:gd name="connsiteY4361" fmla="*/ 3679482 h 3832767"/>
                <a:gd name="connsiteX4362" fmla="*/ 1608647 w 4177355"/>
                <a:gd name="connsiteY4362" fmla="*/ 3680954 h 3832767"/>
                <a:gd name="connsiteX4363" fmla="*/ 1610486 w 4177355"/>
                <a:gd name="connsiteY4363" fmla="*/ 3680954 h 3832767"/>
                <a:gd name="connsiteX4364" fmla="*/ 1612448 w 4177355"/>
                <a:gd name="connsiteY4364" fmla="*/ 3680831 h 3832767"/>
                <a:gd name="connsiteX4365" fmla="*/ 1614533 w 4177355"/>
                <a:gd name="connsiteY4365" fmla="*/ 3680463 h 3832767"/>
                <a:gd name="connsiteX4366" fmla="*/ 1616740 w 4177355"/>
                <a:gd name="connsiteY4366" fmla="*/ 3679727 h 3832767"/>
                <a:gd name="connsiteX4367" fmla="*/ 1624711 w 4177355"/>
                <a:gd name="connsiteY4367" fmla="*/ 3675190 h 3832767"/>
                <a:gd name="connsiteX4368" fmla="*/ 1631578 w 4177355"/>
                <a:gd name="connsiteY4368" fmla="*/ 3668323 h 3832767"/>
                <a:gd name="connsiteX4369" fmla="*/ 1636606 w 4177355"/>
                <a:gd name="connsiteY4369" fmla="*/ 3660107 h 3832767"/>
                <a:gd name="connsiteX4370" fmla="*/ 1639059 w 4177355"/>
                <a:gd name="connsiteY4370" fmla="*/ 3651400 h 3832767"/>
                <a:gd name="connsiteX4371" fmla="*/ 1638813 w 4177355"/>
                <a:gd name="connsiteY4371" fmla="*/ 3645759 h 3832767"/>
                <a:gd name="connsiteX4372" fmla="*/ 1636974 w 4177355"/>
                <a:gd name="connsiteY4372" fmla="*/ 3641344 h 3832767"/>
                <a:gd name="connsiteX4373" fmla="*/ 1633786 w 4177355"/>
                <a:gd name="connsiteY4373" fmla="*/ 3638401 h 3832767"/>
                <a:gd name="connsiteX4374" fmla="*/ 1629494 w 4177355"/>
                <a:gd name="connsiteY4374" fmla="*/ 3637052 h 3832767"/>
                <a:gd name="connsiteX4375" fmla="*/ 146787 w 4177355"/>
                <a:gd name="connsiteY4375" fmla="*/ 3471994 h 3832767"/>
                <a:gd name="connsiteX4376" fmla="*/ 143353 w 4177355"/>
                <a:gd name="connsiteY4376" fmla="*/ 3472362 h 3832767"/>
                <a:gd name="connsiteX4377" fmla="*/ 139429 w 4177355"/>
                <a:gd name="connsiteY4377" fmla="*/ 3473956 h 3832767"/>
                <a:gd name="connsiteX4378" fmla="*/ 135137 w 4177355"/>
                <a:gd name="connsiteY4378" fmla="*/ 3476776 h 3832767"/>
                <a:gd name="connsiteX4379" fmla="*/ 130845 w 4177355"/>
                <a:gd name="connsiteY4379" fmla="*/ 3480823 h 3832767"/>
                <a:gd name="connsiteX4380" fmla="*/ 125817 w 4177355"/>
                <a:gd name="connsiteY4380" fmla="*/ 3487445 h 3832767"/>
                <a:gd name="connsiteX4381" fmla="*/ 122506 w 4177355"/>
                <a:gd name="connsiteY4381" fmla="*/ 3494067 h 3832767"/>
                <a:gd name="connsiteX4382" fmla="*/ 121280 w 4177355"/>
                <a:gd name="connsiteY4382" fmla="*/ 3499953 h 3832767"/>
                <a:gd name="connsiteX4383" fmla="*/ 122384 w 4177355"/>
                <a:gd name="connsiteY4383" fmla="*/ 3504490 h 3832767"/>
                <a:gd name="connsiteX4384" fmla="*/ 123119 w 4177355"/>
                <a:gd name="connsiteY4384" fmla="*/ 3505349 h 3832767"/>
                <a:gd name="connsiteX4385" fmla="*/ 123978 w 4177355"/>
                <a:gd name="connsiteY4385" fmla="*/ 3505962 h 3832767"/>
                <a:gd name="connsiteX4386" fmla="*/ 124959 w 4177355"/>
                <a:gd name="connsiteY4386" fmla="*/ 3506330 h 3832767"/>
                <a:gd name="connsiteX4387" fmla="*/ 126063 w 4177355"/>
                <a:gd name="connsiteY4387" fmla="*/ 3506575 h 3832767"/>
                <a:gd name="connsiteX4388" fmla="*/ 129496 w 4177355"/>
                <a:gd name="connsiteY4388" fmla="*/ 3506207 h 3832767"/>
                <a:gd name="connsiteX4389" fmla="*/ 133543 w 4177355"/>
                <a:gd name="connsiteY4389" fmla="*/ 3504613 h 3832767"/>
                <a:gd name="connsiteX4390" fmla="*/ 137835 w 4177355"/>
                <a:gd name="connsiteY4390" fmla="*/ 3501670 h 3832767"/>
                <a:gd name="connsiteX4391" fmla="*/ 142127 w 4177355"/>
                <a:gd name="connsiteY4391" fmla="*/ 3497623 h 3832767"/>
                <a:gd name="connsiteX4392" fmla="*/ 147155 w 4177355"/>
                <a:gd name="connsiteY4392" fmla="*/ 3491001 h 3832767"/>
                <a:gd name="connsiteX4393" fmla="*/ 150466 w 4177355"/>
                <a:gd name="connsiteY4393" fmla="*/ 3484379 h 3832767"/>
                <a:gd name="connsiteX4394" fmla="*/ 151692 w 4177355"/>
                <a:gd name="connsiteY4394" fmla="*/ 3478493 h 3832767"/>
                <a:gd name="connsiteX4395" fmla="*/ 150588 w 4177355"/>
                <a:gd name="connsiteY4395" fmla="*/ 3474078 h 3832767"/>
                <a:gd name="connsiteX4396" fmla="*/ 149853 w 4177355"/>
                <a:gd name="connsiteY4396" fmla="*/ 3473220 h 3832767"/>
                <a:gd name="connsiteX4397" fmla="*/ 148994 w 4177355"/>
                <a:gd name="connsiteY4397" fmla="*/ 3472607 h 3832767"/>
                <a:gd name="connsiteX4398" fmla="*/ 148013 w 4177355"/>
                <a:gd name="connsiteY4398" fmla="*/ 3472239 h 3832767"/>
                <a:gd name="connsiteX4399" fmla="*/ 146909 w 4177355"/>
                <a:gd name="connsiteY4399" fmla="*/ 3471994 h 3832767"/>
                <a:gd name="connsiteX4400" fmla="*/ 1550888 w 4177355"/>
                <a:gd name="connsiteY4400" fmla="*/ 3665012 h 3832767"/>
                <a:gd name="connsiteX4401" fmla="*/ 1549172 w 4177355"/>
                <a:gd name="connsiteY4401" fmla="*/ 3665012 h 3832767"/>
                <a:gd name="connsiteX4402" fmla="*/ 1547455 w 4177355"/>
                <a:gd name="connsiteY4402" fmla="*/ 3665134 h 3832767"/>
                <a:gd name="connsiteX4403" fmla="*/ 1545615 w 4177355"/>
                <a:gd name="connsiteY4403" fmla="*/ 3665502 h 3832767"/>
                <a:gd name="connsiteX4404" fmla="*/ 1543653 w 4177355"/>
                <a:gd name="connsiteY4404" fmla="*/ 3666115 h 3832767"/>
                <a:gd name="connsiteX4405" fmla="*/ 1535805 w 4177355"/>
                <a:gd name="connsiteY4405" fmla="*/ 3670407 h 3832767"/>
                <a:gd name="connsiteX4406" fmla="*/ 1528938 w 4177355"/>
                <a:gd name="connsiteY4406" fmla="*/ 3677029 h 3832767"/>
                <a:gd name="connsiteX4407" fmla="*/ 1523787 w 4177355"/>
                <a:gd name="connsiteY4407" fmla="*/ 3685000 h 3832767"/>
                <a:gd name="connsiteX4408" fmla="*/ 1520967 w 4177355"/>
                <a:gd name="connsiteY4408" fmla="*/ 3693584 h 3832767"/>
                <a:gd name="connsiteX4409" fmla="*/ 1520967 w 4177355"/>
                <a:gd name="connsiteY4409" fmla="*/ 3699470 h 3832767"/>
                <a:gd name="connsiteX4410" fmla="*/ 1522561 w 4177355"/>
                <a:gd name="connsiteY4410" fmla="*/ 3704130 h 3832767"/>
                <a:gd name="connsiteX4411" fmla="*/ 1525627 w 4177355"/>
                <a:gd name="connsiteY4411" fmla="*/ 3707319 h 3832767"/>
                <a:gd name="connsiteX4412" fmla="*/ 1529919 w 4177355"/>
                <a:gd name="connsiteY4412" fmla="*/ 3708790 h 3832767"/>
                <a:gd name="connsiteX4413" fmla="*/ 1531636 w 4177355"/>
                <a:gd name="connsiteY4413" fmla="*/ 3708790 h 3832767"/>
                <a:gd name="connsiteX4414" fmla="*/ 1533475 w 4177355"/>
                <a:gd name="connsiteY4414" fmla="*/ 3708668 h 3832767"/>
                <a:gd name="connsiteX4415" fmla="*/ 1535437 w 4177355"/>
                <a:gd name="connsiteY4415" fmla="*/ 3708300 h 3832767"/>
                <a:gd name="connsiteX4416" fmla="*/ 1537399 w 4177355"/>
                <a:gd name="connsiteY4416" fmla="*/ 3707687 h 3832767"/>
                <a:gd name="connsiteX4417" fmla="*/ 1545248 w 4177355"/>
                <a:gd name="connsiteY4417" fmla="*/ 3703517 h 3832767"/>
                <a:gd name="connsiteX4418" fmla="*/ 1552237 w 4177355"/>
                <a:gd name="connsiteY4418" fmla="*/ 3696895 h 3832767"/>
                <a:gd name="connsiteX4419" fmla="*/ 1557510 w 4177355"/>
                <a:gd name="connsiteY4419" fmla="*/ 3688802 h 3832767"/>
                <a:gd name="connsiteX4420" fmla="*/ 1560331 w 4177355"/>
                <a:gd name="connsiteY4420" fmla="*/ 3680095 h 3832767"/>
                <a:gd name="connsiteX4421" fmla="*/ 1560331 w 4177355"/>
                <a:gd name="connsiteY4421" fmla="*/ 3674209 h 3832767"/>
                <a:gd name="connsiteX4422" fmla="*/ 1558614 w 4177355"/>
                <a:gd name="connsiteY4422" fmla="*/ 3669549 h 3832767"/>
                <a:gd name="connsiteX4423" fmla="*/ 1555426 w 4177355"/>
                <a:gd name="connsiteY4423" fmla="*/ 3666361 h 3832767"/>
                <a:gd name="connsiteX4424" fmla="*/ 1551011 w 4177355"/>
                <a:gd name="connsiteY4424" fmla="*/ 3664889 h 3832767"/>
                <a:gd name="connsiteX4425" fmla="*/ 170209 w 4177355"/>
                <a:gd name="connsiteY4425" fmla="*/ 3504736 h 3832767"/>
                <a:gd name="connsiteX4426" fmla="*/ 166653 w 4177355"/>
                <a:gd name="connsiteY4426" fmla="*/ 3505103 h 3832767"/>
                <a:gd name="connsiteX4427" fmla="*/ 162483 w 4177355"/>
                <a:gd name="connsiteY4427" fmla="*/ 3506820 h 3832767"/>
                <a:gd name="connsiteX4428" fmla="*/ 158069 w 4177355"/>
                <a:gd name="connsiteY4428" fmla="*/ 3509886 h 3832767"/>
                <a:gd name="connsiteX4429" fmla="*/ 153654 w 4177355"/>
                <a:gd name="connsiteY4429" fmla="*/ 3514178 h 3832767"/>
                <a:gd name="connsiteX4430" fmla="*/ 148749 w 4177355"/>
                <a:gd name="connsiteY4430" fmla="*/ 3520800 h 3832767"/>
                <a:gd name="connsiteX4431" fmla="*/ 145561 w 4177355"/>
                <a:gd name="connsiteY4431" fmla="*/ 3527545 h 3832767"/>
                <a:gd name="connsiteX4432" fmla="*/ 144457 w 4177355"/>
                <a:gd name="connsiteY4432" fmla="*/ 3533431 h 3832767"/>
                <a:gd name="connsiteX4433" fmla="*/ 145683 w 4177355"/>
                <a:gd name="connsiteY4433" fmla="*/ 3537846 h 3832767"/>
                <a:gd name="connsiteX4434" fmla="*/ 146419 w 4177355"/>
                <a:gd name="connsiteY4434" fmla="*/ 3538581 h 3832767"/>
                <a:gd name="connsiteX4435" fmla="*/ 147277 w 4177355"/>
                <a:gd name="connsiteY4435" fmla="*/ 3539195 h 3832767"/>
                <a:gd name="connsiteX4436" fmla="*/ 148258 w 4177355"/>
                <a:gd name="connsiteY4436" fmla="*/ 3539563 h 3832767"/>
                <a:gd name="connsiteX4437" fmla="*/ 149239 w 4177355"/>
                <a:gd name="connsiteY4437" fmla="*/ 3539808 h 3832767"/>
                <a:gd name="connsiteX4438" fmla="*/ 152796 w 4177355"/>
                <a:gd name="connsiteY4438" fmla="*/ 3539440 h 3832767"/>
                <a:gd name="connsiteX4439" fmla="*/ 156965 w 4177355"/>
                <a:gd name="connsiteY4439" fmla="*/ 3537723 h 3832767"/>
                <a:gd name="connsiteX4440" fmla="*/ 161380 w 4177355"/>
                <a:gd name="connsiteY4440" fmla="*/ 3534657 h 3832767"/>
                <a:gd name="connsiteX4441" fmla="*/ 165794 w 4177355"/>
                <a:gd name="connsiteY4441" fmla="*/ 3530365 h 3832767"/>
                <a:gd name="connsiteX4442" fmla="*/ 170822 w 4177355"/>
                <a:gd name="connsiteY4442" fmla="*/ 3523621 h 3832767"/>
                <a:gd name="connsiteX4443" fmla="*/ 174010 w 4177355"/>
                <a:gd name="connsiteY4443" fmla="*/ 3516876 h 3832767"/>
                <a:gd name="connsiteX4444" fmla="*/ 175114 w 4177355"/>
                <a:gd name="connsiteY4444" fmla="*/ 3510990 h 3832767"/>
                <a:gd name="connsiteX4445" fmla="*/ 173765 w 4177355"/>
                <a:gd name="connsiteY4445" fmla="*/ 3506698 h 3832767"/>
                <a:gd name="connsiteX4446" fmla="*/ 173029 w 4177355"/>
                <a:gd name="connsiteY4446" fmla="*/ 3505962 h 3832767"/>
                <a:gd name="connsiteX4447" fmla="*/ 172171 w 4177355"/>
                <a:gd name="connsiteY4447" fmla="*/ 3505472 h 3832767"/>
                <a:gd name="connsiteX4448" fmla="*/ 171313 w 4177355"/>
                <a:gd name="connsiteY4448" fmla="*/ 3505103 h 3832767"/>
                <a:gd name="connsiteX4449" fmla="*/ 170332 w 4177355"/>
                <a:gd name="connsiteY4449" fmla="*/ 3504858 h 3832767"/>
                <a:gd name="connsiteX4450" fmla="*/ 1473632 w 4177355"/>
                <a:gd name="connsiteY4450" fmla="*/ 3690273 h 3832767"/>
                <a:gd name="connsiteX4451" fmla="*/ 1472038 w 4177355"/>
                <a:gd name="connsiteY4451" fmla="*/ 3690273 h 3832767"/>
                <a:gd name="connsiteX4452" fmla="*/ 1470444 w 4177355"/>
                <a:gd name="connsiteY4452" fmla="*/ 3690273 h 3832767"/>
                <a:gd name="connsiteX4453" fmla="*/ 1468727 w 4177355"/>
                <a:gd name="connsiteY4453" fmla="*/ 3690519 h 3832767"/>
                <a:gd name="connsiteX4454" fmla="*/ 1466888 w 4177355"/>
                <a:gd name="connsiteY4454" fmla="*/ 3691009 h 3832767"/>
                <a:gd name="connsiteX4455" fmla="*/ 1459162 w 4177355"/>
                <a:gd name="connsiteY4455" fmla="*/ 3694933 h 3832767"/>
                <a:gd name="connsiteX4456" fmla="*/ 1452172 w 4177355"/>
                <a:gd name="connsiteY4456" fmla="*/ 3701310 h 3832767"/>
                <a:gd name="connsiteX4457" fmla="*/ 1446776 w 4177355"/>
                <a:gd name="connsiteY4457" fmla="*/ 3709281 h 3832767"/>
                <a:gd name="connsiteX4458" fmla="*/ 1443711 w 4177355"/>
                <a:gd name="connsiteY4458" fmla="*/ 3717988 h 3832767"/>
                <a:gd name="connsiteX4459" fmla="*/ 1443465 w 4177355"/>
                <a:gd name="connsiteY4459" fmla="*/ 3724119 h 3832767"/>
                <a:gd name="connsiteX4460" fmla="*/ 1444937 w 4177355"/>
                <a:gd name="connsiteY4460" fmla="*/ 3728901 h 3832767"/>
                <a:gd name="connsiteX4461" fmla="*/ 1448003 w 4177355"/>
                <a:gd name="connsiteY4461" fmla="*/ 3732213 h 3832767"/>
                <a:gd name="connsiteX4462" fmla="*/ 1452417 w 4177355"/>
                <a:gd name="connsiteY4462" fmla="*/ 3733807 h 3832767"/>
                <a:gd name="connsiteX4463" fmla="*/ 1454012 w 4177355"/>
                <a:gd name="connsiteY4463" fmla="*/ 3733807 h 3832767"/>
                <a:gd name="connsiteX4464" fmla="*/ 1455606 w 4177355"/>
                <a:gd name="connsiteY4464" fmla="*/ 3733807 h 3832767"/>
                <a:gd name="connsiteX4465" fmla="*/ 1457323 w 4177355"/>
                <a:gd name="connsiteY4465" fmla="*/ 3733561 h 3832767"/>
                <a:gd name="connsiteX4466" fmla="*/ 1459162 w 4177355"/>
                <a:gd name="connsiteY4466" fmla="*/ 3733071 h 3832767"/>
                <a:gd name="connsiteX4467" fmla="*/ 1466888 w 4177355"/>
                <a:gd name="connsiteY4467" fmla="*/ 3729147 h 3832767"/>
                <a:gd name="connsiteX4468" fmla="*/ 1473877 w 4177355"/>
                <a:gd name="connsiteY4468" fmla="*/ 3722770 h 3832767"/>
                <a:gd name="connsiteX4469" fmla="*/ 1479273 w 4177355"/>
                <a:gd name="connsiteY4469" fmla="*/ 3714799 h 3832767"/>
                <a:gd name="connsiteX4470" fmla="*/ 1482339 w 4177355"/>
                <a:gd name="connsiteY4470" fmla="*/ 3706215 h 3832767"/>
                <a:gd name="connsiteX4471" fmla="*/ 1482584 w 4177355"/>
                <a:gd name="connsiteY4471" fmla="*/ 3700084 h 3832767"/>
                <a:gd name="connsiteX4472" fmla="*/ 1481113 w 4177355"/>
                <a:gd name="connsiteY4472" fmla="*/ 3695301 h 3832767"/>
                <a:gd name="connsiteX4473" fmla="*/ 1478047 w 4177355"/>
                <a:gd name="connsiteY4473" fmla="*/ 3691990 h 3832767"/>
                <a:gd name="connsiteX4474" fmla="*/ 1473632 w 4177355"/>
                <a:gd name="connsiteY4474" fmla="*/ 3690396 h 3832767"/>
                <a:gd name="connsiteX4475" fmla="*/ 195716 w 4177355"/>
                <a:gd name="connsiteY4475" fmla="*/ 3536129 h 3832767"/>
                <a:gd name="connsiteX4476" fmla="*/ 191914 w 4177355"/>
                <a:gd name="connsiteY4476" fmla="*/ 3536497 h 3832767"/>
                <a:gd name="connsiteX4477" fmla="*/ 187622 w 4177355"/>
                <a:gd name="connsiteY4477" fmla="*/ 3538336 h 3832767"/>
                <a:gd name="connsiteX4478" fmla="*/ 183085 w 4177355"/>
                <a:gd name="connsiteY4478" fmla="*/ 3541647 h 3832767"/>
                <a:gd name="connsiteX4479" fmla="*/ 178548 w 4177355"/>
                <a:gd name="connsiteY4479" fmla="*/ 3546184 h 3832767"/>
                <a:gd name="connsiteX4480" fmla="*/ 173643 w 4177355"/>
                <a:gd name="connsiteY4480" fmla="*/ 3552929 h 3832767"/>
                <a:gd name="connsiteX4481" fmla="*/ 170699 w 4177355"/>
                <a:gd name="connsiteY4481" fmla="*/ 3559673 h 3832767"/>
                <a:gd name="connsiteX4482" fmla="*/ 169841 w 4177355"/>
                <a:gd name="connsiteY4482" fmla="*/ 3565560 h 3832767"/>
                <a:gd name="connsiteX4483" fmla="*/ 171313 w 4177355"/>
                <a:gd name="connsiteY4483" fmla="*/ 3569852 h 3832767"/>
                <a:gd name="connsiteX4484" fmla="*/ 172048 w 4177355"/>
                <a:gd name="connsiteY4484" fmla="*/ 3570465 h 3832767"/>
                <a:gd name="connsiteX4485" fmla="*/ 172784 w 4177355"/>
                <a:gd name="connsiteY4485" fmla="*/ 3570956 h 3832767"/>
                <a:gd name="connsiteX4486" fmla="*/ 173643 w 4177355"/>
                <a:gd name="connsiteY4486" fmla="*/ 3571323 h 3832767"/>
                <a:gd name="connsiteX4487" fmla="*/ 174624 w 4177355"/>
                <a:gd name="connsiteY4487" fmla="*/ 3571568 h 3832767"/>
                <a:gd name="connsiteX4488" fmla="*/ 178425 w 4177355"/>
                <a:gd name="connsiteY4488" fmla="*/ 3571201 h 3832767"/>
                <a:gd name="connsiteX4489" fmla="*/ 182717 w 4177355"/>
                <a:gd name="connsiteY4489" fmla="*/ 3569361 h 3832767"/>
                <a:gd name="connsiteX4490" fmla="*/ 187377 w 4177355"/>
                <a:gd name="connsiteY4490" fmla="*/ 3566050 h 3832767"/>
                <a:gd name="connsiteX4491" fmla="*/ 191914 w 4177355"/>
                <a:gd name="connsiteY4491" fmla="*/ 3561513 h 3832767"/>
                <a:gd name="connsiteX4492" fmla="*/ 196819 w 4177355"/>
                <a:gd name="connsiteY4492" fmla="*/ 3554646 h 3832767"/>
                <a:gd name="connsiteX4493" fmla="*/ 199885 w 4177355"/>
                <a:gd name="connsiteY4493" fmla="*/ 3547901 h 3832767"/>
                <a:gd name="connsiteX4494" fmla="*/ 200744 w 4177355"/>
                <a:gd name="connsiteY4494" fmla="*/ 3542015 h 3832767"/>
                <a:gd name="connsiteX4495" fmla="*/ 199272 w 4177355"/>
                <a:gd name="connsiteY4495" fmla="*/ 3537723 h 3832767"/>
                <a:gd name="connsiteX4496" fmla="*/ 198536 w 4177355"/>
                <a:gd name="connsiteY4496" fmla="*/ 3537110 h 3832767"/>
                <a:gd name="connsiteX4497" fmla="*/ 197678 w 4177355"/>
                <a:gd name="connsiteY4497" fmla="*/ 3536619 h 3832767"/>
                <a:gd name="connsiteX4498" fmla="*/ 196819 w 4177355"/>
                <a:gd name="connsiteY4498" fmla="*/ 3536251 h 3832767"/>
                <a:gd name="connsiteX4499" fmla="*/ 195838 w 4177355"/>
                <a:gd name="connsiteY4499" fmla="*/ 3536006 h 3832767"/>
                <a:gd name="connsiteX4500" fmla="*/ 1397357 w 4177355"/>
                <a:gd name="connsiteY4500" fmla="*/ 3712715 h 3832767"/>
                <a:gd name="connsiteX4501" fmla="*/ 1396008 w 4177355"/>
                <a:gd name="connsiteY4501" fmla="*/ 3712715 h 3832767"/>
                <a:gd name="connsiteX4502" fmla="*/ 1394536 w 4177355"/>
                <a:gd name="connsiteY4502" fmla="*/ 3712715 h 3832767"/>
                <a:gd name="connsiteX4503" fmla="*/ 1393065 w 4177355"/>
                <a:gd name="connsiteY4503" fmla="*/ 3712960 h 3832767"/>
                <a:gd name="connsiteX4504" fmla="*/ 1391471 w 4177355"/>
                <a:gd name="connsiteY4504" fmla="*/ 3713328 h 3832767"/>
                <a:gd name="connsiteX4505" fmla="*/ 1383745 w 4177355"/>
                <a:gd name="connsiteY4505" fmla="*/ 3717007 h 3832767"/>
                <a:gd name="connsiteX4506" fmla="*/ 1376755 w 4177355"/>
                <a:gd name="connsiteY4506" fmla="*/ 3723138 h 3832767"/>
                <a:gd name="connsiteX4507" fmla="*/ 1371237 w 4177355"/>
                <a:gd name="connsiteY4507" fmla="*/ 3730986 h 3832767"/>
                <a:gd name="connsiteX4508" fmla="*/ 1367926 w 4177355"/>
                <a:gd name="connsiteY4508" fmla="*/ 3739570 h 3832767"/>
                <a:gd name="connsiteX4509" fmla="*/ 1367436 w 4177355"/>
                <a:gd name="connsiteY4509" fmla="*/ 3745947 h 3832767"/>
                <a:gd name="connsiteX4510" fmla="*/ 1368784 w 4177355"/>
                <a:gd name="connsiteY4510" fmla="*/ 3750975 h 3832767"/>
                <a:gd name="connsiteX4511" fmla="*/ 1371727 w 4177355"/>
                <a:gd name="connsiteY4511" fmla="*/ 3754408 h 3832767"/>
                <a:gd name="connsiteX4512" fmla="*/ 1376142 w 4177355"/>
                <a:gd name="connsiteY4512" fmla="*/ 3756125 h 3832767"/>
                <a:gd name="connsiteX4513" fmla="*/ 1377491 w 4177355"/>
                <a:gd name="connsiteY4513" fmla="*/ 3756125 h 3832767"/>
                <a:gd name="connsiteX4514" fmla="*/ 1378963 w 4177355"/>
                <a:gd name="connsiteY4514" fmla="*/ 3756125 h 3832767"/>
                <a:gd name="connsiteX4515" fmla="*/ 1380434 w 4177355"/>
                <a:gd name="connsiteY4515" fmla="*/ 3755880 h 3832767"/>
                <a:gd name="connsiteX4516" fmla="*/ 1382028 w 4177355"/>
                <a:gd name="connsiteY4516" fmla="*/ 3755512 h 3832767"/>
                <a:gd name="connsiteX4517" fmla="*/ 1389754 w 4177355"/>
                <a:gd name="connsiteY4517" fmla="*/ 3751833 h 3832767"/>
                <a:gd name="connsiteX4518" fmla="*/ 1396744 w 4177355"/>
                <a:gd name="connsiteY4518" fmla="*/ 3745579 h 3832767"/>
                <a:gd name="connsiteX4519" fmla="*/ 1402262 w 4177355"/>
                <a:gd name="connsiteY4519" fmla="*/ 3737731 h 3832767"/>
                <a:gd name="connsiteX4520" fmla="*/ 1405573 w 4177355"/>
                <a:gd name="connsiteY4520" fmla="*/ 3729147 h 3832767"/>
                <a:gd name="connsiteX4521" fmla="*/ 1406064 w 4177355"/>
                <a:gd name="connsiteY4521" fmla="*/ 3722770 h 3832767"/>
                <a:gd name="connsiteX4522" fmla="*/ 1404715 w 4177355"/>
                <a:gd name="connsiteY4522" fmla="*/ 3717742 h 3832767"/>
                <a:gd name="connsiteX4523" fmla="*/ 1401772 w 4177355"/>
                <a:gd name="connsiteY4523" fmla="*/ 3714309 h 3832767"/>
                <a:gd name="connsiteX4524" fmla="*/ 1397357 w 4177355"/>
                <a:gd name="connsiteY4524" fmla="*/ 3712715 h 3832767"/>
                <a:gd name="connsiteX4525" fmla="*/ 223430 w 4177355"/>
                <a:gd name="connsiteY4525" fmla="*/ 3565928 h 3832767"/>
                <a:gd name="connsiteX4526" fmla="*/ 219506 w 4177355"/>
                <a:gd name="connsiteY4526" fmla="*/ 3566296 h 3832767"/>
                <a:gd name="connsiteX4527" fmla="*/ 214969 w 4177355"/>
                <a:gd name="connsiteY4527" fmla="*/ 3568258 h 3832767"/>
                <a:gd name="connsiteX4528" fmla="*/ 210186 w 4177355"/>
                <a:gd name="connsiteY4528" fmla="*/ 3571691 h 3832767"/>
                <a:gd name="connsiteX4529" fmla="*/ 205526 w 4177355"/>
                <a:gd name="connsiteY4529" fmla="*/ 3576474 h 3832767"/>
                <a:gd name="connsiteX4530" fmla="*/ 200744 w 4177355"/>
                <a:gd name="connsiteY4530" fmla="*/ 3583341 h 3832767"/>
                <a:gd name="connsiteX4531" fmla="*/ 197923 w 4177355"/>
                <a:gd name="connsiteY4531" fmla="*/ 3590086 h 3832767"/>
                <a:gd name="connsiteX4532" fmla="*/ 197310 w 4177355"/>
                <a:gd name="connsiteY4532" fmla="*/ 3595972 h 3832767"/>
                <a:gd name="connsiteX4533" fmla="*/ 199027 w 4177355"/>
                <a:gd name="connsiteY4533" fmla="*/ 3600141 h 3832767"/>
                <a:gd name="connsiteX4534" fmla="*/ 199640 w 4177355"/>
                <a:gd name="connsiteY4534" fmla="*/ 3600754 h 3832767"/>
                <a:gd name="connsiteX4535" fmla="*/ 200376 w 4177355"/>
                <a:gd name="connsiteY4535" fmla="*/ 3601245 h 3832767"/>
                <a:gd name="connsiteX4536" fmla="*/ 201234 w 4177355"/>
                <a:gd name="connsiteY4536" fmla="*/ 3601613 h 3832767"/>
                <a:gd name="connsiteX4537" fmla="*/ 202093 w 4177355"/>
                <a:gd name="connsiteY4537" fmla="*/ 3601858 h 3832767"/>
                <a:gd name="connsiteX4538" fmla="*/ 206017 w 4177355"/>
                <a:gd name="connsiteY4538" fmla="*/ 3601490 h 3832767"/>
                <a:gd name="connsiteX4539" fmla="*/ 210554 w 4177355"/>
                <a:gd name="connsiteY4539" fmla="*/ 3599528 h 3832767"/>
                <a:gd name="connsiteX4540" fmla="*/ 215336 w 4177355"/>
                <a:gd name="connsiteY4540" fmla="*/ 3596094 h 3832767"/>
                <a:gd name="connsiteX4541" fmla="*/ 219996 w 4177355"/>
                <a:gd name="connsiteY4541" fmla="*/ 3591312 h 3832767"/>
                <a:gd name="connsiteX4542" fmla="*/ 224779 w 4177355"/>
                <a:gd name="connsiteY4542" fmla="*/ 3584322 h 3832767"/>
                <a:gd name="connsiteX4543" fmla="*/ 227599 w 4177355"/>
                <a:gd name="connsiteY4543" fmla="*/ 3577577 h 3832767"/>
                <a:gd name="connsiteX4544" fmla="*/ 228212 w 4177355"/>
                <a:gd name="connsiteY4544" fmla="*/ 3571814 h 3832767"/>
                <a:gd name="connsiteX4545" fmla="*/ 226496 w 4177355"/>
                <a:gd name="connsiteY4545" fmla="*/ 3567767 h 3832767"/>
                <a:gd name="connsiteX4546" fmla="*/ 225760 w 4177355"/>
                <a:gd name="connsiteY4546" fmla="*/ 3567154 h 3832767"/>
                <a:gd name="connsiteX4547" fmla="*/ 225024 w 4177355"/>
                <a:gd name="connsiteY4547" fmla="*/ 3566663 h 3832767"/>
                <a:gd name="connsiteX4548" fmla="*/ 224166 w 4177355"/>
                <a:gd name="connsiteY4548" fmla="*/ 3566296 h 3832767"/>
                <a:gd name="connsiteX4549" fmla="*/ 223307 w 4177355"/>
                <a:gd name="connsiteY4549" fmla="*/ 3566173 h 3832767"/>
                <a:gd name="connsiteX4550" fmla="*/ 1322799 w 4177355"/>
                <a:gd name="connsiteY4550" fmla="*/ 3732335 h 3832767"/>
                <a:gd name="connsiteX4551" fmla="*/ 1321572 w 4177355"/>
                <a:gd name="connsiteY4551" fmla="*/ 3732335 h 3832767"/>
                <a:gd name="connsiteX4552" fmla="*/ 1320223 w 4177355"/>
                <a:gd name="connsiteY4552" fmla="*/ 3732335 h 3832767"/>
                <a:gd name="connsiteX4553" fmla="*/ 1318874 w 4177355"/>
                <a:gd name="connsiteY4553" fmla="*/ 3732458 h 3832767"/>
                <a:gd name="connsiteX4554" fmla="*/ 1317403 w 4177355"/>
                <a:gd name="connsiteY4554" fmla="*/ 3732703 h 3832767"/>
                <a:gd name="connsiteX4555" fmla="*/ 1309800 w 4177355"/>
                <a:gd name="connsiteY4555" fmla="*/ 3736137 h 3832767"/>
                <a:gd name="connsiteX4556" fmla="*/ 1302810 w 4177355"/>
                <a:gd name="connsiteY4556" fmla="*/ 3742145 h 3832767"/>
                <a:gd name="connsiteX4557" fmla="*/ 1297169 w 4177355"/>
                <a:gd name="connsiteY4557" fmla="*/ 3749871 h 3832767"/>
                <a:gd name="connsiteX4558" fmla="*/ 1293613 w 4177355"/>
                <a:gd name="connsiteY4558" fmla="*/ 3758455 h 3832767"/>
                <a:gd name="connsiteX4559" fmla="*/ 1292877 w 4177355"/>
                <a:gd name="connsiteY4559" fmla="*/ 3764954 h 3832767"/>
                <a:gd name="connsiteX4560" fmla="*/ 1293981 w 4177355"/>
                <a:gd name="connsiteY4560" fmla="*/ 3770105 h 3832767"/>
                <a:gd name="connsiteX4561" fmla="*/ 1296924 w 4177355"/>
                <a:gd name="connsiteY4561" fmla="*/ 3773661 h 3832767"/>
                <a:gd name="connsiteX4562" fmla="*/ 1301339 w 4177355"/>
                <a:gd name="connsiteY4562" fmla="*/ 3775378 h 3832767"/>
                <a:gd name="connsiteX4563" fmla="*/ 1302565 w 4177355"/>
                <a:gd name="connsiteY4563" fmla="*/ 3775378 h 3832767"/>
                <a:gd name="connsiteX4564" fmla="*/ 1303914 w 4177355"/>
                <a:gd name="connsiteY4564" fmla="*/ 3775378 h 3832767"/>
                <a:gd name="connsiteX4565" fmla="*/ 1305263 w 4177355"/>
                <a:gd name="connsiteY4565" fmla="*/ 3775255 h 3832767"/>
                <a:gd name="connsiteX4566" fmla="*/ 1306734 w 4177355"/>
                <a:gd name="connsiteY4566" fmla="*/ 3775010 h 3832767"/>
                <a:gd name="connsiteX4567" fmla="*/ 1314337 w 4177355"/>
                <a:gd name="connsiteY4567" fmla="*/ 3771576 h 3832767"/>
                <a:gd name="connsiteX4568" fmla="*/ 1321327 w 4177355"/>
                <a:gd name="connsiteY4568" fmla="*/ 3765568 h 3832767"/>
                <a:gd name="connsiteX4569" fmla="*/ 1326968 w 4177355"/>
                <a:gd name="connsiteY4569" fmla="*/ 3757842 h 3832767"/>
                <a:gd name="connsiteX4570" fmla="*/ 1330524 w 4177355"/>
                <a:gd name="connsiteY4570" fmla="*/ 3749135 h 3832767"/>
                <a:gd name="connsiteX4571" fmla="*/ 1331260 w 4177355"/>
                <a:gd name="connsiteY4571" fmla="*/ 3742636 h 3832767"/>
                <a:gd name="connsiteX4572" fmla="*/ 1330034 w 4177355"/>
                <a:gd name="connsiteY4572" fmla="*/ 3737485 h 3832767"/>
                <a:gd name="connsiteX4573" fmla="*/ 1327091 w 4177355"/>
                <a:gd name="connsiteY4573" fmla="*/ 3733929 h 3832767"/>
                <a:gd name="connsiteX4574" fmla="*/ 1322676 w 4177355"/>
                <a:gd name="connsiteY4574" fmla="*/ 3732213 h 3832767"/>
                <a:gd name="connsiteX4575" fmla="*/ 253474 w 4177355"/>
                <a:gd name="connsiteY4575" fmla="*/ 3594378 h 3832767"/>
                <a:gd name="connsiteX4576" fmla="*/ 249427 w 4177355"/>
                <a:gd name="connsiteY4576" fmla="*/ 3594746 h 3832767"/>
                <a:gd name="connsiteX4577" fmla="*/ 244767 w 4177355"/>
                <a:gd name="connsiteY4577" fmla="*/ 3596830 h 3832767"/>
                <a:gd name="connsiteX4578" fmla="*/ 239862 w 4177355"/>
                <a:gd name="connsiteY4578" fmla="*/ 3600509 h 3832767"/>
                <a:gd name="connsiteX4579" fmla="*/ 235080 w 4177355"/>
                <a:gd name="connsiteY4579" fmla="*/ 3605414 h 3832767"/>
                <a:gd name="connsiteX4580" fmla="*/ 230420 w 4177355"/>
                <a:gd name="connsiteY4580" fmla="*/ 3612527 h 3832767"/>
                <a:gd name="connsiteX4581" fmla="*/ 227722 w 4177355"/>
                <a:gd name="connsiteY4581" fmla="*/ 3619394 h 3832767"/>
                <a:gd name="connsiteX4582" fmla="*/ 227231 w 4177355"/>
                <a:gd name="connsiteY4582" fmla="*/ 3625280 h 3832767"/>
                <a:gd name="connsiteX4583" fmla="*/ 229194 w 4177355"/>
                <a:gd name="connsiteY4583" fmla="*/ 3629327 h 3832767"/>
                <a:gd name="connsiteX4584" fmla="*/ 229807 w 4177355"/>
                <a:gd name="connsiteY4584" fmla="*/ 3629817 h 3832767"/>
                <a:gd name="connsiteX4585" fmla="*/ 230542 w 4177355"/>
                <a:gd name="connsiteY4585" fmla="*/ 3630185 h 3832767"/>
                <a:gd name="connsiteX4586" fmla="*/ 231278 w 4177355"/>
                <a:gd name="connsiteY4586" fmla="*/ 3630430 h 3832767"/>
                <a:gd name="connsiteX4587" fmla="*/ 232137 w 4177355"/>
                <a:gd name="connsiteY4587" fmla="*/ 3630553 h 3832767"/>
                <a:gd name="connsiteX4588" fmla="*/ 236183 w 4177355"/>
                <a:gd name="connsiteY4588" fmla="*/ 3630185 h 3832767"/>
                <a:gd name="connsiteX4589" fmla="*/ 240843 w 4177355"/>
                <a:gd name="connsiteY4589" fmla="*/ 3628101 h 3832767"/>
                <a:gd name="connsiteX4590" fmla="*/ 245748 w 4177355"/>
                <a:gd name="connsiteY4590" fmla="*/ 3624422 h 3832767"/>
                <a:gd name="connsiteX4591" fmla="*/ 250531 w 4177355"/>
                <a:gd name="connsiteY4591" fmla="*/ 3619394 h 3832767"/>
                <a:gd name="connsiteX4592" fmla="*/ 255191 w 4177355"/>
                <a:gd name="connsiteY4592" fmla="*/ 3612281 h 3832767"/>
                <a:gd name="connsiteX4593" fmla="*/ 257889 w 4177355"/>
                <a:gd name="connsiteY4593" fmla="*/ 3605414 h 3832767"/>
                <a:gd name="connsiteX4594" fmla="*/ 258379 w 4177355"/>
                <a:gd name="connsiteY4594" fmla="*/ 3599651 h 3832767"/>
                <a:gd name="connsiteX4595" fmla="*/ 256417 w 4177355"/>
                <a:gd name="connsiteY4595" fmla="*/ 3595604 h 3832767"/>
                <a:gd name="connsiteX4596" fmla="*/ 255804 w 4177355"/>
                <a:gd name="connsiteY4596" fmla="*/ 3595113 h 3832767"/>
                <a:gd name="connsiteX4597" fmla="*/ 255068 w 4177355"/>
                <a:gd name="connsiteY4597" fmla="*/ 3594746 h 3832767"/>
                <a:gd name="connsiteX4598" fmla="*/ 254332 w 4177355"/>
                <a:gd name="connsiteY4598" fmla="*/ 3594500 h 3832767"/>
                <a:gd name="connsiteX4599" fmla="*/ 253474 w 4177355"/>
                <a:gd name="connsiteY4599" fmla="*/ 3594378 h 3832767"/>
                <a:gd name="connsiteX4600" fmla="*/ 1249834 w 4177355"/>
                <a:gd name="connsiteY4600" fmla="*/ 3749013 h 3832767"/>
                <a:gd name="connsiteX4601" fmla="*/ 1248731 w 4177355"/>
                <a:gd name="connsiteY4601" fmla="*/ 3749013 h 3832767"/>
                <a:gd name="connsiteX4602" fmla="*/ 1247504 w 4177355"/>
                <a:gd name="connsiteY4602" fmla="*/ 3749013 h 3832767"/>
                <a:gd name="connsiteX4603" fmla="*/ 1246278 w 4177355"/>
                <a:gd name="connsiteY4603" fmla="*/ 3749013 h 3832767"/>
                <a:gd name="connsiteX4604" fmla="*/ 1245052 w 4177355"/>
                <a:gd name="connsiteY4604" fmla="*/ 3749258 h 3832767"/>
                <a:gd name="connsiteX4605" fmla="*/ 1237572 w 4177355"/>
                <a:gd name="connsiteY4605" fmla="*/ 3752446 h 3832767"/>
                <a:gd name="connsiteX4606" fmla="*/ 1230582 w 4177355"/>
                <a:gd name="connsiteY4606" fmla="*/ 3758210 h 3832767"/>
                <a:gd name="connsiteX4607" fmla="*/ 1224818 w 4177355"/>
                <a:gd name="connsiteY4607" fmla="*/ 3765690 h 3832767"/>
                <a:gd name="connsiteX4608" fmla="*/ 1221017 w 4177355"/>
                <a:gd name="connsiteY4608" fmla="*/ 3774274 h 3832767"/>
                <a:gd name="connsiteX4609" fmla="*/ 1220035 w 4177355"/>
                <a:gd name="connsiteY4609" fmla="*/ 3780896 h 3832767"/>
                <a:gd name="connsiteX4610" fmla="*/ 1221017 w 4177355"/>
                <a:gd name="connsiteY4610" fmla="*/ 3786292 h 3832767"/>
                <a:gd name="connsiteX4611" fmla="*/ 1223837 w 4177355"/>
                <a:gd name="connsiteY4611" fmla="*/ 3790093 h 3832767"/>
                <a:gd name="connsiteX4612" fmla="*/ 1228252 w 4177355"/>
                <a:gd name="connsiteY4612" fmla="*/ 3791933 h 3832767"/>
                <a:gd name="connsiteX4613" fmla="*/ 1229355 w 4177355"/>
                <a:gd name="connsiteY4613" fmla="*/ 3791933 h 3832767"/>
                <a:gd name="connsiteX4614" fmla="*/ 1230459 w 4177355"/>
                <a:gd name="connsiteY4614" fmla="*/ 3791933 h 3832767"/>
                <a:gd name="connsiteX4615" fmla="*/ 1231685 w 4177355"/>
                <a:gd name="connsiteY4615" fmla="*/ 3791933 h 3832767"/>
                <a:gd name="connsiteX4616" fmla="*/ 1232912 w 4177355"/>
                <a:gd name="connsiteY4616" fmla="*/ 3791688 h 3832767"/>
                <a:gd name="connsiteX4617" fmla="*/ 1240392 w 4177355"/>
                <a:gd name="connsiteY4617" fmla="*/ 3788499 h 3832767"/>
                <a:gd name="connsiteX4618" fmla="*/ 1247504 w 4177355"/>
                <a:gd name="connsiteY4618" fmla="*/ 3782736 h 3832767"/>
                <a:gd name="connsiteX4619" fmla="*/ 1253391 w 4177355"/>
                <a:gd name="connsiteY4619" fmla="*/ 3775133 h 3832767"/>
                <a:gd name="connsiteX4620" fmla="*/ 1257192 w 4177355"/>
                <a:gd name="connsiteY4620" fmla="*/ 3766548 h 3832767"/>
                <a:gd name="connsiteX4621" fmla="*/ 1258173 w 4177355"/>
                <a:gd name="connsiteY4621" fmla="*/ 3759804 h 3832767"/>
                <a:gd name="connsiteX4622" fmla="*/ 1257192 w 4177355"/>
                <a:gd name="connsiteY4622" fmla="*/ 3754408 h 3832767"/>
                <a:gd name="connsiteX4623" fmla="*/ 1254372 w 4177355"/>
                <a:gd name="connsiteY4623" fmla="*/ 3750730 h 3832767"/>
                <a:gd name="connsiteX4624" fmla="*/ 1249957 w 4177355"/>
                <a:gd name="connsiteY4624" fmla="*/ 3749013 h 3832767"/>
                <a:gd name="connsiteX4625" fmla="*/ 285725 w 4177355"/>
                <a:gd name="connsiteY4625" fmla="*/ 3621111 h 3832767"/>
                <a:gd name="connsiteX4626" fmla="*/ 281433 w 4177355"/>
                <a:gd name="connsiteY4626" fmla="*/ 3621601 h 3832767"/>
                <a:gd name="connsiteX4627" fmla="*/ 276528 w 4177355"/>
                <a:gd name="connsiteY4627" fmla="*/ 3623809 h 3832767"/>
                <a:gd name="connsiteX4628" fmla="*/ 271501 w 4177355"/>
                <a:gd name="connsiteY4628" fmla="*/ 3627610 h 3832767"/>
                <a:gd name="connsiteX4629" fmla="*/ 266595 w 4177355"/>
                <a:gd name="connsiteY4629" fmla="*/ 3632883 h 3832767"/>
                <a:gd name="connsiteX4630" fmla="*/ 262058 w 4177355"/>
                <a:gd name="connsiteY4630" fmla="*/ 3639995 h 3832767"/>
                <a:gd name="connsiteX4631" fmla="*/ 259483 w 4177355"/>
                <a:gd name="connsiteY4631" fmla="*/ 3646863 h 3832767"/>
                <a:gd name="connsiteX4632" fmla="*/ 259238 w 4177355"/>
                <a:gd name="connsiteY4632" fmla="*/ 3652626 h 3832767"/>
                <a:gd name="connsiteX4633" fmla="*/ 261445 w 4177355"/>
                <a:gd name="connsiteY4633" fmla="*/ 3656550 h 3832767"/>
                <a:gd name="connsiteX4634" fmla="*/ 262058 w 4177355"/>
                <a:gd name="connsiteY4634" fmla="*/ 3656918 h 3832767"/>
                <a:gd name="connsiteX4635" fmla="*/ 262671 w 4177355"/>
                <a:gd name="connsiteY4635" fmla="*/ 3657286 h 3832767"/>
                <a:gd name="connsiteX4636" fmla="*/ 263407 w 4177355"/>
                <a:gd name="connsiteY4636" fmla="*/ 3657532 h 3832767"/>
                <a:gd name="connsiteX4637" fmla="*/ 264143 w 4177355"/>
                <a:gd name="connsiteY4637" fmla="*/ 3657654 h 3832767"/>
                <a:gd name="connsiteX4638" fmla="*/ 268435 w 4177355"/>
                <a:gd name="connsiteY4638" fmla="*/ 3657164 h 3832767"/>
                <a:gd name="connsiteX4639" fmla="*/ 273340 w 4177355"/>
                <a:gd name="connsiteY4639" fmla="*/ 3654956 h 3832767"/>
                <a:gd name="connsiteX4640" fmla="*/ 278490 w 4177355"/>
                <a:gd name="connsiteY4640" fmla="*/ 3651032 h 3832767"/>
                <a:gd name="connsiteX4641" fmla="*/ 283396 w 4177355"/>
                <a:gd name="connsiteY4641" fmla="*/ 3645759 h 3832767"/>
                <a:gd name="connsiteX4642" fmla="*/ 287933 w 4177355"/>
                <a:gd name="connsiteY4642" fmla="*/ 3638647 h 3832767"/>
                <a:gd name="connsiteX4643" fmla="*/ 290385 w 4177355"/>
                <a:gd name="connsiteY4643" fmla="*/ 3631779 h 3832767"/>
                <a:gd name="connsiteX4644" fmla="*/ 290631 w 4177355"/>
                <a:gd name="connsiteY4644" fmla="*/ 3626016 h 3832767"/>
                <a:gd name="connsiteX4645" fmla="*/ 288423 w 4177355"/>
                <a:gd name="connsiteY4645" fmla="*/ 3622092 h 3832767"/>
                <a:gd name="connsiteX4646" fmla="*/ 287810 w 4177355"/>
                <a:gd name="connsiteY4646" fmla="*/ 3621724 h 3832767"/>
                <a:gd name="connsiteX4647" fmla="*/ 287074 w 4177355"/>
                <a:gd name="connsiteY4647" fmla="*/ 3621356 h 3832767"/>
                <a:gd name="connsiteX4648" fmla="*/ 286339 w 4177355"/>
                <a:gd name="connsiteY4648" fmla="*/ 3621111 h 3832767"/>
                <a:gd name="connsiteX4649" fmla="*/ 285603 w 4177355"/>
                <a:gd name="connsiteY4649" fmla="*/ 3620988 h 3832767"/>
                <a:gd name="connsiteX4650" fmla="*/ 1178342 w 4177355"/>
                <a:gd name="connsiteY4650" fmla="*/ 3762870 h 3832767"/>
                <a:gd name="connsiteX4651" fmla="*/ 1177361 w 4177355"/>
                <a:gd name="connsiteY4651" fmla="*/ 3762870 h 3832767"/>
                <a:gd name="connsiteX4652" fmla="*/ 1176380 w 4177355"/>
                <a:gd name="connsiteY4652" fmla="*/ 3762870 h 3832767"/>
                <a:gd name="connsiteX4653" fmla="*/ 1175399 w 4177355"/>
                <a:gd name="connsiteY4653" fmla="*/ 3762870 h 3832767"/>
                <a:gd name="connsiteX4654" fmla="*/ 1174295 w 4177355"/>
                <a:gd name="connsiteY4654" fmla="*/ 3762992 h 3832767"/>
                <a:gd name="connsiteX4655" fmla="*/ 1166937 w 4177355"/>
                <a:gd name="connsiteY4655" fmla="*/ 3765813 h 3832767"/>
                <a:gd name="connsiteX4656" fmla="*/ 1159947 w 4177355"/>
                <a:gd name="connsiteY4656" fmla="*/ 3771331 h 3832767"/>
                <a:gd name="connsiteX4657" fmla="*/ 1154061 w 4177355"/>
                <a:gd name="connsiteY4657" fmla="*/ 3778689 h 3832767"/>
                <a:gd name="connsiteX4658" fmla="*/ 1150014 w 4177355"/>
                <a:gd name="connsiteY4658" fmla="*/ 3787273 h 3832767"/>
                <a:gd name="connsiteX4659" fmla="*/ 1148788 w 4177355"/>
                <a:gd name="connsiteY4659" fmla="*/ 3794140 h 3832767"/>
                <a:gd name="connsiteX4660" fmla="*/ 1149646 w 4177355"/>
                <a:gd name="connsiteY4660" fmla="*/ 3799658 h 3832767"/>
                <a:gd name="connsiteX4661" fmla="*/ 1152344 w 4177355"/>
                <a:gd name="connsiteY4661" fmla="*/ 3803583 h 3832767"/>
                <a:gd name="connsiteX4662" fmla="*/ 1156759 w 4177355"/>
                <a:gd name="connsiteY4662" fmla="*/ 3805422 h 3832767"/>
                <a:gd name="connsiteX4663" fmla="*/ 1157740 w 4177355"/>
                <a:gd name="connsiteY4663" fmla="*/ 3805422 h 3832767"/>
                <a:gd name="connsiteX4664" fmla="*/ 1158721 w 4177355"/>
                <a:gd name="connsiteY4664" fmla="*/ 3805422 h 3832767"/>
                <a:gd name="connsiteX4665" fmla="*/ 1159825 w 4177355"/>
                <a:gd name="connsiteY4665" fmla="*/ 3805422 h 3832767"/>
                <a:gd name="connsiteX4666" fmla="*/ 1160928 w 4177355"/>
                <a:gd name="connsiteY4666" fmla="*/ 3805299 h 3832767"/>
                <a:gd name="connsiteX4667" fmla="*/ 1168286 w 4177355"/>
                <a:gd name="connsiteY4667" fmla="*/ 3802356 h 3832767"/>
                <a:gd name="connsiteX4668" fmla="*/ 1175399 w 4177355"/>
                <a:gd name="connsiteY4668" fmla="*/ 3796838 h 3832767"/>
                <a:gd name="connsiteX4669" fmla="*/ 1181285 w 4177355"/>
                <a:gd name="connsiteY4669" fmla="*/ 3789358 h 3832767"/>
                <a:gd name="connsiteX4670" fmla="*/ 1185331 w 4177355"/>
                <a:gd name="connsiteY4670" fmla="*/ 3780773 h 3832767"/>
                <a:gd name="connsiteX4671" fmla="*/ 1186558 w 4177355"/>
                <a:gd name="connsiteY4671" fmla="*/ 3773906 h 3832767"/>
                <a:gd name="connsiteX4672" fmla="*/ 1185699 w 4177355"/>
                <a:gd name="connsiteY4672" fmla="*/ 3768388 h 3832767"/>
                <a:gd name="connsiteX4673" fmla="*/ 1182879 w 4177355"/>
                <a:gd name="connsiteY4673" fmla="*/ 3764464 h 3832767"/>
                <a:gd name="connsiteX4674" fmla="*/ 1178464 w 4177355"/>
                <a:gd name="connsiteY4674" fmla="*/ 3762624 h 3832767"/>
                <a:gd name="connsiteX4675" fmla="*/ 320184 w 4177355"/>
                <a:gd name="connsiteY4675" fmla="*/ 3646127 h 3832767"/>
                <a:gd name="connsiteX4676" fmla="*/ 315770 w 4177355"/>
                <a:gd name="connsiteY4676" fmla="*/ 3646617 h 3832767"/>
                <a:gd name="connsiteX4677" fmla="*/ 310742 w 4177355"/>
                <a:gd name="connsiteY4677" fmla="*/ 3648947 h 3832767"/>
                <a:gd name="connsiteX4678" fmla="*/ 305591 w 4177355"/>
                <a:gd name="connsiteY4678" fmla="*/ 3652994 h 3832767"/>
                <a:gd name="connsiteX4679" fmla="*/ 300686 w 4177355"/>
                <a:gd name="connsiteY4679" fmla="*/ 3658512 h 3832767"/>
                <a:gd name="connsiteX4680" fmla="*/ 296272 w 4177355"/>
                <a:gd name="connsiteY4680" fmla="*/ 3665747 h 3832767"/>
                <a:gd name="connsiteX4681" fmla="*/ 293942 w 4177355"/>
                <a:gd name="connsiteY4681" fmla="*/ 3672615 h 3832767"/>
                <a:gd name="connsiteX4682" fmla="*/ 293942 w 4177355"/>
                <a:gd name="connsiteY4682" fmla="*/ 3678378 h 3832767"/>
                <a:gd name="connsiteX4683" fmla="*/ 296394 w 4177355"/>
                <a:gd name="connsiteY4683" fmla="*/ 3682180 h 3832767"/>
                <a:gd name="connsiteX4684" fmla="*/ 297007 w 4177355"/>
                <a:gd name="connsiteY4684" fmla="*/ 3682548 h 3832767"/>
                <a:gd name="connsiteX4685" fmla="*/ 297620 w 4177355"/>
                <a:gd name="connsiteY4685" fmla="*/ 3682793 h 3832767"/>
                <a:gd name="connsiteX4686" fmla="*/ 298234 w 4177355"/>
                <a:gd name="connsiteY4686" fmla="*/ 3683038 h 3832767"/>
                <a:gd name="connsiteX4687" fmla="*/ 298969 w 4177355"/>
                <a:gd name="connsiteY4687" fmla="*/ 3683161 h 3832767"/>
                <a:gd name="connsiteX4688" fmla="*/ 303384 w 4177355"/>
                <a:gd name="connsiteY4688" fmla="*/ 3682670 h 3832767"/>
                <a:gd name="connsiteX4689" fmla="*/ 308412 w 4177355"/>
                <a:gd name="connsiteY4689" fmla="*/ 3680340 h 3832767"/>
                <a:gd name="connsiteX4690" fmla="*/ 313685 w 4177355"/>
                <a:gd name="connsiteY4690" fmla="*/ 3676294 h 3832767"/>
                <a:gd name="connsiteX4691" fmla="*/ 318590 w 4177355"/>
                <a:gd name="connsiteY4691" fmla="*/ 3670775 h 3832767"/>
                <a:gd name="connsiteX4692" fmla="*/ 323127 w 4177355"/>
                <a:gd name="connsiteY4692" fmla="*/ 3663417 h 3832767"/>
                <a:gd name="connsiteX4693" fmla="*/ 325457 w 4177355"/>
                <a:gd name="connsiteY4693" fmla="*/ 3656550 h 3832767"/>
                <a:gd name="connsiteX4694" fmla="*/ 325457 w 4177355"/>
                <a:gd name="connsiteY4694" fmla="*/ 3650909 h 3832767"/>
                <a:gd name="connsiteX4695" fmla="*/ 323005 w 4177355"/>
                <a:gd name="connsiteY4695" fmla="*/ 3647231 h 3832767"/>
                <a:gd name="connsiteX4696" fmla="*/ 322392 w 4177355"/>
                <a:gd name="connsiteY4696" fmla="*/ 3646863 h 3832767"/>
                <a:gd name="connsiteX4697" fmla="*/ 321778 w 4177355"/>
                <a:gd name="connsiteY4697" fmla="*/ 3646617 h 3832767"/>
                <a:gd name="connsiteX4698" fmla="*/ 321043 w 4177355"/>
                <a:gd name="connsiteY4698" fmla="*/ 3646372 h 3832767"/>
                <a:gd name="connsiteX4699" fmla="*/ 320307 w 4177355"/>
                <a:gd name="connsiteY4699" fmla="*/ 3646249 h 3832767"/>
                <a:gd name="connsiteX4700" fmla="*/ 1108934 w 4177355"/>
                <a:gd name="connsiteY4700" fmla="*/ 3774029 h 3832767"/>
                <a:gd name="connsiteX4701" fmla="*/ 1108075 w 4177355"/>
                <a:gd name="connsiteY4701" fmla="*/ 3774029 h 3832767"/>
                <a:gd name="connsiteX4702" fmla="*/ 1107217 w 4177355"/>
                <a:gd name="connsiteY4702" fmla="*/ 3774029 h 3832767"/>
                <a:gd name="connsiteX4703" fmla="*/ 1106358 w 4177355"/>
                <a:gd name="connsiteY4703" fmla="*/ 3774029 h 3832767"/>
                <a:gd name="connsiteX4704" fmla="*/ 1105500 w 4177355"/>
                <a:gd name="connsiteY4704" fmla="*/ 3774029 h 3832767"/>
                <a:gd name="connsiteX4705" fmla="*/ 1098265 w 4177355"/>
                <a:gd name="connsiteY4705" fmla="*/ 3776604 h 3832767"/>
                <a:gd name="connsiteX4706" fmla="*/ 1091275 w 4177355"/>
                <a:gd name="connsiteY4706" fmla="*/ 3781877 h 3832767"/>
                <a:gd name="connsiteX4707" fmla="*/ 1085266 w 4177355"/>
                <a:gd name="connsiteY4707" fmla="*/ 3789112 h 3832767"/>
                <a:gd name="connsiteX4708" fmla="*/ 1081097 w 4177355"/>
                <a:gd name="connsiteY4708" fmla="*/ 3797451 h 3832767"/>
                <a:gd name="connsiteX4709" fmla="*/ 1079625 w 4177355"/>
                <a:gd name="connsiteY4709" fmla="*/ 3804564 h 3832767"/>
                <a:gd name="connsiteX4710" fmla="*/ 1080238 w 4177355"/>
                <a:gd name="connsiteY4710" fmla="*/ 3810327 h 3832767"/>
                <a:gd name="connsiteX4711" fmla="*/ 1082814 w 4177355"/>
                <a:gd name="connsiteY4711" fmla="*/ 3814374 h 3832767"/>
                <a:gd name="connsiteX4712" fmla="*/ 1087228 w 4177355"/>
                <a:gd name="connsiteY4712" fmla="*/ 3816336 h 3832767"/>
                <a:gd name="connsiteX4713" fmla="*/ 1088087 w 4177355"/>
                <a:gd name="connsiteY4713" fmla="*/ 3816336 h 3832767"/>
                <a:gd name="connsiteX4714" fmla="*/ 1088945 w 4177355"/>
                <a:gd name="connsiteY4714" fmla="*/ 3816336 h 3832767"/>
                <a:gd name="connsiteX4715" fmla="*/ 1089804 w 4177355"/>
                <a:gd name="connsiteY4715" fmla="*/ 3816336 h 3832767"/>
                <a:gd name="connsiteX4716" fmla="*/ 1090785 w 4177355"/>
                <a:gd name="connsiteY4716" fmla="*/ 3816336 h 3832767"/>
                <a:gd name="connsiteX4717" fmla="*/ 1098020 w 4177355"/>
                <a:gd name="connsiteY4717" fmla="*/ 3813761 h 3832767"/>
                <a:gd name="connsiteX4718" fmla="*/ 1105132 w 4177355"/>
                <a:gd name="connsiteY4718" fmla="*/ 3808488 h 3832767"/>
                <a:gd name="connsiteX4719" fmla="*/ 1111141 w 4177355"/>
                <a:gd name="connsiteY4719" fmla="*/ 3801253 h 3832767"/>
                <a:gd name="connsiteX4720" fmla="*/ 1115433 w 4177355"/>
                <a:gd name="connsiteY4720" fmla="*/ 3792791 h 3832767"/>
                <a:gd name="connsiteX4721" fmla="*/ 1116905 w 4177355"/>
                <a:gd name="connsiteY4721" fmla="*/ 3785679 h 3832767"/>
                <a:gd name="connsiteX4722" fmla="*/ 1116169 w 4177355"/>
                <a:gd name="connsiteY4722" fmla="*/ 3779915 h 3832767"/>
                <a:gd name="connsiteX4723" fmla="*/ 1113471 w 4177355"/>
                <a:gd name="connsiteY4723" fmla="*/ 3775868 h 3832767"/>
                <a:gd name="connsiteX4724" fmla="*/ 1109056 w 4177355"/>
                <a:gd name="connsiteY4724" fmla="*/ 3773906 h 3832767"/>
                <a:gd name="connsiteX4725" fmla="*/ 356973 w 4177355"/>
                <a:gd name="connsiteY4725" fmla="*/ 3669549 h 3832767"/>
                <a:gd name="connsiteX4726" fmla="*/ 352313 w 4177355"/>
                <a:gd name="connsiteY4726" fmla="*/ 3670040 h 3832767"/>
                <a:gd name="connsiteX4727" fmla="*/ 347040 w 4177355"/>
                <a:gd name="connsiteY4727" fmla="*/ 3672492 h 3832767"/>
                <a:gd name="connsiteX4728" fmla="*/ 341644 w 4177355"/>
                <a:gd name="connsiteY4728" fmla="*/ 3676784 h 3832767"/>
                <a:gd name="connsiteX4729" fmla="*/ 336616 w 4177355"/>
                <a:gd name="connsiteY4729" fmla="*/ 3682548 h 3832767"/>
                <a:gd name="connsiteX4730" fmla="*/ 332202 w 4177355"/>
                <a:gd name="connsiteY4730" fmla="*/ 3689905 h 3832767"/>
                <a:gd name="connsiteX4731" fmla="*/ 329995 w 4177355"/>
                <a:gd name="connsiteY4731" fmla="*/ 3696773 h 3832767"/>
                <a:gd name="connsiteX4732" fmla="*/ 330117 w 4177355"/>
                <a:gd name="connsiteY4732" fmla="*/ 3702414 h 3832767"/>
                <a:gd name="connsiteX4733" fmla="*/ 332815 w 4177355"/>
                <a:gd name="connsiteY4733" fmla="*/ 3706092 h 3832767"/>
                <a:gd name="connsiteX4734" fmla="*/ 333306 w 4177355"/>
                <a:gd name="connsiteY4734" fmla="*/ 3706338 h 3832767"/>
                <a:gd name="connsiteX4735" fmla="*/ 333919 w 4177355"/>
                <a:gd name="connsiteY4735" fmla="*/ 3706583 h 3832767"/>
                <a:gd name="connsiteX4736" fmla="*/ 334532 w 4177355"/>
                <a:gd name="connsiteY4736" fmla="*/ 3706705 h 3832767"/>
                <a:gd name="connsiteX4737" fmla="*/ 335145 w 4177355"/>
                <a:gd name="connsiteY4737" fmla="*/ 3706705 h 3832767"/>
                <a:gd name="connsiteX4738" fmla="*/ 339805 w 4177355"/>
                <a:gd name="connsiteY4738" fmla="*/ 3706215 h 3832767"/>
                <a:gd name="connsiteX4739" fmla="*/ 345078 w 4177355"/>
                <a:gd name="connsiteY4739" fmla="*/ 3703640 h 3832767"/>
                <a:gd name="connsiteX4740" fmla="*/ 350474 w 4177355"/>
                <a:gd name="connsiteY4740" fmla="*/ 3699348 h 3832767"/>
                <a:gd name="connsiteX4741" fmla="*/ 355501 w 4177355"/>
                <a:gd name="connsiteY4741" fmla="*/ 3693584 h 3832767"/>
                <a:gd name="connsiteX4742" fmla="*/ 359916 w 4177355"/>
                <a:gd name="connsiteY4742" fmla="*/ 3686104 h 3832767"/>
                <a:gd name="connsiteX4743" fmla="*/ 362001 w 4177355"/>
                <a:gd name="connsiteY4743" fmla="*/ 3679237 h 3832767"/>
                <a:gd name="connsiteX4744" fmla="*/ 361755 w 4177355"/>
                <a:gd name="connsiteY4744" fmla="*/ 3673596 h 3832767"/>
                <a:gd name="connsiteX4745" fmla="*/ 359058 w 4177355"/>
                <a:gd name="connsiteY4745" fmla="*/ 3669917 h 3832767"/>
                <a:gd name="connsiteX4746" fmla="*/ 358567 w 4177355"/>
                <a:gd name="connsiteY4746" fmla="*/ 3669672 h 3832767"/>
                <a:gd name="connsiteX4747" fmla="*/ 357954 w 4177355"/>
                <a:gd name="connsiteY4747" fmla="*/ 3669427 h 3832767"/>
                <a:gd name="connsiteX4748" fmla="*/ 357341 w 4177355"/>
                <a:gd name="connsiteY4748" fmla="*/ 3669304 h 3832767"/>
                <a:gd name="connsiteX4749" fmla="*/ 356728 w 4177355"/>
                <a:gd name="connsiteY4749" fmla="*/ 3669304 h 3832767"/>
                <a:gd name="connsiteX4750" fmla="*/ 1041242 w 4177355"/>
                <a:gd name="connsiteY4750" fmla="*/ 3782490 h 3832767"/>
                <a:gd name="connsiteX4751" fmla="*/ 1040507 w 4177355"/>
                <a:gd name="connsiteY4751" fmla="*/ 3782490 h 3832767"/>
                <a:gd name="connsiteX4752" fmla="*/ 1039771 w 4177355"/>
                <a:gd name="connsiteY4752" fmla="*/ 3782490 h 3832767"/>
                <a:gd name="connsiteX4753" fmla="*/ 1039035 w 4177355"/>
                <a:gd name="connsiteY4753" fmla="*/ 3782490 h 3832767"/>
                <a:gd name="connsiteX4754" fmla="*/ 1038299 w 4177355"/>
                <a:gd name="connsiteY4754" fmla="*/ 3782490 h 3832767"/>
                <a:gd name="connsiteX4755" fmla="*/ 1031187 w 4177355"/>
                <a:gd name="connsiteY4755" fmla="*/ 3784820 h 3832767"/>
                <a:gd name="connsiteX4756" fmla="*/ 1024197 w 4177355"/>
                <a:gd name="connsiteY4756" fmla="*/ 3789848 h 3832767"/>
                <a:gd name="connsiteX4757" fmla="*/ 1018066 w 4177355"/>
                <a:gd name="connsiteY4757" fmla="*/ 3796838 h 3832767"/>
                <a:gd name="connsiteX4758" fmla="*/ 1013651 w 4177355"/>
                <a:gd name="connsiteY4758" fmla="*/ 3805177 h 3832767"/>
                <a:gd name="connsiteX4759" fmla="*/ 1011934 w 4177355"/>
                <a:gd name="connsiteY4759" fmla="*/ 3812412 h 3832767"/>
                <a:gd name="connsiteX4760" fmla="*/ 1012425 w 4177355"/>
                <a:gd name="connsiteY4760" fmla="*/ 3818298 h 3832767"/>
                <a:gd name="connsiteX4761" fmla="*/ 1015000 w 4177355"/>
                <a:gd name="connsiteY4761" fmla="*/ 3822467 h 3832767"/>
                <a:gd name="connsiteX4762" fmla="*/ 1019414 w 4177355"/>
                <a:gd name="connsiteY4762" fmla="*/ 3824429 h 3832767"/>
                <a:gd name="connsiteX4763" fmla="*/ 1020150 w 4177355"/>
                <a:gd name="connsiteY4763" fmla="*/ 3824429 h 3832767"/>
                <a:gd name="connsiteX4764" fmla="*/ 1020886 w 4177355"/>
                <a:gd name="connsiteY4764" fmla="*/ 3824429 h 3832767"/>
                <a:gd name="connsiteX4765" fmla="*/ 1021622 w 4177355"/>
                <a:gd name="connsiteY4765" fmla="*/ 3824429 h 3832767"/>
                <a:gd name="connsiteX4766" fmla="*/ 1022358 w 4177355"/>
                <a:gd name="connsiteY4766" fmla="*/ 3824429 h 3832767"/>
                <a:gd name="connsiteX4767" fmla="*/ 1029470 w 4177355"/>
                <a:gd name="connsiteY4767" fmla="*/ 3822099 h 3832767"/>
                <a:gd name="connsiteX4768" fmla="*/ 1036460 w 4177355"/>
                <a:gd name="connsiteY4768" fmla="*/ 3817072 h 3832767"/>
                <a:gd name="connsiteX4769" fmla="*/ 1042591 w 4177355"/>
                <a:gd name="connsiteY4769" fmla="*/ 3809959 h 3832767"/>
                <a:gd name="connsiteX4770" fmla="*/ 1047006 w 4177355"/>
                <a:gd name="connsiteY4770" fmla="*/ 3801621 h 3832767"/>
                <a:gd name="connsiteX4771" fmla="*/ 1048723 w 4177355"/>
                <a:gd name="connsiteY4771" fmla="*/ 3794385 h 3832767"/>
                <a:gd name="connsiteX4772" fmla="*/ 1048232 w 4177355"/>
                <a:gd name="connsiteY4772" fmla="*/ 3788499 h 3832767"/>
                <a:gd name="connsiteX4773" fmla="*/ 1045657 w 4177355"/>
                <a:gd name="connsiteY4773" fmla="*/ 3784330 h 3832767"/>
                <a:gd name="connsiteX4774" fmla="*/ 1041242 w 4177355"/>
                <a:gd name="connsiteY4774" fmla="*/ 3782368 h 3832767"/>
                <a:gd name="connsiteX4775" fmla="*/ 396091 w 4177355"/>
                <a:gd name="connsiteY4775" fmla="*/ 3691009 h 3832767"/>
                <a:gd name="connsiteX4776" fmla="*/ 391309 w 4177355"/>
                <a:gd name="connsiteY4776" fmla="*/ 3691500 h 3832767"/>
                <a:gd name="connsiteX4777" fmla="*/ 385913 w 4177355"/>
                <a:gd name="connsiteY4777" fmla="*/ 3694197 h 3832767"/>
                <a:gd name="connsiteX4778" fmla="*/ 380395 w 4177355"/>
                <a:gd name="connsiteY4778" fmla="*/ 3698612 h 3832767"/>
                <a:gd name="connsiteX4779" fmla="*/ 375245 w 4177355"/>
                <a:gd name="connsiteY4779" fmla="*/ 3704621 h 3832767"/>
                <a:gd name="connsiteX4780" fmla="*/ 370953 w 4177355"/>
                <a:gd name="connsiteY4780" fmla="*/ 3712101 h 3832767"/>
                <a:gd name="connsiteX4781" fmla="*/ 368990 w 4177355"/>
                <a:gd name="connsiteY4781" fmla="*/ 3718968 h 3832767"/>
                <a:gd name="connsiteX4782" fmla="*/ 369358 w 4177355"/>
                <a:gd name="connsiteY4782" fmla="*/ 3724487 h 3832767"/>
                <a:gd name="connsiteX4783" fmla="*/ 372179 w 4177355"/>
                <a:gd name="connsiteY4783" fmla="*/ 3727920 h 3832767"/>
                <a:gd name="connsiteX4784" fmla="*/ 372669 w 4177355"/>
                <a:gd name="connsiteY4784" fmla="*/ 3728166 h 3832767"/>
                <a:gd name="connsiteX4785" fmla="*/ 373160 w 4177355"/>
                <a:gd name="connsiteY4785" fmla="*/ 3728411 h 3832767"/>
                <a:gd name="connsiteX4786" fmla="*/ 373650 w 4177355"/>
                <a:gd name="connsiteY4786" fmla="*/ 3728533 h 3832767"/>
                <a:gd name="connsiteX4787" fmla="*/ 374141 w 4177355"/>
                <a:gd name="connsiteY4787" fmla="*/ 3728533 h 3832767"/>
                <a:gd name="connsiteX4788" fmla="*/ 378923 w 4177355"/>
                <a:gd name="connsiteY4788" fmla="*/ 3728043 h 3832767"/>
                <a:gd name="connsiteX4789" fmla="*/ 384319 w 4177355"/>
                <a:gd name="connsiteY4789" fmla="*/ 3725468 h 3832767"/>
                <a:gd name="connsiteX4790" fmla="*/ 389837 w 4177355"/>
                <a:gd name="connsiteY4790" fmla="*/ 3720930 h 3832767"/>
                <a:gd name="connsiteX4791" fmla="*/ 394988 w 4177355"/>
                <a:gd name="connsiteY4791" fmla="*/ 3714922 h 3832767"/>
                <a:gd name="connsiteX4792" fmla="*/ 399280 w 4177355"/>
                <a:gd name="connsiteY4792" fmla="*/ 3707319 h 3832767"/>
                <a:gd name="connsiteX4793" fmla="*/ 401242 w 4177355"/>
                <a:gd name="connsiteY4793" fmla="*/ 3700452 h 3832767"/>
                <a:gd name="connsiteX4794" fmla="*/ 400751 w 4177355"/>
                <a:gd name="connsiteY4794" fmla="*/ 3694933 h 3832767"/>
                <a:gd name="connsiteX4795" fmla="*/ 397808 w 4177355"/>
                <a:gd name="connsiteY4795" fmla="*/ 3691500 h 3832767"/>
                <a:gd name="connsiteX4796" fmla="*/ 397318 w 4177355"/>
                <a:gd name="connsiteY4796" fmla="*/ 3691254 h 3832767"/>
                <a:gd name="connsiteX4797" fmla="*/ 396827 w 4177355"/>
                <a:gd name="connsiteY4797" fmla="*/ 3691132 h 3832767"/>
                <a:gd name="connsiteX4798" fmla="*/ 396337 w 4177355"/>
                <a:gd name="connsiteY4798" fmla="*/ 3691009 h 3832767"/>
                <a:gd name="connsiteX4799" fmla="*/ 395846 w 4177355"/>
                <a:gd name="connsiteY4799" fmla="*/ 3691009 h 3832767"/>
                <a:gd name="connsiteX4800" fmla="*/ 975636 w 4177355"/>
                <a:gd name="connsiteY4800" fmla="*/ 3788131 h 3832767"/>
                <a:gd name="connsiteX4801" fmla="*/ 975023 w 4177355"/>
                <a:gd name="connsiteY4801" fmla="*/ 3788131 h 3832767"/>
                <a:gd name="connsiteX4802" fmla="*/ 974410 w 4177355"/>
                <a:gd name="connsiteY4802" fmla="*/ 3788131 h 3832767"/>
                <a:gd name="connsiteX4803" fmla="*/ 973796 w 4177355"/>
                <a:gd name="connsiteY4803" fmla="*/ 3788131 h 3832767"/>
                <a:gd name="connsiteX4804" fmla="*/ 973183 w 4177355"/>
                <a:gd name="connsiteY4804" fmla="*/ 3788131 h 3832767"/>
                <a:gd name="connsiteX4805" fmla="*/ 966194 w 4177355"/>
                <a:gd name="connsiteY4805" fmla="*/ 3790216 h 3832767"/>
                <a:gd name="connsiteX4806" fmla="*/ 959204 w 4177355"/>
                <a:gd name="connsiteY4806" fmla="*/ 3794998 h 3832767"/>
                <a:gd name="connsiteX4807" fmla="*/ 953072 w 4177355"/>
                <a:gd name="connsiteY4807" fmla="*/ 3801866 h 3832767"/>
                <a:gd name="connsiteX4808" fmla="*/ 948535 w 4177355"/>
                <a:gd name="connsiteY4808" fmla="*/ 3810082 h 3832767"/>
                <a:gd name="connsiteX4809" fmla="*/ 946573 w 4177355"/>
                <a:gd name="connsiteY4809" fmla="*/ 3817439 h 3832767"/>
                <a:gd name="connsiteX4810" fmla="*/ 946818 w 4177355"/>
                <a:gd name="connsiteY4810" fmla="*/ 3823571 h 3832767"/>
                <a:gd name="connsiteX4811" fmla="*/ 949271 w 4177355"/>
                <a:gd name="connsiteY4811" fmla="*/ 3827986 h 3832767"/>
                <a:gd name="connsiteX4812" fmla="*/ 953685 w 4177355"/>
                <a:gd name="connsiteY4812" fmla="*/ 3830070 h 3832767"/>
                <a:gd name="connsiteX4813" fmla="*/ 954299 w 4177355"/>
                <a:gd name="connsiteY4813" fmla="*/ 3830070 h 3832767"/>
                <a:gd name="connsiteX4814" fmla="*/ 954912 w 4177355"/>
                <a:gd name="connsiteY4814" fmla="*/ 3830070 h 3832767"/>
                <a:gd name="connsiteX4815" fmla="*/ 955525 w 4177355"/>
                <a:gd name="connsiteY4815" fmla="*/ 3830070 h 3832767"/>
                <a:gd name="connsiteX4816" fmla="*/ 956138 w 4177355"/>
                <a:gd name="connsiteY4816" fmla="*/ 3830070 h 3832767"/>
                <a:gd name="connsiteX4817" fmla="*/ 963128 w 4177355"/>
                <a:gd name="connsiteY4817" fmla="*/ 3827986 h 3832767"/>
                <a:gd name="connsiteX4818" fmla="*/ 970118 w 4177355"/>
                <a:gd name="connsiteY4818" fmla="*/ 3823081 h 3832767"/>
                <a:gd name="connsiteX4819" fmla="*/ 976372 w 4177355"/>
                <a:gd name="connsiteY4819" fmla="*/ 3816091 h 3832767"/>
                <a:gd name="connsiteX4820" fmla="*/ 981032 w 4177355"/>
                <a:gd name="connsiteY4820" fmla="*/ 3807874 h 3832767"/>
                <a:gd name="connsiteX4821" fmla="*/ 982994 w 4177355"/>
                <a:gd name="connsiteY4821" fmla="*/ 3800517 h 3832767"/>
                <a:gd name="connsiteX4822" fmla="*/ 982626 w 4177355"/>
                <a:gd name="connsiteY4822" fmla="*/ 3794508 h 3832767"/>
                <a:gd name="connsiteX4823" fmla="*/ 980173 w 4177355"/>
                <a:gd name="connsiteY4823" fmla="*/ 3790216 h 3832767"/>
                <a:gd name="connsiteX4824" fmla="*/ 975759 w 4177355"/>
                <a:gd name="connsiteY4824" fmla="*/ 3788131 h 3832767"/>
                <a:gd name="connsiteX4825" fmla="*/ 437540 w 4177355"/>
                <a:gd name="connsiteY4825" fmla="*/ 3710630 h 3832767"/>
                <a:gd name="connsiteX4826" fmla="*/ 432512 w 4177355"/>
                <a:gd name="connsiteY4826" fmla="*/ 3711243 h 3832767"/>
                <a:gd name="connsiteX4827" fmla="*/ 426871 w 4177355"/>
                <a:gd name="connsiteY4827" fmla="*/ 3714063 h 3832767"/>
                <a:gd name="connsiteX4828" fmla="*/ 421230 w 4177355"/>
                <a:gd name="connsiteY4828" fmla="*/ 3718723 h 3832767"/>
                <a:gd name="connsiteX4829" fmla="*/ 416080 w 4177355"/>
                <a:gd name="connsiteY4829" fmla="*/ 3724977 h 3832767"/>
                <a:gd name="connsiteX4830" fmla="*/ 411911 w 4177355"/>
                <a:gd name="connsiteY4830" fmla="*/ 3732580 h 3832767"/>
                <a:gd name="connsiteX4831" fmla="*/ 410071 w 4177355"/>
                <a:gd name="connsiteY4831" fmla="*/ 3739448 h 3832767"/>
                <a:gd name="connsiteX4832" fmla="*/ 410684 w 4177355"/>
                <a:gd name="connsiteY4832" fmla="*/ 3744966 h 3832767"/>
                <a:gd name="connsiteX4833" fmla="*/ 413873 w 4177355"/>
                <a:gd name="connsiteY4833" fmla="*/ 3748277 h 3832767"/>
                <a:gd name="connsiteX4834" fmla="*/ 414363 w 4177355"/>
                <a:gd name="connsiteY4834" fmla="*/ 3748400 h 3832767"/>
                <a:gd name="connsiteX4835" fmla="*/ 414854 w 4177355"/>
                <a:gd name="connsiteY4835" fmla="*/ 3748522 h 3832767"/>
                <a:gd name="connsiteX4836" fmla="*/ 415344 w 4177355"/>
                <a:gd name="connsiteY4836" fmla="*/ 3748522 h 3832767"/>
                <a:gd name="connsiteX4837" fmla="*/ 415835 w 4177355"/>
                <a:gd name="connsiteY4837" fmla="*/ 3748522 h 3832767"/>
                <a:gd name="connsiteX4838" fmla="*/ 420863 w 4177355"/>
                <a:gd name="connsiteY4838" fmla="*/ 3748032 h 3832767"/>
                <a:gd name="connsiteX4839" fmla="*/ 426503 w 4177355"/>
                <a:gd name="connsiteY4839" fmla="*/ 3745211 h 3832767"/>
                <a:gd name="connsiteX4840" fmla="*/ 432144 w 4177355"/>
                <a:gd name="connsiteY4840" fmla="*/ 3740551 h 3832767"/>
                <a:gd name="connsiteX4841" fmla="*/ 437295 w 4177355"/>
                <a:gd name="connsiteY4841" fmla="*/ 3734297 h 3832767"/>
                <a:gd name="connsiteX4842" fmla="*/ 441342 w 4177355"/>
                <a:gd name="connsiteY4842" fmla="*/ 3726694 h 3832767"/>
                <a:gd name="connsiteX4843" fmla="*/ 443058 w 4177355"/>
                <a:gd name="connsiteY4843" fmla="*/ 3719704 h 3832767"/>
                <a:gd name="connsiteX4844" fmla="*/ 442445 w 4177355"/>
                <a:gd name="connsiteY4844" fmla="*/ 3714186 h 3832767"/>
                <a:gd name="connsiteX4845" fmla="*/ 439380 w 4177355"/>
                <a:gd name="connsiteY4845" fmla="*/ 3710875 h 3832767"/>
                <a:gd name="connsiteX4846" fmla="*/ 439012 w 4177355"/>
                <a:gd name="connsiteY4846" fmla="*/ 3710752 h 3832767"/>
                <a:gd name="connsiteX4847" fmla="*/ 438644 w 4177355"/>
                <a:gd name="connsiteY4847" fmla="*/ 3710630 h 3832767"/>
                <a:gd name="connsiteX4848" fmla="*/ 438153 w 4177355"/>
                <a:gd name="connsiteY4848" fmla="*/ 3710630 h 3832767"/>
                <a:gd name="connsiteX4849" fmla="*/ 437663 w 4177355"/>
                <a:gd name="connsiteY4849" fmla="*/ 3710630 h 3832767"/>
                <a:gd name="connsiteX4850" fmla="*/ 911992 w 4177355"/>
                <a:gd name="connsiteY4850" fmla="*/ 3791074 h 3832767"/>
                <a:gd name="connsiteX4851" fmla="*/ 911501 w 4177355"/>
                <a:gd name="connsiteY4851" fmla="*/ 3791074 h 3832767"/>
                <a:gd name="connsiteX4852" fmla="*/ 911011 w 4177355"/>
                <a:gd name="connsiteY4852" fmla="*/ 3791074 h 3832767"/>
                <a:gd name="connsiteX4853" fmla="*/ 910520 w 4177355"/>
                <a:gd name="connsiteY4853" fmla="*/ 3791074 h 3832767"/>
                <a:gd name="connsiteX4854" fmla="*/ 910029 w 4177355"/>
                <a:gd name="connsiteY4854" fmla="*/ 3791074 h 3832767"/>
                <a:gd name="connsiteX4855" fmla="*/ 903162 w 4177355"/>
                <a:gd name="connsiteY4855" fmla="*/ 3792914 h 3832767"/>
                <a:gd name="connsiteX4856" fmla="*/ 896295 w 4177355"/>
                <a:gd name="connsiteY4856" fmla="*/ 3797451 h 3832767"/>
                <a:gd name="connsiteX4857" fmla="*/ 890041 w 4177355"/>
                <a:gd name="connsiteY4857" fmla="*/ 3804073 h 3832767"/>
                <a:gd name="connsiteX4858" fmla="*/ 885258 w 4177355"/>
                <a:gd name="connsiteY4858" fmla="*/ 3812166 h 3832767"/>
                <a:gd name="connsiteX4859" fmla="*/ 882928 w 4177355"/>
                <a:gd name="connsiteY4859" fmla="*/ 3819769 h 3832767"/>
                <a:gd name="connsiteX4860" fmla="*/ 882928 w 4177355"/>
                <a:gd name="connsiteY4860" fmla="*/ 3826024 h 3832767"/>
                <a:gd name="connsiteX4861" fmla="*/ 885258 w 4177355"/>
                <a:gd name="connsiteY4861" fmla="*/ 3830438 h 3832767"/>
                <a:gd name="connsiteX4862" fmla="*/ 889673 w 4177355"/>
                <a:gd name="connsiteY4862" fmla="*/ 3832646 h 3832767"/>
                <a:gd name="connsiteX4863" fmla="*/ 890164 w 4177355"/>
                <a:gd name="connsiteY4863" fmla="*/ 3832646 h 3832767"/>
                <a:gd name="connsiteX4864" fmla="*/ 890654 w 4177355"/>
                <a:gd name="connsiteY4864" fmla="*/ 3832646 h 3832767"/>
                <a:gd name="connsiteX4865" fmla="*/ 891145 w 4177355"/>
                <a:gd name="connsiteY4865" fmla="*/ 3832646 h 3832767"/>
                <a:gd name="connsiteX4866" fmla="*/ 891635 w 4177355"/>
                <a:gd name="connsiteY4866" fmla="*/ 3832646 h 3832767"/>
                <a:gd name="connsiteX4867" fmla="*/ 898502 w 4177355"/>
                <a:gd name="connsiteY4867" fmla="*/ 3830929 h 3832767"/>
                <a:gd name="connsiteX4868" fmla="*/ 905492 w 4177355"/>
                <a:gd name="connsiteY4868" fmla="*/ 3826391 h 3832767"/>
                <a:gd name="connsiteX4869" fmla="*/ 911746 w 4177355"/>
                <a:gd name="connsiteY4869" fmla="*/ 3819647 h 3832767"/>
                <a:gd name="connsiteX4870" fmla="*/ 916529 w 4177355"/>
                <a:gd name="connsiteY4870" fmla="*/ 3811553 h 3832767"/>
                <a:gd name="connsiteX4871" fmla="*/ 918736 w 4177355"/>
                <a:gd name="connsiteY4871" fmla="*/ 3803951 h 3832767"/>
                <a:gd name="connsiteX4872" fmla="*/ 918613 w 4177355"/>
                <a:gd name="connsiteY4872" fmla="*/ 3797696 h 3832767"/>
                <a:gd name="connsiteX4873" fmla="*/ 916284 w 4177355"/>
                <a:gd name="connsiteY4873" fmla="*/ 3793281 h 3832767"/>
                <a:gd name="connsiteX4874" fmla="*/ 911869 w 4177355"/>
                <a:gd name="connsiteY4874" fmla="*/ 3791197 h 3832767"/>
                <a:gd name="connsiteX4875" fmla="*/ 481073 w 4177355"/>
                <a:gd name="connsiteY4875" fmla="*/ 3728411 h 3832767"/>
                <a:gd name="connsiteX4876" fmla="*/ 475923 w 4177355"/>
                <a:gd name="connsiteY4876" fmla="*/ 3729024 h 3832767"/>
                <a:gd name="connsiteX4877" fmla="*/ 470159 w 4177355"/>
                <a:gd name="connsiteY4877" fmla="*/ 3731967 h 3832767"/>
                <a:gd name="connsiteX4878" fmla="*/ 464396 w 4177355"/>
                <a:gd name="connsiteY4878" fmla="*/ 3736872 h 3832767"/>
                <a:gd name="connsiteX4879" fmla="*/ 459123 w 4177355"/>
                <a:gd name="connsiteY4879" fmla="*/ 3743494 h 3832767"/>
                <a:gd name="connsiteX4880" fmla="*/ 455199 w 4177355"/>
                <a:gd name="connsiteY4880" fmla="*/ 3751097 h 3832767"/>
                <a:gd name="connsiteX4881" fmla="*/ 453604 w 4177355"/>
                <a:gd name="connsiteY4881" fmla="*/ 3757965 h 3832767"/>
                <a:gd name="connsiteX4882" fmla="*/ 454463 w 4177355"/>
                <a:gd name="connsiteY4882" fmla="*/ 3763360 h 3832767"/>
                <a:gd name="connsiteX4883" fmla="*/ 457774 w 4177355"/>
                <a:gd name="connsiteY4883" fmla="*/ 3766548 h 3832767"/>
                <a:gd name="connsiteX4884" fmla="*/ 458142 w 4177355"/>
                <a:gd name="connsiteY4884" fmla="*/ 3766548 h 3832767"/>
                <a:gd name="connsiteX4885" fmla="*/ 458510 w 4177355"/>
                <a:gd name="connsiteY4885" fmla="*/ 3766548 h 3832767"/>
                <a:gd name="connsiteX4886" fmla="*/ 458878 w 4177355"/>
                <a:gd name="connsiteY4886" fmla="*/ 3766548 h 3832767"/>
                <a:gd name="connsiteX4887" fmla="*/ 459245 w 4177355"/>
                <a:gd name="connsiteY4887" fmla="*/ 3766548 h 3832767"/>
                <a:gd name="connsiteX4888" fmla="*/ 464518 w 4177355"/>
                <a:gd name="connsiteY4888" fmla="*/ 3765935 h 3832767"/>
                <a:gd name="connsiteX4889" fmla="*/ 470405 w 4177355"/>
                <a:gd name="connsiteY4889" fmla="*/ 3762992 h 3832767"/>
                <a:gd name="connsiteX4890" fmla="*/ 476291 w 4177355"/>
                <a:gd name="connsiteY4890" fmla="*/ 3757965 h 3832767"/>
                <a:gd name="connsiteX4891" fmla="*/ 481564 w 4177355"/>
                <a:gd name="connsiteY4891" fmla="*/ 3751343 h 3832767"/>
                <a:gd name="connsiteX4892" fmla="*/ 485488 w 4177355"/>
                <a:gd name="connsiteY4892" fmla="*/ 3743617 h 3832767"/>
                <a:gd name="connsiteX4893" fmla="*/ 486960 w 4177355"/>
                <a:gd name="connsiteY4893" fmla="*/ 3736750 h 3832767"/>
                <a:gd name="connsiteX4894" fmla="*/ 485979 w 4177355"/>
                <a:gd name="connsiteY4894" fmla="*/ 3731354 h 3832767"/>
                <a:gd name="connsiteX4895" fmla="*/ 482545 w 4177355"/>
                <a:gd name="connsiteY4895" fmla="*/ 3728288 h 3832767"/>
                <a:gd name="connsiteX4896" fmla="*/ 482177 w 4177355"/>
                <a:gd name="connsiteY4896" fmla="*/ 3728166 h 3832767"/>
                <a:gd name="connsiteX4897" fmla="*/ 481809 w 4177355"/>
                <a:gd name="connsiteY4897" fmla="*/ 3728166 h 3832767"/>
                <a:gd name="connsiteX4898" fmla="*/ 481441 w 4177355"/>
                <a:gd name="connsiteY4898" fmla="*/ 3728166 h 3832767"/>
                <a:gd name="connsiteX4899" fmla="*/ 481073 w 4177355"/>
                <a:gd name="connsiteY4899" fmla="*/ 3728166 h 3832767"/>
                <a:gd name="connsiteX4900" fmla="*/ 850554 w 4177355"/>
                <a:gd name="connsiteY4900" fmla="*/ 3791565 h 3832767"/>
                <a:gd name="connsiteX4901" fmla="*/ 850187 w 4177355"/>
                <a:gd name="connsiteY4901" fmla="*/ 3791565 h 3832767"/>
                <a:gd name="connsiteX4902" fmla="*/ 849819 w 4177355"/>
                <a:gd name="connsiteY4902" fmla="*/ 3791565 h 3832767"/>
                <a:gd name="connsiteX4903" fmla="*/ 849451 w 4177355"/>
                <a:gd name="connsiteY4903" fmla="*/ 3791565 h 3832767"/>
                <a:gd name="connsiteX4904" fmla="*/ 849083 w 4177355"/>
                <a:gd name="connsiteY4904" fmla="*/ 3791565 h 3832767"/>
                <a:gd name="connsiteX4905" fmla="*/ 842461 w 4177355"/>
                <a:gd name="connsiteY4905" fmla="*/ 3793036 h 3832767"/>
                <a:gd name="connsiteX4906" fmla="*/ 835594 w 4177355"/>
                <a:gd name="connsiteY4906" fmla="*/ 3797328 h 3832767"/>
                <a:gd name="connsiteX4907" fmla="*/ 829340 w 4177355"/>
                <a:gd name="connsiteY4907" fmla="*/ 3803828 h 3832767"/>
                <a:gd name="connsiteX4908" fmla="*/ 824434 w 4177355"/>
                <a:gd name="connsiteY4908" fmla="*/ 3811921 h 3832767"/>
                <a:gd name="connsiteX4909" fmla="*/ 821982 w 4177355"/>
                <a:gd name="connsiteY4909" fmla="*/ 3819524 h 3832767"/>
                <a:gd name="connsiteX4910" fmla="*/ 821982 w 4177355"/>
                <a:gd name="connsiteY4910" fmla="*/ 3825901 h 3832767"/>
                <a:gd name="connsiteX4911" fmla="*/ 824189 w 4177355"/>
                <a:gd name="connsiteY4911" fmla="*/ 3830561 h 3832767"/>
                <a:gd name="connsiteX4912" fmla="*/ 828481 w 4177355"/>
                <a:gd name="connsiteY4912" fmla="*/ 3832768 h 3832767"/>
                <a:gd name="connsiteX4913" fmla="*/ 828849 w 4177355"/>
                <a:gd name="connsiteY4913" fmla="*/ 3832768 h 3832767"/>
                <a:gd name="connsiteX4914" fmla="*/ 829217 w 4177355"/>
                <a:gd name="connsiteY4914" fmla="*/ 3832768 h 3832767"/>
                <a:gd name="connsiteX4915" fmla="*/ 829585 w 4177355"/>
                <a:gd name="connsiteY4915" fmla="*/ 3832768 h 3832767"/>
                <a:gd name="connsiteX4916" fmla="*/ 829953 w 4177355"/>
                <a:gd name="connsiteY4916" fmla="*/ 3832768 h 3832767"/>
                <a:gd name="connsiteX4917" fmla="*/ 836697 w 4177355"/>
                <a:gd name="connsiteY4917" fmla="*/ 3831174 h 3832767"/>
                <a:gd name="connsiteX4918" fmla="*/ 843565 w 4177355"/>
                <a:gd name="connsiteY4918" fmla="*/ 3826759 h 3832767"/>
                <a:gd name="connsiteX4919" fmla="*/ 849941 w 4177355"/>
                <a:gd name="connsiteY4919" fmla="*/ 3820260 h 3832767"/>
                <a:gd name="connsiteX4920" fmla="*/ 854846 w 4177355"/>
                <a:gd name="connsiteY4920" fmla="*/ 3812166 h 3832767"/>
                <a:gd name="connsiteX4921" fmla="*/ 857299 w 4177355"/>
                <a:gd name="connsiteY4921" fmla="*/ 3804564 h 3832767"/>
                <a:gd name="connsiteX4922" fmla="*/ 857299 w 4177355"/>
                <a:gd name="connsiteY4922" fmla="*/ 3798187 h 3832767"/>
                <a:gd name="connsiteX4923" fmla="*/ 855092 w 4177355"/>
                <a:gd name="connsiteY4923" fmla="*/ 3793650 h 3832767"/>
                <a:gd name="connsiteX4924" fmla="*/ 850677 w 4177355"/>
                <a:gd name="connsiteY4924" fmla="*/ 3791442 h 3832767"/>
                <a:gd name="connsiteX4925" fmla="*/ 527059 w 4177355"/>
                <a:gd name="connsiteY4925" fmla="*/ 3743985 h 3832767"/>
                <a:gd name="connsiteX4926" fmla="*/ 521664 w 4177355"/>
                <a:gd name="connsiteY4926" fmla="*/ 3744598 h 3832767"/>
                <a:gd name="connsiteX4927" fmla="*/ 515655 w 4177355"/>
                <a:gd name="connsiteY4927" fmla="*/ 3747786 h 3832767"/>
                <a:gd name="connsiteX4928" fmla="*/ 509769 w 4177355"/>
                <a:gd name="connsiteY4928" fmla="*/ 3752937 h 3832767"/>
                <a:gd name="connsiteX4929" fmla="*/ 504496 w 4177355"/>
                <a:gd name="connsiteY4929" fmla="*/ 3759804 h 3832767"/>
                <a:gd name="connsiteX4930" fmla="*/ 500694 w 4177355"/>
                <a:gd name="connsiteY4930" fmla="*/ 3767530 h 3832767"/>
                <a:gd name="connsiteX4931" fmla="*/ 499345 w 4177355"/>
                <a:gd name="connsiteY4931" fmla="*/ 3774397 h 3832767"/>
                <a:gd name="connsiteX4932" fmla="*/ 500449 w 4177355"/>
                <a:gd name="connsiteY4932" fmla="*/ 3779670 h 3832767"/>
                <a:gd name="connsiteX4933" fmla="*/ 504128 w 4177355"/>
                <a:gd name="connsiteY4933" fmla="*/ 3782736 h 3832767"/>
                <a:gd name="connsiteX4934" fmla="*/ 504373 w 4177355"/>
                <a:gd name="connsiteY4934" fmla="*/ 3782736 h 3832767"/>
                <a:gd name="connsiteX4935" fmla="*/ 504618 w 4177355"/>
                <a:gd name="connsiteY4935" fmla="*/ 3782736 h 3832767"/>
                <a:gd name="connsiteX4936" fmla="*/ 504863 w 4177355"/>
                <a:gd name="connsiteY4936" fmla="*/ 3782736 h 3832767"/>
                <a:gd name="connsiteX4937" fmla="*/ 505109 w 4177355"/>
                <a:gd name="connsiteY4937" fmla="*/ 3782736 h 3832767"/>
                <a:gd name="connsiteX4938" fmla="*/ 510504 w 4177355"/>
                <a:gd name="connsiteY4938" fmla="*/ 3782123 h 3832767"/>
                <a:gd name="connsiteX4939" fmla="*/ 516513 w 4177355"/>
                <a:gd name="connsiteY4939" fmla="*/ 3779057 h 3832767"/>
                <a:gd name="connsiteX4940" fmla="*/ 522522 w 4177355"/>
                <a:gd name="connsiteY4940" fmla="*/ 3773906 h 3832767"/>
                <a:gd name="connsiteX4941" fmla="*/ 527918 w 4177355"/>
                <a:gd name="connsiteY4941" fmla="*/ 3767039 h 3832767"/>
                <a:gd name="connsiteX4942" fmla="*/ 531719 w 4177355"/>
                <a:gd name="connsiteY4942" fmla="*/ 3759191 h 3832767"/>
                <a:gd name="connsiteX4943" fmla="*/ 533068 w 4177355"/>
                <a:gd name="connsiteY4943" fmla="*/ 3752323 h 3832767"/>
                <a:gd name="connsiteX4944" fmla="*/ 531842 w 4177355"/>
                <a:gd name="connsiteY4944" fmla="*/ 3747051 h 3832767"/>
                <a:gd name="connsiteX4945" fmla="*/ 528163 w 4177355"/>
                <a:gd name="connsiteY4945" fmla="*/ 3744108 h 3832767"/>
                <a:gd name="connsiteX4946" fmla="*/ 527918 w 4177355"/>
                <a:gd name="connsiteY4946" fmla="*/ 3744108 h 3832767"/>
                <a:gd name="connsiteX4947" fmla="*/ 527672 w 4177355"/>
                <a:gd name="connsiteY4947" fmla="*/ 3744108 h 3832767"/>
                <a:gd name="connsiteX4948" fmla="*/ 527427 w 4177355"/>
                <a:gd name="connsiteY4948" fmla="*/ 3744108 h 3832767"/>
                <a:gd name="connsiteX4949" fmla="*/ 527182 w 4177355"/>
                <a:gd name="connsiteY4949" fmla="*/ 3744108 h 3832767"/>
                <a:gd name="connsiteX4950" fmla="*/ 791079 w 4177355"/>
                <a:gd name="connsiteY4950" fmla="*/ 3789480 h 3832767"/>
                <a:gd name="connsiteX4951" fmla="*/ 790834 w 4177355"/>
                <a:gd name="connsiteY4951" fmla="*/ 3789480 h 3832767"/>
                <a:gd name="connsiteX4952" fmla="*/ 790589 w 4177355"/>
                <a:gd name="connsiteY4952" fmla="*/ 3789480 h 3832767"/>
                <a:gd name="connsiteX4953" fmla="*/ 790344 w 4177355"/>
                <a:gd name="connsiteY4953" fmla="*/ 3789480 h 3832767"/>
                <a:gd name="connsiteX4954" fmla="*/ 790098 w 4177355"/>
                <a:gd name="connsiteY4954" fmla="*/ 3789480 h 3832767"/>
                <a:gd name="connsiteX4955" fmla="*/ 783599 w 4177355"/>
                <a:gd name="connsiteY4955" fmla="*/ 3790829 h 3832767"/>
                <a:gd name="connsiteX4956" fmla="*/ 776854 w 4177355"/>
                <a:gd name="connsiteY4956" fmla="*/ 3794998 h 3832767"/>
                <a:gd name="connsiteX4957" fmla="*/ 770478 w 4177355"/>
                <a:gd name="connsiteY4957" fmla="*/ 3801253 h 3832767"/>
                <a:gd name="connsiteX4958" fmla="*/ 765450 w 4177355"/>
                <a:gd name="connsiteY4958" fmla="*/ 3809101 h 3832767"/>
                <a:gd name="connsiteX4959" fmla="*/ 762752 w 4177355"/>
                <a:gd name="connsiteY4959" fmla="*/ 3816826 h 3832767"/>
                <a:gd name="connsiteX4960" fmla="*/ 762507 w 4177355"/>
                <a:gd name="connsiteY4960" fmla="*/ 3823326 h 3832767"/>
                <a:gd name="connsiteX4961" fmla="*/ 764714 w 4177355"/>
                <a:gd name="connsiteY4961" fmla="*/ 3828108 h 3832767"/>
                <a:gd name="connsiteX4962" fmla="*/ 769129 w 4177355"/>
                <a:gd name="connsiteY4962" fmla="*/ 3830438 h 3832767"/>
                <a:gd name="connsiteX4963" fmla="*/ 769374 w 4177355"/>
                <a:gd name="connsiteY4963" fmla="*/ 3830438 h 3832767"/>
                <a:gd name="connsiteX4964" fmla="*/ 769619 w 4177355"/>
                <a:gd name="connsiteY4964" fmla="*/ 3830438 h 3832767"/>
                <a:gd name="connsiteX4965" fmla="*/ 769865 w 4177355"/>
                <a:gd name="connsiteY4965" fmla="*/ 3830438 h 3832767"/>
                <a:gd name="connsiteX4966" fmla="*/ 770110 w 4177355"/>
                <a:gd name="connsiteY4966" fmla="*/ 3830438 h 3832767"/>
                <a:gd name="connsiteX4967" fmla="*/ 776487 w 4177355"/>
                <a:gd name="connsiteY4967" fmla="*/ 3829212 h 3832767"/>
                <a:gd name="connsiteX4968" fmla="*/ 783231 w 4177355"/>
                <a:gd name="connsiteY4968" fmla="*/ 3825043 h 3832767"/>
                <a:gd name="connsiteX4969" fmla="*/ 789608 w 4177355"/>
                <a:gd name="connsiteY4969" fmla="*/ 3818666 h 3832767"/>
                <a:gd name="connsiteX4970" fmla="*/ 794758 w 4177355"/>
                <a:gd name="connsiteY4970" fmla="*/ 3810695 h 3832767"/>
                <a:gd name="connsiteX4971" fmla="*/ 797456 w 4177355"/>
                <a:gd name="connsiteY4971" fmla="*/ 3802847 h 3832767"/>
                <a:gd name="connsiteX4972" fmla="*/ 797701 w 4177355"/>
                <a:gd name="connsiteY4972" fmla="*/ 3796347 h 3832767"/>
                <a:gd name="connsiteX4973" fmla="*/ 795494 w 4177355"/>
                <a:gd name="connsiteY4973" fmla="*/ 3791688 h 3832767"/>
                <a:gd name="connsiteX4974" fmla="*/ 791079 w 4177355"/>
                <a:gd name="connsiteY4974" fmla="*/ 3789480 h 3832767"/>
                <a:gd name="connsiteX4975" fmla="*/ 575375 w 4177355"/>
                <a:gd name="connsiteY4975" fmla="*/ 3757597 h 3832767"/>
                <a:gd name="connsiteX4976" fmla="*/ 569734 w 4177355"/>
                <a:gd name="connsiteY4976" fmla="*/ 3758333 h 3832767"/>
                <a:gd name="connsiteX4977" fmla="*/ 563480 w 4177355"/>
                <a:gd name="connsiteY4977" fmla="*/ 3761643 h 3832767"/>
                <a:gd name="connsiteX4978" fmla="*/ 557349 w 4177355"/>
                <a:gd name="connsiteY4978" fmla="*/ 3767039 h 3832767"/>
                <a:gd name="connsiteX4979" fmla="*/ 552076 w 4177355"/>
                <a:gd name="connsiteY4979" fmla="*/ 3774151 h 3832767"/>
                <a:gd name="connsiteX4980" fmla="*/ 548519 w 4177355"/>
                <a:gd name="connsiteY4980" fmla="*/ 3782000 h 3832767"/>
                <a:gd name="connsiteX4981" fmla="*/ 547416 w 4177355"/>
                <a:gd name="connsiteY4981" fmla="*/ 3788867 h 3832767"/>
                <a:gd name="connsiteX4982" fmla="*/ 548765 w 4177355"/>
                <a:gd name="connsiteY4982" fmla="*/ 3794140 h 3832767"/>
                <a:gd name="connsiteX4983" fmla="*/ 552689 w 4177355"/>
                <a:gd name="connsiteY4983" fmla="*/ 3796961 h 3832767"/>
                <a:gd name="connsiteX4984" fmla="*/ 552934 w 4177355"/>
                <a:gd name="connsiteY4984" fmla="*/ 3796961 h 3832767"/>
                <a:gd name="connsiteX4985" fmla="*/ 553179 w 4177355"/>
                <a:gd name="connsiteY4985" fmla="*/ 3796961 h 3832767"/>
                <a:gd name="connsiteX4986" fmla="*/ 553424 w 4177355"/>
                <a:gd name="connsiteY4986" fmla="*/ 3796961 h 3832767"/>
                <a:gd name="connsiteX4987" fmla="*/ 553670 w 4177355"/>
                <a:gd name="connsiteY4987" fmla="*/ 3796961 h 3832767"/>
                <a:gd name="connsiteX4988" fmla="*/ 559311 w 4177355"/>
                <a:gd name="connsiteY4988" fmla="*/ 3796225 h 3832767"/>
                <a:gd name="connsiteX4989" fmla="*/ 565565 w 4177355"/>
                <a:gd name="connsiteY4989" fmla="*/ 3792914 h 3832767"/>
                <a:gd name="connsiteX4990" fmla="*/ 571696 w 4177355"/>
                <a:gd name="connsiteY4990" fmla="*/ 3787396 h 3832767"/>
                <a:gd name="connsiteX4991" fmla="*/ 576969 w 4177355"/>
                <a:gd name="connsiteY4991" fmla="*/ 3780283 h 3832767"/>
                <a:gd name="connsiteX4992" fmla="*/ 580525 w 4177355"/>
                <a:gd name="connsiteY4992" fmla="*/ 3772435 h 3832767"/>
                <a:gd name="connsiteX4993" fmla="*/ 581629 w 4177355"/>
                <a:gd name="connsiteY4993" fmla="*/ 3765568 h 3832767"/>
                <a:gd name="connsiteX4994" fmla="*/ 580158 w 4177355"/>
                <a:gd name="connsiteY4994" fmla="*/ 3760417 h 3832767"/>
                <a:gd name="connsiteX4995" fmla="*/ 576233 w 4177355"/>
                <a:gd name="connsiteY4995" fmla="*/ 3757719 h 3832767"/>
                <a:gd name="connsiteX4996" fmla="*/ 575988 w 4177355"/>
                <a:gd name="connsiteY4996" fmla="*/ 3757719 h 3832767"/>
                <a:gd name="connsiteX4997" fmla="*/ 575743 w 4177355"/>
                <a:gd name="connsiteY4997" fmla="*/ 3757719 h 3832767"/>
                <a:gd name="connsiteX4998" fmla="*/ 575498 w 4177355"/>
                <a:gd name="connsiteY4998" fmla="*/ 3757719 h 3832767"/>
                <a:gd name="connsiteX4999" fmla="*/ 575252 w 4177355"/>
                <a:gd name="connsiteY4999" fmla="*/ 3757719 h 3832767"/>
                <a:gd name="connsiteX5000" fmla="*/ 733934 w 4177355"/>
                <a:gd name="connsiteY5000" fmla="*/ 3784943 h 3832767"/>
                <a:gd name="connsiteX5001" fmla="*/ 733812 w 4177355"/>
                <a:gd name="connsiteY5001" fmla="*/ 3784943 h 3832767"/>
                <a:gd name="connsiteX5002" fmla="*/ 733689 w 4177355"/>
                <a:gd name="connsiteY5002" fmla="*/ 3784943 h 3832767"/>
                <a:gd name="connsiteX5003" fmla="*/ 733566 w 4177355"/>
                <a:gd name="connsiteY5003" fmla="*/ 3784943 h 3832767"/>
                <a:gd name="connsiteX5004" fmla="*/ 733444 w 4177355"/>
                <a:gd name="connsiteY5004" fmla="*/ 3784943 h 3832767"/>
                <a:gd name="connsiteX5005" fmla="*/ 727190 w 4177355"/>
                <a:gd name="connsiteY5005" fmla="*/ 3785924 h 3832767"/>
                <a:gd name="connsiteX5006" fmla="*/ 720445 w 4177355"/>
                <a:gd name="connsiteY5006" fmla="*/ 3789726 h 3832767"/>
                <a:gd name="connsiteX5007" fmla="*/ 714068 w 4177355"/>
                <a:gd name="connsiteY5007" fmla="*/ 3795857 h 3832767"/>
                <a:gd name="connsiteX5008" fmla="*/ 708918 w 4177355"/>
                <a:gd name="connsiteY5008" fmla="*/ 3803583 h 3832767"/>
                <a:gd name="connsiteX5009" fmla="*/ 705852 w 4177355"/>
                <a:gd name="connsiteY5009" fmla="*/ 3811431 h 3832767"/>
                <a:gd name="connsiteX5010" fmla="*/ 705362 w 4177355"/>
                <a:gd name="connsiteY5010" fmla="*/ 3818176 h 3832767"/>
                <a:gd name="connsiteX5011" fmla="*/ 707324 w 4177355"/>
                <a:gd name="connsiteY5011" fmla="*/ 3823081 h 3832767"/>
                <a:gd name="connsiteX5012" fmla="*/ 711738 w 4177355"/>
                <a:gd name="connsiteY5012" fmla="*/ 3825411 h 3832767"/>
                <a:gd name="connsiteX5013" fmla="*/ 711861 w 4177355"/>
                <a:gd name="connsiteY5013" fmla="*/ 3825411 h 3832767"/>
                <a:gd name="connsiteX5014" fmla="*/ 711984 w 4177355"/>
                <a:gd name="connsiteY5014" fmla="*/ 3825411 h 3832767"/>
                <a:gd name="connsiteX5015" fmla="*/ 712106 w 4177355"/>
                <a:gd name="connsiteY5015" fmla="*/ 3825411 h 3832767"/>
                <a:gd name="connsiteX5016" fmla="*/ 712229 w 4177355"/>
                <a:gd name="connsiteY5016" fmla="*/ 3825411 h 3832767"/>
                <a:gd name="connsiteX5017" fmla="*/ 718606 w 4177355"/>
                <a:gd name="connsiteY5017" fmla="*/ 3824429 h 3832767"/>
                <a:gd name="connsiteX5018" fmla="*/ 725350 w 4177355"/>
                <a:gd name="connsiteY5018" fmla="*/ 3820505 h 3832767"/>
                <a:gd name="connsiteX5019" fmla="*/ 731727 w 4177355"/>
                <a:gd name="connsiteY5019" fmla="*/ 3814374 h 3832767"/>
                <a:gd name="connsiteX5020" fmla="*/ 736877 w 4177355"/>
                <a:gd name="connsiteY5020" fmla="*/ 3806526 h 3832767"/>
                <a:gd name="connsiteX5021" fmla="*/ 739821 w 4177355"/>
                <a:gd name="connsiteY5021" fmla="*/ 3798677 h 3832767"/>
                <a:gd name="connsiteX5022" fmla="*/ 740188 w 4177355"/>
                <a:gd name="connsiteY5022" fmla="*/ 3792055 h 3832767"/>
                <a:gd name="connsiteX5023" fmla="*/ 738104 w 4177355"/>
                <a:gd name="connsiteY5023" fmla="*/ 3787273 h 3832767"/>
                <a:gd name="connsiteX5024" fmla="*/ 733689 w 4177355"/>
                <a:gd name="connsiteY5024" fmla="*/ 3784943 h 3832767"/>
                <a:gd name="connsiteX5025" fmla="*/ 626021 w 4177355"/>
                <a:gd name="connsiteY5025" fmla="*/ 3768878 h 3832767"/>
                <a:gd name="connsiteX5026" fmla="*/ 620135 w 4177355"/>
                <a:gd name="connsiteY5026" fmla="*/ 3769614 h 3832767"/>
                <a:gd name="connsiteX5027" fmla="*/ 613758 w 4177355"/>
                <a:gd name="connsiteY5027" fmla="*/ 3773048 h 3832767"/>
                <a:gd name="connsiteX5028" fmla="*/ 607504 w 4177355"/>
                <a:gd name="connsiteY5028" fmla="*/ 3778689 h 3832767"/>
                <a:gd name="connsiteX5029" fmla="*/ 602231 w 4177355"/>
                <a:gd name="connsiteY5029" fmla="*/ 3786046 h 3832767"/>
                <a:gd name="connsiteX5030" fmla="*/ 598797 w 4177355"/>
                <a:gd name="connsiteY5030" fmla="*/ 3793895 h 3832767"/>
                <a:gd name="connsiteX5031" fmla="*/ 597939 w 4177355"/>
                <a:gd name="connsiteY5031" fmla="*/ 3800762 h 3832767"/>
                <a:gd name="connsiteX5032" fmla="*/ 599656 w 4177355"/>
                <a:gd name="connsiteY5032" fmla="*/ 3805913 h 3832767"/>
                <a:gd name="connsiteX5033" fmla="*/ 603825 w 4177355"/>
                <a:gd name="connsiteY5033" fmla="*/ 3808488 h 3832767"/>
                <a:gd name="connsiteX5034" fmla="*/ 603825 w 4177355"/>
                <a:gd name="connsiteY5034" fmla="*/ 3808488 h 3832767"/>
                <a:gd name="connsiteX5035" fmla="*/ 603825 w 4177355"/>
                <a:gd name="connsiteY5035" fmla="*/ 3808488 h 3832767"/>
                <a:gd name="connsiteX5036" fmla="*/ 603825 w 4177355"/>
                <a:gd name="connsiteY5036" fmla="*/ 3808488 h 3832767"/>
                <a:gd name="connsiteX5037" fmla="*/ 603825 w 4177355"/>
                <a:gd name="connsiteY5037" fmla="*/ 3808488 h 3832767"/>
                <a:gd name="connsiteX5038" fmla="*/ 609711 w 4177355"/>
                <a:gd name="connsiteY5038" fmla="*/ 3807752 h 3832767"/>
                <a:gd name="connsiteX5039" fmla="*/ 616211 w 4177355"/>
                <a:gd name="connsiteY5039" fmla="*/ 3804318 h 3832767"/>
                <a:gd name="connsiteX5040" fmla="*/ 622465 w 4177355"/>
                <a:gd name="connsiteY5040" fmla="*/ 3798555 h 3832767"/>
                <a:gd name="connsiteX5041" fmla="*/ 627860 w 4177355"/>
                <a:gd name="connsiteY5041" fmla="*/ 3791074 h 3832767"/>
                <a:gd name="connsiteX5042" fmla="*/ 631294 w 4177355"/>
                <a:gd name="connsiteY5042" fmla="*/ 3783103 h 3832767"/>
                <a:gd name="connsiteX5043" fmla="*/ 632152 w 4177355"/>
                <a:gd name="connsiteY5043" fmla="*/ 3776236 h 3832767"/>
                <a:gd name="connsiteX5044" fmla="*/ 630435 w 4177355"/>
                <a:gd name="connsiteY5044" fmla="*/ 3771208 h 3832767"/>
                <a:gd name="connsiteX5045" fmla="*/ 626266 w 4177355"/>
                <a:gd name="connsiteY5045" fmla="*/ 3768633 h 3832767"/>
                <a:gd name="connsiteX5046" fmla="*/ 626266 w 4177355"/>
                <a:gd name="connsiteY5046" fmla="*/ 3768633 h 3832767"/>
                <a:gd name="connsiteX5047" fmla="*/ 626266 w 4177355"/>
                <a:gd name="connsiteY5047" fmla="*/ 3768633 h 3832767"/>
                <a:gd name="connsiteX5048" fmla="*/ 626266 w 4177355"/>
                <a:gd name="connsiteY5048" fmla="*/ 3768633 h 3832767"/>
                <a:gd name="connsiteX5049" fmla="*/ 626266 w 4177355"/>
                <a:gd name="connsiteY5049" fmla="*/ 3768633 h 3832767"/>
                <a:gd name="connsiteX5050" fmla="*/ 678874 w 4177355"/>
                <a:gd name="connsiteY5050" fmla="*/ 3778076 h 3832767"/>
                <a:gd name="connsiteX5051" fmla="*/ 672742 w 4177355"/>
                <a:gd name="connsiteY5051" fmla="*/ 3778811 h 3832767"/>
                <a:gd name="connsiteX5052" fmla="*/ 666120 w 4177355"/>
                <a:gd name="connsiteY5052" fmla="*/ 3782490 h 3832767"/>
                <a:gd name="connsiteX5053" fmla="*/ 659744 w 4177355"/>
                <a:gd name="connsiteY5053" fmla="*/ 3788376 h 3832767"/>
                <a:gd name="connsiteX5054" fmla="*/ 654471 w 4177355"/>
                <a:gd name="connsiteY5054" fmla="*/ 3795979 h 3832767"/>
                <a:gd name="connsiteX5055" fmla="*/ 651282 w 4177355"/>
                <a:gd name="connsiteY5055" fmla="*/ 3803951 h 3832767"/>
                <a:gd name="connsiteX5056" fmla="*/ 650669 w 4177355"/>
                <a:gd name="connsiteY5056" fmla="*/ 3810818 h 3832767"/>
                <a:gd name="connsiteX5057" fmla="*/ 652509 w 4177355"/>
                <a:gd name="connsiteY5057" fmla="*/ 3815846 h 3832767"/>
                <a:gd name="connsiteX5058" fmla="*/ 656923 w 4177355"/>
                <a:gd name="connsiteY5058" fmla="*/ 3818298 h 3832767"/>
                <a:gd name="connsiteX5059" fmla="*/ 663055 w 4177355"/>
                <a:gd name="connsiteY5059" fmla="*/ 3817439 h 3832767"/>
                <a:gd name="connsiteX5060" fmla="*/ 669677 w 4177355"/>
                <a:gd name="connsiteY5060" fmla="*/ 3813761 h 3832767"/>
                <a:gd name="connsiteX5061" fmla="*/ 676053 w 4177355"/>
                <a:gd name="connsiteY5061" fmla="*/ 3807752 h 3832767"/>
                <a:gd name="connsiteX5062" fmla="*/ 681449 w 4177355"/>
                <a:gd name="connsiteY5062" fmla="*/ 3800026 h 3832767"/>
                <a:gd name="connsiteX5063" fmla="*/ 684637 w 4177355"/>
                <a:gd name="connsiteY5063" fmla="*/ 3792055 h 3832767"/>
                <a:gd name="connsiteX5064" fmla="*/ 685251 w 4177355"/>
                <a:gd name="connsiteY5064" fmla="*/ 3785311 h 3832767"/>
                <a:gd name="connsiteX5065" fmla="*/ 683289 w 4177355"/>
                <a:gd name="connsiteY5065" fmla="*/ 3780406 h 3832767"/>
                <a:gd name="connsiteX5066" fmla="*/ 678874 w 4177355"/>
                <a:gd name="connsiteY5066" fmla="*/ 3778076 h 3832767"/>
                <a:gd name="connsiteX5067" fmla="*/ 2688272 w 4177355"/>
                <a:gd name="connsiteY5067" fmla="*/ 109876 h 3832767"/>
                <a:gd name="connsiteX5068" fmla="*/ 2682999 w 4177355"/>
                <a:gd name="connsiteY5068" fmla="*/ 112206 h 3832767"/>
                <a:gd name="connsiteX5069" fmla="*/ 2677849 w 4177355"/>
                <a:gd name="connsiteY5069" fmla="*/ 115639 h 3832767"/>
                <a:gd name="connsiteX5070" fmla="*/ 2673434 w 4177355"/>
                <a:gd name="connsiteY5070" fmla="*/ 119686 h 3832767"/>
                <a:gd name="connsiteX5071" fmla="*/ 2670368 w 4177355"/>
                <a:gd name="connsiteY5071" fmla="*/ 123855 h 3832767"/>
                <a:gd name="connsiteX5072" fmla="*/ 2669265 w 4177355"/>
                <a:gd name="connsiteY5072" fmla="*/ 127411 h 3832767"/>
                <a:gd name="connsiteX5073" fmla="*/ 2670245 w 4177355"/>
                <a:gd name="connsiteY5073" fmla="*/ 129741 h 3832767"/>
                <a:gd name="connsiteX5074" fmla="*/ 2673066 w 4177355"/>
                <a:gd name="connsiteY5074" fmla="*/ 130600 h 3832767"/>
                <a:gd name="connsiteX5075" fmla="*/ 2677481 w 4177355"/>
                <a:gd name="connsiteY5075" fmla="*/ 129864 h 3832767"/>
                <a:gd name="connsiteX5076" fmla="*/ 2682754 w 4177355"/>
                <a:gd name="connsiteY5076" fmla="*/ 127534 h 3832767"/>
                <a:gd name="connsiteX5077" fmla="*/ 2687904 w 4177355"/>
                <a:gd name="connsiteY5077" fmla="*/ 124101 h 3832767"/>
                <a:gd name="connsiteX5078" fmla="*/ 2692319 w 4177355"/>
                <a:gd name="connsiteY5078" fmla="*/ 120054 h 3832767"/>
                <a:gd name="connsiteX5079" fmla="*/ 2695384 w 4177355"/>
                <a:gd name="connsiteY5079" fmla="*/ 115884 h 3832767"/>
                <a:gd name="connsiteX5080" fmla="*/ 2696488 w 4177355"/>
                <a:gd name="connsiteY5080" fmla="*/ 112328 h 3832767"/>
                <a:gd name="connsiteX5081" fmla="*/ 2695507 w 4177355"/>
                <a:gd name="connsiteY5081" fmla="*/ 109998 h 3832767"/>
                <a:gd name="connsiteX5082" fmla="*/ 2692687 w 4177355"/>
                <a:gd name="connsiteY5082" fmla="*/ 109140 h 3832767"/>
                <a:gd name="connsiteX5083" fmla="*/ 2688272 w 4177355"/>
                <a:gd name="connsiteY5083" fmla="*/ 109876 h 383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Lst>
              <a:rect l="l" t="t" r="r" b="b"/>
              <a:pathLst>
                <a:path w="4177355" h="3832767">
                  <a:moveTo>
                    <a:pt x="2738182" y="94302"/>
                  </a:moveTo>
                  <a:cubicBezTo>
                    <a:pt x="2736465" y="94792"/>
                    <a:pt x="2734748" y="95651"/>
                    <a:pt x="2732909" y="96632"/>
                  </a:cubicBezTo>
                  <a:cubicBezTo>
                    <a:pt x="2731070" y="97613"/>
                    <a:pt x="2729353" y="98716"/>
                    <a:pt x="2727759" y="99943"/>
                  </a:cubicBezTo>
                  <a:cubicBezTo>
                    <a:pt x="2726164" y="101169"/>
                    <a:pt x="2724570" y="102518"/>
                    <a:pt x="2723344" y="103867"/>
                  </a:cubicBezTo>
                  <a:cubicBezTo>
                    <a:pt x="2721995" y="105216"/>
                    <a:pt x="2721014" y="106687"/>
                    <a:pt x="2720155" y="108036"/>
                  </a:cubicBezTo>
                  <a:cubicBezTo>
                    <a:pt x="2719297" y="109385"/>
                    <a:pt x="2718929" y="110611"/>
                    <a:pt x="2718929" y="111715"/>
                  </a:cubicBezTo>
                  <a:cubicBezTo>
                    <a:pt x="2718929" y="112696"/>
                    <a:pt x="2719174" y="113554"/>
                    <a:pt x="2719787" y="114168"/>
                  </a:cubicBezTo>
                  <a:cubicBezTo>
                    <a:pt x="2720401" y="114781"/>
                    <a:pt x="2721259" y="115149"/>
                    <a:pt x="2722485" y="115149"/>
                  </a:cubicBezTo>
                  <a:cubicBezTo>
                    <a:pt x="2723712" y="115149"/>
                    <a:pt x="2725183" y="115149"/>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8617" y="114045"/>
                    <a:pt x="2730334" y="113187"/>
                    <a:pt x="2732173" y="112206"/>
                  </a:cubicBezTo>
                  <a:cubicBezTo>
                    <a:pt x="2733890" y="111224"/>
                    <a:pt x="2735729" y="110121"/>
                    <a:pt x="2737324" y="108895"/>
                  </a:cubicBezTo>
                  <a:cubicBezTo>
                    <a:pt x="2738918" y="107668"/>
                    <a:pt x="2740512" y="106319"/>
                    <a:pt x="2741738" y="104970"/>
                  </a:cubicBezTo>
                  <a:cubicBezTo>
                    <a:pt x="2742965" y="103621"/>
                    <a:pt x="2744068" y="102150"/>
                    <a:pt x="2744927" y="100801"/>
                  </a:cubicBezTo>
                  <a:cubicBezTo>
                    <a:pt x="2745785" y="99452"/>
                    <a:pt x="2746153" y="98103"/>
                    <a:pt x="2746275" y="97122"/>
                  </a:cubicBezTo>
                  <a:cubicBezTo>
                    <a:pt x="2746275" y="96141"/>
                    <a:pt x="2746030" y="95283"/>
                    <a:pt x="2745417" y="94670"/>
                  </a:cubicBezTo>
                  <a:cubicBezTo>
                    <a:pt x="2744804" y="94056"/>
                    <a:pt x="2743945" y="93689"/>
                    <a:pt x="2742719" y="93689"/>
                  </a:cubicBezTo>
                  <a:cubicBezTo>
                    <a:pt x="2741493" y="93689"/>
                    <a:pt x="2740022" y="93811"/>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moveTo>
                    <a:pt x="2638485" y="126185"/>
                  </a:move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6768" y="126798"/>
                    <a:pt x="2634928" y="127657"/>
                    <a:pt x="2633212" y="128638"/>
                  </a:cubicBezTo>
                  <a:cubicBezTo>
                    <a:pt x="2631495" y="129619"/>
                    <a:pt x="2629778" y="130845"/>
                    <a:pt x="2628184" y="132071"/>
                  </a:cubicBezTo>
                  <a:cubicBezTo>
                    <a:pt x="2626590" y="133298"/>
                    <a:pt x="2625118" y="134647"/>
                    <a:pt x="2623892" y="136118"/>
                  </a:cubicBezTo>
                  <a:cubicBezTo>
                    <a:pt x="2622666" y="137467"/>
                    <a:pt x="2621685" y="138939"/>
                    <a:pt x="2620949" y="140288"/>
                  </a:cubicBezTo>
                  <a:cubicBezTo>
                    <a:pt x="2620213" y="141636"/>
                    <a:pt x="2619968" y="142740"/>
                    <a:pt x="2619968" y="143721"/>
                  </a:cubicBezTo>
                  <a:cubicBezTo>
                    <a:pt x="2619968" y="144702"/>
                    <a:pt x="2620336" y="145438"/>
                    <a:pt x="2620949" y="145928"/>
                  </a:cubicBezTo>
                  <a:cubicBezTo>
                    <a:pt x="2621562" y="146419"/>
                    <a:pt x="2622543" y="146787"/>
                    <a:pt x="2623647" y="146787"/>
                  </a:cubicBezTo>
                  <a:cubicBezTo>
                    <a:pt x="2624873" y="146787"/>
                    <a:pt x="2626222" y="146542"/>
                    <a:pt x="2627939" y="146051"/>
                  </a:cubicBezTo>
                  <a:cubicBezTo>
                    <a:pt x="2627939" y="146051"/>
                    <a:pt x="2627939" y="146051"/>
                    <a:pt x="2627939" y="146051"/>
                  </a:cubicBezTo>
                  <a:cubicBezTo>
                    <a:pt x="2627939" y="146051"/>
                    <a:pt x="2627939" y="146051"/>
                    <a:pt x="2627939" y="146051"/>
                  </a:cubicBezTo>
                  <a:lnTo>
                    <a:pt x="2627939" y="146051"/>
                  </a:lnTo>
                  <a:cubicBezTo>
                    <a:pt x="2627939" y="146051"/>
                    <a:pt x="2627939" y="146051"/>
                    <a:pt x="2627939" y="146051"/>
                  </a:cubicBezTo>
                  <a:cubicBezTo>
                    <a:pt x="2629655" y="145438"/>
                    <a:pt x="2631495" y="144580"/>
                    <a:pt x="2633212" y="143599"/>
                  </a:cubicBezTo>
                  <a:cubicBezTo>
                    <a:pt x="2634928" y="142617"/>
                    <a:pt x="2636645" y="141391"/>
                    <a:pt x="2638362" y="140165"/>
                  </a:cubicBezTo>
                  <a:cubicBezTo>
                    <a:pt x="2639956" y="138939"/>
                    <a:pt x="2641428" y="137467"/>
                    <a:pt x="2642654" y="136118"/>
                  </a:cubicBezTo>
                  <a:cubicBezTo>
                    <a:pt x="2643880" y="134769"/>
                    <a:pt x="2644984" y="133298"/>
                    <a:pt x="2645597" y="131949"/>
                  </a:cubicBezTo>
                  <a:cubicBezTo>
                    <a:pt x="2646333" y="130600"/>
                    <a:pt x="2646578" y="129496"/>
                    <a:pt x="2646578" y="128515"/>
                  </a:cubicBezTo>
                  <a:cubicBezTo>
                    <a:pt x="2646578" y="127534"/>
                    <a:pt x="2646210" y="126798"/>
                    <a:pt x="2645597" y="126308"/>
                  </a:cubicBezTo>
                  <a:cubicBezTo>
                    <a:pt x="2644984" y="125817"/>
                    <a:pt x="2644003" y="125449"/>
                    <a:pt x="2642899" y="125449"/>
                  </a:cubicBezTo>
                  <a:cubicBezTo>
                    <a:pt x="2641673" y="125449"/>
                    <a:pt x="2640324" y="125695"/>
                    <a:pt x="2638607" y="126185"/>
                  </a:cubicBezTo>
                  <a:moveTo>
                    <a:pt x="2787847" y="80077"/>
                  </a:moveTo>
                  <a:cubicBezTo>
                    <a:pt x="2786130" y="80567"/>
                    <a:pt x="2784413" y="81426"/>
                    <a:pt x="2782696" y="82284"/>
                  </a:cubicBezTo>
                  <a:cubicBezTo>
                    <a:pt x="2780980" y="83142"/>
                    <a:pt x="2779263" y="84369"/>
                    <a:pt x="2777668" y="85595"/>
                  </a:cubicBezTo>
                  <a:cubicBezTo>
                    <a:pt x="2776075" y="86821"/>
                    <a:pt x="2774603" y="88170"/>
                    <a:pt x="2773254" y="89519"/>
                  </a:cubicBezTo>
                  <a:cubicBezTo>
                    <a:pt x="2771905" y="90868"/>
                    <a:pt x="2770801" y="92217"/>
                    <a:pt x="2770065" y="93689"/>
                  </a:cubicBezTo>
                  <a:cubicBezTo>
                    <a:pt x="2769207" y="95160"/>
                    <a:pt x="2768717" y="96386"/>
                    <a:pt x="2768594" y="97490"/>
                  </a:cubicBezTo>
                  <a:cubicBezTo>
                    <a:pt x="2768594" y="98594"/>
                    <a:pt x="2768594" y="99452"/>
                    <a:pt x="2769330" y="100065"/>
                  </a:cubicBezTo>
                  <a:cubicBezTo>
                    <a:pt x="2770065" y="100678"/>
                    <a:pt x="2770801" y="101046"/>
                    <a:pt x="2771905" y="101169"/>
                  </a:cubicBezTo>
                  <a:cubicBezTo>
                    <a:pt x="2773131" y="101169"/>
                    <a:pt x="2774480" y="101169"/>
                    <a:pt x="2776197" y="100678"/>
                  </a:cubicBezTo>
                  <a:cubicBezTo>
                    <a:pt x="2776197" y="100678"/>
                    <a:pt x="2776197" y="100678"/>
                    <a:pt x="2776320" y="100678"/>
                  </a:cubicBezTo>
                  <a:cubicBezTo>
                    <a:pt x="2776320" y="100678"/>
                    <a:pt x="2776320" y="100678"/>
                    <a:pt x="2776442" y="100678"/>
                  </a:cubicBezTo>
                  <a:cubicBezTo>
                    <a:pt x="2776442" y="100678"/>
                    <a:pt x="2776442" y="100678"/>
                    <a:pt x="2776565" y="100678"/>
                  </a:cubicBezTo>
                  <a:cubicBezTo>
                    <a:pt x="2776565" y="100678"/>
                    <a:pt x="2776565" y="100678"/>
                    <a:pt x="2776687" y="100678"/>
                  </a:cubicBezTo>
                  <a:cubicBezTo>
                    <a:pt x="2778404" y="100188"/>
                    <a:pt x="2780121" y="99329"/>
                    <a:pt x="2781960" y="98471"/>
                  </a:cubicBezTo>
                  <a:cubicBezTo>
                    <a:pt x="2783677" y="97490"/>
                    <a:pt x="2785394" y="96386"/>
                    <a:pt x="2787111" y="95160"/>
                  </a:cubicBezTo>
                  <a:cubicBezTo>
                    <a:pt x="2788705" y="93934"/>
                    <a:pt x="2790299" y="92585"/>
                    <a:pt x="2791525" y="91236"/>
                  </a:cubicBezTo>
                  <a:cubicBezTo>
                    <a:pt x="2792752" y="89887"/>
                    <a:pt x="2793978" y="88416"/>
                    <a:pt x="2794837" y="87067"/>
                  </a:cubicBezTo>
                  <a:cubicBezTo>
                    <a:pt x="2795695" y="85595"/>
                    <a:pt x="2796185" y="84369"/>
                    <a:pt x="2796185" y="83388"/>
                  </a:cubicBezTo>
                  <a:cubicBezTo>
                    <a:pt x="2796185" y="82284"/>
                    <a:pt x="2796063" y="81426"/>
                    <a:pt x="2795450" y="80812"/>
                  </a:cubicBezTo>
                  <a:cubicBezTo>
                    <a:pt x="2794837" y="80199"/>
                    <a:pt x="2793978" y="79831"/>
                    <a:pt x="2792752" y="79709"/>
                  </a:cubicBezTo>
                  <a:cubicBezTo>
                    <a:pt x="2791525" y="79709"/>
                    <a:pt x="2790054" y="79709"/>
                    <a:pt x="2788337" y="80322"/>
                  </a:cubicBezTo>
                  <a:cubicBezTo>
                    <a:pt x="2788337" y="80322"/>
                    <a:pt x="2788215" y="80322"/>
                    <a:pt x="2788092" y="80322"/>
                  </a:cubicBezTo>
                  <a:cubicBezTo>
                    <a:pt x="2787970" y="80322"/>
                    <a:pt x="2787970" y="80322"/>
                    <a:pt x="2787847" y="80322"/>
                  </a:cubicBezTo>
                  <a:cubicBezTo>
                    <a:pt x="2787847" y="80322"/>
                    <a:pt x="2787724" y="80322"/>
                    <a:pt x="2787601" y="80322"/>
                  </a:cubicBezTo>
                  <a:cubicBezTo>
                    <a:pt x="2787601" y="80322"/>
                    <a:pt x="2787479" y="80322"/>
                    <a:pt x="2787356" y="80322"/>
                  </a:cubicBezTo>
                  <a:moveTo>
                    <a:pt x="2588452" y="143599"/>
                  </a:moveTo>
                  <a:cubicBezTo>
                    <a:pt x="2588452" y="143599"/>
                    <a:pt x="2588329" y="143599"/>
                    <a:pt x="2588207" y="143599"/>
                  </a:cubicBezTo>
                  <a:cubicBezTo>
                    <a:pt x="2588207" y="143599"/>
                    <a:pt x="2588084" y="143599"/>
                    <a:pt x="2587962" y="143599"/>
                  </a:cubicBezTo>
                  <a:cubicBezTo>
                    <a:pt x="2587962" y="143599"/>
                    <a:pt x="2587839" y="143599"/>
                    <a:pt x="2587716" y="143599"/>
                  </a:cubicBezTo>
                  <a:cubicBezTo>
                    <a:pt x="2587716" y="143599"/>
                    <a:pt x="2587594" y="143599"/>
                    <a:pt x="2587471" y="143599"/>
                  </a:cubicBezTo>
                  <a:cubicBezTo>
                    <a:pt x="2585754" y="144212"/>
                    <a:pt x="2583915" y="145070"/>
                    <a:pt x="2582198" y="146051"/>
                  </a:cubicBezTo>
                  <a:cubicBezTo>
                    <a:pt x="2580481" y="147032"/>
                    <a:pt x="2578764" y="148258"/>
                    <a:pt x="2577170" y="149485"/>
                  </a:cubicBezTo>
                  <a:cubicBezTo>
                    <a:pt x="2575576" y="150711"/>
                    <a:pt x="2574227" y="152183"/>
                    <a:pt x="2573001" y="153531"/>
                  </a:cubicBezTo>
                  <a:cubicBezTo>
                    <a:pt x="2571774" y="154880"/>
                    <a:pt x="2570793" y="156352"/>
                    <a:pt x="2570180" y="157701"/>
                  </a:cubicBezTo>
                  <a:cubicBezTo>
                    <a:pt x="2569567" y="158927"/>
                    <a:pt x="2569199" y="160153"/>
                    <a:pt x="2569322" y="161012"/>
                  </a:cubicBezTo>
                  <a:cubicBezTo>
                    <a:pt x="2569322" y="161870"/>
                    <a:pt x="2569690" y="162606"/>
                    <a:pt x="2570303" y="163097"/>
                  </a:cubicBezTo>
                  <a:cubicBezTo>
                    <a:pt x="2570916" y="163587"/>
                    <a:pt x="2571774" y="163832"/>
                    <a:pt x="2573001" y="163832"/>
                  </a:cubicBezTo>
                  <a:cubicBezTo>
                    <a:pt x="2574104" y="163832"/>
                    <a:pt x="2575576" y="163587"/>
                    <a:pt x="2577170" y="163097"/>
                  </a:cubicBezTo>
                  <a:cubicBezTo>
                    <a:pt x="2577170" y="163097"/>
                    <a:pt x="2577293" y="163097"/>
                    <a:pt x="2577415" y="163097"/>
                  </a:cubicBezTo>
                  <a:cubicBezTo>
                    <a:pt x="2577538" y="163097"/>
                    <a:pt x="2577538" y="163097"/>
                    <a:pt x="2577661" y="163097"/>
                  </a:cubicBezTo>
                  <a:cubicBezTo>
                    <a:pt x="2577661" y="163097"/>
                    <a:pt x="2577783" y="163097"/>
                    <a:pt x="2577906" y="163097"/>
                  </a:cubicBezTo>
                  <a:cubicBezTo>
                    <a:pt x="2578029" y="163097"/>
                    <a:pt x="2578029" y="163097"/>
                    <a:pt x="2578151" y="163097"/>
                  </a:cubicBezTo>
                  <a:cubicBezTo>
                    <a:pt x="2579868" y="162483"/>
                    <a:pt x="2581708" y="161625"/>
                    <a:pt x="2583424" y="160521"/>
                  </a:cubicBezTo>
                  <a:cubicBezTo>
                    <a:pt x="2585141" y="159418"/>
                    <a:pt x="2586858" y="158314"/>
                    <a:pt x="2588452" y="156965"/>
                  </a:cubicBezTo>
                  <a:cubicBezTo>
                    <a:pt x="2590046" y="155739"/>
                    <a:pt x="2591395" y="154267"/>
                    <a:pt x="2592622" y="152918"/>
                  </a:cubicBezTo>
                  <a:cubicBezTo>
                    <a:pt x="2593848" y="151569"/>
                    <a:pt x="2594829" y="150098"/>
                    <a:pt x="2595442" y="148749"/>
                  </a:cubicBezTo>
                  <a:cubicBezTo>
                    <a:pt x="2596055" y="147523"/>
                    <a:pt x="2596300" y="146419"/>
                    <a:pt x="2596300" y="145438"/>
                  </a:cubicBezTo>
                  <a:cubicBezTo>
                    <a:pt x="2596300" y="144580"/>
                    <a:pt x="2595932" y="143844"/>
                    <a:pt x="2595319" y="143353"/>
                  </a:cubicBezTo>
                  <a:cubicBezTo>
                    <a:pt x="2594706" y="142863"/>
                    <a:pt x="2593848" y="142617"/>
                    <a:pt x="2592622" y="142617"/>
                  </a:cubicBezTo>
                  <a:cubicBezTo>
                    <a:pt x="2591518" y="142617"/>
                    <a:pt x="2590169" y="142863"/>
                    <a:pt x="2588575" y="143353"/>
                  </a:cubicBezTo>
                  <a:moveTo>
                    <a:pt x="2837511" y="66710"/>
                  </a:moveTo>
                  <a:cubicBezTo>
                    <a:pt x="2835917" y="67201"/>
                    <a:pt x="2834201" y="67936"/>
                    <a:pt x="2832484" y="68918"/>
                  </a:cubicBezTo>
                  <a:cubicBezTo>
                    <a:pt x="2830767" y="69776"/>
                    <a:pt x="2829050" y="70880"/>
                    <a:pt x="2827456" y="72106"/>
                  </a:cubicBezTo>
                  <a:cubicBezTo>
                    <a:pt x="2825862" y="73332"/>
                    <a:pt x="2824390" y="74558"/>
                    <a:pt x="2823041" y="75907"/>
                  </a:cubicBezTo>
                  <a:cubicBezTo>
                    <a:pt x="2821692" y="77256"/>
                    <a:pt x="2820588" y="78605"/>
                    <a:pt x="2819730" y="80077"/>
                  </a:cubicBezTo>
                  <a:cubicBezTo>
                    <a:pt x="2818872" y="81548"/>
                    <a:pt x="2818381" y="82775"/>
                    <a:pt x="2818136" y="83878"/>
                  </a:cubicBezTo>
                  <a:cubicBezTo>
                    <a:pt x="2817891" y="84982"/>
                    <a:pt x="2818136" y="85840"/>
                    <a:pt x="2818749" y="86453"/>
                  </a:cubicBezTo>
                  <a:cubicBezTo>
                    <a:pt x="2819240" y="87067"/>
                    <a:pt x="2820098" y="87557"/>
                    <a:pt x="2821324" y="87680"/>
                  </a:cubicBezTo>
                  <a:cubicBezTo>
                    <a:pt x="2822428" y="87802"/>
                    <a:pt x="2823900" y="87680"/>
                    <a:pt x="2825616" y="87312"/>
                  </a:cubicBezTo>
                  <a:cubicBezTo>
                    <a:pt x="2825616" y="87312"/>
                    <a:pt x="2825739" y="87312"/>
                    <a:pt x="2825862" y="87312"/>
                  </a:cubicBezTo>
                  <a:cubicBezTo>
                    <a:pt x="2825984" y="87312"/>
                    <a:pt x="2825984" y="87312"/>
                    <a:pt x="2826107" y="87312"/>
                  </a:cubicBezTo>
                  <a:cubicBezTo>
                    <a:pt x="2826107" y="87312"/>
                    <a:pt x="2826230" y="87312"/>
                    <a:pt x="2826352" y="87312"/>
                  </a:cubicBezTo>
                  <a:lnTo>
                    <a:pt x="2826598" y="87312"/>
                  </a:lnTo>
                  <a:cubicBezTo>
                    <a:pt x="2828192" y="86699"/>
                    <a:pt x="2830031" y="85963"/>
                    <a:pt x="2831748" y="84982"/>
                  </a:cubicBezTo>
                  <a:cubicBezTo>
                    <a:pt x="2833465" y="84123"/>
                    <a:pt x="2835181" y="83020"/>
                    <a:pt x="2836776" y="81794"/>
                  </a:cubicBezTo>
                  <a:cubicBezTo>
                    <a:pt x="2838370" y="80567"/>
                    <a:pt x="2839841" y="79341"/>
                    <a:pt x="2841190" y="77992"/>
                  </a:cubicBezTo>
                  <a:cubicBezTo>
                    <a:pt x="2842539" y="76643"/>
                    <a:pt x="2843643" y="75294"/>
                    <a:pt x="2844501" y="73945"/>
                  </a:cubicBezTo>
                  <a:cubicBezTo>
                    <a:pt x="2845360" y="72474"/>
                    <a:pt x="2845850" y="71247"/>
                    <a:pt x="2846096" y="70144"/>
                  </a:cubicBezTo>
                  <a:cubicBezTo>
                    <a:pt x="2846218" y="69040"/>
                    <a:pt x="2846096" y="68182"/>
                    <a:pt x="2845482" y="67446"/>
                  </a:cubicBezTo>
                  <a:cubicBezTo>
                    <a:pt x="2844869" y="66710"/>
                    <a:pt x="2844133" y="66342"/>
                    <a:pt x="2842907" y="66220"/>
                  </a:cubicBezTo>
                  <a:cubicBezTo>
                    <a:pt x="2841681" y="66097"/>
                    <a:pt x="2840332" y="66220"/>
                    <a:pt x="2838615" y="66588"/>
                  </a:cubicBezTo>
                  <a:cubicBezTo>
                    <a:pt x="2838615" y="66588"/>
                    <a:pt x="2838493" y="66588"/>
                    <a:pt x="2838370" y="66588"/>
                  </a:cubicBezTo>
                  <a:cubicBezTo>
                    <a:pt x="2838247" y="66588"/>
                    <a:pt x="2838247" y="66588"/>
                    <a:pt x="2838125" y="66588"/>
                  </a:cubicBezTo>
                  <a:cubicBezTo>
                    <a:pt x="2838125" y="66588"/>
                    <a:pt x="2838002" y="66588"/>
                    <a:pt x="2837879" y="66588"/>
                  </a:cubicBezTo>
                  <a:cubicBezTo>
                    <a:pt x="2837879" y="66588"/>
                    <a:pt x="2837757" y="66588"/>
                    <a:pt x="2837634" y="66588"/>
                  </a:cubicBezTo>
                  <a:moveTo>
                    <a:pt x="2538419" y="162116"/>
                  </a:moveTo>
                  <a:cubicBezTo>
                    <a:pt x="2538419" y="162116"/>
                    <a:pt x="2538174" y="162116"/>
                    <a:pt x="2538174" y="162116"/>
                  </a:cubicBezTo>
                  <a:cubicBezTo>
                    <a:pt x="2538174" y="162116"/>
                    <a:pt x="2537929" y="162116"/>
                    <a:pt x="2537929" y="162116"/>
                  </a:cubicBezTo>
                  <a:cubicBezTo>
                    <a:pt x="2537929" y="162116"/>
                    <a:pt x="2537684" y="162116"/>
                    <a:pt x="2537684" y="162116"/>
                  </a:cubicBezTo>
                  <a:cubicBezTo>
                    <a:pt x="2537684" y="162116"/>
                    <a:pt x="2537438" y="162116"/>
                    <a:pt x="2537438" y="162116"/>
                  </a:cubicBezTo>
                  <a:cubicBezTo>
                    <a:pt x="2535722" y="162729"/>
                    <a:pt x="2533882" y="163587"/>
                    <a:pt x="2532165" y="164691"/>
                  </a:cubicBezTo>
                  <a:cubicBezTo>
                    <a:pt x="2530449" y="165794"/>
                    <a:pt x="2528732" y="166898"/>
                    <a:pt x="2527260" y="168247"/>
                  </a:cubicBezTo>
                  <a:cubicBezTo>
                    <a:pt x="2525789" y="169596"/>
                    <a:pt x="2524317" y="170945"/>
                    <a:pt x="2523213" y="172294"/>
                  </a:cubicBezTo>
                  <a:cubicBezTo>
                    <a:pt x="2522110" y="173643"/>
                    <a:pt x="2521129" y="174992"/>
                    <a:pt x="2520516" y="176340"/>
                  </a:cubicBezTo>
                  <a:cubicBezTo>
                    <a:pt x="2519902" y="177567"/>
                    <a:pt x="2519657" y="178670"/>
                    <a:pt x="2519780" y="179529"/>
                  </a:cubicBezTo>
                  <a:cubicBezTo>
                    <a:pt x="2519780" y="180387"/>
                    <a:pt x="2520148" y="181123"/>
                    <a:pt x="2520761" y="181491"/>
                  </a:cubicBezTo>
                  <a:cubicBezTo>
                    <a:pt x="2521374" y="181981"/>
                    <a:pt x="2522232" y="182227"/>
                    <a:pt x="2523336" y="182227"/>
                  </a:cubicBezTo>
                  <a:cubicBezTo>
                    <a:pt x="2524440" y="182227"/>
                    <a:pt x="2525789" y="181981"/>
                    <a:pt x="2527383" y="181491"/>
                  </a:cubicBezTo>
                  <a:cubicBezTo>
                    <a:pt x="2527383" y="181491"/>
                    <a:pt x="2527628" y="181491"/>
                    <a:pt x="2527628" y="181491"/>
                  </a:cubicBezTo>
                  <a:cubicBezTo>
                    <a:pt x="2527628" y="181491"/>
                    <a:pt x="2527873" y="181491"/>
                    <a:pt x="2527873" y="181491"/>
                  </a:cubicBezTo>
                  <a:cubicBezTo>
                    <a:pt x="2527873" y="181491"/>
                    <a:pt x="2528119" y="181491"/>
                    <a:pt x="2528119" y="181491"/>
                  </a:cubicBezTo>
                  <a:cubicBezTo>
                    <a:pt x="2528119" y="181491"/>
                    <a:pt x="2528364" y="181491"/>
                    <a:pt x="2528364" y="181491"/>
                  </a:cubicBezTo>
                  <a:cubicBezTo>
                    <a:pt x="2530081" y="180878"/>
                    <a:pt x="2531797" y="179897"/>
                    <a:pt x="2533514" y="178916"/>
                  </a:cubicBezTo>
                  <a:cubicBezTo>
                    <a:pt x="2535231" y="177812"/>
                    <a:pt x="2536948" y="176708"/>
                    <a:pt x="2538419" y="175359"/>
                  </a:cubicBezTo>
                  <a:cubicBezTo>
                    <a:pt x="2540014" y="174011"/>
                    <a:pt x="2541363" y="172662"/>
                    <a:pt x="2542466" y="171313"/>
                  </a:cubicBezTo>
                  <a:cubicBezTo>
                    <a:pt x="2543570" y="169964"/>
                    <a:pt x="2544551" y="168492"/>
                    <a:pt x="2545164" y="167266"/>
                  </a:cubicBezTo>
                  <a:cubicBezTo>
                    <a:pt x="2545777" y="166040"/>
                    <a:pt x="2546022" y="164936"/>
                    <a:pt x="2545900" y="164078"/>
                  </a:cubicBezTo>
                  <a:cubicBezTo>
                    <a:pt x="2545900" y="163219"/>
                    <a:pt x="2545532" y="162606"/>
                    <a:pt x="2544796" y="162116"/>
                  </a:cubicBezTo>
                  <a:cubicBezTo>
                    <a:pt x="2544183" y="161625"/>
                    <a:pt x="2543325" y="161380"/>
                    <a:pt x="2542221" y="161380"/>
                  </a:cubicBezTo>
                  <a:cubicBezTo>
                    <a:pt x="2541117" y="161380"/>
                    <a:pt x="2539768" y="161625"/>
                    <a:pt x="2538297" y="162116"/>
                  </a:cubicBezTo>
                  <a:moveTo>
                    <a:pt x="2886931" y="54570"/>
                  </a:moveTo>
                  <a:cubicBezTo>
                    <a:pt x="2885337" y="55060"/>
                    <a:pt x="2883620" y="55796"/>
                    <a:pt x="2881903" y="56777"/>
                  </a:cubicBezTo>
                  <a:cubicBezTo>
                    <a:pt x="2880186" y="57636"/>
                    <a:pt x="2878469" y="58739"/>
                    <a:pt x="2876876" y="59966"/>
                  </a:cubicBezTo>
                  <a:cubicBezTo>
                    <a:pt x="2875281" y="61192"/>
                    <a:pt x="2873810" y="62418"/>
                    <a:pt x="2872461" y="63767"/>
                  </a:cubicBezTo>
                  <a:cubicBezTo>
                    <a:pt x="2871112" y="65116"/>
                    <a:pt x="2870008" y="66465"/>
                    <a:pt x="2869150" y="67814"/>
                  </a:cubicBezTo>
                  <a:cubicBezTo>
                    <a:pt x="2868169" y="69285"/>
                    <a:pt x="2867678" y="70634"/>
                    <a:pt x="2867433" y="71738"/>
                  </a:cubicBezTo>
                  <a:cubicBezTo>
                    <a:pt x="2867188" y="72842"/>
                    <a:pt x="2867433" y="73823"/>
                    <a:pt x="2867923" y="74436"/>
                  </a:cubicBezTo>
                  <a:cubicBezTo>
                    <a:pt x="2868414" y="75049"/>
                    <a:pt x="2869272" y="75539"/>
                    <a:pt x="2870376" y="75785"/>
                  </a:cubicBezTo>
                  <a:cubicBezTo>
                    <a:pt x="2871480" y="76030"/>
                    <a:pt x="2872951" y="75785"/>
                    <a:pt x="2874668" y="75539"/>
                  </a:cubicBezTo>
                  <a:cubicBezTo>
                    <a:pt x="2874791" y="75539"/>
                    <a:pt x="2874913" y="75539"/>
                    <a:pt x="2875036" y="75539"/>
                  </a:cubicBezTo>
                  <a:cubicBezTo>
                    <a:pt x="2875159" y="75539"/>
                    <a:pt x="2875281" y="75539"/>
                    <a:pt x="2875404" y="75539"/>
                  </a:cubicBezTo>
                  <a:cubicBezTo>
                    <a:pt x="2875526" y="75539"/>
                    <a:pt x="2875649" y="75539"/>
                    <a:pt x="2875772" y="75539"/>
                  </a:cubicBezTo>
                  <a:cubicBezTo>
                    <a:pt x="2875894" y="75539"/>
                    <a:pt x="2876017" y="75539"/>
                    <a:pt x="2876139" y="75539"/>
                  </a:cubicBezTo>
                  <a:cubicBezTo>
                    <a:pt x="2877734" y="75049"/>
                    <a:pt x="2879451" y="74313"/>
                    <a:pt x="2881167" y="73332"/>
                  </a:cubicBezTo>
                  <a:cubicBezTo>
                    <a:pt x="2882884" y="72474"/>
                    <a:pt x="2884601" y="71370"/>
                    <a:pt x="2886073" y="70144"/>
                  </a:cubicBezTo>
                  <a:cubicBezTo>
                    <a:pt x="2887544" y="68918"/>
                    <a:pt x="2889138" y="67691"/>
                    <a:pt x="2890487" y="66342"/>
                  </a:cubicBezTo>
                  <a:cubicBezTo>
                    <a:pt x="2891836" y="64993"/>
                    <a:pt x="2892940" y="63644"/>
                    <a:pt x="2893798" y="62296"/>
                  </a:cubicBezTo>
                  <a:cubicBezTo>
                    <a:pt x="2894779" y="60824"/>
                    <a:pt x="2895270" y="59475"/>
                    <a:pt x="2895515" y="58371"/>
                  </a:cubicBezTo>
                  <a:cubicBezTo>
                    <a:pt x="2895760" y="57268"/>
                    <a:pt x="2895515" y="56287"/>
                    <a:pt x="2895024" y="55674"/>
                  </a:cubicBezTo>
                  <a:cubicBezTo>
                    <a:pt x="2894534" y="55060"/>
                    <a:pt x="2893676" y="54570"/>
                    <a:pt x="2892572" y="54325"/>
                  </a:cubicBezTo>
                  <a:cubicBezTo>
                    <a:pt x="2891468" y="54079"/>
                    <a:pt x="2889997" y="54325"/>
                    <a:pt x="2888280" y="54570"/>
                  </a:cubicBezTo>
                  <a:cubicBezTo>
                    <a:pt x="2888157" y="54570"/>
                    <a:pt x="2888034" y="54570"/>
                    <a:pt x="2887912" y="54570"/>
                  </a:cubicBezTo>
                  <a:cubicBezTo>
                    <a:pt x="2887789" y="54570"/>
                    <a:pt x="2887667" y="54570"/>
                    <a:pt x="2887544" y="54570"/>
                  </a:cubicBezTo>
                  <a:cubicBezTo>
                    <a:pt x="2887421" y="54570"/>
                    <a:pt x="2887299" y="54570"/>
                    <a:pt x="2887176" y="54570"/>
                  </a:cubicBezTo>
                  <a:cubicBezTo>
                    <a:pt x="2887054" y="54570"/>
                    <a:pt x="2886931" y="54570"/>
                    <a:pt x="2886808" y="54570"/>
                  </a:cubicBezTo>
                  <a:moveTo>
                    <a:pt x="2488387" y="181491"/>
                  </a:moveTo>
                  <a:cubicBezTo>
                    <a:pt x="2488387" y="181491"/>
                    <a:pt x="2488142" y="181491"/>
                    <a:pt x="2488019" y="181491"/>
                  </a:cubicBezTo>
                  <a:cubicBezTo>
                    <a:pt x="2487896" y="181491"/>
                    <a:pt x="2487774" y="181491"/>
                    <a:pt x="2487651" y="181614"/>
                  </a:cubicBezTo>
                  <a:cubicBezTo>
                    <a:pt x="2487528" y="181736"/>
                    <a:pt x="2487406" y="181614"/>
                    <a:pt x="2487283" y="181736"/>
                  </a:cubicBezTo>
                  <a:cubicBezTo>
                    <a:pt x="2487161" y="181736"/>
                    <a:pt x="2487038" y="181736"/>
                    <a:pt x="2486915" y="181859"/>
                  </a:cubicBezTo>
                  <a:cubicBezTo>
                    <a:pt x="2485198" y="182595"/>
                    <a:pt x="2483359" y="183453"/>
                    <a:pt x="2481765" y="184557"/>
                  </a:cubicBezTo>
                  <a:cubicBezTo>
                    <a:pt x="2480171" y="185660"/>
                    <a:pt x="2478454" y="186887"/>
                    <a:pt x="2476860" y="188113"/>
                  </a:cubicBezTo>
                  <a:cubicBezTo>
                    <a:pt x="2475388" y="189462"/>
                    <a:pt x="2474039" y="190811"/>
                    <a:pt x="2472936" y="192160"/>
                  </a:cubicBezTo>
                  <a:cubicBezTo>
                    <a:pt x="2471832" y="193509"/>
                    <a:pt x="2470973" y="194857"/>
                    <a:pt x="2470360" y="196206"/>
                  </a:cubicBezTo>
                  <a:cubicBezTo>
                    <a:pt x="2469870" y="197433"/>
                    <a:pt x="2469624" y="198414"/>
                    <a:pt x="2469747" y="199272"/>
                  </a:cubicBezTo>
                  <a:cubicBezTo>
                    <a:pt x="2469870" y="200130"/>
                    <a:pt x="2470238" y="200744"/>
                    <a:pt x="2470851" y="201234"/>
                  </a:cubicBezTo>
                  <a:cubicBezTo>
                    <a:pt x="2471464" y="201725"/>
                    <a:pt x="2472322" y="201847"/>
                    <a:pt x="2473426" y="201847"/>
                  </a:cubicBezTo>
                  <a:cubicBezTo>
                    <a:pt x="2474530" y="201847"/>
                    <a:pt x="2475756" y="201602"/>
                    <a:pt x="2477228" y="201112"/>
                  </a:cubicBezTo>
                  <a:cubicBezTo>
                    <a:pt x="2477350" y="201112"/>
                    <a:pt x="2477473" y="201112"/>
                    <a:pt x="2477595" y="200989"/>
                  </a:cubicBezTo>
                  <a:cubicBezTo>
                    <a:pt x="2477718" y="200989"/>
                    <a:pt x="2477841" y="200989"/>
                    <a:pt x="2477963" y="200866"/>
                  </a:cubicBezTo>
                  <a:cubicBezTo>
                    <a:pt x="2478086" y="200866"/>
                    <a:pt x="2478209" y="200866"/>
                    <a:pt x="2478331" y="200744"/>
                  </a:cubicBezTo>
                  <a:cubicBezTo>
                    <a:pt x="2478454" y="200744"/>
                    <a:pt x="2478577" y="200744"/>
                    <a:pt x="2478699" y="200621"/>
                  </a:cubicBezTo>
                  <a:cubicBezTo>
                    <a:pt x="2480416" y="199885"/>
                    <a:pt x="2482133" y="199027"/>
                    <a:pt x="2483849" y="197923"/>
                  </a:cubicBezTo>
                  <a:cubicBezTo>
                    <a:pt x="2485566" y="196820"/>
                    <a:pt x="2487161" y="195593"/>
                    <a:pt x="2488755" y="194367"/>
                  </a:cubicBezTo>
                  <a:cubicBezTo>
                    <a:pt x="2490226" y="193018"/>
                    <a:pt x="2491575" y="191669"/>
                    <a:pt x="2492679" y="190320"/>
                  </a:cubicBezTo>
                  <a:cubicBezTo>
                    <a:pt x="2493782" y="188971"/>
                    <a:pt x="2494641" y="187622"/>
                    <a:pt x="2495254" y="186273"/>
                  </a:cubicBezTo>
                  <a:cubicBezTo>
                    <a:pt x="2495745" y="185047"/>
                    <a:pt x="2495990" y="184066"/>
                    <a:pt x="2495867" y="183208"/>
                  </a:cubicBezTo>
                  <a:cubicBezTo>
                    <a:pt x="2495867" y="182349"/>
                    <a:pt x="2495377" y="181736"/>
                    <a:pt x="2494763" y="181246"/>
                  </a:cubicBezTo>
                  <a:cubicBezTo>
                    <a:pt x="2494150" y="180755"/>
                    <a:pt x="2493292" y="180632"/>
                    <a:pt x="2492188" y="180632"/>
                  </a:cubicBezTo>
                  <a:cubicBezTo>
                    <a:pt x="2491085" y="180632"/>
                    <a:pt x="2489858" y="180878"/>
                    <a:pt x="2488264" y="181368"/>
                  </a:cubicBezTo>
                  <a:moveTo>
                    <a:pt x="2936105" y="43533"/>
                  </a:moveTo>
                  <a:cubicBezTo>
                    <a:pt x="2934511" y="44024"/>
                    <a:pt x="2932794" y="44760"/>
                    <a:pt x="2931200" y="45618"/>
                  </a:cubicBezTo>
                  <a:cubicBezTo>
                    <a:pt x="2929483" y="46476"/>
                    <a:pt x="2927889" y="47580"/>
                    <a:pt x="2926295" y="48684"/>
                  </a:cubicBezTo>
                  <a:cubicBezTo>
                    <a:pt x="2924701" y="49787"/>
                    <a:pt x="2923229" y="51014"/>
                    <a:pt x="2921880" y="52363"/>
                  </a:cubicBezTo>
                  <a:cubicBezTo>
                    <a:pt x="2920531" y="53711"/>
                    <a:pt x="2919427" y="54938"/>
                    <a:pt x="2918569" y="56287"/>
                  </a:cubicBezTo>
                  <a:cubicBezTo>
                    <a:pt x="2917588" y="57758"/>
                    <a:pt x="2916975" y="59107"/>
                    <a:pt x="2916607" y="60211"/>
                  </a:cubicBezTo>
                  <a:cubicBezTo>
                    <a:pt x="2916362" y="61314"/>
                    <a:pt x="2916484" y="62296"/>
                    <a:pt x="2916852" y="63031"/>
                  </a:cubicBezTo>
                  <a:cubicBezTo>
                    <a:pt x="2917220" y="63767"/>
                    <a:pt x="2918079" y="64258"/>
                    <a:pt x="2919182" y="64503"/>
                  </a:cubicBezTo>
                  <a:cubicBezTo>
                    <a:pt x="2920286" y="64748"/>
                    <a:pt x="2921757" y="64748"/>
                    <a:pt x="2923474" y="64380"/>
                  </a:cubicBezTo>
                  <a:cubicBezTo>
                    <a:pt x="2923597" y="64380"/>
                    <a:pt x="2923842" y="64380"/>
                    <a:pt x="2923965" y="64380"/>
                  </a:cubicBezTo>
                  <a:cubicBezTo>
                    <a:pt x="2924087" y="64380"/>
                    <a:pt x="2924333" y="64380"/>
                    <a:pt x="2924455" y="64380"/>
                  </a:cubicBezTo>
                  <a:cubicBezTo>
                    <a:pt x="2924578" y="64380"/>
                    <a:pt x="2924823" y="64380"/>
                    <a:pt x="2924946" y="64258"/>
                  </a:cubicBezTo>
                  <a:cubicBezTo>
                    <a:pt x="2925069" y="64135"/>
                    <a:pt x="2925314" y="64258"/>
                    <a:pt x="2925436" y="64135"/>
                  </a:cubicBezTo>
                  <a:cubicBezTo>
                    <a:pt x="2927031" y="63644"/>
                    <a:pt x="2928747" y="62909"/>
                    <a:pt x="2930464" y="62050"/>
                  </a:cubicBezTo>
                  <a:cubicBezTo>
                    <a:pt x="2932181" y="61192"/>
                    <a:pt x="2933775" y="60088"/>
                    <a:pt x="2935369" y="58985"/>
                  </a:cubicBezTo>
                  <a:cubicBezTo>
                    <a:pt x="2936964" y="57881"/>
                    <a:pt x="2938435" y="56655"/>
                    <a:pt x="2939784" y="55306"/>
                  </a:cubicBezTo>
                  <a:cubicBezTo>
                    <a:pt x="2941133" y="53957"/>
                    <a:pt x="2942237" y="52608"/>
                    <a:pt x="2943217" y="51259"/>
                  </a:cubicBezTo>
                  <a:cubicBezTo>
                    <a:pt x="2944199" y="49787"/>
                    <a:pt x="2944812" y="48438"/>
                    <a:pt x="2945057" y="47335"/>
                  </a:cubicBezTo>
                  <a:cubicBezTo>
                    <a:pt x="2945302" y="46231"/>
                    <a:pt x="2945180" y="45250"/>
                    <a:pt x="2944689" y="44514"/>
                  </a:cubicBezTo>
                  <a:cubicBezTo>
                    <a:pt x="2944199" y="43779"/>
                    <a:pt x="2943463" y="43288"/>
                    <a:pt x="2942359" y="43043"/>
                  </a:cubicBezTo>
                  <a:cubicBezTo>
                    <a:pt x="2941256" y="42798"/>
                    <a:pt x="2939784" y="42920"/>
                    <a:pt x="2938190" y="43288"/>
                  </a:cubicBezTo>
                  <a:cubicBezTo>
                    <a:pt x="2938067" y="43288"/>
                    <a:pt x="2937822" y="43288"/>
                    <a:pt x="2937699" y="43288"/>
                  </a:cubicBezTo>
                  <a:cubicBezTo>
                    <a:pt x="2937577" y="43288"/>
                    <a:pt x="2937331" y="43288"/>
                    <a:pt x="2937209" y="43411"/>
                  </a:cubicBezTo>
                  <a:cubicBezTo>
                    <a:pt x="2937086" y="43411"/>
                    <a:pt x="2936841" y="43411"/>
                    <a:pt x="2936718" y="43533"/>
                  </a:cubicBezTo>
                  <a:cubicBezTo>
                    <a:pt x="2936596" y="43533"/>
                    <a:pt x="2936350" y="43533"/>
                    <a:pt x="2936228" y="43656"/>
                  </a:cubicBezTo>
                  <a:moveTo>
                    <a:pt x="2438354" y="201725"/>
                  </a:moveTo>
                  <a:cubicBezTo>
                    <a:pt x="2438354" y="201725"/>
                    <a:pt x="2437986" y="201725"/>
                    <a:pt x="2437864" y="201847"/>
                  </a:cubicBezTo>
                  <a:cubicBezTo>
                    <a:pt x="2437741" y="201970"/>
                    <a:pt x="2437496" y="201847"/>
                    <a:pt x="2437373" y="201970"/>
                  </a:cubicBezTo>
                  <a:cubicBezTo>
                    <a:pt x="2437250" y="202093"/>
                    <a:pt x="2437005" y="201970"/>
                    <a:pt x="2436883" y="202215"/>
                  </a:cubicBezTo>
                  <a:cubicBezTo>
                    <a:pt x="2436760" y="202215"/>
                    <a:pt x="2436515" y="202338"/>
                    <a:pt x="2436392" y="202460"/>
                  </a:cubicBezTo>
                  <a:cubicBezTo>
                    <a:pt x="2434675" y="203196"/>
                    <a:pt x="2432959" y="204177"/>
                    <a:pt x="2431242" y="205158"/>
                  </a:cubicBezTo>
                  <a:cubicBezTo>
                    <a:pt x="2429525" y="206139"/>
                    <a:pt x="2427931" y="207488"/>
                    <a:pt x="2426459" y="208715"/>
                  </a:cubicBezTo>
                  <a:cubicBezTo>
                    <a:pt x="2424988" y="210063"/>
                    <a:pt x="2423639" y="211412"/>
                    <a:pt x="2422658" y="212761"/>
                  </a:cubicBezTo>
                  <a:cubicBezTo>
                    <a:pt x="2421554" y="214110"/>
                    <a:pt x="2420696" y="215459"/>
                    <a:pt x="2420205" y="216685"/>
                  </a:cubicBezTo>
                  <a:cubicBezTo>
                    <a:pt x="2419715" y="217789"/>
                    <a:pt x="2419592" y="218770"/>
                    <a:pt x="2419592" y="219629"/>
                  </a:cubicBezTo>
                  <a:cubicBezTo>
                    <a:pt x="2419592" y="220364"/>
                    <a:pt x="2420082" y="220977"/>
                    <a:pt x="2420696" y="221468"/>
                  </a:cubicBezTo>
                  <a:cubicBezTo>
                    <a:pt x="2421309" y="221836"/>
                    <a:pt x="2422167" y="222081"/>
                    <a:pt x="2423271" y="222081"/>
                  </a:cubicBezTo>
                  <a:cubicBezTo>
                    <a:pt x="2424375" y="222081"/>
                    <a:pt x="2425601" y="221836"/>
                    <a:pt x="2426950" y="221468"/>
                  </a:cubicBezTo>
                  <a:cubicBezTo>
                    <a:pt x="2427072" y="221468"/>
                    <a:pt x="2427318" y="221468"/>
                    <a:pt x="2427440" y="221345"/>
                  </a:cubicBezTo>
                  <a:cubicBezTo>
                    <a:pt x="2427563" y="221345"/>
                    <a:pt x="2427808" y="221345"/>
                    <a:pt x="2427931" y="221223"/>
                  </a:cubicBezTo>
                  <a:cubicBezTo>
                    <a:pt x="2428053" y="221223"/>
                    <a:pt x="2428299" y="221223"/>
                    <a:pt x="2428421" y="220977"/>
                  </a:cubicBezTo>
                  <a:cubicBezTo>
                    <a:pt x="2428544" y="220977"/>
                    <a:pt x="2428789" y="220855"/>
                    <a:pt x="2428912" y="220732"/>
                  </a:cubicBezTo>
                  <a:cubicBezTo>
                    <a:pt x="2430629" y="219996"/>
                    <a:pt x="2432345" y="219015"/>
                    <a:pt x="2434062" y="218034"/>
                  </a:cubicBezTo>
                  <a:cubicBezTo>
                    <a:pt x="2435779" y="216931"/>
                    <a:pt x="2437373" y="215704"/>
                    <a:pt x="2438845" y="214355"/>
                  </a:cubicBezTo>
                  <a:cubicBezTo>
                    <a:pt x="2440316" y="213007"/>
                    <a:pt x="2441665" y="211658"/>
                    <a:pt x="2442769" y="210309"/>
                  </a:cubicBezTo>
                  <a:cubicBezTo>
                    <a:pt x="2443873" y="208960"/>
                    <a:pt x="2444731" y="207611"/>
                    <a:pt x="2445221" y="206385"/>
                  </a:cubicBezTo>
                  <a:cubicBezTo>
                    <a:pt x="2445712" y="205281"/>
                    <a:pt x="2445835" y="204300"/>
                    <a:pt x="2445712" y="203441"/>
                  </a:cubicBezTo>
                  <a:cubicBezTo>
                    <a:pt x="2445712" y="202706"/>
                    <a:pt x="2445221" y="202093"/>
                    <a:pt x="2444608" y="201602"/>
                  </a:cubicBezTo>
                  <a:cubicBezTo>
                    <a:pt x="2443995" y="201234"/>
                    <a:pt x="2443137" y="200989"/>
                    <a:pt x="2442033" y="200989"/>
                  </a:cubicBezTo>
                  <a:cubicBezTo>
                    <a:pt x="2440929" y="200989"/>
                    <a:pt x="2439703" y="201234"/>
                    <a:pt x="2438354" y="201725"/>
                  </a:cubicBezTo>
                  <a:moveTo>
                    <a:pt x="2985157" y="33723"/>
                  </a:moveTo>
                  <a:cubicBezTo>
                    <a:pt x="2983562" y="34213"/>
                    <a:pt x="2981968" y="34949"/>
                    <a:pt x="2980252" y="35808"/>
                  </a:cubicBezTo>
                  <a:cubicBezTo>
                    <a:pt x="2978657" y="36666"/>
                    <a:pt x="2976940" y="37647"/>
                    <a:pt x="2975347" y="38751"/>
                  </a:cubicBezTo>
                  <a:cubicBezTo>
                    <a:pt x="2973752" y="39854"/>
                    <a:pt x="2972281" y="41081"/>
                    <a:pt x="2970932" y="42307"/>
                  </a:cubicBezTo>
                  <a:cubicBezTo>
                    <a:pt x="2969583" y="43533"/>
                    <a:pt x="2968479" y="44882"/>
                    <a:pt x="2967498" y="46231"/>
                  </a:cubicBezTo>
                  <a:cubicBezTo>
                    <a:pt x="2966395" y="47703"/>
                    <a:pt x="2965782" y="49052"/>
                    <a:pt x="2965413" y="50278"/>
                  </a:cubicBezTo>
                  <a:cubicBezTo>
                    <a:pt x="2965168" y="51504"/>
                    <a:pt x="2965168" y="52485"/>
                    <a:pt x="2965536" y="53221"/>
                  </a:cubicBezTo>
                  <a:cubicBezTo>
                    <a:pt x="2965904" y="53957"/>
                    <a:pt x="2966640" y="54570"/>
                    <a:pt x="2967743" y="54815"/>
                  </a:cubicBezTo>
                  <a:cubicBezTo>
                    <a:pt x="2968847" y="55060"/>
                    <a:pt x="2970196" y="55060"/>
                    <a:pt x="2971913" y="54815"/>
                  </a:cubicBezTo>
                  <a:cubicBezTo>
                    <a:pt x="2972158" y="54815"/>
                    <a:pt x="2972281" y="54815"/>
                    <a:pt x="2972526" y="54815"/>
                  </a:cubicBezTo>
                  <a:cubicBezTo>
                    <a:pt x="2972771" y="54815"/>
                    <a:pt x="2972894" y="54815"/>
                    <a:pt x="2973139" y="54693"/>
                  </a:cubicBezTo>
                  <a:cubicBezTo>
                    <a:pt x="2973384" y="54693"/>
                    <a:pt x="2973507" y="54693"/>
                    <a:pt x="2973752" y="54570"/>
                  </a:cubicBezTo>
                  <a:cubicBezTo>
                    <a:pt x="2973997" y="54570"/>
                    <a:pt x="2974120" y="54570"/>
                    <a:pt x="2974365" y="54447"/>
                  </a:cubicBezTo>
                  <a:cubicBezTo>
                    <a:pt x="2975960" y="53957"/>
                    <a:pt x="2977554" y="53221"/>
                    <a:pt x="2979270" y="52363"/>
                  </a:cubicBezTo>
                  <a:cubicBezTo>
                    <a:pt x="2980865" y="51504"/>
                    <a:pt x="2982582" y="50523"/>
                    <a:pt x="2984176" y="49420"/>
                  </a:cubicBezTo>
                  <a:cubicBezTo>
                    <a:pt x="2985770" y="48316"/>
                    <a:pt x="2987242" y="47090"/>
                    <a:pt x="2988590" y="45741"/>
                  </a:cubicBezTo>
                  <a:cubicBezTo>
                    <a:pt x="2989939" y="44392"/>
                    <a:pt x="2991043" y="43165"/>
                    <a:pt x="2992024" y="41816"/>
                  </a:cubicBezTo>
                  <a:cubicBezTo>
                    <a:pt x="2993128" y="40345"/>
                    <a:pt x="2993741" y="38873"/>
                    <a:pt x="2994109" y="37770"/>
                  </a:cubicBezTo>
                  <a:cubicBezTo>
                    <a:pt x="2994354" y="36543"/>
                    <a:pt x="2994354" y="35562"/>
                    <a:pt x="2993863" y="34827"/>
                  </a:cubicBezTo>
                  <a:cubicBezTo>
                    <a:pt x="2993373" y="34091"/>
                    <a:pt x="2992637" y="33478"/>
                    <a:pt x="2991656" y="33232"/>
                  </a:cubicBezTo>
                  <a:cubicBezTo>
                    <a:pt x="2990552" y="32987"/>
                    <a:pt x="2989203" y="32987"/>
                    <a:pt x="2987487" y="33232"/>
                  </a:cubicBezTo>
                  <a:cubicBezTo>
                    <a:pt x="2987242" y="33232"/>
                    <a:pt x="2987119" y="33232"/>
                    <a:pt x="2986873" y="33232"/>
                  </a:cubicBezTo>
                  <a:cubicBezTo>
                    <a:pt x="2986628" y="33232"/>
                    <a:pt x="2986505" y="33232"/>
                    <a:pt x="2986260" y="33355"/>
                  </a:cubicBezTo>
                  <a:cubicBezTo>
                    <a:pt x="2986015" y="33355"/>
                    <a:pt x="2985892" y="33355"/>
                    <a:pt x="2985647" y="33478"/>
                  </a:cubicBezTo>
                  <a:cubicBezTo>
                    <a:pt x="2985402" y="33478"/>
                    <a:pt x="2985279" y="33478"/>
                    <a:pt x="2985034" y="33600"/>
                  </a:cubicBezTo>
                  <a:moveTo>
                    <a:pt x="2388322" y="222939"/>
                  </a:moveTo>
                  <a:cubicBezTo>
                    <a:pt x="2388322" y="222939"/>
                    <a:pt x="2387954" y="222939"/>
                    <a:pt x="2387831" y="223062"/>
                  </a:cubicBezTo>
                  <a:cubicBezTo>
                    <a:pt x="2387708" y="223185"/>
                    <a:pt x="2387463" y="223185"/>
                    <a:pt x="2387341" y="223307"/>
                  </a:cubicBezTo>
                  <a:cubicBezTo>
                    <a:pt x="2387095" y="223307"/>
                    <a:pt x="2386973" y="223430"/>
                    <a:pt x="2386727" y="223553"/>
                  </a:cubicBezTo>
                  <a:cubicBezTo>
                    <a:pt x="2386482" y="223553"/>
                    <a:pt x="2386360" y="223675"/>
                    <a:pt x="2386114" y="223798"/>
                  </a:cubicBezTo>
                  <a:cubicBezTo>
                    <a:pt x="2384397" y="224534"/>
                    <a:pt x="2382681" y="225515"/>
                    <a:pt x="2380964" y="226618"/>
                  </a:cubicBezTo>
                  <a:cubicBezTo>
                    <a:pt x="2379247" y="227722"/>
                    <a:pt x="2377653" y="228948"/>
                    <a:pt x="2376304" y="230297"/>
                  </a:cubicBezTo>
                  <a:cubicBezTo>
                    <a:pt x="2374832" y="231646"/>
                    <a:pt x="2373606" y="232995"/>
                    <a:pt x="2372502" y="234344"/>
                  </a:cubicBezTo>
                  <a:cubicBezTo>
                    <a:pt x="2371399" y="235693"/>
                    <a:pt x="2370663" y="237042"/>
                    <a:pt x="2370173" y="238268"/>
                  </a:cubicBezTo>
                  <a:cubicBezTo>
                    <a:pt x="2369805" y="239372"/>
                    <a:pt x="2369682" y="240230"/>
                    <a:pt x="2369805" y="241089"/>
                  </a:cubicBezTo>
                  <a:cubicBezTo>
                    <a:pt x="2369927" y="241824"/>
                    <a:pt x="2370295" y="242438"/>
                    <a:pt x="2370908" y="242805"/>
                  </a:cubicBezTo>
                  <a:cubicBezTo>
                    <a:pt x="2371521" y="243173"/>
                    <a:pt x="2372380" y="243418"/>
                    <a:pt x="2373361" y="243418"/>
                  </a:cubicBezTo>
                  <a:cubicBezTo>
                    <a:pt x="2374342" y="243418"/>
                    <a:pt x="2375568" y="243173"/>
                    <a:pt x="2377040" y="242805"/>
                  </a:cubicBezTo>
                  <a:cubicBezTo>
                    <a:pt x="2377162" y="242805"/>
                    <a:pt x="2377408" y="242805"/>
                    <a:pt x="2377530" y="242683"/>
                  </a:cubicBezTo>
                  <a:cubicBezTo>
                    <a:pt x="2377653" y="242683"/>
                    <a:pt x="2377898" y="242560"/>
                    <a:pt x="2378021" y="242438"/>
                  </a:cubicBezTo>
                  <a:cubicBezTo>
                    <a:pt x="2378266" y="242438"/>
                    <a:pt x="2378389" y="242315"/>
                    <a:pt x="2378634" y="242192"/>
                  </a:cubicBezTo>
                  <a:cubicBezTo>
                    <a:pt x="2378879" y="242192"/>
                    <a:pt x="2379002" y="242070"/>
                    <a:pt x="2379247" y="241947"/>
                  </a:cubicBezTo>
                  <a:cubicBezTo>
                    <a:pt x="2380964" y="241211"/>
                    <a:pt x="2382681" y="240230"/>
                    <a:pt x="2384397" y="239126"/>
                  </a:cubicBezTo>
                  <a:cubicBezTo>
                    <a:pt x="2386114" y="238023"/>
                    <a:pt x="2387708" y="236796"/>
                    <a:pt x="2389057" y="235448"/>
                  </a:cubicBezTo>
                  <a:cubicBezTo>
                    <a:pt x="2390406" y="234099"/>
                    <a:pt x="2391755" y="232750"/>
                    <a:pt x="2392859" y="231401"/>
                  </a:cubicBezTo>
                  <a:cubicBezTo>
                    <a:pt x="2393962" y="230052"/>
                    <a:pt x="2394698" y="228703"/>
                    <a:pt x="2395189" y="227477"/>
                  </a:cubicBezTo>
                  <a:cubicBezTo>
                    <a:pt x="2395557" y="226373"/>
                    <a:pt x="2395679" y="225515"/>
                    <a:pt x="2395557" y="224779"/>
                  </a:cubicBezTo>
                  <a:cubicBezTo>
                    <a:pt x="2395434" y="224043"/>
                    <a:pt x="2395066" y="223430"/>
                    <a:pt x="2394453" y="223062"/>
                  </a:cubicBezTo>
                  <a:cubicBezTo>
                    <a:pt x="2393840" y="222694"/>
                    <a:pt x="2392981" y="222449"/>
                    <a:pt x="2392001" y="222449"/>
                  </a:cubicBezTo>
                  <a:cubicBezTo>
                    <a:pt x="2391019" y="222449"/>
                    <a:pt x="2389793" y="222694"/>
                    <a:pt x="2388322" y="223062"/>
                  </a:cubicBezTo>
                  <a:moveTo>
                    <a:pt x="3033840" y="25016"/>
                  </a:moveTo>
                  <a:cubicBezTo>
                    <a:pt x="3032246" y="25507"/>
                    <a:pt x="3030652" y="26243"/>
                    <a:pt x="3029058" y="26978"/>
                  </a:cubicBezTo>
                  <a:cubicBezTo>
                    <a:pt x="3027464" y="27837"/>
                    <a:pt x="3025870" y="28818"/>
                    <a:pt x="3024275" y="29921"/>
                  </a:cubicBezTo>
                  <a:cubicBezTo>
                    <a:pt x="3022681" y="31025"/>
                    <a:pt x="3021210" y="32251"/>
                    <a:pt x="3019983" y="33478"/>
                  </a:cubicBezTo>
                  <a:cubicBezTo>
                    <a:pt x="3018635" y="34704"/>
                    <a:pt x="3017408" y="36053"/>
                    <a:pt x="3016550" y="37402"/>
                  </a:cubicBezTo>
                  <a:cubicBezTo>
                    <a:pt x="3015446" y="38873"/>
                    <a:pt x="3014710" y="40345"/>
                    <a:pt x="3014342" y="41571"/>
                  </a:cubicBezTo>
                  <a:cubicBezTo>
                    <a:pt x="3013975" y="42798"/>
                    <a:pt x="3013975" y="43779"/>
                    <a:pt x="3014342" y="44637"/>
                  </a:cubicBezTo>
                  <a:cubicBezTo>
                    <a:pt x="3014710" y="45495"/>
                    <a:pt x="3015446" y="46109"/>
                    <a:pt x="3016427" y="46354"/>
                  </a:cubicBezTo>
                  <a:cubicBezTo>
                    <a:pt x="3017531" y="46722"/>
                    <a:pt x="3018880" y="46722"/>
                    <a:pt x="3020596" y="46354"/>
                  </a:cubicBezTo>
                  <a:cubicBezTo>
                    <a:pt x="3020842" y="46354"/>
                    <a:pt x="3021087" y="46354"/>
                    <a:pt x="3021210" y="46231"/>
                  </a:cubicBezTo>
                  <a:cubicBezTo>
                    <a:pt x="3021455" y="46231"/>
                    <a:pt x="3021700" y="46231"/>
                    <a:pt x="3021823" y="46109"/>
                  </a:cubicBezTo>
                  <a:cubicBezTo>
                    <a:pt x="3022068" y="46109"/>
                    <a:pt x="3022313" y="46109"/>
                    <a:pt x="3022558" y="45986"/>
                  </a:cubicBezTo>
                  <a:cubicBezTo>
                    <a:pt x="3022804" y="45986"/>
                    <a:pt x="3023049" y="45863"/>
                    <a:pt x="3023294" y="45741"/>
                  </a:cubicBezTo>
                  <a:cubicBezTo>
                    <a:pt x="3024888" y="45250"/>
                    <a:pt x="3026483" y="44514"/>
                    <a:pt x="3028077" y="43779"/>
                  </a:cubicBezTo>
                  <a:cubicBezTo>
                    <a:pt x="3029671" y="42920"/>
                    <a:pt x="3031388" y="41939"/>
                    <a:pt x="3032859" y="40835"/>
                  </a:cubicBezTo>
                  <a:cubicBezTo>
                    <a:pt x="3034453" y="39732"/>
                    <a:pt x="3035925" y="38505"/>
                    <a:pt x="3037274" y="37279"/>
                  </a:cubicBezTo>
                  <a:cubicBezTo>
                    <a:pt x="3038623" y="36053"/>
                    <a:pt x="3039849" y="34704"/>
                    <a:pt x="3040708" y="33355"/>
                  </a:cubicBezTo>
                  <a:cubicBezTo>
                    <a:pt x="3041811" y="31884"/>
                    <a:pt x="3042547" y="30412"/>
                    <a:pt x="3042915" y="29186"/>
                  </a:cubicBezTo>
                  <a:cubicBezTo>
                    <a:pt x="3043283" y="27959"/>
                    <a:pt x="3043283" y="26978"/>
                    <a:pt x="3042915" y="26120"/>
                  </a:cubicBezTo>
                  <a:cubicBezTo>
                    <a:pt x="3042547" y="25262"/>
                    <a:pt x="3041811" y="24771"/>
                    <a:pt x="3040708" y="24403"/>
                  </a:cubicBezTo>
                  <a:cubicBezTo>
                    <a:pt x="3039604" y="24035"/>
                    <a:pt x="3038255" y="24035"/>
                    <a:pt x="3036538" y="24403"/>
                  </a:cubicBezTo>
                  <a:cubicBezTo>
                    <a:pt x="3036293" y="24403"/>
                    <a:pt x="3036048" y="24403"/>
                    <a:pt x="3035803" y="24526"/>
                  </a:cubicBezTo>
                  <a:cubicBezTo>
                    <a:pt x="3035557" y="24526"/>
                    <a:pt x="3035312" y="24526"/>
                    <a:pt x="3035067" y="24648"/>
                  </a:cubicBezTo>
                  <a:cubicBezTo>
                    <a:pt x="3034821" y="24648"/>
                    <a:pt x="3034576" y="24648"/>
                    <a:pt x="3034331" y="24894"/>
                  </a:cubicBezTo>
                  <a:cubicBezTo>
                    <a:pt x="3034086" y="24894"/>
                    <a:pt x="3033840" y="25016"/>
                    <a:pt x="3033595" y="25139"/>
                  </a:cubicBezTo>
                  <a:moveTo>
                    <a:pt x="2338534" y="245135"/>
                  </a:moveTo>
                  <a:cubicBezTo>
                    <a:pt x="2338534" y="245135"/>
                    <a:pt x="2338166" y="245258"/>
                    <a:pt x="2337921" y="245381"/>
                  </a:cubicBezTo>
                  <a:cubicBezTo>
                    <a:pt x="2337676" y="245381"/>
                    <a:pt x="2337553" y="245503"/>
                    <a:pt x="2337308" y="245626"/>
                  </a:cubicBezTo>
                  <a:cubicBezTo>
                    <a:pt x="2337063" y="245626"/>
                    <a:pt x="2336818" y="245748"/>
                    <a:pt x="2336695" y="245871"/>
                  </a:cubicBezTo>
                  <a:cubicBezTo>
                    <a:pt x="2336572" y="245994"/>
                    <a:pt x="2336204" y="246116"/>
                    <a:pt x="2335959" y="246116"/>
                  </a:cubicBezTo>
                  <a:cubicBezTo>
                    <a:pt x="2334242" y="246852"/>
                    <a:pt x="2332525" y="247833"/>
                    <a:pt x="2330809" y="249059"/>
                  </a:cubicBezTo>
                  <a:cubicBezTo>
                    <a:pt x="2329214" y="250163"/>
                    <a:pt x="2327620" y="251389"/>
                    <a:pt x="2326149" y="252738"/>
                  </a:cubicBezTo>
                  <a:cubicBezTo>
                    <a:pt x="2324800" y="254087"/>
                    <a:pt x="2323451" y="255436"/>
                    <a:pt x="2322470" y="256785"/>
                  </a:cubicBezTo>
                  <a:cubicBezTo>
                    <a:pt x="2321489" y="258134"/>
                    <a:pt x="2320753" y="259483"/>
                    <a:pt x="2320263" y="260587"/>
                  </a:cubicBezTo>
                  <a:cubicBezTo>
                    <a:pt x="2319895" y="261690"/>
                    <a:pt x="2319772" y="262549"/>
                    <a:pt x="2320017" y="263284"/>
                  </a:cubicBezTo>
                  <a:cubicBezTo>
                    <a:pt x="2320140" y="264020"/>
                    <a:pt x="2320508" y="264511"/>
                    <a:pt x="2321121" y="264879"/>
                  </a:cubicBezTo>
                  <a:cubicBezTo>
                    <a:pt x="2321734" y="265247"/>
                    <a:pt x="2322593" y="265369"/>
                    <a:pt x="2323574" y="265369"/>
                  </a:cubicBezTo>
                  <a:cubicBezTo>
                    <a:pt x="2324555" y="265369"/>
                    <a:pt x="2325781" y="265124"/>
                    <a:pt x="2327007" y="264756"/>
                  </a:cubicBezTo>
                  <a:cubicBezTo>
                    <a:pt x="2327252" y="264756"/>
                    <a:pt x="2327375" y="264633"/>
                    <a:pt x="2327620" y="264511"/>
                  </a:cubicBezTo>
                  <a:cubicBezTo>
                    <a:pt x="2327865" y="264511"/>
                    <a:pt x="2327988" y="264388"/>
                    <a:pt x="2328233" y="264265"/>
                  </a:cubicBezTo>
                  <a:cubicBezTo>
                    <a:pt x="2328479" y="264265"/>
                    <a:pt x="2328724" y="264143"/>
                    <a:pt x="2328847" y="264020"/>
                  </a:cubicBezTo>
                  <a:cubicBezTo>
                    <a:pt x="2328969" y="263898"/>
                    <a:pt x="2329337" y="263775"/>
                    <a:pt x="2329582" y="263775"/>
                  </a:cubicBezTo>
                  <a:cubicBezTo>
                    <a:pt x="2331299" y="263039"/>
                    <a:pt x="2333016" y="262058"/>
                    <a:pt x="2334733" y="260832"/>
                  </a:cubicBezTo>
                  <a:cubicBezTo>
                    <a:pt x="2336450" y="259605"/>
                    <a:pt x="2337921" y="258502"/>
                    <a:pt x="2339393" y="257153"/>
                  </a:cubicBezTo>
                  <a:cubicBezTo>
                    <a:pt x="2340864" y="255804"/>
                    <a:pt x="2342090" y="254455"/>
                    <a:pt x="2343072" y="253106"/>
                  </a:cubicBezTo>
                  <a:cubicBezTo>
                    <a:pt x="2344053" y="251757"/>
                    <a:pt x="2344788" y="250408"/>
                    <a:pt x="2345279" y="249305"/>
                  </a:cubicBezTo>
                  <a:cubicBezTo>
                    <a:pt x="2345647" y="248201"/>
                    <a:pt x="2345769" y="247343"/>
                    <a:pt x="2345524" y="246607"/>
                  </a:cubicBezTo>
                  <a:cubicBezTo>
                    <a:pt x="2345401" y="245871"/>
                    <a:pt x="2344911" y="245381"/>
                    <a:pt x="2344298" y="245013"/>
                  </a:cubicBezTo>
                  <a:cubicBezTo>
                    <a:pt x="2343685" y="244645"/>
                    <a:pt x="2342826" y="244522"/>
                    <a:pt x="2341845" y="244522"/>
                  </a:cubicBezTo>
                  <a:cubicBezTo>
                    <a:pt x="2340864" y="244522"/>
                    <a:pt x="2339638" y="244767"/>
                    <a:pt x="2338289" y="245135"/>
                  </a:cubicBezTo>
                  <a:moveTo>
                    <a:pt x="3082401" y="17659"/>
                  </a:moveTo>
                  <a:cubicBezTo>
                    <a:pt x="3080807" y="18149"/>
                    <a:pt x="3079213" y="18762"/>
                    <a:pt x="3077619" y="19621"/>
                  </a:cubicBezTo>
                  <a:cubicBezTo>
                    <a:pt x="3076025" y="20479"/>
                    <a:pt x="3074431" y="21337"/>
                    <a:pt x="3072836" y="22441"/>
                  </a:cubicBezTo>
                  <a:cubicBezTo>
                    <a:pt x="3071365" y="23545"/>
                    <a:pt x="3069893" y="24648"/>
                    <a:pt x="3068544" y="25875"/>
                  </a:cubicBezTo>
                  <a:cubicBezTo>
                    <a:pt x="3067196" y="27101"/>
                    <a:pt x="3066092" y="28327"/>
                    <a:pt x="3064988" y="29676"/>
                  </a:cubicBezTo>
                  <a:cubicBezTo>
                    <a:pt x="3063762" y="31270"/>
                    <a:pt x="3063026" y="32619"/>
                    <a:pt x="3062658" y="33846"/>
                  </a:cubicBezTo>
                  <a:cubicBezTo>
                    <a:pt x="3062290" y="35072"/>
                    <a:pt x="3062168" y="36176"/>
                    <a:pt x="3062536" y="37034"/>
                  </a:cubicBezTo>
                  <a:cubicBezTo>
                    <a:pt x="3062903" y="37892"/>
                    <a:pt x="3063516" y="38505"/>
                    <a:pt x="3064498" y="38873"/>
                  </a:cubicBezTo>
                  <a:cubicBezTo>
                    <a:pt x="3065479" y="39241"/>
                    <a:pt x="3066828" y="39364"/>
                    <a:pt x="3068544" y="39119"/>
                  </a:cubicBezTo>
                  <a:cubicBezTo>
                    <a:pt x="3068790" y="39119"/>
                    <a:pt x="3069035" y="39119"/>
                    <a:pt x="3069280" y="38996"/>
                  </a:cubicBezTo>
                  <a:cubicBezTo>
                    <a:pt x="3069525" y="38996"/>
                    <a:pt x="3069771" y="38996"/>
                    <a:pt x="3070016" y="38873"/>
                  </a:cubicBezTo>
                  <a:cubicBezTo>
                    <a:pt x="3070261" y="38873"/>
                    <a:pt x="3070506" y="38751"/>
                    <a:pt x="3070874" y="38628"/>
                  </a:cubicBezTo>
                  <a:cubicBezTo>
                    <a:pt x="3071120" y="38628"/>
                    <a:pt x="3071365" y="38505"/>
                    <a:pt x="3071733" y="38383"/>
                  </a:cubicBezTo>
                  <a:cubicBezTo>
                    <a:pt x="3073327" y="37892"/>
                    <a:pt x="3074921" y="37279"/>
                    <a:pt x="3076515" y="36421"/>
                  </a:cubicBezTo>
                  <a:cubicBezTo>
                    <a:pt x="3078109" y="35562"/>
                    <a:pt x="3079704" y="34581"/>
                    <a:pt x="3081298" y="33600"/>
                  </a:cubicBezTo>
                  <a:cubicBezTo>
                    <a:pt x="3082892" y="32497"/>
                    <a:pt x="3084363" y="31393"/>
                    <a:pt x="3085713" y="30167"/>
                  </a:cubicBezTo>
                  <a:cubicBezTo>
                    <a:pt x="3087061" y="28940"/>
                    <a:pt x="3088288" y="27592"/>
                    <a:pt x="3089269" y="26365"/>
                  </a:cubicBezTo>
                  <a:cubicBezTo>
                    <a:pt x="3090495" y="24771"/>
                    <a:pt x="3091231" y="23422"/>
                    <a:pt x="3091599" y="22196"/>
                  </a:cubicBezTo>
                  <a:cubicBezTo>
                    <a:pt x="3091966" y="20970"/>
                    <a:pt x="3091966" y="19866"/>
                    <a:pt x="3091599" y="19008"/>
                  </a:cubicBezTo>
                  <a:cubicBezTo>
                    <a:pt x="3091231" y="18149"/>
                    <a:pt x="3090618" y="17536"/>
                    <a:pt x="3089514" y="17168"/>
                  </a:cubicBezTo>
                  <a:cubicBezTo>
                    <a:pt x="3088533" y="16800"/>
                    <a:pt x="3087184" y="16678"/>
                    <a:pt x="3085467" y="16923"/>
                  </a:cubicBezTo>
                  <a:cubicBezTo>
                    <a:pt x="3085222" y="16923"/>
                    <a:pt x="3084976" y="16923"/>
                    <a:pt x="3084731" y="17045"/>
                  </a:cubicBezTo>
                  <a:cubicBezTo>
                    <a:pt x="3084486" y="17045"/>
                    <a:pt x="3084241" y="17045"/>
                    <a:pt x="3083996" y="17168"/>
                  </a:cubicBezTo>
                  <a:cubicBezTo>
                    <a:pt x="3083750" y="17168"/>
                    <a:pt x="3083505" y="17291"/>
                    <a:pt x="3083137" y="17413"/>
                  </a:cubicBezTo>
                  <a:cubicBezTo>
                    <a:pt x="3082769" y="17536"/>
                    <a:pt x="3082647" y="17536"/>
                    <a:pt x="3082279" y="17659"/>
                  </a:cubicBezTo>
                  <a:moveTo>
                    <a:pt x="2288624" y="268067"/>
                  </a:moveTo>
                  <a:cubicBezTo>
                    <a:pt x="2288624" y="268067"/>
                    <a:pt x="2288134" y="268190"/>
                    <a:pt x="2287888" y="268312"/>
                  </a:cubicBezTo>
                  <a:cubicBezTo>
                    <a:pt x="2287643" y="268312"/>
                    <a:pt x="2287398" y="268435"/>
                    <a:pt x="2287153" y="268557"/>
                  </a:cubicBezTo>
                  <a:cubicBezTo>
                    <a:pt x="2286907" y="268680"/>
                    <a:pt x="2286662" y="268803"/>
                    <a:pt x="2286417" y="268925"/>
                  </a:cubicBezTo>
                  <a:cubicBezTo>
                    <a:pt x="2286172" y="268925"/>
                    <a:pt x="2285926" y="269171"/>
                    <a:pt x="2285681" y="269293"/>
                  </a:cubicBezTo>
                  <a:cubicBezTo>
                    <a:pt x="2283964" y="270152"/>
                    <a:pt x="2282247" y="271133"/>
                    <a:pt x="2280653" y="272236"/>
                  </a:cubicBezTo>
                  <a:cubicBezTo>
                    <a:pt x="2279059" y="273340"/>
                    <a:pt x="2277465" y="274689"/>
                    <a:pt x="2276116" y="275915"/>
                  </a:cubicBezTo>
                  <a:cubicBezTo>
                    <a:pt x="2274767" y="277264"/>
                    <a:pt x="2273541" y="278613"/>
                    <a:pt x="2272560" y="279839"/>
                  </a:cubicBezTo>
                  <a:cubicBezTo>
                    <a:pt x="2271579" y="281188"/>
                    <a:pt x="2270843" y="282414"/>
                    <a:pt x="2270475" y="283641"/>
                  </a:cubicBezTo>
                  <a:cubicBezTo>
                    <a:pt x="2270230" y="284622"/>
                    <a:pt x="2270107" y="285480"/>
                    <a:pt x="2270352" y="286216"/>
                  </a:cubicBezTo>
                  <a:cubicBezTo>
                    <a:pt x="2270598" y="286952"/>
                    <a:pt x="2270966" y="287442"/>
                    <a:pt x="2271579" y="287688"/>
                  </a:cubicBezTo>
                  <a:cubicBezTo>
                    <a:pt x="2272192" y="288055"/>
                    <a:pt x="2272928" y="288178"/>
                    <a:pt x="2273909" y="288178"/>
                  </a:cubicBezTo>
                  <a:cubicBezTo>
                    <a:pt x="2274890" y="288178"/>
                    <a:pt x="2275993" y="287933"/>
                    <a:pt x="2277342" y="287565"/>
                  </a:cubicBezTo>
                  <a:cubicBezTo>
                    <a:pt x="2277588" y="287565"/>
                    <a:pt x="2277833" y="287442"/>
                    <a:pt x="2278078" y="287320"/>
                  </a:cubicBezTo>
                  <a:cubicBezTo>
                    <a:pt x="2278323" y="287320"/>
                    <a:pt x="2278569" y="287197"/>
                    <a:pt x="2278814" y="287074"/>
                  </a:cubicBezTo>
                  <a:cubicBezTo>
                    <a:pt x="2279059" y="287074"/>
                    <a:pt x="2279304" y="286829"/>
                    <a:pt x="2279550" y="286707"/>
                  </a:cubicBezTo>
                  <a:cubicBezTo>
                    <a:pt x="2279795" y="286584"/>
                    <a:pt x="2280040" y="286461"/>
                    <a:pt x="2280286" y="286339"/>
                  </a:cubicBezTo>
                  <a:cubicBezTo>
                    <a:pt x="2282002" y="285480"/>
                    <a:pt x="2283719" y="284499"/>
                    <a:pt x="2285313" y="283396"/>
                  </a:cubicBezTo>
                  <a:cubicBezTo>
                    <a:pt x="2286907" y="282292"/>
                    <a:pt x="2288502" y="280943"/>
                    <a:pt x="2289851" y="279717"/>
                  </a:cubicBezTo>
                  <a:cubicBezTo>
                    <a:pt x="2291200" y="278368"/>
                    <a:pt x="2292426" y="277019"/>
                    <a:pt x="2293407" y="275670"/>
                  </a:cubicBezTo>
                  <a:cubicBezTo>
                    <a:pt x="2294388" y="274321"/>
                    <a:pt x="2295124" y="273095"/>
                    <a:pt x="2295491" y="271868"/>
                  </a:cubicBezTo>
                  <a:cubicBezTo>
                    <a:pt x="2295737" y="270887"/>
                    <a:pt x="2295859" y="270029"/>
                    <a:pt x="2295614" y="269416"/>
                  </a:cubicBezTo>
                  <a:cubicBezTo>
                    <a:pt x="2295491" y="268680"/>
                    <a:pt x="2295001" y="268190"/>
                    <a:pt x="2294388" y="267944"/>
                  </a:cubicBezTo>
                  <a:cubicBezTo>
                    <a:pt x="2293775" y="267576"/>
                    <a:pt x="2292916" y="267454"/>
                    <a:pt x="2291935" y="267454"/>
                  </a:cubicBezTo>
                  <a:cubicBezTo>
                    <a:pt x="2290954" y="267454"/>
                    <a:pt x="2289851" y="267699"/>
                    <a:pt x="2288502" y="268067"/>
                  </a:cubicBezTo>
                  <a:moveTo>
                    <a:pt x="3130472" y="11527"/>
                  </a:moveTo>
                  <a:cubicBezTo>
                    <a:pt x="3129001" y="12018"/>
                    <a:pt x="3127406" y="12631"/>
                    <a:pt x="3125812" y="13489"/>
                  </a:cubicBezTo>
                  <a:cubicBezTo>
                    <a:pt x="3124218" y="14225"/>
                    <a:pt x="3122624" y="15206"/>
                    <a:pt x="3121152" y="16310"/>
                  </a:cubicBezTo>
                  <a:cubicBezTo>
                    <a:pt x="3119681" y="17413"/>
                    <a:pt x="3118209" y="18517"/>
                    <a:pt x="3116860" y="19743"/>
                  </a:cubicBezTo>
                  <a:cubicBezTo>
                    <a:pt x="3115511" y="20970"/>
                    <a:pt x="3114285" y="22196"/>
                    <a:pt x="3113304" y="23545"/>
                  </a:cubicBezTo>
                  <a:cubicBezTo>
                    <a:pt x="3112078" y="25139"/>
                    <a:pt x="3111219" y="26611"/>
                    <a:pt x="3110729" y="27837"/>
                  </a:cubicBezTo>
                  <a:cubicBezTo>
                    <a:pt x="3110238" y="29063"/>
                    <a:pt x="3110238" y="30289"/>
                    <a:pt x="3110484" y="31148"/>
                  </a:cubicBezTo>
                  <a:cubicBezTo>
                    <a:pt x="3110729" y="32006"/>
                    <a:pt x="3111464" y="32742"/>
                    <a:pt x="3112446" y="33110"/>
                  </a:cubicBezTo>
                  <a:cubicBezTo>
                    <a:pt x="3113426" y="33478"/>
                    <a:pt x="3114776" y="33600"/>
                    <a:pt x="3116370" y="33478"/>
                  </a:cubicBezTo>
                  <a:cubicBezTo>
                    <a:pt x="3116615" y="33478"/>
                    <a:pt x="3116983" y="33478"/>
                    <a:pt x="3117228" y="33478"/>
                  </a:cubicBezTo>
                  <a:cubicBezTo>
                    <a:pt x="3117473" y="33478"/>
                    <a:pt x="3117841" y="33478"/>
                    <a:pt x="3118086" y="33355"/>
                  </a:cubicBezTo>
                  <a:cubicBezTo>
                    <a:pt x="3118332" y="33355"/>
                    <a:pt x="3118699" y="33232"/>
                    <a:pt x="3119068" y="33110"/>
                  </a:cubicBezTo>
                  <a:cubicBezTo>
                    <a:pt x="3119436" y="33110"/>
                    <a:pt x="3119681" y="32987"/>
                    <a:pt x="3120049" y="32865"/>
                  </a:cubicBezTo>
                  <a:cubicBezTo>
                    <a:pt x="3121520" y="32374"/>
                    <a:pt x="3123114" y="31761"/>
                    <a:pt x="3124709" y="30903"/>
                  </a:cubicBezTo>
                  <a:cubicBezTo>
                    <a:pt x="3126303" y="30044"/>
                    <a:pt x="3127897" y="29186"/>
                    <a:pt x="3129368" y="28205"/>
                  </a:cubicBezTo>
                  <a:cubicBezTo>
                    <a:pt x="3130840" y="27224"/>
                    <a:pt x="3132311" y="25997"/>
                    <a:pt x="3133660" y="24894"/>
                  </a:cubicBezTo>
                  <a:cubicBezTo>
                    <a:pt x="3135009" y="23667"/>
                    <a:pt x="3136236" y="22441"/>
                    <a:pt x="3137217" y="21092"/>
                  </a:cubicBezTo>
                  <a:cubicBezTo>
                    <a:pt x="3138443" y="19498"/>
                    <a:pt x="3139301" y="18026"/>
                    <a:pt x="3139792" y="16800"/>
                  </a:cubicBezTo>
                  <a:cubicBezTo>
                    <a:pt x="3140282" y="15574"/>
                    <a:pt x="3140282" y="14348"/>
                    <a:pt x="3140037" y="13489"/>
                  </a:cubicBezTo>
                  <a:cubicBezTo>
                    <a:pt x="3139792" y="12631"/>
                    <a:pt x="3139056" y="11895"/>
                    <a:pt x="3138075" y="11527"/>
                  </a:cubicBezTo>
                  <a:cubicBezTo>
                    <a:pt x="3137094" y="11159"/>
                    <a:pt x="3135745" y="11037"/>
                    <a:pt x="3134151" y="11159"/>
                  </a:cubicBezTo>
                  <a:cubicBezTo>
                    <a:pt x="3133906" y="11159"/>
                    <a:pt x="3133538" y="11159"/>
                    <a:pt x="3133292" y="11282"/>
                  </a:cubicBezTo>
                  <a:cubicBezTo>
                    <a:pt x="3133047" y="11404"/>
                    <a:pt x="3132679" y="11282"/>
                    <a:pt x="3132434" y="11404"/>
                  </a:cubicBezTo>
                  <a:cubicBezTo>
                    <a:pt x="3132189" y="11404"/>
                    <a:pt x="3131821" y="11527"/>
                    <a:pt x="3131576" y="11650"/>
                  </a:cubicBezTo>
                  <a:cubicBezTo>
                    <a:pt x="3131331" y="11650"/>
                    <a:pt x="3130962" y="11772"/>
                    <a:pt x="3130717" y="11895"/>
                  </a:cubicBezTo>
                  <a:moveTo>
                    <a:pt x="2238959" y="291980"/>
                  </a:moveTo>
                  <a:cubicBezTo>
                    <a:pt x="2238959" y="291980"/>
                    <a:pt x="2238469" y="292102"/>
                    <a:pt x="2238224" y="292225"/>
                  </a:cubicBezTo>
                  <a:cubicBezTo>
                    <a:pt x="2237978" y="292225"/>
                    <a:pt x="2237733" y="292470"/>
                    <a:pt x="2237365" y="292593"/>
                  </a:cubicBezTo>
                  <a:cubicBezTo>
                    <a:pt x="2237120" y="292593"/>
                    <a:pt x="2236752" y="292838"/>
                    <a:pt x="2236507" y="292961"/>
                  </a:cubicBezTo>
                  <a:cubicBezTo>
                    <a:pt x="2236262" y="293083"/>
                    <a:pt x="2235894" y="293206"/>
                    <a:pt x="2235649" y="293328"/>
                  </a:cubicBezTo>
                  <a:cubicBezTo>
                    <a:pt x="2233932" y="294187"/>
                    <a:pt x="2232215" y="295168"/>
                    <a:pt x="2230621" y="296272"/>
                  </a:cubicBezTo>
                  <a:cubicBezTo>
                    <a:pt x="2229027" y="297375"/>
                    <a:pt x="2227555" y="298724"/>
                    <a:pt x="2226206" y="299950"/>
                  </a:cubicBezTo>
                  <a:cubicBezTo>
                    <a:pt x="2224857" y="301177"/>
                    <a:pt x="2223631" y="302648"/>
                    <a:pt x="2222773" y="303875"/>
                  </a:cubicBezTo>
                  <a:cubicBezTo>
                    <a:pt x="2221914" y="305101"/>
                    <a:pt x="2221178" y="306450"/>
                    <a:pt x="2220810" y="307553"/>
                  </a:cubicBezTo>
                  <a:cubicBezTo>
                    <a:pt x="2220565" y="308535"/>
                    <a:pt x="2220565" y="309270"/>
                    <a:pt x="2220810" y="310006"/>
                  </a:cubicBezTo>
                  <a:cubicBezTo>
                    <a:pt x="2221056" y="310742"/>
                    <a:pt x="2221424" y="311110"/>
                    <a:pt x="2222037" y="311478"/>
                  </a:cubicBezTo>
                  <a:cubicBezTo>
                    <a:pt x="2222650" y="311845"/>
                    <a:pt x="2223386" y="311968"/>
                    <a:pt x="2224367" y="311968"/>
                  </a:cubicBezTo>
                  <a:cubicBezTo>
                    <a:pt x="2225348" y="311968"/>
                    <a:pt x="2226451" y="311723"/>
                    <a:pt x="2227678" y="311355"/>
                  </a:cubicBezTo>
                  <a:cubicBezTo>
                    <a:pt x="2227923" y="311355"/>
                    <a:pt x="2228168" y="311232"/>
                    <a:pt x="2228413" y="311110"/>
                  </a:cubicBezTo>
                  <a:cubicBezTo>
                    <a:pt x="2228659" y="311110"/>
                    <a:pt x="2228904" y="310864"/>
                    <a:pt x="2229272" y="310864"/>
                  </a:cubicBezTo>
                  <a:cubicBezTo>
                    <a:pt x="2229517" y="310864"/>
                    <a:pt x="2229762" y="310619"/>
                    <a:pt x="2230130" y="310497"/>
                  </a:cubicBezTo>
                  <a:cubicBezTo>
                    <a:pt x="2230498" y="310374"/>
                    <a:pt x="2230743" y="310251"/>
                    <a:pt x="2230989" y="310129"/>
                  </a:cubicBezTo>
                  <a:cubicBezTo>
                    <a:pt x="2232705" y="309270"/>
                    <a:pt x="2234422" y="308289"/>
                    <a:pt x="2236016" y="307063"/>
                  </a:cubicBezTo>
                  <a:cubicBezTo>
                    <a:pt x="2237611" y="305959"/>
                    <a:pt x="2239205" y="304610"/>
                    <a:pt x="2240431" y="303384"/>
                  </a:cubicBezTo>
                  <a:cubicBezTo>
                    <a:pt x="2241780" y="302035"/>
                    <a:pt x="2242884" y="300686"/>
                    <a:pt x="2243865" y="299460"/>
                  </a:cubicBezTo>
                  <a:cubicBezTo>
                    <a:pt x="2244723" y="298111"/>
                    <a:pt x="2245459" y="296885"/>
                    <a:pt x="2245827" y="295658"/>
                  </a:cubicBezTo>
                  <a:cubicBezTo>
                    <a:pt x="2246072" y="294677"/>
                    <a:pt x="2246072" y="293942"/>
                    <a:pt x="2245827" y="293206"/>
                  </a:cubicBezTo>
                  <a:cubicBezTo>
                    <a:pt x="2245582" y="292470"/>
                    <a:pt x="2245214" y="292102"/>
                    <a:pt x="2244600" y="291734"/>
                  </a:cubicBezTo>
                  <a:cubicBezTo>
                    <a:pt x="2243987" y="291366"/>
                    <a:pt x="2243252" y="291244"/>
                    <a:pt x="2242271" y="291244"/>
                  </a:cubicBezTo>
                  <a:cubicBezTo>
                    <a:pt x="2241289" y="291244"/>
                    <a:pt x="2240186" y="291489"/>
                    <a:pt x="2238959" y="291857"/>
                  </a:cubicBezTo>
                  <a:moveTo>
                    <a:pt x="3178052" y="6867"/>
                  </a:moveTo>
                  <a:cubicBezTo>
                    <a:pt x="3176580" y="7358"/>
                    <a:pt x="3174986" y="7971"/>
                    <a:pt x="3173392" y="8707"/>
                  </a:cubicBezTo>
                  <a:cubicBezTo>
                    <a:pt x="3171798" y="9442"/>
                    <a:pt x="3170204" y="10423"/>
                    <a:pt x="3168732" y="11404"/>
                  </a:cubicBezTo>
                  <a:cubicBezTo>
                    <a:pt x="3167261" y="12386"/>
                    <a:pt x="3165789" y="13489"/>
                    <a:pt x="3164440" y="14715"/>
                  </a:cubicBezTo>
                  <a:cubicBezTo>
                    <a:pt x="3163091" y="15942"/>
                    <a:pt x="3161865" y="17168"/>
                    <a:pt x="3160884" y="18394"/>
                  </a:cubicBezTo>
                  <a:cubicBezTo>
                    <a:pt x="3159658" y="19989"/>
                    <a:pt x="3158677" y="21460"/>
                    <a:pt x="3158186" y="22686"/>
                  </a:cubicBezTo>
                  <a:cubicBezTo>
                    <a:pt x="3157696" y="23913"/>
                    <a:pt x="3157573" y="25139"/>
                    <a:pt x="3157818" y="26120"/>
                  </a:cubicBezTo>
                  <a:cubicBezTo>
                    <a:pt x="3158064" y="27101"/>
                    <a:pt x="3158677" y="27837"/>
                    <a:pt x="3159535" y="28205"/>
                  </a:cubicBezTo>
                  <a:cubicBezTo>
                    <a:pt x="3160394" y="28573"/>
                    <a:pt x="3161742" y="28818"/>
                    <a:pt x="3163459" y="28695"/>
                  </a:cubicBezTo>
                  <a:cubicBezTo>
                    <a:pt x="3163827" y="28695"/>
                    <a:pt x="3164072" y="28695"/>
                    <a:pt x="3164440" y="28695"/>
                  </a:cubicBezTo>
                  <a:cubicBezTo>
                    <a:pt x="3164808" y="28695"/>
                    <a:pt x="3165054" y="28695"/>
                    <a:pt x="3165421" y="28573"/>
                  </a:cubicBezTo>
                  <a:cubicBezTo>
                    <a:pt x="3165789" y="28573"/>
                    <a:pt x="3166157" y="28450"/>
                    <a:pt x="3166402" y="28327"/>
                  </a:cubicBezTo>
                  <a:cubicBezTo>
                    <a:pt x="3166770" y="28327"/>
                    <a:pt x="3167138" y="28082"/>
                    <a:pt x="3167506" y="28082"/>
                  </a:cubicBezTo>
                  <a:cubicBezTo>
                    <a:pt x="3168977" y="27592"/>
                    <a:pt x="3170572" y="26978"/>
                    <a:pt x="3172166" y="26243"/>
                  </a:cubicBezTo>
                  <a:cubicBezTo>
                    <a:pt x="3173760" y="25507"/>
                    <a:pt x="3175354" y="24526"/>
                    <a:pt x="3176826" y="23545"/>
                  </a:cubicBezTo>
                  <a:cubicBezTo>
                    <a:pt x="3178297" y="22564"/>
                    <a:pt x="3179769" y="21460"/>
                    <a:pt x="3181118" y="20234"/>
                  </a:cubicBezTo>
                  <a:cubicBezTo>
                    <a:pt x="3182467" y="19008"/>
                    <a:pt x="3183693" y="17781"/>
                    <a:pt x="3184674" y="16555"/>
                  </a:cubicBezTo>
                  <a:cubicBezTo>
                    <a:pt x="3185900" y="14961"/>
                    <a:pt x="3186881" y="13489"/>
                    <a:pt x="3187372" y="12263"/>
                  </a:cubicBezTo>
                  <a:cubicBezTo>
                    <a:pt x="3187862" y="10914"/>
                    <a:pt x="3187985" y="9810"/>
                    <a:pt x="3187740" y="8829"/>
                  </a:cubicBezTo>
                  <a:cubicBezTo>
                    <a:pt x="3187494" y="7848"/>
                    <a:pt x="3186881" y="7235"/>
                    <a:pt x="3185900" y="6745"/>
                  </a:cubicBezTo>
                  <a:cubicBezTo>
                    <a:pt x="3184919" y="6254"/>
                    <a:pt x="3183693" y="6131"/>
                    <a:pt x="3181976" y="6254"/>
                  </a:cubicBezTo>
                  <a:cubicBezTo>
                    <a:pt x="3181608" y="6254"/>
                    <a:pt x="3181363" y="6254"/>
                    <a:pt x="3180995" y="6254"/>
                  </a:cubicBezTo>
                  <a:cubicBezTo>
                    <a:pt x="3180627" y="6254"/>
                    <a:pt x="3180382" y="6254"/>
                    <a:pt x="3180014" y="6377"/>
                  </a:cubicBezTo>
                  <a:cubicBezTo>
                    <a:pt x="3179646" y="6377"/>
                    <a:pt x="3179278" y="6499"/>
                    <a:pt x="3179033" y="6622"/>
                  </a:cubicBezTo>
                  <a:cubicBezTo>
                    <a:pt x="3178665" y="6622"/>
                    <a:pt x="3178297" y="6867"/>
                    <a:pt x="3177929" y="6867"/>
                  </a:cubicBezTo>
                  <a:moveTo>
                    <a:pt x="2189417" y="316628"/>
                  </a:moveTo>
                  <a:cubicBezTo>
                    <a:pt x="2189417" y="316628"/>
                    <a:pt x="2188804" y="316873"/>
                    <a:pt x="2188559" y="316873"/>
                  </a:cubicBezTo>
                  <a:cubicBezTo>
                    <a:pt x="2188314" y="316873"/>
                    <a:pt x="2187946" y="317119"/>
                    <a:pt x="2187701" y="317241"/>
                  </a:cubicBezTo>
                  <a:cubicBezTo>
                    <a:pt x="2187455" y="317364"/>
                    <a:pt x="2187087" y="317486"/>
                    <a:pt x="2186720" y="317609"/>
                  </a:cubicBezTo>
                  <a:cubicBezTo>
                    <a:pt x="2186352" y="317732"/>
                    <a:pt x="2186106" y="317854"/>
                    <a:pt x="2185739" y="318100"/>
                  </a:cubicBezTo>
                  <a:cubicBezTo>
                    <a:pt x="2184022" y="318958"/>
                    <a:pt x="2182305" y="320062"/>
                    <a:pt x="2180711" y="321165"/>
                  </a:cubicBezTo>
                  <a:cubicBezTo>
                    <a:pt x="2179117" y="322269"/>
                    <a:pt x="2177645" y="323618"/>
                    <a:pt x="2176296" y="324967"/>
                  </a:cubicBezTo>
                  <a:cubicBezTo>
                    <a:pt x="2174947" y="326316"/>
                    <a:pt x="2173844" y="327665"/>
                    <a:pt x="2172985" y="328891"/>
                  </a:cubicBezTo>
                  <a:cubicBezTo>
                    <a:pt x="2172127" y="330117"/>
                    <a:pt x="2171514" y="331466"/>
                    <a:pt x="2171146" y="332570"/>
                  </a:cubicBezTo>
                  <a:cubicBezTo>
                    <a:pt x="2170901" y="333428"/>
                    <a:pt x="2170901" y="334287"/>
                    <a:pt x="2171146" y="334900"/>
                  </a:cubicBezTo>
                  <a:cubicBezTo>
                    <a:pt x="2171391" y="335513"/>
                    <a:pt x="2171759" y="336003"/>
                    <a:pt x="2172372" y="336249"/>
                  </a:cubicBezTo>
                  <a:cubicBezTo>
                    <a:pt x="2172985" y="336494"/>
                    <a:pt x="2173721" y="336739"/>
                    <a:pt x="2174579" y="336617"/>
                  </a:cubicBezTo>
                  <a:cubicBezTo>
                    <a:pt x="2175438" y="336494"/>
                    <a:pt x="2176541" y="336371"/>
                    <a:pt x="2177768" y="336003"/>
                  </a:cubicBezTo>
                  <a:cubicBezTo>
                    <a:pt x="2178013" y="336003"/>
                    <a:pt x="2178381" y="335758"/>
                    <a:pt x="2178626" y="335758"/>
                  </a:cubicBezTo>
                  <a:cubicBezTo>
                    <a:pt x="2178871" y="335758"/>
                    <a:pt x="2179239" y="335513"/>
                    <a:pt x="2179485" y="335390"/>
                  </a:cubicBezTo>
                  <a:cubicBezTo>
                    <a:pt x="2179852" y="335268"/>
                    <a:pt x="2180098" y="335145"/>
                    <a:pt x="2180466" y="335022"/>
                  </a:cubicBezTo>
                  <a:cubicBezTo>
                    <a:pt x="2180833" y="334900"/>
                    <a:pt x="2181079" y="334654"/>
                    <a:pt x="2181446" y="334532"/>
                  </a:cubicBezTo>
                  <a:cubicBezTo>
                    <a:pt x="2183163" y="333673"/>
                    <a:pt x="2184880" y="332570"/>
                    <a:pt x="2186474" y="331466"/>
                  </a:cubicBezTo>
                  <a:cubicBezTo>
                    <a:pt x="2188069" y="330240"/>
                    <a:pt x="2189540" y="329014"/>
                    <a:pt x="2190889" y="327665"/>
                  </a:cubicBezTo>
                  <a:cubicBezTo>
                    <a:pt x="2192238" y="326316"/>
                    <a:pt x="2193341" y="324967"/>
                    <a:pt x="2194200" y="323740"/>
                  </a:cubicBezTo>
                  <a:cubicBezTo>
                    <a:pt x="2195058" y="322392"/>
                    <a:pt x="2195671" y="321165"/>
                    <a:pt x="2196039" y="320062"/>
                  </a:cubicBezTo>
                  <a:cubicBezTo>
                    <a:pt x="2196285" y="319203"/>
                    <a:pt x="2196285" y="318345"/>
                    <a:pt x="2196039" y="317732"/>
                  </a:cubicBezTo>
                  <a:cubicBezTo>
                    <a:pt x="2195794" y="317119"/>
                    <a:pt x="2195426" y="316628"/>
                    <a:pt x="2194813" y="316383"/>
                  </a:cubicBezTo>
                  <a:cubicBezTo>
                    <a:pt x="2194200" y="316137"/>
                    <a:pt x="2193464" y="316015"/>
                    <a:pt x="2192483" y="316015"/>
                  </a:cubicBezTo>
                  <a:cubicBezTo>
                    <a:pt x="2191625" y="316015"/>
                    <a:pt x="2190521" y="316260"/>
                    <a:pt x="2189295" y="316628"/>
                  </a:cubicBezTo>
                  <a:moveTo>
                    <a:pt x="3225387" y="3434"/>
                  </a:moveTo>
                  <a:cubicBezTo>
                    <a:pt x="3223915" y="3924"/>
                    <a:pt x="3222444" y="4537"/>
                    <a:pt x="3220850" y="5273"/>
                  </a:cubicBezTo>
                  <a:cubicBezTo>
                    <a:pt x="3219378" y="6009"/>
                    <a:pt x="3217784" y="6867"/>
                    <a:pt x="3216312" y="7848"/>
                  </a:cubicBezTo>
                  <a:cubicBezTo>
                    <a:pt x="3214841" y="8829"/>
                    <a:pt x="3213369" y="9933"/>
                    <a:pt x="3212020" y="11037"/>
                  </a:cubicBezTo>
                  <a:cubicBezTo>
                    <a:pt x="3210671" y="12140"/>
                    <a:pt x="3209445" y="13367"/>
                    <a:pt x="3208464" y="14715"/>
                  </a:cubicBezTo>
                  <a:cubicBezTo>
                    <a:pt x="3207115" y="16310"/>
                    <a:pt x="3206134" y="17781"/>
                    <a:pt x="3205644" y="19130"/>
                  </a:cubicBezTo>
                  <a:cubicBezTo>
                    <a:pt x="3205153" y="20479"/>
                    <a:pt x="3204908" y="21705"/>
                    <a:pt x="3205030" y="22686"/>
                  </a:cubicBezTo>
                  <a:cubicBezTo>
                    <a:pt x="3205276" y="23667"/>
                    <a:pt x="3205766" y="24403"/>
                    <a:pt x="3206747" y="24894"/>
                  </a:cubicBezTo>
                  <a:cubicBezTo>
                    <a:pt x="3207728" y="25384"/>
                    <a:pt x="3208955" y="25629"/>
                    <a:pt x="3210549" y="25507"/>
                  </a:cubicBezTo>
                  <a:cubicBezTo>
                    <a:pt x="3210917" y="25507"/>
                    <a:pt x="3211285" y="25507"/>
                    <a:pt x="3211652" y="25507"/>
                  </a:cubicBezTo>
                  <a:cubicBezTo>
                    <a:pt x="3212020" y="25507"/>
                    <a:pt x="3212388" y="25507"/>
                    <a:pt x="3212756" y="25384"/>
                  </a:cubicBezTo>
                  <a:cubicBezTo>
                    <a:pt x="3213124" y="25384"/>
                    <a:pt x="3213492" y="25262"/>
                    <a:pt x="3213860" y="25139"/>
                  </a:cubicBezTo>
                  <a:cubicBezTo>
                    <a:pt x="3214228" y="25139"/>
                    <a:pt x="3214595" y="24894"/>
                    <a:pt x="3215086" y="24771"/>
                  </a:cubicBezTo>
                  <a:cubicBezTo>
                    <a:pt x="3216557" y="24281"/>
                    <a:pt x="3218029" y="23667"/>
                    <a:pt x="3219623" y="22932"/>
                  </a:cubicBezTo>
                  <a:cubicBezTo>
                    <a:pt x="3221217" y="22196"/>
                    <a:pt x="3222689" y="21337"/>
                    <a:pt x="3224160" y="20356"/>
                  </a:cubicBezTo>
                  <a:cubicBezTo>
                    <a:pt x="3225632" y="19375"/>
                    <a:pt x="3227104" y="18272"/>
                    <a:pt x="3228453" y="17168"/>
                  </a:cubicBezTo>
                  <a:cubicBezTo>
                    <a:pt x="3229802" y="16064"/>
                    <a:pt x="3231028" y="14838"/>
                    <a:pt x="3232009" y="13489"/>
                  </a:cubicBezTo>
                  <a:cubicBezTo>
                    <a:pt x="3233358" y="11895"/>
                    <a:pt x="3234339" y="10423"/>
                    <a:pt x="3234829" y="9075"/>
                  </a:cubicBezTo>
                  <a:cubicBezTo>
                    <a:pt x="3235320" y="7726"/>
                    <a:pt x="3235565" y="6499"/>
                    <a:pt x="3235442" y="5518"/>
                  </a:cubicBezTo>
                  <a:cubicBezTo>
                    <a:pt x="3235197" y="4537"/>
                    <a:pt x="3234707" y="3802"/>
                    <a:pt x="3233725" y="3311"/>
                  </a:cubicBezTo>
                  <a:cubicBezTo>
                    <a:pt x="3232745" y="2820"/>
                    <a:pt x="3231518" y="2575"/>
                    <a:pt x="3229924" y="2698"/>
                  </a:cubicBezTo>
                  <a:cubicBezTo>
                    <a:pt x="3229556" y="2698"/>
                    <a:pt x="3229188" y="2698"/>
                    <a:pt x="3228820" y="2698"/>
                  </a:cubicBezTo>
                  <a:cubicBezTo>
                    <a:pt x="3228453" y="2698"/>
                    <a:pt x="3228085" y="2698"/>
                    <a:pt x="3227717" y="2820"/>
                  </a:cubicBezTo>
                  <a:cubicBezTo>
                    <a:pt x="3227349" y="2820"/>
                    <a:pt x="3226981" y="2943"/>
                    <a:pt x="3226613" y="3066"/>
                  </a:cubicBezTo>
                  <a:cubicBezTo>
                    <a:pt x="3226245" y="3066"/>
                    <a:pt x="3225877" y="3311"/>
                    <a:pt x="3225387" y="3434"/>
                  </a:cubicBezTo>
                  <a:moveTo>
                    <a:pt x="2139875" y="342257"/>
                  </a:moveTo>
                  <a:cubicBezTo>
                    <a:pt x="2139875" y="342257"/>
                    <a:pt x="2139262" y="342503"/>
                    <a:pt x="2138894" y="342625"/>
                  </a:cubicBezTo>
                  <a:cubicBezTo>
                    <a:pt x="2138526" y="342748"/>
                    <a:pt x="2138281" y="342871"/>
                    <a:pt x="2137913" y="342993"/>
                  </a:cubicBezTo>
                  <a:cubicBezTo>
                    <a:pt x="2137545" y="343116"/>
                    <a:pt x="2137300" y="343238"/>
                    <a:pt x="2136932" y="343484"/>
                  </a:cubicBezTo>
                  <a:cubicBezTo>
                    <a:pt x="2136564" y="343606"/>
                    <a:pt x="2136197" y="343852"/>
                    <a:pt x="2135951" y="343974"/>
                  </a:cubicBezTo>
                  <a:cubicBezTo>
                    <a:pt x="2134234" y="344833"/>
                    <a:pt x="2132518" y="345936"/>
                    <a:pt x="2130923" y="347163"/>
                  </a:cubicBezTo>
                  <a:cubicBezTo>
                    <a:pt x="2129329" y="348389"/>
                    <a:pt x="2127858" y="349615"/>
                    <a:pt x="2126631" y="350964"/>
                  </a:cubicBezTo>
                  <a:cubicBezTo>
                    <a:pt x="2125405" y="352313"/>
                    <a:pt x="2124302" y="353662"/>
                    <a:pt x="2123443" y="354888"/>
                  </a:cubicBezTo>
                  <a:cubicBezTo>
                    <a:pt x="2122585" y="356115"/>
                    <a:pt x="2122094" y="357463"/>
                    <a:pt x="2121849" y="358567"/>
                  </a:cubicBezTo>
                  <a:cubicBezTo>
                    <a:pt x="2121604" y="359425"/>
                    <a:pt x="2121726" y="360161"/>
                    <a:pt x="2121849" y="360774"/>
                  </a:cubicBezTo>
                  <a:cubicBezTo>
                    <a:pt x="2122094" y="361388"/>
                    <a:pt x="2122462" y="361755"/>
                    <a:pt x="2123075" y="362001"/>
                  </a:cubicBezTo>
                  <a:cubicBezTo>
                    <a:pt x="2123688" y="362246"/>
                    <a:pt x="2124424" y="362369"/>
                    <a:pt x="2125283" y="362369"/>
                  </a:cubicBezTo>
                  <a:cubicBezTo>
                    <a:pt x="2126141" y="362369"/>
                    <a:pt x="2127244" y="362123"/>
                    <a:pt x="2128348" y="361755"/>
                  </a:cubicBezTo>
                  <a:cubicBezTo>
                    <a:pt x="2128593" y="361755"/>
                    <a:pt x="2128961" y="361510"/>
                    <a:pt x="2129329" y="361388"/>
                  </a:cubicBezTo>
                  <a:cubicBezTo>
                    <a:pt x="2129697" y="361388"/>
                    <a:pt x="2129942" y="361142"/>
                    <a:pt x="2130310" y="361020"/>
                  </a:cubicBezTo>
                  <a:cubicBezTo>
                    <a:pt x="2130678" y="360897"/>
                    <a:pt x="2130923" y="360774"/>
                    <a:pt x="2131291" y="360529"/>
                  </a:cubicBezTo>
                  <a:cubicBezTo>
                    <a:pt x="2131659" y="360284"/>
                    <a:pt x="2132027" y="360161"/>
                    <a:pt x="2132395" y="360039"/>
                  </a:cubicBezTo>
                  <a:cubicBezTo>
                    <a:pt x="2134112" y="359180"/>
                    <a:pt x="2135829" y="358077"/>
                    <a:pt x="2137300" y="356850"/>
                  </a:cubicBezTo>
                  <a:cubicBezTo>
                    <a:pt x="2138772" y="355624"/>
                    <a:pt x="2140366" y="354398"/>
                    <a:pt x="2141592" y="353049"/>
                  </a:cubicBezTo>
                  <a:cubicBezTo>
                    <a:pt x="2142818" y="351700"/>
                    <a:pt x="2143922" y="350351"/>
                    <a:pt x="2144781" y="349125"/>
                  </a:cubicBezTo>
                  <a:cubicBezTo>
                    <a:pt x="2145639" y="347898"/>
                    <a:pt x="2146129" y="346549"/>
                    <a:pt x="2146375" y="345446"/>
                  </a:cubicBezTo>
                  <a:cubicBezTo>
                    <a:pt x="2146620" y="344587"/>
                    <a:pt x="2146497" y="343852"/>
                    <a:pt x="2146375" y="343238"/>
                  </a:cubicBezTo>
                  <a:cubicBezTo>
                    <a:pt x="2146252" y="342625"/>
                    <a:pt x="2145762" y="342257"/>
                    <a:pt x="2145148" y="342012"/>
                  </a:cubicBezTo>
                  <a:cubicBezTo>
                    <a:pt x="2144535" y="341767"/>
                    <a:pt x="2143799" y="341644"/>
                    <a:pt x="2142941" y="341644"/>
                  </a:cubicBezTo>
                  <a:cubicBezTo>
                    <a:pt x="2142083" y="341644"/>
                    <a:pt x="2140979" y="341890"/>
                    <a:pt x="2139875" y="342257"/>
                  </a:cubicBezTo>
                  <a:moveTo>
                    <a:pt x="3272354" y="1349"/>
                  </a:moveTo>
                  <a:cubicBezTo>
                    <a:pt x="3270882" y="1839"/>
                    <a:pt x="3269411" y="2453"/>
                    <a:pt x="3267816" y="3188"/>
                  </a:cubicBezTo>
                  <a:cubicBezTo>
                    <a:pt x="3266345" y="3924"/>
                    <a:pt x="3264751" y="4783"/>
                    <a:pt x="3263279" y="5764"/>
                  </a:cubicBezTo>
                  <a:cubicBezTo>
                    <a:pt x="3261808" y="6745"/>
                    <a:pt x="3260336" y="7726"/>
                    <a:pt x="3258987" y="8952"/>
                  </a:cubicBezTo>
                  <a:cubicBezTo>
                    <a:pt x="3257638" y="10056"/>
                    <a:pt x="3256412" y="11282"/>
                    <a:pt x="3255308" y="12508"/>
                  </a:cubicBezTo>
                  <a:cubicBezTo>
                    <a:pt x="3253960" y="14102"/>
                    <a:pt x="3252978" y="15574"/>
                    <a:pt x="3252243" y="16923"/>
                  </a:cubicBezTo>
                  <a:cubicBezTo>
                    <a:pt x="3251507" y="18272"/>
                    <a:pt x="3251384" y="19498"/>
                    <a:pt x="3251507" y="20479"/>
                  </a:cubicBezTo>
                  <a:cubicBezTo>
                    <a:pt x="3251630" y="21460"/>
                    <a:pt x="3252120" y="22318"/>
                    <a:pt x="3252978" y="22932"/>
                  </a:cubicBezTo>
                  <a:cubicBezTo>
                    <a:pt x="3253837" y="23545"/>
                    <a:pt x="3255063" y="23790"/>
                    <a:pt x="3256657" y="23790"/>
                  </a:cubicBezTo>
                  <a:cubicBezTo>
                    <a:pt x="3257025" y="23790"/>
                    <a:pt x="3257393" y="23790"/>
                    <a:pt x="3257761" y="23790"/>
                  </a:cubicBezTo>
                  <a:cubicBezTo>
                    <a:pt x="3258129" y="23790"/>
                    <a:pt x="3258497" y="23790"/>
                    <a:pt x="3258987" y="23667"/>
                  </a:cubicBezTo>
                  <a:cubicBezTo>
                    <a:pt x="3259355" y="23667"/>
                    <a:pt x="3259845" y="23545"/>
                    <a:pt x="3260213" y="23422"/>
                  </a:cubicBezTo>
                  <a:cubicBezTo>
                    <a:pt x="3260581" y="23422"/>
                    <a:pt x="3261072" y="23177"/>
                    <a:pt x="3261440" y="23054"/>
                  </a:cubicBezTo>
                  <a:cubicBezTo>
                    <a:pt x="3262911" y="22564"/>
                    <a:pt x="3264383" y="21951"/>
                    <a:pt x="3265977" y="21215"/>
                  </a:cubicBezTo>
                  <a:cubicBezTo>
                    <a:pt x="3267448" y="20479"/>
                    <a:pt x="3269043" y="19621"/>
                    <a:pt x="3270514" y="18640"/>
                  </a:cubicBezTo>
                  <a:cubicBezTo>
                    <a:pt x="3271986" y="17659"/>
                    <a:pt x="3273458" y="16678"/>
                    <a:pt x="3274806" y="15451"/>
                  </a:cubicBezTo>
                  <a:cubicBezTo>
                    <a:pt x="3276155" y="14225"/>
                    <a:pt x="3277381" y="13121"/>
                    <a:pt x="3278485" y="11895"/>
                  </a:cubicBezTo>
                  <a:cubicBezTo>
                    <a:pt x="3279834" y="10301"/>
                    <a:pt x="3280815" y="8707"/>
                    <a:pt x="3281428" y="7358"/>
                  </a:cubicBezTo>
                  <a:cubicBezTo>
                    <a:pt x="3282041" y="6009"/>
                    <a:pt x="3282287" y="4783"/>
                    <a:pt x="3282164" y="3679"/>
                  </a:cubicBezTo>
                  <a:cubicBezTo>
                    <a:pt x="3282041" y="2575"/>
                    <a:pt x="3281551" y="1839"/>
                    <a:pt x="3280570" y="1349"/>
                  </a:cubicBezTo>
                  <a:cubicBezTo>
                    <a:pt x="3279711" y="858"/>
                    <a:pt x="3278485" y="491"/>
                    <a:pt x="3276768" y="613"/>
                  </a:cubicBezTo>
                  <a:cubicBezTo>
                    <a:pt x="3276400" y="613"/>
                    <a:pt x="3276033" y="613"/>
                    <a:pt x="3275665" y="613"/>
                  </a:cubicBezTo>
                  <a:cubicBezTo>
                    <a:pt x="3275297" y="613"/>
                    <a:pt x="3274929" y="613"/>
                    <a:pt x="3274438" y="736"/>
                  </a:cubicBezTo>
                  <a:cubicBezTo>
                    <a:pt x="3274070" y="736"/>
                    <a:pt x="3273580" y="858"/>
                    <a:pt x="3273212" y="981"/>
                  </a:cubicBezTo>
                  <a:cubicBezTo>
                    <a:pt x="3272844" y="981"/>
                    <a:pt x="3272354" y="1226"/>
                    <a:pt x="3271986" y="1349"/>
                  </a:cubicBezTo>
                  <a:moveTo>
                    <a:pt x="2090578" y="368500"/>
                  </a:moveTo>
                  <a:cubicBezTo>
                    <a:pt x="2090578" y="368500"/>
                    <a:pt x="2089965" y="368745"/>
                    <a:pt x="2089597" y="368868"/>
                  </a:cubicBezTo>
                  <a:cubicBezTo>
                    <a:pt x="2089230" y="368991"/>
                    <a:pt x="2088862" y="369113"/>
                    <a:pt x="2088494" y="369236"/>
                  </a:cubicBezTo>
                  <a:cubicBezTo>
                    <a:pt x="2088126" y="369358"/>
                    <a:pt x="2087758" y="369604"/>
                    <a:pt x="2087390" y="369726"/>
                  </a:cubicBezTo>
                  <a:cubicBezTo>
                    <a:pt x="2087022" y="369972"/>
                    <a:pt x="2086654" y="370094"/>
                    <a:pt x="2086286" y="370340"/>
                  </a:cubicBezTo>
                  <a:cubicBezTo>
                    <a:pt x="2084570" y="371198"/>
                    <a:pt x="2082975" y="372302"/>
                    <a:pt x="2081381" y="373528"/>
                  </a:cubicBezTo>
                  <a:cubicBezTo>
                    <a:pt x="2079787" y="374754"/>
                    <a:pt x="2078438" y="375980"/>
                    <a:pt x="2077089" y="377329"/>
                  </a:cubicBezTo>
                  <a:cubicBezTo>
                    <a:pt x="2075863" y="378678"/>
                    <a:pt x="2074759" y="380027"/>
                    <a:pt x="2074024" y="381253"/>
                  </a:cubicBezTo>
                  <a:cubicBezTo>
                    <a:pt x="2073165" y="382480"/>
                    <a:pt x="2072675" y="383706"/>
                    <a:pt x="2072429" y="384810"/>
                  </a:cubicBezTo>
                  <a:cubicBezTo>
                    <a:pt x="2072307" y="385668"/>
                    <a:pt x="2072429" y="386281"/>
                    <a:pt x="2072552" y="386894"/>
                  </a:cubicBezTo>
                  <a:cubicBezTo>
                    <a:pt x="2072797" y="387385"/>
                    <a:pt x="2073165" y="387875"/>
                    <a:pt x="2073778" y="388121"/>
                  </a:cubicBezTo>
                  <a:cubicBezTo>
                    <a:pt x="2074391" y="388366"/>
                    <a:pt x="2075127" y="388489"/>
                    <a:pt x="2075986" y="388489"/>
                  </a:cubicBezTo>
                  <a:cubicBezTo>
                    <a:pt x="2076844" y="388489"/>
                    <a:pt x="2077825" y="388243"/>
                    <a:pt x="2078929" y="387998"/>
                  </a:cubicBezTo>
                  <a:cubicBezTo>
                    <a:pt x="2079297" y="387998"/>
                    <a:pt x="2079665" y="387753"/>
                    <a:pt x="2079910" y="387630"/>
                  </a:cubicBezTo>
                  <a:cubicBezTo>
                    <a:pt x="2080155" y="387508"/>
                    <a:pt x="2080646" y="387385"/>
                    <a:pt x="2081013" y="387140"/>
                  </a:cubicBezTo>
                  <a:cubicBezTo>
                    <a:pt x="2081381" y="387017"/>
                    <a:pt x="2081749" y="386772"/>
                    <a:pt x="2082117" y="386649"/>
                  </a:cubicBezTo>
                  <a:cubicBezTo>
                    <a:pt x="2082485" y="386404"/>
                    <a:pt x="2082853" y="386281"/>
                    <a:pt x="2083343" y="386036"/>
                  </a:cubicBezTo>
                  <a:cubicBezTo>
                    <a:pt x="2085060" y="385178"/>
                    <a:pt x="2086654" y="384074"/>
                    <a:pt x="2088249" y="382848"/>
                  </a:cubicBezTo>
                  <a:cubicBezTo>
                    <a:pt x="2089843" y="381621"/>
                    <a:pt x="2091192" y="380395"/>
                    <a:pt x="2092418" y="379046"/>
                  </a:cubicBezTo>
                  <a:cubicBezTo>
                    <a:pt x="2093644" y="377697"/>
                    <a:pt x="2094748" y="376348"/>
                    <a:pt x="2095484" y="375122"/>
                  </a:cubicBezTo>
                  <a:cubicBezTo>
                    <a:pt x="2096219" y="373896"/>
                    <a:pt x="2096832" y="372669"/>
                    <a:pt x="2096955" y="371566"/>
                  </a:cubicBezTo>
                  <a:cubicBezTo>
                    <a:pt x="2097078" y="370707"/>
                    <a:pt x="2096955" y="369972"/>
                    <a:pt x="2096832" y="369481"/>
                  </a:cubicBezTo>
                  <a:cubicBezTo>
                    <a:pt x="2096587" y="368991"/>
                    <a:pt x="2096219" y="368500"/>
                    <a:pt x="2095606" y="368255"/>
                  </a:cubicBezTo>
                  <a:cubicBezTo>
                    <a:pt x="2094993" y="368010"/>
                    <a:pt x="2094257" y="367887"/>
                    <a:pt x="2093399" y="367887"/>
                  </a:cubicBezTo>
                  <a:cubicBezTo>
                    <a:pt x="2092540" y="367887"/>
                    <a:pt x="2091560" y="368132"/>
                    <a:pt x="2090456" y="368500"/>
                  </a:cubicBezTo>
                  <a:moveTo>
                    <a:pt x="3318585" y="736"/>
                  </a:moveTo>
                  <a:cubicBezTo>
                    <a:pt x="3317113" y="1226"/>
                    <a:pt x="3315642" y="1717"/>
                    <a:pt x="3314170" y="2453"/>
                  </a:cubicBezTo>
                  <a:cubicBezTo>
                    <a:pt x="3312699" y="3188"/>
                    <a:pt x="3311227" y="4047"/>
                    <a:pt x="3309756" y="4905"/>
                  </a:cubicBezTo>
                  <a:cubicBezTo>
                    <a:pt x="3308284" y="5886"/>
                    <a:pt x="3306935" y="6867"/>
                    <a:pt x="3305586" y="7971"/>
                  </a:cubicBezTo>
                  <a:cubicBezTo>
                    <a:pt x="3304237" y="9075"/>
                    <a:pt x="3303011" y="10178"/>
                    <a:pt x="3301907" y="11404"/>
                  </a:cubicBezTo>
                  <a:cubicBezTo>
                    <a:pt x="3300436" y="12999"/>
                    <a:pt x="3299332" y="14593"/>
                    <a:pt x="3298719" y="15942"/>
                  </a:cubicBezTo>
                  <a:cubicBezTo>
                    <a:pt x="3297983" y="17291"/>
                    <a:pt x="3297738" y="18640"/>
                    <a:pt x="3297861" y="19621"/>
                  </a:cubicBezTo>
                  <a:cubicBezTo>
                    <a:pt x="3297861" y="20724"/>
                    <a:pt x="3298351" y="21583"/>
                    <a:pt x="3299209" y="22196"/>
                  </a:cubicBezTo>
                  <a:cubicBezTo>
                    <a:pt x="3300068" y="22809"/>
                    <a:pt x="3301294" y="23177"/>
                    <a:pt x="3302888" y="23177"/>
                  </a:cubicBezTo>
                  <a:cubicBezTo>
                    <a:pt x="3303256" y="23177"/>
                    <a:pt x="3303624" y="23177"/>
                    <a:pt x="3304115" y="23177"/>
                  </a:cubicBezTo>
                  <a:cubicBezTo>
                    <a:pt x="3304483" y="23177"/>
                    <a:pt x="3304973" y="23177"/>
                    <a:pt x="3305341" y="23054"/>
                  </a:cubicBezTo>
                  <a:cubicBezTo>
                    <a:pt x="3305709" y="22932"/>
                    <a:pt x="3306199" y="22932"/>
                    <a:pt x="3306690" y="22809"/>
                  </a:cubicBezTo>
                  <a:cubicBezTo>
                    <a:pt x="3307180" y="22686"/>
                    <a:pt x="3307671" y="22564"/>
                    <a:pt x="3308039" y="22441"/>
                  </a:cubicBezTo>
                  <a:cubicBezTo>
                    <a:pt x="3309510" y="21951"/>
                    <a:pt x="3310982" y="21460"/>
                    <a:pt x="3312453" y="20724"/>
                  </a:cubicBezTo>
                  <a:cubicBezTo>
                    <a:pt x="3313925" y="19989"/>
                    <a:pt x="3315519" y="19130"/>
                    <a:pt x="3316868" y="18272"/>
                  </a:cubicBezTo>
                  <a:cubicBezTo>
                    <a:pt x="3318340" y="17291"/>
                    <a:pt x="3319811" y="16310"/>
                    <a:pt x="3321160" y="15206"/>
                  </a:cubicBezTo>
                  <a:cubicBezTo>
                    <a:pt x="3322509" y="14102"/>
                    <a:pt x="3323735" y="12876"/>
                    <a:pt x="3324839" y="11772"/>
                  </a:cubicBezTo>
                  <a:cubicBezTo>
                    <a:pt x="3326311" y="10178"/>
                    <a:pt x="3327291" y="8584"/>
                    <a:pt x="3328027" y="7235"/>
                  </a:cubicBezTo>
                  <a:cubicBezTo>
                    <a:pt x="3328641" y="5886"/>
                    <a:pt x="3329008" y="4537"/>
                    <a:pt x="3328886" y="3556"/>
                  </a:cubicBezTo>
                  <a:cubicBezTo>
                    <a:pt x="3328763" y="2575"/>
                    <a:pt x="3328273" y="1594"/>
                    <a:pt x="3327537" y="981"/>
                  </a:cubicBezTo>
                  <a:cubicBezTo>
                    <a:pt x="3326678" y="368"/>
                    <a:pt x="3325452" y="0"/>
                    <a:pt x="3323858" y="0"/>
                  </a:cubicBezTo>
                  <a:cubicBezTo>
                    <a:pt x="3323490" y="0"/>
                    <a:pt x="3322999" y="0"/>
                    <a:pt x="3322631" y="0"/>
                  </a:cubicBezTo>
                  <a:cubicBezTo>
                    <a:pt x="3322264" y="0"/>
                    <a:pt x="3321773" y="0"/>
                    <a:pt x="3321283" y="123"/>
                  </a:cubicBezTo>
                  <a:cubicBezTo>
                    <a:pt x="3320792" y="123"/>
                    <a:pt x="3320424" y="245"/>
                    <a:pt x="3319934" y="368"/>
                  </a:cubicBezTo>
                  <a:cubicBezTo>
                    <a:pt x="3319443" y="368"/>
                    <a:pt x="3318953" y="613"/>
                    <a:pt x="3318462" y="736"/>
                  </a:cubicBezTo>
                  <a:moveTo>
                    <a:pt x="2041527" y="395478"/>
                  </a:moveTo>
                  <a:cubicBezTo>
                    <a:pt x="2041527" y="395478"/>
                    <a:pt x="2040791" y="395724"/>
                    <a:pt x="2040423" y="395846"/>
                  </a:cubicBezTo>
                  <a:cubicBezTo>
                    <a:pt x="2040055" y="395969"/>
                    <a:pt x="2039687" y="396092"/>
                    <a:pt x="2039319" y="396337"/>
                  </a:cubicBezTo>
                  <a:cubicBezTo>
                    <a:pt x="2038952" y="396582"/>
                    <a:pt x="2038584" y="396705"/>
                    <a:pt x="2038093" y="396950"/>
                  </a:cubicBezTo>
                  <a:cubicBezTo>
                    <a:pt x="2037725" y="397195"/>
                    <a:pt x="2037235" y="397318"/>
                    <a:pt x="2036867" y="397563"/>
                  </a:cubicBezTo>
                  <a:cubicBezTo>
                    <a:pt x="2035150" y="398544"/>
                    <a:pt x="2033556" y="399648"/>
                    <a:pt x="2031962" y="400874"/>
                  </a:cubicBezTo>
                  <a:cubicBezTo>
                    <a:pt x="2030490" y="402100"/>
                    <a:pt x="2029019" y="403327"/>
                    <a:pt x="2027792" y="404676"/>
                  </a:cubicBezTo>
                  <a:cubicBezTo>
                    <a:pt x="2026566" y="406024"/>
                    <a:pt x="2025585" y="407251"/>
                    <a:pt x="2024849" y="408600"/>
                  </a:cubicBezTo>
                  <a:cubicBezTo>
                    <a:pt x="2024114" y="409826"/>
                    <a:pt x="2023623" y="411052"/>
                    <a:pt x="2023378" y="412156"/>
                  </a:cubicBezTo>
                  <a:cubicBezTo>
                    <a:pt x="2023378" y="412892"/>
                    <a:pt x="2023378" y="413628"/>
                    <a:pt x="2023623" y="414118"/>
                  </a:cubicBezTo>
                  <a:cubicBezTo>
                    <a:pt x="2023868" y="414608"/>
                    <a:pt x="2024236" y="414976"/>
                    <a:pt x="2024849" y="415222"/>
                  </a:cubicBezTo>
                  <a:cubicBezTo>
                    <a:pt x="2025463" y="415467"/>
                    <a:pt x="2026076" y="415590"/>
                    <a:pt x="2026934" y="415467"/>
                  </a:cubicBezTo>
                  <a:cubicBezTo>
                    <a:pt x="2027792" y="415467"/>
                    <a:pt x="2028773" y="415222"/>
                    <a:pt x="2029754" y="414976"/>
                  </a:cubicBezTo>
                  <a:cubicBezTo>
                    <a:pt x="2030122" y="414976"/>
                    <a:pt x="2030490" y="414731"/>
                    <a:pt x="2030858" y="414608"/>
                  </a:cubicBezTo>
                  <a:cubicBezTo>
                    <a:pt x="2031226" y="414486"/>
                    <a:pt x="2031594" y="414363"/>
                    <a:pt x="2031962" y="414118"/>
                  </a:cubicBezTo>
                  <a:cubicBezTo>
                    <a:pt x="2032330" y="413995"/>
                    <a:pt x="2032820" y="413750"/>
                    <a:pt x="2033188" y="413505"/>
                  </a:cubicBezTo>
                  <a:cubicBezTo>
                    <a:pt x="2033556" y="413260"/>
                    <a:pt x="2034047" y="413137"/>
                    <a:pt x="2034414" y="412892"/>
                  </a:cubicBezTo>
                  <a:cubicBezTo>
                    <a:pt x="2036131" y="411911"/>
                    <a:pt x="2037725" y="410807"/>
                    <a:pt x="2039319" y="409581"/>
                  </a:cubicBezTo>
                  <a:cubicBezTo>
                    <a:pt x="2040791" y="408354"/>
                    <a:pt x="2042263" y="407128"/>
                    <a:pt x="2043489" y="405779"/>
                  </a:cubicBezTo>
                  <a:cubicBezTo>
                    <a:pt x="2044715" y="404430"/>
                    <a:pt x="2045696" y="403204"/>
                    <a:pt x="2046432" y="401855"/>
                  </a:cubicBezTo>
                  <a:cubicBezTo>
                    <a:pt x="2047168" y="400629"/>
                    <a:pt x="2047658" y="399403"/>
                    <a:pt x="2047781" y="398299"/>
                  </a:cubicBezTo>
                  <a:cubicBezTo>
                    <a:pt x="2047781" y="397563"/>
                    <a:pt x="2047781" y="396827"/>
                    <a:pt x="2047536" y="396337"/>
                  </a:cubicBezTo>
                  <a:cubicBezTo>
                    <a:pt x="2047290" y="395846"/>
                    <a:pt x="2046800" y="395478"/>
                    <a:pt x="2046309" y="395233"/>
                  </a:cubicBezTo>
                  <a:cubicBezTo>
                    <a:pt x="2045819" y="394988"/>
                    <a:pt x="2045083" y="394865"/>
                    <a:pt x="2044225" y="394988"/>
                  </a:cubicBezTo>
                  <a:cubicBezTo>
                    <a:pt x="2043366" y="394988"/>
                    <a:pt x="2042385" y="395233"/>
                    <a:pt x="2041404" y="395478"/>
                  </a:cubicBezTo>
                  <a:moveTo>
                    <a:pt x="3364448" y="1594"/>
                  </a:moveTo>
                  <a:cubicBezTo>
                    <a:pt x="3363099" y="2085"/>
                    <a:pt x="3361628" y="2575"/>
                    <a:pt x="3360156" y="3311"/>
                  </a:cubicBezTo>
                  <a:cubicBezTo>
                    <a:pt x="3358684" y="4047"/>
                    <a:pt x="3357213" y="4783"/>
                    <a:pt x="3355741" y="5764"/>
                  </a:cubicBezTo>
                  <a:cubicBezTo>
                    <a:pt x="3354270" y="6745"/>
                    <a:pt x="3352921" y="7603"/>
                    <a:pt x="3351572" y="8707"/>
                  </a:cubicBezTo>
                  <a:cubicBezTo>
                    <a:pt x="3350223" y="9810"/>
                    <a:pt x="3348997" y="10914"/>
                    <a:pt x="3347893" y="12140"/>
                  </a:cubicBezTo>
                  <a:cubicBezTo>
                    <a:pt x="3346422" y="13734"/>
                    <a:pt x="3345195" y="15329"/>
                    <a:pt x="3344459" y="16800"/>
                  </a:cubicBezTo>
                  <a:cubicBezTo>
                    <a:pt x="3343724" y="18272"/>
                    <a:pt x="3343356" y="19498"/>
                    <a:pt x="3343356" y="20602"/>
                  </a:cubicBezTo>
                  <a:cubicBezTo>
                    <a:pt x="3343356" y="21705"/>
                    <a:pt x="3343846" y="22564"/>
                    <a:pt x="3344582" y="23300"/>
                  </a:cubicBezTo>
                  <a:cubicBezTo>
                    <a:pt x="3345441" y="23913"/>
                    <a:pt x="3346544" y="24281"/>
                    <a:pt x="3348138" y="24403"/>
                  </a:cubicBezTo>
                  <a:cubicBezTo>
                    <a:pt x="3348506" y="24403"/>
                    <a:pt x="3348997" y="24403"/>
                    <a:pt x="3349487" y="24403"/>
                  </a:cubicBezTo>
                  <a:cubicBezTo>
                    <a:pt x="3349978" y="24403"/>
                    <a:pt x="3350346" y="24403"/>
                    <a:pt x="3350836" y="24281"/>
                  </a:cubicBezTo>
                  <a:cubicBezTo>
                    <a:pt x="3351327" y="24158"/>
                    <a:pt x="3351817" y="24158"/>
                    <a:pt x="3352308" y="24035"/>
                  </a:cubicBezTo>
                  <a:cubicBezTo>
                    <a:pt x="3352798" y="24035"/>
                    <a:pt x="3353289" y="23790"/>
                    <a:pt x="3353779" y="23667"/>
                  </a:cubicBezTo>
                  <a:cubicBezTo>
                    <a:pt x="3355251" y="23300"/>
                    <a:pt x="3356722" y="22686"/>
                    <a:pt x="3358194" y="21951"/>
                  </a:cubicBezTo>
                  <a:cubicBezTo>
                    <a:pt x="3359666" y="21215"/>
                    <a:pt x="3361137" y="20479"/>
                    <a:pt x="3362609" y="19498"/>
                  </a:cubicBezTo>
                  <a:cubicBezTo>
                    <a:pt x="3364080" y="18517"/>
                    <a:pt x="3365429" y="17536"/>
                    <a:pt x="3366778" y="16555"/>
                  </a:cubicBezTo>
                  <a:cubicBezTo>
                    <a:pt x="3368127" y="15451"/>
                    <a:pt x="3369353" y="14348"/>
                    <a:pt x="3370457" y="13121"/>
                  </a:cubicBezTo>
                  <a:cubicBezTo>
                    <a:pt x="3371929" y="11527"/>
                    <a:pt x="3373155" y="9933"/>
                    <a:pt x="3373891" y="8461"/>
                  </a:cubicBezTo>
                  <a:cubicBezTo>
                    <a:pt x="3374626" y="6990"/>
                    <a:pt x="3374994" y="5764"/>
                    <a:pt x="3374994" y="4660"/>
                  </a:cubicBezTo>
                  <a:cubicBezTo>
                    <a:pt x="3374994" y="3556"/>
                    <a:pt x="3374504" y="2698"/>
                    <a:pt x="3373768" y="1962"/>
                  </a:cubicBezTo>
                  <a:cubicBezTo>
                    <a:pt x="3373032" y="1226"/>
                    <a:pt x="3371806" y="981"/>
                    <a:pt x="3370212" y="858"/>
                  </a:cubicBezTo>
                  <a:cubicBezTo>
                    <a:pt x="3369844" y="858"/>
                    <a:pt x="3369353" y="858"/>
                    <a:pt x="3368863" y="858"/>
                  </a:cubicBezTo>
                  <a:cubicBezTo>
                    <a:pt x="3368372" y="858"/>
                    <a:pt x="3368004" y="858"/>
                    <a:pt x="3367514" y="981"/>
                  </a:cubicBezTo>
                  <a:cubicBezTo>
                    <a:pt x="3367023" y="981"/>
                    <a:pt x="3366533" y="1104"/>
                    <a:pt x="3366042" y="1226"/>
                  </a:cubicBezTo>
                  <a:cubicBezTo>
                    <a:pt x="3365552" y="1226"/>
                    <a:pt x="3365061" y="1472"/>
                    <a:pt x="3364571" y="1594"/>
                  </a:cubicBezTo>
                  <a:moveTo>
                    <a:pt x="1992843" y="423193"/>
                  </a:moveTo>
                  <a:cubicBezTo>
                    <a:pt x="1992843" y="423193"/>
                    <a:pt x="1992107" y="423438"/>
                    <a:pt x="1991617" y="423560"/>
                  </a:cubicBezTo>
                  <a:cubicBezTo>
                    <a:pt x="1991249" y="423683"/>
                    <a:pt x="1990759" y="423928"/>
                    <a:pt x="1990391" y="424051"/>
                  </a:cubicBezTo>
                  <a:cubicBezTo>
                    <a:pt x="1990023" y="424296"/>
                    <a:pt x="1989532" y="424419"/>
                    <a:pt x="1989042" y="424664"/>
                  </a:cubicBezTo>
                  <a:cubicBezTo>
                    <a:pt x="1988551" y="424909"/>
                    <a:pt x="1988183" y="425155"/>
                    <a:pt x="1987693" y="425400"/>
                  </a:cubicBezTo>
                  <a:cubicBezTo>
                    <a:pt x="1985976" y="426381"/>
                    <a:pt x="1984382" y="427485"/>
                    <a:pt x="1982910" y="428711"/>
                  </a:cubicBezTo>
                  <a:cubicBezTo>
                    <a:pt x="1981439" y="429937"/>
                    <a:pt x="1980090" y="431286"/>
                    <a:pt x="1978864" y="432512"/>
                  </a:cubicBezTo>
                  <a:cubicBezTo>
                    <a:pt x="1977637" y="433861"/>
                    <a:pt x="1976656" y="435088"/>
                    <a:pt x="1975920" y="436437"/>
                  </a:cubicBezTo>
                  <a:cubicBezTo>
                    <a:pt x="1975185" y="437663"/>
                    <a:pt x="1974694" y="438889"/>
                    <a:pt x="1974571" y="439870"/>
                  </a:cubicBezTo>
                  <a:cubicBezTo>
                    <a:pt x="1974571" y="440606"/>
                    <a:pt x="1974571" y="441219"/>
                    <a:pt x="1974817" y="441710"/>
                  </a:cubicBezTo>
                  <a:cubicBezTo>
                    <a:pt x="1975062" y="442200"/>
                    <a:pt x="1975430" y="442568"/>
                    <a:pt x="1976043" y="442813"/>
                  </a:cubicBezTo>
                  <a:cubicBezTo>
                    <a:pt x="1976656" y="443058"/>
                    <a:pt x="1977269" y="443181"/>
                    <a:pt x="1978128" y="443058"/>
                  </a:cubicBezTo>
                  <a:cubicBezTo>
                    <a:pt x="1978986" y="442936"/>
                    <a:pt x="1979845" y="442813"/>
                    <a:pt x="1980826" y="442568"/>
                  </a:cubicBezTo>
                  <a:cubicBezTo>
                    <a:pt x="1981193" y="442568"/>
                    <a:pt x="1981561" y="442323"/>
                    <a:pt x="1982052" y="442200"/>
                  </a:cubicBezTo>
                  <a:cubicBezTo>
                    <a:pt x="1982420" y="442077"/>
                    <a:pt x="1982910" y="441832"/>
                    <a:pt x="1983278" y="441710"/>
                  </a:cubicBezTo>
                  <a:cubicBezTo>
                    <a:pt x="1983646" y="441587"/>
                    <a:pt x="1984136" y="441342"/>
                    <a:pt x="1984627" y="441096"/>
                  </a:cubicBezTo>
                  <a:cubicBezTo>
                    <a:pt x="1985118" y="440851"/>
                    <a:pt x="1985485" y="440606"/>
                    <a:pt x="1985976" y="440361"/>
                  </a:cubicBezTo>
                  <a:cubicBezTo>
                    <a:pt x="1987693" y="439380"/>
                    <a:pt x="1989287" y="438276"/>
                    <a:pt x="1990759" y="437050"/>
                  </a:cubicBezTo>
                  <a:cubicBezTo>
                    <a:pt x="1992230" y="435823"/>
                    <a:pt x="1993701" y="434474"/>
                    <a:pt x="1994805" y="433248"/>
                  </a:cubicBezTo>
                  <a:cubicBezTo>
                    <a:pt x="1996031" y="431899"/>
                    <a:pt x="1997013" y="430673"/>
                    <a:pt x="1997748" y="429324"/>
                  </a:cubicBezTo>
                  <a:cubicBezTo>
                    <a:pt x="1998484" y="428098"/>
                    <a:pt x="1998975" y="426871"/>
                    <a:pt x="1998975" y="425890"/>
                  </a:cubicBezTo>
                  <a:cubicBezTo>
                    <a:pt x="1998975" y="425155"/>
                    <a:pt x="1998975" y="424541"/>
                    <a:pt x="1998729" y="424051"/>
                  </a:cubicBezTo>
                  <a:cubicBezTo>
                    <a:pt x="1998484" y="423560"/>
                    <a:pt x="1997994" y="423193"/>
                    <a:pt x="1997503" y="422947"/>
                  </a:cubicBezTo>
                  <a:cubicBezTo>
                    <a:pt x="1997013" y="422702"/>
                    <a:pt x="1996277" y="422579"/>
                    <a:pt x="1995418" y="422702"/>
                  </a:cubicBezTo>
                  <a:cubicBezTo>
                    <a:pt x="1994560" y="422825"/>
                    <a:pt x="1993701" y="422947"/>
                    <a:pt x="1992720" y="423193"/>
                  </a:cubicBezTo>
                  <a:moveTo>
                    <a:pt x="3409453" y="3924"/>
                  </a:moveTo>
                  <a:cubicBezTo>
                    <a:pt x="3408104" y="4292"/>
                    <a:pt x="3406632" y="4905"/>
                    <a:pt x="3405161" y="5518"/>
                  </a:cubicBezTo>
                  <a:cubicBezTo>
                    <a:pt x="3403689" y="6131"/>
                    <a:pt x="3402218" y="6990"/>
                    <a:pt x="3400869" y="7848"/>
                  </a:cubicBezTo>
                  <a:cubicBezTo>
                    <a:pt x="3399397" y="8707"/>
                    <a:pt x="3398049" y="9688"/>
                    <a:pt x="3396822" y="10791"/>
                  </a:cubicBezTo>
                  <a:cubicBezTo>
                    <a:pt x="3395473" y="11895"/>
                    <a:pt x="3394247" y="12999"/>
                    <a:pt x="3393143" y="14102"/>
                  </a:cubicBezTo>
                  <a:cubicBezTo>
                    <a:pt x="3391549" y="15697"/>
                    <a:pt x="3390445" y="17291"/>
                    <a:pt x="3389587" y="18762"/>
                  </a:cubicBezTo>
                  <a:cubicBezTo>
                    <a:pt x="3388851" y="20234"/>
                    <a:pt x="3388361" y="21583"/>
                    <a:pt x="3388361" y="22686"/>
                  </a:cubicBezTo>
                  <a:cubicBezTo>
                    <a:pt x="3388361" y="23790"/>
                    <a:pt x="3388729" y="24771"/>
                    <a:pt x="3389464" y="25507"/>
                  </a:cubicBezTo>
                  <a:cubicBezTo>
                    <a:pt x="3390200" y="26243"/>
                    <a:pt x="3391304" y="26611"/>
                    <a:pt x="3392898" y="26733"/>
                  </a:cubicBezTo>
                  <a:cubicBezTo>
                    <a:pt x="3393389" y="26733"/>
                    <a:pt x="3393879" y="26733"/>
                    <a:pt x="3394369" y="26733"/>
                  </a:cubicBezTo>
                  <a:cubicBezTo>
                    <a:pt x="3394860" y="26733"/>
                    <a:pt x="3395351" y="26733"/>
                    <a:pt x="3395841" y="26611"/>
                  </a:cubicBezTo>
                  <a:cubicBezTo>
                    <a:pt x="3396332" y="26488"/>
                    <a:pt x="3396945" y="26488"/>
                    <a:pt x="3397435" y="26365"/>
                  </a:cubicBezTo>
                  <a:cubicBezTo>
                    <a:pt x="3397926" y="26243"/>
                    <a:pt x="3398539" y="26120"/>
                    <a:pt x="3399152" y="25875"/>
                  </a:cubicBezTo>
                  <a:cubicBezTo>
                    <a:pt x="3400501" y="25507"/>
                    <a:pt x="3401972" y="24894"/>
                    <a:pt x="3403444" y="24281"/>
                  </a:cubicBezTo>
                  <a:cubicBezTo>
                    <a:pt x="3404916" y="23667"/>
                    <a:pt x="3406387" y="22809"/>
                    <a:pt x="3407736" y="21951"/>
                  </a:cubicBezTo>
                  <a:cubicBezTo>
                    <a:pt x="3409207" y="21092"/>
                    <a:pt x="3410557" y="20111"/>
                    <a:pt x="3411905" y="19130"/>
                  </a:cubicBezTo>
                  <a:cubicBezTo>
                    <a:pt x="3413254" y="18149"/>
                    <a:pt x="3414481" y="16923"/>
                    <a:pt x="3415584" y="15819"/>
                  </a:cubicBezTo>
                  <a:cubicBezTo>
                    <a:pt x="3417179" y="14225"/>
                    <a:pt x="3418282" y="12631"/>
                    <a:pt x="3419140" y="11159"/>
                  </a:cubicBezTo>
                  <a:cubicBezTo>
                    <a:pt x="3419877" y="9688"/>
                    <a:pt x="3420367" y="8339"/>
                    <a:pt x="3420367" y="7235"/>
                  </a:cubicBezTo>
                  <a:cubicBezTo>
                    <a:pt x="3420367" y="6131"/>
                    <a:pt x="3419999" y="5150"/>
                    <a:pt x="3419263" y="4415"/>
                  </a:cubicBezTo>
                  <a:cubicBezTo>
                    <a:pt x="3418527" y="3679"/>
                    <a:pt x="3417301" y="3311"/>
                    <a:pt x="3415830" y="3188"/>
                  </a:cubicBezTo>
                  <a:cubicBezTo>
                    <a:pt x="3415339" y="3188"/>
                    <a:pt x="3414971" y="3188"/>
                    <a:pt x="3414481" y="3188"/>
                  </a:cubicBezTo>
                  <a:cubicBezTo>
                    <a:pt x="3413990" y="3188"/>
                    <a:pt x="3413500" y="3188"/>
                    <a:pt x="3413009" y="3311"/>
                  </a:cubicBezTo>
                  <a:cubicBezTo>
                    <a:pt x="3412519" y="3311"/>
                    <a:pt x="3411905" y="3434"/>
                    <a:pt x="3411415" y="3556"/>
                  </a:cubicBezTo>
                  <a:cubicBezTo>
                    <a:pt x="3410924" y="3679"/>
                    <a:pt x="3410311" y="3802"/>
                    <a:pt x="3409698" y="4047"/>
                  </a:cubicBezTo>
                  <a:moveTo>
                    <a:pt x="1944282" y="451765"/>
                  </a:moveTo>
                  <a:cubicBezTo>
                    <a:pt x="1944282" y="451765"/>
                    <a:pt x="1943424" y="452010"/>
                    <a:pt x="1943056" y="452133"/>
                  </a:cubicBezTo>
                  <a:cubicBezTo>
                    <a:pt x="1942688" y="452256"/>
                    <a:pt x="1942197" y="452501"/>
                    <a:pt x="1941707" y="452746"/>
                  </a:cubicBezTo>
                  <a:cubicBezTo>
                    <a:pt x="1941216" y="452991"/>
                    <a:pt x="1940848" y="453237"/>
                    <a:pt x="1940358" y="453482"/>
                  </a:cubicBezTo>
                  <a:cubicBezTo>
                    <a:pt x="1939867" y="453727"/>
                    <a:pt x="1939377" y="453972"/>
                    <a:pt x="1938886" y="454340"/>
                  </a:cubicBezTo>
                  <a:cubicBezTo>
                    <a:pt x="1937170" y="455321"/>
                    <a:pt x="1935575" y="456548"/>
                    <a:pt x="1934104" y="457774"/>
                  </a:cubicBezTo>
                  <a:cubicBezTo>
                    <a:pt x="1932632" y="459000"/>
                    <a:pt x="1931283" y="460349"/>
                    <a:pt x="1930057" y="461575"/>
                  </a:cubicBezTo>
                  <a:cubicBezTo>
                    <a:pt x="1928953" y="462924"/>
                    <a:pt x="1927972" y="464151"/>
                    <a:pt x="1927237" y="465377"/>
                  </a:cubicBezTo>
                  <a:cubicBezTo>
                    <a:pt x="1926501" y="466603"/>
                    <a:pt x="1926133" y="467830"/>
                    <a:pt x="1926010" y="468811"/>
                  </a:cubicBezTo>
                  <a:cubicBezTo>
                    <a:pt x="1926010" y="469546"/>
                    <a:pt x="1926010" y="470037"/>
                    <a:pt x="1926378" y="470527"/>
                  </a:cubicBezTo>
                  <a:cubicBezTo>
                    <a:pt x="1926746" y="471018"/>
                    <a:pt x="1927114" y="471263"/>
                    <a:pt x="1927605" y="471508"/>
                  </a:cubicBezTo>
                  <a:cubicBezTo>
                    <a:pt x="1928095" y="471754"/>
                    <a:pt x="1928831" y="471754"/>
                    <a:pt x="1929567" y="471754"/>
                  </a:cubicBezTo>
                  <a:cubicBezTo>
                    <a:pt x="1930302" y="471754"/>
                    <a:pt x="1931283" y="471508"/>
                    <a:pt x="1932264" y="471263"/>
                  </a:cubicBezTo>
                  <a:cubicBezTo>
                    <a:pt x="1932632" y="471263"/>
                    <a:pt x="1933123" y="471018"/>
                    <a:pt x="1933491" y="470895"/>
                  </a:cubicBezTo>
                  <a:cubicBezTo>
                    <a:pt x="1933859" y="470773"/>
                    <a:pt x="1934349" y="470527"/>
                    <a:pt x="1934840" y="470282"/>
                  </a:cubicBezTo>
                  <a:cubicBezTo>
                    <a:pt x="1935330" y="470037"/>
                    <a:pt x="1935698" y="469792"/>
                    <a:pt x="1936188" y="469546"/>
                  </a:cubicBezTo>
                  <a:cubicBezTo>
                    <a:pt x="1936679" y="469301"/>
                    <a:pt x="1937170" y="469056"/>
                    <a:pt x="1937660" y="468688"/>
                  </a:cubicBezTo>
                  <a:cubicBezTo>
                    <a:pt x="1939377" y="467707"/>
                    <a:pt x="1940971" y="466481"/>
                    <a:pt x="1942443" y="465254"/>
                  </a:cubicBezTo>
                  <a:cubicBezTo>
                    <a:pt x="1943914" y="464028"/>
                    <a:pt x="1945263" y="462679"/>
                    <a:pt x="1946489" y="461330"/>
                  </a:cubicBezTo>
                  <a:cubicBezTo>
                    <a:pt x="1947593" y="459981"/>
                    <a:pt x="1948574" y="458755"/>
                    <a:pt x="1949310" y="457406"/>
                  </a:cubicBezTo>
                  <a:cubicBezTo>
                    <a:pt x="1950046" y="456057"/>
                    <a:pt x="1950413" y="455076"/>
                    <a:pt x="1950413" y="453972"/>
                  </a:cubicBezTo>
                  <a:cubicBezTo>
                    <a:pt x="1950413" y="453237"/>
                    <a:pt x="1950413" y="452746"/>
                    <a:pt x="1950046" y="452256"/>
                  </a:cubicBezTo>
                  <a:cubicBezTo>
                    <a:pt x="1949678" y="451765"/>
                    <a:pt x="1949310" y="451520"/>
                    <a:pt x="1948819" y="451275"/>
                  </a:cubicBezTo>
                  <a:cubicBezTo>
                    <a:pt x="1948329" y="451029"/>
                    <a:pt x="1947593" y="451029"/>
                    <a:pt x="1946857" y="451029"/>
                  </a:cubicBezTo>
                  <a:cubicBezTo>
                    <a:pt x="1946122" y="451029"/>
                    <a:pt x="1945141" y="451275"/>
                    <a:pt x="1944159" y="451520"/>
                  </a:cubicBezTo>
                  <a:moveTo>
                    <a:pt x="3453722" y="7726"/>
                  </a:moveTo>
                  <a:cubicBezTo>
                    <a:pt x="3452373" y="8094"/>
                    <a:pt x="3451024" y="8707"/>
                    <a:pt x="3449552" y="9320"/>
                  </a:cubicBezTo>
                  <a:cubicBezTo>
                    <a:pt x="3448081" y="9933"/>
                    <a:pt x="3446732" y="10669"/>
                    <a:pt x="3445383" y="11527"/>
                  </a:cubicBezTo>
                  <a:cubicBezTo>
                    <a:pt x="3444034" y="12386"/>
                    <a:pt x="3442685" y="13367"/>
                    <a:pt x="3441337" y="14348"/>
                  </a:cubicBezTo>
                  <a:cubicBezTo>
                    <a:pt x="3439987" y="15329"/>
                    <a:pt x="3438761" y="16432"/>
                    <a:pt x="3437657" y="17536"/>
                  </a:cubicBezTo>
                  <a:cubicBezTo>
                    <a:pt x="3436063" y="19130"/>
                    <a:pt x="3434715" y="20724"/>
                    <a:pt x="3433856" y="22318"/>
                  </a:cubicBezTo>
                  <a:cubicBezTo>
                    <a:pt x="3432998" y="23913"/>
                    <a:pt x="3432507" y="25139"/>
                    <a:pt x="3432507" y="26365"/>
                  </a:cubicBezTo>
                  <a:cubicBezTo>
                    <a:pt x="3432507" y="27592"/>
                    <a:pt x="3432752" y="28573"/>
                    <a:pt x="3433488" y="29308"/>
                  </a:cubicBezTo>
                  <a:cubicBezTo>
                    <a:pt x="3434224" y="30044"/>
                    <a:pt x="3435327" y="30535"/>
                    <a:pt x="3436799" y="30780"/>
                  </a:cubicBezTo>
                  <a:cubicBezTo>
                    <a:pt x="3437290" y="30780"/>
                    <a:pt x="3437780" y="30780"/>
                    <a:pt x="3438271" y="30780"/>
                  </a:cubicBezTo>
                  <a:cubicBezTo>
                    <a:pt x="3438761" y="30780"/>
                    <a:pt x="3439252" y="30780"/>
                    <a:pt x="3439865" y="30657"/>
                  </a:cubicBezTo>
                  <a:cubicBezTo>
                    <a:pt x="3440355" y="30657"/>
                    <a:pt x="3440969" y="30535"/>
                    <a:pt x="3441582" y="30412"/>
                  </a:cubicBezTo>
                  <a:cubicBezTo>
                    <a:pt x="3442195" y="30289"/>
                    <a:pt x="3442808" y="30167"/>
                    <a:pt x="3443298" y="29921"/>
                  </a:cubicBezTo>
                  <a:cubicBezTo>
                    <a:pt x="3444647" y="29554"/>
                    <a:pt x="3446119" y="28940"/>
                    <a:pt x="3447468" y="28327"/>
                  </a:cubicBezTo>
                  <a:cubicBezTo>
                    <a:pt x="3448940" y="27714"/>
                    <a:pt x="3450288" y="26856"/>
                    <a:pt x="3451760" y="25997"/>
                  </a:cubicBezTo>
                  <a:cubicBezTo>
                    <a:pt x="3453232" y="25139"/>
                    <a:pt x="3454580" y="24158"/>
                    <a:pt x="3455929" y="23177"/>
                  </a:cubicBezTo>
                  <a:cubicBezTo>
                    <a:pt x="3457278" y="22196"/>
                    <a:pt x="3458505" y="21092"/>
                    <a:pt x="3459608" y="19866"/>
                  </a:cubicBezTo>
                  <a:cubicBezTo>
                    <a:pt x="3461202" y="18272"/>
                    <a:pt x="3462429" y="16678"/>
                    <a:pt x="3463287" y="15083"/>
                  </a:cubicBezTo>
                  <a:cubicBezTo>
                    <a:pt x="3464145" y="13489"/>
                    <a:pt x="3464636" y="12263"/>
                    <a:pt x="3464636" y="11037"/>
                  </a:cubicBezTo>
                  <a:cubicBezTo>
                    <a:pt x="3464636" y="9810"/>
                    <a:pt x="3464390" y="8829"/>
                    <a:pt x="3463655" y="8094"/>
                  </a:cubicBezTo>
                  <a:cubicBezTo>
                    <a:pt x="3462919" y="7358"/>
                    <a:pt x="3461815" y="6867"/>
                    <a:pt x="3460344" y="6745"/>
                  </a:cubicBezTo>
                  <a:cubicBezTo>
                    <a:pt x="3459853" y="6745"/>
                    <a:pt x="3459363" y="6745"/>
                    <a:pt x="3458872" y="6745"/>
                  </a:cubicBezTo>
                  <a:cubicBezTo>
                    <a:pt x="3458382" y="6745"/>
                    <a:pt x="3457769" y="6745"/>
                    <a:pt x="3457278" y="6867"/>
                  </a:cubicBezTo>
                  <a:cubicBezTo>
                    <a:pt x="3456665" y="6867"/>
                    <a:pt x="3456175" y="6990"/>
                    <a:pt x="3455561" y="7113"/>
                  </a:cubicBezTo>
                  <a:cubicBezTo>
                    <a:pt x="3454948" y="7235"/>
                    <a:pt x="3454335" y="7358"/>
                    <a:pt x="3453722" y="7603"/>
                  </a:cubicBezTo>
                  <a:moveTo>
                    <a:pt x="1895844" y="480951"/>
                  </a:moveTo>
                  <a:cubicBezTo>
                    <a:pt x="1895844" y="480951"/>
                    <a:pt x="1894985" y="481196"/>
                    <a:pt x="1894495" y="481441"/>
                  </a:cubicBezTo>
                  <a:cubicBezTo>
                    <a:pt x="1894004" y="481687"/>
                    <a:pt x="1893514" y="481809"/>
                    <a:pt x="1893146" y="482054"/>
                  </a:cubicBezTo>
                  <a:cubicBezTo>
                    <a:pt x="1892655" y="482300"/>
                    <a:pt x="1892165" y="482545"/>
                    <a:pt x="1891674" y="482790"/>
                  </a:cubicBezTo>
                  <a:cubicBezTo>
                    <a:pt x="1891184" y="483035"/>
                    <a:pt x="1890693" y="483403"/>
                    <a:pt x="1890203" y="483649"/>
                  </a:cubicBezTo>
                  <a:cubicBezTo>
                    <a:pt x="1888486" y="484630"/>
                    <a:pt x="1886892" y="485856"/>
                    <a:pt x="1885543" y="487082"/>
                  </a:cubicBezTo>
                  <a:cubicBezTo>
                    <a:pt x="1884071" y="488309"/>
                    <a:pt x="1882722" y="489657"/>
                    <a:pt x="1881619" y="490884"/>
                  </a:cubicBezTo>
                  <a:cubicBezTo>
                    <a:pt x="1880515" y="492233"/>
                    <a:pt x="1879657" y="493459"/>
                    <a:pt x="1878921" y="494685"/>
                  </a:cubicBezTo>
                  <a:cubicBezTo>
                    <a:pt x="1878185" y="495912"/>
                    <a:pt x="1877940" y="497015"/>
                    <a:pt x="1877940" y="497996"/>
                  </a:cubicBezTo>
                  <a:cubicBezTo>
                    <a:pt x="1877940" y="498609"/>
                    <a:pt x="1877940" y="499222"/>
                    <a:pt x="1878308" y="499713"/>
                  </a:cubicBezTo>
                  <a:cubicBezTo>
                    <a:pt x="1878676" y="500204"/>
                    <a:pt x="1879044" y="500449"/>
                    <a:pt x="1879534" y="500694"/>
                  </a:cubicBezTo>
                  <a:cubicBezTo>
                    <a:pt x="1880025" y="500939"/>
                    <a:pt x="1880760" y="500939"/>
                    <a:pt x="1881496" y="500939"/>
                  </a:cubicBezTo>
                  <a:cubicBezTo>
                    <a:pt x="1882232" y="500939"/>
                    <a:pt x="1883090" y="500694"/>
                    <a:pt x="1884071" y="500449"/>
                  </a:cubicBezTo>
                  <a:cubicBezTo>
                    <a:pt x="1884439" y="500326"/>
                    <a:pt x="1884930" y="500204"/>
                    <a:pt x="1885420" y="499958"/>
                  </a:cubicBezTo>
                  <a:cubicBezTo>
                    <a:pt x="1885911" y="499836"/>
                    <a:pt x="1886279" y="499590"/>
                    <a:pt x="1886769" y="499345"/>
                  </a:cubicBezTo>
                  <a:cubicBezTo>
                    <a:pt x="1887260" y="499100"/>
                    <a:pt x="1887750" y="498855"/>
                    <a:pt x="1888241" y="498609"/>
                  </a:cubicBezTo>
                  <a:cubicBezTo>
                    <a:pt x="1888731" y="498364"/>
                    <a:pt x="1889222" y="497996"/>
                    <a:pt x="1889835" y="497751"/>
                  </a:cubicBezTo>
                  <a:cubicBezTo>
                    <a:pt x="1891552" y="496770"/>
                    <a:pt x="1893146" y="495544"/>
                    <a:pt x="1894617" y="494317"/>
                  </a:cubicBezTo>
                  <a:cubicBezTo>
                    <a:pt x="1896089" y="493091"/>
                    <a:pt x="1897438" y="491742"/>
                    <a:pt x="1898541" y="490516"/>
                  </a:cubicBezTo>
                  <a:cubicBezTo>
                    <a:pt x="1899645" y="489167"/>
                    <a:pt x="1900626" y="487941"/>
                    <a:pt x="1901239" y="486714"/>
                  </a:cubicBezTo>
                  <a:cubicBezTo>
                    <a:pt x="1901853" y="485488"/>
                    <a:pt x="1902220" y="484384"/>
                    <a:pt x="1902343" y="483403"/>
                  </a:cubicBezTo>
                  <a:cubicBezTo>
                    <a:pt x="1902343" y="482790"/>
                    <a:pt x="1902343" y="482177"/>
                    <a:pt x="1901975" y="481809"/>
                  </a:cubicBezTo>
                  <a:cubicBezTo>
                    <a:pt x="1901607" y="481441"/>
                    <a:pt x="1901239" y="481073"/>
                    <a:pt x="1900749" y="480828"/>
                  </a:cubicBezTo>
                  <a:cubicBezTo>
                    <a:pt x="1900258" y="480583"/>
                    <a:pt x="1899523" y="480583"/>
                    <a:pt x="1898787" y="480583"/>
                  </a:cubicBezTo>
                  <a:cubicBezTo>
                    <a:pt x="1898051" y="480583"/>
                    <a:pt x="1897193" y="480828"/>
                    <a:pt x="1896212" y="481073"/>
                  </a:cubicBezTo>
                  <a:moveTo>
                    <a:pt x="3497378" y="13121"/>
                  </a:moveTo>
                  <a:cubicBezTo>
                    <a:pt x="3496029" y="13489"/>
                    <a:pt x="3494680" y="14102"/>
                    <a:pt x="3493331" y="14715"/>
                  </a:cubicBezTo>
                  <a:cubicBezTo>
                    <a:pt x="3491982" y="15329"/>
                    <a:pt x="3490511" y="16064"/>
                    <a:pt x="3489162" y="16923"/>
                  </a:cubicBezTo>
                  <a:cubicBezTo>
                    <a:pt x="3487813" y="17781"/>
                    <a:pt x="3486464" y="18640"/>
                    <a:pt x="3485115" y="19621"/>
                  </a:cubicBezTo>
                  <a:cubicBezTo>
                    <a:pt x="3483766" y="20602"/>
                    <a:pt x="3482540" y="21705"/>
                    <a:pt x="3481436" y="22809"/>
                  </a:cubicBezTo>
                  <a:cubicBezTo>
                    <a:pt x="3479719" y="24403"/>
                    <a:pt x="3478493" y="26120"/>
                    <a:pt x="3477512" y="27592"/>
                  </a:cubicBezTo>
                  <a:cubicBezTo>
                    <a:pt x="3476653" y="29063"/>
                    <a:pt x="3476040" y="30535"/>
                    <a:pt x="3475918" y="31761"/>
                  </a:cubicBezTo>
                  <a:cubicBezTo>
                    <a:pt x="3475795" y="32987"/>
                    <a:pt x="3476040" y="34091"/>
                    <a:pt x="3476776" y="34827"/>
                  </a:cubicBezTo>
                  <a:cubicBezTo>
                    <a:pt x="3477389" y="35685"/>
                    <a:pt x="3478493" y="36176"/>
                    <a:pt x="3479965" y="36421"/>
                  </a:cubicBezTo>
                  <a:cubicBezTo>
                    <a:pt x="3480455" y="36421"/>
                    <a:pt x="3480945" y="36421"/>
                    <a:pt x="3481559" y="36421"/>
                  </a:cubicBezTo>
                  <a:cubicBezTo>
                    <a:pt x="3482172" y="36421"/>
                    <a:pt x="3482662" y="36421"/>
                    <a:pt x="3483275" y="36421"/>
                  </a:cubicBezTo>
                  <a:cubicBezTo>
                    <a:pt x="3483889" y="36421"/>
                    <a:pt x="3484502" y="36298"/>
                    <a:pt x="3485115" y="36053"/>
                  </a:cubicBezTo>
                  <a:cubicBezTo>
                    <a:pt x="3485728" y="35930"/>
                    <a:pt x="3486341" y="35808"/>
                    <a:pt x="3487077" y="35562"/>
                  </a:cubicBezTo>
                  <a:cubicBezTo>
                    <a:pt x="3488426" y="35195"/>
                    <a:pt x="3489775" y="34704"/>
                    <a:pt x="3491246" y="33968"/>
                  </a:cubicBezTo>
                  <a:cubicBezTo>
                    <a:pt x="3492595" y="33355"/>
                    <a:pt x="3494067" y="32619"/>
                    <a:pt x="3495416" y="31761"/>
                  </a:cubicBezTo>
                  <a:cubicBezTo>
                    <a:pt x="3496765" y="30903"/>
                    <a:pt x="3498113" y="30044"/>
                    <a:pt x="3499463" y="29063"/>
                  </a:cubicBezTo>
                  <a:cubicBezTo>
                    <a:pt x="3500811" y="28082"/>
                    <a:pt x="3501915" y="26978"/>
                    <a:pt x="3503141" y="25875"/>
                  </a:cubicBezTo>
                  <a:cubicBezTo>
                    <a:pt x="3504858" y="24158"/>
                    <a:pt x="3506207" y="22564"/>
                    <a:pt x="3507066" y="21092"/>
                  </a:cubicBezTo>
                  <a:cubicBezTo>
                    <a:pt x="3507924" y="19621"/>
                    <a:pt x="3508537" y="18149"/>
                    <a:pt x="3508660" y="16923"/>
                  </a:cubicBezTo>
                  <a:cubicBezTo>
                    <a:pt x="3508660" y="15697"/>
                    <a:pt x="3508537" y="14715"/>
                    <a:pt x="3507801" y="13857"/>
                  </a:cubicBezTo>
                  <a:cubicBezTo>
                    <a:pt x="3507066" y="13121"/>
                    <a:pt x="3506085" y="12508"/>
                    <a:pt x="3504490" y="12386"/>
                  </a:cubicBezTo>
                  <a:cubicBezTo>
                    <a:pt x="3504000" y="12386"/>
                    <a:pt x="3503509" y="12386"/>
                    <a:pt x="3502896" y="12386"/>
                  </a:cubicBezTo>
                  <a:cubicBezTo>
                    <a:pt x="3502283" y="12386"/>
                    <a:pt x="3501793" y="12386"/>
                    <a:pt x="3501179" y="12386"/>
                  </a:cubicBezTo>
                  <a:cubicBezTo>
                    <a:pt x="3500566" y="12386"/>
                    <a:pt x="3499953" y="12508"/>
                    <a:pt x="3499340" y="12753"/>
                  </a:cubicBezTo>
                  <a:cubicBezTo>
                    <a:pt x="3498727" y="12876"/>
                    <a:pt x="3498113" y="12999"/>
                    <a:pt x="3497378" y="13244"/>
                  </a:cubicBezTo>
                  <a:moveTo>
                    <a:pt x="1847651" y="510872"/>
                  </a:moveTo>
                  <a:cubicBezTo>
                    <a:pt x="1847651" y="510872"/>
                    <a:pt x="1846792" y="511118"/>
                    <a:pt x="1846302" y="511363"/>
                  </a:cubicBezTo>
                  <a:cubicBezTo>
                    <a:pt x="1845811" y="511608"/>
                    <a:pt x="1845321" y="511731"/>
                    <a:pt x="1844830" y="511976"/>
                  </a:cubicBezTo>
                  <a:cubicBezTo>
                    <a:pt x="1844340" y="512221"/>
                    <a:pt x="1843849" y="512466"/>
                    <a:pt x="1843236" y="512834"/>
                  </a:cubicBezTo>
                  <a:cubicBezTo>
                    <a:pt x="1842623" y="513202"/>
                    <a:pt x="1842132" y="513447"/>
                    <a:pt x="1841642" y="513815"/>
                  </a:cubicBezTo>
                  <a:cubicBezTo>
                    <a:pt x="1839925" y="514919"/>
                    <a:pt x="1838331" y="516023"/>
                    <a:pt x="1836982" y="517372"/>
                  </a:cubicBezTo>
                  <a:cubicBezTo>
                    <a:pt x="1835633" y="518721"/>
                    <a:pt x="1834284" y="519947"/>
                    <a:pt x="1833180" y="521296"/>
                  </a:cubicBezTo>
                  <a:cubicBezTo>
                    <a:pt x="1832077" y="522645"/>
                    <a:pt x="1831218" y="523871"/>
                    <a:pt x="1830605" y="525097"/>
                  </a:cubicBezTo>
                  <a:cubicBezTo>
                    <a:pt x="1829992" y="526323"/>
                    <a:pt x="1829624" y="527427"/>
                    <a:pt x="1829624" y="528286"/>
                  </a:cubicBezTo>
                  <a:cubicBezTo>
                    <a:pt x="1829624" y="528899"/>
                    <a:pt x="1829747" y="529389"/>
                    <a:pt x="1830115" y="529880"/>
                  </a:cubicBezTo>
                  <a:cubicBezTo>
                    <a:pt x="1830482" y="530370"/>
                    <a:pt x="1830850" y="530616"/>
                    <a:pt x="1831341" y="530738"/>
                  </a:cubicBezTo>
                  <a:cubicBezTo>
                    <a:pt x="1831831" y="530861"/>
                    <a:pt x="1832567" y="530983"/>
                    <a:pt x="1833303" y="530983"/>
                  </a:cubicBezTo>
                  <a:cubicBezTo>
                    <a:pt x="1834039" y="530983"/>
                    <a:pt x="1834897" y="530738"/>
                    <a:pt x="1835756" y="530493"/>
                  </a:cubicBezTo>
                  <a:cubicBezTo>
                    <a:pt x="1836246" y="530370"/>
                    <a:pt x="1836614" y="530248"/>
                    <a:pt x="1837104" y="530002"/>
                  </a:cubicBezTo>
                  <a:cubicBezTo>
                    <a:pt x="1837595" y="529757"/>
                    <a:pt x="1838085" y="529635"/>
                    <a:pt x="1838576" y="529389"/>
                  </a:cubicBezTo>
                  <a:cubicBezTo>
                    <a:pt x="1839066" y="529144"/>
                    <a:pt x="1839557" y="528899"/>
                    <a:pt x="1840170" y="528531"/>
                  </a:cubicBezTo>
                  <a:cubicBezTo>
                    <a:pt x="1840783" y="528163"/>
                    <a:pt x="1841274" y="527918"/>
                    <a:pt x="1841764" y="527550"/>
                  </a:cubicBezTo>
                  <a:cubicBezTo>
                    <a:pt x="1843481" y="526446"/>
                    <a:pt x="1845075" y="525343"/>
                    <a:pt x="1846424" y="523994"/>
                  </a:cubicBezTo>
                  <a:cubicBezTo>
                    <a:pt x="1847896" y="522767"/>
                    <a:pt x="1849122" y="521418"/>
                    <a:pt x="1850226" y="520069"/>
                  </a:cubicBezTo>
                  <a:cubicBezTo>
                    <a:pt x="1851329" y="518721"/>
                    <a:pt x="1852188" y="517494"/>
                    <a:pt x="1852801" y="516268"/>
                  </a:cubicBezTo>
                  <a:cubicBezTo>
                    <a:pt x="1853414" y="515042"/>
                    <a:pt x="1853659" y="513938"/>
                    <a:pt x="1853659" y="513080"/>
                  </a:cubicBezTo>
                  <a:cubicBezTo>
                    <a:pt x="1853659" y="512466"/>
                    <a:pt x="1853537" y="511976"/>
                    <a:pt x="1853169" y="511485"/>
                  </a:cubicBezTo>
                  <a:cubicBezTo>
                    <a:pt x="1852924" y="511118"/>
                    <a:pt x="1852433" y="510750"/>
                    <a:pt x="1851942" y="510627"/>
                  </a:cubicBezTo>
                  <a:cubicBezTo>
                    <a:pt x="1851452" y="510504"/>
                    <a:pt x="1850716" y="510382"/>
                    <a:pt x="1849980" y="510382"/>
                  </a:cubicBezTo>
                  <a:cubicBezTo>
                    <a:pt x="1849245" y="510382"/>
                    <a:pt x="1848386" y="510627"/>
                    <a:pt x="1847528" y="510872"/>
                  </a:cubicBezTo>
                  <a:moveTo>
                    <a:pt x="3540175" y="20111"/>
                  </a:moveTo>
                  <a:cubicBezTo>
                    <a:pt x="3538826" y="20479"/>
                    <a:pt x="3537478" y="20970"/>
                    <a:pt x="3536129" y="21583"/>
                  </a:cubicBezTo>
                  <a:cubicBezTo>
                    <a:pt x="3534780" y="22196"/>
                    <a:pt x="3533431" y="22932"/>
                    <a:pt x="3532082" y="23667"/>
                  </a:cubicBezTo>
                  <a:cubicBezTo>
                    <a:pt x="3530733" y="24403"/>
                    <a:pt x="3529384" y="25384"/>
                    <a:pt x="3528158" y="26243"/>
                  </a:cubicBezTo>
                  <a:cubicBezTo>
                    <a:pt x="3526931" y="27224"/>
                    <a:pt x="3525705" y="28205"/>
                    <a:pt x="3524479" y="29308"/>
                  </a:cubicBezTo>
                  <a:cubicBezTo>
                    <a:pt x="3522762" y="31025"/>
                    <a:pt x="3521413" y="32619"/>
                    <a:pt x="3520432" y="34213"/>
                  </a:cubicBezTo>
                  <a:cubicBezTo>
                    <a:pt x="3519451" y="35808"/>
                    <a:pt x="3518838" y="37157"/>
                    <a:pt x="3518715" y="38505"/>
                  </a:cubicBezTo>
                  <a:cubicBezTo>
                    <a:pt x="3518470" y="39732"/>
                    <a:pt x="3518715" y="40835"/>
                    <a:pt x="3519328" y="41694"/>
                  </a:cubicBezTo>
                  <a:cubicBezTo>
                    <a:pt x="3519941" y="42552"/>
                    <a:pt x="3521045" y="43165"/>
                    <a:pt x="3522517" y="43411"/>
                  </a:cubicBezTo>
                  <a:cubicBezTo>
                    <a:pt x="3523007" y="43411"/>
                    <a:pt x="3523620" y="43533"/>
                    <a:pt x="3524111" y="43533"/>
                  </a:cubicBezTo>
                  <a:cubicBezTo>
                    <a:pt x="3524724" y="43533"/>
                    <a:pt x="3525337" y="43533"/>
                    <a:pt x="3525950" y="43533"/>
                  </a:cubicBezTo>
                  <a:cubicBezTo>
                    <a:pt x="3526563" y="43533"/>
                    <a:pt x="3527177" y="43411"/>
                    <a:pt x="3527913" y="43288"/>
                  </a:cubicBezTo>
                  <a:cubicBezTo>
                    <a:pt x="3528526" y="43165"/>
                    <a:pt x="3529261" y="42920"/>
                    <a:pt x="3529997" y="42798"/>
                  </a:cubicBezTo>
                  <a:cubicBezTo>
                    <a:pt x="3531346" y="42430"/>
                    <a:pt x="3532695" y="41939"/>
                    <a:pt x="3534044" y="41326"/>
                  </a:cubicBezTo>
                  <a:cubicBezTo>
                    <a:pt x="3535393" y="40713"/>
                    <a:pt x="3536742" y="39977"/>
                    <a:pt x="3538213" y="39241"/>
                  </a:cubicBezTo>
                  <a:cubicBezTo>
                    <a:pt x="3539562" y="38505"/>
                    <a:pt x="3540911" y="37524"/>
                    <a:pt x="3542260" y="36666"/>
                  </a:cubicBezTo>
                  <a:cubicBezTo>
                    <a:pt x="3543609" y="35808"/>
                    <a:pt x="3544713" y="34704"/>
                    <a:pt x="3545939" y="33600"/>
                  </a:cubicBezTo>
                  <a:cubicBezTo>
                    <a:pt x="3547656" y="31884"/>
                    <a:pt x="3549005" y="30289"/>
                    <a:pt x="3549986" y="28695"/>
                  </a:cubicBezTo>
                  <a:cubicBezTo>
                    <a:pt x="3550967" y="27101"/>
                    <a:pt x="3551580" y="25752"/>
                    <a:pt x="3551703" y="24403"/>
                  </a:cubicBezTo>
                  <a:cubicBezTo>
                    <a:pt x="3551948" y="23177"/>
                    <a:pt x="3551703" y="22073"/>
                    <a:pt x="3551089" y="21215"/>
                  </a:cubicBezTo>
                  <a:cubicBezTo>
                    <a:pt x="3550476" y="20356"/>
                    <a:pt x="3549373" y="19743"/>
                    <a:pt x="3547901" y="19498"/>
                  </a:cubicBezTo>
                  <a:cubicBezTo>
                    <a:pt x="3547411" y="19498"/>
                    <a:pt x="3546797" y="19375"/>
                    <a:pt x="3546307" y="19375"/>
                  </a:cubicBezTo>
                  <a:cubicBezTo>
                    <a:pt x="3545694" y="19375"/>
                    <a:pt x="3545081" y="19375"/>
                    <a:pt x="3544467" y="19375"/>
                  </a:cubicBezTo>
                  <a:cubicBezTo>
                    <a:pt x="3543854" y="19375"/>
                    <a:pt x="3543241" y="19498"/>
                    <a:pt x="3542505" y="19743"/>
                  </a:cubicBezTo>
                  <a:cubicBezTo>
                    <a:pt x="3541769" y="19989"/>
                    <a:pt x="3541156" y="20111"/>
                    <a:pt x="3540421" y="20234"/>
                  </a:cubicBezTo>
                  <a:moveTo>
                    <a:pt x="1799825" y="541407"/>
                  </a:moveTo>
                  <a:cubicBezTo>
                    <a:pt x="1799825" y="541407"/>
                    <a:pt x="1798844" y="541775"/>
                    <a:pt x="1798354" y="541897"/>
                  </a:cubicBezTo>
                  <a:cubicBezTo>
                    <a:pt x="1797863" y="542143"/>
                    <a:pt x="1797373" y="542265"/>
                    <a:pt x="1796759" y="542633"/>
                  </a:cubicBezTo>
                  <a:cubicBezTo>
                    <a:pt x="1796269" y="542878"/>
                    <a:pt x="1795656" y="543124"/>
                    <a:pt x="1795165" y="543492"/>
                  </a:cubicBezTo>
                  <a:cubicBezTo>
                    <a:pt x="1794552" y="543859"/>
                    <a:pt x="1794062" y="544105"/>
                    <a:pt x="1793448" y="544473"/>
                  </a:cubicBezTo>
                  <a:cubicBezTo>
                    <a:pt x="1791732" y="545576"/>
                    <a:pt x="1790260" y="546803"/>
                    <a:pt x="1788789" y="548029"/>
                  </a:cubicBezTo>
                  <a:cubicBezTo>
                    <a:pt x="1787317" y="549255"/>
                    <a:pt x="1786091" y="550604"/>
                    <a:pt x="1785110" y="551953"/>
                  </a:cubicBezTo>
                  <a:cubicBezTo>
                    <a:pt x="1784006" y="553302"/>
                    <a:pt x="1783270" y="554528"/>
                    <a:pt x="1782657" y="555754"/>
                  </a:cubicBezTo>
                  <a:cubicBezTo>
                    <a:pt x="1782044" y="556981"/>
                    <a:pt x="1781799" y="558084"/>
                    <a:pt x="1781799" y="558943"/>
                  </a:cubicBezTo>
                  <a:cubicBezTo>
                    <a:pt x="1781799" y="559556"/>
                    <a:pt x="1782044" y="560046"/>
                    <a:pt x="1782289" y="560414"/>
                  </a:cubicBezTo>
                  <a:cubicBezTo>
                    <a:pt x="1782534" y="560782"/>
                    <a:pt x="1783025" y="561028"/>
                    <a:pt x="1783515" y="561273"/>
                  </a:cubicBezTo>
                  <a:cubicBezTo>
                    <a:pt x="1784006" y="561395"/>
                    <a:pt x="1784619" y="561518"/>
                    <a:pt x="1785355" y="561395"/>
                  </a:cubicBezTo>
                  <a:cubicBezTo>
                    <a:pt x="1786091" y="561395"/>
                    <a:pt x="1786827" y="561150"/>
                    <a:pt x="1787685" y="560905"/>
                  </a:cubicBezTo>
                  <a:cubicBezTo>
                    <a:pt x="1788175" y="560782"/>
                    <a:pt x="1788666" y="560660"/>
                    <a:pt x="1789156" y="560414"/>
                  </a:cubicBezTo>
                  <a:cubicBezTo>
                    <a:pt x="1789647" y="560169"/>
                    <a:pt x="1790138" y="560046"/>
                    <a:pt x="1790751" y="559679"/>
                  </a:cubicBezTo>
                  <a:cubicBezTo>
                    <a:pt x="1791241" y="559433"/>
                    <a:pt x="1791854" y="559188"/>
                    <a:pt x="1792345" y="558820"/>
                  </a:cubicBezTo>
                  <a:cubicBezTo>
                    <a:pt x="1792835" y="558452"/>
                    <a:pt x="1793448" y="558207"/>
                    <a:pt x="1794062" y="557839"/>
                  </a:cubicBezTo>
                  <a:cubicBezTo>
                    <a:pt x="1795778" y="556736"/>
                    <a:pt x="1797250" y="555509"/>
                    <a:pt x="1798722" y="554283"/>
                  </a:cubicBezTo>
                  <a:cubicBezTo>
                    <a:pt x="1800193" y="553057"/>
                    <a:pt x="1801419" y="551708"/>
                    <a:pt x="1802523" y="550359"/>
                  </a:cubicBezTo>
                  <a:cubicBezTo>
                    <a:pt x="1803627" y="549010"/>
                    <a:pt x="1804362" y="547784"/>
                    <a:pt x="1804976" y="546557"/>
                  </a:cubicBezTo>
                  <a:cubicBezTo>
                    <a:pt x="1805589" y="545331"/>
                    <a:pt x="1805834" y="544350"/>
                    <a:pt x="1805711" y="543369"/>
                  </a:cubicBezTo>
                  <a:cubicBezTo>
                    <a:pt x="1805711" y="542756"/>
                    <a:pt x="1805466" y="542265"/>
                    <a:pt x="1805221" y="541897"/>
                  </a:cubicBezTo>
                  <a:cubicBezTo>
                    <a:pt x="1804976" y="541530"/>
                    <a:pt x="1804485" y="541284"/>
                    <a:pt x="1803994" y="541039"/>
                  </a:cubicBezTo>
                  <a:cubicBezTo>
                    <a:pt x="1803504" y="540916"/>
                    <a:pt x="1802891" y="540794"/>
                    <a:pt x="1802155" y="540916"/>
                  </a:cubicBezTo>
                  <a:cubicBezTo>
                    <a:pt x="1801419" y="540916"/>
                    <a:pt x="1800684" y="541162"/>
                    <a:pt x="1799825" y="541407"/>
                  </a:cubicBezTo>
                  <a:moveTo>
                    <a:pt x="3582237" y="28818"/>
                  </a:moveTo>
                  <a:cubicBezTo>
                    <a:pt x="3581011" y="29186"/>
                    <a:pt x="3579662" y="29676"/>
                    <a:pt x="3578313" y="30289"/>
                  </a:cubicBezTo>
                  <a:cubicBezTo>
                    <a:pt x="3576964" y="30903"/>
                    <a:pt x="3575615" y="31516"/>
                    <a:pt x="3574266" y="32374"/>
                  </a:cubicBezTo>
                  <a:cubicBezTo>
                    <a:pt x="3572917" y="33110"/>
                    <a:pt x="3571568" y="33968"/>
                    <a:pt x="3570342" y="34949"/>
                  </a:cubicBezTo>
                  <a:cubicBezTo>
                    <a:pt x="3569116" y="35930"/>
                    <a:pt x="3567889" y="36911"/>
                    <a:pt x="3566663" y="37892"/>
                  </a:cubicBezTo>
                  <a:cubicBezTo>
                    <a:pt x="3564946" y="39487"/>
                    <a:pt x="3563475" y="41203"/>
                    <a:pt x="3562494" y="42798"/>
                  </a:cubicBezTo>
                  <a:cubicBezTo>
                    <a:pt x="3561513" y="44392"/>
                    <a:pt x="3560777" y="45863"/>
                    <a:pt x="3560654" y="47090"/>
                  </a:cubicBezTo>
                  <a:cubicBezTo>
                    <a:pt x="3560409" y="48438"/>
                    <a:pt x="3560654" y="49542"/>
                    <a:pt x="3561145" y="50401"/>
                  </a:cubicBezTo>
                  <a:cubicBezTo>
                    <a:pt x="3561758" y="51259"/>
                    <a:pt x="3562739" y="51995"/>
                    <a:pt x="3564088" y="52240"/>
                  </a:cubicBezTo>
                  <a:cubicBezTo>
                    <a:pt x="3564579" y="52363"/>
                    <a:pt x="3565192" y="52485"/>
                    <a:pt x="3565805" y="52485"/>
                  </a:cubicBezTo>
                  <a:cubicBezTo>
                    <a:pt x="3566418" y="52485"/>
                    <a:pt x="3567031" y="52485"/>
                    <a:pt x="3567644" y="52485"/>
                  </a:cubicBezTo>
                  <a:cubicBezTo>
                    <a:pt x="3568257" y="52485"/>
                    <a:pt x="3568993" y="52363"/>
                    <a:pt x="3569729" y="52240"/>
                  </a:cubicBezTo>
                  <a:cubicBezTo>
                    <a:pt x="3570465" y="52117"/>
                    <a:pt x="3571201" y="51872"/>
                    <a:pt x="3571936" y="51749"/>
                  </a:cubicBezTo>
                  <a:cubicBezTo>
                    <a:pt x="3573163" y="51382"/>
                    <a:pt x="3574511" y="50891"/>
                    <a:pt x="3575861" y="50278"/>
                  </a:cubicBezTo>
                  <a:cubicBezTo>
                    <a:pt x="3577209" y="49665"/>
                    <a:pt x="3578558" y="49052"/>
                    <a:pt x="3579907" y="48193"/>
                  </a:cubicBezTo>
                  <a:cubicBezTo>
                    <a:pt x="3581256" y="47457"/>
                    <a:pt x="3582605" y="46599"/>
                    <a:pt x="3583831" y="45618"/>
                  </a:cubicBezTo>
                  <a:cubicBezTo>
                    <a:pt x="3585058" y="44637"/>
                    <a:pt x="3586284" y="43656"/>
                    <a:pt x="3587510" y="42675"/>
                  </a:cubicBezTo>
                  <a:cubicBezTo>
                    <a:pt x="3589349" y="40958"/>
                    <a:pt x="3590699" y="39364"/>
                    <a:pt x="3591802" y="37770"/>
                  </a:cubicBezTo>
                  <a:cubicBezTo>
                    <a:pt x="3592906" y="36176"/>
                    <a:pt x="3593519" y="34704"/>
                    <a:pt x="3593764" y="33355"/>
                  </a:cubicBezTo>
                  <a:cubicBezTo>
                    <a:pt x="3594009" y="32006"/>
                    <a:pt x="3593764" y="30903"/>
                    <a:pt x="3593274" y="30044"/>
                  </a:cubicBezTo>
                  <a:cubicBezTo>
                    <a:pt x="3592661" y="29186"/>
                    <a:pt x="3591679" y="28573"/>
                    <a:pt x="3590208" y="28205"/>
                  </a:cubicBezTo>
                  <a:cubicBezTo>
                    <a:pt x="3589717" y="28205"/>
                    <a:pt x="3589104" y="27959"/>
                    <a:pt x="3588491" y="27959"/>
                  </a:cubicBezTo>
                  <a:cubicBezTo>
                    <a:pt x="3587878" y="27959"/>
                    <a:pt x="3587265" y="27959"/>
                    <a:pt x="3586529" y="27959"/>
                  </a:cubicBezTo>
                  <a:cubicBezTo>
                    <a:pt x="3585916" y="27959"/>
                    <a:pt x="3585180" y="28082"/>
                    <a:pt x="3584444" y="28327"/>
                  </a:cubicBezTo>
                  <a:cubicBezTo>
                    <a:pt x="3583709" y="28450"/>
                    <a:pt x="3582973" y="28695"/>
                    <a:pt x="3582237" y="28940"/>
                  </a:cubicBezTo>
                  <a:moveTo>
                    <a:pt x="1752123" y="572677"/>
                  </a:moveTo>
                  <a:cubicBezTo>
                    <a:pt x="1752123" y="572677"/>
                    <a:pt x="1751141" y="573045"/>
                    <a:pt x="1750651" y="573168"/>
                  </a:cubicBezTo>
                  <a:cubicBezTo>
                    <a:pt x="1750160" y="573290"/>
                    <a:pt x="1749547" y="573658"/>
                    <a:pt x="1749057" y="573904"/>
                  </a:cubicBezTo>
                  <a:cubicBezTo>
                    <a:pt x="1748444" y="574149"/>
                    <a:pt x="1747953" y="574517"/>
                    <a:pt x="1747340" y="574885"/>
                  </a:cubicBezTo>
                  <a:cubicBezTo>
                    <a:pt x="1746727" y="575253"/>
                    <a:pt x="1746114" y="575620"/>
                    <a:pt x="1745501" y="575988"/>
                  </a:cubicBezTo>
                  <a:cubicBezTo>
                    <a:pt x="1743906" y="577092"/>
                    <a:pt x="1742312" y="578318"/>
                    <a:pt x="1740963" y="579545"/>
                  </a:cubicBezTo>
                  <a:cubicBezTo>
                    <a:pt x="1739614" y="580771"/>
                    <a:pt x="1738388" y="582120"/>
                    <a:pt x="1737285" y="583469"/>
                  </a:cubicBezTo>
                  <a:cubicBezTo>
                    <a:pt x="1736303" y="584818"/>
                    <a:pt x="1735445" y="586044"/>
                    <a:pt x="1734955" y="587270"/>
                  </a:cubicBezTo>
                  <a:cubicBezTo>
                    <a:pt x="1734464" y="588496"/>
                    <a:pt x="1734219" y="589477"/>
                    <a:pt x="1734219" y="590458"/>
                  </a:cubicBezTo>
                  <a:cubicBezTo>
                    <a:pt x="1734219" y="591072"/>
                    <a:pt x="1734464" y="591440"/>
                    <a:pt x="1734709" y="591807"/>
                  </a:cubicBezTo>
                  <a:cubicBezTo>
                    <a:pt x="1734955" y="592175"/>
                    <a:pt x="1735445" y="592420"/>
                    <a:pt x="1735936" y="592543"/>
                  </a:cubicBezTo>
                  <a:cubicBezTo>
                    <a:pt x="1736426" y="592666"/>
                    <a:pt x="1737039" y="592788"/>
                    <a:pt x="1737775" y="592666"/>
                  </a:cubicBezTo>
                  <a:cubicBezTo>
                    <a:pt x="1738511" y="592666"/>
                    <a:pt x="1739246" y="592420"/>
                    <a:pt x="1740105" y="592175"/>
                  </a:cubicBezTo>
                  <a:cubicBezTo>
                    <a:pt x="1740595" y="592053"/>
                    <a:pt x="1741086" y="591807"/>
                    <a:pt x="1741576" y="591685"/>
                  </a:cubicBezTo>
                  <a:cubicBezTo>
                    <a:pt x="1742067" y="591440"/>
                    <a:pt x="1742680" y="591194"/>
                    <a:pt x="1743171" y="590949"/>
                  </a:cubicBezTo>
                  <a:cubicBezTo>
                    <a:pt x="1743784" y="590704"/>
                    <a:pt x="1744274" y="590336"/>
                    <a:pt x="1744887" y="589968"/>
                  </a:cubicBezTo>
                  <a:cubicBezTo>
                    <a:pt x="1745501" y="589600"/>
                    <a:pt x="1746114" y="589232"/>
                    <a:pt x="1746727" y="588864"/>
                  </a:cubicBezTo>
                  <a:cubicBezTo>
                    <a:pt x="1748321" y="587761"/>
                    <a:pt x="1749915" y="586534"/>
                    <a:pt x="1751264" y="585308"/>
                  </a:cubicBezTo>
                  <a:cubicBezTo>
                    <a:pt x="1752613" y="584082"/>
                    <a:pt x="1753962" y="582733"/>
                    <a:pt x="1754943" y="581384"/>
                  </a:cubicBezTo>
                  <a:cubicBezTo>
                    <a:pt x="1755924" y="580035"/>
                    <a:pt x="1756782" y="578809"/>
                    <a:pt x="1757273" y="577582"/>
                  </a:cubicBezTo>
                  <a:cubicBezTo>
                    <a:pt x="1757764" y="576356"/>
                    <a:pt x="1758009" y="575375"/>
                    <a:pt x="1758009" y="574517"/>
                  </a:cubicBezTo>
                  <a:cubicBezTo>
                    <a:pt x="1758009" y="573904"/>
                    <a:pt x="1757764" y="573536"/>
                    <a:pt x="1757396" y="573168"/>
                  </a:cubicBezTo>
                  <a:cubicBezTo>
                    <a:pt x="1757150" y="572800"/>
                    <a:pt x="1756660" y="572555"/>
                    <a:pt x="1756169" y="572432"/>
                  </a:cubicBezTo>
                  <a:cubicBezTo>
                    <a:pt x="1755679" y="572309"/>
                    <a:pt x="1755066" y="572187"/>
                    <a:pt x="1754330" y="572309"/>
                  </a:cubicBezTo>
                  <a:cubicBezTo>
                    <a:pt x="1753594" y="572309"/>
                    <a:pt x="1752858" y="572555"/>
                    <a:pt x="1752000" y="572800"/>
                  </a:cubicBezTo>
                  <a:moveTo>
                    <a:pt x="3623318" y="38996"/>
                  </a:moveTo>
                  <a:cubicBezTo>
                    <a:pt x="3622092" y="39364"/>
                    <a:pt x="3620742" y="39854"/>
                    <a:pt x="3619516" y="40345"/>
                  </a:cubicBezTo>
                  <a:cubicBezTo>
                    <a:pt x="3618290" y="40835"/>
                    <a:pt x="3616941" y="41571"/>
                    <a:pt x="3615592" y="42307"/>
                  </a:cubicBezTo>
                  <a:cubicBezTo>
                    <a:pt x="3614243" y="43043"/>
                    <a:pt x="3613017" y="43901"/>
                    <a:pt x="3611791" y="44760"/>
                  </a:cubicBezTo>
                  <a:cubicBezTo>
                    <a:pt x="3610564" y="45618"/>
                    <a:pt x="3609338" y="46599"/>
                    <a:pt x="3608234" y="47580"/>
                  </a:cubicBezTo>
                  <a:cubicBezTo>
                    <a:pt x="3606395" y="49297"/>
                    <a:pt x="3604924" y="50891"/>
                    <a:pt x="3603820" y="52485"/>
                  </a:cubicBezTo>
                  <a:cubicBezTo>
                    <a:pt x="3602716" y="54079"/>
                    <a:pt x="3601980" y="55551"/>
                    <a:pt x="3601735" y="56900"/>
                  </a:cubicBezTo>
                  <a:cubicBezTo>
                    <a:pt x="3601490" y="58249"/>
                    <a:pt x="3601490" y="59475"/>
                    <a:pt x="3602103" y="60333"/>
                  </a:cubicBezTo>
                  <a:cubicBezTo>
                    <a:pt x="3602594" y="61314"/>
                    <a:pt x="3603574" y="61928"/>
                    <a:pt x="3605046" y="62418"/>
                  </a:cubicBezTo>
                  <a:cubicBezTo>
                    <a:pt x="3605537" y="62541"/>
                    <a:pt x="3606150" y="62663"/>
                    <a:pt x="3606763" y="62663"/>
                  </a:cubicBezTo>
                  <a:cubicBezTo>
                    <a:pt x="3607376" y="62663"/>
                    <a:pt x="3608112" y="62663"/>
                    <a:pt x="3608725" y="62663"/>
                  </a:cubicBezTo>
                  <a:cubicBezTo>
                    <a:pt x="3609461" y="62663"/>
                    <a:pt x="3610197" y="62541"/>
                    <a:pt x="3610932" y="62418"/>
                  </a:cubicBezTo>
                  <a:cubicBezTo>
                    <a:pt x="3611668" y="62296"/>
                    <a:pt x="3612526" y="62050"/>
                    <a:pt x="3613262" y="61805"/>
                  </a:cubicBezTo>
                  <a:cubicBezTo>
                    <a:pt x="3614489" y="61437"/>
                    <a:pt x="3615837" y="60947"/>
                    <a:pt x="3617186" y="60456"/>
                  </a:cubicBezTo>
                  <a:cubicBezTo>
                    <a:pt x="3618535" y="59843"/>
                    <a:pt x="3619884" y="59230"/>
                    <a:pt x="3621110" y="58494"/>
                  </a:cubicBezTo>
                  <a:cubicBezTo>
                    <a:pt x="3622459" y="57758"/>
                    <a:pt x="3623686" y="56900"/>
                    <a:pt x="3625035" y="56041"/>
                  </a:cubicBezTo>
                  <a:cubicBezTo>
                    <a:pt x="3626261" y="55183"/>
                    <a:pt x="3627487" y="54202"/>
                    <a:pt x="3628591" y="53098"/>
                  </a:cubicBezTo>
                  <a:cubicBezTo>
                    <a:pt x="3630430" y="51382"/>
                    <a:pt x="3631902" y="49787"/>
                    <a:pt x="3633005" y="48193"/>
                  </a:cubicBezTo>
                  <a:cubicBezTo>
                    <a:pt x="3634109" y="46599"/>
                    <a:pt x="3634845" y="45127"/>
                    <a:pt x="3635090" y="43779"/>
                  </a:cubicBezTo>
                  <a:cubicBezTo>
                    <a:pt x="3635335" y="42430"/>
                    <a:pt x="3635335" y="41203"/>
                    <a:pt x="3634722" y="40345"/>
                  </a:cubicBezTo>
                  <a:cubicBezTo>
                    <a:pt x="3634232" y="39364"/>
                    <a:pt x="3633251" y="38751"/>
                    <a:pt x="3631779" y="38260"/>
                  </a:cubicBezTo>
                  <a:cubicBezTo>
                    <a:pt x="3631289" y="38138"/>
                    <a:pt x="3630675" y="38015"/>
                    <a:pt x="3630062" y="38015"/>
                  </a:cubicBezTo>
                  <a:cubicBezTo>
                    <a:pt x="3629449" y="38015"/>
                    <a:pt x="3628714" y="38015"/>
                    <a:pt x="3628100" y="38015"/>
                  </a:cubicBezTo>
                  <a:cubicBezTo>
                    <a:pt x="3627364" y="38015"/>
                    <a:pt x="3626629" y="38138"/>
                    <a:pt x="3625893" y="38260"/>
                  </a:cubicBezTo>
                  <a:cubicBezTo>
                    <a:pt x="3625157" y="38383"/>
                    <a:pt x="3624299" y="38628"/>
                    <a:pt x="3623563" y="38873"/>
                  </a:cubicBezTo>
                  <a:moveTo>
                    <a:pt x="1704788" y="604683"/>
                  </a:moveTo>
                  <a:cubicBezTo>
                    <a:pt x="1704788" y="604683"/>
                    <a:pt x="1703807" y="605051"/>
                    <a:pt x="1703193" y="605297"/>
                  </a:cubicBezTo>
                  <a:cubicBezTo>
                    <a:pt x="1702703" y="605542"/>
                    <a:pt x="1702090" y="605787"/>
                    <a:pt x="1701477" y="606032"/>
                  </a:cubicBezTo>
                  <a:cubicBezTo>
                    <a:pt x="1700864" y="606278"/>
                    <a:pt x="1700251" y="606645"/>
                    <a:pt x="1699637" y="607013"/>
                  </a:cubicBezTo>
                  <a:cubicBezTo>
                    <a:pt x="1699024" y="607381"/>
                    <a:pt x="1698411" y="607749"/>
                    <a:pt x="1697798" y="608240"/>
                  </a:cubicBezTo>
                  <a:cubicBezTo>
                    <a:pt x="1696204" y="609343"/>
                    <a:pt x="1694609" y="610570"/>
                    <a:pt x="1693261" y="611919"/>
                  </a:cubicBezTo>
                  <a:cubicBezTo>
                    <a:pt x="1691912" y="613267"/>
                    <a:pt x="1690685" y="614494"/>
                    <a:pt x="1689704" y="615843"/>
                  </a:cubicBezTo>
                  <a:cubicBezTo>
                    <a:pt x="1688723" y="617192"/>
                    <a:pt x="1687988" y="618418"/>
                    <a:pt x="1687497" y="619522"/>
                  </a:cubicBezTo>
                  <a:cubicBezTo>
                    <a:pt x="1687007" y="620625"/>
                    <a:pt x="1686761" y="621729"/>
                    <a:pt x="1686884" y="622587"/>
                  </a:cubicBezTo>
                  <a:cubicBezTo>
                    <a:pt x="1686884" y="623078"/>
                    <a:pt x="1687129" y="623568"/>
                    <a:pt x="1687497" y="623814"/>
                  </a:cubicBezTo>
                  <a:cubicBezTo>
                    <a:pt x="1687742" y="624181"/>
                    <a:pt x="1688233" y="624427"/>
                    <a:pt x="1688723" y="624549"/>
                  </a:cubicBezTo>
                  <a:cubicBezTo>
                    <a:pt x="1689214" y="624672"/>
                    <a:pt x="1689827" y="624672"/>
                    <a:pt x="1690440" y="624672"/>
                  </a:cubicBezTo>
                  <a:cubicBezTo>
                    <a:pt x="1691053" y="624672"/>
                    <a:pt x="1691789" y="624427"/>
                    <a:pt x="1692648" y="624304"/>
                  </a:cubicBezTo>
                  <a:cubicBezTo>
                    <a:pt x="1693138" y="624181"/>
                    <a:pt x="1693751" y="623936"/>
                    <a:pt x="1694242" y="623691"/>
                  </a:cubicBezTo>
                  <a:cubicBezTo>
                    <a:pt x="1694855" y="623446"/>
                    <a:pt x="1695345" y="623200"/>
                    <a:pt x="1695958" y="622955"/>
                  </a:cubicBezTo>
                  <a:cubicBezTo>
                    <a:pt x="1696572" y="622710"/>
                    <a:pt x="1697185" y="622342"/>
                    <a:pt x="1697798" y="621974"/>
                  </a:cubicBezTo>
                  <a:cubicBezTo>
                    <a:pt x="1698411" y="621606"/>
                    <a:pt x="1699024" y="621238"/>
                    <a:pt x="1699637" y="620748"/>
                  </a:cubicBezTo>
                  <a:cubicBezTo>
                    <a:pt x="1701232" y="619644"/>
                    <a:pt x="1702826" y="618418"/>
                    <a:pt x="1704175" y="617069"/>
                  </a:cubicBezTo>
                  <a:cubicBezTo>
                    <a:pt x="1705523" y="615843"/>
                    <a:pt x="1706750" y="614494"/>
                    <a:pt x="1707731" y="613145"/>
                  </a:cubicBezTo>
                  <a:cubicBezTo>
                    <a:pt x="1708712" y="611796"/>
                    <a:pt x="1709448" y="610570"/>
                    <a:pt x="1709938" y="609466"/>
                  </a:cubicBezTo>
                  <a:cubicBezTo>
                    <a:pt x="1710429" y="608362"/>
                    <a:pt x="1710674" y="607259"/>
                    <a:pt x="1710429" y="606400"/>
                  </a:cubicBezTo>
                  <a:cubicBezTo>
                    <a:pt x="1710429" y="605910"/>
                    <a:pt x="1710183" y="605419"/>
                    <a:pt x="1709816" y="605174"/>
                  </a:cubicBezTo>
                  <a:cubicBezTo>
                    <a:pt x="1709570" y="604806"/>
                    <a:pt x="1709080" y="604561"/>
                    <a:pt x="1708589" y="604438"/>
                  </a:cubicBezTo>
                  <a:cubicBezTo>
                    <a:pt x="1708099" y="604316"/>
                    <a:pt x="1707486" y="604316"/>
                    <a:pt x="1706872" y="604316"/>
                  </a:cubicBezTo>
                  <a:cubicBezTo>
                    <a:pt x="1706259" y="604316"/>
                    <a:pt x="1705523" y="604561"/>
                    <a:pt x="1704665" y="604683"/>
                  </a:cubicBezTo>
                  <a:moveTo>
                    <a:pt x="3663417" y="50891"/>
                  </a:moveTo>
                  <a:cubicBezTo>
                    <a:pt x="3662191" y="51259"/>
                    <a:pt x="3660965" y="51749"/>
                    <a:pt x="3659616" y="52240"/>
                  </a:cubicBezTo>
                  <a:cubicBezTo>
                    <a:pt x="3658390" y="52730"/>
                    <a:pt x="3657041" y="53466"/>
                    <a:pt x="3655814" y="54079"/>
                  </a:cubicBezTo>
                  <a:cubicBezTo>
                    <a:pt x="3654588" y="54693"/>
                    <a:pt x="3653239" y="55551"/>
                    <a:pt x="3652013" y="56409"/>
                  </a:cubicBezTo>
                  <a:cubicBezTo>
                    <a:pt x="3650787" y="57268"/>
                    <a:pt x="3649560" y="58126"/>
                    <a:pt x="3648457" y="59230"/>
                  </a:cubicBezTo>
                  <a:cubicBezTo>
                    <a:pt x="3646495" y="60947"/>
                    <a:pt x="3645023" y="62541"/>
                    <a:pt x="3643797" y="64135"/>
                  </a:cubicBezTo>
                  <a:cubicBezTo>
                    <a:pt x="3642693" y="65729"/>
                    <a:pt x="3641835" y="67323"/>
                    <a:pt x="3641467" y="68672"/>
                  </a:cubicBezTo>
                  <a:cubicBezTo>
                    <a:pt x="3641099" y="70021"/>
                    <a:pt x="3641099" y="71247"/>
                    <a:pt x="3641589" y="72228"/>
                  </a:cubicBezTo>
                  <a:cubicBezTo>
                    <a:pt x="3642080" y="73210"/>
                    <a:pt x="3643061" y="73945"/>
                    <a:pt x="3644410" y="74436"/>
                  </a:cubicBezTo>
                  <a:cubicBezTo>
                    <a:pt x="3645023" y="74681"/>
                    <a:pt x="3645636" y="74804"/>
                    <a:pt x="3646249" y="74804"/>
                  </a:cubicBezTo>
                  <a:cubicBezTo>
                    <a:pt x="3646862" y="74804"/>
                    <a:pt x="3647598" y="74804"/>
                    <a:pt x="3648334" y="74804"/>
                  </a:cubicBezTo>
                  <a:cubicBezTo>
                    <a:pt x="3649070" y="74804"/>
                    <a:pt x="3649806" y="74681"/>
                    <a:pt x="3650664" y="74558"/>
                  </a:cubicBezTo>
                  <a:cubicBezTo>
                    <a:pt x="3651522" y="74436"/>
                    <a:pt x="3652258" y="74191"/>
                    <a:pt x="3653117" y="73945"/>
                  </a:cubicBezTo>
                  <a:cubicBezTo>
                    <a:pt x="3654343" y="73577"/>
                    <a:pt x="3655569" y="73087"/>
                    <a:pt x="3656918" y="72596"/>
                  </a:cubicBezTo>
                  <a:cubicBezTo>
                    <a:pt x="3658144" y="72106"/>
                    <a:pt x="3659493" y="71370"/>
                    <a:pt x="3660842" y="70757"/>
                  </a:cubicBezTo>
                  <a:cubicBezTo>
                    <a:pt x="3662191" y="70144"/>
                    <a:pt x="3663417" y="69285"/>
                    <a:pt x="3664644" y="68427"/>
                  </a:cubicBezTo>
                  <a:cubicBezTo>
                    <a:pt x="3665870" y="67569"/>
                    <a:pt x="3667096" y="66588"/>
                    <a:pt x="3668200" y="65607"/>
                  </a:cubicBezTo>
                  <a:cubicBezTo>
                    <a:pt x="3670162" y="63890"/>
                    <a:pt x="3671634" y="62296"/>
                    <a:pt x="3672860" y="60579"/>
                  </a:cubicBezTo>
                  <a:cubicBezTo>
                    <a:pt x="3673964" y="58985"/>
                    <a:pt x="3674822" y="57390"/>
                    <a:pt x="3675190" y="56041"/>
                  </a:cubicBezTo>
                  <a:cubicBezTo>
                    <a:pt x="3675558" y="54693"/>
                    <a:pt x="3675558" y="53466"/>
                    <a:pt x="3675067" y="52363"/>
                  </a:cubicBezTo>
                  <a:cubicBezTo>
                    <a:pt x="3674577" y="51382"/>
                    <a:pt x="3673718" y="50646"/>
                    <a:pt x="3672247" y="50155"/>
                  </a:cubicBezTo>
                  <a:cubicBezTo>
                    <a:pt x="3671634" y="50033"/>
                    <a:pt x="3671020" y="49910"/>
                    <a:pt x="3670407" y="49787"/>
                  </a:cubicBezTo>
                  <a:cubicBezTo>
                    <a:pt x="3669794" y="49787"/>
                    <a:pt x="3669058" y="49787"/>
                    <a:pt x="3668323" y="49787"/>
                  </a:cubicBezTo>
                  <a:cubicBezTo>
                    <a:pt x="3667587" y="49787"/>
                    <a:pt x="3666851" y="49910"/>
                    <a:pt x="3665993" y="50033"/>
                  </a:cubicBezTo>
                  <a:cubicBezTo>
                    <a:pt x="3665134" y="50155"/>
                    <a:pt x="3664398" y="50401"/>
                    <a:pt x="3663540" y="50646"/>
                  </a:cubicBezTo>
                  <a:moveTo>
                    <a:pt x="1657698" y="637180"/>
                  </a:moveTo>
                  <a:cubicBezTo>
                    <a:pt x="1657698" y="637180"/>
                    <a:pt x="1656595" y="637548"/>
                    <a:pt x="1655981" y="637793"/>
                  </a:cubicBezTo>
                  <a:cubicBezTo>
                    <a:pt x="1655368" y="638038"/>
                    <a:pt x="1654755" y="638284"/>
                    <a:pt x="1654142" y="638652"/>
                  </a:cubicBezTo>
                  <a:cubicBezTo>
                    <a:pt x="1653529" y="639020"/>
                    <a:pt x="1652916" y="639265"/>
                    <a:pt x="1652303" y="639755"/>
                  </a:cubicBezTo>
                  <a:cubicBezTo>
                    <a:pt x="1651689" y="640123"/>
                    <a:pt x="1650954" y="640614"/>
                    <a:pt x="1650340" y="640982"/>
                  </a:cubicBezTo>
                  <a:cubicBezTo>
                    <a:pt x="1648746" y="642085"/>
                    <a:pt x="1647275" y="643312"/>
                    <a:pt x="1645926" y="644660"/>
                  </a:cubicBezTo>
                  <a:cubicBezTo>
                    <a:pt x="1644577" y="645887"/>
                    <a:pt x="1643351" y="647236"/>
                    <a:pt x="1642492" y="648585"/>
                  </a:cubicBezTo>
                  <a:cubicBezTo>
                    <a:pt x="1641511" y="649934"/>
                    <a:pt x="1640775" y="651160"/>
                    <a:pt x="1640408" y="652263"/>
                  </a:cubicBezTo>
                  <a:cubicBezTo>
                    <a:pt x="1640040" y="653367"/>
                    <a:pt x="1639794" y="654471"/>
                    <a:pt x="1639917" y="655329"/>
                  </a:cubicBezTo>
                  <a:cubicBezTo>
                    <a:pt x="1639917" y="655820"/>
                    <a:pt x="1640162" y="656188"/>
                    <a:pt x="1640530" y="656555"/>
                  </a:cubicBezTo>
                  <a:cubicBezTo>
                    <a:pt x="1640775" y="656801"/>
                    <a:pt x="1641266" y="657046"/>
                    <a:pt x="1641756" y="657169"/>
                  </a:cubicBezTo>
                  <a:cubicBezTo>
                    <a:pt x="1642247" y="657291"/>
                    <a:pt x="1642860" y="657291"/>
                    <a:pt x="1643473" y="657169"/>
                  </a:cubicBezTo>
                  <a:cubicBezTo>
                    <a:pt x="1644086" y="657169"/>
                    <a:pt x="1644822" y="656923"/>
                    <a:pt x="1645558" y="656801"/>
                  </a:cubicBezTo>
                  <a:cubicBezTo>
                    <a:pt x="1646049" y="656678"/>
                    <a:pt x="1646662" y="656433"/>
                    <a:pt x="1647275" y="656188"/>
                  </a:cubicBezTo>
                  <a:cubicBezTo>
                    <a:pt x="1647888" y="655942"/>
                    <a:pt x="1648501" y="655697"/>
                    <a:pt x="1649114" y="655329"/>
                  </a:cubicBezTo>
                  <a:cubicBezTo>
                    <a:pt x="1649727" y="654961"/>
                    <a:pt x="1650340" y="654716"/>
                    <a:pt x="1651076" y="654225"/>
                  </a:cubicBezTo>
                  <a:cubicBezTo>
                    <a:pt x="1651689" y="653858"/>
                    <a:pt x="1652425" y="653367"/>
                    <a:pt x="1653038" y="652877"/>
                  </a:cubicBezTo>
                  <a:cubicBezTo>
                    <a:pt x="1654633" y="651773"/>
                    <a:pt x="1656227" y="650547"/>
                    <a:pt x="1657576" y="649198"/>
                  </a:cubicBezTo>
                  <a:cubicBezTo>
                    <a:pt x="1658925" y="647849"/>
                    <a:pt x="1660151" y="646623"/>
                    <a:pt x="1661009" y="645274"/>
                  </a:cubicBezTo>
                  <a:cubicBezTo>
                    <a:pt x="1661990" y="643925"/>
                    <a:pt x="1662726" y="642698"/>
                    <a:pt x="1663094" y="641595"/>
                  </a:cubicBezTo>
                  <a:cubicBezTo>
                    <a:pt x="1663584" y="640491"/>
                    <a:pt x="1663707" y="639387"/>
                    <a:pt x="1663584" y="638652"/>
                  </a:cubicBezTo>
                  <a:cubicBezTo>
                    <a:pt x="1663584" y="638161"/>
                    <a:pt x="1663217" y="637793"/>
                    <a:pt x="1662971" y="637425"/>
                  </a:cubicBezTo>
                  <a:cubicBezTo>
                    <a:pt x="1662726" y="637058"/>
                    <a:pt x="1662235" y="636935"/>
                    <a:pt x="1661745" y="636812"/>
                  </a:cubicBezTo>
                  <a:cubicBezTo>
                    <a:pt x="1661254" y="636690"/>
                    <a:pt x="1660641" y="636690"/>
                    <a:pt x="1660028" y="636812"/>
                  </a:cubicBezTo>
                  <a:cubicBezTo>
                    <a:pt x="1659415" y="636812"/>
                    <a:pt x="1658679" y="637058"/>
                    <a:pt x="1657944" y="637180"/>
                  </a:cubicBezTo>
                  <a:moveTo>
                    <a:pt x="3702536" y="64503"/>
                  </a:moveTo>
                  <a:cubicBezTo>
                    <a:pt x="3701310" y="64871"/>
                    <a:pt x="3700083" y="65239"/>
                    <a:pt x="3698857" y="65852"/>
                  </a:cubicBezTo>
                  <a:cubicBezTo>
                    <a:pt x="3697631" y="66342"/>
                    <a:pt x="3696282" y="66955"/>
                    <a:pt x="3695056" y="67691"/>
                  </a:cubicBezTo>
                  <a:cubicBezTo>
                    <a:pt x="3693830" y="68427"/>
                    <a:pt x="3692603" y="69163"/>
                    <a:pt x="3691377" y="70021"/>
                  </a:cubicBezTo>
                  <a:cubicBezTo>
                    <a:pt x="3690150" y="70880"/>
                    <a:pt x="3688924" y="71738"/>
                    <a:pt x="3687820" y="72719"/>
                  </a:cubicBezTo>
                  <a:cubicBezTo>
                    <a:pt x="3685858" y="74436"/>
                    <a:pt x="3684264" y="76030"/>
                    <a:pt x="3683038" y="77747"/>
                  </a:cubicBezTo>
                  <a:cubicBezTo>
                    <a:pt x="3681812" y="79341"/>
                    <a:pt x="3680953" y="80935"/>
                    <a:pt x="3680585" y="82407"/>
                  </a:cubicBezTo>
                  <a:cubicBezTo>
                    <a:pt x="3680218" y="83878"/>
                    <a:pt x="3680218" y="85105"/>
                    <a:pt x="3680585" y="86208"/>
                  </a:cubicBezTo>
                  <a:cubicBezTo>
                    <a:pt x="3680953" y="87312"/>
                    <a:pt x="3681812" y="88048"/>
                    <a:pt x="3683161" y="88538"/>
                  </a:cubicBezTo>
                  <a:cubicBezTo>
                    <a:pt x="3683774" y="88783"/>
                    <a:pt x="3684387" y="88906"/>
                    <a:pt x="3685000" y="89029"/>
                  </a:cubicBezTo>
                  <a:cubicBezTo>
                    <a:pt x="3685736" y="89029"/>
                    <a:pt x="3686472" y="89029"/>
                    <a:pt x="3687207" y="89029"/>
                  </a:cubicBezTo>
                  <a:cubicBezTo>
                    <a:pt x="3687943" y="89029"/>
                    <a:pt x="3688802" y="88906"/>
                    <a:pt x="3689660" y="88783"/>
                  </a:cubicBezTo>
                  <a:cubicBezTo>
                    <a:pt x="3690518" y="88661"/>
                    <a:pt x="3691377" y="88416"/>
                    <a:pt x="3692358" y="88170"/>
                  </a:cubicBezTo>
                  <a:cubicBezTo>
                    <a:pt x="3693584" y="87802"/>
                    <a:pt x="3694810" y="87434"/>
                    <a:pt x="3696037" y="86821"/>
                  </a:cubicBezTo>
                  <a:cubicBezTo>
                    <a:pt x="3697263" y="86331"/>
                    <a:pt x="3698612" y="85718"/>
                    <a:pt x="3699838" y="84982"/>
                  </a:cubicBezTo>
                  <a:cubicBezTo>
                    <a:pt x="3701065" y="84246"/>
                    <a:pt x="3702413" y="83510"/>
                    <a:pt x="3703640" y="82652"/>
                  </a:cubicBezTo>
                  <a:cubicBezTo>
                    <a:pt x="3704866" y="81794"/>
                    <a:pt x="3706092" y="80935"/>
                    <a:pt x="3707196" y="79954"/>
                  </a:cubicBezTo>
                  <a:cubicBezTo>
                    <a:pt x="3709158" y="78237"/>
                    <a:pt x="3710752" y="76520"/>
                    <a:pt x="3711978" y="74926"/>
                  </a:cubicBezTo>
                  <a:cubicBezTo>
                    <a:pt x="3713205" y="73332"/>
                    <a:pt x="3714063" y="71738"/>
                    <a:pt x="3714431" y="70266"/>
                  </a:cubicBezTo>
                  <a:cubicBezTo>
                    <a:pt x="3714799" y="68795"/>
                    <a:pt x="3714799" y="67569"/>
                    <a:pt x="3714431" y="66465"/>
                  </a:cubicBezTo>
                  <a:cubicBezTo>
                    <a:pt x="3713940" y="65361"/>
                    <a:pt x="3713082" y="64625"/>
                    <a:pt x="3711856" y="64135"/>
                  </a:cubicBezTo>
                  <a:cubicBezTo>
                    <a:pt x="3711243" y="63890"/>
                    <a:pt x="3710630" y="63767"/>
                    <a:pt x="3709894" y="63644"/>
                  </a:cubicBezTo>
                  <a:cubicBezTo>
                    <a:pt x="3709158" y="63644"/>
                    <a:pt x="3708422" y="63644"/>
                    <a:pt x="3707687" y="63644"/>
                  </a:cubicBezTo>
                  <a:cubicBezTo>
                    <a:pt x="3706951" y="63644"/>
                    <a:pt x="3706092" y="63767"/>
                    <a:pt x="3705234" y="63890"/>
                  </a:cubicBezTo>
                  <a:cubicBezTo>
                    <a:pt x="3704375" y="64012"/>
                    <a:pt x="3703517" y="64258"/>
                    <a:pt x="3702536" y="64503"/>
                  </a:cubicBezTo>
                  <a:moveTo>
                    <a:pt x="1610977" y="670413"/>
                  </a:moveTo>
                  <a:cubicBezTo>
                    <a:pt x="1610977" y="670413"/>
                    <a:pt x="1609873" y="670780"/>
                    <a:pt x="1609260" y="671026"/>
                  </a:cubicBezTo>
                  <a:cubicBezTo>
                    <a:pt x="1608647" y="671271"/>
                    <a:pt x="1608033" y="671516"/>
                    <a:pt x="1607420" y="671884"/>
                  </a:cubicBezTo>
                  <a:cubicBezTo>
                    <a:pt x="1606807" y="672252"/>
                    <a:pt x="1606071" y="672620"/>
                    <a:pt x="1605458" y="672988"/>
                  </a:cubicBezTo>
                  <a:cubicBezTo>
                    <a:pt x="1604722" y="673356"/>
                    <a:pt x="1604109" y="673846"/>
                    <a:pt x="1603374" y="674337"/>
                  </a:cubicBezTo>
                  <a:cubicBezTo>
                    <a:pt x="1601779" y="675440"/>
                    <a:pt x="1600308" y="676789"/>
                    <a:pt x="1598959" y="678016"/>
                  </a:cubicBezTo>
                  <a:cubicBezTo>
                    <a:pt x="1597610" y="679364"/>
                    <a:pt x="1596506" y="680591"/>
                    <a:pt x="1595525" y="681940"/>
                  </a:cubicBezTo>
                  <a:cubicBezTo>
                    <a:pt x="1594667" y="683166"/>
                    <a:pt x="1593931" y="684515"/>
                    <a:pt x="1593441" y="685619"/>
                  </a:cubicBezTo>
                  <a:cubicBezTo>
                    <a:pt x="1592950" y="686722"/>
                    <a:pt x="1592950" y="687703"/>
                    <a:pt x="1593073" y="688562"/>
                  </a:cubicBezTo>
                  <a:cubicBezTo>
                    <a:pt x="1593073" y="689052"/>
                    <a:pt x="1593441" y="689420"/>
                    <a:pt x="1593686" y="689665"/>
                  </a:cubicBezTo>
                  <a:cubicBezTo>
                    <a:pt x="1594054" y="689911"/>
                    <a:pt x="1594422" y="690156"/>
                    <a:pt x="1594912" y="690278"/>
                  </a:cubicBezTo>
                  <a:cubicBezTo>
                    <a:pt x="1595403" y="690278"/>
                    <a:pt x="1595893" y="690401"/>
                    <a:pt x="1596506" y="690278"/>
                  </a:cubicBezTo>
                  <a:cubicBezTo>
                    <a:pt x="1597120" y="690278"/>
                    <a:pt x="1597855" y="690156"/>
                    <a:pt x="1598591" y="689911"/>
                  </a:cubicBezTo>
                  <a:cubicBezTo>
                    <a:pt x="1599204" y="689788"/>
                    <a:pt x="1599695" y="689543"/>
                    <a:pt x="1600308" y="689297"/>
                  </a:cubicBezTo>
                  <a:cubicBezTo>
                    <a:pt x="1600921" y="689052"/>
                    <a:pt x="1601534" y="688807"/>
                    <a:pt x="1602147" y="688439"/>
                  </a:cubicBezTo>
                  <a:cubicBezTo>
                    <a:pt x="1602761" y="688071"/>
                    <a:pt x="1603496" y="687703"/>
                    <a:pt x="1604109" y="687335"/>
                  </a:cubicBezTo>
                  <a:cubicBezTo>
                    <a:pt x="1604722" y="686968"/>
                    <a:pt x="1605458" y="686477"/>
                    <a:pt x="1606194" y="685986"/>
                  </a:cubicBezTo>
                  <a:cubicBezTo>
                    <a:pt x="1607788" y="684883"/>
                    <a:pt x="1609260" y="683534"/>
                    <a:pt x="1610609" y="682308"/>
                  </a:cubicBezTo>
                  <a:cubicBezTo>
                    <a:pt x="1611958" y="681081"/>
                    <a:pt x="1613061" y="679732"/>
                    <a:pt x="1614042" y="678383"/>
                  </a:cubicBezTo>
                  <a:cubicBezTo>
                    <a:pt x="1615023" y="677034"/>
                    <a:pt x="1615636" y="675808"/>
                    <a:pt x="1616127" y="674705"/>
                  </a:cubicBezTo>
                  <a:cubicBezTo>
                    <a:pt x="1616617" y="673601"/>
                    <a:pt x="1616617" y="672620"/>
                    <a:pt x="1616495" y="671761"/>
                  </a:cubicBezTo>
                  <a:cubicBezTo>
                    <a:pt x="1616495" y="671271"/>
                    <a:pt x="1616127" y="670903"/>
                    <a:pt x="1615882" y="670658"/>
                  </a:cubicBezTo>
                  <a:cubicBezTo>
                    <a:pt x="1615636" y="670413"/>
                    <a:pt x="1615146" y="670167"/>
                    <a:pt x="1614656" y="670045"/>
                  </a:cubicBezTo>
                  <a:cubicBezTo>
                    <a:pt x="1614165" y="670045"/>
                    <a:pt x="1613674" y="669922"/>
                    <a:pt x="1613061" y="670045"/>
                  </a:cubicBezTo>
                  <a:cubicBezTo>
                    <a:pt x="1612448" y="670045"/>
                    <a:pt x="1611712" y="670290"/>
                    <a:pt x="1610977" y="670413"/>
                  </a:cubicBezTo>
                  <a:moveTo>
                    <a:pt x="3740428" y="79954"/>
                  </a:moveTo>
                  <a:cubicBezTo>
                    <a:pt x="3739202" y="80322"/>
                    <a:pt x="3738098" y="80690"/>
                    <a:pt x="3736872" y="81180"/>
                  </a:cubicBezTo>
                  <a:cubicBezTo>
                    <a:pt x="3735646" y="81671"/>
                    <a:pt x="3734420" y="82284"/>
                    <a:pt x="3733193" y="82897"/>
                  </a:cubicBezTo>
                  <a:cubicBezTo>
                    <a:pt x="3731967" y="83510"/>
                    <a:pt x="3730741" y="84246"/>
                    <a:pt x="3729515" y="85105"/>
                  </a:cubicBezTo>
                  <a:cubicBezTo>
                    <a:pt x="3728288" y="85963"/>
                    <a:pt x="3727185" y="86699"/>
                    <a:pt x="3726081" y="87680"/>
                  </a:cubicBezTo>
                  <a:cubicBezTo>
                    <a:pt x="3723996" y="89397"/>
                    <a:pt x="3722402" y="90991"/>
                    <a:pt x="3721053" y="92708"/>
                  </a:cubicBezTo>
                  <a:cubicBezTo>
                    <a:pt x="3719704" y="94424"/>
                    <a:pt x="3718846" y="96018"/>
                    <a:pt x="3718355" y="97367"/>
                  </a:cubicBezTo>
                  <a:cubicBezTo>
                    <a:pt x="3717865" y="98839"/>
                    <a:pt x="3717865" y="100188"/>
                    <a:pt x="3718233" y="101292"/>
                  </a:cubicBezTo>
                  <a:cubicBezTo>
                    <a:pt x="3718600" y="102395"/>
                    <a:pt x="3719459" y="103254"/>
                    <a:pt x="3720685" y="103867"/>
                  </a:cubicBezTo>
                  <a:cubicBezTo>
                    <a:pt x="3721298" y="104112"/>
                    <a:pt x="3721911" y="104357"/>
                    <a:pt x="3722647" y="104480"/>
                  </a:cubicBezTo>
                  <a:cubicBezTo>
                    <a:pt x="3723383" y="104480"/>
                    <a:pt x="3724119" y="104603"/>
                    <a:pt x="3724977" y="104603"/>
                  </a:cubicBezTo>
                  <a:cubicBezTo>
                    <a:pt x="3725836" y="104603"/>
                    <a:pt x="3726694" y="104603"/>
                    <a:pt x="3727552" y="104357"/>
                  </a:cubicBezTo>
                  <a:cubicBezTo>
                    <a:pt x="3728411" y="104112"/>
                    <a:pt x="3729392" y="103989"/>
                    <a:pt x="3730373" y="103744"/>
                  </a:cubicBezTo>
                  <a:cubicBezTo>
                    <a:pt x="3731599" y="103376"/>
                    <a:pt x="3732825" y="103008"/>
                    <a:pt x="3734052" y="102518"/>
                  </a:cubicBezTo>
                  <a:cubicBezTo>
                    <a:pt x="3735278" y="102027"/>
                    <a:pt x="3736504" y="101414"/>
                    <a:pt x="3737731" y="100801"/>
                  </a:cubicBezTo>
                  <a:cubicBezTo>
                    <a:pt x="3738957" y="100188"/>
                    <a:pt x="3740183" y="99452"/>
                    <a:pt x="3741410" y="98594"/>
                  </a:cubicBezTo>
                  <a:cubicBezTo>
                    <a:pt x="3742636" y="97735"/>
                    <a:pt x="3743739" y="96877"/>
                    <a:pt x="3744966" y="96018"/>
                  </a:cubicBezTo>
                  <a:cubicBezTo>
                    <a:pt x="3747050" y="94302"/>
                    <a:pt x="3748645" y="92585"/>
                    <a:pt x="3749993" y="90991"/>
                  </a:cubicBezTo>
                  <a:cubicBezTo>
                    <a:pt x="3751220" y="89397"/>
                    <a:pt x="3752201" y="87802"/>
                    <a:pt x="3752691" y="86331"/>
                  </a:cubicBezTo>
                  <a:cubicBezTo>
                    <a:pt x="3753182" y="84859"/>
                    <a:pt x="3753182" y="83510"/>
                    <a:pt x="3752814" y="82407"/>
                  </a:cubicBezTo>
                  <a:cubicBezTo>
                    <a:pt x="3752446" y="81303"/>
                    <a:pt x="3751588" y="80445"/>
                    <a:pt x="3750361" y="79831"/>
                  </a:cubicBezTo>
                  <a:cubicBezTo>
                    <a:pt x="3749748" y="79586"/>
                    <a:pt x="3749135" y="79341"/>
                    <a:pt x="3748399" y="79341"/>
                  </a:cubicBezTo>
                  <a:cubicBezTo>
                    <a:pt x="3747663" y="79341"/>
                    <a:pt x="3746928" y="79218"/>
                    <a:pt x="3746069" y="79341"/>
                  </a:cubicBezTo>
                  <a:cubicBezTo>
                    <a:pt x="3745211" y="79341"/>
                    <a:pt x="3744353" y="79341"/>
                    <a:pt x="3743494" y="79586"/>
                  </a:cubicBezTo>
                  <a:cubicBezTo>
                    <a:pt x="3742636" y="79709"/>
                    <a:pt x="3741655" y="79954"/>
                    <a:pt x="3740674" y="80199"/>
                  </a:cubicBezTo>
                  <a:moveTo>
                    <a:pt x="1564623" y="704135"/>
                  </a:moveTo>
                  <a:cubicBezTo>
                    <a:pt x="1564623" y="704135"/>
                    <a:pt x="1563397" y="704503"/>
                    <a:pt x="1562783" y="704749"/>
                  </a:cubicBezTo>
                  <a:cubicBezTo>
                    <a:pt x="1562170" y="704994"/>
                    <a:pt x="1561557" y="705362"/>
                    <a:pt x="1560821" y="705730"/>
                  </a:cubicBezTo>
                  <a:cubicBezTo>
                    <a:pt x="1560086" y="706098"/>
                    <a:pt x="1559473" y="706465"/>
                    <a:pt x="1558737" y="706956"/>
                  </a:cubicBezTo>
                  <a:cubicBezTo>
                    <a:pt x="1558001" y="707447"/>
                    <a:pt x="1557265" y="707937"/>
                    <a:pt x="1556652" y="708428"/>
                  </a:cubicBezTo>
                  <a:cubicBezTo>
                    <a:pt x="1555058" y="709654"/>
                    <a:pt x="1553586" y="710880"/>
                    <a:pt x="1552237" y="712229"/>
                  </a:cubicBezTo>
                  <a:cubicBezTo>
                    <a:pt x="1550888" y="713578"/>
                    <a:pt x="1549785" y="714804"/>
                    <a:pt x="1548926" y="716153"/>
                  </a:cubicBezTo>
                  <a:cubicBezTo>
                    <a:pt x="1548068" y="717379"/>
                    <a:pt x="1547332" y="718606"/>
                    <a:pt x="1546964" y="719709"/>
                  </a:cubicBezTo>
                  <a:cubicBezTo>
                    <a:pt x="1546596" y="720813"/>
                    <a:pt x="1546474" y="721794"/>
                    <a:pt x="1546719" y="722530"/>
                  </a:cubicBezTo>
                  <a:cubicBezTo>
                    <a:pt x="1546842" y="722898"/>
                    <a:pt x="1547087" y="723266"/>
                    <a:pt x="1547332" y="723511"/>
                  </a:cubicBezTo>
                  <a:cubicBezTo>
                    <a:pt x="1547700" y="723756"/>
                    <a:pt x="1548068" y="724001"/>
                    <a:pt x="1548436" y="724001"/>
                  </a:cubicBezTo>
                  <a:cubicBezTo>
                    <a:pt x="1548926" y="724001"/>
                    <a:pt x="1549417" y="724124"/>
                    <a:pt x="1550030" y="724001"/>
                  </a:cubicBezTo>
                  <a:cubicBezTo>
                    <a:pt x="1550643" y="724001"/>
                    <a:pt x="1551256" y="723879"/>
                    <a:pt x="1551992" y="723634"/>
                  </a:cubicBezTo>
                  <a:cubicBezTo>
                    <a:pt x="1552605" y="723511"/>
                    <a:pt x="1553218" y="723266"/>
                    <a:pt x="1553832" y="723020"/>
                  </a:cubicBezTo>
                  <a:cubicBezTo>
                    <a:pt x="1554445" y="722775"/>
                    <a:pt x="1555180" y="722407"/>
                    <a:pt x="1555794" y="722162"/>
                  </a:cubicBezTo>
                  <a:cubicBezTo>
                    <a:pt x="1556407" y="721917"/>
                    <a:pt x="1557143" y="721426"/>
                    <a:pt x="1557878" y="720936"/>
                  </a:cubicBezTo>
                  <a:cubicBezTo>
                    <a:pt x="1558614" y="720445"/>
                    <a:pt x="1559350" y="719955"/>
                    <a:pt x="1559963" y="719464"/>
                  </a:cubicBezTo>
                  <a:cubicBezTo>
                    <a:pt x="1561557" y="718238"/>
                    <a:pt x="1563029" y="717012"/>
                    <a:pt x="1564378" y="715663"/>
                  </a:cubicBezTo>
                  <a:cubicBezTo>
                    <a:pt x="1565727" y="714314"/>
                    <a:pt x="1566830" y="712965"/>
                    <a:pt x="1567689" y="711739"/>
                  </a:cubicBezTo>
                  <a:cubicBezTo>
                    <a:pt x="1568547" y="710512"/>
                    <a:pt x="1569283" y="709286"/>
                    <a:pt x="1569651" y="708182"/>
                  </a:cubicBezTo>
                  <a:cubicBezTo>
                    <a:pt x="1570019" y="707079"/>
                    <a:pt x="1570141" y="706098"/>
                    <a:pt x="1569896" y="705362"/>
                  </a:cubicBezTo>
                  <a:cubicBezTo>
                    <a:pt x="1569773" y="704994"/>
                    <a:pt x="1569528" y="704626"/>
                    <a:pt x="1569160" y="704381"/>
                  </a:cubicBezTo>
                  <a:cubicBezTo>
                    <a:pt x="1568792" y="704135"/>
                    <a:pt x="1568424" y="703890"/>
                    <a:pt x="1567934" y="703890"/>
                  </a:cubicBezTo>
                  <a:cubicBezTo>
                    <a:pt x="1567443" y="703890"/>
                    <a:pt x="1566953" y="703768"/>
                    <a:pt x="1566340" y="703890"/>
                  </a:cubicBezTo>
                  <a:cubicBezTo>
                    <a:pt x="1565727" y="704013"/>
                    <a:pt x="1565113" y="704013"/>
                    <a:pt x="1564378" y="704258"/>
                  </a:cubicBezTo>
                  <a:moveTo>
                    <a:pt x="3777462" y="97000"/>
                  </a:moveTo>
                  <a:cubicBezTo>
                    <a:pt x="3776359" y="97367"/>
                    <a:pt x="3775133" y="97735"/>
                    <a:pt x="3773906" y="98226"/>
                  </a:cubicBezTo>
                  <a:cubicBezTo>
                    <a:pt x="3772680" y="98716"/>
                    <a:pt x="3771453" y="99329"/>
                    <a:pt x="3770227" y="99943"/>
                  </a:cubicBezTo>
                  <a:cubicBezTo>
                    <a:pt x="3769001" y="100556"/>
                    <a:pt x="3767775" y="101292"/>
                    <a:pt x="3766671" y="102027"/>
                  </a:cubicBezTo>
                  <a:cubicBezTo>
                    <a:pt x="3765445" y="102763"/>
                    <a:pt x="3764341" y="103621"/>
                    <a:pt x="3763238" y="104480"/>
                  </a:cubicBezTo>
                  <a:cubicBezTo>
                    <a:pt x="3761153" y="106197"/>
                    <a:pt x="3759436" y="107914"/>
                    <a:pt x="3758087" y="109508"/>
                  </a:cubicBezTo>
                  <a:cubicBezTo>
                    <a:pt x="3756738" y="111224"/>
                    <a:pt x="3755757" y="112819"/>
                    <a:pt x="3755266" y="114290"/>
                  </a:cubicBezTo>
                  <a:cubicBezTo>
                    <a:pt x="3754776" y="115762"/>
                    <a:pt x="3754531" y="117111"/>
                    <a:pt x="3754899" y="118337"/>
                  </a:cubicBezTo>
                  <a:cubicBezTo>
                    <a:pt x="3755266" y="119441"/>
                    <a:pt x="3756002" y="120422"/>
                    <a:pt x="3757228" y="121035"/>
                  </a:cubicBezTo>
                  <a:cubicBezTo>
                    <a:pt x="3757842" y="121280"/>
                    <a:pt x="3758455" y="121525"/>
                    <a:pt x="3759191" y="121648"/>
                  </a:cubicBezTo>
                  <a:cubicBezTo>
                    <a:pt x="3759926" y="121771"/>
                    <a:pt x="3760785" y="121893"/>
                    <a:pt x="3761643" y="121893"/>
                  </a:cubicBezTo>
                  <a:cubicBezTo>
                    <a:pt x="3762501" y="121893"/>
                    <a:pt x="3763360" y="121893"/>
                    <a:pt x="3764341" y="121648"/>
                  </a:cubicBezTo>
                  <a:cubicBezTo>
                    <a:pt x="3765322" y="121403"/>
                    <a:pt x="3766303" y="121280"/>
                    <a:pt x="3767284" y="121035"/>
                  </a:cubicBezTo>
                  <a:cubicBezTo>
                    <a:pt x="3768388" y="120667"/>
                    <a:pt x="3769614" y="120299"/>
                    <a:pt x="3770841" y="119809"/>
                  </a:cubicBezTo>
                  <a:cubicBezTo>
                    <a:pt x="3772067" y="119318"/>
                    <a:pt x="3773293" y="118705"/>
                    <a:pt x="3774519" y="118092"/>
                  </a:cubicBezTo>
                  <a:cubicBezTo>
                    <a:pt x="3775746" y="117479"/>
                    <a:pt x="3776972" y="116743"/>
                    <a:pt x="3778076" y="116007"/>
                  </a:cubicBezTo>
                  <a:cubicBezTo>
                    <a:pt x="3779302" y="115271"/>
                    <a:pt x="3780406" y="114413"/>
                    <a:pt x="3781509" y="113554"/>
                  </a:cubicBezTo>
                  <a:cubicBezTo>
                    <a:pt x="3783594" y="111838"/>
                    <a:pt x="3785311" y="110121"/>
                    <a:pt x="3786659" y="108527"/>
                  </a:cubicBezTo>
                  <a:cubicBezTo>
                    <a:pt x="3788008" y="106810"/>
                    <a:pt x="3788989" y="105216"/>
                    <a:pt x="3789480" y="103744"/>
                  </a:cubicBezTo>
                  <a:cubicBezTo>
                    <a:pt x="3789971" y="102273"/>
                    <a:pt x="3790093" y="100924"/>
                    <a:pt x="3789848" y="99697"/>
                  </a:cubicBezTo>
                  <a:cubicBezTo>
                    <a:pt x="3789480" y="98594"/>
                    <a:pt x="3788744" y="97613"/>
                    <a:pt x="3787518" y="97000"/>
                  </a:cubicBezTo>
                  <a:cubicBezTo>
                    <a:pt x="3786905" y="96754"/>
                    <a:pt x="3786291" y="96509"/>
                    <a:pt x="3785556" y="96386"/>
                  </a:cubicBezTo>
                  <a:cubicBezTo>
                    <a:pt x="3784820" y="96264"/>
                    <a:pt x="3784084" y="96141"/>
                    <a:pt x="3783226" y="96264"/>
                  </a:cubicBezTo>
                  <a:cubicBezTo>
                    <a:pt x="3782368" y="96386"/>
                    <a:pt x="3781509" y="96264"/>
                    <a:pt x="3780528" y="96509"/>
                  </a:cubicBezTo>
                  <a:cubicBezTo>
                    <a:pt x="3779547" y="96632"/>
                    <a:pt x="3778566" y="96877"/>
                    <a:pt x="3777585" y="97122"/>
                  </a:cubicBezTo>
                  <a:moveTo>
                    <a:pt x="1518514" y="738594"/>
                  </a:moveTo>
                  <a:cubicBezTo>
                    <a:pt x="1518514" y="738594"/>
                    <a:pt x="1517288" y="738962"/>
                    <a:pt x="1516675" y="739207"/>
                  </a:cubicBezTo>
                  <a:cubicBezTo>
                    <a:pt x="1516062" y="739453"/>
                    <a:pt x="1515326" y="739821"/>
                    <a:pt x="1514590" y="740188"/>
                  </a:cubicBezTo>
                  <a:cubicBezTo>
                    <a:pt x="1513855" y="740556"/>
                    <a:pt x="1513119" y="741047"/>
                    <a:pt x="1512383" y="741415"/>
                  </a:cubicBezTo>
                  <a:cubicBezTo>
                    <a:pt x="1511647" y="741905"/>
                    <a:pt x="1510911" y="742396"/>
                    <a:pt x="1510176" y="743009"/>
                  </a:cubicBezTo>
                  <a:cubicBezTo>
                    <a:pt x="1508581" y="744235"/>
                    <a:pt x="1507110" y="745461"/>
                    <a:pt x="1505884" y="746810"/>
                  </a:cubicBezTo>
                  <a:cubicBezTo>
                    <a:pt x="1504657" y="748159"/>
                    <a:pt x="1503554" y="749386"/>
                    <a:pt x="1502695" y="750735"/>
                  </a:cubicBezTo>
                  <a:cubicBezTo>
                    <a:pt x="1501837" y="751961"/>
                    <a:pt x="1501224" y="753187"/>
                    <a:pt x="1500856" y="754291"/>
                  </a:cubicBezTo>
                  <a:cubicBezTo>
                    <a:pt x="1500488" y="755394"/>
                    <a:pt x="1500488" y="756375"/>
                    <a:pt x="1500856" y="757111"/>
                  </a:cubicBezTo>
                  <a:cubicBezTo>
                    <a:pt x="1500978" y="757479"/>
                    <a:pt x="1501224" y="757847"/>
                    <a:pt x="1501592" y="758092"/>
                  </a:cubicBezTo>
                  <a:cubicBezTo>
                    <a:pt x="1501960" y="758338"/>
                    <a:pt x="1502327" y="758460"/>
                    <a:pt x="1502695" y="758583"/>
                  </a:cubicBezTo>
                  <a:cubicBezTo>
                    <a:pt x="1503186" y="758583"/>
                    <a:pt x="1503676" y="758583"/>
                    <a:pt x="1504167" y="758583"/>
                  </a:cubicBezTo>
                  <a:cubicBezTo>
                    <a:pt x="1504780" y="758583"/>
                    <a:pt x="1505393" y="758460"/>
                    <a:pt x="1506006" y="758215"/>
                  </a:cubicBezTo>
                  <a:cubicBezTo>
                    <a:pt x="1506619" y="758092"/>
                    <a:pt x="1507232" y="757847"/>
                    <a:pt x="1507846" y="757602"/>
                  </a:cubicBezTo>
                  <a:cubicBezTo>
                    <a:pt x="1508459" y="757356"/>
                    <a:pt x="1509195" y="756989"/>
                    <a:pt x="1509930" y="756621"/>
                  </a:cubicBezTo>
                  <a:cubicBezTo>
                    <a:pt x="1510666" y="756253"/>
                    <a:pt x="1511402" y="755762"/>
                    <a:pt x="1512138" y="755394"/>
                  </a:cubicBezTo>
                  <a:cubicBezTo>
                    <a:pt x="1512873" y="754904"/>
                    <a:pt x="1513609" y="754413"/>
                    <a:pt x="1514345" y="753800"/>
                  </a:cubicBezTo>
                  <a:cubicBezTo>
                    <a:pt x="1515939" y="752574"/>
                    <a:pt x="1517411" y="751348"/>
                    <a:pt x="1518637" y="749999"/>
                  </a:cubicBezTo>
                  <a:cubicBezTo>
                    <a:pt x="1519863" y="748650"/>
                    <a:pt x="1520967" y="747301"/>
                    <a:pt x="1521825" y="746075"/>
                  </a:cubicBezTo>
                  <a:cubicBezTo>
                    <a:pt x="1522684" y="744848"/>
                    <a:pt x="1523297" y="743622"/>
                    <a:pt x="1523665" y="742518"/>
                  </a:cubicBezTo>
                  <a:cubicBezTo>
                    <a:pt x="1524033" y="741415"/>
                    <a:pt x="1524033" y="740556"/>
                    <a:pt x="1523665" y="739698"/>
                  </a:cubicBezTo>
                  <a:cubicBezTo>
                    <a:pt x="1523542" y="739330"/>
                    <a:pt x="1523297" y="738962"/>
                    <a:pt x="1522929" y="738717"/>
                  </a:cubicBezTo>
                  <a:cubicBezTo>
                    <a:pt x="1522561" y="738472"/>
                    <a:pt x="1522193" y="738349"/>
                    <a:pt x="1521825" y="738226"/>
                  </a:cubicBezTo>
                  <a:cubicBezTo>
                    <a:pt x="1521335" y="738226"/>
                    <a:pt x="1520844" y="738226"/>
                    <a:pt x="1520231" y="738226"/>
                  </a:cubicBezTo>
                  <a:cubicBezTo>
                    <a:pt x="1519618" y="738226"/>
                    <a:pt x="1519005" y="738349"/>
                    <a:pt x="1518392" y="738594"/>
                  </a:cubicBezTo>
                  <a:moveTo>
                    <a:pt x="3813025" y="116007"/>
                  </a:moveTo>
                  <a:cubicBezTo>
                    <a:pt x="3811921" y="116375"/>
                    <a:pt x="3810695" y="116743"/>
                    <a:pt x="3809591" y="117233"/>
                  </a:cubicBezTo>
                  <a:cubicBezTo>
                    <a:pt x="3808487" y="117724"/>
                    <a:pt x="3807261" y="118214"/>
                    <a:pt x="3806035" y="118827"/>
                  </a:cubicBezTo>
                  <a:cubicBezTo>
                    <a:pt x="3804809" y="119441"/>
                    <a:pt x="3803705" y="120054"/>
                    <a:pt x="3802601" y="120790"/>
                  </a:cubicBezTo>
                  <a:cubicBezTo>
                    <a:pt x="3801498" y="121525"/>
                    <a:pt x="3800271" y="122261"/>
                    <a:pt x="3799290" y="123119"/>
                  </a:cubicBezTo>
                  <a:cubicBezTo>
                    <a:pt x="3797083" y="124836"/>
                    <a:pt x="3795366" y="126553"/>
                    <a:pt x="3793895" y="128147"/>
                  </a:cubicBezTo>
                  <a:cubicBezTo>
                    <a:pt x="3792423" y="129864"/>
                    <a:pt x="3791442" y="131458"/>
                    <a:pt x="3790829" y="133052"/>
                  </a:cubicBezTo>
                  <a:cubicBezTo>
                    <a:pt x="3790216" y="134647"/>
                    <a:pt x="3789971" y="135996"/>
                    <a:pt x="3790216" y="137222"/>
                  </a:cubicBezTo>
                  <a:cubicBezTo>
                    <a:pt x="3790461" y="138448"/>
                    <a:pt x="3791197" y="139429"/>
                    <a:pt x="3792301" y="140165"/>
                  </a:cubicBezTo>
                  <a:cubicBezTo>
                    <a:pt x="3792914" y="140533"/>
                    <a:pt x="3793527" y="140778"/>
                    <a:pt x="3794385" y="140901"/>
                  </a:cubicBezTo>
                  <a:cubicBezTo>
                    <a:pt x="3795244" y="141023"/>
                    <a:pt x="3795979" y="141146"/>
                    <a:pt x="3796838" y="141146"/>
                  </a:cubicBezTo>
                  <a:cubicBezTo>
                    <a:pt x="3797696" y="141146"/>
                    <a:pt x="3798677" y="141146"/>
                    <a:pt x="3799658" y="140901"/>
                  </a:cubicBezTo>
                  <a:cubicBezTo>
                    <a:pt x="3800639" y="140778"/>
                    <a:pt x="3801743" y="140533"/>
                    <a:pt x="3802724" y="140165"/>
                  </a:cubicBezTo>
                  <a:cubicBezTo>
                    <a:pt x="3803828" y="139797"/>
                    <a:pt x="3805054" y="139429"/>
                    <a:pt x="3806158" y="138939"/>
                  </a:cubicBezTo>
                  <a:cubicBezTo>
                    <a:pt x="3807384" y="138448"/>
                    <a:pt x="3808487" y="137958"/>
                    <a:pt x="3809714" y="137344"/>
                  </a:cubicBezTo>
                  <a:cubicBezTo>
                    <a:pt x="3810940" y="136731"/>
                    <a:pt x="3812044" y="136118"/>
                    <a:pt x="3813270" y="135382"/>
                  </a:cubicBezTo>
                  <a:cubicBezTo>
                    <a:pt x="3814496" y="134647"/>
                    <a:pt x="3815600" y="133788"/>
                    <a:pt x="3816704" y="132930"/>
                  </a:cubicBezTo>
                  <a:cubicBezTo>
                    <a:pt x="3818788" y="131336"/>
                    <a:pt x="3820628" y="129619"/>
                    <a:pt x="3822099" y="127902"/>
                  </a:cubicBezTo>
                  <a:cubicBezTo>
                    <a:pt x="3823571" y="126185"/>
                    <a:pt x="3824552" y="124591"/>
                    <a:pt x="3825165" y="122997"/>
                  </a:cubicBezTo>
                  <a:cubicBezTo>
                    <a:pt x="3825778" y="121403"/>
                    <a:pt x="3826024" y="120054"/>
                    <a:pt x="3825656" y="118827"/>
                  </a:cubicBezTo>
                  <a:cubicBezTo>
                    <a:pt x="3825410" y="117601"/>
                    <a:pt x="3824674" y="116620"/>
                    <a:pt x="3823448" y="116007"/>
                  </a:cubicBezTo>
                  <a:cubicBezTo>
                    <a:pt x="3822835" y="115639"/>
                    <a:pt x="3822222" y="115394"/>
                    <a:pt x="3821486" y="115271"/>
                  </a:cubicBezTo>
                  <a:cubicBezTo>
                    <a:pt x="3820750" y="115149"/>
                    <a:pt x="3819892" y="115026"/>
                    <a:pt x="3819034" y="115026"/>
                  </a:cubicBezTo>
                  <a:cubicBezTo>
                    <a:pt x="3818175" y="115026"/>
                    <a:pt x="3817194" y="115026"/>
                    <a:pt x="3816213" y="115271"/>
                  </a:cubicBezTo>
                  <a:cubicBezTo>
                    <a:pt x="3815232" y="115394"/>
                    <a:pt x="3814129" y="115639"/>
                    <a:pt x="3813147" y="116007"/>
                  </a:cubicBezTo>
                  <a:moveTo>
                    <a:pt x="1472774" y="773421"/>
                  </a:moveTo>
                  <a:cubicBezTo>
                    <a:pt x="1472161" y="773544"/>
                    <a:pt x="1471547" y="773789"/>
                    <a:pt x="1470812" y="774157"/>
                  </a:cubicBezTo>
                  <a:cubicBezTo>
                    <a:pt x="1470076" y="774402"/>
                    <a:pt x="1469463" y="774770"/>
                    <a:pt x="1468727" y="775138"/>
                  </a:cubicBezTo>
                  <a:cubicBezTo>
                    <a:pt x="1467991" y="775506"/>
                    <a:pt x="1467255" y="775996"/>
                    <a:pt x="1466520" y="776487"/>
                  </a:cubicBezTo>
                  <a:cubicBezTo>
                    <a:pt x="1465784" y="776977"/>
                    <a:pt x="1464926" y="777590"/>
                    <a:pt x="1464190" y="778081"/>
                  </a:cubicBezTo>
                  <a:cubicBezTo>
                    <a:pt x="1462596" y="779307"/>
                    <a:pt x="1461247" y="780656"/>
                    <a:pt x="1460020" y="781882"/>
                  </a:cubicBezTo>
                  <a:cubicBezTo>
                    <a:pt x="1458794" y="783109"/>
                    <a:pt x="1457690" y="784580"/>
                    <a:pt x="1456955" y="785806"/>
                  </a:cubicBezTo>
                  <a:cubicBezTo>
                    <a:pt x="1456096" y="787033"/>
                    <a:pt x="1455606" y="788259"/>
                    <a:pt x="1455238" y="789363"/>
                  </a:cubicBezTo>
                  <a:cubicBezTo>
                    <a:pt x="1454993" y="790466"/>
                    <a:pt x="1454870" y="791325"/>
                    <a:pt x="1455238" y="792061"/>
                  </a:cubicBezTo>
                  <a:cubicBezTo>
                    <a:pt x="1455360" y="792428"/>
                    <a:pt x="1455606" y="792674"/>
                    <a:pt x="1455974" y="792919"/>
                  </a:cubicBezTo>
                  <a:cubicBezTo>
                    <a:pt x="1456342" y="793164"/>
                    <a:pt x="1456709" y="793287"/>
                    <a:pt x="1457077" y="793409"/>
                  </a:cubicBezTo>
                  <a:cubicBezTo>
                    <a:pt x="1457568" y="793409"/>
                    <a:pt x="1458058" y="793409"/>
                    <a:pt x="1458549" y="793409"/>
                  </a:cubicBezTo>
                  <a:cubicBezTo>
                    <a:pt x="1459039" y="793409"/>
                    <a:pt x="1459653" y="793287"/>
                    <a:pt x="1460388" y="793041"/>
                  </a:cubicBezTo>
                  <a:cubicBezTo>
                    <a:pt x="1461001" y="792919"/>
                    <a:pt x="1461614" y="792674"/>
                    <a:pt x="1462350" y="792306"/>
                  </a:cubicBezTo>
                  <a:cubicBezTo>
                    <a:pt x="1463086" y="792061"/>
                    <a:pt x="1463699" y="791693"/>
                    <a:pt x="1464435" y="791325"/>
                  </a:cubicBezTo>
                  <a:cubicBezTo>
                    <a:pt x="1465171" y="790957"/>
                    <a:pt x="1465907" y="790466"/>
                    <a:pt x="1466642" y="789976"/>
                  </a:cubicBezTo>
                  <a:cubicBezTo>
                    <a:pt x="1467378" y="789485"/>
                    <a:pt x="1468237" y="788872"/>
                    <a:pt x="1468972" y="788259"/>
                  </a:cubicBezTo>
                  <a:cubicBezTo>
                    <a:pt x="1470567" y="787033"/>
                    <a:pt x="1472038" y="785684"/>
                    <a:pt x="1473264" y="784457"/>
                  </a:cubicBezTo>
                  <a:cubicBezTo>
                    <a:pt x="1474491" y="783109"/>
                    <a:pt x="1475594" y="781760"/>
                    <a:pt x="1476453" y="780533"/>
                  </a:cubicBezTo>
                  <a:cubicBezTo>
                    <a:pt x="1477311" y="779307"/>
                    <a:pt x="1477802" y="778081"/>
                    <a:pt x="1478169" y="776977"/>
                  </a:cubicBezTo>
                  <a:cubicBezTo>
                    <a:pt x="1478415" y="775873"/>
                    <a:pt x="1478415" y="775015"/>
                    <a:pt x="1478169" y="774279"/>
                  </a:cubicBezTo>
                  <a:cubicBezTo>
                    <a:pt x="1478047" y="773911"/>
                    <a:pt x="1477802" y="773666"/>
                    <a:pt x="1477434" y="773421"/>
                  </a:cubicBezTo>
                  <a:cubicBezTo>
                    <a:pt x="1477066" y="773176"/>
                    <a:pt x="1476698" y="773053"/>
                    <a:pt x="1476330" y="772930"/>
                  </a:cubicBezTo>
                  <a:cubicBezTo>
                    <a:pt x="1475962" y="772808"/>
                    <a:pt x="1475349" y="772930"/>
                    <a:pt x="1474858" y="772930"/>
                  </a:cubicBezTo>
                  <a:cubicBezTo>
                    <a:pt x="1474368" y="772930"/>
                    <a:pt x="1473755" y="773053"/>
                    <a:pt x="1473019" y="773298"/>
                  </a:cubicBezTo>
                  <a:moveTo>
                    <a:pt x="3847361" y="136731"/>
                  </a:moveTo>
                  <a:cubicBezTo>
                    <a:pt x="3846257" y="136977"/>
                    <a:pt x="3845154" y="137467"/>
                    <a:pt x="3844050" y="137835"/>
                  </a:cubicBezTo>
                  <a:cubicBezTo>
                    <a:pt x="3842946" y="138326"/>
                    <a:pt x="3841720" y="138816"/>
                    <a:pt x="3840616" y="139307"/>
                  </a:cubicBezTo>
                  <a:cubicBezTo>
                    <a:pt x="3839513" y="139797"/>
                    <a:pt x="3838286" y="140533"/>
                    <a:pt x="3837183" y="141146"/>
                  </a:cubicBezTo>
                  <a:cubicBezTo>
                    <a:pt x="3836079" y="141759"/>
                    <a:pt x="3834975" y="142617"/>
                    <a:pt x="3833872" y="143353"/>
                  </a:cubicBezTo>
                  <a:cubicBezTo>
                    <a:pt x="3831664" y="144947"/>
                    <a:pt x="3829825" y="146664"/>
                    <a:pt x="3828354" y="148381"/>
                  </a:cubicBezTo>
                  <a:cubicBezTo>
                    <a:pt x="3826882" y="150098"/>
                    <a:pt x="3825778" y="151815"/>
                    <a:pt x="3825042" y="153286"/>
                  </a:cubicBezTo>
                  <a:cubicBezTo>
                    <a:pt x="3824307" y="154758"/>
                    <a:pt x="3824061" y="156352"/>
                    <a:pt x="3824307" y="157578"/>
                  </a:cubicBezTo>
                  <a:cubicBezTo>
                    <a:pt x="3824429" y="158805"/>
                    <a:pt x="3825165" y="159908"/>
                    <a:pt x="3826269" y="160644"/>
                  </a:cubicBezTo>
                  <a:cubicBezTo>
                    <a:pt x="3826882" y="161012"/>
                    <a:pt x="3827618" y="161257"/>
                    <a:pt x="3828354" y="161502"/>
                  </a:cubicBezTo>
                  <a:cubicBezTo>
                    <a:pt x="3829089" y="161748"/>
                    <a:pt x="3829947" y="161748"/>
                    <a:pt x="3830929" y="161870"/>
                  </a:cubicBezTo>
                  <a:cubicBezTo>
                    <a:pt x="3831909" y="161870"/>
                    <a:pt x="3832891" y="161870"/>
                    <a:pt x="3833872" y="161625"/>
                  </a:cubicBezTo>
                  <a:cubicBezTo>
                    <a:pt x="3834975" y="161502"/>
                    <a:pt x="3836079" y="161257"/>
                    <a:pt x="3837183" y="160889"/>
                  </a:cubicBezTo>
                  <a:cubicBezTo>
                    <a:pt x="3838286" y="160644"/>
                    <a:pt x="3839390" y="160276"/>
                    <a:pt x="3840494" y="159786"/>
                  </a:cubicBezTo>
                  <a:cubicBezTo>
                    <a:pt x="3841597" y="159295"/>
                    <a:pt x="3842824" y="158805"/>
                    <a:pt x="3843927" y="158314"/>
                  </a:cubicBezTo>
                  <a:cubicBezTo>
                    <a:pt x="3845031" y="157701"/>
                    <a:pt x="3846257" y="157088"/>
                    <a:pt x="3847361" y="156475"/>
                  </a:cubicBezTo>
                  <a:cubicBezTo>
                    <a:pt x="3848464" y="155739"/>
                    <a:pt x="3849568" y="155003"/>
                    <a:pt x="3850672" y="154267"/>
                  </a:cubicBezTo>
                  <a:cubicBezTo>
                    <a:pt x="3852879" y="152550"/>
                    <a:pt x="3854719" y="150834"/>
                    <a:pt x="3856313" y="149117"/>
                  </a:cubicBezTo>
                  <a:cubicBezTo>
                    <a:pt x="3857784" y="147400"/>
                    <a:pt x="3858888" y="145683"/>
                    <a:pt x="3859624" y="144089"/>
                  </a:cubicBezTo>
                  <a:cubicBezTo>
                    <a:pt x="3860359" y="142495"/>
                    <a:pt x="3860605" y="141023"/>
                    <a:pt x="3860359" y="139797"/>
                  </a:cubicBezTo>
                  <a:cubicBezTo>
                    <a:pt x="3860114" y="138571"/>
                    <a:pt x="3859501" y="137467"/>
                    <a:pt x="3858275" y="136731"/>
                  </a:cubicBezTo>
                  <a:cubicBezTo>
                    <a:pt x="3857662" y="136363"/>
                    <a:pt x="3856926" y="136118"/>
                    <a:pt x="3856190" y="135873"/>
                  </a:cubicBezTo>
                  <a:cubicBezTo>
                    <a:pt x="3855454" y="135628"/>
                    <a:pt x="3854596" y="135628"/>
                    <a:pt x="3853615" y="135628"/>
                  </a:cubicBezTo>
                  <a:cubicBezTo>
                    <a:pt x="3852634" y="135628"/>
                    <a:pt x="3851653" y="135628"/>
                    <a:pt x="3850672" y="135873"/>
                  </a:cubicBezTo>
                  <a:cubicBezTo>
                    <a:pt x="3849568" y="135996"/>
                    <a:pt x="3848587" y="136241"/>
                    <a:pt x="3847361" y="136609"/>
                  </a:cubicBezTo>
                  <a:moveTo>
                    <a:pt x="1427401" y="808983"/>
                  </a:moveTo>
                  <a:cubicBezTo>
                    <a:pt x="1426788" y="809106"/>
                    <a:pt x="1426052" y="809351"/>
                    <a:pt x="1425439" y="809719"/>
                  </a:cubicBezTo>
                  <a:cubicBezTo>
                    <a:pt x="1424703" y="809964"/>
                    <a:pt x="1423967" y="810332"/>
                    <a:pt x="1423232" y="810823"/>
                  </a:cubicBezTo>
                  <a:cubicBezTo>
                    <a:pt x="1422496" y="811313"/>
                    <a:pt x="1421760" y="811681"/>
                    <a:pt x="1420902" y="812172"/>
                  </a:cubicBezTo>
                  <a:cubicBezTo>
                    <a:pt x="1420043" y="812662"/>
                    <a:pt x="1419308" y="813275"/>
                    <a:pt x="1418572" y="813888"/>
                  </a:cubicBezTo>
                  <a:cubicBezTo>
                    <a:pt x="1416978" y="815115"/>
                    <a:pt x="1415629" y="816464"/>
                    <a:pt x="1414402" y="817813"/>
                  </a:cubicBezTo>
                  <a:cubicBezTo>
                    <a:pt x="1413176" y="819162"/>
                    <a:pt x="1412195" y="820510"/>
                    <a:pt x="1411337" y="821737"/>
                  </a:cubicBezTo>
                  <a:cubicBezTo>
                    <a:pt x="1410601" y="822963"/>
                    <a:pt x="1409988" y="824189"/>
                    <a:pt x="1409742" y="825293"/>
                  </a:cubicBezTo>
                  <a:cubicBezTo>
                    <a:pt x="1409497" y="826397"/>
                    <a:pt x="1409497" y="827255"/>
                    <a:pt x="1409742" y="827991"/>
                  </a:cubicBezTo>
                  <a:cubicBezTo>
                    <a:pt x="1409865" y="828359"/>
                    <a:pt x="1410233" y="828604"/>
                    <a:pt x="1410478" y="828727"/>
                  </a:cubicBezTo>
                  <a:cubicBezTo>
                    <a:pt x="1410846" y="828972"/>
                    <a:pt x="1411214" y="829094"/>
                    <a:pt x="1411582" y="829094"/>
                  </a:cubicBezTo>
                  <a:cubicBezTo>
                    <a:pt x="1411950" y="829094"/>
                    <a:pt x="1412440" y="829094"/>
                    <a:pt x="1413054" y="829094"/>
                  </a:cubicBezTo>
                  <a:cubicBezTo>
                    <a:pt x="1413544" y="829094"/>
                    <a:pt x="1414157" y="828972"/>
                    <a:pt x="1414770" y="828727"/>
                  </a:cubicBezTo>
                  <a:cubicBezTo>
                    <a:pt x="1415384" y="828604"/>
                    <a:pt x="1416119" y="828359"/>
                    <a:pt x="1416732" y="827991"/>
                  </a:cubicBezTo>
                  <a:cubicBezTo>
                    <a:pt x="1417468" y="827745"/>
                    <a:pt x="1418204" y="827378"/>
                    <a:pt x="1418940" y="826887"/>
                  </a:cubicBezTo>
                  <a:cubicBezTo>
                    <a:pt x="1419675" y="826519"/>
                    <a:pt x="1420411" y="826029"/>
                    <a:pt x="1421270" y="825416"/>
                  </a:cubicBezTo>
                  <a:cubicBezTo>
                    <a:pt x="1422128" y="824802"/>
                    <a:pt x="1422864" y="824312"/>
                    <a:pt x="1423600" y="823699"/>
                  </a:cubicBezTo>
                  <a:cubicBezTo>
                    <a:pt x="1425194" y="822472"/>
                    <a:pt x="1426543" y="821124"/>
                    <a:pt x="1427769" y="819775"/>
                  </a:cubicBezTo>
                  <a:cubicBezTo>
                    <a:pt x="1428995" y="818426"/>
                    <a:pt x="1429976" y="817077"/>
                    <a:pt x="1430835" y="815850"/>
                  </a:cubicBezTo>
                  <a:cubicBezTo>
                    <a:pt x="1431570" y="814624"/>
                    <a:pt x="1432184" y="813398"/>
                    <a:pt x="1432429" y="812417"/>
                  </a:cubicBezTo>
                  <a:cubicBezTo>
                    <a:pt x="1432674" y="811313"/>
                    <a:pt x="1432674" y="810455"/>
                    <a:pt x="1432306" y="809842"/>
                  </a:cubicBezTo>
                  <a:cubicBezTo>
                    <a:pt x="1432184" y="809474"/>
                    <a:pt x="1431938" y="809228"/>
                    <a:pt x="1431570" y="808983"/>
                  </a:cubicBezTo>
                  <a:cubicBezTo>
                    <a:pt x="1431203" y="808738"/>
                    <a:pt x="1430835" y="808615"/>
                    <a:pt x="1430467" y="808615"/>
                  </a:cubicBezTo>
                  <a:cubicBezTo>
                    <a:pt x="1430099" y="808615"/>
                    <a:pt x="1429608" y="808615"/>
                    <a:pt x="1428995" y="808615"/>
                  </a:cubicBezTo>
                  <a:cubicBezTo>
                    <a:pt x="1428505" y="808615"/>
                    <a:pt x="1427892" y="808738"/>
                    <a:pt x="1427278" y="808983"/>
                  </a:cubicBezTo>
                  <a:moveTo>
                    <a:pt x="3880225" y="159295"/>
                  </a:moveTo>
                  <a:cubicBezTo>
                    <a:pt x="3879122" y="159540"/>
                    <a:pt x="3878141" y="159908"/>
                    <a:pt x="3877037" y="160399"/>
                  </a:cubicBezTo>
                  <a:cubicBezTo>
                    <a:pt x="3875933" y="160767"/>
                    <a:pt x="3874830" y="161257"/>
                    <a:pt x="3873726" y="161870"/>
                  </a:cubicBezTo>
                  <a:cubicBezTo>
                    <a:pt x="3872622" y="162361"/>
                    <a:pt x="3871519" y="162974"/>
                    <a:pt x="3870415" y="163710"/>
                  </a:cubicBezTo>
                  <a:cubicBezTo>
                    <a:pt x="3869312" y="164323"/>
                    <a:pt x="3868208" y="165059"/>
                    <a:pt x="3867227" y="165794"/>
                  </a:cubicBezTo>
                  <a:cubicBezTo>
                    <a:pt x="3865019" y="167389"/>
                    <a:pt x="3863057" y="169105"/>
                    <a:pt x="3861463" y="170945"/>
                  </a:cubicBezTo>
                  <a:cubicBezTo>
                    <a:pt x="3859869" y="172662"/>
                    <a:pt x="3858765" y="174378"/>
                    <a:pt x="3858030" y="175973"/>
                  </a:cubicBezTo>
                  <a:cubicBezTo>
                    <a:pt x="3857294" y="177567"/>
                    <a:pt x="3856926" y="179161"/>
                    <a:pt x="3857049" y="180387"/>
                  </a:cubicBezTo>
                  <a:cubicBezTo>
                    <a:pt x="3857171" y="181736"/>
                    <a:pt x="3857784" y="182840"/>
                    <a:pt x="3858888" y="183576"/>
                  </a:cubicBezTo>
                  <a:cubicBezTo>
                    <a:pt x="3859501" y="184066"/>
                    <a:pt x="3860114" y="184311"/>
                    <a:pt x="3860973" y="184557"/>
                  </a:cubicBezTo>
                  <a:cubicBezTo>
                    <a:pt x="3861709" y="184802"/>
                    <a:pt x="3862689" y="184924"/>
                    <a:pt x="3863670" y="184924"/>
                  </a:cubicBezTo>
                  <a:cubicBezTo>
                    <a:pt x="3864652" y="184924"/>
                    <a:pt x="3865632" y="184924"/>
                    <a:pt x="3866736" y="184802"/>
                  </a:cubicBezTo>
                  <a:cubicBezTo>
                    <a:pt x="3867840" y="184679"/>
                    <a:pt x="3868944" y="184434"/>
                    <a:pt x="3870170" y="184066"/>
                  </a:cubicBezTo>
                  <a:cubicBezTo>
                    <a:pt x="3871274" y="183821"/>
                    <a:pt x="3872377" y="183453"/>
                    <a:pt x="3873481" y="182962"/>
                  </a:cubicBezTo>
                  <a:cubicBezTo>
                    <a:pt x="3874584" y="182472"/>
                    <a:pt x="3875688" y="182104"/>
                    <a:pt x="3876792" y="181491"/>
                  </a:cubicBezTo>
                  <a:cubicBezTo>
                    <a:pt x="3877895" y="181000"/>
                    <a:pt x="3878999" y="180387"/>
                    <a:pt x="3880103" y="179651"/>
                  </a:cubicBezTo>
                  <a:cubicBezTo>
                    <a:pt x="3881207" y="179038"/>
                    <a:pt x="3882310" y="178303"/>
                    <a:pt x="3883414" y="177444"/>
                  </a:cubicBezTo>
                  <a:cubicBezTo>
                    <a:pt x="3885621" y="175850"/>
                    <a:pt x="3887583" y="174011"/>
                    <a:pt x="3889177" y="172294"/>
                  </a:cubicBezTo>
                  <a:cubicBezTo>
                    <a:pt x="3890772" y="170577"/>
                    <a:pt x="3891875" y="168860"/>
                    <a:pt x="3892611" y="167266"/>
                  </a:cubicBezTo>
                  <a:cubicBezTo>
                    <a:pt x="3893347" y="165672"/>
                    <a:pt x="3893715" y="164200"/>
                    <a:pt x="3893592" y="162851"/>
                  </a:cubicBezTo>
                  <a:cubicBezTo>
                    <a:pt x="3893469" y="161502"/>
                    <a:pt x="3892856" y="160399"/>
                    <a:pt x="3891752" y="159663"/>
                  </a:cubicBezTo>
                  <a:cubicBezTo>
                    <a:pt x="3891139" y="159172"/>
                    <a:pt x="3890404" y="158927"/>
                    <a:pt x="3889668" y="158682"/>
                  </a:cubicBezTo>
                  <a:cubicBezTo>
                    <a:pt x="3888809" y="158437"/>
                    <a:pt x="3887951" y="158314"/>
                    <a:pt x="3886970" y="158314"/>
                  </a:cubicBezTo>
                  <a:cubicBezTo>
                    <a:pt x="3885989" y="158314"/>
                    <a:pt x="3885008" y="158314"/>
                    <a:pt x="3883904" y="158437"/>
                  </a:cubicBezTo>
                  <a:cubicBezTo>
                    <a:pt x="3882801" y="158559"/>
                    <a:pt x="3881697" y="158805"/>
                    <a:pt x="3880471" y="159172"/>
                  </a:cubicBezTo>
                  <a:moveTo>
                    <a:pt x="1382396" y="845036"/>
                  </a:moveTo>
                  <a:cubicBezTo>
                    <a:pt x="1381783" y="845159"/>
                    <a:pt x="1381047" y="845404"/>
                    <a:pt x="1380312" y="845772"/>
                  </a:cubicBezTo>
                  <a:cubicBezTo>
                    <a:pt x="1379576" y="846140"/>
                    <a:pt x="1378840" y="846508"/>
                    <a:pt x="1377982" y="846876"/>
                  </a:cubicBezTo>
                  <a:cubicBezTo>
                    <a:pt x="1377246" y="847366"/>
                    <a:pt x="1376387" y="847857"/>
                    <a:pt x="1375529" y="848347"/>
                  </a:cubicBezTo>
                  <a:cubicBezTo>
                    <a:pt x="1374671" y="848960"/>
                    <a:pt x="1373935" y="849573"/>
                    <a:pt x="1373076" y="850187"/>
                  </a:cubicBezTo>
                  <a:cubicBezTo>
                    <a:pt x="1371482" y="851413"/>
                    <a:pt x="1370133" y="852762"/>
                    <a:pt x="1368907" y="854111"/>
                  </a:cubicBezTo>
                  <a:cubicBezTo>
                    <a:pt x="1367681" y="855460"/>
                    <a:pt x="1366700" y="856809"/>
                    <a:pt x="1365964" y="858035"/>
                  </a:cubicBezTo>
                  <a:cubicBezTo>
                    <a:pt x="1365228" y="859261"/>
                    <a:pt x="1364738" y="860487"/>
                    <a:pt x="1364492" y="861468"/>
                  </a:cubicBezTo>
                  <a:cubicBezTo>
                    <a:pt x="1364247" y="862450"/>
                    <a:pt x="1364370" y="863431"/>
                    <a:pt x="1364738" y="864044"/>
                  </a:cubicBezTo>
                  <a:cubicBezTo>
                    <a:pt x="1364860" y="864412"/>
                    <a:pt x="1365106" y="864657"/>
                    <a:pt x="1365473" y="864779"/>
                  </a:cubicBezTo>
                  <a:cubicBezTo>
                    <a:pt x="1365719" y="864902"/>
                    <a:pt x="1366087" y="865147"/>
                    <a:pt x="1366577" y="865147"/>
                  </a:cubicBezTo>
                  <a:cubicBezTo>
                    <a:pt x="1366945" y="865147"/>
                    <a:pt x="1367436" y="865147"/>
                    <a:pt x="1367926" y="865147"/>
                  </a:cubicBezTo>
                  <a:cubicBezTo>
                    <a:pt x="1368417" y="865147"/>
                    <a:pt x="1369030" y="865025"/>
                    <a:pt x="1369520" y="864779"/>
                  </a:cubicBezTo>
                  <a:cubicBezTo>
                    <a:pt x="1370133" y="864657"/>
                    <a:pt x="1370869" y="864412"/>
                    <a:pt x="1371605" y="864044"/>
                  </a:cubicBezTo>
                  <a:cubicBezTo>
                    <a:pt x="1372341" y="863676"/>
                    <a:pt x="1373076" y="863308"/>
                    <a:pt x="1373935" y="862940"/>
                  </a:cubicBezTo>
                  <a:cubicBezTo>
                    <a:pt x="1374671" y="862450"/>
                    <a:pt x="1375529" y="861959"/>
                    <a:pt x="1376387" y="861468"/>
                  </a:cubicBezTo>
                  <a:cubicBezTo>
                    <a:pt x="1377246" y="860855"/>
                    <a:pt x="1377982" y="860242"/>
                    <a:pt x="1378840" y="859629"/>
                  </a:cubicBezTo>
                  <a:cubicBezTo>
                    <a:pt x="1380434" y="858403"/>
                    <a:pt x="1381783" y="857054"/>
                    <a:pt x="1383009" y="855705"/>
                  </a:cubicBezTo>
                  <a:cubicBezTo>
                    <a:pt x="1384236" y="854356"/>
                    <a:pt x="1385217" y="853007"/>
                    <a:pt x="1385952" y="851781"/>
                  </a:cubicBezTo>
                  <a:cubicBezTo>
                    <a:pt x="1386688" y="850554"/>
                    <a:pt x="1387179" y="849328"/>
                    <a:pt x="1387424" y="848347"/>
                  </a:cubicBezTo>
                  <a:cubicBezTo>
                    <a:pt x="1387669" y="847366"/>
                    <a:pt x="1387547" y="846508"/>
                    <a:pt x="1387179" y="845772"/>
                  </a:cubicBezTo>
                  <a:cubicBezTo>
                    <a:pt x="1387056" y="845404"/>
                    <a:pt x="1386688" y="845159"/>
                    <a:pt x="1386443" y="845036"/>
                  </a:cubicBezTo>
                  <a:cubicBezTo>
                    <a:pt x="1386198" y="844914"/>
                    <a:pt x="1385830" y="844791"/>
                    <a:pt x="1385339" y="844668"/>
                  </a:cubicBezTo>
                  <a:cubicBezTo>
                    <a:pt x="1384971" y="844668"/>
                    <a:pt x="1384481" y="844668"/>
                    <a:pt x="1383990" y="844668"/>
                  </a:cubicBezTo>
                  <a:cubicBezTo>
                    <a:pt x="1383500" y="844668"/>
                    <a:pt x="1382887" y="844791"/>
                    <a:pt x="1382396" y="845036"/>
                  </a:cubicBezTo>
                  <a:moveTo>
                    <a:pt x="3911986" y="183821"/>
                  </a:moveTo>
                  <a:cubicBezTo>
                    <a:pt x="3911005" y="184066"/>
                    <a:pt x="3909902" y="184434"/>
                    <a:pt x="3908798" y="184802"/>
                  </a:cubicBezTo>
                  <a:cubicBezTo>
                    <a:pt x="3907694" y="185170"/>
                    <a:pt x="3906590" y="185660"/>
                    <a:pt x="3905610" y="186151"/>
                  </a:cubicBezTo>
                  <a:cubicBezTo>
                    <a:pt x="3904629" y="186641"/>
                    <a:pt x="3903402" y="187254"/>
                    <a:pt x="3902421" y="187868"/>
                  </a:cubicBezTo>
                  <a:cubicBezTo>
                    <a:pt x="3901318" y="188481"/>
                    <a:pt x="3900337" y="189216"/>
                    <a:pt x="3899233" y="189952"/>
                  </a:cubicBezTo>
                  <a:cubicBezTo>
                    <a:pt x="3896903" y="191546"/>
                    <a:pt x="3894941" y="193263"/>
                    <a:pt x="3893347" y="194980"/>
                  </a:cubicBezTo>
                  <a:cubicBezTo>
                    <a:pt x="3891752" y="196697"/>
                    <a:pt x="3890526" y="198414"/>
                    <a:pt x="3889668" y="200130"/>
                  </a:cubicBezTo>
                  <a:cubicBezTo>
                    <a:pt x="3888809" y="201725"/>
                    <a:pt x="3888442" y="203319"/>
                    <a:pt x="3888564" y="204668"/>
                  </a:cubicBezTo>
                  <a:cubicBezTo>
                    <a:pt x="3888564" y="206017"/>
                    <a:pt x="3889177" y="207243"/>
                    <a:pt x="3890281" y="208101"/>
                  </a:cubicBezTo>
                  <a:cubicBezTo>
                    <a:pt x="3890894" y="208592"/>
                    <a:pt x="3891507" y="208960"/>
                    <a:pt x="3892366" y="209205"/>
                  </a:cubicBezTo>
                  <a:cubicBezTo>
                    <a:pt x="3893224" y="209450"/>
                    <a:pt x="3894082" y="209573"/>
                    <a:pt x="3895064" y="209696"/>
                  </a:cubicBezTo>
                  <a:cubicBezTo>
                    <a:pt x="3896045" y="209696"/>
                    <a:pt x="3897148" y="209696"/>
                    <a:pt x="3898252" y="209573"/>
                  </a:cubicBezTo>
                  <a:cubicBezTo>
                    <a:pt x="3899355" y="209450"/>
                    <a:pt x="3900582" y="209205"/>
                    <a:pt x="3901808" y="208837"/>
                  </a:cubicBezTo>
                  <a:cubicBezTo>
                    <a:pt x="3902789" y="208592"/>
                    <a:pt x="3903893" y="208224"/>
                    <a:pt x="3904997" y="207856"/>
                  </a:cubicBezTo>
                  <a:cubicBezTo>
                    <a:pt x="3906100" y="207488"/>
                    <a:pt x="3907204" y="206998"/>
                    <a:pt x="3908185" y="206507"/>
                  </a:cubicBezTo>
                  <a:cubicBezTo>
                    <a:pt x="3909288" y="206017"/>
                    <a:pt x="3910392" y="205404"/>
                    <a:pt x="3911496" y="204790"/>
                  </a:cubicBezTo>
                  <a:cubicBezTo>
                    <a:pt x="3912600" y="204177"/>
                    <a:pt x="3913703" y="203441"/>
                    <a:pt x="3914684" y="202706"/>
                  </a:cubicBezTo>
                  <a:cubicBezTo>
                    <a:pt x="3917014" y="201112"/>
                    <a:pt x="3918976" y="199395"/>
                    <a:pt x="3920570" y="197555"/>
                  </a:cubicBezTo>
                  <a:cubicBezTo>
                    <a:pt x="3922165" y="195838"/>
                    <a:pt x="3923391" y="194122"/>
                    <a:pt x="3924249" y="192405"/>
                  </a:cubicBezTo>
                  <a:cubicBezTo>
                    <a:pt x="3925108" y="190688"/>
                    <a:pt x="3925475" y="189216"/>
                    <a:pt x="3925353" y="187868"/>
                  </a:cubicBezTo>
                  <a:cubicBezTo>
                    <a:pt x="3925353" y="186519"/>
                    <a:pt x="3924740" y="185292"/>
                    <a:pt x="3923636" y="184434"/>
                  </a:cubicBezTo>
                  <a:cubicBezTo>
                    <a:pt x="3923023" y="183943"/>
                    <a:pt x="3922287" y="183576"/>
                    <a:pt x="3921551" y="183330"/>
                  </a:cubicBezTo>
                  <a:cubicBezTo>
                    <a:pt x="3920693" y="183085"/>
                    <a:pt x="3919835" y="182962"/>
                    <a:pt x="3918853" y="182840"/>
                  </a:cubicBezTo>
                  <a:cubicBezTo>
                    <a:pt x="3917872" y="182840"/>
                    <a:pt x="3916769" y="182840"/>
                    <a:pt x="3915665" y="182962"/>
                  </a:cubicBezTo>
                  <a:cubicBezTo>
                    <a:pt x="3914562" y="183085"/>
                    <a:pt x="3913335" y="183330"/>
                    <a:pt x="3912109" y="183698"/>
                  </a:cubicBezTo>
                  <a:moveTo>
                    <a:pt x="1337882" y="881702"/>
                  </a:moveTo>
                  <a:cubicBezTo>
                    <a:pt x="1337146" y="881825"/>
                    <a:pt x="1336533" y="882193"/>
                    <a:pt x="1335675" y="882438"/>
                  </a:cubicBezTo>
                  <a:cubicBezTo>
                    <a:pt x="1334939" y="882806"/>
                    <a:pt x="1334080" y="883174"/>
                    <a:pt x="1333345" y="883664"/>
                  </a:cubicBezTo>
                  <a:cubicBezTo>
                    <a:pt x="1332486" y="884155"/>
                    <a:pt x="1331750" y="884645"/>
                    <a:pt x="1330892" y="885259"/>
                  </a:cubicBezTo>
                  <a:cubicBezTo>
                    <a:pt x="1330034" y="885872"/>
                    <a:pt x="1329175" y="886485"/>
                    <a:pt x="1328317" y="887221"/>
                  </a:cubicBezTo>
                  <a:cubicBezTo>
                    <a:pt x="1326845" y="888447"/>
                    <a:pt x="1325374" y="889796"/>
                    <a:pt x="1324270" y="891145"/>
                  </a:cubicBezTo>
                  <a:cubicBezTo>
                    <a:pt x="1323166" y="892494"/>
                    <a:pt x="1322185" y="893842"/>
                    <a:pt x="1321450" y="895069"/>
                  </a:cubicBezTo>
                  <a:cubicBezTo>
                    <a:pt x="1320714" y="896295"/>
                    <a:pt x="1320223" y="897521"/>
                    <a:pt x="1320101" y="898502"/>
                  </a:cubicBezTo>
                  <a:cubicBezTo>
                    <a:pt x="1319855" y="899483"/>
                    <a:pt x="1320101" y="900342"/>
                    <a:pt x="1320469" y="900955"/>
                  </a:cubicBezTo>
                  <a:cubicBezTo>
                    <a:pt x="1320714" y="901200"/>
                    <a:pt x="1320959" y="901446"/>
                    <a:pt x="1321204" y="901568"/>
                  </a:cubicBezTo>
                  <a:cubicBezTo>
                    <a:pt x="1321450" y="901691"/>
                    <a:pt x="1321818" y="901813"/>
                    <a:pt x="1322308" y="901936"/>
                  </a:cubicBezTo>
                  <a:cubicBezTo>
                    <a:pt x="1322676" y="901936"/>
                    <a:pt x="1323166" y="901936"/>
                    <a:pt x="1323657" y="901936"/>
                  </a:cubicBezTo>
                  <a:cubicBezTo>
                    <a:pt x="1324148" y="901936"/>
                    <a:pt x="1324638" y="901813"/>
                    <a:pt x="1325251" y="901691"/>
                  </a:cubicBezTo>
                  <a:cubicBezTo>
                    <a:pt x="1325987" y="901568"/>
                    <a:pt x="1326600" y="901200"/>
                    <a:pt x="1327458" y="900955"/>
                  </a:cubicBezTo>
                  <a:cubicBezTo>
                    <a:pt x="1328194" y="900587"/>
                    <a:pt x="1329053" y="900219"/>
                    <a:pt x="1329788" y="899729"/>
                  </a:cubicBezTo>
                  <a:cubicBezTo>
                    <a:pt x="1330647" y="899238"/>
                    <a:pt x="1331505" y="898748"/>
                    <a:pt x="1332241" y="898134"/>
                  </a:cubicBezTo>
                  <a:cubicBezTo>
                    <a:pt x="1333099" y="897521"/>
                    <a:pt x="1333958" y="896908"/>
                    <a:pt x="1334816" y="896172"/>
                  </a:cubicBezTo>
                  <a:cubicBezTo>
                    <a:pt x="1336410" y="894946"/>
                    <a:pt x="1337759" y="893597"/>
                    <a:pt x="1338863" y="892248"/>
                  </a:cubicBezTo>
                  <a:cubicBezTo>
                    <a:pt x="1340089" y="890899"/>
                    <a:pt x="1341070" y="889550"/>
                    <a:pt x="1341683" y="888324"/>
                  </a:cubicBezTo>
                  <a:cubicBezTo>
                    <a:pt x="1342297" y="887098"/>
                    <a:pt x="1342910" y="885872"/>
                    <a:pt x="1343032" y="884891"/>
                  </a:cubicBezTo>
                  <a:cubicBezTo>
                    <a:pt x="1343278" y="883910"/>
                    <a:pt x="1343032" y="883051"/>
                    <a:pt x="1342664" y="882438"/>
                  </a:cubicBezTo>
                  <a:cubicBezTo>
                    <a:pt x="1342419" y="882193"/>
                    <a:pt x="1342174" y="881947"/>
                    <a:pt x="1341929" y="881825"/>
                  </a:cubicBezTo>
                  <a:cubicBezTo>
                    <a:pt x="1341683" y="881702"/>
                    <a:pt x="1341316" y="881580"/>
                    <a:pt x="1340825" y="881457"/>
                  </a:cubicBezTo>
                  <a:cubicBezTo>
                    <a:pt x="1340457" y="881457"/>
                    <a:pt x="1339967" y="881457"/>
                    <a:pt x="1339476" y="881457"/>
                  </a:cubicBezTo>
                  <a:cubicBezTo>
                    <a:pt x="1338986" y="881457"/>
                    <a:pt x="1338495" y="881580"/>
                    <a:pt x="1337882" y="881702"/>
                  </a:cubicBezTo>
                  <a:moveTo>
                    <a:pt x="3942030" y="210186"/>
                  </a:moveTo>
                  <a:cubicBezTo>
                    <a:pt x="3941050" y="210431"/>
                    <a:pt x="3940068" y="210799"/>
                    <a:pt x="3938965" y="211167"/>
                  </a:cubicBezTo>
                  <a:cubicBezTo>
                    <a:pt x="3937984" y="211535"/>
                    <a:pt x="3936880" y="212025"/>
                    <a:pt x="3935899" y="212516"/>
                  </a:cubicBezTo>
                  <a:cubicBezTo>
                    <a:pt x="3934795" y="213007"/>
                    <a:pt x="3933814" y="213497"/>
                    <a:pt x="3932710" y="214110"/>
                  </a:cubicBezTo>
                  <a:cubicBezTo>
                    <a:pt x="3931607" y="214723"/>
                    <a:pt x="3930626" y="215336"/>
                    <a:pt x="3929645" y="216072"/>
                  </a:cubicBezTo>
                  <a:cubicBezTo>
                    <a:pt x="3927315" y="217666"/>
                    <a:pt x="3925230" y="219383"/>
                    <a:pt x="3923636" y="221100"/>
                  </a:cubicBezTo>
                  <a:cubicBezTo>
                    <a:pt x="3921919" y="222817"/>
                    <a:pt x="3920693" y="224656"/>
                    <a:pt x="3919712" y="226250"/>
                  </a:cubicBezTo>
                  <a:cubicBezTo>
                    <a:pt x="3918731" y="227845"/>
                    <a:pt x="3918363" y="229561"/>
                    <a:pt x="3918363" y="230910"/>
                  </a:cubicBezTo>
                  <a:cubicBezTo>
                    <a:pt x="3918363" y="232259"/>
                    <a:pt x="3918853" y="233608"/>
                    <a:pt x="3919835" y="234589"/>
                  </a:cubicBezTo>
                  <a:cubicBezTo>
                    <a:pt x="3920448" y="235080"/>
                    <a:pt x="3921061" y="235570"/>
                    <a:pt x="3921919" y="235816"/>
                  </a:cubicBezTo>
                  <a:cubicBezTo>
                    <a:pt x="3922778" y="236061"/>
                    <a:pt x="3923759" y="236306"/>
                    <a:pt x="3924740" y="236429"/>
                  </a:cubicBezTo>
                  <a:cubicBezTo>
                    <a:pt x="3925721" y="236551"/>
                    <a:pt x="3926947" y="236429"/>
                    <a:pt x="3928051" y="236429"/>
                  </a:cubicBezTo>
                  <a:cubicBezTo>
                    <a:pt x="3929277" y="236306"/>
                    <a:pt x="3930503" y="236061"/>
                    <a:pt x="3931852" y="235693"/>
                  </a:cubicBezTo>
                  <a:cubicBezTo>
                    <a:pt x="3932833" y="235448"/>
                    <a:pt x="3933814" y="235080"/>
                    <a:pt x="3934918" y="234712"/>
                  </a:cubicBezTo>
                  <a:cubicBezTo>
                    <a:pt x="3935899" y="234344"/>
                    <a:pt x="3937003" y="233853"/>
                    <a:pt x="3938106" y="233363"/>
                  </a:cubicBezTo>
                  <a:cubicBezTo>
                    <a:pt x="3939210" y="232872"/>
                    <a:pt x="3940191" y="232382"/>
                    <a:pt x="3941295" y="231769"/>
                  </a:cubicBezTo>
                  <a:cubicBezTo>
                    <a:pt x="3942398" y="231156"/>
                    <a:pt x="3943379" y="230542"/>
                    <a:pt x="3944360" y="229807"/>
                  </a:cubicBezTo>
                  <a:cubicBezTo>
                    <a:pt x="3946813" y="228213"/>
                    <a:pt x="3948775" y="226496"/>
                    <a:pt x="3950492" y="224656"/>
                  </a:cubicBezTo>
                  <a:cubicBezTo>
                    <a:pt x="3952208" y="222939"/>
                    <a:pt x="3953558" y="221100"/>
                    <a:pt x="3954416" y="219506"/>
                  </a:cubicBezTo>
                  <a:cubicBezTo>
                    <a:pt x="3955274" y="217912"/>
                    <a:pt x="3955765" y="216195"/>
                    <a:pt x="3955765" y="214846"/>
                  </a:cubicBezTo>
                  <a:cubicBezTo>
                    <a:pt x="3955765" y="213374"/>
                    <a:pt x="3955274" y="212271"/>
                    <a:pt x="3954293" y="211290"/>
                  </a:cubicBezTo>
                  <a:cubicBezTo>
                    <a:pt x="3953680" y="210799"/>
                    <a:pt x="3952945" y="210309"/>
                    <a:pt x="3952086" y="210063"/>
                  </a:cubicBezTo>
                  <a:cubicBezTo>
                    <a:pt x="3951228" y="209818"/>
                    <a:pt x="3950247" y="209573"/>
                    <a:pt x="3949265" y="209450"/>
                  </a:cubicBezTo>
                  <a:cubicBezTo>
                    <a:pt x="3948162" y="209450"/>
                    <a:pt x="3947058" y="209450"/>
                    <a:pt x="3945832" y="209450"/>
                  </a:cubicBezTo>
                  <a:cubicBezTo>
                    <a:pt x="3944606" y="209573"/>
                    <a:pt x="3943379" y="209818"/>
                    <a:pt x="3942030" y="210186"/>
                  </a:cubicBezTo>
                  <a:moveTo>
                    <a:pt x="1293490" y="918859"/>
                  </a:moveTo>
                  <a:cubicBezTo>
                    <a:pt x="1292755" y="919104"/>
                    <a:pt x="1292019" y="919349"/>
                    <a:pt x="1291283" y="919595"/>
                  </a:cubicBezTo>
                  <a:cubicBezTo>
                    <a:pt x="1290547" y="919963"/>
                    <a:pt x="1289689" y="920330"/>
                    <a:pt x="1288830" y="920821"/>
                  </a:cubicBezTo>
                  <a:cubicBezTo>
                    <a:pt x="1287972" y="921311"/>
                    <a:pt x="1287114" y="921802"/>
                    <a:pt x="1286255" y="922415"/>
                  </a:cubicBezTo>
                  <a:cubicBezTo>
                    <a:pt x="1285397" y="923028"/>
                    <a:pt x="1284538" y="923764"/>
                    <a:pt x="1283680" y="924500"/>
                  </a:cubicBezTo>
                  <a:cubicBezTo>
                    <a:pt x="1282208" y="925849"/>
                    <a:pt x="1280860" y="927198"/>
                    <a:pt x="1279633" y="928424"/>
                  </a:cubicBezTo>
                  <a:cubicBezTo>
                    <a:pt x="1278530" y="929773"/>
                    <a:pt x="1277548" y="931122"/>
                    <a:pt x="1276813" y="932348"/>
                  </a:cubicBezTo>
                  <a:cubicBezTo>
                    <a:pt x="1276077" y="933574"/>
                    <a:pt x="1275709" y="934678"/>
                    <a:pt x="1275586" y="935659"/>
                  </a:cubicBezTo>
                  <a:cubicBezTo>
                    <a:pt x="1275464" y="936640"/>
                    <a:pt x="1275586" y="937498"/>
                    <a:pt x="1276077" y="938112"/>
                  </a:cubicBezTo>
                  <a:cubicBezTo>
                    <a:pt x="1276322" y="938357"/>
                    <a:pt x="1276567" y="938602"/>
                    <a:pt x="1276813" y="938725"/>
                  </a:cubicBezTo>
                  <a:cubicBezTo>
                    <a:pt x="1277058" y="938847"/>
                    <a:pt x="1277426" y="938970"/>
                    <a:pt x="1277794" y="938970"/>
                  </a:cubicBezTo>
                  <a:cubicBezTo>
                    <a:pt x="1278162" y="938970"/>
                    <a:pt x="1278652" y="938970"/>
                    <a:pt x="1279020" y="938970"/>
                  </a:cubicBezTo>
                  <a:cubicBezTo>
                    <a:pt x="1279388" y="938970"/>
                    <a:pt x="1280001" y="938847"/>
                    <a:pt x="1280492" y="938725"/>
                  </a:cubicBezTo>
                  <a:cubicBezTo>
                    <a:pt x="1281227" y="938479"/>
                    <a:pt x="1281963" y="938234"/>
                    <a:pt x="1282699" y="937989"/>
                  </a:cubicBezTo>
                  <a:cubicBezTo>
                    <a:pt x="1283435" y="937621"/>
                    <a:pt x="1284293" y="937253"/>
                    <a:pt x="1285151" y="936763"/>
                  </a:cubicBezTo>
                  <a:cubicBezTo>
                    <a:pt x="1286010" y="936272"/>
                    <a:pt x="1286868" y="935782"/>
                    <a:pt x="1287727" y="935168"/>
                  </a:cubicBezTo>
                  <a:cubicBezTo>
                    <a:pt x="1288585" y="934555"/>
                    <a:pt x="1289444" y="933820"/>
                    <a:pt x="1290302" y="933084"/>
                  </a:cubicBezTo>
                  <a:cubicBezTo>
                    <a:pt x="1291773" y="931857"/>
                    <a:pt x="1293122" y="930509"/>
                    <a:pt x="1294349" y="929160"/>
                  </a:cubicBezTo>
                  <a:cubicBezTo>
                    <a:pt x="1295452" y="927811"/>
                    <a:pt x="1296433" y="926462"/>
                    <a:pt x="1297169" y="925236"/>
                  </a:cubicBezTo>
                  <a:cubicBezTo>
                    <a:pt x="1297905" y="924009"/>
                    <a:pt x="1298273" y="922906"/>
                    <a:pt x="1298395" y="921925"/>
                  </a:cubicBezTo>
                  <a:cubicBezTo>
                    <a:pt x="1298518" y="920943"/>
                    <a:pt x="1298395" y="920085"/>
                    <a:pt x="1297905" y="919472"/>
                  </a:cubicBezTo>
                  <a:cubicBezTo>
                    <a:pt x="1297660" y="919227"/>
                    <a:pt x="1297414" y="918981"/>
                    <a:pt x="1297169" y="918859"/>
                  </a:cubicBezTo>
                  <a:cubicBezTo>
                    <a:pt x="1296924" y="918736"/>
                    <a:pt x="1296556" y="918614"/>
                    <a:pt x="1296188" y="918614"/>
                  </a:cubicBezTo>
                  <a:cubicBezTo>
                    <a:pt x="1295820" y="918614"/>
                    <a:pt x="1295330" y="918614"/>
                    <a:pt x="1294962" y="918614"/>
                  </a:cubicBezTo>
                  <a:cubicBezTo>
                    <a:pt x="1294471" y="918614"/>
                    <a:pt x="1293981" y="918736"/>
                    <a:pt x="1293490" y="918859"/>
                  </a:cubicBezTo>
                  <a:moveTo>
                    <a:pt x="3970480" y="238391"/>
                  </a:moveTo>
                  <a:cubicBezTo>
                    <a:pt x="3969499" y="238636"/>
                    <a:pt x="3968518" y="239004"/>
                    <a:pt x="3967537" y="239249"/>
                  </a:cubicBezTo>
                  <a:cubicBezTo>
                    <a:pt x="3966556" y="239617"/>
                    <a:pt x="3965575" y="239985"/>
                    <a:pt x="3964594" y="240475"/>
                  </a:cubicBezTo>
                  <a:cubicBezTo>
                    <a:pt x="3963613" y="240966"/>
                    <a:pt x="3962632" y="241456"/>
                    <a:pt x="3961528" y="241947"/>
                  </a:cubicBezTo>
                  <a:cubicBezTo>
                    <a:pt x="3960425" y="242438"/>
                    <a:pt x="3959566" y="243051"/>
                    <a:pt x="3958463" y="243786"/>
                  </a:cubicBezTo>
                  <a:cubicBezTo>
                    <a:pt x="3956010" y="245381"/>
                    <a:pt x="3953925" y="247097"/>
                    <a:pt x="3952208" y="248814"/>
                  </a:cubicBezTo>
                  <a:cubicBezTo>
                    <a:pt x="3950492" y="250531"/>
                    <a:pt x="3949020" y="252370"/>
                    <a:pt x="3948039" y="254087"/>
                  </a:cubicBezTo>
                  <a:cubicBezTo>
                    <a:pt x="3947058" y="255804"/>
                    <a:pt x="3946568" y="257398"/>
                    <a:pt x="3946445" y="258870"/>
                  </a:cubicBezTo>
                  <a:cubicBezTo>
                    <a:pt x="3946445" y="260341"/>
                    <a:pt x="3946813" y="261690"/>
                    <a:pt x="3947671" y="262671"/>
                  </a:cubicBezTo>
                  <a:cubicBezTo>
                    <a:pt x="3948285" y="263284"/>
                    <a:pt x="3948898" y="263775"/>
                    <a:pt x="3949756" y="264143"/>
                  </a:cubicBezTo>
                  <a:cubicBezTo>
                    <a:pt x="3950615" y="264511"/>
                    <a:pt x="3951595" y="264756"/>
                    <a:pt x="3952699" y="264756"/>
                  </a:cubicBezTo>
                  <a:cubicBezTo>
                    <a:pt x="3953803" y="264756"/>
                    <a:pt x="3954906" y="264756"/>
                    <a:pt x="3956255" y="264756"/>
                  </a:cubicBezTo>
                  <a:cubicBezTo>
                    <a:pt x="3957482" y="264633"/>
                    <a:pt x="3958831" y="264388"/>
                    <a:pt x="3960180" y="264020"/>
                  </a:cubicBezTo>
                  <a:cubicBezTo>
                    <a:pt x="3961161" y="263775"/>
                    <a:pt x="3962142" y="263407"/>
                    <a:pt x="3963123" y="263162"/>
                  </a:cubicBezTo>
                  <a:cubicBezTo>
                    <a:pt x="3964103" y="262794"/>
                    <a:pt x="3965085" y="262426"/>
                    <a:pt x="3966188" y="261935"/>
                  </a:cubicBezTo>
                  <a:cubicBezTo>
                    <a:pt x="3967169" y="261445"/>
                    <a:pt x="3968273" y="260954"/>
                    <a:pt x="3969254" y="260464"/>
                  </a:cubicBezTo>
                  <a:cubicBezTo>
                    <a:pt x="3970235" y="259851"/>
                    <a:pt x="3971339" y="259238"/>
                    <a:pt x="3972320" y="258625"/>
                  </a:cubicBezTo>
                  <a:cubicBezTo>
                    <a:pt x="3974773" y="257030"/>
                    <a:pt x="3976857" y="255313"/>
                    <a:pt x="3978574" y="253474"/>
                  </a:cubicBezTo>
                  <a:cubicBezTo>
                    <a:pt x="3980291" y="251635"/>
                    <a:pt x="3981762" y="249918"/>
                    <a:pt x="3982743" y="248201"/>
                  </a:cubicBezTo>
                  <a:cubicBezTo>
                    <a:pt x="3983724" y="246484"/>
                    <a:pt x="3984215" y="244890"/>
                    <a:pt x="3984338" y="243418"/>
                  </a:cubicBezTo>
                  <a:cubicBezTo>
                    <a:pt x="3984338" y="241947"/>
                    <a:pt x="3983970" y="240598"/>
                    <a:pt x="3982988" y="239617"/>
                  </a:cubicBezTo>
                  <a:cubicBezTo>
                    <a:pt x="3982375" y="239004"/>
                    <a:pt x="3981640" y="238513"/>
                    <a:pt x="3980781" y="238268"/>
                  </a:cubicBezTo>
                  <a:cubicBezTo>
                    <a:pt x="3979923" y="238023"/>
                    <a:pt x="3978942" y="237655"/>
                    <a:pt x="3977838" y="237655"/>
                  </a:cubicBezTo>
                  <a:cubicBezTo>
                    <a:pt x="3976734" y="237655"/>
                    <a:pt x="3975508" y="237655"/>
                    <a:pt x="3974282" y="237655"/>
                  </a:cubicBezTo>
                  <a:cubicBezTo>
                    <a:pt x="3973056" y="237778"/>
                    <a:pt x="3971707" y="238023"/>
                    <a:pt x="3970358" y="238391"/>
                  </a:cubicBezTo>
                  <a:moveTo>
                    <a:pt x="1249712" y="956506"/>
                  </a:moveTo>
                  <a:cubicBezTo>
                    <a:pt x="1248976" y="956751"/>
                    <a:pt x="1248240" y="956996"/>
                    <a:pt x="1247382" y="957364"/>
                  </a:cubicBezTo>
                  <a:cubicBezTo>
                    <a:pt x="1246523" y="957732"/>
                    <a:pt x="1245788" y="958100"/>
                    <a:pt x="1244807" y="958591"/>
                  </a:cubicBezTo>
                  <a:cubicBezTo>
                    <a:pt x="1243948" y="959081"/>
                    <a:pt x="1243090" y="959694"/>
                    <a:pt x="1242109" y="960307"/>
                  </a:cubicBezTo>
                  <a:cubicBezTo>
                    <a:pt x="1241250" y="960921"/>
                    <a:pt x="1240269" y="961656"/>
                    <a:pt x="1239411" y="962392"/>
                  </a:cubicBezTo>
                  <a:cubicBezTo>
                    <a:pt x="1237939" y="963741"/>
                    <a:pt x="1236590" y="965090"/>
                    <a:pt x="1235487" y="966439"/>
                  </a:cubicBezTo>
                  <a:cubicBezTo>
                    <a:pt x="1234383" y="967788"/>
                    <a:pt x="1233525" y="969137"/>
                    <a:pt x="1232789" y="970363"/>
                  </a:cubicBezTo>
                  <a:cubicBezTo>
                    <a:pt x="1232053" y="971589"/>
                    <a:pt x="1231685" y="972693"/>
                    <a:pt x="1231563" y="973674"/>
                  </a:cubicBezTo>
                  <a:cubicBezTo>
                    <a:pt x="1231563" y="974655"/>
                    <a:pt x="1231563" y="975391"/>
                    <a:pt x="1232176" y="976004"/>
                  </a:cubicBezTo>
                  <a:cubicBezTo>
                    <a:pt x="1232421" y="976249"/>
                    <a:pt x="1232666" y="976372"/>
                    <a:pt x="1232912" y="976494"/>
                  </a:cubicBezTo>
                  <a:cubicBezTo>
                    <a:pt x="1233157" y="976617"/>
                    <a:pt x="1233525" y="976740"/>
                    <a:pt x="1233893" y="976740"/>
                  </a:cubicBezTo>
                  <a:cubicBezTo>
                    <a:pt x="1234260" y="976740"/>
                    <a:pt x="1234628" y="976740"/>
                    <a:pt x="1235119" y="976740"/>
                  </a:cubicBezTo>
                  <a:cubicBezTo>
                    <a:pt x="1235609" y="976740"/>
                    <a:pt x="1235977" y="976617"/>
                    <a:pt x="1236468" y="976494"/>
                  </a:cubicBezTo>
                  <a:cubicBezTo>
                    <a:pt x="1237203" y="976249"/>
                    <a:pt x="1237939" y="976004"/>
                    <a:pt x="1238798" y="975636"/>
                  </a:cubicBezTo>
                  <a:cubicBezTo>
                    <a:pt x="1239656" y="975268"/>
                    <a:pt x="1240392" y="974900"/>
                    <a:pt x="1241250" y="974410"/>
                  </a:cubicBezTo>
                  <a:cubicBezTo>
                    <a:pt x="1242109" y="973919"/>
                    <a:pt x="1242967" y="973306"/>
                    <a:pt x="1243948" y="972693"/>
                  </a:cubicBezTo>
                  <a:cubicBezTo>
                    <a:pt x="1244807" y="972080"/>
                    <a:pt x="1245788" y="971344"/>
                    <a:pt x="1246646" y="970608"/>
                  </a:cubicBezTo>
                  <a:cubicBezTo>
                    <a:pt x="1248118" y="969259"/>
                    <a:pt x="1249466" y="967910"/>
                    <a:pt x="1250570" y="966561"/>
                  </a:cubicBezTo>
                  <a:cubicBezTo>
                    <a:pt x="1251674" y="965213"/>
                    <a:pt x="1252655" y="963864"/>
                    <a:pt x="1253268" y="962637"/>
                  </a:cubicBezTo>
                  <a:cubicBezTo>
                    <a:pt x="1253881" y="961411"/>
                    <a:pt x="1254372" y="960307"/>
                    <a:pt x="1254494" y="959326"/>
                  </a:cubicBezTo>
                  <a:cubicBezTo>
                    <a:pt x="1254494" y="958345"/>
                    <a:pt x="1254494" y="957610"/>
                    <a:pt x="1253881" y="956996"/>
                  </a:cubicBezTo>
                  <a:cubicBezTo>
                    <a:pt x="1253636" y="956751"/>
                    <a:pt x="1253391" y="956629"/>
                    <a:pt x="1253145" y="956506"/>
                  </a:cubicBezTo>
                  <a:cubicBezTo>
                    <a:pt x="1252900" y="956383"/>
                    <a:pt x="1252532" y="956261"/>
                    <a:pt x="1252164" y="956261"/>
                  </a:cubicBezTo>
                  <a:cubicBezTo>
                    <a:pt x="1251796" y="956261"/>
                    <a:pt x="1251428" y="956261"/>
                    <a:pt x="1250938" y="956261"/>
                  </a:cubicBezTo>
                  <a:cubicBezTo>
                    <a:pt x="1250447" y="956261"/>
                    <a:pt x="1250080" y="956383"/>
                    <a:pt x="1249466" y="956506"/>
                  </a:cubicBezTo>
                  <a:moveTo>
                    <a:pt x="3997336" y="268680"/>
                  </a:moveTo>
                  <a:cubicBezTo>
                    <a:pt x="3996355" y="268925"/>
                    <a:pt x="3995496" y="269171"/>
                    <a:pt x="3994516" y="269539"/>
                  </a:cubicBezTo>
                  <a:cubicBezTo>
                    <a:pt x="3993535" y="269906"/>
                    <a:pt x="3992553" y="270274"/>
                    <a:pt x="3991573" y="270642"/>
                  </a:cubicBezTo>
                  <a:cubicBezTo>
                    <a:pt x="3990591" y="271010"/>
                    <a:pt x="3989611" y="271501"/>
                    <a:pt x="3988629" y="272114"/>
                  </a:cubicBezTo>
                  <a:cubicBezTo>
                    <a:pt x="3987648" y="272604"/>
                    <a:pt x="3986668" y="273217"/>
                    <a:pt x="3985686" y="273830"/>
                  </a:cubicBezTo>
                  <a:cubicBezTo>
                    <a:pt x="3983234" y="275425"/>
                    <a:pt x="3981026" y="277141"/>
                    <a:pt x="3979310" y="278858"/>
                  </a:cubicBezTo>
                  <a:cubicBezTo>
                    <a:pt x="3977470" y="280575"/>
                    <a:pt x="3975999" y="282414"/>
                    <a:pt x="3975018" y="284131"/>
                  </a:cubicBezTo>
                  <a:cubicBezTo>
                    <a:pt x="3974036" y="285848"/>
                    <a:pt x="3973301" y="287565"/>
                    <a:pt x="3973178" y="289036"/>
                  </a:cubicBezTo>
                  <a:cubicBezTo>
                    <a:pt x="3973056" y="290508"/>
                    <a:pt x="3973423" y="291980"/>
                    <a:pt x="3974282" y="292961"/>
                  </a:cubicBezTo>
                  <a:cubicBezTo>
                    <a:pt x="3974773" y="293574"/>
                    <a:pt x="3975508" y="294187"/>
                    <a:pt x="3976366" y="294555"/>
                  </a:cubicBezTo>
                  <a:cubicBezTo>
                    <a:pt x="3977225" y="294923"/>
                    <a:pt x="3978206" y="295168"/>
                    <a:pt x="3979310" y="295291"/>
                  </a:cubicBezTo>
                  <a:cubicBezTo>
                    <a:pt x="3980413" y="295413"/>
                    <a:pt x="3981640" y="295413"/>
                    <a:pt x="3982988" y="295291"/>
                  </a:cubicBezTo>
                  <a:cubicBezTo>
                    <a:pt x="3984338" y="295168"/>
                    <a:pt x="3985686" y="294923"/>
                    <a:pt x="3987158" y="294555"/>
                  </a:cubicBezTo>
                  <a:cubicBezTo>
                    <a:pt x="3988139" y="294310"/>
                    <a:pt x="3988997" y="294064"/>
                    <a:pt x="3989978" y="293696"/>
                  </a:cubicBezTo>
                  <a:cubicBezTo>
                    <a:pt x="3990959" y="293328"/>
                    <a:pt x="3991940" y="292961"/>
                    <a:pt x="3992921" y="292593"/>
                  </a:cubicBezTo>
                  <a:cubicBezTo>
                    <a:pt x="3993903" y="292102"/>
                    <a:pt x="3994883" y="291734"/>
                    <a:pt x="3995865" y="291121"/>
                  </a:cubicBezTo>
                  <a:cubicBezTo>
                    <a:pt x="3996846" y="290508"/>
                    <a:pt x="3997826" y="290018"/>
                    <a:pt x="3998808" y="289404"/>
                  </a:cubicBezTo>
                  <a:cubicBezTo>
                    <a:pt x="4001260" y="287810"/>
                    <a:pt x="4003468" y="286093"/>
                    <a:pt x="4005307" y="284377"/>
                  </a:cubicBezTo>
                  <a:cubicBezTo>
                    <a:pt x="4007146" y="282660"/>
                    <a:pt x="4008618" y="280820"/>
                    <a:pt x="4009599" y="279104"/>
                  </a:cubicBezTo>
                  <a:cubicBezTo>
                    <a:pt x="4010580" y="277387"/>
                    <a:pt x="4011316" y="275670"/>
                    <a:pt x="4011438" y="274198"/>
                  </a:cubicBezTo>
                  <a:cubicBezTo>
                    <a:pt x="4011561" y="272727"/>
                    <a:pt x="4011193" y="271378"/>
                    <a:pt x="4010335" y="270274"/>
                  </a:cubicBezTo>
                  <a:cubicBezTo>
                    <a:pt x="4009844" y="269661"/>
                    <a:pt x="4009108" y="269048"/>
                    <a:pt x="4008250" y="268680"/>
                  </a:cubicBezTo>
                  <a:cubicBezTo>
                    <a:pt x="4007391" y="268312"/>
                    <a:pt x="4006411" y="268067"/>
                    <a:pt x="4005307" y="267944"/>
                  </a:cubicBezTo>
                  <a:cubicBezTo>
                    <a:pt x="4004203" y="267822"/>
                    <a:pt x="4002977" y="267822"/>
                    <a:pt x="4001628" y="267944"/>
                  </a:cubicBezTo>
                  <a:cubicBezTo>
                    <a:pt x="4000279" y="268067"/>
                    <a:pt x="3998930" y="268312"/>
                    <a:pt x="3997459" y="268680"/>
                  </a:cubicBezTo>
                  <a:moveTo>
                    <a:pt x="1206424" y="994644"/>
                  </a:moveTo>
                  <a:cubicBezTo>
                    <a:pt x="1205688" y="994889"/>
                    <a:pt x="1204829" y="995134"/>
                    <a:pt x="1204094" y="995502"/>
                  </a:cubicBezTo>
                  <a:cubicBezTo>
                    <a:pt x="1203235" y="995870"/>
                    <a:pt x="1202377" y="996360"/>
                    <a:pt x="1201519" y="996851"/>
                  </a:cubicBezTo>
                  <a:cubicBezTo>
                    <a:pt x="1200660" y="997341"/>
                    <a:pt x="1199679" y="997955"/>
                    <a:pt x="1198821" y="998690"/>
                  </a:cubicBezTo>
                  <a:cubicBezTo>
                    <a:pt x="1197840" y="999426"/>
                    <a:pt x="1196981" y="1000162"/>
                    <a:pt x="1196123" y="1000898"/>
                  </a:cubicBezTo>
                  <a:cubicBezTo>
                    <a:pt x="1194651" y="1002246"/>
                    <a:pt x="1193302" y="1003595"/>
                    <a:pt x="1192199" y="1004944"/>
                  </a:cubicBezTo>
                  <a:cubicBezTo>
                    <a:pt x="1191095" y="1006293"/>
                    <a:pt x="1190237" y="1007642"/>
                    <a:pt x="1189624" y="1008869"/>
                  </a:cubicBezTo>
                  <a:cubicBezTo>
                    <a:pt x="1189010" y="1010095"/>
                    <a:pt x="1188643" y="1011198"/>
                    <a:pt x="1188520" y="1012180"/>
                  </a:cubicBezTo>
                  <a:cubicBezTo>
                    <a:pt x="1188520" y="1013160"/>
                    <a:pt x="1188643" y="1013896"/>
                    <a:pt x="1189133" y="1014387"/>
                  </a:cubicBezTo>
                  <a:cubicBezTo>
                    <a:pt x="1189378" y="1014632"/>
                    <a:pt x="1189624" y="1014755"/>
                    <a:pt x="1189869" y="1014877"/>
                  </a:cubicBezTo>
                  <a:cubicBezTo>
                    <a:pt x="1190114" y="1014877"/>
                    <a:pt x="1190482" y="1015123"/>
                    <a:pt x="1190850" y="1015123"/>
                  </a:cubicBezTo>
                  <a:cubicBezTo>
                    <a:pt x="1191218" y="1015123"/>
                    <a:pt x="1191586" y="1015123"/>
                    <a:pt x="1192076" y="1015123"/>
                  </a:cubicBezTo>
                  <a:cubicBezTo>
                    <a:pt x="1192444" y="1015123"/>
                    <a:pt x="1192935" y="1015000"/>
                    <a:pt x="1193425" y="1014877"/>
                  </a:cubicBezTo>
                  <a:cubicBezTo>
                    <a:pt x="1194161" y="1014632"/>
                    <a:pt x="1195019" y="1014387"/>
                    <a:pt x="1195755" y="1014019"/>
                  </a:cubicBezTo>
                  <a:cubicBezTo>
                    <a:pt x="1196613" y="1013651"/>
                    <a:pt x="1197472" y="1013160"/>
                    <a:pt x="1198330" y="1012670"/>
                  </a:cubicBezTo>
                  <a:cubicBezTo>
                    <a:pt x="1199189" y="1012180"/>
                    <a:pt x="1200170" y="1011566"/>
                    <a:pt x="1201028" y="1010831"/>
                  </a:cubicBezTo>
                  <a:cubicBezTo>
                    <a:pt x="1202009" y="1010095"/>
                    <a:pt x="1202868" y="1009359"/>
                    <a:pt x="1203849" y="1008623"/>
                  </a:cubicBezTo>
                  <a:cubicBezTo>
                    <a:pt x="1205320" y="1007274"/>
                    <a:pt x="1206669" y="1005925"/>
                    <a:pt x="1207773" y="1004576"/>
                  </a:cubicBezTo>
                  <a:cubicBezTo>
                    <a:pt x="1208876" y="1003227"/>
                    <a:pt x="1209735" y="1001879"/>
                    <a:pt x="1210348" y="1000652"/>
                  </a:cubicBezTo>
                  <a:cubicBezTo>
                    <a:pt x="1210961" y="999426"/>
                    <a:pt x="1211329" y="998322"/>
                    <a:pt x="1211451" y="997341"/>
                  </a:cubicBezTo>
                  <a:cubicBezTo>
                    <a:pt x="1211451" y="996360"/>
                    <a:pt x="1211329" y="995625"/>
                    <a:pt x="1210716" y="995134"/>
                  </a:cubicBezTo>
                  <a:cubicBezTo>
                    <a:pt x="1210470" y="994889"/>
                    <a:pt x="1210225" y="994766"/>
                    <a:pt x="1209980" y="994644"/>
                  </a:cubicBezTo>
                  <a:cubicBezTo>
                    <a:pt x="1209735" y="994644"/>
                    <a:pt x="1209367" y="994398"/>
                    <a:pt x="1208999" y="994398"/>
                  </a:cubicBezTo>
                  <a:cubicBezTo>
                    <a:pt x="1208631" y="994398"/>
                    <a:pt x="1208263" y="994398"/>
                    <a:pt x="1207773" y="994398"/>
                  </a:cubicBezTo>
                  <a:cubicBezTo>
                    <a:pt x="1207405" y="994398"/>
                    <a:pt x="1206914" y="994521"/>
                    <a:pt x="1206424" y="994644"/>
                  </a:cubicBezTo>
                  <a:moveTo>
                    <a:pt x="4022475" y="300809"/>
                  </a:moveTo>
                  <a:cubicBezTo>
                    <a:pt x="4021616" y="301054"/>
                    <a:pt x="4020636" y="301299"/>
                    <a:pt x="4019777" y="301667"/>
                  </a:cubicBezTo>
                  <a:cubicBezTo>
                    <a:pt x="4018796" y="302035"/>
                    <a:pt x="4017938" y="302403"/>
                    <a:pt x="4016957" y="302771"/>
                  </a:cubicBezTo>
                  <a:cubicBezTo>
                    <a:pt x="4015976" y="303139"/>
                    <a:pt x="4015117" y="303629"/>
                    <a:pt x="4014136" y="304120"/>
                  </a:cubicBezTo>
                  <a:cubicBezTo>
                    <a:pt x="4013155" y="304610"/>
                    <a:pt x="4012297" y="305101"/>
                    <a:pt x="4011316" y="305714"/>
                  </a:cubicBezTo>
                  <a:cubicBezTo>
                    <a:pt x="4008741" y="307308"/>
                    <a:pt x="4006533" y="309025"/>
                    <a:pt x="4004694" y="310742"/>
                  </a:cubicBezTo>
                  <a:cubicBezTo>
                    <a:pt x="4002854" y="312459"/>
                    <a:pt x="4001260" y="314298"/>
                    <a:pt x="4000156" y="316137"/>
                  </a:cubicBezTo>
                  <a:cubicBezTo>
                    <a:pt x="3999053" y="317854"/>
                    <a:pt x="3998317" y="319571"/>
                    <a:pt x="3998194" y="321165"/>
                  </a:cubicBezTo>
                  <a:cubicBezTo>
                    <a:pt x="3997949" y="322759"/>
                    <a:pt x="3998194" y="324108"/>
                    <a:pt x="3999053" y="325335"/>
                  </a:cubicBezTo>
                  <a:cubicBezTo>
                    <a:pt x="3999543" y="326070"/>
                    <a:pt x="4000279" y="326684"/>
                    <a:pt x="4001138" y="327051"/>
                  </a:cubicBezTo>
                  <a:cubicBezTo>
                    <a:pt x="4001996" y="327542"/>
                    <a:pt x="4002977" y="327787"/>
                    <a:pt x="4004203" y="327910"/>
                  </a:cubicBezTo>
                  <a:cubicBezTo>
                    <a:pt x="4005307" y="328032"/>
                    <a:pt x="4006656" y="328032"/>
                    <a:pt x="4008005" y="327910"/>
                  </a:cubicBezTo>
                  <a:cubicBezTo>
                    <a:pt x="4009354" y="327787"/>
                    <a:pt x="4010825" y="327542"/>
                    <a:pt x="4012297" y="327174"/>
                  </a:cubicBezTo>
                  <a:cubicBezTo>
                    <a:pt x="4013155" y="326929"/>
                    <a:pt x="4014136" y="326684"/>
                    <a:pt x="4014995" y="326316"/>
                  </a:cubicBezTo>
                  <a:cubicBezTo>
                    <a:pt x="4015853" y="325948"/>
                    <a:pt x="4016834" y="325580"/>
                    <a:pt x="4017815" y="325212"/>
                  </a:cubicBezTo>
                  <a:cubicBezTo>
                    <a:pt x="4018796" y="324844"/>
                    <a:pt x="4019777" y="324354"/>
                    <a:pt x="4020636" y="323863"/>
                  </a:cubicBezTo>
                  <a:cubicBezTo>
                    <a:pt x="4021616" y="323373"/>
                    <a:pt x="4022598" y="322882"/>
                    <a:pt x="4023456" y="322269"/>
                  </a:cubicBezTo>
                  <a:cubicBezTo>
                    <a:pt x="4026031" y="320675"/>
                    <a:pt x="4028239" y="318958"/>
                    <a:pt x="4030078" y="317241"/>
                  </a:cubicBezTo>
                  <a:cubicBezTo>
                    <a:pt x="4031917" y="315524"/>
                    <a:pt x="4033512" y="313685"/>
                    <a:pt x="4034615" y="311845"/>
                  </a:cubicBezTo>
                  <a:cubicBezTo>
                    <a:pt x="4035719" y="310129"/>
                    <a:pt x="4036455" y="308289"/>
                    <a:pt x="4036577" y="306818"/>
                  </a:cubicBezTo>
                  <a:cubicBezTo>
                    <a:pt x="4036823" y="305223"/>
                    <a:pt x="4036577" y="303875"/>
                    <a:pt x="4035596" y="302648"/>
                  </a:cubicBezTo>
                  <a:cubicBezTo>
                    <a:pt x="4035106" y="301913"/>
                    <a:pt x="4034370" y="301299"/>
                    <a:pt x="4033512" y="300931"/>
                  </a:cubicBezTo>
                  <a:cubicBezTo>
                    <a:pt x="4032653" y="300441"/>
                    <a:pt x="4031549" y="300196"/>
                    <a:pt x="4030446" y="300073"/>
                  </a:cubicBezTo>
                  <a:cubicBezTo>
                    <a:pt x="4029342" y="299950"/>
                    <a:pt x="4027993" y="299950"/>
                    <a:pt x="4026644" y="300073"/>
                  </a:cubicBezTo>
                  <a:cubicBezTo>
                    <a:pt x="4025296" y="300073"/>
                    <a:pt x="4023824" y="300441"/>
                    <a:pt x="4022352" y="300809"/>
                  </a:cubicBezTo>
                  <a:moveTo>
                    <a:pt x="1163504" y="1033394"/>
                  </a:moveTo>
                  <a:cubicBezTo>
                    <a:pt x="1162768" y="1033640"/>
                    <a:pt x="1161909" y="1033885"/>
                    <a:pt x="1161051" y="1034253"/>
                  </a:cubicBezTo>
                  <a:cubicBezTo>
                    <a:pt x="1160192" y="1034620"/>
                    <a:pt x="1159334" y="1035111"/>
                    <a:pt x="1158353" y="1035602"/>
                  </a:cubicBezTo>
                  <a:cubicBezTo>
                    <a:pt x="1157372" y="1036215"/>
                    <a:pt x="1156514" y="1036828"/>
                    <a:pt x="1155533" y="1037441"/>
                  </a:cubicBezTo>
                  <a:cubicBezTo>
                    <a:pt x="1154552" y="1038177"/>
                    <a:pt x="1153693" y="1038913"/>
                    <a:pt x="1152712" y="1039771"/>
                  </a:cubicBezTo>
                  <a:cubicBezTo>
                    <a:pt x="1151241" y="1041120"/>
                    <a:pt x="1149892" y="1042469"/>
                    <a:pt x="1148911" y="1043818"/>
                  </a:cubicBezTo>
                  <a:cubicBezTo>
                    <a:pt x="1147807" y="1045167"/>
                    <a:pt x="1146949" y="1046516"/>
                    <a:pt x="1146458" y="1047742"/>
                  </a:cubicBezTo>
                  <a:cubicBezTo>
                    <a:pt x="1145845" y="1048968"/>
                    <a:pt x="1145477" y="1050072"/>
                    <a:pt x="1145477" y="1050930"/>
                  </a:cubicBezTo>
                  <a:cubicBezTo>
                    <a:pt x="1145477" y="1051911"/>
                    <a:pt x="1145722" y="1052647"/>
                    <a:pt x="1146213" y="1053138"/>
                  </a:cubicBezTo>
                  <a:cubicBezTo>
                    <a:pt x="1146458" y="1053383"/>
                    <a:pt x="1146703" y="1053505"/>
                    <a:pt x="1146949" y="1053628"/>
                  </a:cubicBezTo>
                  <a:cubicBezTo>
                    <a:pt x="1147194" y="1053628"/>
                    <a:pt x="1147562" y="1053751"/>
                    <a:pt x="1147930" y="1053873"/>
                  </a:cubicBezTo>
                  <a:cubicBezTo>
                    <a:pt x="1148297" y="1053996"/>
                    <a:pt x="1148666" y="1053873"/>
                    <a:pt x="1149033" y="1053873"/>
                  </a:cubicBezTo>
                  <a:cubicBezTo>
                    <a:pt x="1149401" y="1053873"/>
                    <a:pt x="1149892" y="1053873"/>
                    <a:pt x="1150260" y="1053628"/>
                  </a:cubicBezTo>
                  <a:cubicBezTo>
                    <a:pt x="1150995" y="1053383"/>
                    <a:pt x="1151854" y="1053138"/>
                    <a:pt x="1152712" y="1052770"/>
                  </a:cubicBezTo>
                  <a:cubicBezTo>
                    <a:pt x="1153571" y="1052402"/>
                    <a:pt x="1154429" y="1051911"/>
                    <a:pt x="1155410" y="1051298"/>
                  </a:cubicBezTo>
                  <a:cubicBezTo>
                    <a:pt x="1156391" y="1050685"/>
                    <a:pt x="1157250" y="1050072"/>
                    <a:pt x="1158231" y="1049336"/>
                  </a:cubicBezTo>
                  <a:cubicBezTo>
                    <a:pt x="1159212" y="1048600"/>
                    <a:pt x="1160192" y="1047864"/>
                    <a:pt x="1161051" y="1047006"/>
                  </a:cubicBezTo>
                  <a:cubicBezTo>
                    <a:pt x="1162522" y="1045657"/>
                    <a:pt x="1163871" y="1044308"/>
                    <a:pt x="1164852" y="1042959"/>
                  </a:cubicBezTo>
                  <a:cubicBezTo>
                    <a:pt x="1165956" y="1041610"/>
                    <a:pt x="1166815" y="1040261"/>
                    <a:pt x="1167305" y="1039158"/>
                  </a:cubicBezTo>
                  <a:cubicBezTo>
                    <a:pt x="1167918" y="1037932"/>
                    <a:pt x="1168163" y="1036828"/>
                    <a:pt x="1168286" y="1035969"/>
                  </a:cubicBezTo>
                  <a:cubicBezTo>
                    <a:pt x="1168286" y="1034988"/>
                    <a:pt x="1168041" y="1034253"/>
                    <a:pt x="1167550" y="1033762"/>
                  </a:cubicBezTo>
                  <a:cubicBezTo>
                    <a:pt x="1167305" y="1033517"/>
                    <a:pt x="1167060" y="1033394"/>
                    <a:pt x="1166815" y="1033272"/>
                  </a:cubicBezTo>
                  <a:cubicBezTo>
                    <a:pt x="1166569" y="1033272"/>
                    <a:pt x="1166201" y="1033149"/>
                    <a:pt x="1165834" y="1033026"/>
                  </a:cubicBezTo>
                  <a:cubicBezTo>
                    <a:pt x="1165466" y="1033026"/>
                    <a:pt x="1165098" y="1033026"/>
                    <a:pt x="1164730" y="1033026"/>
                  </a:cubicBezTo>
                  <a:cubicBezTo>
                    <a:pt x="1164362" y="1033026"/>
                    <a:pt x="1163871" y="1033149"/>
                    <a:pt x="1163504" y="1033272"/>
                  </a:cubicBezTo>
                  <a:moveTo>
                    <a:pt x="4045652" y="334900"/>
                  </a:moveTo>
                  <a:cubicBezTo>
                    <a:pt x="4044794" y="335145"/>
                    <a:pt x="4043935" y="335390"/>
                    <a:pt x="4043077" y="335636"/>
                  </a:cubicBezTo>
                  <a:cubicBezTo>
                    <a:pt x="4042218" y="335881"/>
                    <a:pt x="4041360" y="336249"/>
                    <a:pt x="4040379" y="336617"/>
                  </a:cubicBezTo>
                  <a:cubicBezTo>
                    <a:pt x="4039398" y="336984"/>
                    <a:pt x="4038539" y="337352"/>
                    <a:pt x="4037681" y="337843"/>
                  </a:cubicBezTo>
                  <a:cubicBezTo>
                    <a:pt x="4036823" y="338333"/>
                    <a:pt x="4035841" y="338824"/>
                    <a:pt x="4034983" y="339314"/>
                  </a:cubicBezTo>
                  <a:cubicBezTo>
                    <a:pt x="4032408" y="340786"/>
                    <a:pt x="4030078" y="342503"/>
                    <a:pt x="4028116" y="344342"/>
                  </a:cubicBezTo>
                  <a:cubicBezTo>
                    <a:pt x="4026154" y="346182"/>
                    <a:pt x="4024560" y="347898"/>
                    <a:pt x="4023333" y="349738"/>
                  </a:cubicBezTo>
                  <a:cubicBezTo>
                    <a:pt x="4022107" y="351577"/>
                    <a:pt x="4021371" y="353294"/>
                    <a:pt x="4021126" y="354888"/>
                  </a:cubicBezTo>
                  <a:cubicBezTo>
                    <a:pt x="4020881" y="356482"/>
                    <a:pt x="4021126" y="357954"/>
                    <a:pt x="4021862" y="359180"/>
                  </a:cubicBezTo>
                  <a:cubicBezTo>
                    <a:pt x="4022352" y="360039"/>
                    <a:pt x="4023088" y="360652"/>
                    <a:pt x="4023946" y="361142"/>
                  </a:cubicBezTo>
                  <a:cubicBezTo>
                    <a:pt x="4024805" y="361633"/>
                    <a:pt x="4025909" y="362001"/>
                    <a:pt x="4027012" y="362123"/>
                  </a:cubicBezTo>
                  <a:cubicBezTo>
                    <a:pt x="4028239" y="362369"/>
                    <a:pt x="4029465" y="362369"/>
                    <a:pt x="4030936" y="362246"/>
                  </a:cubicBezTo>
                  <a:cubicBezTo>
                    <a:pt x="4032408" y="362123"/>
                    <a:pt x="4033879" y="361878"/>
                    <a:pt x="4035474" y="361510"/>
                  </a:cubicBezTo>
                  <a:cubicBezTo>
                    <a:pt x="4036332" y="361265"/>
                    <a:pt x="4037191" y="361020"/>
                    <a:pt x="4038049" y="360774"/>
                  </a:cubicBezTo>
                  <a:cubicBezTo>
                    <a:pt x="4038907" y="360529"/>
                    <a:pt x="4039888" y="360161"/>
                    <a:pt x="4040747" y="359793"/>
                  </a:cubicBezTo>
                  <a:cubicBezTo>
                    <a:pt x="4041605" y="359425"/>
                    <a:pt x="4042586" y="358935"/>
                    <a:pt x="4043444" y="358567"/>
                  </a:cubicBezTo>
                  <a:cubicBezTo>
                    <a:pt x="4044303" y="358199"/>
                    <a:pt x="4045284" y="357586"/>
                    <a:pt x="4046142" y="357096"/>
                  </a:cubicBezTo>
                  <a:cubicBezTo>
                    <a:pt x="4048718" y="355501"/>
                    <a:pt x="4051048" y="353907"/>
                    <a:pt x="4053009" y="352068"/>
                  </a:cubicBezTo>
                  <a:cubicBezTo>
                    <a:pt x="4054972" y="350351"/>
                    <a:pt x="4056566" y="348511"/>
                    <a:pt x="4057792" y="346672"/>
                  </a:cubicBezTo>
                  <a:cubicBezTo>
                    <a:pt x="4059019" y="344833"/>
                    <a:pt x="4059754" y="343116"/>
                    <a:pt x="4059999" y="341522"/>
                  </a:cubicBezTo>
                  <a:cubicBezTo>
                    <a:pt x="4060245" y="339927"/>
                    <a:pt x="4059999" y="338456"/>
                    <a:pt x="4059264" y="337230"/>
                  </a:cubicBezTo>
                  <a:cubicBezTo>
                    <a:pt x="4058773" y="336494"/>
                    <a:pt x="4058037" y="335758"/>
                    <a:pt x="4057179" y="335390"/>
                  </a:cubicBezTo>
                  <a:cubicBezTo>
                    <a:pt x="4056321" y="334900"/>
                    <a:pt x="4055217" y="334532"/>
                    <a:pt x="4054113" y="334409"/>
                  </a:cubicBezTo>
                  <a:cubicBezTo>
                    <a:pt x="4052887" y="334164"/>
                    <a:pt x="4051661" y="334164"/>
                    <a:pt x="4050189" y="334409"/>
                  </a:cubicBezTo>
                  <a:cubicBezTo>
                    <a:pt x="4048840" y="334409"/>
                    <a:pt x="4047246" y="334777"/>
                    <a:pt x="4045652" y="335145"/>
                  </a:cubicBezTo>
                  <a:moveTo>
                    <a:pt x="1121074" y="1072513"/>
                  </a:moveTo>
                  <a:cubicBezTo>
                    <a:pt x="1120338" y="1072758"/>
                    <a:pt x="1119480" y="1073003"/>
                    <a:pt x="1118621" y="1073371"/>
                  </a:cubicBezTo>
                  <a:cubicBezTo>
                    <a:pt x="1117763" y="1073739"/>
                    <a:pt x="1116782" y="1074230"/>
                    <a:pt x="1115924" y="1074843"/>
                  </a:cubicBezTo>
                  <a:cubicBezTo>
                    <a:pt x="1114942" y="1075456"/>
                    <a:pt x="1113961" y="1076069"/>
                    <a:pt x="1113103" y="1076805"/>
                  </a:cubicBezTo>
                  <a:cubicBezTo>
                    <a:pt x="1112122" y="1077541"/>
                    <a:pt x="1111141" y="1078399"/>
                    <a:pt x="1110283" y="1079257"/>
                  </a:cubicBezTo>
                  <a:cubicBezTo>
                    <a:pt x="1108811" y="1080606"/>
                    <a:pt x="1107585" y="1081955"/>
                    <a:pt x="1106481" y="1083304"/>
                  </a:cubicBezTo>
                  <a:cubicBezTo>
                    <a:pt x="1105500" y="1084653"/>
                    <a:pt x="1104642" y="1086002"/>
                    <a:pt x="1104029" y="1087106"/>
                  </a:cubicBezTo>
                  <a:cubicBezTo>
                    <a:pt x="1103415" y="1088332"/>
                    <a:pt x="1103170" y="1089436"/>
                    <a:pt x="1103170" y="1090294"/>
                  </a:cubicBezTo>
                  <a:cubicBezTo>
                    <a:pt x="1103170" y="1091152"/>
                    <a:pt x="1103415" y="1091888"/>
                    <a:pt x="1104029" y="1092379"/>
                  </a:cubicBezTo>
                  <a:cubicBezTo>
                    <a:pt x="1104274" y="1092501"/>
                    <a:pt x="1104519" y="1092624"/>
                    <a:pt x="1104764" y="1092747"/>
                  </a:cubicBezTo>
                  <a:cubicBezTo>
                    <a:pt x="1105010" y="1092747"/>
                    <a:pt x="1105377" y="1092869"/>
                    <a:pt x="1105623" y="1092869"/>
                  </a:cubicBezTo>
                  <a:cubicBezTo>
                    <a:pt x="1105991" y="1092869"/>
                    <a:pt x="1106358" y="1092869"/>
                    <a:pt x="1106726" y="1092869"/>
                  </a:cubicBezTo>
                  <a:cubicBezTo>
                    <a:pt x="1107094" y="1092869"/>
                    <a:pt x="1107462" y="1092869"/>
                    <a:pt x="1107953" y="1092624"/>
                  </a:cubicBezTo>
                  <a:cubicBezTo>
                    <a:pt x="1108688" y="1092379"/>
                    <a:pt x="1109547" y="1092134"/>
                    <a:pt x="1110405" y="1091766"/>
                  </a:cubicBezTo>
                  <a:cubicBezTo>
                    <a:pt x="1111264" y="1091398"/>
                    <a:pt x="1112245" y="1090907"/>
                    <a:pt x="1113226" y="1090294"/>
                  </a:cubicBezTo>
                  <a:cubicBezTo>
                    <a:pt x="1114207" y="1089681"/>
                    <a:pt x="1115188" y="1089068"/>
                    <a:pt x="1116169" y="1088332"/>
                  </a:cubicBezTo>
                  <a:cubicBezTo>
                    <a:pt x="1117150" y="1087596"/>
                    <a:pt x="1118131" y="1086738"/>
                    <a:pt x="1119112" y="1085880"/>
                  </a:cubicBezTo>
                  <a:cubicBezTo>
                    <a:pt x="1120583" y="1084531"/>
                    <a:pt x="1121810" y="1083182"/>
                    <a:pt x="1122913" y="1081833"/>
                  </a:cubicBezTo>
                  <a:cubicBezTo>
                    <a:pt x="1123894" y="1080484"/>
                    <a:pt x="1124753" y="1079135"/>
                    <a:pt x="1125366" y="1078031"/>
                  </a:cubicBezTo>
                  <a:cubicBezTo>
                    <a:pt x="1125979" y="1076805"/>
                    <a:pt x="1126224" y="1075701"/>
                    <a:pt x="1126224" y="1074843"/>
                  </a:cubicBezTo>
                  <a:cubicBezTo>
                    <a:pt x="1126224" y="1073984"/>
                    <a:pt x="1125979" y="1073249"/>
                    <a:pt x="1125366" y="1072758"/>
                  </a:cubicBezTo>
                  <a:cubicBezTo>
                    <a:pt x="1125121" y="1072636"/>
                    <a:pt x="1124875" y="1072513"/>
                    <a:pt x="1124630" y="1072390"/>
                  </a:cubicBezTo>
                  <a:cubicBezTo>
                    <a:pt x="1124385" y="1072390"/>
                    <a:pt x="1124017" y="1072268"/>
                    <a:pt x="1123772" y="1072268"/>
                  </a:cubicBezTo>
                  <a:cubicBezTo>
                    <a:pt x="1123404" y="1072268"/>
                    <a:pt x="1123036" y="1072268"/>
                    <a:pt x="1122668" y="1072268"/>
                  </a:cubicBezTo>
                  <a:cubicBezTo>
                    <a:pt x="1122300" y="1072268"/>
                    <a:pt x="1121932" y="1072268"/>
                    <a:pt x="1121442" y="1072513"/>
                  </a:cubicBezTo>
                  <a:moveTo>
                    <a:pt x="4067112" y="371075"/>
                  </a:moveTo>
                  <a:cubicBezTo>
                    <a:pt x="4066254" y="371320"/>
                    <a:pt x="4065518" y="371566"/>
                    <a:pt x="4064659" y="371811"/>
                  </a:cubicBezTo>
                  <a:cubicBezTo>
                    <a:pt x="4063801" y="372056"/>
                    <a:pt x="4062942" y="372424"/>
                    <a:pt x="4062084" y="372792"/>
                  </a:cubicBezTo>
                  <a:cubicBezTo>
                    <a:pt x="4061226" y="373160"/>
                    <a:pt x="4060367" y="373528"/>
                    <a:pt x="4059509" y="373896"/>
                  </a:cubicBezTo>
                  <a:cubicBezTo>
                    <a:pt x="4058651" y="374264"/>
                    <a:pt x="4057792" y="374754"/>
                    <a:pt x="4056934" y="375245"/>
                  </a:cubicBezTo>
                  <a:cubicBezTo>
                    <a:pt x="4054236" y="376716"/>
                    <a:pt x="4051906" y="378433"/>
                    <a:pt x="4049944" y="380272"/>
                  </a:cubicBezTo>
                  <a:cubicBezTo>
                    <a:pt x="4047859" y="381989"/>
                    <a:pt x="4046265" y="383951"/>
                    <a:pt x="4044916" y="385668"/>
                  </a:cubicBezTo>
                  <a:cubicBezTo>
                    <a:pt x="4043690" y="387508"/>
                    <a:pt x="4042831" y="389347"/>
                    <a:pt x="4042464" y="390941"/>
                  </a:cubicBezTo>
                  <a:cubicBezTo>
                    <a:pt x="4042096" y="392658"/>
                    <a:pt x="4042218" y="394129"/>
                    <a:pt x="4042954" y="395356"/>
                  </a:cubicBezTo>
                  <a:cubicBezTo>
                    <a:pt x="4043444" y="396214"/>
                    <a:pt x="4044180" y="396950"/>
                    <a:pt x="4045039" y="397441"/>
                  </a:cubicBezTo>
                  <a:cubicBezTo>
                    <a:pt x="4045897" y="397931"/>
                    <a:pt x="4047001" y="398421"/>
                    <a:pt x="4048227" y="398544"/>
                  </a:cubicBezTo>
                  <a:cubicBezTo>
                    <a:pt x="4049453" y="398789"/>
                    <a:pt x="4050802" y="398789"/>
                    <a:pt x="4052274" y="398789"/>
                  </a:cubicBezTo>
                  <a:cubicBezTo>
                    <a:pt x="4053745" y="398789"/>
                    <a:pt x="4055339" y="398421"/>
                    <a:pt x="4056934" y="398054"/>
                  </a:cubicBezTo>
                  <a:cubicBezTo>
                    <a:pt x="4057792" y="397808"/>
                    <a:pt x="4058528" y="397563"/>
                    <a:pt x="4059386" y="397318"/>
                  </a:cubicBezTo>
                  <a:cubicBezTo>
                    <a:pt x="4060245" y="397073"/>
                    <a:pt x="4061103" y="396705"/>
                    <a:pt x="4061962" y="396337"/>
                  </a:cubicBezTo>
                  <a:cubicBezTo>
                    <a:pt x="4062820" y="395969"/>
                    <a:pt x="4063679" y="395601"/>
                    <a:pt x="4064537" y="395233"/>
                  </a:cubicBezTo>
                  <a:cubicBezTo>
                    <a:pt x="4065395" y="394865"/>
                    <a:pt x="4066254" y="394375"/>
                    <a:pt x="4067112" y="393884"/>
                  </a:cubicBezTo>
                  <a:cubicBezTo>
                    <a:pt x="4069810" y="392413"/>
                    <a:pt x="4072140" y="390696"/>
                    <a:pt x="4074224" y="388856"/>
                  </a:cubicBezTo>
                  <a:cubicBezTo>
                    <a:pt x="4076309" y="387017"/>
                    <a:pt x="4077903" y="385178"/>
                    <a:pt x="4079252" y="383338"/>
                  </a:cubicBezTo>
                  <a:cubicBezTo>
                    <a:pt x="4080479" y="381499"/>
                    <a:pt x="4081337" y="379659"/>
                    <a:pt x="4081705" y="378065"/>
                  </a:cubicBezTo>
                  <a:cubicBezTo>
                    <a:pt x="4082073" y="376348"/>
                    <a:pt x="4081950" y="374877"/>
                    <a:pt x="4081214" y="373528"/>
                  </a:cubicBezTo>
                  <a:cubicBezTo>
                    <a:pt x="4080724" y="372669"/>
                    <a:pt x="4079988" y="371934"/>
                    <a:pt x="4079129" y="371443"/>
                  </a:cubicBezTo>
                  <a:cubicBezTo>
                    <a:pt x="4078271" y="370953"/>
                    <a:pt x="4077167" y="370585"/>
                    <a:pt x="4075941" y="370340"/>
                  </a:cubicBezTo>
                  <a:cubicBezTo>
                    <a:pt x="4074715" y="370094"/>
                    <a:pt x="4073366" y="370094"/>
                    <a:pt x="4071894" y="370217"/>
                  </a:cubicBezTo>
                  <a:cubicBezTo>
                    <a:pt x="4070423" y="370340"/>
                    <a:pt x="4068829" y="370585"/>
                    <a:pt x="4067234" y="370953"/>
                  </a:cubicBezTo>
                  <a:moveTo>
                    <a:pt x="1079135" y="1112122"/>
                  </a:moveTo>
                  <a:cubicBezTo>
                    <a:pt x="1078276" y="1112367"/>
                    <a:pt x="1077418" y="1112613"/>
                    <a:pt x="1076560" y="1112980"/>
                  </a:cubicBezTo>
                  <a:cubicBezTo>
                    <a:pt x="1075701" y="1113348"/>
                    <a:pt x="1074720" y="1113961"/>
                    <a:pt x="1073739" y="1114452"/>
                  </a:cubicBezTo>
                  <a:cubicBezTo>
                    <a:pt x="1072758" y="1115065"/>
                    <a:pt x="1071777" y="1115801"/>
                    <a:pt x="1070796" y="1116537"/>
                  </a:cubicBezTo>
                  <a:cubicBezTo>
                    <a:pt x="1069815" y="1117272"/>
                    <a:pt x="1068834" y="1118131"/>
                    <a:pt x="1067853" y="1119112"/>
                  </a:cubicBezTo>
                  <a:cubicBezTo>
                    <a:pt x="1066381" y="1120461"/>
                    <a:pt x="1065155" y="1121932"/>
                    <a:pt x="1064174" y="1123281"/>
                  </a:cubicBezTo>
                  <a:cubicBezTo>
                    <a:pt x="1063193" y="1124630"/>
                    <a:pt x="1062335" y="1125979"/>
                    <a:pt x="1061844" y="1127083"/>
                  </a:cubicBezTo>
                  <a:cubicBezTo>
                    <a:pt x="1061354" y="1128186"/>
                    <a:pt x="1061108" y="1129290"/>
                    <a:pt x="1061108" y="1130271"/>
                  </a:cubicBezTo>
                  <a:cubicBezTo>
                    <a:pt x="1061108" y="1131130"/>
                    <a:pt x="1061476" y="1131865"/>
                    <a:pt x="1062089" y="1132356"/>
                  </a:cubicBezTo>
                  <a:cubicBezTo>
                    <a:pt x="1062335" y="1132479"/>
                    <a:pt x="1062580" y="1132601"/>
                    <a:pt x="1062825" y="1132724"/>
                  </a:cubicBezTo>
                  <a:cubicBezTo>
                    <a:pt x="1063070" y="1132724"/>
                    <a:pt x="1063438" y="1132846"/>
                    <a:pt x="1063684" y="1132846"/>
                  </a:cubicBezTo>
                  <a:cubicBezTo>
                    <a:pt x="1063929" y="1132846"/>
                    <a:pt x="1064297" y="1132846"/>
                    <a:pt x="1064665" y="1132846"/>
                  </a:cubicBezTo>
                  <a:cubicBezTo>
                    <a:pt x="1065032" y="1132846"/>
                    <a:pt x="1065400" y="1132846"/>
                    <a:pt x="1065768" y="1132601"/>
                  </a:cubicBezTo>
                  <a:cubicBezTo>
                    <a:pt x="1066627" y="1132356"/>
                    <a:pt x="1067485" y="1132111"/>
                    <a:pt x="1068344" y="1131743"/>
                  </a:cubicBezTo>
                  <a:cubicBezTo>
                    <a:pt x="1069202" y="1131375"/>
                    <a:pt x="1070183" y="1130884"/>
                    <a:pt x="1071164" y="1130271"/>
                  </a:cubicBezTo>
                  <a:cubicBezTo>
                    <a:pt x="1072145" y="1129658"/>
                    <a:pt x="1073126" y="1128922"/>
                    <a:pt x="1074107" y="1128186"/>
                  </a:cubicBezTo>
                  <a:cubicBezTo>
                    <a:pt x="1075088" y="1127451"/>
                    <a:pt x="1076069" y="1126592"/>
                    <a:pt x="1077050" y="1125611"/>
                  </a:cubicBezTo>
                  <a:cubicBezTo>
                    <a:pt x="1078522" y="1124262"/>
                    <a:pt x="1079748" y="1122791"/>
                    <a:pt x="1080729" y="1121442"/>
                  </a:cubicBezTo>
                  <a:cubicBezTo>
                    <a:pt x="1081710" y="1120093"/>
                    <a:pt x="1082568" y="1118744"/>
                    <a:pt x="1083059" y="1117640"/>
                  </a:cubicBezTo>
                  <a:cubicBezTo>
                    <a:pt x="1083549" y="1116414"/>
                    <a:pt x="1083795" y="1115433"/>
                    <a:pt x="1083795" y="1114452"/>
                  </a:cubicBezTo>
                  <a:cubicBezTo>
                    <a:pt x="1083795" y="1113594"/>
                    <a:pt x="1083427" y="1112858"/>
                    <a:pt x="1082814" y="1112490"/>
                  </a:cubicBezTo>
                  <a:cubicBezTo>
                    <a:pt x="1082568" y="1112367"/>
                    <a:pt x="1082323" y="1112245"/>
                    <a:pt x="1082078" y="1112122"/>
                  </a:cubicBezTo>
                  <a:cubicBezTo>
                    <a:pt x="1081833" y="1112122"/>
                    <a:pt x="1081587" y="1112122"/>
                    <a:pt x="1081220" y="1112000"/>
                  </a:cubicBezTo>
                  <a:cubicBezTo>
                    <a:pt x="1080852" y="1112000"/>
                    <a:pt x="1080606" y="1112000"/>
                    <a:pt x="1080238" y="1112000"/>
                  </a:cubicBezTo>
                  <a:cubicBezTo>
                    <a:pt x="1079871" y="1112000"/>
                    <a:pt x="1079503" y="1112000"/>
                    <a:pt x="1079135" y="1112245"/>
                  </a:cubicBezTo>
                  <a:moveTo>
                    <a:pt x="4086487" y="409213"/>
                  </a:moveTo>
                  <a:cubicBezTo>
                    <a:pt x="4085752" y="409458"/>
                    <a:pt x="4084893" y="409581"/>
                    <a:pt x="4084157" y="409826"/>
                  </a:cubicBezTo>
                  <a:cubicBezTo>
                    <a:pt x="4083422" y="410071"/>
                    <a:pt x="4082563" y="410316"/>
                    <a:pt x="4081705" y="410684"/>
                  </a:cubicBezTo>
                  <a:cubicBezTo>
                    <a:pt x="4080846" y="411052"/>
                    <a:pt x="4080111" y="411420"/>
                    <a:pt x="4079252" y="411788"/>
                  </a:cubicBezTo>
                  <a:cubicBezTo>
                    <a:pt x="4078394" y="412156"/>
                    <a:pt x="4077535" y="412646"/>
                    <a:pt x="4076800" y="413014"/>
                  </a:cubicBezTo>
                  <a:cubicBezTo>
                    <a:pt x="4074102" y="414486"/>
                    <a:pt x="4071772" y="416080"/>
                    <a:pt x="4069687" y="417920"/>
                  </a:cubicBezTo>
                  <a:cubicBezTo>
                    <a:pt x="4067602" y="419759"/>
                    <a:pt x="4065886" y="421476"/>
                    <a:pt x="4064537" y="423315"/>
                  </a:cubicBezTo>
                  <a:cubicBezTo>
                    <a:pt x="4063188" y="425155"/>
                    <a:pt x="4062329" y="426994"/>
                    <a:pt x="4061839" y="428711"/>
                  </a:cubicBezTo>
                  <a:cubicBezTo>
                    <a:pt x="4061349" y="430428"/>
                    <a:pt x="4061471" y="432022"/>
                    <a:pt x="4062084" y="433371"/>
                  </a:cubicBezTo>
                  <a:cubicBezTo>
                    <a:pt x="4062452" y="434352"/>
                    <a:pt x="4063188" y="435088"/>
                    <a:pt x="4064046" y="435701"/>
                  </a:cubicBezTo>
                  <a:cubicBezTo>
                    <a:pt x="4064904" y="436314"/>
                    <a:pt x="4066008" y="436682"/>
                    <a:pt x="4067234" y="437050"/>
                  </a:cubicBezTo>
                  <a:cubicBezTo>
                    <a:pt x="4068461" y="437295"/>
                    <a:pt x="4069932" y="437417"/>
                    <a:pt x="4071404" y="437295"/>
                  </a:cubicBezTo>
                  <a:cubicBezTo>
                    <a:pt x="4072876" y="437172"/>
                    <a:pt x="4074592" y="436927"/>
                    <a:pt x="4076309" y="436559"/>
                  </a:cubicBezTo>
                  <a:cubicBezTo>
                    <a:pt x="4077045" y="436314"/>
                    <a:pt x="4077903" y="436191"/>
                    <a:pt x="4078639" y="435946"/>
                  </a:cubicBezTo>
                  <a:cubicBezTo>
                    <a:pt x="4079497" y="435701"/>
                    <a:pt x="4080233" y="435455"/>
                    <a:pt x="4081092" y="435088"/>
                  </a:cubicBezTo>
                  <a:cubicBezTo>
                    <a:pt x="4081950" y="434720"/>
                    <a:pt x="4082809" y="434352"/>
                    <a:pt x="4083544" y="433984"/>
                  </a:cubicBezTo>
                  <a:cubicBezTo>
                    <a:pt x="4084402" y="433616"/>
                    <a:pt x="4085261" y="433125"/>
                    <a:pt x="4086119" y="432758"/>
                  </a:cubicBezTo>
                  <a:cubicBezTo>
                    <a:pt x="4088817" y="431286"/>
                    <a:pt x="4091270" y="429692"/>
                    <a:pt x="4093354" y="427852"/>
                  </a:cubicBezTo>
                  <a:cubicBezTo>
                    <a:pt x="4095439" y="426136"/>
                    <a:pt x="4097156" y="424174"/>
                    <a:pt x="4098505" y="422334"/>
                  </a:cubicBezTo>
                  <a:cubicBezTo>
                    <a:pt x="4099854" y="420495"/>
                    <a:pt x="4100712" y="418655"/>
                    <a:pt x="4101203" y="416938"/>
                  </a:cubicBezTo>
                  <a:cubicBezTo>
                    <a:pt x="4101571" y="415222"/>
                    <a:pt x="4101571" y="413628"/>
                    <a:pt x="4100835" y="412279"/>
                  </a:cubicBezTo>
                  <a:cubicBezTo>
                    <a:pt x="4100344" y="411298"/>
                    <a:pt x="4099731" y="410562"/>
                    <a:pt x="4098873" y="409949"/>
                  </a:cubicBezTo>
                  <a:cubicBezTo>
                    <a:pt x="4098014" y="409336"/>
                    <a:pt x="4096911" y="408968"/>
                    <a:pt x="4095684" y="408722"/>
                  </a:cubicBezTo>
                  <a:cubicBezTo>
                    <a:pt x="4094458" y="408477"/>
                    <a:pt x="4092987" y="408354"/>
                    <a:pt x="4091515" y="408477"/>
                  </a:cubicBezTo>
                  <a:cubicBezTo>
                    <a:pt x="4090044" y="408477"/>
                    <a:pt x="4088327" y="408845"/>
                    <a:pt x="4086610" y="409213"/>
                  </a:cubicBezTo>
                  <a:moveTo>
                    <a:pt x="1037686" y="1152222"/>
                  </a:moveTo>
                  <a:cubicBezTo>
                    <a:pt x="1036828" y="1152467"/>
                    <a:pt x="1035969" y="1152712"/>
                    <a:pt x="1034988" y="1153203"/>
                  </a:cubicBezTo>
                  <a:cubicBezTo>
                    <a:pt x="1034007" y="1153571"/>
                    <a:pt x="1033026" y="1154184"/>
                    <a:pt x="1032045" y="1154797"/>
                  </a:cubicBezTo>
                  <a:cubicBezTo>
                    <a:pt x="1031064" y="1155410"/>
                    <a:pt x="1029961" y="1156146"/>
                    <a:pt x="1028980" y="1157004"/>
                  </a:cubicBezTo>
                  <a:cubicBezTo>
                    <a:pt x="1027999" y="1157863"/>
                    <a:pt x="1026895" y="1158721"/>
                    <a:pt x="1026036" y="1159702"/>
                  </a:cubicBezTo>
                  <a:cubicBezTo>
                    <a:pt x="1024565" y="1161051"/>
                    <a:pt x="1023339" y="1162523"/>
                    <a:pt x="1022358" y="1163872"/>
                  </a:cubicBezTo>
                  <a:cubicBezTo>
                    <a:pt x="1021377" y="1165220"/>
                    <a:pt x="1020641" y="1166569"/>
                    <a:pt x="1020150" y="1167673"/>
                  </a:cubicBezTo>
                  <a:cubicBezTo>
                    <a:pt x="1019660" y="1168899"/>
                    <a:pt x="1019414" y="1169880"/>
                    <a:pt x="1019537" y="1170739"/>
                  </a:cubicBezTo>
                  <a:cubicBezTo>
                    <a:pt x="1019537" y="1171597"/>
                    <a:pt x="1019905" y="1172210"/>
                    <a:pt x="1020641" y="1172701"/>
                  </a:cubicBezTo>
                  <a:cubicBezTo>
                    <a:pt x="1020886" y="1172823"/>
                    <a:pt x="1021131" y="1172946"/>
                    <a:pt x="1021377" y="1172946"/>
                  </a:cubicBezTo>
                  <a:cubicBezTo>
                    <a:pt x="1021622" y="1172946"/>
                    <a:pt x="1021867" y="1172946"/>
                    <a:pt x="1022235" y="1172946"/>
                  </a:cubicBezTo>
                  <a:cubicBezTo>
                    <a:pt x="1022480" y="1172946"/>
                    <a:pt x="1022848" y="1172946"/>
                    <a:pt x="1023216" y="1172946"/>
                  </a:cubicBezTo>
                  <a:cubicBezTo>
                    <a:pt x="1023584" y="1172946"/>
                    <a:pt x="1023952" y="1172946"/>
                    <a:pt x="1024320" y="1172701"/>
                  </a:cubicBezTo>
                  <a:cubicBezTo>
                    <a:pt x="1025178" y="1172456"/>
                    <a:pt x="1026036" y="1172210"/>
                    <a:pt x="1027018" y="1171720"/>
                  </a:cubicBezTo>
                  <a:cubicBezTo>
                    <a:pt x="1027999" y="1171352"/>
                    <a:pt x="1028980" y="1170739"/>
                    <a:pt x="1029961" y="1170126"/>
                  </a:cubicBezTo>
                  <a:cubicBezTo>
                    <a:pt x="1030942" y="1169512"/>
                    <a:pt x="1032045" y="1168777"/>
                    <a:pt x="1033026" y="1167918"/>
                  </a:cubicBezTo>
                  <a:cubicBezTo>
                    <a:pt x="1034007" y="1167060"/>
                    <a:pt x="1035111" y="1166202"/>
                    <a:pt x="1036092" y="1165220"/>
                  </a:cubicBezTo>
                  <a:cubicBezTo>
                    <a:pt x="1037564" y="1163872"/>
                    <a:pt x="1038790" y="1162400"/>
                    <a:pt x="1039771" y="1161051"/>
                  </a:cubicBezTo>
                  <a:cubicBezTo>
                    <a:pt x="1040752" y="1159702"/>
                    <a:pt x="1041488" y="1158353"/>
                    <a:pt x="1041978" y="1157249"/>
                  </a:cubicBezTo>
                  <a:cubicBezTo>
                    <a:pt x="1042469" y="1156023"/>
                    <a:pt x="1042714" y="1155042"/>
                    <a:pt x="1042591" y="1154184"/>
                  </a:cubicBezTo>
                  <a:cubicBezTo>
                    <a:pt x="1042591" y="1153325"/>
                    <a:pt x="1042101" y="1152712"/>
                    <a:pt x="1041488" y="1152344"/>
                  </a:cubicBezTo>
                  <a:cubicBezTo>
                    <a:pt x="1041242" y="1152222"/>
                    <a:pt x="1040997" y="1152099"/>
                    <a:pt x="1040752" y="1152099"/>
                  </a:cubicBezTo>
                  <a:cubicBezTo>
                    <a:pt x="1040507" y="1152099"/>
                    <a:pt x="1040261" y="1152099"/>
                    <a:pt x="1039893" y="1152099"/>
                  </a:cubicBezTo>
                  <a:cubicBezTo>
                    <a:pt x="1039648" y="1152099"/>
                    <a:pt x="1039280" y="1152099"/>
                    <a:pt x="1038913" y="1152099"/>
                  </a:cubicBezTo>
                  <a:cubicBezTo>
                    <a:pt x="1038545" y="1152099"/>
                    <a:pt x="1038177" y="1152099"/>
                    <a:pt x="1037809" y="1152344"/>
                  </a:cubicBezTo>
                  <a:moveTo>
                    <a:pt x="4104023" y="449313"/>
                  </a:moveTo>
                  <a:cubicBezTo>
                    <a:pt x="4103287" y="449435"/>
                    <a:pt x="4102552" y="449680"/>
                    <a:pt x="4101816" y="449926"/>
                  </a:cubicBezTo>
                  <a:cubicBezTo>
                    <a:pt x="4101080" y="450171"/>
                    <a:pt x="4100222" y="450416"/>
                    <a:pt x="4099486" y="450784"/>
                  </a:cubicBezTo>
                  <a:cubicBezTo>
                    <a:pt x="4098750" y="451152"/>
                    <a:pt x="4097892" y="451397"/>
                    <a:pt x="4097156" y="451765"/>
                  </a:cubicBezTo>
                  <a:cubicBezTo>
                    <a:pt x="4096420" y="452133"/>
                    <a:pt x="4095562" y="452501"/>
                    <a:pt x="4094704" y="452991"/>
                  </a:cubicBezTo>
                  <a:cubicBezTo>
                    <a:pt x="4092006" y="454463"/>
                    <a:pt x="4089553" y="456057"/>
                    <a:pt x="4087346" y="457774"/>
                  </a:cubicBezTo>
                  <a:cubicBezTo>
                    <a:pt x="4085261" y="459491"/>
                    <a:pt x="4083422" y="461330"/>
                    <a:pt x="4081950" y="463292"/>
                  </a:cubicBezTo>
                  <a:cubicBezTo>
                    <a:pt x="4080479" y="465132"/>
                    <a:pt x="4079497" y="466971"/>
                    <a:pt x="4079007" y="468811"/>
                  </a:cubicBezTo>
                  <a:cubicBezTo>
                    <a:pt x="4078517" y="470527"/>
                    <a:pt x="4078517" y="472244"/>
                    <a:pt x="4079007" y="473593"/>
                  </a:cubicBezTo>
                  <a:cubicBezTo>
                    <a:pt x="4079375" y="474574"/>
                    <a:pt x="4080111" y="475433"/>
                    <a:pt x="4080969" y="476046"/>
                  </a:cubicBezTo>
                  <a:cubicBezTo>
                    <a:pt x="4081827" y="476659"/>
                    <a:pt x="4082931" y="477149"/>
                    <a:pt x="4084157" y="477517"/>
                  </a:cubicBezTo>
                  <a:cubicBezTo>
                    <a:pt x="4085384" y="477762"/>
                    <a:pt x="4086855" y="477885"/>
                    <a:pt x="4088449" y="477885"/>
                  </a:cubicBezTo>
                  <a:cubicBezTo>
                    <a:pt x="4090044" y="477885"/>
                    <a:pt x="4091760" y="477640"/>
                    <a:pt x="4093477" y="477149"/>
                  </a:cubicBezTo>
                  <a:cubicBezTo>
                    <a:pt x="4094213" y="477027"/>
                    <a:pt x="4094949" y="476781"/>
                    <a:pt x="4095684" y="476536"/>
                  </a:cubicBezTo>
                  <a:cubicBezTo>
                    <a:pt x="4096420" y="476291"/>
                    <a:pt x="4097156" y="476046"/>
                    <a:pt x="4098014" y="475800"/>
                  </a:cubicBezTo>
                  <a:cubicBezTo>
                    <a:pt x="4098873" y="475555"/>
                    <a:pt x="4099609" y="475187"/>
                    <a:pt x="4100344" y="474819"/>
                  </a:cubicBezTo>
                  <a:cubicBezTo>
                    <a:pt x="4101080" y="474451"/>
                    <a:pt x="4101939" y="474084"/>
                    <a:pt x="4102674" y="473716"/>
                  </a:cubicBezTo>
                  <a:cubicBezTo>
                    <a:pt x="4105372" y="472244"/>
                    <a:pt x="4107947" y="470650"/>
                    <a:pt x="4110155" y="468811"/>
                  </a:cubicBezTo>
                  <a:cubicBezTo>
                    <a:pt x="4112362" y="467094"/>
                    <a:pt x="4114202" y="465132"/>
                    <a:pt x="4115550" y="463292"/>
                  </a:cubicBezTo>
                  <a:cubicBezTo>
                    <a:pt x="4116899" y="461453"/>
                    <a:pt x="4118003" y="459491"/>
                    <a:pt x="4118494" y="457774"/>
                  </a:cubicBezTo>
                  <a:cubicBezTo>
                    <a:pt x="4118984" y="456057"/>
                    <a:pt x="4118984" y="454340"/>
                    <a:pt x="4118494" y="452991"/>
                  </a:cubicBezTo>
                  <a:cubicBezTo>
                    <a:pt x="4118125" y="452010"/>
                    <a:pt x="4117390" y="451152"/>
                    <a:pt x="4116532" y="450416"/>
                  </a:cubicBezTo>
                  <a:cubicBezTo>
                    <a:pt x="4115673" y="449680"/>
                    <a:pt x="4114569" y="449313"/>
                    <a:pt x="4113343" y="448945"/>
                  </a:cubicBezTo>
                  <a:cubicBezTo>
                    <a:pt x="4112117" y="448699"/>
                    <a:pt x="4110645" y="448577"/>
                    <a:pt x="4109051" y="448577"/>
                  </a:cubicBezTo>
                  <a:cubicBezTo>
                    <a:pt x="4107457" y="448577"/>
                    <a:pt x="4105863" y="448822"/>
                    <a:pt x="4104023" y="449313"/>
                  </a:cubicBezTo>
                  <a:moveTo>
                    <a:pt x="996728" y="1192812"/>
                  </a:moveTo>
                  <a:cubicBezTo>
                    <a:pt x="995870" y="1193057"/>
                    <a:pt x="995011" y="1193302"/>
                    <a:pt x="994030" y="1193793"/>
                  </a:cubicBezTo>
                  <a:cubicBezTo>
                    <a:pt x="993049" y="1194283"/>
                    <a:pt x="992068" y="1194774"/>
                    <a:pt x="990965" y="1195387"/>
                  </a:cubicBezTo>
                  <a:cubicBezTo>
                    <a:pt x="989984" y="1196000"/>
                    <a:pt x="988880" y="1196736"/>
                    <a:pt x="987899" y="1197595"/>
                  </a:cubicBezTo>
                  <a:cubicBezTo>
                    <a:pt x="986918" y="1198453"/>
                    <a:pt x="985814" y="1199311"/>
                    <a:pt x="984833" y="1200292"/>
                  </a:cubicBezTo>
                  <a:cubicBezTo>
                    <a:pt x="983362" y="1201764"/>
                    <a:pt x="982258" y="1203113"/>
                    <a:pt x="981277" y="1204462"/>
                  </a:cubicBezTo>
                  <a:cubicBezTo>
                    <a:pt x="980296" y="1205811"/>
                    <a:pt x="979560" y="1207160"/>
                    <a:pt x="979192" y="1208263"/>
                  </a:cubicBezTo>
                  <a:cubicBezTo>
                    <a:pt x="978702" y="1209367"/>
                    <a:pt x="978579" y="1210471"/>
                    <a:pt x="978702" y="1211329"/>
                  </a:cubicBezTo>
                  <a:cubicBezTo>
                    <a:pt x="978702" y="1212187"/>
                    <a:pt x="979192" y="1212800"/>
                    <a:pt x="979928" y="1213168"/>
                  </a:cubicBezTo>
                  <a:cubicBezTo>
                    <a:pt x="980173" y="1213168"/>
                    <a:pt x="980418" y="1213414"/>
                    <a:pt x="980664" y="1213414"/>
                  </a:cubicBezTo>
                  <a:cubicBezTo>
                    <a:pt x="980909" y="1213414"/>
                    <a:pt x="981154" y="1213414"/>
                    <a:pt x="981400" y="1213414"/>
                  </a:cubicBezTo>
                  <a:cubicBezTo>
                    <a:pt x="981645" y="1213414"/>
                    <a:pt x="982013" y="1213414"/>
                    <a:pt x="982258" y="1213414"/>
                  </a:cubicBezTo>
                  <a:cubicBezTo>
                    <a:pt x="982626" y="1213414"/>
                    <a:pt x="982871" y="1213414"/>
                    <a:pt x="983239" y="1213291"/>
                  </a:cubicBezTo>
                  <a:cubicBezTo>
                    <a:pt x="984097" y="1213046"/>
                    <a:pt x="984956" y="1212800"/>
                    <a:pt x="985937" y="1212310"/>
                  </a:cubicBezTo>
                  <a:cubicBezTo>
                    <a:pt x="986918" y="1211820"/>
                    <a:pt x="987899" y="1211329"/>
                    <a:pt x="989003" y="1210593"/>
                  </a:cubicBezTo>
                  <a:cubicBezTo>
                    <a:pt x="990106" y="1209857"/>
                    <a:pt x="991087" y="1209122"/>
                    <a:pt x="992191" y="1208263"/>
                  </a:cubicBezTo>
                  <a:cubicBezTo>
                    <a:pt x="993295" y="1207405"/>
                    <a:pt x="994276" y="1206424"/>
                    <a:pt x="995257" y="1205443"/>
                  </a:cubicBezTo>
                  <a:cubicBezTo>
                    <a:pt x="996605" y="1204094"/>
                    <a:pt x="997832" y="1202622"/>
                    <a:pt x="998813" y="1201273"/>
                  </a:cubicBezTo>
                  <a:cubicBezTo>
                    <a:pt x="999794" y="1199924"/>
                    <a:pt x="1000530" y="1198576"/>
                    <a:pt x="1000898" y="1197472"/>
                  </a:cubicBezTo>
                  <a:cubicBezTo>
                    <a:pt x="1001388" y="1196368"/>
                    <a:pt x="1001511" y="1195265"/>
                    <a:pt x="1001388" y="1194406"/>
                  </a:cubicBezTo>
                  <a:cubicBezTo>
                    <a:pt x="1001265" y="1193548"/>
                    <a:pt x="1000898" y="1192935"/>
                    <a:pt x="1000162" y="1192567"/>
                  </a:cubicBezTo>
                  <a:cubicBezTo>
                    <a:pt x="999917" y="1192567"/>
                    <a:pt x="999671" y="1192444"/>
                    <a:pt x="999426" y="1192321"/>
                  </a:cubicBezTo>
                  <a:cubicBezTo>
                    <a:pt x="999181" y="1192321"/>
                    <a:pt x="998935" y="1192321"/>
                    <a:pt x="998568" y="1192321"/>
                  </a:cubicBezTo>
                  <a:cubicBezTo>
                    <a:pt x="998322" y="1192321"/>
                    <a:pt x="997954" y="1192321"/>
                    <a:pt x="997709" y="1192321"/>
                  </a:cubicBezTo>
                  <a:cubicBezTo>
                    <a:pt x="997341" y="1192321"/>
                    <a:pt x="997096" y="1192321"/>
                    <a:pt x="996728" y="1192444"/>
                  </a:cubicBezTo>
                  <a:moveTo>
                    <a:pt x="4119229" y="491374"/>
                  </a:moveTo>
                  <a:cubicBezTo>
                    <a:pt x="4118494" y="491497"/>
                    <a:pt x="4117758" y="491742"/>
                    <a:pt x="4117145" y="491987"/>
                  </a:cubicBezTo>
                  <a:cubicBezTo>
                    <a:pt x="4116532" y="492233"/>
                    <a:pt x="4115673" y="492478"/>
                    <a:pt x="4114937" y="492723"/>
                  </a:cubicBezTo>
                  <a:cubicBezTo>
                    <a:pt x="4114202" y="492968"/>
                    <a:pt x="4113466" y="493336"/>
                    <a:pt x="4112730" y="493582"/>
                  </a:cubicBezTo>
                  <a:cubicBezTo>
                    <a:pt x="4111994" y="493949"/>
                    <a:pt x="4111258" y="494317"/>
                    <a:pt x="4110400" y="494685"/>
                  </a:cubicBezTo>
                  <a:cubicBezTo>
                    <a:pt x="4107702" y="496034"/>
                    <a:pt x="4105127" y="497628"/>
                    <a:pt x="4102920" y="499468"/>
                  </a:cubicBezTo>
                  <a:cubicBezTo>
                    <a:pt x="4100712" y="501185"/>
                    <a:pt x="4098873" y="503024"/>
                    <a:pt x="4097279" y="504986"/>
                  </a:cubicBezTo>
                  <a:cubicBezTo>
                    <a:pt x="4095807" y="506826"/>
                    <a:pt x="4094704" y="508788"/>
                    <a:pt x="4094090" y="510627"/>
                  </a:cubicBezTo>
                  <a:cubicBezTo>
                    <a:pt x="4093477" y="512466"/>
                    <a:pt x="4093354" y="514183"/>
                    <a:pt x="4093845" y="515655"/>
                  </a:cubicBezTo>
                  <a:cubicBezTo>
                    <a:pt x="4094213" y="516758"/>
                    <a:pt x="4094826" y="517617"/>
                    <a:pt x="4095684" y="518353"/>
                  </a:cubicBezTo>
                  <a:cubicBezTo>
                    <a:pt x="4096543" y="519088"/>
                    <a:pt x="4097647" y="519579"/>
                    <a:pt x="4098995" y="519947"/>
                  </a:cubicBezTo>
                  <a:cubicBezTo>
                    <a:pt x="4100344" y="520315"/>
                    <a:pt x="4101816" y="520437"/>
                    <a:pt x="4103410" y="520437"/>
                  </a:cubicBezTo>
                  <a:cubicBezTo>
                    <a:pt x="4105004" y="520437"/>
                    <a:pt x="4106844" y="520192"/>
                    <a:pt x="4108683" y="519702"/>
                  </a:cubicBezTo>
                  <a:cubicBezTo>
                    <a:pt x="4109419" y="519579"/>
                    <a:pt x="4110032" y="519334"/>
                    <a:pt x="4110768" y="519088"/>
                  </a:cubicBezTo>
                  <a:cubicBezTo>
                    <a:pt x="4111504" y="518843"/>
                    <a:pt x="4112239" y="518598"/>
                    <a:pt x="4112975" y="518353"/>
                  </a:cubicBezTo>
                  <a:cubicBezTo>
                    <a:pt x="4113711" y="518107"/>
                    <a:pt x="4114447" y="517739"/>
                    <a:pt x="4115182" y="517494"/>
                  </a:cubicBezTo>
                  <a:cubicBezTo>
                    <a:pt x="4115918" y="517126"/>
                    <a:pt x="4116654" y="516758"/>
                    <a:pt x="4117390" y="516391"/>
                  </a:cubicBezTo>
                  <a:cubicBezTo>
                    <a:pt x="4120210" y="515042"/>
                    <a:pt x="4122663" y="513325"/>
                    <a:pt x="4124870" y="511608"/>
                  </a:cubicBezTo>
                  <a:cubicBezTo>
                    <a:pt x="4127077" y="509891"/>
                    <a:pt x="4129040" y="507929"/>
                    <a:pt x="4130511" y="506090"/>
                  </a:cubicBezTo>
                  <a:cubicBezTo>
                    <a:pt x="4131983" y="504250"/>
                    <a:pt x="4133086" y="502288"/>
                    <a:pt x="4133700" y="500449"/>
                  </a:cubicBezTo>
                  <a:cubicBezTo>
                    <a:pt x="4134313" y="498609"/>
                    <a:pt x="4134313" y="496893"/>
                    <a:pt x="4133822" y="495421"/>
                  </a:cubicBezTo>
                  <a:cubicBezTo>
                    <a:pt x="4133454" y="494317"/>
                    <a:pt x="4132841" y="493459"/>
                    <a:pt x="4131983" y="492723"/>
                  </a:cubicBezTo>
                  <a:cubicBezTo>
                    <a:pt x="4131124" y="491987"/>
                    <a:pt x="4130020" y="491497"/>
                    <a:pt x="4128672" y="491129"/>
                  </a:cubicBezTo>
                  <a:cubicBezTo>
                    <a:pt x="4127323" y="490761"/>
                    <a:pt x="4125851" y="490638"/>
                    <a:pt x="4124257" y="490761"/>
                  </a:cubicBezTo>
                  <a:cubicBezTo>
                    <a:pt x="4122663" y="490761"/>
                    <a:pt x="4120823" y="491006"/>
                    <a:pt x="4118984" y="491497"/>
                  </a:cubicBezTo>
                  <a:moveTo>
                    <a:pt x="956261" y="1233770"/>
                  </a:moveTo>
                  <a:cubicBezTo>
                    <a:pt x="955402" y="1234015"/>
                    <a:pt x="954421" y="1234260"/>
                    <a:pt x="953440" y="1234751"/>
                  </a:cubicBezTo>
                  <a:cubicBezTo>
                    <a:pt x="952459" y="1235241"/>
                    <a:pt x="951355" y="1235855"/>
                    <a:pt x="950374" y="1236468"/>
                  </a:cubicBezTo>
                  <a:cubicBezTo>
                    <a:pt x="949271" y="1237204"/>
                    <a:pt x="948167" y="1237939"/>
                    <a:pt x="947186" y="1238798"/>
                  </a:cubicBezTo>
                  <a:cubicBezTo>
                    <a:pt x="946082" y="1239656"/>
                    <a:pt x="945101" y="1240637"/>
                    <a:pt x="943998" y="1241618"/>
                  </a:cubicBezTo>
                  <a:cubicBezTo>
                    <a:pt x="942649" y="1243090"/>
                    <a:pt x="941422" y="1244439"/>
                    <a:pt x="940564" y="1245788"/>
                  </a:cubicBezTo>
                  <a:cubicBezTo>
                    <a:pt x="939583" y="1247137"/>
                    <a:pt x="938970" y="1248485"/>
                    <a:pt x="938479" y="1249589"/>
                  </a:cubicBezTo>
                  <a:cubicBezTo>
                    <a:pt x="938112" y="1250693"/>
                    <a:pt x="937866" y="1251796"/>
                    <a:pt x="938112" y="1252532"/>
                  </a:cubicBezTo>
                  <a:cubicBezTo>
                    <a:pt x="938357" y="1253268"/>
                    <a:pt x="938725" y="1253881"/>
                    <a:pt x="939460" y="1254249"/>
                  </a:cubicBezTo>
                  <a:cubicBezTo>
                    <a:pt x="939706" y="1254249"/>
                    <a:pt x="939828" y="1254372"/>
                    <a:pt x="940074" y="1254494"/>
                  </a:cubicBezTo>
                  <a:cubicBezTo>
                    <a:pt x="940319" y="1254494"/>
                    <a:pt x="940564" y="1254494"/>
                    <a:pt x="940809" y="1254494"/>
                  </a:cubicBezTo>
                  <a:cubicBezTo>
                    <a:pt x="941055" y="1254494"/>
                    <a:pt x="941300" y="1254494"/>
                    <a:pt x="941668" y="1254494"/>
                  </a:cubicBezTo>
                  <a:cubicBezTo>
                    <a:pt x="941913" y="1254494"/>
                    <a:pt x="942281" y="1254494"/>
                    <a:pt x="942649" y="1254372"/>
                  </a:cubicBezTo>
                  <a:cubicBezTo>
                    <a:pt x="943507" y="1254126"/>
                    <a:pt x="944488" y="1253881"/>
                    <a:pt x="945469" y="1253391"/>
                  </a:cubicBezTo>
                  <a:cubicBezTo>
                    <a:pt x="946450" y="1252900"/>
                    <a:pt x="947554" y="1252410"/>
                    <a:pt x="948535" y="1251674"/>
                  </a:cubicBezTo>
                  <a:cubicBezTo>
                    <a:pt x="949639" y="1250938"/>
                    <a:pt x="950742" y="1250202"/>
                    <a:pt x="951723" y="1249344"/>
                  </a:cubicBezTo>
                  <a:cubicBezTo>
                    <a:pt x="952704" y="1248485"/>
                    <a:pt x="953808" y="1247504"/>
                    <a:pt x="954912" y="1246401"/>
                  </a:cubicBezTo>
                  <a:cubicBezTo>
                    <a:pt x="956261" y="1244929"/>
                    <a:pt x="957487" y="1243580"/>
                    <a:pt x="958345" y="1242231"/>
                  </a:cubicBezTo>
                  <a:cubicBezTo>
                    <a:pt x="959326" y="1240883"/>
                    <a:pt x="959939" y="1239656"/>
                    <a:pt x="960307" y="1238430"/>
                  </a:cubicBezTo>
                  <a:cubicBezTo>
                    <a:pt x="960675" y="1237326"/>
                    <a:pt x="960921" y="1236223"/>
                    <a:pt x="960675" y="1235487"/>
                  </a:cubicBezTo>
                  <a:cubicBezTo>
                    <a:pt x="960553" y="1234628"/>
                    <a:pt x="960062" y="1234138"/>
                    <a:pt x="959326" y="1233770"/>
                  </a:cubicBezTo>
                  <a:cubicBezTo>
                    <a:pt x="959081" y="1233770"/>
                    <a:pt x="958958" y="1233647"/>
                    <a:pt x="958713" y="1233525"/>
                  </a:cubicBezTo>
                  <a:cubicBezTo>
                    <a:pt x="958468" y="1233402"/>
                    <a:pt x="958223" y="1233525"/>
                    <a:pt x="957977" y="1233525"/>
                  </a:cubicBezTo>
                  <a:cubicBezTo>
                    <a:pt x="957732" y="1233525"/>
                    <a:pt x="957487" y="1233525"/>
                    <a:pt x="957119" y="1233525"/>
                  </a:cubicBezTo>
                  <a:cubicBezTo>
                    <a:pt x="956874" y="1233525"/>
                    <a:pt x="956506" y="1233525"/>
                    <a:pt x="956261" y="1233647"/>
                  </a:cubicBezTo>
                  <a:moveTo>
                    <a:pt x="4132105" y="535521"/>
                  </a:moveTo>
                  <a:cubicBezTo>
                    <a:pt x="4131492" y="535643"/>
                    <a:pt x="4130757" y="535889"/>
                    <a:pt x="4130143" y="536011"/>
                  </a:cubicBezTo>
                  <a:cubicBezTo>
                    <a:pt x="4129530" y="536257"/>
                    <a:pt x="4128794" y="536379"/>
                    <a:pt x="4128181" y="536624"/>
                  </a:cubicBezTo>
                  <a:cubicBezTo>
                    <a:pt x="4127445" y="536870"/>
                    <a:pt x="4126832" y="537115"/>
                    <a:pt x="4126097" y="537360"/>
                  </a:cubicBezTo>
                  <a:cubicBezTo>
                    <a:pt x="4125361" y="537605"/>
                    <a:pt x="4124747" y="537973"/>
                    <a:pt x="4124012" y="538341"/>
                  </a:cubicBezTo>
                  <a:cubicBezTo>
                    <a:pt x="4121191" y="539690"/>
                    <a:pt x="4118616" y="541284"/>
                    <a:pt x="4116409" y="543001"/>
                  </a:cubicBezTo>
                  <a:cubicBezTo>
                    <a:pt x="4114079" y="544718"/>
                    <a:pt x="4112117" y="546680"/>
                    <a:pt x="4110645" y="548519"/>
                  </a:cubicBezTo>
                  <a:cubicBezTo>
                    <a:pt x="4109051" y="550481"/>
                    <a:pt x="4107947" y="552321"/>
                    <a:pt x="4107212" y="554160"/>
                  </a:cubicBezTo>
                  <a:cubicBezTo>
                    <a:pt x="4106599" y="556000"/>
                    <a:pt x="4106353" y="557717"/>
                    <a:pt x="4106844" y="559311"/>
                  </a:cubicBezTo>
                  <a:cubicBezTo>
                    <a:pt x="4107089" y="560537"/>
                    <a:pt x="4107702" y="561518"/>
                    <a:pt x="4108560" y="562254"/>
                  </a:cubicBezTo>
                  <a:cubicBezTo>
                    <a:pt x="4109419" y="562990"/>
                    <a:pt x="4110522" y="563603"/>
                    <a:pt x="4111872" y="563971"/>
                  </a:cubicBezTo>
                  <a:cubicBezTo>
                    <a:pt x="4113220" y="564339"/>
                    <a:pt x="4114692" y="564584"/>
                    <a:pt x="4116409" y="564461"/>
                  </a:cubicBezTo>
                  <a:cubicBezTo>
                    <a:pt x="4118125" y="564461"/>
                    <a:pt x="4119965" y="564216"/>
                    <a:pt x="4121927" y="563725"/>
                  </a:cubicBezTo>
                  <a:cubicBezTo>
                    <a:pt x="4122540" y="563603"/>
                    <a:pt x="4123276" y="563357"/>
                    <a:pt x="4123889" y="563235"/>
                  </a:cubicBezTo>
                  <a:cubicBezTo>
                    <a:pt x="4124502" y="562990"/>
                    <a:pt x="4125238" y="562867"/>
                    <a:pt x="4125974" y="562622"/>
                  </a:cubicBezTo>
                  <a:cubicBezTo>
                    <a:pt x="4126710" y="562376"/>
                    <a:pt x="4127323" y="562131"/>
                    <a:pt x="4128059" y="561886"/>
                  </a:cubicBezTo>
                  <a:cubicBezTo>
                    <a:pt x="4128794" y="561641"/>
                    <a:pt x="4129407" y="561273"/>
                    <a:pt x="4130143" y="560905"/>
                  </a:cubicBezTo>
                  <a:cubicBezTo>
                    <a:pt x="4132964" y="559556"/>
                    <a:pt x="4135539" y="557962"/>
                    <a:pt x="4137869" y="556245"/>
                  </a:cubicBezTo>
                  <a:cubicBezTo>
                    <a:pt x="4140199" y="554528"/>
                    <a:pt x="4142161" y="552566"/>
                    <a:pt x="4143755" y="550727"/>
                  </a:cubicBezTo>
                  <a:cubicBezTo>
                    <a:pt x="4145349" y="548765"/>
                    <a:pt x="4146453" y="546925"/>
                    <a:pt x="4147189" y="545086"/>
                  </a:cubicBezTo>
                  <a:cubicBezTo>
                    <a:pt x="4147925" y="543246"/>
                    <a:pt x="4148047" y="541530"/>
                    <a:pt x="4147557" y="539935"/>
                  </a:cubicBezTo>
                  <a:cubicBezTo>
                    <a:pt x="4147311" y="538709"/>
                    <a:pt x="4146698" y="537728"/>
                    <a:pt x="4145840" y="536992"/>
                  </a:cubicBezTo>
                  <a:cubicBezTo>
                    <a:pt x="4144981" y="536257"/>
                    <a:pt x="4143878" y="535643"/>
                    <a:pt x="4142529" y="535275"/>
                  </a:cubicBezTo>
                  <a:cubicBezTo>
                    <a:pt x="4141180" y="534908"/>
                    <a:pt x="4139708" y="534662"/>
                    <a:pt x="4137992" y="534785"/>
                  </a:cubicBezTo>
                  <a:cubicBezTo>
                    <a:pt x="4136275" y="534908"/>
                    <a:pt x="4134435" y="535030"/>
                    <a:pt x="4132473" y="535521"/>
                  </a:cubicBezTo>
                  <a:moveTo>
                    <a:pt x="916284" y="1275219"/>
                  </a:moveTo>
                  <a:cubicBezTo>
                    <a:pt x="915425" y="1275464"/>
                    <a:pt x="914444" y="1275709"/>
                    <a:pt x="913463" y="1276200"/>
                  </a:cubicBezTo>
                  <a:cubicBezTo>
                    <a:pt x="912482" y="1276690"/>
                    <a:pt x="911378" y="1277303"/>
                    <a:pt x="910275" y="1278039"/>
                  </a:cubicBezTo>
                  <a:cubicBezTo>
                    <a:pt x="909171" y="1278775"/>
                    <a:pt x="908067" y="1279511"/>
                    <a:pt x="906964" y="1280492"/>
                  </a:cubicBezTo>
                  <a:cubicBezTo>
                    <a:pt x="905860" y="1281473"/>
                    <a:pt x="904756" y="1282454"/>
                    <a:pt x="903775" y="1283435"/>
                  </a:cubicBezTo>
                  <a:cubicBezTo>
                    <a:pt x="902426" y="1284906"/>
                    <a:pt x="901323" y="1286255"/>
                    <a:pt x="900342" y="1287604"/>
                  </a:cubicBezTo>
                  <a:cubicBezTo>
                    <a:pt x="899361" y="1288953"/>
                    <a:pt x="898748" y="1290179"/>
                    <a:pt x="898380" y="1291406"/>
                  </a:cubicBezTo>
                  <a:cubicBezTo>
                    <a:pt x="898012" y="1292632"/>
                    <a:pt x="897889" y="1293490"/>
                    <a:pt x="898012" y="1294349"/>
                  </a:cubicBezTo>
                  <a:cubicBezTo>
                    <a:pt x="898134" y="1295084"/>
                    <a:pt x="898625" y="1295698"/>
                    <a:pt x="899483" y="1295943"/>
                  </a:cubicBezTo>
                  <a:cubicBezTo>
                    <a:pt x="899729" y="1295943"/>
                    <a:pt x="899851" y="1296066"/>
                    <a:pt x="900097" y="1296066"/>
                  </a:cubicBezTo>
                  <a:cubicBezTo>
                    <a:pt x="900342" y="1296066"/>
                    <a:pt x="900587" y="1296066"/>
                    <a:pt x="900832" y="1296066"/>
                  </a:cubicBezTo>
                  <a:cubicBezTo>
                    <a:pt x="901078" y="1296066"/>
                    <a:pt x="901323" y="1296066"/>
                    <a:pt x="901568" y="1296066"/>
                  </a:cubicBezTo>
                  <a:cubicBezTo>
                    <a:pt x="901813" y="1296066"/>
                    <a:pt x="902181" y="1296066"/>
                    <a:pt x="902426" y="1295943"/>
                  </a:cubicBezTo>
                  <a:cubicBezTo>
                    <a:pt x="903285" y="1295698"/>
                    <a:pt x="904266" y="1295452"/>
                    <a:pt x="905370" y="1294962"/>
                  </a:cubicBezTo>
                  <a:cubicBezTo>
                    <a:pt x="906351" y="1294471"/>
                    <a:pt x="907454" y="1293858"/>
                    <a:pt x="908558" y="1293122"/>
                  </a:cubicBezTo>
                  <a:cubicBezTo>
                    <a:pt x="909662" y="1292387"/>
                    <a:pt x="910765" y="1291528"/>
                    <a:pt x="911869" y="1290670"/>
                  </a:cubicBezTo>
                  <a:cubicBezTo>
                    <a:pt x="912973" y="1289812"/>
                    <a:pt x="914076" y="1288708"/>
                    <a:pt x="915057" y="1287604"/>
                  </a:cubicBezTo>
                  <a:cubicBezTo>
                    <a:pt x="916406" y="1286133"/>
                    <a:pt x="917510" y="1284784"/>
                    <a:pt x="918491" y="1283435"/>
                  </a:cubicBezTo>
                  <a:cubicBezTo>
                    <a:pt x="919349" y="1282086"/>
                    <a:pt x="920085" y="1280859"/>
                    <a:pt x="920453" y="1279633"/>
                  </a:cubicBezTo>
                  <a:cubicBezTo>
                    <a:pt x="920821" y="1278530"/>
                    <a:pt x="920943" y="1277549"/>
                    <a:pt x="920698" y="1276690"/>
                  </a:cubicBezTo>
                  <a:cubicBezTo>
                    <a:pt x="920453" y="1275954"/>
                    <a:pt x="920085" y="1275341"/>
                    <a:pt x="919227" y="1275096"/>
                  </a:cubicBezTo>
                  <a:cubicBezTo>
                    <a:pt x="918981" y="1275096"/>
                    <a:pt x="918859" y="1274973"/>
                    <a:pt x="918613" y="1274973"/>
                  </a:cubicBezTo>
                  <a:cubicBezTo>
                    <a:pt x="918368" y="1274973"/>
                    <a:pt x="918123" y="1274973"/>
                    <a:pt x="917878" y="1274973"/>
                  </a:cubicBezTo>
                  <a:cubicBezTo>
                    <a:pt x="917633" y="1274973"/>
                    <a:pt x="917387" y="1274973"/>
                    <a:pt x="917142" y="1274973"/>
                  </a:cubicBezTo>
                  <a:cubicBezTo>
                    <a:pt x="916897" y="1274973"/>
                    <a:pt x="916529" y="1274973"/>
                    <a:pt x="916284" y="1275096"/>
                  </a:cubicBezTo>
                  <a:moveTo>
                    <a:pt x="4142774" y="581629"/>
                  </a:moveTo>
                  <a:cubicBezTo>
                    <a:pt x="4142774" y="581629"/>
                    <a:pt x="4141548" y="581874"/>
                    <a:pt x="4140935" y="582120"/>
                  </a:cubicBezTo>
                  <a:cubicBezTo>
                    <a:pt x="4140322" y="582242"/>
                    <a:pt x="4139708" y="582488"/>
                    <a:pt x="4138972" y="582733"/>
                  </a:cubicBezTo>
                  <a:cubicBezTo>
                    <a:pt x="4138237" y="582978"/>
                    <a:pt x="4137624" y="583223"/>
                    <a:pt x="4137010" y="583469"/>
                  </a:cubicBezTo>
                  <a:cubicBezTo>
                    <a:pt x="4136397" y="583714"/>
                    <a:pt x="4135662" y="583959"/>
                    <a:pt x="4135048" y="584327"/>
                  </a:cubicBezTo>
                  <a:cubicBezTo>
                    <a:pt x="4132228" y="585676"/>
                    <a:pt x="4129653" y="587148"/>
                    <a:pt x="4127200" y="588864"/>
                  </a:cubicBezTo>
                  <a:cubicBezTo>
                    <a:pt x="4124870" y="590581"/>
                    <a:pt x="4122785" y="592420"/>
                    <a:pt x="4121191" y="594383"/>
                  </a:cubicBezTo>
                  <a:cubicBezTo>
                    <a:pt x="4119597" y="596345"/>
                    <a:pt x="4118248" y="598307"/>
                    <a:pt x="4117512" y="600146"/>
                  </a:cubicBezTo>
                  <a:cubicBezTo>
                    <a:pt x="4116777" y="601986"/>
                    <a:pt x="4116532" y="603825"/>
                    <a:pt x="4116777" y="605542"/>
                  </a:cubicBezTo>
                  <a:cubicBezTo>
                    <a:pt x="4117022" y="606768"/>
                    <a:pt x="4117635" y="607872"/>
                    <a:pt x="4118494" y="608730"/>
                  </a:cubicBezTo>
                  <a:cubicBezTo>
                    <a:pt x="4119352" y="609589"/>
                    <a:pt x="4120455" y="610202"/>
                    <a:pt x="4121805" y="610692"/>
                  </a:cubicBezTo>
                  <a:cubicBezTo>
                    <a:pt x="4123153" y="611060"/>
                    <a:pt x="4124747" y="611305"/>
                    <a:pt x="4126464" y="611305"/>
                  </a:cubicBezTo>
                  <a:cubicBezTo>
                    <a:pt x="4128181" y="611305"/>
                    <a:pt x="4130143" y="611060"/>
                    <a:pt x="4132105" y="610692"/>
                  </a:cubicBezTo>
                  <a:cubicBezTo>
                    <a:pt x="4132718" y="610570"/>
                    <a:pt x="4133332" y="610447"/>
                    <a:pt x="4133945" y="610202"/>
                  </a:cubicBezTo>
                  <a:cubicBezTo>
                    <a:pt x="4134558" y="609956"/>
                    <a:pt x="4135171" y="609834"/>
                    <a:pt x="4135907" y="609589"/>
                  </a:cubicBezTo>
                  <a:cubicBezTo>
                    <a:pt x="4136520" y="609343"/>
                    <a:pt x="4137256" y="609098"/>
                    <a:pt x="4137869" y="608853"/>
                  </a:cubicBezTo>
                  <a:cubicBezTo>
                    <a:pt x="4138482" y="608608"/>
                    <a:pt x="4139218" y="608362"/>
                    <a:pt x="4139831" y="607994"/>
                  </a:cubicBezTo>
                  <a:cubicBezTo>
                    <a:pt x="4142651" y="606645"/>
                    <a:pt x="4145349" y="605174"/>
                    <a:pt x="4147679" y="603457"/>
                  </a:cubicBezTo>
                  <a:cubicBezTo>
                    <a:pt x="4150009" y="601740"/>
                    <a:pt x="4152094" y="599901"/>
                    <a:pt x="4153688" y="597939"/>
                  </a:cubicBezTo>
                  <a:cubicBezTo>
                    <a:pt x="4155282" y="595977"/>
                    <a:pt x="4156631" y="594015"/>
                    <a:pt x="4157367" y="592175"/>
                  </a:cubicBezTo>
                  <a:cubicBezTo>
                    <a:pt x="4158103" y="590336"/>
                    <a:pt x="4158348" y="588496"/>
                    <a:pt x="4158103" y="586780"/>
                  </a:cubicBezTo>
                  <a:cubicBezTo>
                    <a:pt x="4157857" y="585553"/>
                    <a:pt x="4157244" y="584450"/>
                    <a:pt x="4156386" y="583591"/>
                  </a:cubicBezTo>
                  <a:cubicBezTo>
                    <a:pt x="4155527" y="582733"/>
                    <a:pt x="4154424" y="582120"/>
                    <a:pt x="4153075" y="581629"/>
                  </a:cubicBezTo>
                  <a:cubicBezTo>
                    <a:pt x="4151726" y="581261"/>
                    <a:pt x="4150132" y="581016"/>
                    <a:pt x="4148415" y="581016"/>
                  </a:cubicBezTo>
                  <a:cubicBezTo>
                    <a:pt x="4146698" y="581016"/>
                    <a:pt x="4144736" y="581261"/>
                    <a:pt x="4142774" y="581752"/>
                  </a:cubicBezTo>
                  <a:moveTo>
                    <a:pt x="877042" y="1317035"/>
                  </a:moveTo>
                  <a:cubicBezTo>
                    <a:pt x="876184" y="1317280"/>
                    <a:pt x="875080" y="1317648"/>
                    <a:pt x="874099" y="1318139"/>
                  </a:cubicBezTo>
                  <a:cubicBezTo>
                    <a:pt x="872996" y="1318629"/>
                    <a:pt x="871892" y="1319242"/>
                    <a:pt x="870788" y="1319978"/>
                  </a:cubicBezTo>
                  <a:cubicBezTo>
                    <a:pt x="869685" y="1320714"/>
                    <a:pt x="868458" y="1321572"/>
                    <a:pt x="867355" y="1322553"/>
                  </a:cubicBezTo>
                  <a:cubicBezTo>
                    <a:pt x="866251" y="1323534"/>
                    <a:pt x="865147" y="1324515"/>
                    <a:pt x="864044" y="1325742"/>
                  </a:cubicBezTo>
                  <a:cubicBezTo>
                    <a:pt x="862695" y="1327213"/>
                    <a:pt x="861591" y="1328562"/>
                    <a:pt x="860733" y="1329911"/>
                  </a:cubicBezTo>
                  <a:cubicBezTo>
                    <a:pt x="859874" y="1331260"/>
                    <a:pt x="859261" y="1332486"/>
                    <a:pt x="858893" y="1333590"/>
                  </a:cubicBezTo>
                  <a:cubicBezTo>
                    <a:pt x="858525" y="1334694"/>
                    <a:pt x="858525" y="1335675"/>
                    <a:pt x="858648" y="1336410"/>
                  </a:cubicBezTo>
                  <a:cubicBezTo>
                    <a:pt x="858893" y="1337146"/>
                    <a:pt x="859384" y="1337759"/>
                    <a:pt x="860119" y="1338005"/>
                  </a:cubicBezTo>
                  <a:cubicBezTo>
                    <a:pt x="860365" y="1338005"/>
                    <a:pt x="860487" y="1338005"/>
                    <a:pt x="860733" y="1338127"/>
                  </a:cubicBezTo>
                  <a:cubicBezTo>
                    <a:pt x="860978" y="1338127"/>
                    <a:pt x="861223" y="1338127"/>
                    <a:pt x="861346" y="1338127"/>
                  </a:cubicBezTo>
                  <a:cubicBezTo>
                    <a:pt x="861591" y="1338127"/>
                    <a:pt x="861836" y="1338127"/>
                    <a:pt x="862082" y="1338127"/>
                  </a:cubicBezTo>
                  <a:cubicBezTo>
                    <a:pt x="862327" y="1338127"/>
                    <a:pt x="862572" y="1338127"/>
                    <a:pt x="862817" y="1338005"/>
                  </a:cubicBezTo>
                  <a:cubicBezTo>
                    <a:pt x="863676" y="1337759"/>
                    <a:pt x="864779" y="1337391"/>
                    <a:pt x="865760" y="1336901"/>
                  </a:cubicBezTo>
                  <a:cubicBezTo>
                    <a:pt x="866864" y="1336410"/>
                    <a:pt x="867968" y="1335797"/>
                    <a:pt x="869071" y="1335061"/>
                  </a:cubicBezTo>
                  <a:cubicBezTo>
                    <a:pt x="870175" y="1334326"/>
                    <a:pt x="871401" y="1333467"/>
                    <a:pt x="872505" y="1332486"/>
                  </a:cubicBezTo>
                  <a:cubicBezTo>
                    <a:pt x="873609" y="1331505"/>
                    <a:pt x="874712" y="1330524"/>
                    <a:pt x="875816" y="1329421"/>
                  </a:cubicBezTo>
                  <a:cubicBezTo>
                    <a:pt x="877165" y="1327949"/>
                    <a:pt x="878269" y="1326477"/>
                    <a:pt x="879127" y="1325129"/>
                  </a:cubicBezTo>
                  <a:cubicBezTo>
                    <a:pt x="879985" y="1323780"/>
                    <a:pt x="880599" y="1322553"/>
                    <a:pt x="880966" y="1321327"/>
                  </a:cubicBezTo>
                  <a:cubicBezTo>
                    <a:pt x="881334" y="1320101"/>
                    <a:pt x="881334" y="1319242"/>
                    <a:pt x="881212" y="1318507"/>
                  </a:cubicBezTo>
                  <a:cubicBezTo>
                    <a:pt x="881089" y="1317771"/>
                    <a:pt x="880476" y="1317158"/>
                    <a:pt x="879617" y="1316912"/>
                  </a:cubicBezTo>
                  <a:cubicBezTo>
                    <a:pt x="879372" y="1316912"/>
                    <a:pt x="879250" y="1316912"/>
                    <a:pt x="879004" y="1316912"/>
                  </a:cubicBezTo>
                  <a:cubicBezTo>
                    <a:pt x="878759" y="1316912"/>
                    <a:pt x="878514" y="1316912"/>
                    <a:pt x="878391" y="1316912"/>
                  </a:cubicBezTo>
                  <a:cubicBezTo>
                    <a:pt x="878146" y="1316912"/>
                    <a:pt x="877901" y="1316912"/>
                    <a:pt x="877655" y="1316912"/>
                  </a:cubicBezTo>
                  <a:cubicBezTo>
                    <a:pt x="877410" y="1316912"/>
                    <a:pt x="877165" y="1316912"/>
                    <a:pt x="876920" y="1317035"/>
                  </a:cubicBezTo>
                  <a:moveTo>
                    <a:pt x="4151235" y="629822"/>
                  </a:moveTo>
                  <a:cubicBezTo>
                    <a:pt x="4151235" y="629822"/>
                    <a:pt x="4150132" y="630068"/>
                    <a:pt x="4149519" y="630190"/>
                  </a:cubicBezTo>
                  <a:cubicBezTo>
                    <a:pt x="4148905" y="630313"/>
                    <a:pt x="4148292" y="630558"/>
                    <a:pt x="4147802" y="630681"/>
                  </a:cubicBezTo>
                  <a:cubicBezTo>
                    <a:pt x="4147189" y="630926"/>
                    <a:pt x="4146575" y="631049"/>
                    <a:pt x="4145962" y="631294"/>
                  </a:cubicBezTo>
                  <a:cubicBezTo>
                    <a:pt x="4145349" y="631539"/>
                    <a:pt x="4144736" y="631784"/>
                    <a:pt x="4144123" y="632030"/>
                  </a:cubicBezTo>
                  <a:cubicBezTo>
                    <a:pt x="4141180" y="633256"/>
                    <a:pt x="4138482" y="634850"/>
                    <a:pt x="4136152" y="636444"/>
                  </a:cubicBezTo>
                  <a:cubicBezTo>
                    <a:pt x="4133700" y="638161"/>
                    <a:pt x="4131615" y="640001"/>
                    <a:pt x="4129898" y="641963"/>
                  </a:cubicBezTo>
                  <a:cubicBezTo>
                    <a:pt x="4128181" y="643925"/>
                    <a:pt x="4126832" y="645887"/>
                    <a:pt x="4125974" y="647849"/>
                  </a:cubicBezTo>
                  <a:cubicBezTo>
                    <a:pt x="4125115" y="649811"/>
                    <a:pt x="4124747" y="651650"/>
                    <a:pt x="4124993" y="653367"/>
                  </a:cubicBezTo>
                  <a:cubicBezTo>
                    <a:pt x="4125238" y="654716"/>
                    <a:pt x="4125729" y="655820"/>
                    <a:pt x="4126587" y="656801"/>
                  </a:cubicBezTo>
                  <a:cubicBezTo>
                    <a:pt x="4127445" y="657659"/>
                    <a:pt x="4128549" y="658395"/>
                    <a:pt x="4129898" y="658885"/>
                  </a:cubicBezTo>
                  <a:cubicBezTo>
                    <a:pt x="4131247" y="659376"/>
                    <a:pt x="4132841" y="659621"/>
                    <a:pt x="4134680" y="659621"/>
                  </a:cubicBezTo>
                  <a:cubicBezTo>
                    <a:pt x="4136520" y="659621"/>
                    <a:pt x="4138482" y="659499"/>
                    <a:pt x="4140567" y="659008"/>
                  </a:cubicBezTo>
                  <a:cubicBezTo>
                    <a:pt x="4141180" y="659008"/>
                    <a:pt x="4141670" y="658763"/>
                    <a:pt x="4142283" y="658640"/>
                  </a:cubicBezTo>
                  <a:cubicBezTo>
                    <a:pt x="4142897" y="658518"/>
                    <a:pt x="4143510" y="658272"/>
                    <a:pt x="4144000" y="658150"/>
                  </a:cubicBezTo>
                  <a:cubicBezTo>
                    <a:pt x="4144613" y="657904"/>
                    <a:pt x="4145227" y="657782"/>
                    <a:pt x="4145840" y="657537"/>
                  </a:cubicBezTo>
                  <a:cubicBezTo>
                    <a:pt x="4146453" y="657291"/>
                    <a:pt x="4147066" y="657046"/>
                    <a:pt x="4147679" y="656801"/>
                  </a:cubicBezTo>
                  <a:cubicBezTo>
                    <a:pt x="4150622" y="655574"/>
                    <a:pt x="4153320" y="653980"/>
                    <a:pt x="4155650" y="652263"/>
                  </a:cubicBezTo>
                  <a:cubicBezTo>
                    <a:pt x="4157980" y="650547"/>
                    <a:pt x="4160187" y="648707"/>
                    <a:pt x="4161904" y="646745"/>
                  </a:cubicBezTo>
                  <a:cubicBezTo>
                    <a:pt x="4163621" y="644783"/>
                    <a:pt x="4164970" y="642821"/>
                    <a:pt x="4165828" y="640859"/>
                  </a:cubicBezTo>
                  <a:cubicBezTo>
                    <a:pt x="4166687" y="638897"/>
                    <a:pt x="4167055" y="637058"/>
                    <a:pt x="4166687" y="635341"/>
                  </a:cubicBezTo>
                  <a:cubicBezTo>
                    <a:pt x="4166564" y="633992"/>
                    <a:pt x="4165951" y="632888"/>
                    <a:pt x="4165093" y="631907"/>
                  </a:cubicBezTo>
                  <a:cubicBezTo>
                    <a:pt x="4164234" y="631049"/>
                    <a:pt x="4163130" y="630313"/>
                    <a:pt x="4161782" y="629822"/>
                  </a:cubicBezTo>
                  <a:cubicBezTo>
                    <a:pt x="4160433" y="629332"/>
                    <a:pt x="4158838" y="629087"/>
                    <a:pt x="4156999" y="629087"/>
                  </a:cubicBezTo>
                  <a:cubicBezTo>
                    <a:pt x="4155160" y="629087"/>
                    <a:pt x="4153197" y="629332"/>
                    <a:pt x="4151235" y="629700"/>
                  </a:cubicBezTo>
                  <a:moveTo>
                    <a:pt x="838414" y="1359342"/>
                  </a:moveTo>
                  <a:cubicBezTo>
                    <a:pt x="837433" y="1359587"/>
                    <a:pt x="836452" y="1359955"/>
                    <a:pt x="835348" y="1360446"/>
                  </a:cubicBezTo>
                  <a:cubicBezTo>
                    <a:pt x="834245" y="1360936"/>
                    <a:pt x="833141" y="1361672"/>
                    <a:pt x="831915" y="1362408"/>
                  </a:cubicBezTo>
                  <a:cubicBezTo>
                    <a:pt x="830811" y="1363144"/>
                    <a:pt x="829585" y="1364125"/>
                    <a:pt x="828481" y="1365106"/>
                  </a:cubicBezTo>
                  <a:cubicBezTo>
                    <a:pt x="827378" y="1366087"/>
                    <a:pt x="826151" y="1367190"/>
                    <a:pt x="825170" y="1368417"/>
                  </a:cubicBezTo>
                  <a:cubicBezTo>
                    <a:pt x="823821" y="1369888"/>
                    <a:pt x="822718" y="1371360"/>
                    <a:pt x="821982" y="1372709"/>
                  </a:cubicBezTo>
                  <a:cubicBezTo>
                    <a:pt x="821123" y="1374058"/>
                    <a:pt x="820510" y="1375284"/>
                    <a:pt x="820265" y="1376388"/>
                  </a:cubicBezTo>
                  <a:cubicBezTo>
                    <a:pt x="819897" y="1377491"/>
                    <a:pt x="819897" y="1378472"/>
                    <a:pt x="820265" y="1379208"/>
                  </a:cubicBezTo>
                  <a:cubicBezTo>
                    <a:pt x="820510" y="1379944"/>
                    <a:pt x="821001" y="1380434"/>
                    <a:pt x="821859" y="1380679"/>
                  </a:cubicBezTo>
                  <a:cubicBezTo>
                    <a:pt x="821982" y="1380679"/>
                    <a:pt x="822227" y="1380679"/>
                    <a:pt x="822472" y="1380679"/>
                  </a:cubicBezTo>
                  <a:cubicBezTo>
                    <a:pt x="822718" y="1380679"/>
                    <a:pt x="822840" y="1380679"/>
                    <a:pt x="823086" y="1380679"/>
                  </a:cubicBezTo>
                  <a:cubicBezTo>
                    <a:pt x="823331" y="1380679"/>
                    <a:pt x="823576" y="1380679"/>
                    <a:pt x="823821" y="1380679"/>
                  </a:cubicBezTo>
                  <a:cubicBezTo>
                    <a:pt x="824067" y="1380679"/>
                    <a:pt x="824312" y="1380679"/>
                    <a:pt x="824557" y="1380557"/>
                  </a:cubicBezTo>
                  <a:cubicBezTo>
                    <a:pt x="825538" y="1380312"/>
                    <a:pt x="826519" y="1379944"/>
                    <a:pt x="827623" y="1379453"/>
                  </a:cubicBezTo>
                  <a:cubicBezTo>
                    <a:pt x="828727" y="1378963"/>
                    <a:pt x="829830" y="1378227"/>
                    <a:pt x="831056" y="1377491"/>
                  </a:cubicBezTo>
                  <a:cubicBezTo>
                    <a:pt x="832160" y="1376755"/>
                    <a:pt x="833386" y="1375774"/>
                    <a:pt x="834490" y="1374793"/>
                  </a:cubicBezTo>
                  <a:cubicBezTo>
                    <a:pt x="835594" y="1373812"/>
                    <a:pt x="836697" y="1372709"/>
                    <a:pt x="837801" y="1371605"/>
                  </a:cubicBezTo>
                  <a:cubicBezTo>
                    <a:pt x="839150" y="1370133"/>
                    <a:pt x="840254" y="1368662"/>
                    <a:pt x="840989" y="1367313"/>
                  </a:cubicBezTo>
                  <a:cubicBezTo>
                    <a:pt x="841725" y="1365964"/>
                    <a:pt x="842461" y="1364738"/>
                    <a:pt x="842706" y="1363634"/>
                  </a:cubicBezTo>
                  <a:cubicBezTo>
                    <a:pt x="843074" y="1362530"/>
                    <a:pt x="843074" y="1361549"/>
                    <a:pt x="842706" y="1360814"/>
                  </a:cubicBezTo>
                  <a:cubicBezTo>
                    <a:pt x="842461" y="1360078"/>
                    <a:pt x="841970" y="1359587"/>
                    <a:pt x="841112" y="1359342"/>
                  </a:cubicBezTo>
                  <a:cubicBezTo>
                    <a:pt x="840989" y="1359342"/>
                    <a:pt x="840744" y="1359342"/>
                    <a:pt x="840499" y="1359342"/>
                  </a:cubicBezTo>
                  <a:cubicBezTo>
                    <a:pt x="840254" y="1359342"/>
                    <a:pt x="840131" y="1359342"/>
                    <a:pt x="839886" y="1359342"/>
                  </a:cubicBezTo>
                  <a:cubicBezTo>
                    <a:pt x="839640" y="1359342"/>
                    <a:pt x="839395" y="1359342"/>
                    <a:pt x="839273" y="1359342"/>
                  </a:cubicBezTo>
                  <a:cubicBezTo>
                    <a:pt x="839027" y="1359342"/>
                    <a:pt x="838782" y="1359342"/>
                    <a:pt x="838537" y="1359465"/>
                  </a:cubicBezTo>
                  <a:moveTo>
                    <a:pt x="4157122" y="679978"/>
                  </a:moveTo>
                  <a:cubicBezTo>
                    <a:pt x="4157122" y="679978"/>
                    <a:pt x="4156018" y="680223"/>
                    <a:pt x="4155527" y="680346"/>
                  </a:cubicBezTo>
                  <a:cubicBezTo>
                    <a:pt x="4155037" y="680468"/>
                    <a:pt x="4154424" y="680591"/>
                    <a:pt x="4153933" y="680836"/>
                  </a:cubicBezTo>
                  <a:cubicBezTo>
                    <a:pt x="4153443" y="680959"/>
                    <a:pt x="4152830" y="681204"/>
                    <a:pt x="4152217" y="681449"/>
                  </a:cubicBezTo>
                  <a:cubicBezTo>
                    <a:pt x="4151603" y="681694"/>
                    <a:pt x="4151113" y="681817"/>
                    <a:pt x="4150500" y="682062"/>
                  </a:cubicBezTo>
                  <a:cubicBezTo>
                    <a:pt x="4147557" y="683289"/>
                    <a:pt x="4144859" y="684760"/>
                    <a:pt x="4142406" y="686477"/>
                  </a:cubicBezTo>
                  <a:cubicBezTo>
                    <a:pt x="4139954" y="688194"/>
                    <a:pt x="4137746" y="690033"/>
                    <a:pt x="4136030" y="691995"/>
                  </a:cubicBezTo>
                  <a:cubicBezTo>
                    <a:pt x="4134313" y="693957"/>
                    <a:pt x="4132841" y="695919"/>
                    <a:pt x="4131860" y="697881"/>
                  </a:cubicBezTo>
                  <a:cubicBezTo>
                    <a:pt x="4130879" y="699843"/>
                    <a:pt x="4130511" y="701806"/>
                    <a:pt x="4130634" y="703522"/>
                  </a:cubicBezTo>
                  <a:cubicBezTo>
                    <a:pt x="4130634" y="704994"/>
                    <a:pt x="4131247" y="706220"/>
                    <a:pt x="4132105" y="707201"/>
                  </a:cubicBezTo>
                  <a:cubicBezTo>
                    <a:pt x="4132964" y="708182"/>
                    <a:pt x="4134067" y="708918"/>
                    <a:pt x="4135416" y="709531"/>
                  </a:cubicBezTo>
                  <a:cubicBezTo>
                    <a:pt x="4136765" y="710022"/>
                    <a:pt x="4138482" y="710390"/>
                    <a:pt x="4140322" y="710390"/>
                  </a:cubicBezTo>
                  <a:cubicBezTo>
                    <a:pt x="4142161" y="710390"/>
                    <a:pt x="4144245" y="710267"/>
                    <a:pt x="4146330" y="709776"/>
                  </a:cubicBezTo>
                  <a:cubicBezTo>
                    <a:pt x="4146821" y="709776"/>
                    <a:pt x="4147311" y="709531"/>
                    <a:pt x="4147925" y="709409"/>
                  </a:cubicBezTo>
                  <a:cubicBezTo>
                    <a:pt x="4148538" y="709286"/>
                    <a:pt x="4149028" y="709163"/>
                    <a:pt x="4149519" y="708918"/>
                  </a:cubicBezTo>
                  <a:cubicBezTo>
                    <a:pt x="4150009" y="708795"/>
                    <a:pt x="4150622" y="708550"/>
                    <a:pt x="4151113" y="708428"/>
                  </a:cubicBezTo>
                  <a:cubicBezTo>
                    <a:pt x="4151726" y="708182"/>
                    <a:pt x="4152217" y="708060"/>
                    <a:pt x="4152830" y="707814"/>
                  </a:cubicBezTo>
                  <a:cubicBezTo>
                    <a:pt x="4155773" y="706588"/>
                    <a:pt x="4158470" y="705117"/>
                    <a:pt x="4160923" y="703400"/>
                  </a:cubicBezTo>
                  <a:cubicBezTo>
                    <a:pt x="4163376" y="701683"/>
                    <a:pt x="4165583" y="699843"/>
                    <a:pt x="4167422" y="697881"/>
                  </a:cubicBezTo>
                  <a:cubicBezTo>
                    <a:pt x="4169262" y="695919"/>
                    <a:pt x="4170611" y="693957"/>
                    <a:pt x="4171592" y="691873"/>
                  </a:cubicBezTo>
                  <a:cubicBezTo>
                    <a:pt x="4172573" y="689911"/>
                    <a:pt x="4172941" y="687948"/>
                    <a:pt x="4172818" y="686232"/>
                  </a:cubicBezTo>
                  <a:cubicBezTo>
                    <a:pt x="4172695" y="684760"/>
                    <a:pt x="4172205" y="683534"/>
                    <a:pt x="4171347" y="682553"/>
                  </a:cubicBezTo>
                  <a:cubicBezTo>
                    <a:pt x="4170488" y="681572"/>
                    <a:pt x="4169385" y="680836"/>
                    <a:pt x="4168035" y="680223"/>
                  </a:cubicBezTo>
                  <a:cubicBezTo>
                    <a:pt x="4166687" y="679732"/>
                    <a:pt x="4164970" y="679364"/>
                    <a:pt x="4163130" y="679364"/>
                  </a:cubicBezTo>
                  <a:cubicBezTo>
                    <a:pt x="4161291" y="679364"/>
                    <a:pt x="4159206" y="679487"/>
                    <a:pt x="4157122" y="679978"/>
                  </a:cubicBezTo>
                  <a:moveTo>
                    <a:pt x="800154" y="1402017"/>
                  </a:moveTo>
                  <a:cubicBezTo>
                    <a:pt x="799173" y="1402262"/>
                    <a:pt x="798192" y="1402630"/>
                    <a:pt x="796966" y="1403121"/>
                  </a:cubicBezTo>
                  <a:cubicBezTo>
                    <a:pt x="795862" y="1403611"/>
                    <a:pt x="794636" y="1404347"/>
                    <a:pt x="793532" y="1405083"/>
                  </a:cubicBezTo>
                  <a:cubicBezTo>
                    <a:pt x="792306" y="1405941"/>
                    <a:pt x="791202" y="1406799"/>
                    <a:pt x="789976" y="1407781"/>
                  </a:cubicBezTo>
                  <a:cubicBezTo>
                    <a:pt x="788872" y="1408762"/>
                    <a:pt x="787646" y="1409988"/>
                    <a:pt x="786665" y="1411092"/>
                  </a:cubicBezTo>
                  <a:cubicBezTo>
                    <a:pt x="785316" y="1412563"/>
                    <a:pt x="784335" y="1414035"/>
                    <a:pt x="783476" y="1415383"/>
                  </a:cubicBezTo>
                  <a:cubicBezTo>
                    <a:pt x="782618" y="1416732"/>
                    <a:pt x="782127" y="1417959"/>
                    <a:pt x="781882" y="1419062"/>
                  </a:cubicBezTo>
                  <a:cubicBezTo>
                    <a:pt x="781637" y="1420166"/>
                    <a:pt x="781637" y="1421147"/>
                    <a:pt x="781882" y="1421760"/>
                  </a:cubicBezTo>
                  <a:cubicBezTo>
                    <a:pt x="782127" y="1422496"/>
                    <a:pt x="782741" y="1422987"/>
                    <a:pt x="783599" y="1423109"/>
                  </a:cubicBezTo>
                  <a:cubicBezTo>
                    <a:pt x="783722" y="1423109"/>
                    <a:pt x="783967" y="1423109"/>
                    <a:pt x="784090" y="1423109"/>
                  </a:cubicBezTo>
                  <a:cubicBezTo>
                    <a:pt x="784212" y="1423109"/>
                    <a:pt x="784457" y="1423109"/>
                    <a:pt x="784703" y="1423109"/>
                  </a:cubicBezTo>
                  <a:cubicBezTo>
                    <a:pt x="784948" y="1423109"/>
                    <a:pt x="785071" y="1423109"/>
                    <a:pt x="785316" y="1423109"/>
                  </a:cubicBezTo>
                  <a:cubicBezTo>
                    <a:pt x="785561" y="1423109"/>
                    <a:pt x="785806" y="1423109"/>
                    <a:pt x="785929" y="1423109"/>
                  </a:cubicBezTo>
                  <a:cubicBezTo>
                    <a:pt x="786910" y="1422864"/>
                    <a:pt x="787891" y="1422496"/>
                    <a:pt x="789117" y="1422006"/>
                  </a:cubicBezTo>
                  <a:cubicBezTo>
                    <a:pt x="790221" y="1421515"/>
                    <a:pt x="791447" y="1420779"/>
                    <a:pt x="792551" y="1420043"/>
                  </a:cubicBezTo>
                  <a:cubicBezTo>
                    <a:pt x="793777" y="1419185"/>
                    <a:pt x="795004" y="1418327"/>
                    <a:pt x="796107" y="1417223"/>
                  </a:cubicBezTo>
                  <a:cubicBezTo>
                    <a:pt x="797333" y="1416242"/>
                    <a:pt x="798437" y="1415016"/>
                    <a:pt x="799418" y="1413912"/>
                  </a:cubicBezTo>
                  <a:cubicBezTo>
                    <a:pt x="800767" y="1412440"/>
                    <a:pt x="801748" y="1410969"/>
                    <a:pt x="802606" y="1409620"/>
                  </a:cubicBezTo>
                  <a:cubicBezTo>
                    <a:pt x="803465" y="1408271"/>
                    <a:pt x="803955" y="1407045"/>
                    <a:pt x="804201" y="1405941"/>
                  </a:cubicBezTo>
                  <a:cubicBezTo>
                    <a:pt x="804446" y="1404837"/>
                    <a:pt x="804446" y="1403856"/>
                    <a:pt x="804201" y="1403243"/>
                  </a:cubicBezTo>
                  <a:cubicBezTo>
                    <a:pt x="803955" y="1402507"/>
                    <a:pt x="803342" y="1402017"/>
                    <a:pt x="802484" y="1401894"/>
                  </a:cubicBezTo>
                  <a:cubicBezTo>
                    <a:pt x="802361" y="1401894"/>
                    <a:pt x="802116" y="1401894"/>
                    <a:pt x="801993" y="1401894"/>
                  </a:cubicBezTo>
                  <a:cubicBezTo>
                    <a:pt x="801871" y="1401894"/>
                    <a:pt x="801626" y="1401894"/>
                    <a:pt x="801380" y="1401894"/>
                  </a:cubicBezTo>
                  <a:cubicBezTo>
                    <a:pt x="801135" y="1401894"/>
                    <a:pt x="801012" y="1401894"/>
                    <a:pt x="800767" y="1401894"/>
                  </a:cubicBezTo>
                  <a:cubicBezTo>
                    <a:pt x="800522" y="1401894"/>
                    <a:pt x="800399" y="1401894"/>
                    <a:pt x="800154" y="1401894"/>
                  </a:cubicBezTo>
                  <a:moveTo>
                    <a:pt x="4160310" y="732095"/>
                  </a:moveTo>
                  <a:cubicBezTo>
                    <a:pt x="4160310" y="732095"/>
                    <a:pt x="4159329" y="732340"/>
                    <a:pt x="4158961" y="732463"/>
                  </a:cubicBezTo>
                  <a:cubicBezTo>
                    <a:pt x="4158593" y="732585"/>
                    <a:pt x="4157980" y="732708"/>
                    <a:pt x="4157490" y="732831"/>
                  </a:cubicBezTo>
                  <a:cubicBezTo>
                    <a:pt x="4156999" y="732953"/>
                    <a:pt x="4156508" y="733076"/>
                    <a:pt x="4156018" y="733321"/>
                  </a:cubicBezTo>
                  <a:cubicBezTo>
                    <a:pt x="4155527" y="733444"/>
                    <a:pt x="4155037" y="733689"/>
                    <a:pt x="4154546" y="733812"/>
                  </a:cubicBezTo>
                  <a:cubicBezTo>
                    <a:pt x="4151603" y="734915"/>
                    <a:pt x="4148783" y="736387"/>
                    <a:pt x="4146330" y="738104"/>
                  </a:cubicBezTo>
                  <a:cubicBezTo>
                    <a:pt x="4143755" y="739821"/>
                    <a:pt x="4141548" y="741660"/>
                    <a:pt x="4139708" y="743622"/>
                  </a:cubicBezTo>
                  <a:cubicBezTo>
                    <a:pt x="4137869" y="745584"/>
                    <a:pt x="4136275" y="747669"/>
                    <a:pt x="4135294" y="749631"/>
                  </a:cubicBezTo>
                  <a:cubicBezTo>
                    <a:pt x="4134313" y="751593"/>
                    <a:pt x="4133700" y="753555"/>
                    <a:pt x="4133822" y="755394"/>
                  </a:cubicBezTo>
                  <a:cubicBezTo>
                    <a:pt x="4133822" y="756866"/>
                    <a:pt x="4134313" y="758215"/>
                    <a:pt x="4135171" y="759319"/>
                  </a:cubicBezTo>
                  <a:cubicBezTo>
                    <a:pt x="4135907" y="760422"/>
                    <a:pt x="4137133" y="761281"/>
                    <a:pt x="4138482" y="761771"/>
                  </a:cubicBezTo>
                  <a:cubicBezTo>
                    <a:pt x="4139831" y="762384"/>
                    <a:pt x="4141548" y="762752"/>
                    <a:pt x="4143510" y="762752"/>
                  </a:cubicBezTo>
                  <a:cubicBezTo>
                    <a:pt x="4145349" y="762752"/>
                    <a:pt x="4147557" y="762752"/>
                    <a:pt x="4149764" y="762139"/>
                  </a:cubicBezTo>
                  <a:cubicBezTo>
                    <a:pt x="4150255" y="762139"/>
                    <a:pt x="4150745" y="761894"/>
                    <a:pt x="4151235" y="761771"/>
                  </a:cubicBezTo>
                  <a:cubicBezTo>
                    <a:pt x="4151726" y="761771"/>
                    <a:pt x="4152217" y="761526"/>
                    <a:pt x="4152707" y="761403"/>
                  </a:cubicBezTo>
                  <a:cubicBezTo>
                    <a:pt x="4153197" y="761281"/>
                    <a:pt x="4153688" y="761035"/>
                    <a:pt x="4154178" y="760913"/>
                  </a:cubicBezTo>
                  <a:cubicBezTo>
                    <a:pt x="4154669" y="760790"/>
                    <a:pt x="4155160" y="760545"/>
                    <a:pt x="4155773" y="760300"/>
                  </a:cubicBezTo>
                  <a:cubicBezTo>
                    <a:pt x="4158716" y="759196"/>
                    <a:pt x="4161536" y="757724"/>
                    <a:pt x="4164111" y="756008"/>
                  </a:cubicBezTo>
                  <a:cubicBezTo>
                    <a:pt x="4166687" y="754291"/>
                    <a:pt x="4168894" y="752451"/>
                    <a:pt x="4170856" y="750489"/>
                  </a:cubicBezTo>
                  <a:cubicBezTo>
                    <a:pt x="4172695" y="748527"/>
                    <a:pt x="4174290" y="746443"/>
                    <a:pt x="4175271" y="744480"/>
                  </a:cubicBezTo>
                  <a:cubicBezTo>
                    <a:pt x="4176252" y="742518"/>
                    <a:pt x="4176742" y="740434"/>
                    <a:pt x="4176742" y="738717"/>
                  </a:cubicBezTo>
                  <a:cubicBezTo>
                    <a:pt x="4176742" y="737245"/>
                    <a:pt x="4176252" y="735896"/>
                    <a:pt x="4175393" y="734793"/>
                  </a:cubicBezTo>
                  <a:cubicBezTo>
                    <a:pt x="4174535" y="733689"/>
                    <a:pt x="4173431" y="732831"/>
                    <a:pt x="4171960" y="732340"/>
                  </a:cubicBezTo>
                  <a:cubicBezTo>
                    <a:pt x="4170488" y="731727"/>
                    <a:pt x="4168771" y="731359"/>
                    <a:pt x="4166932" y="731359"/>
                  </a:cubicBezTo>
                  <a:cubicBezTo>
                    <a:pt x="4165093" y="731359"/>
                    <a:pt x="4162885" y="731359"/>
                    <a:pt x="4160678" y="731972"/>
                  </a:cubicBezTo>
                  <a:moveTo>
                    <a:pt x="762752" y="1444815"/>
                  </a:moveTo>
                  <a:cubicBezTo>
                    <a:pt x="761771" y="1445060"/>
                    <a:pt x="760667" y="1445428"/>
                    <a:pt x="759564" y="1445918"/>
                  </a:cubicBezTo>
                  <a:cubicBezTo>
                    <a:pt x="758460" y="1446409"/>
                    <a:pt x="757234" y="1447144"/>
                    <a:pt x="756008" y="1448003"/>
                  </a:cubicBezTo>
                  <a:cubicBezTo>
                    <a:pt x="754781" y="1448861"/>
                    <a:pt x="753555" y="1449842"/>
                    <a:pt x="752329" y="1450823"/>
                  </a:cubicBezTo>
                  <a:cubicBezTo>
                    <a:pt x="751102" y="1451927"/>
                    <a:pt x="749999" y="1453031"/>
                    <a:pt x="748895" y="1454257"/>
                  </a:cubicBezTo>
                  <a:cubicBezTo>
                    <a:pt x="747669" y="1455728"/>
                    <a:pt x="746565" y="1457200"/>
                    <a:pt x="745829" y="1458549"/>
                  </a:cubicBezTo>
                  <a:cubicBezTo>
                    <a:pt x="745094" y="1459898"/>
                    <a:pt x="744603" y="1461124"/>
                    <a:pt x="744358" y="1462228"/>
                  </a:cubicBezTo>
                  <a:cubicBezTo>
                    <a:pt x="744113" y="1463331"/>
                    <a:pt x="744113" y="1464190"/>
                    <a:pt x="744358" y="1464926"/>
                  </a:cubicBezTo>
                  <a:cubicBezTo>
                    <a:pt x="744603" y="1465661"/>
                    <a:pt x="745339" y="1466029"/>
                    <a:pt x="746197" y="1466275"/>
                  </a:cubicBezTo>
                  <a:cubicBezTo>
                    <a:pt x="746320" y="1466275"/>
                    <a:pt x="746565" y="1466275"/>
                    <a:pt x="746688" y="1466275"/>
                  </a:cubicBezTo>
                  <a:cubicBezTo>
                    <a:pt x="746810" y="1466275"/>
                    <a:pt x="747056" y="1466275"/>
                    <a:pt x="747178" y="1466275"/>
                  </a:cubicBezTo>
                  <a:cubicBezTo>
                    <a:pt x="747301" y="1466275"/>
                    <a:pt x="747546" y="1466275"/>
                    <a:pt x="747791" y="1466275"/>
                  </a:cubicBezTo>
                  <a:cubicBezTo>
                    <a:pt x="748037" y="1466275"/>
                    <a:pt x="748159" y="1466275"/>
                    <a:pt x="748405" y="1466275"/>
                  </a:cubicBezTo>
                  <a:cubicBezTo>
                    <a:pt x="749386" y="1466029"/>
                    <a:pt x="750489" y="1465661"/>
                    <a:pt x="751593" y="1465171"/>
                  </a:cubicBezTo>
                  <a:cubicBezTo>
                    <a:pt x="752697" y="1464680"/>
                    <a:pt x="753923" y="1463945"/>
                    <a:pt x="755149" y="1463086"/>
                  </a:cubicBezTo>
                  <a:cubicBezTo>
                    <a:pt x="756375" y="1462228"/>
                    <a:pt x="757602" y="1461247"/>
                    <a:pt x="758828" y="1460266"/>
                  </a:cubicBezTo>
                  <a:cubicBezTo>
                    <a:pt x="760054" y="1459162"/>
                    <a:pt x="761158" y="1458058"/>
                    <a:pt x="762262" y="1456832"/>
                  </a:cubicBezTo>
                  <a:cubicBezTo>
                    <a:pt x="763488" y="1455361"/>
                    <a:pt x="764592" y="1453889"/>
                    <a:pt x="765327" y="1452540"/>
                  </a:cubicBezTo>
                  <a:cubicBezTo>
                    <a:pt x="766063" y="1451191"/>
                    <a:pt x="766554" y="1449965"/>
                    <a:pt x="766799" y="1448861"/>
                  </a:cubicBezTo>
                  <a:cubicBezTo>
                    <a:pt x="767044" y="1447757"/>
                    <a:pt x="767044" y="1446899"/>
                    <a:pt x="766676" y="1446163"/>
                  </a:cubicBezTo>
                  <a:cubicBezTo>
                    <a:pt x="766308" y="1445428"/>
                    <a:pt x="765695" y="1445060"/>
                    <a:pt x="764837" y="1444815"/>
                  </a:cubicBezTo>
                  <a:cubicBezTo>
                    <a:pt x="764714" y="1444815"/>
                    <a:pt x="764469" y="1444815"/>
                    <a:pt x="764346" y="1444815"/>
                  </a:cubicBezTo>
                  <a:cubicBezTo>
                    <a:pt x="764224" y="1444815"/>
                    <a:pt x="763978" y="1444815"/>
                    <a:pt x="763856" y="1444815"/>
                  </a:cubicBezTo>
                  <a:cubicBezTo>
                    <a:pt x="763733" y="1444815"/>
                    <a:pt x="763488" y="1444815"/>
                    <a:pt x="763243" y="1444815"/>
                  </a:cubicBezTo>
                  <a:cubicBezTo>
                    <a:pt x="762997" y="1444815"/>
                    <a:pt x="762875" y="1444815"/>
                    <a:pt x="762630" y="1444815"/>
                  </a:cubicBezTo>
                  <a:moveTo>
                    <a:pt x="4161291" y="786174"/>
                  </a:moveTo>
                  <a:cubicBezTo>
                    <a:pt x="4161291" y="786174"/>
                    <a:pt x="4160433" y="786420"/>
                    <a:pt x="4159942" y="786420"/>
                  </a:cubicBezTo>
                  <a:cubicBezTo>
                    <a:pt x="4159452" y="786420"/>
                    <a:pt x="4159084" y="786665"/>
                    <a:pt x="4158593" y="786787"/>
                  </a:cubicBezTo>
                  <a:cubicBezTo>
                    <a:pt x="4158103" y="786910"/>
                    <a:pt x="4157735" y="787033"/>
                    <a:pt x="4157244" y="787155"/>
                  </a:cubicBezTo>
                  <a:cubicBezTo>
                    <a:pt x="4156754" y="787278"/>
                    <a:pt x="4156386" y="787523"/>
                    <a:pt x="4155895" y="787646"/>
                  </a:cubicBezTo>
                  <a:cubicBezTo>
                    <a:pt x="4152952" y="788749"/>
                    <a:pt x="4150132" y="790098"/>
                    <a:pt x="4147557" y="791815"/>
                  </a:cubicBezTo>
                  <a:cubicBezTo>
                    <a:pt x="4144981" y="793409"/>
                    <a:pt x="4142651" y="795249"/>
                    <a:pt x="4140689" y="797211"/>
                  </a:cubicBezTo>
                  <a:cubicBezTo>
                    <a:pt x="4138727" y="799173"/>
                    <a:pt x="4137133" y="801258"/>
                    <a:pt x="4136030" y="803220"/>
                  </a:cubicBezTo>
                  <a:cubicBezTo>
                    <a:pt x="4134926" y="805304"/>
                    <a:pt x="4134313" y="807266"/>
                    <a:pt x="4134313" y="809228"/>
                  </a:cubicBezTo>
                  <a:cubicBezTo>
                    <a:pt x="4134313" y="810823"/>
                    <a:pt x="4134680" y="812294"/>
                    <a:pt x="4135416" y="813398"/>
                  </a:cubicBezTo>
                  <a:cubicBezTo>
                    <a:pt x="4136152" y="814502"/>
                    <a:pt x="4137256" y="815483"/>
                    <a:pt x="4138727" y="816096"/>
                  </a:cubicBezTo>
                  <a:cubicBezTo>
                    <a:pt x="4140199" y="816709"/>
                    <a:pt x="4141915" y="817077"/>
                    <a:pt x="4143878" y="817199"/>
                  </a:cubicBezTo>
                  <a:cubicBezTo>
                    <a:pt x="4145840" y="817199"/>
                    <a:pt x="4148047" y="817199"/>
                    <a:pt x="4150377" y="816709"/>
                  </a:cubicBezTo>
                  <a:cubicBezTo>
                    <a:pt x="4150745" y="816709"/>
                    <a:pt x="4151235" y="816586"/>
                    <a:pt x="4151603" y="816464"/>
                  </a:cubicBezTo>
                  <a:cubicBezTo>
                    <a:pt x="4152094" y="816464"/>
                    <a:pt x="4152462" y="816218"/>
                    <a:pt x="4152952" y="816096"/>
                  </a:cubicBezTo>
                  <a:cubicBezTo>
                    <a:pt x="4153443" y="815973"/>
                    <a:pt x="4153810" y="815850"/>
                    <a:pt x="4154301" y="815728"/>
                  </a:cubicBezTo>
                  <a:cubicBezTo>
                    <a:pt x="4154792" y="815605"/>
                    <a:pt x="4155160" y="815483"/>
                    <a:pt x="4155650" y="815237"/>
                  </a:cubicBezTo>
                  <a:cubicBezTo>
                    <a:pt x="4158593" y="814134"/>
                    <a:pt x="4161414" y="812785"/>
                    <a:pt x="4163989" y="811068"/>
                  </a:cubicBezTo>
                  <a:cubicBezTo>
                    <a:pt x="4166564" y="809474"/>
                    <a:pt x="4168894" y="807512"/>
                    <a:pt x="4170856" y="805550"/>
                  </a:cubicBezTo>
                  <a:cubicBezTo>
                    <a:pt x="4172818" y="803588"/>
                    <a:pt x="4174412" y="801503"/>
                    <a:pt x="4175516" y="799418"/>
                  </a:cubicBezTo>
                  <a:cubicBezTo>
                    <a:pt x="4176620" y="797334"/>
                    <a:pt x="4177233" y="795249"/>
                    <a:pt x="4177355" y="793409"/>
                  </a:cubicBezTo>
                  <a:cubicBezTo>
                    <a:pt x="4177355" y="791815"/>
                    <a:pt x="4176865" y="790466"/>
                    <a:pt x="4176129" y="789240"/>
                  </a:cubicBezTo>
                  <a:cubicBezTo>
                    <a:pt x="4175393" y="788136"/>
                    <a:pt x="4174167" y="787155"/>
                    <a:pt x="4172695" y="786542"/>
                  </a:cubicBezTo>
                  <a:cubicBezTo>
                    <a:pt x="4171224" y="785929"/>
                    <a:pt x="4169507" y="785561"/>
                    <a:pt x="4167545" y="785439"/>
                  </a:cubicBezTo>
                  <a:cubicBezTo>
                    <a:pt x="4165583" y="785316"/>
                    <a:pt x="4163498" y="785439"/>
                    <a:pt x="4161168" y="785929"/>
                  </a:cubicBezTo>
                  <a:moveTo>
                    <a:pt x="725963" y="1488103"/>
                  </a:moveTo>
                  <a:cubicBezTo>
                    <a:pt x="724982" y="1488348"/>
                    <a:pt x="723879" y="1488716"/>
                    <a:pt x="722652" y="1489329"/>
                  </a:cubicBezTo>
                  <a:cubicBezTo>
                    <a:pt x="721426" y="1489942"/>
                    <a:pt x="720200" y="1490678"/>
                    <a:pt x="718974" y="1491536"/>
                  </a:cubicBezTo>
                  <a:cubicBezTo>
                    <a:pt x="717747" y="1492394"/>
                    <a:pt x="716521" y="1493375"/>
                    <a:pt x="715295" y="1494479"/>
                  </a:cubicBezTo>
                  <a:cubicBezTo>
                    <a:pt x="714068" y="1495583"/>
                    <a:pt x="712965" y="1496809"/>
                    <a:pt x="711861" y="1498035"/>
                  </a:cubicBezTo>
                  <a:cubicBezTo>
                    <a:pt x="710635" y="1499507"/>
                    <a:pt x="709531" y="1500978"/>
                    <a:pt x="708795" y="1502327"/>
                  </a:cubicBezTo>
                  <a:cubicBezTo>
                    <a:pt x="708060" y="1503676"/>
                    <a:pt x="707569" y="1504903"/>
                    <a:pt x="707324" y="1506006"/>
                  </a:cubicBezTo>
                  <a:cubicBezTo>
                    <a:pt x="707079" y="1507110"/>
                    <a:pt x="707201" y="1507968"/>
                    <a:pt x="707569" y="1508582"/>
                  </a:cubicBezTo>
                  <a:cubicBezTo>
                    <a:pt x="707937" y="1509195"/>
                    <a:pt x="708550" y="1509685"/>
                    <a:pt x="709531" y="1509808"/>
                  </a:cubicBezTo>
                  <a:cubicBezTo>
                    <a:pt x="709654" y="1509808"/>
                    <a:pt x="709776" y="1509808"/>
                    <a:pt x="710022" y="1509808"/>
                  </a:cubicBezTo>
                  <a:cubicBezTo>
                    <a:pt x="710267" y="1509808"/>
                    <a:pt x="710390" y="1509808"/>
                    <a:pt x="710512" y="1509808"/>
                  </a:cubicBezTo>
                  <a:cubicBezTo>
                    <a:pt x="710635" y="1509808"/>
                    <a:pt x="710880" y="1509808"/>
                    <a:pt x="711003" y="1509808"/>
                  </a:cubicBezTo>
                  <a:cubicBezTo>
                    <a:pt x="711125" y="1509808"/>
                    <a:pt x="711371" y="1509808"/>
                    <a:pt x="711493" y="1509808"/>
                  </a:cubicBezTo>
                  <a:cubicBezTo>
                    <a:pt x="712474" y="1509563"/>
                    <a:pt x="713578" y="1509195"/>
                    <a:pt x="714804" y="1508582"/>
                  </a:cubicBezTo>
                  <a:cubicBezTo>
                    <a:pt x="716030" y="1507968"/>
                    <a:pt x="717257" y="1507233"/>
                    <a:pt x="718483" y="1506374"/>
                  </a:cubicBezTo>
                  <a:cubicBezTo>
                    <a:pt x="719709" y="1505516"/>
                    <a:pt x="720936" y="1504535"/>
                    <a:pt x="722162" y="1503431"/>
                  </a:cubicBezTo>
                  <a:cubicBezTo>
                    <a:pt x="723388" y="1502327"/>
                    <a:pt x="724492" y="1501101"/>
                    <a:pt x="725596" y="1499875"/>
                  </a:cubicBezTo>
                  <a:cubicBezTo>
                    <a:pt x="726822" y="1498403"/>
                    <a:pt x="727803" y="1496932"/>
                    <a:pt x="728539" y="1495583"/>
                  </a:cubicBezTo>
                  <a:cubicBezTo>
                    <a:pt x="729274" y="1494234"/>
                    <a:pt x="729765" y="1493008"/>
                    <a:pt x="730010" y="1491904"/>
                  </a:cubicBezTo>
                  <a:cubicBezTo>
                    <a:pt x="730255" y="1490800"/>
                    <a:pt x="730133" y="1489942"/>
                    <a:pt x="729765" y="1489329"/>
                  </a:cubicBezTo>
                  <a:cubicBezTo>
                    <a:pt x="729397" y="1488716"/>
                    <a:pt x="728784" y="1488225"/>
                    <a:pt x="727803" y="1488103"/>
                  </a:cubicBezTo>
                  <a:cubicBezTo>
                    <a:pt x="727680" y="1488103"/>
                    <a:pt x="727558" y="1488103"/>
                    <a:pt x="727312" y="1488103"/>
                  </a:cubicBezTo>
                  <a:cubicBezTo>
                    <a:pt x="727190" y="1488103"/>
                    <a:pt x="726944" y="1488103"/>
                    <a:pt x="726822" y="1488103"/>
                  </a:cubicBezTo>
                  <a:cubicBezTo>
                    <a:pt x="726699" y="1488103"/>
                    <a:pt x="726454" y="1488103"/>
                    <a:pt x="726331" y="1488103"/>
                  </a:cubicBezTo>
                  <a:cubicBezTo>
                    <a:pt x="726209" y="1488103"/>
                    <a:pt x="725963" y="1488103"/>
                    <a:pt x="725841" y="1488103"/>
                  </a:cubicBezTo>
                  <a:moveTo>
                    <a:pt x="4159206" y="842093"/>
                  </a:moveTo>
                  <a:cubicBezTo>
                    <a:pt x="4159206" y="842093"/>
                    <a:pt x="4158470" y="842216"/>
                    <a:pt x="4158103" y="842338"/>
                  </a:cubicBezTo>
                  <a:cubicBezTo>
                    <a:pt x="4157735" y="842338"/>
                    <a:pt x="4157367" y="842584"/>
                    <a:pt x="4156999" y="842584"/>
                  </a:cubicBezTo>
                  <a:cubicBezTo>
                    <a:pt x="4156631" y="842584"/>
                    <a:pt x="4156263" y="842829"/>
                    <a:pt x="4155773" y="842951"/>
                  </a:cubicBezTo>
                  <a:cubicBezTo>
                    <a:pt x="4155405" y="842951"/>
                    <a:pt x="4155037" y="843197"/>
                    <a:pt x="4154546" y="843319"/>
                  </a:cubicBezTo>
                  <a:cubicBezTo>
                    <a:pt x="4151603" y="844300"/>
                    <a:pt x="4148660" y="845649"/>
                    <a:pt x="4146085" y="847366"/>
                  </a:cubicBezTo>
                  <a:cubicBezTo>
                    <a:pt x="4143510" y="848960"/>
                    <a:pt x="4141057" y="850800"/>
                    <a:pt x="4139095" y="852762"/>
                  </a:cubicBezTo>
                  <a:cubicBezTo>
                    <a:pt x="4137133" y="854724"/>
                    <a:pt x="4135416" y="856809"/>
                    <a:pt x="4134190" y="858893"/>
                  </a:cubicBezTo>
                  <a:cubicBezTo>
                    <a:pt x="4132964" y="860978"/>
                    <a:pt x="4132228" y="863063"/>
                    <a:pt x="4132105" y="865025"/>
                  </a:cubicBezTo>
                  <a:cubicBezTo>
                    <a:pt x="4132105" y="866742"/>
                    <a:pt x="4132350" y="868213"/>
                    <a:pt x="4133086" y="869439"/>
                  </a:cubicBezTo>
                  <a:cubicBezTo>
                    <a:pt x="4133822" y="870666"/>
                    <a:pt x="4134926" y="871647"/>
                    <a:pt x="4136397" y="872382"/>
                  </a:cubicBezTo>
                  <a:cubicBezTo>
                    <a:pt x="4137869" y="873118"/>
                    <a:pt x="4139585" y="873609"/>
                    <a:pt x="4141548" y="873731"/>
                  </a:cubicBezTo>
                  <a:cubicBezTo>
                    <a:pt x="4143510" y="873854"/>
                    <a:pt x="4145840" y="873731"/>
                    <a:pt x="4148170" y="873241"/>
                  </a:cubicBezTo>
                  <a:cubicBezTo>
                    <a:pt x="4148538" y="873241"/>
                    <a:pt x="4148905" y="873118"/>
                    <a:pt x="4149273" y="872996"/>
                  </a:cubicBezTo>
                  <a:cubicBezTo>
                    <a:pt x="4149641" y="872996"/>
                    <a:pt x="4150009" y="872750"/>
                    <a:pt x="4150500" y="872750"/>
                  </a:cubicBezTo>
                  <a:cubicBezTo>
                    <a:pt x="4150868" y="872750"/>
                    <a:pt x="4151358" y="872505"/>
                    <a:pt x="4151726" y="872382"/>
                  </a:cubicBezTo>
                  <a:cubicBezTo>
                    <a:pt x="4152094" y="872260"/>
                    <a:pt x="4152584" y="872137"/>
                    <a:pt x="4152952" y="872015"/>
                  </a:cubicBezTo>
                  <a:cubicBezTo>
                    <a:pt x="4155895" y="871033"/>
                    <a:pt x="4158838" y="869685"/>
                    <a:pt x="4161414" y="867968"/>
                  </a:cubicBezTo>
                  <a:cubicBezTo>
                    <a:pt x="4164111" y="866374"/>
                    <a:pt x="4166441" y="864534"/>
                    <a:pt x="4168526" y="862572"/>
                  </a:cubicBezTo>
                  <a:cubicBezTo>
                    <a:pt x="4170611" y="860610"/>
                    <a:pt x="4172205" y="858525"/>
                    <a:pt x="4173431" y="856441"/>
                  </a:cubicBezTo>
                  <a:cubicBezTo>
                    <a:pt x="4174658" y="854356"/>
                    <a:pt x="4175271" y="852271"/>
                    <a:pt x="4175393" y="850309"/>
                  </a:cubicBezTo>
                  <a:cubicBezTo>
                    <a:pt x="4175393" y="848592"/>
                    <a:pt x="4175148" y="847121"/>
                    <a:pt x="4174412" y="845895"/>
                  </a:cubicBezTo>
                  <a:cubicBezTo>
                    <a:pt x="4173677" y="844668"/>
                    <a:pt x="4172573" y="843687"/>
                    <a:pt x="4171101" y="842951"/>
                  </a:cubicBezTo>
                  <a:cubicBezTo>
                    <a:pt x="4169630" y="842216"/>
                    <a:pt x="4167913" y="841848"/>
                    <a:pt x="4165951" y="841603"/>
                  </a:cubicBezTo>
                  <a:cubicBezTo>
                    <a:pt x="4163989" y="841480"/>
                    <a:pt x="4161659" y="841603"/>
                    <a:pt x="4159329" y="842093"/>
                  </a:cubicBezTo>
                  <a:moveTo>
                    <a:pt x="689911" y="1531758"/>
                  </a:moveTo>
                  <a:cubicBezTo>
                    <a:pt x="688929" y="1532004"/>
                    <a:pt x="687703" y="1532372"/>
                    <a:pt x="686477" y="1532985"/>
                  </a:cubicBezTo>
                  <a:cubicBezTo>
                    <a:pt x="685251" y="1533598"/>
                    <a:pt x="684024" y="1534334"/>
                    <a:pt x="682675" y="1535192"/>
                  </a:cubicBezTo>
                  <a:cubicBezTo>
                    <a:pt x="681449" y="1536050"/>
                    <a:pt x="680100" y="1537154"/>
                    <a:pt x="678874" y="1538258"/>
                  </a:cubicBezTo>
                  <a:cubicBezTo>
                    <a:pt x="677648" y="1539361"/>
                    <a:pt x="676421" y="1540710"/>
                    <a:pt x="675318" y="1542059"/>
                  </a:cubicBezTo>
                  <a:cubicBezTo>
                    <a:pt x="674091" y="1543531"/>
                    <a:pt x="673110" y="1545002"/>
                    <a:pt x="672375" y="1546351"/>
                  </a:cubicBezTo>
                  <a:cubicBezTo>
                    <a:pt x="671639" y="1547700"/>
                    <a:pt x="671271" y="1548926"/>
                    <a:pt x="671026" y="1549907"/>
                  </a:cubicBezTo>
                  <a:cubicBezTo>
                    <a:pt x="670903" y="1551011"/>
                    <a:pt x="671026" y="1551870"/>
                    <a:pt x="671394" y="1552483"/>
                  </a:cubicBezTo>
                  <a:cubicBezTo>
                    <a:pt x="671761" y="1553096"/>
                    <a:pt x="672497" y="1553464"/>
                    <a:pt x="673478" y="1553586"/>
                  </a:cubicBezTo>
                  <a:cubicBezTo>
                    <a:pt x="673601" y="1553586"/>
                    <a:pt x="673724" y="1553586"/>
                    <a:pt x="673846" y="1553586"/>
                  </a:cubicBezTo>
                  <a:cubicBezTo>
                    <a:pt x="673969" y="1553586"/>
                    <a:pt x="674091" y="1553586"/>
                    <a:pt x="674214" y="1553586"/>
                  </a:cubicBezTo>
                  <a:cubicBezTo>
                    <a:pt x="674337" y="1553586"/>
                    <a:pt x="674459" y="1553586"/>
                    <a:pt x="674704" y="1553586"/>
                  </a:cubicBezTo>
                  <a:cubicBezTo>
                    <a:pt x="674827" y="1553586"/>
                    <a:pt x="674950" y="1553586"/>
                    <a:pt x="675195" y="1553586"/>
                  </a:cubicBezTo>
                  <a:cubicBezTo>
                    <a:pt x="676176" y="1553341"/>
                    <a:pt x="677402" y="1552973"/>
                    <a:pt x="678506" y="1552360"/>
                  </a:cubicBezTo>
                  <a:cubicBezTo>
                    <a:pt x="679732" y="1551747"/>
                    <a:pt x="680959" y="1551011"/>
                    <a:pt x="682308" y="1550153"/>
                  </a:cubicBezTo>
                  <a:cubicBezTo>
                    <a:pt x="683534" y="1549294"/>
                    <a:pt x="684883" y="1548191"/>
                    <a:pt x="686109" y="1547087"/>
                  </a:cubicBezTo>
                  <a:cubicBezTo>
                    <a:pt x="687335" y="1545983"/>
                    <a:pt x="688562" y="1544634"/>
                    <a:pt x="689665" y="1543408"/>
                  </a:cubicBezTo>
                  <a:cubicBezTo>
                    <a:pt x="690892" y="1541937"/>
                    <a:pt x="691873" y="1540465"/>
                    <a:pt x="692608" y="1539116"/>
                  </a:cubicBezTo>
                  <a:cubicBezTo>
                    <a:pt x="693344" y="1537767"/>
                    <a:pt x="693712" y="1536541"/>
                    <a:pt x="693957" y="1535560"/>
                  </a:cubicBezTo>
                  <a:cubicBezTo>
                    <a:pt x="694203" y="1534579"/>
                    <a:pt x="693957" y="1533598"/>
                    <a:pt x="693589" y="1532985"/>
                  </a:cubicBezTo>
                  <a:cubicBezTo>
                    <a:pt x="693221" y="1532372"/>
                    <a:pt x="692486" y="1532004"/>
                    <a:pt x="691505" y="1531881"/>
                  </a:cubicBezTo>
                  <a:cubicBezTo>
                    <a:pt x="691382" y="1531881"/>
                    <a:pt x="691259" y="1531881"/>
                    <a:pt x="691137" y="1531881"/>
                  </a:cubicBezTo>
                  <a:cubicBezTo>
                    <a:pt x="691014" y="1531881"/>
                    <a:pt x="690892" y="1531881"/>
                    <a:pt x="690769" y="1531881"/>
                  </a:cubicBezTo>
                  <a:cubicBezTo>
                    <a:pt x="690646" y="1531881"/>
                    <a:pt x="690524" y="1531881"/>
                    <a:pt x="690278" y="1531881"/>
                  </a:cubicBezTo>
                  <a:cubicBezTo>
                    <a:pt x="690156" y="1531881"/>
                    <a:pt x="690033" y="1531881"/>
                    <a:pt x="689788" y="1531881"/>
                  </a:cubicBezTo>
                  <a:moveTo>
                    <a:pt x="4154546" y="899851"/>
                  </a:moveTo>
                  <a:cubicBezTo>
                    <a:pt x="4154546" y="899851"/>
                    <a:pt x="4153933" y="899974"/>
                    <a:pt x="4153565" y="900097"/>
                  </a:cubicBezTo>
                  <a:cubicBezTo>
                    <a:pt x="4153197" y="900097"/>
                    <a:pt x="4152952" y="900219"/>
                    <a:pt x="4152584" y="900342"/>
                  </a:cubicBezTo>
                  <a:cubicBezTo>
                    <a:pt x="4152217" y="900342"/>
                    <a:pt x="4151971" y="900464"/>
                    <a:pt x="4151603" y="900587"/>
                  </a:cubicBezTo>
                  <a:cubicBezTo>
                    <a:pt x="4151235" y="900587"/>
                    <a:pt x="4150990" y="900832"/>
                    <a:pt x="4150622" y="900832"/>
                  </a:cubicBezTo>
                  <a:cubicBezTo>
                    <a:pt x="4147557" y="901813"/>
                    <a:pt x="4144736" y="903162"/>
                    <a:pt x="4142038" y="904756"/>
                  </a:cubicBezTo>
                  <a:cubicBezTo>
                    <a:pt x="4139340" y="906351"/>
                    <a:pt x="4136888" y="908190"/>
                    <a:pt x="4134803" y="910152"/>
                  </a:cubicBezTo>
                  <a:cubicBezTo>
                    <a:pt x="4132718" y="912114"/>
                    <a:pt x="4130879" y="914199"/>
                    <a:pt x="4129653" y="916284"/>
                  </a:cubicBezTo>
                  <a:cubicBezTo>
                    <a:pt x="4128427" y="918368"/>
                    <a:pt x="4127568" y="920576"/>
                    <a:pt x="4127323" y="922538"/>
                  </a:cubicBezTo>
                  <a:cubicBezTo>
                    <a:pt x="4127077" y="924377"/>
                    <a:pt x="4127323" y="925849"/>
                    <a:pt x="4128181" y="927198"/>
                  </a:cubicBezTo>
                  <a:cubicBezTo>
                    <a:pt x="4128917" y="928547"/>
                    <a:pt x="4130020" y="929528"/>
                    <a:pt x="4131492" y="930386"/>
                  </a:cubicBezTo>
                  <a:cubicBezTo>
                    <a:pt x="4132964" y="931122"/>
                    <a:pt x="4134680" y="931612"/>
                    <a:pt x="4136765" y="931857"/>
                  </a:cubicBezTo>
                  <a:cubicBezTo>
                    <a:pt x="4138850" y="932103"/>
                    <a:pt x="4141180" y="931857"/>
                    <a:pt x="4143632" y="931490"/>
                  </a:cubicBezTo>
                  <a:cubicBezTo>
                    <a:pt x="4144000" y="931490"/>
                    <a:pt x="4144245" y="931367"/>
                    <a:pt x="4144613" y="931244"/>
                  </a:cubicBezTo>
                  <a:cubicBezTo>
                    <a:pt x="4144981" y="931244"/>
                    <a:pt x="4145227" y="931122"/>
                    <a:pt x="4145595" y="930999"/>
                  </a:cubicBezTo>
                  <a:cubicBezTo>
                    <a:pt x="4145962" y="930999"/>
                    <a:pt x="4146208" y="930876"/>
                    <a:pt x="4146575" y="930754"/>
                  </a:cubicBezTo>
                  <a:cubicBezTo>
                    <a:pt x="4146943" y="930631"/>
                    <a:pt x="4147189" y="930509"/>
                    <a:pt x="4147557" y="930509"/>
                  </a:cubicBezTo>
                  <a:cubicBezTo>
                    <a:pt x="4150622" y="929528"/>
                    <a:pt x="4153565" y="928179"/>
                    <a:pt x="4156263" y="926584"/>
                  </a:cubicBezTo>
                  <a:cubicBezTo>
                    <a:pt x="4158961" y="924990"/>
                    <a:pt x="4161414" y="923151"/>
                    <a:pt x="4163498" y="921189"/>
                  </a:cubicBezTo>
                  <a:cubicBezTo>
                    <a:pt x="4165583" y="919227"/>
                    <a:pt x="4167422" y="917142"/>
                    <a:pt x="4168649" y="915057"/>
                  </a:cubicBezTo>
                  <a:cubicBezTo>
                    <a:pt x="4169875" y="912973"/>
                    <a:pt x="4170733" y="910765"/>
                    <a:pt x="4170979" y="908803"/>
                  </a:cubicBezTo>
                  <a:cubicBezTo>
                    <a:pt x="4171224" y="906964"/>
                    <a:pt x="4170979" y="905492"/>
                    <a:pt x="4170120" y="904143"/>
                  </a:cubicBezTo>
                  <a:cubicBezTo>
                    <a:pt x="4169385" y="902794"/>
                    <a:pt x="4168281" y="901813"/>
                    <a:pt x="4166809" y="900955"/>
                  </a:cubicBezTo>
                  <a:cubicBezTo>
                    <a:pt x="4165338" y="900219"/>
                    <a:pt x="4163498" y="899729"/>
                    <a:pt x="4161536" y="899483"/>
                  </a:cubicBezTo>
                  <a:cubicBezTo>
                    <a:pt x="4159452" y="899361"/>
                    <a:pt x="4157122" y="899483"/>
                    <a:pt x="4154669" y="899974"/>
                  </a:cubicBezTo>
                  <a:moveTo>
                    <a:pt x="654348" y="1575660"/>
                  </a:moveTo>
                  <a:cubicBezTo>
                    <a:pt x="653244" y="1575905"/>
                    <a:pt x="652141" y="1576273"/>
                    <a:pt x="650915" y="1576886"/>
                  </a:cubicBezTo>
                  <a:cubicBezTo>
                    <a:pt x="649688" y="1577499"/>
                    <a:pt x="648339" y="1578235"/>
                    <a:pt x="647113" y="1579216"/>
                  </a:cubicBezTo>
                  <a:cubicBezTo>
                    <a:pt x="645764" y="1580197"/>
                    <a:pt x="644538" y="1581178"/>
                    <a:pt x="643312" y="1582404"/>
                  </a:cubicBezTo>
                  <a:cubicBezTo>
                    <a:pt x="642085" y="1583630"/>
                    <a:pt x="640859" y="1584857"/>
                    <a:pt x="639755" y="1586206"/>
                  </a:cubicBezTo>
                  <a:cubicBezTo>
                    <a:pt x="638529" y="1587677"/>
                    <a:pt x="637548" y="1589149"/>
                    <a:pt x="636935" y="1590498"/>
                  </a:cubicBezTo>
                  <a:cubicBezTo>
                    <a:pt x="636199" y="1591847"/>
                    <a:pt x="635831" y="1593073"/>
                    <a:pt x="635708" y="1594054"/>
                  </a:cubicBezTo>
                  <a:cubicBezTo>
                    <a:pt x="635586" y="1595035"/>
                    <a:pt x="635708" y="1595893"/>
                    <a:pt x="636199" y="1596506"/>
                  </a:cubicBezTo>
                  <a:cubicBezTo>
                    <a:pt x="636690" y="1597120"/>
                    <a:pt x="637425" y="1597488"/>
                    <a:pt x="638406" y="1597488"/>
                  </a:cubicBezTo>
                  <a:cubicBezTo>
                    <a:pt x="638406" y="1597488"/>
                    <a:pt x="638652" y="1597488"/>
                    <a:pt x="638774" y="1597488"/>
                  </a:cubicBezTo>
                  <a:cubicBezTo>
                    <a:pt x="638774" y="1597488"/>
                    <a:pt x="639020" y="1597488"/>
                    <a:pt x="639142" y="1597488"/>
                  </a:cubicBezTo>
                  <a:cubicBezTo>
                    <a:pt x="639265" y="1597488"/>
                    <a:pt x="639387" y="1597488"/>
                    <a:pt x="639510" y="1597488"/>
                  </a:cubicBezTo>
                  <a:cubicBezTo>
                    <a:pt x="639633" y="1597488"/>
                    <a:pt x="639755" y="1597488"/>
                    <a:pt x="639878" y="1597488"/>
                  </a:cubicBezTo>
                  <a:cubicBezTo>
                    <a:pt x="640982" y="1597242"/>
                    <a:pt x="642085" y="1596874"/>
                    <a:pt x="643312" y="1596261"/>
                  </a:cubicBezTo>
                  <a:cubicBezTo>
                    <a:pt x="644538" y="1595648"/>
                    <a:pt x="645887" y="1594912"/>
                    <a:pt x="647113" y="1593931"/>
                  </a:cubicBezTo>
                  <a:cubicBezTo>
                    <a:pt x="648462" y="1592950"/>
                    <a:pt x="649688" y="1591969"/>
                    <a:pt x="651037" y="1590743"/>
                  </a:cubicBezTo>
                  <a:cubicBezTo>
                    <a:pt x="652263" y="1589517"/>
                    <a:pt x="653490" y="1588290"/>
                    <a:pt x="654593" y="1586941"/>
                  </a:cubicBezTo>
                  <a:cubicBezTo>
                    <a:pt x="655820" y="1585470"/>
                    <a:pt x="656801" y="1583998"/>
                    <a:pt x="657414" y="1582649"/>
                  </a:cubicBezTo>
                  <a:cubicBezTo>
                    <a:pt x="658150" y="1581300"/>
                    <a:pt x="658517" y="1580074"/>
                    <a:pt x="658640" y="1579093"/>
                  </a:cubicBezTo>
                  <a:cubicBezTo>
                    <a:pt x="658640" y="1578112"/>
                    <a:pt x="658640" y="1577254"/>
                    <a:pt x="658150" y="1576641"/>
                  </a:cubicBezTo>
                  <a:cubicBezTo>
                    <a:pt x="657659" y="1576027"/>
                    <a:pt x="656923" y="1575660"/>
                    <a:pt x="655942" y="1575660"/>
                  </a:cubicBezTo>
                  <a:cubicBezTo>
                    <a:pt x="655942" y="1575660"/>
                    <a:pt x="655697" y="1575660"/>
                    <a:pt x="655574" y="1575660"/>
                  </a:cubicBezTo>
                  <a:cubicBezTo>
                    <a:pt x="655574" y="1575660"/>
                    <a:pt x="655329" y="1575660"/>
                    <a:pt x="655207" y="1575660"/>
                  </a:cubicBezTo>
                  <a:cubicBezTo>
                    <a:pt x="655084" y="1575660"/>
                    <a:pt x="654961" y="1575660"/>
                    <a:pt x="654839" y="1575660"/>
                  </a:cubicBezTo>
                  <a:cubicBezTo>
                    <a:pt x="654716" y="1575660"/>
                    <a:pt x="654593" y="1575660"/>
                    <a:pt x="654471" y="1575660"/>
                  </a:cubicBezTo>
                  <a:moveTo>
                    <a:pt x="4147066" y="959449"/>
                  </a:moveTo>
                  <a:cubicBezTo>
                    <a:pt x="4147066" y="959449"/>
                    <a:pt x="4146453" y="959449"/>
                    <a:pt x="4146208" y="959572"/>
                  </a:cubicBezTo>
                  <a:cubicBezTo>
                    <a:pt x="4145962" y="959694"/>
                    <a:pt x="4145595" y="959694"/>
                    <a:pt x="4145349" y="959817"/>
                  </a:cubicBezTo>
                  <a:cubicBezTo>
                    <a:pt x="4145104" y="959939"/>
                    <a:pt x="4144736" y="959939"/>
                    <a:pt x="4144491" y="960062"/>
                  </a:cubicBezTo>
                  <a:cubicBezTo>
                    <a:pt x="4144245" y="960185"/>
                    <a:pt x="4143878" y="960185"/>
                    <a:pt x="4143632" y="960307"/>
                  </a:cubicBezTo>
                  <a:cubicBezTo>
                    <a:pt x="4140567" y="961166"/>
                    <a:pt x="4137624" y="962392"/>
                    <a:pt x="4134926" y="963986"/>
                  </a:cubicBezTo>
                  <a:cubicBezTo>
                    <a:pt x="4132228" y="965580"/>
                    <a:pt x="4129653" y="967297"/>
                    <a:pt x="4127568" y="969259"/>
                  </a:cubicBezTo>
                  <a:cubicBezTo>
                    <a:pt x="4125361" y="971221"/>
                    <a:pt x="4123521" y="973306"/>
                    <a:pt x="4122172" y="975391"/>
                  </a:cubicBezTo>
                  <a:cubicBezTo>
                    <a:pt x="4120823" y="977475"/>
                    <a:pt x="4119965" y="979683"/>
                    <a:pt x="4119597" y="981767"/>
                  </a:cubicBezTo>
                  <a:cubicBezTo>
                    <a:pt x="4119352" y="983607"/>
                    <a:pt x="4119597" y="985324"/>
                    <a:pt x="4120210" y="986795"/>
                  </a:cubicBezTo>
                  <a:cubicBezTo>
                    <a:pt x="4120823" y="988267"/>
                    <a:pt x="4121927" y="989371"/>
                    <a:pt x="4123399" y="990229"/>
                  </a:cubicBezTo>
                  <a:cubicBezTo>
                    <a:pt x="4124870" y="991087"/>
                    <a:pt x="4126710" y="991700"/>
                    <a:pt x="4128794" y="991946"/>
                  </a:cubicBezTo>
                  <a:cubicBezTo>
                    <a:pt x="4130879" y="992191"/>
                    <a:pt x="4133209" y="992068"/>
                    <a:pt x="4135907" y="991578"/>
                  </a:cubicBezTo>
                  <a:cubicBezTo>
                    <a:pt x="4136152" y="991578"/>
                    <a:pt x="4136397" y="991578"/>
                    <a:pt x="4136765" y="991455"/>
                  </a:cubicBezTo>
                  <a:cubicBezTo>
                    <a:pt x="4137010" y="991455"/>
                    <a:pt x="4137378" y="991455"/>
                    <a:pt x="4137624" y="991210"/>
                  </a:cubicBezTo>
                  <a:cubicBezTo>
                    <a:pt x="4137869" y="991210"/>
                    <a:pt x="4138237" y="991087"/>
                    <a:pt x="4138482" y="990965"/>
                  </a:cubicBezTo>
                  <a:cubicBezTo>
                    <a:pt x="4138727" y="990965"/>
                    <a:pt x="4139095" y="990842"/>
                    <a:pt x="4139340" y="990719"/>
                  </a:cubicBezTo>
                  <a:cubicBezTo>
                    <a:pt x="4142406" y="989861"/>
                    <a:pt x="4145349" y="988635"/>
                    <a:pt x="4148047" y="987041"/>
                  </a:cubicBezTo>
                  <a:cubicBezTo>
                    <a:pt x="4150745" y="985446"/>
                    <a:pt x="4153320" y="983730"/>
                    <a:pt x="4155527" y="981767"/>
                  </a:cubicBezTo>
                  <a:cubicBezTo>
                    <a:pt x="4157735" y="979805"/>
                    <a:pt x="4159574" y="977721"/>
                    <a:pt x="4160923" y="975513"/>
                  </a:cubicBezTo>
                  <a:cubicBezTo>
                    <a:pt x="4162272" y="973429"/>
                    <a:pt x="4163253" y="971221"/>
                    <a:pt x="4163498" y="969137"/>
                  </a:cubicBezTo>
                  <a:cubicBezTo>
                    <a:pt x="4163743" y="967297"/>
                    <a:pt x="4163498" y="965580"/>
                    <a:pt x="4162885" y="964232"/>
                  </a:cubicBezTo>
                  <a:cubicBezTo>
                    <a:pt x="4162150" y="962883"/>
                    <a:pt x="4161046" y="961656"/>
                    <a:pt x="4159574" y="960798"/>
                  </a:cubicBezTo>
                  <a:cubicBezTo>
                    <a:pt x="4158103" y="959939"/>
                    <a:pt x="4156263" y="959449"/>
                    <a:pt x="4154178" y="959204"/>
                  </a:cubicBezTo>
                  <a:cubicBezTo>
                    <a:pt x="4152094" y="958959"/>
                    <a:pt x="4149764" y="959204"/>
                    <a:pt x="4147189" y="959572"/>
                  </a:cubicBezTo>
                  <a:moveTo>
                    <a:pt x="619644" y="1619929"/>
                  </a:moveTo>
                  <a:cubicBezTo>
                    <a:pt x="618540" y="1620174"/>
                    <a:pt x="617314" y="1620542"/>
                    <a:pt x="616088" y="1621155"/>
                  </a:cubicBezTo>
                  <a:cubicBezTo>
                    <a:pt x="614862" y="1621768"/>
                    <a:pt x="613513" y="1622627"/>
                    <a:pt x="612164" y="1623607"/>
                  </a:cubicBezTo>
                  <a:cubicBezTo>
                    <a:pt x="610815" y="1624588"/>
                    <a:pt x="609466" y="1625692"/>
                    <a:pt x="608240" y="1626918"/>
                  </a:cubicBezTo>
                  <a:cubicBezTo>
                    <a:pt x="607013" y="1628145"/>
                    <a:pt x="605787" y="1629494"/>
                    <a:pt x="604683" y="1630843"/>
                  </a:cubicBezTo>
                  <a:cubicBezTo>
                    <a:pt x="603457" y="1632314"/>
                    <a:pt x="602599" y="1633786"/>
                    <a:pt x="601986" y="1635135"/>
                  </a:cubicBezTo>
                  <a:cubicBezTo>
                    <a:pt x="601372" y="1636483"/>
                    <a:pt x="601005" y="1637710"/>
                    <a:pt x="600882" y="1638691"/>
                  </a:cubicBezTo>
                  <a:cubicBezTo>
                    <a:pt x="600759" y="1639672"/>
                    <a:pt x="600882" y="1640530"/>
                    <a:pt x="601495" y="1641143"/>
                  </a:cubicBezTo>
                  <a:cubicBezTo>
                    <a:pt x="602108" y="1641757"/>
                    <a:pt x="602721" y="1642002"/>
                    <a:pt x="603825" y="1642002"/>
                  </a:cubicBezTo>
                  <a:cubicBezTo>
                    <a:pt x="603825" y="1642002"/>
                    <a:pt x="604070" y="1642002"/>
                    <a:pt x="604070" y="1642002"/>
                  </a:cubicBezTo>
                  <a:cubicBezTo>
                    <a:pt x="604070" y="1642002"/>
                    <a:pt x="604315" y="1642002"/>
                    <a:pt x="604315" y="1642002"/>
                  </a:cubicBezTo>
                  <a:cubicBezTo>
                    <a:pt x="604315" y="1642002"/>
                    <a:pt x="604561" y="1642002"/>
                    <a:pt x="604683" y="1642002"/>
                  </a:cubicBezTo>
                  <a:cubicBezTo>
                    <a:pt x="604683" y="1642002"/>
                    <a:pt x="604929" y="1642002"/>
                    <a:pt x="605051" y="1642002"/>
                  </a:cubicBezTo>
                  <a:cubicBezTo>
                    <a:pt x="606155" y="1641757"/>
                    <a:pt x="607381" y="1641389"/>
                    <a:pt x="608607" y="1640776"/>
                  </a:cubicBezTo>
                  <a:cubicBezTo>
                    <a:pt x="609834" y="1640162"/>
                    <a:pt x="611183" y="1639304"/>
                    <a:pt x="612532" y="1638323"/>
                  </a:cubicBezTo>
                  <a:cubicBezTo>
                    <a:pt x="613881" y="1637342"/>
                    <a:pt x="615229" y="1636238"/>
                    <a:pt x="616456" y="1635012"/>
                  </a:cubicBezTo>
                  <a:cubicBezTo>
                    <a:pt x="617682" y="1633786"/>
                    <a:pt x="618908" y="1632437"/>
                    <a:pt x="620012" y="1631088"/>
                  </a:cubicBezTo>
                  <a:cubicBezTo>
                    <a:pt x="621238" y="1629494"/>
                    <a:pt x="622097" y="1628145"/>
                    <a:pt x="622710" y="1626796"/>
                  </a:cubicBezTo>
                  <a:cubicBezTo>
                    <a:pt x="623323" y="1625447"/>
                    <a:pt x="623691" y="1624221"/>
                    <a:pt x="623814" y="1623240"/>
                  </a:cubicBezTo>
                  <a:cubicBezTo>
                    <a:pt x="623936" y="1622259"/>
                    <a:pt x="623814" y="1621400"/>
                    <a:pt x="623200" y="1620910"/>
                  </a:cubicBezTo>
                  <a:cubicBezTo>
                    <a:pt x="622710" y="1620297"/>
                    <a:pt x="621974" y="1620051"/>
                    <a:pt x="620870" y="1620051"/>
                  </a:cubicBezTo>
                  <a:cubicBezTo>
                    <a:pt x="620870" y="1620051"/>
                    <a:pt x="620625" y="1620051"/>
                    <a:pt x="620625" y="1620051"/>
                  </a:cubicBezTo>
                  <a:cubicBezTo>
                    <a:pt x="620625" y="1620051"/>
                    <a:pt x="620380" y="1620051"/>
                    <a:pt x="620257" y="1620051"/>
                  </a:cubicBezTo>
                  <a:cubicBezTo>
                    <a:pt x="620257" y="1620051"/>
                    <a:pt x="620012" y="1620051"/>
                    <a:pt x="619889" y="1620051"/>
                  </a:cubicBezTo>
                  <a:cubicBezTo>
                    <a:pt x="619889" y="1620051"/>
                    <a:pt x="619644" y="1620051"/>
                    <a:pt x="619521" y="1620051"/>
                  </a:cubicBezTo>
                  <a:moveTo>
                    <a:pt x="4136765" y="1020764"/>
                  </a:moveTo>
                  <a:cubicBezTo>
                    <a:pt x="4136765" y="1020764"/>
                    <a:pt x="4136275" y="1020764"/>
                    <a:pt x="4136152" y="1020886"/>
                  </a:cubicBezTo>
                  <a:cubicBezTo>
                    <a:pt x="4136030" y="1021009"/>
                    <a:pt x="4135662" y="1020886"/>
                    <a:pt x="4135539" y="1021009"/>
                  </a:cubicBezTo>
                  <a:cubicBezTo>
                    <a:pt x="4135294" y="1021009"/>
                    <a:pt x="4135048" y="1021009"/>
                    <a:pt x="4134803" y="1021131"/>
                  </a:cubicBezTo>
                  <a:cubicBezTo>
                    <a:pt x="4134558" y="1021254"/>
                    <a:pt x="4134313" y="1021131"/>
                    <a:pt x="4134067" y="1021254"/>
                  </a:cubicBezTo>
                  <a:cubicBezTo>
                    <a:pt x="4131002" y="1022112"/>
                    <a:pt x="4128059" y="1023339"/>
                    <a:pt x="4125361" y="1024810"/>
                  </a:cubicBezTo>
                  <a:cubicBezTo>
                    <a:pt x="4122540" y="1026282"/>
                    <a:pt x="4120088" y="1028121"/>
                    <a:pt x="4117758" y="1029961"/>
                  </a:cubicBezTo>
                  <a:cubicBezTo>
                    <a:pt x="4115550" y="1031923"/>
                    <a:pt x="4113588" y="1034007"/>
                    <a:pt x="4112117" y="1036092"/>
                  </a:cubicBezTo>
                  <a:cubicBezTo>
                    <a:pt x="4110645" y="1038177"/>
                    <a:pt x="4109664" y="1040384"/>
                    <a:pt x="4109174" y="1042591"/>
                  </a:cubicBezTo>
                  <a:cubicBezTo>
                    <a:pt x="4108806" y="1044554"/>
                    <a:pt x="4108928" y="1046393"/>
                    <a:pt x="4109542" y="1047864"/>
                  </a:cubicBezTo>
                  <a:cubicBezTo>
                    <a:pt x="4110155" y="1049336"/>
                    <a:pt x="4111258" y="1050562"/>
                    <a:pt x="4112730" y="1051543"/>
                  </a:cubicBezTo>
                  <a:cubicBezTo>
                    <a:pt x="4114202" y="1052524"/>
                    <a:pt x="4116041" y="1053138"/>
                    <a:pt x="4118248" y="1053383"/>
                  </a:cubicBezTo>
                  <a:cubicBezTo>
                    <a:pt x="4120455" y="1053628"/>
                    <a:pt x="4122908" y="1053628"/>
                    <a:pt x="4125606" y="1053138"/>
                  </a:cubicBezTo>
                  <a:cubicBezTo>
                    <a:pt x="4125851" y="1053138"/>
                    <a:pt x="4126097" y="1053138"/>
                    <a:pt x="4126219" y="1053138"/>
                  </a:cubicBezTo>
                  <a:cubicBezTo>
                    <a:pt x="4126342" y="1053138"/>
                    <a:pt x="4126710" y="1053138"/>
                    <a:pt x="4126832" y="1053015"/>
                  </a:cubicBezTo>
                  <a:cubicBezTo>
                    <a:pt x="4127077" y="1053015"/>
                    <a:pt x="4127323" y="1053015"/>
                    <a:pt x="4127445" y="1052892"/>
                  </a:cubicBezTo>
                  <a:cubicBezTo>
                    <a:pt x="4127691" y="1052892"/>
                    <a:pt x="4127936" y="1052892"/>
                    <a:pt x="4128181" y="1052770"/>
                  </a:cubicBezTo>
                  <a:cubicBezTo>
                    <a:pt x="4131247" y="1051911"/>
                    <a:pt x="4134190" y="1050685"/>
                    <a:pt x="4137010" y="1049213"/>
                  </a:cubicBezTo>
                  <a:cubicBezTo>
                    <a:pt x="4139831" y="1047742"/>
                    <a:pt x="4142406" y="1045903"/>
                    <a:pt x="4144613" y="1044063"/>
                  </a:cubicBezTo>
                  <a:cubicBezTo>
                    <a:pt x="4146821" y="1042224"/>
                    <a:pt x="4148783" y="1040016"/>
                    <a:pt x="4150255" y="1037809"/>
                  </a:cubicBezTo>
                  <a:cubicBezTo>
                    <a:pt x="4151726" y="1035602"/>
                    <a:pt x="4152707" y="1033394"/>
                    <a:pt x="4153075" y="1031310"/>
                  </a:cubicBezTo>
                  <a:cubicBezTo>
                    <a:pt x="4153443" y="1029348"/>
                    <a:pt x="4153320" y="1027508"/>
                    <a:pt x="4152707" y="1026036"/>
                  </a:cubicBezTo>
                  <a:cubicBezTo>
                    <a:pt x="4152094" y="1024565"/>
                    <a:pt x="4150990" y="1023339"/>
                    <a:pt x="4149519" y="1022358"/>
                  </a:cubicBezTo>
                  <a:cubicBezTo>
                    <a:pt x="4148047" y="1021499"/>
                    <a:pt x="4146208" y="1020886"/>
                    <a:pt x="4144000" y="1020641"/>
                  </a:cubicBezTo>
                  <a:cubicBezTo>
                    <a:pt x="4141793" y="1020396"/>
                    <a:pt x="4139340" y="1020518"/>
                    <a:pt x="4136643" y="1021009"/>
                  </a:cubicBezTo>
                  <a:moveTo>
                    <a:pt x="585553" y="1664443"/>
                  </a:moveTo>
                  <a:cubicBezTo>
                    <a:pt x="584450" y="1664688"/>
                    <a:pt x="583223" y="1665056"/>
                    <a:pt x="581874" y="1665669"/>
                  </a:cubicBezTo>
                  <a:cubicBezTo>
                    <a:pt x="580525" y="1666282"/>
                    <a:pt x="579177" y="1667141"/>
                    <a:pt x="577828" y="1668122"/>
                  </a:cubicBezTo>
                  <a:cubicBezTo>
                    <a:pt x="576479" y="1669103"/>
                    <a:pt x="575130" y="1670329"/>
                    <a:pt x="573781" y="1671555"/>
                  </a:cubicBezTo>
                  <a:cubicBezTo>
                    <a:pt x="572432" y="1672782"/>
                    <a:pt x="571328" y="1674253"/>
                    <a:pt x="570225" y="1675602"/>
                  </a:cubicBezTo>
                  <a:cubicBezTo>
                    <a:pt x="569121" y="1677196"/>
                    <a:pt x="568140" y="1678545"/>
                    <a:pt x="567527" y="1679894"/>
                  </a:cubicBezTo>
                  <a:cubicBezTo>
                    <a:pt x="566914" y="1681243"/>
                    <a:pt x="566546" y="1682347"/>
                    <a:pt x="566546" y="1683450"/>
                  </a:cubicBezTo>
                  <a:cubicBezTo>
                    <a:pt x="566546" y="1684431"/>
                    <a:pt x="566668" y="1685290"/>
                    <a:pt x="567282" y="1685780"/>
                  </a:cubicBezTo>
                  <a:cubicBezTo>
                    <a:pt x="567772" y="1686271"/>
                    <a:pt x="568631" y="1686639"/>
                    <a:pt x="569611" y="1686639"/>
                  </a:cubicBezTo>
                  <a:cubicBezTo>
                    <a:pt x="569611" y="1686639"/>
                    <a:pt x="569734" y="1686639"/>
                    <a:pt x="569857" y="1686639"/>
                  </a:cubicBezTo>
                  <a:cubicBezTo>
                    <a:pt x="569857" y="1686639"/>
                    <a:pt x="569979" y="1686639"/>
                    <a:pt x="570102" y="1686639"/>
                  </a:cubicBezTo>
                  <a:cubicBezTo>
                    <a:pt x="570102" y="1686639"/>
                    <a:pt x="570225" y="1686639"/>
                    <a:pt x="570347" y="1686639"/>
                  </a:cubicBezTo>
                  <a:cubicBezTo>
                    <a:pt x="570347" y="1686639"/>
                    <a:pt x="570470" y="1686639"/>
                    <a:pt x="570593" y="1686639"/>
                  </a:cubicBezTo>
                  <a:cubicBezTo>
                    <a:pt x="571696" y="1686394"/>
                    <a:pt x="572923" y="1686026"/>
                    <a:pt x="574271" y="1685290"/>
                  </a:cubicBezTo>
                  <a:cubicBezTo>
                    <a:pt x="575620" y="1684677"/>
                    <a:pt x="576969" y="1683818"/>
                    <a:pt x="578318" y="1682715"/>
                  </a:cubicBezTo>
                  <a:cubicBezTo>
                    <a:pt x="579667" y="1681734"/>
                    <a:pt x="581016" y="1680507"/>
                    <a:pt x="582365" y="1679281"/>
                  </a:cubicBezTo>
                  <a:cubicBezTo>
                    <a:pt x="583714" y="1678055"/>
                    <a:pt x="584818" y="1676583"/>
                    <a:pt x="585921" y="1675234"/>
                  </a:cubicBezTo>
                  <a:cubicBezTo>
                    <a:pt x="587147" y="1673640"/>
                    <a:pt x="588006" y="1672169"/>
                    <a:pt x="588619" y="1670820"/>
                  </a:cubicBezTo>
                  <a:cubicBezTo>
                    <a:pt x="589232" y="1669471"/>
                    <a:pt x="589600" y="1668367"/>
                    <a:pt x="589600" y="1667263"/>
                  </a:cubicBezTo>
                  <a:cubicBezTo>
                    <a:pt x="589600" y="1666282"/>
                    <a:pt x="589355" y="1665547"/>
                    <a:pt x="588864" y="1664933"/>
                  </a:cubicBezTo>
                  <a:cubicBezTo>
                    <a:pt x="588374" y="1664443"/>
                    <a:pt x="587515" y="1664075"/>
                    <a:pt x="586412" y="1664198"/>
                  </a:cubicBezTo>
                  <a:cubicBezTo>
                    <a:pt x="586412" y="1664198"/>
                    <a:pt x="586289" y="1664198"/>
                    <a:pt x="586166" y="1664198"/>
                  </a:cubicBezTo>
                  <a:cubicBezTo>
                    <a:pt x="586166" y="1664198"/>
                    <a:pt x="586044" y="1664198"/>
                    <a:pt x="585921" y="1664198"/>
                  </a:cubicBezTo>
                  <a:cubicBezTo>
                    <a:pt x="585921" y="1664198"/>
                    <a:pt x="585798" y="1664198"/>
                    <a:pt x="585676" y="1664198"/>
                  </a:cubicBezTo>
                  <a:cubicBezTo>
                    <a:pt x="585676" y="1664198"/>
                    <a:pt x="585553" y="1664198"/>
                    <a:pt x="585431" y="1664198"/>
                  </a:cubicBezTo>
                  <a:moveTo>
                    <a:pt x="4123644" y="1083672"/>
                  </a:moveTo>
                  <a:cubicBezTo>
                    <a:pt x="4123644" y="1083672"/>
                    <a:pt x="4123276" y="1083672"/>
                    <a:pt x="4123153" y="1083672"/>
                  </a:cubicBezTo>
                  <a:cubicBezTo>
                    <a:pt x="4123031" y="1083672"/>
                    <a:pt x="4122785" y="1083672"/>
                    <a:pt x="4122663" y="1083672"/>
                  </a:cubicBezTo>
                  <a:cubicBezTo>
                    <a:pt x="4122540" y="1083672"/>
                    <a:pt x="4122295" y="1083672"/>
                    <a:pt x="4122172" y="1083672"/>
                  </a:cubicBezTo>
                  <a:cubicBezTo>
                    <a:pt x="4122050" y="1083672"/>
                    <a:pt x="4121805" y="1083672"/>
                    <a:pt x="4121682" y="1083795"/>
                  </a:cubicBezTo>
                  <a:cubicBezTo>
                    <a:pt x="4118616" y="1084531"/>
                    <a:pt x="4115673" y="1085634"/>
                    <a:pt x="4112852" y="1087106"/>
                  </a:cubicBezTo>
                  <a:cubicBezTo>
                    <a:pt x="4110032" y="1088577"/>
                    <a:pt x="4107457" y="1090294"/>
                    <a:pt x="4105127" y="1092134"/>
                  </a:cubicBezTo>
                  <a:cubicBezTo>
                    <a:pt x="4102797" y="1093973"/>
                    <a:pt x="4100835" y="1096180"/>
                    <a:pt x="4099241" y="1098388"/>
                  </a:cubicBezTo>
                  <a:cubicBezTo>
                    <a:pt x="4097647" y="1100595"/>
                    <a:pt x="4096543" y="1102802"/>
                    <a:pt x="4096052" y="1105010"/>
                  </a:cubicBezTo>
                  <a:cubicBezTo>
                    <a:pt x="4095562" y="1107094"/>
                    <a:pt x="4095684" y="1108934"/>
                    <a:pt x="4096175" y="1110528"/>
                  </a:cubicBezTo>
                  <a:cubicBezTo>
                    <a:pt x="4096788" y="1112122"/>
                    <a:pt x="4097769" y="1113471"/>
                    <a:pt x="4099241" y="1114452"/>
                  </a:cubicBezTo>
                  <a:cubicBezTo>
                    <a:pt x="4100712" y="1115433"/>
                    <a:pt x="4102552" y="1116169"/>
                    <a:pt x="4104759" y="1116414"/>
                  </a:cubicBezTo>
                  <a:cubicBezTo>
                    <a:pt x="4106967" y="1116782"/>
                    <a:pt x="4109419" y="1116659"/>
                    <a:pt x="4112117" y="1116169"/>
                  </a:cubicBezTo>
                  <a:cubicBezTo>
                    <a:pt x="4112239" y="1116169"/>
                    <a:pt x="4112485" y="1116169"/>
                    <a:pt x="4112607" y="1116169"/>
                  </a:cubicBezTo>
                  <a:cubicBezTo>
                    <a:pt x="4112730" y="1116169"/>
                    <a:pt x="4112975" y="1116169"/>
                    <a:pt x="4113098" y="1116169"/>
                  </a:cubicBezTo>
                  <a:cubicBezTo>
                    <a:pt x="4113220" y="1116169"/>
                    <a:pt x="4113466" y="1116169"/>
                    <a:pt x="4113588" y="1116169"/>
                  </a:cubicBezTo>
                  <a:cubicBezTo>
                    <a:pt x="4113711" y="1116169"/>
                    <a:pt x="4113956" y="1116169"/>
                    <a:pt x="4114079" y="1116046"/>
                  </a:cubicBezTo>
                  <a:cubicBezTo>
                    <a:pt x="4117145" y="1115310"/>
                    <a:pt x="4120088" y="1114207"/>
                    <a:pt x="4123031" y="1112735"/>
                  </a:cubicBezTo>
                  <a:cubicBezTo>
                    <a:pt x="4125851" y="1111264"/>
                    <a:pt x="4128549" y="1109547"/>
                    <a:pt x="4130879" y="1107585"/>
                  </a:cubicBezTo>
                  <a:cubicBezTo>
                    <a:pt x="4133209" y="1105623"/>
                    <a:pt x="4135171" y="1103538"/>
                    <a:pt x="4136765" y="1101331"/>
                  </a:cubicBezTo>
                  <a:cubicBezTo>
                    <a:pt x="4138359" y="1099123"/>
                    <a:pt x="4139463" y="1096916"/>
                    <a:pt x="4139954" y="1094709"/>
                  </a:cubicBezTo>
                  <a:cubicBezTo>
                    <a:pt x="4140444" y="1092624"/>
                    <a:pt x="4140322" y="1090785"/>
                    <a:pt x="4139708" y="1089191"/>
                  </a:cubicBezTo>
                  <a:cubicBezTo>
                    <a:pt x="4139095" y="1087596"/>
                    <a:pt x="4138114" y="1086247"/>
                    <a:pt x="4136643" y="1085266"/>
                  </a:cubicBezTo>
                  <a:cubicBezTo>
                    <a:pt x="4135171" y="1084285"/>
                    <a:pt x="4133332" y="1083550"/>
                    <a:pt x="4131124" y="1083304"/>
                  </a:cubicBezTo>
                  <a:cubicBezTo>
                    <a:pt x="4128917" y="1083059"/>
                    <a:pt x="4126464" y="1083059"/>
                    <a:pt x="4123644" y="1083550"/>
                  </a:cubicBezTo>
                  <a:moveTo>
                    <a:pt x="552321" y="1709325"/>
                  </a:moveTo>
                  <a:cubicBezTo>
                    <a:pt x="551217" y="1709570"/>
                    <a:pt x="549868" y="1709938"/>
                    <a:pt x="548642" y="1710674"/>
                  </a:cubicBezTo>
                  <a:cubicBezTo>
                    <a:pt x="547293" y="1711287"/>
                    <a:pt x="545944" y="1712268"/>
                    <a:pt x="544473" y="1713249"/>
                  </a:cubicBezTo>
                  <a:cubicBezTo>
                    <a:pt x="543001" y="1714230"/>
                    <a:pt x="541652" y="1715457"/>
                    <a:pt x="540426" y="1716805"/>
                  </a:cubicBezTo>
                  <a:cubicBezTo>
                    <a:pt x="539077" y="1718154"/>
                    <a:pt x="537851" y="1719503"/>
                    <a:pt x="536747" y="1720975"/>
                  </a:cubicBezTo>
                  <a:cubicBezTo>
                    <a:pt x="535643" y="1722569"/>
                    <a:pt x="534785" y="1724041"/>
                    <a:pt x="534172" y="1725267"/>
                  </a:cubicBezTo>
                  <a:cubicBezTo>
                    <a:pt x="533559" y="1726616"/>
                    <a:pt x="533313" y="1727719"/>
                    <a:pt x="533313" y="1728700"/>
                  </a:cubicBezTo>
                  <a:cubicBezTo>
                    <a:pt x="533313" y="1729682"/>
                    <a:pt x="533559" y="1730417"/>
                    <a:pt x="534172" y="1730908"/>
                  </a:cubicBezTo>
                  <a:cubicBezTo>
                    <a:pt x="534785" y="1731398"/>
                    <a:pt x="535521" y="1731644"/>
                    <a:pt x="536747" y="1731644"/>
                  </a:cubicBezTo>
                  <a:cubicBezTo>
                    <a:pt x="536747" y="1731644"/>
                    <a:pt x="536870" y="1731644"/>
                    <a:pt x="536992" y="1731644"/>
                  </a:cubicBezTo>
                  <a:cubicBezTo>
                    <a:pt x="536992" y="1731644"/>
                    <a:pt x="537115" y="1731644"/>
                    <a:pt x="537237" y="1731644"/>
                  </a:cubicBezTo>
                  <a:cubicBezTo>
                    <a:pt x="537237" y="1731644"/>
                    <a:pt x="537360" y="1731644"/>
                    <a:pt x="537483" y="1731644"/>
                  </a:cubicBezTo>
                  <a:cubicBezTo>
                    <a:pt x="537483" y="1731644"/>
                    <a:pt x="537605" y="1731644"/>
                    <a:pt x="537728" y="1731644"/>
                  </a:cubicBezTo>
                  <a:cubicBezTo>
                    <a:pt x="538832" y="1731398"/>
                    <a:pt x="540058" y="1731030"/>
                    <a:pt x="541407" y="1730295"/>
                  </a:cubicBezTo>
                  <a:cubicBezTo>
                    <a:pt x="542756" y="1729682"/>
                    <a:pt x="544105" y="1728700"/>
                    <a:pt x="545576" y="1727719"/>
                  </a:cubicBezTo>
                  <a:cubicBezTo>
                    <a:pt x="546925" y="1726616"/>
                    <a:pt x="548397" y="1725512"/>
                    <a:pt x="549623" y="1724163"/>
                  </a:cubicBezTo>
                  <a:cubicBezTo>
                    <a:pt x="550972" y="1722814"/>
                    <a:pt x="552198" y="1721465"/>
                    <a:pt x="553302" y="1719994"/>
                  </a:cubicBezTo>
                  <a:cubicBezTo>
                    <a:pt x="554406" y="1718400"/>
                    <a:pt x="555264" y="1716928"/>
                    <a:pt x="555877" y="1715579"/>
                  </a:cubicBezTo>
                  <a:cubicBezTo>
                    <a:pt x="556490" y="1714230"/>
                    <a:pt x="556735" y="1713127"/>
                    <a:pt x="556735" y="1712146"/>
                  </a:cubicBezTo>
                  <a:cubicBezTo>
                    <a:pt x="556735" y="1711165"/>
                    <a:pt x="556490" y="1710429"/>
                    <a:pt x="555877" y="1709938"/>
                  </a:cubicBezTo>
                  <a:cubicBezTo>
                    <a:pt x="555264" y="1709448"/>
                    <a:pt x="554528" y="1709203"/>
                    <a:pt x="553424" y="1709325"/>
                  </a:cubicBezTo>
                  <a:cubicBezTo>
                    <a:pt x="553424" y="1709325"/>
                    <a:pt x="553302" y="1709325"/>
                    <a:pt x="553179" y="1709325"/>
                  </a:cubicBezTo>
                  <a:cubicBezTo>
                    <a:pt x="553179" y="1709325"/>
                    <a:pt x="553057" y="1709325"/>
                    <a:pt x="552934" y="1709325"/>
                  </a:cubicBezTo>
                  <a:cubicBezTo>
                    <a:pt x="552934" y="1709325"/>
                    <a:pt x="552811" y="1709325"/>
                    <a:pt x="552689" y="1709325"/>
                  </a:cubicBezTo>
                  <a:cubicBezTo>
                    <a:pt x="552566" y="1709325"/>
                    <a:pt x="552566" y="1709325"/>
                    <a:pt x="552443" y="1709325"/>
                  </a:cubicBezTo>
                  <a:moveTo>
                    <a:pt x="4107457" y="1148298"/>
                  </a:moveTo>
                  <a:cubicBezTo>
                    <a:pt x="4107457" y="1148298"/>
                    <a:pt x="4107212" y="1148298"/>
                    <a:pt x="4107089" y="1148298"/>
                  </a:cubicBezTo>
                  <a:cubicBezTo>
                    <a:pt x="4107089" y="1148298"/>
                    <a:pt x="4106844" y="1148298"/>
                    <a:pt x="4106721" y="1148298"/>
                  </a:cubicBezTo>
                  <a:cubicBezTo>
                    <a:pt x="4106599" y="1148298"/>
                    <a:pt x="4106476" y="1148298"/>
                    <a:pt x="4106353" y="1148298"/>
                  </a:cubicBezTo>
                  <a:cubicBezTo>
                    <a:pt x="4106353" y="1148298"/>
                    <a:pt x="4106108" y="1148298"/>
                    <a:pt x="4105985" y="1148298"/>
                  </a:cubicBezTo>
                  <a:cubicBezTo>
                    <a:pt x="4102920" y="1148911"/>
                    <a:pt x="4099977" y="1150014"/>
                    <a:pt x="4097034" y="1151363"/>
                  </a:cubicBezTo>
                  <a:cubicBezTo>
                    <a:pt x="4094213" y="1152712"/>
                    <a:pt x="4091515" y="1154429"/>
                    <a:pt x="4089062" y="1156391"/>
                  </a:cubicBezTo>
                  <a:cubicBezTo>
                    <a:pt x="4086610" y="1158353"/>
                    <a:pt x="4084648" y="1160438"/>
                    <a:pt x="4082931" y="1162523"/>
                  </a:cubicBezTo>
                  <a:cubicBezTo>
                    <a:pt x="4081337" y="1164730"/>
                    <a:pt x="4080111" y="1166937"/>
                    <a:pt x="4079497" y="1169267"/>
                  </a:cubicBezTo>
                  <a:cubicBezTo>
                    <a:pt x="4078884" y="1171474"/>
                    <a:pt x="4078884" y="1173437"/>
                    <a:pt x="4079497" y="1175153"/>
                  </a:cubicBezTo>
                  <a:cubicBezTo>
                    <a:pt x="4079988" y="1176870"/>
                    <a:pt x="4081092" y="1178219"/>
                    <a:pt x="4082563" y="1179323"/>
                  </a:cubicBezTo>
                  <a:cubicBezTo>
                    <a:pt x="4084035" y="1180426"/>
                    <a:pt x="4085997" y="1181162"/>
                    <a:pt x="4088204" y="1181530"/>
                  </a:cubicBezTo>
                  <a:cubicBezTo>
                    <a:pt x="4090412" y="1181898"/>
                    <a:pt x="4093109" y="1181898"/>
                    <a:pt x="4095930" y="1181407"/>
                  </a:cubicBezTo>
                  <a:cubicBezTo>
                    <a:pt x="4095930" y="1181407"/>
                    <a:pt x="4096175" y="1181407"/>
                    <a:pt x="4096297" y="1181407"/>
                  </a:cubicBezTo>
                  <a:cubicBezTo>
                    <a:pt x="4096297" y="1181407"/>
                    <a:pt x="4096543" y="1181407"/>
                    <a:pt x="4096665" y="1181407"/>
                  </a:cubicBezTo>
                  <a:cubicBezTo>
                    <a:pt x="4096665" y="1181407"/>
                    <a:pt x="4096911" y="1181407"/>
                    <a:pt x="4097034" y="1181407"/>
                  </a:cubicBezTo>
                  <a:cubicBezTo>
                    <a:pt x="4097156" y="1181407"/>
                    <a:pt x="4097279" y="1181407"/>
                    <a:pt x="4097401" y="1181407"/>
                  </a:cubicBezTo>
                  <a:cubicBezTo>
                    <a:pt x="4100467" y="1180794"/>
                    <a:pt x="4103410" y="1179691"/>
                    <a:pt x="4106231" y="1178342"/>
                  </a:cubicBezTo>
                  <a:cubicBezTo>
                    <a:pt x="4109051" y="1176993"/>
                    <a:pt x="4111749" y="1175276"/>
                    <a:pt x="4114202" y="1173314"/>
                  </a:cubicBezTo>
                  <a:cubicBezTo>
                    <a:pt x="4116654" y="1171352"/>
                    <a:pt x="4118739" y="1169267"/>
                    <a:pt x="4120333" y="1167060"/>
                  </a:cubicBezTo>
                  <a:cubicBezTo>
                    <a:pt x="4121927" y="1164853"/>
                    <a:pt x="4123153" y="1162523"/>
                    <a:pt x="4123767" y="1160315"/>
                  </a:cubicBezTo>
                  <a:cubicBezTo>
                    <a:pt x="4124380" y="1158108"/>
                    <a:pt x="4124380" y="1156269"/>
                    <a:pt x="4123767" y="1154552"/>
                  </a:cubicBezTo>
                  <a:cubicBezTo>
                    <a:pt x="4123276" y="1152835"/>
                    <a:pt x="4122172" y="1151486"/>
                    <a:pt x="4120701" y="1150382"/>
                  </a:cubicBezTo>
                  <a:cubicBezTo>
                    <a:pt x="4119229" y="1149279"/>
                    <a:pt x="4117390" y="1148543"/>
                    <a:pt x="4115060" y="1148175"/>
                  </a:cubicBezTo>
                  <a:cubicBezTo>
                    <a:pt x="4112852" y="1147807"/>
                    <a:pt x="4110277" y="1147807"/>
                    <a:pt x="4107334" y="1148298"/>
                  </a:cubicBezTo>
                  <a:moveTo>
                    <a:pt x="519824" y="1754453"/>
                  </a:moveTo>
                  <a:cubicBezTo>
                    <a:pt x="518720" y="1754698"/>
                    <a:pt x="517372" y="1755066"/>
                    <a:pt x="516023" y="1755802"/>
                  </a:cubicBezTo>
                  <a:cubicBezTo>
                    <a:pt x="514674" y="1756537"/>
                    <a:pt x="513202" y="1757396"/>
                    <a:pt x="511853" y="1758499"/>
                  </a:cubicBezTo>
                  <a:cubicBezTo>
                    <a:pt x="510504" y="1759603"/>
                    <a:pt x="509033" y="1760829"/>
                    <a:pt x="507684" y="1762178"/>
                  </a:cubicBezTo>
                  <a:cubicBezTo>
                    <a:pt x="506335" y="1763527"/>
                    <a:pt x="505109" y="1764999"/>
                    <a:pt x="504005" y="1766470"/>
                  </a:cubicBezTo>
                  <a:cubicBezTo>
                    <a:pt x="502901" y="1768064"/>
                    <a:pt x="502043" y="1769536"/>
                    <a:pt x="501552" y="1770762"/>
                  </a:cubicBezTo>
                  <a:cubicBezTo>
                    <a:pt x="501062" y="1772111"/>
                    <a:pt x="500694" y="1773215"/>
                    <a:pt x="500817" y="1774196"/>
                  </a:cubicBezTo>
                  <a:cubicBezTo>
                    <a:pt x="500817" y="1775177"/>
                    <a:pt x="501185" y="1775913"/>
                    <a:pt x="501798" y="1776403"/>
                  </a:cubicBezTo>
                  <a:cubicBezTo>
                    <a:pt x="502411" y="1776894"/>
                    <a:pt x="503269" y="1777139"/>
                    <a:pt x="504373" y="1777016"/>
                  </a:cubicBezTo>
                  <a:cubicBezTo>
                    <a:pt x="504373" y="1777016"/>
                    <a:pt x="504373" y="1777016"/>
                    <a:pt x="504496" y="1777016"/>
                  </a:cubicBezTo>
                  <a:cubicBezTo>
                    <a:pt x="504496" y="1777016"/>
                    <a:pt x="504496" y="1777016"/>
                    <a:pt x="504618" y="1777016"/>
                  </a:cubicBezTo>
                  <a:cubicBezTo>
                    <a:pt x="504618" y="1777016"/>
                    <a:pt x="504618" y="1777016"/>
                    <a:pt x="504741" y="1777016"/>
                  </a:cubicBezTo>
                  <a:cubicBezTo>
                    <a:pt x="504741" y="1777016"/>
                    <a:pt x="504741" y="1777016"/>
                    <a:pt x="504863" y="1777016"/>
                  </a:cubicBezTo>
                  <a:cubicBezTo>
                    <a:pt x="505967" y="1776771"/>
                    <a:pt x="507316" y="1776403"/>
                    <a:pt x="508665" y="1775667"/>
                  </a:cubicBezTo>
                  <a:cubicBezTo>
                    <a:pt x="510014" y="1774932"/>
                    <a:pt x="511485" y="1774073"/>
                    <a:pt x="512957" y="1772970"/>
                  </a:cubicBezTo>
                  <a:cubicBezTo>
                    <a:pt x="514428" y="1771866"/>
                    <a:pt x="515777" y="1770640"/>
                    <a:pt x="517126" y="1769291"/>
                  </a:cubicBezTo>
                  <a:cubicBezTo>
                    <a:pt x="518475" y="1767942"/>
                    <a:pt x="519701" y="1766470"/>
                    <a:pt x="520805" y="1764999"/>
                  </a:cubicBezTo>
                  <a:cubicBezTo>
                    <a:pt x="521909" y="1763405"/>
                    <a:pt x="522767" y="1761933"/>
                    <a:pt x="523258" y="1760584"/>
                  </a:cubicBezTo>
                  <a:cubicBezTo>
                    <a:pt x="523748" y="1759235"/>
                    <a:pt x="523993" y="1758131"/>
                    <a:pt x="523993" y="1757150"/>
                  </a:cubicBezTo>
                  <a:cubicBezTo>
                    <a:pt x="523993" y="1756169"/>
                    <a:pt x="523626" y="1755434"/>
                    <a:pt x="523013" y="1754943"/>
                  </a:cubicBezTo>
                  <a:cubicBezTo>
                    <a:pt x="522399" y="1754453"/>
                    <a:pt x="521541" y="1754207"/>
                    <a:pt x="520437" y="1754330"/>
                  </a:cubicBezTo>
                  <a:cubicBezTo>
                    <a:pt x="520437" y="1754330"/>
                    <a:pt x="520437" y="1754330"/>
                    <a:pt x="520315" y="1754330"/>
                  </a:cubicBezTo>
                  <a:cubicBezTo>
                    <a:pt x="520315" y="1754330"/>
                    <a:pt x="520315" y="1754330"/>
                    <a:pt x="520192" y="1754330"/>
                  </a:cubicBezTo>
                  <a:cubicBezTo>
                    <a:pt x="520192" y="1754330"/>
                    <a:pt x="520192" y="1754330"/>
                    <a:pt x="520069" y="1754330"/>
                  </a:cubicBezTo>
                  <a:cubicBezTo>
                    <a:pt x="520069" y="1754330"/>
                    <a:pt x="520069" y="1754330"/>
                    <a:pt x="519947" y="1754330"/>
                  </a:cubicBezTo>
                  <a:moveTo>
                    <a:pt x="4088572" y="1214272"/>
                  </a:moveTo>
                  <a:cubicBezTo>
                    <a:pt x="4088572" y="1214272"/>
                    <a:pt x="4088449" y="1214272"/>
                    <a:pt x="4088327" y="1214272"/>
                  </a:cubicBezTo>
                  <a:cubicBezTo>
                    <a:pt x="4088327" y="1214272"/>
                    <a:pt x="4088204" y="1214272"/>
                    <a:pt x="4088082" y="1214272"/>
                  </a:cubicBezTo>
                  <a:cubicBezTo>
                    <a:pt x="4088082" y="1214272"/>
                    <a:pt x="4087959" y="1214272"/>
                    <a:pt x="4087836" y="1214272"/>
                  </a:cubicBezTo>
                  <a:cubicBezTo>
                    <a:pt x="4087836" y="1214272"/>
                    <a:pt x="4087714" y="1214272"/>
                    <a:pt x="4087591" y="1214272"/>
                  </a:cubicBezTo>
                  <a:cubicBezTo>
                    <a:pt x="4084525" y="1214885"/>
                    <a:pt x="4081582" y="1215866"/>
                    <a:pt x="4078639" y="1217215"/>
                  </a:cubicBezTo>
                  <a:cubicBezTo>
                    <a:pt x="4075696" y="1218564"/>
                    <a:pt x="4072998" y="1220158"/>
                    <a:pt x="4070546" y="1222120"/>
                  </a:cubicBezTo>
                  <a:cubicBezTo>
                    <a:pt x="4068093" y="1224082"/>
                    <a:pt x="4066008" y="1226044"/>
                    <a:pt x="4064291" y="1228252"/>
                  </a:cubicBezTo>
                  <a:cubicBezTo>
                    <a:pt x="4062575" y="1230459"/>
                    <a:pt x="4061349" y="1232789"/>
                    <a:pt x="4060613" y="1235119"/>
                  </a:cubicBezTo>
                  <a:cubicBezTo>
                    <a:pt x="4059877" y="1237326"/>
                    <a:pt x="4059754" y="1239411"/>
                    <a:pt x="4060245" y="1241250"/>
                  </a:cubicBezTo>
                  <a:cubicBezTo>
                    <a:pt x="4060735" y="1242967"/>
                    <a:pt x="4061716" y="1244561"/>
                    <a:pt x="4063188" y="1245665"/>
                  </a:cubicBezTo>
                  <a:cubicBezTo>
                    <a:pt x="4064659" y="1246769"/>
                    <a:pt x="4066499" y="1247627"/>
                    <a:pt x="4068829" y="1247995"/>
                  </a:cubicBezTo>
                  <a:cubicBezTo>
                    <a:pt x="4071159" y="1248363"/>
                    <a:pt x="4073734" y="1248363"/>
                    <a:pt x="4076677" y="1247995"/>
                  </a:cubicBezTo>
                  <a:cubicBezTo>
                    <a:pt x="4076677" y="1247995"/>
                    <a:pt x="4076800" y="1247995"/>
                    <a:pt x="4076922" y="1247995"/>
                  </a:cubicBezTo>
                  <a:cubicBezTo>
                    <a:pt x="4076922" y="1247995"/>
                    <a:pt x="4077045" y="1247995"/>
                    <a:pt x="4077167" y="1247995"/>
                  </a:cubicBezTo>
                  <a:cubicBezTo>
                    <a:pt x="4077290" y="1247995"/>
                    <a:pt x="4077290" y="1247995"/>
                    <a:pt x="4077413" y="1247995"/>
                  </a:cubicBezTo>
                  <a:cubicBezTo>
                    <a:pt x="4077413" y="1247995"/>
                    <a:pt x="4077535" y="1247995"/>
                    <a:pt x="4077658" y="1247995"/>
                  </a:cubicBezTo>
                  <a:cubicBezTo>
                    <a:pt x="4080724" y="1247504"/>
                    <a:pt x="4083789" y="1246523"/>
                    <a:pt x="4086610" y="1245175"/>
                  </a:cubicBezTo>
                  <a:cubicBezTo>
                    <a:pt x="4089553" y="1243826"/>
                    <a:pt x="4092251" y="1242231"/>
                    <a:pt x="4094704" y="1240269"/>
                  </a:cubicBezTo>
                  <a:cubicBezTo>
                    <a:pt x="4097156" y="1238430"/>
                    <a:pt x="4099363" y="1236223"/>
                    <a:pt x="4101080" y="1234015"/>
                  </a:cubicBezTo>
                  <a:cubicBezTo>
                    <a:pt x="4102797" y="1231808"/>
                    <a:pt x="4104146" y="1229478"/>
                    <a:pt x="4104759" y="1227148"/>
                  </a:cubicBezTo>
                  <a:cubicBezTo>
                    <a:pt x="4105495" y="1224941"/>
                    <a:pt x="4105495" y="1222856"/>
                    <a:pt x="4105004" y="1221017"/>
                  </a:cubicBezTo>
                  <a:cubicBezTo>
                    <a:pt x="4104514" y="1219300"/>
                    <a:pt x="4103533" y="1217706"/>
                    <a:pt x="4102061" y="1216602"/>
                  </a:cubicBezTo>
                  <a:cubicBezTo>
                    <a:pt x="4100590" y="1215498"/>
                    <a:pt x="4098750" y="1214640"/>
                    <a:pt x="4096420" y="1214272"/>
                  </a:cubicBezTo>
                  <a:cubicBezTo>
                    <a:pt x="4094213" y="1213904"/>
                    <a:pt x="4091515" y="1213904"/>
                    <a:pt x="4088572" y="1214272"/>
                  </a:cubicBezTo>
                  <a:moveTo>
                    <a:pt x="487941" y="1799703"/>
                  </a:moveTo>
                  <a:cubicBezTo>
                    <a:pt x="486714" y="1799948"/>
                    <a:pt x="485488" y="1800438"/>
                    <a:pt x="484017" y="1801051"/>
                  </a:cubicBezTo>
                  <a:cubicBezTo>
                    <a:pt x="482545" y="1801665"/>
                    <a:pt x="481196" y="1802768"/>
                    <a:pt x="479725" y="1803872"/>
                  </a:cubicBezTo>
                  <a:cubicBezTo>
                    <a:pt x="478253" y="1804976"/>
                    <a:pt x="476781" y="1806325"/>
                    <a:pt x="475432" y="1807674"/>
                  </a:cubicBezTo>
                  <a:cubicBezTo>
                    <a:pt x="474083" y="1809022"/>
                    <a:pt x="472857" y="1810617"/>
                    <a:pt x="471754" y="1812088"/>
                  </a:cubicBezTo>
                  <a:cubicBezTo>
                    <a:pt x="470650" y="1813682"/>
                    <a:pt x="469914" y="1815154"/>
                    <a:pt x="469424" y="1816380"/>
                  </a:cubicBezTo>
                  <a:cubicBezTo>
                    <a:pt x="468933" y="1817729"/>
                    <a:pt x="468688" y="1818833"/>
                    <a:pt x="468810" y="1819814"/>
                  </a:cubicBezTo>
                  <a:cubicBezTo>
                    <a:pt x="468810" y="1820795"/>
                    <a:pt x="469178" y="1821408"/>
                    <a:pt x="469792" y="1821899"/>
                  </a:cubicBezTo>
                  <a:cubicBezTo>
                    <a:pt x="470405" y="1822389"/>
                    <a:pt x="471386" y="1822512"/>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3716" y="1822144"/>
                    <a:pt x="475065" y="1821776"/>
                    <a:pt x="476413" y="1821040"/>
                  </a:cubicBezTo>
                  <a:cubicBezTo>
                    <a:pt x="477762" y="1820304"/>
                    <a:pt x="479234" y="1819323"/>
                    <a:pt x="480705" y="1818220"/>
                  </a:cubicBezTo>
                  <a:cubicBezTo>
                    <a:pt x="482177" y="1817116"/>
                    <a:pt x="483649" y="1815767"/>
                    <a:pt x="484997" y="1814418"/>
                  </a:cubicBezTo>
                  <a:cubicBezTo>
                    <a:pt x="486346" y="1813069"/>
                    <a:pt x="487573" y="1811475"/>
                    <a:pt x="488676" y="1810004"/>
                  </a:cubicBezTo>
                  <a:cubicBezTo>
                    <a:pt x="489780" y="1808409"/>
                    <a:pt x="490516" y="1806938"/>
                    <a:pt x="491006" y="1805711"/>
                  </a:cubicBezTo>
                  <a:cubicBezTo>
                    <a:pt x="491497" y="1804363"/>
                    <a:pt x="491742" y="1803259"/>
                    <a:pt x="491619" y="1802278"/>
                  </a:cubicBezTo>
                  <a:cubicBezTo>
                    <a:pt x="491619" y="1801297"/>
                    <a:pt x="491252" y="1800684"/>
                    <a:pt x="490516" y="1800193"/>
                  </a:cubicBezTo>
                  <a:cubicBezTo>
                    <a:pt x="489903" y="1799703"/>
                    <a:pt x="488922" y="1799580"/>
                    <a:pt x="487818" y="1799703"/>
                  </a:cubicBezTo>
                  <a:cubicBezTo>
                    <a:pt x="487818" y="1799703"/>
                    <a:pt x="487818" y="1799703"/>
                    <a:pt x="487818" y="1799703"/>
                  </a:cubicBezTo>
                  <a:lnTo>
                    <a:pt x="487818" y="1799703"/>
                  </a:lnTo>
                  <a:cubicBezTo>
                    <a:pt x="487818" y="1799703"/>
                    <a:pt x="487818" y="1799703"/>
                    <a:pt x="487818" y="1799703"/>
                  </a:cubicBezTo>
                  <a:cubicBezTo>
                    <a:pt x="487818" y="1799703"/>
                    <a:pt x="487818" y="1799703"/>
                    <a:pt x="487818" y="1799703"/>
                  </a:cubicBezTo>
                  <a:moveTo>
                    <a:pt x="4066499" y="1281841"/>
                  </a:moveTo>
                  <a:cubicBezTo>
                    <a:pt x="4063433" y="1282331"/>
                    <a:pt x="4060490" y="1283189"/>
                    <a:pt x="4057547" y="1284538"/>
                  </a:cubicBezTo>
                  <a:cubicBezTo>
                    <a:pt x="4054604" y="1285765"/>
                    <a:pt x="4051906" y="1287359"/>
                    <a:pt x="4049331" y="1289321"/>
                  </a:cubicBezTo>
                  <a:cubicBezTo>
                    <a:pt x="4046756" y="1291283"/>
                    <a:pt x="4044548" y="1293245"/>
                    <a:pt x="4042831" y="1295452"/>
                  </a:cubicBezTo>
                  <a:cubicBezTo>
                    <a:pt x="4040992" y="1297660"/>
                    <a:pt x="4039643" y="1299990"/>
                    <a:pt x="4038785" y="1302442"/>
                  </a:cubicBezTo>
                  <a:cubicBezTo>
                    <a:pt x="4038785" y="1302687"/>
                    <a:pt x="4038662" y="1302810"/>
                    <a:pt x="4038539" y="1303055"/>
                  </a:cubicBezTo>
                  <a:cubicBezTo>
                    <a:pt x="4038539" y="1303301"/>
                    <a:pt x="4038539" y="1303423"/>
                    <a:pt x="4038417" y="1303668"/>
                  </a:cubicBezTo>
                  <a:cubicBezTo>
                    <a:pt x="4038417" y="1303914"/>
                    <a:pt x="4038417" y="1304036"/>
                    <a:pt x="4038294" y="1304282"/>
                  </a:cubicBezTo>
                  <a:cubicBezTo>
                    <a:pt x="4038171" y="1304527"/>
                    <a:pt x="4038294" y="1304650"/>
                    <a:pt x="4038294" y="1304895"/>
                  </a:cubicBezTo>
                  <a:cubicBezTo>
                    <a:pt x="4038294" y="1305140"/>
                    <a:pt x="4038049" y="1305263"/>
                    <a:pt x="4037926" y="1305508"/>
                  </a:cubicBezTo>
                  <a:cubicBezTo>
                    <a:pt x="4037926" y="1305753"/>
                    <a:pt x="4037681" y="1305876"/>
                    <a:pt x="4037681" y="1306121"/>
                  </a:cubicBezTo>
                  <a:cubicBezTo>
                    <a:pt x="4037681" y="1306366"/>
                    <a:pt x="4037558" y="1306489"/>
                    <a:pt x="4037436" y="1306734"/>
                  </a:cubicBezTo>
                  <a:cubicBezTo>
                    <a:pt x="4037436" y="1306980"/>
                    <a:pt x="4037313" y="1307102"/>
                    <a:pt x="4037191" y="1307347"/>
                  </a:cubicBezTo>
                  <a:cubicBezTo>
                    <a:pt x="4036332" y="1309677"/>
                    <a:pt x="4036209" y="1311885"/>
                    <a:pt x="4036577" y="1313724"/>
                  </a:cubicBezTo>
                  <a:cubicBezTo>
                    <a:pt x="4036945" y="1315563"/>
                    <a:pt x="4037926" y="1317158"/>
                    <a:pt x="4039398" y="1318507"/>
                  </a:cubicBezTo>
                  <a:cubicBezTo>
                    <a:pt x="4040869" y="1319733"/>
                    <a:pt x="4042709" y="1320714"/>
                    <a:pt x="4045039" y="1321082"/>
                  </a:cubicBezTo>
                  <a:cubicBezTo>
                    <a:pt x="4047369" y="1321572"/>
                    <a:pt x="4050066" y="1321572"/>
                    <a:pt x="4053132" y="1321082"/>
                  </a:cubicBezTo>
                  <a:cubicBezTo>
                    <a:pt x="4056198" y="1320591"/>
                    <a:pt x="4059264" y="1319733"/>
                    <a:pt x="4062207" y="1318384"/>
                  </a:cubicBezTo>
                  <a:cubicBezTo>
                    <a:pt x="4065150" y="1317158"/>
                    <a:pt x="4067970" y="1315441"/>
                    <a:pt x="4070546" y="1313601"/>
                  </a:cubicBezTo>
                  <a:cubicBezTo>
                    <a:pt x="4073121" y="1311762"/>
                    <a:pt x="4075328" y="1309677"/>
                    <a:pt x="4077167" y="1307470"/>
                  </a:cubicBezTo>
                  <a:cubicBezTo>
                    <a:pt x="4079007" y="1305263"/>
                    <a:pt x="4080356" y="1302933"/>
                    <a:pt x="4081214" y="1300480"/>
                  </a:cubicBezTo>
                  <a:cubicBezTo>
                    <a:pt x="4081214" y="1300235"/>
                    <a:pt x="4081337" y="1299990"/>
                    <a:pt x="4081459" y="1299867"/>
                  </a:cubicBezTo>
                  <a:cubicBezTo>
                    <a:pt x="4081459" y="1299622"/>
                    <a:pt x="4081459" y="1299499"/>
                    <a:pt x="4081582" y="1299254"/>
                  </a:cubicBezTo>
                  <a:cubicBezTo>
                    <a:pt x="4081582" y="1299009"/>
                    <a:pt x="4081582" y="1298886"/>
                    <a:pt x="4081705" y="1298641"/>
                  </a:cubicBezTo>
                  <a:cubicBezTo>
                    <a:pt x="4081705" y="1298396"/>
                    <a:pt x="4081705" y="1298273"/>
                    <a:pt x="4081705" y="1298028"/>
                  </a:cubicBezTo>
                  <a:cubicBezTo>
                    <a:pt x="4081705" y="1297782"/>
                    <a:pt x="4081950" y="1297537"/>
                    <a:pt x="4082073" y="1297414"/>
                  </a:cubicBezTo>
                  <a:cubicBezTo>
                    <a:pt x="4082195" y="1297292"/>
                    <a:pt x="4082318" y="1296924"/>
                    <a:pt x="4082318" y="1296801"/>
                  </a:cubicBezTo>
                  <a:cubicBezTo>
                    <a:pt x="4082318" y="1296679"/>
                    <a:pt x="4082563" y="1296311"/>
                    <a:pt x="4082563" y="1296188"/>
                  </a:cubicBezTo>
                  <a:cubicBezTo>
                    <a:pt x="4082563" y="1295943"/>
                    <a:pt x="4082686" y="1295698"/>
                    <a:pt x="4082809" y="1295575"/>
                  </a:cubicBezTo>
                  <a:cubicBezTo>
                    <a:pt x="4083544" y="1293245"/>
                    <a:pt x="4083667" y="1291038"/>
                    <a:pt x="4083299" y="1289198"/>
                  </a:cubicBezTo>
                  <a:cubicBezTo>
                    <a:pt x="4082931" y="1287359"/>
                    <a:pt x="4081950" y="1285765"/>
                    <a:pt x="4080479" y="1284538"/>
                  </a:cubicBezTo>
                  <a:cubicBezTo>
                    <a:pt x="4079007" y="1283312"/>
                    <a:pt x="4077045" y="1282454"/>
                    <a:pt x="4074715" y="1281963"/>
                  </a:cubicBezTo>
                  <a:cubicBezTo>
                    <a:pt x="4072385" y="1281473"/>
                    <a:pt x="4069687" y="1281473"/>
                    <a:pt x="4066621" y="1281963"/>
                  </a:cubicBezTo>
                  <a:moveTo>
                    <a:pt x="457038" y="1845321"/>
                  </a:moveTo>
                  <a:cubicBezTo>
                    <a:pt x="455812" y="1845566"/>
                    <a:pt x="454463" y="1846056"/>
                    <a:pt x="452991" y="1846792"/>
                  </a:cubicBezTo>
                  <a:cubicBezTo>
                    <a:pt x="451520" y="1847528"/>
                    <a:pt x="450048" y="1848509"/>
                    <a:pt x="448577" y="1849613"/>
                  </a:cubicBezTo>
                  <a:cubicBezTo>
                    <a:pt x="447105" y="1850716"/>
                    <a:pt x="445634" y="1852065"/>
                    <a:pt x="444285" y="1853537"/>
                  </a:cubicBezTo>
                  <a:cubicBezTo>
                    <a:pt x="442936" y="1855008"/>
                    <a:pt x="441709" y="1856480"/>
                    <a:pt x="440606" y="1858074"/>
                  </a:cubicBezTo>
                  <a:cubicBezTo>
                    <a:pt x="439502" y="1859668"/>
                    <a:pt x="438766" y="1861140"/>
                    <a:pt x="438276" y="1862366"/>
                  </a:cubicBezTo>
                  <a:cubicBezTo>
                    <a:pt x="437785" y="1863715"/>
                    <a:pt x="437663" y="1864819"/>
                    <a:pt x="437663" y="1865677"/>
                  </a:cubicBezTo>
                  <a:cubicBezTo>
                    <a:pt x="437663" y="1866536"/>
                    <a:pt x="438153" y="1867271"/>
                    <a:pt x="438766" y="1867762"/>
                  </a:cubicBezTo>
                  <a:cubicBezTo>
                    <a:pt x="439380" y="1868252"/>
                    <a:pt x="440361" y="1868375"/>
                    <a:pt x="441587" y="1868130"/>
                  </a:cubicBezTo>
                  <a:cubicBezTo>
                    <a:pt x="442813" y="1868007"/>
                    <a:pt x="444162" y="1867394"/>
                    <a:pt x="445634" y="1866658"/>
                  </a:cubicBezTo>
                  <a:cubicBezTo>
                    <a:pt x="447105" y="1865922"/>
                    <a:pt x="448577" y="1864941"/>
                    <a:pt x="450048" y="1863838"/>
                  </a:cubicBezTo>
                  <a:cubicBezTo>
                    <a:pt x="451520" y="1862734"/>
                    <a:pt x="452991" y="1861385"/>
                    <a:pt x="454340" y="1859913"/>
                  </a:cubicBezTo>
                  <a:cubicBezTo>
                    <a:pt x="455689" y="1858442"/>
                    <a:pt x="456916" y="1856970"/>
                    <a:pt x="458019" y="1855376"/>
                  </a:cubicBezTo>
                  <a:cubicBezTo>
                    <a:pt x="459123" y="1853782"/>
                    <a:pt x="459859" y="1852310"/>
                    <a:pt x="460226" y="1851084"/>
                  </a:cubicBezTo>
                  <a:cubicBezTo>
                    <a:pt x="460717" y="1849735"/>
                    <a:pt x="460840" y="1848632"/>
                    <a:pt x="460717" y="1847773"/>
                  </a:cubicBezTo>
                  <a:cubicBezTo>
                    <a:pt x="460717" y="1846915"/>
                    <a:pt x="460226" y="1846179"/>
                    <a:pt x="459613" y="1845811"/>
                  </a:cubicBezTo>
                  <a:cubicBezTo>
                    <a:pt x="459000" y="1845443"/>
                    <a:pt x="458019" y="1845198"/>
                    <a:pt x="456793" y="1845443"/>
                  </a:cubicBezTo>
                  <a:moveTo>
                    <a:pt x="4039766" y="1355786"/>
                  </a:moveTo>
                  <a:cubicBezTo>
                    <a:pt x="4036823" y="1356276"/>
                    <a:pt x="4033757" y="1357135"/>
                    <a:pt x="4030936" y="1358361"/>
                  </a:cubicBezTo>
                  <a:cubicBezTo>
                    <a:pt x="4027993" y="1359587"/>
                    <a:pt x="4025296" y="1361181"/>
                    <a:pt x="4022720" y="1363021"/>
                  </a:cubicBezTo>
                  <a:cubicBezTo>
                    <a:pt x="4020145" y="1364860"/>
                    <a:pt x="4017938" y="1366823"/>
                    <a:pt x="4016098" y="1369030"/>
                  </a:cubicBezTo>
                  <a:cubicBezTo>
                    <a:pt x="4014259" y="1371237"/>
                    <a:pt x="4012787" y="1373567"/>
                    <a:pt x="4011929" y="1375897"/>
                  </a:cubicBezTo>
                  <a:cubicBezTo>
                    <a:pt x="4010948" y="1378349"/>
                    <a:pt x="4010703" y="1380557"/>
                    <a:pt x="4010948" y="1382519"/>
                  </a:cubicBezTo>
                  <a:cubicBezTo>
                    <a:pt x="4011193" y="1384481"/>
                    <a:pt x="4012174" y="1386198"/>
                    <a:pt x="4013523" y="1387547"/>
                  </a:cubicBezTo>
                  <a:cubicBezTo>
                    <a:pt x="4014872" y="1388896"/>
                    <a:pt x="4016711" y="1389877"/>
                    <a:pt x="4019041" y="1390490"/>
                  </a:cubicBezTo>
                  <a:cubicBezTo>
                    <a:pt x="4021371" y="1391103"/>
                    <a:pt x="4023946" y="1391226"/>
                    <a:pt x="4027012" y="1390858"/>
                  </a:cubicBezTo>
                  <a:cubicBezTo>
                    <a:pt x="4027012" y="1390858"/>
                    <a:pt x="4027012" y="1390858"/>
                    <a:pt x="4027135" y="1390858"/>
                  </a:cubicBezTo>
                  <a:lnTo>
                    <a:pt x="4027258" y="1390858"/>
                  </a:lnTo>
                  <a:cubicBezTo>
                    <a:pt x="4027258" y="1390858"/>
                    <a:pt x="4027258" y="1390858"/>
                    <a:pt x="4027380" y="1390858"/>
                  </a:cubicBezTo>
                  <a:cubicBezTo>
                    <a:pt x="4027503" y="1390858"/>
                    <a:pt x="4027380" y="1390858"/>
                    <a:pt x="4027503" y="1390858"/>
                  </a:cubicBezTo>
                  <a:cubicBezTo>
                    <a:pt x="4030446" y="1390367"/>
                    <a:pt x="4033512" y="1389509"/>
                    <a:pt x="4036455" y="1388283"/>
                  </a:cubicBezTo>
                  <a:cubicBezTo>
                    <a:pt x="4039398" y="1387056"/>
                    <a:pt x="4042096" y="1385462"/>
                    <a:pt x="4044671" y="1383623"/>
                  </a:cubicBezTo>
                  <a:cubicBezTo>
                    <a:pt x="4047246" y="1381783"/>
                    <a:pt x="4049453" y="1379698"/>
                    <a:pt x="4051293" y="1377491"/>
                  </a:cubicBezTo>
                  <a:cubicBezTo>
                    <a:pt x="4053132" y="1375284"/>
                    <a:pt x="4054604" y="1372954"/>
                    <a:pt x="4055462" y="1370624"/>
                  </a:cubicBezTo>
                  <a:cubicBezTo>
                    <a:pt x="4056443" y="1368171"/>
                    <a:pt x="4056689" y="1365964"/>
                    <a:pt x="4056321" y="1364002"/>
                  </a:cubicBezTo>
                  <a:cubicBezTo>
                    <a:pt x="4056075" y="1362040"/>
                    <a:pt x="4055094" y="1360323"/>
                    <a:pt x="4053745" y="1359097"/>
                  </a:cubicBezTo>
                  <a:cubicBezTo>
                    <a:pt x="4052396" y="1357870"/>
                    <a:pt x="4050557" y="1356767"/>
                    <a:pt x="4048227" y="1356276"/>
                  </a:cubicBezTo>
                  <a:cubicBezTo>
                    <a:pt x="4045897" y="1355663"/>
                    <a:pt x="4043322" y="1355541"/>
                    <a:pt x="4040256" y="1355909"/>
                  </a:cubicBezTo>
                  <a:cubicBezTo>
                    <a:pt x="4040256" y="1355909"/>
                    <a:pt x="4040256" y="1355909"/>
                    <a:pt x="4040134" y="1355909"/>
                  </a:cubicBezTo>
                  <a:lnTo>
                    <a:pt x="4040011" y="1355909"/>
                  </a:lnTo>
                  <a:cubicBezTo>
                    <a:pt x="4040011" y="1355909"/>
                    <a:pt x="4040011" y="1355909"/>
                    <a:pt x="4039888" y="1355909"/>
                  </a:cubicBezTo>
                  <a:cubicBezTo>
                    <a:pt x="4039888" y="1355909"/>
                    <a:pt x="4039888" y="1355909"/>
                    <a:pt x="4039766" y="1355909"/>
                  </a:cubicBezTo>
                  <a:moveTo>
                    <a:pt x="426871" y="1891184"/>
                  </a:move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5645" y="1891429"/>
                    <a:pt x="424296" y="1891920"/>
                    <a:pt x="422825" y="1892655"/>
                  </a:cubicBezTo>
                  <a:cubicBezTo>
                    <a:pt x="421353" y="1893391"/>
                    <a:pt x="419882" y="1894495"/>
                    <a:pt x="418410" y="1895599"/>
                  </a:cubicBezTo>
                  <a:cubicBezTo>
                    <a:pt x="416938" y="1896825"/>
                    <a:pt x="415467" y="1898174"/>
                    <a:pt x="414118" y="1899645"/>
                  </a:cubicBezTo>
                  <a:cubicBezTo>
                    <a:pt x="412769" y="1901117"/>
                    <a:pt x="411543" y="1902711"/>
                    <a:pt x="410562" y="1904305"/>
                  </a:cubicBezTo>
                  <a:cubicBezTo>
                    <a:pt x="409581" y="1905899"/>
                    <a:pt x="408845" y="1907248"/>
                    <a:pt x="408354" y="1908597"/>
                  </a:cubicBezTo>
                  <a:cubicBezTo>
                    <a:pt x="407864" y="1909824"/>
                    <a:pt x="407741" y="1910927"/>
                    <a:pt x="407864" y="1911908"/>
                  </a:cubicBezTo>
                  <a:cubicBezTo>
                    <a:pt x="407864" y="1912766"/>
                    <a:pt x="408354" y="1913502"/>
                    <a:pt x="408968" y="1913870"/>
                  </a:cubicBezTo>
                  <a:cubicBezTo>
                    <a:pt x="409581" y="1914238"/>
                    <a:pt x="410562" y="1914483"/>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2892" y="1913993"/>
                    <a:pt x="414241" y="1913502"/>
                    <a:pt x="415712" y="1912766"/>
                  </a:cubicBezTo>
                  <a:cubicBezTo>
                    <a:pt x="417184" y="1912031"/>
                    <a:pt x="418655" y="1910927"/>
                    <a:pt x="420249" y="1909824"/>
                  </a:cubicBezTo>
                  <a:cubicBezTo>
                    <a:pt x="421721" y="1908597"/>
                    <a:pt x="423193" y="1907248"/>
                    <a:pt x="424541" y="1905777"/>
                  </a:cubicBezTo>
                  <a:cubicBezTo>
                    <a:pt x="425890" y="1904305"/>
                    <a:pt x="427117" y="1902711"/>
                    <a:pt x="428098" y="1901117"/>
                  </a:cubicBezTo>
                  <a:cubicBezTo>
                    <a:pt x="429079" y="1899523"/>
                    <a:pt x="429814" y="1898174"/>
                    <a:pt x="430305" y="1896825"/>
                  </a:cubicBezTo>
                  <a:cubicBezTo>
                    <a:pt x="430795" y="1895599"/>
                    <a:pt x="430918" y="1894495"/>
                    <a:pt x="430795" y="1893514"/>
                  </a:cubicBezTo>
                  <a:cubicBezTo>
                    <a:pt x="430673" y="1892533"/>
                    <a:pt x="430305" y="1891920"/>
                    <a:pt x="429569" y="1891552"/>
                  </a:cubicBezTo>
                  <a:cubicBezTo>
                    <a:pt x="428956" y="1891184"/>
                    <a:pt x="427975" y="1891061"/>
                    <a:pt x="426749" y="1891184"/>
                  </a:cubicBezTo>
                  <a:moveTo>
                    <a:pt x="4011438" y="1426052"/>
                  </a:moveTo>
                  <a:cubicBezTo>
                    <a:pt x="4008495" y="1426420"/>
                    <a:pt x="4005552" y="1427278"/>
                    <a:pt x="4002732" y="1428505"/>
                  </a:cubicBezTo>
                  <a:cubicBezTo>
                    <a:pt x="3999911" y="1429731"/>
                    <a:pt x="3997213" y="1431203"/>
                    <a:pt x="3994638" y="1432920"/>
                  </a:cubicBezTo>
                  <a:cubicBezTo>
                    <a:pt x="3992186" y="1434636"/>
                    <a:pt x="3989856" y="1436721"/>
                    <a:pt x="3988016" y="1438806"/>
                  </a:cubicBezTo>
                  <a:cubicBezTo>
                    <a:pt x="3986177" y="1441013"/>
                    <a:pt x="3984583" y="1443220"/>
                    <a:pt x="3983602" y="1445673"/>
                  </a:cubicBezTo>
                  <a:cubicBezTo>
                    <a:pt x="3982621" y="1448125"/>
                    <a:pt x="3982253" y="1450455"/>
                    <a:pt x="3982375" y="1452417"/>
                  </a:cubicBezTo>
                  <a:cubicBezTo>
                    <a:pt x="3982621" y="1454380"/>
                    <a:pt x="3983356" y="1456219"/>
                    <a:pt x="3984583" y="1457690"/>
                  </a:cubicBezTo>
                  <a:cubicBezTo>
                    <a:pt x="3985809" y="1459162"/>
                    <a:pt x="3987648" y="1460266"/>
                    <a:pt x="3989856" y="1460879"/>
                  </a:cubicBezTo>
                  <a:cubicBezTo>
                    <a:pt x="3992063" y="1461492"/>
                    <a:pt x="3994761" y="1461737"/>
                    <a:pt x="3997704" y="1461492"/>
                  </a:cubicBezTo>
                  <a:cubicBezTo>
                    <a:pt x="3997704" y="1461492"/>
                    <a:pt x="3997949" y="1461492"/>
                    <a:pt x="3998072" y="1461492"/>
                  </a:cubicBezTo>
                  <a:cubicBezTo>
                    <a:pt x="3998194" y="1461492"/>
                    <a:pt x="3998317" y="1461492"/>
                    <a:pt x="3998440" y="1461492"/>
                  </a:cubicBezTo>
                  <a:cubicBezTo>
                    <a:pt x="3998440" y="1461492"/>
                    <a:pt x="3998685" y="1461492"/>
                    <a:pt x="3998808" y="1461492"/>
                  </a:cubicBezTo>
                  <a:lnTo>
                    <a:pt x="3999176" y="1461492"/>
                  </a:lnTo>
                  <a:cubicBezTo>
                    <a:pt x="4002119" y="1461001"/>
                    <a:pt x="4005062" y="1460266"/>
                    <a:pt x="4007882" y="1459039"/>
                  </a:cubicBezTo>
                  <a:cubicBezTo>
                    <a:pt x="4010703" y="1457813"/>
                    <a:pt x="4013523" y="1456341"/>
                    <a:pt x="4015976" y="1454625"/>
                  </a:cubicBezTo>
                  <a:cubicBezTo>
                    <a:pt x="4018428" y="1452908"/>
                    <a:pt x="4020758" y="1450823"/>
                    <a:pt x="4022598" y="1448739"/>
                  </a:cubicBezTo>
                  <a:cubicBezTo>
                    <a:pt x="4024437" y="1446531"/>
                    <a:pt x="4026031" y="1444201"/>
                    <a:pt x="4027012" y="1441871"/>
                  </a:cubicBezTo>
                  <a:cubicBezTo>
                    <a:pt x="4027993" y="1439419"/>
                    <a:pt x="4028361" y="1437089"/>
                    <a:pt x="4028239" y="1435127"/>
                  </a:cubicBezTo>
                  <a:cubicBezTo>
                    <a:pt x="4027993" y="1433165"/>
                    <a:pt x="4027258" y="1431325"/>
                    <a:pt x="4025909" y="1429976"/>
                  </a:cubicBezTo>
                  <a:cubicBezTo>
                    <a:pt x="4024560" y="1428505"/>
                    <a:pt x="4022843" y="1427524"/>
                    <a:pt x="4020636" y="1426788"/>
                  </a:cubicBezTo>
                  <a:cubicBezTo>
                    <a:pt x="4018428" y="1426175"/>
                    <a:pt x="4015731" y="1425930"/>
                    <a:pt x="4012787" y="1426175"/>
                  </a:cubicBezTo>
                  <a:cubicBezTo>
                    <a:pt x="4012787" y="1426175"/>
                    <a:pt x="4012542" y="1426175"/>
                    <a:pt x="4012419" y="1426175"/>
                  </a:cubicBezTo>
                  <a:cubicBezTo>
                    <a:pt x="4012419" y="1426175"/>
                    <a:pt x="4012174" y="1426175"/>
                    <a:pt x="4012051" y="1426175"/>
                  </a:cubicBezTo>
                  <a:cubicBezTo>
                    <a:pt x="4011929" y="1426175"/>
                    <a:pt x="4011806" y="1426175"/>
                    <a:pt x="4011684" y="1426175"/>
                  </a:cubicBezTo>
                  <a:cubicBezTo>
                    <a:pt x="4011684" y="1426175"/>
                    <a:pt x="4011438" y="1426175"/>
                    <a:pt x="4011316" y="1426175"/>
                  </a:cubicBezTo>
                  <a:moveTo>
                    <a:pt x="397440" y="1937170"/>
                  </a:moveTo>
                  <a:cubicBezTo>
                    <a:pt x="397440" y="1937170"/>
                    <a:pt x="397440" y="1937170"/>
                    <a:pt x="397318" y="1937170"/>
                  </a:cubicBezTo>
                  <a:cubicBezTo>
                    <a:pt x="397318" y="1937170"/>
                    <a:pt x="397318" y="1937170"/>
                    <a:pt x="397195" y="1937170"/>
                  </a:cubicBezTo>
                  <a:cubicBezTo>
                    <a:pt x="397195" y="1937170"/>
                    <a:pt x="397195" y="1937170"/>
                    <a:pt x="397073" y="1937170"/>
                  </a:cubicBezTo>
                  <a:cubicBezTo>
                    <a:pt x="397073" y="1937170"/>
                    <a:pt x="397073" y="1937170"/>
                    <a:pt x="396950" y="1937170"/>
                  </a:cubicBezTo>
                  <a:cubicBezTo>
                    <a:pt x="395601" y="1937415"/>
                    <a:pt x="394252" y="1938028"/>
                    <a:pt x="392781" y="1938887"/>
                  </a:cubicBezTo>
                  <a:cubicBezTo>
                    <a:pt x="391309" y="1939745"/>
                    <a:pt x="389715" y="1940726"/>
                    <a:pt x="388243" y="1941952"/>
                  </a:cubicBezTo>
                  <a:cubicBezTo>
                    <a:pt x="386772" y="1943179"/>
                    <a:pt x="385300" y="1944528"/>
                    <a:pt x="383951" y="1945999"/>
                  </a:cubicBezTo>
                  <a:cubicBezTo>
                    <a:pt x="382602" y="1947470"/>
                    <a:pt x="381376" y="1949065"/>
                    <a:pt x="380395" y="1950659"/>
                  </a:cubicBezTo>
                  <a:cubicBezTo>
                    <a:pt x="379414" y="1952130"/>
                    <a:pt x="378801" y="1953602"/>
                    <a:pt x="378310" y="1954828"/>
                  </a:cubicBezTo>
                  <a:cubicBezTo>
                    <a:pt x="377942" y="1956054"/>
                    <a:pt x="377697" y="1957158"/>
                    <a:pt x="377820" y="1958017"/>
                  </a:cubicBezTo>
                  <a:cubicBezTo>
                    <a:pt x="377942" y="1958875"/>
                    <a:pt x="378310" y="1959488"/>
                    <a:pt x="378923" y="1959979"/>
                  </a:cubicBezTo>
                  <a:cubicBezTo>
                    <a:pt x="379537" y="1960347"/>
                    <a:pt x="380518" y="1960469"/>
                    <a:pt x="381621" y="1960347"/>
                  </a:cubicBezTo>
                  <a:cubicBezTo>
                    <a:pt x="381621" y="1960347"/>
                    <a:pt x="381621" y="1960347"/>
                    <a:pt x="381744" y="1960347"/>
                  </a:cubicBezTo>
                  <a:cubicBezTo>
                    <a:pt x="381867" y="1960347"/>
                    <a:pt x="381744" y="1960347"/>
                    <a:pt x="381867" y="1960347"/>
                  </a:cubicBezTo>
                  <a:cubicBezTo>
                    <a:pt x="381989" y="1960347"/>
                    <a:pt x="381867" y="1960347"/>
                    <a:pt x="381989" y="1960347"/>
                  </a:cubicBezTo>
                  <a:cubicBezTo>
                    <a:pt x="381989" y="1960347"/>
                    <a:pt x="381989" y="1960347"/>
                    <a:pt x="382112" y="1960347"/>
                  </a:cubicBezTo>
                  <a:cubicBezTo>
                    <a:pt x="383338" y="1960101"/>
                    <a:pt x="384810" y="1959488"/>
                    <a:pt x="386281" y="1958752"/>
                  </a:cubicBezTo>
                  <a:cubicBezTo>
                    <a:pt x="387753" y="1957894"/>
                    <a:pt x="389347" y="1956913"/>
                    <a:pt x="390819" y="1955687"/>
                  </a:cubicBezTo>
                  <a:cubicBezTo>
                    <a:pt x="392290" y="1954460"/>
                    <a:pt x="393762" y="1953112"/>
                    <a:pt x="395111" y="1951640"/>
                  </a:cubicBezTo>
                  <a:cubicBezTo>
                    <a:pt x="396459" y="1950168"/>
                    <a:pt x="397686" y="1948574"/>
                    <a:pt x="398667" y="1946980"/>
                  </a:cubicBezTo>
                  <a:cubicBezTo>
                    <a:pt x="399648" y="1945386"/>
                    <a:pt x="400261" y="1944037"/>
                    <a:pt x="400751" y="1942811"/>
                  </a:cubicBezTo>
                  <a:cubicBezTo>
                    <a:pt x="401119" y="1941584"/>
                    <a:pt x="401242" y="1940481"/>
                    <a:pt x="401119" y="1939622"/>
                  </a:cubicBezTo>
                  <a:cubicBezTo>
                    <a:pt x="400997" y="1938764"/>
                    <a:pt x="400629" y="1938151"/>
                    <a:pt x="399893" y="1937660"/>
                  </a:cubicBezTo>
                  <a:cubicBezTo>
                    <a:pt x="399280" y="1937292"/>
                    <a:pt x="398299" y="1937170"/>
                    <a:pt x="397195" y="1937292"/>
                  </a:cubicBezTo>
                  <a:moveTo>
                    <a:pt x="3980045" y="1497422"/>
                  </a:moveTo>
                  <a:cubicBezTo>
                    <a:pt x="3977225" y="1497790"/>
                    <a:pt x="3974405" y="1498649"/>
                    <a:pt x="3971584" y="1499752"/>
                  </a:cubicBezTo>
                  <a:cubicBezTo>
                    <a:pt x="3968763" y="1500856"/>
                    <a:pt x="3966066" y="1502327"/>
                    <a:pt x="3963613" y="1504044"/>
                  </a:cubicBezTo>
                  <a:cubicBezTo>
                    <a:pt x="3961161" y="1505761"/>
                    <a:pt x="3958953" y="1507723"/>
                    <a:pt x="3956991" y="1509808"/>
                  </a:cubicBezTo>
                  <a:cubicBezTo>
                    <a:pt x="3955029" y="1511893"/>
                    <a:pt x="3953558" y="1514222"/>
                    <a:pt x="3952576" y="1516552"/>
                  </a:cubicBezTo>
                  <a:cubicBezTo>
                    <a:pt x="3951473" y="1519005"/>
                    <a:pt x="3950982" y="1521335"/>
                    <a:pt x="3951105" y="1523420"/>
                  </a:cubicBezTo>
                  <a:cubicBezTo>
                    <a:pt x="3951105" y="1525504"/>
                    <a:pt x="3951841" y="1527344"/>
                    <a:pt x="3953067" y="1528815"/>
                  </a:cubicBezTo>
                  <a:cubicBezTo>
                    <a:pt x="3954293" y="1530287"/>
                    <a:pt x="3956010" y="1531513"/>
                    <a:pt x="3958095" y="1532249"/>
                  </a:cubicBezTo>
                  <a:cubicBezTo>
                    <a:pt x="3960302" y="1532985"/>
                    <a:pt x="3962877" y="1533353"/>
                    <a:pt x="3965820" y="1533230"/>
                  </a:cubicBezTo>
                  <a:cubicBezTo>
                    <a:pt x="3965943" y="1533230"/>
                    <a:pt x="3966188" y="1533230"/>
                    <a:pt x="3966311" y="1533230"/>
                  </a:cubicBezTo>
                  <a:cubicBezTo>
                    <a:pt x="3966433" y="1533230"/>
                    <a:pt x="3966679" y="1533230"/>
                    <a:pt x="3966801" y="1533230"/>
                  </a:cubicBezTo>
                  <a:cubicBezTo>
                    <a:pt x="3966924" y="1533230"/>
                    <a:pt x="3967169" y="1533230"/>
                    <a:pt x="3967292" y="1533230"/>
                  </a:cubicBezTo>
                  <a:cubicBezTo>
                    <a:pt x="3967415" y="1533230"/>
                    <a:pt x="3967660" y="1533230"/>
                    <a:pt x="3967783" y="1533230"/>
                  </a:cubicBezTo>
                  <a:cubicBezTo>
                    <a:pt x="3970603" y="1532862"/>
                    <a:pt x="3973423" y="1532126"/>
                    <a:pt x="3976244" y="1530900"/>
                  </a:cubicBezTo>
                  <a:cubicBezTo>
                    <a:pt x="3979064" y="1529796"/>
                    <a:pt x="3981762" y="1528325"/>
                    <a:pt x="3984215" y="1526608"/>
                  </a:cubicBezTo>
                  <a:cubicBezTo>
                    <a:pt x="3986668" y="1524891"/>
                    <a:pt x="3988997" y="1522929"/>
                    <a:pt x="3990837" y="1520844"/>
                  </a:cubicBezTo>
                  <a:cubicBezTo>
                    <a:pt x="3992799" y="1518760"/>
                    <a:pt x="3994270" y="1516430"/>
                    <a:pt x="3995374" y="1514100"/>
                  </a:cubicBezTo>
                  <a:cubicBezTo>
                    <a:pt x="3996478" y="1511647"/>
                    <a:pt x="3996968" y="1509195"/>
                    <a:pt x="3996846" y="1507110"/>
                  </a:cubicBezTo>
                  <a:cubicBezTo>
                    <a:pt x="3996846" y="1505025"/>
                    <a:pt x="3995987" y="1503186"/>
                    <a:pt x="3994883" y="1501714"/>
                  </a:cubicBezTo>
                  <a:cubicBezTo>
                    <a:pt x="3993657" y="1500243"/>
                    <a:pt x="3991940" y="1499017"/>
                    <a:pt x="3989733" y="1498281"/>
                  </a:cubicBezTo>
                  <a:cubicBezTo>
                    <a:pt x="3987526" y="1497545"/>
                    <a:pt x="3984951" y="1497177"/>
                    <a:pt x="3982008" y="1497422"/>
                  </a:cubicBezTo>
                  <a:cubicBezTo>
                    <a:pt x="3981885" y="1497422"/>
                    <a:pt x="3981640" y="1497422"/>
                    <a:pt x="3981517" y="1497422"/>
                  </a:cubicBezTo>
                  <a:cubicBezTo>
                    <a:pt x="3981394" y="1497422"/>
                    <a:pt x="3981149" y="1497422"/>
                    <a:pt x="3981026" y="1497422"/>
                  </a:cubicBezTo>
                  <a:cubicBezTo>
                    <a:pt x="3980904" y="1497422"/>
                    <a:pt x="3980658" y="1497422"/>
                    <a:pt x="3980536" y="1497422"/>
                  </a:cubicBezTo>
                  <a:cubicBezTo>
                    <a:pt x="3980413" y="1497422"/>
                    <a:pt x="3980168" y="1497422"/>
                    <a:pt x="3980045" y="1497422"/>
                  </a:cubicBezTo>
                  <a:moveTo>
                    <a:pt x="368990" y="1983523"/>
                  </a:moveTo>
                  <a:cubicBezTo>
                    <a:pt x="368990" y="1983523"/>
                    <a:pt x="368868" y="1983523"/>
                    <a:pt x="368745" y="1983523"/>
                  </a:cubicBezTo>
                  <a:cubicBezTo>
                    <a:pt x="368745" y="1983523"/>
                    <a:pt x="368623" y="1983523"/>
                    <a:pt x="368500" y="1983523"/>
                  </a:cubicBezTo>
                  <a:cubicBezTo>
                    <a:pt x="368500" y="1983523"/>
                    <a:pt x="368377" y="1983523"/>
                    <a:pt x="368255" y="1983523"/>
                  </a:cubicBezTo>
                  <a:cubicBezTo>
                    <a:pt x="368255" y="1983523"/>
                    <a:pt x="368132" y="1983523"/>
                    <a:pt x="368010" y="1983523"/>
                  </a:cubicBezTo>
                  <a:cubicBezTo>
                    <a:pt x="366661" y="1983891"/>
                    <a:pt x="365312" y="1984504"/>
                    <a:pt x="363717" y="1985363"/>
                  </a:cubicBezTo>
                  <a:cubicBezTo>
                    <a:pt x="362246" y="1986221"/>
                    <a:pt x="360652" y="1987325"/>
                    <a:pt x="359180" y="1988551"/>
                  </a:cubicBezTo>
                  <a:cubicBezTo>
                    <a:pt x="357709" y="1989777"/>
                    <a:pt x="356237" y="1991249"/>
                    <a:pt x="354888" y="1992721"/>
                  </a:cubicBezTo>
                  <a:cubicBezTo>
                    <a:pt x="353539" y="1994192"/>
                    <a:pt x="352436" y="1995786"/>
                    <a:pt x="351455" y="1997381"/>
                  </a:cubicBezTo>
                  <a:cubicBezTo>
                    <a:pt x="350596" y="1998852"/>
                    <a:pt x="349860" y="2000201"/>
                    <a:pt x="349493" y="2001427"/>
                  </a:cubicBezTo>
                  <a:cubicBezTo>
                    <a:pt x="349125" y="2002654"/>
                    <a:pt x="349002" y="2003757"/>
                    <a:pt x="349125" y="2004493"/>
                  </a:cubicBezTo>
                  <a:cubicBezTo>
                    <a:pt x="349247" y="2005351"/>
                    <a:pt x="349615" y="2005965"/>
                    <a:pt x="350351" y="2006332"/>
                  </a:cubicBezTo>
                  <a:cubicBezTo>
                    <a:pt x="350964" y="2006700"/>
                    <a:pt x="351823" y="2006823"/>
                    <a:pt x="353049" y="2006700"/>
                  </a:cubicBezTo>
                  <a:cubicBezTo>
                    <a:pt x="353049" y="2006700"/>
                    <a:pt x="353171" y="2006700"/>
                    <a:pt x="353294" y="2006700"/>
                  </a:cubicBezTo>
                  <a:cubicBezTo>
                    <a:pt x="353294" y="2006700"/>
                    <a:pt x="353417" y="2006700"/>
                    <a:pt x="353539" y="2006700"/>
                  </a:cubicBezTo>
                  <a:cubicBezTo>
                    <a:pt x="353539" y="2006700"/>
                    <a:pt x="353662" y="2006700"/>
                    <a:pt x="353785" y="2006700"/>
                  </a:cubicBezTo>
                  <a:cubicBezTo>
                    <a:pt x="353785" y="2006700"/>
                    <a:pt x="353907" y="2006700"/>
                    <a:pt x="354030" y="2006700"/>
                  </a:cubicBezTo>
                  <a:cubicBezTo>
                    <a:pt x="355379" y="2006455"/>
                    <a:pt x="356728" y="2005842"/>
                    <a:pt x="358322" y="2004984"/>
                  </a:cubicBezTo>
                  <a:cubicBezTo>
                    <a:pt x="359916" y="2004125"/>
                    <a:pt x="361388" y="2003021"/>
                    <a:pt x="362859" y="2001795"/>
                  </a:cubicBezTo>
                  <a:cubicBezTo>
                    <a:pt x="364331" y="2000569"/>
                    <a:pt x="365802" y="1999097"/>
                    <a:pt x="367151" y="1997626"/>
                  </a:cubicBezTo>
                  <a:cubicBezTo>
                    <a:pt x="368500" y="1996154"/>
                    <a:pt x="369604" y="1994560"/>
                    <a:pt x="370585" y="1992966"/>
                  </a:cubicBezTo>
                  <a:cubicBezTo>
                    <a:pt x="371443" y="1991494"/>
                    <a:pt x="372179" y="1990023"/>
                    <a:pt x="372547" y="1988797"/>
                  </a:cubicBezTo>
                  <a:cubicBezTo>
                    <a:pt x="372915" y="1987570"/>
                    <a:pt x="373037" y="1986467"/>
                    <a:pt x="372915" y="1985608"/>
                  </a:cubicBezTo>
                  <a:cubicBezTo>
                    <a:pt x="372792" y="1984750"/>
                    <a:pt x="372424" y="1984137"/>
                    <a:pt x="371688" y="1983769"/>
                  </a:cubicBezTo>
                  <a:cubicBezTo>
                    <a:pt x="371075" y="1983401"/>
                    <a:pt x="370094" y="1983278"/>
                    <a:pt x="368990" y="1983401"/>
                  </a:cubicBezTo>
                  <a:moveTo>
                    <a:pt x="3946077" y="1569773"/>
                  </a:moveTo>
                  <a:cubicBezTo>
                    <a:pt x="3943257" y="1570141"/>
                    <a:pt x="3940436" y="1570877"/>
                    <a:pt x="3937738" y="1571981"/>
                  </a:cubicBezTo>
                  <a:cubicBezTo>
                    <a:pt x="3935040" y="1573084"/>
                    <a:pt x="3932343" y="1574433"/>
                    <a:pt x="3929890" y="1576150"/>
                  </a:cubicBezTo>
                  <a:cubicBezTo>
                    <a:pt x="3927438" y="1577744"/>
                    <a:pt x="3925108" y="1579706"/>
                    <a:pt x="3923268" y="1581791"/>
                  </a:cubicBezTo>
                  <a:cubicBezTo>
                    <a:pt x="3921429" y="1583876"/>
                    <a:pt x="3919712" y="1586083"/>
                    <a:pt x="3918608" y="1588413"/>
                  </a:cubicBezTo>
                  <a:cubicBezTo>
                    <a:pt x="3917382" y="1590865"/>
                    <a:pt x="3916769" y="1593318"/>
                    <a:pt x="3916769" y="1595403"/>
                  </a:cubicBezTo>
                  <a:cubicBezTo>
                    <a:pt x="3916769" y="1597610"/>
                    <a:pt x="3917382" y="1599450"/>
                    <a:pt x="3918485" y="1601044"/>
                  </a:cubicBezTo>
                  <a:cubicBezTo>
                    <a:pt x="3919589" y="1602638"/>
                    <a:pt x="3921183" y="1603987"/>
                    <a:pt x="3923268" y="1604845"/>
                  </a:cubicBezTo>
                  <a:cubicBezTo>
                    <a:pt x="3925353" y="1605704"/>
                    <a:pt x="3927928" y="1606194"/>
                    <a:pt x="3930871" y="1606072"/>
                  </a:cubicBezTo>
                  <a:cubicBezTo>
                    <a:pt x="3931116" y="1606072"/>
                    <a:pt x="3931362" y="1606072"/>
                    <a:pt x="3931485" y="1606072"/>
                  </a:cubicBezTo>
                  <a:cubicBezTo>
                    <a:pt x="3931730" y="1606072"/>
                    <a:pt x="3931975" y="1606072"/>
                    <a:pt x="3932098" y="1606072"/>
                  </a:cubicBezTo>
                  <a:cubicBezTo>
                    <a:pt x="3932343" y="1606072"/>
                    <a:pt x="3932588" y="1606072"/>
                    <a:pt x="3932833" y="1606072"/>
                  </a:cubicBezTo>
                  <a:cubicBezTo>
                    <a:pt x="3933078" y="1606072"/>
                    <a:pt x="3933324" y="1606072"/>
                    <a:pt x="3933569" y="1606072"/>
                  </a:cubicBezTo>
                  <a:cubicBezTo>
                    <a:pt x="3936390" y="1605704"/>
                    <a:pt x="3939210" y="1604968"/>
                    <a:pt x="3941908" y="1603864"/>
                  </a:cubicBezTo>
                  <a:cubicBezTo>
                    <a:pt x="3944606" y="1602760"/>
                    <a:pt x="3947303" y="1601412"/>
                    <a:pt x="3949879" y="1599695"/>
                  </a:cubicBezTo>
                  <a:cubicBezTo>
                    <a:pt x="3952454" y="1597978"/>
                    <a:pt x="3954661" y="1596139"/>
                    <a:pt x="3956623" y="1594054"/>
                  </a:cubicBezTo>
                  <a:cubicBezTo>
                    <a:pt x="3958585" y="1591969"/>
                    <a:pt x="3960180" y="1589762"/>
                    <a:pt x="3961283" y="1587309"/>
                  </a:cubicBezTo>
                  <a:cubicBezTo>
                    <a:pt x="3962510" y="1584734"/>
                    <a:pt x="3963123" y="1582404"/>
                    <a:pt x="3963000" y="1580197"/>
                  </a:cubicBezTo>
                  <a:cubicBezTo>
                    <a:pt x="3963000" y="1577990"/>
                    <a:pt x="3962387" y="1576150"/>
                    <a:pt x="3961283" y="1574556"/>
                  </a:cubicBezTo>
                  <a:cubicBezTo>
                    <a:pt x="3960180" y="1572962"/>
                    <a:pt x="3958463" y="1571735"/>
                    <a:pt x="3956378" y="1570877"/>
                  </a:cubicBezTo>
                  <a:cubicBezTo>
                    <a:pt x="3954293" y="1570019"/>
                    <a:pt x="3951718" y="1569651"/>
                    <a:pt x="3948775" y="1569651"/>
                  </a:cubicBezTo>
                  <a:cubicBezTo>
                    <a:pt x="3948530" y="1569651"/>
                    <a:pt x="3948285" y="1569651"/>
                    <a:pt x="3948162" y="1569651"/>
                  </a:cubicBezTo>
                  <a:cubicBezTo>
                    <a:pt x="3947917" y="1569651"/>
                    <a:pt x="3947671" y="1569651"/>
                    <a:pt x="3947426" y="1569651"/>
                  </a:cubicBezTo>
                  <a:cubicBezTo>
                    <a:pt x="3947181" y="1569651"/>
                    <a:pt x="3946936" y="1569651"/>
                    <a:pt x="3946690" y="1569651"/>
                  </a:cubicBezTo>
                  <a:cubicBezTo>
                    <a:pt x="3946445" y="1569651"/>
                    <a:pt x="3946200" y="1569651"/>
                    <a:pt x="3945955" y="1569651"/>
                  </a:cubicBezTo>
                  <a:moveTo>
                    <a:pt x="341276" y="2030000"/>
                  </a:moveTo>
                  <a:cubicBezTo>
                    <a:pt x="341276" y="2030000"/>
                    <a:pt x="341154" y="2030000"/>
                    <a:pt x="341031" y="2030000"/>
                  </a:cubicBezTo>
                  <a:cubicBezTo>
                    <a:pt x="341031" y="2030000"/>
                    <a:pt x="340786" y="2030000"/>
                    <a:pt x="340786" y="2030000"/>
                  </a:cubicBezTo>
                  <a:cubicBezTo>
                    <a:pt x="340786" y="2030000"/>
                    <a:pt x="340541" y="2030000"/>
                    <a:pt x="340541" y="2030000"/>
                  </a:cubicBezTo>
                  <a:cubicBezTo>
                    <a:pt x="340541" y="2030000"/>
                    <a:pt x="340295" y="2030000"/>
                    <a:pt x="340295" y="2030000"/>
                  </a:cubicBezTo>
                  <a:cubicBezTo>
                    <a:pt x="338946" y="2030368"/>
                    <a:pt x="337475" y="2030981"/>
                    <a:pt x="336003" y="2031962"/>
                  </a:cubicBezTo>
                  <a:cubicBezTo>
                    <a:pt x="334532" y="2032943"/>
                    <a:pt x="332938" y="2033924"/>
                    <a:pt x="331466" y="2035273"/>
                  </a:cubicBezTo>
                  <a:cubicBezTo>
                    <a:pt x="329995" y="2036499"/>
                    <a:pt x="328523" y="2037971"/>
                    <a:pt x="327174" y="2039565"/>
                  </a:cubicBezTo>
                  <a:cubicBezTo>
                    <a:pt x="325825" y="2041036"/>
                    <a:pt x="324721" y="2042753"/>
                    <a:pt x="323740" y="2044347"/>
                  </a:cubicBezTo>
                  <a:cubicBezTo>
                    <a:pt x="322882" y="2045819"/>
                    <a:pt x="322269" y="2047168"/>
                    <a:pt x="321901" y="2048394"/>
                  </a:cubicBezTo>
                  <a:cubicBezTo>
                    <a:pt x="321533" y="2049620"/>
                    <a:pt x="321533" y="2050601"/>
                    <a:pt x="321656" y="2051460"/>
                  </a:cubicBezTo>
                  <a:cubicBezTo>
                    <a:pt x="321778" y="2052318"/>
                    <a:pt x="322269" y="2052931"/>
                    <a:pt x="322882" y="2053299"/>
                  </a:cubicBezTo>
                  <a:cubicBezTo>
                    <a:pt x="323495" y="2053667"/>
                    <a:pt x="324354" y="2053790"/>
                    <a:pt x="325457" y="2053667"/>
                  </a:cubicBezTo>
                  <a:cubicBezTo>
                    <a:pt x="325457" y="2053667"/>
                    <a:pt x="325580" y="2053667"/>
                    <a:pt x="325702" y="2053667"/>
                  </a:cubicBezTo>
                  <a:cubicBezTo>
                    <a:pt x="325702" y="2053667"/>
                    <a:pt x="325948" y="2053667"/>
                    <a:pt x="325948" y="2053667"/>
                  </a:cubicBezTo>
                  <a:cubicBezTo>
                    <a:pt x="325948" y="2053667"/>
                    <a:pt x="326193" y="2053667"/>
                    <a:pt x="326193" y="2053667"/>
                  </a:cubicBezTo>
                  <a:cubicBezTo>
                    <a:pt x="326193" y="2053667"/>
                    <a:pt x="326438" y="2053667"/>
                    <a:pt x="326438" y="2053667"/>
                  </a:cubicBezTo>
                  <a:cubicBezTo>
                    <a:pt x="327787" y="2053299"/>
                    <a:pt x="329259" y="2052686"/>
                    <a:pt x="330730" y="2051705"/>
                  </a:cubicBezTo>
                  <a:cubicBezTo>
                    <a:pt x="332202" y="2050847"/>
                    <a:pt x="333796" y="2049743"/>
                    <a:pt x="335268" y="2048394"/>
                  </a:cubicBezTo>
                  <a:cubicBezTo>
                    <a:pt x="336739" y="2047168"/>
                    <a:pt x="338211" y="2045696"/>
                    <a:pt x="339560" y="2044102"/>
                  </a:cubicBezTo>
                  <a:cubicBezTo>
                    <a:pt x="340908" y="2042631"/>
                    <a:pt x="342012" y="2041036"/>
                    <a:pt x="342993" y="2039320"/>
                  </a:cubicBezTo>
                  <a:cubicBezTo>
                    <a:pt x="343852" y="2037848"/>
                    <a:pt x="344465" y="2036499"/>
                    <a:pt x="344833" y="2035273"/>
                  </a:cubicBezTo>
                  <a:cubicBezTo>
                    <a:pt x="345201" y="2034047"/>
                    <a:pt x="345201" y="2033066"/>
                    <a:pt x="345078" y="2032207"/>
                  </a:cubicBezTo>
                  <a:cubicBezTo>
                    <a:pt x="344955" y="2031349"/>
                    <a:pt x="344465" y="2030736"/>
                    <a:pt x="343852" y="2030368"/>
                  </a:cubicBezTo>
                  <a:cubicBezTo>
                    <a:pt x="343238" y="2030000"/>
                    <a:pt x="342380" y="2029877"/>
                    <a:pt x="341276" y="2030000"/>
                  </a:cubicBezTo>
                  <a:moveTo>
                    <a:pt x="3908675" y="1643106"/>
                  </a:moveTo>
                  <a:cubicBezTo>
                    <a:pt x="3905977" y="1643473"/>
                    <a:pt x="3903280" y="1644087"/>
                    <a:pt x="3900582" y="1645190"/>
                  </a:cubicBezTo>
                  <a:cubicBezTo>
                    <a:pt x="3897884" y="1646171"/>
                    <a:pt x="3895309" y="1647520"/>
                    <a:pt x="3892856" y="1649114"/>
                  </a:cubicBezTo>
                  <a:cubicBezTo>
                    <a:pt x="3890404" y="1650708"/>
                    <a:pt x="3888196" y="1652548"/>
                    <a:pt x="3886234" y="1654510"/>
                  </a:cubicBezTo>
                  <a:cubicBezTo>
                    <a:pt x="3884272" y="1656472"/>
                    <a:pt x="3882678" y="1658679"/>
                    <a:pt x="3881452" y="1661009"/>
                  </a:cubicBezTo>
                  <a:cubicBezTo>
                    <a:pt x="3880103" y="1663585"/>
                    <a:pt x="3879367" y="1666037"/>
                    <a:pt x="3879244" y="1668244"/>
                  </a:cubicBezTo>
                  <a:cubicBezTo>
                    <a:pt x="3879244" y="1670452"/>
                    <a:pt x="3879612" y="1672536"/>
                    <a:pt x="3880593" y="1674131"/>
                  </a:cubicBezTo>
                  <a:cubicBezTo>
                    <a:pt x="3881574" y="1675847"/>
                    <a:pt x="3883169" y="1677196"/>
                    <a:pt x="3885130" y="1678177"/>
                  </a:cubicBezTo>
                  <a:cubicBezTo>
                    <a:pt x="3887093" y="1679158"/>
                    <a:pt x="3889668" y="1679771"/>
                    <a:pt x="3892488" y="1679771"/>
                  </a:cubicBezTo>
                  <a:cubicBezTo>
                    <a:pt x="3892734" y="1679771"/>
                    <a:pt x="3892979" y="1679771"/>
                    <a:pt x="3893224" y="1679771"/>
                  </a:cubicBezTo>
                  <a:cubicBezTo>
                    <a:pt x="3893469" y="1679771"/>
                    <a:pt x="3893715" y="1679771"/>
                    <a:pt x="3894082" y="1679771"/>
                  </a:cubicBezTo>
                  <a:cubicBezTo>
                    <a:pt x="3894450" y="1679771"/>
                    <a:pt x="3894573" y="1679771"/>
                    <a:pt x="3894941" y="1679771"/>
                  </a:cubicBezTo>
                  <a:cubicBezTo>
                    <a:pt x="3895309" y="1679771"/>
                    <a:pt x="3895432" y="1679771"/>
                    <a:pt x="3895799" y="1679771"/>
                  </a:cubicBezTo>
                  <a:cubicBezTo>
                    <a:pt x="3898497" y="1679404"/>
                    <a:pt x="3901318" y="1678790"/>
                    <a:pt x="3904015" y="1677687"/>
                  </a:cubicBezTo>
                  <a:cubicBezTo>
                    <a:pt x="3906713" y="1676706"/>
                    <a:pt x="3909411" y="1675234"/>
                    <a:pt x="3911864" y="1673640"/>
                  </a:cubicBezTo>
                  <a:cubicBezTo>
                    <a:pt x="3914316" y="1672046"/>
                    <a:pt x="3916646" y="1670206"/>
                    <a:pt x="3918608" y="1668122"/>
                  </a:cubicBezTo>
                  <a:cubicBezTo>
                    <a:pt x="3920570" y="1666037"/>
                    <a:pt x="3922287" y="1663830"/>
                    <a:pt x="3923513" y="1661500"/>
                  </a:cubicBezTo>
                  <a:cubicBezTo>
                    <a:pt x="3924862" y="1658925"/>
                    <a:pt x="3925475" y="1656472"/>
                    <a:pt x="3925598" y="1654265"/>
                  </a:cubicBezTo>
                  <a:cubicBezTo>
                    <a:pt x="3925721" y="1652057"/>
                    <a:pt x="3925230" y="1650095"/>
                    <a:pt x="3924127" y="1648378"/>
                  </a:cubicBezTo>
                  <a:cubicBezTo>
                    <a:pt x="3923145" y="1646662"/>
                    <a:pt x="3921551" y="1645313"/>
                    <a:pt x="3919467" y="1644332"/>
                  </a:cubicBezTo>
                  <a:cubicBezTo>
                    <a:pt x="3917382" y="1643351"/>
                    <a:pt x="3914930" y="1642860"/>
                    <a:pt x="3911986" y="1642860"/>
                  </a:cubicBezTo>
                  <a:cubicBezTo>
                    <a:pt x="3911741" y="1642860"/>
                    <a:pt x="3911373" y="1642860"/>
                    <a:pt x="3911128" y="1642860"/>
                  </a:cubicBezTo>
                  <a:cubicBezTo>
                    <a:pt x="3910883" y="1642860"/>
                    <a:pt x="3910515" y="1642860"/>
                    <a:pt x="3910270" y="1642860"/>
                  </a:cubicBezTo>
                  <a:cubicBezTo>
                    <a:pt x="3910024" y="1642860"/>
                    <a:pt x="3909656" y="1642860"/>
                    <a:pt x="3909411" y="1642860"/>
                  </a:cubicBezTo>
                  <a:cubicBezTo>
                    <a:pt x="3909166" y="1642860"/>
                    <a:pt x="3908798" y="1642860"/>
                    <a:pt x="3908553" y="1642860"/>
                  </a:cubicBezTo>
                  <a:moveTo>
                    <a:pt x="314666" y="2076476"/>
                  </a:moveTo>
                  <a:cubicBezTo>
                    <a:pt x="314666" y="2076476"/>
                    <a:pt x="314421" y="2076476"/>
                    <a:pt x="314298" y="2076476"/>
                  </a:cubicBezTo>
                  <a:cubicBezTo>
                    <a:pt x="314298" y="2076476"/>
                    <a:pt x="314053" y="2076476"/>
                    <a:pt x="313930" y="2076476"/>
                  </a:cubicBezTo>
                  <a:cubicBezTo>
                    <a:pt x="313808" y="2076476"/>
                    <a:pt x="313685" y="2076476"/>
                    <a:pt x="313562" y="2076476"/>
                  </a:cubicBezTo>
                  <a:cubicBezTo>
                    <a:pt x="313440" y="2076476"/>
                    <a:pt x="313317" y="2076476"/>
                    <a:pt x="313194" y="2076476"/>
                  </a:cubicBezTo>
                  <a:cubicBezTo>
                    <a:pt x="311845" y="2076844"/>
                    <a:pt x="310374" y="2077580"/>
                    <a:pt x="308780" y="2078561"/>
                  </a:cubicBezTo>
                  <a:cubicBezTo>
                    <a:pt x="307186" y="2079542"/>
                    <a:pt x="305714" y="2080646"/>
                    <a:pt x="304242" y="2081994"/>
                  </a:cubicBezTo>
                  <a:cubicBezTo>
                    <a:pt x="302771" y="2083343"/>
                    <a:pt x="301299" y="2084815"/>
                    <a:pt x="300073" y="2086287"/>
                  </a:cubicBezTo>
                  <a:cubicBezTo>
                    <a:pt x="298724" y="2087881"/>
                    <a:pt x="297620" y="2089475"/>
                    <a:pt x="296762" y="2091069"/>
                  </a:cubicBezTo>
                  <a:cubicBezTo>
                    <a:pt x="295904" y="2092541"/>
                    <a:pt x="295413" y="2093890"/>
                    <a:pt x="295045" y="2094993"/>
                  </a:cubicBezTo>
                  <a:cubicBezTo>
                    <a:pt x="294677" y="2096219"/>
                    <a:pt x="294677" y="2097201"/>
                    <a:pt x="294800" y="2097936"/>
                  </a:cubicBezTo>
                  <a:cubicBezTo>
                    <a:pt x="294923" y="2098795"/>
                    <a:pt x="295413" y="2099408"/>
                    <a:pt x="296026" y="2099776"/>
                  </a:cubicBezTo>
                  <a:cubicBezTo>
                    <a:pt x="296639" y="2100144"/>
                    <a:pt x="297498" y="2100266"/>
                    <a:pt x="298601" y="2100144"/>
                  </a:cubicBezTo>
                  <a:cubicBezTo>
                    <a:pt x="298601" y="2100144"/>
                    <a:pt x="298847" y="2100144"/>
                    <a:pt x="298969" y="2100144"/>
                  </a:cubicBezTo>
                  <a:cubicBezTo>
                    <a:pt x="298969" y="2100144"/>
                    <a:pt x="299215" y="2100144"/>
                    <a:pt x="299337" y="2100144"/>
                  </a:cubicBezTo>
                  <a:cubicBezTo>
                    <a:pt x="299460" y="2100144"/>
                    <a:pt x="299583" y="2100144"/>
                    <a:pt x="299705" y="2100144"/>
                  </a:cubicBezTo>
                  <a:cubicBezTo>
                    <a:pt x="299828" y="2100144"/>
                    <a:pt x="299950" y="2100144"/>
                    <a:pt x="300073" y="2100144"/>
                  </a:cubicBezTo>
                  <a:cubicBezTo>
                    <a:pt x="301422" y="2099776"/>
                    <a:pt x="302894" y="2099040"/>
                    <a:pt x="304488" y="2098059"/>
                  </a:cubicBezTo>
                  <a:cubicBezTo>
                    <a:pt x="305959" y="2097078"/>
                    <a:pt x="307553" y="2095974"/>
                    <a:pt x="309025" y="2094625"/>
                  </a:cubicBezTo>
                  <a:cubicBezTo>
                    <a:pt x="310497" y="2093276"/>
                    <a:pt x="311968" y="2091805"/>
                    <a:pt x="313194" y="2090333"/>
                  </a:cubicBezTo>
                  <a:cubicBezTo>
                    <a:pt x="314543" y="2088739"/>
                    <a:pt x="315647" y="2087145"/>
                    <a:pt x="316505" y="2085551"/>
                  </a:cubicBezTo>
                  <a:cubicBezTo>
                    <a:pt x="317364" y="2084079"/>
                    <a:pt x="317854" y="2082730"/>
                    <a:pt x="318222" y="2081627"/>
                  </a:cubicBezTo>
                  <a:cubicBezTo>
                    <a:pt x="318590" y="2080523"/>
                    <a:pt x="318590" y="2079419"/>
                    <a:pt x="318467" y="2078683"/>
                  </a:cubicBezTo>
                  <a:cubicBezTo>
                    <a:pt x="318345" y="2077825"/>
                    <a:pt x="317854" y="2077335"/>
                    <a:pt x="317241" y="2076844"/>
                  </a:cubicBezTo>
                  <a:cubicBezTo>
                    <a:pt x="316628" y="2076476"/>
                    <a:pt x="315770" y="2076354"/>
                    <a:pt x="314666" y="2076476"/>
                  </a:cubicBezTo>
                  <a:moveTo>
                    <a:pt x="3868576" y="1717173"/>
                  </a:moveTo>
                  <a:cubicBezTo>
                    <a:pt x="3865878" y="1717419"/>
                    <a:pt x="3863180" y="1718154"/>
                    <a:pt x="3860605" y="1719135"/>
                  </a:cubicBezTo>
                  <a:cubicBezTo>
                    <a:pt x="3857907" y="1720116"/>
                    <a:pt x="3855332" y="1721465"/>
                    <a:pt x="3853002" y="1722937"/>
                  </a:cubicBezTo>
                  <a:cubicBezTo>
                    <a:pt x="3850549" y="1724531"/>
                    <a:pt x="3848342" y="1726248"/>
                    <a:pt x="3846380" y="1728210"/>
                  </a:cubicBezTo>
                  <a:cubicBezTo>
                    <a:pt x="3844418" y="1730172"/>
                    <a:pt x="3842701" y="1732379"/>
                    <a:pt x="3841475" y="1734587"/>
                  </a:cubicBezTo>
                  <a:cubicBezTo>
                    <a:pt x="3840003" y="1737162"/>
                    <a:pt x="3839267" y="1739614"/>
                    <a:pt x="3839022" y="1741944"/>
                  </a:cubicBezTo>
                  <a:cubicBezTo>
                    <a:pt x="3838777" y="1744274"/>
                    <a:pt x="3839145" y="1746359"/>
                    <a:pt x="3840126" y="1748076"/>
                  </a:cubicBezTo>
                  <a:cubicBezTo>
                    <a:pt x="3840984" y="1749915"/>
                    <a:pt x="3842456" y="1751387"/>
                    <a:pt x="3844418" y="1752368"/>
                  </a:cubicBezTo>
                  <a:cubicBezTo>
                    <a:pt x="3846380" y="1753472"/>
                    <a:pt x="3848710" y="1754085"/>
                    <a:pt x="3851530" y="1754330"/>
                  </a:cubicBezTo>
                  <a:cubicBezTo>
                    <a:pt x="3851898" y="1754330"/>
                    <a:pt x="3852144" y="1754330"/>
                    <a:pt x="3852511" y="1754330"/>
                  </a:cubicBezTo>
                  <a:cubicBezTo>
                    <a:pt x="3852879" y="1754330"/>
                    <a:pt x="3853124" y="1754330"/>
                    <a:pt x="3853492" y="1754330"/>
                  </a:cubicBezTo>
                  <a:cubicBezTo>
                    <a:pt x="3853860" y="1754330"/>
                    <a:pt x="3854105" y="1754330"/>
                    <a:pt x="3854473" y="1754330"/>
                  </a:cubicBezTo>
                  <a:cubicBezTo>
                    <a:pt x="3854841" y="1754330"/>
                    <a:pt x="3855087" y="1754330"/>
                    <a:pt x="3855454" y="1754330"/>
                  </a:cubicBezTo>
                  <a:cubicBezTo>
                    <a:pt x="3858152" y="1754085"/>
                    <a:pt x="3860850" y="1753349"/>
                    <a:pt x="3863425" y="1752368"/>
                  </a:cubicBezTo>
                  <a:cubicBezTo>
                    <a:pt x="3866000" y="1751387"/>
                    <a:pt x="3868698" y="1750038"/>
                    <a:pt x="3871151" y="1748444"/>
                  </a:cubicBezTo>
                  <a:cubicBezTo>
                    <a:pt x="3873604" y="1746850"/>
                    <a:pt x="3875811" y="1745010"/>
                    <a:pt x="3877773" y="1743048"/>
                  </a:cubicBezTo>
                  <a:cubicBezTo>
                    <a:pt x="3879735" y="1741086"/>
                    <a:pt x="3881452" y="1738879"/>
                    <a:pt x="3882678" y="1736549"/>
                  </a:cubicBezTo>
                  <a:cubicBezTo>
                    <a:pt x="3884150" y="1733973"/>
                    <a:pt x="3885008" y="1731521"/>
                    <a:pt x="3885130" y="1729191"/>
                  </a:cubicBezTo>
                  <a:cubicBezTo>
                    <a:pt x="3885376" y="1726861"/>
                    <a:pt x="3885008" y="1724776"/>
                    <a:pt x="3884027" y="1723059"/>
                  </a:cubicBezTo>
                  <a:cubicBezTo>
                    <a:pt x="3883046" y="1721343"/>
                    <a:pt x="3881574" y="1719871"/>
                    <a:pt x="3879612" y="1718768"/>
                  </a:cubicBezTo>
                  <a:cubicBezTo>
                    <a:pt x="3877650" y="1717664"/>
                    <a:pt x="3875197" y="1717051"/>
                    <a:pt x="3872377" y="1716928"/>
                  </a:cubicBezTo>
                  <a:cubicBezTo>
                    <a:pt x="3872009" y="1716928"/>
                    <a:pt x="3871764" y="1716928"/>
                    <a:pt x="3871396" y="1716928"/>
                  </a:cubicBezTo>
                  <a:cubicBezTo>
                    <a:pt x="3871028" y="1716928"/>
                    <a:pt x="3870783" y="1716928"/>
                    <a:pt x="3870415" y="1716928"/>
                  </a:cubicBezTo>
                  <a:cubicBezTo>
                    <a:pt x="3870047" y="1716928"/>
                    <a:pt x="3869802" y="1716928"/>
                    <a:pt x="3869434" y="1716928"/>
                  </a:cubicBezTo>
                  <a:cubicBezTo>
                    <a:pt x="3869066" y="1716928"/>
                    <a:pt x="3868821" y="1716928"/>
                    <a:pt x="3868453" y="1716928"/>
                  </a:cubicBezTo>
                  <a:moveTo>
                    <a:pt x="288791" y="2123320"/>
                  </a:moveTo>
                  <a:cubicBezTo>
                    <a:pt x="288791" y="2123320"/>
                    <a:pt x="288546" y="2123320"/>
                    <a:pt x="288423" y="2123320"/>
                  </a:cubicBezTo>
                  <a:cubicBezTo>
                    <a:pt x="288301" y="2123320"/>
                    <a:pt x="288178" y="2123320"/>
                    <a:pt x="288055" y="2123320"/>
                  </a:cubicBezTo>
                  <a:cubicBezTo>
                    <a:pt x="287933" y="2123320"/>
                    <a:pt x="287810" y="2123320"/>
                    <a:pt x="287565" y="2123320"/>
                  </a:cubicBezTo>
                  <a:cubicBezTo>
                    <a:pt x="287442" y="2123320"/>
                    <a:pt x="287320" y="2123320"/>
                    <a:pt x="287074" y="2123443"/>
                  </a:cubicBezTo>
                  <a:cubicBezTo>
                    <a:pt x="285725" y="2123934"/>
                    <a:pt x="284131" y="2124669"/>
                    <a:pt x="282660" y="2125650"/>
                  </a:cubicBezTo>
                  <a:cubicBezTo>
                    <a:pt x="281188" y="2126631"/>
                    <a:pt x="279594" y="2127858"/>
                    <a:pt x="278122" y="2129207"/>
                  </a:cubicBezTo>
                  <a:cubicBezTo>
                    <a:pt x="276651" y="2130556"/>
                    <a:pt x="275179" y="2132027"/>
                    <a:pt x="273953" y="2133621"/>
                  </a:cubicBezTo>
                  <a:cubicBezTo>
                    <a:pt x="272727" y="2135215"/>
                    <a:pt x="271623" y="2136810"/>
                    <a:pt x="270642" y="2138404"/>
                  </a:cubicBezTo>
                  <a:cubicBezTo>
                    <a:pt x="269906" y="2139875"/>
                    <a:pt x="269416" y="2141102"/>
                    <a:pt x="269048" y="2142328"/>
                  </a:cubicBezTo>
                  <a:cubicBezTo>
                    <a:pt x="268803" y="2143432"/>
                    <a:pt x="268680" y="2144413"/>
                    <a:pt x="268925" y="2145271"/>
                  </a:cubicBezTo>
                  <a:cubicBezTo>
                    <a:pt x="269171" y="2146129"/>
                    <a:pt x="269538" y="2146620"/>
                    <a:pt x="270152" y="2146988"/>
                  </a:cubicBezTo>
                  <a:cubicBezTo>
                    <a:pt x="270765" y="2147356"/>
                    <a:pt x="271623" y="2147478"/>
                    <a:pt x="272604" y="2147356"/>
                  </a:cubicBezTo>
                  <a:cubicBezTo>
                    <a:pt x="272727" y="2147356"/>
                    <a:pt x="272849" y="2147356"/>
                    <a:pt x="272972" y="2147356"/>
                  </a:cubicBezTo>
                  <a:cubicBezTo>
                    <a:pt x="273095" y="2147356"/>
                    <a:pt x="273217" y="2147356"/>
                    <a:pt x="273463" y="2147356"/>
                  </a:cubicBezTo>
                  <a:cubicBezTo>
                    <a:pt x="273585" y="2147356"/>
                    <a:pt x="273830" y="2147356"/>
                    <a:pt x="273953" y="2147356"/>
                  </a:cubicBezTo>
                  <a:cubicBezTo>
                    <a:pt x="274076" y="2147356"/>
                    <a:pt x="274321" y="2147356"/>
                    <a:pt x="274444" y="2147233"/>
                  </a:cubicBezTo>
                  <a:cubicBezTo>
                    <a:pt x="275793" y="2146743"/>
                    <a:pt x="277387" y="2146007"/>
                    <a:pt x="278858" y="2145149"/>
                  </a:cubicBezTo>
                  <a:cubicBezTo>
                    <a:pt x="280330" y="2144168"/>
                    <a:pt x="281924" y="2142941"/>
                    <a:pt x="283396" y="2141592"/>
                  </a:cubicBezTo>
                  <a:cubicBezTo>
                    <a:pt x="284867" y="2140243"/>
                    <a:pt x="286339" y="2138772"/>
                    <a:pt x="287565" y="2137178"/>
                  </a:cubicBezTo>
                  <a:cubicBezTo>
                    <a:pt x="288791" y="2135583"/>
                    <a:pt x="290017" y="2133989"/>
                    <a:pt x="290876" y="2132395"/>
                  </a:cubicBezTo>
                  <a:cubicBezTo>
                    <a:pt x="291612" y="2130924"/>
                    <a:pt x="292102" y="2129697"/>
                    <a:pt x="292470" y="2128471"/>
                  </a:cubicBezTo>
                  <a:cubicBezTo>
                    <a:pt x="292715" y="2127367"/>
                    <a:pt x="292715" y="2126386"/>
                    <a:pt x="292470" y="2125528"/>
                  </a:cubicBezTo>
                  <a:cubicBezTo>
                    <a:pt x="292225" y="2124792"/>
                    <a:pt x="291857" y="2124179"/>
                    <a:pt x="291244" y="2123811"/>
                  </a:cubicBezTo>
                  <a:cubicBezTo>
                    <a:pt x="290631" y="2123443"/>
                    <a:pt x="289772" y="2123320"/>
                    <a:pt x="288669" y="2123443"/>
                  </a:cubicBezTo>
                  <a:moveTo>
                    <a:pt x="3825288" y="1791977"/>
                  </a:moveTo>
                  <a:cubicBezTo>
                    <a:pt x="3822712" y="1792222"/>
                    <a:pt x="3820137" y="1792835"/>
                    <a:pt x="3817562" y="1793816"/>
                  </a:cubicBezTo>
                  <a:cubicBezTo>
                    <a:pt x="3814987" y="1794797"/>
                    <a:pt x="3812412" y="1796024"/>
                    <a:pt x="3810082" y="1797495"/>
                  </a:cubicBezTo>
                  <a:cubicBezTo>
                    <a:pt x="3807752" y="1798967"/>
                    <a:pt x="3805422" y="1800684"/>
                    <a:pt x="3803460" y="1802646"/>
                  </a:cubicBezTo>
                  <a:cubicBezTo>
                    <a:pt x="3801498" y="1804608"/>
                    <a:pt x="3799781" y="1806693"/>
                    <a:pt x="3798432" y="1808900"/>
                  </a:cubicBezTo>
                  <a:cubicBezTo>
                    <a:pt x="3796838" y="1811475"/>
                    <a:pt x="3795979" y="1814050"/>
                    <a:pt x="3795611" y="1816380"/>
                  </a:cubicBezTo>
                  <a:cubicBezTo>
                    <a:pt x="3795244" y="1818710"/>
                    <a:pt x="3795611" y="1820918"/>
                    <a:pt x="3796347" y="1822757"/>
                  </a:cubicBezTo>
                  <a:cubicBezTo>
                    <a:pt x="3797206" y="1824596"/>
                    <a:pt x="3798554" y="1826190"/>
                    <a:pt x="3800394" y="1827417"/>
                  </a:cubicBezTo>
                  <a:cubicBezTo>
                    <a:pt x="3802233" y="1828643"/>
                    <a:pt x="3804563" y="1829379"/>
                    <a:pt x="3807384" y="1829624"/>
                  </a:cubicBezTo>
                  <a:cubicBezTo>
                    <a:pt x="3807752" y="1829624"/>
                    <a:pt x="3808119" y="1829624"/>
                    <a:pt x="3808487" y="1829624"/>
                  </a:cubicBezTo>
                  <a:cubicBezTo>
                    <a:pt x="3808856" y="1829624"/>
                    <a:pt x="3809223" y="1829624"/>
                    <a:pt x="3809591" y="1829624"/>
                  </a:cubicBezTo>
                  <a:cubicBezTo>
                    <a:pt x="3809959" y="1829624"/>
                    <a:pt x="3810327" y="1829624"/>
                    <a:pt x="3810695" y="1829624"/>
                  </a:cubicBezTo>
                  <a:cubicBezTo>
                    <a:pt x="3811063" y="1829624"/>
                    <a:pt x="3811431" y="1829624"/>
                    <a:pt x="3811799" y="1829624"/>
                  </a:cubicBezTo>
                  <a:cubicBezTo>
                    <a:pt x="3814374" y="1829379"/>
                    <a:pt x="3817071" y="1828766"/>
                    <a:pt x="3819647" y="1827785"/>
                  </a:cubicBezTo>
                  <a:cubicBezTo>
                    <a:pt x="3822222" y="1826804"/>
                    <a:pt x="3824797" y="1825577"/>
                    <a:pt x="3827250" y="1824106"/>
                  </a:cubicBezTo>
                  <a:cubicBezTo>
                    <a:pt x="3829702" y="1822634"/>
                    <a:pt x="3831909" y="1820795"/>
                    <a:pt x="3833872" y="1818955"/>
                  </a:cubicBezTo>
                  <a:cubicBezTo>
                    <a:pt x="3835834" y="1816993"/>
                    <a:pt x="3837551" y="1814909"/>
                    <a:pt x="3839022" y="1812579"/>
                  </a:cubicBezTo>
                  <a:cubicBezTo>
                    <a:pt x="3840494" y="1810004"/>
                    <a:pt x="3841475" y="1807428"/>
                    <a:pt x="3841720" y="1805098"/>
                  </a:cubicBezTo>
                  <a:cubicBezTo>
                    <a:pt x="3841965" y="1802768"/>
                    <a:pt x="3841720" y="1800561"/>
                    <a:pt x="3840862" y="1798722"/>
                  </a:cubicBezTo>
                  <a:cubicBezTo>
                    <a:pt x="3840003" y="1796882"/>
                    <a:pt x="3838654" y="1795288"/>
                    <a:pt x="3836815" y="1794184"/>
                  </a:cubicBezTo>
                  <a:cubicBezTo>
                    <a:pt x="3834975" y="1793081"/>
                    <a:pt x="3832645" y="1792222"/>
                    <a:pt x="3829825" y="1791977"/>
                  </a:cubicBezTo>
                  <a:cubicBezTo>
                    <a:pt x="3829457" y="1791977"/>
                    <a:pt x="3829089" y="1791977"/>
                    <a:pt x="3828721" y="1791977"/>
                  </a:cubicBezTo>
                  <a:cubicBezTo>
                    <a:pt x="3828354" y="1791977"/>
                    <a:pt x="3827986" y="1791977"/>
                    <a:pt x="3827618" y="1791977"/>
                  </a:cubicBezTo>
                  <a:cubicBezTo>
                    <a:pt x="3827250" y="1791977"/>
                    <a:pt x="3826882" y="1791977"/>
                    <a:pt x="3826391" y="1791977"/>
                  </a:cubicBezTo>
                  <a:cubicBezTo>
                    <a:pt x="3826024" y="1791977"/>
                    <a:pt x="3825656" y="1791977"/>
                    <a:pt x="3825165" y="1791977"/>
                  </a:cubicBezTo>
                  <a:moveTo>
                    <a:pt x="264020" y="2170042"/>
                  </a:moveTo>
                  <a:cubicBezTo>
                    <a:pt x="264020" y="2170042"/>
                    <a:pt x="263652" y="2170042"/>
                    <a:pt x="263530" y="2170042"/>
                  </a:cubicBezTo>
                  <a:cubicBezTo>
                    <a:pt x="263407" y="2170042"/>
                    <a:pt x="263162" y="2170042"/>
                    <a:pt x="263039" y="2170042"/>
                  </a:cubicBezTo>
                  <a:cubicBezTo>
                    <a:pt x="262916" y="2170042"/>
                    <a:pt x="262671" y="2170042"/>
                    <a:pt x="262549" y="2170165"/>
                  </a:cubicBezTo>
                  <a:cubicBezTo>
                    <a:pt x="262303" y="2170165"/>
                    <a:pt x="262181" y="2170165"/>
                    <a:pt x="261935" y="2170287"/>
                  </a:cubicBezTo>
                  <a:cubicBezTo>
                    <a:pt x="260464" y="2170778"/>
                    <a:pt x="258992" y="2171514"/>
                    <a:pt x="257398" y="2172617"/>
                  </a:cubicBezTo>
                  <a:cubicBezTo>
                    <a:pt x="255804" y="2173721"/>
                    <a:pt x="254332" y="2174825"/>
                    <a:pt x="252861" y="2176296"/>
                  </a:cubicBezTo>
                  <a:cubicBezTo>
                    <a:pt x="251389" y="2177645"/>
                    <a:pt x="249918" y="2179239"/>
                    <a:pt x="248692" y="2180711"/>
                  </a:cubicBezTo>
                  <a:cubicBezTo>
                    <a:pt x="247465" y="2182305"/>
                    <a:pt x="246362" y="2183899"/>
                    <a:pt x="245503" y="2185493"/>
                  </a:cubicBezTo>
                  <a:cubicBezTo>
                    <a:pt x="244767" y="2186965"/>
                    <a:pt x="244277" y="2188191"/>
                    <a:pt x="244032" y="2189295"/>
                  </a:cubicBezTo>
                  <a:cubicBezTo>
                    <a:pt x="243786" y="2190398"/>
                    <a:pt x="243786" y="2191380"/>
                    <a:pt x="244032" y="2192115"/>
                  </a:cubicBezTo>
                  <a:cubicBezTo>
                    <a:pt x="244277" y="2192851"/>
                    <a:pt x="244645" y="2193464"/>
                    <a:pt x="245258" y="2193832"/>
                  </a:cubicBezTo>
                  <a:cubicBezTo>
                    <a:pt x="245871" y="2194200"/>
                    <a:pt x="246729" y="2194323"/>
                    <a:pt x="247711" y="2194200"/>
                  </a:cubicBezTo>
                  <a:cubicBezTo>
                    <a:pt x="247833" y="2194200"/>
                    <a:pt x="248078" y="2194200"/>
                    <a:pt x="248201" y="2194200"/>
                  </a:cubicBezTo>
                  <a:cubicBezTo>
                    <a:pt x="248324" y="2194200"/>
                    <a:pt x="248569" y="2194200"/>
                    <a:pt x="248692" y="2194200"/>
                  </a:cubicBezTo>
                  <a:cubicBezTo>
                    <a:pt x="248814" y="2194200"/>
                    <a:pt x="249059" y="2194200"/>
                    <a:pt x="249182" y="2194077"/>
                  </a:cubicBezTo>
                  <a:cubicBezTo>
                    <a:pt x="249305" y="2193955"/>
                    <a:pt x="249550" y="2194077"/>
                    <a:pt x="249673" y="2193955"/>
                  </a:cubicBezTo>
                  <a:cubicBezTo>
                    <a:pt x="251144" y="2193464"/>
                    <a:pt x="252616" y="2192728"/>
                    <a:pt x="254210" y="2191625"/>
                  </a:cubicBezTo>
                  <a:cubicBezTo>
                    <a:pt x="255804" y="2190521"/>
                    <a:pt x="257276" y="2189418"/>
                    <a:pt x="258870" y="2187946"/>
                  </a:cubicBezTo>
                  <a:cubicBezTo>
                    <a:pt x="260341" y="2186597"/>
                    <a:pt x="261813" y="2185003"/>
                    <a:pt x="263039" y="2183409"/>
                  </a:cubicBezTo>
                  <a:cubicBezTo>
                    <a:pt x="264265" y="2181815"/>
                    <a:pt x="265369" y="2180220"/>
                    <a:pt x="266227" y="2178503"/>
                  </a:cubicBezTo>
                  <a:cubicBezTo>
                    <a:pt x="266963" y="2177032"/>
                    <a:pt x="267454" y="2175806"/>
                    <a:pt x="267699" y="2174702"/>
                  </a:cubicBezTo>
                  <a:cubicBezTo>
                    <a:pt x="267944" y="2173598"/>
                    <a:pt x="267944" y="2172617"/>
                    <a:pt x="267699" y="2171882"/>
                  </a:cubicBezTo>
                  <a:cubicBezTo>
                    <a:pt x="267454" y="2171146"/>
                    <a:pt x="267086" y="2170533"/>
                    <a:pt x="266473" y="2170165"/>
                  </a:cubicBezTo>
                  <a:cubicBezTo>
                    <a:pt x="265860" y="2169797"/>
                    <a:pt x="265001" y="2169674"/>
                    <a:pt x="264020" y="2169797"/>
                  </a:cubicBezTo>
                  <a:moveTo>
                    <a:pt x="3779056" y="1867271"/>
                  </a:moveTo>
                  <a:cubicBezTo>
                    <a:pt x="3776604" y="1867517"/>
                    <a:pt x="3774029" y="1868130"/>
                    <a:pt x="3771453" y="1868988"/>
                  </a:cubicBezTo>
                  <a:cubicBezTo>
                    <a:pt x="3768878" y="1869846"/>
                    <a:pt x="3766426" y="1871073"/>
                    <a:pt x="3764096" y="1872544"/>
                  </a:cubicBezTo>
                  <a:cubicBezTo>
                    <a:pt x="3761766" y="1874016"/>
                    <a:pt x="3759558" y="1875733"/>
                    <a:pt x="3757474" y="1877572"/>
                  </a:cubicBezTo>
                  <a:cubicBezTo>
                    <a:pt x="3755512" y="1879411"/>
                    <a:pt x="3753795" y="1881496"/>
                    <a:pt x="3752323" y="1883826"/>
                  </a:cubicBezTo>
                  <a:cubicBezTo>
                    <a:pt x="3750729" y="1886401"/>
                    <a:pt x="3749626" y="1888977"/>
                    <a:pt x="3749258" y="1891306"/>
                  </a:cubicBezTo>
                  <a:cubicBezTo>
                    <a:pt x="3748890" y="1893636"/>
                    <a:pt x="3749013" y="1895966"/>
                    <a:pt x="3749748" y="1897806"/>
                  </a:cubicBezTo>
                  <a:cubicBezTo>
                    <a:pt x="3750484" y="1899768"/>
                    <a:pt x="3751710" y="1901362"/>
                    <a:pt x="3753550" y="1902711"/>
                  </a:cubicBezTo>
                  <a:cubicBezTo>
                    <a:pt x="3755266" y="1903937"/>
                    <a:pt x="3757596" y="1904796"/>
                    <a:pt x="3760294" y="1905164"/>
                  </a:cubicBezTo>
                  <a:cubicBezTo>
                    <a:pt x="3760662" y="1905164"/>
                    <a:pt x="3761153" y="1905164"/>
                    <a:pt x="3761521" y="1905164"/>
                  </a:cubicBezTo>
                  <a:cubicBezTo>
                    <a:pt x="3761888" y="1905164"/>
                    <a:pt x="3762379" y="1905164"/>
                    <a:pt x="3762870" y="1905164"/>
                  </a:cubicBezTo>
                  <a:cubicBezTo>
                    <a:pt x="3763360" y="1905164"/>
                    <a:pt x="3763728" y="1905164"/>
                    <a:pt x="3764218" y="1905164"/>
                  </a:cubicBezTo>
                  <a:cubicBezTo>
                    <a:pt x="3764709" y="1905164"/>
                    <a:pt x="3765077" y="1905164"/>
                    <a:pt x="3765567" y="1905164"/>
                  </a:cubicBezTo>
                  <a:cubicBezTo>
                    <a:pt x="3768020" y="1904918"/>
                    <a:pt x="3770595" y="1904305"/>
                    <a:pt x="3773170" y="1903447"/>
                  </a:cubicBezTo>
                  <a:cubicBezTo>
                    <a:pt x="3775746" y="1902588"/>
                    <a:pt x="3778198" y="1901362"/>
                    <a:pt x="3780528" y="1899891"/>
                  </a:cubicBezTo>
                  <a:cubicBezTo>
                    <a:pt x="3782858" y="1898419"/>
                    <a:pt x="3785066" y="1896702"/>
                    <a:pt x="3787150" y="1894863"/>
                  </a:cubicBezTo>
                  <a:cubicBezTo>
                    <a:pt x="3789112" y="1893023"/>
                    <a:pt x="3790829" y="1890939"/>
                    <a:pt x="3792301" y="1888731"/>
                  </a:cubicBezTo>
                  <a:cubicBezTo>
                    <a:pt x="3794017" y="1886033"/>
                    <a:pt x="3794998" y="1883458"/>
                    <a:pt x="3795489" y="1881128"/>
                  </a:cubicBezTo>
                  <a:cubicBezTo>
                    <a:pt x="3795857" y="1878676"/>
                    <a:pt x="3795734" y="1876468"/>
                    <a:pt x="3794998" y="1874506"/>
                  </a:cubicBezTo>
                  <a:cubicBezTo>
                    <a:pt x="3794263" y="1872544"/>
                    <a:pt x="3792914" y="1870950"/>
                    <a:pt x="3791197" y="1869601"/>
                  </a:cubicBezTo>
                  <a:cubicBezTo>
                    <a:pt x="3789357" y="1868375"/>
                    <a:pt x="3787027" y="1867517"/>
                    <a:pt x="3784330" y="1867148"/>
                  </a:cubicBezTo>
                  <a:cubicBezTo>
                    <a:pt x="3783962" y="1867148"/>
                    <a:pt x="3783471" y="1867148"/>
                    <a:pt x="3783103" y="1867148"/>
                  </a:cubicBezTo>
                  <a:cubicBezTo>
                    <a:pt x="3782736" y="1867148"/>
                    <a:pt x="3782245" y="1867148"/>
                    <a:pt x="3781877" y="1867148"/>
                  </a:cubicBezTo>
                  <a:cubicBezTo>
                    <a:pt x="3781386" y="1867148"/>
                    <a:pt x="3781019" y="1867148"/>
                    <a:pt x="3780528" y="1867148"/>
                  </a:cubicBezTo>
                  <a:cubicBezTo>
                    <a:pt x="3780038" y="1867148"/>
                    <a:pt x="3779670" y="1867148"/>
                    <a:pt x="3779179" y="1867148"/>
                  </a:cubicBezTo>
                  <a:moveTo>
                    <a:pt x="240230" y="2217009"/>
                  </a:moveTo>
                  <a:cubicBezTo>
                    <a:pt x="240230" y="2217009"/>
                    <a:pt x="239862" y="2217009"/>
                    <a:pt x="239740" y="2217009"/>
                  </a:cubicBezTo>
                  <a:cubicBezTo>
                    <a:pt x="239494" y="2217009"/>
                    <a:pt x="239372" y="2217009"/>
                    <a:pt x="239126" y="2217009"/>
                  </a:cubicBezTo>
                  <a:cubicBezTo>
                    <a:pt x="238881" y="2217009"/>
                    <a:pt x="238759" y="2217009"/>
                    <a:pt x="238513" y="2217132"/>
                  </a:cubicBezTo>
                  <a:cubicBezTo>
                    <a:pt x="238268" y="2217132"/>
                    <a:pt x="238145" y="2217254"/>
                    <a:pt x="237900" y="2217377"/>
                  </a:cubicBezTo>
                  <a:cubicBezTo>
                    <a:pt x="236429" y="2217867"/>
                    <a:pt x="234834" y="2218726"/>
                    <a:pt x="233363" y="2219830"/>
                  </a:cubicBezTo>
                  <a:cubicBezTo>
                    <a:pt x="231891" y="2220933"/>
                    <a:pt x="230175" y="2222160"/>
                    <a:pt x="228703" y="2223508"/>
                  </a:cubicBezTo>
                  <a:cubicBezTo>
                    <a:pt x="227231" y="2224857"/>
                    <a:pt x="225760" y="2226451"/>
                    <a:pt x="224534" y="2228046"/>
                  </a:cubicBezTo>
                  <a:cubicBezTo>
                    <a:pt x="223307" y="2229640"/>
                    <a:pt x="222204" y="2231234"/>
                    <a:pt x="221468" y="2232951"/>
                  </a:cubicBezTo>
                  <a:cubicBezTo>
                    <a:pt x="220732" y="2234300"/>
                    <a:pt x="220364" y="2235526"/>
                    <a:pt x="220119" y="2236630"/>
                  </a:cubicBezTo>
                  <a:cubicBezTo>
                    <a:pt x="219874" y="2237733"/>
                    <a:pt x="219874" y="2238714"/>
                    <a:pt x="220119" y="2239450"/>
                  </a:cubicBezTo>
                  <a:cubicBezTo>
                    <a:pt x="220364" y="2240186"/>
                    <a:pt x="220732" y="2240799"/>
                    <a:pt x="221345" y="2241167"/>
                  </a:cubicBezTo>
                  <a:cubicBezTo>
                    <a:pt x="221958" y="2241535"/>
                    <a:pt x="222817" y="2241657"/>
                    <a:pt x="223798" y="2241535"/>
                  </a:cubicBezTo>
                  <a:cubicBezTo>
                    <a:pt x="223920" y="2241535"/>
                    <a:pt x="224166" y="2241535"/>
                    <a:pt x="224411" y="2241535"/>
                  </a:cubicBezTo>
                  <a:cubicBezTo>
                    <a:pt x="224656" y="2241535"/>
                    <a:pt x="224779" y="2241535"/>
                    <a:pt x="225024" y="2241412"/>
                  </a:cubicBezTo>
                  <a:cubicBezTo>
                    <a:pt x="225269" y="2241412"/>
                    <a:pt x="225392" y="2241412"/>
                    <a:pt x="225637" y="2241290"/>
                  </a:cubicBezTo>
                  <a:cubicBezTo>
                    <a:pt x="225883" y="2241290"/>
                    <a:pt x="226128" y="2241167"/>
                    <a:pt x="226373" y="2241044"/>
                  </a:cubicBezTo>
                  <a:cubicBezTo>
                    <a:pt x="227845" y="2240554"/>
                    <a:pt x="229316" y="2239695"/>
                    <a:pt x="230910" y="2238592"/>
                  </a:cubicBezTo>
                  <a:cubicBezTo>
                    <a:pt x="232504" y="2237488"/>
                    <a:pt x="233976" y="2236262"/>
                    <a:pt x="235570" y="2234913"/>
                  </a:cubicBezTo>
                  <a:cubicBezTo>
                    <a:pt x="237042" y="2233564"/>
                    <a:pt x="238513" y="2231970"/>
                    <a:pt x="239740" y="2230376"/>
                  </a:cubicBezTo>
                  <a:cubicBezTo>
                    <a:pt x="240966" y="2228781"/>
                    <a:pt x="242070" y="2227065"/>
                    <a:pt x="242805" y="2225470"/>
                  </a:cubicBezTo>
                  <a:cubicBezTo>
                    <a:pt x="243541" y="2224121"/>
                    <a:pt x="243909" y="2222895"/>
                    <a:pt x="244154" y="2221792"/>
                  </a:cubicBezTo>
                  <a:cubicBezTo>
                    <a:pt x="244400" y="2220688"/>
                    <a:pt x="244400" y="2219830"/>
                    <a:pt x="244154" y="2219094"/>
                  </a:cubicBezTo>
                  <a:cubicBezTo>
                    <a:pt x="243909" y="2218358"/>
                    <a:pt x="243541" y="2217745"/>
                    <a:pt x="242928" y="2217500"/>
                  </a:cubicBezTo>
                  <a:cubicBezTo>
                    <a:pt x="242315" y="2217132"/>
                    <a:pt x="241456" y="2217009"/>
                    <a:pt x="240475" y="2217132"/>
                  </a:cubicBezTo>
                  <a:moveTo>
                    <a:pt x="3730005" y="1943056"/>
                  </a:moveTo>
                  <a:cubicBezTo>
                    <a:pt x="3727552" y="1943301"/>
                    <a:pt x="3725100" y="1943792"/>
                    <a:pt x="3722525" y="1944650"/>
                  </a:cubicBezTo>
                  <a:cubicBezTo>
                    <a:pt x="3720072" y="1945508"/>
                    <a:pt x="3717620" y="1946612"/>
                    <a:pt x="3715290" y="1948084"/>
                  </a:cubicBezTo>
                  <a:cubicBezTo>
                    <a:pt x="3712960" y="1949433"/>
                    <a:pt x="3710752" y="1951149"/>
                    <a:pt x="3708790" y="1952989"/>
                  </a:cubicBezTo>
                  <a:cubicBezTo>
                    <a:pt x="3706828" y="1954828"/>
                    <a:pt x="3704989" y="1956790"/>
                    <a:pt x="3703517" y="1958998"/>
                  </a:cubicBezTo>
                  <a:cubicBezTo>
                    <a:pt x="3701800" y="1961573"/>
                    <a:pt x="3700574" y="1964271"/>
                    <a:pt x="3700083" y="1966601"/>
                  </a:cubicBezTo>
                  <a:cubicBezTo>
                    <a:pt x="3699593" y="1969053"/>
                    <a:pt x="3699593" y="1971383"/>
                    <a:pt x="3700206" y="1973345"/>
                  </a:cubicBezTo>
                  <a:cubicBezTo>
                    <a:pt x="3700819" y="1975307"/>
                    <a:pt x="3702045" y="1977147"/>
                    <a:pt x="3703640" y="1978496"/>
                  </a:cubicBezTo>
                  <a:cubicBezTo>
                    <a:pt x="3705357" y="1979845"/>
                    <a:pt x="3707564" y="1980826"/>
                    <a:pt x="3710262" y="1981316"/>
                  </a:cubicBezTo>
                  <a:cubicBezTo>
                    <a:pt x="3710752" y="1981316"/>
                    <a:pt x="3711243" y="1981439"/>
                    <a:pt x="3711733" y="1981561"/>
                  </a:cubicBezTo>
                  <a:cubicBezTo>
                    <a:pt x="3712224" y="1981561"/>
                    <a:pt x="3712714" y="1981561"/>
                    <a:pt x="3713205" y="1981561"/>
                  </a:cubicBezTo>
                  <a:cubicBezTo>
                    <a:pt x="3713695" y="1981561"/>
                    <a:pt x="3714186" y="1981561"/>
                    <a:pt x="3714676" y="1981561"/>
                  </a:cubicBezTo>
                  <a:cubicBezTo>
                    <a:pt x="3715167" y="1981561"/>
                    <a:pt x="3715657" y="1981561"/>
                    <a:pt x="3716148" y="1981561"/>
                  </a:cubicBezTo>
                  <a:cubicBezTo>
                    <a:pt x="3718600" y="1981316"/>
                    <a:pt x="3721053" y="1980826"/>
                    <a:pt x="3723506" y="1979967"/>
                  </a:cubicBezTo>
                  <a:cubicBezTo>
                    <a:pt x="3725958" y="1979109"/>
                    <a:pt x="3728411" y="1978005"/>
                    <a:pt x="3730741" y="1976656"/>
                  </a:cubicBezTo>
                  <a:cubicBezTo>
                    <a:pt x="3733071" y="1975307"/>
                    <a:pt x="3735278" y="1973591"/>
                    <a:pt x="3737240" y="1971751"/>
                  </a:cubicBezTo>
                  <a:cubicBezTo>
                    <a:pt x="3739202" y="1969912"/>
                    <a:pt x="3741041" y="1967950"/>
                    <a:pt x="3742513" y="1965742"/>
                  </a:cubicBezTo>
                  <a:cubicBezTo>
                    <a:pt x="3744230" y="1963044"/>
                    <a:pt x="3745456" y="1960469"/>
                    <a:pt x="3745947" y="1958017"/>
                  </a:cubicBezTo>
                  <a:cubicBezTo>
                    <a:pt x="3746437" y="1955564"/>
                    <a:pt x="3746437" y="1953234"/>
                    <a:pt x="3745701" y="1951272"/>
                  </a:cubicBezTo>
                  <a:cubicBezTo>
                    <a:pt x="3745088" y="1949187"/>
                    <a:pt x="3743862" y="1947470"/>
                    <a:pt x="3742145" y="1946122"/>
                  </a:cubicBezTo>
                  <a:cubicBezTo>
                    <a:pt x="3740428" y="1944773"/>
                    <a:pt x="3738221" y="1943792"/>
                    <a:pt x="3735523" y="1943301"/>
                  </a:cubicBezTo>
                  <a:cubicBezTo>
                    <a:pt x="3735033" y="1943301"/>
                    <a:pt x="3734542" y="1943179"/>
                    <a:pt x="3734174" y="1943179"/>
                  </a:cubicBezTo>
                  <a:cubicBezTo>
                    <a:pt x="3733684" y="1943179"/>
                    <a:pt x="3733193" y="1943179"/>
                    <a:pt x="3732703" y="1943179"/>
                  </a:cubicBezTo>
                  <a:cubicBezTo>
                    <a:pt x="3732212" y="1943179"/>
                    <a:pt x="3731722" y="1943179"/>
                    <a:pt x="3731231" y="1943179"/>
                  </a:cubicBezTo>
                  <a:cubicBezTo>
                    <a:pt x="3730741" y="1943179"/>
                    <a:pt x="3730250" y="1943179"/>
                    <a:pt x="3729760" y="1943179"/>
                  </a:cubicBezTo>
                  <a:moveTo>
                    <a:pt x="217544" y="2263976"/>
                  </a:moveTo>
                  <a:cubicBezTo>
                    <a:pt x="217544" y="2263976"/>
                    <a:pt x="217176" y="2263976"/>
                    <a:pt x="216931" y="2263976"/>
                  </a:cubicBezTo>
                  <a:cubicBezTo>
                    <a:pt x="216685" y="2263976"/>
                    <a:pt x="216440" y="2263976"/>
                    <a:pt x="216195" y="2264099"/>
                  </a:cubicBezTo>
                  <a:cubicBezTo>
                    <a:pt x="215950" y="2264221"/>
                    <a:pt x="215704" y="2264221"/>
                    <a:pt x="215459" y="2264344"/>
                  </a:cubicBezTo>
                  <a:cubicBezTo>
                    <a:pt x="215214" y="2264344"/>
                    <a:pt x="214969" y="2264466"/>
                    <a:pt x="214723" y="2264589"/>
                  </a:cubicBezTo>
                  <a:cubicBezTo>
                    <a:pt x="213252" y="2265202"/>
                    <a:pt x="211658" y="2266061"/>
                    <a:pt x="210063" y="2267164"/>
                  </a:cubicBezTo>
                  <a:cubicBezTo>
                    <a:pt x="208469" y="2268268"/>
                    <a:pt x="206875" y="2269617"/>
                    <a:pt x="205404" y="2270966"/>
                  </a:cubicBezTo>
                  <a:cubicBezTo>
                    <a:pt x="203932" y="2272437"/>
                    <a:pt x="202583" y="2274032"/>
                    <a:pt x="201357" y="2275626"/>
                  </a:cubicBezTo>
                  <a:cubicBezTo>
                    <a:pt x="200130" y="2277220"/>
                    <a:pt x="199149" y="2278937"/>
                    <a:pt x="198414" y="2280531"/>
                  </a:cubicBezTo>
                  <a:cubicBezTo>
                    <a:pt x="197800" y="2281880"/>
                    <a:pt x="197310" y="2283106"/>
                    <a:pt x="197187" y="2284210"/>
                  </a:cubicBezTo>
                  <a:cubicBezTo>
                    <a:pt x="197065" y="2285313"/>
                    <a:pt x="197065" y="2286172"/>
                    <a:pt x="197187" y="2286908"/>
                  </a:cubicBezTo>
                  <a:cubicBezTo>
                    <a:pt x="197433" y="2287643"/>
                    <a:pt x="197800" y="2288134"/>
                    <a:pt x="198414" y="2288502"/>
                  </a:cubicBezTo>
                  <a:cubicBezTo>
                    <a:pt x="199027" y="2288870"/>
                    <a:pt x="199885" y="2288992"/>
                    <a:pt x="200744" y="2288870"/>
                  </a:cubicBezTo>
                  <a:cubicBezTo>
                    <a:pt x="200989" y="2288870"/>
                    <a:pt x="201111" y="2288870"/>
                    <a:pt x="201357" y="2288870"/>
                  </a:cubicBezTo>
                  <a:cubicBezTo>
                    <a:pt x="201602" y="2288870"/>
                    <a:pt x="201725" y="2288870"/>
                    <a:pt x="201970" y="2288747"/>
                  </a:cubicBezTo>
                  <a:cubicBezTo>
                    <a:pt x="202215" y="2288747"/>
                    <a:pt x="202460" y="2288747"/>
                    <a:pt x="202706" y="2288502"/>
                  </a:cubicBezTo>
                  <a:cubicBezTo>
                    <a:pt x="202951" y="2288257"/>
                    <a:pt x="203196" y="2288379"/>
                    <a:pt x="203441" y="2288257"/>
                  </a:cubicBezTo>
                  <a:cubicBezTo>
                    <a:pt x="204913" y="2287643"/>
                    <a:pt x="206507" y="2286785"/>
                    <a:pt x="208101" y="2285681"/>
                  </a:cubicBezTo>
                  <a:cubicBezTo>
                    <a:pt x="209695" y="2284578"/>
                    <a:pt x="211290" y="2283229"/>
                    <a:pt x="212761" y="2281757"/>
                  </a:cubicBezTo>
                  <a:cubicBezTo>
                    <a:pt x="214233" y="2280286"/>
                    <a:pt x="215704" y="2278691"/>
                    <a:pt x="216808" y="2277097"/>
                  </a:cubicBezTo>
                  <a:cubicBezTo>
                    <a:pt x="218034" y="2275503"/>
                    <a:pt x="219015" y="2273786"/>
                    <a:pt x="219874" y="2272192"/>
                  </a:cubicBezTo>
                  <a:cubicBezTo>
                    <a:pt x="220487" y="2270843"/>
                    <a:pt x="220855" y="2269617"/>
                    <a:pt x="221100" y="2268636"/>
                  </a:cubicBezTo>
                  <a:cubicBezTo>
                    <a:pt x="221345" y="2267655"/>
                    <a:pt x="221223" y="2266674"/>
                    <a:pt x="221100" y="2265938"/>
                  </a:cubicBezTo>
                  <a:cubicBezTo>
                    <a:pt x="220855" y="2265202"/>
                    <a:pt x="220487" y="2264712"/>
                    <a:pt x="219874" y="2264344"/>
                  </a:cubicBezTo>
                  <a:cubicBezTo>
                    <a:pt x="219261" y="2263976"/>
                    <a:pt x="218525" y="2263853"/>
                    <a:pt x="217544" y="2263976"/>
                  </a:cubicBezTo>
                  <a:moveTo>
                    <a:pt x="3677888" y="2019086"/>
                  </a:moveTo>
                  <a:cubicBezTo>
                    <a:pt x="3675558" y="2019331"/>
                    <a:pt x="3673105" y="2019822"/>
                    <a:pt x="3670652" y="2020557"/>
                  </a:cubicBezTo>
                  <a:cubicBezTo>
                    <a:pt x="3668200" y="2021416"/>
                    <a:pt x="3665870" y="2022397"/>
                    <a:pt x="3663540" y="2023746"/>
                  </a:cubicBezTo>
                  <a:cubicBezTo>
                    <a:pt x="3661210" y="2025095"/>
                    <a:pt x="3659003" y="2026689"/>
                    <a:pt x="3657041" y="2028406"/>
                  </a:cubicBezTo>
                  <a:cubicBezTo>
                    <a:pt x="3655079" y="2030122"/>
                    <a:pt x="3653239" y="2032085"/>
                    <a:pt x="3651768" y="2034292"/>
                  </a:cubicBezTo>
                  <a:cubicBezTo>
                    <a:pt x="3649928" y="2036867"/>
                    <a:pt x="3648702" y="2039565"/>
                    <a:pt x="3648089" y="2042018"/>
                  </a:cubicBezTo>
                  <a:cubicBezTo>
                    <a:pt x="3647476" y="2044470"/>
                    <a:pt x="3647353" y="2046923"/>
                    <a:pt x="3647966" y="2049007"/>
                  </a:cubicBezTo>
                  <a:cubicBezTo>
                    <a:pt x="3648579" y="2051092"/>
                    <a:pt x="3649560" y="2052931"/>
                    <a:pt x="3651155" y="2054403"/>
                  </a:cubicBezTo>
                  <a:cubicBezTo>
                    <a:pt x="3652749" y="2055874"/>
                    <a:pt x="3654833" y="2056978"/>
                    <a:pt x="3657531" y="2057591"/>
                  </a:cubicBezTo>
                  <a:cubicBezTo>
                    <a:pt x="3658022" y="2057591"/>
                    <a:pt x="3658512" y="2057837"/>
                    <a:pt x="3659003" y="2057837"/>
                  </a:cubicBezTo>
                  <a:cubicBezTo>
                    <a:pt x="3659493" y="2057837"/>
                    <a:pt x="3660107" y="2057837"/>
                    <a:pt x="3660597" y="2057959"/>
                  </a:cubicBezTo>
                  <a:cubicBezTo>
                    <a:pt x="3661087" y="2057959"/>
                    <a:pt x="3661701" y="2057959"/>
                    <a:pt x="3662191" y="2057959"/>
                  </a:cubicBezTo>
                  <a:cubicBezTo>
                    <a:pt x="3662682" y="2057959"/>
                    <a:pt x="3663295" y="2057959"/>
                    <a:pt x="3663785" y="2057959"/>
                  </a:cubicBezTo>
                  <a:cubicBezTo>
                    <a:pt x="3666115" y="2057714"/>
                    <a:pt x="3668568" y="2057223"/>
                    <a:pt x="3671020" y="2056488"/>
                  </a:cubicBezTo>
                  <a:cubicBezTo>
                    <a:pt x="3673473" y="2055629"/>
                    <a:pt x="3675925" y="2054648"/>
                    <a:pt x="3678133" y="2053299"/>
                  </a:cubicBezTo>
                  <a:cubicBezTo>
                    <a:pt x="3680463" y="2051950"/>
                    <a:pt x="3682670" y="2050356"/>
                    <a:pt x="3684632" y="2048639"/>
                  </a:cubicBezTo>
                  <a:cubicBezTo>
                    <a:pt x="3686594" y="2046923"/>
                    <a:pt x="3688434" y="2044838"/>
                    <a:pt x="3689905" y="2042753"/>
                  </a:cubicBezTo>
                  <a:cubicBezTo>
                    <a:pt x="3691745" y="2040055"/>
                    <a:pt x="3692971" y="2037480"/>
                    <a:pt x="3693584" y="2035028"/>
                  </a:cubicBezTo>
                  <a:cubicBezTo>
                    <a:pt x="3694197" y="2032575"/>
                    <a:pt x="3694197" y="2030122"/>
                    <a:pt x="3693707" y="2028038"/>
                  </a:cubicBezTo>
                  <a:cubicBezTo>
                    <a:pt x="3693216" y="2025953"/>
                    <a:pt x="3692113" y="2024114"/>
                    <a:pt x="3690518" y="2022642"/>
                  </a:cubicBezTo>
                  <a:cubicBezTo>
                    <a:pt x="3688924" y="2021171"/>
                    <a:pt x="3686717" y="2020067"/>
                    <a:pt x="3684142" y="2019576"/>
                  </a:cubicBezTo>
                  <a:cubicBezTo>
                    <a:pt x="3683651" y="2019576"/>
                    <a:pt x="3683161" y="2019331"/>
                    <a:pt x="3682670" y="2019331"/>
                  </a:cubicBezTo>
                  <a:cubicBezTo>
                    <a:pt x="3682180" y="2019331"/>
                    <a:pt x="3681567" y="2019331"/>
                    <a:pt x="3681076" y="2019209"/>
                  </a:cubicBezTo>
                  <a:cubicBezTo>
                    <a:pt x="3680585" y="2019086"/>
                    <a:pt x="3679972" y="2019209"/>
                    <a:pt x="3679482" y="2019209"/>
                  </a:cubicBezTo>
                  <a:cubicBezTo>
                    <a:pt x="3678991" y="2019209"/>
                    <a:pt x="3678378" y="2019209"/>
                    <a:pt x="3677888" y="2019209"/>
                  </a:cubicBezTo>
                  <a:moveTo>
                    <a:pt x="195838" y="2311066"/>
                  </a:moveTo>
                  <a:cubicBezTo>
                    <a:pt x="195838" y="2311066"/>
                    <a:pt x="195348" y="2311066"/>
                    <a:pt x="195103" y="2311066"/>
                  </a:cubicBezTo>
                  <a:cubicBezTo>
                    <a:pt x="194857" y="2311066"/>
                    <a:pt x="194612" y="2311066"/>
                    <a:pt x="194367" y="2311188"/>
                  </a:cubicBezTo>
                  <a:cubicBezTo>
                    <a:pt x="194122" y="2311188"/>
                    <a:pt x="193876" y="2311311"/>
                    <a:pt x="193631" y="2311433"/>
                  </a:cubicBezTo>
                  <a:cubicBezTo>
                    <a:pt x="193386" y="2311433"/>
                    <a:pt x="193018" y="2311679"/>
                    <a:pt x="192773" y="2311801"/>
                  </a:cubicBezTo>
                  <a:cubicBezTo>
                    <a:pt x="191301" y="2312414"/>
                    <a:pt x="189584" y="2313395"/>
                    <a:pt x="188113" y="2314499"/>
                  </a:cubicBezTo>
                  <a:cubicBezTo>
                    <a:pt x="186519" y="2315603"/>
                    <a:pt x="184924" y="2316952"/>
                    <a:pt x="183453" y="2318423"/>
                  </a:cubicBezTo>
                  <a:cubicBezTo>
                    <a:pt x="181981" y="2319895"/>
                    <a:pt x="180632" y="2321489"/>
                    <a:pt x="179406" y="2323083"/>
                  </a:cubicBezTo>
                  <a:cubicBezTo>
                    <a:pt x="178180" y="2324677"/>
                    <a:pt x="177199" y="2326394"/>
                    <a:pt x="176463" y="2327988"/>
                  </a:cubicBezTo>
                  <a:cubicBezTo>
                    <a:pt x="175850" y="2329337"/>
                    <a:pt x="175482" y="2330441"/>
                    <a:pt x="175359" y="2331545"/>
                  </a:cubicBezTo>
                  <a:cubicBezTo>
                    <a:pt x="175237" y="2332648"/>
                    <a:pt x="175359" y="2333507"/>
                    <a:pt x="175359" y="2334120"/>
                  </a:cubicBezTo>
                  <a:cubicBezTo>
                    <a:pt x="175605" y="2334855"/>
                    <a:pt x="175973" y="2335346"/>
                    <a:pt x="176586" y="2335714"/>
                  </a:cubicBezTo>
                  <a:cubicBezTo>
                    <a:pt x="177199" y="2336082"/>
                    <a:pt x="177935" y="2336204"/>
                    <a:pt x="178916" y="2336082"/>
                  </a:cubicBezTo>
                  <a:cubicBezTo>
                    <a:pt x="179161" y="2336082"/>
                    <a:pt x="179406" y="2336082"/>
                    <a:pt x="179651" y="2336082"/>
                  </a:cubicBezTo>
                  <a:cubicBezTo>
                    <a:pt x="179897" y="2336082"/>
                    <a:pt x="180142" y="2336082"/>
                    <a:pt x="180387" y="2335959"/>
                  </a:cubicBezTo>
                  <a:cubicBezTo>
                    <a:pt x="180632" y="2335959"/>
                    <a:pt x="180878" y="2335836"/>
                    <a:pt x="181123" y="2335714"/>
                  </a:cubicBezTo>
                  <a:cubicBezTo>
                    <a:pt x="181368" y="2335714"/>
                    <a:pt x="181736" y="2335469"/>
                    <a:pt x="181981" y="2335346"/>
                  </a:cubicBezTo>
                  <a:cubicBezTo>
                    <a:pt x="183576" y="2334733"/>
                    <a:pt x="185170" y="2333752"/>
                    <a:pt x="186764" y="2332648"/>
                  </a:cubicBezTo>
                  <a:cubicBezTo>
                    <a:pt x="188358" y="2331545"/>
                    <a:pt x="189952" y="2330196"/>
                    <a:pt x="191424" y="2328724"/>
                  </a:cubicBezTo>
                  <a:cubicBezTo>
                    <a:pt x="192895" y="2327252"/>
                    <a:pt x="194244" y="2325658"/>
                    <a:pt x="195471" y="2324064"/>
                  </a:cubicBezTo>
                  <a:cubicBezTo>
                    <a:pt x="196697" y="2322470"/>
                    <a:pt x="197678" y="2320753"/>
                    <a:pt x="198414" y="2319159"/>
                  </a:cubicBezTo>
                  <a:cubicBezTo>
                    <a:pt x="199027" y="2317810"/>
                    <a:pt x="199395" y="2316706"/>
                    <a:pt x="199517" y="2315603"/>
                  </a:cubicBezTo>
                  <a:cubicBezTo>
                    <a:pt x="199640" y="2314622"/>
                    <a:pt x="199517" y="2313641"/>
                    <a:pt x="199395" y="2313027"/>
                  </a:cubicBezTo>
                  <a:cubicBezTo>
                    <a:pt x="199149" y="2312292"/>
                    <a:pt x="198659" y="2311801"/>
                    <a:pt x="198046" y="2311433"/>
                  </a:cubicBezTo>
                  <a:cubicBezTo>
                    <a:pt x="197433" y="2311066"/>
                    <a:pt x="196697" y="2310943"/>
                    <a:pt x="195716" y="2311066"/>
                  </a:cubicBezTo>
                  <a:moveTo>
                    <a:pt x="3622950" y="2095361"/>
                  </a:moveTo>
                  <a:cubicBezTo>
                    <a:pt x="3620620" y="2095484"/>
                    <a:pt x="3618290" y="2095974"/>
                    <a:pt x="3615960" y="2096833"/>
                  </a:cubicBezTo>
                  <a:cubicBezTo>
                    <a:pt x="3613630" y="2097568"/>
                    <a:pt x="3611300" y="2098672"/>
                    <a:pt x="3608970" y="2099898"/>
                  </a:cubicBezTo>
                  <a:cubicBezTo>
                    <a:pt x="3606763" y="2101125"/>
                    <a:pt x="3604556" y="2102719"/>
                    <a:pt x="3602594" y="2104436"/>
                  </a:cubicBezTo>
                  <a:cubicBezTo>
                    <a:pt x="3600631" y="2106152"/>
                    <a:pt x="3598792" y="2107992"/>
                    <a:pt x="3597198" y="2110077"/>
                  </a:cubicBezTo>
                  <a:cubicBezTo>
                    <a:pt x="3595236" y="2112775"/>
                    <a:pt x="3593887" y="2115350"/>
                    <a:pt x="3593151" y="2117925"/>
                  </a:cubicBezTo>
                  <a:cubicBezTo>
                    <a:pt x="3592415" y="2120500"/>
                    <a:pt x="3592293" y="2122830"/>
                    <a:pt x="3592661" y="2125037"/>
                  </a:cubicBezTo>
                  <a:cubicBezTo>
                    <a:pt x="3593029" y="2127245"/>
                    <a:pt x="3594009" y="2129084"/>
                    <a:pt x="3595481" y="2130678"/>
                  </a:cubicBezTo>
                  <a:cubicBezTo>
                    <a:pt x="3596952" y="2132272"/>
                    <a:pt x="3599037" y="2133499"/>
                    <a:pt x="3601612" y="2134112"/>
                  </a:cubicBezTo>
                  <a:cubicBezTo>
                    <a:pt x="3602103" y="2134235"/>
                    <a:pt x="3602716" y="2134357"/>
                    <a:pt x="3603207" y="2134480"/>
                  </a:cubicBezTo>
                  <a:cubicBezTo>
                    <a:pt x="3603820" y="2134480"/>
                    <a:pt x="3604310" y="2134602"/>
                    <a:pt x="3604924" y="2134725"/>
                  </a:cubicBezTo>
                  <a:cubicBezTo>
                    <a:pt x="3605537" y="2134848"/>
                    <a:pt x="3606150" y="2134725"/>
                    <a:pt x="3606640" y="2134725"/>
                  </a:cubicBezTo>
                  <a:cubicBezTo>
                    <a:pt x="3607131" y="2134725"/>
                    <a:pt x="3607867" y="2134725"/>
                    <a:pt x="3608480" y="2134725"/>
                  </a:cubicBezTo>
                  <a:cubicBezTo>
                    <a:pt x="3610809" y="2134602"/>
                    <a:pt x="3613139" y="2134112"/>
                    <a:pt x="3615469" y="2133376"/>
                  </a:cubicBezTo>
                  <a:cubicBezTo>
                    <a:pt x="3617799" y="2132640"/>
                    <a:pt x="3620252" y="2131537"/>
                    <a:pt x="3622459" y="2130310"/>
                  </a:cubicBezTo>
                  <a:cubicBezTo>
                    <a:pt x="3624789" y="2129084"/>
                    <a:pt x="3626874" y="2127490"/>
                    <a:pt x="3628959" y="2125773"/>
                  </a:cubicBezTo>
                  <a:cubicBezTo>
                    <a:pt x="3630921" y="2124056"/>
                    <a:pt x="3632760" y="2122094"/>
                    <a:pt x="3634354" y="2120010"/>
                  </a:cubicBezTo>
                  <a:cubicBezTo>
                    <a:pt x="3636317" y="2117434"/>
                    <a:pt x="3637543" y="2114736"/>
                    <a:pt x="3638279" y="2112161"/>
                  </a:cubicBezTo>
                  <a:cubicBezTo>
                    <a:pt x="3639014" y="2109586"/>
                    <a:pt x="3639137" y="2107256"/>
                    <a:pt x="3638769" y="2105049"/>
                  </a:cubicBezTo>
                  <a:cubicBezTo>
                    <a:pt x="3638401" y="2102841"/>
                    <a:pt x="3637420" y="2100880"/>
                    <a:pt x="3635826" y="2099408"/>
                  </a:cubicBezTo>
                  <a:cubicBezTo>
                    <a:pt x="3634354" y="2097814"/>
                    <a:pt x="3632270" y="2096587"/>
                    <a:pt x="3629694" y="2095974"/>
                  </a:cubicBezTo>
                  <a:cubicBezTo>
                    <a:pt x="3629204" y="2095852"/>
                    <a:pt x="3628591" y="2095729"/>
                    <a:pt x="3628100" y="2095606"/>
                  </a:cubicBezTo>
                  <a:cubicBezTo>
                    <a:pt x="3627487" y="2095606"/>
                    <a:pt x="3626997" y="2095484"/>
                    <a:pt x="3626384" y="2095361"/>
                  </a:cubicBezTo>
                  <a:cubicBezTo>
                    <a:pt x="3625770" y="2095361"/>
                    <a:pt x="3625280" y="2095361"/>
                    <a:pt x="3624667" y="2095361"/>
                  </a:cubicBezTo>
                  <a:cubicBezTo>
                    <a:pt x="3624054" y="2095361"/>
                    <a:pt x="3623440" y="2095361"/>
                    <a:pt x="3622827" y="2095361"/>
                  </a:cubicBezTo>
                  <a:moveTo>
                    <a:pt x="175359" y="2358155"/>
                  </a:moveTo>
                  <a:cubicBezTo>
                    <a:pt x="175359" y="2358155"/>
                    <a:pt x="174869" y="2358155"/>
                    <a:pt x="174624" y="2358155"/>
                  </a:cubicBezTo>
                  <a:cubicBezTo>
                    <a:pt x="174378" y="2358155"/>
                    <a:pt x="174133" y="2358155"/>
                    <a:pt x="173765" y="2358400"/>
                  </a:cubicBezTo>
                  <a:cubicBezTo>
                    <a:pt x="173520" y="2358400"/>
                    <a:pt x="173152" y="2358523"/>
                    <a:pt x="172907" y="2358645"/>
                  </a:cubicBezTo>
                  <a:cubicBezTo>
                    <a:pt x="172539" y="2358645"/>
                    <a:pt x="172294" y="2358891"/>
                    <a:pt x="171926" y="2359013"/>
                  </a:cubicBezTo>
                  <a:cubicBezTo>
                    <a:pt x="170332" y="2359626"/>
                    <a:pt x="168737" y="2360608"/>
                    <a:pt x="167143" y="2361834"/>
                  </a:cubicBezTo>
                  <a:cubicBezTo>
                    <a:pt x="165549" y="2363060"/>
                    <a:pt x="163955" y="2364409"/>
                    <a:pt x="162483" y="2365881"/>
                  </a:cubicBezTo>
                  <a:cubicBezTo>
                    <a:pt x="161012" y="2367352"/>
                    <a:pt x="159663" y="2368946"/>
                    <a:pt x="158559" y="2370663"/>
                  </a:cubicBezTo>
                  <a:cubicBezTo>
                    <a:pt x="157456" y="2372257"/>
                    <a:pt x="156475" y="2373974"/>
                    <a:pt x="155739" y="2375568"/>
                  </a:cubicBezTo>
                  <a:cubicBezTo>
                    <a:pt x="155126" y="2376917"/>
                    <a:pt x="154880" y="2378021"/>
                    <a:pt x="154635" y="2379002"/>
                  </a:cubicBezTo>
                  <a:cubicBezTo>
                    <a:pt x="154390" y="2379983"/>
                    <a:pt x="154635" y="2380841"/>
                    <a:pt x="154758" y="2381577"/>
                  </a:cubicBezTo>
                  <a:cubicBezTo>
                    <a:pt x="155003" y="2382313"/>
                    <a:pt x="155371" y="2382803"/>
                    <a:pt x="155984" y="2383171"/>
                  </a:cubicBezTo>
                  <a:cubicBezTo>
                    <a:pt x="156597" y="2383539"/>
                    <a:pt x="157333" y="2383662"/>
                    <a:pt x="158314" y="2383539"/>
                  </a:cubicBezTo>
                  <a:cubicBezTo>
                    <a:pt x="158559" y="2383539"/>
                    <a:pt x="158805" y="2383539"/>
                    <a:pt x="159050" y="2383539"/>
                  </a:cubicBezTo>
                  <a:cubicBezTo>
                    <a:pt x="159295" y="2383539"/>
                    <a:pt x="159540" y="2383539"/>
                    <a:pt x="159908" y="2383294"/>
                  </a:cubicBezTo>
                  <a:cubicBezTo>
                    <a:pt x="160276" y="2383049"/>
                    <a:pt x="160521" y="2383171"/>
                    <a:pt x="160767" y="2383049"/>
                  </a:cubicBezTo>
                  <a:cubicBezTo>
                    <a:pt x="161134" y="2383049"/>
                    <a:pt x="161380" y="2382803"/>
                    <a:pt x="161748" y="2382681"/>
                  </a:cubicBezTo>
                  <a:cubicBezTo>
                    <a:pt x="163342" y="2381945"/>
                    <a:pt x="164936" y="2380964"/>
                    <a:pt x="166530" y="2379860"/>
                  </a:cubicBezTo>
                  <a:cubicBezTo>
                    <a:pt x="168124" y="2378634"/>
                    <a:pt x="169718" y="2377285"/>
                    <a:pt x="171190" y="2375814"/>
                  </a:cubicBezTo>
                  <a:cubicBezTo>
                    <a:pt x="172662" y="2374342"/>
                    <a:pt x="174010" y="2372625"/>
                    <a:pt x="175237" y="2371031"/>
                  </a:cubicBezTo>
                  <a:cubicBezTo>
                    <a:pt x="176340" y="2369314"/>
                    <a:pt x="177321" y="2367720"/>
                    <a:pt x="178057" y="2366003"/>
                  </a:cubicBezTo>
                  <a:cubicBezTo>
                    <a:pt x="178548" y="2364777"/>
                    <a:pt x="178916" y="2363551"/>
                    <a:pt x="179038" y="2362570"/>
                  </a:cubicBezTo>
                  <a:cubicBezTo>
                    <a:pt x="179161" y="2361589"/>
                    <a:pt x="179038" y="2360730"/>
                    <a:pt x="178793" y="2359994"/>
                  </a:cubicBezTo>
                  <a:cubicBezTo>
                    <a:pt x="178548" y="2359259"/>
                    <a:pt x="178057" y="2358768"/>
                    <a:pt x="177444" y="2358523"/>
                  </a:cubicBezTo>
                  <a:cubicBezTo>
                    <a:pt x="176831" y="2358278"/>
                    <a:pt x="176095" y="2358032"/>
                    <a:pt x="175114" y="2358155"/>
                  </a:cubicBezTo>
                  <a:moveTo>
                    <a:pt x="3565192" y="2171636"/>
                  </a:moveTo>
                  <a:cubicBezTo>
                    <a:pt x="3562984" y="2171759"/>
                    <a:pt x="3560654" y="2172249"/>
                    <a:pt x="3558447" y="2172985"/>
                  </a:cubicBezTo>
                  <a:cubicBezTo>
                    <a:pt x="3556240" y="2173721"/>
                    <a:pt x="3553910" y="2174702"/>
                    <a:pt x="3551703" y="2175928"/>
                  </a:cubicBezTo>
                  <a:cubicBezTo>
                    <a:pt x="3549495" y="2177155"/>
                    <a:pt x="3547411" y="2178626"/>
                    <a:pt x="3545448" y="2180220"/>
                  </a:cubicBezTo>
                  <a:cubicBezTo>
                    <a:pt x="3543486" y="2181815"/>
                    <a:pt x="3541647" y="2183654"/>
                    <a:pt x="3540053" y="2185739"/>
                  </a:cubicBezTo>
                  <a:cubicBezTo>
                    <a:pt x="3537968" y="2188437"/>
                    <a:pt x="3536619" y="2191012"/>
                    <a:pt x="3535638" y="2193587"/>
                  </a:cubicBezTo>
                  <a:cubicBezTo>
                    <a:pt x="3534780" y="2196162"/>
                    <a:pt x="3534534" y="2198615"/>
                    <a:pt x="3534780" y="2200945"/>
                  </a:cubicBezTo>
                  <a:cubicBezTo>
                    <a:pt x="3535025" y="2203152"/>
                    <a:pt x="3535883" y="2205237"/>
                    <a:pt x="3537232" y="2206953"/>
                  </a:cubicBezTo>
                  <a:cubicBezTo>
                    <a:pt x="3538581" y="2208670"/>
                    <a:pt x="3540543" y="2209897"/>
                    <a:pt x="3542996" y="2210755"/>
                  </a:cubicBezTo>
                  <a:cubicBezTo>
                    <a:pt x="3543609" y="2211000"/>
                    <a:pt x="3544222" y="2211123"/>
                    <a:pt x="3544713" y="2211246"/>
                  </a:cubicBezTo>
                  <a:cubicBezTo>
                    <a:pt x="3545326" y="2211368"/>
                    <a:pt x="3545939" y="2211491"/>
                    <a:pt x="3546552" y="2211491"/>
                  </a:cubicBezTo>
                  <a:cubicBezTo>
                    <a:pt x="3547165" y="2211491"/>
                    <a:pt x="3547778" y="2211491"/>
                    <a:pt x="3548514" y="2211491"/>
                  </a:cubicBezTo>
                  <a:cubicBezTo>
                    <a:pt x="3549127" y="2211491"/>
                    <a:pt x="3549863" y="2211491"/>
                    <a:pt x="3550476" y="2211491"/>
                  </a:cubicBezTo>
                  <a:cubicBezTo>
                    <a:pt x="3552683" y="2211368"/>
                    <a:pt x="3555013" y="2210878"/>
                    <a:pt x="3557343" y="2210142"/>
                  </a:cubicBezTo>
                  <a:cubicBezTo>
                    <a:pt x="3559673" y="2209406"/>
                    <a:pt x="3562003" y="2208425"/>
                    <a:pt x="3564211" y="2207199"/>
                  </a:cubicBezTo>
                  <a:cubicBezTo>
                    <a:pt x="3566418" y="2205972"/>
                    <a:pt x="3568625" y="2204501"/>
                    <a:pt x="3570587" y="2202907"/>
                  </a:cubicBezTo>
                  <a:cubicBezTo>
                    <a:pt x="3572549" y="2201190"/>
                    <a:pt x="3574389" y="2199351"/>
                    <a:pt x="3575983" y="2197388"/>
                  </a:cubicBezTo>
                  <a:cubicBezTo>
                    <a:pt x="3578068" y="2194813"/>
                    <a:pt x="3579417" y="2192115"/>
                    <a:pt x="3580275" y="2189540"/>
                  </a:cubicBezTo>
                  <a:cubicBezTo>
                    <a:pt x="3581133" y="2186965"/>
                    <a:pt x="3581379" y="2184512"/>
                    <a:pt x="3581133" y="2182182"/>
                  </a:cubicBezTo>
                  <a:cubicBezTo>
                    <a:pt x="3580888" y="2179975"/>
                    <a:pt x="3579907" y="2177890"/>
                    <a:pt x="3578558" y="2176174"/>
                  </a:cubicBezTo>
                  <a:cubicBezTo>
                    <a:pt x="3577087" y="2174457"/>
                    <a:pt x="3575124" y="2173231"/>
                    <a:pt x="3572672" y="2172372"/>
                  </a:cubicBezTo>
                  <a:cubicBezTo>
                    <a:pt x="3572059" y="2172249"/>
                    <a:pt x="3571568" y="2172004"/>
                    <a:pt x="3570955" y="2171882"/>
                  </a:cubicBezTo>
                  <a:cubicBezTo>
                    <a:pt x="3570342" y="2171759"/>
                    <a:pt x="3569729" y="2171636"/>
                    <a:pt x="3569116" y="2171636"/>
                  </a:cubicBezTo>
                  <a:cubicBezTo>
                    <a:pt x="3568503" y="2171636"/>
                    <a:pt x="3567889" y="2171636"/>
                    <a:pt x="3567276" y="2171636"/>
                  </a:cubicBezTo>
                  <a:cubicBezTo>
                    <a:pt x="3566663" y="2171636"/>
                    <a:pt x="3565927" y="2171636"/>
                    <a:pt x="3565314" y="2171636"/>
                  </a:cubicBezTo>
                  <a:moveTo>
                    <a:pt x="155984" y="2405244"/>
                  </a:moveTo>
                  <a:cubicBezTo>
                    <a:pt x="155984" y="2405244"/>
                    <a:pt x="155494" y="2405244"/>
                    <a:pt x="155126" y="2405244"/>
                  </a:cubicBezTo>
                  <a:cubicBezTo>
                    <a:pt x="154880" y="2405244"/>
                    <a:pt x="154512" y="2405367"/>
                    <a:pt x="154145" y="2405490"/>
                  </a:cubicBezTo>
                  <a:cubicBezTo>
                    <a:pt x="153777" y="2405612"/>
                    <a:pt x="153531" y="2405735"/>
                    <a:pt x="153164" y="2405858"/>
                  </a:cubicBezTo>
                  <a:cubicBezTo>
                    <a:pt x="152796" y="2405980"/>
                    <a:pt x="152428" y="2406103"/>
                    <a:pt x="152060" y="2406348"/>
                  </a:cubicBezTo>
                  <a:cubicBezTo>
                    <a:pt x="150466" y="2407084"/>
                    <a:pt x="148872" y="2408065"/>
                    <a:pt x="147277" y="2409291"/>
                  </a:cubicBezTo>
                  <a:cubicBezTo>
                    <a:pt x="145683" y="2410518"/>
                    <a:pt x="144089" y="2411989"/>
                    <a:pt x="142617" y="2413461"/>
                  </a:cubicBezTo>
                  <a:cubicBezTo>
                    <a:pt x="141146" y="2414932"/>
                    <a:pt x="139797" y="2416649"/>
                    <a:pt x="138693" y="2418366"/>
                  </a:cubicBezTo>
                  <a:cubicBezTo>
                    <a:pt x="137590" y="2420083"/>
                    <a:pt x="136609" y="2421677"/>
                    <a:pt x="135996" y="2423394"/>
                  </a:cubicBezTo>
                  <a:cubicBezTo>
                    <a:pt x="135505" y="2424620"/>
                    <a:pt x="135137" y="2425723"/>
                    <a:pt x="135014" y="2426705"/>
                  </a:cubicBezTo>
                  <a:cubicBezTo>
                    <a:pt x="135014" y="2427686"/>
                    <a:pt x="135014" y="2428544"/>
                    <a:pt x="135260" y="2429157"/>
                  </a:cubicBezTo>
                  <a:cubicBezTo>
                    <a:pt x="135505" y="2429770"/>
                    <a:pt x="135996" y="2430261"/>
                    <a:pt x="136609" y="2430629"/>
                  </a:cubicBezTo>
                  <a:cubicBezTo>
                    <a:pt x="137222" y="2430997"/>
                    <a:pt x="137958" y="2431119"/>
                    <a:pt x="138816" y="2430997"/>
                  </a:cubicBezTo>
                  <a:cubicBezTo>
                    <a:pt x="139061" y="2430997"/>
                    <a:pt x="139429" y="2430997"/>
                    <a:pt x="139674" y="2430997"/>
                  </a:cubicBezTo>
                  <a:cubicBezTo>
                    <a:pt x="139920" y="2430997"/>
                    <a:pt x="140288" y="2430874"/>
                    <a:pt x="140655" y="2430751"/>
                  </a:cubicBezTo>
                  <a:cubicBezTo>
                    <a:pt x="141023" y="2430751"/>
                    <a:pt x="141269" y="2430506"/>
                    <a:pt x="141636" y="2430383"/>
                  </a:cubicBezTo>
                  <a:cubicBezTo>
                    <a:pt x="142004" y="2430261"/>
                    <a:pt x="142372" y="2430138"/>
                    <a:pt x="142740" y="2429893"/>
                  </a:cubicBezTo>
                  <a:cubicBezTo>
                    <a:pt x="144334" y="2429157"/>
                    <a:pt x="145928" y="2428176"/>
                    <a:pt x="147523" y="2426950"/>
                  </a:cubicBezTo>
                  <a:cubicBezTo>
                    <a:pt x="149117" y="2425723"/>
                    <a:pt x="150711" y="2424252"/>
                    <a:pt x="152183" y="2422781"/>
                  </a:cubicBezTo>
                  <a:cubicBezTo>
                    <a:pt x="153654" y="2421186"/>
                    <a:pt x="155003" y="2419592"/>
                    <a:pt x="156107" y="2417875"/>
                  </a:cubicBezTo>
                  <a:cubicBezTo>
                    <a:pt x="157210" y="2416158"/>
                    <a:pt x="158191" y="2414442"/>
                    <a:pt x="158805" y="2412847"/>
                  </a:cubicBezTo>
                  <a:cubicBezTo>
                    <a:pt x="159295" y="2411621"/>
                    <a:pt x="159540" y="2410518"/>
                    <a:pt x="159663" y="2409537"/>
                  </a:cubicBezTo>
                  <a:cubicBezTo>
                    <a:pt x="159663" y="2408556"/>
                    <a:pt x="159663" y="2407697"/>
                    <a:pt x="159418" y="2407084"/>
                  </a:cubicBezTo>
                  <a:cubicBezTo>
                    <a:pt x="159172" y="2406471"/>
                    <a:pt x="158682" y="2405980"/>
                    <a:pt x="158069" y="2405612"/>
                  </a:cubicBezTo>
                  <a:cubicBezTo>
                    <a:pt x="157456" y="2405244"/>
                    <a:pt x="156720" y="2405122"/>
                    <a:pt x="155861" y="2405244"/>
                  </a:cubicBezTo>
                  <a:moveTo>
                    <a:pt x="3504736" y="2247789"/>
                  </a:moveTo>
                  <a:cubicBezTo>
                    <a:pt x="3502528" y="2247912"/>
                    <a:pt x="3500321" y="2248279"/>
                    <a:pt x="3498113" y="2249015"/>
                  </a:cubicBezTo>
                  <a:cubicBezTo>
                    <a:pt x="3495906" y="2249628"/>
                    <a:pt x="3493699" y="2250609"/>
                    <a:pt x="3491492" y="2251713"/>
                  </a:cubicBezTo>
                  <a:cubicBezTo>
                    <a:pt x="3489284" y="2252817"/>
                    <a:pt x="3487322" y="2254288"/>
                    <a:pt x="3485360" y="2255760"/>
                  </a:cubicBezTo>
                  <a:cubicBezTo>
                    <a:pt x="3483398" y="2257354"/>
                    <a:pt x="3481681" y="2259071"/>
                    <a:pt x="3480087" y="2261033"/>
                  </a:cubicBezTo>
                  <a:cubicBezTo>
                    <a:pt x="3477880" y="2263608"/>
                    <a:pt x="3476408" y="2266306"/>
                    <a:pt x="3475427" y="2269004"/>
                  </a:cubicBezTo>
                  <a:cubicBezTo>
                    <a:pt x="3474446" y="2271579"/>
                    <a:pt x="3474078" y="2274154"/>
                    <a:pt x="3474201" y="2276484"/>
                  </a:cubicBezTo>
                  <a:cubicBezTo>
                    <a:pt x="3474323" y="2278814"/>
                    <a:pt x="3475182" y="2280899"/>
                    <a:pt x="3476408" y="2282616"/>
                  </a:cubicBezTo>
                  <a:cubicBezTo>
                    <a:pt x="3477757" y="2284332"/>
                    <a:pt x="3479597" y="2285804"/>
                    <a:pt x="3482049" y="2286662"/>
                  </a:cubicBezTo>
                  <a:cubicBezTo>
                    <a:pt x="3482662" y="2286908"/>
                    <a:pt x="3483275" y="2287153"/>
                    <a:pt x="3483889" y="2287275"/>
                  </a:cubicBezTo>
                  <a:cubicBezTo>
                    <a:pt x="3484502" y="2287398"/>
                    <a:pt x="3485238" y="2287521"/>
                    <a:pt x="3485851" y="2287643"/>
                  </a:cubicBezTo>
                  <a:cubicBezTo>
                    <a:pt x="3486464" y="2287643"/>
                    <a:pt x="3487200" y="2287766"/>
                    <a:pt x="3487935" y="2287766"/>
                  </a:cubicBezTo>
                  <a:cubicBezTo>
                    <a:pt x="3488671" y="2287766"/>
                    <a:pt x="3489407" y="2287766"/>
                    <a:pt x="3490020" y="2287766"/>
                  </a:cubicBezTo>
                  <a:cubicBezTo>
                    <a:pt x="3492105" y="2287766"/>
                    <a:pt x="3494435" y="2287275"/>
                    <a:pt x="3496642" y="2286540"/>
                  </a:cubicBezTo>
                  <a:cubicBezTo>
                    <a:pt x="3498849" y="2285804"/>
                    <a:pt x="3501057" y="2284946"/>
                    <a:pt x="3503264" y="2283842"/>
                  </a:cubicBezTo>
                  <a:cubicBezTo>
                    <a:pt x="3505471" y="2282738"/>
                    <a:pt x="3507556" y="2281267"/>
                    <a:pt x="3509518" y="2279672"/>
                  </a:cubicBezTo>
                  <a:cubicBezTo>
                    <a:pt x="3511480" y="2278078"/>
                    <a:pt x="3513320" y="2276362"/>
                    <a:pt x="3514914" y="2274399"/>
                  </a:cubicBezTo>
                  <a:cubicBezTo>
                    <a:pt x="3516998" y="2271702"/>
                    <a:pt x="3518593" y="2269004"/>
                    <a:pt x="3519574" y="2266429"/>
                  </a:cubicBezTo>
                  <a:cubicBezTo>
                    <a:pt x="3520555" y="2263853"/>
                    <a:pt x="3520923" y="2261278"/>
                    <a:pt x="3520678" y="2258948"/>
                  </a:cubicBezTo>
                  <a:cubicBezTo>
                    <a:pt x="3520432" y="2256618"/>
                    <a:pt x="3519696" y="2254534"/>
                    <a:pt x="3518348" y="2252817"/>
                  </a:cubicBezTo>
                  <a:cubicBezTo>
                    <a:pt x="3516998" y="2251100"/>
                    <a:pt x="3515159" y="2249628"/>
                    <a:pt x="3512706" y="2248770"/>
                  </a:cubicBezTo>
                  <a:cubicBezTo>
                    <a:pt x="3512093" y="2248525"/>
                    <a:pt x="3511480" y="2248279"/>
                    <a:pt x="3510867" y="2248157"/>
                  </a:cubicBezTo>
                  <a:cubicBezTo>
                    <a:pt x="3510254" y="2248034"/>
                    <a:pt x="3509518" y="2247912"/>
                    <a:pt x="3508905" y="2247789"/>
                  </a:cubicBezTo>
                  <a:cubicBezTo>
                    <a:pt x="3508292" y="2247666"/>
                    <a:pt x="3507556" y="2247666"/>
                    <a:pt x="3506820" y="2247666"/>
                  </a:cubicBezTo>
                  <a:cubicBezTo>
                    <a:pt x="3506085" y="2247666"/>
                    <a:pt x="3505349" y="2247666"/>
                    <a:pt x="3504613" y="2247666"/>
                  </a:cubicBezTo>
                  <a:moveTo>
                    <a:pt x="137835" y="2451966"/>
                  </a:moveTo>
                  <a:cubicBezTo>
                    <a:pt x="137835" y="2451966"/>
                    <a:pt x="137222" y="2451966"/>
                    <a:pt x="136854" y="2451966"/>
                  </a:cubicBezTo>
                  <a:cubicBezTo>
                    <a:pt x="136486" y="2451966"/>
                    <a:pt x="136241" y="2452089"/>
                    <a:pt x="135873" y="2452211"/>
                  </a:cubicBezTo>
                  <a:cubicBezTo>
                    <a:pt x="135505" y="2452211"/>
                    <a:pt x="135137" y="2452457"/>
                    <a:pt x="134769" y="2452579"/>
                  </a:cubicBezTo>
                  <a:cubicBezTo>
                    <a:pt x="134401" y="2452702"/>
                    <a:pt x="134033" y="2452947"/>
                    <a:pt x="133543" y="2453070"/>
                  </a:cubicBezTo>
                  <a:cubicBezTo>
                    <a:pt x="131949" y="2453806"/>
                    <a:pt x="130232" y="2454909"/>
                    <a:pt x="128638" y="2456136"/>
                  </a:cubicBezTo>
                  <a:cubicBezTo>
                    <a:pt x="127044" y="2457362"/>
                    <a:pt x="125449" y="2458833"/>
                    <a:pt x="123978" y="2460428"/>
                  </a:cubicBezTo>
                  <a:cubicBezTo>
                    <a:pt x="122506" y="2462022"/>
                    <a:pt x="121157" y="2463616"/>
                    <a:pt x="120054" y="2465333"/>
                  </a:cubicBezTo>
                  <a:cubicBezTo>
                    <a:pt x="118950" y="2467050"/>
                    <a:pt x="118092" y="2468766"/>
                    <a:pt x="117479" y="2470360"/>
                  </a:cubicBezTo>
                  <a:cubicBezTo>
                    <a:pt x="116988" y="2471587"/>
                    <a:pt x="116743" y="2472690"/>
                    <a:pt x="116620" y="2473671"/>
                  </a:cubicBezTo>
                  <a:cubicBezTo>
                    <a:pt x="116620" y="2474653"/>
                    <a:pt x="116620" y="2475388"/>
                    <a:pt x="116865" y="2476124"/>
                  </a:cubicBezTo>
                  <a:cubicBezTo>
                    <a:pt x="117111" y="2476737"/>
                    <a:pt x="117601" y="2477228"/>
                    <a:pt x="118214" y="2477596"/>
                  </a:cubicBezTo>
                  <a:cubicBezTo>
                    <a:pt x="118827" y="2477964"/>
                    <a:pt x="119563" y="2478086"/>
                    <a:pt x="120422" y="2477964"/>
                  </a:cubicBezTo>
                  <a:cubicBezTo>
                    <a:pt x="120667" y="2477964"/>
                    <a:pt x="121035" y="2477964"/>
                    <a:pt x="121403" y="2477964"/>
                  </a:cubicBezTo>
                  <a:cubicBezTo>
                    <a:pt x="121771" y="2477964"/>
                    <a:pt x="122016" y="2477841"/>
                    <a:pt x="122384" y="2477718"/>
                  </a:cubicBezTo>
                  <a:cubicBezTo>
                    <a:pt x="122752" y="2477718"/>
                    <a:pt x="123119" y="2477473"/>
                    <a:pt x="123487" y="2477350"/>
                  </a:cubicBezTo>
                  <a:cubicBezTo>
                    <a:pt x="123855" y="2477228"/>
                    <a:pt x="124223" y="2476982"/>
                    <a:pt x="124714" y="2476860"/>
                  </a:cubicBezTo>
                  <a:cubicBezTo>
                    <a:pt x="126308" y="2476124"/>
                    <a:pt x="128025" y="2475020"/>
                    <a:pt x="129619" y="2473794"/>
                  </a:cubicBezTo>
                  <a:cubicBezTo>
                    <a:pt x="131213" y="2472568"/>
                    <a:pt x="132807" y="2471096"/>
                    <a:pt x="134279" y="2469502"/>
                  </a:cubicBezTo>
                  <a:cubicBezTo>
                    <a:pt x="135750" y="2467908"/>
                    <a:pt x="137099" y="2466314"/>
                    <a:pt x="138203" y="2464597"/>
                  </a:cubicBezTo>
                  <a:cubicBezTo>
                    <a:pt x="139307" y="2462880"/>
                    <a:pt x="140165" y="2461163"/>
                    <a:pt x="140778" y="2459569"/>
                  </a:cubicBezTo>
                  <a:cubicBezTo>
                    <a:pt x="141269" y="2458343"/>
                    <a:pt x="141514" y="2457239"/>
                    <a:pt x="141636" y="2456258"/>
                  </a:cubicBezTo>
                  <a:cubicBezTo>
                    <a:pt x="141636" y="2455277"/>
                    <a:pt x="141636" y="2454541"/>
                    <a:pt x="141391" y="2453928"/>
                  </a:cubicBezTo>
                  <a:cubicBezTo>
                    <a:pt x="141146" y="2453315"/>
                    <a:pt x="140655" y="2452825"/>
                    <a:pt x="140042" y="2452457"/>
                  </a:cubicBezTo>
                  <a:cubicBezTo>
                    <a:pt x="139429" y="2452211"/>
                    <a:pt x="138693" y="2451966"/>
                    <a:pt x="137835" y="2452089"/>
                  </a:cubicBezTo>
                  <a:moveTo>
                    <a:pt x="3441827" y="2323451"/>
                  </a:moveTo>
                  <a:cubicBezTo>
                    <a:pt x="3439742" y="2323451"/>
                    <a:pt x="3437657" y="2323941"/>
                    <a:pt x="3435450" y="2324555"/>
                  </a:cubicBezTo>
                  <a:cubicBezTo>
                    <a:pt x="3433243" y="2325168"/>
                    <a:pt x="3431158" y="2326026"/>
                    <a:pt x="3429074" y="2327130"/>
                  </a:cubicBezTo>
                  <a:cubicBezTo>
                    <a:pt x="3426989" y="2328234"/>
                    <a:pt x="3424904" y="2329582"/>
                    <a:pt x="3422942" y="2331054"/>
                  </a:cubicBezTo>
                  <a:cubicBezTo>
                    <a:pt x="3420980" y="2332526"/>
                    <a:pt x="3419263" y="2334242"/>
                    <a:pt x="3417547" y="2336204"/>
                  </a:cubicBezTo>
                  <a:cubicBezTo>
                    <a:pt x="3415339" y="2338780"/>
                    <a:pt x="3413745" y="2341477"/>
                    <a:pt x="3412641" y="2344053"/>
                  </a:cubicBezTo>
                  <a:cubicBezTo>
                    <a:pt x="3411537" y="2346628"/>
                    <a:pt x="3411047" y="2349203"/>
                    <a:pt x="3411170" y="2351656"/>
                  </a:cubicBezTo>
                  <a:cubicBezTo>
                    <a:pt x="3411170" y="2353986"/>
                    <a:pt x="3411905" y="2356193"/>
                    <a:pt x="3413132" y="2358032"/>
                  </a:cubicBezTo>
                  <a:cubicBezTo>
                    <a:pt x="3414358" y="2359872"/>
                    <a:pt x="3416075" y="2361343"/>
                    <a:pt x="3418527" y="2362447"/>
                  </a:cubicBezTo>
                  <a:cubicBezTo>
                    <a:pt x="3419140" y="2362692"/>
                    <a:pt x="3419754" y="2362938"/>
                    <a:pt x="3420489" y="2363183"/>
                  </a:cubicBezTo>
                  <a:cubicBezTo>
                    <a:pt x="3421102" y="2363428"/>
                    <a:pt x="3421838" y="2363551"/>
                    <a:pt x="3422574" y="2363673"/>
                  </a:cubicBezTo>
                  <a:cubicBezTo>
                    <a:pt x="3423310" y="2363673"/>
                    <a:pt x="3424046" y="2363919"/>
                    <a:pt x="3424782" y="2363919"/>
                  </a:cubicBezTo>
                  <a:cubicBezTo>
                    <a:pt x="3425517" y="2363919"/>
                    <a:pt x="3426253" y="2363919"/>
                    <a:pt x="3427112" y="2363919"/>
                  </a:cubicBezTo>
                  <a:cubicBezTo>
                    <a:pt x="3429196" y="2363919"/>
                    <a:pt x="3431281" y="2363428"/>
                    <a:pt x="3433488" y="2362815"/>
                  </a:cubicBezTo>
                  <a:cubicBezTo>
                    <a:pt x="3435695" y="2362202"/>
                    <a:pt x="3437780" y="2361343"/>
                    <a:pt x="3439987" y="2360240"/>
                  </a:cubicBezTo>
                  <a:cubicBezTo>
                    <a:pt x="3442072" y="2359136"/>
                    <a:pt x="3444157" y="2357787"/>
                    <a:pt x="3446119" y="2356315"/>
                  </a:cubicBezTo>
                  <a:cubicBezTo>
                    <a:pt x="3448081" y="2354844"/>
                    <a:pt x="3449920" y="2353127"/>
                    <a:pt x="3451515" y="2351165"/>
                  </a:cubicBezTo>
                  <a:cubicBezTo>
                    <a:pt x="3453722" y="2348590"/>
                    <a:pt x="3455439" y="2345892"/>
                    <a:pt x="3456420" y="2343194"/>
                  </a:cubicBezTo>
                  <a:cubicBezTo>
                    <a:pt x="3457523" y="2340496"/>
                    <a:pt x="3458014" y="2337921"/>
                    <a:pt x="3457891" y="2335591"/>
                  </a:cubicBezTo>
                  <a:cubicBezTo>
                    <a:pt x="3457891" y="2333261"/>
                    <a:pt x="3457155" y="2331054"/>
                    <a:pt x="3455929" y="2329215"/>
                  </a:cubicBezTo>
                  <a:cubicBezTo>
                    <a:pt x="3454703" y="2327375"/>
                    <a:pt x="3452863" y="2325904"/>
                    <a:pt x="3450534" y="2324922"/>
                  </a:cubicBezTo>
                  <a:cubicBezTo>
                    <a:pt x="3449920" y="2324677"/>
                    <a:pt x="3449307" y="2324432"/>
                    <a:pt x="3448572" y="2324187"/>
                  </a:cubicBezTo>
                  <a:cubicBezTo>
                    <a:pt x="3447836" y="2323941"/>
                    <a:pt x="3447223" y="2323819"/>
                    <a:pt x="3446487" y="2323696"/>
                  </a:cubicBezTo>
                  <a:cubicBezTo>
                    <a:pt x="3445751" y="2323574"/>
                    <a:pt x="3445015" y="2323451"/>
                    <a:pt x="3444280" y="2323451"/>
                  </a:cubicBezTo>
                  <a:cubicBezTo>
                    <a:pt x="3443544" y="2323451"/>
                    <a:pt x="3442808" y="2323451"/>
                    <a:pt x="3441950" y="2323451"/>
                  </a:cubicBezTo>
                  <a:moveTo>
                    <a:pt x="120790" y="2498810"/>
                  </a:moveTo>
                  <a:cubicBezTo>
                    <a:pt x="120790" y="2498810"/>
                    <a:pt x="120176" y="2498810"/>
                    <a:pt x="119808" y="2498933"/>
                  </a:cubicBezTo>
                  <a:cubicBezTo>
                    <a:pt x="119441" y="2498933"/>
                    <a:pt x="119073" y="2499056"/>
                    <a:pt x="118705" y="2499178"/>
                  </a:cubicBezTo>
                  <a:cubicBezTo>
                    <a:pt x="118337" y="2499178"/>
                    <a:pt x="117969" y="2499424"/>
                    <a:pt x="117479" y="2499669"/>
                  </a:cubicBezTo>
                  <a:cubicBezTo>
                    <a:pt x="117111" y="2499791"/>
                    <a:pt x="116620" y="2500037"/>
                    <a:pt x="116252" y="2500282"/>
                  </a:cubicBezTo>
                  <a:cubicBezTo>
                    <a:pt x="114658" y="2501140"/>
                    <a:pt x="112941" y="2502244"/>
                    <a:pt x="111347" y="2503470"/>
                  </a:cubicBezTo>
                  <a:cubicBezTo>
                    <a:pt x="109753" y="2504819"/>
                    <a:pt x="108159" y="2506291"/>
                    <a:pt x="106687" y="2507885"/>
                  </a:cubicBezTo>
                  <a:cubicBezTo>
                    <a:pt x="105216" y="2509479"/>
                    <a:pt x="103989" y="2511196"/>
                    <a:pt x="102886" y="2512913"/>
                  </a:cubicBezTo>
                  <a:cubicBezTo>
                    <a:pt x="101782" y="2514629"/>
                    <a:pt x="100924" y="2516346"/>
                    <a:pt x="100310" y="2517941"/>
                  </a:cubicBezTo>
                  <a:cubicBezTo>
                    <a:pt x="99943" y="2519167"/>
                    <a:pt x="99697" y="2520148"/>
                    <a:pt x="99575" y="2521129"/>
                  </a:cubicBezTo>
                  <a:cubicBezTo>
                    <a:pt x="99575" y="2522110"/>
                    <a:pt x="99575" y="2522846"/>
                    <a:pt x="99943" y="2523459"/>
                  </a:cubicBezTo>
                  <a:cubicBezTo>
                    <a:pt x="100188" y="2524072"/>
                    <a:pt x="100678" y="2524562"/>
                    <a:pt x="101291" y="2524808"/>
                  </a:cubicBezTo>
                  <a:cubicBezTo>
                    <a:pt x="101905" y="2525053"/>
                    <a:pt x="102640" y="2525298"/>
                    <a:pt x="103499" y="2525176"/>
                  </a:cubicBezTo>
                  <a:cubicBezTo>
                    <a:pt x="103867" y="2525176"/>
                    <a:pt x="104112" y="2525176"/>
                    <a:pt x="104480" y="2525176"/>
                  </a:cubicBezTo>
                  <a:cubicBezTo>
                    <a:pt x="104848" y="2525176"/>
                    <a:pt x="105216" y="2525053"/>
                    <a:pt x="105584" y="2524930"/>
                  </a:cubicBezTo>
                  <a:cubicBezTo>
                    <a:pt x="105951" y="2524808"/>
                    <a:pt x="106319" y="2524685"/>
                    <a:pt x="106810" y="2524562"/>
                  </a:cubicBezTo>
                  <a:cubicBezTo>
                    <a:pt x="107178" y="2524440"/>
                    <a:pt x="107668" y="2524195"/>
                    <a:pt x="108159" y="2523949"/>
                  </a:cubicBezTo>
                  <a:cubicBezTo>
                    <a:pt x="109753" y="2523091"/>
                    <a:pt x="111470" y="2521987"/>
                    <a:pt x="113064" y="2520761"/>
                  </a:cubicBezTo>
                  <a:cubicBezTo>
                    <a:pt x="114658" y="2519412"/>
                    <a:pt x="116252" y="2517941"/>
                    <a:pt x="117724" y="2516346"/>
                  </a:cubicBezTo>
                  <a:cubicBezTo>
                    <a:pt x="119195" y="2514752"/>
                    <a:pt x="120422" y="2513035"/>
                    <a:pt x="121525" y="2511319"/>
                  </a:cubicBezTo>
                  <a:cubicBezTo>
                    <a:pt x="122629" y="2509602"/>
                    <a:pt x="123487" y="2507885"/>
                    <a:pt x="124100" y="2506291"/>
                  </a:cubicBezTo>
                  <a:cubicBezTo>
                    <a:pt x="124468" y="2505064"/>
                    <a:pt x="124714" y="2504083"/>
                    <a:pt x="124714" y="2503102"/>
                  </a:cubicBezTo>
                  <a:cubicBezTo>
                    <a:pt x="124714" y="2502244"/>
                    <a:pt x="124714" y="2501386"/>
                    <a:pt x="124346" y="2500773"/>
                  </a:cubicBezTo>
                  <a:cubicBezTo>
                    <a:pt x="123978" y="2500159"/>
                    <a:pt x="123610" y="2499669"/>
                    <a:pt x="122997" y="2499424"/>
                  </a:cubicBezTo>
                  <a:cubicBezTo>
                    <a:pt x="122384" y="2499178"/>
                    <a:pt x="121648" y="2498933"/>
                    <a:pt x="120790" y="2499056"/>
                  </a:cubicBezTo>
                  <a:moveTo>
                    <a:pt x="3376588" y="2398623"/>
                  </a:moveTo>
                  <a:cubicBezTo>
                    <a:pt x="3374626" y="2398623"/>
                    <a:pt x="3372542" y="2399113"/>
                    <a:pt x="3370334" y="2399604"/>
                  </a:cubicBezTo>
                  <a:cubicBezTo>
                    <a:pt x="3368249" y="2400217"/>
                    <a:pt x="3366165" y="2401075"/>
                    <a:pt x="3364080" y="2402056"/>
                  </a:cubicBezTo>
                  <a:cubicBezTo>
                    <a:pt x="3361996" y="2403160"/>
                    <a:pt x="3360034" y="2404386"/>
                    <a:pt x="3358071" y="2405858"/>
                  </a:cubicBezTo>
                  <a:cubicBezTo>
                    <a:pt x="3356109" y="2407329"/>
                    <a:pt x="3354392" y="2408923"/>
                    <a:pt x="3352798" y="2410763"/>
                  </a:cubicBezTo>
                  <a:cubicBezTo>
                    <a:pt x="3350468" y="2413338"/>
                    <a:pt x="3348751" y="2416036"/>
                    <a:pt x="3347648" y="2418611"/>
                  </a:cubicBezTo>
                  <a:cubicBezTo>
                    <a:pt x="3346422" y="2421309"/>
                    <a:pt x="3345931" y="2423884"/>
                    <a:pt x="3345809" y="2426337"/>
                  </a:cubicBezTo>
                  <a:cubicBezTo>
                    <a:pt x="3345809" y="2428789"/>
                    <a:pt x="3346299" y="2430997"/>
                    <a:pt x="3347403" y="2432959"/>
                  </a:cubicBezTo>
                  <a:cubicBezTo>
                    <a:pt x="3348506" y="2434921"/>
                    <a:pt x="3350101" y="2436515"/>
                    <a:pt x="3352431" y="2437741"/>
                  </a:cubicBezTo>
                  <a:cubicBezTo>
                    <a:pt x="3353044" y="2438109"/>
                    <a:pt x="3353779" y="2438354"/>
                    <a:pt x="3354392" y="2438600"/>
                  </a:cubicBezTo>
                  <a:cubicBezTo>
                    <a:pt x="3355128" y="2438845"/>
                    <a:pt x="3355864" y="2438967"/>
                    <a:pt x="3356600" y="2439213"/>
                  </a:cubicBezTo>
                  <a:cubicBezTo>
                    <a:pt x="3357336" y="2439335"/>
                    <a:pt x="3358071" y="2439458"/>
                    <a:pt x="3358930" y="2439458"/>
                  </a:cubicBezTo>
                  <a:cubicBezTo>
                    <a:pt x="3359666" y="2439458"/>
                    <a:pt x="3360524" y="2439458"/>
                    <a:pt x="3361260" y="2439458"/>
                  </a:cubicBezTo>
                  <a:cubicBezTo>
                    <a:pt x="3363222" y="2439458"/>
                    <a:pt x="3365429" y="2439090"/>
                    <a:pt x="3367514" y="2438477"/>
                  </a:cubicBezTo>
                  <a:cubicBezTo>
                    <a:pt x="3369599" y="2437864"/>
                    <a:pt x="3371806" y="2437005"/>
                    <a:pt x="3373891" y="2436024"/>
                  </a:cubicBezTo>
                  <a:cubicBezTo>
                    <a:pt x="3375975" y="2434921"/>
                    <a:pt x="3378060" y="2433694"/>
                    <a:pt x="3379899" y="2432223"/>
                  </a:cubicBezTo>
                  <a:cubicBezTo>
                    <a:pt x="3381861" y="2430751"/>
                    <a:pt x="3383578" y="2429035"/>
                    <a:pt x="3385295" y="2427195"/>
                  </a:cubicBezTo>
                  <a:cubicBezTo>
                    <a:pt x="3387625" y="2424620"/>
                    <a:pt x="3389342" y="2421922"/>
                    <a:pt x="3390445" y="2419224"/>
                  </a:cubicBezTo>
                  <a:cubicBezTo>
                    <a:pt x="3391549" y="2416526"/>
                    <a:pt x="3392162" y="2413951"/>
                    <a:pt x="3392285" y="2411498"/>
                  </a:cubicBezTo>
                  <a:cubicBezTo>
                    <a:pt x="3392285" y="2409046"/>
                    <a:pt x="3391794" y="2406839"/>
                    <a:pt x="3390691" y="2404877"/>
                  </a:cubicBezTo>
                  <a:cubicBezTo>
                    <a:pt x="3389587" y="2402915"/>
                    <a:pt x="3387870" y="2401320"/>
                    <a:pt x="3385663" y="2400217"/>
                  </a:cubicBezTo>
                  <a:cubicBezTo>
                    <a:pt x="3385050" y="2399849"/>
                    <a:pt x="3384314" y="2399604"/>
                    <a:pt x="3383578" y="2399358"/>
                  </a:cubicBezTo>
                  <a:cubicBezTo>
                    <a:pt x="3382842" y="2399113"/>
                    <a:pt x="3382107" y="2398868"/>
                    <a:pt x="3381371" y="2398745"/>
                  </a:cubicBezTo>
                  <a:cubicBezTo>
                    <a:pt x="3380635" y="2398623"/>
                    <a:pt x="3379899" y="2398500"/>
                    <a:pt x="3379041" y="2398500"/>
                  </a:cubicBezTo>
                  <a:cubicBezTo>
                    <a:pt x="3378305" y="2398500"/>
                    <a:pt x="3377447" y="2398500"/>
                    <a:pt x="3376588" y="2398500"/>
                  </a:cubicBezTo>
                  <a:moveTo>
                    <a:pt x="105093" y="2545532"/>
                  </a:moveTo>
                  <a:cubicBezTo>
                    <a:pt x="105093" y="2545532"/>
                    <a:pt x="104357" y="2545532"/>
                    <a:pt x="103989" y="2545655"/>
                  </a:cubicBezTo>
                  <a:cubicBezTo>
                    <a:pt x="103621" y="2545777"/>
                    <a:pt x="103254" y="2545777"/>
                    <a:pt x="102763" y="2545900"/>
                  </a:cubicBezTo>
                  <a:cubicBezTo>
                    <a:pt x="102395" y="2546022"/>
                    <a:pt x="101905" y="2546145"/>
                    <a:pt x="101414" y="2546390"/>
                  </a:cubicBezTo>
                  <a:cubicBezTo>
                    <a:pt x="100924" y="2546636"/>
                    <a:pt x="100556" y="2546758"/>
                    <a:pt x="100065" y="2547004"/>
                  </a:cubicBezTo>
                  <a:cubicBezTo>
                    <a:pt x="98471" y="2547862"/>
                    <a:pt x="96754" y="2549088"/>
                    <a:pt x="95160" y="2550437"/>
                  </a:cubicBezTo>
                  <a:cubicBezTo>
                    <a:pt x="93566" y="2551786"/>
                    <a:pt x="91972" y="2553380"/>
                    <a:pt x="90500" y="2554975"/>
                  </a:cubicBezTo>
                  <a:cubicBezTo>
                    <a:pt x="89029" y="2556569"/>
                    <a:pt x="87802" y="2558285"/>
                    <a:pt x="86699" y="2560002"/>
                  </a:cubicBezTo>
                  <a:cubicBezTo>
                    <a:pt x="85595" y="2561719"/>
                    <a:pt x="84737" y="2563436"/>
                    <a:pt x="84246" y="2565030"/>
                  </a:cubicBezTo>
                  <a:cubicBezTo>
                    <a:pt x="83878" y="2566134"/>
                    <a:pt x="83633" y="2567237"/>
                    <a:pt x="83633" y="2568096"/>
                  </a:cubicBezTo>
                  <a:cubicBezTo>
                    <a:pt x="83633" y="2568954"/>
                    <a:pt x="83633" y="2569690"/>
                    <a:pt x="84001" y="2570303"/>
                  </a:cubicBezTo>
                  <a:cubicBezTo>
                    <a:pt x="84246" y="2570916"/>
                    <a:pt x="84737" y="2571407"/>
                    <a:pt x="85350" y="2571652"/>
                  </a:cubicBezTo>
                  <a:cubicBezTo>
                    <a:pt x="85963" y="2571897"/>
                    <a:pt x="86576" y="2572020"/>
                    <a:pt x="87434" y="2572020"/>
                  </a:cubicBezTo>
                  <a:cubicBezTo>
                    <a:pt x="87802" y="2572020"/>
                    <a:pt x="88170" y="2572020"/>
                    <a:pt x="88538" y="2571897"/>
                  </a:cubicBezTo>
                  <a:cubicBezTo>
                    <a:pt x="88906" y="2571775"/>
                    <a:pt x="89274" y="2571775"/>
                    <a:pt x="89764" y="2571652"/>
                  </a:cubicBezTo>
                  <a:cubicBezTo>
                    <a:pt x="90132" y="2571530"/>
                    <a:pt x="90623" y="2571407"/>
                    <a:pt x="91113" y="2571162"/>
                  </a:cubicBezTo>
                  <a:cubicBezTo>
                    <a:pt x="91604" y="2570916"/>
                    <a:pt x="92094" y="2570794"/>
                    <a:pt x="92462" y="2570548"/>
                  </a:cubicBezTo>
                  <a:cubicBezTo>
                    <a:pt x="94179" y="2569690"/>
                    <a:pt x="95773" y="2568586"/>
                    <a:pt x="97490" y="2567237"/>
                  </a:cubicBezTo>
                  <a:cubicBezTo>
                    <a:pt x="99084" y="2565888"/>
                    <a:pt x="100678" y="2564417"/>
                    <a:pt x="102150" y="2562700"/>
                  </a:cubicBezTo>
                  <a:cubicBezTo>
                    <a:pt x="103621" y="2561106"/>
                    <a:pt x="104848" y="2559389"/>
                    <a:pt x="105951" y="2557672"/>
                  </a:cubicBezTo>
                  <a:cubicBezTo>
                    <a:pt x="107055" y="2555956"/>
                    <a:pt x="107791" y="2554239"/>
                    <a:pt x="108404" y="2552645"/>
                  </a:cubicBezTo>
                  <a:cubicBezTo>
                    <a:pt x="108772" y="2551541"/>
                    <a:pt x="109017" y="2550437"/>
                    <a:pt x="109017" y="2549579"/>
                  </a:cubicBezTo>
                  <a:cubicBezTo>
                    <a:pt x="109017" y="2548720"/>
                    <a:pt x="109017" y="2547985"/>
                    <a:pt x="108649" y="2547371"/>
                  </a:cubicBezTo>
                  <a:cubicBezTo>
                    <a:pt x="108404" y="2546758"/>
                    <a:pt x="107913" y="2546268"/>
                    <a:pt x="107300" y="2546022"/>
                  </a:cubicBezTo>
                  <a:cubicBezTo>
                    <a:pt x="106687" y="2545777"/>
                    <a:pt x="105951" y="2545655"/>
                    <a:pt x="105216" y="2545655"/>
                  </a:cubicBezTo>
                  <a:moveTo>
                    <a:pt x="3309143" y="2473058"/>
                  </a:moveTo>
                  <a:cubicBezTo>
                    <a:pt x="3307180" y="2473058"/>
                    <a:pt x="3305218" y="2473426"/>
                    <a:pt x="3303134" y="2474039"/>
                  </a:cubicBezTo>
                  <a:cubicBezTo>
                    <a:pt x="3301049" y="2474653"/>
                    <a:pt x="3299087" y="2475388"/>
                    <a:pt x="3297002" y="2476369"/>
                  </a:cubicBezTo>
                  <a:cubicBezTo>
                    <a:pt x="3295040" y="2477350"/>
                    <a:pt x="3292955" y="2478577"/>
                    <a:pt x="3291116" y="2479925"/>
                  </a:cubicBezTo>
                  <a:cubicBezTo>
                    <a:pt x="3289276" y="2481274"/>
                    <a:pt x="3287437" y="2482869"/>
                    <a:pt x="3285843" y="2484585"/>
                  </a:cubicBezTo>
                  <a:cubicBezTo>
                    <a:pt x="3283513" y="2487161"/>
                    <a:pt x="3281673" y="2489859"/>
                    <a:pt x="3280447" y="2492556"/>
                  </a:cubicBezTo>
                  <a:cubicBezTo>
                    <a:pt x="3279221" y="2495254"/>
                    <a:pt x="3278485" y="2497952"/>
                    <a:pt x="3278240" y="2500404"/>
                  </a:cubicBezTo>
                  <a:cubicBezTo>
                    <a:pt x="3278117" y="2502857"/>
                    <a:pt x="3278485" y="2505310"/>
                    <a:pt x="3279466" y="2507272"/>
                  </a:cubicBezTo>
                  <a:cubicBezTo>
                    <a:pt x="3280447" y="2509357"/>
                    <a:pt x="3281919" y="2511073"/>
                    <a:pt x="3284126" y="2512300"/>
                  </a:cubicBezTo>
                  <a:cubicBezTo>
                    <a:pt x="3284739" y="2512667"/>
                    <a:pt x="3285475" y="2513035"/>
                    <a:pt x="3286211" y="2513281"/>
                  </a:cubicBezTo>
                  <a:cubicBezTo>
                    <a:pt x="3286946" y="2513526"/>
                    <a:pt x="3287683" y="2513771"/>
                    <a:pt x="3288541" y="2514016"/>
                  </a:cubicBezTo>
                  <a:cubicBezTo>
                    <a:pt x="3289276" y="2514139"/>
                    <a:pt x="3290135" y="2514262"/>
                    <a:pt x="3290993" y="2514384"/>
                  </a:cubicBezTo>
                  <a:cubicBezTo>
                    <a:pt x="3291852" y="2514384"/>
                    <a:pt x="3292710" y="2514384"/>
                    <a:pt x="3293568" y="2514384"/>
                  </a:cubicBezTo>
                  <a:cubicBezTo>
                    <a:pt x="3295531" y="2514384"/>
                    <a:pt x="3297493" y="2514016"/>
                    <a:pt x="3299577" y="2513526"/>
                  </a:cubicBezTo>
                  <a:cubicBezTo>
                    <a:pt x="3301662" y="2513035"/>
                    <a:pt x="3303747" y="2512177"/>
                    <a:pt x="3305709" y="2511196"/>
                  </a:cubicBezTo>
                  <a:cubicBezTo>
                    <a:pt x="3307671" y="2510215"/>
                    <a:pt x="3309756" y="2508989"/>
                    <a:pt x="3311595" y="2507640"/>
                  </a:cubicBezTo>
                  <a:cubicBezTo>
                    <a:pt x="3313434" y="2506291"/>
                    <a:pt x="3315274" y="2504697"/>
                    <a:pt x="3316868" y="2502857"/>
                  </a:cubicBezTo>
                  <a:cubicBezTo>
                    <a:pt x="3319198" y="2500282"/>
                    <a:pt x="3321037" y="2497584"/>
                    <a:pt x="3322264" y="2494886"/>
                  </a:cubicBezTo>
                  <a:cubicBezTo>
                    <a:pt x="3323490" y="2492188"/>
                    <a:pt x="3324226" y="2489491"/>
                    <a:pt x="3324348" y="2487038"/>
                  </a:cubicBezTo>
                  <a:cubicBezTo>
                    <a:pt x="3324471" y="2484585"/>
                    <a:pt x="3324103" y="2482133"/>
                    <a:pt x="3323122" y="2480171"/>
                  </a:cubicBezTo>
                  <a:cubicBezTo>
                    <a:pt x="3322141" y="2478086"/>
                    <a:pt x="3320547" y="2476369"/>
                    <a:pt x="3318462" y="2475143"/>
                  </a:cubicBezTo>
                  <a:cubicBezTo>
                    <a:pt x="3317849" y="2474775"/>
                    <a:pt x="3317113" y="2474407"/>
                    <a:pt x="3316378" y="2474162"/>
                  </a:cubicBezTo>
                  <a:cubicBezTo>
                    <a:pt x="3315642" y="2473917"/>
                    <a:pt x="3314906" y="2473671"/>
                    <a:pt x="3314048" y="2473549"/>
                  </a:cubicBezTo>
                  <a:cubicBezTo>
                    <a:pt x="3313312" y="2473426"/>
                    <a:pt x="3312453" y="2473304"/>
                    <a:pt x="3311595" y="2473181"/>
                  </a:cubicBezTo>
                  <a:cubicBezTo>
                    <a:pt x="3310736" y="2473058"/>
                    <a:pt x="3309878" y="2473181"/>
                    <a:pt x="3309020" y="2473181"/>
                  </a:cubicBezTo>
                  <a:moveTo>
                    <a:pt x="90500" y="2592131"/>
                  </a:moveTo>
                  <a:cubicBezTo>
                    <a:pt x="90500" y="2592131"/>
                    <a:pt x="89764" y="2592131"/>
                    <a:pt x="89397" y="2592254"/>
                  </a:cubicBezTo>
                  <a:cubicBezTo>
                    <a:pt x="89029" y="2592254"/>
                    <a:pt x="88538" y="2592499"/>
                    <a:pt x="88048" y="2592622"/>
                  </a:cubicBezTo>
                  <a:cubicBezTo>
                    <a:pt x="87557" y="2592744"/>
                    <a:pt x="87067" y="2592990"/>
                    <a:pt x="86576" y="2593112"/>
                  </a:cubicBezTo>
                  <a:cubicBezTo>
                    <a:pt x="86086" y="2593357"/>
                    <a:pt x="85595" y="2593603"/>
                    <a:pt x="85104" y="2593848"/>
                  </a:cubicBezTo>
                  <a:cubicBezTo>
                    <a:pt x="83388" y="2594706"/>
                    <a:pt x="81793" y="2595933"/>
                    <a:pt x="80077" y="2597281"/>
                  </a:cubicBezTo>
                  <a:cubicBezTo>
                    <a:pt x="78483" y="2598630"/>
                    <a:pt x="76888" y="2600225"/>
                    <a:pt x="75417" y="2601941"/>
                  </a:cubicBezTo>
                  <a:cubicBezTo>
                    <a:pt x="73945" y="2603535"/>
                    <a:pt x="72719" y="2605375"/>
                    <a:pt x="71738" y="2607092"/>
                  </a:cubicBezTo>
                  <a:cubicBezTo>
                    <a:pt x="70757" y="2608808"/>
                    <a:pt x="69899" y="2610525"/>
                    <a:pt x="69408" y="2612120"/>
                  </a:cubicBezTo>
                  <a:cubicBezTo>
                    <a:pt x="69040" y="2613223"/>
                    <a:pt x="68917" y="2614204"/>
                    <a:pt x="68917" y="2615063"/>
                  </a:cubicBezTo>
                  <a:cubicBezTo>
                    <a:pt x="68917" y="2615921"/>
                    <a:pt x="69040" y="2616657"/>
                    <a:pt x="69408" y="2617270"/>
                  </a:cubicBezTo>
                  <a:cubicBezTo>
                    <a:pt x="69653" y="2617883"/>
                    <a:pt x="70144" y="2618251"/>
                    <a:pt x="70757" y="2618619"/>
                  </a:cubicBezTo>
                  <a:cubicBezTo>
                    <a:pt x="71370" y="2618864"/>
                    <a:pt x="71983" y="2618987"/>
                    <a:pt x="72842" y="2618987"/>
                  </a:cubicBezTo>
                  <a:cubicBezTo>
                    <a:pt x="73209" y="2618987"/>
                    <a:pt x="73577" y="2618987"/>
                    <a:pt x="73945" y="2618864"/>
                  </a:cubicBezTo>
                  <a:cubicBezTo>
                    <a:pt x="74313" y="2618864"/>
                    <a:pt x="74804" y="2618619"/>
                    <a:pt x="75172" y="2618496"/>
                  </a:cubicBezTo>
                  <a:cubicBezTo>
                    <a:pt x="75662" y="2618373"/>
                    <a:pt x="76153" y="2618128"/>
                    <a:pt x="76643" y="2618006"/>
                  </a:cubicBezTo>
                  <a:cubicBezTo>
                    <a:pt x="77134" y="2617760"/>
                    <a:pt x="77624" y="2617515"/>
                    <a:pt x="78115" y="2617270"/>
                  </a:cubicBezTo>
                  <a:cubicBezTo>
                    <a:pt x="79831" y="2616412"/>
                    <a:pt x="81548" y="2615185"/>
                    <a:pt x="83142" y="2613714"/>
                  </a:cubicBezTo>
                  <a:cubicBezTo>
                    <a:pt x="84737" y="2612365"/>
                    <a:pt x="86331" y="2610771"/>
                    <a:pt x="87802" y="2609054"/>
                  </a:cubicBezTo>
                  <a:cubicBezTo>
                    <a:pt x="89274" y="2607337"/>
                    <a:pt x="90500" y="2605620"/>
                    <a:pt x="91481" y="2603903"/>
                  </a:cubicBezTo>
                  <a:cubicBezTo>
                    <a:pt x="92462" y="2602187"/>
                    <a:pt x="93321" y="2600470"/>
                    <a:pt x="93811" y="2598876"/>
                  </a:cubicBezTo>
                  <a:cubicBezTo>
                    <a:pt x="94179" y="2597772"/>
                    <a:pt x="94302" y="2596791"/>
                    <a:pt x="94302" y="2595933"/>
                  </a:cubicBezTo>
                  <a:cubicBezTo>
                    <a:pt x="94302" y="2595074"/>
                    <a:pt x="94179" y="2594338"/>
                    <a:pt x="93811" y="2593725"/>
                  </a:cubicBezTo>
                  <a:cubicBezTo>
                    <a:pt x="93443" y="2593112"/>
                    <a:pt x="93075" y="2592744"/>
                    <a:pt x="92462" y="2592376"/>
                  </a:cubicBezTo>
                  <a:cubicBezTo>
                    <a:pt x="91849" y="2592131"/>
                    <a:pt x="91236" y="2592008"/>
                    <a:pt x="90378" y="2592008"/>
                  </a:cubicBezTo>
                  <a:moveTo>
                    <a:pt x="3239244" y="2546636"/>
                  </a:moveTo>
                  <a:cubicBezTo>
                    <a:pt x="3237405" y="2546636"/>
                    <a:pt x="3235442" y="2547004"/>
                    <a:pt x="3233480" y="2547494"/>
                  </a:cubicBezTo>
                  <a:cubicBezTo>
                    <a:pt x="3231518" y="2547985"/>
                    <a:pt x="3229556" y="2548720"/>
                    <a:pt x="3227594" y="2549579"/>
                  </a:cubicBezTo>
                  <a:cubicBezTo>
                    <a:pt x="3225632" y="2550437"/>
                    <a:pt x="3223670" y="2551663"/>
                    <a:pt x="3221830" y="2552890"/>
                  </a:cubicBezTo>
                  <a:cubicBezTo>
                    <a:pt x="3219991" y="2554239"/>
                    <a:pt x="3218152" y="2555710"/>
                    <a:pt x="3216557" y="2557427"/>
                  </a:cubicBezTo>
                  <a:cubicBezTo>
                    <a:pt x="3214105" y="2560002"/>
                    <a:pt x="3212143" y="2562577"/>
                    <a:pt x="3210794" y="2565275"/>
                  </a:cubicBezTo>
                  <a:cubicBezTo>
                    <a:pt x="3209445" y="2567973"/>
                    <a:pt x="3208587" y="2570671"/>
                    <a:pt x="3208342" y="2573246"/>
                  </a:cubicBezTo>
                  <a:cubicBezTo>
                    <a:pt x="3208096" y="2575821"/>
                    <a:pt x="3208342" y="2578151"/>
                    <a:pt x="3209200" y="2580359"/>
                  </a:cubicBezTo>
                  <a:cubicBezTo>
                    <a:pt x="3210058" y="2582443"/>
                    <a:pt x="3211530" y="2584283"/>
                    <a:pt x="3213615" y="2585632"/>
                  </a:cubicBezTo>
                  <a:cubicBezTo>
                    <a:pt x="3214228" y="2586122"/>
                    <a:pt x="3214963" y="2586490"/>
                    <a:pt x="3215699" y="2586858"/>
                  </a:cubicBezTo>
                  <a:cubicBezTo>
                    <a:pt x="3216435" y="2587226"/>
                    <a:pt x="3217293" y="2587471"/>
                    <a:pt x="3218029" y="2587716"/>
                  </a:cubicBezTo>
                  <a:cubicBezTo>
                    <a:pt x="3218887" y="2587962"/>
                    <a:pt x="3219746" y="2588084"/>
                    <a:pt x="3220604" y="2588207"/>
                  </a:cubicBezTo>
                  <a:cubicBezTo>
                    <a:pt x="3221463" y="2588330"/>
                    <a:pt x="3222321" y="2588330"/>
                    <a:pt x="3223302" y="2588207"/>
                  </a:cubicBezTo>
                  <a:cubicBezTo>
                    <a:pt x="3225142" y="2588207"/>
                    <a:pt x="3227104" y="2587839"/>
                    <a:pt x="3229066" y="2587348"/>
                  </a:cubicBezTo>
                  <a:cubicBezTo>
                    <a:pt x="3231028" y="2586858"/>
                    <a:pt x="3232990" y="2586122"/>
                    <a:pt x="3234952" y="2585141"/>
                  </a:cubicBezTo>
                  <a:cubicBezTo>
                    <a:pt x="3236914" y="2584160"/>
                    <a:pt x="3238876" y="2583057"/>
                    <a:pt x="3240715" y="2581708"/>
                  </a:cubicBezTo>
                  <a:cubicBezTo>
                    <a:pt x="3242555" y="2580359"/>
                    <a:pt x="3244394" y="2578887"/>
                    <a:pt x="3245988" y="2577170"/>
                  </a:cubicBezTo>
                  <a:cubicBezTo>
                    <a:pt x="3248441" y="2574718"/>
                    <a:pt x="3250403" y="2572020"/>
                    <a:pt x="3251752" y="2569322"/>
                  </a:cubicBezTo>
                  <a:cubicBezTo>
                    <a:pt x="3253101" y="2566624"/>
                    <a:pt x="3253960" y="2563926"/>
                    <a:pt x="3254205" y="2561351"/>
                  </a:cubicBezTo>
                  <a:cubicBezTo>
                    <a:pt x="3254450" y="2558776"/>
                    <a:pt x="3254205" y="2556446"/>
                    <a:pt x="3253223" y="2554239"/>
                  </a:cubicBezTo>
                  <a:cubicBezTo>
                    <a:pt x="3252243" y="2552031"/>
                    <a:pt x="3250894" y="2550315"/>
                    <a:pt x="3248809" y="2548966"/>
                  </a:cubicBezTo>
                  <a:cubicBezTo>
                    <a:pt x="3248073" y="2548475"/>
                    <a:pt x="3247460" y="2548107"/>
                    <a:pt x="3246602" y="2547862"/>
                  </a:cubicBezTo>
                  <a:cubicBezTo>
                    <a:pt x="3245743" y="2547617"/>
                    <a:pt x="3245007" y="2547249"/>
                    <a:pt x="3244272" y="2547126"/>
                  </a:cubicBezTo>
                  <a:cubicBezTo>
                    <a:pt x="3243413" y="2546881"/>
                    <a:pt x="3242555" y="2546758"/>
                    <a:pt x="3241697" y="2546636"/>
                  </a:cubicBezTo>
                  <a:cubicBezTo>
                    <a:pt x="3240838" y="2546513"/>
                    <a:pt x="3239980" y="2546636"/>
                    <a:pt x="3238999" y="2546636"/>
                  </a:cubicBezTo>
                  <a:moveTo>
                    <a:pt x="77379" y="2638608"/>
                  </a:moveTo>
                  <a:cubicBezTo>
                    <a:pt x="77379" y="2638608"/>
                    <a:pt x="76520" y="2638608"/>
                    <a:pt x="76153" y="2638730"/>
                  </a:cubicBezTo>
                  <a:cubicBezTo>
                    <a:pt x="75662" y="2638730"/>
                    <a:pt x="75294" y="2638975"/>
                    <a:pt x="74804" y="2639098"/>
                  </a:cubicBezTo>
                  <a:cubicBezTo>
                    <a:pt x="74313" y="2639221"/>
                    <a:pt x="73823" y="2639466"/>
                    <a:pt x="73332" y="2639711"/>
                  </a:cubicBezTo>
                  <a:cubicBezTo>
                    <a:pt x="72842" y="2639956"/>
                    <a:pt x="72228" y="2640201"/>
                    <a:pt x="71738" y="2640569"/>
                  </a:cubicBezTo>
                  <a:cubicBezTo>
                    <a:pt x="70021" y="2641551"/>
                    <a:pt x="68304" y="2642777"/>
                    <a:pt x="66710" y="2644248"/>
                  </a:cubicBezTo>
                  <a:cubicBezTo>
                    <a:pt x="65116" y="2645720"/>
                    <a:pt x="63522" y="2647314"/>
                    <a:pt x="62050" y="2649031"/>
                  </a:cubicBezTo>
                  <a:cubicBezTo>
                    <a:pt x="60701" y="2650748"/>
                    <a:pt x="59352" y="2652464"/>
                    <a:pt x="58371" y="2654304"/>
                  </a:cubicBezTo>
                  <a:cubicBezTo>
                    <a:pt x="57390" y="2656021"/>
                    <a:pt x="56532" y="2657738"/>
                    <a:pt x="56164" y="2659454"/>
                  </a:cubicBezTo>
                  <a:cubicBezTo>
                    <a:pt x="55919" y="2660558"/>
                    <a:pt x="55796" y="2661539"/>
                    <a:pt x="55796" y="2662275"/>
                  </a:cubicBezTo>
                  <a:cubicBezTo>
                    <a:pt x="55796" y="2663011"/>
                    <a:pt x="56041" y="2663746"/>
                    <a:pt x="56287" y="2664359"/>
                  </a:cubicBezTo>
                  <a:cubicBezTo>
                    <a:pt x="56655" y="2664973"/>
                    <a:pt x="57022" y="2665341"/>
                    <a:pt x="57636" y="2665586"/>
                  </a:cubicBezTo>
                  <a:cubicBezTo>
                    <a:pt x="58249" y="2665831"/>
                    <a:pt x="58862" y="2665954"/>
                    <a:pt x="59720" y="2665954"/>
                  </a:cubicBezTo>
                  <a:cubicBezTo>
                    <a:pt x="60088" y="2665954"/>
                    <a:pt x="60579" y="2665954"/>
                    <a:pt x="60947" y="2665831"/>
                  </a:cubicBezTo>
                  <a:cubicBezTo>
                    <a:pt x="61437" y="2665831"/>
                    <a:pt x="61805" y="2665586"/>
                    <a:pt x="62295" y="2665463"/>
                  </a:cubicBezTo>
                  <a:cubicBezTo>
                    <a:pt x="62786" y="2665341"/>
                    <a:pt x="63277" y="2665095"/>
                    <a:pt x="63767" y="2664850"/>
                  </a:cubicBezTo>
                  <a:cubicBezTo>
                    <a:pt x="64258" y="2664605"/>
                    <a:pt x="64871" y="2664359"/>
                    <a:pt x="65361" y="2663991"/>
                  </a:cubicBezTo>
                  <a:cubicBezTo>
                    <a:pt x="67078" y="2663011"/>
                    <a:pt x="68795" y="2661784"/>
                    <a:pt x="70512" y="2660313"/>
                  </a:cubicBezTo>
                  <a:cubicBezTo>
                    <a:pt x="72106" y="2658841"/>
                    <a:pt x="73700" y="2657247"/>
                    <a:pt x="75172" y="2655530"/>
                  </a:cubicBezTo>
                  <a:cubicBezTo>
                    <a:pt x="76520" y="2653813"/>
                    <a:pt x="77869" y="2652096"/>
                    <a:pt x="78850" y="2650257"/>
                  </a:cubicBezTo>
                  <a:cubicBezTo>
                    <a:pt x="79831" y="2648540"/>
                    <a:pt x="80567" y="2646823"/>
                    <a:pt x="81058" y="2645107"/>
                  </a:cubicBezTo>
                  <a:cubicBezTo>
                    <a:pt x="81303" y="2644003"/>
                    <a:pt x="81426" y="2643022"/>
                    <a:pt x="81426" y="2642286"/>
                  </a:cubicBezTo>
                  <a:cubicBezTo>
                    <a:pt x="81426" y="2641428"/>
                    <a:pt x="81180" y="2640815"/>
                    <a:pt x="80935" y="2640201"/>
                  </a:cubicBezTo>
                  <a:cubicBezTo>
                    <a:pt x="80567" y="2639588"/>
                    <a:pt x="80199" y="2639221"/>
                    <a:pt x="79586" y="2638975"/>
                  </a:cubicBezTo>
                  <a:cubicBezTo>
                    <a:pt x="78973" y="2638730"/>
                    <a:pt x="78360" y="2638608"/>
                    <a:pt x="77501" y="2638608"/>
                  </a:cubicBezTo>
                  <a:moveTo>
                    <a:pt x="3167506" y="2619232"/>
                  </a:moveTo>
                  <a:cubicBezTo>
                    <a:pt x="3165667" y="2619232"/>
                    <a:pt x="3163827" y="2619477"/>
                    <a:pt x="3161988" y="2619968"/>
                  </a:cubicBezTo>
                  <a:cubicBezTo>
                    <a:pt x="3160148" y="2620458"/>
                    <a:pt x="3158186" y="2621071"/>
                    <a:pt x="3156224" y="2621930"/>
                  </a:cubicBezTo>
                  <a:cubicBezTo>
                    <a:pt x="3154262" y="2622788"/>
                    <a:pt x="3152422" y="2623892"/>
                    <a:pt x="3150706" y="2625118"/>
                  </a:cubicBezTo>
                  <a:cubicBezTo>
                    <a:pt x="3148866" y="2626345"/>
                    <a:pt x="3147149" y="2627816"/>
                    <a:pt x="3145555" y="2629410"/>
                  </a:cubicBezTo>
                  <a:cubicBezTo>
                    <a:pt x="3142980" y="2631863"/>
                    <a:pt x="3141018" y="2634561"/>
                    <a:pt x="3139547" y="2637258"/>
                  </a:cubicBezTo>
                  <a:cubicBezTo>
                    <a:pt x="3138075" y="2639956"/>
                    <a:pt x="3137094" y="2642654"/>
                    <a:pt x="3136726" y="2645229"/>
                  </a:cubicBezTo>
                  <a:cubicBezTo>
                    <a:pt x="3136358" y="2647805"/>
                    <a:pt x="3136481" y="2650257"/>
                    <a:pt x="3137217" y="2652464"/>
                  </a:cubicBezTo>
                  <a:cubicBezTo>
                    <a:pt x="3137952" y="2654672"/>
                    <a:pt x="3139301" y="2656634"/>
                    <a:pt x="3141141" y="2658106"/>
                  </a:cubicBezTo>
                  <a:cubicBezTo>
                    <a:pt x="3141877" y="2658596"/>
                    <a:pt x="3142489" y="2659086"/>
                    <a:pt x="3143348" y="2659454"/>
                  </a:cubicBezTo>
                  <a:cubicBezTo>
                    <a:pt x="3144084" y="2659822"/>
                    <a:pt x="3144942" y="2660190"/>
                    <a:pt x="3145801" y="2660435"/>
                  </a:cubicBezTo>
                  <a:cubicBezTo>
                    <a:pt x="3146659" y="2660681"/>
                    <a:pt x="3147517" y="2660803"/>
                    <a:pt x="3148499" y="2660926"/>
                  </a:cubicBezTo>
                  <a:cubicBezTo>
                    <a:pt x="3149357" y="2660926"/>
                    <a:pt x="3150338" y="2661048"/>
                    <a:pt x="3151319" y="2661048"/>
                  </a:cubicBezTo>
                  <a:cubicBezTo>
                    <a:pt x="3153159" y="2661048"/>
                    <a:pt x="3154998" y="2660803"/>
                    <a:pt x="3156837" y="2660313"/>
                  </a:cubicBezTo>
                  <a:cubicBezTo>
                    <a:pt x="3158677" y="2659822"/>
                    <a:pt x="3160639" y="2659209"/>
                    <a:pt x="3162601" y="2658351"/>
                  </a:cubicBezTo>
                  <a:cubicBezTo>
                    <a:pt x="3164563" y="2657492"/>
                    <a:pt x="3166402" y="2656389"/>
                    <a:pt x="3168242" y="2655162"/>
                  </a:cubicBezTo>
                  <a:cubicBezTo>
                    <a:pt x="3170081" y="2653936"/>
                    <a:pt x="3171798" y="2652464"/>
                    <a:pt x="3173392" y="2650870"/>
                  </a:cubicBezTo>
                  <a:cubicBezTo>
                    <a:pt x="3175967" y="2648418"/>
                    <a:pt x="3177929" y="2645720"/>
                    <a:pt x="3179401" y="2642899"/>
                  </a:cubicBezTo>
                  <a:cubicBezTo>
                    <a:pt x="3180872" y="2640201"/>
                    <a:pt x="3181854" y="2637381"/>
                    <a:pt x="3182222" y="2634806"/>
                  </a:cubicBezTo>
                  <a:cubicBezTo>
                    <a:pt x="3182589" y="2632231"/>
                    <a:pt x="3182467" y="2629778"/>
                    <a:pt x="3181608" y="2627571"/>
                  </a:cubicBezTo>
                  <a:cubicBezTo>
                    <a:pt x="3180872" y="2625363"/>
                    <a:pt x="3179524" y="2623524"/>
                    <a:pt x="3177562" y="2622053"/>
                  </a:cubicBezTo>
                  <a:cubicBezTo>
                    <a:pt x="3176826" y="2621562"/>
                    <a:pt x="3176090" y="2621071"/>
                    <a:pt x="3175354" y="2620703"/>
                  </a:cubicBezTo>
                  <a:cubicBezTo>
                    <a:pt x="3174619" y="2620336"/>
                    <a:pt x="3173760" y="2619968"/>
                    <a:pt x="3172902" y="2619723"/>
                  </a:cubicBezTo>
                  <a:cubicBezTo>
                    <a:pt x="3172043" y="2619477"/>
                    <a:pt x="3171185" y="2619355"/>
                    <a:pt x="3170204" y="2619232"/>
                  </a:cubicBezTo>
                  <a:cubicBezTo>
                    <a:pt x="3169345" y="2619232"/>
                    <a:pt x="3168364" y="2619109"/>
                    <a:pt x="3167383" y="2619109"/>
                  </a:cubicBezTo>
                  <a:moveTo>
                    <a:pt x="65484" y="2684961"/>
                  </a:moveTo>
                  <a:cubicBezTo>
                    <a:pt x="65484" y="2684961"/>
                    <a:pt x="64625" y="2684961"/>
                    <a:pt x="64135" y="2685084"/>
                  </a:cubicBezTo>
                  <a:cubicBezTo>
                    <a:pt x="63644" y="2685206"/>
                    <a:pt x="63154" y="2685329"/>
                    <a:pt x="62663" y="2685452"/>
                  </a:cubicBezTo>
                  <a:cubicBezTo>
                    <a:pt x="62173" y="2685574"/>
                    <a:pt x="61560" y="2685819"/>
                    <a:pt x="61069" y="2686065"/>
                  </a:cubicBezTo>
                  <a:cubicBezTo>
                    <a:pt x="60456" y="2686310"/>
                    <a:pt x="59966" y="2686678"/>
                    <a:pt x="59352" y="2687046"/>
                  </a:cubicBezTo>
                  <a:cubicBezTo>
                    <a:pt x="57636" y="2688027"/>
                    <a:pt x="55919" y="2689376"/>
                    <a:pt x="54202" y="2690847"/>
                  </a:cubicBezTo>
                  <a:cubicBezTo>
                    <a:pt x="52608" y="2692319"/>
                    <a:pt x="51014" y="2693913"/>
                    <a:pt x="49665" y="2695752"/>
                  </a:cubicBezTo>
                  <a:cubicBezTo>
                    <a:pt x="48316" y="2697469"/>
                    <a:pt x="47090" y="2699309"/>
                    <a:pt x="46108" y="2701026"/>
                  </a:cubicBezTo>
                  <a:cubicBezTo>
                    <a:pt x="45127" y="2702742"/>
                    <a:pt x="44392" y="2704459"/>
                    <a:pt x="44024" y="2706053"/>
                  </a:cubicBezTo>
                  <a:cubicBezTo>
                    <a:pt x="43779" y="2707157"/>
                    <a:pt x="43656" y="2708015"/>
                    <a:pt x="43656" y="2708874"/>
                  </a:cubicBezTo>
                  <a:cubicBezTo>
                    <a:pt x="43656" y="2709732"/>
                    <a:pt x="43901" y="2710345"/>
                    <a:pt x="44146" y="2710836"/>
                  </a:cubicBezTo>
                  <a:cubicBezTo>
                    <a:pt x="44514" y="2711326"/>
                    <a:pt x="44882" y="2711817"/>
                    <a:pt x="45495" y="2712062"/>
                  </a:cubicBezTo>
                  <a:cubicBezTo>
                    <a:pt x="46108" y="2712307"/>
                    <a:pt x="46722" y="2712430"/>
                    <a:pt x="47457" y="2712430"/>
                  </a:cubicBezTo>
                  <a:cubicBezTo>
                    <a:pt x="47825" y="2712430"/>
                    <a:pt x="48316" y="2712430"/>
                    <a:pt x="48806" y="2712307"/>
                  </a:cubicBezTo>
                  <a:cubicBezTo>
                    <a:pt x="49297" y="2712307"/>
                    <a:pt x="49787" y="2712062"/>
                    <a:pt x="50278" y="2711939"/>
                  </a:cubicBezTo>
                  <a:cubicBezTo>
                    <a:pt x="50768" y="2711817"/>
                    <a:pt x="51382" y="2711572"/>
                    <a:pt x="51872" y="2711326"/>
                  </a:cubicBezTo>
                  <a:cubicBezTo>
                    <a:pt x="52485" y="2711081"/>
                    <a:pt x="52976" y="2710713"/>
                    <a:pt x="53589" y="2710345"/>
                  </a:cubicBezTo>
                  <a:cubicBezTo>
                    <a:pt x="55306" y="2709364"/>
                    <a:pt x="57022" y="2708015"/>
                    <a:pt x="58739" y="2706544"/>
                  </a:cubicBezTo>
                  <a:cubicBezTo>
                    <a:pt x="60333" y="2705072"/>
                    <a:pt x="61928" y="2703356"/>
                    <a:pt x="63399" y="2701639"/>
                  </a:cubicBezTo>
                  <a:cubicBezTo>
                    <a:pt x="64748" y="2699922"/>
                    <a:pt x="65974" y="2698082"/>
                    <a:pt x="66955" y="2696366"/>
                  </a:cubicBezTo>
                  <a:cubicBezTo>
                    <a:pt x="67936" y="2694649"/>
                    <a:pt x="68672" y="2692932"/>
                    <a:pt x="69040" y="2691338"/>
                  </a:cubicBezTo>
                  <a:cubicBezTo>
                    <a:pt x="69285" y="2690234"/>
                    <a:pt x="69408" y="2689376"/>
                    <a:pt x="69285" y="2688517"/>
                  </a:cubicBezTo>
                  <a:cubicBezTo>
                    <a:pt x="69285" y="2687659"/>
                    <a:pt x="69040" y="2687046"/>
                    <a:pt x="68795" y="2686555"/>
                  </a:cubicBezTo>
                  <a:cubicBezTo>
                    <a:pt x="68427" y="2686065"/>
                    <a:pt x="68059" y="2685574"/>
                    <a:pt x="67446" y="2685329"/>
                  </a:cubicBezTo>
                  <a:cubicBezTo>
                    <a:pt x="66833" y="2685084"/>
                    <a:pt x="66220" y="2684961"/>
                    <a:pt x="65484" y="2684961"/>
                  </a:cubicBezTo>
                  <a:moveTo>
                    <a:pt x="3093806" y="2690602"/>
                  </a:moveTo>
                  <a:cubicBezTo>
                    <a:pt x="3092089" y="2690602"/>
                    <a:pt x="3090250" y="2690847"/>
                    <a:pt x="3088533" y="2691215"/>
                  </a:cubicBezTo>
                  <a:cubicBezTo>
                    <a:pt x="3086816" y="2691583"/>
                    <a:pt x="3084854" y="2692196"/>
                    <a:pt x="3083015" y="2693055"/>
                  </a:cubicBezTo>
                  <a:cubicBezTo>
                    <a:pt x="3081175" y="2693913"/>
                    <a:pt x="3079336" y="2694894"/>
                    <a:pt x="3077619" y="2695998"/>
                  </a:cubicBezTo>
                  <a:cubicBezTo>
                    <a:pt x="3075902" y="2697224"/>
                    <a:pt x="3074185" y="2698573"/>
                    <a:pt x="3072468" y="2700044"/>
                  </a:cubicBezTo>
                  <a:cubicBezTo>
                    <a:pt x="3069893" y="2702497"/>
                    <a:pt x="3067809" y="2705195"/>
                    <a:pt x="3066214" y="2707893"/>
                  </a:cubicBezTo>
                  <a:cubicBezTo>
                    <a:pt x="3064620" y="2710591"/>
                    <a:pt x="3063639" y="2713411"/>
                    <a:pt x="3063149" y="2715986"/>
                  </a:cubicBezTo>
                  <a:cubicBezTo>
                    <a:pt x="3062658" y="2718684"/>
                    <a:pt x="3062658" y="2721137"/>
                    <a:pt x="3063394" y="2723467"/>
                  </a:cubicBezTo>
                  <a:cubicBezTo>
                    <a:pt x="3064007" y="2725797"/>
                    <a:pt x="3065233" y="2727759"/>
                    <a:pt x="3067073" y="2729353"/>
                  </a:cubicBezTo>
                  <a:cubicBezTo>
                    <a:pt x="3067686" y="2729966"/>
                    <a:pt x="3068422" y="2730457"/>
                    <a:pt x="3069280" y="2730947"/>
                  </a:cubicBezTo>
                  <a:cubicBezTo>
                    <a:pt x="3070016" y="2731437"/>
                    <a:pt x="3070874" y="2731683"/>
                    <a:pt x="3071733" y="2732051"/>
                  </a:cubicBezTo>
                  <a:cubicBezTo>
                    <a:pt x="3072591" y="2732419"/>
                    <a:pt x="3073572" y="2732541"/>
                    <a:pt x="3074431" y="2732664"/>
                  </a:cubicBezTo>
                  <a:cubicBezTo>
                    <a:pt x="3075411" y="2732787"/>
                    <a:pt x="3076393" y="2732909"/>
                    <a:pt x="3077374" y="2732909"/>
                  </a:cubicBezTo>
                  <a:cubicBezTo>
                    <a:pt x="3079091" y="2732909"/>
                    <a:pt x="3080930" y="2732664"/>
                    <a:pt x="3082769" y="2732296"/>
                  </a:cubicBezTo>
                  <a:cubicBezTo>
                    <a:pt x="3084609" y="2731928"/>
                    <a:pt x="3086448" y="2731192"/>
                    <a:pt x="3088288" y="2730457"/>
                  </a:cubicBezTo>
                  <a:cubicBezTo>
                    <a:pt x="3090127" y="2729598"/>
                    <a:pt x="3091966" y="2728617"/>
                    <a:pt x="3093806" y="2727391"/>
                  </a:cubicBezTo>
                  <a:cubicBezTo>
                    <a:pt x="3095646" y="2726164"/>
                    <a:pt x="3097362" y="2724816"/>
                    <a:pt x="3098956" y="2723344"/>
                  </a:cubicBezTo>
                  <a:cubicBezTo>
                    <a:pt x="3101531" y="2720891"/>
                    <a:pt x="3103616" y="2718194"/>
                    <a:pt x="3105211" y="2715496"/>
                  </a:cubicBezTo>
                  <a:cubicBezTo>
                    <a:pt x="3106805" y="2712798"/>
                    <a:pt x="3107786" y="2709977"/>
                    <a:pt x="3108276" y="2707402"/>
                  </a:cubicBezTo>
                  <a:cubicBezTo>
                    <a:pt x="3108767" y="2704704"/>
                    <a:pt x="3108644" y="2702252"/>
                    <a:pt x="3108031" y="2699922"/>
                  </a:cubicBezTo>
                  <a:cubicBezTo>
                    <a:pt x="3107418" y="2697592"/>
                    <a:pt x="3106191" y="2695630"/>
                    <a:pt x="3104352" y="2694036"/>
                  </a:cubicBezTo>
                  <a:cubicBezTo>
                    <a:pt x="3103616" y="2693423"/>
                    <a:pt x="3102881" y="2692932"/>
                    <a:pt x="3102145" y="2692564"/>
                  </a:cubicBezTo>
                  <a:cubicBezTo>
                    <a:pt x="3101409" y="2692196"/>
                    <a:pt x="3100551" y="2691828"/>
                    <a:pt x="3099692" y="2691583"/>
                  </a:cubicBezTo>
                  <a:cubicBezTo>
                    <a:pt x="3098834" y="2691338"/>
                    <a:pt x="3097853" y="2691093"/>
                    <a:pt x="3096994" y="2690970"/>
                  </a:cubicBezTo>
                  <a:cubicBezTo>
                    <a:pt x="3096136" y="2690847"/>
                    <a:pt x="3095032" y="2690725"/>
                    <a:pt x="3094051" y="2690847"/>
                  </a:cubicBezTo>
                  <a:moveTo>
                    <a:pt x="55060" y="2731070"/>
                  </a:moveTo>
                  <a:cubicBezTo>
                    <a:pt x="55060" y="2731070"/>
                    <a:pt x="54202" y="2731070"/>
                    <a:pt x="53589" y="2731192"/>
                  </a:cubicBezTo>
                  <a:cubicBezTo>
                    <a:pt x="53098" y="2731192"/>
                    <a:pt x="52608" y="2731437"/>
                    <a:pt x="51995" y="2731683"/>
                  </a:cubicBezTo>
                  <a:cubicBezTo>
                    <a:pt x="51382" y="2731928"/>
                    <a:pt x="50891" y="2732173"/>
                    <a:pt x="50278" y="2732419"/>
                  </a:cubicBezTo>
                  <a:cubicBezTo>
                    <a:pt x="49665" y="2732664"/>
                    <a:pt x="49052" y="2733032"/>
                    <a:pt x="48438" y="2733522"/>
                  </a:cubicBezTo>
                  <a:cubicBezTo>
                    <a:pt x="46722" y="2734626"/>
                    <a:pt x="45005" y="2735975"/>
                    <a:pt x="43288" y="2737446"/>
                  </a:cubicBezTo>
                  <a:cubicBezTo>
                    <a:pt x="41571" y="2738918"/>
                    <a:pt x="40100" y="2740635"/>
                    <a:pt x="38751" y="2742352"/>
                  </a:cubicBezTo>
                  <a:cubicBezTo>
                    <a:pt x="37402" y="2744068"/>
                    <a:pt x="36176" y="2745908"/>
                    <a:pt x="35194" y="2747625"/>
                  </a:cubicBezTo>
                  <a:cubicBezTo>
                    <a:pt x="34213" y="2749341"/>
                    <a:pt x="33600" y="2751181"/>
                    <a:pt x="33232" y="2752775"/>
                  </a:cubicBezTo>
                  <a:cubicBezTo>
                    <a:pt x="32987" y="2753756"/>
                    <a:pt x="32987" y="2754614"/>
                    <a:pt x="32987" y="2755473"/>
                  </a:cubicBezTo>
                  <a:cubicBezTo>
                    <a:pt x="32987" y="2756209"/>
                    <a:pt x="33232" y="2756944"/>
                    <a:pt x="33600" y="2757435"/>
                  </a:cubicBezTo>
                  <a:cubicBezTo>
                    <a:pt x="33968" y="2757925"/>
                    <a:pt x="34336" y="2758293"/>
                    <a:pt x="34949" y="2758661"/>
                  </a:cubicBezTo>
                  <a:cubicBezTo>
                    <a:pt x="35440" y="2758907"/>
                    <a:pt x="36176" y="2759029"/>
                    <a:pt x="36911" y="2759029"/>
                  </a:cubicBezTo>
                  <a:cubicBezTo>
                    <a:pt x="37402" y="2759029"/>
                    <a:pt x="37770" y="2759029"/>
                    <a:pt x="38383" y="2758907"/>
                  </a:cubicBezTo>
                  <a:cubicBezTo>
                    <a:pt x="38996" y="2758784"/>
                    <a:pt x="39364" y="2758661"/>
                    <a:pt x="39977" y="2758416"/>
                  </a:cubicBezTo>
                  <a:cubicBezTo>
                    <a:pt x="40590" y="2758171"/>
                    <a:pt x="41081" y="2757925"/>
                    <a:pt x="41694" y="2757680"/>
                  </a:cubicBezTo>
                  <a:cubicBezTo>
                    <a:pt x="42307" y="2757435"/>
                    <a:pt x="42920" y="2757067"/>
                    <a:pt x="43533" y="2756577"/>
                  </a:cubicBezTo>
                  <a:cubicBezTo>
                    <a:pt x="45250" y="2755473"/>
                    <a:pt x="47090" y="2754124"/>
                    <a:pt x="48684" y="2752652"/>
                  </a:cubicBezTo>
                  <a:cubicBezTo>
                    <a:pt x="50278" y="2751181"/>
                    <a:pt x="51872" y="2749464"/>
                    <a:pt x="53221" y="2747747"/>
                  </a:cubicBezTo>
                  <a:cubicBezTo>
                    <a:pt x="54570" y="2746030"/>
                    <a:pt x="55796" y="2744191"/>
                    <a:pt x="56777" y="2742352"/>
                  </a:cubicBezTo>
                  <a:cubicBezTo>
                    <a:pt x="57758" y="2740635"/>
                    <a:pt x="58371" y="2738795"/>
                    <a:pt x="58739" y="2737201"/>
                  </a:cubicBezTo>
                  <a:cubicBezTo>
                    <a:pt x="58984" y="2736220"/>
                    <a:pt x="58984" y="2735239"/>
                    <a:pt x="58984" y="2734503"/>
                  </a:cubicBezTo>
                  <a:cubicBezTo>
                    <a:pt x="58984" y="2733767"/>
                    <a:pt x="58739" y="2733032"/>
                    <a:pt x="58371" y="2732541"/>
                  </a:cubicBezTo>
                  <a:cubicBezTo>
                    <a:pt x="58003" y="2732051"/>
                    <a:pt x="57636" y="2731683"/>
                    <a:pt x="57022" y="2731437"/>
                  </a:cubicBezTo>
                  <a:cubicBezTo>
                    <a:pt x="56409" y="2731192"/>
                    <a:pt x="55796" y="2731070"/>
                    <a:pt x="55060" y="2731070"/>
                  </a:cubicBezTo>
                  <a:moveTo>
                    <a:pt x="45863" y="2776810"/>
                  </a:moveTo>
                  <a:cubicBezTo>
                    <a:pt x="45863" y="2776810"/>
                    <a:pt x="44882" y="2776810"/>
                    <a:pt x="44392" y="2776933"/>
                  </a:cubicBezTo>
                  <a:cubicBezTo>
                    <a:pt x="43901" y="2776933"/>
                    <a:pt x="43288" y="2777178"/>
                    <a:pt x="42675" y="2777423"/>
                  </a:cubicBezTo>
                  <a:cubicBezTo>
                    <a:pt x="42062" y="2777669"/>
                    <a:pt x="41449" y="2777914"/>
                    <a:pt x="40835" y="2778282"/>
                  </a:cubicBezTo>
                  <a:cubicBezTo>
                    <a:pt x="40222" y="2778650"/>
                    <a:pt x="39486" y="2779017"/>
                    <a:pt x="38873" y="2779385"/>
                  </a:cubicBezTo>
                  <a:cubicBezTo>
                    <a:pt x="37157" y="2780489"/>
                    <a:pt x="35317" y="2781961"/>
                    <a:pt x="33723" y="2783432"/>
                  </a:cubicBezTo>
                  <a:cubicBezTo>
                    <a:pt x="32129" y="2785027"/>
                    <a:pt x="30535" y="2786743"/>
                    <a:pt x="29186" y="2788460"/>
                  </a:cubicBezTo>
                  <a:cubicBezTo>
                    <a:pt x="27837" y="2790300"/>
                    <a:pt x="26610" y="2792016"/>
                    <a:pt x="25752" y="2793855"/>
                  </a:cubicBezTo>
                  <a:cubicBezTo>
                    <a:pt x="24894" y="2795695"/>
                    <a:pt x="24158" y="2797412"/>
                    <a:pt x="23913" y="2799006"/>
                  </a:cubicBezTo>
                  <a:cubicBezTo>
                    <a:pt x="23790" y="2799987"/>
                    <a:pt x="23667" y="2800845"/>
                    <a:pt x="23913" y="2801581"/>
                  </a:cubicBezTo>
                  <a:cubicBezTo>
                    <a:pt x="23913" y="2802317"/>
                    <a:pt x="24158" y="2802930"/>
                    <a:pt x="24526" y="2803421"/>
                  </a:cubicBezTo>
                  <a:cubicBezTo>
                    <a:pt x="24894" y="2803911"/>
                    <a:pt x="25262" y="2804279"/>
                    <a:pt x="25875" y="2804525"/>
                  </a:cubicBezTo>
                  <a:cubicBezTo>
                    <a:pt x="26365" y="2804770"/>
                    <a:pt x="27101" y="2804892"/>
                    <a:pt x="27837" y="2804892"/>
                  </a:cubicBezTo>
                  <a:cubicBezTo>
                    <a:pt x="28327" y="2804892"/>
                    <a:pt x="28818" y="2804892"/>
                    <a:pt x="29308" y="2804770"/>
                  </a:cubicBezTo>
                  <a:cubicBezTo>
                    <a:pt x="29799" y="2804770"/>
                    <a:pt x="30412" y="2804525"/>
                    <a:pt x="31025" y="2804279"/>
                  </a:cubicBezTo>
                  <a:cubicBezTo>
                    <a:pt x="31638" y="2804034"/>
                    <a:pt x="32251" y="2803789"/>
                    <a:pt x="32865" y="2803421"/>
                  </a:cubicBezTo>
                  <a:cubicBezTo>
                    <a:pt x="33478" y="2803053"/>
                    <a:pt x="34213" y="2802685"/>
                    <a:pt x="34827" y="2802317"/>
                  </a:cubicBezTo>
                  <a:cubicBezTo>
                    <a:pt x="36666" y="2801213"/>
                    <a:pt x="38383" y="2799742"/>
                    <a:pt x="39977" y="2798270"/>
                  </a:cubicBezTo>
                  <a:cubicBezTo>
                    <a:pt x="41571" y="2796799"/>
                    <a:pt x="43165" y="2794959"/>
                    <a:pt x="44514" y="2793242"/>
                  </a:cubicBezTo>
                  <a:cubicBezTo>
                    <a:pt x="45863" y="2791403"/>
                    <a:pt x="47090" y="2789686"/>
                    <a:pt x="47948" y="2787847"/>
                  </a:cubicBezTo>
                  <a:cubicBezTo>
                    <a:pt x="48806" y="2786007"/>
                    <a:pt x="49419" y="2784290"/>
                    <a:pt x="49787" y="2782819"/>
                  </a:cubicBezTo>
                  <a:cubicBezTo>
                    <a:pt x="49910" y="2781838"/>
                    <a:pt x="50033" y="2780980"/>
                    <a:pt x="49910" y="2780244"/>
                  </a:cubicBezTo>
                  <a:cubicBezTo>
                    <a:pt x="49910" y="2779508"/>
                    <a:pt x="49665" y="2778895"/>
                    <a:pt x="49297" y="2778404"/>
                  </a:cubicBezTo>
                  <a:cubicBezTo>
                    <a:pt x="48929" y="2777914"/>
                    <a:pt x="48561" y="2777546"/>
                    <a:pt x="47948" y="2777301"/>
                  </a:cubicBezTo>
                  <a:cubicBezTo>
                    <a:pt x="47457" y="2777055"/>
                    <a:pt x="46722" y="2776933"/>
                    <a:pt x="45986" y="2776933"/>
                  </a:cubicBezTo>
                  <a:moveTo>
                    <a:pt x="3018389" y="2760746"/>
                  </a:moveTo>
                  <a:cubicBezTo>
                    <a:pt x="3016795" y="2760746"/>
                    <a:pt x="3014955" y="2760991"/>
                    <a:pt x="3013239" y="2761359"/>
                  </a:cubicBezTo>
                  <a:cubicBezTo>
                    <a:pt x="3011522" y="2761727"/>
                    <a:pt x="3009683" y="2762340"/>
                    <a:pt x="3007966" y="2763076"/>
                  </a:cubicBezTo>
                  <a:cubicBezTo>
                    <a:pt x="3006126" y="2763812"/>
                    <a:pt x="3004410" y="2764792"/>
                    <a:pt x="3002693" y="2765896"/>
                  </a:cubicBezTo>
                  <a:cubicBezTo>
                    <a:pt x="3000976" y="2767000"/>
                    <a:pt x="2999259" y="2768349"/>
                    <a:pt x="2997665" y="2769820"/>
                  </a:cubicBezTo>
                  <a:cubicBezTo>
                    <a:pt x="2995090" y="2772150"/>
                    <a:pt x="2992882" y="2774848"/>
                    <a:pt x="2991288" y="2777423"/>
                  </a:cubicBezTo>
                  <a:cubicBezTo>
                    <a:pt x="2989694" y="2779999"/>
                    <a:pt x="2988468" y="2782819"/>
                    <a:pt x="2987855" y="2785517"/>
                  </a:cubicBezTo>
                  <a:cubicBezTo>
                    <a:pt x="2987242" y="2788215"/>
                    <a:pt x="2987242" y="2790790"/>
                    <a:pt x="2987732" y="2793120"/>
                  </a:cubicBezTo>
                  <a:cubicBezTo>
                    <a:pt x="2988222" y="2795450"/>
                    <a:pt x="2989326" y="2797535"/>
                    <a:pt x="2991043" y="2799251"/>
                  </a:cubicBezTo>
                  <a:cubicBezTo>
                    <a:pt x="2991656" y="2799865"/>
                    <a:pt x="2992392" y="2800478"/>
                    <a:pt x="2993250" y="2800968"/>
                  </a:cubicBezTo>
                  <a:cubicBezTo>
                    <a:pt x="2993986" y="2801459"/>
                    <a:pt x="2994845" y="2801827"/>
                    <a:pt x="2995825" y="2802195"/>
                  </a:cubicBezTo>
                  <a:cubicBezTo>
                    <a:pt x="2996807" y="2802562"/>
                    <a:pt x="2997665" y="2802808"/>
                    <a:pt x="2998646" y="2802930"/>
                  </a:cubicBezTo>
                  <a:cubicBezTo>
                    <a:pt x="2999627" y="2803053"/>
                    <a:pt x="3000608" y="2803175"/>
                    <a:pt x="3001712" y="2803175"/>
                  </a:cubicBezTo>
                  <a:cubicBezTo>
                    <a:pt x="3003306" y="2803175"/>
                    <a:pt x="3005145" y="2802930"/>
                    <a:pt x="3006862" y="2802562"/>
                  </a:cubicBezTo>
                  <a:cubicBezTo>
                    <a:pt x="3008579" y="2802195"/>
                    <a:pt x="3010418" y="2801581"/>
                    <a:pt x="3012258" y="2800845"/>
                  </a:cubicBezTo>
                  <a:cubicBezTo>
                    <a:pt x="3014097" y="2800110"/>
                    <a:pt x="3015814" y="2799129"/>
                    <a:pt x="3017531" y="2798025"/>
                  </a:cubicBezTo>
                  <a:cubicBezTo>
                    <a:pt x="3019248" y="2796921"/>
                    <a:pt x="3020965" y="2795572"/>
                    <a:pt x="3022558" y="2794224"/>
                  </a:cubicBezTo>
                  <a:cubicBezTo>
                    <a:pt x="3025256" y="2791771"/>
                    <a:pt x="3027341" y="2789196"/>
                    <a:pt x="3029058" y="2786498"/>
                  </a:cubicBezTo>
                  <a:cubicBezTo>
                    <a:pt x="3030775" y="2783800"/>
                    <a:pt x="3031878" y="2780980"/>
                    <a:pt x="3032491" y="2778282"/>
                  </a:cubicBezTo>
                  <a:cubicBezTo>
                    <a:pt x="3033105" y="2775584"/>
                    <a:pt x="3033105" y="2773009"/>
                    <a:pt x="3032491" y="2770679"/>
                  </a:cubicBezTo>
                  <a:cubicBezTo>
                    <a:pt x="3032001" y="2768349"/>
                    <a:pt x="3030775" y="2766264"/>
                    <a:pt x="3029058" y="2764547"/>
                  </a:cubicBezTo>
                  <a:cubicBezTo>
                    <a:pt x="3028445" y="2763934"/>
                    <a:pt x="3027709" y="2763321"/>
                    <a:pt x="3026850" y="2762830"/>
                  </a:cubicBezTo>
                  <a:cubicBezTo>
                    <a:pt x="3026115" y="2762340"/>
                    <a:pt x="3025256" y="2761972"/>
                    <a:pt x="3024275" y="2761604"/>
                  </a:cubicBezTo>
                  <a:cubicBezTo>
                    <a:pt x="3023417" y="2761237"/>
                    <a:pt x="3022436" y="2760991"/>
                    <a:pt x="3021455" y="2760869"/>
                  </a:cubicBezTo>
                  <a:cubicBezTo>
                    <a:pt x="3020474" y="2760746"/>
                    <a:pt x="3019493" y="2760623"/>
                    <a:pt x="3018389" y="2760623"/>
                  </a:cubicBezTo>
                  <a:moveTo>
                    <a:pt x="38260" y="2822428"/>
                  </a:moveTo>
                  <a:cubicBezTo>
                    <a:pt x="38260" y="2822428"/>
                    <a:pt x="37279" y="2822428"/>
                    <a:pt x="36666" y="2822551"/>
                  </a:cubicBezTo>
                  <a:cubicBezTo>
                    <a:pt x="36053" y="2822551"/>
                    <a:pt x="35440" y="2822796"/>
                    <a:pt x="34827" y="2823041"/>
                  </a:cubicBezTo>
                  <a:cubicBezTo>
                    <a:pt x="34213" y="2823287"/>
                    <a:pt x="33478" y="2823532"/>
                    <a:pt x="32865" y="2823900"/>
                  </a:cubicBezTo>
                  <a:cubicBezTo>
                    <a:pt x="32129" y="2824268"/>
                    <a:pt x="31393" y="2824635"/>
                    <a:pt x="30657" y="2825126"/>
                  </a:cubicBezTo>
                  <a:cubicBezTo>
                    <a:pt x="28818" y="2826352"/>
                    <a:pt x="27101" y="2827701"/>
                    <a:pt x="25507" y="2829295"/>
                  </a:cubicBezTo>
                  <a:cubicBezTo>
                    <a:pt x="23913" y="2830890"/>
                    <a:pt x="22318" y="2832606"/>
                    <a:pt x="20970" y="2834446"/>
                  </a:cubicBezTo>
                  <a:cubicBezTo>
                    <a:pt x="19621" y="2836285"/>
                    <a:pt x="18517" y="2838125"/>
                    <a:pt x="17659" y="2839841"/>
                  </a:cubicBezTo>
                  <a:cubicBezTo>
                    <a:pt x="16800" y="2841681"/>
                    <a:pt x="16187" y="2843398"/>
                    <a:pt x="15942" y="2844992"/>
                  </a:cubicBezTo>
                  <a:cubicBezTo>
                    <a:pt x="15819" y="2845973"/>
                    <a:pt x="15819" y="2846709"/>
                    <a:pt x="15942" y="2847445"/>
                  </a:cubicBezTo>
                  <a:cubicBezTo>
                    <a:pt x="15942" y="2848180"/>
                    <a:pt x="16310" y="2848793"/>
                    <a:pt x="16555" y="2849284"/>
                  </a:cubicBezTo>
                  <a:cubicBezTo>
                    <a:pt x="16923" y="2849775"/>
                    <a:pt x="17291" y="2850143"/>
                    <a:pt x="17904" y="2850388"/>
                  </a:cubicBezTo>
                  <a:cubicBezTo>
                    <a:pt x="18517" y="2850633"/>
                    <a:pt x="19007" y="2850756"/>
                    <a:pt x="19743" y="2850756"/>
                  </a:cubicBezTo>
                  <a:cubicBezTo>
                    <a:pt x="20234" y="2850756"/>
                    <a:pt x="20724" y="2850756"/>
                    <a:pt x="21337" y="2850633"/>
                  </a:cubicBezTo>
                  <a:cubicBezTo>
                    <a:pt x="21951" y="2850633"/>
                    <a:pt x="22564" y="2850388"/>
                    <a:pt x="23177" y="2850143"/>
                  </a:cubicBezTo>
                  <a:cubicBezTo>
                    <a:pt x="23790" y="2849897"/>
                    <a:pt x="24526" y="2849652"/>
                    <a:pt x="25139" y="2849284"/>
                  </a:cubicBezTo>
                  <a:cubicBezTo>
                    <a:pt x="25875" y="2848916"/>
                    <a:pt x="26488" y="2848548"/>
                    <a:pt x="27224" y="2848058"/>
                  </a:cubicBezTo>
                  <a:cubicBezTo>
                    <a:pt x="29063" y="2846831"/>
                    <a:pt x="30780" y="2845483"/>
                    <a:pt x="32497" y="2843766"/>
                  </a:cubicBezTo>
                  <a:cubicBezTo>
                    <a:pt x="34091" y="2842171"/>
                    <a:pt x="35685" y="2840332"/>
                    <a:pt x="37034" y="2838615"/>
                  </a:cubicBezTo>
                  <a:cubicBezTo>
                    <a:pt x="38383" y="2836776"/>
                    <a:pt x="39486" y="2834936"/>
                    <a:pt x="40345" y="2833097"/>
                  </a:cubicBezTo>
                  <a:cubicBezTo>
                    <a:pt x="41203" y="2831258"/>
                    <a:pt x="41816" y="2829541"/>
                    <a:pt x="42062" y="2827947"/>
                  </a:cubicBezTo>
                  <a:cubicBezTo>
                    <a:pt x="42184" y="2826965"/>
                    <a:pt x="42184" y="2826230"/>
                    <a:pt x="42062" y="2825494"/>
                  </a:cubicBezTo>
                  <a:cubicBezTo>
                    <a:pt x="42062" y="2824758"/>
                    <a:pt x="41694" y="2824145"/>
                    <a:pt x="41449" y="2823777"/>
                  </a:cubicBezTo>
                  <a:cubicBezTo>
                    <a:pt x="41081" y="2823287"/>
                    <a:pt x="40713" y="2822919"/>
                    <a:pt x="40100" y="2822673"/>
                  </a:cubicBezTo>
                  <a:cubicBezTo>
                    <a:pt x="39609" y="2822428"/>
                    <a:pt x="38996" y="2822305"/>
                    <a:pt x="38260" y="2822305"/>
                  </a:cubicBezTo>
                  <a:moveTo>
                    <a:pt x="2941378" y="2829541"/>
                  </a:moveTo>
                  <a:cubicBezTo>
                    <a:pt x="2939784" y="2829541"/>
                    <a:pt x="2938190" y="2829663"/>
                    <a:pt x="2936473" y="2830031"/>
                  </a:cubicBezTo>
                  <a:cubicBezTo>
                    <a:pt x="2934756" y="2830399"/>
                    <a:pt x="2933039" y="2830890"/>
                    <a:pt x="2931322" y="2831625"/>
                  </a:cubicBezTo>
                  <a:cubicBezTo>
                    <a:pt x="2929606" y="2832361"/>
                    <a:pt x="2927889" y="2833220"/>
                    <a:pt x="2926172" y="2834201"/>
                  </a:cubicBezTo>
                  <a:cubicBezTo>
                    <a:pt x="2924455" y="2835304"/>
                    <a:pt x="2922861" y="2836408"/>
                    <a:pt x="2921267" y="2837880"/>
                  </a:cubicBezTo>
                  <a:cubicBezTo>
                    <a:pt x="2918569" y="2840210"/>
                    <a:pt x="2916362" y="2842785"/>
                    <a:pt x="2914645" y="2845483"/>
                  </a:cubicBezTo>
                  <a:cubicBezTo>
                    <a:pt x="2912928" y="2848180"/>
                    <a:pt x="2911702" y="2850878"/>
                    <a:pt x="2910966" y="2853698"/>
                  </a:cubicBezTo>
                  <a:cubicBezTo>
                    <a:pt x="2910230" y="2856396"/>
                    <a:pt x="2910108" y="2859094"/>
                    <a:pt x="2910476" y="2861547"/>
                  </a:cubicBezTo>
                  <a:cubicBezTo>
                    <a:pt x="2910844" y="2863999"/>
                    <a:pt x="2911824" y="2866207"/>
                    <a:pt x="2913419" y="2868046"/>
                  </a:cubicBezTo>
                  <a:cubicBezTo>
                    <a:pt x="2914032" y="2868782"/>
                    <a:pt x="2914768" y="2869395"/>
                    <a:pt x="2915626" y="2870008"/>
                  </a:cubicBezTo>
                  <a:cubicBezTo>
                    <a:pt x="2916484" y="2870621"/>
                    <a:pt x="2917343" y="2870989"/>
                    <a:pt x="2918201" y="2871357"/>
                  </a:cubicBezTo>
                  <a:cubicBezTo>
                    <a:pt x="2919060" y="2871725"/>
                    <a:pt x="2920164" y="2871970"/>
                    <a:pt x="2921144" y="2872216"/>
                  </a:cubicBezTo>
                  <a:cubicBezTo>
                    <a:pt x="2922125" y="2872461"/>
                    <a:pt x="2923229" y="2872461"/>
                    <a:pt x="2924333" y="2872461"/>
                  </a:cubicBezTo>
                  <a:cubicBezTo>
                    <a:pt x="2925927" y="2872461"/>
                    <a:pt x="2927644" y="2872338"/>
                    <a:pt x="2929361" y="2871970"/>
                  </a:cubicBezTo>
                  <a:cubicBezTo>
                    <a:pt x="2931077" y="2871603"/>
                    <a:pt x="2932794" y="2871112"/>
                    <a:pt x="2934511" y="2870376"/>
                  </a:cubicBezTo>
                  <a:cubicBezTo>
                    <a:pt x="2936228" y="2869640"/>
                    <a:pt x="2937944" y="2868782"/>
                    <a:pt x="2939661" y="2867678"/>
                  </a:cubicBezTo>
                  <a:cubicBezTo>
                    <a:pt x="2941378" y="2866575"/>
                    <a:pt x="2943095" y="2865348"/>
                    <a:pt x="2944689" y="2863999"/>
                  </a:cubicBezTo>
                  <a:cubicBezTo>
                    <a:pt x="2947387" y="2861670"/>
                    <a:pt x="2949594" y="2859094"/>
                    <a:pt x="2951311" y="2856396"/>
                  </a:cubicBezTo>
                  <a:cubicBezTo>
                    <a:pt x="2953028" y="2853698"/>
                    <a:pt x="2954254" y="2850878"/>
                    <a:pt x="2954990" y="2848180"/>
                  </a:cubicBezTo>
                  <a:cubicBezTo>
                    <a:pt x="2955726" y="2845483"/>
                    <a:pt x="2955848" y="2842785"/>
                    <a:pt x="2955480" y="2840455"/>
                  </a:cubicBezTo>
                  <a:cubicBezTo>
                    <a:pt x="2955112" y="2838002"/>
                    <a:pt x="2954132" y="2835918"/>
                    <a:pt x="2952415" y="2834078"/>
                  </a:cubicBezTo>
                  <a:cubicBezTo>
                    <a:pt x="2951802" y="2833342"/>
                    <a:pt x="2950943" y="2832729"/>
                    <a:pt x="2950207" y="2832116"/>
                  </a:cubicBezTo>
                  <a:cubicBezTo>
                    <a:pt x="2949349" y="2831625"/>
                    <a:pt x="2948491" y="2831135"/>
                    <a:pt x="2947632" y="2830767"/>
                  </a:cubicBezTo>
                  <a:cubicBezTo>
                    <a:pt x="2946774" y="2830399"/>
                    <a:pt x="2945670" y="2830154"/>
                    <a:pt x="2944689" y="2829908"/>
                  </a:cubicBezTo>
                  <a:cubicBezTo>
                    <a:pt x="2943708" y="2829663"/>
                    <a:pt x="2942604" y="2829663"/>
                    <a:pt x="2941501" y="2829663"/>
                  </a:cubicBezTo>
                  <a:moveTo>
                    <a:pt x="32129" y="2867556"/>
                  </a:moveTo>
                  <a:cubicBezTo>
                    <a:pt x="32129" y="2867556"/>
                    <a:pt x="31025" y="2867556"/>
                    <a:pt x="30412" y="2867678"/>
                  </a:cubicBezTo>
                  <a:cubicBezTo>
                    <a:pt x="29799" y="2867801"/>
                    <a:pt x="29186" y="2868046"/>
                    <a:pt x="28450" y="2868291"/>
                  </a:cubicBezTo>
                  <a:cubicBezTo>
                    <a:pt x="27837" y="2868537"/>
                    <a:pt x="27101" y="2868905"/>
                    <a:pt x="26365" y="2869273"/>
                  </a:cubicBezTo>
                  <a:cubicBezTo>
                    <a:pt x="25629" y="2869640"/>
                    <a:pt x="24894" y="2870131"/>
                    <a:pt x="24158" y="2870621"/>
                  </a:cubicBezTo>
                  <a:cubicBezTo>
                    <a:pt x="22318" y="2871848"/>
                    <a:pt x="20602" y="2873319"/>
                    <a:pt x="18885" y="2875036"/>
                  </a:cubicBezTo>
                  <a:cubicBezTo>
                    <a:pt x="17291" y="2876630"/>
                    <a:pt x="15696" y="2878470"/>
                    <a:pt x="14348" y="2880309"/>
                  </a:cubicBezTo>
                  <a:cubicBezTo>
                    <a:pt x="12999" y="2882148"/>
                    <a:pt x="11895" y="2883988"/>
                    <a:pt x="11037" y="2885827"/>
                  </a:cubicBezTo>
                  <a:cubicBezTo>
                    <a:pt x="10178" y="2887667"/>
                    <a:pt x="9688" y="2889384"/>
                    <a:pt x="9442" y="2890855"/>
                  </a:cubicBezTo>
                  <a:cubicBezTo>
                    <a:pt x="9442" y="2891714"/>
                    <a:pt x="9442" y="2892572"/>
                    <a:pt x="9442" y="2893185"/>
                  </a:cubicBezTo>
                  <a:cubicBezTo>
                    <a:pt x="9442" y="2893921"/>
                    <a:pt x="9810" y="2894411"/>
                    <a:pt x="10178" y="2894902"/>
                  </a:cubicBezTo>
                  <a:cubicBezTo>
                    <a:pt x="10546" y="2895393"/>
                    <a:pt x="10914" y="2895760"/>
                    <a:pt x="11527" y="2896006"/>
                  </a:cubicBezTo>
                  <a:cubicBezTo>
                    <a:pt x="12018" y="2896251"/>
                    <a:pt x="12631" y="2896373"/>
                    <a:pt x="13367" y="2896373"/>
                  </a:cubicBezTo>
                  <a:cubicBezTo>
                    <a:pt x="13857" y="2896373"/>
                    <a:pt x="14470" y="2896373"/>
                    <a:pt x="15083" y="2896251"/>
                  </a:cubicBezTo>
                  <a:cubicBezTo>
                    <a:pt x="15696" y="2896128"/>
                    <a:pt x="16310" y="2895883"/>
                    <a:pt x="17045" y="2895638"/>
                  </a:cubicBezTo>
                  <a:cubicBezTo>
                    <a:pt x="17659" y="2895393"/>
                    <a:pt x="18394" y="2895024"/>
                    <a:pt x="19130" y="2894657"/>
                  </a:cubicBezTo>
                  <a:cubicBezTo>
                    <a:pt x="19866" y="2894289"/>
                    <a:pt x="20602" y="2893798"/>
                    <a:pt x="21337" y="2893308"/>
                  </a:cubicBezTo>
                  <a:cubicBezTo>
                    <a:pt x="23177" y="2892081"/>
                    <a:pt x="24894" y="2890610"/>
                    <a:pt x="26610" y="2888893"/>
                  </a:cubicBezTo>
                  <a:cubicBezTo>
                    <a:pt x="28205" y="2887299"/>
                    <a:pt x="29799" y="2885459"/>
                    <a:pt x="31148" y="2883620"/>
                  </a:cubicBezTo>
                  <a:cubicBezTo>
                    <a:pt x="32497" y="2881781"/>
                    <a:pt x="33600" y="2879941"/>
                    <a:pt x="34459" y="2878102"/>
                  </a:cubicBezTo>
                  <a:cubicBezTo>
                    <a:pt x="35317" y="2876262"/>
                    <a:pt x="35808" y="2874546"/>
                    <a:pt x="36053" y="2873074"/>
                  </a:cubicBezTo>
                  <a:cubicBezTo>
                    <a:pt x="36053" y="2872216"/>
                    <a:pt x="36053" y="2871357"/>
                    <a:pt x="36053" y="2870744"/>
                  </a:cubicBezTo>
                  <a:cubicBezTo>
                    <a:pt x="36053" y="2870131"/>
                    <a:pt x="35685" y="2869518"/>
                    <a:pt x="35317" y="2869027"/>
                  </a:cubicBezTo>
                  <a:cubicBezTo>
                    <a:pt x="34949" y="2868537"/>
                    <a:pt x="34581" y="2868169"/>
                    <a:pt x="33968" y="2868046"/>
                  </a:cubicBezTo>
                  <a:cubicBezTo>
                    <a:pt x="33478" y="2867801"/>
                    <a:pt x="32865" y="2867678"/>
                    <a:pt x="32129" y="2867678"/>
                  </a:cubicBezTo>
                  <a:moveTo>
                    <a:pt x="2862896" y="2896619"/>
                  </a:moveTo>
                  <a:cubicBezTo>
                    <a:pt x="2861424" y="2896619"/>
                    <a:pt x="2859830" y="2896741"/>
                    <a:pt x="2858236" y="2897109"/>
                  </a:cubicBezTo>
                  <a:cubicBezTo>
                    <a:pt x="2856641" y="2897477"/>
                    <a:pt x="2855047" y="2897968"/>
                    <a:pt x="2853331" y="2898581"/>
                  </a:cubicBezTo>
                  <a:cubicBezTo>
                    <a:pt x="2851736" y="2899194"/>
                    <a:pt x="2850020" y="2900052"/>
                    <a:pt x="2848426" y="2901033"/>
                  </a:cubicBezTo>
                  <a:cubicBezTo>
                    <a:pt x="2846831" y="2902014"/>
                    <a:pt x="2845237" y="2903118"/>
                    <a:pt x="2843643" y="2904467"/>
                  </a:cubicBezTo>
                  <a:cubicBezTo>
                    <a:pt x="2840823" y="2906797"/>
                    <a:pt x="2838615" y="2909372"/>
                    <a:pt x="2836776" y="2911947"/>
                  </a:cubicBezTo>
                  <a:cubicBezTo>
                    <a:pt x="2834936" y="2914645"/>
                    <a:pt x="2833587" y="2917343"/>
                    <a:pt x="2832729" y="2920164"/>
                  </a:cubicBezTo>
                  <a:cubicBezTo>
                    <a:pt x="2831871" y="2922861"/>
                    <a:pt x="2831625" y="2925559"/>
                    <a:pt x="2831871" y="2928134"/>
                  </a:cubicBezTo>
                  <a:cubicBezTo>
                    <a:pt x="2832116" y="2930587"/>
                    <a:pt x="2832974" y="2932917"/>
                    <a:pt x="2834446" y="2934879"/>
                  </a:cubicBezTo>
                  <a:cubicBezTo>
                    <a:pt x="2835059" y="2935737"/>
                    <a:pt x="2835795" y="2936351"/>
                    <a:pt x="2836653" y="2936964"/>
                  </a:cubicBezTo>
                  <a:cubicBezTo>
                    <a:pt x="2837511" y="2937577"/>
                    <a:pt x="2838370" y="2938067"/>
                    <a:pt x="2839228" y="2938558"/>
                  </a:cubicBezTo>
                  <a:cubicBezTo>
                    <a:pt x="2840209" y="2938926"/>
                    <a:pt x="2841190" y="2939294"/>
                    <a:pt x="2842294" y="2939539"/>
                  </a:cubicBezTo>
                  <a:cubicBezTo>
                    <a:pt x="2843398" y="2939784"/>
                    <a:pt x="2844501" y="2939907"/>
                    <a:pt x="2845605" y="2939907"/>
                  </a:cubicBezTo>
                  <a:cubicBezTo>
                    <a:pt x="2847076" y="2939907"/>
                    <a:pt x="2848671" y="2939784"/>
                    <a:pt x="2850388" y="2939416"/>
                  </a:cubicBezTo>
                  <a:cubicBezTo>
                    <a:pt x="2851981" y="2939049"/>
                    <a:pt x="2853698" y="2938558"/>
                    <a:pt x="2855293" y="2937945"/>
                  </a:cubicBezTo>
                  <a:cubicBezTo>
                    <a:pt x="2856887" y="2937332"/>
                    <a:pt x="2858604" y="2936473"/>
                    <a:pt x="2860321" y="2935492"/>
                  </a:cubicBezTo>
                  <a:cubicBezTo>
                    <a:pt x="2862037" y="2934511"/>
                    <a:pt x="2863631" y="2933407"/>
                    <a:pt x="2865226" y="2932059"/>
                  </a:cubicBezTo>
                  <a:cubicBezTo>
                    <a:pt x="2867923" y="2929729"/>
                    <a:pt x="2870253" y="2927153"/>
                    <a:pt x="2872093" y="2924456"/>
                  </a:cubicBezTo>
                  <a:cubicBezTo>
                    <a:pt x="2873932" y="2921758"/>
                    <a:pt x="2875281" y="2918937"/>
                    <a:pt x="2876017" y="2916239"/>
                  </a:cubicBezTo>
                  <a:cubicBezTo>
                    <a:pt x="2876876" y="2913541"/>
                    <a:pt x="2877121" y="2910844"/>
                    <a:pt x="2876753" y="2908391"/>
                  </a:cubicBezTo>
                  <a:cubicBezTo>
                    <a:pt x="2876507" y="2905939"/>
                    <a:pt x="2875526" y="2903609"/>
                    <a:pt x="2874055" y="2901769"/>
                  </a:cubicBezTo>
                  <a:cubicBezTo>
                    <a:pt x="2873442" y="2900911"/>
                    <a:pt x="2872706" y="2900298"/>
                    <a:pt x="2871848" y="2899684"/>
                  </a:cubicBezTo>
                  <a:cubicBezTo>
                    <a:pt x="2870989" y="2899071"/>
                    <a:pt x="2870131" y="2898581"/>
                    <a:pt x="2869150" y="2898213"/>
                  </a:cubicBezTo>
                  <a:cubicBezTo>
                    <a:pt x="2868169" y="2897845"/>
                    <a:pt x="2867188" y="2897477"/>
                    <a:pt x="2866084" y="2897232"/>
                  </a:cubicBezTo>
                  <a:cubicBezTo>
                    <a:pt x="2864980" y="2896986"/>
                    <a:pt x="2863877" y="2896864"/>
                    <a:pt x="2862773" y="2896864"/>
                  </a:cubicBezTo>
                  <a:moveTo>
                    <a:pt x="27592" y="2912438"/>
                  </a:moveTo>
                  <a:cubicBezTo>
                    <a:pt x="27592" y="2912438"/>
                    <a:pt x="26488" y="2912438"/>
                    <a:pt x="25752" y="2912683"/>
                  </a:cubicBezTo>
                  <a:cubicBezTo>
                    <a:pt x="25139" y="2912806"/>
                    <a:pt x="24403" y="2913051"/>
                    <a:pt x="23667" y="2913296"/>
                  </a:cubicBezTo>
                  <a:cubicBezTo>
                    <a:pt x="22932" y="2913541"/>
                    <a:pt x="22196" y="2913909"/>
                    <a:pt x="21460" y="2914400"/>
                  </a:cubicBezTo>
                  <a:cubicBezTo>
                    <a:pt x="20724" y="2914891"/>
                    <a:pt x="19866" y="2915381"/>
                    <a:pt x="19007" y="2915871"/>
                  </a:cubicBezTo>
                  <a:cubicBezTo>
                    <a:pt x="17168" y="2917221"/>
                    <a:pt x="15451" y="2918692"/>
                    <a:pt x="13734" y="2920409"/>
                  </a:cubicBezTo>
                  <a:cubicBezTo>
                    <a:pt x="12140" y="2922126"/>
                    <a:pt x="10546" y="2923965"/>
                    <a:pt x="9320" y="2925804"/>
                  </a:cubicBezTo>
                  <a:cubicBezTo>
                    <a:pt x="7971" y="2927644"/>
                    <a:pt x="6990" y="2929606"/>
                    <a:pt x="6131" y="2931323"/>
                  </a:cubicBezTo>
                  <a:cubicBezTo>
                    <a:pt x="5396" y="2933162"/>
                    <a:pt x="4783" y="2934879"/>
                    <a:pt x="4660" y="2936473"/>
                  </a:cubicBezTo>
                  <a:cubicBezTo>
                    <a:pt x="4660" y="2937332"/>
                    <a:pt x="4660" y="2938067"/>
                    <a:pt x="4660" y="2938681"/>
                  </a:cubicBezTo>
                  <a:cubicBezTo>
                    <a:pt x="4783" y="2939294"/>
                    <a:pt x="5028" y="2939907"/>
                    <a:pt x="5396" y="2940274"/>
                  </a:cubicBezTo>
                  <a:cubicBezTo>
                    <a:pt x="5764" y="2940765"/>
                    <a:pt x="6131" y="2941010"/>
                    <a:pt x="6622" y="2941256"/>
                  </a:cubicBezTo>
                  <a:cubicBezTo>
                    <a:pt x="7112" y="2941501"/>
                    <a:pt x="7726" y="2941624"/>
                    <a:pt x="8339" y="2941624"/>
                  </a:cubicBezTo>
                  <a:cubicBezTo>
                    <a:pt x="8829" y="2941624"/>
                    <a:pt x="9442" y="2941624"/>
                    <a:pt x="10178" y="2941501"/>
                  </a:cubicBezTo>
                  <a:cubicBezTo>
                    <a:pt x="10791" y="2941378"/>
                    <a:pt x="11527" y="2941133"/>
                    <a:pt x="12263" y="2940888"/>
                  </a:cubicBezTo>
                  <a:cubicBezTo>
                    <a:pt x="12999" y="2940642"/>
                    <a:pt x="13734" y="2940274"/>
                    <a:pt x="14470" y="2939784"/>
                  </a:cubicBezTo>
                  <a:cubicBezTo>
                    <a:pt x="15206" y="2939294"/>
                    <a:pt x="16064" y="2938803"/>
                    <a:pt x="16923" y="2938313"/>
                  </a:cubicBezTo>
                  <a:cubicBezTo>
                    <a:pt x="18762" y="2936964"/>
                    <a:pt x="20602" y="2935492"/>
                    <a:pt x="22196" y="2933775"/>
                  </a:cubicBezTo>
                  <a:cubicBezTo>
                    <a:pt x="23790" y="2932059"/>
                    <a:pt x="25384" y="2930219"/>
                    <a:pt x="26610" y="2928379"/>
                  </a:cubicBezTo>
                  <a:cubicBezTo>
                    <a:pt x="27959" y="2926540"/>
                    <a:pt x="28940" y="2924578"/>
                    <a:pt x="29799" y="2922861"/>
                  </a:cubicBezTo>
                  <a:cubicBezTo>
                    <a:pt x="30535" y="2921022"/>
                    <a:pt x="31148" y="2919305"/>
                    <a:pt x="31270" y="2917711"/>
                  </a:cubicBezTo>
                  <a:cubicBezTo>
                    <a:pt x="31270" y="2916853"/>
                    <a:pt x="31270" y="2916117"/>
                    <a:pt x="31270" y="2915504"/>
                  </a:cubicBezTo>
                  <a:cubicBezTo>
                    <a:pt x="31148" y="2914891"/>
                    <a:pt x="30903" y="2914277"/>
                    <a:pt x="30535" y="2913909"/>
                  </a:cubicBezTo>
                  <a:cubicBezTo>
                    <a:pt x="30167" y="2913541"/>
                    <a:pt x="29799" y="2913174"/>
                    <a:pt x="29186" y="2912928"/>
                  </a:cubicBezTo>
                  <a:cubicBezTo>
                    <a:pt x="28695" y="2912683"/>
                    <a:pt x="28082" y="2912561"/>
                    <a:pt x="27346" y="2912561"/>
                  </a:cubicBezTo>
                  <a:moveTo>
                    <a:pt x="2783310" y="2961980"/>
                  </a:moveTo>
                  <a:cubicBezTo>
                    <a:pt x="2781838" y="2961980"/>
                    <a:pt x="2780366" y="2961980"/>
                    <a:pt x="2778772" y="2962348"/>
                  </a:cubicBezTo>
                  <a:cubicBezTo>
                    <a:pt x="2777178" y="2962593"/>
                    <a:pt x="2775707" y="2963084"/>
                    <a:pt x="2774112" y="2963697"/>
                  </a:cubicBezTo>
                  <a:cubicBezTo>
                    <a:pt x="2772518" y="2964310"/>
                    <a:pt x="2770924" y="2965046"/>
                    <a:pt x="2769330" y="2966027"/>
                  </a:cubicBezTo>
                  <a:cubicBezTo>
                    <a:pt x="2767735" y="2966885"/>
                    <a:pt x="2766141" y="2967989"/>
                    <a:pt x="2764670" y="2969215"/>
                  </a:cubicBezTo>
                  <a:cubicBezTo>
                    <a:pt x="2761849" y="2971422"/>
                    <a:pt x="2759520" y="2973997"/>
                    <a:pt x="2757680" y="2976573"/>
                  </a:cubicBezTo>
                  <a:cubicBezTo>
                    <a:pt x="2755718" y="2979271"/>
                    <a:pt x="2754369" y="2981969"/>
                    <a:pt x="2753388" y="2984789"/>
                  </a:cubicBezTo>
                  <a:cubicBezTo>
                    <a:pt x="2752407" y="2987609"/>
                    <a:pt x="2752039" y="2990307"/>
                    <a:pt x="2752162" y="2992760"/>
                  </a:cubicBezTo>
                  <a:cubicBezTo>
                    <a:pt x="2752284" y="2995335"/>
                    <a:pt x="2753020" y="2997665"/>
                    <a:pt x="2754369" y="2999627"/>
                  </a:cubicBezTo>
                  <a:cubicBezTo>
                    <a:pt x="2754982" y="3000485"/>
                    <a:pt x="2755718" y="3001344"/>
                    <a:pt x="2756454" y="3001957"/>
                  </a:cubicBezTo>
                  <a:cubicBezTo>
                    <a:pt x="2757190" y="3002570"/>
                    <a:pt x="2758170" y="3003183"/>
                    <a:pt x="2759152" y="3003674"/>
                  </a:cubicBezTo>
                  <a:cubicBezTo>
                    <a:pt x="2760133" y="3004164"/>
                    <a:pt x="2761114" y="3004532"/>
                    <a:pt x="2762217" y="3004777"/>
                  </a:cubicBezTo>
                  <a:cubicBezTo>
                    <a:pt x="2763321" y="3005023"/>
                    <a:pt x="2764425" y="3005145"/>
                    <a:pt x="2765651" y="3005145"/>
                  </a:cubicBezTo>
                  <a:cubicBezTo>
                    <a:pt x="2767122" y="3005145"/>
                    <a:pt x="2768594" y="3005145"/>
                    <a:pt x="2770188" y="3004777"/>
                  </a:cubicBezTo>
                  <a:cubicBezTo>
                    <a:pt x="2771782" y="3004532"/>
                    <a:pt x="2773377" y="3004042"/>
                    <a:pt x="2774971" y="3003429"/>
                  </a:cubicBezTo>
                  <a:cubicBezTo>
                    <a:pt x="2776565" y="3002815"/>
                    <a:pt x="2778159" y="3002080"/>
                    <a:pt x="2779753" y="3001099"/>
                  </a:cubicBezTo>
                  <a:cubicBezTo>
                    <a:pt x="2781347" y="3000117"/>
                    <a:pt x="2782942" y="2999137"/>
                    <a:pt x="2784413" y="2997910"/>
                  </a:cubicBezTo>
                  <a:cubicBezTo>
                    <a:pt x="2787233" y="2995703"/>
                    <a:pt x="2789563" y="2993128"/>
                    <a:pt x="2791525" y="2990430"/>
                  </a:cubicBezTo>
                  <a:cubicBezTo>
                    <a:pt x="2793488" y="2987732"/>
                    <a:pt x="2794837" y="2984912"/>
                    <a:pt x="2795818" y="2982214"/>
                  </a:cubicBezTo>
                  <a:cubicBezTo>
                    <a:pt x="2796798" y="2979393"/>
                    <a:pt x="2797167" y="2976695"/>
                    <a:pt x="2796921" y="2974120"/>
                  </a:cubicBezTo>
                  <a:cubicBezTo>
                    <a:pt x="2796798" y="2971545"/>
                    <a:pt x="2795940" y="2969215"/>
                    <a:pt x="2794591" y="2967253"/>
                  </a:cubicBezTo>
                  <a:cubicBezTo>
                    <a:pt x="2793978" y="2966395"/>
                    <a:pt x="2793242" y="2965536"/>
                    <a:pt x="2792384" y="2964923"/>
                  </a:cubicBezTo>
                  <a:cubicBezTo>
                    <a:pt x="2791525" y="2964310"/>
                    <a:pt x="2790667" y="2963697"/>
                    <a:pt x="2789686" y="2963206"/>
                  </a:cubicBezTo>
                  <a:cubicBezTo>
                    <a:pt x="2788705" y="2962716"/>
                    <a:pt x="2787724" y="2962348"/>
                    <a:pt x="2786620" y="2962225"/>
                  </a:cubicBezTo>
                  <a:cubicBezTo>
                    <a:pt x="2785517" y="2961980"/>
                    <a:pt x="2784413" y="2961857"/>
                    <a:pt x="2783187" y="2961857"/>
                  </a:cubicBezTo>
                  <a:moveTo>
                    <a:pt x="24526" y="2956829"/>
                  </a:moveTo>
                  <a:cubicBezTo>
                    <a:pt x="24526" y="2956829"/>
                    <a:pt x="23299" y="2956829"/>
                    <a:pt x="22686" y="2957075"/>
                  </a:cubicBezTo>
                  <a:cubicBezTo>
                    <a:pt x="22073" y="2957320"/>
                    <a:pt x="21337" y="2957443"/>
                    <a:pt x="20602" y="2957811"/>
                  </a:cubicBezTo>
                  <a:cubicBezTo>
                    <a:pt x="19866" y="2958179"/>
                    <a:pt x="19007" y="2958546"/>
                    <a:pt x="18272" y="2959037"/>
                  </a:cubicBezTo>
                  <a:cubicBezTo>
                    <a:pt x="17413" y="2959527"/>
                    <a:pt x="16555" y="2960018"/>
                    <a:pt x="15696" y="2960754"/>
                  </a:cubicBezTo>
                  <a:cubicBezTo>
                    <a:pt x="13857" y="2962102"/>
                    <a:pt x="12018" y="2963697"/>
                    <a:pt x="10423" y="2965414"/>
                  </a:cubicBezTo>
                  <a:cubicBezTo>
                    <a:pt x="8829" y="2967130"/>
                    <a:pt x="7235" y="2968970"/>
                    <a:pt x="6009" y="2970932"/>
                  </a:cubicBezTo>
                  <a:cubicBezTo>
                    <a:pt x="4783" y="2972894"/>
                    <a:pt x="3679" y="2974733"/>
                    <a:pt x="2943" y="2976573"/>
                  </a:cubicBezTo>
                  <a:cubicBezTo>
                    <a:pt x="2207" y="2978412"/>
                    <a:pt x="1717" y="2980129"/>
                    <a:pt x="1717" y="2981601"/>
                  </a:cubicBezTo>
                  <a:cubicBezTo>
                    <a:pt x="1717" y="2982459"/>
                    <a:pt x="1717" y="2983072"/>
                    <a:pt x="1839" y="2983808"/>
                  </a:cubicBezTo>
                  <a:cubicBezTo>
                    <a:pt x="1962" y="2984421"/>
                    <a:pt x="2207" y="2984912"/>
                    <a:pt x="2575" y="2985402"/>
                  </a:cubicBezTo>
                  <a:cubicBezTo>
                    <a:pt x="2943" y="2985770"/>
                    <a:pt x="3311" y="2986138"/>
                    <a:pt x="3801" y="2986383"/>
                  </a:cubicBezTo>
                  <a:cubicBezTo>
                    <a:pt x="4292" y="2986628"/>
                    <a:pt x="4905" y="2986751"/>
                    <a:pt x="5518" y="2986751"/>
                  </a:cubicBezTo>
                  <a:cubicBezTo>
                    <a:pt x="6131" y="2986751"/>
                    <a:pt x="6745" y="2986751"/>
                    <a:pt x="7358" y="2986506"/>
                  </a:cubicBezTo>
                  <a:cubicBezTo>
                    <a:pt x="7971" y="2986383"/>
                    <a:pt x="8707" y="2986138"/>
                    <a:pt x="9442" y="2985892"/>
                  </a:cubicBezTo>
                  <a:cubicBezTo>
                    <a:pt x="10178" y="2985647"/>
                    <a:pt x="11037" y="2985157"/>
                    <a:pt x="11772" y="2984789"/>
                  </a:cubicBezTo>
                  <a:cubicBezTo>
                    <a:pt x="12508" y="2984421"/>
                    <a:pt x="13489" y="2983808"/>
                    <a:pt x="14348" y="2983195"/>
                  </a:cubicBezTo>
                  <a:cubicBezTo>
                    <a:pt x="16187" y="2981846"/>
                    <a:pt x="18026" y="2980252"/>
                    <a:pt x="19621" y="2978535"/>
                  </a:cubicBezTo>
                  <a:cubicBezTo>
                    <a:pt x="21215" y="2976818"/>
                    <a:pt x="22809" y="2974979"/>
                    <a:pt x="24035" y="2973017"/>
                  </a:cubicBezTo>
                  <a:cubicBezTo>
                    <a:pt x="25262" y="2971177"/>
                    <a:pt x="26365" y="2969215"/>
                    <a:pt x="27101" y="2967376"/>
                  </a:cubicBezTo>
                  <a:cubicBezTo>
                    <a:pt x="27837" y="2965536"/>
                    <a:pt x="28327" y="2963819"/>
                    <a:pt x="28450" y="2962225"/>
                  </a:cubicBezTo>
                  <a:cubicBezTo>
                    <a:pt x="28450" y="2961367"/>
                    <a:pt x="28450" y="2960754"/>
                    <a:pt x="28205" y="2960141"/>
                  </a:cubicBezTo>
                  <a:cubicBezTo>
                    <a:pt x="28082" y="2959527"/>
                    <a:pt x="27837" y="2959037"/>
                    <a:pt x="27469" y="2958546"/>
                  </a:cubicBezTo>
                  <a:cubicBezTo>
                    <a:pt x="27101" y="2958179"/>
                    <a:pt x="26733" y="2957811"/>
                    <a:pt x="26243" y="2957565"/>
                  </a:cubicBezTo>
                  <a:cubicBezTo>
                    <a:pt x="25752" y="2957320"/>
                    <a:pt x="25139" y="2957197"/>
                    <a:pt x="24526" y="2957197"/>
                  </a:cubicBezTo>
                  <a:moveTo>
                    <a:pt x="2702497" y="3025502"/>
                  </a:moveTo>
                  <a:cubicBezTo>
                    <a:pt x="2701148" y="3025502"/>
                    <a:pt x="2699677" y="3025502"/>
                    <a:pt x="2698205" y="3025870"/>
                  </a:cubicBezTo>
                  <a:cubicBezTo>
                    <a:pt x="2696733" y="3026115"/>
                    <a:pt x="2695139" y="3026483"/>
                    <a:pt x="2693668" y="3027096"/>
                  </a:cubicBezTo>
                  <a:cubicBezTo>
                    <a:pt x="2692074" y="3027709"/>
                    <a:pt x="2690602" y="3028322"/>
                    <a:pt x="2689008" y="3029180"/>
                  </a:cubicBezTo>
                  <a:cubicBezTo>
                    <a:pt x="2687414" y="3030039"/>
                    <a:pt x="2685942" y="3031020"/>
                    <a:pt x="2684470" y="3032246"/>
                  </a:cubicBezTo>
                  <a:cubicBezTo>
                    <a:pt x="2681650" y="3034454"/>
                    <a:pt x="2679320" y="3036906"/>
                    <a:pt x="2677358" y="3039482"/>
                  </a:cubicBezTo>
                  <a:cubicBezTo>
                    <a:pt x="2675396" y="3042057"/>
                    <a:pt x="2673924" y="3044877"/>
                    <a:pt x="2672821" y="3047698"/>
                  </a:cubicBezTo>
                  <a:cubicBezTo>
                    <a:pt x="2671840" y="3050518"/>
                    <a:pt x="2671227" y="3053216"/>
                    <a:pt x="2671349" y="3055791"/>
                  </a:cubicBezTo>
                  <a:cubicBezTo>
                    <a:pt x="2671349" y="3058366"/>
                    <a:pt x="2671962" y="3060819"/>
                    <a:pt x="2673189" y="3062903"/>
                  </a:cubicBezTo>
                  <a:cubicBezTo>
                    <a:pt x="2673802" y="3063885"/>
                    <a:pt x="2674415" y="3064743"/>
                    <a:pt x="2675273" y="3065479"/>
                  </a:cubicBezTo>
                  <a:cubicBezTo>
                    <a:pt x="2676009" y="3066215"/>
                    <a:pt x="2676990" y="3066828"/>
                    <a:pt x="2677971" y="3067318"/>
                  </a:cubicBezTo>
                  <a:cubicBezTo>
                    <a:pt x="2678952" y="3067809"/>
                    <a:pt x="2680056" y="3068177"/>
                    <a:pt x="2681159" y="3068545"/>
                  </a:cubicBezTo>
                  <a:cubicBezTo>
                    <a:pt x="2682263" y="3068790"/>
                    <a:pt x="2683489" y="3069035"/>
                    <a:pt x="2684716" y="3069035"/>
                  </a:cubicBezTo>
                  <a:cubicBezTo>
                    <a:pt x="2686065" y="3069035"/>
                    <a:pt x="2687536" y="3069035"/>
                    <a:pt x="2689008" y="3068667"/>
                  </a:cubicBezTo>
                  <a:cubicBezTo>
                    <a:pt x="2690479" y="3068422"/>
                    <a:pt x="2691951" y="3068054"/>
                    <a:pt x="2693545" y="3067441"/>
                  </a:cubicBezTo>
                  <a:cubicBezTo>
                    <a:pt x="2695017" y="3066828"/>
                    <a:pt x="2696611" y="3066215"/>
                    <a:pt x="2698205" y="3065356"/>
                  </a:cubicBezTo>
                  <a:cubicBezTo>
                    <a:pt x="2699677" y="3064498"/>
                    <a:pt x="2701271" y="3063517"/>
                    <a:pt x="2702742" y="3062290"/>
                  </a:cubicBezTo>
                  <a:cubicBezTo>
                    <a:pt x="2705563" y="3060083"/>
                    <a:pt x="2708015" y="3057630"/>
                    <a:pt x="2709977" y="3055055"/>
                  </a:cubicBezTo>
                  <a:cubicBezTo>
                    <a:pt x="2711939" y="3052358"/>
                    <a:pt x="2713534" y="3049660"/>
                    <a:pt x="2714515" y="3046839"/>
                  </a:cubicBezTo>
                  <a:cubicBezTo>
                    <a:pt x="2715496" y="3044019"/>
                    <a:pt x="2716109" y="3041321"/>
                    <a:pt x="2715986" y="3038746"/>
                  </a:cubicBezTo>
                  <a:cubicBezTo>
                    <a:pt x="2715986" y="3036170"/>
                    <a:pt x="2715373" y="3033718"/>
                    <a:pt x="2714024" y="3031633"/>
                  </a:cubicBezTo>
                  <a:cubicBezTo>
                    <a:pt x="2713411" y="3030652"/>
                    <a:pt x="2712798" y="3029794"/>
                    <a:pt x="2711939" y="3029058"/>
                  </a:cubicBezTo>
                  <a:cubicBezTo>
                    <a:pt x="2711081" y="3028322"/>
                    <a:pt x="2710222" y="3027709"/>
                    <a:pt x="2709242" y="3027219"/>
                  </a:cubicBezTo>
                  <a:cubicBezTo>
                    <a:pt x="2708261" y="3026728"/>
                    <a:pt x="2707157" y="3026360"/>
                    <a:pt x="2706053" y="3026115"/>
                  </a:cubicBezTo>
                  <a:cubicBezTo>
                    <a:pt x="2704949" y="3025870"/>
                    <a:pt x="2703723" y="3025747"/>
                    <a:pt x="2702497" y="3025625"/>
                  </a:cubicBezTo>
                  <a:moveTo>
                    <a:pt x="23054" y="3000731"/>
                  </a:moveTo>
                  <a:cubicBezTo>
                    <a:pt x="23054" y="3000731"/>
                    <a:pt x="21828" y="3000731"/>
                    <a:pt x="21092" y="3000976"/>
                  </a:cubicBezTo>
                  <a:cubicBezTo>
                    <a:pt x="20356" y="3001099"/>
                    <a:pt x="19621" y="3001344"/>
                    <a:pt x="18885" y="3001712"/>
                  </a:cubicBezTo>
                  <a:cubicBezTo>
                    <a:pt x="18149" y="3002080"/>
                    <a:pt x="17291" y="3002447"/>
                    <a:pt x="16432" y="3002938"/>
                  </a:cubicBezTo>
                  <a:cubicBezTo>
                    <a:pt x="15574" y="3003429"/>
                    <a:pt x="14715" y="3004042"/>
                    <a:pt x="13734" y="3004655"/>
                  </a:cubicBezTo>
                  <a:cubicBezTo>
                    <a:pt x="11895" y="3006004"/>
                    <a:pt x="10056" y="3007720"/>
                    <a:pt x="8461" y="3009437"/>
                  </a:cubicBezTo>
                  <a:cubicBezTo>
                    <a:pt x="6867" y="3011154"/>
                    <a:pt x="5396" y="3013116"/>
                    <a:pt x="4047" y="3014956"/>
                  </a:cubicBezTo>
                  <a:cubicBezTo>
                    <a:pt x="2820" y="3016918"/>
                    <a:pt x="1839" y="3018757"/>
                    <a:pt x="1104" y="3020597"/>
                  </a:cubicBezTo>
                  <a:cubicBezTo>
                    <a:pt x="368" y="3022436"/>
                    <a:pt x="0" y="3024153"/>
                    <a:pt x="0" y="3025747"/>
                  </a:cubicBezTo>
                  <a:cubicBezTo>
                    <a:pt x="0" y="3026483"/>
                    <a:pt x="0" y="3027219"/>
                    <a:pt x="245" y="3027832"/>
                  </a:cubicBezTo>
                  <a:cubicBezTo>
                    <a:pt x="368" y="3028445"/>
                    <a:pt x="736" y="3028935"/>
                    <a:pt x="981" y="3029303"/>
                  </a:cubicBezTo>
                  <a:cubicBezTo>
                    <a:pt x="1349" y="3029671"/>
                    <a:pt x="1717" y="3030039"/>
                    <a:pt x="2207" y="3030284"/>
                  </a:cubicBezTo>
                  <a:cubicBezTo>
                    <a:pt x="2698" y="3030530"/>
                    <a:pt x="3311" y="3030652"/>
                    <a:pt x="3924" y="3030652"/>
                  </a:cubicBezTo>
                  <a:cubicBezTo>
                    <a:pt x="4537" y="3030652"/>
                    <a:pt x="5150" y="3030652"/>
                    <a:pt x="5886" y="3030407"/>
                  </a:cubicBezTo>
                  <a:cubicBezTo>
                    <a:pt x="6622" y="3030284"/>
                    <a:pt x="7358" y="3030039"/>
                    <a:pt x="8094" y="3029671"/>
                  </a:cubicBezTo>
                  <a:cubicBezTo>
                    <a:pt x="8952" y="3029303"/>
                    <a:pt x="9688" y="3028935"/>
                    <a:pt x="10546" y="3028445"/>
                  </a:cubicBezTo>
                  <a:cubicBezTo>
                    <a:pt x="11404" y="3027954"/>
                    <a:pt x="12263" y="3027341"/>
                    <a:pt x="13244" y="3026605"/>
                  </a:cubicBezTo>
                  <a:cubicBezTo>
                    <a:pt x="15083" y="3025134"/>
                    <a:pt x="16923" y="3023540"/>
                    <a:pt x="18517" y="3021823"/>
                  </a:cubicBezTo>
                  <a:cubicBezTo>
                    <a:pt x="20111" y="3020106"/>
                    <a:pt x="21583" y="3018144"/>
                    <a:pt x="22932" y="3016182"/>
                  </a:cubicBezTo>
                  <a:cubicBezTo>
                    <a:pt x="24281" y="3014220"/>
                    <a:pt x="25139" y="3012380"/>
                    <a:pt x="25875" y="3010541"/>
                  </a:cubicBezTo>
                  <a:cubicBezTo>
                    <a:pt x="26610" y="3008702"/>
                    <a:pt x="26978" y="3006985"/>
                    <a:pt x="26978" y="3005513"/>
                  </a:cubicBezTo>
                  <a:cubicBezTo>
                    <a:pt x="26978" y="3004777"/>
                    <a:pt x="26978" y="3004042"/>
                    <a:pt x="26733" y="3003429"/>
                  </a:cubicBezTo>
                  <a:cubicBezTo>
                    <a:pt x="26610" y="3002815"/>
                    <a:pt x="26243" y="3002325"/>
                    <a:pt x="25997" y="3001957"/>
                  </a:cubicBezTo>
                  <a:cubicBezTo>
                    <a:pt x="25752" y="3001589"/>
                    <a:pt x="25262" y="3001221"/>
                    <a:pt x="24771" y="3001099"/>
                  </a:cubicBezTo>
                  <a:cubicBezTo>
                    <a:pt x="24281" y="3000853"/>
                    <a:pt x="23667" y="3000731"/>
                    <a:pt x="23054" y="3000731"/>
                  </a:cubicBezTo>
                  <a:moveTo>
                    <a:pt x="2620703" y="3087061"/>
                  </a:moveTo>
                  <a:cubicBezTo>
                    <a:pt x="2619355" y="3087061"/>
                    <a:pt x="2618006" y="3087061"/>
                    <a:pt x="2616657" y="3087307"/>
                  </a:cubicBezTo>
                  <a:cubicBezTo>
                    <a:pt x="2615308" y="3087552"/>
                    <a:pt x="2613836" y="3087920"/>
                    <a:pt x="2612365" y="3088410"/>
                  </a:cubicBezTo>
                  <a:cubicBezTo>
                    <a:pt x="2610893" y="3088901"/>
                    <a:pt x="2609422" y="3089514"/>
                    <a:pt x="2607950" y="3090373"/>
                  </a:cubicBezTo>
                  <a:cubicBezTo>
                    <a:pt x="2606478" y="3091108"/>
                    <a:pt x="2605007" y="3092089"/>
                    <a:pt x="2603658" y="3093193"/>
                  </a:cubicBezTo>
                  <a:cubicBezTo>
                    <a:pt x="2600838" y="3095278"/>
                    <a:pt x="2598385" y="3097730"/>
                    <a:pt x="2596300" y="3100306"/>
                  </a:cubicBezTo>
                  <a:cubicBezTo>
                    <a:pt x="2594216" y="3102881"/>
                    <a:pt x="2592622" y="3105701"/>
                    <a:pt x="2591518" y="3108521"/>
                  </a:cubicBezTo>
                  <a:cubicBezTo>
                    <a:pt x="2590414" y="3111342"/>
                    <a:pt x="2589801" y="3114163"/>
                    <a:pt x="2589678" y="3116738"/>
                  </a:cubicBezTo>
                  <a:cubicBezTo>
                    <a:pt x="2589678" y="3119436"/>
                    <a:pt x="2590046" y="3121888"/>
                    <a:pt x="2591273" y="3124096"/>
                  </a:cubicBezTo>
                  <a:cubicBezTo>
                    <a:pt x="2591763" y="3125199"/>
                    <a:pt x="2592499" y="3126058"/>
                    <a:pt x="2593235" y="3126916"/>
                  </a:cubicBezTo>
                  <a:cubicBezTo>
                    <a:pt x="2593970" y="3127774"/>
                    <a:pt x="2594951" y="3128388"/>
                    <a:pt x="2595932" y="3129001"/>
                  </a:cubicBezTo>
                  <a:cubicBezTo>
                    <a:pt x="2596913" y="3129614"/>
                    <a:pt x="2598017" y="3129982"/>
                    <a:pt x="2599121" y="3130227"/>
                  </a:cubicBezTo>
                  <a:cubicBezTo>
                    <a:pt x="2600224" y="3130472"/>
                    <a:pt x="2601451" y="3130717"/>
                    <a:pt x="2602800" y="3130717"/>
                  </a:cubicBezTo>
                  <a:cubicBezTo>
                    <a:pt x="2604148" y="3130717"/>
                    <a:pt x="2605497" y="3130717"/>
                    <a:pt x="2606969" y="3130472"/>
                  </a:cubicBezTo>
                  <a:cubicBezTo>
                    <a:pt x="2608441" y="3130227"/>
                    <a:pt x="2609789" y="3129859"/>
                    <a:pt x="2611261" y="3129369"/>
                  </a:cubicBezTo>
                  <a:cubicBezTo>
                    <a:pt x="2612733" y="3128878"/>
                    <a:pt x="2614204" y="3128265"/>
                    <a:pt x="2615676" y="3127406"/>
                  </a:cubicBezTo>
                  <a:cubicBezTo>
                    <a:pt x="2617147" y="3126671"/>
                    <a:pt x="2618619" y="3125690"/>
                    <a:pt x="2620090" y="3124586"/>
                  </a:cubicBezTo>
                  <a:cubicBezTo>
                    <a:pt x="2622911" y="3122501"/>
                    <a:pt x="2625363" y="3120049"/>
                    <a:pt x="2627448" y="3117473"/>
                  </a:cubicBezTo>
                  <a:cubicBezTo>
                    <a:pt x="2629533" y="3114898"/>
                    <a:pt x="2631127" y="3112078"/>
                    <a:pt x="2632231" y="3109257"/>
                  </a:cubicBezTo>
                  <a:cubicBezTo>
                    <a:pt x="2633334" y="3106437"/>
                    <a:pt x="2633947" y="3103616"/>
                    <a:pt x="2634070" y="3101041"/>
                  </a:cubicBezTo>
                  <a:cubicBezTo>
                    <a:pt x="2634070" y="3098343"/>
                    <a:pt x="2633580" y="3095891"/>
                    <a:pt x="2632476" y="3093683"/>
                  </a:cubicBezTo>
                  <a:cubicBezTo>
                    <a:pt x="2631985" y="3092580"/>
                    <a:pt x="2631250" y="3091721"/>
                    <a:pt x="2630514" y="3090863"/>
                  </a:cubicBezTo>
                  <a:cubicBezTo>
                    <a:pt x="2629778" y="3090005"/>
                    <a:pt x="2628797" y="3089391"/>
                    <a:pt x="2627816" y="3088778"/>
                  </a:cubicBezTo>
                  <a:cubicBezTo>
                    <a:pt x="2626835" y="3088165"/>
                    <a:pt x="2625731" y="3087797"/>
                    <a:pt x="2624628" y="3087552"/>
                  </a:cubicBezTo>
                  <a:cubicBezTo>
                    <a:pt x="2623524" y="3087307"/>
                    <a:pt x="2622298" y="3087061"/>
                    <a:pt x="2620949" y="3087061"/>
                  </a:cubicBezTo>
                  <a:moveTo>
                    <a:pt x="23299" y="3044141"/>
                  </a:moveTo>
                  <a:cubicBezTo>
                    <a:pt x="22686" y="3044141"/>
                    <a:pt x="21951" y="3044141"/>
                    <a:pt x="21215" y="3044387"/>
                  </a:cubicBezTo>
                  <a:cubicBezTo>
                    <a:pt x="20479" y="3044509"/>
                    <a:pt x="19621" y="3044755"/>
                    <a:pt x="18885" y="3045122"/>
                  </a:cubicBezTo>
                  <a:cubicBezTo>
                    <a:pt x="18026" y="3045490"/>
                    <a:pt x="17168" y="3045981"/>
                    <a:pt x="16310" y="3046471"/>
                  </a:cubicBezTo>
                  <a:cubicBezTo>
                    <a:pt x="15451" y="3047085"/>
                    <a:pt x="14470" y="3047698"/>
                    <a:pt x="13489" y="3048433"/>
                  </a:cubicBezTo>
                  <a:cubicBezTo>
                    <a:pt x="11650" y="3049905"/>
                    <a:pt x="9810" y="3051499"/>
                    <a:pt x="8216" y="3053338"/>
                  </a:cubicBezTo>
                  <a:cubicBezTo>
                    <a:pt x="6622" y="3055178"/>
                    <a:pt x="5150" y="3057018"/>
                    <a:pt x="3924" y="3058980"/>
                  </a:cubicBezTo>
                  <a:cubicBezTo>
                    <a:pt x="2698" y="3060942"/>
                    <a:pt x="1717" y="3062903"/>
                    <a:pt x="1104" y="3064620"/>
                  </a:cubicBezTo>
                  <a:cubicBezTo>
                    <a:pt x="491" y="3066460"/>
                    <a:pt x="123" y="3068177"/>
                    <a:pt x="123" y="3069648"/>
                  </a:cubicBezTo>
                  <a:cubicBezTo>
                    <a:pt x="123" y="3070384"/>
                    <a:pt x="123" y="3070997"/>
                    <a:pt x="491" y="3071610"/>
                  </a:cubicBezTo>
                  <a:cubicBezTo>
                    <a:pt x="736" y="3072223"/>
                    <a:pt x="981" y="3072591"/>
                    <a:pt x="1349" y="3073082"/>
                  </a:cubicBezTo>
                  <a:cubicBezTo>
                    <a:pt x="1717" y="3073450"/>
                    <a:pt x="2085" y="3073818"/>
                    <a:pt x="2575" y="3073940"/>
                  </a:cubicBezTo>
                  <a:cubicBezTo>
                    <a:pt x="3066" y="3074185"/>
                    <a:pt x="3556" y="3074308"/>
                    <a:pt x="4169" y="3074308"/>
                  </a:cubicBezTo>
                  <a:cubicBezTo>
                    <a:pt x="4783" y="3074308"/>
                    <a:pt x="5518" y="3074308"/>
                    <a:pt x="6254" y="3074063"/>
                  </a:cubicBezTo>
                  <a:cubicBezTo>
                    <a:pt x="6990" y="3073818"/>
                    <a:pt x="7848" y="3073695"/>
                    <a:pt x="8584" y="3073327"/>
                  </a:cubicBezTo>
                  <a:cubicBezTo>
                    <a:pt x="9442" y="3072959"/>
                    <a:pt x="10301" y="3072468"/>
                    <a:pt x="11159" y="3071978"/>
                  </a:cubicBezTo>
                  <a:cubicBezTo>
                    <a:pt x="12018" y="3071488"/>
                    <a:pt x="12999" y="3070752"/>
                    <a:pt x="13980" y="3070016"/>
                  </a:cubicBezTo>
                  <a:cubicBezTo>
                    <a:pt x="15819" y="3068545"/>
                    <a:pt x="17659" y="3066828"/>
                    <a:pt x="19253" y="3064988"/>
                  </a:cubicBezTo>
                  <a:cubicBezTo>
                    <a:pt x="20847" y="3063149"/>
                    <a:pt x="22318" y="3061187"/>
                    <a:pt x="23545" y="3059225"/>
                  </a:cubicBezTo>
                  <a:cubicBezTo>
                    <a:pt x="24771" y="3057263"/>
                    <a:pt x="25752" y="3055301"/>
                    <a:pt x="26365" y="3053461"/>
                  </a:cubicBezTo>
                  <a:cubicBezTo>
                    <a:pt x="26978" y="3051622"/>
                    <a:pt x="27346" y="3049905"/>
                    <a:pt x="27346" y="3048433"/>
                  </a:cubicBezTo>
                  <a:cubicBezTo>
                    <a:pt x="27346" y="3047698"/>
                    <a:pt x="27224" y="3047085"/>
                    <a:pt x="26978" y="3046471"/>
                  </a:cubicBezTo>
                  <a:cubicBezTo>
                    <a:pt x="26733" y="3045981"/>
                    <a:pt x="26488" y="3045490"/>
                    <a:pt x="26120" y="3045122"/>
                  </a:cubicBezTo>
                  <a:cubicBezTo>
                    <a:pt x="25752" y="3044755"/>
                    <a:pt x="25384" y="3044509"/>
                    <a:pt x="24894" y="3044264"/>
                  </a:cubicBezTo>
                  <a:cubicBezTo>
                    <a:pt x="24403" y="3044019"/>
                    <a:pt x="23913" y="3043896"/>
                    <a:pt x="23299" y="3043896"/>
                  </a:cubicBezTo>
                  <a:moveTo>
                    <a:pt x="2538297" y="3146536"/>
                  </a:moveTo>
                  <a:cubicBezTo>
                    <a:pt x="2537070" y="3146536"/>
                    <a:pt x="2535722" y="3146536"/>
                    <a:pt x="2534373" y="3146782"/>
                  </a:cubicBezTo>
                  <a:cubicBezTo>
                    <a:pt x="2533024" y="3147027"/>
                    <a:pt x="2531675" y="3147272"/>
                    <a:pt x="2530203" y="3147763"/>
                  </a:cubicBezTo>
                  <a:cubicBezTo>
                    <a:pt x="2528854" y="3148253"/>
                    <a:pt x="2527383" y="3148866"/>
                    <a:pt x="2525911" y="3149602"/>
                  </a:cubicBezTo>
                  <a:cubicBezTo>
                    <a:pt x="2524440" y="3150338"/>
                    <a:pt x="2523091" y="3151196"/>
                    <a:pt x="2521742" y="3152177"/>
                  </a:cubicBezTo>
                  <a:cubicBezTo>
                    <a:pt x="2518921" y="3154139"/>
                    <a:pt x="2516346" y="3156469"/>
                    <a:pt x="2514262" y="3159045"/>
                  </a:cubicBezTo>
                  <a:cubicBezTo>
                    <a:pt x="2512177" y="3161620"/>
                    <a:pt x="2510460" y="3164318"/>
                    <a:pt x="2509234" y="3167138"/>
                  </a:cubicBezTo>
                  <a:cubicBezTo>
                    <a:pt x="2508007" y="3169959"/>
                    <a:pt x="2507272" y="3172779"/>
                    <a:pt x="2507026" y="3175477"/>
                  </a:cubicBezTo>
                  <a:cubicBezTo>
                    <a:pt x="2506781" y="3178175"/>
                    <a:pt x="2507149" y="3180750"/>
                    <a:pt x="2508130" y="3182957"/>
                  </a:cubicBezTo>
                  <a:cubicBezTo>
                    <a:pt x="2508621" y="3184061"/>
                    <a:pt x="2509234" y="3185165"/>
                    <a:pt x="2510092" y="3186023"/>
                  </a:cubicBezTo>
                  <a:cubicBezTo>
                    <a:pt x="2510951" y="3186882"/>
                    <a:pt x="2511686" y="3187617"/>
                    <a:pt x="2512667" y="3188230"/>
                  </a:cubicBezTo>
                  <a:cubicBezTo>
                    <a:pt x="2513648" y="3188844"/>
                    <a:pt x="2514752" y="3189334"/>
                    <a:pt x="2515856" y="3189702"/>
                  </a:cubicBezTo>
                  <a:cubicBezTo>
                    <a:pt x="2516959" y="3190070"/>
                    <a:pt x="2518308" y="3190192"/>
                    <a:pt x="2519535" y="3190315"/>
                  </a:cubicBezTo>
                  <a:cubicBezTo>
                    <a:pt x="2520761" y="3190315"/>
                    <a:pt x="2522110" y="3190315"/>
                    <a:pt x="2523459" y="3190070"/>
                  </a:cubicBezTo>
                  <a:cubicBezTo>
                    <a:pt x="2524808" y="3189824"/>
                    <a:pt x="2526156" y="3189579"/>
                    <a:pt x="2527628" y="3189089"/>
                  </a:cubicBezTo>
                  <a:cubicBezTo>
                    <a:pt x="2529100" y="3188598"/>
                    <a:pt x="2530449" y="3187985"/>
                    <a:pt x="2531920" y="3187249"/>
                  </a:cubicBezTo>
                  <a:cubicBezTo>
                    <a:pt x="2533392" y="3186514"/>
                    <a:pt x="2534741" y="3185655"/>
                    <a:pt x="2536212" y="3184674"/>
                  </a:cubicBezTo>
                  <a:cubicBezTo>
                    <a:pt x="2539033" y="3182712"/>
                    <a:pt x="2541608" y="3180259"/>
                    <a:pt x="2543692" y="3177684"/>
                  </a:cubicBezTo>
                  <a:cubicBezTo>
                    <a:pt x="2545777" y="3175109"/>
                    <a:pt x="2547494" y="3172289"/>
                    <a:pt x="2548720" y="3169468"/>
                  </a:cubicBezTo>
                  <a:cubicBezTo>
                    <a:pt x="2549946" y="3166648"/>
                    <a:pt x="2550682" y="3163827"/>
                    <a:pt x="2550805" y="3161129"/>
                  </a:cubicBezTo>
                  <a:cubicBezTo>
                    <a:pt x="2550928" y="3158432"/>
                    <a:pt x="2550560" y="3155856"/>
                    <a:pt x="2549579" y="3153649"/>
                  </a:cubicBezTo>
                  <a:cubicBezTo>
                    <a:pt x="2549088" y="3152545"/>
                    <a:pt x="2548475" y="3151442"/>
                    <a:pt x="2547617" y="3150583"/>
                  </a:cubicBezTo>
                  <a:cubicBezTo>
                    <a:pt x="2546881" y="3149725"/>
                    <a:pt x="2546022" y="3148989"/>
                    <a:pt x="2545041" y="3148376"/>
                  </a:cubicBezTo>
                  <a:cubicBezTo>
                    <a:pt x="2544060" y="3147763"/>
                    <a:pt x="2542957" y="3147272"/>
                    <a:pt x="2541853" y="3147027"/>
                  </a:cubicBezTo>
                  <a:cubicBezTo>
                    <a:pt x="2540749" y="3146659"/>
                    <a:pt x="2539400" y="3146536"/>
                    <a:pt x="2538174" y="3146414"/>
                  </a:cubicBezTo>
                  <a:moveTo>
                    <a:pt x="25139" y="3087061"/>
                  </a:moveTo>
                  <a:cubicBezTo>
                    <a:pt x="24526" y="3087061"/>
                    <a:pt x="23790" y="3087061"/>
                    <a:pt x="22932" y="3087307"/>
                  </a:cubicBezTo>
                  <a:cubicBezTo>
                    <a:pt x="22196" y="3087429"/>
                    <a:pt x="21337" y="3087797"/>
                    <a:pt x="20479" y="3088165"/>
                  </a:cubicBezTo>
                  <a:cubicBezTo>
                    <a:pt x="19621" y="3088533"/>
                    <a:pt x="18640" y="3089023"/>
                    <a:pt x="17659" y="3089637"/>
                  </a:cubicBezTo>
                  <a:cubicBezTo>
                    <a:pt x="16678" y="3090250"/>
                    <a:pt x="15696" y="3090986"/>
                    <a:pt x="14715" y="3091721"/>
                  </a:cubicBezTo>
                  <a:cubicBezTo>
                    <a:pt x="12876" y="3093193"/>
                    <a:pt x="11037" y="3094910"/>
                    <a:pt x="9442" y="3096749"/>
                  </a:cubicBezTo>
                  <a:cubicBezTo>
                    <a:pt x="7848" y="3098589"/>
                    <a:pt x="6377" y="3100551"/>
                    <a:pt x="5150" y="3102513"/>
                  </a:cubicBezTo>
                  <a:cubicBezTo>
                    <a:pt x="3924" y="3104475"/>
                    <a:pt x="3066" y="3106437"/>
                    <a:pt x="2330" y="3108276"/>
                  </a:cubicBezTo>
                  <a:cubicBezTo>
                    <a:pt x="1717" y="3110116"/>
                    <a:pt x="1349" y="3111833"/>
                    <a:pt x="1472" y="3113304"/>
                  </a:cubicBezTo>
                  <a:cubicBezTo>
                    <a:pt x="1472" y="3114040"/>
                    <a:pt x="1594" y="3114653"/>
                    <a:pt x="1839" y="3115144"/>
                  </a:cubicBezTo>
                  <a:cubicBezTo>
                    <a:pt x="2085" y="3115634"/>
                    <a:pt x="2330" y="3116125"/>
                    <a:pt x="2698" y="3116493"/>
                  </a:cubicBezTo>
                  <a:cubicBezTo>
                    <a:pt x="3066" y="3116860"/>
                    <a:pt x="3434" y="3117106"/>
                    <a:pt x="3924" y="3117351"/>
                  </a:cubicBezTo>
                  <a:cubicBezTo>
                    <a:pt x="4415" y="3117596"/>
                    <a:pt x="4905" y="3117719"/>
                    <a:pt x="5518" y="3117719"/>
                  </a:cubicBezTo>
                  <a:cubicBezTo>
                    <a:pt x="6131" y="3117719"/>
                    <a:pt x="6867" y="3117719"/>
                    <a:pt x="7726" y="3117473"/>
                  </a:cubicBezTo>
                  <a:cubicBezTo>
                    <a:pt x="8461" y="3117351"/>
                    <a:pt x="9320" y="3116983"/>
                    <a:pt x="10301" y="3116615"/>
                  </a:cubicBezTo>
                  <a:cubicBezTo>
                    <a:pt x="11282" y="3116247"/>
                    <a:pt x="12140" y="3115757"/>
                    <a:pt x="13121" y="3115144"/>
                  </a:cubicBezTo>
                  <a:cubicBezTo>
                    <a:pt x="14102" y="3114531"/>
                    <a:pt x="15083" y="3113795"/>
                    <a:pt x="16064" y="3113059"/>
                  </a:cubicBezTo>
                  <a:cubicBezTo>
                    <a:pt x="18026" y="3111587"/>
                    <a:pt x="19743" y="3109748"/>
                    <a:pt x="21337" y="3107908"/>
                  </a:cubicBezTo>
                  <a:cubicBezTo>
                    <a:pt x="22932" y="3106069"/>
                    <a:pt x="24403" y="3104107"/>
                    <a:pt x="25507" y="3102145"/>
                  </a:cubicBezTo>
                  <a:cubicBezTo>
                    <a:pt x="26610" y="3100183"/>
                    <a:pt x="27592" y="3098221"/>
                    <a:pt x="28205" y="3096381"/>
                  </a:cubicBezTo>
                  <a:cubicBezTo>
                    <a:pt x="28818" y="3094542"/>
                    <a:pt x="29063" y="3092825"/>
                    <a:pt x="29063" y="3091353"/>
                  </a:cubicBezTo>
                  <a:cubicBezTo>
                    <a:pt x="29063" y="3090618"/>
                    <a:pt x="28940" y="3090005"/>
                    <a:pt x="28695" y="3089514"/>
                  </a:cubicBezTo>
                  <a:cubicBezTo>
                    <a:pt x="28450" y="3089023"/>
                    <a:pt x="28205" y="3088533"/>
                    <a:pt x="27837" y="3088165"/>
                  </a:cubicBezTo>
                  <a:cubicBezTo>
                    <a:pt x="27469" y="3087797"/>
                    <a:pt x="27101" y="3087552"/>
                    <a:pt x="26610" y="3087307"/>
                  </a:cubicBezTo>
                  <a:cubicBezTo>
                    <a:pt x="26120" y="3087061"/>
                    <a:pt x="25629" y="3087061"/>
                    <a:pt x="25016" y="3086939"/>
                  </a:cubicBezTo>
                  <a:moveTo>
                    <a:pt x="2455277" y="3203804"/>
                  </a:moveTo>
                  <a:cubicBezTo>
                    <a:pt x="2454051" y="3203804"/>
                    <a:pt x="2452824" y="3203804"/>
                    <a:pt x="2451598" y="3204049"/>
                  </a:cubicBezTo>
                  <a:cubicBezTo>
                    <a:pt x="2450372" y="3204295"/>
                    <a:pt x="2449023" y="3204540"/>
                    <a:pt x="2447674" y="3204908"/>
                  </a:cubicBezTo>
                  <a:cubicBezTo>
                    <a:pt x="2446325" y="3205276"/>
                    <a:pt x="2444976" y="3205889"/>
                    <a:pt x="2443627" y="3206502"/>
                  </a:cubicBezTo>
                  <a:cubicBezTo>
                    <a:pt x="2442278" y="3207115"/>
                    <a:pt x="2440929" y="3207974"/>
                    <a:pt x="2439580" y="3208832"/>
                  </a:cubicBezTo>
                  <a:cubicBezTo>
                    <a:pt x="2436760" y="3210794"/>
                    <a:pt x="2434185" y="3213124"/>
                    <a:pt x="2431978" y="3215577"/>
                  </a:cubicBezTo>
                  <a:cubicBezTo>
                    <a:pt x="2429770" y="3218152"/>
                    <a:pt x="2428053" y="3220850"/>
                    <a:pt x="2426704" y="3223670"/>
                  </a:cubicBezTo>
                  <a:cubicBezTo>
                    <a:pt x="2425356" y="3226491"/>
                    <a:pt x="2424497" y="3229311"/>
                    <a:pt x="2424252" y="3232009"/>
                  </a:cubicBezTo>
                  <a:cubicBezTo>
                    <a:pt x="2423884" y="3234707"/>
                    <a:pt x="2424252" y="3237282"/>
                    <a:pt x="2424988" y="3239612"/>
                  </a:cubicBezTo>
                  <a:cubicBezTo>
                    <a:pt x="2425478" y="3240838"/>
                    <a:pt x="2426091" y="3241942"/>
                    <a:pt x="2426827" y="3242923"/>
                  </a:cubicBezTo>
                  <a:cubicBezTo>
                    <a:pt x="2427563" y="3243904"/>
                    <a:pt x="2428421" y="3244762"/>
                    <a:pt x="2429402" y="3245375"/>
                  </a:cubicBezTo>
                  <a:cubicBezTo>
                    <a:pt x="2430383" y="3245989"/>
                    <a:pt x="2431487" y="3246602"/>
                    <a:pt x="2432713" y="3246970"/>
                  </a:cubicBezTo>
                  <a:cubicBezTo>
                    <a:pt x="2433940" y="3247338"/>
                    <a:pt x="2435166" y="3247583"/>
                    <a:pt x="2436515" y="3247583"/>
                  </a:cubicBezTo>
                  <a:cubicBezTo>
                    <a:pt x="2437741" y="3247583"/>
                    <a:pt x="2438967" y="3247583"/>
                    <a:pt x="2440194" y="3247460"/>
                  </a:cubicBezTo>
                  <a:cubicBezTo>
                    <a:pt x="2441420" y="3247338"/>
                    <a:pt x="2442769" y="3246970"/>
                    <a:pt x="2444118" y="3246602"/>
                  </a:cubicBezTo>
                  <a:cubicBezTo>
                    <a:pt x="2445467" y="3246234"/>
                    <a:pt x="2446816" y="3245621"/>
                    <a:pt x="2448164" y="3245008"/>
                  </a:cubicBezTo>
                  <a:cubicBezTo>
                    <a:pt x="2449513" y="3244395"/>
                    <a:pt x="2450862" y="3243536"/>
                    <a:pt x="2452334" y="3242678"/>
                  </a:cubicBezTo>
                  <a:cubicBezTo>
                    <a:pt x="2455154" y="3240715"/>
                    <a:pt x="2457730" y="3238385"/>
                    <a:pt x="2459937" y="3235810"/>
                  </a:cubicBezTo>
                  <a:cubicBezTo>
                    <a:pt x="2462144" y="3233235"/>
                    <a:pt x="2463861" y="3230537"/>
                    <a:pt x="2465210" y="3227717"/>
                  </a:cubicBezTo>
                  <a:cubicBezTo>
                    <a:pt x="2466559" y="3224897"/>
                    <a:pt x="2467417" y="3222076"/>
                    <a:pt x="2467663" y="3219378"/>
                  </a:cubicBezTo>
                  <a:cubicBezTo>
                    <a:pt x="2467908" y="3216680"/>
                    <a:pt x="2467663" y="3214105"/>
                    <a:pt x="2466804" y="3211775"/>
                  </a:cubicBezTo>
                  <a:cubicBezTo>
                    <a:pt x="2466314" y="3210549"/>
                    <a:pt x="2465700" y="3209445"/>
                    <a:pt x="2464965" y="3208464"/>
                  </a:cubicBezTo>
                  <a:cubicBezTo>
                    <a:pt x="2464229" y="3207483"/>
                    <a:pt x="2463370" y="3206747"/>
                    <a:pt x="2462389" y="3206012"/>
                  </a:cubicBezTo>
                  <a:cubicBezTo>
                    <a:pt x="2461408" y="3205399"/>
                    <a:pt x="2460305" y="3204785"/>
                    <a:pt x="2459079" y="3204417"/>
                  </a:cubicBezTo>
                  <a:cubicBezTo>
                    <a:pt x="2457852" y="3204049"/>
                    <a:pt x="2456626" y="3203804"/>
                    <a:pt x="2455277" y="3203804"/>
                  </a:cubicBezTo>
                  <a:moveTo>
                    <a:pt x="28818" y="3129246"/>
                  </a:moveTo>
                  <a:cubicBezTo>
                    <a:pt x="28082" y="3129246"/>
                    <a:pt x="27346" y="3129246"/>
                    <a:pt x="26488" y="3129491"/>
                  </a:cubicBezTo>
                  <a:cubicBezTo>
                    <a:pt x="25629" y="3129736"/>
                    <a:pt x="24771" y="3129982"/>
                    <a:pt x="23913" y="3130349"/>
                  </a:cubicBezTo>
                  <a:cubicBezTo>
                    <a:pt x="22932" y="3130717"/>
                    <a:pt x="22073" y="3131331"/>
                    <a:pt x="20970" y="3131944"/>
                  </a:cubicBezTo>
                  <a:cubicBezTo>
                    <a:pt x="19988" y="3132557"/>
                    <a:pt x="18885" y="3133293"/>
                    <a:pt x="17904" y="3134151"/>
                  </a:cubicBezTo>
                  <a:cubicBezTo>
                    <a:pt x="15942" y="3135745"/>
                    <a:pt x="14225" y="3137462"/>
                    <a:pt x="12631" y="3139424"/>
                  </a:cubicBezTo>
                  <a:cubicBezTo>
                    <a:pt x="11037" y="3141264"/>
                    <a:pt x="9565" y="3143348"/>
                    <a:pt x="8461" y="3145310"/>
                  </a:cubicBezTo>
                  <a:cubicBezTo>
                    <a:pt x="7358" y="3147272"/>
                    <a:pt x="6377" y="3149234"/>
                    <a:pt x="5764" y="3151074"/>
                  </a:cubicBezTo>
                  <a:cubicBezTo>
                    <a:pt x="5150" y="3152913"/>
                    <a:pt x="4905" y="3154630"/>
                    <a:pt x="5028" y="3156102"/>
                  </a:cubicBezTo>
                  <a:cubicBezTo>
                    <a:pt x="5028" y="3156715"/>
                    <a:pt x="5273" y="3157328"/>
                    <a:pt x="5396" y="3157819"/>
                  </a:cubicBezTo>
                  <a:cubicBezTo>
                    <a:pt x="5641" y="3158309"/>
                    <a:pt x="5886" y="3158799"/>
                    <a:pt x="6254" y="3159045"/>
                  </a:cubicBezTo>
                  <a:cubicBezTo>
                    <a:pt x="6622" y="3159413"/>
                    <a:pt x="6990" y="3159658"/>
                    <a:pt x="7480" y="3159903"/>
                  </a:cubicBezTo>
                  <a:cubicBezTo>
                    <a:pt x="7971" y="3160148"/>
                    <a:pt x="8461" y="3160148"/>
                    <a:pt x="9075" y="3160271"/>
                  </a:cubicBezTo>
                  <a:cubicBezTo>
                    <a:pt x="9810" y="3160271"/>
                    <a:pt x="10546" y="3160271"/>
                    <a:pt x="11404" y="3160026"/>
                  </a:cubicBezTo>
                  <a:cubicBezTo>
                    <a:pt x="12263" y="3159781"/>
                    <a:pt x="13121" y="3159535"/>
                    <a:pt x="14102" y="3159167"/>
                  </a:cubicBezTo>
                  <a:cubicBezTo>
                    <a:pt x="15083" y="3158799"/>
                    <a:pt x="16064" y="3158186"/>
                    <a:pt x="17045" y="3157573"/>
                  </a:cubicBezTo>
                  <a:cubicBezTo>
                    <a:pt x="18026" y="3156960"/>
                    <a:pt x="19130" y="3156224"/>
                    <a:pt x="20111" y="3155366"/>
                  </a:cubicBezTo>
                  <a:cubicBezTo>
                    <a:pt x="22073" y="3153772"/>
                    <a:pt x="23790" y="3151932"/>
                    <a:pt x="25384" y="3150093"/>
                  </a:cubicBezTo>
                  <a:cubicBezTo>
                    <a:pt x="26978" y="3148131"/>
                    <a:pt x="28450" y="3146169"/>
                    <a:pt x="29554" y="3144207"/>
                  </a:cubicBezTo>
                  <a:cubicBezTo>
                    <a:pt x="30657" y="3142244"/>
                    <a:pt x="31638" y="3140282"/>
                    <a:pt x="32129" y="3138443"/>
                  </a:cubicBezTo>
                  <a:cubicBezTo>
                    <a:pt x="32742" y="3136604"/>
                    <a:pt x="32987" y="3134887"/>
                    <a:pt x="32742" y="3133415"/>
                  </a:cubicBezTo>
                  <a:cubicBezTo>
                    <a:pt x="32742" y="3132802"/>
                    <a:pt x="32497" y="3132189"/>
                    <a:pt x="32251" y="3131698"/>
                  </a:cubicBezTo>
                  <a:cubicBezTo>
                    <a:pt x="32006" y="3131208"/>
                    <a:pt x="31761" y="3130840"/>
                    <a:pt x="31393" y="3130472"/>
                  </a:cubicBezTo>
                  <a:cubicBezTo>
                    <a:pt x="31025" y="3130104"/>
                    <a:pt x="30657" y="3129859"/>
                    <a:pt x="30167" y="3129736"/>
                  </a:cubicBezTo>
                  <a:cubicBezTo>
                    <a:pt x="29676" y="3129491"/>
                    <a:pt x="29186" y="3129491"/>
                    <a:pt x="28573" y="3129369"/>
                  </a:cubicBezTo>
                  <a:moveTo>
                    <a:pt x="2371767" y="3258742"/>
                  </a:moveTo>
                  <a:cubicBezTo>
                    <a:pt x="2370663" y="3258742"/>
                    <a:pt x="2369437" y="3258742"/>
                    <a:pt x="2368333" y="3258865"/>
                  </a:cubicBezTo>
                  <a:cubicBezTo>
                    <a:pt x="2367107" y="3258987"/>
                    <a:pt x="2365881" y="3259233"/>
                    <a:pt x="2364654" y="3259723"/>
                  </a:cubicBezTo>
                  <a:cubicBezTo>
                    <a:pt x="2363428" y="3260214"/>
                    <a:pt x="2362079" y="3260582"/>
                    <a:pt x="2360853" y="3261195"/>
                  </a:cubicBezTo>
                  <a:cubicBezTo>
                    <a:pt x="2359504" y="3261808"/>
                    <a:pt x="2358278" y="3262543"/>
                    <a:pt x="2356929" y="3263402"/>
                  </a:cubicBezTo>
                  <a:cubicBezTo>
                    <a:pt x="2353985" y="3265241"/>
                    <a:pt x="2351410" y="3267449"/>
                    <a:pt x="2349203" y="3270024"/>
                  </a:cubicBezTo>
                  <a:cubicBezTo>
                    <a:pt x="2346996" y="3272477"/>
                    <a:pt x="2345156" y="3275174"/>
                    <a:pt x="2343685" y="3277995"/>
                  </a:cubicBezTo>
                  <a:cubicBezTo>
                    <a:pt x="2342213" y="3280815"/>
                    <a:pt x="2341355" y="3283636"/>
                    <a:pt x="2340864" y="3286456"/>
                  </a:cubicBezTo>
                  <a:cubicBezTo>
                    <a:pt x="2340496" y="3289277"/>
                    <a:pt x="2340619" y="3291852"/>
                    <a:pt x="2341355" y="3294305"/>
                  </a:cubicBezTo>
                  <a:cubicBezTo>
                    <a:pt x="2341723" y="3295653"/>
                    <a:pt x="2342336" y="3296757"/>
                    <a:pt x="2343072" y="3297861"/>
                  </a:cubicBezTo>
                  <a:cubicBezTo>
                    <a:pt x="2343807" y="3298842"/>
                    <a:pt x="2344666" y="3299700"/>
                    <a:pt x="2345647" y="3300436"/>
                  </a:cubicBezTo>
                  <a:cubicBezTo>
                    <a:pt x="2346628" y="3301172"/>
                    <a:pt x="2347731" y="3301662"/>
                    <a:pt x="2348958" y="3302153"/>
                  </a:cubicBezTo>
                  <a:cubicBezTo>
                    <a:pt x="2350184" y="3302521"/>
                    <a:pt x="2351410" y="3302766"/>
                    <a:pt x="2352882" y="3302888"/>
                  </a:cubicBezTo>
                  <a:cubicBezTo>
                    <a:pt x="2353985" y="3302888"/>
                    <a:pt x="2355212" y="3302888"/>
                    <a:pt x="2356438" y="3302766"/>
                  </a:cubicBezTo>
                  <a:cubicBezTo>
                    <a:pt x="2357664" y="3302643"/>
                    <a:pt x="2358891" y="3302398"/>
                    <a:pt x="2360117" y="3302030"/>
                  </a:cubicBezTo>
                  <a:cubicBezTo>
                    <a:pt x="2361343" y="3301662"/>
                    <a:pt x="2362692" y="3301172"/>
                    <a:pt x="2364041" y="3300558"/>
                  </a:cubicBezTo>
                  <a:cubicBezTo>
                    <a:pt x="2365390" y="3299945"/>
                    <a:pt x="2366616" y="3299210"/>
                    <a:pt x="2367965" y="3298351"/>
                  </a:cubicBezTo>
                  <a:cubicBezTo>
                    <a:pt x="2370908" y="3296512"/>
                    <a:pt x="2373483" y="3294182"/>
                    <a:pt x="2375691" y="3291729"/>
                  </a:cubicBezTo>
                  <a:cubicBezTo>
                    <a:pt x="2377898" y="3289277"/>
                    <a:pt x="2379860" y="3286456"/>
                    <a:pt x="2381209" y="3283636"/>
                  </a:cubicBezTo>
                  <a:cubicBezTo>
                    <a:pt x="2382681" y="3280815"/>
                    <a:pt x="2383539" y="3277995"/>
                    <a:pt x="2384030" y="3275174"/>
                  </a:cubicBezTo>
                  <a:cubicBezTo>
                    <a:pt x="2384397" y="3272354"/>
                    <a:pt x="2384275" y="3269779"/>
                    <a:pt x="2383539" y="3267326"/>
                  </a:cubicBezTo>
                  <a:cubicBezTo>
                    <a:pt x="2383048" y="3265977"/>
                    <a:pt x="2382558" y="3264873"/>
                    <a:pt x="2381822" y="3263770"/>
                  </a:cubicBezTo>
                  <a:cubicBezTo>
                    <a:pt x="2381087" y="3262789"/>
                    <a:pt x="2380228" y="3261930"/>
                    <a:pt x="2379247" y="3261195"/>
                  </a:cubicBezTo>
                  <a:cubicBezTo>
                    <a:pt x="2378266" y="3260459"/>
                    <a:pt x="2377162" y="3259968"/>
                    <a:pt x="2375936" y="3259478"/>
                  </a:cubicBezTo>
                  <a:cubicBezTo>
                    <a:pt x="2374710" y="3259110"/>
                    <a:pt x="2373483" y="3258865"/>
                    <a:pt x="2372135" y="3258742"/>
                  </a:cubicBezTo>
                  <a:moveTo>
                    <a:pt x="34336" y="3170817"/>
                  </a:moveTo>
                  <a:cubicBezTo>
                    <a:pt x="33600" y="3170817"/>
                    <a:pt x="32742" y="3170817"/>
                    <a:pt x="31884" y="3171062"/>
                  </a:cubicBezTo>
                  <a:cubicBezTo>
                    <a:pt x="31025" y="3171308"/>
                    <a:pt x="30044" y="3171553"/>
                    <a:pt x="29063" y="3172044"/>
                  </a:cubicBezTo>
                  <a:cubicBezTo>
                    <a:pt x="28082" y="3172534"/>
                    <a:pt x="27101" y="3173024"/>
                    <a:pt x="25997" y="3173760"/>
                  </a:cubicBezTo>
                  <a:cubicBezTo>
                    <a:pt x="24894" y="3174496"/>
                    <a:pt x="23790" y="3175232"/>
                    <a:pt x="22686" y="3176213"/>
                  </a:cubicBezTo>
                  <a:cubicBezTo>
                    <a:pt x="20724" y="3177807"/>
                    <a:pt x="19007" y="3179646"/>
                    <a:pt x="17413" y="3181609"/>
                  </a:cubicBezTo>
                  <a:cubicBezTo>
                    <a:pt x="15819" y="3183571"/>
                    <a:pt x="14470" y="3185532"/>
                    <a:pt x="13367" y="3187617"/>
                  </a:cubicBezTo>
                  <a:cubicBezTo>
                    <a:pt x="12263" y="3189579"/>
                    <a:pt x="11404" y="3191664"/>
                    <a:pt x="10914" y="3193504"/>
                  </a:cubicBezTo>
                  <a:cubicBezTo>
                    <a:pt x="10423" y="3195343"/>
                    <a:pt x="10178" y="3197060"/>
                    <a:pt x="10423" y="3198409"/>
                  </a:cubicBezTo>
                  <a:cubicBezTo>
                    <a:pt x="10423" y="3199022"/>
                    <a:pt x="10669" y="3199512"/>
                    <a:pt x="10914" y="3200003"/>
                  </a:cubicBezTo>
                  <a:cubicBezTo>
                    <a:pt x="11159" y="3200493"/>
                    <a:pt x="11404" y="3200861"/>
                    <a:pt x="11772" y="3201229"/>
                  </a:cubicBezTo>
                  <a:cubicBezTo>
                    <a:pt x="12140" y="3201597"/>
                    <a:pt x="12508" y="3201842"/>
                    <a:pt x="12999" y="3201965"/>
                  </a:cubicBezTo>
                  <a:cubicBezTo>
                    <a:pt x="13489" y="3202087"/>
                    <a:pt x="13980" y="3202210"/>
                    <a:pt x="14470" y="3202333"/>
                  </a:cubicBezTo>
                  <a:cubicBezTo>
                    <a:pt x="15206" y="3202333"/>
                    <a:pt x="16064" y="3202333"/>
                    <a:pt x="16923" y="3202087"/>
                  </a:cubicBezTo>
                  <a:cubicBezTo>
                    <a:pt x="17781" y="3201842"/>
                    <a:pt x="18762" y="3201597"/>
                    <a:pt x="19743" y="3201107"/>
                  </a:cubicBezTo>
                  <a:cubicBezTo>
                    <a:pt x="20724" y="3200616"/>
                    <a:pt x="21705" y="3200125"/>
                    <a:pt x="22809" y="3199390"/>
                  </a:cubicBezTo>
                  <a:cubicBezTo>
                    <a:pt x="23913" y="3198654"/>
                    <a:pt x="24894" y="3197918"/>
                    <a:pt x="25997" y="3196937"/>
                  </a:cubicBezTo>
                  <a:cubicBezTo>
                    <a:pt x="27959" y="3195343"/>
                    <a:pt x="29676" y="3193381"/>
                    <a:pt x="31270" y="3191541"/>
                  </a:cubicBezTo>
                  <a:cubicBezTo>
                    <a:pt x="32865" y="3189579"/>
                    <a:pt x="34213" y="3187617"/>
                    <a:pt x="35317" y="3185532"/>
                  </a:cubicBezTo>
                  <a:cubicBezTo>
                    <a:pt x="36421" y="3183571"/>
                    <a:pt x="37279" y="3181486"/>
                    <a:pt x="37770" y="3179646"/>
                  </a:cubicBezTo>
                  <a:cubicBezTo>
                    <a:pt x="38260" y="3177807"/>
                    <a:pt x="38505" y="3176090"/>
                    <a:pt x="38260" y="3174619"/>
                  </a:cubicBezTo>
                  <a:cubicBezTo>
                    <a:pt x="38260" y="3174005"/>
                    <a:pt x="38015" y="3173515"/>
                    <a:pt x="37770" y="3173024"/>
                  </a:cubicBezTo>
                  <a:cubicBezTo>
                    <a:pt x="37524" y="3172534"/>
                    <a:pt x="37279" y="3172166"/>
                    <a:pt x="36911" y="3171798"/>
                  </a:cubicBezTo>
                  <a:cubicBezTo>
                    <a:pt x="36543" y="3171430"/>
                    <a:pt x="36176" y="3171185"/>
                    <a:pt x="35685" y="3171062"/>
                  </a:cubicBezTo>
                  <a:cubicBezTo>
                    <a:pt x="35194" y="3170940"/>
                    <a:pt x="34704" y="3170817"/>
                    <a:pt x="34213" y="3170694"/>
                  </a:cubicBezTo>
                  <a:moveTo>
                    <a:pt x="2288011" y="3311227"/>
                  </a:moveTo>
                  <a:cubicBezTo>
                    <a:pt x="2286907" y="3311227"/>
                    <a:pt x="2285804" y="3311227"/>
                    <a:pt x="2284700" y="3311227"/>
                  </a:cubicBezTo>
                  <a:cubicBezTo>
                    <a:pt x="2283596" y="3311350"/>
                    <a:pt x="2282370" y="3311595"/>
                    <a:pt x="2281144" y="3311963"/>
                  </a:cubicBezTo>
                  <a:cubicBezTo>
                    <a:pt x="2279918" y="3312331"/>
                    <a:pt x="2278691" y="3312699"/>
                    <a:pt x="2277465" y="3313312"/>
                  </a:cubicBezTo>
                  <a:cubicBezTo>
                    <a:pt x="2276239" y="3313925"/>
                    <a:pt x="2275012" y="3314538"/>
                    <a:pt x="2273786" y="3315274"/>
                  </a:cubicBezTo>
                  <a:cubicBezTo>
                    <a:pt x="2270843" y="3316991"/>
                    <a:pt x="2268268" y="3319198"/>
                    <a:pt x="2265938" y="3321651"/>
                  </a:cubicBezTo>
                  <a:cubicBezTo>
                    <a:pt x="2263608" y="3324103"/>
                    <a:pt x="2261768" y="3326801"/>
                    <a:pt x="2260297" y="3329499"/>
                  </a:cubicBezTo>
                  <a:cubicBezTo>
                    <a:pt x="2258825" y="3332319"/>
                    <a:pt x="2257722" y="3335140"/>
                    <a:pt x="2257231" y="3337960"/>
                  </a:cubicBezTo>
                  <a:cubicBezTo>
                    <a:pt x="2256741" y="3340781"/>
                    <a:pt x="2256741" y="3343479"/>
                    <a:pt x="2257231" y="3345931"/>
                  </a:cubicBezTo>
                  <a:cubicBezTo>
                    <a:pt x="2257599" y="3347403"/>
                    <a:pt x="2258090" y="3348629"/>
                    <a:pt x="2258825" y="3349733"/>
                  </a:cubicBezTo>
                  <a:cubicBezTo>
                    <a:pt x="2259561" y="3350836"/>
                    <a:pt x="2260420" y="3351817"/>
                    <a:pt x="2261401" y="3352553"/>
                  </a:cubicBezTo>
                  <a:cubicBezTo>
                    <a:pt x="2262382" y="3353289"/>
                    <a:pt x="2263485" y="3353902"/>
                    <a:pt x="2264712" y="3354393"/>
                  </a:cubicBezTo>
                  <a:cubicBezTo>
                    <a:pt x="2265938" y="3354883"/>
                    <a:pt x="2267287" y="3355128"/>
                    <a:pt x="2268636" y="3355251"/>
                  </a:cubicBezTo>
                  <a:cubicBezTo>
                    <a:pt x="2269739" y="3355251"/>
                    <a:pt x="2270843" y="3355251"/>
                    <a:pt x="2271947" y="3355251"/>
                  </a:cubicBezTo>
                  <a:cubicBezTo>
                    <a:pt x="2273050" y="3355128"/>
                    <a:pt x="2274277" y="3354883"/>
                    <a:pt x="2275503" y="3354515"/>
                  </a:cubicBezTo>
                  <a:cubicBezTo>
                    <a:pt x="2276729" y="3354147"/>
                    <a:pt x="2277956" y="3353779"/>
                    <a:pt x="2279182" y="3353166"/>
                  </a:cubicBezTo>
                  <a:cubicBezTo>
                    <a:pt x="2280408" y="3352553"/>
                    <a:pt x="2281634" y="3351940"/>
                    <a:pt x="2282983" y="3351204"/>
                  </a:cubicBezTo>
                  <a:cubicBezTo>
                    <a:pt x="2285926" y="3349488"/>
                    <a:pt x="2288502" y="3347280"/>
                    <a:pt x="2290709" y="3344705"/>
                  </a:cubicBezTo>
                  <a:cubicBezTo>
                    <a:pt x="2293039" y="3342252"/>
                    <a:pt x="2294878" y="3339554"/>
                    <a:pt x="2296350" y="3336734"/>
                  </a:cubicBezTo>
                  <a:cubicBezTo>
                    <a:pt x="2297821" y="3333914"/>
                    <a:pt x="2298925" y="3331093"/>
                    <a:pt x="2299416" y="3328273"/>
                  </a:cubicBezTo>
                  <a:cubicBezTo>
                    <a:pt x="2299906" y="3325452"/>
                    <a:pt x="2299906" y="3322754"/>
                    <a:pt x="2299293" y="3320179"/>
                  </a:cubicBezTo>
                  <a:cubicBezTo>
                    <a:pt x="2298925" y="3318830"/>
                    <a:pt x="2298435" y="3317481"/>
                    <a:pt x="2297699" y="3316500"/>
                  </a:cubicBezTo>
                  <a:cubicBezTo>
                    <a:pt x="2296963" y="3315519"/>
                    <a:pt x="2296105" y="3314538"/>
                    <a:pt x="2295124" y="3313680"/>
                  </a:cubicBezTo>
                  <a:cubicBezTo>
                    <a:pt x="2294142" y="3312944"/>
                    <a:pt x="2293039" y="3312331"/>
                    <a:pt x="2291813" y="3311840"/>
                  </a:cubicBezTo>
                  <a:cubicBezTo>
                    <a:pt x="2290586" y="3311350"/>
                    <a:pt x="2289237" y="3311105"/>
                    <a:pt x="2287888" y="3311105"/>
                  </a:cubicBezTo>
                  <a:moveTo>
                    <a:pt x="41449" y="3211775"/>
                  </a:moveTo>
                  <a:cubicBezTo>
                    <a:pt x="40713" y="3211775"/>
                    <a:pt x="39854" y="3211775"/>
                    <a:pt x="38996" y="3212020"/>
                  </a:cubicBezTo>
                  <a:cubicBezTo>
                    <a:pt x="38138" y="3212266"/>
                    <a:pt x="37157" y="3212634"/>
                    <a:pt x="36053" y="3213002"/>
                  </a:cubicBezTo>
                  <a:cubicBezTo>
                    <a:pt x="34949" y="3213369"/>
                    <a:pt x="33968" y="3214105"/>
                    <a:pt x="32865" y="3214841"/>
                  </a:cubicBezTo>
                  <a:cubicBezTo>
                    <a:pt x="31761" y="3215577"/>
                    <a:pt x="30657" y="3216435"/>
                    <a:pt x="29554" y="3217416"/>
                  </a:cubicBezTo>
                  <a:cubicBezTo>
                    <a:pt x="27592" y="3219133"/>
                    <a:pt x="25875" y="3220972"/>
                    <a:pt x="24281" y="3222934"/>
                  </a:cubicBezTo>
                  <a:cubicBezTo>
                    <a:pt x="22686" y="3224897"/>
                    <a:pt x="21337" y="3226981"/>
                    <a:pt x="20234" y="3228943"/>
                  </a:cubicBezTo>
                  <a:cubicBezTo>
                    <a:pt x="19130" y="3230905"/>
                    <a:pt x="18394" y="3232990"/>
                    <a:pt x="17904" y="3234829"/>
                  </a:cubicBezTo>
                  <a:cubicBezTo>
                    <a:pt x="17413" y="3236669"/>
                    <a:pt x="17291" y="3238385"/>
                    <a:pt x="17536" y="3239735"/>
                  </a:cubicBezTo>
                  <a:cubicBezTo>
                    <a:pt x="17536" y="3240348"/>
                    <a:pt x="17781" y="3240838"/>
                    <a:pt x="18026" y="3241329"/>
                  </a:cubicBezTo>
                  <a:cubicBezTo>
                    <a:pt x="18272" y="3241819"/>
                    <a:pt x="18517" y="3242187"/>
                    <a:pt x="18885" y="3242432"/>
                  </a:cubicBezTo>
                  <a:cubicBezTo>
                    <a:pt x="19253" y="3242800"/>
                    <a:pt x="19621" y="3242923"/>
                    <a:pt x="20111" y="3243168"/>
                  </a:cubicBezTo>
                  <a:cubicBezTo>
                    <a:pt x="20602" y="3243413"/>
                    <a:pt x="21092" y="3243413"/>
                    <a:pt x="21583" y="3243536"/>
                  </a:cubicBezTo>
                  <a:cubicBezTo>
                    <a:pt x="22318" y="3243536"/>
                    <a:pt x="23177" y="3243536"/>
                    <a:pt x="24158" y="3243291"/>
                  </a:cubicBezTo>
                  <a:cubicBezTo>
                    <a:pt x="25139" y="3243045"/>
                    <a:pt x="25997" y="3242678"/>
                    <a:pt x="27101" y="3242187"/>
                  </a:cubicBezTo>
                  <a:cubicBezTo>
                    <a:pt x="28082" y="3241697"/>
                    <a:pt x="29186" y="3241083"/>
                    <a:pt x="30289" y="3240348"/>
                  </a:cubicBezTo>
                  <a:cubicBezTo>
                    <a:pt x="31393" y="3239612"/>
                    <a:pt x="32497" y="3238754"/>
                    <a:pt x="33723" y="3237772"/>
                  </a:cubicBezTo>
                  <a:cubicBezTo>
                    <a:pt x="35685" y="3236056"/>
                    <a:pt x="37402" y="3234216"/>
                    <a:pt x="38996" y="3232254"/>
                  </a:cubicBezTo>
                  <a:cubicBezTo>
                    <a:pt x="40590" y="3230292"/>
                    <a:pt x="41939" y="3228207"/>
                    <a:pt x="43043" y="3226245"/>
                  </a:cubicBezTo>
                  <a:cubicBezTo>
                    <a:pt x="44146" y="3224161"/>
                    <a:pt x="44882" y="3222199"/>
                    <a:pt x="45373" y="3220359"/>
                  </a:cubicBezTo>
                  <a:cubicBezTo>
                    <a:pt x="45863" y="3218520"/>
                    <a:pt x="45986" y="3216803"/>
                    <a:pt x="45618" y="3215454"/>
                  </a:cubicBezTo>
                  <a:cubicBezTo>
                    <a:pt x="45618" y="3214841"/>
                    <a:pt x="45373" y="3214350"/>
                    <a:pt x="45127" y="3213982"/>
                  </a:cubicBezTo>
                  <a:cubicBezTo>
                    <a:pt x="44882" y="3213492"/>
                    <a:pt x="44637" y="3213124"/>
                    <a:pt x="44269" y="3212879"/>
                  </a:cubicBezTo>
                  <a:cubicBezTo>
                    <a:pt x="43901" y="3212634"/>
                    <a:pt x="43533" y="3212388"/>
                    <a:pt x="43043" y="3212143"/>
                  </a:cubicBezTo>
                  <a:cubicBezTo>
                    <a:pt x="42552" y="3212020"/>
                    <a:pt x="42062" y="3211898"/>
                    <a:pt x="41571" y="3211898"/>
                  </a:cubicBezTo>
                  <a:moveTo>
                    <a:pt x="2204378" y="3361383"/>
                  </a:moveTo>
                  <a:cubicBezTo>
                    <a:pt x="2203397" y="3361383"/>
                    <a:pt x="2202294" y="3361383"/>
                    <a:pt x="2201312" y="3361383"/>
                  </a:cubicBezTo>
                  <a:cubicBezTo>
                    <a:pt x="2200209" y="3361383"/>
                    <a:pt x="2199105" y="3361751"/>
                    <a:pt x="2198001" y="3361996"/>
                  </a:cubicBezTo>
                  <a:cubicBezTo>
                    <a:pt x="2196898" y="3362241"/>
                    <a:pt x="2195671" y="3362731"/>
                    <a:pt x="2194568" y="3363222"/>
                  </a:cubicBezTo>
                  <a:cubicBezTo>
                    <a:pt x="2193341" y="3363712"/>
                    <a:pt x="2192238" y="3364326"/>
                    <a:pt x="2191012" y="3364939"/>
                  </a:cubicBezTo>
                  <a:cubicBezTo>
                    <a:pt x="2188069" y="3366656"/>
                    <a:pt x="2185493" y="3368740"/>
                    <a:pt x="2183163" y="3371070"/>
                  </a:cubicBezTo>
                  <a:cubicBezTo>
                    <a:pt x="2180833" y="3373400"/>
                    <a:pt x="2178871" y="3376098"/>
                    <a:pt x="2177277" y="3378919"/>
                  </a:cubicBezTo>
                  <a:cubicBezTo>
                    <a:pt x="2175683" y="3381739"/>
                    <a:pt x="2174579" y="3384559"/>
                    <a:pt x="2173966" y="3387380"/>
                  </a:cubicBezTo>
                  <a:cubicBezTo>
                    <a:pt x="2173353" y="3390200"/>
                    <a:pt x="2173230" y="3393021"/>
                    <a:pt x="2173721" y="3395596"/>
                  </a:cubicBezTo>
                  <a:cubicBezTo>
                    <a:pt x="2173966" y="3397067"/>
                    <a:pt x="2174457" y="3398416"/>
                    <a:pt x="2175192" y="3399643"/>
                  </a:cubicBezTo>
                  <a:cubicBezTo>
                    <a:pt x="2175928" y="3400869"/>
                    <a:pt x="2176664" y="3401850"/>
                    <a:pt x="2177645" y="3402709"/>
                  </a:cubicBezTo>
                  <a:cubicBezTo>
                    <a:pt x="2178626" y="3403567"/>
                    <a:pt x="2179730" y="3404180"/>
                    <a:pt x="2180956" y="3404671"/>
                  </a:cubicBezTo>
                  <a:cubicBezTo>
                    <a:pt x="2182182" y="3405161"/>
                    <a:pt x="2183531" y="3405406"/>
                    <a:pt x="2185003" y="3405529"/>
                  </a:cubicBezTo>
                  <a:cubicBezTo>
                    <a:pt x="2185984" y="3405529"/>
                    <a:pt x="2187087" y="3405529"/>
                    <a:pt x="2188069" y="3405529"/>
                  </a:cubicBezTo>
                  <a:cubicBezTo>
                    <a:pt x="2189172" y="3405529"/>
                    <a:pt x="2190276" y="3405161"/>
                    <a:pt x="2191380" y="3404916"/>
                  </a:cubicBezTo>
                  <a:cubicBezTo>
                    <a:pt x="2192483" y="3404671"/>
                    <a:pt x="2193709" y="3404180"/>
                    <a:pt x="2194813" y="3403689"/>
                  </a:cubicBezTo>
                  <a:cubicBezTo>
                    <a:pt x="2196039" y="3403199"/>
                    <a:pt x="2197143" y="3402586"/>
                    <a:pt x="2198369" y="3401973"/>
                  </a:cubicBezTo>
                  <a:cubicBezTo>
                    <a:pt x="2201312" y="3400256"/>
                    <a:pt x="2203888" y="3398171"/>
                    <a:pt x="2206218" y="3395719"/>
                  </a:cubicBezTo>
                  <a:cubicBezTo>
                    <a:pt x="2208548" y="3393266"/>
                    <a:pt x="2210510" y="3390691"/>
                    <a:pt x="2212104" y="3387870"/>
                  </a:cubicBezTo>
                  <a:cubicBezTo>
                    <a:pt x="2213698" y="3385050"/>
                    <a:pt x="2214802" y="3382229"/>
                    <a:pt x="2215415" y="3379409"/>
                  </a:cubicBezTo>
                  <a:cubicBezTo>
                    <a:pt x="2216028" y="3376589"/>
                    <a:pt x="2216150" y="3373768"/>
                    <a:pt x="2215660" y="3371193"/>
                  </a:cubicBezTo>
                  <a:cubicBezTo>
                    <a:pt x="2215415" y="3369721"/>
                    <a:pt x="2214802" y="3368372"/>
                    <a:pt x="2214189" y="3367146"/>
                  </a:cubicBezTo>
                  <a:cubicBezTo>
                    <a:pt x="2213575" y="3366042"/>
                    <a:pt x="2212717" y="3364939"/>
                    <a:pt x="2211736" y="3364203"/>
                  </a:cubicBezTo>
                  <a:cubicBezTo>
                    <a:pt x="2210755" y="3363344"/>
                    <a:pt x="2209651" y="3362731"/>
                    <a:pt x="2208425" y="3362241"/>
                  </a:cubicBezTo>
                  <a:cubicBezTo>
                    <a:pt x="2207199" y="3361751"/>
                    <a:pt x="2205850" y="3361505"/>
                    <a:pt x="2204378" y="3361383"/>
                  </a:cubicBezTo>
                  <a:moveTo>
                    <a:pt x="50646" y="3251752"/>
                  </a:moveTo>
                  <a:cubicBezTo>
                    <a:pt x="49787" y="3251752"/>
                    <a:pt x="48929" y="3251752"/>
                    <a:pt x="47948" y="3251997"/>
                  </a:cubicBezTo>
                  <a:cubicBezTo>
                    <a:pt x="46967" y="3252243"/>
                    <a:pt x="45986" y="3252610"/>
                    <a:pt x="44882" y="3253101"/>
                  </a:cubicBezTo>
                  <a:cubicBezTo>
                    <a:pt x="43779" y="3253592"/>
                    <a:pt x="42675" y="3254327"/>
                    <a:pt x="41571" y="3255063"/>
                  </a:cubicBezTo>
                  <a:cubicBezTo>
                    <a:pt x="40468" y="3255799"/>
                    <a:pt x="39241" y="3256780"/>
                    <a:pt x="38015" y="3257884"/>
                  </a:cubicBezTo>
                  <a:cubicBezTo>
                    <a:pt x="36053" y="3259600"/>
                    <a:pt x="34336" y="3261563"/>
                    <a:pt x="32742" y="3263647"/>
                  </a:cubicBezTo>
                  <a:cubicBezTo>
                    <a:pt x="31148" y="3265732"/>
                    <a:pt x="29799" y="3267817"/>
                    <a:pt x="28818" y="3269779"/>
                  </a:cubicBezTo>
                  <a:cubicBezTo>
                    <a:pt x="27714" y="3271863"/>
                    <a:pt x="26978" y="3273825"/>
                    <a:pt x="26610" y="3275665"/>
                  </a:cubicBezTo>
                  <a:cubicBezTo>
                    <a:pt x="26243" y="3277504"/>
                    <a:pt x="26120" y="3279221"/>
                    <a:pt x="26488" y="3280570"/>
                  </a:cubicBezTo>
                  <a:cubicBezTo>
                    <a:pt x="26610" y="3281060"/>
                    <a:pt x="26856" y="3281551"/>
                    <a:pt x="27101" y="3282042"/>
                  </a:cubicBezTo>
                  <a:cubicBezTo>
                    <a:pt x="27346" y="3282410"/>
                    <a:pt x="27592" y="3282777"/>
                    <a:pt x="27959" y="3283145"/>
                  </a:cubicBezTo>
                  <a:cubicBezTo>
                    <a:pt x="28327" y="3283513"/>
                    <a:pt x="28695" y="3283636"/>
                    <a:pt x="29063" y="3283758"/>
                  </a:cubicBezTo>
                  <a:cubicBezTo>
                    <a:pt x="29554" y="3283881"/>
                    <a:pt x="29921" y="3284003"/>
                    <a:pt x="30535" y="3284003"/>
                  </a:cubicBezTo>
                  <a:cubicBezTo>
                    <a:pt x="31393" y="3284003"/>
                    <a:pt x="32251" y="3284003"/>
                    <a:pt x="33232" y="3283758"/>
                  </a:cubicBezTo>
                  <a:cubicBezTo>
                    <a:pt x="34213" y="3283513"/>
                    <a:pt x="35194" y="3283145"/>
                    <a:pt x="36298" y="3282655"/>
                  </a:cubicBezTo>
                  <a:cubicBezTo>
                    <a:pt x="37402" y="3282164"/>
                    <a:pt x="38505" y="3281428"/>
                    <a:pt x="39609" y="3280693"/>
                  </a:cubicBezTo>
                  <a:cubicBezTo>
                    <a:pt x="40713" y="3279957"/>
                    <a:pt x="41939" y="3278976"/>
                    <a:pt x="43165" y="3277872"/>
                  </a:cubicBezTo>
                  <a:cubicBezTo>
                    <a:pt x="45127" y="3276155"/>
                    <a:pt x="46967" y="3274193"/>
                    <a:pt x="48438" y="3272108"/>
                  </a:cubicBezTo>
                  <a:cubicBezTo>
                    <a:pt x="50033" y="3270024"/>
                    <a:pt x="51382" y="3267939"/>
                    <a:pt x="52363" y="3265977"/>
                  </a:cubicBezTo>
                  <a:cubicBezTo>
                    <a:pt x="53466" y="3263892"/>
                    <a:pt x="54202" y="3261930"/>
                    <a:pt x="54570" y="3260091"/>
                  </a:cubicBezTo>
                  <a:cubicBezTo>
                    <a:pt x="54938" y="3258252"/>
                    <a:pt x="55060" y="3256657"/>
                    <a:pt x="54570" y="3255186"/>
                  </a:cubicBezTo>
                  <a:cubicBezTo>
                    <a:pt x="54447" y="3254695"/>
                    <a:pt x="54202" y="3254205"/>
                    <a:pt x="53957" y="3253837"/>
                  </a:cubicBezTo>
                  <a:cubicBezTo>
                    <a:pt x="53711" y="3253469"/>
                    <a:pt x="53466" y="3253101"/>
                    <a:pt x="53098" y="3252856"/>
                  </a:cubicBezTo>
                  <a:cubicBezTo>
                    <a:pt x="52730" y="3252610"/>
                    <a:pt x="52363" y="3252365"/>
                    <a:pt x="51872" y="3252243"/>
                  </a:cubicBezTo>
                  <a:cubicBezTo>
                    <a:pt x="51382" y="3252120"/>
                    <a:pt x="51014" y="3251997"/>
                    <a:pt x="50401" y="3251997"/>
                  </a:cubicBezTo>
                  <a:moveTo>
                    <a:pt x="2120623" y="3408840"/>
                  </a:moveTo>
                  <a:cubicBezTo>
                    <a:pt x="2119642" y="3408840"/>
                    <a:pt x="2118783" y="3408840"/>
                    <a:pt x="2117679" y="3408840"/>
                  </a:cubicBezTo>
                  <a:cubicBezTo>
                    <a:pt x="2116576" y="3408840"/>
                    <a:pt x="2115595" y="3409085"/>
                    <a:pt x="2114614" y="3409330"/>
                  </a:cubicBezTo>
                  <a:cubicBezTo>
                    <a:pt x="2113510" y="3409576"/>
                    <a:pt x="2112529" y="3409944"/>
                    <a:pt x="2111425" y="3410434"/>
                  </a:cubicBezTo>
                  <a:cubicBezTo>
                    <a:pt x="2110322" y="3410924"/>
                    <a:pt x="2109218" y="3411415"/>
                    <a:pt x="2108114" y="3412028"/>
                  </a:cubicBezTo>
                  <a:cubicBezTo>
                    <a:pt x="2105171" y="3413622"/>
                    <a:pt x="2102596" y="3415707"/>
                    <a:pt x="2100144" y="3418037"/>
                  </a:cubicBezTo>
                  <a:cubicBezTo>
                    <a:pt x="2097814" y="3420367"/>
                    <a:pt x="2095729" y="3422942"/>
                    <a:pt x="2094012" y="3425763"/>
                  </a:cubicBezTo>
                  <a:cubicBezTo>
                    <a:pt x="2092418" y="3428460"/>
                    <a:pt x="2091069" y="3431404"/>
                    <a:pt x="2090333" y="3434224"/>
                  </a:cubicBezTo>
                  <a:cubicBezTo>
                    <a:pt x="2089597" y="3437045"/>
                    <a:pt x="2089352" y="3439865"/>
                    <a:pt x="2089720" y="3442563"/>
                  </a:cubicBezTo>
                  <a:cubicBezTo>
                    <a:pt x="2089965" y="3444157"/>
                    <a:pt x="2090456" y="3445506"/>
                    <a:pt x="2091069" y="3446732"/>
                  </a:cubicBezTo>
                  <a:cubicBezTo>
                    <a:pt x="2091682" y="3447959"/>
                    <a:pt x="2092540" y="3449062"/>
                    <a:pt x="2093521" y="3449920"/>
                  </a:cubicBezTo>
                  <a:cubicBezTo>
                    <a:pt x="2094503" y="3450779"/>
                    <a:pt x="2095606" y="3451515"/>
                    <a:pt x="2096832" y="3452005"/>
                  </a:cubicBezTo>
                  <a:cubicBezTo>
                    <a:pt x="2098059" y="3452496"/>
                    <a:pt x="2099408" y="3452864"/>
                    <a:pt x="2100879" y="3452986"/>
                  </a:cubicBezTo>
                  <a:cubicBezTo>
                    <a:pt x="2101860" y="3452986"/>
                    <a:pt x="2102841" y="3452986"/>
                    <a:pt x="2103822" y="3452986"/>
                  </a:cubicBezTo>
                  <a:cubicBezTo>
                    <a:pt x="2104803" y="3452986"/>
                    <a:pt x="2105907" y="3452741"/>
                    <a:pt x="2106888" y="3452496"/>
                  </a:cubicBezTo>
                  <a:cubicBezTo>
                    <a:pt x="2107992" y="3452250"/>
                    <a:pt x="2108973" y="3451883"/>
                    <a:pt x="2110077" y="3451392"/>
                  </a:cubicBezTo>
                  <a:cubicBezTo>
                    <a:pt x="2111180" y="3450902"/>
                    <a:pt x="2112284" y="3450411"/>
                    <a:pt x="2113388" y="3449798"/>
                  </a:cubicBezTo>
                  <a:cubicBezTo>
                    <a:pt x="2116331" y="3448204"/>
                    <a:pt x="2119028" y="3446119"/>
                    <a:pt x="2121358" y="3443789"/>
                  </a:cubicBezTo>
                  <a:cubicBezTo>
                    <a:pt x="2123688" y="3441459"/>
                    <a:pt x="2125773" y="3438762"/>
                    <a:pt x="2127490" y="3436064"/>
                  </a:cubicBezTo>
                  <a:cubicBezTo>
                    <a:pt x="2129084" y="3433243"/>
                    <a:pt x="2130310" y="3430422"/>
                    <a:pt x="2131046" y="3427602"/>
                  </a:cubicBezTo>
                  <a:cubicBezTo>
                    <a:pt x="2131782" y="3424782"/>
                    <a:pt x="2132027" y="3421961"/>
                    <a:pt x="2131537" y="3419386"/>
                  </a:cubicBezTo>
                  <a:cubicBezTo>
                    <a:pt x="2131291" y="3417792"/>
                    <a:pt x="2130801" y="3416320"/>
                    <a:pt x="2130188" y="3415094"/>
                  </a:cubicBezTo>
                  <a:cubicBezTo>
                    <a:pt x="2129574" y="3413868"/>
                    <a:pt x="2128716" y="3412764"/>
                    <a:pt x="2127735" y="3411906"/>
                  </a:cubicBezTo>
                  <a:cubicBezTo>
                    <a:pt x="2126754" y="3411047"/>
                    <a:pt x="2125650" y="3410311"/>
                    <a:pt x="2124424" y="3409821"/>
                  </a:cubicBezTo>
                  <a:cubicBezTo>
                    <a:pt x="2123198" y="3409330"/>
                    <a:pt x="2121849" y="3408962"/>
                    <a:pt x="2120377" y="3408840"/>
                  </a:cubicBezTo>
                  <a:moveTo>
                    <a:pt x="2037235" y="3453722"/>
                  </a:moveTo>
                  <a:cubicBezTo>
                    <a:pt x="2036377" y="3453722"/>
                    <a:pt x="2035395" y="3453722"/>
                    <a:pt x="2034537" y="3453722"/>
                  </a:cubicBezTo>
                  <a:cubicBezTo>
                    <a:pt x="2033556" y="3453722"/>
                    <a:pt x="2032575" y="3453967"/>
                    <a:pt x="2031594" y="3454212"/>
                  </a:cubicBezTo>
                  <a:cubicBezTo>
                    <a:pt x="2030613" y="3454458"/>
                    <a:pt x="2029632" y="3454703"/>
                    <a:pt x="2028528" y="3455194"/>
                  </a:cubicBezTo>
                  <a:cubicBezTo>
                    <a:pt x="2027547" y="3455562"/>
                    <a:pt x="2026443" y="3456052"/>
                    <a:pt x="2025340" y="3456665"/>
                  </a:cubicBezTo>
                  <a:cubicBezTo>
                    <a:pt x="2022519" y="3458137"/>
                    <a:pt x="2019822" y="3460099"/>
                    <a:pt x="2017369" y="3462429"/>
                  </a:cubicBezTo>
                  <a:cubicBezTo>
                    <a:pt x="2014916" y="3464759"/>
                    <a:pt x="2012832" y="3467334"/>
                    <a:pt x="2011115" y="3470032"/>
                  </a:cubicBezTo>
                  <a:cubicBezTo>
                    <a:pt x="2009398" y="3472730"/>
                    <a:pt x="2008049" y="3475550"/>
                    <a:pt x="2007191" y="3478493"/>
                  </a:cubicBezTo>
                  <a:cubicBezTo>
                    <a:pt x="2006332" y="3481314"/>
                    <a:pt x="2005964" y="3484134"/>
                    <a:pt x="2006332" y="3486832"/>
                  </a:cubicBezTo>
                  <a:cubicBezTo>
                    <a:pt x="2006455" y="3488549"/>
                    <a:pt x="2006823" y="3490020"/>
                    <a:pt x="2007436" y="3491369"/>
                  </a:cubicBezTo>
                  <a:cubicBezTo>
                    <a:pt x="2008049" y="3492718"/>
                    <a:pt x="2008785" y="3493822"/>
                    <a:pt x="2009766" y="3494803"/>
                  </a:cubicBezTo>
                  <a:cubicBezTo>
                    <a:pt x="2010747" y="3495784"/>
                    <a:pt x="2011851" y="3496520"/>
                    <a:pt x="2013077" y="3497010"/>
                  </a:cubicBezTo>
                  <a:cubicBezTo>
                    <a:pt x="2014303" y="3497623"/>
                    <a:pt x="2015775" y="3497868"/>
                    <a:pt x="2017246" y="3497991"/>
                  </a:cubicBezTo>
                  <a:cubicBezTo>
                    <a:pt x="2018105" y="3497991"/>
                    <a:pt x="2019086" y="3497991"/>
                    <a:pt x="2019944" y="3497991"/>
                  </a:cubicBezTo>
                  <a:cubicBezTo>
                    <a:pt x="2020925" y="3497991"/>
                    <a:pt x="2021906" y="3497746"/>
                    <a:pt x="2022887" y="3497501"/>
                  </a:cubicBezTo>
                  <a:cubicBezTo>
                    <a:pt x="2023868" y="3497255"/>
                    <a:pt x="2024972" y="3497010"/>
                    <a:pt x="2025953" y="3496520"/>
                  </a:cubicBezTo>
                  <a:cubicBezTo>
                    <a:pt x="2027057" y="3496152"/>
                    <a:pt x="2028038" y="3495661"/>
                    <a:pt x="2029141" y="3495048"/>
                  </a:cubicBezTo>
                  <a:cubicBezTo>
                    <a:pt x="2032084" y="3493577"/>
                    <a:pt x="2034782" y="3491615"/>
                    <a:pt x="2037112" y="3489285"/>
                  </a:cubicBezTo>
                  <a:cubicBezTo>
                    <a:pt x="2039565" y="3486955"/>
                    <a:pt x="2041649" y="3484379"/>
                    <a:pt x="2043366" y="3481682"/>
                  </a:cubicBezTo>
                  <a:cubicBezTo>
                    <a:pt x="2045083" y="3478984"/>
                    <a:pt x="2046432" y="3476040"/>
                    <a:pt x="2047290" y="3473220"/>
                  </a:cubicBezTo>
                  <a:cubicBezTo>
                    <a:pt x="2048149" y="3470400"/>
                    <a:pt x="2048394" y="3467579"/>
                    <a:pt x="2048149" y="3464881"/>
                  </a:cubicBezTo>
                  <a:cubicBezTo>
                    <a:pt x="2048026" y="3463165"/>
                    <a:pt x="2047536" y="3461693"/>
                    <a:pt x="2047045" y="3460344"/>
                  </a:cubicBezTo>
                  <a:cubicBezTo>
                    <a:pt x="2046432" y="3458995"/>
                    <a:pt x="2045696" y="3457892"/>
                    <a:pt x="2044715" y="3456910"/>
                  </a:cubicBezTo>
                  <a:cubicBezTo>
                    <a:pt x="2043734" y="3455929"/>
                    <a:pt x="2042631" y="3455194"/>
                    <a:pt x="2041404" y="3454703"/>
                  </a:cubicBezTo>
                  <a:cubicBezTo>
                    <a:pt x="2040178" y="3454212"/>
                    <a:pt x="2038706" y="3453845"/>
                    <a:pt x="2037235" y="3453722"/>
                  </a:cubicBezTo>
                  <a:moveTo>
                    <a:pt x="61560" y="3290993"/>
                  </a:moveTo>
                  <a:cubicBezTo>
                    <a:pt x="60701" y="3290993"/>
                    <a:pt x="59843" y="3290993"/>
                    <a:pt x="58862" y="3291239"/>
                  </a:cubicBezTo>
                  <a:cubicBezTo>
                    <a:pt x="57881" y="3291484"/>
                    <a:pt x="56777" y="3291852"/>
                    <a:pt x="55674" y="3292465"/>
                  </a:cubicBezTo>
                  <a:cubicBezTo>
                    <a:pt x="54570" y="3292955"/>
                    <a:pt x="53344" y="3293691"/>
                    <a:pt x="52240" y="3294550"/>
                  </a:cubicBezTo>
                  <a:cubicBezTo>
                    <a:pt x="51014" y="3295408"/>
                    <a:pt x="49787" y="3296389"/>
                    <a:pt x="48561" y="3297493"/>
                  </a:cubicBezTo>
                  <a:cubicBezTo>
                    <a:pt x="46599" y="3299332"/>
                    <a:pt x="44882" y="3301294"/>
                    <a:pt x="43288" y="3303379"/>
                  </a:cubicBezTo>
                  <a:cubicBezTo>
                    <a:pt x="41694" y="3305464"/>
                    <a:pt x="40468" y="3307548"/>
                    <a:pt x="39364" y="3309633"/>
                  </a:cubicBezTo>
                  <a:cubicBezTo>
                    <a:pt x="38383" y="3311718"/>
                    <a:pt x="37647" y="3313680"/>
                    <a:pt x="37279" y="3315519"/>
                  </a:cubicBezTo>
                  <a:cubicBezTo>
                    <a:pt x="36911" y="3317359"/>
                    <a:pt x="36911" y="3318953"/>
                    <a:pt x="37279" y="3320302"/>
                  </a:cubicBezTo>
                  <a:cubicBezTo>
                    <a:pt x="37402" y="3320792"/>
                    <a:pt x="37647" y="3321283"/>
                    <a:pt x="37892" y="3321651"/>
                  </a:cubicBezTo>
                  <a:cubicBezTo>
                    <a:pt x="38138" y="3322018"/>
                    <a:pt x="38383" y="3322386"/>
                    <a:pt x="38751" y="3322632"/>
                  </a:cubicBezTo>
                  <a:cubicBezTo>
                    <a:pt x="39119" y="3322877"/>
                    <a:pt x="39486" y="3323122"/>
                    <a:pt x="39854" y="3323245"/>
                  </a:cubicBezTo>
                  <a:cubicBezTo>
                    <a:pt x="40222" y="3323368"/>
                    <a:pt x="40713" y="3323490"/>
                    <a:pt x="41203" y="3323490"/>
                  </a:cubicBezTo>
                  <a:cubicBezTo>
                    <a:pt x="42062" y="3323490"/>
                    <a:pt x="42920" y="3323490"/>
                    <a:pt x="44024" y="3323245"/>
                  </a:cubicBezTo>
                  <a:cubicBezTo>
                    <a:pt x="45005" y="3323000"/>
                    <a:pt x="46108" y="3322632"/>
                    <a:pt x="47212" y="3322018"/>
                  </a:cubicBezTo>
                  <a:cubicBezTo>
                    <a:pt x="48316" y="3321406"/>
                    <a:pt x="49542" y="3320792"/>
                    <a:pt x="50768" y="3319934"/>
                  </a:cubicBezTo>
                  <a:cubicBezTo>
                    <a:pt x="51995" y="3319076"/>
                    <a:pt x="53221" y="3318094"/>
                    <a:pt x="54447" y="3316868"/>
                  </a:cubicBezTo>
                  <a:cubicBezTo>
                    <a:pt x="56409" y="3315029"/>
                    <a:pt x="58126" y="3313067"/>
                    <a:pt x="59720" y="3310982"/>
                  </a:cubicBezTo>
                  <a:cubicBezTo>
                    <a:pt x="61314" y="3308897"/>
                    <a:pt x="62541" y="3306813"/>
                    <a:pt x="63522" y="3304728"/>
                  </a:cubicBezTo>
                  <a:cubicBezTo>
                    <a:pt x="64503" y="3302643"/>
                    <a:pt x="65239" y="3300681"/>
                    <a:pt x="65606" y="3298842"/>
                  </a:cubicBezTo>
                  <a:cubicBezTo>
                    <a:pt x="65974" y="3297002"/>
                    <a:pt x="65974" y="3295408"/>
                    <a:pt x="65606" y="3294059"/>
                  </a:cubicBezTo>
                  <a:cubicBezTo>
                    <a:pt x="65484" y="3293568"/>
                    <a:pt x="65239" y="3293078"/>
                    <a:pt x="64993" y="3292710"/>
                  </a:cubicBezTo>
                  <a:cubicBezTo>
                    <a:pt x="64748" y="3292342"/>
                    <a:pt x="64503" y="3291975"/>
                    <a:pt x="64135" y="3291729"/>
                  </a:cubicBezTo>
                  <a:cubicBezTo>
                    <a:pt x="63767" y="3291484"/>
                    <a:pt x="63399" y="3291239"/>
                    <a:pt x="63031" y="3291116"/>
                  </a:cubicBezTo>
                  <a:cubicBezTo>
                    <a:pt x="62663" y="3290993"/>
                    <a:pt x="62173" y="3290871"/>
                    <a:pt x="61682" y="3290871"/>
                  </a:cubicBezTo>
                  <a:moveTo>
                    <a:pt x="1954092" y="3496029"/>
                  </a:moveTo>
                  <a:cubicBezTo>
                    <a:pt x="1953234" y="3496029"/>
                    <a:pt x="1952376" y="3496029"/>
                    <a:pt x="1951517" y="3496029"/>
                  </a:cubicBezTo>
                  <a:cubicBezTo>
                    <a:pt x="1950659" y="3496029"/>
                    <a:pt x="1949678" y="3496275"/>
                    <a:pt x="1948819" y="3496397"/>
                  </a:cubicBezTo>
                  <a:cubicBezTo>
                    <a:pt x="1947838" y="3496642"/>
                    <a:pt x="1946980" y="3496888"/>
                    <a:pt x="1945999" y="3497255"/>
                  </a:cubicBezTo>
                  <a:cubicBezTo>
                    <a:pt x="1945018" y="3497623"/>
                    <a:pt x="1944037" y="3497991"/>
                    <a:pt x="1943056" y="3498482"/>
                  </a:cubicBezTo>
                  <a:cubicBezTo>
                    <a:pt x="1940235" y="3499830"/>
                    <a:pt x="1937537" y="3501793"/>
                    <a:pt x="1935085" y="3503877"/>
                  </a:cubicBezTo>
                  <a:cubicBezTo>
                    <a:pt x="1932632" y="3506085"/>
                    <a:pt x="1930548" y="3508660"/>
                    <a:pt x="1928708" y="3511358"/>
                  </a:cubicBezTo>
                  <a:cubicBezTo>
                    <a:pt x="1926869" y="3514055"/>
                    <a:pt x="1925520" y="3516876"/>
                    <a:pt x="1924539" y="3519819"/>
                  </a:cubicBezTo>
                  <a:cubicBezTo>
                    <a:pt x="1923558" y="3522640"/>
                    <a:pt x="1923190" y="3525583"/>
                    <a:pt x="1923313" y="3528280"/>
                  </a:cubicBezTo>
                  <a:cubicBezTo>
                    <a:pt x="1923313" y="3529997"/>
                    <a:pt x="1923680" y="3531591"/>
                    <a:pt x="1924294" y="3533063"/>
                  </a:cubicBezTo>
                  <a:cubicBezTo>
                    <a:pt x="1924784" y="3534412"/>
                    <a:pt x="1925643" y="3535638"/>
                    <a:pt x="1926501" y="3536619"/>
                  </a:cubicBezTo>
                  <a:cubicBezTo>
                    <a:pt x="1927482" y="3537600"/>
                    <a:pt x="1928586" y="3538459"/>
                    <a:pt x="1929812" y="3539072"/>
                  </a:cubicBezTo>
                  <a:cubicBezTo>
                    <a:pt x="1931038" y="3539685"/>
                    <a:pt x="1932510" y="3540053"/>
                    <a:pt x="1933981" y="3540176"/>
                  </a:cubicBezTo>
                  <a:cubicBezTo>
                    <a:pt x="1934840" y="3540176"/>
                    <a:pt x="1935698" y="3540176"/>
                    <a:pt x="1936557" y="3540176"/>
                  </a:cubicBezTo>
                  <a:cubicBezTo>
                    <a:pt x="1937415" y="3540176"/>
                    <a:pt x="1938396" y="3539930"/>
                    <a:pt x="1939254" y="3539808"/>
                  </a:cubicBezTo>
                  <a:cubicBezTo>
                    <a:pt x="1940235" y="3539563"/>
                    <a:pt x="1941094" y="3539317"/>
                    <a:pt x="1942075" y="3538949"/>
                  </a:cubicBezTo>
                  <a:cubicBezTo>
                    <a:pt x="1943056" y="3538581"/>
                    <a:pt x="1944037" y="3538213"/>
                    <a:pt x="1945018" y="3537723"/>
                  </a:cubicBezTo>
                  <a:cubicBezTo>
                    <a:pt x="1947838" y="3536251"/>
                    <a:pt x="1950536" y="3534412"/>
                    <a:pt x="1952989" y="3532205"/>
                  </a:cubicBezTo>
                  <a:cubicBezTo>
                    <a:pt x="1955441" y="3529997"/>
                    <a:pt x="1957526" y="3527422"/>
                    <a:pt x="1959366" y="3524724"/>
                  </a:cubicBezTo>
                  <a:cubicBezTo>
                    <a:pt x="1961205" y="3522026"/>
                    <a:pt x="1962554" y="3519206"/>
                    <a:pt x="1963535" y="3516263"/>
                  </a:cubicBezTo>
                  <a:cubicBezTo>
                    <a:pt x="1964516" y="3513442"/>
                    <a:pt x="1964884" y="3510499"/>
                    <a:pt x="1964761" y="3507801"/>
                  </a:cubicBezTo>
                  <a:cubicBezTo>
                    <a:pt x="1964761" y="3506085"/>
                    <a:pt x="1964271" y="3504490"/>
                    <a:pt x="1963780" y="3503142"/>
                  </a:cubicBezTo>
                  <a:cubicBezTo>
                    <a:pt x="1963290" y="3501793"/>
                    <a:pt x="1962431" y="3500566"/>
                    <a:pt x="1961573" y="3499585"/>
                  </a:cubicBezTo>
                  <a:cubicBezTo>
                    <a:pt x="1960592" y="3498604"/>
                    <a:pt x="1959488" y="3497746"/>
                    <a:pt x="1958262" y="3497255"/>
                  </a:cubicBezTo>
                  <a:cubicBezTo>
                    <a:pt x="1957036" y="3496642"/>
                    <a:pt x="1955564" y="3496275"/>
                    <a:pt x="1954092" y="3496152"/>
                  </a:cubicBezTo>
                  <a:moveTo>
                    <a:pt x="74558" y="3329376"/>
                  </a:moveTo>
                  <a:cubicBezTo>
                    <a:pt x="73700" y="3329376"/>
                    <a:pt x="72719" y="3329376"/>
                    <a:pt x="71615" y="3329621"/>
                  </a:cubicBezTo>
                  <a:cubicBezTo>
                    <a:pt x="70512" y="3329867"/>
                    <a:pt x="69408" y="3330357"/>
                    <a:pt x="68304" y="3330848"/>
                  </a:cubicBezTo>
                  <a:cubicBezTo>
                    <a:pt x="67078" y="3331461"/>
                    <a:pt x="65974" y="3332197"/>
                    <a:pt x="64625" y="3333055"/>
                  </a:cubicBezTo>
                  <a:cubicBezTo>
                    <a:pt x="63399" y="3333914"/>
                    <a:pt x="62173" y="3335017"/>
                    <a:pt x="60824" y="3336244"/>
                  </a:cubicBezTo>
                  <a:cubicBezTo>
                    <a:pt x="58862" y="3338083"/>
                    <a:pt x="57145" y="3340168"/>
                    <a:pt x="55551" y="3342252"/>
                  </a:cubicBezTo>
                  <a:cubicBezTo>
                    <a:pt x="54079" y="3344337"/>
                    <a:pt x="52730" y="3346544"/>
                    <a:pt x="51749" y="3348506"/>
                  </a:cubicBezTo>
                  <a:cubicBezTo>
                    <a:pt x="50768" y="3350591"/>
                    <a:pt x="50155" y="3352553"/>
                    <a:pt x="49787" y="3354393"/>
                  </a:cubicBezTo>
                  <a:cubicBezTo>
                    <a:pt x="49419" y="3356232"/>
                    <a:pt x="49542" y="3357826"/>
                    <a:pt x="50033" y="3359175"/>
                  </a:cubicBezTo>
                  <a:cubicBezTo>
                    <a:pt x="50155" y="3359666"/>
                    <a:pt x="50401" y="3360034"/>
                    <a:pt x="50646" y="3360401"/>
                  </a:cubicBezTo>
                  <a:cubicBezTo>
                    <a:pt x="50891" y="3360769"/>
                    <a:pt x="51136" y="3361014"/>
                    <a:pt x="51504" y="3361260"/>
                  </a:cubicBezTo>
                  <a:cubicBezTo>
                    <a:pt x="51872" y="3361505"/>
                    <a:pt x="52240" y="3361751"/>
                    <a:pt x="52608" y="3361873"/>
                  </a:cubicBezTo>
                  <a:cubicBezTo>
                    <a:pt x="52976" y="3361996"/>
                    <a:pt x="53466" y="3362118"/>
                    <a:pt x="53957" y="3362118"/>
                  </a:cubicBezTo>
                  <a:cubicBezTo>
                    <a:pt x="54815" y="3362118"/>
                    <a:pt x="55796" y="3362118"/>
                    <a:pt x="56900" y="3361873"/>
                  </a:cubicBezTo>
                  <a:cubicBezTo>
                    <a:pt x="58003" y="3361628"/>
                    <a:pt x="59107" y="3361137"/>
                    <a:pt x="60211" y="3360524"/>
                  </a:cubicBezTo>
                  <a:cubicBezTo>
                    <a:pt x="61437" y="3359911"/>
                    <a:pt x="62663" y="3359175"/>
                    <a:pt x="63890" y="3358194"/>
                  </a:cubicBezTo>
                  <a:cubicBezTo>
                    <a:pt x="65116" y="3357336"/>
                    <a:pt x="66465" y="3356232"/>
                    <a:pt x="67691" y="3355006"/>
                  </a:cubicBezTo>
                  <a:cubicBezTo>
                    <a:pt x="69653" y="3353166"/>
                    <a:pt x="71370" y="3351081"/>
                    <a:pt x="72964" y="3348997"/>
                  </a:cubicBezTo>
                  <a:cubicBezTo>
                    <a:pt x="74436" y="3346912"/>
                    <a:pt x="75785" y="3344705"/>
                    <a:pt x="76766" y="3342620"/>
                  </a:cubicBezTo>
                  <a:cubicBezTo>
                    <a:pt x="77747" y="3340536"/>
                    <a:pt x="78360" y="3338573"/>
                    <a:pt x="78728" y="3336734"/>
                  </a:cubicBezTo>
                  <a:cubicBezTo>
                    <a:pt x="78973" y="3334895"/>
                    <a:pt x="78973" y="3333301"/>
                    <a:pt x="78483" y="3332074"/>
                  </a:cubicBezTo>
                  <a:cubicBezTo>
                    <a:pt x="78360" y="3331584"/>
                    <a:pt x="78115" y="3331216"/>
                    <a:pt x="77869" y="3330848"/>
                  </a:cubicBezTo>
                  <a:cubicBezTo>
                    <a:pt x="77624" y="3330480"/>
                    <a:pt x="77256" y="3330235"/>
                    <a:pt x="77011" y="3329989"/>
                  </a:cubicBezTo>
                  <a:cubicBezTo>
                    <a:pt x="76766" y="3329744"/>
                    <a:pt x="76275" y="3329499"/>
                    <a:pt x="75907" y="3329376"/>
                  </a:cubicBezTo>
                  <a:cubicBezTo>
                    <a:pt x="75539" y="3329254"/>
                    <a:pt x="75049" y="3329131"/>
                    <a:pt x="74558" y="3329131"/>
                  </a:cubicBezTo>
                  <a:moveTo>
                    <a:pt x="1871686" y="3535393"/>
                  </a:moveTo>
                  <a:cubicBezTo>
                    <a:pt x="1870950" y="3535393"/>
                    <a:pt x="1870091" y="3535393"/>
                    <a:pt x="1869356" y="3535393"/>
                  </a:cubicBezTo>
                  <a:cubicBezTo>
                    <a:pt x="1868497" y="3535393"/>
                    <a:pt x="1867762" y="3535516"/>
                    <a:pt x="1866903" y="3535761"/>
                  </a:cubicBezTo>
                  <a:cubicBezTo>
                    <a:pt x="1866045" y="3535883"/>
                    <a:pt x="1865186" y="3536129"/>
                    <a:pt x="1864205" y="3536497"/>
                  </a:cubicBezTo>
                  <a:cubicBezTo>
                    <a:pt x="1863347" y="3536865"/>
                    <a:pt x="1862366" y="3537233"/>
                    <a:pt x="1861508" y="3537600"/>
                  </a:cubicBezTo>
                  <a:cubicBezTo>
                    <a:pt x="1858687" y="3538949"/>
                    <a:pt x="1855989" y="3540666"/>
                    <a:pt x="1853537" y="3542873"/>
                  </a:cubicBezTo>
                  <a:cubicBezTo>
                    <a:pt x="1851084" y="3544958"/>
                    <a:pt x="1848877" y="3547533"/>
                    <a:pt x="1847037" y="3550108"/>
                  </a:cubicBezTo>
                  <a:cubicBezTo>
                    <a:pt x="1845198" y="3552684"/>
                    <a:pt x="1843726" y="3555627"/>
                    <a:pt x="1842623" y="3558447"/>
                  </a:cubicBezTo>
                  <a:cubicBezTo>
                    <a:pt x="1841642" y="3561268"/>
                    <a:pt x="1841028" y="3564211"/>
                    <a:pt x="1841028" y="3567031"/>
                  </a:cubicBezTo>
                  <a:cubicBezTo>
                    <a:pt x="1841028" y="3568871"/>
                    <a:pt x="1841274" y="3570588"/>
                    <a:pt x="1841764" y="3572059"/>
                  </a:cubicBezTo>
                  <a:cubicBezTo>
                    <a:pt x="1842255" y="3573531"/>
                    <a:pt x="1842991" y="3574757"/>
                    <a:pt x="1843849" y="3575861"/>
                  </a:cubicBezTo>
                  <a:cubicBezTo>
                    <a:pt x="1844707" y="3576964"/>
                    <a:pt x="1845811" y="3577823"/>
                    <a:pt x="1847160" y="3578436"/>
                  </a:cubicBezTo>
                  <a:cubicBezTo>
                    <a:pt x="1848386" y="3579049"/>
                    <a:pt x="1849858" y="3579417"/>
                    <a:pt x="1851329" y="3579662"/>
                  </a:cubicBezTo>
                  <a:cubicBezTo>
                    <a:pt x="1852065" y="3579662"/>
                    <a:pt x="1852924" y="3579662"/>
                    <a:pt x="1853659" y="3579662"/>
                  </a:cubicBezTo>
                  <a:cubicBezTo>
                    <a:pt x="1854518" y="3579662"/>
                    <a:pt x="1855376" y="3579539"/>
                    <a:pt x="1856235" y="3579294"/>
                  </a:cubicBezTo>
                  <a:cubicBezTo>
                    <a:pt x="1857093" y="3579171"/>
                    <a:pt x="1857951" y="3578926"/>
                    <a:pt x="1858932" y="3578558"/>
                  </a:cubicBezTo>
                  <a:cubicBezTo>
                    <a:pt x="1859791" y="3578313"/>
                    <a:pt x="1860772" y="3577945"/>
                    <a:pt x="1861753" y="3577455"/>
                  </a:cubicBezTo>
                  <a:cubicBezTo>
                    <a:pt x="1864573" y="3576106"/>
                    <a:pt x="1867394" y="3574266"/>
                    <a:pt x="1869846" y="3572181"/>
                  </a:cubicBezTo>
                  <a:cubicBezTo>
                    <a:pt x="1872299" y="3569974"/>
                    <a:pt x="1874506" y="3567522"/>
                    <a:pt x="1876346" y="3564824"/>
                  </a:cubicBezTo>
                  <a:cubicBezTo>
                    <a:pt x="1878185" y="3562126"/>
                    <a:pt x="1879657" y="3559306"/>
                    <a:pt x="1880760" y="3556363"/>
                  </a:cubicBezTo>
                  <a:cubicBezTo>
                    <a:pt x="1881741" y="3553542"/>
                    <a:pt x="1882354" y="3550599"/>
                    <a:pt x="1882232" y="3547778"/>
                  </a:cubicBezTo>
                  <a:cubicBezTo>
                    <a:pt x="1882232" y="3545939"/>
                    <a:pt x="1881864" y="3544345"/>
                    <a:pt x="1881374" y="3542873"/>
                  </a:cubicBezTo>
                  <a:cubicBezTo>
                    <a:pt x="1880883" y="3541402"/>
                    <a:pt x="1880147" y="3540176"/>
                    <a:pt x="1879166" y="3539072"/>
                  </a:cubicBezTo>
                  <a:cubicBezTo>
                    <a:pt x="1878308" y="3537968"/>
                    <a:pt x="1877081" y="3537110"/>
                    <a:pt x="1875855" y="3536497"/>
                  </a:cubicBezTo>
                  <a:cubicBezTo>
                    <a:pt x="1874629" y="3535883"/>
                    <a:pt x="1873157" y="3535516"/>
                    <a:pt x="1871686" y="3535393"/>
                  </a:cubicBezTo>
                  <a:moveTo>
                    <a:pt x="89519" y="3366656"/>
                  </a:moveTo>
                  <a:cubicBezTo>
                    <a:pt x="88661" y="3366656"/>
                    <a:pt x="87557" y="3366656"/>
                    <a:pt x="86453" y="3366901"/>
                  </a:cubicBezTo>
                  <a:cubicBezTo>
                    <a:pt x="85350" y="3367146"/>
                    <a:pt x="84246" y="3367636"/>
                    <a:pt x="83020" y="3368250"/>
                  </a:cubicBezTo>
                  <a:cubicBezTo>
                    <a:pt x="81793" y="3368863"/>
                    <a:pt x="80567" y="3369721"/>
                    <a:pt x="79218" y="3370580"/>
                  </a:cubicBezTo>
                  <a:cubicBezTo>
                    <a:pt x="77869" y="3371561"/>
                    <a:pt x="76643" y="3372664"/>
                    <a:pt x="75294" y="3374013"/>
                  </a:cubicBezTo>
                  <a:cubicBezTo>
                    <a:pt x="73332" y="3375975"/>
                    <a:pt x="71615" y="3378060"/>
                    <a:pt x="70021" y="3380145"/>
                  </a:cubicBezTo>
                  <a:cubicBezTo>
                    <a:pt x="68550" y="3382229"/>
                    <a:pt x="67323" y="3384437"/>
                    <a:pt x="66342" y="3386521"/>
                  </a:cubicBezTo>
                  <a:cubicBezTo>
                    <a:pt x="65361" y="3388606"/>
                    <a:pt x="64748" y="3390691"/>
                    <a:pt x="64503" y="3392408"/>
                  </a:cubicBezTo>
                  <a:cubicBezTo>
                    <a:pt x="64258" y="3394247"/>
                    <a:pt x="64380" y="3395841"/>
                    <a:pt x="64871" y="3397190"/>
                  </a:cubicBezTo>
                  <a:cubicBezTo>
                    <a:pt x="64993" y="3397558"/>
                    <a:pt x="65239" y="3397926"/>
                    <a:pt x="65484" y="3398294"/>
                  </a:cubicBezTo>
                  <a:cubicBezTo>
                    <a:pt x="65729" y="3398662"/>
                    <a:pt x="66097" y="3398907"/>
                    <a:pt x="66342" y="3399152"/>
                  </a:cubicBezTo>
                  <a:cubicBezTo>
                    <a:pt x="66588" y="3399397"/>
                    <a:pt x="67078" y="3399520"/>
                    <a:pt x="67446" y="3399643"/>
                  </a:cubicBezTo>
                  <a:cubicBezTo>
                    <a:pt x="67814" y="3399765"/>
                    <a:pt x="68304" y="3399888"/>
                    <a:pt x="68672" y="3399888"/>
                  </a:cubicBezTo>
                  <a:cubicBezTo>
                    <a:pt x="69531" y="3399888"/>
                    <a:pt x="70634" y="3399888"/>
                    <a:pt x="71738" y="3399643"/>
                  </a:cubicBezTo>
                  <a:cubicBezTo>
                    <a:pt x="72842" y="3399397"/>
                    <a:pt x="74068" y="3398907"/>
                    <a:pt x="75294" y="3398294"/>
                  </a:cubicBezTo>
                  <a:cubicBezTo>
                    <a:pt x="76520" y="3397681"/>
                    <a:pt x="77747" y="3396822"/>
                    <a:pt x="79096" y="3395841"/>
                  </a:cubicBezTo>
                  <a:cubicBezTo>
                    <a:pt x="80445" y="3394860"/>
                    <a:pt x="81671" y="3393757"/>
                    <a:pt x="83020" y="3392408"/>
                  </a:cubicBezTo>
                  <a:cubicBezTo>
                    <a:pt x="84982" y="3390446"/>
                    <a:pt x="86699" y="3388361"/>
                    <a:pt x="88293" y="3386276"/>
                  </a:cubicBezTo>
                  <a:cubicBezTo>
                    <a:pt x="89764" y="3384191"/>
                    <a:pt x="90991" y="3381984"/>
                    <a:pt x="91972" y="3379899"/>
                  </a:cubicBezTo>
                  <a:cubicBezTo>
                    <a:pt x="92953" y="3377815"/>
                    <a:pt x="93443" y="3375730"/>
                    <a:pt x="93689" y="3374013"/>
                  </a:cubicBezTo>
                  <a:cubicBezTo>
                    <a:pt x="93934" y="3372174"/>
                    <a:pt x="93689" y="3370580"/>
                    <a:pt x="93198" y="3369353"/>
                  </a:cubicBezTo>
                  <a:cubicBezTo>
                    <a:pt x="92953" y="3368986"/>
                    <a:pt x="92830" y="3368618"/>
                    <a:pt x="92585" y="3368250"/>
                  </a:cubicBezTo>
                  <a:cubicBezTo>
                    <a:pt x="92340" y="3367882"/>
                    <a:pt x="91972" y="3367636"/>
                    <a:pt x="91726" y="3367391"/>
                  </a:cubicBezTo>
                  <a:cubicBezTo>
                    <a:pt x="91359" y="3367146"/>
                    <a:pt x="90991" y="3367023"/>
                    <a:pt x="90623" y="3366901"/>
                  </a:cubicBezTo>
                  <a:cubicBezTo>
                    <a:pt x="90255" y="3366778"/>
                    <a:pt x="89764" y="3366656"/>
                    <a:pt x="89397" y="3366656"/>
                  </a:cubicBezTo>
                  <a:moveTo>
                    <a:pt x="1790138" y="3572059"/>
                  </a:moveTo>
                  <a:cubicBezTo>
                    <a:pt x="1789402" y="3572059"/>
                    <a:pt x="1788666" y="3572059"/>
                    <a:pt x="1787930" y="3572059"/>
                  </a:cubicBezTo>
                  <a:cubicBezTo>
                    <a:pt x="1787194" y="3572059"/>
                    <a:pt x="1786336" y="3572181"/>
                    <a:pt x="1785600" y="3572304"/>
                  </a:cubicBezTo>
                  <a:cubicBezTo>
                    <a:pt x="1784742" y="3572427"/>
                    <a:pt x="1784006" y="3572672"/>
                    <a:pt x="1783148" y="3572918"/>
                  </a:cubicBezTo>
                  <a:cubicBezTo>
                    <a:pt x="1782289" y="3573163"/>
                    <a:pt x="1781431" y="3573531"/>
                    <a:pt x="1780573" y="3573898"/>
                  </a:cubicBezTo>
                  <a:cubicBezTo>
                    <a:pt x="1777752" y="3575125"/>
                    <a:pt x="1775054" y="3576841"/>
                    <a:pt x="1772602" y="3578926"/>
                  </a:cubicBezTo>
                  <a:cubicBezTo>
                    <a:pt x="1770149" y="3581011"/>
                    <a:pt x="1767942" y="3583464"/>
                    <a:pt x="1765980" y="3586039"/>
                  </a:cubicBezTo>
                  <a:cubicBezTo>
                    <a:pt x="1764018" y="3588614"/>
                    <a:pt x="1762546" y="3591434"/>
                    <a:pt x="1761442" y="3594378"/>
                  </a:cubicBezTo>
                  <a:cubicBezTo>
                    <a:pt x="1760339" y="3597198"/>
                    <a:pt x="1759725" y="3600141"/>
                    <a:pt x="1759603" y="3602961"/>
                  </a:cubicBezTo>
                  <a:cubicBezTo>
                    <a:pt x="1759603" y="3604924"/>
                    <a:pt x="1759603" y="3606641"/>
                    <a:pt x="1760093" y="3608234"/>
                  </a:cubicBezTo>
                  <a:cubicBezTo>
                    <a:pt x="1760584" y="3609829"/>
                    <a:pt x="1761197" y="3611178"/>
                    <a:pt x="1762055" y="3612281"/>
                  </a:cubicBezTo>
                  <a:cubicBezTo>
                    <a:pt x="1762914" y="3613385"/>
                    <a:pt x="1764018" y="3614366"/>
                    <a:pt x="1765244" y="3614979"/>
                  </a:cubicBezTo>
                  <a:cubicBezTo>
                    <a:pt x="1766470" y="3615592"/>
                    <a:pt x="1767942" y="3616083"/>
                    <a:pt x="1769536" y="3616206"/>
                  </a:cubicBezTo>
                  <a:cubicBezTo>
                    <a:pt x="1770272" y="3616206"/>
                    <a:pt x="1771007" y="3616206"/>
                    <a:pt x="1771743" y="3616206"/>
                  </a:cubicBezTo>
                  <a:cubicBezTo>
                    <a:pt x="1772479" y="3616206"/>
                    <a:pt x="1773337" y="3616083"/>
                    <a:pt x="1774073" y="3615960"/>
                  </a:cubicBezTo>
                  <a:cubicBezTo>
                    <a:pt x="1774809" y="3615838"/>
                    <a:pt x="1775667" y="3615592"/>
                    <a:pt x="1776526" y="3615347"/>
                  </a:cubicBezTo>
                  <a:cubicBezTo>
                    <a:pt x="1777384" y="3615102"/>
                    <a:pt x="1778243" y="3614734"/>
                    <a:pt x="1779101" y="3614366"/>
                  </a:cubicBezTo>
                  <a:cubicBezTo>
                    <a:pt x="1781921" y="3613140"/>
                    <a:pt x="1784619" y="3611423"/>
                    <a:pt x="1787072" y="3609338"/>
                  </a:cubicBezTo>
                  <a:cubicBezTo>
                    <a:pt x="1789524" y="3607254"/>
                    <a:pt x="1791854" y="3604801"/>
                    <a:pt x="1793694" y="3602226"/>
                  </a:cubicBezTo>
                  <a:cubicBezTo>
                    <a:pt x="1795656" y="3599651"/>
                    <a:pt x="1797127" y="3596707"/>
                    <a:pt x="1798231" y="3593887"/>
                  </a:cubicBezTo>
                  <a:cubicBezTo>
                    <a:pt x="1799335" y="3591066"/>
                    <a:pt x="1799948" y="3588123"/>
                    <a:pt x="1800070" y="3585303"/>
                  </a:cubicBezTo>
                  <a:cubicBezTo>
                    <a:pt x="1800070" y="3583341"/>
                    <a:pt x="1799948" y="3581624"/>
                    <a:pt x="1799457" y="3580030"/>
                  </a:cubicBezTo>
                  <a:cubicBezTo>
                    <a:pt x="1798967" y="3578436"/>
                    <a:pt x="1798354" y="3577087"/>
                    <a:pt x="1797495" y="3575983"/>
                  </a:cubicBezTo>
                  <a:cubicBezTo>
                    <a:pt x="1796637" y="3574879"/>
                    <a:pt x="1795533" y="3573898"/>
                    <a:pt x="1794307" y="3573285"/>
                  </a:cubicBezTo>
                  <a:cubicBezTo>
                    <a:pt x="1793081" y="3572672"/>
                    <a:pt x="1791609" y="3572181"/>
                    <a:pt x="1790015" y="3572059"/>
                  </a:cubicBezTo>
                  <a:moveTo>
                    <a:pt x="106565" y="3402954"/>
                  </a:moveTo>
                  <a:cubicBezTo>
                    <a:pt x="105584" y="3402954"/>
                    <a:pt x="104602" y="3402954"/>
                    <a:pt x="103376" y="3403322"/>
                  </a:cubicBezTo>
                  <a:cubicBezTo>
                    <a:pt x="102273" y="3403567"/>
                    <a:pt x="100924" y="3404057"/>
                    <a:pt x="99697" y="3404793"/>
                  </a:cubicBezTo>
                  <a:cubicBezTo>
                    <a:pt x="98348" y="3405529"/>
                    <a:pt x="97122" y="3406387"/>
                    <a:pt x="95773" y="3407369"/>
                  </a:cubicBezTo>
                  <a:cubicBezTo>
                    <a:pt x="94424" y="3408349"/>
                    <a:pt x="93075" y="3409576"/>
                    <a:pt x="91726" y="3410924"/>
                  </a:cubicBezTo>
                  <a:cubicBezTo>
                    <a:pt x="89764" y="3412887"/>
                    <a:pt x="88048" y="3414971"/>
                    <a:pt x="86576" y="3417179"/>
                  </a:cubicBezTo>
                  <a:cubicBezTo>
                    <a:pt x="85104" y="3419386"/>
                    <a:pt x="83878" y="3421593"/>
                    <a:pt x="83020" y="3423678"/>
                  </a:cubicBezTo>
                  <a:cubicBezTo>
                    <a:pt x="82161" y="3425763"/>
                    <a:pt x="81548" y="3427847"/>
                    <a:pt x="81426" y="3429564"/>
                  </a:cubicBezTo>
                  <a:cubicBezTo>
                    <a:pt x="81303" y="3431404"/>
                    <a:pt x="81426" y="3432998"/>
                    <a:pt x="82039" y="3434224"/>
                  </a:cubicBezTo>
                  <a:cubicBezTo>
                    <a:pt x="82284" y="3434592"/>
                    <a:pt x="82407" y="3434960"/>
                    <a:pt x="82652" y="3435205"/>
                  </a:cubicBezTo>
                  <a:cubicBezTo>
                    <a:pt x="82897" y="3435450"/>
                    <a:pt x="83142" y="3435818"/>
                    <a:pt x="83510" y="3435941"/>
                  </a:cubicBezTo>
                  <a:cubicBezTo>
                    <a:pt x="83878" y="3436186"/>
                    <a:pt x="84123" y="3436309"/>
                    <a:pt x="84491" y="3436432"/>
                  </a:cubicBezTo>
                  <a:cubicBezTo>
                    <a:pt x="84859" y="3436554"/>
                    <a:pt x="85227" y="3436677"/>
                    <a:pt x="85718" y="3436677"/>
                  </a:cubicBezTo>
                  <a:cubicBezTo>
                    <a:pt x="86699" y="3436677"/>
                    <a:pt x="87680" y="3436677"/>
                    <a:pt x="88906" y="3436432"/>
                  </a:cubicBezTo>
                  <a:cubicBezTo>
                    <a:pt x="90010" y="3436186"/>
                    <a:pt x="91236" y="3435696"/>
                    <a:pt x="92585" y="3434960"/>
                  </a:cubicBezTo>
                  <a:cubicBezTo>
                    <a:pt x="93811" y="3434224"/>
                    <a:pt x="95160" y="3433366"/>
                    <a:pt x="96509" y="3432385"/>
                  </a:cubicBezTo>
                  <a:cubicBezTo>
                    <a:pt x="97858" y="3431404"/>
                    <a:pt x="99207" y="3430177"/>
                    <a:pt x="100556" y="3428829"/>
                  </a:cubicBezTo>
                  <a:cubicBezTo>
                    <a:pt x="102518" y="3426866"/>
                    <a:pt x="104235" y="3424659"/>
                    <a:pt x="105706" y="3422574"/>
                  </a:cubicBezTo>
                  <a:cubicBezTo>
                    <a:pt x="107178" y="3420367"/>
                    <a:pt x="108404" y="3418160"/>
                    <a:pt x="109262" y="3416075"/>
                  </a:cubicBezTo>
                  <a:cubicBezTo>
                    <a:pt x="110121" y="3413990"/>
                    <a:pt x="110734" y="3411906"/>
                    <a:pt x="110857" y="3410189"/>
                  </a:cubicBezTo>
                  <a:cubicBezTo>
                    <a:pt x="110979" y="3408349"/>
                    <a:pt x="110857" y="3406755"/>
                    <a:pt x="110243" y="3405529"/>
                  </a:cubicBezTo>
                  <a:cubicBezTo>
                    <a:pt x="109998" y="3405161"/>
                    <a:pt x="109876" y="3404793"/>
                    <a:pt x="109508" y="3404548"/>
                  </a:cubicBezTo>
                  <a:cubicBezTo>
                    <a:pt x="109262" y="3404303"/>
                    <a:pt x="109017" y="3404057"/>
                    <a:pt x="108649" y="3403812"/>
                  </a:cubicBezTo>
                  <a:cubicBezTo>
                    <a:pt x="108281" y="3403567"/>
                    <a:pt x="108036" y="3403444"/>
                    <a:pt x="107668" y="3403322"/>
                  </a:cubicBezTo>
                  <a:cubicBezTo>
                    <a:pt x="107300" y="3403199"/>
                    <a:pt x="106932" y="3403076"/>
                    <a:pt x="106442" y="3403076"/>
                  </a:cubicBezTo>
                  <a:moveTo>
                    <a:pt x="1709202" y="3605782"/>
                  </a:moveTo>
                  <a:cubicBezTo>
                    <a:pt x="1708589" y="3605782"/>
                    <a:pt x="1707853" y="3605782"/>
                    <a:pt x="1707240" y="3605782"/>
                  </a:cubicBezTo>
                  <a:cubicBezTo>
                    <a:pt x="1706627" y="3605782"/>
                    <a:pt x="1705891" y="3605782"/>
                    <a:pt x="1705156" y="3606027"/>
                  </a:cubicBezTo>
                  <a:cubicBezTo>
                    <a:pt x="1704420" y="3606027"/>
                    <a:pt x="1703684" y="3606272"/>
                    <a:pt x="1702948" y="3606518"/>
                  </a:cubicBezTo>
                  <a:cubicBezTo>
                    <a:pt x="1702213" y="3606763"/>
                    <a:pt x="1701354" y="3607008"/>
                    <a:pt x="1700618" y="3607376"/>
                  </a:cubicBezTo>
                  <a:cubicBezTo>
                    <a:pt x="1697798" y="3608480"/>
                    <a:pt x="1695100" y="3610197"/>
                    <a:pt x="1692648" y="3612159"/>
                  </a:cubicBezTo>
                  <a:cubicBezTo>
                    <a:pt x="1690195" y="3614121"/>
                    <a:pt x="1687865" y="3616573"/>
                    <a:pt x="1685903" y="3619149"/>
                  </a:cubicBezTo>
                  <a:cubicBezTo>
                    <a:pt x="1683941" y="3621724"/>
                    <a:pt x="1682347" y="3624544"/>
                    <a:pt x="1681120" y="3627365"/>
                  </a:cubicBezTo>
                  <a:cubicBezTo>
                    <a:pt x="1679894" y="3630185"/>
                    <a:pt x="1679158" y="3633128"/>
                    <a:pt x="1678913" y="3635949"/>
                  </a:cubicBezTo>
                  <a:cubicBezTo>
                    <a:pt x="1678790" y="3637911"/>
                    <a:pt x="1678913" y="3639750"/>
                    <a:pt x="1679281" y="3641344"/>
                  </a:cubicBezTo>
                  <a:cubicBezTo>
                    <a:pt x="1679649" y="3642939"/>
                    <a:pt x="1680262" y="3644410"/>
                    <a:pt x="1681243" y="3645514"/>
                  </a:cubicBezTo>
                  <a:cubicBezTo>
                    <a:pt x="1682101" y="3646740"/>
                    <a:pt x="1683205" y="3647721"/>
                    <a:pt x="1684431" y="3648334"/>
                  </a:cubicBezTo>
                  <a:cubicBezTo>
                    <a:pt x="1685658" y="3649070"/>
                    <a:pt x="1687129" y="3649438"/>
                    <a:pt x="1688723" y="3649683"/>
                  </a:cubicBezTo>
                  <a:cubicBezTo>
                    <a:pt x="1689337" y="3649683"/>
                    <a:pt x="1690072" y="3649683"/>
                    <a:pt x="1690808" y="3649683"/>
                  </a:cubicBezTo>
                  <a:cubicBezTo>
                    <a:pt x="1691544" y="3649683"/>
                    <a:pt x="1692280" y="3649683"/>
                    <a:pt x="1693015" y="3649438"/>
                  </a:cubicBezTo>
                  <a:cubicBezTo>
                    <a:pt x="1693751" y="3649192"/>
                    <a:pt x="1694487" y="3649192"/>
                    <a:pt x="1695345" y="3648947"/>
                  </a:cubicBezTo>
                  <a:cubicBezTo>
                    <a:pt x="1696204" y="3648702"/>
                    <a:pt x="1696939" y="3648457"/>
                    <a:pt x="1697675" y="3648089"/>
                  </a:cubicBezTo>
                  <a:cubicBezTo>
                    <a:pt x="1700496" y="3646985"/>
                    <a:pt x="1703193" y="3645391"/>
                    <a:pt x="1705646" y="3643307"/>
                  </a:cubicBezTo>
                  <a:cubicBezTo>
                    <a:pt x="1708099" y="3641222"/>
                    <a:pt x="1710429" y="3638892"/>
                    <a:pt x="1712391" y="3636317"/>
                  </a:cubicBezTo>
                  <a:cubicBezTo>
                    <a:pt x="1714353" y="3633741"/>
                    <a:pt x="1715947" y="3630921"/>
                    <a:pt x="1717173" y="3628101"/>
                  </a:cubicBezTo>
                  <a:cubicBezTo>
                    <a:pt x="1718400" y="3625280"/>
                    <a:pt x="1719135" y="3622337"/>
                    <a:pt x="1719381" y="3619516"/>
                  </a:cubicBezTo>
                  <a:cubicBezTo>
                    <a:pt x="1719503" y="3617554"/>
                    <a:pt x="1719381" y="3615715"/>
                    <a:pt x="1719013" y="3613998"/>
                  </a:cubicBezTo>
                  <a:cubicBezTo>
                    <a:pt x="1718645" y="3612404"/>
                    <a:pt x="1717909" y="3610932"/>
                    <a:pt x="1717051" y="3609706"/>
                  </a:cubicBezTo>
                  <a:cubicBezTo>
                    <a:pt x="1716192" y="3608480"/>
                    <a:pt x="1715089" y="3607499"/>
                    <a:pt x="1713862" y="3606886"/>
                  </a:cubicBezTo>
                  <a:cubicBezTo>
                    <a:pt x="1712636" y="3606150"/>
                    <a:pt x="1711164" y="3605782"/>
                    <a:pt x="1709570" y="3605537"/>
                  </a:cubicBezTo>
                  <a:moveTo>
                    <a:pt x="125572" y="3438026"/>
                  </a:moveTo>
                  <a:cubicBezTo>
                    <a:pt x="124591" y="3438026"/>
                    <a:pt x="123487" y="3438026"/>
                    <a:pt x="122261" y="3438394"/>
                  </a:cubicBezTo>
                  <a:cubicBezTo>
                    <a:pt x="121035" y="3438762"/>
                    <a:pt x="119808" y="3439252"/>
                    <a:pt x="118460" y="3439987"/>
                  </a:cubicBezTo>
                  <a:cubicBezTo>
                    <a:pt x="117111" y="3440723"/>
                    <a:pt x="115762" y="3441582"/>
                    <a:pt x="114290" y="3442685"/>
                  </a:cubicBezTo>
                  <a:cubicBezTo>
                    <a:pt x="112941" y="3443789"/>
                    <a:pt x="111470" y="3445015"/>
                    <a:pt x="110121" y="3446487"/>
                  </a:cubicBezTo>
                  <a:cubicBezTo>
                    <a:pt x="108159" y="3448572"/>
                    <a:pt x="106442" y="3450657"/>
                    <a:pt x="105093" y="3452864"/>
                  </a:cubicBezTo>
                  <a:cubicBezTo>
                    <a:pt x="103621" y="3455071"/>
                    <a:pt x="102518" y="3457278"/>
                    <a:pt x="101659" y="3459363"/>
                  </a:cubicBezTo>
                  <a:cubicBezTo>
                    <a:pt x="100801" y="3461448"/>
                    <a:pt x="100310" y="3463532"/>
                    <a:pt x="100188" y="3465249"/>
                  </a:cubicBezTo>
                  <a:cubicBezTo>
                    <a:pt x="100188" y="3467089"/>
                    <a:pt x="100310" y="3468560"/>
                    <a:pt x="101046" y="3469787"/>
                  </a:cubicBezTo>
                  <a:cubicBezTo>
                    <a:pt x="101291" y="3470154"/>
                    <a:pt x="101537" y="3470400"/>
                    <a:pt x="101782" y="3470767"/>
                  </a:cubicBezTo>
                  <a:cubicBezTo>
                    <a:pt x="102027" y="3471013"/>
                    <a:pt x="102273" y="3471258"/>
                    <a:pt x="102640" y="3471503"/>
                  </a:cubicBezTo>
                  <a:cubicBezTo>
                    <a:pt x="103008" y="3471749"/>
                    <a:pt x="103254" y="3471871"/>
                    <a:pt x="103621" y="3471994"/>
                  </a:cubicBezTo>
                  <a:cubicBezTo>
                    <a:pt x="103989" y="3471994"/>
                    <a:pt x="104357" y="3472239"/>
                    <a:pt x="104725" y="3472239"/>
                  </a:cubicBezTo>
                  <a:cubicBezTo>
                    <a:pt x="105706" y="3472239"/>
                    <a:pt x="106810" y="3472239"/>
                    <a:pt x="108036" y="3471994"/>
                  </a:cubicBezTo>
                  <a:cubicBezTo>
                    <a:pt x="109262" y="3471626"/>
                    <a:pt x="110489" y="3471135"/>
                    <a:pt x="111838" y="3470400"/>
                  </a:cubicBezTo>
                  <a:cubicBezTo>
                    <a:pt x="113187" y="3469664"/>
                    <a:pt x="114535" y="3468805"/>
                    <a:pt x="116007" y="3467702"/>
                  </a:cubicBezTo>
                  <a:cubicBezTo>
                    <a:pt x="117356" y="3466598"/>
                    <a:pt x="118827" y="3465372"/>
                    <a:pt x="120176" y="3463900"/>
                  </a:cubicBezTo>
                  <a:cubicBezTo>
                    <a:pt x="122138" y="3461815"/>
                    <a:pt x="123855" y="3459731"/>
                    <a:pt x="125327" y="3457524"/>
                  </a:cubicBezTo>
                  <a:cubicBezTo>
                    <a:pt x="126798" y="3455316"/>
                    <a:pt x="127902" y="3453109"/>
                    <a:pt x="128760" y="3450902"/>
                  </a:cubicBezTo>
                  <a:cubicBezTo>
                    <a:pt x="129619" y="3448817"/>
                    <a:pt x="130109" y="3446732"/>
                    <a:pt x="130232" y="3445015"/>
                  </a:cubicBezTo>
                  <a:cubicBezTo>
                    <a:pt x="130232" y="3443176"/>
                    <a:pt x="130109" y="3441704"/>
                    <a:pt x="129374" y="3440478"/>
                  </a:cubicBezTo>
                  <a:cubicBezTo>
                    <a:pt x="129128" y="3440110"/>
                    <a:pt x="128883" y="3439865"/>
                    <a:pt x="128638" y="3439497"/>
                  </a:cubicBezTo>
                  <a:cubicBezTo>
                    <a:pt x="128392" y="3439129"/>
                    <a:pt x="128147" y="3439007"/>
                    <a:pt x="127779" y="3438762"/>
                  </a:cubicBezTo>
                  <a:cubicBezTo>
                    <a:pt x="127411" y="3438516"/>
                    <a:pt x="127166" y="3438394"/>
                    <a:pt x="126798" y="3438271"/>
                  </a:cubicBezTo>
                  <a:cubicBezTo>
                    <a:pt x="126430" y="3438271"/>
                    <a:pt x="126063" y="3438026"/>
                    <a:pt x="125695" y="3438026"/>
                  </a:cubicBezTo>
                  <a:moveTo>
                    <a:pt x="1629494" y="3636930"/>
                  </a:moveTo>
                  <a:cubicBezTo>
                    <a:pt x="1629494" y="3636930"/>
                    <a:pt x="1628267" y="3636930"/>
                    <a:pt x="1627654" y="3636930"/>
                  </a:cubicBezTo>
                  <a:cubicBezTo>
                    <a:pt x="1627041" y="3636930"/>
                    <a:pt x="1626305" y="3636930"/>
                    <a:pt x="1625692" y="3637052"/>
                  </a:cubicBezTo>
                  <a:cubicBezTo>
                    <a:pt x="1624956" y="3637052"/>
                    <a:pt x="1624343" y="3637298"/>
                    <a:pt x="1623607" y="3637543"/>
                  </a:cubicBezTo>
                  <a:cubicBezTo>
                    <a:pt x="1622872" y="3637788"/>
                    <a:pt x="1622136" y="3637911"/>
                    <a:pt x="1621400" y="3638279"/>
                  </a:cubicBezTo>
                  <a:cubicBezTo>
                    <a:pt x="1618702" y="3639260"/>
                    <a:pt x="1616004" y="3640854"/>
                    <a:pt x="1613552" y="3642816"/>
                  </a:cubicBezTo>
                  <a:cubicBezTo>
                    <a:pt x="1611099" y="3644778"/>
                    <a:pt x="1608769" y="3647108"/>
                    <a:pt x="1606807" y="3649561"/>
                  </a:cubicBezTo>
                  <a:cubicBezTo>
                    <a:pt x="1604845" y="3652136"/>
                    <a:pt x="1603128" y="3654834"/>
                    <a:pt x="1601779" y="3657654"/>
                  </a:cubicBezTo>
                  <a:cubicBezTo>
                    <a:pt x="1600553" y="3660474"/>
                    <a:pt x="1599695" y="3663417"/>
                    <a:pt x="1599327" y="3666238"/>
                  </a:cubicBezTo>
                  <a:cubicBezTo>
                    <a:pt x="1599082" y="3668323"/>
                    <a:pt x="1599082" y="3670285"/>
                    <a:pt x="1599449" y="3672002"/>
                  </a:cubicBezTo>
                  <a:cubicBezTo>
                    <a:pt x="1599817" y="3673718"/>
                    <a:pt x="1600308" y="3675190"/>
                    <a:pt x="1601166" y="3676416"/>
                  </a:cubicBezTo>
                  <a:cubicBezTo>
                    <a:pt x="1602025" y="3677642"/>
                    <a:pt x="1603006" y="3678746"/>
                    <a:pt x="1604355" y="3679482"/>
                  </a:cubicBezTo>
                  <a:cubicBezTo>
                    <a:pt x="1605581" y="3680218"/>
                    <a:pt x="1607052" y="3680708"/>
                    <a:pt x="1608647" y="3680954"/>
                  </a:cubicBezTo>
                  <a:cubicBezTo>
                    <a:pt x="1609260" y="3680954"/>
                    <a:pt x="1609873" y="3680954"/>
                    <a:pt x="1610486" y="3680954"/>
                  </a:cubicBezTo>
                  <a:cubicBezTo>
                    <a:pt x="1611099" y="3680954"/>
                    <a:pt x="1611835" y="3680954"/>
                    <a:pt x="1612448" y="3680831"/>
                  </a:cubicBezTo>
                  <a:cubicBezTo>
                    <a:pt x="1613184" y="3680831"/>
                    <a:pt x="1613797" y="3680586"/>
                    <a:pt x="1614533" y="3680463"/>
                  </a:cubicBezTo>
                  <a:cubicBezTo>
                    <a:pt x="1615269" y="3680340"/>
                    <a:pt x="1616004" y="3680095"/>
                    <a:pt x="1616740" y="3679727"/>
                  </a:cubicBezTo>
                  <a:cubicBezTo>
                    <a:pt x="1619561" y="3678746"/>
                    <a:pt x="1622258" y="3677152"/>
                    <a:pt x="1624711" y="3675190"/>
                  </a:cubicBezTo>
                  <a:cubicBezTo>
                    <a:pt x="1627286" y="3673228"/>
                    <a:pt x="1629616" y="3670898"/>
                    <a:pt x="1631578" y="3668323"/>
                  </a:cubicBezTo>
                  <a:cubicBezTo>
                    <a:pt x="1633540" y="3665747"/>
                    <a:pt x="1635257" y="3662927"/>
                    <a:pt x="1636606" y="3660107"/>
                  </a:cubicBezTo>
                  <a:cubicBezTo>
                    <a:pt x="1637955" y="3657286"/>
                    <a:pt x="1638813" y="3654343"/>
                    <a:pt x="1639059" y="3651400"/>
                  </a:cubicBezTo>
                  <a:cubicBezTo>
                    <a:pt x="1639304" y="3649315"/>
                    <a:pt x="1639181" y="3647476"/>
                    <a:pt x="1638813" y="3645759"/>
                  </a:cubicBezTo>
                  <a:cubicBezTo>
                    <a:pt x="1638445" y="3644042"/>
                    <a:pt x="1637832" y="3642571"/>
                    <a:pt x="1636974" y="3641344"/>
                  </a:cubicBezTo>
                  <a:cubicBezTo>
                    <a:pt x="1636116" y="3640118"/>
                    <a:pt x="1635012" y="3639137"/>
                    <a:pt x="1633786" y="3638401"/>
                  </a:cubicBezTo>
                  <a:cubicBezTo>
                    <a:pt x="1632559" y="3637666"/>
                    <a:pt x="1631088" y="3637175"/>
                    <a:pt x="1629494" y="3637052"/>
                  </a:cubicBezTo>
                  <a:moveTo>
                    <a:pt x="146787" y="3471994"/>
                  </a:moveTo>
                  <a:cubicBezTo>
                    <a:pt x="145806" y="3471994"/>
                    <a:pt x="144580" y="3471994"/>
                    <a:pt x="143353" y="3472362"/>
                  </a:cubicBezTo>
                  <a:cubicBezTo>
                    <a:pt x="142127" y="3472730"/>
                    <a:pt x="140778" y="3473220"/>
                    <a:pt x="139429" y="3473956"/>
                  </a:cubicBezTo>
                  <a:cubicBezTo>
                    <a:pt x="138080" y="3474692"/>
                    <a:pt x="136609" y="3475673"/>
                    <a:pt x="135137" y="3476776"/>
                  </a:cubicBezTo>
                  <a:cubicBezTo>
                    <a:pt x="133666" y="3477880"/>
                    <a:pt x="132317" y="3479229"/>
                    <a:pt x="130845" y="3480823"/>
                  </a:cubicBezTo>
                  <a:cubicBezTo>
                    <a:pt x="128883" y="3482908"/>
                    <a:pt x="127166" y="3485115"/>
                    <a:pt x="125817" y="3487445"/>
                  </a:cubicBezTo>
                  <a:cubicBezTo>
                    <a:pt x="124346" y="3489652"/>
                    <a:pt x="123242" y="3491982"/>
                    <a:pt x="122506" y="3494067"/>
                  </a:cubicBezTo>
                  <a:cubicBezTo>
                    <a:pt x="121771" y="3496152"/>
                    <a:pt x="121280" y="3498236"/>
                    <a:pt x="121280" y="3499953"/>
                  </a:cubicBezTo>
                  <a:cubicBezTo>
                    <a:pt x="121280" y="3501670"/>
                    <a:pt x="121525" y="3503264"/>
                    <a:pt x="122384" y="3504490"/>
                  </a:cubicBezTo>
                  <a:cubicBezTo>
                    <a:pt x="122629" y="3504736"/>
                    <a:pt x="122874" y="3505103"/>
                    <a:pt x="123119" y="3505349"/>
                  </a:cubicBezTo>
                  <a:cubicBezTo>
                    <a:pt x="123365" y="3505594"/>
                    <a:pt x="123610" y="3505840"/>
                    <a:pt x="123978" y="3505962"/>
                  </a:cubicBezTo>
                  <a:cubicBezTo>
                    <a:pt x="124223" y="3506085"/>
                    <a:pt x="124591" y="3506330"/>
                    <a:pt x="124959" y="3506330"/>
                  </a:cubicBezTo>
                  <a:cubicBezTo>
                    <a:pt x="125327" y="3506330"/>
                    <a:pt x="125695" y="3506453"/>
                    <a:pt x="126063" y="3506575"/>
                  </a:cubicBezTo>
                  <a:cubicBezTo>
                    <a:pt x="127044" y="3506575"/>
                    <a:pt x="128270" y="3506575"/>
                    <a:pt x="129496" y="3506207"/>
                  </a:cubicBezTo>
                  <a:cubicBezTo>
                    <a:pt x="130722" y="3505840"/>
                    <a:pt x="132071" y="3505349"/>
                    <a:pt x="133543" y="3504613"/>
                  </a:cubicBezTo>
                  <a:cubicBezTo>
                    <a:pt x="134892" y="3503877"/>
                    <a:pt x="136363" y="3502896"/>
                    <a:pt x="137835" y="3501670"/>
                  </a:cubicBezTo>
                  <a:cubicBezTo>
                    <a:pt x="139307" y="3500566"/>
                    <a:pt x="140778" y="3499217"/>
                    <a:pt x="142127" y="3497623"/>
                  </a:cubicBezTo>
                  <a:cubicBezTo>
                    <a:pt x="144089" y="3495538"/>
                    <a:pt x="145806" y="3493331"/>
                    <a:pt x="147155" y="3491001"/>
                  </a:cubicBezTo>
                  <a:cubicBezTo>
                    <a:pt x="148504" y="3488794"/>
                    <a:pt x="149730" y="3486464"/>
                    <a:pt x="150466" y="3484379"/>
                  </a:cubicBezTo>
                  <a:cubicBezTo>
                    <a:pt x="151201" y="3482295"/>
                    <a:pt x="151692" y="3480210"/>
                    <a:pt x="151692" y="3478493"/>
                  </a:cubicBezTo>
                  <a:cubicBezTo>
                    <a:pt x="151692" y="3476776"/>
                    <a:pt x="151324" y="3475182"/>
                    <a:pt x="150588" y="3474078"/>
                  </a:cubicBezTo>
                  <a:cubicBezTo>
                    <a:pt x="150343" y="3473710"/>
                    <a:pt x="150098" y="3473465"/>
                    <a:pt x="149853" y="3473220"/>
                  </a:cubicBezTo>
                  <a:cubicBezTo>
                    <a:pt x="149607" y="3472975"/>
                    <a:pt x="149362" y="3472730"/>
                    <a:pt x="148994" y="3472607"/>
                  </a:cubicBezTo>
                  <a:cubicBezTo>
                    <a:pt x="148749" y="3472484"/>
                    <a:pt x="148381" y="3472239"/>
                    <a:pt x="148013" y="3472239"/>
                  </a:cubicBezTo>
                  <a:cubicBezTo>
                    <a:pt x="147645" y="3472239"/>
                    <a:pt x="147277" y="3472117"/>
                    <a:pt x="146909" y="3471994"/>
                  </a:cubicBezTo>
                  <a:moveTo>
                    <a:pt x="1550888" y="3665012"/>
                  </a:moveTo>
                  <a:cubicBezTo>
                    <a:pt x="1550888" y="3665012"/>
                    <a:pt x="1549785" y="3665012"/>
                    <a:pt x="1549172" y="3665012"/>
                  </a:cubicBezTo>
                  <a:cubicBezTo>
                    <a:pt x="1548559" y="3665012"/>
                    <a:pt x="1548068" y="3665012"/>
                    <a:pt x="1547455" y="3665134"/>
                  </a:cubicBezTo>
                  <a:cubicBezTo>
                    <a:pt x="1546842" y="3665134"/>
                    <a:pt x="1546229" y="3665380"/>
                    <a:pt x="1545615" y="3665502"/>
                  </a:cubicBezTo>
                  <a:cubicBezTo>
                    <a:pt x="1545002" y="3665625"/>
                    <a:pt x="1544389" y="3665870"/>
                    <a:pt x="1543653" y="3666115"/>
                  </a:cubicBezTo>
                  <a:cubicBezTo>
                    <a:pt x="1540955" y="3667097"/>
                    <a:pt x="1538258" y="3668568"/>
                    <a:pt x="1535805" y="3670407"/>
                  </a:cubicBezTo>
                  <a:cubicBezTo>
                    <a:pt x="1533352" y="3672247"/>
                    <a:pt x="1531023" y="3674454"/>
                    <a:pt x="1528938" y="3677029"/>
                  </a:cubicBezTo>
                  <a:cubicBezTo>
                    <a:pt x="1526853" y="3679482"/>
                    <a:pt x="1525136" y="3682180"/>
                    <a:pt x="1523787" y="3685000"/>
                  </a:cubicBezTo>
                  <a:cubicBezTo>
                    <a:pt x="1522439" y="3687821"/>
                    <a:pt x="1521457" y="3690764"/>
                    <a:pt x="1520967" y="3693584"/>
                  </a:cubicBezTo>
                  <a:cubicBezTo>
                    <a:pt x="1520599" y="3695792"/>
                    <a:pt x="1520599" y="3697754"/>
                    <a:pt x="1520967" y="3699470"/>
                  </a:cubicBezTo>
                  <a:cubicBezTo>
                    <a:pt x="1521212" y="3701310"/>
                    <a:pt x="1521825" y="3702782"/>
                    <a:pt x="1522561" y="3704130"/>
                  </a:cubicBezTo>
                  <a:cubicBezTo>
                    <a:pt x="1523297" y="3705479"/>
                    <a:pt x="1524401" y="3706583"/>
                    <a:pt x="1525627" y="3707319"/>
                  </a:cubicBezTo>
                  <a:cubicBezTo>
                    <a:pt x="1526853" y="3708055"/>
                    <a:pt x="1528325" y="3708668"/>
                    <a:pt x="1529919" y="3708790"/>
                  </a:cubicBezTo>
                  <a:cubicBezTo>
                    <a:pt x="1530409" y="3708790"/>
                    <a:pt x="1531023" y="3708790"/>
                    <a:pt x="1531636" y="3708790"/>
                  </a:cubicBezTo>
                  <a:cubicBezTo>
                    <a:pt x="1532249" y="3708790"/>
                    <a:pt x="1532862" y="3708790"/>
                    <a:pt x="1533475" y="3708668"/>
                  </a:cubicBezTo>
                  <a:cubicBezTo>
                    <a:pt x="1534088" y="3708668"/>
                    <a:pt x="1534701" y="3708422"/>
                    <a:pt x="1535437" y="3708300"/>
                  </a:cubicBezTo>
                  <a:cubicBezTo>
                    <a:pt x="1536050" y="3708177"/>
                    <a:pt x="1536786" y="3707932"/>
                    <a:pt x="1537399" y="3707687"/>
                  </a:cubicBezTo>
                  <a:cubicBezTo>
                    <a:pt x="1540097" y="3706828"/>
                    <a:pt x="1542795" y="3705357"/>
                    <a:pt x="1545248" y="3703517"/>
                  </a:cubicBezTo>
                  <a:cubicBezTo>
                    <a:pt x="1547700" y="3701678"/>
                    <a:pt x="1550153" y="3699348"/>
                    <a:pt x="1552237" y="3696895"/>
                  </a:cubicBezTo>
                  <a:cubicBezTo>
                    <a:pt x="1554322" y="3694443"/>
                    <a:pt x="1556039" y="3691622"/>
                    <a:pt x="1557510" y="3688802"/>
                  </a:cubicBezTo>
                  <a:cubicBezTo>
                    <a:pt x="1558859" y="3685981"/>
                    <a:pt x="1559840" y="3683038"/>
                    <a:pt x="1560331" y="3680095"/>
                  </a:cubicBezTo>
                  <a:cubicBezTo>
                    <a:pt x="1560576" y="3677888"/>
                    <a:pt x="1560576" y="3675926"/>
                    <a:pt x="1560331" y="3674209"/>
                  </a:cubicBezTo>
                  <a:cubicBezTo>
                    <a:pt x="1560086" y="3672492"/>
                    <a:pt x="1559473" y="3670898"/>
                    <a:pt x="1558614" y="3669549"/>
                  </a:cubicBezTo>
                  <a:cubicBezTo>
                    <a:pt x="1557756" y="3668200"/>
                    <a:pt x="1556775" y="3667219"/>
                    <a:pt x="1555426" y="3666361"/>
                  </a:cubicBezTo>
                  <a:cubicBezTo>
                    <a:pt x="1554199" y="3665625"/>
                    <a:pt x="1552728" y="3665134"/>
                    <a:pt x="1551011" y="3664889"/>
                  </a:cubicBezTo>
                  <a:moveTo>
                    <a:pt x="170209" y="3504736"/>
                  </a:moveTo>
                  <a:cubicBezTo>
                    <a:pt x="169105" y="3504613"/>
                    <a:pt x="167879" y="3504736"/>
                    <a:pt x="166653" y="3505103"/>
                  </a:cubicBezTo>
                  <a:cubicBezTo>
                    <a:pt x="165304" y="3505472"/>
                    <a:pt x="163955" y="3506085"/>
                    <a:pt x="162483" y="3506820"/>
                  </a:cubicBezTo>
                  <a:cubicBezTo>
                    <a:pt x="161012" y="3507556"/>
                    <a:pt x="159540" y="3508660"/>
                    <a:pt x="158069" y="3509886"/>
                  </a:cubicBezTo>
                  <a:cubicBezTo>
                    <a:pt x="156597" y="3511113"/>
                    <a:pt x="155126" y="3512584"/>
                    <a:pt x="153654" y="3514178"/>
                  </a:cubicBezTo>
                  <a:cubicBezTo>
                    <a:pt x="151692" y="3516263"/>
                    <a:pt x="150098" y="3518593"/>
                    <a:pt x="148749" y="3520800"/>
                  </a:cubicBezTo>
                  <a:cubicBezTo>
                    <a:pt x="147400" y="3523130"/>
                    <a:pt x="146296" y="3525338"/>
                    <a:pt x="145561" y="3527545"/>
                  </a:cubicBezTo>
                  <a:cubicBezTo>
                    <a:pt x="144825" y="3529629"/>
                    <a:pt x="144457" y="3531714"/>
                    <a:pt x="144457" y="3533431"/>
                  </a:cubicBezTo>
                  <a:cubicBezTo>
                    <a:pt x="144457" y="3535148"/>
                    <a:pt x="144825" y="3536742"/>
                    <a:pt x="145683" y="3537846"/>
                  </a:cubicBezTo>
                  <a:cubicBezTo>
                    <a:pt x="145928" y="3538091"/>
                    <a:pt x="146174" y="3538336"/>
                    <a:pt x="146419" y="3538581"/>
                  </a:cubicBezTo>
                  <a:cubicBezTo>
                    <a:pt x="146664" y="3538826"/>
                    <a:pt x="146909" y="3538949"/>
                    <a:pt x="147277" y="3539195"/>
                  </a:cubicBezTo>
                  <a:cubicBezTo>
                    <a:pt x="147523" y="3539317"/>
                    <a:pt x="147890" y="3539440"/>
                    <a:pt x="148258" y="3539563"/>
                  </a:cubicBezTo>
                  <a:cubicBezTo>
                    <a:pt x="148626" y="3539563"/>
                    <a:pt x="148994" y="3539685"/>
                    <a:pt x="149239" y="3539808"/>
                  </a:cubicBezTo>
                  <a:cubicBezTo>
                    <a:pt x="150343" y="3539930"/>
                    <a:pt x="151569" y="3539808"/>
                    <a:pt x="152796" y="3539440"/>
                  </a:cubicBezTo>
                  <a:cubicBezTo>
                    <a:pt x="154022" y="3539072"/>
                    <a:pt x="155494" y="3538459"/>
                    <a:pt x="156965" y="3537723"/>
                  </a:cubicBezTo>
                  <a:cubicBezTo>
                    <a:pt x="158437" y="3536865"/>
                    <a:pt x="159908" y="3535883"/>
                    <a:pt x="161380" y="3534657"/>
                  </a:cubicBezTo>
                  <a:cubicBezTo>
                    <a:pt x="162851" y="3533431"/>
                    <a:pt x="164323" y="3531959"/>
                    <a:pt x="165794" y="3530365"/>
                  </a:cubicBezTo>
                  <a:cubicBezTo>
                    <a:pt x="167756" y="3528280"/>
                    <a:pt x="169351" y="3525951"/>
                    <a:pt x="170822" y="3523621"/>
                  </a:cubicBezTo>
                  <a:cubicBezTo>
                    <a:pt x="172294" y="3521291"/>
                    <a:pt x="173275" y="3519083"/>
                    <a:pt x="174010" y="3516876"/>
                  </a:cubicBezTo>
                  <a:cubicBezTo>
                    <a:pt x="174746" y="3514791"/>
                    <a:pt x="175114" y="3512707"/>
                    <a:pt x="175114" y="3510990"/>
                  </a:cubicBezTo>
                  <a:cubicBezTo>
                    <a:pt x="175114" y="3509273"/>
                    <a:pt x="174624" y="3507801"/>
                    <a:pt x="173765" y="3506698"/>
                  </a:cubicBezTo>
                  <a:cubicBezTo>
                    <a:pt x="173520" y="3506453"/>
                    <a:pt x="173275" y="3506207"/>
                    <a:pt x="173029" y="3505962"/>
                  </a:cubicBezTo>
                  <a:cubicBezTo>
                    <a:pt x="172784" y="3505717"/>
                    <a:pt x="172539" y="3505594"/>
                    <a:pt x="172171" y="3505472"/>
                  </a:cubicBezTo>
                  <a:cubicBezTo>
                    <a:pt x="171926" y="3505349"/>
                    <a:pt x="171558" y="3505226"/>
                    <a:pt x="171313" y="3505103"/>
                  </a:cubicBezTo>
                  <a:cubicBezTo>
                    <a:pt x="171067" y="3504981"/>
                    <a:pt x="170699" y="3504981"/>
                    <a:pt x="170332" y="3504858"/>
                  </a:cubicBezTo>
                  <a:moveTo>
                    <a:pt x="1473632" y="3690273"/>
                  </a:moveTo>
                  <a:cubicBezTo>
                    <a:pt x="1473632" y="3690273"/>
                    <a:pt x="1472651" y="3690273"/>
                    <a:pt x="1472038" y="3690273"/>
                  </a:cubicBezTo>
                  <a:cubicBezTo>
                    <a:pt x="1471425" y="3690273"/>
                    <a:pt x="1470934" y="3690273"/>
                    <a:pt x="1470444" y="3690273"/>
                  </a:cubicBezTo>
                  <a:cubicBezTo>
                    <a:pt x="1469953" y="3690273"/>
                    <a:pt x="1469340" y="3690396"/>
                    <a:pt x="1468727" y="3690519"/>
                  </a:cubicBezTo>
                  <a:cubicBezTo>
                    <a:pt x="1468114" y="3690641"/>
                    <a:pt x="1467501" y="3690764"/>
                    <a:pt x="1466888" y="3691009"/>
                  </a:cubicBezTo>
                  <a:cubicBezTo>
                    <a:pt x="1464190" y="3691867"/>
                    <a:pt x="1461614" y="3693217"/>
                    <a:pt x="1459162" y="3694933"/>
                  </a:cubicBezTo>
                  <a:cubicBezTo>
                    <a:pt x="1456709" y="3696650"/>
                    <a:pt x="1454257" y="3698857"/>
                    <a:pt x="1452172" y="3701310"/>
                  </a:cubicBezTo>
                  <a:cubicBezTo>
                    <a:pt x="1450087" y="3703762"/>
                    <a:pt x="1448248" y="3706460"/>
                    <a:pt x="1446776" y="3709281"/>
                  </a:cubicBezTo>
                  <a:cubicBezTo>
                    <a:pt x="1445305" y="3712101"/>
                    <a:pt x="1444201" y="3715045"/>
                    <a:pt x="1443711" y="3717988"/>
                  </a:cubicBezTo>
                  <a:cubicBezTo>
                    <a:pt x="1443343" y="3720195"/>
                    <a:pt x="1443220" y="3722280"/>
                    <a:pt x="1443465" y="3724119"/>
                  </a:cubicBezTo>
                  <a:cubicBezTo>
                    <a:pt x="1443711" y="3725958"/>
                    <a:pt x="1444201" y="3727553"/>
                    <a:pt x="1444937" y="3728901"/>
                  </a:cubicBezTo>
                  <a:cubicBezTo>
                    <a:pt x="1445673" y="3730250"/>
                    <a:pt x="1446776" y="3731354"/>
                    <a:pt x="1448003" y="3732213"/>
                  </a:cubicBezTo>
                  <a:cubicBezTo>
                    <a:pt x="1449229" y="3733071"/>
                    <a:pt x="1450701" y="3733561"/>
                    <a:pt x="1452417" y="3733807"/>
                  </a:cubicBezTo>
                  <a:cubicBezTo>
                    <a:pt x="1452908" y="3733807"/>
                    <a:pt x="1453398" y="3733807"/>
                    <a:pt x="1454012" y="3733807"/>
                  </a:cubicBezTo>
                  <a:cubicBezTo>
                    <a:pt x="1454502" y="3733807"/>
                    <a:pt x="1455115" y="3733807"/>
                    <a:pt x="1455606" y="3733807"/>
                  </a:cubicBezTo>
                  <a:cubicBezTo>
                    <a:pt x="1456219" y="3733807"/>
                    <a:pt x="1456709" y="3733684"/>
                    <a:pt x="1457323" y="3733561"/>
                  </a:cubicBezTo>
                  <a:cubicBezTo>
                    <a:pt x="1457936" y="3733439"/>
                    <a:pt x="1458549" y="3733316"/>
                    <a:pt x="1459162" y="3733071"/>
                  </a:cubicBezTo>
                  <a:cubicBezTo>
                    <a:pt x="1461860" y="3732213"/>
                    <a:pt x="1464435" y="3730863"/>
                    <a:pt x="1466888" y="3729147"/>
                  </a:cubicBezTo>
                  <a:cubicBezTo>
                    <a:pt x="1469340" y="3727307"/>
                    <a:pt x="1471793" y="3725223"/>
                    <a:pt x="1473877" y="3722770"/>
                  </a:cubicBezTo>
                  <a:cubicBezTo>
                    <a:pt x="1475962" y="3720317"/>
                    <a:pt x="1477802" y="3717620"/>
                    <a:pt x="1479273" y="3714799"/>
                  </a:cubicBezTo>
                  <a:cubicBezTo>
                    <a:pt x="1480745" y="3711979"/>
                    <a:pt x="1481726" y="3709035"/>
                    <a:pt x="1482339" y="3706215"/>
                  </a:cubicBezTo>
                  <a:cubicBezTo>
                    <a:pt x="1482707" y="3704008"/>
                    <a:pt x="1482829" y="3701923"/>
                    <a:pt x="1482584" y="3700084"/>
                  </a:cubicBezTo>
                  <a:cubicBezTo>
                    <a:pt x="1482339" y="3698244"/>
                    <a:pt x="1481848" y="3696650"/>
                    <a:pt x="1481113" y="3695301"/>
                  </a:cubicBezTo>
                  <a:cubicBezTo>
                    <a:pt x="1480377" y="3693952"/>
                    <a:pt x="1479273" y="3692849"/>
                    <a:pt x="1478047" y="3691990"/>
                  </a:cubicBezTo>
                  <a:cubicBezTo>
                    <a:pt x="1476821" y="3691132"/>
                    <a:pt x="1475349" y="3690641"/>
                    <a:pt x="1473632" y="3690396"/>
                  </a:cubicBezTo>
                  <a:moveTo>
                    <a:pt x="195716" y="3536129"/>
                  </a:moveTo>
                  <a:cubicBezTo>
                    <a:pt x="194612" y="3536006"/>
                    <a:pt x="193263" y="3536129"/>
                    <a:pt x="191914" y="3536497"/>
                  </a:cubicBezTo>
                  <a:cubicBezTo>
                    <a:pt x="190565" y="3536865"/>
                    <a:pt x="189094" y="3537478"/>
                    <a:pt x="187622" y="3538336"/>
                  </a:cubicBezTo>
                  <a:cubicBezTo>
                    <a:pt x="186151" y="3539195"/>
                    <a:pt x="184557" y="3540298"/>
                    <a:pt x="183085" y="3541647"/>
                  </a:cubicBezTo>
                  <a:cubicBezTo>
                    <a:pt x="181491" y="3542996"/>
                    <a:pt x="180019" y="3544468"/>
                    <a:pt x="178548" y="3546184"/>
                  </a:cubicBezTo>
                  <a:cubicBezTo>
                    <a:pt x="176586" y="3548392"/>
                    <a:pt x="174992" y="3550721"/>
                    <a:pt x="173643" y="3552929"/>
                  </a:cubicBezTo>
                  <a:cubicBezTo>
                    <a:pt x="172294" y="3555259"/>
                    <a:pt x="171313" y="3557466"/>
                    <a:pt x="170699" y="3559673"/>
                  </a:cubicBezTo>
                  <a:cubicBezTo>
                    <a:pt x="170086" y="3561758"/>
                    <a:pt x="169718" y="3563843"/>
                    <a:pt x="169841" y="3565560"/>
                  </a:cubicBezTo>
                  <a:cubicBezTo>
                    <a:pt x="169841" y="3567276"/>
                    <a:pt x="170454" y="3568748"/>
                    <a:pt x="171313" y="3569852"/>
                  </a:cubicBezTo>
                  <a:cubicBezTo>
                    <a:pt x="171558" y="3570097"/>
                    <a:pt x="171803" y="3570342"/>
                    <a:pt x="172048" y="3570465"/>
                  </a:cubicBezTo>
                  <a:cubicBezTo>
                    <a:pt x="172294" y="3570710"/>
                    <a:pt x="172539" y="3570833"/>
                    <a:pt x="172784" y="3570956"/>
                  </a:cubicBezTo>
                  <a:cubicBezTo>
                    <a:pt x="173029" y="3571078"/>
                    <a:pt x="173397" y="3571201"/>
                    <a:pt x="173643" y="3571323"/>
                  </a:cubicBezTo>
                  <a:cubicBezTo>
                    <a:pt x="173888" y="3571323"/>
                    <a:pt x="174256" y="3571446"/>
                    <a:pt x="174624" y="3571568"/>
                  </a:cubicBezTo>
                  <a:cubicBezTo>
                    <a:pt x="175727" y="3571691"/>
                    <a:pt x="177076" y="3571568"/>
                    <a:pt x="178425" y="3571201"/>
                  </a:cubicBezTo>
                  <a:cubicBezTo>
                    <a:pt x="179774" y="3570833"/>
                    <a:pt x="181246" y="3570220"/>
                    <a:pt x="182717" y="3569361"/>
                  </a:cubicBezTo>
                  <a:cubicBezTo>
                    <a:pt x="184189" y="3568503"/>
                    <a:pt x="185783" y="3567399"/>
                    <a:pt x="187377" y="3566050"/>
                  </a:cubicBezTo>
                  <a:cubicBezTo>
                    <a:pt x="188971" y="3564701"/>
                    <a:pt x="190443" y="3563230"/>
                    <a:pt x="191914" y="3561513"/>
                  </a:cubicBezTo>
                  <a:cubicBezTo>
                    <a:pt x="193876" y="3559306"/>
                    <a:pt x="195471" y="3556976"/>
                    <a:pt x="196819" y="3554646"/>
                  </a:cubicBezTo>
                  <a:cubicBezTo>
                    <a:pt x="198168" y="3552316"/>
                    <a:pt x="199149" y="3550108"/>
                    <a:pt x="199885" y="3547901"/>
                  </a:cubicBezTo>
                  <a:cubicBezTo>
                    <a:pt x="200498" y="3545816"/>
                    <a:pt x="200866" y="3543732"/>
                    <a:pt x="200744" y="3542015"/>
                  </a:cubicBezTo>
                  <a:cubicBezTo>
                    <a:pt x="200744" y="3540298"/>
                    <a:pt x="200130" y="3538826"/>
                    <a:pt x="199272" y="3537723"/>
                  </a:cubicBezTo>
                  <a:cubicBezTo>
                    <a:pt x="199027" y="3537478"/>
                    <a:pt x="198782" y="3537233"/>
                    <a:pt x="198536" y="3537110"/>
                  </a:cubicBezTo>
                  <a:cubicBezTo>
                    <a:pt x="198291" y="3536987"/>
                    <a:pt x="198046" y="3536742"/>
                    <a:pt x="197678" y="3536619"/>
                  </a:cubicBezTo>
                  <a:cubicBezTo>
                    <a:pt x="197433" y="3536497"/>
                    <a:pt x="197065" y="3536374"/>
                    <a:pt x="196819" y="3536251"/>
                  </a:cubicBezTo>
                  <a:cubicBezTo>
                    <a:pt x="196452" y="3536251"/>
                    <a:pt x="196206" y="3536129"/>
                    <a:pt x="195838" y="3536006"/>
                  </a:cubicBezTo>
                  <a:moveTo>
                    <a:pt x="1397357" y="3712715"/>
                  </a:moveTo>
                  <a:cubicBezTo>
                    <a:pt x="1397357" y="3712715"/>
                    <a:pt x="1396499" y="3712715"/>
                    <a:pt x="1396008" y="3712715"/>
                  </a:cubicBezTo>
                  <a:cubicBezTo>
                    <a:pt x="1395517" y="3712715"/>
                    <a:pt x="1395027" y="3712715"/>
                    <a:pt x="1394536" y="3712715"/>
                  </a:cubicBezTo>
                  <a:cubicBezTo>
                    <a:pt x="1394046" y="3712715"/>
                    <a:pt x="1393555" y="3712715"/>
                    <a:pt x="1393065" y="3712960"/>
                  </a:cubicBezTo>
                  <a:cubicBezTo>
                    <a:pt x="1392575" y="3712960"/>
                    <a:pt x="1391961" y="3713205"/>
                    <a:pt x="1391471" y="3713328"/>
                  </a:cubicBezTo>
                  <a:cubicBezTo>
                    <a:pt x="1388896" y="3714063"/>
                    <a:pt x="1386198" y="3715412"/>
                    <a:pt x="1383745" y="3717007"/>
                  </a:cubicBezTo>
                  <a:cubicBezTo>
                    <a:pt x="1381292" y="3718600"/>
                    <a:pt x="1378840" y="3720808"/>
                    <a:pt x="1376755" y="3723138"/>
                  </a:cubicBezTo>
                  <a:cubicBezTo>
                    <a:pt x="1374671" y="3725468"/>
                    <a:pt x="1372708" y="3728166"/>
                    <a:pt x="1371237" y="3730986"/>
                  </a:cubicBezTo>
                  <a:cubicBezTo>
                    <a:pt x="1369766" y="3733807"/>
                    <a:pt x="1368539" y="3736627"/>
                    <a:pt x="1367926" y="3739570"/>
                  </a:cubicBezTo>
                  <a:cubicBezTo>
                    <a:pt x="1367436" y="3741900"/>
                    <a:pt x="1367313" y="3743985"/>
                    <a:pt x="1367436" y="3745947"/>
                  </a:cubicBezTo>
                  <a:cubicBezTo>
                    <a:pt x="1367558" y="3747909"/>
                    <a:pt x="1368049" y="3749503"/>
                    <a:pt x="1368784" y="3750975"/>
                  </a:cubicBezTo>
                  <a:cubicBezTo>
                    <a:pt x="1369520" y="3752446"/>
                    <a:pt x="1370501" y="3753550"/>
                    <a:pt x="1371727" y="3754408"/>
                  </a:cubicBezTo>
                  <a:cubicBezTo>
                    <a:pt x="1372954" y="3755267"/>
                    <a:pt x="1374425" y="3755880"/>
                    <a:pt x="1376142" y="3756125"/>
                  </a:cubicBezTo>
                  <a:cubicBezTo>
                    <a:pt x="1376633" y="3756125"/>
                    <a:pt x="1377001" y="3756125"/>
                    <a:pt x="1377491" y="3756125"/>
                  </a:cubicBezTo>
                  <a:cubicBezTo>
                    <a:pt x="1377982" y="3756125"/>
                    <a:pt x="1378472" y="3756125"/>
                    <a:pt x="1378963" y="3756125"/>
                  </a:cubicBezTo>
                  <a:cubicBezTo>
                    <a:pt x="1379453" y="3756125"/>
                    <a:pt x="1379944" y="3756125"/>
                    <a:pt x="1380434" y="3755880"/>
                  </a:cubicBezTo>
                  <a:cubicBezTo>
                    <a:pt x="1380925" y="3755880"/>
                    <a:pt x="1381538" y="3755635"/>
                    <a:pt x="1382028" y="3755512"/>
                  </a:cubicBezTo>
                  <a:cubicBezTo>
                    <a:pt x="1384604" y="3754776"/>
                    <a:pt x="1387301" y="3753427"/>
                    <a:pt x="1389754" y="3751833"/>
                  </a:cubicBezTo>
                  <a:cubicBezTo>
                    <a:pt x="1392207" y="3750239"/>
                    <a:pt x="1394659" y="3748032"/>
                    <a:pt x="1396744" y="3745579"/>
                  </a:cubicBezTo>
                  <a:cubicBezTo>
                    <a:pt x="1398829" y="3743126"/>
                    <a:pt x="1400791" y="3740551"/>
                    <a:pt x="1402262" y="3737731"/>
                  </a:cubicBezTo>
                  <a:cubicBezTo>
                    <a:pt x="1403734" y="3734910"/>
                    <a:pt x="1404837" y="3731967"/>
                    <a:pt x="1405573" y="3729147"/>
                  </a:cubicBezTo>
                  <a:cubicBezTo>
                    <a:pt x="1406064" y="3726817"/>
                    <a:pt x="1406309" y="3724732"/>
                    <a:pt x="1406064" y="3722770"/>
                  </a:cubicBezTo>
                  <a:cubicBezTo>
                    <a:pt x="1405941" y="3720808"/>
                    <a:pt x="1405450" y="3719214"/>
                    <a:pt x="1404715" y="3717742"/>
                  </a:cubicBezTo>
                  <a:cubicBezTo>
                    <a:pt x="1403979" y="3716271"/>
                    <a:pt x="1402998" y="3715167"/>
                    <a:pt x="1401772" y="3714309"/>
                  </a:cubicBezTo>
                  <a:cubicBezTo>
                    <a:pt x="1400545" y="3713450"/>
                    <a:pt x="1399074" y="3712960"/>
                    <a:pt x="1397357" y="3712715"/>
                  </a:cubicBezTo>
                  <a:moveTo>
                    <a:pt x="223430" y="3565928"/>
                  </a:moveTo>
                  <a:cubicBezTo>
                    <a:pt x="222204" y="3565805"/>
                    <a:pt x="220977" y="3565928"/>
                    <a:pt x="219506" y="3566296"/>
                  </a:cubicBezTo>
                  <a:cubicBezTo>
                    <a:pt x="218034" y="3566663"/>
                    <a:pt x="216563" y="3567399"/>
                    <a:pt x="214969" y="3568258"/>
                  </a:cubicBezTo>
                  <a:cubicBezTo>
                    <a:pt x="213374" y="3569116"/>
                    <a:pt x="211780" y="3570342"/>
                    <a:pt x="210186" y="3571691"/>
                  </a:cubicBezTo>
                  <a:cubicBezTo>
                    <a:pt x="208592" y="3573040"/>
                    <a:pt x="206998" y="3574634"/>
                    <a:pt x="205526" y="3576474"/>
                  </a:cubicBezTo>
                  <a:cubicBezTo>
                    <a:pt x="203564" y="3578681"/>
                    <a:pt x="201970" y="3581134"/>
                    <a:pt x="200744" y="3583341"/>
                  </a:cubicBezTo>
                  <a:cubicBezTo>
                    <a:pt x="199517" y="3585671"/>
                    <a:pt x="198536" y="3588001"/>
                    <a:pt x="197923" y="3590086"/>
                  </a:cubicBezTo>
                  <a:cubicBezTo>
                    <a:pt x="197310" y="3592170"/>
                    <a:pt x="197065" y="3594255"/>
                    <a:pt x="197310" y="3595972"/>
                  </a:cubicBezTo>
                  <a:cubicBezTo>
                    <a:pt x="197433" y="3597689"/>
                    <a:pt x="198046" y="3599037"/>
                    <a:pt x="199027" y="3600141"/>
                  </a:cubicBezTo>
                  <a:cubicBezTo>
                    <a:pt x="199272" y="3600386"/>
                    <a:pt x="199517" y="3600509"/>
                    <a:pt x="199640" y="3600754"/>
                  </a:cubicBezTo>
                  <a:cubicBezTo>
                    <a:pt x="199885" y="3600877"/>
                    <a:pt x="200130" y="3601122"/>
                    <a:pt x="200376" y="3601245"/>
                  </a:cubicBezTo>
                  <a:cubicBezTo>
                    <a:pt x="200621" y="3601367"/>
                    <a:pt x="200866" y="3601490"/>
                    <a:pt x="201234" y="3601613"/>
                  </a:cubicBezTo>
                  <a:cubicBezTo>
                    <a:pt x="201479" y="3601613"/>
                    <a:pt x="201847" y="3601735"/>
                    <a:pt x="202093" y="3601858"/>
                  </a:cubicBezTo>
                  <a:cubicBezTo>
                    <a:pt x="203319" y="3601981"/>
                    <a:pt x="204545" y="3601858"/>
                    <a:pt x="206017" y="3601490"/>
                  </a:cubicBezTo>
                  <a:cubicBezTo>
                    <a:pt x="207488" y="3601122"/>
                    <a:pt x="208960" y="3600386"/>
                    <a:pt x="210554" y="3599528"/>
                  </a:cubicBezTo>
                  <a:cubicBezTo>
                    <a:pt x="212148" y="3598669"/>
                    <a:pt x="213742" y="3597443"/>
                    <a:pt x="215336" y="3596094"/>
                  </a:cubicBezTo>
                  <a:cubicBezTo>
                    <a:pt x="216931" y="3594746"/>
                    <a:pt x="218525" y="3593151"/>
                    <a:pt x="219996" y="3591312"/>
                  </a:cubicBezTo>
                  <a:cubicBezTo>
                    <a:pt x="221836" y="3589104"/>
                    <a:pt x="223553" y="3586652"/>
                    <a:pt x="224779" y="3584322"/>
                  </a:cubicBezTo>
                  <a:cubicBezTo>
                    <a:pt x="226005" y="3581992"/>
                    <a:pt x="226986" y="3579662"/>
                    <a:pt x="227599" y="3577577"/>
                  </a:cubicBezTo>
                  <a:cubicBezTo>
                    <a:pt x="228212" y="3575493"/>
                    <a:pt x="228458" y="3573408"/>
                    <a:pt x="228212" y="3571814"/>
                  </a:cubicBezTo>
                  <a:cubicBezTo>
                    <a:pt x="228090" y="3570097"/>
                    <a:pt x="227477" y="3568748"/>
                    <a:pt x="226496" y="3567767"/>
                  </a:cubicBezTo>
                  <a:cubicBezTo>
                    <a:pt x="226250" y="3567522"/>
                    <a:pt x="226005" y="3567399"/>
                    <a:pt x="225760" y="3567154"/>
                  </a:cubicBezTo>
                  <a:cubicBezTo>
                    <a:pt x="225515" y="3566909"/>
                    <a:pt x="225269" y="3566786"/>
                    <a:pt x="225024" y="3566663"/>
                  </a:cubicBezTo>
                  <a:cubicBezTo>
                    <a:pt x="224779" y="3566541"/>
                    <a:pt x="224534" y="3566418"/>
                    <a:pt x="224166" y="3566296"/>
                  </a:cubicBezTo>
                  <a:cubicBezTo>
                    <a:pt x="223920" y="3566296"/>
                    <a:pt x="223553" y="3566173"/>
                    <a:pt x="223307" y="3566173"/>
                  </a:cubicBezTo>
                  <a:moveTo>
                    <a:pt x="1322799" y="3732335"/>
                  </a:moveTo>
                  <a:cubicBezTo>
                    <a:pt x="1322799" y="3732335"/>
                    <a:pt x="1321940" y="3732335"/>
                    <a:pt x="1321572" y="3732335"/>
                  </a:cubicBezTo>
                  <a:cubicBezTo>
                    <a:pt x="1321204" y="3732335"/>
                    <a:pt x="1320714" y="3732335"/>
                    <a:pt x="1320223" y="3732335"/>
                  </a:cubicBezTo>
                  <a:cubicBezTo>
                    <a:pt x="1319733" y="3732335"/>
                    <a:pt x="1319365" y="3732335"/>
                    <a:pt x="1318874" y="3732458"/>
                  </a:cubicBezTo>
                  <a:cubicBezTo>
                    <a:pt x="1318384" y="3732458"/>
                    <a:pt x="1317893" y="3732580"/>
                    <a:pt x="1317403" y="3732703"/>
                  </a:cubicBezTo>
                  <a:cubicBezTo>
                    <a:pt x="1314828" y="3733316"/>
                    <a:pt x="1312253" y="3734542"/>
                    <a:pt x="1309800" y="3736137"/>
                  </a:cubicBezTo>
                  <a:cubicBezTo>
                    <a:pt x="1307347" y="3737731"/>
                    <a:pt x="1304895" y="3739815"/>
                    <a:pt x="1302810" y="3742145"/>
                  </a:cubicBezTo>
                  <a:cubicBezTo>
                    <a:pt x="1300603" y="3744475"/>
                    <a:pt x="1298763" y="3747051"/>
                    <a:pt x="1297169" y="3749871"/>
                  </a:cubicBezTo>
                  <a:cubicBezTo>
                    <a:pt x="1295575" y="3752691"/>
                    <a:pt x="1294349" y="3755512"/>
                    <a:pt x="1293613" y="3758455"/>
                  </a:cubicBezTo>
                  <a:cubicBezTo>
                    <a:pt x="1293000" y="3760785"/>
                    <a:pt x="1292755" y="3762992"/>
                    <a:pt x="1292877" y="3764954"/>
                  </a:cubicBezTo>
                  <a:cubicBezTo>
                    <a:pt x="1292877" y="3766916"/>
                    <a:pt x="1293368" y="3768633"/>
                    <a:pt x="1293981" y="3770105"/>
                  </a:cubicBezTo>
                  <a:cubicBezTo>
                    <a:pt x="1294716" y="3771576"/>
                    <a:pt x="1295698" y="3772803"/>
                    <a:pt x="1296924" y="3773661"/>
                  </a:cubicBezTo>
                  <a:cubicBezTo>
                    <a:pt x="1298150" y="3774519"/>
                    <a:pt x="1299622" y="3775133"/>
                    <a:pt x="1301339" y="3775378"/>
                  </a:cubicBezTo>
                  <a:cubicBezTo>
                    <a:pt x="1301706" y="3775378"/>
                    <a:pt x="1302197" y="3775378"/>
                    <a:pt x="1302565" y="3775378"/>
                  </a:cubicBezTo>
                  <a:cubicBezTo>
                    <a:pt x="1302933" y="3775378"/>
                    <a:pt x="1303423" y="3775378"/>
                    <a:pt x="1303914" y="3775378"/>
                  </a:cubicBezTo>
                  <a:cubicBezTo>
                    <a:pt x="1304404" y="3775378"/>
                    <a:pt x="1304772" y="3775378"/>
                    <a:pt x="1305263" y="3775255"/>
                  </a:cubicBezTo>
                  <a:cubicBezTo>
                    <a:pt x="1305753" y="3775133"/>
                    <a:pt x="1306244" y="3775133"/>
                    <a:pt x="1306734" y="3775010"/>
                  </a:cubicBezTo>
                  <a:cubicBezTo>
                    <a:pt x="1309309" y="3774397"/>
                    <a:pt x="1311885" y="3773171"/>
                    <a:pt x="1314337" y="3771576"/>
                  </a:cubicBezTo>
                  <a:cubicBezTo>
                    <a:pt x="1316790" y="3769982"/>
                    <a:pt x="1319242" y="3767898"/>
                    <a:pt x="1321327" y="3765568"/>
                  </a:cubicBezTo>
                  <a:cubicBezTo>
                    <a:pt x="1323534" y="3763238"/>
                    <a:pt x="1325374" y="3760663"/>
                    <a:pt x="1326968" y="3757842"/>
                  </a:cubicBezTo>
                  <a:cubicBezTo>
                    <a:pt x="1328562" y="3755021"/>
                    <a:pt x="1329788" y="3752078"/>
                    <a:pt x="1330524" y="3749135"/>
                  </a:cubicBezTo>
                  <a:cubicBezTo>
                    <a:pt x="1331137" y="3746805"/>
                    <a:pt x="1331383" y="3744598"/>
                    <a:pt x="1331260" y="3742636"/>
                  </a:cubicBezTo>
                  <a:cubicBezTo>
                    <a:pt x="1331260" y="3740674"/>
                    <a:pt x="1330769" y="3738957"/>
                    <a:pt x="1330034" y="3737485"/>
                  </a:cubicBezTo>
                  <a:cubicBezTo>
                    <a:pt x="1329298" y="3736014"/>
                    <a:pt x="1328317" y="3734788"/>
                    <a:pt x="1327091" y="3733929"/>
                  </a:cubicBezTo>
                  <a:cubicBezTo>
                    <a:pt x="1325864" y="3733071"/>
                    <a:pt x="1324393" y="3732458"/>
                    <a:pt x="1322676" y="3732213"/>
                  </a:cubicBezTo>
                  <a:moveTo>
                    <a:pt x="253474" y="3594378"/>
                  </a:moveTo>
                  <a:cubicBezTo>
                    <a:pt x="252248" y="3594255"/>
                    <a:pt x="250899" y="3594378"/>
                    <a:pt x="249427" y="3594746"/>
                  </a:cubicBezTo>
                  <a:cubicBezTo>
                    <a:pt x="247956" y="3595236"/>
                    <a:pt x="246362" y="3595849"/>
                    <a:pt x="244767" y="3596830"/>
                  </a:cubicBezTo>
                  <a:cubicBezTo>
                    <a:pt x="243173" y="3597811"/>
                    <a:pt x="241456" y="3599037"/>
                    <a:pt x="239862" y="3600509"/>
                  </a:cubicBezTo>
                  <a:cubicBezTo>
                    <a:pt x="238268" y="3601981"/>
                    <a:pt x="236674" y="3603575"/>
                    <a:pt x="235080" y="3605414"/>
                  </a:cubicBezTo>
                  <a:cubicBezTo>
                    <a:pt x="233240" y="3607744"/>
                    <a:pt x="231646" y="3610074"/>
                    <a:pt x="230420" y="3612527"/>
                  </a:cubicBezTo>
                  <a:cubicBezTo>
                    <a:pt x="229194" y="3614857"/>
                    <a:pt x="228212" y="3617186"/>
                    <a:pt x="227722" y="3619394"/>
                  </a:cubicBezTo>
                  <a:cubicBezTo>
                    <a:pt x="227231" y="3621601"/>
                    <a:pt x="226986" y="3623563"/>
                    <a:pt x="227231" y="3625280"/>
                  </a:cubicBezTo>
                  <a:cubicBezTo>
                    <a:pt x="227477" y="3626997"/>
                    <a:pt x="228090" y="3628346"/>
                    <a:pt x="229194" y="3629327"/>
                  </a:cubicBezTo>
                  <a:cubicBezTo>
                    <a:pt x="229439" y="3629449"/>
                    <a:pt x="229561" y="3629695"/>
                    <a:pt x="229807" y="3629817"/>
                  </a:cubicBezTo>
                  <a:cubicBezTo>
                    <a:pt x="230052" y="3629940"/>
                    <a:pt x="230297" y="3630062"/>
                    <a:pt x="230542" y="3630185"/>
                  </a:cubicBezTo>
                  <a:cubicBezTo>
                    <a:pt x="230788" y="3630185"/>
                    <a:pt x="231033" y="3630430"/>
                    <a:pt x="231278" y="3630430"/>
                  </a:cubicBezTo>
                  <a:cubicBezTo>
                    <a:pt x="231523" y="3630430"/>
                    <a:pt x="231769" y="3630553"/>
                    <a:pt x="232137" y="3630553"/>
                  </a:cubicBezTo>
                  <a:cubicBezTo>
                    <a:pt x="233363" y="3630676"/>
                    <a:pt x="234712" y="3630553"/>
                    <a:pt x="236183" y="3630185"/>
                  </a:cubicBezTo>
                  <a:cubicBezTo>
                    <a:pt x="237655" y="3629695"/>
                    <a:pt x="239249" y="3629082"/>
                    <a:pt x="240843" y="3628101"/>
                  </a:cubicBezTo>
                  <a:cubicBezTo>
                    <a:pt x="242437" y="3627119"/>
                    <a:pt x="244154" y="3625893"/>
                    <a:pt x="245748" y="3624422"/>
                  </a:cubicBezTo>
                  <a:cubicBezTo>
                    <a:pt x="247343" y="3622950"/>
                    <a:pt x="249059" y="3621233"/>
                    <a:pt x="250531" y="3619394"/>
                  </a:cubicBezTo>
                  <a:cubicBezTo>
                    <a:pt x="252370" y="3617064"/>
                    <a:pt x="253965" y="3614611"/>
                    <a:pt x="255191" y="3612281"/>
                  </a:cubicBezTo>
                  <a:cubicBezTo>
                    <a:pt x="256417" y="3609951"/>
                    <a:pt x="257276" y="3607621"/>
                    <a:pt x="257889" y="3605414"/>
                  </a:cubicBezTo>
                  <a:cubicBezTo>
                    <a:pt x="258379" y="3603329"/>
                    <a:pt x="258624" y="3601367"/>
                    <a:pt x="258379" y="3599651"/>
                  </a:cubicBezTo>
                  <a:cubicBezTo>
                    <a:pt x="258134" y="3597934"/>
                    <a:pt x="257521" y="3596585"/>
                    <a:pt x="256417" y="3595604"/>
                  </a:cubicBezTo>
                  <a:cubicBezTo>
                    <a:pt x="256172" y="3595359"/>
                    <a:pt x="256049" y="3595236"/>
                    <a:pt x="255804" y="3595113"/>
                  </a:cubicBezTo>
                  <a:cubicBezTo>
                    <a:pt x="255559" y="3594991"/>
                    <a:pt x="255313" y="3594868"/>
                    <a:pt x="255068" y="3594746"/>
                  </a:cubicBezTo>
                  <a:cubicBezTo>
                    <a:pt x="254823" y="3594746"/>
                    <a:pt x="254578" y="3594500"/>
                    <a:pt x="254332" y="3594500"/>
                  </a:cubicBezTo>
                  <a:cubicBezTo>
                    <a:pt x="254087" y="3594500"/>
                    <a:pt x="253719" y="3594378"/>
                    <a:pt x="253474" y="3594378"/>
                  </a:cubicBezTo>
                  <a:moveTo>
                    <a:pt x="1249834" y="3749013"/>
                  </a:moveTo>
                  <a:cubicBezTo>
                    <a:pt x="1249834" y="3749013"/>
                    <a:pt x="1249098" y="3749013"/>
                    <a:pt x="1248731" y="3749013"/>
                  </a:cubicBezTo>
                  <a:cubicBezTo>
                    <a:pt x="1248363" y="3749013"/>
                    <a:pt x="1247995" y="3749013"/>
                    <a:pt x="1247504" y="3749013"/>
                  </a:cubicBezTo>
                  <a:cubicBezTo>
                    <a:pt x="1247137" y="3749013"/>
                    <a:pt x="1246646" y="3749013"/>
                    <a:pt x="1246278" y="3749013"/>
                  </a:cubicBezTo>
                  <a:cubicBezTo>
                    <a:pt x="1245910" y="3749013"/>
                    <a:pt x="1245420" y="3749135"/>
                    <a:pt x="1245052" y="3749258"/>
                  </a:cubicBezTo>
                  <a:cubicBezTo>
                    <a:pt x="1242599" y="3749748"/>
                    <a:pt x="1240024" y="3750852"/>
                    <a:pt x="1237572" y="3752446"/>
                  </a:cubicBezTo>
                  <a:cubicBezTo>
                    <a:pt x="1235119" y="3753918"/>
                    <a:pt x="1232666" y="3755880"/>
                    <a:pt x="1230582" y="3758210"/>
                  </a:cubicBezTo>
                  <a:cubicBezTo>
                    <a:pt x="1228374" y="3760417"/>
                    <a:pt x="1226412" y="3762992"/>
                    <a:pt x="1224818" y="3765690"/>
                  </a:cubicBezTo>
                  <a:cubicBezTo>
                    <a:pt x="1223224" y="3768388"/>
                    <a:pt x="1221875" y="3771331"/>
                    <a:pt x="1221017" y="3774274"/>
                  </a:cubicBezTo>
                  <a:cubicBezTo>
                    <a:pt x="1220281" y="3776727"/>
                    <a:pt x="1220035" y="3778934"/>
                    <a:pt x="1220035" y="3780896"/>
                  </a:cubicBezTo>
                  <a:cubicBezTo>
                    <a:pt x="1220035" y="3782981"/>
                    <a:pt x="1220403" y="3784698"/>
                    <a:pt x="1221017" y="3786292"/>
                  </a:cubicBezTo>
                  <a:cubicBezTo>
                    <a:pt x="1221630" y="3787886"/>
                    <a:pt x="1222611" y="3789112"/>
                    <a:pt x="1223837" y="3790093"/>
                  </a:cubicBezTo>
                  <a:cubicBezTo>
                    <a:pt x="1225063" y="3791074"/>
                    <a:pt x="1226535" y="3791688"/>
                    <a:pt x="1228252" y="3791933"/>
                  </a:cubicBezTo>
                  <a:cubicBezTo>
                    <a:pt x="1228619" y="3791933"/>
                    <a:pt x="1228987" y="3791933"/>
                    <a:pt x="1229355" y="3791933"/>
                  </a:cubicBezTo>
                  <a:cubicBezTo>
                    <a:pt x="1229723" y="3791933"/>
                    <a:pt x="1230091" y="3791933"/>
                    <a:pt x="1230459" y="3791933"/>
                  </a:cubicBezTo>
                  <a:cubicBezTo>
                    <a:pt x="1230827" y="3791933"/>
                    <a:pt x="1231317" y="3791933"/>
                    <a:pt x="1231685" y="3791933"/>
                  </a:cubicBezTo>
                  <a:cubicBezTo>
                    <a:pt x="1232053" y="3791933"/>
                    <a:pt x="1232544" y="3791810"/>
                    <a:pt x="1232912" y="3791688"/>
                  </a:cubicBezTo>
                  <a:cubicBezTo>
                    <a:pt x="1235364" y="3791197"/>
                    <a:pt x="1237939" y="3790093"/>
                    <a:pt x="1240392" y="3788499"/>
                  </a:cubicBezTo>
                  <a:cubicBezTo>
                    <a:pt x="1242844" y="3786905"/>
                    <a:pt x="1245297" y="3784943"/>
                    <a:pt x="1247504" y="3782736"/>
                  </a:cubicBezTo>
                  <a:cubicBezTo>
                    <a:pt x="1249712" y="3780406"/>
                    <a:pt x="1251674" y="3777830"/>
                    <a:pt x="1253391" y="3775133"/>
                  </a:cubicBezTo>
                  <a:cubicBezTo>
                    <a:pt x="1254985" y="3772435"/>
                    <a:pt x="1256334" y="3769492"/>
                    <a:pt x="1257192" y="3766548"/>
                  </a:cubicBezTo>
                  <a:cubicBezTo>
                    <a:pt x="1257928" y="3764096"/>
                    <a:pt x="1258173" y="3761889"/>
                    <a:pt x="1258173" y="3759804"/>
                  </a:cubicBezTo>
                  <a:cubicBezTo>
                    <a:pt x="1258173" y="3757719"/>
                    <a:pt x="1257805" y="3756003"/>
                    <a:pt x="1257192" y="3754408"/>
                  </a:cubicBezTo>
                  <a:cubicBezTo>
                    <a:pt x="1256579" y="3752937"/>
                    <a:pt x="1255598" y="3751588"/>
                    <a:pt x="1254372" y="3750730"/>
                  </a:cubicBezTo>
                  <a:cubicBezTo>
                    <a:pt x="1253145" y="3749748"/>
                    <a:pt x="1251674" y="3749135"/>
                    <a:pt x="1249957" y="3749013"/>
                  </a:cubicBezTo>
                  <a:moveTo>
                    <a:pt x="285725" y="3621111"/>
                  </a:moveTo>
                  <a:cubicBezTo>
                    <a:pt x="284499" y="3620988"/>
                    <a:pt x="283028" y="3621111"/>
                    <a:pt x="281433" y="3621601"/>
                  </a:cubicBezTo>
                  <a:cubicBezTo>
                    <a:pt x="279839" y="3622092"/>
                    <a:pt x="278245" y="3622827"/>
                    <a:pt x="276528" y="3623809"/>
                  </a:cubicBezTo>
                  <a:cubicBezTo>
                    <a:pt x="274811" y="3624789"/>
                    <a:pt x="273095" y="3626139"/>
                    <a:pt x="271501" y="3627610"/>
                  </a:cubicBezTo>
                  <a:cubicBezTo>
                    <a:pt x="269784" y="3629082"/>
                    <a:pt x="268190" y="3630921"/>
                    <a:pt x="266595" y="3632883"/>
                  </a:cubicBezTo>
                  <a:cubicBezTo>
                    <a:pt x="264756" y="3635213"/>
                    <a:pt x="263162" y="3637666"/>
                    <a:pt x="262058" y="3639995"/>
                  </a:cubicBezTo>
                  <a:cubicBezTo>
                    <a:pt x="260832" y="3642325"/>
                    <a:pt x="259973" y="3644655"/>
                    <a:pt x="259483" y="3646863"/>
                  </a:cubicBezTo>
                  <a:cubicBezTo>
                    <a:pt x="258992" y="3649070"/>
                    <a:pt x="258870" y="3651032"/>
                    <a:pt x="259238" y="3652626"/>
                  </a:cubicBezTo>
                  <a:cubicBezTo>
                    <a:pt x="259483" y="3654220"/>
                    <a:pt x="260219" y="3655569"/>
                    <a:pt x="261445" y="3656550"/>
                  </a:cubicBezTo>
                  <a:cubicBezTo>
                    <a:pt x="261690" y="3656673"/>
                    <a:pt x="261813" y="3656796"/>
                    <a:pt x="262058" y="3656918"/>
                  </a:cubicBezTo>
                  <a:cubicBezTo>
                    <a:pt x="262303" y="3657041"/>
                    <a:pt x="262549" y="3657164"/>
                    <a:pt x="262671" y="3657286"/>
                  </a:cubicBezTo>
                  <a:cubicBezTo>
                    <a:pt x="262916" y="3657286"/>
                    <a:pt x="263162" y="3657409"/>
                    <a:pt x="263407" y="3657532"/>
                  </a:cubicBezTo>
                  <a:cubicBezTo>
                    <a:pt x="263652" y="3657532"/>
                    <a:pt x="263898" y="3657532"/>
                    <a:pt x="264143" y="3657654"/>
                  </a:cubicBezTo>
                  <a:cubicBezTo>
                    <a:pt x="265369" y="3657777"/>
                    <a:pt x="266841" y="3657654"/>
                    <a:pt x="268435" y="3657164"/>
                  </a:cubicBezTo>
                  <a:cubicBezTo>
                    <a:pt x="270029" y="3656673"/>
                    <a:pt x="271623" y="3655937"/>
                    <a:pt x="273340" y="3654956"/>
                  </a:cubicBezTo>
                  <a:cubicBezTo>
                    <a:pt x="275057" y="3653975"/>
                    <a:pt x="276774" y="3652626"/>
                    <a:pt x="278490" y="3651032"/>
                  </a:cubicBezTo>
                  <a:cubicBezTo>
                    <a:pt x="280207" y="3649438"/>
                    <a:pt x="281801" y="3647721"/>
                    <a:pt x="283396" y="3645759"/>
                  </a:cubicBezTo>
                  <a:cubicBezTo>
                    <a:pt x="285235" y="3643429"/>
                    <a:pt x="286829" y="3640977"/>
                    <a:pt x="287933" y="3638647"/>
                  </a:cubicBezTo>
                  <a:cubicBezTo>
                    <a:pt x="289159" y="3636317"/>
                    <a:pt x="290017" y="3633987"/>
                    <a:pt x="290385" y="3631779"/>
                  </a:cubicBezTo>
                  <a:cubicBezTo>
                    <a:pt x="290876" y="3629695"/>
                    <a:pt x="290876" y="3627732"/>
                    <a:pt x="290631" y="3626016"/>
                  </a:cubicBezTo>
                  <a:cubicBezTo>
                    <a:pt x="290263" y="3624422"/>
                    <a:pt x="289650" y="3623073"/>
                    <a:pt x="288423" y="3622092"/>
                  </a:cubicBezTo>
                  <a:cubicBezTo>
                    <a:pt x="288178" y="3621969"/>
                    <a:pt x="288055" y="3621846"/>
                    <a:pt x="287810" y="3621724"/>
                  </a:cubicBezTo>
                  <a:cubicBezTo>
                    <a:pt x="287565" y="3621601"/>
                    <a:pt x="287320" y="3621479"/>
                    <a:pt x="287074" y="3621356"/>
                  </a:cubicBezTo>
                  <a:cubicBezTo>
                    <a:pt x="286829" y="3621356"/>
                    <a:pt x="286584" y="3621233"/>
                    <a:pt x="286339" y="3621111"/>
                  </a:cubicBezTo>
                  <a:cubicBezTo>
                    <a:pt x="286093" y="3621111"/>
                    <a:pt x="285848" y="3621111"/>
                    <a:pt x="285603" y="3620988"/>
                  </a:cubicBezTo>
                  <a:moveTo>
                    <a:pt x="1178342" y="3762870"/>
                  </a:moveTo>
                  <a:cubicBezTo>
                    <a:pt x="1178342" y="3762870"/>
                    <a:pt x="1177729" y="3762870"/>
                    <a:pt x="1177361" y="3762870"/>
                  </a:cubicBezTo>
                  <a:cubicBezTo>
                    <a:pt x="1176993" y="3762870"/>
                    <a:pt x="1176747" y="3762870"/>
                    <a:pt x="1176380" y="3762870"/>
                  </a:cubicBezTo>
                  <a:cubicBezTo>
                    <a:pt x="1176012" y="3762870"/>
                    <a:pt x="1175644" y="3762870"/>
                    <a:pt x="1175399" y="3762870"/>
                  </a:cubicBezTo>
                  <a:cubicBezTo>
                    <a:pt x="1175031" y="3762870"/>
                    <a:pt x="1174663" y="3762870"/>
                    <a:pt x="1174295" y="3762992"/>
                  </a:cubicBezTo>
                  <a:cubicBezTo>
                    <a:pt x="1171842" y="3763360"/>
                    <a:pt x="1169390" y="3764464"/>
                    <a:pt x="1166937" y="3765813"/>
                  </a:cubicBezTo>
                  <a:cubicBezTo>
                    <a:pt x="1164485" y="3767284"/>
                    <a:pt x="1162155" y="3769124"/>
                    <a:pt x="1159947" y="3771331"/>
                  </a:cubicBezTo>
                  <a:cubicBezTo>
                    <a:pt x="1157740" y="3773538"/>
                    <a:pt x="1155778" y="3775991"/>
                    <a:pt x="1154061" y="3778689"/>
                  </a:cubicBezTo>
                  <a:cubicBezTo>
                    <a:pt x="1152344" y="3781387"/>
                    <a:pt x="1150995" y="3784330"/>
                    <a:pt x="1150014" y="3787273"/>
                  </a:cubicBezTo>
                  <a:cubicBezTo>
                    <a:pt x="1149279" y="3789726"/>
                    <a:pt x="1148788" y="3792055"/>
                    <a:pt x="1148788" y="3794140"/>
                  </a:cubicBezTo>
                  <a:cubicBezTo>
                    <a:pt x="1148788" y="3796225"/>
                    <a:pt x="1149033" y="3798064"/>
                    <a:pt x="1149646" y="3799658"/>
                  </a:cubicBezTo>
                  <a:cubicBezTo>
                    <a:pt x="1150260" y="3801253"/>
                    <a:pt x="1151241" y="3802601"/>
                    <a:pt x="1152344" y="3803583"/>
                  </a:cubicBezTo>
                  <a:cubicBezTo>
                    <a:pt x="1153571" y="3804564"/>
                    <a:pt x="1155042" y="3805177"/>
                    <a:pt x="1156759" y="3805422"/>
                  </a:cubicBezTo>
                  <a:cubicBezTo>
                    <a:pt x="1157127" y="3805422"/>
                    <a:pt x="1157372" y="3805422"/>
                    <a:pt x="1157740" y="3805422"/>
                  </a:cubicBezTo>
                  <a:cubicBezTo>
                    <a:pt x="1158108" y="3805422"/>
                    <a:pt x="1158353" y="3805422"/>
                    <a:pt x="1158721" y="3805422"/>
                  </a:cubicBezTo>
                  <a:cubicBezTo>
                    <a:pt x="1159089" y="3805422"/>
                    <a:pt x="1159457" y="3805422"/>
                    <a:pt x="1159825" y="3805422"/>
                  </a:cubicBezTo>
                  <a:cubicBezTo>
                    <a:pt x="1160192" y="3805422"/>
                    <a:pt x="1160560" y="3805422"/>
                    <a:pt x="1160928" y="3805299"/>
                  </a:cubicBezTo>
                  <a:cubicBezTo>
                    <a:pt x="1163381" y="3804809"/>
                    <a:pt x="1165834" y="3803828"/>
                    <a:pt x="1168286" y="3802356"/>
                  </a:cubicBezTo>
                  <a:cubicBezTo>
                    <a:pt x="1170739" y="3800885"/>
                    <a:pt x="1173191" y="3799045"/>
                    <a:pt x="1175399" y="3796838"/>
                  </a:cubicBezTo>
                  <a:cubicBezTo>
                    <a:pt x="1177606" y="3794631"/>
                    <a:pt x="1179691" y="3792055"/>
                    <a:pt x="1181285" y="3789358"/>
                  </a:cubicBezTo>
                  <a:cubicBezTo>
                    <a:pt x="1183001" y="3786660"/>
                    <a:pt x="1184350" y="3783716"/>
                    <a:pt x="1185331" y="3780773"/>
                  </a:cubicBezTo>
                  <a:cubicBezTo>
                    <a:pt x="1186067" y="3778321"/>
                    <a:pt x="1186435" y="3775991"/>
                    <a:pt x="1186558" y="3773906"/>
                  </a:cubicBezTo>
                  <a:cubicBezTo>
                    <a:pt x="1186558" y="3771821"/>
                    <a:pt x="1186313" y="3769982"/>
                    <a:pt x="1185699" y="3768388"/>
                  </a:cubicBezTo>
                  <a:cubicBezTo>
                    <a:pt x="1185086" y="3766794"/>
                    <a:pt x="1184105" y="3765445"/>
                    <a:pt x="1182879" y="3764464"/>
                  </a:cubicBezTo>
                  <a:cubicBezTo>
                    <a:pt x="1181653" y="3763483"/>
                    <a:pt x="1180181" y="3762870"/>
                    <a:pt x="1178464" y="3762624"/>
                  </a:cubicBezTo>
                  <a:moveTo>
                    <a:pt x="320184" y="3646127"/>
                  </a:moveTo>
                  <a:cubicBezTo>
                    <a:pt x="318835" y="3646004"/>
                    <a:pt x="317364" y="3646127"/>
                    <a:pt x="315770" y="3646617"/>
                  </a:cubicBezTo>
                  <a:cubicBezTo>
                    <a:pt x="314175" y="3647108"/>
                    <a:pt x="312459" y="3647966"/>
                    <a:pt x="310742" y="3648947"/>
                  </a:cubicBezTo>
                  <a:cubicBezTo>
                    <a:pt x="309025" y="3650051"/>
                    <a:pt x="307308" y="3651400"/>
                    <a:pt x="305591" y="3652994"/>
                  </a:cubicBezTo>
                  <a:cubicBezTo>
                    <a:pt x="303875" y="3654588"/>
                    <a:pt x="302158" y="3656428"/>
                    <a:pt x="300686" y="3658512"/>
                  </a:cubicBezTo>
                  <a:cubicBezTo>
                    <a:pt x="298847" y="3660965"/>
                    <a:pt x="297375" y="3663417"/>
                    <a:pt x="296272" y="3665747"/>
                  </a:cubicBezTo>
                  <a:cubicBezTo>
                    <a:pt x="295168" y="3668200"/>
                    <a:pt x="294310" y="3670530"/>
                    <a:pt x="293942" y="3672615"/>
                  </a:cubicBezTo>
                  <a:cubicBezTo>
                    <a:pt x="293574" y="3674699"/>
                    <a:pt x="293574" y="3676662"/>
                    <a:pt x="293942" y="3678378"/>
                  </a:cubicBezTo>
                  <a:cubicBezTo>
                    <a:pt x="294310" y="3679972"/>
                    <a:pt x="295168" y="3681322"/>
                    <a:pt x="296394" y="3682180"/>
                  </a:cubicBezTo>
                  <a:cubicBezTo>
                    <a:pt x="296517" y="3682302"/>
                    <a:pt x="296762" y="3682425"/>
                    <a:pt x="297007" y="3682548"/>
                  </a:cubicBezTo>
                  <a:cubicBezTo>
                    <a:pt x="297253" y="3682548"/>
                    <a:pt x="297375" y="3682793"/>
                    <a:pt x="297620" y="3682793"/>
                  </a:cubicBezTo>
                  <a:cubicBezTo>
                    <a:pt x="297866" y="3682793"/>
                    <a:pt x="297988" y="3682915"/>
                    <a:pt x="298234" y="3683038"/>
                  </a:cubicBezTo>
                  <a:cubicBezTo>
                    <a:pt x="298479" y="3683038"/>
                    <a:pt x="298724" y="3683038"/>
                    <a:pt x="298969" y="3683161"/>
                  </a:cubicBezTo>
                  <a:cubicBezTo>
                    <a:pt x="300318" y="3683406"/>
                    <a:pt x="301790" y="3683161"/>
                    <a:pt x="303384" y="3682670"/>
                  </a:cubicBezTo>
                  <a:cubicBezTo>
                    <a:pt x="304978" y="3682180"/>
                    <a:pt x="306695" y="3681444"/>
                    <a:pt x="308412" y="3680340"/>
                  </a:cubicBezTo>
                  <a:cubicBezTo>
                    <a:pt x="310129" y="3679237"/>
                    <a:pt x="311968" y="3677888"/>
                    <a:pt x="313685" y="3676294"/>
                  </a:cubicBezTo>
                  <a:cubicBezTo>
                    <a:pt x="315402" y="3674699"/>
                    <a:pt x="317118" y="3672860"/>
                    <a:pt x="318590" y="3670775"/>
                  </a:cubicBezTo>
                  <a:cubicBezTo>
                    <a:pt x="320429" y="3668323"/>
                    <a:pt x="321901" y="3665870"/>
                    <a:pt x="323127" y="3663417"/>
                  </a:cubicBezTo>
                  <a:cubicBezTo>
                    <a:pt x="324354" y="3660965"/>
                    <a:pt x="325089" y="3658635"/>
                    <a:pt x="325457" y="3656550"/>
                  </a:cubicBezTo>
                  <a:cubicBezTo>
                    <a:pt x="325825" y="3654466"/>
                    <a:pt x="325825" y="3652504"/>
                    <a:pt x="325457" y="3650909"/>
                  </a:cubicBezTo>
                  <a:cubicBezTo>
                    <a:pt x="325089" y="3649315"/>
                    <a:pt x="324231" y="3647966"/>
                    <a:pt x="323005" y="3647231"/>
                  </a:cubicBezTo>
                  <a:cubicBezTo>
                    <a:pt x="322759" y="3647108"/>
                    <a:pt x="322637" y="3646985"/>
                    <a:pt x="322392" y="3646863"/>
                  </a:cubicBezTo>
                  <a:cubicBezTo>
                    <a:pt x="322146" y="3646863"/>
                    <a:pt x="322024" y="3646617"/>
                    <a:pt x="321778" y="3646617"/>
                  </a:cubicBezTo>
                  <a:cubicBezTo>
                    <a:pt x="321533" y="3646617"/>
                    <a:pt x="321288" y="3646495"/>
                    <a:pt x="321043" y="3646372"/>
                  </a:cubicBezTo>
                  <a:cubicBezTo>
                    <a:pt x="320797" y="3646372"/>
                    <a:pt x="320552" y="3646372"/>
                    <a:pt x="320307" y="3646249"/>
                  </a:cubicBezTo>
                  <a:moveTo>
                    <a:pt x="1108934" y="3774029"/>
                  </a:moveTo>
                  <a:cubicBezTo>
                    <a:pt x="1108934" y="3774029"/>
                    <a:pt x="1108443" y="3774029"/>
                    <a:pt x="1108075" y="3774029"/>
                  </a:cubicBezTo>
                  <a:cubicBezTo>
                    <a:pt x="1107830" y="3774029"/>
                    <a:pt x="1107585" y="3774029"/>
                    <a:pt x="1107217" y="3774029"/>
                  </a:cubicBezTo>
                  <a:cubicBezTo>
                    <a:pt x="1106972" y="3774029"/>
                    <a:pt x="1106604" y="3774029"/>
                    <a:pt x="1106358" y="3774029"/>
                  </a:cubicBezTo>
                  <a:cubicBezTo>
                    <a:pt x="1106113" y="3774029"/>
                    <a:pt x="1105745" y="3774029"/>
                    <a:pt x="1105500" y="3774029"/>
                  </a:cubicBezTo>
                  <a:cubicBezTo>
                    <a:pt x="1103170" y="3774397"/>
                    <a:pt x="1100718" y="3775255"/>
                    <a:pt x="1098265" y="3776604"/>
                  </a:cubicBezTo>
                  <a:cubicBezTo>
                    <a:pt x="1095812" y="3777953"/>
                    <a:pt x="1093482" y="3779793"/>
                    <a:pt x="1091275" y="3781877"/>
                  </a:cubicBezTo>
                  <a:cubicBezTo>
                    <a:pt x="1089068" y="3783962"/>
                    <a:pt x="1086983" y="3786414"/>
                    <a:pt x="1085266" y="3789112"/>
                  </a:cubicBezTo>
                  <a:cubicBezTo>
                    <a:pt x="1083549" y="3791810"/>
                    <a:pt x="1082078" y="3794631"/>
                    <a:pt x="1081097" y="3797451"/>
                  </a:cubicBezTo>
                  <a:cubicBezTo>
                    <a:pt x="1080238" y="3800026"/>
                    <a:pt x="1079748" y="3802356"/>
                    <a:pt x="1079625" y="3804564"/>
                  </a:cubicBezTo>
                  <a:cubicBezTo>
                    <a:pt x="1079503" y="3806771"/>
                    <a:pt x="1079625" y="3808733"/>
                    <a:pt x="1080238" y="3810327"/>
                  </a:cubicBezTo>
                  <a:cubicBezTo>
                    <a:pt x="1080852" y="3812044"/>
                    <a:pt x="1081710" y="3813393"/>
                    <a:pt x="1082814" y="3814374"/>
                  </a:cubicBezTo>
                  <a:cubicBezTo>
                    <a:pt x="1084040" y="3815355"/>
                    <a:pt x="1085512" y="3816091"/>
                    <a:pt x="1087228" y="3816336"/>
                  </a:cubicBezTo>
                  <a:cubicBezTo>
                    <a:pt x="1087474" y="3816336"/>
                    <a:pt x="1087719" y="3816336"/>
                    <a:pt x="1088087" y="3816336"/>
                  </a:cubicBezTo>
                  <a:cubicBezTo>
                    <a:pt x="1088332" y="3816336"/>
                    <a:pt x="1088700" y="3816336"/>
                    <a:pt x="1088945" y="3816336"/>
                  </a:cubicBezTo>
                  <a:cubicBezTo>
                    <a:pt x="1089190" y="3816336"/>
                    <a:pt x="1089558" y="3816336"/>
                    <a:pt x="1089804" y="3816336"/>
                  </a:cubicBezTo>
                  <a:cubicBezTo>
                    <a:pt x="1090049" y="3816336"/>
                    <a:pt x="1090417" y="3816336"/>
                    <a:pt x="1090785" y="3816336"/>
                  </a:cubicBezTo>
                  <a:cubicBezTo>
                    <a:pt x="1093115" y="3815968"/>
                    <a:pt x="1095567" y="3815110"/>
                    <a:pt x="1098020" y="3813761"/>
                  </a:cubicBezTo>
                  <a:cubicBezTo>
                    <a:pt x="1100472" y="3812412"/>
                    <a:pt x="1102802" y="3810572"/>
                    <a:pt x="1105132" y="3808488"/>
                  </a:cubicBezTo>
                  <a:cubicBezTo>
                    <a:pt x="1107339" y="3806403"/>
                    <a:pt x="1109424" y="3803828"/>
                    <a:pt x="1111141" y="3801253"/>
                  </a:cubicBezTo>
                  <a:cubicBezTo>
                    <a:pt x="1112858" y="3798555"/>
                    <a:pt x="1114329" y="3795734"/>
                    <a:pt x="1115433" y="3792791"/>
                  </a:cubicBezTo>
                  <a:cubicBezTo>
                    <a:pt x="1116291" y="3790216"/>
                    <a:pt x="1116782" y="3787886"/>
                    <a:pt x="1116905" y="3785679"/>
                  </a:cubicBezTo>
                  <a:cubicBezTo>
                    <a:pt x="1117027" y="3783471"/>
                    <a:pt x="1116782" y="3781632"/>
                    <a:pt x="1116169" y="3779915"/>
                  </a:cubicBezTo>
                  <a:cubicBezTo>
                    <a:pt x="1115556" y="3778321"/>
                    <a:pt x="1114697" y="3776849"/>
                    <a:pt x="1113471" y="3775868"/>
                  </a:cubicBezTo>
                  <a:cubicBezTo>
                    <a:pt x="1112245" y="3774887"/>
                    <a:pt x="1110773" y="3774151"/>
                    <a:pt x="1109056" y="3773906"/>
                  </a:cubicBezTo>
                  <a:moveTo>
                    <a:pt x="356973" y="3669549"/>
                  </a:moveTo>
                  <a:cubicBezTo>
                    <a:pt x="355624" y="3669304"/>
                    <a:pt x="354030" y="3669549"/>
                    <a:pt x="352313" y="3670040"/>
                  </a:cubicBezTo>
                  <a:cubicBezTo>
                    <a:pt x="350596" y="3670530"/>
                    <a:pt x="348879" y="3671389"/>
                    <a:pt x="347040" y="3672492"/>
                  </a:cubicBezTo>
                  <a:cubicBezTo>
                    <a:pt x="345201" y="3673596"/>
                    <a:pt x="343484" y="3675067"/>
                    <a:pt x="341644" y="3676784"/>
                  </a:cubicBezTo>
                  <a:cubicBezTo>
                    <a:pt x="339927" y="3678501"/>
                    <a:pt x="338211" y="3680463"/>
                    <a:pt x="336616" y="3682548"/>
                  </a:cubicBezTo>
                  <a:cubicBezTo>
                    <a:pt x="334777" y="3685000"/>
                    <a:pt x="333306" y="3687575"/>
                    <a:pt x="332202" y="3689905"/>
                  </a:cubicBezTo>
                  <a:cubicBezTo>
                    <a:pt x="331098" y="3692358"/>
                    <a:pt x="330362" y="3694688"/>
                    <a:pt x="329995" y="3696773"/>
                  </a:cubicBezTo>
                  <a:cubicBezTo>
                    <a:pt x="329627" y="3698857"/>
                    <a:pt x="329749" y="3700820"/>
                    <a:pt x="330117" y="3702414"/>
                  </a:cubicBezTo>
                  <a:cubicBezTo>
                    <a:pt x="330608" y="3704008"/>
                    <a:pt x="331466" y="3705234"/>
                    <a:pt x="332815" y="3706092"/>
                  </a:cubicBezTo>
                  <a:cubicBezTo>
                    <a:pt x="332938" y="3706092"/>
                    <a:pt x="333183" y="3706338"/>
                    <a:pt x="333306" y="3706338"/>
                  </a:cubicBezTo>
                  <a:cubicBezTo>
                    <a:pt x="333551" y="3706338"/>
                    <a:pt x="333673" y="3706460"/>
                    <a:pt x="333919" y="3706583"/>
                  </a:cubicBezTo>
                  <a:cubicBezTo>
                    <a:pt x="334164" y="3706705"/>
                    <a:pt x="334287" y="3706705"/>
                    <a:pt x="334532" y="3706705"/>
                  </a:cubicBezTo>
                  <a:cubicBezTo>
                    <a:pt x="334777" y="3706705"/>
                    <a:pt x="334900" y="3706705"/>
                    <a:pt x="335145" y="3706705"/>
                  </a:cubicBezTo>
                  <a:cubicBezTo>
                    <a:pt x="336494" y="3706951"/>
                    <a:pt x="338088" y="3706705"/>
                    <a:pt x="339805" y="3706215"/>
                  </a:cubicBezTo>
                  <a:cubicBezTo>
                    <a:pt x="341522" y="3705725"/>
                    <a:pt x="343238" y="3704866"/>
                    <a:pt x="345078" y="3703640"/>
                  </a:cubicBezTo>
                  <a:cubicBezTo>
                    <a:pt x="346917" y="3702536"/>
                    <a:pt x="348757" y="3701065"/>
                    <a:pt x="350474" y="3699348"/>
                  </a:cubicBezTo>
                  <a:cubicBezTo>
                    <a:pt x="352190" y="3697631"/>
                    <a:pt x="353907" y="3695669"/>
                    <a:pt x="355501" y="3693584"/>
                  </a:cubicBezTo>
                  <a:cubicBezTo>
                    <a:pt x="357341" y="3691132"/>
                    <a:pt x="358812" y="3688557"/>
                    <a:pt x="359916" y="3686104"/>
                  </a:cubicBezTo>
                  <a:cubicBezTo>
                    <a:pt x="361020" y="3683652"/>
                    <a:pt x="361755" y="3681322"/>
                    <a:pt x="362001" y="3679237"/>
                  </a:cubicBezTo>
                  <a:cubicBezTo>
                    <a:pt x="362369" y="3677152"/>
                    <a:pt x="362246" y="3675190"/>
                    <a:pt x="361755" y="3673596"/>
                  </a:cubicBezTo>
                  <a:cubicBezTo>
                    <a:pt x="361265" y="3672002"/>
                    <a:pt x="360406" y="3670775"/>
                    <a:pt x="359058" y="3669917"/>
                  </a:cubicBezTo>
                  <a:cubicBezTo>
                    <a:pt x="358935" y="3669917"/>
                    <a:pt x="358690" y="3669672"/>
                    <a:pt x="358567" y="3669672"/>
                  </a:cubicBezTo>
                  <a:cubicBezTo>
                    <a:pt x="358444" y="3669672"/>
                    <a:pt x="358199" y="3669549"/>
                    <a:pt x="357954" y="3669427"/>
                  </a:cubicBezTo>
                  <a:cubicBezTo>
                    <a:pt x="357709" y="3669427"/>
                    <a:pt x="357586" y="3669427"/>
                    <a:pt x="357341" y="3669304"/>
                  </a:cubicBezTo>
                  <a:cubicBezTo>
                    <a:pt x="357096" y="3669304"/>
                    <a:pt x="356973" y="3669304"/>
                    <a:pt x="356728" y="3669304"/>
                  </a:cubicBezTo>
                  <a:moveTo>
                    <a:pt x="1041242" y="3782490"/>
                  </a:moveTo>
                  <a:cubicBezTo>
                    <a:pt x="1041242" y="3782490"/>
                    <a:pt x="1040752" y="3782490"/>
                    <a:pt x="1040507" y="3782490"/>
                  </a:cubicBezTo>
                  <a:cubicBezTo>
                    <a:pt x="1040261" y="3782490"/>
                    <a:pt x="1040016" y="3782490"/>
                    <a:pt x="1039771" y="3782490"/>
                  </a:cubicBezTo>
                  <a:cubicBezTo>
                    <a:pt x="1039526" y="3782490"/>
                    <a:pt x="1039280" y="3782490"/>
                    <a:pt x="1039035" y="3782490"/>
                  </a:cubicBezTo>
                  <a:cubicBezTo>
                    <a:pt x="1038790" y="3782490"/>
                    <a:pt x="1038545" y="3782490"/>
                    <a:pt x="1038299" y="3782490"/>
                  </a:cubicBezTo>
                  <a:cubicBezTo>
                    <a:pt x="1035969" y="3782736"/>
                    <a:pt x="1033639" y="3783594"/>
                    <a:pt x="1031187" y="3784820"/>
                  </a:cubicBezTo>
                  <a:cubicBezTo>
                    <a:pt x="1028857" y="3786046"/>
                    <a:pt x="1026404" y="3787763"/>
                    <a:pt x="1024197" y="3789848"/>
                  </a:cubicBezTo>
                  <a:cubicBezTo>
                    <a:pt x="1021990" y="3791933"/>
                    <a:pt x="1019905" y="3794263"/>
                    <a:pt x="1018066" y="3796838"/>
                  </a:cubicBezTo>
                  <a:cubicBezTo>
                    <a:pt x="1016226" y="3799413"/>
                    <a:pt x="1014755" y="3802234"/>
                    <a:pt x="1013651" y="3805177"/>
                  </a:cubicBezTo>
                  <a:cubicBezTo>
                    <a:pt x="1012670" y="3807752"/>
                    <a:pt x="1012057" y="3810204"/>
                    <a:pt x="1011934" y="3812412"/>
                  </a:cubicBezTo>
                  <a:cubicBezTo>
                    <a:pt x="1011689" y="3814619"/>
                    <a:pt x="1011934" y="3816581"/>
                    <a:pt x="1012425" y="3818298"/>
                  </a:cubicBezTo>
                  <a:cubicBezTo>
                    <a:pt x="1012915" y="3820015"/>
                    <a:pt x="1013774" y="3821364"/>
                    <a:pt x="1015000" y="3822467"/>
                  </a:cubicBezTo>
                  <a:cubicBezTo>
                    <a:pt x="1016226" y="3823571"/>
                    <a:pt x="1017698" y="3824184"/>
                    <a:pt x="1019414" y="3824429"/>
                  </a:cubicBezTo>
                  <a:cubicBezTo>
                    <a:pt x="1019660" y="3824429"/>
                    <a:pt x="1019905" y="3824429"/>
                    <a:pt x="1020150" y="3824429"/>
                  </a:cubicBezTo>
                  <a:cubicBezTo>
                    <a:pt x="1020396" y="3824429"/>
                    <a:pt x="1020641" y="3824429"/>
                    <a:pt x="1020886" y="3824429"/>
                  </a:cubicBezTo>
                  <a:cubicBezTo>
                    <a:pt x="1021131" y="3824429"/>
                    <a:pt x="1021377" y="3824429"/>
                    <a:pt x="1021622" y="3824429"/>
                  </a:cubicBezTo>
                  <a:cubicBezTo>
                    <a:pt x="1021867" y="3824429"/>
                    <a:pt x="1022112" y="3824429"/>
                    <a:pt x="1022358" y="3824429"/>
                  </a:cubicBezTo>
                  <a:cubicBezTo>
                    <a:pt x="1024688" y="3824184"/>
                    <a:pt x="1027140" y="3823448"/>
                    <a:pt x="1029470" y="3822099"/>
                  </a:cubicBezTo>
                  <a:cubicBezTo>
                    <a:pt x="1031923" y="3820873"/>
                    <a:pt x="1034253" y="3819156"/>
                    <a:pt x="1036460" y="3817072"/>
                  </a:cubicBezTo>
                  <a:cubicBezTo>
                    <a:pt x="1038667" y="3814987"/>
                    <a:pt x="1040752" y="3812657"/>
                    <a:pt x="1042591" y="3809959"/>
                  </a:cubicBezTo>
                  <a:cubicBezTo>
                    <a:pt x="1044431" y="3807384"/>
                    <a:pt x="1045902" y="3804564"/>
                    <a:pt x="1047006" y="3801621"/>
                  </a:cubicBezTo>
                  <a:cubicBezTo>
                    <a:pt x="1047987" y="3799045"/>
                    <a:pt x="1048478" y="3796593"/>
                    <a:pt x="1048723" y="3794385"/>
                  </a:cubicBezTo>
                  <a:cubicBezTo>
                    <a:pt x="1048968" y="3792178"/>
                    <a:pt x="1048723" y="3790216"/>
                    <a:pt x="1048232" y="3788499"/>
                  </a:cubicBezTo>
                  <a:cubicBezTo>
                    <a:pt x="1047742" y="3786782"/>
                    <a:pt x="1046883" y="3785433"/>
                    <a:pt x="1045657" y="3784330"/>
                  </a:cubicBezTo>
                  <a:cubicBezTo>
                    <a:pt x="1044431" y="3783349"/>
                    <a:pt x="1042959" y="3782613"/>
                    <a:pt x="1041242" y="3782368"/>
                  </a:cubicBezTo>
                  <a:moveTo>
                    <a:pt x="396091" y="3691009"/>
                  </a:moveTo>
                  <a:cubicBezTo>
                    <a:pt x="394620" y="3690764"/>
                    <a:pt x="393026" y="3691009"/>
                    <a:pt x="391309" y="3691500"/>
                  </a:cubicBezTo>
                  <a:cubicBezTo>
                    <a:pt x="389592" y="3691990"/>
                    <a:pt x="387753" y="3692971"/>
                    <a:pt x="385913" y="3694197"/>
                  </a:cubicBezTo>
                  <a:cubicBezTo>
                    <a:pt x="384074" y="3695424"/>
                    <a:pt x="382234" y="3696895"/>
                    <a:pt x="380395" y="3698612"/>
                  </a:cubicBezTo>
                  <a:cubicBezTo>
                    <a:pt x="378556" y="3700329"/>
                    <a:pt x="376839" y="3702414"/>
                    <a:pt x="375245" y="3704621"/>
                  </a:cubicBezTo>
                  <a:cubicBezTo>
                    <a:pt x="373405" y="3707196"/>
                    <a:pt x="372056" y="3709649"/>
                    <a:pt x="370953" y="3712101"/>
                  </a:cubicBezTo>
                  <a:cubicBezTo>
                    <a:pt x="369972" y="3714554"/>
                    <a:pt x="369236" y="3716884"/>
                    <a:pt x="368990" y="3718968"/>
                  </a:cubicBezTo>
                  <a:cubicBezTo>
                    <a:pt x="368745" y="3721053"/>
                    <a:pt x="368868" y="3723015"/>
                    <a:pt x="369358" y="3724487"/>
                  </a:cubicBezTo>
                  <a:cubicBezTo>
                    <a:pt x="369849" y="3725958"/>
                    <a:pt x="370830" y="3727185"/>
                    <a:pt x="372179" y="3727920"/>
                  </a:cubicBezTo>
                  <a:cubicBezTo>
                    <a:pt x="372302" y="3727920"/>
                    <a:pt x="372547" y="3728043"/>
                    <a:pt x="372669" y="3728166"/>
                  </a:cubicBezTo>
                  <a:cubicBezTo>
                    <a:pt x="372792" y="3728166"/>
                    <a:pt x="373037" y="3728288"/>
                    <a:pt x="373160" y="3728411"/>
                  </a:cubicBezTo>
                  <a:cubicBezTo>
                    <a:pt x="373283" y="3728411"/>
                    <a:pt x="373528" y="3728411"/>
                    <a:pt x="373650" y="3728533"/>
                  </a:cubicBezTo>
                  <a:cubicBezTo>
                    <a:pt x="373773" y="3728533"/>
                    <a:pt x="374018" y="3728533"/>
                    <a:pt x="374141" y="3728533"/>
                  </a:cubicBezTo>
                  <a:cubicBezTo>
                    <a:pt x="375612" y="3728779"/>
                    <a:pt x="377207" y="3728533"/>
                    <a:pt x="378923" y="3728043"/>
                  </a:cubicBezTo>
                  <a:cubicBezTo>
                    <a:pt x="380640" y="3727553"/>
                    <a:pt x="382480" y="3726572"/>
                    <a:pt x="384319" y="3725468"/>
                  </a:cubicBezTo>
                  <a:cubicBezTo>
                    <a:pt x="386159" y="3724242"/>
                    <a:pt x="387998" y="3722770"/>
                    <a:pt x="389837" y="3720930"/>
                  </a:cubicBezTo>
                  <a:cubicBezTo>
                    <a:pt x="391677" y="3719214"/>
                    <a:pt x="393394" y="3717129"/>
                    <a:pt x="394988" y="3714922"/>
                  </a:cubicBezTo>
                  <a:cubicBezTo>
                    <a:pt x="396827" y="3712347"/>
                    <a:pt x="398176" y="3709771"/>
                    <a:pt x="399280" y="3707319"/>
                  </a:cubicBezTo>
                  <a:cubicBezTo>
                    <a:pt x="400384" y="3704866"/>
                    <a:pt x="400997" y="3702536"/>
                    <a:pt x="401242" y="3700452"/>
                  </a:cubicBezTo>
                  <a:cubicBezTo>
                    <a:pt x="401487" y="3698367"/>
                    <a:pt x="401242" y="3696405"/>
                    <a:pt x="400751" y="3694933"/>
                  </a:cubicBezTo>
                  <a:cubicBezTo>
                    <a:pt x="400138" y="3693339"/>
                    <a:pt x="399157" y="3692235"/>
                    <a:pt x="397808" y="3691500"/>
                  </a:cubicBezTo>
                  <a:cubicBezTo>
                    <a:pt x="397686" y="3691500"/>
                    <a:pt x="397440" y="3691377"/>
                    <a:pt x="397318" y="3691254"/>
                  </a:cubicBezTo>
                  <a:cubicBezTo>
                    <a:pt x="397195" y="3691254"/>
                    <a:pt x="396950" y="3691132"/>
                    <a:pt x="396827" y="3691132"/>
                  </a:cubicBezTo>
                  <a:cubicBezTo>
                    <a:pt x="396705" y="3691132"/>
                    <a:pt x="396459" y="3691132"/>
                    <a:pt x="396337" y="3691009"/>
                  </a:cubicBezTo>
                  <a:cubicBezTo>
                    <a:pt x="396214" y="3690887"/>
                    <a:pt x="395969" y="3691009"/>
                    <a:pt x="395846" y="3691009"/>
                  </a:cubicBezTo>
                  <a:moveTo>
                    <a:pt x="975636" y="3788131"/>
                  </a:moveTo>
                  <a:cubicBezTo>
                    <a:pt x="975636" y="3788131"/>
                    <a:pt x="975268" y="3788131"/>
                    <a:pt x="975023" y="3788131"/>
                  </a:cubicBezTo>
                  <a:cubicBezTo>
                    <a:pt x="974778" y="3788131"/>
                    <a:pt x="974655" y="3788131"/>
                    <a:pt x="974410" y="3788131"/>
                  </a:cubicBezTo>
                  <a:cubicBezTo>
                    <a:pt x="974164" y="3788131"/>
                    <a:pt x="974042" y="3788131"/>
                    <a:pt x="973796" y="3788131"/>
                  </a:cubicBezTo>
                  <a:cubicBezTo>
                    <a:pt x="973551" y="3788131"/>
                    <a:pt x="973429" y="3788131"/>
                    <a:pt x="973183" y="3788131"/>
                  </a:cubicBezTo>
                  <a:cubicBezTo>
                    <a:pt x="970976" y="3788254"/>
                    <a:pt x="968646" y="3788990"/>
                    <a:pt x="966194" y="3790216"/>
                  </a:cubicBezTo>
                  <a:cubicBezTo>
                    <a:pt x="963864" y="3791442"/>
                    <a:pt x="961534" y="3793036"/>
                    <a:pt x="959204" y="3794998"/>
                  </a:cubicBezTo>
                  <a:cubicBezTo>
                    <a:pt x="956996" y="3796961"/>
                    <a:pt x="954912" y="3799291"/>
                    <a:pt x="953072" y="3801866"/>
                  </a:cubicBezTo>
                  <a:cubicBezTo>
                    <a:pt x="951233" y="3804441"/>
                    <a:pt x="949639" y="3807139"/>
                    <a:pt x="948535" y="3810082"/>
                  </a:cubicBezTo>
                  <a:cubicBezTo>
                    <a:pt x="947431" y="3812657"/>
                    <a:pt x="946818" y="3815232"/>
                    <a:pt x="946573" y="3817439"/>
                  </a:cubicBezTo>
                  <a:cubicBezTo>
                    <a:pt x="946328" y="3819769"/>
                    <a:pt x="946450" y="3821731"/>
                    <a:pt x="946818" y="3823571"/>
                  </a:cubicBezTo>
                  <a:cubicBezTo>
                    <a:pt x="947309" y="3825288"/>
                    <a:pt x="948044" y="3826882"/>
                    <a:pt x="949271" y="3827986"/>
                  </a:cubicBezTo>
                  <a:cubicBezTo>
                    <a:pt x="950497" y="3829089"/>
                    <a:pt x="951846" y="3829825"/>
                    <a:pt x="953685" y="3830070"/>
                  </a:cubicBezTo>
                  <a:cubicBezTo>
                    <a:pt x="953931" y="3830070"/>
                    <a:pt x="954053" y="3830070"/>
                    <a:pt x="954299" y="3830070"/>
                  </a:cubicBezTo>
                  <a:cubicBezTo>
                    <a:pt x="954544" y="3830070"/>
                    <a:pt x="954666" y="3830070"/>
                    <a:pt x="954912" y="3830070"/>
                  </a:cubicBezTo>
                  <a:cubicBezTo>
                    <a:pt x="955157" y="3830070"/>
                    <a:pt x="955280" y="3830070"/>
                    <a:pt x="955525" y="3830070"/>
                  </a:cubicBezTo>
                  <a:cubicBezTo>
                    <a:pt x="955770" y="3830070"/>
                    <a:pt x="955893" y="3830070"/>
                    <a:pt x="956138" y="3830070"/>
                  </a:cubicBezTo>
                  <a:cubicBezTo>
                    <a:pt x="958345" y="3829948"/>
                    <a:pt x="960798" y="3829212"/>
                    <a:pt x="963128" y="3827986"/>
                  </a:cubicBezTo>
                  <a:cubicBezTo>
                    <a:pt x="965458" y="3826759"/>
                    <a:pt x="967910" y="3825165"/>
                    <a:pt x="970118" y="3823081"/>
                  </a:cubicBezTo>
                  <a:cubicBezTo>
                    <a:pt x="972325" y="3821119"/>
                    <a:pt x="974532" y="3818666"/>
                    <a:pt x="976372" y="3816091"/>
                  </a:cubicBezTo>
                  <a:cubicBezTo>
                    <a:pt x="978211" y="3813516"/>
                    <a:pt x="979805" y="3810695"/>
                    <a:pt x="981032" y="3807874"/>
                  </a:cubicBezTo>
                  <a:cubicBezTo>
                    <a:pt x="982135" y="3805299"/>
                    <a:pt x="982748" y="3802724"/>
                    <a:pt x="982994" y="3800517"/>
                  </a:cubicBezTo>
                  <a:cubicBezTo>
                    <a:pt x="983239" y="3798309"/>
                    <a:pt x="983116" y="3796225"/>
                    <a:pt x="982626" y="3794508"/>
                  </a:cubicBezTo>
                  <a:cubicBezTo>
                    <a:pt x="982135" y="3792791"/>
                    <a:pt x="981277" y="3791320"/>
                    <a:pt x="980173" y="3790216"/>
                  </a:cubicBezTo>
                  <a:cubicBezTo>
                    <a:pt x="979070" y="3789112"/>
                    <a:pt x="977475" y="3788376"/>
                    <a:pt x="975759" y="3788131"/>
                  </a:cubicBezTo>
                  <a:moveTo>
                    <a:pt x="437540" y="3710630"/>
                  </a:moveTo>
                  <a:cubicBezTo>
                    <a:pt x="436069" y="3710385"/>
                    <a:pt x="434352" y="3710630"/>
                    <a:pt x="432512" y="3711243"/>
                  </a:cubicBezTo>
                  <a:cubicBezTo>
                    <a:pt x="430673" y="3711856"/>
                    <a:pt x="428833" y="3712715"/>
                    <a:pt x="426871" y="3714063"/>
                  </a:cubicBezTo>
                  <a:cubicBezTo>
                    <a:pt x="424909" y="3715290"/>
                    <a:pt x="423070" y="3716884"/>
                    <a:pt x="421230" y="3718723"/>
                  </a:cubicBezTo>
                  <a:cubicBezTo>
                    <a:pt x="419391" y="3720563"/>
                    <a:pt x="417674" y="3722647"/>
                    <a:pt x="416080" y="3724977"/>
                  </a:cubicBezTo>
                  <a:cubicBezTo>
                    <a:pt x="414363" y="3727553"/>
                    <a:pt x="412892" y="3730128"/>
                    <a:pt x="411911" y="3732580"/>
                  </a:cubicBezTo>
                  <a:cubicBezTo>
                    <a:pt x="410930" y="3735033"/>
                    <a:pt x="410316" y="3737363"/>
                    <a:pt x="410071" y="3739448"/>
                  </a:cubicBezTo>
                  <a:cubicBezTo>
                    <a:pt x="409826" y="3741532"/>
                    <a:pt x="410071" y="3743372"/>
                    <a:pt x="410684" y="3744966"/>
                  </a:cubicBezTo>
                  <a:cubicBezTo>
                    <a:pt x="411298" y="3746438"/>
                    <a:pt x="412401" y="3747664"/>
                    <a:pt x="413873" y="3748277"/>
                  </a:cubicBezTo>
                  <a:cubicBezTo>
                    <a:pt x="413995" y="3748277"/>
                    <a:pt x="414118" y="3748400"/>
                    <a:pt x="414363" y="3748400"/>
                  </a:cubicBezTo>
                  <a:cubicBezTo>
                    <a:pt x="414486" y="3748400"/>
                    <a:pt x="414608" y="3748400"/>
                    <a:pt x="414854" y="3748522"/>
                  </a:cubicBezTo>
                  <a:cubicBezTo>
                    <a:pt x="414976" y="3748522"/>
                    <a:pt x="415222" y="3748522"/>
                    <a:pt x="415344" y="3748522"/>
                  </a:cubicBezTo>
                  <a:cubicBezTo>
                    <a:pt x="415467" y="3748522"/>
                    <a:pt x="415712" y="3748522"/>
                    <a:pt x="415835" y="3748522"/>
                  </a:cubicBezTo>
                  <a:cubicBezTo>
                    <a:pt x="417306" y="3748767"/>
                    <a:pt x="419023" y="3748522"/>
                    <a:pt x="420863" y="3748032"/>
                  </a:cubicBezTo>
                  <a:cubicBezTo>
                    <a:pt x="422702" y="3747418"/>
                    <a:pt x="424541" y="3746560"/>
                    <a:pt x="426503" y="3745211"/>
                  </a:cubicBezTo>
                  <a:cubicBezTo>
                    <a:pt x="428466" y="3743862"/>
                    <a:pt x="430305" y="3742391"/>
                    <a:pt x="432144" y="3740551"/>
                  </a:cubicBezTo>
                  <a:cubicBezTo>
                    <a:pt x="433984" y="3738712"/>
                    <a:pt x="435701" y="3736627"/>
                    <a:pt x="437295" y="3734297"/>
                  </a:cubicBezTo>
                  <a:cubicBezTo>
                    <a:pt x="439012" y="3731722"/>
                    <a:pt x="440361" y="3729147"/>
                    <a:pt x="441342" y="3726694"/>
                  </a:cubicBezTo>
                  <a:cubicBezTo>
                    <a:pt x="442323" y="3724242"/>
                    <a:pt x="442936" y="3721912"/>
                    <a:pt x="443058" y="3719704"/>
                  </a:cubicBezTo>
                  <a:cubicBezTo>
                    <a:pt x="443304" y="3717620"/>
                    <a:pt x="443058" y="3715658"/>
                    <a:pt x="442445" y="3714186"/>
                  </a:cubicBezTo>
                  <a:cubicBezTo>
                    <a:pt x="441832" y="3712715"/>
                    <a:pt x="440729" y="3711488"/>
                    <a:pt x="439380" y="3710875"/>
                  </a:cubicBezTo>
                  <a:cubicBezTo>
                    <a:pt x="439257" y="3710875"/>
                    <a:pt x="439134" y="3710875"/>
                    <a:pt x="439012" y="3710752"/>
                  </a:cubicBezTo>
                  <a:cubicBezTo>
                    <a:pt x="438889" y="3710752"/>
                    <a:pt x="438766" y="3710752"/>
                    <a:pt x="438644" y="3710630"/>
                  </a:cubicBezTo>
                  <a:cubicBezTo>
                    <a:pt x="438521" y="3710630"/>
                    <a:pt x="438399" y="3710630"/>
                    <a:pt x="438153" y="3710630"/>
                  </a:cubicBezTo>
                  <a:cubicBezTo>
                    <a:pt x="438031" y="3710630"/>
                    <a:pt x="437908" y="3710630"/>
                    <a:pt x="437663" y="3710630"/>
                  </a:cubicBezTo>
                  <a:moveTo>
                    <a:pt x="911992" y="3791074"/>
                  </a:moveTo>
                  <a:cubicBezTo>
                    <a:pt x="911992" y="3791074"/>
                    <a:pt x="911746" y="3791074"/>
                    <a:pt x="911501" y="3791074"/>
                  </a:cubicBezTo>
                  <a:cubicBezTo>
                    <a:pt x="911378" y="3791074"/>
                    <a:pt x="911256" y="3791074"/>
                    <a:pt x="911011" y="3791074"/>
                  </a:cubicBezTo>
                  <a:cubicBezTo>
                    <a:pt x="910888" y="3791074"/>
                    <a:pt x="910643" y="3791074"/>
                    <a:pt x="910520" y="3791074"/>
                  </a:cubicBezTo>
                  <a:cubicBezTo>
                    <a:pt x="910397" y="3791074"/>
                    <a:pt x="910152" y="3791074"/>
                    <a:pt x="910029" y="3791074"/>
                  </a:cubicBezTo>
                  <a:cubicBezTo>
                    <a:pt x="907822" y="3791074"/>
                    <a:pt x="905492" y="3791810"/>
                    <a:pt x="903162" y="3792914"/>
                  </a:cubicBezTo>
                  <a:cubicBezTo>
                    <a:pt x="900832" y="3794018"/>
                    <a:pt x="898502" y="3795611"/>
                    <a:pt x="896295" y="3797451"/>
                  </a:cubicBezTo>
                  <a:cubicBezTo>
                    <a:pt x="894088" y="3799413"/>
                    <a:pt x="892003" y="3801621"/>
                    <a:pt x="890041" y="3804073"/>
                  </a:cubicBezTo>
                  <a:cubicBezTo>
                    <a:pt x="888202" y="3806526"/>
                    <a:pt x="886485" y="3809346"/>
                    <a:pt x="885258" y="3812166"/>
                  </a:cubicBezTo>
                  <a:cubicBezTo>
                    <a:pt x="884032" y="3814864"/>
                    <a:pt x="883296" y="3817439"/>
                    <a:pt x="882928" y="3819769"/>
                  </a:cubicBezTo>
                  <a:cubicBezTo>
                    <a:pt x="882561" y="3822099"/>
                    <a:pt x="882683" y="3824184"/>
                    <a:pt x="882928" y="3826024"/>
                  </a:cubicBezTo>
                  <a:cubicBezTo>
                    <a:pt x="883174" y="3827863"/>
                    <a:pt x="884155" y="3829334"/>
                    <a:pt x="885258" y="3830438"/>
                  </a:cubicBezTo>
                  <a:cubicBezTo>
                    <a:pt x="886362" y="3831542"/>
                    <a:pt x="887834" y="3832278"/>
                    <a:pt x="889673" y="3832646"/>
                  </a:cubicBezTo>
                  <a:cubicBezTo>
                    <a:pt x="889796" y="3832646"/>
                    <a:pt x="889918" y="3832646"/>
                    <a:pt x="890164" y="3832646"/>
                  </a:cubicBezTo>
                  <a:cubicBezTo>
                    <a:pt x="890409" y="3832646"/>
                    <a:pt x="890409" y="3832646"/>
                    <a:pt x="890654" y="3832646"/>
                  </a:cubicBezTo>
                  <a:cubicBezTo>
                    <a:pt x="890777" y="3832646"/>
                    <a:pt x="891022" y="3832646"/>
                    <a:pt x="891145" y="3832646"/>
                  </a:cubicBezTo>
                  <a:cubicBezTo>
                    <a:pt x="891267" y="3832646"/>
                    <a:pt x="891512" y="3832646"/>
                    <a:pt x="891635" y="3832646"/>
                  </a:cubicBezTo>
                  <a:cubicBezTo>
                    <a:pt x="893842" y="3832646"/>
                    <a:pt x="896172" y="3832032"/>
                    <a:pt x="898502" y="3830929"/>
                  </a:cubicBezTo>
                  <a:cubicBezTo>
                    <a:pt x="900832" y="3829825"/>
                    <a:pt x="903162" y="3828231"/>
                    <a:pt x="905492" y="3826391"/>
                  </a:cubicBezTo>
                  <a:cubicBezTo>
                    <a:pt x="907699" y="3824429"/>
                    <a:pt x="909907" y="3822222"/>
                    <a:pt x="911746" y="3819647"/>
                  </a:cubicBezTo>
                  <a:cubicBezTo>
                    <a:pt x="913586" y="3817194"/>
                    <a:pt x="915303" y="3814374"/>
                    <a:pt x="916529" y="3811553"/>
                  </a:cubicBezTo>
                  <a:cubicBezTo>
                    <a:pt x="917755" y="3808856"/>
                    <a:pt x="918491" y="3806281"/>
                    <a:pt x="918736" y="3803951"/>
                  </a:cubicBezTo>
                  <a:cubicBezTo>
                    <a:pt x="919104" y="3801621"/>
                    <a:pt x="918981" y="3799536"/>
                    <a:pt x="918613" y="3797696"/>
                  </a:cubicBezTo>
                  <a:cubicBezTo>
                    <a:pt x="918123" y="3795857"/>
                    <a:pt x="917387" y="3794385"/>
                    <a:pt x="916284" y="3793281"/>
                  </a:cubicBezTo>
                  <a:cubicBezTo>
                    <a:pt x="915180" y="3792178"/>
                    <a:pt x="913708" y="3791442"/>
                    <a:pt x="911869" y="3791197"/>
                  </a:cubicBezTo>
                  <a:moveTo>
                    <a:pt x="481073" y="3728411"/>
                  </a:moveTo>
                  <a:cubicBezTo>
                    <a:pt x="479479" y="3728166"/>
                    <a:pt x="477762" y="3728411"/>
                    <a:pt x="475923" y="3729024"/>
                  </a:cubicBezTo>
                  <a:cubicBezTo>
                    <a:pt x="474083" y="3729637"/>
                    <a:pt x="472121" y="3730618"/>
                    <a:pt x="470159" y="3731967"/>
                  </a:cubicBezTo>
                  <a:cubicBezTo>
                    <a:pt x="468197" y="3733316"/>
                    <a:pt x="466235" y="3735033"/>
                    <a:pt x="464396" y="3736872"/>
                  </a:cubicBezTo>
                  <a:cubicBezTo>
                    <a:pt x="462556" y="3738835"/>
                    <a:pt x="460717" y="3741042"/>
                    <a:pt x="459123" y="3743494"/>
                  </a:cubicBezTo>
                  <a:cubicBezTo>
                    <a:pt x="457406" y="3746070"/>
                    <a:pt x="456057" y="3748645"/>
                    <a:pt x="455199" y="3751097"/>
                  </a:cubicBezTo>
                  <a:cubicBezTo>
                    <a:pt x="454340" y="3753550"/>
                    <a:pt x="453727" y="3755880"/>
                    <a:pt x="453604" y="3757965"/>
                  </a:cubicBezTo>
                  <a:cubicBezTo>
                    <a:pt x="453604" y="3760049"/>
                    <a:pt x="453850" y="3761889"/>
                    <a:pt x="454463" y="3763360"/>
                  </a:cubicBezTo>
                  <a:cubicBezTo>
                    <a:pt x="455199" y="3764832"/>
                    <a:pt x="456302" y="3765935"/>
                    <a:pt x="457774" y="3766548"/>
                  </a:cubicBezTo>
                  <a:cubicBezTo>
                    <a:pt x="457774" y="3766548"/>
                    <a:pt x="458019" y="3766548"/>
                    <a:pt x="458142" y="3766548"/>
                  </a:cubicBezTo>
                  <a:cubicBezTo>
                    <a:pt x="458142" y="3766548"/>
                    <a:pt x="458387" y="3766548"/>
                    <a:pt x="458510" y="3766548"/>
                  </a:cubicBezTo>
                  <a:cubicBezTo>
                    <a:pt x="458510" y="3766548"/>
                    <a:pt x="458755" y="3766548"/>
                    <a:pt x="458878" y="3766548"/>
                  </a:cubicBezTo>
                  <a:cubicBezTo>
                    <a:pt x="459000" y="3766548"/>
                    <a:pt x="459123" y="3766548"/>
                    <a:pt x="459245" y="3766548"/>
                  </a:cubicBezTo>
                  <a:cubicBezTo>
                    <a:pt x="460840" y="3766794"/>
                    <a:pt x="462556" y="3766548"/>
                    <a:pt x="464518" y="3765935"/>
                  </a:cubicBezTo>
                  <a:cubicBezTo>
                    <a:pt x="466358" y="3765322"/>
                    <a:pt x="468443" y="3764341"/>
                    <a:pt x="470405" y="3762992"/>
                  </a:cubicBezTo>
                  <a:cubicBezTo>
                    <a:pt x="472367" y="3761643"/>
                    <a:pt x="474329" y="3759927"/>
                    <a:pt x="476291" y="3757965"/>
                  </a:cubicBezTo>
                  <a:cubicBezTo>
                    <a:pt x="478130" y="3756003"/>
                    <a:pt x="479970" y="3753795"/>
                    <a:pt x="481564" y="3751343"/>
                  </a:cubicBezTo>
                  <a:cubicBezTo>
                    <a:pt x="483281" y="3748767"/>
                    <a:pt x="484630" y="3746070"/>
                    <a:pt x="485488" y="3743617"/>
                  </a:cubicBezTo>
                  <a:cubicBezTo>
                    <a:pt x="486346" y="3741164"/>
                    <a:pt x="486837" y="3738835"/>
                    <a:pt x="486960" y="3736750"/>
                  </a:cubicBezTo>
                  <a:cubicBezTo>
                    <a:pt x="486960" y="3734665"/>
                    <a:pt x="486714" y="3732826"/>
                    <a:pt x="485979" y="3731354"/>
                  </a:cubicBezTo>
                  <a:cubicBezTo>
                    <a:pt x="485243" y="3729883"/>
                    <a:pt x="484139" y="3728779"/>
                    <a:pt x="482545" y="3728288"/>
                  </a:cubicBezTo>
                  <a:cubicBezTo>
                    <a:pt x="482422" y="3728288"/>
                    <a:pt x="482300" y="3728288"/>
                    <a:pt x="482177" y="3728166"/>
                  </a:cubicBezTo>
                  <a:cubicBezTo>
                    <a:pt x="482054" y="3728166"/>
                    <a:pt x="481932" y="3728166"/>
                    <a:pt x="481809" y="3728166"/>
                  </a:cubicBezTo>
                  <a:cubicBezTo>
                    <a:pt x="481687" y="3728166"/>
                    <a:pt x="481564" y="3728166"/>
                    <a:pt x="481441" y="3728166"/>
                  </a:cubicBezTo>
                  <a:cubicBezTo>
                    <a:pt x="481319" y="3728166"/>
                    <a:pt x="481196" y="3728166"/>
                    <a:pt x="481073" y="3728166"/>
                  </a:cubicBezTo>
                  <a:moveTo>
                    <a:pt x="850554" y="3791565"/>
                  </a:moveTo>
                  <a:cubicBezTo>
                    <a:pt x="850554" y="3791565"/>
                    <a:pt x="850309" y="3791565"/>
                    <a:pt x="850187" y="3791565"/>
                  </a:cubicBezTo>
                  <a:cubicBezTo>
                    <a:pt x="850187" y="3791565"/>
                    <a:pt x="849941" y="3791565"/>
                    <a:pt x="849819" y="3791565"/>
                  </a:cubicBezTo>
                  <a:cubicBezTo>
                    <a:pt x="849819" y="3791565"/>
                    <a:pt x="849573" y="3791565"/>
                    <a:pt x="849451" y="3791565"/>
                  </a:cubicBezTo>
                  <a:cubicBezTo>
                    <a:pt x="849451" y="3791565"/>
                    <a:pt x="849206" y="3791565"/>
                    <a:pt x="849083" y="3791565"/>
                  </a:cubicBezTo>
                  <a:cubicBezTo>
                    <a:pt x="846998" y="3791565"/>
                    <a:pt x="844791" y="3792055"/>
                    <a:pt x="842461" y="3793036"/>
                  </a:cubicBezTo>
                  <a:cubicBezTo>
                    <a:pt x="840131" y="3794018"/>
                    <a:pt x="837801" y="3795489"/>
                    <a:pt x="835594" y="3797328"/>
                  </a:cubicBezTo>
                  <a:cubicBezTo>
                    <a:pt x="833386" y="3799168"/>
                    <a:pt x="831179" y="3801375"/>
                    <a:pt x="829340" y="3803828"/>
                  </a:cubicBezTo>
                  <a:cubicBezTo>
                    <a:pt x="827378" y="3806281"/>
                    <a:pt x="825783" y="3808978"/>
                    <a:pt x="824434" y="3811921"/>
                  </a:cubicBezTo>
                  <a:cubicBezTo>
                    <a:pt x="823208" y="3814619"/>
                    <a:pt x="822350" y="3817194"/>
                    <a:pt x="821982" y="3819524"/>
                  </a:cubicBezTo>
                  <a:cubicBezTo>
                    <a:pt x="821614" y="3821854"/>
                    <a:pt x="821491" y="3824061"/>
                    <a:pt x="821982" y="3825901"/>
                  </a:cubicBezTo>
                  <a:cubicBezTo>
                    <a:pt x="822350" y="3827741"/>
                    <a:pt x="823086" y="3829334"/>
                    <a:pt x="824189" y="3830561"/>
                  </a:cubicBezTo>
                  <a:cubicBezTo>
                    <a:pt x="825293" y="3831787"/>
                    <a:pt x="826764" y="3832523"/>
                    <a:pt x="828481" y="3832768"/>
                  </a:cubicBezTo>
                  <a:cubicBezTo>
                    <a:pt x="828481" y="3832768"/>
                    <a:pt x="828727" y="3832768"/>
                    <a:pt x="828849" y="3832768"/>
                  </a:cubicBezTo>
                  <a:cubicBezTo>
                    <a:pt x="828972" y="3832768"/>
                    <a:pt x="829094" y="3832768"/>
                    <a:pt x="829217" y="3832768"/>
                  </a:cubicBezTo>
                  <a:cubicBezTo>
                    <a:pt x="829340" y="3832768"/>
                    <a:pt x="829462" y="3832768"/>
                    <a:pt x="829585" y="3832768"/>
                  </a:cubicBezTo>
                  <a:cubicBezTo>
                    <a:pt x="829585" y="3832768"/>
                    <a:pt x="829830" y="3832768"/>
                    <a:pt x="829953" y="3832768"/>
                  </a:cubicBezTo>
                  <a:cubicBezTo>
                    <a:pt x="832037" y="3832768"/>
                    <a:pt x="834367" y="3832278"/>
                    <a:pt x="836697" y="3831174"/>
                  </a:cubicBezTo>
                  <a:cubicBezTo>
                    <a:pt x="839027" y="3830193"/>
                    <a:pt x="841357" y="3828599"/>
                    <a:pt x="843565" y="3826759"/>
                  </a:cubicBezTo>
                  <a:cubicBezTo>
                    <a:pt x="845772" y="3824920"/>
                    <a:pt x="847979" y="3822713"/>
                    <a:pt x="849941" y="3820260"/>
                  </a:cubicBezTo>
                  <a:cubicBezTo>
                    <a:pt x="851903" y="3817807"/>
                    <a:pt x="853498" y="3815110"/>
                    <a:pt x="854846" y="3812166"/>
                  </a:cubicBezTo>
                  <a:cubicBezTo>
                    <a:pt x="856073" y="3809469"/>
                    <a:pt x="856931" y="3806893"/>
                    <a:pt x="857299" y="3804564"/>
                  </a:cubicBezTo>
                  <a:cubicBezTo>
                    <a:pt x="857667" y="3802234"/>
                    <a:pt x="857667" y="3800026"/>
                    <a:pt x="857299" y="3798187"/>
                  </a:cubicBezTo>
                  <a:cubicBezTo>
                    <a:pt x="856931" y="3796347"/>
                    <a:pt x="856195" y="3794753"/>
                    <a:pt x="855092" y="3793650"/>
                  </a:cubicBezTo>
                  <a:cubicBezTo>
                    <a:pt x="853988" y="3792546"/>
                    <a:pt x="852516" y="3791688"/>
                    <a:pt x="850677" y="3791442"/>
                  </a:cubicBezTo>
                  <a:moveTo>
                    <a:pt x="527059" y="3743985"/>
                  </a:moveTo>
                  <a:cubicBezTo>
                    <a:pt x="525465" y="3743740"/>
                    <a:pt x="523626" y="3743985"/>
                    <a:pt x="521664" y="3744598"/>
                  </a:cubicBezTo>
                  <a:cubicBezTo>
                    <a:pt x="519701" y="3745211"/>
                    <a:pt x="517739" y="3746315"/>
                    <a:pt x="515655" y="3747786"/>
                  </a:cubicBezTo>
                  <a:cubicBezTo>
                    <a:pt x="513693" y="3749135"/>
                    <a:pt x="511608" y="3750975"/>
                    <a:pt x="509769" y="3752937"/>
                  </a:cubicBezTo>
                  <a:cubicBezTo>
                    <a:pt x="507929" y="3755021"/>
                    <a:pt x="506090" y="3757229"/>
                    <a:pt x="504496" y="3759804"/>
                  </a:cubicBezTo>
                  <a:cubicBezTo>
                    <a:pt x="502779" y="3762379"/>
                    <a:pt x="501552" y="3765077"/>
                    <a:pt x="500694" y="3767530"/>
                  </a:cubicBezTo>
                  <a:cubicBezTo>
                    <a:pt x="499836" y="3769982"/>
                    <a:pt x="499345" y="3772312"/>
                    <a:pt x="499345" y="3774397"/>
                  </a:cubicBezTo>
                  <a:cubicBezTo>
                    <a:pt x="499345" y="3776481"/>
                    <a:pt x="499713" y="3778321"/>
                    <a:pt x="500449" y="3779670"/>
                  </a:cubicBezTo>
                  <a:cubicBezTo>
                    <a:pt x="501185" y="3781141"/>
                    <a:pt x="502411" y="3782123"/>
                    <a:pt x="504128" y="3782736"/>
                  </a:cubicBezTo>
                  <a:cubicBezTo>
                    <a:pt x="504128" y="3782736"/>
                    <a:pt x="504250" y="3782736"/>
                    <a:pt x="504373" y="3782736"/>
                  </a:cubicBezTo>
                  <a:cubicBezTo>
                    <a:pt x="504373" y="3782736"/>
                    <a:pt x="504496" y="3782736"/>
                    <a:pt x="504618" y="3782736"/>
                  </a:cubicBezTo>
                  <a:cubicBezTo>
                    <a:pt x="504618" y="3782736"/>
                    <a:pt x="504741" y="3782736"/>
                    <a:pt x="504863" y="3782736"/>
                  </a:cubicBezTo>
                  <a:cubicBezTo>
                    <a:pt x="504863" y="3782736"/>
                    <a:pt x="504986" y="3782736"/>
                    <a:pt x="505109" y="3782736"/>
                  </a:cubicBezTo>
                  <a:cubicBezTo>
                    <a:pt x="506703" y="3782981"/>
                    <a:pt x="508542" y="3782736"/>
                    <a:pt x="510504" y="3782123"/>
                  </a:cubicBezTo>
                  <a:cubicBezTo>
                    <a:pt x="512466" y="3781509"/>
                    <a:pt x="514551" y="3780406"/>
                    <a:pt x="516513" y="3779057"/>
                  </a:cubicBezTo>
                  <a:cubicBezTo>
                    <a:pt x="518475" y="3777708"/>
                    <a:pt x="520560" y="3775868"/>
                    <a:pt x="522522" y="3773906"/>
                  </a:cubicBezTo>
                  <a:cubicBezTo>
                    <a:pt x="524484" y="3771821"/>
                    <a:pt x="526323" y="3769614"/>
                    <a:pt x="527918" y="3767039"/>
                  </a:cubicBezTo>
                  <a:cubicBezTo>
                    <a:pt x="529635" y="3764341"/>
                    <a:pt x="530861" y="3761766"/>
                    <a:pt x="531719" y="3759191"/>
                  </a:cubicBezTo>
                  <a:cubicBezTo>
                    <a:pt x="532578" y="3756738"/>
                    <a:pt x="533068" y="3754408"/>
                    <a:pt x="533068" y="3752323"/>
                  </a:cubicBezTo>
                  <a:cubicBezTo>
                    <a:pt x="533068" y="3750239"/>
                    <a:pt x="532700" y="3748400"/>
                    <a:pt x="531842" y="3747051"/>
                  </a:cubicBezTo>
                  <a:cubicBezTo>
                    <a:pt x="530983" y="3745702"/>
                    <a:pt x="529757" y="3744598"/>
                    <a:pt x="528163" y="3744108"/>
                  </a:cubicBezTo>
                  <a:cubicBezTo>
                    <a:pt x="528163" y="3744108"/>
                    <a:pt x="527918" y="3744108"/>
                    <a:pt x="527918" y="3744108"/>
                  </a:cubicBezTo>
                  <a:cubicBezTo>
                    <a:pt x="527918" y="3744108"/>
                    <a:pt x="527672" y="3744108"/>
                    <a:pt x="527672" y="3744108"/>
                  </a:cubicBezTo>
                  <a:cubicBezTo>
                    <a:pt x="527672" y="3744108"/>
                    <a:pt x="527427" y="3744108"/>
                    <a:pt x="527427" y="3744108"/>
                  </a:cubicBezTo>
                  <a:cubicBezTo>
                    <a:pt x="527427" y="3744108"/>
                    <a:pt x="527182" y="3744108"/>
                    <a:pt x="527182" y="3744108"/>
                  </a:cubicBezTo>
                  <a:moveTo>
                    <a:pt x="791079" y="3789480"/>
                  </a:moveTo>
                  <a:cubicBezTo>
                    <a:pt x="791079" y="3789480"/>
                    <a:pt x="790957" y="3789480"/>
                    <a:pt x="790834" y="3789480"/>
                  </a:cubicBezTo>
                  <a:cubicBezTo>
                    <a:pt x="790834" y="3789480"/>
                    <a:pt x="790711" y="3789480"/>
                    <a:pt x="790589" y="3789480"/>
                  </a:cubicBezTo>
                  <a:cubicBezTo>
                    <a:pt x="790589" y="3789480"/>
                    <a:pt x="790466" y="3789480"/>
                    <a:pt x="790344" y="3789480"/>
                  </a:cubicBezTo>
                  <a:cubicBezTo>
                    <a:pt x="790344" y="3789480"/>
                    <a:pt x="790221" y="3789480"/>
                    <a:pt x="790098" y="3789480"/>
                  </a:cubicBezTo>
                  <a:cubicBezTo>
                    <a:pt x="788136" y="3789480"/>
                    <a:pt x="785929" y="3789848"/>
                    <a:pt x="783599" y="3790829"/>
                  </a:cubicBezTo>
                  <a:cubicBezTo>
                    <a:pt x="781392" y="3791810"/>
                    <a:pt x="779062" y="3793159"/>
                    <a:pt x="776854" y="3794998"/>
                  </a:cubicBezTo>
                  <a:cubicBezTo>
                    <a:pt x="774647" y="3796715"/>
                    <a:pt x="772440" y="3798923"/>
                    <a:pt x="770478" y="3801253"/>
                  </a:cubicBezTo>
                  <a:cubicBezTo>
                    <a:pt x="768516" y="3803705"/>
                    <a:pt x="766799" y="3806281"/>
                    <a:pt x="765450" y="3809101"/>
                  </a:cubicBezTo>
                  <a:cubicBezTo>
                    <a:pt x="764101" y="3811799"/>
                    <a:pt x="763243" y="3814496"/>
                    <a:pt x="762752" y="3816826"/>
                  </a:cubicBezTo>
                  <a:cubicBezTo>
                    <a:pt x="762262" y="3819279"/>
                    <a:pt x="762139" y="3821486"/>
                    <a:pt x="762507" y="3823326"/>
                  </a:cubicBezTo>
                  <a:cubicBezTo>
                    <a:pt x="762875" y="3825288"/>
                    <a:pt x="763610" y="3826882"/>
                    <a:pt x="764714" y="3828108"/>
                  </a:cubicBezTo>
                  <a:cubicBezTo>
                    <a:pt x="765818" y="3829334"/>
                    <a:pt x="767289" y="3830070"/>
                    <a:pt x="769129" y="3830438"/>
                  </a:cubicBezTo>
                  <a:cubicBezTo>
                    <a:pt x="769129" y="3830438"/>
                    <a:pt x="769251" y="3830438"/>
                    <a:pt x="769374" y="3830438"/>
                  </a:cubicBezTo>
                  <a:lnTo>
                    <a:pt x="769619" y="3830438"/>
                  </a:lnTo>
                  <a:cubicBezTo>
                    <a:pt x="769619" y="3830438"/>
                    <a:pt x="769742" y="3830438"/>
                    <a:pt x="769865" y="3830438"/>
                  </a:cubicBezTo>
                  <a:cubicBezTo>
                    <a:pt x="769865" y="3830438"/>
                    <a:pt x="769987" y="3830438"/>
                    <a:pt x="770110" y="3830438"/>
                  </a:cubicBezTo>
                  <a:cubicBezTo>
                    <a:pt x="772072" y="3830561"/>
                    <a:pt x="774279" y="3830070"/>
                    <a:pt x="776487" y="3829212"/>
                  </a:cubicBezTo>
                  <a:cubicBezTo>
                    <a:pt x="778694" y="3828231"/>
                    <a:pt x="781024" y="3826882"/>
                    <a:pt x="783231" y="3825043"/>
                  </a:cubicBezTo>
                  <a:cubicBezTo>
                    <a:pt x="785438" y="3823203"/>
                    <a:pt x="787646" y="3821119"/>
                    <a:pt x="789608" y="3818666"/>
                  </a:cubicBezTo>
                  <a:cubicBezTo>
                    <a:pt x="791570" y="3816213"/>
                    <a:pt x="793287" y="3813516"/>
                    <a:pt x="794758" y="3810695"/>
                  </a:cubicBezTo>
                  <a:cubicBezTo>
                    <a:pt x="796107" y="3807997"/>
                    <a:pt x="796966" y="3805299"/>
                    <a:pt x="797456" y="3802847"/>
                  </a:cubicBezTo>
                  <a:cubicBezTo>
                    <a:pt x="797947" y="3800394"/>
                    <a:pt x="798069" y="3798187"/>
                    <a:pt x="797701" y="3796347"/>
                  </a:cubicBezTo>
                  <a:cubicBezTo>
                    <a:pt x="797333" y="3794385"/>
                    <a:pt x="796598" y="3792791"/>
                    <a:pt x="795494" y="3791688"/>
                  </a:cubicBezTo>
                  <a:cubicBezTo>
                    <a:pt x="794390" y="3790461"/>
                    <a:pt x="792919" y="3789726"/>
                    <a:pt x="791079" y="3789480"/>
                  </a:cubicBezTo>
                  <a:moveTo>
                    <a:pt x="575375" y="3757597"/>
                  </a:moveTo>
                  <a:cubicBezTo>
                    <a:pt x="573658" y="3757351"/>
                    <a:pt x="571696" y="3757597"/>
                    <a:pt x="569734" y="3758333"/>
                  </a:cubicBezTo>
                  <a:cubicBezTo>
                    <a:pt x="567772" y="3759068"/>
                    <a:pt x="565565" y="3760172"/>
                    <a:pt x="563480" y="3761643"/>
                  </a:cubicBezTo>
                  <a:cubicBezTo>
                    <a:pt x="561395" y="3763115"/>
                    <a:pt x="559311" y="3764954"/>
                    <a:pt x="557349" y="3767039"/>
                  </a:cubicBezTo>
                  <a:cubicBezTo>
                    <a:pt x="555387" y="3769124"/>
                    <a:pt x="553547" y="3771576"/>
                    <a:pt x="552076" y="3774151"/>
                  </a:cubicBezTo>
                  <a:cubicBezTo>
                    <a:pt x="550481" y="3776849"/>
                    <a:pt x="549255" y="3779425"/>
                    <a:pt x="548519" y="3782000"/>
                  </a:cubicBezTo>
                  <a:cubicBezTo>
                    <a:pt x="547784" y="3784453"/>
                    <a:pt x="547416" y="3786782"/>
                    <a:pt x="547416" y="3788867"/>
                  </a:cubicBezTo>
                  <a:cubicBezTo>
                    <a:pt x="547416" y="3790952"/>
                    <a:pt x="547906" y="3792668"/>
                    <a:pt x="548765" y="3794140"/>
                  </a:cubicBezTo>
                  <a:cubicBezTo>
                    <a:pt x="549623" y="3795489"/>
                    <a:pt x="550972" y="3796470"/>
                    <a:pt x="552689" y="3796961"/>
                  </a:cubicBezTo>
                  <a:cubicBezTo>
                    <a:pt x="552689" y="3796961"/>
                    <a:pt x="552811" y="3796961"/>
                    <a:pt x="552934" y="3796961"/>
                  </a:cubicBezTo>
                  <a:cubicBezTo>
                    <a:pt x="553057" y="3796961"/>
                    <a:pt x="553057" y="3796961"/>
                    <a:pt x="553179" y="3796961"/>
                  </a:cubicBezTo>
                  <a:cubicBezTo>
                    <a:pt x="553179" y="3796961"/>
                    <a:pt x="553302" y="3796961"/>
                    <a:pt x="553424" y="3796961"/>
                  </a:cubicBezTo>
                  <a:cubicBezTo>
                    <a:pt x="553424" y="3796961"/>
                    <a:pt x="553547" y="3796961"/>
                    <a:pt x="553670" y="3796961"/>
                  </a:cubicBezTo>
                  <a:cubicBezTo>
                    <a:pt x="555387" y="3797206"/>
                    <a:pt x="557349" y="3796961"/>
                    <a:pt x="559311" y="3796225"/>
                  </a:cubicBezTo>
                  <a:cubicBezTo>
                    <a:pt x="561395" y="3795489"/>
                    <a:pt x="563480" y="3794385"/>
                    <a:pt x="565565" y="3792914"/>
                  </a:cubicBezTo>
                  <a:cubicBezTo>
                    <a:pt x="567649" y="3791442"/>
                    <a:pt x="569734" y="3789603"/>
                    <a:pt x="571696" y="3787396"/>
                  </a:cubicBezTo>
                  <a:cubicBezTo>
                    <a:pt x="573658" y="3785311"/>
                    <a:pt x="575498" y="3782858"/>
                    <a:pt x="576969" y="3780283"/>
                  </a:cubicBezTo>
                  <a:cubicBezTo>
                    <a:pt x="578563" y="3777585"/>
                    <a:pt x="579790" y="3774887"/>
                    <a:pt x="580525" y="3772435"/>
                  </a:cubicBezTo>
                  <a:cubicBezTo>
                    <a:pt x="581261" y="3769982"/>
                    <a:pt x="581629" y="3767530"/>
                    <a:pt x="581629" y="3765568"/>
                  </a:cubicBezTo>
                  <a:cubicBezTo>
                    <a:pt x="581629" y="3763483"/>
                    <a:pt x="581139" y="3761766"/>
                    <a:pt x="580158" y="3760417"/>
                  </a:cubicBezTo>
                  <a:cubicBezTo>
                    <a:pt x="579299" y="3759068"/>
                    <a:pt x="577950" y="3758087"/>
                    <a:pt x="576233" y="3757719"/>
                  </a:cubicBezTo>
                  <a:cubicBezTo>
                    <a:pt x="576233" y="3757719"/>
                    <a:pt x="576111" y="3757719"/>
                    <a:pt x="575988" y="3757719"/>
                  </a:cubicBezTo>
                  <a:cubicBezTo>
                    <a:pt x="575988" y="3757719"/>
                    <a:pt x="575866" y="3757719"/>
                    <a:pt x="575743" y="3757719"/>
                  </a:cubicBezTo>
                  <a:cubicBezTo>
                    <a:pt x="575743" y="3757719"/>
                    <a:pt x="575620" y="3757719"/>
                    <a:pt x="575498" y="3757719"/>
                  </a:cubicBezTo>
                  <a:cubicBezTo>
                    <a:pt x="575498" y="3757719"/>
                    <a:pt x="575375" y="3757719"/>
                    <a:pt x="575252" y="3757719"/>
                  </a:cubicBezTo>
                  <a:moveTo>
                    <a:pt x="733934" y="3784943"/>
                  </a:moveTo>
                  <a:cubicBezTo>
                    <a:pt x="733934" y="3784943"/>
                    <a:pt x="733934" y="3784943"/>
                    <a:pt x="733812" y="3784943"/>
                  </a:cubicBezTo>
                  <a:cubicBezTo>
                    <a:pt x="733812" y="3784943"/>
                    <a:pt x="733812" y="3784943"/>
                    <a:pt x="733689" y="3784943"/>
                  </a:cubicBezTo>
                  <a:cubicBezTo>
                    <a:pt x="733689" y="3784943"/>
                    <a:pt x="733689" y="3784943"/>
                    <a:pt x="733566" y="3784943"/>
                  </a:cubicBezTo>
                  <a:cubicBezTo>
                    <a:pt x="733566" y="3784943"/>
                    <a:pt x="733566" y="3784943"/>
                    <a:pt x="733444" y="3784943"/>
                  </a:cubicBezTo>
                  <a:cubicBezTo>
                    <a:pt x="731482" y="3784698"/>
                    <a:pt x="729397" y="3785066"/>
                    <a:pt x="727190" y="3785924"/>
                  </a:cubicBezTo>
                  <a:cubicBezTo>
                    <a:pt x="724982" y="3786782"/>
                    <a:pt x="722775" y="3788131"/>
                    <a:pt x="720445" y="3789726"/>
                  </a:cubicBezTo>
                  <a:cubicBezTo>
                    <a:pt x="718238" y="3791442"/>
                    <a:pt x="716030" y="3793527"/>
                    <a:pt x="714068" y="3795857"/>
                  </a:cubicBezTo>
                  <a:cubicBezTo>
                    <a:pt x="712106" y="3798187"/>
                    <a:pt x="710390" y="3800762"/>
                    <a:pt x="708918" y="3803583"/>
                  </a:cubicBezTo>
                  <a:cubicBezTo>
                    <a:pt x="707446" y="3806281"/>
                    <a:pt x="706465" y="3808978"/>
                    <a:pt x="705852" y="3811431"/>
                  </a:cubicBezTo>
                  <a:cubicBezTo>
                    <a:pt x="705239" y="3813883"/>
                    <a:pt x="705117" y="3816213"/>
                    <a:pt x="705362" y="3818176"/>
                  </a:cubicBezTo>
                  <a:cubicBezTo>
                    <a:pt x="705607" y="3820137"/>
                    <a:pt x="706343" y="3821854"/>
                    <a:pt x="707324" y="3823081"/>
                  </a:cubicBezTo>
                  <a:cubicBezTo>
                    <a:pt x="708427" y="3824307"/>
                    <a:pt x="709899" y="3825165"/>
                    <a:pt x="711738" y="3825411"/>
                  </a:cubicBezTo>
                  <a:cubicBezTo>
                    <a:pt x="711738" y="3825411"/>
                    <a:pt x="711738" y="3825411"/>
                    <a:pt x="711861" y="3825411"/>
                  </a:cubicBezTo>
                  <a:cubicBezTo>
                    <a:pt x="711861" y="3825411"/>
                    <a:pt x="711861" y="3825411"/>
                    <a:pt x="711984" y="3825411"/>
                  </a:cubicBezTo>
                  <a:cubicBezTo>
                    <a:pt x="711984" y="3825411"/>
                    <a:pt x="711984" y="3825411"/>
                    <a:pt x="712106" y="3825411"/>
                  </a:cubicBezTo>
                  <a:cubicBezTo>
                    <a:pt x="712106" y="3825411"/>
                    <a:pt x="712106" y="3825411"/>
                    <a:pt x="712229" y="3825411"/>
                  </a:cubicBezTo>
                  <a:cubicBezTo>
                    <a:pt x="714191" y="3825656"/>
                    <a:pt x="716276" y="3825288"/>
                    <a:pt x="718606" y="3824429"/>
                  </a:cubicBezTo>
                  <a:cubicBezTo>
                    <a:pt x="720813" y="3823571"/>
                    <a:pt x="723143" y="3822222"/>
                    <a:pt x="725350" y="3820505"/>
                  </a:cubicBezTo>
                  <a:cubicBezTo>
                    <a:pt x="727558" y="3818789"/>
                    <a:pt x="729765" y="3816704"/>
                    <a:pt x="731727" y="3814374"/>
                  </a:cubicBezTo>
                  <a:cubicBezTo>
                    <a:pt x="733689" y="3812044"/>
                    <a:pt x="735528" y="3809346"/>
                    <a:pt x="736877" y="3806526"/>
                  </a:cubicBezTo>
                  <a:cubicBezTo>
                    <a:pt x="738349" y="3803828"/>
                    <a:pt x="739330" y="3801130"/>
                    <a:pt x="739821" y="3798677"/>
                  </a:cubicBezTo>
                  <a:cubicBezTo>
                    <a:pt x="740434" y="3796225"/>
                    <a:pt x="740556" y="3794018"/>
                    <a:pt x="740188" y="3792055"/>
                  </a:cubicBezTo>
                  <a:cubicBezTo>
                    <a:pt x="739821" y="3790093"/>
                    <a:pt x="739207" y="3788499"/>
                    <a:pt x="738104" y="3787273"/>
                  </a:cubicBezTo>
                  <a:cubicBezTo>
                    <a:pt x="737000" y="3786046"/>
                    <a:pt x="735528" y="3785311"/>
                    <a:pt x="733689" y="3784943"/>
                  </a:cubicBezTo>
                  <a:moveTo>
                    <a:pt x="626021" y="3768878"/>
                  </a:moveTo>
                  <a:cubicBezTo>
                    <a:pt x="624181" y="3768633"/>
                    <a:pt x="622219" y="3768878"/>
                    <a:pt x="620135" y="3769614"/>
                  </a:cubicBezTo>
                  <a:cubicBezTo>
                    <a:pt x="618050" y="3770350"/>
                    <a:pt x="615843" y="3771576"/>
                    <a:pt x="613758" y="3773048"/>
                  </a:cubicBezTo>
                  <a:cubicBezTo>
                    <a:pt x="611551" y="3774642"/>
                    <a:pt x="609466" y="3776481"/>
                    <a:pt x="607504" y="3778689"/>
                  </a:cubicBezTo>
                  <a:cubicBezTo>
                    <a:pt x="605542" y="3780896"/>
                    <a:pt x="603702" y="3783349"/>
                    <a:pt x="602231" y="3786046"/>
                  </a:cubicBezTo>
                  <a:cubicBezTo>
                    <a:pt x="600637" y="3788744"/>
                    <a:pt x="599533" y="3791442"/>
                    <a:pt x="598797" y="3793895"/>
                  </a:cubicBezTo>
                  <a:cubicBezTo>
                    <a:pt x="598061" y="3796347"/>
                    <a:pt x="597816" y="3798677"/>
                    <a:pt x="597939" y="3800762"/>
                  </a:cubicBezTo>
                  <a:cubicBezTo>
                    <a:pt x="598061" y="3802847"/>
                    <a:pt x="598675" y="3804564"/>
                    <a:pt x="599656" y="3805913"/>
                  </a:cubicBezTo>
                  <a:cubicBezTo>
                    <a:pt x="600637" y="3807261"/>
                    <a:pt x="601986" y="3808120"/>
                    <a:pt x="603825" y="3808488"/>
                  </a:cubicBezTo>
                  <a:cubicBezTo>
                    <a:pt x="603825" y="3808488"/>
                    <a:pt x="603825" y="3808488"/>
                    <a:pt x="603825" y="3808488"/>
                  </a:cubicBezTo>
                  <a:lnTo>
                    <a:pt x="603825" y="3808488"/>
                  </a:lnTo>
                  <a:cubicBezTo>
                    <a:pt x="603825" y="3808488"/>
                    <a:pt x="603825" y="3808488"/>
                    <a:pt x="603825" y="3808488"/>
                  </a:cubicBezTo>
                  <a:cubicBezTo>
                    <a:pt x="603825" y="3808488"/>
                    <a:pt x="603825" y="3808488"/>
                    <a:pt x="603825" y="3808488"/>
                  </a:cubicBezTo>
                  <a:cubicBezTo>
                    <a:pt x="605542" y="3808733"/>
                    <a:pt x="607626" y="3808488"/>
                    <a:pt x="609711" y="3807752"/>
                  </a:cubicBezTo>
                  <a:cubicBezTo>
                    <a:pt x="611796" y="3807016"/>
                    <a:pt x="614003" y="3805790"/>
                    <a:pt x="616211" y="3804318"/>
                  </a:cubicBezTo>
                  <a:cubicBezTo>
                    <a:pt x="618418" y="3802847"/>
                    <a:pt x="620503" y="3800885"/>
                    <a:pt x="622465" y="3798555"/>
                  </a:cubicBezTo>
                  <a:cubicBezTo>
                    <a:pt x="624427" y="3796347"/>
                    <a:pt x="626266" y="3793772"/>
                    <a:pt x="627860" y="3791074"/>
                  </a:cubicBezTo>
                  <a:cubicBezTo>
                    <a:pt x="629454" y="3788376"/>
                    <a:pt x="630558" y="3785679"/>
                    <a:pt x="631294" y="3783103"/>
                  </a:cubicBezTo>
                  <a:cubicBezTo>
                    <a:pt x="632030" y="3780651"/>
                    <a:pt x="632275" y="3778321"/>
                    <a:pt x="632152" y="3776236"/>
                  </a:cubicBezTo>
                  <a:cubicBezTo>
                    <a:pt x="632030" y="3774151"/>
                    <a:pt x="631416" y="3772435"/>
                    <a:pt x="630435" y="3771208"/>
                  </a:cubicBezTo>
                  <a:cubicBezTo>
                    <a:pt x="629454" y="3769860"/>
                    <a:pt x="628106" y="3769001"/>
                    <a:pt x="626266" y="3768633"/>
                  </a:cubicBezTo>
                  <a:lnTo>
                    <a:pt x="626266" y="3768633"/>
                  </a:lnTo>
                  <a:cubicBezTo>
                    <a:pt x="626266" y="3768633"/>
                    <a:pt x="626266" y="3768633"/>
                    <a:pt x="626266" y="3768633"/>
                  </a:cubicBezTo>
                  <a:cubicBezTo>
                    <a:pt x="626266" y="3768633"/>
                    <a:pt x="626266" y="3768633"/>
                    <a:pt x="626266" y="3768633"/>
                  </a:cubicBezTo>
                  <a:cubicBezTo>
                    <a:pt x="626266" y="3768633"/>
                    <a:pt x="626266" y="3768633"/>
                    <a:pt x="626266" y="3768633"/>
                  </a:cubicBezTo>
                  <a:moveTo>
                    <a:pt x="678874" y="3778076"/>
                  </a:moveTo>
                  <a:cubicBezTo>
                    <a:pt x="677034" y="3777830"/>
                    <a:pt x="674950" y="3778076"/>
                    <a:pt x="672742" y="3778811"/>
                  </a:cubicBezTo>
                  <a:cubicBezTo>
                    <a:pt x="670535" y="3779547"/>
                    <a:pt x="668328" y="3780773"/>
                    <a:pt x="666120" y="3782490"/>
                  </a:cubicBezTo>
                  <a:cubicBezTo>
                    <a:pt x="663913" y="3784084"/>
                    <a:pt x="661706" y="3786169"/>
                    <a:pt x="659744" y="3788376"/>
                  </a:cubicBezTo>
                  <a:cubicBezTo>
                    <a:pt x="657782" y="3790706"/>
                    <a:pt x="655942" y="3793281"/>
                    <a:pt x="654471" y="3795979"/>
                  </a:cubicBezTo>
                  <a:cubicBezTo>
                    <a:pt x="652999" y="3798800"/>
                    <a:pt x="651895" y="3801498"/>
                    <a:pt x="651282" y="3803951"/>
                  </a:cubicBezTo>
                  <a:cubicBezTo>
                    <a:pt x="650669" y="3806403"/>
                    <a:pt x="650424" y="3808733"/>
                    <a:pt x="650669" y="3810818"/>
                  </a:cubicBezTo>
                  <a:cubicBezTo>
                    <a:pt x="650915" y="3812780"/>
                    <a:pt x="651528" y="3814496"/>
                    <a:pt x="652509" y="3815846"/>
                  </a:cubicBezTo>
                  <a:cubicBezTo>
                    <a:pt x="653612" y="3817072"/>
                    <a:pt x="654961" y="3817930"/>
                    <a:pt x="656923" y="3818298"/>
                  </a:cubicBezTo>
                  <a:cubicBezTo>
                    <a:pt x="658763" y="3818543"/>
                    <a:pt x="660847" y="3818298"/>
                    <a:pt x="663055" y="3817439"/>
                  </a:cubicBezTo>
                  <a:cubicBezTo>
                    <a:pt x="665262" y="3816581"/>
                    <a:pt x="667469" y="3815355"/>
                    <a:pt x="669677" y="3813761"/>
                  </a:cubicBezTo>
                  <a:cubicBezTo>
                    <a:pt x="671884" y="3812166"/>
                    <a:pt x="674091" y="3810082"/>
                    <a:pt x="676053" y="3807752"/>
                  </a:cubicBezTo>
                  <a:cubicBezTo>
                    <a:pt x="678016" y="3805422"/>
                    <a:pt x="679855" y="3802847"/>
                    <a:pt x="681449" y="3800026"/>
                  </a:cubicBezTo>
                  <a:cubicBezTo>
                    <a:pt x="682921" y="3797206"/>
                    <a:pt x="684024" y="3794508"/>
                    <a:pt x="684637" y="3792055"/>
                  </a:cubicBezTo>
                  <a:cubicBezTo>
                    <a:pt x="685251" y="3789603"/>
                    <a:pt x="685496" y="3787273"/>
                    <a:pt x="685251" y="3785311"/>
                  </a:cubicBezTo>
                  <a:cubicBezTo>
                    <a:pt x="685005" y="3783349"/>
                    <a:pt x="684392" y="3781632"/>
                    <a:pt x="683289" y="3780406"/>
                  </a:cubicBezTo>
                  <a:cubicBezTo>
                    <a:pt x="682185" y="3779179"/>
                    <a:pt x="680713" y="3778321"/>
                    <a:pt x="678874" y="3778076"/>
                  </a:cubicBezTo>
                  <a:moveTo>
                    <a:pt x="2688272" y="109876"/>
                  </a:moveTo>
                  <a:cubicBezTo>
                    <a:pt x="2686555" y="110366"/>
                    <a:pt x="2684716" y="111224"/>
                    <a:pt x="2682999" y="112206"/>
                  </a:cubicBezTo>
                  <a:cubicBezTo>
                    <a:pt x="2681282" y="113187"/>
                    <a:pt x="2679443" y="114290"/>
                    <a:pt x="2677849" y="115639"/>
                  </a:cubicBezTo>
                  <a:cubicBezTo>
                    <a:pt x="2676254" y="116988"/>
                    <a:pt x="2674783" y="118214"/>
                    <a:pt x="2673434" y="119686"/>
                  </a:cubicBezTo>
                  <a:cubicBezTo>
                    <a:pt x="2672208" y="121035"/>
                    <a:pt x="2671104" y="122506"/>
                    <a:pt x="2670368" y="123855"/>
                  </a:cubicBezTo>
                  <a:cubicBezTo>
                    <a:pt x="2669632" y="125204"/>
                    <a:pt x="2669265" y="126430"/>
                    <a:pt x="2669265" y="127411"/>
                  </a:cubicBezTo>
                  <a:cubicBezTo>
                    <a:pt x="2669265" y="128393"/>
                    <a:pt x="2669510" y="129251"/>
                    <a:pt x="2670245" y="129741"/>
                  </a:cubicBezTo>
                  <a:cubicBezTo>
                    <a:pt x="2670859" y="130355"/>
                    <a:pt x="2671840" y="130600"/>
                    <a:pt x="2673066" y="130600"/>
                  </a:cubicBezTo>
                  <a:cubicBezTo>
                    <a:pt x="2674292" y="130600"/>
                    <a:pt x="2675764" y="130355"/>
                    <a:pt x="2677481" y="129864"/>
                  </a:cubicBezTo>
                  <a:cubicBezTo>
                    <a:pt x="2679198" y="129251"/>
                    <a:pt x="2681037" y="128515"/>
                    <a:pt x="2682754" y="127534"/>
                  </a:cubicBezTo>
                  <a:cubicBezTo>
                    <a:pt x="2684470" y="126553"/>
                    <a:pt x="2686310" y="125327"/>
                    <a:pt x="2687904" y="124101"/>
                  </a:cubicBezTo>
                  <a:cubicBezTo>
                    <a:pt x="2689498" y="122874"/>
                    <a:pt x="2691093" y="121525"/>
                    <a:pt x="2692319" y="120054"/>
                  </a:cubicBezTo>
                  <a:cubicBezTo>
                    <a:pt x="2693545" y="118705"/>
                    <a:pt x="2694649" y="117233"/>
                    <a:pt x="2695384" y="115884"/>
                  </a:cubicBezTo>
                  <a:cubicBezTo>
                    <a:pt x="2696120" y="114535"/>
                    <a:pt x="2696488" y="113309"/>
                    <a:pt x="2696488" y="112328"/>
                  </a:cubicBezTo>
                  <a:cubicBezTo>
                    <a:pt x="2696488" y="111347"/>
                    <a:pt x="2696120" y="110611"/>
                    <a:pt x="2695507" y="109998"/>
                  </a:cubicBezTo>
                  <a:cubicBezTo>
                    <a:pt x="2694894" y="109508"/>
                    <a:pt x="2693913" y="109140"/>
                    <a:pt x="2692687" y="109140"/>
                  </a:cubicBezTo>
                  <a:cubicBezTo>
                    <a:pt x="2691460" y="109140"/>
                    <a:pt x="2689989" y="109385"/>
                    <a:pt x="2688272" y="109876"/>
                  </a:cubicBezTo>
                </a:path>
              </a:pathLst>
            </a:custGeom>
            <a:solidFill>
              <a:srgbClr val="27FEFF"/>
            </a:solidFill>
            <a:ln w="0" cap="flat">
              <a:noFill/>
              <a:prstDash val="solid"/>
              <a:miter/>
            </a:ln>
          </p:spPr>
          <p:txBody>
            <a:bodyPr rtlCol="0" anchor="ctr"/>
            <a:lstStyle/>
            <a:p>
              <a:endParaRPr lang="en-US"/>
            </a:p>
          </p:txBody>
        </p:sp>
        <p:pic>
          <p:nvPicPr>
            <p:cNvPr id="204" name="Picture 203">
              <a:extLst>
                <a:ext uri="{FF2B5EF4-FFF2-40B4-BE49-F238E27FC236}">
                  <a16:creationId xmlns:a16="http://schemas.microsoft.com/office/drawing/2014/main" id="{6FE0FC78-47B9-4AD4-5B21-4BD3BD9FC323}"/>
                </a:ext>
              </a:extLst>
            </p:cNvPr>
            <p:cNvPicPr>
              <a:picLocks noChangeAspect="1"/>
            </p:cNvPicPr>
            <p:nvPr/>
          </p:nvPicPr>
          <p:blipFill>
            <a:blip r:embed="rId19"/>
            <a:stretch>
              <a:fillRect/>
            </a:stretch>
          </p:blipFill>
          <p:spPr>
            <a:xfrm>
              <a:off x="6641759" y="1302814"/>
              <a:ext cx="5062123" cy="4720724"/>
            </a:xfrm>
            <a:custGeom>
              <a:avLst/>
              <a:gdLst>
                <a:gd name="connsiteX0" fmla="*/ -654 w 5062123"/>
                <a:gd name="connsiteY0" fmla="*/ -598 h 4720724"/>
                <a:gd name="connsiteX1" fmla="*/ 5061470 w 5062123"/>
                <a:gd name="connsiteY1" fmla="*/ -598 h 4720724"/>
                <a:gd name="connsiteX2" fmla="*/ 5061470 w 5062123"/>
                <a:gd name="connsiteY2" fmla="*/ 4720126 h 4720724"/>
                <a:gd name="connsiteX3" fmla="*/ -654 w 5062123"/>
                <a:gd name="connsiteY3" fmla="*/ 4720126 h 4720724"/>
              </a:gdLst>
              <a:ahLst/>
              <a:cxnLst>
                <a:cxn ang="0">
                  <a:pos x="connsiteX0" y="connsiteY0"/>
                </a:cxn>
                <a:cxn ang="0">
                  <a:pos x="connsiteX1" y="connsiteY1"/>
                </a:cxn>
                <a:cxn ang="0">
                  <a:pos x="connsiteX2" y="connsiteY2"/>
                </a:cxn>
                <a:cxn ang="0">
                  <a:pos x="connsiteX3" y="connsiteY3"/>
                </a:cxn>
              </a:cxnLst>
              <a:rect l="l" t="t" r="r" b="b"/>
              <a:pathLst>
                <a:path w="5062123" h="4720724">
                  <a:moveTo>
                    <a:pt x="-654" y="-598"/>
                  </a:moveTo>
                  <a:lnTo>
                    <a:pt x="5061470" y="-598"/>
                  </a:lnTo>
                  <a:lnTo>
                    <a:pt x="5061470" y="4720126"/>
                  </a:lnTo>
                  <a:lnTo>
                    <a:pt x="-654" y="4720126"/>
                  </a:lnTo>
                  <a:close/>
                </a:path>
              </a:pathLst>
            </a:custGeom>
          </p:spPr>
        </p:pic>
        <p:sp>
          <p:nvSpPr>
            <p:cNvPr id="205" name="Freeform: Shape 204">
              <a:extLst>
                <a:ext uri="{FF2B5EF4-FFF2-40B4-BE49-F238E27FC236}">
                  <a16:creationId xmlns:a16="http://schemas.microsoft.com/office/drawing/2014/main" id="{6B2D9A1C-D763-8715-B6AD-63DE1FA16EBD}"/>
                </a:ext>
              </a:extLst>
            </p:cNvPr>
            <p:cNvSpPr/>
            <p:nvPr/>
          </p:nvSpPr>
          <p:spPr>
            <a:xfrm>
              <a:off x="7083713" y="1747344"/>
              <a:ext cx="4177355" cy="3832767"/>
            </a:xfrm>
            <a:custGeom>
              <a:avLst/>
              <a:gdLst>
                <a:gd name="connsiteX0" fmla="*/ 2738182 w 4177355"/>
                <a:gd name="connsiteY0" fmla="*/ 94302 h 3832767"/>
                <a:gd name="connsiteX1" fmla="*/ 2732909 w 4177355"/>
                <a:gd name="connsiteY1" fmla="*/ 96632 h 3832767"/>
                <a:gd name="connsiteX2" fmla="*/ 2727759 w 4177355"/>
                <a:gd name="connsiteY2" fmla="*/ 99943 h 3832767"/>
                <a:gd name="connsiteX3" fmla="*/ 2723344 w 4177355"/>
                <a:gd name="connsiteY3" fmla="*/ 103867 h 3832767"/>
                <a:gd name="connsiteX4" fmla="*/ 2720155 w 4177355"/>
                <a:gd name="connsiteY4" fmla="*/ 108036 h 3832767"/>
                <a:gd name="connsiteX5" fmla="*/ 2718929 w 4177355"/>
                <a:gd name="connsiteY5" fmla="*/ 111715 h 3832767"/>
                <a:gd name="connsiteX6" fmla="*/ 2719787 w 4177355"/>
                <a:gd name="connsiteY6" fmla="*/ 114168 h 3832767"/>
                <a:gd name="connsiteX7" fmla="*/ 2722485 w 4177355"/>
                <a:gd name="connsiteY7" fmla="*/ 115149 h 3832767"/>
                <a:gd name="connsiteX8" fmla="*/ 2726900 w 4177355"/>
                <a:gd name="connsiteY8" fmla="*/ 114535 h 3832767"/>
                <a:gd name="connsiteX9" fmla="*/ 2726900 w 4177355"/>
                <a:gd name="connsiteY9" fmla="*/ 114535 h 3832767"/>
                <a:gd name="connsiteX10" fmla="*/ 2726900 w 4177355"/>
                <a:gd name="connsiteY10" fmla="*/ 114535 h 3832767"/>
                <a:gd name="connsiteX11" fmla="*/ 2726900 w 4177355"/>
                <a:gd name="connsiteY11" fmla="*/ 114535 h 3832767"/>
                <a:gd name="connsiteX12" fmla="*/ 2726900 w 4177355"/>
                <a:gd name="connsiteY12" fmla="*/ 114535 h 3832767"/>
                <a:gd name="connsiteX13" fmla="*/ 2732173 w 4177355"/>
                <a:gd name="connsiteY13" fmla="*/ 112206 h 3832767"/>
                <a:gd name="connsiteX14" fmla="*/ 2737324 w 4177355"/>
                <a:gd name="connsiteY14" fmla="*/ 108895 h 3832767"/>
                <a:gd name="connsiteX15" fmla="*/ 2741738 w 4177355"/>
                <a:gd name="connsiteY15" fmla="*/ 104970 h 3832767"/>
                <a:gd name="connsiteX16" fmla="*/ 2744927 w 4177355"/>
                <a:gd name="connsiteY16" fmla="*/ 100801 h 3832767"/>
                <a:gd name="connsiteX17" fmla="*/ 2746275 w 4177355"/>
                <a:gd name="connsiteY17" fmla="*/ 97122 h 3832767"/>
                <a:gd name="connsiteX18" fmla="*/ 2745417 w 4177355"/>
                <a:gd name="connsiteY18" fmla="*/ 94670 h 3832767"/>
                <a:gd name="connsiteX19" fmla="*/ 2742719 w 4177355"/>
                <a:gd name="connsiteY19" fmla="*/ 93689 h 3832767"/>
                <a:gd name="connsiteX20" fmla="*/ 2738305 w 4177355"/>
                <a:gd name="connsiteY20" fmla="*/ 94302 h 3832767"/>
                <a:gd name="connsiteX21" fmla="*/ 2738305 w 4177355"/>
                <a:gd name="connsiteY21" fmla="*/ 94302 h 3832767"/>
                <a:gd name="connsiteX22" fmla="*/ 2738305 w 4177355"/>
                <a:gd name="connsiteY22" fmla="*/ 94302 h 3832767"/>
                <a:gd name="connsiteX23" fmla="*/ 2738305 w 4177355"/>
                <a:gd name="connsiteY23" fmla="*/ 94302 h 3832767"/>
                <a:gd name="connsiteX24" fmla="*/ 2738305 w 4177355"/>
                <a:gd name="connsiteY24" fmla="*/ 94302 h 3832767"/>
                <a:gd name="connsiteX25" fmla="*/ 2638485 w 4177355"/>
                <a:gd name="connsiteY25" fmla="*/ 126185 h 3832767"/>
                <a:gd name="connsiteX26" fmla="*/ 2638485 w 4177355"/>
                <a:gd name="connsiteY26" fmla="*/ 126185 h 3832767"/>
                <a:gd name="connsiteX27" fmla="*/ 2638485 w 4177355"/>
                <a:gd name="connsiteY27" fmla="*/ 126185 h 3832767"/>
                <a:gd name="connsiteX28" fmla="*/ 2638485 w 4177355"/>
                <a:gd name="connsiteY28" fmla="*/ 126185 h 3832767"/>
                <a:gd name="connsiteX29" fmla="*/ 2638485 w 4177355"/>
                <a:gd name="connsiteY29" fmla="*/ 126185 h 3832767"/>
                <a:gd name="connsiteX30" fmla="*/ 2633212 w 4177355"/>
                <a:gd name="connsiteY30" fmla="*/ 128638 h 3832767"/>
                <a:gd name="connsiteX31" fmla="*/ 2628184 w 4177355"/>
                <a:gd name="connsiteY31" fmla="*/ 132071 h 3832767"/>
                <a:gd name="connsiteX32" fmla="*/ 2623892 w 4177355"/>
                <a:gd name="connsiteY32" fmla="*/ 136118 h 3832767"/>
                <a:gd name="connsiteX33" fmla="*/ 2620949 w 4177355"/>
                <a:gd name="connsiteY33" fmla="*/ 140288 h 3832767"/>
                <a:gd name="connsiteX34" fmla="*/ 2619968 w 4177355"/>
                <a:gd name="connsiteY34" fmla="*/ 143721 h 3832767"/>
                <a:gd name="connsiteX35" fmla="*/ 2620949 w 4177355"/>
                <a:gd name="connsiteY35" fmla="*/ 145928 h 3832767"/>
                <a:gd name="connsiteX36" fmla="*/ 2623647 w 4177355"/>
                <a:gd name="connsiteY36" fmla="*/ 146787 h 3832767"/>
                <a:gd name="connsiteX37" fmla="*/ 2627939 w 4177355"/>
                <a:gd name="connsiteY37" fmla="*/ 146051 h 3832767"/>
                <a:gd name="connsiteX38" fmla="*/ 2627939 w 4177355"/>
                <a:gd name="connsiteY38" fmla="*/ 146051 h 3832767"/>
                <a:gd name="connsiteX39" fmla="*/ 2627939 w 4177355"/>
                <a:gd name="connsiteY39" fmla="*/ 146051 h 3832767"/>
                <a:gd name="connsiteX40" fmla="*/ 2627939 w 4177355"/>
                <a:gd name="connsiteY40" fmla="*/ 146051 h 3832767"/>
                <a:gd name="connsiteX41" fmla="*/ 2627939 w 4177355"/>
                <a:gd name="connsiteY41" fmla="*/ 146051 h 3832767"/>
                <a:gd name="connsiteX42" fmla="*/ 2633212 w 4177355"/>
                <a:gd name="connsiteY42" fmla="*/ 143599 h 3832767"/>
                <a:gd name="connsiteX43" fmla="*/ 2638362 w 4177355"/>
                <a:gd name="connsiteY43" fmla="*/ 140165 h 3832767"/>
                <a:gd name="connsiteX44" fmla="*/ 2642654 w 4177355"/>
                <a:gd name="connsiteY44" fmla="*/ 136118 h 3832767"/>
                <a:gd name="connsiteX45" fmla="*/ 2645597 w 4177355"/>
                <a:gd name="connsiteY45" fmla="*/ 131949 h 3832767"/>
                <a:gd name="connsiteX46" fmla="*/ 2646578 w 4177355"/>
                <a:gd name="connsiteY46" fmla="*/ 128515 h 3832767"/>
                <a:gd name="connsiteX47" fmla="*/ 2645597 w 4177355"/>
                <a:gd name="connsiteY47" fmla="*/ 126308 h 3832767"/>
                <a:gd name="connsiteX48" fmla="*/ 2642899 w 4177355"/>
                <a:gd name="connsiteY48" fmla="*/ 125449 h 3832767"/>
                <a:gd name="connsiteX49" fmla="*/ 2638607 w 4177355"/>
                <a:gd name="connsiteY49" fmla="*/ 126185 h 3832767"/>
                <a:gd name="connsiteX50" fmla="*/ 2787847 w 4177355"/>
                <a:gd name="connsiteY50" fmla="*/ 80077 h 3832767"/>
                <a:gd name="connsiteX51" fmla="*/ 2782696 w 4177355"/>
                <a:gd name="connsiteY51" fmla="*/ 82284 h 3832767"/>
                <a:gd name="connsiteX52" fmla="*/ 2777668 w 4177355"/>
                <a:gd name="connsiteY52" fmla="*/ 85595 h 3832767"/>
                <a:gd name="connsiteX53" fmla="*/ 2773254 w 4177355"/>
                <a:gd name="connsiteY53" fmla="*/ 89519 h 3832767"/>
                <a:gd name="connsiteX54" fmla="*/ 2770065 w 4177355"/>
                <a:gd name="connsiteY54" fmla="*/ 93689 h 3832767"/>
                <a:gd name="connsiteX55" fmla="*/ 2768594 w 4177355"/>
                <a:gd name="connsiteY55" fmla="*/ 97490 h 3832767"/>
                <a:gd name="connsiteX56" fmla="*/ 2769330 w 4177355"/>
                <a:gd name="connsiteY56" fmla="*/ 100065 h 3832767"/>
                <a:gd name="connsiteX57" fmla="*/ 2771905 w 4177355"/>
                <a:gd name="connsiteY57" fmla="*/ 101169 h 3832767"/>
                <a:gd name="connsiteX58" fmla="*/ 2776197 w 4177355"/>
                <a:gd name="connsiteY58" fmla="*/ 100678 h 3832767"/>
                <a:gd name="connsiteX59" fmla="*/ 2776320 w 4177355"/>
                <a:gd name="connsiteY59" fmla="*/ 100678 h 3832767"/>
                <a:gd name="connsiteX60" fmla="*/ 2776442 w 4177355"/>
                <a:gd name="connsiteY60" fmla="*/ 100678 h 3832767"/>
                <a:gd name="connsiteX61" fmla="*/ 2776565 w 4177355"/>
                <a:gd name="connsiteY61" fmla="*/ 100678 h 3832767"/>
                <a:gd name="connsiteX62" fmla="*/ 2776687 w 4177355"/>
                <a:gd name="connsiteY62" fmla="*/ 100678 h 3832767"/>
                <a:gd name="connsiteX63" fmla="*/ 2781960 w 4177355"/>
                <a:gd name="connsiteY63" fmla="*/ 98471 h 3832767"/>
                <a:gd name="connsiteX64" fmla="*/ 2787111 w 4177355"/>
                <a:gd name="connsiteY64" fmla="*/ 95160 h 3832767"/>
                <a:gd name="connsiteX65" fmla="*/ 2791525 w 4177355"/>
                <a:gd name="connsiteY65" fmla="*/ 91236 h 3832767"/>
                <a:gd name="connsiteX66" fmla="*/ 2794837 w 4177355"/>
                <a:gd name="connsiteY66" fmla="*/ 87067 h 3832767"/>
                <a:gd name="connsiteX67" fmla="*/ 2796185 w 4177355"/>
                <a:gd name="connsiteY67" fmla="*/ 83388 h 3832767"/>
                <a:gd name="connsiteX68" fmla="*/ 2795450 w 4177355"/>
                <a:gd name="connsiteY68" fmla="*/ 80812 h 3832767"/>
                <a:gd name="connsiteX69" fmla="*/ 2792752 w 4177355"/>
                <a:gd name="connsiteY69" fmla="*/ 79709 h 3832767"/>
                <a:gd name="connsiteX70" fmla="*/ 2788337 w 4177355"/>
                <a:gd name="connsiteY70" fmla="*/ 80322 h 3832767"/>
                <a:gd name="connsiteX71" fmla="*/ 2788092 w 4177355"/>
                <a:gd name="connsiteY71" fmla="*/ 80322 h 3832767"/>
                <a:gd name="connsiteX72" fmla="*/ 2787847 w 4177355"/>
                <a:gd name="connsiteY72" fmla="*/ 80322 h 3832767"/>
                <a:gd name="connsiteX73" fmla="*/ 2787601 w 4177355"/>
                <a:gd name="connsiteY73" fmla="*/ 80322 h 3832767"/>
                <a:gd name="connsiteX74" fmla="*/ 2787356 w 4177355"/>
                <a:gd name="connsiteY74" fmla="*/ 80322 h 3832767"/>
                <a:gd name="connsiteX75" fmla="*/ 2588452 w 4177355"/>
                <a:gd name="connsiteY75" fmla="*/ 143599 h 3832767"/>
                <a:gd name="connsiteX76" fmla="*/ 2588207 w 4177355"/>
                <a:gd name="connsiteY76" fmla="*/ 143599 h 3832767"/>
                <a:gd name="connsiteX77" fmla="*/ 2587962 w 4177355"/>
                <a:gd name="connsiteY77" fmla="*/ 143599 h 3832767"/>
                <a:gd name="connsiteX78" fmla="*/ 2587716 w 4177355"/>
                <a:gd name="connsiteY78" fmla="*/ 143599 h 3832767"/>
                <a:gd name="connsiteX79" fmla="*/ 2587471 w 4177355"/>
                <a:gd name="connsiteY79" fmla="*/ 143599 h 3832767"/>
                <a:gd name="connsiteX80" fmla="*/ 2582198 w 4177355"/>
                <a:gd name="connsiteY80" fmla="*/ 146051 h 3832767"/>
                <a:gd name="connsiteX81" fmla="*/ 2577170 w 4177355"/>
                <a:gd name="connsiteY81" fmla="*/ 149485 h 3832767"/>
                <a:gd name="connsiteX82" fmla="*/ 2573001 w 4177355"/>
                <a:gd name="connsiteY82" fmla="*/ 153531 h 3832767"/>
                <a:gd name="connsiteX83" fmla="*/ 2570180 w 4177355"/>
                <a:gd name="connsiteY83" fmla="*/ 157701 h 3832767"/>
                <a:gd name="connsiteX84" fmla="*/ 2569322 w 4177355"/>
                <a:gd name="connsiteY84" fmla="*/ 161012 h 3832767"/>
                <a:gd name="connsiteX85" fmla="*/ 2570303 w 4177355"/>
                <a:gd name="connsiteY85" fmla="*/ 163097 h 3832767"/>
                <a:gd name="connsiteX86" fmla="*/ 2573001 w 4177355"/>
                <a:gd name="connsiteY86" fmla="*/ 163832 h 3832767"/>
                <a:gd name="connsiteX87" fmla="*/ 2577170 w 4177355"/>
                <a:gd name="connsiteY87" fmla="*/ 163097 h 3832767"/>
                <a:gd name="connsiteX88" fmla="*/ 2577415 w 4177355"/>
                <a:gd name="connsiteY88" fmla="*/ 163097 h 3832767"/>
                <a:gd name="connsiteX89" fmla="*/ 2577661 w 4177355"/>
                <a:gd name="connsiteY89" fmla="*/ 163097 h 3832767"/>
                <a:gd name="connsiteX90" fmla="*/ 2577906 w 4177355"/>
                <a:gd name="connsiteY90" fmla="*/ 163097 h 3832767"/>
                <a:gd name="connsiteX91" fmla="*/ 2578151 w 4177355"/>
                <a:gd name="connsiteY91" fmla="*/ 163097 h 3832767"/>
                <a:gd name="connsiteX92" fmla="*/ 2583424 w 4177355"/>
                <a:gd name="connsiteY92" fmla="*/ 160521 h 3832767"/>
                <a:gd name="connsiteX93" fmla="*/ 2588452 w 4177355"/>
                <a:gd name="connsiteY93" fmla="*/ 156965 h 3832767"/>
                <a:gd name="connsiteX94" fmla="*/ 2592622 w 4177355"/>
                <a:gd name="connsiteY94" fmla="*/ 152918 h 3832767"/>
                <a:gd name="connsiteX95" fmla="*/ 2595442 w 4177355"/>
                <a:gd name="connsiteY95" fmla="*/ 148749 h 3832767"/>
                <a:gd name="connsiteX96" fmla="*/ 2596300 w 4177355"/>
                <a:gd name="connsiteY96" fmla="*/ 145438 h 3832767"/>
                <a:gd name="connsiteX97" fmla="*/ 2595319 w 4177355"/>
                <a:gd name="connsiteY97" fmla="*/ 143353 h 3832767"/>
                <a:gd name="connsiteX98" fmla="*/ 2592622 w 4177355"/>
                <a:gd name="connsiteY98" fmla="*/ 142617 h 3832767"/>
                <a:gd name="connsiteX99" fmla="*/ 2588575 w 4177355"/>
                <a:gd name="connsiteY99" fmla="*/ 143353 h 3832767"/>
                <a:gd name="connsiteX100" fmla="*/ 2837511 w 4177355"/>
                <a:gd name="connsiteY100" fmla="*/ 66710 h 3832767"/>
                <a:gd name="connsiteX101" fmla="*/ 2832484 w 4177355"/>
                <a:gd name="connsiteY101" fmla="*/ 68918 h 3832767"/>
                <a:gd name="connsiteX102" fmla="*/ 2827456 w 4177355"/>
                <a:gd name="connsiteY102" fmla="*/ 72106 h 3832767"/>
                <a:gd name="connsiteX103" fmla="*/ 2823041 w 4177355"/>
                <a:gd name="connsiteY103" fmla="*/ 75907 h 3832767"/>
                <a:gd name="connsiteX104" fmla="*/ 2819730 w 4177355"/>
                <a:gd name="connsiteY104" fmla="*/ 80077 h 3832767"/>
                <a:gd name="connsiteX105" fmla="*/ 2818136 w 4177355"/>
                <a:gd name="connsiteY105" fmla="*/ 83878 h 3832767"/>
                <a:gd name="connsiteX106" fmla="*/ 2818749 w 4177355"/>
                <a:gd name="connsiteY106" fmla="*/ 86453 h 3832767"/>
                <a:gd name="connsiteX107" fmla="*/ 2821324 w 4177355"/>
                <a:gd name="connsiteY107" fmla="*/ 87680 h 3832767"/>
                <a:gd name="connsiteX108" fmla="*/ 2825616 w 4177355"/>
                <a:gd name="connsiteY108" fmla="*/ 87312 h 3832767"/>
                <a:gd name="connsiteX109" fmla="*/ 2825862 w 4177355"/>
                <a:gd name="connsiteY109" fmla="*/ 87312 h 3832767"/>
                <a:gd name="connsiteX110" fmla="*/ 2826107 w 4177355"/>
                <a:gd name="connsiteY110" fmla="*/ 87312 h 3832767"/>
                <a:gd name="connsiteX111" fmla="*/ 2826352 w 4177355"/>
                <a:gd name="connsiteY111" fmla="*/ 87312 h 3832767"/>
                <a:gd name="connsiteX112" fmla="*/ 2826598 w 4177355"/>
                <a:gd name="connsiteY112" fmla="*/ 87312 h 3832767"/>
                <a:gd name="connsiteX113" fmla="*/ 2831748 w 4177355"/>
                <a:gd name="connsiteY113" fmla="*/ 84982 h 3832767"/>
                <a:gd name="connsiteX114" fmla="*/ 2836776 w 4177355"/>
                <a:gd name="connsiteY114" fmla="*/ 81794 h 3832767"/>
                <a:gd name="connsiteX115" fmla="*/ 2841190 w 4177355"/>
                <a:gd name="connsiteY115" fmla="*/ 77992 h 3832767"/>
                <a:gd name="connsiteX116" fmla="*/ 2844501 w 4177355"/>
                <a:gd name="connsiteY116" fmla="*/ 73945 h 3832767"/>
                <a:gd name="connsiteX117" fmla="*/ 2846096 w 4177355"/>
                <a:gd name="connsiteY117" fmla="*/ 70144 h 3832767"/>
                <a:gd name="connsiteX118" fmla="*/ 2845482 w 4177355"/>
                <a:gd name="connsiteY118" fmla="*/ 67446 h 3832767"/>
                <a:gd name="connsiteX119" fmla="*/ 2842907 w 4177355"/>
                <a:gd name="connsiteY119" fmla="*/ 66220 h 3832767"/>
                <a:gd name="connsiteX120" fmla="*/ 2838615 w 4177355"/>
                <a:gd name="connsiteY120" fmla="*/ 66588 h 3832767"/>
                <a:gd name="connsiteX121" fmla="*/ 2838370 w 4177355"/>
                <a:gd name="connsiteY121" fmla="*/ 66588 h 3832767"/>
                <a:gd name="connsiteX122" fmla="*/ 2838125 w 4177355"/>
                <a:gd name="connsiteY122" fmla="*/ 66588 h 3832767"/>
                <a:gd name="connsiteX123" fmla="*/ 2837879 w 4177355"/>
                <a:gd name="connsiteY123" fmla="*/ 66588 h 3832767"/>
                <a:gd name="connsiteX124" fmla="*/ 2837634 w 4177355"/>
                <a:gd name="connsiteY124" fmla="*/ 66588 h 3832767"/>
                <a:gd name="connsiteX125" fmla="*/ 2538419 w 4177355"/>
                <a:gd name="connsiteY125" fmla="*/ 162116 h 3832767"/>
                <a:gd name="connsiteX126" fmla="*/ 2538174 w 4177355"/>
                <a:gd name="connsiteY126" fmla="*/ 162116 h 3832767"/>
                <a:gd name="connsiteX127" fmla="*/ 2537929 w 4177355"/>
                <a:gd name="connsiteY127" fmla="*/ 162116 h 3832767"/>
                <a:gd name="connsiteX128" fmla="*/ 2537684 w 4177355"/>
                <a:gd name="connsiteY128" fmla="*/ 162116 h 3832767"/>
                <a:gd name="connsiteX129" fmla="*/ 2537438 w 4177355"/>
                <a:gd name="connsiteY129" fmla="*/ 162116 h 3832767"/>
                <a:gd name="connsiteX130" fmla="*/ 2532165 w 4177355"/>
                <a:gd name="connsiteY130" fmla="*/ 164691 h 3832767"/>
                <a:gd name="connsiteX131" fmla="*/ 2527260 w 4177355"/>
                <a:gd name="connsiteY131" fmla="*/ 168247 h 3832767"/>
                <a:gd name="connsiteX132" fmla="*/ 2523213 w 4177355"/>
                <a:gd name="connsiteY132" fmla="*/ 172294 h 3832767"/>
                <a:gd name="connsiteX133" fmla="*/ 2520516 w 4177355"/>
                <a:gd name="connsiteY133" fmla="*/ 176340 h 3832767"/>
                <a:gd name="connsiteX134" fmla="*/ 2519780 w 4177355"/>
                <a:gd name="connsiteY134" fmla="*/ 179529 h 3832767"/>
                <a:gd name="connsiteX135" fmla="*/ 2520761 w 4177355"/>
                <a:gd name="connsiteY135" fmla="*/ 181491 h 3832767"/>
                <a:gd name="connsiteX136" fmla="*/ 2523336 w 4177355"/>
                <a:gd name="connsiteY136" fmla="*/ 182227 h 3832767"/>
                <a:gd name="connsiteX137" fmla="*/ 2527383 w 4177355"/>
                <a:gd name="connsiteY137" fmla="*/ 181491 h 3832767"/>
                <a:gd name="connsiteX138" fmla="*/ 2527628 w 4177355"/>
                <a:gd name="connsiteY138" fmla="*/ 181491 h 3832767"/>
                <a:gd name="connsiteX139" fmla="*/ 2527873 w 4177355"/>
                <a:gd name="connsiteY139" fmla="*/ 181491 h 3832767"/>
                <a:gd name="connsiteX140" fmla="*/ 2528119 w 4177355"/>
                <a:gd name="connsiteY140" fmla="*/ 181491 h 3832767"/>
                <a:gd name="connsiteX141" fmla="*/ 2528364 w 4177355"/>
                <a:gd name="connsiteY141" fmla="*/ 181491 h 3832767"/>
                <a:gd name="connsiteX142" fmla="*/ 2533514 w 4177355"/>
                <a:gd name="connsiteY142" fmla="*/ 178916 h 3832767"/>
                <a:gd name="connsiteX143" fmla="*/ 2538419 w 4177355"/>
                <a:gd name="connsiteY143" fmla="*/ 175359 h 3832767"/>
                <a:gd name="connsiteX144" fmla="*/ 2542466 w 4177355"/>
                <a:gd name="connsiteY144" fmla="*/ 171313 h 3832767"/>
                <a:gd name="connsiteX145" fmla="*/ 2545164 w 4177355"/>
                <a:gd name="connsiteY145" fmla="*/ 167266 h 3832767"/>
                <a:gd name="connsiteX146" fmla="*/ 2545900 w 4177355"/>
                <a:gd name="connsiteY146" fmla="*/ 164078 h 3832767"/>
                <a:gd name="connsiteX147" fmla="*/ 2544796 w 4177355"/>
                <a:gd name="connsiteY147" fmla="*/ 162116 h 3832767"/>
                <a:gd name="connsiteX148" fmla="*/ 2542221 w 4177355"/>
                <a:gd name="connsiteY148" fmla="*/ 161380 h 3832767"/>
                <a:gd name="connsiteX149" fmla="*/ 2538297 w 4177355"/>
                <a:gd name="connsiteY149" fmla="*/ 162116 h 3832767"/>
                <a:gd name="connsiteX150" fmla="*/ 2886931 w 4177355"/>
                <a:gd name="connsiteY150" fmla="*/ 54570 h 3832767"/>
                <a:gd name="connsiteX151" fmla="*/ 2881903 w 4177355"/>
                <a:gd name="connsiteY151" fmla="*/ 56777 h 3832767"/>
                <a:gd name="connsiteX152" fmla="*/ 2876876 w 4177355"/>
                <a:gd name="connsiteY152" fmla="*/ 59966 h 3832767"/>
                <a:gd name="connsiteX153" fmla="*/ 2872461 w 4177355"/>
                <a:gd name="connsiteY153" fmla="*/ 63767 h 3832767"/>
                <a:gd name="connsiteX154" fmla="*/ 2869150 w 4177355"/>
                <a:gd name="connsiteY154" fmla="*/ 67814 h 3832767"/>
                <a:gd name="connsiteX155" fmla="*/ 2867433 w 4177355"/>
                <a:gd name="connsiteY155" fmla="*/ 71738 h 3832767"/>
                <a:gd name="connsiteX156" fmla="*/ 2867923 w 4177355"/>
                <a:gd name="connsiteY156" fmla="*/ 74436 h 3832767"/>
                <a:gd name="connsiteX157" fmla="*/ 2870376 w 4177355"/>
                <a:gd name="connsiteY157" fmla="*/ 75785 h 3832767"/>
                <a:gd name="connsiteX158" fmla="*/ 2874668 w 4177355"/>
                <a:gd name="connsiteY158" fmla="*/ 75539 h 3832767"/>
                <a:gd name="connsiteX159" fmla="*/ 2875036 w 4177355"/>
                <a:gd name="connsiteY159" fmla="*/ 75539 h 3832767"/>
                <a:gd name="connsiteX160" fmla="*/ 2875404 w 4177355"/>
                <a:gd name="connsiteY160" fmla="*/ 75539 h 3832767"/>
                <a:gd name="connsiteX161" fmla="*/ 2875772 w 4177355"/>
                <a:gd name="connsiteY161" fmla="*/ 75539 h 3832767"/>
                <a:gd name="connsiteX162" fmla="*/ 2876139 w 4177355"/>
                <a:gd name="connsiteY162" fmla="*/ 75539 h 3832767"/>
                <a:gd name="connsiteX163" fmla="*/ 2881167 w 4177355"/>
                <a:gd name="connsiteY163" fmla="*/ 73332 h 3832767"/>
                <a:gd name="connsiteX164" fmla="*/ 2886073 w 4177355"/>
                <a:gd name="connsiteY164" fmla="*/ 70144 h 3832767"/>
                <a:gd name="connsiteX165" fmla="*/ 2890487 w 4177355"/>
                <a:gd name="connsiteY165" fmla="*/ 66342 h 3832767"/>
                <a:gd name="connsiteX166" fmla="*/ 2893798 w 4177355"/>
                <a:gd name="connsiteY166" fmla="*/ 62296 h 3832767"/>
                <a:gd name="connsiteX167" fmla="*/ 2895515 w 4177355"/>
                <a:gd name="connsiteY167" fmla="*/ 58371 h 3832767"/>
                <a:gd name="connsiteX168" fmla="*/ 2895024 w 4177355"/>
                <a:gd name="connsiteY168" fmla="*/ 55674 h 3832767"/>
                <a:gd name="connsiteX169" fmla="*/ 2892572 w 4177355"/>
                <a:gd name="connsiteY169" fmla="*/ 54325 h 3832767"/>
                <a:gd name="connsiteX170" fmla="*/ 2888280 w 4177355"/>
                <a:gd name="connsiteY170" fmla="*/ 54570 h 3832767"/>
                <a:gd name="connsiteX171" fmla="*/ 2887912 w 4177355"/>
                <a:gd name="connsiteY171" fmla="*/ 54570 h 3832767"/>
                <a:gd name="connsiteX172" fmla="*/ 2887544 w 4177355"/>
                <a:gd name="connsiteY172" fmla="*/ 54570 h 3832767"/>
                <a:gd name="connsiteX173" fmla="*/ 2887176 w 4177355"/>
                <a:gd name="connsiteY173" fmla="*/ 54570 h 3832767"/>
                <a:gd name="connsiteX174" fmla="*/ 2886808 w 4177355"/>
                <a:gd name="connsiteY174" fmla="*/ 54570 h 3832767"/>
                <a:gd name="connsiteX175" fmla="*/ 2488387 w 4177355"/>
                <a:gd name="connsiteY175" fmla="*/ 181491 h 3832767"/>
                <a:gd name="connsiteX176" fmla="*/ 2488019 w 4177355"/>
                <a:gd name="connsiteY176" fmla="*/ 181491 h 3832767"/>
                <a:gd name="connsiteX177" fmla="*/ 2487651 w 4177355"/>
                <a:gd name="connsiteY177" fmla="*/ 181614 h 3832767"/>
                <a:gd name="connsiteX178" fmla="*/ 2487283 w 4177355"/>
                <a:gd name="connsiteY178" fmla="*/ 181736 h 3832767"/>
                <a:gd name="connsiteX179" fmla="*/ 2486915 w 4177355"/>
                <a:gd name="connsiteY179" fmla="*/ 181859 h 3832767"/>
                <a:gd name="connsiteX180" fmla="*/ 2481765 w 4177355"/>
                <a:gd name="connsiteY180" fmla="*/ 184557 h 3832767"/>
                <a:gd name="connsiteX181" fmla="*/ 2476860 w 4177355"/>
                <a:gd name="connsiteY181" fmla="*/ 188113 h 3832767"/>
                <a:gd name="connsiteX182" fmla="*/ 2472936 w 4177355"/>
                <a:gd name="connsiteY182" fmla="*/ 192160 h 3832767"/>
                <a:gd name="connsiteX183" fmla="*/ 2470360 w 4177355"/>
                <a:gd name="connsiteY183" fmla="*/ 196206 h 3832767"/>
                <a:gd name="connsiteX184" fmla="*/ 2469747 w 4177355"/>
                <a:gd name="connsiteY184" fmla="*/ 199272 h 3832767"/>
                <a:gd name="connsiteX185" fmla="*/ 2470851 w 4177355"/>
                <a:gd name="connsiteY185" fmla="*/ 201234 h 3832767"/>
                <a:gd name="connsiteX186" fmla="*/ 2473426 w 4177355"/>
                <a:gd name="connsiteY186" fmla="*/ 201847 h 3832767"/>
                <a:gd name="connsiteX187" fmla="*/ 2477228 w 4177355"/>
                <a:gd name="connsiteY187" fmla="*/ 201112 h 3832767"/>
                <a:gd name="connsiteX188" fmla="*/ 2477595 w 4177355"/>
                <a:gd name="connsiteY188" fmla="*/ 200989 h 3832767"/>
                <a:gd name="connsiteX189" fmla="*/ 2477963 w 4177355"/>
                <a:gd name="connsiteY189" fmla="*/ 200866 h 3832767"/>
                <a:gd name="connsiteX190" fmla="*/ 2478331 w 4177355"/>
                <a:gd name="connsiteY190" fmla="*/ 200744 h 3832767"/>
                <a:gd name="connsiteX191" fmla="*/ 2478699 w 4177355"/>
                <a:gd name="connsiteY191" fmla="*/ 200621 h 3832767"/>
                <a:gd name="connsiteX192" fmla="*/ 2483849 w 4177355"/>
                <a:gd name="connsiteY192" fmla="*/ 197923 h 3832767"/>
                <a:gd name="connsiteX193" fmla="*/ 2488755 w 4177355"/>
                <a:gd name="connsiteY193" fmla="*/ 194367 h 3832767"/>
                <a:gd name="connsiteX194" fmla="*/ 2492679 w 4177355"/>
                <a:gd name="connsiteY194" fmla="*/ 190320 h 3832767"/>
                <a:gd name="connsiteX195" fmla="*/ 2495254 w 4177355"/>
                <a:gd name="connsiteY195" fmla="*/ 186273 h 3832767"/>
                <a:gd name="connsiteX196" fmla="*/ 2495867 w 4177355"/>
                <a:gd name="connsiteY196" fmla="*/ 183208 h 3832767"/>
                <a:gd name="connsiteX197" fmla="*/ 2494763 w 4177355"/>
                <a:gd name="connsiteY197" fmla="*/ 181246 h 3832767"/>
                <a:gd name="connsiteX198" fmla="*/ 2492188 w 4177355"/>
                <a:gd name="connsiteY198" fmla="*/ 180632 h 3832767"/>
                <a:gd name="connsiteX199" fmla="*/ 2488264 w 4177355"/>
                <a:gd name="connsiteY199" fmla="*/ 181368 h 3832767"/>
                <a:gd name="connsiteX200" fmla="*/ 2936105 w 4177355"/>
                <a:gd name="connsiteY200" fmla="*/ 43533 h 3832767"/>
                <a:gd name="connsiteX201" fmla="*/ 2931200 w 4177355"/>
                <a:gd name="connsiteY201" fmla="*/ 45618 h 3832767"/>
                <a:gd name="connsiteX202" fmla="*/ 2926295 w 4177355"/>
                <a:gd name="connsiteY202" fmla="*/ 48684 h 3832767"/>
                <a:gd name="connsiteX203" fmla="*/ 2921880 w 4177355"/>
                <a:gd name="connsiteY203" fmla="*/ 52363 h 3832767"/>
                <a:gd name="connsiteX204" fmla="*/ 2918569 w 4177355"/>
                <a:gd name="connsiteY204" fmla="*/ 56287 h 3832767"/>
                <a:gd name="connsiteX205" fmla="*/ 2916607 w 4177355"/>
                <a:gd name="connsiteY205" fmla="*/ 60211 h 3832767"/>
                <a:gd name="connsiteX206" fmla="*/ 2916852 w 4177355"/>
                <a:gd name="connsiteY206" fmla="*/ 63031 h 3832767"/>
                <a:gd name="connsiteX207" fmla="*/ 2919182 w 4177355"/>
                <a:gd name="connsiteY207" fmla="*/ 64503 h 3832767"/>
                <a:gd name="connsiteX208" fmla="*/ 2923474 w 4177355"/>
                <a:gd name="connsiteY208" fmla="*/ 64380 h 3832767"/>
                <a:gd name="connsiteX209" fmla="*/ 2923965 w 4177355"/>
                <a:gd name="connsiteY209" fmla="*/ 64380 h 3832767"/>
                <a:gd name="connsiteX210" fmla="*/ 2924455 w 4177355"/>
                <a:gd name="connsiteY210" fmla="*/ 64380 h 3832767"/>
                <a:gd name="connsiteX211" fmla="*/ 2924946 w 4177355"/>
                <a:gd name="connsiteY211" fmla="*/ 64258 h 3832767"/>
                <a:gd name="connsiteX212" fmla="*/ 2925436 w 4177355"/>
                <a:gd name="connsiteY212" fmla="*/ 64135 h 3832767"/>
                <a:gd name="connsiteX213" fmla="*/ 2930464 w 4177355"/>
                <a:gd name="connsiteY213" fmla="*/ 62050 h 3832767"/>
                <a:gd name="connsiteX214" fmla="*/ 2935369 w 4177355"/>
                <a:gd name="connsiteY214" fmla="*/ 58985 h 3832767"/>
                <a:gd name="connsiteX215" fmla="*/ 2939784 w 4177355"/>
                <a:gd name="connsiteY215" fmla="*/ 55306 h 3832767"/>
                <a:gd name="connsiteX216" fmla="*/ 2943217 w 4177355"/>
                <a:gd name="connsiteY216" fmla="*/ 51259 h 3832767"/>
                <a:gd name="connsiteX217" fmla="*/ 2945057 w 4177355"/>
                <a:gd name="connsiteY217" fmla="*/ 47335 h 3832767"/>
                <a:gd name="connsiteX218" fmla="*/ 2944689 w 4177355"/>
                <a:gd name="connsiteY218" fmla="*/ 44514 h 3832767"/>
                <a:gd name="connsiteX219" fmla="*/ 2942359 w 4177355"/>
                <a:gd name="connsiteY219" fmla="*/ 43043 h 3832767"/>
                <a:gd name="connsiteX220" fmla="*/ 2938190 w 4177355"/>
                <a:gd name="connsiteY220" fmla="*/ 43288 h 3832767"/>
                <a:gd name="connsiteX221" fmla="*/ 2937699 w 4177355"/>
                <a:gd name="connsiteY221" fmla="*/ 43288 h 3832767"/>
                <a:gd name="connsiteX222" fmla="*/ 2937209 w 4177355"/>
                <a:gd name="connsiteY222" fmla="*/ 43411 h 3832767"/>
                <a:gd name="connsiteX223" fmla="*/ 2936718 w 4177355"/>
                <a:gd name="connsiteY223" fmla="*/ 43533 h 3832767"/>
                <a:gd name="connsiteX224" fmla="*/ 2936228 w 4177355"/>
                <a:gd name="connsiteY224" fmla="*/ 43656 h 3832767"/>
                <a:gd name="connsiteX225" fmla="*/ 2438354 w 4177355"/>
                <a:gd name="connsiteY225" fmla="*/ 201725 h 3832767"/>
                <a:gd name="connsiteX226" fmla="*/ 2437864 w 4177355"/>
                <a:gd name="connsiteY226" fmla="*/ 201847 h 3832767"/>
                <a:gd name="connsiteX227" fmla="*/ 2437373 w 4177355"/>
                <a:gd name="connsiteY227" fmla="*/ 201970 h 3832767"/>
                <a:gd name="connsiteX228" fmla="*/ 2436883 w 4177355"/>
                <a:gd name="connsiteY228" fmla="*/ 202215 h 3832767"/>
                <a:gd name="connsiteX229" fmla="*/ 2436392 w 4177355"/>
                <a:gd name="connsiteY229" fmla="*/ 202460 h 3832767"/>
                <a:gd name="connsiteX230" fmla="*/ 2431242 w 4177355"/>
                <a:gd name="connsiteY230" fmla="*/ 205158 h 3832767"/>
                <a:gd name="connsiteX231" fmla="*/ 2426459 w 4177355"/>
                <a:gd name="connsiteY231" fmla="*/ 208715 h 3832767"/>
                <a:gd name="connsiteX232" fmla="*/ 2422658 w 4177355"/>
                <a:gd name="connsiteY232" fmla="*/ 212761 h 3832767"/>
                <a:gd name="connsiteX233" fmla="*/ 2420205 w 4177355"/>
                <a:gd name="connsiteY233" fmla="*/ 216685 h 3832767"/>
                <a:gd name="connsiteX234" fmla="*/ 2419592 w 4177355"/>
                <a:gd name="connsiteY234" fmla="*/ 219629 h 3832767"/>
                <a:gd name="connsiteX235" fmla="*/ 2420696 w 4177355"/>
                <a:gd name="connsiteY235" fmla="*/ 221468 h 3832767"/>
                <a:gd name="connsiteX236" fmla="*/ 2423271 w 4177355"/>
                <a:gd name="connsiteY236" fmla="*/ 222081 h 3832767"/>
                <a:gd name="connsiteX237" fmla="*/ 2426950 w 4177355"/>
                <a:gd name="connsiteY237" fmla="*/ 221468 h 3832767"/>
                <a:gd name="connsiteX238" fmla="*/ 2427440 w 4177355"/>
                <a:gd name="connsiteY238" fmla="*/ 221345 h 3832767"/>
                <a:gd name="connsiteX239" fmla="*/ 2427931 w 4177355"/>
                <a:gd name="connsiteY239" fmla="*/ 221223 h 3832767"/>
                <a:gd name="connsiteX240" fmla="*/ 2428421 w 4177355"/>
                <a:gd name="connsiteY240" fmla="*/ 220977 h 3832767"/>
                <a:gd name="connsiteX241" fmla="*/ 2428912 w 4177355"/>
                <a:gd name="connsiteY241" fmla="*/ 220732 h 3832767"/>
                <a:gd name="connsiteX242" fmla="*/ 2434062 w 4177355"/>
                <a:gd name="connsiteY242" fmla="*/ 218034 h 3832767"/>
                <a:gd name="connsiteX243" fmla="*/ 2438845 w 4177355"/>
                <a:gd name="connsiteY243" fmla="*/ 214355 h 3832767"/>
                <a:gd name="connsiteX244" fmla="*/ 2442769 w 4177355"/>
                <a:gd name="connsiteY244" fmla="*/ 210309 h 3832767"/>
                <a:gd name="connsiteX245" fmla="*/ 2445221 w 4177355"/>
                <a:gd name="connsiteY245" fmla="*/ 206385 h 3832767"/>
                <a:gd name="connsiteX246" fmla="*/ 2445712 w 4177355"/>
                <a:gd name="connsiteY246" fmla="*/ 203441 h 3832767"/>
                <a:gd name="connsiteX247" fmla="*/ 2444608 w 4177355"/>
                <a:gd name="connsiteY247" fmla="*/ 201602 h 3832767"/>
                <a:gd name="connsiteX248" fmla="*/ 2442033 w 4177355"/>
                <a:gd name="connsiteY248" fmla="*/ 200989 h 3832767"/>
                <a:gd name="connsiteX249" fmla="*/ 2438354 w 4177355"/>
                <a:gd name="connsiteY249" fmla="*/ 201725 h 3832767"/>
                <a:gd name="connsiteX250" fmla="*/ 2985157 w 4177355"/>
                <a:gd name="connsiteY250" fmla="*/ 33723 h 3832767"/>
                <a:gd name="connsiteX251" fmla="*/ 2980252 w 4177355"/>
                <a:gd name="connsiteY251" fmla="*/ 35808 h 3832767"/>
                <a:gd name="connsiteX252" fmla="*/ 2975347 w 4177355"/>
                <a:gd name="connsiteY252" fmla="*/ 38751 h 3832767"/>
                <a:gd name="connsiteX253" fmla="*/ 2970932 w 4177355"/>
                <a:gd name="connsiteY253" fmla="*/ 42307 h 3832767"/>
                <a:gd name="connsiteX254" fmla="*/ 2967498 w 4177355"/>
                <a:gd name="connsiteY254" fmla="*/ 46231 h 3832767"/>
                <a:gd name="connsiteX255" fmla="*/ 2965413 w 4177355"/>
                <a:gd name="connsiteY255" fmla="*/ 50278 h 3832767"/>
                <a:gd name="connsiteX256" fmla="*/ 2965536 w 4177355"/>
                <a:gd name="connsiteY256" fmla="*/ 53221 h 3832767"/>
                <a:gd name="connsiteX257" fmla="*/ 2967743 w 4177355"/>
                <a:gd name="connsiteY257" fmla="*/ 54815 h 3832767"/>
                <a:gd name="connsiteX258" fmla="*/ 2971913 w 4177355"/>
                <a:gd name="connsiteY258" fmla="*/ 54815 h 3832767"/>
                <a:gd name="connsiteX259" fmla="*/ 2972526 w 4177355"/>
                <a:gd name="connsiteY259" fmla="*/ 54815 h 3832767"/>
                <a:gd name="connsiteX260" fmla="*/ 2973139 w 4177355"/>
                <a:gd name="connsiteY260" fmla="*/ 54693 h 3832767"/>
                <a:gd name="connsiteX261" fmla="*/ 2973752 w 4177355"/>
                <a:gd name="connsiteY261" fmla="*/ 54570 h 3832767"/>
                <a:gd name="connsiteX262" fmla="*/ 2974365 w 4177355"/>
                <a:gd name="connsiteY262" fmla="*/ 54447 h 3832767"/>
                <a:gd name="connsiteX263" fmla="*/ 2979270 w 4177355"/>
                <a:gd name="connsiteY263" fmla="*/ 52363 h 3832767"/>
                <a:gd name="connsiteX264" fmla="*/ 2984176 w 4177355"/>
                <a:gd name="connsiteY264" fmla="*/ 49420 h 3832767"/>
                <a:gd name="connsiteX265" fmla="*/ 2988590 w 4177355"/>
                <a:gd name="connsiteY265" fmla="*/ 45741 h 3832767"/>
                <a:gd name="connsiteX266" fmla="*/ 2992024 w 4177355"/>
                <a:gd name="connsiteY266" fmla="*/ 41816 h 3832767"/>
                <a:gd name="connsiteX267" fmla="*/ 2994109 w 4177355"/>
                <a:gd name="connsiteY267" fmla="*/ 37770 h 3832767"/>
                <a:gd name="connsiteX268" fmla="*/ 2993863 w 4177355"/>
                <a:gd name="connsiteY268" fmla="*/ 34827 h 3832767"/>
                <a:gd name="connsiteX269" fmla="*/ 2991656 w 4177355"/>
                <a:gd name="connsiteY269" fmla="*/ 33232 h 3832767"/>
                <a:gd name="connsiteX270" fmla="*/ 2987487 w 4177355"/>
                <a:gd name="connsiteY270" fmla="*/ 33232 h 3832767"/>
                <a:gd name="connsiteX271" fmla="*/ 2986873 w 4177355"/>
                <a:gd name="connsiteY271" fmla="*/ 33232 h 3832767"/>
                <a:gd name="connsiteX272" fmla="*/ 2986260 w 4177355"/>
                <a:gd name="connsiteY272" fmla="*/ 33355 h 3832767"/>
                <a:gd name="connsiteX273" fmla="*/ 2985647 w 4177355"/>
                <a:gd name="connsiteY273" fmla="*/ 33478 h 3832767"/>
                <a:gd name="connsiteX274" fmla="*/ 2985034 w 4177355"/>
                <a:gd name="connsiteY274" fmla="*/ 33600 h 3832767"/>
                <a:gd name="connsiteX275" fmla="*/ 2388322 w 4177355"/>
                <a:gd name="connsiteY275" fmla="*/ 222939 h 3832767"/>
                <a:gd name="connsiteX276" fmla="*/ 2387831 w 4177355"/>
                <a:gd name="connsiteY276" fmla="*/ 223062 h 3832767"/>
                <a:gd name="connsiteX277" fmla="*/ 2387341 w 4177355"/>
                <a:gd name="connsiteY277" fmla="*/ 223307 h 3832767"/>
                <a:gd name="connsiteX278" fmla="*/ 2386727 w 4177355"/>
                <a:gd name="connsiteY278" fmla="*/ 223553 h 3832767"/>
                <a:gd name="connsiteX279" fmla="*/ 2386114 w 4177355"/>
                <a:gd name="connsiteY279" fmla="*/ 223798 h 3832767"/>
                <a:gd name="connsiteX280" fmla="*/ 2380964 w 4177355"/>
                <a:gd name="connsiteY280" fmla="*/ 226618 h 3832767"/>
                <a:gd name="connsiteX281" fmla="*/ 2376304 w 4177355"/>
                <a:gd name="connsiteY281" fmla="*/ 230297 h 3832767"/>
                <a:gd name="connsiteX282" fmla="*/ 2372502 w 4177355"/>
                <a:gd name="connsiteY282" fmla="*/ 234344 h 3832767"/>
                <a:gd name="connsiteX283" fmla="*/ 2370173 w 4177355"/>
                <a:gd name="connsiteY283" fmla="*/ 238268 h 3832767"/>
                <a:gd name="connsiteX284" fmla="*/ 2369805 w 4177355"/>
                <a:gd name="connsiteY284" fmla="*/ 241089 h 3832767"/>
                <a:gd name="connsiteX285" fmla="*/ 2370908 w 4177355"/>
                <a:gd name="connsiteY285" fmla="*/ 242805 h 3832767"/>
                <a:gd name="connsiteX286" fmla="*/ 2373361 w 4177355"/>
                <a:gd name="connsiteY286" fmla="*/ 243418 h 3832767"/>
                <a:gd name="connsiteX287" fmla="*/ 2377040 w 4177355"/>
                <a:gd name="connsiteY287" fmla="*/ 242805 h 3832767"/>
                <a:gd name="connsiteX288" fmla="*/ 2377530 w 4177355"/>
                <a:gd name="connsiteY288" fmla="*/ 242683 h 3832767"/>
                <a:gd name="connsiteX289" fmla="*/ 2378021 w 4177355"/>
                <a:gd name="connsiteY289" fmla="*/ 242438 h 3832767"/>
                <a:gd name="connsiteX290" fmla="*/ 2378634 w 4177355"/>
                <a:gd name="connsiteY290" fmla="*/ 242192 h 3832767"/>
                <a:gd name="connsiteX291" fmla="*/ 2379247 w 4177355"/>
                <a:gd name="connsiteY291" fmla="*/ 241947 h 3832767"/>
                <a:gd name="connsiteX292" fmla="*/ 2384397 w 4177355"/>
                <a:gd name="connsiteY292" fmla="*/ 239126 h 3832767"/>
                <a:gd name="connsiteX293" fmla="*/ 2389057 w 4177355"/>
                <a:gd name="connsiteY293" fmla="*/ 235448 h 3832767"/>
                <a:gd name="connsiteX294" fmla="*/ 2392859 w 4177355"/>
                <a:gd name="connsiteY294" fmla="*/ 231401 h 3832767"/>
                <a:gd name="connsiteX295" fmla="*/ 2395189 w 4177355"/>
                <a:gd name="connsiteY295" fmla="*/ 227477 h 3832767"/>
                <a:gd name="connsiteX296" fmla="*/ 2395557 w 4177355"/>
                <a:gd name="connsiteY296" fmla="*/ 224779 h 3832767"/>
                <a:gd name="connsiteX297" fmla="*/ 2394453 w 4177355"/>
                <a:gd name="connsiteY297" fmla="*/ 223062 h 3832767"/>
                <a:gd name="connsiteX298" fmla="*/ 2392001 w 4177355"/>
                <a:gd name="connsiteY298" fmla="*/ 222449 h 3832767"/>
                <a:gd name="connsiteX299" fmla="*/ 2388322 w 4177355"/>
                <a:gd name="connsiteY299" fmla="*/ 223062 h 3832767"/>
                <a:gd name="connsiteX300" fmla="*/ 3033840 w 4177355"/>
                <a:gd name="connsiteY300" fmla="*/ 25016 h 3832767"/>
                <a:gd name="connsiteX301" fmla="*/ 3029058 w 4177355"/>
                <a:gd name="connsiteY301" fmla="*/ 26978 h 3832767"/>
                <a:gd name="connsiteX302" fmla="*/ 3024275 w 4177355"/>
                <a:gd name="connsiteY302" fmla="*/ 29921 h 3832767"/>
                <a:gd name="connsiteX303" fmla="*/ 3019983 w 4177355"/>
                <a:gd name="connsiteY303" fmla="*/ 33478 h 3832767"/>
                <a:gd name="connsiteX304" fmla="*/ 3016550 w 4177355"/>
                <a:gd name="connsiteY304" fmla="*/ 37402 h 3832767"/>
                <a:gd name="connsiteX305" fmla="*/ 3014342 w 4177355"/>
                <a:gd name="connsiteY305" fmla="*/ 41571 h 3832767"/>
                <a:gd name="connsiteX306" fmla="*/ 3014342 w 4177355"/>
                <a:gd name="connsiteY306" fmla="*/ 44637 h 3832767"/>
                <a:gd name="connsiteX307" fmla="*/ 3016427 w 4177355"/>
                <a:gd name="connsiteY307" fmla="*/ 46354 h 3832767"/>
                <a:gd name="connsiteX308" fmla="*/ 3020596 w 4177355"/>
                <a:gd name="connsiteY308" fmla="*/ 46354 h 3832767"/>
                <a:gd name="connsiteX309" fmla="*/ 3021210 w 4177355"/>
                <a:gd name="connsiteY309" fmla="*/ 46231 h 3832767"/>
                <a:gd name="connsiteX310" fmla="*/ 3021823 w 4177355"/>
                <a:gd name="connsiteY310" fmla="*/ 46109 h 3832767"/>
                <a:gd name="connsiteX311" fmla="*/ 3022558 w 4177355"/>
                <a:gd name="connsiteY311" fmla="*/ 45986 h 3832767"/>
                <a:gd name="connsiteX312" fmla="*/ 3023294 w 4177355"/>
                <a:gd name="connsiteY312" fmla="*/ 45741 h 3832767"/>
                <a:gd name="connsiteX313" fmla="*/ 3028077 w 4177355"/>
                <a:gd name="connsiteY313" fmla="*/ 43779 h 3832767"/>
                <a:gd name="connsiteX314" fmla="*/ 3032859 w 4177355"/>
                <a:gd name="connsiteY314" fmla="*/ 40835 h 3832767"/>
                <a:gd name="connsiteX315" fmla="*/ 3037274 w 4177355"/>
                <a:gd name="connsiteY315" fmla="*/ 37279 h 3832767"/>
                <a:gd name="connsiteX316" fmla="*/ 3040708 w 4177355"/>
                <a:gd name="connsiteY316" fmla="*/ 33355 h 3832767"/>
                <a:gd name="connsiteX317" fmla="*/ 3042915 w 4177355"/>
                <a:gd name="connsiteY317" fmla="*/ 29186 h 3832767"/>
                <a:gd name="connsiteX318" fmla="*/ 3042915 w 4177355"/>
                <a:gd name="connsiteY318" fmla="*/ 26120 h 3832767"/>
                <a:gd name="connsiteX319" fmla="*/ 3040708 w 4177355"/>
                <a:gd name="connsiteY319" fmla="*/ 24403 h 3832767"/>
                <a:gd name="connsiteX320" fmla="*/ 3036538 w 4177355"/>
                <a:gd name="connsiteY320" fmla="*/ 24403 h 3832767"/>
                <a:gd name="connsiteX321" fmla="*/ 3035803 w 4177355"/>
                <a:gd name="connsiteY321" fmla="*/ 24526 h 3832767"/>
                <a:gd name="connsiteX322" fmla="*/ 3035067 w 4177355"/>
                <a:gd name="connsiteY322" fmla="*/ 24648 h 3832767"/>
                <a:gd name="connsiteX323" fmla="*/ 3034331 w 4177355"/>
                <a:gd name="connsiteY323" fmla="*/ 24894 h 3832767"/>
                <a:gd name="connsiteX324" fmla="*/ 3033595 w 4177355"/>
                <a:gd name="connsiteY324" fmla="*/ 25139 h 3832767"/>
                <a:gd name="connsiteX325" fmla="*/ 2338534 w 4177355"/>
                <a:gd name="connsiteY325" fmla="*/ 245135 h 3832767"/>
                <a:gd name="connsiteX326" fmla="*/ 2337921 w 4177355"/>
                <a:gd name="connsiteY326" fmla="*/ 245381 h 3832767"/>
                <a:gd name="connsiteX327" fmla="*/ 2337308 w 4177355"/>
                <a:gd name="connsiteY327" fmla="*/ 245626 h 3832767"/>
                <a:gd name="connsiteX328" fmla="*/ 2336695 w 4177355"/>
                <a:gd name="connsiteY328" fmla="*/ 245871 h 3832767"/>
                <a:gd name="connsiteX329" fmla="*/ 2335959 w 4177355"/>
                <a:gd name="connsiteY329" fmla="*/ 246116 h 3832767"/>
                <a:gd name="connsiteX330" fmla="*/ 2330809 w 4177355"/>
                <a:gd name="connsiteY330" fmla="*/ 249059 h 3832767"/>
                <a:gd name="connsiteX331" fmla="*/ 2326149 w 4177355"/>
                <a:gd name="connsiteY331" fmla="*/ 252738 h 3832767"/>
                <a:gd name="connsiteX332" fmla="*/ 2322470 w 4177355"/>
                <a:gd name="connsiteY332" fmla="*/ 256785 h 3832767"/>
                <a:gd name="connsiteX333" fmla="*/ 2320263 w 4177355"/>
                <a:gd name="connsiteY333" fmla="*/ 260587 h 3832767"/>
                <a:gd name="connsiteX334" fmla="*/ 2320017 w 4177355"/>
                <a:gd name="connsiteY334" fmla="*/ 263284 h 3832767"/>
                <a:gd name="connsiteX335" fmla="*/ 2321121 w 4177355"/>
                <a:gd name="connsiteY335" fmla="*/ 264879 h 3832767"/>
                <a:gd name="connsiteX336" fmla="*/ 2323574 w 4177355"/>
                <a:gd name="connsiteY336" fmla="*/ 265369 h 3832767"/>
                <a:gd name="connsiteX337" fmla="*/ 2327007 w 4177355"/>
                <a:gd name="connsiteY337" fmla="*/ 264756 h 3832767"/>
                <a:gd name="connsiteX338" fmla="*/ 2327620 w 4177355"/>
                <a:gd name="connsiteY338" fmla="*/ 264511 h 3832767"/>
                <a:gd name="connsiteX339" fmla="*/ 2328233 w 4177355"/>
                <a:gd name="connsiteY339" fmla="*/ 264265 h 3832767"/>
                <a:gd name="connsiteX340" fmla="*/ 2328847 w 4177355"/>
                <a:gd name="connsiteY340" fmla="*/ 264020 h 3832767"/>
                <a:gd name="connsiteX341" fmla="*/ 2329582 w 4177355"/>
                <a:gd name="connsiteY341" fmla="*/ 263775 h 3832767"/>
                <a:gd name="connsiteX342" fmla="*/ 2334733 w 4177355"/>
                <a:gd name="connsiteY342" fmla="*/ 260832 h 3832767"/>
                <a:gd name="connsiteX343" fmla="*/ 2339393 w 4177355"/>
                <a:gd name="connsiteY343" fmla="*/ 257153 h 3832767"/>
                <a:gd name="connsiteX344" fmla="*/ 2343072 w 4177355"/>
                <a:gd name="connsiteY344" fmla="*/ 253106 h 3832767"/>
                <a:gd name="connsiteX345" fmla="*/ 2345279 w 4177355"/>
                <a:gd name="connsiteY345" fmla="*/ 249305 h 3832767"/>
                <a:gd name="connsiteX346" fmla="*/ 2345524 w 4177355"/>
                <a:gd name="connsiteY346" fmla="*/ 246607 h 3832767"/>
                <a:gd name="connsiteX347" fmla="*/ 2344298 w 4177355"/>
                <a:gd name="connsiteY347" fmla="*/ 245013 h 3832767"/>
                <a:gd name="connsiteX348" fmla="*/ 2341845 w 4177355"/>
                <a:gd name="connsiteY348" fmla="*/ 244522 h 3832767"/>
                <a:gd name="connsiteX349" fmla="*/ 2338289 w 4177355"/>
                <a:gd name="connsiteY349" fmla="*/ 245135 h 3832767"/>
                <a:gd name="connsiteX350" fmla="*/ 3082401 w 4177355"/>
                <a:gd name="connsiteY350" fmla="*/ 17659 h 3832767"/>
                <a:gd name="connsiteX351" fmla="*/ 3077619 w 4177355"/>
                <a:gd name="connsiteY351" fmla="*/ 19621 h 3832767"/>
                <a:gd name="connsiteX352" fmla="*/ 3072836 w 4177355"/>
                <a:gd name="connsiteY352" fmla="*/ 22441 h 3832767"/>
                <a:gd name="connsiteX353" fmla="*/ 3068544 w 4177355"/>
                <a:gd name="connsiteY353" fmla="*/ 25875 h 3832767"/>
                <a:gd name="connsiteX354" fmla="*/ 3064988 w 4177355"/>
                <a:gd name="connsiteY354" fmla="*/ 29676 h 3832767"/>
                <a:gd name="connsiteX355" fmla="*/ 3062658 w 4177355"/>
                <a:gd name="connsiteY355" fmla="*/ 33846 h 3832767"/>
                <a:gd name="connsiteX356" fmla="*/ 3062536 w 4177355"/>
                <a:gd name="connsiteY356" fmla="*/ 37034 h 3832767"/>
                <a:gd name="connsiteX357" fmla="*/ 3064498 w 4177355"/>
                <a:gd name="connsiteY357" fmla="*/ 38873 h 3832767"/>
                <a:gd name="connsiteX358" fmla="*/ 3068544 w 4177355"/>
                <a:gd name="connsiteY358" fmla="*/ 39119 h 3832767"/>
                <a:gd name="connsiteX359" fmla="*/ 3069280 w 4177355"/>
                <a:gd name="connsiteY359" fmla="*/ 38996 h 3832767"/>
                <a:gd name="connsiteX360" fmla="*/ 3070016 w 4177355"/>
                <a:gd name="connsiteY360" fmla="*/ 38873 h 3832767"/>
                <a:gd name="connsiteX361" fmla="*/ 3070874 w 4177355"/>
                <a:gd name="connsiteY361" fmla="*/ 38628 h 3832767"/>
                <a:gd name="connsiteX362" fmla="*/ 3071733 w 4177355"/>
                <a:gd name="connsiteY362" fmla="*/ 38383 h 3832767"/>
                <a:gd name="connsiteX363" fmla="*/ 3076515 w 4177355"/>
                <a:gd name="connsiteY363" fmla="*/ 36421 h 3832767"/>
                <a:gd name="connsiteX364" fmla="*/ 3081298 w 4177355"/>
                <a:gd name="connsiteY364" fmla="*/ 33600 h 3832767"/>
                <a:gd name="connsiteX365" fmla="*/ 3085713 w 4177355"/>
                <a:gd name="connsiteY365" fmla="*/ 30167 h 3832767"/>
                <a:gd name="connsiteX366" fmla="*/ 3089269 w 4177355"/>
                <a:gd name="connsiteY366" fmla="*/ 26365 h 3832767"/>
                <a:gd name="connsiteX367" fmla="*/ 3091599 w 4177355"/>
                <a:gd name="connsiteY367" fmla="*/ 22196 h 3832767"/>
                <a:gd name="connsiteX368" fmla="*/ 3091599 w 4177355"/>
                <a:gd name="connsiteY368" fmla="*/ 19008 h 3832767"/>
                <a:gd name="connsiteX369" fmla="*/ 3089514 w 4177355"/>
                <a:gd name="connsiteY369" fmla="*/ 17168 h 3832767"/>
                <a:gd name="connsiteX370" fmla="*/ 3085467 w 4177355"/>
                <a:gd name="connsiteY370" fmla="*/ 16923 h 3832767"/>
                <a:gd name="connsiteX371" fmla="*/ 3084731 w 4177355"/>
                <a:gd name="connsiteY371" fmla="*/ 17045 h 3832767"/>
                <a:gd name="connsiteX372" fmla="*/ 3083996 w 4177355"/>
                <a:gd name="connsiteY372" fmla="*/ 17168 h 3832767"/>
                <a:gd name="connsiteX373" fmla="*/ 3083137 w 4177355"/>
                <a:gd name="connsiteY373" fmla="*/ 17413 h 3832767"/>
                <a:gd name="connsiteX374" fmla="*/ 3082279 w 4177355"/>
                <a:gd name="connsiteY374" fmla="*/ 17659 h 3832767"/>
                <a:gd name="connsiteX375" fmla="*/ 2288624 w 4177355"/>
                <a:gd name="connsiteY375" fmla="*/ 268067 h 3832767"/>
                <a:gd name="connsiteX376" fmla="*/ 2287888 w 4177355"/>
                <a:gd name="connsiteY376" fmla="*/ 268312 h 3832767"/>
                <a:gd name="connsiteX377" fmla="*/ 2287153 w 4177355"/>
                <a:gd name="connsiteY377" fmla="*/ 268557 h 3832767"/>
                <a:gd name="connsiteX378" fmla="*/ 2286417 w 4177355"/>
                <a:gd name="connsiteY378" fmla="*/ 268925 h 3832767"/>
                <a:gd name="connsiteX379" fmla="*/ 2285681 w 4177355"/>
                <a:gd name="connsiteY379" fmla="*/ 269293 h 3832767"/>
                <a:gd name="connsiteX380" fmla="*/ 2280653 w 4177355"/>
                <a:gd name="connsiteY380" fmla="*/ 272236 h 3832767"/>
                <a:gd name="connsiteX381" fmla="*/ 2276116 w 4177355"/>
                <a:gd name="connsiteY381" fmla="*/ 275915 h 3832767"/>
                <a:gd name="connsiteX382" fmla="*/ 2272560 w 4177355"/>
                <a:gd name="connsiteY382" fmla="*/ 279839 h 3832767"/>
                <a:gd name="connsiteX383" fmla="*/ 2270475 w 4177355"/>
                <a:gd name="connsiteY383" fmla="*/ 283641 h 3832767"/>
                <a:gd name="connsiteX384" fmla="*/ 2270352 w 4177355"/>
                <a:gd name="connsiteY384" fmla="*/ 286216 h 3832767"/>
                <a:gd name="connsiteX385" fmla="*/ 2271579 w 4177355"/>
                <a:gd name="connsiteY385" fmla="*/ 287688 h 3832767"/>
                <a:gd name="connsiteX386" fmla="*/ 2273909 w 4177355"/>
                <a:gd name="connsiteY386" fmla="*/ 288178 h 3832767"/>
                <a:gd name="connsiteX387" fmla="*/ 2277342 w 4177355"/>
                <a:gd name="connsiteY387" fmla="*/ 287565 h 3832767"/>
                <a:gd name="connsiteX388" fmla="*/ 2278078 w 4177355"/>
                <a:gd name="connsiteY388" fmla="*/ 287320 h 3832767"/>
                <a:gd name="connsiteX389" fmla="*/ 2278814 w 4177355"/>
                <a:gd name="connsiteY389" fmla="*/ 287074 h 3832767"/>
                <a:gd name="connsiteX390" fmla="*/ 2279550 w 4177355"/>
                <a:gd name="connsiteY390" fmla="*/ 286707 h 3832767"/>
                <a:gd name="connsiteX391" fmla="*/ 2280286 w 4177355"/>
                <a:gd name="connsiteY391" fmla="*/ 286339 h 3832767"/>
                <a:gd name="connsiteX392" fmla="*/ 2285313 w 4177355"/>
                <a:gd name="connsiteY392" fmla="*/ 283396 h 3832767"/>
                <a:gd name="connsiteX393" fmla="*/ 2289851 w 4177355"/>
                <a:gd name="connsiteY393" fmla="*/ 279717 h 3832767"/>
                <a:gd name="connsiteX394" fmla="*/ 2293407 w 4177355"/>
                <a:gd name="connsiteY394" fmla="*/ 275670 h 3832767"/>
                <a:gd name="connsiteX395" fmla="*/ 2295491 w 4177355"/>
                <a:gd name="connsiteY395" fmla="*/ 271868 h 3832767"/>
                <a:gd name="connsiteX396" fmla="*/ 2295614 w 4177355"/>
                <a:gd name="connsiteY396" fmla="*/ 269416 h 3832767"/>
                <a:gd name="connsiteX397" fmla="*/ 2294388 w 4177355"/>
                <a:gd name="connsiteY397" fmla="*/ 267944 h 3832767"/>
                <a:gd name="connsiteX398" fmla="*/ 2291935 w 4177355"/>
                <a:gd name="connsiteY398" fmla="*/ 267454 h 3832767"/>
                <a:gd name="connsiteX399" fmla="*/ 2288502 w 4177355"/>
                <a:gd name="connsiteY399" fmla="*/ 268067 h 3832767"/>
                <a:gd name="connsiteX400" fmla="*/ 3130472 w 4177355"/>
                <a:gd name="connsiteY400" fmla="*/ 11527 h 3832767"/>
                <a:gd name="connsiteX401" fmla="*/ 3125812 w 4177355"/>
                <a:gd name="connsiteY401" fmla="*/ 13489 h 3832767"/>
                <a:gd name="connsiteX402" fmla="*/ 3121152 w 4177355"/>
                <a:gd name="connsiteY402" fmla="*/ 16310 h 3832767"/>
                <a:gd name="connsiteX403" fmla="*/ 3116860 w 4177355"/>
                <a:gd name="connsiteY403" fmla="*/ 19743 h 3832767"/>
                <a:gd name="connsiteX404" fmla="*/ 3113304 w 4177355"/>
                <a:gd name="connsiteY404" fmla="*/ 23545 h 3832767"/>
                <a:gd name="connsiteX405" fmla="*/ 3110729 w 4177355"/>
                <a:gd name="connsiteY405" fmla="*/ 27837 h 3832767"/>
                <a:gd name="connsiteX406" fmla="*/ 3110484 w 4177355"/>
                <a:gd name="connsiteY406" fmla="*/ 31148 h 3832767"/>
                <a:gd name="connsiteX407" fmla="*/ 3112446 w 4177355"/>
                <a:gd name="connsiteY407" fmla="*/ 33110 h 3832767"/>
                <a:gd name="connsiteX408" fmla="*/ 3116370 w 4177355"/>
                <a:gd name="connsiteY408" fmla="*/ 33478 h 3832767"/>
                <a:gd name="connsiteX409" fmla="*/ 3117228 w 4177355"/>
                <a:gd name="connsiteY409" fmla="*/ 33478 h 3832767"/>
                <a:gd name="connsiteX410" fmla="*/ 3118086 w 4177355"/>
                <a:gd name="connsiteY410" fmla="*/ 33355 h 3832767"/>
                <a:gd name="connsiteX411" fmla="*/ 3119068 w 4177355"/>
                <a:gd name="connsiteY411" fmla="*/ 33110 h 3832767"/>
                <a:gd name="connsiteX412" fmla="*/ 3120049 w 4177355"/>
                <a:gd name="connsiteY412" fmla="*/ 32865 h 3832767"/>
                <a:gd name="connsiteX413" fmla="*/ 3124709 w 4177355"/>
                <a:gd name="connsiteY413" fmla="*/ 30903 h 3832767"/>
                <a:gd name="connsiteX414" fmla="*/ 3129368 w 4177355"/>
                <a:gd name="connsiteY414" fmla="*/ 28205 h 3832767"/>
                <a:gd name="connsiteX415" fmla="*/ 3133660 w 4177355"/>
                <a:gd name="connsiteY415" fmla="*/ 24894 h 3832767"/>
                <a:gd name="connsiteX416" fmla="*/ 3137217 w 4177355"/>
                <a:gd name="connsiteY416" fmla="*/ 21092 h 3832767"/>
                <a:gd name="connsiteX417" fmla="*/ 3139792 w 4177355"/>
                <a:gd name="connsiteY417" fmla="*/ 16800 h 3832767"/>
                <a:gd name="connsiteX418" fmla="*/ 3140037 w 4177355"/>
                <a:gd name="connsiteY418" fmla="*/ 13489 h 3832767"/>
                <a:gd name="connsiteX419" fmla="*/ 3138075 w 4177355"/>
                <a:gd name="connsiteY419" fmla="*/ 11527 h 3832767"/>
                <a:gd name="connsiteX420" fmla="*/ 3134151 w 4177355"/>
                <a:gd name="connsiteY420" fmla="*/ 11159 h 3832767"/>
                <a:gd name="connsiteX421" fmla="*/ 3133292 w 4177355"/>
                <a:gd name="connsiteY421" fmla="*/ 11282 h 3832767"/>
                <a:gd name="connsiteX422" fmla="*/ 3132434 w 4177355"/>
                <a:gd name="connsiteY422" fmla="*/ 11404 h 3832767"/>
                <a:gd name="connsiteX423" fmla="*/ 3131576 w 4177355"/>
                <a:gd name="connsiteY423" fmla="*/ 11650 h 3832767"/>
                <a:gd name="connsiteX424" fmla="*/ 3130717 w 4177355"/>
                <a:gd name="connsiteY424" fmla="*/ 11895 h 3832767"/>
                <a:gd name="connsiteX425" fmla="*/ 2238959 w 4177355"/>
                <a:gd name="connsiteY425" fmla="*/ 291980 h 3832767"/>
                <a:gd name="connsiteX426" fmla="*/ 2238224 w 4177355"/>
                <a:gd name="connsiteY426" fmla="*/ 292225 h 3832767"/>
                <a:gd name="connsiteX427" fmla="*/ 2237365 w 4177355"/>
                <a:gd name="connsiteY427" fmla="*/ 292593 h 3832767"/>
                <a:gd name="connsiteX428" fmla="*/ 2236507 w 4177355"/>
                <a:gd name="connsiteY428" fmla="*/ 292961 h 3832767"/>
                <a:gd name="connsiteX429" fmla="*/ 2235649 w 4177355"/>
                <a:gd name="connsiteY429" fmla="*/ 293328 h 3832767"/>
                <a:gd name="connsiteX430" fmla="*/ 2230621 w 4177355"/>
                <a:gd name="connsiteY430" fmla="*/ 296272 h 3832767"/>
                <a:gd name="connsiteX431" fmla="*/ 2226206 w 4177355"/>
                <a:gd name="connsiteY431" fmla="*/ 299950 h 3832767"/>
                <a:gd name="connsiteX432" fmla="*/ 2222773 w 4177355"/>
                <a:gd name="connsiteY432" fmla="*/ 303875 h 3832767"/>
                <a:gd name="connsiteX433" fmla="*/ 2220810 w 4177355"/>
                <a:gd name="connsiteY433" fmla="*/ 307553 h 3832767"/>
                <a:gd name="connsiteX434" fmla="*/ 2220810 w 4177355"/>
                <a:gd name="connsiteY434" fmla="*/ 310006 h 3832767"/>
                <a:gd name="connsiteX435" fmla="*/ 2222037 w 4177355"/>
                <a:gd name="connsiteY435" fmla="*/ 311478 h 3832767"/>
                <a:gd name="connsiteX436" fmla="*/ 2224367 w 4177355"/>
                <a:gd name="connsiteY436" fmla="*/ 311968 h 3832767"/>
                <a:gd name="connsiteX437" fmla="*/ 2227678 w 4177355"/>
                <a:gd name="connsiteY437" fmla="*/ 311355 h 3832767"/>
                <a:gd name="connsiteX438" fmla="*/ 2228413 w 4177355"/>
                <a:gd name="connsiteY438" fmla="*/ 311110 h 3832767"/>
                <a:gd name="connsiteX439" fmla="*/ 2229272 w 4177355"/>
                <a:gd name="connsiteY439" fmla="*/ 310864 h 3832767"/>
                <a:gd name="connsiteX440" fmla="*/ 2230130 w 4177355"/>
                <a:gd name="connsiteY440" fmla="*/ 310497 h 3832767"/>
                <a:gd name="connsiteX441" fmla="*/ 2230989 w 4177355"/>
                <a:gd name="connsiteY441" fmla="*/ 310129 h 3832767"/>
                <a:gd name="connsiteX442" fmla="*/ 2236016 w 4177355"/>
                <a:gd name="connsiteY442" fmla="*/ 307063 h 3832767"/>
                <a:gd name="connsiteX443" fmla="*/ 2240431 w 4177355"/>
                <a:gd name="connsiteY443" fmla="*/ 303384 h 3832767"/>
                <a:gd name="connsiteX444" fmla="*/ 2243865 w 4177355"/>
                <a:gd name="connsiteY444" fmla="*/ 299460 h 3832767"/>
                <a:gd name="connsiteX445" fmla="*/ 2245827 w 4177355"/>
                <a:gd name="connsiteY445" fmla="*/ 295658 h 3832767"/>
                <a:gd name="connsiteX446" fmla="*/ 2245827 w 4177355"/>
                <a:gd name="connsiteY446" fmla="*/ 293206 h 3832767"/>
                <a:gd name="connsiteX447" fmla="*/ 2244600 w 4177355"/>
                <a:gd name="connsiteY447" fmla="*/ 291734 h 3832767"/>
                <a:gd name="connsiteX448" fmla="*/ 2242271 w 4177355"/>
                <a:gd name="connsiteY448" fmla="*/ 291244 h 3832767"/>
                <a:gd name="connsiteX449" fmla="*/ 2238959 w 4177355"/>
                <a:gd name="connsiteY449" fmla="*/ 291857 h 3832767"/>
                <a:gd name="connsiteX450" fmla="*/ 3178052 w 4177355"/>
                <a:gd name="connsiteY450" fmla="*/ 6867 h 3832767"/>
                <a:gd name="connsiteX451" fmla="*/ 3173392 w 4177355"/>
                <a:gd name="connsiteY451" fmla="*/ 8707 h 3832767"/>
                <a:gd name="connsiteX452" fmla="*/ 3168732 w 4177355"/>
                <a:gd name="connsiteY452" fmla="*/ 11404 h 3832767"/>
                <a:gd name="connsiteX453" fmla="*/ 3164440 w 4177355"/>
                <a:gd name="connsiteY453" fmla="*/ 14715 h 3832767"/>
                <a:gd name="connsiteX454" fmla="*/ 3160884 w 4177355"/>
                <a:gd name="connsiteY454" fmla="*/ 18394 h 3832767"/>
                <a:gd name="connsiteX455" fmla="*/ 3158186 w 4177355"/>
                <a:gd name="connsiteY455" fmla="*/ 22686 h 3832767"/>
                <a:gd name="connsiteX456" fmla="*/ 3157818 w 4177355"/>
                <a:gd name="connsiteY456" fmla="*/ 26120 h 3832767"/>
                <a:gd name="connsiteX457" fmla="*/ 3159535 w 4177355"/>
                <a:gd name="connsiteY457" fmla="*/ 28205 h 3832767"/>
                <a:gd name="connsiteX458" fmla="*/ 3163459 w 4177355"/>
                <a:gd name="connsiteY458" fmla="*/ 28695 h 3832767"/>
                <a:gd name="connsiteX459" fmla="*/ 3164440 w 4177355"/>
                <a:gd name="connsiteY459" fmla="*/ 28695 h 3832767"/>
                <a:gd name="connsiteX460" fmla="*/ 3165421 w 4177355"/>
                <a:gd name="connsiteY460" fmla="*/ 28573 h 3832767"/>
                <a:gd name="connsiteX461" fmla="*/ 3166402 w 4177355"/>
                <a:gd name="connsiteY461" fmla="*/ 28327 h 3832767"/>
                <a:gd name="connsiteX462" fmla="*/ 3167506 w 4177355"/>
                <a:gd name="connsiteY462" fmla="*/ 28082 h 3832767"/>
                <a:gd name="connsiteX463" fmla="*/ 3172166 w 4177355"/>
                <a:gd name="connsiteY463" fmla="*/ 26243 h 3832767"/>
                <a:gd name="connsiteX464" fmla="*/ 3176826 w 4177355"/>
                <a:gd name="connsiteY464" fmla="*/ 23545 h 3832767"/>
                <a:gd name="connsiteX465" fmla="*/ 3181118 w 4177355"/>
                <a:gd name="connsiteY465" fmla="*/ 20234 h 3832767"/>
                <a:gd name="connsiteX466" fmla="*/ 3184674 w 4177355"/>
                <a:gd name="connsiteY466" fmla="*/ 16555 h 3832767"/>
                <a:gd name="connsiteX467" fmla="*/ 3187372 w 4177355"/>
                <a:gd name="connsiteY467" fmla="*/ 12263 h 3832767"/>
                <a:gd name="connsiteX468" fmla="*/ 3187740 w 4177355"/>
                <a:gd name="connsiteY468" fmla="*/ 8829 h 3832767"/>
                <a:gd name="connsiteX469" fmla="*/ 3185900 w 4177355"/>
                <a:gd name="connsiteY469" fmla="*/ 6745 h 3832767"/>
                <a:gd name="connsiteX470" fmla="*/ 3181976 w 4177355"/>
                <a:gd name="connsiteY470" fmla="*/ 6254 h 3832767"/>
                <a:gd name="connsiteX471" fmla="*/ 3180995 w 4177355"/>
                <a:gd name="connsiteY471" fmla="*/ 6254 h 3832767"/>
                <a:gd name="connsiteX472" fmla="*/ 3180014 w 4177355"/>
                <a:gd name="connsiteY472" fmla="*/ 6377 h 3832767"/>
                <a:gd name="connsiteX473" fmla="*/ 3179033 w 4177355"/>
                <a:gd name="connsiteY473" fmla="*/ 6622 h 3832767"/>
                <a:gd name="connsiteX474" fmla="*/ 3177929 w 4177355"/>
                <a:gd name="connsiteY474" fmla="*/ 6867 h 3832767"/>
                <a:gd name="connsiteX475" fmla="*/ 2189417 w 4177355"/>
                <a:gd name="connsiteY475" fmla="*/ 316628 h 3832767"/>
                <a:gd name="connsiteX476" fmla="*/ 2188559 w 4177355"/>
                <a:gd name="connsiteY476" fmla="*/ 316873 h 3832767"/>
                <a:gd name="connsiteX477" fmla="*/ 2187701 w 4177355"/>
                <a:gd name="connsiteY477" fmla="*/ 317241 h 3832767"/>
                <a:gd name="connsiteX478" fmla="*/ 2186720 w 4177355"/>
                <a:gd name="connsiteY478" fmla="*/ 317609 h 3832767"/>
                <a:gd name="connsiteX479" fmla="*/ 2185739 w 4177355"/>
                <a:gd name="connsiteY479" fmla="*/ 318100 h 3832767"/>
                <a:gd name="connsiteX480" fmla="*/ 2180711 w 4177355"/>
                <a:gd name="connsiteY480" fmla="*/ 321165 h 3832767"/>
                <a:gd name="connsiteX481" fmla="*/ 2176296 w 4177355"/>
                <a:gd name="connsiteY481" fmla="*/ 324967 h 3832767"/>
                <a:gd name="connsiteX482" fmla="*/ 2172985 w 4177355"/>
                <a:gd name="connsiteY482" fmla="*/ 328891 h 3832767"/>
                <a:gd name="connsiteX483" fmla="*/ 2171146 w 4177355"/>
                <a:gd name="connsiteY483" fmla="*/ 332570 h 3832767"/>
                <a:gd name="connsiteX484" fmla="*/ 2171146 w 4177355"/>
                <a:gd name="connsiteY484" fmla="*/ 334900 h 3832767"/>
                <a:gd name="connsiteX485" fmla="*/ 2172372 w 4177355"/>
                <a:gd name="connsiteY485" fmla="*/ 336249 h 3832767"/>
                <a:gd name="connsiteX486" fmla="*/ 2174579 w 4177355"/>
                <a:gd name="connsiteY486" fmla="*/ 336617 h 3832767"/>
                <a:gd name="connsiteX487" fmla="*/ 2177768 w 4177355"/>
                <a:gd name="connsiteY487" fmla="*/ 336003 h 3832767"/>
                <a:gd name="connsiteX488" fmla="*/ 2178626 w 4177355"/>
                <a:gd name="connsiteY488" fmla="*/ 335758 h 3832767"/>
                <a:gd name="connsiteX489" fmla="*/ 2179485 w 4177355"/>
                <a:gd name="connsiteY489" fmla="*/ 335390 h 3832767"/>
                <a:gd name="connsiteX490" fmla="*/ 2180466 w 4177355"/>
                <a:gd name="connsiteY490" fmla="*/ 335022 h 3832767"/>
                <a:gd name="connsiteX491" fmla="*/ 2181446 w 4177355"/>
                <a:gd name="connsiteY491" fmla="*/ 334532 h 3832767"/>
                <a:gd name="connsiteX492" fmla="*/ 2186474 w 4177355"/>
                <a:gd name="connsiteY492" fmla="*/ 331466 h 3832767"/>
                <a:gd name="connsiteX493" fmla="*/ 2190889 w 4177355"/>
                <a:gd name="connsiteY493" fmla="*/ 327665 h 3832767"/>
                <a:gd name="connsiteX494" fmla="*/ 2194200 w 4177355"/>
                <a:gd name="connsiteY494" fmla="*/ 323740 h 3832767"/>
                <a:gd name="connsiteX495" fmla="*/ 2196039 w 4177355"/>
                <a:gd name="connsiteY495" fmla="*/ 320062 h 3832767"/>
                <a:gd name="connsiteX496" fmla="*/ 2196039 w 4177355"/>
                <a:gd name="connsiteY496" fmla="*/ 317732 h 3832767"/>
                <a:gd name="connsiteX497" fmla="*/ 2194813 w 4177355"/>
                <a:gd name="connsiteY497" fmla="*/ 316383 h 3832767"/>
                <a:gd name="connsiteX498" fmla="*/ 2192483 w 4177355"/>
                <a:gd name="connsiteY498" fmla="*/ 316015 h 3832767"/>
                <a:gd name="connsiteX499" fmla="*/ 2189295 w 4177355"/>
                <a:gd name="connsiteY499" fmla="*/ 316628 h 3832767"/>
                <a:gd name="connsiteX500" fmla="*/ 3225387 w 4177355"/>
                <a:gd name="connsiteY500" fmla="*/ 3434 h 3832767"/>
                <a:gd name="connsiteX501" fmla="*/ 3220850 w 4177355"/>
                <a:gd name="connsiteY501" fmla="*/ 5273 h 3832767"/>
                <a:gd name="connsiteX502" fmla="*/ 3216312 w 4177355"/>
                <a:gd name="connsiteY502" fmla="*/ 7848 h 3832767"/>
                <a:gd name="connsiteX503" fmla="*/ 3212020 w 4177355"/>
                <a:gd name="connsiteY503" fmla="*/ 11037 h 3832767"/>
                <a:gd name="connsiteX504" fmla="*/ 3208464 w 4177355"/>
                <a:gd name="connsiteY504" fmla="*/ 14715 h 3832767"/>
                <a:gd name="connsiteX505" fmla="*/ 3205644 w 4177355"/>
                <a:gd name="connsiteY505" fmla="*/ 19130 h 3832767"/>
                <a:gd name="connsiteX506" fmla="*/ 3205030 w 4177355"/>
                <a:gd name="connsiteY506" fmla="*/ 22686 h 3832767"/>
                <a:gd name="connsiteX507" fmla="*/ 3206747 w 4177355"/>
                <a:gd name="connsiteY507" fmla="*/ 24894 h 3832767"/>
                <a:gd name="connsiteX508" fmla="*/ 3210549 w 4177355"/>
                <a:gd name="connsiteY508" fmla="*/ 25507 h 3832767"/>
                <a:gd name="connsiteX509" fmla="*/ 3211652 w 4177355"/>
                <a:gd name="connsiteY509" fmla="*/ 25507 h 3832767"/>
                <a:gd name="connsiteX510" fmla="*/ 3212756 w 4177355"/>
                <a:gd name="connsiteY510" fmla="*/ 25384 h 3832767"/>
                <a:gd name="connsiteX511" fmla="*/ 3213860 w 4177355"/>
                <a:gd name="connsiteY511" fmla="*/ 25139 h 3832767"/>
                <a:gd name="connsiteX512" fmla="*/ 3215086 w 4177355"/>
                <a:gd name="connsiteY512" fmla="*/ 24771 h 3832767"/>
                <a:gd name="connsiteX513" fmla="*/ 3219623 w 4177355"/>
                <a:gd name="connsiteY513" fmla="*/ 22932 h 3832767"/>
                <a:gd name="connsiteX514" fmla="*/ 3224160 w 4177355"/>
                <a:gd name="connsiteY514" fmla="*/ 20356 h 3832767"/>
                <a:gd name="connsiteX515" fmla="*/ 3228453 w 4177355"/>
                <a:gd name="connsiteY515" fmla="*/ 17168 h 3832767"/>
                <a:gd name="connsiteX516" fmla="*/ 3232009 w 4177355"/>
                <a:gd name="connsiteY516" fmla="*/ 13489 h 3832767"/>
                <a:gd name="connsiteX517" fmla="*/ 3234829 w 4177355"/>
                <a:gd name="connsiteY517" fmla="*/ 9075 h 3832767"/>
                <a:gd name="connsiteX518" fmla="*/ 3235442 w 4177355"/>
                <a:gd name="connsiteY518" fmla="*/ 5518 h 3832767"/>
                <a:gd name="connsiteX519" fmla="*/ 3233725 w 4177355"/>
                <a:gd name="connsiteY519" fmla="*/ 3311 h 3832767"/>
                <a:gd name="connsiteX520" fmla="*/ 3229924 w 4177355"/>
                <a:gd name="connsiteY520" fmla="*/ 2698 h 3832767"/>
                <a:gd name="connsiteX521" fmla="*/ 3228820 w 4177355"/>
                <a:gd name="connsiteY521" fmla="*/ 2698 h 3832767"/>
                <a:gd name="connsiteX522" fmla="*/ 3227717 w 4177355"/>
                <a:gd name="connsiteY522" fmla="*/ 2820 h 3832767"/>
                <a:gd name="connsiteX523" fmla="*/ 3226613 w 4177355"/>
                <a:gd name="connsiteY523" fmla="*/ 3066 h 3832767"/>
                <a:gd name="connsiteX524" fmla="*/ 3225387 w 4177355"/>
                <a:gd name="connsiteY524" fmla="*/ 3434 h 3832767"/>
                <a:gd name="connsiteX525" fmla="*/ 2139875 w 4177355"/>
                <a:gd name="connsiteY525" fmla="*/ 342257 h 3832767"/>
                <a:gd name="connsiteX526" fmla="*/ 2138894 w 4177355"/>
                <a:gd name="connsiteY526" fmla="*/ 342625 h 3832767"/>
                <a:gd name="connsiteX527" fmla="*/ 2137913 w 4177355"/>
                <a:gd name="connsiteY527" fmla="*/ 342993 h 3832767"/>
                <a:gd name="connsiteX528" fmla="*/ 2136932 w 4177355"/>
                <a:gd name="connsiteY528" fmla="*/ 343484 h 3832767"/>
                <a:gd name="connsiteX529" fmla="*/ 2135951 w 4177355"/>
                <a:gd name="connsiteY529" fmla="*/ 343974 h 3832767"/>
                <a:gd name="connsiteX530" fmla="*/ 2130923 w 4177355"/>
                <a:gd name="connsiteY530" fmla="*/ 347163 h 3832767"/>
                <a:gd name="connsiteX531" fmla="*/ 2126631 w 4177355"/>
                <a:gd name="connsiteY531" fmla="*/ 350964 h 3832767"/>
                <a:gd name="connsiteX532" fmla="*/ 2123443 w 4177355"/>
                <a:gd name="connsiteY532" fmla="*/ 354888 h 3832767"/>
                <a:gd name="connsiteX533" fmla="*/ 2121849 w 4177355"/>
                <a:gd name="connsiteY533" fmla="*/ 358567 h 3832767"/>
                <a:gd name="connsiteX534" fmla="*/ 2121849 w 4177355"/>
                <a:gd name="connsiteY534" fmla="*/ 360774 h 3832767"/>
                <a:gd name="connsiteX535" fmla="*/ 2123075 w 4177355"/>
                <a:gd name="connsiteY535" fmla="*/ 362001 h 3832767"/>
                <a:gd name="connsiteX536" fmla="*/ 2125283 w 4177355"/>
                <a:gd name="connsiteY536" fmla="*/ 362369 h 3832767"/>
                <a:gd name="connsiteX537" fmla="*/ 2128348 w 4177355"/>
                <a:gd name="connsiteY537" fmla="*/ 361755 h 3832767"/>
                <a:gd name="connsiteX538" fmla="*/ 2129329 w 4177355"/>
                <a:gd name="connsiteY538" fmla="*/ 361388 h 3832767"/>
                <a:gd name="connsiteX539" fmla="*/ 2130310 w 4177355"/>
                <a:gd name="connsiteY539" fmla="*/ 361020 h 3832767"/>
                <a:gd name="connsiteX540" fmla="*/ 2131291 w 4177355"/>
                <a:gd name="connsiteY540" fmla="*/ 360529 h 3832767"/>
                <a:gd name="connsiteX541" fmla="*/ 2132395 w 4177355"/>
                <a:gd name="connsiteY541" fmla="*/ 360039 h 3832767"/>
                <a:gd name="connsiteX542" fmla="*/ 2137300 w 4177355"/>
                <a:gd name="connsiteY542" fmla="*/ 356850 h 3832767"/>
                <a:gd name="connsiteX543" fmla="*/ 2141592 w 4177355"/>
                <a:gd name="connsiteY543" fmla="*/ 353049 h 3832767"/>
                <a:gd name="connsiteX544" fmla="*/ 2144781 w 4177355"/>
                <a:gd name="connsiteY544" fmla="*/ 349125 h 3832767"/>
                <a:gd name="connsiteX545" fmla="*/ 2146375 w 4177355"/>
                <a:gd name="connsiteY545" fmla="*/ 345446 h 3832767"/>
                <a:gd name="connsiteX546" fmla="*/ 2146375 w 4177355"/>
                <a:gd name="connsiteY546" fmla="*/ 343238 h 3832767"/>
                <a:gd name="connsiteX547" fmla="*/ 2145148 w 4177355"/>
                <a:gd name="connsiteY547" fmla="*/ 342012 h 3832767"/>
                <a:gd name="connsiteX548" fmla="*/ 2142941 w 4177355"/>
                <a:gd name="connsiteY548" fmla="*/ 341644 h 3832767"/>
                <a:gd name="connsiteX549" fmla="*/ 2139875 w 4177355"/>
                <a:gd name="connsiteY549" fmla="*/ 342257 h 3832767"/>
                <a:gd name="connsiteX550" fmla="*/ 3272354 w 4177355"/>
                <a:gd name="connsiteY550" fmla="*/ 1349 h 3832767"/>
                <a:gd name="connsiteX551" fmla="*/ 3267816 w 4177355"/>
                <a:gd name="connsiteY551" fmla="*/ 3188 h 3832767"/>
                <a:gd name="connsiteX552" fmla="*/ 3263279 w 4177355"/>
                <a:gd name="connsiteY552" fmla="*/ 5764 h 3832767"/>
                <a:gd name="connsiteX553" fmla="*/ 3258987 w 4177355"/>
                <a:gd name="connsiteY553" fmla="*/ 8952 h 3832767"/>
                <a:gd name="connsiteX554" fmla="*/ 3255308 w 4177355"/>
                <a:gd name="connsiteY554" fmla="*/ 12508 h 3832767"/>
                <a:gd name="connsiteX555" fmla="*/ 3252243 w 4177355"/>
                <a:gd name="connsiteY555" fmla="*/ 16923 h 3832767"/>
                <a:gd name="connsiteX556" fmla="*/ 3251507 w 4177355"/>
                <a:gd name="connsiteY556" fmla="*/ 20479 h 3832767"/>
                <a:gd name="connsiteX557" fmla="*/ 3252978 w 4177355"/>
                <a:gd name="connsiteY557" fmla="*/ 22932 h 3832767"/>
                <a:gd name="connsiteX558" fmla="*/ 3256657 w 4177355"/>
                <a:gd name="connsiteY558" fmla="*/ 23790 h 3832767"/>
                <a:gd name="connsiteX559" fmla="*/ 3257761 w 4177355"/>
                <a:gd name="connsiteY559" fmla="*/ 23790 h 3832767"/>
                <a:gd name="connsiteX560" fmla="*/ 3258987 w 4177355"/>
                <a:gd name="connsiteY560" fmla="*/ 23667 h 3832767"/>
                <a:gd name="connsiteX561" fmla="*/ 3260213 w 4177355"/>
                <a:gd name="connsiteY561" fmla="*/ 23422 h 3832767"/>
                <a:gd name="connsiteX562" fmla="*/ 3261440 w 4177355"/>
                <a:gd name="connsiteY562" fmla="*/ 23054 h 3832767"/>
                <a:gd name="connsiteX563" fmla="*/ 3265977 w 4177355"/>
                <a:gd name="connsiteY563" fmla="*/ 21215 h 3832767"/>
                <a:gd name="connsiteX564" fmla="*/ 3270514 w 4177355"/>
                <a:gd name="connsiteY564" fmla="*/ 18640 h 3832767"/>
                <a:gd name="connsiteX565" fmla="*/ 3274806 w 4177355"/>
                <a:gd name="connsiteY565" fmla="*/ 15451 h 3832767"/>
                <a:gd name="connsiteX566" fmla="*/ 3278485 w 4177355"/>
                <a:gd name="connsiteY566" fmla="*/ 11895 h 3832767"/>
                <a:gd name="connsiteX567" fmla="*/ 3281428 w 4177355"/>
                <a:gd name="connsiteY567" fmla="*/ 7358 h 3832767"/>
                <a:gd name="connsiteX568" fmla="*/ 3282164 w 4177355"/>
                <a:gd name="connsiteY568" fmla="*/ 3679 h 3832767"/>
                <a:gd name="connsiteX569" fmla="*/ 3280570 w 4177355"/>
                <a:gd name="connsiteY569" fmla="*/ 1349 h 3832767"/>
                <a:gd name="connsiteX570" fmla="*/ 3276768 w 4177355"/>
                <a:gd name="connsiteY570" fmla="*/ 613 h 3832767"/>
                <a:gd name="connsiteX571" fmla="*/ 3275665 w 4177355"/>
                <a:gd name="connsiteY571" fmla="*/ 613 h 3832767"/>
                <a:gd name="connsiteX572" fmla="*/ 3274438 w 4177355"/>
                <a:gd name="connsiteY572" fmla="*/ 736 h 3832767"/>
                <a:gd name="connsiteX573" fmla="*/ 3273212 w 4177355"/>
                <a:gd name="connsiteY573" fmla="*/ 981 h 3832767"/>
                <a:gd name="connsiteX574" fmla="*/ 3271986 w 4177355"/>
                <a:gd name="connsiteY574" fmla="*/ 1349 h 3832767"/>
                <a:gd name="connsiteX575" fmla="*/ 2090578 w 4177355"/>
                <a:gd name="connsiteY575" fmla="*/ 368500 h 3832767"/>
                <a:gd name="connsiteX576" fmla="*/ 2089597 w 4177355"/>
                <a:gd name="connsiteY576" fmla="*/ 368868 h 3832767"/>
                <a:gd name="connsiteX577" fmla="*/ 2088494 w 4177355"/>
                <a:gd name="connsiteY577" fmla="*/ 369236 h 3832767"/>
                <a:gd name="connsiteX578" fmla="*/ 2087390 w 4177355"/>
                <a:gd name="connsiteY578" fmla="*/ 369726 h 3832767"/>
                <a:gd name="connsiteX579" fmla="*/ 2086286 w 4177355"/>
                <a:gd name="connsiteY579" fmla="*/ 370340 h 3832767"/>
                <a:gd name="connsiteX580" fmla="*/ 2081381 w 4177355"/>
                <a:gd name="connsiteY580" fmla="*/ 373528 h 3832767"/>
                <a:gd name="connsiteX581" fmla="*/ 2077089 w 4177355"/>
                <a:gd name="connsiteY581" fmla="*/ 377329 h 3832767"/>
                <a:gd name="connsiteX582" fmla="*/ 2074024 w 4177355"/>
                <a:gd name="connsiteY582" fmla="*/ 381253 h 3832767"/>
                <a:gd name="connsiteX583" fmla="*/ 2072429 w 4177355"/>
                <a:gd name="connsiteY583" fmla="*/ 384810 h 3832767"/>
                <a:gd name="connsiteX584" fmla="*/ 2072552 w 4177355"/>
                <a:gd name="connsiteY584" fmla="*/ 386894 h 3832767"/>
                <a:gd name="connsiteX585" fmla="*/ 2073778 w 4177355"/>
                <a:gd name="connsiteY585" fmla="*/ 388121 h 3832767"/>
                <a:gd name="connsiteX586" fmla="*/ 2075986 w 4177355"/>
                <a:gd name="connsiteY586" fmla="*/ 388489 h 3832767"/>
                <a:gd name="connsiteX587" fmla="*/ 2078929 w 4177355"/>
                <a:gd name="connsiteY587" fmla="*/ 387998 h 3832767"/>
                <a:gd name="connsiteX588" fmla="*/ 2079910 w 4177355"/>
                <a:gd name="connsiteY588" fmla="*/ 387630 h 3832767"/>
                <a:gd name="connsiteX589" fmla="*/ 2081013 w 4177355"/>
                <a:gd name="connsiteY589" fmla="*/ 387140 h 3832767"/>
                <a:gd name="connsiteX590" fmla="*/ 2082117 w 4177355"/>
                <a:gd name="connsiteY590" fmla="*/ 386649 h 3832767"/>
                <a:gd name="connsiteX591" fmla="*/ 2083343 w 4177355"/>
                <a:gd name="connsiteY591" fmla="*/ 386036 h 3832767"/>
                <a:gd name="connsiteX592" fmla="*/ 2088249 w 4177355"/>
                <a:gd name="connsiteY592" fmla="*/ 382848 h 3832767"/>
                <a:gd name="connsiteX593" fmla="*/ 2092418 w 4177355"/>
                <a:gd name="connsiteY593" fmla="*/ 379046 h 3832767"/>
                <a:gd name="connsiteX594" fmla="*/ 2095484 w 4177355"/>
                <a:gd name="connsiteY594" fmla="*/ 375122 h 3832767"/>
                <a:gd name="connsiteX595" fmla="*/ 2096955 w 4177355"/>
                <a:gd name="connsiteY595" fmla="*/ 371566 h 3832767"/>
                <a:gd name="connsiteX596" fmla="*/ 2096832 w 4177355"/>
                <a:gd name="connsiteY596" fmla="*/ 369481 h 3832767"/>
                <a:gd name="connsiteX597" fmla="*/ 2095606 w 4177355"/>
                <a:gd name="connsiteY597" fmla="*/ 368255 h 3832767"/>
                <a:gd name="connsiteX598" fmla="*/ 2093399 w 4177355"/>
                <a:gd name="connsiteY598" fmla="*/ 367887 h 3832767"/>
                <a:gd name="connsiteX599" fmla="*/ 2090456 w 4177355"/>
                <a:gd name="connsiteY599" fmla="*/ 368500 h 3832767"/>
                <a:gd name="connsiteX600" fmla="*/ 3318585 w 4177355"/>
                <a:gd name="connsiteY600" fmla="*/ 736 h 3832767"/>
                <a:gd name="connsiteX601" fmla="*/ 3314170 w 4177355"/>
                <a:gd name="connsiteY601" fmla="*/ 2453 h 3832767"/>
                <a:gd name="connsiteX602" fmla="*/ 3309756 w 4177355"/>
                <a:gd name="connsiteY602" fmla="*/ 4905 h 3832767"/>
                <a:gd name="connsiteX603" fmla="*/ 3305586 w 4177355"/>
                <a:gd name="connsiteY603" fmla="*/ 7971 h 3832767"/>
                <a:gd name="connsiteX604" fmla="*/ 3301907 w 4177355"/>
                <a:gd name="connsiteY604" fmla="*/ 11404 h 3832767"/>
                <a:gd name="connsiteX605" fmla="*/ 3298719 w 4177355"/>
                <a:gd name="connsiteY605" fmla="*/ 15942 h 3832767"/>
                <a:gd name="connsiteX606" fmla="*/ 3297861 w 4177355"/>
                <a:gd name="connsiteY606" fmla="*/ 19621 h 3832767"/>
                <a:gd name="connsiteX607" fmla="*/ 3299209 w 4177355"/>
                <a:gd name="connsiteY607" fmla="*/ 22196 h 3832767"/>
                <a:gd name="connsiteX608" fmla="*/ 3302888 w 4177355"/>
                <a:gd name="connsiteY608" fmla="*/ 23177 h 3832767"/>
                <a:gd name="connsiteX609" fmla="*/ 3304115 w 4177355"/>
                <a:gd name="connsiteY609" fmla="*/ 23177 h 3832767"/>
                <a:gd name="connsiteX610" fmla="*/ 3305341 w 4177355"/>
                <a:gd name="connsiteY610" fmla="*/ 23054 h 3832767"/>
                <a:gd name="connsiteX611" fmla="*/ 3306690 w 4177355"/>
                <a:gd name="connsiteY611" fmla="*/ 22809 h 3832767"/>
                <a:gd name="connsiteX612" fmla="*/ 3308039 w 4177355"/>
                <a:gd name="connsiteY612" fmla="*/ 22441 h 3832767"/>
                <a:gd name="connsiteX613" fmla="*/ 3312453 w 4177355"/>
                <a:gd name="connsiteY613" fmla="*/ 20724 h 3832767"/>
                <a:gd name="connsiteX614" fmla="*/ 3316868 w 4177355"/>
                <a:gd name="connsiteY614" fmla="*/ 18272 h 3832767"/>
                <a:gd name="connsiteX615" fmla="*/ 3321160 w 4177355"/>
                <a:gd name="connsiteY615" fmla="*/ 15206 h 3832767"/>
                <a:gd name="connsiteX616" fmla="*/ 3324839 w 4177355"/>
                <a:gd name="connsiteY616" fmla="*/ 11772 h 3832767"/>
                <a:gd name="connsiteX617" fmla="*/ 3328027 w 4177355"/>
                <a:gd name="connsiteY617" fmla="*/ 7235 h 3832767"/>
                <a:gd name="connsiteX618" fmla="*/ 3328886 w 4177355"/>
                <a:gd name="connsiteY618" fmla="*/ 3556 h 3832767"/>
                <a:gd name="connsiteX619" fmla="*/ 3327537 w 4177355"/>
                <a:gd name="connsiteY619" fmla="*/ 981 h 3832767"/>
                <a:gd name="connsiteX620" fmla="*/ 3323858 w 4177355"/>
                <a:gd name="connsiteY620" fmla="*/ 0 h 3832767"/>
                <a:gd name="connsiteX621" fmla="*/ 3322631 w 4177355"/>
                <a:gd name="connsiteY621" fmla="*/ 0 h 3832767"/>
                <a:gd name="connsiteX622" fmla="*/ 3321283 w 4177355"/>
                <a:gd name="connsiteY622" fmla="*/ 123 h 3832767"/>
                <a:gd name="connsiteX623" fmla="*/ 3319934 w 4177355"/>
                <a:gd name="connsiteY623" fmla="*/ 368 h 3832767"/>
                <a:gd name="connsiteX624" fmla="*/ 3318462 w 4177355"/>
                <a:gd name="connsiteY624" fmla="*/ 736 h 3832767"/>
                <a:gd name="connsiteX625" fmla="*/ 2041527 w 4177355"/>
                <a:gd name="connsiteY625" fmla="*/ 395478 h 3832767"/>
                <a:gd name="connsiteX626" fmla="*/ 2040423 w 4177355"/>
                <a:gd name="connsiteY626" fmla="*/ 395846 h 3832767"/>
                <a:gd name="connsiteX627" fmla="*/ 2039319 w 4177355"/>
                <a:gd name="connsiteY627" fmla="*/ 396337 h 3832767"/>
                <a:gd name="connsiteX628" fmla="*/ 2038093 w 4177355"/>
                <a:gd name="connsiteY628" fmla="*/ 396950 h 3832767"/>
                <a:gd name="connsiteX629" fmla="*/ 2036867 w 4177355"/>
                <a:gd name="connsiteY629" fmla="*/ 397563 h 3832767"/>
                <a:gd name="connsiteX630" fmla="*/ 2031962 w 4177355"/>
                <a:gd name="connsiteY630" fmla="*/ 400874 h 3832767"/>
                <a:gd name="connsiteX631" fmla="*/ 2027792 w 4177355"/>
                <a:gd name="connsiteY631" fmla="*/ 404676 h 3832767"/>
                <a:gd name="connsiteX632" fmla="*/ 2024849 w 4177355"/>
                <a:gd name="connsiteY632" fmla="*/ 408600 h 3832767"/>
                <a:gd name="connsiteX633" fmla="*/ 2023378 w 4177355"/>
                <a:gd name="connsiteY633" fmla="*/ 412156 h 3832767"/>
                <a:gd name="connsiteX634" fmla="*/ 2023623 w 4177355"/>
                <a:gd name="connsiteY634" fmla="*/ 414118 h 3832767"/>
                <a:gd name="connsiteX635" fmla="*/ 2024849 w 4177355"/>
                <a:gd name="connsiteY635" fmla="*/ 415222 h 3832767"/>
                <a:gd name="connsiteX636" fmla="*/ 2026934 w 4177355"/>
                <a:gd name="connsiteY636" fmla="*/ 415467 h 3832767"/>
                <a:gd name="connsiteX637" fmla="*/ 2029754 w 4177355"/>
                <a:gd name="connsiteY637" fmla="*/ 414976 h 3832767"/>
                <a:gd name="connsiteX638" fmla="*/ 2030858 w 4177355"/>
                <a:gd name="connsiteY638" fmla="*/ 414608 h 3832767"/>
                <a:gd name="connsiteX639" fmla="*/ 2031962 w 4177355"/>
                <a:gd name="connsiteY639" fmla="*/ 414118 h 3832767"/>
                <a:gd name="connsiteX640" fmla="*/ 2033188 w 4177355"/>
                <a:gd name="connsiteY640" fmla="*/ 413505 h 3832767"/>
                <a:gd name="connsiteX641" fmla="*/ 2034414 w 4177355"/>
                <a:gd name="connsiteY641" fmla="*/ 412892 h 3832767"/>
                <a:gd name="connsiteX642" fmla="*/ 2039319 w 4177355"/>
                <a:gd name="connsiteY642" fmla="*/ 409581 h 3832767"/>
                <a:gd name="connsiteX643" fmla="*/ 2043489 w 4177355"/>
                <a:gd name="connsiteY643" fmla="*/ 405779 h 3832767"/>
                <a:gd name="connsiteX644" fmla="*/ 2046432 w 4177355"/>
                <a:gd name="connsiteY644" fmla="*/ 401855 h 3832767"/>
                <a:gd name="connsiteX645" fmla="*/ 2047781 w 4177355"/>
                <a:gd name="connsiteY645" fmla="*/ 398299 h 3832767"/>
                <a:gd name="connsiteX646" fmla="*/ 2047536 w 4177355"/>
                <a:gd name="connsiteY646" fmla="*/ 396337 h 3832767"/>
                <a:gd name="connsiteX647" fmla="*/ 2046309 w 4177355"/>
                <a:gd name="connsiteY647" fmla="*/ 395233 h 3832767"/>
                <a:gd name="connsiteX648" fmla="*/ 2044225 w 4177355"/>
                <a:gd name="connsiteY648" fmla="*/ 394988 h 3832767"/>
                <a:gd name="connsiteX649" fmla="*/ 2041404 w 4177355"/>
                <a:gd name="connsiteY649" fmla="*/ 395478 h 3832767"/>
                <a:gd name="connsiteX650" fmla="*/ 3364448 w 4177355"/>
                <a:gd name="connsiteY650" fmla="*/ 1594 h 3832767"/>
                <a:gd name="connsiteX651" fmla="*/ 3360156 w 4177355"/>
                <a:gd name="connsiteY651" fmla="*/ 3311 h 3832767"/>
                <a:gd name="connsiteX652" fmla="*/ 3355741 w 4177355"/>
                <a:gd name="connsiteY652" fmla="*/ 5764 h 3832767"/>
                <a:gd name="connsiteX653" fmla="*/ 3351572 w 4177355"/>
                <a:gd name="connsiteY653" fmla="*/ 8707 h 3832767"/>
                <a:gd name="connsiteX654" fmla="*/ 3347893 w 4177355"/>
                <a:gd name="connsiteY654" fmla="*/ 12140 h 3832767"/>
                <a:gd name="connsiteX655" fmla="*/ 3344459 w 4177355"/>
                <a:gd name="connsiteY655" fmla="*/ 16800 h 3832767"/>
                <a:gd name="connsiteX656" fmla="*/ 3343356 w 4177355"/>
                <a:gd name="connsiteY656" fmla="*/ 20602 h 3832767"/>
                <a:gd name="connsiteX657" fmla="*/ 3344582 w 4177355"/>
                <a:gd name="connsiteY657" fmla="*/ 23300 h 3832767"/>
                <a:gd name="connsiteX658" fmla="*/ 3348138 w 4177355"/>
                <a:gd name="connsiteY658" fmla="*/ 24403 h 3832767"/>
                <a:gd name="connsiteX659" fmla="*/ 3349487 w 4177355"/>
                <a:gd name="connsiteY659" fmla="*/ 24403 h 3832767"/>
                <a:gd name="connsiteX660" fmla="*/ 3350836 w 4177355"/>
                <a:gd name="connsiteY660" fmla="*/ 24281 h 3832767"/>
                <a:gd name="connsiteX661" fmla="*/ 3352308 w 4177355"/>
                <a:gd name="connsiteY661" fmla="*/ 24035 h 3832767"/>
                <a:gd name="connsiteX662" fmla="*/ 3353779 w 4177355"/>
                <a:gd name="connsiteY662" fmla="*/ 23667 h 3832767"/>
                <a:gd name="connsiteX663" fmla="*/ 3358194 w 4177355"/>
                <a:gd name="connsiteY663" fmla="*/ 21951 h 3832767"/>
                <a:gd name="connsiteX664" fmla="*/ 3362609 w 4177355"/>
                <a:gd name="connsiteY664" fmla="*/ 19498 h 3832767"/>
                <a:gd name="connsiteX665" fmla="*/ 3366778 w 4177355"/>
                <a:gd name="connsiteY665" fmla="*/ 16555 h 3832767"/>
                <a:gd name="connsiteX666" fmla="*/ 3370457 w 4177355"/>
                <a:gd name="connsiteY666" fmla="*/ 13121 h 3832767"/>
                <a:gd name="connsiteX667" fmla="*/ 3373891 w 4177355"/>
                <a:gd name="connsiteY667" fmla="*/ 8461 h 3832767"/>
                <a:gd name="connsiteX668" fmla="*/ 3374994 w 4177355"/>
                <a:gd name="connsiteY668" fmla="*/ 4660 h 3832767"/>
                <a:gd name="connsiteX669" fmla="*/ 3373768 w 4177355"/>
                <a:gd name="connsiteY669" fmla="*/ 1962 h 3832767"/>
                <a:gd name="connsiteX670" fmla="*/ 3370212 w 4177355"/>
                <a:gd name="connsiteY670" fmla="*/ 858 h 3832767"/>
                <a:gd name="connsiteX671" fmla="*/ 3368863 w 4177355"/>
                <a:gd name="connsiteY671" fmla="*/ 858 h 3832767"/>
                <a:gd name="connsiteX672" fmla="*/ 3367514 w 4177355"/>
                <a:gd name="connsiteY672" fmla="*/ 981 h 3832767"/>
                <a:gd name="connsiteX673" fmla="*/ 3366042 w 4177355"/>
                <a:gd name="connsiteY673" fmla="*/ 1226 h 3832767"/>
                <a:gd name="connsiteX674" fmla="*/ 3364571 w 4177355"/>
                <a:gd name="connsiteY674" fmla="*/ 1594 h 3832767"/>
                <a:gd name="connsiteX675" fmla="*/ 1992843 w 4177355"/>
                <a:gd name="connsiteY675" fmla="*/ 423193 h 3832767"/>
                <a:gd name="connsiteX676" fmla="*/ 1991617 w 4177355"/>
                <a:gd name="connsiteY676" fmla="*/ 423560 h 3832767"/>
                <a:gd name="connsiteX677" fmla="*/ 1990391 w 4177355"/>
                <a:gd name="connsiteY677" fmla="*/ 424051 h 3832767"/>
                <a:gd name="connsiteX678" fmla="*/ 1989042 w 4177355"/>
                <a:gd name="connsiteY678" fmla="*/ 424664 h 3832767"/>
                <a:gd name="connsiteX679" fmla="*/ 1987693 w 4177355"/>
                <a:gd name="connsiteY679" fmla="*/ 425400 h 3832767"/>
                <a:gd name="connsiteX680" fmla="*/ 1982910 w 4177355"/>
                <a:gd name="connsiteY680" fmla="*/ 428711 h 3832767"/>
                <a:gd name="connsiteX681" fmla="*/ 1978864 w 4177355"/>
                <a:gd name="connsiteY681" fmla="*/ 432512 h 3832767"/>
                <a:gd name="connsiteX682" fmla="*/ 1975920 w 4177355"/>
                <a:gd name="connsiteY682" fmla="*/ 436437 h 3832767"/>
                <a:gd name="connsiteX683" fmla="*/ 1974571 w 4177355"/>
                <a:gd name="connsiteY683" fmla="*/ 439870 h 3832767"/>
                <a:gd name="connsiteX684" fmla="*/ 1974817 w 4177355"/>
                <a:gd name="connsiteY684" fmla="*/ 441710 h 3832767"/>
                <a:gd name="connsiteX685" fmla="*/ 1976043 w 4177355"/>
                <a:gd name="connsiteY685" fmla="*/ 442813 h 3832767"/>
                <a:gd name="connsiteX686" fmla="*/ 1978128 w 4177355"/>
                <a:gd name="connsiteY686" fmla="*/ 443058 h 3832767"/>
                <a:gd name="connsiteX687" fmla="*/ 1980826 w 4177355"/>
                <a:gd name="connsiteY687" fmla="*/ 442568 h 3832767"/>
                <a:gd name="connsiteX688" fmla="*/ 1982052 w 4177355"/>
                <a:gd name="connsiteY688" fmla="*/ 442200 h 3832767"/>
                <a:gd name="connsiteX689" fmla="*/ 1983278 w 4177355"/>
                <a:gd name="connsiteY689" fmla="*/ 441710 h 3832767"/>
                <a:gd name="connsiteX690" fmla="*/ 1984627 w 4177355"/>
                <a:gd name="connsiteY690" fmla="*/ 441096 h 3832767"/>
                <a:gd name="connsiteX691" fmla="*/ 1985976 w 4177355"/>
                <a:gd name="connsiteY691" fmla="*/ 440361 h 3832767"/>
                <a:gd name="connsiteX692" fmla="*/ 1990759 w 4177355"/>
                <a:gd name="connsiteY692" fmla="*/ 437050 h 3832767"/>
                <a:gd name="connsiteX693" fmla="*/ 1994805 w 4177355"/>
                <a:gd name="connsiteY693" fmla="*/ 433248 h 3832767"/>
                <a:gd name="connsiteX694" fmla="*/ 1997748 w 4177355"/>
                <a:gd name="connsiteY694" fmla="*/ 429324 h 3832767"/>
                <a:gd name="connsiteX695" fmla="*/ 1998975 w 4177355"/>
                <a:gd name="connsiteY695" fmla="*/ 425890 h 3832767"/>
                <a:gd name="connsiteX696" fmla="*/ 1998729 w 4177355"/>
                <a:gd name="connsiteY696" fmla="*/ 424051 h 3832767"/>
                <a:gd name="connsiteX697" fmla="*/ 1997503 w 4177355"/>
                <a:gd name="connsiteY697" fmla="*/ 422947 h 3832767"/>
                <a:gd name="connsiteX698" fmla="*/ 1995418 w 4177355"/>
                <a:gd name="connsiteY698" fmla="*/ 422702 h 3832767"/>
                <a:gd name="connsiteX699" fmla="*/ 1992720 w 4177355"/>
                <a:gd name="connsiteY699" fmla="*/ 423193 h 3832767"/>
                <a:gd name="connsiteX700" fmla="*/ 3409453 w 4177355"/>
                <a:gd name="connsiteY700" fmla="*/ 3924 h 3832767"/>
                <a:gd name="connsiteX701" fmla="*/ 3405161 w 4177355"/>
                <a:gd name="connsiteY701" fmla="*/ 5518 h 3832767"/>
                <a:gd name="connsiteX702" fmla="*/ 3400869 w 4177355"/>
                <a:gd name="connsiteY702" fmla="*/ 7848 h 3832767"/>
                <a:gd name="connsiteX703" fmla="*/ 3396822 w 4177355"/>
                <a:gd name="connsiteY703" fmla="*/ 10791 h 3832767"/>
                <a:gd name="connsiteX704" fmla="*/ 3393143 w 4177355"/>
                <a:gd name="connsiteY704" fmla="*/ 14102 h 3832767"/>
                <a:gd name="connsiteX705" fmla="*/ 3389587 w 4177355"/>
                <a:gd name="connsiteY705" fmla="*/ 18762 h 3832767"/>
                <a:gd name="connsiteX706" fmla="*/ 3388361 w 4177355"/>
                <a:gd name="connsiteY706" fmla="*/ 22686 h 3832767"/>
                <a:gd name="connsiteX707" fmla="*/ 3389464 w 4177355"/>
                <a:gd name="connsiteY707" fmla="*/ 25507 h 3832767"/>
                <a:gd name="connsiteX708" fmla="*/ 3392898 w 4177355"/>
                <a:gd name="connsiteY708" fmla="*/ 26733 h 3832767"/>
                <a:gd name="connsiteX709" fmla="*/ 3394369 w 4177355"/>
                <a:gd name="connsiteY709" fmla="*/ 26733 h 3832767"/>
                <a:gd name="connsiteX710" fmla="*/ 3395841 w 4177355"/>
                <a:gd name="connsiteY710" fmla="*/ 26611 h 3832767"/>
                <a:gd name="connsiteX711" fmla="*/ 3397435 w 4177355"/>
                <a:gd name="connsiteY711" fmla="*/ 26365 h 3832767"/>
                <a:gd name="connsiteX712" fmla="*/ 3399152 w 4177355"/>
                <a:gd name="connsiteY712" fmla="*/ 25875 h 3832767"/>
                <a:gd name="connsiteX713" fmla="*/ 3403444 w 4177355"/>
                <a:gd name="connsiteY713" fmla="*/ 24281 h 3832767"/>
                <a:gd name="connsiteX714" fmla="*/ 3407736 w 4177355"/>
                <a:gd name="connsiteY714" fmla="*/ 21951 h 3832767"/>
                <a:gd name="connsiteX715" fmla="*/ 3411905 w 4177355"/>
                <a:gd name="connsiteY715" fmla="*/ 19130 h 3832767"/>
                <a:gd name="connsiteX716" fmla="*/ 3415584 w 4177355"/>
                <a:gd name="connsiteY716" fmla="*/ 15819 h 3832767"/>
                <a:gd name="connsiteX717" fmla="*/ 3419140 w 4177355"/>
                <a:gd name="connsiteY717" fmla="*/ 11159 h 3832767"/>
                <a:gd name="connsiteX718" fmla="*/ 3420367 w 4177355"/>
                <a:gd name="connsiteY718" fmla="*/ 7235 h 3832767"/>
                <a:gd name="connsiteX719" fmla="*/ 3419263 w 4177355"/>
                <a:gd name="connsiteY719" fmla="*/ 4415 h 3832767"/>
                <a:gd name="connsiteX720" fmla="*/ 3415830 w 4177355"/>
                <a:gd name="connsiteY720" fmla="*/ 3188 h 3832767"/>
                <a:gd name="connsiteX721" fmla="*/ 3414481 w 4177355"/>
                <a:gd name="connsiteY721" fmla="*/ 3188 h 3832767"/>
                <a:gd name="connsiteX722" fmla="*/ 3413009 w 4177355"/>
                <a:gd name="connsiteY722" fmla="*/ 3311 h 3832767"/>
                <a:gd name="connsiteX723" fmla="*/ 3411415 w 4177355"/>
                <a:gd name="connsiteY723" fmla="*/ 3556 h 3832767"/>
                <a:gd name="connsiteX724" fmla="*/ 3409698 w 4177355"/>
                <a:gd name="connsiteY724" fmla="*/ 4047 h 3832767"/>
                <a:gd name="connsiteX725" fmla="*/ 1944282 w 4177355"/>
                <a:gd name="connsiteY725" fmla="*/ 451765 h 3832767"/>
                <a:gd name="connsiteX726" fmla="*/ 1943056 w 4177355"/>
                <a:gd name="connsiteY726" fmla="*/ 452133 h 3832767"/>
                <a:gd name="connsiteX727" fmla="*/ 1941707 w 4177355"/>
                <a:gd name="connsiteY727" fmla="*/ 452746 h 3832767"/>
                <a:gd name="connsiteX728" fmla="*/ 1940358 w 4177355"/>
                <a:gd name="connsiteY728" fmla="*/ 453482 h 3832767"/>
                <a:gd name="connsiteX729" fmla="*/ 1938886 w 4177355"/>
                <a:gd name="connsiteY729" fmla="*/ 454340 h 3832767"/>
                <a:gd name="connsiteX730" fmla="*/ 1934104 w 4177355"/>
                <a:gd name="connsiteY730" fmla="*/ 457774 h 3832767"/>
                <a:gd name="connsiteX731" fmla="*/ 1930057 w 4177355"/>
                <a:gd name="connsiteY731" fmla="*/ 461575 h 3832767"/>
                <a:gd name="connsiteX732" fmla="*/ 1927237 w 4177355"/>
                <a:gd name="connsiteY732" fmla="*/ 465377 h 3832767"/>
                <a:gd name="connsiteX733" fmla="*/ 1926010 w 4177355"/>
                <a:gd name="connsiteY733" fmla="*/ 468811 h 3832767"/>
                <a:gd name="connsiteX734" fmla="*/ 1926378 w 4177355"/>
                <a:gd name="connsiteY734" fmla="*/ 470527 h 3832767"/>
                <a:gd name="connsiteX735" fmla="*/ 1927605 w 4177355"/>
                <a:gd name="connsiteY735" fmla="*/ 471508 h 3832767"/>
                <a:gd name="connsiteX736" fmla="*/ 1929567 w 4177355"/>
                <a:gd name="connsiteY736" fmla="*/ 471754 h 3832767"/>
                <a:gd name="connsiteX737" fmla="*/ 1932264 w 4177355"/>
                <a:gd name="connsiteY737" fmla="*/ 471263 h 3832767"/>
                <a:gd name="connsiteX738" fmla="*/ 1933491 w 4177355"/>
                <a:gd name="connsiteY738" fmla="*/ 470895 h 3832767"/>
                <a:gd name="connsiteX739" fmla="*/ 1934840 w 4177355"/>
                <a:gd name="connsiteY739" fmla="*/ 470282 h 3832767"/>
                <a:gd name="connsiteX740" fmla="*/ 1936188 w 4177355"/>
                <a:gd name="connsiteY740" fmla="*/ 469546 h 3832767"/>
                <a:gd name="connsiteX741" fmla="*/ 1937660 w 4177355"/>
                <a:gd name="connsiteY741" fmla="*/ 468688 h 3832767"/>
                <a:gd name="connsiteX742" fmla="*/ 1942443 w 4177355"/>
                <a:gd name="connsiteY742" fmla="*/ 465254 h 3832767"/>
                <a:gd name="connsiteX743" fmla="*/ 1946489 w 4177355"/>
                <a:gd name="connsiteY743" fmla="*/ 461330 h 3832767"/>
                <a:gd name="connsiteX744" fmla="*/ 1949310 w 4177355"/>
                <a:gd name="connsiteY744" fmla="*/ 457406 h 3832767"/>
                <a:gd name="connsiteX745" fmla="*/ 1950413 w 4177355"/>
                <a:gd name="connsiteY745" fmla="*/ 453972 h 3832767"/>
                <a:gd name="connsiteX746" fmla="*/ 1950046 w 4177355"/>
                <a:gd name="connsiteY746" fmla="*/ 452256 h 3832767"/>
                <a:gd name="connsiteX747" fmla="*/ 1948819 w 4177355"/>
                <a:gd name="connsiteY747" fmla="*/ 451275 h 3832767"/>
                <a:gd name="connsiteX748" fmla="*/ 1946857 w 4177355"/>
                <a:gd name="connsiteY748" fmla="*/ 451029 h 3832767"/>
                <a:gd name="connsiteX749" fmla="*/ 1944159 w 4177355"/>
                <a:gd name="connsiteY749" fmla="*/ 451520 h 3832767"/>
                <a:gd name="connsiteX750" fmla="*/ 3453722 w 4177355"/>
                <a:gd name="connsiteY750" fmla="*/ 7726 h 3832767"/>
                <a:gd name="connsiteX751" fmla="*/ 3449552 w 4177355"/>
                <a:gd name="connsiteY751" fmla="*/ 9320 h 3832767"/>
                <a:gd name="connsiteX752" fmla="*/ 3445383 w 4177355"/>
                <a:gd name="connsiteY752" fmla="*/ 11527 h 3832767"/>
                <a:gd name="connsiteX753" fmla="*/ 3441337 w 4177355"/>
                <a:gd name="connsiteY753" fmla="*/ 14348 h 3832767"/>
                <a:gd name="connsiteX754" fmla="*/ 3437657 w 4177355"/>
                <a:gd name="connsiteY754" fmla="*/ 17536 h 3832767"/>
                <a:gd name="connsiteX755" fmla="*/ 3433856 w 4177355"/>
                <a:gd name="connsiteY755" fmla="*/ 22318 h 3832767"/>
                <a:gd name="connsiteX756" fmla="*/ 3432507 w 4177355"/>
                <a:gd name="connsiteY756" fmla="*/ 26365 h 3832767"/>
                <a:gd name="connsiteX757" fmla="*/ 3433488 w 4177355"/>
                <a:gd name="connsiteY757" fmla="*/ 29308 h 3832767"/>
                <a:gd name="connsiteX758" fmla="*/ 3436799 w 4177355"/>
                <a:gd name="connsiteY758" fmla="*/ 30780 h 3832767"/>
                <a:gd name="connsiteX759" fmla="*/ 3438271 w 4177355"/>
                <a:gd name="connsiteY759" fmla="*/ 30780 h 3832767"/>
                <a:gd name="connsiteX760" fmla="*/ 3439865 w 4177355"/>
                <a:gd name="connsiteY760" fmla="*/ 30657 h 3832767"/>
                <a:gd name="connsiteX761" fmla="*/ 3441582 w 4177355"/>
                <a:gd name="connsiteY761" fmla="*/ 30412 h 3832767"/>
                <a:gd name="connsiteX762" fmla="*/ 3443298 w 4177355"/>
                <a:gd name="connsiteY762" fmla="*/ 29921 h 3832767"/>
                <a:gd name="connsiteX763" fmla="*/ 3447468 w 4177355"/>
                <a:gd name="connsiteY763" fmla="*/ 28327 h 3832767"/>
                <a:gd name="connsiteX764" fmla="*/ 3451760 w 4177355"/>
                <a:gd name="connsiteY764" fmla="*/ 25997 h 3832767"/>
                <a:gd name="connsiteX765" fmla="*/ 3455929 w 4177355"/>
                <a:gd name="connsiteY765" fmla="*/ 23177 h 3832767"/>
                <a:gd name="connsiteX766" fmla="*/ 3459608 w 4177355"/>
                <a:gd name="connsiteY766" fmla="*/ 19866 h 3832767"/>
                <a:gd name="connsiteX767" fmla="*/ 3463287 w 4177355"/>
                <a:gd name="connsiteY767" fmla="*/ 15083 h 3832767"/>
                <a:gd name="connsiteX768" fmla="*/ 3464636 w 4177355"/>
                <a:gd name="connsiteY768" fmla="*/ 11037 h 3832767"/>
                <a:gd name="connsiteX769" fmla="*/ 3463655 w 4177355"/>
                <a:gd name="connsiteY769" fmla="*/ 8094 h 3832767"/>
                <a:gd name="connsiteX770" fmla="*/ 3460344 w 4177355"/>
                <a:gd name="connsiteY770" fmla="*/ 6745 h 3832767"/>
                <a:gd name="connsiteX771" fmla="*/ 3458872 w 4177355"/>
                <a:gd name="connsiteY771" fmla="*/ 6745 h 3832767"/>
                <a:gd name="connsiteX772" fmla="*/ 3457278 w 4177355"/>
                <a:gd name="connsiteY772" fmla="*/ 6867 h 3832767"/>
                <a:gd name="connsiteX773" fmla="*/ 3455561 w 4177355"/>
                <a:gd name="connsiteY773" fmla="*/ 7113 h 3832767"/>
                <a:gd name="connsiteX774" fmla="*/ 3453722 w 4177355"/>
                <a:gd name="connsiteY774" fmla="*/ 7603 h 3832767"/>
                <a:gd name="connsiteX775" fmla="*/ 1895844 w 4177355"/>
                <a:gd name="connsiteY775" fmla="*/ 480951 h 3832767"/>
                <a:gd name="connsiteX776" fmla="*/ 1894495 w 4177355"/>
                <a:gd name="connsiteY776" fmla="*/ 481441 h 3832767"/>
                <a:gd name="connsiteX777" fmla="*/ 1893146 w 4177355"/>
                <a:gd name="connsiteY777" fmla="*/ 482054 h 3832767"/>
                <a:gd name="connsiteX778" fmla="*/ 1891674 w 4177355"/>
                <a:gd name="connsiteY778" fmla="*/ 482790 h 3832767"/>
                <a:gd name="connsiteX779" fmla="*/ 1890203 w 4177355"/>
                <a:gd name="connsiteY779" fmla="*/ 483649 h 3832767"/>
                <a:gd name="connsiteX780" fmla="*/ 1885543 w 4177355"/>
                <a:gd name="connsiteY780" fmla="*/ 487082 h 3832767"/>
                <a:gd name="connsiteX781" fmla="*/ 1881619 w 4177355"/>
                <a:gd name="connsiteY781" fmla="*/ 490884 h 3832767"/>
                <a:gd name="connsiteX782" fmla="*/ 1878921 w 4177355"/>
                <a:gd name="connsiteY782" fmla="*/ 494685 h 3832767"/>
                <a:gd name="connsiteX783" fmla="*/ 1877940 w 4177355"/>
                <a:gd name="connsiteY783" fmla="*/ 497996 h 3832767"/>
                <a:gd name="connsiteX784" fmla="*/ 1878308 w 4177355"/>
                <a:gd name="connsiteY784" fmla="*/ 499713 h 3832767"/>
                <a:gd name="connsiteX785" fmla="*/ 1879534 w 4177355"/>
                <a:gd name="connsiteY785" fmla="*/ 500694 h 3832767"/>
                <a:gd name="connsiteX786" fmla="*/ 1881496 w 4177355"/>
                <a:gd name="connsiteY786" fmla="*/ 500939 h 3832767"/>
                <a:gd name="connsiteX787" fmla="*/ 1884071 w 4177355"/>
                <a:gd name="connsiteY787" fmla="*/ 500449 h 3832767"/>
                <a:gd name="connsiteX788" fmla="*/ 1885420 w 4177355"/>
                <a:gd name="connsiteY788" fmla="*/ 499958 h 3832767"/>
                <a:gd name="connsiteX789" fmla="*/ 1886769 w 4177355"/>
                <a:gd name="connsiteY789" fmla="*/ 499345 h 3832767"/>
                <a:gd name="connsiteX790" fmla="*/ 1888241 w 4177355"/>
                <a:gd name="connsiteY790" fmla="*/ 498609 h 3832767"/>
                <a:gd name="connsiteX791" fmla="*/ 1889835 w 4177355"/>
                <a:gd name="connsiteY791" fmla="*/ 497751 h 3832767"/>
                <a:gd name="connsiteX792" fmla="*/ 1894617 w 4177355"/>
                <a:gd name="connsiteY792" fmla="*/ 494317 h 3832767"/>
                <a:gd name="connsiteX793" fmla="*/ 1898541 w 4177355"/>
                <a:gd name="connsiteY793" fmla="*/ 490516 h 3832767"/>
                <a:gd name="connsiteX794" fmla="*/ 1901239 w 4177355"/>
                <a:gd name="connsiteY794" fmla="*/ 486714 h 3832767"/>
                <a:gd name="connsiteX795" fmla="*/ 1902343 w 4177355"/>
                <a:gd name="connsiteY795" fmla="*/ 483403 h 3832767"/>
                <a:gd name="connsiteX796" fmla="*/ 1901975 w 4177355"/>
                <a:gd name="connsiteY796" fmla="*/ 481809 h 3832767"/>
                <a:gd name="connsiteX797" fmla="*/ 1900749 w 4177355"/>
                <a:gd name="connsiteY797" fmla="*/ 480828 h 3832767"/>
                <a:gd name="connsiteX798" fmla="*/ 1898787 w 4177355"/>
                <a:gd name="connsiteY798" fmla="*/ 480583 h 3832767"/>
                <a:gd name="connsiteX799" fmla="*/ 1896212 w 4177355"/>
                <a:gd name="connsiteY799" fmla="*/ 481073 h 3832767"/>
                <a:gd name="connsiteX800" fmla="*/ 3497378 w 4177355"/>
                <a:gd name="connsiteY800" fmla="*/ 13121 h 3832767"/>
                <a:gd name="connsiteX801" fmla="*/ 3493331 w 4177355"/>
                <a:gd name="connsiteY801" fmla="*/ 14715 h 3832767"/>
                <a:gd name="connsiteX802" fmla="*/ 3489162 w 4177355"/>
                <a:gd name="connsiteY802" fmla="*/ 16923 h 3832767"/>
                <a:gd name="connsiteX803" fmla="*/ 3485115 w 4177355"/>
                <a:gd name="connsiteY803" fmla="*/ 19621 h 3832767"/>
                <a:gd name="connsiteX804" fmla="*/ 3481436 w 4177355"/>
                <a:gd name="connsiteY804" fmla="*/ 22809 h 3832767"/>
                <a:gd name="connsiteX805" fmla="*/ 3477512 w 4177355"/>
                <a:gd name="connsiteY805" fmla="*/ 27592 h 3832767"/>
                <a:gd name="connsiteX806" fmla="*/ 3475918 w 4177355"/>
                <a:gd name="connsiteY806" fmla="*/ 31761 h 3832767"/>
                <a:gd name="connsiteX807" fmla="*/ 3476776 w 4177355"/>
                <a:gd name="connsiteY807" fmla="*/ 34827 h 3832767"/>
                <a:gd name="connsiteX808" fmla="*/ 3479965 w 4177355"/>
                <a:gd name="connsiteY808" fmla="*/ 36421 h 3832767"/>
                <a:gd name="connsiteX809" fmla="*/ 3481559 w 4177355"/>
                <a:gd name="connsiteY809" fmla="*/ 36421 h 3832767"/>
                <a:gd name="connsiteX810" fmla="*/ 3483275 w 4177355"/>
                <a:gd name="connsiteY810" fmla="*/ 36421 h 3832767"/>
                <a:gd name="connsiteX811" fmla="*/ 3485115 w 4177355"/>
                <a:gd name="connsiteY811" fmla="*/ 36053 h 3832767"/>
                <a:gd name="connsiteX812" fmla="*/ 3487077 w 4177355"/>
                <a:gd name="connsiteY812" fmla="*/ 35562 h 3832767"/>
                <a:gd name="connsiteX813" fmla="*/ 3491246 w 4177355"/>
                <a:gd name="connsiteY813" fmla="*/ 33968 h 3832767"/>
                <a:gd name="connsiteX814" fmla="*/ 3495416 w 4177355"/>
                <a:gd name="connsiteY814" fmla="*/ 31761 h 3832767"/>
                <a:gd name="connsiteX815" fmla="*/ 3499463 w 4177355"/>
                <a:gd name="connsiteY815" fmla="*/ 29063 h 3832767"/>
                <a:gd name="connsiteX816" fmla="*/ 3503141 w 4177355"/>
                <a:gd name="connsiteY816" fmla="*/ 25875 h 3832767"/>
                <a:gd name="connsiteX817" fmla="*/ 3507066 w 4177355"/>
                <a:gd name="connsiteY817" fmla="*/ 21092 h 3832767"/>
                <a:gd name="connsiteX818" fmla="*/ 3508660 w 4177355"/>
                <a:gd name="connsiteY818" fmla="*/ 16923 h 3832767"/>
                <a:gd name="connsiteX819" fmla="*/ 3507801 w 4177355"/>
                <a:gd name="connsiteY819" fmla="*/ 13857 h 3832767"/>
                <a:gd name="connsiteX820" fmla="*/ 3504490 w 4177355"/>
                <a:gd name="connsiteY820" fmla="*/ 12386 h 3832767"/>
                <a:gd name="connsiteX821" fmla="*/ 3502896 w 4177355"/>
                <a:gd name="connsiteY821" fmla="*/ 12386 h 3832767"/>
                <a:gd name="connsiteX822" fmla="*/ 3501179 w 4177355"/>
                <a:gd name="connsiteY822" fmla="*/ 12386 h 3832767"/>
                <a:gd name="connsiteX823" fmla="*/ 3499340 w 4177355"/>
                <a:gd name="connsiteY823" fmla="*/ 12753 h 3832767"/>
                <a:gd name="connsiteX824" fmla="*/ 3497378 w 4177355"/>
                <a:gd name="connsiteY824" fmla="*/ 13244 h 3832767"/>
                <a:gd name="connsiteX825" fmla="*/ 1847651 w 4177355"/>
                <a:gd name="connsiteY825" fmla="*/ 510872 h 3832767"/>
                <a:gd name="connsiteX826" fmla="*/ 1846302 w 4177355"/>
                <a:gd name="connsiteY826" fmla="*/ 511363 h 3832767"/>
                <a:gd name="connsiteX827" fmla="*/ 1844830 w 4177355"/>
                <a:gd name="connsiteY827" fmla="*/ 511976 h 3832767"/>
                <a:gd name="connsiteX828" fmla="*/ 1843236 w 4177355"/>
                <a:gd name="connsiteY828" fmla="*/ 512834 h 3832767"/>
                <a:gd name="connsiteX829" fmla="*/ 1841642 w 4177355"/>
                <a:gd name="connsiteY829" fmla="*/ 513815 h 3832767"/>
                <a:gd name="connsiteX830" fmla="*/ 1836982 w 4177355"/>
                <a:gd name="connsiteY830" fmla="*/ 517372 h 3832767"/>
                <a:gd name="connsiteX831" fmla="*/ 1833180 w 4177355"/>
                <a:gd name="connsiteY831" fmla="*/ 521296 h 3832767"/>
                <a:gd name="connsiteX832" fmla="*/ 1830605 w 4177355"/>
                <a:gd name="connsiteY832" fmla="*/ 525097 h 3832767"/>
                <a:gd name="connsiteX833" fmla="*/ 1829624 w 4177355"/>
                <a:gd name="connsiteY833" fmla="*/ 528286 h 3832767"/>
                <a:gd name="connsiteX834" fmla="*/ 1830115 w 4177355"/>
                <a:gd name="connsiteY834" fmla="*/ 529880 h 3832767"/>
                <a:gd name="connsiteX835" fmla="*/ 1831341 w 4177355"/>
                <a:gd name="connsiteY835" fmla="*/ 530738 h 3832767"/>
                <a:gd name="connsiteX836" fmla="*/ 1833303 w 4177355"/>
                <a:gd name="connsiteY836" fmla="*/ 530983 h 3832767"/>
                <a:gd name="connsiteX837" fmla="*/ 1835756 w 4177355"/>
                <a:gd name="connsiteY837" fmla="*/ 530493 h 3832767"/>
                <a:gd name="connsiteX838" fmla="*/ 1837104 w 4177355"/>
                <a:gd name="connsiteY838" fmla="*/ 530002 h 3832767"/>
                <a:gd name="connsiteX839" fmla="*/ 1838576 w 4177355"/>
                <a:gd name="connsiteY839" fmla="*/ 529389 h 3832767"/>
                <a:gd name="connsiteX840" fmla="*/ 1840170 w 4177355"/>
                <a:gd name="connsiteY840" fmla="*/ 528531 h 3832767"/>
                <a:gd name="connsiteX841" fmla="*/ 1841764 w 4177355"/>
                <a:gd name="connsiteY841" fmla="*/ 527550 h 3832767"/>
                <a:gd name="connsiteX842" fmla="*/ 1846424 w 4177355"/>
                <a:gd name="connsiteY842" fmla="*/ 523994 h 3832767"/>
                <a:gd name="connsiteX843" fmla="*/ 1850226 w 4177355"/>
                <a:gd name="connsiteY843" fmla="*/ 520069 h 3832767"/>
                <a:gd name="connsiteX844" fmla="*/ 1852801 w 4177355"/>
                <a:gd name="connsiteY844" fmla="*/ 516268 h 3832767"/>
                <a:gd name="connsiteX845" fmla="*/ 1853659 w 4177355"/>
                <a:gd name="connsiteY845" fmla="*/ 513080 h 3832767"/>
                <a:gd name="connsiteX846" fmla="*/ 1853169 w 4177355"/>
                <a:gd name="connsiteY846" fmla="*/ 511485 h 3832767"/>
                <a:gd name="connsiteX847" fmla="*/ 1851942 w 4177355"/>
                <a:gd name="connsiteY847" fmla="*/ 510627 h 3832767"/>
                <a:gd name="connsiteX848" fmla="*/ 1849980 w 4177355"/>
                <a:gd name="connsiteY848" fmla="*/ 510382 h 3832767"/>
                <a:gd name="connsiteX849" fmla="*/ 1847528 w 4177355"/>
                <a:gd name="connsiteY849" fmla="*/ 510872 h 3832767"/>
                <a:gd name="connsiteX850" fmla="*/ 3540175 w 4177355"/>
                <a:gd name="connsiteY850" fmla="*/ 20111 h 3832767"/>
                <a:gd name="connsiteX851" fmla="*/ 3536129 w 4177355"/>
                <a:gd name="connsiteY851" fmla="*/ 21583 h 3832767"/>
                <a:gd name="connsiteX852" fmla="*/ 3532082 w 4177355"/>
                <a:gd name="connsiteY852" fmla="*/ 23667 h 3832767"/>
                <a:gd name="connsiteX853" fmla="*/ 3528158 w 4177355"/>
                <a:gd name="connsiteY853" fmla="*/ 26243 h 3832767"/>
                <a:gd name="connsiteX854" fmla="*/ 3524479 w 4177355"/>
                <a:gd name="connsiteY854" fmla="*/ 29308 h 3832767"/>
                <a:gd name="connsiteX855" fmla="*/ 3520432 w 4177355"/>
                <a:gd name="connsiteY855" fmla="*/ 34213 h 3832767"/>
                <a:gd name="connsiteX856" fmla="*/ 3518715 w 4177355"/>
                <a:gd name="connsiteY856" fmla="*/ 38505 h 3832767"/>
                <a:gd name="connsiteX857" fmla="*/ 3519328 w 4177355"/>
                <a:gd name="connsiteY857" fmla="*/ 41694 h 3832767"/>
                <a:gd name="connsiteX858" fmla="*/ 3522517 w 4177355"/>
                <a:gd name="connsiteY858" fmla="*/ 43411 h 3832767"/>
                <a:gd name="connsiteX859" fmla="*/ 3524111 w 4177355"/>
                <a:gd name="connsiteY859" fmla="*/ 43533 h 3832767"/>
                <a:gd name="connsiteX860" fmla="*/ 3525950 w 4177355"/>
                <a:gd name="connsiteY860" fmla="*/ 43533 h 3832767"/>
                <a:gd name="connsiteX861" fmla="*/ 3527913 w 4177355"/>
                <a:gd name="connsiteY861" fmla="*/ 43288 h 3832767"/>
                <a:gd name="connsiteX862" fmla="*/ 3529997 w 4177355"/>
                <a:gd name="connsiteY862" fmla="*/ 42798 h 3832767"/>
                <a:gd name="connsiteX863" fmla="*/ 3534044 w 4177355"/>
                <a:gd name="connsiteY863" fmla="*/ 41326 h 3832767"/>
                <a:gd name="connsiteX864" fmla="*/ 3538213 w 4177355"/>
                <a:gd name="connsiteY864" fmla="*/ 39241 h 3832767"/>
                <a:gd name="connsiteX865" fmla="*/ 3542260 w 4177355"/>
                <a:gd name="connsiteY865" fmla="*/ 36666 h 3832767"/>
                <a:gd name="connsiteX866" fmla="*/ 3545939 w 4177355"/>
                <a:gd name="connsiteY866" fmla="*/ 33600 h 3832767"/>
                <a:gd name="connsiteX867" fmla="*/ 3549986 w 4177355"/>
                <a:gd name="connsiteY867" fmla="*/ 28695 h 3832767"/>
                <a:gd name="connsiteX868" fmla="*/ 3551703 w 4177355"/>
                <a:gd name="connsiteY868" fmla="*/ 24403 h 3832767"/>
                <a:gd name="connsiteX869" fmla="*/ 3551089 w 4177355"/>
                <a:gd name="connsiteY869" fmla="*/ 21215 h 3832767"/>
                <a:gd name="connsiteX870" fmla="*/ 3547901 w 4177355"/>
                <a:gd name="connsiteY870" fmla="*/ 19498 h 3832767"/>
                <a:gd name="connsiteX871" fmla="*/ 3546307 w 4177355"/>
                <a:gd name="connsiteY871" fmla="*/ 19375 h 3832767"/>
                <a:gd name="connsiteX872" fmla="*/ 3544467 w 4177355"/>
                <a:gd name="connsiteY872" fmla="*/ 19375 h 3832767"/>
                <a:gd name="connsiteX873" fmla="*/ 3542505 w 4177355"/>
                <a:gd name="connsiteY873" fmla="*/ 19743 h 3832767"/>
                <a:gd name="connsiteX874" fmla="*/ 3540421 w 4177355"/>
                <a:gd name="connsiteY874" fmla="*/ 20234 h 3832767"/>
                <a:gd name="connsiteX875" fmla="*/ 1799825 w 4177355"/>
                <a:gd name="connsiteY875" fmla="*/ 541407 h 3832767"/>
                <a:gd name="connsiteX876" fmla="*/ 1798354 w 4177355"/>
                <a:gd name="connsiteY876" fmla="*/ 541897 h 3832767"/>
                <a:gd name="connsiteX877" fmla="*/ 1796759 w 4177355"/>
                <a:gd name="connsiteY877" fmla="*/ 542633 h 3832767"/>
                <a:gd name="connsiteX878" fmla="*/ 1795165 w 4177355"/>
                <a:gd name="connsiteY878" fmla="*/ 543492 h 3832767"/>
                <a:gd name="connsiteX879" fmla="*/ 1793448 w 4177355"/>
                <a:gd name="connsiteY879" fmla="*/ 544473 h 3832767"/>
                <a:gd name="connsiteX880" fmla="*/ 1788789 w 4177355"/>
                <a:gd name="connsiteY880" fmla="*/ 548029 h 3832767"/>
                <a:gd name="connsiteX881" fmla="*/ 1785110 w 4177355"/>
                <a:gd name="connsiteY881" fmla="*/ 551953 h 3832767"/>
                <a:gd name="connsiteX882" fmla="*/ 1782657 w 4177355"/>
                <a:gd name="connsiteY882" fmla="*/ 555754 h 3832767"/>
                <a:gd name="connsiteX883" fmla="*/ 1781799 w 4177355"/>
                <a:gd name="connsiteY883" fmla="*/ 558943 h 3832767"/>
                <a:gd name="connsiteX884" fmla="*/ 1782289 w 4177355"/>
                <a:gd name="connsiteY884" fmla="*/ 560414 h 3832767"/>
                <a:gd name="connsiteX885" fmla="*/ 1783515 w 4177355"/>
                <a:gd name="connsiteY885" fmla="*/ 561273 h 3832767"/>
                <a:gd name="connsiteX886" fmla="*/ 1785355 w 4177355"/>
                <a:gd name="connsiteY886" fmla="*/ 561395 h 3832767"/>
                <a:gd name="connsiteX887" fmla="*/ 1787685 w 4177355"/>
                <a:gd name="connsiteY887" fmla="*/ 560905 h 3832767"/>
                <a:gd name="connsiteX888" fmla="*/ 1789156 w 4177355"/>
                <a:gd name="connsiteY888" fmla="*/ 560414 h 3832767"/>
                <a:gd name="connsiteX889" fmla="*/ 1790751 w 4177355"/>
                <a:gd name="connsiteY889" fmla="*/ 559679 h 3832767"/>
                <a:gd name="connsiteX890" fmla="*/ 1792345 w 4177355"/>
                <a:gd name="connsiteY890" fmla="*/ 558820 h 3832767"/>
                <a:gd name="connsiteX891" fmla="*/ 1794062 w 4177355"/>
                <a:gd name="connsiteY891" fmla="*/ 557839 h 3832767"/>
                <a:gd name="connsiteX892" fmla="*/ 1798722 w 4177355"/>
                <a:gd name="connsiteY892" fmla="*/ 554283 h 3832767"/>
                <a:gd name="connsiteX893" fmla="*/ 1802523 w 4177355"/>
                <a:gd name="connsiteY893" fmla="*/ 550359 h 3832767"/>
                <a:gd name="connsiteX894" fmla="*/ 1804976 w 4177355"/>
                <a:gd name="connsiteY894" fmla="*/ 546557 h 3832767"/>
                <a:gd name="connsiteX895" fmla="*/ 1805711 w 4177355"/>
                <a:gd name="connsiteY895" fmla="*/ 543369 h 3832767"/>
                <a:gd name="connsiteX896" fmla="*/ 1805221 w 4177355"/>
                <a:gd name="connsiteY896" fmla="*/ 541897 h 3832767"/>
                <a:gd name="connsiteX897" fmla="*/ 1803994 w 4177355"/>
                <a:gd name="connsiteY897" fmla="*/ 541039 h 3832767"/>
                <a:gd name="connsiteX898" fmla="*/ 1802155 w 4177355"/>
                <a:gd name="connsiteY898" fmla="*/ 540916 h 3832767"/>
                <a:gd name="connsiteX899" fmla="*/ 1799825 w 4177355"/>
                <a:gd name="connsiteY899" fmla="*/ 541407 h 3832767"/>
                <a:gd name="connsiteX900" fmla="*/ 3582237 w 4177355"/>
                <a:gd name="connsiteY900" fmla="*/ 28818 h 3832767"/>
                <a:gd name="connsiteX901" fmla="*/ 3578313 w 4177355"/>
                <a:gd name="connsiteY901" fmla="*/ 30289 h 3832767"/>
                <a:gd name="connsiteX902" fmla="*/ 3574266 w 4177355"/>
                <a:gd name="connsiteY902" fmla="*/ 32374 h 3832767"/>
                <a:gd name="connsiteX903" fmla="*/ 3570342 w 4177355"/>
                <a:gd name="connsiteY903" fmla="*/ 34949 h 3832767"/>
                <a:gd name="connsiteX904" fmla="*/ 3566663 w 4177355"/>
                <a:gd name="connsiteY904" fmla="*/ 37892 h 3832767"/>
                <a:gd name="connsiteX905" fmla="*/ 3562494 w 4177355"/>
                <a:gd name="connsiteY905" fmla="*/ 42798 h 3832767"/>
                <a:gd name="connsiteX906" fmla="*/ 3560654 w 4177355"/>
                <a:gd name="connsiteY906" fmla="*/ 47090 h 3832767"/>
                <a:gd name="connsiteX907" fmla="*/ 3561145 w 4177355"/>
                <a:gd name="connsiteY907" fmla="*/ 50401 h 3832767"/>
                <a:gd name="connsiteX908" fmla="*/ 3564088 w 4177355"/>
                <a:gd name="connsiteY908" fmla="*/ 52240 h 3832767"/>
                <a:gd name="connsiteX909" fmla="*/ 3565805 w 4177355"/>
                <a:gd name="connsiteY909" fmla="*/ 52485 h 3832767"/>
                <a:gd name="connsiteX910" fmla="*/ 3567644 w 4177355"/>
                <a:gd name="connsiteY910" fmla="*/ 52485 h 3832767"/>
                <a:gd name="connsiteX911" fmla="*/ 3569729 w 4177355"/>
                <a:gd name="connsiteY911" fmla="*/ 52240 h 3832767"/>
                <a:gd name="connsiteX912" fmla="*/ 3571936 w 4177355"/>
                <a:gd name="connsiteY912" fmla="*/ 51749 h 3832767"/>
                <a:gd name="connsiteX913" fmla="*/ 3575861 w 4177355"/>
                <a:gd name="connsiteY913" fmla="*/ 50278 h 3832767"/>
                <a:gd name="connsiteX914" fmla="*/ 3579907 w 4177355"/>
                <a:gd name="connsiteY914" fmla="*/ 48193 h 3832767"/>
                <a:gd name="connsiteX915" fmla="*/ 3583831 w 4177355"/>
                <a:gd name="connsiteY915" fmla="*/ 45618 h 3832767"/>
                <a:gd name="connsiteX916" fmla="*/ 3587510 w 4177355"/>
                <a:gd name="connsiteY916" fmla="*/ 42675 h 3832767"/>
                <a:gd name="connsiteX917" fmla="*/ 3591802 w 4177355"/>
                <a:gd name="connsiteY917" fmla="*/ 37770 h 3832767"/>
                <a:gd name="connsiteX918" fmla="*/ 3593764 w 4177355"/>
                <a:gd name="connsiteY918" fmla="*/ 33355 h 3832767"/>
                <a:gd name="connsiteX919" fmla="*/ 3593274 w 4177355"/>
                <a:gd name="connsiteY919" fmla="*/ 30044 h 3832767"/>
                <a:gd name="connsiteX920" fmla="*/ 3590208 w 4177355"/>
                <a:gd name="connsiteY920" fmla="*/ 28205 h 3832767"/>
                <a:gd name="connsiteX921" fmla="*/ 3588491 w 4177355"/>
                <a:gd name="connsiteY921" fmla="*/ 27959 h 3832767"/>
                <a:gd name="connsiteX922" fmla="*/ 3586529 w 4177355"/>
                <a:gd name="connsiteY922" fmla="*/ 27959 h 3832767"/>
                <a:gd name="connsiteX923" fmla="*/ 3584444 w 4177355"/>
                <a:gd name="connsiteY923" fmla="*/ 28327 h 3832767"/>
                <a:gd name="connsiteX924" fmla="*/ 3582237 w 4177355"/>
                <a:gd name="connsiteY924" fmla="*/ 28940 h 3832767"/>
                <a:gd name="connsiteX925" fmla="*/ 1752123 w 4177355"/>
                <a:gd name="connsiteY925" fmla="*/ 572677 h 3832767"/>
                <a:gd name="connsiteX926" fmla="*/ 1750651 w 4177355"/>
                <a:gd name="connsiteY926" fmla="*/ 573168 h 3832767"/>
                <a:gd name="connsiteX927" fmla="*/ 1749057 w 4177355"/>
                <a:gd name="connsiteY927" fmla="*/ 573904 h 3832767"/>
                <a:gd name="connsiteX928" fmla="*/ 1747340 w 4177355"/>
                <a:gd name="connsiteY928" fmla="*/ 574885 h 3832767"/>
                <a:gd name="connsiteX929" fmla="*/ 1745501 w 4177355"/>
                <a:gd name="connsiteY929" fmla="*/ 575988 h 3832767"/>
                <a:gd name="connsiteX930" fmla="*/ 1740963 w 4177355"/>
                <a:gd name="connsiteY930" fmla="*/ 579545 h 3832767"/>
                <a:gd name="connsiteX931" fmla="*/ 1737285 w 4177355"/>
                <a:gd name="connsiteY931" fmla="*/ 583469 h 3832767"/>
                <a:gd name="connsiteX932" fmla="*/ 1734955 w 4177355"/>
                <a:gd name="connsiteY932" fmla="*/ 587270 h 3832767"/>
                <a:gd name="connsiteX933" fmla="*/ 1734219 w 4177355"/>
                <a:gd name="connsiteY933" fmla="*/ 590458 h 3832767"/>
                <a:gd name="connsiteX934" fmla="*/ 1734709 w 4177355"/>
                <a:gd name="connsiteY934" fmla="*/ 591807 h 3832767"/>
                <a:gd name="connsiteX935" fmla="*/ 1735936 w 4177355"/>
                <a:gd name="connsiteY935" fmla="*/ 592543 h 3832767"/>
                <a:gd name="connsiteX936" fmla="*/ 1737775 w 4177355"/>
                <a:gd name="connsiteY936" fmla="*/ 592666 h 3832767"/>
                <a:gd name="connsiteX937" fmla="*/ 1740105 w 4177355"/>
                <a:gd name="connsiteY937" fmla="*/ 592175 h 3832767"/>
                <a:gd name="connsiteX938" fmla="*/ 1741576 w 4177355"/>
                <a:gd name="connsiteY938" fmla="*/ 591685 h 3832767"/>
                <a:gd name="connsiteX939" fmla="*/ 1743171 w 4177355"/>
                <a:gd name="connsiteY939" fmla="*/ 590949 h 3832767"/>
                <a:gd name="connsiteX940" fmla="*/ 1744887 w 4177355"/>
                <a:gd name="connsiteY940" fmla="*/ 589968 h 3832767"/>
                <a:gd name="connsiteX941" fmla="*/ 1746727 w 4177355"/>
                <a:gd name="connsiteY941" fmla="*/ 588864 h 3832767"/>
                <a:gd name="connsiteX942" fmla="*/ 1751264 w 4177355"/>
                <a:gd name="connsiteY942" fmla="*/ 585308 h 3832767"/>
                <a:gd name="connsiteX943" fmla="*/ 1754943 w 4177355"/>
                <a:gd name="connsiteY943" fmla="*/ 581384 h 3832767"/>
                <a:gd name="connsiteX944" fmla="*/ 1757273 w 4177355"/>
                <a:gd name="connsiteY944" fmla="*/ 577582 h 3832767"/>
                <a:gd name="connsiteX945" fmla="*/ 1758009 w 4177355"/>
                <a:gd name="connsiteY945" fmla="*/ 574517 h 3832767"/>
                <a:gd name="connsiteX946" fmla="*/ 1757396 w 4177355"/>
                <a:gd name="connsiteY946" fmla="*/ 573168 h 3832767"/>
                <a:gd name="connsiteX947" fmla="*/ 1756169 w 4177355"/>
                <a:gd name="connsiteY947" fmla="*/ 572432 h 3832767"/>
                <a:gd name="connsiteX948" fmla="*/ 1754330 w 4177355"/>
                <a:gd name="connsiteY948" fmla="*/ 572309 h 3832767"/>
                <a:gd name="connsiteX949" fmla="*/ 1752000 w 4177355"/>
                <a:gd name="connsiteY949" fmla="*/ 572800 h 3832767"/>
                <a:gd name="connsiteX950" fmla="*/ 3623318 w 4177355"/>
                <a:gd name="connsiteY950" fmla="*/ 38996 h 3832767"/>
                <a:gd name="connsiteX951" fmla="*/ 3619516 w 4177355"/>
                <a:gd name="connsiteY951" fmla="*/ 40345 h 3832767"/>
                <a:gd name="connsiteX952" fmla="*/ 3615592 w 4177355"/>
                <a:gd name="connsiteY952" fmla="*/ 42307 h 3832767"/>
                <a:gd name="connsiteX953" fmla="*/ 3611791 w 4177355"/>
                <a:gd name="connsiteY953" fmla="*/ 44760 h 3832767"/>
                <a:gd name="connsiteX954" fmla="*/ 3608234 w 4177355"/>
                <a:gd name="connsiteY954" fmla="*/ 47580 h 3832767"/>
                <a:gd name="connsiteX955" fmla="*/ 3603820 w 4177355"/>
                <a:gd name="connsiteY955" fmla="*/ 52485 h 3832767"/>
                <a:gd name="connsiteX956" fmla="*/ 3601735 w 4177355"/>
                <a:gd name="connsiteY956" fmla="*/ 56900 h 3832767"/>
                <a:gd name="connsiteX957" fmla="*/ 3602103 w 4177355"/>
                <a:gd name="connsiteY957" fmla="*/ 60333 h 3832767"/>
                <a:gd name="connsiteX958" fmla="*/ 3605046 w 4177355"/>
                <a:gd name="connsiteY958" fmla="*/ 62418 h 3832767"/>
                <a:gd name="connsiteX959" fmla="*/ 3606763 w 4177355"/>
                <a:gd name="connsiteY959" fmla="*/ 62663 h 3832767"/>
                <a:gd name="connsiteX960" fmla="*/ 3608725 w 4177355"/>
                <a:gd name="connsiteY960" fmla="*/ 62663 h 3832767"/>
                <a:gd name="connsiteX961" fmla="*/ 3610932 w 4177355"/>
                <a:gd name="connsiteY961" fmla="*/ 62418 h 3832767"/>
                <a:gd name="connsiteX962" fmla="*/ 3613262 w 4177355"/>
                <a:gd name="connsiteY962" fmla="*/ 61805 h 3832767"/>
                <a:gd name="connsiteX963" fmla="*/ 3617186 w 4177355"/>
                <a:gd name="connsiteY963" fmla="*/ 60456 h 3832767"/>
                <a:gd name="connsiteX964" fmla="*/ 3621110 w 4177355"/>
                <a:gd name="connsiteY964" fmla="*/ 58494 h 3832767"/>
                <a:gd name="connsiteX965" fmla="*/ 3625035 w 4177355"/>
                <a:gd name="connsiteY965" fmla="*/ 56041 h 3832767"/>
                <a:gd name="connsiteX966" fmla="*/ 3628591 w 4177355"/>
                <a:gd name="connsiteY966" fmla="*/ 53098 h 3832767"/>
                <a:gd name="connsiteX967" fmla="*/ 3633005 w 4177355"/>
                <a:gd name="connsiteY967" fmla="*/ 48193 h 3832767"/>
                <a:gd name="connsiteX968" fmla="*/ 3635090 w 4177355"/>
                <a:gd name="connsiteY968" fmla="*/ 43779 h 3832767"/>
                <a:gd name="connsiteX969" fmla="*/ 3634722 w 4177355"/>
                <a:gd name="connsiteY969" fmla="*/ 40345 h 3832767"/>
                <a:gd name="connsiteX970" fmla="*/ 3631779 w 4177355"/>
                <a:gd name="connsiteY970" fmla="*/ 38260 h 3832767"/>
                <a:gd name="connsiteX971" fmla="*/ 3630062 w 4177355"/>
                <a:gd name="connsiteY971" fmla="*/ 38015 h 3832767"/>
                <a:gd name="connsiteX972" fmla="*/ 3628100 w 4177355"/>
                <a:gd name="connsiteY972" fmla="*/ 38015 h 3832767"/>
                <a:gd name="connsiteX973" fmla="*/ 3625893 w 4177355"/>
                <a:gd name="connsiteY973" fmla="*/ 38260 h 3832767"/>
                <a:gd name="connsiteX974" fmla="*/ 3623563 w 4177355"/>
                <a:gd name="connsiteY974" fmla="*/ 38873 h 3832767"/>
                <a:gd name="connsiteX975" fmla="*/ 1704788 w 4177355"/>
                <a:gd name="connsiteY975" fmla="*/ 604683 h 3832767"/>
                <a:gd name="connsiteX976" fmla="*/ 1703193 w 4177355"/>
                <a:gd name="connsiteY976" fmla="*/ 605297 h 3832767"/>
                <a:gd name="connsiteX977" fmla="*/ 1701477 w 4177355"/>
                <a:gd name="connsiteY977" fmla="*/ 606032 h 3832767"/>
                <a:gd name="connsiteX978" fmla="*/ 1699637 w 4177355"/>
                <a:gd name="connsiteY978" fmla="*/ 607013 h 3832767"/>
                <a:gd name="connsiteX979" fmla="*/ 1697798 w 4177355"/>
                <a:gd name="connsiteY979" fmla="*/ 608240 h 3832767"/>
                <a:gd name="connsiteX980" fmla="*/ 1693261 w 4177355"/>
                <a:gd name="connsiteY980" fmla="*/ 611919 h 3832767"/>
                <a:gd name="connsiteX981" fmla="*/ 1689704 w 4177355"/>
                <a:gd name="connsiteY981" fmla="*/ 615843 h 3832767"/>
                <a:gd name="connsiteX982" fmla="*/ 1687497 w 4177355"/>
                <a:gd name="connsiteY982" fmla="*/ 619522 h 3832767"/>
                <a:gd name="connsiteX983" fmla="*/ 1686884 w 4177355"/>
                <a:gd name="connsiteY983" fmla="*/ 622587 h 3832767"/>
                <a:gd name="connsiteX984" fmla="*/ 1687497 w 4177355"/>
                <a:gd name="connsiteY984" fmla="*/ 623814 h 3832767"/>
                <a:gd name="connsiteX985" fmla="*/ 1688723 w 4177355"/>
                <a:gd name="connsiteY985" fmla="*/ 624549 h 3832767"/>
                <a:gd name="connsiteX986" fmla="*/ 1690440 w 4177355"/>
                <a:gd name="connsiteY986" fmla="*/ 624672 h 3832767"/>
                <a:gd name="connsiteX987" fmla="*/ 1692648 w 4177355"/>
                <a:gd name="connsiteY987" fmla="*/ 624304 h 3832767"/>
                <a:gd name="connsiteX988" fmla="*/ 1694242 w 4177355"/>
                <a:gd name="connsiteY988" fmla="*/ 623691 h 3832767"/>
                <a:gd name="connsiteX989" fmla="*/ 1695958 w 4177355"/>
                <a:gd name="connsiteY989" fmla="*/ 622955 h 3832767"/>
                <a:gd name="connsiteX990" fmla="*/ 1697798 w 4177355"/>
                <a:gd name="connsiteY990" fmla="*/ 621974 h 3832767"/>
                <a:gd name="connsiteX991" fmla="*/ 1699637 w 4177355"/>
                <a:gd name="connsiteY991" fmla="*/ 620748 h 3832767"/>
                <a:gd name="connsiteX992" fmla="*/ 1704175 w 4177355"/>
                <a:gd name="connsiteY992" fmla="*/ 617069 h 3832767"/>
                <a:gd name="connsiteX993" fmla="*/ 1707731 w 4177355"/>
                <a:gd name="connsiteY993" fmla="*/ 613145 h 3832767"/>
                <a:gd name="connsiteX994" fmla="*/ 1709938 w 4177355"/>
                <a:gd name="connsiteY994" fmla="*/ 609466 h 3832767"/>
                <a:gd name="connsiteX995" fmla="*/ 1710429 w 4177355"/>
                <a:gd name="connsiteY995" fmla="*/ 606400 h 3832767"/>
                <a:gd name="connsiteX996" fmla="*/ 1709816 w 4177355"/>
                <a:gd name="connsiteY996" fmla="*/ 605174 h 3832767"/>
                <a:gd name="connsiteX997" fmla="*/ 1708589 w 4177355"/>
                <a:gd name="connsiteY997" fmla="*/ 604438 h 3832767"/>
                <a:gd name="connsiteX998" fmla="*/ 1706872 w 4177355"/>
                <a:gd name="connsiteY998" fmla="*/ 604316 h 3832767"/>
                <a:gd name="connsiteX999" fmla="*/ 1704665 w 4177355"/>
                <a:gd name="connsiteY999" fmla="*/ 604683 h 3832767"/>
                <a:gd name="connsiteX1000" fmla="*/ 3663417 w 4177355"/>
                <a:gd name="connsiteY1000" fmla="*/ 50891 h 3832767"/>
                <a:gd name="connsiteX1001" fmla="*/ 3659616 w 4177355"/>
                <a:gd name="connsiteY1001" fmla="*/ 52240 h 3832767"/>
                <a:gd name="connsiteX1002" fmla="*/ 3655814 w 4177355"/>
                <a:gd name="connsiteY1002" fmla="*/ 54079 h 3832767"/>
                <a:gd name="connsiteX1003" fmla="*/ 3652013 w 4177355"/>
                <a:gd name="connsiteY1003" fmla="*/ 56409 h 3832767"/>
                <a:gd name="connsiteX1004" fmla="*/ 3648457 w 4177355"/>
                <a:gd name="connsiteY1004" fmla="*/ 59230 h 3832767"/>
                <a:gd name="connsiteX1005" fmla="*/ 3643797 w 4177355"/>
                <a:gd name="connsiteY1005" fmla="*/ 64135 h 3832767"/>
                <a:gd name="connsiteX1006" fmla="*/ 3641467 w 4177355"/>
                <a:gd name="connsiteY1006" fmla="*/ 68672 h 3832767"/>
                <a:gd name="connsiteX1007" fmla="*/ 3641589 w 4177355"/>
                <a:gd name="connsiteY1007" fmla="*/ 72228 h 3832767"/>
                <a:gd name="connsiteX1008" fmla="*/ 3644410 w 4177355"/>
                <a:gd name="connsiteY1008" fmla="*/ 74436 h 3832767"/>
                <a:gd name="connsiteX1009" fmla="*/ 3646249 w 4177355"/>
                <a:gd name="connsiteY1009" fmla="*/ 74804 h 3832767"/>
                <a:gd name="connsiteX1010" fmla="*/ 3648334 w 4177355"/>
                <a:gd name="connsiteY1010" fmla="*/ 74804 h 3832767"/>
                <a:gd name="connsiteX1011" fmla="*/ 3650664 w 4177355"/>
                <a:gd name="connsiteY1011" fmla="*/ 74558 h 3832767"/>
                <a:gd name="connsiteX1012" fmla="*/ 3653117 w 4177355"/>
                <a:gd name="connsiteY1012" fmla="*/ 73945 h 3832767"/>
                <a:gd name="connsiteX1013" fmla="*/ 3656918 w 4177355"/>
                <a:gd name="connsiteY1013" fmla="*/ 72596 h 3832767"/>
                <a:gd name="connsiteX1014" fmla="*/ 3660842 w 4177355"/>
                <a:gd name="connsiteY1014" fmla="*/ 70757 h 3832767"/>
                <a:gd name="connsiteX1015" fmla="*/ 3664644 w 4177355"/>
                <a:gd name="connsiteY1015" fmla="*/ 68427 h 3832767"/>
                <a:gd name="connsiteX1016" fmla="*/ 3668200 w 4177355"/>
                <a:gd name="connsiteY1016" fmla="*/ 65607 h 3832767"/>
                <a:gd name="connsiteX1017" fmla="*/ 3672860 w 4177355"/>
                <a:gd name="connsiteY1017" fmla="*/ 60579 h 3832767"/>
                <a:gd name="connsiteX1018" fmla="*/ 3675190 w 4177355"/>
                <a:gd name="connsiteY1018" fmla="*/ 56041 h 3832767"/>
                <a:gd name="connsiteX1019" fmla="*/ 3675067 w 4177355"/>
                <a:gd name="connsiteY1019" fmla="*/ 52363 h 3832767"/>
                <a:gd name="connsiteX1020" fmla="*/ 3672247 w 4177355"/>
                <a:gd name="connsiteY1020" fmla="*/ 50155 h 3832767"/>
                <a:gd name="connsiteX1021" fmla="*/ 3670407 w 4177355"/>
                <a:gd name="connsiteY1021" fmla="*/ 49787 h 3832767"/>
                <a:gd name="connsiteX1022" fmla="*/ 3668323 w 4177355"/>
                <a:gd name="connsiteY1022" fmla="*/ 49787 h 3832767"/>
                <a:gd name="connsiteX1023" fmla="*/ 3665993 w 4177355"/>
                <a:gd name="connsiteY1023" fmla="*/ 50033 h 3832767"/>
                <a:gd name="connsiteX1024" fmla="*/ 3663540 w 4177355"/>
                <a:gd name="connsiteY1024" fmla="*/ 50646 h 3832767"/>
                <a:gd name="connsiteX1025" fmla="*/ 1657698 w 4177355"/>
                <a:gd name="connsiteY1025" fmla="*/ 637180 h 3832767"/>
                <a:gd name="connsiteX1026" fmla="*/ 1655981 w 4177355"/>
                <a:gd name="connsiteY1026" fmla="*/ 637793 h 3832767"/>
                <a:gd name="connsiteX1027" fmla="*/ 1654142 w 4177355"/>
                <a:gd name="connsiteY1027" fmla="*/ 638652 h 3832767"/>
                <a:gd name="connsiteX1028" fmla="*/ 1652303 w 4177355"/>
                <a:gd name="connsiteY1028" fmla="*/ 639755 h 3832767"/>
                <a:gd name="connsiteX1029" fmla="*/ 1650340 w 4177355"/>
                <a:gd name="connsiteY1029" fmla="*/ 640982 h 3832767"/>
                <a:gd name="connsiteX1030" fmla="*/ 1645926 w 4177355"/>
                <a:gd name="connsiteY1030" fmla="*/ 644660 h 3832767"/>
                <a:gd name="connsiteX1031" fmla="*/ 1642492 w 4177355"/>
                <a:gd name="connsiteY1031" fmla="*/ 648585 h 3832767"/>
                <a:gd name="connsiteX1032" fmla="*/ 1640408 w 4177355"/>
                <a:gd name="connsiteY1032" fmla="*/ 652263 h 3832767"/>
                <a:gd name="connsiteX1033" fmla="*/ 1639917 w 4177355"/>
                <a:gd name="connsiteY1033" fmla="*/ 655329 h 3832767"/>
                <a:gd name="connsiteX1034" fmla="*/ 1640530 w 4177355"/>
                <a:gd name="connsiteY1034" fmla="*/ 656555 h 3832767"/>
                <a:gd name="connsiteX1035" fmla="*/ 1641756 w 4177355"/>
                <a:gd name="connsiteY1035" fmla="*/ 657169 h 3832767"/>
                <a:gd name="connsiteX1036" fmla="*/ 1643473 w 4177355"/>
                <a:gd name="connsiteY1036" fmla="*/ 657169 h 3832767"/>
                <a:gd name="connsiteX1037" fmla="*/ 1645558 w 4177355"/>
                <a:gd name="connsiteY1037" fmla="*/ 656801 h 3832767"/>
                <a:gd name="connsiteX1038" fmla="*/ 1647275 w 4177355"/>
                <a:gd name="connsiteY1038" fmla="*/ 656188 h 3832767"/>
                <a:gd name="connsiteX1039" fmla="*/ 1649114 w 4177355"/>
                <a:gd name="connsiteY1039" fmla="*/ 655329 h 3832767"/>
                <a:gd name="connsiteX1040" fmla="*/ 1651076 w 4177355"/>
                <a:gd name="connsiteY1040" fmla="*/ 654225 h 3832767"/>
                <a:gd name="connsiteX1041" fmla="*/ 1653038 w 4177355"/>
                <a:gd name="connsiteY1041" fmla="*/ 652877 h 3832767"/>
                <a:gd name="connsiteX1042" fmla="*/ 1657576 w 4177355"/>
                <a:gd name="connsiteY1042" fmla="*/ 649198 h 3832767"/>
                <a:gd name="connsiteX1043" fmla="*/ 1661009 w 4177355"/>
                <a:gd name="connsiteY1043" fmla="*/ 645274 h 3832767"/>
                <a:gd name="connsiteX1044" fmla="*/ 1663094 w 4177355"/>
                <a:gd name="connsiteY1044" fmla="*/ 641595 h 3832767"/>
                <a:gd name="connsiteX1045" fmla="*/ 1663584 w 4177355"/>
                <a:gd name="connsiteY1045" fmla="*/ 638652 h 3832767"/>
                <a:gd name="connsiteX1046" fmla="*/ 1662971 w 4177355"/>
                <a:gd name="connsiteY1046" fmla="*/ 637425 h 3832767"/>
                <a:gd name="connsiteX1047" fmla="*/ 1661745 w 4177355"/>
                <a:gd name="connsiteY1047" fmla="*/ 636812 h 3832767"/>
                <a:gd name="connsiteX1048" fmla="*/ 1660028 w 4177355"/>
                <a:gd name="connsiteY1048" fmla="*/ 636812 h 3832767"/>
                <a:gd name="connsiteX1049" fmla="*/ 1657944 w 4177355"/>
                <a:gd name="connsiteY1049" fmla="*/ 637180 h 3832767"/>
                <a:gd name="connsiteX1050" fmla="*/ 3702536 w 4177355"/>
                <a:gd name="connsiteY1050" fmla="*/ 64503 h 3832767"/>
                <a:gd name="connsiteX1051" fmla="*/ 3698857 w 4177355"/>
                <a:gd name="connsiteY1051" fmla="*/ 65852 h 3832767"/>
                <a:gd name="connsiteX1052" fmla="*/ 3695056 w 4177355"/>
                <a:gd name="connsiteY1052" fmla="*/ 67691 h 3832767"/>
                <a:gd name="connsiteX1053" fmla="*/ 3691377 w 4177355"/>
                <a:gd name="connsiteY1053" fmla="*/ 70021 h 3832767"/>
                <a:gd name="connsiteX1054" fmla="*/ 3687820 w 4177355"/>
                <a:gd name="connsiteY1054" fmla="*/ 72719 h 3832767"/>
                <a:gd name="connsiteX1055" fmla="*/ 3683038 w 4177355"/>
                <a:gd name="connsiteY1055" fmla="*/ 77747 h 3832767"/>
                <a:gd name="connsiteX1056" fmla="*/ 3680585 w 4177355"/>
                <a:gd name="connsiteY1056" fmla="*/ 82407 h 3832767"/>
                <a:gd name="connsiteX1057" fmla="*/ 3680585 w 4177355"/>
                <a:gd name="connsiteY1057" fmla="*/ 86208 h 3832767"/>
                <a:gd name="connsiteX1058" fmla="*/ 3683161 w 4177355"/>
                <a:gd name="connsiteY1058" fmla="*/ 88538 h 3832767"/>
                <a:gd name="connsiteX1059" fmla="*/ 3685000 w 4177355"/>
                <a:gd name="connsiteY1059" fmla="*/ 89029 h 3832767"/>
                <a:gd name="connsiteX1060" fmla="*/ 3687207 w 4177355"/>
                <a:gd name="connsiteY1060" fmla="*/ 89029 h 3832767"/>
                <a:gd name="connsiteX1061" fmla="*/ 3689660 w 4177355"/>
                <a:gd name="connsiteY1061" fmla="*/ 88783 h 3832767"/>
                <a:gd name="connsiteX1062" fmla="*/ 3692358 w 4177355"/>
                <a:gd name="connsiteY1062" fmla="*/ 88170 h 3832767"/>
                <a:gd name="connsiteX1063" fmla="*/ 3696037 w 4177355"/>
                <a:gd name="connsiteY1063" fmla="*/ 86821 h 3832767"/>
                <a:gd name="connsiteX1064" fmla="*/ 3699838 w 4177355"/>
                <a:gd name="connsiteY1064" fmla="*/ 84982 h 3832767"/>
                <a:gd name="connsiteX1065" fmla="*/ 3703640 w 4177355"/>
                <a:gd name="connsiteY1065" fmla="*/ 82652 h 3832767"/>
                <a:gd name="connsiteX1066" fmla="*/ 3707196 w 4177355"/>
                <a:gd name="connsiteY1066" fmla="*/ 79954 h 3832767"/>
                <a:gd name="connsiteX1067" fmla="*/ 3711978 w 4177355"/>
                <a:gd name="connsiteY1067" fmla="*/ 74926 h 3832767"/>
                <a:gd name="connsiteX1068" fmla="*/ 3714431 w 4177355"/>
                <a:gd name="connsiteY1068" fmla="*/ 70266 h 3832767"/>
                <a:gd name="connsiteX1069" fmla="*/ 3714431 w 4177355"/>
                <a:gd name="connsiteY1069" fmla="*/ 66465 h 3832767"/>
                <a:gd name="connsiteX1070" fmla="*/ 3711856 w 4177355"/>
                <a:gd name="connsiteY1070" fmla="*/ 64135 h 3832767"/>
                <a:gd name="connsiteX1071" fmla="*/ 3709894 w 4177355"/>
                <a:gd name="connsiteY1071" fmla="*/ 63644 h 3832767"/>
                <a:gd name="connsiteX1072" fmla="*/ 3707687 w 4177355"/>
                <a:gd name="connsiteY1072" fmla="*/ 63644 h 3832767"/>
                <a:gd name="connsiteX1073" fmla="*/ 3705234 w 4177355"/>
                <a:gd name="connsiteY1073" fmla="*/ 63890 h 3832767"/>
                <a:gd name="connsiteX1074" fmla="*/ 3702536 w 4177355"/>
                <a:gd name="connsiteY1074" fmla="*/ 64503 h 3832767"/>
                <a:gd name="connsiteX1075" fmla="*/ 1610977 w 4177355"/>
                <a:gd name="connsiteY1075" fmla="*/ 670413 h 3832767"/>
                <a:gd name="connsiteX1076" fmla="*/ 1609260 w 4177355"/>
                <a:gd name="connsiteY1076" fmla="*/ 671026 h 3832767"/>
                <a:gd name="connsiteX1077" fmla="*/ 1607420 w 4177355"/>
                <a:gd name="connsiteY1077" fmla="*/ 671884 h 3832767"/>
                <a:gd name="connsiteX1078" fmla="*/ 1605458 w 4177355"/>
                <a:gd name="connsiteY1078" fmla="*/ 672988 h 3832767"/>
                <a:gd name="connsiteX1079" fmla="*/ 1603374 w 4177355"/>
                <a:gd name="connsiteY1079" fmla="*/ 674337 h 3832767"/>
                <a:gd name="connsiteX1080" fmla="*/ 1598959 w 4177355"/>
                <a:gd name="connsiteY1080" fmla="*/ 678016 h 3832767"/>
                <a:gd name="connsiteX1081" fmla="*/ 1595525 w 4177355"/>
                <a:gd name="connsiteY1081" fmla="*/ 681940 h 3832767"/>
                <a:gd name="connsiteX1082" fmla="*/ 1593441 w 4177355"/>
                <a:gd name="connsiteY1082" fmla="*/ 685619 h 3832767"/>
                <a:gd name="connsiteX1083" fmla="*/ 1593073 w 4177355"/>
                <a:gd name="connsiteY1083" fmla="*/ 688562 h 3832767"/>
                <a:gd name="connsiteX1084" fmla="*/ 1593686 w 4177355"/>
                <a:gd name="connsiteY1084" fmla="*/ 689665 h 3832767"/>
                <a:gd name="connsiteX1085" fmla="*/ 1594912 w 4177355"/>
                <a:gd name="connsiteY1085" fmla="*/ 690278 h 3832767"/>
                <a:gd name="connsiteX1086" fmla="*/ 1596506 w 4177355"/>
                <a:gd name="connsiteY1086" fmla="*/ 690278 h 3832767"/>
                <a:gd name="connsiteX1087" fmla="*/ 1598591 w 4177355"/>
                <a:gd name="connsiteY1087" fmla="*/ 689911 h 3832767"/>
                <a:gd name="connsiteX1088" fmla="*/ 1600308 w 4177355"/>
                <a:gd name="connsiteY1088" fmla="*/ 689297 h 3832767"/>
                <a:gd name="connsiteX1089" fmla="*/ 1602147 w 4177355"/>
                <a:gd name="connsiteY1089" fmla="*/ 688439 h 3832767"/>
                <a:gd name="connsiteX1090" fmla="*/ 1604109 w 4177355"/>
                <a:gd name="connsiteY1090" fmla="*/ 687335 h 3832767"/>
                <a:gd name="connsiteX1091" fmla="*/ 1606194 w 4177355"/>
                <a:gd name="connsiteY1091" fmla="*/ 685986 h 3832767"/>
                <a:gd name="connsiteX1092" fmla="*/ 1610609 w 4177355"/>
                <a:gd name="connsiteY1092" fmla="*/ 682308 h 3832767"/>
                <a:gd name="connsiteX1093" fmla="*/ 1614042 w 4177355"/>
                <a:gd name="connsiteY1093" fmla="*/ 678383 h 3832767"/>
                <a:gd name="connsiteX1094" fmla="*/ 1616127 w 4177355"/>
                <a:gd name="connsiteY1094" fmla="*/ 674705 h 3832767"/>
                <a:gd name="connsiteX1095" fmla="*/ 1616495 w 4177355"/>
                <a:gd name="connsiteY1095" fmla="*/ 671761 h 3832767"/>
                <a:gd name="connsiteX1096" fmla="*/ 1615882 w 4177355"/>
                <a:gd name="connsiteY1096" fmla="*/ 670658 h 3832767"/>
                <a:gd name="connsiteX1097" fmla="*/ 1614656 w 4177355"/>
                <a:gd name="connsiteY1097" fmla="*/ 670045 h 3832767"/>
                <a:gd name="connsiteX1098" fmla="*/ 1613061 w 4177355"/>
                <a:gd name="connsiteY1098" fmla="*/ 670045 h 3832767"/>
                <a:gd name="connsiteX1099" fmla="*/ 1610977 w 4177355"/>
                <a:gd name="connsiteY1099" fmla="*/ 670413 h 3832767"/>
                <a:gd name="connsiteX1100" fmla="*/ 3740428 w 4177355"/>
                <a:gd name="connsiteY1100" fmla="*/ 79954 h 3832767"/>
                <a:gd name="connsiteX1101" fmla="*/ 3736872 w 4177355"/>
                <a:gd name="connsiteY1101" fmla="*/ 81180 h 3832767"/>
                <a:gd name="connsiteX1102" fmla="*/ 3733193 w 4177355"/>
                <a:gd name="connsiteY1102" fmla="*/ 82897 h 3832767"/>
                <a:gd name="connsiteX1103" fmla="*/ 3729515 w 4177355"/>
                <a:gd name="connsiteY1103" fmla="*/ 85105 h 3832767"/>
                <a:gd name="connsiteX1104" fmla="*/ 3726081 w 4177355"/>
                <a:gd name="connsiteY1104" fmla="*/ 87680 h 3832767"/>
                <a:gd name="connsiteX1105" fmla="*/ 3721053 w 4177355"/>
                <a:gd name="connsiteY1105" fmla="*/ 92708 h 3832767"/>
                <a:gd name="connsiteX1106" fmla="*/ 3718355 w 4177355"/>
                <a:gd name="connsiteY1106" fmla="*/ 97367 h 3832767"/>
                <a:gd name="connsiteX1107" fmla="*/ 3718233 w 4177355"/>
                <a:gd name="connsiteY1107" fmla="*/ 101292 h 3832767"/>
                <a:gd name="connsiteX1108" fmla="*/ 3720685 w 4177355"/>
                <a:gd name="connsiteY1108" fmla="*/ 103867 h 3832767"/>
                <a:gd name="connsiteX1109" fmla="*/ 3722647 w 4177355"/>
                <a:gd name="connsiteY1109" fmla="*/ 104480 h 3832767"/>
                <a:gd name="connsiteX1110" fmla="*/ 3724977 w 4177355"/>
                <a:gd name="connsiteY1110" fmla="*/ 104603 h 3832767"/>
                <a:gd name="connsiteX1111" fmla="*/ 3727552 w 4177355"/>
                <a:gd name="connsiteY1111" fmla="*/ 104357 h 3832767"/>
                <a:gd name="connsiteX1112" fmla="*/ 3730373 w 4177355"/>
                <a:gd name="connsiteY1112" fmla="*/ 103744 h 3832767"/>
                <a:gd name="connsiteX1113" fmla="*/ 3734052 w 4177355"/>
                <a:gd name="connsiteY1113" fmla="*/ 102518 h 3832767"/>
                <a:gd name="connsiteX1114" fmla="*/ 3737731 w 4177355"/>
                <a:gd name="connsiteY1114" fmla="*/ 100801 h 3832767"/>
                <a:gd name="connsiteX1115" fmla="*/ 3741410 w 4177355"/>
                <a:gd name="connsiteY1115" fmla="*/ 98594 h 3832767"/>
                <a:gd name="connsiteX1116" fmla="*/ 3744966 w 4177355"/>
                <a:gd name="connsiteY1116" fmla="*/ 96018 h 3832767"/>
                <a:gd name="connsiteX1117" fmla="*/ 3749993 w 4177355"/>
                <a:gd name="connsiteY1117" fmla="*/ 90991 h 3832767"/>
                <a:gd name="connsiteX1118" fmla="*/ 3752691 w 4177355"/>
                <a:gd name="connsiteY1118" fmla="*/ 86331 h 3832767"/>
                <a:gd name="connsiteX1119" fmla="*/ 3752814 w 4177355"/>
                <a:gd name="connsiteY1119" fmla="*/ 82407 h 3832767"/>
                <a:gd name="connsiteX1120" fmla="*/ 3750361 w 4177355"/>
                <a:gd name="connsiteY1120" fmla="*/ 79831 h 3832767"/>
                <a:gd name="connsiteX1121" fmla="*/ 3748399 w 4177355"/>
                <a:gd name="connsiteY1121" fmla="*/ 79341 h 3832767"/>
                <a:gd name="connsiteX1122" fmla="*/ 3746069 w 4177355"/>
                <a:gd name="connsiteY1122" fmla="*/ 79341 h 3832767"/>
                <a:gd name="connsiteX1123" fmla="*/ 3743494 w 4177355"/>
                <a:gd name="connsiteY1123" fmla="*/ 79586 h 3832767"/>
                <a:gd name="connsiteX1124" fmla="*/ 3740674 w 4177355"/>
                <a:gd name="connsiteY1124" fmla="*/ 80199 h 3832767"/>
                <a:gd name="connsiteX1125" fmla="*/ 1564623 w 4177355"/>
                <a:gd name="connsiteY1125" fmla="*/ 704135 h 3832767"/>
                <a:gd name="connsiteX1126" fmla="*/ 1562783 w 4177355"/>
                <a:gd name="connsiteY1126" fmla="*/ 704749 h 3832767"/>
                <a:gd name="connsiteX1127" fmla="*/ 1560821 w 4177355"/>
                <a:gd name="connsiteY1127" fmla="*/ 705730 h 3832767"/>
                <a:gd name="connsiteX1128" fmla="*/ 1558737 w 4177355"/>
                <a:gd name="connsiteY1128" fmla="*/ 706956 h 3832767"/>
                <a:gd name="connsiteX1129" fmla="*/ 1556652 w 4177355"/>
                <a:gd name="connsiteY1129" fmla="*/ 708428 h 3832767"/>
                <a:gd name="connsiteX1130" fmla="*/ 1552237 w 4177355"/>
                <a:gd name="connsiteY1130" fmla="*/ 712229 h 3832767"/>
                <a:gd name="connsiteX1131" fmla="*/ 1548926 w 4177355"/>
                <a:gd name="connsiteY1131" fmla="*/ 716153 h 3832767"/>
                <a:gd name="connsiteX1132" fmla="*/ 1546964 w 4177355"/>
                <a:gd name="connsiteY1132" fmla="*/ 719709 h 3832767"/>
                <a:gd name="connsiteX1133" fmla="*/ 1546719 w 4177355"/>
                <a:gd name="connsiteY1133" fmla="*/ 722530 h 3832767"/>
                <a:gd name="connsiteX1134" fmla="*/ 1547332 w 4177355"/>
                <a:gd name="connsiteY1134" fmla="*/ 723511 h 3832767"/>
                <a:gd name="connsiteX1135" fmla="*/ 1548436 w 4177355"/>
                <a:gd name="connsiteY1135" fmla="*/ 724001 h 3832767"/>
                <a:gd name="connsiteX1136" fmla="*/ 1550030 w 4177355"/>
                <a:gd name="connsiteY1136" fmla="*/ 724001 h 3832767"/>
                <a:gd name="connsiteX1137" fmla="*/ 1551992 w 4177355"/>
                <a:gd name="connsiteY1137" fmla="*/ 723634 h 3832767"/>
                <a:gd name="connsiteX1138" fmla="*/ 1553832 w 4177355"/>
                <a:gd name="connsiteY1138" fmla="*/ 723020 h 3832767"/>
                <a:gd name="connsiteX1139" fmla="*/ 1555794 w 4177355"/>
                <a:gd name="connsiteY1139" fmla="*/ 722162 h 3832767"/>
                <a:gd name="connsiteX1140" fmla="*/ 1557878 w 4177355"/>
                <a:gd name="connsiteY1140" fmla="*/ 720936 h 3832767"/>
                <a:gd name="connsiteX1141" fmla="*/ 1559963 w 4177355"/>
                <a:gd name="connsiteY1141" fmla="*/ 719464 h 3832767"/>
                <a:gd name="connsiteX1142" fmla="*/ 1564378 w 4177355"/>
                <a:gd name="connsiteY1142" fmla="*/ 715663 h 3832767"/>
                <a:gd name="connsiteX1143" fmla="*/ 1567689 w 4177355"/>
                <a:gd name="connsiteY1143" fmla="*/ 711739 h 3832767"/>
                <a:gd name="connsiteX1144" fmla="*/ 1569651 w 4177355"/>
                <a:gd name="connsiteY1144" fmla="*/ 708182 h 3832767"/>
                <a:gd name="connsiteX1145" fmla="*/ 1569896 w 4177355"/>
                <a:gd name="connsiteY1145" fmla="*/ 705362 h 3832767"/>
                <a:gd name="connsiteX1146" fmla="*/ 1569160 w 4177355"/>
                <a:gd name="connsiteY1146" fmla="*/ 704381 h 3832767"/>
                <a:gd name="connsiteX1147" fmla="*/ 1567934 w 4177355"/>
                <a:gd name="connsiteY1147" fmla="*/ 703890 h 3832767"/>
                <a:gd name="connsiteX1148" fmla="*/ 1566340 w 4177355"/>
                <a:gd name="connsiteY1148" fmla="*/ 703890 h 3832767"/>
                <a:gd name="connsiteX1149" fmla="*/ 1564378 w 4177355"/>
                <a:gd name="connsiteY1149" fmla="*/ 704258 h 3832767"/>
                <a:gd name="connsiteX1150" fmla="*/ 3777462 w 4177355"/>
                <a:gd name="connsiteY1150" fmla="*/ 97000 h 3832767"/>
                <a:gd name="connsiteX1151" fmla="*/ 3773906 w 4177355"/>
                <a:gd name="connsiteY1151" fmla="*/ 98226 h 3832767"/>
                <a:gd name="connsiteX1152" fmla="*/ 3770227 w 4177355"/>
                <a:gd name="connsiteY1152" fmla="*/ 99943 h 3832767"/>
                <a:gd name="connsiteX1153" fmla="*/ 3766671 w 4177355"/>
                <a:gd name="connsiteY1153" fmla="*/ 102027 h 3832767"/>
                <a:gd name="connsiteX1154" fmla="*/ 3763238 w 4177355"/>
                <a:gd name="connsiteY1154" fmla="*/ 104480 h 3832767"/>
                <a:gd name="connsiteX1155" fmla="*/ 3758087 w 4177355"/>
                <a:gd name="connsiteY1155" fmla="*/ 109508 h 3832767"/>
                <a:gd name="connsiteX1156" fmla="*/ 3755266 w 4177355"/>
                <a:gd name="connsiteY1156" fmla="*/ 114290 h 3832767"/>
                <a:gd name="connsiteX1157" fmla="*/ 3754899 w 4177355"/>
                <a:gd name="connsiteY1157" fmla="*/ 118337 h 3832767"/>
                <a:gd name="connsiteX1158" fmla="*/ 3757228 w 4177355"/>
                <a:gd name="connsiteY1158" fmla="*/ 121035 h 3832767"/>
                <a:gd name="connsiteX1159" fmla="*/ 3759191 w 4177355"/>
                <a:gd name="connsiteY1159" fmla="*/ 121648 h 3832767"/>
                <a:gd name="connsiteX1160" fmla="*/ 3761643 w 4177355"/>
                <a:gd name="connsiteY1160" fmla="*/ 121893 h 3832767"/>
                <a:gd name="connsiteX1161" fmla="*/ 3764341 w 4177355"/>
                <a:gd name="connsiteY1161" fmla="*/ 121648 h 3832767"/>
                <a:gd name="connsiteX1162" fmla="*/ 3767284 w 4177355"/>
                <a:gd name="connsiteY1162" fmla="*/ 121035 h 3832767"/>
                <a:gd name="connsiteX1163" fmla="*/ 3770841 w 4177355"/>
                <a:gd name="connsiteY1163" fmla="*/ 119809 h 3832767"/>
                <a:gd name="connsiteX1164" fmla="*/ 3774519 w 4177355"/>
                <a:gd name="connsiteY1164" fmla="*/ 118092 h 3832767"/>
                <a:gd name="connsiteX1165" fmla="*/ 3778076 w 4177355"/>
                <a:gd name="connsiteY1165" fmla="*/ 116007 h 3832767"/>
                <a:gd name="connsiteX1166" fmla="*/ 3781509 w 4177355"/>
                <a:gd name="connsiteY1166" fmla="*/ 113554 h 3832767"/>
                <a:gd name="connsiteX1167" fmla="*/ 3786659 w 4177355"/>
                <a:gd name="connsiteY1167" fmla="*/ 108527 h 3832767"/>
                <a:gd name="connsiteX1168" fmla="*/ 3789480 w 4177355"/>
                <a:gd name="connsiteY1168" fmla="*/ 103744 h 3832767"/>
                <a:gd name="connsiteX1169" fmla="*/ 3789848 w 4177355"/>
                <a:gd name="connsiteY1169" fmla="*/ 99697 h 3832767"/>
                <a:gd name="connsiteX1170" fmla="*/ 3787518 w 4177355"/>
                <a:gd name="connsiteY1170" fmla="*/ 97000 h 3832767"/>
                <a:gd name="connsiteX1171" fmla="*/ 3785556 w 4177355"/>
                <a:gd name="connsiteY1171" fmla="*/ 96386 h 3832767"/>
                <a:gd name="connsiteX1172" fmla="*/ 3783226 w 4177355"/>
                <a:gd name="connsiteY1172" fmla="*/ 96264 h 3832767"/>
                <a:gd name="connsiteX1173" fmla="*/ 3780528 w 4177355"/>
                <a:gd name="connsiteY1173" fmla="*/ 96509 h 3832767"/>
                <a:gd name="connsiteX1174" fmla="*/ 3777585 w 4177355"/>
                <a:gd name="connsiteY1174" fmla="*/ 97122 h 3832767"/>
                <a:gd name="connsiteX1175" fmla="*/ 1518514 w 4177355"/>
                <a:gd name="connsiteY1175" fmla="*/ 738594 h 3832767"/>
                <a:gd name="connsiteX1176" fmla="*/ 1516675 w 4177355"/>
                <a:gd name="connsiteY1176" fmla="*/ 739207 h 3832767"/>
                <a:gd name="connsiteX1177" fmla="*/ 1514590 w 4177355"/>
                <a:gd name="connsiteY1177" fmla="*/ 740188 h 3832767"/>
                <a:gd name="connsiteX1178" fmla="*/ 1512383 w 4177355"/>
                <a:gd name="connsiteY1178" fmla="*/ 741415 h 3832767"/>
                <a:gd name="connsiteX1179" fmla="*/ 1510176 w 4177355"/>
                <a:gd name="connsiteY1179" fmla="*/ 743009 h 3832767"/>
                <a:gd name="connsiteX1180" fmla="*/ 1505884 w 4177355"/>
                <a:gd name="connsiteY1180" fmla="*/ 746810 h 3832767"/>
                <a:gd name="connsiteX1181" fmla="*/ 1502695 w 4177355"/>
                <a:gd name="connsiteY1181" fmla="*/ 750735 h 3832767"/>
                <a:gd name="connsiteX1182" fmla="*/ 1500856 w 4177355"/>
                <a:gd name="connsiteY1182" fmla="*/ 754291 h 3832767"/>
                <a:gd name="connsiteX1183" fmla="*/ 1500856 w 4177355"/>
                <a:gd name="connsiteY1183" fmla="*/ 757111 h 3832767"/>
                <a:gd name="connsiteX1184" fmla="*/ 1501592 w 4177355"/>
                <a:gd name="connsiteY1184" fmla="*/ 758092 h 3832767"/>
                <a:gd name="connsiteX1185" fmla="*/ 1502695 w 4177355"/>
                <a:gd name="connsiteY1185" fmla="*/ 758583 h 3832767"/>
                <a:gd name="connsiteX1186" fmla="*/ 1504167 w 4177355"/>
                <a:gd name="connsiteY1186" fmla="*/ 758583 h 3832767"/>
                <a:gd name="connsiteX1187" fmla="*/ 1506006 w 4177355"/>
                <a:gd name="connsiteY1187" fmla="*/ 758215 h 3832767"/>
                <a:gd name="connsiteX1188" fmla="*/ 1507846 w 4177355"/>
                <a:gd name="connsiteY1188" fmla="*/ 757602 h 3832767"/>
                <a:gd name="connsiteX1189" fmla="*/ 1509930 w 4177355"/>
                <a:gd name="connsiteY1189" fmla="*/ 756621 h 3832767"/>
                <a:gd name="connsiteX1190" fmla="*/ 1512138 w 4177355"/>
                <a:gd name="connsiteY1190" fmla="*/ 755394 h 3832767"/>
                <a:gd name="connsiteX1191" fmla="*/ 1514345 w 4177355"/>
                <a:gd name="connsiteY1191" fmla="*/ 753800 h 3832767"/>
                <a:gd name="connsiteX1192" fmla="*/ 1518637 w 4177355"/>
                <a:gd name="connsiteY1192" fmla="*/ 749999 h 3832767"/>
                <a:gd name="connsiteX1193" fmla="*/ 1521825 w 4177355"/>
                <a:gd name="connsiteY1193" fmla="*/ 746075 h 3832767"/>
                <a:gd name="connsiteX1194" fmla="*/ 1523665 w 4177355"/>
                <a:gd name="connsiteY1194" fmla="*/ 742518 h 3832767"/>
                <a:gd name="connsiteX1195" fmla="*/ 1523665 w 4177355"/>
                <a:gd name="connsiteY1195" fmla="*/ 739698 h 3832767"/>
                <a:gd name="connsiteX1196" fmla="*/ 1522929 w 4177355"/>
                <a:gd name="connsiteY1196" fmla="*/ 738717 h 3832767"/>
                <a:gd name="connsiteX1197" fmla="*/ 1521825 w 4177355"/>
                <a:gd name="connsiteY1197" fmla="*/ 738226 h 3832767"/>
                <a:gd name="connsiteX1198" fmla="*/ 1520231 w 4177355"/>
                <a:gd name="connsiteY1198" fmla="*/ 738226 h 3832767"/>
                <a:gd name="connsiteX1199" fmla="*/ 1518392 w 4177355"/>
                <a:gd name="connsiteY1199" fmla="*/ 738594 h 3832767"/>
                <a:gd name="connsiteX1200" fmla="*/ 3813025 w 4177355"/>
                <a:gd name="connsiteY1200" fmla="*/ 116007 h 3832767"/>
                <a:gd name="connsiteX1201" fmla="*/ 3809591 w 4177355"/>
                <a:gd name="connsiteY1201" fmla="*/ 117233 h 3832767"/>
                <a:gd name="connsiteX1202" fmla="*/ 3806035 w 4177355"/>
                <a:gd name="connsiteY1202" fmla="*/ 118827 h 3832767"/>
                <a:gd name="connsiteX1203" fmla="*/ 3802601 w 4177355"/>
                <a:gd name="connsiteY1203" fmla="*/ 120790 h 3832767"/>
                <a:gd name="connsiteX1204" fmla="*/ 3799290 w 4177355"/>
                <a:gd name="connsiteY1204" fmla="*/ 123119 h 3832767"/>
                <a:gd name="connsiteX1205" fmla="*/ 3793895 w 4177355"/>
                <a:gd name="connsiteY1205" fmla="*/ 128147 h 3832767"/>
                <a:gd name="connsiteX1206" fmla="*/ 3790829 w 4177355"/>
                <a:gd name="connsiteY1206" fmla="*/ 133052 h 3832767"/>
                <a:gd name="connsiteX1207" fmla="*/ 3790216 w 4177355"/>
                <a:gd name="connsiteY1207" fmla="*/ 137222 h 3832767"/>
                <a:gd name="connsiteX1208" fmla="*/ 3792301 w 4177355"/>
                <a:gd name="connsiteY1208" fmla="*/ 140165 h 3832767"/>
                <a:gd name="connsiteX1209" fmla="*/ 3794385 w 4177355"/>
                <a:gd name="connsiteY1209" fmla="*/ 140901 h 3832767"/>
                <a:gd name="connsiteX1210" fmla="*/ 3796838 w 4177355"/>
                <a:gd name="connsiteY1210" fmla="*/ 141146 h 3832767"/>
                <a:gd name="connsiteX1211" fmla="*/ 3799658 w 4177355"/>
                <a:gd name="connsiteY1211" fmla="*/ 140901 h 3832767"/>
                <a:gd name="connsiteX1212" fmla="*/ 3802724 w 4177355"/>
                <a:gd name="connsiteY1212" fmla="*/ 140165 h 3832767"/>
                <a:gd name="connsiteX1213" fmla="*/ 3806158 w 4177355"/>
                <a:gd name="connsiteY1213" fmla="*/ 138939 h 3832767"/>
                <a:gd name="connsiteX1214" fmla="*/ 3809714 w 4177355"/>
                <a:gd name="connsiteY1214" fmla="*/ 137344 h 3832767"/>
                <a:gd name="connsiteX1215" fmla="*/ 3813270 w 4177355"/>
                <a:gd name="connsiteY1215" fmla="*/ 135382 h 3832767"/>
                <a:gd name="connsiteX1216" fmla="*/ 3816704 w 4177355"/>
                <a:gd name="connsiteY1216" fmla="*/ 132930 h 3832767"/>
                <a:gd name="connsiteX1217" fmla="*/ 3822099 w 4177355"/>
                <a:gd name="connsiteY1217" fmla="*/ 127902 h 3832767"/>
                <a:gd name="connsiteX1218" fmla="*/ 3825165 w 4177355"/>
                <a:gd name="connsiteY1218" fmla="*/ 122997 h 3832767"/>
                <a:gd name="connsiteX1219" fmla="*/ 3825656 w 4177355"/>
                <a:gd name="connsiteY1219" fmla="*/ 118827 h 3832767"/>
                <a:gd name="connsiteX1220" fmla="*/ 3823448 w 4177355"/>
                <a:gd name="connsiteY1220" fmla="*/ 116007 h 3832767"/>
                <a:gd name="connsiteX1221" fmla="*/ 3821486 w 4177355"/>
                <a:gd name="connsiteY1221" fmla="*/ 115271 h 3832767"/>
                <a:gd name="connsiteX1222" fmla="*/ 3819034 w 4177355"/>
                <a:gd name="connsiteY1222" fmla="*/ 115026 h 3832767"/>
                <a:gd name="connsiteX1223" fmla="*/ 3816213 w 4177355"/>
                <a:gd name="connsiteY1223" fmla="*/ 115271 h 3832767"/>
                <a:gd name="connsiteX1224" fmla="*/ 3813147 w 4177355"/>
                <a:gd name="connsiteY1224" fmla="*/ 116007 h 3832767"/>
                <a:gd name="connsiteX1225" fmla="*/ 1472774 w 4177355"/>
                <a:gd name="connsiteY1225" fmla="*/ 773421 h 3832767"/>
                <a:gd name="connsiteX1226" fmla="*/ 1470812 w 4177355"/>
                <a:gd name="connsiteY1226" fmla="*/ 774157 h 3832767"/>
                <a:gd name="connsiteX1227" fmla="*/ 1468727 w 4177355"/>
                <a:gd name="connsiteY1227" fmla="*/ 775138 h 3832767"/>
                <a:gd name="connsiteX1228" fmla="*/ 1466520 w 4177355"/>
                <a:gd name="connsiteY1228" fmla="*/ 776487 h 3832767"/>
                <a:gd name="connsiteX1229" fmla="*/ 1464190 w 4177355"/>
                <a:gd name="connsiteY1229" fmla="*/ 778081 h 3832767"/>
                <a:gd name="connsiteX1230" fmla="*/ 1460020 w 4177355"/>
                <a:gd name="connsiteY1230" fmla="*/ 781882 h 3832767"/>
                <a:gd name="connsiteX1231" fmla="*/ 1456955 w 4177355"/>
                <a:gd name="connsiteY1231" fmla="*/ 785806 h 3832767"/>
                <a:gd name="connsiteX1232" fmla="*/ 1455238 w 4177355"/>
                <a:gd name="connsiteY1232" fmla="*/ 789363 h 3832767"/>
                <a:gd name="connsiteX1233" fmla="*/ 1455238 w 4177355"/>
                <a:gd name="connsiteY1233" fmla="*/ 792061 h 3832767"/>
                <a:gd name="connsiteX1234" fmla="*/ 1455974 w 4177355"/>
                <a:gd name="connsiteY1234" fmla="*/ 792919 h 3832767"/>
                <a:gd name="connsiteX1235" fmla="*/ 1457077 w 4177355"/>
                <a:gd name="connsiteY1235" fmla="*/ 793409 h 3832767"/>
                <a:gd name="connsiteX1236" fmla="*/ 1458549 w 4177355"/>
                <a:gd name="connsiteY1236" fmla="*/ 793409 h 3832767"/>
                <a:gd name="connsiteX1237" fmla="*/ 1460388 w 4177355"/>
                <a:gd name="connsiteY1237" fmla="*/ 793041 h 3832767"/>
                <a:gd name="connsiteX1238" fmla="*/ 1462350 w 4177355"/>
                <a:gd name="connsiteY1238" fmla="*/ 792306 h 3832767"/>
                <a:gd name="connsiteX1239" fmla="*/ 1464435 w 4177355"/>
                <a:gd name="connsiteY1239" fmla="*/ 791325 h 3832767"/>
                <a:gd name="connsiteX1240" fmla="*/ 1466642 w 4177355"/>
                <a:gd name="connsiteY1240" fmla="*/ 789976 h 3832767"/>
                <a:gd name="connsiteX1241" fmla="*/ 1468972 w 4177355"/>
                <a:gd name="connsiteY1241" fmla="*/ 788259 h 3832767"/>
                <a:gd name="connsiteX1242" fmla="*/ 1473264 w 4177355"/>
                <a:gd name="connsiteY1242" fmla="*/ 784457 h 3832767"/>
                <a:gd name="connsiteX1243" fmla="*/ 1476453 w 4177355"/>
                <a:gd name="connsiteY1243" fmla="*/ 780533 h 3832767"/>
                <a:gd name="connsiteX1244" fmla="*/ 1478169 w 4177355"/>
                <a:gd name="connsiteY1244" fmla="*/ 776977 h 3832767"/>
                <a:gd name="connsiteX1245" fmla="*/ 1478169 w 4177355"/>
                <a:gd name="connsiteY1245" fmla="*/ 774279 h 3832767"/>
                <a:gd name="connsiteX1246" fmla="*/ 1477434 w 4177355"/>
                <a:gd name="connsiteY1246" fmla="*/ 773421 h 3832767"/>
                <a:gd name="connsiteX1247" fmla="*/ 1476330 w 4177355"/>
                <a:gd name="connsiteY1247" fmla="*/ 772930 h 3832767"/>
                <a:gd name="connsiteX1248" fmla="*/ 1474858 w 4177355"/>
                <a:gd name="connsiteY1248" fmla="*/ 772930 h 3832767"/>
                <a:gd name="connsiteX1249" fmla="*/ 1473019 w 4177355"/>
                <a:gd name="connsiteY1249" fmla="*/ 773298 h 3832767"/>
                <a:gd name="connsiteX1250" fmla="*/ 3847361 w 4177355"/>
                <a:gd name="connsiteY1250" fmla="*/ 136731 h 3832767"/>
                <a:gd name="connsiteX1251" fmla="*/ 3844050 w 4177355"/>
                <a:gd name="connsiteY1251" fmla="*/ 137835 h 3832767"/>
                <a:gd name="connsiteX1252" fmla="*/ 3840616 w 4177355"/>
                <a:gd name="connsiteY1252" fmla="*/ 139307 h 3832767"/>
                <a:gd name="connsiteX1253" fmla="*/ 3837183 w 4177355"/>
                <a:gd name="connsiteY1253" fmla="*/ 141146 h 3832767"/>
                <a:gd name="connsiteX1254" fmla="*/ 3833872 w 4177355"/>
                <a:gd name="connsiteY1254" fmla="*/ 143353 h 3832767"/>
                <a:gd name="connsiteX1255" fmla="*/ 3828354 w 4177355"/>
                <a:gd name="connsiteY1255" fmla="*/ 148381 h 3832767"/>
                <a:gd name="connsiteX1256" fmla="*/ 3825042 w 4177355"/>
                <a:gd name="connsiteY1256" fmla="*/ 153286 h 3832767"/>
                <a:gd name="connsiteX1257" fmla="*/ 3824307 w 4177355"/>
                <a:gd name="connsiteY1257" fmla="*/ 157578 h 3832767"/>
                <a:gd name="connsiteX1258" fmla="*/ 3826269 w 4177355"/>
                <a:gd name="connsiteY1258" fmla="*/ 160644 h 3832767"/>
                <a:gd name="connsiteX1259" fmla="*/ 3828354 w 4177355"/>
                <a:gd name="connsiteY1259" fmla="*/ 161502 h 3832767"/>
                <a:gd name="connsiteX1260" fmla="*/ 3830929 w 4177355"/>
                <a:gd name="connsiteY1260" fmla="*/ 161870 h 3832767"/>
                <a:gd name="connsiteX1261" fmla="*/ 3833872 w 4177355"/>
                <a:gd name="connsiteY1261" fmla="*/ 161625 h 3832767"/>
                <a:gd name="connsiteX1262" fmla="*/ 3837183 w 4177355"/>
                <a:gd name="connsiteY1262" fmla="*/ 160889 h 3832767"/>
                <a:gd name="connsiteX1263" fmla="*/ 3840494 w 4177355"/>
                <a:gd name="connsiteY1263" fmla="*/ 159786 h 3832767"/>
                <a:gd name="connsiteX1264" fmla="*/ 3843927 w 4177355"/>
                <a:gd name="connsiteY1264" fmla="*/ 158314 h 3832767"/>
                <a:gd name="connsiteX1265" fmla="*/ 3847361 w 4177355"/>
                <a:gd name="connsiteY1265" fmla="*/ 156475 h 3832767"/>
                <a:gd name="connsiteX1266" fmla="*/ 3850672 w 4177355"/>
                <a:gd name="connsiteY1266" fmla="*/ 154267 h 3832767"/>
                <a:gd name="connsiteX1267" fmla="*/ 3856313 w 4177355"/>
                <a:gd name="connsiteY1267" fmla="*/ 149117 h 3832767"/>
                <a:gd name="connsiteX1268" fmla="*/ 3859624 w 4177355"/>
                <a:gd name="connsiteY1268" fmla="*/ 144089 h 3832767"/>
                <a:gd name="connsiteX1269" fmla="*/ 3860359 w 4177355"/>
                <a:gd name="connsiteY1269" fmla="*/ 139797 h 3832767"/>
                <a:gd name="connsiteX1270" fmla="*/ 3858275 w 4177355"/>
                <a:gd name="connsiteY1270" fmla="*/ 136731 h 3832767"/>
                <a:gd name="connsiteX1271" fmla="*/ 3856190 w 4177355"/>
                <a:gd name="connsiteY1271" fmla="*/ 135873 h 3832767"/>
                <a:gd name="connsiteX1272" fmla="*/ 3853615 w 4177355"/>
                <a:gd name="connsiteY1272" fmla="*/ 135628 h 3832767"/>
                <a:gd name="connsiteX1273" fmla="*/ 3850672 w 4177355"/>
                <a:gd name="connsiteY1273" fmla="*/ 135873 h 3832767"/>
                <a:gd name="connsiteX1274" fmla="*/ 3847361 w 4177355"/>
                <a:gd name="connsiteY1274" fmla="*/ 136609 h 3832767"/>
                <a:gd name="connsiteX1275" fmla="*/ 1427401 w 4177355"/>
                <a:gd name="connsiteY1275" fmla="*/ 808983 h 3832767"/>
                <a:gd name="connsiteX1276" fmla="*/ 1425439 w 4177355"/>
                <a:gd name="connsiteY1276" fmla="*/ 809719 h 3832767"/>
                <a:gd name="connsiteX1277" fmla="*/ 1423232 w 4177355"/>
                <a:gd name="connsiteY1277" fmla="*/ 810823 h 3832767"/>
                <a:gd name="connsiteX1278" fmla="*/ 1420902 w 4177355"/>
                <a:gd name="connsiteY1278" fmla="*/ 812172 h 3832767"/>
                <a:gd name="connsiteX1279" fmla="*/ 1418572 w 4177355"/>
                <a:gd name="connsiteY1279" fmla="*/ 813888 h 3832767"/>
                <a:gd name="connsiteX1280" fmla="*/ 1414402 w 4177355"/>
                <a:gd name="connsiteY1280" fmla="*/ 817813 h 3832767"/>
                <a:gd name="connsiteX1281" fmla="*/ 1411337 w 4177355"/>
                <a:gd name="connsiteY1281" fmla="*/ 821737 h 3832767"/>
                <a:gd name="connsiteX1282" fmla="*/ 1409742 w 4177355"/>
                <a:gd name="connsiteY1282" fmla="*/ 825293 h 3832767"/>
                <a:gd name="connsiteX1283" fmla="*/ 1409742 w 4177355"/>
                <a:gd name="connsiteY1283" fmla="*/ 827991 h 3832767"/>
                <a:gd name="connsiteX1284" fmla="*/ 1410478 w 4177355"/>
                <a:gd name="connsiteY1284" fmla="*/ 828727 h 3832767"/>
                <a:gd name="connsiteX1285" fmla="*/ 1411582 w 4177355"/>
                <a:gd name="connsiteY1285" fmla="*/ 829094 h 3832767"/>
                <a:gd name="connsiteX1286" fmla="*/ 1413054 w 4177355"/>
                <a:gd name="connsiteY1286" fmla="*/ 829094 h 3832767"/>
                <a:gd name="connsiteX1287" fmla="*/ 1414770 w 4177355"/>
                <a:gd name="connsiteY1287" fmla="*/ 828727 h 3832767"/>
                <a:gd name="connsiteX1288" fmla="*/ 1416732 w 4177355"/>
                <a:gd name="connsiteY1288" fmla="*/ 827991 h 3832767"/>
                <a:gd name="connsiteX1289" fmla="*/ 1418940 w 4177355"/>
                <a:gd name="connsiteY1289" fmla="*/ 826887 h 3832767"/>
                <a:gd name="connsiteX1290" fmla="*/ 1421270 w 4177355"/>
                <a:gd name="connsiteY1290" fmla="*/ 825416 h 3832767"/>
                <a:gd name="connsiteX1291" fmla="*/ 1423600 w 4177355"/>
                <a:gd name="connsiteY1291" fmla="*/ 823699 h 3832767"/>
                <a:gd name="connsiteX1292" fmla="*/ 1427769 w 4177355"/>
                <a:gd name="connsiteY1292" fmla="*/ 819775 h 3832767"/>
                <a:gd name="connsiteX1293" fmla="*/ 1430835 w 4177355"/>
                <a:gd name="connsiteY1293" fmla="*/ 815850 h 3832767"/>
                <a:gd name="connsiteX1294" fmla="*/ 1432429 w 4177355"/>
                <a:gd name="connsiteY1294" fmla="*/ 812417 h 3832767"/>
                <a:gd name="connsiteX1295" fmla="*/ 1432306 w 4177355"/>
                <a:gd name="connsiteY1295" fmla="*/ 809842 h 3832767"/>
                <a:gd name="connsiteX1296" fmla="*/ 1431570 w 4177355"/>
                <a:gd name="connsiteY1296" fmla="*/ 808983 h 3832767"/>
                <a:gd name="connsiteX1297" fmla="*/ 1430467 w 4177355"/>
                <a:gd name="connsiteY1297" fmla="*/ 808615 h 3832767"/>
                <a:gd name="connsiteX1298" fmla="*/ 1428995 w 4177355"/>
                <a:gd name="connsiteY1298" fmla="*/ 808615 h 3832767"/>
                <a:gd name="connsiteX1299" fmla="*/ 1427278 w 4177355"/>
                <a:gd name="connsiteY1299" fmla="*/ 808983 h 3832767"/>
                <a:gd name="connsiteX1300" fmla="*/ 3880225 w 4177355"/>
                <a:gd name="connsiteY1300" fmla="*/ 159295 h 3832767"/>
                <a:gd name="connsiteX1301" fmla="*/ 3877037 w 4177355"/>
                <a:gd name="connsiteY1301" fmla="*/ 160399 h 3832767"/>
                <a:gd name="connsiteX1302" fmla="*/ 3873726 w 4177355"/>
                <a:gd name="connsiteY1302" fmla="*/ 161870 h 3832767"/>
                <a:gd name="connsiteX1303" fmla="*/ 3870415 w 4177355"/>
                <a:gd name="connsiteY1303" fmla="*/ 163710 h 3832767"/>
                <a:gd name="connsiteX1304" fmla="*/ 3867227 w 4177355"/>
                <a:gd name="connsiteY1304" fmla="*/ 165794 h 3832767"/>
                <a:gd name="connsiteX1305" fmla="*/ 3861463 w 4177355"/>
                <a:gd name="connsiteY1305" fmla="*/ 170945 h 3832767"/>
                <a:gd name="connsiteX1306" fmla="*/ 3858030 w 4177355"/>
                <a:gd name="connsiteY1306" fmla="*/ 175973 h 3832767"/>
                <a:gd name="connsiteX1307" fmla="*/ 3857049 w 4177355"/>
                <a:gd name="connsiteY1307" fmla="*/ 180387 h 3832767"/>
                <a:gd name="connsiteX1308" fmla="*/ 3858888 w 4177355"/>
                <a:gd name="connsiteY1308" fmla="*/ 183576 h 3832767"/>
                <a:gd name="connsiteX1309" fmla="*/ 3860973 w 4177355"/>
                <a:gd name="connsiteY1309" fmla="*/ 184557 h 3832767"/>
                <a:gd name="connsiteX1310" fmla="*/ 3863670 w 4177355"/>
                <a:gd name="connsiteY1310" fmla="*/ 184924 h 3832767"/>
                <a:gd name="connsiteX1311" fmla="*/ 3866736 w 4177355"/>
                <a:gd name="connsiteY1311" fmla="*/ 184802 h 3832767"/>
                <a:gd name="connsiteX1312" fmla="*/ 3870170 w 4177355"/>
                <a:gd name="connsiteY1312" fmla="*/ 184066 h 3832767"/>
                <a:gd name="connsiteX1313" fmla="*/ 3873481 w 4177355"/>
                <a:gd name="connsiteY1313" fmla="*/ 182962 h 3832767"/>
                <a:gd name="connsiteX1314" fmla="*/ 3876792 w 4177355"/>
                <a:gd name="connsiteY1314" fmla="*/ 181491 h 3832767"/>
                <a:gd name="connsiteX1315" fmla="*/ 3880103 w 4177355"/>
                <a:gd name="connsiteY1315" fmla="*/ 179651 h 3832767"/>
                <a:gd name="connsiteX1316" fmla="*/ 3883414 w 4177355"/>
                <a:gd name="connsiteY1316" fmla="*/ 177444 h 3832767"/>
                <a:gd name="connsiteX1317" fmla="*/ 3889177 w 4177355"/>
                <a:gd name="connsiteY1317" fmla="*/ 172294 h 3832767"/>
                <a:gd name="connsiteX1318" fmla="*/ 3892611 w 4177355"/>
                <a:gd name="connsiteY1318" fmla="*/ 167266 h 3832767"/>
                <a:gd name="connsiteX1319" fmla="*/ 3893592 w 4177355"/>
                <a:gd name="connsiteY1319" fmla="*/ 162851 h 3832767"/>
                <a:gd name="connsiteX1320" fmla="*/ 3891752 w 4177355"/>
                <a:gd name="connsiteY1320" fmla="*/ 159663 h 3832767"/>
                <a:gd name="connsiteX1321" fmla="*/ 3889668 w 4177355"/>
                <a:gd name="connsiteY1321" fmla="*/ 158682 h 3832767"/>
                <a:gd name="connsiteX1322" fmla="*/ 3886970 w 4177355"/>
                <a:gd name="connsiteY1322" fmla="*/ 158314 h 3832767"/>
                <a:gd name="connsiteX1323" fmla="*/ 3883904 w 4177355"/>
                <a:gd name="connsiteY1323" fmla="*/ 158437 h 3832767"/>
                <a:gd name="connsiteX1324" fmla="*/ 3880471 w 4177355"/>
                <a:gd name="connsiteY1324" fmla="*/ 159172 h 3832767"/>
                <a:gd name="connsiteX1325" fmla="*/ 1382396 w 4177355"/>
                <a:gd name="connsiteY1325" fmla="*/ 845036 h 3832767"/>
                <a:gd name="connsiteX1326" fmla="*/ 1380312 w 4177355"/>
                <a:gd name="connsiteY1326" fmla="*/ 845772 h 3832767"/>
                <a:gd name="connsiteX1327" fmla="*/ 1377982 w 4177355"/>
                <a:gd name="connsiteY1327" fmla="*/ 846876 h 3832767"/>
                <a:gd name="connsiteX1328" fmla="*/ 1375529 w 4177355"/>
                <a:gd name="connsiteY1328" fmla="*/ 848347 h 3832767"/>
                <a:gd name="connsiteX1329" fmla="*/ 1373076 w 4177355"/>
                <a:gd name="connsiteY1329" fmla="*/ 850187 h 3832767"/>
                <a:gd name="connsiteX1330" fmla="*/ 1368907 w 4177355"/>
                <a:gd name="connsiteY1330" fmla="*/ 854111 h 3832767"/>
                <a:gd name="connsiteX1331" fmla="*/ 1365964 w 4177355"/>
                <a:gd name="connsiteY1331" fmla="*/ 858035 h 3832767"/>
                <a:gd name="connsiteX1332" fmla="*/ 1364492 w 4177355"/>
                <a:gd name="connsiteY1332" fmla="*/ 861468 h 3832767"/>
                <a:gd name="connsiteX1333" fmla="*/ 1364738 w 4177355"/>
                <a:gd name="connsiteY1333" fmla="*/ 864044 h 3832767"/>
                <a:gd name="connsiteX1334" fmla="*/ 1365473 w 4177355"/>
                <a:gd name="connsiteY1334" fmla="*/ 864779 h 3832767"/>
                <a:gd name="connsiteX1335" fmla="*/ 1366577 w 4177355"/>
                <a:gd name="connsiteY1335" fmla="*/ 865147 h 3832767"/>
                <a:gd name="connsiteX1336" fmla="*/ 1367926 w 4177355"/>
                <a:gd name="connsiteY1336" fmla="*/ 865147 h 3832767"/>
                <a:gd name="connsiteX1337" fmla="*/ 1369520 w 4177355"/>
                <a:gd name="connsiteY1337" fmla="*/ 864779 h 3832767"/>
                <a:gd name="connsiteX1338" fmla="*/ 1371605 w 4177355"/>
                <a:gd name="connsiteY1338" fmla="*/ 864044 h 3832767"/>
                <a:gd name="connsiteX1339" fmla="*/ 1373935 w 4177355"/>
                <a:gd name="connsiteY1339" fmla="*/ 862940 h 3832767"/>
                <a:gd name="connsiteX1340" fmla="*/ 1376387 w 4177355"/>
                <a:gd name="connsiteY1340" fmla="*/ 861468 h 3832767"/>
                <a:gd name="connsiteX1341" fmla="*/ 1378840 w 4177355"/>
                <a:gd name="connsiteY1341" fmla="*/ 859629 h 3832767"/>
                <a:gd name="connsiteX1342" fmla="*/ 1383009 w 4177355"/>
                <a:gd name="connsiteY1342" fmla="*/ 855705 h 3832767"/>
                <a:gd name="connsiteX1343" fmla="*/ 1385952 w 4177355"/>
                <a:gd name="connsiteY1343" fmla="*/ 851781 h 3832767"/>
                <a:gd name="connsiteX1344" fmla="*/ 1387424 w 4177355"/>
                <a:gd name="connsiteY1344" fmla="*/ 848347 h 3832767"/>
                <a:gd name="connsiteX1345" fmla="*/ 1387179 w 4177355"/>
                <a:gd name="connsiteY1345" fmla="*/ 845772 h 3832767"/>
                <a:gd name="connsiteX1346" fmla="*/ 1386443 w 4177355"/>
                <a:gd name="connsiteY1346" fmla="*/ 845036 h 3832767"/>
                <a:gd name="connsiteX1347" fmla="*/ 1385339 w 4177355"/>
                <a:gd name="connsiteY1347" fmla="*/ 844668 h 3832767"/>
                <a:gd name="connsiteX1348" fmla="*/ 1383990 w 4177355"/>
                <a:gd name="connsiteY1348" fmla="*/ 844668 h 3832767"/>
                <a:gd name="connsiteX1349" fmla="*/ 1382396 w 4177355"/>
                <a:gd name="connsiteY1349" fmla="*/ 845036 h 3832767"/>
                <a:gd name="connsiteX1350" fmla="*/ 3911986 w 4177355"/>
                <a:gd name="connsiteY1350" fmla="*/ 183821 h 3832767"/>
                <a:gd name="connsiteX1351" fmla="*/ 3908798 w 4177355"/>
                <a:gd name="connsiteY1351" fmla="*/ 184802 h 3832767"/>
                <a:gd name="connsiteX1352" fmla="*/ 3905610 w 4177355"/>
                <a:gd name="connsiteY1352" fmla="*/ 186151 h 3832767"/>
                <a:gd name="connsiteX1353" fmla="*/ 3902421 w 4177355"/>
                <a:gd name="connsiteY1353" fmla="*/ 187868 h 3832767"/>
                <a:gd name="connsiteX1354" fmla="*/ 3899233 w 4177355"/>
                <a:gd name="connsiteY1354" fmla="*/ 189952 h 3832767"/>
                <a:gd name="connsiteX1355" fmla="*/ 3893347 w 4177355"/>
                <a:gd name="connsiteY1355" fmla="*/ 194980 h 3832767"/>
                <a:gd name="connsiteX1356" fmla="*/ 3889668 w 4177355"/>
                <a:gd name="connsiteY1356" fmla="*/ 200130 h 3832767"/>
                <a:gd name="connsiteX1357" fmla="*/ 3888564 w 4177355"/>
                <a:gd name="connsiteY1357" fmla="*/ 204668 h 3832767"/>
                <a:gd name="connsiteX1358" fmla="*/ 3890281 w 4177355"/>
                <a:gd name="connsiteY1358" fmla="*/ 208101 h 3832767"/>
                <a:gd name="connsiteX1359" fmla="*/ 3892366 w 4177355"/>
                <a:gd name="connsiteY1359" fmla="*/ 209205 h 3832767"/>
                <a:gd name="connsiteX1360" fmla="*/ 3895064 w 4177355"/>
                <a:gd name="connsiteY1360" fmla="*/ 209696 h 3832767"/>
                <a:gd name="connsiteX1361" fmla="*/ 3898252 w 4177355"/>
                <a:gd name="connsiteY1361" fmla="*/ 209573 h 3832767"/>
                <a:gd name="connsiteX1362" fmla="*/ 3901808 w 4177355"/>
                <a:gd name="connsiteY1362" fmla="*/ 208837 h 3832767"/>
                <a:gd name="connsiteX1363" fmla="*/ 3904997 w 4177355"/>
                <a:gd name="connsiteY1363" fmla="*/ 207856 h 3832767"/>
                <a:gd name="connsiteX1364" fmla="*/ 3908185 w 4177355"/>
                <a:gd name="connsiteY1364" fmla="*/ 206507 h 3832767"/>
                <a:gd name="connsiteX1365" fmla="*/ 3911496 w 4177355"/>
                <a:gd name="connsiteY1365" fmla="*/ 204790 h 3832767"/>
                <a:gd name="connsiteX1366" fmla="*/ 3914684 w 4177355"/>
                <a:gd name="connsiteY1366" fmla="*/ 202706 h 3832767"/>
                <a:gd name="connsiteX1367" fmla="*/ 3920570 w 4177355"/>
                <a:gd name="connsiteY1367" fmla="*/ 197555 h 3832767"/>
                <a:gd name="connsiteX1368" fmla="*/ 3924249 w 4177355"/>
                <a:gd name="connsiteY1368" fmla="*/ 192405 h 3832767"/>
                <a:gd name="connsiteX1369" fmla="*/ 3925353 w 4177355"/>
                <a:gd name="connsiteY1369" fmla="*/ 187868 h 3832767"/>
                <a:gd name="connsiteX1370" fmla="*/ 3923636 w 4177355"/>
                <a:gd name="connsiteY1370" fmla="*/ 184434 h 3832767"/>
                <a:gd name="connsiteX1371" fmla="*/ 3921551 w 4177355"/>
                <a:gd name="connsiteY1371" fmla="*/ 183330 h 3832767"/>
                <a:gd name="connsiteX1372" fmla="*/ 3918853 w 4177355"/>
                <a:gd name="connsiteY1372" fmla="*/ 182840 h 3832767"/>
                <a:gd name="connsiteX1373" fmla="*/ 3915665 w 4177355"/>
                <a:gd name="connsiteY1373" fmla="*/ 182962 h 3832767"/>
                <a:gd name="connsiteX1374" fmla="*/ 3912109 w 4177355"/>
                <a:gd name="connsiteY1374" fmla="*/ 183698 h 3832767"/>
                <a:gd name="connsiteX1375" fmla="*/ 1337882 w 4177355"/>
                <a:gd name="connsiteY1375" fmla="*/ 881702 h 3832767"/>
                <a:gd name="connsiteX1376" fmla="*/ 1335675 w 4177355"/>
                <a:gd name="connsiteY1376" fmla="*/ 882438 h 3832767"/>
                <a:gd name="connsiteX1377" fmla="*/ 1333345 w 4177355"/>
                <a:gd name="connsiteY1377" fmla="*/ 883664 h 3832767"/>
                <a:gd name="connsiteX1378" fmla="*/ 1330892 w 4177355"/>
                <a:gd name="connsiteY1378" fmla="*/ 885259 h 3832767"/>
                <a:gd name="connsiteX1379" fmla="*/ 1328317 w 4177355"/>
                <a:gd name="connsiteY1379" fmla="*/ 887221 h 3832767"/>
                <a:gd name="connsiteX1380" fmla="*/ 1324270 w 4177355"/>
                <a:gd name="connsiteY1380" fmla="*/ 891145 h 3832767"/>
                <a:gd name="connsiteX1381" fmla="*/ 1321450 w 4177355"/>
                <a:gd name="connsiteY1381" fmla="*/ 895069 h 3832767"/>
                <a:gd name="connsiteX1382" fmla="*/ 1320101 w 4177355"/>
                <a:gd name="connsiteY1382" fmla="*/ 898502 h 3832767"/>
                <a:gd name="connsiteX1383" fmla="*/ 1320469 w 4177355"/>
                <a:gd name="connsiteY1383" fmla="*/ 900955 h 3832767"/>
                <a:gd name="connsiteX1384" fmla="*/ 1321204 w 4177355"/>
                <a:gd name="connsiteY1384" fmla="*/ 901568 h 3832767"/>
                <a:gd name="connsiteX1385" fmla="*/ 1322308 w 4177355"/>
                <a:gd name="connsiteY1385" fmla="*/ 901936 h 3832767"/>
                <a:gd name="connsiteX1386" fmla="*/ 1323657 w 4177355"/>
                <a:gd name="connsiteY1386" fmla="*/ 901936 h 3832767"/>
                <a:gd name="connsiteX1387" fmla="*/ 1325251 w 4177355"/>
                <a:gd name="connsiteY1387" fmla="*/ 901691 h 3832767"/>
                <a:gd name="connsiteX1388" fmla="*/ 1327458 w 4177355"/>
                <a:gd name="connsiteY1388" fmla="*/ 900955 h 3832767"/>
                <a:gd name="connsiteX1389" fmla="*/ 1329788 w 4177355"/>
                <a:gd name="connsiteY1389" fmla="*/ 899729 h 3832767"/>
                <a:gd name="connsiteX1390" fmla="*/ 1332241 w 4177355"/>
                <a:gd name="connsiteY1390" fmla="*/ 898134 h 3832767"/>
                <a:gd name="connsiteX1391" fmla="*/ 1334816 w 4177355"/>
                <a:gd name="connsiteY1391" fmla="*/ 896172 h 3832767"/>
                <a:gd name="connsiteX1392" fmla="*/ 1338863 w 4177355"/>
                <a:gd name="connsiteY1392" fmla="*/ 892248 h 3832767"/>
                <a:gd name="connsiteX1393" fmla="*/ 1341683 w 4177355"/>
                <a:gd name="connsiteY1393" fmla="*/ 888324 h 3832767"/>
                <a:gd name="connsiteX1394" fmla="*/ 1343032 w 4177355"/>
                <a:gd name="connsiteY1394" fmla="*/ 884891 h 3832767"/>
                <a:gd name="connsiteX1395" fmla="*/ 1342664 w 4177355"/>
                <a:gd name="connsiteY1395" fmla="*/ 882438 h 3832767"/>
                <a:gd name="connsiteX1396" fmla="*/ 1341929 w 4177355"/>
                <a:gd name="connsiteY1396" fmla="*/ 881825 h 3832767"/>
                <a:gd name="connsiteX1397" fmla="*/ 1340825 w 4177355"/>
                <a:gd name="connsiteY1397" fmla="*/ 881457 h 3832767"/>
                <a:gd name="connsiteX1398" fmla="*/ 1339476 w 4177355"/>
                <a:gd name="connsiteY1398" fmla="*/ 881457 h 3832767"/>
                <a:gd name="connsiteX1399" fmla="*/ 1337882 w 4177355"/>
                <a:gd name="connsiteY1399" fmla="*/ 881702 h 3832767"/>
                <a:gd name="connsiteX1400" fmla="*/ 3942030 w 4177355"/>
                <a:gd name="connsiteY1400" fmla="*/ 210186 h 3832767"/>
                <a:gd name="connsiteX1401" fmla="*/ 3938965 w 4177355"/>
                <a:gd name="connsiteY1401" fmla="*/ 211167 h 3832767"/>
                <a:gd name="connsiteX1402" fmla="*/ 3935899 w 4177355"/>
                <a:gd name="connsiteY1402" fmla="*/ 212516 h 3832767"/>
                <a:gd name="connsiteX1403" fmla="*/ 3932710 w 4177355"/>
                <a:gd name="connsiteY1403" fmla="*/ 214110 h 3832767"/>
                <a:gd name="connsiteX1404" fmla="*/ 3929645 w 4177355"/>
                <a:gd name="connsiteY1404" fmla="*/ 216072 h 3832767"/>
                <a:gd name="connsiteX1405" fmla="*/ 3923636 w 4177355"/>
                <a:gd name="connsiteY1405" fmla="*/ 221100 h 3832767"/>
                <a:gd name="connsiteX1406" fmla="*/ 3919712 w 4177355"/>
                <a:gd name="connsiteY1406" fmla="*/ 226250 h 3832767"/>
                <a:gd name="connsiteX1407" fmla="*/ 3918363 w 4177355"/>
                <a:gd name="connsiteY1407" fmla="*/ 230910 h 3832767"/>
                <a:gd name="connsiteX1408" fmla="*/ 3919835 w 4177355"/>
                <a:gd name="connsiteY1408" fmla="*/ 234589 h 3832767"/>
                <a:gd name="connsiteX1409" fmla="*/ 3921919 w 4177355"/>
                <a:gd name="connsiteY1409" fmla="*/ 235816 h 3832767"/>
                <a:gd name="connsiteX1410" fmla="*/ 3924740 w 4177355"/>
                <a:gd name="connsiteY1410" fmla="*/ 236429 h 3832767"/>
                <a:gd name="connsiteX1411" fmla="*/ 3928051 w 4177355"/>
                <a:gd name="connsiteY1411" fmla="*/ 236429 h 3832767"/>
                <a:gd name="connsiteX1412" fmla="*/ 3931852 w 4177355"/>
                <a:gd name="connsiteY1412" fmla="*/ 235693 h 3832767"/>
                <a:gd name="connsiteX1413" fmla="*/ 3934918 w 4177355"/>
                <a:gd name="connsiteY1413" fmla="*/ 234712 h 3832767"/>
                <a:gd name="connsiteX1414" fmla="*/ 3938106 w 4177355"/>
                <a:gd name="connsiteY1414" fmla="*/ 233363 h 3832767"/>
                <a:gd name="connsiteX1415" fmla="*/ 3941295 w 4177355"/>
                <a:gd name="connsiteY1415" fmla="*/ 231769 h 3832767"/>
                <a:gd name="connsiteX1416" fmla="*/ 3944360 w 4177355"/>
                <a:gd name="connsiteY1416" fmla="*/ 229807 h 3832767"/>
                <a:gd name="connsiteX1417" fmla="*/ 3950492 w 4177355"/>
                <a:gd name="connsiteY1417" fmla="*/ 224656 h 3832767"/>
                <a:gd name="connsiteX1418" fmla="*/ 3954416 w 4177355"/>
                <a:gd name="connsiteY1418" fmla="*/ 219506 h 3832767"/>
                <a:gd name="connsiteX1419" fmla="*/ 3955765 w 4177355"/>
                <a:gd name="connsiteY1419" fmla="*/ 214846 h 3832767"/>
                <a:gd name="connsiteX1420" fmla="*/ 3954293 w 4177355"/>
                <a:gd name="connsiteY1420" fmla="*/ 211290 h 3832767"/>
                <a:gd name="connsiteX1421" fmla="*/ 3952086 w 4177355"/>
                <a:gd name="connsiteY1421" fmla="*/ 210063 h 3832767"/>
                <a:gd name="connsiteX1422" fmla="*/ 3949265 w 4177355"/>
                <a:gd name="connsiteY1422" fmla="*/ 209450 h 3832767"/>
                <a:gd name="connsiteX1423" fmla="*/ 3945832 w 4177355"/>
                <a:gd name="connsiteY1423" fmla="*/ 209450 h 3832767"/>
                <a:gd name="connsiteX1424" fmla="*/ 3942030 w 4177355"/>
                <a:gd name="connsiteY1424" fmla="*/ 210186 h 3832767"/>
                <a:gd name="connsiteX1425" fmla="*/ 1293490 w 4177355"/>
                <a:gd name="connsiteY1425" fmla="*/ 918859 h 3832767"/>
                <a:gd name="connsiteX1426" fmla="*/ 1291283 w 4177355"/>
                <a:gd name="connsiteY1426" fmla="*/ 919595 h 3832767"/>
                <a:gd name="connsiteX1427" fmla="*/ 1288830 w 4177355"/>
                <a:gd name="connsiteY1427" fmla="*/ 920821 h 3832767"/>
                <a:gd name="connsiteX1428" fmla="*/ 1286255 w 4177355"/>
                <a:gd name="connsiteY1428" fmla="*/ 922415 h 3832767"/>
                <a:gd name="connsiteX1429" fmla="*/ 1283680 w 4177355"/>
                <a:gd name="connsiteY1429" fmla="*/ 924500 h 3832767"/>
                <a:gd name="connsiteX1430" fmla="*/ 1279633 w 4177355"/>
                <a:gd name="connsiteY1430" fmla="*/ 928424 h 3832767"/>
                <a:gd name="connsiteX1431" fmla="*/ 1276813 w 4177355"/>
                <a:gd name="connsiteY1431" fmla="*/ 932348 h 3832767"/>
                <a:gd name="connsiteX1432" fmla="*/ 1275586 w 4177355"/>
                <a:gd name="connsiteY1432" fmla="*/ 935659 h 3832767"/>
                <a:gd name="connsiteX1433" fmla="*/ 1276077 w 4177355"/>
                <a:gd name="connsiteY1433" fmla="*/ 938112 h 3832767"/>
                <a:gd name="connsiteX1434" fmla="*/ 1276813 w 4177355"/>
                <a:gd name="connsiteY1434" fmla="*/ 938725 h 3832767"/>
                <a:gd name="connsiteX1435" fmla="*/ 1277794 w 4177355"/>
                <a:gd name="connsiteY1435" fmla="*/ 938970 h 3832767"/>
                <a:gd name="connsiteX1436" fmla="*/ 1279020 w 4177355"/>
                <a:gd name="connsiteY1436" fmla="*/ 938970 h 3832767"/>
                <a:gd name="connsiteX1437" fmla="*/ 1280492 w 4177355"/>
                <a:gd name="connsiteY1437" fmla="*/ 938725 h 3832767"/>
                <a:gd name="connsiteX1438" fmla="*/ 1282699 w 4177355"/>
                <a:gd name="connsiteY1438" fmla="*/ 937989 h 3832767"/>
                <a:gd name="connsiteX1439" fmla="*/ 1285151 w 4177355"/>
                <a:gd name="connsiteY1439" fmla="*/ 936763 h 3832767"/>
                <a:gd name="connsiteX1440" fmla="*/ 1287727 w 4177355"/>
                <a:gd name="connsiteY1440" fmla="*/ 935168 h 3832767"/>
                <a:gd name="connsiteX1441" fmla="*/ 1290302 w 4177355"/>
                <a:gd name="connsiteY1441" fmla="*/ 933084 h 3832767"/>
                <a:gd name="connsiteX1442" fmla="*/ 1294349 w 4177355"/>
                <a:gd name="connsiteY1442" fmla="*/ 929160 h 3832767"/>
                <a:gd name="connsiteX1443" fmla="*/ 1297169 w 4177355"/>
                <a:gd name="connsiteY1443" fmla="*/ 925236 h 3832767"/>
                <a:gd name="connsiteX1444" fmla="*/ 1298395 w 4177355"/>
                <a:gd name="connsiteY1444" fmla="*/ 921925 h 3832767"/>
                <a:gd name="connsiteX1445" fmla="*/ 1297905 w 4177355"/>
                <a:gd name="connsiteY1445" fmla="*/ 919472 h 3832767"/>
                <a:gd name="connsiteX1446" fmla="*/ 1297169 w 4177355"/>
                <a:gd name="connsiteY1446" fmla="*/ 918859 h 3832767"/>
                <a:gd name="connsiteX1447" fmla="*/ 1296188 w 4177355"/>
                <a:gd name="connsiteY1447" fmla="*/ 918614 h 3832767"/>
                <a:gd name="connsiteX1448" fmla="*/ 1294962 w 4177355"/>
                <a:gd name="connsiteY1448" fmla="*/ 918614 h 3832767"/>
                <a:gd name="connsiteX1449" fmla="*/ 1293490 w 4177355"/>
                <a:gd name="connsiteY1449" fmla="*/ 918859 h 3832767"/>
                <a:gd name="connsiteX1450" fmla="*/ 3970480 w 4177355"/>
                <a:gd name="connsiteY1450" fmla="*/ 238391 h 3832767"/>
                <a:gd name="connsiteX1451" fmla="*/ 3967537 w 4177355"/>
                <a:gd name="connsiteY1451" fmla="*/ 239249 h 3832767"/>
                <a:gd name="connsiteX1452" fmla="*/ 3964594 w 4177355"/>
                <a:gd name="connsiteY1452" fmla="*/ 240475 h 3832767"/>
                <a:gd name="connsiteX1453" fmla="*/ 3961528 w 4177355"/>
                <a:gd name="connsiteY1453" fmla="*/ 241947 h 3832767"/>
                <a:gd name="connsiteX1454" fmla="*/ 3958463 w 4177355"/>
                <a:gd name="connsiteY1454" fmla="*/ 243786 h 3832767"/>
                <a:gd name="connsiteX1455" fmla="*/ 3952208 w 4177355"/>
                <a:gd name="connsiteY1455" fmla="*/ 248814 h 3832767"/>
                <a:gd name="connsiteX1456" fmla="*/ 3948039 w 4177355"/>
                <a:gd name="connsiteY1456" fmla="*/ 254087 h 3832767"/>
                <a:gd name="connsiteX1457" fmla="*/ 3946445 w 4177355"/>
                <a:gd name="connsiteY1457" fmla="*/ 258870 h 3832767"/>
                <a:gd name="connsiteX1458" fmla="*/ 3947671 w 4177355"/>
                <a:gd name="connsiteY1458" fmla="*/ 262671 h 3832767"/>
                <a:gd name="connsiteX1459" fmla="*/ 3949756 w 4177355"/>
                <a:gd name="connsiteY1459" fmla="*/ 264143 h 3832767"/>
                <a:gd name="connsiteX1460" fmla="*/ 3952699 w 4177355"/>
                <a:gd name="connsiteY1460" fmla="*/ 264756 h 3832767"/>
                <a:gd name="connsiteX1461" fmla="*/ 3956255 w 4177355"/>
                <a:gd name="connsiteY1461" fmla="*/ 264756 h 3832767"/>
                <a:gd name="connsiteX1462" fmla="*/ 3960180 w 4177355"/>
                <a:gd name="connsiteY1462" fmla="*/ 264020 h 3832767"/>
                <a:gd name="connsiteX1463" fmla="*/ 3963123 w 4177355"/>
                <a:gd name="connsiteY1463" fmla="*/ 263162 h 3832767"/>
                <a:gd name="connsiteX1464" fmla="*/ 3966188 w 4177355"/>
                <a:gd name="connsiteY1464" fmla="*/ 261935 h 3832767"/>
                <a:gd name="connsiteX1465" fmla="*/ 3969254 w 4177355"/>
                <a:gd name="connsiteY1465" fmla="*/ 260464 h 3832767"/>
                <a:gd name="connsiteX1466" fmla="*/ 3972320 w 4177355"/>
                <a:gd name="connsiteY1466" fmla="*/ 258625 h 3832767"/>
                <a:gd name="connsiteX1467" fmla="*/ 3978574 w 4177355"/>
                <a:gd name="connsiteY1467" fmla="*/ 253474 h 3832767"/>
                <a:gd name="connsiteX1468" fmla="*/ 3982743 w 4177355"/>
                <a:gd name="connsiteY1468" fmla="*/ 248201 h 3832767"/>
                <a:gd name="connsiteX1469" fmla="*/ 3984338 w 4177355"/>
                <a:gd name="connsiteY1469" fmla="*/ 243418 h 3832767"/>
                <a:gd name="connsiteX1470" fmla="*/ 3982988 w 4177355"/>
                <a:gd name="connsiteY1470" fmla="*/ 239617 h 3832767"/>
                <a:gd name="connsiteX1471" fmla="*/ 3980781 w 4177355"/>
                <a:gd name="connsiteY1471" fmla="*/ 238268 h 3832767"/>
                <a:gd name="connsiteX1472" fmla="*/ 3977838 w 4177355"/>
                <a:gd name="connsiteY1472" fmla="*/ 237655 h 3832767"/>
                <a:gd name="connsiteX1473" fmla="*/ 3974282 w 4177355"/>
                <a:gd name="connsiteY1473" fmla="*/ 237655 h 3832767"/>
                <a:gd name="connsiteX1474" fmla="*/ 3970358 w 4177355"/>
                <a:gd name="connsiteY1474" fmla="*/ 238391 h 3832767"/>
                <a:gd name="connsiteX1475" fmla="*/ 1249712 w 4177355"/>
                <a:gd name="connsiteY1475" fmla="*/ 956506 h 3832767"/>
                <a:gd name="connsiteX1476" fmla="*/ 1247382 w 4177355"/>
                <a:gd name="connsiteY1476" fmla="*/ 957364 h 3832767"/>
                <a:gd name="connsiteX1477" fmla="*/ 1244807 w 4177355"/>
                <a:gd name="connsiteY1477" fmla="*/ 958591 h 3832767"/>
                <a:gd name="connsiteX1478" fmla="*/ 1242109 w 4177355"/>
                <a:gd name="connsiteY1478" fmla="*/ 960307 h 3832767"/>
                <a:gd name="connsiteX1479" fmla="*/ 1239411 w 4177355"/>
                <a:gd name="connsiteY1479" fmla="*/ 962392 h 3832767"/>
                <a:gd name="connsiteX1480" fmla="*/ 1235487 w 4177355"/>
                <a:gd name="connsiteY1480" fmla="*/ 966439 h 3832767"/>
                <a:gd name="connsiteX1481" fmla="*/ 1232789 w 4177355"/>
                <a:gd name="connsiteY1481" fmla="*/ 970363 h 3832767"/>
                <a:gd name="connsiteX1482" fmla="*/ 1231563 w 4177355"/>
                <a:gd name="connsiteY1482" fmla="*/ 973674 h 3832767"/>
                <a:gd name="connsiteX1483" fmla="*/ 1232176 w 4177355"/>
                <a:gd name="connsiteY1483" fmla="*/ 976004 h 3832767"/>
                <a:gd name="connsiteX1484" fmla="*/ 1232912 w 4177355"/>
                <a:gd name="connsiteY1484" fmla="*/ 976494 h 3832767"/>
                <a:gd name="connsiteX1485" fmla="*/ 1233893 w 4177355"/>
                <a:gd name="connsiteY1485" fmla="*/ 976740 h 3832767"/>
                <a:gd name="connsiteX1486" fmla="*/ 1235119 w 4177355"/>
                <a:gd name="connsiteY1486" fmla="*/ 976740 h 3832767"/>
                <a:gd name="connsiteX1487" fmla="*/ 1236468 w 4177355"/>
                <a:gd name="connsiteY1487" fmla="*/ 976494 h 3832767"/>
                <a:gd name="connsiteX1488" fmla="*/ 1238798 w 4177355"/>
                <a:gd name="connsiteY1488" fmla="*/ 975636 h 3832767"/>
                <a:gd name="connsiteX1489" fmla="*/ 1241250 w 4177355"/>
                <a:gd name="connsiteY1489" fmla="*/ 974410 h 3832767"/>
                <a:gd name="connsiteX1490" fmla="*/ 1243948 w 4177355"/>
                <a:gd name="connsiteY1490" fmla="*/ 972693 h 3832767"/>
                <a:gd name="connsiteX1491" fmla="*/ 1246646 w 4177355"/>
                <a:gd name="connsiteY1491" fmla="*/ 970608 h 3832767"/>
                <a:gd name="connsiteX1492" fmla="*/ 1250570 w 4177355"/>
                <a:gd name="connsiteY1492" fmla="*/ 966561 h 3832767"/>
                <a:gd name="connsiteX1493" fmla="*/ 1253268 w 4177355"/>
                <a:gd name="connsiteY1493" fmla="*/ 962637 h 3832767"/>
                <a:gd name="connsiteX1494" fmla="*/ 1254494 w 4177355"/>
                <a:gd name="connsiteY1494" fmla="*/ 959326 h 3832767"/>
                <a:gd name="connsiteX1495" fmla="*/ 1253881 w 4177355"/>
                <a:gd name="connsiteY1495" fmla="*/ 956996 h 3832767"/>
                <a:gd name="connsiteX1496" fmla="*/ 1253145 w 4177355"/>
                <a:gd name="connsiteY1496" fmla="*/ 956506 h 3832767"/>
                <a:gd name="connsiteX1497" fmla="*/ 1252164 w 4177355"/>
                <a:gd name="connsiteY1497" fmla="*/ 956261 h 3832767"/>
                <a:gd name="connsiteX1498" fmla="*/ 1250938 w 4177355"/>
                <a:gd name="connsiteY1498" fmla="*/ 956261 h 3832767"/>
                <a:gd name="connsiteX1499" fmla="*/ 1249466 w 4177355"/>
                <a:gd name="connsiteY1499" fmla="*/ 956506 h 3832767"/>
                <a:gd name="connsiteX1500" fmla="*/ 3997336 w 4177355"/>
                <a:gd name="connsiteY1500" fmla="*/ 268680 h 3832767"/>
                <a:gd name="connsiteX1501" fmla="*/ 3994516 w 4177355"/>
                <a:gd name="connsiteY1501" fmla="*/ 269539 h 3832767"/>
                <a:gd name="connsiteX1502" fmla="*/ 3991573 w 4177355"/>
                <a:gd name="connsiteY1502" fmla="*/ 270642 h 3832767"/>
                <a:gd name="connsiteX1503" fmla="*/ 3988629 w 4177355"/>
                <a:gd name="connsiteY1503" fmla="*/ 272114 h 3832767"/>
                <a:gd name="connsiteX1504" fmla="*/ 3985686 w 4177355"/>
                <a:gd name="connsiteY1504" fmla="*/ 273830 h 3832767"/>
                <a:gd name="connsiteX1505" fmla="*/ 3979310 w 4177355"/>
                <a:gd name="connsiteY1505" fmla="*/ 278858 h 3832767"/>
                <a:gd name="connsiteX1506" fmla="*/ 3975018 w 4177355"/>
                <a:gd name="connsiteY1506" fmla="*/ 284131 h 3832767"/>
                <a:gd name="connsiteX1507" fmla="*/ 3973178 w 4177355"/>
                <a:gd name="connsiteY1507" fmla="*/ 289036 h 3832767"/>
                <a:gd name="connsiteX1508" fmla="*/ 3974282 w 4177355"/>
                <a:gd name="connsiteY1508" fmla="*/ 292961 h 3832767"/>
                <a:gd name="connsiteX1509" fmla="*/ 3976366 w 4177355"/>
                <a:gd name="connsiteY1509" fmla="*/ 294555 h 3832767"/>
                <a:gd name="connsiteX1510" fmla="*/ 3979310 w 4177355"/>
                <a:gd name="connsiteY1510" fmla="*/ 295291 h 3832767"/>
                <a:gd name="connsiteX1511" fmla="*/ 3982988 w 4177355"/>
                <a:gd name="connsiteY1511" fmla="*/ 295291 h 3832767"/>
                <a:gd name="connsiteX1512" fmla="*/ 3987158 w 4177355"/>
                <a:gd name="connsiteY1512" fmla="*/ 294555 h 3832767"/>
                <a:gd name="connsiteX1513" fmla="*/ 3989978 w 4177355"/>
                <a:gd name="connsiteY1513" fmla="*/ 293696 h 3832767"/>
                <a:gd name="connsiteX1514" fmla="*/ 3992921 w 4177355"/>
                <a:gd name="connsiteY1514" fmla="*/ 292593 h 3832767"/>
                <a:gd name="connsiteX1515" fmla="*/ 3995865 w 4177355"/>
                <a:gd name="connsiteY1515" fmla="*/ 291121 h 3832767"/>
                <a:gd name="connsiteX1516" fmla="*/ 3998808 w 4177355"/>
                <a:gd name="connsiteY1516" fmla="*/ 289404 h 3832767"/>
                <a:gd name="connsiteX1517" fmla="*/ 4005307 w 4177355"/>
                <a:gd name="connsiteY1517" fmla="*/ 284377 h 3832767"/>
                <a:gd name="connsiteX1518" fmla="*/ 4009599 w 4177355"/>
                <a:gd name="connsiteY1518" fmla="*/ 279104 h 3832767"/>
                <a:gd name="connsiteX1519" fmla="*/ 4011438 w 4177355"/>
                <a:gd name="connsiteY1519" fmla="*/ 274198 h 3832767"/>
                <a:gd name="connsiteX1520" fmla="*/ 4010335 w 4177355"/>
                <a:gd name="connsiteY1520" fmla="*/ 270274 h 3832767"/>
                <a:gd name="connsiteX1521" fmla="*/ 4008250 w 4177355"/>
                <a:gd name="connsiteY1521" fmla="*/ 268680 h 3832767"/>
                <a:gd name="connsiteX1522" fmla="*/ 4005307 w 4177355"/>
                <a:gd name="connsiteY1522" fmla="*/ 267944 h 3832767"/>
                <a:gd name="connsiteX1523" fmla="*/ 4001628 w 4177355"/>
                <a:gd name="connsiteY1523" fmla="*/ 267944 h 3832767"/>
                <a:gd name="connsiteX1524" fmla="*/ 3997459 w 4177355"/>
                <a:gd name="connsiteY1524" fmla="*/ 268680 h 3832767"/>
                <a:gd name="connsiteX1525" fmla="*/ 1206424 w 4177355"/>
                <a:gd name="connsiteY1525" fmla="*/ 994644 h 3832767"/>
                <a:gd name="connsiteX1526" fmla="*/ 1204094 w 4177355"/>
                <a:gd name="connsiteY1526" fmla="*/ 995502 h 3832767"/>
                <a:gd name="connsiteX1527" fmla="*/ 1201519 w 4177355"/>
                <a:gd name="connsiteY1527" fmla="*/ 996851 h 3832767"/>
                <a:gd name="connsiteX1528" fmla="*/ 1198821 w 4177355"/>
                <a:gd name="connsiteY1528" fmla="*/ 998690 h 3832767"/>
                <a:gd name="connsiteX1529" fmla="*/ 1196123 w 4177355"/>
                <a:gd name="connsiteY1529" fmla="*/ 1000898 h 3832767"/>
                <a:gd name="connsiteX1530" fmla="*/ 1192199 w 4177355"/>
                <a:gd name="connsiteY1530" fmla="*/ 1004944 h 3832767"/>
                <a:gd name="connsiteX1531" fmla="*/ 1189624 w 4177355"/>
                <a:gd name="connsiteY1531" fmla="*/ 1008869 h 3832767"/>
                <a:gd name="connsiteX1532" fmla="*/ 1188520 w 4177355"/>
                <a:gd name="connsiteY1532" fmla="*/ 1012180 h 3832767"/>
                <a:gd name="connsiteX1533" fmla="*/ 1189133 w 4177355"/>
                <a:gd name="connsiteY1533" fmla="*/ 1014387 h 3832767"/>
                <a:gd name="connsiteX1534" fmla="*/ 1189869 w 4177355"/>
                <a:gd name="connsiteY1534" fmla="*/ 1014877 h 3832767"/>
                <a:gd name="connsiteX1535" fmla="*/ 1190850 w 4177355"/>
                <a:gd name="connsiteY1535" fmla="*/ 1015123 h 3832767"/>
                <a:gd name="connsiteX1536" fmla="*/ 1192076 w 4177355"/>
                <a:gd name="connsiteY1536" fmla="*/ 1015123 h 3832767"/>
                <a:gd name="connsiteX1537" fmla="*/ 1193425 w 4177355"/>
                <a:gd name="connsiteY1537" fmla="*/ 1014877 h 3832767"/>
                <a:gd name="connsiteX1538" fmla="*/ 1195755 w 4177355"/>
                <a:gd name="connsiteY1538" fmla="*/ 1014019 h 3832767"/>
                <a:gd name="connsiteX1539" fmla="*/ 1198330 w 4177355"/>
                <a:gd name="connsiteY1539" fmla="*/ 1012670 h 3832767"/>
                <a:gd name="connsiteX1540" fmla="*/ 1201028 w 4177355"/>
                <a:gd name="connsiteY1540" fmla="*/ 1010831 h 3832767"/>
                <a:gd name="connsiteX1541" fmla="*/ 1203849 w 4177355"/>
                <a:gd name="connsiteY1541" fmla="*/ 1008623 h 3832767"/>
                <a:gd name="connsiteX1542" fmla="*/ 1207773 w 4177355"/>
                <a:gd name="connsiteY1542" fmla="*/ 1004576 h 3832767"/>
                <a:gd name="connsiteX1543" fmla="*/ 1210348 w 4177355"/>
                <a:gd name="connsiteY1543" fmla="*/ 1000652 h 3832767"/>
                <a:gd name="connsiteX1544" fmla="*/ 1211451 w 4177355"/>
                <a:gd name="connsiteY1544" fmla="*/ 997341 h 3832767"/>
                <a:gd name="connsiteX1545" fmla="*/ 1210716 w 4177355"/>
                <a:gd name="connsiteY1545" fmla="*/ 995134 h 3832767"/>
                <a:gd name="connsiteX1546" fmla="*/ 1209980 w 4177355"/>
                <a:gd name="connsiteY1546" fmla="*/ 994644 h 3832767"/>
                <a:gd name="connsiteX1547" fmla="*/ 1208999 w 4177355"/>
                <a:gd name="connsiteY1547" fmla="*/ 994398 h 3832767"/>
                <a:gd name="connsiteX1548" fmla="*/ 1207773 w 4177355"/>
                <a:gd name="connsiteY1548" fmla="*/ 994398 h 3832767"/>
                <a:gd name="connsiteX1549" fmla="*/ 1206424 w 4177355"/>
                <a:gd name="connsiteY1549" fmla="*/ 994644 h 3832767"/>
                <a:gd name="connsiteX1550" fmla="*/ 4022475 w 4177355"/>
                <a:gd name="connsiteY1550" fmla="*/ 300809 h 3832767"/>
                <a:gd name="connsiteX1551" fmla="*/ 4019777 w 4177355"/>
                <a:gd name="connsiteY1551" fmla="*/ 301667 h 3832767"/>
                <a:gd name="connsiteX1552" fmla="*/ 4016957 w 4177355"/>
                <a:gd name="connsiteY1552" fmla="*/ 302771 h 3832767"/>
                <a:gd name="connsiteX1553" fmla="*/ 4014136 w 4177355"/>
                <a:gd name="connsiteY1553" fmla="*/ 304120 h 3832767"/>
                <a:gd name="connsiteX1554" fmla="*/ 4011316 w 4177355"/>
                <a:gd name="connsiteY1554" fmla="*/ 305714 h 3832767"/>
                <a:gd name="connsiteX1555" fmla="*/ 4004694 w 4177355"/>
                <a:gd name="connsiteY1555" fmla="*/ 310742 h 3832767"/>
                <a:gd name="connsiteX1556" fmla="*/ 4000156 w 4177355"/>
                <a:gd name="connsiteY1556" fmla="*/ 316137 h 3832767"/>
                <a:gd name="connsiteX1557" fmla="*/ 3998194 w 4177355"/>
                <a:gd name="connsiteY1557" fmla="*/ 321165 h 3832767"/>
                <a:gd name="connsiteX1558" fmla="*/ 3999053 w 4177355"/>
                <a:gd name="connsiteY1558" fmla="*/ 325335 h 3832767"/>
                <a:gd name="connsiteX1559" fmla="*/ 4001138 w 4177355"/>
                <a:gd name="connsiteY1559" fmla="*/ 327051 h 3832767"/>
                <a:gd name="connsiteX1560" fmla="*/ 4004203 w 4177355"/>
                <a:gd name="connsiteY1560" fmla="*/ 327910 h 3832767"/>
                <a:gd name="connsiteX1561" fmla="*/ 4008005 w 4177355"/>
                <a:gd name="connsiteY1561" fmla="*/ 327910 h 3832767"/>
                <a:gd name="connsiteX1562" fmla="*/ 4012297 w 4177355"/>
                <a:gd name="connsiteY1562" fmla="*/ 327174 h 3832767"/>
                <a:gd name="connsiteX1563" fmla="*/ 4014995 w 4177355"/>
                <a:gd name="connsiteY1563" fmla="*/ 326316 h 3832767"/>
                <a:gd name="connsiteX1564" fmla="*/ 4017815 w 4177355"/>
                <a:gd name="connsiteY1564" fmla="*/ 325212 h 3832767"/>
                <a:gd name="connsiteX1565" fmla="*/ 4020636 w 4177355"/>
                <a:gd name="connsiteY1565" fmla="*/ 323863 h 3832767"/>
                <a:gd name="connsiteX1566" fmla="*/ 4023456 w 4177355"/>
                <a:gd name="connsiteY1566" fmla="*/ 322269 h 3832767"/>
                <a:gd name="connsiteX1567" fmla="*/ 4030078 w 4177355"/>
                <a:gd name="connsiteY1567" fmla="*/ 317241 h 3832767"/>
                <a:gd name="connsiteX1568" fmla="*/ 4034615 w 4177355"/>
                <a:gd name="connsiteY1568" fmla="*/ 311845 h 3832767"/>
                <a:gd name="connsiteX1569" fmla="*/ 4036577 w 4177355"/>
                <a:gd name="connsiteY1569" fmla="*/ 306818 h 3832767"/>
                <a:gd name="connsiteX1570" fmla="*/ 4035596 w 4177355"/>
                <a:gd name="connsiteY1570" fmla="*/ 302648 h 3832767"/>
                <a:gd name="connsiteX1571" fmla="*/ 4033512 w 4177355"/>
                <a:gd name="connsiteY1571" fmla="*/ 300931 h 3832767"/>
                <a:gd name="connsiteX1572" fmla="*/ 4030446 w 4177355"/>
                <a:gd name="connsiteY1572" fmla="*/ 300073 h 3832767"/>
                <a:gd name="connsiteX1573" fmla="*/ 4026644 w 4177355"/>
                <a:gd name="connsiteY1573" fmla="*/ 300073 h 3832767"/>
                <a:gd name="connsiteX1574" fmla="*/ 4022352 w 4177355"/>
                <a:gd name="connsiteY1574" fmla="*/ 300809 h 3832767"/>
                <a:gd name="connsiteX1575" fmla="*/ 1163504 w 4177355"/>
                <a:gd name="connsiteY1575" fmla="*/ 1033394 h 3832767"/>
                <a:gd name="connsiteX1576" fmla="*/ 1161051 w 4177355"/>
                <a:gd name="connsiteY1576" fmla="*/ 1034253 h 3832767"/>
                <a:gd name="connsiteX1577" fmla="*/ 1158353 w 4177355"/>
                <a:gd name="connsiteY1577" fmla="*/ 1035602 h 3832767"/>
                <a:gd name="connsiteX1578" fmla="*/ 1155533 w 4177355"/>
                <a:gd name="connsiteY1578" fmla="*/ 1037441 h 3832767"/>
                <a:gd name="connsiteX1579" fmla="*/ 1152712 w 4177355"/>
                <a:gd name="connsiteY1579" fmla="*/ 1039771 h 3832767"/>
                <a:gd name="connsiteX1580" fmla="*/ 1148911 w 4177355"/>
                <a:gd name="connsiteY1580" fmla="*/ 1043818 h 3832767"/>
                <a:gd name="connsiteX1581" fmla="*/ 1146458 w 4177355"/>
                <a:gd name="connsiteY1581" fmla="*/ 1047742 h 3832767"/>
                <a:gd name="connsiteX1582" fmla="*/ 1145477 w 4177355"/>
                <a:gd name="connsiteY1582" fmla="*/ 1050930 h 3832767"/>
                <a:gd name="connsiteX1583" fmla="*/ 1146213 w 4177355"/>
                <a:gd name="connsiteY1583" fmla="*/ 1053138 h 3832767"/>
                <a:gd name="connsiteX1584" fmla="*/ 1146949 w 4177355"/>
                <a:gd name="connsiteY1584" fmla="*/ 1053628 h 3832767"/>
                <a:gd name="connsiteX1585" fmla="*/ 1147930 w 4177355"/>
                <a:gd name="connsiteY1585" fmla="*/ 1053873 h 3832767"/>
                <a:gd name="connsiteX1586" fmla="*/ 1149033 w 4177355"/>
                <a:gd name="connsiteY1586" fmla="*/ 1053873 h 3832767"/>
                <a:gd name="connsiteX1587" fmla="*/ 1150260 w 4177355"/>
                <a:gd name="connsiteY1587" fmla="*/ 1053628 h 3832767"/>
                <a:gd name="connsiteX1588" fmla="*/ 1152712 w 4177355"/>
                <a:gd name="connsiteY1588" fmla="*/ 1052770 h 3832767"/>
                <a:gd name="connsiteX1589" fmla="*/ 1155410 w 4177355"/>
                <a:gd name="connsiteY1589" fmla="*/ 1051298 h 3832767"/>
                <a:gd name="connsiteX1590" fmla="*/ 1158231 w 4177355"/>
                <a:gd name="connsiteY1590" fmla="*/ 1049336 h 3832767"/>
                <a:gd name="connsiteX1591" fmla="*/ 1161051 w 4177355"/>
                <a:gd name="connsiteY1591" fmla="*/ 1047006 h 3832767"/>
                <a:gd name="connsiteX1592" fmla="*/ 1164852 w 4177355"/>
                <a:gd name="connsiteY1592" fmla="*/ 1042959 h 3832767"/>
                <a:gd name="connsiteX1593" fmla="*/ 1167305 w 4177355"/>
                <a:gd name="connsiteY1593" fmla="*/ 1039158 h 3832767"/>
                <a:gd name="connsiteX1594" fmla="*/ 1168286 w 4177355"/>
                <a:gd name="connsiteY1594" fmla="*/ 1035969 h 3832767"/>
                <a:gd name="connsiteX1595" fmla="*/ 1167550 w 4177355"/>
                <a:gd name="connsiteY1595" fmla="*/ 1033762 h 3832767"/>
                <a:gd name="connsiteX1596" fmla="*/ 1166815 w 4177355"/>
                <a:gd name="connsiteY1596" fmla="*/ 1033272 h 3832767"/>
                <a:gd name="connsiteX1597" fmla="*/ 1165834 w 4177355"/>
                <a:gd name="connsiteY1597" fmla="*/ 1033026 h 3832767"/>
                <a:gd name="connsiteX1598" fmla="*/ 1164730 w 4177355"/>
                <a:gd name="connsiteY1598" fmla="*/ 1033026 h 3832767"/>
                <a:gd name="connsiteX1599" fmla="*/ 1163504 w 4177355"/>
                <a:gd name="connsiteY1599" fmla="*/ 1033272 h 3832767"/>
                <a:gd name="connsiteX1600" fmla="*/ 4045652 w 4177355"/>
                <a:gd name="connsiteY1600" fmla="*/ 334900 h 3832767"/>
                <a:gd name="connsiteX1601" fmla="*/ 4043077 w 4177355"/>
                <a:gd name="connsiteY1601" fmla="*/ 335636 h 3832767"/>
                <a:gd name="connsiteX1602" fmla="*/ 4040379 w 4177355"/>
                <a:gd name="connsiteY1602" fmla="*/ 336617 h 3832767"/>
                <a:gd name="connsiteX1603" fmla="*/ 4037681 w 4177355"/>
                <a:gd name="connsiteY1603" fmla="*/ 337843 h 3832767"/>
                <a:gd name="connsiteX1604" fmla="*/ 4034983 w 4177355"/>
                <a:gd name="connsiteY1604" fmla="*/ 339314 h 3832767"/>
                <a:gd name="connsiteX1605" fmla="*/ 4028116 w 4177355"/>
                <a:gd name="connsiteY1605" fmla="*/ 344342 h 3832767"/>
                <a:gd name="connsiteX1606" fmla="*/ 4023333 w 4177355"/>
                <a:gd name="connsiteY1606" fmla="*/ 349738 h 3832767"/>
                <a:gd name="connsiteX1607" fmla="*/ 4021126 w 4177355"/>
                <a:gd name="connsiteY1607" fmla="*/ 354888 h 3832767"/>
                <a:gd name="connsiteX1608" fmla="*/ 4021862 w 4177355"/>
                <a:gd name="connsiteY1608" fmla="*/ 359180 h 3832767"/>
                <a:gd name="connsiteX1609" fmla="*/ 4023946 w 4177355"/>
                <a:gd name="connsiteY1609" fmla="*/ 361142 h 3832767"/>
                <a:gd name="connsiteX1610" fmla="*/ 4027012 w 4177355"/>
                <a:gd name="connsiteY1610" fmla="*/ 362123 h 3832767"/>
                <a:gd name="connsiteX1611" fmla="*/ 4030936 w 4177355"/>
                <a:gd name="connsiteY1611" fmla="*/ 362246 h 3832767"/>
                <a:gd name="connsiteX1612" fmla="*/ 4035474 w 4177355"/>
                <a:gd name="connsiteY1612" fmla="*/ 361510 h 3832767"/>
                <a:gd name="connsiteX1613" fmla="*/ 4038049 w 4177355"/>
                <a:gd name="connsiteY1613" fmla="*/ 360774 h 3832767"/>
                <a:gd name="connsiteX1614" fmla="*/ 4040747 w 4177355"/>
                <a:gd name="connsiteY1614" fmla="*/ 359793 h 3832767"/>
                <a:gd name="connsiteX1615" fmla="*/ 4043444 w 4177355"/>
                <a:gd name="connsiteY1615" fmla="*/ 358567 h 3832767"/>
                <a:gd name="connsiteX1616" fmla="*/ 4046142 w 4177355"/>
                <a:gd name="connsiteY1616" fmla="*/ 357096 h 3832767"/>
                <a:gd name="connsiteX1617" fmla="*/ 4053009 w 4177355"/>
                <a:gd name="connsiteY1617" fmla="*/ 352068 h 3832767"/>
                <a:gd name="connsiteX1618" fmla="*/ 4057792 w 4177355"/>
                <a:gd name="connsiteY1618" fmla="*/ 346672 h 3832767"/>
                <a:gd name="connsiteX1619" fmla="*/ 4059999 w 4177355"/>
                <a:gd name="connsiteY1619" fmla="*/ 341522 h 3832767"/>
                <a:gd name="connsiteX1620" fmla="*/ 4059264 w 4177355"/>
                <a:gd name="connsiteY1620" fmla="*/ 337230 h 3832767"/>
                <a:gd name="connsiteX1621" fmla="*/ 4057179 w 4177355"/>
                <a:gd name="connsiteY1621" fmla="*/ 335390 h 3832767"/>
                <a:gd name="connsiteX1622" fmla="*/ 4054113 w 4177355"/>
                <a:gd name="connsiteY1622" fmla="*/ 334409 h 3832767"/>
                <a:gd name="connsiteX1623" fmla="*/ 4050189 w 4177355"/>
                <a:gd name="connsiteY1623" fmla="*/ 334409 h 3832767"/>
                <a:gd name="connsiteX1624" fmla="*/ 4045652 w 4177355"/>
                <a:gd name="connsiteY1624" fmla="*/ 335145 h 3832767"/>
                <a:gd name="connsiteX1625" fmla="*/ 1121074 w 4177355"/>
                <a:gd name="connsiteY1625" fmla="*/ 1072513 h 3832767"/>
                <a:gd name="connsiteX1626" fmla="*/ 1118621 w 4177355"/>
                <a:gd name="connsiteY1626" fmla="*/ 1073371 h 3832767"/>
                <a:gd name="connsiteX1627" fmla="*/ 1115924 w 4177355"/>
                <a:gd name="connsiteY1627" fmla="*/ 1074843 h 3832767"/>
                <a:gd name="connsiteX1628" fmla="*/ 1113103 w 4177355"/>
                <a:gd name="connsiteY1628" fmla="*/ 1076805 h 3832767"/>
                <a:gd name="connsiteX1629" fmla="*/ 1110283 w 4177355"/>
                <a:gd name="connsiteY1629" fmla="*/ 1079257 h 3832767"/>
                <a:gd name="connsiteX1630" fmla="*/ 1106481 w 4177355"/>
                <a:gd name="connsiteY1630" fmla="*/ 1083304 h 3832767"/>
                <a:gd name="connsiteX1631" fmla="*/ 1104029 w 4177355"/>
                <a:gd name="connsiteY1631" fmla="*/ 1087106 h 3832767"/>
                <a:gd name="connsiteX1632" fmla="*/ 1103170 w 4177355"/>
                <a:gd name="connsiteY1632" fmla="*/ 1090294 h 3832767"/>
                <a:gd name="connsiteX1633" fmla="*/ 1104029 w 4177355"/>
                <a:gd name="connsiteY1633" fmla="*/ 1092379 h 3832767"/>
                <a:gd name="connsiteX1634" fmla="*/ 1104764 w 4177355"/>
                <a:gd name="connsiteY1634" fmla="*/ 1092747 h 3832767"/>
                <a:gd name="connsiteX1635" fmla="*/ 1105623 w 4177355"/>
                <a:gd name="connsiteY1635" fmla="*/ 1092869 h 3832767"/>
                <a:gd name="connsiteX1636" fmla="*/ 1106726 w 4177355"/>
                <a:gd name="connsiteY1636" fmla="*/ 1092869 h 3832767"/>
                <a:gd name="connsiteX1637" fmla="*/ 1107953 w 4177355"/>
                <a:gd name="connsiteY1637" fmla="*/ 1092624 h 3832767"/>
                <a:gd name="connsiteX1638" fmla="*/ 1110405 w 4177355"/>
                <a:gd name="connsiteY1638" fmla="*/ 1091766 h 3832767"/>
                <a:gd name="connsiteX1639" fmla="*/ 1113226 w 4177355"/>
                <a:gd name="connsiteY1639" fmla="*/ 1090294 h 3832767"/>
                <a:gd name="connsiteX1640" fmla="*/ 1116169 w 4177355"/>
                <a:gd name="connsiteY1640" fmla="*/ 1088332 h 3832767"/>
                <a:gd name="connsiteX1641" fmla="*/ 1119112 w 4177355"/>
                <a:gd name="connsiteY1641" fmla="*/ 1085880 h 3832767"/>
                <a:gd name="connsiteX1642" fmla="*/ 1122913 w 4177355"/>
                <a:gd name="connsiteY1642" fmla="*/ 1081833 h 3832767"/>
                <a:gd name="connsiteX1643" fmla="*/ 1125366 w 4177355"/>
                <a:gd name="connsiteY1643" fmla="*/ 1078031 h 3832767"/>
                <a:gd name="connsiteX1644" fmla="*/ 1126224 w 4177355"/>
                <a:gd name="connsiteY1644" fmla="*/ 1074843 h 3832767"/>
                <a:gd name="connsiteX1645" fmla="*/ 1125366 w 4177355"/>
                <a:gd name="connsiteY1645" fmla="*/ 1072758 h 3832767"/>
                <a:gd name="connsiteX1646" fmla="*/ 1124630 w 4177355"/>
                <a:gd name="connsiteY1646" fmla="*/ 1072390 h 3832767"/>
                <a:gd name="connsiteX1647" fmla="*/ 1123772 w 4177355"/>
                <a:gd name="connsiteY1647" fmla="*/ 1072268 h 3832767"/>
                <a:gd name="connsiteX1648" fmla="*/ 1122668 w 4177355"/>
                <a:gd name="connsiteY1648" fmla="*/ 1072268 h 3832767"/>
                <a:gd name="connsiteX1649" fmla="*/ 1121442 w 4177355"/>
                <a:gd name="connsiteY1649" fmla="*/ 1072513 h 3832767"/>
                <a:gd name="connsiteX1650" fmla="*/ 4067112 w 4177355"/>
                <a:gd name="connsiteY1650" fmla="*/ 371075 h 3832767"/>
                <a:gd name="connsiteX1651" fmla="*/ 4064659 w 4177355"/>
                <a:gd name="connsiteY1651" fmla="*/ 371811 h 3832767"/>
                <a:gd name="connsiteX1652" fmla="*/ 4062084 w 4177355"/>
                <a:gd name="connsiteY1652" fmla="*/ 372792 h 3832767"/>
                <a:gd name="connsiteX1653" fmla="*/ 4059509 w 4177355"/>
                <a:gd name="connsiteY1653" fmla="*/ 373896 h 3832767"/>
                <a:gd name="connsiteX1654" fmla="*/ 4056934 w 4177355"/>
                <a:gd name="connsiteY1654" fmla="*/ 375245 h 3832767"/>
                <a:gd name="connsiteX1655" fmla="*/ 4049944 w 4177355"/>
                <a:gd name="connsiteY1655" fmla="*/ 380272 h 3832767"/>
                <a:gd name="connsiteX1656" fmla="*/ 4044916 w 4177355"/>
                <a:gd name="connsiteY1656" fmla="*/ 385668 h 3832767"/>
                <a:gd name="connsiteX1657" fmla="*/ 4042464 w 4177355"/>
                <a:gd name="connsiteY1657" fmla="*/ 390941 h 3832767"/>
                <a:gd name="connsiteX1658" fmla="*/ 4042954 w 4177355"/>
                <a:gd name="connsiteY1658" fmla="*/ 395356 h 3832767"/>
                <a:gd name="connsiteX1659" fmla="*/ 4045039 w 4177355"/>
                <a:gd name="connsiteY1659" fmla="*/ 397441 h 3832767"/>
                <a:gd name="connsiteX1660" fmla="*/ 4048227 w 4177355"/>
                <a:gd name="connsiteY1660" fmla="*/ 398544 h 3832767"/>
                <a:gd name="connsiteX1661" fmla="*/ 4052274 w 4177355"/>
                <a:gd name="connsiteY1661" fmla="*/ 398789 h 3832767"/>
                <a:gd name="connsiteX1662" fmla="*/ 4056934 w 4177355"/>
                <a:gd name="connsiteY1662" fmla="*/ 398054 h 3832767"/>
                <a:gd name="connsiteX1663" fmla="*/ 4059386 w 4177355"/>
                <a:gd name="connsiteY1663" fmla="*/ 397318 h 3832767"/>
                <a:gd name="connsiteX1664" fmla="*/ 4061962 w 4177355"/>
                <a:gd name="connsiteY1664" fmla="*/ 396337 h 3832767"/>
                <a:gd name="connsiteX1665" fmla="*/ 4064537 w 4177355"/>
                <a:gd name="connsiteY1665" fmla="*/ 395233 h 3832767"/>
                <a:gd name="connsiteX1666" fmla="*/ 4067112 w 4177355"/>
                <a:gd name="connsiteY1666" fmla="*/ 393884 h 3832767"/>
                <a:gd name="connsiteX1667" fmla="*/ 4074224 w 4177355"/>
                <a:gd name="connsiteY1667" fmla="*/ 388856 h 3832767"/>
                <a:gd name="connsiteX1668" fmla="*/ 4079252 w 4177355"/>
                <a:gd name="connsiteY1668" fmla="*/ 383338 h 3832767"/>
                <a:gd name="connsiteX1669" fmla="*/ 4081705 w 4177355"/>
                <a:gd name="connsiteY1669" fmla="*/ 378065 h 3832767"/>
                <a:gd name="connsiteX1670" fmla="*/ 4081214 w 4177355"/>
                <a:gd name="connsiteY1670" fmla="*/ 373528 h 3832767"/>
                <a:gd name="connsiteX1671" fmla="*/ 4079129 w 4177355"/>
                <a:gd name="connsiteY1671" fmla="*/ 371443 h 3832767"/>
                <a:gd name="connsiteX1672" fmla="*/ 4075941 w 4177355"/>
                <a:gd name="connsiteY1672" fmla="*/ 370340 h 3832767"/>
                <a:gd name="connsiteX1673" fmla="*/ 4071894 w 4177355"/>
                <a:gd name="connsiteY1673" fmla="*/ 370217 h 3832767"/>
                <a:gd name="connsiteX1674" fmla="*/ 4067234 w 4177355"/>
                <a:gd name="connsiteY1674" fmla="*/ 370953 h 3832767"/>
                <a:gd name="connsiteX1675" fmla="*/ 1079135 w 4177355"/>
                <a:gd name="connsiteY1675" fmla="*/ 1112122 h 3832767"/>
                <a:gd name="connsiteX1676" fmla="*/ 1076560 w 4177355"/>
                <a:gd name="connsiteY1676" fmla="*/ 1112980 h 3832767"/>
                <a:gd name="connsiteX1677" fmla="*/ 1073739 w 4177355"/>
                <a:gd name="connsiteY1677" fmla="*/ 1114452 h 3832767"/>
                <a:gd name="connsiteX1678" fmla="*/ 1070796 w 4177355"/>
                <a:gd name="connsiteY1678" fmla="*/ 1116537 h 3832767"/>
                <a:gd name="connsiteX1679" fmla="*/ 1067853 w 4177355"/>
                <a:gd name="connsiteY1679" fmla="*/ 1119112 h 3832767"/>
                <a:gd name="connsiteX1680" fmla="*/ 1064174 w 4177355"/>
                <a:gd name="connsiteY1680" fmla="*/ 1123281 h 3832767"/>
                <a:gd name="connsiteX1681" fmla="*/ 1061844 w 4177355"/>
                <a:gd name="connsiteY1681" fmla="*/ 1127083 h 3832767"/>
                <a:gd name="connsiteX1682" fmla="*/ 1061108 w 4177355"/>
                <a:gd name="connsiteY1682" fmla="*/ 1130271 h 3832767"/>
                <a:gd name="connsiteX1683" fmla="*/ 1062089 w 4177355"/>
                <a:gd name="connsiteY1683" fmla="*/ 1132356 h 3832767"/>
                <a:gd name="connsiteX1684" fmla="*/ 1062825 w 4177355"/>
                <a:gd name="connsiteY1684" fmla="*/ 1132724 h 3832767"/>
                <a:gd name="connsiteX1685" fmla="*/ 1063684 w 4177355"/>
                <a:gd name="connsiteY1685" fmla="*/ 1132846 h 3832767"/>
                <a:gd name="connsiteX1686" fmla="*/ 1064665 w 4177355"/>
                <a:gd name="connsiteY1686" fmla="*/ 1132846 h 3832767"/>
                <a:gd name="connsiteX1687" fmla="*/ 1065768 w 4177355"/>
                <a:gd name="connsiteY1687" fmla="*/ 1132601 h 3832767"/>
                <a:gd name="connsiteX1688" fmla="*/ 1068344 w 4177355"/>
                <a:gd name="connsiteY1688" fmla="*/ 1131743 h 3832767"/>
                <a:gd name="connsiteX1689" fmla="*/ 1071164 w 4177355"/>
                <a:gd name="connsiteY1689" fmla="*/ 1130271 h 3832767"/>
                <a:gd name="connsiteX1690" fmla="*/ 1074107 w 4177355"/>
                <a:gd name="connsiteY1690" fmla="*/ 1128186 h 3832767"/>
                <a:gd name="connsiteX1691" fmla="*/ 1077050 w 4177355"/>
                <a:gd name="connsiteY1691" fmla="*/ 1125611 h 3832767"/>
                <a:gd name="connsiteX1692" fmla="*/ 1080729 w 4177355"/>
                <a:gd name="connsiteY1692" fmla="*/ 1121442 h 3832767"/>
                <a:gd name="connsiteX1693" fmla="*/ 1083059 w 4177355"/>
                <a:gd name="connsiteY1693" fmla="*/ 1117640 h 3832767"/>
                <a:gd name="connsiteX1694" fmla="*/ 1083795 w 4177355"/>
                <a:gd name="connsiteY1694" fmla="*/ 1114452 h 3832767"/>
                <a:gd name="connsiteX1695" fmla="*/ 1082814 w 4177355"/>
                <a:gd name="connsiteY1695" fmla="*/ 1112490 h 3832767"/>
                <a:gd name="connsiteX1696" fmla="*/ 1082078 w 4177355"/>
                <a:gd name="connsiteY1696" fmla="*/ 1112122 h 3832767"/>
                <a:gd name="connsiteX1697" fmla="*/ 1081220 w 4177355"/>
                <a:gd name="connsiteY1697" fmla="*/ 1112000 h 3832767"/>
                <a:gd name="connsiteX1698" fmla="*/ 1080238 w 4177355"/>
                <a:gd name="connsiteY1698" fmla="*/ 1112000 h 3832767"/>
                <a:gd name="connsiteX1699" fmla="*/ 1079135 w 4177355"/>
                <a:gd name="connsiteY1699" fmla="*/ 1112245 h 3832767"/>
                <a:gd name="connsiteX1700" fmla="*/ 4086487 w 4177355"/>
                <a:gd name="connsiteY1700" fmla="*/ 409213 h 3832767"/>
                <a:gd name="connsiteX1701" fmla="*/ 4084157 w 4177355"/>
                <a:gd name="connsiteY1701" fmla="*/ 409826 h 3832767"/>
                <a:gd name="connsiteX1702" fmla="*/ 4081705 w 4177355"/>
                <a:gd name="connsiteY1702" fmla="*/ 410684 h 3832767"/>
                <a:gd name="connsiteX1703" fmla="*/ 4079252 w 4177355"/>
                <a:gd name="connsiteY1703" fmla="*/ 411788 h 3832767"/>
                <a:gd name="connsiteX1704" fmla="*/ 4076800 w 4177355"/>
                <a:gd name="connsiteY1704" fmla="*/ 413014 h 3832767"/>
                <a:gd name="connsiteX1705" fmla="*/ 4069687 w 4177355"/>
                <a:gd name="connsiteY1705" fmla="*/ 417920 h 3832767"/>
                <a:gd name="connsiteX1706" fmla="*/ 4064537 w 4177355"/>
                <a:gd name="connsiteY1706" fmla="*/ 423315 h 3832767"/>
                <a:gd name="connsiteX1707" fmla="*/ 4061839 w 4177355"/>
                <a:gd name="connsiteY1707" fmla="*/ 428711 h 3832767"/>
                <a:gd name="connsiteX1708" fmla="*/ 4062084 w 4177355"/>
                <a:gd name="connsiteY1708" fmla="*/ 433371 h 3832767"/>
                <a:gd name="connsiteX1709" fmla="*/ 4064046 w 4177355"/>
                <a:gd name="connsiteY1709" fmla="*/ 435701 h 3832767"/>
                <a:gd name="connsiteX1710" fmla="*/ 4067234 w 4177355"/>
                <a:gd name="connsiteY1710" fmla="*/ 437050 h 3832767"/>
                <a:gd name="connsiteX1711" fmla="*/ 4071404 w 4177355"/>
                <a:gd name="connsiteY1711" fmla="*/ 437295 h 3832767"/>
                <a:gd name="connsiteX1712" fmla="*/ 4076309 w 4177355"/>
                <a:gd name="connsiteY1712" fmla="*/ 436559 h 3832767"/>
                <a:gd name="connsiteX1713" fmla="*/ 4078639 w 4177355"/>
                <a:gd name="connsiteY1713" fmla="*/ 435946 h 3832767"/>
                <a:gd name="connsiteX1714" fmla="*/ 4081092 w 4177355"/>
                <a:gd name="connsiteY1714" fmla="*/ 435088 h 3832767"/>
                <a:gd name="connsiteX1715" fmla="*/ 4083544 w 4177355"/>
                <a:gd name="connsiteY1715" fmla="*/ 433984 h 3832767"/>
                <a:gd name="connsiteX1716" fmla="*/ 4086119 w 4177355"/>
                <a:gd name="connsiteY1716" fmla="*/ 432758 h 3832767"/>
                <a:gd name="connsiteX1717" fmla="*/ 4093354 w 4177355"/>
                <a:gd name="connsiteY1717" fmla="*/ 427852 h 3832767"/>
                <a:gd name="connsiteX1718" fmla="*/ 4098505 w 4177355"/>
                <a:gd name="connsiteY1718" fmla="*/ 422334 h 3832767"/>
                <a:gd name="connsiteX1719" fmla="*/ 4101203 w 4177355"/>
                <a:gd name="connsiteY1719" fmla="*/ 416938 h 3832767"/>
                <a:gd name="connsiteX1720" fmla="*/ 4100835 w 4177355"/>
                <a:gd name="connsiteY1720" fmla="*/ 412279 h 3832767"/>
                <a:gd name="connsiteX1721" fmla="*/ 4098873 w 4177355"/>
                <a:gd name="connsiteY1721" fmla="*/ 409949 h 3832767"/>
                <a:gd name="connsiteX1722" fmla="*/ 4095684 w 4177355"/>
                <a:gd name="connsiteY1722" fmla="*/ 408722 h 3832767"/>
                <a:gd name="connsiteX1723" fmla="*/ 4091515 w 4177355"/>
                <a:gd name="connsiteY1723" fmla="*/ 408477 h 3832767"/>
                <a:gd name="connsiteX1724" fmla="*/ 4086610 w 4177355"/>
                <a:gd name="connsiteY1724" fmla="*/ 409213 h 3832767"/>
                <a:gd name="connsiteX1725" fmla="*/ 1037686 w 4177355"/>
                <a:gd name="connsiteY1725" fmla="*/ 1152222 h 3832767"/>
                <a:gd name="connsiteX1726" fmla="*/ 1034988 w 4177355"/>
                <a:gd name="connsiteY1726" fmla="*/ 1153203 h 3832767"/>
                <a:gd name="connsiteX1727" fmla="*/ 1032045 w 4177355"/>
                <a:gd name="connsiteY1727" fmla="*/ 1154797 h 3832767"/>
                <a:gd name="connsiteX1728" fmla="*/ 1028980 w 4177355"/>
                <a:gd name="connsiteY1728" fmla="*/ 1157004 h 3832767"/>
                <a:gd name="connsiteX1729" fmla="*/ 1026036 w 4177355"/>
                <a:gd name="connsiteY1729" fmla="*/ 1159702 h 3832767"/>
                <a:gd name="connsiteX1730" fmla="*/ 1022358 w 4177355"/>
                <a:gd name="connsiteY1730" fmla="*/ 1163872 h 3832767"/>
                <a:gd name="connsiteX1731" fmla="*/ 1020150 w 4177355"/>
                <a:gd name="connsiteY1731" fmla="*/ 1167673 h 3832767"/>
                <a:gd name="connsiteX1732" fmla="*/ 1019537 w 4177355"/>
                <a:gd name="connsiteY1732" fmla="*/ 1170739 h 3832767"/>
                <a:gd name="connsiteX1733" fmla="*/ 1020641 w 4177355"/>
                <a:gd name="connsiteY1733" fmla="*/ 1172701 h 3832767"/>
                <a:gd name="connsiteX1734" fmla="*/ 1021377 w 4177355"/>
                <a:gd name="connsiteY1734" fmla="*/ 1172946 h 3832767"/>
                <a:gd name="connsiteX1735" fmla="*/ 1022235 w 4177355"/>
                <a:gd name="connsiteY1735" fmla="*/ 1172946 h 3832767"/>
                <a:gd name="connsiteX1736" fmla="*/ 1023216 w 4177355"/>
                <a:gd name="connsiteY1736" fmla="*/ 1172946 h 3832767"/>
                <a:gd name="connsiteX1737" fmla="*/ 1024320 w 4177355"/>
                <a:gd name="connsiteY1737" fmla="*/ 1172701 h 3832767"/>
                <a:gd name="connsiteX1738" fmla="*/ 1027018 w 4177355"/>
                <a:gd name="connsiteY1738" fmla="*/ 1171720 h 3832767"/>
                <a:gd name="connsiteX1739" fmla="*/ 1029961 w 4177355"/>
                <a:gd name="connsiteY1739" fmla="*/ 1170126 h 3832767"/>
                <a:gd name="connsiteX1740" fmla="*/ 1033026 w 4177355"/>
                <a:gd name="connsiteY1740" fmla="*/ 1167918 h 3832767"/>
                <a:gd name="connsiteX1741" fmla="*/ 1036092 w 4177355"/>
                <a:gd name="connsiteY1741" fmla="*/ 1165220 h 3832767"/>
                <a:gd name="connsiteX1742" fmla="*/ 1039771 w 4177355"/>
                <a:gd name="connsiteY1742" fmla="*/ 1161051 h 3832767"/>
                <a:gd name="connsiteX1743" fmla="*/ 1041978 w 4177355"/>
                <a:gd name="connsiteY1743" fmla="*/ 1157249 h 3832767"/>
                <a:gd name="connsiteX1744" fmla="*/ 1042591 w 4177355"/>
                <a:gd name="connsiteY1744" fmla="*/ 1154184 h 3832767"/>
                <a:gd name="connsiteX1745" fmla="*/ 1041488 w 4177355"/>
                <a:gd name="connsiteY1745" fmla="*/ 1152344 h 3832767"/>
                <a:gd name="connsiteX1746" fmla="*/ 1040752 w 4177355"/>
                <a:gd name="connsiteY1746" fmla="*/ 1152099 h 3832767"/>
                <a:gd name="connsiteX1747" fmla="*/ 1039893 w 4177355"/>
                <a:gd name="connsiteY1747" fmla="*/ 1152099 h 3832767"/>
                <a:gd name="connsiteX1748" fmla="*/ 1038913 w 4177355"/>
                <a:gd name="connsiteY1748" fmla="*/ 1152099 h 3832767"/>
                <a:gd name="connsiteX1749" fmla="*/ 1037809 w 4177355"/>
                <a:gd name="connsiteY1749" fmla="*/ 1152344 h 3832767"/>
                <a:gd name="connsiteX1750" fmla="*/ 4104023 w 4177355"/>
                <a:gd name="connsiteY1750" fmla="*/ 449313 h 3832767"/>
                <a:gd name="connsiteX1751" fmla="*/ 4101816 w 4177355"/>
                <a:gd name="connsiteY1751" fmla="*/ 449926 h 3832767"/>
                <a:gd name="connsiteX1752" fmla="*/ 4099486 w 4177355"/>
                <a:gd name="connsiteY1752" fmla="*/ 450784 h 3832767"/>
                <a:gd name="connsiteX1753" fmla="*/ 4097156 w 4177355"/>
                <a:gd name="connsiteY1753" fmla="*/ 451765 h 3832767"/>
                <a:gd name="connsiteX1754" fmla="*/ 4094704 w 4177355"/>
                <a:gd name="connsiteY1754" fmla="*/ 452991 h 3832767"/>
                <a:gd name="connsiteX1755" fmla="*/ 4087346 w 4177355"/>
                <a:gd name="connsiteY1755" fmla="*/ 457774 h 3832767"/>
                <a:gd name="connsiteX1756" fmla="*/ 4081950 w 4177355"/>
                <a:gd name="connsiteY1756" fmla="*/ 463292 h 3832767"/>
                <a:gd name="connsiteX1757" fmla="*/ 4079007 w 4177355"/>
                <a:gd name="connsiteY1757" fmla="*/ 468811 h 3832767"/>
                <a:gd name="connsiteX1758" fmla="*/ 4079007 w 4177355"/>
                <a:gd name="connsiteY1758" fmla="*/ 473593 h 3832767"/>
                <a:gd name="connsiteX1759" fmla="*/ 4080969 w 4177355"/>
                <a:gd name="connsiteY1759" fmla="*/ 476046 h 3832767"/>
                <a:gd name="connsiteX1760" fmla="*/ 4084157 w 4177355"/>
                <a:gd name="connsiteY1760" fmla="*/ 477517 h 3832767"/>
                <a:gd name="connsiteX1761" fmla="*/ 4088449 w 4177355"/>
                <a:gd name="connsiteY1761" fmla="*/ 477885 h 3832767"/>
                <a:gd name="connsiteX1762" fmla="*/ 4093477 w 4177355"/>
                <a:gd name="connsiteY1762" fmla="*/ 477149 h 3832767"/>
                <a:gd name="connsiteX1763" fmla="*/ 4095684 w 4177355"/>
                <a:gd name="connsiteY1763" fmla="*/ 476536 h 3832767"/>
                <a:gd name="connsiteX1764" fmla="*/ 4098014 w 4177355"/>
                <a:gd name="connsiteY1764" fmla="*/ 475800 h 3832767"/>
                <a:gd name="connsiteX1765" fmla="*/ 4100344 w 4177355"/>
                <a:gd name="connsiteY1765" fmla="*/ 474819 h 3832767"/>
                <a:gd name="connsiteX1766" fmla="*/ 4102674 w 4177355"/>
                <a:gd name="connsiteY1766" fmla="*/ 473716 h 3832767"/>
                <a:gd name="connsiteX1767" fmla="*/ 4110155 w 4177355"/>
                <a:gd name="connsiteY1767" fmla="*/ 468811 h 3832767"/>
                <a:gd name="connsiteX1768" fmla="*/ 4115550 w 4177355"/>
                <a:gd name="connsiteY1768" fmla="*/ 463292 h 3832767"/>
                <a:gd name="connsiteX1769" fmla="*/ 4118494 w 4177355"/>
                <a:gd name="connsiteY1769" fmla="*/ 457774 h 3832767"/>
                <a:gd name="connsiteX1770" fmla="*/ 4118494 w 4177355"/>
                <a:gd name="connsiteY1770" fmla="*/ 452991 h 3832767"/>
                <a:gd name="connsiteX1771" fmla="*/ 4116532 w 4177355"/>
                <a:gd name="connsiteY1771" fmla="*/ 450416 h 3832767"/>
                <a:gd name="connsiteX1772" fmla="*/ 4113343 w 4177355"/>
                <a:gd name="connsiteY1772" fmla="*/ 448945 h 3832767"/>
                <a:gd name="connsiteX1773" fmla="*/ 4109051 w 4177355"/>
                <a:gd name="connsiteY1773" fmla="*/ 448577 h 3832767"/>
                <a:gd name="connsiteX1774" fmla="*/ 4104023 w 4177355"/>
                <a:gd name="connsiteY1774" fmla="*/ 449313 h 3832767"/>
                <a:gd name="connsiteX1775" fmla="*/ 996728 w 4177355"/>
                <a:gd name="connsiteY1775" fmla="*/ 1192812 h 3832767"/>
                <a:gd name="connsiteX1776" fmla="*/ 994030 w 4177355"/>
                <a:gd name="connsiteY1776" fmla="*/ 1193793 h 3832767"/>
                <a:gd name="connsiteX1777" fmla="*/ 990965 w 4177355"/>
                <a:gd name="connsiteY1777" fmla="*/ 1195387 h 3832767"/>
                <a:gd name="connsiteX1778" fmla="*/ 987899 w 4177355"/>
                <a:gd name="connsiteY1778" fmla="*/ 1197595 h 3832767"/>
                <a:gd name="connsiteX1779" fmla="*/ 984833 w 4177355"/>
                <a:gd name="connsiteY1779" fmla="*/ 1200292 h 3832767"/>
                <a:gd name="connsiteX1780" fmla="*/ 981277 w 4177355"/>
                <a:gd name="connsiteY1780" fmla="*/ 1204462 h 3832767"/>
                <a:gd name="connsiteX1781" fmla="*/ 979192 w 4177355"/>
                <a:gd name="connsiteY1781" fmla="*/ 1208263 h 3832767"/>
                <a:gd name="connsiteX1782" fmla="*/ 978702 w 4177355"/>
                <a:gd name="connsiteY1782" fmla="*/ 1211329 h 3832767"/>
                <a:gd name="connsiteX1783" fmla="*/ 979928 w 4177355"/>
                <a:gd name="connsiteY1783" fmla="*/ 1213168 h 3832767"/>
                <a:gd name="connsiteX1784" fmla="*/ 980664 w 4177355"/>
                <a:gd name="connsiteY1784" fmla="*/ 1213414 h 3832767"/>
                <a:gd name="connsiteX1785" fmla="*/ 981400 w 4177355"/>
                <a:gd name="connsiteY1785" fmla="*/ 1213414 h 3832767"/>
                <a:gd name="connsiteX1786" fmla="*/ 982258 w 4177355"/>
                <a:gd name="connsiteY1786" fmla="*/ 1213414 h 3832767"/>
                <a:gd name="connsiteX1787" fmla="*/ 983239 w 4177355"/>
                <a:gd name="connsiteY1787" fmla="*/ 1213291 h 3832767"/>
                <a:gd name="connsiteX1788" fmla="*/ 985937 w 4177355"/>
                <a:gd name="connsiteY1788" fmla="*/ 1212310 h 3832767"/>
                <a:gd name="connsiteX1789" fmla="*/ 989003 w 4177355"/>
                <a:gd name="connsiteY1789" fmla="*/ 1210593 h 3832767"/>
                <a:gd name="connsiteX1790" fmla="*/ 992191 w 4177355"/>
                <a:gd name="connsiteY1790" fmla="*/ 1208263 h 3832767"/>
                <a:gd name="connsiteX1791" fmla="*/ 995257 w 4177355"/>
                <a:gd name="connsiteY1791" fmla="*/ 1205443 h 3832767"/>
                <a:gd name="connsiteX1792" fmla="*/ 998813 w 4177355"/>
                <a:gd name="connsiteY1792" fmla="*/ 1201273 h 3832767"/>
                <a:gd name="connsiteX1793" fmla="*/ 1000898 w 4177355"/>
                <a:gd name="connsiteY1793" fmla="*/ 1197472 h 3832767"/>
                <a:gd name="connsiteX1794" fmla="*/ 1001388 w 4177355"/>
                <a:gd name="connsiteY1794" fmla="*/ 1194406 h 3832767"/>
                <a:gd name="connsiteX1795" fmla="*/ 1000162 w 4177355"/>
                <a:gd name="connsiteY1795" fmla="*/ 1192567 h 3832767"/>
                <a:gd name="connsiteX1796" fmla="*/ 999426 w 4177355"/>
                <a:gd name="connsiteY1796" fmla="*/ 1192321 h 3832767"/>
                <a:gd name="connsiteX1797" fmla="*/ 998568 w 4177355"/>
                <a:gd name="connsiteY1797" fmla="*/ 1192321 h 3832767"/>
                <a:gd name="connsiteX1798" fmla="*/ 997709 w 4177355"/>
                <a:gd name="connsiteY1798" fmla="*/ 1192321 h 3832767"/>
                <a:gd name="connsiteX1799" fmla="*/ 996728 w 4177355"/>
                <a:gd name="connsiteY1799" fmla="*/ 1192444 h 3832767"/>
                <a:gd name="connsiteX1800" fmla="*/ 4119229 w 4177355"/>
                <a:gd name="connsiteY1800" fmla="*/ 491374 h 3832767"/>
                <a:gd name="connsiteX1801" fmla="*/ 4117145 w 4177355"/>
                <a:gd name="connsiteY1801" fmla="*/ 491987 h 3832767"/>
                <a:gd name="connsiteX1802" fmla="*/ 4114937 w 4177355"/>
                <a:gd name="connsiteY1802" fmla="*/ 492723 h 3832767"/>
                <a:gd name="connsiteX1803" fmla="*/ 4112730 w 4177355"/>
                <a:gd name="connsiteY1803" fmla="*/ 493582 h 3832767"/>
                <a:gd name="connsiteX1804" fmla="*/ 4110400 w 4177355"/>
                <a:gd name="connsiteY1804" fmla="*/ 494685 h 3832767"/>
                <a:gd name="connsiteX1805" fmla="*/ 4102920 w 4177355"/>
                <a:gd name="connsiteY1805" fmla="*/ 499468 h 3832767"/>
                <a:gd name="connsiteX1806" fmla="*/ 4097279 w 4177355"/>
                <a:gd name="connsiteY1806" fmla="*/ 504986 h 3832767"/>
                <a:gd name="connsiteX1807" fmla="*/ 4094090 w 4177355"/>
                <a:gd name="connsiteY1807" fmla="*/ 510627 h 3832767"/>
                <a:gd name="connsiteX1808" fmla="*/ 4093845 w 4177355"/>
                <a:gd name="connsiteY1808" fmla="*/ 515655 h 3832767"/>
                <a:gd name="connsiteX1809" fmla="*/ 4095684 w 4177355"/>
                <a:gd name="connsiteY1809" fmla="*/ 518353 h 3832767"/>
                <a:gd name="connsiteX1810" fmla="*/ 4098995 w 4177355"/>
                <a:gd name="connsiteY1810" fmla="*/ 519947 h 3832767"/>
                <a:gd name="connsiteX1811" fmla="*/ 4103410 w 4177355"/>
                <a:gd name="connsiteY1811" fmla="*/ 520437 h 3832767"/>
                <a:gd name="connsiteX1812" fmla="*/ 4108683 w 4177355"/>
                <a:gd name="connsiteY1812" fmla="*/ 519702 h 3832767"/>
                <a:gd name="connsiteX1813" fmla="*/ 4110768 w 4177355"/>
                <a:gd name="connsiteY1813" fmla="*/ 519088 h 3832767"/>
                <a:gd name="connsiteX1814" fmla="*/ 4112975 w 4177355"/>
                <a:gd name="connsiteY1814" fmla="*/ 518353 h 3832767"/>
                <a:gd name="connsiteX1815" fmla="*/ 4115182 w 4177355"/>
                <a:gd name="connsiteY1815" fmla="*/ 517494 h 3832767"/>
                <a:gd name="connsiteX1816" fmla="*/ 4117390 w 4177355"/>
                <a:gd name="connsiteY1816" fmla="*/ 516391 h 3832767"/>
                <a:gd name="connsiteX1817" fmla="*/ 4124870 w 4177355"/>
                <a:gd name="connsiteY1817" fmla="*/ 511608 h 3832767"/>
                <a:gd name="connsiteX1818" fmla="*/ 4130511 w 4177355"/>
                <a:gd name="connsiteY1818" fmla="*/ 506090 h 3832767"/>
                <a:gd name="connsiteX1819" fmla="*/ 4133700 w 4177355"/>
                <a:gd name="connsiteY1819" fmla="*/ 500449 h 3832767"/>
                <a:gd name="connsiteX1820" fmla="*/ 4133822 w 4177355"/>
                <a:gd name="connsiteY1820" fmla="*/ 495421 h 3832767"/>
                <a:gd name="connsiteX1821" fmla="*/ 4131983 w 4177355"/>
                <a:gd name="connsiteY1821" fmla="*/ 492723 h 3832767"/>
                <a:gd name="connsiteX1822" fmla="*/ 4128672 w 4177355"/>
                <a:gd name="connsiteY1822" fmla="*/ 491129 h 3832767"/>
                <a:gd name="connsiteX1823" fmla="*/ 4124257 w 4177355"/>
                <a:gd name="connsiteY1823" fmla="*/ 490761 h 3832767"/>
                <a:gd name="connsiteX1824" fmla="*/ 4118984 w 4177355"/>
                <a:gd name="connsiteY1824" fmla="*/ 491497 h 3832767"/>
                <a:gd name="connsiteX1825" fmla="*/ 956261 w 4177355"/>
                <a:gd name="connsiteY1825" fmla="*/ 1233770 h 3832767"/>
                <a:gd name="connsiteX1826" fmla="*/ 953440 w 4177355"/>
                <a:gd name="connsiteY1826" fmla="*/ 1234751 h 3832767"/>
                <a:gd name="connsiteX1827" fmla="*/ 950374 w 4177355"/>
                <a:gd name="connsiteY1827" fmla="*/ 1236468 h 3832767"/>
                <a:gd name="connsiteX1828" fmla="*/ 947186 w 4177355"/>
                <a:gd name="connsiteY1828" fmla="*/ 1238798 h 3832767"/>
                <a:gd name="connsiteX1829" fmla="*/ 943998 w 4177355"/>
                <a:gd name="connsiteY1829" fmla="*/ 1241618 h 3832767"/>
                <a:gd name="connsiteX1830" fmla="*/ 940564 w 4177355"/>
                <a:gd name="connsiteY1830" fmla="*/ 1245788 h 3832767"/>
                <a:gd name="connsiteX1831" fmla="*/ 938479 w 4177355"/>
                <a:gd name="connsiteY1831" fmla="*/ 1249589 h 3832767"/>
                <a:gd name="connsiteX1832" fmla="*/ 938112 w 4177355"/>
                <a:gd name="connsiteY1832" fmla="*/ 1252532 h 3832767"/>
                <a:gd name="connsiteX1833" fmla="*/ 939460 w 4177355"/>
                <a:gd name="connsiteY1833" fmla="*/ 1254249 h 3832767"/>
                <a:gd name="connsiteX1834" fmla="*/ 940074 w 4177355"/>
                <a:gd name="connsiteY1834" fmla="*/ 1254494 h 3832767"/>
                <a:gd name="connsiteX1835" fmla="*/ 940809 w 4177355"/>
                <a:gd name="connsiteY1835" fmla="*/ 1254494 h 3832767"/>
                <a:gd name="connsiteX1836" fmla="*/ 941668 w 4177355"/>
                <a:gd name="connsiteY1836" fmla="*/ 1254494 h 3832767"/>
                <a:gd name="connsiteX1837" fmla="*/ 942649 w 4177355"/>
                <a:gd name="connsiteY1837" fmla="*/ 1254372 h 3832767"/>
                <a:gd name="connsiteX1838" fmla="*/ 945469 w 4177355"/>
                <a:gd name="connsiteY1838" fmla="*/ 1253391 h 3832767"/>
                <a:gd name="connsiteX1839" fmla="*/ 948535 w 4177355"/>
                <a:gd name="connsiteY1839" fmla="*/ 1251674 h 3832767"/>
                <a:gd name="connsiteX1840" fmla="*/ 951723 w 4177355"/>
                <a:gd name="connsiteY1840" fmla="*/ 1249344 h 3832767"/>
                <a:gd name="connsiteX1841" fmla="*/ 954912 w 4177355"/>
                <a:gd name="connsiteY1841" fmla="*/ 1246401 h 3832767"/>
                <a:gd name="connsiteX1842" fmla="*/ 958345 w 4177355"/>
                <a:gd name="connsiteY1842" fmla="*/ 1242231 h 3832767"/>
                <a:gd name="connsiteX1843" fmla="*/ 960307 w 4177355"/>
                <a:gd name="connsiteY1843" fmla="*/ 1238430 h 3832767"/>
                <a:gd name="connsiteX1844" fmla="*/ 960675 w 4177355"/>
                <a:gd name="connsiteY1844" fmla="*/ 1235487 h 3832767"/>
                <a:gd name="connsiteX1845" fmla="*/ 959326 w 4177355"/>
                <a:gd name="connsiteY1845" fmla="*/ 1233770 h 3832767"/>
                <a:gd name="connsiteX1846" fmla="*/ 958713 w 4177355"/>
                <a:gd name="connsiteY1846" fmla="*/ 1233525 h 3832767"/>
                <a:gd name="connsiteX1847" fmla="*/ 957977 w 4177355"/>
                <a:gd name="connsiteY1847" fmla="*/ 1233525 h 3832767"/>
                <a:gd name="connsiteX1848" fmla="*/ 957119 w 4177355"/>
                <a:gd name="connsiteY1848" fmla="*/ 1233525 h 3832767"/>
                <a:gd name="connsiteX1849" fmla="*/ 956261 w 4177355"/>
                <a:gd name="connsiteY1849" fmla="*/ 1233647 h 3832767"/>
                <a:gd name="connsiteX1850" fmla="*/ 4132105 w 4177355"/>
                <a:gd name="connsiteY1850" fmla="*/ 535521 h 3832767"/>
                <a:gd name="connsiteX1851" fmla="*/ 4130143 w 4177355"/>
                <a:gd name="connsiteY1851" fmla="*/ 536011 h 3832767"/>
                <a:gd name="connsiteX1852" fmla="*/ 4128181 w 4177355"/>
                <a:gd name="connsiteY1852" fmla="*/ 536624 h 3832767"/>
                <a:gd name="connsiteX1853" fmla="*/ 4126097 w 4177355"/>
                <a:gd name="connsiteY1853" fmla="*/ 537360 h 3832767"/>
                <a:gd name="connsiteX1854" fmla="*/ 4124012 w 4177355"/>
                <a:gd name="connsiteY1854" fmla="*/ 538341 h 3832767"/>
                <a:gd name="connsiteX1855" fmla="*/ 4116409 w 4177355"/>
                <a:gd name="connsiteY1855" fmla="*/ 543001 h 3832767"/>
                <a:gd name="connsiteX1856" fmla="*/ 4110645 w 4177355"/>
                <a:gd name="connsiteY1856" fmla="*/ 548519 h 3832767"/>
                <a:gd name="connsiteX1857" fmla="*/ 4107212 w 4177355"/>
                <a:gd name="connsiteY1857" fmla="*/ 554160 h 3832767"/>
                <a:gd name="connsiteX1858" fmla="*/ 4106844 w 4177355"/>
                <a:gd name="connsiteY1858" fmla="*/ 559311 h 3832767"/>
                <a:gd name="connsiteX1859" fmla="*/ 4108560 w 4177355"/>
                <a:gd name="connsiteY1859" fmla="*/ 562254 h 3832767"/>
                <a:gd name="connsiteX1860" fmla="*/ 4111872 w 4177355"/>
                <a:gd name="connsiteY1860" fmla="*/ 563971 h 3832767"/>
                <a:gd name="connsiteX1861" fmla="*/ 4116409 w 4177355"/>
                <a:gd name="connsiteY1861" fmla="*/ 564461 h 3832767"/>
                <a:gd name="connsiteX1862" fmla="*/ 4121927 w 4177355"/>
                <a:gd name="connsiteY1862" fmla="*/ 563725 h 3832767"/>
                <a:gd name="connsiteX1863" fmla="*/ 4123889 w 4177355"/>
                <a:gd name="connsiteY1863" fmla="*/ 563235 h 3832767"/>
                <a:gd name="connsiteX1864" fmla="*/ 4125974 w 4177355"/>
                <a:gd name="connsiteY1864" fmla="*/ 562622 h 3832767"/>
                <a:gd name="connsiteX1865" fmla="*/ 4128059 w 4177355"/>
                <a:gd name="connsiteY1865" fmla="*/ 561886 h 3832767"/>
                <a:gd name="connsiteX1866" fmla="*/ 4130143 w 4177355"/>
                <a:gd name="connsiteY1866" fmla="*/ 560905 h 3832767"/>
                <a:gd name="connsiteX1867" fmla="*/ 4137869 w 4177355"/>
                <a:gd name="connsiteY1867" fmla="*/ 556245 h 3832767"/>
                <a:gd name="connsiteX1868" fmla="*/ 4143755 w 4177355"/>
                <a:gd name="connsiteY1868" fmla="*/ 550727 h 3832767"/>
                <a:gd name="connsiteX1869" fmla="*/ 4147189 w 4177355"/>
                <a:gd name="connsiteY1869" fmla="*/ 545086 h 3832767"/>
                <a:gd name="connsiteX1870" fmla="*/ 4147557 w 4177355"/>
                <a:gd name="connsiteY1870" fmla="*/ 539935 h 3832767"/>
                <a:gd name="connsiteX1871" fmla="*/ 4145840 w 4177355"/>
                <a:gd name="connsiteY1871" fmla="*/ 536992 h 3832767"/>
                <a:gd name="connsiteX1872" fmla="*/ 4142529 w 4177355"/>
                <a:gd name="connsiteY1872" fmla="*/ 535275 h 3832767"/>
                <a:gd name="connsiteX1873" fmla="*/ 4137992 w 4177355"/>
                <a:gd name="connsiteY1873" fmla="*/ 534785 h 3832767"/>
                <a:gd name="connsiteX1874" fmla="*/ 4132473 w 4177355"/>
                <a:gd name="connsiteY1874" fmla="*/ 535521 h 3832767"/>
                <a:gd name="connsiteX1875" fmla="*/ 916284 w 4177355"/>
                <a:gd name="connsiteY1875" fmla="*/ 1275219 h 3832767"/>
                <a:gd name="connsiteX1876" fmla="*/ 913463 w 4177355"/>
                <a:gd name="connsiteY1876" fmla="*/ 1276200 h 3832767"/>
                <a:gd name="connsiteX1877" fmla="*/ 910275 w 4177355"/>
                <a:gd name="connsiteY1877" fmla="*/ 1278039 h 3832767"/>
                <a:gd name="connsiteX1878" fmla="*/ 906964 w 4177355"/>
                <a:gd name="connsiteY1878" fmla="*/ 1280492 h 3832767"/>
                <a:gd name="connsiteX1879" fmla="*/ 903775 w 4177355"/>
                <a:gd name="connsiteY1879" fmla="*/ 1283435 h 3832767"/>
                <a:gd name="connsiteX1880" fmla="*/ 900342 w 4177355"/>
                <a:gd name="connsiteY1880" fmla="*/ 1287604 h 3832767"/>
                <a:gd name="connsiteX1881" fmla="*/ 898380 w 4177355"/>
                <a:gd name="connsiteY1881" fmla="*/ 1291406 h 3832767"/>
                <a:gd name="connsiteX1882" fmla="*/ 898012 w 4177355"/>
                <a:gd name="connsiteY1882" fmla="*/ 1294349 h 3832767"/>
                <a:gd name="connsiteX1883" fmla="*/ 899483 w 4177355"/>
                <a:gd name="connsiteY1883" fmla="*/ 1295943 h 3832767"/>
                <a:gd name="connsiteX1884" fmla="*/ 900097 w 4177355"/>
                <a:gd name="connsiteY1884" fmla="*/ 1296066 h 3832767"/>
                <a:gd name="connsiteX1885" fmla="*/ 900832 w 4177355"/>
                <a:gd name="connsiteY1885" fmla="*/ 1296066 h 3832767"/>
                <a:gd name="connsiteX1886" fmla="*/ 901568 w 4177355"/>
                <a:gd name="connsiteY1886" fmla="*/ 1296066 h 3832767"/>
                <a:gd name="connsiteX1887" fmla="*/ 902426 w 4177355"/>
                <a:gd name="connsiteY1887" fmla="*/ 1295943 h 3832767"/>
                <a:gd name="connsiteX1888" fmla="*/ 905370 w 4177355"/>
                <a:gd name="connsiteY1888" fmla="*/ 1294962 h 3832767"/>
                <a:gd name="connsiteX1889" fmla="*/ 908558 w 4177355"/>
                <a:gd name="connsiteY1889" fmla="*/ 1293122 h 3832767"/>
                <a:gd name="connsiteX1890" fmla="*/ 911869 w 4177355"/>
                <a:gd name="connsiteY1890" fmla="*/ 1290670 h 3832767"/>
                <a:gd name="connsiteX1891" fmla="*/ 915057 w 4177355"/>
                <a:gd name="connsiteY1891" fmla="*/ 1287604 h 3832767"/>
                <a:gd name="connsiteX1892" fmla="*/ 918491 w 4177355"/>
                <a:gd name="connsiteY1892" fmla="*/ 1283435 h 3832767"/>
                <a:gd name="connsiteX1893" fmla="*/ 920453 w 4177355"/>
                <a:gd name="connsiteY1893" fmla="*/ 1279633 h 3832767"/>
                <a:gd name="connsiteX1894" fmla="*/ 920698 w 4177355"/>
                <a:gd name="connsiteY1894" fmla="*/ 1276690 h 3832767"/>
                <a:gd name="connsiteX1895" fmla="*/ 919227 w 4177355"/>
                <a:gd name="connsiteY1895" fmla="*/ 1275096 h 3832767"/>
                <a:gd name="connsiteX1896" fmla="*/ 918613 w 4177355"/>
                <a:gd name="connsiteY1896" fmla="*/ 1274973 h 3832767"/>
                <a:gd name="connsiteX1897" fmla="*/ 917878 w 4177355"/>
                <a:gd name="connsiteY1897" fmla="*/ 1274973 h 3832767"/>
                <a:gd name="connsiteX1898" fmla="*/ 917142 w 4177355"/>
                <a:gd name="connsiteY1898" fmla="*/ 1274973 h 3832767"/>
                <a:gd name="connsiteX1899" fmla="*/ 916284 w 4177355"/>
                <a:gd name="connsiteY1899" fmla="*/ 1275096 h 3832767"/>
                <a:gd name="connsiteX1900" fmla="*/ 4142774 w 4177355"/>
                <a:gd name="connsiteY1900" fmla="*/ 581629 h 3832767"/>
                <a:gd name="connsiteX1901" fmla="*/ 4140935 w 4177355"/>
                <a:gd name="connsiteY1901" fmla="*/ 582120 h 3832767"/>
                <a:gd name="connsiteX1902" fmla="*/ 4138972 w 4177355"/>
                <a:gd name="connsiteY1902" fmla="*/ 582733 h 3832767"/>
                <a:gd name="connsiteX1903" fmla="*/ 4137010 w 4177355"/>
                <a:gd name="connsiteY1903" fmla="*/ 583469 h 3832767"/>
                <a:gd name="connsiteX1904" fmla="*/ 4135048 w 4177355"/>
                <a:gd name="connsiteY1904" fmla="*/ 584327 h 3832767"/>
                <a:gd name="connsiteX1905" fmla="*/ 4127200 w 4177355"/>
                <a:gd name="connsiteY1905" fmla="*/ 588864 h 3832767"/>
                <a:gd name="connsiteX1906" fmla="*/ 4121191 w 4177355"/>
                <a:gd name="connsiteY1906" fmla="*/ 594383 h 3832767"/>
                <a:gd name="connsiteX1907" fmla="*/ 4117512 w 4177355"/>
                <a:gd name="connsiteY1907" fmla="*/ 600146 h 3832767"/>
                <a:gd name="connsiteX1908" fmla="*/ 4116777 w 4177355"/>
                <a:gd name="connsiteY1908" fmla="*/ 605542 h 3832767"/>
                <a:gd name="connsiteX1909" fmla="*/ 4118494 w 4177355"/>
                <a:gd name="connsiteY1909" fmla="*/ 608730 h 3832767"/>
                <a:gd name="connsiteX1910" fmla="*/ 4121805 w 4177355"/>
                <a:gd name="connsiteY1910" fmla="*/ 610692 h 3832767"/>
                <a:gd name="connsiteX1911" fmla="*/ 4126464 w 4177355"/>
                <a:gd name="connsiteY1911" fmla="*/ 611305 h 3832767"/>
                <a:gd name="connsiteX1912" fmla="*/ 4132105 w 4177355"/>
                <a:gd name="connsiteY1912" fmla="*/ 610692 h 3832767"/>
                <a:gd name="connsiteX1913" fmla="*/ 4133945 w 4177355"/>
                <a:gd name="connsiteY1913" fmla="*/ 610202 h 3832767"/>
                <a:gd name="connsiteX1914" fmla="*/ 4135907 w 4177355"/>
                <a:gd name="connsiteY1914" fmla="*/ 609589 h 3832767"/>
                <a:gd name="connsiteX1915" fmla="*/ 4137869 w 4177355"/>
                <a:gd name="connsiteY1915" fmla="*/ 608853 h 3832767"/>
                <a:gd name="connsiteX1916" fmla="*/ 4139831 w 4177355"/>
                <a:gd name="connsiteY1916" fmla="*/ 607994 h 3832767"/>
                <a:gd name="connsiteX1917" fmla="*/ 4147679 w 4177355"/>
                <a:gd name="connsiteY1917" fmla="*/ 603457 h 3832767"/>
                <a:gd name="connsiteX1918" fmla="*/ 4153688 w 4177355"/>
                <a:gd name="connsiteY1918" fmla="*/ 597939 h 3832767"/>
                <a:gd name="connsiteX1919" fmla="*/ 4157367 w 4177355"/>
                <a:gd name="connsiteY1919" fmla="*/ 592175 h 3832767"/>
                <a:gd name="connsiteX1920" fmla="*/ 4158103 w 4177355"/>
                <a:gd name="connsiteY1920" fmla="*/ 586780 h 3832767"/>
                <a:gd name="connsiteX1921" fmla="*/ 4156386 w 4177355"/>
                <a:gd name="connsiteY1921" fmla="*/ 583591 h 3832767"/>
                <a:gd name="connsiteX1922" fmla="*/ 4153075 w 4177355"/>
                <a:gd name="connsiteY1922" fmla="*/ 581629 h 3832767"/>
                <a:gd name="connsiteX1923" fmla="*/ 4148415 w 4177355"/>
                <a:gd name="connsiteY1923" fmla="*/ 581016 h 3832767"/>
                <a:gd name="connsiteX1924" fmla="*/ 4142774 w 4177355"/>
                <a:gd name="connsiteY1924" fmla="*/ 581752 h 3832767"/>
                <a:gd name="connsiteX1925" fmla="*/ 877042 w 4177355"/>
                <a:gd name="connsiteY1925" fmla="*/ 1317035 h 3832767"/>
                <a:gd name="connsiteX1926" fmla="*/ 874099 w 4177355"/>
                <a:gd name="connsiteY1926" fmla="*/ 1318139 h 3832767"/>
                <a:gd name="connsiteX1927" fmla="*/ 870788 w 4177355"/>
                <a:gd name="connsiteY1927" fmla="*/ 1319978 h 3832767"/>
                <a:gd name="connsiteX1928" fmla="*/ 867355 w 4177355"/>
                <a:gd name="connsiteY1928" fmla="*/ 1322553 h 3832767"/>
                <a:gd name="connsiteX1929" fmla="*/ 864044 w 4177355"/>
                <a:gd name="connsiteY1929" fmla="*/ 1325742 h 3832767"/>
                <a:gd name="connsiteX1930" fmla="*/ 860733 w 4177355"/>
                <a:gd name="connsiteY1930" fmla="*/ 1329911 h 3832767"/>
                <a:gd name="connsiteX1931" fmla="*/ 858893 w 4177355"/>
                <a:gd name="connsiteY1931" fmla="*/ 1333590 h 3832767"/>
                <a:gd name="connsiteX1932" fmla="*/ 858648 w 4177355"/>
                <a:gd name="connsiteY1932" fmla="*/ 1336410 h 3832767"/>
                <a:gd name="connsiteX1933" fmla="*/ 860119 w 4177355"/>
                <a:gd name="connsiteY1933" fmla="*/ 1338005 h 3832767"/>
                <a:gd name="connsiteX1934" fmla="*/ 860733 w 4177355"/>
                <a:gd name="connsiteY1934" fmla="*/ 1338127 h 3832767"/>
                <a:gd name="connsiteX1935" fmla="*/ 861346 w 4177355"/>
                <a:gd name="connsiteY1935" fmla="*/ 1338127 h 3832767"/>
                <a:gd name="connsiteX1936" fmla="*/ 862082 w 4177355"/>
                <a:gd name="connsiteY1936" fmla="*/ 1338127 h 3832767"/>
                <a:gd name="connsiteX1937" fmla="*/ 862817 w 4177355"/>
                <a:gd name="connsiteY1937" fmla="*/ 1338005 h 3832767"/>
                <a:gd name="connsiteX1938" fmla="*/ 865760 w 4177355"/>
                <a:gd name="connsiteY1938" fmla="*/ 1336901 h 3832767"/>
                <a:gd name="connsiteX1939" fmla="*/ 869071 w 4177355"/>
                <a:gd name="connsiteY1939" fmla="*/ 1335061 h 3832767"/>
                <a:gd name="connsiteX1940" fmla="*/ 872505 w 4177355"/>
                <a:gd name="connsiteY1940" fmla="*/ 1332486 h 3832767"/>
                <a:gd name="connsiteX1941" fmla="*/ 875816 w 4177355"/>
                <a:gd name="connsiteY1941" fmla="*/ 1329421 h 3832767"/>
                <a:gd name="connsiteX1942" fmla="*/ 879127 w 4177355"/>
                <a:gd name="connsiteY1942" fmla="*/ 1325129 h 3832767"/>
                <a:gd name="connsiteX1943" fmla="*/ 880966 w 4177355"/>
                <a:gd name="connsiteY1943" fmla="*/ 1321327 h 3832767"/>
                <a:gd name="connsiteX1944" fmla="*/ 881212 w 4177355"/>
                <a:gd name="connsiteY1944" fmla="*/ 1318507 h 3832767"/>
                <a:gd name="connsiteX1945" fmla="*/ 879617 w 4177355"/>
                <a:gd name="connsiteY1945" fmla="*/ 1316912 h 3832767"/>
                <a:gd name="connsiteX1946" fmla="*/ 879004 w 4177355"/>
                <a:gd name="connsiteY1946" fmla="*/ 1316912 h 3832767"/>
                <a:gd name="connsiteX1947" fmla="*/ 878391 w 4177355"/>
                <a:gd name="connsiteY1947" fmla="*/ 1316912 h 3832767"/>
                <a:gd name="connsiteX1948" fmla="*/ 877655 w 4177355"/>
                <a:gd name="connsiteY1948" fmla="*/ 1316912 h 3832767"/>
                <a:gd name="connsiteX1949" fmla="*/ 876920 w 4177355"/>
                <a:gd name="connsiteY1949" fmla="*/ 1317035 h 3832767"/>
                <a:gd name="connsiteX1950" fmla="*/ 4151235 w 4177355"/>
                <a:gd name="connsiteY1950" fmla="*/ 629822 h 3832767"/>
                <a:gd name="connsiteX1951" fmla="*/ 4149519 w 4177355"/>
                <a:gd name="connsiteY1951" fmla="*/ 630190 h 3832767"/>
                <a:gd name="connsiteX1952" fmla="*/ 4147802 w 4177355"/>
                <a:gd name="connsiteY1952" fmla="*/ 630681 h 3832767"/>
                <a:gd name="connsiteX1953" fmla="*/ 4145962 w 4177355"/>
                <a:gd name="connsiteY1953" fmla="*/ 631294 h 3832767"/>
                <a:gd name="connsiteX1954" fmla="*/ 4144123 w 4177355"/>
                <a:gd name="connsiteY1954" fmla="*/ 632030 h 3832767"/>
                <a:gd name="connsiteX1955" fmla="*/ 4136152 w 4177355"/>
                <a:gd name="connsiteY1955" fmla="*/ 636444 h 3832767"/>
                <a:gd name="connsiteX1956" fmla="*/ 4129898 w 4177355"/>
                <a:gd name="connsiteY1956" fmla="*/ 641963 h 3832767"/>
                <a:gd name="connsiteX1957" fmla="*/ 4125974 w 4177355"/>
                <a:gd name="connsiteY1957" fmla="*/ 647849 h 3832767"/>
                <a:gd name="connsiteX1958" fmla="*/ 4124993 w 4177355"/>
                <a:gd name="connsiteY1958" fmla="*/ 653367 h 3832767"/>
                <a:gd name="connsiteX1959" fmla="*/ 4126587 w 4177355"/>
                <a:gd name="connsiteY1959" fmla="*/ 656801 h 3832767"/>
                <a:gd name="connsiteX1960" fmla="*/ 4129898 w 4177355"/>
                <a:gd name="connsiteY1960" fmla="*/ 658885 h 3832767"/>
                <a:gd name="connsiteX1961" fmla="*/ 4134680 w 4177355"/>
                <a:gd name="connsiteY1961" fmla="*/ 659621 h 3832767"/>
                <a:gd name="connsiteX1962" fmla="*/ 4140567 w 4177355"/>
                <a:gd name="connsiteY1962" fmla="*/ 659008 h 3832767"/>
                <a:gd name="connsiteX1963" fmla="*/ 4142283 w 4177355"/>
                <a:gd name="connsiteY1963" fmla="*/ 658640 h 3832767"/>
                <a:gd name="connsiteX1964" fmla="*/ 4144000 w 4177355"/>
                <a:gd name="connsiteY1964" fmla="*/ 658150 h 3832767"/>
                <a:gd name="connsiteX1965" fmla="*/ 4145840 w 4177355"/>
                <a:gd name="connsiteY1965" fmla="*/ 657537 h 3832767"/>
                <a:gd name="connsiteX1966" fmla="*/ 4147679 w 4177355"/>
                <a:gd name="connsiteY1966" fmla="*/ 656801 h 3832767"/>
                <a:gd name="connsiteX1967" fmla="*/ 4155650 w 4177355"/>
                <a:gd name="connsiteY1967" fmla="*/ 652263 h 3832767"/>
                <a:gd name="connsiteX1968" fmla="*/ 4161904 w 4177355"/>
                <a:gd name="connsiteY1968" fmla="*/ 646745 h 3832767"/>
                <a:gd name="connsiteX1969" fmla="*/ 4165828 w 4177355"/>
                <a:gd name="connsiteY1969" fmla="*/ 640859 h 3832767"/>
                <a:gd name="connsiteX1970" fmla="*/ 4166687 w 4177355"/>
                <a:gd name="connsiteY1970" fmla="*/ 635341 h 3832767"/>
                <a:gd name="connsiteX1971" fmla="*/ 4165093 w 4177355"/>
                <a:gd name="connsiteY1971" fmla="*/ 631907 h 3832767"/>
                <a:gd name="connsiteX1972" fmla="*/ 4161782 w 4177355"/>
                <a:gd name="connsiteY1972" fmla="*/ 629822 h 3832767"/>
                <a:gd name="connsiteX1973" fmla="*/ 4156999 w 4177355"/>
                <a:gd name="connsiteY1973" fmla="*/ 629087 h 3832767"/>
                <a:gd name="connsiteX1974" fmla="*/ 4151235 w 4177355"/>
                <a:gd name="connsiteY1974" fmla="*/ 629700 h 3832767"/>
                <a:gd name="connsiteX1975" fmla="*/ 838414 w 4177355"/>
                <a:gd name="connsiteY1975" fmla="*/ 1359342 h 3832767"/>
                <a:gd name="connsiteX1976" fmla="*/ 835348 w 4177355"/>
                <a:gd name="connsiteY1976" fmla="*/ 1360446 h 3832767"/>
                <a:gd name="connsiteX1977" fmla="*/ 831915 w 4177355"/>
                <a:gd name="connsiteY1977" fmla="*/ 1362408 h 3832767"/>
                <a:gd name="connsiteX1978" fmla="*/ 828481 w 4177355"/>
                <a:gd name="connsiteY1978" fmla="*/ 1365106 h 3832767"/>
                <a:gd name="connsiteX1979" fmla="*/ 825170 w 4177355"/>
                <a:gd name="connsiteY1979" fmla="*/ 1368417 h 3832767"/>
                <a:gd name="connsiteX1980" fmla="*/ 821982 w 4177355"/>
                <a:gd name="connsiteY1980" fmla="*/ 1372709 h 3832767"/>
                <a:gd name="connsiteX1981" fmla="*/ 820265 w 4177355"/>
                <a:gd name="connsiteY1981" fmla="*/ 1376388 h 3832767"/>
                <a:gd name="connsiteX1982" fmla="*/ 820265 w 4177355"/>
                <a:gd name="connsiteY1982" fmla="*/ 1379208 h 3832767"/>
                <a:gd name="connsiteX1983" fmla="*/ 821859 w 4177355"/>
                <a:gd name="connsiteY1983" fmla="*/ 1380679 h 3832767"/>
                <a:gd name="connsiteX1984" fmla="*/ 822472 w 4177355"/>
                <a:gd name="connsiteY1984" fmla="*/ 1380679 h 3832767"/>
                <a:gd name="connsiteX1985" fmla="*/ 823086 w 4177355"/>
                <a:gd name="connsiteY1985" fmla="*/ 1380679 h 3832767"/>
                <a:gd name="connsiteX1986" fmla="*/ 823821 w 4177355"/>
                <a:gd name="connsiteY1986" fmla="*/ 1380679 h 3832767"/>
                <a:gd name="connsiteX1987" fmla="*/ 824557 w 4177355"/>
                <a:gd name="connsiteY1987" fmla="*/ 1380557 h 3832767"/>
                <a:gd name="connsiteX1988" fmla="*/ 827623 w 4177355"/>
                <a:gd name="connsiteY1988" fmla="*/ 1379453 h 3832767"/>
                <a:gd name="connsiteX1989" fmla="*/ 831056 w 4177355"/>
                <a:gd name="connsiteY1989" fmla="*/ 1377491 h 3832767"/>
                <a:gd name="connsiteX1990" fmla="*/ 834490 w 4177355"/>
                <a:gd name="connsiteY1990" fmla="*/ 1374793 h 3832767"/>
                <a:gd name="connsiteX1991" fmla="*/ 837801 w 4177355"/>
                <a:gd name="connsiteY1991" fmla="*/ 1371605 h 3832767"/>
                <a:gd name="connsiteX1992" fmla="*/ 840989 w 4177355"/>
                <a:gd name="connsiteY1992" fmla="*/ 1367313 h 3832767"/>
                <a:gd name="connsiteX1993" fmla="*/ 842706 w 4177355"/>
                <a:gd name="connsiteY1993" fmla="*/ 1363634 h 3832767"/>
                <a:gd name="connsiteX1994" fmla="*/ 842706 w 4177355"/>
                <a:gd name="connsiteY1994" fmla="*/ 1360814 h 3832767"/>
                <a:gd name="connsiteX1995" fmla="*/ 841112 w 4177355"/>
                <a:gd name="connsiteY1995" fmla="*/ 1359342 h 3832767"/>
                <a:gd name="connsiteX1996" fmla="*/ 840499 w 4177355"/>
                <a:gd name="connsiteY1996" fmla="*/ 1359342 h 3832767"/>
                <a:gd name="connsiteX1997" fmla="*/ 839886 w 4177355"/>
                <a:gd name="connsiteY1997" fmla="*/ 1359342 h 3832767"/>
                <a:gd name="connsiteX1998" fmla="*/ 839273 w 4177355"/>
                <a:gd name="connsiteY1998" fmla="*/ 1359342 h 3832767"/>
                <a:gd name="connsiteX1999" fmla="*/ 838537 w 4177355"/>
                <a:gd name="connsiteY1999" fmla="*/ 1359465 h 3832767"/>
                <a:gd name="connsiteX2000" fmla="*/ 4157122 w 4177355"/>
                <a:gd name="connsiteY2000" fmla="*/ 679978 h 3832767"/>
                <a:gd name="connsiteX2001" fmla="*/ 4155527 w 4177355"/>
                <a:gd name="connsiteY2001" fmla="*/ 680346 h 3832767"/>
                <a:gd name="connsiteX2002" fmla="*/ 4153933 w 4177355"/>
                <a:gd name="connsiteY2002" fmla="*/ 680836 h 3832767"/>
                <a:gd name="connsiteX2003" fmla="*/ 4152217 w 4177355"/>
                <a:gd name="connsiteY2003" fmla="*/ 681449 h 3832767"/>
                <a:gd name="connsiteX2004" fmla="*/ 4150500 w 4177355"/>
                <a:gd name="connsiteY2004" fmla="*/ 682062 h 3832767"/>
                <a:gd name="connsiteX2005" fmla="*/ 4142406 w 4177355"/>
                <a:gd name="connsiteY2005" fmla="*/ 686477 h 3832767"/>
                <a:gd name="connsiteX2006" fmla="*/ 4136030 w 4177355"/>
                <a:gd name="connsiteY2006" fmla="*/ 691995 h 3832767"/>
                <a:gd name="connsiteX2007" fmla="*/ 4131860 w 4177355"/>
                <a:gd name="connsiteY2007" fmla="*/ 697881 h 3832767"/>
                <a:gd name="connsiteX2008" fmla="*/ 4130634 w 4177355"/>
                <a:gd name="connsiteY2008" fmla="*/ 703522 h 3832767"/>
                <a:gd name="connsiteX2009" fmla="*/ 4132105 w 4177355"/>
                <a:gd name="connsiteY2009" fmla="*/ 707201 h 3832767"/>
                <a:gd name="connsiteX2010" fmla="*/ 4135416 w 4177355"/>
                <a:gd name="connsiteY2010" fmla="*/ 709531 h 3832767"/>
                <a:gd name="connsiteX2011" fmla="*/ 4140322 w 4177355"/>
                <a:gd name="connsiteY2011" fmla="*/ 710390 h 3832767"/>
                <a:gd name="connsiteX2012" fmla="*/ 4146330 w 4177355"/>
                <a:gd name="connsiteY2012" fmla="*/ 709776 h 3832767"/>
                <a:gd name="connsiteX2013" fmla="*/ 4147925 w 4177355"/>
                <a:gd name="connsiteY2013" fmla="*/ 709409 h 3832767"/>
                <a:gd name="connsiteX2014" fmla="*/ 4149519 w 4177355"/>
                <a:gd name="connsiteY2014" fmla="*/ 708918 h 3832767"/>
                <a:gd name="connsiteX2015" fmla="*/ 4151113 w 4177355"/>
                <a:gd name="connsiteY2015" fmla="*/ 708428 h 3832767"/>
                <a:gd name="connsiteX2016" fmla="*/ 4152830 w 4177355"/>
                <a:gd name="connsiteY2016" fmla="*/ 707814 h 3832767"/>
                <a:gd name="connsiteX2017" fmla="*/ 4160923 w 4177355"/>
                <a:gd name="connsiteY2017" fmla="*/ 703400 h 3832767"/>
                <a:gd name="connsiteX2018" fmla="*/ 4167422 w 4177355"/>
                <a:gd name="connsiteY2018" fmla="*/ 697881 h 3832767"/>
                <a:gd name="connsiteX2019" fmla="*/ 4171592 w 4177355"/>
                <a:gd name="connsiteY2019" fmla="*/ 691873 h 3832767"/>
                <a:gd name="connsiteX2020" fmla="*/ 4172818 w 4177355"/>
                <a:gd name="connsiteY2020" fmla="*/ 686232 h 3832767"/>
                <a:gd name="connsiteX2021" fmla="*/ 4171347 w 4177355"/>
                <a:gd name="connsiteY2021" fmla="*/ 682553 h 3832767"/>
                <a:gd name="connsiteX2022" fmla="*/ 4168035 w 4177355"/>
                <a:gd name="connsiteY2022" fmla="*/ 680223 h 3832767"/>
                <a:gd name="connsiteX2023" fmla="*/ 4163130 w 4177355"/>
                <a:gd name="connsiteY2023" fmla="*/ 679364 h 3832767"/>
                <a:gd name="connsiteX2024" fmla="*/ 4157122 w 4177355"/>
                <a:gd name="connsiteY2024" fmla="*/ 679978 h 3832767"/>
                <a:gd name="connsiteX2025" fmla="*/ 800154 w 4177355"/>
                <a:gd name="connsiteY2025" fmla="*/ 1402017 h 3832767"/>
                <a:gd name="connsiteX2026" fmla="*/ 796966 w 4177355"/>
                <a:gd name="connsiteY2026" fmla="*/ 1403121 h 3832767"/>
                <a:gd name="connsiteX2027" fmla="*/ 793532 w 4177355"/>
                <a:gd name="connsiteY2027" fmla="*/ 1405083 h 3832767"/>
                <a:gd name="connsiteX2028" fmla="*/ 789976 w 4177355"/>
                <a:gd name="connsiteY2028" fmla="*/ 1407781 h 3832767"/>
                <a:gd name="connsiteX2029" fmla="*/ 786665 w 4177355"/>
                <a:gd name="connsiteY2029" fmla="*/ 1411092 h 3832767"/>
                <a:gd name="connsiteX2030" fmla="*/ 783476 w 4177355"/>
                <a:gd name="connsiteY2030" fmla="*/ 1415383 h 3832767"/>
                <a:gd name="connsiteX2031" fmla="*/ 781882 w 4177355"/>
                <a:gd name="connsiteY2031" fmla="*/ 1419062 h 3832767"/>
                <a:gd name="connsiteX2032" fmla="*/ 781882 w 4177355"/>
                <a:gd name="connsiteY2032" fmla="*/ 1421760 h 3832767"/>
                <a:gd name="connsiteX2033" fmla="*/ 783599 w 4177355"/>
                <a:gd name="connsiteY2033" fmla="*/ 1423109 h 3832767"/>
                <a:gd name="connsiteX2034" fmla="*/ 784090 w 4177355"/>
                <a:gd name="connsiteY2034" fmla="*/ 1423109 h 3832767"/>
                <a:gd name="connsiteX2035" fmla="*/ 784703 w 4177355"/>
                <a:gd name="connsiteY2035" fmla="*/ 1423109 h 3832767"/>
                <a:gd name="connsiteX2036" fmla="*/ 785316 w 4177355"/>
                <a:gd name="connsiteY2036" fmla="*/ 1423109 h 3832767"/>
                <a:gd name="connsiteX2037" fmla="*/ 785929 w 4177355"/>
                <a:gd name="connsiteY2037" fmla="*/ 1423109 h 3832767"/>
                <a:gd name="connsiteX2038" fmla="*/ 789117 w 4177355"/>
                <a:gd name="connsiteY2038" fmla="*/ 1422006 h 3832767"/>
                <a:gd name="connsiteX2039" fmla="*/ 792551 w 4177355"/>
                <a:gd name="connsiteY2039" fmla="*/ 1420043 h 3832767"/>
                <a:gd name="connsiteX2040" fmla="*/ 796107 w 4177355"/>
                <a:gd name="connsiteY2040" fmla="*/ 1417223 h 3832767"/>
                <a:gd name="connsiteX2041" fmla="*/ 799418 w 4177355"/>
                <a:gd name="connsiteY2041" fmla="*/ 1413912 h 3832767"/>
                <a:gd name="connsiteX2042" fmla="*/ 802606 w 4177355"/>
                <a:gd name="connsiteY2042" fmla="*/ 1409620 h 3832767"/>
                <a:gd name="connsiteX2043" fmla="*/ 804201 w 4177355"/>
                <a:gd name="connsiteY2043" fmla="*/ 1405941 h 3832767"/>
                <a:gd name="connsiteX2044" fmla="*/ 804201 w 4177355"/>
                <a:gd name="connsiteY2044" fmla="*/ 1403243 h 3832767"/>
                <a:gd name="connsiteX2045" fmla="*/ 802484 w 4177355"/>
                <a:gd name="connsiteY2045" fmla="*/ 1401894 h 3832767"/>
                <a:gd name="connsiteX2046" fmla="*/ 801993 w 4177355"/>
                <a:gd name="connsiteY2046" fmla="*/ 1401894 h 3832767"/>
                <a:gd name="connsiteX2047" fmla="*/ 801380 w 4177355"/>
                <a:gd name="connsiteY2047" fmla="*/ 1401894 h 3832767"/>
                <a:gd name="connsiteX2048" fmla="*/ 800767 w 4177355"/>
                <a:gd name="connsiteY2048" fmla="*/ 1401894 h 3832767"/>
                <a:gd name="connsiteX2049" fmla="*/ 800154 w 4177355"/>
                <a:gd name="connsiteY2049" fmla="*/ 1401894 h 3832767"/>
                <a:gd name="connsiteX2050" fmla="*/ 4160310 w 4177355"/>
                <a:gd name="connsiteY2050" fmla="*/ 732095 h 3832767"/>
                <a:gd name="connsiteX2051" fmla="*/ 4158961 w 4177355"/>
                <a:gd name="connsiteY2051" fmla="*/ 732463 h 3832767"/>
                <a:gd name="connsiteX2052" fmla="*/ 4157490 w 4177355"/>
                <a:gd name="connsiteY2052" fmla="*/ 732831 h 3832767"/>
                <a:gd name="connsiteX2053" fmla="*/ 4156018 w 4177355"/>
                <a:gd name="connsiteY2053" fmla="*/ 733321 h 3832767"/>
                <a:gd name="connsiteX2054" fmla="*/ 4154546 w 4177355"/>
                <a:gd name="connsiteY2054" fmla="*/ 733812 h 3832767"/>
                <a:gd name="connsiteX2055" fmla="*/ 4146330 w 4177355"/>
                <a:gd name="connsiteY2055" fmla="*/ 738104 h 3832767"/>
                <a:gd name="connsiteX2056" fmla="*/ 4139708 w 4177355"/>
                <a:gd name="connsiteY2056" fmla="*/ 743622 h 3832767"/>
                <a:gd name="connsiteX2057" fmla="*/ 4135294 w 4177355"/>
                <a:gd name="connsiteY2057" fmla="*/ 749631 h 3832767"/>
                <a:gd name="connsiteX2058" fmla="*/ 4133822 w 4177355"/>
                <a:gd name="connsiteY2058" fmla="*/ 755394 h 3832767"/>
                <a:gd name="connsiteX2059" fmla="*/ 4135171 w 4177355"/>
                <a:gd name="connsiteY2059" fmla="*/ 759319 h 3832767"/>
                <a:gd name="connsiteX2060" fmla="*/ 4138482 w 4177355"/>
                <a:gd name="connsiteY2060" fmla="*/ 761771 h 3832767"/>
                <a:gd name="connsiteX2061" fmla="*/ 4143510 w 4177355"/>
                <a:gd name="connsiteY2061" fmla="*/ 762752 h 3832767"/>
                <a:gd name="connsiteX2062" fmla="*/ 4149764 w 4177355"/>
                <a:gd name="connsiteY2062" fmla="*/ 762139 h 3832767"/>
                <a:gd name="connsiteX2063" fmla="*/ 4151235 w 4177355"/>
                <a:gd name="connsiteY2063" fmla="*/ 761771 h 3832767"/>
                <a:gd name="connsiteX2064" fmla="*/ 4152707 w 4177355"/>
                <a:gd name="connsiteY2064" fmla="*/ 761403 h 3832767"/>
                <a:gd name="connsiteX2065" fmla="*/ 4154178 w 4177355"/>
                <a:gd name="connsiteY2065" fmla="*/ 760913 h 3832767"/>
                <a:gd name="connsiteX2066" fmla="*/ 4155773 w 4177355"/>
                <a:gd name="connsiteY2066" fmla="*/ 760300 h 3832767"/>
                <a:gd name="connsiteX2067" fmla="*/ 4164111 w 4177355"/>
                <a:gd name="connsiteY2067" fmla="*/ 756008 h 3832767"/>
                <a:gd name="connsiteX2068" fmla="*/ 4170856 w 4177355"/>
                <a:gd name="connsiteY2068" fmla="*/ 750489 h 3832767"/>
                <a:gd name="connsiteX2069" fmla="*/ 4175271 w 4177355"/>
                <a:gd name="connsiteY2069" fmla="*/ 744480 h 3832767"/>
                <a:gd name="connsiteX2070" fmla="*/ 4176742 w 4177355"/>
                <a:gd name="connsiteY2070" fmla="*/ 738717 h 3832767"/>
                <a:gd name="connsiteX2071" fmla="*/ 4175393 w 4177355"/>
                <a:gd name="connsiteY2071" fmla="*/ 734793 h 3832767"/>
                <a:gd name="connsiteX2072" fmla="*/ 4171960 w 4177355"/>
                <a:gd name="connsiteY2072" fmla="*/ 732340 h 3832767"/>
                <a:gd name="connsiteX2073" fmla="*/ 4166932 w 4177355"/>
                <a:gd name="connsiteY2073" fmla="*/ 731359 h 3832767"/>
                <a:gd name="connsiteX2074" fmla="*/ 4160678 w 4177355"/>
                <a:gd name="connsiteY2074" fmla="*/ 731972 h 3832767"/>
                <a:gd name="connsiteX2075" fmla="*/ 762752 w 4177355"/>
                <a:gd name="connsiteY2075" fmla="*/ 1444815 h 3832767"/>
                <a:gd name="connsiteX2076" fmla="*/ 759564 w 4177355"/>
                <a:gd name="connsiteY2076" fmla="*/ 1445918 h 3832767"/>
                <a:gd name="connsiteX2077" fmla="*/ 756008 w 4177355"/>
                <a:gd name="connsiteY2077" fmla="*/ 1448003 h 3832767"/>
                <a:gd name="connsiteX2078" fmla="*/ 752329 w 4177355"/>
                <a:gd name="connsiteY2078" fmla="*/ 1450823 h 3832767"/>
                <a:gd name="connsiteX2079" fmla="*/ 748895 w 4177355"/>
                <a:gd name="connsiteY2079" fmla="*/ 1454257 h 3832767"/>
                <a:gd name="connsiteX2080" fmla="*/ 745829 w 4177355"/>
                <a:gd name="connsiteY2080" fmla="*/ 1458549 h 3832767"/>
                <a:gd name="connsiteX2081" fmla="*/ 744358 w 4177355"/>
                <a:gd name="connsiteY2081" fmla="*/ 1462228 h 3832767"/>
                <a:gd name="connsiteX2082" fmla="*/ 744358 w 4177355"/>
                <a:gd name="connsiteY2082" fmla="*/ 1464926 h 3832767"/>
                <a:gd name="connsiteX2083" fmla="*/ 746197 w 4177355"/>
                <a:gd name="connsiteY2083" fmla="*/ 1466275 h 3832767"/>
                <a:gd name="connsiteX2084" fmla="*/ 746688 w 4177355"/>
                <a:gd name="connsiteY2084" fmla="*/ 1466275 h 3832767"/>
                <a:gd name="connsiteX2085" fmla="*/ 747178 w 4177355"/>
                <a:gd name="connsiteY2085" fmla="*/ 1466275 h 3832767"/>
                <a:gd name="connsiteX2086" fmla="*/ 747791 w 4177355"/>
                <a:gd name="connsiteY2086" fmla="*/ 1466275 h 3832767"/>
                <a:gd name="connsiteX2087" fmla="*/ 748405 w 4177355"/>
                <a:gd name="connsiteY2087" fmla="*/ 1466275 h 3832767"/>
                <a:gd name="connsiteX2088" fmla="*/ 751593 w 4177355"/>
                <a:gd name="connsiteY2088" fmla="*/ 1465171 h 3832767"/>
                <a:gd name="connsiteX2089" fmla="*/ 755149 w 4177355"/>
                <a:gd name="connsiteY2089" fmla="*/ 1463086 h 3832767"/>
                <a:gd name="connsiteX2090" fmla="*/ 758828 w 4177355"/>
                <a:gd name="connsiteY2090" fmla="*/ 1460266 h 3832767"/>
                <a:gd name="connsiteX2091" fmla="*/ 762262 w 4177355"/>
                <a:gd name="connsiteY2091" fmla="*/ 1456832 h 3832767"/>
                <a:gd name="connsiteX2092" fmla="*/ 765327 w 4177355"/>
                <a:gd name="connsiteY2092" fmla="*/ 1452540 h 3832767"/>
                <a:gd name="connsiteX2093" fmla="*/ 766799 w 4177355"/>
                <a:gd name="connsiteY2093" fmla="*/ 1448861 h 3832767"/>
                <a:gd name="connsiteX2094" fmla="*/ 766676 w 4177355"/>
                <a:gd name="connsiteY2094" fmla="*/ 1446163 h 3832767"/>
                <a:gd name="connsiteX2095" fmla="*/ 764837 w 4177355"/>
                <a:gd name="connsiteY2095" fmla="*/ 1444815 h 3832767"/>
                <a:gd name="connsiteX2096" fmla="*/ 764346 w 4177355"/>
                <a:gd name="connsiteY2096" fmla="*/ 1444815 h 3832767"/>
                <a:gd name="connsiteX2097" fmla="*/ 763856 w 4177355"/>
                <a:gd name="connsiteY2097" fmla="*/ 1444815 h 3832767"/>
                <a:gd name="connsiteX2098" fmla="*/ 763243 w 4177355"/>
                <a:gd name="connsiteY2098" fmla="*/ 1444815 h 3832767"/>
                <a:gd name="connsiteX2099" fmla="*/ 762630 w 4177355"/>
                <a:gd name="connsiteY2099" fmla="*/ 1444815 h 3832767"/>
                <a:gd name="connsiteX2100" fmla="*/ 4161291 w 4177355"/>
                <a:gd name="connsiteY2100" fmla="*/ 786174 h 3832767"/>
                <a:gd name="connsiteX2101" fmla="*/ 4159942 w 4177355"/>
                <a:gd name="connsiteY2101" fmla="*/ 786420 h 3832767"/>
                <a:gd name="connsiteX2102" fmla="*/ 4158593 w 4177355"/>
                <a:gd name="connsiteY2102" fmla="*/ 786787 h 3832767"/>
                <a:gd name="connsiteX2103" fmla="*/ 4157244 w 4177355"/>
                <a:gd name="connsiteY2103" fmla="*/ 787155 h 3832767"/>
                <a:gd name="connsiteX2104" fmla="*/ 4155895 w 4177355"/>
                <a:gd name="connsiteY2104" fmla="*/ 787646 h 3832767"/>
                <a:gd name="connsiteX2105" fmla="*/ 4147557 w 4177355"/>
                <a:gd name="connsiteY2105" fmla="*/ 791815 h 3832767"/>
                <a:gd name="connsiteX2106" fmla="*/ 4140689 w 4177355"/>
                <a:gd name="connsiteY2106" fmla="*/ 797211 h 3832767"/>
                <a:gd name="connsiteX2107" fmla="*/ 4136030 w 4177355"/>
                <a:gd name="connsiteY2107" fmla="*/ 803220 h 3832767"/>
                <a:gd name="connsiteX2108" fmla="*/ 4134313 w 4177355"/>
                <a:gd name="connsiteY2108" fmla="*/ 809228 h 3832767"/>
                <a:gd name="connsiteX2109" fmla="*/ 4135416 w 4177355"/>
                <a:gd name="connsiteY2109" fmla="*/ 813398 h 3832767"/>
                <a:gd name="connsiteX2110" fmla="*/ 4138727 w 4177355"/>
                <a:gd name="connsiteY2110" fmla="*/ 816096 h 3832767"/>
                <a:gd name="connsiteX2111" fmla="*/ 4143878 w 4177355"/>
                <a:gd name="connsiteY2111" fmla="*/ 817199 h 3832767"/>
                <a:gd name="connsiteX2112" fmla="*/ 4150377 w 4177355"/>
                <a:gd name="connsiteY2112" fmla="*/ 816709 h 3832767"/>
                <a:gd name="connsiteX2113" fmla="*/ 4151603 w 4177355"/>
                <a:gd name="connsiteY2113" fmla="*/ 816464 h 3832767"/>
                <a:gd name="connsiteX2114" fmla="*/ 4152952 w 4177355"/>
                <a:gd name="connsiteY2114" fmla="*/ 816096 h 3832767"/>
                <a:gd name="connsiteX2115" fmla="*/ 4154301 w 4177355"/>
                <a:gd name="connsiteY2115" fmla="*/ 815728 h 3832767"/>
                <a:gd name="connsiteX2116" fmla="*/ 4155650 w 4177355"/>
                <a:gd name="connsiteY2116" fmla="*/ 815237 h 3832767"/>
                <a:gd name="connsiteX2117" fmla="*/ 4163989 w 4177355"/>
                <a:gd name="connsiteY2117" fmla="*/ 811068 h 3832767"/>
                <a:gd name="connsiteX2118" fmla="*/ 4170856 w 4177355"/>
                <a:gd name="connsiteY2118" fmla="*/ 805550 h 3832767"/>
                <a:gd name="connsiteX2119" fmla="*/ 4175516 w 4177355"/>
                <a:gd name="connsiteY2119" fmla="*/ 799418 h 3832767"/>
                <a:gd name="connsiteX2120" fmla="*/ 4177355 w 4177355"/>
                <a:gd name="connsiteY2120" fmla="*/ 793409 h 3832767"/>
                <a:gd name="connsiteX2121" fmla="*/ 4176129 w 4177355"/>
                <a:gd name="connsiteY2121" fmla="*/ 789240 h 3832767"/>
                <a:gd name="connsiteX2122" fmla="*/ 4172695 w 4177355"/>
                <a:gd name="connsiteY2122" fmla="*/ 786542 h 3832767"/>
                <a:gd name="connsiteX2123" fmla="*/ 4167545 w 4177355"/>
                <a:gd name="connsiteY2123" fmla="*/ 785439 h 3832767"/>
                <a:gd name="connsiteX2124" fmla="*/ 4161168 w 4177355"/>
                <a:gd name="connsiteY2124" fmla="*/ 785929 h 3832767"/>
                <a:gd name="connsiteX2125" fmla="*/ 725963 w 4177355"/>
                <a:gd name="connsiteY2125" fmla="*/ 1488103 h 3832767"/>
                <a:gd name="connsiteX2126" fmla="*/ 722652 w 4177355"/>
                <a:gd name="connsiteY2126" fmla="*/ 1489329 h 3832767"/>
                <a:gd name="connsiteX2127" fmla="*/ 718974 w 4177355"/>
                <a:gd name="connsiteY2127" fmla="*/ 1491536 h 3832767"/>
                <a:gd name="connsiteX2128" fmla="*/ 715295 w 4177355"/>
                <a:gd name="connsiteY2128" fmla="*/ 1494479 h 3832767"/>
                <a:gd name="connsiteX2129" fmla="*/ 711861 w 4177355"/>
                <a:gd name="connsiteY2129" fmla="*/ 1498035 h 3832767"/>
                <a:gd name="connsiteX2130" fmla="*/ 708795 w 4177355"/>
                <a:gd name="connsiteY2130" fmla="*/ 1502327 h 3832767"/>
                <a:gd name="connsiteX2131" fmla="*/ 707324 w 4177355"/>
                <a:gd name="connsiteY2131" fmla="*/ 1506006 h 3832767"/>
                <a:gd name="connsiteX2132" fmla="*/ 707569 w 4177355"/>
                <a:gd name="connsiteY2132" fmla="*/ 1508582 h 3832767"/>
                <a:gd name="connsiteX2133" fmla="*/ 709531 w 4177355"/>
                <a:gd name="connsiteY2133" fmla="*/ 1509808 h 3832767"/>
                <a:gd name="connsiteX2134" fmla="*/ 710022 w 4177355"/>
                <a:gd name="connsiteY2134" fmla="*/ 1509808 h 3832767"/>
                <a:gd name="connsiteX2135" fmla="*/ 710512 w 4177355"/>
                <a:gd name="connsiteY2135" fmla="*/ 1509808 h 3832767"/>
                <a:gd name="connsiteX2136" fmla="*/ 711003 w 4177355"/>
                <a:gd name="connsiteY2136" fmla="*/ 1509808 h 3832767"/>
                <a:gd name="connsiteX2137" fmla="*/ 711493 w 4177355"/>
                <a:gd name="connsiteY2137" fmla="*/ 1509808 h 3832767"/>
                <a:gd name="connsiteX2138" fmla="*/ 714804 w 4177355"/>
                <a:gd name="connsiteY2138" fmla="*/ 1508582 h 3832767"/>
                <a:gd name="connsiteX2139" fmla="*/ 718483 w 4177355"/>
                <a:gd name="connsiteY2139" fmla="*/ 1506374 h 3832767"/>
                <a:gd name="connsiteX2140" fmla="*/ 722162 w 4177355"/>
                <a:gd name="connsiteY2140" fmla="*/ 1503431 h 3832767"/>
                <a:gd name="connsiteX2141" fmla="*/ 725596 w 4177355"/>
                <a:gd name="connsiteY2141" fmla="*/ 1499875 h 3832767"/>
                <a:gd name="connsiteX2142" fmla="*/ 728539 w 4177355"/>
                <a:gd name="connsiteY2142" fmla="*/ 1495583 h 3832767"/>
                <a:gd name="connsiteX2143" fmla="*/ 730010 w 4177355"/>
                <a:gd name="connsiteY2143" fmla="*/ 1491904 h 3832767"/>
                <a:gd name="connsiteX2144" fmla="*/ 729765 w 4177355"/>
                <a:gd name="connsiteY2144" fmla="*/ 1489329 h 3832767"/>
                <a:gd name="connsiteX2145" fmla="*/ 727803 w 4177355"/>
                <a:gd name="connsiteY2145" fmla="*/ 1488103 h 3832767"/>
                <a:gd name="connsiteX2146" fmla="*/ 727312 w 4177355"/>
                <a:gd name="connsiteY2146" fmla="*/ 1488103 h 3832767"/>
                <a:gd name="connsiteX2147" fmla="*/ 726822 w 4177355"/>
                <a:gd name="connsiteY2147" fmla="*/ 1488103 h 3832767"/>
                <a:gd name="connsiteX2148" fmla="*/ 726331 w 4177355"/>
                <a:gd name="connsiteY2148" fmla="*/ 1488103 h 3832767"/>
                <a:gd name="connsiteX2149" fmla="*/ 725841 w 4177355"/>
                <a:gd name="connsiteY2149" fmla="*/ 1488103 h 3832767"/>
                <a:gd name="connsiteX2150" fmla="*/ 4159206 w 4177355"/>
                <a:gd name="connsiteY2150" fmla="*/ 842093 h 3832767"/>
                <a:gd name="connsiteX2151" fmla="*/ 4158103 w 4177355"/>
                <a:gd name="connsiteY2151" fmla="*/ 842338 h 3832767"/>
                <a:gd name="connsiteX2152" fmla="*/ 4156999 w 4177355"/>
                <a:gd name="connsiteY2152" fmla="*/ 842584 h 3832767"/>
                <a:gd name="connsiteX2153" fmla="*/ 4155773 w 4177355"/>
                <a:gd name="connsiteY2153" fmla="*/ 842951 h 3832767"/>
                <a:gd name="connsiteX2154" fmla="*/ 4154546 w 4177355"/>
                <a:gd name="connsiteY2154" fmla="*/ 843319 h 3832767"/>
                <a:gd name="connsiteX2155" fmla="*/ 4146085 w 4177355"/>
                <a:gd name="connsiteY2155" fmla="*/ 847366 h 3832767"/>
                <a:gd name="connsiteX2156" fmla="*/ 4139095 w 4177355"/>
                <a:gd name="connsiteY2156" fmla="*/ 852762 h 3832767"/>
                <a:gd name="connsiteX2157" fmla="*/ 4134190 w 4177355"/>
                <a:gd name="connsiteY2157" fmla="*/ 858893 h 3832767"/>
                <a:gd name="connsiteX2158" fmla="*/ 4132105 w 4177355"/>
                <a:gd name="connsiteY2158" fmla="*/ 865025 h 3832767"/>
                <a:gd name="connsiteX2159" fmla="*/ 4133086 w 4177355"/>
                <a:gd name="connsiteY2159" fmla="*/ 869439 h 3832767"/>
                <a:gd name="connsiteX2160" fmla="*/ 4136397 w 4177355"/>
                <a:gd name="connsiteY2160" fmla="*/ 872382 h 3832767"/>
                <a:gd name="connsiteX2161" fmla="*/ 4141548 w 4177355"/>
                <a:gd name="connsiteY2161" fmla="*/ 873731 h 3832767"/>
                <a:gd name="connsiteX2162" fmla="*/ 4148170 w 4177355"/>
                <a:gd name="connsiteY2162" fmla="*/ 873241 h 3832767"/>
                <a:gd name="connsiteX2163" fmla="*/ 4149273 w 4177355"/>
                <a:gd name="connsiteY2163" fmla="*/ 872996 h 3832767"/>
                <a:gd name="connsiteX2164" fmla="*/ 4150500 w 4177355"/>
                <a:gd name="connsiteY2164" fmla="*/ 872750 h 3832767"/>
                <a:gd name="connsiteX2165" fmla="*/ 4151726 w 4177355"/>
                <a:gd name="connsiteY2165" fmla="*/ 872382 h 3832767"/>
                <a:gd name="connsiteX2166" fmla="*/ 4152952 w 4177355"/>
                <a:gd name="connsiteY2166" fmla="*/ 872015 h 3832767"/>
                <a:gd name="connsiteX2167" fmla="*/ 4161414 w 4177355"/>
                <a:gd name="connsiteY2167" fmla="*/ 867968 h 3832767"/>
                <a:gd name="connsiteX2168" fmla="*/ 4168526 w 4177355"/>
                <a:gd name="connsiteY2168" fmla="*/ 862572 h 3832767"/>
                <a:gd name="connsiteX2169" fmla="*/ 4173431 w 4177355"/>
                <a:gd name="connsiteY2169" fmla="*/ 856441 h 3832767"/>
                <a:gd name="connsiteX2170" fmla="*/ 4175393 w 4177355"/>
                <a:gd name="connsiteY2170" fmla="*/ 850309 h 3832767"/>
                <a:gd name="connsiteX2171" fmla="*/ 4174412 w 4177355"/>
                <a:gd name="connsiteY2171" fmla="*/ 845895 h 3832767"/>
                <a:gd name="connsiteX2172" fmla="*/ 4171101 w 4177355"/>
                <a:gd name="connsiteY2172" fmla="*/ 842951 h 3832767"/>
                <a:gd name="connsiteX2173" fmla="*/ 4165951 w 4177355"/>
                <a:gd name="connsiteY2173" fmla="*/ 841603 h 3832767"/>
                <a:gd name="connsiteX2174" fmla="*/ 4159329 w 4177355"/>
                <a:gd name="connsiteY2174" fmla="*/ 842093 h 3832767"/>
                <a:gd name="connsiteX2175" fmla="*/ 689911 w 4177355"/>
                <a:gd name="connsiteY2175" fmla="*/ 1531758 h 3832767"/>
                <a:gd name="connsiteX2176" fmla="*/ 686477 w 4177355"/>
                <a:gd name="connsiteY2176" fmla="*/ 1532985 h 3832767"/>
                <a:gd name="connsiteX2177" fmla="*/ 682675 w 4177355"/>
                <a:gd name="connsiteY2177" fmla="*/ 1535192 h 3832767"/>
                <a:gd name="connsiteX2178" fmla="*/ 678874 w 4177355"/>
                <a:gd name="connsiteY2178" fmla="*/ 1538258 h 3832767"/>
                <a:gd name="connsiteX2179" fmla="*/ 675318 w 4177355"/>
                <a:gd name="connsiteY2179" fmla="*/ 1542059 h 3832767"/>
                <a:gd name="connsiteX2180" fmla="*/ 672375 w 4177355"/>
                <a:gd name="connsiteY2180" fmla="*/ 1546351 h 3832767"/>
                <a:gd name="connsiteX2181" fmla="*/ 671026 w 4177355"/>
                <a:gd name="connsiteY2181" fmla="*/ 1549907 h 3832767"/>
                <a:gd name="connsiteX2182" fmla="*/ 671394 w 4177355"/>
                <a:gd name="connsiteY2182" fmla="*/ 1552483 h 3832767"/>
                <a:gd name="connsiteX2183" fmla="*/ 673478 w 4177355"/>
                <a:gd name="connsiteY2183" fmla="*/ 1553586 h 3832767"/>
                <a:gd name="connsiteX2184" fmla="*/ 673846 w 4177355"/>
                <a:gd name="connsiteY2184" fmla="*/ 1553586 h 3832767"/>
                <a:gd name="connsiteX2185" fmla="*/ 674214 w 4177355"/>
                <a:gd name="connsiteY2185" fmla="*/ 1553586 h 3832767"/>
                <a:gd name="connsiteX2186" fmla="*/ 674704 w 4177355"/>
                <a:gd name="connsiteY2186" fmla="*/ 1553586 h 3832767"/>
                <a:gd name="connsiteX2187" fmla="*/ 675195 w 4177355"/>
                <a:gd name="connsiteY2187" fmla="*/ 1553586 h 3832767"/>
                <a:gd name="connsiteX2188" fmla="*/ 678506 w 4177355"/>
                <a:gd name="connsiteY2188" fmla="*/ 1552360 h 3832767"/>
                <a:gd name="connsiteX2189" fmla="*/ 682308 w 4177355"/>
                <a:gd name="connsiteY2189" fmla="*/ 1550153 h 3832767"/>
                <a:gd name="connsiteX2190" fmla="*/ 686109 w 4177355"/>
                <a:gd name="connsiteY2190" fmla="*/ 1547087 h 3832767"/>
                <a:gd name="connsiteX2191" fmla="*/ 689665 w 4177355"/>
                <a:gd name="connsiteY2191" fmla="*/ 1543408 h 3832767"/>
                <a:gd name="connsiteX2192" fmla="*/ 692608 w 4177355"/>
                <a:gd name="connsiteY2192" fmla="*/ 1539116 h 3832767"/>
                <a:gd name="connsiteX2193" fmla="*/ 693957 w 4177355"/>
                <a:gd name="connsiteY2193" fmla="*/ 1535560 h 3832767"/>
                <a:gd name="connsiteX2194" fmla="*/ 693589 w 4177355"/>
                <a:gd name="connsiteY2194" fmla="*/ 1532985 h 3832767"/>
                <a:gd name="connsiteX2195" fmla="*/ 691505 w 4177355"/>
                <a:gd name="connsiteY2195" fmla="*/ 1531881 h 3832767"/>
                <a:gd name="connsiteX2196" fmla="*/ 691137 w 4177355"/>
                <a:gd name="connsiteY2196" fmla="*/ 1531881 h 3832767"/>
                <a:gd name="connsiteX2197" fmla="*/ 690769 w 4177355"/>
                <a:gd name="connsiteY2197" fmla="*/ 1531881 h 3832767"/>
                <a:gd name="connsiteX2198" fmla="*/ 690278 w 4177355"/>
                <a:gd name="connsiteY2198" fmla="*/ 1531881 h 3832767"/>
                <a:gd name="connsiteX2199" fmla="*/ 689788 w 4177355"/>
                <a:gd name="connsiteY2199" fmla="*/ 1531881 h 3832767"/>
                <a:gd name="connsiteX2200" fmla="*/ 4154546 w 4177355"/>
                <a:gd name="connsiteY2200" fmla="*/ 899851 h 3832767"/>
                <a:gd name="connsiteX2201" fmla="*/ 4153565 w 4177355"/>
                <a:gd name="connsiteY2201" fmla="*/ 900097 h 3832767"/>
                <a:gd name="connsiteX2202" fmla="*/ 4152584 w 4177355"/>
                <a:gd name="connsiteY2202" fmla="*/ 900342 h 3832767"/>
                <a:gd name="connsiteX2203" fmla="*/ 4151603 w 4177355"/>
                <a:gd name="connsiteY2203" fmla="*/ 900587 h 3832767"/>
                <a:gd name="connsiteX2204" fmla="*/ 4150622 w 4177355"/>
                <a:gd name="connsiteY2204" fmla="*/ 900832 h 3832767"/>
                <a:gd name="connsiteX2205" fmla="*/ 4142038 w 4177355"/>
                <a:gd name="connsiteY2205" fmla="*/ 904756 h 3832767"/>
                <a:gd name="connsiteX2206" fmla="*/ 4134803 w 4177355"/>
                <a:gd name="connsiteY2206" fmla="*/ 910152 h 3832767"/>
                <a:gd name="connsiteX2207" fmla="*/ 4129653 w 4177355"/>
                <a:gd name="connsiteY2207" fmla="*/ 916284 h 3832767"/>
                <a:gd name="connsiteX2208" fmla="*/ 4127323 w 4177355"/>
                <a:gd name="connsiteY2208" fmla="*/ 922538 h 3832767"/>
                <a:gd name="connsiteX2209" fmla="*/ 4128181 w 4177355"/>
                <a:gd name="connsiteY2209" fmla="*/ 927198 h 3832767"/>
                <a:gd name="connsiteX2210" fmla="*/ 4131492 w 4177355"/>
                <a:gd name="connsiteY2210" fmla="*/ 930386 h 3832767"/>
                <a:gd name="connsiteX2211" fmla="*/ 4136765 w 4177355"/>
                <a:gd name="connsiteY2211" fmla="*/ 931857 h 3832767"/>
                <a:gd name="connsiteX2212" fmla="*/ 4143632 w 4177355"/>
                <a:gd name="connsiteY2212" fmla="*/ 931490 h 3832767"/>
                <a:gd name="connsiteX2213" fmla="*/ 4144613 w 4177355"/>
                <a:gd name="connsiteY2213" fmla="*/ 931244 h 3832767"/>
                <a:gd name="connsiteX2214" fmla="*/ 4145595 w 4177355"/>
                <a:gd name="connsiteY2214" fmla="*/ 930999 h 3832767"/>
                <a:gd name="connsiteX2215" fmla="*/ 4146575 w 4177355"/>
                <a:gd name="connsiteY2215" fmla="*/ 930754 h 3832767"/>
                <a:gd name="connsiteX2216" fmla="*/ 4147557 w 4177355"/>
                <a:gd name="connsiteY2216" fmla="*/ 930509 h 3832767"/>
                <a:gd name="connsiteX2217" fmla="*/ 4156263 w 4177355"/>
                <a:gd name="connsiteY2217" fmla="*/ 926584 h 3832767"/>
                <a:gd name="connsiteX2218" fmla="*/ 4163498 w 4177355"/>
                <a:gd name="connsiteY2218" fmla="*/ 921189 h 3832767"/>
                <a:gd name="connsiteX2219" fmla="*/ 4168649 w 4177355"/>
                <a:gd name="connsiteY2219" fmla="*/ 915057 h 3832767"/>
                <a:gd name="connsiteX2220" fmla="*/ 4170979 w 4177355"/>
                <a:gd name="connsiteY2220" fmla="*/ 908803 h 3832767"/>
                <a:gd name="connsiteX2221" fmla="*/ 4170120 w 4177355"/>
                <a:gd name="connsiteY2221" fmla="*/ 904143 h 3832767"/>
                <a:gd name="connsiteX2222" fmla="*/ 4166809 w 4177355"/>
                <a:gd name="connsiteY2222" fmla="*/ 900955 h 3832767"/>
                <a:gd name="connsiteX2223" fmla="*/ 4161536 w 4177355"/>
                <a:gd name="connsiteY2223" fmla="*/ 899483 h 3832767"/>
                <a:gd name="connsiteX2224" fmla="*/ 4154669 w 4177355"/>
                <a:gd name="connsiteY2224" fmla="*/ 899974 h 3832767"/>
                <a:gd name="connsiteX2225" fmla="*/ 654348 w 4177355"/>
                <a:gd name="connsiteY2225" fmla="*/ 1575660 h 3832767"/>
                <a:gd name="connsiteX2226" fmla="*/ 650915 w 4177355"/>
                <a:gd name="connsiteY2226" fmla="*/ 1576886 h 3832767"/>
                <a:gd name="connsiteX2227" fmla="*/ 647113 w 4177355"/>
                <a:gd name="connsiteY2227" fmla="*/ 1579216 h 3832767"/>
                <a:gd name="connsiteX2228" fmla="*/ 643312 w 4177355"/>
                <a:gd name="connsiteY2228" fmla="*/ 1582404 h 3832767"/>
                <a:gd name="connsiteX2229" fmla="*/ 639755 w 4177355"/>
                <a:gd name="connsiteY2229" fmla="*/ 1586206 h 3832767"/>
                <a:gd name="connsiteX2230" fmla="*/ 636935 w 4177355"/>
                <a:gd name="connsiteY2230" fmla="*/ 1590498 h 3832767"/>
                <a:gd name="connsiteX2231" fmla="*/ 635708 w 4177355"/>
                <a:gd name="connsiteY2231" fmla="*/ 1594054 h 3832767"/>
                <a:gd name="connsiteX2232" fmla="*/ 636199 w 4177355"/>
                <a:gd name="connsiteY2232" fmla="*/ 1596506 h 3832767"/>
                <a:gd name="connsiteX2233" fmla="*/ 638406 w 4177355"/>
                <a:gd name="connsiteY2233" fmla="*/ 1597488 h 3832767"/>
                <a:gd name="connsiteX2234" fmla="*/ 638774 w 4177355"/>
                <a:gd name="connsiteY2234" fmla="*/ 1597488 h 3832767"/>
                <a:gd name="connsiteX2235" fmla="*/ 639142 w 4177355"/>
                <a:gd name="connsiteY2235" fmla="*/ 1597488 h 3832767"/>
                <a:gd name="connsiteX2236" fmla="*/ 639510 w 4177355"/>
                <a:gd name="connsiteY2236" fmla="*/ 1597488 h 3832767"/>
                <a:gd name="connsiteX2237" fmla="*/ 639878 w 4177355"/>
                <a:gd name="connsiteY2237" fmla="*/ 1597488 h 3832767"/>
                <a:gd name="connsiteX2238" fmla="*/ 643312 w 4177355"/>
                <a:gd name="connsiteY2238" fmla="*/ 1596261 h 3832767"/>
                <a:gd name="connsiteX2239" fmla="*/ 647113 w 4177355"/>
                <a:gd name="connsiteY2239" fmla="*/ 1593931 h 3832767"/>
                <a:gd name="connsiteX2240" fmla="*/ 651037 w 4177355"/>
                <a:gd name="connsiteY2240" fmla="*/ 1590743 h 3832767"/>
                <a:gd name="connsiteX2241" fmla="*/ 654593 w 4177355"/>
                <a:gd name="connsiteY2241" fmla="*/ 1586941 h 3832767"/>
                <a:gd name="connsiteX2242" fmla="*/ 657414 w 4177355"/>
                <a:gd name="connsiteY2242" fmla="*/ 1582649 h 3832767"/>
                <a:gd name="connsiteX2243" fmla="*/ 658640 w 4177355"/>
                <a:gd name="connsiteY2243" fmla="*/ 1579093 h 3832767"/>
                <a:gd name="connsiteX2244" fmla="*/ 658150 w 4177355"/>
                <a:gd name="connsiteY2244" fmla="*/ 1576641 h 3832767"/>
                <a:gd name="connsiteX2245" fmla="*/ 655942 w 4177355"/>
                <a:gd name="connsiteY2245" fmla="*/ 1575660 h 3832767"/>
                <a:gd name="connsiteX2246" fmla="*/ 655574 w 4177355"/>
                <a:gd name="connsiteY2246" fmla="*/ 1575660 h 3832767"/>
                <a:gd name="connsiteX2247" fmla="*/ 655207 w 4177355"/>
                <a:gd name="connsiteY2247" fmla="*/ 1575660 h 3832767"/>
                <a:gd name="connsiteX2248" fmla="*/ 654839 w 4177355"/>
                <a:gd name="connsiteY2248" fmla="*/ 1575660 h 3832767"/>
                <a:gd name="connsiteX2249" fmla="*/ 654471 w 4177355"/>
                <a:gd name="connsiteY2249" fmla="*/ 1575660 h 3832767"/>
                <a:gd name="connsiteX2250" fmla="*/ 4147066 w 4177355"/>
                <a:gd name="connsiteY2250" fmla="*/ 959449 h 3832767"/>
                <a:gd name="connsiteX2251" fmla="*/ 4146208 w 4177355"/>
                <a:gd name="connsiteY2251" fmla="*/ 959572 h 3832767"/>
                <a:gd name="connsiteX2252" fmla="*/ 4145349 w 4177355"/>
                <a:gd name="connsiteY2252" fmla="*/ 959817 h 3832767"/>
                <a:gd name="connsiteX2253" fmla="*/ 4144491 w 4177355"/>
                <a:gd name="connsiteY2253" fmla="*/ 960062 h 3832767"/>
                <a:gd name="connsiteX2254" fmla="*/ 4143632 w 4177355"/>
                <a:gd name="connsiteY2254" fmla="*/ 960307 h 3832767"/>
                <a:gd name="connsiteX2255" fmla="*/ 4134926 w 4177355"/>
                <a:gd name="connsiteY2255" fmla="*/ 963986 h 3832767"/>
                <a:gd name="connsiteX2256" fmla="*/ 4127568 w 4177355"/>
                <a:gd name="connsiteY2256" fmla="*/ 969259 h 3832767"/>
                <a:gd name="connsiteX2257" fmla="*/ 4122172 w 4177355"/>
                <a:gd name="connsiteY2257" fmla="*/ 975391 h 3832767"/>
                <a:gd name="connsiteX2258" fmla="*/ 4119597 w 4177355"/>
                <a:gd name="connsiteY2258" fmla="*/ 981767 h 3832767"/>
                <a:gd name="connsiteX2259" fmla="*/ 4120210 w 4177355"/>
                <a:gd name="connsiteY2259" fmla="*/ 986795 h 3832767"/>
                <a:gd name="connsiteX2260" fmla="*/ 4123399 w 4177355"/>
                <a:gd name="connsiteY2260" fmla="*/ 990229 h 3832767"/>
                <a:gd name="connsiteX2261" fmla="*/ 4128794 w 4177355"/>
                <a:gd name="connsiteY2261" fmla="*/ 991946 h 3832767"/>
                <a:gd name="connsiteX2262" fmla="*/ 4135907 w 4177355"/>
                <a:gd name="connsiteY2262" fmla="*/ 991578 h 3832767"/>
                <a:gd name="connsiteX2263" fmla="*/ 4136765 w 4177355"/>
                <a:gd name="connsiteY2263" fmla="*/ 991455 h 3832767"/>
                <a:gd name="connsiteX2264" fmla="*/ 4137624 w 4177355"/>
                <a:gd name="connsiteY2264" fmla="*/ 991210 h 3832767"/>
                <a:gd name="connsiteX2265" fmla="*/ 4138482 w 4177355"/>
                <a:gd name="connsiteY2265" fmla="*/ 990965 h 3832767"/>
                <a:gd name="connsiteX2266" fmla="*/ 4139340 w 4177355"/>
                <a:gd name="connsiteY2266" fmla="*/ 990719 h 3832767"/>
                <a:gd name="connsiteX2267" fmla="*/ 4148047 w 4177355"/>
                <a:gd name="connsiteY2267" fmla="*/ 987041 h 3832767"/>
                <a:gd name="connsiteX2268" fmla="*/ 4155527 w 4177355"/>
                <a:gd name="connsiteY2268" fmla="*/ 981767 h 3832767"/>
                <a:gd name="connsiteX2269" fmla="*/ 4160923 w 4177355"/>
                <a:gd name="connsiteY2269" fmla="*/ 975513 h 3832767"/>
                <a:gd name="connsiteX2270" fmla="*/ 4163498 w 4177355"/>
                <a:gd name="connsiteY2270" fmla="*/ 969137 h 3832767"/>
                <a:gd name="connsiteX2271" fmla="*/ 4162885 w 4177355"/>
                <a:gd name="connsiteY2271" fmla="*/ 964232 h 3832767"/>
                <a:gd name="connsiteX2272" fmla="*/ 4159574 w 4177355"/>
                <a:gd name="connsiteY2272" fmla="*/ 960798 h 3832767"/>
                <a:gd name="connsiteX2273" fmla="*/ 4154178 w 4177355"/>
                <a:gd name="connsiteY2273" fmla="*/ 959204 h 3832767"/>
                <a:gd name="connsiteX2274" fmla="*/ 4147189 w 4177355"/>
                <a:gd name="connsiteY2274" fmla="*/ 959572 h 3832767"/>
                <a:gd name="connsiteX2275" fmla="*/ 619644 w 4177355"/>
                <a:gd name="connsiteY2275" fmla="*/ 1619929 h 3832767"/>
                <a:gd name="connsiteX2276" fmla="*/ 616088 w 4177355"/>
                <a:gd name="connsiteY2276" fmla="*/ 1621155 h 3832767"/>
                <a:gd name="connsiteX2277" fmla="*/ 612164 w 4177355"/>
                <a:gd name="connsiteY2277" fmla="*/ 1623607 h 3832767"/>
                <a:gd name="connsiteX2278" fmla="*/ 608240 w 4177355"/>
                <a:gd name="connsiteY2278" fmla="*/ 1626918 h 3832767"/>
                <a:gd name="connsiteX2279" fmla="*/ 604683 w 4177355"/>
                <a:gd name="connsiteY2279" fmla="*/ 1630843 h 3832767"/>
                <a:gd name="connsiteX2280" fmla="*/ 601986 w 4177355"/>
                <a:gd name="connsiteY2280" fmla="*/ 1635135 h 3832767"/>
                <a:gd name="connsiteX2281" fmla="*/ 600882 w 4177355"/>
                <a:gd name="connsiteY2281" fmla="*/ 1638691 h 3832767"/>
                <a:gd name="connsiteX2282" fmla="*/ 601495 w 4177355"/>
                <a:gd name="connsiteY2282" fmla="*/ 1641143 h 3832767"/>
                <a:gd name="connsiteX2283" fmla="*/ 603825 w 4177355"/>
                <a:gd name="connsiteY2283" fmla="*/ 1642002 h 3832767"/>
                <a:gd name="connsiteX2284" fmla="*/ 604070 w 4177355"/>
                <a:gd name="connsiteY2284" fmla="*/ 1642002 h 3832767"/>
                <a:gd name="connsiteX2285" fmla="*/ 604315 w 4177355"/>
                <a:gd name="connsiteY2285" fmla="*/ 1642002 h 3832767"/>
                <a:gd name="connsiteX2286" fmla="*/ 604683 w 4177355"/>
                <a:gd name="connsiteY2286" fmla="*/ 1642002 h 3832767"/>
                <a:gd name="connsiteX2287" fmla="*/ 605051 w 4177355"/>
                <a:gd name="connsiteY2287" fmla="*/ 1642002 h 3832767"/>
                <a:gd name="connsiteX2288" fmla="*/ 608607 w 4177355"/>
                <a:gd name="connsiteY2288" fmla="*/ 1640776 h 3832767"/>
                <a:gd name="connsiteX2289" fmla="*/ 612532 w 4177355"/>
                <a:gd name="connsiteY2289" fmla="*/ 1638323 h 3832767"/>
                <a:gd name="connsiteX2290" fmla="*/ 616456 w 4177355"/>
                <a:gd name="connsiteY2290" fmla="*/ 1635012 h 3832767"/>
                <a:gd name="connsiteX2291" fmla="*/ 620012 w 4177355"/>
                <a:gd name="connsiteY2291" fmla="*/ 1631088 h 3832767"/>
                <a:gd name="connsiteX2292" fmla="*/ 622710 w 4177355"/>
                <a:gd name="connsiteY2292" fmla="*/ 1626796 h 3832767"/>
                <a:gd name="connsiteX2293" fmla="*/ 623814 w 4177355"/>
                <a:gd name="connsiteY2293" fmla="*/ 1623240 h 3832767"/>
                <a:gd name="connsiteX2294" fmla="*/ 623200 w 4177355"/>
                <a:gd name="connsiteY2294" fmla="*/ 1620910 h 3832767"/>
                <a:gd name="connsiteX2295" fmla="*/ 620870 w 4177355"/>
                <a:gd name="connsiteY2295" fmla="*/ 1620051 h 3832767"/>
                <a:gd name="connsiteX2296" fmla="*/ 620625 w 4177355"/>
                <a:gd name="connsiteY2296" fmla="*/ 1620051 h 3832767"/>
                <a:gd name="connsiteX2297" fmla="*/ 620257 w 4177355"/>
                <a:gd name="connsiteY2297" fmla="*/ 1620051 h 3832767"/>
                <a:gd name="connsiteX2298" fmla="*/ 619889 w 4177355"/>
                <a:gd name="connsiteY2298" fmla="*/ 1620051 h 3832767"/>
                <a:gd name="connsiteX2299" fmla="*/ 619521 w 4177355"/>
                <a:gd name="connsiteY2299" fmla="*/ 1620051 h 3832767"/>
                <a:gd name="connsiteX2300" fmla="*/ 4136765 w 4177355"/>
                <a:gd name="connsiteY2300" fmla="*/ 1020764 h 3832767"/>
                <a:gd name="connsiteX2301" fmla="*/ 4136152 w 4177355"/>
                <a:gd name="connsiteY2301" fmla="*/ 1020886 h 3832767"/>
                <a:gd name="connsiteX2302" fmla="*/ 4135539 w 4177355"/>
                <a:gd name="connsiteY2302" fmla="*/ 1021009 h 3832767"/>
                <a:gd name="connsiteX2303" fmla="*/ 4134803 w 4177355"/>
                <a:gd name="connsiteY2303" fmla="*/ 1021131 h 3832767"/>
                <a:gd name="connsiteX2304" fmla="*/ 4134067 w 4177355"/>
                <a:gd name="connsiteY2304" fmla="*/ 1021254 h 3832767"/>
                <a:gd name="connsiteX2305" fmla="*/ 4125361 w 4177355"/>
                <a:gd name="connsiteY2305" fmla="*/ 1024810 h 3832767"/>
                <a:gd name="connsiteX2306" fmla="*/ 4117758 w 4177355"/>
                <a:gd name="connsiteY2306" fmla="*/ 1029961 h 3832767"/>
                <a:gd name="connsiteX2307" fmla="*/ 4112117 w 4177355"/>
                <a:gd name="connsiteY2307" fmla="*/ 1036092 h 3832767"/>
                <a:gd name="connsiteX2308" fmla="*/ 4109174 w 4177355"/>
                <a:gd name="connsiteY2308" fmla="*/ 1042591 h 3832767"/>
                <a:gd name="connsiteX2309" fmla="*/ 4109542 w 4177355"/>
                <a:gd name="connsiteY2309" fmla="*/ 1047864 h 3832767"/>
                <a:gd name="connsiteX2310" fmla="*/ 4112730 w 4177355"/>
                <a:gd name="connsiteY2310" fmla="*/ 1051543 h 3832767"/>
                <a:gd name="connsiteX2311" fmla="*/ 4118248 w 4177355"/>
                <a:gd name="connsiteY2311" fmla="*/ 1053383 h 3832767"/>
                <a:gd name="connsiteX2312" fmla="*/ 4125606 w 4177355"/>
                <a:gd name="connsiteY2312" fmla="*/ 1053138 h 3832767"/>
                <a:gd name="connsiteX2313" fmla="*/ 4126219 w 4177355"/>
                <a:gd name="connsiteY2313" fmla="*/ 1053138 h 3832767"/>
                <a:gd name="connsiteX2314" fmla="*/ 4126832 w 4177355"/>
                <a:gd name="connsiteY2314" fmla="*/ 1053015 h 3832767"/>
                <a:gd name="connsiteX2315" fmla="*/ 4127445 w 4177355"/>
                <a:gd name="connsiteY2315" fmla="*/ 1052892 h 3832767"/>
                <a:gd name="connsiteX2316" fmla="*/ 4128181 w 4177355"/>
                <a:gd name="connsiteY2316" fmla="*/ 1052770 h 3832767"/>
                <a:gd name="connsiteX2317" fmla="*/ 4137010 w 4177355"/>
                <a:gd name="connsiteY2317" fmla="*/ 1049213 h 3832767"/>
                <a:gd name="connsiteX2318" fmla="*/ 4144613 w 4177355"/>
                <a:gd name="connsiteY2318" fmla="*/ 1044063 h 3832767"/>
                <a:gd name="connsiteX2319" fmla="*/ 4150255 w 4177355"/>
                <a:gd name="connsiteY2319" fmla="*/ 1037809 h 3832767"/>
                <a:gd name="connsiteX2320" fmla="*/ 4153075 w 4177355"/>
                <a:gd name="connsiteY2320" fmla="*/ 1031310 h 3832767"/>
                <a:gd name="connsiteX2321" fmla="*/ 4152707 w 4177355"/>
                <a:gd name="connsiteY2321" fmla="*/ 1026036 h 3832767"/>
                <a:gd name="connsiteX2322" fmla="*/ 4149519 w 4177355"/>
                <a:gd name="connsiteY2322" fmla="*/ 1022358 h 3832767"/>
                <a:gd name="connsiteX2323" fmla="*/ 4144000 w 4177355"/>
                <a:gd name="connsiteY2323" fmla="*/ 1020641 h 3832767"/>
                <a:gd name="connsiteX2324" fmla="*/ 4136643 w 4177355"/>
                <a:gd name="connsiteY2324" fmla="*/ 1021009 h 3832767"/>
                <a:gd name="connsiteX2325" fmla="*/ 585553 w 4177355"/>
                <a:gd name="connsiteY2325" fmla="*/ 1664443 h 3832767"/>
                <a:gd name="connsiteX2326" fmla="*/ 581874 w 4177355"/>
                <a:gd name="connsiteY2326" fmla="*/ 1665669 h 3832767"/>
                <a:gd name="connsiteX2327" fmla="*/ 577828 w 4177355"/>
                <a:gd name="connsiteY2327" fmla="*/ 1668122 h 3832767"/>
                <a:gd name="connsiteX2328" fmla="*/ 573781 w 4177355"/>
                <a:gd name="connsiteY2328" fmla="*/ 1671555 h 3832767"/>
                <a:gd name="connsiteX2329" fmla="*/ 570225 w 4177355"/>
                <a:gd name="connsiteY2329" fmla="*/ 1675602 h 3832767"/>
                <a:gd name="connsiteX2330" fmla="*/ 567527 w 4177355"/>
                <a:gd name="connsiteY2330" fmla="*/ 1679894 h 3832767"/>
                <a:gd name="connsiteX2331" fmla="*/ 566546 w 4177355"/>
                <a:gd name="connsiteY2331" fmla="*/ 1683450 h 3832767"/>
                <a:gd name="connsiteX2332" fmla="*/ 567282 w 4177355"/>
                <a:gd name="connsiteY2332" fmla="*/ 1685780 h 3832767"/>
                <a:gd name="connsiteX2333" fmla="*/ 569611 w 4177355"/>
                <a:gd name="connsiteY2333" fmla="*/ 1686639 h 3832767"/>
                <a:gd name="connsiteX2334" fmla="*/ 569857 w 4177355"/>
                <a:gd name="connsiteY2334" fmla="*/ 1686639 h 3832767"/>
                <a:gd name="connsiteX2335" fmla="*/ 570102 w 4177355"/>
                <a:gd name="connsiteY2335" fmla="*/ 1686639 h 3832767"/>
                <a:gd name="connsiteX2336" fmla="*/ 570347 w 4177355"/>
                <a:gd name="connsiteY2336" fmla="*/ 1686639 h 3832767"/>
                <a:gd name="connsiteX2337" fmla="*/ 570593 w 4177355"/>
                <a:gd name="connsiteY2337" fmla="*/ 1686639 h 3832767"/>
                <a:gd name="connsiteX2338" fmla="*/ 574271 w 4177355"/>
                <a:gd name="connsiteY2338" fmla="*/ 1685290 h 3832767"/>
                <a:gd name="connsiteX2339" fmla="*/ 578318 w 4177355"/>
                <a:gd name="connsiteY2339" fmla="*/ 1682715 h 3832767"/>
                <a:gd name="connsiteX2340" fmla="*/ 582365 w 4177355"/>
                <a:gd name="connsiteY2340" fmla="*/ 1679281 h 3832767"/>
                <a:gd name="connsiteX2341" fmla="*/ 585921 w 4177355"/>
                <a:gd name="connsiteY2341" fmla="*/ 1675234 h 3832767"/>
                <a:gd name="connsiteX2342" fmla="*/ 588619 w 4177355"/>
                <a:gd name="connsiteY2342" fmla="*/ 1670820 h 3832767"/>
                <a:gd name="connsiteX2343" fmla="*/ 589600 w 4177355"/>
                <a:gd name="connsiteY2343" fmla="*/ 1667263 h 3832767"/>
                <a:gd name="connsiteX2344" fmla="*/ 588864 w 4177355"/>
                <a:gd name="connsiteY2344" fmla="*/ 1664933 h 3832767"/>
                <a:gd name="connsiteX2345" fmla="*/ 586412 w 4177355"/>
                <a:gd name="connsiteY2345" fmla="*/ 1664198 h 3832767"/>
                <a:gd name="connsiteX2346" fmla="*/ 586166 w 4177355"/>
                <a:gd name="connsiteY2346" fmla="*/ 1664198 h 3832767"/>
                <a:gd name="connsiteX2347" fmla="*/ 585921 w 4177355"/>
                <a:gd name="connsiteY2347" fmla="*/ 1664198 h 3832767"/>
                <a:gd name="connsiteX2348" fmla="*/ 585676 w 4177355"/>
                <a:gd name="connsiteY2348" fmla="*/ 1664198 h 3832767"/>
                <a:gd name="connsiteX2349" fmla="*/ 585431 w 4177355"/>
                <a:gd name="connsiteY2349" fmla="*/ 1664198 h 3832767"/>
                <a:gd name="connsiteX2350" fmla="*/ 4123644 w 4177355"/>
                <a:gd name="connsiteY2350" fmla="*/ 1083672 h 3832767"/>
                <a:gd name="connsiteX2351" fmla="*/ 4123153 w 4177355"/>
                <a:gd name="connsiteY2351" fmla="*/ 1083672 h 3832767"/>
                <a:gd name="connsiteX2352" fmla="*/ 4122663 w 4177355"/>
                <a:gd name="connsiteY2352" fmla="*/ 1083672 h 3832767"/>
                <a:gd name="connsiteX2353" fmla="*/ 4122172 w 4177355"/>
                <a:gd name="connsiteY2353" fmla="*/ 1083672 h 3832767"/>
                <a:gd name="connsiteX2354" fmla="*/ 4121682 w 4177355"/>
                <a:gd name="connsiteY2354" fmla="*/ 1083795 h 3832767"/>
                <a:gd name="connsiteX2355" fmla="*/ 4112852 w 4177355"/>
                <a:gd name="connsiteY2355" fmla="*/ 1087106 h 3832767"/>
                <a:gd name="connsiteX2356" fmla="*/ 4105127 w 4177355"/>
                <a:gd name="connsiteY2356" fmla="*/ 1092134 h 3832767"/>
                <a:gd name="connsiteX2357" fmla="*/ 4099241 w 4177355"/>
                <a:gd name="connsiteY2357" fmla="*/ 1098388 h 3832767"/>
                <a:gd name="connsiteX2358" fmla="*/ 4096052 w 4177355"/>
                <a:gd name="connsiteY2358" fmla="*/ 1105010 h 3832767"/>
                <a:gd name="connsiteX2359" fmla="*/ 4096175 w 4177355"/>
                <a:gd name="connsiteY2359" fmla="*/ 1110528 h 3832767"/>
                <a:gd name="connsiteX2360" fmla="*/ 4099241 w 4177355"/>
                <a:gd name="connsiteY2360" fmla="*/ 1114452 h 3832767"/>
                <a:gd name="connsiteX2361" fmla="*/ 4104759 w 4177355"/>
                <a:gd name="connsiteY2361" fmla="*/ 1116414 h 3832767"/>
                <a:gd name="connsiteX2362" fmla="*/ 4112117 w 4177355"/>
                <a:gd name="connsiteY2362" fmla="*/ 1116169 h 3832767"/>
                <a:gd name="connsiteX2363" fmla="*/ 4112607 w 4177355"/>
                <a:gd name="connsiteY2363" fmla="*/ 1116169 h 3832767"/>
                <a:gd name="connsiteX2364" fmla="*/ 4113098 w 4177355"/>
                <a:gd name="connsiteY2364" fmla="*/ 1116169 h 3832767"/>
                <a:gd name="connsiteX2365" fmla="*/ 4113588 w 4177355"/>
                <a:gd name="connsiteY2365" fmla="*/ 1116169 h 3832767"/>
                <a:gd name="connsiteX2366" fmla="*/ 4114079 w 4177355"/>
                <a:gd name="connsiteY2366" fmla="*/ 1116046 h 3832767"/>
                <a:gd name="connsiteX2367" fmla="*/ 4123031 w 4177355"/>
                <a:gd name="connsiteY2367" fmla="*/ 1112735 h 3832767"/>
                <a:gd name="connsiteX2368" fmla="*/ 4130879 w 4177355"/>
                <a:gd name="connsiteY2368" fmla="*/ 1107585 h 3832767"/>
                <a:gd name="connsiteX2369" fmla="*/ 4136765 w 4177355"/>
                <a:gd name="connsiteY2369" fmla="*/ 1101331 h 3832767"/>
                <a:gd name="connsiteX2370" fmla="*/ 4139954 w 4177355"/>
                <a:gd name="connsiteY2370" fmla="*/ 1094709 h 3832767"/>
                <a:gd name="connsiteX2371" fmla="*/ 4139708 w 4177355"/>
                <a:gd name="connsiteY2371" fmla="*/ 1089191 h 3832767"/>
                <a:gd name="connsiteX2372" fmla="*/ 4136643 w 4177355"/>
                <a:gd name="connsiteY2372" fmla="*/ 1085266 h 3832767"/>
                <a:gd name="connsiteX2373" fmla="*/ 4131124 w 4177355"/>
                <a:gd name="connsiteY2373" fmla="*/ 1083304 h 3832767"/>
                <a:gd name="connsiteX2374" fmla="*/ 4123644 w 4177355"/>
                <a:gd name="connsiteY2374" fmla="*/ 1083550 h 3832767"/>
                <a:gd name="connsiteX2375" fmla="*/ 552321 w 4177355"/>
                <a:gd name="connsiteY2375" fmla="*/ 1709325 h 3832767"/>
                <a:gd name="connsiteX2376" fmla="*/ 548642 w 4177355"/>
                <a:gd name="connsiteY2376" fmla="*/ 1710674 h 3832767"/>
                <a:gd name="connsiteX2377" fmla="*/ 544473 w 4177355"/>
                <a:gd name="connsiteY2377" fmla="*/ 1713249 h 3832767"/>
                <a:gd name="connsiteX2378" fmla="*/ 540426 w 4177355"/>
                <a:gd name="connsiteY2378" fmla="*/ 1716805 h 3832767"/>
                <a:gd name="connsiteX2379" fmla="*/ 536747 w 4177355"/>
                <a:gd name="connsiteY2379" fmla="*/ 1720975 h 3832767"/>
                <a:gd name="connsiteX2380" fmla="*/ 534172 w 4177355"/>
                <a:gd name="connsiteY2380" fmla="*/ 1725267 h 3832767"/>
                <a:gd name="connsiteX2381" fmla="*/ 533313 w 4177355"/>
                <a:gd name="connsiteY2381" fmla="*/ 1728700 h 3832767"/>
                <a:gd name="connsiteX2382" fmla="*/ 534172 w 4177355"/>
                <a:gd name="connsiteY2382" fmla="*/ 1730908 h 3832767"/>
                <a:gd name="connsiteX2383" fmla="*/ 536747 w 4177355"/>
                <a:gd name="connsiteY2383" fmla="*/ 1731644 h 3832767"/>
                <a:gd name="connsiteX2384" fmla="*/ 536992 w 4177355"/>
                <a:gd name="connsiteY2384" fmla="*/ 1731644 h 3832767"/>
                <a:gd name="connsiteX2385" fmla="*/ 537237 w 4177355"/>
                <a:gd name="connsiteY2385" fmla="*/ 1731644 h 3832767"/>
                <a:gd name="connsiteX2386" fmla="*/ 537483 w 4177355"/>
                <a:gd name="connsiteY2386" fmla="*/ 1731644 h 3832767"/>
                <a:gd name="connsiteX2387" fmla="*/ 537728 w 4177355"/>
                <a:gd name="connsiteY2387" fmla="*/ 1731644 h 3832767"/>
                <a:gd name="connsiteX2388" fmla="*/ 541407 w 4177355"/>
                <a:gd name="connsiteY2388" fmla="*/ 1730295 h 3832767"/>
                <a:gd name="connsiteX2389" fmla="*/ 545576 w 4177355"/>
                <a:gd name="connsiteY2389" fmla="*/ 1727719 h 3832767"/>
                <a:gd name="connsiteX2390" fmla="*/ 549623 w 4177355"/>
                <a:gd name="connsiteY2390" fmla="*/ 1724163 h 3832767"/>
                <a:gd name="connsiteX2391" fmla="*/ 553302 w 4177355"/>
                <a:gd name="connsiteY2391" fmla="*/ 1719994 h 3832767"/>
                <a:gd name="connsiteX2392" fmla="*/ 555877 w 4177355"/>
                <a:gd name="connsiteY2392" fmla="*/ 1715579 h 3832767"/>
                <a:gd name="connsiteX2393" fmla="*/ 556735 w 4177355"/>
                <a:gd name="connsiteY2393" fmla="*/ 1712146 h 3832767"/>
                <a:gd name="connsiteX2394" fmla="*/ 555877 w 4177355"/>
                <a:gd name="connsiteY2394" fmla="*/ 1709938 h 3832767"/>
                <a:gd name="connsiteX2395" fmla="*/ 553424 w 4177355"/>
                <a:gd name="connsiteY2395" fmla="*/ 1709325 h 3832767"/>
                <a:gd name="connsiteX2396" fmla="*/ 553179 w 4177355"/>
                <a:gd name="connsiteY2396" fmla="*/ 1709325 h 3832767"/>
                <a:gd name="connsiteX2397" fmla="*/ 552934 w 4177355"/>
                <a:gd name="connsiteY2397" fmla="*/ 1709325 h 3832767"/>
                <a:gd name="connsiteX2398" fmla="*/ 552689 w 4177355"/>
                <a:gd name="connsiteY2398" fmla="*/ 1709325 h 3832767"/>
                <a:gd name="connsiteX2399" fmla="*/ 552443 w 4177355"/>
                <a:gd name="connsiteY2399" fmla="*/ 1709325 h 3832767"/>
                <a:gd name="connsiteX2400" fmla="*/ 4107457 w 4177355"/>
                <a:gd name="connsiteY2400" fmla="*/ 1148298 h 3832767"/>
                <a:gd name="connsiteX2401" fmla="*/ 4107089 w 4177355"/>
                <a:gd name="connsiteY2401" fmla="*/ 1148298 h 3832767"/>
                <a:gd name="connsiteX2402" fmla="*/ 4106721 w 4177355"/>
                <a:gd name="connsiteY2402" fmla="*/ 1148298 h 3832767"/>
                <a:gd name="connsiteX2403" fmla="*/ 4106353 w 4177355"/>
                <a:gd name="connsiteY2403" fmla="*/ 1148298 h 3832767"/>
                <a:gd name="connsiteX2404" fmla="*/ 4105985 w 4177355"/>
                <a:gd name="connsiteY2404" fmla="*/ 1148298 h 3832767"/>
                <a:gd name="connsiteX2405" fmla="*/ 4097034 w 4177355"/>
                <a:gd name="connsiteY2405" fmla="*/ 1151363 h 3832767"/>
                <a:gd name="connsiteX2406" fmla="*/ 4089062 w 4177355"/>
                <a:gd name="connsiteY2406" fmla="*/ 1156391 h 3832767"/>
                <a:gd name="connsiteX2407" fmla="*/ 4082931 w 4177355"/>
                <a:gd name="connsiteY2407" fmla="*/ 1162523 h 3832767"/>
                <a:gd name="connsiteX2408" fmla="*/ 4079497 w 4177355"/>
                <a:gd name="connsiteY2408" fmla="*/ 1169267 h 3832767"/>
                <a:gd name="connsiteX2409" fmla="*/ 4079497 w 4177355"/>
                <a:gd name="connsiteY2409" fmla="*/ 1175153 h 3832767"/>
                <a:gd name="connsiteX2410" fmla="*/ 4082563 w 4177355"/>
                <a:gd name="connsiteY2410" fmla="*/ 1179323 h 3832767"/>
                <a:gd name="connsiteX2411" fmla="*/ 4088204 w 4177355"/>
                <a:gd name="connsiteY2411" fmla="*/ 1181530 h 3832767"/>
                <a:gd name="connsiteX2412" fmla="*/ 4095930 w 4177355"/>
                <a:gd name="connsiteY2412" fmla="*/ 1181407 h 3832767"/>
                <a:gd name="connsiteX2413" fmla="*/ 4096297 w 4177355"/>
                <a:gd name="connsiteY2413" fmla="*/ 1181407 h 3832767"/>
                <a:gd name="connsiteX2414" fmla="*/ 4096665 w 4177355"/>
                <a:gd name="connsiteY2414" fmla="*/ 1181407 h 3832767"/>
                <a:gd name="connsiteX2415" fmla="*/ 4097034 w 4177355"/>
                <a:gd name="connsiteY2415" fmla="*/ 1181407 h 3832767"/>
                <a:gd name="connsiteX2416" fmla="*/ 4097401 w 4177355"/>
                <a:gd name="connsiteY2416" fmla="*/ 1181407 h 3832767"/>
                <a:gd name="connsiteX2417" fmla="*/ 4106231 w 4177355"/>
                <a:gd name="connsiteY2417" fmla="*/ 1178342 h 3832767"/>
                <a:gd name="connsiteX2418" fmla="*/ 4114202 w 4177355"/>
                <a:gd name="connsiteY2418" fmla="*/ 1173314 h 3832767"/>
                <a:gd name="connsiteX2419" fmla="*/ 4120333 w 4177355"/>
                <a:gd name="connsiteY2419" fmla="*/ 1167060 h 3832767"/>
                <a:gd name="connsiteX2420" fmla="*/ 4123767 w 4177355"/>
                <a:gd name="connsiteY2420" fmla="*/ 1160315 h 3832767"/>
                <a:gd name="connsiteX2421" fmla="*/ 4123767 w 4177355"/>
                <a:gd name="connsiteY2421" fmla="*/ 1154552 h 3832767"/>
                <a:gd name="connsiteX2422" fmla="*/ 4120701 w 4177355"/>
                <a:gd name="connsiteY2422" fmla="*/ 1150382 h 3832767"/>
                <a:gd name="connsiteX2423" fmla="*/ 4115060 w 4177355"/>
                <a:gd name="connsiteY2423" fmla="*/ 1148175 h 3832767"/>
                <a:gd name="connsiteX2424" fmla="*/ 4107334 w 4177355"/>
                <a:gd name="connsiteY2424" fmla="*/ 1148298 h 3832767"/>
                <a:gd name="connsiteX2425" fmla="*/ 519824 w 4177355"/>
                <a:gd name="connsiteY2425" fmla="*/ 1754453 h 3832767"/>
                <a:gd name="connsiteX2426" fmla="*/ 516023 w 4177355"/>
                <a:gd name="connsiteY2426" fmla="*/ 1755802 h 3832767"/>
                <a:gd name="connsiteX2427" fmla="*/ 511853 w 4177355"/>
                <a:gd name="connsiteY2427" fmla="*/ 1758499 h 3832767"/>
                <a:gd name="connsiteX2428" fmla="*/ 507684 w 4177355"/>
                <a:gd name="connsiteY2428" fmla="*/ 1762178 h 3832767"/>
                <a:gd name="connsiteX2429" fmla="*/ 504005 w 4177355"/>
                <a:gd name="connsiteY2429" fmla="*/ 1766470 h 3832767"/>
                <a:gd name="connsiteX2430" fmla="*/ 501552 w 4177355"/>
                <a:gd name="connsiteY2430" fmla="*/ 1770762 h 3832767"/>
                <a:gd name="connsiteX2431" fmla="*/ 500817 w 4177355"/>
                <a:gd name="connsiteY2431" fmla="*/ 1774196 h 3832767"/>
                <a:gd name="connsiteX2432" fmla="*/ 501798 w 4177355"/>
                <a:gd name="connsiteY2432" fmla="*/ 1776403 h 3832767"/>
                <a:gd name="connsiteX2433" fmla="*/ 504373 w 4177355"/>
                <a:gd name="connsiteY2433" fmla="*/ 1777016 h 3832767"/>
                <a:gd name="connsiteX2434" fmla="*/ 504496 w 4177355"/>
                <a:gd name="connsiteY2434" fmla="*/ 1777016 h 3832767"/>
                <a:gd name="connsiteX2435" fmla="*/ 504618 w 4177355"/>
                <a:gd name="connsiteY2435" fmla="*/ 1777016 h 3832767"/>
                <a:gd name="connsiteX2436" fmla="*/ 504741 w 4177355"/>
                <a:gd name="connsiteY2436" fmla="*/ 1777016 h 3832767"/>
                <a:gd name="connsiteX2437" fmla="*/ 504863 w 4177355"/>
                <a:gd name="connsiteY2437" fmla="*/ 1777016 h 3832767"/>
                <a:gd name="connsiteX2438" fmla="*/ 508665 w 4177355"/>
                <a:gd name="connsiteY2438" fmla="*/ 1775667 h 3832767"/>
                <a:gd name="connsiteX2439" fmla="*/ 512957 w 4177355"/>
                <a:gd name="connsiteY2439" fmla="*/ 1772970 h 3832767"/>
                <a:gd name="connsiteX2440" fmla="*/ 517126 w 4177355"/>
                <a:gd name="connsiteY2440" fmla="*/ 1769291 h 3832767"/>
                <a:gd name="connsiteX2441" fmla="*/ 520805 w 4177355"/>
                <a:gd name="connsiteY2441" fmla="*/ 1764999 h 3832767"/>
                <a:gd name="connsiteX2442" fmla="*/ 523258 w 4177355"/>
                <a:gd name="connsiteY2442" fmla="*/ 1760584 h 3832767"/>
                <a:gd name="connsiteX2443" fmla="*/ 523993 w 4177355"/>
                <a:gd name="connsiteY2443" fmla="*/ 1757150 h 3832767"/>
                <a:gd name="connsiteX2444" fmla="*/ 523013 w 4177355"/>
                <a:gd name="connsiteY2444" fmla="*/ 1754943 h 3832767"/>
                <a:gd name="connsiteX2445" fmla="*/ 520437 w 4177355"/>
                <a:gd name="connsiteY2445" fmla="*/ 1754330 h 3832767"/>
                <a:gd name="connsiteX2446" fmla="*/ 520315 w 4177355"/>
                <a:gd name="connsiteY2446" fmla="*/ 1754330 h 3832767"/>
                <a:gd name="connsiteX2447" fmla="*/ 520192 w 4177355"/>
                <a:gd name="connsiteY2447" fmla="*/ 1754330 h 3832767"/>
                <a:gd name="connsiteX2448" fmla="*/ 520069 w 4177355"/>
                <a:gd name="connsiteY2448" fmla="*/ 1754330 h 3832767"/>
                <a:gd name="connsiteX2449" fmla="*/ 519947 w 4177355"/>
                <a:gd name="connsiteY2449" fmla="*/ 1754330 h 3832767"/>
                <a:gd name="connsiteX2450" fmla="*/ 4088572 w 4177355"/>
                <a:gd name="connsiteY2450" fmla="*/ 1214272 h 3832767"/>
                <a:gd name="connsiteX2451" fmla="*/ 4088327 w 4177355"/>
                <a:gd name="connsiteY2451" fmla="*/ 1214272 h 3832767"/>
                <a:gd name="connsiteX2452" fmla="*/ 4088082 w 4177355"/>
                <a:gd name="connsiteY2452" fmla="*/ 1214272 h 3832767"/>
                <a:gd name="connsiteX2453" fmla="*/ 4087836 w 4177355"/>
                <a:gd name="connsiteY2453" fmla="*/ 1214272 h 3832767"/>
                <a:gd name="connsiteX2454" fmla="*/ 4087591 w 4177355"/>
                <a:gd name="connsiteY2454" fmla="*/ 1214272 h 3832767"/>
                <a:gd name="connsiteX2455" fmla="*/ 4078639 w 4177355"/>
                <a:gd name="connsiteY2455" fmla="*/ 1217215 h 3832767"/>
                <a:gd name="connsiteX2456" fmla="*/ 4070546 w 4177355"/>
                <a:gd name="connsiteY2456" fmla="*/ 1222120 h 3832767"/>
                <a:gd name="connsiteX2457" fmla="*/ 4064291 w 4177355"/>
                <a:gd name="connsiteY2457" fmla="*/ 1228252 h 3832767"/>
                <a:gd name="connsiteX2458" fmla="*/ 4060613 w 4177355"/>
                <a:gd name="connsiteY2458" fmla="*/ 1235119 h 3832767"/>
                <a:gd name="connsiteX2459" fmla="*/ 4060245 w 4177355"/>
                <a:gd name="connsiteY2459" fmla="*/ 1241250 h 3832767"/>
                <a:gd name="connsiteX2460" fmla="*/ 4063188 w 4177355"/>
                <a:gd name="connsiteY2460" fmla="*/ 1245665 h 3832767"/>
                <a:gd name="connsiteX2461" fmla="*/ 4068829 w 4177355"/>
                <a:gd name="connsiteY2461" fmla="*/ 1247995 h 3832767"/>
                <a:gd name="connsiteX2462" fmla="*/ 4076677 w 4177355"/>
                <a:gd name="connsiteY2462" fmla="*/ 1247995 h 3832767"/>
                <a:gd name="connsiteX2463" fmla="*/ 4076922 w 4177355"/>
                <a:gd name="connsiteY2463" fmla="*/ 1247995 h 3832767"/>
                <a:gd name="connsiteX2464" fmla="*/ 4077167 w 4177355"/>
                <a:gd name="connsiteY2464" fmla="*/ 1247995 h 3832767"/>
                <a:gd name="connsiteX2465" fmla="*/ 4077413 w 4177355"/>
                <a:gd name="connsiteY2465" fmla="*/ 1247995 h 3832767"/>
                <a:gd name="connsiteX2466" fmla="*/ 4077658 w 4177355"/>
                <a:gd name="connsiteY2466" fmla="*/ 1247995 h 3832767"/>
                <a:gd name="connsiteX2467" fmla="*/ 4086610 w 4177355"/>
                <a:gd name="connsiteY2467" fmla="*/ 1245175 h 3832767"/>
                <a:gd name="connsiteX2468" fmla="*/ 4094704 w 4177355"/>
                <a:gd name="connsiteY2468" fmla="*/ 1240269 h 3832767"/>
                <a:gd name="connsiteX2469" fmla="*/ 4101080 w 4177355"/>
                <a:gd name="connsiteY2469" fmla="*/ 1234015 h 3832767"/>
                <a:gd name="connsiteX2470" fmla="*/ 4104759 w 4177355"/>
                <a:gd name="connsiteY2470" fmla="*/ 1227148 h 3832767"/>
                <a:gd name="connsiteX2471" fmla="*/ 4105004 w 4177355"/>
                <a:gd name="connsiteY2471" fmla="*/ 1221017 h 3832767"/>
                <a:gd name="connsiteX2472" fmla="*/ 4102061 w 4177355"/>
                <a:gd name="connsiteY2472" fmla="*/ 1216602 h 3832767"/>
                <a:gd name="connsiteX2473" fmla="*/ 4096420 w 4177355"/>
                <a:gd name="connsiteY2473" fmla="*/ 1214272 h 3832767"/>
                <a:gd name="connsiteX2474" fmla="*/ 4088572 w 4177355"/>
                <a:gd name="connsiteY2474" fmla="*/ 1214272 h 3832767"/>
                <a:gd name="connsiteX2475" fmla="*/ 487941 w 4177355"/>
                <a:gd name="connsiteY2475" fmla="*/ 1799703 h 3832767"/>
                <a:gd name="connsiteX2476" fmla="*/ 484017 w 4177355"/>
                <a:gd name="connsiteY2476" fmla="*/ 1801051 h 3832767"/>
                <a:gd name="connsiteX2477" fmla="*/ 479725 w 4177355"/>
                <a:gd name="connsiteY2477" fmla="*/ 1803872 h 3832767"/>
                <a:gd name="connsiteX2478" fmla="*/ 475432 w 4177355"/>
                <a:gd name="connsiteY2478" fmla="*/ 1807674 h 3832767"/>
                <a:gd name="connsiteX2479" fmla="*/ 471754 w 4177355"/>
                <a:gd name="connsiteY2479" fmla="*/ 1812088 h 3832767"/>
                <a:gd name="connsiteX2480" fmla="*/ 469424 w 4177355"/>
                <a:gd name="connsiteY2480" fmla="*/ 1816380 h 3832767"/>
                <a:gd name="connsiteX2481" fmla="*/ 468810 w 4177355"/>
                <a:gd name="connsiteY2481" fmla="*/ 1819814 h 3832767"/>
                <a:gd name="connsiteX2482" fmla="*/ 469792 w 4177355"/>
                <a:gd name="connsiteY2482" fmla="*/ 1821899 h 3832767"/>
                <a:gd name="connsiteX2483" fmla="*/ 472489 w 4177355"/>
                <a:gd name="connsiteY2483" fmla="*/ 1822389 h 3832767"/>
                <a:gd name="connsiteX2484" fmla="*/ 472489 w 4177355"/>
                <a:gd name="connsiteY2484" fmla="*/ 1822389 h 3832767"/>
                <a:gd name="connsiteX2485" fmla="*/ 472489 w 4177355"/>
                <a:gd name="connsiteY2485" fmla="*/ 1822389 h 3832767"/>
                <a:gd name="connsiteX2486" fmla="*/ 472489 w 4177355"/>
                <a:gd name="connsiteY2486" fmla="*/ 1822389 h 3832767"/>
                <a:gd name="connsiteX2487" fmla="*/ 472489 w 4177355"/>
                <a:gd name="connsiteY2487" fmla="*/ 1822389 h 3832767"/>
                <a:gd name="connsiteX2488" fmla="*/ 476413 w 4177355"/>
                <a:gd name="connsiteY2488" fmla="*/ 1821040 h 3832767"/>
                <a:gd name="connsiteX2489" fmla="*/ 480705 w 4177355"/>
                <a:gd name="connsiteY2489" fmla="*/ 1818220 h 3832767"/>
                <a:gd name="connsiteX2490" fmla="*/ 484997 w 4177355"/>
                <a:gd name="connsiteY2490" fmla="*/ 1814418 h 3832767"/>
                <a:gd name="connsiteX2491" fmla="*/ 488676 w 4177355"/>
                <a:gd name="connsiteY2491" fmla="*/ 1810004 h 3832767"/>
                <a:gd name="connsiteX2492" fmla="*/ 491006 w 4177355"/>
                <a:gd name="connsiteY2492" fmla="*/ 1805711 h 3832767"/>
                <a:gd name="connsiteX2493" fmla="*/ 491619 w 4177355"/>
                <a:gd name="connsiteY2493" fmla="*/ 1802278 h 3832767"/>
                <a:gd name="connsiteX2494" fmla="*/ 490516 w 4177355"/>
                <a:gd name="connsiteY2494" fmla="*/ 1800193 h 3832767"/>
                <a:gd name="connsiteX2495" fmla="*/ 487818 w 4177355"/>
                <a:gd name="connsiteY2495" fmla="*/ 1799703 h 3832767"/>
                <a:gd name="connsiteX2496" fmla="*/ 487818 w 4177355"/>
                <a:gd name="connsiteY2496" fmla="*/ 1799703 h 3832767"/>
                <a:gd name="connsiteX2497" fmla="*/ 487818 w 4177355"/>
                <a:gd name="connsiteY2497" fmla="*/ 1799703 h 3832767"/>
                <a:gd name="connsiteX2498" fmla="*/ 487818 w 4177355"/>
                <a:gd name="connsiteY2498" fmla="*/ 1799703 h 3832767"/>
                <a:gd name="connsiteX2499" fmla="*/ 487818 w 4177355"/>
                <a:gd name="connsiteY2499" fmla="*/ 1799703 h 3832767"/>
                <a:gd name="connsiteX2500" fmla="*/ 4066499 w 4177355"/>
                <a:gd name="connsiteY2500" fmla="*/ 1281841 h 3832767"/>
                <a:gd name="connsiteX2501" fmla="*/ 4057547 w 4177355"/>
                <a:gd name="connsiteY2501" fmla="*/ 1284538 h 3832767"/>
                <a:gd name="connsiteX2502" fmla="*/ 4049331 w 4177355"/>
                <a:gd name="connsiteY2502" fmla="*/ 1289321 h 3832767"/>
                <a:gd name="connsiteX2503" fmla="*/ 4042831 w 4177355"/>
                <a:gd name="connsiteY2503" fmla="*/ 1295452 h 3832767"/>
                <a:gd name="connsiteX2504" fmla="*/ 4038785 w 4177355"/>
                <a:gd name="connsiteY2504" fmla="*/ 1302442 h 3832767"/>
                <a:gd name="connsiteX2505" fmla="*/ 4038539 w 4177355"/>
                <a:gd name="connsiteY2505" fmla="*/ 1303055 h 3832767"/>
                <a:gd name="connsiteX2506" fmla="*/ 4038417 w 4177355"/>
                <a:gd name="connsiteY2506" fmla="*/ 1303668 h 3832767"/>
                <a:gd name="connsiteX2507" fmla="*/ 4038294 w 4177355"/>
                <a:gd name="connsiteY2507" fmla="*/ 1304282 h 3832767"/>
                <a:gd name="connsiteX2508" fmla="*/ 4038294 w 4177355"/>
                <a:gd name="connsiteY2508" fmla="*/ 1304895 h 3832767"/>
                <a:gd name="connsiteX2509" fmla="*/ 4037926 w 4177355"/>
                <a:gd name="connsiteY2509" fmla="*/ 1305508 h 3832767"/>
                <a:gd name="connsiteX2510" fmla="*/ 4037681 w 4177355"/>
                <a:gd name="connsiteY2510" fmla="*/ 1306121 h 3832767"/>
                <a:gd name="connsiteX2511" fmla="*/ 4037436 w 4177355"/>
                <a:gd name="connsiteY2511" fmla="*/ 1306734 h 3832767"/>
                <a:gd name="connsiteX2512" fmla="*/ 4037191 w 4177355"/>
                <a:gd name="connsiteY2512" fmla="*/ 1307347 h 3832767"/>
                <a:gd name="connsiteX2513" fmla="*/ 4036577 w 4177355"/>
                <a:gd name="connsiteY2513" fmla="*/ 1313724 h 3832767"/>
                <a:gd name="connsiteX2514" fmla="*/ 4039398 w 4177355"/>
                <a:gd name="connsiteY2514" fmla="*/ 1318507 h 3832767"/>
                <a:gd name="connsiteX2515" fmla="*/ 4045039 w 4177355"/>
                <a:gd name="connsiteY2515" fmla="*/ 1321082 h 3832767"/>
                <a:gd name="connsiteX2516" fmla="*/ 4053132 w 4177355"/>
                <a:gd name="connsiteY2516" fmla="*/ 1321082 h 3832767"/>
                <a:gd name="connsiteX2517" fmla="*/ 4062207 w 4177355"/>
                <a:gd name="connsiteY2517" fmla="*/ 1318384 h 3832767"/>
                <a:gd name="connsiteX2518" fmla="*/ 4070546 w 4177355"/>
                <a:gd name="connsiteY2518" fmla="*/ 1313601 h 3832767"/>
                <a:gd name="connsiteX2519" fmla="*/ 4077167 w 4177355"/>
                <a:gd name="connsiteY2519" fmla="*/ 1307470 h 3832767"/>
                <a:gd name="connsiteX2520" fmla="*/ 4081214 w 4177355"/>
                <a:gd name="connsiteY2520" fmla="*/ 1300480 h 3832767"/>
                <a:gd name="connsiteX2521" fmla="*/ 4081459 w 4177355"/>
                <a:gd name="connsiteY2521" fmla="*/ 1299867 h 3832767"/>
                <a:gd name="connsiteX2522" fmla="*/ 4081582 w 4177355"/>
                <a:gd name="connsiteY2522" fmla="*/ 1299254 h 3832767"/>
                <a:gd name="connsiteX2523" fmla="*/ 4081705 w 4177355"/>
                <a:gd name="connsiteY2523" fmla="*/ 1298641 h 3832767"/>
                <a:gd name="connsiteX2524" fmla="*/ 4081705 w 4177355"/>
                <a:gd name="connsiteY2524" fmla="*/ 1298028 h 3832767"/>
                <a:gd name="connsiteX2525" fmla="*/ 4082073 w 4177355"/>
                <a:gd name="connsiteY2525" fmla="*/ 1297414 h 3832767"/>
                <a:gd name="connsiteX2526" fmla="*/ 4082318 w 4177355"/>
                <a:gd name="connsiteY2526" fmla="*/ 1296801 h 3832767"/>
                <a:gd name="connsiteX2527" fmla="*/ 4082563 w 4177355"/>
                <a:gd name="connsiteY2527" fmla="*/ 1296188 h 3832767"/>
                <a:gd name="connsiteX2528" fmla="*/ 4082809 w 4177355"/>
                <a:gd name="connsiteY2528" fmla="*/ 1295575 h 3832767"/>
                <a:gd name="connsiteX2529" fmla="*/ 4083299 w 4177355"/>
                <a:gd name="connsiteY2529" fmla="*/ 1289198 h 3832767"/>
                <a:gd name="connsiteX2530" fmla="*/ 4080479 w 4177355"/>
                <a:gd name="connsiteY2530" fmla="*/ 1284538 h 3832767"/>
                <a:gd name="connsiteX2531" fmla="*/ 4074715 w 4177355"/>
                <a:gd name="connsiteY2531" fmla="*/ 1281963 h 3832767"/>
                <a:gd name="connsiteX2532" fmla="*/ 4066621 w 4177355"/>
                <a:gd name="connsiteY2532" fmla="*/ 1281963 h 3832767"/>
                <a:gd name="connsiteX2533" fmla="*/ 457038 w 4177355"/>
                <a:gd name="connsiteY2533" fmla="*/ 1845321 h 3832767"/>
                <a:gd name="connsiteX2534" fmla="*/ 452991 w 4177355"/>
                <a:gd name="connsiteY2534" fmla="*/ 1846792 h 3832767"/>
                <a:gd name="connsiteX2535" fmla="*/ 448577 w 4177355"/>
                <a:gd name="connsiteY2535" fmla="*/ 1849613 h 3832767"/>
                <a:gd name="connsiteX2536" fmla="*/ 444285 w 4177355"/>
                <a:gd name="connsiteY2536" fmla="*/ 1853537 h 3832767"/>
                <a:gd name="connsiteX2537" fmla="*/ 440606 w 4177355"/>
                <a:gd name="connsiteY2537" fmla="*/ 1858074 h 3832767"/>
                <a:gd name="connsiteX2538" fmla="*/ 438276 w 4177355"/>
                <a:gd name="connsiteY2538" fmla="*/ 1862366 h 3832767"/>
                <a:gd name="connsiteX2539" fmla="*/ 437663 w 4177355"/>
                <a:gd name="connsiteY2539" fmla="*/ 1865677 h 3832767"/>
                <a:gd name="connsiteX2540" fmla="*/ 438766 w 4177355"/>
                <a:gd name="connsiteY2540" fmla="*/ 1867762 h 3832767"/>
                <a:gd name="connsiteX2541" fmla="*/ 441587 w 4177355"/>
                <a:gd name="connsiteY2541" fmla="*/ 1868130 h 3832767"/>
                <a:gd name="connsiteX2542" fmla="*/ 445634 w 4177355"/>
                <a:gd name="connsiteY2542" fmla="*/ 1866658 h 3832767"/>
                <a:gd name="connsiteX2543" fmla="*/ 450048 w 4177355"/>
                <a:gd name="connsiteY2543" fmla="*/ 1863838 h 3832767"/>
                <a:gd name="connsiteX2544" fmla="*/ 454340 w 4177355"/>
                <a:gd name="connsiteY2544" fmla="*/ 1859913 h 3832767"/>
                <a:gd name="connsiteX2545" fmla="*/ 458019 w 4177355"/>
                <a:gd name="connsiteY2545" fmla="*/ 1855376 h 3832767"/>
                <a:gd name="connsiteX2546" fmla="*/ 460226 w 4177355"/>
                <a:gd name="connsiteY2546" fmla="*/ 1851084 h 3832767"/>
                <a:gd name="connsiteX2547" fmla="*/ 460717 w 4177355"/>
                <a:gd name="connsiteY2547" fmla="*/ 1847773 h 3832767"/>
                <a:gd name="connsiteX2548" fmla="*/ 459613 w 4177355"/>
                <a:gd name="connsiteY2548" fmla="*/ 1845811 h 3832767"/>
                <a:gd name="connsiteX2549" fmla="*/ 456793 w 4177355"/>
                <a:gd name="connsiteY2549" fmla="*/ 1845443 h 3832767"/>
                <a:gd name="connsiteX2550" fmla="*/ 4039766 w 4177355"/>
                <a:gd name="connsiteY2550" fmla="*/ 1355786 h 3832767"/>
                <a:gd name="connsiteX2551" fmla="*/ 4030936 w 4177355"/>
                <a:gd name="connsiteY2551" fmla="*/ 1358361 h 3832767"/>
                <a:gd name="connsiteX2552" fmla="*/ 4022720 w 4177355"/>
                <a:gd name="connsiteY2552" fmla="*/ 1363021 h 3832767"/>
                <a:gd name="connsiteX2553" fmla="*/ 4016098 w 4177355"/>
                <a:gd name="connsiteY2553" fmla="*/ 1369030 h 3832767"/>
                <a:gd name="connsiteX2554" fmla="*/ 4011929 w 4177355"/>
                <a:gd name="connsiteY2554" fmla="*/ 1375897 h 3832767"/>
                <a:gd name="connsiteX2555" fmla="*/ 4010948 w 4177355"/>
                <a:gd name="connsiteY2555" fmla="*/ 1382519 h 3832767"/>
                <a:gd name="connsiteX2556" fmla="*/ 4013523 w 4177355"/>
                <a:gd name="connsiteY2556" fmla="*/ 1387547 h 3832767"/>
                <a:gd name="connsiteX2557" fmla="*/ 4019041 w 4177355"/>
                <a:gd name="connsiteY2557" fmla="*/ 1390490 h 3832767"/>
                <a:gd name="connsiteX2558" fmla="*/ 4027012 w 4177355"/>
                <a:gd name="connsiteY2558" fmla="*/ 1390858 h 3832767"/>
                <a:gd name="connsiteX2559" fmla="*/ 4027135 w 4177355"/>
                <a:gd name="connsiteY2559" fmla="*/ 1390858 h 3832767"/>
                <a:gd name="connsiteX2560" fmla="*/ 4027258 w 4177355"/>
                <a:gd name="connsiteY2560" fmla="*/ 1390858 h 3832767"/>
                <a:gd name="connsiteX2561" fmla="*/ 4027380 w 4177355"/>
                <a:gd name="connsiteY2561" fmla="*/ 1390858 h 3832767"/>
                <a:gd name="connsiteX2562" fmla="*/ 4027503 w 4177355"/>
                <a:gd name="connsiteY2562" fmla="*/ 1390858 h 3832767"/>
                <a:gd name="connsiteX2563" fmla="*/ 4036455 w 4177355"/>
                <a:gd name="connsiteY2563" fmla="*/ 1388283 h 3832767"/>
                <a:gd name="connsiteX2564" fmla="*/ 4044671 w 4177355"/>
                <a:gd name="connsiteY2564" fmla="*/ 1383623 h 3832767"/>
                <a:gd name="connsiteX2565" fmla="*/ 4051293 w 4177355"/>
                <a:gd name="connsiteY2565" fmla="*/ 1377491 h 3832767"/>
                <a:gd name="connsiteX2566" fmla="*/ 4055462 w 4177355"/>
                <a:gd name="connsiteY2566" fmla="*/ 1370624 h 3832767"/>
                <a:gd name="connsiteX2567" fmla="*/ 4056321 w 4177355"/>
                <a:gd name="connsiteY2567" fmla="*/ 1364002 h 3832767"/>
                <a:gd name="connsiteX2568" fmla="*/ 4053745 w 4177355"/>
                <a:gd name="connsiteY2568" fmla="*/ 1359097 h 3832767"/>
                <a:gd name="connsiteX2569" fmla="*/ 4048227 w 4177355"/>
                <a:gd name="connsiteY2569" fmla="*/ 1356276 h 3832767"/>
                <a:gd name="connsiteX2570" fmla="*/ 4040256 w 4177355"/>
                <a:gd name="connsiteY2570" fmla="*/ 1355909 h 3832767"/>
                <a:gd name="connsiteX2571" fmla="*/ 4040134 w 4177355"/>
                <a:gd name="connsiteY2571" fmla="*/ 1355909 h 3832767"/>
                <a:gd name="connsiteX2572" fmla="*/ 4040011 w 4177355"/>
                <a:gd name="connsiteY2572" fmla="*/ 1355909 h 3832767"/>
                <a:gd name="connsiteX2573" fmla="*/ 4039888 w 4177355"/>
                <a:gd name="connsiteY2573" fmla="*/ 1355909 h 3832767"/>
                <a:gd name="connsiteX2574" fmla="*/ 4039766 w 4177355"/>
                <a:gd name="connsiteY2574" fmla="*/ 1355909 h 3832767"/>
                <a:gd name="connsiteX2575" fmla="*/ 426871 w 4177355"/>
                <a:gd name="connsiteY2575" fmla="*/ 1891184 h 3832767"/>
                <a:gd name="connsiteX2576" fmla="*/ 426871 w 4177355"/>
                <a:gd name="connsiteY2576" fmla="*/ 1891184 h 3832767"/>
                <a:gd name="connsiteX2577" fmla="*/ 426871 w 4177355"/>
                <a:gd name="connsiteY2577" fmla="*/ 1891184 h 3832767"/>
                <a:gd name="connsiteX2578" fmla="*/ 426871 w 4177355"/>
                <a:gd name="connsiteY2578" fmla="*/ 1891184 h 3832767"/>
                <a:gd name="connsiteX2579" fmla="*/ 426871 w 4177355"/>
                <a:gd name="connsiteY2579" fmla="*/ 1891184 h 3832767"/>
                <a:gd name="connsiteX2580" fmla="*/ 422825 w 4177355"/>
                <a:gd name="connsiteY2580" fmla="*/ 1892655 h 3832767"/>
                <a:gd name="connsiteX2581" fmla="*/ 418410 w 4177355"/>
                <a:gd name="connsiteY2581" fmla="*/ 1895599 h 3832767"/>
                <a:gd name="connsiteX2582" fmla="*/ 414118 w 4177355"/>
                <a:gd name="connsiteY2582" fmla="*/ 1899645 h 3832767"/>
                <a:gd name="connsiteX2583" fmla="*/ 410562 w 4177355"/>
                <a:gd name="connsiteY2583" fmla="*/ 1904305 h 3832767"/>
                <a:gd name="connsiteX2584" fmla="*/ 408354 w 4177355"/>
                <a:gd name="connsiteY2584" fmla="*/ 1908597 h 3832767"/>
                <a:gd name="connsiteX2585" fmla="*/ 407864 w 4177355"/>
                <a:gd name="connsiteY2585" fmla="*/ 1911908 h 3832767"/>
                <a:gd name="connsiteX2586" fmla="*/ 408968 w 4177355"/>
                <a:gd name="connsiteY2586" fmla="*/ 1913870 h 3832767"/>
                <a:gd name="connsiteX2587" fmla="*/ 411665 w 4177355"/>
                <a:gd name="connsiteY2587" fmla="*/ 1914238 h 3832767"/>
                <a:gd name="connsiteX2588" fmla="*/ 411665 w 4177355"/>
                <a:gd name="connsiteY2588" fmla="*/ 1914238 h 3832767"/>
                <a:gd name="connsiteX2589" fmla="*/ 411665 w 4177355"/>
                <a:gd name="connsiteY2589" fmla="*/ 1914238 h 3832767"/>
                <a:gd name="connsiteX2590" fmla="*/ 411665 w 4177355"/>
                <a:gd name="connsiteY2590" fmla="*/ 1914238 h 3832767"/>
                <a:gd name="connsiteX2591" fmla="*/ 411665 w 4177355"/>
                <a:gd name="connsiteY2591" fmla="*/ 1914238 h 3832767"/>
                <a:gd name="connsiteX2592" fmla="*/ 415712 w 4177355"/>
                <a:gd name="connsiteY2592" fmla="*/ 1912766 h 3832767"/>
                <a:gd name="connsiteX2593" fmla="*/ 420249 w 4177355"/>
                <a:gd name="connsiteY2593" fmla="*/ 1909824 h 3832767"/>
                <a:gd name="connsiteX2594" fmla="*/ 424541 w 4177355"/>
                <a:gd name="connsiteY2594" fmla="*/ 1905777 h 3832767"/>
                <a:gd name="connsiteX2595" fmla="*/ 428098 w 4177355"/>
                <a:gd name="connsiteY2595" fmla="*/ 1901117 h 3832767"/>
                <a:gd name="connsiteX2596" fmla="*/ 430305 w 4177355"/>
                <a:gd name="connsiteY2596" fmla="*/ 1896825 h 3832767"/>
                <a:gd name="connsiteX2597" fmla="*/ 430795 w 4177355"/>
                <a:gd name="connsiteY2597" fmla="*/ 1893514 h 3832767"/>
                <a:gd name="connsiteX2598" fmla="*/ 429569 w 4177355"/>
                <a:gd name="connsiteY2598" fmla="*/ 1891552 h 3832767"/>
                <a:gd name="connsiteX2599" fmla="*/ 426749 w 4177355"/>
                <a:gd name="connsiteY2599" fmla="*/ 1891184 h 3832767"/>
                <a:gd name="connsiteX2600" fmla="*/ 4011438 w 4177355"/>
                <a:gd name="connsiteY2600" fmla="*/ 1426052 h 3832767"/>
                <a:gd name="connsiteX2601" fmla="*/ 4002732 w 4177355"/>
                <a:gd name="connsiteY2601" fmla="*/ 1428505 h 3832767"/>
                <a:gd name="connsiteX2602" fmla="*/ 3994638 w 4177355"/>
                <a:gd name="connsiteY2602" fmla="*/ 1432920 h 3832767"/>
                <a:gd name="connsiteX2603" fmla="*/ 3988016 w 4177355"/>
                <a:gd name="connsiteY2603" fmla="*/ 1438806 h 3832767"/>
                <a:gd name="connsiteX2604" fmla="*/ 3983602 w 4177355"/>
                <a:gd name="connsiteY2604" fmla="*/ 1445673 h 3832767"/>
                <a:gd name="connsiteX2605" fmla="*/ 3982375 w 4177355"/>
                <a:gd name="connsiteY2605" fmla="*/ 1452417 h 3832767"/>
                <a:gd name="connsiteX2606" fmla="*/ 3984583 w 4177355"/>
                <a:gd name="connsiteY2606" fmla="*/ 1457690 h 3832767"/>
                <a:gd name="connsiteX2607" fmla="*/ 3989856 w 4177355"/>
                <a:gd name="connsiteY2607" fmla="*/ 1460879 h 3832767"/>
                <a:gd name="connsiteX2608" fmla="*/ 3997704 w 4177355"/>
                <a:gd name="connsiteY2608" fmla="*/ 1461492 h 3832767"/>
                <a:gd name="connsiteX2609" fmla="*/ 3998072 w 4177355"/>
                <a:gd name="connsiteY2609" fmla="*/ 1461492 h 3832767"/>
                <a:gd name="connsiteX2610" fmla="*/ 3998440 w 4177355"/>
                <a:gd name="connsiteY2610" fmla="*/ 1461492 h 3832767"/>
                <a:gd name="connsiteX2611" fmla="*/ 3998808 w 4177355"/>
                <a:gd name="connsiteY2611" fmla="*/ 1461492 h 3832767"/>
                <a:gd name="connsiteX2612" fmla="*/ 3999176 w 4177355"/>
                <a:gd name="connsiteY2612" fmla="*/ 1461492 h 3832767"/>
                <a:gd name="connsiteX2613" fmla="*/ 4007882 w 4177355"/>
                <a:gd name="connsiteY2613" fmla="*/ 1459039 h 3832767"/>
                <a:gd name="connsiteX2614" fmla="*/ 4015976 w 4177355"/>
                <a:gd name="connsiteY2614" fmla="*/ 1454625 h 3832767"/>
                <a:gd name="connsiteX2615" fmla="*/ 4022598 w 4177355"/>
                <a:gd name="connsiteY2615" fmla="*/ 1448739 h 3832767"/>
                <a:gd name="connsiteX2616" fmla="*/ 4027012 w 4177355"/>
                <a:gd name="connsiteY2616" fmla="*/ 1441871 h 3832767"/>
                <a:gd name="connsiteX2617" fmla="*/ 4028239 w 4177355"/>
                <a:gd name="connsiteY2617" fmla="*/ 1435127 h 3832767"/>
                <a:gd name="connsiteX2618" fmla="*/ 4025909 w 4177355"/>
                <a:gd name="connsiteY2618" fmla="*/ 1429976 h 3832767"/>
                <a:gd name="connsiteX2619" fmla="*/ 4020636 w 4177355"/>
                <a:gd name="connsiteY2619" fmla="*/ 1426788 h 3832767"/>
                <a:gd name="connsiteX2620" fmla="*/ 4012787 w 4177355"/>
                <a:gd name="connsiteY2620" fmla="*/ 1426175 h 3832767"/>
                <a:gd name="connsiteX2621" fmla="*/ 4012419 w 4177355"/>
                <a:gd name="connsiteY2621" fmla="*/ 1426175 h 3832767"/>
                <a:gd name="connsiteX2622" fmla="*/ 4012051 w 4177355"/>
                <a:gd name="connsiteY2622" fmla="*/ 1426175 h 3832767"/>
                <a:gd name="connsiteX2623" fmla="*/ 4011684 w 4177355"/>
                <a:gd name="connsiteY2623" fmla="*/ 1426175 h 3832767"/>
                <a:gd name="connsiteX2624" fmla="*/ 4011316 w 4177355"/>
                <a:gd name="connsiteY2624" fmla="*/ 1426175 h 3832767"/>
                <a:gd name="connsiteX2625" fmla="*/ 397440 w 4177355"/>
                <a:gd name="connsiteY2625" fmla="*/ 1937170 h 3832767"/>
                <a:gd name="connsiteX2626" fmla="*/ 397318 w 4177355"/>
                <a:gd name="connsiteY2626" fmla="*/ 1937170 h 3832767"/>
                <a:gd name="connsiteX2627" fmla="*/ 397195 w 4177355"/>
                <a:gd name="connsiteY2627" fmla="*/ 1937170 h 3832767"/>
                <a:gd name="connsiteX2628" fmla="*/ 397073 w 4177355"/>
                <a:gd name="connsiteY2628" fmla="*/ 1937170 h 3832767"/>
                <a:gd name="connsiteX2629" fmla="*/ 396950 w 4177355"/>
                <a:gd name="connsiteY2629" fmla="*/ 1937170 h 3832767"/>
                <a:gd name="connsiteX2630" fmla="*/ 392781 w 4177355"/>
                <a:gd name="connsiteY2630" fmla="*/ 1938887 h 3832767"/>
                <a:gd name="connsiteX2631" fmla="*/ 388243 w 4177355"/>
                <a:gd name="connsiteY2631" fmla="*/ 1941952 h 3832767"/>
                <a:gd name="connsiteX2632" fmla="*/ 383951 w 4177355"/>
                <a:gd name="connsiteY2632" fmla="*/ 1945999 h 3832767"/>
                <a:gd name="connsiteX2633" fmla="*/ 380395 w 4177355"/>
                <a:gd name="connsiteY2633" fmla="*/ 1950659 h 3832767"/>
                <a:gd name="connsiteX2634" fmla="*/ 378310 w 4177355"/>
                <a:gd name="connsiteY2634" fmla="*/ 1954828 h 3832767"/>
                <a:gd name="connsiteX2635" fmla="*/ 377820 w 4177355"/>
                <a:gd name="connsiteY2635" fmla="*/ 1958017 h 3832767"/>
                <a:gd name="connsiteX2636" fmla="*/ 378923 w 4177355"/>
                <a:gd name="connsiteY2636" fmla="*/ 1959979 h 3832767"/>
                <a:gd name="connsiteX2637" fmla="*/ 381621 w 4177355"/>
                <a:gd name="connsiteY2637" fmla="*/ 1960347 h 3832767"/>
                <a:gd name="connsiteX2638" fmla="*/ 381744 w 4177355"/>
                <a:gd name="connsiteY2638" fmla="*/ 1960347 h 3832767"/>
                <a:gd name="connsiteX2639" fmla="*/ 381867 w 4177355"/>
                <a:gd name="connsiteY2639" fmla="*/ 1960347 h 3832767"/>
                <a:gd name="connsiteX2640" fmla="*/ 381989 w 4177355"/>
                <a:gd name="connsiteY2640" fmla="*/ 1960347 h 3832767"/>
                <a:gd name="connsiteX2641" fmla="*/ 382112 w 4177355"/>
                <a:gd name="connsiteY2641" fmla="*/ 1960347 h 3832767"/>
                <a:gd name="connsiteX2642" fmla="*/ 386281 w 4177355"/>
                <a:gd name="connsiteY2642" fmla="*/ 1958752 h 3832767"/>
                <a:gd name="connsiteX2643" fmla="*/ 390819 w 4177355"/>
                <a:gd name="connsiteY2643" fmla="*/ 1955687 h 3832767"/>
                <a:gd name="connsiteX2644" fmla="*/ 395111 w 4177355"/>
                <a:gd name="connsiteY2644" fmla="*/ 1951640 h 3832767"/>
                <a:gd name="connsiteX2645" fmla="*/ 398667 w 4177355"/>
                <a:gd name="connsiteY2645" fmla="*/ 1946980 h 3832767"/>
                <a:gd name="connsiteX2646" fmla="*/ 400751 w 4177355"/>
                <a:gd name="connsiteY2646" fmla="*/ 1942811 h 3832767"/>
                <a:gd name="connsiteX2647" fmla="*/ 401119 w 4177355"/>
                <a:gd name="connsiteY2647" fmla="*/ 1939622 h 3832767"/>
                <a:gd name="connsiteX2648" fmla="*/ 399893 w 4177355"/>
                <a:gd name="connsiteY2648" fmla="*/ 1937660 h 3832767"/>
                <a:gd name="connsiteX2649" fmla="*/ 397195 w 4177355"/>
                <a:gd name="connsiteY2649" fmla="*/ 1937292 h 3832767"/>
                <a:gd name="connsiteX2650" fmla="*/ 3980045 w 4177355"/>
                <a:gd name="connsiteY2650" fmla="*/ 1497422 h 3832767"/>
                <a:gd name="connsiteX2651" fmla="*/ 3971584 w 4177355"/>
                <a:gd name="connsiteY2651" fmla="*/ 1499752 h 3832767"/>
                <a:gd name="connsiteX2652" fmla="*/ 3963613 w 4177355"/>
                <a:gd name="connsiteY2652" fmla="*/ 1504044 h 3832767"/>
                <a:gd name="connsiteX2653" fmla="*/ 3956991 w 4177355"/>
                <a:gd name="connsiteY2653" fmla="*/ 1509808 h 3832767"/>
                <a:gd name="connsiteX2654" fmla="*/ 3952576 w 4177355"/>
                <a:gd name="connsiteY2654" fmla="*/ 1516552 h 3832767"/>
                <a:gd name="connsiteX2655" fmla="*/ 3951105 w 4177355"/>
                <a:gd name="connsiteY2655" fmla="*/ 1523420 h 3832767"/>
                <a:gd name="connsiteX2656" fmla="*/ 3953067 w 4177355"/>
                <a:gd name="connsiteY2656" fmla="*/ 1528815 h 3832767"/>
                <a:gd name="connsiteX2657" fmla="*/ 3958095 w 4177355"/>
                <a:gd name="connsiteY2657" fmla="*/ 1532249 h 3832767"/>
                <a:gd name="connsiteX2658" fmla="*/ 3965820 w 4177355"/>
                <a:gd name="connsiteY2658" fmla="*/ 1533230 h 3832767"/>
                <a:gd name="connsiteX2659" fmla="*/ 3966311 w 4177355"/>
                <a:gd name="connsiteY2659" fmla="*/ 1533230 h 3832767"/>
                <a:gd name="connsiteX2660" fmla="*/ 3966801 w 4177355"/>
                <a:gd name="connsiteY2660" fmla="*/ 1533230 h 3832767"/>
                <a:gd name="connsiteX2661" fmla="*/ 3967292 w 4177355"/>
                <a:gd name="connsiteY2661" fmla="*/ 1533230 h 3832767"/>
                <a:gd name="connsiteX2662" fmla="*/ 3967783 w 4177355"/>
                <a:gd name="connsiteY2662" fmla="*/ 1533230 h 3832767"/>
                <a:gd name="connsiteX2663" fmla="*/ 3976244 w 4177355"/>
                <a:gd name="connsiteY2663" fmla="*/ 1530900 h 3832767"/>
                <a:gd name="connsiteX2664" fmla="*/ 3984215 w 4177355"/>
                <a:gd name="connsiteY2664" fmla="*/ 1526608 h 3832767"/>
                <a:gd name="connsiteX2665" fmla="*/ 3990837 w 4177355"/>
                <a:gd name="connsiteY2665" fmla="*/ 1520844 h 3832767"/>
                <a:gd name="connsiteX2666" fmla="*/ 3995374 w 4177355"/>
                <a:gd name="connsiteY2666" fmla="*/ 1514100 h 3832767"/>
                <a:gd name="connsiteX2667" fmla="*/ 3996846 w 4177355"/>
                <a:gd name="connsiteY2667" fmla="*/ 1507110 h 3832767"/>
                <a:gd name="connsiteX2668" fmla="*/ 3994883 w 4177355"/>
                <a:gd name="connsiteY2668" fmla="*/ 1501714 h 3832767"/>
                <a:gd name="connsiteX2669" fmla="*/ 3989733 w 4177355"/>
                <a:gd name="connsiteY2669" fmla="*/ 1498281 h 3832767"/>
                <a:gd name="connsiteX2670" fmla="*/ 3982008 w 4177355"/>
                <a:gd name="connsiteY2670" fmla="*/ 1497422 h 3832767"/>
                <a:gd name="connsiteX2671" fmla="*/ 3981517 w 4177355"/>
                <a:gd name="connsiteY2671" fmla="*/ 1497422 h 3832767"/>
                <a:gd name="connsiteX2672" fmla="*/ 3981026 w 4177355"/>
                <a:gd name="connsiteY2672" fmla="*/ 1497422 h 3832767"/>
                <a:gd name="connsiteX2673" fmla="*/ 3980536 w 4177355"/>
                <a:gd name="connsiteY2673" fmla="*/ 1497422 h 3832767"/>
                <a:gd name="connsiteX2674" fmla="*/ 3980045 w 4177355"/>
                <a:gd name="connsiteY2674" fmla="*/ 1497422 h 3832767"/>
                <a:gd name="connsiteX2675" fmla="*/ 368990 w 4177355"/>
                <a:gd name="connsiteY2675" fmla="*/ 1983523 h 3832767"/>
                <a:gd name="connsiteX2676" fmla="*/ 368745 w 4177355"/>
                <a:gd name="connsiteY2676" fmla="*/ 1983523 h 3832767"/>
                <a:gd name="connsiteX2677" fmla="*/ 368500 w 4177355"/>
                <a:gd name="connsiteY2677" fmla="*/ 1983523 h 3832767"/>
                <a:gd name="connsiteX2678" fmla="*/ 368255 w 4177355"/>
                <a:gd name="connsiteY2678" fmla="*/ 1983523 h 3832767"/>
                <a:gd name="connsiteX2679" fmla="*/ 368010 w 4177355"/>
                <a:gd name="connsiteY2679" fmla="*/ 1983523 h 3832767"/>
                <a:gd name="connsiteX2680" fmla="*/ 363717 w 4177355"/>
                <a:gd name="connsiteY2680" fmla="*/ 1985363 h 3832767"/>
                <a:gd name="connsiteX2681" fmla="*/ 359180 w 4177355"/>
                <a:gd name="connsiteY2681" fmla="*/ 1988551 h 3832767"/>
                <a:gd name="connsiteX2682" fmla="*/ 354888 w 4177355"/>
                <a:gd name="connsiteY2682" fmla="*/ 1992721 h 3832767"/>
                <a:gd name="connsiteX2683" fmla="*/ 351455 w 4177355"/>
                <a:gd name="connsiteY2683" fmla="*/ 1997381 h 3832767"/>
                <a:gd name="connsiteX2684" fmla="*/ 349493 w 4177355"/>
                <a:gd name="connsiteY2684" fmla="*/ 2001427 h 3832767"/>
                <a:gd name="connsiteX2685" fmla="*/ 349125 w 4177355"/>
                <a:gd name="connsiteY2685" fmla="*/ 2004493 h 3832767"/>
                <a:gd name="connsiteX2686" fmla="*/ 350351 w 4177355"/>
                <a:gd name="connsiteY2686" fmla="*/ 2006332 h 3832767"/>
                <a:gd name="connsiteX2687" fmla="*/ 353049 w 4177355"/>
                <a:gd name="connsiteY2687" fmla="*/ 2006700 h 3832767"/>
                <a:gd name="connsiteX2688" fmla="*/ 353294 w 4177355"/>
                <a:gd name="connsiteY2688" fmla="*/ 2006700 h 3832767"/>
                <a:gd name="connsiteX2689" fmla="*/ 353539 w 4177355"/>
                <a:gd name="connsiteY2689" fmla="*/ 2006700 h 3832767"/>
                <a:gd name="connsiteX2690" fmla="*/ 353785 w 4177355"/>
                <a:gd name="connsiteY2690" fmla="*/ 2006700 h 3832767"/>
                <a:gd name="connsiteX2691" fmla="*/ 354030 w 4177355"/>
                <a:gd name="connsiteY2691" fmla="*/ 2006700 h 3832767"/>
                <a:gd name="connsiteX2692" fmla="*/ 358322 w 4177355"/>
                <a:gd name="connsiteY2692" fmla="*/ 2004984 h 3832767"/>
                <a:gd name="connsiteX2693" fmla="*/ 362859 w 4177355"/>
                <a:gd name="connsiteY2693" fmla="*/ 2001795 h 3832767"/>
                <a:gd name="connsiteX2694" fmla="*/ 367151 w 4177355"/>
                <a:gd name="connsiteY2694" fmla="*/ 1997626 h 3832767"/>
                <a:gd name="connsiteX2695" fmla="*/ 370585 w 4177355"/>
                <a:gd name="connsiteY2695" fmla="*/ 1992966 h 3832767"/>
                <a:gd name="connsiteX2696" fmla="*/ 372547 w 4177355"/>
                <a:gd name="connsiteY2696" fmla="*/ 1988797 h 3832767"/>
                <a:gd name="connsiteX2697" fmla="*/ 372915 w 4177355"/>
                <a:gd name="connsiteY2697" fmla="*/ 1985608 h 3832767"/>
                <a:gd name="connsiteX2698" fmla="*/ 371688 w 4177355"/>
                <a:gd name="connsiteY2698" fmla="*/ 1983769 h 3832767"/>
                <a:gd name="connsiteX2699" fmla="*/ 368990 w 4177355"/>
                <a:gd name="connsiteY2699" fmla="*/ 1983401 h 3832767"/>
                <a:gd name="connsiteX2700" fmla="*/ 3946077 w 4177355"/>
                <a:gd name="connsiteY2700" fmla="*/ 1569773 h 3832767"/>
                <a:gd name="connsiteX2701" fmla="*/ 3937738 w 4177355"/>
                <a:gd name="connsiteY2701" fmla="*/ 1571981 h 3832767"/>
                <a:gd name="connsiteX2702" fmla="*/ 3929890 w 4177355"/>
                <a:gd name="connsiteY2702" fmla="*/ 1576150 h 3832767"/>
                <a:gd name="connsiteX2703" fmla="*/ 3923268 w 4177355"/>
                <a:gd name="connsiteY2703" fmla="*/ 1581791 h 3832767"/>
                <a:gd name="connsiteX2704" fmla="*/ 3918608 w 4177355"/>
                <a:gd name="connsiteY2704" fmla="*/ 1588413 h 3832767"/>
                <a:gd name="connsiteX2705" fmla="*/ 3916769 w 4177355"/>
                <a:gd name="connsiteY2705" fmla="*/ 1595403 h 3832767"/>
                <a:gd name="connsiteX2706" fmla="*/ 3918485 w 4177355"/>
                <a:gd name="connsiteY2706" fmla="*/ 1601044 h 3832767"/>
                <a:gd name="connsiteX2707" fmla="*/ 3923268 w 4177355"/>
                <a:gd name="connsiteY2707" fmla="*/ 1604845 h 3832767"/>
                <a:gd name="connsiteX2708" fmla="*/ 3930871 w 4177355"/>
                <a:gd name="connsiteY2708" fmla="*/ 1606072 h 3832767"/>
                <a:gd name="connsiteX2709" fmla="*/ 3931485 w 4177355"/>
                <a:gd name="connsiteY2709" fmla="*/ 1606072 h 3832767"/>
                <a:gd name="connsiteX2710" fmla="*/ 3932098 w 4177355"/>
                <a:gd name="connsiteY2710" fmla="*/ 1606072 h 3832767"/>
                <a:gd name="connsiteX2711" fmla="*/ 3932833 w 4177355"/>
                <a:gd name="connsiteY2711" fmla="*/ 1606072 h 3832767"/>
                <a:gd name="connsiteX2712" fmla="*/ 3933569 w 4177355"/>
                <a:gd name="connsiteY2712" fmla="*/ 1606072 h 3832767"/>
                <a:gd name="connsiteX2713" fmla="*/ 3941908 w 4177355"/>
                <a:gd name="connsiteY2713" fmla="*/ 1603864 h 3832767"/>
                <a:gd name="connsiteX2714" fmla="*/ 3949879 w 4177355"/>
                <a:gd name="connsiteY2714" fmla="*/ 1599695 h 3832767"/>
                <a:gd name="connsiteX2715" fmla="*/ 3956623 w 4177355"/>
                <a:gd name="connsiteY2715" fmla="*/ 1594054 h 3832767"/>
                <a:gd name="connsiteX2716" fmla="*/ 3961283 w 4177355"/>
                <a:gd name="connsiteY2716" fmla="*/ 1587309 h 3832767"/>
                <a:gd name="connsiteX2717" fmla="*/ 3963000 w 4177355"/>
                <a:gd name="connsiteY2717" fmla="*/ 1580197 h 3832767"/>
                <a:gd name="connsiteX2718" fmla="*/ 3961283 w 4177355"/>
                <a:gd name="connsiteY2718" fmla="*/ 1574556 h 3832767"/>
                <a:gd name="connsiteX2719" fmla="*/ 3956378 w 4177355"/>
                <a:gd name="connsiteY2719" fmla="*/ 1570877 h 3832767"/>
                <a:gd name="connsiteX2720" fmla="*/ 3948775 w 4177355"/>
                <a:gd name="connsiteY2720" fmla="*/ 1569651 h 3832767"/>
                <a:gd name="connsiteX2721" fmla="*/ 3948162 w 4177355"/>
                <a:gd name="connsiteY2721" fmla="*/ 1569651 h 3832767"/>
                <a:gd name="connsiteX2722" fmla="*/ 3947426 w 4177355"/>
                <a:gd name="connsiteY2722" fmla="*/ 1569651 h 3832767"/>
                <a:gd name="connsiteX2723" fmla="*/ 3946690 w 4177355"/>
                <a:gd name="connsiteY2723" fmla="*/ 1569651 h 3832767"/>
                <a:gd name="connsiteX2724" fmla="*/ 3945955 w 4177355"/>
                <a:gd name="connsiteY2724" fmla="*/ 1569651 h 3832767"/>
                <a:gd name="connsiteX2725" fmla="*/ 341276 w 4177355"/>
                <a:gd name="connsiteY2725" fmla="*/ 2030000 h 3832767"/>
                <a:gd name="connsiteX2726" fmla="*/ 341031 w 4177355"/>
                <a:gd name="connsiteY2726" fmla="*/ 2030000 h 3832767"/>
                <a:gd name="connsiteX2727" fmla="*/ 340786 w 4177355"/>
                <a:gd name="connsiteY2727" fmla="*/ 2030000 h 3832767"/>
                <a:gd name="connsiteX2728" fmla="*/ 340541 w 4177355"/>
                <a:gd name="connsiteY2728" fmla="*/ 2030000 h 3832767"/>
                <a:gd name="connsiteX2729" fmla="*/ 340295 w 4177355"/>
                <a:gd name="connsiteY2729" fmla="*/ 2030000 h 3832767"/>
                <a:gd name="connsiteX2730" fmla="*/ 336003 w 4177355"/>
                <a:gd name="connsiteY2730" fmla="*/ 2031962 h 3832767"/>
                <a:gd name="connsiteX2731" fmla="*/ 331466 w 4177355"/>
                <a:gd name="connsiteY2731" fmla="*/ 2035273 h 3832767"/>
                <a:gd name="connsiteX2732" fmla="*/ 327174 w 4177355"/>
                <a:gd name="connsiteY2732" fmla="*/ 2039565 h 3832767"/>
                <a:gd name="connsiteX2733" fmla="*/ 323740 w 4177355"/>
                <a:gd name="connsiteY2733" fmla="*/ 2044347 h 3832767"/>
                <a:gd name="connsiteX2734" fmla="*/ 321901 w 4177355"/>
                <a:gd name="connsiteY2734" fmla="*/ 2048394 h 3832767"/>
                <a:gd name="connsiteX2735" fmla="*/ 321656 w 4177355"/>
                <a:gd name="connsiteY2735" fmla="*/ 2051460 h 3832767"/>
                <a:gd name="connsiteX2736" fmla="*/ 322882 w 4177355"/>
                <a:gd name="connsiteY2736" fmla="*/ 2053299 h 3832767"/>
                <a:gd name="connsiteX2737" fmla="*/ 325457 w 4177355"/>
                <a:gd name="connsiteY2737" fmla="*/ 2053667 h 3832767"/>
                <a:gd name="connsiteX2738" fmla="*/ 325702 w 4177355"/>
                <a:gd name="connsiteY2738" fmla="*/ 2053667 h 3832767"/>
                <a:gd name="connsiteX2739" fmla="*/ 325948 w 4177355"/>
                <a:gd name="connsiteY2739" fmla="*/ 2053667 h 3832767"/>
                <a:gd name="connsiteX2740" fmla="*/ 326193 w 4177355"/>
                <a:gd name="connsiteY2740" fmla="*/ 2053667 h 3832767"/>
                <a:gd name="connsiteX2741" fmla="*/ 326438 w 4177355"/>
                <a:gd name="connsiteY2741" fmla="*/ 2053667 h 3832767"/>
                <a:gd name="connsiteX2742" fmla="*/ 330730 w 4177355"/>
                <a:gd name="connsiteY2742" fmla="*/ 2051705 h 3832767"/>
                <a:gd name="connsiteX2743" fmla="*/ 335268 w 4177355"/>
                <a:gd name="connsiteY2743" fmla="*/ 2048394 h 3832767"/>
                <a:gd name="connsiteX2744" fmla="*/ 339560 w 4177355"/>
                <a:gd name="connsiteY2744" fmla="*/ 2044102 h 3832767"/>
                <a:gd name="connsiteX2745" fmla="*/ 342993 w 4177355"/>
                <a:gd name="connsiteY2745" fmla="*/ 2039320 h 3832767"/>
                <a:gd name="connsiteX2746" fmla="*/ 344833 w 4177355"/>
                <a:gd name="connsiteY2746" fmla="*/ 2035273 h 3832767"/>
                <a:gd name="connsiteX2747" fmla="*/ 345078 w 4177355"/>
                <a:gd name="connsiteY2747" fmla="*/ 2032207 h 3832767"/>
                <a:gd name="connsiteX2748" fmla="*/ 343852 w 4177355"/>
                <a:gd name="connsiteY2748" fmla="*/ 2030368 h 3832767"/>
                <a:gd name="connsiteX2749" fmla="*/ 341276 w 4177355"/>
                <a:gd name="connsiteY2749" fmla="*/ 2030000 h 3832767"/>
                <a:gd name="connsiteX2750" fmla="*/ 3908675 w 4177355"/>
                <a:gd name="connsiteY2750" fmla="*/ 1643106 h 3832767"/>
                <a:gd name="connsiteX2751" fmla="*/ 3900582 w 4177355"/>
                <a:gd name="connsiteY2751" fmla="*/ 1645190 h 3832767"/>
                <a:gd name="connsiteX2752" fmla="*/ 3892856 w 4177355"/>
                <a:gd name="connsiteY2752" fmla="*/ 1649114 h 3832767"/>
                <a:gd name="connsiteX2753" fmla="*/ 3886234 w 4177355"/>
                <a:gd name="connsiteY2753" fmla="*/ 1654510 h 3832767"/>
                <a:gd name="connsiteX2754" fmla="*/ 3881452 w 4177355"/>
                <a:gd name="connsiteY2754" fmla="*/ 1661009 h 3832767"/>
                <a:gd name="connsiteX2755" fmla="*/ 3879244 w 4177355"/>
                <a:gd name="connsiteY2755" fmla="*/ 1668244 h 3832767"/>
                <a:gd name="connsiteX2756" fmla="*/ 3880593 w 4177355"/>
                <a:gd name="connsiteY2756" fmla="*/ 1674131 h 3832767"/>
                <a:gd name="connsiteX2757" fmla="*/ 3885130 w 4177355"/>
                <a:gd name="connsiteY2757" fmla="*/ 1678177 h 3832767"/>
                <a:gd name="connsiteX2758" fmla="*/ 3892488 w 4177355"/>
                <a:gd name="connsiteY2758" fmla="*/ 1679771 h 3832767"/>
                <a:gd name="connsiteX2759" fmla="*/ 3893224 w 4177355"/>
                <a:gd name="connsiteY2759" fmla="*/ 1679771 h 3832767"/>
                <a:gd name="connsiteX2760" fmla="*/ 3894082 w 4177355"/>
                <a:gd name="connsiteY2760" fmla="*/ 1679771 h 3832767"/>
                <a:gd name="connsiteX2761" fmla="*/ 3894941 w 4177355"/>
                <a:gd name="connsiteY2761" fmla="*/ 1679771 h 3832767"/>
                <a:gd name="connsiteX2762" fmla="*/ 3895799 w 4177355"/>
                <a:gd name="connsiteY2762" fmla="*/ 1679771 h 3832767"/>
                <a:gd name="connsiteX2763" fmla="*/ 3904015 w 4177355"/>
                <a:gd name="connsiteY2763" fmla="*/ 1677687 h 3832767"/>
                <a:gd name="connsiteX2764" fmla="*/ 3911864 w 4177355"/>
                <a:gd name="connsiteY2764" fmla="*/ 1673640 h 3832767"/>
                <a:gd name="connsiteX2765" fmla="*/ 3918608 w 4177355"/>
                <a:gd name="connsiteY2765" fmla="*/ 1668122 h 3832767"/>
                <a:gd name="connsiteX2766" fmla="*/ 3923513 w 4177355"/>
                <a:gd name="connsiteY2766" fmla="*/ 1661500 h 3832767"/>
                <a:gd name="connsiteX2767" fmla="*/ 3925598 w 4177355"/>
                <a:gd name="connsiteY2767" fmla="*/ 1654265 h 3832767"/>
                <a:gd name="connsiteX2768" fmla="*/ 3924127 w 4177355"/>
                <a:gd name="connsiteY2768" fmla="*/ 1648378 h 3832767"/>
                <a:gd name="connsiteX2769" fmla="*/ 3919467 w 4177355"/>
                <a:gd name="connsiteY2769" fmla="*/ 1644332 h 3832767"/>
                <a:gd name="connsiteX2770" fmla="*/ 3911986 w 4177355"/>
                <a:gd name="connsiteY2770" fmla="*/ 1642860 h 3832767"/>
                <a:gd name="connsiteX2771" fmla="*/ 3911128 w 4177355"/>
                <a:gd name="connsiteY2771" fmla="*/ 1642860 h 3832767"/>
                <a:gd name="connsiteX2772" fmla="*/ 3910270 w 4177355"/>
                <a:gd name="connsiteY2772" fmla="*/ 1642860 h 3832767"/>
                <a:gd name="connsiteX2773" fmla="*/ 3909411 w 4177355"/>
                <a:gd name="connsiteY2773" fmla="*/ 1642860 h 3832767"/>
                <a:gd name="connsiteX2774" fmla="*/ 3908553 w 4177355"/>
                <a:gd name="connsiteY2774" fmla="*/ 1642860 h 3832767"/>
                <a:gd name="connsiteX2775" fmla="*/ 314666 w 4177355"/>
                <a:gd name="connsiteY2775" fmla="*/ 2076476 h 3832767"/>
                <a:gd name="connsiteX2776" fmla="*/ 314298 w 4177355"/>
                <a:gd name="connsiteY2776" fmla="*/ 2076476 h 3832767"/>
                <a:gd name="connsiteX2777" fmla="*/ 313930 w 4177355"/>
                <a:gd name="connsiteY2777" fmla="*/ 2076476 h 3832767"/>
                <a:gd name="connsiteX2778" fmla="*/ 313562 w 4177355"/>
                <a:gd name="connsiteY2778" fmla="*/ 2076476 h 3832767"/>
                <a:gd name="connsiteX2779" fmla="*/ 313194 w 4177355"/>
                <a:gd name="connsiteY2779" fmla="*/ 2076476 h 3832767"/>
                <a:gd name="connsiteX2780" fmla="*/ 308780 w 4177355"/>
                <a:gd name="connsiteY2780" fmla="*/ 2078561 h 3832767"/>
                <a:gd name="connsiteX2781" fmla="*/ 304242 w 4177355"/>
                <a:gd name="connsiteY2781" fmla="*/ 2081994 h 3832767"/>
                <a:gd name="connsiteX2782" fmla="*/ 300073 w 4177355"/>
                <a:gd name="connsiteY2782" fmla="*/ 2086287 h 3832767"/>
                <a:gd name="connsiteX2783" fmla="*/ 296762 w 4177355"/>
                <a:gd name="connsiteY2783" fmla="*/ 2091069 h 3832767"/>
                <a:gd name="connsiteX2784" fmla="*/ 295045 w 4177355"/>
                <a:gd name="connsiteY2784" fmla="*/ 2094993 h 3832767"/>
                <a:gd name="connsiteX2785" fmla="*/ 294800 w 4177355"/>
                <a:gd name="connsiteY2785" fmla="*/ 2097936 h 3832767"/>
                <a:gd name="connsiteX2786" fmla="*/ 296026 w 4177355"/>
                <a:gd name="connsiteY2786" fmla="*/ 2099776 h 3832767"/>
                <a:gd name="connsiteX2787" fmla="*/ 298601 w 4177355"/>
                <a:gd name="connsiteY2787" fmla="*/ 2100144 h 3832767"/>
                <a:gd name="connsiteX2788" fmla="*/ 298969 w 4177355"/>
                <a:gd name="connsiteY2788" fmla="*/ 2100144 h 3832767"/>
                <a:gd name="connsiteX2789" fmla="*/ 299337 w 4177355"/>
                <a:gd name="connsiteY2789" fmla="*/ 2100144 h 3832767"/>
                <a:gd name="connsiteX2790" fmla="*/ 299705 w 4177355"/>
                <a:gd name="connsiteY2790" fmla="*/ 2100144 h 3832767"/>
                <a:gd name="connsiteX2791" fmla="*/ 300073 w 4177355"/>
                <a:gd name="connsiteY2791" fmla="*/ 2100144 h 3832767"/>
                <a:gd name="connsiteX2792" fmla="*/ 304488 w 4177355"/>
                <a:gd name="connsiteY2792" fmla="*/ 2098059 h 3832767"/>
                <a:gd name="connsiteX2793" fmla="*/ 309025 w 4177355"/>
                <a:gd name="connsiteY2793" fmla="*/ 2094625 h 3832767"/>
                <a:gd name="connsiteX2794" fmla="*/ 313194 w 4177355"/>
                <a:gd name="connsiteY2794" fmla="*/ 2090333 h 3832767"/>
                <a:gd name="connsiteX2795" fmla="*/ 316505 w 4177355"/>
                <a:gd name="connsiteY2795" fmla="*/ 2085551 h 3832767"/>
                <a:gd name="connsiteX2796" fmla="*/ 318222 w 4177355"/>
                <a:gd name="connsiteY2796" fmla="*/ 2081627 h 3832767"/>
                <a:gd name="connsiteX2797" fmla="*/ 318467 w 4177355"/>
                <a:gd name="connsiteY2797" fmla="*/ 2078683 h 3832767"/>
                <a:gd name="connsiteX2798" fmla="*/ 317241 w 4177355"/>
                <a:gd name="connsiteY2798" fmla="*/ 2076844 h 3832767"/>
                <a:gd name="connsiteX2799" fmla="*/ 314666 w 4177355"/>
                <a:gd name="connsiteY2799" fmla="*/ 2076476 h 3832767"/>
                <a:gd name="connsiteX2800" fmla="*/ 3868576 w 4177355"/>
                <a:gd name="connsiteY2800" fmla="*/ 1717173 h 3832767"/>
                <a:gd name="connsiteX2801" fmla="*/ 3860605 w 4177355"/>
                <a:gd name="connsiteY2801" fmla="*/ 1719135 h 3832767"/>
                <a:gd name="connsiteX2802" fmla="*/ 3853002 w 4177355"/>
                <a:gd name="connsiteY2802" fmla="*/ 1722937 h 3832767"/>
                <a:gd name="connsiteX2803" fmla="*/ 3846380 w 4177355"/>
                <a:gd name="connsiteY2803" fmla="*/ 1728210 h 3832767"/>
                <a:gd name="connsiteX2804" fmla="*/ 3841475 w 4177355"/>
                <a:gd name="connsiteY2804" fmla="*/ 1734587 h 3832767"/>
                <a:gd name="connsiteX2805" fmla="*/ 3839022 w 4177355"/>
                <a:gd name="connsiteY2805" fmla="*/ 1741944 h 3832767"/>
                <a:gd name="connsiteX2806" fmla="*/ 3840126 w 4177355"/>
                <a:gd name="connsiteY2806" fmla="*/ 1748076 h 3832767"/>
                <a:gd name="connsiteX2807" fmla="*/ 3844418 w 4177355"/>
                <a:gd name="connsiteY2807" fmla="*/ 1752368 h 3832767"/>
                <a:gd name="connsiteX2808" fmla="*/ 3851530 w 4177355"/>
                <a:gd name="connsiteY2808" fmla="*/ 1754330 h 3832767"/>
                <a:gd name="connsiteX2809" fmla="*/ 3852511 w 4177355"/>
                <a:gd name="connsiteY2809" fmla="*/ 1754330 h 3832767"/>
                <a:gd name="connsiteX2810" fmla="*/ 3853492 w 4177355"/>
                <a:gd name="connsiteY2810" fmla="*/ 1754330 h 3832767"/>
                <a:gd name="connsiteX2811" fmla="*/ 3854473 w 4177355"/>
                <a:gd name="connsiteY2811" fmla="*/ 1754330 h 3832767"/>
                <a:gd name="connsiteX2812" fmla="*/ 3855454 w 4177355"/>
                <a:gd name="connsiteY2812" fmla="*/ 1754330 h 3832767"/>
                <a:gd name="connsiteX2813" fmla="*/ 3863425 w 4177355"/>
                <a:gd name="connsiteY2813" fmla="*/ 1752368 h 3832767"/>
                <a:gd name="connsiteX2814" fmla="*/ 3871151 w 4177355"/>
                <a:gd name="connsiteY2814" fmla="*/ 1748444 h 3832767"/>
                <a:gd name="connsiteX2815" fmla="*/ 3877773 w 4177355"/>
                <a:gd name="connsiteY2815" fmla="*/ 1743048 h 3832767"/>
                <a:gd name="connsiteX2816" fmla="*/ 3882678 w 4177355"/>
                <a:gd name="connsiteY2816" fmla="*/ 1736549 h 3832767"/>
                <a:gd name="connsiteX2817" fmla="*/ 3885130 w 4177355"/>
                <a:gd name="connsiteY2817" fmla="*/ 1729191 h 3832767"/>
                <a:gd name="connsiteX2818" fmla="*/ 3884027 w 4177355"/>
                <a:gd name="connsiteY2818" fmla="*/ 1723059 h 3832767"/>
                <a:gd name="connsiteX2819" fmla="*/ 3879612 w 4177355"/>
                <a:gd name="connsiteY2819" fmla="*/ 1718768 h 3832767"/>
                <a:gd name="connsiteX2820" fmla="*/ 3872377 w 4177355"/>
                <a:gd name="connsiteY2820" fmla="*/ 1716928 h 3832767"/>
                <a:gd name="connsiteX2821" fmla="*/ 3871396 w 4177355"/>
                <a:gd name="connsiteY2821" fmla="*/ 1716928 h 3832767"/>
                <a:gd name="connsiteX2822" fmla="*/ 3870415 w 4177355"/>
                <a:gd name="connsiteY2822" fmla="*/ 1716928 h 3832767"/>
                <a:gd name="connsiteX2823" fmla="*/ 3869434 w 4177355"/>
                <a:gd name="connsiteY2823" fmla="*/ 1716928 h 3832767"/>
                <a:gd name="connsiteX2824" fmla="*/ 3868453 w 4177355"/>
                <a:gd name="connsiteY2824" fmla="*/ 1716928 h 3832767"/>
                <a:gd name="connsiteX2825" fmla="*/ 288791 w 4177355"/>
                <a:gd name="connsiteY2825" fmla="*/ 2123320 h 3832767"/>
                <a:gd name="connsiteX2826" fmla="*/ 288423 w 4177355"/>
                <a:gd name="connsiteY2826" fmla="*/ 2123320 h 3832767"/>
                <a:gd name="connsiteX2827" fmla="*/ 288055 w 4177355"/>
                <a:gd name="connsiteY2827" fmla="*/ 2123320 h 3832767"/>
                <a:gd name="connsiteX2828" fmla="*/ 287565 w 4177355"/>
                <a:gd name="connsiteY2828" fmla="*/ 2123320 h 3832767"/>
                <a:gd name="connsiteX2829" fmla="*/ 287074 w 4177355"/>
                <a:gd name="connsiteY2829" fmla="*/ 2123443 h 3832767"/>
                <a:gd name="connsiteX2830" fmla="*/ 282660 w 4177355"/>
                <a:gd name="connsiteY2830" fmla="*/ 2125650 h 3832767"/>
                <a:gd name="connsiteX2831" fmla="*/ 278122 w 4177355"/>
                <a:gd name="connsiteY2831" fmla="*/ 2129207 h 3832767"/>
                <a:gd name="connsiteX2832" fmla="*/ 273953 w 4177355"/>
                <a:gd name="connsiteY2832" fmla="*/ 2133621 h 3832767"/>
                <a:gd name="connsiteX2833" fmla="*/ 270642 w 4177355"/>
                <a:gd name="connsiteY2833" fmla="*/ 2138404 h 3832767"/>
                <a:gd name="connsiteX2834" fmla="*/ 269048 w 4177355"/>
                <a:gd name="connsiteY2834" fmla="*/ 2142328 h 3832767"/>
                <a:gd name="connsiteX2835" fmla="*/ 268925 w 4177355"/>
                <a:gd name="connsiteY2835" fmla="*/ 2145271 h 3832767"/>
                <a:gd name="connsiteX2836" fmla="*/ 270152 w 4177355"/>
                <a:gd name="connsiteY2836" fmla="*/ 2146988 h 3832767"/>
                <a:gd name="connsiteX2837" fmla="*/ 272604 w 4177355"/>
                <a:gd name="connsiteY2837" fmla="*/ 2147356 h 3832767"/>
                <a:gd name="connsiteX2838" fmla="*/ 272972 w 4177355"/>
                <a:gd name="connsiteY2838" fmla="*/ 2147356 h 3832767"/>
                <a:gd name="connsiteX2839" fmla="*/ 273463 w 4177355"/>
                <a:gd name="connsiteY2839" fmla="*/ 2147356 h 3832767"/>
                <a:gd name="connsiteX2840" fmla="*/ 273953 w 4177355"/>
                <a:gd name="connsiteY2840" fmla="*/ 2147356 h 3832767"/>
                <a:gd name="connsiteX2841" fmla="*/ 274444 w 4177355"/>
                <a:gd name="connsiteY2841" fmla="*/ 2147233 h 3832767"/>
                <a:gd name="connsiteX2842" fmla="*/ 278858 w 4177355"/>
                <a:gd name="connsiteY2842" fmla="*/ 2145149 h 3832767"/>
                <a:gd name="connsiteX2843" fmla="*/ 283396 w 4177355"/>
                <a:gd name="connsiteY2843" fmla="*/ 2141592 h 3832767"/>
                <a:gd name="connsiteX2844" fmla="*/ 287565 w 4177355"/>
                <a:gd name="connsiteY2844" fmla="*/ 2137178 h 3832767"/>
                <a:gd name="connsiteX2845" fmla="*/ 290876 w 4177355"/>
                <a:gd name="connsiteY2845" fmla="*/ 2132395 h 3832767"/>
                <a:gd name="connsiteX2846" fmla="*/ 292470 w 4177355"/>
                <a:gd name="connsiteY2846" fmla="*/ 2128471 h 3832767"/>
                <a:gd name="connsiteX2847" fmla="*/ 292470 w 4177355"/>
                <a:gd name="connsiteY2847" fmla="*/ 2125528 h 3832767"/>
                <a:gd name="connsiteX2848" fmla="*/ 291244 w 4177355"/>
                <a:gd name="connsiteY2848" fmla="*/ 2123811 h 3832767"/>
                <a:gd name="connsiteX2849" fmla="*/ 288669 w 4177355"/>
                <a:gd name="connsiteY2849" fmla="*/ 2123443 h 3832767"/>
                <a:gd name="connsiteX2850" fmla="*/ 3825288 w 4177355"/>
                <a:gd name="connsiteY2850" fmla="*/ 1791977 h 3832767"/>
                <a:gd name="connsiteX2851" fmla="*/ 3817562 w 4177355"/>
                <a:gd name="connsiteY2851" fmla="*/ 1793816 h 3832767"/>
                <a:gd name="connsiteX2852" fmla="*/ 3810082 w 4177355"/>
                <a:gd name="connsiteY2852" fmla="*/ 1797495 h 3832767"/>
                <a:gd name="connsiteX2853" fmla="*/ 3803460 w 4177355"/>
                <a:gd name="connsiteY2853" fmla="*/ 1802646 h 3832767"/>
                <a:gd name="connsiteX2854" fmla="*/ 3798432 w 4177355"/>
                <a:gd name="connsiteY2854" fmla="*/ 1808900 h 3832767"/>
                <a:gd name="connsiteX2855" fmla="*/ 3795611 w 4177355"/>
                <a:gd name="connsiteY2855" fmla="*/ 1816380 h 3832767"/>
                <a:gd name="connsiteX2856" fmla="*/ 3796347 w 4177355"/>
                <a:gd name="connsiteY2856" fmla="*/ 1822757 h 3832767"/>
                <a:gd name="connsiteX2857" fmla="*/ 3800394 w 4177355"/>
                <a:gd name="connsiteY2857" fmla="*/ 1827417 h 3832767"/>
                <a:gd name="connsiteX2858" fmla="*/ 3807384 w 4177355"/>
                <a:gd name="connsiteY2858" fmla="*/ 1829624 h 3832767"/>
                <a:gd name="connsiteX2859" fmla="*/ 3808487 w 4177355"/>
                <a:gd name="connsiteY2859" fmla="*/ 1829624 h 3832767"/>
                <a:gd name="connsiteX2860" fmla="*/ 3809591 w 4177355"/>
                <a:gd name="connsiteY2860" fmla="*/ 1829624 h 3832767"/>
                <a:gd name="connsiteX2861" fmla="*/ 3810695 w 4177355"/>
                <a:gd name="connsiteY2861" fmla="*/ 1829624 h 3832767"/>
                <a:gd name="connsiteX2862" fmla="*/ 3811799 w 4177355"/>
                <a:gd name="connsiteY2862" fmla="*/ 1829624 h 3832767"/>
                <a:gd name="connsiteX2863" fmla="*/ 3819647 w 4177355"/>
                <a:gd name="connsiteY2863" fmla="*/ 1827785 h 3832767"/>
                <a:gd name="connsiteX2864" fmla="*/ 3827250 w 4177355"/>
                <a:gd name="connsiteY2864" fmla="*/ 1824106 h 3832767"/>
                <a:gd name="connsiteX2865" fmla="*/ 3833872 w 4177355"/>
                <a:gd name="connsiteY2865" fmla="*/ 1818955 h 3832767"/>
                <a:gd name="connsiteX2866" fmla="*/ 3839022 w 4177355"/>
                <a:gd name="connsiteY2866" fmla="*/ 1812579 h 3832767"/>
                <a:gd name="connsiteX2867" fmla="*/ 3841720 w 4177355"/>
                <a:gd name="connsiteY2867" fmla="*/ 1805098 h 3832767"/>
                <a:gd name="connsiteX2868" fmla="*/ 3840862 w 4177355"/>
                <a:gd name="connsiteY2868" fmla="*/ 1798722 h 3832767"/>
                <a:gd name="connsiteX2869" fmla="*/ 3836815 w 4177355"/>
                <a:gd name="connsiteY2869" fmla="*/ 1794184 h 3832767"/>
                <a:gd name="connsiteX2870" fmla="*/ 3829825 w 4177355"/>
                <a:gd name="connsiteY2870" fmla="*/ 1791977 h 3832767"/>
                <a:gd name="connsiteX2871" fmla="*/ 3828721 w 4177355"/>
                <a:gd name="connsiteY2871" fmla="*/ 1791977 h 3832767"/>
                <a:gd name="connsiteX2872" fmla="*/ 3827618 w 4177355"/>
                <a:gd name="connsiteY2872" fmla="*/ 1791977 h 3832767"/>
                <a:gd name="connsiteX2873" fmla="*/ 3826391 w 4177355"/>
                <a:gd name="connsiteY2873" fmla="*/ 1791977 h 3832767"/>
                <a:gd name="connsiteX2874" fmla="*/ 3825165 w 4177355"/>
                <a:gd name="connsiteY2874" fmla="*/ 1791977 h 3832767"/>
                <a:gd name="connsiteX2875" fmla="*/ 264020 w 4177355"/>
                <a:gd name="connsiteY2875" fmla="*/ 2170042 h 3832767"/>
                <a:gd name="connsiteX2876" fmla="*/ 263530 w 4177355"/>
                <a:gd name="connsiteY2876" fmla="*/ 2170042 h 3832767"/>
                <a:gd name="connsiteX2877" fmla="*/ 263039 w 4177355"/>
                <a:gd name="connsiteY2877" fmla="*/ 2170042 h 3832767"/>
                <a:gd name="connsiteX2878" fmla="*/ 262549 w 4177355"/>
                <a:gd name="connsiteY2878" fmla="*/ 2170165 h 3832767"/>
                <a:gd name="connsiteX2879" fmla="*/ 261935 w 4177355"/>
                <a:gd name="connsiteY2879" fmla="*/ 2170287 h 3832767"/>
                <a:gd name="connsiteX2880" fmla="*/ 257398 w 4177355"/>
                <a:gd name="connsiteY2880" fmla="*/ 2172617 h 3832767"/>
                <a:gd name="connsiteX2881" fmla="*/ 252861 w 4177355"/>
                <a:gd name="connsiteY2881" fmla="*/ 2176296 h 3832767"/>
                <a:gd name="connsiteX2882" fmla="*/ 248692 w 4177355"/>
                <a:gd name="connsiteY2882" fmla="*/ 2180711 h 3832767"/>
                <a:gd name="connsiteX2883" fmla="*/ 245503 w 4177355"/>
                <a:gd name="connsiteY2883" fmla="*/ 2185493 h 3832767"/>
                <a:gd name="connsiteX2884" fmla="*/ 244032 w 4177355"/>
                <a:gd name="connsiteY2884" fmla="*/ 2189295 h 3832767"/>
                <a:gd name="connsiteX2885" fmla="*/ 244032 w 4177355"/>
                <a:gd name="connsiteY2885" fmla="*/ 2192115 h 3832767"/>
                <a:gd name="connsiteX2886" fmla="*/ 245258 w 4177355"/>
                <a:gd name="connsiteY2886" fmla="*/ 2193832 h 3832767"/>
                <a:gd name="connsiteX2887" fmla="*/ 247711 w 4177355"/>
                <a:gd name="connsiteY2887" fmla="*/ 2194200 h 3832767"/>
                <a:gd name="connsiteX2888" fmla="*/ 248201 w 4177355"/>
                <a:gd name="connsiteY2888" fmla="*/ 2194200 h 3832767"/>
                <a:gd name="connsiteX2889" fmla="*/ 248692 w 4177355"/>
                <a:gd name="connsiteY2889" fmla="*/ 2194200 h 3832767"/>
                <a:gd name="connsiteX2890" fmla="*/ 249182 w 4177355"/>
                <a:gd name="connsiteY2890" fmla="*/ 2194077 h 3832767"/>
                <a:gd name="connsiteX2891" fmla="*/ 249673 w 4177355"/>
                <a:gd name="connsiteY2891" fmla="*/ 2193955 h 3832767"/>
                <a:gd name="connsiteX2892" fmla="*/ 254210 w 4177355"/>
                <a:gd name="connsiteY2892" fmla="*/ 2191625 h 3832767"/>
                <a:gd name="connsiteX2893" fmla="*/ 258870 w 4177355"/>
                <a:gd name="connsiteY2893" fmla="*/ 2187946 h 3832767"/>
                <a:gd name="connsiteX2894" fmla="*/ 263039 w 4177355"/>
                <a:gd name="connsiteY2894" fmla="*/ 2183409 h 3832767"/>
                <a:gd name="connsiteX2895" fmla="*/ 266227 w 4177355"/>
                <a:gd name="connsiteY2895" fmla="*/ 2178503 h 3832767"/>
                <a:gd name="connsiteX2896" fmla="*/ 267699 w 4177355"/>
                <a:gd name="connsiteY2896" fmla="*/ 2174702 h 3832767"/>
                <a:gd name="connsiteX2897" fmla="*/ 267699 w 4177355"/>
                <a:gd name="connsiteY2897" fmla="*/ 2171882 h 3832767"/>
                <a:gd name="connsiteX2898" fmla="*/ 266473 w 4177355"/>
                <a:gd name="connsiteY2898" fmla="*/ 2170165 h 3832767"/>
                <a:gd name="connsiteX2899" fmla="*/ 264020 w 4177355"/>
                <a:gd name="connsiteY2899" fmla="*/ 2169797 h 3832767"/>
                <a:gd name="connsiteX2900" fmla="*/ 3779056 w 4177355"/>
                <a:gd name="connsiteY2900" fmla="*/ 1867271 h 3832767"/>
                <a:gd name="connsiteX2901" fmla="*/ 3771453 w 4177355"/>
                <a:gd name="connsiteY2901" fmla="*/ 1868988 h 3832767"/>
                <a:gd name="connsiteX2902" fmla="*/ 3764096 w 4177355"/>
                <a:gd name="connsiteY2902" fmla="*/ 1872544 h 3832767"/>
                <a:gd name="connsiteX2903" fmla="*/ 3757474 w 4177355"/>
                <a:gd name="connsiteY2903" fmla="*/ 1877572 h 3832767"/>
                <a:gd name="connsiteX2904" fmla="*/ 3752323 w 4177355"/>
                <a:gd name="connsiteY2904" fmla="*/ 1883826 h 3832767"/>
                <a:gd name="connsiteX2905" fmla="*/ 3749258 w 4177355"/>
                <a:gd name="connsiteY2905" fmla="*/ 1891306 h 3832767"/>
                <a:gd name="connsiteX2906" fmla="*/ 3749748 w 4177355"/>
                <a:gd name="connsiteY2906" fmla="*/ 1897806 h 3832767"/>
                <a:gd name="connsiteX2907" fmla="*/ 3753550 w 4177355"/>
                <a:gd name="connsiteY2907" fmla="*/ 1902711 h 3832767"/>
                <a:gd name="connsiteX2908" fmla="*/ 3760294 w 4177355"/>
                <a:gd name="connsiteY2908" fmla="*/ 1905164 h 3832767"/>
                <a:gd name="connsiteX2909" fmla="*/ 3761521 w 4177355"/>
                <a:gd name="connsiteY2909" fmla="*/ 1905164 h 3832767"/>
                <a:gd name="connsiteX2910" fmla="*/ 3762870 w 4177355"/>
                <a:gd name="connsiteY2910" fmla="*/ 1905164 h 3832767"/>
                <a:gd name="connsiteX2911" fmla="*/ 3764218 w 4177355"/>
                <a:gd name="connsiteY2911" fmla="*/ 1905164 h 3832767"/>
                <a:gd name="connsiteX2912" fmla="*/ 3765567 w 4177355"/>
                <a:gd name="connsiteY2912" fmla="*/ 1905164 h 3832767"/>
                <a:gd name="connsiteX2913" fmla="*/ 3773170 w 4177355"/>
                <a:gd name="connsiteY2913" fmla="*/ 1903447 h 3832767"/>
                <a:gd name="connsiteX2914" fmla="*/ 3780528 w 4177355"/>
                <a:gd name="connsiteY2914" fmla="*/ 1899891 h 3832767"/>
                <a:gd name="connsiteX2915" fmla="*/ 3787150 w 4177355"/>
                <a:gd name="connsiteY2915" fmla="*/ 1894863 h 3832767"/>
                <a:gd name="connsiteX2916" fmla="*/ 3792301 w 4177355"/>
                <a:gd name="connsiteY2916" fmla="*/ 1888731 h 3832767"/>
                <a:gd name="connsiteX2917" fmla="*/ 3795489 w 4177355"/>
                <a:gd name="connsiteY2917" fmla="*/ 1881128 h 3832767"/>
                <a:gd name="connsiteX2918" fmla="*/ 3794998 w 4177355"/>
                <a:gd name="connsiteY2918" fmla="*/ 1874506 h 3832767"/>
                <a:gd name="connsiteX2919" fmla="*/ 3791197 w 4177355"/>
                <a:gd name="connsiteY2919" fmla="*/ 1869601 h 3832767"/>
                <a:gd name="connsiteX2920" fmla="*/ 3784330 w 4177355"/>
                <a:gd name="connsiteY2920" fmla="*/ 1867148 h 3832767"/>
                <a:gd name="connsiteX2921" fmla="*/ 3783103 w 4177355"/>
                <a:gd name="connsiteY2921" fmla="*/ 1867148 h 3832767"/>
                <a:gd name="connsiteX2922" fmla="*/ 3781877 w 4177355"/>
                <a:gd name="connsiteY2922" fmla="*/ 1867148 h 3832767"/>
                <a:gd name="connsiteX2923" fmla="*/ 3780528 w 4177355"/>
                <a:gd name="connsiteY2923" fmla="*/ 1867148 h 3832767"/>
                <a:gd name="connsiteX2924" fmla="*/ 3779179 w 4177355"/>
                <a:gd name="connsiteY2924" fmla="*/ 1867148 h 3832767"/>
                <a:gd name="connsiteX2925" fmla="*/ 240230 w 4177355"/>
                <a:gd name="connsiteY2925" fmla="*/ 2217009 h 3832767"/>
                <a:gd name="connsiteX2926" fmla="*/ 239740 w 4177355"/>
                <a:gd name="connsiteY2926" fmla="*/ 2217009 h 3832767"/>
                <a:gd name="connsiteX2927" fmla="*/ 239126 w 4177355"/>
                <a:gd name="connsiteY2927" fmla="*/ 2217009 h 3832767"/>
                <a:gd name="connsiteX2928" fmla="*/ 238513 w 4177355"/>
                <a:gd name="connsiteY2928" fmla="*/ 2217132 h 3832767"/>
                <a:gd name="connsiteX2929" fmla="*/ 237900 w 4177355"/>
                <a:gd name="connsiteY2929" fmla="*/ 2217377 h 3832767"/>
                <a:gd name="connsiteX2930" fmla="*/ 233363 w 4177355"/>
                <a:gd name="connsiteY2930" fmla="*/ 2219830 h 3832767"/>
                <a:gd name="connsiteX2931" fmla="*/ 228703 w 4177355"/>
                <a:gd name="connsiteY2931" fmla="*/ 2223508 h 3832767"/>
                <a:gd name="connsiteX2932" fmla="*/ 224534 w 4177355"/>
                <a:gd name="connsiteY2932" fmla="*/ 2228046 h 3832767"/>
                <a:gd name="connsiteX2933" fmla="*/ 221468 w 4177355"/>
                <a:gd name="connsiteY2933" fmla="*/ 2232951 h 3832767"/>
                <a:gd name="connsiteX2934" fmla="*/ 220119 w 4177355"/>
                <a:gd name="connsiteY2934" fmla="*/ 2236630 h 3832767"/>
                <a:gd name="connsiteX2935" fmla="*/ 220119 w 4177355"/>
                <a:gd name="connsiteY2935" fmla="*/ 2239450 h 3832767"/>
                <a:gd name="connsiteX2936" fmla="*/ 221345 w 4177355"/>
                <a:gd name="connsiteY2936" fmla="*/ 2241167 h 3832767"/>
                <a:gd name="connsiteX2937" fmla="*/ 223798 w 4177355"/>
                <a:gd name="connsiteY2937" fmla="*/ 2241535 h 3832767"/>
                <a:gd name="connsiteX2938" fmla="*/ 224411 w 4177355"/>
                <a:gd name="connsiteY2938" fmla="*/ 2241535 h 3832767"/>
                <a:gd name="connsiteX2939" fmla="*/ 225024 w 4177355"/>
                <a:gd name="connsiteY2939" fmla="*/ 2241412 h 3832767"/>
                <a:gd name="connsiteX2940" fmla="*/ 225637 w 4177355"/>
                <a:gd name="connsiteY2940" fmla="*/ 2241290 h 3832767"/>
                <a:gd name="connsiteX2941" fmla="*/ 226373 w 4177355"/>
                <a:gd name="connsiteY2941" fmla="*/ 2241044 h 3832767"/>
                <a:gd name="connsiteX2942" fmla="*/ 230910 w 4177355"/>
                <a:gd name="connsiteY2942" fmla="*/ 2238592 h 3832767"/>
                <a:gd name="connsiteX2943" fmla="*/ 235570 w 4177355"/>
                <a:gd name="connsiteY2943" fmla="*/ 2234913 h 3832767"/>
                <a:gd name="connsiteX2944" fmla="*/ 239740 w 4177355"/>
                <a:gd name="connsiteY2944" fmla="*/ 2230376 h 3832767"/>
                <a:gd name="connsiteX2945" fmla="*/ 242805 w 4177355"/>
                <a:gd name="connsiteY2945" fmla="*/ 2225470 h 3832767"/>
                <a:gd name="connsiteX2946" fmla="*/ 244154 w 4177355"/>
                <a:gd name="connsiteY2946" fmla="*/ 2221792 h 3832767"/>
                <a:gd name="connsiteX2947" fmla="*/ 244154 w 4177355"/>
                <a:gd name="connsiteY2947" fmla="*/ 2219094 h 3832767"/>
                <a:gd name="connsiteX2948" fmla="*/ 242928 w 4177355"/>
                <a:gd name="connsiteY2948" fmla="*/ 2217500 h 3832767"/>
                <a:gd name="connsiteX2949" fmla="*/ 240475 w 4177355"/>
                <a:gd name="connsiteY2949" fmla="*/ 2217132 h 3832767"/>
                <a:gd name="connsiteX2950" fmla="*/ 3730005 w 4177355"/>
                <a:gd name="connsiteY2950" fmla="*/ 1943056 h 3832767"/>
                <a:gd name="connsiteX2951" fmla="*/ 3722525 w 4177355"/>
                <a:gd name="connsiteY2951" fmla="*/ 1944650 h 3832767"/>
                <a:gd name="connsiteX2952" fmla="*/ 3715290 w 4177355"/>
                <a:gd name="connsiteY2952" fmla="*/ 1948084 h 3832767"/>
                <a:gd name="connsiteX2953" fmla="*/ 3708790 w 4177355"/>
                <a:gd name="connsiteY2953" fmla="*/ 1952989 h 3832767"/>
                <a:gd name="connsiteX2954" fmla="*/ 3703517 w 4177355"/>
                <a:gd name="connsiteY2954" fmla="*/ 1958998 h 3832767"/>
                <a:gd name="connsiteX2955" fmla="*/ 3700083 w 4177355"/>
                <a:gd name="connsiteY2955" fmla="*/ 1966601 h 3832767"/>
                <a:gd name="connsiteX2956" fmla="*/ 3700206 w 4177355"/>
                <a:gd name="connsiteY2956" fmla="*/ 1973345 h 3832767"/>
                <a:gd name="connsiteX2957" fmla="*/ 3703640 w 4177355"/>
                <a:gd name="connsiteY2957" fmla="*/ 1978496 h 3832767"/>
                <a:gd name="connsiteX2958" fmla="*/ 3710262 w 4177355"/>
                <a:gd name="connsiteY2958" fmla="*/ 1981316 h 3832767"/>
                <a:gd name="connsiteX2959" fmla="*/ 3711733 w 4177355"/>
                <a:gd name="connsiteY2959" fmla="*/ 1981561 h 3832767"/>
                <a:gd name="connsiteX2960" fmla="*/ 3713205 w 4177355"/>
                <a:gd name="connsiteY2960" fmla="*/ 1981561 h 3832767"/>
                <a:gd name="connsiteX2961" fmla="*/ 3714676 w 4177355"/>
                <a:gd name="connsiteY2961" fmla="*/ 1981561 h 3832767"/>
                <a:gd name="connsiteX2962" fmla="*/ 3716148 w 4177355"/>
                <a:gd name="connsiteY2962" fmla="*/ 1981561 h 3832767"/>
                <a:gd name="connsiteX2963" fmla="*/ 3723506 w 4177355"/>
                <a:gd name="connsiteY2963" fmla="*/ 1979967 h 3832767"/>
                <a:gd name="connsiteX2964" fmla="*/ 3730741 w 4177355"/>
                <a:gd name="connsiteY2964" fmla="*/ 1976656 h 3832767"/>
                <a:gd name="connsiteX2965" fmla="*/ 3737240 w 4177355"/>
                <a:gd name="connsiteY2965" fmla="*/ 1971751 h 3832767"/>
                <a:gd name="connsiteX2966" fmla="*/ 3742513 w 4177355"/>
                <a:gd name="connsiteY2966" fmla="*/ 1965742 h 3832767"/>
                <a:gd name="connsiteX2967" fmla="*/ 3745947 w 4177355"/>
                <a:gd name="connsiteY2967" fmla="*/ 1958017 h 3832767"/>
                <a:gd name="connsiteX2968" fmla="*/ 3745701 w 4177355"/>
                <a:gd name="connsiteY2968" fmla="*/ 1951272 h 3832767"/>
                <a:gd name="connsiteX2969" fmla="*/ 3742145 w 4177355"/>
                <a:gd name="connsiteY2969" fmla="*/ 1946122 h 3832767"/>
                <a:gd name="connsiteX2970" fmla="*/ 3735523 w 4177355"/>
                <a:gd name="connsiteY2970" fmla="*/ 1943301 h 3832767"/>
                <a:gd name="connsiteX2971" fmla="*/ 3734174 w 4177355"/>
                <a:gd name="connsiteY2971" fmla="*/ 1943179 h 3832767"/>
                <a:gd name="connsiteX2972" fmla="*/ 3732703 w 4177355"/>
                <a:gd name="connsiteY2972" fmla="*/ 1943179 h 3832767"/>
                <a:gd name="connsiteX2973" fmla="*/ 3731231 w 4177355"/>
                <a:gd name="connsiteY2973" fmla="*/ 1943179 h 3832767"/>
                <a:gd name="connsiteX2974" fmla="*/ 3729760 w 4177355"/>
                <a:gd name="connsiteY2974" fmla="*/ 1943179 h 3832767"/>
                <a:gd name="connsiteX2975" fmla="*/ 217544 w 4177355"/>
                <a:gd name="connsiteY2975" fmla="*/ 2263976 h 3832767"/>
                <a:gd name="connsiteX2976" fmla="*/ 216931 w 4177355"/>
                <a:gd name="connsiteY2976" fmla="*/ 2263976 h 3832767"/>
                <a:gd name="connsiteX2977" fmla="*/ 216195 w 4177355"/>
                <a:gd name="connsiteY2977" fmla="*/ 2264099 h 3832767"/>
                <a:gd name="connsiteX2978" fmla="*/ 215459 w 4177355"/>
                <a:gd name="connsiteY2978" fmla="*/ 2264344 h 3832767"/>
                <a:gd name="connsiteX2979" fmla="*/ 214723 w 4177355"/>
                <a:gd name="connsiteY2979" fmla="*/ 2264589 h 3832767"/>
                <a:gd name="connsiteX2980" fmla="*/ 210063 w 4177355"/>
                <a:gd name="connsiteY2980" fmla="*/ 2267164 h 3832767"/>
                <a:gd name="connsiteX2981" fmla="*/ 205404 w 4177355"/>
                <a:gd name="connsiteY2981" fmla="*/ 2270966 h 3832767"/>
                <a:gd name="connsiteX2982" fmla="*/ 201357 w 4177355"/>
                <a:gd name="connsiteY2982" fmla="*/ 2275626 h 3832767"/>
                <a:gd name="connsiteX2983" fmla="*/ 198414 w 4177355"/>
                <a:gd name="connsiteY2983" fmla="*/ 2280531 h 3832767"/>
                <a:gd name="connsiteX2984" fmla="*/ 197187 w 4177355"/>
                <a:gd name="connsiteY2984" fmla="*/ 2284210 h 3832767"/>
                <a:gd name="connsiteX2985" fmla="*/ 197187 w 4177355"/>
                <a:gd name="connsiteY2985" fmla="*/ 2286908 h 3832767"/>
                <a:gd name="connsiteX2986" fmla="*/ 198414 w 4177355"/>
                <a:gd name="connsiteY2986" fmla="*/ 2288502 h 3832767"/>
                <a:gd name="connsiteX2987" fmla="*/ 200744 w 4177355"/>
                <a:gd name="connsiteY2987" fmla="*/ 2288870 h 3832767"/>
                <a:gd name="connsiteX2988" fmla="*/ 201357 w 4177355"/>
                <a:gd name="connsiteY2988" fmla="*/ 2288870 h 3832767"/>
                <a:gd name="connsiteX2989" fmla="*/ 201970 w 4177355"/>
                <a:gd name="connsiteY2989" fmla="*/ 2288747 h 3832767"/>
                <a:gd name="connsiteX2990" fmla="*/ 202706 w 4177355"/>
                <a:gd name="connsiteY2990" fmla="*/ 2288502 h 3832767"/>
                <a:gd name="connsiteX2991" fmla="*/ 203441 w 4177355"/>
                <a:gd name="connsiteY2991" fmla="*/ 2288257 h 3832767"/>
                <a:gd name="connsiteX2992" fmla="*/ 208101 w 4177355"/>
                <a:gd name="connsiteY2992" fmla="*/ 2285681 h 3832767"/>
                <a:gd name="connsiteX2993" fmla="*/ 212761 w 4177355"/>
                <a:gd name="connsiteY2993" fmla="*/ 2281757 h 3832767"/>
                <a:gd name="connsiteX2994" fmla="*/ 216808 w 4177355"/>
                <a:gd name="connsiteY2994" fmla="*/ 2277097 h 3832767"/>
                <a:gd name="connsiteX2995" fmla="*/ 219874 w 4177355"/>
                <a:gd name="connsiteY2995" fmla="*/ 2272192 h 3832767"/>
                <a:gd name="connsiteX2996" fmla="*/ 221100 w 4177355"/>
                <a:gd name="connsiteY2996" fmla="*/ 2268636 h 3832767"/>
                <a:gd name="connsiteX2997" fmla="*/ 221100 w 4177355"/>
                <a:gd name="connsiteY2997" fmla="*/ 2265938 h 3832767"/>
                <a:gd name="connsiteX2998" fmla="*/ 219874 w 4177355"/>
                <a:gd name="connsiteY2998" fmla="*/ 2264344 h 3832767"/>
                <a:gd name="connsiteX2999" fmla="*/ 217544 w 4177355"/>
                <a:gd name="connsiteY2999" fmla="*/ 2263976 h 3832767"/>
                <a:gd name="connsiteX3000" fmla="*/ 3677888 w 4177355"/>
                <a:gd name="connsiteY3000" fmla="*/ 2019086 h 3832767"/>
                <a:gd name="connsiteX3001" fmla="*/ 3670652 w 4177355"/>
                <a:gd name="connsiteY3001" fmla="*/ 2020557 h 3832767"/>
                <a:gd name="connsiteX3002" fmla="*/ 3663540 w 4177355"/>
                <a:gd name="connsiteY3002" fmla="*/ 2023746 h 3832767"/>
                <a:gd name="connsiteX3003" fmla="*/ 3657041 w 4177355"/>
                <a:gd name="connsiteY3003" fmla="*/ 2028406 h 3832767"/>
                <a:gd name="connsiteX3004" fmla="*/ 3651768 w 4177355"/>
                <a:gd name="connsiteY3004" fmla="*/ 2034292 h 3832767"/>
                <a:gd name="connsiteX3005" fmla="*/ 3648089 w 4177355"/>
                <a:gd name="connsiteY3005" fmla="*/ 2042018 h 3832767"/>
                <a:gd name="connsiteX3006" fmla="*/ 3647966 w 4177355"/>
                <a:gd name="connsiteY3006" fmla="*/ 2049007 h 3832767"/>
                <a:gd name="connsiteX3007" fmla="*/ 3651155 w 4177355"/>
                <a:gd name="connsiteY3007" fmla="*/ 2054403 h 3832767"/>
                <a:gd name="connsiteX3008" fmla="*/ 3657531 w 4177355"/>
                <a:gd name="connsiteY3008" fmla="*/ 2057591 h 3832767"/>
                <a:gd name="connsiteX3009" fmla="*/ 3659003 w 4177355"/>
                <a:gd name="connsiteY3009" fmla="*/ 2057837 h 3832767"/>
                <a:gd name="connsiteX3010" fmla="*/ 3660597 w 4177355"/>
                <a:gd name="connsiteY3010" fmla="*/ 2057959 h 3832767"/>
                <a:gd name="connsiteX3011" fmla="*/ 3662191 w 4177355"/>
                <a:gd name="connsiteY3011" fmla="*/ 2057959 h 3832767"/>
                <a:gd name="connsiteX3012" fmla="*/ 3663785 w 4177355"/>
                <a:gd name="connsiteY3012" fmla="*/ 2057959 h 3832767"/>
                <a:gd name="connsiteX3013" fmla="*/ 3671020 w 4177355"/>
                <a:gd name="connsiteY3013" fmla="*/ 2056488 h 3832767"/>
                <a:gd name="connsiteX3014" fmla="*/ 3678133 w 4177355"/>
                <a:gd name="connsiteY3014" fmla="*/ 2053299 h 3832767"/>
                <a:gd name="connsiteX3015" fmla="*/ 3684632 w 4177355"/>
                <a:gd name="connsiteY3015" fmla="*/ 2048639 h 3832767"/>
                <a:gd name="connsiteX3016" fmla="*/ 3689905 w 4177355"/>
                <a:gd name="connsiteY3016" fmla="*/ 2042753 h 3832767"/>
                <a:gd name="connsiteX3017" fmla="*/ 3693584 w 4177355"/>
                <a:gd name="connsiteY3017" fmla="*/ 2035028 h 3832767"/>
                <a:gd name="connsiteX3018" fmla="*/ 3693707 w 4177355"/>
                <a:gd name="connsiteY3018" fmla="*/ 2028038 h 3832767"/>
                <a:gd name="connsiteX3019" fmla="*/ 3690518 w 4177355"/>
                <a:gd name="connsiteY3019" fmla="*/ 2022642 h 3832767"/>
                <a:gd name="connsiteX3020" fmla="*/ 3684142 w 4177355"/>
                <a:gd name="connsiteY3020" fmla="*/ 2019576 h 3832767"/>
                <a:gd name="connsiteX3021" fmla="*/ 3682670 w 4177355"/>
                <a:gd name="connsiteY3021" fmla="*/ 2019331 h 3832767"/>
                <a:gd name="connsiteX3022" fmla="*/ 3681076 w 4177355"/>
                <a:gd name="connsiteY3022" fmla="*/ 2019209 h 3832767"/>
                <a:gd name="connsiteX3023" fmla="*/ 3679482 w 4177355"/>
                <a:gd name="connsiteY3023" fmla="*/ 2019209 h 3832767"/>
                <a:gd name="connsiteX3024" fmla="*/ 3677888 w 4177355"/>
                <a:gd name="connsiteY3024" fmla="*/ 2019209 h 3832767"/>
                <a:gd name="connsiteX3025" fmla="*/ 195838 w 4177355"/>
                <a:gd name="connsiteY3025" fmla="*/ 2311066 h 3832767"/>
                <a:gd name="connsiteX3026" fmla="*/ 195103 w 4177355"/>
                <a:gd name="connsiteY3026" fmla="*/ 2311066 h 3832767"/>
                <a:gd name="connsiteX3027" fmla="*/ 194367 w 4177355"/>
                <a:gd name="connsiteY3027" fmla="*/ 2311188 h 3832767"/>
                <a:gd name="connsiteX3028" fmla="*/ 193631 w 4177355"/>
                <a:gd name="connsiteY3028" fmla="*/ 2311433 h 3832767"/>
                <a:gd name="connsiteX3029" fmla="*/ 192773 w 4177355"/>
                <a:gd name="connsiteY3029" fmla="*/ 2311801 h 3832767"/>
                <a:gd name="connsiteX3030" fmla="*/ 188113 w 4177355"/>
                <a:gd name="connsiteY3030" fmla="*/ 2314499 h 3832767"/>
                <a:gd name="connsiteX3031" fmla="*/ 183453 w 4177355"/>
                <a:gd name="connsiteY3031" fmla="*/ 2318423 h 3832767"/>
                <a:gd name="connsiteX3032" fmla="*/ 179406 w 4177355"/>
                <a:gd name="connsiteY3032" fmla="*/ 2323083 h 3832767"/>
                <a:gd name="connsiteX3033" fmla="*/ 176463 w 4177355"/>
                <a:gd name="connsiteY3033" fmla="*/ 2327988 h 3832767"/>
                <a:gd name="connsiteX3034" fmla="*/ 175359 w 4177355"/>
                <a:gd name="connsiteY3034" fmla="*/ 2331545 h 3832767"/>
                <a:gd name="connsiteX3035" fmla="*/ 175359 w 4177355"/>
                <a:gd name="connsiteY3035" fmla="*/ 2334120 h 3832767"/>
                <a:gd name="connsiteX3036" fmla="*/ 176586 w 4177355"/>
                <a:gd name="connsiteY3036" fmla="*/ 2335714 h 3832767"/>
                <a:gd name="connsiteX3037" fmla="*/ 178916 w 4177355"/>
                <a:gd name="connsiteY3037" fmla="*/ 2336082 h 3832767"/>
                <a:gd name="connsiteX3038" fmla="*/ 179651 w 4177355"/>
                <a:gd name="connsiteY3038" fmla="*/ 2336082 h 3832767"/>
                <a:gd name="connsiteX3039" fmla="*/ 180387 w 4177355"/>
                <a:gd name="connsiteY3039" fmla="*/ 2335959 h 3832767"/>
                <a:gd name="connsiteX3040" fmla="*/ 181123 w 4177355"/>
                <a:gd name="connsiteY3040" fmla="*/ 2335714 h 3832767"/>
                <a:gd name="connsiteX3041" fmla="*/ 181981 w 4177355"/>
                <a:gd name="connsiteY3041" fmla="*/ 2335346 h 3832767"/>
                <a:gd name="connsiteX3042" fmla="*/ 186764 w 4177355"/>
                <a:gd name="connsiteY3042" fmla="*/ 2332648 h 3832767"/>
                <a:gd name="connsiteX3043" fmla="*/ 191424 w 4177355"/>
                <a:gd name="connsiteY3043" fmla="*/ 2328724 h 3832767"/>
                <a:gd name="connsiteX3044" fmla="*/ 195471 w 4177355"/>
                <a:gd name="connsiteY3044" fmla="*/ 2324064 h 3832767"/>
                <a:gd name="connsiteX3045" fmla="*/ 198414 w 4177355"/>
                <a:gd name="connsiteY3045" fmla="*/ 2319159 h 3832767"/>
                <a:gd name="connsiteX3046" fmla="*/ 199517 w 4177355"/>
                <a:gd name="connsiteY3046" fmla="*/ 2315603 h 3832767"/>
                <a:gd name="connsiteX3047" fmla="*/ 199395 w 4177355"/>
                <a:gd name="connsiteY3047" fmla="*/ 2313027 h 3832767"/>
                <a:gd name="connsiteX3048" fmla="*/ 198046 w 4177355"/>
                <a:gd name="connsiteY3048" fmla="*/ 2311433 h 3832767"/>
                <a:gd name="connsiteX3049" fmla="*/ 195716 w 4177355"/>
                <a:gd name="connsiteY3049" fmla="*/ 2311066 h 3832767"/>
                <a:gd name="connsiteX3050" fmla="*/ 3622950 w 4177355"/>
                <a:gd name="connsiteY3050" fmla="*/ 2095361 h 3832767"/>
                <a:gd name="connsiteX3051" fmla="*/ 3615960 w 4177355"/>
                <a:gd name="connsiteY3051" fmla="*/ 2096833 h 3832767"/>
                <a:gd name="connsiteX3052" fmla="*/ 3608970 w 4177355"/>
                <a:gd name="connsiteY3052" fmla="*/ 2099898 h 3832767"/>
                <a:gd name="connsiteX3053" fmla="*/ 3602594 w 4177355"/>
                <a:gd name="connsiteY3053" fmla="*/ 2104436 h 3832767"/>
                <a:gd name="connsiteX3054" fmla="*/ 3597198 w 4177355"/>
                <a:gd name="connsiteY3054" fmla="*/ 2110077 h 3832767"/>
                <a:gd name="connsiteX3055" fmla="*/ 3593151 w 4177355"/>
                <a:gd name="connsiteY3055" fmla="*/ 2117925 h 3832767"/>
                <a:gd name="connsiteX3056" fmla="*/ 3592661 w 4177355"/>
                <a:gd name="connsiteY3056" fmla="*/ 2125037 h 3832767"/>
                <a:gd name="connsiteX3057" fmla="*/ 3595481 w 4177355"/>
                <a:gd name="connsiteY3057" fmla="*/ 2130678 h 3832767"/>
                <a:gd name="connsiteX3058" fmla="*/ 3601612 w 4177355"/>
                <a:gd name="connsiteY3058" fmla="*/ 2134112 h 3832767"/>
                <a:gd name="connsiteX3059" fmla="*/ 3603207 w 4177355"/>
                <a:gd name="connsiteY3059" fmla="*/ 2134480 h 3832767"/>
                <a:gd name="connsiteX3060" fmla="*/ 3604924 w 4177355"/>
                <a:gd name="connsiteY3060" fmla="*/ 2134725 h 3832767"/>
                <a:gd name="connsiteX3061" fmla="*/ 3606640 w 4177355"/>
                <a:gd name="connsiteY3061" fmla="*/ 2134725 h 3832767"/>
                <a:gd name="connsiteX3062" fmla="*/ 3608480 w 4177355"/>
                <a:gd name="connsiteY3062" fmla="*/ 2134725 h 3832767"/>
                <a:gd name="connsiteX3063" fmla="*/ 3615469 w 4177355"/>
                <a:gd name="connsiteY3063" fmla="*/ 2133376 h 3832767"/>
                <a:gd name="connsiteX3064" fmla="*/ 3622459 w 4177355"/>
                <a:gd name="connsiteY3064" fmla="*/ 2130310 h 3832767"/>
                <a:gd name="connsiteX3065" fmla="*/ 3628959 w 4177355"/>
                <a:gd name="connsiteY3065" fmla="*/ 2125773 h 3832767"/>
                <a:gd name="connsiteX3066" fmla="*/ 3634354 w 4177355"/>
                <a:gd name="connsiteY3066" fmla="*/ 2120010 h 3832767"/>
                <a:gd name="connsiteX3067" fmla="*/ 3638279 w 4177355"/>
                <a:gd name="connsiteY3067" fmla="*/ 2112161 h 3832767"/>
                <a:gd name="connsiteX3068" fmla="*/ 3638769 w 4177355"/>
                <a:gd name="connsiteY3068" fmla="*/ 2105049 h 3832767"/>
                <a:gd name="connsiteX3069" fmla="*/ 3635826 w 4177355"/>
                <a:gd name="connsiteY3069" fmla="*/ 2099408 h 3832767"/>
                <a:gd name="connsiteX3070" fmla="*/ 3629694 w 4177355"/>
                <a:gd name="connsiteY3070" fmla="*/ 2095974 h 3832767"/>
                <a:gd name="connsiteX3071" fmla="*/ 3628100 w 4177355"/>
                <a:gd name="connsiteY3071" fmla="*/ 2095606 h 3832767"/>
                <a:gd name="connsiteX3072" fmla="*/ 3626384 w 4177355"/>
                <a:gd name="connsiteY3072" fmla="*/ 2095361 h 3832767"/>
                <a:gd name="connsiteX3073" fmla="*/ 3624667 w 4177355"/>
                <a:gd name="connsiteY3073" fmla="*/ 2095361 h 3832767"/>
                <a:gd name="connsiteX3074" fmla="*/ 3622827 w 4177355"/>
                <a:gd name="connsiteY3074" fmla="*/ 2095361 h 3832767"/>
                <a:gd name="connsiteX3075" fmla="*/ 175359 w 4177355"/>
                <a:gd name="connsiteY3075" fmla="*/ 2358155 h 3832767"/>
                <a:gd name="connsiteX3076" fmla="*/ 174624 w 4177355"/>
                <a:gd name="connsiteY3076" fmla="*/ 2358155 h 3832767"/>
                <a:gd name="connsiteX3077" fmla="*/ 173765 w 4177355"/>
                <a:gd name="connsiteY3077" fmla="*/ 2358400 h 3832767"/>
                <a:gd name="connsiteX3078" fmla="*/ 172907 w 4177355"/>
                <a:gd name="connsiteY3078" fmla="*/ 2358645 h 3832767"/>
                <a:gd name="connsiteX3079" fmla="*/ 171926 w 4177355"/>
                <a:gd name="connsiteY3079" fmla="*/ 2359013 h 3832767"/>
                <a:gd name="connsiteX3080" fmla="*/ 167143 w 4177355"/>
                <a:gd name="connsiteY3080" fmla="*/ 2361834 h 3832767"/>
                <a:gd name="connsiteX3081" fmla="*/ 162483 w 4177355"/>
                <a:gd name="connsiteY3081" fmla="*/ 2365881 h 3832767"/>
                <a:gd name="connsiteX3082" fmla="*/ 158559 w 4177355"/>
                <a:gd name="connsiteY3082" fmla="*/ 2370663 h 3832767"/>
                <a:gd name="connsiteX3083" fmla="*/ 155739 w 4177355"/>
                <a:gd name="connsiteY3083" fmla="*/ 2375568 h 3832767"/>
                <a:gd name="connsiteX3084" fmla="*/ 154635 w 4177355"/>
                <a:gd name="connsiteY3084" fmla="*/ 2379002 h 3832767"/>
                <a:gd name="connsiteX3085" fmla="*/ 154758 w 4177355"/>
                <a:gd name="connsiteY3085" fmla="*/ 2381577 h 3832767"/>
                <a:gd name="connsiteX3086" fmla="*/ 155984 w 4177355"/>
                <a:gd name="connsiteY3086" fmla="*/ 2383171 h 3832767"/>
                <a:gd name="connsiteX3087" fmla="*/ 158314 w 4177355"/>
                <a:gd name="connsiteY3087" fmla="*/ 2383539 h 3832767"/>
                <a:gd name="connsiteX3088" fmla="*/ 159050 w 4177355"/>
                <a:gd name="connsiteY3088" fmla="*/ 2383539 h 3832767"/>
                <a:gd name="connsiteX3089" fmla="*/ 159908 w 4177355"/>
                <a:gd name="connsiteY3089" fmla="*/ 2383294 h 3832767"/>
                <a:gd name="connsiteX3090" fmla="*/ 160767 w 4177355"/>
                <a:gd name="connsiteY3090" fmla="*/ 2383049 h 3832767"/>
                <a:gd name="connsiteX3091" fmla="*/ 161748 w 4177355"/>
                <a:gd name="connsiteY3091" fmla="*/ 2382681 h 3832767"/>
                <a:gd name="connsiteX3092" fmla="*/ 166530 w 4177355"/>
                <a:gd name="connsiteY3092" fmla="*/ 2379860 h 3832767"/>
                <a:gd name="connsiteX3093" fmla="*/ 171190 w 4177355"/>
                <a:gd name="connsiteY3093" fmla="*/ 2375814 h 3832767"/>
                <a:gd name="connsiteX3094" fmla="*/ 175237 w 4177355"/>
                <a:gd name="connsiteY3094" fmla="*/ 2371031 h 3832767"/>
                <a:gd name="connsiteX3095" fmla="*/ 178057 w 4177355"/>
                <a:gd name="connsiteY3095" fmla="*/ 2366003 h 3832767"/>
                <a:gd name="connsiteX3096" fmla="*/ 179038 w 4177355"/>
                <a:gd name="connsiteY3096" fmla="*/ 2362570 h 3832767"/>
                <a:gd name="connsiteX3097" fmla="*/ 178793 w 4177355"/>
                <a:gd name="connsiteY3097" fmla="*/ 2359994 h 3832767"/>
                <a:gd name="connsiteX3098" fmla="*/ 177444 w 4177355"/>
                <a:gd name="connsiteY3098" fmla="*/ 2358523 h 3832767"/>
                <a:gd name="connsiteX3099" fmla="*/ 175114 w 4177355"/>
                <a:gd name="connsiteY3099" fmla="*/ 2358155 h 3832767"/>
                <a:gd name="connsiteX3100" fmla="*/ 3565192 w 4177355"/>
                <a:gd name="connsiteY3100" fmla="*/ 2171636 h 3832767"/>
                <a:gd name="connsiteX3101" fmla="*/ 3558447 w 4177355"/>
                <a:gd name="connsiteY3101" fmla="*/ 2172985 h 3832767"/>
                <a:gd name="connsiteX3102" fmla="*/ 3551703 w 4177355"/>
                <a:gd name="connsiteY3102" fmla="*/ 2175928 h 3832767"/>
                <a:gd name="connsiteX3103" fmla="*/ 3545448 w 4177355"/>
                <a:gd name="connsiteY3103" fmla="*/ 2180220 h 3832767"/>
                <a:gd name="connsiteX3104" fmla="*/ 3540053 w 4177355"/>
                <a:gd name="connsiteY3104" fmla="*/ 2185739 h 3832767"/>
                <a:gd name="connsiteX3105" fmla="*/ 3535638 w 4177355"/>
                <a:gd name="connsiteY3105" fmla="*/ 2193587 h 3832767"/>
                <a:gd name="connsiteX3106" fmla="*/ 3534780 w 4177355"/>
                <a:gd name="connsiteY3106" fmla="*/ 2200945 h 3832767"/>
                <a:gd name="connsiteX3107" fmla="*/ 3537232 w 4177355"/>
                <a:gd name="connsiteY3107" fmla="*/ 2206953 h 3832767"/>
                <a:gd name="connsiteX3108" fmla="*/ 3542996 w 4177355"/>
                <a:gd name="connsiteY3108" fmla="*/ 2210755 h 3832767"/>
                <a:gd name="connsiteX3109" fmla="*/ 3544713 w 4177355"/>
                <a:gd name="connsiteY3109" fmla="*/ 2211246 h 3832767"/>
                <a:gd name="connsiteX3110" fmla="*/ 3546552 w 4177355"/>
                <a:gd name="connsiteY3110" fmla="*/ 2211491 h 3832767"/>
                <a:gd name="connsiteX3111" fmla="*/ 3548514 w 4177355"/>
                <a:gd name="connsiteY3111" fmla="*/ 2211491 h 3832767"/>
                <a:gd name="connsiteX3112" fmla="*/ 3550476 w 4177355"/>
                <a:gd name="connsiteY3112" fmla="*/ 2211491 h 3832767"/>
                <a:gd name="connsiteX3113" fmla="*/ 3557343 w 4177355"/>
                <a:gd name="connsiteY3113" fmla="*/ 2210142 h 3832767"/>
                <a:gd name="connsiteX3114" fmla="*/ 3564211 w 4177355"/>
                <a:gd name="connsiteY3114" fmla="*/ 2207199 h 3832767"/>
                <a:gd name="connsiteX3115" fmla="*/ 3570587 w 4177355"/>
                <a:gd name="connsiteY3115" fmla="*/ 2202907 h 3832767"/>
                <a:gd name="connsiteX3116" fmla="*/ 3575983 w 4177355"/>
                <a:gd name="connsiteY3116" fmla="*/ 2197388 h 3832767"/>
                <a:gd name="connsiteX3117" fmla="*/ 3580275 w 4177355"/>
                <a:gd name="connsiteY3117" fmla="*/ 2189540 h 3832767"/>
                <a:gd name="connsiteX3118" fmla="*/ 3581133 w 4177355"/>
                <a:gd name="connsiteY3118" fmla="*/ 2182182 h 3832767"/>
                <a:gd name="connsiteX3119" fmla="*/ 3578558 w 4177355"/>
                <a:gd name="connsiteY3119" fmla="*/ 2176174 h 3832767"/>
                <a:gd name="connsiteX3120" fmla="*/ 3572672 w 4177355"/>
                <a:gd name="connsiteY3120" fmla="*/ 2172372 h 3832767"/>
                <a:gd name="connsiteX3121" fmla="*/ 3570955 w 4177355"/>
                <a:gd name="connsiteY3121" fmla="*/ 2171882 h 3832767"/>
                <a:gd name="connsiteX3122" fmla="*/ 3569116 w 4177355"/>
                <a:gd name="connsiteY3122" fmla="*/ 2171636 h 3832767"/>
                <a:gd name="connsiteX3123" fmla="*/ 3567276 w 4177355"/>
                <a:gd name="connsiteY3123" fmla="*/ 2171636 h 3832767"/>
                <a:gd name="connsiteX3124" fmla="*/ 3565314 w 4177355"/>
                <a:gd name="connsiteY3124" fmla="*/ 2171636 h 3832767"/>
                <a:gd name="connsiteX3125" fmla="*/ 155984 w 4177355"/>
                <a:gd name="connsiteY3125" fmla="*/ 2405244 h 3832767"/>
                <a:gd name="connsiteX3126" fmla="*/ 155126 w 4177355"/>
                <a:gd name="connsiteY3126" fmla="*/ 2405244 h 3832767"/>
                <a:gd name="connsiteX3127" fmla="*/ 154145 w 4177355"/>
                <a:gd name="connsiteY3127" fmla="*/ 2405490 h 3832767"/>
                <a:gd name="connsiteX3128" fmla="*/ 153164 w 4177355"/>
                <a:gd name="connsiteY3128" fmla="*/ 2405858 h 3832767"/>
                <a:gd name="connsiteX3129" fmla="*/ 152060 w 4177355"/>
                <a:gd name="connsiteY3129" fmla="*/ 2406348 h 3832767"/>
                <a:gd name="connsiteX3130" fmla="*/ 147277 w 4177355"/>
                <a:gd name="connsiteY3130" fmla="*/ 2409291 h 3832767"/>
                <a:gd name="connsiteX3131" fmla="*/ 142617 w 4177355"/>
                <a:gd name="connsiteY3131" fmla="*/ 2413461 h 3832767"/>
                <a:gd name="connsiteX3132" fmla="*/ 138693 w 4177355"/>
                <a:gd name="connsiteY3132" fmla="*/ 2418366 h 3832767"/>
                <a:gd name="connsiteX3133" fmla="*/ 135996 w 4177355"/>
                <a:gd name="connsiteY3133" fmla="*/ 2423394 h 3832767"/>
                <a:gd name="connsiteX3134" fmla="*/ 135014 w 4177355"/>
                <a:gd name="connsiteY3134" fmla="*/ 2426705 h 3832767"/>
                <a:gd name="connsiteX3135" fmla="*/ 135260 w 4177355"/>
                <a:gd name="connsiteY3135" fmla="*/ 2429157 h 3832767"/>
                <a:gd name="connsiteX3136" fmla="*/ 136609 w 4177355"/>
                <a:gd name="connsiteY3136" fmla="*/ 2430629 h 3832767"/>
                <a:gd name="connsiteX3137" fmla="*/ 138816 w 4177355"/>
                <a:gd name="connsiteY3137" fmla="*/ 2430997 h 3832767"/>
                <a:gd name="connsiteX3138" fmla="*/ 139674 w 4177355"/>
                <a:gd name="connsiteY3138" fmla="*/ 2430997 h 3832767"/>
                <a:gd name="connsiteX3139" fmla="*/ 140655 w 4177355"/>
                <a:gd name="connsiteY3139" fmla="*/ 2430751 h 3832767"/>
                <a:gd name="connsiteX3140" fmla="*/ 141636 w 4177355"/>
                <a:gd name="connsiteY3140" fmla="*/ 2430383 h 3832767"/>
                <a:gd name="connsiteX3141" fmla="*/ 142740 w 4177355"/>
                <a:gd name="connsiteY3141" fmla="*/ 2429893 h 3832767"/>
                <a:gd name="connsiteX3142" fmla="*/ 147523 w 4177355"/>
                <a:gd name="connsiteY3142" fmla="*/ 2426950 h 3832767"/>
                <a:gd name="connsiteX3143" fmla="*/ 152183 w 4177355"/>
                <a:gd name="connsiteY3143" fmla="*/ 2422781 h 3832767"/>
                <a:gd name="connsiteX3144" fmla="*/ 156107 w 4177355"/>
                <a:gd name="connsiteY3144" fmla="*/ 2417875 h 3832767"/>
                <a:gd name="connsiteX3145" fmla="*/ 158805 w 4177355"/>
                <a:gd name="connsiteY3145" fmla="*/ 2412847 h 3832767"/>
                <a:gd name="connsiteX3146" fmla="*/ 159663 w 4177355"/>
                <a:gd name="connsiteY3146" fmla="*/ 2409537 h 3832767"/>
                <a:gd name="connsiteX3147" fmla="*/ 159418 w 4177355"/>
                <a:gd name="connsiteY3147" fmla="*/ 2407084 h 3832767"/>
                <a:gd name="connsiteX3148" fmla="*/ 158069 w 4177355"/>
                <a:gd name="connsiteY3148" fmla="*/ 2405612 h 3832767"/>
                <a:gd name="connsiteX3149" fmla="*/ 155861 w 4177355"/>
                <a:gd name="connsiteY3149" fmla="*/ 2405244 h 3832767"/>
                <a:gd name="connsiteX3150" fmla="*/ 3504736 w 4177355"/>
                <a:gd name="connsiteY3150" fmla="*/ 2247789 h 3832767"/>
                <a:gd name="connsiteX3151" fmla="*/ 3498113 w 4177355"/>
                <a:gd name="connsiteY3151" fmla="*/ 2249015 h 3832767"/>
                <a:gd name="connsiteX3152" fmla="*/ 3491492 w 4177355"/>
                <a:gd name="connsiteY3152" fmla="*/ 2251713 h 3832767"/>
                <a:gd name="connsiteX3153" fmla="*/ 3485360 w 4177355"/>
                <a:gd name="connsiteY3153" fmla="*/ 2255760 h 3832767"/>
                <a:gd name="connsiteX3154" fmla="*/ 3480087 w 4177355"/>
                <a:gd name="connsiteY3154" fmla="*/ 2261033 h 3832767"/>
                <a:gd name="connsiteX3155" fmla="*/ 3475427 w 4177355"/>
                <a:gd name="connsiteY3155" fmla="*/ 2269004 h 3832767"/>
                <a:gd name="connsiteX3156" fmla="*/ 3474201 w 4177355"/>
                <a:gd name="connsiteY3156" fmla="*/ 2276484 h 3832767"/>
                <a:gd name="connsiteX3157" fmla="*/ 3476408 w 4177355"/>
                <a:gd name="connsiteY3157" fmla="*/ 2282616 h 3832767"/>
                <a:gd name="connsiteX3158" fmla="*/ 3482049 w 4177355"/>
                <a:gd name="connsiteY3158" fmla="*/ 2286662 h 3832767"/>
                <a:gd name="connsiteX3159" fmla="*/ 3483889 w 4177355"/>
                <a:gd name="connsiteY3159" fmla="*/ 2287275 h 3832767"/>
                <a:gd name="connsiteX3160" fmla="*/ 3485851 w 4177355"/>
                <a:gd name="connsiteY3160" fmla="*/ 2287643 h 3832767"/>
                <a:gd name="connsiteX3161" fmla="*/ 3487935 w 4177355"/>
                <a:gd name="connsiteY3161" fmla="*/ 2287766 h 3832767"/>
                <a:gd name="connsiteX3162" fmla="*/ 3490020 w 4177355"/>
                <a:gd name="connsiteY3162" fmla="*/ 2287766 h 3832767"/>
                <a:gd name="connsiteX3163" fmla="*/ 3496642 w 4177355"/>
                <a:gd name="connsiteY3163" fmla="*/ 2286540 h 3832767"/>
                <a:gd name="connsiteX3164" fmla="*/ 3503264 w 4177355"/>
                <a:gd name="connsiteY3164" fmla="*/ 2283842 h 3832767"/>
                <a:gd name="connsiteX3165" fmla="*/ 3509518 w 4177355"/>
                <a:gd name="connsiteY3165" fmla="*/ 2279672 h 3832767"/>
                <a:gd name="connsiteX3166" fmla="*/ 3514914 w 4177355"/>
                <a:gd name="connsiteY3166" fmla="*/ 2274399 h 3832767"/>
                <a:gd name="connsiteX3167" fmla="*/ 3519574 w 4177355"/>
                <a:gd name="connsiteY3167" fmla="*/ 2266429 h 3832767"/>
                <a:gd name="connsiteX3168" fmla="*/ 3520678 w 4177355"/>
                <a:gd name="connsiteY3168" fmla="*/ 2258948 h 3832767"/>
                <a:gd name="connsiteX3169" fmla="*/ 3518348 w 4177355"/>
                <a:gd name="connsiteY3169" fmla="*/ 2252817 h 3832767"/>
                <a:gd name="connsiteX3170" fmla="*/ 3512706 w 4177355"/>
                <a:gd name="connsiteY3170" fmla="*/ 2248770 h 3832767"/>
                <a:gd name="connsiteX3171" fmla="*/ 3510867 w 4177355"/>
                <a:gd name="connsiteY3171" fmla="*/ 2248157 h 3832767"/>
                <a:gd name="connsiteX3172" fmla="*/ 3508905 w 4177355"/>
                <a:gd name="connsiteY3172" fmla="*/ 2247789 h 3832767"/>
                <a:gd name="connsiteX3173" fmla="*/ 3506820 w 4177355"/>
                <a:gd name="connsiteY3173" fmla="*/ 2247666 h 3832767"/>
                <a:gd name="connsiteX3174" fmla="*/ 3504613 w 4177355"/>
                <a:gd name="connsiteY3174" fmla="*/ 2247666 h 3832767"/>
                <a:gd name="connsiteX3175" fmla="*/ 137835 w 4177355"/>
                <a:gd name="connsiteY3175" fmla="*/ 2451966 h 3832767"/>
                <a:gd name="connsiteX3176" fmla="*/ 136854 w 4177355"/>
                <a:gd name="connsiteY3176" fmla="*/ 2451966 h 3832767"/>
                <a:gd name="connsiteX3177" fmla="*/ 135873 w 4177355"/>
                <a:gd name="connsiteY3177" fmla="*/ 2452211 h 3832767"/>
                <a:gd name="connsiteX3178" fmla="*/ 134769 w 4177355"/>
                <a:gd name="connsiteY3178" fmla="*/ 2452579 h 3832767"/>
                <a:gd name="connsiteX3179" fmla="*/ 133543 w 4177355"/>
                <a:gd name="connsiteY3179" fmla="*/ 2453070 h 3832767"/>
                <a:gd name="connsiteX3180" fmla="*/ 128638 w 4177355"/>
                <a:gd name="connsiteY3180" fmla="*/ 2456136 h 3832767"/>
                <a:gd name="connsiteX3181" fmla="*/ 123978 w 4177355"/>
                <a:gd name="connsiteY3181" fmla="*/ 2460428 h 3832767"/>
                <a:gd name="connsiteX3182" fmla="*/ 120054 w 4177355"/>
                <a:gd name="connsiteY3182" fmla="*/ 2465333 h 3832767"/>
                <a:gd name="connsiteX3183" fmla="*/ 117479 w 4177355"/>
                <a:gd name="connsiteY3183" fmla="*/ 2470360 h 3832767"/>
                <a:gd name="connsiteX3184" fmla="*/ 116620 w 4177355"/>
                <a:gd name="connsiteY3184" fmla="*/ 2473671 h 3832767"/>
                <a:gd name="connsiteX3185" fmla="*/ 116865 w 4177355"/>
                <a:gd name="connsiteY3185" fmla="*/ 2476124 h 3832767"/>
                <a:gd name="connsiteX3186" fmla="*/ 118214 w 4177355"/>
                <a:gd name="connsiteY3186" fmla="*/ 2477596 h 3832767"/>
                <a:gd name="connsiteX3187" fmla="*/ 120422 w 4177355"/>
                <a:gd name="connsiteY3187" fmla="*/ 2477964 h 3832767"/>
                <a:gd name="connsiteX3188" fmla="*/ 121403 w 4177355"/>
                <a:gd name="connsiteY3188" fmla="*/ 2477964 h 3832767"/>
                <a:gd name="connsiteX3189" fmla="*/ 122384 w 4177355"/>
                <a:gd name="connsiteY3189" fmla="*/ 2477718 h 3832767"/>
                <a:gd name="connsiteX3190" fmla="*/ 123487 w 4177355"/>
                <a:gd name="connsiteY3190" fmla="*/ 2477350 h 3832767"/>
                <a:gd name="connsiteX3191" fmla="*/ 124714 w 4177355"/>
                <a:gd name="connsiteY3191" fmla="*/ 2476860 h 3832767"/>
                <a:gd name="connsiteX3192" fmla="*/ 129619 w 4177355"/>
                <a:gd name="connsiteY3192" fmla="*/ 2473794 h 3832767"/>
                <a:gd name="connsiteX3193" fmla="*/ 134279 w 4177355"/>
                <a:gd name="connsiteY3193" fmla="*/ 2469502 h 3832767"/>
                <a:gd name="connsiteX3194" fmla="*/ 138203 w 4177355"/>
                <a:gd name="connsiteY3194" fmla="*/ 2464597 h 3832767"/>
                <a:gd name="connsiteX3195" fmla="*/ 140778 w 4177355"/>
                <a:gd name="connsiteY3195" fmla="*/ 2459569 h 3832767"/>
                <a:gd name="connsiteX3196" fmla="*/ 141636 w 4177355"/>
                <a:gd name="connsiteY3196" fmla="*/ 2456258 h 3832767"/>
                <a:gd name="connsiteX3197" fmla="*/ 141391 w 4177355"/>
                <a:gd name="connsiteY3197" fmla="*/ 2453928 h 3832767"/>
                <a:gd name="connsiteX3198" fmla="*/ 140042 w 4177355"/>
                <a:gd name="connsiteY3198" fmla="*/ 2452457 h 3832767"/>
                <a:gd name="connsiteX3199" fmla="*/ 137835 w 4177355"/>
                <a:gd name="connsiteY3199" fmla="*/ 2452089 h 3832767"/>
                <a:gd name="connsiteX3200" fmla="*/ 3441827 w 4177355"/>
                <a:gd name="connsiteY3200" fmla="*/ 2323451 h 3832767"/>
                <a:gd name="connsiteX3201" fmla="*/ 3435450 w 4177355"/>
                <a:gd name="connsiteY3201" fmla="*/ 2324555 h 3832767"/>
                <a:gd name="connsiteX3202" fmla="*/ 3429074 w 4177355"/>
                <a:gd name="connsiteY3202" fmla="*/ 2327130 h 3832767"/>
                <a:gd name="connsiteX3203" fmla="*/ 3422942 w 4177355"/>
                <a:gd name="connsiteY3203" fmla="*/ 2331054 h 3832767"/>
                <a:gd name="connsiteX3204" fmla="*/ 3417547 w 4177355"/>
                <a:gd name="connsiteY3204" fmla="*/ 2336204 h 3832767"/>
                <a:gd name="connsiteX3205" fmla="*/ 3412641 w 4177355"/>
                <a:gd name="connsiteY3205" fmla="*/ 2344053 h 3832767"/>
                <a:gd name="connsiteX3206" fmla="*/ 3411170 w 4177355"/>
                <a:gd name="connsiteY3206" fmla="*/ 2351656 h 3832767"/>
                <a:gd name="connsiteX3207" fmla="*/ 3413132 w 4177355"/>
                <a:gd name="connsiteY3207" fmla="*/ 2358032 h 3832767"/>
                <a:gd name="connsiteX3208" fmla="*/ 3418527 w 4177355"/>
                <a:gd name="connsiteY3208" fmla="*/ 2362447 h 3832767"/>
                <a:gd name="connsiteX3209" fmla="*/ 3420489 w 4177355"/>
                <a:gd name="connsiteY3209" fmla="*/ 2363183 h 3832767"/>
                <a:gd name="connsiteX3210" fmla="*/ 3422574 w 4177355"/>
                <a:gd name="connsiteY3210" fmla="*/ 2363673 h 3832767"/>
                <a:gd name="connsiteX3211" fmla="*/ 3424782 w 4177355"/>
                <a:gd name="connsiteY3211" fmla="*/ 2363919 h 3832767"/>
                <a:gd name="connsiteX3212" fmla="*/ 3427112 w 4177355"/>
                <a:gd name="connsiteY3212" fmla="*/ 2363919 h 3832767"/>
                <a:gd name="connsiteX3213" fmla="*/ 3433488 w 4177355"/>
                <a:gd name="connsiteY3213" fmla="*/ 2362815 h 3832767"/>
                <a:gd name="connsiteX3214" fmla="*/ 3439987 w 4177355"/>
                <a:gd name="connsiteY3214" fmla="*/ 2360240 h 3832767"/>
                <a:gd name="connsiteX3215" fmla="*/ 3446119 w 4177355"/>
                <a:gd name="connsiteY3215" fmla="*/ 2356315 h 3832767"/>
                <a:gd name="connsiteX3216" fmla="*/ 3451515 w 4177355"/>
                <a:gd name="connsiteY3216" fmla="*/ 2351165 h 3832767"/>
                <a:gd name="connsiteX3217" fmla="*/ 3456420 w 4177355"/>
                <a:gd name="connsiteY3217" fmla="*/ 2343194 h 3832767"/>
                <a:gd name="connsiteX3218" fmla="*/ 3457891 w 4177355"/>
                <a:gd name="connsiteY3218" fmla="*/ 2335591 h 3832767"/>
                <a:gd name="connsiteX3219" fmla="*/ 3455929 w 4177355"/>
                <a:gd name="connsiteY3219" fmla="*/ 2329215 h 3832767"/>
                <a:gd name="connsiteX3220" fmla="*/ 3450534 w 4177355"/>
                <a:gd name="connsiteY3220" fmla="*/ 2324922 h 3832767"/>
                <a:gd name="connsiteX3221" fmla="*/ 3448572 w 4177355"/>
                <a:gd name="connsiteY3221" fmla="*/ 2324187 h 3832767"/>
                <a:gd name="connsiteX3222" fmla="*/ 3446487 w 4177355"/>
                <a:gd name="connsiteY3222" fmla="*/ 2323696 h 3832767"/>
                <a:gd name="connsiteX3223" fmla="*/ 3444280 w 4177355"/>
                <a:gd name="connsiteY3223" fmla="*/ 2323451 h 3832767"/>
                <a:gd name="connsiteX3224" fmla="*/ 3441950 w 4177355"/>
                <a:gd name="connsiteY3224" fmla="*/ 2323451 h 3832767"/>
                <a:gd name="connsiteX3225" fmla="*/ 120790 w 4177355"/>
                <a:gd name="connsiteY3225" fmla="*/ 2498810 h 3832767"/>
                <a:gd name="connsiteX3226" fmla="*/ 119808 w 4177355"/>
                <a:gd name="connsiteY3226" fmla="*/ 2498933 h 3832767"/>
                <a:gd name="connsiteX3227" fmla="*/ 118705 w 4177355"/>
                <a:gd name="connsiteY3227" fmla="*/ 2499178 h 3832767"/>
                <a:gd name="connsiteX3228" fmla="*/ 117479 w 4177355"/>
                <a:gd name="connsiteY3228" fmla="*/ 2499669 h 3832767"/>
                <a:gd name="connsiteX3229" fmla="*/ 116252 w 4177355"/>
                <a:gd name="connsiteY3229" fmla="*/ 2500282 h 3832767"/>
                <a:gd name="connsiteX3230" fmla="*/ 111347 w 4177355"/>
                <a:gd name="connsiteY3230" fmla="*/ 2503470 h 3832767"/>
                <a:gd name="connsiteX3231" fmla="*/ 106687 w 4177355"/>
                <a:gd name="connsiteY3231" fmla="*/ 2507885 h 3832767"/>
                <a:gd name="connsiteX3232" fmla="*/ 102886 w 4177355"/>
                <a:gd name="connsiteY3232" fmla="*/ 2512913 h 3832767"/>
                <a:gd name="connsiteX3233" fmla="*/ 100310 w 4177355"/>
                <a:gd name="connsiteY3233" fmla="*/ 2517941 h 3832767"/>
                <a:gd name="connsiteX3234" fmla="*/ 99575 w 4177355"/>
                <a:gd name="connsiteY3234" fmla="*/ 2521129 h 3832767"/>
                <a:gd name="connsiteX3235" fmla="*/ 99943 w 4177355"/>
                <a:gd name="connsiteY3235" fmla="*/ 2523459 h 3832767"/>
                <a:gd name="connsiteX3236" fmla="*/ 101291 w 4177355"/>
                <a:gd name="connsiteY3236" fmla="*/ 2524808 h 3832767"/>
                <a:gd name="connsiteX3237" fmla="*/ 103499 w 4177355"/>
                <a:gd name="connsiteY3237" fmla="*/ 2525176 h 3832767"/>
                <a:gd name="connsiteX3238" fmla="*/ 104480 w 4177355"/>
                <a:gd name="connsiteY3238" fmla="*/ 2525176 h 3832767"/>
                <a:gd name="connsiteX3239" fmla="*/ 105584 w 4177355"/>
                <a:gd name="connsiteY3239" fmla="*/ 2524930 h 3832767"/>
                <a:gd name="connsiteX3240" fmla="*/ 106810 w 4177355"/>
                <a:gd name="connsiteY3240" fmla="*/ 2524562 h 3832767"/>
                <a:gd name="connsiteX3241" fmla="*/ 108159 w 4177355"/>
                <a:gd name="connsiteY3241" fmla="*/ 2523949 h 3832767"/>
                <a:gd name="connsiteX3242" fmla="*/ 113064 w 4177355"/>
                <a:gd name="connsiteY3242" fmla="*/ 2520761 h 3832767"/>
                <a:gd name="connsiteX3243" fmla="*/ 117724 w 4177355"/>
                <a:gd name="connsiteY3243" fmla="*/ 2516346 h 3832767"/>
                <a:gd name="connsiteX3244" fmla="*/ 121525 w 4177355"/>
                <a:gd name="connsiteY3244" fmla="*/ 2511319 h 3832767"/>
                <a:gd name="connsiteX3245" fmla="*/ 124100 w 4177355"/>
                <a:gd name="connsiteY3245" fmla="*/ 2506291 h 3832767"/>
                <a:gd name="connsiteX3246" fmla="*/ 124714 w 4177355"/>
                <a:gd name="connsiteY3246" fmla="*/ 2503102 h 3832767"/>
                <a:gd name="connsiteX3247" fmla="*/ 124346 w 4177355"/>
                <a:gd name="connsiteY3247" fmla="*/ 2500773 h 3832767"/>
                <a:gd name="connsiteX3248" fmla="*/ 122997 w 4177355"/>
                <a:gd name="connsiteY3248" fmla="*/ 2499424 h 3832767"/>
                <a:gd name="connsiteX3249" fmla="*/ 120790 w 4177355"/>
                <a:gd name="connsiteY3249" fmla="*/ 2499056 h 3832767"/>
                <a:gd name="connsiteX3250" fmla="*/ 3376588 w 4177355"/>
                <a:gd name="connsiteY3250" fmla="*/ 2398623 h 3832767"/>
                <a:gd name="connsiteX3251" fmla="*/ 3370334 w 4177355"/>
                <a:gd name="connsiteY3251" fmla="*/ 2399604 h 3832767"/>
                <a:gd name="connsiteX3252" fmla="*/ 3364080 w 4177355"/>
                <a:gd name="connsiteY3252" fmla="*/ 2402056 h 3832767"/>
                <a:gd name="connsiteX3253" fmla="*/ 3358071 w 4177355"/>
                <a:gd name="connsiteY3253" fmla="*/ 2405858 h 3832767"/>
                <a:gd name="connsiteX3254" fmla="*/ 3352798 w 4177355"/>
                <a:gd name="connsiteY3254" fmla="*/ 2410763 h 3832767"/>
                <a:gd name="connsiteX3255" fmla="*/ 3347648 w 4177355"/>
                <a:gd name="connsiteY3255" fmla="*/ 2418611 h 3832767"/>
                <a:gd name="connsiteX3256" fmla="*/ 3345809 w 4177355"/>
                <a:gd name="connsiteY3256" fmla="*/ 2426337 h 3832767"/>
                <a:gd name="connsiteX3257" fmla="*/ 3347403 w 4177355"/>
                <a:gd name="connsiteY3257" fmla="*/ 2432959 h 3832767"/>
                <a:gd name="connsiteX3258" fmla="*/ 3352431 w 4177355"/>
                <a:gd name="connsiteY3258" fmla="*/ 2437741 h 3832767"/>
                <a:gd name="connsiteX3259" fmla="*/ 3354392 w 4177355"/>
                <a:gd name="connsiteY3259" fmla="*/ 2438600 h 3832767"/>
                <a:gd name="connsiteX3260" fmla="*/ 3356600 w 4177355"/>
                <a:gd name="connsiteY3260" fmla="*/ 2439213 h 3832767"/>
                <a:gd name="connsiteX3261" fmla="*/ 3358930 w 4177355"/>
                <a:gd name="connsiteY3261" fmla="*/ 2439458 h 3832767"/>
                <a:gd name="connsiteX3262" fmla="*/ 3361260 w 4177355"/>
                <a:gd name="connsiteY3262" fmla="*/ 2439458 h 3832767"/>
                <a:gd name="connsiteX3263" fmla="*/ 3367514 w 4177355"/>
                <a:gd name="connsiteY3263" fmla="*/ 2438477 h 3832767"/>
                <a:gd name="connsiteX3264" fmla="*/ 3373891 w 4177355"/>
                <a:gd name="connsiteY3264" fmla="*/ 2436024 h 3832767"/>
                <a:gd name="connsiteX3265" fmla="*/ 3379899 w 4177355"/>
                <a:gd name="connsiteY3265" fmla="*/ 2432223 h 3832767"/>
                <a:gd name="connsiteX3266" fmla="*/ 3385295 w 4177355"/>
                <a:gd name="connsiteY3266" fmla="*/ 2427195 h 3832767"/>
                <a:gd name="connsiteX3267" fmla="*/ 3390445 w 4177355"/>
                <a:gd name="connsiteY3267" fmla="*/ 2419224 h 3832767"/>
                <a:gd name="connsiteX3268" fmla="*/ 3392285 w 4177355"/>
                <a:gd name="connsiteY3268" fmla="*/ 2411498 h 3832767"/>
                <a:gd name="connsiteX3269" fmla="*/ 3390691 w 4177355"/>
                <a:gd name="connsiteY3269" fmla="*/ 2404877 h 3832767"/>
                <a:gd name="connsiteX3270" fmla="*/ 3385663 w 4177355"/>
                <a:gd name="connsiteY3270" fmla="*/ 2400217 h 3832767"/>
                <a:gd name="connsiteX3271" fmla="*/ 3383578 w 4177355"/>
                <a:gd name="connsiteY3271" fmla="*/ 2399358 h 3832767"/>
                <a:gd name="connsiteX3272" fmla="*/ 3381371 w 4177355"/>
                <a:gd name="connsiteY3272" fmla="*/ 2398745 h 3832767"/>
                <a:gd name="connsiteX3273" fmla="*/ 3379041 w 4177355"/>
                <a:gd name="connsiteY3273" fmla="*/ 2398500 h 3832767"/>
                <a:gd name="connsiteX3274" fmla="*/ 3376588 w 4177355"/>
                <a:gd name="connsiteY3274" fmla="*/ 2398500 h 3832767"/>
                <a:gd name="connsiteX3275" fmla="*/ 105093 w 4177355"/>
                <a:gd name="connsiteY3275" fmla="*/ 2545532 h 3832767"/>
                <a:gd name="connsiteX3276" fmla="*/ 103989 w 4177355"/>
                <a:gd name="connsiteY3276" fmla="*/ 2545655 h 3832767"/>
                <a:gd name="connsiteX3277" fmla="*/ 102763 w 4177355"/>
                <a:gd name="connsiteY3277" fmla="*/ 2545900 h 3832767"/>
                <a:gd name="connsiteX3278" fmla="*/ 101414 w 4177355"/>
                <a:gd name="connsiteY3278" fmla="*/ 2546390 h 3832767"/>
                <a:gd name="connsiteX3279" fmla="*/ 100065 w 4177355"/>
                <a:gd name="connsiteY3279" fmla="*/ 2547004 h 3832767"/>
                <a:gd name="connsiteX3280" fmla="*/ 95160 w 4177355"/>
                <a:gd name="connsiteY3280" fmla="*/ 2550437 h 3832767"/>
                <a:gd name="connsiteX3281" fmla="*/ 90500 w 4177355"/>
                <a:gd name="connsiteY3281" fmla="*/ 2554975 h 3832767"/>
                <a:gd name="connsiteX3282" fmla="*/ 86699 w 4177355"/>
                <a:gd name="connsiteY3282" fmla="*/ 2560002 h 3832767"/>
                <a:gd name="connsiteX3283" fmla="*/ 84246 w 4177355"/>
                <a:gd name="connsiteY3283" fmla="*/ 2565030 h 3832767"/>
                <a:gd name="connsiteX3284" fmla="*/ 83633 w 4177355"/>
                <a:gd name="connsiteY3284" fmla="*/ 2568096 h 3832767"/>
                <a:gd name="connsiteX3285" fmla="*/ 84001 w 4177355"/>
                <a:gd name="connsiteY3285" fmla="*/ 2570303 h 3832767"/>
                <a:gd name="connsiteX3286" fmla="*/ 85350 w 4177355"/>
                <a:gd name="connsiteY3286" fmla="*/ 2571652 h 3832767"/>
                <a:gd name="connsiteX3287" fmla="*/ 87434 w 4177355"/>
                <a:gd name="connsiteY3287" fmla="*/ 2572020 h 3832767"/>
                <a:gd name="connsiteX3288" fmla="*/ 88538 w 4177355"/>
                <a:gd name="connsiteY3288" fmla="*/ 2571897 h 3832767"/>
                <a:gd name="connsiteX3289" fmla="*/ 89764 w 4177355"/>
                <a:gd name="connsiteY3289" fmla="*/ 2571652 h 3832767"/>
                <a:gd name="connsiteX3290" fmla="*/ 91113 w 4177355"/>
                <a:gd name="connsiteY3290" fmla="*/ 2571162 h 3832767"/>
                <a:gd name="connsiteX3291" fmla="*/ 92462 w 4177355"/>
                <a:gd name="connsiteY3291" fmla="*/ 2570548 h 3832767"/>
                <a:gd name="connsiteX3292" fmla="*/ 97490 w 4177355"/>
                <a:gd name="connsiteY3292" fmla="*/ 2567237 h 3832767"/>
                <a:gd name="connsiteX3293" fmla="*/ 102150 w 4177355"/>
                <a:gd name="connsiteY3293" fmla="*/ 2562700 h 3832767"/>
                <a:gd name="connsiteX3294" fmla="*/ 105951 w 4177355"/>
                <a:gd name="connsiteY3294" fmla="*/ 2557672 h 3832767"/>
                <a:gd name="connsiteX3295" fmla="*/ 108404 w 4177355"/>
                <a:gd name="connsiteY3295" fmla="*/ 2552645 h 3832767"/>
                <a:gd name="connsiteX3296" fmla="*/ 109017 w 4177355"/>
                <a:gd name="connsiteY3296" fmla="*/ 2549579 h 3832767"/>
                <a:gd name="connsiteX3297" fmla="*/ 108649 w 4177355"/>
                <a:gd name="connsiteY3297" fmla="*/ 2547371 h 3832767"/>
                <a:gd name="connsiteX3298" fmla="*/ 107300 w 4177355"/>
                <a:gd name="connsiteY3298" fmla="*/ 2546022 h 3832767"/>
                <a:gd name="connsiteX3299" fmla="*/ 105216 w 4177355"/>
                <a:gd name="connsiteY3299" fmla="*/ 2545655 h 3832767"/>
                <a:gd name="connsiteX3300" fmla="*/ 3309143 w 4177355"/>
                <a:gd name="connsiteY3300" fmla="*/ 2473058 h 3832767"/>
                <a:gd name="connsiteX3301" fmla="*/ 3303134 w 4177355"/>
                <a:gd name="connsiteY3301" fmla="*/ 2474039 h 3832767"/>
                <a:gd name="connsiteX3302" fmla="*/ 3297002 w 4177355"/>
                <a:gd name="connsiteY3302" fmla="*/ 2476369 h 3832767"/>
                <a:gd name="connsiteX3303" fmla="*/ 3291116 w 4177355"/>
                <a:gd name="connsiteY3303" fmla="*/ 2479925 h 3832767"/>
                <a:gd name="connsiteX3304" fmla="*/ 3285843 w 4177355"/>
                <a:gd name="connsiteY3304" fmla="*/ 2484585 h 3832767"/>
                <a:gd name="connsiteX3305" fmla="*/ 3280447 w 4177355"/>
                <a:gd name="connsiteY3305" fmla="*/ 2492556 h 3832767"/>
                <a:gd name="connsiteX3306" fmla="*/ 3278240 w 4177355"/>
                <a:gd name="connsiteY3306" fmla="*/ 2500404 h 3832767"/>
                <a:gd name="connsiteX3307" fmla="*/ 3279466 w 4177355"/>
                <a:gd name="connsiteY3307" fmla="*/ 2507272 h 3832767"/>
                <a:gd name="connsiteX3308" fmla="*/ 3284126 w 4177355"/>
                <a:gd name="connsiteY3308" fmla="*/ 2512300 h 3832767"/>
                <a:gd name="connsiteX3309" fmla="*/ 3286211 w 4177355"/>
                <a:gd name="connsiteY3309" fmla="*/ 2513281 h 3832767"/>
                <a:gd name="connsiteX3310" fmla="*/ 3288541 w 4177355"/>
                <a:gd name="connsiteY3310" fmla="*/ 2514016 h 3832767"/>
                <a:gd name="connsiteX3311" fmla="*/ 3290993 w 4177355"/>
                <a:gd name="connsiteY3311" fmla="*/ 2514384 h 3832767"/>
                <a:gd name="connsiteX3312" fmla="*/ 3293568 w 4177355"/>
                <a:gd name="connsiteY3312" fmla="*/ 2514384 h 3832767"/>
                <a:gd name="connsiteX3313" fmla="*/ 3299577 w 4177355"/>
                <a:gd name="connsiteY3313" fmla="*/ 2513526 h 3832767"/>
                <a:gd name="connsiteX3314" fmla="*/ 3305709 w 4177355"/>
                <a:gd name="connsiteY3314" fmla="*/ 2511196 h 3832767"/>
                <a:gd name="connsiteX3315" fmla="*/ 3311595 w 4177355"/>
                <a:gd name="connsiteY3315" fmla="*/ 2507640 h 3832767"/>
                <a:gd name="connsiteX3316" fmla="*/ 3316868 w 4177355"/>
                <a:gd name="connsiteY3316" fmla="*/ 2502857 h 3832767"/>
                <a:gd name="connsiteX3317" fmla="*/ 3322264 w 4177355"/>
                <a:gd name="connsiteY3317" fmla="*/ 2494886 h 3832767"/>
                <a:gd name="connsiteX3318" fmla="*/ 3324348 w 4177355"/>
                <a:gd name="connsiteY3318" fmla="*/ 2487038 h 3832767"/>
                <a:gd name="connsiteX3319" fmla="*/ 3323122 w 4177355"/>
                <a:gd name="connsiteY3319" fmla="*/ 2480171 h 3832767"/>
                <a:gd name="connsiteX3320" fmla="*/ 3318462 w 4177355"/>
                <a:gd name="connsiteY3320" fmla="*/ 2475143 h 3832767"/>
                <a:gd name="connsiteX3321" fmla="*/ 3316378 w 4177355"/>
                <a:gd name="connsiteY3321" fmla="*/ 2474162 h 3832767"/>
                <a:gd name="connsiteX3322" fmla="*/ 3314048 w 4177355"/>
                <a:gd name="connsiteY3322" fmla="*/ 2473549 h 3832767"/>
                <a:gd name="connsiteX3323" fmla="*/ 3311595 w 4177355"/>
                <a:gd name="connsiteY3323" fmla="*/ 2473181 h 3832767"/>
                <a:gd name="connsiteX3324" fmla="*/ 3309020 w 4177355"/>
                <a:gd name="connsiteY3324" fmla="*/ 2473181 h 3832767"/>
                <a:gd name="connsiteX3325" fmla="*/ 90500 w 4177355"/>
                <a:gd name="connsiteY3325" fmla="*/ 2592131 h 3832767"/>
                <a:gd name="connsiteX3326" fmla="*/ 89397 w 4177355"/>
                <a:gd name="connsiteY3326" fmla="*/ 2592254 h 3832767"/>
                <a:gd name="connsiteX3327" fmla="*/ 88048 w 4177355"/>
                <a:gd name="connsiteY3327" fmla="*/ 2592622 h 3832767"/>
                <a:gd name="connsiteX3328" fmla="*/ 86576 w 4177355"/>
                <a:gd name="connsiteY3328" fmla="*/ 2593112 h 3832767"/>
                <a:gd name="connsiteX3329" fmla="*/ 85104 w 4177355"/>
                <a:gd name="connsiteY3329" fmla="*/ 2593848 h 3832767"/>
                <a:gd name="connsiteX3330" fmla="*/ 80077 w 4177355"/>
                <a:gd name="connsiteY3330" fmla="*/ 2597281 h 3832767"/>
                <a:gd name="connsiteX3331" fmla="*/ 75417 w 4177355"/>
                <a:gd name="connsiteY3331" fmla="*/ 2601941 h 3832767"/>
                <a:gd name="connsiteX3332" fmla="*/ 71738 w 4177355"/>
                <a:gd name="connsiteY3332" fmla="*/ 2607092 h 3832767"/>
                <a:gd name="connsiteX3333" fmla="*/ 69408 w 4177355"/>
                <a:gd name="connsiteY3333" fmla="*/ 2612120 h 3832767"/>
                <a:gd name="connsiteX3334" fmla="*/ 68917 w 4177355"/>
                <a:gd name="connsiteY3334" fmla="*/ 2615063 h 3832767"/>
                <a:gd name="connsiteX3335" fmla="*/ 69408 w 4177355"/>
                <a:gd name="connsiteY3335" fmla="*/ 2617270 h 3832767"/>
                <a:gd name="connsiteX3336" fmla="*/ 70757 w 4177355"/>
                <a:gd name="connsiteY3336" fmla="*/ 2618619 h 3832767"/>
                <a:gd name="connsiteX3337" fmla="*/ 72842 w 4177355"/>
                <a:gd name="connsiteY3337" fmla="*/ 2618987 h 3832767"/>
                <a:gd name="connsiteX3338" fmla="*/ 73945 w 4177355"/>
                <a:gd name="connsiteY3338" fmla="*/ 2618864 h 3832767"/>
                <a:gd name="connsiteX3339" fmla="*/ 75172 w 4177355"/>
                <a:gd name="connsiteY3339" fmla="*/ 2618496 h 3832767"/>
                <a:gd name="connsiteX3340" fmla="*/ 76643 w 4177355"/>
                <a:gd name="connsiteY3340" fmla="*/ 2618006 h 3832767"/>
                <a:gd name="connsiteX3341" fmla="*/ 78115 w 4177355"/>
                <a:gd name="connsiteY3341" fmla="*/ 2617270 h 3832767"/>
                <a:gd name="connsiteX3342" fmla="*/ 83142 w 4177355"/>
                <a:gd name="connsiteY3342" fmla="*/ 2613714 h 3832767"/>
                <a:gd name="connsiteX3343" fmla="*/ 87802 w 4177355"/>
                <a:gd name="connsiteY3343" fmla="*/ 2609054 h 3832767"/>
                <a:gd name="connsiteX3344" fmla="*/ 91481 w 4177355"/>
                <a:gd name="connsiteY3344" fmla="*/ 2603903 h 3832767"/>
                <a:gd name="connsiteX3345" fmla="*/ 93811 w 4177355"/>
                <a:gd name="connsiteY3345" fmla="*/ 2598876 h 3832767"/>
                <a:gd name="connsiteX3346" fmla="*/ 94302 w 4177355"/>
                <a:gd name="connsiteY3346" fmla="*/ 2595933 h 3832767"/>
                <a:gd name="connsiteX3347" fmla="*/ 93811 w 4177355"/>
                <a:gd name="connsiteY3347" fmla="*/ 2593725 h 3832767"/>
                <a:gd name="connsiteX3348" fmla="*/ 92462 w 4177355"/>
                <a:gd name="connsiteY3348" fmla="*/ 2592376 h 3832767"/>
                <a:gd name="connsiteX3349" fmla="*/ 90378 w 4177355"/>
                <a:gd name="connsiteY3349" fmla="*/ 2592008 h 3832767"/>
                <a:gd name="connsiteX3350" fmla="*/ 3239244 w 4177355"/>
                <a:gd name="connsiteY3350" fmla="*/ 2546636 h 3832767"/>
                <a:gd name="connsiteX3351" fmla="*/ 3233480 w 4177355"/>
                <a:gd name="connsiteY3351" fmla="*/ 2547494 h 3832767"/>
                <a:gd name="connsiteX3352" fmla="*/ 3227594 w 4177355"/>
                <a:gd name="connsiteY3352" fmla="*/ 2549579 h 3832767"/>
                <a:gd name="connsiteX3353" fmla="*/ 3221830 w 4177355"/>
                <a:gd name="connsiteY3353" fmla="*/ 2552890 h 3832767"/>
                <a:gd name="connsiteX3354" fmla="*/ 3216557 w 4177355"/>
                <a:gd name="connsiteY3354" fmla="*/ 2557427 h 3832767"/>
                <a:gd name="connsiteX3355" fmla="*/ 3210794 w 4177355"/>
                <a:gd name="connsiteY3355" fmla="*/ 2565275 h 3832767"/>
                <a:gd name="connsiteX3356" fmla="*/ 3208342 w 4177355"/>
                <a:gd name="connsiteY3356" fmla="*/ 2573246 h 3832767"/>
                <a:gd name="connsiteX3357" fmla="*/ 3209200 w 4177355"/>
                <a:gd name="connsiteY3357" fmla="*/ 2580359 h 3832767"/>
                <a:gd name="connsiteX3358" fmla="*/ 3213615 w 4177355"/>
                <a:gd name="connsiteY3358" fmla="*/ 2585632 h 3832767"/>
                <a:gd name="connsiteX3359" fmla="*/ 3215699 w 4177355"/>
                <a:gd name="connsiteY3359" fmla="*/ 2586858 h 3832767"/>
                <a:gd name="connsiteX3360" fmla="*/ 3218029 w 4177355"/>
                <a:gd name="connsiteY3360" fmla="*/ 2587716 h 3832767"/>
                <a:gd name="connsiteX3361" fmla="*/ 3220604 w 4177355"/>
                <a:gd name="connsiteY3361" fmla="*/ 2588207 h 3832767"/>
                <a:gd name="connsiteX3362" fmla="*/ 3223302 w 4177355"/>
                <a:gd name="connsiteY3362" fmla="*/ 2588207 h 3832767"/>
                <a:gd name="connsiteX3363" fmla="*/ 3229066 w 4177355"/>
                <a:gd name="connsiteY3363" fmla="*/ 2587348 h 3832767"/>
                <a:gd name="connsiteX3364" fmla="*/ 3234952 w 4177355"/>
                <a:gd name="connsiteY3364" fmla="*/ 2585141 h 3832767"/>
                <a:gd name="connsiteX3365" fmla="*/ 3240715 w 4177355"/>
                <a:gd name="connsiteY3365" fmla="*/ 2581708 h 3832767"/>
                <a:gd name="connsiteX3366" fmla="*/ 3245988 w 4177355"/>
                <a:gd name="connsiteY3366" fmla="*/ 2577170 h 3832767"/>
                <a:gd name="connsiteX3367" fmla="*/ 3251752 w 4177355"/>
                <a:gd name="connsiteY3367" fmla="*/ 2569322 h 3832767"/>
                <a:gd name="connsiteX3368" fmla="*/ 3254205 w 4177355"/>
                <a:gd name="connsiteY3368" fmla="*/ 2561351 h 3832767"/>
                <a:gd name="connsiteX3369" fmla="*/ 3253223 w 4177355"/>
                <a:gd name="connsiteY3369" fmla="*/ 2554239 h 3832767"/>
                <a:gd name="connsiteX3370" fmla="*/ 3248809 w 4177355"/>
                <a:gd name="connsiteY3370" fmla="*/ 2548966 h 3832767"/>
                <a:gd name="connsiteX3371" fmla="*/ 3246602 w 4177355"/>
                <a:gd name="connsiteY3371" fmla="*/ 2547862 h 3832767"/>
                <a:gd name="connsiteX3372" fmla="*/ 3244272 w 4177355"/>
                <a:gd name="connsiteY3372" fmla="*/ 2547126 h 3832767"/>
                <a:gd name="connsiteX3373" fmla="*/ 3241697 w 4177355"/>
                <a:gd name="connsiteY3373" fmla="*/ 2546636 h 3832767"/>
                <a:gd name="connsiteX3374" fmla="*/ 3238999 w 4177355"/>
                <a:gd name="connsiteY3374" fmla="*/ 2546636 h 3832767"/>
                <a:gd name="connsiteX3375" fmla="*/ 77379 w 4177355"/>
                <a:gd name="connsiteY3375" fmla="*/ 2638608 h 3832767"/>
                <a:gd name="connsiteX3376" fmla="*/ 76153 w 4177355"/>
                <a:gd name="connsiteY3376" fmla="*/ 2638730 h 3832767"/>
                <a:gd name="connsiteX3377" fmla="*/ 74804 w 4177355"/>
                <a:gd name="connsiteY3377" fmla="*/ 2639098 h 3832767"/>
                <a:gd name="connsiteX3378" fmla="*/ 73332 w 4177355"/>
                <a:gd name="connsiteY3378" fmla="*/ 2639711 h 3832767"/>
                <a:gd name="connsiteX3379" fmla="*/ 71738 w 4177355"/>
                <a:gd name="connsiteY3379" fmla="*/ 2640569 h 3832767"/>
                <a:gd name="connsiteX3380" fmla="*/ 66710 w 4177355"/>
                <a:gd name="connsiteY3380" fmla="*/ 2644248 h 3832767"/>
                <a:gd name="connsiteX3381" fmla="*/ 62050 w 4177355"/>
                <a:gd name="connsiteY3381" fmla="*/ 2649031 h 3832767"/>
                <a:gd name="connsiteX3382" fmla="*/ 58371 w 4177355"/>
                <a:gd name="connsiteY3382" fmla="*/ 2654304 h 3832767"/>
                <a:gd name="connsiteX3383" fmla="*/ 56164 w 4177355"/>
                <a:gd name="connsiteY3383" fmla="*/ 2659454 h 3832767"/>
                <a:gd name="connsiteX3384" fmla="*/ 55796 w 4177355"/>
                <a:gd name="connsiteY3384" fmla="*/ 2662275 h 3832767"/>
                <a:gd name="connsiteX3385" fmla="*/ 56287 w 4177355"/>
                <a:gd name="connsiteY3385" fmla="*/ 2664359 h 3832767"/>
                <a:gd name="connsiteX3386" fmla="*/ 57636 w 4177355"/>
                <a:gd name="connsiteY3386" fmla="*/ 2665586 h 3832767"/>
                <a:gd name="connsiteX3387" fmla="*/ 59720 w 4177355"/>
                <a:gd name="connsiteY3387" fmla="*/ 2665954 h 3832767"/>
                <a:gd name="connsiteX3388" fmla="*/ 60947 w 4177355"/>
                <a:gd name="connsiteY3388" fmla="*/ 2665831 h 3832767"/>
                <a:gd name="connsiteX3389" fmla="*/ 62295 w 4177355"/>
                <a:gd name="connsiteY3389" fmla="*/ 2665463 h 3832767"/>
                <a:gd name="connsiteX3390" fmla="*/ 63767 w 4177355"/>
                <a:gd name="connsiteY3390" fmla="*/ 2664850 h 3832767"/>
                <a:gd name="connsiteX3391" fmla="*/ 65361 w 4177355"/>
                <a:gd name="connsiteY3391" fmla="*/ 2663991 h 3832767"/>
                <a:gd name="connsiteX3392" fmla="*/ 70512 w 4177355"/>
                <a:gd name="connsiteY3392" fmla="*/ 2660313 h 3832767"/>
                <a:gd name="connsiteX3393" fmla="*/ 75172 w 4177355"/>
                <a:gd name="connsiteY3393" fmla="*/ 2655530 h 3832767"/>
                <a:gd name="connsiteX3394" fmla="*/ 78850 w 4177355"/>
                <a:gd name="connsiteY3394" fmla="*/ 2650257 h 3832767"/>
                <a:gd name="connsiteX3395" fmla="*/ 81058 w 4177355"/>
                <a:gd name="connsiteY3395" fmla="*/ 2645107 h 3832767"/>
                <a:gd name="connsiteX3396" fmla="*/ 81426 w 4177355"/>
                <a:gd name="connsiteY3396" fmla="*/ 2642286 h 3832767"/>
                <a:gd name="connsiteX3397" fmla="*/ 80935 w 4177355"/>
                <a:gd name="connsiteY3397" fmla="*/ 2640201 h 3832767"/>
                <a:gd name="connsiteX3398" fmla="*/ 79586 w 4177355"/>
                <a:gd name="connsiteY3398" fmla="*/ 2638975 h 3832767"/>
                <a:gd name="connsiteX3399" fmla="*/ 77501 w 4177355"/>
                <a:gd name="connsiteY3399" fmla="*/ 2638608 h 3832767"/>
                <a:gd name="connsiteX3400" fmla="*/ 3167506 w 4177355"/>
                <a:gd name="connsiteY3400" fmla="*/ 2619232 h 3832767"/>
                <a:gd name="connsiteX3401" fmla="*/ 3161988 w 4177355"/>
                <a:gd name="connsiteY3401" fmla="*/ 2619968 h 3832767"/>
                <a:gd name="connsiteX3402" fmla="*/ 3156224 w 4177355"/>
                <a:gd name="connsiteY3402" fmla="*/ 2621930 h 3832767"/>
                <a:gd name="connsiteX3403" fmla="*/ 3150706 w 4177355"/>
                <a:gd name="connsiteY3403" fmla="*/ 2625118 h 3832767"/>
                <a:gd name="connsiteX3404" fmla="*/ 3145555 w 4177355"/>
                <a:gd name="connsiteY3404" fmla="*/ 2629410 h 3832767"/>
                <a:gd name="connsiteX3405" fmla="*/ 3139547 w 4177355"/>
                <a:gd name="connsiteY3405" fmla="*/ 2637258 h 3832767"/>
                <a:gd name="connsiteX3406" fmla="*/ 3136726 w 4177355"/>
                <a:gd name="connsiteY3406" fmla="*/ 2645229 h 3832767"/>
                <a:gd name="connsiteX3407" fmla="*/ 3137217 w 4177355"/>
                <a:gd name="connsiteY3407" fmla="*/ 2652464 h 3832767"/>
                <a:gd name="connsiteX3408" fmla="*/ 3141141 w 4177355"/>
                <a:gd name="connsiteY3408" fmla="*/ 2658106 h 3832767"/>
                <a:gd name="connsiteX3409" fmla="*/ 3143348 w 4177355"/>
                <a:gd name="connsiteY3409" fmla="*/ 2659454 h 3832767"/>
                <a:gd name="connsiteX3410" fmla="*/ 3145801 w 4177355"/>
                <a:gd name="connsiteY3410" fmla="*/ 2660435 h 3832767"/>
                <a:gd name="connsiteX3411" fmla="*/ 3148499 w 4177355"/>
                <a:gd name="connsiteY3411" fmla="*/ 2660926 h 3832767"/>
                <a:gd name="connsiteX3412" fmla="*/ 3151319 w 4177355"/>
                <a:gd name="connsiteY3412" fmla="*/ 2661048 h 3832767"/>
                <a:gd name="connsiteX3413" fmla="*/ 3156837 w 4177355"/>
                <a:gd name="connsiteY3413" fmla="*/ 2660313 h 3832767"/>
                <a:gd name="connsiteX3414" fmla="*/ 3162601 w 4177355"/>
                <a:gd name="connsiteY3414" fmla="*/ 2658351 h 3832767"/>
                <a:gd name="connsiteX3415" fmla="*/ 3168242 w 4177355"/>
                <a:gd name="connsiteY3415" fmla="*/ 2655162 h 3832767"/>
                <a:gd name="connsiteX3416" fmla="*/ 3173392 w 4177355"/>
                <a:gd name="connsiteY3416" fmla="*/ 2650870 h 3832767"/>
                <a:gd name="connsiteX3417" fmla="*/ 3179401 w 4177355"/>
                <a:gd name="connsiteY3417" fmla="*/ 2642899 h 3832767"/>
                <a:gd name="connsiteX3418" fmla="*/ 3182222 w 4177355"/>
                <a:gd name="connsiteY3418" fmla="*/ 2634806 h 3832767"/>
                <a:gd name="connsiteX3419" fmla="*/ 3181608 w 4177355"/>
                <a:gd name="connsiteY3419" fmla="*/ 2627571 h 3832767"/>
                <a:gd name="connsiteX3420" fmla="*/ 3177562 w 4177355"/>
                <a:gd name="connsiteY3420" fmla="*/ 2622053 h 3832767"/>
                <a:gd name="connsiteX3421" fmla="*/ 3175354 w 4177355"/>
                <a:gd name="connsiteY3421" fmla="*/ 2620703 h 3832767"/>
                <a:gd name="connsiteX3422" fmla="*/ 3172902 w 4177355"/>
                <a:gd name="connsiteY3422" fmla="*/ 2619723 h 3832767"/>
                <a:gd name="connsiteX3423" fmla="*/ 3170204 w 4177355"/>
                <a:gd name="connsiteY3423" fmla="*/ 2619232 h 3832767"/>
                <a:gd name="connsiteX3424" fmla="*/ 3167383 w 4177355"/>
                <a:gd name="connsiteY3424" fmla="*/ 2619109 h 3832767"/>
                <a:gd name="connsiteX3425" fmla="*/ 65484 w 4177355"/>
                <a:gd name="connsiteY3425" fmla="*/ 2684961 h 3832767"/>
                <a:gd name="connsiteX3426" fmla="*/ 64135 w 4177355"/>
                <a:gd name="connsiteY3426" fmla="*/ 2685084 h 3832767"/>
                <a:gd name="connsiteX3427" fmla="*/ 62663 w 4177355"/>
                <a:gd name="connsiteY3427" fmla="*/ 2685452 h 3832767"/>
                <a:gd name="connsiteX3428" fmla="*/ 61069 w 4177355"/>
                <a:gd name="connsiteY3428" fmla="*/ 2686065 h 3832767"/>
                <a:gd name="connsiteX3429" fmla="*/ 59352 w 4177355"/>
                <a:gd name="connsiteY3429" fmla="*/ 2687046 h 3832767"/>
                <a:gd name="connsiteX3430" fmla="*/ 54202 w 4177355"/>
                <a:gd name="connsiteY3430" fmla="*/ 2690847 h 3832767"/>
                <a:gd name="connsiteX3431" fmla="*/ 49665 w 4177355"/>
                <a:gd name="connsiteY3431" fmla="*/ 2695752 h 3832767"/>
                <a:gd name="connsiteX3432" fmla="*/ 46108 w 4177355"/>
                <a:gd name="connsiteY3432" fmla="*/ 2701026 h 3832767"/>
                <a:gd name="connsiteX3433" fmla="*/ 44024 w 4177355"/>
                <a:gd name="connsiteY3433" fmla="*/ 2706053 h 3832767"/>
                <a:gd name="connsiteX3434" fmla="*/ 43656 w 4177355"/>
                <a:gd name="connsiteY3434" fmla="*/ 2708874 h 3832767"/>
                <a:gd name="connsiteX3435" fmla="*/ 44146 w 4177355"/>
                <a:gd name="connsiteY3435" fmla="*/ 2710836 h 3832767"/>
                <a:gd name="connsiteX3436" fmla="*/ 45495 w 4177355"/>
                <a:gd name="connsiteY3436" fmla="*/ 2712062 h 3832767"/>
                <a:gd name="connsiteX3437" fmla="*/ 47457 w 4177355"/>
                <a:gd name="connsiteY3437" fmla="*/ 2712430 h 3832767"/>
                <a:gd name="connsiteX3438" fmla="*/ 48806 w 4177355"/>
                <a:gd name="connsiteY3438" fmla="*/ 2712307 h 3832767"/>
                <a:gd name="connsiteX3439" fmla="*/ 50278 w 4177355"/>
                <a:gd name="connsiteY3439" fmla="*/ 2711939 h 3832767"/>
                <a:gd name="connsiteX3440" fmla="*/ 51872 w 4177355"/>
                <a:gd name="connsiteY3440" fmla="*/ 2711326 h 3832767"/>
                <a:gd name="connsiteX3441" fmla="*/ 53589 w 4177355"/>
                <a:gd name="connsiteY3441" fmla="*/ 2710345 h 3832767"/>
                <a:gd name="connsiteX3442" fmla="*/ 58739 w 4177355"/>
                <a:gd name="connsiteY3442" fmla="*/ 2706544 h 3832767"/>
                <a:gd name="connsiteX3443" fmla="*/ 63399 w 4177355"/>
                <a:gd name="connsiteY3443" fmla="*/ 2701639 h 3832767"/>
                <a:gd name="connsiteX3444" fmla="*/ 66955 w 4177355"/>
                <a:gd name="connsiteY3444" fmla="*/ 2696366 h 3832767"/>
                <a:gd name="connsiteX3445" fmla="*/ 69040 w 4177355"/>
                <a:gd name="connsiteY3445" fmla="*/ 2691338 h 3832767"/>
                <a:gd name="connsiteX3446" fmla="*/ 69285 w 4177355"/>
                <a:gd name="connsiteY3446" fmla="*/ 2688517 h 3832767"/>
                <a:gd name="connsiteX3447" fmla="*/ 68795 w 4177355"/>
                <a:gd name="connsiteY3447" fmla="*/ 2686555 h 3832767"/>
                <a:gd name="connsiteX3448" fmla="*/ 67446 w 4177355"/>
                <a:gd name="connsiteY3448" fmla="*/ 2685329 h 3832767"/>
                <a:gd name="connsiteX3449" fmla="*/ 65484 w 4177355"/>
                <a:gd name="connsiteY3449" fmla="*/ 2684961 h 3832767"/>
                <a:gd name="connsiteX3450" fmla="*/ 3093806 w 4177355"/>
                <a:gd name="connsiteY3450" fmla="*/ 2690602 h 3832767"/>
                <a:gd name="connsiteX3451" fmla="*/ 3088533 w 4177355"/>
                <a:gd name="connsiteY3451" fmla="*/ 2691215 h 3832767"/>
                <a:gd name="connsiteX3452" fmla="*/ 3083015 w 4177355"/>
                <a:gd name="connsiteY3452" fmla="*/ 2693055 h 3832767"/>
                <a:gd name="connsiteX3453" fmla="*/ 3077619 w 4177355"/>
                <a:gd name="connsiteY3453" fmla="*/ 2695998 h 3832767"/>
                <a:gd name="connsiteX3454" fmla="*/ 3072468 w 4177355"/>
                <a:gd name="connsiteY3454" fmla="*/ 2700044 h 3832767"/>
                <a:gd name="connsiteX3455" fmla="*/ 3066214 w 4177355"/>
                <a:gd name="connsiteY3455" fmla="*/ 2707893 h 3832767"/>
                <a:gd name="connsiteX3456" fmla="*/ 3063149 w 4177355"/>
                <a:gd name="connsiteY3456" fmla="*/ 2715986 h 3832767"/>
                <a:gd name="connsiteX3457" fmla="*/ 3063394 w 4177355"/>
                <a:gd name="connsiteY3457" fmla="*/ 2723467 h 3832767"/>
                <a:gd name="connsiteX3458" fmla="*/ 3067073 w 4177355"/>
                <a:gd name="connsiteY3458" fmla="*/ 2729353 h 3832767"/>
                <a:gd name="connsiteX3459" fmla="*/ 3069280 w 4177355"/>
                <a:gd name="connsiteY3459" fmla="*/ 2730947 h 3832767"/>
                <a:gd name="connsiteX3460" fmla="*/ 3071733 w 4177355"/>
                <a:gd name="connsiteY3460" fmla="*/ 2732051 h 3832767"/>
                <a:gd name="connsiteX3461" fmla="*/ 3074431 w 4177355"/>
                <a:gd name="connsiteY3461" fmla="*/ 2732664 h 3832767"/>
                <a:gd name="connsiteX3462" fmla="*/ 3077374 w 4177355"/>
                <a:gd name="connsiteY3462" fmla="*/ 2732909 h 3832767"/>
                <a:gd name="connsiteX3463" fmla="*/ 3082769 w 4177355"/>
                <a:gd name="connsiteY3463" fmla="*/ 2732296 h 3832767"/>
                <a:gd name="connsiteX3464" fmla="*/ 3088288 w 4177355"/>
                <a:gd name="connsiteY3464" fmla="*/ 2730457 h 3832767"/>
                <a:gd name="connsiteX3465" fmla="*/ 3093806 w 4177355"/>
                <a:gd name="connsiteY3465" fmla="*/ 2727391 h 3832767"/>
                <a:gd name="connsiteX3466" fmla="*/ 3098956 w 4177355"/>
                <a:gd name="connsiteY3466" fmla="*/ 2723344 h 3832767"/>
                <a:gd name="connsiteX3467" fmla="*/ 3105211 w 4177355"/>
                <a:gd name="connsiteY3467" fmla="*/ 2715496 h 3832767"/>
                <a:gd name="connsiteX3468" fmla="*/ 3108276 w 4177355"/>
                <a:gd name="connsiteY3468" fmla="*/ 2707402 h 3832767"/>
                <a:gd name="connsiteX3469" fmla="*/ 3108031 w 4177355"/>
                <a:gd name="connsiteY3469" fmla="*/ 2699922 h 3832767"/>
                <a:gd name="connsiteX3470" fmla="*/ 3104352 w 4177355"/>
                <a:gd name="connsiteY3470" fmla="*/ 2694036 h 3832767"/>
                <a:gd name="connsiteX3471" fmla="*/ 3102145 w 4177355"/>
                <a:gd name="connsiteY3471" fmla="*/ 2692564 h 3832767"/>
                <a:gd name="connsiteX3472" fmla="*/ 3099692 w 4177355"/>
                <a:gd name="connsiteY3472" fmla="*/ 2691583 h 3832767"/>
                <a:gd name="connsiteX3473" fmla="*/ 3096994 w 4177355"/>
                <a:gd name="connsiteY3473" fmla="*/ 2690970 h 3832767"/>
                <a:gd name="connsiteX3474" fmla="*/ 3094051 w 4177355"/>
                <a:gd name="connsiteY3474" fmla="*/ 2690847 h 3832767"/>
                <a:gd name="connsiteX3475" fmla="*/ 55060 w 4177355"/>
                <a:gd name="connsiteY3475" fmla="*/ 2731070 h 3832767"/>
                <a:gd name="connsiteX3476" fmla="*/ 53589 w 4177355"/>
                <a:gd name="connsiteY3476" fmla="*/ 2731192 h 3832767"/>
                <a:gd name="connsiteX3477" fmla="*/ 51995 w 4177355"/>
                <a:gd name="connsiteY3477" fmla="*/ 2731683 h 3832767"/>
                <a:gd name="connsiteX3478" fmla="*/ 50278 w 4177355"/>
                <a:gd name="connsiteY3478" fmla="*/ 2732419 h 3832767"/>
                <a:gd name="connsiteX3479" fmla="*/ 48438 w 4177355"/>
                <a:gd name="connsiteY3479" fmla="*/ 2733522 h 3832767"/>
                <a:gd name="connsiteX3480" fmla="*/ 43288 w 4177355"/>
                <a:gd name="connsiteY3480" fmla="*/ 2737446 h 3832767"/>
                <a:gd name="connsiteX3481" fmla="*/ 38751 w 4177355"/>
                <a:gd name="connsiteY3481" fmla="*/ 2742352 h 3832767"/>
                <a:gd name="connsiteX3482" fmla="*/ 35194 w 4177355"/>
                <a:gd name="connsiteY3482" fmla="*/ 2747625 h 3832767"/>
                <a:gd name="connsiteX3483" fmla="*/ 33232 w 4177355"/>
                <a:gd name="connsiteY3483" fmla="*/ 2752775 h 3832767"/>
                <a:gd name="connsiteX3484" fmla="*/ 32987 w 4177355"/>
                <a:gd name="connsiteY3484" fmla="*/ 2755473 h 3832767"/>
                <a:gd name="connsiteX3485" fmla="*/ 33600 w 4177355"/>
                <a:gd name="connsiteY3485" fmla="*/ 2757435 h 3832767"/>
                <a:gd name="connsiteX3486" fmla="*/ 34949 w 4177355"/>
                <a:gd name="connsiteY3486" fmla="*/ 2758661 h 3832767"/>
                <a:gd name="connsiteX3487" fmla="*/ 36911 w 4177355"/>
                <a:gd name="connsiteY3487" fmla="*/ 2759029 h 3832767"/>
                <a:gd name="connsiteX3488" fmla="*/ 38383 w 4177355"/>
                <a:gd name="connsiteY3488" fmla="*/ 2758907 h 3832767"/>
                <a:gd name="connsiteX3489" fmla="*/ 39977 w 4177355"/>
                <a:gd name="connsiteY3489" fmla="*/ 2758416 h 3832767"/>
                <a:gd name="connsiteX3490" fmla="*/ 41694 w 4177355"/>
                <a:gd name="connsiteY3490" fmla="*/ 2757680 h 3832767"/>
                <a:gd name="connsiteX3491" fmla="*/ 43533 w 4177355"/>
                <a:gd name="connsiteY3491" fmla="*/ 2756577 h 3832767"/>
                <a:gd name="connsiteX3492" fmla="*/ 48684 w 4177355"/>
                <a:gd name="connsiteY3492" fmla="*/ 2752652 h 3832767"/>
                <a:gd name="connsiteX3493" fmla="*/ 53221 w 4177355"/>
                <a:gd name="connsiteY3493" fmla="*/ 2747747 h 3832767"/>
                <a:gd name="connsiteX3494" fmla="*/ 56777 w 4177355"/>
                <a:gd name="connsiteY3494" fmla="*/ 2742352 h 3832767"/>
                <a:gd name="connsiteX3495" fmla="*/ 58739 w 4177355"/>
                <a:gd name="connsiteY3495" fmla="*/ 2737201 h 3832767"/>
                <a:gd name="connsiteX3496" fmla="*/ 58984 w 4177355"/>
                <a:gd name="connsiteY3496" fmla="*/ 2734503 h 3832767"/>
                <a:gd name="connsiteX3497" fmla="*/ 58371 w 4177355"/>
                <a:gd name="connsiteY3497" fmla="*/ 2732541 h 3832767"/>
                <a:gd name="connsiteX3498" fmla="*/ 57022 w 4177355"/>
                <a:gd name="connsiteY3498" fmla="*/ 2731437 h 3832767"/>
                <a:gd name="connsiteX3499" fmla="*/ 55060 w 4177355"/>
                <a:gd name="connsiteY3499" fmla="*/ 2731070 h 3832767"/>
                <a:gd name="connsiteX3500" fmla="*/ 45863 w 4177355"/>
                <a:gd name="connsiteY3500" fmla="*/ 2776810 h 3832767"/>
                <a:gd name="connsiteX3501" fmla="*/ 44392 w 4177355"/>
                <a:gd name="connsiteY3501" fmla="*/ 2776933 h 3832767"/>
                <a:gd name="connsiteX3502" fmla="*/ 42675 w 4177355"/>
                <a:gd name="connsiteY3502" fmla="*/ 2777423 h 3832767"/>
                <a:gd name="connsiteX3503" fmla="*/ 40835 w 4177355"/>
                <a:gd name="connsiteY3503" fmla="*/ 2778282 h 3832767"/>
                <a:gd name="connsiteX3504" fmla="*/ 38873 w 4177355"/>
                <a:gd name="connsiteY3504" fmla="*/ 2779385 h 3832767"/>
                <a:gd name="connsiteX3505" fmla="*/ 33723 w 4177355"/>
                <a:gd name="connsiteY3505" fmla="*/ 2783432 h 3832767"/>
                <a:gd name="connsiteX3506" fmla="*/ 29186 w 4177355"/>
                <a:gd name="connsiteY3506" fmla="*/ 2788460 h 3832767"/>
                <a:gd name="connsiteX3507" fmla="*/ 25752 w 4177355"/>
                <a:gd name="connsiteY3507" fmla="*/ 2793855 h 3832767"/>
                <a:gd name="connsiteX3508" fmla="*/ 23913 w 4177355"/>
                <a:gd name="connsiteY3508" fmla="*/ 2799006 h 3832767"/>
                <a:gd name="connsiteX3509" fmla="*/ 23913 w 4177355"/>
                <a:gd name="connsiteY3509" fmla="*/ 2801581 h 3832767"/>
                <a:gd name="connsiteX3510" fmla="*/ 24526 w 4177355"/>
                <a:gd name="connsiteY3510" fmla="*/ 2803421 h 3832767"/>
                <a:gd name="connsiteX3511" fmla="*/ 25875 w 4177355"/>
                <a:gd name="connsiteY3511" fmla="*/ 2804525 h 3832767"/>
                <a:gd name="connsiteX3512" fmla="*/ 27837 w 4177355"/>
                <a:gd name="connsiteY3512" fmla="*/ 2804892 h 3832767"/>
                <a:gd name="connsiteX3513" fmla="*/ 29308 w 4177355"/>
                <a:gd name="connsiteY3513" fmla="*/ 2804770 h 3832767"/>
                <a:gd name="connsiteX3514" fmla="*/ 31025 w 4177355"/>
                <a:gd name="connsiteY3514" fmla="*/ 2804279 h 3832767"/>
                <a:gd name="connsiteX3515" fmla="*/ 32865 w 4177355"/>
                <a:gd name="connsiteY3515" fmla="*/ 2803421 h 3832767"/>
                <a:gd name="connsiteX3516" fmla="*/ 34827 w 4177355"/>
                <a:gd name="connsiteY3516" fmla="*/ 2802317 h 3832767"/>
                <a:gd name="connsiteX3517" fmla="*/ 39977 w 4177355"/>
                <a:gd name="connsiteY3517" fmla="*/ 2798270 h 3832767"/>
                <a:gd name="connsiteX3518" fmla="*/ 44514 w 4177355"/>
                <a:gd name="connsiteY3518" fmla="*/ 2793242 h 3832767"/>
                <a:gd name="connsiteX3519" fmla="*/ 47948 w 4177355"/>
                <a:gd name="connsiteY3519" fmla="*/ 2787847 h 3832767"/>
                <a:gd name="connsiteX3520" fmla="*/ 49787 w 4177355"/>
                <a:gd name="connsiteY3520" fmla="*/ 2782819 h 3832767"/>
                <a:gd name="connsiteX3521" fmla="*/ 49910 w 4177355"/>
                <a:gd name="connsiteY3521" fmla="*/ 2780244 h 3832767"/>
                <a:gd name="connsiteX3522" fmla="*/ 49297 w 4177355"/>
                <a:gd name="connsiteY3522" fmla="*/ 2778404 h 3832767"/>
                <a:gd name="connsiteX3523" fmla="*/ 47948 w 4177355"/>
                <a:gd name="connsiteY3523" fmla="*/ 2777301 h 3832767"/>
                <a:gd name="connsiteX3524" fmla="*/ 45986 w 4177355"/>
                <a:gd name="connsiteY3524" fmla="*/ 2776933 h 3832767"/>
                <a:gd name="connsiteX3525" fmla="*/ 3018389 w 4177355"/>
                <a:gd name="connsiteY3525" fmla="*/ 2760746 h 3832767"/>
                <a:gd name="connsiteX3526" fmla="*/ 3013239 w 4177355"/>
                <a:gd name="connsiteY3526" fmla="*/ 2761359 h 3832767"/>
                <a:gd name="connsiteX3527" fmla="*/ 3007966 w 4177355"/>
                <a:gd name="connsiteY3527" fmla="*/ 2763076 h 3832767"/>
                <a:gd name="connsiteX3528" fmla="*/ 3002693 w 4177355"/>
                <a:gd name="connsiteY3528" fmla="*/ 2765896 h 3832767"/>
                <a:gd name="connsiteX3529" fmla="*/ 2997665 w 4177355"/>
                <a:gd name="connsiteY3529" fmla="*/ 2769820 h 3832767"/>
                <a:gd name="connsiteX3530" fmla="*/ 2991288 w 4177355"/>
                <a:gd name="connsiteY3530" fmla="*/ 2777423 h 3832767"/>
                <a:gd name="connsiteX3531" fmla="*/ 2987855 w 4177355"/>
                <a:gd name="connsiteY3531" fmla="*/ 2785517 h 3832767"/>
                <a:gd name="connsiteX3532" fmla="*/ 2987732 w 4177355"/>
                <a:gd name="connsiteY3532" fmla="*/ 2793120 h 3832767"/>
                <a:gd name="connsiteX3533" fmla="*/ 2991043 w 4177355"/>
                <a:gd name="connsiteY3533" fmla="*/ 2799251 h 3832767"/>
                <a:gd name="connsiteX3534" fmla="*/ 2993250 w 4177355"/>
                <a:gd name="connsiteY3534" fmla="*/ 2800968 h 3832767"/>
                <a:gd name="connsiteX3535" fmla="*/ 2995825 w 4177355"/>
                <a:gd name="connsiteY3535" fmla="*/ 2802195 h 3832767"/>
                <a:gd name="connsiteX3536" fmla="*/ 2998646 w 4177355"/>
                <a:gd name="connsiteY3536" fmla="*/ 2802930 h 3832767"/>
                <a:gd name="connsiteX3537" fmla="*/ 3001712 w 4177355"/>
                <a:gd name="connsiteY3537" fmla="*/ 2803175 h 3832767"/>
                <a:gd name="connsiteX3538" fmla="*/ 3006862 w 4177355"/>
                <a:gd name="connsiteY3538" fmla="*/ 2802562 h 3832767"/>
                <a:gd name="connsiteX3539" fmla="*/ 3012258 w 4177355"/>
                <a:gd name="connsiteY3539" fmla="*/ 2800845 h 3832767"/>
                <a:gd name="connsiteX3540" fmla="*/ 3017531 w 4177355"/>
                <a:gd name="connsiteY3540" fmla="*/ 2798025 h 3832767"/>
                <a:gd name="connsiteX3541" fmla="*/ 3022558 w 4177355"/>
                <a:gd name="connsiteY3541" fmla="*/ 2794224 h 3832767"/>
                <a:gd name="connsiteX3542" fmla="*/ 3029058 w 4177355"/>
                <a:gd name="connsiteY3542" fmla="*/ 2786498 h 3832767"/>
                <a:gd name="connsiteX3543" fmla="*/ 3032491 w 4177355"/>
                <a:gd name="connsiteY3543" fmla="*/ 2778282 h 3832767"/>
                <a:gd name="connsiteX3544" fmla="*/ 3032491 w 4177355"/>
                <a:gd name="connsiteY3544" fmla="*/ 2770679 h 3832767"/>
                <a:gd name="connsiteX3545" fmla="*/ 3029058 w 4177355"/>
                <a:gd name="connsiteY3545" fmla="*/ 2764547 h 3832767"/>
                <a:gd name="connsiteX3546" fmla="*/ 3026850 w 4177355"/>
                <a:gd name="connsiteY3546" fmla="*/ 2762830 h 3832767"/>
                <a:gd name="connsiteX3547" fmla="*/ 3024275 w 4177355"/>
                <a:gd name="connsiteY3547" fmla="*/ 2761604 h 3832767"/>
                <a:gd name="connsiteX3548" fmla="*/ 3021455 w 4177355"/>
                <a:gd name="connsiteY3548" fmla="*/ 2760869 h 3832767"/>
                <a:gd name="connsiteX3549" fmla="*/ 3018389 w 4177355"/>
                <a:gd name="connsiteY3549" fmla="*/ 2760623 h 3832767"/>
                <a:gd name="connsiteX3550" fmla="*/ 38260 w 4177355"/>
                <a:gd name="connsiteY3550" fmla="*/ 2822428 h 3832767"/>
                <a:gd name="connsiteX3551" fmla="*/ 36666 w 4177355"/>
                <a:gd name="connsiteY3551" fmla="*/ 2822551 h 3832767"/>
                <a:gd name="connsiteX3552" fmla="*/ 34827 w 4177355"/>
                <a:gd name="connsiteY3552" fmla="*/ 2823041 h 3832767"/>
                <a:gd name="connsiteX3553" fmla="*/ 32865 w 4177355"/>
                <a:gd name="connsiteY3553" fmla="*/ 2823900 h 3832767"/>
                <a:gd name="connsiteX3554" fmla="*/ 30657 w 4177355"/>
                <a:gd name="connsiteY3554" fmla="*/ 2825126 h 3832767"/>
                <a:gd name="connsiteX3555" fmla="*/ 25507 w 4177355"/>
                <a:gd name="connsiteY3555" fmla="*/ 2829295 h 3832767"/>
                <a:gd name="connsiteX3556" fmla="*/ 20970 w 4177355"/>
                <a:gd name="connsiteY3556" fmla="*/ 2834446 h 3832767"/>
                <a:gd name="connsiteX3557" fmla="*/ 17659 w 4177355"/>
                <a:gd name="connsiteY3557" fmla="*/ 2839841 h 3832767"/>
                <a:gd name="connsiteX3558" fmla="*/ 15942 w 4177355"/>
                <a:gd name="connsiteY3558" fmla="*/ 2844992 h 3832767"/>
                <a:gd name="connsiteX3559" fmla="*/ 15942 w 4177355"/>
                <a:gd name="connsiteY3559" fmla="*/ 2847445 h 3832767"/>
                <a:gd name="connsiteX3560" fmla="*/ 16555 w 4177355"/>
                <a:gd name="connsiteY3560" fmla="*/ 2849284 h 3832767"/>
                <a:gd name="connsiteX3561" fmla="*/ 17904 w 4177355"/>
                <a:gd name="connsiteY3561" fmla="*/ 2850388 h 3832767"/>
                <a:gd name="connsiteX3562" fmla="*/ 19743 w 4177355"/>
                <a:gd name="connsiteY3562" fmla="*/ 2850756 h 3832767"/>
                <a:gd name="connsiteX3563" fmla="*/ 21337 w 4177355"/>
                <a:gd name="connsiteY3563" fmla="*/ 2850633 h 3832767"/>
                <a:gd name="connsiteX3564" fmla="*/ 23177 w 4177355"/>
                <a:gd name="connsiteY3564" fmla="*/ 2850143 h 3832767"/>
                <a:gd name="connsiteX3565" fmla="*/ 25139 w 4177355"/>
                <a:gd name="connsiteY3565" fmla="*/ 2849284 h 3832767"/>
                <a:gd name="connsiteX3566" fmla="*/ 27224 w 4177355"/>
                <a:gd name="connsiteY3566" fmla="*/ 2848058 h 3832767"/>
                <a:gd name="connsiteX3567" fmla="*/ 32497 w 4177355"/>
                <a:gd name="connsiteY3567" fmla="*/ 2843766 h 3832767"/>
                <a:gd name="connsiteX3568" fmla="*/ 37034 w 4177355"/>
                <a:gd name="connsiteY3568" fmla="*/ 2838615 h 3832767"/>
                <a:gd name="connsiteX3569" fmla="*/ 40345 w 4177355"/>
                <a:gd name="connsiteY3569" fmla="*/ 2833097 h 3832767"/>
                <a:gd name="connsiteX3570" fmla="*/ 42062 w 4177355"/>
                <a:gd name="connsiteY3570" fmla="*/ 2827947 h 3832767"/>
                <a:gd name="connsiteX3571" fmla="*/ 42062 w 4177355"/>
                <a:gd name="connsiteY3571" fmla="*/ 2825494 h 3832767"/>
                <a:gd name="connsiteX3572" fmla="*/ 41449 w 4177355"/>
                <a:gd name="connsiteY3572" fmla="*/ 2823777 h 3832767"/>
                <a:gd name="connsiteX3573" fmla="*/ 40100 w 4177355"/>
                <a:gd name="connsiteY3573" fmla="*/ 2822673 h 3832767"/>
                <a:gd name="connsiteX3574" fmla="*/ 38260 w 4177355"/>
                <a:gd name="connsiteY3574" fmla="*/ 2822305 h 3832767"/>
                <a:gd name="connsiteX3575" fmla="*/ 2941378 w 4177355"/>
                <a:gd name="connsiteY3575" fmla="*/ 2829541 h 3832767"/>
                <a:gd name="connsiteX3576" fmla="*/ 2936473 w 4177355"/>
                <a:gd name="connsiteY3576" fmla="*/ 2830031 h 3832767"/>
                <a:gd name="connsiteX3577" fmla="*/ 2931322 w 4177355"/>
                <a:gd name="connsiteY3577" fmla="*/ 2831625 h 3832767"/>
                <a:gd name="connsiteX3578" fmla="*/ 2926172 w 4177355"/>
                <a:gd name="connsiteY3578" fmla="*/ 2834201 h 3832767"/>
                <a:gd name="connsiteX3579" fmla="*/ 2921267 w 4177355"/>
                <a:gd name="connsiteY3579" fmla="*/ 2837880 h 3832767"/>
                <a:gd name="connsiteX3580" fmla="*/ 2914645 w 4177355"/>
                <a:gd name="connsiteY3580" fmla="*/ 2845483 h 3832767"/>
                <a:gd name="connsiteX3581" fmla="*/ 2910966 w 4177355"/>
                <a:gd name="connsiteY3581" fmla="*/ 2853698 h 3832767"/>
                <a:gd name="connsiteX3582" fmla="*/ 2910476 w 4177355"/>
                <a:gd name="connsiteY3582" fmla="*/ 2861547 h 3832767"/>
                <a:gd name="connsiteX3583" fmla="*/ 2913419 w 4177355"/>
                <a:gd name="connsiteY3583" fmla="*/ 2868046 h 3832767"/>
                <a:gd name="connsiteX3584" fmla="*/ 2915626 w 4177355"/>
                <a:gd name="connsiteY3584" fmla="*/ 2870008 h 3832767"/>
                <a:gd name="connsiteX3585" fmla="*/ 2918201 w 4177355"/>
                <a:gd name="connsiteY3585" fmla="*/ 2871357 h 3832767"/>
                <a:gd name="connsiteX3586" fmla="*/ 2921144 w 4177355"/>
                <a:gd name="connsiteY3586" fmla="*/ 2872216 h 3832767"/>
                <a:gd name="connsiteX3587" fmla="*/ 2924333 w 4177355"/>
                <a:gd name="connsiteY3587" fmla="*/ 2872461 h 3832767"/>
                <a:gd name="connsiteX3588" fmla="*/ 2929361 w 4177355"/>
                <a:gd name="connsiteY3588" fmla="*/ 2871970 h 3832767"/>
                <a:gd name="connsiteX3589" fmla="*/ 2934511 w 4177355"/>
                <a:gd name="connsiteY3589" fmla="*/ 2870376 h 3832767"/>
                <a:gd name="connsiteX3590" fmla="*/ 2939661 w 4177355"/>
                <a:gd name="connsiteY3590" fmla="*/ 2867678 h 3832767"/>
                <a:gd name="connsiteX3591" fmla="*/ 2944689 w 4177355"/>
                <a:gd name="connsiteY3591" fmla="*/ 2863999 h 3832767"/>
                <a:gd name="connsiteX3592" fmla="*/ 2951311 w 4177355"/>
                <a:gd name="connsiteY3592" fmla="*/ 2856396 h 3832767"/>
                <a:gd name="connsiteX3593" fmla="*/ 2954990 w 4177355"/>
                <a:gd name="connsiteY3593" fmla="*/ 2848180 h 3832767"/>
                <a:gd name="connsiteX3594" fmla="*/ 2955480 w 4177355"/>
                <a:gd name="connsiteY3594" fmla="*/ 2840455 h 3832767"/>
                <a:gd name="connsiteX3595" fmla="*/ 2952415 w 4177355"/>
                <a:gd name="connsiteY3595" fmla="*/ 2834078 h 3832767"/>
                <a:gd name="connsiteX3596" fmla="*/ 2950207 w 4177355"/>
                <a:gd name="connsiteY3596" fmla="*/ 2832116 h 3832767"/>
                <a:gd name="connsiteX3597" fmla="*/ 2947632 w 4177355"/>
                <a:gd name="connsiteY3597" fmla="*/ 2830767 h 3832767"/>
                <a:gd name="connsiteX3598" fmla="*/ 2944689 w 4177355"/>
                <a:gd name="connsiteY3598" fmla="*/ 2829908 h 3832767"/>
                <a:gd name="connsiteX3599" fmla="*/ 2941501 w 4177355"/>
                <a:gd name="connsiteY3599" fmla="*/ 2829663 h 3832767"/>
                <a:gd name="connsiteX3600" fmla="*/ 32129 w 4177355"/>
                <a:gd name="connsiteY3600" fmla="*/ 2867556 h 3832767"/>
                <a:gd name="connsiteX3601" fmla="*/ 30412 w 4177355"/>
                <a:gd name="connsiteY3601" fmla="*/ 2867678 h 3832767"/>
                <a:gd name="connsiteX3602" fmla="*/ 28450 w 4177355"/>
                <a:gd name="connsiteY3602" fmla="*/ 2868291 h 3832767"/>
                <a:gd name="connsiteX3603" fmla="*/ 26365 w 4177355"/>
                <a:gd name="connsiteY3603" fmla="*/ 2869273 h 3832767"/>
                <a:gd name="connsiteX3604" fmla="*/ 24158 w 4177355"/>
                <a:gd name="connsiteY3604" fmla="*/ 2870621 h 3832767"/>
                <a:gd name="connsiteX3605" fmla="*/ 18885 w 4177355"/>
                <a:gd name="connsiteY3605" fmla="*/ 2875036 h 3832767"/>
                <a:gd name="connsiteX3606" fmla="*/ 14348 w 4177355"/>
                <a:gd name="connsiteY3606" fmla="*/ 2880309 h 3832767"/>
                <a:gd name="connsiteX3607" fmla="*/ 11037 w 4177355"/>
                <a:gd name="connsiteY3607" fmla="*/ 2885827 h 3832767"/>
                <a:gd name="connsiteX3608" fmla="*/ 9442 w 4177355"/>
                <a:gd name="connsiteY3608" fmla="*/ 2890855 h 3832767"/>
                <a:gd name="connsiteX3609" fmla="*/ 9442 w 4177355"/>
                <a:gd name="connsiteY3609" fmla="*/ 2893185 h 3832767"/>
                <a:gd name="connsiteX3610" fmla="*/ 10178 w 4177355"/>
                <a:gd name="connsiteY3610" fmla="*/ 2894902 h 3832767"/>
                <a:gd name="connsiteX3611" fmla="*/ 11527 w 4177355"/>
                <a:gd name="connsiteY3611" fmla="*/ 2896006 h 3832767"/>
                <a:gd name="connsiteX3612" fmla="*/ 13367 w 4177355"/>
                <a:gd name="connsiteY3612" fmla="*/ 2896373 h 3832767"/>
                <a:gd name="connsiteX3613" fmla="*/ 15083 w 4177355"/>
                <a:gd name="connsiteY3613" fmla="*/ 2896251 h 3832767"/>
                <a:gd name="connsiteX3614" fmla="*/ 17045 w 4177355"/>
                <a:gd name="connsiteY3614" fmla="*/ 2895638 h 3832767"/>
                <a:gd name="connsiteX3615" fmla="*/ 19130 w 4177355"/>
                <a:gd name="connsiteY3615" fmla="*/ 2894657 h 3832767"/>
                <a:gd name="connsiteX3616" fmla="*/ 21337 w 4177355"/>
                <a:gd name="connsiteY3616" fmla="*/ 2893308 h 3832767"/>
                <a:gd name="connsiteX3617" fmla="*/ 26610 w 4177355"/>
                <a:gd name="connsiteY3617" fmla="*/ 2888893 h 3832767"/>
                <a:gd name="connsiteX3618" fmla="*/ 31148 w 4177355"/>
                <a:gd name="connsiteY3618" fmla="*/ 2883620 h 3832767"/>
                <a:gd name="connsiteX3619" fmla="*/ 34459 w 4177355"/>
                <a:gd name="connsiteY3619" fmla="*/ 2878102 h 3832767"/>
                <a:gd name="connsiteX3620" fmla="*/ 36053 w 4177355"/>
                <a:gd name="connsiteY3620" fmla="*/ 2873074 h 3832767"/>
                <a:gd name="connsiteX3621" fmla="*/ 36053 w 4177355"/>
                <a:gd name="connsiteY3621" fmla="*/ 2870744 h 3832767"/>
                <a:gd name="connsiteX3622" fmla="*/ 35317 w 4177355"/>
                <a:gd name="connsiteY3622" fmla="*/ 2869027 h 3832767"/>
                <a:gd name="connsiteX3623" fmla="*/ 33968 w 4177355"/>
                <a:gd name="connsiteY3623" fmla="*/ 2868046 h 3832767"/>
                <a:gd name="connsiteX3624" fmla="*/ 32129 w 4177355"/>
                <a:gd name="connsiteY3624" fmla="*/ 2867678 h 3832767"/>
                <a:gd name="connsiteX3625" fmla="*/ 2862896 w 4177355"/>
                <a:gd name="connsiteY3625" fmla="*/ 2896619 h 3832767"/>
                <a:gd name="connsiteX3626" fmla="*/ 2858236 w 4177355"/>
                <a:gd name="connsiteY3626" fmla="*/ 2897109 h 3832767"/>
                <a:gd name="connsiteX3627" fmla="*/ 2853331 w 4177355"/>
                <a:gd name="connsiteY3627" fmla="*/ 2898581 h 3832767"/>
                <a:gd name="connsiteX3628" fmla="*/ 2848426 w 4177355"/>
                <a:gd name="connsiteY3628" fmla="*/ 2901033 h 3832767"/>
                <a:gd name="connsiteX3629" fmla="*/ 2843643 w 4177355"/>
                <a:gd name="connsiteY3629" fmla="*/ 2904467 h 3832767"/>
                <a:gd name="connsiteX3630" fmla="*/ 2836776 w 4177355"/>
                <a:gd name="connsiteY3630" fmla="*/ 2911947 h 3832767"/>
                <a:gd name="connsiteX3631" fmla="*/ 2832729 w 4177355"/>
                <a:gd name="connsiteY3631" fmla="*/ 2920164 h 3832767"/>
                <a:gd name="connsiteX3632" fmla="*/ 2831871 w 4177355"/>
                <a:gd name="connsiteY3632" fmla="*/ 2928134 h 3832767"/>
                <a:gd name="connsiteX3633" fmla="*/ 2834446 w 4177355"/>
                <a:gd name="connsiteY3633" fmla="*/ 2934879 h 3832767"/>
                <a:gd name="connsiteX3634" fmla="*/ 2836653 w 4177355"/>
                <a:gd name="connsiteY3634" fmla="*/ 2936964 h 3832767"/>
                <a:gd name="connsiteX3635" fmla="*/ 2839228 w 4177355"/>
                <a:gd name="connsiteY3635" fmla="*/ 2938558 h 3832767"/>
                <a:gd name="connsiteX3636" fmla="*/ 2842294 w 4177355"/>
                <a:gd name="connsiteY3636" fmla="*/ 2939539 h 3832767"/>
                <a:gd name="connsiteX3637" fmla="*/ 2845605 w 4177355"/>
                <a:gd name="connsiteY3637" fmla="*/ 2939907 h 3832767"/>
                <a:gd name="connsiteX3638" fmla="*/ 2850388 w 4177355"/>
                <a:gd name="connsiteY3638" fmla="*/ 2939416 h 3832767"/>
                <a:gd name="connsiteX3639" fmla="*/ 2855293 w 4177355"/>
                <a:gd name="connsiteY3639" fmla="*/ 2937945 h 3832767"/>
                <a:gd name="connsiteX3640" fmla="*/ 2860321 w 4177355"/>
                <a:gd name="connsiteY3640" fmla="*/ 2935492 h 3832767"/>
                <a:gd name="connsiteX3641" fmla="*/ 2865226 w 4177355"/>
                <a:gd name="connsiteY3641" fmla="*/ 2932059 h 3832767"/>
                <a:gd name="connsiteX3642" fmla="*/ 2872093 w 4177355"/>
                <a:gd name="connsiteY3642" fmla="*/ 2924456 h 3832767"/>
                <a:gd name="connsiteX3643" fmla="*/ 2876017 w 4177355"/>
                <a:gd name="connsiteY3643" fmla="*/ 2916239 h 3832767"/>
                <a:gd name="connsiteX3644" fmla="*/ 2876753 w 4177355"/>
                <a:gd name="connsiteY3644" fmla="*/ 2908391 h 3832767"/>
                <a:gd name="connsiteX3645" fmla="*/ 2874055 w 4177355"/>
                <a:gd name="connsiteY3645" fmla="*/ 2901769 h 3832767"/>
                <a:gd name="connsiteX3646" fmla="*/ 2871848 w 4177355"/>
                <a:gd name="connsiteY3646" fmla="*/ 2899684 h 3832767"/>
                <a:gd name="connsiteX3647" fmla="*/ 2869150 w 4177355"/>
                <a:gd name="connsiteY3647" fmla="*/ 2898213 h 3832767"/>
                <a:gd name="connsiteX3648" fmla="*/ 2866084 w 4177355"/>
                <a:gd name="connsiteY3648" fmla="*/ 2897232 h 3832767"/>
                <a:gd name="connsiteX3649" fmla="*/ 2862773 w 4177355"/>
                <a:gd name="connsiteY3649" fmla="*/ 2896864 h 3832767"/>
                <a:gd name="connsiteX3650" fmla="*/ 27592 w 4177355"/>
                <a:gd name="connsiteY3650" fmla="*/ 2912438 h 3832767"/>
                <a:gd name="connsiteX3651" fmla="*/ 25752 w 4177355"/>
                <a:gd name="connsiteY3651" fmla="*/ 2912683 h 3832767"/>
                <a:gd name="connsiteX3652" fmla="*/ 23667 w 4177355"/>
                <a:gd name="connsiteY3652" fmla="*/ 2913296 h 3832767"/>
                <a:gd name="connsiteX3653" fmla="*/ 21460 w 4177355"/>
                <a:gd name="connsiteY3653" fmla="*/ 2914400 h 3832767"/>
                <a:gd name="connsiteX3654" fmla="*/ 19007 w 4177355"/>
                <a:gd name="connsiteY3654" fmla="*/ 2915871 h 3832767"/>
                <a:gd name="connsiteX3655" fmla="*/ 13734 w 4177355"/>
                <a:gd name="connsiteY3655" fmla="*/ 2920409 h 3832767"/>
                <a:gd name="connsiteX3656" fmla="*/ 9320 w 4177355"/>
                <a:gd name="connsiteY3656" fmla="*/ 2925804 h 3832767"/>
                <a:gd name="connsiteX3657" fmla="*/ 6131 w 4177355"/>
                <a:gd name="connsiteY3657" fmla="*/ 2931323 h 3832767"/>
                <a:gd name="connsiteX3658" fmla="*/ 4660 w 4177355"/>
                <a:gd name="connsiteY3658" fmla="*/ 2936473 h 3832767"/>
                <a:gd name="connsiteX3659" fmla="*/ 4660 w 4177355"/>
                <a:gd name="connsiteY3659" fmla="*/ 2938681 h 3832767"/>
                <a:gd name="connsiteX3660" fmla="*/ 5396 w 4177355"/>
                <a:gd name="connsiteY3660" fmla="*/ 2940274 h 3832767"/>
                <a:gd name="connsiteX3661" fmla="*/ 6622 w 4177355"/>
                <a:gd name="connsiteY3661" fmla="*/ 2941256 h 3832767"/>
                <a:gd name="connsiteX3662" fmla="*/ 8339 w 4177355"/>
                <a:gd name="connsiteY3662" fmla="*/ 2941624 h 3832767"/>
                <a:gd name="connsiteX3663" fmla="*/ 10178 w 4177355"/>
                <a:gd name="connsiteY3663" fmla="*/ 2941501 h 3832767"/>
                <a:gd name="connsiteX3664" fmla="*/ 12263 w 4177355"/>
                <a:gd name="connsiteY3664" fmla="*/ 2940888 h 3832767"/>
                <a:gd name="connsiteX3665" fmla="*/ 14470 w 4177355"/>
                <a:gd name="connsiteY3665" fmla="*/ 2939784 h 3832767"/>
                <a:gd name="connsiteX3666" fmla="*/ 16923 w 4177355"/>
                <a:gd name="connsiteY3666" fmla="*/ 2938313 h 3832767"/>
                <a:gd name="connsiteX3667" fmla="*/ 22196 w 4177355"/>
                <a:gd name="connsiteY3667" fmla="*/ 2933775 h 3832767"/>
                <a:gd name="connsiteX3668" fmla="*/ 26610 w 4177355"/>
                <a:gd name="connsiteY3668" fmla="*/ 2928379 h 3832767"/>
                <a:gd name="connsiteX3669" fmla="*/ 29799 w 4177355"/>
                <a:gd name="connsiteY3669" fmla="*/ 2922861 h 3832767"/>
                <a:gd name="connsiteX3670" fmla="*/ 31270 w 4177355"/>
                <a:gd name="connsiteY3670" fmla="*/ 2917711 h 3832767"/>
                <a:gd name="connsiteX3671" fmla="*/ 31270 w 4177355"/>
                <a:gd name="connsiteY3671" fmla="*/ 2915504 h 3832767"/>
                <a:gd name="connsiteX3672" fmla="*/ 30535 w 4177355"/>
                <a:gd name="connsiteY3672" fmla="*/ 2913909 h 3832767"/>
                <a:gd name="connsiteX3673" fmla="*/ 29186 w 4177355"/>
                <a:gd name="connsiteY3673" fmla="*/ 2912928 h 3832767"/>
                <a:gd name="connsiteX3674" fmla="*/ 27346 w 4177355"/>
                <a:gd name="connsiteY3674" fmla="*/ 2912561 h 3832767"/>
                <a:gd name="connsiteX3675" fmla="*/ 2783310 w 4177355"/>
                <a:gd name="connsiteY3675" fmla="*/ 2961980 h 3832767"/>
                <a:gd name="connsiteX3676" fmla="*/ 2778772 w 4177355"/>
                <a:gd name="connsiteY3676" fmla="*/ 2962348 h 3832767"/>
                <a:gd name="connsiteX3677" fmla="*/ 2774112 w 4177355"/>
                <a:gd name="connsiteY3677" fmla="*/ 2963697 h 3832767"/>
                <a:gd name="connsiteX3678" fmla="*/ 2769330 w 4177355"/>
                <a:gd name="connsiteY3678" fmla="*/ 2966027 h 3832767"/>
                <a:gd name="connsiteX3679" fmla="*/ 2764670 w 4177355"/>
                <a:gd name="connsiteY3679" fmla="*/ 2969215 h 3832767"/>
                <a:gd name="connsiteX3680" fmla="*/ 2757680 w 4177355"/>
                <a:gd name="connsiteY3680" fmla="*/ 2976573 h 3832767"/>
                <a:gd name="connsiteX3681" fmla="*/ 2753388 w 4177355"/>
                <a:gd name="connsiteY3681" fmla="*/ 2984789 h 3832767"/>
                <a:gd name="connsiteX3682" fmla="*/ 2752162 w 4177355"/>
                <a:gd name="connsiteY3682" fmla="*/ 2992760 h 3832767"/>
                <a:gd name="connsiteX3683" fmla="*/ 2754369 w 4177355"/>
                <a:gd name="connsiteY3683" fmla="*/ 2999627 h 3832767"/>
                <a:gd name="connsiteX3684" fmla="*/ 2756454 w 4177355"/>
                <a:gd name="connsiteY3684" fmla="*/ 3001957 h 3832767"/>
                <a:gd name="connsiteX3685" fmla="*/ 2759152 w 4177355"/>
                <a:gd name="connsiteY3685" fmla="*/ 3003674 h 3832767"/>
                <a:gd name="connsiteX3686" fmla="*/ 2762217 w 4177355"/>
                <a:gd name="connsiteY3686" fmla="*/ 3004777 h 3832767"/>
                <a:gd name="connsiteX3687" fmla="*/ 2765651 w 4177355"/>
                <a:gd name="connsiteY3687" fmla="*/ 3005145 h 3832767"/>
                <a:gd name="connsiteX3688" fmla="*/ 2770188 w 4177355"/>
                <a:gd name="connsiteY3688" fmla="*/ 3004777 h 3832767"/>
                <a:gd name="connsiteX3689" fmla="*/ 2774971 w 4177355"/>
                <a:gd name="connsiteY3689" fmla="*/ 3003429 h 3832767"/>
                <a:gd name="connsiteX3690" fmla="*/ 2779753 w 4177355"/>
                <a:gd name="connsiteY3690" fmla="*/ 3001099 h 3832767"/>
                <a:gd name="connsiteX3691" fmla="*/ 2784413 w 4177355"/>
                <a:gd name="connsiteY3691" fmla="*/ 2997910 h 3832767"/>
                <a:gd name="connsiteX3692" fmla="*/ 2791525 w 4177355"/>
                <a:gd name="connsiteY3692" fmla="*/ 2990430 h 3832767"/>
                <a:gd name="connsiteX3693" fmla="*/ 2795818 w 4177355"/>
                <a:gd name="connsiteY3693" fmla="*/ 2982214 h 3832767"/>
                <a:gd name="connsiteX3694" fmla="*/ 2796921 w 4177355"/>
                <a:gd name="connsiteY3694" fmla="*/ 2974120 h 3832767"/>
                <a:gd name="connsiteX3695" fmla="*/ 2794591 w 4177355"/>
                <a:gd name="connsiteY3695" fmla="*/ 2967253 h 3832767"/>
                <a:gd name="connsiteX3696" fmla="*/ 2792384 w 4177355"/>
                <a:gd name="connsiteY3696" fmla="*/ 2964923 h 3832767"/>
                <a:gd name="connsiteX3697" fmla="*/ 2789686 w 4177355"/>
                <a:gd name="connsiteY3697" fmla="*/ 2963206 h 3832767"/>
                <a:gd name="connsiteX3698" fmla="*/ 2786620 w 4177355"/>
                <a:gd name="connsiteY3698" fmla="*/ 2962225 h 3832767"/>
                <a:gd name="connsiteX3699" fmla="*/ 2783187 w 4177355"/>
                <a:gd name="connsiteY3699" fmla="*/ 2961857 h 3832767"/>
                <a:gd name="connsiteX3700" fmla="*/ 24526 w 4177355"/>
                <a:gd name="connsiteY3700" fmla="*/ 2956829 h 3832767"/>
                <a:gd name="connsiteX3701" fmla="*/ 22686 w 4177355"/>
                <a:gd name="connsiteY3701" fmla="*/ 2957075 h 3832767"/>
                <a:gd name="connsiteX3702" fmla="*/ 20602 w 4177355"/>
                <a:gd name="connsiteY3702" fmla="*/ 2957811 h 3832767"/>
                <a:gd name="connsiteX3703" fmla="*/ 18272 w 4177355"/>
                <a:gd name="connsiteY3703" fmla="*/ 2959037 h 3832767"/>
                <a:gd name="connsiteX3704" fmla="*/ 15696 w 4177355"/>
                <a:gd name="connsiteY3704" fmla="*/ 2960754 h 3832767"/>
                <a:gd name="connsiteX3705" fmla="*/ 10423 w 4177355"/>
                <a:gd name="connsiteY3705" fmla="*/ 2965414 h 3832767"/>
                <a:gd name="connsiteX3706" fmla="*/ 6009 w 4177355"/>
                <a:gd name="connsiteY3706" fmla="*/ 2970932 h 3832767"/>
                <a:gd name="connsiteX3707" fmla="*/ 2943 w 4177355"/>
                <a:gd name="connsiteY3707" fmla="*/ 2976573 h 3832767"/>
                <a:gd name="connsiteX3708" fmla="*/ 1717 w 4177355"/>
                <a:gd name="connsiteY3708" fmla="*/ 2981601 h 3832767"/>
                <a:gd name="connsiteX3709" fmla="*/ 1839 w 4177355"/>
                <a:gd name="connsiteY3709" fmla="*/ 2983808 h 3832767"/>
                <a:gd name="connsiteX3710" fmla="*/ 2575 w 4177355"/>
                <a:gd name="connsiteY3710" fmla="*/ 2985402 h 3832767"/>
                <a:gd name="connsiteX3711" fmla="*/ 3801 w 4177355"/>
                <a:gd name="connsiteY3711" fmla="*/ 2986383 h 3832767"/>
                <a:gd name="connsiteX3712" fmla="*/ 5518 w 4177355"/>
                <a:gd name="connsiteY3712" fmla="*/ 2986751 h 3832767"/>
                <a:gd name="connsiteX3713" fmla="*/ 7358 w 4177355"/>
                <a:gd name="connsiteY3713" fmla="*/ 2986506 h 3832767"/>
                <a:gd name="connsiteX3714" fmla="*/ 9442 w 4177355"/>
                <a:gd name="connsiteY3714" fmla="*/ 2985892 h 3832767"/>
                <a:gd name="connsiteX3715" fmla="*/ 11772 w 4177355"/>
                <a:gd name="connsiteY3715" fmla="*/ 2984789 h 3832767"/>
                <a:gd name="connsiteX3716" fmla="*/ 14348 w 4177355"/>
                <a:gd name="connsiteY3716" fmla="*/ 2983195 h 3832767"/>
                <a:gd name="connsiteX3717" fmla="*/ 19621 w 4177355"/>
                <a:gd name="connsiteY3717" fmla="*/ 2978535 h 3832767"/>
                <a:gd name="connsiteX3718" fmla="*/ 24035 w 4177355"/>
                <a:gd name="connsiteY3718" fmla="*/ 2973017 h 3832767"/>
                <a:gd name="connsiteX3719" fmla="*/ 27101 w 4177355"/>
                <a:gd name="connsiteY3719" fmla="*/ 2967376 h 3832767"/>
                <a:gd name="connsiteX3720" fmla="*/ 28450 w 4177355"/>
                <a:gd name="connsiteY3720" fmla="*/ 2962225 h 3832767"/>
                <a:gd name="connsiteX3721" fmla="*/ 28205 w 4177355"/>
                <a:gd name="connsiteY3721" fmla="*/ 2960141 h 3832767"/>
                <a:gd name="connsiteX3722" fmla="*/ 27469 w 4177355"/>
                <a:gd name="connsiteY3722" fmla="*/ 2958546 h 3832767"/>
                <a:gd name="connsiteX3723" fmla="*/ 26243 w 4177355"/>
                <a:gd name="connsiteY3723" fmla="*/ 2957565 h 3832767"/>
                <a:gd name="connsiteX3724" fmla="*/ 24526 w 4177355"/>
                <a:gd name="connsiteY3724" fmla="*/ 2957197 h 3832767"/>
                <a:gd name="connsiteX3725" fmla="*/ 2702497 w 4177355"/>
                <a:gd name="connsiteY3725" fmla="*/ 3025502 h 3832767"/>
                <a:gd name="connsiteX3726" fmla="*/ 2698205 w 4177355"/>
                <a:gd name="connsiteY3726" fmla="*/ 3025870 h 3832767"/>
                <a:gd name="connsiteX3727" fmla="*/ 2693668 w 4177355"/>
                <a:gd name="connsiteY3727" fmla="*/ 3027096 h 3832767"/>
                <a:gd name="connsiteX3728" fmla="*/ 2689008 w 4177355"/>
                <a:gd name="connsiteY3728" fmla="*/ 3029180 h 3832767"/>
                <a:gd name="connsiteX3729" fmla="*/ 2684470 w 4177355"/>
                <a:gd name="connsiteY3729" fmla="*/ 3032246 h 3832767"/>
                <a:gd name="connsiteX3730" fmla="*/ 2677358 w 4177355"/>
                <a:gd name="connsiteY3730" fmla="*/ 3039482 h 3832767"/>
                <a:gd name="connsiteX3731" fmla="*/ 2672821 w 4177355"/>
                <a:gd name="connsiteY3731" fmla="*/ 3047698 h 3832767"/>
                <a:gd name="connsiteX3732" fmla="*/ 2671349 w 4177355"/>
                <a:gd name="connsiteY3732" fmla="*/ 3055791 h 3832767"/>
                <a:gd name="connsiteX3733" fmla="*/ 2673189 w 4177355"/>
                <a:gd name="connsiteY3733" fmla="*/ 3062903 h 3832767"/>
                <a:gd name="connsiteX3734" fmla="*/ 2675273 w 4177355"/>
                <a:gd name="connsiteY3734" fmla="*/ 3065479 h 3832767"/>
                <a:gd name="connsiteX3735" fmla="*/ 2677971 w 4177355"/>
                <a:gd name="connsiteY3735" fmla="*/ 3067318 h 3832767"/>
                <a:gd name="connsiteX3736" fmla="*/ 2681159 w 4177355"/>
                <a:gd name="connsiteY3736" fmla="*/ 3068545 h 3832767"/>
                <a:gd name="connsiteX3737" fmla="*/ 2684716 w 4177355"/>
                <a:gd name="connsiteY3737" fmla="*/ 3069035 h 3832767"/>
                <a:gd name="connsiteX3738" fmla="*/ 2689008 w 4177355"/>
                <a:gd name="connsiteY3738" fmla="*/ 3068667 h 3832767"/>
                <a:gd name="connsiteX3739" fmla="*/ 2693545 w 4177355"/>
                <a:gd name="connsiteY3739" fmla="*/ 3067441 h 3832767"/>
                <a:gd name="connsiteX3740" fmla="*/ 2698205 w 4177355"/>
                <a:gd name="connsiteY3740" fmla="*/ 3065356 h 3832767"/>
                <a:gd name="connsiteX3741" fmla="*/ 2702742 w 4177355"/>
                <a:gd name="connsiteY3741" fmla="*/ 3062290 h 3832767"/>
                <a:gd name="connsiteX3742" fmla="*/ 2709977 w 4177355"/>
                <a:gd name="connsiteY3742" fmla="*/ 3055055 h 3832767"/>
                <a:gd name="connsiteX3743" fmla="*/ 2714515 w 4177355"/>
                <a:gd name="connsiteY3743" fmla="*/ 3046839 h 3832767"/>
                <a:gd name="connsiteX3744" fmla="*/ 2715986 w 4177355"/>
                <a:gd name="connsiteY3744" fmla="*/ 3038746 h 3832767"/>
                <a:gd name="connsiteX3745" fmla="*/ 2714024 w 4177355"/>
                <a:gd name="connsiteY3745" fmla="*/ 3031633 h 3832767"/>
                <a:gd name="connsiteX3746" fmla="*/ 2711939 w 4177355"/>
                <a:gd name="connsiteY3746" fmla="*/ 3029058 h 3832767"/>
                <a:gd name="connsiteX3747" fmla="*/ 2709242 w 4177355"/>
                <a:gd name="connsiteY3747" fmla="*/ 3027219 h 3832767"/>
                <a:gd name="connsiteX3748" fmla="*/ 2706053 w 4177355"/>
                <a:gd name="connsiteY3748" fmla="*/ 3026115 h 3832767"/>
                <a:gd name="connsiteX3749" fmla="*/ 2702497 w 4177355"/>
                <a:gd name="connsiteY3749" fmla="*/ 3025625 h 3832767"/>
                <a:gd name="connsiteX3750" fmla="*/ 23054 w 4177355"/>
                <a:gd name="connsiteY3750" fmla="*/ 3000731 h 3832767"/>
                <a:gd name="connsiteX3751" fmla="*/ 21092 w 4177355"/>
                <a:gd name="connsiteY3751" fmla="*/ 3000976 h 3832767"/>
                <a:gd name="connsiteX3752" fmla="*/ 18885 w 4177355"/>
                <a:gd name="connsiteY3752" fmla="*/ 3001712 h 3832767"/>
                <a:gd name="connsiteX3753" fmla="*/ 16432 w 4177355"/>
                <a:gd name="connsiteY3753" fmla="*/ 3002938 h 3832767"/>
                <a:gd name="connsiteX3754" fmla="*/ 13734 w 4177355"/>
                <a:gd name="connsiteY3754" fmla="*/ 3004655 h 3832767"/>
                <a:gd name="connsiteX3755" fmla="*/ 8461 w 4177355"/>
                <a:gd name="connsiteY3755" fmla="*/ 3009437 h 3832767"/>
                <a:gd name="connsiteX3756" fmla="*/ 4047 w 4177355"/>
                <a:gd name="connsiteY3756" fmla="*/ 3014956 h 3832767"/>
                <a:gd name="connsiteX3757" fmla="*/ 1104 w 4177355"/>
                <a:gd name="connsiteY3757" fmla="*/ 3020597 h 3832767"/>
                <a:gd name="connsiteX3758" fmla="*/ 0 w 4177355"/>
                <a:gd name="connsiteY3758" fmla="*/ 3025747 h 3832767"/>
                <a:gd name="connsiteX3759" fmla="*/ 245 w 4177355"/>
                <a:gd name="connsiteY3759" fmla="*/ 3027832 h 3832767"/>
                <a:gd name="connsiteX3760" fmla="*/ 981 w 4177355"/>
                <a:gd name="connsiteY3760" fmla="*/ 3029303 h 3832767"/>
                <a:gd name="connsiteX3761" fmla="*/ 2207 w 4177355"/>
                <a:gd name="connsiteY3761" fmla="*/ 3030284 h 3832767"/>
                <a:gd name="connsiteX3762" fmla="*/ 3924 w 4177355"/>
                <a:gd name="connsiteY3762" fmla="*/ 3030652 h 3832767"/>
                <a:gd name="connsiteX3763" fmla="*/ 5886 w 4177355"/>
                <a:gd name="connsiteY3763" fmla="*/ 3030407 h 3832767"/>
                <a:gd name="connsiteX3764" fmla="*/ 8094 w 4177355"/>
                <a:gd name="connsiteY3764" fmla="*/ 3029671 h 3832767"/>
                <a:gd name="connsiteX3765" fmla="*/ 10546 w 4177355"/>
                <a:gd name="connsiteY3765" fmla="*/ 3028445 h 3832767"/>
                <a:gd name="connsiteX3766" fmla="*/ 13244 w 4177355"/>
                <a:gd name="connsiteY3766" fmla="*/ 3026605 h 3832767"/>
                <a:gd name="connsiteX3767" fmla="*/ 18517 w 4177355"/>
                <a:gd name="connsiteY3767" fmla="*/ 3021823 h 3832767"/>
                <a:gd name="connsiteX3768" fmla="*/ 22932 w 4177355"/>
                <a:gd name="connsiteY3768" fmla="*/ 3016182 h 3832767"/>
                <a:gd name="connsiteX3769" fmla="*/ 25875 w 4177355"/>
                <a:gd name="connsiteY3769" fmla="*/ 3010541 h 3832767"/>
                <a:gd name="connsiteX3770" fmla="*/ 26978 w 4177355"/>
                <a:gd name="connsiteY3770" fmla="*/ 3005513 h 3832767"/>
                <a:gd name="connsiteX3771" fmla="*/ 26733 w 4177355"/>
                <a:gd name="connsiteY3771" fmla="*/ 3003429 h 3832767"/>
                <a:gd name="connsiteX3772" fmla="*/ 25997 w 4177355"/>
                <a:gd name="connsiteY3772" fmla="*/ 3001957 h 3832767"/>
                <a:gd name="connsiteX3773" fmla="*/ 24771 w 4177355"/>
                <a:gd name="connsiteY3773" fmla="*/ 3001099 h 3832767"/>
                <a:gd name="connsiteX3774" fmla="*/ 23054 w 4177355"/>
                <a:gd name="connsiteY3774" fmla="*/ 3000731 h 3832767"/>
                <a:gd name="connsiteX3775" fmla="*/ 2620703 w 4177355"/>
                <a:gd name="connsiteY3775" fmla="*/ 3087061 h 3832767"/>
                <a:gd name="connsiteX3776" fmla="*/ 2616657 w 4177355"/>
                <a:gd name="connsiteY3776" fmla="*/ 3087307 h 3832767"/>
                <a:gd name="connsiteX3777" fmla="*/ 2612365 w 4177355"/>
                <a:gd name="connsiteY3777" fmla="*/ 3088410 h 3832767"/>
                <a:gd name="connsiteX3778" fmla="*/ 2607950 w 4177355"/>
                <a:gd name="connsiteY3778" fmla="*/ 3090373 h 3832767"/>
                <a:gd name="connsiteX3779" fmla="*/ 2603658 w 4177355"/>
                <a:gd name="connsiteY3779" fmla="*/ 3093193 h 3832767"/>
                <a:gd name="connsiteX3780" fmla="*/ 2596300 w 4177355"/>
                <a:gd name="connsiteY3780" fmla="*/ 3100306 h 3832767"/>
                <a:gd name="connsiteX3781" fmla="*/ 2591518 w 4177355"/>
                <a:gd name="connsiteY3781" fmla="*/ 3108521 h 3832767"/>
                <a:gd name="connsiteX3782" fmla="*/ 2589678 w 4177355"/>
                <a:gd name="connsiteY3782" fmla="*/ 3116738 h 3832767"/>
                <a:gd name="connsiteX3783" fmla="*/ 2591273 w 4177355"/>
                <a:gd name="connsiteY3783" fmla="*/ 3124096 h 3832767"/>
                <a:gd name="connsiteX3784" fmla="*/ 2593235 w 4177355"/>
                <a:gd name="connsiteY3784" fmla="*/ 3126916 h 3832767"/>
                <a:gd name="connsiteX3785" fmla="*/ 2595932 w 4177355"/>
                <a:gd name="connsiteY3785" fmla="*/ 3129001 h 3832767"/>
                <a:gd name="connsiteX3786" fmla="*/ 2599121 w 4177355"/>
                <a:gd name="connsiteY3786" fmla="*/ 3130227 h 3832767"/>
                <a:gd name="connsiteX3787" fmla="*/ 2602800 w 4177355"/>
                <a:gd name="connsiteY3787" fmla="*/ 3130717 h 3832767"/>
                <a:gd name="connsiteX3788" fmla="*/ 2606969 w 4177355"/>
                <a:gd name="connsiteY3788" fmla="*/ 3130472 h 3832767"/>
                <a:gd name="connsiteX3789" fmla="*/ 2611261 w 4177355"/>
                <a:gd name="connsiteY3789" fmla="*/ 3129369 h 3832767"/>
                <a:gd name="connsiteX3790" fmla="*/ 2615676 w 4177355"/>
                <a:gd name="connsiteY3790" fmla="*/ 3127406 h 3832767"/>
                <a:gd name="connsiteX3791" fmla="*/ 2620090 w 4177355"/>
                <a:gd name="connsiteY3791" fmla="*/ 3124586 h 3832767"/>
                <a:gd name="connsiteX3792" fmla="*/ 2627448 w 4177355"/>
                <a:gd name="connsiteY3792" fmla="*/ 3117473 h 3832767"/>
                <a:gd name="connsiteX3793" fmla="*/ 2632231 w 4177355"/>
                <a:gd name="connsiteY3793" fmla="*/ 3109257 h 3832767"/>
                <a:gd name="connsiteX3794" fmla="*/ 2634070 w 4177355"/>
                <a:gd name="connsiteY3794" fmla="*/ 3101041 h 3832767"/>
                <a:gd name="connsiteX3795" fmla="*/ 2632476 w 4177355"/>
                <a:gd name="connsiteY3795" fmla="*/ 3093683 h 3832767"/>
                <a:gd name="connsiteX3796" fmla="*/ 2630514 w 4177355"/>
                <a:gd name="connsiteY3796" fmla="*/ 3090863 h 3832767"/>
                <a:gd name="connsiteX3797" fmla="*/ 2627816 w 4177355"/>
                <a:gd name="connsiteY3797" fmla="*/ 3088778 h 3832767"/>
                <a:gd name="connsiteX3798" fmla="*/ 2624628 w 4177355"/>
                <a:gd name="connsiteY3798" fmla="*/ 3087552 h 3832767"/>
                <a:gd name="connsiteX3799" fmla="*/ 2620949 w 4177355"/>
                <a:gd name="connsiteY3799" fmla="*/ 3087061 h 3832767"/>
                <a:gd name="connsiteX3800" fmla="*/ 23299 w 4177355"/>
                <a:gd name="connsiteY3800" fmla="*/ 3044141 h 3832767"/>
                <a:gd name="connsiteX3801" fmla="*/ 21215 w 4177355"/>
                <a:gd name="connsiteY3801" fmla="*/ 3044387 h 3832767"/>
                <a:gd name="connsiteX3802" fmla="*/ 18885 w 4177355"/>
                <a:gd name="connsiteY3802" fmla="*/ 3045122 h 3832767"/>
                <a:gd name="connsiteX3803" fmla="*/ 16310 w 4177355"/>
                <a:gd name="connsiteY3803" fmla="*/ 3046471 h 3832767"/>
                <a:gd name="connsiteX3804" fmla="*/ 13489 w 4177355"/>
                <a:gd name="connsiteY3804" fmla="*/ 3048433 h 3832767"/>
                <a:gd name="connsiteX3805" fmla="*/ 8216 w 4177355"/>
                <a:gd name="connsiteY3805" fmla="*/ 3053338 h 3832767"/>
                <a:gd name="connsiteX3806" fmla="*/ 3924 w 4177355"/>
                <a:gd name="connsiteY3806" fmla="*/ 3058980 h 3832767"/>
                <a:gd name="connsiteX3807" fmla="*/ 1104 w 4177355"/>
                <a:gd name="connsiteY3807" fmla="*/ 3064620 h 3832767"/>
                <a:gd name="connsiteX3808" fmla="*/ 123 w 4177355"/>
                <a:gd name="connsiteY3808" fmla="*/ 3069648 h 3832767"/>
                <a:gd name="connsiteX3809" fmla="*/ 491 w 4177355"/>
                <a:gd name="connsiteY3809" fmla="*/ 3071610 h 3832767"/>
                <a:gd name="connsiteX3810" fmla="*/ 1349 w 4177355"/>
                <a:gd name="connsiteY3810" fmla="*/ 3073082 h 3832767"/>
                <a:gd name="connsiteX3811" fmla="*/ 2575 w 4177355"/>
                <a:gd name="connsiteY3811" fmla="*/ 3073940 h 3832767"/>
                <a:gd name="connsiteX3812" fmla="*/ 4169 w 4177355"/>
                <a:gd name="connsiteY3812" fmla="*/ 3074308 h 3832767"/>
                <a:gd name="connsiteX3813" fmla="*/ 6254 w 4177355"/>
                <a:gd name="connsiteY3813" fmla="*/ 3074063 h 3832767"/>
                <a:gd name="connsiteX3814" fmla="*/ 8584 w 4177355"/>
                <a:gd name="connsiteY3814" fmla="*/ 3073327 h 3832767"/>
                <a:gd name="connsiteX3815" fmla="*/ 11159 w 4177355"/>
                <a:gd name="connsiteY3815" fmla="*/ 3071978 h 3832767"/>
                <a:gd name="connsiteX3816" fmla="*/ 13980 w 4177355"/>
                <a:gd name="connsiteY3816" fmla="*/ 3070016 h 3832767"/>
                <a:gd name="connsiteX3817" fmla="*/ 19253 w 4177355"/>
                <a:gd name="connsiteY3817" fmla="*/ 3064988 h 3832767"/>
                <a:gd name="connsiteX3818" fmla="*/ 23545 w 4177355"/>
                <a:gd name="connsiteY3818" fmla="*/ 3059225 h 3832767"/>
                <a:gd name="connsiteX3819" fmla="*/ 26365 w 4177355"/>
                <a:gd name="connsiteY3819" fmla="*/ 3053461 h 3832767"/>
                <a:gd name="connsiteX3820" fmla="*/ 27346 w 4177355"/>
                <a:gd name="connsiteY3820" fmla="*/ 3048433 h 3832767"/>
                <a:gd name="connsiteX3821" fmla="*/ 26978 w 4177355"/>
                <a:gd name="connsiteY3821" fmla="*/ 3046471 h 3832767"/>
                <a:gd name="connsiteX3822" fmla="*/ 26120 w 4177355"/>
                <a:gd name="connsiteY3822" fmla="*/ 3045122 h 3832767"/>
                <a:gd name="connsiteX3823" fmla="*/ 24894 w 4177355"/>
                <a:gd name="connsiteY3823" fmla="*/ 3044264 h 3832767"/>
                <a:gd name="connsiteX3824" fmla="*/ 23299 w 4177355"/>
                <a:gd name="connsiteY3824" fmla="*/ 3043896 h 3832767"/>
                <a:gd name="connsiteX3825" fmla="*/ 2538297 w 4177355"/>
                <a:gd name="connsiteY3825" fmla="*/ 3146536 h 3832767"/>
                <a:gd name="connsiteX3826" fmla="*/ 2534373 w 4177355"/>
                <a:gd name="connsiteY3826" fmla="*/ 3146782 h 3832767"/>
                <a:gd name="connsiteX3827" fmla="*/ 2530203 w 4177355"/>
                <a:gd name="connsiteY3827" fmla="*/ 3147763 h 3832767"/>
                <a:gd name="connsiteX3828" fmla="*/ 2525911 w 4177355"/>
                <a:gd name="connsiteY3828" fmla="*/ 3149602 h 3832767"/>
                <a:gd name="connsiteX3829" fmla="*/ 2521742 w 4177355"/>
                <a:gd name="connsiteY3829" fmla="*/ 3152177 h 3832767"/>
                <a:gd name="connsiteX3830" fmla="*/ 2514262 w 4177355"/>
                <a:gd name="connsiteY3830" fmla="*/ 3159045 h 3832767"/>
                <a:gd name="connsiteX3831" fmla="*/ 2509234 w 4177355"/>
                <a:gd name="connsiteY3831" fmla="*/ 3167138 h 3832767"/>
                <a:gd name="connsiteX3832" fmla="*/ 2507026 w 4177355"/>
                <a:gd name="connsiteY3832" fmla="*/ 3175477 h 3832767"/>
                <a:gd name="connsiteX3833" fmla="*/ 2508130 w 4177355"/>
                <a:gd name="connsiteY3833" fmla="*/ 3182957 h 3832767"/>
                <a:gd name="connsiteX3834" fmla="*/ 2510092 w 4177355"/>
                <a:gd name="connsiteY3834" fmla="*/ 3186023 h 3832767"/>
                <a:gd name="connsiteX3835" fmla="*/ 2512667 w 4177355"/>
                <a:gd name="connsiteY3835" fmla="*/ 3188230 h 3832767"/>
                <a:gd name="connsiteX3836" fmla="*/ 2515856 w 4177355"/>
                <a:gd name="connsiteY3836" fmla="*/ 3189702 h 3832767"/>
                <a:gd name="connsiteX3837" fmla="*/ 2519535 w 4177355"/>
                <a:gd name="connsiteY3837" fmla="*/ 3190315 h 3832767"/>
                <a:gd name="connsiteX3838" fmla="*/ 2523459 w 4177355"/>
                <a:gd name="connsiteY3838" fmla="*/ 3190070 h 3832767"/>
                <a:gd name="connsiteX3839" fmla="*/ 2527628 w 4177355"/>
                <a:gd name="connsiteY3839" fmla="*/ 3189089 h 3832767"/>
                <a:gd name="connsiteX3840" fmla="*/ 2531920 w 4177355"/>
                <a:gd name="connsiteY3840" fmla="*/ 3187249 h 3832767"/>
                <a:gd name="connsiteX3841" fmla="*/ 2536212 w 4177355"/>
                <a:gd name="connsiteY3841" fmla="*/ 3184674 h 3832767"/>
                <a:gd name="connsiteX3842" fmla="*/ 2543692 w 4177355"/>
                <a:gd name="connsiteY3842" fmla="*/ 3177684 h 3832767"/>
                <a:gd name="connsiteX3843" fmla="*/ 2548720 w 4177355"/>
                <a:gd name="connsiteY3843" fmla="*/ 3169468 h 3832767"/>
                <a:gd name="connsiteX3844" fmla="*/ 2550805 w 4177355"/>
                <a:gd name="connsiteY3844" fmla="*/ 3161129 h 3832767"/>
                <a:gd name="connsiteX3845" fmla="*/ 2549579 w 4177355"/>
                <a:gd name="connsiteY3845" fmla="*/ 3153649 h 3832767"/>
                <a:gd name="connsiteX3846" fmla="*/ 2547617 w 4177355"/>
                <a:gd name="connsiteY3846" fmla="*/ 3150583 h 3832767"/>
                <a:gd name="connsiteX3847" fmla="*/ 2545041 w 4177355"/>
                <a:gd name="connsiteY3847" fmla="*/ 3148376 h 3832767"/>
                <a:gd name="connsiteX3848" fmla="*/ 2541853 w 4177355"/>
                <a:gd name="connsiteY3848" fmla="*/ 3147027 h 3832767"/>
                <a:gd name="connsiteX3849" fmla="*/ 2538174 w 4177355"/>
                <a:gd name="connsiteY3849" fmla="*/ 3146414 h 3832767"/>
                <a:gd name="connsiteX3850" fmla="*/ 25139 w 4177355"/>
                <a:gd name="connsiteY3850" fmla="*/ 3087061 h 3832767"/>
                <a:gd name="connsiteX3851" fmla="*/ 22932 w 4177355"/>
                <a:gd name="connsiteY3851" fmla="*/ 3087307 h 3832767"/>
                <a:gd name="connsiteX3852" fmla="*/ 20479 w 4177355"/>
                <a:gd name="connsiteY3852" fmla="*/ 3088165 h 3832767"/>
                <a:gd name="connsiteX3853" fmla="*/ 17659 w 4177355"/>
                <a:gd name="connsiteY3853" fmla="*/ 3089637 h 3832767"/>
                <a:gd name="connsiteX3854" fmla="*/ 14715 w 4177355"/>
                <a:gd name="connsiteY3854" fmla="*/ 3091721 h 3832767"/>
                <a:gd name="connsiteX3855" fmla="*/ 9442 w 4177355"/>
                <a:gd name="connsiteY3855" fmla="*/ 3096749 h 3832767"/>
                <a:gd name="connsiteX3856" fmla="*/ 5150 w 4177355"/>
                <a:gd name="connsiteY3856" fmla="*/ 3102513 h 3832767"/>
                <a:gd name="connsiteX3857" fmla="*/ 2330 w 4177355"/>
                <a:gd name="connsiteY3857" fmla="*/ 3108276 h 3832767"/>
                <a:gd name="connsiteX3858" fmla="*/ 1472 w 4177355"/>
                <a:gd name="connsiteY3858" fmla="*/ 3113304 h 3832767"/>
                <a:gd name="connsiteX3859" fmla="*/ 1839 w 4177355"/>
                <a:gd name="connsiteY3859" fmla="*/ 3115144 h 3832767"/>
                <a:gd name="connsiteX3860" fmla="*/ 2698 w 4177355"/>
                <a:gd name="connsiteY3860" fmla="*/ 3116493 h 3832767"/>
                <a:gd name="connsiteX3861" fmla="*/ 3924 w 4177355"/>
                <a:gd name="connsiteY3861" fmla="*/ 3117351 h 3832767"/>
                <a:gd name="connsiteX3862" fmla="*/ 5518 w 4177355"/>
                <a:gd name="connsiteY3862" fmla="*/ 3117719 h 3832767"/>
                <a:gd name="connsiteX3863" fmla="*/ 7726 w 4177355"/>
                <a:gd name="connsiteY3863" fmla="*/ 3117473 h 3832767"/>
                <a:gd name="connsiteX3864" fmla="*/ 10301 w 4177355"/>
                <a:gd name="connsiteY3864" fmla="*/ 3116615 h 3832767"/>
                <a:gd name="connsiteX3865" fmla="*/ 13121 w 4177355"/>
                <a:gd name="connsiteY3865" fmla="*/ 3115144 h 3832767"/>
                <a:gd name="connsiteX3866" fmla="*/ 16064 w 4177355"/>
                <a:gd name="connsiteY3866" fmla="*/ 3113059 h 3832767"/>
                <a:gd name="connsiteX3867" fmla="*/ 21337 w 4177355"/>
                <a:gd name="connsiteY3867" fmla="*/ 3107908 h 3832767"/>
                <a:gd name="connsiteX3868" fmla="*/ 25507 w 4177355"/>
                <a:gd name="connsiteY3868" fmla="*/ 3102145 h 3832767"/>
                <a:gd name="connsiteX3869" fmla="*/ 28205 w 4177355"/>
                <a:gd name="connsiteY3869" fmla="*/ 3096381 h 3832767"/>
                <a:gd name="connsiteX3870" fmla="*/ 29063 w 4177355"/>
                <a:gd name="connsiteY3870" fmla="*/ 3091353 h 3832767"/>
                <a:gd name="connsiteX3871" fmla="*/ 28695 w 4177355"/>
                <a:gd name="connsiteY3871" fmla="*/ 3089514 h 3832767"/>
                <a:gd name="connsiteX3872" fmla="*/ 27837 w 4177355"/>
                <a:gd name="connsiteY3872" fmla="*/ 3088165 h 3832767"/>
                <a:gd name="connsiteX3873" fmla="*/ 26610 w 4177355"/>
                <a:gd name="connsiteY3873" fmla="*/ 3087307 h 3832767"/>
                <a:gd name="connsiteX3874" fmla="*/ 25016 w 4177355"/>
                <a:gd name="connsiteY3874" fmla="*/ 3086939 h 3832767"/>
                <a:gd name="connsiteX3875" fmla="*/ 2455277 w 4177355"/>
                <a:gd name="connsiteY3875" fmla="*/ 3203804 h 3832767"/>
                <a:gd name="connsiteX3876" fmla="*/ 2451598 w 4177355"/>
                <a:gd name="connsiteY3876" fmla="*/ 3204049 h 3832767"/>
                <a:gd name="connsiteX3877" fmla="*/ 2447674 w 4177355"/>
                <a:gd name="connsiteY3877" fmla="*/ 3204908 h 3832767"/>
                <a:gd name="connsiteX3878" fmla="*/ 2443627 w 4177355"/>
                <a:gd name="connsiteY3878" fmla="*/ 3206502 h 3832767"/>
                <a:gd name="connsiteX3879" fmla="*/ 2439580 w 4177355"/>
                <a:gd name="connsiteY3879" fmla="*/ 3208832 h 3832767"/>
                <a:gd name="connsiteX3880" fmla="*/ 2431978 w 4177355"/>
                <a:gd name="connsiteY3880" fmla="*/ 3215577 h 3832767"/>
                <a:gd name="connsiteX3881" fmla="*/ 2426704 w 4177355"/>
                <a:gd name="connsiteY3881" fmla="*/ 3223670 h 3832767"/>
                <a:gd name="connsiteX3882" fmla="*/ 2424252 w 4177355"/>
                <a:gd name="connsiteY3882" fmla="*/ 3232009 h 3832767"/>
                <a:gd name="connsiteX3883" fmla="*/ 2424988 w 4177355"/>
                <a:gd name="connsiteY3883" fmla="*/ 3239612 h 3832767"/>
                <a:gd name="connsiteX3884" fmla="*/ 2426827 w 4177355"/>
                <a:gd name="connsiteY3884" fmla="*/ 3242923 h 3832767"/>
                <a:gd name="connsiteX3885" fmla="*/ 2429402 w 4177355"/>
                <a:gd name="connsiteY3885" fmla="*/ 3245375 h 3832767"/>
                <a:gd name="connsiteX3886" fmla="*/ 2432713 w 4177355"/>
                <a:gd name="connsiteY3886" fmla="*/ 3246970 h 3832767"/>
                <a:gd name="connsiteX3887" fmla="*/ 2436515 w 4177355"/>
                <a:gd name="connsiteY3887" fmla="*/ 3247583 h 3832767"/>
                <a:gd name="connsiteX3888" fmla="*/ 2440194 w 4177355"/>
                <a:gd name="connsiteY3888" fmla="*/ 3247460 h 3832767"/>
                <a:gd name="connsiteX3889" fmla="*/ 2444118 w 4177355"/>
                <a:gd name="connsiteY3889" fmla="*/ 3246602 h 3832767"/>
                <a:gd name="connsiteX3890" fmla="*/ 2448164 w 4177355"/>
                <a:gd name="connsiteY3890" fmla="*/ 3245008 h 3832767"/>
                <a:gd name="connsiteX3891" fmla="*/ 2452334 w 4177355"/>
                <a:gd name="connsiteY3891" fmla="*/ 3242678 h 3832767"/>
                <a:gd name="connsiteX3892" fmla="*/ 2459937 w 4177355"/>
                <a:gd name="connsiteY3892" fmla="*/ 3235810 h 3832767"/>
                <a:gd name="connsiteX3893" fmla="*/ 2465210 w 4177355"/>
                <a:gd name="connsiteY3893" fmla="*/ 3227717 h 3832767"/>
                <a:gd name="connsiteX3894" fmla="*/ 2467663 w 4177355"/>
                <a:gd name="connsiteY3894" fmla="*/ 3219378 h 3832767"/>
                <a:gd name="connsiteX3895" fmla="*/ 2466804 w 4177355"/>
                <a:gd name="connsiteY3895" fmla="*/ 3211775 h 3832767"/>
                <a:gd name="connsiteX3896" fmla="*/ 2464965 w 4177355"/>
                <a:gd name="connsiteY3896" fmla="*/ 3208464 h 3832767"/>
                <a:gd name="connsiteX3897" fmla="*/ 2462389 w 4177355"/>
                <a:gd name="connsiteY3897" fmla="*/ 3206012 h 3832767"/>
                <a:gd name="connsiteX3898" fmla="*/ 2459079 w 4177355"/>
                <a:gd name="connsiteY3898" fmla="*/ 3204417 h 3832767"/>
                <a:gd name="connsiteX3899" fmla="*/ 2455277 w 4177355"/>
                <a:gd name="connsiteY3899" fmla="*/ 3203804 h 3832767"/>
                <a:gd name="connsiteX3900" fmla="*/ 28818 w 4177355"/>
                <a:gd name="connsiteY3900" fmla="*/ 3129246 h 3832767"/>
                <a:gd name="connsiteX3901" fmla="*/ 26488 w 4177355"/>
                <a:gd name="connsiteY3901" fmla="*/ 3129491 h 3832767"/>
                <a:gd name="connsiteX3902" fmla="*/ 23913 w 4177355"/>
                <a:gd name="connsiteY3902" fmla="*/ 3130349 h 3832767"/>
                <a:gd name="connsiteX3903" fmla="*/ 20970 w 4177355"/>
                <a:gd name="connsiteY3903" fmla="*/ 3131944 h 3832767"/>
                <a:gd name="connsiteX3904" fmla="*/ 17904 w 4177355"/>
                <a:gd name="connsiteY3904" fmla="*/ 3134151 h 3832767"/>
                <a:gd name="connsiteX3905" fmla="*/ 12631 w 4177355"/>
                <a:gd name="connsiteY3905" fmla="*/ 3139424 h 3832767"/>
                <a:gd name="connsiteX3906" fmla="*/ 8461 w 4177355"/>
                <a:gd name="connsiteY3906" fmla="*/ 3145310 h 3832767"/>
                <a:gd name="connsiteX3907" fmla="*/ 5764 w 4177355"/>
                <a:gd name="connsiteY3907" fmla="*/ 3151074 h 3832767"/>
                <a:gd name="connsiteX3908" fmla="*/ 5028 w 4177355"/>
                <a:gd name="connsiteY3908" fmla="*/ 3156102 h 3832767"/>
                <a:gd name="connsiteX3909" fmla="*/ 5396 w 4177355"/>
                <a:gd name="connsiteY3909" fmla="*/ 3157819 h 3832767"/>
                <a:gd name="connsiteX3910" fmla="*/ 6254 w 4177355"/>
                <a:gd name="connsiteY3910" fmla="*/ 3159045 h 3832767"/>
                <a:gd name="connsiteX3911" fmla="*/ 7480 w 4177355"/>
                <a:gd name="connsiteY3911" fmla="*/ 3159903 h 3832767"/>
                <a:gd name="connsiteX3912" fmla="*/ 9075 w 4177355"/>
                <a:gd name="connsiteY3912" fmla="*/ 3160271 h 3832767"/>
                <a:gd name="connsiteX3913" fmla="*/ 11404 w 4177355"/>
                <a:gd name="connsiteY3913" fmla="*/ 3160026 h 3832767"/>
                <a:gd name="connsiteX3914" fmla="*/ 14102 w 4177355"/>
                <a:gd name="connsiteY3914" fmla="*/ 3159167 h 3832767"/>
                <a:gd name="connsiteX3915" fmla="*/ 17045 w 4177355"/>
                <a:gd name="connsiteY3915" fmla="*/ 3157573 h 3832767"/>
                <a:gd name="connsiteX3916" fmla="*/ 20111 w 4177355"/>
                <a:gd name="connsiteY3916" fmla="*/ 3155366 h 3832767"/>
                <a:gd name="connsiteX3917" fmla="*/ 25384 w 4177355"/>
                <a:gd name="connsiteY3917" fmla="*/ 3150093 h 3832767"/>
                <a:gd name="connsiteX3918" fmla="*/ 29554 w 4177355"/>
                <a:gd name="connsiteY3918" fmla="*/ 3144207 h 3832767"/>
                <a:gd name="connsiteX3919" fmla="*/ 32129 w 4177355"/>
                <a:gd name="connsiteY3919" fmla="*/ 3138443 h 3832767"/>
                <a:gd name="connsiteX3920" fmla="*/ 32742 w 4177355"/>
                <a:gd name="connsiteY3920" fmla="*/ 3133415 h 3832767"/>
                <a:gd name="connsiteX3921" fmla="*/ 32251 w 4177355"/>
                <a:gd name="connsiteY3921" fmla="*/ 3131698 h 3832767"/>
                <a:gd name="connsiteX3922" fmla="*/ 31393 w 4177355"/>
                <a:gd name="connsiteY3922" fmla="*/ 3130472 h 3832767"/>
                <a:gd name="connsiteX3923" fmla="*/ 30167 w 4177355"/>
                <a:gd name="connsiteY3923" fmla="*/ 3129736 h 3832767"/>
                <a:gd name="connsiteX3924" fmla="*/ 28573 w 4177355"/>
                <a:gd name="connsiteY3924" fmla="*/ 3129369 h 3832767"/>
                <a:gd name="connsiteX3925" fmla="*/ 2371767 w 4177355"/>
                <a:gd name="connsiteY3925" fmla="*/ 3258742 h 3832767"/>
                <a:gd name="connsiteX3926" fmla="*/ 2368333 w 4177355"/>
                <a:gd name="connsiteY3926" fmla="*/ 3258865 h 3832767"/>
                <a:gd name="connsiteX3927" fmla="*/ 2364654 w 4177355"/>
                <a:gd name="connsiteY3927" fmla="*/ 3259723 h 3832767"/>
                <a:gd name="connsiteX3928" fmla="*/ 2360853 w 4177355"/>
                <a:gd name="connsiteY3928" fmla="*/ 3261195 h 3832767"/>
                <a:gd name="connsiteX3929" fmla="*/ 2356929 w 4177355"/>
                <a:gd name="connsiteY3929" fmla="*/ 3263402 h 3832767"/>
                <a:gd name="connsiteX3930" fmla="*/ 2349203 w 4177355"/>
                <a:gd name="connsiteY3930" fmla="*/ 3270024 h 3832767"/>
                <a:gd name="connsiteX3931" fmla="*/ 2343685 w 4177355"/>
                <a:gd name="connsiteY3931" fmla="*/ 3277995 h 3832767"/>
                <a:gd name="connsiteX3932" fmla="*/ 2340864 w 4177355"/>
                <a:gd name="connsiteY3932" fmla="*/ 3286456 h 3832767"/>
                <a:gd name="connsiteX3933" fmla="*/ 2341355 w 4177355"/>
                <a:gd name="connsiteY3933" fmla="*/ 3294305 h 3832767"/>
                <a:gd name="connsiteX3934" fmla="*/ 2343072 w 4177355"/>
                <a:gd name="connsiteY3934" fmla="*/ 3297861 h 3832767"/>
                <a:gd name="connsiteX3935" fmla="*/ 2345647 w 4177355"/>
                <a:gd name="connsiteY3935" fmla="*/ 3300436 h 3832767"/>
                <a:gd name="connsiteX3936" fmla="*/ 2348958 w 4177355"/>
                <a:gd name="connsiteY3936" fmla="*/ 3302153 h 3832767"/>
                <a:gd name="connsiteX3937" fmla="*/ 2352882 w 4177355"/>
                <a:gd name="connsiteY3937" fmla="*/ 3302888 h 3832767"/>
                <a:gd name="connsiteX3938" fmla="*/ 2356438 w 4177355"/>
                <a:gd name="connsiteY3938" fmla="*/ 3302766 h 3832767"/>
                <a:gd name="connsiteX3939" fmla="*/ 2360117 w 4177355"/>
                <a:gd name="connsiteY3939" fmla="*/ 3302030 h 3832767"/>
                <a:gd name="connsiteX3940" fmla="*/ 2364041 w 4177355"/>
                <a:gd name="connsiteY3940" fmla="*/ 3300558 h 3832767"/>
                <a:gd name="connsiteX3941" fmla="*/ 2367965 w 4177355"/>
                <a:gd name="connsiteY3941" fmla="*/ 3298351 h 3832767"/>
                <a:gd name="connsiteX3942" fmla="*/ 2375691 w 4177355"/>
                <a:gd name="connsiteY3942" fmla="*/ 3291729 h 3832767"/>
                <a:gd name="connsiteX3943" fmla="*/ 2381209 w 4177355"/>
                <a:gd name="connsiteY3943" fmla="*/ 3283636 h 3832767"/>
                <a:gd name="connsiteX3944" fmla="*/ 2384030 w 4177355"/>
                <a:gd name="connsiteY3944" fmla="*/ 3275174 h 3832767"/>
                <a:gd name="connsiteX3945" fmla="*/ 2383539 w 4177355"/>
                <a:gd name="connsiteY3945" fmla="*/ 3267326 h 3832767"/>
                <a:gd name="connsiteX3946" fmla="*/ 2381822 w 4177355"/>
                <a:gd name="connsiteY3946" fmla="*/ 3263770 h 3832767"/>
                <a:gd name="connsiteX3947" fmla="*/ 2379247 w 4177355"/>
                <a:gd name="connsiteY3947" fmla="*/ 3261195 h 3832767"/>
                <a:gd name="connsiteX3948" fmla="*/ 2375936 w 4177355"/>
                <a:gd name="connsiteY3948" fmla="*/ 3259478 h 3832767"/>
                <a:gd name="connsiteX3949" fmla="*/ 2372135 w 4177355"/>
                <a:gd name="connsiteY3949" fmla="*/ 3258742 h 3832767"/>
                <a:gd name="connsiteX3950" fmla="*/ 34336 w 4177355"/>
                <a:gd name="connsiteY3950" fmla="*/ 3170817 h 3832767"/>
                <a:gd name="connsiteX3951" fmla="*/ 31884 w 4177355"/>
                <a:gd name="connsiteY3951" fmla="*/ 3171062 h 3832767"/>
                <a:gd name="connsiteX3952" fmla="*/ 29063 w 4177355"/>
                <a:gd name="connsiteY3952" fmla="*/ 3172044 h 3832767"/>
                <a:gd name="connsiteX3953" fmla="*/ 25997 w 4177355"/>
                <a:gd name="connsiteY3953" fmla="*/ 3173760 h 3832767"/>
                <a:gd name="connsiteX3954" fmla="*/ 22686 w 4177355"/>
                <a:gd name="connsiteY3954" fmla="*/ 3176213 h 3832767"/>
                <a:gd name="connsiteX3955" fmla="*/ 17413 w 4177355"/>
                <a:gd name="connsiteY3955" fmla="*/ 3181609 h 3832767"/>
                <a:gd name="connsiteX3956" fmla="*/ 13367 w 4177355"/>
                <a:gd name="connsiteY3956" fmla="*/ 3187617 h 3832767"/>
                <a:gd name="connsiteX3957" fmla="*/ 10914 w 4177355"/>
                <a:gd name="connsiteY3957" fmla="*/ 3193504 h 3832767"/>
                <a:gd name="connsiteX3958" fmla="*/ 10423 w 4177355"/>
                <a:gd name="connsiteY3958" fmla="*/ 3198409 h 3832767"/>
                <a:gd name="connsiteX3959" fmla="*/ 10914 w 4177355"/>
                <a:gd name="connsiteY3959" fmla="*/ 3200003 h 3832767"/>
                <a:gd name="connsiteX3960" fmla="*/ 11772 w 4177355"/>
                <a:gd name="connsiteY3960" fmla="*/ 3201229 h 3832767"/>
                <a:gd name="connsiteX3961" fmla="*/ 12999 w 4177355"/>
                <a:gd name="connsiteY3961" fmla="*/ 3201965 h 3832767"/>
                <a:gd name="connsiteX3962" fmla="*/ 14470 w 4177355"/>
                <a:gd name="connsiteY3962" fmla="*/ 3202333 h 3832767"/>
                <a:gd name="connsiteX3963" fmla="*/ 16923 w 4177355"/>
                <a:gd name="connsiteY3963" fmla="*/ 3202087 h 3832767"/>
                <a:gd name="connsiteX3964" fmla="*/ 19743 w 4177355"/>
                <a:gd name="connsiteY3964" fmla="*/ 3201107 h 3832767"/>
                <a:gd name="connsiteX3965" fmla="*/ 22809 w 4177355"/>
                <a:gd name="connsiteY3965" fmla="*/ 3199390 h 3832767"/>
                <a:gd name="connsiteX3966" fmla="*/ 25997 w 4177355"/>
                <a:gd name="connsiteY3966" fmla="*/ 3196937 h 3832767"/>
                <a:gd name="connsiteX3967" fmla="*/ 31270 w 4177355"/>
                <a:gd name="connsiteY3967" fmla="*/ 3191541 h 3832767"/>
                <a:gd name="connsiteX3968" fmla="*/ 35317 w 4177355"/>
                <a:gd name="connsiteY3968" fmla="*/ 3185532 h 3832767"/>
                <a:gd name="connsiteX3969" fmla="*/ 37770 w 4177355"/>
                <a:gd name="connsiteY3969" fmla="*/ 3179646 h 3832767"/>
                <a:gd name="connsiteX3970" fmla="*/ 38260 w 4177355"/>
                <a:gd name="connsiteY3970" fmla="*/ 3174619 h 3832767"/>
                <a:gd name="connsiteX3971" fmla="*/ 37770 w 4177355"/>
                <a:gd name="connsiteY3971" fmla="*/ 3173024 h 3832767"/>
                <a:gd name="connsiteX3972" fmla="*/ 36911 w 4177355"/>
                <a:gd name="connsiteY3972" fmla="*/ 3171798 h 3832767"/>
                <a:gd name="connsiteX3973" fmla="*/ 35685 w 4177355"/>
                <a:gd name="connsiteY3973" fmla="*/ 3171062 h 3832767"/>
                <a:gd name="connsiteX3974" fmla="*/ 34213 w 4177355"/>
                <a:gd name="connsiteY3974" fmla="*/ 3170694 h 3832767"/>
                <a:gd name="connsiteX3975" fmla="*/ 2288011 w 4177355"/>
                <a:gd name="connsiteY3975" fmla="*/ 3311227 h 3832767"/>
                <a:gd name="connsiteX3976" fmla="*/ 2284700 w 4177355"/>
                <a:gd name="connsiteY3976" fmla="*/ 3311227 h 3832767"/>
                <a:gd name="connsiteX3977" fmla="*/ 2281144 w 4177355"/>
                <a:gd name="connsiteY3977" fmla="*/ 3311963 h 3832767"/>
                <a:gd name="connsiteX3978" fmla="*/ 2277465 w 4177355"/>
                <a:gd name="connsiteY3978" fmla="*/ 3313312 h 3832767"/>
                <a:gd name="connsiteX3979" fmla="*/ 2273786 w 4177355"/>
                <a:gd name="connsiteY3979" fmla="*/ 3315274 h 3832767"/>
                <a:gd name="connsiteX3980" fmla="*/ 2265938 w 4177355"/>
                <a:gd name="connsiteY3980" fmla="*/ 3321651 h 3832767"/>
                <a:gd name="connsiteX3981" fmla="*/ 2260297 w 4177355"/>
                <a:gd name="connsiteY3981" fmla="*/ 3329499 h 3832767"/>
                <a:gd name="connsiteX3982" fmla="*/ 2257231 w 4177355"/>
                <a:gd name="connsiteY3982" fmla="*/ 3337960 h 3832767"/>
                <a:gd name="connsiteX3983" fmla="*/ 2257231 w 4177355"/>
                <a:gd name="connsiteY3983" fmla="*/ 3345931 h 3832767"/>
                <a:gd name="connsiteX3984" fmla="*/ 2258825 w 4177355"/>
                <a:gd name="connsiteY3984" fmla="*/ 3349733 h 3832767"/>
                <a:gd name="connsiteX3985" fmla="*/ 2261401 w 4177355"/>
                <a:gd name="connsiteY3985" fmla="*/ 3352553 h 3832767"/>
                <a:gd name="connsiteX3986" fmla="*/ 2264712 w 4177355"/>
                <a:gd name="connsiteY3986" fmla="*/ 3354393 h 3832767"/>
                <a:gd name="connsiteX3987" fmla="*/ 2268636 w 4177355"/>
                <a:gd name="connsiteY3987" fmla="*/ 3355251 h 3832767"/>
                <a:gd name="connsiteX3988" fmla="*/ 2271947 w 4177355"/>
                <a:gd name="connsiteY3988" fmla="*/ 3355251 h 3832767"/>
                <a:gd name="connsiteX3989" fmla="*/ 2275503 w 4177355"/>
                <a:gd name="connsiteY3989" fmla="*/ 3354515 h 3832767"/>
                <a:gd name="connsiteX3990" fmla="*/ 2279182 w 4177355"/>
                <a:gd name="connsiteY3990" fmla="*/ 3353166 h 3832767"/>
                <a:gd name="connsiteX3991" fmla="*/ 2282983 w 4177355"/>
                <a:gd name="connsiteY3991" fmla="*/ 3351204 h 3832767"/>
                <a:gd name="connsiteX3992" fmla="*/ 2290709 w 4177355"/>
                <a:gd name="connsiteY3992" fmla="*/ 3344705 h 3832767"/>
                <a:gd name="connsiteX3993" fmla="*/ 2296350 w 4177355"/>
                <a:gd name="connsiteY3993" fmla="*/ 3336734 h 3832767"/>
                <a:gd name="connsiteX3994" fmla="*/ 2299416 w 4177355"/>
                <a:gd name="connsiteY3994" fmla="*/ 3328273 h 3832767"/>
                <a:gd name="connsiteX3995" fmla="*/ 2299293 w 4177355"/>
                <a:gd name="connsiteY3995" fmla="*/ 3320179 h 3832767"/>
                <a:gd name="connsiteX3996" fmla="*/ 2297699 w 4177355"/>
                <a:gd name="connsiteY3996" fmla="*/ 3316500 h 3832767"/>
                <a:gd name="connsiteX3997" fmla="*/ 2295124 w 4177355"/>
                <a:gd name="connsiteY3997" fmla="*/ 3313680 h 3832767"/>
                <a:gd name="connsiteX3998" fmla="*/ 2291813 w 4177355"/>
                <a:gd name="connsiteY3998" fmla="*/ 3311840 h 3832767"/>
                <a:gd name="connsiteX3999" fmla="*/ 2287888 w 4177355"/>
                <a:gd name="connsiteY3999" fmla="*/ 3311105 h 3832767"/>
                <a:gd name="connsiteX4000" fmla="*/ 41449 w 4177355"/>
                <a:gd name="connsiteY4000" fmla="*/ 3211775 h 3832767"/>
                <a:gd name="connsiteX4001" fmla="*/ 38996 w 4177355"/>
                <a:gd name="connsiteY4001" fmla="*/ 3212020 h 3832767"/>
                <a:gd name="connsiteX4002" fmla="*/ 36053 w 4177355"/>
                <a:gd name="connsiteY4002" fmla="*/ 3213002 h 3832767"/>
                <a:gd name="connsiteX4003" fmla="*/ 32865 w 4177355"/>
                <a:gd name="connsiteY4003" fmla="*/ 3214841 h 3832767"/>
                <a:gd name="connsiteX4004" fmla="*/ 29554 w 4177355"/>
                <a:gd name="connsiteY4004" fmla="*/ 3217416 h 3832767"/>
                <a:gd name="connsiteX4005" fmla="*/ 24281 w 4177355"/>
                <a:gd name="connsiteY4005" fmla="*/ 3222934 h 3832767"/>
                <a:gd name="connsiteX4006" fmla="*/ 20234 w 4177355"/>
                <a:gd name="connsiteY4006" fmla="*/ 3228943 h 3832767"/>
                <a:gd name="connsiteX4007" fmla="*/ 17904 w 4177355"/>
                <a:gd name="connsiteY4007" fmla="*/ 3234829 h 3832767"/>
                <a:gd name="connsiteX4008" fmla="*/ 17536 w 4177355"/>
                <a:gd name="connsiteY4008" fmla="*/ 3239735 h 3832767"/>
                <a:gd name="connsiteX4009" fmla="*/ 18026 w 4177355"/>
                <a:gd name="connsiteY4009" fmla="*/ 3241329 h 3832767"/>
                <a:gd name="connsiteX4010" fmla="*/ 18885 w 4177355"/>
                <a:gd name="connsiteY4010" fmla="*/ 3242432 h 3832767"/>
                <a:gd name="connsiteX4011" fmla="*/ 20111 w 4177355"/>
                <a:gd name="connsiteY4011" fmla="*/ 3243168 h 3832767"/>
                <a:gd name="connsiteX4012" fmla="*/ 21583 w 4177355"/>
                <a:gd name="connsiteY4012" fmla="*/ 3243536 h 3832767"/>
                <a:gd name="connsiteX4013" fmla="*/ 24158 w 4177355"/>
                <a:gd name="connsiteY4013" fmla="*/ 3243291 h 3832767"/>
                <a:gd name="connsiteX4014" fmla="*/ 27101 w 4177355"/>
                <a:gd name="connsiteY4014" fmla="*/ 3242187 h 3832767"/>
                <a:gd name="connsiteX4015" fmla="*/ 30289 w 4177355"/>
                <a:gd name="connsiteY4015" fmla="*/ 3240348 h 3832767"/>
                <a:gd name="connsiteX4016" fmla="*/ 33723 w 4177355"/>
                <a:gd name="connsiteY4016" fmla="*/ 3237772 h 3832767"/>
                <a:gd name="connsiteX4017" fmla="*/ 38996 w 4177355"/>
                <a:gd name="connsiteY4017" fmla="*/ 3232254 h 3832767"/>
                <a:gd name="connsiteX4018" fmla="*/ 43043 w 4177355"/>
                <a:gd name="connsiteY4018" fmla="*/ 3226245 h 3832767"/>
                <a:gd name="connsiteX4019" fmla="*/ 45373 w 4177355"/>
                <a:gd name="connsiteY4019" fmla="*/ 3220359 h 3832767"/>
                <a:gd name="connsiteX4020" fmla="*/ 45618 w 4177355"/>
                <a:gd name="connsiteY4020" fmla="*/ 3215454 h 3832767"/>
                <a:gd name="connsiteX4021" fmla="*/ 45127 w 4177355"/>
                <a:gd name="connsiteY4021" fmla="*/ 3213982 h 3832767"/>
                <a:gd name="connsiteX4022" fmla="*/ 44269 w 4177355"/>
                <a:gd name="connsiteY4022" fmla="*/ 3212879 h 3832767"/>
                <a:gd name="connsiteX4023" fmla="*/ 43043 w 4177355"/>
                <a:gd name="connsiteY4023" fmla="*/ 3212143 h 3832767"/>
                <a:gd name="connsiteX4024" fmla="*/ 41571 w 4177355"/>
                <a:gd name="connsiteY4024" fmla="*/ 3211898 h 3832767"/>
                <a:gd name="connsiteX4025" fmla="*/ 2204378 w 4177355"/>
                <a:gd name="connsiteY4025" fmla="*/ 3361383 h 3832767"/>
                <a:gd name="connsiteX4026" fmla="*/ 2201312 w 4177355"/>
                <a:gd name="connsiteY4026" fmla="*/ 3361383 h 3832767"/>
                <a:gd name="connsiteX4027" fmla="*/ 2198001 w 4177355"/>
                <a:gd name="connsiteY4027" fmla="*/ 3361996 h 3832767"/>
                <a:gd name="connsiteX4028" fmla="*/ 2194568 w 4177355"/>
                <a:gd name="connsiteY4028" fmla="*/ 3363222 h 3832767"/>
                <a:gd name="connsiteX4029" fmla="*/ 2191012 w 4177355"/>
                <a:gd name="connsiteY4029" fmla="*/ 3364939 h 3832767"/>
                <a:gd name="connsiteX4030" fmla="*/ 2183163 w 4177355"/>
                <a:gd name="connsiteY4030" fmla="*/ 3371070 h 3832767"/>
                <a:gd name="connsiteX4031" fmla="*/ 2177277 w 4177355"/>
                <a:gd name="connsiteY4031" fmla="*/ 3378919 h 3832767"/>
                <a:gd name="connsiteX4032" fmla="*/ 2173966 w 4177355"/>
                <a:gd name="connsiteY4032" fmla="*/ 3387380 h 3832767"/>
                <a:gd name="connsiteX4033" fmla="*/ 2173721 w 4177355"/>
                <a:gd name="connsiteY4033" fmla="*/ 3395596 h 3832767"/>
                <a:gd name="connsiteX4034" fmla="*/ 2175192 w 4177355"/>
                <a:gd name="connsiteY4034" fmla="*/ 3399643 h 3832767"/>
                <a:gd name="connsiteX4035" fmla="*/ 2177645 w 4177355"/>
                <a:gd name="connsiteY4035" fmla="*/ 3402709 h 3832767"/>
                <a:gd name="connsiteX4036" fmla="*/ 2180956 w 4177355"/>
                <a:gd name="connsiteY4036" fmla="*/ 3404671 h 3832767"/>
                <a:gd name="connsiteX4037" fmla="*/ 2185003 w 4177355"/>
                <a:gd name="connsiteY4037" fmla="*/ 3405529 h 3832767"/>
                <a:gd name="connsiteX4038" fmla="*/ 2188069 w 4177355"/>
                <a:gd name="connsiteY4038" fmla="*/ 3405529 h 3832767"/>
                <a:gd name="connsiteX4039" fmla="*/ 2191380 w 4177355"/>
                <a:gd name="connsiteY4039" fmla="*/ 3404916 h 3832767"/>
                <a:gd name="connsiteX4040" fmla="*/ 2194813 w 4177355"/>
                <a:gd name="connsiteY4040" fmla="*/ 3403689 h 3832767"/>
                <a:gd name="connsiteX4041" fmla="*/ 2198369 w 4177355"/>
                <a:gd name="connsiteY4041" fmla="*/ 3401973 h 3832767"/>
                <a:gd name="connsiteX4042" fmla="*/ 2206218 w 4177355"/>
                <a:gd name="connsiteY4042" fmla="*/ 3395719 h 3832767"/>
                <a:gd name="connsiteX4043" fmla="*/ 2212104 w 4177355"/>
                <a:gd name="connsiteY4043" fmla="*/ 3387870 h 3832767"/>
                <a:gd name="connsiteX4044" fmla="*/ 2215415 w 4177355"/>
                <a:gd name="connsiteY4044" fmla="*/ 3379409 h 3832767"/>
                <a:gd name="connsiteX4045" fmla="*/ 2215660 w 4177355"/>
                <a:gd name="connsiteY4045" fmla="*/ 3371193 h 3832767"/>
                <a:gd name="connsiteX4046" fmla="*/ 2214189 w 4177355"/>
                <a:gd name="connsiteY4046" fmla="*/ 3367146 h 3832767"/>
                <a:gd name="connsiteX4047" fmla="*/ 2211736 w 4177355"/>
                <a:gd name="connsiteY4047" fmla="*/ 3364203 h 3832767"/>
                <a:gd name="connsiteX4048" fmla="*/ 2208425 w 4177355"/>
                <a:gd name="connsiteY4048" fmla="*/ 3362241 h 3832767"/>
                <a:gd name="connsiteX4049" fmla="*/ 2204378 w 4177355"/>
                <a:gd name="connsiteY4049" fmla="*/ 3361383 h 3832767"/>
                <a:gd name="connsiteX4050" fmla="*/ 50646 w 4177355"/>
                <a:gd name="connsiteY4050" fmla="*/ 3251752 h 3832767"/>
                <a:gd name="connsiteX4051" fmla="*/ 47948 w 4177355"/>
                <a:gd name="connsiteY4051" fmla="*/ 3251997 h 3832767"/>
                <a:gd name="connsiteX4052" fmla="*/ 44882 w 4177355"/>
                <a:gd name="connsiteY4052" fmla="*/ 3253101 h 3832767"/>
                <a:gd name="connsiteX4053" fmla="*/ 41571 w 4177355"/>
                <a:gd name="connsiteY4053" fmla="*/ 3255063 h 3832767"/>
                <a:gd name="connsiteX4054" fmla="*/ 38015 w 4177355"/>
                <a:gd name="connsiteY4054" fmla="*/ 3257884 h 3832767"/>
                <a:gd name="connsiteX4055" fmla="*/ 32742 w 4177355"/>
                <a:gd name="connsiteY4055" fmla="*/ 3263647 h 3832767"/>
                <a:gd name="connsiteX4056" fmla="*/ 28818 w 4177355"/>
                <a:gd name="connsiteY4056" fmla="*/ 3269779 h 3832767"/>
                <a:gd name="connsiteX4057" fmla="*/ 26610 w 4177355"/>
                <a:gd name="connsiteY4057" fmla="*/ 3275665 h 3832767"/>
                <a:gd name="connsiteX4058" fmla="*/ 26488 w 4177355"/>
                <a:gd name="connsiteY4058" fmla="*/ 3280570 h 3832767"/>
                <a:gd name="connsiteX4059" fmla="*/ 27101 w 4177355"/>
                <a:gd name="connsiteY4059" fmla="*/ 3282042 h 3832767"/>
                <a:gd name="connsiteX4060" fmla="*/ 27959 w 4177355"/>
                <a:gd name="connsiteY4060" fmla="*/ 3283145 h 3832767"/>
                <a:gd name="connsiteX4061" fmla="*/ 29063 w 4177355"/>
                <a:gd name="connsiteY4061" fmla="*/ 3283758 h 3832767"/>
                <a:gd name="connsiteX4062" fmla="*/ 30535 w 4177355"/>
                <a:gd name="connsiteY4062" fmla="*/ 3284003 h 3832767"/>
                <a:gd name="connsiteX4063" fmla="*/ 33232 w 4177355"/>
                <a:gd name="connsiteY4063" fmla="*/ 3283758 h 3832767"/>
                <a:gd name="connsiteX4064" fmla="*/ 36298 w 4177355"/>
                <a:gd name="connsiteY4064" fmla="*/ 3282655 h 3832767"/>
                <a:gd name="connsiteX4065" fmla="*/ 39609 w 4177355"/>
                <a:gd name="connsiteY4065" fmla="*/ 3280693 h 3832767"/>
                <a:gd name="connsiteX4066" fmla="*/ 43165 w 4177355"/>
                <a:gd name="connsiteY4066" fmla="*/ 3277872 h 3832767"/>
                <a:gd name="connsiteX4067" fmla="*/ 48438 w 4177355"/>
                <a:gd name="connsiteY4067" fmla="*/ 3272108 h 3832767"/>
                <a:gd name="connsiteX4068" fmla="*/ 52363 w 4177355"/>
                <a:gd name="connsiteY4068" fmla="*/ 3265977 h 3832767"/>
                <a:gd name="connsiteX4069" fmla="*/ 54570 w 4177355"/>
                <a:gd name="connsiteY4069" fmla="*/ 3260091 h 3832767"/>
                <a:gd name="connsiteX4070" fmla="*/ 54570 w 4177355"/>
                <a:gd name="connsiteY4070" fmla="*/ 3255186 h 3832767"/>
                <a:gd name="connsiteX4071" fmla="*/ 53957 w 4177355"/>
                <a:gd name="connsiteY4071" fmla="*/ 3253837 h 3832767"/>
                <a:gd name="connsiteX4072" fmla="*/ 53098 w 4177355"/>
                <a:gd name="connsiteY4072" fmla="*/ 3252856 h 3832767"/>
                <a:gd name="connsiteX4073" fmla="*/ 51872 w 4177355"/>
                <a:gd name="connsiteY4073" fmla="*/ 3252243 h 3832767"/>
                <a:gd name="connsiteX4074" fmla="*/ 50401 w 4177355"/>
                <a:gd name="connsiteY4074" fmla="*/ 3251997 h 3832767"/>
                <a:gd name="connsiteX4075" fmla="*/ 2120623 w 4177355"/>
                <a:gd name="connsiteY4075" fmla="*/ 3408840 h 3832767"/>
                <a:gd name="connsiteX4076" fmla="*/ 2117679 w 4177355"/>
                <a:gd name="connsiteY4076" fmla="*/ 3408840 h 3832767"/>
                <a:gd name="connsiteX4077" fmla="*/ 2114614 w 4177355"/>
                <a:gd name="connsiteY4077" fmla="*/ 3409330 h 3832767"/>
                <a:gd name="connsiteX4078" fmla="*/ 2111425 w 4177355"/>
                <a:gd name="connsiteY4078" fmla="*/ 3410434 h 3832767"/>
                <a:gd name="connsiteX4079" fmla="*/ 2108114 w 4177355"/>
                <a:gd name="connsiteY4079" fmla="*/ 3412028 h 3832767"/>
                <a:gd name="connsiteX4080" fmla="*/ 2100144 w 4177355"/>
                <a:gd name="connsiteY4080" fmla="*/ 3418037 h 3832767"/>
                <a:gd name="connsiteX4081" fmla="*/ 2094012 w 4177355"/>
                <a:gd name="connsiteY4081" fmla="*/ 3425763 h 3832767"/>
                <a:gd name="connsiteX4082" fmla="*/ 2090333 w 4177355"/>
                <a:gd name="connsiteY4082" fmla="*/ 3434224 h 3832767"/>
                <a:gd name="connsiteX4083" fmla="*/ 2089720 w 4177355"/>
                <a:gd name="connsiteY4083" fmla="*/ 3442563 h 3832767"/>
                <a:gd name="connsiteX4084" fmla="*/ 2091069 w 4177355"/>
                <a:gd name="connsiteY4084" fmla="*/ 3446732 h 3832767"/>
                <a:gd name="connsiteX4085" fmla="*/ 2093521 w 4177355"/>
                <a:gd name="connsiteY4085" fmla="*/ 3449920 h 3832767"/>
                <a:gd name="connsiteX4086" fmla="*/ 2096832 w 4177355"/>
                <a:gd name="connsiteY4086" fmla="*/ 3452005 h 3832767"/>
                <a:gd name="connsiteX4087" fmla="*/ 2100879 w 4177355"/>
                <a:gd name="connsiteY4087" fmla="*/ 3452986 h 3832767"/>
                <a:gd name="connsiteX4088" fmla="*/ 2103822 w 4177355"/>
                <a:gd name="connsiteY4088" fmla="*/ 3452986 h 3832767"/>
                <a:gd name="connsiteX4089" fmla="*/ 2106888 w 4177355"/>
                <a:gd name="connsiteY4089" fmla="*/ 3452496 h 3832767"/>
                <a:gd name="connsiteX4090" fmla="*/ 2110077 w 4177355"/>
                <a:gd name="connsiteY4090" fmla="*/ 3451392 h 3832767"/>
                <a:gd name="connsiteX4091" fmla="*/ 2113388 w 4177355"/>
                <a:gd name="connsiteY4091" fmla="*/ 3449798 h 3832767"/>
                <a:gd name="connsiteX4092" fmla="*/ 2121358 w 4177355"/>
                <a:gd name="connsiteY4092" fmla="*/ 3443789 h 3832767"/>
                <a:gd name="connsiteX4093" fmla="*/ 2127490 w 4177355"/>
                <a:gd name="connsiteY4093" fmla="*/ 3436064 h 3832767"/>
                <a:gd name="connsiteX4094" fmla="*/ 2131046 w 4177355"/>
                <a:gd name="connsiteY4094" fmla="*/ 3427602 h 3832767"/>
                <a:gd name="connsiteX4095" fmla="*/ 2131537 w 4177355"/>
                <a:gd name="connsiteY4095" fmla="*/ 3419386 h 3832767"/>
                <a:gd name="connsiteX4096" fmla="*/ 2130188 w 4177355"/>
                <a:gd name="connsiteY4096" fmla="*/ 3415094 h 3832767"/>
                <a:gd name="connsiteX4097" fmla="*/ 2127735 w 4177355"/>
                <a:gd name="connsiteY4097" fmla="*/ 3411906 h 3832767"/>
                <a:gd name="connsiteX4098" fmla="*/ 2124424 w 4177355"/>
                <a:gd name="connsiteY4098" fmla="*/ 3409821 h 3832767"/>
                <a:gd name="connsiteX4099" fmla="*/ 2120377 w 4177355"/>
                <a:gd name="connsiteY4099" fmla="*/ 3408840 h 3832767"/>
                <a:gd name="connsiteX4100" fmla="*/ 2037235 w 4177355"/>
                <a:gd name="connsiteY4100" fmla="*/ 3453722 h 3832767"/>
                <a:gd name="connsiteX4101" fmla="*/ 2034537 w 4177355"/>
                <a:gd name="connsiteY4101" fmla="*/ 3453722 h 3832767"/>
                <a:gd name="connsiteX4102" fmla="*/ 2031594 w 4177355"/>
                <a:gd name="connsiteY4102" fmla="*/ 3454212 h 3832767"/>
                <a:gd name="connsiteX4103" fmla="*/ 2028528 w 4177355"/>
                <a:gd name="connsiteY4103" fmla="*/ 3455194 h 3832767"/>
                <a:gd name="connsiteX4104" fmla="*/ 2025340 w 4177355"/>
                <a:gd name="connsiteY4104" fmla="*/ 3456665 h 3832767"/>
                <a:gd name="connsiteX4105" fmla="*/ 2017369 w 4177355"/>
                <a:gd name="connsiteY4105" fmla="*/ 3462429 h 3832767"/>
                <a:gd name="connsiteX4106" fmla="*/ 2011115 w 4177355"/>
                <a:gd name="connsiteY4106" fmla="*/ 3470032 h 3832767"/>
                <a:gd name="connsiteX4107" fmla="*/ 2007191 w 4177355"/>
                <a:gd name="connsiteY4107" fmla="*/ 3478493 h 3832767"/>
                <a:gd name="connsiteX4108" fmla="*/ 2006332 w 4177355"/>
                <a:gd name="connsiteY4108" fmla="*/ 3486832 h 3832767"/>
                <a:gd name="connsiteX4109" fmla="*/ 2007436 w 4177355"/>
                <a:gd name="connsiteY4109" fmla="*/ 3491369 h 3832767"/>
                <a:gd name="connsiteX4110" fmla="*/ 2009766 w 4177355"/>
                <a:gd name="connsiteY4110" fmla="*/ 3494803 h 3832767"/>
                <a:gd name="connsiteX4111" fmla="*/ 2013077 w 4177355"/>
                <a:gd name="connsiteY4111" fmla="*/ 3497010 h 3832767"/>
                <a:gd name="connsiteX4112" fmla="*/ 2017246 w 4177355"/>
                <a:gd name="connsiteY4112" fmla="*/ 3497991 h 3832767"/>
                <a:gd name="connsiteX4113" fmla="*/ 2019944 w 4177355"/>
                <a:gd name="connsiteY4113" fmla="*/ 3497991 h 3832767"/>
                <a:gd name="connsiteX4114" fmla="*/ 2022887 w 4177355"/>
                <a:gd name="connsiteY4114" fmla="*/ 3497501 h 3832767"/>
                <a:gd name="connsiteX4115" fmla="*/ 2025953 w 4177355"/>
                <a:gd name="connsiteY4115" fmla="*/ 3496520 h 3832767"/>
                <a:gd name="connsiteX4116" fmla="*/ 2029141 w 4177355"/>
                <a:gd name="connsiteY4116" fmla="*/ 3495048 h 3832767"/>
                <a:gd name="connsiteX4117" fmla="*/ 2037112 w 4177355"/>
                <a:gd name="connsiteY4117" fmla="*/ 3489285 h 3832767"/>
                <a:gd name="connsiteX4118" fmla="*/ 2043366 w 4177355"/>
                <a:gd name="connsiteY4118" fmla="*/ 3481682 h 3832767"/>
                <a:gd name="connsiteX4119" fmla="*/ 2047290 w 4177355"/>
                <a:gd name="connsiteY4119" fmla="*/ 3473220 h 3832767"/>
                <a:gd name="connsiteX4120" fmla="*/ 2048149 w 4177355"/>
                <a:gd name="connsiteY4120" fmla="*/ 3464881 h 3832767"/>
                <a:gd name="connsiteX4121" fmla="*/ 2047045 w 4177355"/>
                <a:gd name="connsiteY4121" fmla="*/ 3460344 h 3832767"/>
                <a:gd name="connsiteX4122" fmla="*/ 2044715 w 4177355"/>
                <a:gd name="connsiteY4122" fmla="*/ 3456910 h 3832767"/>
                <a:gd name="connsiteX4123" fmla="*/ 2041404 w 4177355"/>
                <a:gd name="connsiteY4123" fmla="*/ 3454703 h 3832767"/>
                <a:gd name="connsiteX4124" fmla="*/ 2037235 w 4177355"/>
                <a:gd name="connsiteY4124" fmla="*/ 3453722 h 3832767"/>
                <a:gd name="connsiteX4125" fmla="*/ 61560 w 4177355"/>
                <a:gd name="connsiteY4125" fmla="*/ 3290993 h 3832767"/>
                <a:gd name="connsiteX4126" fmla="*/ 58862 w 4177355"/>
                <a:gd name="connsiteY4126" fmla="*/ 3291239 h 3832767"/>
                <a:gd name="connsiteX4127" fmla="*/ 55674 w 4177355"/>
                <a:gd name="connsiteY4127" fmla="*/ 3292465 h 3832767"/>
                <a:gd name="connsiteX4128" fmla="*/ 52240 w 4177355"/>
                <a:gd name="connsiteY4128" fmla="*/ 3294550 h 3832767"/>
                <a:gd name="connsiteX4129" fmla="*/ 48561 w 4177355"/>
                <a:gd name="connsiteY4129" fmla="*/ 3297493 h 3832767"/>
                <a:gd name="connsiteX4130" fmla="*/ 43288 w 4177355"/>
                <a:gd name="connsiteY4130" fmla="*/ 3303379 h 3832767"/>
                <a:gd name="connsiteX4131" fmla="*/ 39364 w 4177355"/>
                <a:gd name="connsiteY4131" fmla="*/ 3309633 h 3832767"/>
                <a:gd name="connsiteX4132" fmla="*/ 37279 w 4177355"/>
                <a:gd name="connsiteY4132" fmla="*/ 3315519 h 3832767"/>
                <a:gd name="connsiteX4133" fmla="*/ 37279 w 4177355"/>
                <a:gd name="connsiteY4133" fmla="*/ 3320302 h 3832767"/>
                <a:gd name="connsiteX4134" fmla="*/ 37892 w 4177355"/>
                <a:gd name="connsiteY4134" fmla="*/ 3321651 h 3832767"/>
                <a:gd name="connsiteX4135" fmla="*/ 38751 w 4177355"/>
                <a:gd name="connsiteY4135" fmla="*/ 3322632 h 3832767"/>
                <a:gd name="connsiteX4136" fmla="*/ 39854 w 4177355"/>
                <a:gd name="connsiteY4136" fmla="*/ 3323245 h 3832767"/>
                <a:gd name="connsiteX4137" fmla="*/ 41203 w 4177355"/>
                <a:gd name="connsiteY4137" fmla="*/ 3323490 h 3832767"/>
                <a:gd name="connsiteX4138" fmla="*/ 44024 w 4177355"/>
                <a:gd name="connsiteY4138" fmla="*/ 3323245 h 3832767"/>
                <a:gd name="connsiteX4139" fmla="*/ 47212 w 4177355"/>
                <a:gd name="connsiteY4139" fmla="*/ 3322018 h 3832767"/>
                <a:gd name="connsiteX4140" fmla="*/ 50768 w 4177355"/>
                <a:gd name="connsiteY4140" fmla="*/ 3319934 h 3832767"/>
                <a:gd name="connsiteX4141" fmla="*/ 54447 w 4177355"/>
                <a:gd name="connsiteY4141" fmla="*/ 3316868 h 3832767"/>
                <a:gd name="connsiteX4142" fmla="*/ 59720 w 4177355"/>
                <a:gd name="connsiteY4142" fmla="*/ 3310982 h 3832767"/>
                <a:gd name="connsiteX4143" fmla="*/ 63522 w 4177355"/>
                <a:gd name="connsiteY4143" fmla="*/ 3304728 h 3832767"/>
                <a:gd name="connsiteX4144" fmla="*/ 65606 w 4177355"/>
                <a:gd name="connsiteY4144" fmla="*/ 3298842 h 3832767"/>
                <a:gd name="connsiteX4145" fmla="*/ 65606 w 4177355"/>
                <a:gd name="connsiteY4145" fmla="*/ 3294059 h 3832767"/>
                <a:gd name="connsiteX4146" fmla="*/ 64993 w 4177355"/>
                <a:gd name="connsiteY4146" fmla="*/ 3292710 h 3832767"/>
                <a:gd name="connsiteX4147" fmla="*/ 64135 w 4177355"/>
                <a:gd name="connsiteY4147" fmla="*/ 3291729 h 3832767"/>
                <a:gd name="connsiteX4148" fmla="*/ 63031 w 4177355"/>
                <a:gd name="connsiteY4148" fmla="*/ 3291116 h 3832767"/>
                <a:gd name="connsiteX4149" fmla="*/ 61682 w 4177355"/>
                <a:gd name="connsiteY4149" fmla="*/ 3290871 h 3832767"/>
                <a:gd name="connsiteX4150" fmla="*/ 1954092 w 4177355"/>
                <a:gd name="connsiteY4150" fmla="*/ 3496029 h 3832767"/>
                <a:gd name="connsiteX4151" fmla="*/ 1951517 w 4177355"/>
                <a:gd name="connsiteY4151" fmla="*/ 3496029 h 3832767"/>
                <a:gd name="connsiteX4152" fmla="*/ 1948819 w 4177355"/>
                <a:gd name="connsiteY4152" fmla="*/ 3496397 h 3832767"/>
                <a:gd name="connsiteX4153" fmla="*/ 1945999 w 4177355"/>
                <a:gd name="connsiteY4153" fmla="*/ 3497255 h 3832767"/>
                <a:gd name="connsiteX4154" fmla="*/ 1943056 w 4177355"/>
                <a:gd name="connsiteY4154" fmla="*/ 3498482 h 3832767"/>
                <a:gd name="connsiteX4155" fmla="*/ 1935085 w 4177355"/>
                <a:gd name="connsiteY4155" fmla="*/ 3503877 h 3832767"/>
                <a:gd name="connsiteX4156" fmla="*/ 1928708 w 4177355"/>
                <a:gd name="connsiteY4156" fmla="*/ 3511358 h 3832767"/>
                <a:gd name="connsiteX4157" fmla="*/ 1924539 w 4177355"/>
                <a:gd name="connsiteY4157" fmla="*/ 3519819 h 3832767"/>
                <a:gd name="connsiteX4158" fmla="*/ 1923313 w 4177355"/>
                <a:gd name="connsiteY4158" fmla="*/ 3528280 h 3832767"/>
                <a:gd name="connsiteX4159" fmla="*/ 1924294 w 4177355"/>
                <a:gd name="connsiteY4159" fmla="*/ 3533063 h 3832767"/>
                <a:gd name="connsiteX4160" fmla="*/ 1926501 w 4177355"/>
                <a:gd name="connsiteY4160" fmla="*/ 3536619 h 3832767"/>
                <a:gd name="connsiteX4161" fmla="*/ 1929812 w 4177355"/>
                <a:gd name="connsiteY4161" fmla="*/ 3539072 h 3832767"/>
                <a:gd name="connsiteX4162" fmla="*/ 1933981 w 4177355"/>
                <a:gd name="connsiteY4162" fmla="*/ 3540176 h 3832767"/>
                <a:gd name="connsiteX4163" fmla="*/ 1936557 w 4177355"/>
                <a:gd name="connsiteY4163" fmla="*/ 3540176 h 3832767"/>
                <a:gd name="connsiteX4164" fmla="*/ 1939254 w 4177355"/>
                <a:gd name="connsiteY4164" fmla="*/ 3539808 h 3832767"/>
                <a:gd name="connsiteX4165" fmla="*/ 1942075 w 4177355"/>
                <a:gd name="connsiteY4165" fmla="*/ 3538949 h 3832767"/>
                <a:gd name="connsiteX4166" fmla="*/ 1945018 w 4177355"/>
                <a:gd name="connsiteY4166" fmla="*/ 3537723 h 3832767"/>
                <a:gd name="connsiteX4167" fmla="*/ 1952989 w 4177355"/>
                <a:gd name="connsiteY4167" fmla="*/ 3532205 h 3832767"/>
                <a:gd name="connsiteX4168" fmla="*/ 1959366 w 4177355"/>
                <a:gd name="connsiteY4168" fmla="*/ 3524724 h 3832767"/>
                <a:gd name="connsiteX4169" fmla="*/ 1963535 w 4177355"/>
                <a:gd name="connsiteY4169" fmla="*/ 3516263 h 3832767"/>
                <a:gd name="connsiteX4170" fmla="*/ 1964761 w 4177355"/>
                <a:gd name="connsiteY4170" fmla="*/ 3507801 h 3832767"/>
                <a:gd name="connsiteX4171" fmla="*/ 1963780 w 4177355"/>
                <a:gd name="connsiteY4171" fmla="*/ 3503142 h 3832767"/>
                <a:gd name="connsiteX4172" fmla="*/ 1961573 w 4177355"/>
                <a:gd name="connsiteY4172" fmla="*/ 3499585 h 3832767"/>
                <a:gd name="connsiteX4173" fmla="*/ 1958262 w 4177355"/>
                <a:gd name="connsiteY4173" fmla="*/ 3497255 h 3832767"/>
                <a:gd name="connsiteX4174" fmla="*/ 1954092 w 4177355"/>
                <a:gd name="connsiteY4174" fmla="*/ 3496152 h 3832767"/>
                <a:gd name="connsiteX4175" fmla="*/ 74558 w 4177355"/>
                <a:gd name="connsiteY4175" fmla="*/ 3329376 h 3832767"/>
                <a:gd name="connsiteX4176" fmla="*/ 71615 w 4177355"/>
                <a:gd name="connsiteY4176" fmla="*/ 3329621 h 3832767"/>
                <a:gd name="connsiteX4177" fmla="*/ 68304 w 4177355"/>
                <a:gd name="connsiteY4177" fmla="*/ 3330848 h 3832767"/>
                <a:gd name="connsiteX4178" fmla="*/ 64625 w 4177355"/>
                <a:gd name="connsiteY4178" fmla="*/ 3333055 h 3832767"/>
                <a:gd name="connsiteX4179" fmla="*/ 60824 w 4177355"/>
                <a:gd name="connsiteY4179" fmla="*/ 3336244 h 3832767"/>
                <a:gd name="connsiteX4180" fmla="*/ 55551 w 4177355"/>
                <a:gd name="connsiteY4180" fmla="*/ 3342252 h 3832767"/>
                <a:gd name="connsiteX4181" fmla="*/ 51749 w 4177355"/>
                <a:gd name="connsiteY4181" fmla="*/ 3348506 h 3832767"/>
                <a:gd name="connsiteX4182" fmla="*/ 49787 w 4177355"/>
                <a:gd name="connsiteY4182" fmla="*/ 3354393 h 3832767"/>
                <a:gd name="connsiteX4183" fmla="*/ 50033 w 4177355"/>
                <a:gd name="connsiteY4183" fmla="*/ 3359175 h 3832767"/>
                <a:gd name="connsiteX4184" fmla="*/ 50646 w 4177355"/>
                <a:gd name="connsiteY4184" fmla="*/ 3360401 h 3832767"/>
                <a:gd name="connsiteX4185" fmla="*/ 51504 w 4177355"/>
                <a:gd name="connsiteY4185" fmla="*/ 3361260 h 3832767"/>
                <a:gd name="connsiteX4186" fmla="*/ 52608 w 4177355"/>
                <a:gd name="connsiteY4186" fmla="*/ 3361873 h 3832767"/>
                <a:gd name="connsiteX4187" fmla="*/ 53957 w 4177355"/>
                <a:gd name="connsiteY4187" fmla="*/ 3362118 h 3832767"/>
                <a:gd name="connsiteX4188" fmla="*/ 56900 w 4177355"/>
                <a:gd name="connsiteY4188" fmla="*/ 3361873 h 3832767"/>
                <a:gd name="connsiteX4189" fmla="*/ 60211 w 4177355"/>
                <a:gd name="connsiteY4189" fmla="*/ 3360524 h 3832767"/>
                <a:gd name="connsiteX4190" fmla="*/ 63890 w 4177355"/>
                <a:gd name="connsiteY4190" fmla="*/ 3358194 h 3832767"/>
                <a:gd name="connsiteX4191" fmla="*/ 67691 w 4177355"/>
                <a:gd name="connsiteY4191" fmla="*/ 3355006 h 3832767"/>
                <a:gd name="connsiteX4192" fmla="*/ 72964 w 4177355"/>
                <a:gd name="connsiteY4192" fmla="*/ 3348997 h 3832767"/>
                <a:gd name="connsiteX4193" fmla="*/ 76766 w 4177355"/>
                <a:gd name="connsiteY4193" fmla="*/ 3342620 h 3832767"/>
                <a:gd name="connsiteX4194" fmla="*/ 78728 w 4177355"/>
                <a:gd name="connsiteY4194" fmla="*/ 3336734 h 3832767"/>
                <a:gd name="connsiteX4195" fmla="*/ 78483 w 4177355"/>
                <a:gd name="connsiteY4195" fmla="*/ 3332074 h 3832767"/>
                <a:gd name="connsiteX4196" fmla="*/ 77869 w 4177355"/>
                <a:gd name="connsiteY4196" fmla="*/ 3330848 h 3832767"/>
                <a:gd name="connsiteX4197" fmla="*/ 77011 w 4177355"/>
                <a:gd name="connsiteY4197" fmla="*/ 3329989 h 3832767"/>
                <a:gd name="connsiteX4198" fmla="*/ 75907 w 4177355"/>
                <a:gd name="connsiteY4198" fmla="*/ 3329376 h 3832767"/>
                <a:gd name="connsiteX4199" fmla="*/ 74558 w 4177355"/>
                <a:gd name="connsiteY4199" fmla="*/ 3329131 h 3832767"/>
                <a:gd name="connsiteX4200" fmla="*/ 1871686 w 4177355"/>
                <a:gd name="connsiteY4200" fmla="*/ 3535393 h 3832767"/>
                <a:gd name="connsiteX4201" fmla="*/ 1869356 w 4177355"/>
                <a:gd name="connsiteY4201" fmla="*/ 3535393 h 3832767"/>
                <a:gd name="connsiteX4202" fmla="*/ 1866903 w 4177355"/>
                <a:gd name="connsiteY4202" fmla="*/ 3535761 h 3832767"/>
                <a:gd name="connsiteX4203" fmla="*/ 1864205 w 4177355"/>
                <a:gd name="connsiteY4203" fmla="*/ 3536497 h 3832767"/>
                <a:gd name="connsiteX4204" fmla="*/ 1861508 w 4177355"/>
                <a:gd name="connsiteY4204" fmla="*/ 3537600 h 3832767"/>
                <a:gd name="connsiteX4205" fmla="*/ 1853537 w 4177355"/>
                <a:gd name="connsiteY4205" fmla="*/ 3542873 h 3832767"/>
                <a:gd name="connsiteX4206" fmla="*/ 1847037 w 4177355"/>
                <a:gd name="connsiteY4206" fmla="*/ 3550108 h 3832767"/>
                <a:gd name="connsiteX4207" fmla="*/ 1842623 w 4177355"/>
                <a:gd name="connsiteY4207" fmla="*/ 3558447 h 3832767"/>
                <a:gd name="connsiteX4208" fmla="*/ 1841028 w 4177355"/>
                <a:gd name="connsiteY4208" fmla="*/ 3567031 h 3832767"/>
                <a:gd name="connsiteX4209" fmla="*/ 1841764 w 4177355"/>
                <a:gd name="connsiteY4209" fmla="*/ 3572059 h 3832767"/>
                <a:gd name="connsiteX4210" fmla="*/ 1843849 w 4177355"/>
                <a:gd name="connsiteY4210" fmla="*/ 3575861 h 3832767"/>
                <a:gd name="connsiteX4211" fmla="*/ 1847160 w 4177355"/>
                <a:gd name="connsiteY4211" fmla="*/ 3578436 h 3832767"/>
                <a:gd name="connsiteX4212" fmla="*/ 1851329 w 4177355"/>
                <a:gd name="connsiteY4212" fmla="*/ 3579662 h 3832767"/>
                <a:gd name="connsiteX4213" fmla="*/ 1853659 w 4177355"/>
                <a:gd name="connsiteY4213" fmla="*/ 3579662 h 3832767"/>
                <a:gd name="connsiteX4214" fmla="*/ 1856235 w 4177355"/>
                <a:gd name="connsiteY4214" fmla="*/ 3579294 h 3832767"/>
                <a:gd name="connsiteX4215" fmla="*/ 1858932 w 4177355"/>
                <a:gd name="connsiteY4215" fmla="*/ 3578558 h 3832767"/>
                <a:gd name="connsiteX4216" fmla="*/ 1861753 w 4177355"/>
                <a:gd name="connsiteY4216" fmla="*/ 3577455 h 3832767"/>
                <a:gd name="connsiteX4217" fmla="*/ 1869846 w 4177355"/>
                <a:gd name="connsiteY4217" fmla="*/ 3572181 h 3832767"/>
                <a:gd name="connsiteX4218" fmla="*/ 1876346 w 4177355"/>
                <a:gd name="connsiteY4218" fmla="*/ 3564824 h 3832767"/>
                <a:gd name="connsiteX4219" fmla="*/ 1880760 w 4177355"/>
                <a:gd name="connsiteY4219" fmla="*/ 3556363 h 3832767"/>
                <a:gd name="connsiteX4220" fmla="*/ 1882232 w 4177355"/>
                <a:gd name="connsiteY4220" fmla="*/ 3547778 h 3832767"/>
                <a:gd name="connsiteX4221" fmla="*/ 1881374 w 4177355"/>
                <a:gd name="connsiteY4221" fmla="*/ 3542873 h 3832767"/>
                <a:gd name="connsiteX4222" fmla="*/ 1879166 w 4177355"/>
                <a:gd name="connsiteY4222" fmla="*/ 3539072 h 3832767"/>
                <a:gd name="connsiteX4223" fmla="*/ 1875855 w 4177355"/>
                <a:gd name="connsiteY4223" fmla="*/ 3536497 h 3832767"/>
                <a:gd name="connsiteX4224" fmla="*/ 1871686 w 4177355"/>
                <a:gd name="connsiteY4224" fmla="*/ 3535393 h 3832767"/>
                <a:gd name="connsiteX4225" fmla="*/ 89519 w 4177355"/>
                <a:gd name="connsiteY4225" fmla="*/ 3366656 h 3832767"/>
                <a:gd name="connsiteX4226" fmla="*/ 86453 w 4177355"/>
                <a:gd name="connsiteY4226" fmla="*/ 3366901 h 3832767"/>
                <a:gd name="connsiteX4227" fmla="*/ 83020 w 4177355"/>
                <a:gd name="connsiteY4227" fmla="*/ 3368250 h 3832767"/>
                <a:gd name="connsiteX4228" fmla="*/ 79218 w 4177355"/>
                <a:gd name="connsiteY4228" fmla="*/ 3370580 h 3832767"/>
                <a:gd name="connsiteX4229" fmla="*/ 75294 w 4177355"/>
                <a:gd name="connsiteY4229" fmla="*/ 3374013 h 3832767"/>
                <a:gd name="connsiteX4230" fmla="*/ 70021 w 4177355"/>
                <a:gd name="connsiteY4230" fmla="*/ 3380145 h 3832767"/>
                <a:gd name="connsiteX4231" fmla="*/ 66342 w 4177355"/>
                <a:gd name="connsiteY4231" fmla="*/ 3386521 h 3832767"/>
                <a:gd name="connsiteX4232" fmla="*/ 64503 w 4177355"/>
                <a:gd name="connsiteY4232" fmla="*/ 3392408 h 3832767"/>
                <a:gd name="connsiteX4233" fmla="*/ 64871 w 4177355"/>
                <a:gd name="connsiteY4233" fmla="*/ 3397190 h 3832767"/>
                <a:gd name="connsiteX4234" fmla="*/ 65484 w 4177355"/>
                <a:gd name="connsiteY4234" fmla="*/ 3398294 h 3832767"/>
                <a:gd name="connsiteX4235" fmla="*/ 66342 w 4177355"/>
                <a:gd name="connsiteY4235" fmla="*/ 3399152 h 3832767"/>
                <a:gd name="connsiteX4236" fmla="*/ 67446 w 4177355"/>
                <a:gd name="connsiteY4236" fmla="*/ 3399643 h 3832767"/>
                <a:gd name="connsiteX4237" fmla="*/ 68672 w 4177355"/>
                <a:gd name="connsiteY4237" fmla="*/ 3399888 h 3832767"/>
                <a:gd name="connsiteX4238" fmla="*/ 71738 w 4177355"/>
                <a:gd name="connsiteY4238" fmla="*/ 3399643 h 3832767"/>
                <a:gd name="connsiteX4239" fmla="*/ 75294 w 4177355"/>
                <a:gd name="connsiteY4239" fmla="*/ 3398294 h 3832767"/>
                <a:gd name="connsiteX4240" fmla="*/ 79096 w 4177355"/>
                <a:gd name="connsiteY4240" fmla="*/ 3395841 h 3832767"/>
                <a:gd name="connsiteX4241" fmla="*/ 83020 w 4177355"/>
                <a:gd name="connsiteY4241" fmla="*/ 3392408 h 3832767"/>
                <a:gd name="connsiteX4242" fmla="*/ 88293 w 4177355"/>
                <a:gd name="connsiteY4242" fmla="*/ 3386276 h 3832767"/>
                <a:gd name="connsiteX4243" fmla="*/ 91972 w 4177355"/>
                <a:gd name="connsiteY4243" fmla="*/ 3379899 h 3832767"/>
                <a:gd name="connsiteX4244" fmla="*/ 93689 w 4177355"/>
                <a:gd name="connsiteY4244" fmla="*/ 3374013 h 3832767"/>
                <a:gd name="connsiteX4245" fmla="*/ 93198 w 4177355"/>
                <a:gd name="connsiteY4245" fmla="*/ 3369353 h 3832767"/>
                <a:gd name="connsiteX4246" fmla="*/ 92585 w 4177355"/>
                <a:gd name="connsiteY4246" fmla="*/ 3368250 h 3832767"/>
                <a:gd name="connsiteX4247" fmla="*/ 91726 w 4177355"/>
                <a:gd name="connsiteY4247" fmla="*/ 3367391 h 3832767"/>
                <a:gd name="connsiteX4248" fmla="*/ 90623 w 4177355"/>
                <a:gd name="connsiteY4248" fmla="*/ 3366901 h 3832767"/>
                <a:gd name="connsiteX4249" fmla="*/ 89397 w 4177355"/>
                <a:gd name="connsiteY4249" fmla="*/ 3366656 h 3832767"/>
                <a:gd name="connsiteX4250" fmla="*/ 1790138 w 4177355"/>
                <a:gd name="connsiteY4250" fmla="*/ 3572059 h 3832767"/>
                <a:gd name="connsiteX4251" fmla="*/ 1787930 w 4177355"/>
                <a:gd name="connsiteY4251" fmla="*/ 3572059 h 3832767"/>
                <a:gd name="connsiteX4252" fmla="*/ 1785600 w 4177355"/>
                <a:gd name="connsiteY4252" fmla="*/ 3572304 h 3832767"/>
                <a:gd name="connsiteX4253" fmla="*/ 1783148 w 4177355"/>
                <a:gd name="connsiteY4253" fmla="*/ 3572918 h 3832767"/>
                <a:gd name="connsiteX4254" fmla="*/ 1780573 w 4177355"/>
                <a:gd name="connsiteY4254" fmla="*/ 3573898 h 3832767"/>
                <a:gd name="connsiteX4255" fmla="*/ 1772602 w 4177355"/>
                <a:gd name="connsiteY4255" fmla="*/ 3578926 h 3832767"/>
                <a:gd name="connsiteX4256" fmla="*/ 1765980 w 4177355"/>
                <a:gd name="connsiteY4256" fmla="*/ 3586039 h 3832767"/>
                <a:gd name="connsiteX4257" fmla="*/ 1761442 w 4177355"/>
                <a:gd name="connsiteY4257" fmla="*/ 3594378 h 3832767"/>
                <a:gd name="connsiteX4258" fmla="*/ 1759603 w 4177355"/>
                <a:gd name="connsiteY4258" fmla="*/ 3602961 h 3832767"/>
                <a:gd name="connsiteX4259" fmla="*/ 1760093 w 4177355"/>
                <a:gd name="connsiteY4259" fmla="*/ 3608234 h 3832767"/>
                <a:gd name="connsiteX4260" fmla="*/ 1762055 w 4177355"/>
                <a:gd name="connsiteY4260" fmla="*/ 3612281 h 3832767"/>
                <a:gd name="connsiteX4261" fmla="*/ 1765244 w 4177355"/>
                <a:gd name="connsiteY4261" fmla="*/ 3614979 h 3832767"/>
                <a:gd name="connsiteX4262" fmla="*/ 1769536 w 4177355"/>
                <a:gd name="connsiteY4262" fmla="*/ 3616206 h 3832767"/>
                <a:gd name="connsiteX4263" fmla="*/ 1771743 w 4177355"/>
                <a:gd name="connsiteY4263" fmla="*/ 3616206 h 3832767"/>
                <a:gd name="connsiteX4264" fmla="*/ 1774073 w 4177355"/>
                <a:gd name="connsiteY4264" fmla="*/ 3615960 h 3832767"/>
                <a:gd name="connsiteX4265" fmla="*/ 1776526 w 4177355"/>
                <a:gd name="connsiteY4265" fmla="*/ 3615347 h 3832767"/>
                <a:gd name="connsiteX4266" fmla="*/ 1779101 w 4177355"/>
                <a:gd name="connsiteY4266" fmla="*/ 3614366 h 3832767"/>
                <a:gd name="connsiteX4267" fmla="*/ 1787072 w 4177355"/>
                <a:gd name="connsiteY4267" fmla="*/ 3609338 h 3832767"/>
                <a:gd name="connsiteX4268" fmla="*/ 1793694 w 4177355"/>
                <a:gd name="connsiteY4268" fmla="*/ 3602226 h 3832767"/>
                <a:gd name="connsiteX4269" fmla="*/ 1798231 w 4177355"/>
                <a:gd name="connsiteY4269" fmla="*/ 3593887 h 3832767"/>
                <a:gd name="connsiteX4270" fmla="*/ 1800070 w 4177355"/>
                <a:gd name="connsiteY4270" fmla="*/ 3585303 h 3832767"/>
                <a:gd name="connsiteX4271" fmla="*/ 1799457 w 4177355"/>
                <a:gd name="connsiteY4271" fmla="*/ 3580030 h 3832767"/>
                <a:gd name="connsiteX4272" fmla="*/ 1797495 w 4177355"/>
                <a:gd name="connsiteY4272" fmla="*/ 3575983 h 3832767"/>
                <a:gd name="connsiteX4273" fmla="*/ 1794307 w 4177355"/>
                <a:gd name="connsiteY4273" fmla="*/ 3573285 h 3832767"/>
                <a:gd name="connsiteX4274" fmla="*/ 1790015 w 4177355"/>
                <a:gd name="connsiteY4274" fmla="*/ 3572059 h 3832767"/>
                <a:gd name="connsiteX4275" fmla="*/ 106565 w 4177355"/>
                <a:gd name="connsiteY4275" fmla="*/ 3402954 h 3832767"/>
                <a:gd name="connsiteX4276" fmla="*/ 103376 w 4177355"/>
                <a:gd name="connsiteY4276" fmla="*/ 3403322 h 3832767"/>
                <a:gd name="connsiteX4277" fmla="*/ 99697 w 4177355"/>
                <a:gd name="connsiteY4277" fmla="*/ 3404793 h 3832767"/>
                <a:gd name="connsiteX4278" fmla="*/ 95773 w 4177355"/>
                <a:gd name="connsiteY4278" fmla="*/ 3407369 h 3832767"/>
                <a:gd name="connsiteX4279" fmla="*/ 91726 w 4177355"/>
                <a:gd name="connsiteY4279" fmla="*/ 3410924 h 3832767"/>
                <a:gd name="connsiteX4280" fmla="*/ 86576 w 4177355"/>
                <a:gd name="connsiteY4280" fmla="*/ 3417179 h 3832767"/>
                <a:gd name="connsiteX4281" fmla="*/ 83020 w 4177355"/>
                <a:gd name="connsiteY4281" fmla="*/ 3423678 h 3832767"/>
                <a:gd name="connsiteX4282" fmla="*/ 81426 w 4177355"/>
                <a:gd name="connsiteY4282" fmla="*/ 3429564 h 3832767"/>
                <a:gd name="connsiteX4283" fmla="*/ 82039 w 4177355"/>
                <a:gd name="connsiteY4283" fmla="*/ 3434224 h 3832767"/>
                <a:gd name="connsiteX4284" fmla="*/ 82652 w 4177355"/>
                <a:gd name="connsiteY4284" fmla="*/ 3435205 h 3832767"/>
                <a:gd name="connsiteX4285" fmla="*/ 83510 w 4177355"/>
                <a:gd name="connsiteY4285" fmla="*/ 3435941 h 3832767"/>
                <a:gd name="connsiteX4286" fmla="*/ 84491 w 4177355"/>
                <a:gd name="connsiteY4286" fmla="*/ 3436432 h 3832767"/>
                <a:gd name="connsiteX4287" fmla="*/ 85718 w 4177355"/>
                <a:gd name="connsiteY4287" fmla="*/ 3436677 h 3832767"/>
                <a:gd name="connsiteX4288" fmla="*/ 88906 w 4177355"/>
                <a:gd name="connsiteY4288" fmla="*/ 3436432 h 3832767"/>
                <a:gd name="connsiteX4289" fmla="*/ 92585 w 4177355"/>
                <a:gd name="connsiteY4289" fmla="*/ 3434960 h 3832767"/>
                <a:gd name="connsiteX4290" fmla="*/ 96509 w 4177355"/>
                <a:gd name="connsiteY4290" fmla="*/ 3432385 h 3832767"/>
                <a:gd name="connsiteX4291" fmla="*/ 100556 w 4177355"/>
                <a:gd name="connsiteY4291" fmla="*/ 3428829 h 3832767"/>
                <a:gd name="connsiteX4292" fmla="*/ 105706 w 4177355"/>
                <a:gd name="connsiteY4292" fmla="*/ 3422574 h 3832767"/>
                <a:gd name="connsiteX4293" fmla="*/ 109262 w 4177355"/>
                <a:gd name="connsiteY4293" fmla="*/ 3416075 h 3832767"/>
                <a:gd name="connsiteX4294" fmla="*/ 110857 w 4177355"/>
                <a:gd name="connsiteY4294" fmla="*/ 3410189 h 3832767"/>
                <a:gd name="connsiteX4295" fmla="*/ 110243 w 4177355"/>
                <a:gd name="connsiteY4295" fmla="*/ 3405529 h 3832767"/>
                <a:gd name="connsiteX4296" fmla="*/ 109508 w 4177355"/>
                <a:gd name="connsiteY4296" fmla="*/ 3404548 h 3832767"/>
                <a:gd name="connsiteX4297" fmla="*/ 108649 w 4177355"/>
                <a:gd name="connsiteY4297" fmla="*/ 3403812 h 3832767"/>
                <a:gd name="connsiteX4298" fmla="*/ 107668 w 4177355"/>
                <a:gd name="connsiteY4298" fmla="*/ 3403322 h 3832767"/>
                <a:gd name="connsiteX4299" fmla="*/ 106442 w 4177355"/>
                <a:gd name="connsiteY4299" fmla="*/ 3403076 h 3832767"/>
                <a:gd name="connsiteX4300" fmla="*/ 1709202 w 4177355"/>
                <a:gd name="connsiteY4300" fmla="*/ 3605782 h 3832767"/>
                <a:gd name="connsiteX4301" fmla="*/ 1707240 w 4177355"/>
                <a:gd name="connsiteY4301" fmla="*/ 3605782 h 3832767"/>
                <a:gd name="connsiteX4302" fmla="*/ 1705156 w 4177355"/>
                <a:gd name="connsiteY4302" fmla="*/ 3606027 h 3832767"/>
                <a:gd name="connsiteX4303" fmla="*/ 1702948 w 4177355"/>
                <a:gd name="connsiteY4303" fmla="*/ 3606518 h 3832767"/>
                <a:gd name="connsiteX4304" fmla="*/ 1700618 w 4177355"/>
                <a:gd name="connsiteY4304" fmla="*/ 3607376 h 3832767"/>
                <a:gd name="connsiteX4305" fmla="*/ 1692648 w 4177355"/>
                <a:gd name="connsiteY4305" fmla="*/ 3612159 h 3832767"/>
                <a:gd name="connsiteX4306" fmla="*/ 1685903 w 4177355"/>
                <a:gd name="connsiteY4306" fmla="*/ 3619149 h 3832767"/>
                <a:gd name="connsiteX4307" fmla="*/ 1681120 w 4177355"/>
                <a:gd name="connsiteY4307" fmla="*/ 3627365 h 3832767"/>
                <a:gd name="connsiteX4308" fmla="*/ 1678913 w 4177355"/>
                <a:gd name="connsiteY4308" fmla="*/ 3635949 h 3832767"/>
                <a:gd name="connsiteX4309" fmla="*/ 1679281 w 4177355"/>
                <a:gd name="connsiteY4309" fmla="*/ 3641344 h 3832767"/>
                <a:gd name="connsiteX4310" fmla="*/ 1681243 w 4177355"/>
                <a:gd name="connsiteY4310" fmla="*/ 3645514 h 3832767"/>
                <a:gd name="connsiteX4311" fmla="*/ 1684431 w 4177355"/>
                <a:gd name="connsiteY4311" fmla="*/ 3648334 h 3832767"/>
                <a:gd name="connsiteX4312" fmla="*/ 1688723 w 4177355"/>
                <a:gd name="connsiteY4312" fmla="*/ 3649683 h 3832767"/>
                <a:gd name="connsiteX4313" fmla="*/ 1690808 w 4177355"/>
                <a:gd name="connsiteY4313" fmla="*/ 3649683 h 3832767"/>
                <a:gd name="connsiteX4314" fmla="*/ 1693015 w 4177355"/>
                <a:gd name="connsiteY4314" fmla="*/ 3649438 h 3832767"/>
                <a:gd name="connsiteX4315" fmla="*/ 1695345 w 4177355"/>
                <a:gd name="connsiteY4315" fmla="*/ 3648947 h 3832767"/>
                <a:gd name="connsiteX4316" fmla="*/ 1697675 w 4177355"/>
                <a:gd name="connsiteY4316" fmla="*/ 3648089 h 3832767"/>
                <a:gd name="connsiteX4317" fmla="*/ 1705646 w 4177355"/>
                <a:gd name="connsiteY4317" fmla="*/ 3643307 h 3832767"/>
                <a:gd name="connsiteX4318" fmla="*/ 1712391 w 4177355"/>
                <a:gd name="connsiteY4318" fmla="*/ 3636317 h 3832767"/>
                <a:gd name="connsiteX4319" fmla="*/ 1717173 w 4177355"/>
                <a:gd name="connsiteY4319" fmla="*/ 3628101 h 3832767"/>
                <a:gd name="connsiteX4320" fmla="*/ 1719381 w 4177355"/>
                <a:gd name="connsiteY4320" fmla="*/ 3619516 h 3832767"/>
                <a:gd name="connsiteX4321" fmla="*/ 1719013 w 4177355"/>
                <a:gd name="connsiteY4321" fmla="*/ 3613998 h 3832767"/>
                <a:gd name="connsiteX4322" fmla="*/ 1717051 w 4177355"/>
                <a:gd name="connsiteY4322" fmla="*/ 3609706 h 3832767"/>
                <a:gd name="connsiteX4323" fmla="*/ 1713862 w 4177355"/>
                <a:gd name="connsiteY4323" fmla="*/ 3606886 h 3832767"/>
                <a:gd name="connsiteX4324" fmla="*/ 1709570 w 4177355"/>
                <a:gd name="connsiteY4324" fmla="*/ 3605537 h 3832767"/>
                <a:gd name="connsiteX4325" fmla="*/ 125572 w 4177355"/>
                <a:gd name="connsiteY4325" fmla="*/ 3438026 h 3832767"/>
                <a:gd name="connsiteX4326" fmla="*/ 122261 w 4177355"/>
                <a:gd name="connsiteY4326" fmla="*/ 3438394 h 3832767"/>
                <a:gd name="connsiteX4327" fmla="*/ 118460 w 4177355"/>
                <a:gd name="connsiteY4327" fmla="*/ 3439987 h 3832767"/>
                <a:gd name="connsiteX4328" fmla="*/ 114290 w 4177355"/>
                <a:gd name="connsiteY4328" fmla="*/ 3442685 h 3832767"/>
                <a:gd name="connsiteX4329" fmla="*/ 110121 w 4177355"/>
                <a:gd name="connsiteY4329" fmla="*/ 3446487 h 3832767"/>
                <a:gd name="connsiteX4330" fmla="*/ 105093 w 4177355"/>
                <a:gd name="connsiteY4330" fmla="*/ 3452864 h 3832767"/>
                <a:gd name="connsiteX4331" fmla="*/ 101659 w 4177355"/>
                <a:gd name="connsiteY4331" fmla="*/ 3459363 h 3832767"/>
                <a:gd name="connsiteX4332" fmla="*/ 100188 w 4177355"/>
                <a:gd name="connsiteY4332" fmla="*/ 3465249 h 3832767"/>
                <a:gd name="connsiteX4333" fmla="*/ 101046 w 4177355"/>
                <a:gd name="connsiteY4333" fmla="*/ 3469787 h 3832767"/>
                <a:gd name="connsiteX4334" fmla="*/ 101782 w 4177355"/>
                <a:gd name="connsiteY4334" fmla="*/ 3470767 h 3832767"/>
                <a:gd name="connsiteX4335" fmla="*/ 102640 w 4177355"/>
                <a:gd name="connsiteY4335" fmla="*/ 3471503 h 3832767"/>
                <a:gd name="connsiteX4336" fmla="*/ 103621 w 4177355"/>
                <a:gd name="connsiteY4336" fmla="*/ 3471994 h 3832767"/>
                <a:gd name="connsiteX4337" fmla="*/ 104725 w 4177355"/>
                <a:gd name="connsiteY4337" fmla="*/ 3472239 h 3832767"/>
                <a:gd name="connsiteX4338" fmla="*/ 108036 w 4177355"/>
                <a:gd name="connsiteY4338" fmla="*/ 3471994 h 3832767"/>
                <a:gd name="connsiteX4339" fmla="*/ 111838 w 4177355"/>
                <a:gd name="connsiteY4339" fmla="*/ 3470400 h 3832767"/>
                <a:gd name="connsiteX4340" fmla="*/ 116007 w 4177355"/>
                <a:gd name="connsiteY4340" fmla="*/ 3467702 h 3832767"/>
                <a:gd name="connsiteX4341" fmla="*/ 120176 w 4177355"/>
                <a:gd name="connsiteY4341" fmla="*/ 3463900 h 3832767"/>
                <a:gd name="connsiteX4342" fmla="*/ 125327 w 4177355"/>
                <a:gd name="connsiteY4342" fmla="*/ 3457524 h 3832767"/>
                <a:gd name="connsiteX4343" fmla="*/ 128760 w 4177355"/>
                <a:gd name="connsiteY4343" fmla="*/ 3450902 h 3832767"/>
                <a:gd name="connsiteX4344" fmla="*/ 130232 w 4177355"/>
                <a:gd name="connsiteY4344" fmla="*/ 3445015 h 3832767"/>
                <a:gd name="connsiteX4345" fmla="*/ 129374 w 4177355"/>
                <a:gd name="connsiteY4345" fmla="*/ 3440478 h 3832767"/>
                <a:gd name="connsiteX4346" fmla="*/ 128638 w 4177355"/>
                <a:gd name="connsiteY4346" fmla="*/ 3439497 h 3832767"/>
                <a:gd name="connsiteX4347" fmla="*/ 127779 w 4177355"/>
                <a:gd name="connsiteY4347" fmla="*/ 3438762 h 3832767"/>
                <a:gd name="connsiteX4348" fmla="*/ 126798 w 4177355"/>
                <a:gd name="connsiteY4348" fmla="*/ 3438271 h 3832767"/>
                <a:gd name="connsiteX4349" fmla="*/ 125695 w 4177355"/>
                <a:gd name="connsiteY4349" fmla="*/ 3438026 h 3832767"/>
                <a:gd name="connsiteX4350" fmla="*/ 1629494 w 4177355"/>
                <a:gd name="connsiteY4350" fmla="*/ 3636930 h 3832767"/>
                <a:gd name="connsiteX4351" fmla="*/ 1627654 w 4177355"/>
                <a:gd name="connsiteY4351" fmla="*/ 3636930 h 3832767"/>
                <a:gd name="connsiteX4352" fmla="*/ 1625692 w 4177355"/>
                <a:gd name="connsiteY4352" fmla="*/ 3637052 h 3832767"/>
                <a:gd name="connsiteX4353" fmla="*/ 1623607 w 4177355"/>
                <a:gd name="connsiteY4353" fmla="*/ 3637543 h 3832767"/>
                <a:gd name="connsiteX4354" fmla="*/ 1621400 w 4177355"/>
                <a:gd name="connsiteY4354" fmla="*/ 3638279 h 3832767"/>
                <a:gd name="connsiteX4355" fmla="*/ 1613552 w 4177355"/>
                <a:gd name="connsiteY4355" fmla="*/ 3642816 h 3832767"/>
                <a:gd name="connsiteX4356" fmla="*/ 1606807 w 4177355"/>
                <a:gd name="connsiteY4356" fmla="*/ 3649561 h 3832767"/>
                <a:gd name="connsiteX4357" fmla="*/ 1601779 w 4177355"/>
                <a:gd name="connsiteY4357" fmla="*/ 3657654 h 3832767"/>
                <a:gd name="connsiteX4358" fmla="*/ 1599327 w 4177355"/>
                <a:gd name="connsiteY4358" fmla="*/ 3666238 h 3832767"/>
                <a:gd name="connsiteX4359" fmla="*/ 1599449 w 4177355"/>
                <a:gd name="connsiteY4359" fmla="*/ 3672002 h 3832767"/>
                <a:gd name="connsiteX4360" fmla="*/ 1601166 w 4177355"/>
                <a:gd name="connsiteY4360" fmla="*/ 3676416 h 3832767"/>
                <a:gd name="connsiteX4361" fmla="*/ 1604355 w 4177355"/>
                <a:gd name="connsiteY4361" fmla="*/ 3679482 h 3832767"/>
                <a:gd name="connsiteX4362" fmla="*/ 1608647 w 4177355"/>
                <a:gd name="connsiteY4362" fmla="*/ 3680954 h 3832767"/>
                <a:gd name="connsiteX4363" fmla="*/ 1610486 w 4177355"/>
                <a:gd name="connsiteY4363" fmla="*/ 3680954 h 3832767"/>
                <a:gd name="connsiteX4364" fmla="*/ 1612448 w 4177355"/>
                <a:gd name="connsiteY4364" fmla="*/ 3680831 h 3832767"/>
                <a:gd name="connsiteX4365" fmla="*/ 1614533 w 4177355"/>
                <a:gd name="connsiteY4365" fmla="*/ 3680463 h 3832767"/>
                <a:gd name="connsiteX4366" fmla="*/ 1616740 w 4177355"/>
                <a:gd name="connsiteY4366" fmla="*/ 3679727 h 3832767"/>
                <a:gd name="connsiteX4367" fmla="*/ 1624711 w 4177355"/>
                <a:gd name="connsiteY4367" fmla="*/ 3675190 h 3832767"/>
                <a:gd name="connsiteX4368" fmla="*/ 1631578 w 4177355"/>
                <a:gd name="connsiteY4368" fmla="*/ 3668323 h 3832767"/>
                <a:gd name="connsiteX4369" fmla="*/ 1636606 w 4177355"/>
                <a:gd name="connsiteY4369" fmla="*/ 3660107 h 3832767"/>
                <a:gd name="connsiteX4370" fmla="*/ 1639059 w 4177355"/>
                <a:gd name="connsiteY4370" fmla="*/ 3651400 h 3832767"/>
                <a:gd name="connsiteX4371" fmla="*/ 1638813 w 4177355"/>
                <a:gd name="connsiteY4371" fmla="*/ 3645759 h 3832767"/>
                <a:gd name="connsiteX4372" fmla="*/ 1636974 w 4177355"/>
                <a:gd name="connsiteY4372" fmla="*/ 3641344 h 3832767"/>
                <a:gd name="connsiteX4373" fmla="*/ 1633786 w 4177355"/>
                <a:gd name="connsiteY4373" fmla="*/ 3638401 h 3832767"/>
                <a:gd name="connsiteX4374" fmla="*/ 1629494 w 4177355"/>
                <a:gd name="connsiteY4374" fmla="*/ 3637052 h 3832767"/>
                <a:gd name="connsiteX4375" fmla="*/ 146787 w 4177355"/>
                <a:gd name="connsiteY4375" fmla="*/ 3471994 h 3832767"/>
                <a:gd name="connsiteX4376" fmla="*/ 143353 w 4177355"/>
                <a:gd name="connsiteY4376" fmla="*/ 3472362 h 3832767"/>
                <a:gd name="connsiteX4377" fmla="*/ 139429 w 4177355"/>
                <a:gd name="connsiteY4377" fmla="*/ 3473956 h 3832767"/>
                <a:gd name="connsiteX4378" fmla="*/ 135137 w 4177355"/>
                <a:gd name="connsiteY4378" fmla="*/ 3476776 h 3832767"/>
                <a:gd name="connsiteX4379" fmla="*/ 130845 w 4177355"/>
                <a:gd name="connsiteY4379" fmla="*/ 3480823 h 3832767"/>
                <a:gd name="connsiteX4380" fmla="*/ 125817 w 4177355"/>
                <a:gd name="connsiteY4380" fmla="*/ 3487445 h 3832767"/>
                <a:gd name="connsiteX4381" fmla="*/ 122506 w 4177355"/>
                <a:gd name="connsiteY4381" fmla="*/ 3494067 h 3832767"/>
                <a:gd name="connsiteX4382" fmla="*/ 121280 w 4177355"/>
                <a:gd name="connsiteY4382" fmla="*/ 3499953 h 3832767"/>
                <a:gd name="connsiteX4383" fmla="*/ 122384 w 4177355"/>
                <a:gd name="connsiteY4383" fmla="*/ 3504490 h 3832767"/>
                <a:gd name="connsiteX4384" fmla="*/ 123119 w 4177355"/>
                <a:gd name="connsiteY4384" fmla="*/ 3505349 h 3832767"/>
                <a:gd name="connsiteX4385" fmla="*/ 123978 w 4177355"/>
                <a:gd name="connsiteY4385" fmla="*/ 3505962 h 3832767"/>
                <a:gd name="connsiteX4386" fmla="*/ 124959 w 4177355"/>
                <a:gd name="connsiteY4386" fmla="*/ 3506330 h 3832767"/>
                <a:gd name="connsiteX4387" fmla="*/ 126063 w 4177355"/>
                <a:gd name="connsiteY4387" fmla="*/ 3506575 h 3832767"/>
                <a:gd name="connsiteX4388" fmla="*/ 129496 w 4177355"/>
                <a:gd name="connsiteY4388" fmla="*/ 3506207 h 3832767"/>
                <a:gd name="connsiteX4389" fmla="*/ 133543 w 4177355"/>
                <a:gd name="connsiteY4389" fmla="*/ 3504613 h 3832767"/>
                <a:gd name="connsiteX4390" fmla="*/ 137835 w 4177355"/>
                <a:gd name="connsiteY4390" fmla="*/ 3501670 h 3832767"/>
                <a:gd name="connsiteX4391" fmla="*/ 142127 w 4177355"/>
                <a:gd name="connsiteY4391" fmla="*/ 3497623 h 3832767"/>
                <a:gd name="connsiteX4392" fmla="*/ 147155 w 4177355"/>
                <a:gd name="connsiteY4392" fmla="*/ 3491001 h 3832767"/>
                <a:gd name="connsiteX4393" fmla="*/ 150466 w 4177355"/>
                <a:gd name="connsiteY4393" fmla="*/ 3484379 h 3832767"/>
                <a:gd name="connsiteX4394" fmla="*/ 151692 w 4177355"/>
                <a:gd name="connsiteY4394" fmla="*/ 3478493 h 3832767"/>
                <a:gd name="connsiteX4395" fmla="*/ 150588 w 4177355"/>
                <a:gd name="connsiteY4395" fmla="*/ 3474078 h 3832767"/>
                <a:gd name="connsiteX4396" fmla="*/ 149853 w 4177355"/>
                <a:gd name="connsiteY4396" fmla="*/ 3473220 h 3832767"/>
                <a:gd name="connsiteX4397" fmla="*/ 148994 w 4177355"/>
                <a:gd name="connsiteY4397" fmla="*/ 3472607 h 3832767"/>
                <a:gd name="connsiteX4398" fmla="*/ 148013 w 4177355"/>
                <a:gd name="connsiteY4398" fmla="*/ 3472239 h 3832767"/>
                <a:gd name="connsiteX4399" fmla="*/ 146909 w 4177355"/>
                <a:gd name="connsiteY4399" fmla="*/ 3471994 h 3832767"/>
                <a:gd name="connsiteX4400" fmla="*/ 1550888 w 4177355"/>
                <a:gd name="connsiteY4400" fmla="*/ 3665012 h 3832767"/>
                <a:gd name="connsiteX4401" fmla="*/ 1549172 w 4177355"/>
                <a:gd name="connsiteY4401" fmla="*/ 3665012 h 3832767"/>
                <a:gd name="connsiteX4402" fmla="*/ 1547455 w 4177355"/>
                <a:gd name="connsiteY4402" fmla="*/ 3665134 h 3832767"/>
                <a:gd name="connsiteX4403" fmla="*/ 1545615 w 4177355"/>
                <a:gd name="connsiteY4403" fmla="*/ 3665502 h 3832767"/>
                <a:gd name="connsiteX4404" fmla="*/ 1543653 w 4177355"/>
                <a:gd name="connsiteY4404" fmla="*/ 3666115 h 3832767"/>
                <a:gd name="connsiteX4405" fmla="*/ 1535805 w 4177355"/>
                <a:gd name="connsiteY4405" fmla="*/ 3670407 h 3832767"/>
                <a:gd name="connsiteX4406" fmla="*/ 1528938 w 4177355"/>
                <a:gd name="connsiteY4406" fmla="*/ 3677029 h 3832767"/>
                <a:gd name="connsiteX4407" fmla="*/ 1523787 w 4177355"/>
                <a:gd name="connsiteY4407" fmla="*/ 3685000 h 3832767"/>
                <a:gd name="connsiteX4408" fmla="*/ 1520967 w 4177355"/>
                <a:gd name="connsiteY4408" fmla="*/ 3693584 h 3832767"/>
                <a:gd name="connsiteX4409" fmla="*/ 1520967 w 4177355"/>
                <a:gd name="connsiteY4409" fmla="*/ 3699470 h 3832767"/>
                <a:gd name="connsiteX4410" fmla="*/ 1522561 w 4177355"/>
                <a:gd name="connsiteY4410" fmla="*/ 3704130 h 3832767"/>
                <a:gd name="connsiteX4411" fmla="*/ 1525627 w 4177355"/>
                <a:gd name="connsiteY4411" fmla="*/ 3707319 h 3832767"/>
                <a:gd name="connsiteX4412" fmla="*/ 1529919 w 4177355"/>
                <a:gd name="connsiteY4412" fmla="*/ 3708790 h 3832767"/>
                <a:gd name="connsiteX4413" fmla="*/ 1531636 w 4177355"/>
                <a:gd name="connsiteY4413" fmla="*/ 3708790 h 3832767"/>
                <a:gd name="connsiteX4414" fmla="*/ 1533475 w 4177355"/>
                <a:gd name="connsiteY4414" fmla="*/ 3708668 h 3832767"/>
                <a:gd name="connsiteX4415" fmla="*/ 1535437 w 4177355"/>
                <a:gd name="connsiteY4415" fmla="*/ 3708300 h 3832767"/>
                <a:gd name="connsiteX4416" fmla="*/ 1537399 w 4177355"/>
                <a:gd name="connsiteY4416" fmla="*/ 3707687 h 3832767"/>
                <a:gd name="connsiteX4417" fmla="*/ 1545248 w 4177355"/>
                <a:gd name="connsiteY4417" fmla="*/ 3703517 h 3832767"/>
                <a:gd name="connsiteX4418" fmla="*/ 1552237 w 4177355"/>
                <a:gd name="connsiteY4418" fmla="*/ 3696895 h 3832767"/>
                <a:gd name="connsiteX4419" fmla="*/ 1557510 w 4177355"/>
                <a:gd name="connsiteY4419" fmla="*/ 3688802 h 3832767"/>
                <a:gd name="connsiteX4420" fmla="*/ 1560331 w 4177355"/>
                <a:gd name="connsiteY4420" fmla="*/ 3680095 h 3832767"/>
                <a:gd name="connsiteX4421" fmla="*/ 1560331 w 4177355"/>
                <a:gd name="connsiteY4421" fmla="*/ 3674209 h 3832767"/>
                <a:gd name="connsiteX4422" fmla="*/ 1558614 w 4177355"/>
                <a:gd name="connsiteY4422" fmla="*/ 3669549 h 3832767"/>
                <a:gd name="connsiteX4423" fmla="*/ 1555426 w 4177355"/>
                <a:gd name="connsiteY4423" fmla="*/ 3666361 h 3832767"/>
                <a:gd name="connsiteX4424" fmla="*/ 1551011 w 4177355"/>
                <a:gd name="connsiteY4424" fmla="*/ 3664889 h 3832767"/>
                <a:gd name="connsiteX4425" fmla="*/ 170209 w 4177355"/>
                <a:gd name="connsiteY4425" fmla="*/ 3504736 h 3832767"/>
                <a:gd name="connsiteX4426" fmla="*/ 166653 w 4177355"/>
                <a:gd name="connsiteY4426" fmla="*/ 3505103 h 3832767"/>
                <a:gd name="connsiteX4427" fmla="*/ 162483 w 4177355"/>
                <a:gd name="connsiteY4427" fmla="*/ 3506820 h 3832767"/>
                <a:gd name="connsiteX4428" fmla="*/ 158069 w 4177355"/>
                <a:gd name="connsiteY4428" fmla="*/ 3509886 h 3832767"/>
                <a:gd name="connsiteX4429" fmla="*/ 153654 w 4177355"/>
                <a:gd name="connsiteY4429" fmla="*/ 3514178 h 3832767"/>
                <a:gd name="connsiteX4430" fmla="*/ 148749 w 4177355"/>
                <a:gd name="connsiteY4430" fmla="*/ 3520800 h 3832767"/>
                <a:gd name="connsiteX4431" fmla="*/ 145561 w 4177355"/>
                <a:gd name="connsiteY4431" fmla="*/ 3527545 h 3832767"/>
                <a:gd name="connsiteX4432" fmla="*/ 144457 w 4177355"/>
                <a:gd name="connsiteY4432" fmla="*/ 3533431 h 3832767"/>
                <a:gd name="connsiteX4433" fmla="*/ 145683 w 4177355"/>
                <a:gd name="connsiteY4433" fmla="*/ 3537846 h 3832767"/>
                <a:gd name="connsiteX4434" fmla="*/ 146419 w 4177355"/>
                <a:gd name="connsiteY4434" fmla="*/ 3538581 h 3832767"/>
                <a:gd name="connsiteX4435" fmla="*/ 147277 w 4177355"/>
                <a:gd name="connsiteY4435" fmla="*/ 3539195 h 3832767"/>
                <a:gd name="connsiteX4436" fmla="*/ 148258 w 4177355"/>
                <a:gd name="connsiteY4436" fmla="*/ 3539563 h 3832767"/>
                <a:gd name="connsiteX4437" fmla="*/ 149239 w 4177355"/>
                <a:gd name="connsiteY4437" fmla="*/ 3539808 h 3832767"/>
                <a:gd name="connsiteX4438" fmla="*/ 152796 w 4177355"/>
                <a:gd name="connsiteY4438" fmla="*/ 3539440 h 3832767"/>
                <a:gd name="connsiteX4439" fmla="*/ 156965 w 4177355"/>
                <a:gd name="connsiteY4439" fmla="*/ 3537723 h 3832767"/>
                <a:gd name="connsiteX4440" fmla="*/ 161380 w 4177355"/>
                <a:gd name="connsiteY4440" fmla="*/ 3534657 h 3832767"/>
                <a:gd name="connsiteX4441" fmla="*/ 165794 w 4177355"/>
                <a:gd name="connsiteY4441" fmla="*/ 3530365 h 3832767"/>
                <a:gd name="connsiteX4442" fmla="*/ 170822 w 4177355"/>
                <a:gd name="connsiteY4442" fmla="*/ 3523621 h 3832767"/>
                <a:gd name="connsiteX4443" fmla="*/ 174010 w 4177355"/>
                <a:gd name="connsiteY4443" fmla="*/ 3516876 h 3832767"/>
                <a:gd name="connsiteX4444" fmla="*/ 175114 w 4177355"/>
                <a:gd name="connsiteY4444" fmla="*/ 3510990 h 3832767"/>
                <a:gd name="connsiteX4445" fmla="*/ 173765 w 4177355"/>
                <a:gd name="connsiteY4445" fmla="*/ 3506698 h 3832767"/>
                <a:gd name="connsiteX4446" fmla="*/ 173029 w 4177355"/>
                <a:gd name="connsiteY4446" fmla="*/ 3505962 h 3832767"/>
                <a:gd name="connsiteX4447" fmla="*/ 172171 w 4177355"/>
                <a:gd name="connsiteY4447" fmla="*/ 3505472 h 3832767"/>
                <a:gd name="connsiteX4448" fmla="*/ 171313 w 4177355"/>
                <a:gd name="connsiteY4448" fmla="*/ 3505103 h 3832767"/>
                <a:gd name="connsiteX4449" fmla="*/ 170332 w 4177355"/>
                <a:gd name="connsiteY4449" fmla="*/ 3504858 h 3832767"/>
                <a:gd name="connsiteX4450" fmla="*/ 1473632 w 4177355"/>
                <a:gd name="connsiteY4450" fmla="*/ 3690273 h 3832767"/>
                <a:gd name="connsiteX4451" fmla="*/ 1472038 w 4177355"/>
                <a:gd name="connsiteY4451" fmla="*/ 3690273 h 3832767"/>
                <a:gd name="connsiteX4452" fmla="*/ 1470444 w 4177355"/>
                <a:gd name="connsiteY4452" fmla="*/ 3690273 h 3832767"/>
                <a:gd name="connsiteX4453" fmla="*/ 1468727 w 4177355"/>
                <a:gd name="connsiteY4453" fmla="*/ 3690519 h 3832767"/>
                <a:gd name="connsiteX4454" fmla="*/ 1466888 w 4177355"/>
                <a:gd name="connsiteY4454" fmla="*/ 3691009 h 3832767"/>
                <a:gd name="connsiteX4455" fmla="*/ 1459162 w 4177355"/>
                <a:gd name="connsiteY4455" fmla="*/ 3694933 h 3832767"/>
                <a:gd name="connsiteX4456" fmla="*/ 1452172 w 4177355"/>
                <a:gd name="connsiteY4456" fmla="*/ 3701310 h 3832767"/>
                <a:gd name="connsiteX4457" fmla="*/ 1446776 w 4177355"/>
                <a:gd name="connsiteY4457" fmla="*/ 3709281 h 3832767"/>
                <a:gd name="connsiteX4458" fmla="*/ 1443711 w 4177355"/>
                <a:gd name="connsiteY4458" fmla="*/ 3717988 h 3832767"/>
                <a:gd name="connsiteX4459" fmla="*/ 1443465 w 4177355"/>
                <a:gd name="connsiteY4459" fmla="*/ 3724119 h 3832767"/>
                <a:gd name="connsiteX4460" fmla="*/ 1444937 w 4177355"/>
                <a:gd name="connsiteY4460" fmla="*/ 3728901 h 3832767"/>
                <a:gd name="connsiteX4461" fmla="*/ 1448003 w 4177355"/>
                <a:gd name="connsiteY4461" fmla="*/ 3732213 h 3832767"/>
                <a:gd name="connsiteX4462" fmla="*/ 1452417 w 4177355"/>
                <a:gd name="connsiteY4462" fmla="*/ 3733807 h 3832767"/>
                <a:gd name="connsiteX4463" fmla="*/ 1454012 w 4177355"/>
                <a:gd name="connsiteY4463" fmla="*/ 3733807 h 3832767"/>
                <a:gd name="connsiteX4464" fmla="*/ 1455606 w 4177355"/>
                <a:gd name="connsiteY4464" fmla="*/ 3733807 h 3832767"/>
                <a:gd name="connsiteX4465" fmla="*/ 1457323 w 4177355"/>
                <a:gd name="connsiteY4465" fmla="*/ 3733561 h 3832767"/>
                <a:gd name="connsiteX4466" fmla="*/ 1459162 w 4177355"/>
                <a:gd name="connsiteY4466" fmla="*/ 3733071 h 3832767"/>
                <a:gd name="connsiteX4467" fmla="*/ 1466888 w 4177355"/>
                <a:gd name="connsiteY4467" fmla="*/ 3729147 h 3832767"/>
                <a:gd name="connsiteX4468" fmla="*/ 1473877 w 4177355"/>
                <a:gd name="connsiteY4468" fmla="*/ 3722770 h 3832767"/>
                <a:gd name="connsiteX4469" fmla="*/ 1479273 w 4177355"/>
                <a:gd name="connsiteY4469" fmla="*/ 3714799 h 3832767"/>
                <a:gd name="connsiteX4470" fmla="*/ 1482339 w 4177355"/>
                <a:gd name="connsiteY4470" fmla="*/ 3706215 h 3832767"/>
                <a:gd name="connsiteX4471" fmla="*/ 1482584 w 4177355"/>
                <a:gd name="connsiteY4471" fmla="*/ 3700084 h 3832767"/>
                <a:gd name="connsiteX4472" fmla="*/ 1481113 w 4177355"/>
                <a:gd name="connsiteY4472" fmla="*/ 3695301 h 3832767"/>
                <a:gd name="connsiteX4473" fmla="*/ 1478047 w 4177355"/>
                <a:gd name="connsiteY4473" fmla="*/ 3691990 h 3832767"/>
                <a:gd name="connsiteX4474" fmla="*/ 1473632 w 4177355"/>
                <a:gd name="connsiteY4474" fmla="*/ 3690396 h 3832767"/>
                <a:gd name="connsiteX4475" fmla="*/ 195716 w 4177355"/>
                <a:gd name="connsiteY4475" fmla="*/ 3536129 h 3832767"/>
                <a:gd name="connsiteX4476" fmla="*/ 191914 w 4177355"/>
                <a:gd name="connsiteY4476" fmla="*/ 3536497 h 3832767"/>
                <a:gd name="connsiteX4477" fmla="*/ 187622 w 4177355"/>
                <a:gd name="connsiteY4477" fmla="*/ 3538336 h 3832767"/>
                <a:gd name="connsiteX4478" fmla="*/ 183085 w 4177355"/>
                <a:gd name="connsiteY4478" fmla="*/ 3541647 h 3832767"/>
                <a:gd name="connsiteX4479" fmla="*/ 178548 w 4177355"/>
                <a:gd name="connsiteY4479" fmla="*/ 3546184 h 3832767"/>
                <a:gd name="connsiteX4480" fmla="*/ 173643 w 4177355"/>
                <a:gd name="connsiteY4480" fmla="*/ 3552929 h 3832767"/>
                <a:gd name="connsiteX4481" fmla="*/ 170699 w 4177355"/>
                <a:gd name="connsiteY4481" fmla="*/ 3559673 h 3832767"/>
                <a:gd name="connsiteX4482" fmla="*/ 169841 w 4177355"/>
                <a:gd name="connsiteY4482" fmla="*/ 3565560 h 3832767"/>
                <a:gd name="connsiteX4483" fmla="*/ 171313 w 4177355"/>
                <a:gd name="connsiteY4483" fmla="*/ 3569852 h 3832767"/>
                <a:gd name="connsiteX4484" fmla="*/ 172048 w 4177355"/>
                <a:gd name="connsiteY4484" fmla="*/ 3570465 h 3832767"/>
                <a:gd name="connsiteX4485" fmla="*/ 172784 w 4177355"/>
                <a:gd name="connsiteY4485" fmla="*/ 3570956 h 3832767"/>
                <a:gd name="connsiteX4486" fmla="*/ 173643 w 4177355"/>
                <a:gd name="connsiteY4486" fmla="*/ 3571323 h 3832767"/>
                <a:gd name="connsiteX4487" fmla="*/ 174624 w 4177355"/>
                <a:gd name="connsiteY4487" fmla="*/ 3571568 h 3832767"/>
                <a:gd name="connsiteX4488" fmla="*/ 178425 w 4177355"/>
                <a:gd name="connsiteY4488" fmla="*/ 3571201 h 3832767"/>
                <a:gd name="connsiteX4489" fmla="*/ 182717 w 4177355"/>
                <a:gd name="connsiteY4489" fmla="*/ 3569361 h 3832767"/>
                <a:gd name="connsiteX4490" fmla="*/ 187377 w 4177355"/>
                <a:gd name="connsiteY4490" fmla="*/ 3566050 h 3832767"/>
                <a:gd name="connsiteX4491" fmla="*/ 191914 w 4177355"/>
                <a:gd name="connsiteY4491" fmla="*/ 3561513 h 3832767"/>
                <a:gd name="connsiteX4492" fmla="*/ 196819 w 4177355"/>
                <a:gd name="connsiteY4492" fmla="*/ 3554646 h 3832767"/>
                <a:gd name="connsiteX4493" fmla="*/ 199885 w 4177355"/>
                <a:gd name="connsiteY4493" fmla="*/ 3547901 h 3832767"/>
                <a:gd name="connsiteX4494" fmla="*/ 200744 w 4177355"/>
                <a:gd name="connsiteY4494" fmla="*/ 3542015 h 3832767"/>
                <a:gd name="connsiteX4495" fmla="*/ 199272 w 4177355"/>
                <a:gd name="connsiteY4495" fmla="*/ 3537723 h 3832767"/>
                <a:gd name="connsiteX4496" fmla="*/ 198536 w 4177355"/>
                <a:gd name="connsiteY4496" fmla="*/ 3537110 h 3832767"/>
                <a:gd name="connsiteX4497" fmla="*/ 197678 w 4177355"/>
                <a:gd name="connsiteY4497" fmla="*/ 3536619 h 3832767"/>
                <a:gd name="connsiteX4498" fmla="*/ 196819 w 4177355"/>
                <a:gd name="connsiteY4498" fmla="*/ 3536251 h 3832767"/>
                <a:gd name="connsiteX4499" fmla="*/ 195838 w 4177355"/>
                <a:gd name="connsiteY4499" fmla="*/ 3536006 h 3832767"/>
                <a:gd name="connsiteX4500" fmla="*/ 1397357 w 4177355"/>
                <a:gd name="connsiteY4500" fmla="*/ 3712715 h 3832767"/>
                <a:gd name="connsiteX4501" fmla="*/ 1396008 w 4177355"/>
                <a:gd name="connsiteY4501" fmla="*/ 3712715 h 3832767"/>
                <a:gd name="connsiteX4502" fmla="*/ 1394536 w 4177355"/>
                <a:gd name="connsiteY4502" fmla="*/ 3712715 h 3832767"/>
                <a:gd name="connsiteX4503" fmla="*/ 1393065 w 4177355"/>
                <a:gd name="connsiteY4503" fmla="*/ 3712960 h 3832767"/>
                <a:gd name="connsiteX4504" fmla="*/ 1391471 w 4177355"/>
                <a:gd name="connsiteY4504" fmla="*/ 3713328 h 3832767"/>
                <a:gd name="connsiteX4505" fmla="*/ 1383745 w 4177355"/>
                <a:gd name="connsiteY4505" fmla="*/ 3717007 h 3832767"/>
                <a:gd name="connsiteX4506" fmla="*/ 1376755 w 4177355"/>
                <a:gd name="connsiteY4506" fmla="*/ 3723138 h 3832767"/>
                <a:gd name="connsiteX4507" fmla="*/ 1371237 w 4177355"/>
                <a:gd name="connsiteY4507" fmla="*/ 3730986 h 3832767"/>
                <a:gd name="connsiteX4508" fmla="*/ 1367926 w 4177355"/>
                <a:gd name="connsiteY4508" fmla="*/ 3739570 h 3832767"/>
                <a:gd name="connsiteX4509" fmla="*/ 1367436 w 4177355"/>
                <a:gd name="connsiteY4509" fmla="*/ 3745947 h 3832767"/>
                <a:gd name="connsiteX4510" fmla="*/ 1368784 w 4177355"/>
                <a:gd name="connsiteY4510" fmla="*/ 3750975 h 3832767"/>
                <a:gd name="connsiteX4511" fmla="*/ 1371727 w 4177355"/>
                <a:gd name="connsiteY4511" fmla="*/ 3754408 h 3832767"/>
                <a:gd name="connsiteX4512" fmla="*/ 1376142 w 4177355"/>
                <a:gd name="connsiteY4512" fmla="*/ 3756125 h 3832767"/>
                <a:gd name="connsiteX4513" fmla="*/ 1377491 w 4177355"/>
                <a:gd name="connsiteY4513" fmla="*/ 3756125 h 3832767"/>
                <a:gd name="connsiteX4514" fmla="*/ 1378963 w 4177355"/>
                <a:gd name="connsiteY4514" fmla="*/ 3756125 h 3832767"/>
                <a:gd name="connsiteX4515" fmla="*/ 1380434 w 4177355"/>
                <a:gd name="connsiteY4515" fmla="*/ 3755880 h 3832767"/>
                <a:gd name="connsiteX4516" fmla="*/ 1382028 w 4177355"/>
                <a:gd name="connsiteY4516" fmla="*/ 3755512 h 3832767"/>
                <a:gd name="connsiteX4517" fmla="*/ 1389754 w 4177355"/>
                <a:gd name="connsiteY4517" fmla="*/ 3751833 h 3832767"/>
                <a:gd name="connsiteX4518" fmla="*/ 1396744 w 4177355"/>
                <a:gd name="connsiteY4518" fmla="*/ 3745579 h 3832767"/>
                <a:gd name="connsiteX4519" fmla="*/ 1402262 w 4177355"/>
                <a:gd name="connsiteY4519" fmla="*/ 3737731 h 3832767"/>
                <a:gd name="connsiteX4520" fmla="*/ 1405573 w 4177355"/>
                <a:gd name="connsiteY4520" fmla="*/ 3729147 h 3832767"/>
                <a:gd name="connsiteX4521" fmla="*/ 1406064 w 4177355"/>
                <a:gd name="connsiteY4521" fmla="*/ 3722770 h 3832767"/>
                <a:gd name="connsiteX4522" fmla="*/ 1404715 w 4177355"/>
                <a:gd name="connsiteY4522" fmla="*/ 3717742 h 3832767"/>
                <a:gd name="connsiteX4523" fmla="*/ 1401772 w 4177355"/>
                <a:gd name="connsiteY4523" fmla="*/ 3714309 h 3832767"/>
                <a:gd name="connsiteX4524" fmla="*/ 1397357 w 4177355"/>
                <a:gd name="connsiteY4524" fmla="*/ 3712715 h 3832767"/>
                <a:gd name="connsiteX4525" fmla="*/ 223430 w 4177355"/>
                <a:gd name="connsiteY4525" fmla="*/ 3565928 h 3832767"/>
                <a:gd name="connsiteX4526" fmla="*/ 219506 w 4177355"/>
                <a:gd name="connsiteY4526" fmla="*/ 3566296 h 3832767"/>
                <a:gd name="connsiteX4527" fmla="*/ 214969 w 4177355"/>
                <a:gd name="connsiteY4527" fmla="*/ 3568258 h 3832767"/>
                <a:gd name="connsiteX4528" fmla="*/ 210186 w 4177355"/>
                <a:gd name="connsiteY4528" fmla="*/ 3571691 h 3832767"/>
                <a:gd name="connsiteX4529" fmla="*/ 205526 w 4177355"/>
                <a:gd name="connsiteY4529" fmla="*/ 3576474 h 3832767"/>
                <a:gd name="connsiteX4530" fmla="*/ 200744 w 4177355"/>
                <a:gd name="connsiteY4530" fmla="*/ 3583341 h 3832767"/>
                <a:gd name="connsiteX4531" fmla="*/ 197923 w 4177355"/>
                <a:gd name="connsiteY4531" fmla="*/ 3590086 h 3832767"/>
                <a:gd name="connsiteX4532" fmla="*/ 197310 w 4177355"/>
                <a:gd name="connsiteY4532" fmla="*/ 3595972 h 3832767"/>
                <a:gd name="connsiteX4533" fmla="*/ 199027 w 4177355"/>
                <a:gd name="connsiteY4533" fmla="*/ 3600141 h 3832767"/>
                <a:gd name="connsiteX4534" fmla="*/ 199640 w 4177355"/>
                <a:gd name="connsiteY4534" fmla="*/ 3600754 h 3832767"/>
                <a:gd name="connsiteX4535" fmla="*/ 200376 w 4177355"/>
                <a:gd name="connsiteY4535" fmla="*/ 3601245 h 3832767"/>
                <a:gd name="connsiteX4536" fmla="*/ 201234 w 4177355"/>
                <a:gd name="connsiteY4536" fmla="*/ 3601613 h 3832767"/>
                <a:gd name="connsiteX4537" fmla="*/ 202093 w 4177355"/>
                <a:gd name="connsiteY4537" fmla="*/ 3601858 h 3832767"/>
                <a:gd name="connsiteX4538" fmla="*/ 206017 w 4177355"/>
                <a:gd name="connsiteY4538" fmla="*/ 3601490 h 3832767"/>
                <a:gd name="connsiteX4539" fmla="*/ 210554 w 4177355"/>
                <a:gd name="connsiteY4539" fmla="*/ 3599528 h 3832767"/>
                <a:gd name="connsiteX4540" fmla="*/ 215336 w 4177355"/>
                <a:gd name="connsiteY4540" fmla="*/ 3596094 h 3832767"/>
                <a:gd name="connsiteX4541" fmla="*/ 219996 w 4177355"/>
                <a:gd name="connsiteY4541" fmla="*/ 3591312 h 3832767"/>
                <a:gd name="connsiteX4542" fmla="*/ 224779 w 4177355"/>
                <a:gd name="connsiteY4542" fmla="*/ 3584322 h 3832767"/>
                <a:gd name="connsiteX4543" fmla="*/ 227599 w 4177355"/>
                <a:gd name="connsiteY4543" fmla="*/ 3577577 h 3832767"/>
                <a:gd name="connsiteX4544" fmla="*/ 228212 w 4177355"/>
                <a:gd name="connsiteY4544" fmla="*/ 3571814 h 3832767"/>
                <a:gd name="connsiteX4545" fmla="*/ 226496 w 4177355"/>
                <a:gd name="connsiteY4545" fmla="*/ 3567767 h 3832767"/>
                <a:gd name="connsiteX4546" fmla="*/ 225760 w 4177355"/>
                <a:gd name="connsiteY4546" fmla="*/ 3567154 h 3832767"/>
                <a:gd name="connsiteX4547" fmla="*/ 225024 w 4177355"/>
                <a:gd name="connsiteY4547" fmla="*/ 3566663 h 3832767"/>
                <a:gd name="connsiteX4548" fmla="*/ 224166 w 4177355"/>
                <a:gd name="connsiteY4548" fmla="*/ 3566296 h 3832767"/>
                <a:gd name="connsiteX4549" fmla="*/ 223307 w 4177355"/>
                <a:gd name="connsiteY4549" fmla="*/ 3566173 h 3832767"/>
                <a:gd name="connsiteX4550" fmla="*/ 1322799 w 4177355"/>
                <a:gd name="connsiteY4550" fmla="*/ 3732335 h 3832767"/>
                <a:gd name="connsiteX4551" fmla="*/ 1321572 w 4177355"/>
                <a:gd name="connsiteY4551" fmla="*/ 3732335 h 3832767"/>
                <a:gd name="connsiteX4552" fmla="*/ 1320223 w 4177355"/>
                <a:gd name="connsiteY4552" fmla="*/ 3732335 h 3832767"/>
                <a:gd name="connsiteX4553" fmla="*/ 1318874 w 4177355"/>
                <a:gd name="connsiteY4553" fmla="*/ 3732458 h 3832767"/>
                <a:gd name="connsiteX4554" fmla="*/ 1317403 w 4177355"/>
                <a:gd name="connsiteY4554" fmla="*/ 3732703 h 3832767"/>
                <a:gd name="connsiteX4555" fmla="*/ 1309800 w 4177355"/>
                <a:gd name="connsiteY4555" fmla="*/ 3736137 h 3832767"/>
                <a:gd name="connsiteX4556" fmla="*/ 1302810 w 4177355"/>
                <a:gd name="connsiteY4556" fmla="*/ 3742145 h 3832767"/>
                <a:gd name="connsiteX4557" fmla="*/ 1297169 w 4177355"/>
                <a:gd name="connsiteY4557" fmla="*/ 3749871 h 3832767"/>
                <a:gd name="connsiteX4558" fmla="*/ 1293613 w 4177355"/>
                <a:gd name="connsiteY4558" fmla="*/ 3758455 h 3832767"/>
                <a:gd name="connsiteX4559" fmla="*/ 1292877 w 4177355"/>
                <a:gd name="connsiteY4559" fmla="*/ 3764954 h 3832767"/>
                <a:gd name="connsiteX4560" fmla="*/ 1293981 w 4177355"/>
                <a:gd name="connsiteY4560" fmla="*/ 3770105 h 3832767"/>
                <a:gd name="connsiteX4561" fmla="*/ 1296924 w 4177355"/>
                <a:gd name="connsiteY4561" fmla="*/ 3773661 h 3832767"/>
                <a:gd name="connsiteX4562" fmla="*/ 1301339 w 4177355"/>
                <a:gd name="connsiteY4562" fmla="*/ 3775378 h 3832767"/>
                <a:gd name="connsiteX4563" fmla="*/ 1302565 w 4177355"/>
                <a:gd name="connsiteY4563" fmla="*/ 3775378 h 3832767"/>
                <a:gd name="connsiteX4564" fmla="*/ 1303914 w 4177355"/>
                <a:gd name="connsiteY4564" fmla="*/ 3775378 h 3832767"/>
                <a:gd name="connsiteX4565" fmla="*/ 1305263 w 4177355"/>
                <a:gd name="connsiteY4565" fmla="*/ 3775255 h 3832767"/>
                <a:gd name="connsiteX4566" fmla="*/ 1306734 w 4177355"/>
                <a:gd name="connsiteY4566" fmla="*/ 3775010 h 3832767"/>
                <a:gd name="connsiteX4567" fmla="*/ 1314337 w 4177355"/>
                <a:gd name="connsiteY4567" fmla="*/ 3771576 h 3832767"/>
                <a:gd name="connsiteX4568" fmla="*/ 1321327 w 4177355"/>
                <a:gd name="connsiteY4568" fmla="*/ 3765568 h 3832767"/>
                <a:gd name="connsiteX4569" fmla="*/ 1326968 w 4177355"/>
                <a:gd name="connsiteY4569" fmla="*/ 3757842 h 3832767"/>
                <a:gd name="connsiteX4570" fmla="*/ 1330524 w 4177355"/>
                <a:gd name="connsiteY4570" fmla="*/ 3749135 h 3832767"/>
                <a:gd name="connsiteX4571" fmla="*/ 1331260 w 4177355"/>
                <a:gd name="connsiteY4571" fmla="*/ 3742636 h 3832767"/>
                <a:gd name="connsiteX4572" fmla="*/ 1330034 w 4177355"/>
                <a:gd name="connsiteY4572" fmla="*/ 3737485 h 3832767"/>
                <a:gd name="connsiteX4573" fmla="*/ 1327091 w 4177355"/>
                <a:gd name="connsiteY4573" fmla="*/ 3733929 h 3832767"/>
                <a:gd name="connsiteX4574" fmla="*/ 1322676 w 4177355"/>
                <a:gd name="connsiteY4574" fmla="*/ 3732213 h 3832767"/>
                <a:gd name="connsiteX4575" fmla="*/ 253474 w 4177355"/>
                <a:gd name="connsiteY4575" fmla="*/ 3594378 h 3832767"/>
                <a:gd name="connsiteX4576" fmla="*/ 249427 w 4177355"/>
                <a:gd name="connsiteY4576" fmla="*/ 3594746 h 3832767"/>
                <a:gd name="connsiteX4577" fmla="*/ 244767 w 4177355"/>
                <a:gd name="connsiteY4577" fmla="*/ 3596830 h 3832767"/>
                <a:gd name="connsiteX4578" fmla="*/ 239862 w 4177355"/>
                <a:gd name="connsiteY4578" fmla="*/ 3600509 h 3832767"/>
                <a:gd name="connsiteX4579" fmla="*/ 235080 w 4177355"/>
                <a:gd name="connsiteY4579" fmla="*/ 3605414 h 3832767"/>
                <a:gd name="connsiteX4580" fmla="*/ 230420 w 4177355"/>
                <a:gd name="connsiteY4580" fmla="*/ 3612527 h 3832767"/>
                <a:gd name="connsiteX4581" fmla="*/ 227722 w 4177355"/>
                <a:gd name="connsiteY4581" fmla="*/ 3619394 h 3832767"/>
                <a:gd name="connsiteX4582" fmla="*/ 227231 w 4177355"/>
                <a:gd name="connsiteY4582" fmla="*/ 3625280 h 3832767"/>
                <a:gd name="connsiteX4583" fmla="*/ 229194 w 4177355"/>
                <a:gd name="connsiteY4583" fmla="*/ 3629327 h 3832767"/>
                <a:gd name="connsiteX4584" fmla="*/ 229807 w 4177355"/>
                <a:gd name="connsiteY4584" fmla="*/ 3629817 h 3832767"/>
                <a:gd name="connsiteX4585" fmla="*/ 230542 w 4177355"/>
                <a:gd name="connsiteY4585" fmla="*/ 3630185 h 3832767"/>
                <a:gd name="connsiteX4586" fmla="*/ 231278 w 4177355"/>
                <a:gd name="connsiteY4586" fmla="*/ 3630430 h 3832767"/>
                <a:gd name="connsiteX4587" fmla="*/ 232137 w 4177355"/>
                <a:gd name="connsiteY4587" fmla="*/ 3630553 h 3832767"/>
                <a:gd name="connsiteX4588" fmla="*/ 236183 w 4177355"/>
                <a:gd name="connsiteY4588" fmla="*/ 3630185 h 3832767"/>
                <a:gd name="connsiteX4589" fmla="*/ 240843 w 4177355"/>
                <a:gd name="connsiteY4589" fmla="*/ 3628101 h 3832767"/>
                <a:gd name="connsiteX4590" fmla="*/ 245748 w 4177355"/>
                <a:gd name="connsiteY4590" fmla="*/ 3624422 h 3832767"/>
                <a:gd name="connsiteX4591" fmla="*/ 250531 w 4177355"/>
                <a:gd name="connsiteY4591" fmla="*/ 3619394 h 3832767"/>
                <a:gd name="connsiteX4592" fmla="*/ 255191 w 4177355"/>
                <a:gd name="connsiteY4592" fmla="*/ 3612281 h 3832767"/>
                <a:gd name="connsiteX4593" fmla="*/ 257889 w 4177355"/>
                <a:gd name="connsiteY4593" fmla="*/ 3605414 h 3832767"/>
                <a:gd name="connsiteX4594" fmla="*/ 258379 w 4177355"/>
                <a:gd name="connsiteY4594" fmla="*/ 3599651 h 3832767"/>
                <a:gd name="connsiteX4595" fmla="*/ 256417 w 4177355"/>
                <a:gd name="connsiteY4595" fmla="*/ 3595604 h 3832767"/>
                <a:gd name="connsiteX4596" fmla="*/ 255804 w 4177355"/>
                <a:gd name="connsiteY4596" fmla="*/ 3595113 h 3832767"/>
                <a:gd name="connsiteX4597" fmla="*/ 255068 w 4177355"/>
                <a:gd name="connsiteY4597" fmla="*/ 3594746 h 3832767"/>
                <a:gd name="connsiteX4598" fmla="*/ 254332 w 4177355"/>
                <a:gd name="connsiteY4598" fmla="*/ 3594500 h 3832767"/>
                <a:gd name="connsiteX4599" fmla="*/ 253474 w 4177355"/>
                <a:gd name="connsiteY4599" fmla="*/ 3594378 h 3832767"/>
                <a:gd name="connsiteX4600" fmla="*/ 1249834 w 4177355"/>
                <a:gd name="connsiteY4600" fmla="*/ 3749013 h 3832767"/>
                <a:gd name="connsiteX4601" fmla="*/ 1248731 w 4177355"/>
                <a:gd name="connsiteY4601" fmla="*/ 3749013 h 3832767"/>
                <a:gd name="connsiteX4602" fmla="*/ 1247504 w 4177355"/>
                <a:gd name="connsiteY4602" fmla="*/ 3749013 h 3832767"/>
                <a:gd name="connsiteX4603" fmla="*/ 1246278 w 4177355"/>
                <a:gd name="connsiteY4603" fmla="*/ 3749013 h 3832767"/>
                <a:gd name="connsiteX4604" fmla="*/ 1245052 w 4177355"/>
                <a:gd name="connsiteY4604" fmla="*/ 3749258 h 3832767"/>
                <a:gd name="connsiteX4605" fmla="*/ 1237572 w 4177355"/>
                <a:gd name="connsiteY4605" fmla="*/ 3752446 h 3832767"/>
                <a:gd name="connsiteX4606" fmla="*/ 1230582 w 4177355"/>
                <a:gd name="connsiteY4606" fmla="*/ 3758210 h 3832767"/>
                <a:gd name="connsiteX4607" fmla="*/ 1224818 w 4177355"/>
                <a:gd name="connsiteY4607" fmla="*/ 3765690 h 3832767"/>
                <a:gd name="connsiteX4608" fmla="*/ 1221017 w 4177355"/>
                <a:gd name="connsiteY4608" fmla="*/ 3774274 h 3832767"/>
                <a:gd name="connsiteX4609" fmla="*/ 1220035 w 4177355"/>
                <a:gd name="connsiteY4609" fmla="*/ 3780896 h 3832767"/>
                <a:gd name="connsiteX4610" fmla="*/ 1221017 w 4177355"/>
                <a:gd name="connsiteY4610" fmla="*/ 3786292 h 3832767"/>
                <a:gd name="connsiteX4611" fmla="*/ 1223837 w 4177355"/>
                <a:gd name="connsiteY4611" fmla="*/ 3790093 h 3832767"/>
                <a:gd name="connsiteX4612" fmla="*/ 1228252 w 4177355"/>
                <a:gd name="connsiteY4612" fmla="*/ 3791933 h 3832767"/>
                <a:gd name="connsiteX4613" fmla="*/ 1229355 w 4177355"/>
                <a:gd name="connsiteY4613" fmla="*/ 3791933 h 3832767"/>
                <a:gd name="connsiteX4614" fmla="*/ 1230459 w 4177355"/>
                <a:gd name="connsiteY4614" fmla="*/ 3791933 h 3832767"/>
                <a:gd name="connsiteX4615" fmla="*/ 1231685 w 4177355"/>
                <a:gd name="connsiteY4615" fmla="*/ 3791933 h 3832767"/>
                <a:gd name="connsiteX4616" fmla="*/ 1232912 w 4177355"/>
                <a:gd name="connsiteY4616" fmla="*/ 3791688 h 3832767"/>
                <a:gd name="connsiteX4617" fmla="*/ 1240392 w 4177355"/>
                <a:gd name="connsiteY4617" fmla="*/ 3788499 h 3832767"/>
                <a:gd name="connsiteX4618" fmla="*/ 1247504 w 4177355"/>
                <a:gd name="connsiteY4618" fmla="*/ 3782736 h 3832767"/>
                <a:gd name="connsiteX4619" fmla="*/ 1253391 w 4177355"/>
                <a:gd name="connsiteY4619" fmla="*/ 3775133 h 3832767"/>
                <a:gd name="connsiteX4620" fmla="*/ 1257192 w 4177355"/>
                <a:gd name="connsiteY4620" fmla="*/ 3766548 h 3832767"/>
                <a:gd name="connsiteX4621" fmla="*/ 1258173 w 4177355"/>
                <a:gd name="connsiteY4621" fmla="*/ 3759804 h 3832767"/>
                <a:gd name="connsiteX4622" fmla="*/ 1257192 w 4177355"/>
                <a:gd name="connsiteY4622" fmla="*/ 3754408 h 3832767"/>
                <a:gd name="connsiteX4623" fmla="*/ 1254372 w 4177355"/>
                <a:gd name="connsiteY4623" fmla="*/ 3750730 h 3832767"/>
                <a:gd name="connsiteX4624" fmla="*/ 1249957 w 4177355"/>
                <a:gd name="connsiteY4624" fmla="*/ 3749013 h 3832767"/>
                <a:gd name="connsiteX4625" fmla="*/ 285725 w 4177355"/>
                <a:gd name="connsiteY4625" fmla="*/ 3621111 h 3832767"/>
                <a:gd name="connsiteX4626" fmla="*/ 281433 w 4177355"/>
                <a:gd name="connsiteY4626" fmla="*/ 3621601 h 3832767"/>
                <a:gd name="connsiteX4627" fmla="*/ 276528 w 4177355"/>
                <a:gd name="connsiteY4627" fmla="*/ 3623809 h 3832767"/>
                <a:gd name="connsiteX4628" fmla="*/ 271501 w 4177355"/>
                <a:gd name="connsiteY4628" fmla="*/ 3627610 h 3832767"/>
                <a:gd name="connsiteX4629" fmla="*/ 266595 w 4177355"/>
                <a:gd name="connsiteY4629" fmla="*/ 3632883 h 3832767"/>
                <a:gd name="connsiteX4630" fmla="*/ 262058 w 4177355"/>
                <a:gd name="connsiteY4630" fmla="*/ 3639995 h 3832767"/>
                <a:gd name="connsiteX4631" fmla="*/ 259483 w 4177355"/>
                <a:gd name="connsiteY4631" fmla="*/ 3646863 h 3832767"/>
                <a:gd name="connsiteX4632" fmla="*/ 259238 w 4177355"/>
                <a:gd name="connsiteY4632" fmla="*/ 3652626 h 3832767"/>
                <a:gd name="connsiteX4633" fmla="*/ 261445 w 4177355"/>
                <a:gd name="connsiteY4633" fmla="*/ 3656550 h 3832767"/>
                <a:gd name="connsiteX4634" fmla="*/ 262058 w 4177355"/>
                <a:gd name="connsiteY4634" fmla="*/ 3656918 h 3832767"/>
                <a:gd name="connsiteX4635" fmla="*/ 262671 w 4177355"/>
                <a:gd name="connsiteY4635" fmla="*/ 3657286 h 3832767"/>
                <a:gd name="connsiteX4636" fmla="*/ 263407 w 4177355"/>
                <a:gd name="connsiteY4636" fmla="*/ 3657532 h 3832767"/>
                <a:gd name="connsiteX4637" fmla="*/ 264143 w 4177355"/>
                <a:gd name="connsiteY4637" fmla="*/ 3657654 h 3832767"/>
                <a:gd name="connsiteX4638" fmla="*/ 268435 w 4177355"/>
                <a:gd name="connsiteY4638" fmla="*/ 3657164 h 3832767"/>
                <a:gd name="connsiteX4639" fmla="*/ 273340 w 4177355"/>
                <a:gd name="connsiteY4639" fmla="*/ 3654956 h 3832767"/>
                <a:gd name="connsiteX4640" fmla="*/ 278490 w 4177355"/>
                <a:gd name="connsiteY4640" fmla="*/ 3651032 h 3832767"/>
                <a:gd name="connsiteX4641" fmla="*/ 283396 w 4177355"/>
                <a:gd name="connsiteY4641" fmla="*/ 3645759 h 3832767"/>
                <a:gd name="connsiteX4642" fmla="*/ 287933 w 4177355"/>
                <a:gd name="connsiteY4642" fmla="*/ 3638647 h 3832767"/>
                <a:gd name="connsiteX4643" fmla="*/ 290385 w 4177355"/>
                <a:gd name="connsiteY4643" fmla="*/ 3631779 h 3832767"/>
                <a:gd name="connsiteX4644" fmla="*/ 290631 w 4177355"/>
                <a:gd name="connsiteY4644" fmla="*/ 3626016 h 3832767"/>
                <a:gd name="connsiteX4645" fmla="*/ 288423 w 4177355"/>
                <a:gd name="connsiteY4645" fmla="*/ 3622092 h 3832767"/>
                <a:gd name="connsiteX4646" fmla="*/ 287810 w 4177355"/>
                <a:gd name="connsiteY4646" fmla="*/ 3621724 h 3832767"/>
                <a:gd name="connsiteX4647" fmla="*/ 287074 w 4177355"/>
                <a:gd name="connsiteY4647" fmla="*/ 3621356 h 3832767"/>
                <a:gd name="connsiteX4648" fmla="*/ 286339 w 4177355"/>
                <a:gd name="connsiteY4648" fmla="*/ 3621111 h 3832767"/>
                <a:gd name="connsiteX4649" fmla="*/ 285603 w 4177355"/>
                <a:gd name="connsiteY4649" fmla="*/ 3620988 h 3832767"/>
                <a:gd name="connsiteX4650" fmla="*/ 1178342 w 4177355"/>
                <a:gd name="connsiteY4650" fmla="*/ 3762870 h 3832767"/>
                <a:gd name="connsiteX4651" fmla="*/ 1177361 w 4177355"/>
                <a:gd name="connsiteY4651" fmla="*/ 3762870 h 3832767"/>
                <a:gd name="connsiteX4652" fmla="*/ 1176380 w 4177355"/>
                <a:gd name="connsiteY4652" fmla="*/ 3762870 h 3832767"/>
                <a:gd name="connsiteX4653" fmla="*/ 1175399 w 4177355"/>
                <a:gd name="connsiteY4653" fmla="*/ 3762870 h 3832767"/>
                <a:gd name="connsiteX4654" fmla="*/ 1174295 w 4177355"/>
                <a:gd name="connsiteY4654" fmla="*/ 3762992 h 3832767"/>
                <a:gd name="connsiteX4655" fmla="*/ 1166937 w 4177355"/>
                <a:gd name="connsiteY4655" fmla="*/ 3765813 h 3832767"/>
                <a:gd name="connsiteX4656" fmla="*/ 1159947 w 4177355"/>
                <a:gd name="connsiteY4656" fmla="*/ 3771331 h 3832767"/>
                <a:gd name="connsiteX4657" fmla="*/ 1154061 w 4177355"/>
                <a:gd name="connsiteY4657" fmla="*/ 3778689 h 3832767"/>
                <a:gd name="connsiteX4658" fmla="*/ 1150014 w 4177355"/>
                <a:gd name="connsiteY4658" fmla="*/ 3787273 h 3832767"/>
                <a:gd name="connsiteX4659" fmla="*/ 1148788 w 4177355"/>
                <a:gd name="connsiteY4659" fmla="*/ 3794140 h 3832767"/>
                <a:gd name="connsiteX4660" fmla="*/ 1149646 w 4177355"/>
                <a:gd name="connsiteY4660" fmla="*/ 3799658 h 3832767"/>
                <a:gd name="connsiteX4661" fmla="*/ 1152344 w 4177355"/>
                <a:gd name="connsiteY4661" fmla="*/ 3803583 h 3832767"/>
                <a:gd name="connsiteX4662" fmla="*/ 1156759 w 4177355"/>
                <a:gd name="connsiteY4662" fmla="*/ 3805422 h 3832767"/>
                <a:gd name="connsiteX4663" fmla="*/ 1157740 w 4177355"/>
                <a:gd name="connsiteY4663" fmla="*/ 3805422 h 3832767"/>
                <a:gd name="connsiteX4664" fmla="*/ 1158721 w 4177355"/>
                <a:gd name="connsiteY4664" fmla="*/ 3805422 h 3832767"/>
                <a:gd name="connsiteX4665" fmla="*/ 1159825 w 4177355"/>
                <a:gd name="connsiteY4665" fmla="*/ 3805422 h 3832767"/>
                <a:gd name="connsiteX4666" fmla="*/ 1160928 w 4177355"/>
                <a:gd name="connsiteY4666" fmla="*/ 3805299 h 3832767"/>
                <a:gd name="connsiteX4667" fmla="*/ 1168286 w 4177355"/>
                <a:gd name="connsiteY4667" fmla="*/ 3802356 h 3832767"/>
                <a:gd name="connsiteX4668" fmla="*/ 1175399 w 4177355"/>
                <a:gd name="connsiteY4668" fmla="*/ 3796838 h 3832767"/>
                <a:gd name="connsiteX4669" fmla="*/ 1181285 w 4177355"/>
                <a:gd name="connsiteY4669" fmla="*/ 3789358 h 3832767"/>
                <a:gd name="connsiteX4670" fmla="*/ 1185331 w 4177355"/>
                <a:gd name="connsiteY4670" fmla="*/ 3780773 h 3832767"/>
                <a:gd name="connsiteX4671" fmla="*/ 1186558 w 4177355"/>
                <a:gd name="connsiteY4671" fmla="*/ 3773906 h 3832767"/>
                <a:gd name="connsiteX4672" fmla="*/ 1185699 w 4177355"/>
                <a:gd name="connsiteY4672" fmla="*/ 3768388 h 3832767"/>
                <a:gd name="connsiteX4673" fmla="*/ 1182879 w 4177355"/>
                <a:gd name="connsiteY4673" fmla="*/ 3764464 h 3832767"/>
                <a:gd name="connsiteX4674" fmla="*/ 1178464 w 4177355"/>
                <a:gd name="connsiteY4674" fmla="*/ 3762624 h 3832767"/>
                <a:gd name="connsiteX4675" fmla="*/ 320184 w 4177355"/>
                <a:gd name="connsiteY4675" fmla="*/ 3646127 h 3832767"/>
                <a:gd name="connsiteX4676" fmla="*/ 315770 w 4177355"/>
                <a:gd name="connsiteY4676" fmla="*/ 3646617 h 3832767"/>
                <a:gd name="connsiteX4677" fmla="*/ 310742 w 4177355"/>
                <a:gd name="connsiteY4677" fmla="*/ 3648947 h 3832767"/>
                <a:gd name="connsiteX4678" fmla="*/ 305591 w 4177355"/>
                <a:gd name="connsiteY4678" fmla="*/ 3652994 h 3832767"/>
                <a:gd name="connsiteX4679" fmla="*/ 300686 w 4177355"/>
                <a:gd name="connsiteY4679" fmla="*/ 3658512 h 3832767"/>
                <a:gd name="connsiteX4680" fmla="*/ 296272 w 4177355"/>
                <a:gd name="connsiteY4680" fmla="*/ 3665747 h 3832767"/>
                <a:gd name="connsiteX4681" fmla="*/ 293942 w 4177355"/>
                <a:gd name="connsiteY4681" fmla="*/ 3672615 h 3832767"/>
                <a:gd name="connsiteX4682" fmla="*/ 293942 w 4177355"/>
                <a:gd name="connsiteY4682" fmla="*/ 3678378 h 3832767"/>
                <a:gd name="connsiteX4683" fmla="*/ 296394 w 4177355"/>
                <a:gd name="connsiteY4683" fmla="*/ 3682180 h 3832767"/>
                <a:gd name="connsiteX4684" fmla="*/ 297007 w 4177355"/>
                <a:gd name="connsiteY4684" fmla="*/ 3682548 h 3832767"/>
                <a:gd name="connsiteX4685" fmla="*/ 297620 w 4177355"/>
                <a:gd name="connsiteY4685" fmla="*/ 3682793 h 3832767"/>
                <a:gd name="connsiteX4686" fmla="*/ 298234 w 4177355"/>
                <a:gd name="connsiteY4686" fmla="*/ 3683038 h 3832767"/>
                <a:gd name="connsiteX4687" fmla="*/ 298969 w 4177355"/>
                <a:gd name="connsiteY4687" fmla="*/ 3683161 h 3832767"/>
                <a:gd name="connsiteX4688" fmla="*/ 303384 w 4177355"/>
                <a:gd name="connsiteY4688" fmla="*/ 3682670 h 3832767"/>
                <a:gd name="connsiteX4689" fmla="*/ 308412 w 4177355"/>
                <a:gd name="connsiteY4689" fmla="*/ 3680340 h 3832767"/>
                <a:gd name="connsiteX4690" fmla="*/ 313685 w 4177355"/>
                <a:gd name="connsiteY4690" fmla="*/ 3676294 h 3832767"/>
                <a:gd name="connsiteX4691" fmla="*/ 318590 w 4177355"/>
                <a:gd name="connsiteY4691" fmla="*/ 3670775 h 3832767"/>
                <a:gd name="connsiteX4692" fmla="*/ 323127 w 4177355"/>
                <a:gd name="connsiteY4692" fmla="*/ 3663417 h 3832767"/>
                <a:gd name="connsiteX4693" fmla="*/ 325457 w 4177355"/>
                <a:gd name="connsiteY4693" fmla="*/ 3656550 h 3832767"/>
                <a:gd name="connsiteX4694" fmla="*/ 325457 w 4177355"/>
                <a:gd name="connsiteY4694" fmla="*/ 3650909 h 3832767"/>
                <a:gd name="connsiteX4695" fmla="*/ 323005 w 4177355"/>
                <a:gd name="connsiteY4695" fmla="*/ 3647231 h 3832767"/>
                <a:gd name="connsiteX4696" fmla="*/ 322392 w 4177355"/>
                <a:gd name="connsiteY4696" fmla="*/ 3646863 h 3832767"/>
                <a:gd name="connsiteX4697" fmla="*/ 321778 w 4177355"/>
                <a:gd name="connsiteY4697" fmla="*/ 3646617 h 3832767"/>
                <a:gd name="connsiteX4698" fmla="*/ 321043 w 4177355"/>
                <a:gd name="connsiteY4698" fmla="*/ 3646372 h 3832767"/>
                <a:gd name="connsiteX4699" fmla="*/ 320307 w 4177355"/>
                <a:gd name="connsiteY4699" fmla="*/ 3646249 h 3832767"/>
                <a:gd name="connsiteX4700" fmla="*/ 1108934 w 4177355"/>
                <a:gd name="connsiteY4700" fmla="*/ 3774029 h 3832767"/>
                <a:gd name="connsiteX4701" fmla="*/ 1108075 w 4177355"/>
                <a:gd name="connsiteY4701" fmla="*/ 3774029 h 3832767"/>
                <a:gd name="connsiteX4702" fmla="*/ 1107217 w 4177355"/>
                <a:gd name="connsiteY4702" fmla="*/ 3774029 h 3832767"/>
                <a:gd name="connsiteX4703" fmla="*/ 1106358 w 4177355"/>
                <a:gd name="connsiteY4703" fmla="*/ 3774029 h 3832767"/>
                <a:gd name="connsiteX4704" fmla="*/ 1105500 w 4177355"/>
                <a:gd name="connsiteY4704" fmla="*/ 3774029 h 3832767"/>
                <a:gd name="connsiteX4705" fmla="*/ 1098265 w 4177355"/>
                <a:gd name="connsiteY4705" fmla="*/ 3776604 h 3832767"/>
                <a:gd name="connsiteX4706" fmla="*/ 1091275 w 4177355"/>
                <a:gd name="connsiteY4706" fmla="*/ 3781877 h 3832767"/>
                <a:gd name="connsiteX4707" fmla="*/ 1085266 w 4177355"/>
                <a:gd name="connsiteY4707" fmla="*/ 3789112 h 3832767"/>
                <a:gd name="connsiteX4708" fmla="*/ 1081097 w 4177355"/>
                <a:gd name="connsiteY4708" fmla="*/ 3797451 h 3832767"/>
                <a:gd name="connsiteX4709" fmla="*/ 1079625 w 4177355"/>
                <a:gd name="connsiteY4709" fmla="*/ 3804564 h 3832767"/>
                <a:gd name="connsiteX4710" fmla="*/ 1080238 w 4177355"/>
                <a:gd name="connsiteY4710" fmla="*/ 3810327 h 3832767"/>
                <a:gd name="connsiteX4711" fmla="*/ 1082814 w 4177355"/>
                <a:gd name="connsiteY4711" fmla="*/ 3814374 h 3832767"/>
                <a:gd name="connsiteX4712" fmla="*/ 1087228 w 4177355"/>
                <a:gd name="connsiteY4712" fmla="*/ 3816336 h 3832767"/>
                <a:gd name="connsiteX4713" fmla="*/ 1088087 w 4177355"/>
                <a:gd name="connsiteY4713" fmla="*/ 3816336 h 3832767"/>
                <a:gd name="connsiteX4714" fmla="*/ 1088945 w 4177355"/>
                <a:gd name="connsiteY4714" fmla="*/ 3816336 h 3832767"/>
                <a:gd name="connsiteX4715" fmla="*/ 1089804 w 4177355"/>
                <a:gd name="connsiteY4715" fmla="*/ 3816336 h 3832767"/>
                <a:gd name="connsiteX4716" fmla="*/ 1090785 w 4177355"/>
                <a:gd name="connsiteY4716" fmla="*/ 3816336 h 3832767"/>
                <a:gd name="connsiteX4717" fmla="*/ 1098020 w 4177355"/>
                <a:gd name="connsiteY4717" fmla="*/ 3813761 h 3832767"/>
                <a:gd name="connsiteX4718" fmla="*/ 1105132 w 4177355"/>
                <a:gd name="connsiteY4718" fmla="*/ 3808488 h 3832767"/>
                <a:gd name="connsiteX4719" fmla="*/ 1111141 w 4177355"/>
                <a:gd name="connsiteY4719" fmla="*/ 3801253 h 3832767"/>
                <a:gd name="connsiteX4720" fmla="*/ 1115433 w 4177355"/>
                <a:gd name="connsiteY4720" fmla="*/ 3792791 h 3832767"/>
                <a:gd name="connsiteX4721" fmla="*/ 1116905 w 4177355"/>
                <a:gd name="connsiteY4721" fmla="*/ 3785679 h 3832767"/>
                <a:gd name="connsiteX4722" fmla="*/ 1116169 w 4177355"/>
                <a:gd name="connsiteY4722" fmla="*/ 3779915 h 3832767"/>
                <a:gd name="connsiteX4723" fmla="*/ 1113471 w 4177355"/>
                <a:gd name="connsiteY4723" fmla="*/ 3775868 h 3832767"/>
                <a:gd name="connsiteX4724" fmla="*/ 1109056 w 4177355"/>
                <a:gd name="connsiteY4724" fmla="*/ 3773906 h 3832767"/>
                <a:gd name="connsiteX4725" fmla="*/ 356973 w 4177355"/>
                <a:gd name="connsiteY4725" fmla="*/ 3669549 h 3832767"/>
                <a:gd name="connsiteX4726" fmla="*/ 352313 w 4177355"/>
                <a:gd name="connsiteY4726" fmla="*/ 3670040 h 3832767"/>
                <a:gd name="connsiteX4727" fmla="*/ 347040 w 4177355"/>
                <a:gd name="connsiteY4727" fmla="*/ 3672492 h 3832767"/>
                <a:gd name="connsiteX4728" fmla="*/ 341644 w 4177355"/>
                <a:gd name="connsiteY4728" fmla="*/ 3676784 h 3832767"/>
                <a:gd name="connsiteX4729" fmla="*/ 336616 w 4177355"/>
                <a:gd name="connsiteY4729" fmla="*/ 3682548 h 3832767"/>
                <a:gd name="connsiteX4730" fmla="*/ 332202 w 4177355"/>
                <a:gd name="connsiteY4730" fmla="*/ 3689905 h 3832767"/>
                <a:gd name="connsiteX4731" fmla="*/ 329995 w 4177355"/>
                <a:gd name="connsiteY4731" fmla="*/ 3696773 h 3832767"/>
                <a:gd name="connsiteX4732" fmla="*/ 330117 w 4177355"/>
                <a:gd name="connsiteY4732" fmla="*/ 3702414 h 3832767"/>
                <a:gd name="connsiteX4733" fmla="*/ 332815 w 4177355"/>
                <a:gd name="connsiteY4733" fmla="*/ 3706092 h 3832767"/>
                <a:gd name="connsiteX4734" fmla="*/ 333306 w 4177355"/>
                <a:gd name="connsiteY4734" fmla="*/ 3706338 h 3832767"/>
                <a:gd name="connsiteX4735" fmla="*/ 333919 w 4177355"/>
                <a:gd name="connsiteY4735" fmla="*/ 3706583 h 3832767"/>
                <a:gd name="connsiteX4736" fmla="*/ 334532 w 4177355"/>
                <a:gd name="connsiteY4736" fmla="*/ 3706705 h 3832767"/>
                <a:gd name="connsiteX4737" fmla="*/ 335145 w 4177355"/>
                <a:gd name="connsiteY4737" fmla="*/ 3706705 h 3832767"/>
                <a:gd name="connsiteX4738" fmla="*/ 339805 w 4177355"/>
                <a:gd name="connsiteY4738" fmla="*/ 3706215 h 3832767"/>
                <a:gd name="connsiteX4739" fmla="*/ 345078 w 4177355"/>
                <a:gd name="connsiteY4739" fmla="*/ 3703640 h 3832767"/>
                <a:gd name="connsiteX4740" fmla="*/ 350474 w 4177355"/>
                <a:gd name="connsiteY4740" fmla="*/ 3699348 h 3832767"/>
                <a:gd name="connsiteX4741" fmla="*/ 355501 w 4177355"/>
                <a:gd name="connsiteY4741" fmla="*/ 3693584 h 3832767"/>
                <a:gd name="connsiteX4742" fmla="*/ 359916 w 4177355"/>
                <a:gd name="connsiteY4742" fmla="*/ 3686104 h 3832767"/>
                <a:gd name="connsiteX4743" fmla="*/ 362001 w 4177355"/>
                <a:gd name="connsiteY4743" fmla="*/ 3679237 h 3832767"/>
                <a:gd name="connsiteX4744" fmla="*/ 361755 w 4177355"/>
                <a:gd name="connsiteY4744" fmla="*/ 3673596 h 3832767"/>
                <a:gd name="connsiteX4745" fmla="*/ 359058 w 4177355"/>
                <a:gd name="connsiteY4745" fmla="*/ 3669917 h 3832767"/>
                <a:gd name="connsiteX4746" fmla="*/ 358567 w 4177355"/>
                <a:gd name="connsiteY4746" fmla="*/ 3669672 h 3832767"/>
                <a:gd name="connsiteX4747" fmla="*/ 357954 w 4177355"/>
                <a:gd name="connsiteY4747" fmla="*/ 3669427 h 3832767"/>
                <a:gd name="connsiteX4748" fmla="*/ 357341 w 4177355"/>
                <a:gd name="connsiteY4748" fmla="*/ 3669304 h 3832767"/>
                <a:gd name="connsiteX4749" fmla="*/ 356728 w 4177355"/>
                <a:gd name="connsiteY4749" fmla="*/ 3669304 h 3832767"/>
                <a:gd name="connsiteX4750" fmla="*/ 1041242 w 4177355"/>
                <a:gd name="connsiteY4750" fmla="*/ 3782490 h 3832767"/>
                <a:gd name="connsiteX4751" fmla="*/ 1040507 w 4177355"/>
                <a:gd name="connsiteY4751" fmla="*/ 3782490 h 3832767"/>
                <a:gd name="connsiteX4752" fmla="*/ 1039771 w 4177355"/>
                <a:gd name="connsiteY4752" fmla="*/ 3782490 h 3832767"/>
                <a:gd name="connsiteX4753" fmla="*/ 1039035 w 4177355"/>
                <a:gd name="connsiteY4753" fmla="*/ 3782490 h 3832767"/>
                <a:gd name="connsiteX4754" fmla="*/ 1038299 w 4177355"/>
                <a:gd name="connsiteY4754" fmla="*/ 3782490 h 3832767"/>
                <a:gd name="connsiteX4755" fmla="*/ 1031187 w 4177355"/>
                <a:gd name="connsiteY4755" fmla="*/ 3784820 h 3832767"/>
                <a:gd name="connsiteX4756" fmla="*/ 1024197 w 4177355"/>
                <a:gd name="connsiteY4756" fmla="*/ 3789848 h 3832767"/>
                <a:gd name="connsiteX4757" fmla="*/ 1018066 w 4177355"/>
                <a:gd name="connsiteY4757" fmla="*/ 3796838 h 3832767"/>
                <a:gd name="connsiteX4758" fmla="*/ 1013651 w 4177355"/>
                <a:gd name="connsiteY4758" fmla="*/ 3805177 h 3832767"/>
                <a:gd name="connsiteX4759" fmla="*/ 1011934 w 4177355"/>
                <a:gd name="connsiteY4759" fmla="*/ 3812412 h 3832767"/>
                <a:gd name="connsiteX4760" fmla="*/ 1012425 w 4177355"/>
                <a:gd name="connsiteY4760" fmla="*/ 3818298 h 3832767"/>
                <a:gd name="connsiteX4761" fmla="*/ 1015000 w 4177355"/>
                <a:gd name="connsiteY4761" fmla="*/ 3822467 h 3832767"/>
                <a:gd name="connsiteX4762" fmla="*/ 1019414 w 4177355"/>
                <a:gd name="connsiteY4762" fmla="*/ 3824429 h 3832767"/>
                <a:gd name="connsiteX4763" fmla="*/ 1020150 w 4177355"/>
                <a:gd name="connsiteY4763" fmla="*/ 3824429 h 3832767"/>
                <a:gd name="connsiteX4764" fmla="*/ 1020886 w 4177355"/>
                <a:gd name="connsiteY4764" fmla="*/ 3824429 h 3832767"/>
                <a:gd name="connsiteX4765" fmla="*/ 1021622 w 4177355"/>
                <a:gd name="connsiteY4765" fmla="*/ 3824429 h 3832767"/>
                <a:gd name="connsiteX4766" fmla="*/ 1022358 w 4177355"/>
                <a:gd name="connsiteY4766" fmla="*/ 3824429 h 3832767"/>
                <a:gd name="connsiteX4767" fmla="*/ 1029470 w 4177355"/>
                <a:gd name="connsiteY4767" fmla="*/ 3822099 h 3832767"/>
                <a:gd name="connsiteX4768" fmla="*/ 1036460 w 4177355"/>
                <a:gd name="connsiteY4768" fmla="*/ 3817072 h 3832767"/>
                <a:gd name="connsiteX4769" fmla="*/ 1042591 w 4177355"/>
                <a:gd name="connsiteY4769" fmla="*/ 3809959 h 3832767"/>
                <a:gd name="connsiteX4770" fmla="*/ 1047006 w 4177355"/>
                <a:gd name="connsiteY4770" fmla="*/ 3801621 h 3832767"/>
                <a:gd name="connsiteX4771" fmla="*/ 1048723 w 4177355"/>
                <a:gd name="connsiteY4771" fmla="*/ 3794385 h 3832767"/>
                <a:gd name="connsiteX4772" fmla="*/ 1048232 w 4177355"/>
                <a:gd name="connsiteY4772" fmla="*/ 3788499 h 3832767"/>
                <a:gd name="connsiteX4773" fmla="*/ 1045657 w 4177355"/>
                <a:gd name="connsiteY4773" fmla="*/ 3784330 h 3832767"/>
                <a:gd name="connsiteX4774" fmla="*/ 1041242 w 4177355"/>
                <a:gd name="connsiteY4774" fmla="*/ 3782368 h 3832767"/>
                <a:gd name="connsiteX4775" fmla="*/ 396091 w 4177355"/>
                <a:gd name="connsiteY4775" fmla="*/ 3691009 h 3832767"/>
                <a:gd name="connsiteX4776" fmla="*/ 391309 w 4177355"/>
                <a:gd name="connsiteY4776" fmla="*/ 3691500 h 3832767"/>
                <a:gd name="connsiteX4777" fmla="*/ 385913 w 4177355"/>
                <a:gd name="connsiteY4777" fmla="*/ 3694197 h 3832767"/>
                <a:gd name="connsiteX4778" fmla="*/ 380395 w 4177355"/>
                <a:gd name="connsiteY4778" fmla="*/ 3698612 h 3832767"/>
                <a:gd name="connsiteX4779" fmla="*/ 375245 w 4177355"/>
                <a:gd name="connsiteY4779" fmla="*/ 3704621 h 3832767"/>
                <a:gd name="connsiteX4780" fmla="*/ 370953 w 4177355"/>
                <a:gd name="connsiteY4780" fmla="*/ 3712101 h 3832767"/>
                <a:gd name="connsiteX4781" fmla="*/ 368990 w 4177355"/>
                <a:gd name="connsiteY4781" fmla="*/ 3718968 h 3832767"/>
                <a:gd name="connsiteX4782" fmla="*/ 369358 w 4177355"/>
                <a:gd name="connsiteY4782" fmla="*/ 3724487 h 3832767"/>
                <a:gd name="connsiteX4783" fmla="*/ 372179 w 4177355"/>
                <a:gd name="connsiteY4783" fmla="*/ 3727920 h 3832767"/>
                <a:gd name="connsiteX4784" fmla="*/ 372669 w 4177355"/>
                <a:gd name="connsiteY4784" fmla="*/ 3728166 h 3832767"/>
                <a:gd name="connsiteX4785" fmla="*/ 373160 w 4177355"/>
                <a:gd name="connsiteY4785" fmla="*/ 3728411 h 3832767"/>
                <a:gd name="connsiteX4786" fmla="*/ 373650 w 4177355"/>
                <a:gd name="connsiteY4786" fmla="*/ 3728533 h 3832767"/>
                <a:gd name="connsiteX4787" fmla="*/ 374141 w 4177355"/>
                <a:gd name="connsiteY4787" fmla="*/ 3728533 h 3832767"/>
                <a:gd name="connsiteX4788" fmla="*/ 378923 w 4177355"/>
                <a:gd name="connsiteY4788" fmla="*/ 3728043 h 3832767"/>
                <a:gd name="connsiteX4789" fmla="*/ 384319 w 4177355"/>
                <a:gd name="connsiteY4789" fmla="*/ 3725468 h 3832767"/>
                <a:gd name="connsiteX4790" fmla="*/ 389837 w 4177355"/>
                <a:gd name="connsiteY4790" fmla="*/ 3720930 h 3832767"/>
                <a:gd name="connsiteX4791" fmla="*/ 394988 w 4177355"/>
                <a:gd name="connsiteY4791" fmla="*/ 3714922 h 3832767"/>
                <a:gd name="connsiteX4792" fmla="*/ 399280 w 4177355"/>
                <a:gd name="connsiteY4792" fmla="*/ 3707319 h 3832767"/>
                <a:gd name="connsiteX4793" fmla="*/ 401242 w 4177355"/>
                <a:gd name="connsiteY4793" fmla="*/ 3700452 h 3832767"/>
                <a:gd name="connsiteX4794" fmla="*/ 400751 w 4177355"/>
                <a:gd name="connsiteY4794" fmla="*/ 3694933 h 3832767"/>
                <a:gd name="connsiteX4795" fmla="*/ 397808 w 4177355"/>
                <a:gd name="connsiteY4795" fmla="*/ 3691500 h 3832767"/>
                <a:gd name="connsiteX4796" fmla="*/ 397318 w 4177355"/>
                <a:gd name="connsiteY4796" fmla="*/ 3691254 h 3832767"/>
                <a:gd name="connsiteX4797" fmla="*/ 396827 w 4177355"/>
                <a:gd name="connsiteY4797" fmla="*/ 3691132 h 3832767"/>
                <a:gd name="connsiteX4798" fmla="*/ 396337 w 4177355"/>
                <a:gd name="connsiteY4798" fmla="*/ 3691009 h 3832767"/>
                <a:gd name="connsiteX4799" fmla="*/ 395846 w 4177355"/>
                <a:gd name="connsiteY4799" fmla="*/ 3691009 h 3832767"/>
                <a:gd name="connsiteX4800" fmla="*/ 975636 w 4177355"/>
                <a:gd name="connsiteY4800" fmla="*/ 3788131 h 3832767"/>
                <a:gd name="connsiteX4801" fmla="*/ 975023 w 4177355"/>
                <a:gd name="connsiteY4801" fmla="*/ 3788131 h 3832767"/>
                <a:gd name="connsiteX4802" fmla="*/ 974410 w 4177355"/>
                <a:gd name="connsiteY4802" fmla="*/ 3788131 h 3832767"/>
                <a:gd name="connsiteX4803" fmla="*/ 973796 w 4177355"/>
                <a:gd name="connsiteY4803" fmla="*/ 3788131 h 3832767"/>
                <a:gd name="connsiteX4804" fmla="*/ 973183 w 4177355"/>
                <a:gd name="connsiteY4804" fmla="*/ 3788131 h 3832767"/>
                <a:gd name="connsiteX4805" fmla="*/ 966194 w 4177355"/>
                <a:gd name="connsiteY4805" fmla="*/ 3790216 h 3832767"/>
                <a:gd name="connsiteX4806" fmla="*/ 959204 w 4177355"/>
                <a:gd name="connsiteY4806" fmla="*/ 3794998 h 3832767"/>
                <a:gd name="connsiteX4807" fmla="*/ 953072 w 4177355"/>
                <a:gd name="connsiteY4807" fmla="*/ 3801866 h 3832767"/>
                <a:gd name="connsiteX4808" fmla="*/ 948535 w 4177355"/>
                <a:gd name="connsiteY4808" fmla="*/ 3810082 h 3832767"/>
                <a:gd name="connsiteX4809" fmla="*/ 946573 w 4177355"/>
                <a:gd name="connsiteY4809" fmla="*/ 3817439 h 3832767"/>
                <a:gd name="connsiteX4810" fmla="*/ 946818 w 4177355"/>
                <a:gd name="connsiteY4810" fmla="*/ 3823571 h 3832767"/>
                <a:gd name="connsiteX4811" fmla="*/ 949271 w 4177355"/>
                <a:gd name="connsiteY4811" fmla="*/ 3827986 h 3832767"/>
                <a:gd name="connsiteX4812" fmla="*/ 953685 w 4177355"/>
                <a:gd name="connsiteY4812" fmla="*/ 3830070 h 3832767"/>
                <a:gd name="connsiteX4813" fmla="*/ 954299 w 4177355"/>
                <a:gd name="connsiteY4813" fmla="*/ 3830070 h 3832767"/>
                <a:gd name="connsiteX4814" fmla="*/ 954912 w 4177355"/>
                <a:gd name="connsiteY4814" fmla="*/ 3830070 h 3832767"/>
                <a:gd name="connsiteX4815" fmla="*/ 955525 w 4177355"/>
                <a:gd name="connsiteY4815" fmla="*/ 3830070 h 3832767"/>
                <a:gd name="connsiteX4816" fmla="*/ 956138 w 4177355"/>
                <a:gd name="connsiteY4816" fmla="*/ 3830070 h 3832767"/>
                <a:gd name="connsiteX4817" fmla="*/ 963128 w 4177355"/>
                <a:gd name="connsiteY4817" fmla="*/ 3827986 h 3832767"/>
                <a:gd name="connsiteX4818" fmla="*/ 970118 w 4177355"/>
                <a:gd name="connsiteY4818" fmla="*/ 3823081 h 3832767"/>
                <a:gd name="connsiteX4819" fmla="*/ 976372 w 4177355"/>
                <a:gd name="connsiteY4819" fmla="*/ 3816091 h 3832767"/>
                <a:gd name="connsiteX4820" fmla="*/ 981032 w 4177355"/>
                <a:gd name="connsiteY4820" fmla="*/ 3807874 h 3832767"/>
                <a:gd name="connsiteX4821" fmla="*/ 982994 w 4177355"/>
                <a:gd name="connsiteY4821" fmla="*/ 3800517 h 3832767"/>
                <a:gd name="connsiteX4822" fmla="*/ 982626 w 4177355"/>
                <a:gd name="connsiteY4822" fmla="*/ 3794508 h 3832767"/>
                <a:gd name="connsiteX4823" fmla="*/ 980173 w 4177355"/>
                <a:gd name="connsiteY4823" fmla="*/ 3790216 h 3832767"/>
                <a:gd name="connsiteX4824" fmla="*/ 975759 w 4177355"/>
                <a:gd name="connsiteY4824" fmla="*/ 3788131 h 3832767"/>
                <a:gd name="connsiteX4825" fmla="*/ 437540 w 4177355"/>
                <a:gd name="connsiteY4825" fmla="*/ 3710630 h 3832767"/>
                <a:gd name="connsiteX4826" fmla="*/ 432512 w 4177355"/>
                <a:gd name="connsiteY4826" fmla="*/ 3711243 h 3832767"/>
                <a:gd name="connsiteX4827" fmla="*/ 426871 w 4177355"/>
                <a:gd name="connsiteY4827" fmla="*/ 3714063 h 3832767"/>
                <a:gd name="connsiteX4828" fmla="*/ 421230 w 4177355"/>
                <a:gd name="connsiteY4828" fmla="*/ 3718723 h 3832767"/>
                <a:gd name="connsiteX4829" fmla="*/ 416080 w 4177355"/>
                <a:gd name="connsiteY4829" fmla="*/ 3724977 h 3832767"/>
                <a:gd name="connsiteX4830" fmla="*/ 411911 w 4177355"/>
                <a:gd name="connsiteY4830" fmla="*/ 3732580 h 3832767"/>
                <a:gd name="connsiteX4831" fmla="*/ 410071 w 4177355"/>
                <a:gd name="connsiteY4831" fmla="*/ 3739448 h 3832767"/>
                <a:gd name="connsiteX4832" fmla="*/ 410684 w 4177355"/>
                <a:gd name="connsiteY4832" fmla="*/ 3744966 h 3832767"/>
                <a:gd name="connsiteX4833" fmla="*/ 413873 w 4177355"/>
                <a:gd name="connsiteY4833" fmla="*/ 3748277 h 3832767"/>
                <a:gd name="connsiteX4834" fmla="*/ 414363 w 4177355"/>
                <a:gd name="connsiteY4834" fmla="*/ 3748400 h 3832767"/>
                <a:gd name="connsiteX4835" fmla="*/ 414854 w 4177355"/>
                <a:gd name="connsiteY4835" fmla="*/ 3748522 h 3832767"/>
                <a:gd name="connsiteX4836" fmla="*/ 415344 w 4177355"/>
                <a:gd name="connsiteY4836" fmla="*/ 3748522 h 3832767"/>
                <a:gd name="connsiteX4837" fmla="*/ 415835 w 4177355"/>
                <a:gd name="connsiteY4837" fmla="*/ 3748522 h 3832767"/>
                <a:gd name="connsiteX4838" fmla="*/ 420863 w 4177355"/>
                <a:gd name="connsiteY4838" fmla="*/ 3748032 h 3832767"/>
                <a:gd name="connsiteX4839" fmla="*/ 426503 w 4177355"/>
                <a:gd name="connsiteY4839" fmla="*/ 3745211 h 3832767"/>
                <a:gd name="connsiteX4840" fmla="*/ 432144 w 4177355"/>
                <a:gd name="connsiteY4840" fmla="*/ 3740551 h 3832767"/>
                <a:gd name="connsiteX4841" fmla="*/ 437295 w 4177355"/>
                <a:gd name="connsiteY4841" fmla="*/ 3734297 h 3832767"/>
                <a:gd name="connsiteX4842" fmla="*/ 441342 w 4177355"/>
                <a:gd name="connsiteY4842" fmla="*/ 3726694 h 3832767"/>
                <a:gd name="connsiteX4843" fmla="*/ 443058 w 4177355"/>
                <a:gd name="connsiteY4843" fmla="*/ 3719704 h 3832767"/>
                <a:gd name="connsiteX4844" fmla="*/ 442445 w 4177355"/>
                <a:gd name="connsiteY4844" fmla="*/ 3714186 h 3832767"/>
                <a:gd name="connsiteX4845" fmla="*/ 439380 w 4177355"/>
                <a:gd name="connsiteY4845" fmla="*/ 3710875 h 3832767"/>
                <a:gd name="connsiteX4846" fmla="*/ 439012 w 4177355"/>
                <a:gd name="connsiteY4846" fmla="*/ 3710752 h 3832767"/>
                <a:gd name="connsiteX4847" fmla="*/ 438644 w 4177355"/>
                <a:gd name="connsiteY4847" fmla="*/ 3710630 h 3832767"/>
                <a:gd name="connsiteX4848" fmla="*/ 438153 w 4177355"/>
                <a:gd name="connsiteY4848" fmla="*/ 3710630 h 3832767"/>
                <a:gd name="connsiteX4849" fmla="*/ 437663 w 4177355"/>
                <a:gd name="connsiteY4849" fmla="*/ 3710630 h 3832767"/>
                <a:gd name="connsiteX4850" fmla="*/ 911992 w 4177355"/>
                <a:gd name="connsiteY4850" fmla="*/ 3791074 h 3832767"/>
                <a:gd name="connsiteX4851" fmla="*/ 911501 w 4177355"/>
                <a:gd name="connsiteY4851" fmla="*/ 3791074 h 3832767"/>
                <a:gd name="connsiteX4852" fmla="*/ 911011 w 4177355"/>
                <a:gd name="connsiteY4852" fmla="*/ 3791074 h 3832767"/>
                <a:gd name="connsiteX4853" fmla="*/ 910520 w 4177355"/>
                <a:gd name="connsiteY4853" fmla="*/ 3791074 h 3832767"/>
                <a:gd name="connsiteX4854" fmla="*/ 910029 w 4177355"/>
                <a:gd name="connsiteY4854" fmla="*/ 3791074 h 3832767"/>
                <a:gd name="connsiteX4855" fmla="*/ 903162 w 4177355"/>
                <a:gd name="connsiteY4855" fmla="*/ 3792914 h 3832767"/>
                <a:gd name="connsiteX4856" fmla="*/ 896295 w 4177355"/>
                <a:gd name="connsiteY4856" fmla="*/ 3797451 h 3832767"/>
                <a:gd name="connsiteX4857" fmla="*/ 890041 w 4177355"/>
                <a:gd name="connsiteY4857" fmla="*/ 3804073 h 3832767"/>
                <a:gd name="connsiteX4858" fmla="*/ 885258 w 4177355"/>
                <a:gd name="connsiteY4858" fmla="*/ 3812166 h 3832767"/>
                <a:gd name="connsiteX4859" fmla="*/ 882928 w 4177355"/>
                <a:gd name="connsiteY4859" fmla="*/ 3819769 h 3832767"/>
                <a:gd name="connsiteX4860" fmla="*/ 882928 w 4177355"/>
                <a:gd name="connsiteY4860" fmla="*/ 3826024 h 3832767"/>
                <a:gd name="connsiteX4861" fmla="*/ 885258 w 4177355"/>
                <a:gd name="connsiteY4861" fmla="*/ 3830438 h 3832767"/>
                <a:gd name="connsiteX4862" fmla="*/ 889673 w 4177355"/>
                <a:gd name="connsiteY4862" fmla="*/ 3832646 h 3832767"/>
                <a:gd name="connsiteX4863" fmla="*/ 890164 w 4177355"/>
                <a:gd name="connsiteY4863" fmla="*/ 3832646 h 3832767"/>
                <a:gd name="connsiteX4864" fmla="*/ 890654 w 4177355"/>
                <a:gd name="connsiteY4864" fmla="*/ 3832646 h 3832767"/>
                <a:gd name="connsiteX4865" fmla="*/ 891145 w 4177355"/>
                <a:gd name="connsiteY4865" fmla="*/ 3832646 h 3832767"/>
                <a:gd name="connsiteX4866" fmla="*/ 891635 w 4177355"/>
                <a:gd name="connsiteY4866" fmla="*/ 3832646 h 3832767"/>
                <a:gd name="connsiteX4867" fmla="*/ 898502 w 4177355"/>
                <a:gd name="connsiteY4867" fmla="*/ 3830929 h 3832767"/>
                <a:gd name="connsiteX4868" fmla="*/ 905492 w 4177355"/>
                <a:gd name="connsiteY4868" fmla="*/ 3826391 h 3832767"/>
                <a:gd name="connsiteX4869" fmla="*/ 911746 w 4177355"/>
                <a:gd name="connsiteY4869" fmla="*/ 3819647 h 3832767"/>
                <a:gd name="connsiteX4870" fmla="*/ 916529 w 4177355"/>
                <a:gd name="connsiteY4870" fmla="*/ 3811553 h 3832767"/>
                <a:gd name="connsiteX4871" fmla="*/ 918736 w 4177355"/>
                <a:gd name="connsiteY4871" fmla="*/ 3803951 h 3832767"/>
                <a:gd name="connsiteX4872" fmla="*/ 918613 w 4177355"/>
                <a:gd name="connsiteY4872" fmla="*/ 3797696 h 3832767"/>
                <a:gd name="connsiteX4873" fmla="*/ 916284 w 4177355"/>
                <a:gd name="connsiteY4873" fmla="*/ 3793281 h 3832767"/>
                <a:gd name="connsiteX4874" fmla="*/ 911869 w 4177355"/>
                <a:gd name="connsiteY4874" fmla="*/ 3791197 h 3832767"/>
                <a:gd name="connsiteX4875" fmla="*/ 481073 w 4177355"/>
                <a:gd name="connsiteY4875" fmla="*/ 3728411 h 3832767"/>
                <a:gd name="connsiteX4876" fmla="*/ 475923 w 4177355"/>
                <a:gd name="connsiteY4876" fmla="*/ 3729024 h 3832767"/>
                <a:gd name="connsiteX4877" fmla="*/ 470159 w 4177355"/>
                <a:gd name="connsiteY4877" fmla="*/ 3731967 h 3832767"/>
                <a:gd name="connsiteX4878" fmla="*/ 464396 w 4177355"/>
                <a:gd name="connsiteY4878" fmla="*/ 3736872 h 3832767"/>
                <a:gd name="connsiteX4879" fmla="*/ 459123 w 4177355"/>
                <a:gd name="connsiteY4879" fmla="*/ 3743494 h 3832767"/>
                <a:gd name="connsiteX4880" fmla="*/ 455199 w 4177355"/>
                <a:gd name="connsiteY4880" fmla="*/ 3751097 h 3832767"/>
                <a:gd name="connsiteX4881" fmla="*/ 453604 w 4177355"/>
                <a:gd name="connsiteY4881" fmla="*/ 3757965 h 3832767"/>
                <a:gd name="connsiteX4882" fmla="*/ 454463 w 4177355"/>
                <a:gd name="connsiteY4882" fmla="*/ 3763360 h 3832767"/>
                <a:gd name="connsiteX4883" fmla="*/ 457774 w 4177355"/>
                <a:gd name="connsiteY4883" fmla="*/ 3766548 h 3832767"/>
                <a:gd name="connsiteX4884" fmla="*/ 458142 w 4177355"/>
                <a:gd name="connsiteY4884" fmla="*/ 3766548 h 3832767"/>
                <a:gd name="connsiteX4885" fmla="*/ 458510 w 4177355"/>
                <a:gd name="connsiteY4885" fmla="*/ 3766548 h 3832767"/>
                <a:gd name="connsiteX4886" fmla="*/ 458878 w 4177355"/>
                <a:gd name="connsiteY4886" fmla="*/ 3766548 h 3832767"/>
                <a:gd name="connsiteX4887" fmla="*/ 459245 w 4177355"/>
                <a:gd name="connsiteY4887" fmla="*/ 3766548 h 3832767"/>
                <a:gd name="connsiteX4888" fmla="*/ 464518 w 4177355"/>
                <a:gd name="connsiteY4888" fmla="*/ 3765935 h 3832767"/>
                <a:gd name="connsiteX4889" fmla="*/ 470405 w 4177355"/>
                <a:gd name="connsiteY4889" fmla="*/ 3762992 h 3832767"/>
                <a:gd name="connsiteX4890" fmla="*/ 476291 w 4177355"/>
                <a:gd name="connsiteY4890" fmla="*/ 3757965 h 3832767"/>
                <a:gd name="connsiteX4891" fmla="*/ 481564 w 4177355"/>
                <a:gd name="connsiteY4891" fmla="*/ 3751343 h 3832767"/>
                <a:gd name="connsiteX4892" fmla="*/ 485488 w 4177355"/>
                <a:gd name="connsiteY4892" fmla="*/ 3743617 h 3832767"/>
                <a:gd name="connsiteX4893" fmla="*/ 486960 w 4177355"/>
                <a:gd name="connsiteY4893" fmla="*/ 3736750 h 3832767"/>
                <a:gd name="connsiteX4894" fmla="*/ 485979 w 4177355"/>
                <a:gd name="connsiteY4894" fmla="*/ 3731354 h 3832767"/>
                <a:gd name="connsiteX4895" fmla="*/ 482545 w 4177355"/>
                <a:gd name="connsiteY4895" fmla="*/ 3728288 h 3832767"/>
                <a:gd name="connsiteX4896" fmla="*/ 482177 w 4177355"/>
                <a:gd name="connsiteY4896" fmla="*/ 3728166 h 3832767"/>
                <a:gd name="connsiteX4897" fmla="*/ 481809 w 4177355"/>
                <a:gd name="connsiteY4897" fmla="*/ 3728166 h 3832767"/>
                <a:gd name="connsiteX4898" fmla="*/ 481441 w 4177355"/>
                <a:gd name="connsiteY4898" fmla="*/ 3728166 h 3832767"/>
                <a:gd name="connsiteX4899" fmla="*/ 481073 w 4177355"/>
                <a:gd name="connsiteY4899" fmla="*/ 3728166 h 3832767"/>
                <a:gd name="connsiteX4900" fmla="*/ 850554 w 4177355"/>
                <a:gd name="connsiteY4900" fmla="*/ 3791565 h 3832767"/>
                <a:gd name="connsiteX4901" fmla="*/ 850187 w 4177355"/>
                <a:gd name="connsiteY4901" fmla="*/ 3791565 h 3832767"/>
                <a:gd name="connsiteX4902" fmla="*/ 849819 w 4177355"/>
                <a:gd name="connsiteY4902" fmla="*/ 3791565 h 3832767"/>
                <a:gd name="connsiteX4903" fmla="*/ 849451 w 4177355"/>
                <a:gd name="connsiteY4903" fmla="*/ 3791565 h 3832767"/>
                <a:gd name="connsiteX4904" fmla="*/ 849083 w 4177355"/>
                <a:gd name="connsiteY4904" fmla="*/ 3791565 h 3832767"/>
                <a:gd name="connsiteX4905" fmla="*/ 842461 w 4177355"/>
                <a:gd name="connsiteY4905" fmla="*/ 3793036 h 3832767"/>
                <a:gd name="connsiteX4906" fmla="*/ 835594 w 4177355"/>
                <a:gd name="connsiteY4906" fmla="*/ 3797328 h 3832767"/>
                <a:gd name="connsiteX4907" fmla="*/ 829340 w 4177355"/>
                <a:gd name="connsiteY4907" fmla="*/ 3803828 h 3832767"/>
                <a:gd name="connsiteX4908" fmla="*/ 824434 w 4177355"/>
                <a:gd name="connsiteY4908" fmla="*/ 3811921 h 3832767"/>
                <a:gd name="connsiteX4909" fmla="*/ 821982 w 4177355"/>
                <a:gd name="connsiteY4909" fmla="*/ 3819524 h 3832767"/>
                <a:gd name="connsiteX4910" fmla="*/ 821982 w 4177355"/>
                <a:gd name="connsiteY4910" fmla="*/ 3825901 h 3832767"/>
                <a:gd name="connsiteX4911" fmla="*/ 824189 w 4177355"/>
                <a:gd name="connsiteY4911" fmla="*/ 3830561 h 3832767"/>
                <a:gd name="connsiteX4912" fmla="*/ 828481 w 4177355"/>
                <a:gd name="connsiteY4912" fmla="*/ 3832768 h 3832767"/>
                <a:gd name="connsiteX4913" fmla="*/ 828849 w 4177355"/>
                <a:gd name="connsiteY4913" fmla="*/ 3832768 h 3832767"/>
                <a:gd name="connsiteX4914" fmla="*/ 829217 w 4177355"/>
                <a:gd name="connsiteY4914" fmla="*/ 3832768 h 3832767"/>
                <a:gd name="connsiteX4915" fmla="*/ 829585 w 4177355"/>
                <a:gd name="connsiteY4915" fmla="*/ 3832768 h 3832767"/>
                <a:gd name="connsiteX4916" fmla="*/ 829953 w 4177355"/>
                <a:gd name="connsiteY4916" fmla="*/ 3832768 h 3832767"/>
                <a:gd name="connsiteX4917" fmla="*/ 836697 w 4177355"/>
                <a:gd name="connsiteY4917" fmla="*/ 3831174 h 3832767"/>
                <a:gd name="connsiteX4918" fmla="*/ 843565 w 4177355"/>
                <a:gd name="connsiteY4918" fmla="*/ 3826759 h 3832767"/>
                <a:gd name="connsiteX4919" fmla="*/ 849941 w 4177355"/>
                <a:gd name="connsiteY4919" fmla="*/ 3820260 h 3832767"/>
                <a:gd name="connsiteX4920" fmla="*/ 854846 w 4177355"/>
                <a:gd name="connsiteY4920" fmla="*/ 3812166 h 3832767"/>
                <a:gd name="connsiteX4921" fmla="*/ 857299 w 4177355"/>
                <a:gd name="connsiteY4921" fmla="*/ 3804564 h 3832767"/>
                <a:gd name="connsiteX4922" fmla="*/ 857299 w 4177355"/>
                <a:gd name="connsiteY4922" fmla="*/ 3798187 h 3832767"/>
                <a:gd name="connsiteX4923" fmla="*/ 855092 w 4177355"/>
                <a:gd name="connsiteY4923" fmla="*/ 3793650 h 3832767"/>
                <a:gd name="connsiteX4924" fmla="*/ 850677 w 4177355"/>
                <a:gd name="connsiteY4924" fmla="*/ 3791442 h 3832767"/>
                <a:gd name="connsiteX4925" fmla="*/ 527059 w 4177355"/>
                <a:gd name="connsiteY4925" fmla="*/ 3743985 h 3832767"/>
                <a:gd name="connsiteX4926" fmla="*/ 521664 w 4177355"/>
                <a:gd name="connsiteY4926" fmla="*/ 3744598 h 3832767"/>
                <a:gd name="connsiteX4927" fmla="*/ 515655 w 4177355"/>
                <a:gd name="connsiteY4927" fmla="*/ 3747786 h 3832767"/>
                <a:gd name="connsiteX4928" fmla="*/ 509769 w 4177355"/>
                <a:gd name="connsiteY4928" fmla="*/ 3752937 h 3832767"/>
                <a:gd name="connsiteX4929" fmla="*/ 504496 w 4177355"/>
                <a:gd name="connsiteY4929" fmla="*/ 3759804 h 3832767"/>
                <a:gd name="connsiteX4930" fmla="*/ 500694 w 4177355"/>
                <a:gd name="connsiteY4930" fmla="*/ 3767530 h 3832767"/>
                <a:gd name="connsiteX4931" fmla="*/ 499345 w 4177355"/>
                <a:gd name="connsiteY4931" fmla="*/ 3774397 h 3832767"/>
                <a:gd name="connsiteX4932" fmla="*/ 500449 w 4177355"/>
                <a:gd name="connsiteY4932" fmla="*/ 3779670 h 3832767"/>
                <a:gd name="connsiteX4933" fmla="*/ 504128 w 4177355"/>
                <a:gd name="connsiteY4933" fmla="*/ 3782736 h 3832767"/>
                <a:gd name="connsiteX4934" fmla="*/ 504373 w 4177355"/>
                <a:gd name="connsiteY4934" fmla="*/ 3782736 h 3832767"/>
                <a:gd name="connsiteX4935" fmla="*/ 504618 w 4177355"/>
                <a:gd name="connsiteY4935" fmla="*/ 3782736 h 3832767"/>
                <a:gd name="connsiteX4936" fmla="*/ 504863 w 4177355"/>
                <a:gd name="connsiteY4936" fmla="*/ 3782736 h 3832767"/>
                <a:gd name="connsiteX4937" fmla="*/ 505109 w 4177355"/>
                <a:gd name="connsiteY4937" fmla="*/ 3782736 h 3832767"/>
                <a:gd name="connsiteX4938" fmla="*/ 510504 w 4177355"/>
                <a:gd name="connsiteY4938" fmla="*/ 3782123 h 3832767"/>
                <a:gd name="connsiteX4939" fmla="*/ 516513 w 4177355"/>
                <a:gd name="connsiteY4939" fmla="*/ 3779057 h 3832767"/>
                <a:gd name="connsiteX4940" fmla="*/ 522522 w 4177355"/>
                <a:gd name="connsiteY4940" fmla="*/ 3773906 h 3832767"/>
                <a:gd name="connsiteX4941" fmla="*/ 527918 w 4177355"/>
                <a:gd name="connsiteY4941" fmla="*/ 3767039 h 3832767"/>
                <a:gd name="connsiteX4942" fmla="*/ 531719 w 4177355"/>
                <a:gd name="connsiteY4942" fmla="*/ 3759191 h 3832767"/>
                <a:gd name="connsiteX4943" fmla="*/ 533068 w 4177355"/>
                <a:gd name="connsiteY4943" fmla="*/ 3752323 h 3832767"/>
                <a:gd name="connsiteX4944" fmla="*/ 531842 w 4177355"/>
                <a:gd name="connsiteY4944" fmla="*/ 3747051 h 3832767"/>
                <a:gd name="connsiteX4945" fmla="*/ 528163 w 4177355"/>
                <a:gd name="connsiteY4945" fmla="*/ 3744108 h 3832767"/>
                <a:gd name="connsiteX4946" fmla="*/ 527918 w 4177355"/>
                <a:gd name="connsiteY4946" fmla="*/ 3744108 h 3832767"/>
                <a:gd name="connsiteX4947" fmla="*/ 527672 w 4177355"/>
                <a:gd name="connsiteY4947" fmla="*/ 3744108 h 3832767"/>
                <a:gd name="connsiteX4948" fmla="*/ 527427 w 4177355"/>
                <a:gd name="connsiteY4948" fmla="*/ 3744108 h 3832767"/>
                <a:gd name="connsiteX4949" fmla="*/ 527182 w 4177355"/>
                <a:gd name="connsiteY4949" fmla="*/ 3744108 h 3832767"/>
                <a:gd name="connsiteX4950" fmla="*/ 791079 w 4177355"/>
                <a:gd name="connsiteY4950" fmla="*/ 3789480 h 3832767"/>
                <a:gd name="connsiteX4951" fmla="*/ 790834 w 4177355"/>
                <a:gd name="connsiteY4951" fmla="*/ 3789480 h 3832767"/>
                <a:gd name="connsiteX4952" fmla="*/ 790589 w 4177355"/>
                <a:gd name="connsiteY4952" fmla="*/ 3789480 h 3832767"/>
                <a:gd name="connsiteX4953" fmla="*/ 790344 w 4177355"/>
                <a:gd name="connsiteY4953" fmla="*/ 3789480 h 3832767"/>
                <a:gd name="connsiteX4954" fmla="*/ 790098 w 4177355"/>
                <a:gd name="connsiteY4954" fmla="*/ 3789480 h 3832767"/>
                <a:gd name="connsiteX4955" fmla="*/ 783599 w 4177355"/>
                <a:gd name="connsiteY4955" fmla="*/ 3790829 h 3832767"/>
                <a:gd name="connsiteX4956" fmla="*/ 776854 w 4177355"/>
                <a:gd name="connsiteY4956" fmla="*/ 3794998 h 3832767"/>
                <a:gd name="connsiteX4957" fmla="*/ 770478 w 4177355"/>
                <a:gd name="connsiteY4957" fmla="*/ 3801253 h 3832767"/>
                <a:gd name="connsiteX4958" fmla="*/ 765450 w 4177355"/>
                <a:gd name="connsiteY4958" fmla="*/ 3809101 h 3832767"/>
                <a:gd name="connsiteX4959" fmla="*/ 762752 w 4177355"/>
                <a:gd name="connsiteY4959" fmla="*/ 3816826 h 3832767"/>
                <a:gd name="connsiteX4960" fmla="*/ 762507 w 4177355"/>
                <a:gd name="connsiteY4960" fmla="*/ 3823326 h 3832767"/>
                <a:gd name="connsiteX4961" fmla="*/ 764714 w 4177355"/>
                <a:gd name="connsiteY4961" fmla="*/ 3828108 h 3832767"/>
                <a:gd name="connsiteX4962" fmla="*/ 769129 w 4177355"/>
                <a:gd name="connsiteY4962" fmla="*/ 3830438 h 3832767"/>
                <a:gd name="connsiteX4963" fmla="*/ 769374 w 4177355"/>
                <a:gd name="connsiteY4963" fmla="*/ 3830438 h 3832767"/>
                <a:gd name="connsiteX4964" fmla="*/ 769619 w 4177355"/>
                <a:gd name="connsiteY4964" fmla="*/ 3830438 h 3832767"/>
                <a:gd name="connsiteX4965" fmla="*/ 769865 w 4177355"/>
                <a:gd name="connsiteY4965" fmla="*/ 3830438 h 3832767"/>
                <a:gd name="connsiteX4966" fmla="*/ 770110 w 4177355"/>
                <a:gd name="connsiteY4966" fmla="*/ 3830438 h 3832767"/>
                <a:gd name="connsiteX4967" fmla="*/ 776487 w 4177355"/>
                <a:gd name="connsiteY4967" fmla="*/ 3829212 h 3832767"/>
                <a:gd name="connsiteX4968" fmla="*/ 783231 w 4177355"/>
                <a:gd name="connsiteY4968" fmla="*/ 3825043 h 3832767"/>
                <a:gd name="connsiteX4969" fmla="*/ 789608 w 4177355"/>
                <a:gd name="connsiteY4969" fmla="*/ 3818666 h 3832767"/>
                <a:gd name="connsiteX4970" fmla="*/ 794758 w 4177355"/>
                <a:gd name="connsiteY4970" fmla="*/ 3810695 h 3832767"/>
                <a:gd name="connsiteX4971" fmla="*/ 797456 w 4177355"/>
                <a:gd name="connsiteY4971" fmla="*/ 3802847 h 3832767"/>
                <a:gd name="connsiteX4972" fmla="*/ 797701 w 4177355"/>
                <a:gd name="connsiteY4972" fmla="*/ 3796347 h 3832767"/>
                <a:gd name="connsiteX4973" fmla="*/ 795494 w 4177355"/>
                <a:gd name="connsiteY4973" fmla="*/ 3791688 h 3832767"/>
                <a:gd name="connsiteX4974" fmla="*/ 791079 w 4177355"/>
                <a:gd name="connsiteY4974" fmla="*/ 3789480 h 3832767"/>
                <a:gd name="connsiteX4975" fmla="*/ 575375 w 4177355"/>
                <a:gd name="connsiteY4975" fmla="*/ 3757597 h 3832767"/>
                <a:gd name="connsiteX4976" fmla="*/ 569734 w 4177355"/>
                <a:gd name="connsiteY4976" fmla="*/ 3758333 h 3832767"/>
                <a:gd name="connsiteX4977" fmla="*/ 563480 w 4177355"/>
                <a:gd name="connsiteY4977" fmla="*/ 3761643 h 3832767"/>
                <a:gd name="connsiteX4978" fmla="*/ 557349 w 4177355"/>
                <a:gd name="connsiteY4978" fmla="*/ 3767039 h 3832767"/>
                <a:gd name="connsiteX4979" fmla="*/ 552076 w 4177355"/>
                <a:gd name="connsiteY4979" fmla="*/ 3774151 h 3832767"/>
                <a:gd name="connsiteX4980" fmla="*/ 548519 w 4177355"/>
                <a:gd name="connsiteY4980" fmla="*/ 3782000 h 3832767"/>
                <a:gd name="connsiteX4981" fmla="*/ 547416 w 4177355"/>
                <a:gd name="connsiteY4981" fmla="*/ 3788867 h 3832767"/>
                <a:gd name="connsiteX4982" fmla="*/ 548765 w 4177355"/>
                <a:gd name="connsiteY4982" fmla="*/ 3794140 h 3832767"/>
                <a:gd name="connsiteX4983" fmla="*/ 552689 w 4177355"/>
                <a:gd name="connsiteY4983" fmla="*/ 3796961 h 3832767"/>
                <a:gd name="connsiteX4984" fmla="*/ 552934 w 4177355"/>
                <a:gd name="connsiteY4984" fmla="*/ 3796961 h 3832767"/>
                <a:gd name="connsiteX4985" fmla="*/ 553179 w 4177355"/>
                <a:gd name="connsiteY4985" fmla="*/ 3796961 h 3832767"/>
                <a:gd name="connsiteX4986" fmla="*/ 553424 w 4177355"/>
                <a:gd name="connsiteY4986" fmla="*/ 3796961 h 3832767"/>
                <a:gd name="connsiteX4987" fmla="*/ 553670 w 4177355"/>
                <a:gd name="connsiteY4987" fmla="*/ 3796961 h 3832767"/>
                <a:gd name="connsiteX4988" fmla="*/ 559311 w 4177355"/>
                <a:gd name="connsiteY4988" fmla="*/ 3796225 h 3832767"/>
                <a:gd name="connsiteX4989" fmla="*/ 565565 w 4177355"/>
                <a:gd name="connsiteY4989" fmla="*/ 3792914 h 3832767"/>
                <a:gd name="connsiteX4990" fmla="*/ 571696 w 4177355"/>
                <a:gd name="connsiteY4990" fmla="*/ 3787396 h 3832767"/>
                <a:gd name="connsiteX4991" fmla="*/ 576969 w 4177355"/>
                <a:gd name="connsiteY4991" fmla="*/ 3780283 h 3832767"/>
                <a:gd name="connsiteX4992" fmla="*/ 580525 w 4177355"/>
                <a:gd name="connsiteY4992" fmla="*/ 3772435 h 3832767"/>
                <a:gd name="connsiteX4993" fmla="*/ 581629 w 4177355"/>
                <a:gd name="connsiteY4993" fmla="*/ 3765568 h 3832767"/>
                <a:gd name="connsiteX4994" fmla="*/ 580158 w 4177355"/>
                <a:gd name="connsiteY4994" fmla="*/ 3760417 h 3832767"/>
                <a:gd name="connsiteX4995" fmla="*/ 576233 w 4177355"/>
                <a:gd name="connsiteY4995" fmla="*/ 3757719 h 3832767"/>
                <a:gd name="connsiteX4996" fmla="*/ 575988 w 4177355"/>
                <a:gd name="connsiteY4996" fmla="*/ 3757719 h 3832767"/>
                <a:gd name="connsiteX4997" fmla="*/ 575743 w 4177355"/>
                <a:gd name="connsiteY4997" fmla="*/ 3757719 h 3832767"/>
                <a:gd name="connsiteX4998" fmla="*/ 575498 w 4177355"/>
                <a:gd name="connsiteY4998" fmla="*/ 3757719 h 3832767"/>
                <a:gd name="connsiteX4999" fmla="*/ 575252 w 4177355"/>
                <a:gd name="connsiteY4999" fmla="*/ 3757719 h 3832767"/>
                <a:gd name="connsiteX5000" fmla="*/ 733934 w 4177355"/>
                <a:gd name="connsiteY5000" fmla="*/ 3784943 h 3832767"/>
                <a:gd name="connsiteX5001" fmla="*/ 733812 w 4177355"/>
                <a:gd name="connsiteY5001" fmla="*/ 3784943 h 3832767"/>
                <a:gd name="connsiteX5002" fmla="*/ 733689 w 4177355"/>
                <a:gd name="connsiteY5002" fmla="*/ 3784943 h 3832767"/>
                <a:gd name="connsiteX5003" fmla="*/ 733566 w 4177355"/>
                <a:gd name="connsiteY5003" fmla="*/ 3784943 h 3832767"/>
                <a:gd name="connsiteX5004" fmla="*/ 733444 w 4177355"/>
                <a:gd name="connsiteY5004" fmla="*/ 3784943 h 3832767"/>
                <a:gd name="connsiteX5005" fmla="*/ 727190 w 4177355"/>
                <a:gd name="connsiteY5005" fmla="*/ 3785924 h 3832767"/>
                <a:gd name="connsiteX5006" fmla="*/ 720445 w 4177355"/>
                <a:gd name="connsiteY5006" fmla="*/ 3789726 h 3832767"/>
                <a:gd name="connsiteX5007" fmla="*/ 714068 w 4177355"/>
                <a:gd name="connsiteY5007" fmla="*/ 3795857 h 3832767"/>
                <a:gd name="connsiteX5008" fmla="*/ 708918 w 4177355"/>
                <a:gd name="connsiteY5008" fmla="*/ 3803583 h 3832767"/>
                <a:gd name="connsiteX5009" fmla="*/ 705852 w 4177355"/>
                <a:gd name="connsiteY5009" fmla="*/ 3811431 h 3832767"/>
                <a:gd name="connsiteX5010" fmla="*/ 705362 w 4177355"/>
                <a:gd name="connsiteY5010" fmla="*/ 3818176 h 3832767"/>
                <a:gd name="connsiteX5011" fmla="*/ 707324 w 4177355"/>
                <a:gd name="connsiteY5011" fmla="*/ 3823081 h 3832767"/>
                <a:gd name="connsiteX5012" fmla="*/ 711738 w 4177355"/>
                <a:gd name="connsiteY5012" fmla="*/ 3825411 h 3832767"/>
                <a:gd name="connsiteX5013" fmla="*/ 711861 w 4177355"/>
                <a:gd name="connsiteY5013" fmla="*/ 3825411 h 3832767"/>
                <a:gd name="connsiteX5014" fmla="*/ 711984 w 4177355"/>
                <a:gd name="connsiteY5014" fmla="*/ 3825411 h 3832767"/>
                <a:gd name="connsiteX5015" fmla="*/ 712106 w 4177355"/>
                <a:gd name="connsiteY5015" fmla="*/ 3825411 h 3832767"/>
                <a:gd name="connsiteX5016" fmla="*/ 712229 w 4177355"/>
                <a:gd name="connsiteY5016" fmla="*/ 3825411 h 3832767"/>
                <a:gd name="connsiteX5017" fmla="*/ 718606 w 4177355"/>
                <a:gd name="connsiteY5017" fmla="*/ 3824429 h 3832767"/>
                <a:gd name="connsiteX5018" fmla="*/ 725350 w 4177355"/>
                <a:gd name="connsiteY5018" fmla="*/ 3820505 h 3832767"/>
                <a:gd name="connsiteX5019" fmla="*/ 731727 w 4177355"/>
                <a:gd name="connsiteY5019" fmla="*/ 3814374 h 3832767"/>
                <a:gd name="connsiteX5020" fmla="*/ 736877 w 4177355"/>
                <a:gd name="connsiteY5020" fmla="*/ 3806526 h 3832767"/>
                <a:gd name="connsiteX5021" fmla="*/ 739821 w 4177355"/>
                <a:gd name="connsiteY5021" fmla="*/ 3798677 h 3832767"/>
                <a:gd name="connsiteX5022" fmla="*/ 740188 w 4177355"/>
                <a:gd name="connsiteY5022" fmla="*/ 3792055 h 3832767"/>
                <a:gd name="connsiteX5023" fmla="*/ 738104 w 4177355"/>
                <a:gd name="connsiteY5023" fmla="*/ 3787273 h 3832767"/>
                <a:gd name="connsiteX5024" fmla="*/ 733689 w 4177355"/>
                <a:gd name="connsiteY5024" fmla="*/ 3784943 h 3832767"/>
                <a:gd name="connsiteX5025" fmla="*/ 626021 w 4177355"/>
                <a:gd name="connsiteY5025" fmla="*/ 3768878 h 3832767"/>
                <a:gd name="connsiteX5026" fmla="*/ 620135 w 4177355"/>
                <a:gd name="connsiteY5026" fmla="*/ 3769614 h 3832767"/>
                <a:gd name="connsiteX5027" fmla="*/ 613758 w 4177355"/>
                <a:gd name="connsiteY5027" fmla="*/ 3773048 h 3832767"/>
                <a:gd name="connsiteX5028" fmla="*/ 607504 w 4177355"/>
                <a:gd name="connsiteY5028" fmla="*/ 3778689 h 3832767"/>
                <a:gd name="connsiteX5029" fmla="*/ 602231 w 4177355"/>
                <a:gd name="connsiteY5029" fmla="*/ 3786046 h 3832767"/>
                <a:gd name="connsiteX5030" fmla="*/ 598797 w 4177355"/>
                <a:gd name="connsiteY5030" fmla="*/ 3793895 h 3832767"/>
                <a:gd name="connsiteX5031" fmla="*/ 597939 w 4177355"/>
                <a:gd name="connsiteY5031" fmla="*/ 3800762 h 3832767"/>
                <a:gd name="connsiteX5032" fmla="*/ 599656 w 4177355"/>
                <a:gd name="connsiteY5032" fmla="*/ 3805913 h 3832767"/>
                <a:gd name="connsiteX5033" fmla="*/ 603825 w 4177355"/>
                <a:gd name="connsiteY5033" fmla="*/ 3808488 h 3832767"/>
                <a:gd name="connsiteX5034" fmla="*/ 603825 w 4177355"/>
                <a:gd name="connsiteY5034" fmla="*/ 3808488 h 3832767"/>
                <a:gd name="connsiteX5035" fmla="*/ 603825 w 4177355"/>
                <a:gd name="connsiteY5035" fmla="*/ 3808488 h 3832767"/>
                <a:gd name="connsiteX5036" fmla="*/ 603825 w 4177355"/>
                <a:gd name="connsiteY5036" fmla="*/ 3808488 h 3832767"/>
                <a:gd name="connsiteX5037" fmla="*/ 603825 w 4177355"/>
                <a:gd name="connsiteY5037" fmla="*/ 3808488 h 3832767"/>
                <a:gd name="connsiteX5038" fmla="*/ 609711 w 4177355"/>
                <a:gd name="connsiteY5038" fmla="*/ 3807752 h 3832767"/>
                <a:gd name="connsiteX5039" fmla="*/ 616211 w 4177355"/>
                <a:gd name="connsiteY5039" fmla="*/ 3804318 h 3832767"/>
                <a:gd name="connsiteX5040" fmla="*/ 622465 w 4177355"/>
                <a:gd name="connsiteY5040" fmla="*/ 3798555 h 3832767"/>
                <a:gd name="connsiteX5041" fmla="*/ 627860 w 4177355"/>
                <a:gd name="connsiteY5041" fmla="*/ 3791074 h 3832767"/>
                <a:gd name="connsiteX5042" fmla="*/ 631294 w 4177355"/>
                <a:gd name="connsiteY5042" fmla="*/ 3783103 h 3832767"/>
                <a:gd name="connsiteX5043" fmla="*/ 632152 w 4177355"/>
                <a:gd name="connsiteY5043" fmla="*/ 3776236 h 3832767"/>
                <a:gd name="connsiteX5044" fmla="*/ 630435 w 4177355"/>
                <a:gd name="connsiteY5044" fmla="*/ 3771208 h 3832767"/>
                <a:gd name="connsiteX5045" fmla="*/ 626266 w 4177355"/>
                <a:gd name="connsiteY5045" fmla="*/ 3768633 h 3832767"/>
                <a:gd name="connsiteX5046" fmla="*/ 626266 w 4177355"/>
                <a:gd name="connsiteY5046" fmla="*/ 3768633 h 3832767"/>
                <a:gd name="connsiteX5047" fmla="*/ 626266 w 4177355"/>
                <a:gd name="connsiteY5047" fmla="*/ 3768633 h 3832767"/>
                <a:gd name="connsiteX5048" fmla="*/ 626266 w 4177355"/>
                <a:gd name="connsiteY5048" fmla="*/ 3768633 h 3832767"/>
                <a:gd name="connsiteX5049" fmla="*/ 626266 w 4177355"/>
                <a:gd name="connsiteY5049" fmla="*/ 3768633 h 3832767"/>
                <a:gd name="connsiteX5050" fmla="*/ 678874 w 4177355"/>
                <a:gd name="connsiteY5050" fmla="*/ 3778076 h 3832767"/>
                <a:gd name="connsiteX5051" fmla="*/ 672742 w 4177355"/>
                <a:gd name="connsiteY5051" fmla="*/ 3778811 h 3832767"/>
                <a:gd name="connsiteX5052" fmla="*/ 666120 w 4177355"/>
                <a:gd name="connsiteY5052" fmla="*/ 3782490 h 3832767"/>
                <a:gd name="connsiteX5053" fmla="*/ 659744 w 4177355"/>
                <a:gd name="connsiteY5053" fmla="*/ 3788376 h 3832767"/>
                <a:gd name="connsiteX5054" fmla="*/ 654471 w 4177355"/>
                <a:gd name="connsiteY5054" fmla="*/ 3795979 h 3832767"/>
                <a:gd name="connsiteX5055" fmla="*/ 651282 w 4177355"/>
                <a:gd name="connsiteY5055" fmla="*/ 3803951 h 3832767"/>
                <a:gd name="connsiteX5056" fmla="*/ 650669 w 4177355"/>
                <a:gd name="connsiteY5056" fmla="*/ 3810818 h 3832767"/>
                <a:gd name="connsiteX5057" fmla="*/ 652509 w 4177355"/>
                <a:gd name="connsiteY5057" fmla="*/ 3815846 h 3832767"/>
                <a:gd name="connsiteX5058" fmla="*/ 656923 w 4177355"/>
                <a:gd name="connsiteY5058" fmla="*/ 3818298 h 3832767"/>
                <a:gd name="connsiteX5059" fmla="*/ 663055 w 4177355"/>
                <a:gd name="connsiteY5059" fmla="*/ 3817439 h 3832767"/>
                <a:gd name="connsiteX5060" fmla="*/ 669677 w 4177355"/>
                <a:gd name="connsiteY5060" fmla="*/ 3813761 h 3832767"/>
                <a:gd name="connsiteX5061" fmla="*/ 676053 w 4177355"/>
                <a:gd name="connsiteY5061" fmla="*/ 3807752 h 3832767"/>
                <a:gd name="connsiteX5062" fmla="*/ 681449 w 4177355"/>
                <a:gd name="connsiteY5062" fmla="*/ 3800026 h 3832767"/>
                <a:gd name="connsiteX5063" fmla="*/ 684637 w 4177355"/>
                <a:gd name="connsiteY5063" fmla="*/ 3792055 h 3832767"/>
                <a:gd name="connsiteX5064" fmla="*/ 685251 w 4177355"/>
                <a:gd name="connsiteY5064" fmla="*/ 3785311 h 3832767"/>
                <a:gd name="connsiteX5065" fmla="*/ 683289 w 4177355"/>
                <a:gd name="connsiteY5065" fmla="*/ 3780406 h 3832767"/>
                <a:gd name="connsiteX5066" fmla="*/ 678874 w 4177355"/>
                <a:gd name="connsiteY5066" fmla="*/ 3778076 h 3832767"/>
                <a:gd name="connsiteX5067" fmla="*/ 2688272 w 4177355"/>
                <a:gd name="connsiteY5067" fmla="*/ 109876 h 3832767"/>
                <a:gd name="connsiteX5068" fmla="*/ 2682999 w 4177355"/>
                <a:gd name="connsiteY5068" fmla="*/ 112206 h 3832767"/>
                <a:gd name="connsiteX5069" fmla="*/ 2677849 w 4177355"/>
                <a:gd name="connsiteY5069" fmla="*/ 115639 h 3832767"/>
                <a:gd name="connsiteX5070" fmla="*/ 2673434 w 4177355"/>
                <a:gd name="connsiteY5070" fmla="*/ 119686 h 3832767"/>
                <a:gd name="connsiteX5071" fmla="*/ 2670368 w 4177355"/>
                <a:gd name="connsiteY5071" fmla="*/ 123855 h 3832767"/>
                <a:gd name="connsiteX5072" fmla="*/ 2669265 w 4177355"/>
                <a:gd name="connsiteY5072" fmla="*/ 127411 h 3832767"/>
                <a:gd name="connsiteX5073" fmla="*/ 2670245 w 4177355"/>
                <a:gd name="connsiteY5073" fmla="*/ 129741 h 3832767"/>
                <a:gd name="connsiteX5074" fmla="*/ 2673066 w 4177355"/>
                <a:gd name="connsiteY5074" fmla="*/ 130600 h 3832767"/>
                <a:gd name="connsiteX5075" fmla="*/ 2677481 w 4177355"/>
                <a:gd name="connsiteY5075" fmla="*/ 129864 h 3832767"/>
                <a:gd name="connsiteX5076" fmla="*/ 2682754 w 4177355"/>
                <a:gd name="connsiteY5076" fmla="*/ 127534 h 3832767"/>
                <a:gd name="connsiteX5077" fmla="*/ 2687904 w 4177355"/>
                <a:gd name="connsiteY5077" fmla="*/ 124101 h 3832767"/>
                <a:gd name="connsiteX5078" fmla="*/ 2692319 w 4177355"/>
                <a:gd name="connsiteY5078" fmla="*/ 120054 h 3832767"/>
                <a:gd name="connsiteX5079" fmla="*/ 2695384 w 4177355"/>
                <a:gd name="connsiteY5079" fmla="*/ 115884 h 3832767"/>
                <a:gd name="connsiteX5080" fmla="*/ 2696488 w 4177355"/>
                <a:gd name="connsiteY5080" fmla="*/ 112328 h 3832767"/>
                <a:gd name="connsiteX5081" fmla="*/ 2695507 w 4177355"/>
                <a:gd name="connsiteY5081" fmla="*/ 109998 h 3832767"/>
                <a:gd name="connsiteX5082" fmla="*/ 2692687 w 4177355"/>
                <a:gd name="connsiteY5082" fmla="*/ 109140 h 3832767"/>
                <a:gd name="connsiteX5083" fmla="*/ 2688272 w 4177355"/>
                <a:gd name="connsiteY5083" fmla="*/ 109876 h 383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Lst>
              <a:rect l="l" t="t" r="r" b="b"/>
              <a:pathLst>
                <a:path w="4177355" h="3832767">
                  <a:moveTo>
                    <a:pt x="2738182" y="94302"/>
                  </a:moveTo>
                  <a:cubicBezTo>
                    <a:pt x="2736465" y="94792"/>
                    <a:pt x="2734748" y="95651"/>
                    <a:pt x="2732909" y="96632"/>
                  </a:cubicBezTo>
                  <a:cubicBezTo>
                    <a:pt x="2731070" y="97613"/>
                    <a:pt x="2729353" y="98716"/>
                    <a:pt x="2727759" y="99943"/>
                  </a:cubicBezTo>
                  <a:cubicBezTo>
                    <a:pt x="2726164" y="101169"/>
                    <a:pt x="2724570" y="102518"/>
                    <a:pt x="2723344" y="103867"/>
                  </a:cubicBezTo>
                  <a:cubicBezTo>
                    <a:pt x="2721995" y="105216"/>
                    <a:pt x="2721014" y="106687"/>
                    <a:pt x="2720155" y="108036"/>
                  </a:cubicBezTo>
                  <a:cubicBezTo>
                    <a:pt x="2719297" y="109385"/>
                    <a:pt x="2718929" y="110611"/>
                    <a:pt x="2718929" y="111715"/>
                  </a:cubicBezTo>
                  <a:cubicBezTo>
                    <a:pt x="2718929" y="112696"/>
                    <a:pt x="2719174" y="113554"/>
                    <a:pt x="2719787" y="114168"/>
                  </a:cubicBezTo>
                  <a:cubicBezTo>
                    <a:pt x="2720401" y="114781"/>
                    <a:pt x="2721259" y="115149"/>
                    <a:pt x="2722485" y="115149"/>
                  </a:cubicBezTo>
                  <a:cubicBezTo>
                    <a:pt x="2723712" y="115149"/>
                    <a:pt x="2725183" y="115149"/>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8617" y="114045"/>
                    <a:pt x="2730334" y="113187"/>
                    <a:pt x="2732173" y="112206"/>
                  </a:cubicBezTo>
                  <a:cubicBezTo>
                    <a:pt x="2733890" y="111224"/>
                    <a:pt x="2735729" y="110121"/>
                    <a:pt x="2737324" y="108895"/>
                  </a:cubicBezTo>
                  <a:cubicBezTo>
                    <a:pt x="2738918" y="107668"/>
                    <a:pt x="2740512" y="106319"/>
                    <a:pt x="2741738" y="104970"/>
                  </a:cubicBezTo>
                  <a:cubicBezTo>
                    <a:pt x="2742965" y="103621"/>
                    <a:pt x="2744068" y="102150"/>
                    <a:pt x="2744927" y="100801"/>
                  </a:cubicBezTo>
                  <a:cubicBezTo>
                    <a:pt x="2745785" y="99452"/>
                    <a:pt x="2746153" y="98103"/>
                    <a:pt x="2746275" y="97122"/>
                  </a:cubicBezTo>
                  <a:cubicBezTo>
                    <a:pt x="2746275" y="96141"/>
                    <a:pt x="2746030" y="95283"/>
                    <a:pt x="2745417" y="94670"/>
                  </a:cubicBezTo>
                  <a:cubicBezTo>
                    <a:pt x="2744804" y="94056"/>
                    <a:pt x="2743945" y="93689"/>
                    <a:pt x="2742719" y="93689"/>
                  </a:cubicBezTo>
                  <a:cubicBezTo>
                    <a:pt x="2741493" y="93689"/>
                    <a:pt x="2740022" y="93811"/>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moveTo>
                    <a:pt x="2638485" y="126185"/>
                  </a:move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6768" y="126798"/>
                    <a:pt x="2634928" y="127657"/>
                    <a:pt x="2633212" y="128638"/>
                  </a:cubicBezTo>
                  <a:cubicBezTo>
                    <a:pt x="2631495" y="129619"/>
                    <a:pt x="2629778" y="130845"/>
                    <a:pt x="2628184" y="132071"/>
                  </a:cubicBezTo>
                  <a:cubicBezTo>
                    <a:pt x="2626590" y="133298"/>
                    <a:pt x="2625118" y="134647"/>
                    <a:pt x="2623892" y="136118"/>
                  </a:cubicBezTo>
                  <a:cubicBezTo>
                    <a:pt x="2622666" y="137467"/>
                    <a:pt x="2621685" y="138939"/>
                    <a:pt x="2620949" y="140288"/>
                  </a:cubicBezTo>
                  <a:cubicBezTo>
                    <a:pt x="2620213" y="141636"/>
                    <a:pt x="2619968" y="142740"/>
                    <a:pt x="2619968" y="143721"/>
                  </a:cubicBezTo>
                  <a:cubicBezTo>
                    <a:pt x="2619968" y="144702"/>
                    <a:pt x="2620336" y="145438"/>
                    <a:pt x="2620949" y="145928"/>
                  </a:cubicBezTo>
                  <a:cubicBezTo>
                    <a:pt x="2621562" y="146419"/>
                    <a:pt x="2622543" y="146787"/>
                    <a:pt x="2623647" y="146787"/>
                  </a:cubicBezTo>
                  <a:cubicBezTo>
                    <a:pt x="2624873" y="146787"/>
                    <a:pt x="2626222" y="146542"/>
                    <a:pt x="2627939" y="146051"/>
                  </a:cubicBezTo>
                  <a:cubicBezTo>
                    <a:pt x="2627939" y="146051"/>
                    <a:pt x="2627939" y="146051"/>
                    <a:pt x="2627939" y="146051"/>
                  </a:cubicBezTo>
                  <a:cubicBezTo>
                    <a:pt x="2627939" y="146051"/>
                    <a:pt x="2627939" y="146051"/>
                    <a:pt x="2627939" y="146051"/>
                  </a:cubicBezTo>
                  <a:lnTo>
                    <a:pt x="2627939" y="146051"/>
                  </a:lnTo>
                  <a:cubicBezTo>
                    <a:pt x="2627939" y="146051"/>
                    <a:pt x="2627939" y="146051"/>
                    <a:pt x="2627939" y="146051"/>
                  </a:cubicBezTo>
                  <a:cubicBezTo>
                    <a:pt x="2629655" y="145438"/>
                    <a:pt x="2631495" y="144580"/>
                    <a:pt x="2633212" y="143599"/>
                  </a:cubicBezTo>
                  <a:cubicBezTo>
                    <a:pt x="2634928" y="142617"/>
                    <a:pt x="2636645" y="141391"/>
                    <a:pt x="2638362" y="140165"/>
                  </a:cubicBezTo>
                  <a:cubicBezTo>
                    <a:pt x="2639956" y="138939"/>
                    <a:pt x="2641428" y="137467"/>
                    <a:pt x="2642654" y="136118"/>
                  </a:cubicBezTo>
                  <a:cubicBezTo>
                    <a:pt x="2643880" y="134769"/>
                    <a:pt x="2644984" y="133298"/>
                    <a:pt x="2645597" y="131949"/>
                  </a:cubicBezTo>
                  <a:cubicBezTo>
                    <a:pt x="2646333" y="130600"/>
                    <a:pt x="2646578" y="129496"/>
                    <a:pt x="2646578" y="128515"/>
                  </a:cubicBezTo>
                  <a:cubicBezTo>
                    <a:pt x="2646578" y="127534"/>
                    <a:pt x="2646210" y="126798"/>
                    <a:pt x="2645597" y="126308"/>
                  </a:cubicBezTo>
                  <a:cubicBezTo>
                    <a:pt x="2644984" y="125817"/>
                    <a:pt x="2644003" y="125449"/>
                    <a:pt x="2642899" y="125449"/>
                  </a:cubicBezTo>
                  <a:cubicBezTo>
                    <a:pt x="2641673" y="125449"/>
                    <a:pt x="2640324" y="125695"/>
                    <a:pt x="2638607" y="126185"/>
                  </a:cubicBezTo>
                  <a:moveTo>
                    <a:pt x="2787847" y="80077"/>
                  </a:moveTo>
                  <a:cubicBezTo>
                    <a:pt x="2786130" y="80567"/>
                    <a:pt x="2784413" y="81426"/>
                    <a:pt x="2782696" y="82284"/>
                  </a:cubicBezTo>
                  <a:cubicBezTo>
                    <a:pt x="2780980" y="83142"/>
                    <a:pt x="2779263" y="84369"/>
                    <a:pt x="2777668" y="85595"/>
                  </a:cubicBezTo>
                  <a:cubicBezTo>
                    <a:pt x="2776075" y="86821"/>
                    <a:pt x="2774603" y="88170"/>
                    <a:pt x="2773254" y="89519"/>
                  </a:cubicBezTo>
                  <a:cubicBezTo>
                    <a:pt x="2771905" y="90868"/>
                    <a:pt x="2770801" y="92217"/>
                    <a:pt x="2770065" y="93689"/>
                  </a:cubicBezTo>
                  <a:cubicBezTo>
                    <a:pt x="2769207" y="95160"/>
                    <a:pt x="2768717" y="96386"/>
                    <a:pt x="2768594" y="97490"/>
                  </a:cubicBezTo>
                  <a:cubicBezTo>
                    <a:pt x="2768594" y="98594"/>
                    <a:pt x="2768594" y="99452"/>
                    <a:pt x="2769330" y="100065"/>
                  </a:cubicBezTo>
                  <a:cubicBezTo>
                    <a:pt x="2770065" y="100678"/>
                    <a:pt x="2770801" y="101046"/>
                    <a:pt x="2771905" y="101169"/>
                  </a:cubicBezTo>
                  <a:cubicBezTo>
                    <a:pt x="2773131" y="101169"/>
                    <a:pt x="2774480" y="101169"/>
                    <a:pt x="2776197" y="100678"/>
                  </a:cubicBezTo>
                  <a:cubicBezTo>
                    <a:pt x="2776197" y="100678"/>
                    <a:pt x="2776197" y="100678"/>
                    <a:pt x="2776320" y="100678"/>
                  </a:cubicBezTo>
                  <a:cubicBezTo>
                    <a:pt x="2776320" y="100678"/>
                    <a:pt x="2776320" y="100678"/>
                    <a:pt x="2776442" y="100678"/>
                  </a:cubicBezTo>
                  <a:cubicBezTo>
                    <a:pt x="2776442" y="100678"/>
                    <a:pt x="2776442" y="100678"/>
                    <a:pt x="2776565" y="100678"/>
                  </a:cubicBezTo>
                  <a:cubicBezTo>
                    <a:pt x="2776565" y="100678"/>
                    <a:pt x="2776565" y="100678"/>
                    <a:pt x="2776687" y="100678"/>
                  </a:cubicBezTo>
                  <a:cubicBezTo>
                    <a:pt x="2778404" y="100188"/>
                    <a:pt x="2780121" y="99329"/>
                    <a:pt x="2781960" y="98471"/>
                  </a:cubicBezTo>
                  <a:cubicBezTo>
                    <a:pt x="2783677" y="97490"/>
                    <a:pt x="2785394" y="96386"/>
                    <a:pt x="2787111" y="95160"/>
                  </a:cubicBezTo>
                  <a:cubicBezTo>
                    <a:pt x="2788705" y="93934"/>
                    <a:pt x="2790299" y="92585"/>
                    <a:pt x="2791525" y="91236"/>
                  </a:cubicBezTo>
                  <a:cubicBezTo>
                    <a:pt x="2792752" y="89887"/>
                    <a:pt x="2793978" y="88416"/>
                    <a:pt x="2794837" y="87067"/>
                  </a:cubicBezTo>
                  <a:cubicBezTo>
                    <a:pt x="2795695" y="85595"/>
                    <a:pt x="2796185" y="84369"/>
                    <a:pt x="2796185" y="83388"/>
                  </a:cubicBezTo>
                  <a:cubicBezTo>
                    <a:pt x="2796185" y="82284"/>
                    <a:pt x="2796063" y="81426"/>
                    <a:pt x="2795450" y="80812"/>
                  </a:cubicBezTo>
                  <a:cubicBezTo>
                    <a:pt x="2794837" y="80199"/>
                    <a:pt x="2793978" y="79831"/>
                    <a:pt x="2792752" y="79709"/>
                  </a:cubicBezTo>
                  <a:cubicBezTo>
                    <a:pt x="2791525" y="79709"/>
                    <a:pt x="2790054" y="79709"/>
                    <a:pt x="2788337" y="80322"/>
                  </a:cubicBezTo>
                  <a:cubicBezTo>
                    <a:pt x="2788337" y="80322"/>
                    <a:pt x="2788215" y="80322"/>
                    <a:pt x="2788092" y="80322"/>
                  </a:cubicBezTo>
                  <a:cubicBezTo>
                    <a:pt x="2787970" y="80322"/>
                    <a:pt x="2787970" y="80322"/>
                    <a:pt x="2787847" y="80322"/>
                  </a:cubicBezTo>
                  <a:cubicBezTo>
                    <a:pt x="2787847" y="80322"/>
                    <a:pt x="2787724" y="80322"/>
                    <a:pt x="2787601" y="80322"/>
                  </a:cubicBezTo>
                  <a:cubicBezTo>
                    <a:pt x="2787601" y="80322"/>
                    <a:pt x="2787479" y="80322"/>
                    <a:pt x="2787356" y="80322"/>
                  </a:cubicBezTo>
                  <a:moveTo>
                    <a:pt x="2588452" y="143599"/>
                  </a:moveTo>
                  <a:cubicBezTo>
                    <a:pt x="2588452" y="143599"/>
                    <a:pt x="2588329" y="143599"/>
                    <a:pt x="2588207" y="143599"/>
                  </a:cubicBezTo>
                  <a:cubicBezTo>
                    <a:pt x="2588207" y="143599"/>
                    <a:pt x="2588084" y="143599"/>
                    <a:pt x="2587962" y="143599"/>
                  </a:cubicBezTo>
                  <a:cubicBezTo>
                    <a:pt x="2587962" y="143599"/>
                    <a:pt x="2587839" y="143599"/>
                    <a:pt x="2587716" y="143599"/>
                  </a:cubicBezTo>
                  <a:cubicBezTo>
                    <a:pt x="2587716" y="143599"/>
                    <a:pt x="2587594" y="143599"/>
                    <a:pt x="2587471" y="143599"/>
                  </a:cubicBezTo>
                  <a:cubicBezTo>
                    <a:pt x="2585754" y="144212"/>
                    <a:pt x="2583915" y="145070"/>
                    <a:pt x="2582198" y="146051"/>
                  </a:cubicBezTo>
                  <a:cubicBezTo>
                    <a:pt x="2580481" y="147032"/>
                    <a:pt x="2578764" y="148258"/>
                    <a:pt x="2577170" y="149485"/>
                  </a:cubicBezTo>
                  <a:cubicBezTo>
                    <a:pt x="2575576" y="150711"/>
                    <a:pt x="2574227" y="152183"/>
                    <a:pt x="2573001" y="153531"/>
                  </a:cubicBezTo>
                  <a:cubicBezTo>
                    <a:pt x="2571774" y="154880"/>
                    <a:pt x="2570793" y="156352"/>
                    <a:pt x="2570180" y="157701"/>
                  </a:cubicBezTo>
                  <a:cubicBezTo>
                    <a:pt x="2569567" y="158927"/>
                    <a:pt x="2569199" y="160153"/>
                    <a:pt x="2569322" y="161012"/>
                  </a:cubicBezTo>
                  <a:cubicBezTo>
                    <a:pt x="2569322" y="161870"/>
                    <a:pt x="2569690" y="162606"/>
                    <a:pt x="2570303" y="163097"/>
                  </a:cubicBezTo>
                  <a:cubicBezTo>
                    <a:pt x="2570916" y="163587"/>
                    <a:pt x="2571774" y="163832"/>
                    <a:pt x="2573001" y="163832"/>
                  </a:cubicBezTo>
                  <a:cubicBezTo>
                    <a:pt x="2574104" y="163832"/>
                    <a:pt x="2575576" y="163587"/>
                    <a:pt x="2577170" y="163097"/>
                  </a:cubicBezTo>
                  <a:cubicBezTo>
                    <a:pt x="2577170" y="163097"/>
                    <a:pt x="2577293" y="163097"/>
                    <a:pt x="2577415" y="163097"/>
                  </a:cubicBezTo>
                  <a:cubicBezTo>
                    <a:pt x="2577538" y="163097"/>
                    <a:pt x="2577538" y="163097"/>
                    <a:pt x="2577661" y="163097"/>
                  </a:cubicBezTo>
                  <a:cubicBezTo>
                    <a:pt x="2577661" y="163097"/>
                    <a:pt x="2577783" y="163097"/>
                    <a:pt x="2577906" y="163097"/>
                  </a:cubicBezTo>
                  <a:cubicBezTo>
                    <a:pt x="2578029" y="163097"/>
                    <a:pt x="2578029" y="163097"/>
                    <a:pt x="2578151" y="163097"/>
                  </a:cubicBezTo>
                  <a:cubicBezTo>
                    <a:pt x="2579868" y="162483"/>
                    <a:pt x="2581708" y="161625"/>
                    <a:pt x="2583424" y="160521"/>
                  </a:cubicBezTo>
                  <a:cubicBezTo>
                    <a:pt x="2585141" y="159418"/>
                    <a:pt x="2586858" y="158314"/>
                    <a:pt x="2588452" y="156965"/>
                  </a:cubicBezTo>
                  <a:cubicBezTo>
                    <a:pt x="2590046" y="155739"/>
                    <a:pt x="2591395" y="154267"/>
                    <a:pt x="2592622" y="152918"/>
                  </a:cubicBezTo>
                  <a:cubicBezTo>
                    <a:pt x="2593848" y="151569"/>
                    <a:pt x="2594829" y="150098"/>
                    <a:pt x="2595442" y="148749"/>
                  </a:cubicBezTo>
                  <a:cubicBezTo>
                    <a:pt x="2596055" y="147523"/>
                    <a:pt x="2596300" y="146419"/>
                    <a:pt x="2596300" y="145438"/>
                  </a:cubicBezTo>
                  <a:cubicBezTo>
                    <a:pt x="2596300" y="144580"/>
                    <a:pt x="2595932" y="143844"/>
                    <a:pt x="2595319" y="143353"/>
                  </a:cubicBezTo>
                  <a:cubicBezTo>
                    <a:pt x="2594706" y="142863"/>
                    <a:pt x="2593848" y="142617"/>
                    <a:pt x="2592622" y="142617"/>
                  </a:cubicBezTo>
                  <a:cubicBezTo>
                    <a:pt x="2591518" y="142617"/>
                    <a:pt x="2590169" y="142863"/>
                    <a:pt x="2588575" y="143353"/>
                  </a:cubicBezTo>
                  <a:moveTo>
                    <a:pt x="2837511" y="66710"/>
                  </a:moveTo>
                  <a:cubicBezTo>
                    <a:pt x="2835917" y="67201"/>
                    <a:pt x="2834201" y="67936"/>
                    <a:pt x="2832484" y="68918"/>
                  </a:cubicBezTo>
                  <a:cubicBezTo>
                    <a:pt x="2830767" y="69776"/>
                    <a:pt x="2829050" y="70880"/>
                    <a:pt x="2827456" y="72106"/>
                  </a:cubicBezTo>
                  <a:cubicBezTo>
                    <a:pt x="2825862" y="73332"/>
                    <a:pt x="2824390" y="74558"/>
                    <a:pt x="2823041" y="75907"/>
                  </a:cubicBezTo>
                  <a:cubicBezTo>
                    <a:pt x="2821692" y="77256"/>
                    <a:pt x="2820588" y="78605"/>
                    <a:pt x="2819730" y="80077"/>
                  </a:cubicBezTo>
                  <a:cubicBezTo>
                    <a:pt x="2818872" y="81548"/>
                    <a:pt x="2818381" y="82775"/>
                    <a:pt x="2818136" y="83878"/>
                  </a:cubicBezTo>
                  <a:cubicBezTo>
                    <a:pt x="2817891" y="84982"/>
                    <a:pt x="2818136" y="85840"/>
                    <a:pt x="2818749" y="86453"/>
                  </a:cubicBezTo>
                  <a:cubicBezTo>
                    <a:pt x="2819240" y="87067"/>
                    <a:pt x="2820098" y="87557"/>
                    <a:pt x="2821324" y="87680"/>
                  </a:cubicBezTo>
                  <a:cubicBezTo>
                    <a:pt x="2822428" y="87802"/>
                    <a:pt x="2823900" y="87680"/>
                    <a:pt x="2825616" y="87312"/>
                  </a:cubicBezTo>
                  <a:cubicBezTo>
                    <a:pt x="2825616" y="87312"/>
                    <a:pt x="2825739" y="87312"/>
                    <a:pt x="2825862" y="87312"/>
                  </a:cubicBezTo>
                  <a:cubicBezTo>
                    <a:pt x="2825984" y="87312"/>
                    <a:pt x="2825984" y="87312"/>
                    <a:pt x="2826107" y="87312"/>
                  </a:cubicBezTo>
                  <a:cubicBezTo>
                    <a:pt x="2826107" y="87312"/>
                    <a:pt x="2826230" y="87312"/>
                    <a:pt x="2826352" y="87312"/>
                  </a:cubicBezTo>
                  <a:lnTo>
                    <a:pt x="2826598" y="87312"/>
                  </a:lnTo>
                  <a:cubicBezTo>
                    <a:pt x="2828192" y="86699"/>
                    <a:pt x="2830031" y="85963"/>
                    <a:pt x="2831748" y="84982"/>
                  </a:cubicBezTo>
                  <a:cubicBezTo>
                    <a:pt x="2833465" y="84123"/>
                    <a:pt x="2835181" y="83020"/>
                    <a:pt x="2836776" y="81794"/>
                  </a:cubicBezTo>
                  <a:cubicBezTo>
                    <a:pt x="2838370" y="80567"/>
                    <a:pt x="2839841" y="79341"/>
                    <a:pt x="2841190" y="77992"/>
                  </a:cubicBezTo>
                  <a:cubicBezTo>
                    <a:pt x="2842539" y="76643"/>
                    <a:pt x="2843643" y="75294"/>
                    <a:pt x="2844501" y="73945"/>
                  </a:cubicBezTo>
                  <a:cubicBezTo>
                    <a:pt x="2845360" y="72474"/>
                    <a:pt x="2845850" y="71247"/>
                    <a:pt x="2846096" y="70144"/>
                  </a:cubicBezTo>
                  <a:cubicBezTo>
                    <a:pt x="2846218" y="69040"/>
                    <a:pt x="2846096" y="68182"/>
                    <a:pt x="2845482" y="67446"/>
                  </a:cubicBezTo>
                  <a:cubicBezTo>
                    <a:pt x="2844869" y="66710"/>
                    <a:pt x="2844133" y="66342"/>
                    <a:pt x="2842907" y="66220"/>
                  </a:cubicBezTo>
                  <a:cubicBezTo>
                    <a:pt x="2841681" y="66097"/>
                    <a:pt x="2840332" y="66220"/>
                    <a:pt x="2838615" y="66588"/>
                  </a:cubicBezTo>
                  <a:cubicBezTo>
                    <a:pt x="2838615" y="66588"/>
                    <a:pt x="2838493" y="66588"/>
                    <a:pt x="2838370" y="66588"/>
                  </a:cubicBezTo>
                  <a:cubicBezTo>
                    <a:pt x="2838247" y="66588"/>
                    <a:pt x="2838247" y="66588"/>
                    <a:pt x="2838125" y="66588"/>
                  </a:cubicBezTo>
                  <a:cubicBezTo>
                    <a:pt x="2838125" y="66588"/>
                    <a:pt x="2838002" y="66588"/>
                    <a:pt x="2837879" y="66588"/>
                  </a:cubicBezTo>
                  <a:cubicBezTo>
                    <a:pt x="2837879" y="66588"/>
                    <a:pt x="2837757" y="66588"/>
                    <a:pt x="2837634" y="66588"/>
                  </a:cubicBezTo>
                  <a:moveTo>
                    <a:pt x="2538419" y="162116"/>
                  </a:moveTo>
                  <a:cubicBezTo>
                    <a:pt x="2538419" y="162116"/>
                    <a:pt x="2538174" y="162116"/>
                    <a:pt x="2538174" y="162116"/>
                  </a:cubicBezTo>
                  <a:cubicBezTo>
                    <a:pt x="2538174" y="162116"/>
                    <a:pt x="2537929" y="162116"/>
                    <a:pt x="2537929" y="162116"/>
                  </a:cubicBezTo>
                  <a:cubicBezTo>
                    <a:pt x="2537929" y="162116"/>
                    <a:pt x="2537684" y="162116"/>
                    <a:pt x="2537684" y="162116"/>
                  </a:cubicBezTo>
                  <a:cubicBezTo>
                    <a:pt x="2537684" y="162116"/>
                    <a:pt x="2537438" y="162116"/>
                    <a:pt x="2537438" y="162116"/>
                  </a:cubicBezTo>
                  <a:cubicBezTo>
                    <a:pt x="2535722" y="162729"/>
                    <a:pt x="2533882" y="163587"/>
                    <a:pt x="2532165" y="164691"/>
                  </a:cubicBezTo>
                  <a:cubicBezTo>
                    <a:pt x="2530449" y="165794"/>
                    <a:pt x="2528732" y="166898"/>
                    <a:pt x="2527260" y="168247"/>
                  </a:cubicBezTo>
                  <a:cubicBezTo>
                    <a:pt x="2525789" y="169596"/>
                    <a:pt x="2524317" y="170945"/>
                    <a:pt x="2523213" y="172294"/>
                  </a:cubicBezTo>
                  <a:cubicBezTo>
                    <a:pt x="2522110" y="173643"/>
                    <a:pt x="2521129" y="174992"/>
                    <a:pt x="2520516" y="176340"/>
                  </a:cubicBezTo>
                  <a:cubicBezTo>
                    <a:pt x="2519902" y="177567"/>
                    <a:pt x="2519657" y="178670"/>
                    <a:pt x="2519780" y="179529"/>
                  </a:cubicBezTo>
                  <a:cubicBezTo>
                    <a:pt x="2519780" y="180387"/>
                    <a:pt x="2520148" y="181123"/>
                    <a:pt x="2520761" y="181491"/>
                  </a:cubicBezTo>
                  <a:cubicBezTo>
                    <a:pt x="2521374" y="181981"/>
                    <a:pt x="2522232" y="182227"/>
                    <a:pt x="2523336" y="182227"/>
                  </a:cubicBezTo>
                  <a:cubicBezTo>
                    <a:pt x="2524440" y="182227"/>
                    <a:pt x="2525789" y="181981"/>
                    <a:pt x="2527383" y="181491"/>
                  </a:cubicBezTo>
                  <a:cubicBezTo>
                    <a:pt x="2527383" y="181491"/>
                    <a:pt x="2527628" y="181491"/>
                    <a:pt x="2527628" y="181491"/>
                  </a:cubicBezTo>
                  <a:cubicBezTo>
                    <a:pt x="2527628" y="181491"/>
                    <a:pt x="2527873" y="181491"/>
                    <a:pt x="2527873" y="181491"/>
                  </a:cubicBezTo>
                  <a:cubicBezTo>
                    <a:pt x="2527873" y="181491"/>
                    <a:pt x="2528119" y="181491"/>
                    <a:pt x="2528119" y="181491"/>
                  </a:cubicBezTo>
                  <a:cubicBezTo>
                    <a:pt x="2528119" y="181491"/>
                    <a:pt x="2528364" y="181491"/>
                    <a:pt x="2528364" y="181491"/>
                  </a:cubicBezTo>
                  <a:cubicBezTo>
                    <a:pt x="2530081" y="180878"/>
                    <a:pt x="2531797" y="179897"/>
                    <a:pt x="2533514" y="178916"/>
                  </a:cubicBezTo>
                  <a:cubicBezTo>
                    <a:pt x="2535231" y="177812"/>
                    <a:pt x="2536948" y="176708"/>
                    <a:pt x="2538419" y="175359"/>
                  </a:cubicBezTo>
                  <a:cubicBezTo>
                    <a:pt x="2540014" y="174011"/>
                    <a:pt x="2541363" y="172662"/>
                    <a:pt x="2542466" y="171313"/>
                  </a:cubicBezTo>
                  <a:cubicBezTo>
                    <a:pt x="2543570" y="169964"/>
                    <a:pt x="2544551" y="168492"/>
                    <a:pt x="2545164" y="167266"/>
                  </a:cubicBezTo>
                  <a:cubicBezTo>
                    <a:pt x="2545777" y="166040"/>
                    <a:pt x="2546022" y="164936"/>
                    <a:pt x="2545900" y="164078"/>
                  </a:cubicBezTo>
                  <a:cubicBezTo>
                    <a:pt x="2545900" y="163219"/>
                    <a:pt x="2545532" y="162606"/>
                    <a:pt x="2544796" y="162116"/>
                  </a:cubicBezTo>
                  <a:cubicBezTo>
                    <a:pt x="2544183" y="161625"/>
                    <a:pt x="2543325" y="161380"/>
                    <a:pt x="2542221" y="161380"/>
                  </a:cubicBezTo>
                  <a:cubicBezTo>
                    <a:pt x="2541117" y="161380"/>
                    <a:pt x="2539768" y="161625"/>
                    <a:pt x="2538297" y="162116"/>
                  </a:cubicBezTo>
                  <a:moveTo>
                    <a:pt x="2886931" y="54570"/>
                  </a:moveTo>
                  <a:cubicBezTo>
                    <a:pt x="2885337" y="55060"/>
                    <a:pt x="2883620" y="55796"/>
                    <a:pt x="2881903" y="56777"/>
                  </a:cubicBezTo>
                  <a:cubicBezTo>
                    <a:pt x="2880186" y="57636"/>
                    <a:pt x="2878469" y="58739"/>
                    <a:pt x="2876876" y="59966"/>
                  </a:cubicBezTo>
                  <a:cubicBezTo>
                    <a:pt x="2875281" y="61192"/>
                    <a:pt x="2873810" y="62418"/>
                    <a:pt x="2872461" y="63767"/>
                  </a:cubicBezTo>
                  <a:cubicBezTo>
                    <a:pt x="2871112" y="65116"/>
                    <a:pt x="2870008" y="66465"/>
                    <a:pt x="2869150" y="67814"/>
                  </a:cubicBezTo>
                  <a:cubicBezTo>
                    <a:pt x="2868169" y="69285"/>
                    <a:pt x="2867678" y="70634"/>
                    <a:pt x="2867433" y="71738"/>
                  </a:cubicBezTo>
                  <a:cubicBezTo>
                    <a:pt x="2867188" y="72842"/>
                    <a:pt x="2867433" y="73823"/>
                    <a:pt x="2867923" y="74436"/>
                  </a:cubicBezTo>
                  <a:cubicBezTo>
                    <a:pt x="2868414" y="75049"/>
                    <a:pt x="2869272" y="75539"/>
                    <a:pt x="2870376" y="75785"/>
                  </a:cubicBezTo>
                  <a:cubicBezTo>
                    <a:pt x="2871480" y="76030"/>
                    <a:pt x="2872951" y="75785"/>
                    <a:pt x="2874668" y="75539"/>
                  </a:cubicBezTo>
                  <a:cubicBezTo>
                    <a:pt x="2874791" y="75539"/>
                    <a:pt x="2874913" y="75539"/>
                    <a:pt x="2875036" y="75539"/>
                  </a:cubicBezTo>
                  <a:cubicBezTo>
                    <a:pt x="2875159" y="75539"/>
                    <a:pt x="2875281" y="75539"/>
                    <a:pt x="2875404" y="75539"/>
                  </a:cubicBezTo>
                  <a:cubicBezTo>
                    <a:pt x="2875526" y="75539"/>
                    <a:pt x="2875649" y="75539"/>
                    <a:pt x="2875772" y="75539"/>
                  </a:cubicBezTo>
                  <a:cubicBezTo>
                    <a:pt x="2875894" y="75539"/>
                    <a:pt x="2876017" y="75539"/>
                    <a:pt x="2876139" y="75539"/>
                  </a:cubicBezTo>
                  <a:cubicBezTo>
                    <a:pt x="2877734" y="75049"/>
                    <a:pt x="2879451" y="74313"/>
                    <a:pt x="2881167" y="73332"/>
                  </a:cubicBezTo>
                  <a:cubicBezTo>
                    <a:pt x="2882884" y="72474"/>
                    <a:pt x="2884601" y="71370"/>
                    <a:pt x="2886073" y="70144"/>
                  </a:cubicBezTo>
                  <a:cubicBezTo>
                    <a:pt x="2887544" y="68918"/>
                    <a:pt x="2889138" y="67691"/>
                    <a:pt x="2890487" y="66342"/>
                  </a:cubicBezTo>
                  <a:cubicBezTo>
                    <a:pt x="2891836" y="64993"/>
                    <a:pt x="2892940" y="63644"/>
                    <a:pt x="2893798" y="62296"/>
                  </a:cubicBezTo>
                  <a:cubicBezTo>
                    <a:pt x="2894779" y="60824"/>
                    <a:pt x="2895270" y="59475"/>
                    <a:pt x="2895515" y="58371"/>
                  </a:cubicBezTo>
                  <a:cubicBezTo>
                    <a:pt x="2895760" y="57268"/>
                    <a:pt x="2895515" y="56287"/>
                    <a:pt x="2895024" y="55674"/>
                  </a:cubicBezTo>
                  <a:cubicBezTo>
                    <a:pt x="2894534" y="55060"/>
                    <a:pt x="2893676" y="54570"/>
                    <a:pt x="2892572" y="54325"/>
                  </a:cubicBezTo>
                  <a:cubicBezTo>
                    <a:pt x="2891468" y="54079"/>
                    <a:pt x="2889997" y="54325"/>
                    <a:pt x="2888280" y="54570"/>
                  </a:cubicBezTo>
                  <a:cubicBezTo>
                    <a:pt x="2888157" y="54570"/>
                    <a:pt x="2888034" y="54570"/>
                    <a:pt x="2887912" y="54570"/>
                  </a:cubicBezTo>
                  <a:cubicBezTo>
                    <a:pt x="2887789" y="54570"/>
                    <a:pt x="2887667" y="54570"/>
                    <a:pt x="2887544" y="54570"/>
                  </a:cubicBezTo>
                  <a:cubicBezTo>
                    <a:pt x="2887421" y="54570"/>
                    <a:pt x="2887299" y="54570"/>
                    <a:pt x="2887176" y="54570"/>
                  </a:cubicBezTo>
                  <a:cubicBezTo>
                    <a:pt x="2887054" y="54570"/>
                    <a:pt x="2886931" y="54570"/>
                    <a:pt x="2886808" y="54570"/>
                  </a:cubicBezTo>
                  <a:moveTo>
                    <a:pt x="2488387" y="181491"/>
                  </a:moveTo>
                  <a:cubicBezTo>
                    <a:pt x="2488387" y="181491"/>
                    <a:pt x="2488142" y="181491"/>
                    <a:pt x="2488019" y="181491"/>
                  </a:cubicBezTo>
                  <a:cubicBezTo>
                    <a:pt x="2487896" y="181491"/>
                    <a:pt x="2487774" y="181491"/>
                    <a:pt x="2487651" y="181614"/>
                  </a:cubicBezTo>
                  <a:cubicBezTo>
                    <a:pt x="2487528" y="181736"/>
                    <a:pt x="2487406" y="181614"/>
                    <a:pt x="2487283" y="181736"/>
                  </a:cubicBezTo>
                  <a:cubicBezTo>
                    <a:pt x="2487161" y="181736"/>
                    <a:pt x="2487038" y="181736"/>
                    <a:pt x="2486915" y="181859"/>
                  </a:cubicBezTo>
                  <a:cubicBezTo>
                    <a:pt x="2485198" y="182595"/>
                    <a:pt x="2483359" y="183453"/>
                    <a:pt x="2481765" y="184557"/>
                  </a:cubicBezTo>
                  <a:cubicBezTo>
                    <a:pt x="2480171" y="185660"/>
                    <a:pt x="2478454" y="186887"/>
                    <a:pt x="2476860" y="188113"/>
                  </a:cubicBezTo>
                  <a:cubicBezTo>
                    <a:pt x="2475388" y="189462"/>
                    <a:pt x="2474039" y="190811"/>
                    <a:pt x="2472936" y="192160"/>
                  </a:cubicBezTo>
                  <a:cubicBezTo>
                    <a:pt x="2471832" y="193509"/>
                    <a:pt x="2470973" y="194857"/>
                    <a:pt x="2470360" y="196206"/>
                  </a:cubicBezTo>
                  <a:cubicBezTo>
                    <a:pt x="2469870" y="197433"/>
                    <a:pt x="2469624" y="198414"/>
                    <a:pt x="2469747" y="199272"/>
                  </a:cubicBezTo>
                  <a:cubicBezTo>
                    <a:pt x="2469870" y="200130"/>
                    <a:pt x="2470238" y="200744"/>
                    <a:pt x="2470851" y="201234"/>
                  </a:cubicBezTo>
                  <a:cubicBezTo>
                    <a:pt x="2471464" y="201725"/>
                    <a:pt x="2472322" y="201847"/>
                    <a:pt x="2473426" y="201847"/>
                  </a:cubicBezTo>
                  <a:cubicBezTo>
                    <a:pt x="2474530" y="201847"/>
                    <a:pt x="2475756" y="201602"/>
                    <a:pt x="2477228" y="201112"/>
                  </a:cubicBezTo>
                  <a:cubicBezTo>
                    <a:pt x="2477350" y="201112"/>
                    <a:pt x="2477473" y="201112"/>
                    <a:pt x="2477595" y="200989"/>
                  </a:cubicBezTo>
                  <a:cubicBezTo>
                    <a:pt x="2477718" y="200989"/>
                    <a:pt x="2477841" y="200989"/>
                    <a:pt x="2477963" y="200866"/>
                  </a:cubicBezTo>
                  <a:cubicBezTo>
                    <a:pt x="2478086" y="200866"/>
                    <a:pt x="2478209" y="200866"/>
                    <a:pt x="2478331" y="200744"/>
                  </a:cubicBezTo>
                  <a:cubicBezTo>
                    <a:pt x="2478454" y="200744"/>
                    <a:pt x="2478577" y="200744"/>
                    <a:pt x="2478699" y="200621"/>
                  </a:cubicBezTo>
                  <a:cubicBezTo>
                    <a:pt x="2480416" y="199885"/>
                    <a:pt x="2482133" y="199027"/>
                    <a:pt x="2483849" y="197923"/>
                  </a:cubicBezTo>
                  <a:cubicBezTo>
                    <a:pt x="2485566" y="196820"/>
                    <a:pt x="2487161" y="195593"/>
                    <a:pt x="2488755" y="194367"/>
                  </a:cubicBezTo>
                  <a:cubicBezTo>
                    <a:pt x="2490226" y="193018"/>
                    <a:pt x="2491575" y="191669"/>
                    <a:pt x="2492679" y="190320"/>
                  </a:cubicBezTo>
                  <a:cubicBezTo>
                    <a:pt x="2493782" y="188971"/>
                    <a:pt x="2494641" y="187622"/>
                    <a:pt x="2495254" y="186273"/>
                  </a:cubicBezTo>
                  <a:cubicBezTo>
                    <a:pt x="2495745" y="185047"/>
                    <a:pt x="2495990" y="184066"/>
                    <a:pt x="2495867" y="183208"/>
                  </a:cubicBezTo>
                  <a:cubicBezTo>
                    <a:pt x="2495867" y="182349"/>
                    <a:pt x="2495377" y="181736"/>
                    <a:pt x="2494763" y="181246"/>
                  </a:cubicBezTo>
                  <a:cubicBezTo>
                    <a:pt x="2494150" y="180755"/>
                    <a:pt x="2493292" y="180632"/>
                    <a:pt x="2492188" y="180632"/>
                  </a:cubicBezTo>
                  <a:cubicBezTo>
                    <a:pt x="2491085" y="180632"/>
                    <a:pt x="2489858" y="180878"/>
                    <a:pt x="2488264" y="181368"/>
                  </a:cubicBezTo>
                  <a:moveTo>
                    <a:pt x="2936105" y="43533"/>
                  </a:moveTo>
                  <a:cubicBezTo>
                    <a:pt x="2934511" y="44024"/>
                    <a:pt x="2932794" y="44760"/>
                    <a:pt x="2931200" y="45618"/>
                  </a:cubicBezTo>
                  <a:cubicBezTo>
                    <a:pt x="2929483" y="46476"/>
                    <a:pt x="2927889" y="47580"/>
                    <a:pt x="2926295" y="48684"/>
                  </a:cubicBezTo>
                  <a:cubicBezTo>
                    <a:pt x="2924701" y="49787"/>
                    <a:pt x="2923229" y="51014"/>
                    <a:pt x="2921880" y="52363"/>
                  </a:cubicBezTo>
                  <a:cubicBezTo>
                    <a:pt x="2920531" y="53711"/>
                    <a:pt x="2919427" y="54938"/>
                    <a:pt x="2918569" y="56287"/>
                  </a:cubicBezTo>
                  <a:cubicBezTo>
                    <a:pt x="2917588" y="57758"/>
                    <a:pt x="2916975" y="59107"/>
                    <a:pt x="2916607" y="60211"/>
                  </a:cubicBezTo>
                  <a:cubicBezTo>
                    <a:pt x="2916362" y="61314"/>
                    <a:pt x="2916484" y="62296"/>
                    <a:pt x="2916852" y="63031"/>
                  </a:cubicBezTo>
                  <a:cubicBezTo>
                    <a:pt x="2917220" y="63767"/>
                    <a:pt x="2918079" y="64258"/>
                    <a:pt x="2919182" y="64503"/>
                  </a:cubicBezTo>
                  <a:cubicBezTo>
                    <a:pt x="2920286" y="64748"/>
                    <a:pt x="2921757" y="64748"/>
                    <a:pt x="2923474" y="64380"/>
                  </a:cubicBezTo>
                  <a:cubicBezTo>
                    <a:pt x="2923597" y="64380"/>
                    <a:pt x="2923842" y="64380"/>
                    <a:pt x="2923965" y="64380"/>
                  </a:cubicBezTo>
                  <a:cubicBezTo>
                    <a:pt x="2924087" y="64380"/>
                    <a:pt x="2924333" y="64380"/>
                    <a:pt x="2924455" y="64380"/>
                  </a:cubicBezTo>
                  <a:cubicBezTo>
                    <a:pt x="2924578" y="64380"/>
                    <a:pt x="2924823" y="64380"/>
                    <a:pt x="2924946" y="64258"/>
                  </a:cubicBezTo>
                  <a:cubicBezTo>
                    <a:pt x="2925069" y="64135"/>
                    <a:pt x="2925314" y="64258"/>
                    <a:pt x="2925436" y="64135"/>
                  </a:cubicBezTo>
                  <a:cubicBezTo>
                    <a:pt x="2927031" y="63644"/>
                    <a:pt x="2928747" y="62909"/>
                    <a:pt x="2930464" y="62050"/>
                  </a:cubicBezTo>
                  <a:cubicBezTo>
                    <a:pt x="2932181" y="61192"/>
                    <a:pt x="2933775" y="60088"/>
                    <a:pt x="2935369" y="58985"/>
                  </a:cubicBezTo>
                  <a:cubicBezTo>
                    <a:pt x="2936964" y="57881"/>
                    <a:pt x="2938435" y="56655"/>
                    <a:pt x="2939784" y="55306"/>
                  </a:cubicBezTo>
                  <a:cubicBezTo>
                    <a:pt x="2941133" y="53957"/>
                    <a:pt x="2942237" y="52608"/>
                    <a:pt x="2943217" y="51259"/>
                  </a:cubicBezTo>
                  <a:cubicBezTo>
                    <a:pt x="2944199" y="49787"/>
                    <a:pt x="2944812" y="48438"/>
                    <a:pt x="2945057" y="47335"/>
                  </a:cubicBezTo>
                  <a:cubicBezTo>
                    <a:pt x="2945302" y="46231"/>
                    <a:pt x="2945180" y="45250"/>
                    <a:pt x="2944689" y="44514"/>
                  </a:cubicBezTo>
                  <a:cubicBezTo>
                    <a:pt x="2944199" y="43779"/>
                    <a:pt x="2943463" y="43288"/>
                    <a:pt x="2942359" y="43043"/>
                  </a:cubicBezTo>
                  <a:cubicBezTo>
                    <a:pt x="2941256" y="42798"/>
                    <a:pt x="2939784" y="42920"/>
                    <a:pt x="2938190" y="43288"/>
                  </a:cubicBezTo>
                  <a:cubicBezTo>
                    <a:pt x="2938067" y="43288"/>
                    <a:pt x="2937822" y="43288"/>
                    <a:pt x="2937699" y="43288"/>
                  </a:cubicBezTo>
                  <a:cubicBezTo>
                    <a:pt x="2937577" y="43288"/>
                    <a:pt x="2937331" y="43288"/>
                    <a:pt x="2937209" y="43411"/>
                  </a:cubicBezTo>
                  <a:cubicBezTo>
                    <a:pt x="2937086" y="43411"/>
                    <a:pt x="2936841" y="43411"/>
                    <a:pt x="2936718" y="43533"/>
                  </a:cubicBezTo>
                  <a:cubicBezTo>
                    <a:pt x="2936596" y="43533"/>
                    <a:pt x="2936350" y="43533"/>
                    <a:pt x="2936228" y="43656"/>
                  </a:cubicBezTo>
                  <a:moveTo>
                    <a:pt x="2438354" y="201725"/>
                  </a:moveTo>
                  <a:cubicBezTo>
                    <a:pt x="2438354" y="201725"/>
                    <a:pt x="2437986" y="201725"/>
                    <a:pt x="2437864" y="201847"/>
                  </a:cubicBezTo>
                  <a:cubicBezTo>
                    <a:pt x="2437741" y="201970"/>
                    <a:pt x="2437496" y="201847"/>
                    <a:pt x="2437373" y="201970"/>
                  </a:cubicBezTo>
                  <a:cubicBezTo>
                    <a:pt x="2437250" y="202093"/>
                    <a:pt x="2437005" y="201970"/>
                    <a:pt x="2436883" y="202215"/>
                  </a:cubicBezTo>
                  <a:cubicBezTo>
                    <a:pt x="2436760" y="202215"/>
                    <a:pt x="2436515" y="202338"/>
                    <a:pt x="2436392" y="202460"/>
                  </a:cubicBezTo>
                  <a:cubicBezTo>
                    <a:pt x="2434675" y="203196"/>
                    <a:pt x="2432959" y="204177"/>
                    <a:pt x="2431242" y="205158"/>
                  </a:cubicBezTo>
                  <a:cubicBezTo>
                    <a:pt x="2429525" y="206139"/>
                    <a:pt x="2427931" y="207488"/>
                    <a:pt x="2426459" y="208715"/>
                  </a:cubicBezTo>
                  <a:cubicBezTo>
                    <a:pt x="2424988" y="210063"/>
                    <a:pt x="2423639" y="211412"/>
                    <a:pt x="2422658" y="212761"/>
                  </a:cubicBezTo>
                  <a:cubicBezTo>
                    <a:pt x="2421554" y="214110"/>
                    <a:pt x="2420696" y="215459"/>
                    <a:pt x="2420205" y="216685"/>
                  </a:cubicBezTo>
                  <a:cubicBezTo>
                    <a:pt x="2419715" y="217789"/>
                    <a:pt x="2419592" y="218770"/>
                    <a:pt x="2419592" y="219629"/>
                  </a:cubicBezTo>
                  <a:cubicBezTo>
                    <a:pt x="2419592" y="220364"/>
                    <a:pt x="2420082" y="220977"/>
                    <a:pt x="2420696" y="221468"/>
                  </a:cubicBezTo>
                  <a:cubicBezTo>
                    <a:pt x="2421309" y="221836"/>
                    <a:pt x="2422167" y="222081"/>
                    <a:pt x="2423271" y="222081"/>
                  </a:cubicBezTo>
                  <a:cubicBezTo>
                    <a:pt x="2424375" y="222081"/>
                    <a:pt x="2425601" y="221836"/>
                    <a:pt x="2426950" y="221468"/>
                  </a:cubicBezTo>
                  <a:cubicBezTo>
                    <a:pt x="2427072" y="221468"/>
                    <a:pt x="2427318" y="221468"/>
                    <a:pt x="2427440" y="221345"/>
                  </a:cubicBezTo>
                  <a:cubicBezTo>
                    <a:pt x="2427563" y="221345"/>
                    <a:pt x="2427808" y="221345"/>
                    <a:pt x="2427931" y="221223"/>
                  </a:cubicBezTo>
                  <a:cubicBezTo>
                    <a:pt x="2428053" y="221223"/>
                    <a:pt x="2428299" y="221223"/>
                    <a:pt x="2428421" y="220977"/>
                  </a:cubicBezTo>
                  <a:cubicBezTo>
                    <a:pt x="2428544" y="220977"/>
                    <a:pt x="2428789" y="220855"/>
                    <a:pt x="2428912" y="220732"/>
                  </a:cubicBezTo>
                  <a:cubicBezTo>
                    <a:pt x="2430629" y="219996"/>
                    <a:pt x="2432345" y="219015"/>
                    <a:pt x="2434062" y="218034"/>
                  </a:cubicBezTo>
                  <a:cubicBezTo>
                    <a:pt x="2435779" y="216931"/>
                    <a:pt x="2437373" y="215704"/>
                    <a:pt x="2438845" y="214355"/>
                  </a:cubicBezTo>
                  <a:cubicBezTo>
                    <a:pt x="2440316" y="213007"/>
                    <a:pt x="2441665" y="211658"/>
                    <a:pt x="2442769" y="210309"/>
                  </a:cubicBezTo>
                  <a:cubicBezTo>
                    <a:pt x="2443873" y="208960"/>
                    <a:pt x="2444731" y="207611"/>
                    <a:pt x="2445221" y="206385"/>
                  </a:cubicBezTo>
                  <a:cubicBezTo>
                    <a:pt x="2445712" y="205281"/>
                    <a:pt x="2445835" y="204300"/>
                    <a:pt x="2445712" y="203441"/>
                  </a:cubicBezTo>
                  <a:cubicBezTo>
                    <a:pt x="2445712" y="202706"/>
                    <a:pt x="2445221" y="202093"/>
                    <a:pt x="2444608" y="201602"/>
                  </a:cubicBezTo>
                  <a:cubicBezTo>
                    <a:pt x="2443995" y="201234"/>
                    <a:pt x="2443137" y="200989"/>
                    <a:pt x="2442033" y="200989"/>
                  </a:cubicBezTo>
                  <a:cubicBezTo>
                    <a:pt x="2440929" y="200989"/>
                    <a:pt x="2439703" y="201234"/>
                    <a:pt x="2438354" y="201725"/>
                  </a:cubicBezTo>
                  <a:moveTo>
                    <a:pt x="2985157" y="33723"/>
                  </a:moveTo>
                  <a:cubicBezTo>
                    <a:pt x="2983562" y="34213"/>
                    <a:pt x="2981968" y="34949"/>
                    <a:pt x="2980252" y="35808"/>
                  </a:cubicBezTo>
                  <a:cubicBezTo>
                    <a:pt x="2978657" y="36666"/>
                    <a:pt x="2976940" y="37647"/>
                    <a:pt x="2975347" y="38751"/>
                  </a:cubicBezTo>
                  <a:cubicBezTo>
                    <a:pt x="2973752" y="39854"/>
                    <a:pt x="2972281" y="41081"/>
                    <a:pt x="2970932" y="42307"/>
                  </a:cubicBezTo>
                  <a:cubicBezTo>
                    <a:pt x="2969583" y="43533"/>
                    <a:pt x="2968479" y="44882"/>
                    <a:pt x="2967498" y="46231"/>
                  </a:cubicBezTo>
                  <a:cubicBezTo>
                    <a:pt x="2966395" y="47703"/>
                    <a:pt x="2965782" y="49052"/>
                    <a:pt x="2965413" y="50278"/>
                  </a:cubicBezTo>
                  <a:cubicBezTo>
                    <a:pt x="2965168" y="51504"/>
                    <a:pt x="2965168" y="52485"/>
                    <a:pt x="2965536" y="53221"/>
                  </a:cubicBezTo>
                  <a:cubicBezTo>
                    <a:pt x="2965904" y="53957"/>
                    <a:pt x="2966640" y="54570"/>
                    <a:pt x="2967743" y="54815"/>
                  </a:cubicBezTo>
                  <a:cubicBezTo>
                    <a:pt x="2968847" y="55060"/>
                    <a:pt x="2970196" y="55060"/>
                    <a:pt x="2971913" y="54815"/>
                  </a:cubicBezTo>
                  <a:cubicBezTo>
                    <a:pt x="2972158" y="54815"/>
                    <a:pt x="2972281" y="54815"/>
                    <a:pt x="2972526" y="54815"/>
                  </a:cubicBezTo>
                  <a:cubicBezTo>
                    <a:pt x="2972771" y="54815"/>
                    <a:pt x="2972894" y="54815"/>
                    <a:pt x="2973139" y="54693"/>
                  </a:cubicBezTo>
                  <a:cubicBezTo>
                    <a:pt x="2973384" y="54693"/>
                    <a:pt x="2973507" y="54693"/>
                    <a:pt x="2973752" y="54570"/>
                  </a:cubicBezTo>
                  <a:cubicBezTo>
                    <a:pt x="2973997" y="54570"/>
                    <a:pt x="2974120" y="54570"/>
                    <a:pt x="2974365" y="54447"/>
                  </a:cubicBezTo>
                  <a:cubicBezTo>
                    <a:pt x="2975960" y="53957"/>
                    <a:pt x="2977554" y="53221"/>
                    <a:pt x="2979270" y="52363"/>
                  </a:cubicBezTo>
                  <a:cubicBezTo>
                    <a:pt x="2980865" y="51504"/>
                    <a:pt x="2982582" y="50523"/>
                    <a:pt x="2984176" y="49420"/>
                  </a:cubicBezTo>
                  <a:cubicBezTo>
                    <a:pt x="2985770" y="48316"/>
                    <a:pt x="2987242" y="47090"/>
                    <a:pt x="2988590" y="45741"/>
                  </a:cubicBezTo>
                  <a:cubicBezTo>
                    <a:pt x="2989939" y="44392"/>
                    <a:pt x="2991043" y="43165"/>
                    <a:pt x="2992024" y="41816"/>
                  </a:cubicBezTo>
                  <a:cubicBezTo>
                    <a:pt x="2993128" y="40345"/>
                    <a:pt x="2993741" y="38873"/>
                    <a:pt x="2994109" y="37770"/>
                  </a:cubicBezTo>
                  <a:cubicBezTo>
                    <a:pt x="2994354" y="36543"/>
                    <a:pt x="2994354" y="35562"/>
                    <a:pt x="2993863" y="34827"/>
                  </a:cubicBezTo>
                  <a:cubicBezTo>
                    <a:pt x="2993373" y="34091"/>
                    <a:pt x="2992637" y="33478"/>
                    <a:pt x="2991656" y="33232"/>
                  </a:cubicBezTo>
                  <a:cubicBezTo>
                    <a:pt x="2990552" y="32987"/>
                    <a:pt x="2989203" y="32987"/>
                    <a:pt x="2987487" y="33232"/>
                  </a:cubicBezTo>
                  <a:cubicBezTo>
                    <a:pt x="2987242" y="33232"/>
                    <a:pt x="2987119" y="33232"/>
                    <a:pt x="2986873" y="33232"/>
                  </a:cubicBezTo>
                  <a:cubicBezTo>
                    <a:pt x="2986628" y="33232"/>
                    <a:pt x="2986505" y="33232"/>
                    <a:pt x="2986260" y="33355"/>
                  </a:cubicBezTo>
                  <a:cubicBezTo>
                    <a:pt x="2986015" y="33355"/>
                    <a:pt x="2985892" y="33355"/>
                    <a:pt x="2985647" y="33478"/>
                  </a:cubicBezTo>
                  <a:cubicBezTo>
                    <a:pt x="2985402" y="33478"/>
                    <a:pt x="2985279" y="33478"/>
                    <a:pt x="2985034" y="33600"/>
                  </a:cubicBezTo>
                  <a:moveTo>
                    <a:pt x="2388322" y="222939"/>
                  </a:moveTo>
                  <a:cubicBezTo>
                    <a:pt x="2388322" y="222939"/>
                    <a:pt x="2387954" y="222939"/>
                    <a:pt x="2387831" y="223062"/>
                  </a:cubicBezTo>
                  <a:cubicBezTo>
                    <a:pt x="2387708" y="223185"/>
                    <a:pt x="2387463" y="223185"/>
                    <a:pt x="2387341" y="223307"/>
                  </a:cubicBezTo>
                  <a:cubicBezTo>
                    <a:pt x="2387095" y="223307"/>
                    <a:pt x="2386973" y="223430"/>
                    <a:pt x="2386727" y="223553"/>
                  </a:cubicBezTo>
                  <a:cubicBezTo>
                    <a:pt x="2386482" y="223553"/>
                    <a:pt x="2386360" y="223675"/>
                    <a:pt x="2386114" y="223798"/>
                  </a:cubicBezTo>
                  <a:cubicBezTo>
                    <a:pt x="2384397" y="224534"/>
                    <a:pt x="2382681" y="225515"/>
                    <a:pt x="2380964" y="226618"/>
                  </a:cubicBezTo>
                  <a:cubicBezTo>
                    <a:pt x="2379247" y="227722"/>
                    <a:pt x="2377653" y="228948"/>
                    <a:pt x="2376304" y="230297"/>
                  </a:cubicBezTo>
                  <a:cubicBezTo>
                    <a:pt x="2374832" y="231646"/>
                    <a:pt x="2373606" y="232995"/>
                    <a:pt x="2372502" y="234344"/>
                  </a:cubicBezTo>
                  <a:cubicBezTo>
                    <a:pt x="2371399" y="235693"/>
                    <a:pt x="2370663" y="237042"/>
                    <a:pt x="2370173" y="238268"/>
                  </a:cubicBezTo>
                  <a:cubicBezTo>
                    <a:pt x="2369805" y="239372"/>
                    <a:pt x="2369682" y="240230"/>
                    <a:pt x="2369805" y="241089"/>
                  </a:cubicBezTo>
                  <a:cubicBezTo>
                    <a:pt x="2369927" y="241824"/>
                    <a:pt x="2370295" y="242438"/>
                    <a:pt x="2370908" y="242805"/>
                  </a:cubicBezTo>
                  <a:cubicBezTo>
                    <a:pt x="2371521" y="243173"/>
                    <a:pt x="2372380" y="243418"/>
                    <a:pt x="2373361" y="243418"/>
                  </a:cubicBezTo>
                  <a:cubicBezTo>
                    <a:pt x="2374342" y="243418"/>
                    <a:pt x="2375568" y="243173"/>
                    <a:pt x="2377040" y="242805"/>
                  </a:cubicBezTo>
                  <a:cubicBezTo>
                    <a:pt x="2377162" y="242805"/>
                    <a:pt x="2377408" y="242805"/>
                    <a:pt x="2377530" y="242683"/>
                  </a:cubicBezTo>
                  <a:cubicBezTo>
                    <a:pt x="2377653" y="242683"/>
                    <a:pt x="2377898" y="242560"/>
                    <a:pt x="2378021" y="242438"/>
                  </a:cubicBezTo>
                  <a:cubicBezTo>
                    <a:pt x="2378266" y="242438"/>
                    <a:pt x="2378389" y="242315"/>
                    <a:pt x="2378634" y="242192"/>
                  </a:cubicBezTo>
                  <a:cubicBezTo>
                    <a:pt x="2378879" y="242192"/>
                    <a:pt x="2379002" y="242070"/>
                    <a:pt x="2379247" y="241947"/>
                  </a:cubicBezTo>
                  <a:cubicBezTo>
                    <a:pt x="2380964" y="241211"/>
                    <a:pt x="2382681" y="240230"/>
                    <a:pt x="2384397" y="239126"/>
                  </a:cubicBezTo>
                  <a:cubicBezTo>
                    <a:pt x="2386114" y="238023"/>
                    <a:pt x="2387708" y="236796"/>
                    <a:pt x="2389057" y="235448"/>
                  </a:cubicBezTo>
                  <a:cubicBezTo>
                    <a:pt x="2390406" y="234099"/>
                    <a:pt x="2391755" y="232750"/>
                    <a:pt x="2392859" y="231401"/>
                  </a:cubicBezTo>
                  <a:cubicBezTo>
                    <a:pt x="2393962" y="230052"/>
                    <a:pt x="2394698" y="228703"/>
                    <a:pt x="2395189" y="227477"/>
                  </a:cubicBezTo>
                  <a:cubicBezTo>
                    <a:pt x="2395557" y="226373"/>
                    <a:pt x="2395679" y="225515"/>
                    <a:pt x="2395557" y="224779"/>
                  </a:cubicBezTo>
                  <a:cubicBezTo>
                    <a:pt x="2395434" y="224043"/>
                    <a:pt x="2395066" y="223430"/>
                    <a:pt x="2394453" y="223062"/>
                  </a:cubicBezTo>
                  <a:cubicBezTo>
                    <a:pt x="2393840" y="222694"/>
                    <a:pt x="2392981" y="222449"/>
                    <a:pt x="2392001" y="222449"/>
                  </a:cubicBezTo>
                  <a:cubicBezTo>
                    <a:pt x="2391019" y="222449"/>
                    <a:pt x="2389793" y="222694"/>
                    <a:pt x="2388322" y="223062"/>
                  </a:cubicBezTo>
                  <a:moveTo>
                    <a:pt x="3033840" y="25016"/>
                  </a:moveTo>
                  <a:cubicBezTo>
                    <a:pt x="3032246" y="25507"/>
                    <a:pt x="3030652" y="26243"/>
                    <a:pt x="3029058" y="26978"/>
                  </a:cubicBezTo>
                  <a:cubicBezTo>
                    <a:pt x="3027464" y="27837"/>
                    <a:pt x="3025870" y="28818"/>
                    <a:pt x="3024275" y="29921"/>
                  </a:cubicBezTo>
                  <a:cubicBezTo>
                    <a:pt x="3022681" y="31025"/>
                    <a:pt x="3021210" y="32251"/>
                    <a:pt x="3019983" y="33478"/>
                  </a:cubicBezTo>
                  <a:cubicBezTo>
                    <a:pt x="3018635" y="34704"/>
                    <a:pt x="3017408" y="36053"/>
                    <a:pt x="3016550" y="37402"/>
                  </a:cubicBezTo>
                  <a:cubicBezTo>
                    <a:pt x="3015446" y="38873"/>
                    <a:pt x="3014710" y="40345"/>
                    <a:pt x="3014342" y="41571"/>
                  </a:cubicBezTo>
                  <a:cubicBezTo>
                    <a:pt x="3013975" y="42798"/>
                    <a:pt x="3013975" y="43779"/>
                    <a:pt x="3014342" y="44637"/>
                  </a:cubicBezTo>
                  <a:cubicBezTo>
                    <a:pt x="3014710" y="45495"/>
                    <a:pt x="3015446" y="46109"/>
                    <a:pt x="3016427" y="46354"/>
                  </a:cubicBezTo>
                  <a:cubicBezTo>
                    <a:pt x="3017531" y="46722"/>
                    <a:pt x="3018880" y="46722"/>
                    <a:pt x="3020596" y="46354"/>
                  </a:cubicBezTo>
                  <a:cubicBezTo>
                    <a:pt x="3020842" y="46354"/>
                    <a:pt x="3021087" y="46354"/>
                    <a:pt x="3021210" y="46231"/>
                  </a:cubicBezTo>
                  <a:cubicBezTo>
                    <a:pt x="3021455" y="46231"/>
                    <a:pt x="3021700" y="46231"/>
                    <a:pt x="3021823" y="46109"/>
                  </a:cubicBezTo>
                  <a:cubicBezTo>
                    <a:pt x="3022068" y="46109"/>
                    <a:pt x="3022313" y="46109"/>
                    <a:pt x="3022558" y="45986"/>
                  </a:cubicBezTo>
                  <a:cubicBezTo>
                    <a:pt x="3022804" y="45986"/>
                    <a:pt x="3023049" y="45863"/>
                    <a:pt x="3023294" y="45741"/>
                  </a:cubicBezTo>
                  <a:cubicBezTo>
                    <a:pt x="3024888" y="45250"/>
                    <a:pt x="3026483" y="44514"/>
                    <a:pt x="3028077" y="43779"/>
                  </a:cubicBezTo>
                  <a:cubicBezTo>
                    <a:pt x="3029671" y="42920"/>
                    <a:pt x="3031388" y="41939"/>
                    <a:pt x="3032859" y="40835"/>
                  </a:cubicBezTo>
                  <a:cubicBezTo>
                    <a:pt x="3034453" y="39732"/>
                    <a:pt x="3035925" y="38505"/>
                    <a:pt x="3037274" y="37279"/>
                  </a:cubicBezTo>
                  <a:cubicBezTo>
                    <a:pt x="3038623" y="36053"/>
                    <a:pt x="3039849" y="34704"/>
                    <a:pt x="3040708" y="33355"/>
                  </a:cubicBezTo>
                  <a:cubicBezTo>
                    <a:pt x="3041811" y="31884"/>
                    <a:pt x="3042547" y="30412"/>
                    <a:pt x="3042915" y="29186"/>
                  </a:cubicBezTo>
                  <a:cubicBezTo>
                    <a:pt x="3043283" y="27959"/>
                    <a:pt x="3043283" y="26978"/>
                    <a:pt x="3042915" y="26120"/>
                  </a:cubicBezTo>
                  <a:cubicBezTo>
                    <a:pt x="3042547" y="25262"/>
                    <a:pt x="3041811" y="24771"/>
                    <a:pt x="3040708" y="24403"/>
                  </a:cubicBezTo>
                  <a:cubicBezTo>
                    <a:pt x="3039604" y="24035"/>
                    <a:pt x="3038255" y="24035"/>
                    <a:pt x="3036538" y="24403"/>
                  </a:cubicBezTo>
                  <a:cubicBezTo>
                    <a:pt x="3036293" y="24403"/>
                    <a:pt x="3036048" y="24403"/>
                    <a:pt x="3035803" y="24526"/>
                  </a:cubicBezTo>
                  <a:cubicBezTo>
                    <a:pt x="3035557" y="24526"/>
                    <a:pt x="3035312" y="24526"/>
                    <a:pt x="3035067" y="24648"/>
                  </a:cubicBezTo>
                  <a:cubicBezTo>
                    <a:pt x="3034821" y="24648"/>
                    <a:pt x="3034576" y="24648"/>
                    <a:pt x="3034331" y="24894"/>
                  </a:cubicBezTo>
                  <a:cubicBezTo>
                    <a:pt x="3034086" y="24894"/>
                    <a:pt x="3033840" y="25016"/>
                    <a:pt x="3033595" y="25139"/>
                  </a:cubicBezTo>
                  <a:moveTo>
                    <a:pt x="2338534" y="245135"/>
                  </a:moveTo>
                  <a:cubicBezTo>
                    <a:pt x="2338534" y="245135"/>
                    <a:pt x="2338166" y="245258"/>
                    <a:pt x="2337921" y="245381"/>
                  </a:cubicBezTo>
                  <a:cubicBezTo>
                    <a:pt x="2337676" y="245381"/>
                    <a:pt x="2337553" y="245503"/>
                    <a:pt x="2337308" y="245626"/>
                  </a:cubicBezTo>
                  <a:cubicBezTo>
                    <a:pt x="2337063" y="245626"/>
                    <a:pt x="2336818" y="245748"/>
                    <a:pt x="2336695" y="245871"/>
                  </a:cubicBezTo>
                  <a:cubicBezTo>
                    <a:pt x="2336572" y="245994"/>
                    <a:pt x="2336204" y="246116"/>
                    <a:pt x="2335959" y="246116"/>
                  </a:cubicBezTo>
                  <a:cubicBezTo>
                    <a:pt x="2334242" y="246852"/>
                    <a:pt x="2332525" y="247833"/>
                    <a:pt x="2330809" y="249059"/>
                  </a:cubicBezTo>
                  <a:cubicBezTo>
                    <a:pt x="2329214" y="250163"/>
                    <a:pt x="2327620" y="251389"/>
                    <a:pt x="2326149" y="252738"/>
                  </a:cubicBezTo>
                  <a:cubicBezTo>
                    <a:pt x="2324800" y="254087"/>
                    <a:pt x="2323451" y="255436"/>
                    <a:pt x="2322470" y="256785"/>
                  </a:cubicBezTo>
                  <a:cubicBezTo>
                    <a:pt x="2321489" y="258134"/>
                    <a:pt x="2320753" y="259483"/>
                    <a:pt x="2320263" y="260587"/>
                  </a:cubicBezTo>
                  <a:cubicBezTo>
                    <a:pt x="2319895" y="261690"/>
                    <a:pt x="2319772" y="262549"/>
                    <a:pt x="2320017" y="263284"/>
                  </a:cubicBezTo>
                  <a:cubicBezTo>
                    <a:pt x="2320140" y="264020"/>
                    <a:pt x="2320508" y="264511"/>
                    <a:pt x="2321121" y="264879"/>
                  </a:cubicBezTo>
                  <a:cubicBezTo>
                    <a:pt x="2321734" y="265247"/>
                    <a:pt x="2322593" y="265369"/>
                    <a:pt x="2323574" y="265369"/>
                  </a:cubicBezTo>
                  <a:cubicBezTo>
                    <a:pt x="2324555" y="265369"/>
                    <a:pt x="2325781" y="265124"/>
                    <a:pt x="2327007" y="264756"/>
                  </a:cubicBezTo>
                  <a:cubicBezTo>
                    <a:pt x="2327252" y="264756"/>
                    <a:pt x="2327375" y="264633"/>
                    <a:pt x="2327620" y="264511"/>
                  </a:cubicBezTo>
                  <a:cubicBezTo>
                    <a:pt x="2327865" y="264511"/>
                    <a:pt x="2327988" y="264388"/>
                    <a:pt x="2328233" y="264265"/>
                  </a:cubicBezTo>
                  <a:cubicBezTo>
                    <a:pt x="2328479" y="264265"/>
                    <a:pt x="2328724" y="264143"/>
                    <a:pt x="2328847" y="264020"/>
                  </a:cubicBezTo>
                  <a:cubicBezTo>
                    <a:pt x="2328969" y="263898"/>
                    <a:pt x="2329337" y="263775"/>
                    <a:pt x="2329582" y="263775"/>
                  </a:cubicBezTo>
                  <a:cubicBezTo>
                    <a:pt x="2331299" y="263039"/>
                    <a:pt x="2333016" y="262058"/>
                    <a:pt x="2334733" y="260832"/>
                  </a:cubicBezTo>
                  <a:cubicBezTo>
                    <a:pt x="2336450" y="259605"/>
                    <a:pt x="2337921" y="258502"/>
                    <a:pt x="2339393" y="257153"/>
                  </a:cubicBezTo>
                  <a:cubicBezTo>
                    <a:pt x="2340864" y="255804"/>
                    <a:pt x="2342090" y="254455"/>
                    <a:pt x="2343072" y="253106"/>
                  </a:cubicBezTo>
                  <a:cubicBezTo>
                    <a:pt x="2344053" y="251757"/>
                    <a:pt x="2344788" y="250408"/>
                    <a:pt x="2345279" y="249305"/>
                  </a:cubicBezTo>
                  <a:cubicBezTo>
                    <a:pt x="2345647" y="248201"/>
                    <a:pt x="2345769" y="247343"/>
                    <a:pt x="2345524" y="246607"/>
                  </a:cubicBezTo>
                  <a:cubicBezTo>
                    <a:pt x="2345401" y="245871"/>
                    <a:pt x="2344911" y="245381"/>
                    <a:pt x="2344298" y="245013"/>
                  </a:cubicBezTo>
                  <a:cubicBezTo>
                    <a:pt x="2343685" y="244645"/>
                    <a:pt x="2342826" y="244522"/>
                    <a:pt x="2341845" y="244522"/>
                  </a:cubicBezTo>
                  <a:cubicBezTo>
                    <a:pt x="2340864" y="244522"/>
                    <a:pt x="2339638" y="244767"/>
                    <a:pt x="2338289" y="245135"/>
                  </a:cubicBezTo>
                  <a:moveTo>
                    <a:pt x="3082401" y="17659"/>
                  </a:moveTo>
                  <a:cubicBezTo>
                    <a:pt x="3080807" y="18149"/>
                    <a:pt x="3079213" y="18762"/>
                    <a:pt x="3077619" y="19621"/>
                  </a:cubicBezTo>
                  <a:cubicBezTo>
                    <a:pt x="3076025" y="20479"/>
                    <a:pt x="3074431" y="21337"/>
                    <a:pt x="3072836" y="22441"/>
                  </a:cubicBezTo>
                  <a:cubicBezTo>
                    <a:pt x="3071365" y="23545"/>
                    <a:pt x="3069893" y="24648"/>
                    <a:pt x="3068544" y="25875"/>
                  </a:cubicBezTo>
                  <a:cubicBezTo>
                    <a:pt x="3067196" y="27101"/>
                    <a:pt x="3066092" y="28327"/>
                    <a:pt x="3064988" y="29676"/>
                  </a:cubicBezTo>
                  <a:cubicBezTo>
                    <a:pt x="3063762" y="31270"/>
                    <a:pt x="3063026" y="32619"/>
                    <a:pt x="3062658" y="33846"/>
                  </a:cubicBezTo>
                  <a:cubicBezTo>
                    <a:pt x="3062290" y="35072"/>
                    <a:pt x="3062168" y="36176"/>
                    <a:pt x="3062536" y="37034"/>
                  </a:cubicBezTo>
                  <a:cubicBezTo>
                    <a:pt x="3062903" y="37892"/>
                    <a:pt x="3063516" y="38505"/>
                    <a:pt x="3064498" y="38873"/>
                  </a:cubicBezTo>
                  <a:cubicBezTo>
                    <a:pt x="3065479" y="39241"/>
                    <a:pt x="3066828" y="39364"/>
                    <a:pt x="3068544" y="39119"/>
                  </a:cubicBezTo>
                  <a:cubicBezTo>
                    <a:pt x="3068790" y="39119"/>
                    <a:pt x="3069035" y="39119"/>
                    <a:pt x="3069280" y="38996"/>
                  </a:cubicBezTo>
                  <a:cubicBezTo>
                    <a:pt x="3069525" y="38996"/>
                    <a:pt x="3069771" y="38996"/>
                    <a:pt x="3070016" y="38873"/>
                  </a:cubicBezTo>
                  <a:cubicBezTo>
                    <a:pt x="3070261" y="38873"/>
                    <a:pt x="3070506" y="38751"/>
                    <a:pt x="3070874" y="38628"/>
                  </a:cubicBezTo>
                  <a:cubicBezTo>
                    <a:pt x="3071120" y="38628"/>
                    <a:pt x="3071365" y="38505"/>
                    <a:pt x="3071733" y="38383"/>
                  </a:cubicBezTo>
                  <a:cubicBezTo>
                    <a:pt x="3073327" y="37892"/>
                    <a:pt x="3074921" y="37279"/>
                    <a:pt x="3076515" y="36421"/>
                  </a:cubicBezTo>
                  <a:cubicBezTo>
                    <a:pt x="3078109" y="35562"/>
                    <a:pt x="3079704" y="34581"/>
                    <a:pt x="3081298" y="33600"/>
                  </a:cubicBezTo>
                  <a:cubicBezTo>
                    <a:pt x="3082892" y="32497"/>
                    <a:pt x="3084363" y="31393"/>
                    <a:pt x="3085713" y="30167"/>
                  </a:cubicBezTo>
                  <a:cubicBezTo>
                    <a:pt x="3087061" y="28940"/>
                    <a:pt x="3088288" y="27592"/>
                    <a:pt x="3089269" y="26365"/>
                  </a:cubicBezTo>
                  <a:cubicBezTo>
                    <a:pt x="3090495" y="24771"/>
                    <a:pt x="3091231" y="23422"/>
                    <a:pt x="3091599" y="22196"/>
                  </a:cubicBezTo>
                  <a:cubicBezTo>
                    <a:pt x="3091966" y="20970"/>
                    <a:pt x="3091966" y="19866"/>
                    <a:pt x="3091599" y="19008"/>
                  </a:cubicBezTo>
                  <a:cubicBezTo>
                    <a:pt x="3091231" y="18149"/>
                    <a:pt x="3090618" y="17536"/>
                    <a:pt x="3089514" y="17168"/>
                  </a:cubicBezTo>
                  <a:cubicBezTo>
                    <a:pt x="3088533" y="16800"/>
                    <a:pt x="3087184" y="16678"/>
                    <a:pt x="3085467" y="16923"/>
                  </a:cubicBezTo>
                  <a:cubicBezTo>
                    <a:pt x="3085222" y="16923"/>
                    <a:pt x="3084976" y="16923"/>
                    <a:pt x="3084731" y="17045"/>
                  </a:cubicBezTo>
                  <a:cubicBezTo>
                    <a:pt x="3084486" y="17045"/>
                    <a:pt x="3084241" y="17045"/>
                    <a:pt x="3083996" y="17168"/>
                  </a:cubicBezTo>
                  <a:cubicBezTo>
                    <a:pt x="3083750" y="17168"/>
                    <a:pt x="3083505" y="17291"/>
                    <a:pt x="3083137" y="17413"/>
                  </a:cubicBezTo>
                  <a:cubicBezTo>
                    <a:pt x="3082769" y="17536"/>
                    <a:pt x="3082647" y="17536"/>
                    <a:pt x="3082279" y="17659"/>
                  </a:cubicBezTo>
                  <a:moveTo>
                    <a:pt x="2288624" y="268067"/>
                  </a:moveTo>
                  <a:cubicBezTo>
                    <a:pt x="2288624" y="268067"/>
                    <a:pt x="2288134" y="268190"/>
                    <a:pt x="2287888" y="268312"/>
                  </a:cubicBezTo>
                  <a:cubicBezTo>
                    <a:pt x="2287643" y="268312"/>
                    <a:pt x="2287398" y="268435"/>
                    <a:pt x="2287153" y="268557"/>
                  </a:cubicBezTo>
                  <a:cubicBezTo>
                    <a:pt x="2286907" y="268680"/>
                    <a:pt x="2286662" y="268803"/>
                    <a:pt x="2286417" y="268925"/>
                  </a:cubicBezTo>
                  <a:cubicBezTo>
                    <a:pt x="2286172" y="268925"/>
                    <a:pt x="2285926" y="269171"/>
                    <a:pt x="2285681" y="269293"/>
                  </a:cubicBezTo>
                  <a:cubicBezTo>
                    <a:pt x="2283964" y="270152"/>
                    <a:pt x="2282247" y="271133"/>
                    <a:pt x="2280653" y="272236"/>
                  </a:cubicBezTo>
                  <a:cubicBezTo>
                    <a:pt x="2279059" y="273340"/>
                    <a:pt x="2277465" y="274689"/>
                    <a:pt x="2276116" y="275915"/>
                  </a:cubicBezTo>
                  <a:cubicBezTo>
                    <a:pt x="2274767" y="277264"/>
                    <a:pt x="2273541" y="278613"/>
                    <a:pt x="2272560" y="279839"/>
                  </a:cubicBezTo>
                  <a:cubicBezTo>
                    <a:pt x="2271579" y="281188"/>
                    <a:pt x="2270843" y="282414"/>
                    <a:pt x="2270475" y="283641"/>
                  </a:cubicBezTo>
                  <a:cubicBezTo>
                    <a:pt x="2270230" y="284622"/>
                    <a:pt x="2270107" y="285480"/>
                    <a:pt x="2270352" y="286216"/>
                  </a:cubicBezTo>
                  <a:cubicBezTo>
                    <a:pt x="2270598" y="286952"/>
                    <a:pt x="2270966" y="287442"/>
                    <a:pt x="2271579" y="287688"/>
                  </a:cubicBezTo>
                  <a:cubicBezTo>
                    <a:pt x="2272192" y="288055"/>
                    <a:pt x="2272928" y="288178"/>
                    <a:pt x="2273909" y="288178"/>
                  </a:cubicBezTo>
                  <a:cubicBezTo>
                    <a:pt x="2274890" y="288178"/>
                    <a:pt x="2275993" y="287933"/>
                    <a:pt x="2277342" y="287565"/>
                  </a:cubicBezTo>
                  <a:cubicBezTo>
                    <a:pt x="2277588" y="287565"/>
                    <a:pt x="2277833" y="287442"/>
                    <a:pt x="2278078" y="287320"/>
                  </a:cubicBezTo>
                  <a:cubicBezTo>
                    <a:pt x="2278323" y="287320"/>
                    <a:pt x="2278569" y="287197"/>
                    <a:pt x="2278814" y="287074"/>
                  </a:cubicBezTo>
                  <a:cubicBezTo>
                    <a:pt x="2279059" y="287074"/>
                    <a:pt x="2279304" y="286829"/>
                    <a:pt x="2279550" y="286707"/>
                  </a:cubicBezTo>
                  <a:cubicBezTo>
                    <a:pt x="2279795" y="286584"/>
                    <a:pt x="2280040" y="286461"/>
                    <a:pt x="2280286" y="286339"/>
                  </a:cubicBezTo>
                  <a:cubicBezTo>
                    <a:pt x="2282002" y="285480"/>
                    <a:pt x="2283719" y="284499"/>
                    <a:pt x="2285313" y="283396"/>
                  </a:cubicBezTo>
                  <a:cubicBezTo>
                    <a:pt x="2286907" y="282292"/>
                    <a:pt x="2288502" y="280943"/>
                    <a:pt x="2289851" y="279717"/>
                  </a:cubicBezTo>
                  <a:cubicBezTo>
                    <a:pt x="2291200" y="278368"/>
                    <a:pt x="2292426" y="277019"/>
                    <a:pt x="2293407" y="275670"/>
                  </a:cubicBezTo>
                  <a:cubicBezTo>
                    <a:pt x="2294388" y="274321"/>
                    <a:pt x="2295124" y="273095"/>
                    <a:pt x="2295491" y="271868"/>
                  </a:cubicBezTo>
                  <a:cubicBezTo>
                    <a:pt x="2295737" y="270887"/>
                    <a:pt x="2295859" y="270029"/>
                    <a:pt x="2295614" y="269416"/>
                  </a:cubicBezTo>
                  <a:cubicBezTo>
                    <a:pt x="2295491" y="268680"/>
                    <a:pt x="2295001" y="268190"/>
                    <a:pt x="2294388" y="267944"/>
                  </a:cubicBezTo>
                  <a:cubicBezTo>
                    <a:pt x="2293775" y="267576"/>
                    <a:pt x="2292916" y="267454"/>
                    <a:pt x="2291935" y="267454"/>
                  </a:cubicBezTo>
                  <a:cubicBezTo>
                    <a:pt x="2290954" y="267454"/>
                    <a:pt x="2289851" y="267699"/>
                    <a:pt x="2288502" y="268067"/>
                  </a:cubicBezTo>
                  <a:moveTo>
                    <a:pt x="3130472" y="11527"/>
                  </a:moveTo>
                  <a:cubicBezTo>
                    <a:pt x="3129001" y="12018"/>
                    <a:pt x="3127406" y="12631"/>
                    <a:pt x="3125812" y="13489"/>
                  </a:cubicBezTo>
                  <a:cubicBezTo>
                    <a:pt x="3124218" y="14225"/>
                    <a:pt x="3122624" y="15206"/>
                    <a:pt x="3121152" y="16310"/>
                  </a:cubicBezTo>
                  <a:cubicBezTo>
                    <a:pt x="3119681" y="17413"/>
                    <a:pt x="3118209" y="18517"/>
                    <a:pt x="3116860" y="19743"/>
                  </a:cubicBezTo>
                  <a:cubicBezTo>
                    <a:pt x="3115511" y="20970"/>
                    <a:pt x="3114285" y="22196"/>
                    <a:pt x="3113304" y="23545"/>
                  </a:cubicBezTo>
                  <a:cubicBezTo>
                    <a:pt x="3112078" y="25139"/>
                    <a:pt x="3111219" y="26611"/>
                    <a:pt x="3110729" y="27837"/>
                  </a:cubicBezTo>
                  <a:cubicBezTo>
                    <a:pt x="3110238" y="29063"/>
                    <a:pt x="3110238" y="30289"/>
                    <a:pt x="3110484" y="31148"/>
                  </a:cubicBezTo>
                  <a:cubicBezTo>
                    <a:pt x="3110729" y="32006"/>
                    <a:pt x="3111464" y="32742"/>
                    <a:pt x="3112446" y="33110"/>
                  </a:cubicBezTo>
                  <a:cubicBezTo>
                    <a:pt x="3113426" y="33478"/>
                    <a:pt x="3114776" y="33600"/>
                    <a:pt x="3116370" y="33478"/>
                  </a:cubicBezTo>
                  <a:cubicBezTo>
                    <a:pt x="3116615" y="33478"/>
                    <a:pt x="3116983" y="33478"/>
                    <a:pt x="3117228" y="33478"/>
                  </a:cubicBezTo>
                  <a:cubicBezTo>
                    <a:pt x="3117473" y="33478"/>
                    <a:pt x="3117841" y="33478"/>
                    <a:pt x="3118086" y="33355"/>
                  </a:cubicBezTo>
                  <a:cubicBezTo>
                    <a:pt x="3118332" y="33355"/>
                    <a:pt x="3118699" y="33232"/>
                    <a:pt x="3119068" y="33110"/>
                  </a:cubicBezTo>
                  <a:cubicBezTo>
                    <a:pt x="3119436" y="33110"/>
                    <a:pt x="3119681" y="32987"/>
                    <a:pt x="3120049" y="32865"/>
                  </a:cubicBezTo>
                  <a:cubicBezTo>
                    <a:pt x="3121520" y="32374"/>
                    <a:pt x="3123114" y="31761"/>
                    <a:pt x="3124709" y="30903"/>
                  </a:cubicBezTo>
                  <a:cubicBezTo>
                    <a:pt x="3126303" y="30044"/>
                    <a:pt x="3127897" y="29186"/>
                    <a:pt x="3129368" y="28205"/>
                  </a:cubicBezTo>
                  <a:cubicBezTo>
                    <a:pt x="3130840" y="27224"/>
                    <a:pt x="3132311" y="25997"/>
                    <a:pt x="3133660" y="24894"/>
                  </a:cubicBezTo>
                  <a:cubicBezTo>
                    <a:pt x="3135009" y="23667"/>
                    <a:pt x="3136236" y="22441"/>
                    <a:pt x="3137217" y="21092"/>
                  </a:cubicBezTo>
                  <a:cubicBezTo>
                    <a:pt x="3138443" y="19498"/>
                    <a:pt x="3139301" y="18026"/>
                    <a:pt x="3139792" y="16800"/>
                  </a:cubicBezTo>
                  <a:cubicBezTo>
                    <a:pt x="3140282" y="15574"/>
                    <a:pt x="3140282" y="14348"/>
                    <a:pt x="3140037" y="13489"/>
                  </a:cubicBezTo>
                  <a:cubicBezTo>
                    <a:pt x="3139792" y="12631"/>
                    <a:pt x="3139056" y="11895"/>
                    <a:pt x="3138075" y="11527"/>
                  </a:cubicBezTo>
                  <a:cubicBezTo>
                    <a:pt x="3137094" y="11159"/>
                    <a:pt x="3135745" y="11037"/>
                    <a:pt x="3134151" y="11159"/>
                  </a:cubicBezTo>
                  <a:cubicBezTo>
                    <a:pt x="3133906" y="11159"/>
                    <a:pt x="3133538" y="11159"/>
                    <a:pt x="3133292" y="11282"/>
                  </a:cubicBezTo>
                  <a:cubicBezTo>
                    <a:pt x="3133047" y="11404"/>
                    <a:pt x="3132679" y="11282"/>
                    <a:pt x="3132434" y="11404"/>
                  </a:cubicBezTo>
                  <a:cubicBezTo>
                    <a:pt x="3132189" y="11404"/>
                    <a:pt x="3131821" y="11527"/>
                    <a:pt x="3131576" y="11650"/>
                  </a:cubicBezTo>
                  <a:cubicBezTo>
                    <a:pt x="3131331" y="11650"/>
                    <a:pt x="3130962" y="11772"/>
                    <a:pt x="3130717" y="11895"/>
                  </a:cubicBezTo>
                  <a:moveTo>
                    <a:pt x="2238959" y="291980"/>
                  </a:moveTo>
                  <a:cubicBezTo>
                    <a:pt x="2238959" y="291980"/>
                    <a:pt x="2238469" y="292102"/>
                    <a:pt x="2238224" y="292225"/>
                  </a:cubicBezTo>
                  <a:cubicBezTo>
                    <a:pt x="2237978" y="292225"/>
                    <a:pt x="2237733" y="292470"/>
                    <a:pt x="2237365" y="292593"/>
                  </a:cubicBezTo>
                  <a:cubicBezTo>
                    <a:pt x="2237120" y="292593"/>
                    <a:pt x="2236752" y="292838"/>
                    <a:pt x="2236507" y="292961"/>
                  </a:cubicBezTo>
                  <a:cubicBezTo>
                    <a:pt x="2236262" y="293083"/>
                    <a:pt x="2235894" y="293206"/>
                    <a:pt x="2235649" y="293328"/>
                  </a:cubicBezTo>
                  <a:cubicBezTo>
                    <a:pt x="2233932" y="294187"/>
                    <a:pt x="2232215" y="295168"/>
                    <a:pt x="2230621" y="296272"/>
                  </a:cubicBezTo>
                  <a:cubicBezTo>
                    <a:pt x="2229027" y="297375"/>
                    <a:pt x="2227555" y="298724"/>
                    <a:pt x="2226206" y="299950"/>
                  </a:cubicBezTo>
                  <a:cubicBezTo>
                    <a:pt x="2224857" y="301177"/>
                    <a:pt x="2223631" y="302648"/>
                    <a:pt x="2222773" y="303875"/>
                  </a:cubicBezTo>
                  <a:cubicBezTo>
                    <a:pt x="2221914" y="305101"/>
                    <a:pt x="2221178" y="306450"/>
                    <a:pt x="2220810" y="307553"/>
                  </a:cubicBezTo>
                  <a:cubicBezTo>
                    <a:pt x="2220565" y="308535"/>
                    <a:pt x="2220565" y="309270"/>
                    <a:pt x="2220810" y="310006"/>
                  </a:cubicBezTo>
                  <a:cubicBezTo>
                    <a:pt x="2221056" y="310742"/>
                    <a:pt x="2221424" y="311110"/>
                    <a:pt x="2222037" y="311478"/>
                  </a:cubicBezTo>
                  <a:cubicBezTo>
                    <a:pt x="2222650" y="311845"/>
                    <a:pt x="2223386" y="311968"/>
                    <a:pt x="2224367" y="311968"/>
                  </a:cubicBezTo>
                  <a:cubicBezTo>
                    <a:pt x="2225348" y="311968"/>
                    <a:pt x="2226451" y="311723"/>
                    <a:pt x="2227678" y="311355"/>
                  </a:cubicBezTo>
                  <a:cubicBezTo>
                    <a:pt x="2227923" y="311355"/>
                    <a:pt x="2228168" y="311232"/>
                    <a:pt x="2228413" y="311110"/>
                  </a:cubicBezTo>
                  <a:cubicBezTo>
                    <a:pt x="2228659" y="311110"/>
                    <a:pt x="2228904" y="310864"/>
                    <a:pt x="2229272" y="310864"/>
                  </a:cubicBezTo>
                  <a:cubicBezTo>
                    <a:pt x="2229517" y="310864"/>
                    <a:pt x="2229762" y="310619"/>
                    <a:pt x="2230130" y="310497"/>
                  </a:cubicBezTo>
                  <a:cubicBezTo>
                    <a:pt x="2230498" y="310374"/>
                    <a:pt x="2230743" y="310251"/>
                    <a:pt x="2230989" y="310129"/>
                  </a:cubicBezTo>
                  <a:cubicBezTo>
                    <a:pt x="2232705" y="309270"/>
                    <a:pt x="2234422" y="308289"/>
                    <a:pt x="2236016" y="307063"/>
                  </a:cubicBezTo>
                  <a:cubicBezTo>
                    <a:pt x="2237611" y="305959"/>
                    <a:pt x="2239205" y="304610"/>
                    <a:pt x="2240431" y="303384"/>
                  </a:cubicBezTo>
                  <a:cubicBezTo>
                    <a:pt x="2241780" y="302035"/>
                    <a:pt x="2242884" y="300686"/>
                    <a:pt x="2243865" y="299460"/>
                  </a:cubicBezTo>
                  <a:cubicBezTo>
                    <a:pt x="2244723" y="298111"/>
                    <a:pt x="2245459" y="296885"/>
                    <a:pt x="2245827" y="295658"/>
                  </a:cubicBezTo>
                  <a:cubicBezTo>
                    <a:pt x="2246072" y="294677"/>
                    <a:pt x="2246072" y="293942"/>
                    <a:pt x="2245827" y="293206"/>
                  </a:cubicBezTo>
                  <a:cubicBezTo>
                    <a:pt x="2245582" y="292470"/>
                    <a:pt x="2245214" y="292102"/>
                    <a:pt x="2244600" y="291734"/>
                  </a:cubicBezTo>
                  <a:cubicBezTo>
                    <a:pt x="2243987" y="291366"/>
                    <a:pt x="2243252" y="291244"/>
                    <a:pt x="2242271" y="291244"/>
                  </a:cubicBezTo>
                  <a:cubicBezTo>
                    <a:pt x="2241289" y="291244"/>
                    <a:pt x="2240186" y="291489"/>
                    <a:pt x="2238959" y="291857"/>
                  </a:cubicBezTo>
                  <a:moveTo>
                    <a:pt x="3178052" y="6867"/>
                  </a:moveTo>
                  <a:cubicBezTo>
                    <a:pt x="3176580" y="7358"/>
                    <a:pt x="3174986" y="7971"/>
                    <a:pt x="3173392" y="8707"/>
                  </a:cubicBezTo>
                  <a:cubicBezTo>
                    <a:pt x="3171798" y="9442"/>
                    <a:pt x="3170204" y="10423"/>
                    <a:pt x="3168732" y="11404"/>
                  </a:cubicBezTo>
                  <a:cubicBezTo>
                    <a:pt x="3167261" y="12386"/>
                    <a:pt x="3165789" y="13489"/>
                    <a:pt x="3164440" y="14715"/>
                  </a:cubicBezTo>
                  <a:cubicBezTo>
                    <a:pt x="3163091" y="15942"/>
                    <a:pt x="3161865" y="17168"/>
                    <a:pt x="3160884" y="18394"/>
                  </a:cubicBezTo>
                  <a:cubicBezTo>
                    <a:pt x="3159658" y="19989"/>
                    <a:pt x="3158677" y="21460"/>
                    <a:pt x="3158186" y="22686"/>
                  </a:cubicBezTo>
                  <a:cubicBezTo>
                    <a:pt x="3157696" y="23913"/>
                    <a:pt x="3157573" y="25139"/>
                    <a:pt x="3157818" y="26120"/>
                  </a:cubicBezTo>
                  <a:cubicBezTo>
                    <a:pt x="3158064" y="27101"/>
                    <a:pt x="3158677" y="27837"/>
                    <a:pt x="3159535" y="28205"/>
                  </a:cubicBezTo>
                  <a:cubicBezTo>
                    <a:pt x="3160394" y="28573"/>
                    <a:pt x="3161742" y="28818"/>
                    <a:pt x="3163459" y="28695"/>
                  </a:cubicBezTo>
                  <a:cubicBezTo>
                    <a:pt x="3163827" y="28695"/>
                    <a:pt x="3164072" y="28695"/>
                    <a:pt x="3164440" y="28695"/>
                  </a:cubicBezTo>
                  <a:cubicBezTo>
                    <a:pt x="3164808" y="28695"/>
                    <a:pt x="3165054" y="28695"/>
                    <a:pt x="3165421" y="28573"/>
                  </a:cubicBezTo>
                  <a:cubicBezTo>
                    <a:pt x="3165789" y="28573"/>
                    <a:pt x="3166157" y="28450"/>
                    <a:pt x="3166402" y="28327"/>
                  </a:cubicBezTo>
                  <a:cubicBezTo>
                    <a:pt x="3166770" y="28327"/>
                    <a:pt x="3167138" y="28082"/>
                    <a:pt x="3167506" y="28082"/>
                  </a:cubicBezTo>
                  <a:cubicBezTo>
                    <a:pt x="3168977" y="27592"/>
                    <a:pt x="3170572" y="26978"/>
                    <a:pt x="3172166" y="26243"/>
                  </a:cubicBezTo>
                  <a:cubicBezTo>
                    <a:pt x="3173760" y="25507"/>
                    <a:pt x="3175354" y="24526"/>
                    <a:pt x="3176826" y="23545"/>
                  </a:cubicBezTo>
                  <a:cubicBezTo>
                    <a:pt x="3178297" y="22564"/>
                    <a:pt x="3179769" y="21460"/>
                    <a:pt x="3181118" y="20234"/>
                  </a:cubicBezTo>
                  <a:cubicBezTo>
                    <a:pt x="3182467" y="19008"/>
                    <a:pt x="3183693" y="17781"/>
                    <a:pt x="3184674" y="16555"/>
                  </a:cubicBezTo>
                  <a:cubicBezTo>
                    <a:pt x="3185900" y="14961"/>
                    <a:pt x="3186881" y="13489"/>
                    <a:pt x="3187372" y="12263"/>
                  </a:cubicBezTo>
                  <a:cubicBezTo>
                    <a:pt x="3187862" y="10914"/>
                    <a:pt x="3187985" y="9810"/>
                    <a:pt x="3187740" y="8829"/>
                  </a:cubicBezTo>
                  <a:cubicBezTo>
                    <a:pt x="3187494" y="7848"/>
                    <a:pt x="3186881" y="7235"/>
                    <a:pt x="3185900" y="6745"/>
                  </a:cubicBezTo>
                  <a:cubicBezTo>
                    <a:pt x="3184919" y="6254"/>
                    <a:pt x="3183693" y="6131"/>
                    <a:pt x="3181976" y="6254"/>
                  </a:cubicBezTo>
                  <a:cubicBezTo>
                    <a:pt x="3181608" y="6254"/>
                    <a:pt x="3181363" y="6254"/>
                    <a:pt x="3180995" y="6254"/>
                  </a:cubicBezTo>
                  <a:cubicBezTo>
                    <a:pt x="3180627" y="6254"/>
                    <a:pt x="3180382" y="6254"/>
                    <a:pt x="3180014" y="6377"/>
                  </a:cubicBezTo>
                  <a:cubicBezTo>
                    <a:pt x="3179646" y="6377"/>
                    <a:pt x="3179278" y="6499"/>
                    <a:pt x="3179033" y="6622"/>
                  </a:cubicBezTo>
                  <a:cubicBezTo>
                    <a:pt x="3178665" y="6622"/>
                    <a:pt x="3178297" y="6867"/>
                    <a:pt x="3177929" y="6867"/>
                  </a:cubicBezTo>
                  <a:moveTo>
                    <a:pt x="2189417" y="316628"/>
                  </a:moveTo>
                  <a:cubicBezTo>
                    <a:pt x="2189417" y="316628"/>
                    <a:pt x="2188804" y="316873"/>
                    <a:pt x="2188559" y="316873"/>
                  </a:cubicBezTo>
                  <a:cubicBezTo>
                    <a:pt x="2188314" y="316873"/>
                    <a:pt x="2187946" y="317119"/>
                    <a:pt x="2187701" y="317241"/>
                  </a:cubicBezTo>
                  <a:cubicBezTo>
                    <a:pt x="2187455" y="317364"/>
                    <a:pt x="2187087" y="317486"/>
                    <a:pt x="2186720" y="317609"/>
                  </a:cubicBezTo>
                  <a:cubicBezTo>
                    <a:pt x="2186352" y="317732"/>
                    <a:pt x="2186106" y="317854"/>
                    <a:pt x="2185739" y="318100"/>
                  </a:cubicBezTo>
                  <a:cubicBezTo>
                    <a:pt x="2184022" y="318958"/>
                    <a:pt x="2182305" y="320062"/>
                    <a:pt x="2180711" y="321165"/>
                  </a:cubicBezTo>
                  <a:cubicBezTo>
                    <a:pt x="2179117" y="322269"/>
                    <a:pt x="2177645" y="323618"/>
                    <a:pt x="2176296" y="324967"/>
                  </a:cubicBezTo>
                  <a:cubicBezTo>
                    <a:pt x="2174947" y="326316"/>
                    <a:pt x="2173844" y="327665"/>
                    <a:pt x="2172985" y="328891"/>
                  </a:cubicBezTo>
                  <a:cubicBezTo>
                    <a:pt x="2172127" y="330117"/>
                    <a:pt x="2171514" y="331466"/>
                    <a:pt x="2171146" y="332570"/>
                  </a:cubicBezTo>
                  <a:cubicBezTo>
                    <a:pt x="2170901" y="333428"/>
                    <a:pt x="2170901" y="334287"/>
                    <a:pt x="2171146" y="334900"/>
                  </a:cubicBezTo>
                  <a:cubicBezTo>
                    <a:pt x="2171391" y="335513"/>
                    <a:pt x="2171759" y="336003"/>
                    <a:pt x="2172372" y="336249"/>
                  </a:cubicBezTo>
                  <a:cubicBezTo>
                    <a:pt x="2172985" y="336494"/>
                    <a:pt x="2173721" y="336739"/>
                    <a:pt x="2174579" y="336617"/>
                  </a:cubicBezTo>
                  <a:cubicBezTo>
                    <a:pt x="2175438" y="336494"/>
                    <a:pt x="2176541" y="336371"/>
                    <a:pt x="2177768" y="336003"/>
                  </a:cubicBezTo>
                  <a:cubicBezTo>
                    <a:pt x="2178013" y="336003"/>
                    <a:pt x="2178381" y="335758"/>
                    <a:pt x="2178626" y="335758"/>
                  </a:cubicBezTo>
                  <a:cubicBezTo>
                    <a:pt x="2178871" y="335758"/>
                    <a:pt x="2179239" y="335513"/>
                    <a:pt x="2179485" y="335390"/>
                  </a:cubicBezTo>
                  <a:cubicBezTo>
                    <a:pt x="2179852" y="335268"/>
                    <a:pt x="2180098" y="335145"/>
                    <a:pt x="2180466" y="335022"/>
                  </a:cubicBezTo>
                  <a:cubicBezTo>
                    <a:pt x="2180833" y="334900"/>
                    <a:pt x="2181079" y="334654"/>
                    <a:pt x="2181446" y="334532"/>
                  </a:cubicBezTo>
                  <a:cubicBezTo>
                    <a:pt x="2183163" y="333673"/>
                    <a:pt x="2184880" y="332570"/>
                    <a:pt x="2186474" y="331466"/>
                  </a:cubicBezTo>
                  <a:cubicBezTo>
                    <a:pt x="2188069" y="330240"/>
                    <a:pt x="2189540" y="329014"/>
                    <a:pt x="2190889" y="327665"/>
                  </a:cubicBezTo>
                  <a:cubicBezTo>
                    <a:pt x="2192238" y="326316"/>
                    <a:pt x="2193341" y="324967"/>
                    <a:pt x="2194200" y="323740"/>
                  </a:cubicBezTo>
                  <a:cubicBezTo>
                    <a:pt x="2195058" y="322392"/>
                    <a:pt x="2195671" y="321165"/>
                    <a:pt x="2196039" y="320062"/>
                  </a:cubicBezTo>
                  <a:cubicBezTo>
                    <a:pt x="2196285" y="319203"/>
                    <a:pt x="2196285" y="318345"/>
                    <a:pt x="2196039" y="317732"/>
                  </a:cubicBezTo>
                  <a:cubicBezTo>
                    <a:pt x="2195794" y="317119"/>
                    <a:pt x="2195426" y="316628"/>
                    <a:pt x="2194813" y="316383"/>
                  </a:cubicBezTo>
                  <a:cubicBezTo>
                    <a:pt x="2194200" y="316137"/>
                    <a:pt x="2193464" y="316015"/>
                    <a:pt x="2192483" y="316015"/>
                  </a:cubicBezTo>
                  <a:cubicBezTo>
                    <a:pt x="2191625" y="316015"/>
                    <a:pt x="2190521" y="316260"/>
                    <a:pt x="2189295" y="316628"/>
                  </a:cubicBezTo>
                  <a:moveTo>
                    <a:pt x="3225387" y="3434"/>
                  </a:moveTo>
                  <a:cubicBezTo>
                    <a:pt x="3223915" y="3924"/>
                    <a:pt x="3222444" y="4537"/>
                    <a:pt x="3220850" y="5273"/>
                  </a:cubicBezTo>
                  <a:cubicBezTo>
                    <a:pt x="3219378" y="6009"/>
                    <a:pt x="3217784" y="6867"/>
                    <a:pt x="3216312" y="7848"/>
                  </a:cubicBezTo>
                  <a:cubicBezTo>
                    <a:pt x="3214841" y="8829"/>
                    <a:pt x="3213369" y="9933"/>
                    <a:pt x="3212020" y="11037"/>
                  </a:cubicBezTo>
                  <a:cubicBezTo>
                    <a:pt x="3210671" y="12140"/>
                    <a:pt x="3209445" y="13367"/>
                    <a:pt x="3208464" y="14715"/>
                  </a:cubicBezTo>
                  <a:cubicBezTo>
                    <a:pt x="3207115" y="16310"/>
                    <a:pt x="3206134" y="17781"/>
                    <a:pt x="3205644" y="19130"/>
                  </a:cubicBezTo>
                  <a:cubicBezTo>
                    <a:pt x="3205153" y="20479"/>
                    <a:pt x="3204908" y="21705"/>
                    <a:pt x="3205030" y="22686"/>
                  </a:cubicBezTo>
                  <a:cubicBezTo>
                    <a:pt x="3205276" y="23667"/>
                    <a:pt x="3205766" y="24403"/>
                    <a:pt x="3206747" y="24894"/>
                  </a:cubicBezTo>
                  <a:cubicBezTo>
                    <a:pt x="3207728" y="25384"/>
                    <a:pt x="3208955" y="25629"/>
                    <a:pt x="3210549" y="25507"/>
                  </a:cubicBezTo>
                  <a:cubicBezTo>
                    <a:pt x="3210917" y="25507"/>
                    <a:pt x="3211285" y="25507"/>
                    <a:pt x="3211652" y="25507"/>
                  </a:cubicBezTo>
                  <a:cubicBezTo>
                    <a:pt x="3212020" y="25507"/>
                    <a:pt x="3212388" y="25507"/>
                    <a:pt x="3212756" y="25384"/>
                  </a:cubicBezTo>
                  <a:cubicBezTo>
                    <a:pt x="3213124" y="25384"/>
                    <a:pt x="3213492" y="25262"/>
                    <a:pt x="3213860" y="25139"/>
                  </a:cubicBezTo>
                  <a:cubicBezTo>
                    <a:pt x="3214228" y="25139"/>
                    <a:pt x="3214595" y="24894"/>
                    <a:pt x="3215086" y="24771"/>
                  </a:cubicBezTo>
                  <a:cubicBezTo>
                    <a:pt x="3216557" y="24281"/>
                    <a:pt x="3218029" y="23667"/>
                    <a:pt x="3219623" y="22932"/>
                  </a:cubicBezTo>
                  <a:cubicBezTo>
                    <a:pt x="3221217" y="22196"/>
                    <a:pt x="3222689" y="21337"/>
                    <a:pt x="3224160" y="20356"/>
                  </a:cubicBezTo>
                  <a:cubicBezTo>
                    <a:pt x="3225632" y="19375"/>
                    <a:pt x="3227104" y="18272"/>
                    <a:pt x="3228453" y="17168"/>
                  </a:cubicBezTo>
                  <a:cubicBezTo>
                    <a:pt x="3229802" y="16064"/>
                    <a:pt x="3231028" y="14838"/>
                    <a:pt x="3232009" y="13489"/>
                  </a:cubicBezTo>
                  <a:cubicBezTo>
                    <a:pt x="3233358" y="11895"/>
                    <a:pt x="3234339" y="10423"/>
                    <a:pt x="3234829" y="9075"/>
                  </a:cubicBezTo>
                  <a:cubicBezTo>
                    <a:pt x="3235320" y="7726"/>
                    <a:pt x="3235565" y="6499"/>
                    <a:pt x="3235442" y="5518"/>
                  </a:cubicBezTo>
                  <a:cubicBezTo>
                    <a:pt x="3235197" y="4537"/>
                    <a:pt x="3234707" y="3802"/>
                    <a:pt x="3233725" y="3311"/>
                  </a:cubicBezTo>
                  <a:cubicBezTo>
                    <a:pt x="3232745" y="2820"/>
                    <a:pt x="3231518" y="2575"/>
                    <a:pt x="3229924" y="2698"/>
                  </a:cubicBezTo>
                  <a:cubicBezTo>
                    <a:pt x="3229556" y="2698"/>
                    <a:pt x="3229188" y="2698"/>
                    <a:pt x="3228820" y="2698"/>
                  </a:cubicBezTo>
                  <a:cubicBezTo>
                    <a:pt x="3228453" y="2698"/>
                    <a:pt x="3228085" y="2698"/>
                    <a:pt x="3227717" y="2820"/>
                  </a:cubicBezTo>
                  <a:cubicBezTo>
                    <a:pt x="3227349" y="2820"/>
                    <a:pt x="3226981" y="2943"/>
                    <a:pt x="3226613" y="3066"/>
                  </a:cubicBezTo>
                  <a:cubicBezTo>
                    <a:pt x="3226245" y="3066"/>
                    <a:pt x="3225877" y="3311"/>
                    <a:pt x="3225387" y="3434"/>
                  </a:cubicBezTo>
                  <a:moveTo>
                    <a:pt x="2139875" y="342257"/>
                  </a:moveTo>
                  <a:cubicBezTo>
                    <a:pt x="2139875" y="342257"/>
                    <a:pt x="2139262" y="342503"/>
                    <a:pt x="2138894" y="342625"/>
                  </a:cubicBezTo>
                  <a:cubicBezTo>
                    <a:pt x="2138526" y="342748"/>
                    <a:pt x="2138281" y="342871"/>
                    <a:pt x="2137913" y="342993"/>
                  </a:cubicBezTo>
                  <a:cubicBezTo>
                    <a:pt x="2137545" y="343116"/>
                    <a:pt x="2137300" y="343238"/>
                    <a:pt x="2136932" y="343484"/>
                  </a:cubicBezTo>
                  <a:cubicBezTo>
                    <a:pt x="2136564" y="343606"/>
                    <a:pt x="2136197" y="343852"/>
                    <a:pt x="2135951" y="343974"/>
                  </a:cubicBezTo>
                  <a:cubicBezTo>
                    <a:pt x="2134234" y="344833"/>
                    <a:pt x="2132518" y="345936"/>
                    <a:pt x="2130923" y="347163"/>
                  </a:cubicBezTo>
                  <a:cubicBezTo>
                    <a:pt x="2129329" y="348389"/>
                    <a:pt x="2127858" y="349615"/>
                    <a:pt x="2126631" y="350964"/>
                  </a:cubicBezTo>
                  <a:cubicBezTo>
                    <a:pt x="2125405" y="352313"/>
                    <a:pt x="2124302" y="353662"/>
                    <a:pt x="2123443" y="354888"/>
                  </a:cubicBezTo>
                  <a:cubicBezTo>
                    <a:pt x="2122585" y="356115"/>
                    <a:pt x="2122094" y="357463"/>
                    <a:pt x="2121849" y="358567"/>
                  </a:cubicBezTo>
                  <a:cubicBezTo>
                    <a:pt x="2121604" y="359425"/>
                    <a:pt x="2121726" y="360161"/>
                    <a:pt x="2121849" y="360774"/>
                  </a:cubicBezTo>
                  <a:cubicBezTo>
                    <a:pt x="2122094" y="361388"/>
                    <a:pt x="2122462" y="361755"/>
                    <a:pt x="2123075" y="362001"/>
                  </a:cubicBezTo>
                  <a:cubicBezTo>
                    <a:pt x="2123688" y="362246"/>
                    <a:pt x="2124424" y="362369"/>
                    <a:pt x="2125283" y="362369"/>
                  </a:cubicBezTo>
                  <a:cubicBezTo>
                    <a:pt x="2126141" y="362369"/>
                    <a:pt x="2127244" y="362123"/>
                    <a:pt x="2128348" y="361755"/>
                  </a:cubicBezTo>
                  <a:cubicBezTo>
                    <a:pt x="2128593" y="361755"/>
                    <a:pt x="2128961" y="361510"/>
                    <a:pt x="2129329" y="361388"/>
                  </a:cubicBezTo>
                  <a:cubicBezTo>
                    <a:pt x="2129697" y="361388"/>
                    <a:pt x="2129942" y="361142"/>
                    <a:pt x="2130310" y="361020"/>
                  </a:cubicBezTo>
                  <a:cubicBezTo>
                    <a:pt x="2130678" y="360897"/>
                    <a:pt x="2130923" y="360774"/>
                    <a:pt x="2131291" y="360529"/>
                  </a:cubicBezTo>
                  <a:cubicBezTo>
                    <a:pt x="2131659" y="360284"/>
                    <a:pt x="2132027" y="360161"/>
                    <a:pt x="2132395" y="360039"/>
                  </a:cubicBezTo>
                  <a:cubicBezTo>
                    <a:pt x="2134112" y="359180"/>
                    <a:pt x="2135829" y="358077"/>
                    <a:pt x="2137300" y="356850"/>
                  </a:cubicBezTo>
                  <a:cubicBezTo>
                    <a:pt x="2138772" y="355624"/>
                    <a:pt x="2140366" y="354398"/>
                    <a:pt x="2141592" y="353049"/>
                  </a:cubicBezTo>
                  <a:cubicBezTo>
                    <a:pt x="2142818" y="351700"/>
                    <a:pt x="2143922" y="350351"/>
                    <a:pt x="2144781" y="349125"/>
                  </a:cubicBezTo>
                  <a:cubicBezTo>
                    <a:pt x="2145639" y="347898"/>
                    <a:pt x="2146129" y="346549"/>
                    <a:pt x="2146375" y="345446"/>
                  </a:cubicBezTo>
                  <a:cubicBezTo>
                    <a:pt x="2146620" y="344587"/>
                    <a:pt x="2146497" y="343852"/>
                    <a:pt x="2146375" y="343238"/>
                  </a:cubicBezTo>
                  <a:cubicBezTo>
                    <a:pt x="2146252" y="342625"/>
                    <a:pt x="2145762" y="342257"/>
                    <a:pt x="2145148" y="342012"/>
                  </a:cubicBezTo>
                  <a:cubicBezTo>
                    <a:pt x="2144535" y="341767"/>
                    <a:pt x="2143799" y="341644"/>
                    <a:pt x="2142941" y="341644"/>
                  </a:cubicBezTo>
                  <a:cubicBezTo>
                    <a:pt x="2142083" y="341644"/>
                    <a:pt x="2140979" y="341890"/>
                    <a:pt x="2139875" y="342257"/>
                  </a:cubicBezTo>
                  <a:moveTo>
                    <a:pt x="3272354" y="1349"/>
                  </a:moveTo>
                  <a:cubicBezTo>
                    <a:pt x="3270882" y="1839"/>
                    <a:pt x="3269411" y="2453"/>
                    <a:pt x="3267816" y="3188"/>
                  </a:cubicBezTo>
                  <a:cubicBezTo>
                    <a:pt x="3266345" y="3924"/>
                    <a:pt x="3264751" y="4783"/>
                    <a:pt x="3263279" y="5764"/>
                  </a:cubicBezTo>
                  <a:cubicBezTo>
                    <a:pt x="3261808" y="6745"/>
                    <a:pt x="3260336" y="7726"/>
                    <a:pt x="3258987" y="8952"/>
                  </a:cubicBezTo>
                  <a:cubicBezTo>
                    <a:pt x="3257638" y="10056"/>
                    <a:pt x="3256412" y="11282"/>
                    <a:pt x="3255308" y="12508"/>
                  </a:cubicBezTo>
                  <a:cubicBezTo>
                    <a:pt x="3253960" y="14102"/>
                    <a:pt x="3252978" y="15574"/>
                    <a:pt x="3252243" y="16923"/>
                  </a:cubicBezTo>
                  <a:cubicBezTo>
                    <a:pt x="3251507" y="18272"/>
                    <a:pt x="3251384" y="19498"/>
                    <a:pt x="3251507" y="20479"/>
                  </a:cubicBezTo>
                  <a:cubicBezTo>
                    <a:pt x="3251630" y="21460"/>
                    <a:pt x="3252120" y="22318"/>
                    <a:pt x="3252978" y="22932"/>
                  </a:cubicBezTo>
                  <a:cubicBezTo>
                    <a:pt x="3253837" y="23545"/>
                    <a:pt x="3255063" y="23790"/>
                    <a:pt x="3256657" y="23790"/>
                  </a:cubicBezTo>
                  <a:cubicBezTo>
                    <a:pt x="3257025" y="23790"/>
                    <a:pt x="3257393" y="23790"/>
                    <a:pt x="3257761" y="23790"/>
                  </a:cubicBezTo>
                  <a:cubicBezTo>
                    <a:pt x="3258129" y="23790"/>
                    <a:pt x="3258497" y="23790"/>
                    <a:pt x="3258987" y="23667"/>
                  </a:cubicBezTo>
                  <a:cubicBezTo>
                    <a:pt x="3259355" y="23667"/>
                    <a:pt x="3259845" y="23545"/>
                    <a:pt x="3260213" y="23422"/>
                  </a:cubicBezTo>
                  <a:cubicBezTo>
                    <a:pt x="3260581" y="23422"/>
                    <a:pt x="3261072" y="23177"/>
                    <a:pt x="3261440" y="23054"/>
                  </a:cubicBezTo>
                  <a:cubicBezTo>
                    <a:pt x="3262911" y="22564"/>
                    <a:pt x="3264383" y="21951"/>
                    <a:pt x="3265977" y="21215"/>
                  </a:cubicBezTo>
                  <a:cubicBezTo>
                    <a:pt x="3267448" y="20479"/>
                    <a:pt x="3269043" y="19621"/>
                    <a:pt x="3270514" y="18640"/>
                  </a:cubicBezTo>
                  <a:cubicBezTo>
                    <a:pt x="3271986" y="17659"/>
                    <a:pt x="3273458" y="16678"/>
                    <a:pt x="3274806" y="15451"/>
                  </a:cubicBezTo>
                  <a:cubicBezTo>
                    <a:pt x="3276155" y="14225"/>
                    <a:pt x="3277381" y="13121"/>
                    <a:pt x="3278485" y="11895"/>
                  </a:cubicBezTo>
                  <a:cubicBezTo>
                    <a:pt x="3279834" y="10301"/>
                    <a:pt x="3280815" y="8707"/>
                    <a:pt x="3281428" y="7358"/>
                  </a:cubicBezTo>
                  <a:cubicBezTo>
                    <a:pt x="3282041" y="6009"/>
                    <a:pt x="3282287" y="4783"/>
                    <a:pt x="3282164" y="3679"/>
                  </a:cubicBezTo>
                  <a:cubicBezTo>
                    <a:pt x="3282041" y="2575"/>
                    <a:pt x="3281551" y="1839"/>
                    <a:pt x="3280570" y="1349"/>
                  </a:cubicBezTo>
                  <a:cubicBezTo>
                    <a:pt x="3279711" y="858"/>
                    <a:pt x="3278485" y="491"/>
                    <a:pt x="3276768" y="613"/>
                  </a:cubicBezTo>
                  <a:cubicBezTo>
                    <a:pt x="3276400" y="613"/>
                    <a:pt x="3276033" y="613"/>
                    <a:pt x="3275665" y="613"/>
                  </a:cubicBezTo>
                  <a:cubicBezTo>
                    <a:pt x="3275297" y="613"/>
                    <a:pt x="3274929" y="613"/>
                    <a:pt x="3274438" y="736"/>
                  </a:cubicBezTo>
                  <a:cubicBezTo>
                    <a:pt x="3274070" y="736"/>
                    <a:pt x="3273580" y="858"/>
                    <a:pt x="3273212" y="981"/>
                  </a:cubicBezTo>
                  <a:cubicBezTo>
                    <a:pt x="3272844" y="981"/>
                    <a:pt x="3272354" y="1226"/>
                    <a:pt x="3271986" y="1349"/>
                  </a:cubicBezTo>
                  <a:moveTo>
                    <a:pt x="2090578" y="368500"/>
                  </a:moveTo>
                  <a:cubicBezTo>
                    <a:pt x="2090578" y="368500"/>
                    <a:pt x="2089965" y="368745"/>
                    <a:pt x="2089597" y="368868"/>
                  </a:cubicBezTo>
                  <a:cubicBezTo>
                    <a:pt x="2089230" y="368991"/>
                    <a:pt x="2088862" y="369113"/>
                    <a:pt x="2088494" y="369236"/>
                  </a:cubicBezTo>
                  <a:cubicBezTo>
                    <a:pt x="2088126" y="369358"/>
                    <a:pt x="2087758" y="369604"/>
                    <a:pt x="2087390" y="369726"/>
                  </a:cubicBezTo>
                  <a:cubicBezTo>
                    <a:pt x="2087022" y="369972"/>
                    <a:pt x="2086654" y="370094"/>
                    <a:pt x="2086286" y="370340"/>
                  </a:cubicBezTo>
                  <a:cubicBezTo>
                    <a:pt x="2084570" y="371198"/>
                    <a:pt x="2082975" y="372302"/>
                    <a:pt x="2081381" y="373528"/>
                  </a:cubicBezTo>
                  <a:cubicBezTo>
                    <a:pt x="2079787" y="374754"/>
                    <a:pt x="2078438" y="375980"/>
                    <a:pt x="2077089" y="377329"/>
                  </a:cubicBezTo>
                  <a:cubicBezTo>
                    <a:pt x="2075863" y="378678"/>
                    <a:pt x="2074759" y="380027"/>
                    <a:pt x="2074024" y="381253"/>
                  </a:cubicBezTo>
                  <a:cubicBezTo>
                    <a:pt x="2073165" y="382480"/>
                    <a:pt x="2072675" y="383706"/>
                    <a:pt x="2072429" y="384810"/>
                  </a:cubicBezTo>
                  <a:cubicBezTo>
                    <a:pt x="2072307" y="385668"/>
                    <a:pt x="2072429" y="386281"/>
                    <a:pt x="2072552" y="386894"/>
                  </a:cubicBezTo>
                  <a:cubicBezTo>
                    <a:pt x="2072797" y="387385"/>
                    <a:pt x="2073165" y="387875"/>
                    <a:pt x="2073778" y="388121"/>
                  </a:cubicBezTo>
                  <a:cubicBezTo>
                    <a:pt x="2074391" y="388366"/>
                    <a:pt x="2075127" y="388489"/>
                    <a:pt x="2075986" y="388489"/>
                  </a:cubicBezTo>
                  <a:cubicBezTo>
                    <a:pt x="2076844" y="388489"/>
                    <a:pt x="2077825" y="388243"/>
                    <a:pt x="2078929" y="387998"/>
                  </a:cubicBezTo>
                  <a:cubicBezTo>
                    <a:pt x="2079297" y="387998"/>
                    <a:pt x="2079665" y="387753"/>
                    <a:pt x="2079910" y="387630"/>
                  </a:cubicBezTo>
                  <a:cubicBezTo>
                    <a:pt x="2080155" y="387508"/>
                    <a:pt x="2080646" y="387385"/>
                    <a:pt x="2081013" y="387140"/>
                  </a:cubicBezTo>
                  <a:cubicBezTo>
                    <a:pt x="2081381" y="387017"/>
                    <a:pt x="2081749" y="386772"/>
                    <a:pt x="2082117" y="386649"/>
                  </a:cubicBezTo>
                  <a:cubicBezTo>
                    <a:pt x="2082485" y="386404"/>
                    <a:pt x="2082853" y="386281"/>
                    <a:pt x="2083343" y="386036"/>
                  </a:cubicBezTo>
                  <a:cubicBezTo>
                    <a:pt x="2085060" y="385178"/>
                    <a:pt x="2086654" y="384074"/>
                    <a:pt x="2088249" y="382848"/>
                  </a:cubicBezTo>
                  <a:cubicBezTo>
                    <a:pt x="2089843" y="381621"/>
                    <a:pt x="2091192" y="380395"/>
                    <a:pt x="2092418" y="379046"/>
                  </a:cubicBezTo>
                  <a:cubicBezTo>
                    <a:pt x="2093644" y="377697"/>
                    <a:pt x="2094748" y="376348"/>
                    <a:pt x="2095484" y="375122"/>
                  </a:cubicBezTo>
                  <a:cubicBezTo>
                    <a:pt x="2096219" y="373896"/>
                    <a:pt x="2096832" y="372669"/>
                    <a:pt x="2096955" y="371566"/>
                  </a:cubicBezTo>
                  <a:cubicBezTo>
                    <a:pt x="2097078" y="370707"/>
                    <a:pt x="2096955" y="369972"/>
                    <a:pt x="2096832" y="369481"/>
                  </a:cubicBezTo>
                  <a:cubicBezTo>
                    <a:pt x="2096587" y="368991"/>
                    <a:pt x="2096219" y="368500"/>
                    <a:pt x="2095606" y="368255"/>
                  </a:cubicBezTo>
                  <a:cubicBezTo>
                    <a:pt x="2094993" y="368010"/>
                    <a:pt x="2094257" y="367887"/>
                    <a:pt x="2093399" y="367887"/>
                  </a:cubicBezTo>
                  <a:cubicBezTo>
                    <a:pt x="2092540" y="367887"/>
                    <a:pt x="2091560" y="368132"/>
                    <a:pt x="2090456" y="368500"/>
                  </a:cubicBezTo>
                  <a:moveTo>
                    <a:pt x="3318585" y="736"/>
                  </a:moveTo>
                  <a:cubicBezTo>
                    <a:pt x="3317113" y="1226"/>
                    <a:pt x="3315642" y="1717"/>
                    <a:pt x="3314170" y="2453"/>
                  </a:cubicBezTo>
                  <a:cubicBezTo>
                    <a:pt x="3312699" y="3188"/>
                    <a:pt x="3311227" y="4047"/>
                    <a:pt x="3309756" y="4905"/>
                  </a:cubicBezTo>
                  <a:cubicBezTo>
                    <a:pt x="3308284" y="5886"/>
                    <a:pt x="3306935" y="6867"/>
                    <a:pt x="3305586" y="7971"/>
                  </a:cubicBezTo>
                  <a:cubicBezTo>
                    <a:pt x="3304237" y="9075"/>
                    <a:pt x="3303011" y="10178"/>
                    <a:pt x="3301907" y="11404"/>
                  </a:cubicBezTo>
                  <a:cubicBezTo>
                    <a:pt x="3300436" y="12999"/>
                    <a:pt x="3299332" y="14593"/>
                    <a:pt x="3298719" y="15942"/>
                  </a:cubicBezTo>
                  <a:cubicBezTo>
                    <a:pt x="3297983" y="17291"/>
                    <a:pt x="3297738" y="18640"/>
                    <a:pt x="3297861" y="19621"/>
                  </a:cubicBezTo>
                  <a:cubicBezTo>
                    <a:pt x="3297861" y="20724"/>
                    <a:pt x="3298351" y="21583"/>
                    <a:pt x="3299209" y="22196"/>
                  </a:cubicBezTo>
                  <a:cubicBezTo>
                    <a:pt x="3300068" y="22809"/>
                    <a:pt x="3301294" y="23177"/>
                    <a:pt x="3302888" y="23177"/>
                  </a:cubicBezTo>
                  <a:cubicBezTo>
                    <a:pt x="3303256" y="23177"/>
                    <a:pt x="3303624" y="23177"/>
                    <a:pt x="3304115" y="23177"/>
                  </a:cubicBezTo>
                  <a:cubicBezTo>
                    <a:pt x="3304483" y="23177"/>
                    <a:pt x="3304973" y="23177"/>
                    <a:pt x="3305341" y="23054"/>
                  </a:cubicBezTo>
                  <a:cubicBezTo>
                    <a:pt x="3305709" y="22932"/>
                    <a:pt x="3306199" y="22932"/>
                    <a:pt x="3306690" y="22809"/>
                  </a:cubicBezTo>
                  <a:cubicBezTo>
                    <a:pt x="3307180" y="22686"/>
                    <a:pt x="3307671" y="22564"/>
                    <a:pt x="3308039" y="22441"/>
                  </a:cubicBezTo>
                  <a:cubicBezTo>
                    <a:pt x="3309510" y="21951"/>
                    <a:pt x="3310982" y="21460"/>
                    <a:pt x="3312453" y="20724"/>
                  </a:cubicBezTo>
                  <a:cubicBezTo>
                    <a:pt x="3313925" y="19989"/>
                    <a:pt x="3315519" y="19130"/>
                    <a:pt x="3316868" y="18272"/>
                  </a:cubicBezTo>
                  <a:cubicBezTo>
                    <a:pt x="3318340" y="17291"/>
                    <a:pt x="3319811" y="16310"/>
                    <a:pt x="3321160" y="15206"/>
                  </a:cubicBezTo>
                  <a:cubicBezTo>
                    <a:pt x="3322509" y="14102"/>
                    <a:pt x="3323735" y="12876"/>
                    <a:pt x="3324839" y="11772"/>
                  </a:cubicBezTo>
                  <a:cubicBezTo>
                    <a:pt x="3326311" y="10178"/>
                    <a:pt x="3327291" y="8584"/>
                    <a:pt x="3328027" y="7235"/>
                  </a:cubicBezTo>
                  <a:cubicBezTo>
                    <a:pt x="3328641" y="5886"/>
                    <a:pt x="3329008" y="4537"/>
                    <a:pt x="3328886" y="3556"/>
                  </a:cubicBezTo>
                  <a:cubicBezTo>
                    <a:pt x="3328763" y="2575"/>
                    <a:pt x="3328273" y="1594"/>
                    <a:pt x="3327537" y="981"/>
                  </a:cubicBezTo>
                  <a:cubicBezTo>
                    <a:pt x="3326678" y="368"/>
                    <a:pt x="3325452" y="0"/>
                    <a:pt x="3323858" y="0"/>
                  </a:cubicBezTo>
                  <a:cubicBezTo>
                    <a:pt x="3323490" y="0"/>
                    <a:pt x="3322999" y="0"/>
                    <a:pt x="3322631" y="0"/>
                  </a:cubicBezTo>
                  <a:cubicBezTo>
                    <a:pt x="3322264" y="0"/>
                    <a:pt x="3321773" y="0"/>
                    <a:pt x="3321283" y="123"/>
                  </a:cubicBezTo>
                  <a:cubicBezTo>
                    <a:pt x="3320792" y="123"/>
                    <a:pt x="3320424" y="245"/>
                    <a:pt x="3319934" y="368"/>
                  </a:cubicBezTo>
                  <a:cubicBezTo>
                    <a:pt x="3319443" y="368"/>
                    <a:pt x="3318953" y="613"/>
                    <a:pt x="3318462" y="736"/>
                  </a:cubicBezTo>
                  <a:moveTo>
                    <a:pt x="2041527" y="395478"/>
                  </a:moveTo>
                  <a:cubicBezTo>
                    <a:pt x="2041527" y="395478"/>
                    <a:pt x="2040791" y="395724"/>
                    <a:pt x="2040423" y="395846"/>
                  </a:cubicBezTo>
                  <a:cubicBezTo>
                    <a:pt x="2040055" y="395969"/>
                    <a:pt x="2039687" y="396092"/>
                    <a:pt x="2039319" y="396337"/>
                  </a:cubicBezTo>
                  <a:cubicBezTo>
                    <a:pt x="2038952" y="396582"/>
                    <a:pt x="2038584" y="396705"/>
                    <a:pt x="2038093" y="396950"/>
                  </a:cubicBezTo>
                  <a:cubicBezTo>
                    <a:pt x="2037725" y="397195"/>
                    <a:pt x="2037235" y="397318"/>
                    <a:pt x="2036867" y="397563"/>
                  </a:cubicBezTo>
                  <a:cubicBezTo>
                    <a:pt x="2035150" y="398544"/>
                    <a:pt x="2033556" y="399648"/>
                    <a:pt x="2031962" y="400874"/>
                  </a:cubicBezTo>
                  <a:cubicBezTo>
                    <a:pt x="2030490" y="402100"/>
                    <a:pt x="2029019" y="403327"/>
                    <a:pt x="2027792" y="404676"/>
                  </a:cubicBezTo>
                  <a:cubicBezTo>
                    <a:pt x="2026566" y="406024"/>
                    <a:pt x="2025585" y="407251"/>
                    <a:pt x="2024849" y="408600"/>
                  </a:cubicBezTo>
                  <a:cubicBezTo>
                    <a:pt x="2024114" y="409826"/>
                    <a:pt x="2023623" y="411052"/>
                    <a:pt x="2023378" y="412156"/>
                  </a:cubicBezTo>
                  <a:cubicBezTo>
                    <a:pt x="2023378" y="412892"/>
                    <a:pt x="2023378" y="413628"/>
                    <a:pt x="2023623" y="414118"/>
                  </a:cubicBezTo>
                  <a:cubicBezTo>
                    <a:pt x="2023868" y="414608"/>
                    <a:pt x="2024236" y="414976"/>
                    <a:pt x="2024849" y="415222"/>
                  </a:cubicBezTo>
                  <a:cubicBezTo>
                    <a:pt x="2025463" y="415467"/>
                    <a:pt x="2026076" y="415590"/>
                    <a:pt x="2026934" y="415467"/>
                  </a:cubicBezTo>
                  <a:cubicBezTo>
                    <a:pt x="2027792" y="415467"/>
                    <a:pt x="2028773" y="415222"/>
                    <a:pt x="2029754" y="414976"/>
                  </a:cubicBezTo>
                  <a:cubicBezTo>
                    <a:pt x="2030122" y="414976"/>
                    <a:pt x="2030490" y="414731"/>
                    <a:pt x="2030858" y="414608"/>
                  </a:cubicBezTo>
                  <a:cubicBezTo>
                    <a:pt x="2031226" y="414486"/>
                    <a:pt x="2031594" y="414363"/>
                    <a:pt x="2031962" y="414118"/>
                  </a:cubicBezTo>
                  <a:cubicBezTo>
                    <a:pt x="2032330" y="413995"/>
                    <a:pt x="2032820" y="413750"/>
                    <a:pt x="2033188" y="413505"/>
                  </a:cubicBezTo>
                  <a:cubicBezTo>
                    <a:pt x="2033556" y="413260"/>
                    <a:pt x="2034047" y="413137"/>
                    <a:pt x="2034414" y="412892"/>
                  </a:cubicBezTo>
                  <a:cubicBezTo>
                    <a:pt x="2036131" y="411911"/>
                    <a:pt x="2037725" y="410807"/>
                    <a:pt x="2039319" y="409581"/>
                  </a:cubicBezTo>
                  <a:cubicBezTo>
                    <a:pt x="2040791" y="408354"/>
                    <a:pt x="2042263" y="407128"/>
                    <a:pt x="2043489" y="405779"/>
                  </a:cubicBezTo>
                  <a:cubicBezTo>
                    <a:pt x="2044715" y="404430"/>
                    <a:pt x="2045696" y="403204"/>
                    <a:pt x="2046432" y="401855"/>
                  </a:cubicBezTo>
                  <a:cubicBezTo>
                    <a:pt x="2047168" y="400629"/>
                    <a:pt x="2047658" y="399403"/>
                    <a:pt x="2047781" y="398299"/>
                  </a:cubicBezTo>
                  <a:cubicBezTo>
                    <a:pt x="2047781" y="397563"/>
                    <a:pt x="2047781" y="396827"/>
                    <a:pt x="2047536" y="396337"/>
                  </a:cubicBezTo>
                  <a:cubicBezTo>
                    <a:pt x="2047290" y="395846"/>
                    <a:pt x="2046800" y="395478"/>
                    <a:pt x="2046309" y="395233"/>
                  </a:cubicBezTo>
                  <a:cubicBezTo>
                    <a:pt x="2045819" y="394988"/>
                    <a:pt x="2045083" y="394865"/>
                    <a:pt x="2044225" y="394988"/>
                  </a:cubicBezTo>
                  <a:cubicBezTo>
                    <a:pt x="2043366" y="394988"/>
                    <a:pt x="2042385" y="395233"/>
                    <a:pt x="2041404" y="395478"/>
                  </a:cubicBezTo>
                  <a:moveTo>
                    <a:pt x="3364448" y="1594"/>
                  </a:moveTo>
                  <a:cubicBezTo>
                    <a:pt x="3363099" y="2085"/>
                    <a:pt x="3361628" y="2575"/>
                    <a:pt x="3360156" y="3311"/>
                  </a:cubicBezTo>
                  <a:cubicBezTo>
                    <a:pt x="3358684" y="4047"/>
                    <a:pt x="3357213" y="4783"/>
                    <a:pt x="3355741" y="5764"/>
                  </a:cubicBezTo>
                  <a:cubicBezTo>
                    <a:pt x="3354270" y="6745"/>
                    <a:pt x="3352921" y="7603"/>
                    <a:pt x="3351572" y="8707"/>
                  </a:cubicBezTo>
                  <a:cubicBezTo>
                    <a:pt x="3350223" y="9810"/>
                    <a:pt x="3348997" y="10914"/>
                    <a:pt x="3347893" y="12140"/>
                  </a:cubicBezTo>
                  <a:cubicBezTo>
                    <a:pt x="3346422" y="13734"/>
                    <a:pt x="3345195" y="15329"/>
                    <a:pt x="3344459" y="16800"/>
                  </a:cubicBezTo>
                  <a:cubicBezTo>
                    <a:pt x="3343724" y="18272"/>
                    <a:pt x="3343356" y="19498"/>
                    <a:pt x="3343356" y="20602"/>
                  </a:cubicBezTo>
                  <a:cubicBezTo>
                    <a:pt x="3343356" y="21705"/>
                    <a:pt x="3343846" y="22564"/>
                    <a:pt x="3344582" y="23300"/>
                  </a:cubicBezTo>
                  <a:cubicBezTo>
                    <a:pt x="3345441" y="23913"/>
                    <a:pt x="3346544" y="24281"/>
                    <a:pt x="3348138" y="24403"/>
                  </a:cubicBezTo>
                  <a:cubicBezTo>
                    <a:pt x="3348506" y="24403"/>
                    <a:pt x="3348997" y="24403"/>
                    <a:pt x="3349487" y="24403"/>
                  </a:cubicBezTo>
                  <a:cubicBezTo>
                    <a:pt x="3349978" y="24403"/>
                    <a:pt x="3350346" y="24403"/>
                    <a:pt x="3350836" y="24281"/>
                  </a:cubicBezTo>
                  <a:cubicBezTo>
                    <a:pt x="3351327" y="24158"/>
                    <a:pt x="3351817" y="24158"/>
                    <a:pt x="3352308" y="24035"/>
                  </a:cubicBezTo>
                  <a:cubicBezTo>
                    <a:pt x="3352798" y="24035"/>
                    <a:pt x="3353289" y="23790"/>
                    <a:pt x="3353779" y="23667"/>
                  </a:cubicBezTo>
                  <a:cubicBezTo>
                    <a:pt x="3355251" y="23300"/>
                    <a:pt x="3356722" y="22686"/>
                    <a:pt x="3358194" y="21951"/>
                  </a:cubicBezTo>
                  <a:cubicBezTo>
                    <a:pt x="3359666" y="21215"/>
                    <a:pt x="3361137" y="20479"/>
                    <a:pt x="3362609" y="19498"/>
                  </a:cubicBezTo>
                  <a:cubicBezTo>
                    <a:pt x="3364080" y="18517"/>
                    <a:pt x="3365429" y="17536"/>
                    <a:pt x="3366778" y="16555"/>
                  </a:cubicBezTo>
                  <a:cubicBezTo>
                    <a:pt x="3368127" y="15451"/>
                    <a:pt x="3369353" y="14348"/>
                    <a:pt x="3370457" y="13121"/>
                  </a:cubicBezTo>
                  <a:cubicBezTo>
                    <a:pt x="3371929" y="11527"/>
                    <a:pt x="3373155" y="9933"/>
                    <a:pt x="3373891" y="8461"/>
                  </a:cubicBezTo>
                  <a:cubicBezTo>
                    <a:pt x="3374626" y="6990"/>
                    <a:pt x="3374994" y="5764"/>
                    <a:pt x="3374994" y="4660"/>
                  </a:cubicBezTo>
                  <a:cubicBezTo>
                    <a:pt x="3374994" y="3556"/>
                    <a:pt x="3374504" y="2698"/>
                    <a:pt x="3373768" y="1962"/>
                  </a:cubicBezTo>
                  <a:cubicBezTo>
                    <a:pt x="3373032" y="1226"/>
                    <a:pt x="3371806" y="981"/>
                    <a:pt x="3370212" y="858"/>
                  </a:cubicBezTo>
                  <a:cubicBezTo>
                    <a:pt x="3369844" y="858"/>
                    <a:pt x="3369353" y="858"/>
                    <a:pt x="3368863" y="858"/>
                  </a:cubicBezTo>
                  <a:cubicBezTo>
                    <a:pt x="3368372" y="858"/>
                    <a:pt x="3368004" y="858"/>
                    <a:pt x="3367514" y="981"/>
                  </a:cubicBezTo>
                  <a:cubicBezTo>
                    <a:pt x="3367023" y="981"/>
                    <a:pt x="3366533" y="1104"/>
                    <a:pt x="3366042" y="1226"/>
                  </a:cubicBezTo>
                  <a:cubicBezTo>
                    <a:pt x="3365552" y="1226"/>
                    <a:pt x="3365061" y="1472"/>
                    <a:pt x="3364571" y="1594"/>
                  </a:cubicBezTo>
                  <a:moveTo>
                    <a:pt x="1992843" y="423193"/>
                  </a:moveTo>
                  <a:cubicBezTo>
                    <a:pt x="1992843" y="423193"/>
                    <a:pt x="1992107" y="423438"/>
                    <a:pt x="1991617" y="423560"/>
                  </a:cubicBezTo>
                  <a:cubicBezTo>
                    <a:pt x="1991249" y="423683"/>
                    <a:pt x="1990759" y="423928"/>
                    <a:pt x="1990391" y="424051"/>
                  </a:cubicBezTo>
                  <a:cubicBezTo>
                    <a:pt x="1990023" y="424296"/>
                    <a:pt x="1989532" y="424419"/>
                    <a:pt x="1989042" y="424664"/>
                  </a:cubicBezTo>
                  <a:cubicBezTo>
                    <a:pt x="1988551" y="424909"/>
                    <a:pt x="1988183" y="425155"/>
                    <a:pt x="1987693" y="425400"/>
                  </a:cubicBezTo>
                  <a:cubicBezTo>
                    <a:pt x="1985976" y="426381"/>
                    <a:pt x="1984382" y="427485"/>
                    <a:pt x="1982910" y="428711"/>
                  </a:cubicBezTo>
                  <a:cubicBezTo>
                    <a:pt x="1981439" y="429937"/>
                    <a:pt x="1980090" y="431286"/>
                    <a:pt x="1978864" y="432512"/>
                  </a:cubicBezTo>
                  <a:cubicBezTo>
                    <a:pt x="1977637" y="433861"/>
                    <a:pt x="1976656" y="435088"/>
                    <a:pt x="1975920" y="436437"/>
                  </a:cubicBezTo>
                  <a:cubicBezTo>
                    <a:pt x="1975185" y="437663"/>
                    <a:pt x="1974694" y="438889"/>
                    <a:pt x="1974571" y="439870"/>
                  </a:cubicBezTo>
                  <a:cubicBezTo>
                    <a:pt x="1974571" y="440606"/>
                    <a:pt x="1974571" y="441219"/>
                    <a:pt x="1974817" y="441710"/>
                  </a:cubicBezTo>
                  <a:cubicBezTo>
                    <a:pt x="1975062" y="442200"/>
                    <a:pt x="1975430" y="442568"/>
                    <a:pt x="1976043" y="442813"/>
                  </a:cubicBezTo>
                  <a:cubicBezTo>
                    <a:pt x="1976656" y="443058"/>
                    <a:pt x="1977269" y="443181"/>
                    <a:pt x="1978128" y="443058"/>
                  </a:cubicBezTo>
                  <a:cubicBezTo>
                    <a:pt x="1978986" y="442936"/>
                    <a:pt x="1979845" y="442813"/>
                    <a:pt x="1980826" y="442568"/>
                  </a:cubicBezTo>
                  <a:cubicBezTo>
                    <a:pt x="1981193" y="442568"/>
                    <a:pt x="1981561" y="442323"/>
                    <a:pt x="1982052" y="442200"/>
                  </a:cubicBezTo>
                  <a:cubicBezTo>
                    <a:pt x="1982420" y="442077"/>
                    <a:pt x="1982910" y="441832"/>
                    <a:pt x="1983278" y="441710"/>
                  </a:cubicBezTo>
                  <a:cubicBezTo>
                    <a:pt x="1983646" y="441587"/>
                    <a:pt x="1984136" y="441342"/>
                    <a:pt x="1984627" y="441096"/>
                  </a:cubicBezTo>
                  <a:cubicBezTo>
                    <a:pt x="1985118" y="440851"/>
                    <a:pt x="1985485" y="440606"/>
                    <a:pt x="1985976" y="440361"/>
                  </a:cubicBezTo>
                  <a:cubicBezTo>
                    <a:pt x="1987693" y="439380"/>
                    <a:pt x="1989287" y="438276"/>
                    <a:pt x="1990759" y="437050"/>
                  </a:cubicBezTo>
                  <a:cubicBezTo>
                    <a:pt x="1992230" y="435823"/>
                    <a:pt x="1993701" y="434474"/>
                    <a:pt x="1994805" y="433248"/>
                  </a:cubicBezTo>
                  <a:cubicBezTo>
                    <a:pt x="1996031" y="431899"/>
                    <a:pt x="1997013" y="430673"/>
                    <a:pt x="1997748" y="429324"/>
                  </a:cubicBezTo>
                  <a:cubicBezTo>
                    <a:pt x="1998484" y="428098"/>
                    <a:pt x="1998975" y="426871"/>
                    <a:pt x="1998975" y="425890"/>
                  </a:cubicBezTo>
                  <a:cubicBezTo>
                    <a:pt x="1998975" y="425155"/>
                    <a:pt x="1998975" y="424541"/>
                    <a:pt x="1998729" y="424051"/>
                  </a:cubicBezTo>
                  <a:cubicBezTo>
                    <a:pt x="1998484" y="423560"/>
                    <a:pt x="1997994" y="423193"/>
                    <a:pt x="1997503" y="422947"/>
                  </a:cubicBezTo>
                  <a:cubicBezTo>
                    <a:pt x="1997013" y="422702"/>
                    <a:pt x="1996277" y="422579"/>
                    <a:pt x="1995418" y="422702"/>
                  </a:cubicBezTo>
                  <a:cubicBezTo>
                    <a:pt x="1994560" y="422825"/>
                    <a:pt x="1993701" y="422947"/>
                    <a:pt x="1992720" y="423193"/>
                  </a:cubicBezTo>
                  <a:moveTo>
                    <a:pt x="3409453" y="3924"/>
                  </a:moveTo>
                  <a:cubicBezTo>
                    <a:pt x="3408104" y="4292"/>
                    <a:pt x="3406632" y="4905"/>
                    <a:pt x="3405161" y="5518"/>
                  </a:cubicBezTo>
                  <a:cubicBezTo>
                    <a:pt x="3403689" y="6131"/>
                    <a:pt x="3402218" y="6990"/>
                    <a:pt x="3400869" y="7848"/>
                  </a:cubicBezTo>
                  <a:cubicBezTo>
                    <a:pt x="3399397" y="8707"/>
                    <a:pt x="3398049" y="9688"/>
                    <a:pt x="3396822" y="10791"/>
                  </a:cubicBezTo>
                  <a:cubicBezTo>
                    <a:pt x="3395473" y="11895"/>
                    <a:pt x="3394247" y="12999"/>
                    <a:pt x="3393143" y="14102"/>
                  </a:cubicBezTo>
                  <a:cubicBezTo>
                    <a:pt x="3391549" y="15697"/>
                    <a:pt x="3390445" y="17291"/>
                    <a:pt x="3389587" y="18762"/>
                  </a:cubicBezTo>
                  <a:cubicBezTo>
                    <a:pt x="3388851" y="20234"/>
                    <a:pt x="3388361" y="21583"/>
                    <a:pt x="3388361" y="22686"/>
                  </a:cubicBezTo>
                  <a:cubicBezTo>
                    <a:pt x="3388361" y="23790"/>
                    <a:pt x="3388729" y="24771"/>
                    <a:pt x="3389464" y="25507"/>
                  </a:cubicBezTo>
                  <a:cubicBezTo>
                    <a:pt x="3390200" y="26243"/>
                    <a:pt x="3391304" y="26611"/>
                    <a:pt x="3392898" y="26733"/>
                  </a:cubicBezTo>
                  <a:cubicBezTo>
                    <a:pt x="3393389" y="26733"/>
                    <a:pt x="3393879" y="26733"/>
                    <a:pt x="3394369" y="26733"/>
                  </a:cubicBezTo>
                  <a:cubicBezTo>
                    <a:pt x="3394860" y="26733"/>
                    <a:pt x="3395351" y="26733"/>
                    <a:pt x="3395841" y="26611"/>
                  </a:cubicBezTo>
                  <a:cubicBezTo>
                    <a:pt x="3396332" y="26488"/>
                    <a:pt x="3396945" y="26488"/>
                    <a:pt x="3397435" y="26365"/>
                  </a:cubicBezTo>
                  <a:cubicBezTo>
                    <a:pt x="3397926" y="26243"/>
                    <a:pt x="3398539" y="26120"/>
                    <a:pt x="3399152" y="25875"/>
                  </a:cubicBezTo>
                  <a:cubicBezTo>
                    <a:pt x="3400501" y="25507"/>
                    <a:pt x="3401972" y="24894"/>
                    <a:pt x="3403444" y="24281"/>
                  </a:cubicBezTo>
                  <a:cubicBezTo>
                    <a:pt x="3404916" y="23667"/>
                    <a:pt x="3406387" y="22809"/>
                    <a:pt x="3407736" y="21951"/>
                  </a:cubicBezTo>
                  <a:cubicBezTo>
                    <a:pt x="3409207" y="21092"/>
                    <a:pt x="3410557" y="20111"/>
                    <a:pt x="3411905" y="19130"/>
                  </a:cubicBezTo>
                  <a:cubicBezTo>
                    <a:pt x="3413254" y="18149"/>
                    <a:pt x="3414481" y="16923"/>
                    <a:pt x="3415584" y="15819"/>
                  </a:cubicBezTo>
                  <a:cubicBezTo>
                    <a:pt x="3417179" y="14225"/>
                    <a:pt x="3418282" y="12631"/>
                    <a:pt x="3419140" y="11159"/>
                  </a:cubicBezTo>
                  <a:cubicBezTo>
                    <a:pt x="3419877" y="9688"/>
                    <a:pt x="3420367" y="8339"/>
                    <a:pt x="3420367" y="7235"/>
                  </a:cubicBezTo>
                  <a:cubicBezTo>
                    <a:pt x="3420367" y="6131"/>
                    <a:pt x="3419999" y="5150"/>
                    <a:pt x="3419263" y="4415"/>
                  </a:cubicBezTo>
                  <a:cubicBezTo>
                    <a:pt x="3418527" y="3679"/>
                    <a:pt x="3417301" y="3311"/>
                    <a:pt x="3415830" y="3188"/>
                  </a:cubicBezTo>
                  <a:cubicBezTo>
                    <a:pt x="3415339" y="3188"/>
                    <a:pt x="3414971" y="3188"/>
                    <a:pt x="3414481" y="3188"/>
                  </a:cubicBezTo>
                  <a:cubicBezTo>
                    <a:pt x="3413990" y="3188"/>
                    <a:pt x="3413500" y="3188"/>
                    <a:pt x="3413009" y="3311"/>
                  </a:cubicBezTo>
                  <a:cubicBezTo>
                    <a:pt x="3412519" y="3311"/>
                    <a:pt x="3411905" y="3434"/>
                    <a:pt x="3411415" y="3556"/>
                  </a:cubicBezTo>
                  <a:cubicBezTo>
                    <a:pt x="3410924" y="3679"/>
                    <a:pt x="3410311" y="3802"/>
                    <a:pt x="3409698" y="4047"/>
                  </a:cubicBezTo>
                  <a:moveTo>
                    <a:pt x="1944282" y="451765"/>
                  </a:moveTo>
                  <a:cubicBezTo>
                    <a:pt x="1944282" y="451765"/>
                    <a:pt x="1943424" y="452010"/>
                    <a:pt x="1943056" y="452133"/>
                  </a:cubicBezTo>
                  <a:cubicBezTo>
                    <a:pt x="1942688" y="452256"/>
                    <a:pt x="1942197" y="452501"/>
                    <a:pt x="1941707" y="452746"/>
                  </a:cubicBezTo>
                  <a:cubicBezTo>
                    <a:pt x="1941216" y="452991"/>
                    <a:pt x="1940848" y="453237"/>
                    <a:pt x="1940358" y="453482"/>
                  </a:cubicBezTo>
                  <a:cubicBezTo>
                    <a:pt x="1939867" y="453727"/>
                    <a:pt x="1939377" y="453972"/>
                    <a:pt x="1938886" y="454340"/>
                  </a:cubicBezTo>
                  <a:cubicBezTo>
                    <a:pt x="1937170" y="455321"/>
                    <a:pt x="1935575" y="456548"/>
                    <a:pt x="1934104" y="457774"/>
                  </a:cubicBezTo>
                  <a:cubicBezTo>
                    <a:pt x="1932632" y="459000"/>
                    <a:pt x="1931283" y="460349"/>
                    <a:pt x="1930057" y="461575"/>
                  </a:cubicBezTo>
                  <a:cubicBezTo>
                    <a:pt x="1928953" y="462924"/>
                    <a:pt x="1927972" y="464151"/>
                    <a:pt x="1927237" y="465377"/>
                  </a:cubicBezTo>
                  <a:cubicBezTo>
                    <a:pt x="1926501" y="466603"/>
                    <a:pt x="1926133" y="467830"/>
                    <a:pt x="1926010" y="468811"/>
                  </a:cubicBezTo>
                  <a:cubicBezTo>
                    <a:pt x="1926010" y="469546"/>
                    <a:pt x="1926010" y="470037"/>
                    <a:pt x="1926378" y="470527"/>
                  </a:cubicBezTo>
                  <a:cubicBezTo>
                    <a:pt x="1926746" y="471018"/>
                    <a:pt x="1927114" y="471263"/>
                    <a:pt x="1927605" y="471508"/>
                  </a:cubicBezTo>
                  <a:cubicBezTo>
                    <a:pt x="1928095" y="471754"/>
                    <a:pt x="1928831" y="471754"/>
                    <a:pt x="1929567" y="471754"/>
                  </a:cubicBezTo>
                  <a:cubicBezTo>
                    <a:pt x="1930302" y="471754"/>
                    <a:pt x="1931283" y="471508"/>
                    <a:pt x="1932264" y="471263"/>
                  </a:cubicBezTo>
                  <a:cubicBezTo>
                    <a:pt x="1932632" y="471263"/>
                    <a:pt x="1933123" y="471018"/>
                    <a:pt x="1933491" y="470895"/>
                  </a:cubicBezTo>
                  <a:cubicBezTo>
                    <a:pt x="1933859" y="470773"/>
                    <a:pt x="1934349" y="470527"/>
                    <a:pt x="1934840" y="470282"/>
                  </a:cubicBezTo>
                  <a:cubicBezTo>
                    <a:pt x="1935330" y="470037"/>
                    <a:pt x="1935698" y="469792"/>
                    <a:pt x="1936188" y="469546"/>
                  </a:cubicBezTo>
                  <a:cubicBezTo>
                    <a:pt x="1936679" y="469301"/>
                    <a:pt x="1937170" y="469056"/>
                    <a:pt x="1937660" y="468688"/>
                  </a:cubicBezTo>
                  <a:cubicBezTo>
                    <a:pt x="1939377" y="467707"/>
                    <a:pt x="1940971" y="466481"/>
                    <a:pt x="1942443" y="465254"/>
                  </a:cubicBezTo>
                  <a:cubicBezTo>
                    <a:pt x="1943914" y="464028"/>
                    <a:pt x="1945263" y="462679"/>
                    <a:pt x="1946489" y="461330"/>
                  </a:cubicBezTo>
                  <a:cubicBezTo>
                    <a:pt x="1947593" y="459981"/>
                    <a:pt x="1948574" y="458755"/>
                    <a:pt x="1949310" y="457406"/>
                  </a:cubicBezTo>
                  <a:cubicBezTo>
                    <a:pt x="1950046" y="456057"/>
                    <a:pt x="1950413" y="455076"/>
                    <a:pt x="1950413" y="453972"/>
                  </a:cubicBezTo>
                  <a:cubicBezTo>
                    <a:pt x="1950413" y="453237"/>
                    <a:pt x="1950413" y="452746"/>
                    <a:pt x="1950046" y="452256"/>
                  </a:cubicBezTo>
                  <a:cubicBezTo>
                    <a:pt x="1949678" y="451765"/>
                    <a:pt x="1949310" y="451520"/>
                    <a:pt x="1948819" y="451275"/>
                  </a:cubicBezTo>
                  <a:cubicBezTo>
                    <a:pt x="1948329" y="451029"/>
                    <a:pt x="1947593" y="451029"/>
                    <a:pt x="1946857" y="451029"/>
                  </a:cubicBezTo>
                  <a:cubicBezTo>
                    <a:pt x="1946122" y="451029"/>
                    <a:pt x="1945141" y="451275"/>
                    <a:pt x="1944159" y="451520"/>
                  </a:cubicBezTo>
                  <a:moveTo>
                    <a:pt x="3453722" y="7726"/>
                  </a:moveTo>
                  <a:cubicBezTo>
                    <a:pt x="3452373" y="8094"/>
                    <a:pt x="3451024" y="8707"/>
                    <a:pt x="3449552" y="9320"/>
                  </a:cubicBezTo>
                  <a:cubicBezTo>
                    <a:pt x="3448081" y="9933"/>
                    <a:pt x="3446732" y="10669"/>
                    <a:pt x="3445383" y="11527"/>
                  </a:cubicBezTo>
                  <a:cubicBezTo>
                    <a:pt x="3444034" y="12386"/>
                    <a:pt x="3442685" y="13367"/>
                    <a:pt x="3441337" y="14348"/>
                  </a:cubicBezTo>
                  <a:cubicBezTo>
                    <a:pt x="3439987" y="15329"/>
                    <a:pt x="3438761" y="16432"/>
                    <a:pt x="3437657" y="17536"/>
                  </a:cubicBezTo>
                  <a:cubicBezTo>
                    <a:pt x="3436063" y="19130"/>
                    <a:pt x="3434715" y="20724"/>
                    <a:pt x="3433856" y="22318"/>
                  </a:cubicBezTo>
                  <a:cubicBezTo>
                    <a:pt x="3432998" y="23913"/>
                    <a:pt x="3432507" y="25139"/>
                    <a:pt x="3432507" y="26365"/>
                  </a:cubicBezTo>
                  <a:cubicBezTo>
                    <a:pt x="3432507" y="27592"/>
                    <a:pt x="3432752" y="28573"/>
                    <a:pt x="3433488" y="29308"/>
                  </a:cubicBezTo>
                  <a:cubicBezTo>
                    <a:pt x="3434224" y="30044"/>
                    <a:pt x="3435327" y="30535"/>
                    <a:pt x="3436799" y="30780"/>
                  </a:cubicBezTo>
                  <a:cubicBezTo>
                    <a:pt x="3437290" y="30780"/>
                    <a:pt x="3437780" y="30780"/>
                    <a:pt x="3438271" y="30780"/>
                  </a:cubicBezTo>
                  <a:cubicBezTo>
                    <a:pt x="3438761" y="30780"/>
                    <a:pt x="3439252" y="30780"/>
                    <a:pt x="3439865" y="30657"/>
                  </a:cubicBezTo>
                  <a:cubicBezTo>
                    <a:pt x="3440355" y="30657"/>
                    <a:pt x="3440969" y="30535"/>
                    <a:pt x="3441582" y="30412"/>
                  </a:cubicBezTo>
                  <a:cubicBezTo>
                    <a:pt x="3442195" y="30289"/>
                    <a:pt x="3442808" y="30167"/>
                    <a:pt x="3443298" y="29921"/>
                  </a:cubicBezTo>
                  <a:cubicBezTo>
                    <a:pt x="3444647" y="29554"/>
                    <a:pt x="3446119" y="28940"/>
                    <a:pt x="3447468" y="28327"/>
                  </a:cubicBezTo>
                  <a:cubicBezTo>
                    <a:pt x="3448940" y="27714"/>
                    <a:pt x="3450288" y="26856"/>
                    <a:pt x="3451760" y="25997"/>
                  </a:cubicBezTo>
                  <a:cubicBezTo>
                    <a:pt x="3453232" y="25139"/>
                    <a:pt x="3454580" y="24158"/>
                    <a:pt x="3455929" y="23177"/>
                  </a:cubicBezTo>
                  <a:cubicBezTo>
                    <a:pt x="3457278" y="22196"/>
                    <a:pt x="3458505" y="21092"/>
                    <a:pt x="3459608" y="19866"/>
                  </a:cubicBezTo>
                  <a:cubicBezTo>
                    <a:pt x="3461202" y="18272"/>
                    <a:pt x="3462429" y="16678"/>
                    <a:pt x="3463287" y="15083"/>
                  </a:cubicBezTo>
                  <a:cubicBezTo>
                    <a:pt x="3464145" y="13489"/>
                    <a:pt x="3464636" y="12263"/>
                    <a:pt x="3464636" y="11037"/>
                  </a:cubicBezTo>
                  <a:cubicBezTo>
                    <a:pt x="3464636" y="9810"/>
                    <a:pt x="3464390" y="8829"/>
                    <a:pt x="3463655" y="8094"/>
                  </a:cubicBezTo>
                  <a:cubicBezTo>
                    <a:pt x="3462919" y="7358"/>
                    <a:pt x="3461815" y="6867"/>
                    <a:pt x="3460344" y="6745"/>
                  </a:cubicBezTo>
                  <a:cubicBezTo>
                    <a:pt x="3459853" y="6745"/>
                    <a:pt x="3459363" y="6745"/>
                    <a:pt x="3458872" y="6745"/>
                  </a:cubicBezTo>
                  <a:cubicBezTo>
                    <a:pt x="3458382" y="6745"/>
                    <a:pt x="3457769" y="6745"/>
                    <a:pt x="3457278" y="6867"/>
                  </a:cubicBezTo>
                  <a:cubicBezTo>
                    <a:pt x="3456665" y="6867"/>
                    <a:pt x="3456175" y="6990"/>
                    <a:pt x="3455561" y="7113"/>
                  </a:cubicBezTo>
                  <a:cubicBezTo>
                    <a:pt x="3454948" y="7235"/>
                    <a:pt x="3454335" y="7358"/>
                    <a:pt x="3453722" y="7603"/>
                  </a:cubicBezTo>
                  <a:moveTo>
                    <a:pt x="1895844" y="480951"/>
                  </a:moveTo>
                  <a:cubicBezTo>
                    <a:pt x="1895844" y="480951"/>
                    <a:pt x="1894985" y="481196"/>
                    <a:pt x="1894495" y="481441"/>
                  </a:cubicBezTo>
                  <a:cubicBezTo>
                    <a:pt x="1894004" y="481687"/>
                    <a:pt x="1893514" y="481809"/>
                    <a:pt x="1893146" y="482054"/>
                  </a:cubicBezTo>
                  <a:cubicBezTo>
                    <a:pt x="1892655" y="482300"/>
                    <a:pt x="1892165" y="482545"/>
                    <a:pt x="1891674" y="482790"/>
                  </a:cubicBezTo>
                  <a:cubicBezTo>
                    <a:pt x="1891184" y="483035"/>
                    <a:pt x="1890693" y="483403"/>
                    <a:pt x="1890203" y="483649"/>
                  </a:cubicBezTo>
                  <a:cubicBezTo>
                    <a:pt x="1888486" y="484630"/>
                    <a:pt x="1886892" y="485856"/>
                    <a:pt x="1885543" y="487082"/>
                  </a:cubicBezTo>
                  <a:cubicBezTo>
                    <a:pt x="1884071" y="488309"/>
                    <a:pt x="1882722" y="489657"/>
                    <a:pt x="1881619" y="490884"/>
                  </a:cubicBezTo>
                  <a:cubicBezTo>
                    <a:pt x="1880515" y="492233"/>
                    <a:pt x="1879657" y="493459"/>
                    <a:pt x="1878921" y="494685"/>
                  </a:cubicBezTo>
                  <a:cubicBezTo>
                    <a:pt x="1878185" y="495912"/>
                    <a:pt x="1877940" y="497015"/>
                    <a:pt x="1877940" y="497996"/>
                  </a:cubicBezTo>
                  <a:cubicBezTo>
                    <a:pt x="1877940" y="498609"/>
                    <a:pt x="1877940" y="499222"/>
                    <a:pt x="1878308" y="499713"/>
                  </a:cubicBezTo>
                  <a:cubicBezTo>
                    <a:pt x="1878676" y="500204"/>
                    <a:pt x="1879044" y="500449"/>
                    <a:pt x="1879534" y="500694"/>
                  </a:cubicBezTo>
                  <a:cubicBezTo>
                    <a:pt x="1880025" y="500939"/>
                    <a:pt x="1880760" y="500939"/>
                    <a:pt x="1881496" y="500939"/>
                  </a:cubicBezTo>
                  <a:cubicBezTo>
                    <a:pt x="1882232" y="500939"/>
                    <a:pt x="1883090" y="500694"/>
                    <a:pt x="1884071" y="500449"/>
                  </a:cubicBezTo>
                  <a:cubicBezTo>
                    <a:pt x="1884439" y="500326"/>
                    <a:pt x="1884930" y="500204"/>
                    <a:pt x="1885420" y="499958"/>
                  </a:cubicBezTo>
                  <a:cubicBezTo>
                    <a:pt x="1885911" y="499836"/>
                    <a:pt x="1886279" y="499590"/>
                    <a:pt x="1886769" y="499345"/>
                  </a:cubicBezTo>
                  <a:cubicBezTo>
                    <a:pt x="1887260" y="499100"/>
                    <a:pt x="1887750" y="498855"/>
                    <a:pt x="1888241" y="498609"/>
                  </a:cubicBezTo>
                  <a:cubicBezTo>
                    <a:pt x="1888731" y="498364"/>
                    <a:pt x="1889222" y="497996"/>
                    <a:pt x="1889835" y="497751"/>
                  </a:cubicBezTo>
                  <a:cubicBezTo>
                    <a:pt x="1891552" y="496770"/>
                    <a:pt x="1893146" y="495544"/>
                    <a:pt x="1894617" y="494317"/>
                  </a:cubicBezTo>
                  <a:cubicBezTo>
                    <a:pt x="1896089" y="493091"/>
                    <a:pt x="1897438" y="491742"/>
                    <a:pt x="1898541" y="490516"/>
                  </a:cubicBezTo>
                  <a:cubicBezTo>
                    <a:pt x="1899645" y="489167"/>
                    <a:pt x="1900626" y="487941"/>
                    <a:pt x="1901239" y="486714"/>
                  </a:cubicBezTo>
                  <a:cubicBezTo>
                    <a:pt x="1901853" y="485488"/>
                    <a:pt x="1902220" y="484384"/>
                    <a:pt x="1902343" y="483403"/>
                  </a:cubicBezTo>
                  <a:cubicBezTo>
                    <a:pt x="1902343" y="482790"/>
                    <a:pt x="1902343" y="482177"/>
                    <a:pt x="1901975" y="481809"/>
                  </a:cubicBezTo>
                  <a:cubicBezTo>
                    <a:pt x="1901607" y="481441"/>
                    <a:pt x="1901239" y="481073"/>
                    <a:pt x="1900749" y="480828"/>
                  </a:cubicBezTo>
                  <a:cubicBezTo>
                    <a:pt x="1900258" y="480583"/>
                    <a:pt x="1899523" y="480583"/>
                    <a:pt x="1898787" y="480583"/>
                  </a:cubicBezTo>
                  <a:cubicBezTo>
                    <a:pt x="1898051" y="480583"/>
                    <a:pt x="1897193" y="480828"/>
                    <a:pt x="1896212" y="481073"/>
                  </a:cubicBezTo>
                  <a:moveTo>
                    <a:pt x="3497378" y="13121"/>
                  </a:moveTo>
                  <a:cubicBezTo>
                    <a:pt x="3496029" y="13489"/>
                    <a:pt x="3494680" y="14102"/>
                    <a:pt x="3493331" y="14715"/>
                  </a:cubicBezTo>
                  <a:cubicBezTo>
                    <a:pt x="3491982" y="15329"/>
                    <a:pt x="3490511" y="16064"/>
                    <a:pt x="3489162" y="16923"/>
                  </a:cubicBezTo>
                  <a:cubicBezTo>
                    <a:pt x="3487813" y="17781"/>
                    <a:pt x="3486464" y="18640"/>
                    <a:pt x="3485115" y="19621"/>
                  </a:cubicBezTo>
                  <a:cubicBezTo>
                    <a:pt x="3483766" y="20602"/>
                    <a:pt x="3482540" y="21705"/>
                    <a:pt x="3481436" y="22809"/>
                  </a:cubicBezTo>
                  <a:cubicBezTo>
                    <a:pt x="3479719" y="24403"/>
                    <a:pt x="3478493" y="26120"/>
                    <a:pt x="3477512" y="27592"/>
                  </a:cubicBezTo>
                  <a:cubicBezTo>
                    <a:pt x="3476653" y="29063"/>
                    <a:pt x="3476040" y="30535"/>
                    <a:pt x="3475918" y="31761"/>
                  </a:cubicBezTo>
                  <a:cubicBezTo>
                    <a:pt x="3475795" y="32987"/>
                    <a:pt x="3476040" y="34091"/>
                    <a:pt x="3476776" y="34827"/>
                  </a:cubicBezTo>
                  <a:cubicBezTo>
                    <a:pt x="3477389" y="35685"/>
                    <a:pt x="3478493" y="36176"/>
                    <a:pt x="3479965" y="36421"/>
                  </a:cubicBezTo>
                  <a:cubicBezTo>
                    <a:pt x="3480455" y="36421"/>
                    <a:pt x="3480945" y="36421"/>
                    <a:pt x="3481559" y="36421"/>
                  </a:cubicBezTo>
                  <a:cubicBezTo>
                    <a:pt x="3482172" y="36421"/>
                    <a:pt x="3482662" y="36421"/>
                    <a:pt x="3483275" y="36421"/>
                  </a:cubicBezTo>
                  <a:cubicBezTo>
                    <a:pt x="3483889" y="36421"/>
                    <a:pt x="3484502" y="36298"/>
                    <a:pt x="3485115" y="36053"/>
                  </a:cubicBezTo>
                  <a:cubicBezTo>
                    <a:pt x="3485728" y="35930"/>
                    <a:pt x="3486341" y="35808"/>
                    <a:pt x="3487077" y="35562"/>
                  </a:cubicBezTo>
                  <a:cubicBezTo>
                    <a:pt x="3488426" y="35195"/>
                    <a:pt x="3489775" y="34704"/>
                    <a:pt x="3491246" y="33968"/>
                  </a:cubicBezTo>
                  <a:cubicBezTo>
                    <a:pt x="3492595" y="33355"/>
                    <a:pt x="3494067" y="32619"/>
                    <a:pt x="3495416" y="31761"/>
                  </a:cubicBezTo>
                  <a:cubicBezTo>
                    <a:pt x="3496765" y="30903"/>
                    <a:pt x="3498113" y="30044"/>
                    <a:pt x="3499463" y="29063"/>
                  </a:cubicBezTo>
                  <a:cubicBezTo>
                    <a:pt x="3500811" y="28082"/>
                    <a:pt x="3501915" y="26978"/>
                    <a:pt x="3503141" y="25875"/>
                  </a:cubicBezTo>
                  <a:cubicBezTo>
                    <a:pt x="3504858" y="24158"/>
                    <a:pt x="3506207" y="22564"/>
                    <a:pt x="3507066" y="21092"/>
                  </a:cubicBezTo>
                  <a:cubicBezTo>
                    <a:pt x="3507924" y="19621"/>
                    <a:pt x="3508537" y="18149"/>
                    <a:pt x="3508660" y="16923"/>
                  </a:cubicBezTo>
                  <a:cubicBezTo>
                    <a:pt x="3508660" y="15697"/>
                    <a:pt x="3508537" y="14715"/>
                    <a:pt x="3507801" y="13857"/>
                  </a:cubicBezTo>
                  <a:cubicBezTo>
                    <a:pt x="3507066" y="13121"/>
                    <a:pt x="3506085" y="12508"/>
                    <a:pt x="3504490" y="12386"/>
                  </a:cubicBezTo>
                  <a:cubicBezTo>
                    <a:pt x="3504000" y="12386"/>
                    <a:pt x="3503509" y="12386"/>
                    <a:pt x="3502896" y="12386"/>
                  </a:cubicBezTo>
                  <a:cubicBezTo>
                    <a:pt x="3502283" y="12386"/>
                    <a:pt x="3501793" y="12386"/>
                    <a:pt x="3501179" y="12386"/>
                  </a:cubicBezTo>
                  <a:cubicBezTo>
                    <a:pt x="3500566" y="12386"/>
                    <a:pt x="3499953" y="12508"/>
                    <a:pt x="3499340" y="12753"/>
                  </a:cubicBezTo>
                  <a:cubicBezTo>
                    <a:pt x="3498727" y="12876"/>
                    <a:pt x="3498113" y="12999"/>
                    <a:pt x="3497378" y="13244"/>
                  </a:cubicBezTo>
                  <a:moveTo>
                    <a:pt x="1847651" y="510872"/>
                  </a:moveTo>
                  <a:cubicBezTo>
                    <a:pt x="1847651" y="510872"/>
                    <a:pt x="1846792" y="511118"/>
                    <a:pt x="1846302" y="511363"/>
                  </a:cubicBezTo>
                  <a:cubicBezTo>
                    <a:pt x="1845811" y="511608"/>
                    <a:pt x="1845321" y="511731"/>
                    <a:pt x="1844830" y="511976"/>
                  </a:cubicBezTo>
                  <a:cubicBezTo>
                    <a:pt x="1844340" y="512221"/>
                    <a:pt x="1843849" y="512466"/>
                    <a:pt x="1843236" y="512834"/>
                  </a:cubicBezTo>
                  <a:cubicBezTo>
                    <a:pt x="1842623" y="513202"/>
                    <a:pt x="1842132" y="513447"/>
                    <a:pt x="1841642" y="513815"/>
                  </a:cubicBezTo>
                  <a:cubicBezTo>
                    <a:pt x="1839925" y="514919"/>
                    <a:pt x="1838331" y="516023"/>
                    <a:pt x="1836982" y="517372"/>
                  </a:cubicBezTo>
                  <a:cubicBezTo>
                    <a:pt x="1835633" y="518721"/>
                    <a:pt x="1834284" y="519947"/>
                    <a:pt x="1833180" y="521296"/>
                  </a:cubicBezTo>
                  <a:cubicBezTo>
                    <a:pt x="1832077" y="522645"/>
                    <a:pt x="1831218" y="523871"/>
                    <a:pt x="1830605" y="525097"/>
                  </a:cubicBezTo>
                  <a:cubicBezTo>
                    <a:pt x="1829992" y="526323"/>
                    <a:pt x="1829624" y="527427"/>
                    <a:pt x="1829624" y="528286"/>
                  </a:cubicBezTo>
                  <a:cubicBezTo>
                    <a:pt x="1829624" y="528899"/>
                    <a:pt x="1829747" y="529389"/>
                    <a:pt x="1830115" y="529880"/>
                  </a:cubicBezTo>
                  <a:cubicBezTo>
                    <a:pt x="1830482" y="530370"/>
                    <a:pt x="1830850" y="530616"/>
                    <a:pt x="1831341" y="530738"/>
                  </a:cubicBezTo>
                  <a:cubicBezTo>
                    <a:pt x="1831831" y="530861"/>
                    <a:pt x="1832567" y="530983"/>
                    <a:pt x="1833303" y="530983"/>
                  </a:cubicBezTo>
                  <a:cubicBezTo>
                    <a:pt x="1834039" y="530983"/>
                    <a:pt x="1834897" y="530738"/>
                    <a:pt x="1835756" y="530493"/>
                  </a:cubicBezTo>
                  <a:cubicBezTo>
                    <a:pt x="1836246" y="530370"/>
                    <a:pt x="1836614" y="530248"/>
                    <a:pt x="1837104" y="530002"/>
                  </a:cubicBezTo>
                  <a:cubicBezTo>
                    <a:pt x="1837595" y="529757"/>
                    <a:pt x="1838085" y="529635"/>
                    <a:pt x="1838576" y="529389"/>
                  </a:cubicBezTo>
                  <a:cubicBezTo>
                    <a:pt x="1839066" y="529144"/>
                    <a:pt x="1839557" y="528899"/>
                    <a:pt x="1840170" y="528531"/>
                  </a:cubicBezTo>
                  <a:cubicBezTo>
                    <a:pt x="1840783" y="528163"/>
                    <a:pt x="1841274" y="527918"/>
                    <a:pt x="1841764" y="527550"/>
                  </a:cubicBezTo>
                  <a:cubicBezTo>
                    <a:pt x="1843481" y="526446"/>
                    <a:pt x="1845075" y="525343"/>
                    <a:pt x="1846424" y="523994"/>
                  </a:cubicBezTo>
                  <a:cubicBezTo>
                    <a:pt x="1847896" y="522767"/>
                    <a:pt x="1849122" y="521418"/>
                    <a:pt x="1850226" y="520069"/>
                  </a:cubicBezTo>
                  <a:cubicBezTo>
                    <a:pt x="1851329" y="518721"/>
                    <a:pt x="1852188" y="517494"/>
                    <a:pt x="1852801" y="516268"/>
                  </a:cubicBezTo>
                  <a:cubicBezTo>
                    <a:pt x="1853414" y="515042"/>
                    <a:pt x="1853659" y="513938"/>
                    <a:pt x="1853659" y="513080"/>
                  </a:cubicBezTo>
                  <a:cubicBezTo>
                    <a:pt x="1853659" y="512466"/>
                    <a:pt x="1853537" y="511976"/>
                    <a:pt x="1853169" y="511485"/>
                  </a:cubicBezTo>
                  <a:cubicBezTo>
                    <a:pt x="1852924" y="511118"/>
                    <a:pt x="1852433" y="510750"/>
                    <a:pt x="1851942" y="510627"/>
                  </a:cubicBezTo>
                  <a:cubicBezTo>
                    <a:pt x="1851452" y="510504"/>
                    <a:pt x="1850716" y="510382"/>
                    <a:pt x="1849980" y="510382"/>
                  </a:cubicBezTo>
                  <a:cubicBezTo>
                    <a:pt x="1849245" y="510382"/>
                    <a:pt x="1848386" y="510627"/>
                    <a:pt x="1847528" y="510872"/>
                  </a:cubicBezTo>
                  <a:moveTo>
                    <a:pt x="3540175" y="20111"/>
                  </a:moveTo>
                  <a:cubicBezTo>
                    <a:pt x="3538826" y="20479"/>
                    <a:pt x="3537478" y="20970"/>
                    <a:pt x="3536129" y="21583"/>
                  </a:cubicBezTo>
                  <a:cubicBezTo>
                    <a:pt x="3534780" y="22196"/>
                    <a:pt x="3533431" y="22932"/>
                    <a:pt x="3532082" y="23667"/>
                  </a:cubicBezTo>
                  <a:cubicBezTo>
                    <a:pt x="3530733" y="24403"/>
                    <a:pt x="3529384" y="25384"/>
                    <a:pt x="3528158" y="26243"/>
                  </a:cubicBezTo>
                  <a:cubicBezTo>
                    <a:pt x="3526931" y="27224"/>
                    <a:pt x="3525705" y="28205"/>
                    <a:pt x="3524479" y="29308"/>
                  </a:cubicBezTo>
                  <a:cubicBezTo>
                    <a:pt x="3522762" y="31025"/>
                    <a:pt x="3521413" y="32619"/>
                    <a:pt x="3520432" y="34213"/>
                  </a:cubicBezTo>
                  <a:cubicBezTo>
                    <a:pt x="3519451" y="35808"/>
                    <a:pt x="3518838" y="37157"/>
                    <a:pt x="3518715" y="38505"/>
                  </a:cubicBezTo>
                  <a:cubicBezTo>
                    <a:pt x="3518470" y="39732"/>
                    <a:pt x="3518715" y="40835"/>
                    <a:pt x="3519328" y="41694"/>
                  </a:cubicBezTo>
                  <a:cubicBezTo>
                    <a:pt x="3519941" y="42552"/>
                    <a:pt x="3521045" y="43165"/>
                    <a:pt x="3522517" y="43411"/>
                  </a:cubicBezTo>
                  <a:cubicBezTo>
                    <a:pt x="3523007" y="43411"/>
                    <a:pt x="3523620" y="43533"/>
                    <a:pt x="3524111" y="43533"/>
                  </a:cubicBezTo>
                  <a:cubicBezTo>
                    <a:pt x="3524724" y="43533"/>
                    <a:pt x="3525337" y="43533"/>
                    <a:pt x="3525950" y="43533"/>
                  </a:cubicBezTo>
                  <a:cubicBezTo>
                    <a:pt x="3526563" y="43533"/>
                    <a:pt x="3527177" y="43411"/>
                    <a:pt x="3527913" y="43288"/>
                  </a:cubicBezTo>
                  <a:cubicBezTo>
                    <a:pt x="3528526" y="43165"/>
                    <a:pt x="3529261" y="42920"/>
                    <a:pt x="3529997" y="42798"/>
                  </a:cubicBezTo>
                  <a:cubicBezTo>
                    <a:pt x="3531346" y="42430"/>
                    <a:pt x="3532695" y="41939"/>
                    <a:pt x="3534044" y="41326"/>
                  </a:cubicBezTo>
                  <a:cubicBezTo>
                    <a:pt x="3535393" y="40713"/>
                    <a:pt x="3536742" y="39977"/>
                    <a:pt x="3538213" y="39241"/>
                  </a:cubicBezTo>
                  <a:cubicBezTo>
                    <a:pt x="3539562" y="38505"/>
                    <a:pt x="3540911" y="37524"/>
                    <a:pt x="3542260" y="36666"/>
                  </a:cubicBezTo>
                  <a:cubicBezTo>
                    <a:pt x="3543609" y="35808"/>
                    <a:pt x="3544713" y="34704"/>
                    <a:pt x="3545939" y="33600"/>
                  </a:cubicBezTo>
                  <a:cubicBezTo>
                    <a:pt x="3547656" y="31884"/>
                    <a:pt x="3549005" y="30289"/>
                    <a:pt x="3549986" y="28695"/>
                  </a:cubicBezTo>
                  <a:cubicBezTo>
                    <a:pt x="3550967" y="27101"/>
                    <a:pt x="3551580" y="25752"/>
                    <a:pt x="3551703" y="24403"/>
                  </a:cubicBezTo>
                  <a:cubicBezTo>
                    <a:pt x="3551948" y="23177"/>
                    <a:pt x="3551703" y="22073"/>
                    <a:pt x="3551089" y="21215"/>
                  </a:cubicBezTo>
                  <a:cubicBezTo>
                    <a:pt x="3550476" y="20356"/>
                    <a:pt x="3549373" y="19743"/>
                    <a:pt x="3547901" y="19498"/>
                  </a:cubicBezTo>
                  <a:cubicBezTo>
                    <a:pt x="3547411" y="19498"/>
                    <a:pt x="3546797" y="19375"/>
                    <a:pt x="3546307" y="19375"/>
                  </a:cubicBezTo>
                  <a:cubicBezTo>
                    <a:pt x="3545694" y="19375"/>
                    <a:pt x="3545081" y="19375"/>
                    <a:pt x="3544467" y="19375"/>
                  </a:cubicBezTo>
                  <a:cubicBezTo>
                    <a:pt x="3543854" y="19375"/>
                    <a:pt x="3543241" y="19498"/>
                    <a:pt x="3542505" y="19743"/>
                  </a:cubicBezTo>
                  <a:cubicBezTo>
                    <a:pt x="3541769" y="19989"/>
                    <a:pt x="3541156" y="20111"/>
                    <a:pt x="3540421" y="20234"/>
                  </a:cubicBezTo>
                  <a:moveTo>
                    <a:pt x="1799825" y="541407"/>
                  </a:moveTo>
                  <a:cubicBezTo>
                    <a:pt x="1799825" y="541407"/>
                    <a:pt x="1798844" y="541775"/>
                    <a:pt x="1798354" y="541897"/>
                  </a:cubicBezTo>
                  <a:cubicBezTo>
                    <a:pt x="1797863" y="542143"/>
                    <a:pt x="1797373" y="542265"/>
                    <a:pt x="1796759" y="542633"/>
                  </a:cubicBezTo>
                  <a:cubicBezTo>
                    <a:pt x="1796269" y="542878"/>
                    <a:pt x="1795656" y="543124"/>
                    <a:pt x="1795165" y="543492"/>
                  </a:cubicBezTo>
                  <a:cubicBezTo>
                    <a:pt x="1794552" y="543859"/>
                    <a:pt x="1794062" y="544105"/>
                    <a:pt x="1793448" y="544473"/>
                  </a:cubicBezTo>
                  <a:cubicBezTo>
                    <a:pt x="1791732" y="545576"/>
                    <a:pt x="1790260" y="546803"/>
                    <a:pt x="1788789" y="548029"/>
                  </a:cubicBezTo>
                  <a:cubicBezTo>
                    <a:pt x="1787317" y="549255"/>
                    <a:pt x="1786091" y="550604"/>
                    <a:pt x="1785110" y="551953"/>
                  </a:cubicBezTo>
                  <a:cubicBezTo>
                    <a:pt x="1784006" y="553302"/>
                    <a:pt x="1783270" y="554528"/>
                    <a:pt x="1782657" y="555754"/>
                  </a:cubicBezTo>
                  <a:cubicBezTo>
                    <a:pt x="1782044" y="556981"/>
                    <a:pt x="1781799" y="558084"/>
                    <a:pt x="1781799" y="558943"/>
                  </a:cubicBezTo>
                  <a:cubicBezTo>
                    <a:pt x="1781799" y="559556"/>
                    <a:pt x="1782044" y="560046"/>
                    <a:pt x="1782289" y="560414"/>
                  </a:cubicBezTo>
                  <a:cubicBezTo>
                    <a:pt x="1782534" y="560782"/>
                    <a:pt x="1783025" y="561028"/>
                    <a:pt x="1783515" y="561273"/>
                  </a:cubicBezTo>
                  <a:cubicBezTo>
                    <a:pt x="1784006" y="561395"/>
                    <a:pt x="1784619" y="561518"/>
                    <a:pt x="1785355" y="561395"/>
                  </a:cubicBezTo>
                  <a:cubicBezTo>
                    <a:pt x="1786091" y="561395"/>
                    <a:pt x="1786827" y="561150"/>
                    <a:pt x="1787685" y="560905"/>
                  </a:cubicBezTo>
                  <a:cubicBezTo>
                    <a:pt x="1788175" y="560782"/>
                    <a:pt x="1788666" y="560660"/>
                    <a:pt x="1789156" y="560414"/>
                  </a:cubicBezTo>
                  <a:cubicBezTo>
                    <a:pt x="1789647" y="560169"/>
                    <a:pt x="1790138" y="560046"/>
                    <a:pt x="1790751" y="559679"/>
                  </a:cubicBezTo>
                  <a:cubicBezTo>
                    <a:pt x="1791241" y="559433"/>
                    <a:pt x="1791854" y="559188"/>
                    <a:pt x="1792345" y="558820"/>
                  </a:cubicBezTo>
                  <a:cubicBezTo>
                    <a:pt x="1792835" y="558452"/>
                    <a:pt x="1793448" y="558207"/>
                    <a:pt x="1794062" y="557839"/>
                  </a:cubicBezTo>
                  <a:cubicBezTo>
                    <a:pt x="1795778" y="556736"/>
                    <a:pt x="1797250" y="555509"/>
                    <a:pt x="1798722" y="554283"/>
                  </a:cubicBezTo>
                  <a:cubicBezTo>
                    <a:pt x="1800193" y="553057"/>
                    <a:pt x="1801419" y="551708"/>
                    <a:pt x="1802523" y="550359"/>
                  </a:cubicBezTo>
                  <a:cubicBezTo>
                    <a:pt x="1803627" y="549010"/>
                    <a:pt x="1804362" y="547784"/>
                    <a:pt x="1804976" y="546557"/>
                  </a:cubicBezTo>
                  <a:cubicBezTo>
                    <a:pt x="1805589" y="545331"/>
                    <a:pt x="1805834" y="544350"/>
                    <a:pt x="1805711" y="543369"/>
                  </a:cubicBezTo>
                  <a:cubicBezTo>
                    <a:pt x="1805711" y="542756"/>
                    <a:pt x="1805466" y="542265"/>
                    <a:pt x="1805221" y="541897"/>
                  </a:cubicBezTo>
                  <a:cubicBezTo>
                    <a:pt x="1804976" y="541530"/>
                    <a:pt x="1804485" y="541284"/>
                    <a:pt x="1803994" y="541039"/>
                  </a:cubicBezTo>
                  <a:cubicBezTo>
                    <a:pt x="1803504" y="540916"/>
                    <a:pt x="1802891" y="540794"/>
                    <a:pt x="1802155" y="540916"/>
                  </a:cubicBezTo>
                  <a:cubicBezTo>
                    <a:pt x="1801419" y="540916"/>
                    <a:pt x="1800684" y="541162"/>
                    <a:pt x="1799825" y="541407"/>
                  </a:cubicBezTo>
                  <a:moveTo>
                    <a:pt x="3582237" y="28818"/>
                  </a:moveTo>
                  <a:cubicBezTo>
                    <a:pt x="3581011" y="29186"/>
                    <a:pt x="3579662" y="29676"/>
                    <a:pt x="3578313" y="30289"/>
                  </a:cubicBezTo>
                  <a:cubicBezTo>
                    <a:pt x="3576964" y="30903"/>
                    <a:pt x="3575615" y="31516"/>
                    <a:pt x="3574266" y="32374"/>
                  </a:cubicBezTo>
                  <a:cubicBezTo>
                    <a:pt x="3572917" y="33110"/>
                    <a:pt x="3571568" y="33968"/>
                    <a:pt x="3570342" y="34949"/>
                  </a:cubicBezTo>
                  <a:cubicBezTo>
                    <a:pt x="3569116" y="35930"/>
                    <a:pt x="3567889" y="36911"/>
                    <a:pt x="3566663" y="37892"/>
                  </a:cubicBezTo>
                  <a:cubicBezTo>
                    <a:pt x="3564946" y="39487"/>
                    <a:pt x="3563475" y="41203"/>
                    <a:pt x="3562494" y="42798"/>
                  </a:cubicBezTo>
                  <a:cubicBezTo>
                    <a:pt x="3561513" y="44392"/>
                    <a:pt x="3560777" y="45863"/>
                    <a:pt x="3560654" y="47090"/>
                  </a:cubicBezTo>
                  <a:cubicBezTo>
                    <a:pt x="3560409" y="48438"/>
                    <a:pt x="3560654" y="49542"/>
                    <a:pt x="3561145" y="50401"/>
                  </a:cubicBezTo>
                  <a:cubicBezTo>
                    <a:pt x="3561758" y="51259"/>
                    <a:pt x="3562739" y="51995"/>
                    <a:pt x="3564088" y="52240"/>
                  </a:cubicBezTo>
                  <a:cubicBezTo>
                    <a:pt x="3564579" y="52363"/>
                    <a:pt x="3565192" y="52485"/>
                    <a:pt x="3565805" y="52485"/>
                  </a:cubicBezTo>
                  <a:cubicBezTo>
                    <a:pt x="3566418" y="52485"/>
                    <a:pt x="3567031" y="52485"/>
                    <a:pt x="3567644" y="52485"/>
                  </a:cubicBezTo>
                  <a:cubicBezTo>
                    <a:pt x="3568257" y="52485"/>
                    <a:pt x="3568993" y="52363"/>
                    <a:pt x="3569729" y="52240"/>
                  </a:cubicBezTo>
                  <a:cubicBezTo>
                    <a:pt x="3570465" y="52117"/>
                    <a:pt x="3571201" y="51872"/>
                    <a:pt x="3571936" y="51749"/>
                  </a:cubicBezTo>
                  <a:cubicBezTo>
                    <a:pt x="3573163" y="51382"/>
                    <a:pt x="3574511" y="50891"/>
                    <a:pt x="3575861" y="50278"/>
                  </a:cubicBezTo>
                  <a:cubicBezTo>
                    <a:pt x="3577209" y="49665"/>
                    <a:pt x="3578558" y="49052"/>
                    <a:pt x="3579907" y="48193"/>
                  </a:cubicBezTo>
                  <a:cubicBezTo>
                    <a:pt x="3581256" y="47457"/>
                    <a:pt x="3582605" y="46599"/>
                    <a:pt x="3583831" y="45618"/>
                  </a:cubicBezTo>
                  <a:cubicBezTo>
                    <a:pt x="3585058" y="44637"/>
                    <a:pt x="3586284" y="43656"/>
                    <a:pt x="3587510" y="42675"/>
                  </a:cubicBezTo>
                  <a:cubicBezTo>
                    <a:pt x="3589349" y="40958"/>
                    <a:pt x="3590699" y="39364"/>
                    <a:pt x="3591802" y="37770"/>
                  </a:cubicBezTo>
                  <a:cubicBezTo>
                    <a:pt x="3592906" y="36176"/>
                    <a:pt x="3593519" y="34704"/>
                    <a:pt x="3593764" y="33355"/>
                  </a:cubicBezTo>
                  <a:cubicBezTo>
                    <a:pt x="3594009" y="32006"/>
                    <a:pt x="3593764" y="30903"/>
                    <a:pt x="3593274" y="30044"/>
                  </a:cubicBezTo>
                  <a:cubicBezTo>
                    <a:pt x="3592661" y="29186"/>
                    <a:pt x="3591679" y="28573"/>
                    <a:pt x="3590208" y="28205"/>
                  </a:cubicBezTo>
                  <a:cubicBezTo>
                    <a:pt x="3589717" y="28205"/>
                    <a:pt x="3589104" y="27959"/>
                    <a:pt x="3588491" y="27959"/>
                  </a:cubicBezTo>
                  <a:cubicBezTo>
                    <a:pt x="3587878" y="27959"/>
                    <a:pt x="3587265" y="27959"/>
                    <a:pt x="3586529" y="27959"/>
                  </a:cubicBezTo>
                  <a:cubicBezTo>
                    <a:pt x="3585916" y="27959"/>
                    <a:pt x="3585180" y="28082"/>
                    <a:pt x="3584444" y="28327"/>
                  </a:cubicBezTo>
                  <a:cubicBezTo>
                    <a:pt x="3583709" y="28450"/>
                    <a:pt x="3582973" y="28695"/>
                    <a:pt x="3582237" y="28940"/>
                  </a:cubicBezTo>
                  <a:moveTo>
                    <a:pt x="1752123" y="572677"/>
                  </a:moveTo>
                  <a:cubicBezTo>
                    <a:pt x="1752123" y="572677"/>
                    <a:pt x="1751141" y="573045"/>
                    <a:pt x="1750651" y="573168"/>
                  </a:cubicBezTo>
                  <a:cubicBezTo>
                    <a:pt x="1750160" y="573290"/>
                    <a:pt x="1749547" y="573658"/>
                    <a:pt x="1749057" y="573904"/>
                  </a:cubicBezTo>
                  <a:cubicBezTo>
                    <a:pt x="1748444" y="574149"/>
                    <a:pt x="1747953" y="574517"/>
                    <a:pt x="1747340" y="574885"/>
                  </a:cubicBezTo>
                  <a:cubicBezTo>
                    <a:pt x="1746727" y="575253"/>
                    <a:pt x="1746114" y="575620"/>
                    <a:pt x="1745501" y="575988"/>
                  </a:cubicBezTo>
                  <a:cubicBezTo>
                    <a:pt x="1743906" y="577092"/>
                    <a:pt x="1742312" y="578318"/>
                    <a:pt x="1740963" y="579545"/>
                  </a:cubicBezTo>
                  <a:cubicBezTo>
                    <a:pt x="1739614" y="580771"/>
                    <a:pt x="1738388" y="582120"/>
                    <a:pt x="1737285" y="583469"/>
                  </a:cubicBezTo>
                  <a:cubicBezTo>
                    <a:pt x="1736303" y="584818"/>
                    <a:pt x="1735445" y="586044"/>
                    <a:pt x="1734955" y="587270"/>
                  </a:cubicBezTo>
                  <a:cubicBezTo>
                    <a:pt x="1734464" y="588496"/>
                    <a:pt x="1734219" y="589477"/>
                    <a:pt x="1734219" y="590458"/>
                  </a:cubicBezTo>
                  <a:cubicBezTo>
                    <a:pt x="1734219" y="591072"/>
                    <a:pt x="1734464" y="591440"/>
                    <a:pt x="1734709" y="591807"/>
                  </a:cubicBezTo>
                  <a:cubicBezTo>
                    <a:pt x="1734955" y="592175"/>
                    <a:pt x="1735445" y="592420"/>
                    <a:pt x="1735936" y="592543"/>
                  </a:cubicBezTo>
                  <a:cubicBezTo>
                    <a:pt x="1736426" y="592666"/>
                    <a:pt x="1737039" y="592788"/>
                    <a:pt x="1737775" y="592666"/>
                  </a:cubicBezTo>
                  <a:cubicBezTo>
                    <a:pt x="1738511" y="592666"/>
                    <a:pt x="1739246" y="592420"/>
                    <a:pt x="1740105" y="592175"/>
                  </a:cubicBezTo>
                  <a:cubicBezTo>
                    <a:pt x="1740595" y="592053"/>
                    <a:pt x="1741086" y="591807"/>
                    <a:pt x="1741576" y="591685"/>
                  </a:cubicBezTo>
                  <a:cubicBezTo>
                    <a:pt x="1742067" y="591440"/>
                    <a:pt x="1742680" y="591194"/>
                    <a:pt x="1743171" y="590949"/>
                  </a:cubicBezTo>
                  <a:cubicBezTo>
                    <a:pt x="1743784" y="590704"/>
                    <a:pt x="1744274" y="590336"/>
                    <a:pt x="1744887" y="589968"/>
                  </a:cubicBezTo>
                  <a:cubicBezTo>
                    <a:pt x="1745501" y="589600"/>
                    <a:pt x="1746114" y="589232"/>
                    <a:pt x="1746727" y="588864"/>
                  </a:cubicBezTo>
                  <a:cubicBezTo>
                    <a:pt x="1748321" y="587761"/>
                    <a:pt x="1749915" y="586534"/>
                    <a:pt x="1751264" y="585308"/>
                  </a:cubicBezTo>
                  <a:cubicBezTo>
                    <a:pt x="1752613" y="584082"/>
                    <a:pt x="1753962" y="582733"/>
                    <a:pt x="1754943" y="581384"/>
                  </a:cubicBezTo>
                  <a:cubicBezTo>
                    <a:pt x="1755924" y="580035"/>
                    <a:pt x="1756782" y="578809"/>
                    <a:pt x="1757273" y="577582"/>
                  </a:cubicBezTo>
                  <a:cubicBezTo>
                    <a:pt x="1757764" y="576356"/>
                    <a:pt x="1758009" y="575375"/>
                    <a:pt x="1758009" y="574517"/>
                  </a:cubicBezTo>
                  <a:cubicBezTo>
                    <a:pt x="1758009" y="573904"/>
                    <a:pt x="1757764" y="573536"/>
                    <a:pt x="1757396" y="573168"/>
                  </a:cubicBezTo>
                  <a:cubicBezTo>
                    <a:pt x="1757150" y="572800"/>
                    <a:pt x="1756660" y="572555"/>
                    <a:pt x="1756169" y="572432"/>
                  </a:cubicBezTo>
                  <a:cubicBezTo>
                    <a:pt x="1755679" y="572309"/>
                    <a:pt x="1755066" y="572187"/>
                    <a:pt x="1754330" y="572309"/>
                  </a:cubicBezTo>
                  <a:cubicBezTo>
                    <a:pt x="1753594" y="572309"/>
                    <a:pt x="1752858" y="572555"/>
                    <a:pt x="1752000" y="572800"/>
                  </a:cubicBezTo>
                  <a:moveTo>
                    <a:pt x="3623318" y="38996"/>
                  </a:moveTo>
                  <a:cubicBezTo>
                    <a:pt x="3622092" y="39364"/>
                    <a:pt x="3620742" y="39854"/>
                    <a:pt x="3619516" y="40345"/>
                  </a:cubicBezTo>
                  <a:cubicBezTo>
                    <a:pt x="3618290" y="40835"/>
                    <a:pt x="3616941" y="41571"/>
                    <a:pt x="3615592" y="42307"/>
                  </a:cubicBezTo>
                  <a:cubicBezTo>
                    <a:pt x="3614243" y="43043"/>
                    <a:pt x="3613017" y="43901"/>
                    <a:pt x="3611791" y="44760"/>
                  </a:cubicBezTo>
                  <a:cubicBezTo>
                    <a:pt x="3610564" y="45618"/>
                    <a:pt x="3609338" y="46599"/>
                    <a:pt x="3608234" y="47580"/>
                  </a:cubicBezTo>
                  <a:cubicBezTo>
                    <a:pt x="3606395" y="49297"/>
                    <a:pt x="3604924" y="50891"/>
                    <a:pt x="3603820" y="52485"/>
                  </a:cubicBezTo>
                  <a:cubicBezTo>
                    <a:pt x="3602716" y="54079"/>
                    <a:pt x="3601980" y="55551"/>
                    <a:pt x="3601735" y="56900"/>
                  </a:cubicBezTo>
                  <a:cubicBezTo>
                    <a:pt x="3601490" y="58249"/>
                    <a:pt x="3601490" y="59475"/>
                    <a:pt x="3602103" y="60333"/>
                  </a:cubicBezTo>
                  <a:cubicBezTo>
                    <a:pt x="3602594" y="61314"/>
                    <a:pt x="3603574" y="61928"/>
                    <a:pt x="3605046" y="62418"/>
                  </a:cubicBezTo>
                  <a:cubicBezTo>
                    <a:pt x="3605537" y="62541"/>
                    <a:pt x="3606150" y="62663"/>
                    <a:pt x="3606763" y="62663"/>
                  </a:cubicBezTo>
                  <a:cubicBezTo>
                    <a:pt x="3607376" y="62663"/>
                    <a:pt x="3608112" y="62663"/>
                    <a:pt x="3608725" y="62663"/>
                  </a:cubicBezTo>
                  <a:cubicBezTo>
                    <a:pt x="3609461" y="62663"/>
                    <a:pt x="3610197" y="62541"/>
                    <a:pt x="3610932" y="62418"/>
                  </a:cubicBezTo>
                  <a:cubicBezTo>
                    <a:pt x="3611668" y="62296"/>
                    <a:pt x="3612526" y="62050"/>
                    <a:pt x="3613262" y="61805"/>
                  </a:cubicBezTo>
                  <a:cubicBezTo>
                    <a:pt x="3614489" y="61437"/>
                    <a:pt x="3615837" y="60947"/>
                    <a:pt x="3617186" y="60456"/>
                  </a:cubicBezTo>
                  <a:cubicBezTo>
                    <a:pt x="3618535" y="59843"/>
                    <a:pt x="3619884" y="59230"/>
                    <a:pt x="3621110" y="58494"/>
                  </a:cubicBezTo>
                  <a:cubicBezTo>
                    <a:pt x="3622459" y="57758"/>
                    <a:pt x="3623686" y="56900"/>
                    <a:pt x="3625035" y="56041"/>
                  </a:cubicBezTo>
                  <a:cubicBezTo>
                    <a:pt x="3626261" y="55183"/>
                    <a:pt x="3627487" y="54202"/>
                    <a:pt x="3628591" y="53098"/>
                  </a:cubicBezTo>
                  <a:cubicBezTo>
                    <a:pt x="3630430" y="51382"/>
                    <a:pt x="3631902" y="49787"/>
                    <a:pt x="3633005" y="48193"/>
                  </a:cubicBezTo>
                  <a:cubicBezTo>
                    <a:pt x="3634109" y="46599"/>
                    <a:pt x="3634845" y="45127"/>
                    <a:pt x="3635090" y="43779"/>
                  </a:cubicBezTo>
                  <a:cubicBezTo>
                    <a:pt x="3635335" y="42430"/>
                    <a:pt x="3635335" y="41203"/>
                    <a:pt x="3634722" y="40345"/>
                  </a:cubicBezTo>
                  <a:cubicBezTo>
                    <a:pt x="3634232" y="39364"/>
                    <a:pt x="3633251" y="38751"/>
                    <a:pt x="3631779" y="38260"/>
                  </a:cubicBezTo>
                  <a:cubicBezTo>
                    <a:pt x="3631289" y="38138"/>
                    <a:pt x="3630675" y="38015"/>
                    <a:pt x="3630062" y="38015"/>
                  </a:cubicBezTo>
                  <a:cubicBezTo>
                    <a:pt x="3629449" y="38015"/>
                    <a:pt x="3628714" y="38015"/>
                    <a:pt x="3628100" y="38015"/>
                  </a:cubicBezTo>
                  <a:cubicBezTo>
                    <a:pt x="3627364" y="38015"/>
                    <a:pt x="3626629" y="38138"/>
                    <a:pt x="3625893" y="38260"/>
                  </a:cubicBezTo>
                  <a:cubicBezTo>
                    <a:pt x="3625157" y="38383"/>
                    <a:pt x="3624299" y="38628"/>
                    <a:pt x="3623563" y="38873"/>
                  </a:cubicBezTo>
                  <a:moveTo>
                    <a:pt x="1704788" y="604683"/>
                  </a:moveTo>
                  <a:cubicBezTo>
                    <a:pt x="1704788" y="604683"/>
                    <a:pt x="1703807" y="605051"/>
                    <a:pt x="1703193" y="605297"/>
                  </a:cubicBezTo>
                  <a:cubicBezTo>
                    <a:pt x="1702703" y="605542"/>
                    <a:pt x="1702090" y="605787"/>
                    <a:pt x="1701477" y="606032"/>
                  </a:cubicBezTo>
                  <a:cubicBezTo>
                    <a:pt x="1700864" y="606278"/>
                    <a:pt x="1700251" y="606645"/>
                    <a:pt x="1699637" y="607013"/>
                  </a:cubicBezTo>
                  <a:cubicBezTo>
                    <a:pt x="1699024" y="607381"/>
                    <a:pt x="1698411" y="607749"/>
                    <a:pt x="1697798" y="608240"/>
                  </a:cubicBezTo>
                  <a:cubicBezTo>
                    <a:pt x="1696204" y="609343"/>
                    <a:pt x="1694609" y="610570"/>
                    <a:pt x="1693261" y="611919"/>
                  </a:cubicBezTo>
                  <a:cubicBezTo>
                    <a:pt x="1691912" y="613267"/>
                    <a:pt x="1690685" y="614494"/>
                    <a:pt x="1689704" y="615843"/>
                  </a:cubicBezTo>
                  <a:cubicBezTo>
                    <a:pt x="1688723" y="617192"/>
                    <a:pt x="1687988" y="618418"/>
                    <a:pt x="1687497" y="619522"/>
                  </a:cubicBezTo>
                  <a:cubicBezTo>
                    <a:pt x="1687007" y="620625"/>
                    <a:pt x="1686761" y="621729"/>
                    <a:pt x="1686884" y="622587"/>
                  </a:cubicBezTo>
                  <a:cubicBezTo>
                    <a:pt x="1686884" y="623078"/>
                    <a:pt x="1687129" y="623568"/>
                    <a:pt x="1687497" y="623814"/>
                  </a:cubicBezTo>
                  <a:cubicBezTo>
                    <a:pt x="1687742" y="624181"/>
                    <a:pt x="1688233" y="624427"/>
                    <a:pt x="1688723" y="624549"/>
                  </a:cubicBezTo>
                  <a:cubicBezTo>
                    <a:pt x="1689214" y="624672"/>
                    <a:pt x="1689827" y="624672"/>
                    <a:pt x="1690440" y="624672"/>
                  </a:cubicBezTo>
                  <a:cubicBezTo>
                    <a:pt x="1691053" y="624672"/>
                    <a:pt x="1691789" y="624427"/>
                    <a:pt x="1692648" y="624304"/>
                  </a:cubicBezTo>
                  <a:cubicBezTo>
                    <a:pt x="1693138" y="624181"/>
                    <a:pt x="1693751" y="623936"/>
                    <a:pt x="1694242" y="623691"/>
                  </a:cubicBezTo>
                  <a:cubicBezTo>
                    <a:pt x="1694855" y="623446"/>
                    <a:pt x="1695345" y="623200"/>
                    <a:pt x="1695958" y="622955"/>
                  </a:cubicBezTo>
                  <a:cubicBezTo>
                    <a:pt x="1696572" y="622710"/>
                    <a:pt x="1697185" y="622342"/>
                    <a:pt x="1697798" y="621974"/>
                  </a:cubicBezTo>
                  <a:cubicBezTo>
                    <a:pt x="1698411" y="621606"/>
                    <a:pt x="1699024" y="621238"/>
                    <a:pt x="1699637" y="620748"/>
                  </a:cubicBezTo>
                  <a:cubicBezTo>
                    <a:pt x="1701232" y="619644"/>
                    <a:pt x="1702826" y="618418"/>
                    <a:pt x="1704175" y="617069"/>
                  </a:cubicBezTo>
                  <a:cubicBezTo>
                    <a:pt x="1705523" y="615843"/>
                    <a:pt x="1706750" y="614494"/>
                    <a:pt x="1707731" y="613145"/>
                  </a:cubicBezTo>
                  <a:cubicBezTo>
                    <a:pt x="1708712" y="611796"/>
                    <a:pt x="1709448" y="610570"/>
                    <a:pt x="1709938" y="609466"/>
                  </a:cubicBezTo>
                  <a:cubicBezTo>
                    <a:pt x="1710429" y="608362"/>
                    <a:pt x="1710674" y="607259"/>
                    <a:pt x="1710429" y="606400"/>
                  </a:cubicBezTo>
                  <a:cubicBezTo>
                    <a:pt x="1710429" y="605910"/>
                    <a:pt x="1710183" y="605419"/>
                    <a:pt x="1709816" y="605174"/>
                  </a:cubicBezTo>
                  <a:cubicBezTo>
                    <a:pt x="1709570" y="604806"/>
                    <a:pt x="1709080" y="604561"/>
                    <a:pt x="1708589" y="604438"/>
                  </a:cubicBezTo>
                  <a:cubicBezTo>
                    <a:pt x="1708099" y="604316"/>
                    <a:pt x="1707486" y="604316"/>
                    <a:pt x="1706872" y="604316"/>
                  </a:cubicBezTo>
                  <a:cubicBezTo>
                    <a:pt x="1706259" y="604316"/>
                    <a:pt x="1705523" y="604561"/>
                    <a:pt x="1704665" y="604683"/>
                  </a:cubicBezTo>
                  <a:moveTo>
                    <a:pt x="3663417" y="50891"/>
                  </a:moveTo>
                  <a:cubicBezTo>
                    <a:pt x="3662191" y="51259"/>
                    <a:pt x="3660965" y="51749"/>
                    <a:pt x="3659616" y="52240"/>
                  </a:cubicBezTo>
                  <a:cubicBezTo>
                    <a:pt x="3658390" y="52730"/>
                    <a:pt x="3657041" y="53466"/>
                    <a:pt x="3655814" y="54079"/>
                  </a:cubicBezTo>
                  <a:cubicBezTo>
                    <a:pt x="3654588" y="54693"/>
                    <a:pt x="3653239" y="55551"/>
                    <a:pt x="3652013" y="56409"/>
                  </a:cubicBezTo>
                  <a:cubicBezTo>
                    <a:pt x="3650787" y="57268"/>
                    <a:pt x="3649560" y="58126"/>
                    <a:pt x="3648457" y="59230"/>
                  </a:cubicBezTo>
                  <a:cubicBezTo>
                    <a:pt x="3646495" y="60947"/>
                    <a:pt x="3645023" y="62541"/>
                    <a:pt x="3643797" y="64135"/>
                  </a:cubicBezTo>
                  <a:cubicBezTo>
                    <a:pt x="3642693" y="65729"/>
                    <a:pt x="3641835" y="67323"/>
                    <a:pt x="3641467" y="68672"/>
                  </a:cubicBezTo>
                  <a:cubicBezTo>
                    <a:pt x="3641099" y="70021"/>
                    <a:pt x="3641099" y="71247"/>
                    <a:pt x="3641589" y="72228"/>
                  </a:cubicBezTo>
                  <a:cubicBezTo>
                    <a:pt x="3642080" y="73210"/>
                    <a:pt x="3643061" y="73945"/>
                    <a:pt x="3644410" y="74436"/>
                  </a:cubicBezTo>
                  <a:cubicBezTo>
                    <a:pt x="3645023" y="74681"/>
                    <a:pt x="3645636" y="74804"/>
                    <a:pt x="3646249" y="74804"/>
                  </a:cubicBezTo>
                  <a:cubicBezTo>
                    <a:pt x="3646862" y="74804"/>
                    <a:pt x="3647598" y="74804"/>
                    <a:pt x="3648334" y="74804"/>
                  </a:cubicBezTo>
                  <a:cubicBezTo>
                    <a:pt x="3649070" y="74804"/>
                    <a:pt x="3649806" y="74681"/>
                    <a:pt x="3650664" y="74558"/>
                  </a:cubicBezTo>
                  <a:cubicBezTo>
                    <a:pt x="3651522" y="74436"/>
                    <a:pt x="3652258" y="74191"/>
                    <a:pt x="3653117" y="73945"/>
                  </a:cubicBezTo>
                  <a:cubicBezTo>
                    <a:pt x="3654343" y="73577"/>
                    <a:pt x="3655569" y="73087"/>
                    <a:pt x="3656918" y="72596"/>
                  </a:cubicBezTo>
                  <a:cubicBezTo>
                    <a:pt x="3658144" y="72106"/>
                    <a:pt x="3659493" y="71370"/>
                    <a:pt x="3660842" y="70757"/>
                  </a:cubicBezTo>
                  <a:cubicBezTo>
                    <a:pt x="3662191" y="70144"/>
                    <a:pt x="3663417" y="69285"/>
                    <a:pt x="3664644" y="68427"/>
                  </a:cubicBezTo>
                  <a:cubicBezTo>
                    <a:pt x="3665870" y="67569"/>
                    <a:pt x="3667096" y="66588"/>
                    <a:pt x="3668200" y="65607"/>
                  </a:cubicBezTo>
                  <a:cubicBezTo>
                    <a:pt x="3670162" y="63890"/>
                    <a:pt x="3671634" y="62296"/>
                    <a:pt x="3672860" y="60579"/>
                  </a:cubicBezTo>
                  <a:cubicBezTo>
                    <a:pt x="3673964" y="58985"/>
                    <a:pt x="3674822" y="57390"/>
                    <a:pt x="3675190" y="56041"/>
                  </a:cubicBezTo>
                  <a:cubicBezTo>
                    <a:pt x="3675558" y="54693"/>
                    <a:pt x="3675558" y="53466"/>
                    <a:pt x="3675067" y="52363"/>
                  </a:cubicBezTo>
                  <a:cubicBezTo>
                    <a:pt x="3674577" y="51382"/>
                    <a:pt x="3673718" y="50646"/>
                    <a:pt x="3672247" y="50155"/>
                  </a:cubicBezTo>
                  <a:cubicBezTo>
                    <a:pt x="3671634" y="50033"/>
                    <a:pt x="3671020" y="49910"/>
                    <a:pt x="3670407" y="49787"/>
                  </a:cubicBezTo>
                  <a:cubicBezTo>
                    <a:pt x="3669794" y="49787"/>
                    <a:pt x="3669058" y="49787"/>
                    <a:pt x="3668323" y="49787"/>
                  </a:cubicBezTo>
                  <a:cubicBezTo>
                    <a:pt x="3667587" y="49787"/>
                    <a:pt x="3666851" y="49910"/>
                    <a:pt x="3665993" y="50033"/>
                  </a:cubicBezTo>
                  <a:cubicBezTo>
                    <a:pt x="3665134" y="50155"/>
                    <a:pt x="3664398" y="50401"/>
                    <a:pt x="3663540" y="50646"/>
                  </a:cubicBezTo>
                  <a:moveTo>
                    <a:pt x="1657698" y="637180"/>
                  </a:moveTo>
                  <a:cubicBezTo>
                    <a:pt x="1657698" y="637180"/>
                    <a:pt x="1656595" y="637548"/>
                    <a:pt x="1655981" y="637793"/>
                  </a:cubicBezTo>
                  <a:cubicBezTo>
                    <a:pt x="1655368" y="638038"/>
                    <a:pt x="1654755" y="638284"/>
                    <a:pt x="1654142" y="638652"/>
                  </a:cubicBezTo>
                  <a:cubicBezTo>
                    <a:pt x="1653529" y="639020"/>
                    <a:pt x="1652916" y="639265"/>
                    <a:pt x="1652303" y="639755"/>
                  </a:cubicBezTo>
                  <a:cubicBezTo>
                    <a:pt x="1651689" y="640123"/>
                    <a:pt x="1650954" y="640614"/>
                    <a:pt x="1650340" y="640982"/>
                  </a:cubicBezTo>
                  <a:cubicBezTo>
                    <a:pt x="1648746" y="642085"/>
                    <a:pt x="1647275" y="643312"/>
                    <a:pt x="1645926" y="644660"/>
                  </a:cubicBezTo>
                  <a:cubicBezTo>
                    <a:pt x="1644577" y="645887"/>
                    <a:pt x="1643351" y="647236"/>
                    <a:pt x="1642492" y="648585"/>
                  </a:cubicBezTo>
                  <a:cubicBezTo>
                    <a:pt x="1641511" y="649934"/>
                    <a:pt x="1640775" y="651160"/>
                    <a:pt x="1640408" y="652263"/>
                  </a:cubicBezTo>
                  <a:cubicBezTo>
                    <a:pt x="1640040" y="653367"/>
                    <a:pt x="1639794" y="654471"/>
                    <a:pt x="1639917" y="655329"/>
                  </a:cubicBezTo>
                  <a:cubicBezTo>
                    <a:pt x="1639917" y="655820"/>
                    <a:pt x="1640162" y="656188"/>
                    <a:pt x="1640530" y="656555"/>
                  </a:cubicBezTo>
                  <a:cubicBezTo>
                    <a:pt x="1640775" y="656801"/>
                    <a:pt x="1641266" y="657046"/>
                    <a:pt x="1641756" y="657169"/>
                  </a:cubicBezTo>
                  <a:cubicBezTo>
                    <a:pt x="1642247" y="657291"/>
                    <a:pt x="1642860" y="657291"/>
                    <a:pt x="1643473" y="657169"/>
                  </a:cubicBezTo>
                  <a:cubicBezTo>
                    <a:pt x="1644086" y="657169"/>
                    <a:pt x="1644822" y="656923"/>
                    <a:pt x="1645558" y="656801"/>
                  </a:cubicBezTo>
                  <a:cubicBezTo>
                    <a:pt x="1646049" y="656678"/>
                    <a:pt x="1646662" y="656433"/>
                    <a:pt x="1647275" y="656188"/>
                  </a:cubicBezTo>
                  <a:cubicBezTo>
                    <a:pt x="1647888" y="655942"/>
                    <a:pt x="1648501" y="655697"/>
                    <a:pt x="1649114" y="655329"/>
                  </a:cubicBezTo>
                  <a:cubicBezTo>
                    <a:pt x="1649727" y="654961"/>
                    <a:pt x="1650340" y="654716"/>
                    <a:pt x="1651076" y="654225"/>
                  </a:cubicBezTo>
                  <a:cubicBezTo>
                    <a:pt x="1651689" y="653858"/>
                    <a:pt x="1652425" y="653367"/>
                    <a:pt x="1653038" y="652877"/>
                  </a:cubicBezTo>
                  <a:cubicBezTo>
                    <a:pt x="1654633" y="651773"/>
                    <a:pt x="1656227" y="650547"/>
                    <a:pt x="1657576" y="649198"/>
                  </a:cubicBezTo>
                  <a:cubicBezTo>
                    <a:pt x="1658925" y="647849"/>
                    <a:pt x="1660151" y="646623"/>
                    <a:pt x="1661009" y="645274"/>
                  </a:cubicBezTo>
                  <a:cubicBezTo>
                    <a:pt x="1661990" y="643925"/>
                    <a:pt x="1662726" y="642698"/>
                    <a:pt x="1663094" y="641595"/>
                  </a:cubicBezTo>
                  <a:cubicBezTo>
                    <a:pt x="1663584" y="640491"/>
                    <a:pt x="1663707" y="639387"/>
                    <a:pt x="1663584" y="638652"/>
                  </a:cubicBezTo>
                  <a:cubicBezTo>
                    <a:pt x="1663584" y="638161"/>
                    <a:pt x="1663217" y="637793"/>
                    <a:pt x="1662971" y="637425"/>
                  </a:cubicBezTo>
                  <a:cubicBezTo>
                    <a:pt x="1662726" y="637058"/>
                    <a:pt x="1662235" y="636935"/>
                    <a:pt x="1661745" y="636812"/>
                  </a:cubicBezTo>
                  <a:cubicBezTo>
                    <a:pt x="1661254" y="636690"/>
                    <a:pt x="1660641" y="636690"/>
                    <a:pt x="1660028" y="636812"/>
                  </a:cubicBezTo>
                  <a:cubicBezTo>
                    <a:pt x="1659415" y="636812"/>
                    <a:pt x="1658679" y="637058"/>
                    <a:pt x="1657944" y="637180"/>
                  </a:cubicBezTo>
                  <a:moveTo>
                    <a:pt x="3702536" y="64503"/>
                  </a:moveTo>
                  <a:cubicBezTo>
                    <a:pt x="3701310" y="64871"/>
                    <a:pt x="3700083" y="65239"/>
                    <a:pt x="3698857" y="65852"/>
                  </a:cubicBezTo>
                  <a:cubicBezTo>
                    <a:pt x="3697631" y="66342"/>
                    <a:pt x="3696282" y="66955"/>
                    <a:pt x="3695056" y="67691"/>
                  </a:cubicBezTo>
                  <a:cubicBezTo>
                    <a:pt x="3693830" y="68427"/>
                    <a:pt x="3692603" y="69163"/>
                    <a:pt x="3691377" y="70021"/>
                  </a:cubicBezTo>
                  <a:cubicBezTo>
                    <a:pt x="3690150" y="70880"/>
                    <a:pt x="3688924" y="71738"/>
                    <a:pt x="3687820" y="72719"/>
                  </a:cubicBezTo>
                  <a:cubicBezTo>
                    <a:pt x="3685858" y="74436"/>
                    <a:pt x="3684264" y="76030"/>
                    <a:pt x="3683038" y="77747"/>
                  </a:cubicBezTo>
                  <a:cubicBezTo>
                    <a:pt x="3681812" y="79341"/>
                    <a:pt x="3680953" y="80935"/>
                    <a:pt x="3680585" y="82407"/>
                  </a:cubicBezTo>
                  <a:cubicBezTo>
                    <a:pt x="3680218" y="83878"/>
                    <a:pt x="3680218" y="85105"/>
                    <a:pt x="3680585" y="86208"/>
                  </a:cubicBezTo>
                  <a:cubicBezTo>
                    <a:pt x="3680953" y="87312"/>
                    <a:pt x="3681812" y="88048"/>
                    <a:pt x="3683161" y="88538"/>
                  </a:cubicBezTo>
                  <a:cubicBezTo>
                    <a:pt x="3683774" y="88783"/>
                    <a:pt x="3684387" y="88906"/>
                    <a:pt x="3685000" y="89029"/>
                  </a:cubicBezTo>
                  <a:cubicBezTo>
                    <a:pt x="3685736" y="89029"/>
                    <a:pt x="3686472" y="89029"/>
                    <a:pt x="3687207" y="89029"/>
                  </a:cubicBezTo>
                  <a:cubicBezTo>
                    <a:pt x="3687943" y="89029"/>
                    <a:pt x="3688802" y="88906"/>
                    <a:pt x="3689660" y="88783"/>
                  </a:cubicBezTo>
                  <a:cubicBezTo>
                    <a:pt x="3690518" y="88661"/>
                    <a:pt x="3691377" y="88416"/>
                    <a:pt x="3692358" y="88170"/>
                  </a:cubicBezTo>
                  <a:cubicBezTo>
                    <a:pt x="3693584" y="87802"/>
                    <a:pt x="3694810" y="87434"/>
                    <a:pt x="3696037" y="86821"/>
                  </a:cubicBezTo>
                  <a:cubicBezTo>
                    <a:pt x="3697263" y="86331"/>
                    <a:pt x="3698612" y="85718"/>
                    <a:pt x="3699838" y="84982"/>
                  </a:cubicBezTo>
                  <a:cubicBezTo>
                    <a:pt x="3701065" y="84246"/>
                    <a:pt x="3702413" y="83510"/>
                    <a:pt x="3703640" y="82652"/>
                  </a:cubicBezTo>
                  <a:cubicBezTo>
                    <a:pt x="3704866" y="81794"/>
                    <a:pt x="3706092" y="80935"/>
                    <a:pt x="3707196" y="79954"/>
                  </a:cubicBezTo>
                  <a:cubicBezTo>
                    <a:pt x="3709158" y="78237"/>
                    <a:pt x="3710752" y="76520"/>
                    <a:pt x="3711978" y="74926"/>
                  </a:cubicBezTo>
                  <a:cubicBezTo>
                    <a:pt x="3713205" y="73332"/>
                    <a:pt x="3714063" y="71738"/>
                    <a:pt x="3714431" y="70266"/>
                  </a:cubicBezTo>
                  <a:cubicBezTo>
                    <a:pt x="3714799" y="68795"/>
                    <a:pt x="3714799" y="67569"/>
                    <a:pt x="3714431" y="66465"/>
                  </a:cubicBezTo>
                  <a:cubicBezTo>
                    <a:pt x="3713940" y="65361"/>
                    <a:pt x="3713082" y="64625"/>
                    <a:pt x="3711856" y="64135"/>
                  </a:cubicBezTo>
                  <a:cubicBezTo>
                    <a:pt x="3711243" y="63890"/>
                    <a:pt x="3710630" y="63767"/>
                    <a:pt x="3709894" y="63644"/>
                  </a:cubicBezTo>
                  <a:cubicBezTo>
                    <a:pt x="3709158" y="63644"/>
                    <a:pt x="3708422" y="63644"/>
                    <a:pt x="3707687" y="63644"/>
                  </a:cubicBezTo>
                  <a:cubicBezTo>
                    <a:pt x="3706951" y="63644"/>
                    <a:pt x="3706092" y="63767"/>
                    <a:pt x="3705234" y="63890"/>
                  </a:cubicBezTo>
                  <a:cubicBezTo>
                    <a:pt x="3704375" y="64012"/>
                    <a:pt x="3703517" y="64258"/>
                    <a:pt x="3702536" y="64503"/>
                  </a:cubicBezTo>
                  <a:moveTo>
                    <a:pt x="1610977" y="670413"/>
                  </a:moveTo>
                  <a:cubicBezTo>
                    <a:pt x="1610977" y="670413"/>
                    <a:pt x="1609873" y="670780"/>
                    <a:pt x="1609260" y="671026"/>
                  </a:cubicBezTo>
                  <a:cubicBezTo>
                    <a:pt x="1608647" y="671271"/>
                    <a:pt x="1608033" y="671516"/>
                    <a:pt x="1607420" y="671884"/>
                  </a:cubicBezTo>
                  <a:cubicBezTo>
                    <a:pt x="1606807" y="672252"/>
                    <a:pt x="1606071" y="672620"/>
                    <a:pt x="1605458" y="672988"/>
                  </a:cubicBezTo>
                  <a:cubicBezTo>
                    <a:pt x="1604722" y="673356"/>
                    <a:pt x="1604109" y="673846"/>
                    <a:pt x="1603374" y="674337"/>
                  </a:cubicBezTo>
                  <a:cubicBezTo>
                    <a:pt x="1601779" y="675440"/>
                    <a:pt x="1600308" y="676789"/>
                    <a:pt x="1598959" y="678016"/>
                  </a:cubicBezTo>
                  <a:cubicBezTo>
                    <a:pt x="1597610" y="679364"/>
                    <a:pt x="1596506" y="680591"/>
                    <a:pt x="1595525" y="681940"/>
                  </a:cubicBezTo>
                  <a:cubicBezTo>
                    <a:pt x="1594667" y="683166"/>
                    <a:pt x="1593931" y="684515"/>
                    <a:pt x="1593441" y="685619"/>
                  </a:cubicBezTo>
                  <a:cubicBezTo>
                    <a:pt x="1592950" y="686722"/>
                    <a:pt x="1592950" y="687703"/>
                    <a:pt x="1593073" y="688562"/>
                  </a:cubicBezTo>
                  <a:cubicBezTo>
                    <a:pt x="1593073" y="689052"/>
                    <a:pt x="1593441" y="689420"/>
                    <a:pt x="1593686" y="689665"/>
                  </a:cubicBezTo>
                  <a:cubicBezTo>
                    <a:pt x="1594054" y="689911"/>
                    <a:pt x="1594422" y="690156"/>
                    <a:pt x="1594912" y="690278"/>
                  </a:cubicBezTo>
                  <a:cubicBezTo>
                    <a:pt x="1595403" y="690278"/>
                    <a:pt x="1595893" y="690401"/>
                    <a:pt x="1596506" y="690278"/>
                  </a:cubicBezTo>
                  <a:cubicBezTo>
                    <a:pt x="1597120" y="690278"/>
                    <a:pt x="1597855" y="690156"/>
                    <a:pt x="1598591" y="689911"/>
                  </a:cubicBezTo>
                  <a:cubicBezTo>
                    <a:pt x="1599204" y="689788"/>
                    <a:pt x="1599695" y="689543"/>
                    <a:pt x="1600308" y="689297"/>
                  </a:cubicBezTo>
                  <a:cubicBezTo>
                    <a:pt x="1600921" y="689052"/>
                    <a:pt x="1601534" y="688807"/>
                    <a:pt x="1602147" y="688439"/>
                  </a:cubicBezTo>
                  <a:cubicBezTo>
                    <a:pt x="1602761" y="688071"/>
                    <a:pt x="1603496" y="687703"/>
                    <a:pt x="1604109" y="687335"/>
                  </a:cubicBezTo>
                  <a:cubicBezTo>
                    <a:pt x="1604722" y="686968"/>
                    <a:pt x="1605458" y="686477"/>
                    <a:pt x="1606194" y="685986"/>
                  </a:cubicBezTo>
                  <a:cubicBezTo>
                    <a:pt x="1607788" y="684883"/>
                    <a:pt x="1609260" y="683534"/>
                    <a:pt x="1610609" y="682308"/>
                  </a:cubicBezTo>
                  <a:cubicBezTo>
                    <a:pt x="1611958" y="681081"/>
                    <a:pt x="1613061" y="679732"/>
                    <a:pt x="1614042" y="678383"/>
                  </a:cubicBezTo>
                  <a:cubicBezTo>
                    <a:pt x="1615023" y="677034"/>
                    <a:pt x="1615636" y="675808"/>
                    <a:pt x="1616127" y="674705"/>
                  </a:cubicBezTo>
                  <a:cubicBezTo>
                    <a:pt x="1616617" y="673601"/>
                    <a:pt x="1616617" y="672620"/>
                    <a:pt x="1616495" y="671761"/>
                  </a:cubicBezTo>
                  <a:cubicBezTo>
                    <a:pt x="1616495" y="671271"/>
                    <a:pt x="1616127" y="670903"/>
                    <a:pt x="1615882" y="670658"/>
                  </a:cubicBezTo>
                  <a:cubicBezTo>
                    <a:pt x="1615636" y="670413"/>
                    <a:pt x="1615146" y="670167"/>
                    <a:pt x="1614656" y="670045"/>
                  </a:cubicBezTo>
                  <a:cubicBezTo>
                    <a:pt x="1614165" y="670045"/>
                    <a:pt x="1613674" y="669922"/>
                    <a:pt x="1613061" y="670045"/>
                  </a:cubicBezTo>
                  <a:cubicBezTo>
                    <a:pt x="1612448" y="670045"/>
                    <a:pt x="1611712" y="670290"/>
                    <a:pt x="1610977" y="670413"/>
                  </a:cubicBezTo>
                  <a:moveTo>
                    <a:pt x="3740428" y="79954"/>
                  </a:moveTo>
                  <a:cubicBezTo>
                    <a:pt x="3739202" y="80322"/>
                    <a:pt x="3738098" y="80690"/>
                    <a:pt x="3736872" y="81180"/>
                  </a:cubicBezTo>
                  <a:cubicBezTo>
                    <a:pt x="3735646" y="81671"/>
                    <a:pt x="3734420" y="82284"/>
                    <a:pt x="3733193" y="82897"/>
                  </a:cubicBezTo>
                  <a:cubicBezTo>
                    <a:pt x="3731967" y="83510"/>
                    <a:pt x="3730741" y="84246"/>
                    <a:pt x="3729515" y="85105"/>
                  </a:cubicBezTo>
                  <a:cubicBezTo>
                    <a:pt x="3728288" y="85963"/>
                    <a:pt x="3727185" y="86699"/>
                    <a:pt x="3726081" y="87680"/>
                  </a:cubicBezTo>
                  <a:cubicBezTo>
                    <a:pt x="3723996" y="89397"/>
                    <a:pt x="3722402" y="90991"/>
                    <a:pt x="3721053" y="92708"/>
                  </a:cubicBezTo>
                  <a:cubicBezTo>
                    <a:pt x="3719704" y="94424"/>
                    <a:pt x="3718846" y="96018"/>
                    <a:pt x="3718355" y="97367"/>
                  </a:cubicBezTo>
                  <a:cubicBezTo>
                    <a:pt x="3717865" y="98839"/>
                    <a:pt x="3717865" y="100188"/>
                    <a:pt x="3718233" y="101292"/>
                  </a:cubicBezTo>
                  <a:cubicBezTo>
                    <a:pt x="3718600" y="102395"/>
                    <a:pt x="3719459" y="103254"/>
                    <a:pt x="3720685" y="103867"/>
                  </a:cubicBezTo>
                  <a:cubicBezTo>
                    <a:pt x="3721298" y="104112"/>
                    <a:pt x="3721911" y="104357"/>
                    <a:pt x="3722647" y="104480"/>
                  </a:cubicBezTo>
                  <a:cubicBezTo>
                    <a:pt x="3723383" y="104480"/>
                    <a:pt x="3724119" y="104603"/>
                    <a:pt x="3724977" y="104603"/>
                  </a:cubicBezTo>
                  <a:cubicBezTo>
                    <a:pt x="3725836" y="104603"/>
                    <a:pt x="3726694" y="104603"/>
                    <a:pt x="3727552" y="104357"/>
                  </a:cubicBezTo>
                  <a:cubicBezTo>
                    <a:pt x="3728411" y="104112"/>
                    <a:pt x="3729392" y="103989"/>
                    <a:pt x="3730373" y="103744"/>
                  </a:cubicBezTo>
                  <a:cubicBezTo>
                    <a:pt x="3731599" y="103376"/>
                    <a:pt x="3732825" y="103008"/>
                    <a:pt x="3734052" y="102518"/>
                  </a:cubicBezTo>
                  <a:cubicBezTo>
                    <a:pt x="3735278" y="102027"/>
                    <a:pt x="3736504" y="101414"/>
                    <a:pt x="3737731" y="100801"/>
                  </a:cubicBezTo>
                  <a:cubicBezTo>
                    <a:pt x="3738957" y="100188"/>
                    <a:pt x="3740183" y="99452"/>
                    <a:pt x="3741410" y="98594"/>
                  </a:cubicBezTo>
                  <a:cubicBezTo>
                    <a:pt x="3742636" y="97735"/>
                    <a:pt x="3743739" y="96877"/>
                    <a:pt x="3744966" y="96018"/>
                  </a:cubicBezTo>
                  <a:cubicBezTo>
                    <a:pt x="3747050" y="94302"/>
                    <a:pt x="3748645" y="92585"/>
                    <a:pt x="3749993" y="90991"/>
                  </a:cubicBezTo>
                  <a:cubicBezTo>
                    <a:pt x="3751220" y="89397"/>
                    <a:pt x="3752201" y="87802"/>
                    <a:pt x="3752691" y="86331"/>
                  </a:cubicBezTo>
                  <a:cubicBezTo>
                    <a:pt x="3753182" y="84859"/>
                    <a:pt x="3753182" y="83510"/>
                    <a:pt x="3752814" y="82407"/>
                  </a:cubicBezTo>
                  <a:cubicBezTo>
                    <a:pt x="3752446" y="81303"/>
                    <a:pt x="3751588" y="80445"/>
                    <a:pt x="3750361" y="79831"/>
                  </a:cubicBezTo>
                  <a:cubicBezTo>
                    <a:pt x="3749748" y="79586"/>
                    <a:pt x="3749135" y="79341"/>
                    <a:pt x="3748399" y="79341"/>
                  </a:cubicBezTo>
                  <a:cubicBezTo>
                    <a:pt x="3747663" y="79341"/>
                    <a:pt x="3746928" y="79218"/>
                    <a:pt x="3746069" y="79341"/>
                  </a:cubicBezTo>
                  <a:cubicBezTo>
                    <a:pt x="3745211" y="79341"/>
                    <a:pt x="3744353" y="79341"/>
                    <a:pt x="3743494" y="79586"/>
                  </a:cubicBezTo>
                  <a:cubicBezTo>
                    <a:pt x="3742636" y="79709"/>
                    <a:pt x="3741655" y="79954"/>
                    <a:pt x="3740674" y="80199"/>
                  </a:cubicBezTo>
                  <a:moveTo>
                    <a:pt x="1564623" y="704135"/>
                  </a:moveTo>
                  <a:cubicBezTo>
                    <a:pt x="1564623" y="704135"/>
                    <a:pt x="1563397" y="704503"/>
                    <a:pt x="1562783" y="704749"/>
                  </a:cubicBezTo>
                  <a:cubicBezTo>
                    <a:pt x="1562170" y="704994"/>
                    <a:pt x="1561557" y="705362"/>
                    <a:pt x="1560821" y="705730"/>
                  </a:cubicBezTo>
                  <a:cubicBezTo>
                    <a:pt x="1560086" y="706098"/>
                    <a:pt x="1559473" y="706465"/>
                    <a:pt x="1558737" y="706956"/>
                  </a:cubicBezTo>
                  <a:cubicBezTo>
                    <a:pt x="1558001" y="707447"/>
                    <a:pt x="1557265" y="707937"/>
                    <a:pt x="1556652" y="708428"/>
                  </a:cubicBezTo>
                  <a:cubicBezTo>
                    <a:pt x="1555058" y="709654"/>
                    <a:pt x="1553586" y="710880"/>
                    <a:pt x="1552237" y="712229"/>
                  </a:cubicBezTo>
                  <a:cubicBezTo>
                    <a:pt x="1550888" y="713578"/>
                    <a:pt x="1549785" y="714804"/>
                    <a:pt x="1548926" y="716153"/>
                  </a:cubicBezTo>
                  <a:cubicBezTo>
                    <a:pt x="1548068" y="717379"/>
                    <a:pt x="1547332" y="718606"/>
                    <a:pt x="1546964" y="719709"/>
                  </a:cubicBezTo>
                  <a:cubicBezTo>
                    <a:pt x="1546596" y="720813"/>
                    <a:pt x="1546474" y="721794"/>
                    <a:pt x="1546719" y="722530"/>
                  </a:cubicBezTo>
                  <a:cubicBezTo>
                    <a:pt x="1546842" y="722898"/>
                    <a:pt x="1547087" y="723266"/>
                    <a:pt x="1547332" y="723511"/>
                  </a:cubicBezTo>
                  <a:cubicBezTo>
                    <a:pt x="1547700" y="723756"/>
                    <a:pt x="1548068" y="724001"/>
                    <a:pt x="1548436" y="724001"/>
                  </a:cubicBezTo>
                  <a:cubicBezTo>
                    <a:pt x="1548926" y="724001"/>
                    <a:pt x="1549417" y="724124"/>
                    <a:pt x="1550030" y="724001"/>
                  </a:cubicBezTo>
                  <a:cubicBezTo>
                    <a:pt x="1550643" y="724001"/>
                    <a:pt x="1551256" y="723879"/>
                    <a:pt x="1551992" y="723634"/>
                  </a:cubicBezTo>
                  <a:cubicBezTo>
                    <a:pt x="1552605" y="723511"/>
                    <a:pt x="1553218" y="723266"/>
                    <a:pt x="1553832" y="723020"/>
                  </a:cubicBezTo>
                  <a:cubicBezTo>
                    <a:pt x="1554445" y="722775"/>
                    <a:pt x="1555180" y="722407"/>
                    <a:pt x="1555794" y="722162"/>
                  </a:cubicBezTo>
                  <a:cubicBezTo>
                    <a:pt x="1556407" y="721917"/>
                    <a:pt x="1557143" y="721426"/>
                    <a:pt x="1557878" y="720936"/>
                  </a:cubicBezTo>
                  <a:cubicBezTo>
                    <a:pt x="1558614" y="720445"/>
                    <a:pt x="1559350" y="719955"/>
                    <a:pt x="1559963" y="719464"/>
                  </a:cubicBezTo>
                  <a:cubicBezTo>
                    <a:pt x="1561557" y="718238"/>
                    <a:pt x="1563029" y="717012"/>
                    <a:pt x="1564378" y="715663"/>
                  </a:cubicBezTo>
                  <a:cubicBezTo>
                    <a:pt x="1565727" y="714314"/>
                    <a:pt x="1566830" y="712965"/>
                    <a:pt x="1567689" y="711739"/>
                  </a:cubicBezTo>
                  <a:cubicBezTo>
                    <a:pt x="1568547" y="710512"/>
                    <a:pt x="1569283" y="709286"/>
                    <a:pt x="1569651" y="708182"/>
                  </a:cubicBezTo>
                  <a:cubicBezTo>
                    <a:pt x="1570019" y="707079"/>
                    <a:pt x="1570141" y="706098"/>
                    <a:pt x="1569896" y="705362"/>
                  </a:cubicBezTo>
                  <a:cubicBezTo>
                    <a:pt x="1569773" y="704994"/>
                    <a:pt x="1569528" y="704626"/>
                    <a:pt x="1569160" y="704381"/>
                  </a:cubicBezTo>
                  <a:cubicBezTo>
                    <a:pt x="1568792" y="704135"/>
                    <a:pt x="1568424" y="703890"/>
                    <a:pt x="1567934" y="703890"/>
                  </a:cubicBezTo>
                  <a:cubicBezTo>
                    <a:pt x="1567443" y="703890"/>
                    <a:pt x="1566953" y="703768"/>
                    <a:pt x="1566340" y="703890"/>
                  </a:cubicBezTo>
                  <a:cubicBezTo>
                    <a:pt x="1565727" y="704013"/>
                    <a:pt x="1565113" y="704013"/>
                    <a:pt x="1564378" y="704258"/>
                  </a:cubicBezTo>
                  <a:moveTo>
                    <a:pt x="3777462" y="97000"/>
                  </a:moveTo>
                  <a:cubicBezTo>
                    <a:pt x="3776359" y="97367"/>
                    <a:pt x="3775133" y="97735"/>
                    <a:pt x="3773906" y="98226"/>
                  </a:cubicBezTo>
                  <a:cubicBezTo>
                    <a:pt x="3772680" y="98716"/>
                    <a:pt x="3771453" y="99329"/>
                    <a:pt x="3770227" y="99943"/>
                  </a:cubicBezTo>
                  <a:cubicBezTo>
                    <a:pt x="3769001" y="100556"/>
                    <a:pt x="3767775" y="101292"/>
                    <a:pt x="3766671" y="102027"/>
                  </a:cubicBezTo>
                  <a:cubicBezTo>
                    <a:pt x="3765445" y="102763"/>
                    <a:pt x="3764341" y="103621"/>
                    <a:pt x="3763238" y="104480"/>
                  </a:cubicBezTo>
                  <a:cubicBezTo>
                    <a:pt x="3761153" y="106197"/>
                    <a:pt x="3759436" y="107914"/>
                    <a:pt x="3758087" y="109508"/>
                  </a:cubicBezTo>
                  <a:cubicBezTo>
                    <a:pt x="3756738" y="111224"/>
                    <a:pt x="3755757" y="112819"/>
                    <a:pt x="3755266" y="114290"/>
                  </a:cubicBezTo>
                  <a:cubicBezTo>
                    <a:pt x="3754776" y="115762"/>
                    <a:pt x="3754531" y="117111"/>
                    <a:pt x="3754899" y="118337"/>
                  </a:cubicBezTo>
                  <a:cubicBezTo>
                    <a:pt x="3755266" y="119441"/>
                    <a:pt x="3756002" y="120422"/>
                    <a:pt x="3757228" y="121035"/>
                  </a:cubicBezTo>
                  <a:cubicBezTo>
                    <a:pt x="3757842" y="121280"/>
                    <a:pt x="3758455" y="121525"/>
                    <a:pt x="3759191" y="121648"/>
                  </a:cubicBezTo>
                  <a:cubicBezTo>
                    <a:pt x="3759926" y="121771"/>
                    <a:pt x="3760785" y="121893"/>
                    <a:pt x="3761643" y="121893"/>
                  </a:cubicBezTo>
                  <a:cubicBezTo>
                    <a:pt x="3762501" y="121893"/>
                    <a:pt x="3763360" y="121893"/>
                    <a:pt x="3764341" y="121648"/>
                  </a:cubicBezTo>
                  <a:cubicBezTo>
                    <a:pt x="3765322" y="121403"/>
                    <a:pt x="3766303" y="121280"/>
                    <a:pt x="3767284" y="121035"/>
                  </a:cubicBezTo>
                  <a:cubicBezTo>
                    <a:pt x="3768388" y="120667"/>
                    <a:pt x="3769614" y="120299"/>
                    <a:pt x="3770841" y="119809"/>
                  </a:cubicBezTo>
                  <a:cubicBezTo>
                    <a:pt x="3772067" y="119318"/>
                    <a:pt x="3773293" y="118705"/>
                    <a:pt x="3774519" y="118092"/>
                  </a:cubicBezTo>
                  <a:cubicBezTo>
                    <a:pt x="3775746" y="117479"/>
                    <a:pt x="3776972" y="116743"/>
                    <a:pt x="3778076" y="116007"/>
                  </a:cubicBezTo>
                  <a:cubicBezTo>
                    <a:pt x="3779302" y="115271"/>
                    <a:pt x="3780406" y="114413"/>
                    <a:pt x="3781509" y="113554"/>
                  </a:cubicBezTo>
                  <a:cubicBezTo>
                    <a:pt x="3783594" y="111838"/>
                    <a:pt x="3785311" y="110121"/>
                    <a:pt x="3786659" y="108527"/>
                  </a:cubicBezTo>
                  <a:cubicBezTo>
                    <a:pt x="3788008" y="106810"/>
                    <a:pt x="3788989" y="105216"/>
                    <a:pt x="3789480" y="103744"/>
                  </a:cubicBezTo>
                  <a:cubicBezTo>
                    <a:pt x="3789971" y="102273"/>
                    <a:pt x="3790093" y="100924"/>
                    <a:pt x="3789848" y="99697"/>
                  </a:cubicBezTo>
                  <a:cubicBezTo>
                    <a:pt x="3789480" y="98594"/>
                    <a:pt x="3788744" y="97613"/>
                    <a:pt x="3787518" y="97000"/>
                  </a:cubicBezTo>
                  <a:cubicBezTo>
                    <a:pt x="3786905" y="96754"/>
                    <a:pt x="3786291" y="96509"/>
                    <a:pt x="3785556" y="96386"/>
                  </a:cubicBezTo>
                  <a:cubicBezTo>
                    <a:pt x="3784820" y="96264"/>
                    <a:pt x="3784084" y="96141"/>
                    <a:pt x="3783226" y="96264"/>
                  </a:cubicBezTo>
                  <a:cubicBezTo>
                    <a:pt x="3782368" y="96386"/>
                    <a:pt x="3781509" y="96264"/>
                    <a:pt x="3780528" y="96509"/>
                  </a:cubicBezTo>
                  <a:cubicBezTo>
                    <a:pt x="3779547" y="96632"/>
                    <a:pt x="3778566" y="96877"/>
                    <a:pt x="3777585" y="97122"/>
                  </a:cubicBezTo>
                  <a:moveTo>
                    <a:pt x="1518514" y="738594"/>
                  </a:moveTo>
                  <a:cubicBezTo>
                    <a:pt x="1518514" y="738594"/>
                    <a:pt x="1517288" y="738962"/>
                    <a:pt x="1516675" y="739207"/>
                  </a:cubicBezTo>
                  <a:cubicBezTo>
                    <a:pt x="1516062" y="739453"/>
                    <a:pt x="1515326" y="739821"/>
                    <a:pt x="1514590" y="740188"/>
                  </a:cubicBezTo>
                  <a:cubicBezTo>
                    <a:pt x="1513855" y="740556"/>
                    <a:pt x="1513119" y="741047"/>
                    <a:pt x="1512383" y="741415"/>
                  </a:cubicBezTo>
                  <a:cubicBezTo>
                    <a:pt x="1511647" y="741905"/>
                    <a:pt x="1510911" y="742396"/>
                    <a:pt x="1510176" y="743009"/>
                  </a:cubicBezTo>
                  <a:cubicBezTo>
                    <a:pt x="1508581" y="744235"/>
                    <a:pt x="1507110" y="745461"/>
                    <a:pt x="1505884" y="746810"/>
                  </a:cubicBezTo>
                  <a:cubicBezTo>
                    <a:pt x="1504657" y="748159"/>
                    <a:pt x="1503554" y="749386"/>
                    <a:pt x="1502695" y="750735"/>
                  </a:cubicBezTo>
                  <a:cubicBezTo>
                    <a:pt x="1501837" y="751961"/>
                    <a:pt x="1501224" y="753187"/>
                    <a:pt x="1500856" y="754291"/>
                  </a:cubicBezTo>
                  <a:cubicBezTo>
                    <a:pt x="1500488" y="755394"/>
                    <a:pt x="1500488" y="756375"/>
                    <a:pt x="1500856" y="757111"/>
                  </a:cubicBezTo>
                  <a:cubicBezTo>
                    <a:pt x="1500978" y="757479"/>
                    <a:pt x="1501224" y="757847"/>
                    <a:pt x="1501592" y="758092"/>
                  </a:cubicBezTo>
                  <a:cubicBezTo>
                    <a:pt x="1501960" y="758338"/>
                    <a:pt x="1502327" y="758460"/>
                    <a:pt x="1502695" y="758583"/>
                  </a:cubicBezTo>
                  <a:cubicBezTo>
                    <a:pt x="1503186" y="758583"/>
                    <a:pt x="1503676" y="758583"/>
                    <a:pt x="1504167" y="758583"/>
                  </a:cubicBezTo>
                  <a:cubicBezTo>
                    <a:pt x="1504780" y="758583"/>
                    <a:pt x="1505393" y="758460"/>
                    <a:pt x="1506006" y="758215"/>
                  </a:cubicBezTo>
                  <a:cubicBezTo>
                    <a:pt x="1506619" y="758092"/>
                    <a:pt x="1507232" y="757847"/>
                    <a:pt x="1507846" y="757602"/>
                  </a:cubicBezTo>
                  <a:cubicBezTo>
                    <a:pt x="1508459" y="757356"/>
                    <a:pt x="1509195" y="756989"/>
                    <a:pt x="1509930" y="756621"/>
                  </a:cubicBezTo>
                  <a:cubicBezTo>
                    <a:pt x="1510666" y="756253"/>
                    <a:pt x="1511402" y="755762"/>
                    <a:pt x="1512138" y="755394"/>
                  </a:cubicBezTo>
                  <a:cubicBezTo>
                    <a:pt x="1512873" y="754904"/>
                    <a:pt x="1513609" y="754413"/>
                    <a:pt x="1514345" y="753800"/>
                  </a:cubicBezTo>
                  <a:cubicBezTo>
                    <a:pt x="1515939" y="752574"/>
                    <a:pt x="1517411" y="751348"/>
                    <a:pt x="1518637" y="749999"/>
                  </a:cubicBezTo>
                  <a:cubicBezTo>
                    <a:pt x="1519863" y="748650"/>
                    <a:pt x="1520967" y="747301"/>
                    <a:pt x="1521825" y="746075"/>
                  </a:cubicBezTo>
                  <a:cubicBezTo>
                    <a:pt x="1522684" y="744848"/>
                    <a:pt x="1523297" y="743622"/>
                    <a:pt x="1523665" y="742518"/>
                  </a:cubicBezTo>
                  <a:cubicBezTo>
                    <a:pt x="1524033" y="741415"/>
                    <a:pt x="1524033" y="740556"/>
                    <a:pt x="1523665" y="739698"/>
                  </a:cubicBezTo>
                  <a:cubicBezTo>
                    <a:pt x="1523542" y="739330"/>
                    <a:pt x="1523297" y="738962"/>
                    <a:pt x="1522929" y="738717"/>
                  </a:cubicBezTo>
                  <a:cubicBezTo>
                    <a:pt x="1522561" y="738472"/>
                    <a:pt x="1522193" y="738349"/>
                    <a:pt x="1521825" y="738226"/>
                  </a:cubicBezTo>
                  <a:cubicBezTo>
                    <a:pt x="1521335" y="738226"/>
                    <a:pt x="1520844" y="738226"/>
                    <a:pt x="1520231" y="738226"/>
                  </a:cubicBezTo>
                  <a:cubicBezTo>
                    <a:pt x="1519618" y="738226"/>
                    <a:pt x="1519005" y="738349"/>
                    <a:pt x="1518392" y="738594"/>
                  </a:cubicBezTo>
                  <a:moveTo>
                    <a:pt x="3813025" y="116007"/>
                  </a:moveTo>
                  <a:cubicBezTo>
                    <a:pt x="3811921" y="116375"/>
                    <a:pt x="3810695" y="116743"/>
                    <a:pt x="3809591" y="117233"/>
                  </a:cubicBezTo>
                  <a:cubicBezTo>
                    <a:pt x="3808487" y="117724"/>
                    <a:pt x="3807261" y="118214"/>
                    <a:pt x="3806035" y="118827"/>
                  </a:cubicBezTo>
                  <a:cubicBezTo>
                    <a:pt x="3804809" y="119441"/>
                    <a:pt x="3803705" y="120054"/>
                    <a:pt x="3802601" y="120790"/>
                  </a:cubicBezTo>
                  <a:cubicBezTo>
                    <a:pt x="3801498" y="121525"/>
                    <a:pt x="3800271" y="122261"/>
                    <a:pt x="3799290" y="123119"/>
                  </a:cubicBezTo>
                  <a:cubicBezTo>
                    <a:pt x="3797083" y="124836"/>
                    <a:pt x="3795366" y="126553"/>
                    <a:pt x="3793895" y="128147"/>
                  </a:cubicBezTo>
                  <a:cubicBezTo>
                    <a:pt x="3792423" y="129864"/>
                    <a:pt x="3791442" y="131458"/>
                    <a:pt x="3790829" y="133052"/>
                  </a:cubicBezTo>
                  <a:cubicBezTo>
                    <a:pt x="3790216" y="134647"/>
                    <a:pt x="3789971" y="135996"/>
                    <a:pt x="3790216" y="137222"/>
                  </a:cubicBezTo>
                  <a:cubicBezTo>
                    <a:pt x="3790461" y="138448"/>
                    <a:pt x="3791197" y="139429"/>
                    <a:pt x="3792301" y="140165"/>
                  </a:cubicBezTo>
                  <a:cubicBezTo>
                    <a:pt x="3792914" y="140533"/>
                    <a:pt x="3793527" y="140778"/>
                    <a:pt x="3794385" y="140901"/>
                  </a:cubicBezTo>
                  <a:cubicBezTo>
                    <a:pt x="3795244" y="141023"/>
                    <a:pt x="3795979" y="141146"/>
                    <a:pt x="3796838" y="141146"/>
                  </a:cubicBezTo>
                  <a:cubicBezTo>
                    <a:pt x="3797696" y="141146"/>
                    <a:pt x="3798677" y="141146"/>
                    <a:pt x="3799658" y="140901"/>
                  </a:cubicBezTo>
                  <a:cubicBezTo>
                    <a:pt x="3800639" y="140778"/>
                    <a:pt x="3801743" y="140533"/>
                    <a:pt x="3802724" y="140165"/>
                  </a:cubicBezTo>
                  <a:cubicBezTo>
                    <a:pt x="3803828" y="139797"/>
                    <a:pt x="3805054" y="139429"/>
                    <a:pt x="3806158" y="138939"/>
                  </a:cubicBezTo>
                  <a:cubicBezTo>
                    <a:pt x="3807384" y="138448"/>
                    <a:pt x="3808487" y="137958"/>
                    <a:pt x="3809714" y="137344"/>
                  </a:cubicBezTo>
                  <a:cubicBezTo>
                    <a:pt x="3810940" y="136731"/>
                    <a:pt x="3812044" y="136118"/>
                    <a:pt x="3813270" y="135382"/>
                  </a:cubicBezTo>
                  <a:cubicBezTo>
                    <a:pt x="3814496" y="134647"/>
                    <a:pt x="3815600" y="133788"/>
                    <a:pt x="3816704" y="132930"/>
                  </a:cubicBezTo>
                  <a:cubicBezTo>
                    <a:pt x="3818788" y="131336"/>
                    <a:pt x="3820628" y="129619"/>
                    <a:pt x="3822099" y="127902"/>
                  </a:cubicBezTo>
                  <a:cubicBezTo>
                    <a:pt x="3823571" y="126185"/>
                    <a:pt x="3824552" y="124591"/>
                    <a:pt x="3825165" y="122997"/>
                  </a:cubicBezTo>
                  <a:cubicBezTo>
                    <a:pt x="3825778" y="121403"/>
                    <a:pt x="3826024" y="120054"/>
                    <a:pt x="3825656" y="118827"/>
                  </a:cubicBezTo>
                  <a:cubicBezTo>
                    <a:pt x="3825410" y="117601"/>
                    <a:pt x="3824674" y="116620"/>
                    <a:pt x="3823448" y="116007"/>
                  </a:cubicBezTo>
                  <a:cubicBezTo>
                    <a:pt x="3822835" y="115639"/>
                    <a:pt x="3822222" y="115394"/>
                    <a:pt x="3821486" y="115271"/>
                  </a:cubicBezTo>
                  <a:cubicBezTo>
                    <a:pt x="3820750" y="115149"/>
                    <a:pt x="3819892" y="115026"/>
                    <a:pt x="3819034" y="115026"/>
                  </a:cubicBezTo>
                  <a:cubicBezTo>
                    <a:pt x="3818175" y="115026"/>
                    <a:pt x="3817194" y="115026"/>
                    <a:pt x="3816213" y="115271"/>
                  </a:cubicBezTo>
                  <a:cubicBezTo>
                    <a:pt x="3815232" y="115394"/>
                    <a:pt x="3814129" y="115639"/>
                    <a:pt x="3813147" y="116007"/>
                  </a:cubicBezTo>
                  <a:moveTo>
                    <a:pt x="1472774" y="773421"/>
                  </a:moveTo>
                  <a:cubicBezTo>
                    <a:pt x="1472161" y="773544"/>
                    <a:pt x="1471547" y="773789"/>
                    <a:pt x="1470812" y="774157"/>
                  </a:cubicBezTo>
                  <a:cubicBezTo>
                    <a:pt x="1470076" y="774402"/>
                    <a:pt x="1469463" y="774770"/>
                    <a:pt x="1468727" y="775138"/>
                  </a:cubicBezTo>
                  <a:cubicBezTo>
                    <a:pt x="1467991" y="775506"/>
                    <a:pt x="1467255" y="775996"/>
                    <a:pt x="1466520" y="776487"/>
                  </a:cubicBezTo>
                  <a:cubicBezTo>
                    <a:pt x="1465784" y="776977"/>
                    <a:pt x="1464926" y="777590"/>
                    <a:pt x="1464190" y="778081"/>
                  </a:cubicBezTo>
                  <a:cubicBezTo>
                    <a:pt x="1462596" y="779307"/>
                    <a:pt x="1461247" y="780656"/>
                    <a:pt x="1460020" y="781882"/>
                  </a:cubicBezTo>
                  <a:cubicBezTo>
                    <a:pt x="1458794" y="783109"/>
                    <a:pt x="1457690" y="784580"/>
                    <a:pt x="1456955" y="785806"/>
                  </a:cubicBezTo>
                  <a:cubicBezTo>
                    <a:pt x="1456096" y="787033"/>
                    <a:pt x="1455606" y="788259"/>
                    <a:pt x="1455238" y="789363"/>
                  </a:cubicBezTo>
                  <a:cubicBezTo>
                    <a:pt x="1454993" y="790466"/>
                    <a:pt x="1454870" y="791325"/>
                    <a:pt x="1455238" y="792061"/>
                  </a:cubicBezTo>
                  <a:cubicBezTo>
                    <a:pt x="1455360" y="792428"/>
                    <a:pt x="1455606" y="792674"/>
                    <a:pt x="1455974" y="792919"/>
                  </a:cubicBezTo>
                  <a:cubicBezTo>
                    <a:pt x="1456342" y="793164"/>
                    <a:pt x="1456709" y="793287"/>
                    <a:pt x="1457077" y="793409"/>
                  </a:cubicBezTo>
                  <a:cubicBezTo>
                    <a:pt x="1457568" y="793409"/>
                    <a:pt x="1458058" y="793409"/>
                    <a:pt x="1458549" y="793409"/>
                  </a:cubicBezTo>
                  <a:cubicBezTo>
                    <a:pt x="1459039" y="793409"/>
                    <a:pt x="1459653" y="793287"/>
                    <a:pt x="1460388" y="793041"/>
                  </a:cubicBezTo>
                  <a:cubicBezTo>
                    <a:pt x="1461001" y="792919"/>
                    <a:pt x="1461614" y="792674"/>
                    <a:pt x="1462350" y="792306"/>
                  </a:cubicBezTo>
                  <a:cubicBezTo>
                    <a:pt x="1463086" y="792061"/>
                    <a:pt x="1463699" y="791693"/>
                    <a:pt x="1464435" y="791325"/>
                  </a:cubicBezTo>
                  <a:cubicBezTo>
                    <a:pt x="1465171" y="790957"/>
                    <a:pt x="1465907" y="790466"/>
                    <a:pt x="1466642" y="789976"/>
                  </a:cubicBezTo>
                  <a:cubicBezTo>
                    <a:pt x="1467378" y="789485"/>
                    <a:pt x="1468237" y="788872"/>
                    <a:pt x="1468972" y="788259"/>
                  </a:cubicBezTo>
                  <a:cubicBezTo>
                    <a:pt x="1470567" y="787033"/>
                    <a:pt x="1472038" y="785684"/>
                    <a:pt x="1473264" y="784457"/>
                  </a:cubicBezTo>
                  <a:cubicBezTo>
                    <a:pt x="1474491" y="783109"/>
                    <a:pt x="1475594" y="781760"/>
                    <a:pt x="1476453" y="780533"/>
                  </a:cubicBezTo>
                  <a:cubicBezTo>
                    <a:pt x="1477311" y="779307"/>
                    <a:pt x="1477802" y="778081"/>
                    <a:pt x="1478169" y="776977"/>
                  </a:cubicBezTo>
                  <a:cubicBezTo>
                    <a:pt x="1478415" y="775873"/>
                    <a:pt x="1478415" y="775015"/>
                    <a:pt x="1478169" y="774279"/>
                  </a:cubicBezTo>
                  <a:cubicBezTo>
                    <a:pt x="1478047" y="773911"/>
                    <a:pt x="1477802" y="773666"/>
                    <a:pt x="1477434" y="773421"/>
                  </a:cubicBezTo>
                  <a:cubicBezTo>
                    <a:pt x="1477066" y="773176"/>
                    <a:pt x="1476698" y="773053"/>
                    <a:pt x="1476330" y="772930"/>
                  </a:cubicBezTo>
                  <a:cubicBezTo>
                    <a:pt x="1475962" y="772808"/>
                    <a:pt x="1475349" y="772930"/>
                    <a:pt x="1474858" y="772930"/>
                  </a:cubicBezTo>
                  <a:cubicBezTo>
                    <a:pt x="1474368" y="772930"/>
                    <a:pt x="1473755" y="773053"/>
                    <a:pt x="1473019" y="773298"/>
                  </a:cubicBezTo>
                  <a:moveTo>
                    <a:pt x="3847361" y="136731"/>
                  </a:moveTo>
                  <a:cubicBezTo>
                    <a:pt x="3846257" y="136977"/>
                    <a:pt x="3845154" y="137467"/>
                    <a:pt x="3844050" y="137835"/>
                  </a:cubicBezTo>
                  <a:cubicBezTo>
                    <a:pt x="3842946" y="138326"/>
                    <a:pt x="3841720" y="138816"/>
                    <a:pt x="3840616" y="139307"/>
                  </a:cubicBezTo>
                  <a:cubicBezTo>
                    <a:pt x="3839513" y="139797"/>
                    <a:pt x="3838286" y="140533"/>
                    <a:pt x="3837183" y="141146"/>
                  </a:cubicBezTo>
                  <a:cubicBezTo>
                    <a:pt x="3836079" y="141759"/>
                    <a:pt x="3834975" y="142617"/>
                    <a:pt x="3833872" y="143353"/>
                  </a:cubicBezTo>
                  <a:cubicBezTo>
                    <a:pt x="3831664" y="144947"/>
                    <a:pt x="3829825" y="146664"/>
                    <a:pt x="3828354" y="148381"/>
                  </a:cubicBezTo>
                  <a:cubicBezTo>
                    <a:pt x="3826882" y="150098"/>
                    <a:pt x="3825778" y="151815"/>
                    <a:pt x="3825042" y="153286"/>
                  </a:cubicBezTo>
                  <a:cubicBezTo>
                    <a:pt x="3824307" y="154758"/>
                    <a:pt x="3824061" y="156352"/>
                    <a:pt x="3824307" y="157578"/>
                  </a:cubicBezTo>
                  <a:cubicBezTo>
                    <a:pt x="3824429" y="158805"/>
                    <a:pt x="3825165" y="159908"/>
                    <a:pt x="3826269" y="160644"/>
                  </a:cubicBezTo>
                  <a:cubicBezTo>
                    <a:pt x="3826882" y="161012"/>
                    <a:pt x="3827618" y="161257"/>
                    <a:pt x="3828354" y="161502"/>
                  </a:cubicBezTo>
                  <a:cubicBezTo>
                    <a:pt x="3829089" y="161748"/>
                    <a:pt x="3829947" y="161748"/>
                    <a:pt x="3830929" y="161870"/>
                  </a:cubicBezTo>
                  <a:cubicBezTo>
                    <a:pt x="3831909" y="161870"/>
                    <a:pt x="3832891" y="161870"/>
                    <a:pt x="3833872" y="161625"/>
                  </a:cubicBezTo>
                  <a:cubicBezTo>
                    <a:pt x="3834975" y="161502"/>
                    <a:pt x="3836079" y="161257"/>
                    <a:pt x="3837183" y="160889"/>
                  </a:cubicBezTo>
                  <a:cubicBezTo>
                    <a:pt x="3838286" y="160644"/>
                    <a:pt x="3839390" y="160276"/>
                    <a:pt x="3840494" y="159786"/>
                  </a:cubicBezTo>
                  <a:cubicBezTo>
                    <a:pt x="3841597" y="159295"/>
                    <a:pt x="3842824" y="158805"/>
                    <a:pt x="3843927" y="158314"/>
                  </a:cubicBezTo>
                  <a:cubicBezTo>
                    <a:pt x="3845031" y="157701"/>
                    <a:pt x="3846257" y="157088"/>
                    <a:pt x="3847361" y="156475"/>
                  </a:cubicBezTo>
                  <a:cubicBezTo>
                    <a:pt x="3848464" y="155739"/>
                    <a:pt x="3849568" y="155003"/>
                    <a:pt x="3850672" y="154267"/>
                  </a:cubicBezTo>
                  <a:cubicBezTo>
                    <a:pt x="3852879" y="152550"/>
                    <a:pt x="3854719" y="150834"/>
                    <a:pt x="3856313" y="149117"/>
                  </a:cubicBezTo>
                  <a:cubicBezTo>
                    <a:pt x="3857784" y="147400"/>
                    <a:pt x="3858888" y="145683"/>
                    <a:pt x="3859624" y="144089"/>
                  </a:cubicBezTo>
                  <a:cubicBezTo>
                    <a:pt x="3860359" y="142495"/>
                    <a:pt x="3860605" y="141023"/>
                    <a:pt x="3860359" y="139797"/>
                  </a:cubicBezTo>
                  <a:cubicBezTo>
                    <a:pt x="3860114" y="138571"/>
                    <a:pt x="3859501" y="137467"/>
                    <a:pt x="3858275" y="136731"/>
                  </a:cubicBezTo>
                  <a:cubicBezTo>
                    <a:pt x="3857662" y="136363"/>
                    <a:pt x="3856926" y="136118"/>
                    <a:pt x="3856190" y="135873"/>
                  </a:cubicBezTo>
                  <a:cubicBezTo>
                    <a:pt x="3855454" y="135628"/>
                    <a:pt x="3854596" y="135628"/>
                    <a:pt x="3853615" y="135628"/>
                  </a:cubicBezTo>
                  <a:cubicBezTo>
                    <a:pt x="3852634" y="135628"/>
                    <a:pt x="3851653" y="135628"/>
                    <a:pt x="3850672" y="135873"/>
                  </a:cubicBezTo>
                  <a:cubicBezTo>
                    <a:pt x="3849568" y="135996"/>
                    <a:pt x="3848587" y="136241"/>
                    <a:pt x="3847361" y="136609"/>
                  </a:cubicBezTo>
                  <a:moveTo>
                    <a:pt x="1427401" y="808983"/>
                  </a:moveTo>
                  <a:cubicBezTo>
                    <a:pt x="1426788" y="809106"/>
                    <a:pt x="1426052" y="809351"/>
                    <a:pt x="1425439" y="809719"/>
                  </a:cubicBezTo>
                  <a:cubicBezTo>
                    <a:pt x="1424703" y="809964"/>
                    <a:pt x="1423967" y="810332"/>
                    <a:pt x="1423232" y="810823"/>
                  </a:cubicBezTo>
                  <a:cubicBezTo>
                    <a:pt x="1422496" y="811313"/>
                    <a:pt x="1421760" y="811681"/>
                    <a:pt x="1420902" y="812172"/>
                  </a:cubicBezTo>
                  <a:cubicBezTo>
                    <a:pt x="1420043" y="812662"/>
                    <a:pt x="1419308" y="813275"/>
                    <a:pt x="1418572" y="813888"/>
                  </a:cubicBezTo>
                  <a:cubicBezTo>
                    <a:pt x="1416978" y="815115"/>
                    <a:pt x="1415629" y="816464"/>
                    <a:pt x="1414402" y="817813"/>
                  </a:cubicBezTo>
                  <a:cubicBezTo>
                    <a:pt x="1413176" y="819162"/>
                    <a:pt x="1412195" y="820510"/>
                    <a:pt x="1411337" y="821737"/>
                  </a:cubicBezTo>
                  <a:cubicBezTo>
                    <a:pt x="1410601" y="822963"/>
                    <a:pt x="1409988" y="824189"/>
                    <a:pt x="1409742" y="825293"/>
                  </a:cubicBezTo>
                  <a:cubicBezTo>
                    <a:pt x="1409497" y="826397"/>
                    <a:pt x="1409497" y="827255"/>
                    <a:pt x="1409742" y="827991"/>
                  </a:cubicBezTo>
                  <a:cubicBezTo>
                    <a:pt x="1409865" y="828359"/>
                    <a:pt x="1410233" y="828604"/>
                    <a:pt x="1410478" y="828727"/>
                  </a:cubicBezTo>
                  <a:cubicBezTo>
                    <a:pt x="1410846" y="828972"/>
                    <a:pt x="1411214" y="829094"/>
                    <a:pt x="1411582" y="829094"/>
                  </a:cubicBezTo>
                  <a:cubicBezTo>
                    <a:pt x="1411950" y="829094"/>
                    <a:pt x="1412440" y="829094"/>
                    <a:pt x="1413054" y="829094"/>
                  </a:cubicBezTo>
                  <a:cubicBezTo>
                    <a:pt x="1413544" y="829094"/>
                    <a:pt x="1414157" y="828972"/>
                    <a:pt x="1414770" y="828727"/>
                  </a:cubicBezTo>
                  <a:cubicBezTo>
                    <a:pt x="1415384" y="828604"/>
                    <a:pt x="1416119" y="828359"/>
                    <a:pt x="1416732" y="827991"/>
                  </a:cubicBezTo>
                  <a:cubicBezTo>
                    <a:pt x="1417468" y="827745"/>
                    <a:pt x="1418204" y="827378"/>
                    <a:pt x="1418940" y="826887"/>
                  </a:cubicBezTo>
                  <a:cubicBezTo>
                    <a:pt x="1419675" y="826519"/>
                    <a:pt x="1420411" y="826029"/>
                    <a:pt x="1421270" y="825416"/>
                  </a:cubicBezTo>
                  <a:cubicBezTo>
                    <a:pt x="1422128" y="824802"/>
                    <a:pt x="1422864" y="824312"/>
                    <a:pt x="1423600" y="823699"/>
                  </a:cubicBezTo>
                  <a:cubicBezTo>
                    <a:pt x="1425194" y="822472"/>
                    <a:pt x="1426543" y="821124"/>
                    <a:pt x="1427769" y="819775"/>
                  </a:cubicBezTo>
                  <a:cubicBezTo>
                    <a:pt x="1428995" y="818426"/>
                    <a:pt x="1429976" y="817077"/>
                    <a:pt x="1430835" y="815850"/>
                  </a:cubicBezTo>
                  <a:cubicBezTo>
                    <a:pt x="1431570" y="814624"/>
                    <a:pt x="1432184" y="813398"/>
                    <a:pt x="1432429" y="812417"/>
                  </a:cubicBezTo>
                  <a:cubicBezTo>
                    <a:pt x="1432674" y="811313"/>
                    <a:pt x="1432674" y="810455"/>
                    <a:pt x="1432306" y="809842"/>
                  </a:cubicBezTo>
                  <a:cubicBezTo>
                    <a:pt x="1432184" y="809474"/>
                    <a:pt x="1431938" y="809228"/>
                    <a:pt x="1431570" y="808983"/>
                  </a:cubicBezTo>
                  <a:cubicBezTo>
                    <a:pt x="1431203" y="808738"/>
                    <a:pt x="1430835" y="808615"/>
                    <a:pt x="1430467" y="808615"/>
                  </a:cubicBezTo>
                  <a:cubicBezTo>
                    <a:pt x="1430099" y="808615"/>
                    <a:pt x="1429608" y="808615"/>
                    <a:pt x="1428995" y="808615"/>
                  </a:cubicBezTo>
                  <a:cubicBezTo>
                    <a:pt x="1428505" y="808615"/>
                    <a:pt x="1427892" y="808738"/>
                    <a:pt x="1427278" y="808983"/>
                  </a:cubicBezTo>
                  <a:moveTo>
                    <a:pt x="3880225" y="159295"/>
                  </a:moveTo>
                  <a:cubicBezTo>
                    <a:pt x="3879122" y="159540"/>
                    <a:pt x="3878141" y="159908"/>
                    <a:pt x="3877037" y="160399"/>
                  </a:cubicBezTo>
                  <a:cubicBezTo>
                    <a:pt x="3875933" y="160767"/>
                    <a:pt x="3874830" y="161257"/>
                    <a:pt x="3873726" y="161870"/>
                  </a:cubicBezTo>
                  <a:cubicBezTo>
                    <a:pt x="3872622" y="162361"/>
                    <a:pt x="3871519" y="162974"/>
                    <a:pt x="3870415" y="163710"/>
                  </a:cubicBezTo>
                  <a:cubicBezTo>
                    <a:pt x="3869312" y="164323"/>
                    <a:pt x="3868208" y="165059"/>
                    <a:pt x="3867227" y="165794"/>
                  </a:cubicBezTo>
                  <a:cubicBezTo>
                    <a:pt x="3865019" y="167389"/>
                    <a:pt x="3863057" y="169105"/>
                    <a:pt x="3861463" y="170945"/>
                  </a:cubicBezTo>
                  <a:cubicBezTo>
                    <a:pt x="3859869" y="172662"/>
                    <a:pt x="3858765" y="174378"/>
                    <a:pt x="3858030" y="175973"/>
                  </a:cubicBezTo>
                  <a:cubicBezTo>
                    <a:pt x="3857294" y="177567"/>
                    <a:pt x="3856926" y="179161"/>
                    <a:pt x="3857049" y="180387"/>
                  </a:cubicBezTo>
                  <a:cubicBezTo>
                    <a:pt x="3857171" y="181736"/>
                    <a:pt x="3857784" y="182840"/>
                    <a:pt x="3858888" y="183576"/>
                  </a:cubicBezTo>
                  <a:cubicBezTo>
                    <a:pt x="3859501" y="184066"/>
                    <a:pt x="3860114" y="184311"/>
                    <a:pt x="3860973" y="184557"/>
                  </a:cubicBezTo>
                  <a:cubicBezTo>
                    <a:pt x="3861709" y="184802"/>
                    <a:pt x="3862689" y="184924"/>
                    <a:pt x="3863670" y="184924"/>
                  </a:cubicBezTo>
                  <a:cubicBezTo>
                    <a:pt x="3864652" y="184924"/>
                    <a:pt x="3865632" y="184924"/>
                    <a:pt x="3866736" y="184802"/>
                  </a:cubicBezTo>
                  <a:cubicBezTo>
                    <a:pt x="3867840" y="184679"/>
                    <a:pt x="3868944" y="184434"/>
                    <a:pt x="3870170" y="184066"/>
                  </a:cubicBezTo>
                  <a:cubicBezTo>
                    <a:pt x="3871274" y="183821"/>
                    <a:pt x="3872377" y="183453"/>
                    <a:pt x="3873481" y="182962"/>
                  </a:cubicBezTo>
                  <a:cubicBezTo>
                    <a:pt x="3874584" y="182472"/>
                    <a:pt x="3875688" y="182104"/>
                    <a:pt x="3876792" y="181491"/>
                  </a:cubicBezTo>
                  <a:cubicBezTo>
                    <a:pt x="3877895" y="181000"/>
                    <a:pt x="3878999" y="180387"/>
                    <a:pt x="3880103" y="179651"/>
                  </a:cubicBezTo>
                  <a:cubicBezTo>
                    <a:pt x="3881207" y="179038"/>
                    <a:pt x="3882310" y="178303"/>
                    <a:pt x="3883414" y="177444"/>
                  </a:cubicBezTo>
                  <a:cubicBezTo>
                    <a:pt x="3885621" y="175850"/>
                    <a:pt x="3887583" y="174011"/>
                    <a:pt x="3889177" y="172294"/>
                  </a:cubicBezTo>
                  <a:cubicBezTo>
                    <a:pt x="3890772" y="170577"/>
                    <a:pt x="3891875" y="168860"/>
                    <a:pt x="3892611" y="167266"/>
                  </a:cubicBezTo>
                  <a:cubicBezTo>
                    <a:pt x="3893347" y="165672"/>
                    <a:pt x="3893715" y="164200"/>
                    <a:pt x="3893592" y="162851"/>
                  </a:cubicBezTo>
                  <a:cubicBezTo>
                    <a:pt x="3893469" y="161502"/>
                    <a:pt x="3892856" y="160399"/>
                    <a:pt x="3891752" y="159663"/>
                  </a:cubicBezTo>
                  <a:cubicBezTo>
                    <a:pt x="3891139" y="159172"/>
                    <a:pt x="3890404" y="158927"/>
                    <a:pt x="3889668" y="158682"/>
                  </a:cubicBezTo>
                  <a:cubicBezTo>
                    <a:pt x="3888809" y="158437"/>
                    <a:pt x="3887951" y="158314"/>
                    <a:pt x="3886970" y="158314"/>
                  </a:cubicBezTo>
                  <a:cubicBezTo>
                    <a:pt x="3885989" y="158314"/>
                    <a:pt x="3885008" y="158314"/>
                    <a:pt x="3883904" y="158437"/>
                  </a:cubicBezTo>
                  <a:cubicBezTo>
                    <a:pt x="3882801" y="158559"/>
                    <a:pt x="3881697" y="158805"/>
                    <a:pt x="3880471" y="159172"/>
                  </a:cubicBezTo>
                  <a:moveTo>
                    <a:pt x="1382396" y="845036"/>
                  </a:moveTo>
                  <a:cubicBezTo>
                    <a:pt x="1381783" y="845159"/>
                    <a:pt x="1381047" y="845404"/>
                    <a:pt x="1380312" y="845772"/>
                  </a:cubicBezTo>
                  <a:cubicBezTo>
                    <a:pt x="1379576" y="846140"/>
                    <a:pt x="1378840" y="846508"/>
                    <a:pt x="1377982" y="846876"/>
                  </a:cubicBezTo>
                  <a:cubicBezTo>
                    <a:pt x="1377246" y="847366"/>
                    <a:pt x="1376387" y="847857"/>
                    <a:pt x="1375529" y="848347"/>
                  </a:cubicBezTo>
                  <a:cubicBezTo>
                    <a:pt x="1374671" y="848960"/>
                    <a:pt x="1373935" y="849573"/>
                    <a:pt x="1373076" y="850187"/>
                  </a:cubicBezTo>
                  <a:cubicBezTo>
                    <a:pt x="1371482" y="851413"/>
                    <a:pt x="1370133" y="852762"/>
                    <a:pt x="1368907" y="854111"/>
                  </a:cubicBezTo>
                  <a:cubicBezTo>
                    <a:pt x="1367681" y="855460"/>
                    <a:pt x="1366700" y="856809"/>
                    <a:pt x="1365964" y="858035"/>
                  </a:cubicBezTo>
                  <a:cubicBezTo>
                    <a:pt x="1365228" y="859261"/>
                    <a:pt x="1364738" y="860487"/>
                    <a:pt x="1364492" y="861468"/>
                  </a:cubicBezTo>
                  <a:cubicBezTo>
                    <a:pt x="1364247" y="862450"/>
                    <a:pt x="1364370" y="863431"/>
                    <a:pt x="1364738" y="864044"/>
                  </a:cubicBezTo>
                  <a:cubicBezTo>
                    <a:pt x="1364860" y="864412"/>
                    <a:pt x="1365106" y="864657"/>
                    <a:pt x="1365473" y="864779"/>
                  </a:cubicBezTo>
                  <a:cubicBezTo>
                    <a:pt x="1365719" y="864902"/>
                    <a:pt x="1366087" y="865147"/>
                    <a:pt x="1366577" y="865147"/>
                  </a:cubicBezTo>
                  <a:cubicBezTo>
                    <a:pt x="1366945" y="865147"/>
                    <a:pt x="1367436" y="865147"/>
                    <a:pt x="1367926" y="865147"/>
                  </a:cubicBezTo>
                  <a:cubicBezTo>
                    <a:pt x="1368417" y="865147"/>
                    <a:pt x="1369030" y="865025"/>
                    <a:pt x="1369520" y="864779"/>
                  </a:cubicBezTo>
                  <a:cubicBezTo>
                    <a:pt x="1370133" y="864657"/>
                    <a:pt x="1370869" y="864412"/>
                    <a:pt x="1371605" y="864044"/>
                  </a:cubicBezTo>
                  <a:cubicBezTo>
                    <a:pt x="1372341" y="863676"/>
                    <a:pt x="1373076" y="863308"/>
                    <a:pt x="1373935" y="862940"/>
                  </a:cubicBezTo>
                  <a:cubicBezTo>
                    <a:pt x="1374671" y="862450"/>
                    <a:pt x="1375529" y="861959"/>
                    <a:pt x="1376387" y="861468"/>
                  </a:cubicBezTo>
                  <a:cubicBezTo>
                    <a:pt x="1377246" y="860855"/>
                    <a:pt x="1377982" y="860242"/>
                    <a:pt x="1378840" y="859629"/>
                  </a:cubicBezTo>
                  <a:cubicBezTo>
                    <a:pt x="1380434" y="858403"/>
                    <a:pt x="1381783" y="857054"/>
                    <a:pt x="1383009" y="855705"/>
                  </a:cubicBezTo>
                  <a:cubicBezTo>
                    <a:pt x="1384236" y="854356"/>
                    <a:pt x="1385217" y="853007"/>
                    <a:pt x="1385952" y="851781"/>
                  </a:cubicBezTo>
                  <a:cubicBezTo>
                    <a:pt x="1386688" y="850554"/>
                    <a:pt x="1387179" y="849328"/>
                    <a:pt x="1387424" y="848347"/>
                  </a:cubicBezTo>
                  <a:cubicBezTo>
                    <a:pt x="1387669" y="847366"/>
                    <a:pt x="1387547" y="846508"/>
                    <a:pt x="1387179" y="845772"/>
                  </a:cubicBezTo>
                  <a:cubicBezTo>
                    <a:pt x="1387056" y="845404"/>
                    <a:pt x="1386688" y="845159"/>
                    <a:pt x="1386443" y="845036"/>
                  </a:cubicBezTo>
                  <a:cubicBezTo>
                    <a:pt x="1386198" y="844914"/>
                    <a:pt x="1385830" y="844791"/>
                    <a:pt x="1385339" y="844668"/>
                  </a:cubicBezTo>
                  <a:cubicBezTo>
                    <a:pt x="1384971" y="844668"/>
                    <a:pt x="1384481" y="844668"/>
                    <a:pt x="1383990" y="844668"/>
                  </a:cubicBezTo>
                  <a:cubicBezTo>
                    <a:pt x="1383500" y="844668"/>
                    <a:pt x="1382887" y="844791"/>
                    <a:pt x="1382396" y="845036"/>
                  </a:cubicBezTo>
                  <a:moveTo>
                    <a:pt x="3911986" y="183821"/>
                  </a:moveTo>
                  <a:cubicBezTo>
                    <a:pt x="3911005" y="184066"/>
                    <a:pt x="3909902" y="184434"/>
                    <a:pt x="3908798" y="184802"/>
                  </a:cubicBezTo>
                  <a:cubicBezTo>
                    <a:pt x="3907694" y="185170"/>
                    <a:pt x="3906590" y="185660"/>
                    <a:pt x="3905610" y="186151"/>
                  </a:cubicBezTo>
                  <a:cubicBezTo>
                    <a:pt x="3904629" y="186641"/>
                    <a:pt x="3903402" y="187254"/>
                    <a:pt x="3902421" y="187868"/>
                  </a:cubicBezTo>
                  <a:cubicBezTo>
                    <a:pt x="3901318" y="188481"/>
                    <a:pt x="3900337" y="189216"/>
                    <a:pt x="3899233" y="189952"/>
                  </a:cubicBezTo>
                  <a:cubicBezTo>
                    <a:pt x="3896903" y="191546"/>
                    <a:pt x="3894941" y="193263"/>
                    <a:pt x="3893347" y="194980"/>
                  </a:cubicBezTo>
                  <a:cubicBezTo>
                    <a:pt x="3891752" y="196697"/>
                    <a:pt x="3890526" y="198414"/>
                    <a:pt x="3889668" y="200130"/>
                  </a:cubicBezTo>
                  <a:cubicBezTo>
                    <a:pt x="3888809" y="201725"/>
                    <a:pt x="3888442" y="203319"/>
                    <a:pt x="3888564" y="204668"/>
                  </a:cubicBezTo>
                  <a:cubicBezTo>
                    <a:pt x="3888564" y="206017"/>
                    <a:pt x="3889177" y="207243"/>
                    <a:pt x="3890281" y="208101"/>
                  </a:cubicBezTo>
                  <a:cubicBezTo>
                    <a:pt x="3890894" y="208592"/>
                    <a:pt x="3891507" y="208960"/>
                    <a:pt x="3892366" y="209205"/>
                  </a:cubicBezTo>
                  <a:cubicBezTo>
                    <a:pt x="3893224" y="209450"/>
                    <a:pt x="3894082" y="209573"/>
                    <a:pt x="3895064" y="209696"/>
                  </a:cubicBezTo>
                  <a:cubicBezTo>
                    <a:pt x="3896045" y="209696"/>
                    <a:pt x="3897148" y="209696"/>
                    <a:pt x="3898252" y="209573"/>
                  </a:cubicBezTo>
                  <a:cubicBezTo>
                    <a:pt x="3899355" y="209450"/>
                    <a:pt x="3900582" y="209205"/>
                    <a:pt x="3901808" y="208837"/>
                  </a:cubicBezTo>
                  <a:cubicBezTo>
                    <a:pt x="3902789" y="208592"/>
                    <a:pt x="3903893" y="208224"/>
                    <a:pt x="3904997" y="207856"/>
                  </a:cubicBezTo>
                  <a:cubicBezTo>
                    <a:pt x="3906100" y="207488"/>
                    <a:pt x="3907204" y="206998"/>
                    <a:pt x="3908185" y="206507"/>
                  </a:cubicBezTo>
                  <a:cubicBezTo>
                    <a:pt x="3909288" y="206017"/>
                    <a:pt x="3910392" y="205404"/>
                    <a:pt x="3911496" y="204790"/>
                  </a:cubicBezTo>
                  <a:cubicBezTo>
                    <a:pt x="3912600" y="204177"/>
                    <a:pt x="3913703" y="203441"/>
                    <a:pt x="3914684" y="202706"/>
                  </a:cubicBezTo>
                  <a:cubicBezTo>
                    <a:pt x="3917014" y="201112"/>
                    <a:pt x="3918976" y="199395"/>
                    <a:pt x="3920570" y="197555"/>
                  </a:cubicBezTo>
                  <a:cubicBezTo>
                    <a:pt x="3922165" y="195838"/>
                    <a:pt x="3923391" y="194122"/>
                    <a:pt x="3924249" y="192405"/>
                  </a:cubicBezTo>
                  <a:cubicBezTo>
                    <a:pt x="3925108" y="190688"/>
                    <a:pt x="3925475" y="189216"/>
                    <a:pt x="3925353" y="187868"/>
                  </a:cubicBezTo>
                  <a:cubicBezTo>
                    <a:pt x="3925353" y="186519"/>
                    <a:pt x="3924740" y="185292"/>
                    <a:pt x="3923636" y="184434"/>
                  </a:cubicBezTo>
                  <a:cubicBezTo>
                    <a:pt x="3923023" y="183943"/>
                    <a:pt x="3922287" y="183576"/>
                    <a:pt x="3921551" y="183330"/>
                  </a:cubicBezTo>
                  <a:cubicBezTo>
                    <a:pt x="3920693" y="183085"/>
                    <a:pt x="3919835" y="182962"/>
                    <a:pt x="3918853" y="182840"/>
                  </a:cubicBezTo>
                  <a:cubicBezTo>
                    <a:pt x="3917872" y="182840"/>
                    <a:pt x="3916769" y="182840"/>
                    <a:pt x="3915665" y="182962"/>
                  </a:cubicBezTo>
                  <a:cubicBezTo>
                    <a:pt x="3914562" y="183085"/>
                    <a:pt x="3913335" y="183330"/>
                    <a:pt x="3912109" y="183698"/>
                  </a:cubicBezTo>
                  <a:moveTo>
                    <a:pt x="1337882" y="881702"/>
                  </a:moveTo>
                  <a:cubicBezTo>
                    <a:pt x="1337146" y="881825"/>
                    <a:pt x="1336533" y="882193"/>
                    <a:pt x="1335675" y="882438"/>
                  </a:cubicBezTo>
                  <a:cubicBezTo>
                    <a:pt x="1334939" y="882806"/>
                    <a:pt x="1334080" y="883174"/>
                    <a:pt x="1333345" y="883664"/>
                  </a:cubicBezTo>
                  <a:cubicBezTo>
                    <a:pt x="1332486" y="884155"/>
                    <a:pt x="1331750" y="884645"/>
                    <a:pt x="1330892" y="885259"/>
                  </a:cubicBezTo>
                  <a:cubicBezTo>
                    <a:pt x="1330034" y="885872"/>
                    <a:pt x="1329175" y="886485"/>
                    <a:pt x="1328317" y="887221"/>
                  </a:cubicBezTo>
                  <a:cubicBezTo>
                    <a:pt x="1326845" y="888447"/>
                    <a:pt x="1325374" y="889796"/>
                    <a:pt x="1324270" y="891145"/>
                  </a:cubicBezTo>
                  <a:cubicBezTo>
                    <a:pt x="1323166" y="892494"/>
                    <a:pt x="1322185" y="893842"/>
                    <a:pt x="1321450" y="895069"/>
                  </a:cubicBezTo>
                  <a:cubicBezTo>
                    <a:pt x="1320714" y="896295"/>
                    <a:pt x="1320223" y="897521"/>
                    <a:pt x="1320101" y="898502"/>
                  </a:cubicBezTo>
                  <a:cubicBezTo>
                    <a:pt x="1319855" y="899483"/>
                    <a:pt x="1320101" y="900342"/>
                    <a:pt x="1320469" y="900955"/>
                  </a:cubicBezTo>
                  <a:cubicBezTo>
                    <a:pt x="1320714" y="901200"/>
                    <a:pt x="1320959" y="901446"/>
                    <a:pt x="1321204" y="901568"/>
                  </a:cubicBezTo>
                  <a:cubicBezTo>
                    <a:pt x="1321450" y="901691"/>
                    <a:pt x="1321818" y="901813"/>
                    <a:pt x="1322308" y="901936"/>
                  </a:cubicBezTo>
                  <a:cubicBezTo>
                    <a:pt x="1322676" y="901936"/>
                    <a:pt x="1323166" y="901936"/>
                    <a:pt x="1323657" y="901936"/>
                  </a:cubicBezTo>
                  <a:cubicBezTo>
                    <a:pt x="1324148" y="901936"/>
                    <a:pt x="1324638" y="901813"/>
                    <a:pt x="1325251" y="901691"/>
                  </a:cubicBezTo>
                  <a:cubicBezTo>
                    <a:pt x="1325987" y="901568"/>
                    <a:pt x="1326600" y="901200"/>
                    <a:pt x="1327458" y="900955"/>
                  </a:cubicBezTo>
                  <a:cubicBezTo>
                    <a:pt x="1328194" y="900587"/>
                    <a:pt x="1329053" y="900219"/>
                    <a:pt x="1329788" y="899729"/>
                  </a:cubicBezTo>
                  <a:cubicBezTo>
                    <a:pt x="1330647" y="899238"/>
                    <a:pt x="1331505" y="898748"/>
                    <a:pt x="1332241" y="898134"/>
                  </a:cubicBezTo>
                  <a:cubicBezTo>
                    <a:pt x="1333099" y="897521"/>
                    <a:pt x="1333958" y="896908"/>
                    <a:pt x="1334816" y="896172"/>
                  </a:cubicBezTo>
                  <a:cubicBezTo>
                    <a:pt x="1336410" y="894946"/>
                    <a:pt x="1337759" y="893597"/>
                    <a:pt x="1338863" y="892248"/>
                  </a:cubicBezTo>
                  <a:cubicBezTo>
                    <a:pt x="1340089" y="890899"/>
                    <a:pt x="1341070" y="889550"/>
                    <a:pt x="1341683" y="888324"/>
                  </a:cubicBezTo>
                  <a:cubicBezTo>
                    <a:pt x="1342297" y="887098"/>
                    <a:pt x="1342910" y="885872"/>
                    <a:pt x="1343032" y="884891"/>
                  </a:cubicBezTo>
                  <a:cubicBezTo>
                    <a:pt x="1343278" y="883910"/>
                    <a:pt x="1343032" y="883051"/>
                    <a:pt x="1342664" y="882438"/>
                  </a:cubicBezTo>
                  <a:cubicBezTo>
                    <a:pt x="1342419" y="882193"/>
                    <a:pt x="1342174" y="881947"/>
                    <a:pt x="1341929" y="881825"/>
                  </a:cubicBezTo>
                  <a:cubicBezTo>
                    <a:pt x="1341683" y="881702"/>
                    <a:pt x="1341316" y="881580"/>
                    <a:pt x="1340825" y="881457"/>
                  </a:cubicBezTo>
                  <a:cubicBezTo>
                    <a:pt x="1340457" y="881457"/>
                    <a:pt x="1339967" y="881457"/>
                    <a:pt x="1339476" y="881457"/>
                  </a:cubicBezTo>
                  <a:cubicBezTo>
                    <a:pt x="1338986" y="881457"/>
                    <a:pt x="1338495" y="881580"/>
                    <a:pt x="1337882" y="881702"/>
                  </a:cubicBezTo>
                  <a:moveTo>
                    <a:pt x="3942030" y="210186"/>
                  </a:moveTo>
                  <a:cubicBezTo>
                    <a:pt x="3941050" y="210431"/>
                    <a:pt x="3940068" y="210799"/>
                    <a:pt x="3938965" y="211167"/>
                  </a:cubicBezTo>
                  <a:cubicBezTo>
                    <a:pt x="3937984" y="211535"/>
                    <a:pt x="3936880" y="212025"/>
                    <a:pt x="3935899" y="212516"/>
                  </a:cubicBezTo>
                  <a:cubicBezTo>
                    <a:pt x="3934795" y="213007"/>
                    <a:pt x="3933814" y="213497"/>
                    <a:pt x="3932710" y="214110"/>
                  </a:cubicBezTo>
                  <a:cubicBezTo>
                    <a:pt x="3931607" y="214723"/>
                    <a:pt x="3930626" y="215336"/>
                    <a:pt x="3929645" y="216072"/>
                  </a:cubicBezTo>
                  <a:cubicBezTo>
                    <a:pt x="3927315" y="217666"/>
                    <a:pt x="3925230" y="219383"/>
                    <a:pt x="3923636" y="221100"/>
                  </a:cubicBezTo>
                  <a:cubicBezTo>
                    <a:pt x="3921919" y="222817"/>
                    <a:pt x="3920693" y="224656"/>
                    <a:pt x="3919712" y="226250"/>
                  </a:cubicBezTo>
                  <a:cubicBezTo>
                    <a:pt x="3918731" y="227845"/>
                    <a:pt x="3918363" y="229561"/>
                    <a:pt x="3918363" y="230910"/>
                  </a:cubicBezTo>
                  <a:cubicBezTo>
                    <a:pt x="3918363" y="232259"/>
                    <a:pt x="3918853" y="233608"/>
                    <a:pt x="3919835" y="234589"/>
                  </a:cubicBezTo>
                  <a:cubicBezTo>
                    <a:pt x="3920448" y="235080"/>
                    <a:pt x="3921061" y="235570"/>
                    <a:pt x="3921919" y="235816"/>
                  </a:cubicBezTo>
                  <a:cubicBezTo>
                    <a:pt x="3922778" y="236061"/>
                    <a:pt x="3923759" y="236306"/>
                    <a:pt x="3924740" y="236429"/>
                  </a:cubicBezTo>
                  <a:cubicBezTo>
                    <a:pt x="3925721" y="236551"/>
                    <a:pt x="3926947" y="236429"/>
                    <a:pt x="3928051" y="236429"/>
                  </a:cubicBezTo>
                  <a:cubicBezTo>
                    <a:pt x="3929277" y="236306"/>
                    <a:pt x="3930503" y="236061"/>
                    <a:pt x="3931852" y="235693"/>
                  </a:cubicBezTo>
                  <a:cubicBezTo>
                    <a:pt x="3932833" y="235448"/>
                    <a:pt x="3933814" y="235080"/>
                    <a:pt x="3934918" y="234712"/>
                  </a:cubicBezTo>
                  <a:cubicBezTo>
                    <a:pt x="3935899" y="234344"/>
                    <a:pt x="3937003" y="233853"/>
                    <a:pt x="3938106" y="233363"/>
                  </a:cubicBezTo>
                  <a:cubicBezTo>
                    <a:pt x="3939210" y="232872"/>
                    <a:pt x="3940191" y="232382"/>
                    <a:pt x="3941295" y="231769"/>
                  </a:cubicBezTo>
                  <a:cubicBezTo>
                    <a:pt x="3942398" y="231156"/>
                    <a:pt x="3943379" y="230542"/>
                    <a:pt x="3944360" y="229807"/>
                  </a:cubicBezTo>
                  <a:cubicBezTo>
                    <a:pt x="3946813" y="228213"/>
                    <a:pt x="3948775" y="226496"/>
                    <a:pt x="3950492" y="224656"/>
                  </a:cubicBezTo>
                  <a:cubicBezTo>
                    <a:pt x="3952208" y="222939"/>
                    <a:pt x="3953558" y="221100"/>
                    <a:pt x="3954416" y="219506"/>
                  </a:cubicBezTo>
                  <a:cubicBezTo>
                    <a:pt x="3955274" y="217912"/>
                    <a:pt x="3955765" y="216195"/>
                    <a:pt x="3955765" y="214846"/>
                  </a:cubicBezTo>
                  <a:cubicBezTo>
                    <a:pt x="3955765" y="213374"/>
                    <a:pt x="3955274" y="212271"/>
                    <a:pt x="3954293" y="211290"/>
                  </a:cubicBezTo>
                  <a:cubicBezTo>
                    <a:pt x="3953680" y="210799"/>
                    <a:pt x="3952945" y="210309"/>
                    <a:pt x="3952086" y="210063"/>
                  </a:cubicBezTo>
                  <a:cubicBezTo>
                    <a:pt x="3951228" y="209818"/>
                    <a:pt x="3950247" y="209573"/>
                    <a:pt x="3949265" y="209450"/>
                  </a:cubicBezTo>
                  <a:cubicBezTo>
                    <a:pt x="3948162" y="209450"/>
                    <a:pt x="3947058" y="209450"/>
                    <a:pt x="3945832" y="209450"/>
                  </a:cubicBezTo>
                  <a:cubicBezTo>
                    <a:pt x="3944606" y="209573"/>
                    <a:pt x="3943379" y="209818"/>
                    <a:pt x="3942030" y="210186"/>
                  </a:cubicBezTo>
                  <a:moveTo>
                    <a:pt x="1293490" y="918859"/>
                  </a:moveTo>
                  <a:cubicBezTo>
                    <a:pt x="1292755" y="919104"/>
                    <a:pt x="1292019" y="919349"/>
                    <a:pt x="1291283" y="919595"/>
                  </a:cubicBezTo>
                  <a:cubicBezTo>
                    <a:pt x="1290547" y="919963"/>
                    <a:pt x="1289689" y="920330"/>
                    <a:pt x="1288830" y="920821"/>
                  </a:cubicBezTo>
                  <a:cubicBezTo>
                    <a:pt x="1287972" y="921311"/>
                    <a:pt x="1287114" y="921802"/>
                    <a:pt x="1286255" y="922415"/>
                  </a:cubicBezTo>
                  <a:cubicBezTo>
                    <a:pt x="1285397" y="923028"/>
                    <a:pt x="1284538" y="923764"/>
                    <a:pt x="1283680" y="924500"/>
                  </a:cubicBezTo>
                  <a:cubicBezTo>
                    <a:pt x="1282208" y="925849"/>
                    <a:pt x="1280860" y="927198"/>
                    <a:pt x="1279633" y="928424"/>
                  </a:cubicBezTo>
                  <a:cubicBezTo>
                    <a:pt x="1278530" y="929773"/>
                    <a:pt x="1277548" y="931122"/>
                    <a:pt x="1276813" y="932348"/>
                  </a:cubicBezTo>
                  <a:cubicBezTo>
                    <a:pt x="1276077" y="933574"/>
                    <a:pt x="1275709" y="934678"/>
                    <a:pt x="1275586" y="935659"/>
                  </a:cubicBezTo>
                  <a:cubicBezTo>
                    <a:pt x="1275464" y="936640"/>
                    <a:pt x="1275586" y="937498"/>
                    <a:pt x="1276077" y="938112"/>
                  </a:cubicBezTo>
                  <a:cubicBezTo>
                    <a:pt x="1276322" y="938357"/>
                    <a:pt x="1276567" y="938602"/>
                    <a:pt x="1276813" y="938725"/>
                  </a:cubicBezTo>
                  <a:cubicBezTo>
                    <a:pt x="1277058" y="938847"/>
                    <a:pt x="1277426" y="938970"/>
                    <a:pt x="1277794" y="938970"/>
                  </a:cubicBezTo>
                  <a:cubicBezTo>
                    <a:pt x="1278162" y="938970"/>
                    <a:pt x="1278652" y="938970"/>
                    <a:pt x="1279020" y="938970"/>
                  </a:cubicBezTo>
                  <a:cubicBezTo>
                    <a:pt x="1279388" y="938970"/>
                    <a:pt x="1280001" y="938847"/>
                    <a:pt x="1280492" y="938725"/>
                  </a:cubicBezTo>
                  <a:cubicBezTo>
                    <a:pt x="1281227" y="938479"/>
                    <a:pt x="1281963" y="938234"/>
                    <a:pt x="1282699" y="937989"/>
                  </a:cubicBezTo>
                  <a:cubicBezTo>
                    <a:pt x="1283435" y="937621"/>
                    <a:pt x="1284293" y="937253"/>
                    <a:pt x="1285151" y="936763"/>
                  </a:cubicBezTo>
                  <a:cubicBezTo>
                    <a:pt x="1286010" y="936272"/>
                    <a:pt x="1286868" y="935782"/>
                    <a:pt x="1287727" y="935168"/>
                  </a:cubicBezTo>
                  <a:cubicBezTo>
                    <a:pt x="1288585" y="934555"/>
                    <a:pt x="1289444" y="933820"/>
                    <a:pt x="1290302" y="933084"/>
                  </a:cubicBezTo>
                  <a:cubicBezTo>
                    <a:pt x="1291773" y="931857"/>
                    <a:pt x="1293122" y="930509"/>
                    <a:pt x="1294349" y="929160"/>
                  </a:cubicBezTo>
                  <a:cubicBezTo>
                    <a:pt x="1295452" y="927811"/>
                    <a:pt x="1296433" y="926462"/>
                    <a:pt x="1297169" y="925236"/>
                  </a:cubicBezTo>
                  <a:cubicBezTo>
                    <a:pt x="1297905" y="924009"/>
                    <a:pt x="1298273" y="922906"/>
                    <a:pt x="1298395" y="921925"/>
                  </a:cubicBezTo>
                  <a:cubicBezTo>
                    <a:pt x="1298518" y="920943"/>
                    <a:pt x="1298395" y="920085"/>
                    <a:pt x="1297905" y="919472"/>
                  </a:cubicBezTo>
                  <a:cubicBezTo>
                    <a:pt x="1297660" y="919227"/>
                    <a:pt x="1297414" y="918981"/>
                    <a:pt x="1297169" y="918859"/>
                  </a:cubicBezTo>
                  <a:cubicBezTo>
                    <a:pt x="1296924" y="918736"/>
                    <a:pt x="1296556" y="918614"/>
                    <a:pt x="1296188" y="918614"/>
                  </a:cubicBezTo>
                  <a:cubicBezTo>
                    <a:pt x="1295820" y="918614"/>
                    <a:pt x="1295330" y="918614"/>
                    <a:pt x="1294962" y="918614"/>
                  </a:cubicBezTo>
                  <a:cubicBezTo>
                    <a:pt x="1294471" y="918614"/>
                    <a:pt x="1293981" y="918736"/>
                    <a:pt x="1293490" y="918859"/>
                  </a:cubicBezTo>
                  <a:moveTo>
                    <a:pt x="3970480" y="238391"/>
                  </a:moveTo>
                  <a:cubicBezTo>
                    <a:pt x="3969499" y="238636"/>
                    <a:pt x="3968518" y="239004"/>
                    <a:pt x="3967537" y="239249"/>
                  </a:cubicBezTo>
                  <a:cubicBezTo>
                    <a:pt x="3966556" y="239617"/>
                    <a:pt x="3965575" y="239985"/>
                    <a:pt x="3964594" y="240475"/>
                  </a:cubicBezTo>
                  <a:cubicBezTo>
                    <a:pt x="3963613" y="240966"/>
                    <a:pt x="3962632" y="241456"/>
                    <a:pt x="3961528" y="241947"/>
                  </a:cubicBezTo>
                  <a:cubicBezTo>
                    <a:pt x="3960425" y="242438"/>
                    <a:pt x="3959566" y="243051"/>
                    <a:pt x="3958463" y="243786"/>
                  </a:cubicBezTo>
                  <a:cubicBezTo>
                    <a:pt x="3956010" y="245381"/>
                    <a:pt x="3953925" y="247097"/>
                    <a:pt x="3952208" y="248814"/>
                  </a:cubicBezTo>
                  <a:cubicBezTo>
                    <a:pt x="3950492" y="250531"/>
                    <a:pt x="3949020" y="252370"/>
                    <a:pt x="3948039" y="254087"/>
                  </a:cubicBezTo>
                  <a:cubicBezTo>
                    <a:pt x="3947058" y="255804"/>
                    <a:pt x="3946568" y="257398"/>
                    <a:pt x="3946445" y="258870"/>
                  </a:cubicBezTo>
                  <a:cubicBezTo>
                    <a:pt x="3946445" y="260341"/>
                    <a:pt x="3946813" y="261690"/>
                    <a:pt x="3947671" y="262671"/>
                  </a:cubicBezTo>
                  <a:cubicBezTo>
                    <a:pt x="3948285" y="263284"/>
                    <a:pt x="3948898" y="263775"/>
                    <a:pt x="3949756" y="264143"/>
                  </a:cubicBezTo>
                  <a:cubicBezTo>
                    <a:pt x="3950615" y="264511"/>
                    <a:pt x="3951595" y="264756"/>
                    <a:pt x="3952699" y="264756"/>
                  </a:cubicBezTo>
                  <a:cubicBezTo>
                    <a:pt x="3953803" y="264756"/>
                    <a:pt x="3954906" y="264756"/>
                    <a:pt x="3956255" y="264756"/>
                  </a:cubicBezTo>
                  <a:cubicBezTo>
                    <a:pt x="3957482" y="264633"/>
                    <a:pt x="3958831" y="264388"/>
                    <a:pt x="3960180" y="264020"/>
                  </a:cubicBezTo>
                  <a:cubicBezTo>
                    <a:pt x="3961161" y="263775"/>
                    <a:pt x="3962142" y="263407"/>
                    <a:pt x="3963123" y="263162"/>
                  </a:cubicBezTo>
                  <a:cubicBezTo>
                    <a:pt x="3964103" y="262794"/>
                    <a:pt x="3965085" y="262426"/>
                    <a:pt x="3966188" y="261935"/>
                  </a:cubicBezTo>
                  <a:cubicBezTo>
                    <a:pt x="3967169" y="261445"/>
                    <a:pt x="3968273" y="260954"/>
                    <a:pt x="3969254" y="260464"/>
                  </a:cubicBezTo>
                  <a:cubicBezTo>
                    <a:pt x="3970235" y="259851"/>
                    <a:pt x="3971339" y="259238"/>
                    <a:pt x="3972320" y="258625"/>
                  </a:cubicBezTo>
                  <a:cubicBezTo>
                    <a:pt x="3974773" y="257030"/>
                    <a:pt x="3976857" y="255313"/>
                    <a:pt x="3978574" y="253474"/>
                  </a:cubicBezTo>
                  <a:cubicBezTo>
                    <a:pt x="3980291" y="251635"/>
                    <a:pt x="3981762" y="249918"/>
                    <a:pt x="3982743" y="248201"/>
                  </a:cubicBezTo>
                  <a:cubicBezTo>
                    <a:pt x="3983724" y="246484"/>
                    <a:pt x="3984215" y="244890"/>
                    <a:pt x="3984338" y="243418"/>
                  </a:cubicBezTo>
                  <a:cubicBezTo>
                    <a:pt x="3984338" y="241947"/>
                    <a:pt x="3983970" y="240598"/>
                    <a:pt x="3982988" y="239617"/>
                  </a:cubicBezTo>
                  <a:cubicBezTo>
                    <a:pt x="3982375" y="239004"/>
                    <a:pt x="3981640" y="238513"/>
                    <a:pt x="3980781" y="238268"/>
                  </a:cubicBezTo>
                  <a:cubicBezTo>
                    <a:pt x="3979923" y="238023"/>
                    <a:pt x="3978942" y="237655"/>
                    <a:pt x="3977838" y="237655"/>
                  </a:cubicBezTo>
                  <a:cubicBezTo>
                    <a:pt x="3976734" y="237655"/>
                    <a:pt x="3975508" y="237655"/>
                    <a:pt x="3974282" y="237655"/>
                  </a:cubicBezTo>
                  <a:cubicBezTo>
                    <a:pt x="3973056" y="237778"/>
                    <a:pt x="3971707" y="238023"/>
                    <a:pt x="3970358" y="238391"/>
                  </a:cubicBezTo>
                  <a:moveTo>
                    <a:pt x="1249712" y="956506"/>
                  </a:moveTo>
                  <a:cubicBezTo>
                    <a:pt x="1248976" y="956751"/>
                    <a:pt x="1248240" y="956996"/>
                    <a:pt x="1247382" y="957364"/>
                  </a:cubicBezTo>
                  <a:cubicBezTo>
                    <a:pt x="1246523" y="957732"/>
                    <a:pt x="1245788" y="958100"/>
                    <a:pt x="1244807" y="958591"/>
                  </a:cubicBezTo>
                  <a:cubicBezTo>
                    <a:pt x="1243948" y="959081"/>
                    <a:pt x="1243090" y="959694"/>
                    <a:pt x="1242109" y="960307"/>
                  </a:cubicBezTo>
                  <a:cubicBezTo>
                    <a:pt x="1241250" y="960921"/>
                    <a:pt x="1240269" y="961656"/>
                    <a:pt x="1239411" y="962392"/>
                  </a:cubicBezTo>
                  <a:cubicBezTo>
                    <a:pt x="1237939" y="963741"/>
                    <a:pt x="1236590" y="965090"/>
                    <a:pt x="1235487" y="966439"/>
                  </a:cubicBezTo>
                  <a:cubicBezTo>
                    <a:pt x="1234383" y="967788"/>
                    <a:pt x="1233525" y="969137"/>
                    <a:pt x="1232789" y="970363"/>
                  </a:cubicBezTo>
                  <a:cubicBezTo>
                    <a:pt x="1232053" y="971589"/>
                    <a:pt x="1231685" y="972693"/>
                    <a:pt x="1231563" y="973674"/>
                  </a:cubicBezTo>
                  <a:cubicBezTo>
                    <a:pt x="1231563" y="974655"/>
                    <a:pt x="1231563" y="975391"/>
                    <a:pt x="1232176" y="976004"/>
                  </a:cubicBezTo>
                  <a:cubicBezTo>
                    <a:pt x="1232421" y="976249"/>
                    <a:pt x="1232666" y="976372"/>
                    <a:pt x="1232912" y="976494"/>
                  </a:cubicBezTo>
                  <a:cubicBezTo>
                    <a:pt x="1233157" y="976617"/>
                    <a:pt x="1233525" y="976740"/>
                    <a:pt x="1233893" y="976740"/>
                  </a:cubicBezTo>
                  <a:cubicBezTo>
                    <a:pt x="1234260" y="976740"/>
                    <a:pt x="1234628" y="976740"/>
                    <a:pt x="1235119" y="976740"/>
                  </a:cubicBezTo>
                  <a:cubicBezTo>
                    <a:pt x="1235609" y="976740"/>
                    <a:pt x="1235977" y="976617"/>
                    <a:pt x="1236468" y="976494"/>
                  </a:cubicBezTo>
                  <a:cubicBezTo>
                    <a:pt x="1237203" y="976249"/>
                    <a:pt x="1237939" y="976004"/>
                    <a:pt x="1238798" y="975636"/>
                  </a:cubicBezTo>
                  <a:cubicBezTo>
                    <a:pt x="1239656" y="975268"/>
                    <a:pt x="1240392" y="974900"/>
                    <a:pt x="1241250" y="974410"/>
                  </a:cubicBezTo>
                  <a:cubicBezTo>
                    <a:pt x="1242109" y="973919"/>
                    <a:pt x="1242967" y="973306"/>
                    <a:pt x="1243948" y="972693"/>
                  </a:cubicBezTo>
                  <a:cubicBezTo>
                    <a:pt x="1244807" y="972080"/>
                    <a:pt x="1245788" y="971344"/>
                    <a:pt x="1246646" y="970608"/>
                  </a:cubicBezTo>
                  <a:cubicBezTo>
                    <a:pt x="1248118" y="969259"/>
                    <a:pt x="1249466" y="967910"/>
                    <a:pt x="1250570" y="966561"/>
                  </a:cubicBezTo>
                  <a:cubicBezTo>
                    <a:pt x="1251674" y="965213"/>
                    <a:pt x="1252655" y="963864"/>
                    <a:pt x="1253268" y="962637"/>
                  </a:cubicBezTo>
                  <a:cubicBezTo>
                    <a:pt x="1253881" y="961411"/>
                    <a:pt x="1254372" y="960307"/>
                    <a:pt x="1254494" y="959326"/>
                  </a:cubicBezTo>
                  <a:cubicBezTo>
                    <a:pt x="1254494" y="958345"/>
                    <a:pt x="1254494" y="957610"/>
                    <a:pt x="1253881" y="956996"/>
                  </a:cubicBezTo>
                  <a:cubicBezTo>
                    <a:pt x="1253636" y="956751"/>
                    <a:pt x="1253391" y="956629"/>
                    <a:pt x="1253145" y="956506"/>
                  </a:cubicBezTo>
                  <a:cubicBezTo>
                    <a:pt x="1252900" y="956383"/>
                    <a:pt x="1252532" y="956261"/>
                    <a:pt x="1252164" y="956261"/>
                  </a:cubicBezTo>
                  <a:cubicBezTo>
                    <a:pt x="1251796" y="956261"/>
                    <a:pt x="1251428" y="956261"/>
                    <a:pt x="1250938" y="956261"/>
                  </a:cubicBezTo>
                  <a:cubicBezTo>
                    <a:pt x="1250447" y="956261"/>
                    <a:pt x="1250080" y="956383"/>
                    <a:pt x="1249466" y="956506"/>
                  </a:cubicBezTo>
                  <a:moveTo>
                    <a:pt x="3997336" y="268680"/>
                  </a:moveTo>
                  <a:cubicBezTo>
                    <a:pt x="3996355" y="268925"/>
                    <a:pt x="3995496" y="269171"/>
                    <a:pt x="3994516" y="269539"/>
                  </a:cubicBezTo>
                  <a:cubicBezTo>
                    <a:pt x="3993535" y="269906"/>
                    <a:pt x="3992553" y="270274"/>
                    <a:pt x="3991573" y="270642"/>
                  </a:cubicBezTo>
                  <a:cubicBezTo>
                    <a:pt x="3990591" y="271010"/>
                    <a:pt x="3989611" y="271501"/>
                    <a:pt x="3988629" y="272114"/>
                  </a:cubicBezTo>
                  <a:cubicBezTo>
                    <a:pt x="3987648" y="272604"/>
                    <a:pt x="3986668" y="273217"/>
                    <a:pt x="3985686" y="273830"/>
                  </a:cubicBezTo>
                  <a:cubicBezTo>
                    <a:pt x="3983234" y="275425"/>
                    <a:pt x="3981026" y="277141"/>
                    <a:pt x="3979310" y="278858"/>
                  </a:cubicBezTo>
                  <a:cubicBezTo>
                    <a:pt x="3977470" y="280575"/>
                    <a:pt x="3975999" y="282414"/>
                    <a:pt x="3975018" y="284131"/>
                  </a:cubicBezTo>
                  <a:cubicBezTo>
                    <a:pt x="3974036" y="285848"/>
                    <a:pt x="3973301" y="287565"/>
                    <a:pt x="3973178" y="289036"/>
                  </a:cubicBezTo>
                  <a:cubicBezTo>
                    <a:pt x="3973056" y="290508"/>
                    <a:pt x="3973423" y="291980"/>
                    <a:pt x="3974282" y="292961"/>
                  </a:cubicBezTo>
                  <a:cubicBezTo>
                    <a:pt x="3974773" y="293574"/>
                    <a:pt x="3975508" y="294187"/>
                    <a:pt x="3976366" y="294555"/>
                  </a:cubicBezTo>
                  <a:cubicBezTo>
                    <a:pt x="3977225" y="294923"/>
                    <a:pt x="3978206" y="295168"/>
                    <a:pt x="3979310" y="295291"/>
                  </a:cubicBezTo>
                  <a:cubicBezTo>
                    <a:pt x="3980413" y="295413"/>
                    <a:pt x="3981640" y="295413"/>
                    <a:pt x="3982988" y="295291"/>
                  </a:cubicBezTo>
                  <a:cubicBezTo>
                    <a:pt x="3984338" y="295168"/>
                    <a:pt x="3985686" y="294923"/>
                    <a:pt x="3987158" y="294555"/>
                  </a:cubicBezTo>
                  <a:cubicBezTo>
                    <a:pt x="3988139" y="294310"/>
                    <a:pt x="3988997" y="294064"/>
                    <a:pt x="3989978" y="293696"/>
                  </a:cubicBezTo>
                  <a:cubicBezTo>
                    <a:pt x="3990959" y="293328"/>
                    <a:pt x="3991940" y="292961"/>
                    <a:pt x="3992921" y="292593"/>
                  </a:cubicBezTo>
                  <a:cubicBezTo>
                    <a:pt x="3993903" y="292102"/>
                    <a:pt x="3994883" y="291734"/>
                    <a:pt x="3995865" y="291121"/>
                  </a:cubicBezTo>
                  <a:cubicBezTo>
                    <a:pt x="3996846" y="290508"/>
                    <a:pt x="3997826" y="290018"/>
                    <a:pt x="3998808" y="289404"/>
                  </a:cubicBezTo>
                  <a:cubicBezTo>
                    <a:pt x="4001260" y="287810"/>
                    <a:pt x="4003468" y="286093"/>
                    <a:pt x="4005307" y="284377"/>
                  </a:cubicBezTo>
                  <a:cubicBezTo>
                    <a:pt x="4007146" y="282660"/>
                    <a:pt x="4008618" y="280820"/>
                    <a:pt x="4009599" y="279104"/>
                  </a:cubicBezTo>
                  <a:cubicBezTo>
                    <a:pt x="4010580" y="277387"/>
                    <a:pt x="4011316" y="275670"/>
                    <a:pt x="4011438" y="274198"/>
                  </a:cubicBezTo>
                  <a:cubicBezTo>
                    <a:pt x="4011561" y="272727"/>
                    <a:pt x="4011193" y="271378"/>
                    <a:pt x="4010335" y="270274"/>
                  </a:cubicBezTo>
                  <a:cubicBezTo>
                    <a:pt x="4009844" y="269661"/>
                    <a:pt x="4009108" y="269048"/>
                    <a:pt x="4008250" y="268680"/>
                  </a:cubicBezTo>
                  <a:cubicBezTo>
                    <a:pt x="4007391" y="268312"/>
                    <a:pt x="4006411" y="268067"/>
                    <a:pt x="4005307" y="267944"/>
                  </a:cubicBezTo>
                  <a:cubicBezTo>
                    <a:pt x="4004203" y="267822"/>
                    <a:pt x="4002977" y="267822"/>
                    <a:pt x="4001628" y="267944"/>
                  </a:cubicBezTo>
                  <a:cubicBezTo>
                    <a:pt x="4000279" y="268067"/>
                    <a:pt x="3998930" y="268312"/>
                    <a:pt x="3997459" y="268680"/>
                  </a:cubicBezTo>
                  <a:moveTo>
                    <a:pt x="1206424" y="994644"/>
                  </a:moveTo>
                  <a:cubicBezTo>
                    <a:pt x="1205688" y="994889"/>
                    <a:pt x="1204829" y="995134"/>
                    <a:pt x="1204094" y="995502"/>
                  </a:cubicBezTo>
                  <a:cubicBezTo>
                    <a:pt x="1203235" y="995870"/>
                    <a:pt x="1202377" y="996360"/>
                    <a:pt x="1201519" y="996851"/>
                  </a:cubicBezTo>
                  <a:cubicBezTo>
                    <a:pt x="1200660" y="997341"/>
                    <a:pt x="1199679" y="997955"/>
                    <a:pt x="1198821" y="998690"/>
                  </a:cubicBezTo>
                  <a:cubicBezTo>
                    <a:pt x="1197840" y="999426"/>
                    <a:pt x="1196981" y="1000162"/>
                    <a:pt x="1196123" y="1000898"/>
                  </a:cubicBezTo>
                  <a:cubicBezTo>
                    <a:pt x="1194651" y="1002246"/>
                    <a:pt x="1193302" y="1003595"/>
                    <a:pt x="1192199" y="1004944"/>
                  </a:cubicBezTo>
                  <a:cubicBezTo>
                    <a:pt x="1191095" y="1006293"/>
                    <a:pt x="1190237" y="1007642"/>
                    <a:pt x="1189624" y="1008869"/>
                  </a:cubicBezTo>
                  <a:cubicBezTo>
                    <a:pt x="1189010" y="1010095"/>
                    <a:pt x="1188643" y="1011198"/>
                    <a:pt x="1188520" y="1012180"/>
                  </a:cubicBezTo>
                  <a:cubicBezTo>
                    <a:pt x="1188520" y="1013160"/>
                    <a:pt x="1188643" y="1013896"/>
                    <a:pt x="1189133" y="1014387"/>
                  </a:cubicBezTo>
                  <a:cubicBezTo>
                    <a:pt x="1189378" y="1014632"/>
                    <a:pt x="1189624" y="1014755"/>
                    <a:pt x="1189869" y="1014877"/>
                  </a:cubicBezTo>
                  <a:cubicBezTo>
                    <a:pt x="1190114" y="1014877"/>
                    <a:pt x="1190482" y="1015123"/>
                    <a:pt x="1190850" y="1015123"/>
                  </a:cubicBezTo>
                  <a:cubicBezTo>
                    <a:pt x="1191218" y="1015123"/>
                    <a:pt x="1191586" y="1015123"/>
                    <a:pt x="1192076" y="1015123"/>
                  </a:cubicBezTo>
                  <a:cubicBezTo>
                    <a:pt x="1192444" y="1015123"/>
                    <a:pt x="1192935" y="1015000"/>
                    <a:pt x="1193425" y="1014877"/>
                  </a:cubicBezTo>
                  <a:cubicBezTo>
                    <a:pt x="1194161" y="1014632"/>
                    <a:pt x="1195019" y="1014387"/>
                    <a:pt x="1195755" y="1014019"/>
                  </a:cubicBezTo>
                  <a:cubicBezTo>
                    <a:pt x="1196613" y="1013651"/>
                    <a:pt x="1197472" y="1013160"/>
                    <a:pt x="1198330" y="1012670"/>
                  </a:cubicBezTo>
                  <a:cubicBezTo>
                    <a:pt x="1199189" y="1012180"/>
                    <a:pt x="1200170" y="1011566"/>
                    <a:pt x="1201028" y="1010831"/>
                  </a:cubicBezTo>
                  <a:cubicBezTo>
                    <a:pt x="1202009" y="1010095"/>
                    <a:pt x="1202868" y="1009359"/>
                    <a:pt x="1203849" y="1008623"/>
                  </a:cubicBezTo>
                  <a:cubicBezTo>
                    <a:pt x="1205320" y="1007274"/>
                    <a:pt x="1206669" y="1005925"/>
                    <a:pt x="1207773" y="1004576"/>
                  </a:cubicBezTo>
                  <a:cubicBezTo>
                    <a:pt x="1208876" y="1003227"/>
                    <a:pt x="1209735" y="1001879"/>
                    <a:pt x="1210348" y="1000652"/>
                  </a:cubicBezTo>
                  <a:cubicBezTo>
                    <a:pt x="1210961" y="999426"/>
                    <a:pt x="1211329" y="998322"/>
                    <a:pt x="1211451" y="997341"/>
                  </a:cubicBezTo>
                  <a:cubicBezTo>
                    <a:pt x="1211451" y="996360"/>
                    <a:pt x="1211329" y="995625"/>
                    <a:pt x="1210716" y="995134"/>
                  </a:cubicBezTo>
                  <a:cubicBezTo>
                    <a:pt x="1210470" y="994889"/>
                    <a:pt x="1210225" y="994766"/>
                    <a:pt x="1209980" y="994644"/>
                  </a:cubicBezTo>
                  <a:cubicBezTo>
                    <a:pt x="1209735" y="994644"/>
                    <a:pt x="1209367" y="994398"/>
                    <a:pt x="1208999" y="994398"/>
                  </a:cubicBezTo>
                  <a:cubicBezTo>
                    <a:pt x="1208631" y="994398"/>
                    <a:pt x="1208263" y="994398"/>
                    <a:pt x="1207773" y="994398"/>
                  </a:cubicBezTo>
                  <a:cubicBezTo>
                    <a:pt x="1207405" y="994398"/>
                    <a:pt x="1206914" y="994521"/>
                    <a:pt x="1206424" y="994644"/>
                  </a:cubicBezTo>
                  <a:moveTo>
                    <a:pt x="4022475" y="300809"/>
                  </a:moveTo>
                  <a:cubicBezTo>
                    <a:pt x="4021616" y="301054"/>
                    <a:pt x="4020636" y="301299"/>
                    <a:pt x="4019777" y="301667"/>
                  </a:cubicBezTo>
                  <a:cubicBezTo>
                    <a:pt x="4018796" y="302035"/>
                    <a:pt x="4017938" y="302403"/>
                    <a:pt x="4016957" y="302771"/>
                  </a:cubicBezTo>
                  <a:cubicBezTo>
                    <a:pt x="4015976" y="303139"/>
                    <a:pt x="4015117" y="303629"/>
                    <a:pt x="4014136" y="304120"/>
                  </a:cubicBezTo>
                  <a:cubicBezTo>
                    <a:pt x="4013155" y="304610"/>
                    <a:pt x="4012297" y="305101"/>
                    <a:pt x="4011316" y="305714"/>
                  </a:cubicBezTo>
                  <a:cubicBezTo>
                    <a:pt x="4008741" y="307308"/>
                    <a:pt x="4006533" y="309025"/>
                    <a:pt x="4004694" y="310742"/>
                  </a:cubicBezTo>
                  <a:cubicBezTo>
                    <a:pt x="4002854" y="312459"/>
                    <a:pt x="4001260" y="314298"/>
                    <a:pt x="4000156" y="316137"/>
                  </a:cubicBezTo>
                  <a:cubicBezTo>
                    <a:pt x="3999053" y="317854"/>
                    <a:pt x="3998317" y="319571"/>
                    <a:pt x="3998194" y="321165"/>
                  </a:cubicBezTo>
                  <a:cubicBezTo>
                    <a:pt x="3997949" y="322759"/>
                    <a:pt x="3998194" y="324108"/>
                    <a:pt x="3999053" y="325335"/>
                  </a:cubicBezTo>
                  <a:cubicBezTo>
                    <a:pt x="3999543" y="326070"/>
                    <a:pt x="4000279" y="326684"/>
                    <a:pt x="4001138" y="327051"/>
                  </a:cubicBezTo>
                  <a:cubicBezTo>
                    <a:pt x="4001996" y="327542"/>
                    <a:pt x="4002977" y="327787"/>
                    <a:pt x="4004203" y="327910"/>
                  </a:cubicBezTo>
                  <a:cubicBezTo>
                    <a:pt x="4005307" y="328032"/>
                    <a:pt x="4006656" y="328032"/>
                    <a:pt x="4008005" y="327910"/>
                  </a:cubicBezTo>
                  <a:cubicBezTo>
                    <a:pt x="4009354" y="327787"/>
                    <a:pt x="4010825" y="327542"/>
                    <a:pt x="4012297" y="327174"/>
                  </a:cubicBezTo>
                  <a:cubicBezTo>
                    <a:pt x="4013155" y="326929"/>
                    <a:pt x="4014136" y="326684"/>
                    <a:pt x="4014995" y="326316"/>
                  </a:cubicBezTo>
                  <a:cubicBezTo>
                    <a:pt x="4015853" y="325948"/>
                    <a:pt x="4016834" y="325580"/>
                    <a:pt x="4017815" y="325212"/>
                  </a:cubicBezTo>
                  <a:cubicBezTo>
                    <a:pt x="4018796" y="324844"/>
                    <a:pt x="4019777" y="324354"/>
                    <a:pt x="4020636" y="323863"/>
                  </a:cubicBezTo>
                  <a:cubicBezTo>
                    <a:pt x="4021616" y="323373"/>
                    <a:pt x="4022598" y="322882"/>
                    <a:pt x="4023456" y="322269"/>
                  </a:cubicBezTo>
                  <a:cubicBezTo>
                    <a:pt x="4026031" y="320675"/>
                    <a:pt x="4028239" y="318958"/>
                    <a:pt x="4030078" y="317241"/>
                  </a:cubicBezTo>
                  <a:cubicBezTo>
                    <a:pt x="4031917" y="315524"/>
                    <a:pt x="4033512" y="313685"/>
                    <a:pt x="4034615" y="311845"/>
                  </a:cubicBezTo>
                  <a:cubicBezTo>
                    <a:pt x="4035719" y="310129"/>
                    <a:pt x="4036455" y="308289"/>
                    <a:pt x="4036577" y="306818"/>
                  </a:cubicBezTo>
                  <a:cubicBezTo>
                    <a:pt x="4036823" y="305223"/>
                    <a:pt x="4036577" y="303875"/>
                    <a:pt x="4035596" y="302648"/>
                  </a:cubicBezTo>
                  <a:cubicBezTo>
                    <a:pt x="4035106" y="301913"/>
                    <a:pt x="4034370" y="301299"/>
                    <a:pt x="4033512" y="300931"/>
                  </a:cubicBezTo>
                  <a:cubicBezTo>
                    <a:pt x="4032653" y="300441"/>
                    <a:pt x="4031549" y="300196"/>
                    <a:pt x="4030446" y="300073"/>
                  </a:cubicBezTo>
                  <a:cubicBezTo>
                    <a:pt x="4029342" y="299950"/>
                    <a:pt x="4027993" y="299950"/>
                    <a:pt x="4026644" y="300073"/>
                  </a:cubicBezTo>
                  <a:cubicBezTo>
                    <a:pt x="4025296" y="300073"/>
                    <a:pt x="4023824" y="300441"/>
                    <a:pt x="4022352" y="300809"/>
                  </a:cubicBezTo>
                  <a:moveTo>
                    <a:pt x="1163504" y="1033394"/>
                  </a:moveTo>
                  <a:cubicBezTo>
                    <a:pt x="1162768" y="1033640"/>
                    <a:pt x="1161909" y="1033885"/>
                    <a:pt x="1161051" y="1034253"/>
                  </a:cubicBezTo>
                  <a:cubicBezTo>
                    <a:pt x="1160192" y="1034620"/>
                    <a:pt x="1159334" y="1035111"/>
                    <a:pt x="1158353" y="1035602"/>
                  </a:cubicBezTo>
                  <a:cubicBezTo>
                    <a:pt x="1157372" y="1036215"/>
                    <a:pt x="1156514" y="1036828"/>
                    <a:pt x="1155533" y="1037441"/>
                  </a:cubicBezTo>
                  <a:cubicBezTo>
                    <a:pt x="1154552" y="1038177"/>
                    <a:pt x="1153693" y="1038913"/>
                    <a:pt x="1152712" y="1039771"/>
                  </a:cubicBezTo>
                  <a:cubicBezTo>
                    <a:pt x="1151241" y="1041120"/>
                    <a:pt x="1149892" y="1042469"/>
                    <a:pt x="1148911" y="1043818"/>
                  </a:cubicBezTo>
                  <a:cubicBezTo>
                    <a:pt x="1147807" y="1045167"/>
                    <a:pt x="1146949" y="1046516"/>
                    <a:pt x="1146458" y="1047742"/>
                  </a:cubicBezTo>
                  <a:cubicBezTo>
                    <a:pt x="1145845" y="1048968"/>
                    <a:pt x="1145477" y="1050072"/>
                    <a:pt x="1145477" y="1050930"/>
                  </a:cubicBezTo>
                  <a:cubicBezTo>
                    <a:pt x="1145477" y="1051911"/>
                    <a:pt x="1145722" y="1052647"/>
                    <a:pt x="1146213" y="1053138"/>
                  </a:cubicBezTo>
                  <a:cubicBezTo>
                    <a:pt x="1146458" y="1053383"/>
                    <a:pt x="1146703" y="1053505"/>
                    <a:pt x="1146949" y="1053628"/>
                  </a:cubicBezTo>
                  <a:cubicBezTo>
                    <a:pt x="1147194" y="1053628"/>
                    <a:pt x="1147562" y="1053751"/>
                    <a:pt x="1147930" y="1053873"/>
                  </a:cubicBezTo>
                  <a:cubicBezTo>
                    <a:pt x="1148297" y="1053996"/>
                    <a:pt x="1148666" y="1053873"/>
                    <a:pt x="1149033" y="1053873"/>
                  </a:cubicBezTo>
                  <a:cubicBezTo>
                    <a:pt x="1149401" y="1053873"/>
                    <a:pt x="1149892" y="1053873"/>
                    <a:pt x="1150260" y="1053628"/>
                  </a:cubicBezTo>
                  <a:cubicBezTo>
                    <a:pt x="1150995" y="1053383"/>
                    <a:pt x="1151854" y="1053138"/>
                    <a:pt x="1152712" y="1052770"/>
                  </a:cubicBezTo>
                  <a:cubicBezTo>
                    <a:pt x="1153571" y="1052402"/>
                    <a:pt x="1154429" y="1051911"/>
                    <a:pt x="1155410" y="1051298"/>
                  </a:cubicBezTo>
                  <a:cubicBezTo>
                    <a:pt x="1156391" y="1050685"/>
                    <a:pt x="1157250" y="1050072"/>
                    <a:pt x="1158231" y="1049336"/>
                  </a:cubicBezTo>
                  <a:cubicBezTo>
                    <a:pt x="1159212" y="1048600"/>
                    <a:pt x="1160192" y="1047864"/>
                    <a:pt x="1161051" y="1047006"/>
                  </a:cubicBezTo>
                  <a:cubicBezTo>
                    <a:pt x="1162522" y="1045657"/>
                    <a:pt x="1163871" y="1044308"/>
                    <a:pt x="1164852" y="1042959"/>
                  </a:cubicBezTo>
                  <a:cubicBezTo>
                    <a:pt x="1165956" y="1041610"/>
                    <a:pt x="1166815" y="1040261"/>
                    <a:pt x="1167305" y="1039158"/>
                  </a:cubicBezTo>
                  <a:cubicBezTo>
                    <a:pt x="1167918" y="1037932"/>
                    <a:pt x="1168163" y="1036828"/>
                    <a:pt x="1168286" y="1035969"/>
                  </a:cubicBezTo>
                  <a:cubicBezTo>
                    <a:pt x="1168286" y="1034988"/>
                    <a:pt x="1168041" y="1034253"/>
                    <a:pt x="1167550" y="1033762"/>
                  </a:cubicBezTo>
                  <a:cubicBezTo>
                    <a:pt x="1167305" y="1033517"/>
                    <a:pt x="1167060" y="1033394"/>
                    <a:pt x="1166815" y="1033272"/>
                  </a:cubicBezTo>
                  <a:cubicBezTo>
                    <a:pt x="1166569" y="1033272"/>
                    <a:pt x="1166201" y="1033149"/>
                    <a:pt x="1165834" y="1033026"/>
                  </a:cubicBezTo>
                  <a:cubicBezTo>
                    <a:pt x="1165466" y="1033026"/>
                    <a:pt x="1165098" y="1033026"/>
                    <a:pt x="1164730" y="1033026"/>
                  </a:cubicBezTo>
                  <a:cubicBezTo>
                    <a:pt x="1164362" y="1033026"/>
                    <a:pt x="1163871" y="1033149"/>
                    <a:pt x="1163504" y="1033272"/>
                  </a:cubicBezTo>
                  <a:moveTo>
                    <a:pt x="4045652" y="334900"/>
                  </a:moveTo>
                  <a:cubicBezTo>
                    <a:pt x="4044794" y="335145"/>
                    <a:pt x="4043935" y="335390"/>
                    <a:pt x="4043077" y="335636"/>
                  </a:cubicBezTo>
                  <a:cubicBezTo>
                    <a:pt x="4042218" y="335881"/>
                    <a:pt x="4041360" y="336249"/>
                    <a:pt x="4040379" y="336617"/>
                  </a:cubicBezTo>
                  <a:cubicBezTo>
                    <a:pt x="4039398" y="336984"/>
                    <a:pt x="4038539" y="337352"/>
                    <a:pt x="4037681" y="337843"/>
                  </a:cubicBezTo>
                  <a:cubicBezTo>
                    <a:pt x="4036823" y="338333"/>
                    <a:pt x="4035841" y="338824"/>
                    <a:pt x="4034983" y="339314"/>
                  </a:cubicBezTo>
                  <a:cubicBezTo>
                    <a:pt x="4032408" y="340786"/>
                    <a:pt x="4030078" y="342503"/>
                    <a:pt x="4028116" y="344342"/>
                  </a:cubicBezTo>
                  <a:cubicBezTo>
                    <a:pt x="4026154" y="346182"/>
                    <a:pt x="4024560" y="347898"/>
                    <a:pt x="4023333" y="349738"/>
                  </a:cubicBezTo>
                  <a:cubicBezTo>
                    <a:pt x="4022107" y="351577"/>
                    <a:pt x="4021371" y="353294"/>
                    <a:pt x="4021126" y="354888"/>
                  </a:cubicBezTo>
                  <a:cubicBezTo>
                    <a:pt x="4020881" y="356482"/>
                    <a:pt x="4021126" y="357954"/>
                    <a:pt x="4021862" y="359180"/>
                  </a:cubicBezTo>
                  <a:cubicBezTo>
                    <a:pt x="4022352" y="360039"/>
                    <a:pt x="4023088" y="360652"/>
                    <a:pt x="4023946" y="361142"/>
                  </a:cubicBezTo>
                  <a:cubicBezTo>
                    <a:pt x="4024805" y="361633"/>
                    <a:pt x="4025909" y="362001"/>
                    <a:pt x="4027012" y="362123"/>
                  </a:cubicBezTo>
                  <a:cubicBezTo>
                    <a:pt x="4028239" y="362369"/>
                    <a:pt x="4029465" y="362369"/>
                    <a:pt x="4030936" y="362246"/>
                  </a:cubicBezTo>
                  <a:cubicBezTo>
                    <a:pt x="4032408" y="362123"/>
                    <a:pt x="4033879" y="361878"/>
                    <a:pt x="4035474" y="361510"/>
                  </a:cubicBezTo>
                  <a:cubicBezTo>
                    <a:pt x="4036332" y="361265"/>
                    <a:pt x="4037191" y="361020"/>
                    <a:pt x="4038049" y="360774"/>
                  </a:cubicBezTo>
                  <a:cubicBezTo>
                    <a:pt x="4038907" y="360529"/>
                    <a:pt x="4039888" y="360161"/>
                    <a:pt x="4040747" y="359793"/>
                  </a:cubicBezTo>
                  <a:cubicBezTo>
                    <a:pt x="4041605" y="359425"/>
                    <a:pt x="4042586" y="358935"/>
                    <a:pt x="4043444" y="358567"/>
                  </a:cubicBezTo>
                  <a:cubicBezTo>
                    <a:pt x="4044303" y="358199"/>
                    <a:pt x="4045284" y="357586"/>
                    <a:pt x="4046142" y="357096"/>
                  </a:cubicBezTo>
                  <a:cubicBezTo>
                    <a:pt x="4048718" y="355501"/>
                    <a:pt x="4051048" y="353907"/>
                    <a:pt x="4053009" y="352068"/>
                  </a:cubicBezTo>
                  <a:cubicBezTo>
                    <a:pt x="4054972" y="350351"/>
                    <a:pt x="4056566" y="348511"/>
                    <a:pt x="4057792" y="346672"/>
                  </a:cubicBezTo>
                  <a:cubicBezTo>
                    <a:pt x="4059019" y="344833"/>
                    <a:pt x="4059754" y="343116"/>
                    <a:pt x="4059999" y="341522"/>
                  </a:cubicBezTo>
                  <a:cubicBezTo>
                    <a:pt x="4060245" y="339927"/>
                    <a:pt x="4059999" y="338456"/>
                    <a:pt x="4059264" y="337230"/>
                  </a:cubicBezTo>
                  <a:cubicBezTo>
                    <a:pt x="4058773" y="336494"/>
                    <a:pt x="4058037" y="335758"/>
                    <a:pt x="4057179" y="335390"/>
                  </a:cubicBezTo>
                  <a:cubicBezTo>
                    <a:pt x="4056321" y="334900"/>
                    <a:pt x="4055217" y="334532"/>
                    <a:pt x="4054113" y="334409"/>
                  </a:cubicBezTo>
                  <a:cubicBezTo>
                    <a:pt x="4052887" y="334164"/>
                    <a:pt x="4051661" y="334164"/>
                    <a:pt x="4050189" y="334409"/>
                  </a:cubicBezTo>
                  <a:cubicBezTo>
                    <a:pt x="4048840" y="334409"/>
                    <a:pt x="4047246" y="334777"/>
                    <a:pt x="4045652" y="335145"/>
                  </a:cubicBezTo>
                  <a:moveTo>
                    <a:pt x="1121074" y="1072513"/>
                  </a:moveTo>
                  <a:cubicBezTo>
                    <a:pt x="1120338" y="1072758"/>
                    <a:pt x="1119480" y="1073003"/>
                    <a:pt x="1118621" y="1073371"/>
                  </a:cubicBezTo>
                  <a:cubicBezTo>
                    <a:pt x="1117763" y="1073739"/>
                    <a:pt x="1116782" y="1074230"/>
                    <a:pt x="1115924" y="1074843"/>
                  </a:cubicBezTo>
                  <a:cubicBezTo>
                    <a:pt x="1114942" y="1075456"/>
                    <a:pt x="1113961" y="1076069"/>
                    <a:pt x="1113103" y="1076805"/>
                  </a:cubicBezTo>
                  <a:cubicBezTo>
                    <a:pt x="1112122" y="1077541"/>
                    <a:pt x="1111141" y="1078399"/>
                    <a:pt x="1110283" y="1079257"/>
                  </a:cubicBezTo>
                  <a:cubicBezTo>
                    <a:pt x="1108811" y="1080606"/>
                    <a:pt x="1107585" y="1081955"/>
                    <a:pt x="1106481" y="1083304"/>
                  </a:cubicBezTo>
                  <a:cubicBezTo>
                    <a:pt x="1105500" y="1084653"/>
                    <a:pt x="1104642" y="1086002"/>
                    <a:pt x="1104029" y="1087106"/>
                  </a:cubicBezTo>
                  <a:cubicBezTo>
                    <a:pt x="1103415" y="1088332"/>
                    <a:pt x="1103170" y="1089436"/>
                    <a:pt x="1103170" y="1090294"/>
                  </a:cubicBezTo>
                  <a:cubicBezTo>
                    <a:pt x="1103170" y="1091152"/>
                    <a:pt x="1103415" y="1091888"/>
                    <a:pt x="1104029" y="1092379"/>
                  </a:cubicBezTo>
                  <a:cubicBezTo>
                    <a:pt x="1104274" y="1092501"/>
                    <a:pt x="1104519" y="1092624"/>
                    <a:pt x="1104764" y="1092747"/>
                  </a:cubicBezTo>
                  <a:cubicBezTo>
                    <a:pt x="1105010" y="1092747"/>
                    <a:pt x="1105377" y="1092869"/>
                    <a:pt x="1105623" y="1092869"/>
                  </a:cubicBezTo>
                  <a:cubicBezTo>
                    <a:pt x="1105991" y="1092869"/>
                    <a:pt x="1106358" y="1092869"/>
                    <a:pt x="1106726" y="1092869"/>
                  </a:cubicBezTo>
                  <a:cubicBezTo>
                    <a:pt x="1107094" y="1092869"/>
                    <a:pt x="1107462" y="1092869"/>
                    <a:pt x="1107953" y="1092624"/>
                  </a:cubicBezTo>
                  <a:cubicBezTo>
                    <a:pt x="1108688" y="1092379"/>
                    <a:pt x="1109547" y="1092134"/>
                    <a:pt x="1110405" y="1091766"/>
                  </a:cubicBezTo>
                  <a:cubicBezTo>
                    <a:pt x="1111264" y="1091398"/>
                    <a:pt x="1112245" y="1090907"/>
                    <a:pt x="1113226" y="1090294"/>
                  </a:cubicBezTo>
                  <a:cubicBezTo>
                    <a:pt x="1114207" y="1089681"/>
                    <a:pt x="1115188" y="1089068"/>
                    <a:pt x="1116169" y="1088332"/>
                  </a:cubicBezTo>
                  <a:cubicBezTo>
                    <a:pt x="1117150" y="1087596"/>
                    <a:pt x="1118131" y="1086738"/>
                    <a:pt x="1119112" y="1085880"/>
                  </a:cubicBezTo>
                  <a:cubicBezTo>
                    <a:pt x="1120583" y="1084531"/>
                    <a:pt x="1121810" y="1083182"/>
                    <a:pt x="1122913" y="1081833"/>
                  </a:cubicBezTo>
                  <a:cubicBezTo>
                    <a:pt x="1123894" y="1080484"/>
                    <a:pt x="1124753" y="1079135"/>
                    <a:pt x="1125366" y="1078031"/>
                  </a:cubicBezTo>
                  <a:cubicBezTo>
                    <a:pt x="1125979" y="1076805"/>
                    <a:pt x="1126224" y="1075701"/>
                    <a:pt x="1126224" y="1074843"/>
                  </a:cubicBezTo>
                  <a:cubicBezTo>
                    <a:pt x="1126224" y="1073984"/>
                    <a:pt x="1125979" y="1073249"/>
                    <a:pt x="1125366" y="1072758"/>
                  </a:cubicBezTo>
                  <a:cubicBezTo>
                    <a:pt x="1125121" y="1072636"/>
                    <a:pt x="1124875" y="1072513"/>
                    <a:pt x="1124630" y="1072390"/>
                  </a:cubicBezTo>
                  <a:cubicBezTo>
                    <a:pt x="1124385" y="1072390"/>
                    <a:pt x="1124017" y="1072268"/>
                    <a:pt x="1123772" y="1072268"/>
                  </a:cubicBezTo>
                  <a:cubicBezTo>
                    <a:pt x="1123404" y="1072268"/>
                    <a:pt x="1123036" y="1072268"/>
                    <a:pt x="1122668" y="1072268"/>
                  </a:cubicBezTo>
                  <a:cubicBezTo>
                    <a:pt x="1122300" y="1072268"/>
                    <a:pt x="1121932" y="1072268"/>
                    <a:pt x="1121442" y="1072513"/>
                  </a:cubicBezTo>
                  <a:moveTo>
                    <a:pt x="4067112" y="371075"/>
                  </a:moveTo>
                  <a:cubicBezTo>
                    <a:pt x="4066254" y="371320"/>
                    <a:pt x="4065518" y="371566"/>
                    <a:pt x="4064659" y="371811"/>
                  </a:cubicBezTo>
                  <a:cubicBezTo>
                    <a:pt x="4063801" y="372056"/>
                    <a:pt x="4062942" y="372424"/>
                    <a:pt x="4062084" y="372792"/>
                  </a:cubicBezTo>
                  <a:cubicBezTo>
                    <a:pt x="4061226" y="373160"/>
                    <a:pt x="4060367" y="373528"/>
                    <a:pt x="4059509" y="373896"/>
                  </a:cubicBezTo>
                  <a:cubicBezTo>
                    <a:pt x="4058651" y="374264"/>
                    <a:pt x="4057792" y="374754"/>
                    <a:pt x="4056934" y="375245"/>
                  </a:cubicBezTo>
                  <a:cubicBezTo>
                    <a:pt x="4054236" y="376716"/>
                    <a:pt x="4051906" y="378433"/>
                    <a:pt x="4049944" y="380272"/>
                  </a:cubicBezTo>
                  <a:cubicBezTo>
                    <a:pt x="4047859" y="381989"/>
                    <a:pt x="4046265" y="383951"/>
                    <a:pt x="4044916" y="385668"/>
                  </a:cubicBezTo>
                  <a:cubicBezTo>
                    <a:pt x="4043690" y="387508"/>
                    <a:pt x="4042831" y="389347"/>
                    <a:pt x="4042464" y="390941"/>
                  </a:cubicBezTo>
                  <a:cubicBezTo>
                    <a:pt x="4042096" y="392658"/>
                    <a:pt x="4042218" y="394129"/>
                    <a:pt x="4042954" y="395356"/>
                  </a:cubicBezTo>
                  <a:cubicBezTo>
                    <a:pt x="4043444" y="396214"/>
                    <a:pt x="4044180" y="396950"/>
                    <a:pt x="4045039" y="397441"/>
                  </a:cubicBezTo>
                  <a:cubicBezTo>
                    <a:pt x="4045897" y="397931"/>
                    <a:pt x="4047001" y="398421"/>
                    <a:pt x="4048227" y="398544"/>
                  </a:cubicBezTo>
                  <a:cubicBezTo>
                    <a:pt x="4049453" y="398789"/>
                    <a:pt x="4050802" y="398789"/>
                    <a:pt x="4052274" y="398789"/>
                  </a:cubicBezTo>
                  <a:cubicBezTo>
                    <a:pt x="4053745" y="398789"/>
                    <a:pt x="4055339" y="398421"/>
                    <a:pt x="4056934" y="398054"/>
                  </a:cubicBezTo>
                  <a:cubicBezTo>
                    <a:pt x="4057792" y="397808"/>
                    <a:pt x="4058528" y="397563"/>
                    <a:pt x="4059386" y="397318"/>
                  </a:cubicBezTo>
                  <a:cubicBezTo>
                    <a:pt x="4060245" y="397073"/>
                    <a:pt x="4061103" y="396705"/>
                    <a:pt x="4061962" y="396337"/>
                  </a:cubicBezTo>
                  <a:cubicBezTo>
                    <a:pt x="4062820" y="395969"/>
                    <a:pt x="4063679" y="395601"/>
                    <a:pt x="4064537" y="395233"/>
                  </a:cubicBezTo>
                  <a:cubicBezTo>
                    <a:pt x="4065395" y="394865"/>
                    <a:pt x="4066254" y="394375"/>
                    <a:pt x="4067112" y="393884"/>
                  </a:cubicBezTo>
                  <a:cubicBezTo>
                    <a:pt x="4069810" y="392413"/>
                    <a:pt x="4072140" y="390696"/>
                    <a:pt x="4074224" y="388856"/>
                  </a:cubicBezTo>
                  <a:cubicBezTo>
                    <a:pt x="4076309" y="387017"/>
                    <a:pt x="4077903" y="385178"/>
                    <a:pt x="4079252" y="383338"/>
                  </a:cubicBezTo>
                  <a:cubicBezTo>
                    <a:pt x="4080479" y="381499"/>
                    <a:pt x="4081337" y="379659"/>
                    <a:pt x="4081705" y="378065"/>
                  </a:cubicBezTo>
                  <a:cubicBezTo>
                    <a:pt x="4082073" y="376348"/>
                    <a:pt x="4081950" y="374877"/>
                    <a:pt x="4081214" y="373528"/>
                  </a:cubicBezTo>
                  <a:cubicBezTo>
                    <a:pt x="4080724" y="372669"/>
                    <a:pt x="4079988" y="371934"/>
                    <a:pt x="4079129" y="371443"/>
                  </a:cubicBezTo>
                  <a:cubicBezTo>
                    <a:pt x="4078271" y="370953"/>
                    <a:pt x="4077167" y="370585"/>
                    <a:pt x="4075941" y="370340"/>
                  </a:cubicBezTo>
                  <a:cubicBezTo>
                    <a:pt x="4074715" y="370094"/>
                    <a:pt x="4073366" y="370094"/>
                    <a:pt x="4071894" y="370217"/>
                  </a:cubicBezTo>
                  <a:cubicBezTo>
                    <a:pt x="4070423" y="370340"/>
                    <a:pt x="4068829" y="370585"/>
                    <a:pt x="4067234" y="370953"/>
                  </a:cubicBezTo>
                  <a:moveTo>
                    <a:pt x="1079135" y="1112122"/>
                  </a:moveTo>
                  <a:cubicBezTo>
                    <a:pt x="1078276" y="1112367"/>
                    <a:pt x="1077418" y="1112613"/>
                    <a:pt x="1076560" y="1112980"/>
                  </a:cubicBezTo>
                  <a:cubicBezTo>
                    <a:pt x="1075701" y="1113348"/>
                    <a:pt x="1074720" y="1113961"/>
                    <a:pt x="1073739" y="1114452"/>
                  </a:cubicBezTo>
                  <a:cubicBezTo>
                    <a:pt x="1072758" y="1115065"/>
                    <a:pt x="1071777" y="1115801"/>
                    <a:pt x="1070796" y="1116537"/>
                  </a:cubicBezTo>
                  <a:cubicBezTo>
                    <a:pt x="1069815" y="1117272"/>
                    <a:pt x="1068834" y="1118131"/>
                    <a:pt x="1067853" y="1119112"/>
                  </a:cubicBezTo>
                  <a:cubicBezTo>
                    <a:pt x="1066381" y="1120461"/>
                    <a:pt x="1065155" y="1121932"/>
                    <a:pt x="1064174" y="1123281"/>
                  </a:cubicBezTo>
                  <a:cubicBezTo>
                    <a:pt x="1063193" y="1124630"/>
                    <a:pt x="1062335" y="1125979"/>
                    <a:pt x="1061844" y="1127083"/>
                  </a:cubicBezTo>
                  <a:cubicBezTo>
                    <a:pt x="1061354" y="1128186"/>
                    <a:pt x="1061108" y="1129290"/>
                    <a:pt x="1061108" y="1130271"/>
                  </a:cubicBezTo>
                  <a:cubicBezTo>
                    <a:pt x="1061108" y="1131130"/>
                    <a:pt x="1061476" y="1131865"/>
                    <a:pt x="1062089" y="1132356"/>
                  </a:cubicBezTo>
                  <a:cubicBezTo>
                    <a:pt x="1062335" y="1132479"/>
                    <a:pt x="1062580" y="1132601"/>
                    <a:pt x="1062825" y="1132724"/>
                  </a:cubicBezTo>
                  <a:cubicBezTo>
                    <a:pt x="1063070" y="1132724"/>
                    <a:pt x="1063438" y="1132846"/>
                    <a:pt x="1063684" y="1132846"/>
                  </a:cubicBezTo>
                  <a:cubicBezTo>
                    <a:pt x="1063929" y="1132846"/>
                    <a:pt x="1064297" y="1132846"/>
                    <a:pt x="1064665" y="1132846"/>
                  </a:cubicBezTo>
                  <a:cubicBezTo>
                    <a:pt x="1065032" y="1132846"/>
                    <a:pt x="1065400" y="1132846"/>
                    <a:pt x="1065768" y="1132601"/>
                  </a:cubicBezTo>
                  <a:cubicBezTo>
                    <a:pt x="1066627" y="1132356"/>
                    <a:pt x="1067485" y="1132111"/>
                    <a:pt x="1068344" y="1131743"/>
                  </a:cubicBezTo>
                  <a:cubicBezTo>
                    <a:pt x="1069202" y="1131375"/>
                    <a:pt x="1070183" y="1130884"/>
                    <a:pt x="1071164" y="1130271"/>
                  </a:cubicBezTo>
                  <a:cubicBezTo>
                    <a:pt x="1072145" y="1129658"/>
                    <a:pt x="1073126" y="1128922"/>
                    <a:pt x="1074107" y="1128186"/>
                  </a:cubicBezTo>
                  <a:cubicBezTo>
                    <a:pt x="1075088" y="1127451"/>
                    <a:pt x="1076069" y="1126592"/>
                    <a:pt x="1077050" y="1125611"/>
                  </a:cubicBezTo>
                  <a:cubicBezTo>
                    <a:pt x="1078522" y="1124262"/>
                    <a:pt x="1079748" y="1122791"/>
                    <a:pt x="1080729" y="1121442"/>
                  </a:cubicBezTo>
                  <a:cubicBezTo>
                    <a:pt x="1081710" y="1120093"/>
                    <a:pt x="1082568" y="1118744"/>
                    <a:pt x="1083059" y="1117640"/>
                  </a:cubicBezTo>
                  <a:cubicBezTo>
                    <a:pt x="1083549" y="1116414"/>
                    <a:pt x="1083795" y="1115433"/>
                    <a:pt x="1083795" y="1114452"/>
                  </a:cubicBezTo>
                  <a:cubicBezTo>
                    <a:pt x="1083795" y="1113594"/>
                    <a:pt x="1083427" y="1112858"/>
                    <a:pt x="1082814" y="1112490"/>
                  </a:cubicBezTo>
                  <a:cubicBezTo>
                    <a:pt x="1082568" y="1112367"/>
                    <a:pt x="1082323" y="1112245"/>
                    <a:pt x="1082078" y="1112122"/>
                  </a:cubicBezTo>
                  <a:cubicBezTo>
                    <a:pt x="1081833" y="1112122"/>
                    <a:pt x="1081587" y="1112122"/>
                    <a:pt x="1081220" y="1112000"/>
                  </a:cubicBezTo>
                  <a:cubicBezTo>
                    <a:pt x="1080852" y="1112000"/>
                    <a:pt x="1080606" y="1112000"/>
                    <a:pt x="1080238" y="1112000"/>
                  </a:cubicBezTo>
                  <a:cubicBezTo>
                    <a:pt x="1079871" y="1112000"/>
                    <a:pt x="1079503" y="1112000"/>
                    <a:pt x="1079135" y="1112245"/>
                  </a:cubicBezTo>
                  <a:moveTo>
                    <a:pt x="4086487" y="409213"/>
                  </a:moveTo>
                  <a:cubicBezTo>
                    <a:pt x="4085752" y="409458"/>
                    <a:pt x="4084893" y="409581"/>
                    <a:pt x="4084157" y="409826"/>
                  </a:cubicBezTo>
                  <a:cubicBezTo>
                    <a:pt x="4083422" y="410071"/>
                    <a:pt x="4082563" y="410316"/>
                    <a:pt x="4081705" y="410684"/>
                  </a:cubicBezTo>
                  <a:cubicBezTo>
                    <a:pt x="4080846" y="411052"/>
                    <a:pt x="4080111" y="411420"/>
                    <a:pt x="4079252" y="411788"/>
                  </a:cubicBezTo>
                  <a:cubicBezTo>
                    <a:pt x="4078394" y="412156"/>
                    <a:pt x="4077535" y="412646"/>
                    <a:pt x="4076800" y="413014"/>
                  </a:cubicBezTo>
                  <a:cubicBezTo>
                    <a:pt x="4074102" y="414486"/>
                    <a:pt x="4071772" y="416080"/>
                    <a:pt x="4069687" y="417920"/>
                  </a:cubicBezTo>
                  <a:cubicBezTo>
                    <a:pt x="4067602" y="419759"/>
                    <a:pt x="4065886" y="421476"/>
                    <a:pt x="4064537" y="423315"/>
                  </a:cubicBezTo>
                  <a:cubicBezTo>
                    <a:pt x="4063188" y="425155"/>
                    <a:pt x="4062329" y="426994"/>
                    <a:pt x="4061839" y="428711"/>
                  </a:cubicBezTo>
                  <a:cubicBezTo>
                    <a:pt x="4061349" y="430428"/>
                    <a:pt x="4061471" y="432022"/>
                    <a:pt x="4062084" y="433371"/>
                  </a:cubicBezTo>
                  <a:cubicBezTo>
                    <a:pt x="4062452" y="434352"/>
                    <a:pt x="4063188" y="435088"/>
                    <a:pt x="4064046" y="435701"/>
                  </a:cubicBezTo>
                  <a:cubicBezTo>
                    <a:pt x="4064904" y="436314"/>
                    <a:pt x="4066008" y="436682"/>
                    <a:pt x="4067234" y="437050"/>
                  </a:cubicBezTo>
                  <a:cubicBezTo>
                    <a:pt x="4068461" y="437295"/>
                    <a:pt x="4069932" y="437417"/>
                    <a:pt x="4071404" y="437295"/>
                  </a:cubicBezTo>
                  <a:cubicBezTo>
                    <a:pt x="4072876" y="437172"/>
                    <a:pt x="4074592" y="436927"/>
                    <a:pt x="4076309" y="436559"/>
                  </a:cubicBezTo>
                  <a:cubicBezTo>
                    <a:pt x="4077045" y="436314"/>
                    <a:pt x="4077903" y="436191"/>
                    <a:pt x="4078639" y="435946"/>
                  </a:cubicBezTo>
                  <a:cubicBezTo>
                    <a:pt x="4079497" y="435701"/>
                    <a:pt x="4080233" y="435455"/>
                    <a:pt x="4081092" y="435088"/>
                  </a:cubicBezTo>
                  <a:cubicBezTo>
                    <a:pt x="4081950" y="434720"/>
                    <a:pt x="4082809" y="434352"/>
                    <a:pt x="4083544" y="433984"/>
                  </a:cubicBezTo>
                  <a:cubicBezTo>
                    <a:pt x="4084402" y="433616"/>
                    <a:pt x="4085261" y="433125"/>
                    <a:pt x="4086119" y="432758"/>
                  </a:cubicBezTo>
                  <a:cubicBezTo>
                    <a:pt x="4088817" y="431286"/>
                    <a:pt x="4091270" y="429692"/>
                    <a:pt x="4093354" y="427852"/>
                  </a:cubicBezTo>
                  <a:cubicBezTo>
                    <a:pt x="4095439" y="426136"/>
                    <a:pt x="4097156" y="424174"/>
                    <a:pt x="4098505" y="422334"/>
                  </a:cubicBezTo>
                  <a:cubicBezTo>
                    <a:pt x="4099854" y="420495"/>
                    <a:pt x="4100712" y="418655"/>
                    <a:pt x="4101203" y="416938"/>
                  </a:cubicBezTo>
                  <a:cubicBezTo>
                    <a:pt x="4101571" y="415222"/>
                    <a:pt x="4101571" y="413628"/>
                    <a:pt x="4100835" y="412279"/>
                  </a:cubicBezTo>
                  <a:cubicBezTo>
                    <a:pt x="4100344" y="411298"/>
                    <a:pt x="4099731" y="410562"/>
                    <a:pt x="4098873" y="409949"/>
                  </a:cubicBezTo>
                  <a:cubicBezTo>
                    <a:pt x="4098014" y="409336"/>
                    <a:pt x="4096911" y="408968"/>
                    <a:pt x="4095684" y="408722"/>
                  </a:cubicBezTo>
                  <a:cubicBezTo>
                    <a:pt x="4094458" y="408477"/>
                    <a:pt x="4092987" y="408354"/>
                    <a:pt x="4091515" y="408477"/>
                  </a:cubicBezTo>
                  <a:cubicBezTo>
                    <a:pt x="4090044" y="408477"/>
                    <a:pt x="4088327" y="408845"/>
                    <a:pt x="4086610" y="409213"/>
                  </a:cubicBezTo>
                  <a:moveTo>
                    <a:pt x="1037686" y="1152222"/>
                  </a:moveTo>
                  <a:cubicBezTo>
                    <a:pt x="1036828" y="1152467"/>
                    <a:pt x="1035969" y="1152712"/>
                    <a:pt x="1034988" y="1153203"/>
                  </a:cubicBezTo>
                  <a:cubicBezTo>
                    <a:pt x="1034007" y="1153571"/>
                    <a:pt x="1033026" y="1154184"/>
                    <a:pt x="1032045" y="1154797"/>
                  </a:cubicBezTo>
                  <a:cubicBezTo>
                    <a:pt x="1031064" y="1155410"/>
                    <a:pt x="1029961" y="1156146"/>
                    <a:pt x="1028980" y="1157004"/>
                  </a:cubicBezTo>
                  <a:cubicBezTo>
                    <a:pt x="1027999" y="1157863"/>
                    <a:pt x="1026895" y="1158721"/>
                    <a:pt x="1026036" y="1159702"/>
                  </a:cubicBezTo>
                  <a:cubicBezTo>
                    <a:pt x="1024565" y="1161051"/>
                    <a:pt x="1023339" y="1162523"/>
                    <a:pt x="1022358" y="1163872"/>
                  </a:cubicBezTo>
                  <a:cubicBezTo>
                    <a:pt x="1021377" y="1165220"/>
                    <a:pt x="1020641" y="1166569"/>
                    <a:pt x="1020150" y="1167673"/>
                  </a:cubicBezTo>
                  <a:cubicBezTo>
                    <a:pt x="1019660" y="1168899"/>
                    <a:pt x="1019414" y="1169880"/>
                    <a:pt x="1019537" y="1170739"/>
                  </a:cubicBezTo>
                  <a:cubicBezTo>
                    <a:pt x="1019537" y="1171597"/>
                    <a:pt x="1019905" y="1172210"/>
                    <a:pt x="1020641" y="1172701"/>
                  </a:cubicBezTo>
                  <a:cubicBezTo>
                    <a:pt x="1020886" y="1172823"/>
                    <a:pt x="1021131" y="1172946"/>
                    <a:pt x="1021377" y="1172946"/>
                  </a:cubicBezTo>
                  <a:cubicBezTo>
                    <a:pt x="1021622" y="1172946"/>
                    <a:pt x="1021867" y="1172946"/>
                    <a:pt x="1022235" y="1172946"/>
                  </a:cubicBezTo>
                  <a:cubicBezTo>
                    <a:pt x="1022480" y="1172946"/>
                    <a:pt x="1022848" y="1172946"/>
                    <a:pt x="1023216" y="1172946"/>
                  </a:cubicBezTo>
                  <a:cubicBezTo>
                    <a:pt x="1023584" y="1172946"/>
                    <a:pt x="1023952" y="1172946"/>
                    <a:pt x="1024320" y="1172701"/>
                  </a:cubicBezTo>
                  <a:cubicBezTo>
                    <a:pt x="1025178" y="1172456"/>
                    <a:pt x="1026036" y="1172210"/>
                    <a:pt x="1027018" y="1171720"/>
                  </a:cubicBezTo>
                  <a:cubicBezTo>
                    <a:pt x="1027999" y="1171352"/>
                    <a:pt x="1028980" y="1170739"/>
                    <a:pt x="1029961" y="1170126"/>
                  </a:cubicBezTo>
                  <a:cubicBezTo>
                    <a:pt x="1030942" y="1169512"/>
                    <a:pt x="1032045" y="1168777"/>
                    <a:pt x="1033026" y="1167918"/>
                  </a:cubicBezTo>
                  <a:cubicBezTo>
                    <a:pt x="1034007" y="1167060"/>
                    <a:pt x="1035111" y="1166202"/>
                    <a:pt x="1036092" y="1165220"/>
                  </a:cubicBezTo>
                  <a:cubicBezTo>
                    <a:pt x="1037564" y="1163872"/>
                    <a:pt x="1038790" y="1162400"/>
                    <a:pt x="1039771" y="1161051"/>
                  </a:cubicBezTo>
                  <a:cubicBezTo>
                    <a:pt x="1040752" y="1159702"/>
                    <a:pt x="1041488" y="1158353"/>
                    <a:pt x="1041978" y="1157249"/>
                  </a:cubicBezTo>
                  <a:cubicBezTo>
                    <a:pt x="1042469" y="1156023"/>
                    <a:pt x="1042714" y="1155042"/>
                    <a:pt x="1042591" y="1154184"/>
                  </a:cubicBezTo>
                  <a:cubicBezTo>
                    <a:pt x="1042591" y="1153325"/>
                    <a:pt x="1042101" y="1152712"/>
                    <a:pt x="1041488" y="1152344"/>
                  </a:cubicBezTo>
                  <a:cubicBezTo>
                    <a:pt x="1041242" y="1152222"/>
                    <a:pt x="1040997" y="1152099"/>
                    <a:pt x="1040752" y="1152099"/>
                  </a:cubicBezTo>
                  <a:cubicBezTo>
                    <a:pt x="1040507" y="1152099"/>
                    <a:pt x="1040261" y="1152099"/>
                    <a:pt x="1039893" y="1152099"/>
                  </a:cubicBezTo>
                  <a:cubicBezTo>
                    <a:pt x="1039648" y="1152099"/>
                    <a:pt x="1039280" y="1152099"/>
                    <a:pt x="1038913" y="1152099"/>
                  </a:cubicBezTo>
                  <a:cubicBezTo>
                    <a:pt x="1038545" y="1152099"/>
                    <a:pt x="1038177" y="1152099"/>
                    <a:pt x="1037809" y="1152344"/>
                  </a:cubicBezTo>
                  <a:moveTo>
                    <a:pt x="4104023" y="449313"/>
                  </a:moveTo>
                  <a:cubicBezTo>
                    <a:pt x="4103287" y="449435"/>
                    <a:pt x="4102552" y="449680"/>
                    <a:pt x="4101816" y="449926"/>
                  </a:cubicBezTo>
                  <a:cubicBezTo>
                    <a:pt x="4101080" y="450171"/>
                    <a:pt x="4100222" y="450416"/>
                    <a:pt x="4099486" y="450784"/>
                  </a:cubicBezTo>
                  <a:cubicBezTo>
                    <a:pt x="4098750" y="451152"/>
                    <a:pt x="4097892" y="451397"/>
                    <a:pt x="4097156" y="451765"/>
                  </a:cubicBezTo>
                  <a:cubicBezTo>
                    <a:pt x="4096420" y="452133"/>
                    <a:pt x="4095562" y="452501"/>
                    <a:pt x="4094704" y="452991"/>
                  </a:cubicBezTo>
                  <a:cubicBezTo>
                    <a:pt x="4092006" y="454463"/>
                    <a:pt x="4089553" y="456057"/>
                    <a:pt x="4087346" y="457774"/>
                  </a:cubicBezTo>
                  <a:cubicBezTo>
                    <a:pt x="4085261" y="459491"/>
                    <a:pt x="4083422" y="461330"/>
                    <a:pt x="4081950" y="463292"/>
                  </a:cubicBezTo>
                  <a:cubicBezTo>
                    <a:pt x="4080479" y="465132"/>
                    <a:pt x="4079497" y="466971"/>
                    <a:pt x="4079007" y="468811"/>
                  </a:cubicBezTo>
                  <a:cubicBezTo>
                    <a:pt x="4078517" y="470527"/>
                    <a:pt x="4078517" y="472244"/>
                    <a:pt x="4079007" y="473593"/>
                  </a:cubicBezTo>
                  <a:cubicBezTo>
                    <a:pt x="4079375" y="474574"/>
                    <a:pt x="4080111" y="475433"/>
                    <a:pt x="4080969" y="476046"/>
                  </a:cubicBezTo>
                  <a:cubicBezTo>
                    <a:pt x="4081827" y="476659"/>
                    <a:pt x="4082931" y="477149"/>
                    <a:pt x="4084157" y="477517"/>
                  </a:cubicBezTo>
                  <a:cubicBezTo>
                    <a:pt x="4085384" y="477762"/>
                    <a:pt x="4086855" y="477885"/>
                    <a:pt x="4088449" y="477885"/>
                  </a:cubicBezTo>
                  <a:cubicBezTo>
                    <a:pt x="4090044" y="477885"/>
                    <a:pt x="4091760" y="477640"/>
                    <a:pt x="4093477" y="477149"/>
                  </a:cubicBezTo>
                  <a:cubicBezTo>
                    <a:pt x="4094213" y="477027"/>
                    <a:pt x="4094949" y="476781"/>
                    <a:pt x="4095684" y="476536"/>
                  </a:cubicBezTo>
                  <a:cubicBezTo>
                    <a:pt x="4096420" y="476291"/>
                    <a:pt x="4097156" y="476046"/>
                    <a:pt x="4098014" y="475800"/>
                  </a:cubicBezTo>
                  <a:cubicBezTo>
                    <a:pt x="4098873" y="475555"/>
                    <a:pt x="4099609" y="475187"/>
                    <a:pt x="4100344" y="474819"/>
                  </a:cubicBezTo>
                  <a:cubicBezTo>
                    <a:pt x="4101080" y="474451"/>
                    <a:pt x="4101939" y="474084"/>
                    <a:pt x="4102674" y="473716"/>
                  </a:cubicBezTo>
                  <a:cubicBezTo>
                    <a:pt x="4105372" y="472244"/>
                    <a:pt x="4107947" y="470650"/>
                    <a:pt x="4110155" y="468811"/>
                  </a:cubicBezTo>
                  <a:cubicBezTo>
                    <a:pt x="4112362" y="467094"/>
                    <a:pt x="4114202" y="465132"/>
                    <a:pt x="4115550" y="463292"/>
                  </a:cubicBezTo>
                  <a:cubicBezTo>
                    <a:pt x="4116899" y="461453"/>
                    <a:pt x="4118003" y="459491"/>
                    <a:pt x="4118494" y="457774"/>
                  </a:cubicBezTo>
                  <a:cubicBezTo>
                    <a:pt x="4118984" y="456057"/>
                    <a:pt x="4118984" y="454340"/>
                    <a:pt x="4118494" y="452991"/>
                  </a:cubicBezTo>
                  <a:cubicBezTo>
                    <a:pt x="4118125" y="452010"/>
                    <a:pt x="4117390" y="451152"/>
                    <a:pt x="4116532" y="450416"/>
                  </a:cubicBezTo>
                  <a:cubicBezTo>
                    <a:pt x="4115673" y="449680"/>
                    <a:pt x="4114569" y="449313"/>
                    <a:pt x="4113343" y="448945"/>
                  </a:cubicBezTo>
                  <a:cubicBezTo>
                    <a:pt x="4112117" y="448699"/>
                    <a:pt x="4110645" y="448577"/>
                    <a:pt x="4109051" y="448577"/>
                  </a:cubicBezTo>
                  <a:cubicBezTo>
                    <a:pt x="4107457" y="448577"/>
                    <a:pt x="4105863" y="448822"/>
                    <a:pt x="4104023" y="449313"/>
                  </a:cubicBezTo>
                  <a:moveTo>
                    <a:pt x="996728" y="1192812"/>
                  </a:moveTo>
                  <a:cubicBezTo>
                    <a:pt x="995870" y="1193057"/>
                    <a:pt x="995011" y="1193302"/>
                    <a:pt x="994030" y="1193793"/>
                  </a:cubicBezTo>
                  <a:cubicBezTo>
                    <a:pt x="993049" y="1194283"/>
                    <a:pt x="992068" y="1194774"/>
                    <a:pt x="990965" y="1195387"/>
                  </a:cubicBezTo>
                  <a:cubicBezTo>
                    <a:pt x="989984" y="1196000"/>
                    <a:pt x="988880" y="1196736"/>
                    <a:pt x="987899" y="1197595"/>
                  </a:cubicBezTo>
                  <a:cubicBezTo>
                    <a:pt x="986918" y="1198453"/>
                    <a:pt x="985814" y="1199311"/>
                    <a:pt x="984833" y="1200292"/>
                  </a:cubicBezTo>
                  <a:cubicBezTo>
                    <a:pt x="983362" y="1201764"/>
                    <a:pt x="982258" y="1203113"/>
                    <a:pt x="981277" y="1204462"/>
                  </a:cubicBezTo>
                  <a:cubicBezTo>
                    <a:pt x="980296" y="1205811"/>
                    <a:pt x="979560" y="1207160"/>
                    <a:pt x="979192" y="1208263"/>
                  </a:cubicBezTo>
                  <a:cubicBezTo>
                    <a:pt x="978702" y="1209367"/>
                    <a:pt x="978579" y="1210471"/>
                    <a:pt x="978702" y="1211329"/>
                  </a:cubicBezTo>
                  <a:cubicBezTo>
                    <a:pt x="978702" y="1212187"/>
                    <a:pt x="979192" y="1212800"/>
                    <a:pt x="979928" y="1213168"/>
                  </a:cubicBezTo>
                  <a:cubicBezTo>
                    <a:pt x="980173" y="1213168"/>
                    <a:pt x="980418" y="1213414"/>
                    <a:pt x="980664" y="1213414"/>
                  </a:cubicBezTo>
                  <a:cubicBezTo>
                    <a:pt x="980909" y="1213414"/>
                    <a:pt x="981154" y="1213414"/>
                    <a:pt x="981400" y="1213414"/>
                  </a:cubicBezTo>
                  <a:cubicBezTo>
                    <a:pt x="981645" y="1213414"/>
                    <a:pt x="982013" y="1213414"/>
                    <a:pt x="982258" y="1213414"/>
                  </a:cubicBezTo>
                  <a:cubicBezTo>
                    <a:pt x="982626" y="1213414"/>
                    <a:pt x="982871" y="1213414"/>
                    <a:pt x="983239" y="1213291"/>
                  </a:cubicBezTo>
                  <a:cubicBezTo>
                    <a:pt x="984097" y="1213046"/>
                    <a:pt x="984956" y="1212800"/>
                    <a:pt x="985937" y="1212310"/>
                  </a:cubicBezTo>
                  <a:cubicBezTo>
                    <a:pt x="986918" y="1211820"/>
                    <a:pt x="987899" y="1211329"/>
                    <a:pt x="989003" y="1210593"/>
                  </a:cubicBezTo>
                  <a:cubicBezTo>
                    <a:pt x="990106" y="1209857"/>
                    <a:pt x="991087" y="1209122"/>
                    <a:pt x="992191" y="1208263"/>
                  </a:cubicBezTo>
                  <a:cubicBezTo>
                    <a:pt x="993295" y="1207405"/>
                    <a:pt x="994276" y="1206424"/>
                    <a:pt x="995257" y="1205443"/>
                  </a:cubicBezTo>
                  <a:cubicBezTo>
                    <a:pt x="996605" y="1204094"/>
                    <a:pt x="997832" y="1202622"/>
                    <a:pt x="998813" y="1201273"/>
                  </a:cubicBezTo>
                  <a:cubicBezTo>
                    <a:pt x="999794" y="1199924"/>
                    <a:pt x="1000530" y="1198576"/>
                    <a:pt x="1000898" y="1197472"/>
                  </a:cubicBezTo>
                  <a:cubicBezTo>
                    <a:pt x="1001388" y="1196368"/>
                    <a:pt x="1001511" y="1195265"/>
                    <a:pt x="1001388" y="1194406"/>
                  </a:cubicBezTo>
                  <a:cubicBezTo>
                    <a:pt x="1001265" y="1193548"/>
                    <a:pt x="1000898" y="1192935"/>
                    <a:pt x="1000162" y="1192567"/>
                  </a:cubicBezTo>
                  <a:cubicBezTo>
                    <a:pt x="999917" y="1192567"/>
                    <a:pt x="999671" y="1192444"/>
                    <a:pt x="999426" y="1192321"/>
                  </a:cubicBezTo>
                  <a:cubicBezTo>
                    <a:pt x="999181" y="1192321"/>
                    <a:pt x="998935" y="1192321"/>
                    <a:pt x="998568" y="1192321"/>
                  </a:cubicBezTo>
                  <a:cubicBezTo>
                    <a:pt x="998322" y="1192321"/>
                    <a:pt x="997954" y="1192321"/>
                    <a:pt x="997709" y="1192321"/>
                  </a:cubicBezTo>
                  <a:cubicBezTo>
                    <a:pt x="997341" y="1192321"/>
                    <a:pt x="997096" y="1192321"/>
                    <a:pt x="996728" y="1192444"/>
                  </a:cubicBezTo>
                  <a:moveTo>
                    <a:pt x="4119229" y="491374"/>
                  </a:moveTo>
                  <a:cubicBezTo>
                    <a:pt x="4118494" y="491497"/>
                    <a:pt x="4117758" y="491742"/>
                    <a:pt x="4117145" y="491987"/>
                  </a:cubicBezTo>
                  <a:cubicBezTo>
                    <a:pt x="4116532" y="492233"/>
                    <a:pt x="4115673" y="492478"/>
                    <a:pt x="4114937" y="492723"/>
                  </a:cubicBezTo>
                  <a:cubicBezTo>
                    <a:pt x="4114202" y="492968"/>
                    <a:pt x="4113466" y="493336"/>
                    <a:pt x="4112730" y="493582"/>
                  </a:cubicBezTo>
                  <a:cubicBezTo>
                    <a:pt x="4111994" y="493949"/>
                    <a:pt x="4111258" y="494317"/>
                    <a:pt x="4110400" y="494685"/>
                  </a:cubicBezTo>
                  <a:cubicBezTo>
                    <a:pt x="4107702" y="496034"/>
                    <a:pt x="4105127" y="497628"/>
                    <a:pt x="4102920" y="499468"/>
                  </a:cubicBezTo>
                  <a:cubicBezTo>
                    <a:pt x="4100712" y="501185"/>
                    <a:pt x="4098873" y="503024"/>
                    <a:pt x="4097279" y="504986"/>
                  </a:cubicBezTo>
                  <a:cubicBezTo>
                    <a:pt x="4095807" y="506826"/>
                    <a:pt x="4094704" y="508788"/>
                    <a:pt x="4094090" y="510627"/>
                  </a:cubicBezTo>
                  <a:cubicBezTo>
                    <a:pt x="4093477" y="512466"/>
                    <a:pt x="4093354" y="514183"/>
                    <a:pt x="4093845" y="515655"/>
                  </a:cubicBezTo>
                  <a:cubicBezTo>
                    <a:pt x="4094213" y="516758"/>
                    <a:pt x="4094826" y="517617"/>
                    <a:pt x="4095684" y="518353"/>
                  </a:cubicBezTo>
                  <a:cubicBezTo>
                    <a:pt x="4096543" y="519088"/>
                    <a:pt x="4097647" y="519579"/>
                    <a:pt x="4098995" y="519947"/>
                  </a:cubicBezTo>
                  <a:cubicBezTo>
                    <a:pt x="4100344" y="520315"/>
                    <a:pt x="4101816" y="520437"/>
                    <a:pt x="4103410" y="520437"/>
                  </a:cubicBezTo>
                  <a:cubicBezTo>
                    <a:pt x="4105004" y="520437"/>
                    <a:pt x="4106844" y="520192"/>
                    <a:pt x="4108683" y="519702"/>
                  </a:cubicBezTo>
                  <a:cubicBezTo>
                    <a:pt x="4109419" y="519579"/>
                    <a:pt x="4110032" y="519334"/>
                    <a:pt x="4110768" y="519088"/>
                  </a:cubicBezTo>
                  <a:cubicBezTo>
                    <a:pt x="4111504" y="518843"/>
                    <a:pt x="4112239" y="518598"/>
                    <a:pt x="4112975" y="518353"/>
                  </a:cubicBezTo>
                  <a:cubicBezTo>
                    <a:pt x="4113711" y="518107"/>
                    <a:pt x="4114447" y="517739"/>
                    <a:pt x="4115182" y="517494"/>
                  </a:cubicBezTo>
                  <a:cubicBezTo>
                    <a:pt x="4115918" y="517126"/>
                    <a:pt x="4116654" y="516758"/>
                    <a:pt x="4117390" y="516391"/>
                  </a:cubicBezTo>
                  <a:cubicBezTo>
                    <a:pt x="4120210" y="515042"/>
                    <a:pt x="4122663" y="513325"/>
                    <a:pt x="4124870" y="511608"/>
                  </a:cubicBezTo>
                  <a:cubicBezTo>
                    <a:pt x="4127077" y="509891"/>
                    <a:pt x="4129040" y="507929"/>
                    <a:pt x="4130511" y="506090"/>
                  </a:cubicBezTo>
                  <a:cubicBezTo>
                    <a:pt x="4131983" y="504250"/>
                    <a:pt x="4133086" y="502288"/>
                    <a:pt x="4133700" y="500449"/>
                  </a:cubicBezTo>
                  <a:cubicBezTo>
                    <a:pt x="4134313" y="498609"/>
                    <a:pt x="4134313" y="496893"/>
                    <a:pt x="4133822" y="495421"/>
                  </a:cubicBezTo>
                  <a:cubicBezTo>
                    <a:pt x="4133454" y="494317"/>
                    <a:pt x="4132841" y="493459"/>
                    <a:pt x="4131983" y="492723"/>
                  </a:cubicBezTo>
                  <a:cubicBezTo>
                    <a:pt x="4131124" y="491987"/>
                    <a:pt x="4130020" y="491497"/>
                    <a:pt x="4128672" y="491129"/>
                  </a:cubicBezTo>
                  <a:cubicBezTo>
                    <a:pt x="4127323" y="490761"/>
                    <a:pt x="4125851" y="490638"/>
                    <a:pt x="4124257" y="490761"/>
                  </a:cubicBezTo>
                  <a:cubicBezTo>
                    <a:pt x="4122663" y="490761"/>
                    <a:pt x="4120823" y="491006"/>
                    <a:pt x="4118984" y="491497"/>
                  </a:cubicBezTo>
                  <a:moveTo>
                    <a:pt x="956261" y="1233770"/>
                  </a:moveTo>
                  <a:cubicBezTo>
                    <a:pt x="955402" y="1234015"/>
                    <a:pt x="954421" y="1234260"/>
                    <a:pt x="953440" y="1234751"/>
                  </a:cubicBezTo>
                  <a:cubicBezTo>
                    <a:pt x="952459" y="1235241"/>
                    <a:pt x="951355" y="1235855"/>
                    <a:pt x="950374" y="1236468"/>
                  </a:cubicBezTo>
                  <a:cubicBezTo>
                    <a:pt x="949271" y="1237204"/>
                    <a:pt x="948167" y="1237939"/>
                    <a:pt x="947186" y="1238798"/>
                  </a:cubicBezTo>
                  <a:cubicBezTo>
                    <a:pt x="946082" y="1239656"/>
                    <a:pt x="945101" y="1240637"/>
                    <a:pt x="943998" y="1241618"/>
                  </a:cubicBezTo>
                  <a:cubicBezTo>
                    <a:pt x="942649" y="1243090"/>
                    <a:pt x="941422" y="1244439"/>
                    <a:pt x="940564" y="1245788"/>
                  </a:cubicBezTo>
                  <a:cubicBezTo>
                    <a:pt x="939583" y="1247137"/>
                    <a:pt x="938970" y="1248485"/>
                    <a:pt x="938479" y="1249589"/>
                  </a:cubicBezTo>
                  <a:cubicBezTo>
                    <a:pt x="938112" y="1250693"/>
                    <a:pt x="937866" y="1251796"/>
                    <a:pt x="938112" y="1252532"/>
                  </a:cubicBezTo>
                  <a:cubicBezTo>
                    <a:pt x="938357" y="1253268"/>
                    <a:pt x="938725" y="1253881"/>
                    <a:pt x="939460" y="1254249"/>
                  </a:cubicBezTo>
                  <a:cubicBezTo>
                    <a:pt x="939706" y="1254249"/>
                    <a:pt x="939828" y="1254372"/>
                    <a:pt x="940074" y="1254494"/>
                  </a:cubicBezTo>
                  <a:cubicBezTo>
                    <a:pt x="940319" y="1254494"/>
                    <a:pt x="940564" y="1254494"/>
                    <a:pt x="940809" y="1254494"/>
                  </a:cubicBezTo>
                  <a:cubicBezTo>
                    <a:pt x="941055" y="1254494"/>
                    <a:pt x="941300" y="1254494"/>
                    <a:pt x="941668" y="1254494"/>
                  </a:cubicBezTo>
                  <a:cubicBezTo>
                    <a:pt x="941913" y="1254494"/>
                    <a:pt x="942281" y="1254494"/>
                    <a:pt x="942649" y="1254372"/>
                  </a:cubicBezTo>
                  <a:cubicBezTo>
                    <a:pt x="943507" y="1254126"/>
                    <a:pt x="944488" y="1253881"/>
                    <a:pt x="945469" y="1253391"/>
                  </a:cubicBezTo>
                  <a:cubicBezTo>
                    <a:pt x="946450" y="1252900"/>
                    <a:pt x="947554" y="1252410"/>
                    <a:pt x="948535" y="1251674"/>
                  </a:cubicBezTo>
                  <a:cubicBezTo>
                    <a:pt x="949639" y="1250938"/>
                    <a:pt x="950742" y="1250202"/>
                    <a:pt x="951723" y="1249344"/>
                  </a:cubicBezTo>
                  <a:cubicBezTo>
                    <a:pt x="952704" y="1248485"/>
                    <a:pt x="953808" y="1247504"/>
                    <a:pt x="954912" y="1246401"/>
                  </a:cubicBezTo>
                  <a:cubicBezTo>
                    <a:pt x="956261" y="1244929"/>
                    <a:pt x="957487" y="1243580"/>
                    <a:pt x="958345" y="1242231"/>
                  </a:cubicBezTo>
                  <a:cubicBezTo>
                    <a:pt x="959326" y="1240883"/>
                    <a:pt x="959939" y="1239656"/>
                    <a:pt x="960307" y="1238430"/>
                  </a:cubicBezTo>
                  <a:cubicBezTo>
                    <a:pt x="960675" y="1237326"/>
                    <a:pt x="960921" y="1236223"/>
                    <a:pt x="960675" y="1235487"/>
                  </a:cubicBezTo>
                  <a:cubicBezTo>
                    <a:pt x="960553" y="1234628"/>
                    <a:pt x="960062" y="1234138"/>
                    <a:pt x="959326" y="1233770"/>
                  </a:cubicBezTo>
                  <a:cubicBezTo>
                    <a:pt x="959081" y="1233770"/>
                    <a:pt x="958958" y="1233647"/>
                    <a:pt x="958713" y="1233525"/>
                  </a:cubicBezTo>
                  <a:cubicBezTo>
                    <a:pt x="958468" y="1233402"/>
                    <a:pt x="958223" y="1233525"/>
                    <a:pt x="957977" y="1233525"/>
                  </a:cubicBezTo>
                  <a:cubicBezTo>
                    <a:pt x="957732" y="1233525"/>
                    <a:pt x="957487" y="1233525"/>
                    <a:pt x="957119" y="1233525"/>
                  </a:cubicBezTo>
                  <a:cubicBezTo>
                    <a:pt x="956874" y="1233525"/>
                    <a:pt x="956506" y="1233525"/>
                    <a:pt x="956261" y="1233647"/>
                  </a:cubicBezTo>
                  <a:moveTo>
                    <a:pt x="4132105" y="535521"/>
                  </a:moveTo>
                  <a:cubicBezTo>
                    <a:pt x="4131492" y="535643"/>
                    <a:pt x="4130757" y="535889"/>
                    <a:pt x="4130143" y="536011"/>
                  </a:cubicBezTo>
                  <a:cubicBezTo>
                    <a:pt x="4129530" y="536257"/>
                    <a:pt x="4128794" y="536379"/>
                    <a:pt x="4128181" y="536624"/>
                  </a:cubicBezTo>
                  <a:cubicBezTo>
                    <a:pt x="4127445" y="536870"/>
                    <a:pt x="4126832" y="537115"/>
                    <a:pt x="4126097" y="537360"/>
                  </a:cubicBezTo>
                  <a:cubicBezTo>
                    <a:pt x="4125361" y="537605"/>
                    <a:pt x="4124747" y="537973"/>
                    <a:pt x="4124012" y="538341"/>
                  </a:cubicBezTo>
                  <a:cubicBezTo>
                    <a:pt x="4121191" y="539690"/>
                    <a:pt x="4118616" y="541284"/>
                    <a:pt x="4116409" y="543001"/>
                  </a:cubicBezTo>
                  <a:cubicBezTo>
                    <a:pt x="4114079" y="544718"/>
                    <a:pt x="4112117" y="546680"/>
                    <a:pt x="4110645" y="548519"/>
                  </a:cubicBezTo>
                  <a:cubicBezTo>
                    <a:pt x="4109051" y="550481"/>
                    <a:pt x="4107947" y="552321"/>
                    <a:pt x="4107212" y="554160"/>
                  </a:cubicBezTo>
                  <a:cubicBezTo>
                    <a:pt x="4106599" y="556000"/>
                    <a:pt x="4106353" y="557717"/>
                    <a:pt x="4106844" y="559311"/>
                  </a:cubicBezTo>
                  <a:cubicBezTo>
                    <a:pt x="4107089" y="560537"/>
                    <a:pt x="4107702" y="561518"/>
                    <a:pt x="4108560" y="562254"/>
                  </a:cubicBezTo>
                  <a:cubicBezTo>
                    <a:pt x="4109419" y="562990"/>
                    <a:pt x="4110522" y="563603"/>
                    <a:pt x="4111872" y="563971"/>
                  </a:cubicBezTo>
                  <a:cubicBezTo>
                    <a:pt x="4113220" y="564339"/>
                    <a:pt x="4114692" y="564584"/>
                    <a:pt x="4116409" y="564461"/>
                  </a:cubicBezTo>
                  <a:cubicBezTo>
                    <a:pt x="4118125" y="564461"/>
                    <a:pt x="4119965" y="564216"/>
                    <a:pt x="4121927" y="563725"/>
                  </a:cubicBezTo>
                  <a:cubicBezTo>
                    <a:pt x="4122540" y="563603"/>
                    <a:pt x="4123276" y="563357"/>
                    <a:pt x="4123889" y="563235"/>
                  </a:cubicBezTo>
                  <a:cubicBezTo>
                    <a:pt x="4124502" y="562990"/>
                    <a:pt x="4125238" y="562867"/>
                    <a:pt x="4125974" y="562622"/>
                  </a:cubicBezTo>
                  <a:cubicBezTo>
                    <a:pt x="4126710" y="562376"/>
                    <a:pt x="4127323" y="562131"/>
                    <a:pt x="4128059" y="561886"/>
                  </a:cubicBezTo>
                  <a:cubicBezTo>
                    <a:pt x="4128794" y="561641"/>
                    <a:pt x="4129407" y="561273"/>
                    <a:pt x="4130143" y="560905"/>
                  </a:cubicBezTo>
                  <a:cubicBezTo>
                    <a:pt x="4132964" y="559556"/>
                    <a:pt x="4135539" y="557962"/>
                    <a:pt x="4137869" y="556245"/>
                  </a:cubicBezTo>
                  <a:cubicBezTo>
                    <a:pt x="4140199" y="554528"/>
                    <a:pt x="4142161" y="552566"/>
                    <a:pt x="4143755" y="550727"/>
                  </a:cubicBezTo>
                  <a:cubicBezTo>
                    <a:pt x="4145349" y="548765"/>
                    <a:pt x="4146453" y="546925"/>
                    <a:pt x="4147189" y="545086"/>
                  </a:cubicBezTo>
                  <a:cubicBezTo>
                    <a:pt x="4147925" y="543246"/>
                    <a:pt x="4148047" y="541530"/>
                    <a:pt x="4147557" y="539935"/>
                  </a:cubicBezTo>
                  <a:cubicBezTo>
                    <a:pt x="4147311" y="538709"/>
                    <a:pt x="4146698" y="537728"/>
                    <a:pt x="4145840" y="536992"/>
                  </a:cubicBezTo>
                  <a:cubicBezTo>
                    <a:pt x="4144981" y="536257"/>
                    <a:pt x="4143878" y="535643"/>
                    <a:pt x="4142529" y="535275"/>
                  </a:cubicBezTo>
                  <a:cubicBezTo>
                    <a:pt x="4141180" y="534908"/>
                    <a:pt x="4139708" y="534662"/>
                    <a:pt x="4137992" y="534785"/>
                  </a:cubicBezTo>
                  <a:cubicBezTo>
                    <a:pt x="4136275" y="534908"/>
                    <a:pt x="4134435" y="535030"/>
                    <a:pt x="4132473" y="535521"/>
                  </a:cubicBezTo>
                  <a:moveTo>
                    <a:pt x="916284" y="1275219"/>
                  </a:moveTo>
                  <a:cubicBezTo>
                    <a:pt x="915425" y="1275464"/>
                    <a:pt x="914444" y="1275709"/>
                    <a:pt x="913463" y="1276200"/>
                  </a:cubicBezTo>
                  <a:cubicBezTo>
                    <a:pt x="912482" y="1276690"/>
                    <a:pt x="911378" y="1277303"/>
                    <a:pt x="910275" y="1278039"/>
                  </a:cubicBezTo>
                  <a:cubicBezTo>
                    <a:pt x="909171" y="1278775"/>
                    <a:pt x="908067" y="1279511"/>
                    <a:pt x="906964" y="1280492"/>
                  </a:cubicBezTo>
                  <a:cubicBezTo>
                    <a:pt x="905860" y="1281473"/>
                    <a:pt x="904756" y="1282454"/>
                    <a:pt x="903775" y="1283435"/>
                  </a:cubicBezTo>
                  <a:cubicBezTo>
                    <a:pt x="902426" y="1284906"/>
                    <a:pt x="901323" y="1286255"/>
                    <a:pt x="900342" y="1287604"/>
                  </a:cubicBezTo>
                  <a:cubicBezTo>
                    <a:pt x="899361" y="1288953"/>
                    <a:pt x="898748" y="1290179"/>
                    <a:pt x="898380" y="1291406"/>
                  </a:cubicBezTo>
                  <a:cubicBezTo>
                    <a:pt x="898012" y="1292632"/>
                    <a:pt x="897889" y="1293490"/>
                    <a:pt x="898012" y="1294349"/>
                  </a:cubicBezTo>
                  <a:cubicBezTo>
                    <a:pt x="898134" y="1295084"/>
                    <a:pt x="898625" y="1295698"/>
                    <a:pt x="899483" y="1295943"/>
                  </a:cubicBezTo>
                  <a:cubicBezTo>
                    <a:pt x="899729" y="1295943"/>
                    <a:pt x="899851" y="1296066"/>
                    <a:pt x="900097" y="1296066"/>
                  </a:cubicBezTo>
                  <a:cubicBezTo>
                    <a:pt x="900342" y="1296066"/>
                    <a:pt x="900587" y="1296066"/>
                    <a:pt x="900832" y="1296066"/>
                  </a:cubicBezTo>
                  <a:cubicBezTo>
                    <a:pt x="901078" y="1296066"/>
                    <a:pt x="901323" y="1296066"/>
                    <a:pt x="901568" y="1296066"/>
                  </a:cubicBezTo>
                  <a:cubicBezTo>
                    <a:pt x="901813" y="1296066"/>
                    <a:pt x="902181" y="1296066"/>
                    <a:pt x="902426" y="1295943"/>
                  </a:cubicBezTo>
                  <a:cubicBezTo>
                    <a:pt x="903285" y="1295698"/>
                    <a:pt x="904266" y="1295452"/>
                    <a:pt x="905370" y="1294962"/>
                  </a:cubicBezTo>
                  <a:cubicBezTo>
                    <a:pt x="906351" y="1294471"/>
                    <a:pt x="907454" y="1293858"/>
                    <a:pt x="908558" y="1293122"/>
                  </a:cubicBezTo>
                  <a:cubicBezTo>
                    <a:pt x="909662" y="1292387"/>
                    <a:pt x="910765" y="1291528"/>
                    <a:pt x="911869" y="1290670"/>
                  </a:cubicBezTo>
                  <a:cubicBezTo>
                    <a:pt x="912973" y="1289812"/>
                    <a:pt x="914076" y="1288708"/>
                    <a:pt x="915057" y="1287604"/>
                  </a:cubicBezTo>
                  <a:cubicBezTo>
                    <a:pt x="916406" y="1286133"/>
                    <a:pt x="917510" y="1284784"/>
                    <a:pt x="918491" y="1283435"/>
                  </a:cubicBezTo>
                  <a:cubicBezTo>
                    <a:pt x="919349" y="1282086"/>
                    <a:pt x="920085" y="1280859"/>
                    <a:pt x="920453" y="1279633"/>
                  </a:cubicBezTo>
                  <a:cubicBezTo>
                    <a:pt x="920821" y="1278530"/>
                    <a:pt x="920943" y="1277549"/>
                    <a:pt x="920698" y="1276690"/>
                  </a:cubicBezTo>
                  <a:cubicBezTo>
                    <a:pt x="920453" y="1275954"/>
                    <a:pt x="920085" y="1275341"/>
                    <a:pt x="919227" y="1275096"/>
                  </a:cubicBezTo>
                  <a:cubicBezTo>
                    <a:pt x="918981" y="1275096"/>
                    <a:pt x="918859" y="1274973"/>
                    <a:pt x="918613" y="1274973"/>
                  </a:cubicBezTo>
                  <a:cubicBezTo>
                    <a:pt x="918368" y="1274973"/>
                    <a:pt x="918123" y="1274973"/>
                    <a:pt x="917878" y="1274973"/>
                  </a:cubicBezTo>
                  <a:cubicBezTo>
                    <a:pt x="917633" y="1274973"/>
                    <a:pt x="917387" y="1274973"/>
                    <a:pt x="917142" y="1274973"/>
                  </a:cubicBezTo>
                  <a:cubicBezTo>
                    <a:pt x="916897" y="1274973"/>
                    <a:pt x="916529" y="1274973"/>
                    <a:pt x="916284" y="1275096"/>
                  </a:cubicBezTo>
                  <a:moveTo>
                    <a:pt x="4142774" y="581629"/>
                  </a:moveTo>
                  <a:cubicBezTo>
                    <a:pt x="4142774" y="581629"/>
                    <a:pt x="4141548" y="581874"/>
                    <a:pt x="4140935" y="582120"/>
                  </a:cubicBezTo>
                  <a:cubicBezTo>
                    <a:pt x="4140322" y="582242"/>
                    <a:pt x="4139708" y="582488"/>
                    <a:pt x="4138972" y="582733"/>
                  </a:cubicBezTo>
                  <a:cubicBezTo>
                    <a:pt x="4138237" y="582978"/>
                    <a:pt x="4137624" y="583223"/>
                    <a:pt x="4137010" y="583469"/>
                  </a:cubicBezTo>
                  <a:cubicBezTo>
                    <a:pt x="4136397" y="583714"/>
                    <a:pt x="4135662" y="583959"/>
                    <a:pt x="4135048" y="584327"/>
                  </a:cubicBezTo>
                  <a:cubicBezTo>
                    <a:pt x="4132228" y="585676"/>
                    <a:pt x="4129653" y="587148"/>
                    <a:pt x="4127200" y="588864"/>
                  </a:cubicBezTo>
                  <a:cubicBezTo>
                    <a:pt x="4124870" y="590581"/>
                    <a:pt x="4122785" y="592420"/>
                    <a:pt x="4121191" y="594383"/>
                  </a:cubicBezTo>
                  <a:cubicBezTo>
                    <a:pt x="4119597" y="596345"/>
                    <a:pt x="4118248" y="598307"/>
                    <a:pt x="4117512" y="600146"/>
                  </a:cubicBezTo>
                  <a:cubicBezTo>
                    <a:pt x="4116777" y="601986"/>
                    <a:pt x="4116532" y="603825"/>
                    <a:pt x="4116777" y="605542"/>
                  </a:cubicBezTo>
                  <a:cubicBezTo>
                    <a:pt x="4117022" y="606768"/>
                    <a:pt x="4117635" y="607872"/>
                    <a:pt x="4118494" y="608730"/>
                  </a:cubicBezTo>
                  <a:cubicBezTo>
                    <a:pt x="4119352" y="609589"/>
                    <a:pt x="4120455" y="610202"/>
                    <a:pt x="4121805" y="610692"/>
                  </a:cubicBezTo>
                  <a:cubicBezTo>
                    <a:pt x="4123153" y="611060"/>
                    <a:pt x="4124747" y="611305"/>
                    <a:pt x="4126464" y="611305"/>
                  </a:cubicBezTo>
                  <a:cubicBezTo>
                    <a:pt x="4128181" y="611305"/>
                    <a:pt x="4130143" y="611060"/>
                    <a:pt x="4132105" y="610692"/>
                  </a:cubicBezTo>
                  <a:cubicBezTo>
                    <a:pt x="4132718" y="610570"/>
                    <a:pt x="4133332" y="610447"/>
                    <a:pt x="4133945" y="610202"/>
                  </a:cubicBezTo>
                  <a:cubicBezTo>
                    <a:pt x="4134558" y="609956"/>
                    <a:pt x="4135171" y="609834"/>
                    <a:pt x="4135907" y="609589"/>
                  </a:cubicBezTo>
                  <a:cubicBezTo>
                    <a:pt x="4136520" y="609343"/>
                    <a:pt x="4137256" y="609098"/>
                    <a:pt x="4137869" y="608853"/>
                  </a:cubicBezTo>
                  <a:cubicBezTo>
                    <a:pt x="4138482" y="608608"/>
                    <a:pt x="4139218" y="608362"/>
                    <a:pt x="4139831" y="607994"/>
                  </a:cubicBezTo>
                  <a:cubicBezTo>
                    <a:pt x="4142651" y="606645"/>
                    <a:pt x="4145349" y="605174"/>
                    <a:pt x="4147679" y="603457"/>
                  </a:cubicBezTo>
                  <a:cubicBezTo>
                    <a:pt x="4150009" y="601740"/>
                    <a:pt x="4152094" y="599901"/>
                    <a:pt x="4153688" y="597939"/>
                  </a:cubicBezTo>
                  <a:cubicBezTo>
                    <a:pt x="4155282" y="595977"/>
                    <a:pt x="4156631" y="594015"/>
                    <a:pt x="4157367" y="592175"/>
                  </a:cubicBezTo>
                  <a:cubicBezTo>
                    <a:pt x="4158103" y="590336"/>
                    <a:pt x="4158348" y="588496"/>
                    <a:pt x="4158103" y="586780"/>
                  </a:cubicBezTo>
                  <a:cubicBezTo>
                    <a:pt x="4157857" y="585553"/>
                    <a:pt x="4157244" y="584450"/>
                    <a:pt x="4156386" y="583591"/>
                  </a:cubicBezTo>
                  <a:cubicBezTo>
                    <a:pt x="4155527" y="582733"/>
                    <a:pt x="4154424" y="582120"/>
                    <a:pt x="4153075" y="581629"/>
                  </a:cubicBezTo>
                  <a:cubicBezTo>
                    <a:pt x="4151726" y="581261"/>
                    <a:pt x="4150132" y="581016"/>
                    <a:pt x="4148415" y="581016"/>
                  </a:cubicBezTo>
                  <a:cubicBezTo>
                    <a:pt x="4146698" y="581016"/>
                    <a:pt x="4144736" y="581261"/>
                    <a:pt x="4142774" y="581752"/>
                  </a:cubicBezTo>
                  <a:moveTo>
                    <a:pt x="877042" y="1317035"/>
                  </a:moveTo>
                  <a:cubicBezTo>
                    <a:pt x="876184" y="1317280"/>
                    <a:pt x="875080" y="1317648"/>
                    <a:pt x="874099" y="1318139"/>
                  </a:cubicBezTo>
                  <a:cubicBezTo>
                    <a:pt x="872996" y="1318629"/>
                    <a:pt x="871892" y="1319242"/>
                    <a:pt x="870788" y="1319978"/>
                  </a:cubicBezTo>
                  <a:cubicBezTo>
                    <a:pt x="869685" y="1320714"/>
                    <a:pt x="868458" y="1321572"/>
                    <a:pt x="867355" y="1322553"/>
                  </a:cubicBezTo>
                  <a:cubicBezTo>
                    <a:pt x="866251" y="1323534"/>
                    <a:pt x="865147" y="1324515"/>
                    <a:pt x="864044" y="1325742"/>
                  </a:cubicBezTo>
                  <a:cubicBezTo>
                    <a:pt x="862695" y="1327213"/>
                    <a:pt x="861591" y="1328562"/>
                    <a:pt x="860733" y="1329911"/>
                  </a:cubicBezTo>
                  <a:cubicBezTo>
                    <a:pt x="859874" y="1331260"/>
                    <a:pt x="859261" y="1332486"/>
                    <a:pt x="858893" y="1333590"/>
                  </a:cubicBezTo>
                  <a:cubicBezTo>
                    <a:pt x="858525" y="1334694"/>
                    <a:pt x="858525" y="1335675"/>
                    <a:pt x="858648" y="1336410"/>
                  </a:cubicBezTo>
                  <a:cubicBezTo>
                    <a:pt x="858893" y="1337146"/>
                    <a:pt x="859384" y="1337759"/>
                    <a:pt x="860119" y="1338005"/>
                  </a:cubicBezTo>
                  <a:cubicBezTo>
                    <a:pt x="860365" y="1338005"/>
                    <a:pt x="860487" y="1338005"/>
                    <a:pt x="860733" y="1338127"/>
                  </a:cubicBezTo>
                  <a:cubicBezTo>
                    <a:pt x="860978" y="1338127"/>
                    <a:pt x="861223" y="1338127"/>
                    <a:pt x="861346" y="1338127"/>
                  </a:cubicBezTo>
                  <a:cubicBezTo>
                    <a:pt x="861591" y="1338127"/>
                    <a:pt x="861836" y="1338127"/>
                    <a:pt x="862082" y="1338127"/>
                  </a:cubicBezTo>
                  <a:cubicBezTo>
                    <a:pt x="862327" y="1338127"/>
                    <a:pt x="862572" y="1338127"/>
                    <a:pt x="862817" y="1338005"/>
                  </a:cubicBezTo>
                  <a:cubicBezTo>
                    <a:pt x="863676" y="1337759"/>
                    <a:pt x="864779" y="1337391"/>
                    <a:pt x="865760" y="1336901"/>
                  </a:cubicBezTo>
                  <a:cubicBezTo>
                    <a:pt x="866864" y="1336410"/>
                    <a:pt x="867968" y="1335797"/>
                    <a:pt x="869071" y="1335061"/>
                  </a:cubicBezTo>
                  <a:cubicBezTo>
                    <a:pt x="870175" y="1334326"/>
                    <a:pt x="871401" y="1333467"/>
                    <a:pt x="872505" y="1332486"/>
                  </a:cubicBezTo>
                  <a:cubicBezTo>
                    <a:pt x="873609" y="1331505"/>
                    <a:pt x="874712" y="1330524"/>
                    <a:pt x="875816" y="1329421"/>
                  </a:cubicBezTo>
                  <a:cubicBezTo>
                    <a:pt x="877165" y="1327949"/>
                    <a:pt x="878269" y="1326477"/>
                    <a:pt x="879127" y="1325129"/>
                  </a:cubicBezTo>
                  <a:cubicBezTo>
                    <a:pt x="879985" y="1323780"/>
                    <a:pt x="880599" y="1322553"/>
                    <a:pt x="880966" y="1321327"/>
                  </a:cubicBezTo>
                  <a:cubicBezTo>
                    <a:pt x="881334" y="1320101"/>
                    <a:pt x="881334" y="1319242"/>
                    <a:pt x="881212" y="1318507"/>
                  </a:cubicBezTo>
                  <a:cubicBezTo>
                    <a:pt x="881089" y="1317771"/>
                    <a:pt x="880476" y="1317158"/>
                    <a:pt x="879617" y="1316912"/>
                  </a:cubicBezTo>
                  <a:cubicBezTo>
                    <a:pt x="879372" y="1316912"/>
                    <a:pt x="879250" y="1316912"/>
                    <a:pt x="879004" y="1316912"/>
                  </a:cubicBezTo>
                  <a:cubicBezTo>
                    <a:pt x="878759" y="1316912"/>
                    <a:pt x="878514" y="1316912"/>
                    <a:pt x="878391" y="1316912"/>
                  </a:cubicBezTo>
                  <a:cubicBezTo>
                    <a:pt x="878146" y="1316912"/>
                    <a:pt x="877901" y="1316912"/>
                    <a:pt x="877655" y="1316912"/>
                  </a:cubicBezTo>
                  <a:cubicBezTo>
                    <a:pt x="877410" y="1316912"/>
                    <a:pt x="877165" y="1316912"/>
                    <a:pt x="876920" y="1317035"/>
                  </a:cubicBezTo>
                  <a:moveTo>
                    <a:pt x="4151235" y="629822"/>
                  </a:moveTo>
                  <a:cubicBezTo>
                    <a:pt x="4151235" y="629822"/>
                    <a:pt x="4150132" y="630068"/>
                    <a:pt x="4149519" y="630190"/>
                  </a:cubicBezTo>
                  <a:cubicBezTo>
                    <a:pt x="4148905" y="630313"/>
                    <a:pt x="4148292" y="630558"/>
                    <a:pt x="4147802" y="630681"/>
                  </a:cubicBezTo>
                  <a:cubicBezTo>
                    <a:pt x="4147189" y="630926"/>
                    <a:pt x="4146575" y="631049"/>
                    <a:pt x="4145962" y="631294"/>
                  </a:cubicBezTo>
                  <a:cubicBezTo>
                    <a:pt x="4145349" y="631539"/>
                    <a:pt x="4144736" y="631784"/>
                    <a:pt x="4144123" y="632030"/>
                  </a:cubicBezTo>
                  <a:cubicBezTo>
                    <a:pt x="4141180" y="633256"/>
                    <a:pt x="4138482" y="634850"/>
                    <a:pt x="4136152" y="636444"/>
                  </a:cubicBezTo>
                  <a:cubicBezTo>
                    <a:pt x="4133700" y="638161"/>
                    <a:pt x="4131615" y="640001"/>
                    <a:pt x="4129898" y="641963"/>
                  </a:cubicBezTo>
                  <a:cubicBezTo>
                    <a:pt x="4128181" y="643925"/>
                    <a:pt x="4126832" y="645887"/>
                    <a:pt x="4125974" y="647849"/>
                  </a:cubicBezTo>
                  <a:cubicBezTo>
                    <a:pt x="4125115" y="649811"/>
                    <a:pt x="4124747" y="651650"/>
                    <a:pt x="4124993" y="653367"/>
                  </a:cubicBezTo>
                  <a:cubicBezTo>
                    <a:pt x="4125238" y="654716"/>
                    <a:pt x="4125729" y="655820"/>
                    <a:pt x="4126587" y="656801"/>
                  </a:cubicBezTo>
                  <a:cubicBezTo>
                    <a:pt x="4127445" y="657659"/>
                    <a:pt x="4128549" y="658395"/>
                    <a:pt x="4129898" y="658885"/>
                  </a:cubicBezTo>
                  <a:cubicBezTo>
                    <a:pt x="4131247" y="659376"/>
                    <a:pt x="4132841" y="659621"/>
                    <a:pt x="4134680" y="659621"/>
                  </a:cubicBezTo>
                  <a:cubicBezTo>
                    <a:pt x="4136520" y="659621"/>
                    <a:pt x="4138482" y="659499"/>
                    <a:pt x="4140567" y="659008"/>
                  </a:cubicBezTo>
                  <a:cubicBezTo>
                    <a:pt x="4141180" y="659008"/>
                    <a:pt x="4141670" y="658763"/>
                    <a:pt x="4142283" y="658640"/>
                  </a:cubicBezTo>
                  <a:cubicBezTo>
                    <a:pt x="4142897" y="658518"/>
                    <a:pt x="4143510" y="658272"/>
                    <a:pt x="4144000" y="658150"/>
                  </a:cubicBezTo>
                  <a:cubicBezTo>
                    <a:pt x="4144613" y="657904"/>
                    <a:pt x="4145227" y="657782"/>
                    <a:pt x="4145840" y="657537"/>
                  </a:cubicBezTo>
                  <a:cubicBezTo>
                    <a:pt x="4146453" y="657291"/>
                    <a:pt x="4147066" y="657046"/>
                    <a:pt x="4147679" y="656801"/>
                  </a:cubicBezTo>
                  <a:cubicBezTo>
                    <a:pt x="4150622" y="655574"/>
                    <a:pt x="4153320" y="653980"/>
                    <a:pt x="4155650" y="652263"/>
                  </a:cubicBezTo>
                  <a:cubicBezTo>
                    <a:pt x="4157980" y="650547"/>
                    <a:pt x="4160187" y="648707"/>
                    <a:pt x="4161904" y="646745"/>
                  </a:cubicBezTo>
                  <a:cubicBezTo>
                    <a:pt x="4163621" y="644783"/>
                    <a:pt x="4164970" y="642821"/>
                    <a:pt x="4165828" y="640859"/>
                  </a:cubicBezTo>
                  <a:cubicBezTo>
                    <a:pt x="4166687" y="638897"/>
                    <a:pt x="4167055" y="637058"/>
                    <a:pt x="4166687" y="635341"/>
                  </a:cubicBezTo>
                  <a:cubicBezTo>
                    <a:pt x="4166564" y="633992"/>
                    <a:pt x="4165951" y="632888"/>
                    <a:pt x="4165093" y="631907"/>
                  </a:cubicBezTo>
                  <a:cubicBezTo>
                    <a:pt x="4164234" y="631049"/>
                    <a:pt x="4163130" y="630313"/>
                    <a:pt x="4161782" y="629822"/>
                  </a:cubicBezTo>
                  <a:cubicBezTo>
                    <a:pt x="4160433" y="629332"/>
                    <a:pt x="4158838" y="629087"/>
                    <a:pt x="4156999" y="629087"/>
                  </a:cubicBezTo>
                  <a:cubicBezTo>
                    <a:pt x="4155160" y="629087"/>
                    <a:pt x="4153197" y="629332"/>
                    <a:pt x="4151235" y="629700"/>
                  </a:cubicBezTo>
                  <a:moveTo>
                    <a:pt x="838414" y="1359342"/>
                  </a:moveTo>
                  <a:cubicBezTo>
                    <a:pt x="837433" y="1359587"/>
                    <a:pt x="836452" y="1359955"/>
                    <a:pt x="835348" y="1360446"/>
                  </a:cubicBezTo>
                  <a:cubicBezTo>
                    <a:pt x="834245" y="1360936"/>
                    <a:pt x="833141" y="1361672"/>
                    <a:pt x="831915" y="1362408"/>
                  </a:cubicBezTo>
                  <a:cubicBezTo>
                    <a:pt x="830811" y="1363144"/>
                    <a:pt x="829585" y="1364125"/>
                    <a:pt x="828481" y="1365106"/>
                  </a:cubicBezTo>
                  <a:cubicBezTo>
                    <a:pt x="827378" y="1366087"/>
                    <a:pt x="826151" y="1367190"/>
                    <a:pt x="825170" y="1368417"/>
                  </a:cubicBezTo>
                  <a:cubicBezTo>
                    <a:pt x="823821" y="1369888"/>
                    <a:pt x="822718" y="1371360"/>
                    <a:pt x="821982" y="1372709"/>
                  </a:cubicBezTo>
                  <a:cubicBezTo>
                    <a:pt x="821123" y="1374058"/>
                    <a:pt x="820510" y="1375284"/>
                    <a:pt x="820265" y="1376388"/>
                  </a:cubicBezTo>
                  <a:cubicBezTo>
                    <a:pt x="819897" y="1377491"/>
                    <a:pt x="819897" y="1378472"/>
                    <a:pt x="820265" y="1379208"/>
                  </a:cubicBezTo>
                  <a:cubicBezTo>
                    <a:pt x="820510" y="1379944"/>
                    <a:pt x="821001" y="1380434"/>
                    <a:pt x="821859" y="1380679"/>
                  </a:cubicBezTo>
                  <a:cubicBezTo>
                    <a:pt x="821982" y="1380679"/>
                    <a:pt x="822227" y="1380679"/>
                    <a:pt x="822472" y="1380679"/>
                  </a:cubicBezTo>
                  <a:cubicBezTo>
                    <a:pt x="822718" y="1380679"/>
                    <a:pt x="822840" y="1380679"/>
                    <a:pt x="823086" y="1380679"/>
                  </a:cubicBezTo>
                  <a:cubicBezTo>
                    <a:pt x="823331" y="1380679"/>
                    <a:pt x="823576" y="1380679"/>
                    <a:pt x="823821" y="1380679"/>
                  </a:cubicBezTo>
                  <a:cubicBezTo>
                    <a:pt x="824067" y="1380679"/>
                    <a:pt x="824312" y="1380679"/>
                    <a:pt x="824557" y="1380557"/>
                  </a:cubicBezTo>
                  <a:cubicBezTo>
                    <a:pt x="825538" y="1380312"/>
                    <a:pt x="826519" y="1379944"/>
                    <a:pt x="827623" y="1379453"/>
                  </a:cubicBezTo>
                  <a:cubicBezTo>
                    <a:pt x="828727" y="1378963"/>
                    <a:pt x="829830" y="1378227"/>
                    <a:pt x="831056" y="1377491"/>
                  </a:cubicBezTo>
                  <a:cubicBezTo>
                    <a:pt x="832160" y="1376755"/>
                    <a:pt x="833386" y="1375774"/>
                    <a:pt x="834490" y="1374793"/>
                  </a:cubicBezTo>
                  <a:cubicBezTo>
                    <a:pt x="835594" y="1373812"/>
                    <a:pt x="836697" y="1372709"/>
                    <a:pt x="837801" y="1371605"/>
                  </a:cubicBezTo>
                  <a:cubicBezTo>
                    <a:pt x="839150" y="1370133"/>
                    <a:pt x="840254" y="1368662"/>
                    <a:pt x="840989" y="1367313"/>
                  </a:cubicBezTo>
                  <a:cubicBezTo>
                    <a:pt x="841725" y="1365964"/>
                    <a:pt x="842461" y="1364738"/>
                    <a:pt x="842706" y="1363634"/>
                  </a:cubicBezTo>
                  <a:cubicBezTo>
                    <a:pt x="843074" y="1362530"/>
                    <a:pt x="843074" y="1361549"/>
                    <a:pt x="842706" y="1360814"/>
                  </a:cubicBezTo>
                  <a:cubicBezTo>
                    <a:pt x="842461" y="1360078"/>
                    <a:pt x="841970" y="1359587"/>
                    <a:pt x="841112" y="1359342"/>
                  </a:cubicBezTo>
                  <a:cubicBezTo>
                    <a:pt x="840989" y="1359342"/>
                    <a:pt x="840744" y="1359342"/>
                    <a:pt x="840499" y="1359342"/>
                  </a:cubicBezTo>
                  <a:cubicBezTo>
                    <a:pt x="840254" y="1359342"/>
                    <a:pt x="840131" y="1359342"/>
                    <a:pt x="839886" y="1359342"/>
                  </a:cubicBezTo>
                  <a:cubicBezTo>
                    <a:pt x="839640" y="1359342"/>
                    <a:pt x="839395" y="1359342"/>
                    <a:pt x="839273" y="1359342"/>
                  </a:cubicBezTo>
                  <a:cubicBezTo>
                    <a:pt x="839027" y="1359342"/>
                    <a:pt x="838782" y="1359342"/>
                    <a:pt x="838537" y="1359465"/>
                  </a:cubicBezTo>
                  <a:moveTo>
                    <a:pt x="4157122" y="679978"/>
                  </a:moveTo>
                  <a:cubicBezTo>
                    <a:pt x="4157122" y="679978"/>
                    <a:pt x="4156018" y="680223"/>
                    <a:pt x="4155527" y="680346"/>
                  </a:cubicBezTo>
                  <a:cubicBezTo>
                    <a:pt x="4155037" y="680468"/>
                    <a:pt x="4154424" y="680591"/>
                    <a:pt x="4153933" y="680836"/>
                  </a:cubicBezTo>
                  <a:cubicBezTo>
                    <a:pt x="4153443" y="680959"/>
                    <a:pt x="4152830" y="681204"/>
                    <a:pt x="4152217" y="681449"/>
                  </a:cubicBezTo>
                  <a:cubicBezTo>
                    <a:pt x="4151603" y="681694"/>
                    <a:pt x="4151113" y="681817"/>
                    <a:pt x="4150500" y="682062"/>
                  </a:cubicBezTo>
                  <a:cubicBezTo>
                    <a:pt x="4147557" y="683289"/>
                    <a:pt x="4144859" y="684760"/>
                    <a:pt x="4142406" y="686477"/>
                  </a:cubicBezTo>
                  <a:cubicBezTo>
                    <a:pt x="4139954" y="688194"/>
                    <a:pt x="4137746" y="690033"/>
                    <a:pt x="4136030" y="691995"/>
                  </a:cubicBezTo>
                  <a:cubicBezTo>
                    <a:pt x="4134313" y="693957"/>
                    <a:pt x="4132841" y="695919"/>
                    <a:pt x="4131860" y="697881"/>
                  </a:cubicBezTo>
                  <a:cubicBezTo>
                    <a:pt x="4130879" y="699843"/>
                    <a:pt x="4130511" y="701806"/>
                    <a:pt x="4130634" y="703522"/>
                  </a:cubicBezTo>
                  <a:cubicBezTo>
                    <a:pt x="4130634" y="704994"/>
                    <a:pt x="4131247" y="706220"/>
                    <a:pt x="4132105" y="707201"/>
                  </a:cubicBezTo>
                  <a:cubicBezTo>
                    <a:pt x="4132964" y="708182"/>
                    <a:pt x="4134067" y="708918"/>
                    <a:pt x="4135416" y="709531"/>
                  </a:cubicBezTo>
                  <a:cubicBezTo>
                    <a:pt x="4136765" y="710022"/>
                    <a:pt x="4138482" y="710390"/>
                    <a:pt x="4140322" y="710390"/>
                  </a:cubicBezTo>
                  <a:cubicBezTo>
                    <a:pt x="4142161" y="710390"/>
                    <a:pt x="4144245" y="710267"/>
                    <a:pt x="4146330" y="709776"/>
                  </a:cubicBezTo>
                  <a:cubicBezTo>
                    <a:pt x="4146821" y="709776"/>
                    <a:pt x="4147311" y="709531"/>
                    <a:pt x="4147925" y="709409"/>
                  </a:cubicBezTo>
                  <a:cubicBezTo>
                    <a:pt x="4148538" y="709286"/>
                    <a:pt x="4149028" y="709163"/>
                    <a:pt x="4149519" y="708918"/>
                  </a:cubicBezTo>
                  <a:cubicBezTo>
                    <a:pt x="4150009" y="708795"/>
                    <a:pt x="4150622" y="708550"/>
                    <a:pt x="4151113" y="708428"/>
                  </a:cubicBezTo>
                  <a:cubicBezTo>
                    <a:pt x="4151726" y="708182"/>
                    <a:pt x="4152217" y="708060"/>
                    <a:pt x="4152830" y="707814"/>
                  </a:cubicBezTo>
                  <a:cubicBezTo>
                    <a:pt x="4155773" y="706588"/>
                    <a:pt x="4158470" y="705117"/>
                    <a:pt x="4160923" y="703400"/>
                  </a:cubicBezTo>
                  <a:cubicBezTo>
                    <a:pt x="4163376" y="701683"/>
                    <a:pt x="4165583" y="699843"/>
                    <a:pt x="4167422" y="697881"/>
                  </a:cubicBezTo>
                  <a:cubicBezTo>
                    <a:pt x="4169262" y="695919"/>
                    <a:pt x="4170611" y="693957"/>
                    <a:pt x="4171592" y="691873"/>
                  </a:cubicBezTo>
                  <a:cubicBezTo>
                    <a:pt x="4172573" y="689911"/>
                    <a:pt x="4172941" y="687948"/>
                    <a:pt x="4172818" y="686232"/>
                  </a:cubicBezTo>
                  <a:cubicBezTo>
                    <a:pt x="4172695" y="684760"/>
                    <a:pt x="4172205" y="683534"/>
                    <a:pt x="4171347" y="682553"/>
                  </a:cubicBezTo>
                  <a:cubicBezTo>
                    <a:pt x="4170488" y="681572"/>
                    <a:pt x="4169385" y="680836"/>
                    <a:pt x="4168035" y="680223"/>
                  </a:cubicBezTo>
                  <a:cubicBezTo>
                    <a:pt x="4166687" y="679732"/>
                    <a:pt x="4164970" y="679364"/>
                    <a:pt x="4163130" y="679364"/>
                  </a:cubicBezTo>
                  <a:cubicBezTo>
                    <a:pt x="4161291" y="679364"/>
                    <a:pt x="4159206" y="679487"/>
                    <a:pt x="4157122" y="679978"/>
                  </a:cubicBezTo>
                  <a:moveTo>
                    <a:pt x="800154" y="1402017"/>
                  </a:moveTo>
                  <a:cubicBezTo>
                    <a:pt x="799173" y="1402262"/>
                    <a:pt x="798192" y="1402630"/>
                    <a:pt x="796966" y="1403121"/>
                  </a:cubicBezTo>
                  <a:cubicBezTo>
                    <a:pt x="795862" y="1403611"/>
                    <a:pt x="794636" y="1404347"/>
                    <a:pt x="793532" y="1405083"/>
                  </a:cubicBezTo>
                  <a:cubicBezTo>
                    <a:pt x="792306" y="1405941"/>
                    <a:pt x="791202" y="1406799"/>
                    <a:pt x="789976" y="1407781"/>
                  </a:cubicBezTo>
                  <a:cubicBezTo>
                    <a:pt x="788872" y="1408762"/>
                    <a:pt x="787646" y="1409988"/>
                    <a:pt x="786665" y="1411092"/>
                  </a:cubicBezTo>
                  <a:cubicBezTo>
                    <a:pt x="785316" y="1412563"/>
                    <a:pt x="784335" y="1414035"/>
                    <a:pt x="783476" y="1415383"/>
                  </a:cubicBezTo>
                  <a:cubicBezTo>
                    <a:pt x="782618" y="1416732"/>
                    <a:pt x="782127" y="1417959"/>
                    <a:pt x="781882" y="1419062"/>
                  </a:cubicBezTo>
                  <a:cubicBezTo>
                    <a:pt x="781637" y="1420166"/>
                    <a:pt x="781637" y="1421147"/>
                    <a:pt x="781882" y="1421760"/>
                  </a:cubicBezTo>
                  <a:cubicBezTo>
                    <a:pt x="782127" y="1422496"/>
                    <a:pt x="782741" y="1422987"/>
                    <a:pt x="783599" y="1423109"/>
                  </a:cubicBezTo>
                  <a:cubicBezTo>
                    <a:pt x="783722" y="1423109"/>
                    <a:pt x="783967" y="1423109"/>
                    <a:pt x="784090" y="1423109"/>
                  </a:cubicBezTo>
                  <a:cubicBezTo>
                    <a:pt x="784212" y="1423109"/>
                    <a:pt x="784457" y="1423109"/>
                    <a:pt x="784703" y="1423109"/>
                  </a:cubicBezTo>
                  <a:cubicBezTo>
                    <a:pt x="784948" y="1423109"/>
                    <a:pt x="785071" y="1423109"/>
                    <a:pt x="785316" y="1423109"/>
                  </a:cubicBezTo>
                  <a:cubicBezTo>
                    <a:pt x="785561" y="1423109"/>
                    <a:pt x="785806" y="1423109"/>
                    <a:pt x="785929" y="1423109"/>
                  </a:cubicBezTo>
                  <a:cubicBezTo>
                    <a:pt x="786910" y="1422864"/>
                    <a:pt x="787891" y="1422496"/>
                    <a:pt x="789117" y="1422006"/>
                  </a:cubicBezTo>
                  <a:cubicBezTo>
                    <a:pt x="790221" y="1421515"/>
                    <a:pt x="791447" y="1420779"/>
                    <a:pt x="792551" y="1420043"/>
                  </a:cubicBezTo>
                  <a:cubicBezTo>
                    <a:pt x="793777" y="1419185"/>
                    <a:pt x="795004" y="1418327"/>
                    <a:pt x="796107" y="1417223"/>
                  </a:cubicBezTo>
                  <a:cubicBezTo>
                    <a:pt x="797333" y="1416242"/>
                    <a:pt x="798437" y="1415016"/>
                    <a:pt x="799418" y="1413912"/>
                  </a:cubicBezTo>
                  <a:cubicBezTo>
                    <a:pt x="800767" y="1412440"/>
                    <a:pt x="801748" y="1410969"/>
                    <a:pt x="802606" y="1409620"/>
                  </a:cubicBezTo>
                  <a:cubicBezTo>
                    <a:pt x="803465" y="1408271"/>
                    <a:pt x="803955" y="1407045"/>
                    <a:pt x="804201" y="1405941"/>
                  </a:cubicBezTo>
                  <a:cubicBezTo>
                    <a:pt x="804446" y="1404837"/>
                    <a:pt x="804446" y="1403856"/>
                    <a:pt x="804201" y="1403243"/>
                  </a:cubicBezTo>
                  <a:cubicBezTo>
                    <a:pt x="803955" y="1402507"/>
                    <a:pt x="803342" y="1402017"/>
                    <a:pt x="802484" y="1401894"/>
                  </a:cubicBezTo>
                  <a:cubicBezTo>
                    <a:pt x="802361" y="1401894"/>
                    <a:pt x="802116" y="1401894"/>
                    <a:pt x="801993" y="1401894"/>
                  </a:cubicBezTo>
                  <a:cubicBezTo>
                    <a:pt x="801871" y="1401894"/>
                    <a:pt x="801626" y="1401894"/>
                    <a:pt x="801380" y="1401894"/>
                  </a:cubicBezTo>
                  <a:cubicBezTo>
                    <a:pt x="801135" y="1401894"/>
                    <a:pt x="801012" y="1401894"/>
                    <a:pt x="800767" y="1401894"/>
                  </a:cubicBezTo>
                  <a:cubicBezTo>
                    <a:pt x="800522" y="1401894"/>
                    <a:pt x="800399" y="1401894"/>
                    <a:pt x="800154" y="1401894"/>
                  </a:cubicBezTo>
                  <a:moveTo>
                    <a:pt x="4160310" y="732095"/>
                  </a:moveTo>
                  <a:cubicBezTo>
                    <a:pt x="4160310" y="732095"/>
                    <a:pt x="4159329" y="732340"/>
                    <a:pt x="4158961" y="732463"/>
                  </a:cubicBezTo>
                  <a:cubicBezTo>
                    <a:pt x="4158593" y="732585"/>
                    <a:pt x="4157980" y="732708"/>
                    <a:pt x="4157490" y="732831"/>
                  </a:cubicBezTo>
                  <a:cubicBezTo>
                    <a:pt x="4156999" y="732953"/>
                    <a:pt x="4156508" y="733076"/>
                    <a:pt x="4156018" y="733321"/>
                  </a:cubicBezTo>
                  <a:cubicBezTo>
                    <a:pt x="4155527" y="733444"/>
                    <a:pt x="4155037" y="733689"/>
                    <a:pt x="4154546" y="733812"/>
                  </a:cubicBezTo>
                  <a:cubicBezTo>
                    <a:pt x="4151603" y="734915"/>
                    <a:pt x="4148783" y="736387"/>
                    <a:pt x="4146330" y="738104"/>
                  </a:cubicBezTo>
                  <a:cubicBezTo>
                    <a:pt x="4143755" y="739821"/>
                    <a:pt x="4141548" y="741660"/>
                    <a:pt x="4139708" y="743622"/>
                  </a:cubicBezTo>
                  <a:cubicBezTo>
                    <a:pt x="4137869" y="745584"/>
                    <a:pt x="4136275" y="747669"/>
                    <a:pt x="4135294" y="749631"/>
                  </a:cubicBezTo>
                  <a:cubicBezTo>
                    <a:pt x="4134313" y="751593"/>
                    <a:pt x="4133700" y="753555"/>
                    <a:pt x="4133822" y="755394"/>
                  </a:cubicBezTo>
                  <a:cubicBezTo>
                    <a:pt x="4133822" y="756866"/>
                    <a:pt x="4134313" y="758215"/>
                    <a:pt x="4135171" y="759319"/>
                  </a:cubicBezTo>
                  <a:cubicBezTo>
                    <a:pt x="4135907" y="760422"/>
                    <a:pt x="4137133" y="761281"/>
                    <a:pt x="4138482" y="761771"/>
                  </a:cubicBezTo>
                  <a:cubicBezTo>
                    <a:pt x="4139831" y="762384"/>
                    <a:pt x="4141548" y="762752"/>
                    <a:pt x="4143510" y="762752"/>
                  </a:cubicBezTo>
                  <a:cubicBezTo>
                    <a:pt x="4145349" y="762752"/>
                    <a:pt x="4147557" y="762752"/>
                    <a:pt x="4149764" y="762139"/>
                  </a:cubicBezTo>
                  <a:cubicBezTo>
                    <a:pt x="4150255" y="762139"/>
                    <a:pt x="4150745" y="761894"/>
                    <a:pt x="4151235" y="761771"/>
                  </a:cubicBezTo>
                  <a:cubicBezTo>
                    <a:pt x="4151726" y="761771"/>
                    <a:pt x="4152217" y="761526"/>
                    <a:pt x="4152707" y="761403"/>
                  </a:cubicBezTo>
                  <a:cubicBezTo>
                    <a:pt x="4153197" y="761281"/>
                    <a:pt x="4153688" y="761035"/>
                    <a:pt x="4154178" y="760913"/>
                  </a:cubicBezTo>
                  <a:cubicBezTo>
                    <a:pt x="4154669" y="760790"/>
                    <a:pt x="4155160" y="760545"/>
                    <a:pt x="4155773" y="760300"/>
                  </a:cubicBezTo>
                  <a:cubicBezTo>
                    <a:pt x="4158716" y="759196"/>
                    <a:pt x="4161536" y="757724"/>
                    <a:pt x="4164111" y="756008"/>
                  </a:cubicBezTo>
                  <a:cubicBezTo>
                    <a:pt x="4166687" y="754291"/>
                    <a:pt x="4168894" y="752451"/>
                    <a:pt x="4170856" y="750489"/>
                  </a:cubicBezTo>
                  <a:cubicBezTo>
                    <a:pt x="4172695" y="748527"/>
                    <a:pt x="4174290" y="746443"/>
                    <a:pt x="4175271" y="744480"/>
                  </a:cubicBezTo>
                  <a:cubicBezTo>
                    <a:pt x="4176252" y="742518"/>
                    <a:pt x="4176742" y="740434"/>
                    <a:pt x="4176742" y="738717"/>
                  </a:cubicBezTo>
                  <a:cubicBezTo>
                    <a:pt x="4176742" y="737245"/>
                    <a:pt x="4176252" y="735896"/>
                    <a:pt x="4175393" y="734793"/>
                  </a:cubicBezTo>
                  <a:cubicBezTo>
                    <a:pt x="4174535" y="733689"/>
                    <a:pt x="4173431" y="732831"/>
                    <a:pt x="4171960" y="732340"/>
                  </a:cubicBezTo>
                  <a:cubicBezTo>
                    <a:pt x="4170488" y="731727"/>
                    <a:pt x="4168771" y="731359"/>
                    <a:pt x="4166932" y="731359"/>
                  </a:cubicBezTo>
                  <a:cubicBezTo>
                    <a:pt x="4165093" y="731359"/>
                    <a:pt x="4162885" y="731359"/>
                    <a:pt x="4160678" y="731972"/>
                  </a:cubicBezTo>
                  <a:moveTo>
                    <a:pt x="762752" y="1444815"/>
                  </a:moveTo>
                  <a:cubicBezTo>
                    <a:pt x="761771" y="1445060"/>
                    <a:pt x="760667" y="1445428"/>
                    <a:pt x="759564" y="1445918"/>
                  </a:cubicBezTo>
                  <a:cubicBezTo>
                    <a:pt x="758460" y="1446409"/>
                    <a:pt x="757234" y="1447144"/>
                    <a:pt x="756008" y="1448003"/>
                  </a:cubicBezTo>
                  <a:cubicBezTo>
                    <a:pt x="754781" y="1448861"/>
                    <a:pt x="753555" y="1449842"/>
                    <a:pt x="752329" y="1450823"/>
                  </a:cubicBezTo>
                  <a:cubicBezTo>
                    <a:pt x="751102" y="1451927"/>
                    <a:pt x="749999" y="1453031"/>
                    <a:pt x="748895" y="1454257"/>
                  </a:cubicBezTo>
                  <a:cubicBezTo>
                    <a:pt x="747669" y="1455728"/>
                    <a:pt x="746565" y="1457200"/>
                    <a:pt x="745829" y="1458549"/>
                  </a:cubicBezTo>
                  <a:cubicBezTo>
                    <a:pt x="745094" y="1459898"/>
                    <a:pt x="744603" y="1461124"/>
                    <a:pt x="744358" y="1462228"/>
                  </a:cubicBezTo>
                  <a:cubicBezTo>
                    <a:pt x="744113" y="1463331"/>
                    <a:pt x="744113" y="1464190"/>
                    <a:pt x="744358" y="1464926"/>
                  </a:cubicBezTo>
                  <a:cubicBezTo>
                    <a:pt x="744603" y="1465661"/>
                    <a:pt x="745339" y="1466029"/>
                    <a:pt x="746197" y="1466275"/>
                  </a:cubicBezTo>
                  <a:cubicBezTo>
                    <a:pt x="746320" y="1466275"/>
                    <a:pt x="746565" y="1466275"/>
                    <a:pt x="746688" y="1466275"/>
                  </a:cubicBezTo>
                  <a:cubicBezTo>
                    <a:pt x="746810" y="1466275"/>
                    <a:pt x="747056" y="1466275"/>
                    <a:pt x="747178" y="1466275"/>
                  </a:cubicBezTo>
                  <a:cubicBezTo>
                    <a:pt x="747301" y="1466275"/>
                    <a:pt x="747546" y="1466275"/>
                    <a:pt x="747791" y="1466275"/>
                  </a:cubicBezTo>
                  <a:cubicBezTo>
                    <a:pt x="748037" y="1466275"/>
                    <a:pt x="748159" y="1466275"/>
                    <a:pt x="748405" y="1466275"/>
                  </a:cubicBezTo>
                  <a:cubicBezTo>
                    <a:pt x="749386" y="1466029"/>
                    <a:pt x="750489" y="1465661"/>
                    <a:pt x="751593" y="1465171"/>
                  </a:cubicBezTo>
                  <a:cubicBezTo>
                    <a:pt x="752697" y="1464680"/>
                    <a:pt x="753923" y="1463945"/>
                    <a:pt x="755149" y="1463086"/>
                  </a:cubicBezTo>
                  <a:cubicBezTo>
                    <a:pt x="756375" y="1462228"/>
                    <a:pt x="757602" y="1461247"/>
                    <a:pt x="758828" y="1460266"/>
                  </a:cubicBezTo>
                  <a:cubicBezTo>
                    <a:pt x="760054" y="1459162"/>
                    <a:pt x="761158" y="1458058"/>
                    <a:pt x="762262" y="1456832"/>
                  </a:cubicBezTo>
                  <a:cubicBezTo>
                    <a:pt x="763488" y="1455361"/>
                    <a:pt x="764592" y="1453889"/>
                    <a:pt x="765327" y="1452540"/>
                  </a:cubicBezTo>
                  <a:cubicBezTo>
                    <a:pt x="766063" y="1451191"/>
                    <a:pt x="766554" y="1449965"/>
                    <a:pt x="766799" y="1448861"/>
                  </a:cubicBezTo>
                  <a:cubicBezTo>
                    <a:pt x="767044" y="1447757"/>
                    <a:pt x="767044" y="1446899"/>
                    <a:pt x="766676" y="1446163"/>
                  </a:cubicBezTo>
                  <a:cubicBezTo>
                    <a:pt x="766308" y="1445428"/>
                    <a:pt x="765695" y="1445060"/>
                    <a:pt x="764837" y="1444815"/>
                  </a:cubicBezTo>
                  <a:cubicBezTo>
                    <a:pt x="764714" y="1444815"/>
                    <a:pt x="764469" y="1444815"/>
                    <a:pt x="764346" y="1444815"/>
                  </a:cubicBezTo>
                  <a:cubicBezTo>
                    <a:pt x="764224" y="1444815"/>
                    <a:pt x="763978" y="1444815"/>
                    <a:pt x="763856" y="1444815"/>
                  </a:cubicBezTo>
                  <a:cubicBezTo>
                    <a:pt x="763733" y="1444815"/>
                    <a:pt x="763488" y="1444815"/>
                    <a:pt x="763243" y="1444815"/>
                  </a:cubicBezTo>
                  <a:cubicBezTo>
                    <a:pt x="762997" y="1444815"/>
                    <a:pt x="762875" y="1444815"/>
                    <a:pt x="762630" y="1444815"/>
                  </a:cubicBezTo>
                  <a:moveTo>
                    <a:pt x="4161291" y="786174"/>
                  </a:moveTo>
                  <a:cubicBezTo>
                    <a:pt x="4161291" y="786174"/>
                    <a:pt x="4160433" y="786420"/>
                    <a:pt x="4159942" y="786420"/>
                  </a:cubicBezTo>
                  <a:cubicBezTo>
                    <a:pt x="4159452" y="786420"/>
                    <a:pt x="4159084" y="786665"/>
                    <a:pt x="4158593" y="786787"/>
                  </a:cubicBezTo>
                  <a:cubicBezTo>
                    <a:pt x="4158103" y="786910"/>
                    <a:pt x="4157735" y="787033"/>
                    <a:pt x="4157244" y="787155"/>
                  </a:cubicBezTo>
                  <a:cubicBezTo>
                    <a:pt x="4156754" y="787278"/>
                    <a:pt x="4156386" y="787523"/>
                    <a:pt x="4155895" y="787646"/>
                  </a:cubicBezTo>
                  <a:cubicBezTo>
                    <a:pt x="4152952" y="788749"/>
                    <a:pt x="4150132" y="790098"/>
                    <a:pt x="4147557" y="791815"/>
                  </a:cubicBezTo>
                  <a:cubicBezTo>
                    <a:pt x="4144981" y="793409"/>
                    <a:pt x="4142651" y="795249"/>
                    <a:pt x="4140689" y="797211"/>
                  </a:cubicBezTo>
                  <a:cubicBezTo>
                    <a:pt x="4138727" y="799173"/>
                    <a:pt x="4137133" y="801258"/>
                    <a:pt x="4136030" y="803220"/>
                  </a:cubicBezTo>
                  <a:cubicBezTo>
                    <a:pt x="4134926" y="805304"/>
                    <a:pt x="4134313" y="807266"/>
                    <a:pt x="4134313" y="809228"/>
                  </a:cubicBezTo>
                  <a:cubicBezTo>
                    <a:pt x="4134313" y="810823"/>
                    <a:pt x="4134680" y="812294"/>
                    <a:pt x="4135416" y="813398"/>
                  </a:cubicBezTo>
                  <a:cubicBezTo>
                    <a:pt x="4136152" y="814502"/>
                    <a:pt x="4137256" y="815483"/>
                    <a:pt x="4138727" y="816096"/>
                  </a:cubicBezTo>
                  <a:cubicBezTo>
                    <a:pt x="4140199" y="816709"/>
                    <a:pt x="4141915" y="817077"/>
                    <a:pt x="4143878" y="817199"/>
                  </a:cubicBezTo>
                  <a:cubicBezTo>
                    <a:pt x="4145840" y="817199"/>
                    <a:pt x="4148047" y="817199"/>
                    <a:pt x="4150377" y="816709"/>
                  </a:cubicBezTo>
                  <a:cubicBezTo>
                    <a:pt x="4150745" y="816709"/>
                    <a:pt x="4151235" y="816586"/>
                    <a:pt x="4151603" y="816464"/>
                  </a:cubicBezTo>
                  <a:cubicBezTo>
                    <a:pt x="4152094" y="816464"/>
                    <a:pt x="4152462" y="816218"/>
                    <a:pt x="4152952" y="816096"/>
                  </a:cubicBezTo>
                  <a:cubicBezTo>
                    <a:pt x="4153443" y="815973"/>
                    <a:pt x="4153810" y="815850"/>
                    <a:pt x="4154301" y="815728"/>
                  </a:cubicBezTo>
                  <a:cubicBezTo>
                    <a:pt x="4154792" y="815605"/>
                    <a:pt x="4155160" y="815483"/>
                    <a:pt x="4155650" y="815237"/>
                  </a:cubicBezTo>
                  <a:cubicBezTo>
                    <a:pt x="4158593" y="814134"/>
                    <a:pt x="4161414" y="812785"/>
                    <a:pt x="4163989" y="811068"/>
                  </a:cubicBezTo>
                  <a:cubicBezTo>
                    <a:pt x="4166564" y="809474"/>
                    <a:pt x="4168894" y="807512"/>
                    <a:pt x="4170856" y="805550"/>
                  </a:cubicBezTo>
                  <a:cubicBezTo>
                    <a:pt x="4172818" y="803588"/>
                    <a:pt x="4174412" y="801503"/>
                    <a:pt x="4175516" y="799418"/>
                  </a:cubicBezTo>
                  <a:cubicBezTo>
                    <a:pt x="4176620" y="797334"/>
                    <a:pt x="4177233" y="795249"/>
                    <a:pt x="4177355" y="793409"/>
                  </a:cubicBezTo>
                  <a:cubicBezTo>
                    <a:pt x="4177355" y="791815"/>
                    <a:pt x="4176865" y="790466"/>
                    <a:pt x="4176129" y="789240"/>
                  </a:cubicBezTo>
                  <a:cubicBezTo>
                    <a:pt x="4175393" y="788136"/>
                    <a:pt x="4174167" y="787155"/>
                    <a:pt x="4172695" y="786542"/>
                  </a:cubicBezTo>
                  <a:cubicBezTo>
                    <a:pt x="4171224" y="785929"/>
                    <a:pt x="4169507" y="785561"/>
                    <a:pt x="4167545" y="785439"/>
                  </a:cubicBezTo>
                  <a:cubicBezTo>
                    <a:pt x="4165583" y="785316"/>
                    <a:pt x="4163498" y="785439"/>
                    <a:pt x="4161168" y="785929"/>
                  </a:cubicBezTo>
                  <a:moveTo>
                    <a:pt x="725963" y="1488103"/>
                  </a:moveTo>
                  <a:cubicBezTo>
                    <a:pt x="724982" y="1488348"/>
                    <a:pt x="723879" y="1488716"/>
                    <a:pt x="722652" y="1489329"/>
                  </a:cubicBezTo>
                  <a:cubicBezTo>
                    <a:pt x="721426" y="1489942"/>
                    <a:pt x="720200" y="1490678"/>
                    <a:pt x="718974" y="1491536"/>
                  </a:cubicBezTo>
                  <a:cubicBezTo>
                    <a:pt x="717747" y="1492394"/>
                    <a:pt x="716521" y="1493375"/>
                    <a:pt x="715295" y="1494479"/>
                  </a:cubicBezTo>
                  <a:cubicBezTo>
                    <a:pt x="714068" y="1495583"/>
                    <a:pt x="712965" y="1496809"/>
                    <a:pt x="711861" y="1498035"/>
                  </a:cubicBezTo>
                  <a:cubicBezTo>
                    <a:pt x="710635" y="1499507"/>
                    <a:pt x="709531" y="1500978"/>
                    <a:pt x="708795" y="1502327"/>
                  </a:cubicBezTo>
                  <a:cubicBezTo>
                    <a:pt x="708060" y="1503676"/>
                    <a:pt x="707569" y="1504903"/>
                    <a:pt x="707324" y="1506006"/>
                  </a:cubicBezTo>
                  <a:cubicBezTo>
                    <a:pt x="707079" y="1507110"/>
                    <a:pt x="707201" y="1507968"/>
                    <a:pt x="707569" y="1508582"/>
                  </a:cubicBezTo>
                  <a:cubicBezTo>
                    <a:pt x="707937" y="1509195"/>
                    <a:pt x="708550" y="1509685"/>
                    <a:pt x="709531" y="1509808"/>
                  </a:cubicBezTo>
                  <a:cubicBezTo>
                    <a:pt x="709654" y="1509808"/>
                    <a:pt x="709776" y="1509808"/>
                    <a:pt x="710022" y="1509808"/>
                  </a:cubicBezTo>
                  <a:cubicBezTo>
                    <a:pt x="710267" y="1509808"/>
                    <a:pt x="710390" y="1509808"/>
                    <a:pt x="710512" y="1509808"/>
                  </a:cubicBezTo>
                  <a:cubicBezTo>
                    <a:pt x="710635" y="1509808"/>
                    <a:pt x="710880" y="1509808"/>
                    <a:pt x="711003" y="1509808"/>
                  </a:cubicBezTo>
                  <a:cubicBezTo>
                    <a:pt x="711125" y="1509808"/>
                    <a:pt x="711371" y="1509808"/>
                    <a:pt x="711493" y="1509808"/>
                  </a:cubicBezTo>
                  <a:cubicBezTo>
                    <a:pt x="712474" y="1509563"/>
                    <a:pt x="713578" y="1509195"/>
                    <a:pt x="714804" y="1508582"/>
                  </a:cubicBezTo>
                  <a:cubicBezTo>
                    <a:pt x="716030" y="1507968"/>
                    <a:pt x="717257" y="1507233"/>
                    <a:pt x="718483" y="1506374"/>
                  </a:cubicBezTo>
                  <a:cubicBezTo>
                    <a:pt x="719709" y="1505516"/>
                    <a:pt x="720936" y="1504535"/>
                    <a:pt x="722162" y="1503431"/>
                  </a:cubicBezTo>
                  <a:cubicBezTo>
                    <a:pt x="723388" y="1502327"/>
                    <a:pt x="724492" y="1501101"/>
                    <a:pt x="725596" y="1499875"/>
                  </a:cubicBezTo>
                  <a:cubicBezTo>
                    <a:pt x="726822" y="1498403"/>
                    <a:pt x="727803" y="1496932"/>
                    <a:pt x="728539" y="1495583"/>
                  </a:cubicBezTo>
                  <a:cubicBezTo>
                    <a:pt x="729274" y="1494234"/>
                    <a:pt x="729765" y="1493008"/>
                    <a:pt x="730010" y="1491904"/>
                  </a:cubicBezTo>
                  <a:cubicBezTo>
                    <a:pt x="730255" y="1490800"/>
                    <a:pt x="730133" y="1489942"/>
                    <a:pt x="729765" y="1489329"/>
                  </a:cubicBezTo>
                  <a:cubicBezTo>
                    <a:pt x="729397" y="1488716"/>
                    <a:pt x="728784" y="1488225"/>
                    <a:pt x="727803" y="1488103"/>
                  </a:cubicBezTo>
                  <a:cubicBezTo>
                    <a:pt x="727680" y="1488103"/>
                    <a:pt x="727558" y="1488103"/>
                    <a:pt x="727312" y="1488103"/>
                  </a:cubicBezTo>
                  <a:cubicBezTo>
                    <a:pt x="727190" y="1488103"/>
                    <a:pt x="726944" y="1488103"/>
                    <a:pt x="726822" y="1488103"/>
                  </a:cubicBezTo>
                  <a:cubicBezTo>
                    <a:pt x="726699" y="1488103"/>
                    <a:pt x="726454" y="1488103"/>
                    <a:pt x="726331" y="1488103"/>
                  </a:cubicBezTo>
                  <a:cubicBezTo>
                    <a:pt x="726209" y="1488103"/>
                    <a:pt x="725963" y="1488103"/>
                    <a:pt x="725841" y="1488103"/>
                  </a:cubicBezTo>
                  <a:moveTo>
                    <a:pt x="4159206" y="842093"/>
                  </a:moveTo>
                  <a:cubicBezTo>
                    <a:pt x="4159206" y="842093"/>
                    <a:pt x="4158470" y="842216"/>
                    <a:pt x="4158103" y="842338"/>
                  </a:cubicBezTo>
                  <a:cubicBezTo>
                    <a:pt x="4157735" y="842338"/>
                    <a:pt x="4157367" y="842584"/>
                    <a:pt x="4156999" y="842584"/>
                  </a:cubicBezTo>
                  <a:cubicBezTo>
                    <a:pt x="4156631" y="842584"/>
                    <a:pt x="4156263" y="842829"/>
                    <a:pt x="4155773" y="842951"/>
                  </a:cubicBezTo>
                  <a:cubicBezTo>
                    <a:pt x="4155405" y="842951"/>
                    <a:pt x="4155037" y="843197"/>
                    <a:pt x="4154546" y="843319"/>
                  </a:cubicBezTo>
                  <a:cubicBezTo>
                    <a:pt x="4151603" y="844300"/>
                    <a:pt x="4148660" y="845649"/>
                    <a:pt x="4146085" y="847366"/>
                  </a:cubicBezTo>
                  <a:cubicBezTo>
                    <a:pt x="4143510" y="848960"/>
                    <a:pt x="4141057" y="850800"/>
                    <a:pt x="4139095" y="852762"/>
                  </a:cubicBezTo>
                  <a:cubicBezTo>
                    <a:pt x="4137133" y="854724"/>
                    <a:pt x="4135416" y="856809"/>
                    <a:pt x="4134190" y="858893"/>
                  </a:cubicBezTo>
                  <a:cubicBezTo>
                    <a:pt x="4132964" y="860978"/>
                    <a:pt x="4132228" y="863063"/>
                    <a:pt x="4132105" y="865025"/>
                  </a:cubicBezTo>
                  <a:cubicBezTo>
                    <a:pt x="4132105" y="866742"/>
                    <a:pt x="4132350" y="868213"/>
                    <a:pt x="4133086" y="869439"/>
                  </a:cubicBezTo>
                  <a:cubicBezTo>
                    <a:pt x="4133822" y="870666"/>
                    <a:pt x="4134926" y="871647"/>
                    <a:pt x="4136397" y="872382"/>
                  </a:cubicBezTo>
                  <a:cubicBezTo>
                    <a:pt x="4137869" y="873118"/>
                    <a:pt x="4139585" y="873609"/>
                    <a:pt x="4141548" y="873731"/>
                  </a:cubicBezTo>
                  <a:cubicBezTo>
                    <a:pt x="4143510" y="873854"/>
                    <a:pt x="4145840" y="873731"/>
                    <a:pt x="4148170" y="873241"/>
                  </a:cubicBezTo>
                  <a:cubicBezTo>
                    <a:pt x="4148538" y="873241"/>
                    <a:pt x="4148905" y="873118"/>
                    <a:pt x="4149273" y="872996"/>
                  </a:cubicBezTo>
                  <a:cubicBezTo>
                    <a:pt x="4149641" y="872996"/>
                    <a:pt x="4150009" y="872750"/>
                    <a:pt x="4150500" y="872750"/>
                  </a:cubicBezTo>
                  <a:cubicBezTo>
                    <a:pt x="4150868" y="872750"/>
                    <a:pt x="4151358" y="872505"/>
                    <a:pt x="4151726" y="872382"/>
                  </a:cubicBezTo>
                  <a:cubicBezTo>
                    <a:pt x="4152094" y="872260"/>
                    <a:pt x="4152584" y="872137"/>
                    <a:pt x="4152952" y="872015"/>
                  </a:cubicBezTo>
                  <a:cubicBezTo>
                    <a:pt x="4155895" y="871033"/>
                    <a:pt x="4158838" y="869685"/>
                    <a:pt x="4161414" y="867968"/>
                  </a:cubicBezTo>
                  <a:cubicBezTo>
                    <a:pt x="4164111" y="866374"/>
                    <a:pt x="4166441" y="864534"/>
                    <a:pt x="4168526" y="862572"/>
                  </a:cubicBezTo>
                  <a:cubicBezTo>
                    <a:pt x="4170611" y="860610"/>
                    <a:pt x="4172205" y="858525"/>
                    <a:pt x="4173431" y="856441"/>
                  </a:cubicBezTo>
                  <a:cubicBezTo>
                    <a:pt x="4174658" y="854356"/>
                    <a:pt x="4175271" y="852271"/>
                    <a:pt x="4175393" y="850309"/>
                  </a:cubicBezTo>
                  <a:cubicBezTo>
                    <a:pt x="4175393" y="848592"/>
                    <a:pt x="4175148" y="847121"/>
                    <a:pt x="4174412" y="845895"/>
                  </a:cubicBezTo>
                  <a:cubicBezTo>
                    <a:pt x="4173677" y="844668"/>
                    <a:pt x="4172573" y="843687"/>
                    <a:pt x="4171101" y="842951"/>
                  </a:cubicBezTo>
                  <a:cubicBezTo>
                    <a:pt x="4169630" y="842216"/>
                    <a:pt x="4167913" y="841848"/>
                    <a:pt x="4165951" y="841603"/>
                  </a:cubicBezTo>
                  <a:cubicBezTo>
                    <a:pt x="4163989" y="841480"/>
                    <a:pt x="4161659" y="841603"/>
                    <a:pt x="4159329" y="842093"/>
                  </a:cubicBezTo>
                  <a:moveTo>
                    <a:pt x="689911" y="1531758"/>
                  </a:moveTo>
                  <a:cubicBezTo>
                    <a:pt x="688929" y="1532004"/>
                    <a:pt x="687703" y="1532372"/>
                    <a:pt x="686477" y="1532985"/>
                  </a:cubicBezTo>
                  <a:cubicBezTo>
                    <a:pt x="685251" y="1533598"/>
                    <a:pt x="684024" y="1534334"/>
                    <a:pt x="682675" y="1535192"/>
                  </a:cubicBezTo>
                  <a:cubicBezTo>
                    <a:pt x="681449" y="1536050"/>
                    <a:pt x="680100" y="1537154"/>
                    <a:pt x="678874" y="1538258"/>
                  </a:cubicBezTo>
                  <a:cubicBezTo>
                    <a:pt x="677648" y="1539361"/>
                    <a:pt x="676421" y="1540710"/>
                    <a:pt x="675318" y="1542059"/>
                  </a:cubicBezTo>
                  <a:cubicBezTo>
                    <a:pt x="674091" y="1543531"/>
                    <a:pt x="673110" y="1545002"/>
                    <a:pt x="672375" y="1546351"/>
                  </a:cubicBezTo>
                  <a:cubicBezTo>
                    <a:pt x="671639" y="1547700"/>
                    <a:pt x="671271" y="1548926"/>
                    <a:pt x="671026" y="1549907"/>
                  </a:cubicBezTo>
                  <a:cubicBezTo>
                    <a:pt x="670903" y="1551011"/>
                    <a:pt x="671026" y="1551870"/>
                    <a:pt x="671394" y="1552483"/>
                  </a:cubicBezTo>
                  <a:cubicBezTo>
                    <a:pt x="671761" y="1553096"/>
                    <a:pt x="672497" y="1553464"/>
                    <a:pt x="673478" y="1553586"/>
                  </a:cubicBezTo>
                  <a:cubicBezTo>
                    <a:pt x="673601" y="1553586"/>
                    <a:pt x="673724" y="1553586"/>
                    <a:pt x="673846" y="1553586"/>
                  </a:cubicBezTo>
                  <a:cubicBezTo>
                    <a:pt x="673969" y="1553586"/>
                    <a:pt x="674091" y="1553586"/>
                    <a:pt x="674214" y="1553586"/>
                  </a:cubicBezTo>
                  <a:cubicBezTo>
                    <a:pt x="674337" y="1553586"/>
                    <a:pt x="674459" y="1553586"/>
                    <a:pt x="674704" y="1553586"/>
                  </a:cubicBezTo>
                  <a:cubicBezTo>
                    <a:pt x="674827" y="1553586"/>
                    <a:pt x="674950" y="1553586"/>
                    <a:pt x="675195" y="1553586"/>
                  </a:cubicBezTo>
                  <a:cubicBezTo>
                    <a:pt x="676176" y="1553341"/>
                    <a:pt x="677402" y="1552973"/>
                    <a:pt x="678506" y="1552360"/>
                  </a:cubicBezTo>
                  <a:cubicBezTo>
                    <a:pt x="679732" y="1551747"/>
                    <a:pt x="680959" y="1551011"/>
                    <a:pt x="682308" y="1550153"/>
                  </a:cubicBezTo>
                  <a:cubicBezTo>
                    <a:pt x="683534" y="1549294"/>
                    <a:pt x="684883" y="1548191"/>
                    <a:pt x="686109" y="1547087"/>
                  </a:cubicBezTo>
                  <a:cubicBezTo>
                    <a:pt x="687335" y="1545983"/>
                    <a:pt x="688562" y="1544634"/>
                    <a:pt x="689665" y="1543408"/>
                  </a:cubicBezTo>
                  <a:cubicBezTo>
                    <a:pt x="690892" y="1541937"/>
                    <a:pt x="691873" y="1540465"/>
                    <a:pt x="692608" y="1539116"/>
                  </a:cubicBezTo>
                  <a:cubicBezTo>
                    <a:pt x="693344" y="1537767"/>
                    <a:pt x="693712" y="1536541"/>
                    <a:pt x="693957" y="1535560"/>
                  </a:cubicBezTo>
                  <a:cubicBezTo>
                    <a:pt x="694203" y="1534579"/>
                    <a:pt x="693957" y="1533598"/>
                    <a:pt x="693589" y="1532985"/>
                  </a:cubicBezTo>
                  <a:cubicBezTo>
                    <a:pt x="693221" y="1532372"/>
                    <a:pt x="692486" y="1532004"/>
                    <a:pt x="691505" y="1531881"/>
                  </a:cubicBezTo>
                  <a:cubicBezTo>
                    <a:pt x="691382" y="1531881"/>
                    <a:pt x="691259" y="1531881"/>
                    <a:pt x="691137" y="1531881"/>
                  </a:cubicBezTo>
                  <a:cubicBezTo>
                    <a:pt x="691014" y="1531881"/>
                    <a:pt x="690892" y="1531881"/>
                    <a:pt x="690769" y="1531881"/>
                  </a:cubicBezTo>
                  <a:cubicBezTo>
                    <a:pt x="690646" y="1531881"/>
                    <a:pt x="690524" y="1531881"/>
                    <a:pt x="690278" y="1531881"/>
                  </a:cubicBezTo>
                  <a:cubicBezTo>
                    <a:pt x="690156" y="1531881"/>
                    <a:pt x="690033" y="1531881"/>
                    <a:pt x="689788" y="1531881"/>
                  </a:cubicBezTo>
                  <a:moveTo>
                    <a:pt x="4154546" y="899851"/>
                  </a:moveTo>
                  <a:cubicBezTo>
                    <a:pt x="4154546" y="899851"/>
                    <a:pt x="4153933" y="899974"/>
                    <a:pt x="4153565" y="900097"/>
                  </a:cubicBezTo>
                  <a:cubicBezTo>
                    <a:pt x="4153197" y="900097"/>
                    <a:pt x="4152952" y="900219"/>
                    <a:pt x="4152584" y="900342"/>
                  </a:cubicBezTo>
                  <a:cubicBezTo>
                    <a:pt x="4152217" y="900342"/>
                    <a:pt x="4151971" y="900464"/>
                    <a:pt x="4151603" y="900587"/>
                  </a:cubicBezTo>
                  <a:cubicBezTo>
                    <a:pt x="4151235" y="900587"/>
                    <a:pt x="4150990" y="900832"/>
                    <a:pt x="4150622" y="900832"/>
                  </a:cubicBezTo>
                  <a:cubicBezTo>
                    <a:pt x="4147557" y="901813"/>
                    <a:pt x="4144736" y="903162"/>
                    <a:pt x="4142038" y="904756"/>
                  </a:cubicBezTo>
                  <a:cubicBezTo>
                    <a:pt x="4139340" y="906351"/>
                    <a:pt x="4136888" y="908190"/>
                    <a:pt x="4134803" y="910152"/>
                  </a:cubicBezTo>
                  <a:cubicBezTo>
                    <a:pt x="4132718" y="912114"/>
                    <a:pt x="4130879" y="914199"/>
                    <a:pt x="4129653" y="916284"/>
                  </a:cubicBezTo>
                  <a:cubicBezTo>
                    <a:pt x="4128427" y="918368"/>
                    <a:pt x="4127568" y="920576"/>
                    <a:pt x="4127323" y="922538"/>
                  </a:cubicBezTo>
                  <a:cubicBezTo>
                    <a:pt x="4127077" y="924377"/>
                    <a:pt x="4127323" y="925849"/>
                    <a:pt x="4128181" y="927198"/>
                  </a:cubicBezTo>
                  <a:cubicBezTo>
                    <a:pt x="4128917" y="928547"/>
                    <a:pt x="4130020" y="929528"/>
                    <a:pt x="4131492" y="930386"/>
                  </a:cubicBezTo>
                  <a:cubicBezTo>
                    <a:pt x="4132964" y="931122"/>
                    <a:pt x="4134680" y="931612"/>
                    <a:pt x="4136765" y="931857"/>
                  </a:cubicBezTo>
                  <a:cubicBezTo>
                    <a:pt x="4138850" y="932103"/>
                    <a:pt x="4141180" y="931857"/>
                    <a:pt x="4143632" y="931490"/>
                  </a:cubicBezTo>
                  <a:cubicBezTo>
                    <a:pt x="4144000" y="931490"/>
                    <a:pt x="4144245" y="931367"/>
                    <a:pt x="4144613" y="931244"/>
                  </a:cubicBezTo>
                  <a:cubicBezTo>
                    <a:pt x="4144981" y="931244"/>
                    <a:pt x="4145227" y="931122"/>
                    <a:pt x="4145595" y="930999"/>
                  </a:cubicBezTo>
                  <a:cubicBezTo>
                    <a:pt x="4145962" y="930999"/>
                    <a:pt x="4146208" y="930876"/>
                    <a:pt x="4146575" y="930754"/>
                  </a:cubicBezTo>
                  <a:cubicBezTo>
                    <a:pt x="4146943" y="930631"/>
                    <a:pt x="4147189" y="930509"/>
                    <a:pt x="4147557" y="930509"/>
                  </a:cubicBezTo>
                  <a:cubicBezTo>
                    <a:pt x="4150622" y="929528"/>
                    <a:pt x="4153565" y="928179"/>
                    <a:pt x="4156263" y="926584"/>
                  </a:cubicBezTo>
                  <a:cubicBezTo>
                    <a:pt x="4158961" y="924990"/>
                    <a:pt x="4161414" y="923151"/>
                    <a:pt x="4163498" y="921189"/>
                  </a:cubicBezTo>
                  <a:cubicBezTo>
                    <a:pt x="4165583" y="919227"/>
                    <a:pt x="4167422" y="917142"/>
                    <a:pt x="4168649" y="915057"/>
                  </a:cubicBezTo>
                  <a:cubicBezTo>
                    <a:pt x="4169875" y="912973"/>
                    <a:pt x="4170733" y="910765"/>
                    <a:pt x="4170979" y="908803"/>
                  </a:cubicBezTo>
                  <a:cubicBezTo>
                    <a:pt x="4171224" y="906964"/>
                    <a:pt x="4170979" y="905492"/>
                    <a:pt x="4170120" y="904143"/>
                  </a:cubicBezTo>
                  <a:cubicBezTo>
                    <a:pt x="4169385" y="902794"/>
                    <a:pt x="4168281" y="901813"/>
                    <a:pt x="4166809" y="900955"/>
                  </a:cubicBezTo>
                  <a:cubicBezTo>
                    <a:pt x="4165338" y="900219"/>
                    <a:pt x="4163498" y="899729"/>
                    <a:pt x="4161536" y="899483"/>
                  </a:cubicBezTo>
                  <a:cubicBezTo>
                    <a:pt x="4159452" y="899361"/>
                    <a:pt x="4157122" y="899483"/>
                    <a:pt x="4154669" y="899974"/>
                  </a:cubicBezTo>
                  <a:moveTo>
                    <a:pt x="654348" y="1575660"/>
                  </a:moveTo>
                  <a:cubicBezTo>
                    <a:pt x="653244" y="1575905"/>
                    <a:pt x="652141" y="1576273"/>
                    <a:pt x="650915" y="1576886"/>
                  </a:cubicBezTo>
                  <a:cubicBezTo>
                    <a:pt x="649688" y="1577499"/>
                    <a:pt x="648339" y="1578235"/>
                    <a:pt x="647113" y="1579216"/>
                  </a:cubicBezTo>
                  <a:cubicBezTo>
                    <a:pt x="645764" y="1580197"/>
                    <a:pt x="644538" y="1581178"/>
                    <a:pt x="643312" y="1582404"/>
                  </a:cubicBezTo>
                  <a:cubicBezTo>
                    <a:pt x="642085" y="1583630"/>
                    <a:pt x="640859" y="1584857"/>
                    <a:pt x="639755" y="1586206"/>
                  </a:cubicBezTo>
                  <a:cubicBezTo>
                    <a:pt x="638529" y="1587677"/>
                    <a:pt x="637548" y="1589149"/>
                    <a:pt x="636935" y="1590498"/>
                  </a:cubicBezTo>
                  <a:cubicBezTo>
                    <a:pt x="636199" y="1591847"/>
                    <a:pt x="635831" y="1593073"/>
                    <a:pt x="635708" y="1594054"/>
                  </a:cubicBezTo>
                  <a:cubicBezTo>
                    <a:pt x="635586" y="1595035"/>
                    <a:pt x="635708" y="1595893"/>
                    <a:pt x="636199" y="1596506"/>
                  </a:cubicBezTo>
                  <a:cubicBezTo>
                    <a:pt x="636690" y="1597120"/>
                    <a:pt x="637425" y="1597488"/>
                    <a:pt x="638406" y="1597488"/>
                  </a:cubicBezTo>
                  <a:cubicBezTo>
                    <a:pt x="638406" y="1597488"/>
                    <a:pt x="638652" y="1597488"/>
                    <a:pt x="638774" y="1597488"/>
                  </a:cubicBezTo>
                  <a:cubicBezTo>
                    <a:pt x="638774" y="1597488"/>
                    <a:pt x="639020" y="1597488"/>
                    <a:pt x="639142" y="1597488"/>
                  </a:cubicBezTo>
                  <a:cubicBezTo>
                    <a:pt x="639265" y="1597488"/>
                    <a:pt x="639387" y="1597488"/>
                    <a:pt x="639510" y="1597488"/>
                  </a:cubicBezTo>
                  <a:cubicBezTo>
                    <a:pt x="639633" y="1597488"/>
                    <a:pt x="639755" y="1597488"/>
                    <a:pt x="639878" y="1597488"/>
                  </a:cubicBezTo>
                  <a:cubicBezTo>
                    <a:pt x="640982" y="1597242"/>
                    <a:pt x="642085" y="1596874"/>
                    <a:pt x="643312" y="1596261"/>
                  </a:cubicBezTo>
                  <a:cubicBezTo>
                    <a:pt x="644538" y="1595648"/>
                    <a:pt x="645887" y="1594912"/>
                    <a:pt x="647113" y="1593931"/>
                  </a:cubicBezTo>
                  <a:cubicBezTo>
                    <a:pt x="648462" y="1592950"/>
                    <a:pt x="649688" y="1591969"/>
                    <a:pt x="651037" y="1590743"/>
                  </a:cubicBezTo>
                  <a:cubicBezTo>
                    <a:pt x="652263" y="1589517"/>
                    <a:pt x="653490" y="1588290"/>
                    <a:pt x="654593" y="1586941"/>
                  </a:cubicBezTo>
                  <a:cubicBezTo>
                    <a:pt x="655820" y="1585470"/>
                    <a:pt x="656801" y="1583998"/>
                    <a:pt x="657414" y="1582649"/>
                  </a:cubicBezTo>
                  <a:cubicBezTo>
                    <a:pt x="658150" y="1581300"/>
                    <a:pt x="658517" y="1580074"/>
                    <a:pt x="658640" y="1579093"/>
                  </a:cubicBezTo>
                  <a:cubicBezTo>
                    <a:pt x="658640" y="1578112"/>
                    <a:pt x="658640" y="1577254"/>
                    <a:pt x="658150" y="1576641"/>
                  </a:cubicBezTo>
                  <a:cubicBezTo>
                    <a:pt x="657659" y="1576027"/>
                    <a:pt x="656923" y="1575660"/>
                    <a:pt x="655942" y="1575660"/>
                  </a:cubicBezTo>
                  <a:cubicBezTo>
                    <a:pt x="655942" y="1575660"/>
                    <a:pt x="655697" y="1575660"/>
                    <a:pt x="655574" y="1575660"/>
                  </a:cubicBezTo>
                  <a:cubicBezTo>
                    <a:pt x="655574" y="1575660"/>
                    <a:pt x="655329" y="1575660"/>
                    <a:pt x="655207" y="1575660"/>
                  </a:cubicBezTo>
                  <a:cubicBezTo>
                    <a:pt x="655084" y="1575660"/>
                    <a:pt x="654961" y="1575660"/>
                    <a:pt x="654839" y="1575660"/>
                  </a:cubicBezTo>
                  <a:cubicBezTo>
                    <a:pt x="654716" y="1575660"/>
                    <a:pt x="654593" y="1575660"/>
                    <a:pt x="654471" y="1575660"/>
                  </a:cubicBezTo>
                  <a:moveTo>
                    <a:pt x="4147066" y="959449"/>
                  </a:moveTo>
                  <a:cubicBezTo>
                    <a:pt x="4147066" y="959449"/>
                    <a:pt x="4146453" y="959449"/>
                    <a:pt x="4146208" y="959572"/>
                  </a:cubicBezTo>
                  <a:cubicBezTo>
                    <a:pt x="4145962" y="959694"/>
                    <a:pt x="4145595" y="959694"/>
                    <a:pt x="4145349" y="959817"/>
                  </a:cubicBezTo>
                  <a:cubicBezTo>
                    <a:pt x="4145104" y="959939"/>
                    <a:pt x="4144736" y="959939"/>
                    <a:pt x="4144491" y="960062"/>
                  </a:cubicBezTo>
                  <a:cubicBezTo>
                    <a:pt x="4144245" y="960185"/>
                    <a:pt x="4143878" y="960185"/>
                    <a:pt x="4143632" y="960307"/>
                  </a:cubicBezTo>
                  <a:cubicBezTo>
                    <a:pt x="4140567" y="961166"/>
                    <a:pt x="4137624" y="962392"/>
                    <a:pt x="4134926" y="963986"/>
                  </a:cubicBezTo>
                  <a:cubicBezTo>
                    <a:pt x="4132228" y="965580"/>
                    <a:pt x="4129653" y="967297"/>
                    <a:pt x="4127568" y="969259"/>
                  </a:cubicBezTo>
                  <a:cubicBezTo>
                    <a:pt x="4125361" y="971221"/>
                    <a:pt x="4123521" y="973306"/>
                    <a:pt x="4122172" y="975391"/>
                  </a:cubicBezTo>
                  <a:cubicBezTo>
                    <a:pt x="4120823" y="977475"/>
                    <a:pt x="4119965" y="979683"/>
                    <a:pt x="4119597" y="981767"/>
                  </a:cubicBezTo>
                  <a:cubicBezTo>
                    <a:pt x="4119352" y="983607"/>
                    <a:pt x="4119597" y="985324"/>
                    <a:pt x="4120210" y="986795"/>
                  </a:cubicBezTo>
                  <a:cubicBezTo>
                    <a:pt x="4120823" y="988267"/>
                    <a:pt x="4121927" y="989371"/>
                    <a:pt x="4123399" y="990229"/>
                  </a:cubicBezTo>
                  <a:cubicBezTo>
                    <a:pt x="4124870" y="991087"/>
                    <a:pt x="4126710" y="991700"/>
                    <a:pt x="4128794" y="991946"/>
                  </a:cubicBezTo>
                  <a:cubicBezTo>
                    <a:pt x="4130879" y="992191"/>
                    <a:pt x="4133209" y="992068"/>
                    <a:pt x="4135907" y="991578"/>
                  </a:cubicBezTo>
                  <a:cubicBezTo>
                    <a:pt x="4136152" y="991578"/>
                    <a:pt x="4136397" y="991578"/>
                    <a:pt x="4136765" y="991455"/>
                  </a:cubicBezTo>
                  <a:cubicBezTo>
                    <a:pt x="4137010" y="991455"/>
                    <a:pt x="4137378" y="991455"/>
                    <a:pt x="4137624" y="991210"/>
                  </a:cubicBezTo>
                  <a:cubicBezTo>
                    <a:pt x="4137869" y="991210"/>
                    <a:pt x="4138237" y="991087"/>
                    <a:pt x="4138482" y="990965"/>
                  </a:cubicBezTo>
                  <a:cubicBezTo>
                    <a:pt x="4138727" y="990965"/>
                    <a:pt x="4139095" y="990842"/>
                    <a:pt x="4139340" y="990719"/>
                  </a:cubicBezTo>
                  <a:cubicBezTo>
                    <a:pt x="4142406" y="989861"/>
                    <a:pt x="4145349" y="988635"/>
                    <a:pt x="4148047" y="987041"/>
                  </a:cubicBezTo>
                  <a:cubicBezTo>
                    <a:pt x="4150745" y="985446"/>
                    <a:pt x="4153320" y="983730"/>
                    <a:pt x="4155527" y="981767"/>
                  </a:cubicBezTo>
                  <a:cubicBezTo>
                    <a:pt x="4157735" y="979805"/>
                    <a:pt x="4159574" y="977721"/>
                    <a:pt x="4160923" y="975513"/>
                  </a:cubicBezTo>
                  <a:cubicBezTo>
                    <a:pt x="4162272" y="973429"/>
                    <a:pt x="4163253" y="971221"/>
                    <a:pt x="4163498" y="969137"/>
                  </a:cubicBezTo>
                  <a:cubicBezTo>
                    <a:pt x="4163743" y="967297"/>
                    <a:pt x="4163498" y="965580"/>
                    <a:pt x="4162885" y="964232"/>
                  </a:cubicBezTo>
                  <a:cubicBezTo>
                    <a:pt x="4162150" y="962883"/>
                    <a:pt x="4161046" y="961656"/>
                    <a:pt x="4159574" y="960798"/>
                  </a:cubicBezTo>
                  <a:cubicBezTo>
                    <a:pt x="4158103" y="959939"/>
                    <a:pt x="4156263" y="959449"/>
                    <a:pt x="4154178" y="959204"/>
                  </a:cubicBezTo>
                  <a:cubicBezTo>
                    <a:pt x="4152094" y="958959"/>
                    <a:pt x="4149764" y="959204"/>
                    <a:pt x="4147189" y="959572"/>
                  </a:cubicBezTo>
                  <a:moveTo>
                    <a:pt x="619644" y="1619929"/>
                  </a:moveTo>
                  <a:cubicBezTo>
                    <a:pt x="618540" y="1620174"/>
                    <a:pt x="617314" y="1620542"/>
                    <a:pt x="616088" y="1621155"/>
                  </a:cubicBezTo>
                  <a:cubicBezTo>
                    <a:pt x="614862" y="1621768"/>
                    <a:pt x="613513" y="1622627"/>
                    <a:pt x="612164" y="1623607"/>
                  </a:cubicBezTo>
                  <a:cubicBezTo>
                    <a:pt x="610815" y="1624588"/>
                    <a:pt x="609466" y="1625692"/>
                    <a:pt x="608240" y="1626918"/>
                  </a:cubicBezTo>
                  <a:cubicBezTo>
                    <a:pt x="607013" y="1628145"/>
                    <a:pt x="605787" y="1629494"/>
                    <a:pt x="604683" y="1630843"/>
                  </a:cubicBezTo>
                  <a:cubicBezTo>
                    <a:pt x="603457" y="1632314"/>
                    <a:pt x="602599" y="1633786"/>
                    <a:pt x="601986" y="1635135"/>
                  </a:cubicBezTo>
                  <a:cubicBezTo>
                    <a:pt x="601372" y="1636483"/>
                    <a:pt x="601005" y="1637710"/>
                    <a:pt x="600882" y="1638691"/>
                  </a:cubicBezTo>
                  <a:cubicBezTo>
                    <a:pt x="600759" y="1639672"/>
                    <a:pt x="600882" y="1640530"/>
                    <a:pt x="601495" y="1641143"/>
                  </a:cubicBezTo>
                  <a:cubicBezTo>
                    <a:pt x="602108" y="1641757"/>
                    <a:pt x="602721" y="1642002"/>
                    <a:pt x="603825" y="1642002"/>
                  </a:cubicBezTo>
                  <a:cubicBezTo>
                    <a:pt x="603825" y="1642002"/>
                    <a:pt x="604070" y="1642002"/>
                    <a:pt x="604070" y="1642002"/>
                  </a:cubicBezTo>
                  <a:cubicBezTo>
                    <a:pt x="604070" y="1642002"/>
                    <a:pt x="604315" y="1642002"/>
                    <a:pt x="604315" y="1642002"/>
                  </a:cubicBezTo>
                  <a:cubicBezTo>
                    <a:pt x="604315" y="1642002"/>
                    <a:pt x="604561" y="1642002"/>
                    <a:pt x="604683" y="1642002"/>
                  </a:cubicBezTo>
                  <a:cubicBezTo>
                    <a:pt x="604683" y="1642002"/>
                    <a:pt x="604929" y="1642002"/>
                    <a:pt x="605051" y="1642002"/>
                  </a:cubicBezTo>
                  <a:cubicBezTo>
                    <a:pt x="606155" y="1641757"/>
                    <a:pt x="607381" y="1641389"/>
                    <a:pt x="608607" y="1640776"/>
                  </a:cubicBezTo>
                  <a:cubicBezTo>
                    <a:pt x="609834" y="1640162"/>
                    <a:pt x="611183" y="1639304"/>
                    <a:pt x="612532" y="1638323"/>
                  </a:cubicBezTo>
                  <a:cubicBezTo>
                    <a:pt x="613881" y="1637342"/>
                    <a:pt x="615229" y="1636238"/>
                    <a:pt x="616456" y="1635012"/>
                  </a:cubicBezTo>
                  <a:cubicBezTo>
                    <a:pt x="617682" y="1633786"/>
                    <a:pt x="618908" y="1632437"/>
                    <a:pt x="620012" y="1631088"/>
                  </a:cubicBezTo>
                  <a:cubicBezTo>
                    <a:pt x="621238" y="1629494"/>
                    <a:pt x="622097" y="1628145"/>
                    <a:pt x="622710" y="1626796"/>
                  </a:cubicBezTo>
                  <a:cubicBezTo>
                    <a:pt x="623323" y="1625447"/>
                    <a:pt x="623691" y="1624221"/>
                    <a:pt x="623814" y="1623240"/>
                  </a:cubicBezTo>
                  <a:cubicBezTo>
                    <a:pt x="623936" y="1622259"/>
                    <a:pt x="623814" y="1621400"/>
                    <a:pt x="623200" y="1620910"/>
                  </a:cubicBezTo>
                  <a:cubicBezTo>
                    <a:pt x="622710" y="1620297"/>
                    <a:pt x="621974" y="1620051"/>
                    <a:pt x="620870" y="1620051"/>
                  </a:cubicBezTo>
                  <a:cubicBezTo>
                    <a:pt x="620870" y="1620051"/>
                    <a:pt x="620625" y="1620051"/>
                    <a:pt x="620625" y="1620051"/>
                  </a:cubicBezTo>
                  <a:cubicBezTo>
                    <a:pt x="620625" y="1620051"/>
                    <a:pt x="620380" y="1620051"/>
                    <a:pt x="620257" y="1620051"/>
                  </a:cubicBezTo>
                  <a:cubicBezTo>
                    <a:pt x="620257" y="1620051"/>
                    <a:pt x="620012" y="1620051"/>
                    <a:pt x="619889" y="1620051"/>
                  </a:cubicBezTo>
                  <a:cubicBezTo>
                    <a:pt x="619889" y="1620051"/>
                    <a:pt x="619644" y="1620051"/>
                    <a:pt x="619521" y="1620051"/>
                  </a:cubicBezTo>
                  <a:moveTo>
                    <a:pt x="4136765" y="1020764"/>
                  </a:moveTo>
                  <a:cubicBezTo>
                    <a:pt x="4136765" y="1020764"/>
                    <a:pt x="4136275" y="1020764"/>
                    <a:pt x="4136152" y="1020886"/>
                  </a:cubicBezTo>
                  <a:cubicBezTo>
                    <a:pt x="4136030" y="1021009"/>
                    <a:pt x="4135662" y="1020886"/>
                    <a:pt x="4135539" y="1021009"/>
                  </a:cubicBezTo>
                  <a:cubicBezTo>
                    <a:pt x="4135294" y="1021009"/>
                    <a:pt x="4135048" y="1021009"/>
                    <a:pt x="4134803" y="1021131"/>
                  </a:cubicBezTo>
                  <a:cubicBezTo>
                    <a:pt x="4134558" y="1021254"/>
                    <a:pt x="4134313" y="1021131"/>
                    <a:pt x="4134067" y="1021254"/>
                  </a:cubicBezTo>
                  <a:cubicBezTo>
                    <a:pt x="4131002" y="1022112"/>
                    <a:pt x="4128059" y="1023339"/>
                    <a:pt x="4125361" y="1024810"/>
                  </a:cubicBezTo>
                  <a:cubicBezTo>
                    <a:pt x="4122540" y="1026282"/>
                    <a:pt x="4120088" y="1028121"/>
                    <a:pt x="4117758" y="1029961"/>
                  </a:cubicBezTo>
                  <a:cubicBezTo>
                    <a:pt x="4115550" y="1031923"/>
                    <a:pt x="4113588" y="1034007"/>
                    <a:pt x="4112117" y="1036092"/>
                  </a:cubicBezTo>
                  <a:cubicBezTo>
                    <a:pt x="4110645" y="1038177"/>
                    <a:pt x="4109664" y="1040384"/>
                    <a:pt x="4109174" y="1042591"/>
                  </a:cubicBezTo>
                  <a:cubicBezTo>
                    <a:pt x="4108806" y="1044554"/>
                    <a:pt x="4108928" y="1046393"/>
                    <a:pt x="4109542" y="1047864"/>
                  </a:cubicBezTo>
                  <a:cubicBezTo>
                    <a:pt x="4110155" y="1049336"/>
                    <a:pt x="4111258" y="1050562"/>
                    <a:pt x="4112730" y="1051543"/>
                  </a:cubicBezTo>
                  <a:cubicBezTo>
                    <a:pt x="4114202" y="1052524"/>
                    <a:pt x="4116041" y="1053138"/>
                    <a:pt x="4118248" y="1053383"/>
                  </a:cubicBezTo>
                  <a:cubicBezTo>
                    <a:pt x="4120455" y="1053628"/>
                    <a:pt x="4122908" y="1053628"/>
                    <a:pt x="4125606" y="1053138"/>
                  </a:cubicBezTo>
                  <a:cubicBezTo>
                    <a:pt x="4125851" y="1053138"/>
                    <a:pt x="4126097" y="1053138"/>
                    <a:pt x="4126219" y="1053138"/>
                  </a:cubicBezTo>
                  <a:cubicBezTo>
                    <a:pt x="4126342" y="1053138"/>
                    <a:pt x="4126710" y="1053138"/>
                    <a:pt x="4126832" y="1053015"/>
                  </a:cubicBezTo>
                  <a:cubicBezTo>
                    <a:pt x="4127077" y="1053015"/>
                    <a:pt x="4127323" y="1053015"/>
                    <a:pt x="4127445" y="1052892"/>
                  </a:cubicBezTo>
                  <a:cubicBezTo>
                    <a:pt x="4127691" y="1052892"/>
                    <a:pt x="4127936" y="1052892"/>
                    <a:pt x="4128181" y="1052770"/>
                  </a:cubicBezTo>
                  <a:cubicBezTo>
                    <a:pt x="4131247" y="1051911"/>
                    <a:pt x="4134190" y="1050685"/>
                    <a:pt x="4137010" y="1049213"/>
                  </a:cubicBezTo>
                  <a:cubicBezTo>
                    <a:pt x="4139831" y="1047742"/>
                    <a:pt x="4142406" y="1045903"/>
                    <a:pt x="4144613" y="1044063"/>
                  </a:cubicBezTo>
                  <a:cubicBezTo>
                    <a:pt x="4146821" y="1042224"/>
                    <a:pt x="4148783" y="1040016"/>
                    <a:pt x="4150255" y="1037809"/>
                  </a:cubicBezTo>
                  <a:cubicBezTo>
                    <a:pt x="4151726" y="1035602"/>
                    <a:pt x="4152707" y="1033394"/>
                    <a:pt x="4153075" y="1031310"/>
                  </a:cubicBezTo>
                  <a:cubicBezTo>
                    <a:pt x="4153443" y="1029348"/>
                    <a:pt x="4153320" y="1027508"/>
                    <a:pt x="4152707" y="1026036"/>
                  </a:cubicBezTo>
                  <a:cubicBezTo>
                    <a:pt x="4152094" y="1024565"/>
                    <a:pt x="4150990" y="1023339"/>
                    <a:pt x="4149519" y="1022358"/>
                  </a:cubicBezTo>
                  <a:cubicBezTo>
                    <a:pt x="4148047" y="1021499"/>
                    <a:pt x="4146208" y="1020886"/>
                    <a:pt x="4144000" y="1020641"/>
                  </a:cubicBezTo>
                  <a:cubicBezTo>
                    <a:pt x="4141793" y="1020396"/>
                    <a:pt x="4139340" y="1020518"/>
                    <a:pt x="4136643" y="1021009"/>
                  </a:cubicBezTo>
                  <a:moveTo>
                    <a:pt x="585553" y="1664443"/>
                  </a:moveTo>
                  <a:cubicBezTo>
                    <a:pt x="584450" y="1664688"/>
                    <a:pt x="583223" y="1665056"/>
                    <a:pt x="581874" y="1665669"/>
                  </a:cubicBezTo>
                  <a:cubicBezTo>
                    <a:pt x="580525" y="1666282"/>
                    <a:pt x="579177" y="1667141"/>
                    <a:pt x="577828" y="1668122"/>
                  </a:cubicBezTo>
                  <a:cubicBezTo>
                    <a:pt x="576479" y="1669103"/>
                    <a:pt x="575130" y="1670329"/>
                    <a:pt x="573781" y="1671555"/>
                  </a:cubicBezTo>
                  <a:cubicBezTo>
                    <a:pt x="572432" y="1672782"/>
                    <a:pt x="571328" y="1674253"/>
                    <a:pt x="570225" y="1675602"/>
                  </a:cubicBezTo>
                  <a:cubicBezTo>
                    <a:pt x="569121" y="1677196"/>
                    <a:pt x="568140" y="1678545"/>
                    <a:pt x="567527" y="1679894"/>
                  </a:cubicBezTo>
                  <a:cubicBezTo>
                    <a:pt x="566914" y="1681243"/>
                    <a:pt x="566546" y="1682347"/>
                    <a:pt x="566546" y="1683450"/>
                  </a:cubicBezTo>
                  <a:cubicBezTo>
                    <a:pt x="566546" y="1684431"/>
                    <a:pt x="566668" y="1685290"/>
                    <a:pt x="567282" y="1685780"/>
                  </a:cubicBezTo>
                  <a:cubicBezTo>
                    <a:pt x="567772" y="1686271"/>
                    <a:pt x="568631" y="1686639"/>
                    <a:pt x="569611" y="1686639"/>
                  </a:cubicBezTo>
                  <a:cubicBezTo>
                    <a:pt x="569611" y="1686639"/>
                    <a:pt x="569734" y="1686639"/>
                    <a:pt x="569857" y="1686639"/>
                  </a:cubicBezTo>
                  <a:cubicBezTo>
                    <a:pt x="569857" y="1686639"/>
                    <a:pt x="569979" y="1686639"/>
                    <a:pt x="570102" y="1686639"/>
                  </a:cubicBezTo>
                  <a:cubicBezTo>
                    <a:pt x="570102" y="1686639"/>
                    <a:pt x="570225" y="1686639"/>
                    <a:pt x="570347" y="1686639"/>
                  </a:cubicBezTo>
                  <a:cubicBezTo>
                    <a:pt x="570347" y="1686639"/>
                    <a:pt x="570470" y="1686639"/>
                    <a:pt x="570593" y="1686639"/>
                  </a:cubicBezTo>
                  <a:cubicBezTo>
                    <a:pt x="571696" y="1686394"/>
                    <a:pt x="572923" y="1686026"/>
                    <a:pt x="574271" y="1685290"/>
                  </a:cubicBezTo>
                  <a:cubicBezTo>
                    <a:pt x="575620" y="1684677"/>
                    <a:pt x="576969" y="1683818"/>
                    <a:pt x="578318" y="1682715"/>
                  </a:cubicBezTo>
                  <a:cubicBezTo>
                    <a:pt x="579667" y="1681734"/>
                    <a:pt x="581016" y="1680507"/>
                    <a:pt x="582365" y="1679281"/>
                  </a:cubicBezTo>
                  <a:cubicBezTo>
                    <a:pt x="583714" y="1678055"/>
                    <a:pt x="584818" y="1676583"/>
                    <a:pt x="585921" y="1675234"/>
                  </a:cubicBezTo>
                  <a:cubicBezTo>
                    <a:pt x="587147" y="1673640"/>
                    <a:pt x="588006" y="1672169"/>
                    <a:pt x="588619" y="1670820"/>
                  </a:cubicBezTo>
                  <a:cubicBezTo>
                    <a:pt x="589232" y="1669471"/>
                    <a:pt x="589600" y="1668367"/>
                    <a:pt x="589600" y="1667263"/>
                  </a:cubicBezTo>
                  <a:cubicBezTo>
                    <a:pt x="589600" y="1666282"/>
                    <a:pt x="589355" y="1665547"/>
                    <a:pt x="588864" y="1664933"/>
                  </a:cubicBezTo>
                  <a:cubicBezTo>
                    <a:pt x="588374" y="1664443"/>
                    <a:pt x="587515" y="1664075"/>
                    <a:pt x="586412" y="1664198"/>
                  </a:cubicBezTo>
                  <a:cubicBezTo>
                    <a:pt x="586412" y="1664198"/>
                    <a:pt x="586289" y="1664198"/>
                    <a:pt x="586166" y="1664198"/>
                  </a:cubicBezTo>
                  <a:cubicBezTo>
                    <a:pt x="586166" y="1664198"/>
                    <a:pt x="586044" y="1664198"/>
                    <a:pt x="585921" y="1664198"/>
                  </a:cubicBezTo>
                  <a:cubicBezTo>
                    <a:pt x="585921" y="1664198"/>
                    <a:pt x="585798" y="1664198"/>
                    <a:pt x="585676" y="1664198"/>
                  </a:cubicBezTo>
                  <a:cubicBezTo>
                    <a:pt x="585676" y="1664198"/>
                    <a:pt x="585553" y="1664198"/>
                    <a:pt x="585431" y="1664198"/>
                  </a:cubicBezTo>
                  <a:moveTo>
                    <a:pt x="4123644" y="1083672"/>
                  </a:moveTo>
                  <a:cubicBezTo>
                    <a:pt x="4123644" y="1083672"/>
                    <a:pt x="4123276" y="1083672"/>
                    <a:pt x="4123153" y="1083672"/>
                  </a:cubicBezTo>
                  <a:cubicBezTo>
                    <a:pt x="4123031" y="1083672"/>
                    <a:pt x="4122785" y="1083672"/>
                    <a:pt x="4122663" y="1083672"/>
                  </a:cubicBezTo>
                  <a:cubicBezTo>
                    <a:pt x="4122540" y="1083672"/>
                    <a:pt x="4122295" y="1083672"/>
                    <a:pt x="4122172" y="1083672"/>
                  </a:cubicBezTo>
                  <a:cubicBezTo>
                    <a:pt x="4122050" y="1083672"/>
                    <a:pt x="4121805" y="1083672"/>
                    <a:pt x="4121682" y="1083795"/>
                  </a:cubicBezTo>
                  <a:cubicBezTo>
                    <a:pt x="4118616" y="1084531"/>
                    <a:pt x="4115673" y="1085634"/>
                    <a:pt x="4112852" y="1087106"/>
                  </a:cubicBezTo>
                  <a:cubicBezTo>
                    <a:pt x="4110032" y="1088577"/>
                    <a:pt x="4107457" y="1090294"/>
                    <a:pt x="4105127" y="1092134"/>
                  </a:cubicBezTo>
                  <a:cubicBezTo>
                    <a:pt x="4102797" y="1093973"/>
                    <a:pt x="4100835" y="1096180"/>
                    <a:pt x="4099241" y="1098388"/>
                  </a:cubicBezTo>
                  <a:cubicBezTo>
                    <a:pt x="4097647" y="1100595"/>
                    <a:pt x="4096543" y="1102802"/>
                    <a:pt x="4096052" y="1105010"/>
                  </a:cubicBezTo>
                  <a:cubicBezTo>
                    <a:pt x="4095562" y="1107094"/>
                    <a:pt x="4095684" y="1108934"/>
                    <a:pt x="4096175" y="1110528"/>
                  </a:cubicBezTo>
                  <a:cubicBezTo>
                    <a:pt x="4096788" y="1112122"/>
                    <a:pt x="4097769" y="1113471"/>
                    <a:pt x="4099241" y="1114452"/>
                  </a:cubicBezTo>
                  <a:cubicBezTo>
                    <a:pt x="4100712" y="1115433"/>
                    <a:pt x="4102552" y="1116169"/>
                    <a:pt x="4104759" y="1116414"/>
                  </a:cubicBezTo>
                  <a:cubicBezTo>
                    <a:pt x="4106967" y="1116782"/>
                    <a:pt x="4109419" y="1116659"/>
                    <a:pt x="4112117" y="1116169"/>
                  </a:cubicBezTo>
                  <a:cubicBezTo>
                    <a:pt x="4112239" y="1116169"/>
                    <a:pt x="4112485" y="1116169"/>
                    <a:pt x="4112607" y="1116169"/>
                  </a:cubicBezTo>
                  <a:cubicBezTo>
                    <a:pt x="4112730" y="1116169"/>
                    <a:pt x="4112975" y="1116169"/>
                    <a:pt x="4113098" y="1116169"/>
                  </a:cubicBezTo>
                  <a:cubicBezTo>
                    <a:pt x="4113220" y="1116169"/>
                    <a:pt x="4113466" y="1116169"/>
                    <a:pt x="4113588" y="1116169"/>
                  </a:cubicBezTo>
                  <a:cubicBezTo>
                    <a:pt x="4113711" y="1116169"/>
                    <a:pt x="4113956" y="1116169"/>
                    <a:pt x="4114079" y="1116046"/>
                  </a:cubicBezTo>
                  <a:cubicBezTo>
                    <a:pt x="4117145" y="1115310"/>
                    <a:pt x="4120088" y="1114207"/>
                    <a:pt x="4123031" y="1112735"/>
                  </a:cubicBezTo>
                  <a:cubicBezTo>
                    <a:pt x="4125851" y="1111264"/>
                    <a:pt x="4128549" y="1109547"/>
                    <a:pt x="4130879" y="1107585"/>
                  </a:cubicBezTo>
                  <a:cubicBezTo>
                    <a:pt x="4133209" y="1105623"/>
                    <a:pt x="4135171" y="1103538"/>
                    <a:pt x="4136765" y="1101331"/>
                  </a:cubicBezTo>
                  <a:cubicBezTo>
                    <a:pt x="4138359" y="1099123"/>
                    <a:pt x="4139463" y="1096916"/>
                    <a:pt x="4139954" y="1094709"/>
                  </a:cubicBezTo>
                  <a:cubicBezTo>
                    <a:pt x="4140444" y="1092624"/>
                    <a:pt x="4140322" y="1090785"/>
                    <a:pt x="4139708" y="1089191"/>
                  </a:cubicBezTo>
                  <a:cubicBezTo>
                    <a:pt x="4139095" y="1087596"/>
                    <a:pt x="4138114" y="1086247"/>
                    <a:pt x="4136643" y="1085266"/>
                  </a:cubicBezTo>
                  <a:cubicBezTo>
                    <a:pt x="4135171" y="1084285"/>
                    <a:pt x="4133332" y="1083550"/>
                    <a:pt x="4131124" y="1083304"/>
                  </a:cubicBezTo>
                  <a:cubicBezTo>
                    <a:pt x="4128917" y="1083059"/>
                    <a:pt x="4126464" y="1083059"/>
                    <a:pt x="4123644" y="1083550"/>
                  </a:cubicBezTo>
                  <a:moveTo>
                    <a:pt x="552321" y="1709325"/>
                  </a:moveTo>
                  <a:cubicBezTo>
                    <a:pt x="551217" y="1709570"/>
                    <a:pt x="549868" y="1709938"/>
                    <a:pt x="548642" y="1710674"/>
                  </a:cubicBezTo>
                  <a:cubicBezTo>
                    <a:pt x="547293" y="1711287"/>
                    <a:pt x="545944" y="1712268"/>
                    <a:pt x="544473" y="1713249"/>
                  </a:cubicBezTo>
                  <a:cubicBezTo>
                    <a:pt x="543001" y="1714230"/>
                    <a:pt x="541652" y="1715457"/>
                    <a:pt x="540426" y="1716805"/>
                  </a:cubicBezTo>
                  <a:cubicBezTo>
                    <a:pt x="539077" y="1718154"/>
                    <a:pt x="537851" y="1719503"/>
                    <a:pt x="536747" y="1720975"/>
                  </a:cubicBezTo>
                  <a:cubicBezTo>
                    <a:pt x="535643" y="1722569"/>
                    <a:pt x="534785" y="1724041"/>
                    <a:pt x="534172" y="1725267"/>
                  </a:cubicBezTo>
                  <a:cubicBezTo>
                    <a:pt x="533559" y="1726616"/>
                    <a:pt x="533313" y="1727719"/>
                    <a:pt x="533313" y="1728700"/>
                  </a:cubicBezTo>
                  <a:cubicBezTo>
                    <a:pt x="533313" y="1729682"/>
                    <a:pt x="533559" y="1730417"/>
                    <a:pt x="534172" y="1730908"/>
                  </a:cubicBezTo>
                  <a:cubicBezTo>
                    <a:pt x="534785" y="1731398"/>
                    <a:pt x="535521" y="1731644"/>
                    <a:pt x="536747" y="1731644"/>
                  </a:cubicBezTo>
                  <a:cubicBezTo>
                    <a:pt x="536747" y="1731644"/>
                    <a:pt x="536870" y="1731644"/>
                    <a:pt x="536992" y="1731644"/>
                  </a:cubicBezTo>
                  <a:cubicBezTo>
                    <a:pt x="536992" y="1731644"/>
                    <a:pt x="537115" y="1731644"/>
                    <a:pt x="537237" y="1731644"/>
                  </a:cubicBezTo>
                  <a:cubicBezTo>
                    <a:pt x="537237" y="1731644"/>
                    <a:pt x="537360" y="1731644"/>
                    <a:pt x="537483" y="1731644"/>
                  </a:cubicBezTo>
                  <a:cubicBezTo>
                    <a:pt x="537483" y="1731644"/>
                    <a:pt x="537605" y="1731644"/>
                    <a:pt x="537728" y="1731644"/>
                  </a:cubicBezTo>
                  <a:cubicBezTo>
                    <a:pt x="538832" y="1731398"/>
                    <a:pt x="540058" y="1731030"/>
                    <a:pt x="541407" y="1730295"/>
                  </a:cubicBezTo>
                  <a:cubicBezTo>
                    <a:pt x="542756" y="1729682"/>
                    <a:pt x="544105" y="1728700"/>
                    <a:pt x="545576" y="1727719"/>
                  </a:cubicBezTo>
                  <a:cubicBezTo>
                    <a:pt x="546925" y="1726616"/>
                    <a:pt x="548397" y="1725512"/>
                    <a:pt x="549623" y="1724163"/>
                  </a:cubicBezTo>
                  <a:cubicBezTo>
                    <a:pt x="550972" y="1722814"/>
                    <a:pt x="552198" y="1721465"/>
                    <a:pt x="553302" y="1719994"/>
                  </a:cubicBezTo>
                  <a:cubicBezTo>
                    <a:pt x="554406" y="1718400"/>
                    <a:pt x="555264" y="1716928"/>
                    <a:pt x="555877" y="1715579"/>
                  </a:cubicBezTo>
                  <a:cubicBezTo>
                    <a:pt x="556490" y="1714230"/>
                    <a:pt x="556735" y="1713127"/>
                    <a:pt x="556735" y="1712146"/>
                  </a:cubicBezTo>
                  <a:cubicBezTo>
                    <a:pt x="556735" y="1711165"/>
                    <a:pt x="556490" y="1710429"/>
                    <a:pt x="555877" y="1709938"/>
                  </a:cubicBezTo>
                  <a:cubicBezTo>
                    <a:pt x="555264" y="1709448"/>
                    <a:pt x="554528" y="1709203"/>
                    <a:pt x="553424" y="1709325"/>
                  </a:cubicBezTo>
                  <a:cubicBezTo>
                    <a:pt x="553424" y="1709325"/>
                    <a:pt x="553302" y="1709325"/>
                    <a:pt x="553179" y="1709325"/>
                  </a:cubicBezTo>
                  <a:cubicBezTo>
                    <a:pt x="553179" y="1709325"/>
                    <a:pt x="553057" y="1709325"/>
                    <a:pt x="552934" y="1709325"/>
                  </a:cubicBezTo>
                  <a:cubicBezTo>
                    <a:pt x="552934" y="1709325"/>
                    <a:pt x="552811" y="1709325"/>
                    <a:pt x="552689" y="1709325"/>
                  </a:cubicBezTo>
                  <a:cubicBezTo>
                    <a:pt x="552566" y="1709325"/>
                    <a:pt x="552566" y="1709325"/>
                    <a:pt x="552443" y="1709325"/>
                  </a:cubicBezTo>
                  <a:moveTo>
                    <a:pt x="4107457" y="1148298"/>
                  </a:moveTo>
                  <a:cubicBezTo>
                    <a:pt x="4107457" y="1148298"/>
                    <a:pt x="4107212" y="1148298"/>
                    <a:pt x="4107089" y="1148298"/>
                  </a:cubicBezTo>
                  <a:cubicBezTo>
                    <a:pt x="4107089" y="1148298"/>
                    <a:pt x="4106844" y="1148298"/>
                    <a:pt x="4106721" y="1148298"/>
                  </a:cubicBezTo>
                  <a:cubicBezTo>
                    <a:pt x="4106599" y="1148298"/>
                    <a:pt x="4106476" y="1148298"/>
                    <a:pt x="4106353" y="1148298"/>
                  </a:cubicBezTo>
                  <a:cubicBezTo>
                    <a:pt x="4106353" y="1148298"/>
                    <a:pt x="4106108" y="1148298"/>
                    <a:pt x="4105985" y="1148298"/>
                  </a:cubicBezTo>
                  <a:cubicBezTo>
                    <a:pt x="4102920" y="1148911"/>
                    <a:pt x="4099977" y="1150014"/>
                    <a:pt x="4097034" y="1151363"/>
                  </a:cubicBezTo>
                  <a:cubicBezTo>
                    <a:pt x="4094213" y="1152712"/>
                    <a:pt x="4091515" y="1154429"/>
                    <a:pt x="4089062" y="1156391"/>
                  </a:cubicBezTo>
                  <a:cubicBezTo>
                    <a:pt x="4086610" y="1158353"/>
                    <a:pt x="4084648" y="1160438"/>
                    <a:pt x="4082931" y="1162523"/>
                  </a:cubicBezTo>
                  <a:cubicBezTo>
                    <a:pt x="4081337" y="1164730"/>
                    <a:pt x="4080111" y="1166937"/>
                    <a:pt x="4079497" y="1169267"/>
                  </a:cubicBezTo>
                  <a:cubicBezTo>
                    <a:pt x="4078884" y="1171474"/>
                    <a:pt x="4078884" y="1173437"/>
                    <a:pt x="4079497" y="1175153"/>
                  </a:cubicBezTo>
                  <a:cubicBezTo>
                    <a:pt x="4079988" y="1176870"/>
                    <a:pt x="4081092" y="1178219"/>
                    <a:pt x="4082563" y="1179323"/>
                  </a:cubicBezTo>
                  <a:cubicBezTo>
                    <a:pt x="4084035" y="1180426"/>
                    <a:pt x="4085997" y="1181162"/>
                    <a:pt x="4088204" y="1181530"/>
                  </a:cubicBezTo>
                  <a:cubicBezTo>
                    <a:pt x="4090412" y="1181898"/>
                    <a:pt x="4093109" y="1181898"/>
                    <a:pt x="4095930" y="1181407"/>
                  </a:cubicBezTo>
                  <a:cubicBezTo>
                    <a:pt x="4095930" y="1181407"/>
                    <a:pt x="4096175" y="1181407"/>
                    <a:pt x="4096297" y="1181407"/>
                  </a:cubicBezTo>
                  <a:cubicBezTo>
                    <a:pt x="4096297" y="1181407"/>
                    <a:pt x="4096543" y="1181407"/>
                    <a:pt x="4096665" y="1181407"/>
                  </a:cubicBezTo>
                  <a:cubicBezTo>
                    <a:pt x="4096665" y="1181407"/>
                    <a:pt x="4096911" y="1181407"/>
                    <a:pt x="4097034" y="1181407"/>
                  </a:cubicBezTo>
                  <a:cubicBezTo>
                    <a:pt x="4097156" y="1181407"/>
                    <a:pt x="4097279" y="1181407"/>
                    <a:pt x="4097401" y="1181407"/>
                  </a:cubicBezTo>
                  <a:cubicBezTo>
                    <a:pt x="4100467" y="1180794"/>
                    <a:pt x="4103410" y="1179691"/>
                    <a:pt x="4106231" y="1178342"/>
                  </a:cubicBezTo>
                  <a:cubicBezTo>
                    <a:pt x="4109051" y="1176993"/>
                    <a:pt x="4111749" y="1175276"/>
                    <a:pt x="4114202" y="1173314"/>
                  </a:cubicBezTo>
                  <a:cubicBezTo>
                    <a:pt x="4116654" y="1171352"/>
                    <a:pt x="4118739" y="1169267"/>
                    <a:pt x="4120333" y="1167060"/>
                  </a:cubicBezTo>
                  <a:cubicBezTo>
                    <a:pt x="4121927" y="1164853"/>
                    <a:pt x="4123153" y="1162523"/>
                    <a:pt x="4123767" y="1160315"/>
                  </a:cubicBezTo>
                  <a:cubicBezTo>
                    <a:pt x="4124380" y="1158108"/>
                    <a:pt x="4124380" y="1156269"/>
                    <a:pt x="4123767" y="1154552"/>
                  </a:cubicBezTo>
                  <a:cubicBezTo>
                    <a:pt x="4123276" y="1152835"/>
                    <a:pt x="4122172" y="1151486"/>
                    <a:pt x="4120701" y="1150382"/>
                  </a:cubicBezTo>
                  <a:cubicBezTo>
                    <a:pt x="4119229" y="1149279"/>
                    <a:pt x="4117390" y="1148543"/>
                    <a:pt x="4115060" y="1148175"/>
                  </a:cubicBezTo>
                  <a:cubicBezTo>
                    <a:pt x="4112852" y="1147807"/>
                    <a:pt x="4110277" y="1147807"/>
                    <a:pt x="4107334" y="1148298"/>
                  </a:cubicBezTo>
                  <a:moveTo>
                    <a:pt x="519824" y="1754453"/>
                  </a:moveTo>
                  <a:cubicBezTo>
                    <a:pt x="518720" y="1754698"/>
                    <a:pt x="517372" y="1755066"/>
                    <a:pt x="516023" y="1755802"/>
                  </a:cubicBezTo>
                  <a:cubicBezTo>
                    <a:pt x="514674" y="1756537"/>
                    <a:pt x="513202" y="1757396"/>
                    <a:pt x="511853" y="1758499"/>
                  </a:cubicBezTo>
                  <a:cubicBezTo>
                    <a:pt x="510504" y="1759603"/>
                    <a:pt x="509033" y="1760829"/>
                    <a:pt x="507684" y="1762178"/>
                  </a:cubicBezTo>
                  <a:cubicBezTo>
                    <a:pt x="506335" y="1763527"/>
                    <a:pt x="505109" y="1764999"/>
                    <a:pt x="504005" y="1766470"/>
                  </a:cubicBezTo>
                  <a:cubicBezTo>
                    <a:pt x="502901" y="1768064"/>
                    <a:pt x="502043" y="1769536"/>
                    <a:pt x="501552" y="1770762"/>
                  </a:cubicBezTo>
                  <a:cubicBezTo>
                    <a:pt x="501062" y="1772111"/>
                    <a:pt x="500694" y="1773215"/>
                    <a:pt x="500817" y="1774196"/>
                  </a:cubicBezTo>
                  <a:cubicBezTo>
                    <a:pt x="500817" y="1775177"/>
                    <a:pt x="501185" y="1775913"/>
                    <a:pt x="501798" y="1776403"/>
                  </a:cubicBezTo>
                  <a:cubicBezTo>
                    <a:pt x="502411" y="1776894"/>
                    <a:pt x="503269" y="1777139"/>
                    <a:pt x="504373" y="1777016"/>
                  </a:cubicBezTo>
                  <a:cubicBezTo>
                    <a:pt x="504373" y="1777016"/>
                    <a:pt x="504373" y="1777016"/>
                    <a:pt x="504496" y="1777016"/>
                  </a:cubicBezTo>
                  <a:cubicBezTo>
                    <a:pt x="504496" y="1777016"/>
                    <a:pt x="504496" y="1777016"/>
                    <a:pt x="504618" y="1777016"/>
                  </a:cubicBezTo>
                  <a:cubicBezTo>
                    <a:pt x="504618" y="1777016"/>
                    <a:pt x="504618" y="1777016"/>
                    <a:pt x="504741" y="1777016"/>
                  </a:cubicBezTo>
                  <a:cubicBezTo>
                    <a:pt x="504741" y="1777016"/>
                    <a:pt x="504741" y="1777016"/>
                    <a:pt x="504863" y="1777016"/>
                  </a:cubicBezTo>
                  <a:cubicBezTo>
                    <a:pt x="505967" y="1776771"/>
                    <a:pt x="507316" y="1776403"/>
                    <a:pt x="508665" y="1775667"/>
                  </a:cubicBezTo>
                  <a:cubicBezTo>
                    <a:pt x="510014" y="1774932"/>
                    <a:pt x="511485" y="1774073"/>
                    <a:pt x="512957" y="1772970"/>
                  </a:cubicBezTo>
                  <a:cubicBezTo>
                    <a:pt x="514428" y="1771866"/>
                    <a:pt x="515777" y="1770640"/>
                    <a:pt x="517126" y="1769291"/>
                  </a:cubicBezTo>
                  <a:cubicBezTo>
                    <a:pt x="518475" y="1767942"/>
                    <a:pt x="519701" y="1766470"/>
                    <a:pt x="520805" y="1764999"/>
                  </a:cubicBezTo>
                  <a:cubicBezTo>
                    <a:pt x="521909" y="1763405"/>
                    <a:pt x="522767" y="1761933"/>
                    <a:pt x="523258" y="1760584"/>
                  </a:cubicBezTo>
                  <a:cubicBezTo>
                    <a:pt x="523748" y="1759235"/>
                    <a:pt x="523993" y="1758131"/>
                    <a:pt x="523993" y="1757150"/>
                  </a:cubicBezTo>
                  <a:cubicBezTo>
                    <a:pt x="523993" y="1756169"/>
                    <a:pt x="523626" y="1755434"/>
                    <a:pt x="523013" y="1754943"/>
                  </a:cubicBezTo>
                  <a:cubicBezTo>
                    <a:pt x="522399" y="1754453"/>
                    <a:pt x="521541" y="1754207"/>
                    <a:pt x="520437" y="1754330"/>
                  </a:cubicBezTo>
                  <a:cubicBezTo>
                    <a:pt x="520437" y="1754330"/>
                    <a:pt x="520437" y="1754330"/>
                    <a:pt x="520315" y="1754330"/>
                  </a:cubicBezTo>
                  <a:cubicBezTo>
                    <a:pt x="520315" y="1754330"/>
                    <a:pt x="520315" y="1754330"/>
                    <a:pt x="520192" y="1754330"/>
                  </a:cubicBezTo>
                  <a:cubicBezTo>
                    <a:pt x="520192" y="1754330"/>
                    <a:pt x="520192" y="1754330"/>
                    <a:pt x="520069" y="1754330"/>
                  </a:cubicBezTo>
                  <a:cubicBezTo>
                    <a:pt x="520069" y="1754330"/>
                    <a:pt x="520069" y="1754330"/>
                    <a:pt x="519947" y="1754330"/>
                  </a:cubicBezTo>
                  <a:moveTo>
                    <a:pt x="4088572" y="1214272"/>
                  </a:moveTo>
                  <a:cubicBezTo>
                    <a:pt x="4088572" y="1214272"/>
                    <a:pt x="4088449" y="1214272"/>
                    <a:pt x="4088327" y="1214272"/>
                  </a:cubicBezTo>
                  <a:cubicBezTo>
                    <a:pt x="4088327" y="1214272"/>
                    <a:pt x="4088204" y="1214272"/>
                    <a:pt x="4088082" y="1214272"/>
                  </a:cubicBezTo>
                  <a:cubicBezTo>
                    <a:pt x="4088082" y="1214272"/>
                    <a:pt x="4087959" y="1214272"/>
                    <a:pt x="4087836" y="1214272"/>
                  </a:cubicBezTo>
                  <a:cubicBezTo>
                    <a:pt x="4087836" y="1214272"/>
                    <a:pt x="4087714" y="1214272"/>
                    <a:pt x="4087591" y="1214272"/>
                  </a:cubicBezTo>
                  <a:cubicBezTo>
                    <a:pt x="4084525" y="1214885"/>
                    <a:pt x="4081582" y="1215866"/>
                    <a:pt x="4078639" y="1217215"/>
                  </a:cubicBezTo>
                  <a:cubicBezTo>
                    <a:pt x="4075696" y="1218564"/>
                    <a:pt x="4072998" y="1220158"/>
                    <a:pt x="4070546" y="1222120"/>
                  </a:cubicBezTo>
                  <a:cubicBezTo>
                    <a:pt x="4068093" y="1224082"/>
                    <a:pt x="4066008" y="1226044"/>
                    <a:pt x="4064291" y="1228252"/>
                  </a:cubicBezTo>
                  <a:cubicBezTo>
                    <a:pt x="4062575" y="1230459"/>
                    <a:pt x="4061349" y="1232789"/>
                    <a:pt x="4060613" y="1235119"/>
                  </a:cubicBezTo>
                  <a:cubicBezTo>
                    <a:pt x="4059877" y="1237326"/>
                    <a:pt x="4059754" y="1239411"/>
                    <a:pt x="4060245" y="1241250"/>
                  </a:cubicBezTo>
                  <a:cubicBezTo>
                    <a:pt x="4060735" y="1242967"/>
                    <a:pt x="4061716" y="1244561"/>
                    <a:pt x="4063188" y="1245665"/>
                  </a:cubicBezTo>
                  <a:cubicBezTo>
                    <a:pt x="4064659" y="1246769"/>
                    <a:pt x="4066499" y="1247627"/>
                    <a:pt x="4068829" y="1247995"/>
                  </a:cubicBezTo>
                  <a:cubicBezTo>
                    <a:pt x="4071159" y="1248363"/>
                    <a:pt x="4073734" y="1248363"/>
                    <a:pt x="4076677" y="1247995"/>
                  </a:cubicBezTo>
                  <a:cubicBezTo>
                    <a:pt x="4076677" y="1247995"/>
                    <a:pt x="4076800" y="1247995"/>
                    <a:pt x="4076922" y="1247995"/>
                  </a:cubicBezTo>
                  <a:cubicBezTo>
                    <a:pt x="4076922" y="1247995"/>
                    <a:pt x="4077045" y="1247995"/>
                    <a:pt x="4077167" y="1247995"/>
                  </a:cubicBezTo>
                  <a:cubicBezTo>
                    <a:pt x="4077290" y="1247995"/>
                    <a:pt x="4077290" y="1247995"/>
                    <a:pt x="4077413" y="1247995"/>
                  </a:cubicBezTo>
                  <a:cubicBezTo>
                    <a:pt x="4077413" y="1247995"/>
                    <a:pt x="4077535" y="1247995"/>
                    <a:pt x="4077658" y="1247995"/>
                  </a:cubicBezTo>
                  <a:cubicBezTo>
                    <a:pt x="4080724" y="1247504"/>
                    <a:pt x="4083789" y="1246523"/>
                    <a:pt x="4086610" y="1245175"/>
                  </a:cubicBezTo>
                  <a:cubicBezTo>
                    <a:pt x="4089553" y="1243826"/>
                    <a:pt x="4092251" y="1242231"/>
                    <a:pt x="4094704" y="1240269"/>
                  </a:cubicBezTo>
                  <a:cubicBezTo>
                    <a:pt x="4097156" y="1238430"/>
                    <a:pt x="4099363" y="1236223"/>
                    <a:pt x="4101080" y="1234015"/>
                  </a:cubicBezTo>
                  <a:cubicBezTo>
                    <a:pt x="4102797" y="1231808"/>
                    <a:pt x="4104146" y="1229478"/>
                    <a:pt x="4104759" y="1227148"/>
                  </a:cubicBezTo>
                  <a:cubicBezTo>
                    <a:pt x="4105495" y="1224941"/>
                    <a:pt x="4105495" y="1222856"/>
                    <a:pt x="4105004" y="1221017"/>
                  </a:cubicBezTo>
                  <a:cubicBezTo>
                    <a:pt x="4104514" y="1219300"/>
                    <a:pt x="4103533" y="1217706"/>
                    <a:pt x="4102061" y="1216602"/>
                  </a:cubicBezTo>
                  <a:cubicBezTo>
                    <a:pt x="4100590" y="1215498"/>
                    <a:pt x="4098750" y="1214640"/>
                    <a:pt x="4096420" y="1214272"/>
                  </a:cubicBezTo>
                  <a:cubicBezTo>
                    <a:pt x="4094213" y="1213904"/>
                    <a:pt x="4091515" y="1213904"/>
                    <a:pt x="4088572" y="1214272"/>
                  </a:cubicBezTo>
                  <a:moveTo>
                    <a:pt x="487941" y="1799703"/>
                  </a:moveTo>
                  <a:cubicBezTo>
                    <a:pt x="486714" y="1799948"/>
                    <a:pt x="485488" y="1800438"/>
                    <a:pt x="484017" y="1801051"/>
                  </a:cubicBezTo>
                  <a:cubicBezTo>
                    <a:pt x="482545" y="1801665"/>
                    <a:pt x="481196" y="1802768"/>
                    <a:pt x="479725" y="1803872"/>
                  </a:cubicBezTo>
                  <a:cubicBezTo>
                    <a:pt x="478253" y="1804976"/>
                    <a:pt x="476781" y="1806325"/>
                    <a:pt x="475432" y="1807674"/>
                  </a:cubicBezTo>
                  <a:cubicBezTo>
                    <a:pt x="474083" y="1809022"/>
                    <a:pt x="472857" y="1810617"/>
                    <a:pt x="471754" y="1812088"/>
                  </a:cubicBezTo>
                  <a:cubicBezTo>
                    <a:pt x="470650" y="1813682"/>
                    <a:pt x="469914" y="1815154"/>
                    <a:pt x="469424" y="1816380"/>
                  </a:cubicBezTo>
                  <a:cubicBezTo>
                    <a:pt x="468933" y="1817729"/>
                    <a:pt x="468688" y="1818833"/>
                    <a:pt x="468810" y="1819814"/>
                  </a:cubicBezTo>
                  <a:cubicBezTo>
                    <a:pt x="468810" y="1820795"/>
                    <a:pt x="469178" y="1821408"/>
                    <a:pt x="469792" y="1821899"/>
                  </a:cubicBezTo>
                  <a:cubicBezTo>
                    <a:pt x="470405" y="1822389"/>
                    <a:pt x="471386" y="1822512"/>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3716" y="1822144"/>
                    <a:pt x="475065" y="1821776"/>
                    <a:pt x="476413" y="1821040"/>
                  </a:cubicBezTo>
                  <a:cubicBezTo>
                    <a:pt x="477762" y="1820304"/>
                    <a:pt x="479234" y="1819323"/>
                    <a:pt x="480705" y="1818220"/>
                  </a:cubicBezTo>
                  <a:cubicBezTo>
                    <a:pt x="482177" y="1817116"/>
                    <a:pt x="483649" y="1815767"/>
                    <a:pt x="484997" y="1814418"/>
                  </a:cubicBezTo>
                  <a:cubicBezTo>
                    <a:pt x="486346" y="1813069"/>
                    <a:pt x="487573" y="1811475"/>
                    <a:pt x="488676" y="1810004"/>
                  </a:cubicBezTo>
                  <a:cubicBezTo>
                    <a:pt x="489780" y="1808409"/>
                    <a:pt x="490516" y="1806938"/>
                    <a:pt x="491006" y="1805711"/>
                  </a:cubicBezTo>
                  <a:cubicBezTo>
                    <a:pt x="491497" y="1804363"/>
                    <a:pt x="491742" y="1803259"/>
                    <a:pt x="491619" y="1802278"/>
                  </a:cubicBezTo>
                  <a:cubicBezTo>
                    <a:pt x="491619" y="1801297"/>
                    <a:pt x="491252" y="1800684"/>
                    <a:pt x="490516" y="1800193"/>
                  </a:cubicBezTo>
                  <a:cubicBezTo>
                    <a:pt x="489903" y="1799703"/>
                    <a:pt x="488922" y="1799580"/>
                    <a:pt x="487818" y="1799703"/>
                  </a:cubicBezTo>
                  <a:cubicBezTo>
                    <a:pt x="487818" y="1799703"/>
                    <a:pt x="487818" y="1799703"/>
                    <a:pt x="487818" y="1799703"/>
                  </a:cubicBezTo>
                  <a:lnTo>
                    <a:pt x="487818" y="1799703"/>
                  </a:lnTo>
                  <a:cubicBezTo>
                    <a:pt x="487818" y="1799703"/>
                    <a:pt x="487818" y="1799703"/>
                    <a:pt x="487818" y="1799703"/>
                  </a:cubicBezTo>
                  <a:cubicBezTo>
                    <a:pt x="487818" y="1799703"/>
                    <a:pt x="487818" y="1799703"/>
                    <a:pt x="487818" y="1799703"/>
                  </a:cubicBezTo>
                  <a:moveTo>
                    <a:pt x="4066499" y="1281841"/>
                  </a:moveTo>
                  <a:cubicBezTo>
                    <a:pt x="4063433" y="1282331"/>
                    <a:pt x="4060490" y="1283189"/>
                    <a:pt x="4057547" y="1284538"/>
                  </a:cubicBezTo>
                  <a:cubicBezTo>
                    <a:pt x="4054604" y="1285765"/>
                    <a:pt x="4051906" y="1287359"/>
                    <a:pt x="4049331" y="1289321"/>
                  </a:cubicBezTo>
                  <a:cubicBezTo>
                    <a:pt x="4046756" y="1291283"/>
                    <a:pt x="4044548" y="1293245"/>
                    <a:pt x="4042831" y="1295452"/>
                  </a:cubicBezTo>
                  <a:cubicBezTo>
                    <a:pt x="4040992" y="1297660"/>
                    <a:pt x="4039643" y="1299990"/>
                    <a:pt x="4038785" y="1302442"/>
                  </a:cubicBezTo>
                  <a:cubicBezTo>
                    <a:pt x="4038785" y="1302687"/>
                    <a:pt x="4038662" y="1302810"/>
                    <a:pt x="4038539" y="1303055"/>
                  </a:cubicBezTo>
                  <a:cubicBezTo>
                    <a:pt x="4038539" y="1303301"/>
                    <a:pt x="4038539" y="1303423"/>
                    <a:pt x="4038417" y="1303668"/>
                  </a:cubicBezTo>
                  <a:cubicBezTo>
                    <a:pt x="4038417" y="1303914"/>
                    <a:pt x="4038417" y="1304036"/>
                    <a:pt x="4038294" y="1304282"/>
                  </a:cubicBezTo>
                  <a:cubicBezTo>
                    <a:pt x="4038171" y="1304527"/>
                    <a:pt x="4038294" y="1304650"/>
                    <a:pt x="4038294" y="1304895"/>
                  </a:cubicBezTo>
                  <a:cubicBezTo>
                    <a:pt x="4038294" y="1305140"/>
                    <a:pt x="4038049" y="1305263"/>
                    <a:pt x="4037926" y="1305508"/>
                  </a:cubicBezTo>
                  <a:cubicBezTo>
                    <a:pt x="4037926" y="1305753"/>
                    <a:pt x="4037681" y="1305876"/>
                    <a:pt x="4037681" y="1306121"/>
                  </a:cubicBezTo>
                  <a:cubicBezTo>
                    <a:pt x="4037681" y="1306366"/>
                    <a:pt x="4037558" y="1306489"/>
                    <a:pt x="4037436" y="1306734"/>
                  </a:cubicBezTo>
                  <a:cubicBezTo>
                    <a:pt x="4037436" y="1306980"/>
                    <a:pt x="4037313" y="1307102"/>
                    <a:pt x="4037191" y="1307347"/>
                  </a:cubicBezTo>
                  <a:cubicBezTo>
                    <a:pt x="4036332" y="1309677"/>
                    <a:pt x="4036209" y="1311885"/>
                    <a:pt x="4036577" y="1313724"/>
                  </a:cubicBezTo>
                  <a:cubicBezTo>
                    <a:pt x="4036945" y="1315563"/>
                    <a:pt x="4037926" y="1317158"/>
                    <a:pt x="4039398" y="1318507"/>
                  </a:cubicBezTo>
                  <a:cubicBezTo>
                    <a:pt x="4040869" y="1319733"/>
                    <a:pt x="4042709" y="1320714"/>
                    <a:pt x="4045039" y="1321082"/>
                  </a:cubicBezTo>
                  <a:cubicBezTo>
                    <a:pt x="4047369" y="1321572"/>
                    <a:pt x="4050066" y="1321572"/>
                    <a:pt x="4053132" y="1321082"/>
                  </a:cubicBezTo>
                  <a:cubicBezTo>
                    <a:pt x="4056198" y="1320591"/>
                    <a:pt x="4059264" y="1319733"/>
                    <a:pt x="4062207" y="1318384"/>
                  </a:cubicBezTo>
                  <a:cubicBezTo>
                    <a:pt x="4065150" y="1317158"/>
                    <a:pt x="4067970" y="1315441"/>
                    <a:pt x="4070546" y="1313601"/>
                  </a:cubicBezTo>
                  <a:cubicBezTo>
                    <a:pt x="4073121" y="1311762"/>
                    <a:pt x="4075328" y="1309677"/>
                    <a:pt x="4077167" y="1307470"/>
                  </a:cubicBezTo>
                  <a:cubicBezTo>
                    <a:pt x="4079007" y="1305263"/>
                    <a:pt x="4080356" y="1302933"/>
                    <a:pt x="4081214" y="1300480"/>
                  </a:cubicBezTo>
                  <a:cubicBezTo>
                    <a:pt x="4081214" y="1300235"/>
                    <a:pt x="4081337" y="1299990"/>
                    <a:pt x="4081459" y="1299867"/>
                  </a:cubicBezTo>
                  <a:cubicBezTo>
                    <a:pt x="4081459" y="1299622"/>
                    <a:pt x="4081459" y="1299499"/>
                    <a:pt x="4081582" y="1299254"/>
                  </a:cubicBezTo>
                  <a:cubicBezTo>
                    <a:pt x="4081582" y="1299009"/>
                    <a:pt x="4081582" y="1298886"/>
                    <a:pt x="4081705" y="1298641"/>
                  </a:cubicBezTo>
                  <a:cubicBezTo>
                    <a:pt x="4081705" y="1298396"/>
                    <a:pt x="4081705" y="1298273"/>
                    <a:pt x="4081705" y="1298028"/>
                  </a:cubicBezTo>
                  <a:cubicBezTo>
                    <a:pt x="4081705" y="1297782"/>
                    <a:pt x="4081950" y="1297537"/>
                    <a:pt x="4082073" y="1297414"/>
                  </a:cubicBezTo>
                  <a:cubicBezTo>
                    <a:pt x="4082195" y="1297292"/>
                    <a:pt x="4082318" y="1296924"/>
                    <a:pt x="4082318" y="1296801"/>
                  </a:cubicBezTo>
                  <a:cubicBezTo>
                    <a:pt x="4082318" y="1296679"/>
                    <a:pt x="4082563" y="1296311"/>
                    <a:pt x="4082563" y="1296188"/>
                  </a:cubicBezTo>
                  <a:cubicBezTo>
                    <a:pt x="4082563" y="1295943"/>
                    <a:pt x="4082686" y="1295698"/>
                    <a:pt x="4082809" y="1295575"/>
                  </a:cubicBezTo>
                  <a:cubicBezTo>
                    <a:pt x="4083544" y="1293245"/>
                    <a:pt x="4083667" y="1291038"/>
                    <a:pt x="4083299" y="1289198"/>
                  </a:cubicBezTo>
                  <a:cubicBezTo>
                    <a:pt x="4082931" y="1287359"/>
                    <a:pt x="4081950" y="1285765"/>
                    <a:pt x="4080479" y="1284538"/>
                  </a:cubicBezTo>
                  <a:cubicBezTo>
                    <a:pt x="4079007" y="1283312"/>
                    <a:pt x="4077045" y="1282454"/>
                    <a:pt x="4074715" y="1281963"/>
                  </a:cubicBezTo>
                  <a:cubicBezTo>
                    <a:pt x="4072385" y="1281473"/>
                    <a:pt x="4069687" y="1281473"/>
                    <a:pt x="4066621" y="1281963"/>
                  </a:cubicBezTo>
                  <a:moveTo>
                    <a:pt x="457038" y="1845321"/>
                  </a:moveTo>
                  <a:cubicBezTo>
                    <a:pt x="455812" y="1845566"/>
                    <a:pt x="454463" y="1846056"/>
                    <a:pt x="452991" y="1846792"/>
                  </a:cubicBezTo>
                  <a:cubicBezTo>
                    <a:pt x="451520" y="1847528"/>
                    <a:pt x="450048" y="1848509"/>
                    <a:pt x="448577" y="1849613"/>
                  </a:cubicBezTo>
                  <a:cubicBezTo>
                    <a:pt x="447105" y="1850716"/>
                    <a:pt x="445634" y="1852065"/>
                    <a:pt x="444285" y="1853537"/>
                  </a:cubicBezTo>
                  <a:cubicBezTo>
                    <a:pt x="442936" y="1855008"/>
                    <a:pt x="441709" y="1856480"/>
                    <a:pt x="440606" y="1858074"/>
                  </a:cubicBezTo>
                  <a:cubicBezTo>
                    <a:pt x="439502" y="1859668"/>
                    <a:pt x="438766" y="1861140"/>
                    <a:pt x="438276" y="1862366"/>
                  </a:cubicBezTo>
                  <a:cubicBezTo>
                    <a:pt x="437785" y="1863715"/>
                    <a:pt x="437663" y="1864819"/>
                    <a:pt x="437663" y="1865677"/>
                  </a:cubicBezTo>
                  <a:cubicBezTo>
                    <a:pt x="437663" y="1866536"/>
                    <a:pt x="438153" y="1867271"/>
                    <a:pt x="438766" y="1867762"/>
                  </a:cubicBezTo>
                  <a:cubicBezTo>
                    <a:pt x="439380" y="1868252"/>
                    <a:pt x="440361" y="1868375"/>
                    <a:pt x="441587" y="1868130"/>
                  </a:cubicBezTo>
                  <a:cubicBezTo>
                    <a:pt x="442813" y="1868007"/>
                    <a:pt x="444162" y="1867394"/>
                    <a:pt x="445634" y="1866658"/>
                  </a:cubicBezTo>
                  <a:cubicBezTo>
                    <a:pt x="447105" y="1865922"/>
                    <a:pt x="448577" y="1864941"/>
                    <a:pt x="450048" y="1863838"/>
                  </a:cubicBezTo>
                  <a:cubicBezTo>
                    <a:pt x="451520" y="1862734"/>
                    <a:pt x="452991" y="1861385"/>
                    <a:pt x="454340" y="1859913"/>
                  </a:cubicBezTo>
                  <a:cubicBezTo>
                    <a:pt x="455689" y="1858442"/>
                    <a:pt x="456916" y="1856970"/>
                    <a:pt x="458019" y="1855376"/>
                  </a:cubicBezTo>
                  <a:cubicBezTo>
                    <a:pt x="459123" y="1853782"/>
                    <a:pt x="459859" y="1852310"/>
                    <a:pt x="460226" y="1851084"/>
                  </a:cubicBezTo>
                  <a:cubicBezTo>
                    <a:pt x="460717" y="1849735"/>
                    <a:pt x="460840" y="1848632"/>
                    <a:pt x="460717" y="1847773"/>
                  </a:cubicBezTo>
                  <a:cubicBezTo>
                    <a:pt x="460717" y="1846915"/>
                    <a:pt x="460226" y="1846179"/>
                    <a:pt x="459613" y="1845811"/>
                  </a:cubicBezTo>
                  <a:cubicBezTo>
                    <a:pt x="459000" y="1845443"/>
                    <a:pt x="458019" y="1845198"/>
                    <a:pt x="456793" y="1845443"/>
                  </a:cubicBezTo>
                  <a:moveTo>
                    <a:pt x="4039766" y="1355786"/>
                  </a:moveTo>
                  <a:cubicBezTo>
                    <a:pt x="4036823" y="1356276"/>
                    <a:pt x="4033757" y="1357135"/>
                    <a:pt x="4030936" y="1358361"/>
                  </a:cubicBezTo>
                  <a:cubicBezTo>
                    <a:pt x="4027993" y="1359587"/>
                    <a:pt x="4025296" y="1361181"/>
                    <a:pt x="4022720" y="1363021"/>
                  </a:cubicBezTo>
                  <a:cubicBezTo>
                    <a:pt x="4020145" y="1364860"/>
                    <a:pt x="4017938" y="1366823"/>
                    <a:pt x="4016098" y="1369030"/>
                  </a:cubicBezTo>
                  <a:cubicBezTo>
                    <a:pt x="4014259" y="1371237"/>
                    <a:pt x="4012787" y="1373567"/>
                    <a:pt x="4011929" y="1375897"/>
                  </a:cubicBezTo>
                  <a:cubicBezTo>
                    <a:pt x="4010948" y="1378349"/>
                    <a:pt x="4010703" y="1380557"/>
                    <a:pt x="4010948" y="1382519"/>
                  </a:cubicBezTo>
                  <a:cubicBezTo>
                    <a:pt x="4011193" y="1384481"/>
                    <a:pt x="4012174" y="1386198"/>
                    <a:pt x="4013523" y="1387547"/>
                  </a:cubicBezTo>
                  <a:cubicBezTo>
                    <a:pt x="4014872" y="1388896"/>
                    <a:pt x="4016711" y="1389877"/>
                    <a:pt x="4019041" y="1390490"/>
                  </a:cubicBezTo>
                  <a:cubicBezTo>
                    <a:pt x="4021371" y="1391103"/>
                    <a:pt x="4023946" y="1391226"/>
                    <a:pt x="4027012" y="1390858"/>
                  </a:cubicBezTo>
                  <a:cubicBezTo>
                    <a:pt x="4027012" y="1390858"/>
                    <a:pt x="4027012" y="1390858"/>
                    <a:pt x="4027135" y="1390858"/>
                  </a:cubicBezTo>
                  <a:lnTo>
                    <a:pt x="4027258" y="1390858"/>
                  </a:lnTo>
                  <a:cubicBezTo>
                    <a:pt x="4027258" y="1390858"/>
                    <a:pt x="4027258" y="1390858"/>
                    <a:pt x="4027380" y="1390858"/>
                  </a:cubicBezTo>
                  <a:cubicBezTo>
                    <a:pt x="4027503" y="1390858"/>
                    <a:pt x="4027380" y="1390858"/>
                    <a:pt x="4027503" y="1390858"/>
                  </a:cubicBezTo>
                  <a:cubicBezTo>
                    <a:pt x="4030446" y="1390367"/>
                    <a:pt x="4033512" y="1389509"/>
                    <a:pt x="4036455" y="1388283"/>
                  </a:cubicBezTo>
                  <a:cubicBezTo>
                    <a:pt x="4039398" y="1387056"/>
                    <a:pt x="4042096" y="1385462"/>
                    <a:pt x="4044671" y="1383623"/>
                  </a:cubicBezTo>
                  <a:cubicBezTo>
                    <a:pt x="4047246" y="1381783"/>
                    <a:pt x="4049453" y="1379698"/>
                    <a:pt x="4051293" y="1377491"/>
                  </a:cubicBezTo>
                  <a:cubicBezTo>
                    <a:pt x="4053132" y="1375284"/>
                    <a:pt x="4054604" y="1372954"/>
                    <a:pt x="4055462" y="1370624"/>
                  </a:cubicBezTo>
                  <a:cubicBezTo>
                    <a:pt x="4056443" y="1368171"/>
                    <a:pt x="4056689" y="1365964"/>
                    <a:pt x="4056321" y="1364002"/>
                  </a:cubicBezTo>
                  <a:cubicBezTo>
                    <a:pt x="4056075" y="1362040"/>
                    <a:pt x="4055094" y="1360323"/>
                    <a:pt x="4053745" y="1359097"/>
                  </a:cubicBezTo>
                  <a:cubicBezTo>
                    <a:pt x="4052396" y="1357870"/>
                    <a:pt x="4050557" y="1356767"/>
                    <a:pt x="4048227" y="1356276"/>
                  </a:cubicBezTo>
                  <a:cubicBezTo>
                    <a:pt x="4045897" y="1355663"/>
                    <a:pt x="4043322" y="1355541"/>
                    <a:pt x="4040256" y="1355909"/>
                  </a:cubicBezTo>
                  <a:cubicBezTo>
                    <a:pt x="4040256" y="1355909"/>
                    <a:pt x="4040256" y="1355909"/>
                    <a:pt x="4040134" y="1355909"/>
                  </a:cubicBezTo>
                  <a:lnTo>
                    <a:pt x="4040011" y="1355909"/>
                  </a:lnTo>
                  <a:cubicBezTo>
                    <a:pt x="4040011" y="1355909"/>
                    <a:pt x="4040011" y="1355909"/>
                    <a:pt x="4039888" y="1355909"/>
                  </a:cubicBezTo>
                  <a:cubicBezTo>
                    <a:pt x="4039888" y="1355909"/>
                    <a:pt x="4039888" y="1355909"/>
                    <a:pt x="4039766" y="1355909"/>
                  </a:cubicBezTo>
                  <a:moveTo>
                    <a:pt x="426871" y="1891184"/>
                  </a:move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5645" y="1891429"/>
                    <a:pt x="424296" y="1891920"/>
                    <a:pt x="422825" y="1892655"/>
                  </a:cubicBezTo>
                  <a:cubicBezTo>
                    <a:pt x="421353" y="1893391"/>
                    <a:pt x="419882" y="1894495"/>
                    <a:pt x="418410" y="1895599"/>
                  </a:cubicBezTo>
                  <a:cubicBezTo>
                    <a:pt x="416938" y="1896825"/>
                    <a:pt x="415467" y="1898174"/>
                    <a:pt x="414118" y="1899645"/>
                  </a:cubicBezTo>
                  <a:cubicBezTo>
                    <a:pt x="412769" y="1901117"/>
                    <a:pt x="411543" y="1902711"/>
                    <a:pt x="410562" y="1904305"/>
                  </a:cubicBezTo>
                  <a:cubicBezTo>
                    <a:pt x="409581" y="1905899"/>
                    <a:pt x="408845" y="1907248"/>
                    <a:pt x="408354" y="1908597"/>
                  </a:cubicBezTo>
                  <a:cubicBezTo>
                    <a:pt x="407864" y="1909824"/>
                    <a:pt x="407741" y="1910927"/>
                    <a:pt x="407864" y="1911908"/>
                  </a:cubicBezTo>
                  <a:cubicBezTo>
                    <a:pt x="407864" y="1912766"/>
                    <a:pt x="408354" y="1913502"/>
                    <a:pt x="408968" y="1913870"/>
                  </a:cubicBezTo>
                  <a:cubicBezTo>
                    <a:pt x="409581" y="1914238"/>
                    <a:pt x="410562" y="1914483"/>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2892" y="1913993"/>
                    <a:pt x="414241" y="1913502"/>
                    <a:pt x="415712" y="1912766"/>
                  </a:cubicBezTo>
                  <a:cubicBezTo>
                    <a:pt x="417184" y="1912031"/>
                    <a:pt x="418655" y="1910927"/>
                    <a:pt x="420249" y="1909824"/>
                  </a:cubicBezTo>
                  <a:cubicBezTo>
                    <a:pt x="421721" y="1908597"/>
                    <a:pt x="423193" y="1907248"/>
                    <a:pt x="424541" y="1905777"/>
                  </a:cubicBezTo>
                  <a:cubicBezTo>
                    <a:pt x="425890" y="1904305"/>
                    <a:pt x="427117" y="1902711"/>
                    <a:pt x="428098" y="1901117"/>
                  </a:cubicBezTo>
                  <a:cubicBezTo>
                    <a:pt x="429079" y="1899523"/>
                    <a:pt x="429814" y="1898174"/>
                    <a:pt x="430305" y="1896825"/>
                  </a:cubicBezTo>
                  <a:cubicBezTo>
                    <a:pt x="430795" y="1895599"/>
                    <a:pt x="430918" y="1894495"/>
                    <a:pt x="430795" y="1893514"/>
                  </a:cubicBezTo>
                  <a:cubicBezTo>
                    <a:pt x="430673" y="1892533"/>
                    <a:pt x="430305" y="1891920"/>
                    <a:pt x="429569" y="1891552"/>
                  </a:cubicBezTo>
                  <a:cubicBezTo>
                    <a:pt x="428956" y="1891184"/>
                    <a:pt x="427975" y="1891061"/>
                    <a:pt x="426749" y="1891184"/>
                  </a:cubicBezTo>
                  <a:moveTo>
                    <a:pt x="4011438" y="1426052"/>
                  </a:moveTo>
                  <a:cubicBezTo>
                    <a:pt x="4008495" y="1426420"/>
                    <a:pt x="4005552" y="1427278"/>
                    <a:pt x="4002732" y="1428505"/>
                  </a:cubicBezTo>
                  <a:cubicBezTo>
                    <a:pt x="3999911" y="1429731"/>
                    <a:pt x="3997213" y="1431203"/>
                    <a:pt x="3994638" y="1432920"/>
                  </a:cubicBezTo>
                  <a:cubicBezTo>
                    <a:pt x="3992186" y="1434636"/>
                    <a:pt x="3989856" y="1436721"/>
                    <a:pt x="3988016" y="1438806"/>
                  </a:cubicBezTo>
                  <a:cubicBezTo>
                    <a:pt x="3986177" y="1441013"/>
                    <a:pt x="3984583" y="1443220"/>
                    <a:pt x="3983602" y="1445673"/>
                  </a:cubicBezTo>
                  <a:cubicBezTo>
                    <a:pt x="3982621" y="1448125"/>
                    <a:pt x="3982253" y="1450455"/>
                    <a:pt x="3982375" y="1452417"/>
                  </a:cubicBezTo>
                  <a:cubicBezTo>
                    <a:pt x="3982621" y="1454380"/>
                    <a:pt x="3983356" y="1456219"/>
                    <a:pt x="3984583" y="1457690"/>
                  </a:cubicBezTo>
                  <a:cubicBezTo>
                    <a:pt x="3985809" y="1459162"/>
                    <a:pt x="3987648" y="1460266"/>
                    <a:pt x="3989856" y="1460879"/>
                  </a:cubicBezTo>
                  <a:cubicBezTo>
                    <a:pt x="3992063" y="1461492"/>
                    <a:pt x="3994761" y="1461737"/>
                    <a:pt x="3997704" y="1461492"/>
                  </a:cubicBezTo>
                  <a:cubicBezTo>
                    <a:pt x="3997704" y="1461492"/>
                    <a:pt x="3997949" y="1461492"/>
                    <a:pt x="3998072" y="1461492"/>
                  </a:cubicBezTo>
                  <a:cubicBezTo>
                    <a:pt x="3998194" y="1461492"/>
                    <a:pt x="3998317" y="1461492"/>
                    <a:pt x="3998440" y="1461492"/>
                  </a:cubicBezTo>
                  <a:cubicBezTo>
                    <a:pt x="3998440" y="1461492"/>
                    <a:pt x="3998685" y="1461492"/>
                    <a:pt x="3998808" y="1461492"/>
                  </a:cubicBezTo>
                  <a:lnTo>
                    <a:pt x="3999176" y="1461492"/>
                  </a:lnTo>
                  <a:cubicBezTo>
                    <a:pt x="4002119" y="1461001"/>
                    <a:pt x="4005062" y="1460266"/>
                    <a:pt x="4007882" y="1459039"/>
                  </a:cubicBezTo>
                  <a:cubicBezTo>
                    <a:pt x="4010703" y="1457813"/>
                    <a:pt x="4013523" y="1456341"/>
                    <a:pt x="4015976" y="1454625"/>
                  </a:cubicBezTo>
                  <a:cubicBezTo>
                    <a:pt x="4018428" y="1452908"/>
                    <a:pt x="4020758" y="1450823"/>
                    <a:pt x="4022598" y="1448739"/>
                  </a:cubicBezTo>
                  <a:cubicBezTo>
                    <a:pt x="4024437" y="1446531"/>
                    <a:pt x="4026031" y="1444201"/>
                    <a:pt x="4027012" y="1441871"/>
                  </a:cubicBezTo>
                  <a:cubicBezTo>
                    <a:pt x="4027993" y="1439419"/>
                    <a:pt x="4028361" y="1437089"/>
                    <a:pt x="4028239" y="1435127"/>
                  </a:cubicBezTo>
                  <a:cubicBezTo>
                    <a:pt x="4027993" y="1433165"/>
                    <a:pt x="4027258" y="1431325"/>
                    <a:pt x="4025909" y="1429976"/>
                  </a:cubicBezTo>
                  <a:cubicBezTo>
                    <a:pt x="4024560" y="1428505"/>
                    <a:pt x="4022843" y="1427524"/>
                    <a:pt x="4020636" y="1426788"/>
                  </a:cubicBezTo>
                  <a:cubicBezTo>
                    <a:pt x="4018428" y="1426175"/>
                    <a:pt x="4015731" y="1425930"/>
                    <a:pt x="4012787" y="1426175"/>
                  </a:cubicBezTo>
                  <a:cubicBezTo>
                    <a:pt x="4012787" y="1426175"/>
                    <a:pt x="4012542" y="1426175"/>
                    <a:pt x="4012419" y="1426175"/>
                  </a:cubicBezTo>
                  <a:cubicBezTo>
                    <a:pt x="4012419" y="1426175"/>
                    <a:pt x="4012174" y="1426175"/>
                    <a:pt x="4012051" y="1426175"/>
                  </a:cubicBezTo>
                  <a:cubicBezTo>
                    <a:pt x="4011929" y="1426175"/>
                    <a:pt x="4011806" y="1426175"/>
                    <a:pt x="4011684" y="1426175"/>
                  </a:cubicBezTo>
                  <a:cubicBezTo>
                    <a:pt x="4011684" y="1426175"/>
                    <a:pt x="4011438" y="1426175"/>
                    <a:pt x="4011316" y="1426175"/>
                  </a:cubicBezTo>
                  <a:moveTo>
                    <a:pt x="397440" y="1937170"/>
                  </a:moveTo>
                  <a:cubicBezTo>
                    <a:pt x="397440" y="1937170"/>
                    <a:pt x="397440" y="1937170"/>
                    <a:pt x="397318" y="1937170"/>
                  </a:cubicBezTo>
                  <a:cubicBezTo>
                    <a:pt x="397318" y="1937170"/>
                    <a:pt x="397318" y="1937170"/>
                    <a:pt x="397195" y="1937170"/>
                  </a:cubicBezTo>
                  <a:cubicBezTo>
                    <a:pt x="397195" y="1937170"/>
                    <a:pt x="397195" y="1937170"/>
                    <a:pt x="397073" y="1937170"/>
                  </a:cubicBezTo>
                  <a:cubicBezTo>
                    <a:pt x="397073" y="1937170"/>
                    <a:pt x="397073" y="1937170"/>
                    <a:pt x="396950" y="1937170"/>
                  </a:cubicBezTo>
                  <a:cubicBezTo>
                    <a:pt x="395601" y="1937415"/>
                    <a:pt x="394252" y="1938028"/>
                    <a:pt x="392781" y="1938887"/>
                  </a:cubicBezTo>
                  <a:cubicBezTo>
                    <a:pt x="391309" y="1939745"/>
                    <a:pt x="389715" y="1940726"/>
                    <a:pt x="388243" y="1941952"/>
                  </a:cubicBezTo>
                  <a:cubicBezTo>
                    <a:pt x="386772" y="1943179"/>
                    <a:pt x="385300" y="1944528"/>
                    <a:pt x="383951" y="1945999"/>
                  </a:cubicBezTo>
                  <a:cubicBezTo>
                    <a:pt x="382602" y="1947470"/>
                    <a:pt x="381376" y="1949065"/>
                    <a:pt x="380395" y="1950659"/>
                  </a:cubicBezTo>
                  <a:cubicBezTo>
                    <a:pt x="379414" y="1952130"/>
                    <a:pt x="378801" y="1953602"/>
                    <a:pt x="378310" y="1954828"/>
                  </a:cubicBezTo>
                  <a:cubicBezTo>
                    <a:pt x="377942" y="1956054"/>
                    <a:pt x="377697" y="1957158"/>
                    <a:pt x="377820" y="1958017"/>
                  </a:cubicBezTo>
                  <a:cubicBezTo>
                    <a:pt x="377942" y="1958875"/>
                    <a:pt x="378310" y="1959488"/>
                    <a:pt x="378923" y="1959979"/>
                  </a:cubicBezTo>
                  <a:cubicBezTo>
                    <a:pt x="379537" y="1960347"/>
                    <a:pt x="380518" y="1960469"/>
                    <a:pt x="381621" y="1960347"/>
                  </a:cubicBezTo>
                  <a:cubicBezTo>
                    <a:pt x="381621" y="1960347"/>
                    <a:pt x="381621" y="1960347"/>
                    <a:pt x="381744" y="1960347"/>
                  </a:cubicBezTo>
                  <a:cubicBezTo>
                    <a:pt x="381867" y="1960347"/>
                    <a:pt x="381744" y="1960347"/>
                    <a:pt x="381867" y="1960347"/>
                  </a:cubicBezTo>
                  <a:cubicBezTo>
                    <a:pt x="381989" y="1960347"/>
                    <a:pt x="381867" y="1960347"/>
                    <a:pt x="381989" y="1960347"/>
                  </a:cubicBezTo>
                  <a:cubicBezTo>
                    <a:pt x="381989" y="1960347"/>
                    <a:pt x="381989" y="1960347"/>
                    <a:pt x="382112" y="1960347"/>
                  </a:cubicBezTo>
                  <a:cubicBezTo>
                    <a:pt x="383338" y="1960101"/>
                    <a:pt x="384810" y="1959488"/>
                    <a:pt x="386281" y="1958752"/>
                  </a:cubicBezTo>
                  <a:cubicBezTo>
                    <a:pt x="387753" y="1957894"/>
                    <a:pt x="389347" y="1956913"/>
                    <a:pt x="390819" y="1955687"/>
                  </a:cubicBezTo>
                  <a:cubicBezTo>
                    <a:pt x="392290" y="1954460"/>
                    <a:pt x="393762" y="1953112"/>
                    <a:pt x="395111" y="1951640"/>
                  </a:cubicBezTo>
                  <a:cubicBezTo>
                    <a:pt x="396459" y="1950168"/>
                    <a:pt x="397686" y="1948574"/>
                    <a:pt x="398667" y="1946980"/>
                  </a:cubicBezTo>
                  <a:cubicBezTo>
                    <a:pt x="399648" y="1945386"/>
                    <a:pt x="400261" y="1944037"/>
                    <a:pt x="400751" y="1942811"/>
                  </a:cubicBezTo>
                  <a:cubicBezTo>
                    <a:pt x="401119" y="1941584"/>
                    <a:pt x="401242" y="1940481"/>
                    <a:pt x="401119" y="1939622"/>
                  </a:cubicBezTo>
                  <a:cubicBezTo>
                    <a:pt x="400997" y="1938764"/>
                    <a:pt x="400629" y="1938151"/>
                    <a:pt x="399893" y="1937660"/>
                  </a:cubicBezTo>
                  <a:cubicBezTo>
                    <a:pt x="399280" y="1937292"/>
                    <a:pt x="398299" y="1937170"/>
                    <a:pt x="397195" y="1937292"/>
                  </a:cubicBezTo>
                  <a:moveTo>
                    <a:pt x="3980045" y="1497422"/>
                  </a:moveTo>
                  <a:cubicBezTo>
                    <a:pt x="3977225" y="1497790"/>
                    <a:pt x="3974405" y="1498649"/>
                    <a:pt x="3971584" y="1499752"/>
                  </a:cubicBezTo>
                  <a:cubicBezTo>
                    <a:pt x="3968763" y="1500856"/>
                    <a:pt x="3966066" y="1502327"/>
                    <a:pt x="3963613" y="1504044"/>
                  </a:cubicBezTo>
                  <a:cubicBezTo>
                    <a:pt x="3961161" y="1505761"/>
                    <a:pt x="3958953" y="1507723"/>
                    <a:pt x="3956991" y="1509808"/>
                  </a:cubicBezTo>
                  <a:cubicBezTo>
                    <a:pt x="3955029" y="1511893"/>
                    <a:pt x="3953558" y="1514222"/>
                    <a:pt x="3952576" y="1516552"/>
                  </a:cubicBezTo>
                  <a:cubicBezTo>
                    <a:pt x="3951473" y="1519005"/>
                    <a:pt x="3950982" y="1521335"/>
                    <a:pt x="3951105" y="1523420"/>
                  </a:cubicBezTo>
                  <a:cubicBezTo>
                    <a:pt x="3951105" y="1525504"/>
                    <a:pt x="3951841" y="1527344"/>
                    <a:pt x="3953067" y="1528815"/>
                  </a:cubicBezTo>
                  <a:cubicBezTo>
                    <a:pt x="3954293" y="1530287"/>
                    <a:pt x="3956010" y="1531513"/>
                    <a:pt x="3958095" y="1532249"/>
                  </a:cubicBezTo>
                  <a:cubicBezTo>
                    <a:pt x="3960302" y="1532985"/>
                    <a:pt x="3962877" y="1533353"/>
                    <a:pt x="3965820" y="1533230"/>
                  </a:cubicBezTo>
                  <a:cubicBezTo>
                    <a:pt x="3965943" y="1533230"/>
                    <a:pt x="3966188" y="1533230"/>
                    <a:pt x="3966311" y="1533230"/>
                  </a:cubicBezTo>
                  <a:cubicBezTo>
                    <a:pt x="3966433" y="1533230"/>
                    <a:pt x="3966679" y="1533230"/>
                    <a:pt x="3966801" y="1533230"/>
                  </a:cubicBezTo>
                  <a:cubicBezTo>
                    <a:pt x="3966924" y="1533230"/>
                    <a:pt x="3967169" y="1533230"/>
                    <a:pt x="3967292" y="1533230"/>
                  </a:cubicBezTo>
                  <a:cubicBezTo>
                    <a:pt x="3967415" y="1533230"/>
                    <a:pt x="3967660" y="1533230"/>
                    <a:pt x="3967783" y="1533230"/>
                  </a:cubicBezTo>
                  <a:cubicBezTo>
                    <a:pt x="3970603" y="1532862"/>
                    <a:pt x="3973423" y="1532126"/>
                    <a:pt x="3976244" y="1530900"/>
                  </a:cubicBezTo>
                  <a:cubicBezTo>
                    <a:pt x="3979064" y="1529796"/>
                    <a:pt x="3981762" y="1528325"/>
                    <a:pt x="3984215" y="1526608"/>
                  </a:cubicBezTo>
                  <a:cubicBezTo>
                    <a:pt x="3986668" y="1524891"/>
                    <a:pt x="3988997" y="1522929"/>
                    <a:pt x="3990837" y="1520844"/>
                  </a:cubicBezTo>
                  <a:cubicBezTo>
                    <a:pt x="3992799" y="1518760"/>
                    <a:pt x="3994270" y="1516430"/>
                    <a:pt x="3995374" y="1514100"/>
                  </a:cubicBezTo>
                  <a:cubicBezTo>
                    <a:pt x="3996478" y="1511647"/>
                    <a:pt x="3996968" y="1509195"/>
                    <a:pt x="3996846" y="1507110"/>
                  </a:cubicBezTo>
                  <a:cubicBezTo>
                    <a:pt x="3996846" y="1505025"/>
                    <a:pt x="3995987" y="1503186"/>
                    <a:pt x="3994883" y="1501714"/>
                  </a:cubicBezTo>
                  <a:cubicBezTo>
                    <a:pt x="3993657" y="1500243"/>
                    <a:pt x="3991940" y="1499017"/>
                    <a:pt x="3989733" y="1498281"/>
                  </a:cubicBezTo>
                  <a:cubicBezTo>
                    <a:pt x="3987526" y="1497545"/>
                    <a:pt x="3984951" y="1497177"/>
                    <a:pt x="3982008" y="1497422"/>
                  </a:cubicBezTo>
                  <a:cubicBezTo>
                    <a:pt x="3981885" y="1497422"/>
                    <a:pt x="3981640" y="1497422"/>
                    <a:pt x="3981517" y="1497422"/>
                  </a:cubicBezTo>
                  <a:cubicBezTo>
                    <a:pt x="3981394" y="1497422"/>
                    <a:pt x="3981149" y="1497422"/>
                    <a:pt x="3981026" y="1497422"/>
                  </a:cubicBezTo>
                  <a:cubicBezTo>
                    <a:pt x="3980904" y="1497422"/>
                    <a:pt x="3980658" y="1497422"/>
                    <a:pt x="3980536" y="1497422"/>
                  </a:cubicBezTo>
                  <a:cubicBezTo>
                    <a:pt x="3980413" y="1497422"/>
                    <a:pt x="3980168" y="1497422"/>
                    <a:pt x="3980045" y="1497422"/>
                  </a:cubicBezTo>
                  <a:moveTo>
                    <a:pt x="368990" y="1983523"/>
                  </a:moveTo>
                  <a:cubicBezTo>
                    <a:pt x="368990" y="1983523"/>
                    <a:pt x="368868" y="1983523"/>
                    <a:pt x="368745" y="1983523"/>
                  </a:cubicBezTo>
                  <a:cubicBezTo>
                    <a:pt x="368745" y="1983523"/>
                    <a:pt x="368623" y="1983523"/>
                    <a:pt x="368500" y="1983523"/>
                  </a:cubicBezTo>
                  <a:cubicBezTo>
                    <a:pt x="368500" y="1983523"/>
                    <a:pt x="368377" y="1983523"/>
                    <a:pt x="368255" y="1983523"/>
                  </a:cubicBezTo>
                  <a:cubicBezTo>
                    <a:pt x="368255" y="1983523"/>
                    <a:pt x="368132" y="1983523"/>
                    <a:pt x="368010" y="1983523"/>
                  </a:cubicBezTo>
                  <a:cubicBezTo>
                    <a:pt x="366661" y="1983891"/>
                    <a:pt x="365312" y="1984504"/>
                    <a:pt x="363717" y="1985363"/>
                  </a:cubicBezTo>
                  <a:cubicBezTo>
                    <a:pt x="362246" y="1986221"/>
                    <a:pt x="360652" y="1987325"/>
                    <a:pt x="359180" y="1988551"/>
                  </a:cubicBezTo>
                  <a:cubicBezTo>
                    <a:pt x="357709" y="1989777"/>
                    <a:pt x="356237" y="1991249"/>
                    <a:pt x="354888" y="1992721"/>
                  </a:cubicBezTo>
                  <a:cubicBezTo>
                    <a:pt x="353539" y="1994192"/>
                    <a:pt x="352436" y="1995786"/>
                    <a:pt x="351455" y="1997381"/>
                  </a:cubicBezTo>
                  <a:cubicBezTo>
                    <a:pt x="350596" y="1998852"/>
                    <a:pt x="349860" y="2000201"/>
                    <a:pt x="349493" y="2001427"/>
                  </a:cubicBezTo>
                  <a:cubicBezTo>
                    <a:pt x="349125" y="2002654"/>
                    <a:pt x="349002" y="2003757"/>
                    <a:pt x="349125" y="2004493"/>
                  </a:cubicBezTo>
                  <a:cubicBezTo>
                    <a:pt x="349247" y="2005351"/>
                    <a:pt x="349615" y="2005965"/>
                    <a:pt x="350351" y="2006332"/>
                  </a:cubicBezTo>
                  <a:cubicBezTo>
                    <a:pt x="350964" y="2006700"/>
                    <a:pt x="351823" y="2006823"/>
                    <a:pt x="353049" y="2006700"/>
                  </a:cubicBezTo>
                  <a:cubicBezTo>
                    <a:pt x="353049" y="2006700"/>
                    <a:pt x="353171" y="2006700"/>
                    <a:pt x="353294" y="2006700"/>
                  </a:cubicBezTo>
                  <a:cubicBezTo>
                    <a:pt x="353294" y="2006700"/>
                    <a:pt x="353417" y="2006700"/>
                    <a:pt x="353539" y="2006700"/>
                  </a:cubicBezTo>
                  <a:cubicBezTo>
                    <a:pt x="353539" y="2006700"/>
                    <a:pt x="353662" y="2006700"/>
                    <a:pt x="353785" y="2006700"/>
                  </a:cubicBezTo>
                  <a:cubicBezTo>
                    <a:pt x="353785" y="2006700"/>
                    <a:pt x="353907" y="2006700"/>
                    <a:pt x="354030" y="2006700"/>
                  </a:cubicBezTo>
                  <a:cubicBezTo>
                    <a:pt x="355379" y="2006455"/>
                    <a:pt x="356728" y="2005842"/>
                    <a:pt x="358322" y="2004984"/>
                  </a:cubicBezTo>
                  <a:cubicBezTo>
                    <a:pt x="359916" y="2004125"/>
                    <a:pt x="361388" y="2003021"/>
                    <a:pt x="362859" y="2001795"/>
                  </a:cubicBezTo>
                  <a:cubicBezTo>
                    <a:pt x="364331" y="2000569"/>
                    <a:pt x="365802" y="1999097"/>
                    <a:pt x="367151" y="1997626"/>
                  </a:cubicBezTo>
                  <a:cubicBezTo>
                    <a:pt x="368500" y="1996154"/>
                    <a:pt x="369604" y="1994560"/>
                    <a:pt x="370585" y="1992966"/>
                  </a:cubicBezTo>
                  <a:cubicBezTo>
                    <a:pt x="371443" y="1991494"/>
                    <a:pt x="372179" y="1990023"/>
                    <a:pt x="372547" y="1988797"/>
                  </a:cubicBezTo>
                  <a:cubicBezTo>
                    <a:pt x="372915" y="1987570"/>
                    <a:pt x="373037" y="1986467"/>
                    <a:pt x="372915" y="1985608"/>
                  </a:cubicBezTo>
                  <a:cubicBezTo>
                    <a:pt x="372792" y="1984750"/>
                    <a:pt x="372424" y="1984137"/>
                    <a:pt x="371688" y="1983769"/>
                  </a:cubicBezTo>
                  <a:cubicBezTo>
                    <a:pt x="371075" y="1983401"/>
                    <a:pt x="370094" y="1983278"/>
                    <a:pt x="368990" y="1983401"/>
                  </a:cubicBezTo>
                  <a:moveTo>
                    <a:pt x="3946077" y="1569773"/>
                  </a:moveTo>
                  <a:cubicBezTo>
                    <a:pt x="3943257" y="1570141"/>
                    <a:pt x="3940436" y="1570877"/>
                    <a:pt x="3937738" y="1571981"/>
                  </a:cubicBezTo>
                  <a:cubicBezTo>
                    <a:pt x="3935040" y="1573084"/>
                    <a:pt x="3932343" y="1574433"/>
                    <a:pt x="3929890" y="1576150"/>
                  </a:cubicBezTo>
                  <a:cubicBezTo>
                    <a:pt x="3927438" y="1577744"/>
                    <a:pt x="3925108" y="1579706"/>
                    <a:pt x="3923268" y="1581791"/>
                  </a:cubicBezTo>
                  <a:cubicBezTo>
                    <a:pt x="3921429" y="1583876"/>
                    <a:pt x="3919712" y="1586083"/>
                    <a:pt x="3918608" y="1588413"/>
                  </a:cubicBezTo>
                  <a:cubicBezTo>
                    <a:pt x="3917382" y="1590865"/>
                    <a:pt x="3916769" y="1593318"/>
                    <a:pt x="3916769" y="1595403"/>
                  </a:cubicBezTo>
                  <a:cubicBezTo>
                    <a:pt x="3916769" y="1597610"/>
                    <a:pt x="3917382" y="1599450"/>
                    <a:pt x="3918485" y="1601044"/>
                  </a:cubicBezTo>
                  <a:cubicBezTo>
                    <a:pt x="3919589" y="1602638"/>
                    <a:pt x="3921183" y="1603987"/>
                    <a:pt x="3923268" y="1604845"/>
                  </a:cubicBezTo>
                  <a:cubicBezTo>
                    <a:pt x="3925353" y="1605704"/>
                    <a:pt x="3927928" y="1606194"/>
                    <a:pt x="3930871" y="1606072"/>
                  </a:cubicBezTo>
                  <a:cubicBezTo>
                    <a:pt x="3931116" y="1606072"/>
                    <a:pt x="3931362" y="1606072"/>
                    <a:pt x="3931485" y="1606072"/>
                  </a:cubicBezTo>
                  <a:cubicBezTo>
                    <a:pt x="3931730" y="1606072"/>
                    <a:pt x="3931975" y="1606072"/>
                    <a:pt x="3932098" y="1606072"/>
                  </a:cubicBezTo>
                  <a:cubicBezTo>
                    <a:pt x="3932343" y="1606072"/>
                    <a:pt x="3932588" y="1606072"/>
                    <a:pt x="3932833" y="1606072"/>
                  </a:cubicBezTo>
                  <a:cubicBezTo>
                    <a:pt x="3933078" y="1606072"/>
                    <a:pt x="3933324" y="1606072"/>
                    <a:pt x="3933569" y="1606072"/>
                  </a:cubicBezTo>
                  <a:cubicBezTo>
                    <a:pt x="3936390" y="1605704"/>
                    <a:pt x="3939210" y="1604968"/>
                    <a:pt x="3941908" y="1603864"/>
                  </a:cubicBezTo>
                  <a:cubicBezTo>
                    <a:pt x="3944606" y="1602760"/>
                    <a:pt x="3947303" y="1601412"/>
                    <a:pt x="3949879" y="1599695"/>
                  </a:cubicBezTo>
                  <a:cubicBezTo>
                    <a:pt x="3952454" y="1597978"/>
                    <a:pt x="3954661" y="1596139"/>
                    <a:pt x="3956623" y="1594054"/>
                  </a:cubicBezTo>
                  <a:cubicBezTo>
                    <a:pt x="3958585" y="1591969"/>
                    <a:pt x="3960180" y="1589762"/>
                    <a:pt x="3961283" y="1587309"/>
                  </a:cubicBezTo>
                  <a:cubicBezTo>
                    <a:pt x="3962510" y="1584734"/>
                    <a:pt x="3963123" y="1582404"/>
                    <a:pt x="3963000" y="1580197"/>
                  </a:cubicBezTo>
                  <a:cubicBezTo>
                    <a:pt x="3963000" y="1577990"/>
                    <a:pt x="3962387" y="1576150"/>
                    <a:pt x="3961283" y="1574556"/>
                  </a:cubicBezTo>
                  <a:cubicBezTo>
                    <a:pt x="3960180" y="1572962"/>
                    <a:pt x="3958463" y="1571735"/>
                    <a:pt x="3956378" y="1570877"/>
                  </a:cubicBezTo>
                  <a:cubicBezTo>
                    <a:pt x="3954293" y="1570019"/>
                    <a:pt x="3951718" y="1569651"/>
                    <a:pt x="3948775" y="1569651"/>
                  </a:cubicBezTo>
                  <a:cubicBezTo>
                    <a:pt x="3948530" y="1569651"/>
                    <a:pt x="3948285" y="1569651"/>
                    <a:pt x="3948162" y="1569651"/>
                  </a:cubicBezTo>
                  <a:cubicBezTo>
                    <a:pt x="3947917" y="1569651"/>
                    <a:pt x="3947671" y="1569651"/>
                    <a:pt x="3947426" y="1569651"/>
                  </a:cubicBezTo>
                  <a:cubicBezTo>
                    <a:pt x="3947181" y="1569651"/>
                    <a:pt x="3946936" y="1569651"/>
                    <a:pt x="3946690" y="1569651"/>
                  </a:cubicBezTo>
                  <a:cubicBezTo>
                    <a:pt x="3946445" y="1569651"/>
                    <a:pt x="3946200" y="1569651"/>
                    <a:pt x="3945955" y="1569651"/>
                  </a:cubicBezTo>
                  <a:moveTo>
                    <a:pt x="341276" y="2030000"/>
                  </a:moveTo>
                  <a:cubicBezTo>
                    <a:pt x="341276" y="2030000"/>
                    <a:pt x="341154" y="2030000"/>
                    <a:pt x="341031" y="2030000"/>
                  </a:cubicBezTo>
                  <a:cubicBezTo>
                    <a:pt x="341031" y="2030000"/>
                    <a:pt x="340786" y="2030000"/>
                    <a:pt x="340786" y="2030000"/>
                  </a:cubicBezTo>
                  <a:cubicBezTo>
                    <a:pt x="340786" y="2030000"/>
                    <a:pt x="340541" y="2030000"/>
                    <a:pt x="340541" y="2030000"/>
                  </a:cubicBezTo>
                  <a:cubicBezTo>
                    <a:pt x="340541" y="2030000"/>
                    <a:pt x="340295" y="2030000"/>
                    <a:pt x="340295" y="2030000"/>
                  </a:cubicBezTo>
                  <a:cubicBezTo>
                    <a:pt x="338946" y="2030368"/>
                    <a:pt x="337475" y="2030981"/>
                    <a:pt x="336003" y="2031962"/>
                  </a:cubicBezTo>
                  <a:cubicBezTo>
                    <a:pt x="334532" y="2032943"/>
                    <a:pt x="332938" y="2033924"/>
                    <a:pt x="331466" y="2035273"/>
                  </a:cubicBezTo>
                  <a:cubicBezTo>
                    <a:pt x="329995" y="2036499"/>
                    <a:pt x="328523" y="2037971"/>
                    <a:pt x="327174" y="2039565"/>
                  </a:cubicBezTo>
                  <a:cubicBezTo>
                    <a:pt x="325825" y="2041036"/>
                    <a:pt x="324721" y="2042753"/>
                    <a:pt x="323740" y="2044347"/>
                  </a:cubicBezTo>
                  <a:cubicBezTo>
                    <a:pt x="322882" y="2045819"/>
                    <a:pt x="322269" y="2047168"/>
                    <a:pt x="321901" y="2048394"/>
                  </a:cubicBezTo>
                  <a:cubicBezTo>
                    <a:pt x="321533" y="2049620"/>
                    <a:pt x="321533" y="2050601"/>
                    <a:pt x="321656" y="2051460"/>
                  </a:cubicBezTo>
                  <a:cubicBezTo>
                    <a:pt x="321778" y="2052318"/>
                    <a:pt x="322269" y="2052931"/>
                    <a:pt x="322882" y="2053299"/>
                  </a:cubicBezTo>
                  <a:cubicBezTo>
                    <a:pt x="323495" y="2053667"/>
                    <a:pt x="324354" y="2053790"/>
                    <a:pt x="325457" y="2053667"/>
                  </a:cubicBezTo>
                  <a:cubicBezTo>
                    <a:pt x="325457" y="2053667"/>
                    <a:pt x="325580" y="2053667"/>
                    <a:pt x="325702" y="2053667"/>
                  </a:cubicBezTo>
                  <a:cubicBezTo>
                    <a:pt x="325702" y="2053667"/>
                    <a:pt x="325948" y="2053667"/>
                    <a:pt x="325948" y="2053667"/>
                  </a:cubicBezTo>
                  <a:cubicBezTo>
                    <a:pt x="325948" y="2053667"/>
                    <a:pt x="326193" y="2053667"/>
                    <a:pt x="326193" y="2053667"/>
                  </a:cubicBezTo>
                  <a:cubicBezTo>
                    <a:pt x="326193" y="2053667"/>
                    <a:pt x="326438" y="2053667"/>
                    <a:pt x="326438" y="2053667"/>
                  </a:cubicBezTo>
                  <a:cubicBezTo>
                    <a:pt x="327787" y="2053299"/>
                    <a:pt x="329259" y="2052686"/>
                    <a:pt x="330730" y="2051705"/>
                  </a:cubicBezTo>
                  <a:cubicBezTo>
                    <a:pt x="332202" y="2050847"/>
                    <a:pt x="333796" y="2049743"/>
                    <a:pt x="335268" y="2048394"/>
                  </a:cubicBezTo>
                  <a:cubicBezTo>
                    <a:pt x="336739" y="2047168"/>
                    <a:pt x="338211" y="2045696"/>
                    <a:pt x="339560" y="2044102"/>
                  </a:cubicBezTo>
                  <a:cubicBezTo>
                    <a:pt x="340908" y="2042631"/>
                    <a:pt x="342012" y="2041036"/>
                    <a:pt x="342993" y="2039320"/>
                  </a:cubicBezTo>
                  <a:cubicBezTo>
                    <a:pt x="343852" y="2037848"/>
                    <a:pt x="344465" y="2036499"/>
                    <a:pt x="344833" y="2035273"/>
                  </a:cubicBezTo>
                  <a:cubicBezTo>
                    <a:pt x="345201" y="2034047"/>
                    <a:pt x="345201" y="2033066"/>
                    <a:pt x="345078" y="2032207"/>
                  </a:cubicBezTo>
                  <a:cubicBezTo>
                    <a:pt x="344955" y="2031349"/>
                    <a:pt x="344465" y="2030736"/>
                    <a:pt x="343852" y="2030368"/>
                  </a:cubicBezTo>
                  <a:cubicBezTo>
                    <a:pt x="343238" y="2030000"/>
                    <a:pt x="342380" y="2029877"/>
                    <a:pt x="341276" y="2030000"/>
                  </a:cubicBezTo>
                  <a:moveTo>
                    <a:pt x="3908675" y="1643106"/>
                  </a:moveTo>
                  <a:cubicBezTo>
                    <a:pt x="3905977" y="1643473"/>
                    <a:pt x="3903280" y="1644087"/>
                    <a:pt x="3900582" y="1645190"/>
                  </a:cubicBezTo>
                  <a:cubicBezTo>
                    <a:pt x="3897884" y="1646171"/>
                    <a:pt x="3895309" y="1647520"/>
                    <a:pt x="3892856" y="1649114"/>
                  </a:cubicBezTo>
                  <a:cubicBezTo>
                    <a:pt x="3890404" y="1650708"/>
                    <a:pt x="3888196" y="1652548"/>
                    <a:pt x="3886234" y="1654510"/>
                  </a:cubicBezTo>
                  <a:cubicBezTo>
                    <a:pt x="3884272" y="1656472"/>
                    <a:pt x="3882678" y="1658679"/>
                    <a:pt x="3881452" y="1661009"/>
                  </a:cubicBezTo>
                  <a:cubicBezTo>
                    <a:pt x="3880103" y="1663585"/>
                    <a:pt x="3879367" y="1666037"/>
                    <a:pt x="3879244" y="1668244"/>
                  </a:cubicBezTo>
                  <a:cubicBezTo>
                    <a:pt x="3879244" y="1670452"/>
                    <a:pt x="3879612" y="1672536"/>
                    <a:pt x="3880593" y="1674131"/>
                  </a:cubicBezTo>
                  <a:cubicBezTo>
                    <a:pt x="3881574" y="1675847"/>
                    <a:pt x="3883169" y="1677196"/>
                    <a:pt x="3885130" y="1678177"/>
                  </a:cubicBezTo>
                  <a:cubicBezTo>
                    <a:pt x="3887093" y="1679158"/>
                    <a:pt x="3889668" y="1679771"/>
                    <a:pt x="3892488" y="1679771"/>
                  </a:cubicBezTo>
                  <a:cubicBezTo>
                    <a:pt x="3892734" y="1679771"/>
                    <a:pt x="3892979" y="1679771"/>
                    <a:pt x="3893224" y="1679771"/>
                  </a:cubicBezTo>
                  <a:cubicBezTo>
                    <a:pt x="3893469" y="1679771"/>
                    <a:pt x="3893715" y="1679771"/>
                    <a:pt x="3894082" y="1679771"/>
                  </a:cubicBezTo>
                  <a:cubicBezTo>
                    <a:pt x="3894450" y="1679771"/>
                    <a:pt x="3894573" y="1679771"/>
                    <a:pt x="3894941" y="1679771"/>
                  </a:cubicBezTo>
                  <a:cubicBezTo>
                    <a:pt x="3895309" y="1679771"/>
                    <a:pt x="3895432" y="1679771"/>
                    <a:pt x="3895799" y="1679771"/>
                  </a:cubicBezTo>
                  <a:cubicBezTo>
                    <a:pt x="3898497" y="1679404"/>
                    <a:pt x="3901318" y="1678790"/>
                    <a:pt x="3904015" y="1677687"/>
                  </a:cubicBezTo>
                  <a:cubicBezTo>
                    <a:pt x="3906713" y="1676706"/>
                    <a:pt x="3909411" y="1675234"/>
                    <a:pt x="3911864" y="1673640"/>
                  </a:cubicBezTo>
                  <a:cubicBezTo>
                    <a:pt x="3914316" y="1672046"/>
                    <a:pt x="3916646" y="1670206"/>
                    <a:pt x="3918608" y="1668122"/>
                  </a:cubicBezTo>
                  <a:cubicBezTo>
                    <a:pt x="3920570" y="1666037"/>
                    <a:pt x="3922287" y="1663830"/>
                    <a:pt x="3923513" y="1661500"/>
                  </a:cubicBezTo>
                  <a:cubicBezTo>
                    <a:pt x="3924862" y="1658925"/>
                    <a:pt x="3925475" y="1656472"/>
                    <a:pt x="3925598" y="1654265"/>
                  </a:cubicBezTo>
                  <a:cubicBezTo>
                    <a:pt x="3925721" y="1652057"/>
                    <a:pt x="3925230" y="1650095"/>
                    <a:pt x="3924127" y="1648378"/>
                  </a:cubicBezTo>
                  <a:cubicBezTo>
                    <a:pt x="3923145" y="1646662"/>
                    <a:pt x="3921551" y="1645313"/>
                    <a:pt x="3919467" y="1644332"/>
                  </a:cubicBezTo>
                  <a:cubicBezTo>
                    <a:pt x="3917382" y="1643351"/>
                    <a:pt x="3914930" y="1642860"/>
                    <a:pt x="3911986" y="1642860"/>
                  </a:cubicBezTo>
                  <a:cubicBezTo>
                    <a:pt x="3911741" y="1642860"/>
                    <a:pt x="3911373" y="1642860"/>
                    <a:pt x="3911128" y="1642860"/>
                  </a:cubicBezTo>
                  <a:cubicBezTo>
                    <a:pt x="3910883" y="1642860"/>
                    <a:pt x="3910515" y="1642860"/>
                    <a:pt x="3910270" y="1642860"/>
                  </a:cubicBezTo>
                  <a:cubicBezTo>
                    <a:pt x="3910024" y="1642860"/>
                    <a:pt x="3909656" y="1642860"/>
                    <a:pt x="3909411" y="1642860"/>
                  </a:cubicBezTo>
                  <a:cubicBezTo>
                    <a:pt x="3909166" y="1642860"/>
                    <a:pt x="3908798" y="1642860"/>
                    <a:pt x="3908553" y="1642860"/>
                  </a:cubicBezTo>
                  <a:moveTo>
                    <a:pt x="314666" y="2076476"/>
                  </a:moveTo>
                  <a:cubicBezTo>
                    <a:pt x="314666" y="2076476"/>
                    <a:pt x="314421" y="2076476"/>
                    <a:pt x="314298" y="2076476"/>
                  </a:cubicBezTo>
                  <a:cubicBezTo>
                    <a:pt x="314298" y="2076476"/>
                    <a:pt x="314053" y="2076476"/>
                    <a:pt x="313930" y="2076476"/>
                  </a:cubicBezTo>
                  <a:cubicBezTo>
                    <a:pt x="313808" y="2076476"/>
                    <a:pt x="313685" y="2076476"/>
                    <a:pt x="313562" y="2076476"/>
                  </a:cubicBezTo>
                  <a:cubicBezTo>
                    <a:pt x="313440" y="2076476"/>
                    <a:pt x="313317" y="2076476"/>
                    <a:pt x="313194" y="2076476"/>
                  </a:cubicBezTo>
                  <a:cubicBezTo>
                    <a:pt x="311845" y="2076844"/>
                    <a:pt x="310374" y="2077580"/>
                    <a:pt x="308780" y="2078561"/>
                  </a:cubicBezTo>
                  <a:cubicBezTo>
                    <a:pt x="307186" y="2079542"/>
                    <a:pt x="305714" y="2080646"/>
                    <a:pt x="304242" y="2081994"/>
                  </a:cubicBezTo>
                  <a:cubicBezTo>
                    <a:pt x="302771" y="2083343"/>
                    <a:pt x="301299" y="2084815"/>
                    <a:pt x="300073" y="2086287"/>
                  </a:cubicBezTo>
                  <a:cubicBezTo>
                    <a:pt x="298724" y="2087881"/>
                    <a:pt x="297620" y="2089475"/>
                    <a:pt x="296762" y="2091069"/>
                  </a:cubicBezTo>
                  <a:cubicBezTo>
                    <a:pt x="295904" y="2092541"/>
                    <a:pt x="295413" y="2093890"/>
                    <a:pt x="295045" y="2094993"/>
                  </a:cubicBezTo>
                  <a:cubicBezTo>
                    <a:pt x="294677" y="2096219"/>
                    <a:pt x="294677" y="2097201"/>
                    <a:pt x="294800" y="2097936"/>
                  </a:cubicBezTo>
                  <a:cubicBezTo>
                    <a:pt x="294923" y="2098795"/>
                    <a:pt x="295413" y="2099408"/>
                    <a:pt x="296026" y="2099776"/>
                  </a:cubicBezTo>
                  <a:cubicBezTo>
                    <a:pt x="296639" y="2100144"/>
                    <a:pt x="297498" y="2100266"/>
                    <a:pt x="298601" y="2100144"/>
                  </a:cubicBezTo>
                  <a:cubicBezTo>
                    <a:pt x="298601" y="2100144"/>
                    <a:pt x="298847" y="2100144"/>
                    <a:pt x="298969" y="2100144"/>
                  </a:cubicBezTo>
                  <a:cubicBezTo>
                    <a:pt x="298969" y="2100144"/>
                    <a:pt x="299215" y="2100144"/>
                    <a:pt x="299337" y="2100144"/>
                  </a:cubicBezTo>
                  <a:cubicBezTo>
                    <a:pt x="299460" y="2100144"/>
                    <a:pt x="299583" y="2100144"/>
                    <a:pt x="299705" y="2100144"/>
                  </a:cubicBezTo>
                  <a:cubicBezTo>
                    <a:pt x="299828" y="2100144"/>
                    <a:pt x="299950" y="2100144"/>
                    <a:pt x="300073" y="2100144"/>
                  </a:cubicBezTo>
                  <a:cubicBezTo>
                    <a:pt x="301422" y="2099776"/>
                    <a:pt x="302894" y="2099040"/>
                    <a:pt x="304488" y="2098059"/>
                  </a:cubicBezTo>
                  <a:cubicBezTo>
                    <a:pt x="305959" y="2097078"/>
                    <a:pt x="307553" y="2095974"/>
                    <a:pt x="309025" y="2094625"/>
                  </a:cubicBezTo>
                  <a:cubicBezTo>
                    <a:pt x="310497" y="2093276"/>
                    <a:pt x="311968" y="2091805"/>
                    <a:pt x="313194" y="2090333"/>
                  </a:cubicBezTo>
                  <a:cubicBezTo>
                    <a:pt x="314543" y="2088739"/>
                    <a:pt x="315647" y="2087145"/>
                    <a:pt x="316505" y="2085551"/>
                  </a:cubicBezTo>
                  <a:cubicBezTo>
                    <a:pt x="317364" y="2084079"/>
                    <a:pt x="317854" y="2082730"/>
                    <a:pt x="318222" y="2081627"/>
                  </a:cubicBezTo>
                  <a:cubicBezTo>
                    <a:pt x="318590" y="2080523"/>
                    <a:pt x="318590" y="2079419"/>
                    <a:pt x="318467" y="2078683"/>
                  </a:cubicBezTo>
                  <a:cubicBezTo>
                    <a:pt x="318345" y="2077825"/>
                    <a:pt x="317854" y="2077335"/>
                    <a:pt x="317241" y="2076844"/>
                  </a:cubicBezTo>
                  <a:cubicBezTo>
                    <a:pt x="316628" y="2076476"/>
                    <a:pt x="315770" y="2076354"/>
                    <a:pt x="314666" y="2076476"/>
                  </a:cubicBezTo>
                  <a:moveTo>
                    <a:pt x="3868576" y="1717173"/>
                  </a:moveTo>
                  <a:cubicBezTo>
                    <a:pt x="3865878" y="1717419"/>
                    <a:pt x="3863180" y="1718154"/>
                    <a:pt x="3860605" y="1719135"/>
                  </a:cubicBezTo>
                  <a:cubicBezTo>
                    <a:pt x="3857907" y="1720116"/>
                    <a:pt x="3855332" y="1721465"/>
                    <a:pt x="3853002" y="1722937"/>
                  </a:cubicBezTo>
                  <a:cubicBezTo>
                    <a:pt x="3850549" y="1724531"/>
                    <a:pt x="3848342" y="1726248"/>
                    <a:pt x="3846380" y="1728210"/>
                  </a:cubicBezTo>
                  <a:cubicBezTo>
                    <a:pt x="3844418" y="1730172"/>
                    <a:pt x="3842701" y="1732379"/>
                    <a:pt x="3841475" y="1734587"/>
                  </a:cubicBezTo>
                  <a:cubicBezTo>
                    <a:pt x="3840003" y="1737162"/>
                    <a:pt x="3839267" y="1739614"/>
                    <a:pt x="3839022" y="1741944"/>
                  </a:cubicBezTo>
                  <a:cubicBezTo>
                    <a:pt x="3838777" y="1744274"/>
                    <a:pt x="3839145" y="1746359"/>
                    <a:pt x="3840126" y="1748076"/>
                  </a:cubicBezTo>
                  <a:cubicBezTo>
                    <a:pt x="3840984" y="1749915"/>
                    <a:pt x="3842456" y="1751387"/>
                    <a:pt x="3844418" y="1752368"/>
                  </a:cubicBezTo>
                  <a:cubicBezTo>
                    <a:pt x="3846380" y="1753472"/>
                    <a:pt x="3848710" y="1754085"/>
                    <a:pt x="3851530" y="1754330"/>
                  </a:cubicBezTo>
                  <a:cubicBezTo>
                    <a:pt x="3851898" y="1754330"/>
                    <a:pt x="3852144" y="1754330"/>
                    <a:pt x="3852511" y="1754330"/>
                  </a:cubicBezTo>
                  <a:cubicBezTo>
                    <a:pt x="3852879" y="1754330"/>
                    <a:pt x="3853124" y="1754330"/>
                    <a:pt x="3853492" y="1754330"/>
                  </a:cubicBezTo>
                  <a:cubicBezTo>
                    <a:pt x="3853860" y="1754330"/>
                    <a:pt x="3854105" y="1754330"/>
                    <a:pt x="3854473" y="1754330"/>
                  </a:cubicBezTo>
                  <a:cubicBezTo>
                    <a:pt x="3854841" y="1754330"/>
                    <a:pt x="3855087" y="1754330"/>
                    <a:pt x="3855454" y="1754330"/>
                  </a:cubicBezTo>
                  <a:cubicBezTo>
                    <a:pt x="3858152" y="1754085"/>
                    <a:pt x="3860850" y="1753349"/>
                    <a:pt x="3863425" y="1752368"/>
                  </a:cubicBezTo>
                  <a:cubicBezTo>
                    <a:pt x="3866000" y="1751387"/>
                    <a:pt x="3868698" y="1750038"/>
                    <a:pt x="3871151" y="1748444"/>
                  </a:cubicBezTo>
                  <a:cubicBezTo>
                    <a:pt x="3873604" y="1746850"/>
                    <a:pt x="3875811" y="1745010"/>
                    <a:pt x="3877773" y="1743048"/>
                  </a:cubicBezTo>
                  <a:cubicBezTo>
                    <a:pt x="3879735" y="1741086"/>
                    <a:pt x="3881452" y="1738879"/>
                    <a:pt x="3882678" y="1736549"/>
                  </a:cubicBezTo>
                  <a:cubicBezTo>
                    <a:pt x="3884150" y="1733973"/>
                    <a:pt x="3885008" y="1731521"/>
                    <a:pt x="3885130" y="1729191"/>
                  </a:cubicBezTo>
                  <a:cubicBezTo>
                    <a:pt x="3885376" y="1726861"/>
                    <a:pt x="3885008" y="1724776"/>
                    <a:pt x="3884027" y="1723059"/>
                  </a:cubicBezTo>
                  <a:cubicBezTo>
                    <a:pt x="3883046" y="1721343"/>
                    <a:pt x="3881574" y="1719871"/>
                    <a:pt x="3879612" y="1718768"/>
                  </a:cubicBezTo>
                  <a:cubicBezTo>
                    <a:pt x="3877650" y="1717664"/>
                    <a:pt x="3875197" y="1717051"/>
                    <a:pt x="3872377" y="1716928"/>
                  </a:cubicBezTo>
                  <a:cubicBezTo>
                    <a:pt x="3872009" y="1716928"/>
                    <a:pt x="3871764" y="1716928"/>
                    <a:pt x="3871396" y="1716928"/>
                  </a:cubicBezTo>
                  <a:cubicBezTo>
                    <a:pt x="3871028" y="1716928"/>
                    <a:pt x="3870783" y="1716928"/>
                    <a:pt x="3870415" y="1716928"/>
                  </a:cubicBezTo>
                  <a:cubicBezTo>
                    <a:pt x="3870047" y="1716928"/>
                    <a:pt x="3869802" y="1716928"/>
                    <a:pt x="3869434" y="1716928"/>
                  </a:cubicBezTo>
                  <a:cubicBezTo>
                    <a:pt x="3869066" y="1716928"/>
                    <a:pt x="3868821" y="1716928"/>
                    <a:pt x="3868453" y="1716928"/>
                  </a:cubicBezTo>
                  <a:moveTo>
                    <a:pt x="288791" y="2123320"/>
                  </a:moveTo>
                  <a:cubicBezTo>
                    <a:pt x="288791" y="2123320"/>
                    <a:pt x="288546" y="2123320"/>
                    <a:pt x="288423" y="2123320"/>
                  </a:cubicBezTo>
                  <a:cubicBezTo>
                    <a:pt x="288301" y="2123320"/>
                    <a:pt x="288178" y="2123320"/>
                    <a:pt x="288055" y="2123320"/>
                  </a:cubicBezTo>
                  <a:cubicBezTo>
                    <a:pt x="287933" y="2123320"/>
                    <a:pt x="287810" y="2123320"/>
                    <a:pt x="287565" y="2123320"/>
                  </a:cubicBezTo>
                  <a:cubicBezTo>
                    <a:pt x="287442" y="2123320"/>
                    <a:pt x="287320" y="2123320"/>
                    <a:pt x="287074" y="2123443"/>
                  </a:cubicBezTo>
                  <a:cubicBezTo>
                    <a:pt x="285725" y="2123934"/>
                    <a:pt x="284131" y="2124669"/>
                    <a:pt x="282660" y="2125650"/>
                  </a:cubicBezTo>
                  <a:cubicBezTo>
                    <a:pt x="281188" y="2126631"/>
                    <a:pt x="279594" y="2127858"/>
                    <a:pt x="278122" y="2129207"/>
                  </a:cubicBezTo>
                  <a:cubicBezTo>
                    <a:pt x="276651" y="2130556"/>
                    <a:pt x="275179" y="2132027"/>
                    <a:pt x="273953" y="2133621"/>
                  </a:cubicBezTo>
                  <a:cubicBezTo>
                    <a:pt x="272727" y="2135215"/>
                    <a:pt x="271623" y="2136810"/>
                    <a:pt x="270642" y="2138404"/>
                  </a:cubicBezTo>
                  <a:cubicBezTo>
                    <a:pt x="269906" y="2139875"/>
                    <a:pt x="269416" y="2141102"/>
                    <a:pt x="269048" y="2142328"/>
                  </a:cubicBezTo>
                  <a:cubicBezTo>
                    <a:pt x="268803" y="2143432"/>
                    <a:pt x="268680" y="2144413"/>
                    <a:pt x="268925" y="2145271"/>
                  </a:cubicBezTo>
                  <a:cubicBezTo>
                    <a:pt x="269171" y="2146129"/>
                    <a:pt x="269538" y="2146620"/>
                    <a:pt x="270152" y="2146988"/>
                  </a:cubicBezTo>
                  <a:cubicBezTo>
                    <a:pt x="270765" y="2147356"/>
                    <a:pt x="271623" y="2147478"/>
                    <a:pt x="272604" y="2147356"/>
                  </a:cubicBezTo>
                  <a:cubicBezTo>
                    <a:pt x="272727" y="2147356"/>
                    <a:pt x="272849" y="2147356"/>
                    <a:pt x="272972" y="2147356"/>
                  </a:cubicBezTo>
                  <a:cubicBezTo>
                    <a:pt x="273095" y="2147356"/>
                    <a:pt x="273217" y="2147356"/>
                    <a:pt x="273463" y="2147356"/>
                  </a:cubicBezTo>
                  <a:cubicBezTo>
                    <a:pt x="273585" y="2147356"/>
                    <a:pt x="273830" y="2147356"/>
                    <a:pt x="273953" y="2147356"/>
                  </a:cubicBezTo>
                  <a:cubicBezTo>
                    <a:pt x="274076" y="2147356"/>
                    <a:pt x="274321" y="2147356"/>
                    <a:pt x="274444" y="2147233"/>
                  </a:cubicBezTo>
                  <a:cubicBezTo>
                    <a:pt x="275793" y="2146743"/>
                    <a:pt x="277387" y="2146007"/>
                    <a:pt x="278858" y="2145149"/>
                  </a:cubicBezTo>
                  <a:cubicBezTo>
                    <a:pt x="280330" y="2144168"/>
                    <a:pt x="281924" y="2142941"/>
                    <a:pt x="283396" y="2141592"/>
                  </a:cubicBezTo>
                  <a:cubicBezTo>
                    <a:pt x="284867" y="2140243"/>
                    <a:pt x="286339" y="2138772"/>
                    <a:pt x="287565" y="2137178"/>
                  </a:cubicBezTo>
                  <a:cubicBezTo>
                    <a:pt x="288791" y="2135583"/>
                    <a:pt x="290017" y="2133989"/>
                    <a:pt x="290876" y="2132395"/>
                  </a:cubicBezTo>
                  <a:cubicBezTo>
                    <a:pt x="291612" y="2130924"/>
                    <a:pt x="292102" y="2129697"/>
                    <a:pt x="292470" y="2128471"/>
                  </a:cubicBezTo>
                  <a:cubicBezTo>
                    <a:pt x="292715" y="2127367"/>
                    <a:pt x="292715" y="2126386"/>
                    <a:pt x="292470" y="2125528"/>
                  </a:cubicBezTo>
                  <a:cubicBezTo>
                    <a:pt x="292225" y="2124792"/>
                    <a:pt x="291857" y="2124179"/>
                    <a:pt x="291244" y="2123811"/>
                  </a:cubicBezTo>
                  <a:cubicBezTo>
                    <a:pt x="290631" y="2123443"/>
                    <a:pt x="289772" y="2123320"/>
                    <a:pt x="288669" y="2123443"/>
                  </a:cubicBezTo>
                  <a:moveTo>
                    <a:pt x="3825288" y="1791977"/>
                  </a:moveTo>
                  <a:cubicBezTo>
                    <a:pt x="3822712" y="1792222"/>
                    <a:pt x="3820137" y="1792835"/>
                    <a:pt x="3817562" y="1793816"/>
                  </a:cubicBezTo>
                  <a:cubicBezTo>
                    <a:pt x="3814987" y="1794797"/>
                    <a:pt x="3812412" y="1796024"/>
                    <a:pt x="3810082" y="1797495"/>
                  </a:cubicBezTo>
                  <a:cubicBezTo>
                    <a:pt x="3807752" y="1798967"/>
                    <a:pt x="3805422" y="1800684"/>
                    <a:pt x="3803460" y="1802646"/>
                  </a:cubicBezTo>
                  <a:cubicBezTo>
                    <a:pt x="3801498" y="1804608"/>
                    <a:pt x="3799781" y="1806693"/>
                    <a:pt x="3798432" y="1808900"/>
                  </a:cubicBezTo>
                  <a:cubicBezTo>
                    <a:pt x="3796838" y="1811475"/>
                    <a:pt x="3795979" y="1814050"/>
                    <a:pt x="3795611" y="1816380"/>
                  </a:cubicBezTo>
                  <a:cubicBezTo>
                    <a:pt x="3795244" y="1818710"/>
                    <a:pt x="3795611" y="1820918"/>
                    <a:pt x="3796347" y="1822757"/>
                  </a:cubicBezTo>
                  <a:cubicBezTo>
                    <a:pt x="3797206" y="1824596"/>
                    <a:pt x="3798554" y="1826190"/>
                    <a:pt x="3800394" y="1827417"/>
                  </a:cubicBezTo>
                  <a:cubicBezTo>
                    <a:pt x="3802233" y="1828643"/>
                    <a:pt x="3804563" y="1829379"/>
                    <a:pt x="3807384" y="1829624"/>
                  </a:cubicBezTo>
                  <a:cubicBezTo>
                    <a:pt x="3807752" y="1829624"/>
                    <a:pt x="3808119" y="1829624"/>
                    <a:pt x="3808487" y="1829624"/>
                  </a:cubicBezTo>
                  <a:cubicBezTo>
                    <a:pt x="3808856" y="1829624"/>
                    <a:pt x="3809223" y="1829624"/>
                    <a:pt x="3809591" y="1829624"/>
                  </a:cubicBezTo>
                  <a:cubicBezTo>
                    <a:pt x="3809959" y="1829624"/>
                    <a:pt x="3810327" y="1829624"/>
                    <a:pt x="3810695" y="1829624"/>
                  </a:cubicBezTo>
                  <a:cubicBezTo>
                    <a:pt x="3811063" y="1829624"/>
                    <a:pt x="3811431" y="1829624"/>
                    <a:pt x="3811799" y="1829624"/>
                  </a:cubicBezTo>
                  <a:cubicBezTo>
                    <a:pt x="3814374" y="1829379"/>
                    <a:pt x="3817071" y="1828766"/>
                    <a:pt x="3819647" y="1827785"/>
                  </a:cubicBezTo>
                  <a:cubicBezTo>
                    <a:pt x="3822222" y="1826804"/>
                    <a:pt x="3824797" y="1825577"/>
                    <a:pt x="3827250" y="1824106"/>
                  </a:cubicBezTo>
                  <a:cubicBezTo>
                    <a:pt x="3829702" y="1822634"/>
                    <a:pt x="3831909" y="1820795"/>
                    <a:pt x="3833872" y="1818955"/>
                  </a:cubicBezTo>
                  <a:cubicBezTo>
                    <a:pt x="3835834" y="1816993"/>
                    <a:pt x="3837551" y="1814909"/>
                    <a:pt x="3839022" y="1812579"/>
                  </a:cubicBezTo>
                  <a:cubicBezTo>
                    <a:pt x="3840494" y="1810004"/>
                    <a:pt x="3841475" y="1807428"/>
                    <a:pt x="3841720" y="1805098"/>
                  </a:cubicBezTo>
                  <a:cubicBezTo>
                    <a:pt x="3841965" y="1802768"/>
                    <a:pt x="3841720" y="1800561"/>
                    <a:pt x="3840862" y="1798722"/>
                  </a:cubicBezTo>
                  <a:cubicBezTo>
                    <a:pt x="3840003" y="1796882"/>
                    <a:pt x="3838654" y="1795288"/>
                    <a:pt x="3836815" y="1794184"/>
                  </a:cubicBezTo>
                  <a:cubicBezTo>
                    <a:pt x="3834975" y="1793081"/>
                    <a:pt x="3832645" y="1792222"/>
                    <a:pt x="3829825" y="1791977"/>
                  </a:cubicBezTo>
                  <a:cubicBezTo>
                    <a:pt x="3829457" y="1791977"/>
                    <a:pt x="3829089" y="1791977"/>
                    <a:pt x="3828721" y="1791977"/>
                  </a:cubicBezTo>
                  <a:cubicBezTo>
                    <a:pt x="3828354" y="1791977"/>
                    <a:pt x="3827986" y="1791977"/>
                    <a:pt x="3827618" y="1791977"/>
                  </a:cubicBezTo>
                  <a:cubicBezTo>
                    <a:pt x="3827250" y="1791977"/>
                    <a:pt x="3826882" y="1791977"/>
                    <a:pt x="3826391" y="1791977"/>
                  </a:cubicBezTo>
                  <a:cubicBezTo>
                    <a:pt x="3826024" y="1791977"/>
                    <a:pt x="3825656" y="1791977"/>
                    <a:pt x="3825165" y="1791977"/>
                  </a:cubicBezTo>
                  <a:moveTo>
                    <a:pt x="264020" y="2170042"/>
                  </a:moveTo>
                  <a:cubicBezTo>
                    <a:pt x="264020" y="2170042"/>
                    <a:pt x="263652" y="2170042"/>
                    <a:pt x="263530" y="2170042"/>
                  </a:cubicBezTo>
                  <a:cubicBezTo>
                    <a:pt x="263407" y="2170042"/>
                    <a:pt x="263162" y="2170042"/>
                    <a:pt x="263039" y="2170042"/>
                  </a:cubicBezTo>
                  <a:cubicBezTo>
                    <a:pt x="262916" y="2170042"/>
                    <a:pt x="262671" y="2170042"/>
                    <a:pt x="262549" y="2170165"/>
                  </a:cubicBezTo>
                  <a:cubicBezTo>
                    <a:pt x="262303" y="2170165"/>
                    <a:pt x="262181" y="2170165"/>
                    <a:pt x="261935" y="2170287"/>
                  </a:cubicBezTo>
                  <a:cubicBezTo>
                    <a:pt x="260464" y="2170778"/>
                    <a:pt x="258992" y="2171514"/>
                    <a:pt x="257398" y="2172617"/>
                  </a:cubicBezTo>
                  <a:cubicBezTo>
                    <a:pt x="255804" y="2173721"/>
                    <a:pt x="254332" y="2174825"/>
                    <a:pt x="252861" y="2176296"/>
                  </a:cubicBezTo>
                  <a:cubicBezTo>
                    <a:pt x="251389" y="2177645"/>
                    <a:pt x="249918" y="2179239"/>
                    <a:pt x="248692" y="2180711"/>
                  </a:cubicBezTo>
                  <a:cubicBezTo>
                    <a:pt x="247465" y="2182305"/>
                    <a:pt x="246362" y="2183899"/>
                    <a:pt x="245503" y="2185493"/>
                  </a:cubicBezTo>
                  <a:cubicBezTo>
                    <a:pt x="244767" y="2186965"/>
                    <a:pt x="244277" y="2188191"/>
                    <a:pt x="244032" y="2189295"/>
                  </a:cubicBezTo>
                  <a:cubicBezTo>
                    <a:pt x="243786" y="2190398"/>
                    <a:pt x="243786" y="2191380"/>
                    <a:pt x="244032" y="2192115"/>
                  </a:cubicBezTo>
                  <a:cubicBezTo>
                    <a:pt x="244277" y="2192851"/>
                    <a:pt x="244645" y="2193464"/>
                    <a:pt x="245258" y="2193832"/>
                  </a:cubicBezTo>
                  <a:cubicBezTo>
                    <a:pt x="245871" y="2194200"/>
                    <a:pt x="246729" y="2194323"/>
                    <a:pt x="247711" y="2194200"/>
                  </a:cubicBezTo>
                  <a:cubicBezTo>
                    <a:pt x="247833" y="2194200"/>
                    <a:pt x="248078" y="2194200"/>
                    <a:pt x="248201" y="2194200"/>
                  </a:cubicBezTo>
                  <a:cubicBezTo>
                    <a:pt x="248324" y="2194200"/>
                    <a:pt x="248569" y="2194200"/>
                    <a:pt x="248692" y="2194200"/>
                  </a:cubicBezTo>
                  <a:cubicBezTo>
                    <a:pt x="248814" y="2194200"/>
                    <a:pt x="249059" y="2194200"/>
                    <a:pt x="249182" y="2194077"/>
                  </a:cubicBezTo>
                  <a:cubicBezTo>
                    <a:pt x="249305" y="2193955"/>
                    <a:pt x="249550" y="2194077"/>
                    <a:pt x="249673" y="2193955"/>
                  </a:cubicBezTo>
                  <a:cubicBezTo>
                    <a:pt x="251144" y="2193464"/>
                    <a:pt x="252616" y="2192728"/>
                    <a:pt x="254210" y="2191625"/>
                  </a:cubicBezTo>
                  <a:cubicBezTo>
                    <a:pt x="255804" y="2190521"/>
                    <a:pt x="257276" y="2189418"/>
                    <a:pt x="258870" y="2187946"/>
                  </a:cubicBezTo>
                  <a:cubicBezTo>
                    <a:pt x="260341" y="2186597"/>
                    <a:pt x="261813" y="2185003"/>
                    <a:pt x="263039" y="2183409"/>
                  </a:cubicBezTo>
                  <a:cubicBezTo>
                    <a:pt x="264265" y="2181815"/>
                    <a:pt x="265369" y="2180220"/>
                    <a:pt x="266227" y="2178503"/>
                  </a:cubicBezTo>
                  <a:cubicBezTo>
                    <a:pt x="266963" y="2177032"/>
                    <a:pt x="267454" y="2175806"/>
                    <a:pt x="267699" y="2174702"/>
                  </a:cubicBezTo>
                  <a:cubicBezTo>
                    <a:pt x="267944" y="2173598"/>
                    <a:pt x="267944" y="2172617"/>
                    <a:pt x="267699" y="2171882"/>
                  </a:cubicBezTo>
                  <a:cubicBezTo>
                    <a:pt x="267454" y="2171146"/>
                    <a:pt x="267086" y="2170533"/>
                    <a:pt x="266473" y="2170165"/>
                  </a:cubicBezTo>
                  <a:cubicBezTo>
                    <a:pt x="265860" y="2169797"/>
                    <a:pt x="265001" y="2169674"/>
                    <a:pt x="264020" y="2169797"/>
                  </a:cubicBezTo>
                  <a:moveTo>
                    <a:pt x="3779056" y="1867271"/>
                  </a:moveTo>
                  <a:cubicBezTo>
                    <a:pt x="3776604" y="1867517"/>
                    <a:pt x="3774029" y="1868130"/>
                    <a:pt x="3771453" y="1868988"/>
                  </a:cubicBezTo>
                  <a:cubicBezTo>
                    <a:pt x="3768878" y="1869846"/>
                    <a:pt x="3766426" y="1871073"/>
                    <a:pt x="3764096" y="1872544"/>
                  </a:cubicBezTo>
                  <a:cubicBezTo>
                    <a:pt x="3761766" y="1874016"/>
                    <a:pt x="3759558" y="1875733"/>
                    <a:pt x="3757474" y="1877572"/>
                  </a:cubicBezTo>
                  <a:cubicBezTo>
                    <a:pt x="3755512" y="1879411"/>
                    <a:pt x="3753795" y="1881496"/>
                    <a:pt x="3752323" y="1883826"/>
                  </a:cubicBezTo>
                  <a:cubicBezTo>
                    <a:pt x="3750729" y="1886401"/>
                    <a:pt x="3749626" y="1888977"/>
                    <a:pt x="3749258" y="1891306"/>
                  </a:cubicBezTo>
                  <a:cubicBezTo>
                    <a:pt x="3748890" y="1893636"/>
                    <a:pt x="3749013" y="1895966"/>
                    <a:pt x="3749748" y="1897806"/>
                  </a:cubicBezTo>
                  <a:cubicBezTo>
                    <a:pt x="3750484" y="1899768"/>
                    <a:pt x="3751710" y="1901362"/>
                    <a:pt x="3753550" y="1902711"/>
                  </a:cubicBezTo>
                  <a:cubicBezTo>
                    <a:pt x="3755266" y="1903937"/>
                    <a:pt x="3757596" y="1904796"/>
                    <a:pt x="3760294" y="1905164"/>
                  </a:cubicBezTo>
                  <a:cubicBezTo>
                    <a:pt x="3760662" y="1905164"/>
                    <a:pt x="3761153" y="1905164"/>
                    <a:pt x="3761521" y="1905164"/>
                  </a:cubicBezTo>
                  <a:cubicBezTo>
                    <a:pt x="3761888" y="1905164"/>
                    <a:pt x="3762379" y="1905164"/>
                    <a:pt x="3762870" y="1905164"/>
                  </a:cubicBezTo>
                  <a:cubicBezTo>
                    <a:pt x="3763360" y="1905164"/>
                    <a:pt x="3763728" y="1905164"/>
                    <a:pt x="3764218" y="1905164"/>
                  </a:cubicBezTo>
                  <a:cubicBezTo>
                    <a:pt x="3764709" y="1905164"/>
                    <a:pt x="3765077" y="1905164"/>
                    <a:pt x="3765567" y="1905164"/>
                  </a:cubicBezTo>
                  <a:cubicBezTo>
                    <a:pt x="3768020" y="1904918"/>
                    <a:pt x="3770595" y="1904305"/>
                    <a:pt x="3773170" y="1903447"/>
                  </a:cubicBezTo>
                  <a:cubicBezTo>
                    <a:pt x="3775746" y="1902588"/>
                    <a:pt x="3778198" y="1901362"/>
                    <a:pt x="3780528" y="1899891"/>
                  </a:cubicBezTo>
                  <a:cubicBezTo>
                    <a:pt x="3782858" y="1898419"/>
                    <a:pt x="3785066" y="1896702"/>
                    <a:pt x="3787150" y="1894863"/>
                  </a:cubicBezTo>
                  <a:cubicBezTo>
                    <a:pt x="3789112" y="1893023"/>
                    <a:pt x="3790829" y="1890939"/>
                    <a:pt x="3792301" y="1888731"/>
                  </a:cubicBezTo>
                  <a:cubicBezTo>
                    <a:pt x="3794017" y="1886033"/>
                    <a:pt x="3794998" y="1883458"/>
                    <a:pt x="3795489" y="1881128"/>
                  </a:cubicBezTo>
                  <a:cubicBezTo>
                    <a:pt x="3795857" y="1878676"/>
                    <a:pt x="3795734" y="1876468"/>
                    <a:pt x="3794998" y="1874506"/>
                  </a:cubicBezTo>
                  <a:cubicBezTo>
                    <a:pt x="3794263" y="1872544"/>
                    <a:pt x="3792914" y="1870950"/>
                    <a:pt x="3791197" y="1869601"/>
                  </a:cubicBezTo>
                  <a:cubicBezTo>
                    <a:pt x="3789357" y="1868375"/>
                    <a:pt x="3787027" y="1867517"/>
                    <a:pt x="3784330" y="1867148"/>
                  </a:cubicBezTo>
                  <a:cubicBezTo>
                    <a:pt x="3783962" y="1867148"/>
                    <a:pt x="3783471" y="1867148"/>
                    <a:pt x="3783103" y="1867148"/>
                  </a:cubicBezTo>
                  <a:cubicBezTo>
                    <a:pt x="3782736" y="1867148"/>
                    <a:pt x="3782245" y="1867148"/>
                    <a:pt x="3781877" y="1867148"/>
                  </a:cubicBezTo>
                  <a:cubicBezTo>
                    <a:pt x="3781386" y="1867148"/>
                    <a:pt x="3781019" y="1867148"/>
                    <a:pt x="3780528" y="1867148"/>
                  </a:cubicBezTo>
                  <a:cubicBezTo>
                    <a:pt x="3780038" y="1867148"/>
                    <a:pt x="3779670" y="1867148"/>
                    <a:pt x="3779179" y="1867148"/>
                  </a:cubicBezTo>
                  <a:moveTo>
                    <a:pt x="240230" y="2217009"/>
                  </a:moveTo>
                  <a:cubicBezTo>
                    <a:pt x="240230" y="2217009"/>
                    <a:pt x="239862" y="2217009"/>
                    <a:pt x="239740" y="2217009"/>
                  </a:cubicBezTo>
                  <a:cubicBezTo>
                    <a:pt x="239494" y="2217009"/>
                    <a:pt x="239372" y="2217009"/>
                    <a:pt x="239126" y="2217009"/>
                  </a:cubicBezTo>
                  <a:cubicBezTo>
                    <a:pt x="238881" y="2217009"/>
                    <a:pt x="238759" y="2217009"/>
                    <a:pt x="238513" y="2217132"/>
                  </a:cubicBezTo>
                  <a:cubicBezTo>
                    <a:pt x="238268" y="2217132"/>
                    <a:pt x="238145" y="2217254"/>
                    <a:pt x="237900" y="2217377"/>
                  </a:cubicBezTo>
                  <a:cubicBezTo>
                    <a:pt x="236429" y="2217867"/>
                    <a:pt x="234834" y="2218726"/>
                    <a:pt x="233363" y="2219830"/>
                  </a:cubicBezTo>
                  <a:cubicBezTo>
                    <a:pt x="231891" y="2220933"/>
                    <a:pt x="230175" y="2222160"/>
                    <a:pt x="228703" y="2223508"/>
                  </a:cubicBezTo>
                  <a:cubicBezTo>
                    <a:pt x="227231" y="2224857"/>
                    <a:pt x="225760" y="2226451"/>
                    <a:pt x="224534" y="2228046"/>
                  </a:cubicBezTo>
                  <a:cubicBezTo>
                    <a:pt x="223307" y="2229640"/>
                    <a:pt x="222204" y="2231234"/>
                    <a:pt x="221468" y="2232951"/>
                  </a:cubicBezTo>
                  <a:cubicBezTo>
                    <a:pt x="220732" y="2234300"/>
                    <a:pt x="220364" y="2235526"/>
                    <a:pt x="220119" y="2236630"/>
                  </a:cubicBezTo>
                  <a:cubicBezTo>
                    <a:pt x="219874" y="2237733"/>
                    <a:pt x="219874" y="2238714"/>
                    <a:pt x="220119" y="2239450"/>
                  </a:cubicBezTo>
                  <a:cubicBezTo>
                    <a:pt x="220364" y="2240186"/>
                    <a:pt x="220732" y="2240799"/>
                    <a:pt x="221345" y="2241167"/>
                  </a:cubicBezTo>
                  <a:cubicBezTo>
                    <a:pt x="221958" y="2241535"/>
                    <a:pt x="222817" y="2241657"/>
                    <a:pt x="223798" y="2241535"/>
                  </a:cubicBezTo>
                  <a:cubicBezTo>
                    <a:pt x="223920" y="2241535"/>
                    <a:pt x="224166" y="2241535"/>
                    <a:pt x="224411" y="2241535"/>
                  </a:cubicBezTo>
                  <a:cubicBezTo>
                    <a:pt x="224656" y="2241535"/>
                    <a:pt x="224779" y="2241535"/>
                    <a:pt x="225024" y="2241412"/>
                  </a:cubicBezTo>
                  <a:cubicBezTo>
                    <a:pt x="225269" y="2241412"/>
                    <a:pt x="225392" y="2241412"/>
                    <a:pt x="225637" y="2241290"/>
                  </a:cubicBezTo>
                  <a:cubicBezTo>
                    <a:pt x="225883" y="2241290"/>
                    <a:pt x="226128" y="2241167"/>
                    <a:pt x="226373" y="2241044"/>
                  </a:cubicBezTo>
                  <a:cubicBezTo>
                    <a:pt x="227845" y="2240554"/>
                    <a:pt x="229316" y="2239695"/>
                    <a:pt x="230910" y="2238592"/>
                  </a:cubicBezTo>
                  <a:cubicBezTo>
                    <a:pt x="232504" y="2237488"/>
                    <a:pt x="233976" y="2236262"/>
                    <a:pt x="235570" y="2234913"/>
                  </a:cubicBezTo>
                  <a:cubicBezTo>
                    <a:pt x="237042" y="2233564"/>
                    <a:pt x="238513" y="2231970"/>
                    <a:pt x="239740" y="2230376"/>
                  </a:cubicBezTo>
                  <a:cubicBezTo>
                    <a:pt x="240966" y="2228781"/>
                    <a:pt x="242070" y="2227065"/>
                    <a:pt x="242805" y="2225470"/>
                  </a:cubicBezTo>
                  <a:cubicBezTo>
                    <a:pt x="243541" y="2224121"/>
                    <a:pt x="243909" y="2222895"/>
                    <a:pt x="244154" y="2221792"/>
                  </a:cubicBezTo>
                  <a:cubicBezTo>
                    <a:pt x="244400" y="2220688"/>
                    <a:pt x="244400" y="2219830"/>
                    <a:pt x="244154" y="2219094"/>
                  </a:cubicBezTo>
                  <a:cubicBezTo>
                    <a:pt x="243909" y="2218358"/>
                    <a:pt x="243541" y="2217745"/>
                    <a:pt x="242928" y="2217500"/>
                  </a:cubicBezTo>
                  <a:cubicBezTo>
                    <a:pt x="242315" y="2217132"/>
                    <a:pt x="241456" y="2217009"/>
                    <a:pt x="240475" y="2217132"/>
                  </a:cubicBezTo>
                  <a:moveTo>
                    <a:pt x="3730005" y="1943056"/>
                  </a:moveTo>
                  <a:cubicBezTo>
                    <a:pt x="3727552" y="1943301"/>
                    <a:pt x="3725100" y="1943792"/>
                    <a:pt x="3722525" y="1944650"/>
                  </a:cubicBezTo>
                  <a:cubicBezTo>
                    <a:pt x="3720072" y="1945508"/>
                    <a:pt x="3717620" y="1946612"/>
                    <a:pt x="3715290" y="1948084"/>
                  </a:cubicBezTo>
                  <a:cubicBezTo>
                    <a:pt x="3712960" y="1949433"/>
                    <a:pt x="3710752" y="1951149"/>
                    <a:pt x="3708790" y="1952989"/>
                  </a:cubicBezTo>
                  <a:cubicBezTo>
                    <a:pt x="3706828" y="1954828"/>
                    <a:pt x="3704989" y="1956790"/>
                    <a:pt x="3703517" y="1958998"/>
                  </a:cubicBezTo>
                  <a:cubicBezTo>
                    <a:pt x="3701800" y="1961573"/>
                    <a:pt x="3700574" y="1964271"/>
                    <a:pt x="3700083" y="1966601"/>
                  </a:cubicBezTo>
                  <a:cubicBezTo>
                    <a:pt x="3699593" y="1969053"/>
                    <a:pt x="3699593" y="1971383"/>
                    <a:pt x="3700206" y="1973345"/>
                  </a:cubicBezTo>
                  <a:cubicBezTo>
                    <a:pt x="3700819" y="1975307"/>
                    <a:pt x="3702045" y="1977147"/>
                    <a:pt x="3703640" y="1978496"/>
                  </a:cubicBezTo>
                  <a:cubicBezTo>
                    <a:pt x="3705357" y="1979845"/>
                    <a:pt x="3707564" y="1980826"/>
                    <a:pt x="3710262" y="1981316"/>
                  </a:cubicBezTo>
                  <a:cubicBezTo>
                    <a:pt x="3710752" y="1981316"/>
                    <a:pt x="3711243" y="1981439"/>
                    <a:pt x="3711733" y="1981561"/>
                  </a:cubicBezTo>
                  <a:cubicBezTo>
                    <a:pt x="3712224" y="1981561"/>
                    <a:pt x="3712714" y="1981561"/>
                    <a:pt x="3713205" y="1981561"/>
                  </a:cubicBezTo>
                  <a:cubicBezTo>
                    <a:pt x="3713695" y="1981561"/>
                    <a:pt x="3714186" y="1981561"/>
                    <a:pt x="3714676" y="1981561"/>
                  </a:cubicBezTo>
                  <a:cubicBezTo>
                    <a:pt x="3715167" y="1981561"/>
                    <a:pt x="3715657" y="1981561"/>
                    <a:pt x="3716148" y="1981561"/>
                  </a:cubicBezTo>
                  <a:cubicBezTo>
                    <a:pt x="3718600" y="1981316"/>
                    <a:pt x="3721053" y="1980826"/>
                    <a:pt x="3723506" y="1979967"/>
                  </a:cubicBezTo>
                  <a:cubicBezTo>
                    <a:pt x="3725958" y="1979109"/>
                    <a:pt x="3728411" y="1978005"/>
                    <a:pt x="3730741" y="1976656"/>
                  </a:cubicBezTo>
                  <a:cubicBezTo>
                    <a:pt x="3733071" y="1975307"/>
                    <a:pt x="3735278" y="1973591"/>
                    <a:pt x="3737240" y="1971751"/>
                  </a:cubicBezTo>
                  <a:cubicBezTo>
                    <a:pt x="3739202" y="1969912"/>
                    <a:pt x="3741041" y="1967950"/>
                    <a:pt x="3742513" y="1965742"/>
                  </a:cubicBezTo>
                  <a:cubicBezTo>
                    <a:pt x="3744230" y="1963044"/>
                    <a:pt x="3745456" y="1960469"/>
                    <a:pt x="3745947" y="1958017"/>
                  </a:cubicBezTo>
                  <a:cubicBezTo>
                    <a:pt x="3746437" y="1955564"/>
                    <a:pt x="3746437" y="1953234"/>
                    <a:pt x="3745701" y="1951272"/>
                  </a:cubicBezTo>
                  <a:cubicBezTo>
                    <a:pt x="3745088" y="1949187"/>
                    <a:pt x="3743862" y="1947470"/>
                    <a:pt x="3742145" y="1946122"/>
                  </a:cubicBezTo>
                  <a:cubicBezTo>
                    <a:pt x="3740428" y="1944773"/>
                    <a:pt x="3738221" y="1943792"/>
                    <a:pt x="3735523" y="1943301"/>
                  </a:cubicBezTo>
                  <a:cubicBezTo>
                    <a:pt x="3735033" y="1943301"/>
                    <a:pt x="3734542" y="1943179"/>
                    <a:pt x="3734174" y="1943179"/>
                  </a:cubicBezTo>
                  <a:cubicBezTo>
                    <a:pt x="3733684" y="1943179"/>
                    <a:pt x="3733193" y="1943179"/>
                    <a:pt x="3732703" y="1943179"/>
                  </a:cubicBezTo>
                  <a:cubicBezTo>
                    <a:pt x="3732212" y="1943179"/>
                    <a:pt x="3731722" y="1943179"/>
                    <a:pt x="3731231" y="1943179"/>
                  </a:cubicBezTo>
                  <a:cubicBezTo>
                    <a:pt x="3730741" y="1943179"/>
                    <a:pt x="3730250" y="1943179"/>
                    <a:pt x="3729760" y="1943179"/>
                  </a:cubicBezTo>
                  <a:moveTo>
                    <a:pt x="217544" y="2263976"/>
                  </a:moveTo>
                  <a:cubicBezTo>
                    <a:pt x="217544" y="2263976"/>
                    <a:pt x="217176" y="2263976"/>
                    <a:pt x="216931" y="2263976"/>
                  </a:cubicBezTo>
                  <a:cubicBezTo>
                    <a:pt x="216685" y="2263976"/>
                    <a:pt x="216440" y="2263976"/>
                    <a:pt x="216195" y="2264099"/>
                  </a:cubicBezTo>
                  <a:cubicBezTo>
                    <a:pt x="215950" y="2264221"/>
                    <a:pt x="215704" y="2264221"/>
                    <a:pt x="215459" y="2264344"/>
                  </a:cubicBezTo>
                  <a:cubicBezTo>
                    <a:pt x="215214" y="2264344"/>
                    <a:pt x="214969" y="2264466"/>
                    <a:pt x="214723" y="2264589"/>
                  </a:cubicBezTo>
                  <a:cubicBezTo>
                    <a:pt x="213252" y="2265202"/>
                    <a:pt x="211658" y="2266061"/>
                    <a:pt x="210063" y="2267164"/>
                  </a:cubicBezTo>
                  <a:cubicBezTo>
                    <a:pt x="208469" y="2268268"/>
                    <a:pt x="206875" y="2269617"/>
                    <a:pt x="205404" y="2270966"/>
                  </a:cubicBezTo>
                  <a:cubicBezTo>
                    <a:pt x="203932" y="2272437"/>
                    <a:pt x="202583" y="2274032"/>
                    <a:pt x="201357" y="2275626"/>
                  </a:cubicBezTo>
                  <a:cubicBezTo>
                    <a:pt x="200130" y="2277220"/>
                    <a:pt x="199149" y="2278937"/>
                    <a:pt x="198414" y="2280531"/>
                  </a:cubicBezTo>
                  <a:cubicBezTo>
                    <a:pt x="197800" y="2281880"/>
                    <a:pt x="197310" y="2283106"/>
                    <a:pt x="197187" y="2284210"/>
                  </a:cubicBezTo>
                  <a:cubicBezTo>
                    <a:pt x="197065" y="2285313"/>
                    <a:pt x="197065" y="2286172"/>
                    <a:pt x="197187" y="2286908"/>
                  </a:cubicBezTo>
                  <a:cubicBezTo>
                    <a:pt x="197433" y="2287643"/>
                    <a:pt x="197800" y="2288134"/>
                    <a:pt x="198414" y="2288502"/>
                  </a:cubicBezTo>
                  <a:cubicBezTo>
                    <a:pt x="199027" y="2288870"/>
                    <a:pt x="199885" y="2288992"/>
                    <a:pt x="200744" y="2288870"/>
                  </a:cubicBezTo>
                  <a:cubicBezTo>
                    <a:pt x="200989" y="2288870"/>
                    <a:pt x="201111" y="2288870"/>
                    <a:pt x="201357" y="2288870"/>
                  </a:cubicBezTo>
                  <a:cubicBezTo>
                    <a:pt x="201602" y="2288870"/>
                    <a:pt x="201725" y="2288870"/>
                    <a:pt x="201970" y="2288747"/>
                  </a:cubicBezTo>
                  <a:cubicBezTo>
                    <a:pt x="202215" y="2288747"/>
                    <a:pt x="202460" y="2288747"/>
                    <a:pt x="202706" y="2288502"/>
                  </a:cubicBezTo>
                  <a:cubicBezTo>
                    <a:pt x="202951" y="2288257"/>
                    <a:pt x="203196" y="2288379"/>
                    <a:pt x="203441" y="2288257"/>
                  </a:cubicBezTo>
                  <a:cubicBezTo>
                    <a:pt x="204913" y="2287643"/>
                    <a:pt x="206507" y="2286785"/>
                    <a:pt x="208101" y="2285681"/>
                  </a:cubicBezTo>
                  <a:cubicBezTo>
                    <a:pt x="209695" y="2284578"/>
                    <a:pt x="211290" y="2283229"/>
                    <a:pt x="212761" y="2281757"/>
                  </a:cubicBezTo>
                  <a:cubicBezTo>
                    <a:pt x="214233" y="2280286"/>
                    <a:pt x="215704" y="2278691"/>
                    <a:pt x="216808" y="2277097"/>
                  </a:cubicBezTo>
                  <a:cubicBezTo>
                    <a:pt x="218034" y="2275503"/>
                    <a:pt x="219015" y="2273786"/>
                    <a:pt x="219874" y="2272192"/>
                  </a:cubicBezTo>
                  <a:cubicBezTo>
                    <a:pt x="220487" y="2270843"/>
                    <a:pt x="220855" y="2269617"/>
                    <a:pt x="221100" y="2268636"/>
                  </a:cubicBezTo>
                  <a:cubicBezTo>
                    <a:pt x="221345" y="2267655"/>
                    <a:pt x="221223" y="2266674"/>
                    <a:pt x="221100" y="2265938"/>
                  </a:cubicBezTo>
                  <a:cubicBezTo>
                    <a:pt x="220855" y="2265202"/>
                    <a:pt x="220487" y="2264712"/>
                    <a:pt x="219874" y="2264344"/>
                  </a:cubicBezTo>
                  <a:cubicBezTo>
                    <a:pt x="219261" y="2263976"/>
                    <a:pt x="218525" y="2263853"/>
                    <a:pt x="217544" y="2263976"/>
                  </a:cubicBezTo>
                  <a:moveTo>
                    <a:pt x="3677888" y="2019086"/>
                  </a:moveTo>
                  <a:cubicBezTo>
                    <a:pt x="3675558" y="2019331"/>
                    <a:pt x="3673105" y="2019822"/>
                    <a:pt x="3670652" y="2020557"/>
                  </a:cubicBezTo>
                  <a:cubicBezTo>
                    <a:pt x="3668200" y="2021416"/>
                    <a:pt x="3665870" y="2022397"/>
                    <a:pt x="3663540" y="2023746"/>
                  </a:cubicBezTo>
                  <a:cubicBezTo>
                    <a:pt x="3661210" y="2025095"/>
                    <a:pt x="3659003" y="2026689"/>
                    <a:pt x="3657041" y="2028406"/>
                  </a:cubicBezTo>
                  <a:cubicBezTo>
                    <a:pt x="3655079" y="2030122"/>
                    <a:pt x="3653239" y="2032085"/>
                    <a:pt x="3651768" y="2034292"/>
                  </a:cubicBezTo>
                  <a:cubicBezTo>
                    <a:pt x="3649928" y="2036867"/>
                    <a:pt x="3648702" y="2039565"/>
                    <a:pt x="3648089" y="2042018"/>
                  </a:cubicBezTo>
                  <a:cubicBezTo>
                    <a:pt x="3647476" y="2044470"/>
                    <a:pt x="3647353" y="2046923"/>
                    <a:pt x="3647966" y="2049007"/>
                  </a:cubicBezTo>
                  <a:cubicBezTo>
                    <a:pt x="3648579" y="2051092"/>
                    <a:pt x="3649560" y="2052931"/>
                    <a:pt x="3651155" y="2054403"/>
                  </a:cubicBezTo>
                  <a:cubicBezTo>
                    <a:pt x="3652749" y="2055874"/>
                    <a:pt x="3654833" y="2056978"/>
                    <a:pt x="3657531" y="2057591"/>
                  </a:cubicBezTo>
                  <a:cubicBezTo>
                    <a:pt x="3658022" y="2057591"/>
                    <a:pt x="3658512" y="2057837"/>
                    <a:pt x="3659003" y="2057837"/>
                  </a:cubicBezTo>
                  <a:cubicBezTo>
                    <a:pt x="3659493" y="2057837"/>
                    <a:pt x="3660107" y="2057837"/>
                    <a:pt x="3660597" y="2057959"/>
                  </a:cubicBezTo>
                  <a:cubicBezTo>
                    <a:pt x="3661087" y="2057959"/>
                    <a:pt x="3661701" y="2057959"/>
                    <a:pt x="3662191" y="2057959"/>
                  </a:cubicBezTo>
                  <a:cubicBezTo>
                    <a:pt x="3662682" y="2057959"/>
                    <a:pt x="3663295" y="2057959"/>
                    <a:pt x="3663785" y="2057959"/>
                  </a:cubicBezTo>
                  <a:cubicBezTo>
                    <a:pt x="3666115" y="2057714"/>
                    <a:pt x="3668568" y="2057223"/>
                    <a:pt x="3671020" y="2056488"/>
                  </a:cubicBezTo>
                  <a:cubicBezTo>
                    <a:pt x="3673473" y="2055629"/>
                    <a:pt x="3675925" y="2054648"/>
                    <a:pt x="3678133" y="2053299"/>
                  </a:cubicBezTo>
                  <a:cubicBezTo>
                    <a:pt x="3680463" y="2051950"/>
                    <a:pt x="3682670" y="2050356"/>
                    <a:pt x="3684632" y="2048639"/>
                  </a:cubicBezTo>
                  <a:cubicBezTo>
                    <a:pt x="3686594" y="2046923"/>
                    <a:pt x="3688434" y="2044838"/>
                    <a:pt x="3689905" y="2042753"/>
                  </a:cubicBezTo>
                  <a:cubicBezTo>
                    <a:pt x="3691745" y="2040055"/>
                    <a:pt x="3692971" y="2037480"/>
                    <a:pt x="3693584" y="2035028"/>
                  </a:cubicBezTo>
                  <a:cubicBezTo>
                    <a:pt x="3694197" y="2032575"/>
                    <a:pt x="3694197" y="2030122"/>
                    <a:pt x="3693707" y="2028038"/>
                  </a:cubicBezTo>
                  <a:cubicBezTo>
                    <a:pt x="3693216" y="2025953"/>
                    <a:pt x="3692113" y="2024114"/>
                    <a:pt x="3690518" y="2022642"/>
                  </a:cubicBezTo>
                  <a:cubicBezTo>
                    <a:pt x="3688924" y="2021171"/>
                    <a:pt x="3686717" y="2020067"/>
                    <a:pt x="3684142" y="2019576"/>
                  </a:cubicBezTo>
                  <a:cubicBezTo>
                    <a:pt x="3683651" y="2019576"/>
                    <a:pt x="3683161" y="2019331"/>
                    <a:pt x="3682670" y="2019331"/>
                  </a:cubicBezTo>
                  <a:cubicBezTo>
                    <a:pt x="3682180" y="2019331"/>
                    <a:pt x="3681567" y="2019331"/>
                    <a:pt x="3681076" y="2019209"/>
                  </a:cubicBezTo>
                  <a:cubicBezTo>
                    <a:pt x="3680585" y="2019086"/>
                    <a:pt x="3679972" y="2019209"/>
                    <a:pt x="3679482" y="2019209"/>
                  </a:cubicBezTo>
                  <a:cubicBezTo>
                    <a:pt x="3678991" y="2019209"/>
                    <a:pt x="3678378" y="2019209"/>
                    <a:pt x="3677888" y="2019209"/>
                  </a:cubicBezTo>
                  <a:moveTo>
                    <a:pt x="195838" y="2311066"/>
                  </a:moveTo>
                  <a:cubicBezTo>
                    <a:pt x="195838" y="2311066"/>
                    <a:pt x="195348" y="2311066"/>
                    <a:pt x="195103" y="2311066"/>
                  </a:cubicBezTo>
                  <a:cubicBezTo>
                    <a:pt x="194857" y="2311066"/>
                    <a:pt x="194612" y="2311066"/>
                    <a:pt x="194367" y="2311188"/>
                  </a:cubicBezTo>
                  <a:cubicBezTo>
                    <a:pt x="194122" y="2311188"/>
                    <a:pt x="193876" y="2311311"/>
                    <a:pt x="193631" y="2311433"/>
                  </a:cubicBezTo>
                  <a:cubicBezTo>
                    <a:pt x="193386" y="2311433"/>
                    <a:pt x="193018" y="2311679"/>
                    <a:pt x="192773" y="2311801"/>
                  </a:cubicBezTo>
                  <a:cubicBezTo>
                    <a:pt x="191301" y="2312414"/>
                    <a:pt x="189584" y="2313395"/>
                    <a:pt x="188113" y="2314499"/>
                  </a:cubicBezTo>
                  <a:cubicBezTo>
                    <a:pt x="186519" y="2315603"/>
                    <a:pt x="184924" y="2316952"/>
                    <a:pt x="183453" y="2318423"/>
                  </a:cubicBezTo>
                  <a:cubicBezTo>
                    <a:pt x="181981" y="2319895"/>
                    <a:pt x="180632" y="2321489"/>
                    <a:pt x="179406" y="2323083"/>
                  </a:cubicBezTo>
                  <a:cubicBezTo>
                    <a:pt x="178180" y="2324677"/>
                    <a:pt x="177199" y="2326394"/>
                    <a:pt x="176463" y="2327988"/>
                  </a:cubicBezTo>
                  <a:cubicBezTo>
                    <a:pt x="175850" y="2329337"/>
                    <a:pt x="175482" y="2330441"/>
                    <a:pt x="175359" y="2331545"/>
                  </a:cubicBezTo>
                  <a:cubicBezTo>
                    <a:pt x="175237" y="2332648"/>
                    <a:pt x="175359" y="2333507"/>
                    <a:pt x="175359" y="2334120"/>
                  </a:cubicBezTo>
                  <a:cubicBezTo>
                    <a:pt x="175605" y="2334855"/>
                    <a:pt x="175973" y="2335346"/>
                    <a:pt x="176586" y="2335714"/>
                  </a:cubicBezTo>
                  <a:cubicBezTo>
                    <a:pt x="177199" y="2336082"/>
                    <a:pt x="177935" y="2336204"/>
                    <a:pt x="178916" y="2336082"/>
                  </a:cubicBezTo>
                  <a:cubicBezTo>
                    <a:pt x="179161" y="2336082"/>
                    <a:pt x="179406" y="2336082"/>
                    <a:pt x="179651" y="2336082"/>
                  </a:cubicBezTo>
                  <a:cubicBezTo>
                    <a:pt x="179897" y="2336082"/>
                    <a:pt x="180142" y="2336082"/>
                    <a:pt x="180387" y="2335959"/>
                  </a:cubicBezTo>
                  <a:cubicBezTo>
                    <a:pt x="180632" y="2335959"/>
                    <a:pt x="180878" y="2335836"/>
                    <a:pt x="181123" y="2335714"/>
                  </a:cubicBezTo>
                  <a:cubicBezTo>
                    <a:pt x="181368" y="2335714"/>
                    <a:pt x="181736" y="2335469"/>
                    <a:pt x="181981" y="2335346"/>
                  </a:cubicBezTo>
                  <a:cubicBezTo>
                    <a:pt x="183576" y="2334733"/>
                    <a:pt x="185170" y="2333752"/>
                    <a:pt x="186764" y="2332648"/>
                  </a:cubicBezTo>
                  <a:cubicBezTo>
                    <a:pt x="188358" y="2331545"/>
                    <a:pt x="189952" y="2330196"/>
                    <a:pt x="191424" y="2328724"/>
                  </a:cubicBezTo>
                  <a:cubicBezTo>
                    <a:pt x="192895" y="2327252"/>
                    <a:pt x="194244" y="2325658"/>
                    <a:pt x="195471" y="2324064"/>
                  </a:cubicBezTo>
                  <a:cubicBezTo>
                    <a:pt x="196697" y="2322470"/>
                    <a:pt x="197678" y="2320753"/>
                    <a:pt x="198414" y="2319159"/>
                  </a:cubicBezTo>
                  <a:cubicBezTo>
                    <a:pt x="199027" y="2317810"/>
                    <a:pt x="199395" y="2316706"/>
                    <a:pt x="199517" y="2315603"/>
                  </a:cubicBezTo>
                  <a:cubicBezTo>
                    <a:pt x="199640" y="2314622"/>
                    <a:pt x="199517" y="2313641"/>
                    <a:pt x="199395" y="2313027"/>
                  </a:cubicBezTo>
                  <a:cubicBezTo>
                    <a:pt x="199149" y="2312292"/>
                    <a:pt x="198659" y="2311801"/>
                    <a:pt x="198046" y="2311433"/>
                  </a:cubicBezTo>
                  <a:cubicBezTo>
                    <a:pt x="197433" y="2311066"/>
                    <a:pt x="196697" y="2310943"/>
                    <a:pt x="195716" y="2311066"/>
                  </a:cubicBezTo>
                  <a:moveTo>
                    <a:pt x="3622950" y="2095361"/>
                  </a:moveTo>
                  <a:cubicBezTo>
                    <a:pt x="3620620" y="2095484"/>
                    <a:pt x="3618290" y="2095974"/>
                    <a:pt x="3615960" y="2096833"/>
                  </a:cubicBezTo>
                  <a:cubicBezTo>
                    <a:pt x="3613630" y="2097568"/>
                    <a:pt x="3611300" y="2098672"/>
                    <a:pt x="3608970" y="2099898"/>
                  </a:cubicBezTo>
                  <a:cubicBezTo>
                    <a:pt x="3606763" y="2101125"/>
                    <a:pt x="3604556" y="2102719"/>
                    <a:pt x="3602594" y="2104436"/>
                  </a:cubicBezTo>
                  <a:cubicBezTo>
                    <a:pt x="3600631" y="2106152"/>
                    <a:pt x="3598792" y="2107992"/>
                    <a:pt x="3597198" y="2110077"/>
                  </a:cubicBezTo>
                  <a:cubicBezTo>
                    <a:pt x="3595236" y="2112775"/>
                    <a:pt x="3593887" y="2115350"/>
                    <a:pt x="3593151" y="2117925"/>
                  </a:cubicBezTo>
                  <a:cubicBezTo>
                    <a:pt x="3592415" y="2120500"/>
                    <a:pt x="3592293" y="2122830"/>
                    <a:pt x="3592661" y="2125037"/>
                  </a:cubicBezTo>
                  <a:cubicBezTo>
                    <a:pt x="3593029" y="2127245"/>
                    <a:pt x="3594009" y="2129084"/>
                    <a:pt x="3595481" y="2130678"/>
                  </a:cubicBezTo>
                  <a:cubicBezTo>
                    <a:pt x="3596952" y="2132272"/>
                    <a:pt x="3599037" y="2133499"/>
                    <a:pt x="3601612" y="2134112"/>
                  </a:cubicBezTo>
                  <a:cubicBezTo>
                    <a:pt x="3602103" y="2134235"/>
                    <a:pt x="3602716" y="2134357"/>
                    <a:pt x="3603207" y="2134480"/>
                  </a:cubicBezTo>
                  <a:cubicBezTo>
                    <a:pt x="3603820" y="2134480"/>
                    <a:pt x="3604310" y="2134602"/>
                    <a:pt x="3604924" y="2134725"/>
                  </a:cubicBezTo>
                  <a:cubicBezTo>
                    <a:pt x="3605537" y="2134848"/>
                    <a:pt x="3606150" y="2134725"/>
                    <a:pt x="3606640" y="2134725"/>
                  </a:cubicBezTo>
                  <a:cubicBezTo>
                    <a:pt x="3607131" y="2134725"/>
                    <a:pt x="3607867" y="2134725"/>
                    <a:pt x="3608480" y="2134725"/>
                  </a:cubicBezTo>
                  <a:cubicBezTo>
                    <a:pt x="3610809" y="2134602"/>
                    <a:pt x="3613139" y="2134112"/>
                    <a:pt x="3615469" y="2133376"/>
                  </a:cubicBezTo>
                  <a:cubicBezTo>
                    <a:pt x="3617799" y="2132640"/>
                    <a:pt x="3620252" y="2131537"/>
                    <a:pt x="3622459" y="2130310"/>
                  </a:cubicBezTo>
                  <a:cubicBezTo>
                    <a:pt x="3624789" y="2129084"/>
                    <a:pt x="3626874" y="2127490"/>
                    <a:pt x="3628959" y="2125773"/>
                  </a:cubicBezTo>
                  <a:cubicBezTo>
                    <a:pt x="3630921" y="2124056"/>
                    <a:pt x="3632760" y="2122094"/>
                    <a:pt x="3634354" y="2120010"/>
                  </a:cubicBezTo>
                  <a:cubicBezTo>
                    <a:pt x="3636317" y="2117434"/>
                    <a:pt x="3637543" y="2114736"/>
                    <a:pt x="3638279" y="2112161"/>
                  </a:cubicBezTo>
                  <a:cubicBezTo>
                    <a:pt x="3639014" y="2109586"/>
                    <a:pt x="3639137" y="2107256"/>
                    <a:pt x="3638769" y="2105049"/>
                  </a:cubicBezTo>
                  <a:cubicBezTo>
                    <a:pt x="3638401" y="2102841"/>
                    <a:pt x="3637420" y="2100880"/>
                    <a:pt x="3635826" y="2099408"/>
                  </a:cubicBezTo>
                  <a:cubicBezTo>
                    <a:pt x="3634354" y="2097814"/>
                    <a:pt x="3632270" y="2096587"/>
                    <a:pt x="3629694" y="2095974"/>
                  </a:cubicBezTo>
                  <a:cubicBezTo>
                    <a:pt x="3629204" y="2095852"/>
                    <a:pt x="3628591" y="2095729"/>
                    <a:pt x="3628100" y="2095606"/>
                  </a:cubicBezTo>
                  <a:cubicBezTo>
                    <a:pt x="3627487" y="2095606"/>
                    <a:pt x="3626997" y="2095484"/>
                    <a:pt x="3626384" y="2095361"/>
                  </a:cubicBezTo>
                  <a:cubicBezTo>
                    <a:pt x="3625770" y="2095361"/>
                    <a:pt x="3625280" y="2095361"/>
                    <a:pt x="3624667" y="2095361"/>
                  </a:cubicBezTo>
                  <a:cubicBezTo>
                    <a:pt x="3624054" y="2095361"/>
                    <a:pt x="3623440" y="2095361"/>
                    <a:pt x="3622827" y="2095361"/>
                  </a:cubicBezTo>
                  <a:moveTo>
                    <a:pt x="175359" y="2358155"/>
                  </a:moveTo>
                  <a:cubicBezTo>
                    <a:pt x="175359" y="2358155"/>
                    <a:pt x="174869" y="2358155"/>
                    <a:pt x="174624" y="2358155"/>
                  </a:cubicBezTo>
                  <a:cubicBezTo>
                    <a:pt x="174378" y="2358155"/>
                    <a:pt x="174133" y="2358155"/>
                    <a:pt x="173765" y="2358400"/>
                  </a:cubicBezTo>
                  <a:cubicBezTo>
                    <a:pt x="173520" y="2358400"/>
                    <a:pt x="173152" y="2358523"/>
                    <a:pt x="172907" y="2358645"/>
                  </a:cubicBezTo>
                  <a:cubicBezTo>
                    <a:pt x="172539" y="2358645"/>
                    <a:pt x="172294" y="2358891"/>
                    <a:pt x="171926" y="2359013"/>
                  </a:cubicBezTo>
                  <a:cubicBezTo>
                    <a:pt x="170332" y="2359626"/>
                    <a:pt x="168737" y="2360608"/>
                    <a:pt x="167143" y="2361834"/>
                  </a:cubicBezTo>
                  <a:cubicBezTo>
                    <a:pt x="165549" y="2363060"/>
                    <a:pt x="163955" y="2364409"/>
                    <a:pt x="162483" y="2365881"/>
                  </a:cubicBezTo>
                  <a:cubicBezTo>
                    <a:pt x="161012" y="2367352"/>
                    <a:pt x="159663" y="2368946"/>
                    <a:pt x="158559" y="2370663"/>
                  </a:cubicBezTo>
                  <a:cubicBezTo>
                    <a:pt x="157456" y="2372257"/>
                    <a:pt x="156475" y="2373974"/>
                    <a:pt x="155739" y="2375568"/>
                  </a:cubicBezTo>
                  <a:cubicBezTo>
                    <a:pt x="155126" y="2376917"/>
                    <a:pt x="154880" y="2378021"/>
                    <a:pt x="154635" y="2379002"/>
                  </a:cubicBezTo>
                  <a:cubicBezTo>
                    <a:pt x="154390" y="2379983"/>
                    <a:pt x="154635" y="2380841"/>
                    <a:pt x="154758" y="2381577"/>
                  </a:cubicBezTo>
                  <a:cubicBezTo>
                    <a:pt x="155003" y="2382313"/>
                    <a:pt x="155371" y="2382803"/>
                    <a:pt x="155984" y="2383171"/>
                  </a:cubicBezTo>
                  <a:cubicBezTo>
                    <a:pt x="156597" y="2383539"/>
                    <a:pt x="157333" y="2383662"/>
                    <a:pt x="158314" y="2383539"/>
                  </a:cubicBezTo>
                  <a:cubicBezTo>
                    <a:pt x="158559" y="2383539"/>
                    <a:pt x="158805" y="2383539"/>
                    <a:pt x="159050" y="2383539"/>
                  </a:cubicBezTo>
                  <a:cubicBezTo>
                    <a:pt x="159295" y="2383539"/>
                    <a:pt x="159540" y="2383539"/>
                    <a:pt x="159908" y="2383294"/>
                  </a:cubicBezTo>
                  <a:cubicBezTo>
                    <a:pt x="160276" y="2383049"/>
                    <a:pt x="160521" y="2383171"/>
                    <a:pt x="160767" y="2383049"/>
                  </a:cubicBezTo>
                  <a:cubicBezTo>
                    <a:pt x="161134" y="2383049"/>
                    <a:pt x="161380" y="2382803"/>
                    <a:pt x="161748" y="2382681"/>
                  </a:cubicBezTo>
                  <a:cubicBezTo>
                    <a:pt x="163342" y="2381945"/>
                    <a:pt x="164936" y="2380964"/>
                    <a:pt x="166530" y="2379860"/>
                  </a:cubicBezTo>
                  <a:cubicBezTo>
                    <a:pt x="168124" y="2378634"/>
                    <a:pt x="169718" y="2377285"/>
                    <a:pt x="171190" y="2375814"/>
                  </a:cubicBezTo>
                  <a:cubicBezTo>
                    <a:pt x="172662" y="2374342"/>
                    <a:pt x="174010" y="2372625"/>
                    <a:pt x="175237" y="2371031"/>
                  </a:cubicBezTo>
                  <a:cubicBezTo>
                    <a:pt x="176340" y="2369314"/>
                    <a:pt x="177321" y="2367720"/>
                    <a:pt x="178057" y="2366003"/>
                  </a:cubicBezTo>
                  <a:cubicBezTo>
                    <a:pt x="178548" y="2364777"/>
                    <a:pt x="178916" y="2363551"/>
                    <a:pt x="179038" y="2362570"/>
                  </a:cubicBezTo>
                  <a:cubicBezTo>
                    <a:pt x="179161" y="2361589"/>
                    <a:pt x="179038" y="2360730"/>
                    <a:pt x="178793" y="2359994"/>
                  </a:cubicBezTo>
                  <a:cubicBezTo>
                    <a:pt x="178548" y="2359259"/>
                    <a:pt x="178057" y="2358768"/>
                    <a:pt x="177444" y="2358523"/>
                  </a:cubicBezTo>
                  <a:cubicBezTo>
                    <a:pt x="176831" y="2358278"/>
                    <a:pt x="176095" y="2358032"/>
                    <a:pt x="175114" y="2358155"/>
                  </a:cubicBezTo>
                  <a:moveTo>
                    <a:pt x="3565192" y="2171636"/>
                  </a:moveTo>
                  <a:cubicBezTo>
                    <a:pt x="3562984" y="2171759"/>
                    <a:pt x="3560654" y="2172249"/>
                    <a:pt x="3558447" y="2172985"/>
                  </a:cubicBezTo>
                  <a:cubicBezTo>
                    <a:pt x="3556240" y="2173721"/>
                    <a:pt x="3553910" y="2174702"/>
                    <a:pt x="3551703" y="2175928"/>
                  </a:cubicBezTo>
                  <a:cubicBezTo>
                    <a:pt x="3549495" y="2177155"/>
                    <a:pt x="3547411" y="2178626"/>
                    <a:pt x="3545448" y="2180220"/>
                  </a:cubicBezTo>
                  <a:cubicBezTo>
                    <a:pt x="3543486" y="2181815"/>
                    <a:pt x="3541647" y="2183654"/>
                    <a:pt x="3540053" y="2185739"/>
                  </a:cubicBezTo>
                  <a:cubicBezTo>
                    <a:pt x="3537968" y="2188437"/>
                    <a:pt x="3536619" y="2191012"/>
                    <a:pt x="3535638" y="2193587"/>
                  </a:cubicBezTo>
                  <a:cubicBezTo>
                    <a:pt x="3534780" y="2196162"/>
                    <a:pt x="3534534" y="2198615"/>
                    <a:pt x="3534780" y="2200945"/>
                  </a:cubicBezTo>
                  <a:cubicBezTo>
                    <a:pt x="3535025" y="2203152"/>
                    <a:pt x="3535883" y="2205237"/>
                    <a:pt x="3537232" y="2206953"/>
                  </a:cubicBezTo>
                  <a:cubicBezTo>
                    <a:pt x="3538581" y="2208670"/>
                    <a:pt x="3540543" y="2209897"/>
                    <a:pt x="3542996" y="2210755"/>
                  </a:cubicBezTo>
                  <a:cubicBezTo>
                    <a:pt x="3543609" y="2211000"/>
                    <a:pt x="3544222" y="2211123"/>
                    <a:pt x="3544713" y="2211246"/>
                  </a:cubicBezTo>
                  <a:cubicBezTo>
                    <a:pt x="3545326" y="2211368"/>
                    <a:pt x="3545939" y="2211491"/>
                    <a:pt x="3546552" y="2211491"/>
                  </a:cubicBezTo>
                  <a:cubicBezTo>
                    <a:pt x="3547165" y="2211491"/>
                    <a:pt x="3547778" y="2211491"/>
                    <a:pt x="3548514" y="2211491"/>
                  </a:cubicBezTo>
                  <a:cubicBezTo>
                    <a:pt x="3549127" y="2211491"/>
                    <a:pt x="3549863" y="2211491"/>
                    <a:pt x="3550476" y="2211491"/>
                  </a:cubicBezTo>
                  <a:cubicBezTo>
                    <a:pt x="3552683" y="2211368"/>
                    <a:pt x="3555013" y="2210878"/>
                    <a:pt x="3557343" y="2210142"/>
                  </a:cubicBezTo>
                  <a:cubicBezTo>
                    <a:pt x="3559673" y="2209406"/>
                    <a:pt x="3562003" y="2208425"/>
                    <a:pt x="3564211" y="2207199"/>
                  </a:cubicBezTo>
                  <a:cubicBezTo>
                    <a:pt x="3566418" y="2205972"/>
                    <a:pt x="3568625" y="2204501"/>
                    <a:pt x="3570587" y="2202907"/>
                  </a:cubicBezTo>
                  <a:cubicBezTo>
                    <a:pt x="3572549" y="2201190"/>
                    <a:pt x="3574389" y="2199351"/>
                    <a:pt x="3575983" y="2197388"/>
                  </a:cubicBezTo>
                  <a:cubicBezTo>
                    <a:pt x="3578068" y="2194813"/>
                    <a:pt x="3579417" y="2192115"/>
                    <a:pt x="3580275" y="2189540"/>
                  </a:cubicBezTo>
                  <a:cubicBezTo>
                    <a:pt x="3581133" y="2186965"/>
                    <a:pt x="3581379" y="2184512"/>
                    <a:pt x="3581133" y="2182182"/>
                  </a:cubicBezTo>
                  <a:cubicBezTo>
                    <a:pt x="3580888" y="2179975"/>
                    <a:pt x="3579907" y="2177890"/>
                    <a:pt x="3578558" y="2176174"/>
                  </a:cubicBezTo>
                  <a:cubicBezTo>
                    <a:pt x="3577087" y="2174457"/>
                    <a:pt x="3575124" y="2173231"/>
                    <a:pt x="3572672" y="2172372"/>
                  </a:cubicBezTo>
                  <a:cubicBezTo>
                    <a:pt x="3572059" y="2172249"/>
                    <a:pt x="3571568" y="2172004"/>
                    <a:pt x="3570955" y="2171882"/>
                  </a:cubicBezTo>
                  <a:cubicBezTo>
                    <a:pt x="3570342" y="2171759"/>
                    <a:pt x="3569729" y="2171636"/>
                    <a:pt x="3569116" y="2171636"/>
                  </a:cubicBezTo>
                  <a:cubicBezTo>
                    <a:pt x="3568503" y="2171636"/>
                    <a:pt x="3567889" y="2171636"/>
                    <a:pt x="3567276" y="2171636"/>
                  </a:cubicBezTo>
                  <a:cubicBezTo>
                    <a:pt x="3566663" y="2171636"/>
                    <a:pt x="3565927" y="2171636"/>
                    <a:pt x="3565314" y="2171636"/>
                  </a:cubicBezTo>
                  <a:moveTo>
                    <a:pt x="155984" y="2405244"/>
                  </a:moveTo>
                  <a:cubicBezTo>
                    <a:pt x="155984" y="2405244"/>
                    <a:pt x="155494" y="2405244"/>
                    <a:pt x="155126" y="2405244"/>
                  </a:cubicBezTo>
                  <a:cubicBezTo>
                    <a:pt x="154880" y="2405244"/>
                    <a:pt x="154512" y="2405367"/>
                    <a:pt x="154145" y="2405490"/>
                  </a:cubicBezTo>
                  <a:cubicBezTo>
                    <a:pt x="153777" y="2405612"/>
                    <a:pt x="153531" y="2405735"/>
                    <a:pt x="153164" y="2405858"/>
                  </a:cubicBezTo>
                  <a:cubicBezTo>
                    <a:pt x="152796" y="2405980"/>
                    <a:pt x="152428" y="2406103"/>
                    <a:pt x="152060" y="2406348"/>
                  </a:cubicBezTo>
                  <a:cubicBezTo>
                    <a:pt x="150466" y="2407084"/>
                    <a:pt x="148872" y="2408065"/>
                    <a:pt x="147277" y="2409291"/>
                  </a:cubicBezTo>
                  <a:cubicBezTo>
                    <a:pt x="145683" y="2410518"/>
                    <a:pt x="144089" y="2411989"/>
                    <a:pt x="142617" y="2413461"/>
                  </a:cubicBezTo>
                  <a:cubicBezTo>
                    <a:pt x="141146" y="2414932"/>
                    <a:pt x="139797" y="2416649"/>
                    <a:pt x="138693" y="2418366"/>
                  </a:cubicBezTo>
                  <a:cubicBezTo>
                    <a:pt x="137590" y="2420083"/>
                    <a:pt x="136609" y="2421677"/>
                    <a:pt x="135996" y="2423394"/>
                  </a:cubicBezTo>
                  <a:cubicBezTo>
                    <a:pt x="135505" y="2424620"/>
                    <a:pt x="135137" y="2425723"/>
                    <a:pt x="135014" y="2426705"/>
                  </a:cubicBezTo>
                  <a:cubicBezTo>
                    <a:pt x="135014" y="2427686"/>
                    <a:pt x="135014" y="2428544"/>
                    <a:pt x="135260" y="2429157"/>
                  </a:cubicBezTo>
                  <a:cubicBezTo>
                    <a:pt x="135505" y="2429770"/>
                    <a:pt x="135996" y="2430261"/>
                    <a:pt x="136609" y="2430629"/>
                  </a:cubicBezTo>
                  <a:cubicBezTo>
                    <a:pt x="137222" y="2430997"/>
                    <a:pt x="137958" y="2431119"/>
                    <a:pt x="138816" y="2430997"/>
                  </a:cubicBezTo>
                  <a:cubicBezTo>
                    <a:pt x="139061" y="2430997"/>
                    <a:pt x="139429" y="2430997"/>
                    <a:pt x="139674" y="2430997"/>
                  </a:cubicBezTo>
                  <a:cubicBezTo>
                    <a:pt x="139920" y="2430997"/>
                    <a:pt x="140288" y="2430874"/>
                    <a:pt x="140655" y="2430751"/>
                  </a:cubicBezTo>
                  <a:cubicBezTo>
                    <a:pt x="141023" y="2430751"/>
                    <a:pt x="141269" y="2430506"/>
                    <a:pt x="141636" y="2430383"/>
                  </a:cubicBezTo>
                  <a:cubicBezTo>
                    <a:pt x="142004" y="2430261"/>
                    <a:pt x="142372" y="2430138"/>
                    <a:pt x="142740" y="2429893"/>
                  </a:cubicBezTo>
                  <a:cubicBezTo>
                    <a:pt x="144334" y="2429157"/>
                    <a:pt x="145928" y="2428176"/>
                    <a:pt x="147523" y="2426950"/>
                  </a:cubicBezTo>
                  <a:cubicBezTo>
                    <a:pt x="149117" y="2425723"/>
                    <a:pt x="150711" y="2424252"/>
                    <a:pt x="152183" y="2422781"/>
                  </a:cubicBezTo>
                  <a:cubicBezTo>
                    <a:pt x="153654" y="2421186"/>
                    <a:pt x="155003" y="2419592"/>
                    <a:pt x="156107" y="2417875"/>
                  </a:cubicBezTo>
                  <a:cubicBezTo>
                    <a:pt x="157210" y="2416158"/>
                    <a:pt x="158191" y="2414442"/>
                    <a:pt x="158805" y="2412847"/>
                  </a:cubicBezTo>
                  <a:cubicBezTo>
                    <a:pt x="159295" y="2411621"/>
                    <a:pt x="159540" y="2410518"/>
                    <a:pt x="159663" y="2409537"/>
                  </a:cubicBezTo>
                  <a:cubicBezTo>
                    <a:pt x="159663" y="2408556"/>
                    <a:pt x="159663" y="2407697"/>
                    <a:pt x="159418" y="2407084"/>
                  </a:cubicBezTo>
                  <a:cubicBezTo>
                    <a:pt x="159172" y="2406471"/>
                    <a:pt x="158682" y="2405980"/>
                    <a:pt x="158069" y="2405612"/>
                  </a:cubicBezTo>
                  <a:cubicBezTo>
                    <a:pt x="157456" y="2405244"/>
                    <a:pt x="156720" y="2405122"/>
                    <a:pt x="155861" y="2405244"/>
                  </a:cubicBezTo>
                  <a:moveTo>
                    <a:pt x="3504736" y="2247789"/>
                  </a:moveTo>
                  <a:cubicBezTo>
                    <a:pt x="3502528" y="2247912"/>
                    <a:pt x="3500321" y="2248279"/>
                    <a:pt x="3498113" y="2249015"/>
                  </a:cubicBezTo>
                  <a:cubicBezTo>
                    <a:pt x="3495906" y="2249628"/>
                    <a:pt x="3493699" y="2250609"/>
                    <a:pt x="3491492" y="2251713"/>
                  </a:cubicBezTo>
                  <a:cubicBezTo>
                    <a:pt x="3489284" y="2252817"/>
                    <a:pt x="3487322" y="2254288"/>
                    <a:pt x="3485360" y="2255760"/>
                  </a:cubicBezTo>
                  <a:cubicBezTo>
                    <a:pt x="3483398" y="2257354"/>
                    <a:pt x="3481681" y="2259071"/>
                    <a:pt x="3480087" y="2261033"/>
                  </a:cubicBezTo>
                  <a:cubicBezTo>
                    <a:pt x="3477880" y="2263608"/>
                    <a:pt x="3476408" y="2266306"/>
                    <a:pt x="3475427" y="2269004"/>
                  </a:cubicBezTo>
                  <a:cubicBezTo>
                    <a:pt x="3474446" y="2271579"/>
                    <a:pt x="3474078" y="2274154"/>
                    <a:pt x="3474201" y="2276484"/>
                  </a:cubicBezTo>
                  <a:cubicBezTo>
                    <a:pt x="3474323" y="2278814"/>
                    <a:pt x="3475182" y="2280899"/>
                    <a:pt x="3476408" y="2282616"/>
                  </a:cubicBezTo>
                  <a:cubicBezTo>
                    <a:pt x="3477757" y="2284332"/>
                    <a:pt x="3479597" y="2285804"/>
                    <a:pt x="3482049" y="2286662"/>
                  </a:cubicBezTo>
                  <a:cubicBezTo>
                    <a:pt x="3482662" y="2286908"/>
                    <a:pt x="3483275" y="2287153"/>
                    <a:pt x="3483889" y="2287275"/>
                  </a:cubicBezTo>
                  <a:cubicBezTo>
                    <a:pt x="3484502" y="2287398"/>
                    <a:pt x="3485238" y="2287521"/>
                    <a:pt x="3485851" y="2287643"/>
                  </a:cubicBezTo>
                  <a:cubicBezTo>
                    <a:pt x="3486464" y="2287643"/>
                    <a:pt x="3487200" y="2287766"/>
                    <a:pt x="3487935" y="2287766"/>
                  </a:cubicBezTo>
                  <a:cubicBezTo>
                    <a:pt x="3488671" y="2287766"/>
                    <a:pt x="3489407" y="2287766"/>
                    <a:pt x="3490020" y="2287766"/>
                  </a:cubicBezTo>
                  <a:cubicBezTo>
                    <a:pt x="3492105" y="2287766"/>
                    <a:pt x="3494435" y="2287275"/>
                    <a:pt x="3496642" y="2286540"/>
                  </a:cubicBezTo>
                  <a:cubicBezTo>
                    <a:pt x="3498849" y="2285804"/>
                    <a:pt x="3501057" y="2284946"/>
                    <a:pt x="3503264" y="2283842"/>
                  </a:cubicBezTo>
                  <a:cubicBezTo>
                    <a:pt x="3505471" y="2282738"/>
                    <a:pt x="3507556" y="2281267"/>
                    <a:pt x="3509518" y="2279672"/>
                  </a:cubicBezTo>
                  <a:cubicBezTo>
                    <a:pt x="3511480" y="2278078"/>
                    <a:pt x="3513320" y="2276362"/>
                    <a:pt x="3514914" y="2274399"/>
                  </a:cubicBezTo>
                  <a:cubicBezTo>
                    <a:pt x="3516998" y="2271702"/>
                    <a:pt x="3518593" y="2269004"/>
                    <a:pt x="3519574" y="2266429"/>
                  </a:cubicBezTo>
                  <a:cubicBezTo>
                    <a:pt x="3520555" y="2263853"/>
                    <a:pt x="3520923" y="2261278"/>
                    <a:pt x="3520678" y="2258948"/>
                  </a:cubicBezTo>
                  <a:cubicBezTo>
                    <a:pt x="3520432" y="2256618"/>
                    <a:pt x="3519696" y="2254534"/>
                    <a:pt x="3518348" y="2252817"/>
                  </a:cubicBezTo>
                  <a:cubicBezTo>
                    <a:pt x="3516998" y="2251100"/>
                    <a:pt x="3515159" y="2249628"/>
                    <a:pt x="3512706" y="2248770"/>
                  </a:cubicBezTo>
                  <a:cubicBezTo>
                    <a:pt x="3512093" y="2248525"/>
                    <a:pt x="3511480" y="2248279"/>
                    <a:pt x="3510867" y="2248157"/>
                  </a:cubicBezTo>
                  <a:cubicBezTo>
                    <a:pt x="3510254" y="2248034"/>
                    <a:pt x="3509518" y="2247912"/>
                    <a:pt x="3508905" y="2247789"/>
                  </a:cubicBezTo>
                  <a:cubicBezTo>
                    <a:pt x="3508292" y="2247666"/>
                    <a:pt x="3507556" y="2247666"/>
                    <a:pt x="3506820" y="2247666"/>
                  </a:cubicBezTo>
                  <a:cubicBezTo>
                    <a:pt x="3506085" y="2247666"/>
                    <a:pt x="3505349" y="2247666"/>
                    <a:pt x="3504613" y="2247666"/>
                  </a:cubicBezTo>
                  <a:moveTo>
                    <a:pt x="137835" y="2451966"/>
                  </a:moveTo>
                  <a:cubicBezTo>
                    <a:pt x="137835" y="2451966"/>
                    <a:pt x="137222" y="2451966"/>
                    <a:pt x="136854" y="2451966"/>
                  </a:cubicBezTo>
                  <a:cubicBezTo>
                    <a:pt x="136486" y="2451966"/>
                    <a:pt x="136241" y="2452089"/>
                    <a:pt x="135873" y="2452211"/>
                  </a:cubicBezTo>
                  <a:cubicBezTo>
                    <a:pt x="135505" y="2452211"/>
                    <a:pt x="135137" y="2452457"/>
                    <a:pt x="134769" y="2452579"/>
                  </a:cubicBezTo>
                  <a:cubicBezTo>
                    <a:pt x="134401" y="2452702"/>
                    <a:pt x="134033" y="2452947"/>
                    <a:pt x="133543" y="2453070"/>
                  </a:cubicBezTo>
                  <a:cubicBezTo>
                    <a:pt x="131949" y="2453806"/>
                    <a:pt x="130232" y="2454909"/>
                    <a:pt x="128638" y="2456136"/>
                  </a:cubicBezTo>
                  <a:cubicBezTo>
                    <a:pt x="127044" y="2457362"/>
                    <a:pt x="125449" y="2458833"/>
                    <a:pt x="123978" y="2460428"/>
                  </a:cubicBezTo>
                  <a:cubicBezTo>
                    <a:pt x="122506" y="2462022"/>
                    <a:pt x="121157" y="2463616"/>
                    <a:pt x="120054" y="2465333"/>
                  </a:cubicBezTo>
                  <a:cubicBezTo>
                    <a:pt x="118950" y="2467050"/>
                    <a:pt x="118092" y="2468766"/>
                    <a:pt x="117479" y="2470360"/>
                  </a:cubicBezTo>
                  <a:cubicBezTo>
                    <a:pt x="116988" y="2471587"/>
                    <a:pt x="116743" y="2472690"/>
                    <a:pt x="116620" y="2473671"/>
                  </a:cubicBezTo>
                  <a:cubicBezTo>
                    <a:pt x="116620" y="2474653"/>
                    <a:pt x="116620" y="2475388"/>
                    <a:pt x="116865" y="2476124"/>
                  </a:cubicBezTo>
                  <a:cubicBezTo>
                    <a:pt x="117111" y="2476737"/>
                    <a:pt x="117601" y="2477228"/>
                    <a:pt x="118214" y="2477596"/>
                  </a:cubicBezTo>
                  <a:cubicBezTo>
                    <a:pt x="118827" y="2477964"/>
                    <a:pt x="119563" y="2478086"/>
                    <a:pt x="120422" y="2477964"/>
                  </a:cubicBezTo>
                  <a:cubicBezTo>
                    <a:pt x="120667" y="2477964"/>
                    <a:pt x="121035" y="2477964"/>
                    <a:pt x="121403" y="2477964"/>
                  </a:cubicBezTo>
                  <a:cubicBezTo>
                    <a:pt x="121771" y="2477964"/>
                    <a:pt x="122016" y="2477841"/>
                    <a:pt x="122384" y="2477718"/>
                  </a:cubicBezTo>
                  <a:cubicBezTo>
                    <a:pt x="122752" y="2477718"/>
                    <a:pt x="123119" y="2477473"/>
                    <a:pt x="123487" y="2477350"/>
                  </a:cubicBezTo>
                  <a:cubicBezTo>
                    <a:pt x="123855" y="2477228"/>
                    <a:pt x="124223" y="2476982"/>
                    <a:pt x="124714" y="2476860"/>
                  </a:cubicBezTo>
                  <a:cubicBezTo>
                    <a:pt x="126308" y="2476124"/>
                    <a:pt x="128025" y="2475020"/>
                    <a:pt x="129619" y="2473794"/>
                  </a:cubicBezTo>
                  <a:cubicBezTo>
                    <a:pt x="131213" y="2472568"/>
                    <a:pt x="132807" y="2471096"/>
                    <a:pt x="134279" y="2469502"/>
                  </a:cubicBezTo>
                  <a:cubicBezTo>
                    <a:pt x="135750" y="2467908"/>
                    <a:pt x="137099" y="2466314"/>
                    <a:pt x="138203" y="2464597"/>
                  </a:cubicBezTo>
                  <a:cubicBezTo>
                    <a:pt x="139307" y="2462880"/>
                    <a:pt x="140165" y="2461163"/>
                    <a:pt x="140778" y="2459569"/>
                  </a:cubicBezTo>
                  <a:cubicBezTo>
                    <a:pt x="141269" y="2458343"/>
                    <a:pt x="141514" y="2457239"/>
                    <a:pt x="141636" y="2456258"/>
                  </a:cubicBezTo>
                  <a:cubicBezTo>
                    <a:pt x="141636" y="2455277"/>
                    <a:pt x="141636" y="2454541"/>
                    <a:pt x="141391" y="2453928"/>
                  </a:cubicBezTo>
                  <a:cubicBezTo>
                    <a:pt x="141146" y="2453315"/>
                    <a:pt x="140655" y="2452825"/>
                    <a:pt x="140042" y="2452457"/>
                  </a:cubicBezTo>
                  <a:cubicBezTo>
                    <a:pt x="139429" y="2452211"/>
                    <a:pt x="138693" y="2451966"/>
                    <a:pt x="137835" y="2452089"/>
                  </a:cubicBezTo>
                  <a:moveTo>
                    <a:pt x="3441827" y="2323451"/>
                  </a:moveTo>
                  <a:cubicBezTo>
                    <a:pt x="3439742" y="2323451"/>
                    <a:pt x="3437657" y="2323941"/>
                    <a:pt x="3435450" y="2324555"/>
                  </a:cubicBezTo>
                  <a:cubicBezTo>
                    <a:pt x="3433243" y="2325168"/>
                    <a:pt x="3431158" y="2326026"/>
                    <a:pt x="3429074" y="2327130"/>
                  </a:cubicBezTo>
                  <a:cubicBezTo>
                    <a:pt x="3426989" y="2328234"/>
                    <a:pt x="3424904" y="2329582"/>
                    <a:pt x="3422942" y="2331054"/>
                  </a:cubicBezTo>
                  <a:cubicBezTo>
                    <a:pt x="3420980" y="2332526"/>
                    <a:pt x="3419263" y="2334242"/>
                    <a:pt x="3417547" y="2336204"/>
                  </a:cubicBezTo>
                  <a:cubicBezTo>
                    <a:pt x="3415339" y="2338780"/>
                    <a:pt x="3413745" y="2341477"/>
                    <a:pt x="3412641" y="2344053"/>
                  </a:cubicBezTo>
                  <a:cubicBezTo>
                    <a:pt x="3411537" y="2346628"/>
                    <a:pt x="3411047" y="2349203"/>
                    <a:pt x="3411170" y="2351656"/>
                  </a:cubicBezTo>
                  <a:cubicBezTo>
                    <a:pt x="3411170" y="2353986"/>
                    <a:pt x="3411905" y="2356193"/>
                    <a:pt x="3413132" y="2358032"/>
                  </a:cubicBezTo>
                  <a:cubicBezTo>
                    <a:pt x="3414358" y="2359872"/>
                    <a:pt x="3416075" y="2361343"/>
                    <a:pt x="3418527" y="2362447"/>
                  </a:cubicBezTo>
                  <a:cubicBezTo>
                    <a:pt x="3419140" y="2362692"/>
                    <a:pt x="3419754" y="2362938"/>
                    <a:pt x="3420489" y="2363183"/>
                  </a:cubicBezTo>
                  <a:cubicBezTo>
                    <a:pt x="3421102" y="2363428"/>
                    <a:pt x="3421838" y="2363551"/>
                    <a:pt x="3422574" y="2363673"/>
                  </a:cubicBezTo>
                  <a:cubicBezTo>
                    <a:pt x="3423310" y="2363673"/>
                    <a:pt x="3424046" y="2363919"/>
                    <a:pt x="3424782" y="2363919"/>
                  </a:cubicBezTo>
                  <a:cubicBezTo>
                    <a:pt x="3425517" y="2363919"/>
                    <a:pt x="3426253" y="2363919"/>
                    <a:pt x="3427112" y="2363919"/>
                  </a:cubicBezTo>
                  <a:cubicBezTo>
                    <a:pt x="3429196" y="2363919"/>
                    <a:pt x="3431281" y="2363428"/>
                    <a:pt x="3433488" y="2362815"/>
                  </a:cubicBezTo>
                  <a:cubicBezTo>
                    <a:pt x="3435695" y="2362202"/>
                    <a:pt x="3437780" y="2361343"/>
                    <a:pt x="3439987" y="2360240"/>
                  </a:cubicBezTo>
                  <a:cubicBezTo>
                    <a:pt x="3442072" y="2359136"/>
                    <a:pt x="3444157" y="2357787"/>
                    <a:pt x="3446119" y="2356315"/>
                  </a:cubicBezTo>
                  <a:cubicBezTo>
                    <a:pt x="3448081" y="2354844"/>
                    <a:pt x="3449920" y="2353127"/>
                    <a:pt x="3451515" y="2351165"/>
                  </a:cubicBezTo>
                  <a:cubicBezTo>
                    <a:pt x="3453722" y="2348590"/>
                    <a:pt x="3455439" y="2345892"/>
                    <a:pt x="3456420" y="2343194"/>
                  </a:cubicBezTo>
                  <a:cubicBezTo>
                    <a:pt x="3457523" y="2340496"/>
                    <a:pt x="3458014" y="2337921"/>
                    <a:pt x="3457891" y="2335591"/>
                  </a:cubicBezTo>
                  <a:cubicBezTo>
                    <a:pt x="3457891" y="2333261"/>
                    <a:pt x="3457155" y="2331054"/>
                    <a:pt x="3455929" y="2329215"/>
                  </a:cubicBezTo>
                  <a:cubicBezTo>
                    <a:pt x="3454703" y="2327375"/>
                    <a:pt x="3452863" y="2325904"/>
                    <a:pt x="3450534" y="2324922"/>
                  </a:cubicBezTo>
                  <a:cubicBezTo>
                    <a:pt x="3449920" y="2324677"/>
                    <a:pt x="3449307" y="2324432"/>
                    <a:pt x="3448572" y="2324187"/>
                  </a:cubicBezTo>
                  <a:cubicBezTo>
                    <a:pt x="3447836" y="2323941"/>
                    <a:pt x="3447223" y="2323819"/>
                    <a:pt x="3446487" y="2323696"/>
                  </a:cubicBezTo>
                  <a:cubicBezTo>
                    <a:pt x="3445751" y="2323574"/>
                    <a:pt x="3445015" y="2323451"/>
                    <a:pt x="3444280" y="2323451"/>
                  </a:cubicBezTo>
                  <a:cubicBezTo>
                    <a:pt x="3443544" y="2323451"/>
                    <a:pt x="3442808" y="2323451"/>
                    <a:pt x="3441950" y="2323451"/>
                  </a:cubicBezTo>
                  <a:moveTo>
                    <a:pt x="120790" y="2498810"/>
                  </a:moveTo>
                  <a:cubicBezTo>
                    <a:pt x="120790" y="2498810"/>
                    <a:pt x="120176" y="2498810"/>
                    <a:pt x="119808" y="2498933"/>
                  </a:cubicBezTo>
                  <a:cubicBezTo>
                    <a:pt x="119441" y="2498933"/>
                    <a:pt x="119073" y="2499056"/>
                    <a:pt x="118705" y="2499178"/>
                  </a:cubicBezTo>
                  <a:cubicBezTo>
                    <a:pt x="118337" y="2499178"/>
                    <a:pt x="117969" y="2499424"/>
                    <a:pt x="117479" y="2499669"/>
                  </a:cubicBezTo>
                  <a:cubicBezTo>
                    <a:pt x="117111" y="2499791"/>
                    <a:pt x="116620" y="2500037"/>
                    <a:pt x="116252" y="2500282"/>
                  </a:cubicBezTo>
                  <a:cubicBezTo>
                    <a:pt x="114658" y="2501140"/>
                    <a:pt x="112941" y="2502244"/>
                    <a:pt x="111347" y="2503470"/>
                  </a:cubicBezTo>
                  <a:cubicBezTo>
                    <a:pt x="109753" y="2504819"/>
                    <a:pt x="108159" y="2506291"/>
                    <a:pt x="106687" y="2507885"/>
                  </a:cubicBezTo>
                  <a:cubicBezTo>
                    <a:pt x="105216" y="2509479"/>
                    <a:pt x="103989" y="2511196"/>
                    <a:pt x="102886" y="2512913"/>
                  </a:cubicBezTo>
                  <a:cubicBezTo>
                    <a:pt x="101782" y="2514629"/>
                    <a:pt x="100924" y="2516346"/>
                    <a:pt x="100310" y="2517941"/>
                  </a:cubicBezTo>
                  <a:cubicBezTo>
                    <a:pt x="99943" y="2519167"/>
                    <a:pt x="99697" y="2520148"/>
                    <a:pt x="99575" y="2521129"/>
                  </a:cubicBezTo>
                  <a:cubicBezTo>
                    <a:pt x="99575" y="2522110"/>
                    <a:pt x="99575" y="2522846"/>
                    <a:pt x="99943" y="2523459"/>
                  </a:cubicBezTo>
                  <a:cubicBezTo>
                    <a:pt x="100188" y="2524072"/>
                    <a:pt x="100678" y="2524562"/>
                    <a:pt x="101291" y="2524808"/>
                  </a:cubicBezTo>
                  <a:cubicBezTo>
                    <a:pt x="101905" y="2525053"/>
                    <a:pt x="102640" y="2525298"/>
                    <a:pt x="103499" y="2525176"/>
                  </a:cubicBezTo>
                  <a:cubicBezTo>
                    <a:pt x="103867" y="2525176"/>
                    <a:pt x="104112" y="2525176"/>
                    <a:pt x="104480" y="2525176"/>
                  </a:cubicBezTo>
                  <a:cubicBezTo>
                    <a:pt x="104848" y="2525176"/>
                    <a:pt x="105216" y="2525053"/>
                    <a:pt x="105584" y="2524930"/>
                  </a:cubicBezTo>
                  <a:cubicBezTo>
                    <a:pt x="105951" y="2524808"/>
                    <a:pt x="106319" y="2524685"/>
                    <a:pt x="106810" y="2524562"/>
                  </a:cubicBezTo>
                  <a:cubicBezTo>
                    <a:pt x="107178" y="2524440"/>
                    <a:pt x="107668" y="2524195"/>
                    <a:pt x="108159" y="2523949"/>
                  </a:cubicBezTo>
                  <a:cubicBezTo>
                    <a:pt x="109753" y="2523091"/>
                    <a:pt x="111470" y="2521987"/>
                    <a:pt x="113064" y="2520761"/>
                  </a:cubicBezTo>
                  <a:cubicBezTo>
                    <a:pt x="114658" y="2519412"/>
                    <a:pt x="116252" y="2517941"/>
                    <a:pt x="117724" y="2516346"/>
                  </a:cubicBezTo>
                  <a:cubicBezTo>
                    <a:pt x="119195" y="2514752"/>
                    <a:pt x="120422" y="2513035"/>
                    <a:pt x="121525" y="2511319"/>
                  </a:cubicBezTo>
                  <a:cubicBezTo>
                    <a:pt x="122629" y="2509602"/>
                    <a:pt x="123487" y="2507885"/>
                    <a:pt x="124100" y="2506291"/>
                  </a:cubicBezTo>
                  <a:cubicBezTo>
                    <a:pt x="124468" y="2505064"/>
                    <a:pt x="124714" y="2504083"/>
                    <a:pt x="124714" y="2503102"/>
                  </a:cubicBezTo>
                  <a:cubicBezTo>
                    <a:pt x="124714" y="2502244"/>
                    <a:pt x="124714" y="2501386"/>
                    <a:pt x="124346" y="2500773"/>
                  </a:cubicBezTo>
                  <a:cubicBezTo>
                    <a:pt x="123978" y="2500159"/>
                    <a:pt x="123610" y="2499669"/>
                    <a:pt x="122997" y="2499424"/>
                  </a:cubicBezTo>
                  <a:cubicBezTo>
                    <a:pt x="122384" y="2499178"/>
                    <a:pt x="121648" y="2498933"/>
                    <a:pt x="120790" y="2499056"/>
                  </a:cubicBezTo>
                  <a:moveTo>
                    <a:pt x="3376588" y="2398623"/>
                  </a:moveTo>
                  <a:cubicBezTo>
                    <a:pt x="3374626" y="2398623"/>
                    <a:pt x="3372542" y="2399113"/>
                    <a:pt x="3370334" y="2399604"/>
                  </a:cubicBezTo>
                  <a:cubicBezTo>
                    <a:pt x="3368249" y="2400217"/>
                    <a:pt x="3366165" y="2401075"/>
                    <a:pt x="3364080" y="2402056"/>
                  </a:cubicBezTo>
                  <a:cubicBezTo>
                    <a:pt x="3361996" y="2403160"/>
                    <a:pt x="3360034" y="2404386"/>
                    <a:pt x="3358071" y="2405858"/>
                  </a:cubicBezTo>
                  <a:cubicBezTo>
                    <a:pt x="3356109" y="2407329"/>
                    <a:pt x="3354392" y="2408923"/>
                    <a:pt x="3352798" y="2410763"/>
                  </a:cubicBezTo>
                  <a:cubicBezTo>
                    <a:pt x="3350468" y="2413338"/>
                    <a:pt x="3348751" y="2416036"/>
                    <a:pt x="3347648" y="2418611"/>
                  </a:cubicBezTo>
                  <a:cubicBezTo>
                    <a:pt x="3346422" y="2421309"/>
                    <a:pt x="3345931" y="2423884"/>
                    <a:pt x="3345809" y="2426337"/>
                  </a:cubicBezTo>
                  <a:cubicBezTo>
                    <a:pt x="3345809" y="2428789"/>
                    <a:pt x="3346299" y="2430997"/>
                    <a:pt x="3347403" y="2432959"/>
                  </a:cubicBezTo>
                  <a:cubicBezTo>
                    <a:pt x="3348506" y="2434921"/>
                    <a:pt x="3350101" y="2436515"/>
                    <a:pt x="3352431" y="2437741"/>
                  </a:cubicBezTo>
                  <a:cubicBezTo>
                    <a:pt x="3353044" y="2438109"/>
                    <a:pt x="3353779" y="2438354"/>
                    <a:pt x="3354392" y="2438600"/>
                  </a:cubicBezTo>
                  <a:cubicBezTo>
                    <a:pt x="3355128" y="2438845"/>
                    <a:pt x="3355864" y="2438967"/>
                    <a:pt x="3356600" y="2439213"/>
                  </a:cubicBezTo>
                  <a:cubicBezTo>
                    <a:pt x="3357336" y="2439335"/>
                    <a:pt x="3358071" y="2439458"/>
                    <a:pt x="3358930" y="2439458"/>
                  </a:cubicBezTo>
                  <a:cubicBezTo>
                    <a:pt x="3359666" y="2439458"/>
                    <a:pt x="3360524" y="2439458"/>
                    <a:pt x="3361260" y="2439458"/>
                  </a:cubicBezTo>
                  <a:cubicBezTo>
                    <a:pt x="3363222" y="2439458"/>
                    <a:pt x="3365429" y="2439090"/>
                    <a:pt x="3367514" y="2438477"/>
                  </a:cubicBezTo>
                  <a:cubicBezTo>
                    <a:pt x="3369599" y="2437864"/>
                    <a:pt x="3371806" y="2437005"/>
                    <a:pt x="3373891" y="2436024"/>
                  </a:cubicBezTo>
                  <a:cubicBezTo>
                    <a:pt x="3375975" y="2434921"/>
                    <a:pt x="3378060" y="2433694"/>
                    <a:pt x="3379899" y="2432223"/>
                  </a:cubicBezTo>
                  <a:cubicBezTo>
                    <a:pt x="3381861" y="2430751"/>
                    <a:pt x="3383578" y="2429035"/>
                    <a:pt x="3385295" y="2427195"/>
                  </a:cubicBezTo>
                  <a:cubicBezTo>
                    <a:pt x="3387625" y="2424620"/>
                    <a:pt x="3389342" y="2421922"/>
                    <a:pt x="3390445" y="2419224"/>
                  </a:cubicBezTo>
                  <a:cubicBezTo>
                    <a:pt x="3391549" y="2416526"/>
                    <a:pt x="3392162" y="2413951"/>
                    <a:pt x="3392285" y="2411498"/>
                  </a:cubicBezTo>
                  <a:cubicBezTo>
                    <a:pt x="3392285" y="2409046"/>
                    <a:pt x="3391794" y="2406839"/>
                    <a:pt x="3390691" y="2404877"/>
                  </a:cubicBezTo>
                  <a:cubicBezTo>
                    <a:pt x="3389587" y="2402915"/>
                    <a:pt x="3387870" y="2401320"/>
                    <a:pt x="3385663" y="2400217"/>
                  </a:cubicBezTo>
                  <a:cubicBezTo>
                    <a:pt x="3385050" y="2399849"/>
                    <a:pt x="3384314" y="2399604"/>
                    <a:pt x="3383578" y="2399358"/>
                  </a:cubicBezTo>
                  <a:cubicBezTo>
                    <a:pt x="3382842" y="2399113"/>
                    <a:pt x="3382107" y="2398868"/>
                    <a:pt x="3381371" y="2398745"/>
                  </a:cubicBezTo>
                  <a:cubicBezTo>
                    <a:pt x="3380635" y="2398623"/>
                    <a:pt x="3379899" y="2398500"/>
                    <a:pt x="3379041" y="2398500"/>
                  </a:cubicBezTo>
                  <a:cubicBezTo>
                    <a:pt x="3378305" y="2398500"/>
                    <a:pt x="3377447" y="2398500"/>
                    <a:pt x="3376588" y="2398500"/>
                  </a:cubicBezTo>
                  <a:moveTo>
                    <a:pt x="105093" y="2545532"/>
                  </a:moveTo>
                  <a:cubicBezTo>
                    <a:pt x="105093" y="2545532"/>
                    <a:pt x="104357" y="2545532"/>
                    <a:pt x="103989" y="2545655"/>
                  </a:cubicBezTo>
                  <a:cubicBezTo>
                    <a:pt x="103621" y="2545777"/>
                    <a:pt x="103254" y="2545777"/>
                    <a:pt x="102763" y="2545900"/>
                  </a:cubicBezTo>
                  <a:cubicBezTo>
                    <a:pt x="102395" y="2546022"/>
                    <a:pt x="101905" y="2546145"/>
                    <a:pt x="101414" y="2546390"/>
                  </a:cubicBezTo>
                  <a:cubicBezTo>
                    <a:pt x="100924" y="2546636"/>
                    <a:pt x="100556" y="2546758"/>
                    <a:pt x="100065" y="2547004"/>
                  </a:cubicBezTo>
                  <a:cubicBezTo>
                    <a:pt x="98471" y="2547862"/>
                    <a:pt x="96754" y="2549088"/>
                    <a:pt x="95160" y="2550437"/>
                  </a:cubicBezTo>
                  <a:cubicBezTo>
                    <a:pt x="93566" y="2551786"/>
                    <a:pt x="91972" y="2553380"/>
                    <a:pt x="90500" y="2554975"/>
                  </a:cubicBezTo>
                  <a:cubicBezTo>
                    <a:pt x="89029" y="2556569"/>
                    <a:pt x="87802" y="2558285"/>
                    <a:pt x="86699" y="2560002"/>
                  </a:cubicBezTo>
                  <a:cubicBezTo>
                    <a:pt x="85595" y="2561719"/>
                    <a:pt x="84737" y="2563436"/>
                    <a:pt x="84246" y="2565030"/>
                  </a:cubicBezTo>
                  <a:cubicBezTo>
                    <a:pt x="83878" y="2566134"/>
                    <a:pt x="83633" y="2567237"/>
                    <a:pt x="83633" y="2568096"/>
                  </a:cubicBezTo>
                  <a:cubicBezTo>
                    <a:pt x="83633" y="2568954"/>
                    <a:pt x="83633" y="2569690"/>
                    <a:pt x="84001" y="2570303"/>
                  </a:cubicBezTo>
                  <a:cubicBezTo>
                    <a:pt x="84246" y="2570916"/>
                    <a:pt x="84737" y="2571407"/>
                    <a:pt x="85350" y="2571652"/>
                  </a:cubicBezTo>
                  <a:cubicBezTo>
                    <a:pt x="85963" y="2571897"/>
                    <a:pt x="86576" y="2572020"/>
                    <a:pt x="87434" y="2572020"/>
                  </a:cubicBezTo>
                  <a:cubicBezTo>
                    <a:pt x="87802" y="2572020"/>
                    <a:pt x="88170" y="2572020"/>
                    <a:pt x="88538" y="2571897"/>
                  </a:cubicBezTo>
                  <a:cubicBezTo>
                    <a:pt x="88906" y="2571775"/>
                    <a:pt x="89274" y="2571775"/>
                    <a:pt x="89764" y="2571652"/>
                  </a:cubicBezTo>
                  <a:cubicBezTo>
                    <a:pt x="90132" y="2571530"/>
                    <a:pt x="90623" y="2571407"/>
                    <a:pt x="91113" y="2571162"/>
                  </a:cubicBezTo>
                  <a:cubicBezTo>
                    <a:pt x="91604" y="2570916"/>
                    <a:pt x="92094" y="2570794"/>
                    <a:pt x="92462" y="2570548"/>
                  </a:cubicBezTo>
                  <a:cubicBezTo>
                    <a:pt x="94179" y="2569690"/>
                    <a:pt x="95773" y="2568586"/>
                    <a:pt x="97490" y="2567237"/>
                  </a:cubicBezTo>
                  <a:cubicBezTo>
                    <a:pt x="99084" y="2565888"/>
                    <a:pt x="100678" y="2564417"/>
                    <a:pt x="102150" y="2562700"/>
                  </a:cubicBezTo>
                  <a:cubicBezTo>
                    <a:pt x="103621" y="2561106"/>
                    <a:pt x="104848" y="2559389"/>
                    <a:pt x="105951" y="2557672"/>
                  </a:cubicBezTo>
                  <a:cubicBezTo>
                    <a:pt x="107055" y="2555956"/>
                    <a:pt x="107791" y="2554239"/>
                    <a:pt x="108404" y="2552645"/>
                  </a:cubicBezTo>
                  <a:cubicBezTo>
                    <a:pt x="108772" y="2551541"/>
                    <a:pt x="109017" y="2550437"/>
                    <a:pt x="109017" y="2549579"/>
                  </a:cubicBezTo>
                  <a:cubicBezTo>
                    <a:pt x="109017" y="2548720"/>
                    <a:pt x="109017" y="2547985"/>
                    <a:pt x="108649" y="2547371"/>
                  </a:cubicBezTo>
                  <a:cubicBezTo>
                    <a:pt x="108404" y="2546758"/>
                    <a:pt x="107913" y="2546268"/>
                    <a:pt x="107300" y="2546022"/>
                  </a:cubicBezTo>
                  <a:cubicBezTo>
                    <a:pt x="106687" y="2545777"/>
                    <a:pt x="105951" y="2545655"/>
                    <a:pt x="105216" y="2545655"/>
                  </a:cubicBezTo>
                  <a:moveTo>
                    <a:pt x="3309143" y="2473058"/>
                  </a:moveTo>
                  <a:cubicBezTo>
                    <a:pt x="3307180" y="2473058"/>
                    <a:pt x="3305218" y="2473426"/>
                    <a:pt x="3303134" y="2474039"/>
                  </a:cubicBezTo>
                  <a:cubicBezTo>
                    <a:pt x="3301049" y="2474653"/>
                    <a:pt x="3299087" y="2475388"/>
                    <a:pt x="3297002" y="2476369"/>
                  </a:cubicBezTo>
                  <a:cubicBezTo>
                    <a:pt x="3295040" y="2477350"/>
                    <a:pt x="3292955" y="2478577"/>
                    <a:pt x="3291116" y="2479925"/>
                  </a:cubicBezTo>
                  <a:cubicBezTo>
                    <a:pt x="3289276" y="2481274"/>
                    <a:pt x="3287437" y="2482869"/>
                    <a:pt x="3285843" y="2484585"/>
                  </a:cubicBezTo>
                  <a:cubicBezTo>
                    <a:pt x="3283513" y="2487161"/>
                    <a:pt x="3281673" y="2489859"/>
                    <a:pt x="3280447" y="2492556"/>
                  </a:cubicBezTo>
                  <a:cubicBezTo>
                    <a:pt x="3279221" y="2495254"/>
                    <a:pt x="3278485" y="2497952"/>
                    <a:pt x="3278240" y="2500404"/>
                  </a:cubicBezTo>
                  <a:cubicBezTo>
                    <a:pt x="3278117" y="2502857"/>
                    <a:pt x="3278485" y="2505310"/>
                    <a:pt x="3279466" y="2507272"/>
                  </a:cubicBezTo>
                  <a:cubicBezTo>
                    <a:pt x="3280447" y="2509357"/>
                    <a:pt x="3281919" y="2511073"/>
                    <a:pt x="3284126" y="2512300"/>
                  </a:cubicBezTo>
                  <a:cubicBezTo>
                    <a:pt x="3284739" y="2512667"/>
                    <a:pt x="3285475" y="2513035"/>
                    <a:pt x="3286211" y="2513281"/>
                  </a:cubicBezTo>
                  <a:cubicBezTo>
                    <a:pt x="3286946" y="2513526"/>
                    <a:pt x="3287683" y="2513771"/>
                    <a:pt x="3288541" y="2514016"/>
                  </a:cubicBezTo>
                  <a:cubicBezTo>
                    <a:pt x="3289276" y="2514139"/>
                    <a:pt x="3290135" y="2514262"/>
                    <a:pt x="3290993" y="2514384"/>
                  </a:cubicBezTo>
                  <a:cubicBezTo>
                    <a:pt x="3291852" y="2514384"/>
                    <a:pt x="3292710" y="2514384"/>
                    <a:pt x="3293568" y="2514384"/>
                  </a:cubicBezTo>
                  <a:cubicBezTo>
                    <a:pt x="3295531" y="2514384"/>
                    <a:pt x="3297493" y="2514016"/>
                    <a:pt x="3299577" y="2513526"/>
                  </a:cubicBezTo>
                  <a:cubicBezTo>
                    <a:pt x="3301662" y="2513035"/>
                    <a:pt x="3303747" y="2512177"/>
                    <a:pt x="3305709" y="2511196"/>
                  </a:cubicBezTo>
                  <a:cubicBezTo>
                    <a:pt x="3307671" y="2510215"/>
                    <a:pt x="3309756" y="2508989"/>
                    <a:pt x="3311595" y="2507640"/>
                  </a:cubicBezTo>
                  <a:cubicBezTo>
                    <a:pt x="3313434" y="2506291"/>
                    <a:pt x="3315274" y="2504697"/>
                    <a:pt x="3316868" y="2502857"/>
                  </a:cubicBezTo>
                  <a:cubicBezTo>
                    <a:pt x="3319198" y="2500282"/>
                    <a:pt x="3321037" y="2497584"/>
                    <a:pt x="3322264" y="2494886"/>
                  </a:cubicBezTo>
                  <a:cubicBezTo>
                    <a:pt x="3323490" y="2492188"/>
                    <a:pt x="3324226" y="2489491"/>
                    <a:pt x="3324348" y="2487038"/>
                  </a:cubicBezTo>
                  <a:cubicBezTo>
                    <a:pt x="3324471" y="2484585"/>
                    <a:pt x="3324103" y="2482133"/>
                    <a:pt x="3323122" y="2480171"/>
                  </a:cubicBezTo>
                  <a:cubicBezTo>
                    <a:pt x="3322141" y="2478086"/>
                    <a:pt x="3320547" y="2476369"/>
                    <a:pt x="3318462" y="2475143"/>
                  </a:cubicBezTo>
                  <a:cubicBezTo>
                    <a:pt x="3317849" y="2474775"/>
                    <a:pt x="3317113" y="2474407"/>
                    <a:pt x="3316378" y="2474162"/>
                  </a:cubicBezTo>
                  <a:cubicBezTo>
                    <a:pt x="3315642" y="2473917"/>
                    <a:pt x="3314906" y="2473671"/>
                    <a:pt x="3314048" y="2473549"/>
                  </a:cubicBezTo>
                  <a:cubicBezTo>
                    <a:pt x="3313312" y="2473426"/>
                    <a:pt x="3312453" y="2473304"/>
                    <a:pt x="3311595" y="2473181"/>
                  </a:cubicBezTo>
                  <a:cubicBezTo>
                    <a:pt x="3310736" y="2473058"/>
                    <a:pt x="3309878" y="2473181"/>
                    <a:pt x="3309020" y="2473181"/>
                  </a:cubicBezTo>
                  <a:moveTo>
                    <a:pt x="90500" y="2592131"/>
                  </a:moveTo>
                  <a:cubicBezTo>
                    <a:pt x="90500" y="2592131"/>
                    <a:pt x="89764" y="2592131"/>
                    <a:pt x="89397" y="2592254"/>
                  </a:cubicBezTo>
                  <a:cubicBezTo>
                    <a:pt x="89029" y="2592254"/>
                    <a:pt x="88538" y="2592499"/>
                    <a:pt x="88048" y="2592622"/>
                  </a:cubicBezTo>
                  <a:cubicBezTo>
                    <a:pt x="87557" y="2592744"/>
                    <a:pt x="87067" y="2592990"/>
                    <a:pt x="86576" y="2593112"/>
                  </a:cubicBezTo>
                  <a:cubicBezTo>
                    <a:pt x="86086" y="2593357"/>
                    <a:pt x="85595" y="2593603"/>
                    <a:pt x="85104" y="2593848"/>
                  </a:cubicBezTo>
                  <a:cubicBezTo>
                    <a:pt x="83388" y="2594706"/>
                    <a:pt x="81793" y="2595933"/>
                    <a:pt x="80077" y="2597281"/>
                  </a:cubicBezTo>
                  <a:cubicBezTo>
                    <a:pt x="78483" y="2598630"/>
                    <a:pt x="76888" y="2600225"/>
                    <a:pt x="75417" y="2601941"/>
                  </a:cubicBezTo>
                  <a:cubicBezTo>
                    <a:pt x="73945" y="2603535"/>
                    <a:pt x="72719" y="2605375"/>
                    <a:pt x="71738" y="2607092"/>
                  </a:cubicBezTo>
                  <a:cubicBezTo>
                    <a:pt x="70757" y="2608808"/>
                    <a:pt x="69899" y="2610525"/>
                    <a:pt x="69408" y="2612120"/>
                  </a:cubicBezTo>
                  <a:cubicBezTo>
                    <a:pt x="69040" y="2613223"/>
                    <a:pt x="68917" y="2614204"/>
                    <a:pt x="68917" y="2615063"/>
                  </a:cubicBezTo>
                  <a:cubicBezTo>
                    <a:pt x="68917" y="2615921"/>
                    <a:pt x="69040" y="2616657"/>
                    <a:pt x="69408" y="2617270"/>
                  </a:cubicBezTo>
                  <a:cubicBezTo>
                    <a:pt x="69653" y="2617883"/>
                    <a:pt x="70144" y="2618251"/>
                    <a:pt x="70757" y="2618619"/>
                  </a:cubicBezTo>
                  <a:cubicBezTo>
                    <a:pt x="71370" y="2618864"/>
                    <a:pt x="71983" y="2618987"/>
                    <a:pt x="72842" y="2618987"/>
                  </a:cubicBezTo>
                  <a:cubicBezTo>
                    <a:pt x="73209" y="2618987"/>
                    <a:pt x="73577" y="2618987"/>
                    <a:pt x="73945" y="2618864"/>
                  </a:cubicBezTo>
                  <a:cubicBezTo>
                    <a:pt x="74313" y="2618864"/>
                    <a:pt x="74804" y="2618619"/>
                    <a:pt x="75172" y="2618496"/>
                  </a:cubicBezTo>
                  <a:cubicBezTo>
                    <a:pt x="75662" y="2618373"/>
                    <a:pt x="76153" y="2618128"/>
                    <a:pt x="76643" y="2618006"/>
                  </a:cubicBezTo>
                  <a:cubicBezTo>
                    <a:pt x="77134" y="2617760"/>
                    <a:pt x="77624" y="2617515"/>
                    <a:pt x="78115" y="2617270"/>
                  </a:cubicBezTo>
                  <a:cubicBezTo>
                    <a:pt x="79831" y="2616412"/>
                    <a:pt x="81548" y="2615185"/>
                    <a:pt x="83142" y="2613714"/>
                  </a:cubicBezTo>
                  <a:cubicBezTo>
                    <a:pt x="84737" y="2612365"/>
                    <a:pt x="86331" y="2610771"/>
                    <a:pt x="87802" y="2609054"/>
                  </a:cubicBezTo>
                  <a:cubicBezTo>
                    <a:pt x="89274" y="2607337"/>
                    <a:pt x="90500" y="2605620"/>
                    <a:pt x="91481" y="2603903"/>
                  </a:cubicBezTo>
                  <a:cubicBezTo>
                    <a:pt x="92462" y="2602187"/>
                    <a:pt x="93321" y="2600470"/>
                    <a:pt x="93811" y="2598876"/>
                  </a:cubicBezTo>
                  <a:cubicBezTo>
                    <a:pt x="94179" y="2597772"/>
                    <a:pt x="94302" y="2596791"/>
                    <a:pt x="94302" y="2595933"/>
                  </a:cubicBezTo>
                  <a:cubicBezTo>
                    <a:pt x="94302" y="2595074"/>
                    <a:pt x="94179" y="2594338"/>
                    <a:pt x="93811" y="2593725"/>
                  </a:cubicBezTo>
                  <a:cubicBezTo>
                    <a:pt x="93443" y="2593112"/>
                    <a:pt x="93075" y="2592744"/>
                    <a:pt x="92462" y="2592376"/>
                  </a:cubicBezTo>
                  <a:cubicBezTo>
                    <a:pt x="91849" y="2592131"/>
                    <a:pt x="91236" y="2592008"/>
                    <a:pt x="90378" y="2592008"/>
                  </a:cubicBezTo>
                  <a:moveTo>
                    <a:pt x="3239244" y="2546636"/>
                  </a:moveTo>
                  <a:cubicBezTo>
                    <a:pt x="3237405" y="2546636"/>
                    <a:pt x="3235442" y="2547004"/>
                    <a:pt x="3233480" y="2547494"/>
                  </a:cubicBezTo>
                  <a:cubicBezTo>
                    <a:pt x="3231518" y="2547985"/>
                    <a:pt x="3229556" y="2548720"/>
                    <a:pt x="3227594" y="2549579"/>
                  </a:cubicBezTo>
                  <a:cubicBezTo>
                    <a:pt x="3225632" y="2550437"/>
                    <a:pt x="3223670" y="2551663"/>
                    <a:pt x="3221830" y="2552890"/>
                  </a:cubicBezTo>
                  <a:cubicBezTo>
                    <a:pt x="3219991" y="2554239"/>
                    <a:pt x="3218152" y="2555710"/>
                    <a:pt x="3216557" y="2557427"/>
                  </a:cubicBezTo>
                  <a:cubicBezTo>
                    <a:pt x="3214105" y="2560002"/>
                    <a:pt x="3212143" y="2562577"/>
                    <a:pt x="3210794" y="2565275"/>
                  </a:cubicBezTo>
                  <a:cubicBezTo>
                    <a:pt x="3209445" y="2567973"/>
                    <a:pt x="3208587" y="2570671"/>
                    <a:pt x="3208342" y="2573246"/>
                  </a:cubicBezTo>
                  <a:cubicBezTo>
                    <a:pt x="3208096" y="2575821"/>
                    <a:pt x="3208342" y="2578151"/>
                    <a:pt x="3209200" y="2580359"/>
                  </a:cubicBezTo>
                  <a:cubicBezTo>
                    <a:pt x="3210058" y="2582443"/>
                    <a:pt x="3211530" y="2584283"/>
                    <a:pt x="3213615" y="2585632"/>
                  </a:cubicBezTo>
                  <a:cubicBezTo>
                    <a:pt x="3214228" y="2586122"/>
                    <a:pt x="3214963" y="2586490"/>
                    <a:pt x="3215699" y="2586858"/>
                  </a:cubicBezTo>
                  <a:cubicBezTo>
                    <a:pt x="3216435" y="2587226"/>
                    <a:pt x="3217293" y="2587471"/>
                    <a:pt x="3218029" y="2587716"/>
                  </a:cubicBezTo>
                  <a:cubicBezTo>
                    <a:pt x="3218887" y="2587962"/>
                    <a:pt x="3219746" y="2588084"/>
                    <a:pt x="3220604" y="2588207"/>
                  </a:cubicBezTo>
                  <a:cubicBezTo>
                    <a:pt x="3221463" y="2588330"/>
                    <a:pt x="3222321" y="2588330"/>
                    <a:pt x="3223302" y="2588207"/>
                  </a:cubicBezTo>
                  <a:cubicBezTo>
                    <a:pt x="3225142" y="2588207"/>
                    <a:pt x="3227104" y="2587839"/>
                    <a:pt x="3229066" y="2587348"/>
                  </a:cubicBezTo>
                  <a:cubicBezTo>
                    <a:pt x="3231028" y="2586858"/>
                    <a:pt x="3232990" y="2586122"/>
                    <a:pt x="3234952" y="2585141"/>
                  </a:cubicBezTo>
                  <a:cubicBezTo>
                    <a:pt x="3236914" y="2584160"/>
                    <a:pt x="3238876" y="2583057"/>
                    <a:pt x="3240715" y="2581708"/>
                  </a:cubicBezTo>
                  <a:cubicBezTo>
                    <a:pt x="3242555" y="2580359"/>
                    <a:pt x="3244394" y="2578887"/>
                    <a:pt x="3245988" y="2577170"/>
                  </a:cubicBezTo>
                  <a:cubicBezTo>
                    <a:pt x="3248441" y="2574718"/>
                    <a:pt x="3250403" y="2572020"/>
                    <a:pt x="3251752" y="2569322"/>
                  </a:cubicBezTo>
                  <a:cubicBezTo>
                    <a:pt x="3253101" y="2566624"/>
                    <a:pt x="3253960" y="2563926"/>
                    <a:pt x="3254205" y="2561351"/>
                  </a:cubicBezTo>
                  <a:cubicBezTo>
                    <a:pt x="3254450" y="2558776"/>
                    <a:pt x="3254205" y="2556446"/>
                    <a:pt x="3253223" y="2554239"/>
                  </a:cubicBezTo>
                  <a:cubicBezTo>
                    <a:pt x="3252243" y="2552031"/>
                    <a:pt x="3250894" y="2550315"/>
                    <a:pt x="3248809" y="2548966"/>
                  </a:cubicBezTo>
                  <a:cubicBezTo>
                    <a:pt x="3248073" y="2548475"/>
                    <a:pt x="3247460" y="2548107"/>
                    <a:pt x="3246602" y="2547862"/>
                  </a:cubicBezTo>
                  <a:cubicBezTo>
                    <a:pt x="3245743" y="2547617"/>
                    <a:pt x="3245007" y="2547249"/>
                    <a:pt x="3244272" y="2547126"/>
                  </a:cubicBezTo>
                  <a:cubicBezTo>
                    <a:pt x="3243413" y="2546881"/>
                    <a:pt x="3242555" y="2546758"/>
                    <a:pt x="3241697" y="2546636"/>
                  </a:cubicBezTo>
                  <a:cubicBezTo>
                    <a:pt x="3240838" y="2546513"/>
                    <a:pt x="3239980" y="2546636"/>
                    <a:pt x="3238999" y="2546636"/>
                  </a:cubicBezTo>
                  <a:moveTo>
                    <a:pt x="77379" y="2638608"/>
                  </a:moveTo>
                  <a:cubicBezTo>
                    <a:pt x="77379" y="2638608"/>
                    <a:pt x="76520" y="2638608"/>
                    <a:pt x="76153" y="2638730"/>
                  </a:cubicBezTo>
                  <a:cubicBezTo>
                    <a:pt x="75662" y="2638730"/>
                    <a:pt x="75294" y="2638975"/>
                    <a:pt x="74804" y="2639098"/>
                  </a:cubicBezTo>
                  <a:cubicBezTo>
                    <a:pt x="74313" y="2639221"/>
                    <a:pt x="73823" y="2639466"/>
                    <a:pt x="73332" y="2639711"/>
                  </a:cubicBezTo>
                  <a:cubicBezTo>
                    <a:pt x="72842" y="2639956"/>
                    <a:pt x="72228" y="2640201"/>
                    <a:pt x="71738" y="2640569"/>
                  </a:cubicBezTo>
                  <a:cubicBezTo>
                    <a:pt x="70021" y="2641551"/>
                    <a:pt x="68304" y="2642777"/>
                    <a:pt x="66710" y="2644248"/>
                  </a:cubicBezTo>
                  <a:cubicBezTo>
                    <a:pt x="65116" y="2645720"/>
                    <a:pt x="63522" y="2647314"/>
                    <a:pt x="62050" y="2649031"/>
                  </a:cubicBezTo>
                  <a:cubicBezTo>
                    <a:pt x="60701" y="2650748"/>
                    <a:pt x="59352" y="2652464"/>
                    <a:pt x="58371" y="2654304"/>
                  </a:cubicBezTo>
                  <a:cubicBezTo>
                    <a:pt x="57390" y="2656021"/>
                    <a:pt x="56532" y="2657738"/>
                    <a:pt x="56164" y="2659454"/>
                  </a:cubicBezTo>
                  <a:cubicBezTo>
                    <a:pt x="55919" y="2660558"/>
                    <a:pt x="55796" y="2661539"/>
                    <a:pt x="55796" y="2662275"/>
                  </a:cubicBezTo>
                  <a:cubicBezTo>
                    <a:pt x="55796" y="2663011"/>
                    <a:pt x="56041" y="2663746"/>
                    <a:pt x="56287" y="2664359"/>
                  </a:cubicBezTo>
                  <a:cubicBezTo>
                    <a:pt x="56655" y="2664973"/>
                    <a:pt x="57022" y="2665341"/>
                    <a:pt x="57636" y="2665586"/>
                  </a:cubicBezTo>
                  <a:cubicBezTo>
                    <a:pt x="58249" y="2665831"/>
                    <a:pt x="58862" y="2665954"/>
                    <a:pt x="59720" y="2665954"/>
                  </a:cubicBezTo>
                  <a:cubicBezTo>
                    <a:pt x="60088" y="2665954"/>
                    <a:pt x="60579" y="2665954"/>
                    <a:pt x="60947" y="2665831"/>
                  </a:cubicBezTo>
                  <a:cubicBezTo>
                    <a:pt x="61437" y="2665831"/>
                    <a:pt x="61805" y="2665586"/>
                    <a:pt x="62295" y="2665463"/>
                  </a:cubicBezTo>
                  <a:cubicBezTo>
                    <a:pt x="62786" y="2665341"/>
                    <a:pt x="63277" y="2665095"/>
                    <a:pt x="63767" y="2664850"/>
                  </a:cubicBezTo>
                  <a:cubicBezTo>
                    <a:pt x="64258" y="2664605"/>
                    <a:pt x="64871" y="2664359"/>
                    <a:pt x="65361" y="2663991"/>
                  </a:cubicBezTo>
                  <a:cubicBezTo>
                    <a:pt x="67078" y="2663011"/>
                    <a:pt x="68795" y="2661784"/>
                    <a:pt x="70512" y="2660313"/>
                  </a:cubicBezTo>
                  <a:cubicBezTo>
                    <a:pt x="72106" y="2658841"/>
                    <a:pt x="73700" y="2657247"/>
                    <a:pt x="75172" y="2655530"/>
                  </a:cubicBezTo>
                  <a:cubicBezTo>
                    <a:pt x="76520" y="2653813"/>
                    <a:pt x="77869" y="2652096"/>
                    <a:pt x="78850" y="2650257"/>
                  </a:cubicBezTo>
                  <a:cubicBezTo>
                    <a:pt x="79831" y="2648540"/>
                    <a:pt x="80567" y="2646823"/>
                    <a:pt x="81058" y="2645107"/>
                  </a:cubicBezTo>
                  <a:cubicBezTo>
                    <a:pt x="81303" y="2644003"/>
                    <a:pt x="81426" y="2643022"/>
                    <a:pt x="81426" y="2642286"/>
                  </a:cubicBezTo>
                  <a:cubicBezTo>
                    <a:pt x="81426" y="2641428"/>
                    <a:pt x="81180" y="2640815"/>
                    <a:pt x="80935" y="2640201"/>
                  </a:cubicBezTo>
                  <a:cubicBezTo>
                    <a:pt x="80567" y="2639588"/>
                    <a:pt x="80199" y="2639221"/>
                    <a:pt x="79586" y="2638975"/>
                  </a:cubicBezTo>
                  <a:cubicBezTo>
                    <a:pt x="78973" y="2638730"/>
                    <a:pt x="78360" y="2638608"/>
                    <a:pt x="77501" y="2638608"/>
                  </a:cubicBezTo>
                  <a:moveTo>
                    <a:pt x="3167506" y="2619232"/>
                  </a:moveTo>
                  <a:cubicBezTo>
                    <a:pt x="3165667" y="2619232"/>
                    <a:pt x="3163827" y="2619477"/>
                    <a:pt x="3161988" y="2619968"/>
                  </a:cubicBezTo>
                  <a:cubicBezTo>
                    <a:pt x="3160148" y="2620458"/>
                    <a:pt x="3158186" y="2621071"/>
                    <a:pt x="3156224" y="2621930"/>
                  </a:cubicBezTo>
                  <a:cubicBezTo>
                    <a:pt x="3154262" y="2622788"/>
                    <a:pt x="3152422" y="2623892"/>
                    <a:pt x="3150706" y="2625118"/>
                  </a:cubicBezTo>
                  <a:cubicBezTo>
                    <a:pt x="3148866" y="2626345"/>
                    <a:pt x="3147149" y="2627816"/>
                    <a:pt x="3145555" y="2629410"/>
                  </a:cubicBezTo>
                  <a:cubicBezTo>
                    <a:pt x="3142980" y="2631863"/>
                    <a:pt x="3141018" y="2634561"/>
                    <a:pt x="3139547" y="2637258"/>
                  </a:cubicBezTo>
                  <a:cubicBezTo>
                    <a:pt x="3138075" y="2639956"/>
                    <a:pt x="3137094" y="2642654"/>
                    <a:pt x="3136726" y="2645229"/>
                  </a:cubicBezTo>
                  <a:cubicBezTo>
                    <a:pt x="3136358" y="2647805"/>
                    <a:pt x="3136481" y="2650257"/>
                    <a:pt x="3137217" y="2652464"/>
                  </a:cubicBezTo>
                  <a:cubicBezTo>
                    <a:pt x="3137952" y="2654672"/>
                    <a:pt x="3139301" y="2656634"/>
                    <a:pt x="3141141" y="2658106"/>
                  </a:cubicBezTo>
                  <a:cubicBezTo>
                    <a:pt x="3141877" y="2658596"/>
                    <a:pt x="3142489" y="2659086"/>
                    <a:pt x="3143348" y="2659454"/>
                  </a:cubicBezTo>
                  <a:cubicBezTo>
                    <a:pt x="3144084" y="2659822"/>
                    <a:pt x="3144942" y="2660190"/>
                    <a:pt x="3145801" y="2660435"/>
                  </a:cubicBezTo>
                  <a:cubicBezTo>
                    <a:pt x="3146659" y="2660681"/>
                    <a:pt x="3147517" y="2660803"/>
                    <a:pt x="3148499" y="2660926"/>
                  </a:cubicBezTo>
                  <a:cubicBezTo>
                    <a:pt x="3149357" y="2660926"/>
                    <a:pt x="3150338" y="2661048"/>
                    <a:pt x="3151319" y="2661048"/>
                  </a:cubicBezTo>
                  <a:cubicBezTo>
                    <a:pt x="3153159" y="2661048"/>
                    <a:pt x="3154998" y="2660803"/>
                    <a:pt x="3156837" y="2660313"/>
                  </a:cubicBezTo>
                  <a:cubicBezTo>
                    <a:pt x="3158677" y="2659822"/>
                    <a:pt x="3160639" y="2659209"/>
                    <a:pt x="3162601" y="2658351"/>
                  </a:cubicBezTo>
                  <a:cubicBezTo>
                    <a:pt x="3164563" y="2657492"/>
                    <a:pt x="3166402" y="2656389"/>
                    <a:pt x="3168242" y="2655162"/>
                  </a:cubicBezTo>
                  <a:cubicBezTo>
                    <a:pt x="3170081" y="2653936"/>
                    <a:pt x="3171798" y="2652464"/>
                    <a:pt x="3173392" y="2650870"/>
                  </a:cubicBezTo>
                  <a:cubicBezTo>
                    <a:pt x="3175967" y="2648418"/>
                    <a:pt x="3177929" y="2645720"/>
                    <a:pt x="3179401" y="2642899"/>
                  </a:cubicBezTo>
                  <a:cubicBezTo>
                    <a:pt x="3180872" y="2640201"/>
                    <a:pt x="3181854" y="2637381"/>
                    <a:pt x="3182222" y="2634806"/>
                  </a:cubicBezTo>
                  <a:cubicBezTo>
                    <a:pt x="3182589" y="2632231"/>
                    <a:pt x="3182467" y="2629778"/>
                    <a:pt x="3181608" y="2627571"/>
                  </a:cubicBezTo>
                  <a:cubicBezTo>
                    <a:pt x="3180872" y="2625363"/>
                    <a:pt x="3179524" y="2623524"/>
                    <a:pt x="3177562" y="2622053"/>
                  </a:cubicBezTo>
                  <a:cubicBezTo>
                    <a:pt x="3176826" y="2621562"/>
                    <a:pt x="3176090" y="2621071"/>
                    <a:pt x="3175354" y="2620703"/>
                  </a:cubicBezTo>
                  <a:cubicBezTo>
                    <a:pt x="3174619" y="2620336"/>
                    <a:pt x="3173760" y="2619968"/>
                    <a:pt x="3172902" y="2619723"/>
                  </a:cubicBezTo>
                  <a:cubicBezTo>
                    <a:pt x="3172043" y="2619477"/>
                    <a:pt x="3171185" y="2619355"/>
                    <a:pt x="3170204" y="2619232"/>
                  </a:cubicBezTo>
                  <a:cubicBezTo>
                    <a:pt x="3169345" y="2619232"/>
                    <a:pt x="3168364" y="2619109"/>
                    <a:pt x="3167383" y="2619109"/>
                  </a:cubicBezTo>
                  <a:moveTo>
                    <a:pt x="65484" y="2684961"/>
                  </a:moveTo>
                  <a:cubicBezTo>
                    <a:pt x="65484" y="2684961"/>
                    <a:pt x="64625" y="2684961"/>
                    <a:pt x="64135" y="2685084"/>
                  </a:cubicBezTo>
                  <a:cubicBezTo>
                    <a:pt x="63644" y="2685206"/>
                    <a:pt x="63154" y="2685329"/>
                    <a:pt x="62663" y="2685452"/>
                  </a:cubicBezTo>
                  <a:cubicBezTo>
                    <a:pt x="62173" y="2685574"/>
                    <a:pt x="61560" y="2685819"/>
                    <a:pt x="61069" y="2686065"/>
                  </a:cubicBezTo>
                  <a:cubicBezTo>
                    <a:pt x="60456" y="2686310"/>
                    <a:pt x="59966" y="2686678"/>
                    <a:pt x="59352" y="2687046"/>
                  </a:cubicBezTo>
                  <a:cubicBezTo>
                    <a:pt x="57636" y="2688027"/>
                    <a:pt x="55919" y="2689376"/>
                    <a:pt x="54202" y="2690847"/>
                  </a:cubicBezTo>
                  <a:cubicBezTo>
                    <a:pt x="52608" y="2692319"/>
                    <a:pt x="51014" y="2693913"/>
                    <a:pt x="49665" y="2695752"/>
                  </a:cubicBezTo>
                  <a:cubicBezTo>
                    <a:pt x="48316" y="2697469"/>
                    <a:pt x="47090" y="2699309"/>
                    <a:pt x="46108" y="2701026"/>
                  </a:cubicBezTo>
                  <a:cubicBezTo>
                    <a:pt x="45127" y="2702742"/>
                    <a:pt x="44392" y="2704459"/>
                    <a:pt x="44024" y="2706053"/>
                  </a:cubicBezTo>
                  <a:cubicBezTo>
                    <a:pt x="43779" y="2707157"/>
                    <a:pt x="43656" y="2708015"/>
                    <a:pt x="43656" y="2708874"/>
                  </a:cubicBezTo>
                  <a:cubicBezTo>
                    <a:pt x="43656" y="2709732"/>
                    <a:pt x="43901" y="2710345"/>
                    <a:pt x="44146" y="2710836"/>
                  </a:cubicBezTo>
                  <a:cubicBezTo>
                    <a:pt x="44514" y="2711326"/>
                    <a:pt x="44882" y="2711817"/>
                    <a:pt x="45495" y="2712062"/>
                  </a:cubicBezTo>
                  <a:cubicBezTo>
                    <a:pt x="46108" y="2712307"/>
                    <a:pt x="46722" y="2712430"/>
                    <a:pt x="47457" y="2712430"/>
                  </a:cubicBezTo>
                  <a:cubicBezTo>
                    <a:pt x="47825" y="2712430"/>
                    <a:pt x="48316" y="2712430"/>
                    <a:pt x="48806" y="2712307"/>
                  </a:cubicBezTo>
                  <a:cubicBezTo>
                    <a:pt x="49297" y="2712307"/>
                    <a:pt x="49787" y="2712062"/>
                    <a:pt x="50278" y="2711939"/>
                  </a:cubicBezTo>
                  <a:cubicBezTo>
                    <a:pt x="50768" y="2711817"/>
                    <a:pt x="51382" y="2711572"/>
                    <a:pt x="51872" y="2711326"/>
                  </a:cubicBezTo>
                  <a:cubicBezTo>
                    <a:pt x="52485" y="2711081"/>
                    <a:pt x="52976" y="2710713"/>
                    <a:pt x="53589" y="2710345"/>
                  </a:cubicBezTo>
                  <a:cubicBezTo>
                    <a:pt x="55306" y="2709364"/>
                    <a:pt x="57022" y="2708015"/>
                    <a:pt x="58739" y="2706544"/>
                  </a:cubicBezTo>
                  <a:cubicBezTo>
                    <a:pt x="60333" y="2705072"/>
                    <a:pt x="61928" y="2703356"/>
                    <a:pt x="63399" y="2701639"/>
                  </a:cubicBezTo>
                  <a:cubicBezTo>
                    <a:pt x="64748" y="2699922"/>
                    <a:pt x="65974" y="2698082"/>
                    <a:pt x="66955" y="2696366"/>
                  </a:cubicBezTo>
                  <a:cubicBezTo>
                    <a:pt x="67936" y="2694649"/>
                    <a:pt x="68672" y="2692932"/>
                    <a:pt x="69040" y="2691338"/>
                  </a:cubicBezTo>
                  <a:cubicBezTo>
                    <a:pt x="69285" y="2690234"/>
                    <a:pt x="69408" y="2689376"/>
                    <a:pt x="69285" y="2688517"/>
                  </a:cubicBezTo>
                  <a:cubicBezTo>
                    <a:pt x="69285" y="2687659"/>
                    <a:pt x="69040" y="2687046"/>
                    <a:pt x="68795" y="2686555"/>
                  </a:cubicBezTo>
                  <a:cubicBezTo>
                    <a:pt x="68427" y="2686065"/>
                    <a:pt x="68059" y="2685574"/>
                    <a:pt x="67446" y="2685329"/>
                  </a:cubicBezTo>
                  <a:cubicBezTo>
                    <a:pt x="66833" y="2685084"/>
                    <a:pt x="66220" y="2684961"/>
                    <a:pt x="65484" y="2684961"/>
                  </a:cubicBezTo>
                  <a:moveTo>
                    <a:pt x="3093806" y="2690602"/>
                  </a:moveTo>
                  <a:cubicBezTo>
                    <a:pt x="3092089" y="2690602"/>
                    <a:pt x="3090250" y="2690847"/>
                    <a:pt x="3088533" y="2691215"/>
                  </a:cubicBezTo>
                  <a:cubicBezTo>
                    <a:pt x="3086816" y="2691583"/>
                    <a:pt x="3084854" y="2692196"/>
                    <a:pt x="3083015" y="2693055"/>
                  </a:cubicBezTo>
                  <a:cubicBezTo>
                    <a:pt x="3081175" y="2693913"/>
                    <a:pt x="3079336" y="2694894"/>
                    <a:pt x="3077619" y="2695998"/>
                  </a:cubicBezTo>
                  <a:cubicBezTo>
                    <a:pt x="3075902" y="2697224"/>
                    <a:pt x="3074185" y="2698573"/>
                    <a:pt x="3072468" y="2700044"/>
                  </a:cubicBezTo>
                  <a:cubicBezTo>
                    <a:pt x="3069893" y="2702497"/>
                    <a:pt x="3067809" y="2705195"/>
                    <a:pt x="3066214" y="2707893"/>
                  </a:cubicBezTo>
                  <a:cubicBezTo>
                    <a:pt x="3064620" y="2710591"/>
                    <a:pt x="3063639" y="2713411"/>
                    <a:pt x="3063149" y="2715986"/>
                  </a:cubicBezTo>
                  <a:cubicBezTo>
                    <a:pt x="3062658" y="2718684"/>
                    <a:pt x="3062658" y="2721137"/>
                    <a:pt x="3063394" y="2723467"/>
                  </a:cubicBezTo>
                  <a:cubicBezTo>
                    <a:pt x="3064007" y="2725797"/>
                    <a:pt x="3065233" y="2727759"/>
                    <a:pt x="3067073" y="2729353"/>
                  </a:cubicBezTo>
                  <a:cubicBezTo>
                    <a:pt x="3067686" y="2729966"/>
                    <a:pt x="3068422" y="2730457"/>
                    <a:pt x="3069280" y="2730947"/>
                  </a:cubicBezTo>
                  <a:cubicBezTo>
                    <a:pt x="3070016" y="2731437"/>
                    <a:pt x="3070874" y="2731683"/>
                    <a:pt x="3071733" y="2732051"/>
                  </a:cubicBezTo>
                  <a:cubicBezTo>
                    <a:pt x="3072591" y="2732419"/>
                    <a:pt x="3073572" y="2732541"/>
                    <a:pt x="3074431" y="2732664"/>
                  </a:cubicBezTo>
                  <a:cubicBezTo>
                    <a:pt x="3075411" y="2732787"/>
                    <a:pt x="3076393" y="2732909"/>
                    <a:pt x="3077374" y="2732909"/>
                  </a:cubicBezTo>
                  <a:cubicBezTo>
                    <a:pt x="3079091" y="2732909"/>
                    <a:pt x="3080930" y="2732664"/>
                    <a:pt x="3082769" y="2732296"/>
                  </a:cubicBezTo>
                  <a:cubicBezTo>
                    <a:pt x="3084609" y="2731928"/>
                    <a:pt x="3086448" y="2731192"/>
                    <a:pt x="3088288" y="2730457"/>
                  </a:cubicBezTo>
                  <a:cubicBezTo>
                    <a:pt x="3090127" y="2729598"/>
                    <a:pt x="3091966" y="2728617"/>
                    <a:pt x="3093806" y="2727391"/>
                  </a:cubicBezTo>
                  <a:cubicBezTo>
                    <a:pt x="3095646" y="2726164"/>
                    <a:pt x="3097362" y="2724816"/>
                    <a:pt x="3098956" y="2723344"/>
                  </a:cubicBezTo>
                  <a:cubicBezTo>
                    <a:pt x="3101531" y="2720891"/>
                    <a:pt x="3103616" y="2718194"/>
                    <a:pt x="3105211" y="2715496"/>
                  </a:cubicBezTo>
                  <a:cubicBezTo>
                    <a:pt x="3106805" y="2712798"/>
                    <a:pt x="3107786" y="2709977"/>
                    <a:pt x="3108276" y="2707402"/>
                  </a:cubicBezTo>
                  <a:cubicBezTo>
                    <a:pt x="3108767" y="2704704"/>
                    <a:pt x="3108644" y="2702252"/>
                    <a:pt x="3108031" y="2699922"/>
                  </a:cubicBezTo>
                  <a:cubicBezTo>
                    <a:pt x="3107418" y="2697592"/>
                    <a:pt x="3106191" y="2695630"/>
                    <a:pt x="3104352" y="2694036"/>
                  </a:cubicBezTo>
                  <a:cubicBezTo>
                    <a:pt x="3103616" y="2693423"/>
                    <a:pt x="3102881" y="2692932"/>
                    <a:pt x="3102145" y="2692564"/>
                  </a:cubicBezTo>
                  <a:cubicBezTo>
                    <a:pt x="3101409" y="2692196"/>
                    <a:pt x="3100551" y="2691828"/>
                    <a:pt x="3099692" y="2691583"/>
                  </a:cubicBezTo>
                  <a:cubicBezTo>
                    <a:pt x="3098834" y="2691338"/>
                    <a:pt x="3097853" y="2691093"/>
                    <a:pt x="3096994" y="2690970"/>
                  </a:cubicBezTo>
                  <a:cubicBezTo>
                    <a:pt x="3096136" y="2690847"/>
                    <a:pt x="3095032" y="2690725"/>
                    <a:pt x="3094051" y="2690847"/>
                  </a:cubicBezTo>
                  <a:moveTo>
                    <a:pt x="55060" y="2731070"/>
                  </a:moveTo>
                  <a:cubicBezTo>
                    <a:pt x="55060" y="2731070"/>
                    <a:pt x="54202" y="2731070"/>
                    <a:pt x="53589" y="2731192"/>
                  </a:cubicBezTo>
                  <a:cubicBezTo>
                    <a:pt x="53098" y="2731192"/>
                    <a:pt x="52608" y="2731437"/>
                    <a:pt x="51995" y="2731683"/>
                  </a:cubicBezTo>
                  <a:cubicBezTo>
                    <a:pt x="51382" y="2731928"/>
                    <a:pt x="50891" y="2732173"/>
                    <a:pt x="50278" y="2732419"/>
                  </a:cubicBezTo>
                  <a:cubicBezTo>
                    <a:pt x="49665" y="2732664"/>
                    <a:pt x="49052" y="2733032"/>
                    <a:pt x="48438" y="2733522"/>
                  </a:cubicBezTo>
                  <a:cubicBezTo>
                    <a:pt x="46722" y="2734626"/>
                    <a:pt x="45005" y="2735975"/>
                    <a:pt x="43288" y="2737446"/>
                  </a:cubicBezTo>
                  <a:cubicBezTo>
                    <a:pt x="41571" y="2738918"/>
                    <a:pt x="40100" y="2740635"/>
                    <a:pt x="38751" y="2742352"/>
                  </a:cubicBezTo>
                  <a:cubicBezTo>
                    <a:pt x="37402" y="2744068"/>
                    <a:pt x="36176" y="2745908"/>
                    <a:pt x="35194" y="2747625"/>
                  </a:cubicBezTo>
                  <a:cubicBezTo>
                    <a:pt x="34213" y="2749341"/>
                    <a:pt x="33600" y="2751181"/>
                    <a:pt x="33232" y="2752775"/>
                  </a:cubicBezTo>
                  <a:cubicBezTo>
                    <a:pt x="32987" y="2753756"/>
                    <a:pt x="32987" y="2754614"/>
                    <a:pt x="32987" y="2755473"/>
                  </a:cubicBezTo>
                  <a:cubicBezTo>
                    <a:pt x="32987" y="2756209"/>
                    <a:pt x="33232" y="2756944"/>
                    <a:pt x="33600" y="2757435"/>
                  </a:cubicBezTo>
                  <a:cubicBezTo>
                    <a:pt x="33968" y="2757925"/>
                    <a:pt x="34336" y="2758293"/>
                    <a:pt x="34949" y="2758661"/>
                  </a:cubicBezTo>
                  <a:cubicBezTo>
                    <a:pt x="35440" y="2758907"/>
                    <a:pt x="36176" y="2759029"/>
                    <a:pt x="36911" y="2759029"/>
                  </a:cubicBezTo>
                  <a:cubicBezTo>
                    <a:pt x="37402" y="2759029"/>
                    <a:pt x="37770" y="2759029"/>
                    <a:pt x="38383" y="2758907"/>
                  </a:cubicBezTo>
                  <a:cubicBezTo>
                    <a:pt x="38996" y="2758784"/>
                    <a:pt x="39364" y="2758661"/>
                    <a:pt x="39977" y="2758416"/>
                  </a:cubicBezTo>
                  <a:cubicBezTo>
                    <a:pt x="40590" y="2758171"/>
                    <a:pt x="41081" y="2757925"/>
                    <a:pt x="41694" y="2757680"/>
                  </a:cubicBezTo>
                  <a:cubicBezTo>
                    <a:pt x="42307" y="2757435"/>
                    <a:pt x="42920" y="2757067"/>
                    <a:pt x="43533" y="2756577"/>
                  </a:cubicBezTo>
                  <a:cubicBezTo>
                    <a:pt x="45250" y="2755473"/>
                    <a:pt x="47090" y="2754124"/>
                    <a:pt x="48684" y="2752652"/>
                  </a:cubicBezTo>
                  <a:cubicBezTo>
                    <a:pt x="50278" y="2751181"/>
                    <a:pt x="51872" y="2749464"/>
                    <a:pt x="53221" y="2747747"/>
                  </a:cubicBezTo>
                  <a:cubicBezTo>
                    <a:pt x="54570" y="2746030"/>
                    <a:pt x="55796" y="2744191"/>
                    <a:pt x="56777" y="2742352"/>
                  </a:cubicBezTo>
                  <a:cubicBezTo>
                    <a:pt x="57758" y="2740635"/>
                    <a:pt x="58371" y="2738795"/>
                    <a:pt x="58739" y="2737201"/>
                  </a:cubicBezTo>
                  <a:cubicBezTo>
                    <a:pt x="58984" y="2736220"/>
                    <a:pt x="58984" y="2735239"/>
                    <a:pt x="58984" y="2734503"/>
                  </a:cubicBezTo>
                  <a:cubicBezTo>
                    <a:pt x="58984" y="2733767"/>
                    <a:pt x="58739" y="2733032"/>
                    <a:pt x="58371" y="2732541"/>
                  </a:cubicBezTo>
                  <a:cubicBezTo>
                    <a:pt x="58003" y="2732051"/>
                    <a:pt x="57636" y="2731683"/>
                    <a:pt x="57022" y="2731437"/>
                  </a:cubicBezTo>
                  <a:cubicBezTo>
                    <a:pt x="56409" y="2731192"/>
                    <a:pt x="55796" y="2731070"/>
                    <a:pt x="55060" y="2731070"/>
                  </a:cubicBezTo>
                  <a:moveTo>
                    <a:pt x="45863" y="2776810"/>
                  </a:moveTo>
                  <a:cubicBezTo>
                    <a:pt x="45863" y="2776810"/>
                    <a:pt x="44882" y="2776810"/>
                    <a:pt x="44392" y="2776933"/>
                  </a:cubicBezTo>
                  <a:cubicBezTo>
                    <a:pt x="43901" y="2776933"/>
                    <a:pt x="43288" y="2777178"/>
                    <a:pt x="42675" y="2777423"/>
                  </a:cubicBezTo>
                  <a:cubicBezTo>
                    <a:pt x="42062" y="2777669"/>
                    <a:pt x="41449" y="2777914"/>
                    <a:pt x="40835" y="2778282"/>
                  </a:cubicBezTo>
                  <a:cubicBezTo>
                    <a:pt x="40222" y="2778650"/>
                    <a:pt x="39486" y="2779017"/>
                    <a:pt x="38873" y="2779385"/>
                  </a:cubicBezTo>
                  <a:cubicBezTo>
                    <a:pt x="37157" y="2780489"/>
                    <a:pt x="35317" y="2781961"/>
                    <a:pt x="33723" y="2783432"/>
                  </a:cubicBezTo>
                  <a:cubicBezTo>
                    <a:pt x="32129" y="2785027"/>
                    <a:pt x="30535" y="2786743"/>
                    <a:pt x="29186" y="2788460"/>
                  </a:cubicBezTo>
                  <a:cubicBezTo>
                    <a:pt x="27837" y="2790300"/>
                    <a:pt x="26610" y="2792016"/>
                    <a:pt x="25752" y="2793855"/>
                  </a:cubicBezTo>
                  <a:cubicBezTo>
                    <a:pt x="24894" y="2795695"/>
                    <a:pt x="24158" y="2797412"/>
                    <a:pt x="23913" y="2799006"/>
                  </a:cubicBezTo>
                  <a:cubicBezTo>
                    <a:pt x="23790" y="2799987"/>
                    <a:pt x="23667" y="2800845"/>
                    <a:pt x="23913" y="2801581"/>
                  </a:cubicBezTo>
                  <a:cubicBezTo>
                    <a:pt x="23913" y="2802317"/>
                    <a:pt x="24158" y="2802930"/>
                    <a:pt x="24526" y="2803421"/>
                  </a:cubicBezTo>
                  <a:cubicBezTo>
                    <a:pt x="24894" y="2803911"/>
                    <a:pt x="25262" y="2804279"/>
                    <a:pt x="25875" y="2804525"/>
                  </a:cubicBezTo>
                  <a:cubicBezTo>
                    <a:pt x="26365" y="2804770"/>
                    <a:pt x="27101" y="2804892"/>
                    <a:pt x="27837" y="2804892"/>
                  </a:cubicBezTo>
                  <a:cubicBezTo>
                    <a:pt x="28327" y="2804892"/>
                    <a:pt x="28818" y="2804892"/>
                    <a:pt x="29308" y="2804770"/>
                  </a:cubicBezTo>
                  <a:cubicBezTo>
                    <a:pt x="29799" y="2804770"/>
                    <a:pt x="30412" y="2804525"/>
                    <a:pt x="31025" y="2804279"/>
                  </a:cubicBezTo>
                  <a:cubicBezTo>
                    <a:pt x="31638" y="2804034"/>
                    <a:pt x="32251" y="2803789"/>
                    <a:pt x="32865" y="2803421"/>
                  </a:cubicBezTo>
                  <a:cubicBezTo>
                    <a:pt x="33478" y="2803053"/>
                    <a:pt x="34213" y="2802685"/>
                    <a:pt x="34827" y="2802317"/>
                  </a:cubicBezTo>
                  <a:cubicBezTo>
                    <a:pt x="36666" y="2801213"/>
                    <a:pt x="38383" y="2799742"/>
                    <a:pt x="39977" y="2798270"/>
                  </a:cubicBezTo>
                  <a:cubicBezTo>
                    <a:pt x="41571" y="2796799"/>
                    <a:pt x="43165" y="2794959"/>
                    <a:pt x="44514" y="2793242"/>
                  </a:cubicBezTo>
                  <a:cubicBezTo>
                    <a:pt x="45863" y="2791403"/>
                    <a:pt x="47090" y="2789686"/>
                    <a:pt x="47948" y="2787847"/>
                  </a:cubicBezTo>
                  <a:cubicBezTo>
                    <a:pt x="48806" y="2786007"/>
                    <a:pt x="49419" y="2784290"/>
                    <a:pt x="49787" y="2782819"/>
                  </a:cubicBezTo>
                  <a:cubicBezTo>
                    <a:pt x="49910" y="2781838"/>
                    <a:pt x="50033" y="2780980"/>
                    <a:pt x="49910" y="2780244"/>
                  </a:cubicBezTo>
                  <a:cubicBezTo>
                    <a:pt x="49910" y="2779508"/>
                    <a:pt x="49665" y="2778895"/>
                    <a:pt x="49297" y="2778404"/>
                  </a:cubicBezTo>
                  <a:cubicBezTo>
                    <a:pt x="48929" y="2777914"/>
                    <a:pt x="48561" y="2777546"/>
                    <a:pt x="47948" y="2777301"/>
                  </a:cubicBezTo>
                  <a:cubicBezTo>
                    <a:pt x="47457" y="2777055"/>
                    <a:pt x="46722" y="2776933"/>
                    <a:pt x="45986" y="2776933"/>
                  </a:cubicBezTo>
                  <a:moveTo>
                    <a:pt x="3018389" y="2760746"/>
                  </a:moveTo>
                  <a:cubicBezTo>
                    <a:pt x="3016795" y="2760746"/>
                    <a:pt x="3014955" y="2760991"/>
                    <a:pt x="3013239" y="2761359"/>
                  </a:cubicBezTo>
                  <a:cubicBezTo>
                    <a:pt x="3011522" y="2761727"/>
                    <a:pt x="3009683" y="2762340"/>
                    <a:pt x="3007966" y="2763076"/>
                  </a:cubicBezTo>
                  <a:cubicBezTo>
                    <a:pt x="3006126" y="2763812"/>
                    <a:pt x="3004410" y="2764792"/>
                    <a:pt x="3002693" y="2765896"/>
                  </a:cubicBezTo>
                  <a:cubicBezTo>
                    <a:pt x="3000976" y="2767000"/>
                    <a:pt x="2999259" y="2768349"/>
                    <a:pt x="2997665" y="2769820"/>
                  </a:cubicBezTo>
                  <a:cubicBezTo>
                    <a:pt x="2995090" y="2772150"/>
                    <a:pt x="2992882" y="2774848"/>
                    <a:pt x="2991288" y="2777423"/>
                  </a:cubicBezTo>
                  <a:cubicBezTo>
                    <a:pt x="2989694" y="2779999"/>
                    <a:pt x="2988468" y="2782819"/>
                    <a:pt x="2987855" y="2785517"/>
                  </a:cubicBezTo>
                  <a:cubicBezTo>
                    <a:pt x="2987242" y="2788215"/>
                    <a:pt x="2987242" y="2790790"/>
                    <a:pt x="2987732" y="2793120"/>
                  </a:cubicBezTo>
                  <a:cubicBezTo>
                    <a:pt x="2988222" y="2795450"/>
                    <a:pt x="2989326" y="2797535"/>
                    <a:pt x="2991043" y="2799251"/>
                  </a:cubicBezTo>
                  <a:cubicBezTo>
                    <a:pt x="2991656" y="2799865"/>
                    <a:pt x="2992392" y="2800478"/>
                    <a:pt x="2993250" y="2800968"/>
                  </a:cubicBezTo>
                  <a:cubicBezTo>
                    <a:pt x="2993986" y="2801459"/>
                    <a:pt x="2994845" y="2801827"/>
                    <a:pt x="2995825" y="2802195"/>
                  </a:cubicBezTo>
                  <a:cubicBezTo>
                    <a:pt x="2996807" y="2802562"/>
                    <a:pt x="2997665" y="2802808"/>
                    <a:pt x="2998646" y="2802930"/>
                  </a:cubicBezTo>
                  <a:cubicBezTo>
                    <a:pt x="2999627" y="2803053"/>
                    <a:pt x="3000608" y="2803175"/>
                    <a:pt x="3001712" y="2803175"/>
                  </a:cubicBezTo>
                  <a:cubicBezTo>
                    <a:pt x="3003306" y="2803175"/>
                    <a:pt x="3005145" y="2802930"/>
                    <a:pt x="3006862" y="2802562"/>
                  </a:cubicBezTo>
                  <a:cubicBezTo>
                    <a:pt x="3008579" y="2802195"/>
                    <a:pt x="3010418" y="2801581"/>
                    <a:pt x="3012258" y="2800845"/>
                  </a:cubicBezTo>
                  <a:cubicBezTo>
                    <a:pt x="3014097" y="2800110"/>
                    <a:pt x="3015814" y="2799129"/>
                    <a:pt x="3017531" y="2798025"/>
                  </a:cubicBezTo>
                  <a:cubicBezTo>
                    <a:pt x="3019248" y="2796921"/>
                    <a:pt x="3020965" y="2795572"/>
                    <a:pt x="3022558" y="2794224"/>
                  </a:cubicBezTo>
                  <a:cubicBezTo>
                    <a:pt x="3025256" y="2791771"/>
                    <a:pt x="3027341" y="2789196"/>
                    <a:pt x="3029058" y="2786498"/>
                  </a:cubicBezTo>
                  <a:cubicBezTo>
                    <a:pt x="3030775" y="2783800"/>
                    <a:pt x="3031878" y="2780980"/>
                    <a:pt x="3032491" y="2778282"/>
                  </a:cubicBezTo>
                  <a:cubicBezTo>
                    <a:pt x="3033105" y="2775584"/>
                    <a:pt x="3033105" y="2773009"/>
                    <a:pt x="3032491" y="2770679"/>
                  </a:cubicBezTo>
                  <a:cubicBezTo>
                    <a:pt x="3032001" y="2768349"/>
                    <a:pt x="3030775" y="2766264"/>
                    <a:pt x="3029058" y="2764547"/>
                  </a:cubicBezTo>
                  <a:cubicBezTo>
                    <a:pt x="3028445" y="2763934"/>
                    <a:pt x="3027709" y="2763321"/>
                    <a:pt x="3026850" y="2762830"/>
                  </a:cubicBezTo>
                  <a:cubicBezTo>
                    <a:pt x="3026115" y="2762340"/>
                    <a:pt x="3025256" y="2761972"/>
                    <a:pt x="3024275" y="2761604"/>
                  </a:cubicBezTo>
                  <a:cubicBezTo>
                    <a:pt x="3023417" y="2761237"/>
                    <a:pt x="3022436" y="2760991"/>
                    <a:pt x="3021455" y="2760869"/>
                  </a:cubicBezTo>
                  <a:cubicBezTo>
                    <a:pt x="3020474" y="2760746"/>
                    <a:pt x="3019493" y="2760623"/>
                    <a:pt x="3018389" y="2760623"/>
                  </a:cubicBezTo>
                  <a:moveTo>
                    <a:pt x="38260" y="2822428"/>
                  </a:moveTo>
                  <a:cubicBezTo>
                    <a:pt x="38260" y="2822428"/>
                    <a:pt x="37279" y="2822428"/>
                    <a:pt x="36666" y="2822551"/>
                  </a:cubicBezTo>
                  <a:cubicBezTo>
                    <a:pt x="36053" y="2822551"/>
                    <a:pt x="35440" y="2822796"/>
                    <a:pt x="34827" y="2823041"/>
                  </a:cubicBezTo>
                  <a:cubicBezTo>
                    <a:pt x="34213" y="2823287"/>
                    <a:pt x="33478" y="2823532"/>
                    <a:pt x="32865" y="2823900"/>
                  </a:cubicBezTo>
                  <a:cubicBezTo>
                    <a:pt x="32129" y="2824268"/>
                    <a:pt x="31393" y="2824635"/>
                    <a:pt x="30657" y="2825126"/>
                  </a:cubicBezTo>
                  <a:cubicBezTo>
                    <a:pt x="28818" y="2826352"/>
                    <a:pt x="27101" y="2827701"/>
                    <a:pt x="25507" y="2829295"/>
                  </a:cubicBezTo>
                  <a:cubicBezTo>
                    <a:pt x="23913" y="2830890"/>
                    <a:pt x="22318" y="2832606"/>
                    <a:pt x="20970" y="2834446"/>
                  </a:cubicBezTo>
                  <a:cubicBezTo>
                    <a:pt x="19621" y="2836285"/>
                    <a:pt x="18517" y="2838125"/>
                    <a:pt x="17659" y="2839841"/>
                  </a:cubicBezTo>
                  <a:cubicBezTo>
                    <a:pt x="16800" y="2841681"/>
                    <a:pt x="16187" y="2843398"/>
                    <a:pt x="15942" y="2844992"/>
                  </a:cubicBezTo>
                  <a:cubicBezTo>
                    <a:pt x="15819" y="2845973"/>
                    <a:pt x="15819" y="2846709"/>
                    <a:pt x="15942" y="2847445"/>
                  </a:cubicBezTo>
                  <a:cubicBezTo>
                    <a:pt x="15942" y="2848180"/>
                    <a:pt x="16310" y="2848793"/>
                    <a:pt x="16555" y="2849284"/>
                  </a:cubicBezTo>
                  <a:cubicBezTo>
                    <a:pt x="16923" y="2849775"/>
                    <a:pt x="17291" y="2850143"/>
                    <a:pt x="17904" y="2850388"/>
                  </a:cubicBezTo>
                  <a:cubicBezTo>
                    <a:pt x="18517" y="2850633"/>
                    <a:pt x="19007" y="2850756"/>
                    <a:pt x="19743" y="2850756"/>
                  </a:cubicBezTo>
                  <a:cubicBezTo>
                    <a:pt x="20234" y="2850756"/>
                    <a:pt x="20724" y="2850756"/>
                    <a:pt x="21337" y="2850633"/>
                  </a:cubicBezTo>
                  <a:cubicBezTo>
                    <a:pt x="21951" y="2850633"/>
                    <a:pt x="22564" y="2850388"/>
                    <a:pt x="23177" y="2850143"/>
                  </a:cubicBezTo>
                  <a:cubicBezTo>
                    <a:pt x="23790" y="2849897"/>
                    <a:pt x="24526" y="2849652"/>
                    <a:pt x="25139" y="2849284"/>
                  </a:cubicBezTo>
                  <a:cubicBezTo>
                    <a:pt x="25875" y="2848916"/>
                    <a:pt x="26488" y="2848548"/>
                    <a:pt x="27224" y="2848058"/>
                  </a:cubicBezTo>
                  <a:cubicBezTo>
                    <a:pt x="29063" y="2846831"/>
                    <a:pt x="30780" y="2845483"/>
                    <a:pt x="32497" y="2843766"/>
                  </a:cubicBezTo>
                  <a:cubicBezTo>
                    <a:pt x="34091" y="2842171"/>
                    <a:pt x="35685" y="2840332"/>
                    <a:pt x="37034" y="2838615"/>
                  </a:cubicBezTo>
                  <a:cubicBezTo>
                    <a:pt x="38383" y="2836776"/>
                    <a:pt x="39486" y="2834936"/>
                    <a:pt x="40345" y="2833097"/>
                  </a:cubicBezTo>
                  <a:cubicBezTo>
                    <a:pt x="41203" y="2831258"/>
                    <a:pt x="41816" y="2829541"/>
                    <a:pt x="42062" y="2827947"/>
                  </a:cubicBezTo>
                  <a:cubicBezTo>
                    <a:pt x="42184" y="2826965"/>
                    <a:pt x="42184" y="2826230"/>
                    <a:pt x="42062" y="2825494"/>
                  </a:cubicBezTo>
                  <a:cubicBezTo>
                    <a:pt x="42062" y="2824758"/>
                    <a:pt x="41694" y="2824145"/>
                    <a:pt x="41449" y="2823777"/>
                  </a:cubicBezTo>
                  <a:cubicBezTo>
                    <a:pt x="41081" y="2823287"/>
                    <a:pt x="40713" y="2822919"/>
                    <a:pt x="40100" y="2822673"/>
                  </a:cubicBezTo>
                  <a:cubicBezTo>
                    <a:pt x="39609" y="2822428"/>
                    <a:pt x="38996" y="2822305"/>
                    <a:pt x="38260" y="2822305"/>
                  </a:cubicBezTo>
                  <a:moveTo>
                    <a:pt x="2941378" y="2829541"/>
                  </a:moveTo>
                  <a:cubicBezTo>
                    <a:pt x="2939784" y="2829541"/>
                    <a:pt x="2938190" y="2829663"/>
                    <a:pt x="2936473" y="2830031"/>
                  </a:cubicBezTo>
                  <a:cubicBezTo>
                    <a:pt x="2934756" y="2830399"/>
                    <a:pt x="2933039" y="2830890"/>
                    <a:pt x="2931322" y="2831625"/>
                  </a:cubicBezTo>
                  <a:cubicBezTo>
                    <a:pt x="2929606" y="2832361"/>
                    <a:pt x="2927889" y="2833220"/>
                    <a:pt x="2926172" y="2834201"/>
                  </a:cubicBezTo>
                  <a:cubicBezTo>
                    <a:pt x="2924455" y="2835304"/>
                    <a:pt x="2922861" y="2836408"/>
                    <a:pt x="2921267" y="2837880"/>
                  </a:cubicBezTo>
                  <a:cubicBezTo>
                    <a:pt x="2918569" y="2840210"/>
                    <a:pt x="2916362" y="2842785"/>
                    <a:pt x="2914645" y="2845483"/>
                  </a:cubicBezTo>
                  <a:cubicBezTo>
                    <a:pt x="2912928" y="2848180"/>
                    <a:pt x="2911702" y="2850878"/>
                    <a:pt x="2910966" y="2853698"/>
                  </a:cubicBezTo>
                  <a:cubicBezTo>
                    <a:pt x="2910230" y="2856396"/>
                    <a:pt x="2910108" y="2859094"/>
                    <a:pt x="2910476" y="2861547"/>
                  </a:cubicBezTo>
                  <a:cubicBezTo>
                    <a:pt x="2910844" y="2863999"/>
                    <a:pt x="2911824" y="2866207"/>
                    <a:pt x="2913419" y="2868046"/>
                  </a:cubicBezTo>
                  <a:cubicBezTo>
                    <a:pt x="2914032" y="2868782"/>
                    <a:pt x="2914768" y="2869395"/>
                    <a:pt x="2915626" y="2870008"/>
                  </a:cubicBezTo>
                  <a:cubicBezTo>
                    <a:pt x="2916484" y="2870621"/>
                    <a:pt x="2917343" y="2870989"/>
                    <a:pt x="2918201" y="2871357"/>
                  </a:cubicBezTo>
                  <a:cubicBezTo>
                    <a:pt x="2919060" y="2871725"/>
                    <a:pt x="2920164" y="2871970"/>
                    <a:pt x="2921144" y="2872216"/>
                  </a:cubicBezTo>
                  <a:cubicBezTo>
                    <a:pt x="2922125" y="2872461"/>
                    <a:pt x="2923229" y="2872461"/>
                    <a:pt x="2924333" y="2872461"/>
                  </a:cubicBezTo>
                  <a:cubicBezTo>
                    <a:pt x="2925927" y="2872461"/>
                    <a:pt x="2927644" y="2872338"/>
                    <a:pt x="2929361" y="2871970"/>
                  </a:cubicBezTo>
                  <a:cubicBezTo>
                    <a:pt x="2931077" y="2871603"/>
                    <a:pt x="2932794" y="2871112"/>
                    <a:pt x="2934511" y="2870376"/>
                  </a:cubicBezTo>
                  <a:cubicBezTo>
                    <a:pt x="2936228" y="2869640"/>
                    <a:pt x="2937944" y="2868782"/>
                    <a:pt x="2939661" y="2867678"/>
                  </a:cubicBezTo>
                  <a:cubicBezTo>
                    <a:pt x="2941378" y="2866575"/>
                    <a:pt x="2943095" y="2865348"/>
                    <a:pt x="2944689" y="2863999"/>
                  </a:cubicBezTo>
                  <a:cubicBezTo>
                    <a:pt x="2947387" y="2861670"/>
                    <a:pt x="2949594" y="2859094"/>
                    <a:pt x="2951311" y="2856396"/>
                  </a:cubicBezTo>
                  <a:cubicBezTo>
                    <a:pt x="2953028" y="2853698"/>
                    <a:pt x="2954254" y="2850878"/>
                    <a:pt x="2954990" y="2848180"/>
                  </a:cubicBezTo>
                  <a:cubicBezTo>
                    <a:pt x="2955726" y="2845483"/>
                    <a:pt x="2955848" y="2842785"/>
                    <a:pt x="2955480" y="2840455"/>
                  </a:cubicBezTo>
                  <a:cubicBezTo>
                    <a:pt x="2955112" y="2838002"/>
                    <a:pt x="2954132" y="2835918"/>
                    <a:pt x="2952415" y="2834078"/>
                  </a:cubicBezTo>
                  <a:cubicBezTo>
                    <a:pt x="2951802" y="2833342"/>
                    <a:pt x="2950943" y="2832729"/>
                    <a:pt x="2950207" y="2832116"/>
                  </a:cubicBezTo>
                  <a:cubicBezTo>
                    <a:pt x="2949349" y="2831625"/>
                    <a:pt x="2948491" y="2831135"/>
                    <a:pt x="2947632" y="2830767"/>
                  </a:cubicBezTo>
                  <a:cubicBezTo>
                    <a:pt x="2946774" y="2830399"/>
                    <a:pt x="2945670" y="2830154"/>
                    <a:pt x="2944689" y="2829908"/>
                  </a:cubicBezTo>
                  <a:cubicBezTo>
                    <a:pt x="2943708" y="2829663"/>
                    <a:pt x="2942604" y="2829663"/>
                    <a:pt x="2941501" y="2829663"/>
                  </a:cubicBezTo>
                  <a:moveTo>
                    <a:pt x="32129" y="2867556"/>
                  </a:moveTo>
                  <a:cubicBezTo>
                    <a:pt x="32129" y="2867556"/>
                    <a:pt x="31025" y="2867556"/>
                    <a:pt x="30412" y="2867678"/>
                  </a:cubicBezTo>
                  <a:cubicBezTo>
                    <a:pt x="29799" y="2867801"/>
                    <a:pt x="29186" y="2868046"/>
                    <a:pt x="28450" y="2868291"/>
                  </a:cubicBezTo>
                  <a:cubicBezTo>
                    <a:pt x="27837" y="2868537"/>
                    <a:pt x="27101" y="2868905"/>
                    <a:pt x="26365" y="2869273"/>
                  </a:cubicBezTo>
                  <a:cubicBezTo>
                    <a:pt x="25629" y="2869640"/>
                    <a:pt x="24894" y="2870131"/>
                    <a:pt x="24158" y="2870621"/>
                  </a:cubicBezTo>
                  <a:cubicBezTo>
                    <a:pt x="22318" y="2871848"/>
                    <a:pt x="20602" y="2873319"/>
                    <a:pt x="18885" y="2875036"/>
                  </a:cubicBezTo>
                  <a:cubicBezTo>
                    <a:pt x="17291" y="2876630"/>
                    <a:pt x="15696" y="2878470"/>
                    <a:pt x="14348" y="2880309"/>
                  </a:cubicBezTo>
                  <a:cubicBezTo>
                    <a:pt x="12999" y="2882148"/>
                    <a:pt x="11895" y="2883988"/>
                    <a:pt x="11037" y="2885827"/>
                  </a:cubicBezTo>
                  <a:cubicBezTo>
                    <a:pt x="10178" y="2887667"/>
                    <a:pt x="9688" y="2889384"/>
                    <a:pt x="9442" y="2890855"/>
                  </a:cubicBezTo>
                  <a:cubicBezTo>
                    <a:pt x="9442" y="2891714"/>
                    <a:pt x="9442" y="2892572"/>
                    <a:pt x="9442" y="2893185"/>
                  </a:cubicBezTo>
                  <a:cubicBezTo>
                    <a:pt x="9442" y="2893921"/>
                    <a:pt x="9810" y="2894411"/>
                    <a:pt x="10178" y="2894902"/>
                  </a:cubicBezTo>
                  <a:cubicBezTo>
                    <a:pt x="10546" y="2895393"/>
                    <a:pt x="10914" y="2895760"/>
                    <a:pt x="11527" y="2896006"/>
                  </a:cubicBezTo>
                  <a:cubicBezTo>
                    <a:pt x="12018" y="2896251"/>
                    <a:pt x="12631" y="2896373"/>
                    <a:pt x="13367" y="2896373"/>
                  </a:cubicBezTo>
                  <a:cubicBezTo>
                    <a:pt x="13857" y="2896373"/>
                    <a:pt x="14470" y="2896373"/>
                    <a:pt x="15083" y="2896251"/>
                  </a:cubicBezTo>
                  <a:cubicBezTo>
                    <a:pt x="15696" y="2896128"/>
                    <a:pt x="16310" y="2895883"/>
                    <a:pt x="17045" y="2895638"/>
                  </a:cubicBezTo>
                  <a:cubicBezTo>
                    <a:pt x="17659" y="2895393"/>
                    <a:pt x="18394" y="2895024"/>
                    <a:pt x="19130" y="2894657"/>
                  </a:cubicBezTo>
                  <a:cubicBezTo>
                    <a:pt x="19866" y="2894289"/>
                    <a:pt x="20602" y="2893798"/>
                    <a:pt x="21337" y="2893308"/>
                  </a:cubicBezTo>
                  <a:cubicBezTo>
                    <a:pt x="23177" y="2892081"/>
                    <a:pt x="24894" y="2890610"/>
                    <a:pt x="26610" y="2888893"/>
                  </a:cubicBezTo>
                  <a:cubicBezTo>
                    <a:pt x="28205" y="2887299"/>
                    <a:pt x="29799" y="2885459"/>
                    <a:pt x="31148" y="2883620"/>
                  </a:cubicBezTo>
                  <a:cubicBezTo>
                    <a:pt x="32497" y="2881781"/>
                    <a:pt x="33600" y="2879941"/>
                    <a:pt x="34459" y="2878102"/>
                  </a:cubicBezTo>
                  <a:cubicBezTo>
                    <a:pt x="35317" y="2876262"/>
                    <a:pt x="35808" y="2874546"/>
                    <a:pt x="36053" y="2873074"/>
                  </a:cubicBezTo>
                  <a:cubicBezTo>
                    <a:pt x="36053" y="2872216"/>
                    <a:pt x="36053" y="2871357"/>
                    <a:pt x="36053" y="2870744"/>
                  </a:cubicBezTo>
                  <a:cubicBezTo>
                    <a:pt x="36053" y="2870131"/>
                    <a:pt x="35685" y="2869518"/>
                    <a:pt x="35317" y="2869027"/>
                  </a:cubicBezTo>
                  <a:cubicBezTo>
                    <a:pt x="34949" y="2868537"/>
                    <a:pt x="34581" y="2868169"/>
                    <a:pt x="33968" y="2868046"/>
                  </a:cubicBezTo>
                  <a:cubicBezTo>
                    <a:pt x="33478" y="2867801"/>
                    <a:pt x="32865" y="2867678"/>
                    <a:pt x="32129" y="2867678"/>
                  </a:cubicBezTo>
                  <a:moveTo>
                    <a:pt x="2862896" y="2896619"/>
                  </a:moveTo>
                  <a:cubicBezTo>
                    <a:pt x="2861424" y="2896619"/>
                    <a:pt x="2859830" y="2896741"/>
                    <a:pt x="2858236" y="2897109"/>
                  </a:cubicBezTo>
                  <a:cubicBezTo>
                    <a:pt x="2856641" y="2897477"/>
                    <a:pt x="2855047" y="2897968"/>
                    <a:pt x="2853331" y="2898581"/>
                  </a:cubicBezTo>
                  <a:cubicBezTo>
                    <a:pt x="2851736" y="2899194"/>
                    <a:pt x="2850020" y="2900052"/>
                    <a:pt x="2848426" y="2901033"/>
                  </a:cubicBezTo>
                  <a:cubicBezTo>
                    <a:pt x="2846831" y="2902014"/>
                    <a:pt x="2845237" y="2903118"/>
                    <a:pt x="2843643" y="2904467"/>
                  </a:cubicBezTo>
                  <a:cubicBezTo>
                    <a:pt x="2840823" y="2906797"/>
                    <a:pt x="2838615" y="2909372"/>
                    <a:pt x="2836776" y="2911947"/>
                  </a:cubicBezTo>
                  <a:cubicBezTo>
                    <a:pt x="2834936" y="2914645"/>
                    <a:pt x="2833587" y="2917343"/>
                    <a:pt x="2832729" y="2920164"/>
                  </a:cubicBezTo>
                  <a:cubicBezTo>
                    <a:pt x="2831871" y="2922861"/>
                    <a:pt x="2831625" y="2925559"/>
                    <a:pt x="2831871" y="2928134"/>
                  </a:cubicBezTo>
                  <a:cubicBezTo>
                    <a:pt x="2832116" y="2930587"/>
                    <a:pt x="2832974" y="2932917"/>
                    <a:pt x="2834446" y="2934879"/>
                  </a:cubicBezTo>
                  <a:cubicBezTo>
                    <a:pt x="2835059" y="2935737"/>
                    <a:pt x="2835795" y="2936351"/>
                    <a:pt x="2836653" y="2936964"/>
                  </a:cubicBezTo>
                  <a:cubicBezTo>
                    <a:pt x="2837511" y="2937577"/>
                    <a:pt x="2838370" y="2938067"/>
                    <a:pt x="2839228" y="2938558"/>
                  </a:cubicBezTo>
                  <a:cubicBezTo>
                    <a:pt x="2840209" y="2938926"/>
                    <a:pt x="2841190" y="2939294"/>
                    <a:pt x="2842294" y="2939539"/>
                  </a:cubicBezTo>
                  <a:cubicBezTo>
                    <a:pt x="2843398" y="2939784"/>
                    <a:pt x="2844501" y="2939907"/>
                    <a:pt x="2845605" y="2939907"/>
                  </a:cubicBezTo>
                  <a:cubicBezTo>
                    <a:pt x="2847076" y="2939907"/>
                    <a:pt x="2848671" y="2939784"/>
                    <a:pt x="2850388" y="2939416"/>
                  </a:cubicBezTo>
                  <a:cubicBezTo>
                    <a:pt x="2851981" y="2939049"/>
                    <a:pt x="2853698" y="2938558"/>
                    <a:pt x="2855293" y="2937945"/>
                  </a:cubicBezTo>
                  <a:cubicBezTo>
                    <a:pt x="2856887" y="2937332"/>
                    <a:pt x="2858604" y="2936473"/>
                    <a:pt x="2860321" y="2935492"/>
                  </a:cubicBezTo>
                  <a:cubicBezTo>
                    <a:pt x="2862037" y="2934511"/>
                    <a:pt x="2863631" y="2933407"/>
                    <a:pt x="2865226" y="2932059"/>
                  </a:cubicBezTo>
                  <a:cubicBezTo>
                    <a:pt x="2867923" y="2929729"/>
                    <a:pt x="2870253" y="2927153"/>
                    <a:pt x="2872093" y="2924456"/>
                  </a:cubicBezTo>
                  <a:cubicBezTo>
                    <a:pt x="2873932" y="2921758"/>
                    <a:pt x="2875281" y="2918937"/>
                    <a:pt x="2876017" y="2916239"/>
                  </a:cubicBezTo>
                  <a:cubicBezTo>
                    <a:pt x="2876876" y="2913541"/>
                    <a:pt x="2877121" y="2910844"/>
                    <a:pt x="2876753" y="2908391"/>
                  </a:cubicBezTo>
                  <a:cubicBezTo>
                    <a:pt x="2876507" y="2905939"/>
                    <a:pt x="2875526" y="2903609"/>
                    <a:pt x="2874055" y="2901769"/>
                  </a:cubicBezTo>
                  <a:cubicBezTo>
                    <a:pt x="2873442" y="2900911"/>
                    <a:pt x="2872706" y="2900298"/>
                    <a:pt x="2871848" y="2899684"/>
                  </a:cubicBezTo>
                  <a:cubicBezTo>
                    <a:pt x="2870989" y="2899071"/>
                    <a:pt x="2870131" y="2898581"/>
                    <a:pt x="2869150" y="2898213"/>
                  </a:cubicBezTo>
                  <a:cubicBezTo>
                    <a:pt x="2868169" y="2897845"/>
                    <a:pt x="2867188" y="2897477"/>
                    <a:pt x="2866084" y="2897232"/>
                  </a:cubicBezTo>
                  <a:cubicBezTo>
                    <a:pt x="2864980" y="2896986"/>
                    <a:pt x="2863877" y="2896864"/>
                    <a:pt x="2862773" y="2896864"/>
                  </a:cubicBezTo>
                  <a:moveTo>
                    <a:pt x="27592" y="2912438"/>
                  </a:moveTo>
                  <a:cubicBezTo>
                    <a:pt x="27592" y="2912438"/>
                    <a:pt x="26488" y="2912438"/>
                    <a:pt x="25752" y="2912683"/>
                  </a:cubicBezTo>
                  <a:cubicBezTo>
                    <a:pt x="25139" y="2912806"/>
                    <a:pt x="24403" y="2913051"/>
                    <a:pt x="23667" y="2913296"/>
                  </a:cubicBezTo>
                  <a:cubicBezTo>
                    <a:pt x="22932" y="2913541"/>
                    <a:pt x="22196" y="2913909"/>
                    <a:pt x="21460" y="2914400"/>
                  </a:cubicBezTo>
                  <a:cubicBezTo>
                    <a:pt x="20724" y="2914891"/>
                    <a:pt x="19866" y="2915381"/>
                    <a:pt x="19007" y="2915871"/>
                  </a:cubicBezTo>
                  <a:cubicBezTo>
                    <a:pt x="17168" y="2917221"/>
                    <a:pt x="15451" y="2918692"/>
                    <a:pt x="13734" y="2920409"/>
                  </a:cubicBezTo>
                  <a:cubicBezTo>
                    <a:pt x="12140" y="2922126"/>
                    <a:pt x="10546" y="2923965"/>
                    <a:pt x="9320" y="2925804"/>
                  </a:cubicBezTo>
                  <a:cubicBezTo>
                    <a:pt x="7971" y="2927644"/>
                    <a:pt x="6990" y="2929606"/>
                    <a:pt x="6131" y="2931323"/>
                  </a:cubicBezTo>
                  <a:cubicBezTo>
                    <a:pt x="5396" y="2933162"/>
                    <a:pt x="4783" y="2934879"/>
                    <a:pt x="4660" y="2936473"/>
                  </a:cubicBezTo>
                  <a:cubicBezTo>
                    <a:pt x="4660" y="2937332"/>
                    <a:pt x="4660" y="2938067"/>
                    <a:pt x="4660" y="2938681"/>
                  </a:cubicBezTo>
                  <a:cubicBezTo>
                    <a:pt x="4783" y="2939294"/>
                    <a:pt x="5028" y="2939907"/>
                    <a:pt x="5396" y="2940274"/>
                  </a:cubicBezTo>
                  <a:cubicBezTo>
                    <a:pt x="5764" y="2940765"/>
                    <a:pt x="6131" y="2941010"/>
                    <a:pt x="6622" y="2941256"/>
                  </a:cubicBezTo>
                  <a:cubicBezTo>
                    <a:pt x="7112" y="2941501"/>
                    <a:pt x="7726" y="2941624"/>
                    <a:pt x="8339" y="2941624"/>
                  </a:cubicBezTo>
                  <a:cubicBezTo>
                    <a:pt x="8829" y="2941624"/>
                    <a:pt x="9442" y="2941624"/>
                    <a:pt x="10178" y="2941501"/>
                  </a:cubicBezTo>
                  <a:cubicBezTo>
                    <a:pt x="10791" y="2941378"/>
                    <a:pt x="11527" y="2941133"/>
                    <a:pt x="12263" y="2940888"/>
                  </a:cubicBezTo>
                  <a:cubicBezTo>
                    <a:pt x="12999" y="2940642"/>
                    <a:pt x="13734" y="2940274"/>
                    <a:pt x="14470" y="2939784"/>
                  </a:cubicBezTo>
                  <a:cubicBezTo>
                    <a:pt x="15206" y="2939294"/>
                    <a:pt x="16064" y="2938803"/>
                    <a:pt x="16923" y="2938313"/>
                  </a:cubicBezTo>
                  <a:cubicBezTo>
                    <a:pt x="18762" y="2936964"/>
                    <a:pt x="20602" y="2935492"/>
                    <a:pt x="22196" y="2933775"/>
                  </a:cubicBezTo>
                  <a:cubicBezTo>
                    <a:pt x="23790" y="2932059"/>
                    <a:pt x="25384" y="2930219"/>
                    <a:pt x="26610" y="2928379"/>
                  </a:cubicBezTo>
                  <a:cubicBezTo>
                    <a:pt x="27959" y="2926540"/>
                    <a:pt x="28940" y="2924578"/>
                    <a:pt x="29799" y="2922861"/>
                  </a:cubicBezTo>
                  <a:cubicBezTo>
                    <a:pt x="30535" y="2921022"/>
                    <a:pt x="31148" y="2919305"/>
                    <a:pt x="31270" y="2917711"/>
                  </a:cubicBezTo>
                  <a:cubicBezTo>
                    <a:pt x="31270" y="2916853"/>
                    <a:pt x="31270" y="2916117"/>
                    <a:pt x="31270" y="2915504"/>
                  </a:cubicBezTo>
                  <a:cubicBezTo>
                    <a:pt x="31148" y="2914891"/>
                    <a:pt x="30903" y="2914277"/>
                    <a:pt x="30535" y="2913909"/>
                  </a:cubicBezTo>
                  <a:cubicBezTo>
                    <a:pt x="30167" y="2913541"/>
                    <a:pt x="29799" y="2913174"/>
                    <a:pt x="29186" y="2912928"/>
                  </a:cubicBezTo>
                  <a:cubicBezTo>
                    <a:pt x="28695" y="2912683"/>
                    <a:pt x="28082" y="2912561"/>
                    <a:pt x="27346" y="2912561"/>
                  </a:cubicBezTo>
                  <a:moveTo>
                    <a:pt x="2783310" y="2961980"/>
                  </a:moveTo>
                  <a:cubicBezTo>
                    <a:pt x="2781838" y="2961980"/>
                    <a:pt x="2780366" y="2961980"/>
                    <a:pt x="2778772" y="2962348"/>
                  </a:cubicBezTo>
                  <a:cubicBezTo>
                    <a:pt x="2777178" y="2962593"/>
                    <a:pt x="2775707" y="2963084"/>
                    <a:pt x="2774112" y="2963697"/>
                  </a:cubicBezTo>
                  <a:cubicBezTo>
                    <a:pt x="2772518" y="2964310"/>
                    <a:pt x="2770924" y="2965046"/>
                    <a:pt x="2769330" y="2966027"/>
                  </a:cubicBezTo>
                  <a:cubicBezTo>
                    <a:pt x="2767735" y="2966885"/>
                    <a:pt x="2766141" y="2967989"/>
                    <a:pt x="2764670" y="2969215"/>
                  </a:cubicBezTo>
                  <a:cubicBezTo>
                    <a:pt x="2761849" y="2971422"/>
                    <a:pt x="2759520" y="2973997"/>
                    <a:pt x="2757680" y="2976573"/>
                  </a:cubicBezTo>
                  <a:cubicBezTo>
                    <a:pt x="2755718" y="2979271"/>
                    <a:pt x="2754369" y="2981969"/>
                    <a:pt x="2753388" y="2984789"/>
                  </a:cubicBezTo>
                  <a:cubicBezTo>
                    <a:pt x="2752407" y="2987609"/>
                    <a:pt x="2752039" y="2990307"/>
                    <a:pt x="2752162" y="2992760"/>
                  </a:cubicBezTo>
                  <a:cubicBezTo>
                    <a:pt x="2752284" y="2995335"/>
                    <a:pt x="2753020" y="2997665"/>
                    <a:pt x="2754369" y="2999627"/>
                  </a:cubicBezTo>
                  <a:cubicBezTo>
                    <a:pt x="2754982" y="3000485"/>
                    <a:pt x="2755718" y="3001344"/>
                    <a:pt x="2756454" y="3001957"/>
                  </a:cubicBezTo>
                  <a:cubicBezTo>
                    <a:pt x="2757190" y="3002570"/>
                    <a:pt x="2758170" y="3003183"/>
                    <a:pt x="2759152" y="3003674"/>
                  </a:cubicBezTo>
                  <a:cubicBezTo>
                    <a:pt x="2760133" y="3004164"/>
                    <a:pt x="2761114" y="3004532"/>
                    <a:pt x="2762217" y="3004777"/>
                  </a:cubicBezTo>
                  <a:cubicBezTo>
                    <a:pt x="2763321" y="3005023"/>
                    <a:pt x="2764425" y="3005145"/>
                    <a:pt x="2765651" y="3005145"/>
                  </a:cubicBezTo>
                  <a:cubicBezTo>
                    <a:pt x="2767122" y="3005145"/>
                    <a:pt x="2768594" y="3005145"/>
                    <a:pt x="2770188" y="3004777"/>
                  </a:cubicBezTo>
                  <a:cubicBezTo>
                    <a:pt x="2771782" y="3004532"/>
                    <a:pt x="2773377" y="3004042"/>
                    <a:pt x="2774971" y="3003429"/>
                  </a:cubicBezTo>
                  <a:cubicBezTo>
                    <a:pt x="2776565" y="3002815"/>
                    <a:pt x="2778159" y="3002080"/>
                    <a:pt x="2779753" y="3001099"/>
                  </a:cubicBezTo>
                  <a:cubicBezTo>
                    <a:pt x="2781347" y="3000117"/>
                    <a:pt x="2782942" y="2999137"/>
                    <a:pt x="2784413" y="2997910"/>
                  </a:cubicBezTo>
                  <a:cubicBezTo>
                    <a:pt x="2787233" y="2995703"/>
                    <a:pt x="2789563" y="2993128"/>
                    <a:pt x="2791525" y="2990430"/>
                  </a:cubicBezTo>
                  <a:cubicBezTo>
                    <a:pt x="2793488" y="2987732"/>
                    <a:pt x="2794837" y="2984912"/>
                    <a:pt x="2795818" y="2982214"/>
                  </a:cubicBezTo>
                  <a:cubicBezTo>
                    <a:pt x="2796798" y="2979393"/>
                    <a:pt x="2797167" y="2976695"/>
                    <a:pt x="2796921" y="2974120"/>
                  </a:cubicBezTo>
                  <a:cubicBezTo>
                    <a:pt x="2796798" y="2971545"/>
                    <a:pt x="2795940" y="2969215"/>
                    <a:pt x="2794591" y="2967253"/>
                  </a:cubicBezTo>
                  <a:cubicBezTo>
                    <a:pt x="2793978" y="2966395"/>
                    <a:pt x="2793242" y="2965536"/>
                    <a:pt x="2792384" y="2964923"/>
                  </a:cubicBezTo>
                  <a:cubicBezTo>
                    <a:pt x="2791525" y="2964310"/>
                    <a:pt x="2790667" y="2963697"/>
                    <a:pt x="2789686" y="2963206"/>
                  </a:cubicBezTo>
                  <a:cubicBezTo>
                    <a:pt x="2788705" y="2962716"/>
                    <a:pt x="2787724" y="2962348"/>
                    <a:pt x="2786620" y="2962225"/>
                  </a:cubicBezTo>
                  <a:cubicBezTo>
                    <a:pt x="2785517" y="2961980"/>
                    <a:pt x="2784413" y="2961857"/>
                    <a:pt x="2783187" y="2961857"/>
                  </a:cubicBezTo>
                  <a:moveTo>
                    <a:pt x="24526" y="2956829"/>
                  </a:moveTo>
                  <a:cubicBezTo>
                    <a:pt x="24526" y="2956829"/>
                    <a:pt x="23299" y="2956829"/>
                    <a:pt x="22686" y="2957075"/>
                  </a:cubicBezTo>
                  <a:cubicBezTo>
                    <a:pt x="22073" y="2957320"/>
                    <a:pt x="21337" y="2957443"/>
                    <a:pt x="20602" y="2957811"/>
                  </a:cubicBezTo>
                  <a:cubicBezTo>
                    <a:pt x="19866" y="2958179"/>
                    <a:pt x="19007" y="2958546"/>
                    <a:pt x="18272" y="2959037"/>
                  </a:cubicBezTo>
                  <a:cubicBezTo>
                    <a:pt x="17413" y="2959527"/>
                    <a:pt x="16555" y="2960018"/>
                    <a:pt x="15696" y="2960754"/>
                  </a:cubicBezTo>
                  <a:cubicBezTo>
                    <a:pt x="13857" y="2962102"/>
                    <a:pt x="12018" y="2963697"/>
                    <a:pt x="10423" y="2965414"/>
                  </a:cubicBezTo>
                  <a:cubicBezTo>
                    <a:pt x="8829" y="2967130"/>
                    <a:pt x="7235" y="2968970"/>
                    <a:pt x="6009" y="2970932"/>
                  </a:cubicBezTo>
                  <a:cubicBezTo>
                    <a:pt x="4783" y="2972894"/>
                    <a:pt x="3679" y="2974733"/>
                    <a:pt x="2943" y="2976573"/>
                  </a:cubicBezTo>
                  <a:cubicBezTo>
                    <a:pt x="2207" y="2978412"/>
                    <a:pt x="1717" y="2980129"/>
                    <a:pt x="1717" y="2981601"/>
                  </a:cubicBezTo>
                  <a:cubicBezTo>
                    <a:pt x="1717" y="2982459"/>
                    <a:pt x="1717" y="2983072"/>
                    <a:pt x="1839" y="2983808"/>
                  </a:cubicBezTo>
                  <a:cubicBezTo>
                    <a:pt x="1962" y="2984421"/>
                    <a:pt x="2207" y="2984912"/>
                    <a:pt x="2575" y="2985402"/>
                  </a:cubicBezTo>
                  <a:cubicBezTo>
                    <a:pt x="2943" y="2985770"/>
                    <a:pt x="3311" y="2986138"/>
                    <a:pt x="3801" y="2986383"/>
                  </a:cubicBezTo>
                  <a:cubicBezTo>
                    <a:pt x="4292" y="2986628"/>
                    <a:pt x="4905" y="2986751"/>
                    <a:pt x="5518" y="2986751"/>
                  </a:cubicBezTo>
                  <a:cubicBezTo>
                    <a:pt x="6131" y="2986751"/>
                    <a:pt x="6745" y="2986751"/>
                    <a:pt x="7358" y="2986506"/>
                  </a:cubicBezTo>
                  <a:cubicBezTo>
                    <a:pt x="7971" y="2986383"/>
                    <a:pt x="8707" y="2986138"/>
                    <a:pt x="9442" y="2985892"/>
                  </a:cubicBezTo>
                  <a:cubicBezTo>
                    <a:pt x="10178" y="2985647"/>
                    <a:pt x="11037" y="2985157"/>
                    <a:pt x="11772" y="2984789"/>
                  </a:cubicBezTo>
                  <a:cubicBezTo>
                    <a:pt x="12508" y="2984421"/>
                    <a:pt x="13489" y="2983808"/>
                    <a:pt x="14348" y="2983195"/>
                  </a:cubicBezTo>
                  <a:cubicBezTo>
                    <a:pt x="16187" y="2981846"/>
                    <a:pt x="18026" y="2980252"/>
                    <a:pt x="19621" y="2978535"/>
                  </a:cubicBezTo>
                  <a:cubicBezTo>
                    <a:pt x="21215" y="2976818"/>
                    <a:pt x="22809" y="2974979"/>
                    <a:pt x="24035" y="2973017"/>
                  </a:cubicBezTo>
                  <a:cubicBezTo>
                    <a:pt x="25262" y="2971177"/>
                    <a:pt x="26365" y="2969215"/>
                    <a:pt x="27101" y="2967376"/>
                  </a:cubicBezTo>
                  <a:cubicBezTo>
                    <a:pt x="27837" y="2965536"/>
                    <a:pt x="28327" y="2963819"/>
                    <a:pt x="28450" y="2962225"/>
                  </a:cubicBezTo>
                  <a:cubicBezTo>
                    <a:pt x="28450" y="2961367"/>
                    <a:pt x="28450" y="2960754"/>
                    <a:pt x="28205" y="2960141"/>
                  </a:cubicBezTo>
                  <a:cubicBezTo>
                    <a:pt x="28082" y="2959527"/>
                    <a:pt x="27837" y="2959037"/>
                    <a:pt x="27469" y="2958546"/>
                  </a:cubicBezTo>
                  <a:cubicBezTo>
                    <a:pt x="27101" y="2958179"/>
                    <a:pt x="26733" y="2957811"/>
                    <a:pt x="26243" y="2957565"/>
                  </a:cubicBezTo>
                  <a:cubicBezTo>
                    <a:pt x="25752" y="2957320"/>
                    <a:pt x="25139" y="2957197"/>
                    <a:pt x="24526" y="2957197"/>
                  </a:cubicBezTo>
                  <a:moveTo>
                    <a:pt x="2702497" y="3025502"/>
                  </a:moveTo>
                  <a:cubicBezTo>
                    <a:pt x="2701148" y="3025502"/>
                    <a:pt x="2699677" y="3025502"/>
                    <a:pt x="2698205" y="3025870"/>
                  </a:cubicBezTo>
                  <a:cubicBezTo>
                    <a:pt x="2696733" y="3026115"/>
                    <a:pt x="2695139" y="3026483"/>
                    <a:pt x="2693668" y="3027096"/>
                  </a:cubicBezTo>
                  <a:cubicBezTo>
                    <a:pt x="2692074" y="3027709"/>
                    <a:pt x="2690602" y="3028322"/>
                    <a:pt x="2689008" y="3029180"/>
                  </a:cubicBezTo>
                  <a:cubicBezTo>
                    <a:pt x="2687414" y="3030039"/>
                    <a:pt x="2685942" y="3031020"/>
                    <a:pt x="2684470" y="3032246"/>
                  </a:cubicBezTo>
                  <a:cubicBezTo>
                    <a:pt x="2681650" y="3034454"/>
                    <a:pt x="2679320" y="3036906"/>
                    <a:pt x="2677358" y="3039482"/>
                  </a:cubicBezTo>
                  <a:cubicBezTo>
                    <a:pt x="2675396" y="3042057"/>
                    <a:pt x="2673924" y="3044877"/>
                    <a:pt x="2672821" y="3047698"/>
                  </a:cubicBezTo>
                  <a:cubicBezTo>
                    <a:pt x="2671840" y="3050518"/>
                    <a:pt x="2671227" y="3053216"/>
                    <a:pt x="2671349" y="3055791"/>
                  </a:cubicBezTo>
                  <a:cubicBezTo>
                    <a:pt x="2671349" y="3058366"/>
                    <a:pt x="2671962" y="3060819"/>
                    <a:pt x="2673189" y="3062903"/>
                  </a:cubicBezTo>
                  <a:cubicBezTo>
                    <a:pt x="2673802" y="3063885"/>
                    <a:pt x="2674415" y="3064743"/>
                    <a:pt x="2675273" y="3065479"/>
                  </a:cubicBezTo>
                  <a:cubicBezTo>
                    <a:pt x="2676009" y="3066215"/>
                    <a:pt x="2676990" y="3066828"/>
                    <a:pt x="2677971" y="3067318"/>
                  </a:cubicBezTo>
                  <a:cubicBezTo>
                    <a:pt x="2678952" y="3067809"/>
                    <a:pt x="2680056" y="3068177"/>
                    <a:pt x="2681159" y="3068545"/>
                  </a:cubicBezTo>
                  <a:cubicBezTo>
                    <a:pt x="2682263" y="3068790"/>
                    <a:pt x="2683489" y="3069035"/>
                    <a:pt x="2684716" y="3069035"/>
                  </a:cubicBezTo>
                  <a:cubicBezTo>
                    <a:pt x="2686065" y="3069035"/>
                    <a:pt x="2687536" y="3069035"/>
                    <a:pt x="2689008" y="3068667"/>
                  </a:cubicBezTo>
                  <a:cubicBezTo>
                    <a:pt x="2690479" y="3068422"/>
                    <a:pt x="2691951" y="3068054"/>
                    <a:pt x="2693545" y="3067441"/>
                  </a:cubicBezTo>
                  <a:cubicBezTo>
                    <a:pt x="2695017" y="3066828"/>
                    <a:pt x="2696611" y="3066215"/>
                    <a:pt x="2698205" y="3065356"/>
                  </a:cubicBezTo>
                  <a:cubicBezTo>
                    <a:pt x="2699677" y="3064498"/>
                    <a:pt x="2701271" y="3063517"/>
                    <a:pt x="2702742" y="3062290"/>
                  </a:cubicBezTo>
                  <a:cubicBezTo>
                    <a:pt x="2705563" y="3060083"/>
                    <a:pt x="2708015" y="3057630"/>
                    <a:pt x="2709977" y="3055055"/>
                  </a:cubicBezTo>
                  <a:cubicBezTo>
                    <a:pt x="2711939" y="3052358"/>
                    <a:pt x="2713534" y="3049660"/>
                    <a:pt x="2714515" y="3046839"/>
                  </a:cubicBezTo>
                  <a:cubicBezTo>
                    <a:pt x="2715496" y="3044019"/>
                    <a:pt x="2716109" y="3041321"/>
                    <a:pt x="2715986" y="3038746"/>
                  </a:cubicBezTo>
                  <a:cubicBezTo>
                    <a:pt x="2715986" y="3036170"/>
                    <a:pt x="2715373" y="3033718"/>
                    <a:pt x="2714024" y="3031633"/>
                  </a:cubicBezTo>
                  <a:cubicBezTo>
                    <a:pt x="2713411" y="3030652"/>
                    <a:pt x="2712798" y="3029794"/>
                    <a:pt x="2711939" y="3029058"/>
                  </a:cubicBezTo>
                  <a:cubicBezTo>
                    <a:pt x="2711081" y="3028322"/>
                    <a:pt x="2710222" y="3027709"/>
                    <a:pt x="2709242" y="3027219"/>
                  </a:cubicBezTo>
                  <a:cubicBezTo>
                    <a:pt x="2708261" y="3026728"/>
                    <a:pt x="2707157" y="3026360"/>
                    <a:pt x="2706053" y="3026115"/>
                  </a:cubicBezTo>
                  <a:cubicBezTo>
                    <a:pt x="2704949" y="3025870"/>
                    <a:pt x="2703723" y="3025747"/>
                    <a:pt x="2702497" y="3025625"/>
                  </a:cubicBezTo>
                  <a:moveTo>
                    <a:pt x="23054" y="3000731"/>
                  </a:moveTo>
                  <a:cubicBezTo>
                    <a:pt x="23054" y="3000731"/>
                    <a:pt x="21828" y="3000731"/>
                    <a:pt x="21092" y="3000976"/>
                  </a:cubicBezTo>
                  <a:cubicBezTo>
                    <a:pt x="20356" y="3001099"/>
                    <a:pt x="19621" y="3001344"/>
                    <a:pt x="18885" y="3001712"/>
                  </a:cubicBezTo>
                  <a:cubicBezTo>
                    <a:pt x="18149" y="3002080"/>
                    <a:pt x="17291" y="3002447"/>
                    <a:pt x="16432" y="3002938"/>
                  </a:cubicBezTo>
                  <a:cubicBezTo>
                    <a:pt x="15574" y="3003429"/>
                    <a:pt x="14715" y="3004042"/>
                    <a:pt x="13734" y="3004655"/>
                  </a:cubicBezTo>
                  <a:cubicBezTo>
                    <a:pt x="11895" y="3006004"/>
                    <a:pt x="10056" y="3007720"/>
                    <a:pt x="8461" y="3009437"/>
                  </a:cubicBezTo>
                  <a:cubicBezTo>
                    <a:pt x="6867" y="3011154"/>
                    <a:pt x="5396" y="3013116"/>
                    <a:pt x="4047" y="3014956"/>
                  </a:cubicBezTo>
                  <a:cubicBezTo>
                    <a:pt x="2820" y="3016918"/>
                    <a:pt x="1839" y="3018757"/>
                    <a:pt x="1104" y="3020597"/>
                  </a:cubicBezTo>
                  <a:cubicBezTo>
                    <a:pt x="368" y="3022436"/>
                    <a:pt x="0" y="3024153"/>
                    <a:pt x="0" y="3025747"/>
                  </a:cubicBezTo>
                  <a:cubicBezTo>
                    <a:pt x="0" y="3026483"/>
                    <a:pt x="0" y="3027219"/>
                    <a:pt x="245" y="3027832"/>
                  </a:cubicBezTo>
                  <a:cubicBezTo>
                    <a:pt x="368" y="3028445"/>
                    <a:pt x="736" y="3028935"/>
                    <a:pt x="981" y="3029303"/>
                  </a:cubicBezTo>
                  <a:cubicBezTo>
                    <a:pt x="1349" y="3029671"/>
                    <a:pt x="1717" y="3030039"/>
                    <a:pt x="2207" y="3030284"/>
                  </a:cubicBezTo>
                  <a:cubicBezTo>
                    <a:pt x="2698" y="3030530"/>
                    <a:pt x="3311" y="3030652"/>
                    <a:pt x="3924" y="3030652"/>
                  </a:cubicBezTo>
                  <a:cubicBezTo>
                    <a:pt x="4537" y="3030652"/>
                    <a:pt x="5150" y="3030652"/>
                    <a:pt x="5886" y="3030407"/>
                  </a:cubicBezTo>
                  <a:cubicBezTo>
                    <a:pt x="6622" y="3030284"/>
                    <a:pt x="7358" y="3030039"/>
                    <a:pt x="8094" y="3029671"/>
                  </a:cubicBezTo>
                  <a:cubicBezTo>
                    <a:pt x="8952" y="3029303"/>
                    <a:pt x="9688" y="3028935"/>
                    <a:pt x="10546" y="3028445"/>
                  </a:cubicBezTo>
                  <a:cubicBezTo>
                    <a:pt x="11404" y="3027954"/>
                    <a:pt x="12263" y="3027341"/>
                    <a:pt x="13244" y="3026605"/>
                  </a:cubicBezTo>
                  <a:cubicBezTo>
                    <a:pt x="15083" y="3025134"/>
                    <a:pt x="16923" y="3023540"/>
                    <a:pt x="18517" y="3021823"/>
                  </a:cubicBezTo>
                  <a:cubicBezTo>
                    <a:pt x="20111" y="3020106"/>
                    <a:pt x="21583" y="3018144"/>
                    <a:pt x="22932" y="3016182"/>
                  </a:cubicBezTo>
                  <a:cubicBezTo>
                    <a:pt x="24281" y="3014220"/>
                    <a:pt x="25139" y="3012380"/>
                    <a:pt x="25875" y="3010541"/>
                  </a:cubicBezTo>
                  <a:cubicBezTo>
                    <a:pt x="26610" y="3008702"/>
                    <a:pt x="26978" y="3006985"/>
                    <a:pt x="26978" y="3005513"/>
                  </a:cubicBezTo>
                  <a:cubicBezTo>
                    <a:pt x="26978" y="3004777"/>
                    <a:pt x="26978" y="3004042"/>
                    <a:pt x="26733" y="3003429"/>
                  </a:cubicBezTo>
                  <a:cubicBezTo>
                    <a:pt x="26610" y="3002815"/>
                    <a:pt x="26243" y="3002325"/>
                    <a:pt x="25997" y="3001957"/>
                  </a:cubicBezTo>
                  <a:cubicBezTo>
                    <a:pt x="25752" y="3001589"/>
                    <a:pt x="25262" y="3001221"/>
                    <a:pt x="24771" y="3001099"/>
                  </a:cubicBezTo>
                  <a:cubicBezTo>
                    <a:pt x="24281" y="3000853"/>
                    <a:pt x="23667" y="3000731"/>
                    <a:pt x="23054" y="3000731"/>
                  </a:cubicBezTo>
                  <a:moveTo>
                    <a:pt x="2620703" y="3087061"/>
                  </a:moveTo>
                  <a:cubicBezTo>
                    <a:pt x="2619355" y="3087061"/>
                    <a:pt x="2618006" y="3087061"/>
                    <a:pt x="2616657" y="3087307"/>
                  </a:cubicBezTo>
                  <a:cubicBezTo>
                    <a:pt x="2615308" y="3087552"/>
                    <a:pt x="2613836" y="3087920"/>
                    <a:pt x="2612365" y="3088410"/>
                  </a:cubicBezTo>
                  <a:cubicBezTo>
                    <a:pt x="2610893" y="3088901"/>
                    <a:pt x="2609422" y="3089514"/>
                    <a:pt x="2607950" y="3090373"/>
                  </a:cubicBezTo>
                  <a:cubicBezTo>
                    <a:pt x="2606478" y="3091108"/>
                    <a:pt x="2605007" y="3092089"/>
                    <a:pt x="2603658" y="3093193"/>
                  </a:cubicBezTo>
                  <a:cubicBezTo>
                    <a:pt x="2600838" y="3095278"/>
                    <a:pt x="2598385" y="3097730"/>
                    <a:pt x="2596300" y="3100306"/>
                  </a:cubicBezTo>
                  <a:cubicBezTo>
                    <a:pt x="2594216" y="3102881"/>
                    <a:pt x="2592622" y="3105701"/>
                    <a:pt x="2591518" y="3108521"/>
                  </a:cubicBezTo>
                  <a:cubicBezTo>
                    <a:pt x="2590414" y="3111342"/>
                    <a:pt x="2589801" y="3114163"/>
                    <a:pt x="2589678" y="3116738"/>
                  </a:cubicBezTo>
                  <a:cubicBezTo>
                    <a:pt x="2589678" y="3119436"/>
                    <a:pt x="2590046" y="3121888"/>
                    <a:pt x="2591273" y="3124096"/>
                  </a:cubicBezTo>
                  <a:cubicBezTo>
                    <a:pt x="2591763" y="3125199"/>
                    <a:pt x="2592499" y="3126058"/>
                    <a:pt x="2593235" y="3126916"/>
                  </a:cubicBezTo>
                  <a:cubicBezTo>
                    <a:pt x="2593970" y="3127774"/>
                    <a:pt x="2594951" y="3128388"/>
                    <a:pt x="2595932" y="3129001"/>
                  </a:cubicBezTo>
                  <a:cubicBezTo>
                    <a:pt x="2596913" y="3129614"/>
                    <a:pt x="2598017" y="3129982"/>
                    <a:pt x="2599121" y="3130227"/>
                  </a:cubicBezTo>
                  <a:cubicBezTo>
                    <a:pt x="2600224" y="3130472"/>
                    <a:pt x="2601451" y="3130717"/>
                    <a:pt x="2602800" y="3130717"/>
                  </a:cubicBezTo>
                  <a:cubicBezTo>
                    <a:pt x="2604148" y="3130717"/>
                    <a:pt x="2605497" y="3130717"/>
                    <a:pt x="2606969" y="3130472"/>
                  </a:cubicBezTo>
                  <a:cubicBezTo>
                    <a:pt x="2608441" y="3130227"/>
                    <a:pt x="2609789" y="3129859"/>
                    <a:pt x="2611261" y="3129369"/>
                  </a:cubicBezTo>
                  <a:cubicBezTo>
                    <a:pt x="2612733" y="3128878"/>
                    <a:pt x="2614204" y="3128265"/>
                    <a:pt x="2615676" y="3127406"/>
                  </a:cubicBezTo>
                  <a:cubicBezTo>
                    <a:pt x="2617147" y="3126671"/>
                    <a:pt x="2618619" y="3125690"/>
                    <a:pt x="2620090" y="3124586"/>
                  </a:cubicBezTo>
                  <a:cubicBezTo>
                    <a:pt x="2622911" y="3122501"/>
                    <a:pt x="2625363" y="3120049"/>
                    <a:pt x="2627448" y="3117473"/>
                  </a:cubicBezTo>
                  <a:cubicBezTo>
                    <a:pt x="2629533" y="3114898"/>
                    <a:pt x="2631127" y="3112078"/>
                    <a:pt x="2632231" y="3109257"/>
                  </a:cubicBezTo>
                  <a:cubicBezTo>
                    <a:pt x="2633334" y="3106437"/>
                    <a:pt x="2633947" y="3103616"/>
                    <a:pt x="2634070" y="3101041"/>
                  </a:cubicBezTo>
                  <a:cubicBezTo>
                    <a:pt x="2634070" y="3098343"/>
                    <a:pt x="2633580" y="3095891"/>
                    <a:pt x="2632476" y="3093683"/>
                  </a:cubicBezTo>
                  <a:cubicBezTo>
                    <a:pt x="2631985" y="3092580"/>
                    <a:pt x="2631250" y="3091721"/>
                    <a:pt x="2630514" y="3090863"/>
                  </a:cubicBezTo>
                  <a:cubicBezTo>
                    <a:pt x="2629778" y="3090005"/>
                    <a:pt x="2628797" y="3089391"/>
                    <a:pt x="2627816" y="3088778"/>
                  </a:cubicBezTo>
                  <a:cubicBezTo>
                    <a:pt x="2626835" y="3088165"/>
                    <a:pt x="2625731" y="3087797"/>
                    <a:pt x="2624628" y="3087552"/>
                  </a:cubicBezTo>
                  <a:cubicBezTo>
                    <a:pt x="2623524" y="3087307"/>
                    <a:pt x="2622298" y="3087061"/>
                    <a:pt x="2620949" y="3087061"/>
                  </a:cubicBezTo>
                  <a:moveTo>
                    <a:pt x="23299" y="3044141"/>
                  </a:moveTo>
                  <a:cubicBezTo>
                    <a:pt x="22686" y="3044141"/>
                    <a:pt x="21951" y="3044141"/>
                    <a:pt x="21215" y="3044387"/>
                  </a:cubicBezTo>
                  <a:cubicBezTo>
                    <a:pt x="20479" y="3044509"/>
                    <a:pt x="19621" y="3044755"/>
                    <a:pt x="18885" y="3045122"/>
                  </a:cubicBezTo>
                  <a:cubicBezTo>
                    <a:pt x="18026" y="3045490"/>
                    <a:pt x="17168" y="3045981"/>
                    <a:pt x="16310" y="3046471"/>
                  </a:cubicBezTo>
                  <a:cubicBezTo>
                    <a:pt x="15451" y="3047085"/>
                    <a:pt x="14470" y="3047698"/>
                    <a:pt x="13489" y="3048433"/>
                  </a:cubicBezTo>
                  <a:cubicBezTo>
                    <a:pt x="11650" y="3049905"/>
                    <a:pt x="9810" y="3051499"/>
                    <a:pt x="8216" y="3053338"/>
                  </a:cubicBezTo>
                  <a:cubicBezTo>
                    <a:pt x="6622" y="3055178"/>
                    <a:pt x="5150" y="3057018"/>
                    <a:pt x="3924" y="3058980"/>
                  </a:cubicBezTo>
                  <a:cubicBezTo>
                    <a:pt x="2698" y="3060942"/>
                    <a:pt x="1717" y="3062903"/>
                    <a:pt x="1104" y="3064620"/>
                  </a:cubicBezTo>
                  <a:cubicBezTo>
                    <a:pt x="491" y="3066460"/>
                    <a:pt x="123" y="3068177"/>
                    <a:pt x="123" y="3069648"/>
                  </a:cubicBezTo>
                  <a:cubicBezTo>
                    <a:pt x="123" y="3070384"/>
                    <a:pt x="123" y="3070997"/>
                    <a:pt x="491" y="3071610"/>
                  </a:cubicBezTo>
                  <a:cubicBezTo>
                    <a:pt x="736" y="3072223"/>
                    <a:pt x="981" y="3072591"/>
                    <a:pt x="1349" y="3073082"/>
                  </a:cubicBezTo>
                  <a:cubicBezTo>
                    <a:pt x="1717" y="3073450"/>
                    <a:pt x="2085" y="3073818"/>
                    <a:pt x="2575" y="3073940"/>
                  </a:cubicBezTo>
                  <a:cubicBezTo>
                    <a:pt x="3066" y="3074185"/>
                    <a:pt x="3556" y="3074308"/>
                    <a:pt x="4169" y="3074308"/>
                  </a:cubicBezTo>
                  <a:cubicBezTo>
                    <a:pt x="4783" y="3074308"/>
                    <a:pt x="5518" y="3074308"/>
                    <a:pt x="6254" y="3074063"/>
                  </a:cubicBezTo>
                  <a:cubicBezTo>
                    <a:pt x="6990" y="3073818"/>
                    <a:pt x="7848" y="3073695"/>
                    <a:pt x="8584" y="3073327"/>
                  </a:cubicBezTo>
                  <a:cubicBezTo>
                    <a:pt x="9442" y="3072959"/>
                    <a:pt x="10301" y="3072468"/>
                    <a:pt x="11159" y="3071978"/>
                  </a:cubicBezTo>
                  <a:cubicBezTo>
                    <a:pt x="12018" y="3071488"/>
                    <a:pt x="12999" y="3070752"/>
                    <a:pt x="13980" y="3070016"/>
                  </a:cubicBezTo>
                  <a:cubicBezTo>
                    <a:pt x="15819" y="3068545"/>
                    <a:pt x="17659" y="3066828"/>
                    <a:pt x="19253" y="3064988"/>
                  </a:cubicBezTo>
                  <a:cubicBezTo>
                    <a:pt x="20847" y="3063149"/>
                    <a:pt x="22318" y="3061187"/>
                    <a:pt x="23545" y="3059225"/>
                  </a:cubicBezTo>
                  <a:cubicBezTo>
                    <a:pt x="24771" y="3057263"/>
                    <a:pt x="25752" y="3055301"/>
                    <a:pt x="26365" y="3053461"/>
                  </a:cubicBezTo>
                  <a:cubicBezTo>
                    <a:pt x="26978" y="3051622"/>
                    <a:pt x="27346" y="3049905"/>
                    <a:pt x="27346" y="3048433"/>
                  </a:cubicBezTo>
                  <a:cubicBezTo>
                    <a:pt x="27346" y="3047698"/>
                    <a:pt x="27224" y="3047085"/>
                    <a:pt x="26978" y="3046471"/>
                  </a:cubicBezTo>
                  <a:cubicBezTo>
                    <a:pt x="26733" y="3045981"/>
                    <a:pt x="26488" y="3045490"/>
                    <a:pt x="26120" y="3045122"/>
                  </a:cubicBezTo>
                  <a:cubicBezTo>
                    <a:pt x="25752" y="3044755"/>
                    <a:pt x="25384" y="3044509"/>
                    <a:pt x="24894" y="3044264"/>
                  </a:cubicBezTo>
                  <a:cubicBezTo>
                    <a:pt x="24403" y="3044019"/>
                    <a:pt x="23913" y="3043896"/>
                    <a:pt x="23299" y="3043896"/>
                  </a:cubicBezTo>
                  <a:moveTo>
                    <a:pt x="2538297" y="3146536"/>
                  </a:moveTo>
                  <a:cubicBezTo>
                    <a:pt x="2537070" y="3146536"/>
                    <a:pt x="2535722" y="3146536"/>
                    <a:pt x="2534373" y="3146782"/>
                  </a:cubicBezTo>
                  <a:cubicBezTo>
                    <a:pt x="2533024" y="3147027"/>
                    <a:pt x="2531675" y="3147272"/>
                    <a:pt x="2530203" y="3147763"/>
                  </a:cubicBezTo>
                  <a:cubicBezTo>
                    <a:pt x="2528854" y="3148253"/>
                    <a:pt x="2527383" y="3148866"/>
                    <a:pt x="2525911" y="3149602"/>
                  </a:cubicBezTo>
                  <a:cubicBezTo>
                    <a:pt x="2524440" y="3150338"/>
                    <a:pt x="2523091" y="3151196"/>
                    <a:pt x="2521742" y="3152177"/>
                  </a:cubicBezTo>
                  <a:cubicBezTo>
                    <a:pt x="2518921" y="3154139"/>
                    <a:pt x="2516346" y="3156469"/>
                    <a:pt x="2514262" y="3159045"/>
                  </a:cubicBezTo>
                  <a:cubicBezTo>
                    <a:pt x="2512177" y="3161620"/>
                    <a:pt x="2510460" y="3164318"/>
                    <a:pt x="2509234" y="3167138"/>
                  </a:cubicBezTo>
                  <a:cubicBezTo>
                    <a:pt x="2508007" y="3169959"/>
                    <a:pt x="2507272" y="3172779"/>
                    <a:pt x="2507026" y="3175477"/>
                  </a:cubicBezTo>
                  <a:cubicBezTo>
                    <a:pt x="2506781" y="3178175"/>
                    <a:pt x="2507149" y="3180750"/>
                    <a:pt x="2508130" y="3182957"/>
                  </a:cubicBezTo>
                  <a:cubicBezTo>
                    <a:pt x="2508621" y="3184061"/>
                    <a:pt x="2509234" y="3185165"/>
                    <a:pt x="2510092" y="3186023"/>
                  </a:cubicBezTo>
                  <a:cubicBezTo>
                    <a:pt x="2510951" y="3186882"/>
                    <a:pt x="2511686" y="3187617"/>
                    <a:pt x="2512667" y="3188230"/>
                  </a:cubicBezTo>
                  <a:cubicBezTo>
                    <a:pt x="2513648" y="3188844"/>
                    <a:pt x="2514752" y="3189334"/>
                    <a:pt x="2515856" y="3189702"/>
                  </a:cubicBezTo>
                  <a:cubicBezTo>
                    <a:pt x="2516959" y="3190070"/>
                    <a:pt x="2518308" y="3190192"/>
                    <a:pt x="2519535" y="3190315"/>
                  </a:cubicBezTo>
                  <a:cubicBezTo>
                    <a:pt x="2520761" y="3190315"/>
                    <a:pt x="2522110" y="3190315"/>
                    <a:pt x="2523459" y="3190070"/>
                  </a:cubicBezTo>
                  <a:cubicBezTo>
                    <a:pt x="2524808" y="3189824"/>
                    <a:pt x="2526156" y="3189579"/>
                    <a:pt x="2527628" y="3189089"/>
                  </a:cubicBezTo>
                  <a:cubicBezTo>
                    <a:pt x="2529100" y="3188598"/>
                    <a:pt x="2530449" y="3187985"/>
                    <a:pt x="2531920" y="3187249"/>
                  </a:cubicBezTo>
                  <a:cubicBezTo>
                    <a:pt x="2533392" y="3186514"/>
                    <a:pt x="2534741" y="3185655"/>
                    <a:pt x="2536212" y="3184674"/>
                  </a:cubicBezTo>
                  <a:cubicBezTo>
                    <a:pt x="2539033" y="3182712"/>
                    <a:pt x="2541608" y="3180259"/>
                    <a:pt x="2543692" y="3177684"/>
                  </a:cubicBezTo>
                  <a:cubicBezTo>
                    <a:pt x="2545777" y="3175109"/>
                    <a:pt x="2547494" y="3172289"/>
                    <a:pt x="2548720" y="3169468"/>
                  </a:cubicBezTo>
                  <a:cubicBezTo>
                    <a:pt x="2549946" y="3166648"/>
                    <a:pt x="2550682" y="3163827"/>
                    <a:pt x="2550805" y="3161129"/>
                  </a:cubicBezTo>
                  <a:cubicBezTo>
                    <a:pt x="2550928" y="3158432"/>
                    <a:pt x="2550560" y="3155856"/>
                    <a:pt x="2549579" y="3153649"/>
                  </a:cubicBezTo>
                  <a:cubicBezTo>
                    <a:pt x="2549088" y="3152545"/>
                    <a:pt x="2548475" y="3151442"/>
                    <a:pt x="2547617" y="3150583"/>
                  </a:cubicBezTo>
                  <a:cubicBezTo>
                    <a:pt x="2546881" y="3149725"/>
                    <a:pt x="2546022" y="3148989"/>
                    <a:pt x="2545041" y="3148376"/>
                  </a:cubicBezTo>
                  <a:cubicBezTo>
                    <a:pt x="2544060" y="3147763"/>
                    <a:pt x="2542957" y="3147272"/>
                    <a:pt x="2541853" y="3147027"/>
                  </a:cubicBezTo>
                  <a:cubicBezTo>
                    <a:pt x="2540749" y="3146659"/>
                    <a:pt x="2539400" y="3146536"/>
                    <a:pt x="2538174" y="3146414"/>
                  </a:cubicBezTo>
                  <a:moveTo>
                    <a:pt x="25139" y="3087061"/>
                  </a:moveTo>
                  <a:cubicBezTo>
                    <a:pt x="24526" y="3087061"/>
                    <a:pt x="23790" y="3087061"/>
                    <a:pt x="22932" y="3087307"/>
                  </a:cubicBezTo>
                  <a:cubicBezTo>
                    <a:pt x="22196" y="3087429"/>
                    <a:pt x="21337" y="3087797"/>
                    <a:pt x="20479" y="3088165"/>
                  </a:cubicBezTo>
                  <a:cubicBezTo>
                    <a:pt x="19621" y="3088533"/>
                    <a:pt x="18640" y="3089023"/>
                    <a:pt x="17659" y="3089637"/>
                  </a:cubicBezTo>
                  <a:cubicBezTo>
                    <a:pt x="16678" y="3090250"/>
                    <a:pt x="15696" y="3090986"/>
                    <a:pt x="14715" y="3091721"/>
                  </a:cubicBezTo>
                  <a:cubicBezTo>
                    <a:pt x="12876" y="3093193"/>
                    <a:pt x="11037" y="3094910"/>
                    <a:pt x="9442" y="3096749"/>
                  </a:cubicBezTo>
                  <a:cubicBezTo>
                    <a:pt x="7848" y="3098589"/>
                    <a:pt x="6377" y="3100551"/>
                    <a:pt x="5150" y="3102513"/>
                  </a:cubicBezTo>
                  <a:cubicBezTo>
                    <a:pt x="3924" y="3104475"/>
                    <a:pt x="3066" y="3106437"/>
                    <a:pt x="2330" y="3108276"/>
                  </a:cubicBezTo>
                  <a:cubicBezTo>
                    <a:pt x="1717" y="3110116"/>
                    <a:pt x="1349" y="3111833"/>
                    <a:pt x="1472" y="3113304"/>
                  </a:cubicBezTo>
                  <a:cubicBezTo>
                    <a:pt x="1472" y="3114040"/>
                    <a:pt x="1594" y="3114653"/>
                    <a:pt x="1839" y="3115144"/>
                  </a:cubicBezTo>
                  <a:cubicBezTo>
                    <a:pt x="2085" y="3115634"/>
                    <a:pt x="2330" y="3116125"/>
                    <a:pt x="2698" y="3116493"/>
                  </a:cubicBezTo>
                  <a:cubicBezTo>
                    <a:pt x="3066" y="3116860"/>
                    <a:pt x="3434" y="3117106"/>
                    <a:pt x="3924" y="3117351"/>
                  </a:cubicBezTo>
                  <a:cubicBezTo>
                    <a:pt x="4415" y="3117596"/>
                    <a:pt x="4905" y="3117719"/>
                    <a:pt x="5518" y="3117719"/>
                  </a:cubicBezTo>
                  <a:cubicBezTo>
                    <a:pt x="6131" y="3117719"/>
                    <a:pt x="6867" y="3117719"/>
                    <a:pt x="7726" y="3117473"/>
                  </a:cubicBezTo>
                  <a:cubicBezTo>
                    <a:pt x="8461" y="3117351"/>
                    <a:pt x="9320" y="3116983"/>
                    <a:pt x="10301" y="3116615"/>
                  </a:cubicBezTo>
                  <a:cubicBezTo>
                    <a:pt x="11282" y="3116247"/>
                    <a:pt x="12140" y="3115757"/>
                    <a:pt x="13121" y="3115144"/>
                  </a:cubicBezTo>
                  <a:cubicBezTo>
                    <a:pt x="14102" y="3114531"/>
                    <a:pt x="15083" y="3113795"/>
                    <a:pt x="16064" y="3113059"/>
                  </a:cubicBezTo>
                  <a:cubicBezTo>
                    <a:pt x="18026" y="3111587"/>
                    <a:pt x="19743" y="3109748"/>
                    <a:pt x="21337" y="3107908"/>
                  </a:cubicBezTo>
                  <a:cubicBezTo>
                    <a:pt x="22932" y="3106069"/>
                    <a:pt x="24403" y="3104107"/>
                    <a:pt x="25507" y="3102145"/>
                  </a:cubicBezTo>
                  <a:cubicBezTo>
                    <a:pt x="26610" y="3100183"/>
                    <a:pt x="27592" y="3098221"/>
                    <a:pt x="28205" y="3096381"/>
                  </a:cubicBezTo>
                  <a:cubicBezTo>
                    <a:pt x="28818" y="3094542"/>
                    <a:pt x="29063" y="3092825"/>
                    <a:pt x="29063" y="3091353"/>
                  </a:cubicBezTo>
                  <a:cubicBezTo>
                    <a:pt x="29063" y="3090618"/>
                    <a:pt x="28940" y="3090005"/>
                    <a:pt x="28695" y="3089514"/>
                  </a:cubicBezTo>
                  <a:cubicBezTo>
                    <a:pt x="28450" y="3089023"/>
                    <a:pt x="28205" y="3088533"/>
                    <a:pt x="27837" y="3088165"/>
                  </a:cubicBezTo>
                  <a:cubicBezTo>
                    <a:pt x="27469" y="3087797"/>
                    <a:pt x="27101" y="3087552"/>
                    <a:pt x="26610" y="3087307"/>
                  </a:cubicBezTo>
                  <a:cubicBezTo>
                    <a:pt x="26120" y="3087061"/>
                    <a:pt x="25629" y="3087061"/>
                    <a:pt x="25016" y="3086939"/>
                  </a:cubicBezTo>
                  <a:moveTo>
                    <a:pt x="2455277" y="3203804"/>
                  </a:moveTo>
                  <a:cubicBezTo>
                    <a:pt x="2454051" y="3203804"/>
                    <a:pt x="2452824" y="3203804"/>
                    <a:pt x="2451598" y="3204049"/>
                  </a:cubicBezTo>
                  <a:cubicBezTo>
                    <a:pt x="2450372" y="3204295"/>
                    <a:pt x="2449023" y="3204540"/>
                    <a:pt x="2447674" y="3204908"/>
                  </a:cubicBezTo>
                  <a:cubicBezTo>
                    <a:pt x="2446325" y="3205276"/>
                    <a:pt x="2444976" y="3205889"/>
                    <a:pt x="2443627" y="3206502"/>
                  </a:cubicBezTo>
                  <a:cubicBezTo>
                    <a:pt x="2442278" y="3207115"/>
                    <a:pt x="2440929" y="3207974"/>
                    <a:pt x="2439580" y="3208832"/>
                  </a:cubicBezTo>
                  <a:cubicBezTo>
                    <a:pt x="2436760" y="3210794"/>
                    <a:pt x="2434185" y="3213124"/>
                    <a:pt x="2431978" y="3215577"/>
                  </a:cubicBezTo>
                  <a:cubicBezTo>
                    <a:pt x="2429770" y="3218152"/>
                    <a:pt x="2428053" y="3220850"/>
                    <a:pt x="2426704" y="3223670"/>
                  </a:cubicBezTo>
                  <a:cubicBezTo>
                    <a:pt x="2425356" y="3226491"/>
                    <a:pt x="2424497" y="3229311"/>
                    <a:pt x="2424252" y="3232009"/>
                  </a:cubicBezTo>
                  <a:cubicBezTo>
                    <a:pt x="2423884" y="3234707"/>
                    <a:pt x="2424252" y="3237282"/>
                    <a:pt x="2424988" y="3239612"/>
                  </a:cubicBezTo>
                  <a:cubicBezTo>
                    <a:pt x="2425478" y="3240838"/>
                    <a:pt x="2426091" y="3241942"/>
                    <a:pt x="2426827" y="3242923"/>
                  </a:cubicBezTo>
                  <a:cubicBezTo>
                    <a:pt x="2427563" y="3243904"/>
                    <a:pt x="2428421" y="3244762"/>
                    <a:pt x="2429402" y="3245375"/>
                  </a:cubicBezTo>
                  <a:cubicBezTo>
                    <a:pt x="2430383" y="3245989"/>
                    <a:pt x="2431487" y="3246602"/>
                    <a:pt x="2432713" y="3246970"/>
                  </a:cubicBezTo>
                  <a:cubicBezTo>
                    <a:pt x="2433940" y="3247338"/>
                    <a:pt x="2435166" y="3247583"/>
                    <a:pt x="2436515" y="3247583"/>
                  </a:cubicBezTo>
                  <a:cubicBezTo>
                    <a:pt x="2437741" y="3247583"/>
                    <a:pt x="2438967" y="3247583"/>
                    <a:pt x="2440194" y="3247460"/>
                  </a:cubicBezTo>
                  <a:cubicBezTo>
                    <a:pt x="2441420" y="3247338"/>
                    <a:pt x="2442769" y="3246970"/>
                    <a:pt x="2444118" y="3246602"/>
                  </a:cubicBezTo>
                  <a:cubicBezTo>
                    <a:pt x="2445467" y="3246234"/>
                    <a:pt x="2446816" y="3245621"/>
                    <a:pt x="2448164" y="3245008"/>
                  </a:cubicBezTo>
                  <a:cubicBezTo>
                    <a:pt x="2449513" y="3244395"/>
                    <a:pt x="2450862" y="3243536"/>
                    <a:pt x="2452334" y="3242678"/>
                  </a:cubicBezTo>
                  <a:cubicBezTo>
                    <a:pt x="2455154" y="3240715"/>
                    <a:pt x="2457730" y="3238385"/>
                    <a:pt x="2459937" y="3235810"/>
                  </a:cubicBezTo>
                  <a:cubicBezTo>
                    <a:pt x="2462144" y="3233235"/>
                    <a:pt x="2463861" y="3230537"/>
                    <a:pt x="2465210" y="3227717"/>
                  </a:cubicBezTo>
                  <a:cubicBezTo>
                    <a:pt x="2466559" y="3224897"/>
                    <a:pt x="2467417" y="3222076"/>
                    <a:pt x="2467663" y="3219378"/>
                  </a:cubicBezTo>
                  <a:cubicBezTo>
                    <a:pt x="2467908" y="3216680"/>
                    <a:pt x="2467663" y="3214105"/>
                    <a:pt x="2466804" y="3211775"/>
                  </a:cubicBezTo>
                  <a:cubicBezTo>
                    <a:pt x="2466314" y="3210549"/>
                    <a:pt x="2465700" y="3209445"/>
                    <a:pt x="2464965" y="3208464"/>
                  </a:cubicBezTo>
                  <a:cubicBezTo>
                    <a:pt x="2464229" y="3207483"/>
                    <a:pt x="2463370" y="3206747"/>
                    <a:pt x="2462389" y="3206012"/>
                  </a:cubicBezTo>
                  <a:cubicBezTo>
                    <a:pt x="2461408" y="3205399"/>
                    <a:pt x="2460305" y="3204785"/>
                    <a:pt x="2459079" y="3204417"/>
                  </a:cubicBezTo>
                  <a:cubicBezTo>
                    <a:pt x="2457852" y="3204049"/>
                    <a:pt x="2456626" y="3203804"/>
                    <a:pt x="2455277" y="3203804"/>
                  </a:cubicBezTo>
                  <a:moveTo>
                    <a:pt x="28818" y="3129246"/>
                  </a:moveTo>
                  <a:cubicBezTo>
                    <a:pt x="28082" y="3129246"/>
                    <a:pt x="27346" y="3129246"/>
                    <a:pt x="26488" y="3129491"/>
                  </a:cubicBezTo>
                  <a:cubicBezTo>
                    <a:pt x="25629" y="3129736"/>
                    <a:pt x="24771" y="3129982"/>
                    <a:pt x="23913" y="3130349"/>
                  </a:cubicBezTo>
                  <a:cubicBezTo>
                    <a:pt x="22932" y="3130717"/>
                    <a:pt x="22073" y="3131331"/>
                    <a:pt x="20970" y="3131944"/>
                  </a:cubicBezTo>
                  <a:cubicBezTo>
                    <a:pt x="19988" y="3132557"/>
                    <a:pt x="18885" y="3133293"/>
                    <a:pt x="17904" y="3134151"/>
                  </a:cubicBezTo>
                  <a:cubicBezTo>
                    <a:pt x="15942" y="3135745"/>
                    <a:pt x="14225" y="3137462"/>
                    <a:pt x="12631" y="3139424"/>
                  </a:cubicBezTo>
                  <a:cubicBezTo>
                    <a:pt x="11037" y="3141264"/>
                    <a:pt x="9565" y="3143348"/>
                    <a:pt x="8461" y="3145310"/>
                  </a:cubicBezTo>
                  <a:cubicBezTo>
                    <a:pt x="7358" y="3147272"/>
                    <a:pt x="6377" y="3149234"/>
                    <a:pt x="5764" y="3151074"/>
                  </a:cubicBezTo>
                  <a:cubicBezTo>
                    <a:pt x="5150" y="3152913"/>
                    <a:pt x="4905" y="3154630"/>
                    <a:pt x="5028" y="3156102"/>
                  </a:cubicBezTo>
                  <a:cubicBezTo>
                    <a:pt x="5028" y="3156715"/>
                    <a:pt x="5273" y="3157328"/>
                    <a:pt x="5396" y="3157819"/>
                  </a:cubicBezTo>
                  <a:cubicBezTo>
                    <a:pt x="5641" y="3158309"/>
                    <a:pt x="5886" y="3158799"/>
                    <a:pt x="6254" y="3159045"/>
                  </a:cubicBezTo>
                  <a:cubicBezTo>
                    <a:pt x="6622" y="3159413"/>
                    <a:pt x="6990" y="3159658"/>
                    <a:pt x="7480" y="3159903"/>
                  </a:cubicBezTo>
                  <a:cubicBezTo>
                    <a:pt x="7971" y="3160148"/>
                    <a:pt x="8461" y="3160148"/>
                    <a:pt x="9075" y="3160271"/>
                  </a:cubicBezTo>
                  <a:cubicBezTo>
                    <a:pt x="9810" y="3160271"/>
                    <a:pt x="10546" y="3160271"/>
                    <a:pt x="11404" y="3160026"/>
                  </a:cubicBezTo>
                  <a:cubicBezTo>
                    <a:pt x="12263" y="3159781"/>
                    <a:pt x="13121" y="3159535"/>
                    <a:pt x="14102" y="3159167"/>
                  </a:cubicBezTo>
                  <a:cubicBezTo>
                    <a:pt x="15083" y="3158799"/>
                    <a:pt x="16064" y="3158186"/>
                    <a:pt x="17045" y="3157573"/>
                  </a:cubicBezTo>
                  <a:cubicBezTo>
                    <a:pt x="18026" y="3156960"/>
                    <a:pt x="19130" y="3156224"/>
                    <a:pt x="20111" y="3155366"/>
                  </a:cubicBezTo>
                  <a:cubicBezTo>
                    <a:pt x="22073" y="3153772"/>
                    <a:pt x="23790" y="3151932"/>
                    <a:pt x="25384" y="3150093"/>
                  </a:cubicBezTo>
                  <a:cubicBezTo>
                    <a:pt x="26978" y="3148131"/>
                    <a:pt x="28450" y="3146169"/>
                    <a:pt x="29554" y="3144207"/>
                  </a:cubicBezTo>
                  <a:cubicBezTo>
                    <a:pt x="30657" y="3142244"/>
                    <a:pt x="31638" y="3140282"/>
                    <a:pt x="32129" y="3138443"/>
                  </a:cubicBezTo>
                  <a:cubicBezTo>
                    <a:pt x="32742" y="3136604"/>
                    <a:pt x="32987" y="3134887"/>
                    <a:pt x="32742" y="3133415"/>
                  </a:cubicBezTo>
                  <a:cubicBezTo>
                    <a:pt x="32742" y="3132802"/>
                    <a:pt x="32497" y="3132189"/>
                    <a:pt x="32251" y="3131698"/>
                  </a:cubicBezTo>
                  <a:cubicBezTo>
                    <a:pt x="32006" y="3131208"/>
                    <a:pt x="31761" y="3130840"/>
                    <a:pt x="31393" y="3130472"/>
                  </a:cubicBezTo>
                  <a:cubicBezTo>
                    <a:pt x="31025" y="3130104"/>
                    <a:pt x="30657" y="3129859"/>
                    <a:pt x="30167" y="3129736"/>
                  </a:cubicBezTo>
                  <a:cubicBezTo>
                    <a:pt x="29676" y="3129491"/>
                    <a:pt x="29186" y="3129491"/>
                    <a:pt x="28573" y="3129369"/>
                  </a:cubicBezTo>
                  <a:moveTo>
                    <a:pt x="2371767" y="3258742"/>
                  </a:moveTo>
                  <a:cubicBezTo>
                    <a:pt x="2370663" y="3258742"/>
                    <a:pt x="2369437" y="3258742"/>
                    <a:pt x="2368333" y="3258865"/>
                  </a:cubicBezTo>
                  <a:cubicBezTo>
                    <a:pt x="2367107" y="3258987"/>
                    <a:pt x="2365881" y="3259233"/>
                    <a:pt x="2364654" y="3259723"/>
                  </a:cubicBezTo>
                  <a:cubicBezTo>
                    <a:pt x="2363428" y="3260214"/>
                    <a:pt x="2362079" y="3260582"/>
                    <a:pt x="2360853" y="3261195"/>
                  </a:cubicBezTo>
                  <a:cubicBezTo>
                    <a:pt x="2359504" y="3261808"/>
                    <a:pt x="2358278" y="3262543"/>
                    <a:pt x="2356929" y="3263402"/>
                  </a:cubicBezTo>
                  <a:cubicBezTo>
                    <a:pt x="2353985" y="3265241"/>
                    <a:pt x="2351410" y="3267449"/>
                    <a:pt x="2349203" y="3270024"/>
                  </a:cubicBezTo>
                  <a:cubicBezTo>
                    <a:pt x="2346996" y="3272477"/>
                    <a:pt x="2345156" y="3275174"/>
                    <a:pt x="2343685" y="3277995"/>
                  </a:cubicBezTo>
                  <a:cubicBezTo>
                    <a:pt x="2342213" y="3280815"/>
                    <a:pt x="2341355" y="3283636"/>
                    <a:pt x="2340864" y="3286456"/>
                  </a:cubicBezTo>
                  <a:cubicBezTo>
                    <a:pt x="2340496" y="3289277"/>
                    <a:pt x="2340619" y="3291852"/>
                    <a:pt x="2341355" y="3294305"/>
                  </a:cubicBezTo>
                  <a:cubicBezTo>
                    <a:pt x="2341723" y="3295653"/>
                    <a:pt x="2342336" y="3296757"/>
                    <a:pt x="2343072" y="3297861"/>
                  </a:cubicBezTo>
                  <a:cubicBezTo>
                    <a:pt x="2343807" y="3298842"/>
                    <a:pt x="2344666" y="3299700"/>
                    <a:pt x="2345647" y="3300436"/>
                  </a:cubicBezTo>
                  <a:cubicBezTo>
                    <a:pt x="2346628" y="3301172"/>
                    <a:pt x="2347731" y="3301662"/>
                    <a:pt x="2348958" y="3302153"/>
                  </a:cubicBezTo>
                  <a:cubicBezTo>
                    <a:pt x="2350184" y="3302521"/>
                    <a:pt x="2351410" y="3302766"/>
                    <a:pt x="2352882" y="3302888"/>
                  </a:cubicBezTo>
                  <a:cubicBezTo>
                    <a:pt x="2353985" y="3302888"/>
                    <a:pt x="2355212" y="3302888"/>
                    <a:pt x="2356438" y="3302766"/>
                  </a:cubicBezTo>
                  <a:cubicBezTo>
                    <a:pt x="2357664" y="3302643"/>
                    <a:pt x="2358891" y="3302398"/>
                    <a:pt x="2360117" y="3302030"/>
                  </a:cubicBezTo>
                  <a:cubicBezTo>
                    <a:pt x="2361343" y="3301662"/>
                    <a:pt x="2362692" y="3301172"/>
                    <a:pt x="2364041" y="3300558"/>
                  </a:cubicBezTo>
                  <a:cubicBezTo>
                    <a:pt x="2365390" y="3299945"/>
                    <a:pt x="2366616" y="3299210"/>
                    <a:pt x="2367965" y="3298351"/>
                  </a:cubicBezTo>
                  <a:cubicBezTo>
                    <a:pt x="2370908" y="3296512"/>
                    <a:pt x="2373483" y="3294182"/>
                    <a:pt x="2375691" y="3291729"/>
                  </a:cubicBezTo>
                  <a:cubicBezTo>
                    <a:pt x="2377898" y="3289277"/>
                    <a:pt x="2379860" y="3286456"/>
                    <a:pt x="2381209" y="3283636"/>
                  </a:cubicBezTo>
                  <a:cubicBezTo>
                    <a:pt x="2382681" y="3280815"/>
                    <a:pt x="2383539" y="3277995"/>
                    <a:pt x="2384030" y="3275174"/>
                  </a:cubicBezTo>
                  <a:cubicBezTo>
                    <a:pt x="2384397" y="3272354"/>
                    <a:pt x="2384275" y="3269779"/>
                    <a:pt x="2383539" y="3267326"/>
                  </a:cubicBezTo>
                  <a:cubicBezTo>
                    <a:pt x="2383048" y="3265977"/>
                    <a:pt x="2382558" y="3264873"/>
                    <a:pt x="2381822" y="3263770"/>
                  </a:cubicBezTo>
                  <a:cubicBezTo>
                    <a:pt x="2381087" y="3262789"/>
                    <a:pt x="2380228" y="3261930"/>
                    <a:pt x="2379247" y="3261195"/>
                  </a:cubicBezTo>
                  <a:cubicBezTo>
                    <a:pt x="2378266" y="3260459"/>
                    <a:pt x="2377162" y="3259968"/>
                    <a:pt x="2375936" y="3259478"/>
                  </a:cubicBezTo>
                  <a:cubicBezTo>
                    <a:pt x="2374710" y="3259110"/>
                    <a:pt x="2373483" y="3258865"/>
                    <a:pt x="2372135" y="3258742"/>
                  </a:cubicBezTo>
                  <a:moveTo>
                    <a:pt x="34336" y="3170817"/>
                  </a:moveTo>
                  <a:cubicBezTo>
                    <a:pt x="33600" y="3170817"/>
                    <a:pt x="32742" y="3170817"/>
                    <a:pt x="31884" y="3171062"/>
                  </a:cubicBezTo>
                  <a:cubicBezTo>
                    <a:pt x="31025" y="3171308"/>
                    <a:pt x="30044" y="3171553"/>
                    <a:pt x="29063" y="3172044"/>
                  </a:cubicBezTo>
                  <a:cubicBezTo>
                    <a:pt x="28082" y="3172534"/>
                    <a:pt x="27101" y="3173024"/>
                    <a:pt x="25997" y="3173760"/>
                  </a:cubicBezTo>
                  <a:cubicBezTo>
                    <a:pt x="24894" y="3174496"/>
                    <a:pt x="23790" y="3175232"/>
                    <a:pt x="22686" y="3176213"/>
                  </a:cubicBezTo>
                  <a:cubicBezTo>
                    <a:pt x="20724" y="3177807"/>
                    <a:pt x="19007" y="3179646"/>
                    <a:pt x="17413" y="3181609"/>
                  </a:cubicBezTo>
                  <a:cubicBezTo>
                    <a:pt x="15819" y="3183571"/>
                    <a:pt x="14470" y="3185532"/>
                    <a:pt x="13367" y="3187617"/>
                  </a:cubicBezTo>
                  <a:cubicBezTo>
                    <a:pt x="12263" y="3189579"/>
                    <a:pt x="11404" y="3191664"/>
                    <a:pt x="10914" y="3193504"/>
                  </a:cubicBezTo>
                  <a:cubicBezTo>
                    <a:pt x="10423" y="3195343"/>
                    <a:pt x="10178" y="3197060"/>
                    <a:pt x="10423" y="3198409"/>
                  </a:cubicBezTo>
                  <a:cubicBezTo>
                    <a:pt x="10423" y="3199022"/>
                    <a:pt x="10669" y="3199512"/>
                    <a:pt x="10914" y="3200003"/>
                  </a:cubicBezTo>
                  <a:cubicBezTo>
                    <a:pt x="11159" y="3200493"/>
                    <a:pt x="11404" y="3200861"/>
                    <a:pt x="11772" y="3201229"/>
                  </a:cubicBezTo>
                  <a:cubicBezTo>
                    <a:pt x="12140" y="3201597"/>
                    <a:pt x="12508" y="3201842"/>
                    <a:pt x="12999" y="3201965"/>
                  </a:cubicBezTo>
                  <a:cubicBezTo>
                    <a:pt x="13489" y="3202087"/>
                    <a:pt x="13980" y="3202210"/>
                    <a:pt x="14470" y="3202333"/>
                  </a:cubicBezTo>
                  <a:cubicBezTo>
                    <a:pt x="15206" y="3202333"/>
                    <a:pt x="16064" y="3202333"/>
                    <a:pt x="16923" y="3202087"/>
                  </a:cubicBezTo>
                  <a:cubicBezTo>
                    <a:pt x="17781" y="3201842"/>
                    <a:pt x="18762" y="3201597"/>
                    <a:pt x="19743" y="3201107"/>
                  </a:cubicBezTo>
                  <a:cubicBezTo>
                    <a:pt x="20724" y="3200616"/>
                    <a:pt x="21705" y="3200125"/>
                    <a:pt x="22809" y="3199390"/>
                  </a:cubicBezTo>
                  <a:cubicBezTo>
                    <a:pt x="23913" y="3198654"/>
                    <a:pt x="24894" y="3197918"/>
                    <a:pt x="25997" y="3196937"/>
                  </a:cubicBezTo>
                  <a:cubicBezTo>
                    <a:pt x="27959" y="3195343"/>
                    <a:pt x="29676" y="3193381"/>
                    <a:pt x="31270" y="3191541"/>
                  </a:cubicBezTo>
                  <a:cubicBezTo>
                    <a:pt x="32865" y="3189579"/>
                    <a:pt x="34213" y="3187617"/>
                    <a:pt x="35317" y="3185532"/>
                  </a:cubicBezTo>
                  <a:cubicBezTo>
                    <a:pt x="36421" y="3183571"/>
                    <a:pt x="37279" y="3181486"/>
                    <a:pt x="37770" y="3179646"/>
                  </a:cubicBezTo>
                  <a:cubicBezTo>
                    <a:pt x="38260" y="3177807"/>
                    <a:pt x="38505" y="3176090"/>
                    <a:pt x="38260" y="3174619"/>
                  </a:cubicBezTo>
                  <a:cubicBezTo>
                    <a:pt x="38260" y="3174005"/>
                    <a:pt x="38015" y="3173515"/>
                    <a:pt x="37770" y="3173024"/>
                  </a:cubicBezTo>
                  <a:cubicBezTo>
                    <a:pt x="37524" y="3172534"/>
                    <a:pt x="37279" y="3172166"/>
                    <a:pt x="36911" y="3171798"/>
                  </a:cubicBezTo>
                  <a:cubicBezTo>
                    <a:pt x="36543" y="3171430"/>
                    <a:pt x="36176" y="3171185"/>
                    <a:pt x="35685" y="3171062"/>
                  </a:cubicBezTo>
                  <a:cubicBezTo>
                    <a:pt x="35194" y="3170940"/>
                    <a:pt x="34704" y="3170817"/>
                    <a:pt x="34213" y="3170694"/>
                  </a:cubicBezTo>
                  <a:moveTo>
                    <a:pt x="2288011" y="3311227"/>
                  </a:moveTo>
                  <a:cubicBezTo>
                    <a:pt x="2286907" y="3311227"/>
                    <a:pt x="2285804" y="3311227"/>
                    <a:pt x="2284700" y="3311227"/>
                  </a:cubicBezTo>
                  <a:cubicBezTo>
                    <a:pt x="2283596" y="3311350"/>
                    <a:pt x="2282370" y="3311595"/>
                    <a:pt x="2281144" y="3311963"/>
                  </a:cubicBezTo>
                  <a:cubicBezTo>
                    <a:pt x="2279918" y="3312331"/>
                    <a:pt x="2278691" y="3312699"/>
                    <a:pt x="2277465" y="3313312"/>
                  </a:cubicBezTo>
                  <a:cubicBezTo>
                    <a:pt x="2276239" y="3313925"/>
                    <a:pt x="2275012" y="3314538"/>
                    <a:pt x="2273786" y="3315274"/>
                  </a:cubicBezTo>
                  <a:cubicBezTo>
                    <a:pt x="2270843" y="3316991"/>
                    <a:pt x="2268268" y="3319198"/>
                    <a:pt x="2265938" y="3321651"/>
                  </a:cubicBezTo>
                  <a:cubicBezTo>
                    <a:pt x="2263608" y="3324103"/>
                    <a:pt x="2261768" y="3326801"/>
                    <a:pt x="2260297" y="3329499"/>
                  </a:cubicBezTo>
                  <a:cubicBezTo>
                    <a:pt x="2258825" y="3332319"/>
                    <a:pt x="2257722" y="3335140"/>
                    <a:pt x="2257231" y="3337960"/>
                  </a:cubicBezTo>
                  <a:cubicBezTo>
                    <a:pt x="2256741" y="3340781"/>
                    <a:pt x="2256741" y="3343479"/>
                    <a:pt x="2257231" y="3345931"/>
                  </a:cubicBezTo>
                  <a:cubicBezTo>
                    <a:pt x="2257599" y="3347403"/>
                    <a:pt x="2258090" y="3348629"/>
                    <a:pt x="2258825" y="3349733"/>
                  </a:cubicBezTo>
                  <a:cubicBezTo>
                    <a:pt x="2259561" y="3350836"/>
                    <a:pt x="2260420" y="3351817"/>
                    <a:pt x="2261401" y="3352553"/>
                  </a:cubicBezTo>
                  <a:cubicBezTo>
                    <a:pt x="2262382" y="3353289"/>
                    <a:pt x="2263485" y="3353902"/>
                    <a:pt x="2264712" y="3354393"/>
                  </a:cubicBezTo>
                  <a:cubicBezTo>
                    <a:pt x="2265938" y="3354883"/>
                    <a:pt x="2267287" y="3355128"/>
                    <a:pt x="2268636" y="3355251"/>
                  </a:cubicBezTo>
                  <a:cubicBezTo>
                    <a:pt x="2269739" y="3355251"/>
                    <a:pt x="2270843" y="3355251"/>
                    <a:pt x="2271947" y="3355251"/>
                  </a:cubicBezTo>
                  <a:cubicBezTo>
                    <a:pt x="2273050" y="3355128"/>
                    <a:pt x="2274277" y="3354883"/>
                    <a:pt x="2275503" y="3354515"/>
                  </a:cubicBezTo>
                  <a:cubicBezTo>
                    <a:pt x="2276729" y="3354147"/>
                    <a:pt x="2277956" y="3353779"/>
                    <a:pt x="2279182" y="3353166"/>
                  </a:cubicBezTo>
                  <a:cubicBezTo>
                    <a:pt x="2280408" y="3352553"/>
                    <a:pt x="2281634" y="3351940"/>
                    <a:pt x="2282983" y="3351204"/>
                  </a:cubicBezTo>
                  <a:cubicBezTo>
                    <a:pt x="2285926" y="3349488"/>
                    <a:pt x="2288502" y="3347280"/>
                    <a:pt x="2290709" y="3344705"/>
                  </a:cubicBezTo>
                  <a:cubicBezTo>
                    <a:pt x="2293039" y="3342252"/>
                    <a:pt x="2294878" y="3339554"/>
                    <a:pt x="2296350" y="3336734"/>
                  </a:cubicBezTo>
                  <a:cubicBezTo>
                    <a:pt x="2297821" y="3333914"/>
                    <a:pt x="2298925" y="3331093"/>
                    <a:pt x="2299416" y="3328273"/>
                  </a:cubicBezTo>
                  <a:cubicBezTo>
                    <a:pt x="2299906" y="3325452"/>
                    <a:pt x="2299906" y="3322754"/>
                    <a:pt x="2299293" y="3320179"/>
                  </a:cubicBezTo>
                  <a:cubicBezTo>
                    <a:pt x="2298925" y="3318830"/>
                    <a:pt x="2298435" y="3317481"/>
                    <a:pt x="2297699" y="3316500"/>
                  </a:cubicBezTo>
                  <a:cubicBezTo>
                    <a:pt x="2296963" y="3315519"/>
                    <a:pt x="2296105" y="3314538"/>
                    <a:pt x="2295124" y="3313680"/>
                  </a:cubicBezTo>
                  <a:cubicBezTo>
                    <a:pt x="2294142" y="3312944"/>
                    <a:pt x="2293039" y="3312331"/>
                    <a:pt x="2291813" y="3311840"/>
                  </a:cubicBezTo>
                  <a:cubicBezTo>
                    <a:pt x="2290586" y="3311350"/>
                    <a:pt x="2289237" y="3311105"/>
                    <a:pt x="2287888" y="3311105"/>
                  </a:cubicBezTo>
                  <a:moveTo>
                    <a:pt x="41449" y="3211775"/>
                  </a:moveTo>
                  <a:cubicBezTo>
                    <a:pt x="40713" y="3211775"/>
                    <a:pt x="39854" y="3211775"/>
                    <a:pt x="38996" y="3212020"/>
                  </a:cubicBezTo>
                  <a:cubicBezTo>
                    <a:pt x="38138" y="3212266"/>
                    <a:pt x="37157" y="3212634"/>
                    <a:pt x="36053" y="3213002"/>
                  </a:cubicBezTo>
                  <a:cubicBezTo>
                    <a:pt x="34949" y="3213369"/>
                    <a:pt x="33968" y="3214105"/>
                    <a:pt x="32865" y="3214841"/>
                  </a:cubicBezTo>
                  <a:cubicBezTo>
                    <a:pt x="31761" y="3215577"/>
                    <a:pt x="30657" y="3216435"/>
                    <a:pt x="29554" y="3217416"/>
                  </a:cubicBezTo>
                  <a:cubicBezTo>
                    <a:pt x="27592" y="3219133"/>
                    <a:pt x="25875" y="3220972"/>
                    <a:pt x="24281" y="3222934"/>
                  </a:cubicBezTo>
                  <a:cubicBezTo>
                    <a:pt x="22686" y="3224897"/>
                    <a:pt x="21337" y="3226981"/>
                    <a:pt x="20234" y="3228943"/>
                  </a:cubicBezTo>
                  <a:cubicBezTo>
                    <a:pt x="19130" y="3230905"/>
                    <a:pt x="18394" y="3232990"/>
                    <a:pt x="17904" y="3234829"/>
                  </a:cubicBezTo>
                  <a:cubicBezTo>
                    <a:pt x="17413" y="3236669"/>
                    <a:pt x="17291" y="3238385"/>
                    <a:pt x="17536" y="3239735"/>
                  </a:cubicBezTo>
                  <a:cubicBezTo>
                    <a:pt x="17536" y="3240348"/>
                    <a:pt x="17781" y="3240838"/>
                    <a:pt x="18026" y="3241329"/>
                  </a:cubicBezTo>
                  <a:cubicBezTo>
                    <a:pt x="18272" y="3241819"/>
                    <a:pt x="18517" y="3242187"/>
                    <a:pt x="18885" y="3242432"/>
                  </a:cubicBezTo>
                  <a:cubicBezTo>
                    <a:pt x="19253" y="3242800"/>
                    <a:pt x="19621" y="3242923"/>
                    <a:pt x="20111" y="3243168"/>
                  </a:cubicBezTo>
                  <a:cubicBezTo>
                    <a:pt x="20602" y="3243413"/>
                    <a:pt x="21092" y="3243413"/>
                    <a:pt x="21583" y="3243536"/>
                  </a:cubicBezTo>
                  <a:cubicBezTo>
                    <a:pt x="22318" y="3243536"/>
                    <a:pt x="23177" y="3243536"/>
                    <a:pt x="24158" y="3243291"/>
                  </a:cubicBezTo>
                  <a:cubicBezTo>
                    <a:pt x="25139" y="3243045"/>
                    <a:pt x="25997" y="3242678"/>
                    <a:pt x="27101" y="3242187"/>
                  </a:cubicBezTo>
                  <a:cubicBezTo>
                    <a:pt x="28082" y="3241697"/>
                    <a:pt x="29186" y="3241083"/>
                    <a:pt x="30289" y="3240348"/>
                  </a:cubicBezTo>
                  <a:cubicBezTo>
                    <a:pt x="31393" y="3239612"/>
                    <a:pt x="32497" y="3238754"/>
                    <a:pt x="33723" y="3237772"/>
                  </a:cubicBezTo>
                  <a:cubicBezTo>
                    <a:pt x="35685" y="3236056"/>
                    <a:pt x="37402" y="3234216"/>
                    <a:pt x="38996" y="3232254"/>
                  </a:cubicBezTo>
                  <a:cubicBezTo>
                    <a:pt x="40590" y="3230292"/>
                    <a:pt x="41939" y="3228207"/>
                    <a:pt x="43043" y="3226245"/>
                  </a:cubicBezTo>
                  <a:cubicBezTo>
                    <a:pt x="44146" y="3224161"/>
                    <a:pt x="44882" y="3222199"/>
                    <a:pt x="45373" y="3220359"/>
                  </a:cubicBezTo>
                  <a:cubicBezTo>
                    <a:pt x="45863" y="3218520"/>
                    <a:pt x="45986" y="3216803"/>
                    <a:pt x="45618" y="3215454"/>
                  </a:cubicBezTo>
                  <a:cubicBezTo>
                    <a:pt x="45618" y="3214841"/>
                    <a:pt x="45373" y="3214350"/>
                    <a:pt x="45127" y="3213982"/>
                  </a:cubicBezTo>
                  <a:cubicBezTo>
                    <a:pt x="44882" y="3213492"/>
                    <a:pt x="44637" y="3213124"/>
                    <a:pt x="44269" y="3212879"/>
                  </a:cubicBezTo>
                  <a:cubicBezTo>
                    <a:pt x="43901" y="3212634"/>
                    <a:pt x="43533" y="3212388"/>
                    <a:pt x="43043" y="3212143"/>
                  </a:cubicBezTo>
                  <a:cubicBezTo>
                    <a:pt x="42552" y="3212020"/>
                    <a:pt x="42062" y="3211898"/>
                    <a:pt x="41571" y="3211898"/>
                  </a:cubicBezTo>
                  <a:moveTo>
                    <a:pt x="2204378" y="3361383"/>
                  </a:moveTo>
                  <a:cubicBezTo>
                    <a:pt x="2203397" y="3361383"/>
                    <a:pt x="2202294" y="3361383"/>
                    <a:pt x="2201312" y="3361383"/>
                  </a:cubicBezTo>
                  <a:cubicBezTo>
                    <a:pt x="2200209" y="3361383"/>
                    <a:pt x="2199105" y="3361751"/>
                    <a:pt x="2198001" y="3361996"/>
                  </a:cubicBezTo>
                  <a:cubicBezTo>
                    <a:pt x="2196898" y="3362241"/>
                    <a:pt x="2195671" y="3362731"/>
                    <a:pt x="2194568" y="3363222"/>
                  </a:cubicBezTo>
                  <a:cubicBezTo>
                    <a:pt x="2193341" y="3363712"/>
                    <a:pt x="2192238" y="3364326"/>
                    <a:pt x="2191012" y="3364939"/>
                  </a:cubicBezTo>
                  <a:cubicBezTo>
                    <a:pt x="2188069" y="3366656"/>
                    <a:pt x="2185493" y="3368740"/>
                    <a:pt x="2183163" y="3371070"/>
                  </a:cubicBezTo>
                  <a:cubicBezTo>
                    <a:pt x="2180833" y="3373400"/>
                    <a:pt x="2178871" y="3376098"/>
                    <a:pt x="2177277" y="3378919"/>
                  </a:cubicBezTo>
                  <a:cubicBezTo>
                    <a:pt x="2175683" y="3381739"/>
                    <a:pt x="2174579" y="3384559"/>
                    <a:pt x="2173966" y="3387380"/>
                  </a:cubicBezTo>
                  <a:cubicBezTo>
                    <a:pt x="2173353" y="3390200"/>
                    <a:pt x="2173230" y="3393021"/>
                    <a:pt x="2173721" y="3395596"/>
                  </a:cubicBezTo>
                  <a:cubicBezTo>
                    <a:pt x="2173966" y="3397067"/>
                    <a:pt x="2174457" y="3398416"/>
                    <a:pt x="2175192" y="3399643"/>
                  </a:cubicBezTo>
                  <a:cubicBezTo>
                    <a:pt x="2175928" y="3400869"/>
                    <a:pt x="2176664" y="3401850"/>
                    <a:pt x="2177645" y="3402709"/>
                  </a:cubicBezTo>
                  <a:cubicBezTo>
                    <a:pt x="2178626" y="3403567"/>
                    <a:pt x="2179730" y="3404180"/>
                    <a:pt x="2180956" y="3404671"/>
                  </a:cubicBezTo>
                  <a:cubicBezTo>
                    <a:pt x="2182182" y="3405161"/>
                    <a:pt x="2183531" y="3405406"/>
                    <a:pt x="2185003" y="3405529"/>
                  </a:cubicBezTo>
                  <a:cubicBezTo>
                    <a:pt x="2185984" y="3405529"/>
                    <a:pt x="2187087" y="3405529"/>
                    <a:pt x="2188069" y="3405529"/>
                  </a:cubicBezTo>
                  <a:cubicBezTo>
                    <a:pt x="2189172" y="3405529"/>
                    <a:pt x="2190276" y="3405161"/>
                    <a:pt x="2191380" y="3404916"/>
                  </a:cubicBezTo>
                  <a:cubicBezTo>
                    <a:pt x="2192483" y="3404671"/>
                    <a:pt x="2193709" y="3404180"/>
                    <a:pt x="2194813" y="3403689"/>
                  </a:cubicBezTo>
                  <a:cubicBezTo>
                    <a:pt x="2196039" y="3403199"/>
                    <a:pt x="2197143" y="3402586"/>
                    <a:pt x="2198369" y="3401973"/>
                  </a:cubicBezTo>
                  <a:cubicBezTo>
                    <a:pt x="2201312" y="3400256"/>
                    <a:pt x="2203888" y="3398171"/>
                    <a:pt x="2206218" y="3395719"/>
                  </a:cubicBezTo>
                  <a:cubicBezTo>
                    <a:pt x="2208548" y="3393266"/>
                    <a:pt x="2210510" y="3390691"/>
                    <a:pt x="2212104" y="3387870"/>
                  </a:cubicBezTo>
                  <a:cubicBezTo>
                    <a:pt x="2213698" y="3385050"/>
                    <a:pt x="2214802" y="3382229"/>
                    <a:pt x="2215415" y="3379409"/>
                  </a:cubicBezTo>
                  <a:cubicBezTo>
                    <a:pt x="2216028" y="3376589"/>
                    <a:pt x="2216150" y="3373768"/>
                    <a:pt x="2215660" y="3371193"/>
                  </a:cubicBezTo>
                  <a:cubicBezTo>
                    <a:pt x="2215415" y="3369721"/>
                    <a:pt x="2214802" y="3368372"/>
                    <a:pt x="2214189" y="3367146"/>
                  </a:cubicBezTo>
                  <a:cubicBezTo>
                    <a:pt x="2213575" y="3366042"/>
                    <a:pt x="2212717" y="3364939"/>
                    <a:pt x="2211736" y="3364203"/>
                  </a:cubicBezTo>
                  <a:cubicBezTo>
                    <a:pt x="2210755" y="3363344"/>
                    <a:pt x="2209651" y="3362731"/>
                    <a:pt x="2208425" y="3362241"/>
                  </a:cubicBezTo>
                  <a:cubicBezTo>
                    <a:pt x="2207199" y="3361751"/>
                    <a:pt x="2205850" y="3361505"/>
                    <a:pt x="2204378" y="3361383"/>
                  </a:cubicBezTo>
                  <a:moveTo>
                    <a:pt x="50646" y="3251752"/>
                  </a:moveTo>
                  <a:cubicBezTo>
                    <a:pt x="49787" y="3251752"/>
                    <a:pt x="48929" y="3251752"/>
                    <a:pt x="47948" y="3251997"/>
                  </a:cubicBezTo>
                  <a:cubicBezTo>
                    <a:pt x="46967" y="3252243"/>
                    <a:pt x="45986" y="3252610"/>
                    <a:pt x="44882" y="3253101"/>
                  </a:cubicBezTo>
                  <a:cubicBezTo>
                    <a:pt x="43779" y="3253592"/>
                    <a:pt x="42675" y="3254327"/>
                    <a:pt x="41571" y="3255063"/>
                  </a:cubicBezTo>
                  <a:cubicBezTo>
                    <a:pt x="40468" y="3255799"/>
                    <a:pt x="39241" y="3256780"/>
                    <a:pt x="38015" y="3257884"/>
                  </a:cubicBezTo>
                  <a:cubicBezTo>
                    <a:pt x="36053" y="3259600"/>
                    <a:pt x="34336" y="3261563"/>
                    <a:pt x="32742" y="3263647"/>
                  </a:cubicBezTo>
                  <a:cubicBezTo>
                    <a:pt x="31148" y="3265732"/>
                    <a:pt x="29799" y="3267817"/>
                    <a:pt x="28818" y="3269779"/>
                  </a:cubicBezTo>
                  <a:cubicBezTo>
                    <a:pt x="27714" y="3271863"/>
                    <a:pt x="26978" y="3273825"/>
                    <a:pt x="26610" y="3275665"/>
                  </a:cubicBezTo>
                  <a:cubicBezTo>
                    <a:pt x="26243" y="3277504"/>
                    <a:pt x="26120" y="3279221"/>
                    <a:pt x="26488" y="3280570"/>
                  </a:cubicBezTo>
                  <a:cubicBezTo>
                    <a:pt x="26610" y="3281060"/>
                    <a:pt x="26856" y="3281551"/>
                    <a:pt x="27101" y="3282042"/>
                  </a:cubicBezTo>
                  <a:cubicBezTo>
                    <a:pt x="27346" y="3282410"/>
                    <a:pt x="27592" y="3282777"/>
                    <a:pt x="27959" y="3283145"/>
                  </a:cubicBezTo>
                  <a:cubicBezTo>
                    <a:pt x="28327" y="3283513"/>
                    <a:pt x="28695" y="3283636"/>
                    <a:pt x="29063" y="3283758"/>
                  </a:cubicBezTo>
                  <a:cubicBezTo>
                    <a:pt x="29554" y="3283881"/>
                    <a:pt x="29921" y="3284003"/>
                    <a:pt x="30535" y="3284003"/>
                  </a:cubicBezTo>
                  <a:cubicBezTo>
                    <a:pt x="31393" y="3284003"/>
                    <a:pt x="32251" y="3284003"/>
                    <a:pt x="33232" y="3283758"/>
                  </a:cubicBezTo>
                  <a:cubicBezTo>
                    <a:pt x="34213" y="3283513"/>
                    <a:pt x="35194" y="3283145"/>
                    <a:pt x="36298" y="3282655"/>
                  </a:cubicBezTo>
                  <a:cubicBezTo>
                    <a:pt x="37402" y="3282164"/>
                    <a:pt x="38505" y="3281428"/>
                    <a:pt x="39609" y="3280693"/>
                  </a:cubicBezTo>
                  <a:cubicBezTo>
                    <a:pt x="40713" y="3279957"/>
                    <a:pt x="41939" y="3278976"/>
                    <a:pt x="43165" y="3277872"/>
                  </a:cubicBezTo>
                  <a:cubicBezTo>
                    <a:pt x="45127" y="3276155"/>
                    <a:pt x="46967" y="3274193"/>
                    <a:pt x="48438" y="3272108"/>
                  </a:cubicBezTo>
                  <a:cubicBezTo>
                    <a:pt x="50033" y="3270024"/>
                    <a:pt x="51382" y="3267939"/>
                    <a:pt x="52363" y="3265977"/>
                  </a:cubicBezTo>
                  <a:cubicBezTo>
                    <a:pt x="53466" y="3263892"/>
                    <a:pt x="54202" y="3261930"/>
                    <a:pt x="54570" y="3260091"/>
                  </a:cubicBezTo>
                  <a:cubicBezTo>
                    <a:pt x="54938" y="3258252"/>
                    <a:pt x="55060" y="3256657"/>
                    <a:pt x="54570" y="3255186"/>
                  </a:cubicBezTo>
                  <a:cubicBezTo>
                    <a:pt x="54447" y="3254695"/>
                    <a:pt x="54202" y="3254205"/>
                    <a:pt x="53957" y="3253837"/>
                  </a:cubicBezTo>
                  <a:cubicBezTo>
                    <a:pt x="53711" y="3253469"/>
                    <a:pt x="53466" y="3253101"/>
                    <a:pt x="53098" y="3252856"/>
                  </a:cubicBezTo>
                  <a:cubicBezTo>
                    <a:pt x="52730" y="3252610"/>
                    <a:pt x="52363" y="3252365"/>
                    <a:pt x="51872" y="3252243"/>
                  </a:cubicBezTo>
                  <a:cubicBezTo>
                    <a:pt x="51382" y="3252120"/>
                    <a:pt x="51014" y="3251997"/>
                    <a:pt x="50401" y="3251997"/>
                  </a:cubicBezTo>
                  <a:moveTo>
                    <a:pt x="2120623" y="3408840"/>
                  </a:moveTo>
                  <a:cubicBezTo>
                    <a:pt x="2119642" y="3408840"/>
                    <a:pt x="2118783" y="3408840"/>
                    <a:pt x="2117679" y="3408840"/>
                  </a:cubicBezTo>
                  <a:cubicBezTo>
                    <a:pt x="2116576" y="3408840"/>
                    <a:pt x="2115595" y="3409085"/>
                    <a:pt x="2114614" y="3409330"/>
                  </a:cubicBezTo>
                  <a:cubicBezTo>
                    <a:pt x="2113510" y="3409576"/>
                    <a:pt x="2112529" y="3409944"/>
                    <a:pt x="2111425" y="3410434"/>
                  </a:cubicBezTo>
                  <a:cubicBezTo>
                    <a:pt x="2110322" y="3410924"/>
                    <a:pt x="2109218" y="3411415"/>
                    <a:pt x="2108114" y="3412028"/>
                  </a:cubicBezTo>
                  <a:cubicBezTo>
                    <a:pt x="2105171" y="3413622"/>
                    <a:pt x="2102596" y="3415707"/>
                    <a:pt x="2100144" y="3418037"/>
                  </a:cubicBezTo>
                  <a:cubicBezTo>
                    <a:pt x="2097814" y="3420367"/>
                    <a:pt x="2095729" y="3422942"/>
                    <a:pt x="2094012" y="3425763"/>
                  </a:cubicBezTo>
                  <a:cubicBezTo>
                    <a:pt x="2092418" y="3428460"/>
                    <a:pt x="2091069" y="3431404"/>
                    <a:pt x="2090333" y="3434224"/>
                  </a:cubicBezTo>
                  <a:cubicBezTo>
                    <a:pt x="2089597" y="3437045"/>
                    <a:pt x="2089352" y="3439865"/>
                    <a:pt x="2089720" y="3442563"/>
                  </a:cubicBezTo>
                  <a:cubicBezTo>
                    <a:pt x="2089965" y="3444157"/>
                    <a:pt x="2090456" y="3445506"/>
                    <a:pt x="2091069" y="3446732"/>
                  </a:cubicBezTo>
                  <a:cubicBezTo>
                    <a:pt x="2091682" y="3447959"/>
                    <a:pt x="2092540" y="3449062"/>
                    <a:pt x="2093521" y="3449920"/>
                  </a:cubicBezTo>
                  <a:cubicBezTo>
                    <a:pt x="2094503" y="3450779"/>
                    <a:pt x="2095606" y="3451515"/>
                    <a:pt x="2096832" y="3452005"/>
                  </a:cubicBezTo>
                  <a:cubicBezTo>
                    <a:pt x="2098059" y="3452496"/>
                    <a:pt x="2099408" y="3452864"/>
                    <a:pt x="2100879" y="3452986"/>
                  </a:cubicBezTo>
                  <a:cubicBezTo>
                    <a:pt x="2101860" y="3452986"/>
                    <a:pt x="2102841" y="3452986"/>
                    <a:pt x="2103822" y="3452986"/>
                  </a:cubicBezTo>
                  <a:cubicBezTo>
                    <a:pt x="2104803" y="3452986"/>
                    <a:pt x="2105907" y="3452741"/>
                    <a:pt x="2106888" y="3452496"/>
                  </a:cubicBezTo>
                  <a:cubicBezTo>
                    <a:pt x="2107992" y="3452250"/>
                    <a:pt x="2108973" y="3451883"/>
                    <a:pt x="2110077" y="3451392"/>
                  </a:cubicBezTo>
                  <a:cubicBezTo>
                    <a:pt x="2111180" y="3450902"/>
                    <a:pt x="2112284" y="3450411"/>
                    <a:pt x="2113388" y="3449798"/>
                  </a:cubicBezTo>
                  <a:cubicBezTo>
                    <a:pt x="2116331" y="3448204"/>
                    <a:pt x="2119028" y="3446119"/>
                    <a:pt x="2121358" y="3443789"/>
                  </a:cubicBezTo>
                  <a:cubicBezTo>
                    <a:pt x="2123688" y="3441459"/>
                    <a:pt x="2125773" y="3438762"/>
                    <a:pt x="2127490" y="3436064"/>
                  </a:cubicBezTo>
                  <a:cubicBezTo>
                    <a:pt x="2129084" y="3433243"/>
                    <a:pt x="2130310" y="3430422"/>
                    <a:pt x="2131046" y="3427602"/>
                  </a:cubicBezTo>
                  <a:cubicBezTo>
                    <a:pt x="2131782" y="3424782"/>
                    <a:pt x="2132027" y="3421961"/>
                    <a:pt x="2131537" y="3419386"/>
                  </a:cubicBezTo>
                  <a:cubicBezTo>
                    <a:pt x="2131291" y="3417792"/>
                    <a:pt x="2130801" y="3416320"/>
                    <a:pt x="2130188" y="3415094"/>
                  </a:cubicBezTo>
                  <a:cubicBezTo>
                    <a:pt x="2129574" y="3413868"/>
                    <a:pt x="2128716" y="3412764"/>
                    <a:pt x="2127735" y="3411906"/>
                  </a:cubicBezTo>
                  <a:cubicBezTo>
                    <a:pt x="2126754" y="3411047"/>
                    <a:pt x="2125650" y="3410311"/>
                    <a:pt x="2124424" y="3409821"/>
                  </a:cubicBezTo>
                  <a:cubicBezTo>
                    <a:pt x="2123198" y="3409330"/>
                    <a:pt x="2121849" y="3408962"/>
                    <a:pt x="2120377" y="3408840"/>
                  </a:cubicBezTo>
                  <a:moveTo>
                    <a:pt x="2037235" y="3453722"/>
                  </a:moveTo>
                  <a:cubicBezTo>
                    <a:pt x="2036377" y="3453722"/>
                    <a:pt x="2035395" y="3453722"/>
                    <a:pt x="2034537" y="3453722"/>
                  </a:cubicBezTo>
                  <a:cubicBezTo>
                    <a:pt x="2033556" y="3453722"/>
                    <a:pt x="2032575" y="3453967"/>
                    <a:pt x="2031594" y="3454212"/>
                  </a:cubicBezTo>
                  <a:cubicBezTo>
                    <a:pt x="2030613" y="3454458"/>
                    <a:pt x="2029632" y="3454703"/>
                    <a:pt x="2028528" y="3455194"/>
                  </a:cubicBezTo>
                  <a:cubicBezTo>
                    <a:pt x="2027547" y="3455562"/>
                    <a:pt x="2026443" y="3456052"/>
                    <a:pt x="2025340" y="3456665"/>
                  </a:cubicBezTo>
                  <a:cubicBezTo>
                    <a:pt x="2022519" y="3458137"/>
                    <a:pt x="2019822" y="3460099"/>
                    <a:pt x="2017369" y="3462429"/>
                  </a:cubicBezTo>
                  <a:cubicBezTo>
                    <a:pt x="2014916" y="3464759"/>
                    <a:pt x="2012832" y="3467334"/>
                    <a:pt x="2011115" y="3470032"/>
                  </a:cubicBezTo>
                  <a:cubicBezTo>
                    <a:pt x="2009398" y="3472730"/>
                    <a:pt x="2008049" y="3475550"/>
                    <a:pt x="2007191" y="3478493"/>
                  </a:cubicBezTo>
                  <a:cubicBezTo>
                    <a:pt x="2006332" y="3481314"/>
                    <a:pt x="2005964" y="3484134"/>
                    <a:pt x="2006332" y="3486832"/>
                  </a:cubicBezTo>
                  <a:cubicBezTo>
                    <a:pt x="2006455" y="3488549"/>
                    <a:pt x="2006823" y="3490020"/>
                    <a:pt x="2007436" y="3491369"/>
                  </a:cubicBezTo>
                  <a:cubicBezTo>
                    <a:pt x="2008049" y="3492718"/>
                    <a:pt x="2008785" y="3493822"/>
                    <a:pt x="2009766" y="3494803"/>
                  </a:cubicBezTo>
                  <a:cubicBezTo>
                    <a:pt x="2010747" y="3495784"/>
                    <a:pt x="2011851" y="3496520"/>
                    <a:pt x="2013077" y="3497010"/>
                  </a:cubicBezTo>
                  <a:cubicBezTo>
                    <a:pt x="2014303" y="3497623"/>
                    <a:pt x="2015775" y="3497868"/>
                    <a:pt x="2017246" y="3497991"/>
                  </a:cubicBezTo>
                  <a:cubicBezTo>
                    <a:pt x="2018105" y="3497991"/>
                    <a:pt x="2019086" y="3497991"/>
                    <a:pt x="2019944" y="3497991"/>
                  </a:cubicBezTo>
                  <a:cubicBezTo>
                    <a:pt x="2020925" y="3497991"/>
                    <a:pt x="2021906" y="3497746"/>
                    <a:pt x="2022887" y="3497501"/>
                  </a:cubicBezTo>
                  <a:cubicBezTo>
                    <a:pt x="2023868" y="3497255"/>
                    <a:pt x="2024972" y="3497010"/>
                    <a:pt x="2025953" y="3496520"/>
                  </a:cubicBezTo>
                  <a:cubicBezTo>
                    <a:pt x="2027057" y="3496152"/>
                    <a:pt x="2028038" y="3495661"/>
                    <a:pt x="2029141" y="3495048"/>
                  </a:cubicBezTo>
                  <a:cubicBezTo>
                    <a:pt x="2032084" y="3493577"/>
                    <a:pt x="2034782" y="3491615"/>
                    <a:pt x="2037112" y="3489285"/>
                  </a:cubicBezTo>
                  <a:cubicBezTo>
                    <a:pt x="2039565" y="3486955"/>
                    <a:pt x="2041649" y="3484379"/>
                    <a:pt x="2043366" y="3481682"/>
                  </a:cubicBezTo>
                  <a:cubicBezTo>
                    <a:pt x="2045083" y="3478984"/>
                    <a:pt x="2046432" y="3476040"/>
                    <a:pt x="2047290" y="3473220"/>
                  </a:cubicBezTo>
                  <a:cubicBezTo>
                    <a:pt x="2048149" y="3470400"/>
                    <a:pt x="2048394" y="3467579"/>
                    <a:pt x="2048149" y="3464881"/>
                  </a:cubicBezTo>
                  <a:cubicBezTo>
                    <a:pt x="2048026" y="3463165"/>
                    <a:pt x="2047536" y="3461693"/>
                    <a:pt x="2047045" y="3460344"/>
                  </a:cubicBezTo>
                  <a:cubicBezTo>
                    <a:pt x="2046432" y="3458995"/>
                    <a:pt x="2045696" y="3457892"/>
                    <a:pt x="2044715" y="3456910"/>
                  </a:cubicBezTo>
                  <a:cubicBezTo>
                    <a:pt x="2043734" y="3455929"/>
                    <a:pt x="2042631" y="3455194"/>
                    <a:pt x="2041404" y="3454703"/>
                  </a:cubicBezTo>
                  <a:cubicBezTo>
                    <a:pt x="2040178" y="3454212"/>
                    <a:pt x="2038706" y="3453845"/>
                    <a:pt x="2037235" y="3453722"/>
                  </a:cubicBezTo>
                  <a:moveTo>
                    <a:pt x="61560" y="3290993"/>
                  </a:moveTo>
                  <a:cubicBezTo>
                    <a:pt x="60701" y="3290993"/>
                    <a:pt x="59843" y="3290993"/>
                    <a:pt x="58862" y="3291239"/>
                  </a:cubicBezTo>
                  <a:cubicBezTo>
                    <a:pt x="57881" y="3291484"/>
                    <a:pt x="56777" y="3291852"/>
                    <a:pt x="55674" y="3292465"/>
                  </a:cubicBezTo>
                  <a:cubicBezTo>
                    <a:pt x="54570" y="3292955"/>
                    <a:pt x="53344" y="3293691"/>
                    <a:pt x="52240" y="3294550"/>
                  </a:cubicBezTo>
                  <a:cubicBezTo>
                    <a:pt x="51014" y="3295408"/>
                    <a:pt x="49787" y="3296389"/>
                    <a:pt x="48561" y="3297493"/>
                  </a:cubicBezTo>
                  <a:cubicBezTo>
                    <a:pt x="46599" y="3299332"/>
                    <a:pt x="44882" y="3301294"/>
                    <a:pt x="43288" y="3303379"/>
                  </a:cubicBezTo>
                  <a:cubicBezTo>
                    <a:pt x="41694" y="3305464"/>
                    <a:pt x="40468" y="3307548"/>
                    <a:pt x="39364" y="3309633"/>
                  </a:cubicBezTo>
                  <a:cubicBezTo>
                    <a:pt x="38383" y="3311718"/>
                    <a:pt x="37647" y="3313680"/>
                    <a:pt x="37279" y="3315519"/>
                  </a:cubicBezTo>
                  <a:cubicBezTo>
                    <a:pt x="36911" y="3317359"/>
                    <a:pt x="36911" y="3318953"/>
                    <a:pt x="37279" y="3320302"/>
                  </a:cubicBezTo>
                  <a:cubicBezTo>
                    <a:pt x="37402" y="3320792"/>
                    <a:pt x="37647" y="3321283"/>
                    <a:pt x="37892" y="3321651"/>
                  </a:cubicBezTo>
                  <a:cubicBezTo>
                    <a:pt x="38138" y="3322018"/>
                    <a:pt x="38383" y="3322386"/>
                    <a:pt x="38751" y="3322632"/>
                  </a:cubicBezTo>
                  <a:cubicBezTo>
                    <a:pt x="39119" y="3322877"/>
                    <a:pt x="39486" y="3323122"/>
                    <a:pt x="39854" y="3323245"/>
                  </a:cubicBezTo>
                  <a:cubicBezTo>
                    <a:pt x="40222" y="3323368"/>
                    <a:pt x="40713" y="3323490"/>
                    <a:pt x="41203" y="3323490"/>
                  </a:cubicBezTo>
                  <a:cubicBezTo>
                    <a:pt x="42062" y="3323490"/>
                    <a:pt x="42920" y="3323490"/>
                    <a:pt x="44024" y="3323245"/>
                  </a:cubicBezTo>
                  <a:cubicBezTo>
                    <a:pt x="45005" y="3323000"/>
                    <a:pt x="46108" y="3322632"/>
                    <a:pt x="47212" y="3322018"/>
                  </a:cubicBezTo>
                  <a:cubicBezTo>
                    <a:pt x="48316" y="3321406"/>
                    <a:pt x="49542" y="3320792"/>
                    <a:pt x="50768" y="3319934"/>
                  </a:cubicBezTo>
                  <a:cubicBezTo>
                    <a:pt x="51995" y="3319076"/>
                    <a:pt x="53221" y="3318094"/>
                    <a:pt x="54447" y="3316868"/>
                  </a:cubicBezTo>
                  <a:cubicBezTo>
                    <a:pt x="56409" y="3315029"/>
                    <a:pt x="58126" y="3313067"/>
                    <a:pt x="59720" y="3310982"/>
                  </a:cubicBezTo>
                  <a:cubicBezTo>
                    <a:pt x="61314" y="3308897"/>
                    <a:pt x="62541" y="3306813"/>
                    <a:pt x="63522" y="3304728"/>
                  </a:cubicBezTo>
                  <a:cubicBezTo>
                    <a:pt x="64503" y="3302643"/>
                    <a:pt x="65239" y="3300681"/>
                    <a:pt x="65606" y="3298842"/>
                  </a:cubicBezTo>
                  <a:cubicBezTo>
                    <a:pt x="65974" y="3297002"/>
                    <a:pt x="65974" y="3295408"/>
                    <a:pt x="65606" y="3294059"/>
                  </a:cubicBezTo>
                  <a:cubicBezTo>
                    <a:pt x="65484" y="3293568"/>
                    <a:pt x="65239" y="3293078"/>
                    <a:pt x="64993" y="3292710"/>
                  </a:cubicBezTo>
                  <a:cubicBezTo>
                    <a:pt x="64748" y="3292342"/>
                    <a:pt x="64503" y="3291975"/>
                    <a:pt x="64135" y="3291729"/>
                  </a:cubicBezTo>
                  <a:cubicBezTo>
                    <a:pt x="63767" y="3291484"/>
                    <a:pt x="63399" y="3291239"/>
                    <a:pt x="63031" y="3291116"/>
                  </a:cubicBezTo>
                  <a:cubicBezTo>
                    <a:pt x="62663" y="3290993"/>
                    <a:pt x="62173" y="3290871"/>
                    <a:pt x="61682" y="3290871"/>
                  </a:cubicBezTo>
                  <a:moveTo>
                    <a:pt x="1954092" y="3496029"/>
                  </a:moveTo>
                  <a:cubicBezTo>
                    <a:pt x="1953234" y="3496029"/>
                    <a:pt x="1952376" y="3496029"/>
                    <a:pt x="1951517" y="3496029"/>
                  </a:cubicBezTo>
                  <a:cubicBezTo>
                    <a:pt x="1950659" y="3496029"/>
                    <a:pt x="1949678" y="3496275"/>
                    <a:pt x="1948819" y="3496397"/>
                  </a:cubicBezTo>
                  <a:cubicBezTo>
                    <a:pt x="1947838" y="3496642"/>
                    <a:pt x="1946980" y="3496888"/>
                    <a:pt x="1945999" y="3497255"/>
                  </a:cubicBezTo>
                  <a:cubicBezTo>
                    <a:pt x="1945018" y="3497623"/>
                    <a:pt x="1944037" y="3497991"/>
                    <a:pt x="1943056" y="3498482"/>
                  </a:cubicBezTo>
                  <a:cubicBezTo>
                    <a:pt x="1940235" y="3499830"/>
                    <a:pt x="1937537" y="3501793"/>
                    <a:pt x="1935085" y="3503877"/>
                  </a:cubicBezTo>
                  <a:cubicBezTo>
                    <a:pt x="1932632" y="3506085"/>
                    <a:pt x="1930548" y="3508660"/>
                    <a:pt x="1928708" y="3511358"/>
                  </a:cubicBezTo>
                  <a:cubicBezTo>
                    <a:pt x="1926869" y="3514055"/>
                    <a:pt x="1925520" y="3516876"/>
                    <a:pt x="1924539" y="3519819"/>
                  </a:cubicBezTo>
                  <a:cubicBezTo>
                    <a:pt x="1923558" y="3522640"/>
                    <a:pt x="1923190" y="3525583"/>
                    <a:pt x="1923313" y="3528280"/>
                  </a:cubicBezTo>
                  <a:cubicBezTo>
                    <a:pt x="1923313" y="3529997"/>
                    <a:pt x="1923680" y="3531591"/>
                    <a:pt x="1924294" y="3533063"/>
                  </a:cubicBezTo>
                  <a:cubicBezTo>
                    <a:pt x="1924784" y="3534412"/>
                    <a:pt x="1925643" y="3535638"/>
                    <a:pt x="1926501" y="3536619"/>
                  </a:cubicBezTo>
                  <a:cubicBezTo>
                    <a:pt x="1927482" y="3537600"/>
                    <a:pt x="1928586" y="3538459"/>
                    <a:pt x="1929812" y="3539072"/>
                  </a:cubicBezTo>
                  <a:cubicBezTo>
                    <a:pt x="1931038" y="3539685"/>
                    <a:pt x="1932510" y="3540053"/>
                    <a:pt x="1933981" y="3540176"/>
                  </a:cubicBezTo>
                  <a:cubicBezTo>
                    <a:pt x="1934840" y="3540176"/>
                    <a:pt x="1935698" y="3540176"/>
                    <a:pt x="1936557" y="3540176"/>
                  </a:cubicBezTo>
                  <a:cubicBezTo>
                    <a:pt x="1937415" y="3540176"/>
                    <a:pt x="1938396" y="3539930"/>
                    <a:pt x="1939254" y="3539808"/>
                  </a:cubicBezTo>
                  <a:cubicBezTo>
                    <a:pt x="1940235" y="3539563"/>
                    <a:pt x="1941094" y="3539317"/>
                    <a:pt x="1942075" y="3538949"/>
                  </a:cubicBezTo>
                  <a:cubicBezTo>
                    <a:pt x="1943056" y="3538581"/>
                    <a:pt x="1944037" y="3538213"/>
                    <a:pt x="1945018" y="3537723"/>
                  </a:cubicBezTo>
                  <a:cubicBezTo>
                    <a:pt x="1947838" y="3536251"/>
                    <a:pt x="1950536" y="3534412"/>
                    <a:pt x="1952989" y="3532205"/>
                  </a:cubicBezTo>
                  <a:cubicBezTo>
                    <a:pt x="1955441" y="3529997"/>
                    <a:pt x="1957526" y="3527422"/>
                    <a:pt x="1959366" y="3524724"/>
                  </a:cubicBezTo>
                  <a:cubicBezTo>
                    <a:pt x="1961205" y="3522026"/>
                    <a:pt x="1962554" y="3519206"/>
                    <a:pt x="1963535" y="3516263"/>
                  </a:cubicBezTo>
                  <a:cubicBezTo>
                    <a:pt x="1964516" y="3513442"/>
                    <a:pt x="1964884" y="3510499"/>
                    <a:pt x="1964761" y="3507801"/>
                  </a:cubicBezTo>
                  <a:cubicBezTo>
                    <a:pt x="1964761" y="3506085"/>
                    <a:pt x="1964271" y="3504490"/>
                    <a:pt x="1963780" y="3503142"/>
                  </a:cubicBezTo>
                  <a:cubicBezTo>
                    <a:pt x="1963290" y="3501793"/>
                    <a:pt x="1962431" y="3500566"/>
                    <a:pt x="1961573" y="3499585"/>
                  </a:cubicBezTo>
                  <a:cubicBezTo>
                    <a:pt x="1960592" y="3498604"/>
                    <a:pt x="1959488" y="3497746"/>
                    <a:pt x="1958262" y="3497255"/>
                  </a:cubicBezTo>
                  <a:cubicBezTo>
                    <a:pt x="1957036" y="3496642"/>
                    <a:pt x="1955564" y="3496275"/>
                    <a:pt x="1954092" y="3496152"/>
                  </a:cubicBezTo>
                  <a:moveTo>
                    <a:pt x="74558" y="3329376"/>
                  </a:moveTo>
                  <a:cubicBezTo>
                    <a:pt x="73700" y="3329376"/>
                    <a:pt x="72719" y="3329376"/>
                    <a:pt x="71615" y="3329621"/>
                  </a:cubicBezTo>
                  <a:cubicBezTo>
                    <a:pt x="70512" y="3329867"/>
                    <a:pt x="69408" y="3330357"/>
                    <a:pt x="68304" y="3330848"/>
                  </a:cubicBezTo>
                  <a:cubicBezTo>
                    <a:pt x="67078" y="3331461"/>
                    <a:pt x="65974" y="3332197"/>
                    <a:pt x="64625" y="3333055"/>
                  </a:cubicBezTo>
                  <a:cubicBezTo>
                    <a:pt x="63399" y="3333914"/>
                    <a:pt x="62173" y="3335017"/>
                    <a:pt x="60824" y="3336244"/>
                  </a:cubicBezTo>
                  <a:cubicBezTo>
                    <a:pt x="58862" y="3338083"/>
                    <a:pt x="57145" y="3340168"/>
                    <a:pt x="55551" y="3342252"/>
                  </a:cubicBezTo>
                  <a:cubicBezTo>
                    <a:pt x="54079" y="3344337"/>
                    <a:pt x="52730" y="3346544"/>
                    <a:pt x="51749" y="3348506"/>
                  </a:cubicBezTo>
                  <a:cubicBezTo>
                    <a:pt x="50768" y="3350591"/>
                    <a:pt x="50155" y="3352553"/>
                    <a:pt x="49787" y="3354393"/>
                  </a:cubicBezTo>
                  <a:cubicBezTo>
                    <a:pt x="49419" y="3356232"/>
                    <a:pt x="49542" y="3357826"/>
                    <a:pt x="50033" y="3359175"/>
                  </a:cubicBezTo>
                  <a:cubicBezTo>
                    <a:pt x="50155" y="3359666"/>
                    <a:pt x="50401" y="3360034"/>
                    <a:pt x="50646" y="3360401"/>
                  </a:cubicBezTo>
                  <a:cubicBezTo>
                    <a:pt x="50891" y="3360769"/>
                    <a:pt x="51136" y="3361014"/>
                    <a:pt x="51504" y="3361260"/>
                  </a:cubicBezTo>
                  <a:cubicBezTo>
                    <a:pt x="51872" y="3361505"/>
                    <a:pt x="52240" y="3361751"/>
                    <a:pt x="52608" y="3361873"/>
                  </a:cubicBezTo>
                  <a:cubicBezTo>
                    <a:pt x="52976" y="3361996"/>
                    <a:pt x="53466" y="3362118"/>
                    <a:pt x="53957" y="3362118"/>
                  </a:cubicBezTo>
                  <a:cubicBezTo>
                    <a:pt x="54815" y="3362118"/>
                    <a:pt x="55796" y="3362118"/>
                    <a:pt x="56900" y="3361873"/>
                  </a:cubicBezTo>
                  <a:cubicBezTo>
                    <a:pt x="58003" y="3361628"/>
                    <a:pt x="59107" y="3361137"/>
                    <a:pt x="60211" y="3360524"/>
                  </a:cubicBezTo>
                  <a:cubicBezTo>
                    <a:pt x="61437" y="3359911"/>
                    <a:pt x="62663" y="3359175"/>
                    <a:pt x="63890" y="3358194"/>
                  </a:cubicBezTo>
                  <a:cubicBezTo>
                    <a:pt x="65116" y="3357336"/>
                    <a:pt x="66465" y="3356232"/>
                    <a:pt x="67691" y="3355006"/>
                  </a:cubicBezTo>
                  <a:cubicBezTo>
                    <a:pt x="69653" y="3353166"/>
                    <a:pt x="71370" y="3351081"/>
                    <a:pt x="72964" y="3348997"/>
                  </a:cubicBezTo>
                  <a:cubicBezTo>
                    <a:pt x="74436" y="3346912"/>
                    <a:pt x="75785" y="3344705"/>
                    <a:pt x="76766" y="3342620"/>
                  </a:cubicBezTo>
                  <a:cubicBezTo>
                    <a:pt x="77747" y="3340536"/>
                    <a:pt x="78360" y="3338573"/>
                    <a:pt x="78728" y="3336734"/>
                  </a:cubicBezTo>
                  <a:cubicBezTo>
                    <a:pt x="78973" y="3334895"/>
                    <a:pt x="78973" y="3333301"/>
                    <a:pt x="78483" y="3332074"/>
                  </a:cubicBezTo>
                  <a:cubicBezTo>
                    <a:pt x="78360" y="3331584"/>
                    <a:pt x="78115" y="3331216"/>
                    <a:pt x="77869" y="3330848"/>
                  </a:cubicBezTo>
                  <a:cubicBezTo>
                    <a:pt x="77624" y="3330480"/>
                    <a:pt x="77256" y="3330235"/>
                    <a:pt x="77011" y="3329989"/>
                  </a:cubicBezTo>
                  <a:cubicBezTo>
                    <a:pt x="76766" y="3329744"/>
                    <a:pt x="76275" y="3329499"/>
                    <a:pt x="75907" y="3329376"/>
                  </a:cubicBezTo>
                  <a:cubicBezTo>
                    <a:pt x="75539" y="3329254"/>
                    <a:pt x="75049" y="3329131"/>
                    <a:pt x="74558" y="3329131"/>
                  </a:cubicBezTo>
                  <a:moveTo>
                    <a:pt x="1871686" y="3535393"/>
                  </a:moveTo>
                  <a:cubicBezTo>
                    <a:pt x="1870950" y="3535393"/>
                    <a:pt x="1870091" y="3535393"/>
                    <a:pt x="1869356" y="3535393"/>
                  </a:cubicBezTo>
                  <a:cubicBezTo>
                    <a:pt x="1868497" y="3535393"/>
                    <a:pt x="1867762" y="3535516"/>
                    <a:pt x="1866903" y="3535761"/>
                  </a:cubicBezTo>
                  <a:cubicBezTo>
                    <a:pt x="1866045" y="3535883"/>
                    <a:pt x="1865186" y="3536129"/>
                    <a:pt x="1864205" y="3536497"/>
                  </a:cubicBezTo>
                  <a:cubicBezTo>
                    <a:pt x="1863347" y="3536865"/>
                    <a:pt x="1862366" y="3537233"/>
                    <a:pt x="1861508" y="3537600"/>
                  </a:cubicBezTo>
                  <a:cubicBezTo>
                    <a:pt x="1858687" y="3538949"/>
                    <a:pt x="1855989" y="3540666"/>
                    <a:pt x="1853537" y="3542873"/>
                  </a:cubicBezTo>
                  <a:cubicBezTo>
                    <a:pt x="1851084" y="3544958"/>
                    <a:pt x="1848877" y="3547533"/>
                    <a:pt x="1847037" y="3550108"/>
                  </a:cubicBezTo>
                  <a:cubicBezTo>
                    <a:pt x="1845198" y="3552684"/>
                    <a:pt x="1843726" y="3555627"/>
                    <a:pt x="1842623" y="3558447"/>
                  </a:cubicBezTo>
                  <a:cubicBezTo>
                    <a:pt x="1841642" y="3561268"/>
                    <a:pt x="1841028" y="3564211"/>
                    <a:pt x="1841028" y="3567031"/>
                  </a:cubicBezTo>
                  <a:cubicBezTo>
                    <a:pt x="1841028" y="3568871"/>
                    <a:pt x="1841274" y="3570588"/>
                    <a:pt x="1841764" y="3572059"/>
                  </a:cubicBezTo>
                  <a:cubicBezTo>
                    <a:pt x="1842255" y="3573531"/>
                    <a:pt x="1842991" y="3574757"/>
                    <a:pt x="1843849" y="3575861"/>
                  </a:cubicBezTo>
                  <a:cubicBezTo>
                    <a:pt x="1844707" y="3576964"/>
                    <a:pt x="1845811" y="3577823"/>
                    <a:pt x="1847160" y="3578436"/>
                  </a:cubicBezTo>
                  <a:cubicBezTo>
                    <a:pt x="1848386" y="3579049"/>
                    <a:pt x="1849858" y="3579417"/>
                    <a:pt x="1851329" y="3579662"/>
                  </a:cubicBezTo>
                  <a:cubicBezTo>
                    <a:pt x="1852065" y="3579662"/>
                    <a:pt x="1852924" y="3579662"/>
                    <a:pt x="1853659" y="3579662"/>
                  </a:cubicBezTo>
                  <a:cubicBezTo>
                    <a:pt x="1854518" y="3579662"/>
                    <a:pt x="1855376" y="3579539"/>
                    <a:pt x="1856235" y="3579294"/>
                  </a:cubicBezTo>
                  <a:cubicBezTo>
                    <a:pt x="1857093" y="3579171"/>
                    <a:pt x="1857951" y="3578926"/>
                    <a:pt x="1858932" y="3578558"/>
                  </a:cubicBezTo>
                  <a:cubicBezTo>
                    <a:pt x="1859791" y="3578313"/>
                    <a:pt x="1860772" y="3577945"/>
                    <a:pt x="1861753" y="3577455"/>
                  </a:cubicBezTo>
                  <a:cubicBezTo>
                    <a:pt x="1864573" y="3576106"/>
                    <a:pt x="1867394" y="3574266"/>
                    <a:pt x="1869846" y="3572181"/>
                  </a:cubicBezTo>
                  <a:cubicBezTo>
                    <a:pt x="1872299" y="3569974"/>
                    <a:pt x="1874506" y="3567522"/>
                    <a:pt x="1876346" y="3564824"/>
                  </a:cubicBezTo>
                  <a:cubicBezTo>
                    <a:pt x="1878185" y="3562126"/>
                    <a:pt x="1879657" y="3559306"/>
                    <a:pt x="1880760" y="3556363"/>
                  </a:cubicBezTo>
                  <a:cubicBezTo>
                    <a:pt x="1881741" y="3553542"/>
                    <a:pt x="1882354" y="3550599"/>
                    <a:pt x="1882232" y="3547778"/>
                  </a:cubicBezTo>
                  <a:cubicBezTo>
                    <a:pt x="1882232" y="3545939"/>
                    <a:pt x="1881864" y="3544345"/>
                    <a:pt x="1881374" y="3542873"/>
                  </a:cubicBezTo>
                  <a:cubicBezTo>
                    <a:pt x="1880883" y="3541402"/>
                    <a:pt x="1880147" y="3540176"/>
                    <a:pt x="1879166" y="3539072"/>
                  </a:cubicBezTo>
                  <a:cubicBezTo>
                    <a:pt x="1878308" y="3537968"/>
                    <a:pt x="1877081" y="3537110"/>
                    <a:pt x="1875855" y="3536497"/>
                  </a:cubicBezTo>
                  <a:cubicBezTo>
                    <a:pt x="1874629" y="3535883"/>
                    <a:pt x="1873157" y="3535516"/>
                    <a:pt x="1871686" y="3535393"/>
                  </a:cubicBezTo>
                  <a:moveTo>
                    <a:pt x="89519" y="3366656"/>
                  </a:moveTo>
                  <a:cubicBezTo>
                    <a:pt x="88661" y="3366656"/>
                    <a:pt x="87557" y="3366656"/>
                    <a:pt x="86453" y="3366901"/>
                  </a:cubicBezTo>
                  <a:cubicBezTo>
                    <a:pt x="85350" y="3367146"/>
                    <a:pt x="84246" y="3367636"/>
                    <a:pt x="83020" y="3368250"/>
                  </a:cubicBezTo>
                  <a:cubicBezTo>
                    <a:pt x="81793" y="3368863"/>
                    <a:pt x="80567" y="3369721"/>
                    <a:pt x="79218" y="3370580"/>
                  </a:cubicBezTo>
                  <a:cubicBezTo>
                    <a:pt x="77869" y="3371561"/>
                    <a:pt x="76643" y="3372664"/>
                    <a:pt x="75294" y="3374013"/>
                  </a:cubicBezTo>
                  <a:cubicBezTo>
                    <a:pt x="73332" y="3375975"/>
                    <a:pt x="71615" y="3378060"/>
                    <a:pt x="70021" y="3380145"/>
                  </a:cubicBezTo>
                  <a:cubicBezTo>
                    <a:pt x="68550" y="3382229"/>
                    <a:pt x="67323" y="3384437"/>
                    <a:pt x="66342" y="3386521"/>
                  </a:cubicBezTo>
                  <a:cubicBezTo>
                    <a:pt x="65361" y="3388606"/>
                    <a:pt x="64748" y="3390691"/>
                    <a:pt x="64503" y="3392408"/>
                  </a:cubicBezTo>
                  <a:cubicBezTo>
                    <a:pt x="64258" y="3394247"/>
                    <a:pt x="64380" y="3395841"/>
                    <a:pt x="64871" y="3397190"/>
                  </a:cubicBezTo>
                  <a:cubicBezTo>
                    <a:pt x="64993" y="3397558"/>
                    <a:pt x="65239" y="3397926"/>
                    <a:pt x="65484" y="3398294"/>
                  </a:cubicBezTo>
                  <a:cubicBezTo>
                    <a:pt x="65729" y="3398662"/>
                    <a:pt x="66097" y="3398907"/>
                    <a:pt x="66342" y="3399152"/>
                  </a:cubicBezTo>
                  <a:cubicBezTo>
                    <a:pt x="66588" y="3399397"/>
                    <a:pt x="67078" y="3399520"/>
                    <a:pt x="67446" y="3399643"/>
                  </a:cubicBezTo>
                  <a:cubicBezTo>
                    <a:pt x="67814" y="3399765"/>
                    <a:pt x="68304" y="3399888"/>
                    <a:pt x="68672" y="3399888"/>
                  </a:cubicBezTo>
                  <a:cubicBezTo>
                    <a:pt x="69531" y="3399888"/>
                    <a:pt x="70634" y="3399888"/>
                    <a:pt x="71738" y="3399643"/>
                  </a:cubicBezTo>
                  <a:cubicBezTo>
                    <a:pt x="72842" y="3399397"/>
                    <a:pt x="74068" y="3398907"/>
                    <a:pt x="75294" y="3398294"/>
                  </a:cubicBezTo>
                  <a:cubicBezTo>
                    <a:pt x="76520" y="3397681"/>
                    <a:pt x="77747" y="3396822"/>
                    <a:pt x="79096" y="3395841"/>
                  </a:cubicBezTo>
                  <a:cubicBezTo>
                    <a:pt x="80445" y="3394860"/>
                    <a:pt x="81671" y="3393757"/>
                    <a:pt x="83020" y="3392408"/>
                  </a:cubicBezTo>
                  <a:cubicBezTo>
                    <a:pt x="84982" y="3390446"/>
                    <a:pt x="86699" y="3388361"/>
                    <a:pt x="88293" y="3386276"/>
                  </a:cubicBezTo>
                  <a:cubicBezTo>
                    <a:pt x="89764" y="3384191"/>
                    <a:pt x="90991" y="3381984"/>
                    <a:pt x="91972" y="3379899"/>
                  </a:cubicBezTo>
                  <a:cubicBezTo>
                    <a:pt x="92953" y="3377815"/>
                    <a:pt x="93443" y="3375730"/>
                    <a:pt x="93689" y="3374013"/>
                  </a:cubicBezTo>
                  <a:cubicBezTo>
                    <a:pt x="93934" y="3372174"/>
                    <a:pt x="93689" y="3370580"/>
                    <a:pt x="93198" y="3369353"/>
                  </a:cubicBezTo>
                  <a:cubicBezTo>
                    <a:pt x="92953" y="3368986"/>
                    <a:pt x="92830" y="3368618"/>
                    <a:pt x="92585" y="3368250"/>
                  </a:cubicBezTo>
                  <a:cubicBezTo>
                    <a:pt x="92340" y="3367882"/>
                    <a:pt x="91972" y="3367636"/>
                    <a:pt x="91726" y="3367391"/>
                  </a:cubicBezTo>
                  <a:cubicBezTo>
                    <a:pt x="91359" y="3367146"/>
                    <a:pt x="90991" y="3367023"/>
                    <a:pt x="90623" y="3366901"/>
                  </a:cubicBezTo>
                  <a:cubicBezTo>
                    <a:pt x="90255" y="3366778"/>
                    <a:pt x="89764" y="3366656"/>
                    <a:pt x="89397" y="3366656"/>
                  </a:cubicBezTo>
                  <a:moveTo>
                    <a:pt x="1790138" y="3572059"/>
                  </a:moveTo>
                  <a:cubicBezTo>
                    <a:pt x="1789402" y="3572059"/>
                    <a:pt x="1788666" y="3572059"/>
                    <a:pt x="1787930" y="3572059"/>
                  </a:cubicBezTo>
                  <a:cubicBezTo>
                    <a:pt x="1787194" y="3572059"/>
                    <a:pt x="1786336" y="3572181"/>
                    <a:pt x="1785600" y="3572304"/>
                  </a:cubicBezTo>
                  <a:cubicBezTo>
                    <a:pt x="1784742" y="3572427"/>
                    <a:pt x="1784006" y="3572672"/>
                    <a:pt x="1783148" y="3572918"/>
                  </a:cubicBezTo>
                  <a:cubicBezTo>
                    <a:pt x="1782289" y="3573163"/>
                    <a:pt x="1781431" y="3573531"/>
                    <a:pt x="1780573" y="3573898"/>
                  </a:cubicBezTo>
                  <a:cubicBezTo>
                    <a:pt x="1777752" y="3575125"/>
                    <a:pt x="1775054" y="3576841"/>
                    <a:pt x="1772602" y="3578926"/>
                  </a:cubicBezTo>
                  <a:cubicBezTo>
                    <a:pt x="1770149" y="3581011"/>
                    <a:pt x="1767942" y="3583464"/>
                    <a:pt x="1765980" y="3586039"/>
                  </a:cubicBezTo>
                  <a:cubicBezTo>
                    <a:pt x="1764018" y="3588614"/>
                    <a:pt x="1762546" y="3591434"/>
                    <a:pt x="1761442" y="3594378"/>
                  </a:cubicBezTo>
                  <a:cubicBezTo>
                    <a:pt x="1760339" y="3597198"/>
                    <a:pt x="1759725" y="3600141"/>
                    <a:pt x="1759603" y="3602961"/>
                  </a:cubicBezTo>
                  <a:cubicBezTo>
                    <a:pt x="1759603" y="3604924"/>
                    <a:pt x="1759603" y="3606641"/>
                    <a:pt x="1760093" y="3608234"/>
                  </a:cubicBezTo>
                  <a:cubicBezTo>
                    <a:pt x="1760584" y="3609829"/>
                    <a:pt x="1761197" y="3611178"/>
                    <a:pt x="1762055" y="3612281"/>
                  </a:cubicBezTo>
                  <a:cubicBezTo>
                    <a:pt x="1762914" y="3613385"/>
                    <a:pt x="1764018" y="3614366"/>
                    <a:pt x="1765244" y="3614979"/>
                  </a:cubicBezTo>
                  <a:cubicBezTo>
                    <a:pt x="1766470" y="3615592"/>
                    <a:pt x="1767942" y="3616083"/>
                    <a:pt x="1769536" y="3616206"/>
                  </a:cubicBezTo>
                  <a:cubicBezTo>
                    <a:pt x="1770272" y="3616206"/>
                    <a:pt x="1771007" y="3616206"/>
                    <a:pt x="1771743" y="3616206"/>
                  </a:cubicBezTo>
                  <a:cubicBezTo>
                    <a:pt x="1772479" y="3616206"/>
                    <a:pt x="1773337" y="3616083"/>
                    <a:pt x="1774073" y="3615960"/>
                  </a:cubicBezTo>
                  <a:cubicBezTo>
                    <a:pt x="1774809" y="3615838"/>
                    <a:pt x="1775667" y="3615592"/>
                    <a:pt x="1776526" y="3615347"/>
                  </a:cubicBezTo>
                  <a:cubicBezTo>
                    <a:pt x="1777384" y="3615102"/>
                    <a:pt x="1778243" y="3614734"/>
                    <a:pt x="1779101" y="3614366"/>
                  </a:cubicBezTo>
                  <a:cubicBezTo>
                    <a:pt x="1781921" y="3613140"/>
                    <a:pt x="1784619" y="3611423"/>
                    <a:pt x="1787072" y="3609338"/>
                  </a:cubicBezTo>
                  <a:cubicBezTo>
                    <a:pt x="1789524" y="3607254"/>
                    <a:pt x="1791854" y="3604801"/>
                    <a:pt x="1793694" y="3602226"/>
                  </a:cubicBezTo>
                  <a:cubicBezTo>
                    <a:pt x="1795656" y="3599651"/>
                    <a:pt x="1797127" y="3596707"/>
                    <a:pt x="1798231" y="3593887"/>
                  </a:cubicBezTo>
                  <a:cubicBezTo>
                    <a:pt x="1799335" y="3591066"/>
                    <a:pt x="1799948" y="3588123"/>
                    <a:pt x="1800070" y="3585303"/>
                  </a:cubicBezTo>
                  <a:cubicBezTo>
                    <a:pt x="1800070" y="3583341"/>
                    <a:pt x="1799948" y="3581624"/>
                    <a:pt x="1799457" y="3580030"/>
                  </a:cubicBezTo>
                  <a:cubicBezTo>
                    <a:pt x="1798967" y="3578436"/>
                    <a:pt x="1798354" y="3577087"/>
                    <a:pt x="1797495" y="3575983"/>
                  </a:cubicBezTo>
                  <a:cubicBezTo>
                    <a:pt x="1796637" y="3574879"/>
                    <a:pt x="1795533" y="3573898"/>
                    <a:pt x="1794307" y="3573285"/>
                  </a:cubicBezTo>
                  <a:cubicBezTo>
                    <a:pt x="1793081" y="3572672"/>
                    <a:pt x="1791609" y="3572181"/>
                    <a:pt x="1790015" y="3572059"/>
                  </a:cubicBezTo>
                  <a:moveTo>
                    <a:pt x="106565" y="3402954"/>
                  </a:moveTo>
                  <a:cubicBezTo>
                    <a:pt x="105584" y="3402954"/>
                    <a:pt x="104602" y="3402954"/>
                    <a:pt x="103376" y="3403322"/>
                  </a:cubicBezTo>
                  <a:cubicBezTo>
                    <a:pt x="102273" y="3403567"/>
                    <a:pt x="100924" y="3404057"/>
                    <a:pt x="99697" y="3404793"/>
                  </a:cubicBezTo>
                  <a:cubicBezTo>
                    <a:pt x="98348" y="3405529"/>
                    <a:pt x="97122" y="3406387"/>
                    <a:pt x="95773" y="3407369"/>
                  </a:cubicBezTo>
                  <a:cubicBezTo>
                    <a:pt x="94424" y="3408349"/>
                    <a:pt x="93075" y="3409576"/>
                    <a:pt x="91726" y="3410924"/>
                  </a:cubicBezTo>
                  <a:cubicBezTo>
                    <a:pt x="89764" y="3412887"/>
                    <a:pt x="88048" y="3414971"/>
                    <a:pt x="86576" y="3417179"/>
                  </a:cubicBezTo>
                  <a:cubicBezTo>
                    <a:pt x="85104" y="3419386"/>
                    <a:pt x="83878" y="3421593"/>
                    <a:pt x="83020" y="3423678"/>
                  </a:cubicBezTo>
                  <a:cubicBezTo>
                    <a:pt x="82161" y="3425763"/>
                    <a:pt x="81548" y="3427847"/>
                    <a:pt x="81426" y="3429564"/>
                  </a:cubicBezTo>
                  <a:cubicBezTo>
                    <a:pt x="81303" y="3431404"/>
                    <a:pt x="81426" y="3432998"/>
                    <a:pt x="82039" y="3434224"/>
                  </a:cubicBezTo>
                  <a:cubicBezTo>
                    <a:pt x="82284" y="3434592"/>
                    <a:pt x="82407" y="3434960"/>
                    <a:pt x="82652" y="3435205"/>
                  </a:cubicBezTo>
                  <a:cubicBezTo>
                    <a:pt x="82897" y="3435450"/>
                    <a:pt x="83142" y="3435818"/>
                    <a:pt x="83510" y="3435941"/>
                  </a:cubicBezTo>
                  <a:cubicBezTo>
                    <a:pt x="83878" y="3436186"/>
                    <a:pt x="84123" y="3436309"/>
                    <a:pt x="84491" y="3436432"/>
                  </a:cubicBezTo>
                  <a:cubicBezTo>
                    <a:pt x="84859" y="3436554"/>
                    <a:pt x="85227" y="3436677"/>
                    <a:pt x="85718" y="3436677"/>
                  </a:cubicBezTo>
                  <a:cubicBezTo>
                    <a:pt x="86699" y="3436677"/>
                    <a:pt x="87680" y="3436677"/>
                    <a:pt x="88906" y="3436432"/>
                  </a:cubicBezTo>
                  <a:cubicBezTo>
                    <a:pt x="90010" y="3436186"/>
                    <a:pt x="91236" y="3435696"/>
                    <a:pt x="92585" y="3434960"/>
                  </a:cubicBezTo>
                  <a:cubicBezTo>
                    <a:pt x="93811" y="3434224"/>
                    <a:pt x="95160" y="3433366"/>
                    <a:pt x="96509" y="3432385"/>
                  </a:cubicBezTo>
                  <a:cubicBezTo>
                    <a:pt x="97858" y="3431404"/>
                    <a:pt x="99207" y="3430177"/>
                    <a:pt x="100556" y="3428829"/>
                  </a:cubicBezTo>
                  <a:cubicBezTo>
                    <a:pt x="102518" y="3426866"/>
                    <a:pt x="104235" y="3424659"/>
                    <a:pt x="105706" y="3422574"/>
                  </a:cubicBezTo>
                  <a:cubicBezTo>
                    <a:pt x="107178" y="3420367"/>
                    <a:pt x="108404" y="3418160"/>
                    <a:pt x="109262" y="3416075"/>
                  </a:cubicBezTo>
                  <a:cubicBezTo>
                    <a:pt x="110121" y="3413990"/>
                    <a:pt x="110734" y="3411906"/>
                    <a:pt x="110857" y="3410189"/>
                  </a:cubicBezTo>
                  <a:cubicBezTo>
                    <a:pt x="110979" y="3408349"/>
                    <a:pt x="110857" y="3406755"/>
                    <a:pt x="110243" y="3405529"/>
                  </a:cubicBezTo>
                  <a:cubicBezTo>
                    <a:pt x="109998" y="3405161"/>
                    <a:pt x="109876" y="3404793"/>
                    <a:pt x="109508" y="3404548"/>
                  </a:cubicBezTo>
                  <a:cubicBezTo>
                    <a:pt x="109262" y="3404303"/>
                    <a:pt x="109017" y="3404057"/>
                    <a:pt x="108649" y="3403812"/>
                  </a:cubicBezTo>
                  <a:cubicBezTo>
                    <a:pt x="108281" y="3403567"/>
                    <a:pt x="108036" y="3403444"/>
                    <a:pt x="107668" y="3403322"/>
                  </a:cubicBezTo>
                  <a:cubicBezTo>
                    <a:pt x="107300" y="3403199"/>
                    <a:pt x="106932" y="3403076"/>
                    <a:pt x="106442" y="3403076"/>
                  </a:cubicBezTo>
                  <a:moveTo>
                    <a:pt x="1709202" y="3605782"/>
                  </a:moveTo>
                  <a:cubicBezTo>
                    <a:pt x="1708589" y="3605782"/>
                    <a:pt x="1707853" y="3605782"/>
                    <a:pt x="1707240" y="3605782"/>
                  </a:cubicBezTo>
                  <a:cubicBezTo>
                    <a:pt x="1706627" y="3605782"/>
                    <a:pt x="1705891" y="3605782"/>
                    <a:pt x="1705156" y="3606027"/>
                  </a:cubicBezTo>
                  <a:cubicBezTo>
                    <a:pt x="1704420" y="3606027"/>
                    <a:pt x="1703684" y="3606272"/>
                    <a:pt x="1702948" y="3606518"/>
                  </a:cubicBezTo>
                  <a:cubicBezTo>
                    <a:pt x="1702213" y="3606763"/>
                    <a:pt x="1701354" y="3607008"/>
                    <a:pt x="1700618" y="3607376"/>
                  </a:cubicBezTo>
                  <a:cubicBezTo>
                    <a:pt x="1697798" y="3608480"/>
                    <a:pt x="1695100" y="3610197"/>
                    <a:pt x="1692648" y="3612159"/>
                  </a:cubicBezTo>
                  <a:cubicBezTo>
                    <a:pt x="1690195" y="3614121"/>
                    <a:pt x="1687865" y="3616573"/>
                    <a:pt x="1685903" y="3619149"/>
                  </a:cubicBezTo>
                  <a:cubicBezTo>
                    <a:pt x="1683941" y="3621724"/>
                    <a:pt x="1682347" y="3624544"/>
                    <a:pt x="1681120" y="3627365"/>
                  </a:cubicBezTo>
                  <a:cubicBezTo>
                    <a:pt x="1679894" y="3630185"/>
                    <a:pt x="1679158" y="3633128"/>
                    <a:pt x="1678913" y="3635949"/>
                  </a:cubicBezTo>
                  <a:cubicBezTo>
                    <a:pt x="1678790" y="3637911"/>
                    <a:pt x="1678913" y="3639750"/>
                    <a:pt x="1679281" y="3641344"/>
                  </a:cubicBezTo>
                  <a:cubicBezTo>
                    <a:pt x="1679649" y="3642939"/>
                    <a:pt x="1680262" y="3644410"/>
                    <a:pt x="1681243" y="3645514"/>
                  </a:cubicBezTo>
                  <a:cubicBezTo>
                    <a:pt x="1682101" y="3646740"/>
                    <a:pt x="1683205" y="3647721"/>
                    <a:pt x="1684431" y="3648334"/>
                  </a:cubicBezTo>
                  <a:cubicBezTo>
                    <a:pt x="1685658" y="3649070"/>
                    <a:pt x="1687129" y="3649438"/>
                    <a:pt x="1688723" y="3649683"/>
                  </a:cubicBezTo>
                  <a:cubicBezTo>
                    <a:pt x="1689337" y="3649683"/>
                    <a:pt x="1690072" y="3649683"/>
                    <a:pt x="1690808" y="3649683"/>
                  </a:cubicBezTo>
                  <a:cubicBezTo>
                    <a:pt x="1691544" y="3649683"/>
                    <a:pt x="1692280" y="3649683"/>
                    <a:pt x="1693015" y="3649438"/>
                  </a:cubicBezTo>
                  <a:cubicBezTo>
                    <a:pt x="1693751" y="3649192"/>
                    <a:pt x="1694487" y="3649192"/>
                    <a:pt x="1695345" y="3648947"/>
                  </a:cubicBezTo>
                  <a:cubicBezTo>
                    <a:pt x="1696204" y="3648702"/>
                    <a:pt x="1696939" y="3648457"/>
                    <a:pt x="1697675" y="3648089"/>
                  </a:cubicBezTo>
                  <a:cubicBezTo>
                    <a:pt x="1700496" y="3646985"/>
                    <a:pt x="1703193" y="3645391"/>
                    <a:pt x="1705646" y="3643307"/>
                  </a:cubicBezTo>
                  <a:cubicBezTo>
                    <a:pt x="1708099" y="3641222"/>
                    <a:pt x="1710429" y="3638892"/>
                    <a:pt x="1712391" y="3636317"/>
                  </a:cubicBezTo>
                  <a:cubicBezTo>
                    <a:pt x="1714353" y="3633741"/>
                    <a:pt x="1715947" y="3630921"/>
                    <a:pt x="1717173" y="3628101"/>
                  </a:cubicBezTo>
                  <a:cubicBezTo>
                    <a:pt x="1718400" y="3625280"/>
                    <a:pt x="1719135" y="3622337"/>
                    <a:pt x="1719381" y="3619516"/>
                  </a:cubicBezTo>
                  <a:cubicBezTo>
                    <a:pt x="1719503" y="3617554"/>
                    <a:pt x="1719381" y="3615715"/>
                    <a:pt x="1719013" y="3613998"/>
                  </a:cubicBezTo>
                  <a:cubicBezTo>
                    <a:pt x="1718645" y="3612404"/>
                    <a:pt x="1717909" y="3610932"/>
                    <a:pt x="1717051" y="3609706"/>
                  </a:cubicBezTo>
                  <a:cubicBezTo>
                    <a:pt x="1716192" y="3608480"/>
                    <a:pt x="1715089" y="3607499"/>
                    <a:pt x="1713862" y="3606886"/>
                  </a:cubicBezTo>
                  <a:cubicBezTo>
                    <a:pt x="1712636" y="3606150"/>
                    <a:pt x="1711164" y="3605782"/>
                    <a:pt x="1709570" y="3605537"/>
                  </a:cubicBezTo>
                  <a:moveTo>
                    <a:pt x="125572" y="3438026"/>
                  </a:moveTo>
                  <a:cubicBezTo>
                    <a:pt x="124591" y="3438026"/>
                    <a:pt x="123487" y="3438026"/>
                    <a:pt x="122261" y="3438394"/>
                  </a:cubicBezTo>
                  <a:cubicBezTo>
                    <a:pt x="121035" y="3438762"/>
                    <a:pt x="119808" y="3439252"/>
                    <a:pt x="118460" y="3439987"/>
                  </a:cubicBezTo>
                  <a:cubicBezTo>
                    <a:pt x="117111" y="3440723"/>
                    <a:pt x="115762" y="3441582"/>
                    <a:pt x="114290" y="3442685"/>
                  </a:cubicBezTo>
                  <a:cubicBezTo>
                    <a:pt x="112941" y="3443789"/>
                    <a:pt x="111470" y="3445015"/>
                    <a:pt x="110121" y="3446487"/>
                  </a:cubicBezTo>
                  <a:cubicBezTo>
                    <a:pt x="108159" y="3448572"/>
                    <a:pt x="106442" y="3450657"/>
                    <a:pt x="105093" y="3452864"/>
                  </a:cubicBezTo>
                  <a:cubicBezTo>
                    <a:pt x="103621" y="3455071"/>
                    <a:pt x="102518" y="3457278"/>
                    <a:pt x="101659" y="3459363"/>
                  </a:cubicBezTo>
                  <a:cubicBezTo>
                    <a:pt x="100801" y="3461448"/>
                    <a:pt x="100310" y="3463532"/>
                    <a:pt x="100188" y="3465249"/>
                  </a:cubicBezTo>
                  <a:cubicBezTo>
                    <a:pt x="100188" y="3467089"/>
                    <a:pt x="100310" y="3468560"/>
                    <a:pt x="101046" y="3469787"/>
                  </a:cubicBezTo>
                  <a:cubicBezTo>
                    <a:pt x="101291" y="3470154"/>
                    <a:pt x="101537" y="3470400"/>
                    <a:pt x="101782" y="3470767"/>
                  </a:cubicBezTo>
                  <a:cubicBezTo>
                    <a:pt x="102027" y="3471013"/>
                    <a:pt x="102273" y="3471258"/>
                    <a:pt x="102640" y="3471503"/>
                  </a:cubicBezTo>
                  <a:cubicBezTo>
                    <a:pt x="103008" y="3471749"/>
                    <a:pt x="103254" y="3471871"/>
                    <a:pt x="103621" y="3471994"/>
                  </a:cubicBezTo>
                  <a:cubicBezTo>
                    <a:pt x="103989" y="3471994"/>
                    <a:pt x="104357" y="3472239"/>
                    <a:pt x="104725" y="3472239"/>
                  </a:cubicBezTo>
                  <a:cubicBezTo>
                    <a:pt x="105706" y="3472239"/>
                    <a:pt x="106810" y="3472239"/>
                    <a:pt x="108036" y="3471994"/>
                  </a:cubicBezTo>
                  <a:cubicBezTo>
                    <a:pt x="109262" y="3471626"/>
                    <a:pt x="110489" y="3471135"/>
                    <a:pt x="111838" y="3470400"/>
                  </a:cubicBezTo>
                  <a:cubicBezTo>
                    <a:pt x="113187" y="3469664"/>
                    <a:pt x="114535" y="3468805"/>
                    <a:pt x="116007" y="3467702"/>
                  </a:cubicBezTo>
                  <a:cubicBezTo>
                    <a:pt x="117356" y="3466598"/>
                    <a:pt x="118827" y="3465372"/>
                    <a:pt x="120176" y="3463900"/>
                  </a:cubicBezTo>
                  <a:cubicBezTo>
                    <a:pt x="122138" y="3461815"/>
                    <a:pt x="123855" y="3459731"/>
                    <a:pt x="125327" y="3457524"/>
                  </a:cubicBezTo>
                  <a:cubicBezTo>
                    <a:pt x="126798" y="3455316"/>
                    <a:pt x="127902" y="3453109"/>
                    <a:pt x="128760" y="3450902"/>
                  </a:cubicBezTo>
                  <a:cubicBezTo>
                    <a:pt x="129619" y="3448817"/>
                    <a:pt x="130109" y="3446732"/>
                    <a:pt x="130232" y="3445015"/>
                  </a:cubicBezTo>
                  <a:cubicBezTo>
                    <a:pt x="130232" y="3443176"/>
                    <a:pt x="130109" y="3441704"/>
                    <a:pt x="129374" y="3440478"/>
                  </a:cubicBezTo>
                  <a:cubicBezTo>
                    <a:pt x="129128" y="3440110"/>
                    <a:pt x="128883" y="3439865"/>
                    <a:pt x="128638" y="3439497"/>
                  </a:cubicBezTo>
                  <a:cubicBezTo>
                    <a:pt x="128392" y="3439129"/>
                    <a:pt x="128147" y="3439007"/>
                    <a:pt x="127779" y="3438762"/>
                  </a:cubicBezTo>
                  <a:cubicBezTo>
                    <a:pt x="127411" y="3438516"/>
                    <a:pt x="127166" y="3438394"/>
                    <a:pt x="126798" y="3438271"/>
                  </a:cubicBezTo>
                  <a:cubicBezTo>
                    <a:pt x="126430" y="3438271"/>
                    <a:pt x="126063" y="3438026"/>
                    <a:pt x="125695" y="3438026"/>
                  </a:cubicBezTo>
                  <a:moveTo>
                    <a:pt x="1629494" y="3636930"/>
                  </a:moveTo>
                  <a:cubicBezTo>
                    <a:pt x="1629494" y="3636930"/>
                    <a:pt x="1628267" y="3636930"/>
                    <a:pt x="1627654" y="3636930"/>
                  </a:cubicBezTo>
                  <a:cubicBezTo>
                    <a:pt x="1627041" y="3636930"/>
                    <a:pt x="1626305" y="3636930"/>
                    <a:pt x="1625692" y="3637052"/>
                  </a:cubicBezTo>
                  <a:cubicBezTo>
                    <a:pt x="1624956" y="3637052"/>
                    <a:pt x="1624343" y="3637298"/>
                    <a:pt x="1623607" y="3637543"/>
                  </a:cubicBezTo>
                  <a:cubicBezTo>
                    <a:pt x="1622872" y="3637788"/>
                    <a:pt x="1622136" y="3637911"/>
                    <a:pt x="1621400" y="3638279"/>
                  </a:cubicBezTo>
                  <a:cubicBezTo>
                    <a:pt x="1618702" y="3639260"/>
                    <a:pt x="1616004" y="3640854"/>
                    <a:pt x="1613552" y="3642816"/>
                  </a:cubicBezTo>
                  <a:cubicBezTo>
                    <a:pt x="1611099" y="3644778"/>
                    <a:pt x="1608769" y="3647108"/>
                    <a:pt x="1606807" y="3649561"/>
                  </a:cubicBezTo>
                  <a:cubicBezTo>
                    <a:pt x="1604845" y="3652136"/>
                    <a:pt x="1603128" y="3654834"/>
                    <a:pt x="1601779" y="3657654"/>
                  </a:cubicBezTo>
                  <a:cubicBezTo>
                    <a:pt x="1600553" y="3660474"/>
                    <a:pt x="1599695" y="3663417"/>
                    <a:pt x="1599327" y="3666238"/>
                  </a:cubicBezTo>
                  <a:cubicBezTo>
                    <a:pt x="1599082" y="3668323"/>
                    <a:pt x="1599082" y="3670285"/>
                    <a:pt x="1599449" y="3672002"/>
                  </a:cubicBezTo>
                  <a:cubicBezTo>
                    <a:pt x="1599817" y="3673718"/>
                    <a:pt x="1600308" y="3675190"/>
                    <a:pt x="1601166" y="3676416"/>
                  </a:cubicBezTo>
                  <a:cubicBezTo>
                    <a:pt x="1602025" y="3677642"/>
                    <a:pt x="1603006" y="3678746"/>
                    <a:pt x="1604355" y="3679482"/>
                  </a:cubicBezTo>
                  <a:cubicBezTo>
                    <a:pt x="1605581" y="3680218"/>
                    <a:pt x="1607052" y="3680708"/>
                    <a:pt x="1608647" y="3680954"/>
                  </a:cubicBezTo>
                  <a:cubicBezTo>
                    <a:pt x="1609260" y="3680954"/>
                    <a:pt x="1609873" y="3680954"/>
                    <a:pt x="1610486" y="3680954"/>
                  </a:cubicBezTo>
                  <a:cubicBezTo>
                    <a:pt x="1611099" y="3680954"/>
                    <a:pt x="1611835" y="3680954"/>
                    <a:pt x="1612448" y="3680831"/>
                  </a:cubicBezTo>
                  <a:cubicBezTo>
                    <a:pt x="1613184" y="3680831"/>
                    <a:pt x="1613797" y="3680586"/>
                    <a:pt x="1614533" y="3680463"/>
                  </a:cubicBezTo>
                  <a:cubicBezTo>
                    <a:pt x="1615269" y="3680340"/>
                    <a:pt x="1616004" y="3680095"/>
                    <a:pt x="1616740" y="3679727"/>
                  </a:cubicBezTo>
                  <a:cubicBezTo>
                    <a:pt x="1619561" y="3678746"/>
                    <a:pt x="1622258" y="3677152"/>
                    <a:pt x="1624711" y="3675190"/>
                  </a:cubicBezTo>
                  <a:cubicBezTo>
                    <a:pt x="1627286" y="3673228"/>
                    <a:pt x="1629616" y="3670898"/>
                    <a:pt x="1631578" y="3668323"/>
                  </a:cubicBezTo>
                  <a:cubicBezTo>
                    <a:pt x="1633540" y="3665747"/>
                    <a:pt x="1635257" y="3662927"/>
                    <a:pt x="1636606" y="3660107"/>
                  </a:cubicBezTo>
                  <a:cubicBezTo>
                    <a:pt x="1637955" y="3657286"/>
                    <a:pt x="1638813" y="3654343"/>
                    <a:pt x="1639059" y="3651400"/>
                  </a:cubicBezTo>
                  <a:cubicBezTo>
                    <a:pt x="1639304" y="3649315"/>
                    <a:pt x="1639181" y="3647476"/>
                    <a:pt x="1638813" y="3645759"/>
                  </a:cubicBezTo>
                  <a:cubicBezTo>
                    <a:pt x="1638445" y="3644042"/>
                    <a:pt x="1637832" y="3642571"/>
                    <a:pt x="1636974" y="3641344"/>
                  </a:cubicBezTo>
                  <a:cubicBezTo>
                    <a:pt x="1636116" y="3640118"/>
                    <a:pt x="1635012" y="3639137"/>
                    <a:pt x="1633786" y="3638401"/>
                  </a:cubicBezTo>
                  <a:cubicBezTo>
                    <a:pt x="1632559" y="3637666"/>
                    <a:pt x="1631088" y="3637175"/>
                    <a:pt x="1629494" y="3637052"/>
                  </a:cubicBezTo>
                  <a:moveTo>
                    <a:pt x="146787" y="3471994"/>
                  </a:moveTo>
                  <a:cubicBezTo>
                    <a:pt x="145806" y="3471994"/>
                    <a:pt x="144580" y="3471994"/>
                    <a:pt x="143353" y="3472362"/>
                  </a:cubicBezTo>
                  <a:cubicBezTo>
                    <a:pt x="142127" y="3472730"/>
                    <a:pt x="140778" y="3473220"/>
                    <a:pt x="139429" y="3473956"/>
                  </a:cubicBezTo>
                  <a:cubicBezTo>
                    <a:pt x="138080" y="3474692"/>
                    <a:pt x="136609" y="3475673"/>
                    <a:pt x="135137" y="3476776"/>
                  </a:cubicBezTo>
                  <a:cubicBezTo>
                    <a:pt x="133666" y="3477880"/>
                    <a:pt x="132317" y="3479229"/>
                    <a:pt x="130845" y="3480823"/>
                  </a:cubicBezTo>
                  <a:cubicBezTo>
                    <a:pt x="128883" y="3482908"/>
                    <a:pt x="127166" y="3485115"/>
                    <a:pt x="125817" y="3487445"/>
                  </a:cubicBezTo>
                  <a:cubicBezTo>
                    <a:pt x="124346" y="3489652"/>
                    <a:pt x="123242" y="3491982"/>
                    <a:pt x="122506" y="3494067"/>
                  </a:cubicBezTo>
                  <a:cubicBezTo>
                    <a:pt x="121771" y="3496152"/>
                    <a:pt x="121280" y="3498236"/>
                    <a:pt x="121280" y="3499953"/>
                  </a:cubicBezTo>
                  <a:cubicBezTo>
                    <a:pt x="121280" y="3501670"/>
                    <a:pt x="121525" y="3503264"/>
                    <a:pt x="122384" y="3504490"/>
                  </a:cubicBezTo>
                  <a:cubicBezTo>
                    <a:pt x="122629" y="3504736"/>
                    <a:pt x="122874" y="3505103"/>
                    <a:pt x="123119" y="3505349"/>
                  </a:cubicBezTo>
                  <a:cubicBezTo>
                    <a:pt x="123365" y="3505594"/>
                    <a:pt x="123610" y="3505840"/>
                    <a:pt x="123978" y="3505962"/>
                  </a:cubicBezTo>
                  <a:cubicBezTo>
                    <a:pt x="124223" y="3506085"/>
                    <a:pt x="124591" y="3506330"/>
                    <a:pt x="124959" y="3506330"/>
                  </a:cubicBezTo>
                  <a:cubicBezTo>
                    <a:pt x="125327" y="3506330"/>
                    <a:pt x="125695" y="3506453"/>
                    <a:pt x="126063" y="3506575"/>
                  </a:cubicBezTo>
                  <a:cubicBezTo>
                    <a:pt x="127044" y="3506575"/>
                    <a:pt x="128270" y="3506575"/>
                    <a:pt x="129496" y="3506207"/>
                  </a:cubicBezTo>
                  <a:cubicBezTo>
                    <a:pt x="130722" y="3505840"/>
                    <a:pt x="132071" y="3505349"/>
                    <a:pt x="133543" y="3504613"/>
                  </a:cubicBezTo>
                  <a:cubicBezTo>
                    <a:pt x="134892" y="3503877"/>
                    <a:pt x="136363" y="3502896"/>
                    <a:pt x="137835" y="3501670"/>
                  </a:cubicBezTo>
                  <a:cubicBezTo>
                    <a:pt x="139307" y="3500566"/>
                    <a:pt x="140778" y="3499217"/>
                    <a:pt x="142127" y="3497623"/>
                  </a:cubicBezTo>
                  <a:cubicBezTo>
                    <a:pt x="144089" y="3495538"/>
                    <a:pt x="145806" y="3493331"/>
                    <a:pt x="147155" y="3491001"/>
                  </a:cubicBezTo>
                  <a:cubicBezTo>
                    <a:pt x="148504" y="3488794"/>
                    <a:pt x="149730" y="3486464"/>
                    <a:pt x="150466" y="3484379"/>
                  </a:cubicBezTo>
                  <a:cubicBezTo>
                    <a:pt x="151201" y="3482295"/>
                    <a:pt x="151692" y="3480210"/>
                    <a:pt x="151692" y="3478493"/>
                  </a:cubicBezTo>
                  <a:cubicBezTo>
                    <a:pt x="151692" y="3476776"/>
                    <a:pt x="151324" y="3475182"/>
                    <a:pt x="150588" y="3474078"/>
                  </a:cubicBezTo>
                  <a:cubicBezTo>
                    <a:pt x="150343" y="3473710"/>
                    <a:pt x="150098" y="3473465"/>
                    <a:pt x="149853" y="3473220"/>
                  </a:cubicBezTo>
                  <a:cubicBezTo>
                    <a:pt x="149607" y="3472975"/>
                    <a:pt x="149362" y="3472730"/>
                    <a:pt x="148994" y="3472607"/>
                  </a:cubicBezTo>
                  <a:cubicBezTo>
                    <a:pt x="148749" y="3472484"/>
                    <a:pt x="148381" y="3472239"/>
                    <a:pt x="148013" y="3472239"/>
                  </a:cubicBezTo>
                  <a:cubicBezTo>
                    <a:pt x="147645" y="3472239"/>
                    <a:pt x="147277" y="3472117"/>
                    <a:pt x="146909" y="3471994"/>
                  </a:cubicBezTo>
                  <a:moveTo>
                    <a:pt x="1550888" y="3665012"/>
                  </a:moveTo>
                  <a:cubicBezTo>
                    <a:pt x="1550888" y="3665012"/>
                    <a:pt x="1549785" y="3665012"/>
                    <a:pt x="1549172" y="3665012"/>
                  </a:cubicBezTo>
                  <a:cubicBezTo>
                    <a:pt x="1548559" y="3665012"/>
                    <a:pt x="1548068" y="3665012"/>
                    <a:pt x="1547455" y="3665134"/>
                  </a:cubicBezTo>
                  <a:cubicBezTo>
                    <a:pt x="1546842" y="3665134"/>
                    <a:pt x="1546229" y="3665380"/>
                    <a:pt x="1545615" y="3665502"/>
                  </a:cubicBezTo>
                  <a:cubicBezTo>
                    <a:pt x="1545002" y="3665625"/>
                    <a:pt x="1544389" y="3665870"/>
                    <a:pt x="1543653" y="3666115"/>
                  </a:cubicBezTo>
                  <a:cubicBezTo>
                    <a:pt x="1540955" y="3667097"/>
                    <a:pt x="1538258" y="3668568"/>
                    <a:pt x="1535805" y="3670407"/>
                  </a:cubicBezTo>
                  <a:cubicBezTo>
                    <a:pt x="1533352" y="3672247"/>
                    <a:pt x="1531023" y="3674454"/>
                    <a:pt x="1528938" y="3677029"/>
                  </a:cubicBezTo>
                  <a:cubicBezTo>
                    <a:pt x="1526853" y="3679482"/>
                    <a:pt x="1525136" y="3682180"/>
                    <a:pt x="1523787" y="3685000"/>
                  </a:cubicBezTo>
                  <a:cubicBezTo>
                    <a:pt x="1522439" y="3687821"/>
                    <a:pt x="1521457" y="3690764"/>
                    <a:pt x="1520967" y="3693584"/>
                  </a:cubicBezTo>
                  <a:cubicBezTo>
                    <a:pt x="1520599" y="3695792"/>
                    <a:pt x="1520599" y="3697754"/>
                    <a:pt x="1520967" y="3699470"/>
                  </a:cubicBezTo>
                  <a:cubicBezTo>
                    <a:pt x="1521212" y="3701310"/>
                    <a:pt x="1521825" y="3702782"/>
                    <a:pt x="1522561" y="3704130"/>
                  </a:cubicBezTo>
                  <a:cubicBezTo>
                    <a:pt x="1523297" y="3705479"/>
                    <a:pt x="1524401" y="3706583"/>
                    <a:pt x="1525627" y="3707319"/>
                  </a:cubicBezTo>
                  <a:cubicBezTo>
                    <a:pt x="1526853" y="3708055"/>
                    <a:pt x="1528325" y="3708668"/>
                    <a:pt x="1529919" y="3708790"/>
                  </a:cubicBezTo>
                  <a:cubicBezTo>
                    <a:pt x="1530409" y="3708790"/>
                    <a:pt x="1531023" y="3708790"/>
                    <a:pt x="1531636" y="3708790"/>
                  </a:cubicBezTo>
                  <a:cubicBezTo>
                    <a:pt x="1532249" y="3708790"/>
                    <a:pt x="1532862" y="3708790"/>
                    <a:pt x="1533475" y="3708668"/>
                  </a:cubicBezTo>
                  <a:cubicBezTo>
                    <a:pt x="1534088" y="3708668"/>
                    <a:pt x="1534701" y="3708422"/>
                    <a:pt x="1535437" y="3708300"/>
                  </a:cubicBezTo>
                  <a:cubicBezTo>
                    <a:pt x="1536050" y="3708177"/>
                    <a:pt x="1536786" y="3707932"/>
                    <a:pt x="1537399" y="3707687"/>
                  </a:cubicBezTo>
                  <a:cubicBezTo>
                    <a:pt x="1540097" y="3706828"/>
                    <a:pt x="1542795" y="3705357"/>
                    <a:pt x="1545248" y="3703517"/>
                  </a:cubicBezTo>
                  <a:cubicBezTo>
                    <a:pt x="1547700" y="3701678"/>
                    <a:pt x="1550153" y="3699348"/>
                    <a:pt x="1552237" y="3696895"/>
                  </a:cubicBezTo>
                  <a:cubicBezTo>
                    <a:pt x="1554322" y="3694443"/>
                    <a:pt x="1556039" y="3691622"/>
                    <a:pt x="1557510" y="3688802"/>
                  </a:cubicBezTo>
                  <a:cubicBezTo>
                    <a:pt x="1558859" y="3685981"/>
                    <a:pt x="1559840" y="3683038"/>
                    <a:pt x="1560331" y="3680095"/>
                  </a:cubicBezTo>
                  <a:cubicBezTo>
                    <a:pt x="1560576" y="3677888"/>
                    <a:pt x="1560576" y="3675926"/>
                    <a:pt x="1560331" y="3674209"/>
                  </a:cubicBezTo>
                  <a:cubicBezTo>
                    <a:pt x="1560086" y="3672492"/>
                    <a:pt x="1559473" y="3670898"/>
                    <a:pt x="1558614" y="3669549"/>
                  </a:cubicBezTo>
                  <a:cubicBezTo>
                    <a:pt x="1557756" y="3668200"/>
                    <a:pt x="1556775" y="3667219"/>
                    <a:pt x="1555426" y="3666361"/>
                  </a:cubicBezTo>
                  <a:cubicBezTo>
                    <a:pt x="1554199" y="3665625"/>
                    <a:pt x="1552728" y="3665134"/>
                    <a:pt x="1551011" y="3664889"/>
                  </a:cubicBezTo>
                  <a:moveTo>
                    <a:pt x="170209" y="3504736"/>
                  </a:moveTo>
                  <a:cubicBezTo>
                    <a:pt x="169105" y="3504613"/>
                    <a:pt x="167879" y="3504736"/>
                    <a:pt x="166653" y="3505103"/>
                  </a:cubicBezTo>
                  <a:cubicBezTo>
                    <a:pt x="165304" y="3505472"/>
                    <a:pt x="163955" y="3506085"/>
                    <a:pt x="162483" y="3506820"/>
                  </a:cubicBezTo>
                  <a:cubicBezTo>
                    <a:pt x="161012" y="3507556"/>
                    <a:pt x="159540" y="3508660"/>
                    <a:pt x="158069" y="3509886"/>
                  </a:cubicBezTo>
                  <a:cubicBezTo>
                    <a:pt x="156597" y="3511113"/>
                    <a:pt x="155126" y="3512584"/>
                    <a:pt x="153654" y="3514178"/>
                  </a:cubicBezTo>
                  <a:cubicBezTo>
                    <a:pt x="151692" y="3516263"/>
                    <a:pt x="150098" y="3518593"/>
                    <a:pt x="148749" y="3520800"/>
                  </a:cubicBezTo>
                  <a:cubicBezTo>
                    <a:pt x="147400" y="3523130"/>
                    <a:pt x="146296" y="3525338"/>
                    <a:pt x="145561" y="3527545"/>
                  </a:cubicBezTo>
                  <a:cubicBezTo>
                    <a:pt x="144825" y="3529629"/>
                    <a:pt x="144457" y="3531714"/>
                    <a:pt x="144457" y="3533431"/>
                  </a:cubicBezTo>
                  <a:cubicBezTo>
                    <a:pt x="144457" y="3535148"/>
                    <a:pt x="144825" y="3536742"/>
                    <a:pt x="145683" y="3537846"/>
                  </a:cubicBezTo>
                  <a:cubicBezTo>
                    <a:pt x="145928" y="3538091"/>
                    <a:pt x="146174" y="3538336"/>
                    <a:pt x="146419" y="3538581"/>
                  </a:cubicBezTo>
                  <a:cubicBezTo>
                    <a:pt x="146664" y="3538826"/>
                    <a:pt x="146909" y="3538949"/>
                    <a:pt x="147277" y="3539195"/>
                  </a:cubicBezTo>
                  <a:cubicBezTo>
                    <a:pt x="147523" y="3539317"/>
                    <a:pt x="147890" y="3539440"/>
                    <a:pt x="148258" y="3539563"/>
                  </a:cubicBezTo>
                  <a:cubicBezTo>
                    <a:pt x="148626" y="3539563"/>
                    <a:pt x="148994" y="3539685"/>
                    <a:pt x="149239" y="3539808"/>
                  </a:cubicBezTo>
                  <a:cubicBezTo>
                    <a:pt x="150343" y="3539930"/>
                    <a:pt x="151569" y="3539808"/>
                    <a:pt x="152796" y="3539440"/>
                  </a:cubicBezTo>
                  <a:cubicBezTo>
                    <a:pt x="154022" y="3539072"/>
                    <a:pt x="155494" y="3538459"/>
                    <a:pt x="156965" y="3537723"/>
                  </a:cubicBezTo>
                  <a:cubicBezTo>
                    <a:pt x="158437" y="3536865"/>
                    <a:pt x="159908" y="3535883"/>
                    <a:pt x="161380" y="3534657"/>
                  </a:cubicBezTo>
                  <a:cubicBezTo>
                    <a:pt x="162851" y="3533431"/>
                    <a:pt x="164323" y="3531959"/>
                    <a:pt x="165794" y="3530365"/>
                  </a:cubicBezTo>
                  <a:cubicBezTo>
                    <a:pt x="167756" y="3528280"/>
                    <a:pt x="169351" y="3525951"/>
                    <a:pt x="170822" y="3523621"/>
                  </a:cubicBezTo>
                  <a:cubicBezTo>
                    <a:pt x="172294" y="3521291"/>
                    <a:pt x="173275" y="3519083"/>
                    <a:pt x="174010" y="3516876"/>
                  </a:cubicBezTo>
                  <a:cubicBezTo>
                    <a:pt x="174746" y="3514791"/>
                    <a:pt x="175114" y="3512707"/>
                    <a:pt x="175114" y="3510990"/>
                  </a:cubicBezTo>
                  <a:cubicBezTo>
                    <a:pt x="175114" y="3509273"/>
                    <a:pt x="174624" y="3507801"/>
                    <a:pt x="173765" y="3506698"/>
                  </a:cubicBezTo>
                  <a:cubicBezTo>
                    <a:pt x="173520" y="3506453"/>
                    <a:pt x="173275" y="3506207"/>
                    <a:pt x="173029" y="3505962"/>
                  </a:cubicBezTo>
                  <a:cubicBezTo>
                    <a:pt x="172784" y="3505717"/>
                    <a:pt x="172539" y="3505594"/>
                    <a:pt x="172171" y="3505472"/>
                  </a:cubicBezTo>
                  <a:cubicBezTo>
                    <a:pt x="171926" y="3505349"/>
                    <a:pt x="171558" y="3505226"/>
                    <a:pt x="171313" y="3505103"/>
                  </a:cubicBezTo>
                  <a:cubicBezTo>
                    <a:pt x="171067" y="3504981"/>
                    <a:pt x="170699" y="3504981"/>
                    <a:pt x="170332" y="3504858"/>
                  </a:cubicBezTo>
                  <a:moveTo>
                    <a:pt x="1473632" y="3690273"/>
                  </a:moveTo>
                  <a:cubicBezTo>
                    <a:pt x="1473632" y="3690273"/>
                    <a:pt x="1472651" y="3690273"/>
                    <a:pt x="1472038" y="3690273"/>
                  </a:cubicBezTo>
                  <a:cubicBezTo>
                    <a:pt x="1471425" y="3690273"/>
                    <a:pt x="1470934" y="3690273"/>
                    <a:pt x="1470444" y="3690273"/>
                  </a:cubicBezTo>
                  <a:cubicBezTo>
                    <a:pt x="1469953" y="3690273"/>
                    <a:pt x="1469340" y="3690396"/>
                    <a:pt x="1468727" y="3690519"/>
                  </a:cubicBezTo>
                  <a:cubicBezTo>
                    <a:pt x="1468114" y="3690641"/>
                    <a:pt x="1467501" y="3690764"/>
                    <a:pt x="1466888" y="3691009"/>
                  </a:cubicBezTo>
                  <a:cubicBezTo>
                    <a:pt x="1464190" y="3691867"/>
                    <a:pt x="1461614" y="3693217"/>
                    <a:pt x="1459162" y="3694933"/>
                  </a:cubicBezTo>
                  <a:cubicBezTo>
                    <a:pt x="1456709" y="3696650"/>
                    <a:pt x="1454257" y="3698857"/>
                    <a:pt x="1452172" y="3701310"/>
                  </a:cubicBezTo>
                  <a:cubicBezTo>
                    <a:pt x="1450087" y="3703762"/>
                    <a:pt x="1448248" y="3706460"/>
                    <a:pt x="1446776" y="3709281"/>
                  </a:cubicBezTo>
                  <a:cubicBezTo>
                    <a:pt x="1445305" y="3712101"/>
                    <a:pt x="1444201" y="3715045"/>
                    <a:pt x="1443711" y="3717988"/>
                  </a:cubicBezTo>
                  <a:cubicBezTo>
                    <a:pt x="1443343" y="3720195"/>
                    <a:pt x="1443220" y="3722280"/>
                    <a:pt x="1443465" y="3724119"/>
                  </a:cubicBezTo>
                  <a:cubicBezTo>
                    <a:pt x="1443711" y="3725958"/>
                    <a:pt x="1444201" y="3727553"/>
                    <a:pt x="1444937" y="3728901"/>
                  </a:cubicBezTo>
                  <a:cubicBezTo>
                    <a:pt x="1445673" y="3730250"/>
                    <a:pt x="1446776" y="3731354"/>
                    <a:pt x="1448003" y="3732213"/>
                  </a:cubicBezTo>
                  <a:cubicBezTo>
                    <a:pt x="1449229" y="3733071"/>
                    <a:pt x="1450701" y="3733561"/>
                    <a:pt x="1452417" y="3733807"/>
                  </a:cubicBezTo>
                  <a:cubicBezTo>
                    <a:pt x="1452908" y="3733807"/>
                    <a:pt x="1453398" y="3733807"/>
                    <a:pt x="1454012" y="3733807"/>
                  </a:cubicBezTo>
                  <a:cubicBezTo>
                    <a:pt x="1454502" y="3733807"/>
                    <a:pt x="1455115" y="3733807"/>
                    <a:pt x="1455606" y="3733807"/>
                  </a:cubicBezTo>
                  <a:cubicBezTo>
                    <a:pt x="1456219" y="3733807"/>
                    <a:pt x="1456709" y="3733684"/>
                    <a:pt x="1457323" y="3733561"/>
                  </a:cubicBezTo>
                  <a:cubicBezTo>
                    <a:pt x="1457936" y="3733439"/>
                    <a:pt x="1458549" y="3733316"/>
                    <a:pt x="1459162" y="3733071"/>
                  </a:cubicBezTo>
                  <a:cubicBezTo>
                    <a:pt x="1461860" y="3732213"/>
                    <a:pt x="1464435" y="3730863"/>
                    <a:pt x="1466888" y="3729147"/>
                  </a:cubicBezTo>
                  <a:cubicBezTo>
                    <a:pt x="1469340" y="3727307"/>
                    <a:pt x="1471793" y="3725223"/>
                    <a:pt x="1473877" y="3722770"/>
                  </a:cubicBezTo>
                  <a:cubicBezTo>
                    <a:pt x="1475962" y="3720317"/>
                    <a:pt x="1477802" y="3717620"/>
                    <a:pt x="1479273" y="3714799"/>
                  </a:cubicBezTo>
                  <a:cubicBezTo>
                    <a:pt x="1480745" y="3711979"/>
                    <a:pt x="1481726" y="3709035"/>
                    <a:pt x="1482339" y="3706215"/>
                  </a:cubicBezTo>
                  <a:cubicBezTo>
                    <a:pt x="1482707" y="3704008"/>
                    <a:pt x="1482829" y="3701923"/>
                    <a:pt x="1482584" y="3700084"/>
                  </a:cubicBezTo>
                  <a:cubicBezTo>
                    <a:pt x="1482339" y="3698244"/>
                    <a:pt x="1481848" y="3696650"/>
                    <a:pt x="1481113" y="3695301"/>
                  </a:cubicBezTo>
                  <a:cubicBezTo>
                    <a:pt x="1480377" y="3693952"/>
                    <a:pt x="1479273" y="3692849"/>
                    <a:pt x="1478047" y="3691990"/>
                  </a:cubicBezTo>
                  <a:cubicBezTo>
                    <a:pt x="1476821" y="3691132"/>
                    <a:pt x="1475349" y="3690641"/>
                    <a:pt x="1473632" y="3690396"/>
                  </a:cubicBezTo>
                  <a:moveTo>
                    <a:pt x="195716" y="3536129"/>
                  </a:moveTo>
                  <a:cubicBezTo>
                    <a:pt x="194612" y="3536006"/>
                    <a:pt x="193263" y="3536129"/>
                    <a:pt x="191914" y="3536497"/>
                  </a:cubicBezTo>
                  <a:cubicBezTo>
                    <a:pt x="190565" y="3536865"/>
                    <a:pt x="189094" y="3537478"/>
                    <a:pt x="187622" y="3538336"/>
                  </a:cubicBezTo>
                  <a:cubicBezTo>
                    <a:pt x="186151" y="3539195"/>
                    <a:pt x="184557" y="3540298"/>
                    <a:pt x="183085" y="3541647"/>
                  </a:cubicBezTo>
                  <a:cubicBezTo>
                    <a:pt x="181491" y="3542996"/>
                    <a:pt x="180019" y="3544468"/>
                    <a:pt x="178548" y="3546184"/>
                  </a:cubicBezTo>
                  <a:cubicBezTo>
                    <a:pt x="176586" y="3548392"/>
                    <a:pt x="174992" y="3550721"/>
                    <a:pt x="173643" y="3552929"/>
                  </a:cubicBezTo>
                  <a:cubicBezTo>
                    <a:pt x="172294" y="3555259"/>
                    <a:pt x="171313" y="3557466"/>
                    <a:pt x="170699" y="3559673"/>
                  </a:cubicBezTo>
                  <a:cubicBezTo>
                    <a:pt x="170086" y="3561758"/>
                    <a:pt x="169718" y="3563843"/>
                    <a:pt x="169841" y="3565560"/>
                  </a:cubicBezTo>
                  <a:cubicBezTo>
                    <a:pt x="169841" y="3567276"/>
                    <a:pt x="170454" y="3568748"/>
                    <a:pt x="171313" y="3569852"/>
                  </a:cubicBezTo>
                  <a:cubicBezTo>
                    <a:pt x="171558" y="3570097"/>
                    <a:pt x="171803" y="3570342"/>
                    <a:pt x="172048" y="3570465"/>
                  </a:cubicBezTo>
                  <a:cubicBezTo>
                    <a:pt x="172294" y="3570710"/>
                    <a:pt x="172539" y="3570833"/>
                    <a:pt x="172784" y="3570956"/>
                  </a:cubicBezTo>
                  <a:cubicBezTo>
                    <a:pt x="173029" y="3571078"/>
                    <a:pt x="173397" y="3571201"/>
                    <a:pt x="173643" y="3571323"/>
                  </a:cubicBezTo>
                  <a:cubicBezTo>
                    <a:pt x="173888" y="3571323"/>
                    <a:pt x="174256" y="3571446"/>
                    <a:pt x="174624" y="3571568"/>
                  </a:cubicBezTo>
                  <a:cubicBezTo>
                    <a:pt x="175727" y="3571691"/>
                    <a:pt x="177076" y="3571568"/>
                    <a:pt x="178425" y="3571201"/>
                  </a:cubicBezTo>
                  <a:cubicBezTo>
                    <a:pt x="179774" y="3570833"/>
                    <a:pt x="181246" y="3570220"/>
                    <a:pt x="182717" y="3569361"/>
                  </a:cubicBezTo>
                  <a:cubicBezTo>
                    <a:pt x="184189" y="3568503"/>
                    <a:pt x="185783" y="3567399"/>
                    <a:pt x="187377" y="3566050"/>
                  </a:cubicBezTo>
                  <a:cubicBezTo>
                    <a:pt x="188971" y="3564701"/>
                    <a:pt x="190443" y="3563230"/>
                    <a:pt x="191914" y="3561513"/>
                  </a:cubicBezTo>
                  <a:cubicBezTo>
                    <a:pt x="193876" y="3559306"/>
                    <a:pt x="195471" y="3556976"/>
                    <a:pt x="196819" y="3554646"/>
                  </a:cubicBezTo>
                  <a:cubicBezTo>
                    <a:pt x="198168" y="3552316"/>
                    <a:pt x="199149" y="3550108"/>
                    <a:pt x="199885" y="3547901"/>
                  </a:cubicBezTo>
                  <a:cubicBezTo>
                    <a:pt x="200498" y="3545816"/>
                    <a:pt x="200866" y="3543732"/>
                    <a:pt x="200744" y="3542015"/>
                  </a:cubicBezTo>
                  <a:cubicBezTo>
                    <a:pt x="200744" y="3540298"/>
                    <a:pt x="200130" y="3538826"/>
                    <a:pt x="199272" y="3537723"/>
                  </a:cubicBezTo>
                  <a:cubicBezTo>
                    <a:pt x="199027" y="3537478"/>
                    <a:pt x="198782" y="3537233"/>
                    <a:pt x="198536" y="3537110"/>
                  </a:cubicBezTo>
                  <a:cubicBezTo>
                    <a:pt x="198291" y="3536987"/>
                    <a:pt x="198046" y="3536742"/>
                    <a:pt x="197678" y="3536619"/>
                  </a:cubicBezTo>
                  <a:cubicBezTo>
                    <a:pt x="197433" y="3536497"/>
                    <a:pt x="197065" y="3536374"/>
                    <a:pt x="196819" y="3536251"/>
                  </a:cubicBezTo>
                  <a:cubicBezTo>
                    <a:pt x="196452" y="3536251"/>
                    <a:pt x="196206" y="3536129"/>
                    <a:pt x="195838" y="3536006"/>
                  </a:cubicBezTo>
                  <a:moveTo>
                    <a:pt x="1397357" y="3712715"/>
                  </a:moveTo>
                  <a:cubicBezTo>
                    <a:pt x="1397357" y="3712715"/>
                    <a:pt x="1396499" y="3712715"/>
                    <a:pt x="1396008" y="3712715"/>
                  </a:cubicBezTo>
                  <a:cubicBezTo>
                    <a:pt x="1395517" y="3712715"/>
                    <a:pt x="1395027" y="3712715"/>
                    <a:pt x="1394536" y="3712715"/>
                  </a:cubicBezTo>
                  <a:cubicBezTo>
                    <a:pt x="1394046" y="3712715"/>
                    <a:pt x="1393555" y="3712715"/>
                    <a:pt x="1393065" y="3712960"/>
                  </a:cubicBezTo>
                  <a:cubicBezTo>
                    <a:pt x="1392575" y="3712960"/>
                    <a:pt x="1391961" y="3713205"/>
                    <a:pt x="1391471" y="3713328"/>
                  </a:cubicBezTo>
                  <a:cubicBezTo>
                    <a:pt x="1388896" y="3714063"/>
                    <a:pt x="1386198" y="3715412"/>
                    <a:pt x="1383745" y="3717007"/>
                  </a:cubicBezTo>
                  <a:cubicBezTo>
                    <a:pt x="1381292" y="3718600"/>
                    <a:pt x="1378840" y="3720808"/>
                    <a:pt x="1376755" y="3723138"/>
                  </a:cubicBezTo>
                  <a:cubicBezTo>
                    <a:pt x="1374671" y="3725468"/>
                    <a:pt x="1372708" y="3728166"/>
                    <a:pt x="1371237" y="3730986"/>
                  </a:cubicBezTo>
                  <a:cubicBezTo>
                    <a:pt x="1369766" y="3733807"/>
                    <a:pt x="1368539" y="3736627"/>
                    <a:pt x="1367926" y="3739570"/>
                  </a:cubicBezTo>
                  <a:cubicBezTo>
                    <a:pt x="1367436" y="3741900"/>
                    <a:pt x="1367313" y="3743985"/>
                    <a:pt x="1367436" y="3745947"/>
                  </a:cubicBezTo>
                  <a:cubicBezTo>
                    <a:pt x="1367558" y="3747909"/>
                    <a:pt x="1368049" y="3749503"/>
                    <a:pt x="1368784" y="3750975"/>
                  </a:cubicBezTo>
                  <a:cubicBezTo>
                    <a:pt x="1369520" y="3752446"/>
                    <a:pt x="1370501" y="3753550"/>
                    <a:pt x="1371727" y="3754408"/>
                  </a:cubicBezTo>
                  <a:cubicBezTo>
                    <a:pt x="1372954" y="3755267"/>
                    <a:pt x="1374425" y="3755880"/>
                    <a:pt x="1376142" y="3756125"/>
                  </a:cubicBezTo>
                  <a:cubicBezTo>
                    <a:pt x="1376633" y="3756125"/>
                    <a:pt x="1377001" y="3756125"/>
                    <a:pt x="1377491" y="3756125"/>
                  </a:cubicBezTo>
                  <a:cubicBezTo>
                    <a:pt x="1377982" y="3756125"/>
                    <a:pt x="1378472" y="3756125"/>
                    <a:pt x="1378963" y="3756125"/>
                  </a:cubicBezTo>
                  <a:cubicBezTo>
                    <a:pt x="1379453" y="3756125"/>
                    <a:pt x="1379944" y="3756125"/>
                    <a:pt x="1380434" y="3755880"/>
                  </a:cubicBezTo>
                  <a:cubicBezTo>
                    <a:pt x="1380925" y="3755880"/>
                    <a:pt x="1381538" y="3755635"/>
                    <a:pt x="1382028" y="3755512"/>
                  </a:cubicBezTo>
                  <a:cubicBezTo>
                    <a:pt x="1384604" y="3754776"/>
                    <a:pt x="1387301" y="3753427"/>
                    <a:pt x="1389754" y="3751833"/>
                  </a:cubicBezTo>
                  <a:cubicBezTo>
                    <a:pt x="1392207" y="3750239"/>
                    <a:pt x="1394659" y="3748032"/>
                    <a:pt x="1396744" y="3745579"/>
                  </a:cubicBezTo>
                  <a:cubicBezTo>
                    <a:pt x="1398829" y="3743126"/>
                    <a:pt x="1400791" y="3740551"/>
                    <a:pt x="1402262" y="3737731"/>
                  </a:cubicBezTo>
                  <a:cubicBezTo>
                    <a:pt x="1403734" y="3734910"/>
                    <a:pt x="1404837" y="3731967"/>
                    <a:pt x="1405573" y="3729147"/>
                  </a:cubicBezTo>
                  <a:cubicBezTo>
                    <a:pt x="1406064" y="3726817"/>
                    <a:pt x="1406309" y="3724732"/>
                    <a:pt x="1406064" y="3722770"/>
                  </a:cubicBezTo>
                  <a:cubicBezTo>
                    <a:pt x="1405941" y="3720808"/>
                    <a:pt x="1405450" y="3719214"/>
                    <a:pt x="1404715" y="3717742"/>
                  </a:cubicBezTo>
                  <a:cubicBezTo>
                    <a:pt x="1403979" y="3716271"/>
                    <a:pt x="1402998" y="3715167"/>
                    <a:pt x="1401772" y="3714309"/>
                  </a:cubicBezTo>
                  <a:cubicBezTo>
                    <a:pt x="1400545" y="3713450"/>
                    <a:pt x="1399074" y="3712960"/>
                    <a:pt x="1397357" y="3712715"/>
                  </a:cubicBezTo>
                  <a:moveTo>
                    <a:pt x="223430" y="3565928"/>
                  </a:moveTo>
                  <a:cubicBezTo>
                    <a:pt x="222204" y="3565805"/>
                    <a:pt x="220977" y="3565928"/>
                    <a:pt x="219506" y="3566296"/>
                  </a:cubicBezTo>
                  <a:cubicBezTo>
                    <a:pt x="218034" y="3566663"/>
                    <a:pt x="216563" y="3567399"/>
                    <a:pt x="214969" y="3568258"/>
                  </a:cubicBezTo>
                  <a:cubicBezTo>
                    <a:pt x="213374" y="3569116"/>
                    <a:pt x="211780" y="3570342"/>
                    <a:pt x="210186" y="3571691"/>
                  </a:cubicBezTo>
                  <a:cubicBezTo>
                    <a:pt x="208592" y="3573040"/>
                    <a:pt x="206998" y="3574634"/>
                    <a:pt x="205526" y="3576474"/>
                  </a:cubicBezTo>
                  <a:cubicBezTo>
                    <a:pt x="203564" y="3578681"/>
                    <a:pt x="201970" y="3581134"/>
                    <a:pt x="200744" y="3583341"/>
                  </a:cubicBezTo>
                  <a:cubicBezTo>
                    <a:pt x="199517" y="3585671"/>
                    <a:pt x="198536" y="3588001"/>
                    <a:pt x="197923" y="3590086"/>
                  </a:cubicBezTo>
                  <a:cubicBezTo>
                    <a:pt x="197310" y="3592170"/>
                    <a:pt x="197065" y="3594255"/>
                    <a:pt x="197310" y="3595972"/>
                  </a:cubicBezTo>
                  <a:cubicBezTo>
                    <a:pt x="197433" y="3597689"/>
                    <a:pt x="198046" y="3599037"/>
                    <a:pt x="199027" y="3600141"/>
                  </a:cubicBezTo>
                  <a:cubicBezTo>
                    <a:pt x="199272" y="3600386"/>
                    <a:pt x="199517" y="3600509"/>
                    <a:pt x="199640" y="3600754"/>
                  </a:cubicBezTo>
                  <a:cubicBezTo>
                    <a:pt x="199885" y="3600877"/>
                    <a:pt x="200130" y="3601122"/>
                    <a:pt x="200376" y="3601245"/>
                  </a:cubicBezTo>
                  <a:cubicBezTo>
                    <a:pt x="200621" y="3601367"/>
                    <a:pt x="200866" y="3601490"/>
                    <a:pt x="201234" y="3601613"/>
                  </a:cubicBezTo>
                  <a:cubicBezTo>
                    <a:pt x="201479" y="3601613"/>
                    <a:pt x="201847" y="3601735"/>
                    <a:pt x="202093" y="3601858"/>
                  </a:cubicBezTo>
                  <a:cubicBezTo>
                    <a:pt x="203319" y="3601981"/>
                    <a:pt x="204545" y="3601858"/>
                    <a:pt x="206017" y="3601490"/>
                  </a:cubicBezTo>
                  <a:cubicBezTo>
                    <a:pt x="207488" y="3601122"/>
                    <a:pt x="208960" y="3600386"/>
                    <a:pt x="210554" y="3599528"/>
                  </a:cubicBezTo>
                  <a:cubicBezTo>
                    <a:pt x="212148" y="3598669"/>
                    <a:pt x="213742" y="3597443"/>
                    <a:pt x="215336" y="3596094"/>
                  </a:cubicBezTo>
                  <a:cubicBezTo>
                    <a:pt x="216931" y="3594746"/>
                    <a:pt x="218525" y="3593151"/>
                    <a:pt x="219996" y="3591312"/>
                  </a:cubicBezTo>
                  <a:cubicBezTo>
                    <a:pt x="221836" y="3589104"/>
                    <a:pt x="223553" y="3586652"/>
                    <a:pt x="224779" y="3584322"/>
                  </a:cubicBezTo>
                  <a:cubicBezTo>
                    <a:pt x="226005" y="3581992"/>
                    <a:pt x="226986" y="3579662"/>
                    <a:pt x="227599" y="3577577"/>
                  </a:cubicBezTo>
                  <a:cubicBezTo>
                    <a:pt x="228212" y="3575493"/>
                    <a:pt x="228458" y="3573408"/>
                    <a:pt x="228212" y="3571814"/>
                  </a:cubicBezTo>
                  <a:cubicBezTo>
                    <a:pt x="228090" y="3570097"/>
                    <a:pt x="227477" y="3568748"/>
                    <a:pt x="226496" y="3567767"/>
                  </a:cubicBezTo>
                  <a:cubicBezTo>
                    <a:pt x="226250" y="3567522"/>
                    <a:pt x="226005" y="3567399"/>
                    <a:pt x="225760" y="3567154"/>
                  </a:cubicBezTo>
                  <a:cubicBezTo>
                    <a:pt x="225515" y="3566909"/>
                    <a:pt x="225269" y="3566786"/>
                    <a:pt x="225024" y="3566663"/>
                  </a:cubicBezTo>
                  <a:cubicBezTo>
                    <a:pt x="224779" y="3566541"/>
                    <a:pt x="224534" y="3566418"/>
                    <a:pt x="224166" y="3566296"/>
                  </a:cubicBezTo>
                  <a:cubicBezTo>
                    <a:pt x="223920" y="3566296"/>
                    <a:pt x="223553" y="3566173"/>
                    <a:pt x="223307" y="3566173"/>
                  </a:cubicBezTo>
                  <a:moveTo>
                    <a:pt x="1322799" y="3732335"/>
                  </a:moveTo>
                  <a:cubicBezTo>
                    <a:pt x="1322799" y="3732335"/>
                    <a:pt x="1321940" y="3732335"/>
                    <a:pt x="1321572" y="3732335"/>
                  </a:cubicBezTo>
                  <a:cubicBezTo>
                    <a:pt x="1321204" y="3732335"/>
                    <a:pt x="1320714" y="3732335"/>
                    <a:pt x="1320223" y="3732335"/>
                  </a:cubicBezTo>
                  <a:cubicBezTo>
                    <a:pt x="1319733" y="3732335"/>
                    <a:pt x="1319365" y="3732335"/>
                    <a:pt x="1318874" y="3732458"/>
                  </a:cubicBezTo>
                  <a:cubicBezTo>
                    <a:pt x="1318384" y="3732458"/>
                    <a:pt x="1317893" y="3732580"/>
                    <a:pt x="1317403" y="3732703"/>
                  </a:cubicBezTo>
                  <a:cubicBezTo>
                    <a:pt x="1314828" y="3733316"/>
                    <a:pt x="1312253" y="3734542"/>
                    <a:pt x="1309800" y="3736137"/>
                  </a:cubicBezTo>
                  <a:cubicBezTo>
                    <a:pt x="1307347" y="3737731"/>
                    <a:pt x="1304895" y="3739815"/>
                    <a:pt x="1302810" y="3742145"/>
                  </a:cubicBezTo>
                  <a:cubicBezTo>
                    <a:pt x="1300603" y="3744475"/>
                    <a:pt x="1298763" y="3747051"/>
                    <a:pt x="1297169" y="3749871"/>
                  </a:cubicBezTo>
                  <a:cubicBezTo>
                    <a:pt x="1295575" y="3752691"/>
                    <a:pt x="1294349" y="3755512"/>
                    <a:pt x="1293613" y="3758455"/>
                  </a:cubicBezTo>
                  <a:cubicBezTo>
                    <a:pt x="1293000" y="3760785"/>
                    <a:pt x="1292755" y="3762992"/>
                    <a:pt x="1292877" y="3764954"/>
                  </a:cubicBezTo>
                  <a:cubicBezTo>
                    <a:pt x="1292877" y="3766916"/>
                    <a:pt x="1293368" y="3768633"/>
                    <a:pt x="1293981" y="3770105"/>
                  </a:cubicBezTo>
                  <a:cubicBezTo>
                    <a:pt x="1294716" y="3771576"/>
                    <a:pt x="1295698" y="3772803"/>
                    <a:pt x="1296924" y="3773661"/>
                  </a:cubicBezTo>
                  <a:cubicBezTo>
                    <a:pt x="1298150" y="3774519"/>
                    <a:pt x="1299622" y="3775133"/>
                    <a:pt x="1301339" y="3775378"/>
                  </a:cubicBezTo>
                  <a:cubicBezTo>
                    <a:pt x="1301706" y="3775378"/>
                    <a:pt x="1302197" y="3775378"/>
                    <a:pt x="1302565" y="3775378"/>
                  </a:cubicBezTo>
                  <a:cubicBezTo>
                    <a:pt x="1302933" y="3775378"/>
                    <a:pt x="1303423" y="3775378"/>
                    <a:pt x="1303914" y="3775378"/>
                  </a:cubicBezTo>
                  <a:cubicBezTo>
                    <a:pt x="1304404" y="3775378"/>
                    <a:pt x="1304772" y="3775378"/>
                    <a:pt x="1305263" y="3775255"/>
                  </a:cubicBezTo>
                  <a:cubicBezTo>
                    <a:pt x="1305753" y="3775133"/>
                    <a:pt x="1306244" y="3775133"/>
                    <a:pt x="1306734" y="3775010"/>
                  </a:cubicBezTo>
                  <a:cubicBezTo>
                    <a:pt x="1309309" y="3774397"/>
                    <a:pt x="1311885" y="3773171"/>
                    <a:pt x="1314337" y="3771576"/>
                  </a:cubicBezTo>
                  <a:cubicBezTo>
                    <a:pt x="1316790" y="3769982"/>
                    <a:pt x="1319242" y="3767898"/>
                    <a:pt x="1321327" y="3765568"/>
                  </a:cubicBezTo>
                  <a:cubicBezTo>
                    <a:pt x="1323534" y="3763238"/>
                    <a:pt x="1325374" y="3760663"/>
                    <a:pt x="1326968" y="3757842"/>
                  </a:cubicBezTo>
                  <a:cubicBezTo>
                    <a:pt x="1328562" y="3755021"/>
                    <a:pt x="1329788" y="3752078"/>
                    <a:pt x="1330524" y="3749135"/>
                  </a:cubicBezTo>
                  <a:cubicBezTo>
                    <a:pt x="1331137" y="3746805"/>
                    <a:pt x="1331383" y="3744598"/>
                    <a:pt x="1331260" y="3742636"/>
                  </a:cubicBezTo>
                  <a:cubicBezTo>
                    <a:pt x="1331260" y="3740674"/>
                    <a:pt x="1330769" y="3738957"/>
                    <a:pt x="1330034" y="3737485"/>
                  </a:cubicBezTo>
                  <a:cubicBezTo>
                    <a:pt x="1329298" y="3736014"/>
                    <a:pt x="1328317" y="3734788"/>
                    <a:pt x="1327091" y="3733929"/>
                  </a:cubicBezTo>
                  <a:cubicBezTo>
                    <a:pt x="1325864" y="3733071"/>
                    <a:pt x="1324393" y="3732458"/>
                    <a:pt x="1322676" y="3732213"/>
                  </a:cubicBezTo>
                  <a:moveTo>
                    <a:pt x="253474" y="3594378"/>
                  </a:moveTo>
                  <a:cubicBezTo>
                    <a:pt x="252248" y="3594255"/>
                    <a:pt x="250899" y="3594378"/>
                    <a:pt x="249427" y="3594746"/>
                  </a:cubicBezTo>
                  <a:cubicBezTo>
                    <a:pt x="247956" y="3595236"/>
                    <a:pt x="246362" y="3595849"/>
                    <a:pt x="244767" y="3596830"/>
                  </a:cubicBezTo>
                  <a:cubicBezTo>
                    <a:pt x="243173" y="3597811"/>
                    <a:pt x="241456" y="3599037"/>
                    <a:pt x="239862" y="3600509"/>
                  </a:cubicBezTo>
                  <a:cubicBezTo>
                    <a:pt x="238268" y="3601981"/>
                    <a:pt x="236674" y="3603575"/>
                    <a:pt x="235080" y="3605414"/>
                  </a:cubicBezTo>
                  <a:cubicBezTo>
                    <a:pt x="233240" y="3607744"/>
                    <a:pt x="231646" y="3610074"/>
                    <a:pt x="230420" y="3612527"/>
                  </a:cubicBezTo>
                  <a:cubicBezTo>
                    <a:pt x="229194" y="3614857"/>
                    <a:pt x="228212" y="3617186"/>
                    <a:pt x="227722" y="3619394"/>
                  </a:cubicBezTo>
                  <a:cubicBezTo>
                    <a:pt x="227231" y="3621601"/>
                    <a:pt x="226986" y="3623563"/>
                    <a:pt x="227231" y="3625280"/>
                  </a:cubicBezTo>
                  <a:cubicBezTo>
                    <a:pt x="227477" y="3626997"/>
                    <a:pt x="228090" y="3628346"/>
                    <a:pt x="229194" y="3629327"/>
                  </a:cubicBezTo>
                  <a:cubicBezTo>
                    <a:pt x="229439" y="3629449"/>
                    <a:pt x="229561" y="3629695"/>
                    <a:pt x="229807" y="3629817"/>
                  </a:cubicBezTo>
                  <a:cubicBezTo>
                    <a:pt x="230052" y="3629940"/>
                    <a:pt x="230297" y="3630062"/>
                    <a:pt x="230542" y="3630185"/>
                  </a:cubicBezTo>
                  <a:cubicBezTo>
                    <a:pt x="230788" y="3630185"/>
                    <a:pt x="231033" y="3630430"/>
                    <a:pt x="231278" y="3630430"/>
                  </a:cubicBezTo>
                  <a:cubicBezTo>
                    <a:pt x="231523" y="3630430"/>
                    <a:pt x="231769" y="3630553"/>
                    <a:pt x="232137" y="3630553"/>
                  </a:cubicBezTo>
                  <a:cubicBezTo>
                    <a:pt x="233363" y="3630676"/>
                    <a:pt x="234712" y="3630553"/>
                    <a:pt x="236183" y="3630185"/>
                  </a:cubicBezTo>
                  <a:cubicBezTo>
                    <a:pt x="237655" y="3629695"/>
                    <a:pt x="239249" y="3629082"/>
                    <a:pt x="240843" y="3628101"/>
                  </a:cubicBezTo>
                  <a:cubicBezTo>
                    <a:pt x="242437" y="3627119"/>
                    <a:pt x="244154" y="3625893"/>
                    <a:pt x="245748" y="3624422"/>
                  </a:cubicBezTo>
                  <a:cubicBezTo>
                    <a:pt x="247343" y="3622950"/>
                    <a:pt x="249059" y="3621233"/>
                    <a:pt x="250531" y="3619394"/>
                  </a:cubicBezTo>
                  <a:cubicBezTo>
                    <a:pt x="252370" y="3617064"/>
                    <a:pt x="253965" y="3614611"/>
                    <a:pt x="255191" y="3612281"/>
                  </a:cubicBezTo>
                  <a:cubicBezTo>
                    <a:pt x="256417" y="3609951"/>
                    <a:pt x="257276" y="3607621"/>
                    <a:pt x="257889" y="3605414"/>
                  </a:cubicBezTo>
                  <a:cubicBezTo>
                    <a:pt x="258379" y="3603329"/>
                    <a:pt x="258624" y="3601367"/>
                    <a:pt x="258379" y="3599651"/>
                  </a:cubicBezTo>
                  <a:cubicBezTo>
                    <a:pt x="258134" y="3597934"/>
                    <a:pt x="257521" y="3596585"/>
                    <a:pt x="256417" y="3595604"/>
                  </a:cubicBezTo>
                  <a:cubicBezTo>
                    <a:pt x="256172" y="3595359"/>
                    <a:pt x="256049" y="3595236"/>
                    <a:pt x="255804" y="3595113"/>
                  </a:cubicBezTo>
                  <a:cubicBezTo>
                    <a:pt x="255559" y="3594991"/>
                    <a:pt x="255313" y="3594868"/>
                    <a:pt x="255068" y="3594746"/>
                  </a:cubicBezTo>
                  <a:cubicBezTo>
                    <a:pt x="254823" y="3594746"/>
                    <a:pt x="254578" y="3594500"/>
                    <a:pt x="254332" y="3594500"/>
                  </a:cubicBezTo>
                  <a:cubicBezTo>
                    <a:pt x="254087" y="3594500"/>
                    <a:pt x="253719" y="3594378"/>
                    <a:pt x="253474" y="3594378"/>
                  </a:cubicBezTo>
                  <a:moveTo>
                    <a:pt x="1249834" y="3749013"/>
                  </a:moveTo>
                  <a:cubicBezTo>
                    <a:pt x="1249834" y="3749013"/>
                    <a:pt x="1249098" y="3749013"/>
                    <a:pt x="1248731" y="3749013"/>
                  </a:cubicBezTo>
                  <a:cubicBezTo>
                    <a:pt x="1248363" y="3749013"/>
                    <a:pt x="1247995" y="3749013"/>
                    <a:pt x="1247504" y="3749013"/>
                  </a:cubicBezTo>
                  <a:cubicBezTo>
                    <a:pt x="1247137" y="3749013"/>
                    <a:pt x="1246646" y="3749013"/>
                    <a:pt x="1246278" y="3749013"/>
                  </a:cubicBezTo>
                  <a:cubicBezTo>
                    <a:pt x="1245910" y="3749013"/>
                    <a:pt x="1245420" y="3749135"/>
                    <a:pt x="1245052" y="3749258"/>
                  </a:cubicBezTo>
                  <a:cubicBezTo>
                    <a:pt x="1242599" y="3749748"/>
                    <a:pt x="1240024" y="3750852"/>
                    <a:pt x="1237572" y="3752446"/>
                  </a:cubicBezTo>
                  <a:cubicBezTo>
                    <a:pt x="1235119" y="3753918"/>
                    <a:pt x="1232666" y="3755880"/>
                    <a:pt x="1230582" y="3758210"/>
                  </a:cubicBezTo>
                  <a:cubicBezTo>
                    <a:pt x="1228374" y="3760417"/>
                    <a:pt x="1226412" y="3762992"/>
                    <a:pt x="1224818" y="3765690"/>
                  </a:cubicBezTo>
                  <a:cubicBezTo>
                    <a:pt x="1223224" y="3768388"/>
                    <a:pt x="1221875" y="3771331"/>
                    <a:pt x="1221017" y="3774274"/>
                  </a:cubicBezTo>
                  <a:cubicBezTo>
                    <a:pt x="1220281" y="3776727"/>
                    <a:pt x="1220035" y="3778934"/>
                    <a:pt x="1220035" y="3780896"/>
                  </a:cubicBezTo>
                  <a:cubicBezTo>
                    <a:pt x="1220035" y="3782981"/>
                    <a:pt x="1220403" y="3784698"/>
                    <a:pt x="1221017" y="3786292"/>
                  </a:cubicBezTo>
                  <a:cubicBezTo>
                    <a:pt x="1221630" y="3787886"/>
                    <a:pt x="1222611" y="3789112"/>
                    <a:pt x="1223837" y="3790093"/>
                  </a:cubicBezTo>
                  <a:cubicBezTo>
                    <a:pt x="1225063" y="3791074"/>
                    <a:pt x="1226535" y="3791688"/>
                    <a:pt x="1228252" y="3791933"/>
                  </a:cubicBezTo>
                  <a:cubicBezTo>
                    <a:pt x="1228619" y="3791933"/>
                    <a:pt x="1228987" y="3791933"/>
                    <a:pt x="1229355" y="3791933"/>
                  </a:cubicBezTo>
                  <a:cubicBezTo>
                    <a:pt x="1229723" y="3791933"/>
                    <a:pt x="1230091" y="3791933"/>
                    <a:pt x="1230459" y="3791933"/>
                  </a:cubicBezTo>
                  <a:cubicBezTo>
                    <a:pt x="1230827" y="3791933"/>
                    <a:pt x="1231317" y="3791933"/>
                    <a:pt x="1231685" y="3791933"/>
                  </a:cubicBezTo>
                  <a:cubicBezTo>
                    <a:pt x="1232053" y="3791933"/>
                    <a:pt x="1232544" y="3791810"/>
                    <a:pt x="1232912" y="3791688"/>
                  </a:cubicBezTo>
                  <a:cubicBezTo>
                    <a:pt x="1235364" y="3791197"/>
                    <a:pt x="1237939" y="3790093"/>
                    <a:pt x="1240392" y="3788499"/>
                  </a:cubicBezTo>
                  <a:cubicBezTo>
                    <a:pt x="1242844" y="3786905"/>
                    <a:pt x="1245297" y="3784943"/>
                    <a:pt x="1247504" y="3782736"/>
                  </a:cubicBezTo>
                  <a:cubicBezTo>
                    <a:pt x="1249712" y="3780406"/>
                    <a:pt x="1251674" y="3777830"/>
                    <a:pt x="1253391" y="3775133"/>
                  </a:cubicBezTo>
                  <a:cubicBezTo>
                    <a:pt x="1254985" y="3772435"/>
                    <a:pt x="1256334" y="3769492"/>
                    <a:pt x="1257192" y="3766548"/>
                  </a:cubicBezTo>
                  <a:cubicBezTo>
                    <a:pt x="1257928" y="3764096"/>
                    <a:pt x="1258173" y="3761889"/>
                    <a:pt x="1258173" y="3759804"/>
                  </a:cubicBezTo>
                  <a:cubicBezTo>
                    <a:pt x="1258173" y="3757719"/>
                    <a:pt x="1257805" y="3756003"/>
                    <a:pt x="1257192" y="3754408"/>
                  </a:cubicBezTo>
                  <a:cubicBezTo>
                    <a:pt x="1256579" y="3752937"/>
                    <a:pt x="1255598" y="3751588"/>
                    <a:pt x="1254372" y="3750730"/>
                  </a:cubicBezTo>
                  <a:cubicBezTo>
                    <a:pt x="1253145" y="3749748"/>
                    <a:pt x="1251674" y="3749135"/>
                    <a:pt x="1249957" y="3749013"/>
                  </a:cubicBezTo>
                  <a:moveTo>
                    <a:pt x="285725" y="3621111"/>
                  </a:moveTo>
                  <a:cubicBezTo>
                    <a:pt x="284499" y="3620988"/>
                    <a:pt x="283028" y="3621111"/>
                    <a:pt x="281433" y="3621601"/>
                  </a:cubicBezTo>
                  <a:cubicBezTo>
                    <a:pt x="279839" y="3622092"/>
                    <a:pt x="278245" y="3622827"/>
                    <a:pt x="276528" y="3623809"/>
                  </a:cubicBezTo>
                  <a:cubicBezTo>
                    <a:pt x="274811" y="3624789"/>
                    <a:pt x="273095" y="3626139"/>
                    <a:pt x="271501" y="3627610"/>
                  </a:cubicBezTo>
                  <a:cubicBezTo>
                    <a:pt x="269784" y="3629082"/>
                    <a:pt x="268190" y="3630921"/>
                    <a:pt x="266595" y="3632883"/>
                  </a:cubicBezTo>
                  <a:cubicBezTo>
                    <a:pt x="264756" y="3635213"/>
                    <a:pt x="263162" y="3637666"/>
                    <a:pt x="262058" y="3639995"/>
                  </a:cubicBezTo>
                  <a:cubicBezTo>
                    <a:pt x="260832" y="3642325"/>
                    <a:pt x="259973" y="3644655"/>
                    <a:pt x="259483" y="3646863"/>
                  </a:cubicBezTo>
                  <a:cubicBezTo>
                    <a:pt x="258992" y="3649070"/>
                    <a:pt x="258870" y="3651032"/>
                    <a:pt x="259238" y="3652626"/>
                  </a:cubicBezTo>
                  <a:cubicBezTo>
                    <a:pt x="259483" y="3654220"/>
                    <a:pt x="260219" y="3655569"/>
                    <a:pt x="261445" y="3656550"/>
                  </a:cubicBezTo>
                  <a:cubicBezTo>
                    <a:pt x="261690" y="3656673"/>
                    <a:pt x="261813" y="3656796"/>
                    <a:pt x="262058" y="3656918"/>
                  </a:cubicBezTo>
                  <a:cubicBezTo>
                    <a:pt x="262303" y="3657041"/>
                    <a:pt x="262549" y="3657164"/>
                    <a:pt x="262671" y="3657286"/>
                  </a:cubicBezTo>
                  <a:cubicBezTo>
                    <a:pt x="262916" y="3657286"/>
                    <a:pt x="263162" y="3657409"/>
                    <a:pt x="263407" y="3657532"/>
                  </a:cubicBezTo>
                  <a:cubicBezTo>
                    <a:pt x="263652" y="3657532"/>
                    <a:pt x="263898" y="3657532"/>
                    <a:pt x="264143" y="3657654"/>
                  </a:cubicBezTo>
                  <a:cubicBezTo>
                    <a:pt x="265369" y="3657777"/>
                    <a:pt x="266841" y="3657654"/>
                    <a:pt x="268435" y="3657164"/>
                  </a:cubicBezTo>
                  <a:cubicBezTo>
                    <a:pt x="270029" y="3656673"/>
                    <a:pt x="271623" y="3655937"/>
                    <a:pt x="273340" y="3654956"/>
                  </a:cubicBezTo>
                  <a:cubicBezTo>
                    <a:pt x="275057" y="3653975"/>
                    <a:pt x="276774" y="3652626"/>
                    <a:pt x="278490" y="3651032"/>
                  </a:cubicBezTo>
                  <a:cubicBezTo>
                    <a:pt x="280207" y="3649438"/>
                    <a:pt x="281801" y="3647721"/>
                    <a:pt x="283396" y="3645759"/>
                  </a:cubicBezTo>
                  <a:cubicBezTo>
                    <a:pt x="285235" y="3643429"/>
                    <a:pt x="286829" y="3640977"/>
                    <a:pt x="287933" y="3638647"/>
                  </a:cubicBezTo>
                  <a:cubicBezTo>
                    <a:pt x="289159" y="3636317"/>
                    <a:pt x="290017" y="3633987"/>
                    <a:pt x="290385" y="3631779"/>
                  </a:cubicBezTo>
                  <a:cubicBezTo>
                    <a:pt x="290876" y="3629695"/>
                    <a:pt x="290876" y="3627732"/>
                    <a:pt x="290631" y="3626016"/>
                  </a:cubicBezTo>
                  <a:cubicBezTo>
                    <a:pt x="290263" y="3624422"/>
                    <a:pt x="289650" y="3623073"/>
                    <a:pt x="288423" y="3622092"/>
                  </a:cubicBezTo>
                  <a:cubicBezTo>
                    <a:pt x="288178" y="3621969"/>
                    <a:pt x="288055" y="3621846"/>
                    <a:pt x="287810" y="3621724"/>
                  </a:cubicBezTo>
                  <a:cubicBezTo>
                    <a:pt x="287565" y="3621601"/>
                    <a:pt x="287320" y="3621479"/>
                    <a:pt x="287074" y="3621356"/>
                  </a:cubicBezTo>
                  <a:cubicBezTo>
                    <a:pt x="286829" y="3621356"/>
                    <a:pt x="286584" y="3621233"/>
                    <a:pt x="286339" y="3621111"/>
                  </a:cubicBezTo>
                  <a:cubicBezTo>
                    <a:pt x="286093" y="3621111"/>
                    <a:pt x="285848" y="3621111"/>
                    <a:pt x="285603" y="3620988"/>
                  </a:cubicBezTo>
                  <a:moveTo>
                    <a:pt x="1178342" y="3762870"/>
                  </a:moveTo>
                  <a:cubicBezTo>
                    <a:pt x="1178342" y="3762870"/>
                    <a:pt x="1177729" y="3762870"/>
                    <a:pt x="1177361" y="3762870"/>
                  </a:cubicBezTo>
                  <a:cubicBezTo>
                    <a:pt x="1176993" y="3762870"/>
                    <a:pt x="1176747" y="3762870"/>
                    <a:pt x="1176380" y="3762870"/>
                  </a:cubicBezTo>
                  <a:cubicBezTo>
                    <a:pt x="1176012" y="3762870"/>
                    <a:pt x="1175644" y="3762870"/>
                    <a:pt x="1175399" y="3762870"/>
                  </a:cubicBezTo>
                  <a:cubicBezTo>
                    <a:pt x="1175031" y="3762870"/>
                    <a:pt x="1174663" y="3762870"/>
                    <a:pt x="1174295" y="3762992"/>
                  </a:cubicBezTo>
                  <a:cubicBezTo>
                    <a:pt x="1171842" y="3763360"/>
                    <a:pt x="1169390" y="3764464"/>
                    <a:pt x="1166937" y="3765813"/>
                  </a:cubicBezTo>
                  <a:cubicBezTo>
                    <a:pt x="1164485" y="3767284"/>
                    <a:pt x="1162155" y="3769124"/>
                    <a:pt x="1159947" y="3771331"/>
                  </a:cubicBezTo>
                  <a:cubicBezTo>
                    <a:pt x="1157740" y="3773538"/>
                    <a:pt x="1155778" y="3775991"/>
                    <a:pt x="1154061" y="3778689"/>
                  </a:cubicBezTo>
                  <a:cubicBezTo>
                    <a:pt x="1152344" y="3781387"/>
                    <a:pt x="1150995" y="3784330"/>
                    <a:pt x="1150014" y="3787273"/>
                  </a:cubicBezTo>
                  <a:cubicBezTo>
                    <a:pt x="1149279" y="3789726"/>
                    <a:pt x="1148788" y="3792055"/>
                    <a:pt x="1148788" y="3794140"/>
                  </a:cubicBezTo>
                  <a:cubicBezTo>
                    <a:pt x="1148788" y="3796225"/>
                    <a:pt x="1149033" y="3798064"/>
                    <a:pt x="1149646" y="3799658"/>
                  </a:cubicBezTo>
                  <a:cubicBezTo>
                    <a:pt x="1150260" y="3801253"/>
                    <a:pt x="1151241" y="3802601"/>
                    <a:pt x="1152344" y="3803583"/>
                  </a:cubicBezTo>
                  <a:cubicBezTo>
                    <a:pt x="1153571" y="3804564"/>
                    <a:pt x="1155042" y="3805177"/>
                    <a:pt x="1156759" y="3805422"/>
                  </a:cubicBezTo>
                  <a:cubicBezTo>
                    <a:pt x="1157127" y="3805422"/>
                    <a:pt x="1157372" y="3805422"/>
                    <a:pt x="1157740" y="3805422"/>
                  </a:cubicBezTo>
                  <a:cubicBezTo>
                    <a:pt x="1158108" y="3805422"/>
                    <a:pt x="1158353" y="3805422"/>
                    <a:pt x="1158721" y="3805422"/>
                  </a:cubicBezTo>
                  <a:cubicBezTo>
                    <a:pt x="1159089" y="3805422"/>
                    <a:pt x="1159457" y="3805422"/>
                    <a:pt x="1159825" y="3805422"/>
                  </a:cubicBezTo>
                  <a:cubicBezTo>
                    <a:pt x="1160192" y="3805422"/>
                    <a:pt x="1160560" y="3805422"/>
                    <a:pt x="1160928" y="3805299"/>
                  </a:cubicBezTo>
                  <a:cubicBezTo>
                    <a:pt x="1163381" y="3804809"/>
                    <a:pt x="1165834" y="3803828"/>
                    <a:pt x="1168286" y="3802356"/>
                  </a:cubicBezTo>
                  <a:cubicBezTo>
                    <a:pt x="1170739" y="3800885"/>
                    <a:pt x="1173191" y="3799045"/>
                    <a:pt x="1175399" y="3796838"/>
                  </a:cubicBezTo>
                  <a:cubicBezTo>
                    <a:pt x="1177606" y="3794631"/>
                    <a:pt x="1179691" y="3792055"/>
                    <a:pt x="1181285" y="3789358"/>
                  </a:cubicBezTo>
                  <a:cubicBezTo>
                    <a:pt x="1183001" y="3786660"/>
                    <a:pt x="1184350" y="3783716"/>
                    <a:pt x="1185331" y="3780773"/>
                  </a:cubicBezTo>
                  <a:cubicBezTo>
                    <a:pt x="1186067" y="3778321"/>
                    <a:pt x="1186435" y="3775991"/>
                    <a:pt x="1186558" y="3773906"/>
                  </a:cubicBezTo>
                  <a:cubicBezTo>
                    <a:pt x="1186558" y="3771821"/>
                    <a:pt x="1186313" y="3769982"/>
                    <a:pt x="1185699" y="3768388"/>
                  </a:cubicBezTo>
                  <a:cubicBezTo>
                    <a:pt x="1185086" y="3766794"/>
                    <a:pt x="1184105" y="3765445"/>
                    <a:pt x="1182879" y="3764464"/>
                  </a:cubicBezTo>
                  <a:cubicBezTo>
                    <a:pt x="1181653" y="3763483"/>
                    <a:pt x="1180181" y="3762870"/>
                    <a:pt x="1178464" y="3762624"/>
                  </a:cubicBezTo>
                  <a:moveTo>
                    <a:pt x="320184" y="3646127"/>
                  </a:moveTo>
                  <a:cubicBezTo>
                    <a:pt x="318835" y="3646004"/>
                    <a:pt x="317364" y="3646127"/>
                    <a:pt x="315770" y="3646617"/>
                  </a:cubicBezTo>
                  <a:cubicBezTo>
                    <a:pt x="314175" y="3647108"/>
                    <a:pt x="312459" y="3647966"/>
                    <a:pt x="310742" y="3648947"/>
                  </a:cubicBezTo>
                  <a:cubicBezTo>
                    <a:pt x="309025" y="3650051"/>
                    <a:pt x="307308" y="3651400"/>
                    <a:pt x="305591" y="3652994"/>
                  </a:cubicBezTo>
                  <a:cubicBezTo>
                    <a:pt x="303875" y="3654588"/>
                    <a:pt x="302158" y="3656428"/>
                    <a:pt x="300686" y="3658512"/>
                  </a:cubicBezTo>
                  <a:cubicBezTo>
                    <a:pt x="298847" y="3660965"/>
                    <a:pt x="297375" y="3663417"/>
                    <a:pt x="296272" y="3665747"/>
                  </a:cubicBezTo>
                  <a:cubicBezTo>
                    <a:pt x="295168" y="3668200"/>
                    <a:pt x="294310" y="3670530"/>
                    <a:pt x="293942" y="3672615"/>
                  </a:cubicBezTo>
                  <a:cubicBezTo>
                    <a:pt x="293574" y="3674699"/>
                    <a:pt x="293574" y="3676662"/>
                    <a:pt x="293942" y="3678378"/>
                  </a:cubicBezTo>
                  <a:cubicBezTo>
                    <a:pt x="294310" y="3679972"/>
                    <a:pt x="295168" y="3681322"/>
                    <a:pt x="296394" y="3682180"/>
                  </a:cubicBezTo>
                  <a:cubicBezTo>
                    <a:pt x="296517" y="3682302"/>
                    <a:pt x="296762" y="3682425"/>
                    <a:pt x="297007" y="3682548"/>
                  </a:cubicBezTo>
                  <a:cubicBezTo>
                    <a:pt x="297253" y="3682548"/>
                    <a:pt x="297375" y="3682793"/>
                    <a:pt x="297620" y="3682793"/>
                  </a:cubicBezTo>
                  <a:cubicBezTo>
                    <a:pt x="297866" y="3682793"/>
                    <a:pt x="297988" y="3682915"/>
                    <a:pt x="298234" y="3683038"/>
                  </a:cubicBezTo>
                  <a:cubicBezTo>
                    <a:pt x="298479" y="3683038"/>
                    <a:pt x="298724" y="3683038"/>
                    <a:pt x="298969" y="3683161"/>
                  </a:cubicBezTo>
                  <a:cubicBezTo>
                    <a:pt x="300318" y="3683406"/>
                    <a:pt x="301790" y="3683161"/>
                    <a:pt x="303384" y="3682670"/>
                  </a:cubicBezTo>
                  <a:cubicBezTo>
                    <a:pt x="304978" y="3682180"/>
                    <a:pt x="306695" y="3681444"/>
                    <a:pt x="308412" y="3680340"/>
                  </a:cubicBezTo>
                  <a:cubicBezTo>
                    <a:pt x="310129" y="3679237"/>
                    <a:pt x="311968" y="3677888"/>
                    <a:pt x="313685" y="3676294"/>
                  </a:cubicBezTo>
                  <a:cubicBezTo>
                    <a:pt x="315402" y="3674699"/>
                    <a:pt x="317118" y="3672860"/>
                    <a:pt x="318590" y="3670775"/>
                  </a:cubicBezTo>
                  <a:cubicBezTo>
                    <a:pt x="320429" y="3668323"/>
                    <a:pt x="321901" y="3665870"/>
                    <a:pt x="323127" y="3663417"/>
                  </a:cubicBezTo>
                  <a:cubicBezTo>
                    <a:pt x="324354" y="3660965"/>
                    <a:pt x="325089" y="3658635"/>
                    <a:pt x="325457" y="3656550"/>
                  </a:cubicBezTo>
                  <a:cubicBezTo>
                    <a:pt x="325825" y="3654466"/>
                    <a:pt x="325825" y="3652504"/>
                    <a:pt x="325457" y="3650909"/>
                  </a:cubicBezTo>
                  <a:cubicBezTo>
                    <a:pt x="325089" y="3649315"/>
                    <a:pt x="324231" y="3647966"/>
                    <a:pt x="323005" y="3647231"/>
                  </a:cubicBezTo>
                  <a:cubicBezTo>
                    <a:pt x="322759" y="3647108"/>
                    <a:pt x="322637" y="3646985"/>
                    <a:pt x="322392" y="3646863"/>
                  </a:cubicBezTo>
                  <a:cubicBezTo>
                    <a:pt x="322146" y="3646863"/>
                    <a:pt x="322024" y="3646617"/>
                    <a:pt x="321778" y="3646617"/>
                  </a:cubicBezTo>
                  <a:cubicBezTo>
                    <a:pt x="321533" y="3646617"/>
                    <a:pt x="321288" y="3646495"/>
                    <a:pt x="321043" y="3646372"/>
                  </a:cubicBezTo>
                  <a:cubicBezTo>
                    <a:pt x="320797" y="3646372"/>
                    <a:pt x="320552" y="3646372"/>
                    <a:pt x="320307" y="3646249"/>
                  </a:cubicBezTo>
                  <a:moveTo>
                    <a:pt x="1108934" y="3774029"/>
                  </a:moveTo>
                  <a:cubicBezTo>
                    <a:pt x="1108934" y="3774029"/>
                    <a:pt x="1108443" y="3774029"/>
                    <a:pt x="1108075" y="3774029"/>
                  </a:cubicBezTo>
                  <a:cubicBezTo>
                    <a:pt x="1107830" y="3774029"/>
                    <a:pt x="1107585" y="3774029"/>
                    <a:pt x="1107217" y="3774029"/>
                  </a:cubicBezTo>
                  <a:cubicBezTo>
                    <a:pt x="1106972" y="3774029"/>
                    <a:pt x="1106604" y="3774029"/>
                    <a:pt x="1106358" y="3774029"/>
                  </a:cubicBezTo>
                  <a:cubicBezTo>
                    <a:pt x="1106113" y="3774029"/>
                    <a:pt x="1105745" y="3774029"/>
                    <a:pt x="1105500" y="3774029"/>
                  </a:cubicBezTo>
                  <a:cubicBezTo>
                    <a:pt x="1103170" y="3774397"/>
                    <a:pt x="1100718" y="3775255"/>
                    <a:pt x="1098265" y="3776604"/>
                  </a:cubicBezTo>
                  <a:cubicBezTo>
                    <a:pt x="1095812" y="3777953"/>
                    <a:pt x="1093482" y="3779793"/>
                    <a:pt x="1091275" y="3781877"/>
                  </a:cubicBezTo>
                  <a:cubicBezTo>
                    <a:pt x="1089068" y="3783962"/>
                    <a:pt x="1086983" y="3786414"/>
                    <a:pt x="1085266" y="3789112"/>
                  </a:cubicBezTo>
                  <a:cubicBezTo>
                    <a:pt x="1083549" y="3791810"/>
                    <a:pt x="1082078" y="3794631"/>
                    <a:pt x="1081097" y="3797451"/>
                  </a:cubicBezTo>
                  <a:cubicBezTo>
                    <a:pt x="1080238" y="3800026"/>
                    <a:pt x="1079748" y="3802356"/>
                    <a:pt x="1079625" y="3804564"/>
                  </a:cubicBezTo>
                  <a:cubicBezTo>
                    <a:pt x="1079503" y="3806771"/>
                    <a:pt x="1079625" y="3808733"/>
                    <a:pt x="1080238" y="3810327"/>
                  </a:cubicBezTo>
                  <a:cubicBezTo>
                    <a:pt x="1080852" y="3812044"/>
                    <a:pt x="1081710" y="3813393"/>
                    <a:pt x="1082814" y="3814374"/>
                  </a:cubicBezTo>
                  <a:cubicBezTo>
                    <a:pt x="1084040" y="3815355"/>
                    <a:pt x="1085512" y="3816091"/>
                    <a:pt x="1087228" y="3816336"/>
                  </a:cubicBezTo>
                  <a:cubicBezTo>
                    <a:pt x="1087474" y="3816336"/>
                    <a:pt x="1087719" y="3816336"/>
                    <a:pt x="1088087" y="3816336"/>
                  </a:cubicBezTo>
                  <a:cubicBezTo>
                    <a:pt x="1088332" y="3816336"/>
                    <a:pt x="1088700" y="3816336"/>
                    <a:pt x="1088945" y="3816336"/>
                  </a:cubicBezTo>
                  <a:cubicBezTo>
                    <a:pt x="1089190" y="3816336"/>
                    <a:pt x="1089558" y="3816336"/>
                    <a:pt x="1089804" y="3816336"/>
                  </a:cubicBezTo>
                  <a:cubicBezTo>
                    <a:pt x="1090049" y="3816336"/>
                    <a:pt x="1090417" y="3816336"/>
                    <a:pt x="1090785" y="3816336"/>
                  </a:cubicBezTo>
                  <a:cubicBezTo>
                    <a:pt x="1093115" y="3815968"/>
                    <a:pt x="1095567" y="3815110"/>
                    <a:pt x="1098020" y="3813761"/>
                  </a:cubicBezTo>
                  <a:cubicBezTo>
                    <a:pt x="1100472" y="3812412"/>
                    <a:pt x="1102802" y="3810572"/>
                    <a:pt x="1105132" y="3808488"/>
                  </a:cubicBezTo>
                  <a:cubicBezTo>
                    <a:pt x="1107339" y="3806403"/>
                    <a:pt x="1109424" y="3803828"/>
                    <a:pt x="1111141" y="3801253"/>
                  </a:cubicBezTo>
                  <a:cubicBezTo>
                    <a:pt x="1112858" y="3798555"/>
                    <a:pt x="1114329" y="3795734"/>
                    <a:pt x="1115433" y="3792791"/>
                  </a:cubicBezTo>
                  <a:cubicBezTo>
                    <a:pt x="1116291" y="3790216"/>
                    <a:pt x="1116782" y="3787886"/>
                    <a:pt x="1116905" y="3785679"/>
                  </a:cubicBezTo>
                  <a:cubicBezTo>
                    <a:pt x="1117027" y="3783471"/>
                    <a:pt x="1116782" y="3781632"/>
                    <a:pt x="1116169" y="3779915"/>
                  </a:cubicBezTo>
                  <a:cubicBezTo>
                    <a:pt x="1115556" y="3778321"/>
                    <a:pt x="1114697" y="3776849"/>
                    <a:pt x="1113471" y="3775868"/>
                  </a:cubicBezTo>
                  <a:cubicBezTo>
                    <a:pt x="1112245" y="3774887"/>
                    <a:pt x="1110773" y="3774151"/>
                    <a:pt x="1109056" y="3773906"/>
                  </a:cubicBezTo>
                  <a:moveTo>
                    <a:pt x="356973" y="3669549"/>
                  </a:moveTo>
                  <a:cubicBezTo>
                    <a:pt x="355624" y="3669304"/>
                    <a:pt x="354030" y="3669549"/>
                    <a:pt x="352313" y="3670040"/>
                  </a:cubicBezTo>
                  <a:cubicBezTo>
                    <a:pt x="350596" y="3670530"/>
                    <a:pt x="348879" y="3671389"/>
                    <a:pt x="347040" y="3672492"/>
                  </a:cubicBezTo>
                  <a:cubicBezTo>
                    <a:pt x="345201" y="3673596"/>
                    <a:pt x="343484" y="3675067"/>
                    <a:pt x="341644" y="3676784"/>
                  </a:cubicBezTo>
                  <a:cubicBezTo>
                    <a:pt x="339927" y="3678501"/>
                    <a:pt x="338211" y="3680463"/>
                    <a:pt x="336616" y="3682548"/>
                  </a:cubicBezTo>
                  <a:cubicBezTo>
                    <a:pt x="334777" y="3685000"/>
                    <a:pt x="333306" y="3687575"/>
                    <a:pt x="332202" y="3689905"/>
                  </a:cubicBezTo>
                  <a:cubicBezTo>
                    <a:pt x="331098" y="3692358"/>
                    <a:pt x="330362" y="3694688"/>
                    <a:pt x="329995" y="3696773"/>
                  </a:cubicBezTo>
                  <a:cubicBezTo>
                    <a:pt x="329627" y="3698857"/>
                    <a:pt x="329749" y="3700820"/>
                    <a:pt x="330117" y="3702414"/>
                  </a:cubicBezTo>
                  <a:cubicBezTo>
                    <a:pt x="330608" y="3704008"/>
                    <a:pt x="331466" y="3705234"/>
                    <a:pt x="332815" y="3706092"/>
                  </a:cubicBezTo>
                  <a:cubicBezTo>
                    <a:pt x="332938" y="3706092"/>
                    <a:pt x="333183" y="3706338"/>
                    <a:pt x="333306" y="3706338"/>
                  </a:cubicBezTo>
                  <a:cubicBezTo>
                    <a:pt x="333551" y="3706338"/>
                    <a:pt x="333673" y="3706460"/>
                    <a:pt x="333919" y="3706583"/>
                  </a:cubicBezTo>
                  <a:cubicBezTo>
                    <a:pt x="334164" y="3706705"/>
                    <a:pt x="334287" y="3706705"/>
                    <a:pt x="334532" y="3706705"/>
                  </a:cubicBezTo>
                  <a:cubicBezTo>
                    <a:pt x="334777" y="3706705"/>
                    <a:pt x="334900" y="3706705"/>
                    <a:pt x="335145" y="3706705"/>
                  </a:cubicBezTo>
                  <a:cubicBezTo>
                    <a:pt x="336494" y="3706951"/>
                    <a:pt x="338088" y="3706705"/>
                    <a:pt x="339805" y="3706215"/>
                  </a:cubicBezTo>
                  <a:cubicBezTo>
                    <a:pt x="341522" y="3705725"/>
                    <a:pt x="343238" y="3704866"/>
                    <a:pt x="345078" y="3703640"/>
                  </a:cubicBezTo>
                  <a:cubicBezTo>
                    <a:pt x="346917" y="3702536"/>
                    <a:pt x="348757" y="3701065"/>
                    <a:pt x="350474" y="3699348"/>
                  </a:cubicBezTo>
                  <a:cubicBezTo>
                    <a:pt x="352190" y="3697631"/>
                    <a:pt x="353907" y="3695669"/>
                    <a:pt x="355501" y="3693584"/>
                  </a:cubicBezTo>
                  <a:cubicBezTo>
                    <a:pt x="357341" y="3691132"/>
                    <a:pt x="358812" y="3688557"/>
                    <a:pt x="359916" y="3686104"/>
                  </a:cubicBezTo>
                  <a:cubicBezTo>
                    <a:pt x="361020" y="3683652"/>
                    <a:pt x="361755" y="3681322"/>
                    <a:pt x="362001" y="3679237"/>
                  </a:cubicBezTo>
                  <a:cubicBezTo>
                    <a:pt x="362369" y="3677152"/>
                    <a:pt x="362246" y="3675190"/>
                    <a:pt x="361755" y="3673596"/>
                  </a:cubicBezTo>
                  <a:cubicBezTo>
                    <a:pt x="361265" y="3672002"/>
                    <a:pt x="360406" y="3670775"/>
                    <a:pt x="359058" y="3669917"/>
                  </a:cubicBezTo>
                  <a:cubicBezTo>
                    <a:pt x="358935" y="3669917"/>
                    <a:pt x="358690" y="3669672"/>
                    <a:pt x="358567" y="3669672"/>
                  </a:cubicBezTo>
                  <a:cubicBezTo>
                    <a:pt x="358444" y="3669672"/>
                    <a:pt x="358199" y="3669549"/>
                    <a:pt x="357954" y="3669427"/>
                  </a:cubicBezTo>
                  <a:cubicBezTo>
                    <a:pt x="357709" y="3669427"/>
                    <a:pt x="357586" y="3669427"/>
                    <a:pt x="357341" y="3669304"/>
                  </a:cubicBezTo>
                  <a:cubicBezTo>
                    <a:pt x="357096" y="3669304"/>
                    <a:pt x="356973" y="3669304"/>
                    <a:pt x="356728" y="3669304"/>
                  </a:cubicBezTo>
                  <a:moveTo>
                    <a:pt x="1041242" y="3782490"/>
                  </a:moveTo>
                  <a:cubicBezTo>
                    <a:pt x="1041242" y="3782490"/>
                    <a:pt x="1040752" y="3782490"/>
                    <a:pt x="1040507" y="3782490"/>
                  </a:cubicBezTo>
                  <a:cubicBezTo>
                    <a:pt x="1040261" y="3782490"/>
                    <a:pt x="1040016" y="3782490"/>
                    <a:pt x="1039771" y="3782490"/>
                  </a:cubicBezTo>
                  <a:cubicBezTo>
                    <a:pt x="1039526" y="3782490"/>
                    <a:pt x="1039280" y="3782490"/>
                    <a:pt x="1039035" y="3782490"/>
                  </a:cubicBezTo>
                  <a:cubicBezTo>
                    <a:pt x="1038790" y="3782490"/>
                    <a:pt x="1038545" y="3782490"/>
                    <a:pt x="1038299" y="3782490"/>
                  </a:cubicBezTo>
                  <a:cubicBezTo>
                    <a:pt x="1035969" y="3782736"/>
                    <a:pt x="1033639" y="3783594"/>
                    <a:pt x="1031187" y="3784820"/>
                  </a:cubicBezTo>
                  <a:cubicBezTo>
                    <a:pt x="1028857" y="3786046"/>
                    <a:pt x="1026404" y="3787763"/>
                    <a:pt x="1024197" y="3789848"/>
                  </a:cubicBezTo>
                  <a:cubicBezTo>
                    <a:pt x="1021990" y="3791933"/>
                    <a:pt x="1019905" y="3794263"/>
                    <a:pt x="1018066" y="3796838"/>
                  </a:cubicBezTo>
                  <a:cubicBezTo>
                    <a:pt x="1016226" y="3799413"/>
                    <a:pt x="1014755" y="3802234"/>
                    <a:pt x="1013651" y="3805177"/>
                  </a:cubicBezTo>
                  <a:cubicBezTo>
                    <a:pt x="1012670" y="3807752"/>
                    <a:pt x="1012057" y="3810204"/>
                    <a:pt x="1011934" y="3812412"/>
                  </a:cubicBezTo>
                  <a:cubicBezTo>
                    <a:pt x="1011689" y="3814619"/>
                    <a:pt x="1011934" y="3816581"/>
                    <a:pt x="1012425" y="3818298"/>
                  </a:cubicBezTo>
                  <a:cubicBezTo>
                    <a:pt x="1012915" y="3820015"/>
                    <a:pt x="1013774" y="3821364"/>
                    <a:pt x="1015000" y="3822467"/>
                  </a:cubicBezTo>
                  <a:cubicBezTo>
                    <a:pt x="1016226" y="3823571"/>
                    <a:pt x="1017698" y="3824184"/>
                    <a:pt x="1019414" y="3824429"/>
                  </a:cubicBezTo>
                  <a:cubicBezTo>
                    <a:pt x="1019660" y="3824429"/>
                    <a:pt x="1019905" y="3824429"/>
                    <a:pt x="1020150" y="3824429"/>
                  </a:cubicBezTo>
                  <a:cubicBezTo>
                    <a:pt x="1020396" y="3824429"/>
                    <a:pt x="1020641" y="3824429"/>
                    <a:pt x="1020886" y="3824429"/>
                  </a:cubicBezTo>
                  <a:cubicBezTo>
                    <a:pt x="1021131" y="3824429"/>
                    <a:pt x="1021377" y="3824429"/>
                    <a:pt x="1021622" y="3824429"/>
                  </a:cubicBezTo>
                  <a:cubicBezTo>
                    <a:pt x="1021867" y="3824429"/>
                    <a:pt x="1022112" y="3824429"/>
                    <a:pt x="1022358" y="3824429"/>
                  </a:cubicBezTo>
                  <a:cubicBezTo>
                    <a:pt x="1024688" y="3824184"/>
                    <a:pt x="1027140" y="3823448"/>
                    <a:pt x="1029470" y="3822099"/>
                  </a:cubicBezTo>
                  <a:cubicBezTo>
                    <a:pt x="1031923" y="3820873"/>
                    <a:pt x="1034253" y="3819156"/>
                    <a:pt x="1036460" y="3817072"/>
                  </a:cubicBezTo>
                  <a:cubicBezTo>
                    <a:pt x="1038667" y="3814987"/>
                    <a:pt x="1040752" y="3812657"/>
                    <a:pt x="1042591" y="3809959"/>
                  </a:cubicBezTo>
                  <a:cubicBezTo>
                    <a:pt x="1044431" y="3807384"/>
                    <a:pt x="1045902" y="3804564"/>
                    <a:pt x="1047006" y="3801621"/>
                  </a:cubicBezTo>
                  <a:cubicBezTo>
                    <a:pt x="1047987" y="3799045"/>
                    <a:pt x="1048478" y="3796593"/>
                    <a:pt x="1048723" y="3794385"/>
                  </a:cubicBezTo>
                  <a:cubicBezTo>
                    <a:pt x="1048968" y="3792178"/>
                    <a:pt x="1048723" y="3790216"/>
                    <a:pt x="1048232" y="3788499"/>
                  </a:cubicBezTo>
                  <a:cubicBezTo>
                    <a:pt x="1047742" y="3786782"/>
                    <a:pt x="1046883" y="3785433"/>
                    <a:pt x="1045657" y="3784330"/>
                  </a:cubicBezTo>
                  <a:cubicBezTo>
                    <a:pt x="1044431" y="3783349"/>
                    <a:pt x="1042959" y="3782613"/>
                    <a:pt x="1041242" y="3782368"/>
                  </a:cubicBezTo>
                  <a:moveTo>
                    <a:pt x="396091" y="3691009"/>
                  </a:moveTo>
                  <a:cubicBezTo>
                    <a:pt x="394620" y="3690764"/>
                    <a:pt x="393026" y="3691009"/>
                    <a:pt x="391309" y="3691500"/>
                  </a:cubicBezTo>
                  <a:cubicBezTo>
                    <a:pt x="389592" y="3691990"/>
                    <a:pt x="387753" y="3692971"/>
                    <a:pt x="385913" y="3694197"/>
                  </a:cubicBezTo>
                  <a:cubicBezTo>
                    <a:pt x="384074" y="3695424"/>
                    <a:pt x="382234" y="3696895"/>
                    <a:pt x="380395" y="3698612"/>
                  </a:cubicBezTo>
                  <a:cubicBezTo>
                    <a:pt x="378556" y="3700329"/>
                    <a:pt x="376839" y="3702414"/>
                    <a:pt x="375245" y="3704621"/>
                  </a:cubicBezTo>
                  <a:cubicBezTo>
                    <a:pt x="373405" y="3707196"/>
                    <a:pt x="372056" y="3709649"/>
                    <a:pt x="370953" y="3712101"/>
                  </a:cubicBezTo>
                  <a:cubicBezTo>
                    <a:pt x="369972" y="3714554"/>
                    <a:pt x="369236" y="3716884"/>
                    <a:pt x="368990" y="3718968"/>
                  </a:cubicBezTo>
                  <a:cubicBezTo>
                    <a:pt x="368745" y="3721053"/>
                    <a:pt x="368868" y="3723015"/>
                    <a:pt x="369358" y="3724487"/>
                  </a:cubicBezTo>
                  <a:cubicBezTo>
                    <a:pt x="369849" y="3725958"/>
                    <a:pt x="370830" y="3727185"/>
                    <a:pt x="372179" y="3727920"/>
                  </a:cubicBezTo>
                  <a:cubicBezTo>
                    <a:pt x="372302" y="3727920"/>
                    <a:pt x="372547" y="3728043"/>
                    <a:pt x="372669" y="3728166"/>
                  </a:cubicBezTo>
                  <a:cubicBezTo>
                    <a:pt x="372792" y="3728166"/>
                    <a:pt x="373037" y="3728288"/>
                    <a:pt x="373160" y="3728411"/>
                  </a:cubicBezTo>
                  <a:cubicBezTo>
                    <a:pt x="373283" y="3728411"/>
                    <a:pt x="373528" y="3728411"/>
                    <a:pt x="373650" y="3728533"/>
                  </a:cubicBezTo>
                  <a:cubicBezTo>
                    <a:pt x="373773" y="3728533"/>
                    <a:pt x="374018" y="3728533"/>
                    <a:pt x="374141" y="3728533"/>
                  </a:cubicBezTo>
                  <a:cubicBezTo>
                    <a:pt x="375612" y="3728779"/>
                    <a:pt x="377207" y="3728533"/>
                    <a:pt x="378923" y="3728043"/>
                  </a:cubicBezTo>
                  <a:cubicBezTo>
                    <a:pt x="380640" y="3727553"/>
                    <a:pt x="382480" y="3726572"/>
                    <a:pt x="384319" y="3725468"/>
                  </a:cubicBezTo>
                  <a:cubicBezTo>
                    <a:pt x="386159" y="3724242"/>
                    <a:pt x="387998" y="3722770"/>
                    <a:pt x="389837" y="3720930"/>
                  </a:cubicBezTo>
                  <a:cubicBezTo>
                    <a:pt x="391677" y="3719214"/>
                    <a:pt x="393394" y="3717129"/>
                    <a:pt x="394988" y="3714922"/>
                  </a:cubicBezTo>
                  <a:cubicBezTo>
                    <a:pt x="396827" y="3712347"/>
                    <a:pt x="398176" y="3709771"/>
                    <a:pt x="399280" y="3707319"/>
                  </a:cubicBezTo>
                  <a:cubicBezTo>
                    <a:pt x="400384" y="3704866"/>
                    <a:pt x="400997" y="3702536"/>
                    <a:pt x="401242" y="3700452"/>
                  </a:cubicBezTo>
                  <a:cubicBezTo>
                    <a:pt x="401487" y="3698367"/>
                    <a:pt x="401242" y="3696405"/>
                    <a:pt x="400751" y="3694933"/>
                  </a:cubicBezTo>
                  <a:cubicBezTo>
                    <a:pt x="400138" y="3693339"/>
                    <a:pt x="399157" y="3692235"/>
                    <a:pt x="397808" y="3691500"/>
                  </a:cubicBezTo>
                  <a:cubicBezTo>
                    <a:pt x="397686" y="3691500"/>
                    <a:pt x="397440" y="3691377"/>
                    <a:pt x="397318" y="3691254"/>
                  </a:cubicBezTo>
                  <a:cubicBezTo>
                    <a:pt x="397195" y="3691254"/>
                    <a:pt x="396950" y="3691132"/>
                    <a:pt x="396827" y="3691132"/>
                  </a:cubicBezTo>
                  <a:cubicBezTo>
                    <a:pt x="396705" y="3691132"/>
                    <a:pt x="396459" y="3691132"/>
                    <a:pt x="396337" y="3691009"/>
                  </a:cubicBezTo>
                  <a:cubicBezTo>
                    <a:pt x="396214" y="3690887"/>
                    <a:pt x="395969" y="3691009"/>
                    <a:pt x="395846" y="3691009"/>
                  </a:cubicBezTo>
                  <a:moveTo>
                    <a:pt x="975636" y="3788131"/>
                  </a:moveTo>
                  <a:cubicBezTo>
                    <a:pt x="975636" y="3788131"/>
                    <a:pt x="975268" y="3788131"/>
                    <a:pt x="975023" y="3788131"/>
                  </a:cubicBezTo>
                  <a:cubicBezTo>
                    <a:pt x="974778" y="3788131"/>
                    <a:pt x="974655" y="3788131"/>
                    <a:pt x="974410" y="3788131"/>
                  </a:cubicBezTo>
                  <a:cubicBezTo>
                    <a:pt x="974164" y="3788131"/>
                    <a:pt x="974042" y="3788131"/>
                    <a:pt x="973796" y="3788131"/>
                  </a:cubicBezTo>
                  <a:cubicBezTo>
                    <a:pt x="973551" y="3788131"/>
                    <a:pt x="973429" y="3788131"/>
                    <a:pt x="973183" y="3788131"/>
                  </a:cubicBezTo>
                  <a:cubicBezTo>
                    <a:pt x="970976" y="3788254"/>
                    <a:pt x="968646" y="3788990"/>
                    <a:pt x="966194" y="3790216"/>
                  </a:cubicBezTo>
                  <a:cubicBezTo>
                    <a:pt x="963864" y="3791442"/>
                    <a:pt x="961534" y="3793036"/>
                    <a:pt x="959204" y="3794998"/>
                  </a:cubicBezTo>
                  <a:cubicBezTo>
                    <a:pt x="956996" y="3796961"/>
                    <a:pt x="954912" y="3799291"/>
                    <a:pt x="953072" y="3801866"/>
                  </a:cubicBezTo>
                  <a:cubicBezTo>
                    <a:pt x="951233" y="3804441"/>
                    <a:pt x="949639" y="3807139"/>
                    <a:pt x="948535" y="3810082"/>
                  </a:cubicBezTo>
                  <a:cubicBezTo>
                    <a:pt x="947431" y="3812657"/>
                    <a:pt x="946818" y="3815232"/>
                    <a:pt x="946573" y="3817439"/>
                  </a:cubicBezTo>
                  <a:cubicBezTo>
                    <a:pt x="946328" y="3819769"/>
                    <a:pt x="946450" y="3821731"/>
                    <a:pt x="946818" y="3823571"/>
                  </a:cubicBezTo>
                  <a:cubicBezTo>
                    <a:pt x="947309" y="3825288"/>
                    <a:pt x="948044" y="3826882"/>
                    <a:pt x="949271" y="3827986"/>
                  </a:cubicBezTo>
                  <a:cubicBezTo>
                    <a:pt x="950497" y="3829089"/>
                    <a:pt x="951846" y="3829825"/>
                    <a:pt x="953685" y="3830070"/>
                  </a:cubicBezTo>
                  <a:cubicBezTo>
                    <a:pt x="953931" y="3830070"/>
                    <a:pt x="954053" y="3830070"/>
                    <a:pt x="954299" y="3830070"/>
                  </a:cubicBezTo>
                  <a:cubicBezTo>
                    <a:pt x="954544" y="3830070"/>
                    <a:pt x="954666" y="3830070"/>
                    <a:pt x="954912" y="3830070"/>
                  </a:cubicBezTo>
                  <a:cubicBezTo>
                    <a:pt x="955157" y="3830070"/>
                    <a:pt x="955280" y="3830070"/>
                    <a:pt x="955525" y="3830070"/>
                  </a:cubicBezTo>
                  <a:cubicBezTo>
                    <a:pt x="955770" y="3830070"/>
                    <a:pt x="955893" y="3830070"/>
                    <a:pt x="956138" y="3830070"/>
                  </a:cubicBezTo>
                  <a:cubicBezTo>
                    <a:pt x="958345" y="3829948"/>
                    <a:pt x="960798" y="3829212"/>
                    <a:pt x="963128" y="3827986"/>
                  </a:cubicBezTo>
                  <a:cubicBezTo>
                    <a:pt x="965458" y="3826759"/>
                    <a:pt x="967910" y="3825165"/>
                    <a:pt x="970118" y="3823081"/>
                  </a:cubicBezTo>
                  <a:cubicBezTo>
                    <a:pt x="972325" y="3821119"/>
                    <a:pt x="974532" y="3818666"/>
                    <a:pt x="976372" y="3816091"/>
                  </a:cubicBezTo>
                  <a:cubicBezTo>
                    <a:pt x="978211" y="3813516"/>
                    <a:pt x="979805" y="3810695"/>
                    <a:pt x="981032" y="3807874"/>
                  </a:cubicBezTo>
                  <a:cubicBezTo>
                    <a:pt x="982135" y="3805299"/>
                    <a:pt x="982748" y="3802724"/>
                    <a:pt x="982994" y="3800517"/>
                  </a:cubicBezTo>
                  <a:cubicBezTo>
                    <a:pt x="983239" y="3798309"/>
                    <a:pt x="983116" y="3796225"/>
                    <a:pt x="982626" y="3794508"/>
                  </a:cubicBezTo>
                  <a:cubicBezTo>
                    <a:pt x="982135" y="3792791"/>
                    <a:pt x="981277" y="3791320"/>
                    <a:pt x="980173" y="3790216"/>
                  </a:cubicBezTo>
                  <a:cubicBezTo>
                    <a:pt x="979070" y="3789112"/>
                    <a:pt x="977475" y="3788376"/>
                    <a:pt x="975759" y="3788131"/>
                  </a:cubicBezTo>
                  <a:moveTo>
                    <a:pt x="437540" y="3710630"/>
                  </a:moveTo>
                  <a:cubicBezTo>
                    <a:pt x="436069" y="3710385"/>
                    <a:pt x="434352" y="3710630"/>
                    <a:pt x="432512" y="3711243"/>
                  </a:cubicBezTo>
                  <a:cubicBezTo>
                    <a:pt x="430673" y="3711856"/>
                    <a:pt x="428833" y="3712715"/>
                    <a:pt x="426871" y="3714063"/>
                  </a:cubicBezTo>
                  <a:cubicBezTo>
                    <a:pt x="424909" y="3715290"/>
                    <a:pt x="423070" y="3716884"/>
                    <a:pt x="421230" y="3718723"/>
                  </a:cubicBezTo>
                  <a:cubicBezTo>
                    <a:pt x="419391" y="3720563"/>
                    <a:pt x="417674" y="3722647"/>
                    <a:pt x="416080" y="3724977"/>
                  </a:cubicBezTo>
                  <a:cubicBezTo>
                    <a:pt x="414363" y="3727553"/>
                    <a:pt x="412892" y="3730128"/>
                    <a:pt x="411911" y="3732580"/>
                  </a:cubicBezTo>
                  <a:cubicBezTo>
                    <a:pt x="410930" y="3735033"/>
                    <a:pt x="410316" y="3737363"/>
                    <a:pt x="410071" y="3739448"/>
                  </a:cubicBezTo>
                  <a:cubicBezTo>
                    <a:pt x="409826" y="3741532"/>
                    <a:pt x="410071" y="3743372"/>
                    <a:pt x="410684" y="3744966"/>
                  </a:cubicBezTo>
                  <a:cubicBezTo>
                    <a:pt x="411298" y="3746438"/>
                    <a:pt x="412401" y="3747664"/>
                    <a:pt x="413873" y="3748277"/>
                  </a:cubicBezTo>
                  <a:cubicBezTo>
                    <a:pt x="413995" y="3748277"/>
                    <a:pt x="414118" y="3748400"/>
                    <a:pt x="414363" y="3748400"/>
                  </a:cubicBezTo>
                  <a:cubicBezTo>
                    <a:pt x="414486" y="3748400"/>
                    <a:pt x="414608" y="3748400"/>
                    <a:pt x="414854" y="3748522"/>
                  </a:cubicBezTo>
                  <a:cubicBezTo>
                    <a:pt x="414976" y="3748522"/>
                    <a:pt x="415222" y="3748522"/>
                    <a:pt x="415344" y="3748522"/>
                  </a:cubicBezTo>
                  <a:cubicBezTo>
                    <a:pt x="415467" y="3748522"/>
                    <a:pt x="415712" y="3748522"/>
                    <a:pt x="415835" y="3748522"/>
                  </a:cubicBezTo>
                  <a:cubicBezTo>
                    <a:pt x="417306" y="3748767"/>
                    <a:pt x="419023" y="3748522"/>
                    <a:pt x="420863" y="3748032"/>
                  </a:cubicBezTo>
                  <a:cubicBezTo>
                    <a:pt x="422702" y="3747418"/>
                    <a:pt x="424541" y="3746560"/>
                    <a:pt x="426503" y="3745211"/>
                  </a:cubicBezTo>
                  <a:cubicBezTo>
                    <a:pt x="428466" y="3743862"/>
                    <a:pt x="430305" y="3742391"/>
                    <a:pt x="432144" y="3740551"/>
                  </a:cubicBezTo>
                  <a:cubicBezTo>
                    <a:pt x="433984" y="3738712"/>
                    <a:pt x="435701" y="3736627"/>
                    <a:pt x="437295" y="3734297"/>
                  </a:cubicBezTo>
                  <a:cubicBezTo>
                    <a:pt x="439012" y="3731722"/>
                    <a:pt x="440361" y="3729147"/>
                    <a:pt x="441342" y="3726694"/>
                  </a:cubicBezTo>
                  <a:cubicBezTo>
                    <a:pt x="442323" y="3724242"/>
                    <a:pt x="442936" y="3721912"/>
                    <a:pt x="443058" y="3719704"/>
                  </a:cubicBezTo>
                  <a:cubicBezTo>
                    <a:pt x="443304" y="3717620"/>
                    <a:pt x="443058" y="3715658"/>
                    <a:pt x="442445" y="3714186"/>
                  </a:cubicBezTo>
                  <a:cubicBezTo>
                    <a:pt x="441832" y="3712715"/>
                    <a:pt x="440729" y="3711488"/>
                    <a:pt x="439380" y="3710875"/>
                  </a:cubicBezTo>
                  <a:cubicBezTo>
                    <a:pt x="439257" y="3710875"/>
                    <a:pt x="439134" y="3710875"/>
                    <a:pt x="439012" y="3710752"/>
                  </a:cubicBezTo>
                  <a:cubicBezTo>
                    <a:pt x="438889" y="3710752"/>
                    <a:pt x="438766" y="3710752"/>
                    <a:pt x="438644" y="3710630"/>
                  </a:cubicBezTo>
                  <a:cubicBezTo>
                    <a:pt x="438521" y="3710630"/>
                    <a:pt x="438399" y="3710630"/>
                    <a:pt x="438153" y="3710630"/>
                  </a:cubicBezTo>
                  <a:cubicBezTo>
                    <a:pt x="438031" y="3710630"/>
                    <a:pt x="437908" y="3710630"/>
                    <a:pt x="437663" y="3710630"/>
                  </a:cubicBezTo>
                  <a:moveTo>
                    <a:pt x="911992" y="3791074"/>
                  </a:moveTo>
                  <a:cubicBezTo>
                    <a:pt x="911992" y="3791074"/>
                    <a:pt x="911746" y="3791074"/>
                    <a:pt x="911501" y="3791074"/>
                  </a:cubicBezTo>
                  <a:cubicBezTo>
                    <a:pt x="911378" y="3791074"/>
                    <a:pt x="911256" y="3791074"/>
                    <a:pt x="911011" y="3791074"/>
                  </a:cubicBezTo>
                  <a:cubicBezTo>
                    <a:pt x="910888" y="3791074"/>
                    <a:pt x="910643" y="3791074"/>
                    <a:pt x="910520" y="3791074"/>
                  </a:cubicBezTo>
                  <a:cubicBezTo>
                    <a:pt x="910397" y="3791074"/>
                    <a:pt x="910152" y="3791074"/>
                    <a:pt x="910029" y="3791074"/>
                  </a:cubicBezTo>
                  <a:cubicBezTo>
                    <a:pt x="907822" y="3791074"/>
                    <a:pt x="905492" y="3791810"/>
                    <a:pt x="903162" y="3792914"/>
                  </a:cubicBezTo>
                  <a:cubicBezTo>
                    <a:pt x="900832" y="3794018"/>
                    <a:pt x="898502" y="3795611"/>
                    <a:pt x="896295" y="3797451"/>
                  </a:cubicBezTo>
                  <a:cubicBezTo>
                    <a:pt x="894088" y="3799413"/>
                    <a:pt x="892003" y="3801621"/>
                    <a:pt x="890041" y="3804073"/>
                  </a:cubicBezTo>
                  <a:cubicBezTo>
                    <a:pt x="888202" y="3806526"/>
                    <a:pt x="886485" y="3809346"/>
                    <a:pt x="885258" y="3812166"/>
                  </a:cubicBezTo>
                  <a:cubicBezTo>
                    <a:pt x="884032" y="3814864"/>
                    <a:pt x="883296" y="3817439"/>
                    <a:pt x="882928" y="3819769"/>
                  </a:cubicBezTo>
                  <a:cubicBezTo>
                    <a:pt x="882561" y="3822099"/>
                    <a:pt x="882683" y="3824184"/>
                    <a:pt x="882928" y="3826024"/>
                  </a:cubicBezTo>
                  <a:cubicBezTo>
                    <a:pt x="883174" y="3827863"/>
                    <a:pt x="884155" y="3829334"/>
                    <a:pt x="885258" y="3830438"/>
                  </a:cubicBezTo>
                  <a:cubicBezTo>
                    <a:pt x="886362" y="3831542"/>
                    <a:pt x="887834" y="3832278"/>
                    <a:pt x="889673" y="3832646"/>
                  </a:cubicBezTo>
                  <a:cubicBezTo>
                    <a:pt x="889796" y="3832646"/>
                    <a:pt x="889918" y="3832646"/>
                    <a:pt x="890164" y="3832646"/>
                  </a:cubicBezTo>
                  <a:cubicBezTo>
                    <a:pt x="890409" y="3832646"/>
                    <a:pt x="890409" y="3832646"/>
                    <a:pt x="890654" y="3832646"/>
                  </a:cubicBezTo>
                  <a:cubicBezTo>
                    <a:pt x="890777" y="3832646"/>
                    <a:pt x="891022" y="3832646"/>
                    <a:pt x="891145" y="3832646"/>
                  </a:cubicBezTo>
                  <a:cubicBezTo>
                    <a:pt x="891267" y="3832646"/>
                    <a:pt x="891512" y="3832646"/>
                    <a:pt x="891635" y="3832646"/>
                  </a:cubicBezTo>
                  <a:cubicBezTo>
                    <a:pt x="893842" y="3832646"/>
                    <a:pt x="896172" y="3832032"/>
                    <a:pt x="898502" y="3830929"/>
                  </a:cubicBezTo>
                  <a:cubicBezTo>
                    <a:pt x="900832" y="3829825"/>
                    <a:pt x="903162" y="3828231"/>
                    <a:pt x="905492" y="3826391"/>
                  </a:cubicBezTo>
                  <a:cubicBezTo>
                    <a:pt x="907699" y="3824429"/>
                    <a:pt x="909907" y="3822222"/>
                    <a:pt x="911746" y="3819647"/>
                  </a:cubicBezTo>
                  <a:cubicBezTo>
                    <a:pt x="913586" y="3817194"/>
                    <a:pt x="915303" y="3814374"/>
                    <a:pt x="916529" y="3811553"/>
                  </a:cubicBezTo>
                  <a:cubicBezTo>
                    <a:pt x="917755" y="3808856"/>
                    <a:pt x="918491" y="3806281"/>
                    <a:pt x="918736" y="3803951"/>
                  </a:cubicBezTo>
                  <a:cubicBezTo>
                    <a:pt x="919104" y="3801621"/>
                    <a:pt x="918981" y="3799536"/>
                    <a:pt x="918613" y="3797696"/>
                  </a:cubicBezTo>
                  <a:cubicBezTo>
                    <a:pt x="918123" y="3795857"/>
                    <a:pt x="917387" y="3794385"/>
                    <a:pt x="916284" y="3793281"/>
                  </a:cubicBezTo>
                  <a:cubicBezTo>
                    <a:pt x="915180" y="3792178"/>
                    <a:pt x="913708" y="3791442"/>
                    <a:pt x="911869" y="3791197"/>
                  </a:cubicBezTo>
                  <a:moveTo>
                    <a:pt x="481073" y="3728411"/>
                  </a:moveTo>
                  <a:cubicBezTo>
                    <a:pt x="479479" y="3728166"/>
                    <a:pt x="477762" y="3728411"/>
                    <a:pt x="475923" y="3729024"/>
                  </a:cubicBezTo>
                  <a:cubicBezTo>
                    <a:pt x="474083" y="3729637"/>
                    <a:pt x="472121" y="3730618"/>
                    <a:pt x="470159" y="3731967"/>
                  </a:cubicBezTo>
                  <a:cubicBezTo>
                    <a:pt x="468197" y="3733316"/>
                    <a:pt x="466235" y="3735033"/>
                    <a:pt x="464396" y="3736872"/>
                  </a:cubicBezTo>
                  <a:cubicBezTo>
                    <a:pt x="462556" y="3738835"/>
                    <a:pt x="460717" y="3741042"/>
                    <a:pt x="459123" y="3743494"/>
                  </a:cubicBezTo>
                  <a:cubicBezTo>
                    <a:pt x="457406" y="3746070"/>
                    <a:pt x="456057" y="3748645"/>
                    <a:pt x="455199" y="3751097"/>
                  </a:cubicBezTo>
                  <a:cubicBezTo>
                    <a:pt x="454340" y="3753550"/>
                    <a:pt x="453727" y="3755880"/>
                    <a:pt x="453604" y="3757965"/>
                  </a:cubicBezTo>
                  <a:cubicBezTo>
                    <a:pt x="453604" y="3760049"/>
                    <a:pt x="453850" y="3761889"/>
                    <a:pt x="454463" y="3763360"/>
                  </a:cubicBezTo>
                  <a:cubicBezTo>
                    <a:pt x="455199" y="3764832"/>
                    <a:pt x="456302" y="3765935"/>
                    <a:pt x="457774" y="3766548"/>
                  </a:cubicBezTo>
                  <a:cubicBezTo>
                    <a:pt x="457774" y="3766548"/>
                    <a:pt x="458019" y="3766548"/>
                    <a:pt x="458142" y="3766548"/>
                  </a:cubicBezTo>
                  <a:cubicBezTo>
                    <a:pt x="458142" y="3766548"/>
                    <a:pt x="458387" y="3766548"/>
                    <a:pt x="458510" y="3766548"/>
                  </a:cubicBezTo>
                  <a:cubicBezTo>
                    <a:pt x="458510" y="3766548"/>
                    <a:pt x="458755" y="3766548"/>
                    <a:pt x="458878" y="3766548"/>
                  </a:cubicBezTo>
                  <a:cubicBezTo>
                    <a:pt x="459000" y="3766548"/>
                    <a:pt x="459123" y="3766548"/>
                    <a:pt x="459245" y="3766548"/>
                  </a:cubicBezTo>
                  <a:cubicBezTo>
                    <a:pt x="460840" y="3766794"/>
                    <a:pt x="462556" y="3766548"/>
                    <a:pt x="464518" y="3765935"/>
                  </a:cubicBezTo>
                  <a:cubicBezTo>
                    <a:pt x="466358" y="3765322"/>
                    <a:pt x="468443" y="3764341"/>
                    <a:pt x="470405" y="3762992"/>
                  </a:cubicBezTo>
                  <a:cubicBezTo>
                    <a:pt x="472367" y="3761643"/>
                    <a:pt x="474329" y="3759927"/>
                    <a:pt x="476291" y="3757965"/>
                  </a:cubicBezTo>
                  <a:cubicBezTo>
                    <a:pt x="478130" y="3756003"/>
                    <a:pt x="479970" y="3753795"/>
                    <a:pt x="481564" y="3751343"/>
                  </a:cubicBezTo>
                  <a:cubicBezTo>
                    <a:pt x="483281" y="3748767"/>
                    <a:pt x="484630" y="3746070"/>
                    <a:pt x="485488" y="3743617"/>
                  </a:cubicBezTo>
                  <a:cubicBezTo>
                    <a:pt x="486346" y="3741164"/>
                    <a:pt x="486837" y="3738835"/>
                    <a:pt x="486960" y="3736750"/>
                  </a:cubicBezTo>
                  <a:cubicBezTo>
                    <a:pt x="486960" y="3734665"/>
                    <a:pt x="486714" y="3732826"/>
                    <a:pt x="485979" y="3731354"/>
                  </a:cubicBezTo>
                  <a:cubicBezTo>
                    <a:pt x="485243" y="3729883"/>
                    <a:pt x="484139" y="3728779"/>
                    <a:pt x="482545" y="3728288"/>
                  </a:cubicBezTo>
                  <a:cubicBezTo>
                    <a:pt x="482422" y="3728288"/>
                    <a:pt x="482300" y="3728288"/>
                    <a:pt x="482177" y="3728166"/>
                  </a:cubicBezTo>
                  <a:cubicBezTo>
                    <a:pt x="482054" y="3728166"/>
                    <a:pt x="481932" y="3728166"/>
                    <a:pt x="481809" y="3728166"/>
                  </a:cubicBezTo>
                  <a:cubicBezTo>
                    <a:pt x="481687" y="3728166"/>
                    <a:pt x="481564" y="3728166"/>
                    <a:pt x="481441" y="3728166"/>
                  </a:cubicBezTo>
                  <a:cubicBezTo>
                    <a:pt x="481319" y="3728166"/>
                    <a:pt x="481196" y="3728166"/>
                    <a:pt x="481073" y="3728166"/>
                  </a:cubicBezTo>
                  <a:moveTo>
                    <a:pt x="850554" y="3791565"/>
                  </a:moveTo>
                  <a:cubicBezTo>
                    <a:pt x="850554" y="3791565"/>
                    <a:pt x="850309" y="3791565"/>
                    <a:pt x="850187" y="3791565"/>
                  </a:cubicBezTo>
                  <a:cubicBezTo>
                    <a:pt x="850187" y="3791565"/>
                    <a:pt x="849941" y="3791565"/>
                    <a:pt x="849819" y="3791565"/>
                  </a:cubicBezTo>
                  <a:cubicBezTo>
                    <a:pt x="849819" y="3791565"/>
                    <a:pt x="849573" y="3791565"/>
                    <a:pt x="849451" y="3791565"/>
                  </a:cubicBezTo>
                  <a:cubicBezTo>
                    <a:pt x="849451" y="3791565"/>
                    <a:pt x="849206" y="3791565"/>
                    <a:pt x="849083" y="3791565"/>
                  </a:cubicBezTo>
                  <a:cubicBezTo>
                    <a:pt x="846998" y="3791565"/>
                    <a:pt x="844791" y="3792055"/>
                    <a:pt x="842461" y="3793036"/>
                  </a:cubicBezTo>
                  <a:cubicBezTo>
                    <a:pt x="840131" y="3794018"/>
                    <a:pt x="837801" y="3795489"/>
                    <a:pt x="835594" y="3797328"/>
                  </a:cubicBezTo>
                  <a:cubicBezTo>
                    <a:pt x="833386" y="3799168"/>
                    <a:pt x="831179" y="3801375"/>
                    <a:pt x="829340" y="3803828"/>
                  </a:cubicBezTo>
                  <a:cubicBezTo>
                    <a:pt x="827378" y="3806281"/>
                    <a:pt x="825783" y="3808978"/>
                    <a:pt x="824434" y="3811921"/>
                  </a:cubicBezTo>
                  <a:cubicBezTo>
                    <a:pt x="823208" y="3814619"/>
                    <a:pt x="822350" y="3817194"/>
                    <a:pt x="821982" y="3819524"/>
                  </a:cubicBezTo>
                  <a:cubicBezTo>
                    <a:pt x="821614" y="3821854"/>
                    <a:pt x="821491" y="3824061"/>
                    <a:pt x="821982" y="3825901"/>
                  </a:cubicBezTo>
                  <a:cubicBezTo>
                    <a:pt x="822350" y="3827741"/>
                    <a:pt x="823086" y="3829334"/>
                    <a:pt x="824189" y="3830561"/>
                  </a:cubicBezTo>
                  <a:cubicBezTo>
                    <a:pt x="825293" y="3831787"/>
                    <a:pt x="826764" y="3832523"/>
                    <a:pt x="828481" y="3832768"/>
                  </a:cubicBezTo>
                  <a:cubicBezTo>
                    <a:pt x="828481" y="3832768"/>
                    <a:pt x="828727" y="3832768"/>
                    <a:pt x="828849" y="3832768"/>
                  </a:cubicBezTo>
                  <a:cubicBezTo>
                    <a:pt x="828972" y="3832768"/>
                    <a:pt x="829094" y="3832768"/>
                    <a:pt x="829217" y="3832768"/>
                  </a:cubicBezTo>
                  <a:cubicBezTo>
                    <a:pt x="829340" y="3832768"/>
                    <a:pt x="829462" y="3832768"/>
                    <a:pt x="829585" y="3832768"/>
                  </a:cubicBezTo>
                  <a:cubicBezTo>
                    <a:pt x="829585" y="3832768"/>
                    <a:pt x="829830" y="3832768"/>
                    <a:pt x="829953" y="3832768"/>
                  </a:cubicBezTo>
                  <a:cubicBezTo>
                    <a:pt x="832037" y="3832768"/>
                    <a:pt x="834367" y="3832278"/>
                    <a:pt x="836697" y="3831174"/>
                  </a:cubicBezTo>
                  <a:cubicBezTo>
                    <a:pt x="839027" y="3830193"/>
                    <a:pt x="841357" y="3828599"/>
                    <a:pt x="843565" y="3826759"/>
                  </a:cubicBezTo>
                  <a:cubicBezTo>
                    <a:pt x="845772" y="3824920"/>
                    <a:pt x="847979" y="3822713"/>
                    <a:pt x="849941" y="3820260"/>
                  </a:cubicBezTo>
                  <a:cubicBezTo>
                    <a:pt x="851903" y="3817807"/>
                    <a:pt x="853498" y="3815110"/>
                    <a:pt x="854846" y="3812166"/>
                  </a:cubicBezTo>
                  <a:cubicBezTo>
                    <a:pt x="856073" y="3809469"/>
                    <a:pt x="856931" y="3806893"/>
                    <a:pt x="857299" y="3804564"/>
                  </a:cubicBezTo>
                  <a:cubicBezTo>
                    <a:pt x="857667" y="3802234"/>
                    <a:pt x="857667" y="3800026"/>
                    <a:pt x="857299" y="3798187"/>
                  </a:cubicBezTo>
                  <a:cubicBezTo>
                    <a:pt x="856931" y="3796347"/>
                    <a:pt x="856195" y="3794753"/>
                    <a:pt x="855092" y="3793650"/>
                  </a:cubicBezTo>
                  <a:cubicBezTo>
                    <a:pt x="853988" y="3792546"/>
                    <a:pt x="852516" y="3791688"/>
                    <a:pt x="850677" y="3791442"/>
                  </a:cubicBezTo>
                  <a:moveTo>
                    <a:pt x="527059" y="3743985"/>
                  </a:moveTo>
                  <a:cubicBezTo>
                    <a:pt x="525465" y="3743740"/>
                    <a:pt x="523626" y="3743985"/>
                    <a:pt x="521664" y="3744598"/>
                  </a:cubicBezTo>
                  <a:cubicBezTo>
                    <a:pt x="519701" y="3745211"/>
                    <a:pt x="517739" y="3746315"/>
                    <a:pt x="515655" y="3747786"/>
                  </a:cubicBezTo>
                  <a:cubicBezTo>
                    <a:pt x="513693" y="3749135"/>
                    <a:pt x="511608" y="3750975"/>
                    <a:pt x="509769" y="3752937"/>
                  </a:cubicBezTo>
                  <a:cubicBezTo>
                    <a:pt x="507929" y="3755021"/>
                    <a:pt x="506090" y="3757229"/>
                    <a:pt x="504496" y="3759804"/>
                  </a:cubicBezTo>
                  <a:cubicBezTo>
                    <a:pt x="502779" y="3762379"/>
                    <a:pt x="501552" y="3765077"/>
                    <a:pt x="500694" y="3767530"/>
                  </a:cubicBezTo>
                  <a:cubicBezTo>
                    <a:pt x="499836" y="3769982"/>
                    <a:pt x="499345" y="3772312"/>
                    <a:pt x="499345" y="3774397"/>
                  </a:cubicBezTo>
                  <a:cubicBezTo>
                    <a:pt x="499345" y="3776481"/>
                    <a:pt x="499713" y="3778321"/>
                    <a:pt x="500449" y="3779670"/>
                  </a:cubicBezTo>
                  <a:cubicBezTo>
                    <a:pt x="501185" y="3781141"/>
                    <a:pt x="502411" y="3782123"/>
                    <a:pt x="504128" y="3782736"/>
                  </a:cubicBezTo>
                  <a:cubicBezTo>
                    <a:pt x="504128" y="3782736"/>
                    <a:pt x="504250" y="3782736"/>
                    <a:pt x="504373" y="3782736"/>
                  </a:cubicBezTo>
                  <a:cubicBezTo>
                    <a:pt x="504373" y="3782736"/>
                    <a:pt x="504496" y="3782736"/>
                    <a:pt x="504618" y="3782736"/>
                  </a:cubicBezTo>
                  <a:cubicBezTo>
                    <a:pt x="504618" y="3782736"/>
                    <a:pt x="504741" y="3782736"/>
                    <a:pt x="504863" y="3782736"/>
                  </a:cubicBezTo>
                  <a:cubicBezTo>
                    <a:pt x="504863" y="3782736"/>
                    <a:pt x="504986" y="3782736"/>
                    <a:pt x="505109" y="3782736"/>
                  </a:cubicBezTo>
                  <a:cubicBezTo>
                    <a:pt x="506703" y="3782981"/>
                    <a:pt x="508542" y="3782736"/>
                    <a:pt x="510504" y="3782123"/>
                  </a:cubicBezTo>
                  <a:cubicBezTo>
                    <a:pt x="512466" y="3781509"/>
                    <a:pt x="514551" y="3780406"/>
                    <a:pt x="516513" y="3779057"/>
                  </a:cubicBezTo>
                  <a:cubicBezTo>
                    <a:pt x="518475" y="3777708"/>
                    <a:pt x="520560" y="3775868"/>
                    <a:pt x="522522" y="3773906"/>
                  </a:cubicBezTo>
                  <a:cubicBezTo>
                    <a:pt x="524484" y="3771821"/>
                    <a:pt x="526323" y="3769614"/>
                    <a:pt x="527918" y="3767039"/>
                  </a:cubicBezTo>
                  <a:cubicBezTo>
                    <a:pt x="529635" y="3764341"/>
                    <a:pt x="530861" y="3761766"/>
                    <a:pt x="531719" y="3759191"/>
                  </a:cubicBezTo>
                  <a:cubicBezTo>
                    <a:pt x="532578" y="3756738"/>
                    <a:pt x="533068" y="3754408"/>
                    <a:pt x="533068" y="3752323"/>
                  </a:cubicBezTo>
                  <a:cubicBezTo>
                    <a:pt x="533068" y="3750239"/>
                    <a:pt x="532700" y="3748400"/>
                    <a:pt x="531842" y="3747051"/>
                  </a:cubicBezTo>
                  <a:cubicBezTo>
                    <a:pt x="530983" y="3745702"/>
                    <a:pt x="529757" y="3744598"/>
                    <a:pt x="528163" y="3744108"/>
                  </a:cubicBezTo>
                  <a:cubicBezTo>
                    <a:pt x="528163" y="3744108"/>
                    <a:pt x="527918" y="3744108"/>
                    <a:pt x="527918" y="3744108"/>
                  </a:cubicBezTo>
                  <a:cubicBezTo>
                    <a:pt x="527918" y="3744108"/>
                    <a:pt x="527672" y="3744108"/>
                    <a:pt x="527672" y="3744108"/>
                  </a:cubicBezTo>
                  <a:cubicBezTo>
                    <a:pt x="527672" y="3744108"/>
                    <a:pt x="527427" y="3744108"/>
                    <a:pt x="527427" y="3744108"/>
                  </a:cubicBezTo>
                  <a:cubicBezTo>
                    <a:pt x="527427" y="3744108"/>
                    <a:pt x="527182" y="3744108"/>
                    <a:pt x="527182" y="3744108"/>
                  </a:cubicBezTo>
                  <a:moveTo>
                    <a:pt x="791079" y="3789480"/>
                  </a:moveTo>
                  <a:cubicBezTo>
                    <a:pt x="791079" y="3789480"/>
                    <a:pt x="790957" y="3789480"/>
                    <a:pt x="790834" y="3789480"/>
                  </a:cubicBezTo>
                  <a:cubicBezTo>
                    <a:pt x="790834" y="3789480"/>
                    <a:pt x="790711" y="3789480"/>
                    <a:pt x="790589" y="3789480"/>
                  </a:cubicBezTo>
                  <a:cubicBezTo>
                    <a:pt x="790589" y="3789480"/>
                    <a:pt x="790466" y="3789480"/>
                    <a:pt x="790344" y="3789480"/>
                  </a:cubicBezTo>
                  <a:cubicBezTo>
                    <a:pt x="790344" y="3789480"/>
                    <a:pt x="790221" y="3789480"/>
                    <a:pt x="790098" y="3789480"/>
                  </a:cubicBezTo>
                  <a:cubicBezTo>
                    <a:pt x="788136" y="3789480"/>
                    <a:pt x="785929" y="3789848"/>
                    <a:pt x="783599" y="3790829"/>
                  </a:cubicBezTo>
                  <a:cubicBezTo>
                    <a:pt x="781392" y="3791810"/>
                    <a:pt x="779062" y="3793159"/>
                    <a:pt x="776854" y="3794998"/>
                  </a:cubicBezTo>
                  <a:cubicBezTo>
                    <a:pt x="774647" y="3796715"/>
                    <a:pt x="772440" y="3798923"/>
                    <a:pt x="770478" y="3801253"/>
                  </a:cubicBezTo>
                  <a:cubicBezTo>
                    <a:pt x="768516" y="3803705"/>
                    <a:pt x="766799" y="3806281"/>
                    <a:pt x="765450" y="3809101"/>
                  </a:cubicBezTo>
                  <a:cubicBezTo>
                    <a:pt x="764101" y="3811799"/>
                    <a:pt x="763243" y="3814496"/>
                    <a:pt x="762752" y="3816826"/>
                  </a:cubicBezTo>
                  <a:cubicBezTo>
                    <a:pt x="762262" y="3819279"/>
                    <a:pt x="762139" y="3821486"/>
                    <a:pt x="762507" y="3823326"/>
                  </a:cubicBezTo>
                  <a:cubicBezTo>
                    <a:pt x="762875" y="3825288"/>
                    <a:pt x="763610" y="3826882"/>
                    <a:pt x="764714" y="3828108"/>
                  </a:cubicBezTo>
                  <a:cubicBezTo>
                    <a:pt x="765818" y="3829334"/>
                    <a:pt x="767289" y="3830070"/>
                    <a:pt x="769129" y="3830438"/>
                  </a:cubicBezTo>
                  <a:cubicBezTo>
                    <a:pt x="769129" y="3830438"/>
                    <a:pt x="769251" y="3830438"/>
                    <a:pt x="769374" y="3830438"/>
                  </a:cubicBezTo>
                  <a:lnTo>
                    <a:pt x="769619" y="3830438"/>
                  </a:lnTo>
                  <a:cubicBezTo>
                    <a:pt x="769619" y="3830438"/>
                    <a:pt x="769742" y="3830438"/>
                    <a:pt x="769865" y="3830438"/>
                  </a:cubicBezTo>
                  <a:cubicBezTo>
                    <a:pt x="769865" y="3830438"/>
                    <a:pt x="769987" y="3830438"/>
                    <a:pt x="770110" y="3830438"/>
                  </a:cubicBezTo>
                  <a:cubicBezTo>
                    <a:pt x="772072" y="3830561"/>
                    <a:pt x="774279" y="3830070"/>
                    <a:pt x="776487" y="3829212"/>
                  </a:cubicBezTo>
                  <a:cubicBezTo>
                    <a:pt x="778694" y="3828231"/>
                    <a:pt x="781024" y="3826882"/>
                    <a:pt x="783231" y="3825043"/>
                  </a:cubicBezTo>
                  <a:cubicBezTo>
                    <a:pt x="785438" y="3823203"/>
                    <a:pt x="787646" y="3821119"/>
                    <a:pt x="789608" y="3818666"/>
                  </a:cubicBezTo>
                  <a:cubicBezTo>
                    <a:pt x="791570" y="3816213"/>
                    <a:pt x="793287" y="3813516"/>
                    <a:pt x="794758" y="3810695"/>
                  </a:cubicBezTo>
                  <a:cubicBezTo>
                    <a:pt x="796107" y="3807997"/>
                    <a:pt x="796966" y="3805299"/>
                    <a:pt x="797456" y="3802847"/>
                  </a:cubicBezTo>
                  <a:cubicBezTo>
                    <a:pt x="797947" y="3800394"/>
                    <a:pt x="798069" y="3798187"/>
                    <a:pt x="797701" y="3796347"/>
                  </a:cubicBezTo>
                  <a:cubicBezTo>
                    <a:pt x="797333" y="3794385"/>
                    <a:pt x="796598" y="3792791"/>
                    <a:pt x="795494" y="3791688"/>
                  </a:cubicBezTo>
                  <a:cubicBezTo>
                    <a:pt x="794390" y="3790461"/>
                    <a:pt x="792919" y="3789726"/>
                    <a:pt x="791079" y="3789480"/>
                  </a:cubicBezTo>
                  <a:moveTo>
                    <a:pt x="575375" y="3757597"/>
                  </a:moveTo>
                  <a:cubicBezTo>
                    <a:pt x="573658" y="3757351"/>
                    <a:pt x="571696" y="3757597"/>
                    <a:pt x="569734" y="3758333"/>
                  </a:cubicBezTo>
                  <a:cubicBezTo>
                    <a:pt x="567772" y="3759068"/>
                    <a:pt x="565565" y="3760172"/>
                    <a:pt x="563480" y="3761643"/>
                  </a:cubicBezTo>
                  <a:cubicBezTo>
                    <a:pt x="561395" y="3763115"/>
                    <a:pt x="559311" y="3764954"/>
                    <a:pt x="557349" y="3767039"/>
                  </a:cubicBezTo>
                  <a:cubicBezTo>
                    <a:pt x="555387" y="3769124"/>
                    <a:pt x="553547" y="3771576"/>
                    <a:pt x="552076" y="3774151"/>
                  </a:cubicBezTo>
                  <a:cubicBezTo>
                    <a:pt x="550481" y="3776849"/>
                    <a:pt x="549255" y="3779425"/>
                    <a:pt x="548519" y="3782000"/>
                  </a:cubicBezTo>
                  <a:cubicBezTo>
                    <a:pt x="547784" y="3784453"/>
                    <a:pt x="547416" y="3786782"/>
                    <a:pt x="547416" y="3788867"/>
                  </a:cubicBezTo>
                  <a:cubicBezTo>
                    <a:pt x="547416" y="3790952"/>
                    <a:pt x="547906" y="3792668"/>
                    <a:pt x="548765" y="3794140"/>
                  </a:cubicBezTo>
                  <a:cubicBezTo>
                    <a:pt x="549623" y="3795489"/>
                    <a:pt x="550972" y="3796470"/>
                    <a:pt x="552689" y="3796961"/>
                  </a:cubicBezTo>
                  <a:cubicBezTo>
                    <a:pt x="552689" y="3796961"/>
                    <a:pt x="552811" y="3796961"/>
                    <a:pt x="552934" y="3796961"/>
                  </a:cubicBezTo>
                  <a:cubicBezTo>
                    <a:pt x="553057" y="3796961"/>
                    <a:pt x="553057" y="3796961"/>
                    <a:pt x="553179" y="3796961"/>
                  </a:cubicBezTo>
                  <a:cubicBezTo>
                    <a:pt x="553179" y="3796961"/>
                    <a:pt x="553302" y="3796961"/>
                    <a:pt x="553424" y="3796961"/>
                  </a:cubicBezTo>
                  <a:cubicBezTo>
                    <a:pt x="553424" y="3796961"/>
                    <a:pt x="553547" y="3796961"/>
                    <a:pt x="553670" y="3796961"/>
                  </a:cubicBezTo>
                  <a:cubicBezTo>
                    <a:pt x="555387" y="3797206"/>
                    <a:pt x="557349" y="3796961"/>
                    <a:pt x="559311" y="3796225"/>
                  </a:cubicBezTo>
                  <a:cubicBezTo>
                    <a:pt x="561395" y="3795489"/>
                    <a:pt x="563480" y="3794385"/>
                    <a:pt x="565565" y="3792914"/>
                  </a:cubicBezTo>
                  <a:cubicBezTo>
                    <a:pt x="567649" y="3791442"/>
                    <a:pt x="569734" y="3789603"/>
                    <a:pt x="571696" y="3787396"/>
                  </a:cubicBezTo>
                  <a:cubicBezTo>
                    <a:pt x="573658" y="3785311"/>
                    <a:pt x="575498" y="3782858"/>
                    <a:pt x="576969" y="3780283"/>
                  </a:cubicBezTo>
                  <a:cubicBezTo>
                    <a:pt x="578563" y="3777585"/>
                    <a:pt x="579790" y="3774887"/>
                    <a:pt x="580525" y="3772435"/>
                  </a:cubicBezTo>
                  <a:cubicBezTo>
                    <a:pt x="581261" y="3769982"/>
                    <a:pt x="581629" y="3767530"/>
                    <a:pt x="581629" y="3765568"/>
                  </a:cubicBezTo>
                  <a:cubicBezTo>
                    <a:pt x="581629" y="3763483"/>
                    <a:pt x="581139" y="3761766"/>
                    <a:pt x="580158" y="3760417"/>
                  </a:cubicBezTo>
                  <a:cubicBezTo>
                    <a:pt x="579299" y="3759068"/>
                    <a:pt x="577950" y="3758087"/>
                    <a:pt x="576233" y="3757719"/>
                  </a:cubicBezTo>
                  <a:cubicBezTo>
                    <a:pt x="576233" y="3757719"/>
                    <a:pt x="576111" y="3757719"/>
                    <a:pt x="575988" y="3757719"/>
                  </a:cubicBezTo>
                  <a:cubicBezTo>
                    <a:pt x="575988" y="3757719"/>
                    <a:pt x="575866" y="3757719"/>
                    <a:pt x="575743" y="3757719"/>
                  </a:cubicBezTo>
                  <a:cubicBezTo>
                    <a:pt x="575743" y="3757719"/>
                    <a:pt x="575620" y="3757719"/>
                    <a:pt x="575498" y="3757719"/>
                  </a:cubicBezTo>
                  <a:cubicBezTo>
                    <a:pt x="575498" y="3757719"/>
                    <a:pt x="575375" y="3757719"/>
                    <a:pt x="575252" y="3757719"/>
                  </a:cubicBezTo>
                  <a:moveTo>
                    <a:pt x="733934" y="3784943"/>
                  </a:moveTo>
                  <a:cubicBezTo>
                    <a:pt x="733934" y="3784943"/>
                    <a:pt x="733934" y="3784943"/>
                    <a:pt x="733812" y="3784943"/>
                  </a:cubicBezTo>
                  <a:cubicBezTo>
                    <a:pt x="733812" y="3784943"/>
                    <a:pt x="733812" y="3784943"/>
                    <a:pt x="733689" y="3784943"/>
                  </a:cubicBezTo>
                  <a:cubicBezTo>
                    <a:pt x="733689" y="3784943"/>
                    <a:pt x="733689" y="3784943"/>
                    <a:pt x="733566" y="3784943"/>
                  </a:cubicBezTo>
                  <a:cubicBezTo>
                    <a:pt x="733566" y="3784943"/>
                    <a:pt x="733566" y="3784943"/>
                    <a:pt x="733444" y="3784943"/>
                  </a:cubicBezTo>
                  <a:cubicBezTo>
                    <a:pt x="731482" y="3784698"/>
                    <a:pt x="729397" y="3785066"/>
                    <a:pt x="727190" y="3785924"/>
                  </a:cubicBezTo>
                  <a:cubicBezTo>
                    <a:pt x="724982" y="3786782"/>
                    <a:pt x="722775" y="3788131"/>
                    <a:pt x="720445" y="3789726"/>
                  </a:cubicBezTo>
                  <a:cubicBezTo>
                    <a:pt x="718238" y="3791442"/>
                    <a:pt x="716030" y="3793527"/>
                    <a:pt x="714068" y="3795857"/>
                  </a:cubicBezTo>
                  <a:cubicBezTo>
                    <a:pt x="712106" y="3798187"/>
                    <a:pt x="710390" y="3800762"/>
                    <a:pt x="708918" y="3803583"/>
                  </a:cubicBezTo>
                  <a:cubicBezTo>
                    <a:pt x="707446" y="3806281"/>
                    <a:pt x="706465" y="3808978"/>
                    <a:pt x="705852" y="3811431"/>
                  </a:cubicBezTo>
                  <a:cubicBezTo>
                    <a:pt x="705239" y="3813883"/>
                    <a:pt x="705117" y="3816213"/>
                    <a:pt x="705362" y="3818176"/>
                  </a:cubicBezTo>
                  <a:cubicBezTo>
                    <a:pt x="705607" y="3820137"/>
                    <a:pt x="706343" y="3821854"/>
                    <a:pt x="707324" y="3823081"/>
                  </a:cubicBezTo>
                  <a:cubicBezTo>
                    <a:pt x="708427" y="3824307"/>
                    <a:pt x="709899" y="3825165"/>
                    <a:pt x="711738" y="3825411"/>
                  </a:cubicBezTo>
                  <a:cubicBezTo>
                    <a:pt x="711738" y="3825411"/>
                    <a:pt x="711738" y="3825411"/>
                    <a:pt x="711861" y="3825411"/>
                  </a:cubicBezTo>
                  <a:cubicBezTo>
                    <a:pt x="711861" y="3825411"/>
                    <a:pt x="711861" y="3825411"/>
                    <a:pt x="711984" y="3825411"/>
                  </a:cubicBezTo>
                  <a:cubicBezTo>
                    <a:pt x="711984" y="3825411"/>
                    <a:pt x="711984" y="3825411"/>
                    <a:pt x="712106" y="3825411"/>
                  </a:cubicBezTo>
                  <a:cubicBezTo>
                    <a:pt x="712106" y="3825411"/>
                    <a:pt x="712106" y="3825411"/>
                    <a:pt x="712229" y="3825411"/>
                  </a:cubicBezTo>
                  <a:cubicBezTo>
                    <a:pt x="714191" y="3825656"/>
                    <a:pt x="716276" y="3825288"/>
                    <a:pt x="718606" y="3824429"/>
                  </a:cubicBezTo>
                  <a:cubicBezTo>
                    <a:pt x="720813" y="3823571"/>
                    <a:pt x="723143" y="3822222"/>
                    <a:pt x="725350" y="3820505"/>
                  </a:cubicBezTo>
                  <a:cubicBezTo>
                    <a:pt x="727558" y="3818789"/>
                    <a:pt x="729765" y="3816704"/>
                    <a:pt x="731727" y="3814374"/>
                  </a:cubicBezTo>
                  <a:cubicBezTo>
                    <a:pt x="733689" y="3812044"/>
                    <a:pt x="735528" y="3809346"/>
                    <a:pt x="736877" y="3806526"/>
                  </a:cubicBezTo>
                  <a:cubicBezTo>
                    <a:pt x="738349" y="3803828"/>
                    <a:pt x="739330" y="3801130"/>
                    <a:pt x="739821" y="3798677"/>
                  </a:cubicBezTo>
                  <a:cubicBezTo>
                    <a:pt x="740434" y="3796225"/>
                    <a:pt x="740556" y="3794018"/>
                    <a:pt x="740188" y="3792055"/>
                  </a:cubicBezTo>
                  <a:cubicBezTo>
                    <a:pt x="739821" y="3790093"/>
                    <a:pt x="739207" y="3788499"/>
                    <a:pt x="738104" y="3787273"/>
                  </a:cubicBezTo>
                  <a:cubicBezTo>
                    <a:pt x="737000" y="3786046"/>
                    <a:pt x="735528" y="3785311"/>
                    <a:pt x="733689" y="3784943"/>
                  </a:cubicBezTo>
                  <a:moveTo>
                    <a:pt x="626021" y="3768878"/>
                  </a:moveTo>
                  <a:cubicBezTo>
                    <a:pt x="624181" y="3768633"/>
                    <a:pt x="622219" y="3768878"/>
                    <a:pt x="620135" y="3769614"/>
                  </a:cubicBezTo>
                  <a:cubicBezTo>
                    <a:pt x="618050" y="3770350"/>
                    <a:pt x="615843" y="3771576"/>
                    <a:pt x="613758" y="3773048"/>
                  </a:cubicBezTo>
                  <a:cubicBezTo>
                    <a:pt x="611551" y="3774642"/>
                    <a:pt x="609466" y="3776481"/>
                    <a:pt x="607504" y="3778689"/>
                  </a:cubicBezTo>
                  <a:cubicBezTo>
                    <a:pt x="605542" y="3780896"/>
                    <a:pt x="603702" y="3783349"/>
                    <a:pt x="602231" y="3786046"/>
                  </a:cubicBezTo>
                  <a:cubicBezTo>
                    <a:pt x="600637" y="3788744"/>
                    <a:pt x="599533" y="3791442"/>
                    <a:pt x="598797" y="3793895"/>
                  </a:cubicBezTo>
                  <a:cubicBezTo>
                    <a:pt x="598061" y="3796347"/>
                    <a:pt x="597816" y="3798677"/>
                    <a:pt x="597939" y="3800762"/>
                  </a:cubicBezTo>
                  <a:cubicBezTo>
                    <a:pt x="598061" y="3802847"/>
                    <a:pt x="598675" y="3804564"/>
                    <a:pt x="599656" y="3805913"/>
                  </a:cubicBezTo>
                  <a:cubicBezTo>
                    <a:pt x="600637" y="3807261"/>
                    <a:pt x="601986" y="3808120"/>
                    <a:pt x="603825" y="3808488"/>
                  </a:cubicBezTo>
                  <a:cubicBezTo>
                    <a:pt x="603825" y="3808488"/>
                    <a:pt x="603825" y="3808488"/>
                    <a:pt x="603825" y="3808488"/>
                  </a:cubicBezTo>
                  <a:lnTo>
                    <a:pt x="603825" y="3808488"/>
                  </a:lnTo>
                  <a:cubicBezTo>
                    <a:pt x="603825" y="3808488"/>
                    <a:pt x="603825" y="3808488"/>
                    <a:pt x="603825" y="3808488"/>
                  </a:cubicBezTo>
                  <a:cubicBezTo>
                    <a:pt x="603825" y="3808488"/>
                    <a:pt x="603825" y="3808488"/>
                    <a:pt x="603825" y="3808488"/>
                  </a:cubicBezTo>
                  <a:cubicBezTo>
                    <a:pt x="605542" y="3808733"/>
                    <a:pt x="607626" y="3808488"/>
                    <a:pt x="609711" y="3807752"/>
                  </a:cubicBezTo>
                  <a:cubicBezTo>
                    <a:pt x="611796" y="3807016"/>
                    <a:pt x="614003" y="3805790"/>
                    <a:pt x="616211" y="3804318"/>
                  </a:cubicBezTo>
                  <a:cubicBezTo>
                    <a:pt x="618418" y="3802847"/>
                    <a:pt x="620503" y="3800885"/>
                    <a:pt x="622465" y="3798555"/>
                  </a:cubicBezTo>
                  <a:cubicBezTo>
                    <a:pt x="624427" y="3796347"/>
                    <a:pt x="626266" y="3793772"/>
                    <a:pt x="627860" y="3791074"/>
                  </a:cubicBezTo>
                  <a:cubicBezTo>
                    <a:pt x="629454" y="3788376"/>
                    <a:pt x="630558" y="3785679"/>
                    <a:pt x="631294" y="3783103"/>
                  </a:cubicBezTo>
                  <a:cubicBezTo>
                    <a:pt x="632030" y="3780651"/>
                    <a:pt x="632275" y="3778321"/>
                    <a:pt x="632152" y="3776236"/>
                  </a:cubicBezTo>
                  <a:cubicBezTo>
                    <a:pt x="632030" y="3774151"/>
                    <a:pt x="631416" y="3772435"/>
                    <a:pt x="630435" y="3771208"/>
                  </a:cubicBezTo>
                  <a:cubicBezTo>
                    <a:pt x="629454" y="3769860"/>
                    <a:pt x="628106" y="3769001"/>
                    <a:pt x="626266" y="3768633"/>
                  </a:cubicBezTo>
                  <a:lnTo>
                    <a:pt x="626266" y="3768633"/>
                  </a:lnTo>
                  <a:cubicBezTo>
                    <a:pt x="626266" y="3768633"/>
                    <a:pt x="626266" y="3768633"/>
                    <a:pt x="626266" y="3768633"/>
                  </a:cubicBezTo>
                  <a:cubicBezTo>
                    <a:pt x="626266" y="3768633"/>
                    <a:pt x="626266" y="3768633"/>
                    <a:pt x="626266" y="3768633"/>
                  </a:cubicBezTo>
                  <a:cubicBezTo>
                    <a:pt x="626266" y="3768633"/>
                    <a:pt x="626266" y="3768633"/>
                    <a:pt x="626266" y="3768633"/>
                  </a:cubicBezTo>
                  <a:moveTo>
                    <a:pt x="678874" y="3778076"/>
                  </a:moveTo>
                  <a:cubicBezTo>
                    <a:pt x="677034" y="3777830"/>
                    <a:pt x="674950" y="3778076"/>
                    <a:pt x="672742" y="3778811"/>
                  </a:cubicBezTo>
                  <a:cubicBezTo>
                    <a:pt x="670535" y="3779547"/>
                    <a:pt x="668328" y="3780773"/>
                    <a:pt x="666120" y="3782490"/>
                  </a:cubicBezTo>
                  <a:cubicBezTo>
                    <a:pt x="663913" y="3784084"/>
                    <a:pt x="661706" y="3786169"/>
                    <a:pt x="659744" y="3788376"/>
                  </a:cubicBezTo>
                  <a:cubicBezTo>
                    <a:pt x="657782" y="3790706"/>
                    <a:pt x="655942" y="3793281"/>
                    <a:pt x="654471" y="3795979"/>
                  </a:cubicBezTo>
                  <a:cubicBezTo>
                    <a:pt x="652999" y="3798800"/>
                    <a:pt x="651895" y="3801498"/>
                    <a:pt x="651282" y="3803951"/>
                  </a:cubicBezTo>
                  <a:cubicBezTo>
                    <a:pt x="650669" y="3806403"/>
                    <a:pt x="650424" y="3808733"/>
                    <a:pt x="650669" y="3810818"/>
                  </a:cubicBezTo>
                  <a:cubicBezTo>
                    <a:pt x="650915" y="3812780"/>
                    <a:pt x="651528" y="3814496"/>
                    <a:pt x="652509" y="3815846"/>
                  </a:cubicBezTo>
                  <a:cubicBezTo>
                    <a:pt x="653612" y="3817072"/>
                    <a:pt x="654961" y="3817930"/>
                    <a:pt x="656923" y="3818298"/>
                  </a:cubicBezTo>
                  <a:cubicBezTo>
                    <a:pt x="658763" y="3818543"/>
                    <a:pt x="660847" y="3818298"/>
                    <a:pt x="663055" y="3817439"/>
                  </a:cubicBezTo>
                  <a:cubicBezTo>
                    <a:pt x="665262" y="3816581"/>
                    <a:pt x="667469" y="3815355"/>
                    <a:pt x="669677" y="3813761"/>
                  </a:cubicBezTo>
                  <a:cubicBezTo>
                    <a:pt x="671884" y="3812166"/>
                    <a:pt x="674091" y="3810082"/>
                    <a:pt x="676053" y="3807752"/>
                  </a:cubicBezTo>
                  <a:cubicBezTo>
                    <a:pt x="678016" y="3805422"/>
                    <a:pt x="679855" y="3802847"/>
                    <a:pt x="681449" y="3800026"/>
                  </a:cubicBezTo>
                  <a:cubicBezTo>
                    <a:pt x="682921" y="3797206"/>
                    <a:pt x="684024" y="3794508"/>
                    <a:pt x="684637" y="3792055"/>
                  </a:cubicBezTo>
                  <a:cubicBezTo>
                    <a:pt x="685251" y="3789603"/>
                    <a:pt x="685496" y="3787273"/>
                    <a:pt x="685251" y="3785311"/>
                  </a:cubicBezTo>
                  <a:cubicBezTo>
                    <a:pt x="685005" y="3783349"/>
                    <a:pt x="684392" y="3781632"/>
                    <a:pt x="683289" y="3780406"/>
                  </a:cubicBezTo>
                  <a:cubicBezTo>
                    <a:pt x="682185" y="3779179"/>
                    <a:pt x="680713" y="3778321"/>
                    <a:pt x="678874" y="3778076"/>
                  </a:cubicBezTo>
                  <a:moveTo>
                    <a:pt x="2688272" y="109876"/>
                  </a:moveTo>
                  <a:cubicBezTo>
                    <a:pt x="2686555" y="110366"/>
                    <a:pt x="2684716" y="111224"/>
                    <a:pt x="2682999" y="112206"/>
                  </a:cubicBezTo>
                  <a:cubicBezTo>
                    <a:pt x="2681282" y="113187"/>
                    <a:pt x="2679443" y="114290"/>
                    <a:pt x="2677849" y="115639"/>
                  </a:cubicBezTo>
                  <a:cubicBezTo>
                    <a:pt x="2676254" y="116988"/>
                    <a:pt x="2674783" y="118214"/>
                    <a:pt x="2673434" y="119686"/>
                  </a:cubicBezTo>
                  <a:cubicBezTo>
                    <a:pt x="2672208" y="121035"/>
                    <a:pt x="2671104" y="122506"/>
                    <a:pt x="2670368" y="123855"/>
                  </a:cubicBezTo>
                  <a:cubicBezTo>
                    <a:pt x="2669632" y="125204"/>
                    <a:pt x="2669265" y="126430"/>
                    <a:pt x="2669265" y="127411"/>
                  </a:cubicBezTo>
                  <a:cubicBezTo>
                    <a:pt x="2669265" y="128393"/>
                    <a:pt x="2669510" y="129251"/>
                    <a:pt x="2670245" y="129741"/>
                  </a:cubicBezTo>
                  <a:cubicBezTo>
                    <a:pt x="2670859" y="130355"/>
                    <a:pt x="2671840" y="130600"/>
                    <a:pt x="2673066" y="130600"/>
                  </a:cubicBezTo>
                  <a:cubicBezTo>
                    <a:pt x="2674292" y="130600"/>
                    <a:pt x="2675764" y="130355"/>
                    <a:pt x="2677481" y="129864"/>
                  </a:cubicBezTo>
                  <a:cubicBezTo>
                    <a:pt x="2679198" y="129251"/>
                    <a:pt x="2681037" y="128515"/>
                    <a:pt x="2682754" y="127534"/>
                  </a:cubicBezTo>
                  <a:cubicBezTo>
                    <a:pt x="2684470" y="126553"/>
                    <a:pt x="2686310" y="125327"/>
                    <a:pt x="2687904" y="124101"/>
                  </a:cubicBezTo>
                  <a:cubicBezTo>
                    <a:pt x="2689498" y="122874"/>
                    <a:pt x="2691093" y="121525"/>
                    <a:pt x="2692319" y="120054"/>
                  </a:cubicBezTo>
                  <a:cubicBezTo>
                    <a:pt x="2693545" y="118705"/>
                    <a:pt x="2694649" y="117233"/>
                    <a:pt x="2695384" y="115884"/>
                  </a:cubicBezTo>
                  <a:cubicBezTo>
                    <a:pt x="2696120" y="114535"/>
                    <a:pt x="2696488" y="113309"/>
                    <a:pt x="2696488" y="112328"/>
                  </a:cubicBezTo>
                  <a:cubicBezTo>
                    <a:pt x="2696488" y="111347"/>
                    <a:pt x="2696120" y="110611"/>
                    <a:pt x="2695507" y="109998"/>
                  </a:cubicBezTo>
                  <a:cubicBezTo>
                    <a:pt x="2694894" y="109508"/>
                    <a:pt x="2693913" y="109140"/>
                    <a:pt x="2692687" y="109140"/>
                  </a:cubicBezTo>
                  <a:cubicBezTo>
                    <a:pt x="2691460" y="109140"/>
                    <a:pt x="2689989" y="109385"/>
                    <a:pt x="2688272" y="109876"/>
                  </a:cubicBezTo>
                </a:path>
              </a:pathLst>
            </a:custGeom>
            <a:gradFill>
              <a:gsLst>
                <a:gs pos="0">
                  <a:srgbClr val="27FEFF"/>
                </a:gs>
                <a:gs pos="50000">
                  <a:srgbClr val="22F3DA"/>
                </a:gs>
                <a:gs pos="100000">
                  <a:srgbClr val="1DE9B6"/>
                </a:gs>
              </a:gsLst>
              <a:lin ang="3292403" scaled="1"/>
            </a:gradFill>
            <a:ln w="0" cap="flat">
              <a:noFill/>
              <a:prstDash val="solid"/>
              <a:miter/>
            </a:ln>
          </p:spPr>
          <p:txBody>
            <a:bodyPr rtlCol="0" anchor="ctr"/>
            <a:lstStyle/>
            <a:p>
              <a:endParaRPr lang="en-US"/>
            </a:p>
          </p:txBody>
        </p:sp>
      </p:grpSp>
    </p:spTree>
    <p:extLst>
      <p:ext uri="{BB962C8B-B14F-4D97-AF65-F5344CB8AC3E}">
        <p14:creationId xmlns:p14="http://schemas.microsoft.com/office/powerpoint/2010/main" val="26154227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792;p69">
            <a:extLst>
              <a:ext uri="{FF2B5EF4-FFF2-40B4-BE49-F238E27FC236}">
                <a16:creationId xmlns:a16="http://schemas.microsoft.com/office/drawing/2014/main" id="{4F9AD404-B23A-914E-EAEC-83065154BFDD}"/>
              </a:ext>
            </a:extLst>
          </p:cNvPr>
          <p:cNvSpPr txBox="1">
            <a:spLocks/>
          </p:cNvSpPr>
          <p:nvPr/>
        </p:nvSpPr>
        <p:spPr>
          <a:xfrm>
            <a:off x="719999" y="2230694"/>
            <a:ext cx="6791970" cy="75965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eaLnBrk="1" fontAlgn="auto" latinLnBrk="0" hangingPunct="1">
              <a:lnSpc>
                <a:spcPct val="100000"/>
              </a:lnSpc>
              <a:spcBef>
                <a:spcPts val="0"/>
              </a:spcBef>
              <a:spcAft>
                <a:spcPts val="0"/>
              </a:spcAft>
              <a:buClr>
                <a:srgbClr val="FFFFFF"/>
              </a:buClr>
              <a:buSzPts val="3000"/>
              <a:buFont typeface="Oxanium"/>
              <a:buNone/>
              <a:tabLst/>
              <a:defRPr/>
            </a:pPr>
            <a:r>
              <a:rPr kumimoji="0" lang="en-US" sz="3200" b="1" i="0" u="none" strike="noStrike" kern="0" cap="none" spc="0" normalizeH="0" baseline="0" noProof="0" dirty="0">
                <a:ln>
                  <a:noFill/>
                </a:ln>
                <a:solidFill>
                  <a:srgbClr val="FFFFFF"/>
                </a:solidFill>
                <a:effectLst/>
                <a:uLnTx/>
                <a:uFillTx/>
                <a:latin typeface="Oxanium"/>
                <a:sym typeface="Oxanium"/>
              </a:rPr>
              <a:t>Advanced Demographic Analysis</a:t>
            </a:r>
          </a:p>
        </p:txBody>
      </p:sp>
      <p:sp>
        <p:nvSpPr>
          <p:cNvPr id="7" name="Google Shape;793;p69">
            <a:extLst>
              <a:ext uri="{FF2B5EF4-FFF2-40B4-BE49-F238E27FC236}">
                <a16:creationId xmlns:a16="http://schemas.microsoft.com/office/drawing/2014/main" id="{98379B6B-C14F-D8D9-031D-09244D6350F6}"/>
              </a:ext>
            </a:extLst>
          </p:cNvPr>
          <p:cNvSpPr txBox="1">
            <a:spLocks/>
          </p:cNvSpPr>
          <p:nvPr/>
        </p:nvSpPr>
        <p:spPr>
          <a:xfrm>
            <a:off x="719999" y="3237356"/>
            <a:ext cx="5024544" cy="95484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FFFFFF"/>
                </a:solidFill>
                <a:effectLst/>
                <a:uLnTx/>
                <a:uFillTx/>
                <a:latin typeface="Hind"/>
                <a:cs typeface="Hind"/>
                <a:sym typeface="Hind"/>
              </a:rPr>
              <a:t>By linking tickets to RFID bracelets, an array of real-time demographic data will be captured, providing advanced insights that will greatly enhance the GEA's future event planning capabilities.</a:t>
            </a:r>
          </a:p>
        </p:txBody>
      </p:sp>
      <p:grpSp>
        <p:nvGrpSpPr>
          <p:cNvPr id="268" name="Graphic 5">
            <a:extLst>
              <a:ext uri="{FF2B5EF4-FFF2-40B4-BE49-F238E27FC236}">
                <a16:creationId xmlns:a16="http://schemas.microsoft.com/office/drawing/2014/main" id="{F2A55260-608B-877C-187B-0A877EC819BE}"/>
              </a:ext>
            </a:extLst>
          </p:cNvPr>
          <p:cNvGrpSpPr/>
          <p:nvPr/>
        </p:nvGrpSpPr>
        <p:grpSpPr>
          <a:xfrm>
            <a:off x="9022722" y="3586656"/>
            <a:ext cx="4055584" cy="3505226"/>
            <a:chOff x="9022722" y="3586656"/>
            <a:chExt cx="4055584" cy="3505226"/>
          </a:xfrm>
        </p:grpSpPr>
        <p:grpSp>
          <p:nvGrpSpPr>
            <p:cNvPr id="269" name="Graphic 5">
              <a:extLst>
                <a:ext uri="{FF2B5EF4-FFF2-40B4-BE49-F238E27FC236}">
                  <a16:creationId xmlns:a16="http://schemas.microsoft.com/office/drawing/2014/main" id="{665518C7-EFDE-A2E8-1DCC-D53047978634}"/>
                </a:ext>
              </a:extLst>
            </p:cNvPr>
            <p:cNvGrpSpPr/>
            <p:nvPr/>
          </p:nvGrpSpPr>
          <p:grpSpPr>
            <a:xfrm>
              <a:off x="9464677" y="4030205"/>
              <a:ext cx="3169364" cy="2619560"/>
              <a:chOff x="9464677" y="4030205"/>
              <a:chExt cx="3169364" cy="2619560"/>
            </a:xfrm>
            <a:solidFill>
              <a:srgbClr val="FDC42F"/>
            </a:solidFill>
          </p:grpSpPr>
          <p:sp>
            <p:nvSpPr>
              <p:cNvPr id="278" name="Freeform: Shape 277">
                <a:extLst>
                  <a:ext uri="{FF2B5EF4-FFF2-40B4-BE49-F238E27FC236}">
                    <a16:creationId xmlns:a16="http://schemas.microsoft.com/office/drawing/2014/main" id="{11C1BFD8-F478-2B9C-C825-F6546B600222}"/>
                  </a:ext>
                </a:extLst>
              </p:cNvPr>
              <p:cNvSpPr/>
              <p:nvPr/>
            </p:nvSpPr>
            <p:spPr>
              <a:xfrm>
                <a:off x="9468781" y="4498157"/>
                <a:ext cx="1254927" cy="1978618"/>
              </a:xfrm>
              <a:custGeom>
                <a:avLst/>
                <a:gdLst>
                  <a:gd name="connsiteX0" fmla="*/ 1254682 w 1254927"/>
                  <a:gd name="connsiteY0" fmla="*/ 0 h 1978618"/>
                  <a:gd name="connsiteX1" fmla="*/ 1150693 w 1254927"/>
                  <a:gd name="connsiteY1" fmla="*/ 75417 h 1978618"/>
                  <a:gd name="connsiteX2" fmla="*/ 1049524 w 1254927"/>
                  <a:gd name="connsiteY2" fmla="*/ 154267 h 1978618"/>
                  <a:gd name="connsiteX3" fmla="*/ 950930 w 1254927"/>
                  <a:gd name="connsiteY3" fmla="*/ 236551 h 1978618"/>
                  <a:gd name="connsiteX4" fmla="*/ 854789 w 1254927"/>
                  <a:gd name="connsiteY4" fmla="*/ 322514 h 1978618"/>
                  <a:gd name="connsiteX5" fmla="*/ 709106 w 1254927"/>
                  <a:gd name="connsiteY5" fmla="*/ 464764 h 1978618"/>
                  <a:gd name="connsiteX6" fmla="*/ 573110 w 1254927"/>
                  <a:gd name="connsiteY6" fmla="*/ 613145 h 1978618"/>
                  <a:gd name="connsiteX7" fmla="*/ 447293 w 1254927"/>
                  <a:gd name="connsiteY7" fmla="*/ 767535 h 1978618"/>
                  <a:gd name="connsiteX8" fmla="*/ 332267 w 1254927"/>
                  <a:gd name="connsiteY8" fmla="*/ 927933 h 1978618"/>
                  <a:gd name="connsiteX9" fmla="*/ 245814 w 1254927"/>
                  <a:gd name="connsiteY9" fmla="*/ 1065523 h 1978618"/>
                  <a:gd name="connsiteX10" fmla="*/ 170888 w 1254927"/>
                  <a:gd name="connsiteY10" fmla="*/ 1203113 h 1978618"/>
                  <a:gd name="connsiteX11" fmla="*/ 107979 w 1254927"/>
                  <a:gd name="connsiteY11" fmla="*/ 1341193 h 1978618"/>
                  <a:gd name="connsiteX12" fmla="*/ 57701 w 1254927"/>
                  <a:gd name="connsiteY12" fmla="*/ 1480131 h 1978618"/>
                  <a:gd name="connsiteX13" fmla="*/ 23733 w 1254927"/>
                  <a:gd name="connsiteY13" fmla="*/ 1610364 h 1978618"/>
                  <a:gd name="connsiteX14" fmla="*/ 4235 w 1254927"/>
                  <a:gd name="connsiteY14" fmla="*/ 1738020 h 1978618"/>
                  <a:gd name="connsiteX15" fmla="*/ 679 w 1254927"/>
                  <a:gd name="connsiteY15" fmla="*/ 1861385 h 1978618"/>
                  <a:gd name="connsiteX16" fmla="*/ 14781 w 1254927"/>
                  <a:gd name="connsiteY16" fmla="*/ 1978618 h 1978618"/>
                  <a:gd name="connsiteX17" fmla="*/ 18092 w 1254927"/>
                  <a:gd name="connsiteY17" fmla="*/ 1975307 h 1978618"/>
                  <a:gd name="connsiteX18" fmla="*/ 21525 w 1254927"/>
                  <a:gd name="connsiteY18" fmla="*/ 1972241 h 1978618"/>
                  <a:gd name="connsiteX19" fmla="*/ 24959 w 1254927"/>
                  <a:gd name="connsiteY19" fmla="*/ 1969544 h 1978618"/>
                  <a:gd name="connsiteX20" fmla="*/ 28393 w 1254927"/>
                  <a:gd name="connsiteY20" fmla="*/ 1967214 h 1978618"/>
                  <a:gd name="connsiteX21" fmla="*/ 17969 w 1254927"/>
                  <a:gd name="connsiteY21" fmla="*/ 1721956 h 1978618"/>
                  <a:gd name="connsiteX22" fmla="*/ 74379 w 1254927"/>
                  <a:gd name="connsiteY22" fmla="*/ 1460633 h 1978618"/>
                  <a:gd name="connsiteX23" fmla="*/ 184622 w 1254927"/>
                  <a:gd name="connsiteY23" fmla="*/ 1193548 h 1978618"/>
                  <a:gd name="connsiteX24" fmla="*/ 340606 w 1254927"/>
                  <a:gd name="connsiteY24" fmla="*/ 926830 h 1978618"/>
                  <a:gd name="connsiteX25" fmla="*/ 454651 w 1254927"/>
                  <a:gd name="connsiteY25" fmla="*/ 767780 h 1978618"/>
                  <a:gd name="connsiteX26" fmla="*/ 579487 w 1254927"/>
                  <a:gd name="connsiteY26" fmla="*/ 614616 h 1978618"/>
                  <a:gd name="connsiteX27" fmla="*/ 714379 w 1254927"/>
                  <a:gd name="connsiteY27" fmla="*/ 467339 h 1978618"/>
                  <a:gd name="connsiteX28" fmla="*/ 858958 w 1254927"/>
                  <a:gd name="connsiteY28" fmla="*/ 326193 h 1978618"/>
                  <a:gd name="connsiteX29" fmla="*/ 954119 w 1254927"/>
                  <a:gd name="connsiteY29" fmla="*/ 241089 h 1978618"/>
                  <a:gd name="connsiteX30" fmla="*/ 1051731 w 1254927"/>
                  <a:gd name="connsiteY30" fmla="*/ 159540 h 1978618"/>
                  <a:gd name="connsiteX31" fmla="*/ 1151919 w 1254927"/>
                  <a:gd name="connsiteY31" fmla="*/ 81548 h 1978618"/>
                  <a:gd name="connsiteX32" fmla="*/ 1254927 w 1254927"/>
                  <a:gd name="connsiteY32" fmla="*/ 6867 h 1978618"/>
                  <a:gd name="connsiteX33" fmla="*/ 1254315 w 1254927"/>
                  <a:gd name="connsiteY33" fmla="*/ 5641 h 1978618"/>
                  <a:gd name="connsiteX34" fmla="*/ 1254069 w 1254927"/>
                  <a:gd name="connsiteY34" fmla="*/ 4047 h 1978618"/>
                  <a:gd name="connsiteX35" fmla="*/ 1254192 w 1254927"/>
                  <a:gd name="connsiteY35" fmla="*/ 2330 h 1978618"/>
                  <a:gd name="connsiteX36" fmla="*/ 1254682 w 1254927"/>
                  <a:gd name="connsiteY36" fmla="*/ 368 h 197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4927" h="1978618">
                    <a:moveTo>
                      <a:pt x="1254682" y="0"/>
                    </a:moveTo>
                    <a:cubicBezTo>
                      <a:pt x="1219610" y="24526"/>
                      <a:pt x="1184906" y="49787"/>
                      <a:pt x="1150693" y="75417"/>
                    </a:cubicBezTo>
                    <a:cubicBezTo>
                      <a:pt x="1116479" y="101046"/>
                      <a:pt x="1082756" y="127411"/>
                      <a:pt x="1049524" y="154267"/>
                    </a:cubicBezTo>
                    <a:cubicBezTo>
                      <a:pt x="1016292" y="181123"/>
                      <a:pt x="983427" y="208592"/>
                      <a:pt x="950930" y="236551"/>
                    </a:cubicBezTo>
                    <a:cubicBezTo>
                      <a:pt x="918434" y="264633"/>
                      <a:pt x="886428" y="293206"/>
                      <a:pt x="854789" y="322514"/>
                    </a:cubicBezTo>
                    <a:cubicBezTo>
                      <a:pt x="804512" y="368991"/>
                      <a:pt x="755950" y="416448"/>
                      <a:pt x="709106" y="464764"/>
                    </a:cubicBezTo>
                    <a:cubicBezTo>
                      <a:pt x="662016" y="513325"/>
                      <a:pt x="616644" y="562867"/>
                      <a:pt x="573110" y="613145"/>
                    </a:cubicBezTo>
                    <a:cubicBezTo>
                      <a:pt x="529209" y="663791"/>
                      <a:pt x="487270" y="715295"/>
                      <a:pt x="447293" y="767535"/>
                    </a:cubicBezTo>
                    <a:cubicBezTo>
                      <a:pt x="406826" y="820265"/>
                      <a:pt x="368443" y="873854"/>
                      <a:pt x="332267" y="927933"/>
                    </a:cubicBezTo>
                    <a:cubicBezTo>
                      <a:pt x="301365" y="974042"/>
                      <a:pt x="272547" y="1019905"/>
                      <a:pt x="245814" y="1065523"/>
                    </a:cubicBezTo>
                    <a:cubicBezTo>
                      <a:pt x="218713" y="1111631"/>
                      <a:pt x="193697" y="1157495"/>
                      <a:pt x="170888" y="1203113"/>
                    </a:cubicBezTo>
                    <a:cubicBezTo>
                      <a:pt x="147711" y="1249344"/>
                      <a:pt x="126741" y="1295452"/>
                      <a:pt x="107979" y="1341193"/>
                    </a:cubicBezTo>
                    <a:cubicBezTo>
                      <a:pt x="88971" y="1387669"/>
                      <a:pt x="72171" y="1434023"/>
                      <a:pt x="57701" y="1480131"/>
                    </a:cubicBezTo>
                    <a:cubicBezTo>
                      <a:pt x="43967" y="1524155"/>
                      <a:pt x="32562" y="1567689"/>
                      <a:pt x="23733" y="1610364"/>
                    </a:cubicBezTo>
                    <a:cubicBezTo>
                      <a:pt x="14658" y="1653774"/>
                      <a:pt x="8159" y="1696449"/>
                      <a:pt x="4235" y="1738020"/>
                    </a:cubicBezTo>
                    <a:cubicBezTo>
                      <a:pt x="311" y="1780327"/>
                      <a:pt x="-916" y="1821653"/>
                      <a:pt x="679" y="1861385"/>
                    </a:cubicBezTo>
                    <a:cubicBezTo>
                      <a:pt x="2395" y="1901975"/>
                      <a:pt x="7055" y="1941216"/>
                      <a:pt x="14781" y="1978618"/>
                    </a:cubicBezTo>
                    <a:cubicBezTo>
                      <a:pt x="15885" y="1977514"/>
                      <a:pt x="16988" y="1976411"/>
                      <a:pt x="18092" y="1975307"/>
                    </a:cubicBezTo>
                    <a:cubicBezTo>
                      <a:pt x="19196" y="1974204"/>
                      <a:pt x="20299" y="1973223"/>
                      <a:pt x="21525" y="1972241"/>
                    </a:cubicBezTo>
                    <a:cubicBezTo>
                      <a:pt x="22629" y="1971261"/>
                      <a:pt x="23855" y="1970402"/>
                      <a:pt x="24959" y="1969544"/>
                    </a:cubicBezTo>
                    <a:cubicBezTo>
                      <a:pt x="26063" y="1968685"/>
                      <a:pt x="27289" y="1967949"/>
                      <a:pt x="28393" y="1967214"/>
                    </a:cubicBezTo>
                    <a:cubicBezTo>
                      <a:pt x="12328" y="1891429"/>
                      <a:pt x="9263" y="1808777"/>
                      <a:pt x="17969" y="1721956"/>
                    </a:cubicBezTo>
                    <a:cubicBezTo>
                      <a:pt x="26308" y="1638445"/>
                      <a:pt x="45561" y="1550643"/>
                      <a:pt x="74379" y="1460633"/>
                    </a:cubicBezTo>
                    <a:cubicBezTo>
                      <a:pt x="102215" y="1373567"/>
                      <a:pt x="139372" y="1284048"/>
                      <a:pt x="184622" y="1193548"/>
                    </a:cubicBezTo>
                    <a:cubicBezTo>
                      <a:pt x="228768" y="1105623"/>
                      <a:pt x="280886" y="1016226"/>
                      <a:pt x="340606" y="926830"/>
                    </a:cubicBezTo>
                    <a:cubicBezTo>
                      <a:pt x="376414" y="873118"/>
                      <a:pt x="414551" y="820020"/>
                      <a:pt x="454651" y="767780"/>
                    </a:cubicBezTo>
                    <a:cubicBezTo>
                      <a:pt x="494260" y="716030"/>
                      <a:pt x="535954" y="664894"/>
                      <a:pt x="579487" y="614616"/>
                    </a:cubicBezTo>
                    <a:cubicBezTo>
                      <a:pt x="622653" y="564706"/>
                      <a:pt x="667658" y="515532"/>
                      <a:pt x="714379" y="467339"/>
                    </a:cubicBezTo>
                    <a:cubicBezTo>
                      <a:pt x="760855" y="419391"/>
                      <a:pt x="809171" y="372179"/>
                      <a:pt x="858958" y="326193"/>
                    </a:cubicBezTo>
                    <a:cubicBezTo>
                      <a:pt x="890229" y="297252"/>
                      <a:pt x="921990" y="268802"/>
                      <a:pt x="954119" y="241089"/>
                    </a:cubicBezTo>
                    <a:cubicBezTo>
                      <a:pt x="986247" y="213374"/>
                      <a:pt x="1018744" y="186151"/>
                      <a:pt x="1051731" y="159540"/>
                    </a:cubicBezTo>
                    <a:cubicBezTo>
                      <a:pt x="1084718" y="132930"/>
                      <a:pt x="1118074" y="106932"/>
                      <a:pt x="1151919" y="81548"/>
                    </a:cubicBezTo>
                    <a:cubicBezTo>
                      <a:pt x="1185765" y="56042"/>
                      <a:pt x="1220101" y="31148"/>
                      <a:pt x="1254927" y="6867"/>
                    </a:cubicBezTo>
                    <a:cubicBezTo>
                      <a:pt x="1254682" y="6499"/>
                      <a:pt x="1254437" y="6009"/>
                      <a:pt x="1254315" y="5641"/>
                    </a:cubicBezTo>
                    <a:cubicBezTo>
                      <a:pt x="1254192" y="5150"/>
                      <a:pt x="1254069" y="4660"/>
                      <a:pt x="1254069" y="4047"/>
                    </a:cubicBezTo>
                    <a:cubicBezTo>
                      <a:pt x="1254069" y="3434"/>
                      <a:pt x="1254069" y="2943"/>
                      <a:pt x="1254192" y="2330"/>
                    </a:cubicBezTo>
                    <a:cubicBezTo>
                      <a:pt x="1254192" y="1717"/>
                      <a:pt x="1254437" y="981"/>
                      <a:pt x="1254682" y="368"/>
                    </a:cubicBezTo>
                  </a:path>
                </a:pathLst>
              </a:custGeom>
              <a:solidFill>
                <a:srgbClr val="FDC42F"/>
              </a:solidFill>
              <a:ln w="0"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66DF7F27-A500-C9D7-777C-60B19B02FD97}"/>
                  </a:ext>
                </a:extLst>
              </p:cNvPr>
              <p:cNvSpPr/>
              <p:nvPr/>
            </p:nvSpPr>
            <p:spPr>
              <a:xfrm>
                <a:off x="10722973" y="4465447"/>
                <a:ext cx="48394" cy="41508"/>
              </a:xfrm>
              <a:custGeom>
                <a:avLst/>
                <a:gdLst>
                  <a:gd name="connsiteX0" fmla="*/ 17413 w 48394"/>
                  <a:gd name="connsiteY0" fmla="*/ 31238 h 41508"/>
                  <a:gd name="connsiteX1" fmla="*/ 13734 w 48394"/>
                  <a:gd name="connsiteY1" fmla="*/ 31606 h 41508"/>
                  <a:gd name="connsiteX2" fmla="*/ 11650 w 48394"/>
                  <a:gd name="connsiteY2" fmla="*/ 30379 h 41508"/>
                  <a:gd name="connsiteX3" fmla="*/ 11404 w 48394"/>
                  <a:gd name="connsiteY3" fmla="*/ 27682 h 41508"/>
                  <a:gd name="connsiteX4" fmla="*/ 13121 w 48394"/>
                  <a:gd name="connsiteY4" fmla="*/ 23880 h 41508"/>
                  <a:gd name="connsiteX5" fmla="*/ 16432 w 48394"/>
                  <a:gd name="connsiteY5" fmla="*/ 19588 h 41508"/>
                  <a:gd name="connsiteX6" fmla="*/ 20847 w 48394"/>
                  <a:gd name="connsiteY6" fmla="*/ 15664 h 41508"/>
                  <a:gd name="connsiteX7" fmla="*/ 25629 w 48394"/>
                  <a:gd name="connsiteY7" fmla="*/ 12476 h 41508"/>
                  <a:gd name="connsiteX8" fmla="*/ 30289 w 48394"/>
                  <a:gd name="connsiteY8" fmla="*/ 10391 h 41508"/>
                  <a:gd name="connsiteX9" fmla="*/ 33968 w 48394"/>
                  <a:gd name="connsiteY9" fmla="*/ 10023 h 41508"/>
                  <a:gd name="connsiteX10" fmla="*/ 36053 w 48394"/>
                  <a:gd name="connsiteY10" fmla="*/ 11249 h 41508"/>
                  <a:gd name="connsiteX11" fmla="*/ 36298 w 48394"/>
                  <a:gd name="connsiteY11" fmla="*/ 13947 h 41508"/>
                  <a:gd name="connsiteX12" fmla="*/ 34581 w 48394"/>
                  <a:gd name="connsiteY12" fmla="*/ 17749 h 41508"/>
                  <a:gd name="connsiteX13" fmla="*/ 31148 w 48394"/>
                  <a:gd name="connsiteY13" fmla="*/ 22041 h 41508"/>
                  <a:gd name="connsiteX14" fmla="*/ 26733 w 48394"/>
                  <a:gd name="connsiteY14" fmla="*/ 26087 h 41508"/>
                  <a:gd name="connsiteX15" fmla="*/ 21828 w 48394"/>
                  <a:gd name="connsiteY15" fmla="*/ 29276 h 41508"/>
                  <a:gd name="connsiteX16" fmla="*/ 17046 w 48394"/>
                  <a:gd name="connsiteY16" fmla="*/ 31360 h 41508"/>
                  <a:gd name="connsiteX17" fmla="*/ 36421 w 48394"/>
                  <a:gd name="connsiteY17" fmla="*/ 949 h 41508"/>
                  <a:gd name="connsiteX18" fmla="*/ 27469 w 48394"/>
                  <a:gd name="connsiteY18" fmla="*/ 4872 h 41508"/>
                  <a:gd name="connsiteX19" fmla="*/ 18272 w 48394"/>
                  <a:gd name="connsiteY19" fmla="*/ 11004 h 41508"/>
                  <a:gd name="connsiteX20" fmla="*/ 9933 w 48394"/>
                  <a:gd name="connsiteY20" fmla="*/ 18607 h 41508"/>
                  <a:gd name="connsiteX21" fmla="*/ 3434 w 48394"/>
                  <a:gd name="connsiteY21" fmla="*/ 26823 h 41508"/>
                  <a:gd name="connsiteX22" fmla="*/ 2453 w 48394"/>
                  <a:gd name="connsiteY22" fmla="*/ 28417 h 41508"/>
                  <a:gd name="connsiteX23" fmla="*/ 1717 w 48394"/>
                  <a:gd name="connsiteY23" fmla="*/ 29889 h 41508"/>
                  <a:gd name="connsiteX24" fmla="*/ 1104 w 48394"/>
                  <a:gd name="connsiteY24" fmla="*/ 31360 h 41508"/>
                  <a:gd name="connsiteX25" fmla="*/ 613 w 48394"/>
                  <a:gd name="connsiteY25" fmla="*/ 32709 h 41508"/>
                  <a:gd name="connsiteX26" fmla="*/ 123 w 48394"/>
                  <a:gd name="connsiteY26" fmla="*/ 34672 h 41508"/>
                  <a:gd name="connsiteX27" fmla="*/ 0 w 48394"/>
                  <a:gd name="connsiteY27" fmla="*/ 36388 h 41508"/>
                  <a:gd name="connsiteX28" fmla="*/ 245 w 48394"/>
                  <a:gd name="connsiteY28" fmla="*/ 37982 h 41508"/>
                  <a:gd name="connsiteX29" fmla="*/ 858 w 48394"/>
                  <a:gd name="connsiteY29" fmla="*/ 39209 h 41508"/>
                  <a:gd name="connsiteX30" fmla="*/ 2453 w 48394"/>
                  <a:gd name="connsiteY30" fmla="*/ 40680 h 41508"/>
                  <a:gd name="connsiteX31" fmla="*/ 4783 w 48394"/>
                  <a:gd name="connsiteY31" fmla="*/ 41416 h 41508"/>
                  <a:gd name="connsiteX32" fmla="*/ 7848 w 48394"/>
                  <a:gd name="connsiteY32" fmla="*/ 41416 h 41508"/>
                  <a:gd name="connsiteX33" fmla="*/ 11650 w 48394"/>
                  <a:gd name="connsiteY33" fmla="*/ 40680 h 41508"/>
                  <a:gd name="connsiteX34" fmla="*/ 20724 w 48394"/>
                  <a:gd name="connsiteY34" fmla="*/ 36756 h 41508"/>
                  <a:gd name="connsiteX35" fmla="*/ 30044 w 48394"/>
                  <a:gd name="connsiteY35" fmla="*/ 30502 h 41508"/>
                  <a:gd name="connsiteX36" fmla="*/ 38506 w 48394"/>
                  <a:gd name="connsiteY36" fmla="*/ 22899 h 41508"/>
                  <a:gd name="connsiteX37" fmla="*/ 45005 w 48394"/>
                  <a:gd name="connsiteY37" fmla="*/ 14683 h 41508"/>
                  <a:gd name="connsiteX38" fmla="*/ 48193 w 48394"/>
                  <a:gd name="connsiteY38" fmla="*/ 7448 h 41508"/>
                  <a:gd name="connsiteX39" fmla="*/ 47703 w 48394"/>
                  <a:gd name="connsiteY39" fmla="*/ 2420 h 41508"/>
                  <a:gd name="connsiteX40" fmla="*/ 43779 w 48394"/>
                  <a:gd name="connsiteY40" fmla="*/ 90 h 41508"/>
                  <a:gd name="connsiteX41" fmla="*/ 36666 w 48394"/>
                  <a:gd name="connsiteY41" fmla="*/ 949 h 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394" h="41508">
                    <a:moveTo>
                      <a:pt x="17413" y="31238"/>
                    </a:moveTo>
                    <a:cubicBezTo>
                      <a:pt x="15942" y="31606"/>
                      <a:pt x="14716" y="31728"/>
                      <a:pt x="13734" y="31606"/>
                    </a:cubicBezTo>
                    <a:cubicBezTo>
                      <a:pt x="12754" y="31483"/>
                      <a:pt x="12140" y="30992"/>
                      <a:pt x="11650" y="30379"/>
                    </a:cubicBezTo>
                    <a:cubicBezTo>
                      <a:pt x="11282" y="29766"/>
                      <a:pt x="11159" y="28785"/>
                      <a:pt x="11404" y="27682"/>
                    </a:cubicBezTo>
                    <a:cubicBezTo>
                      <a:pt x="11650" y="26578"/>
                      <a:pt x="12140" y="25352"/>
                      <a:pt x="13121" y="23880"/>
                    </a:cubicBezTo>
                    <a:cubicBezTo>
                      <a:pt x="13980" y="22409"/>
                      <a:pt x="15206" y="21060"/>
                      <a:pt x="16432" y="19588"/>
                    </a:cubicBezTo>
                    <a:cubicBezTo>
                      <a:pt x="17781" y="18239"/>
                      <a:pt x="19253" y="16890"/>
                      <a:pt x="20847" y="15664"/>
                    </a:cubicBezTo>
                    <a:cubicBezTo>
                      <a:pt x="22441" y="14437"/>
                      <a:pt x="24035" y="13334"/>
                      <a:pt x="25629" y="12476"/>
                    </a:cubicBezTo>
                    <a:cubicBezTo>
                      <a:pt x="27224" y="11617"/>
                      <a:pt x="28818" y="10881"/>
                      <a:pt x="30289" y="10391"/>
                    </a:cubicBezTo>
                    <a:cubicBezTo>
                      <a:pt x="31761" y="9900"/>
                      <a:pt x="32987" y="9778"/>
                      <a:pt x="33968" y="10023"/>
                    </a:cubicBezTo>
                    <a:cubicBezTo>
                      <a:pt x="34949" y="10268"/>
                      <a:pt x="35685" y="10636"/>
                      <a:pt x="36053" y="11249"/>
                    </a:cubicBezTo>
                    <a:cubicBezTo>
                      <a:pt x="36421" y="11862"/>
                      <a:pt x="36544" y="12844"/>
                      <a:pt x="36298" y="13947"/>
                    </a:cubicBezTo>
                    <a:cubicBezTo>
                      <a:pt x="36053" y="15051"/>
                      <a:pt x="35562" y="16277"/>
                      <a:pt x="34581" y="17749"/>
                    </a:cubicBezTo>
                    <a:cubicBezTo>
                      <a:pt x="33723" y="19220"/>
                      <a:pt x="32497" y="20692"/>
                      <a:pt x="31148" y="22041"/>
                    </a:cubicBezTo>
                    <a:cubicBezTo>
                      <a:pt x="29799" y="23390"/>
                      <a:pt x="28327" y="24861"/>
                      <a:pt x="26733" y="26087"/>
                    </a:cubicBezTo>
                    <a:cubicBezTo>
                      <a:pt x="25139" y="27314"/>
                      <a:pt x="23545" y="28417"/>
                      <a:pt x="21828" y="29276"/>
                    </a:cubicBezTo>
                    <a:cubicBezTo>
                      <a:pt x="20234" y="30134"/>
                      <a:pt x="18639" y="30870"/>
                      <a:pt x="17046" y="31360"/>
                    </a:cubicBezTo>
                    <a:moveTo>
                      <a:pt x="36421" y="949"/>
                    </a:moveTo>
                    <a:cubicBezTo>
                      <a:pt x="33600" y="1807"/>
                      <a:pt x="30534" y="3156"/>
                      <a:pt x="27469" y="4872"/>
                    </a:cubicBezTo>
                    <a:cubicBezTo>
                      <a:pt x="24403" y="6589"/>
                      <a:pt x="21215" y="8674"/>
                      <a:pt x="18272" y="11004"/>
                    </a:cubicBezTo>
                    <a:cubicBezTo>
                      <a:pt x="15329" y="13334"/>
                      <a:pt x="12386" y="15909"/>
                      <a:pt x="9933" y="18607"/>
                    </a:cubicBezTo>
                    <a:cubicBezTo>
                      <a:pt x="7358" y="21305"/>
                      <a:pt x="5151" y="24003"/>
                      <a:pt x="3434" y="26823"/>
                    </a:cubicBezTo>
                    <a:cubicBezTo>
                      <a:pt x="3066" y="27314"/>
                      <a:pt x="2821" y="27927"/>
                      <a:pt x="2453" y="28417"/>
                    </a:cubicBezTo>
                    <a:cubicBezTo>
                      <a:pt x="2207" y="28908"/>
                      <a:pt x="1962" y="29398"/>
                      <a:pt x="1717" y="29889"/>
                    </a:cubicBezTo>
                    <a:cubicBezTo>
                      <a:pt x="1471" y="30379"/>
                      <a:pt x="1226" y="30870"/>
                      <a:pt x="1104" y="31360"/>
                    </a:cubicBezTo>
                    <a:cubicBezTo>
                      <a:pt x="981" y="31851"/>
                      <a:pt x="736" y="32219"/>
                      <a:pt x="613" y="32709"/>
                    </a:cubicBezTo>
                    <a:cubicBezTo>
                      <a:pt x="368" y="33445"/>
                      <a:pt x="245" y="34058"/>
                      <a:pt x="123" y="34672"/>
                    </a:cubicBezTo>
                    <a:cubicBezTo>
                      <a:pt x="123" y="35285"/>
                      <a:pt x="0" y="35898"/>
                      <a:pt x="0" y="36388"/>
                    </a:cubicBezTo>
                    <a:cubicBezTo>
                      <a:pt x="0" y="37002"/>
                      <a:pt x="0" y="37492"/>
                      <a:pt x="245" y="37982"/>
                    </a:cubicBezTo>
                    <a:cubicBezTo>
                      <a:pt x="368" y="38473"/>
                      <a:pt x="613" y="38841"/>
                      <a:pt x="858" y="39209"/>
                    </a:cubicBezTo>
                    <a:cubicBezTo>
                      <a:pt x="1226" y="39822"/>
                      <a:pt x="1717" y="40312"/>
                      <a:pt x="2453" y="40680"/>
                    </a:cubicBezTo>
                    <a:cubicBezTo>
                      <a:pt x="3066" y="41048"/>
                      <a:pt x="3924" y="41293"/>
                      <a:pt x="4783" y="41416"/>
                    </a:cubicBezTo>
                    <a:cubicBezTo>
                      <a:pt x="5641" y="41539"/>
                      <a:pt x="6744" y="41539"/>
                      <a:pt x="7848" y="41416"/>
                    </a:cubicBezTo>
                    <a:cubicBezTo>
                      <a:pt x="8952" y="41293"/>
                      <a:pt x="10301" y="41048"/>
                      <a:pt x="11650" y="40680"/>
                    </a:cubicBezTo>
                    <a:cubicBezTo>
                      <a:pt x="14470" y="39822"/>
                      <a:pt x="17536" y="38473"/>
                      <a:pt x="20724" y="36756"/>
                    </a:cubicBezTo>
                    <a:cubicBezTo>
                      <a:pt x="23790" y="35039"/>
                      <a:pt x="26979" y="32955"/>
                      <a:pt x="30044" y="30502"/>
                    </a:cubicBezTo>
                    <a:cubicBezTo>
                      <a:pt x="33110" y="28049"/>
                      <a:pt x="35930" y="25597"/>
                      <a:pt x="38506" y="22899"/>
                    </a:cubicBezTo>
                    <a:cubicBezTo>
                      <a:pt x="41081" y="20201"/>
                      <a:pt x="43288" y="17381"/>
                      <a:pt x="45005" y="14683"/>
                    </a:cubicBezTo>
                    <a:cubicBezTo>
                      <a:pt x="46722" y="11985"/>
                      <a:pt x="47703" y="9532"/>
                      <a:pt x="48193" y="7448"/>
                    </a:cubicBezTo>
                    <a:cubicBezTo>
                      <a:pt x="48561" y="5363"/>
                      <a:pt x="48439" y="3646"/>
                      <a:pt x="47703" y="2420"/>
                    </a:cubicBezTo>
                    <a:cubicBezTo>
                      <a:pt x="46967" y="1194"/>
                      <a:pt x="45618" y="335"/>
                      <a:pt x="43779" y="90"/>
                    </a:cubicBezTo>
                    <a:cubicBezTo>
                      <a:pt x="41939" y="-155"/>
                      <a:pt x="39487" y="90"/>
                      <a:pt x="36666" y="949"/>
                    </a:cubicBezTo>
                  </a:path>
                </a:pathLst>
              </a:custGeom>
              <a:solidFill>
                <a:srgbClr val="FDC42F"/>
              </a:solidFill>
              <a:ln w="0"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33894A07-72C0-DCA8-2EA0-C0F792A692B2}"/>
                  </a:ext>
                </a:extLst>
              </p:cNvPr>
              <p:cNvSpPr/>
              <p:nvPr/>
            </p:nvSpPr>
            <p:spPr>
              <a:xfrm>
                <a:off x="9464677" y="6459484"/>
                <a:ext cx="58003" cy="64917"/>
              </a:xfrm>
              <a:custGeom>
                <a:avLst/>
                <a:gdLst>
                  <a:gd name="connsiteX0" fmla="*/ 18149 w 58003"/>
                  <a:gd name="connsiteY0" fmla="*/ 49419 h 64917"/>
                  <a:gd name="connsiteX1" fmla="*/ 14838 w 58003"/>
                  <a:gd name="connsiteY1" fmla="*/ 47702 h 64917"/>
                  <a:gd name="connsiteX2" fmla="*/ 13735 w 58003"/>
                  <a:gd name="connsiteY2" fmla="*/ 43778 h 64917"/>
                  <a:gd name="connsiteX3" fmla="*/ 14838 w 58003"/>
                  <a:gd name="connsiteY3" fmla="*/ 38260 h 64917"/>
                  <a:gd name="connsiteX4" fmla="*/ 18149 w 58003"/>
                  <a:gd name="connsiteY4" fmla="*/ 31638 h 64917"/>
                  <a:gd name="connsiteX5" fmla="*/ 23177 w 58003"/>
                  <a:gd name="connsiteY5" fmla="*/ 25139 h 64917"/>
                  <a:gd name="connsiteX6" fmla="*/ 28818 w 58003"/>
                  <a:gd name="connsiteY6" fmla="*/ 19866 h 64917"/>
                  <a:gd name="connsiteX7" fmla="*/ 34459 w 58003"/>
                  <a:gd name="connsiteY7" fmla="*/ 16432 h 64917"/>
                  <a:gd name="connsiteX8" fmla="*/ 39487 w 58003"/>
                  <a:gd name="connsiteY8" fmla="*/ 15329 h 64917"/>
                  <a:gd name="connsiteX9" fmla="*/ 42920 w 58003"/>
                  <a:gd name="connsiteY9" fmla="*/ 16923 h 64917"/>
                  <a:gd name="connsiteX10" fmla="*/ 44146 w 58003"/>
                  <a:gd name="connsiteY10" fmla="*/ 20847 h 64917"/>
                  <a:gd name="connsiteX11" fmla="*/ 43165 w 58003"/>
                  <a:gd name="connsiteY11" fmla="*/ 26365 h 64917"/>
                  <a:gd name="connsiteX12" fmla="*/ 39854 w 58003"/>
                  <a:gd name="connsiteY12" fmla="*/ 33110 h 64917"/>
                  <a:gd name="connsiteX13" fmla="*/ 34827 w 58003"/>
                  <a:gd name="connsiteY13" fmla="*/ 39609 h 64917"/>
                  <a:gd name="connsiteX14" fmla="*/ 29063 w 58003"/>
                  <a:gd name="connsiteY14" fmla="*/ 44882 h 64917"/>
                  <a:gd name="connsiteX15" fmla="*/ 23300 w 58003"/>
                  <a:gd name="connsiteY15" fmla="*/ 48316 h 64917"/>
                  <a:gd name="connsiteX16" fmla="*/ 18272 w 58003"/>
                  <a:gd name="connsiteY16" fmla="*/ 49297 h 64917"/>
                  <a:gd name="connsiteX17" fmla="*/ 48929 w 58003"/>
                  <a:gd name="connsiteY17" fmla="*/ 0 h 64917"/>
                  <a:gd name="connsiteX18" fmla="*/ 45250 w 58003"/>
                  <a:gd name="connsiteY18" fmla="*/ 245 h 64917"/>
                  <a:gd name="connsiteX19" fmla="*/ 41203 w 58003"/>
                  <a:gd name="connsiteY19" fmla="*/ 1349 h 64917"/>
                  <a:gd name="connsiteX20" fmla="*/ 36911 w 58003"/>
                  <a:gd name="connsiteY20" fmla="*/ 3188 h 64917"/>
                  <a:gd name="connsiteX21" fmla="*/ 32497 w 58003"/>
                  <a:gd name="connsiteY21" fmla="*/ 5764 h 64917"/>
                  <a:gd name="connsiteX22" fmla="*/ 29063 w 58003"/>
                  <a:gd name="connsiteY22" fmla="*/ 8094 h 64917"/>
                  <a:gd name="connsiteX23" fmla="*/ 25629 w 58003"/>
                  <a:gd name="connsiteY23" fmla="*/ 10791 h 64917"/>
                  <a:gd name="connsiteX24" fmla="*/ 22196 w 58003"/>
                  <a:gd name="connsiteY24" fmla="*/ 13857 h 64917"/>
                  <a:gd name="connsiteX25" fmla="*/ 18885 w 58003"/>
                  <a:gd name="connsiteY25" fmla="*/ 17168 h 64917"/>
                  <a:gd name="connsiteX26" fmla="*/ 16064 w 58003"/>
                  <a:gd name="connsiteY26" fmla="*/ 20356 h 64917"/>
                  <a:gd name="connsiteX27" fmla="*/ 13367 w 58003"/>
                  <a:gd name="connsiteY27" fmla="*/ 23667 h 64917"/>
                  <a:gd name="connsiteX28" fmla="*/ 10791 w 58003"/>
                  <a:gd name="connsiteY28" fmla="*/ 27224 h 64917"/>
                  <a:gd name="connsiteX29" fmla="*/ 8339 w 58003"/>
                  <a:gd name="connsiteY29" fmla="*/ 30902 h 64917"/>
                  <a:gd name="connsiteX30" fmla="*/ 2085 w 58003"/>
                  <a:gd name="connsiteY30" fmla="*/ 43533 h 64917"/>
                  <a:gd name="connsiteX31" fmla="*/ 0 w 58003"/>
                  <a:gd name="connsiteY31" fmla="*/ 54202 h 64917"/>
                  <a:gd name="connsiteX32" fmla="*/ 2207 w 58003"/>
                  <a:gd name="connsiteY32" fmla="*/ 61682 h 64917"/>
                  <a:gd name="connsiteX33" fmla="*/ 8584 w 58003"/>
                  <a:gd name="connsiteY33" fmla="*/ 64870 h 64917"/>
                  <a:gd name="connsiteX34" fmla="*/ 18272 w 58003"/>
                  <a:gd name="connsiteY34" fmla="*/ 62909 h 64917"/>
                  <a:gd name="connsiteX35" fmla="*/ 29308 w 58003"/>
                  <a:gd name="connsiteY35" fmla="*/ 56409 h 64917"/>
                  <a:gd name="connsiteX36" fmla="*/ 40222 w 58003"/>
                  <a:gd name="connsiteY36" fmla="*/ 46354 h 64917"/>
                  <a:gd name="connsiteX37" fmla="*/ 49787 w 58003"/>
                  <a:gd name="connsiteY37" fmla="*/ 33845 h 64917"/>
                  <a:gd name="connsiteX38" fmla="*/ 56042 w 58003"/>
                  <a:gd name="connsiteY38" fmla="*/ 21092 h 64917"/>
                  <a:gd name="connsiteX39" fmla="*/ 58003 w 58003"/>
                  <a:gd name="connsiteY39" fmla="*/ 10546 h 64917"/>
                  <a:gd name="connsiteX40" fmla="*/ 55674 w 58003"/>
                  <a:gd name="connsiteY40" fmla="*/ 3188 h 64917"/>
                  <a:gd name="connsiteX41" fmla="*/ 49174 w 58003"/>
                  <a:gd name="connsiteY41" fmla="*/ 122 h 6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003" h="64917">
                    <a:moveTo>
                      <a:pt x="18149" y="49419"/>
                    </a:moveTo>
                    <a:cubicBezTo>
                      <a:pt x="16678" y="49419"/>
                      <a:pt x="15574" y="48684"/>
                      <a:pt x="14838" y="47702"/>
                    </a:cubicBezTo>
                    <a:cubicBezTo>
                      <a:pt x="14102" y="46722"/>
                      <a:pt x="13735" y="45372"/>
                      <a:pt x="13735" y="43778"/>
                    </a:cubicBezTo>
                    <a:cubicBezTo>
                      <a:pt x="13735" y="42184"/>
                      <a:pt x="14102" y="40222"/>
                      <a:pt x="14838" y="38260"/>
                    </a:cubicBezTo>
                    <a:cubicBezTo>
                      <a:pt x="15574" y="36175"/>
                      <a:pt x="16678" y="33968"/>
                      <a:pt x="18149" y="31638"/>
                    </a:cubicBezTo>
                    <a:cubicBezTo>
                      <a:pt x="19621" y="29308"/>
                      <a:pt x="21338" y="27101"/>
                      <a:pt x="23177" y="25139"/>
                    </a:cubicBezTo>
                    <a:cubicBezTo>
                      <a:pt x="25016" y="23177"/>
                      <a:pt x="26978" y="21337"/>
                      <a:pt x="28818" y="19866"/>
                    </a:cubicBezTo>
                    <a:cubicBezTo>
                      <a:pt x="30780" y="18394"/>
                      <a:pt x="32742" y="17291"/>
                      <a:pt x="34459" y="16432"/>
                    </a:cubicBezTo>
                    <a:cubicBezTo>
                      <a:pt x="36298" y="15696"/>
                      <a:pt x="38015" y="15329"/>
                      <a:pt x="39487" y="15329"/>
                    </a:cubicBezTo>
                    <a:cubicBezTo>
                      <a:pt x="40958" y="15329"/>
                      <a:pt x="42184" y="15942"/>
                      <a:pt x="42920" y="16923"/>
                    </a:cubicBezTo>
                    <a:cubicBezTo>
                      <a:pt x="43656" y="17904"/>
                      <a:pt x="44146" y="19130"/>
                      <a:pt x="44146" y="20847"/>
                    </a:cubicBezTo>
                    <a:cubicBezTo>
                      <a:pt x="44146" y="22441"/>
                      <a:pt x="43779" y="24280"/>
                      <a:pt x="43165" y="26365"/>
                    </a:cubicBezTo>
                    <a:cubicBezTo>
                      <a:pt x="42430" y="28450"/>
                      <a:pt x="41326" y="30657"/>
                      <a:pt x="39854" y="33110"/>
                    </a:cubicBezTo>
                    <a:cubicBezTo>
                      <a:pt x="38383" y="35440"/>
                      <a:pt x="36666" y="37647"/>
                      <a:pt x="34827" y="39609"/>
                    </a:cubicBezTo>
                    <a:cubicBezTo>
                      <a:pt x="32987" y="41571"/>
                      <a:pt x="31025" y="43410"/>
                      <a:pt x="29063" y="44882"/>
                    </a:cubicBezTo>
                    <a:cubicBezTo>
                      <a:pt x="27101" y="46354"/>
                      <a:pt x="25139" y="47580"/>
                      <a:pt x="23300" y="48316"/>
                    </a:cubicBezTo>
                    <a:cubicBezTo>
                      <a:pt x="21460" y="49052"/>
                      <a:pt x="19743" y="49419"/>
                      <a:pt x="18272" y="49297"/>
                    </a:cubicBezTo>
                    <a:moveTo>
                      <a:pt x="48929" y="0"/>
                    </a:moveTo>
                    <a:cubicBezTo>
                      <a:pt x="47703" y="0"/>
                      <a:pt x="46476" y="0"/>
                      <a:pt x="45250" y="245"/>
                    </a:cubicBezTo>
                    <a:cubicBezTo>
                      <a:pt x="43901" y="490"/>
                      <a:pt x="42552" y="858"/>
                      <a:pt x="41203" y="1349"/>
                    </a:cubicBezTo>
                    <a:cubicBezTo>
                      <a:pt x="39854" y="1839"/>
                      <a:pt x="38383" y="2452"/>
                      <a:pt x="36911" y="3188"/>
                    </a:cubicBezTo>
                    <a:cubicBezTo>
                      <a:pt x="35440" y="3924"/>
                      <a:pt x="33968" y="4782"/>
                      <a:pt x="32497" y="5764"/>
                    </a:cubicBezTo>
                    <a:cubicBezTo>
                      <a:pt x="31393" y="6499"/>
                      <a:pt x="30167" y="7235"/>
                      <a:pt x="29063" y="8094"/>
                    </a:cubicBezTo>
                    <a:cubicBezTo>
                      <a:pt x="27959" y="8952"/>
                      <a:pt x="26733" y="9810"/>
                      <a:pt x="25629" y="10791"/>
                    </a:cubicBezTo>
                    <a:cubicBezTo>
                      <a:pt x="24526" y="11772"/>
                      <a:pt x="23300" y="12753"/>
                      <a:pt x="22196" y="13857"/>
                    </a:cubicBezTo>
                    <a:cubicBezTo>
                      <a:pt x="21092" y="14961"/>
                      <a:pt x="19989" y="16064"/>
                      <a:pt x="18885" y="17168"/>
                    </a:cubicBezTo>
                    <a:cubicBezTo>
                      <a:pt x="17904" y="18149"/>
                      <a:pt x="16923" y="19252"/>
                      <a:pt x="16064" y="20356"/>
                    </a:cubicBezTo>
                    <a:cubicBezTo>
                      <a:pt x="15206" y="21460"/>
                      <a:pt x="14225" y="22564"/>
                      <a:pt x="13367" y="23667"/>
                    </a:cubicBezTo>
                    <a:cubicBezTo>
                      <a:pt x="12508" y="24771"/>
                      <a:pt x="11650" y="25997"/>
                      <a:pt x="10791" y="27224"/>
                    </a:cubicBezTo>
                    <a:cubicBezTo>
                      <a:pt x="9933" y="28450"/>
                      <a:pt x="9197" y="29676"/>
                      <a:pt x="8339" y="30902"/>
                    </a:cubicBezTo>
                    <a:cubicBezTo>
                      <a:pt x="5518" y="35317"/>
                      <a:pt x="3434" y="39609"/>
                      <a:pt x="2085" y="43533"/>
                    </a:cubicBezTo>
                    <a:cubicBezTo>
                      <a:pt x="736" y="47457"/>
                      <a:pt x="0" y="51136"/>
                      <a:pt x="0" y="54202"/>
                    </a:cubicBezTo>
                    <a:cubicBezTo>
                      <a:pt x="0" y="57268"/>
                      <a:pt x="736" y="59843"/>
                      <a:pt x="2207" y="61682"/>
                    </a:cubicBezTo>
                    <a:cubicBezTo>
                      <a:pt x="3679" y="63522"/>
                      <a:pt x="5764" y="64625"/>
                      <a:pt x="8584" y="64870"/>
                    </a:cubicBezTo>
                    <a:cubicBezTo>
                      <a:pt x="11405" y="65116"/>
                      <a:pt x="14715" y="64380"/>
                      <a:pt x="18272" y="62909"/>
                    </a:cubicBezTo>
                    <a:cubicBezTo>
                      <a:pt x="21828" y="61437"/>
                      <a:pt x="25507" y="59230"/>
                      <a:pt x="29308" y="56409"/>
                    </a:cubicBezTo>
                    <a:cubicBezTo>
                      <a:pt x="32987" y="53589"/>
                      <a:pt x="36789" y="50155"/>
                      <a:pt x="40222" y="46354"/>
                    </a:cubicBezTo>
                    <a:cubicBezTo>
                      <a:pt x="43656" y="42552"/>
                      <a:pt x="46967" y="38260"/>
                      <a:pt x="49787" y="33845"/>
                    </a:cubicBezTo>
                    <a:cubicBezTo>
                      <a:pt x="52608" y="29308"/>
                      <a:pt x="54693" y="25016"/>
                      <a:pt x="56042" y="21092"/>
                    </a:cubicBezTo>
                    <a:cubicBezTo>
                      <a:pt x="57390" y="17168"/>
                      <a:pt x="58003" y="13489"/>
                      <a:pt x="58003" y="10546"/>
                    </a:cubicBezTo>
                    <a:cubicBezTo>
                      <a:pt x="58003" y="7480"/>
                      <a:pt x="57145" y="5028"/>
                      <a:pt x="55674" y="3188"/>
                    </a:cubicBezTo>
                    <a:cubicBezTo>
                      <a:pt x="54202" y="1349"/>
                      <a:pt x="51995" y="368"/>
                      <a:pt x="49174" y="122"/>
                    </a:cubicBezTo>
                  </a:path>
                </a:pathLst>
              </a:custGeom>
              <a:solidFill>
                <a:srgbClr val="FDC42F"/>
              </a:solidFill>
              <a:ln w="0"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A9B5FB7E-D841-8D29-5083-8FE5C8F6C7C6}"/>
                  </a:ext>
                </a:extLst>
              </p:cNvPr>
              <p:cNvSpPr/>
              <p:nvPr/>
            </p:nvSpPr>
            <p:spPr>
              <a:xfrm>
                <a:off x="11130591" y="4053872"/>
                <a:ext cx="1503450" cy="2534617"/>
              </a:xfrm>
              <a:custGeom>
                <a:avLst/>
                <a:gdLst>
                  <a:gd name="connsiteX0" fmla="*/ 1128922 w 1503450"/>
                  <a:gd name="connsiteY0" fmla="*/ 0 h 2534617"/>
                  <a:gd name="connsiteX1" fmla="*/ 1126225 w 1503450"/>
                  <a:gd name="connsiteY1" fmla="*/ 3066 h 2534617"/>
                  <a:gd name="connsiteX2" fmla="*/ 1123159 w 1503450"/>
                  <a:gd name="connsiteY2" fmla="*/ 6131 h 2534617"/>
                  <a:gd name="connsiteX3" fmla="*/ 1119848 w 1503450"/>
                  <a:gd name="connsiteY3" fmla="*/ 9075 h 2534617"/>
                  <a:gd name="connsiteX4" fmla="*/ 1116291 w 1503450"/>
                  <a:gd name="connsiteY4" fmla="*/ 11895 h 2534617"/>
                  <a:gd name="connsiteX5" fmla="*/ 1199066 w 1503450"/>
                  <a:gd name="connsiteY5" fmla="*/ 46599 h 2534617"/>
                  <a:gd name="connsiteX6" fmla="*/ 1273625 w 1503450"/>
                  <a:gd name="connsiteY6" fmla="*/ 92585 h 2534617"/>
                  <a:gd name="connsiteX7" fmla="*/ 1338986 w 1503450"/>
                  <a:gd name="connsiteY7" fmla="*/ 150466 h 2534617"/>
                  <a:gd name="connsiteX8" fmla="*/ 1394046 w 1503450"/>
                  <a:gd name="connsiteY8" fmla="*/ 220977 h 2534617"/>
                  <a:gd name="connsiteX9" fmla="*/ 1456342 w 1503450"/>
                  <a:gd name="connsiteY9" fmla="*/ 358690 h 2534617"/>
                  <a:gd name="connsiteX10" fmla="*/ 1482462 w 1503450"/>
                  <a:gd name="connsiteY10" fmla="*/ 527305 h 2534617"/>
                  <a:gd name="connsiteX11" fmla="*/ 1467501 w 1503450"/>
                  <a:gd name="connsiteY11" fmla="*/ 726086 h 2534617"/>
                  <a:gd name="connsiteX12" fmla="*/ 1406922 w 1503450"/>
                  <a:gd name="connsiteY12" fmla="*/ 953072 h 2534617"/>
                  <a:gd name="connsiteX13" fmla="*/ 1204339 w 1503450"/>
                  <a:gd name="connsiteY13" fmla="*/ 1365228 h 2534617"/>
                  <a:gd name="connsiteX14" fmla="*/ 883051 w 1503450"/>
                  <a:gd name="connsiteY14" fmla="*/ 1791241 h 2534617"/>
                  <a:gd name="connsiteX15" fmla="*/ 468566 w 1503450"/>
                  <a:gd name="connsiteY15" fmla="*/ 2189418 h 2534617"/>
                  <a:gd name="connsiteX16" fmla="*/ 0 w 1503450"/>
                  <a:gd name="connsiteY16" fmla="*/ 2517327 h 2534617"/>
                  <a:gd name="connsiteX17" fmla="*/ 1962 w 1503450"/>
                  <a:gd name="connsiteY17" fmla="*/ 2521006 h 2534617"/>
                  <a:gd name="connsiteX18" fmla="*/ 3311 w 1503450"/>
                  <a:gd name="connsiteY18" fmla="*/ 2525176 h 2534617"/>
                  <a:gd name="connsiteX19" fmla="*/ 4047 w 1503450"/>
                  <a:gd name="connsiteY19" fmla="*/ 2529713 h 2534617"/>
                  <a:gd name="connsiteX20" fmla="*/ 4170 w 1503450"/>
                  <a:gd name="connsiteY20" fmla="*/ 2534618 h 2534617"/>
                  <a:gd name="connsiteX21" fmla="*/ 237900 w 1503450"/>
                  <a:gd name="connsiteY21" fmla="*/ 2385379 h 2534617"/>
                  <a:gd name="connsiteX22" fmla="*/ 466236 w 1503450"/>
                  <a:gd name="connsiteY22" fmla="*/ 2213453 h 2534617"/>
                  <a:gd name="connsiteX23" fmla="*/ 682676 w 1503450"/>
                  <a:gd name="connsiteY23" fmla="*/ 2023501 h 2534617"/>
                  <a:gd name="connsiteX24" fmla="*/ 881089 w 1503450"/>
                  <a:gd name="connsiteY24" fmla="*/ 1820672 h 2534617"/>
                  <a:gd name="connsiteX25" fmla="*/ 1065768 w 1503450"/>
                  <a:gd name="connsiteY25" fmla="*/ 1598714 h 2534617"/>
                  <a:gd name="connsiteX26" fmla="*/ 1219177 w 1503450"/>
                  <a:gd name="connsiteY26" fmla="*/ 1377123 h 2534617"/>
                  <a:gd name="connsiteX27" fmla="*/ 1339967 w 1503450"/>
                  <a:gd name="connsiteY27" fmla="*/ 1159702 h 2534617"/>
                  <a:gd name="connsiteX28" fmla="*/ 1427892 w 1503450"/>
                  <a:gd name="connsiteY28" fmla="*/ 950129 h 2534617"/>
                  <a:gd name="connsiteX29" fmla="*/ 1488470 w 1503450"/>
                  <a:gd name="connsiteY29" fmla="*/ 720445 h 2534617"/>
                  <a:gd name="connsiteX30" fmla="*/ 1502818 w 1503450"/>
                  <a:gd name="connsiteY30" fmla="*/ 519456 h 2534617"/>
                  <a:gd name="connsiteX31" fmla="*/ 1475717 w 1503450"/>
                  <a:gd name="connsiteY31" fmla="*/ 349247 h 2534617"/>
                  <a:gd name="connsiteX32" fmla="*/ 1411950 w 1503450"/>
                  <a:gd name="connsiteY32" fmla="*/ 210431 h 2534617"/>
                  <a:gd name="connsiteX33" fmla="*/ 1355663 w 1503450"/>
                  <a:gd name="connsiteY33" fmla="*/ 139307 h 2534617"/>
                  <a:gd name="connsiteX34" fmla="*/ 1288953 w 1503450"/>
                  <a:gd name="connsiteY34" fmla="*/ 81058 h 2534617"/>
                  <a:gd name="connsiteX35" fmla="*/ 1212923 w 1503450"/>
                  <a:gd name="connsiteY35" fmla="*/ 34827 h 2534617"/>
                  <a:gd name="connsiteX36" fmla="*/ 1128677 w 1503450"/>
                  <a:gd name="connsiteY36" fmla="*/ 0 h 25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03450" h="2534617">
                    <a:moveTo>
                      <a:pt x="1128922" y="0"/>
                    </a:moveTo>
                    <a:cubicBezTo>
                      <a:pt x="1128064" y="1104"/>
                      <a:pt x="1127206" y="2085"/>
                      <a:pt x="1126225" y="3066"/>
                    </a:cubicBezTo>
                    <a:cubicBezTo>
                      <a:pt x="1125243" y="4047"/>
                      <a:pt x="1124263" y="5150"/>
                      <a:pt x="1123159" y="6131"/>
                    </a:cubicBezTo>
                    <a:cubicBezTo>
                      <a:pt x="1122055" y="7113"/>
                      <a:pt x="1120951" y="8094"/>
                      <a:pt x="1119848" y="9075"/>
                    </a:cubicBezTo>
                    <a:cubicBezTo>
                      <a:pt x="1118744" y="10056"/>
                      <a:pt x="1117518" y="11037"/>
                      <a:pt x="1116291" y="11895"/>
                    </a:cubicBezTo>
                    <a:cubicBezTo>
                      <a:pt x="1145355" y="21705"/>
                      <a:pt x="1173069" y="33355"/>
                      <a:pt x="1199066" y="46599"/>
                    </a:cubicBezTo>
                    <a:cubicBezTo>
                      <a:pt x="1225554" y="60088"/>
                      <a:pt x="1250448" y="75417"/>
                      <a:pt x="1273625" y="92585"/>
                    </a:cubicBezTo>
                    <a:cubicBezTo>
                      <a:pt x="1297169" y="109998"/>
                      <a:pt x="1318997" y="129251"/>
                      <a:pt x="1338986" y="150466"/>
                    </a:cubicBezTo>
                    <a:cubicBezTo>
                      <a:pt x="1359342" y="172048"/>
                      <a:pt x="1377736" y="195471"/>
                      <a:pt x="1394046" y="220977"/>
                    </a:cubicBezTo>
                    <a:cubicBezTo>
                      <a:pt x="1420657" y="262304"/>
                      <a:pt x="1441504" y="308289"/>
                      <a:pt x="1456342" y="358690"/>
                    </a:cubicBezTo>
                    <a:cubicBezTo>
                      <a:pt x="1471547" y="410439"/>
                      <a:pt x="1480377" y="466726"/>
                      <a:pt x="1482462" y="527305"/>
                    </a:cubicBezTo>
                    <a:cubicBezTo>
                      <a:pt x="1484669" y="589355"/>
                      <a:pt x="1479764" y="655820"/>
                      <a:pt x="1467501" y="726086"/>
                    </a:cubicBezTo>
                    <a:cubicBezTo>
                      <a:pt x="1454993" y="798069"/>
                      <a:pt x="1434882" y="873854"/>
                      <a:pt x="1406922" y="953072"/>
                    </a:cubicBezTo>
                    <a:cubicBezTo>
                      <a:pt x="1359955" y="1086370"/>
                      <a:pt x="1291651" y="1225063"/>
                      <a:pt x="1204339" y="1365228"/>
                    </a:cubicBezTo>
                    <a:cubicBezTo>
                      <a:pt x="1115065" y="1508704"/>
                      <a:pt x="1006784" y="1652180"/>
                      <a:pt x="883051" y="1791241"/>
                    </a:cubicBezTo>
                    <a:cubicBezTo>
                      <a:pt x="757847" y="1931774"/>
                      <a:pt x="618418" y="2066053"/>
                      <a:pt x="468566" y="2189418"/>
                    </a:cubicBezTo>
                    <a:cubicBezTo>
                      <a:pt x="319081" y="2312537"/>
                      <a:pt x="161380" y="2423148"/>
                      <a:pt x="0" y="2517327"/>
                    </a:cubicBezTo>
                    <a:cubicBezTo>
                      <a:pt x="736" y="2518431"/>
                      <a:pt x="1349" y="2519657"/>
                      <a:pt x="1962" y="2521006"/>
                    </a:cubicBezTo>
                    <a:cubicBezTo>
                      <a:pt x="2575" y="2522355"/>
                      <a:pt x="2943" y="2523704"/>
                      <a:pt x="3311" y="2525176"/>
                    </a:cubicBezTo>
                    <a:cubicBezTo>
                      <a:pt x="3679" y="2526647"/>
                      <a:pt x="3924" y="2528119"/>
                      <a:pt x="4047" y="2529713"/>
                    </a:cubicBezTo>
                    <a:cubicBezTo>
                      <a:pt x="4170" y="2531307"/>
                      <a:pt x="4292" y="2532901"/>
                      <a:pt x="4170" y="2534618"/>
                    </a:cubicBezTo>
                    <a:cubicBezTo>
                      <a:pt x="82529" y="2489000"/>
                      <a:pt x="160644" y="2439090"/>
                      <a:pt x="237900" y="2385379"/>
                    </a:cubicBezTo>
                    <a:cubicBezTo>
                      <a:pt x="315402" y="2331545"/>
                      <a:pt x="391800" y="2274032"/>
                      <a:pt x="466236" y="2213453"/>
                    </a:cubicBezTo>
                    <a:cubicBezTo>
                      <a:pt x="540794" y="2152752"/>
                      <a:pt x="613145" y="2089230"/>
                      <a:pt x="682676" y="2023501"/>
                    </a:cubicBezTo>
                    <a:cubicBezTo>
                      <a:pt x="752084" y="1957771"/>
                      <a:pt x="818426" y="1889957"/>
                      <a:pt x="881089" y="1820672"/>
                    </a:cubicBezTo>
                    <a:cubicBezTo>
                      <a:pt x="947431" y="1747340"/>
                      <a:pt x="1009114" y="1673150"/>
                      <a:pt x="1065768" y="1598714"/>
                    </a:cubicBezTo>
                    <a:cubicBezTo>
                      <a:pt x="1121933" y="1524891"/>
                      <a:pt x="1173069" y="1450823"/>
                      <a:pt x="1219177" y="1377123"/>
                    </a:cubicBezTo>
                    <a:cubicBezTo>
                      <a:pt x="1264673" y="1304159"/>
                      <a:pt x="1304895" y="1231685"/>
                      <a:pt x="1339967" y="1159702"/>
                    </a:cubicBezTo>
                    <a:cubicBezTo>
                      <a:pt x="1374426" y="1088945"/>
                      <a:pt x="1403856" y="1018924"/>
                      <a:pt x="1427892" y="950129"/>
                    </a:cubicBezTo>
                    <a:cubicBezTo>
                      <a:pt x="1455974" y="869930"/>
                      <a:pt x="1476085" y="793164"/>
                      <a:pt x="1488470" y="720445"/>
                    </a:cubicBezTo>
                    <a:cubicBezTo>
                      <a:pt x="1500611" y="649321"/>
                      <a:pt x="1505270" y="582242"/>
                      <a:pt x="1502818" y="519456"/>
                    </a:cubicBezTo>
                    <a:cubicBezTo>
                      <a:pt x="1500488" y="458264"/>
                      <a:pt x="1491291" y="401487"/>
                      <a:pt x="1475717" y="349247"/>
                    </a:cubicBezTo>
                    <a:cubicBezTo>
                      <a:pt x="1460511" y="298356"/>
                      <a:pt x="1439174" y="252003"/>
                      <a:pt x="1411950" y="210431"/>
                    </a:cubicBezTo>
                    <a:cubicBezTo>
                      <a:pt x="1395150" y="184802"/>
                      <a:pt x="1376388" y="161012"/>
                      <a:pt x="1355663" y="139307"/>
                    </a:cubicBezTo>
                    <a:cubicBezTo>
                      <a:pt x="1335307" y="117969"/>
                      <a:pt x="1312988" y="98594"/>
                      <a:pt x="1288953" y="81058"/>
                    </a:cubicBezTo>
                    <a:cubicBezTo>
                      <a:pt x="1265286" y="63890"/>
                      <a:pt x="1239902" y="48439"/>
                      <a:pt x="1212923" y="34827"/>
                    </a:cubicBezTo>
                    <a:cubicBezTo>
                      <a:pt x="1186435" y="21460"/>
                      <a:pt x="1158231" y="9933"/>
                      <a:pt x="1128677" y="0"/>
                    </a:cubicBezTo>
                  </a:path>
                </a:pathLst>
              </a:custGeom>
              <a:solidFill>
                <a:srgbClr val="FDC42F"/>
              </a:solidFill>
              <a:ln w="0"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58E5D4AB-7F7F-0619-A0DA-D5B40F65BC88}"/>
                  </a:ext>
                </a:extLst>
              </p:cNvPr>
              <p:cNvSpPr/>
              <p:nvPr/>
            </p:nvSpPr>
            <p:spPr>
              <a:xfrm>
                <a:off x="12197469" y="4030205"/>
                <a:ext cx="68799" cy="50645"/>
              </a:xfrm>
              <a:custGeom>
                <a:avLst/>
                <a:gdLst>
                  <a:gd name="connsiteX0" fmla="*/ 28567 w 68799"/>
                  <a:gd name="connsiteY0" fmla="*/ 37770 h 50645"/>
                  <a:gd name="connsiteX1" fmla="*/ 22313 w 68799"/>
                  <a:gd name="connsiteY1" fmla="*/ 38751 h 50645"/>
                  <a:gd name="connsiteX2" fmla="*/ 18021 w 68799"/>
                  <a:gd name="connsiteY2" fmla="*/ 37647 h 50645"/>
                  <a:gd name="connsiteX3" fmla="*/ 16059 w 68799"/>
                  <a:gd name="connsiteY3" fmla="*/ 34827 h 50645"/>
                  <a:gd name="connsiteX4" fmla="*/ 16917 w 68799"/>
                  <a:gd name="connsiteY4" fmla="*/ 30412 h 50645"/>
                  <a:gd name="connsiteX5" fmla="*/ 20351 w 68799"/>
                  <a:gd name="connsiteY5" fmla="*/ 25262 h 50645"/>
                  <a:gd name="connsiteX6" fmla="*/ 25746 w 68799"/>
                  <a:gd name="connsiteY6" fmla="*/ 20234 h 50645"/>
                  <a:gd name="connsiteX7" fmla="*/ 32369 w 68799"/>
                  <a:gd name="connsiteY7" fmla="*/ 16064 h 50645"/>
                  <a:gd name="connsiteX8" fmla="*/ 39358 w 68799"/>
                  <a:gd name="connsiteY8" fmla="*/ 13121 h 50645"/>
                  <a:gd name="connsiteX9" fmla="*/ 45612 w 68799"/>
                  <a:gd name="connsiteY9" fmla="*/ 12140 h 50645"/>
                  <a:gd name="connsiteX10" fmla="*/ 49904 w 68799"/>
                  <a:gd name="connsiteY10" fmla="*/ 13244 h 50645"/>
                  <a:gd name="connsiteX11" fmla="*/ 51866 w 68799"/>
                  <a:gd name="connsiteY11" fmla="*/ 16064 h 50645"/>
                  <a:gd name="connsiteX12" fmla="*/ 51131 w 68799"/>
                  <a:gd name="connsiteY12" fmla="*/ 20479 h 50645"/>
                  <a:gd name="connsiteX13" fmla="*/ 47697 w 68799"/>
                  <a:gd name="connsiteY13" fmla="*/ 25629 h 50645"/>
                  <a:gd name="connsiteX14" fmla="*/ 42301 w 68799"/>
                  <a:gd name="connsiteY14" fmla="*/ 30657 h 50645"/>
                  <a:gd name="connsiteX15" fmla="*/ 35679 w 68799"/>
                  <a:gd name="connsiteY15" fmla="*/ 34827 h 50645"/>
                  <a:gd name="connsiteX16" fmla="*/ 28567 w 68799"/>
                  <a:gd name="connsiteY16" fmla="*/ 37770 h 50645"/>
                  <a:gd name="connsiteX17" fmla="*/ 44631 w 68799"/>
                  <a:gd name="connsiteY17" fmla="*/ 1962 h 50645"/>
                  <a:gd name="connsiteX18" fmla="*/ 31142 w 68799"/>
                  <a:gd name="connsiteY18" fmla="*/ 7480 h 50645"/>
                  <a:gd name="connsiteX19" fmla="*/ 18634 w 68799"/>
                  <a:gd name="connsiteY19" fmla="*/ 15451 h 50645"/>
                  <a:gd name="connsiteX20" fmla="*/ 8333 w 68799"/>
                  <a:gd name="connsiteY20" fmla="*/ 24894 h 50645"/>
                  <a:gd name="connsiteX21" fmla="*/ 1711 w 68799"/>
                  <a:gd name="connsiteY21" fmla="*/ 34704 h 50645"/>
                  <a:gd name="connsiteX22" fmla="*/ 117 w 68799"/>
                  <a:gd name="connsiteY22" fmla="*/ 43043 h 50645"/>
                  <a:gd name="connsiteX23" fmla="*/ 3673 w 68799"/>
                  <a:gd name="connsiteY23" fmla="*/ 48561 h 50645"/>
                  <a:gd name="connsiteX24" fmla="*/ 11767 w 68799"/>
                  <a:gd name="connsiteY24" fmla="*/ 50646 h 50645"/>
                  <a:gd name="connsiteX25" fmla="*/ 23662 w 68799"/>
                  <a:gd name="connsiteY25" fmla="*/ 48806 h 50645"/>
                  <a:gd name="connsiteX26" fmla="*/ 30406 w 68799"/>
                  <a:gd name="connsiteY26" fmla="*/ 46476 h 50645"/>
                  <a:gd name="connsiteX27" fmla="*/ 37028 w 68799"/>
                  <a:gd name="connsiteY27" fmla="*/ 43411 h 50645"/>
                  <a:gd name="connsiteX28" fmla="*/ 43528 w 68799"/>
                  <a:gd name="connsiteY28" fmla="*/ 39732 h 50645"/>
                  <a:gd name="connsiteX29" fmla="*/ 49659 w 68799"/>
                  <a:gd name="connsiteY29" fmla="*/ 35562 h 50645"/>
                  <a:gd name="connsiteX30" fmla="*/ 53216 w 68799"/>
                  <a:gd name="connsiteY30" fmla="*/ 32742 h 50645"/>
                  <a:gd name="connsiteX31" fmla="*/ 56526 w 68799"/>
                  <a:gd name="connsiteY31" fmla="*/ 29799 h 50645"/>
                  <a:gd name="connsiteX32" fmla="*/ 59592 w 68799"/>
                  <a:gd name="connsiteY32" fmla="*/ 26733 h 50645"/>
                  <a:gd name="connsiteX33" fmla="*/ 62290 w 68799"/>
                  <a:gd name="connsiteY33" fmla="*/ 23667 h 50645"/>
                  <a:gd name="connsiteX34" fmla="*/ 63762 w 68799"/>
                  <a:gd name="connsiteY34" fmla="*/ 21705 h 50645"/>
                  <a:gd name="connsiteX35" fmla="*/ 65110 w 68799"/>
                  <a:gd name="connsiteY35" fmla="*/ 19743 h 50645"/>
                  <a:gd name="connsiteX36" fmla="*/ 66214 w 68799"/>
                  <a:gd name="connsiteY36" fmla="*/ 17781 h 50645"/>
                  <a:gd name="connsiteX37" fmla="*/ 67195 w 68799"/>
                  <a:gd name="connsiteY37" fmla="*/ 15819 h 50645"/>
                  <a:gd name="connsiteX38" fmla="*/ 68667 w 68799"/>
                  <a:gd name="connsiteY38" fmla="*/ 7358 h 50645"/>
                  <a:gd name="connsiteX39" fmla="*/ 64988 w 68799"/>
                  <a:gd name="connsiteY39" fmla="*/ 1962 h 50645"/>
                  <a:gd name="connsiteX40" fmla="*/ 56772 w 68799"/>
                  <a:gd name="connsiteY40" fmla="*/ 0 h 50645"/>
                  <a:gd name="connsiteX41" fmla="*/ 44877 w 68799"/>
                  <a:gd name="connsiteY41" fmla="*/ 1839 h 5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799" h="50645">
                    <a:moveTo>
                      <a:pt x="28567" y="37770"/>
                    </a:moveTo>
                    <a:cubicBezTo>
                      <a:pt x="26237" y="38505"/>
                      <a:pt x="24152" y="38751"/>
                      <a:pt x="22313" y="38751"/>
                    </a:cubicBezTo>
                    <a:cubicBezTo>
                      <a:pt x="20474" y="38751"/>
                      <a:pt x="19124" y="38383"/>
                      <a:pt x="18021" y="37647"/>
                    </a:cubicBezTo>
                    <a:cubicBezTo>
                      <a:pt x="16917" y="36911"/>
                      <a:pt x="16304" y="36053"/>
                      <a:pt x="16059" y="34827"/>
                    </a:cubicBezTo>
                    <a:cubicBezTo>
                      <a:pt x="15814" y="33600"/>
                      <a:pt x="16059" y="32129"/>
                      <a:pt x="16917" y="30412"/>
                    </a:cubicBezTo>
                    <a:cubicBezTo>
                      <a:pt x="17653" y="28695"/>
                      <a:pt x="18879" y="26978"/>
                      <a:pt x="20351" y="25262"/>
                    </a:cubicBezTo>
                    <a:cubicBezTo>
                      <a:pt x="21822" y="23545"/>
                      <a:pt x="23662" y="21828"/>
                      <a:pt x="25746" y="20234"/>
                    </a:cubicBezTo>
                    <a:cubicBezTo>
                      <a:pt x="27831" y="18640"/>
                      <a:pt x="30039" y="17291"/>
                      <a:pt x="32369" y="16064"/>
                    </a:cubicBezTo>
                    <a:cubicBezTo>
                      <a:pt x="34699" y="14838"/>
                      <a:pt x="37028" y="13857"/>
                      <a:pt x="39358" y="13121"/>
                    </a:cubicBezTo>
                    <a:cubicBezTo>
                      <a:pt x="41688" y="12385"/>
                      <a:pt x="43773" y="12140"/>
                      <a:pt x="45612" y="12140"/>
                    </a:cubicBezTo>
                    <a:cubicBezTo>
                      <a:pt x="47329" y="12140"/>
                      <a:pt x="48801" y="12508"/>
                      <a:pt x="49904" y="13244"/>
                    </a:cubicBezTo>
                    <a:cubicBezTo>
                      <a:pt x="51008" y="13980"/>
                      <a:pt x="51621" y="14838"/>
                      <a:pt x="51866" y="16064"/>
                    </a:cubicBezTo>
                    <a:cubicBezTo>
                      <a:pt x="52112" y="17291"/>
                      <a:pt x="51866" y="18762"/>
                      <a:pt x="51131" y="20479"/>
                    </a:cubicBezTo>
                    <a:cubicBezTo>
                      <a:pt x="50395" y="22196"/>
                      <a:pt x="49169" y="23913"/>
                      <a:pt x="47697" y="25629"/>
                    </a:cubicBezTo>
                    <a:cubicBezTo>
                      <a:pt x="46226" y="27346"/>
                      <a:pt x="44264" y="29063"/>
                      <a:pt x="42301" y="30657"/>
                    </a:cubicBezTo>
                    <a:cubicBezTo>
                      <a:pt x="40217" y="32251"/>
                      <a:pt x="38009" y="33723"/>
                      <a:pt x="35679" y="34827"/>
                    </a:cubicBezTo>
                    <a:cubicBezTo>
                      <a:pt x="33349" y="36053"/>
                      <a:pt x="30897" y="37034"/>
                      <a:pt x="28567" y="37770"/>
                    </a:cubicBezTo>
                    <a:moveTo>
                      <a:pt x="44631" y="1962"/>
                    </a:moveTo>
                    <a:cubicBezTo>
                      <a:pt x="40217" y="3311"/>
                      <a:pt x="35557" y="5150"/>
                      <a:pt x="31142" y="7480"/>
                    </a:cubicBezTo>
                    <a:cubicBezTo>
                      <a:pt x="26728" y="9810"/>
                      <a:pt x="22436" y="12508"/>
                      <a:pt x="18634" y="15451"/>
                    </a:cubicBezTo>
                    <a:cubicBezTo>
                      <a:pt x="14710" y="18394"/>
                      <a:pt x="11276" y="21583"/>
                      <a:pt x="8333" y="24894"/>
                    </a:cubicBezTo>
                    <a:cubicBezTo>
                      <a:pt x="5390" y="28205"/>
                      <a:pt x="3183" y="31516"/>
                      <a:pt x="1711" y="34704"/>
                    </a:cubicBezTo>
                    <a:cubicBezTo>
                      <a:pt x="240" y="37892"/>
                      <a:pt x="-251" y="40713"/>
                      <a:pt x="117" y="43043"/>
                    </a:cubicBezTo>
                    <a:cubicBezTo>
                      <a:pt x="485" y="45373"/>
                      <a:pt x="1711" y="47212"/>
                      <a:pt x="3673" y="48561"/>
                    </a:cubicBezTo>
                    <a:cubicBezTo>
                      <a:pt x="5636" y="49787"/>
                      <a:pt x="8333" y="50523"/>
                      <a:pt x="11767" y="50646"/>
                    </a:cubicBezTo>
                    <a:cubicBezTo>
                      <a:pt x="15078" y="50646"/>
                      <a:pt x="19124" y="50155"/>
                      <a:pt x="23662" y="48806"/>
                    </a:cubicBezTo>
                    <a:cubicBezTo>
                      <a:pt x="25869" y="48193"/>
                      <a:pt x="28076" y="47335"/>
                      <a:pt x="30406" y="46476"/>
                    </a:cubicBezTo>
                    <a:cubicBezTo>
                      <a:pt x="32614" y="45618"/>
                      <a:pt x="34821" y="44514"/>
                      <a:pt x="37028" y="43411"/>
                    </a:cubicBezTo>
                    <a:cubicBezTo>
                      <a:pt x="39236" y="42307"/>
                      <a:pt x="41321" y="41081"/>
                      <a:pt x="43528" y="39732"/>
                    </a:cubicBezTo>
                    <a:cubicBezTo>
                      <a:pt x="45735" y="38383"/>
                      <a:pt x="47697" y="37034"/>
                      <a:pt x="49659" y="35562"/>
                    </a:cubicBezTo>
                    <a:cubicBezTo>
                      <a:pt x="50886" y="34581"/>
                      <a:pt x="52112" y="33723"/>
                      <a:pt x="53216" y="32742"/>
                    </a:cubicBezTo>
                    <a:cubicBezTo>
                      <a:pt x="54319" y="31761"/>
                      <a:pt x="55545" y="30780"/>
                      <a:pt x="56526" y="29799"/>
                    </a:cubicBezTo>
                    <a:cubicBezTo>
                      <a:pt x="57507" y="28818"/>
                      <a:pt x="58611" y="27714"/>
                      <a:pt x="59592" y="26733"/>
                    </a:cubicBezTo>
                    <a:cubicBezTo>
                      <a:pt x="60573" y="25752"/>
                      <a:pt x="61432" y="24648"/>
                      <a:pt x="62290" y="23667"/>
                    </a:cubicBezTo>
                    <a:cubicBezTo>
                      <a:pt x="62781" y="23054"/>
                      <a:pt x="63271" y="22318"/>
                      <a:pt x="63762" y="21705"/>
                    </a:cubicBezTo>
                    <a:cubicBezTo>
                      <a:pt x="64252" y="21092"/>
                      <a:pt x="64620" y="20356"/>
                      <a:pt x="65110" y="19743"/>
                    </a:cubicBezTo>
                    <a:cubicBezTo>
                      <a:pt x="65478" y="19130"/>
                      <a:pt x="65846" y="18394"/>
                      <a:pt x="66214" y="17781"/>
                    </a:cubicBezTo>
                    <a:cubicBezTo>
                      <a:pt x="66582" y="17168"/>
                      <a:pt x="66827" y="16555"/>
                      <a:pt x="67195" y="15819"/>
                    </a:cubicBezTo>
                    <a:cubicBezTo>
                      <a:pt x="68667" y="12508"/>
                      <a:pt x="69034" y="9688"/>
                      <a:pt x="68667" y="7358"/>
                    </a:cubicBezTo>
                    <a:cubicBezTo>
                      <a:pt x="68299" y="5028"/>
                      <a:pt x="66950" y="3188"/>
                      <a:pt x="64988" y="1962"/>
                    </a:cubicBezTo>
                    <a:cubicBezTo>
                      <a:pt x="62903" y="736"/>
                      <a:pt x="60205" y="0"/>
                      <a:pt x="56772" y="0"/>
                    </a:cubicBezTo>
                    <a:cubicBezTo>
                      <a:pt x="53338" y="0"/>
                      <a:pt x="49414" y="613"/>
                      <a:pt x="44877" y="1839"/>
                    </a:cubicBezTo>
                  </a:path>
                </a:pathLst>
              </a:custGeom>
              <a:solidFill>
                <a:srgbClr val="FDC42F"/>
              </a:solidFill>
              <a:ln w="0"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17AF4E1B-632B-1D29-349D-C7D7B3054D0E}"/>
                  </a:ext>
                </a:extLst>
              </p:cNvPr>
              <p:cNvSpPr/>
              <p:nvPr/>
            </p:nvSpPr>
            <p:spPr>
              <a:xfrm>
                <a:off x="11049599" y="6560945"/>
                <a:ext cx="85407" cy="88820"/>
              </a:xfrm>
              <a:custGeom>
                <a:avLst/>
                <a:gdLst>
                  <a:gd name="connsiteX0" fmla="*/ 32187 w 85407"/>
                  <a:gd name="connsiteY0" fmla="*/ 67399 h 88820"/>
                  <a:gd name="connsiteX1" fmla="*/ 25319 w 85407"/>
                  <a:gd name="connsiteY1" fmla="*/ 64947 h 88820"/>
                  <a:gd name="connsiteX2" fmla="*/ 21272 w 85407"/>
                  <a:gd name="connsiteY2" fmla="*/ 59429 h 88820"/>
                  <a:gd name="connsiteX3" fmla="*/ 20291 w 85407"/>
                  <a:gd name="connsiteY3" fmla="*/ 51703 h 88820"/>
                  <a:gd name="connsiteX4" fmla="*/ 22744 w 85407"/>
                  <a:gd name="connsiteY4" fmla="*/ 42628 h 88820"/>
                  <a:gd name="connsiteX5" fmla="*/ 28385 w 85407"/>
                  <a:gd name="connsiteY5" fmla="*/ 33676 h 88820"/>
                  <a:gd name="connsiteX6" fmla="*/ 35865 w 85407"/>
                  <a:gd name="connsiteY6" fmla="*/ 26564 h 88820"/>
                  <a:gd name="connsiteX7" fmla="*/ 44327 w 85407"/>
                  <a:gd name="connsiteY7" fmla="*/ 22027 h 88820"/>
                  <a:gd name="connsiteX8" fmla="*/ 52788 w 85407"/>
                  <a:gd name="connsiteY8" fmla="*/ 20678 h 88820"/>
                  <a:gd name="connsiteX9" fmla="*/ 59655 w 85407"/>
                  <a:gd name="connsiteY9" fmla="*/ 23008 h 88820"/>
                  <a:gd name="connsiteX10" fmla="*/ 63702 w 85407"/>
                  <a:gd name="connsiteY10" fmla="*/ 28403 h 88820"/>
                  <a:gd name="connsiteX11" fmla="*/ 64683 w 85407"/>
                  <a:gd name="connsiteY11" fmla="*/ 36129 h 88820"/>
                  <a:gd name="connsiteX12" fmla="*/ 62230 w 85407"/>
                  <a:gd name="connsiteY12" fmla="*/ 45326 h 88820"/>
                  <a:gd name="connsiteX13" fmla="*/ 56590 w 85407"/>
                  <a:gd name="connsiteY13" fmla="*/ 54278 h 88820"/>
                  <a:gd name="connsiteX14" fmla="*/ 48987 w 85407"/>
                  <a:gd name="connsiteY14" fmla="*/ 61391 h 88820"/>
                  <a:gd name="connsiteX15" fmla="*/ 40402 w 85407"/>
                  <a:gd name="connsiteY15" fmla="*/ 65928 h 88820"/>
                  <a:gd name="connsiteX16" fmla="*/ 31819 w 85407"/>
                  <a:gd name="connsiteY16" fmla="*/ 67154 h 88820"/>
                  <a:gd name="connsiteX17" fmla="*/ 62353 w 85407"/>
                  <a:gd name="connsiteY17" fmla="*/ 76 h 88820"/>
                  <a:gd name="connsiteX18" fmla="*/ 46166 w 85407"/>
                  <a:gd name="connsiteY18" fmla="*/ 2651 h 88820"/>
                  <a:gd name="connsiteX19" fmla="*/ 29979 w 85407"/>
                  <a:gd name="connsiteY19" fmla="*/ 11235 h 88820"/>
                  <a:gd name="connsiteX20" fmla="*/ 15632 w 85407"/>
                  <a:gd name="connsiteY20" fmla="*/ 24602 h 88820"/>
                  <a:gd name="connsiteX21" fmla="*/ 4963 w 85407"/>
                  <a:gd name="connsiteY21" fmla="*/ 41525 h 88820"/>
                  <a:gd name="connsiteX22" fmla="*/ 180 w 85407"/>
                  <a:gd name="connsiteY22" fmla="*/ 58938 h 88820"/>
                  <a:gd name="connsiteX23" fmla="*/ 1897 w 85407"/>
                  <a:gd name="connsiteY23" fmla="*/ 73654 h 88820"/>
                  <a:gd name="connsiteX24" fmla="*/ 9623 w 85407"/>
                  <a:gd name="connsiteY24" fmla="*/ 84077 h 88820"/>
                  <a:gd name="connsiteX25" fmla="*/ 22744 w 85407"/>
                  <a:gd name="connsiteY25" fmla="*/ 88737 h 88820"/>
                  <a:gd name="connsiteX26" fmla="*/ 39054 w 85407"/>
                  <a:gd name="connsiteY26" fmla="*/ 86407 h 88820"/>
                  <a:gd name="connsiteX27" fmla="*/ 55486 w 85407"/>
                  <a:gd name="connsiteY27" fmla="*/ 77700 h 88820"/>
                  <a:gd name="connsiteX28" fmla="*/ 69956 w 85407"/>
                  <a:gd name="connsiteY28" fmla="*/ 64089 h 88820"/>
                  <a:gd name="connsiteX29" fmla="*/ 80625 w 85407"/>
                  <a:gd name="connsiteY29" fmla="*/ 46921 h 88820"/>
                  <a:gd name="connsiteX30" fmla="*/ 82587 w 85407"/>
                  <a:gd name="connsiteY30" fmla="*/ 41893 h 88820"/>
                  <a:gd name="connsiteX31" fmla="*/ 84058 w 85407"/>
                  <a:gd name="connsiteY31" fmla="*/ 36987 h 88820"/>
                  <a:gd name="connsiteX32" fmla="*/ 85040 w 85407"/>
                  <a:gd name="connsiteY32" fmla="*/ 32205 h 88820"/>
                  <a:gd name="connsiteX33" fmla="*/ 85407 w 85407"/>
                  <a:gd name="connsiteY33" fmla="*/ 27668 h 88820"/>
                  <a:gd name="connsiteX34" fmla="*/ 85285 w 85407"/>
                  <a:gd name="connsiteY34" fmla="*/ 22763 h 88820"/>
                  <a:gd name="connsiteX35" fmla="*/ 84549 w 85407"/>
                  <a:gd name="connsiteY35" fmla="*/ 18225 h 88820"/>
                  <a:gd name="connsiteX36" fmla="*/ 83200 w 85407"/>
                  <a:gd name="connsiteY36" fmla="*/ 14056 h 88820"/>
                  <a:gd name="connsiteX37" fmla="*/ 81238 w 85407"/>
                  <a:gd name="connsiteY37" fmla="*/ 10377 h 88820"/>
                  <a:gd name="connsiteX38" fmla="*/ 77805 w 85407"/>
                  <a:gd name="connsiteY38" fmla="*/ 6330 h 88820"/>
                  <a:gd name="connsiteX39" fmla="*/ 73512 w 85407"/>
                  <a:gd name="connsiteY39" fmla="*/ 3142 h 88820"/>
                  <a:gd name="connsiteX40" fmla="*/ 68362 w 85407"/>
                  <a:gd name="connsiteY40" fmla="*/ 1057 h 88820"/>
                  <a:gd name="connsiteX41" fmla="*/ 62353 w 85407"/>
                  <a:gd name="connsiteY41" fmla="*/ 76 h 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5407" h="88820">
                    <a:moveTo>
                      <a:pt x="32187" y="67399"/>
                    </a:moveTo>
                    <a:cubicBezTo>
                      <a:pt x="29489" y="67154"/>
                      <a:pt x="27159" y="66296"/>
                      <a:pt x="25319" y="64947"/>
                    </a:cubicBezTo>
                    <a:cubicBezTo>
                      <a:pt x="23480" y="63598"/>
                      <a:pt x="22131" y="61759"/>
                      <a:pt x="21272" y="59429"/>
                    </a:cubicBezTo>
                    <a:cubicBezTo>
                      <a:pt x="20414" y="57221"/>
                      <a:pt x="20046" y="54524"/>
                      <a:pt x="20291" y="51703"/>
                    </a:cubicBezTo>
                    <a:cubicBezTo>
                      <a:pt x="20537" y="48882"/>
                      <a:pt x="21395" y="45817"/>
                      <a:pt x="22744" y="42628"/>
                    </a:cubicBezTo>
                    <a:cubicBezTo>
                      <a:pt x="24216" y="39440"/>
                      <a:pt x="26055" y="36374"/>
                      <a:pt x="28385" y="33676"/>
                    </a:cubicBezTo>
                    <a:cubicBezTo>
                      <a:pt x="30592" y="30979"/>
                      <a:pt x="33167" y="28649"/>
                      <a:pt x="35865" y="26564"/>
                    </a:cubicBezTo>
                    <a:cubicBezTo>
                      <a:pt x="38563" y="24602"/>
                      <a:pt x="41506" y="23008"/>
                      <a:pt x="44327" y="22027"/>
                    </a:cubicBezTo>
                    <a:cubicBezTo>
                      <a:pt x="47270" y="21046"/>
                      <a:pt x="50090" y="20555"/>
                      <a:pt x="52788" y="20678"/>
                    </a:cubicBezTo>
                    <a:cubicBezTo>
                      <a:pt x="55486" y="20801"/>
                      <a:pt x="57816" y="21659"/>
                      <a:pt x="59655" y="23008"/>
                    </a:cubicBezTo>
                    <a:cubicBezTo>
                      <a:pt x="61495" y="24357"/>
                      <a:pt x="62844" y="26196"/>
                      <a:pt x="63702" y="28403"/>
                    </a:cubicBezTo>
                    <a:cubicBezTo>
                      <a:pt x="64560" y="30611"/>
                      <a:pt x="64928" y="33186"/>
                      <a:pt x="64683" y="36129"/>
                    </a:cubicBezTo>
                    <a:cubicBezTo>
                      <a:pt x="64438" y="38949"/>
                      <a:pt x="63702" y="42138"/>
                      <a:pt x="62230" y="45326"/>
                    </a:cubicBezTo>
                    <a:cubicBezTo>
                      <a:pt x="60759" y="48514"/>
                      <a:pt x="58920" y="51580"/>
                      <a:pt x="56590" y="54278"/>
                    </a:cubicBezTo>
                    <a:cubicBezTo>
                      <a:pt x="54382" y="56976"/>
                      <a:pt x="51807" y="59429"/>
                      <a:pt x="48987" y="61391"/>
                    </a:cubicBezTo>
                    <a:cubicBezTo>
                      <a:pt x="46289" y="63353"/>
                      <a:pt x="43346" y="64947"/>
                      <a:pt x="40402" y="65928"/>
                    </a:cubicBezTo>
                    <a:cubicBezTo>
                      <a:pt x="37459" y="66909"/>
                      <a:pt x="34639" y="67399"/>
                      <a:pt x="31819" y="67154"/>
                    </a:cubicBezTo>
                    <a:moveTo>
                      <a:pt x="62353" y="76"/>
                    </a:moveTo>
                    <a:cubicBezTo>
                      <a:pt x="57203" y="-292"/>
                      <a:pt x="51684" y="689"/>
                      <a:pt x="46166" y="2651"/>
                    </a:cubicBezTo>
                    <a:cubicBezTo>
                      <a:pt x="40648" y="4613"/>
                      <a:pt x="35252" y="7556"/>
                      <a:pt x="29979" y="11235"/>
                    </a:cubicBezTo>
                    <a:cubicBezTo>
                      <a:pt x="24829" y="15037"/>
                      <a:pt x="19924" y="19574"/>
                      <a:pt x="15632" y="24602"/>
                    </a:cubicBezTo>
                    <a:cubicBezTo>
                      <a:pt x="11339" y="29752"/>
                      <a:pt x="7661" y="35393"/>
                      <a:pt x="4963" y="41525"/>
                    </a:cubicBezTo>
                    <a:cubicBezTo>
                      <a:pt x="2265" y="47656"/>
                      <a:pt x="671" y="53542"/>
                      <a:pt x="180" y="58938"/>
                    </a:cubicBezTo>
                    <a:cubicBezTo>
                      <a:pt x="-310" y="64334"/>
                      <a:pt x="180" y="69362"/>
                      <a:pt x="1897" y="73654"/>
                    </a:cubicBezTo>
                    <a:cubicBezTo>
                      <a:pt x="3491" y="77946"/>
                      <a:pt x="6066" y="81502"/>
                      <a:pt x="9623" y="84077"/>
                    </a:cubicBezTo>
                    <a:cubicBezTo>
                      <a:pt x="13056" y="86652"/>
                      <a:pt x="17471" y="88369"/>
                      <a:pt x="22744" y="88737"/>
                    </a:cubicBezTo>
                    <a:cubicBezTo>
                      <a:pt x="28017" y="89105"/>
                      <a:pt x="33535" y="88246"/>
                      <a:pt x="39054" y="86407"/>
                    </a:cubicBezTo>
                    <a:cubicBezTo>
                      <a:pt x="44572" y="84445"/>
                      <a:pt x="50213" y="81502"/>
                      <a:pt x="55486" y="77700"/>
                    </a:cubicBezTo>
                    <a:cubicBezTo>
                      <a:pt x="60759" y="73899"/>
                      <a:pt x="65664" y="69239"/>
                      <a:pt x="69956" y="64089"/>
                    </a:cubicBezTo>
                    <a:cubicBezTo>
                      <a:pt x="74248" y="58938"/>
                      <a:pt x="77927" y="53052"/>
                      <a:pt x="80625" y="46921"/>
                    </a:cubicBezTo>
                    <a:cubicBezTo>
                      <a:pt x="81360" y="45204"/>
                      <a:pt x="82097" y="43487"/>
                      <a:pt x="82587" y="41893"/>
                    </a:cubicBezTo>
                    <a:cubicBezTo>
                      <a:pt x="83200" y="40176"/>
                      <a:pt x="83690" y="38582"/>
                      <a:pt x="84058" y="36987"/>
                    </a:cubicBezTo>
                    <a:cubicBezTo>
                      <a:pt x="84426" y="35393"/>
                      <a:pt x="84794" y="33799"/>
                      <a:pt x="85040" y="32205"/>
                    </a:cubicBezTo>
                    <a:cubicBezTo>
                      <a:pt x="85285" y="30611"/>
                      <a:pt x="85407" y="29139"/>
                      <a:pt x="85407" y="27668"/>
                    </a:cubicBezTo>
                    <a:cubicBezTo>
                      <a:pt x="85407" y="25951"/>
                      <a:pt x="85407" y="24357"/>
                      <a:pt x="85285" y="22763"/>
                    </a:cubicBezTo>
                    <a:cubicBezTo>
                      <a:pt x="85162" y="21168"/>
                      <a:pt x="84917" y="19697"/>
                      <a:pt x="84549" y="18225"/>
                    </a:cubicBezTo>
                    <a:cubicBezTo>
                      <a:pt x="84181" y="16754"/>
                      <a:pt x="83690" y="15405"/>
                      <a:pt x="83200" y="14056"/>
                    </a:cubicBezTo>
                    <a:cubicBezTo>
                      <a:pt x="82710" y="12707"/>
                      <a:pt x="81974" y="11481"/>
                      <a:pt x="81238" y="10377"/>
                    </a:cubicBezTo>
                    <a:cubicBezTo>
                      <a:pt x="80257" y="8906"/>
                      <a:pt x="79153" y="7556"/>
                      <a:pt x="77805" y="6330"/>
                    </a:cubicBezTo>
                    <a:cubicBezTo>
                      <a:pt x="76578" y="5104"/>
                      <a:pt x="75107" y="4000"/>
                      <a:pt x="73512" y="3142"/>
                    </a:cubicBezTo>
                    <a:cubicBezTo>
                      <a:pt x="71918" y="2283"/>
                      <a:pt x="70202" y="1548"/>
                      <a:pt x="68362" y="1057"/>
                    </a:cubicBezTo>
                    <a:cubicBezTo>
                      <a:pt x="66522" y="566"/>
                      <a:pt x="64438" y="199"/>
                      <a:pt x="62353" y="76"/>
                    </a:cubicBezTo>
                  </a:path>
                </a:pathLst>
              </a:custGeom>
              <a:solidFill>
                <a:srgbClr val="FDC42F"/>
              </a:solidFill>
              <a:ln w="0" cap="flat">
                <a:noFill/>
                <a:prstDash val="solid"/>
                <a:miter/>
              </a:ln>
            </p:spPr>
            <p:txBody>
              <a:bodyPr rtlCol="0" anchor="ctr"/>
              <a:lstStyle/>
              <a:p>
                <a:endParaRPr lang="en-US"/>
              </a:p>
            </p:txBody>
          </p:sp>
        </p:grpSp>
        <p:pic>
          <p:nvPicPr>
            <p:cNvPr id="270" name="Picture 269">
              <a:extLst>
                <a:ext uri="{FF2B5EF4-FFF2-40B4-BE49-F238E27FC236}">
                  <a16:creationId xmlns:a16="http://schemas.microsoft.com/office/drawing/2014/main" id="{5F0224A9-3551-A7AD-1937-01900B41176B}"/>
                </a:ext>
              </a:extLst>
            </p:cNvPr>
            <p:cNvPicPr>
              <a:picLocks noChangeAspect="1"/>
            </p:cNvPicPr>
            <p:nvPr/>
          </p:nvPicPr>
          <p:blipFill>
            <a:blip r:embed="rId2"/>
            <a:stretch>
              <a:fillRect/>
            </a:stretch>
          </p:blipFill>
          <p:spPr>
            <a:xfrm>
              <a:off x="9022722" y="3586656"/>
              <a:ext cx="4055584" cy="3505226"/>
            </a:xfrm>
            <a:custGeom>
              <a:avLst/>
              <a:gdLst>
                <a:gd name="connsiteX0" fmla="*/ -329 w 4055584"/>
                <a:gd name="connsiteY0" fmla="*/ -255 h 3505226"/>
                <a:gd name="connsiteX1" fmla="*/ 4055255 w 4055584"/>
                <a:gd name="connsiteY1" fmla="*/ -255 h 3505226"/>
                <a:gd name="connsiteX2" fmla="*/ 4055255 w 4055584"/>
                <a:gd name="connsiteY2" fmla="*/ 3504971 h 3505226"/>
                <a:gd name="connsiteX3" fmla="*/ -329 w 4055584"/>
                <a:gd name="connsiteY3" fmla="*/ 3504971 h 3505226"/>
              </a:gdLst>
              <a:ahLst/>
              <a:cxnLst>
                <a:cxn ang="0">
                  <a:pos x="connsiteX0" y="connsiteY0"/>
                </a:cxn>
                <a:cxn ang="0">
                  <a:pos x="connsiteX1" y="connsiteY1"/>
                </a:cxn>
                <a:cxn ang="0">
                  <a:pos x="connsiteX2" y="connsiteY2"/>
                </a:cxn>
                <a:cxn ang="0">
                  <a:pos x="connsiteX3" y="connsiteY3"/>
                </a:cxn>
              </a:cxnLst>
              <a:rect l="l" t="t" r="r" b="b"/>
              <a:pathLst>
                <a:path w="4055584" h="3505226">
                  <a:moveTo>
                    <a:pt x="-329" y="-255"/>
                  </a:moveTo>
                  <a:lnTo>
                    <a:pt x="4055255" y="-255"/>
                  </a:lnTo>
                  <a:lnTo>
                    <a:pt x="4055255" y="3504971"/>
                  </a:lnTo>
                  <a:lnTo>
                    <a:pt x="-329" y="3504971"/>
                  </a:lnTo>
                  <a:close/>
                </a:path>
              </a:pathLst>
            </a:custGeom>
          </p:spPr>
        </p:pic>
        <p:grpSp>
          <p:nvGrpSpPr>
            <p:cNvPr id="271" name="Graphic 5">
              <a:extLst>
                <a:ext uri="{FF2B5EF4-FFF2-40B4-BE49-F238E27FC236}">
                  <a16:creationId xmlns:a16="http://schemas.microsoft.com/office/drawing/2014/main" id="{223A17E0-5D67-EF79-9457-8499F8C23C75}"/>
                </a:ext>
              </a:extLst>
            </p:cNvPr>
            <p:cNvGrpSpPr/>
            <p:nvPr/>
          </p:nvGrpSpPr>
          <p:grpSpPr>
            <a:xfrm>
              <a:off x="9464677" y="4030205"/>
              <a:ext cx="3169364" cy="2619560"/>
              <a:chOff x="9464677" y="4030205"/>
              <a:chExt cx="3169364" cy="2619560"/>
            </a:xfrm>
          </p:grpSpPr>
          <p:sp>
            <p:nvSpPr>
              <p:cNvPr id="272" name="Freeform: Shape 271">
                <a:extLst>
                  <a:ext uri="{FF2B5EF4-FFF2-40B4-BE49-F238E27FC236}">
                    <a16:creationId xmlns:a16="http://schemas.microsoft.com/office/drawing/2014/main" id="{C8C90210-A98B-AE2F-D375-0AC854B3868A}"/>
                  </a:ext>
                </a:extLst>
              </p:cNvPr>
              <p:cNvSpPr/>
              <p:nvPr/>
            </p:nvSpPr>
            <p:spPr>
              <a:xfrm>
                <a:off x="9468781" y="4498157"/>
                <a:ext cx="1254927" cy="1978618"/>
              </a:xfrm>
              <a:custGeom>
                <a:avLst/>
                <a:gdLst>
                  <a:gd name="connsiteX0" fmla="*/ 1254682 w 1254927"/>
                  <a:gd name="connsiteY0" fmla="*/ 0 h 1978618"/>
                  <a:gd name="connsiteX1" fmla="*/ 1150693 w 1254927"/>
                  <a:gd name="connsiteY1" fmla="*/ 75417 h 1978618"/>
                  <a:gd name="connsiteX2" fmla="*/ 1049524 w 1254927"/>
                  <a:gd name="connsiteY2" fmla="*/ 154267 h 1978618"/>
                  <a:gd name="connsiteX3" fmla="*/ 950930 w 1254927"/>
                  <a:gd name="connsiteY3" fmla="*/ 236551 h 1978618"/>
                  <a:gd name="connsiteX4" fmla="*/ 854789 w 1254927"/>
                  <a:gd name="connsiteY4" fmla="*/ 322514 h 1978618"/>
                  <a:gd name="connsiteX5" fmla="*/ 709106 w 1254927"/>
                  <a:gd name="connsiteY5" fmla="*/ 464764 h 1978618"/>
                  <a:gd name="connsiteX6" fmla="*/ 573110 w 1254927"/>
                  <a:gd name="connsiteY6" fmla="*/ 613145 h 1978618"/>
                  <a:gd name="connsiteX7" fmla="*/ 447293 w 1254927"/>
                  <a:gd name="connsiteY7" fmla="*/ 767535 h 1978618"/>
                  <a:gd name="connsiteX8" fmla="*/ 332267 w 1254927"/>
                  <a:gd name="connsiteY8" fmla="*/ 927933 h 1978618"/>
                  <a:gd name="connsiteX9" fmla="*/ 245814 w 1254927"/>
                  <a:gd name="connsiteY9" fmla="*/ 1065523 h 1978618"/>
                  <a:gd name="connsiteX10" fmla="*/ 170888 w 1254927"/>
                  <a:gd name="connsiteY10" fmla="*/ 1203113 h 1978618"/>
                  <a:gd name="connsiteX11" fmla="*/ 107979 w 1254927"/>
                  <a:gd name="connsiteY11" fmla="*/ 1341193 h 1978618"/>
                  <a:gd name="connsiteX12" fmla="*/ 57701 w 1254927"/>
                  <a:gd name="connsiteY12" fmla="*/ 1480131 h 1978618"/>
                  <a:gd name="connsiteX13" fmla="*/ 23733 w 1254927"/>
                  <a:gd name="connsiteY13" fmla="*/ 1610364 h 1978618"/>
                  <a:gd name="connsiteX14" fmla="*/ 4235 w 1254927"/>
                  <a:gd name="connsiteY14" fmla="*/ 1738020 h 1978618"/>
                  <a:gd name="connsiteX15" fmla="*/ 679 w 1254927"/>
                  <a:gd name="connsiteY15" fmla="*/ 1861385 h 1978618"/>
                  <a:gd name="connsiteX16" fmla="*/ 14781 w 1254927"/>
                  <a:gd name="connsiteY16" fmla="*/ 1978618 h 1978618"/>
                  <a:gd name="connsiteX17" fmla="*/ 18092 w 1254927"/>
                  <a:gd name="connsiteY17" fmla="*/ 1975307 h 1978618"/>
                  <a:gd name="connsiteX18" fmla="*/ 21525 w 1254927"/>
                  <a:gd name="connsiteY18" fmla="*/ 1972241 h 1978618"/>
                  <a:gd name="connsiteX19" fmla="*/ 24959 w 1254927"/>
                  <a:gd name="connsiteY19" fmla="*/ 1969544 h 1978618"/>
                  <a:gd name="connsiteX20" fmla="*/ 28393 w 1254927"/>
                  <a:gd name="connsiteY20" fmla="*/ 1967214 h 1978618"/>
                  <a:gd name="connsiteX21" fmla="*/ 17969 w 1254927"/>
                  <a:gd name="connsiteY21" fmla="*/ 1721956 h 1978618"/>
                  <a:gd name="connsiteX22" fmla="*/ 74379 w 1254927"/>
                  <a:gd name="connsiteY22" fmla="*/ 1460633 h 1978618"/>
                  <a:gd name="connsiteX23" fmla="*/ 184622 w 1254927"/>
                  <a:gd name="connsiteY23" fmla="*/ 1193548 h 1978618"/>
                  <a:gd name="connsiteX24" fmla="*/ 340606 w 1254927"/>
                  <a:gd name="connsiteY24" fmla="*/ 926830 h 1978618"/>
                  <a:gd name="connsiteX25" fmla="*/ 454651 w 1254927"/>
                  <a:gd name="connsiteY25" fmla="*/ 767780 h 1978618"/>
                  <a:gd name="connsiteX26" fmla="*/ 579487 w 1254927"/>
                  <a:gd name="connsiteY26" fmla="*/ 614616 h 1978618"/>
                  <a:gd name="connsiteX27" fmla="*/ 714379 w 1254927"/>
                  <a:gd name="connsiteY27" fmla="*/ 467339 h 1978618"/>
                  <a:gd name="connsiteX28" fmla="*/ 858958 w 1254927"/>
                  <a:gd name="connsiteY28" fmla="*/ 326193 h 1978618"/>
                  <a:gd name="connsiteX29" fmla="*/ 954119 w 1254927"/>
                  <a:gd name="connsiteY29" fmla="*/ 241089 h 1978618"/>
                  <a:gd name="connsiteX30" fmla="*/ 1051731 w 1254927"/>
                  <a:gd name="connsiteY30" fmla="*/ 159540 h 1978618"/>
                  <a:gd name="connsiteX31" fmla="*/ 1151919 w 1254927"/>
                  <a:gd name="connsiteY31" fmla="*/ 81548 h 1978618"/>
                  <a:gd name="connsiteX32" fmla="*/ 1254927 w 1254927"/>
                  <a:gd name="connsiteY32" fmla="*/ 6867 h 1978618"/>
                  <a:gd name="connsiteX33" fmla="*/ 1254315 w 1254927"/>
                  <a:gd name="connsiteY33" fmla="*/ 5641 h 1978618"/>
                  <a:gd name="connsiteX34" fmla="*/ 1254069 w 1254927"/>
                  <a:gd name="connsiteY34" fmla="*/ 4047 h 1978618"/>
                  <a:gd name="connsiteX35" fmla="*/ 1254192 w 1254927"/>
                  <a:gd name="connsiteY35" fmla="*/ 2330 h 1978618"/>
                  <a:gd name="connsiteX36" fmla="*/ 1254682 w 1254927"/>
                  <a:gd name="connsiteY36" fmla="*/ 368 h 197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4927" h="1978618">
                    <a:moveTo>
                      <a:pt x="1254682" y="0"/>
                    </a:moveTo>
                    <a:cubicBezTo>
                      <a:pt x="1219610" y="24526"/>
                      <a:pt x="1184906" y="49787"/>
                      <a:pt x="1150693" y="75417"/>
                    </a:cubicBezTo>
                    <a:cubicBezTo>
                      <a:pt x="1116479" y="101046"/>
                      <a:pt x="1082756" y="127411"/>
                      <a:pt x="1049524" y="154267"/>
                    </a:cubicBezTo>
                    <a:cubicBezTo>
                      <a:pt x="1016292" y="181123"/>
                      <a:pt x="983427" y="208592"/>
                      <a:pt x="950930" y="236551"/>
                    </a:cubicBezTo>
                    <a:cubicBezTo>
                      <a:pt x="918434" y="264633"/>
                      <a:pt x="886428" y="293206"/>
                      <a:pt x="854789" y="322514"/>
                    </a:cubicBezTo>
                    <a:cubicBezTo>
                      <a:pt x="804512" y="368991"/>
                      <a:pt x="755950" y="416448"/>
                      <a:pt x="709106" y="464764"/>
                    </a:cubicBezTo>
                    <a:cubicBezTo>
                      <a:pt x="662016" y="513325"/>
                      <a:pt x="616644" y="562867"/>
                      <a:pt x="573110" y="613145"/>
                    </a:cubicBezTo>
                    <a:cubicBezTo>
                      <a:pt x="529209" y="663791"/>
                      <a:pt x="487270" y="715295"/>
                      <a:pt x="447293" y="767535"/>
                    </a:cubicBezTo>
                    <a:cubicBezTo>
                      <a:pt x="406826" y="820265"/>
                      <a:pt x="368443" y="873854"/>
                      <a:pt x="332267" y="927933"/>
                    </a:cubicBezTo>
                    <a:cubicBezTo>
                      <a:pt x="301365" y="974042"/>
                      <a:pt x="272547" y="1019905"/>
                      <a:pt x="245814" y="1065523"/>
                    </a:cubicBezTo>
                    <a:cubicBezTo>
                      <a:pt x="218713" y="1111631"/>
                      <a:pt x="193697" y="1157495"/>
                      <a:pt x="170888" y="1203113"/>
                    </a:cubicBezTo>
                    <a:cubicBezTo>
                      <a:pt x="147711" y="1249344"/>
                      <a:pt x="126741" y="1295452"/>
                      <a:pt x="107979" y="1341193"/>
                    </a:cubicBezTo>
                    <a:cubicBezTo>
                      <a:pt x="88971" y="1387669"/>
                      <a:pt x="72171" y="1434023"/>
                      <a:pt x="57701" y="1480131"/>
                    </a:cubicBezTo>
                    <a:cubicBezTo>
                      <a:pt x="43967" y="1524155"/>
                      <a:pt x="32562" y="1567689"/>
                      <a:pt x="23733" y="1610364"/>
                    </a:cubicBezTo>
                    <a:cubicBezTo>
                      <a:pt x="14658" y="1653774"/>
                      <a:pt x="8159" y="1696449"/>
                      <a:pt x="4235" y="1738020"/>
                    </a:cubicBezTo>
                    <a:cubicBezTo>
                      <a:pt x="311" y="1780327"/>
                      <a:pt x="-916" y="1821653"/>
                      <a:pt x="679" y="1861385"/>
                    </a:cubicBezTo>
                    <a:cubicBezTo>
                      <a:pt x="2395" y="1901975"/>
                      <a:pt x="7055" y="1941216"/>
                      <a:pt x="14781" y="1978618"/>
                    </a:cubicBezTo>
                    <a:cubicBezTo>
                      <a:pt x="15885" y="1977514"/>
                      <a:pt x="16988" y="1976411"/>
                      <a:pt x="18092" y="1975307"/>
                    </a:cubicBezTo>
                    <a:cubicBezTo>
                      <a:pt x="19196" y="1974204"/>
                      <a:pt x="20299" y="1973223"/>
                      <a:pt x="21525" y="1972241"/>
                    </a:cubicBezTo>
                    <a:cubicBezTo>
                      <a:pt x="22629" y="1971261"/>
                      <a:pt x="23855" y="1970402"/>
                      <a:pt x="24959" y="1969544"/>
                    </a:cubicBezTo>
                    <a:cubicBezTo>
                      <a:pt x="26063" y="1968685"/>
                      <a:pt x="27289" y="1967949"/>
                      <a:pt x="28393" y="1967214"/>
                    </a:cubicBezTo>
                    <a:cubicBezTo>
                      <a:pt x="12328" y="1891429"/>
                      <a:pt x="9263" y="1808777"/>
                      <a:pt x="17969" y="1721956"/>
                    </a:cubicBezTo>
                    <a:cubicBezTo>
                      <a:pt x="26308" y="1638445"/>
                      <a:pt x="45561" y="1550643"/>
                      <a:pt x="74379" y="1460633"/>
                    </a:cubicBezTo>
                    <a:cubicBezTo>
                      <a:pt x="102215" y="1373567"/>
                      <a:pt x="139372" y="1284048"/>
                      <a:pt x="184622" y="1193548"/>
                    </a:cubicBezTo>
                    <a:cubicBezTo>
                      <a:pt x="228768" y="1105623"/>
                      <a:pt x="280886" y="1016226"/>
                      <a:pt x="340606" y="926830"/>
                    </a:cubicBezTo>
                    <a:cubicBezTo>
                      <a:pt x="376414" y="873118"/>
                      <a:pt x="414551" y="820020"/>
                      <a:pt x="454651" y="767780"/>
                    </a:cubicBezTo>
                    <a:cubicBezTo>
                      <a:pt x="494260" y="716030"/>
                      <a:pt x="535954" y="664894"/>
                      <a:pt x="579487" y="614616"/>
                    </a:cubicBezTo>
                    <a:cubicBezTo>
                      <a:pt x="622653" y="564706"/>
                      <a:pt x="667658" y="515532"/>
                      <a:pt x="714379" y="467339"/>
                    </a:cubicBezTo>
                    <a:cubicBezTo>
                      <a:pt x="760855" y="419391"/>
                      <a:pt x="809171" y="372179"/>
                      <a:pt x="858958" y="326193"/>
                    </a:cubicBezTo>
                    <a:cubicBezTo>
                      <a:pt x="890229" y="297252"/>
                      <a:pt x="921990" y="268802"/>
                      <a:pt x="954119" y="241089"/>
                    </a:cubicBezTo>
                    <a:cubicBezTo>
                      <a:pt x="986247" y="213374"/>
                      <a:pt x="1018744" y="186151"/>
                      <a:pt x="1051731" y="159540"/>
                    </a:cubicBezTo>
                    <a:cubicBezTo>
                      <a:pt x="1084718" y="132930"/>
                      <a:pt x="1118074" y="106932"/>
                      <a:pt x="1151919" y="81548"/>
                    </a:cubicBezTo>
                    <a:cubicBezTo>
                      <a:pt x="1185765" y="56042"/>
                      <a:pt x="1220101" y="31148"/>
                      <a:pt x="1254927" y="6867"/>
                    </a:cubicBezTo>
                    <a:cubicBezTo>
                      <a:pt x="1254682" y="6499"/>
                      <a:pt x="1254437" y="6009"/>
                      <a:pt x="1254315" y="5641"/>
                    </a:cubicBezTo>
                    <a:cubicBezTo>
                      <a:pt x="1254192" y="5150"/>
                      <a:pt x="1254069" y="4660"/>
                      <a:pt x="1254069" y="4047"/>
                    </a:cubicBezTo>
                    <a:cubicBezTo>
                      <a:pt x="1254069" y="3434"/>
                      <a:pt x="1254069" y="2943"/>
                      <a:pt x="1254192" y="2330"/>
                    </a:cubicBezTo>
                    <a:cubicBezTo>
                      <a:pt x="1254192" y="1717"/>
                      <a:pt x="1254437" y="981"/>
                      <a:pt x="1254682" y="368"/>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7A285409-AC87-3925-0657-BB2E05C84708}"/>
                  </a:ext>
                </a:extLst>
              </p:cNvPr>
              <p:cNvSpPr/>
              <p:nvPr/>
            </p:nvSpPr>
            <p:spPr>
              <a:xfrm>
                <a:off x="10722973" y="4465447"/>
                <a:ext cx="48394" cy="41508"/>
              </a:xfrm>
              <a:custGeom>
                <a:avLst/>
                <a:gdLst>
                  <a:gd name="connsiteX0" fmla="*/ 17413 w 48394"/>
                  <a:gd name="connsiteY0" fmla="*/ 31238 h 41508"/>
                  <a:gd name="connsiteX1" fmla="*/ 13734 w 48394"/>
                  <a:gd name="connsiteY1" fmla="*/ 31606 h 41508"/>
                  <a:gd name="connsiteX2" fmla="*/ 11650 w 48394"/>
                  <a:gd name="connsiteY2" fmla="*/ 30379 h 41508"/>
                  <a:gd name="connsiteX3" fmla="*/ 11404 w 48394"/>
                  <a:gd name="connsiteY3" fmla="*/ 27682 h 41508"/>
                  <a:gd name="connsiteX4" fmla="*/ 13121 w 48394"/>
                  <a:gd name="connsiteY4" fmla="*/ 23880 h 41508"/>
                  <a:gd name="connsiteX5" fmla="*/ 16432 w 48394"/>
                  <a:gd name="connsiteY5" fmla="*/ 19588 h 41508"/>
                  <a:gd name="connsiteX6" fmla="*/ 20847 w 48394"/>
                  <a:gd name="connsiteY6" fmla="*/ 15664 h 41508"/>
                  <a:gd name="connsiteX7" fmla="*/ 25629 w 48394"/>
                  <a:gd name="connsiteY7" fmla="*/ 12476 h 41508"/>
                  <a:gd name="connsiteX8" fmla="*/ 30289 w 48394"/>
                  <a:gd name="connsiteY8" fmla="*/ 10391 h 41508"/>
                  <a:gd name="connsiteX9" fmla="*/ 33968 w 48394"/>
                  <a:gd name="connsiteY9" fmla="*/ 10023 h 41508"/>
                  <a:gd name="connsiteX10" fmla="*/ 36053 w 48394"/>
                  <a:gd name="connsiteY10" fmla="*/ 11249 h 41508"/>
                  <a:gd name="connsiteX11" fmla="*/ 36298 w 48394"/>
                  <a:gd name="connsiteY11" fmla="*/ 13947 h 41508"/>
                  <a:gd name="connsiteX12" fmla="*/ 34581 w 48394"/>
                  <a:gd name="connsiteY12" fmla="*/ 17749 h 41508"/>
                  <a:gd name="connsiteX13" fmla="*/ 31148 w 48394"/>
                  <a:gd name="connsiteY13" fmla="*/ 22041 h 41508"/>
                  <a:gd name="connsiteX14" fmla="*/ 26733 w 48394"/>
                  <a:gd name="connsiteY14" fmla="*/ 26087 h 41508"/>
                  <a:gd name="connsiteX15" fmla="*/ 21828 w 48394"/>
                  <a:gd name="connsiteY15" fmla="*/ 29276 h 41508"/>
                  <a:gd name="connsiteX16" fmla="*/ 17046 w 48394"/>
                  <a:gd name="connsiteY16" fmla="*/ 31360 h 41508"/>
                  <a:gd name="connsiteX17" fmla="*/ 36421 w 48394"/>
                  <a:gd name="connsiteY17" fmla="*/ 949 h 41508"/>
                  <a:gd name="connsiteX18" fmla="*/ 27469 w 48394"/>
                  <a:gd name="connsiteY18" fmla="*/ 4872 h 41508"/>
                  <a:gd name="connsiteX19" fmla="*/ 18272 w 48394"/>
                  <a:gd name="connsiteY19" fmla="*/ 11004 h 41508"/>
                  <a:gd name="connsiteX20" fmla="*/ 9933 w 48394"/>
                  <a:gd name="connsiteY20" fmla="*/ 18607 h 41508"/>
                  <a:gd name="connsiteX21" fmla="*/ 3434 w 48394"/>
                  <a:gd name="connsiteY21" fmla="*/ 26823 h 41508"/>
                  <a:gd name="connsiteX22" fmla="*/ 2453 w 48394"/>
                  <a:gd name="connsiteY22" fmla="*/ 28417 h 41508"/>
                  <a:gd name="connsiteX23" fmla="*/ 1717 w 48394"/>
                  <a:gd name="connsiteY23" fmla="*/ 29889 h 41508"/>
                  <a:gd name="connsiteX24" fmla="*/ 1104 w 48394"/>
                  <a:gd name="connsiteY24" fmla="*/ 31360 h 41508"/>
                  <a:gd name="connsiteX25" fmla="*/ 613 w 48394"/>
                  <a:gd name="connsiteY25" fmla="*/ 32709 h 41508"/>
                  <a:gd name="connsiteX26" fmla="*/ 123 w 48394"/>
                  <a:gd name="connsiteY26" fmla="*/ 34672 h 41508"/>
                  <a:gd name="connsiteX27" fmla="*/ 0 w 48394"/>
                  <a:gd name="connsiteY27" fmla="*/ 36388 h 41508"/>
                  <a:gd name="connsiteX28" fmla="*/ 245 w 48394"/>
                  <a:gd name="connsiteY28" fmla="*/ 37982 h 41508"/>
                  <a:gd name="connsiteX29" fmla="*/ 858 w 48394"/>
                  <a:gd name="connsiteY29" fmla="*/ 39209 h 41508"/>
                  <a:gd name="connsiteX30" fmla="*/ 2453 w 48394"/>
                  <a:gd name="connsiteY30" fmla="*/ 40680 h 41508"/>
                  <a:gd name="connsiteX31" fmla="*/ 4783 w 48394"/>
                  <a:gd name="connsiteY31" fmla="*/ 41416 h 41508"/>
                  <a:gd name="connsiteX32" fmla="*/ 7848 w 48394"/>
                  <a:gd name="connsiteY32" fmla="*/ 41416 h 41508"/>
                  <a:gd name="connsiteX33" fmla="*/ 11650 w 48394"/>
                  <a:gd name="connsiteY33" fmla="*/ 40680 h 41508"/>
                  <a:gd name="connsiteX34" fmla="*/ 20724 w 48394"/>
                  <a:gd name="connsiteY34" fmla="*/ 36756 h 41508"/>
                  <a:gd name="connsiteX35" fmla="*/ 30044 w 48394"/>
                  <a:gd name="connsiteY35" fmla="*/ 30502 h 41508"/>
                  <a:gd name="connsiteX36" fmla="*/ 38506 w 48394"/>
                  <a:gd name="connsiteY36" fmla="*/ 22899 h 41508"/>
                  <a:gd name="connsiteX37" fmla="*/ 45005 w 48394"/>
                  <a:gd name="connsiteY37" fmla="*/ 14683 h 41508"/>
                  <a:gd name="connsiteX38" fmla="*/ 48193 w 48394"/>
                  <a:gd name="connsiteY38" fmla="*/ 7448 h 41508"/>
                  <a:gd name="connsiteX39" fmla="*/ 47703 w 48394"/>
                  <a:gd name="connsiteY39" fmla="*/ 2420 h 41508"/>
                  <a:gd name="connsiteX40" fmla="*/ 43779 w 48394"/>
                  <a:gd name="connsiteY40" fmla="*/ 90 h 41508"/>
                  <a:gd name="connsiteX41" fmla="*/ 36666 w 48394"/>
                  <a:gd name="connsiteY41" fmla="*/ 949 h 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394" h="41508">
                    <a:moveTo>
                      <a:pt x="17413" y="31238"/>
                    </a:moveTo>
                    <a:cubicBezTo>
                      <a:pt x="15942" y="31606"/>
                      <a:pt x="14716" y="31728"/>
                      <a:pt x="13734" y="31606"/>
                    </a:cubicBezTo>
                    <a:cubicBezTo>
                      <a:pt x="12754" y="31483"/>
                      <a:pt x="12140" y="30992"/>
                      <a:pt x="11650" y="30379"/>
                    </a:cubicBezTo>
                    <a:cubicBezTo>
                      <a:pt x="11282" y="29766"/>
                      <a:pt x="11159" y="28785"/>
                      <a:pt x="11404" y="27682"/>
                    </a:cubicBezTo>
                    <a:cubicBezTo>
                      <a:pt x="11650" y="26578"/>
                      <a:pt x="12140" y="25352"/>
                      <a:pt x="13121" y="23880"/>
                    </a:cubicBezTo>
                    <a:cubicBezTo>
                      <a:pt x="13980" y="22409"/>
                      <a:pt x="15206" y="21060"/>
                      <a:pt x="16432" y="19588"/>
                    </a:cubicBezTo>
                    <a:cubicBezTo>
                      <a:pt x="17781" y="18239"/>
                      <a:pt x="19253" y="16890"/>
                      <a:pt x="20847" y="15664"/>
                    </a:cubicBezTo>
                    <a:cubicBezTo>
                      <a:pt x="22441" y="14437"/>
                      <a:pt x="24035" y="13334"/>
                      <a:pt x="25629" y="12476"/>
                    </a:cubicBezTo>
                    <a:cubicBezTo>
                      <a:pt x="27224" y="11617"/>
                      <a:pt x="28818" y="10881"/>
                      <a:pt x="30289" y="10391"/>
                    </a:cubicBezTo>
                    <a:cubicBezTo>
                      <a:pt x="31761" y="9900"/>
                      <a:pt x="32987" y="9778"/>
                      <a:pt x="33968" y="10023"/>
                    </a:cubicBezTo>
                    <a:cubicBezTo>
                      <a:pt x="34949" y="10268"/>
                      <a:pt x="35685" y="10636"/>
                      <a:pt x="36053" y="11249"/>
                    </a:cubicBezTo>
                    <a:cubicBezTo>
                      <a:pt x="36421" y="11862"/>
                      <a:pt x="36544" y="12844"/>
                      <a:pt x="36298" y="13947"/>
                    </a:cubicBezTo>
                    <a:cubicBezTo>
                      <a:pt x="36053" y="15051"/>
                      <a:pt x="35562" y="16277"/>
                      <a:pt x="34581" y="17749"/>
                    </a:cubicBezTo>
                    <a:cubicBezTo>
                      <a:pt x="33723" y="19220"/>
                      <a:pt x="32497" y="20692"/>
                      <a:pt x="31148" y="22041"/>
                    </a:cubicBezTo>
                    <a:cubicBezTo>
                      <a:pt x="29799" y="23390"/>
                      <a:pt x="28327" y="24861"/>
                      <a:pt x="26733" y="26087"/>
                    </a:cubicBezTo>
                    <a:cubicBezTo>
                      <a:pt x="25139" y="27314"/>
                      <a:pt x="23545" y="28417"/>
                      <a:pt x="21828" y="29276"/>
                    </a:cubicBezTo>
                    <a:cubicBezTo>
                      <a:pt x="20234" y="30134"/>
                      <a:pt x="18639" y="30870"/>
                      <a:pt x="17046" y="31360"/>
                    </a:cubicBezTo>
                    <a:moveTo>
                      <a:pt x="36421" y="949"/>
                    </a:moveTo>
                    <a:cubicBezTo>
                      <a:pt x="33600" y="1807"/>
                      <a:pt x="30534" y="3156"/>
                      <a:pt x="27469" y="4872"/>
                    </a:cubicBezTo>
                    <a:cubicBezTo>
                      <a:pt x="24403" y="6589"/>
                      <a:pt x="21215" y="8674"/>
                      <a:pt x="18272" y="11004"/>
                    </a:cubicBezTo>
                    <a:cubicBezTo>
                      <a:pt x="15329" y="13334"/>
                      <a:pt x="12386" y="15909"/>
                      <a:pt x="9933" y="18607"/>
                    </a:cubicBezTo>
                    <a:cubicBezTo>
                      <a:pt x="7358" y="21305"/>
                      <a:pt x="5151" y="24003"/>
                      <a:pt x="3434" y="26823"/>
                    </a:cubicBezTo>
                    <a:cubicBezTo>
                      <a:pt x="3066" y="27314"/>
                      <a:pt x="2821" y="27927"/>
                      <a:pt x="2453" y="28417"/>
                    </a:cubicBezTo>
                    <a:cubicBezTo>
                      <a:pt x="2207" y="28908"/>
                      <a:pt x="1962" y="29398"/>
                      <a:pt x="1717" y="29889"/>
                    </a:cubicBezTo>
                    <a:cubicBezTo>
                      <a:pt x="1471" y="30379"/>
                      <a:pt x="1226" y="30870"/>
                      <a:pt x="1104" y="31360"/>
                    </a:cubicBezTo>
                    <a:cubicBezTo>
                      <a:pt x="981" y="31851"/>
                      <a:pt x="736" y="32219"/>
                      <a:pt x="613" y="32709"/>
                    </a:cubicBezTo>
                    <a:cubicBezTo>
                      <a:pt x="368" y="33445"/>
                      <a:pt x="245" y="34058"/>
                      <a:pt x="123" y="34672"/>
                    </a:cubicBezTo>
                    <a:cubicBezTo>
                      <a:pt x="123" y="35285"/>
                      <a:pt x="0" y="35898"/>
                      <a:pt x="0" y="36388"/>
                    </a:cubicBezTo>
                    <a:cubicBezTo>
                      <a:pt x="0" y="37002"/>
                      <a:pt x="0" y="37492"/>
                      <a:pt x="245" y="37982"/>
                    </a:cubicBezTo>
                    <a:cubicBezTo>
                      <a:pt x="368" y="38473"/>
                      <a:pt x="613" y="38841"/>
                      <a:pt x="858" y="39209"/>
                    </a:cubicBezTo>
                    <a:cubicBezTo>
                      <a:pt x="1226" y="39822"/>
                      <a:pt x="1717" y="40312"/>
                      <a:pt x="2453" y="40680"/>
                    </a:cubicBezTo>
                    <a:cubicBezTo>
                      <a:pt x="3066" y="41048"/>
                      <a:pt x="3924" y="41293"/>
                      <a:pt x="4783" y="41416"/>
                    </a:cubicBezTo>
                    <a:cubicBezTo>
                      <a:pt x="5641" y="41539"/>
                      <a:pt x="6744" y="41539"/>
                      <a:pt x="7848" y="41416"/>
                    </a:cubicBezTo>
                    <a:cubicBezTo>
                      <a:pt x="8952" y="41293"/>
                      <a:pt x="10301" y="41048"/>
                      <a:pt x="11650" y="40680"/>
                    </a:cubicBezTo>
                    <a:cubicBezTo>
                      <a:pt x="14470" y="39822"/>
                      <a:pt x="17536" y="38473"/>
                      <a:pt x="20724" y="36756"/>
                    </a:cubicBezTo>
                    <a:cubicBezTo>
                      <a:pt x="23790" y="35039"/>
                      <a:pt x="26979" y="32955"/>
                      <a:pt x="30044" y="30502"/>
                    </a:cubicBezTo>
                    <a:cubicBezTo>
                      <a:pt x="33110" y="28049"/>
                      <a:pt x="35930" y="25597"/>
                      <a:pt x="38506" y="22899"/>
                    </a:cubicBezTo>
                    <a:cubicBezTo>
                      <a:pt x="41081" y="20201"/>
                      <a:pt x="43288" y="17381"/>
                      <a:pt x="45005" y="14683"/>
                    </a:cubicBezTo>
                    <a:cubicBezTo>
                      <a:pt x="46722" y="11985"/>
                      <a:pt x="47703" y="9532"/>
                      <a:pt x="48193" y="7448"/>
                    </a:cubicBezTo>
                    <a:cubicBezTo>
                      <a:pt x="48561" y="5363"/>
                      <a:pt x="48439" y="3646"/>
                      <a:pt x="47703" y="2420"/>
                    </a:cubicBezTo>
                    <a:cubicBezTo>
                      <a:pt x="46967" y="1194"/>
                      <a:pt x="45618" y="335"/>
                      <a:pt x="43779" y="90"/>
                    </a:cubicBezTo>
                    <a:cubicBezTo>
                      <a:pt x="41939" y="-155"/>
                      <a:pt x="39487" y="90"/>
                      <a:pt x="36666" y="949"/>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EBD5973E-9C47-17BA-0E37-296B1970195E}"/>
                  </a:ext>
                </a:extLst>
              </p:cNvPr>
              <p:cNvSpPr/>
              <p:nvPr/>
            </p:nvSpPr>
            <p:spPr>
              <a:xfrm>
                <a:off x="9464677" y="6459484"/>
                <a:ext cx="58003" cy="64917"/>
              </a:xfrm>
              <a:custGeom>
                <a:avLst/>
                <a:gdLst>
                  <a:gd name="connsiteX0" fmla="*/ 18149 w 58003"/>
                  <a:gd name="connsiteY0" fmla="*/ 49419 h 64917"/>
                  <a:gd name="connsiteX1" fmla="*/ 14838 w 58003"/>
                  <a:gd name="connsiteY1" fmla="*/ 47702 h 64917"/>
                  <a:gd name="connsiteX2" fmla="*/ 13735 w 58003"/>
                  <a:gd name="connsiteY2" fmla="*/ 43778 h 64917"/>
                  <a:gd name="connsiteX3" fmla="*/ 14838 w 58003"/>
                  <a:gd name="connsiteY3" fmla="*/ 38260 h 64917"/>
                  <a:gd name="connsiteX4" fmla="*/ 18149 w 58003"/>
                  <a:gd name="connsiteY4" fmla="*/ 31638 h 64917"/>
                  <a:gd name="connsiteX5" fmla="*/ 23177 w 58003"/>
                  <a:gd name="connsiteY5" fmla="*/ 25139 h 64917"/>
                  <a:gd name="connsiteX6" fmla="*/ 28818 w 58003"/>
                  <a:gd name="connsiteY6" fmla="*/ 19866 h 64917"/>
                  <a:gd name="connsiteX7" fmla="*/ 34459 w 58003"/>
                  <a:gd name="connsiteY7" fmla="*/ 16432 h 64917"/>
                  <a:gd name="connsiteX8" fmla="*/ 39487 w 58003"/>
                  <a:gd name="connsiteY8" fmla="*/ 15329 h 64917"/>
                  <a:gd name="connsiteX9" fmla="*/ 42920 w 58003"/>
                  <a:gd name="connsiteY9" fmla="*/ 16923 h 64917"/>
                  <a:gd name="connsiteX10" fmla="*/ 44146 w 58003"/>
                  <a:gd name="connsiteY10" fmla="*/ 20847 h 64917"/>
                  <a:gd name="connsiteX11" fmla="*/ 43165 w 58003"/>
                  <a:gd name="connsiteY11" fmla="*/ 26365 h 64917"/>
                  <a:gd name="connsiteX12" fmla="*/ 39854 w 58003"/>
                  <a:gd name="connsiteY12" fmla="*/ 33110 h 64917"/>
                  <a:gd name="connsiteX13" fmla="*/ 34827 w 58003"/>
                  <a:gd name="connsiteY13" fmla="*/ 39609 h 64917"/>
                  <a:gd name="connsiteX14" fmla="*/ 29063 w 58003"/>
                  <a:gd name="connsiteY14" fmla="*/ 44882 h 64917"/>
                  <a:gd name="connsiteX15" fmla="*/ 23300 w 58003"/>
                  <a:gd name="connsiteY15" fmla="*/ 48316 h 64917"/>
                  <a:gd name="connsiteX16" fmla="*/ 18272 w 58003"/>
                  <a:gd name="connsiteY16" fmla="*/ 49297 h 64917"/>
                  <a:gd name="connsiteX17" fmla="*/ 48929 w 58003"/>
                  <a:gd name="connsiteY17" fmla="*/ 0 h 64917"/>
                  <a:gd name="connsiteX18" fmla="*/ 45250 w 58003"/>
                  <a:gd name="connsiteY18" fmla="*/ 245 h 64917"/>
                  <a:gd name="connsiteX19" fmla="*/ 41203 w 58003"/>
                  <a:gd name="connsiteY19" fmla="*/ 1349 h 64917"/>
                  <a:gd name="connsiteX20" fmla="*/ 36911 w 58003"/>
                  <a:gd name="connsiteY20" fmla="*/ 3188 h 64917"/>
                  <a:gd name="connsiteX21" fmla="*/ 32497 w 58003"/>
                  <a:gd name="connsiteY21" fmla="*/ 5764 h 64917"/>
                  <a:gd name="connsiteX22" fmla="*/ 29063 w 58003"/>
                  <a:gd name="connsiteY22" fmla="*/ 8094 h 64917"/>
                  <a:gd name="connsiteX23" fmla="*/ 25629 w 58003"/>
                  <a:gd name="connsiteY23" fmla="*/ 10791 h 64917"/>
                  <a:gd name="connsiteX24" fmla="*/ 22196 w 58003"/>
                  <a:gd name="connsiteY24" fmla="*/ 13857 h 64917"/>
                  <a:gd name="connsiteX25" fmla="*/ 18885 w 58003"/>
                  <a:gd name="connsiteY25" fmla="*/ 17168 h 64917"/>
                  <a:gd name="connsiteX26" fmla="*/ 16064 w 58003"/>
                  <a:gd name="connsiteY26" fmla="*/ 20356 h 64917"/>
                  <a:gd name="connsiteX27" fmla="*/ 13367 w 58003"/>
                  <a:gd name="connsiteY27" fmla="*/ 23667 h 64917"/>
                  <a:gd name="connsiteX28" fmla="*/ 10791 w 58003"/>
                  <a:gd name="connsiteY28" fmla="*/ 27224 h 64917"/>
                  <a:gd name="connsiteX29" fmla="*/ 8339 w 58003"/>
                  <a:gd name="connsiteY29" fmla="*/ 30902 h 64917"/>
                  <a:gd name="connsiteX30" fmla="*/ 2085 w 58003"/>
                  <a:gd name="connsiteY30" fmla="*/ 43533 h 64917"/>
                  <a:gd name="connsiteX31" fmla="*/ 0 w 58003"/>
                  <a:gd name="connsiteY31" fmla="*/ 54202 h 64917"/>
                  <a:gd name="connsiteX32" fmla="*/ 2207 w 58003"/>
                  <a:gd name="connsiteY32" fmla="*/ 61682 h 64917"/>
                  <a:gd name="connsiteX33" fmla="*/ 8584 w 58003"/>
                  <a:gd name="connsiteY33" fmla="*/ 64870 h 64917"/>
                  <a:gd name="connsiteX34" fmla="*/ 18272 w 58003"/>
                  <a:gd name="connsiteY34" fmla="*/ 62909 h 64917"/>
                  <a:gd name="connsiteX35" fmla="*/ 29308 w 58003"/>
                  <a:gd name="connsiteY35" fmla="*/ 56409 h 64917"/>
                  <a:gd name="connsiteX36" fmla="*/ 40222 w 58003"/>
                  <a:gd name="connsiteY36" fmla="*/ 46354 h 64917"/>
                  <a:gd name="connsiteX37" fmla="*/ 49787 w 58003"/>
                  <a:gd name="connsiteY37" fmla="*/ 33845 h 64917"/>
                  <a:gd name="connsiteX38" fmla="*/ 56042 w 58003"/>
                  <a:gd name="connsiteY38" fmla="*/ 21092 h 64917"/>
                  <a:gd name="connsiteX39" fmla="*/ 58003 w 58003"/>
                  <a:gd name="connsiteY39" fmla="*/ 10546 h 64917"/>
                  <a:gd name="connsiteX40" fmla="*/ 55674 w 58003"/>
                  <a:gd name="connsiteY40" fmla="*/ 3188 h 64917"/>
                  <a:gd name="connsiteX41" fmla="*/ 49174 w 58003"/>
                  <a:gd name="connsiteY41" fmla="*/ 122 h 6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003" h="64917">
                    <a:moveTo>
                      <a:pt x="18149" y="49419"/>
                    </a:moveTo>
                    <a:cubicBezTo>
                      <a:pt x="16678" y="49419"/>
                      <a:pt x="15574" y="48684"/>
                      <a:pt x="14838" y="47702"/>
                    </a:cubicBezTo>
                    <a:cubicBezTo>
                      <a:pt x="14102" y="46722"/>
                      <a:pt x="13735" y="45372"/>
                      <a:pt x="13735" y="43778"/>
                    </a:cubicBezTo>
                    <a:cubicBezTo>
                      <a:pt x="13735" y="42184"/>
                      <a:pt x="14102" y="40222"/>
                      <a:pt x="14838" y="38260"/>
                    </a:cubicBezTo>
                    <a:cubicBezTo>
                      <a:pt x="15574" y="36175"/>
                      <a:pt x="16678" y="33968"/>
                      <a:pt x="18149" y="31638"/>
                    </a:cubicBezTo>
                    <a:cubicBezTo>
                      <a:pt x="19621" y="29308"/>
                      <a:pt x="21338" y="27101"/>
                      <a:pt x="23177" y="25139"/>
                    </a:cubicBezTo>
                    <a:cubicBezTo>
                      <a:pt x="25016" y="23177"/>
                      <a:pt x="26978" y="21337"/>
                      <a:pt x="28818" y="19866"/>
                    </a:cubicBezTo>
                    <a:cubicBezTo>
                      <a:pt x="30780" y="18394"/>
                      <a:pt x="32742" y="17291"/>
                      <a:pt x="34459" y="16432"/>
                    </a:cubicBezTo>
                    <a:cubicBezTo>
                      <a:pt x="36298" y="15696"/>
                      <a:pt x="38015" y="15329"/>
                      <a:pt x="39487" y="15329"/>
                    </a:cubicBezTo>
                    <a:cubicBezTo>
                      <a:pt x="40958" y="15329"/>
                      <a:pt x="42184" y="15942"/>
                      <a:pt x="42920" y="16923"/>
                    </a:cubicBezTo>
                    <a:cubicBezTo>
                      <a:pt x="43656" y="17904"/>
                      <a:pt x="44146" y="19130"/>
                      <a:pt x="44146" y="20847"/>
                    </a:cubicBezTo>
                    <a:cubicBezTo>
                      <a:pt x="44146" y="22441"/>
                      <a:pt x="43779" y="24280"/>
                      <a:pt x="43165" y="26365"/>
                    </a:cubicBezTo>
                    <a:cubicBezTo>
                      <a:pt x="42430" y="28450"/>
                      <a:pt x="41326" y="30657"/>
                      <a:pt x="39854" y="33110"/>
                    </a:cubicBezTo>
                    <a:cubicBezTo>
                      <a:pt x="38383" y="35440"/>
                      <a:pt x="36666" y="37647"/>
                      <a:pt x="34827" y="39609"/>
                    </a:cubicBezTo>
                    <a:cubicBezTo>
                      <a:pt x="32987" y="41571"/>
                      <a:pt x="31025" y="43410"/>
                      <a:pt x="29063" y="44882"/>
                    </a:cubicBezTo>
                    <a:cubicBezTo>
                      <a:pt x="27101" y="46354"/>
                      <a:pt x="25139" y="47580"/>
                      <a:pt x="23300" y="48316"/>
                    </a:cubicBezTo>
                    <a:cubicBezTo>
                      <a:pt x="21460" y="49052"/>
                      <a:pt x="19743" y="49419"/>
                      <a:pt x="18272" y="49297"/>
                    </a:cubicBezTo>
                    <a:moveTo>
                      <a:pt x="48929" y="0"/>
                    </a:moveTo>
                    <a:cubicBezTo>
                      <a:pt x="47703" y="0"/>
                      <a:pt x="46476" y="0"/>
                      <a:pt x="45250" y="245"/>
                    </a:cubicBezTo>
                    <a:cubicBezTo>
                      <a:pt x="43901" y="490"/>
                      <a:pt x="42552" y="858"/>
                      <a:pt x="41203" y="1349"/>
                    </a:cubicBezTo>
                    <a:cubicBezTo>
                      <a:pt x="39854" y="1839"/>
                      <a:pt x="38383" y="2452"/>
                      <a:pt x="36911" y="3188"/>
                    </a:cubicBezTo>
                    <a:cubicBezTo>
                      <a:pt x="35440" y="3924"/>
                      <a:pt x="33968" y="4782"/>
                      <a:pt x="32497" y="5764"/>
                    </a:cubicBezTo>
                    <a:cubicBezTo>
                      <a:pt x="31393" y="6499"/>
                      <a:pt x="30167" y="7235"/>
                      <a:pt x="29063" y="8094"/>
                    </a:cubicBezTo>
                    <a:cubicBezTo>
                      <a:pt x="27959" y="8952"/>
                      <a:pt x="26733" y="9810"/>
                      <a:pt x="25629" y="10791"/>
                    </a:cubicBezTo>
                    <a:cubicBezTo>
                      <a:pt x="24526" y="11772"/>
                      <a:pt x="23300" y="12753"/>
                      <a:pt x="22196" y="13857"/>
                    </a:cubicBezTo>
                    <a:cubicBezTo>
                      <a:pt x="21092" y="14961"/>
                      <a:pt x="19989" y="16064"/>
                      <a:pt x="18885" y="17168"/>
                    </a:cubicBezTo>
                    <a:cubicBezTo>
                      <a:pt x="17904" y="18149"/>
                      <a:pt x="16923" y="19252"/>
                      <a:pt x="16064" y="20356"/>
                    </a:cubicBezTo>
                    <a:cubicBezTo>
                      <a:pt x="15206" y="21460"/>
                      <a:pt x="14225" y="22564"/>
                      <a:pt x="13367" y="23667"/>
                    </a:cubicBezTo>
                    <a:cubicBezTo>
                      <a:pt x="12508" y="24771"/>
                      <a:pt x="11650" y="25997"/>
                      <a:pt x="10791" y="27224"/>
                    </a:cubicBezTo>
                    <a:cubicBezTo>
                      <a:pt x="9933" y="28450"/>
                      <a:pt x="9197" y="29676"/>
                      <a:pt x="8339" y="30902"/>
                    </a:cubicBezTo>
                    <a:cubicBezTo>
                      <a:pt x="5518" y="35317"/>
                      <a:pt x="3434" y="39609"/>
                      <a:pt x="2085" y="43533"/>
                    </a:cubicBezTo>
                    <a:cubicBezTo>
                      <a:pt x="736" y="47457"/>
                      <a:pt x="0" y="51136"/>
                      <a:pt x="0" y="54202"/>
                    </a:cubicBezTo>
                    <a:cubicBezTo>
                      <a:pt x="0" y="57268"/>
                      <a:pt x="736" y="59843"/>
                      <a:pt x="2207" y="61682"/>
                    </a:cubicBezTo>
                    <a:cubicBezTo>
                      <a:pt x="3679" y="63522"/>
                      <a:pt x="5764" y="64625"/>
                      <a:pt x="8584" y="64870"/>
                    </a:cubicBezTo>
                    <a:cubicBezTo>
                      <a:pt x="11405" y="65116"/>
                      <a:pt x="14715" y="64380"/>
                      <a:pt x="18272" y="62909"/>
                    </a:cubicBezTo>
                    <a:cubicBezTo>
                      <a:pt x="21828" y="61437"/>
                      <a:pt x="25507" y="59230"/>
                      <a:pt x="29308" y="56409"/>
                    </a:cubicBezTo>
                    <a:cubicBezTo>
                      <a:pt x="32987" y="53589"/>
                      <a:pt x="36789" y="50155"/>
                      <a:pt x="40222" y="46354"/>
                    </a:cubicBezTo>
                    <a:cubicBezTo>
                      <a:pt x="43656" y="42552"/>
                      <a:pt x="46967" y="38260"/>
                      <a:pt x="49787" y="33845"/>
                    </a:cubicBezTo>
                    <a:cubicBezTo>
                      <a:pt x="52608" y="29308"/>
                      <a:pt x="54693" y="25016"/>
                      <a:pt x="56042" y="21092"/>
                    </a:cubicBezTo>
                    <a:cubicBezTo>
                      <a:pt x="57390" y="17168"/>
                      <a:pt x="58003" y="13489"/>
                      <a:pt x="58003" y="10546"/>
                    </a:cubicBezTo>
                    <a:cubicBezTo>
                      <a:pt x="58003" y="7480"/>
                      <a:pt x="57145" y="5028"/>
                      <a:pt x="55674" y="3188"/>
                    </a:cubicBezTo>
                    <a:cubicBezTo>
                      <a:pt x="54202" y="1349"/>
                      <a:pt x="51995" y="368"/>
                      <a:pt x="49174" y="122"/>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69C62AE-F9D8-6106-AAA1-6B7D747B6DD6}"/>
                  </a:ext>
                </a:extLst>
              </p:cNvPr>
              <p:cNvSpPr/>
              <p:nvPr/>
            </p:nvSpPr>
            <p:spPr>
              <a:xfrm>
                <a:off x="11130591" y="4053872"/>
                <a:ext cx="1503450" cy="2534617"/>
              </a:xfrm>
              <a:custGeom>
                <a:avLst/>
                <a:gdLst>
                  <a:gd name="connsiteX0" fmla="*/ 1128922 w 1503450"/>
                  <a:gd name="connsiteY0" fmla="*/ 0 h 2534617"/>
                  <a:gd name="connsiteX1" fmla="*/ 1126225 w 1503450"/>
                  <a:gd name="connsiteY1" fmla="*/ 3066 h 2534617"/>
                  <a:gd name="connsiteX2" fmla="*/ 1123159 w 1503450"/>
                  <a:gd name="connsiteY2" fmla="*/ 6131 h 2534617"/>
                  <a:gd name="connsiteX3" fmla="*/ 1119848 w 1503450"/>
                  <a:gd name="connsiteY3" fmla="*/ 9075 h 2534617"/>
                  <a:gd name="connsiteX4" fmla="*/ 1116291 w 1503450"/>
                  <a:gd name="connsiteY4" fmla="*/ 11895 h 2534617"/>
                  <a:gd name="connsiteX5" fmla="*/ 1199066 w 1503450"/>
                  <a:gd name="connsiteY5" fmla="*/ 46599 h 2534617"/>
                  <a:gd name="connsiteX6" fmla="*/ 1273625 w 1503450"/>
                  <a:gd name="connsiteY6" fmla="*/ 92585 h 2534617"/>
                  <a:gd name="connsiteX7" fmla="*/ 1338986 w 1503450"/>
                  <a:gd name="connsiteY7" fmla="*/ 150466 h 2534617"/>
                  <a:gd name="connsiteX8" fmla="*/ 1394046 w 1503450"/>
                  <a:gd name="connsiteY8" fmla="*/ 220977 h 2534617"/>
                  <a:gd name="connsiteX9" fmla="*/ 1456342 w 1503450"/>
                  <a:gd name="connsiteY9" fmla="*/ 358690 h 2534617"/>
                  <a:gd name="connsiteX10" fmla="*/ 1482462 w 1503450"/>
                  <a:gd name="connsiteY10" fmla="*/ 527305 h 2534617"/>
                  <a:gd name="connsiteX11" fmla="*/ 1467501 w 1503450"/>
                  <a:gd name="connsiteY11" fmla="*/ 726086 h 2534617"/>
                  <a:gd name="connsiteX12" fmla="*/ 1406922 w 1503450"/>
                  <a:gd name="connsiteY12" fmla="*/ 953072 h 2534617"/>
                  <a:gd name="connsiteX13" fmla="*/ 1204339 w 1503450"/>
                  <a:gd name="connsiteY13" fmla="*/ 1365228 h 2534617"/>
                  <a:gd name="connsiteX14" fmla="*/ 883051 w 1503450"/>
                  <a:gd name="connsiteY14" fmla="*/ 1791241 h 2534617"/>
                  <a:gd name="connsiteX15" fmla="*/ 468566 w 1503450"/>
                  <a:gd name="connsiteY15" fmla="*/ 2189418 h 2534617"/>
                  <a:gd name="connsiteX16" fmla="*/ 0 w 1503450"/>
                  <a:gd name="connsiteY16" fmla="*/ 2517327 h 2534617"/>
                  <a:gd name="connsiteX17" fmla="*/ 1962 w 1503450"/>
                  <a:gd name="connsiteY17" fmla="*/ 2521006 h 2534617"/>
                  <a:gd name="connsiteX18" fmla="*/ 3311 w 1503450"/>
                  <a:gd name="connsiteY18" fmla="*/ 2525176 h 2534617"/>
                  <a:gd name="connsiteX19" fmla="*/ 4047 w 1503450"/>
                  <a:gd name="connsiteY19" fmla="*/ 2529713 h 2534617"/>
                  <a:gd name="connsiteX20" fmla="*/ 4170 w 1503450"/>
                  <a:gd name="connsiteY20" fmla="*/ 2534618 h 2534617"/>
                  <a:gd name="connsiteX21" fmla="*/ 237900 w 1503450"/>
                  <a:gd name="connsiteY21" fmla="*/ 2385379 h 2534617"/>
                  <a:gd name="connsiteX22" fmla="*/ 466236 w 1503450"/>
                  <a:gd name="connsiteY22" fmla="*/ 2213453 h 2534617"/>
                  <a:gd name="connsiteX23" fmla="*/ 682676 w 1503450"/>
                  <a:gd name="connsiteY23" fmla="*/ 2023501 h 2534617"/>
                  <a:gd name="connsiteX24" fmla="*/ 881089 w 1503450"/>
                  <a:gd name="connsiteY24" fmla="*/ 1820672 h 2534617"/>
                  <a:gd name="connsiteX25" fmla="*/ 1065768 w 1503450"/>
                  <a:gd name="connsiteY25" fmla="*/ 1598714 h 2534617"/>
                  <a:gd name="connsiteX26" fmla="*/ 1219177 w 1503450"/>
                  <a:gd name="connsiteY26" fmla="*/ 1377123 h 2534617"/>
                  <a:gd name="connsiteX27" fmla="*/ 1339967 w 1503450"/>
                  <a:gd name="connsiteY27" fmla="*/ 1159702 h 2534617"/>
                  <a:gd name="connsiteX28" fmla="*/ 1427892 w 1503450"/>
                  <a:gd name="connsiteY28" fmla="*/ 950129 h 2534617"/>
                  <a:gd name="connsiteX29" fmla="*/ 1488470 w 1503450"/>
                  <a:gd name="connsiteY29" fmla="*/ 720445 h 2534617"/>
                  <a:gd name="connsiteX30" fmla="*/ 1502818 w 1503450"/>
                  <a:gd name="connsiteY30" fmla="*/ 519456 h 2534617"/>
                  <a:gd name="connsiteX31" fmla="*/ 1475717 w 1503450"/>
                  <a:gd name="connsiteY31" fmla="*/ 349247 h 2534617"/>
                  <a:gd name="connsiteX32" fmla="*/ 1411950 w 1503450"/>
                  <a:gd name="connsiteY32" fmla="*/ 210431 h 2534617"/>
                  <a:gd name="connsiteX33" fmla="*/ 1355663 w 1503450"/>
                  <a:gd name="connsiteY33" fmla="*/ 139307 h 2534617"/>
                  <a:gd name="connsiteX34" fmla="*/ 1288953 w 1503450"/>
                  <a:gd name="connsiteY34" fmla="*/ 81058 h 2534617"/>
                  <a:gd name="connsiteX35" fmla="*/ 1212923 w 1503450"/>
                  <a:gd name="connsiteY35" fmla="*/ 34827 h 2534617"/>
                  <a:gd name="connsiteX36" fmla="*/ 1128677 w 1503450"/>
                  <a:gd name="connsiteY36" fmla="*/ 0 h 25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03450" h="2534617">
                    <a:moveTo>
                      <a:pt x="1128922" y="0"/>
                    </a:moveTo>
                    <a:cubicBezTo>
                      <a:pt x="1128064" y="1104"/>
                      <a:pt x="1127206" y="2085"/>
                      <a:pt x="1126225" y="3066"/>
                    </a:cubicBezTo>
                    <a:cubicBezTo>
                      <a:pt x="1125243" y="4047"/>
                      <a:pt x="1124263" y="5150"/>
                      <a:pt x="1123159" y="6131"/>
                    </a:cubicBezTo>
                    <a:cubicBezTo>
                      <a:pt x="1122055" y="7113"/>
                      <a:pt x="1120951" y="8094"/>
                      <a:pt x="1119848" y="9075"/>
                    </a:cubicBezTo>
                    <a:cubicBezTo>
                      <a:pt x="1118744" y="10056"/>
                      <a:pt x="1117518" y="11037"/>
                      <a:pt x="1116291" y="11895"/>
                    </a:cubicBezTo>
                    <a:cubicBezTo>
                      <a:pt x="1145355" y="21705"/>
                      <a:pt x="1173069" y="33355"/>
                      <a:pt x="1199066" y="46599"/>
                    </a:cubicBezTo>
                    <a:cubicBezTo>
                      <a:pt x="1225554" y="60088"/>
                      <a:pt x="1250448" y="75417"/>
                      <a:pt x="1273625" y="92585"/>
                    </a:cubicBezTo>
                    <a:cubicBezTo>
                      <a:pt x="1297169" y="109998"/>
                      <a:pt x="1318997" y="129251"/>
                      <a:pt x="1338986" y="150466"/>
                    </a:cubicBezTo>
                    <a:cubicBezTo>
                      <a:pt x="1359342" y="172048"/>
                      <a:pt x="1377736" y="195471"/>
                      <a:pt x="1394046" y="220977"/>
                    </a:cubicBezTo>
                    <a:cubicBezTo>
                      <a:pt x="1420657" y="262304"/>
                      <a:pt x="1441504" y="308289"/>
                      <a:pt x="1456342" y="358690"/>
                    </a:cubicBezTo>
                    <a:cubicBezTo>
                      <a:pt x="1471547" y="410439"/>
                      <a:pt x="1480377" y="466726"/>
                      <a:pt x="1482462" y="527305"/>
                    </a:cubicBezTo>
                    <a:cubicBezTo>
                      <a:pt x="1484669" y="589355"/>
                      <a:pt x="1479764" y="655820"/>
                      <a:pt x="1467501" y="726086"/>
                    </a:cubicBezTo>
                    <a:cubicBezTo>
                      <a:pt x="1454993" y="798069"/>
                      <a:pt x="1434882" y="873854"/>
                      <a:pt x="1406922" y="953072"/>
                    </a:cubicBezTo>
                    <a:cubicBezTo>
                      <a:pt x="1359955" y="1086370"/>
                      <a:pt x="1291651" y="1225063"/>
                      <a:pt x="1204339" y="1365228"/>
                    </a:cubicBezTo>
                    <a:cubicBezTo>
                      <a:pt x="1115065" y="1508704"/>
                      <a:pt x="1006784" y="1652180"/>
                      <a:pt x="883051" y="1791241"/>
                    </a:cubicBezTo>
                    <a:cubicBezTo>
                      <a:pt x="757847" y="1931774"/>
                      <a:pt x="618418" y="2066053"/>
                      <a:pt x="468566" y="2189418"/>
                    </a:cubicBezTo>
                    <a:cubicBezTo>
                      <a:pt x="319081" y="2312537"/>
                      <a:pt x="161380" y="2423148"/>
                      <a:pt x="0" y="2517327"/>
                    </a:cubicBezTo>
                    <a:cubicBezTo>
                      <a:pt x="736" y="2518431"/>
                      <a:pt x="1349" y="2519657"/>
                      <a:pt x="1962" y="2521006"/>
                    </a:cubicBezTo>
                    <a:cubicBezTo>
                      <a:pt x="2575" y="2522355"/>
                      <a:pt x="2943" y="2523704"/>
                      <a:pt x="3311" y="2525176"/>
                    </a:cubicBezTo>
                    <a:cubicBezTo>
                      <a:pt x="3679" y="2526647"/>
                      <a:pt x="3924" y="2528119"/>
                      <a:pt x="4047" y="2529713"/>
                    </a:cubicBezTo>
                    <a:cubicBezTo>
                      <a:pt x="4170" y="2531307"/>
                      <a:pt x="4292" y="2532901"/>
                      <a:pt x="4170" y="2534618"/>
                    </a:cubicBezTo>
                    <a:cubicBezTo>
                      <a:pt x="82529" y="2489000"/>
                      <a:pt x="160644" y="2439090"/>
                      <a:pt x="237900" y="2385379"/>
                    </a:cubicBezTo>
                    <a:cubicBezTo>
                      <a:pt x="315402" y="2331545"/>
                      <a:pt x="391800" y="2274032"/>
                      <a:pt x="466236" y="2213453"/>
                    </a:cubicBezTo>
                    <a:cubicBezTo>
                      <a:pt x="540794" y="2152752"/>
                      <a:pt x="613145" y="2089230"/>
                      <a:pt x="682676" y="2023501"/>
                    </a:cubicBezTo>
                    <a:cubicBezTo>
                      <a:pt x="752084" y="1957771"/>
                      <a:pt x="818426" y="1889957"/>
                      <a:pt x="881089" y="1820672"/>
                    </a:cubicBezTo>
                    <a:cubicBezTo>
                      <a:pt x="947431" y="1747340"/>
                      <a:pt x="1009114" y="1673150"/>
                      <a:pt x="1065768" y="1598714"/>
                    </a:cubicBezTo>
                    <a:cubicBezTo>
                      <a:pt x="1121933" y="1524891"/>
                      <a:pt x="1173069" y="1450823"/>
                      <a:pt x="1219177" y="1377123"/>
                    </a:cubicBezTo>
                    <a:cubicBezTo>
                      <a:pt x="1264673" y="1304159"/>
                      <a:pt x="1304895" y="1231685"/>
                      <a:pt x="1339967" y="1159702"/>
                    </a:cubicBezTo>
                    <a:cubicBezTo>
                      <a:pt x="1374426" y="1088945"/>
                      <a:pt x="1403856" y="1018924"/>
                      <a:pt x="1427892" y="950129"/>
                    </a:cubicBezTo>
                    <a:cubicBezTo>
                      <a:pt x="1455974" y="869930"/>
                      <a:pt x="1476085" y="793164"/>
                      <a:pt x="1488470" y="720445"/>
                    </a:cubicBezTo>
                    <a:cubicBezTo>
                      <a:pt x="1500611" y="649321"/>
                      <a:pt x="1505270" y="582242"/>
                      <a:pt x="1502818" y="519456"/>
                    </a:cubicBezTo>
                    <a:cubicBezTo>
                      <a:pt x="1500488" y="458264"/>
                      <a:pt x="1491291" y="401487"/>
                      <a:pt x="1475717" y="349247"/>
                    </a:cubicBezTo>
                    <a:cubicBezTo>
                      <a:pt x="1460511" y="298356"/>
                      <a:pt x="1439174" y="252003"/>
                      <a:pt x="1411950" y="210431"/>
                    </a:cubicBezTo>
                    <a:cubicBezTo>
                      <a:pt x="1395150" y="184802"/>
                      <a:pt x="1376388" y="161012"/>
                      <a:pt x="1355663" y="139307"/>
                    </a:cubicBezTo>
                    <a:cubicBezTo>
                      <a:pt x="1335307" y="117969"/>
                      <a:pt x="1312988" y="98594"/>
                      <a:pt x="1288953" y="81058"/>
                    </a:cubicBezTo>
                    <a:cubicBezTo>
                      <a:pt x="1265286" y="63890"/>
                      <a:pt x="1239902" y="48439"/>
                      <a:pt x="1212923" y="34827"/>
                    </a:cubicBezTo>
                    <a:cubicBezTo>
                      <a:pt x="1186435" y="21460"/>
                      <a:pt x="1158231" y="9933"/>
                      <a:pt x="1128677" y="0"/>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57D3ED9D-5EE5-3E61-0589-7A57B9C0FAFD}"/>
                  </a:ext>
                </a:extLst>
              </p:cNvPr>
              <p:cNvSpPr/>
              <p:nvPr/>
            </p:nvSpPr>
            <p:spPr>
              <a:xfrm>
                <a:off x="12197469" y="4030205"/>
                <a:ext cx="68799" cy="50645"/>
              </a:xfrm>
              <a:custGeom>
                <a:avLst/>
                <a:gdLst>
                  <a:gd name="connsiteX0" fmla="*/ 28567 w 68799"/>
                  <a:gd name="connsiteY0" fmla="*/ 37770 h 50645"/>
                  <a:gd name="connsiteX1" fmla="*/ 22313 w 68799"/>
                  <a:gd name="connsiteY1" fmla="*/ 38751 h 50645"/>
                  <a:gd name="connsiteX2" fmla="*/ 18021 w 68799"/>
                  <a:gd name="connsiteY2" fmla="*/ 37647 h 50645"/>
                  <a:gd name="connsiteX3" fmla="*/ 16059 w 68799"/>
                  <a:gd name="connsiteY3" fmla="*/ 34827 h 50645"/>
                  <a:gd name="connsiteX4" fmla="*/ 16917 w 68799"/>
                  <a:gd name="connsiteY4" fmla="*/ 30412 h 50645"/>
                  <a:gd name="connsiteX5" fmla="*/ 20351 w 68799"/>
                  <a:gd name="connsiteY5" fmla="*/ 25262 h 50645"/>
                  <a:gd name="connsiteX6" fmla="*/ 25746 w 68799"/>
                  <a:gd name="connsiteY6" fmla="*/ 20234 h 50645"/>
                  <a:gd name="connsiteX7" fmla="*/ 32369 w 68799"/>
                  <a:gd name="connsiteY7" fmla="*/ 16064 h 50645"/>
                  <a:gd name="connsiteX8" fmla="*/ 39358 w 68799"/>
                  <a:gd name="connsiteY8" fmla="*/ 13121 h 50645"/>
                  <a:gd name="connsiteX9" fmla="*/ 45612 w 68799"/>
                  <a:gd name="connsiteY9" fmla="*/ 12140 h 50645"/>
                  <a:gd name="connsiteX10" fmla="*/ 49904 w 68799"/>
                  <a:gd name="connsiteY10" fmla="*/ 13244 h 50645"/>
                  <a:gd name="connsiteX11" fmla="*/ 51866 w 68799"/>
                  <a:gd name="connsiteY11" fmla="*/ 16064 h 50645"/>
                  <a:gd name="connsiteX12" fmla="*/ 51131 w 68799"/>
                  <a:gd name="connsiteY12" fmla="*/ 20479 h 50645"/>
                  <a:gd name="connsiteX13" fmla="*/ 47697 w 68799"/>
                  <a:gd name="connsiteY13" fmla="*/ 25629 h 50645"/>
                  <a:gd name="connsiteX14" fmla="*/ 42301 w 68799"/>
                  <a:gd name="connsiteY14" fmla="*/ 30657 h 50645"/>
                  <a:gd name="connsiteX15" fmla="*/ 35679 w 68799"/>
                  <a:gd name="connsiteY15" fmla="*/ 34827 h 50645"/>
                  <a:gd name="connsiteX16" fmla="*/ 28567 w 68799"/>
                  <a:gd name="connsiteY16" fmla="*/ 37770 h 50645"/>
                  <a:gd name="connsiteX17" fmla="*/ 44631 w 68799"/>
                  <a:gd name="connsiteY17" fmla="*/ 1962 h 50645"/>
                  <a:gd name="connsiteX18" fmla="*/ 31142 w 68799"/>
                  <a:gd name="connsiteY18" fmla="*/ 7480 h 50645"/>
                  <a:gd name="connsiteX19" fmla="*/ 18634 w 68799"/>
                  <a:gd name="connsiteY19" fmla="*/ 15451 h 50645"/>
                  <a:gd name="connsiteX20" fmla="*/ 8333 w 68799"/>
                  <a:gd name="connsiteY20" fmla="*/ 24894 h 50645"/>
                  <a:gd name="connsiteX21" fmla="*/ 1711 w 68799"/>
                  <a:gd name="connsiteY21" fmla="*/ 34704 h 50645"/>
                  <a:gd name="connsiteX22" fmla="*/ 117 w 68799"/>
                  <a:gd name="connsiteY22" fmla="*/ 43043 h 50645"/>
                  <a:gd name="connsiteX23" fmla="*/ 3673 w 68799"/>
                  <a:gd name="connsiteY23" fmla="*/ 48561 h 50645"/>
                  <a:gd name="connsiteX24" fmla="*/ 11767 w 68799"/>
                  <a:gd name="connsiteY24" fmla="*/ 50646 h 50645"/>
                  <a:gd name="connsiteX25" fmla="*/ 23662 w 68799"/>
                  <a:gd name="connsiteY25" fmla="*/ 48806 h 50645"/>
                  <a:gd name="connsiteX26" fmla="*/ 30406 w 68799"/>
                  <a:gd name="connsiteY26" fmla="*/ 46476 h 50645"/>
                  <a:gd name="connsiteX27" fmla="*/ 37028 w 68799"/>
                  <a:gd name="connsiteY27" fmla="*/ 43411 h 50645"/>
                  <a:gd name="connsiteX28" fmla="*/ 43528 w 68799"/>
                  <a:gd name="connsiteY28" fmla="*/ 39732 h 50645"/>
                  <a:gd name="connsiteX29" fmla="*/ 49659 w 68799"/>
                  <a:gd name="connsiteY29" fmla="*/ 35562 h 50645"/>
                  <a:gd name="connsiteX30" fmla="*/ 53216 w 68799"/>
                  <a:gd name="connsiteY30" fmla="*/ 32742 h 50645"/>
                  <a:gd name="connsiteX31" fmla="*/ 56526 w 68799"/>
                  <a:gd name="connsiteY31" fmla="*/ 29799 h 50645"/>
                  <a:gd name="connsiteX32" fmla="*/ 59592 w 68799"/>
                  <a:gd name="connsiteY32" fmla="*/ 26733 h 50645"/>
                  <a:gd name="connsiteX33" fmla="*/ 62290 w 68799"/>
                  <a:gd name="connsiteY33" fmla="*/ 23667 h 50645"/>
                  <a:gd name="connsiteX34" fmla="*/ 63762 w 68799"/>
                  <a:gd name="connsiteY34" fmla="*/ 21705 h 50645"/>
                  <a:gd name="connsiteX35" fmla="*/ 65110 w 68799"/>
                  <a:gd name="connsiteY35" fmla="*/ 19743 h 50645"/>
                  <a:gd name="connsiteX36" fmla="*/ 66214 w 68799"/>
                  <a:gd name="connsiteY36" fmla="*/ 17781 h 50645"/>
                  <a:gd name="connsiteX37" fmla="*/ 67195 w 68799"/>
                  <a:gd name="connsiteY37" fmla="*/ 15819 h 50645"/>
                  <a:gd name="connsiteX38" fmla="*/ 68667 w 68799"/>
                  <a:gd name="connsiteY38" fmla="*/ 7358 h 50645"/>
                  <a:gd name="connsiteX39" fmla="*/ 64988 w 68799"/>
                  <a:gd name="connsiteY39" fmla="*/ 1962 h 50645"/>
                  <a:gd name="connsiteX40" fmla="*/ 56772 w 68799"/>
                  <a:gd name="connsiteY40" fmla="*/ 0 h 50645"/>
                  <a:gd name="connsiteX41" fmla="*/ 44877 w 68799"/>
                  <a:gd name="connsiteY41" fmla="*/ 1839 h 5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799" h="50645">
                    <a:moveTo>
                      <a:pt x="28567" y="37770"/>
                    </a:moveTo>
                    <a:cubicBezTo>
                      <a:pt x="26237" y="38505"/>
                      <a:pt x="24152" y="38751"/>
                      <a:pt x="22313" y="38751"/>
                    </a:cubicBezTo>
                    <a:cubicBezTo>
                      <a:pt x="20474" y="38751"/>
                      <a:pt x="19124" y="38383"/>
                      <a:pt x="18021" y="37647"/>
                    </a:cubicBezTo>
                    <a:cubicBezTo>
                      <a:pt x="16917" y="36911"/>
                      <a:pt x="16304" y="36053"/>
                      <a:pt x="16059" y="34827"/>
                    </a:cubicBezTo>
                    <a:cubicBezTo>
                      <a:pt x="15814" y="33600"/>
                      <a:pt x="16059" y="32129"/>
                      <a:pt x="16917" y="30412"/>
                    </a:cubicBezTo>
                    <a:cubicBezTo>
                      <a:pt x="17653" y="28695"/>
                      <a:pt x="18879" y="26978"/>
                      <a:pt x="20351" y="25262"/>
                    </a:cubicBezTo>
                    <a:cubicBezTo>
                      <a:pt x="21822" y="23545"/>
                      <a:pt x="23662" y="21828"/>
                      <a:pt x="25746" y="20234"/>
                    </a:cubicBezTo>
                    <a:cubicBezTo>
                      <a:pt x="27831" y="18640"/>
                      <a:pt x="30039" y="17291"/>
                      <a:pt x="32369" y="16064"/>
                    </a:cubicBezTo>
                    <a:cubicBezTo>
                      <a:pt x="34699" y="14838"/>
                      <a:pt x="37028" y="13857"/>
                      <a:pt x="39358" y="13121"/>
                    </a:cubicBezTo>
                    <a:cubicBezTo>
                      <a:pt x="41688" y="12385"/>
                      <a:pt x="43773" y="12140"/>
                      <a:pt x="45612" y="12140"/>
                    </a:cubicBezTo>
                    <a:cubicBezTo>
                      <a:pt x="47329" y="12140"/>
                      <a:pt x="48801" y="12508"/>
                      <a:pt x="49904" y="13244"/>
                    </a:cubicBezTo>
                    <a:cubicBezTo>
                      <a:pt x="51008" y="13980"/>
                      <a:pt x="51621" y="14838"/>
                      <a:pt x="51866" y="16064"/>
                    </a:cubicBezTo>
                    <a:cubicBezTo>
                      <a:pt x="52112" y="17291"/>
                      <a:pt x="51866" y="18762"/>
                      <a:pt x="51131" y="20479"/>
                    </a:cubicBezTo>
                    <a:cubicBezTo>
                      <a:pt x="50395" y="22196"/>
                      <a:pt x="49169" y="23913"/>
                      <a:pt x="47697" y="25629"/>
                    </a:cubicBezTo>
                    <a:cubicBezTo>
                      <a:pt x="46226" y="27346"/>
                      <a:pt x="44264" y="29063"/>
                      <a:pt x="42301" y="30657"/>
                    </a:cubicBezTo>
                    <a:cubicBezTo>
                      <a:pt x="40217" y="32251"/>
                      <a:pt x="38009" y="33723"/>
                      <a:pt x="35679" y="34827"/>
                    </a:cubicBezTo>
                    <a:cubicBezTo>
                      <a:pt x="33349" y="36053"/>
                      <a:pt x="30897" y="37034"/>
                      <a:pt x="28567" y="37770"/>
                    </a:cubicBezTo>
                    <a:moveTo>
                      <a:pt x="44631" y="1962"/>
                    </a:moveTo>
                    <a:cubicBezTo>
                      <a:pt x="40217" y="3311"/>
                      <a:pt x="35557" y="5150"/>
                      <a:pt x="31142" y="7480"/>
                    </a:cubicBezTo>
                    <a:cubicBezTo>
                      <a:pt x="26728" y="9810"/>
                      <a:pt x="22436" y="12508"/>
                      <a:pt x="18634" y="15451"/>
                    </a:cubicBezTo>
                    <a:cubicBezTo>
                      <a:pt x="14710" y="18394"/>
                      <a:pt x="11276" y="21583"/>
                      <a:pt x="8333" y="24894"/>
                    </a:cubicBezTo>
                    <a:cubicBezTo>
                      <a:pt x="5390" y="28205"/>
                      <a:pt x="3183" y="31516"/>
                      <a:pt x="1711" y="34704"/>
                    </a:cubicBezTo>
                    <a:cubicBezTo>
                      <a:pt x="240" y="37892"/>
                      <a:pt x="-251" y="40713"/>
                      <a:pt x="117" y="43043"/>
                    </a:cubicBezTo>
                    <a:cubicBezTo>
                      <a:pt x="485" y="45373"/>
                      <a:pt x="1711" y="47212"/>
                      <a:pt x="3673" y="48561"/>
                    </a:cubicBezTo>
                    <a:cubicBezTo>
                      <a:pt x="5636" y="49787"/>
                      <a:pt x="8333" y="50523"/>
                      <a:pt x="11767" y="50646"/>
                    </a:cubicBezTo>
                    <a:cubicBezTo>
                      <a:pt x="15078" y="50646"/>
                      <a:pt x="19124" y="50155"/>
                      <a:pt x="23662" y="48806"/>
                    </a:cubicBezTo>
                    <a:cubicBezTo>
                      <a:pt x="25869" y="48193"/>
                      <a:pt x="28076" y="47335"/>
                      <a:pt x="30406" y="46476"/>
                    </a:cubicBezTo>
                    <a:cubicBezTo>
                      <a:pt x="32614" y="45618"/>
                      <a:pt x="34821" y="44514"/>
                      <a:pt x="37028" y="43411"/>
                    </a:cubicBezTo>
                    <a:cubicBezTo>
                      <a:pt x="39236" y="42307"/>
                      <a:pt x="41321" y="41081"/>
                      <a:pt x="43528" y="39732"/>
                    </a:cubicBezTo>
                    <a:cubicBezTo>
                      <a:pt x="45735" y="38383"/>
                      <a:pt x="47697" y="37034"/>
                      <a:pt x="49659" y="35562"/>
                    </a:cubicBezTo>
                    <a:cubicBezTo>
                      <a:pt x="50886" y="34581"/>
                      <a:pt x="52112" y="33723"/>
                      <a:pt x="53216" y="32742"/>
                    </a:cubicBezTo>
                    <a:cubicBezTo>
                      <a:pt x="54319" y="31761"/>
                      <a:pt x="55545" y="30780"/>
                      <a:pt x="56526" y="29799"/>
                    </a:cubicBezTo>
                    <a:cubicBezTo>
                      <a:pt x="57507" y="28818"/>
                      <a:pt x="58611" y="27714"/>
                      <a:pt x="59592" y="26733"/>
                    </a:cubicBezTo>
                    <a:cubicBezTo>
                      <a:pt x="60573" y="25752"/>
                      <a:pt x="61432" y="24648"/>
                      <a:pt x="62290" y="23667"/>
                    </a:cubicBezTo>
                    <a:cubicBezTo>
                      <a:pt x="62781" y="23054"/>
                      <a:pt x="63271" y="22318"/>
                      <a:pt x="63762" y="21705"/>
                    </a:cubicBezTo>
                    <a:cubicBezTo>
                      <a:pt x="64252" y="21092"/>
                      <a:pt x="64620" y="20356"/>
                      <a:pt x="65110" y="19743"/>
                    </a:cubicBezTo>
                    <a:cubicBezTo>
                      <a:pt x="65478" y="19130"/>
                      <a:pt x="65846" y="18394"/>
                      <a:pt x="66214" y="17781"/>
                    </a:cubicBezTo>
                    <a:cubicBezTo>
                      <a:pt x="66582" y="17168"/>
                      <a:pt x="66827" y="16555"/>
                      <a:pt x="67195" y="15819"/>
                    </a:cubicBezTo>
                    <a:cubicBezTo>
                      <a:pt x="68667" y="12508"/>
                      <a:pt x="69034" y="9688"/>
                      <a:pt x="68667" y="7358"/>
                    </a:cubicBezTo>
                    <a:cubicBezTo>
                      <a:pt x="68299" y="5028"/>
                      <a:pt x="66950" y="3188"/>
                      <a:pt x="64988" y="1962"/>
                    </a:cubicBezTo>
                    <a:cubicBezTo>
                      <a:pt x="62903" y="736"/>
                      <a:pt x="60205" y="0"/>
                      <a:pt x="56772" y="0"/>
                    </a:cubicBezTo>
                    <a:cubicBezTo>
                      <a:pt x="53338" y="0"/>
                      <a:pt x="49414" y="613"/>
                      <a:pt x="44877" y="1839"/>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2D358C39-452E-537B-479C-A2BBFE8BCE39}"/>
                  </a:ext>
                </a:extLst>
              </p:cNvPr>
              <p:cNvSpPr/>
              <p:nvPr/>
            </p:nvSpPr>
            <p:spPr>
              <a:xfrm>
                <a:off x="11049599" y="6560945"/>
                <a:ext cx="85407" cy="88820"/>
              </a:xfrm>
              <a:custGeom>
                <a:avLst/>
                <a:gdLst>
                  <a:gd name="connsiteX0" fmla="*/ 32187 w 85407"/>
                  <a:gd name="connsiteY0" fmla="*/ 67399 h 88820"/>
                  <a:gd name="connsiteX1" fmla="*/ 25319 w 85407"/>
                  <a:gd name="connsiteY1" fmla="*/ 64947 h 88820"/>
                  <a:gd name="connsiteX2" fmla="*/ 21272 w 85407"/>
                  <a:gd name="connsiteY2" fmla="*/ 59429 h 88820"/>
                  <a:gd name="connsiteX3" fmla="*/ 20291 w 85407"/>
                  <a:gd name="connsiteY3" fmla="*/ 51703 h 88820"/>
                  <a:gd name="connsiteX4" fmla="*/ 22744 w 85407"/>
                  <a:gd name="connsiteY4" fmla="*/ 42628 h 88820"/>
                  <a:gd name="connsiteX5" fmla="*/ 28385 w 85407"/>
                  <a:gd name="connsiteY5" fmla="*/ 33676 h 88820"/>
                  <a:gd name="connsiteX6" fmla="*/ 35865 w 85407"/>
                  <a:gd name="connsiteY6" fmla="*/ 26564 h 88820"/>
                  <a:gd name="connsiteX7" fmla="*/ 44327 w 85407"/>
                  <a:gd name="connsiteY7" fmla="*/ 22027 h 88820"/>
                  <a:gd name="connsiteX8" fmla="*/ 52788 w 85407"/>
                  <a:gd name="connsiteY8" fmla="*/ 20678 h 88820"/>
                  <a:gd name="connsiteX9" fmla="*/ 59655 w 85407"/>
                  <a:gd name="connsiteY9" fmla="*/ 23008 h 88820"/>
                  <a:gd name="connsiteX10" fmla="*/ 63702 w 85407"/>
                  <a:gd name="connsiteY10" fmla="*/ 28403 h 88820"/>
                  <a:gd name="connsiteX11" fmla="*/ 64683 w 85407"/>
                  <a:gd name="connsiteY11" fmla="*/ 36129 h 88820"/>
                  <a:gd name="connsiteX12" fmla="*/ 62230 w 85407"/>
                  <a:gd name="connsiteY12" fmla="*/ 45326 h 88820"/>
                  <a:gd name="connsiteX13" fmla="*/ 56590 w 85407"/>
                  <a:gd name="connsiteY13" fmla="*/ 54278 h 88820"/>
                  <a:gd name="connsiteX14" fmla="*/ 48987 w 85407"/>
                  <a:gd name="connsiteY14" fmla="*/ 61391 h 88820"/>
                  <a:gd name="connsiteX15" fmla="*/ 40402 w 85407"/>
                  <a:gd name="connsiteY15" fmla="*/ 65928 h 88820"/>
                  <a:gd name="connsiteX16" fmla="*/ 31819 w 85407"/>
                  <a:gd name="connsiteY16" fmla="*/ 67154 h 88820"/>
                  <a:gd name="connsiteX17" fmla="*/ 62353 w 85407"/>
                  <a:gd name="connsiteY17" fmla="*/ 76 h 88820"/>
                  <a:gd name="connsiteX18" fmla="*/ 46166 w 85407"/>
                  <a:gd name="connsiteY18" fmla="*/ 2651 h 88820"/>
                  <a:gd name="connsiteX19" fmla="*/ 29979 w 85407"/>
                  <a:gd name="connsiteY19" fmla="*/ 11235 h 88820"/>
                  <a:gd name="connsiteX20" fmla="*/ 15632 w 85407"/>
                  <a:gd name="connsiteY20" fmla="*/ 24602 h 88820"/>
                  <a:gd name="connsiteX21" fmla="*/ 4963 w 85407"/>
                  <a:gd name="connsiteY21" fmla="*/ 41525 h 88820"/>
                  <a:gd name="connsiteX22" fmla="*/ 180 w 85407"/>
                  <a:gd name="connsiteY22" fmla="*/ 58938 h 88820"/>
                  <a:gd name="connsiteX23" fmla="*/ 1897 w 85407"/>
                  <a:gd name="connsiteY23" fmla="*/ 73654 h 88820"/>
                  <a:gd name="connsiteX24" fmla="*/ 9623 w 85407"/>
                  <a:gd name="connsiteY24" fmla="*/ 84077 h 88820"/>
                  <a:gd name="connsiteX25" fmla="*/ 22744 w 85407"/>
                  <a:gd name="connsiteY25" fmla="*/ 88737 h 88820"/>
                  <a:gd name="connsiteX26" fmla="*/ 39054 w 85407"/>
                  <a:gd name="connsiteY26" fmla="*/ 86407 h 88820"/>
                  <a:gd name="connsiteX27" fmla="*/ 55486 w 85407"/>
                  <a:gd name="connsiteY27" fmla="*/ 77700 h 88820"/>
                  <a:gd name="connsiteX28" fmla="*/ 69956 w 85407"/>
                  <a:gd name="connsiteY28" fmla="*/ 64089 h 88820"/>
                  <a:gd name="connsiteX29" fmla="*/ 80625 w 85407"/>
                  <a:gd name="connsiteY29" fmla="*/ 46921 h 88820"/>
                  <a:gd name="connsiteX30" fmla="*/ 82587 w 85407"/>
                  <a:gd name="connsiteY30" fmla="*/ 41893 h 88820"/>
                  <a:gd name="connsiteX31" fmla="*/ 84058 w 85407"/>
                  <a:gd name="connsiteY31" fmla="*/ 36987 h 88820"/>
                  <a:gd name="connsiteX32" fmla="*/ 85040 w 85407"/>
                  <a:gd name="connsiteY32" fmla="*/ 32205 h 88820"/>
                  <a:gd name="connsiteX33" fmla="*/ 85407 w 85407"/>
                  <a:gd name="connsiteY33" fmla="*/ 27668 h 88820"/>
                  <a:gd name="connsiteX34" fmla="*/ 85285 w 85407"/>
                  <a:gd name="connsiteY34" fmla="*/ 22763 h 88820"/>
                  <a:gd name="connsiteX35" fmla="*/ 84549 w 85407"/>
                  <a:gd name="connsiteY35" fmla="*/ 18225 h 88820"/>
                  <a:gd name="connsiteX36" fmla="*/ 83200 w 85407"/>
                  <a:gd name="connsiteY36" fmla="*/ 14056 h 88820"/>
                  <a:gd name="connsiteX37" fmla="*/ 81238 w 85407"/>
                  <a:gd name="connsiteY37" fmla="*/ 10377 h 88820"/>
                  <a:gd name="connsiteX38" fmla="*/ 77805 w 85407"/>
                  <a:gd name="connsiteY38" fmla="*/ 6330 h 88820"/>
                  <a:gd name="connsiteX39" fmla="*/ 73512 w 85407"/>
                  <a:gd name="connsiteY39" fmla="*/ 3142 h 88820"/>
                  <a:gd name="connsiteX40" fmla="*/ 68362 w 85407"/>
                  <a:gd name="connsiteY40" fmla="*/ 1057 h 88820"/>
                  <a:gd name="connsiteX41" fmla="*/ 62353 w 85407"/>
                  <a:gd name="connsiteY41" fmla="*/ 76 h 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5407" h="88820">
                    <a:moveTo>
                      <a:pt x="32187" y="67399"/>
                    </a:moveTo>
                    <a:cubicBezTo>
                      <a:pt x="29489" y="67154"/>
                      <a:pt x="27159" y="66296"/>
                      <a:pt x="25319" y="64947"/>
                    </a:cubicBezTo>
                    <a:cubicBezTo>
                      <a:pt x="23480" y="63598"/>
                      <a:pt x="22131" y="61759"/>
                      <a:pt x="21272" y="59429"/>
                    </a:cubicBezTo>
                    <a:cubicBezTo>
                      <a:pt x="20414" y="57221"/>
                      <a:pt x="20046" y="54524"/>
                      <a:pt x="20291" y="51703"/>
                    </a:cubicBezTo>
                    <a:cubicBezTo>
                      <a:pt x="20537" y="48882"/>
                      <a:pt x="21395" y="45817"/>
                      <a:pt x="22744" y="42628"/>
                    </a:cubicBezTo>
                    <a:cubicBezTo>
                      <a:pt x="24216" y="39440"/>
                      <a:pt x="26055" y="36374"/>
                      <a:pt x="28385" y="33676"/>
                    </a:cubicBezTo>
                    <a:cubicBezTo>
                      <a:pt x="30592" y="30979"/>
                      <a:pt x="33167" y="28649"/>
                      <a:pt x="35865" y="26564"/>
                    </a:cubicBezTo>
                    <a:cubicBezTo>
                      <a:pt x="38563" y="24602"/>
                      <a:pt x="41506" y="23008"/>
                      <a:pt x="44327" y="22027"/>
                    </a:cubicBezTo>
                    <a:cubicBezTo>
                      <a:pt x="47270" y="21046"/>
                      <a:pt x="50090" y="20555"/>
                      <a:pt x="52788" y="20678"/>
                    </a:cubicBezTo>
                    <a:cubicBezTo>
                      <a:pt x="55486" y="20801"/>
                      <a:pt x="57816" y="21659"/>
                      <a:pt x="59655" y="23008"/>
                    </a:cubicBezTo>
                    <a:cubicBezTo>
                      <a:pt x="61495" y="24357"/>
                      <a:pt x="62844" y="26196"/>
                      <a:pt x="63702" y="28403"/>
                    </a:cubicBezTo>
                    <a:cubicBezTo>
                      <a:pt x="64560" y="30611"/>
                      <a:pt x="64928" y="33186"/>
                      <a:pt x="64683" y="36129"/>
                    </a:cubicBezTo>
                    <a:cubicBezTo>
                      <a:pt x="64438" y="38949"/>
                      <a:pt x="63702" y="42138"/>
                      <a:pt x="62230" y="45326"/>
                    </a:cubicBezTo>
                    <a:cubicBezTo>
                      <a:pt x="60759" y="48514"/>
                      <a:pt x="58920" y="51580"/>
                      <a:pt x="56590" y="54278"/>
                    </a:cubicBezTo>
                    <a:cubicBezTo>
                      <a:pt x="54382" y="56976"/>
                      <a:pt x="51807" y="59429"/>
                      <a:pt x="48987" y="61391"/>
                    </a:cubicBezTo>
                    <a:cubicBezTo>
                      <a:pt x="46289" y="63353"/>
                      <a:pt x="43346" y="64947"/>
                      <a:pt x="40402" y="65928"/>
                    </a:cubicBezTo>
                    <a:cubicBezTo>
                      <a:pt x="37459" y="66909"/>
                      <a:pt x="34639" y="67399"/>
                      <a:pt x="31819" y="67154"/>
                    </a:cubicBezTo>
                    <a:moveTo>
                      <a:pt x="62353" y="76"/>
                    </a:moveTo>
                    <a:cubicBezTo>
                      <a:pt x="57203" y="-292"/>
                      <a:pt x="51684" y="689"/>
                      <a:pt x="46166" y="2651"/>
                    </a:cubicBezTo>
                    <a:cubicBezTo>
                      <a:pt x="40648" y="4613"/>
                      <a:pt x="35252" y="7556"/>
                      <a:pt x="29979" y="11235"/>
                    </a:cubicBezTo>
                    <a:cubicBezTo>
                      <a:pt x="24829" y="15037"/>
                      <a:pt x="19924" y="19574"/>
                      <a:pt x="15632" y="24602"/>
                    </a:cubicBezTo>
                    <a:cubicBezTo>
                      <a:pt x="11339" y="29752"/>
                      <a:pt x="7661" y="35393"/>
                      <a:pt x="4963" y="41525"/>
                    </a:cubicBezTo>
                    <a:cubicBezTo>
                      <a:pt x="2265" y="47656"/>
                      <a:pt x="671" y="53542"/>
                      <a:pt x="180" y="58938"/>
                    </a:cubicBezTo>
                    <a:cubicBezTo>
                      <a:pt x="-310" y="64334"/>
                      <a:pt x="180" y="69362"/>
                      <a:pt x="1897" y="73654"/>
                    </a:cubicBezTo>
                    <a:cubicBezTo>
                      <a:pt x="3491" y="77946"/>
                      <a:pt x="6066" y="81502"/>
                      <a:pt x="9623" y="84077"/>
                    </a:cubicBezTo>
                    <a:cubicBezTo>
                      <a:pt x="13056" y="86652"/>
                      <a:pt x="17471" y="88369"/>
                      <a:pt x="22744" y="88737"/>
                    </a:cubicBezTo>
                    <a:cubicBezTo>
                      <a:pt x="28017" y="89105"/>
                      <a:pt x="33535" y="88246"/>
                      <a:pt x="39054" y="86407"/>
                    </a:cubicBezTo>
                    <a:cubicBezTo>
                      <a:pt x="44572" y="84445"/>
                      <a:pt x="50213" y="81502"/>
                      <a:pt x="55486" y="77700"/>
                    </a:cubicBezTo>
                    <a:cubicBezTo>
                      <a:pt x="60759" y="73899"/>
                      <a:pt x="65664" y="69239"/>
                      <a:pt x="69956" y="64089"/>
                    </a:cubicBezTo>
                    <a:cubicBezTo>
                      <a:pt x="74248" y="58938"/>
                      <a:pt x="77927" y="53052"/>
                      <a:pt x="80625" y="46921"/>
                    </a:cubicBezTo>
                    <a:cubicBezTo>
                      <a:pt x="81360" y="45204"/>
                      <a:pt x="82097" y="43487"/>
                      <a:pt x="82587" y="41893"/>
                    </a:cubicBezTo>
                    <a:cubicBezTo>
                      <a:pt x="83200" y="40176"/>
                      <a:pt x="83690" y="38582"/>
                      <a:pt x="84058" y="36987"/>
                    </a:cubicBezTo>
                    <a:cubicBezTo>
                      <a:pt x="84426" y="35393"/>
                      <a:pt x="84794" y="33799"/>
                      <a:pt x="85040" y="32205"/>
                    </a:cubicBezTo>
                    <a:cubicBezTo>
                      <a:pt x="85285" y="30611"/>
                      <a:pt x="85407" y="29139"/>
                      <a:pt x="85407" y="27668"/>
                    </a:cubicBezTo>
                    <a:cubicBezTo>
                      <a:pt x="85407" y="25951"/>
                      <a:pt x="85407" y="24357"/>
                      <a:pt x="85285" y="22763"/>
                    </a:cubicBezTo>
                    <a:cubicBezTo>
                      <a:pt x="85162" y="21168"/>
                      <a:pt x="84917" y="19697"/>
                      <a:pt x="84549" y="18225"/>
                    </a:cubicBezTo>
                    <a:cubicBezTo>
                      <a:pt x="84181" y="16754"/>
                      <a:pt x="83690" y="15405"/>
                      <a:pt x="83200" y="14056"/>
                    </a:cubicBezTo>
                    <a:cubicBezTo>
                      <a:pt x="82710" y="12707"/>
                      <a:pt x="81974" y="11481"/>
                      <a:pt x="81238" y="10377"/>
                    </a:cubicBezTo>
                    <a:cubicBezTo>
                      <a:pt x="80257" y="8906"/>
                      <a:pt x="79153" y="7556"/>
                      <a:pt x="77805" y="6330"/>
                    </a:cubicBezTo>
                    <a:cubicBezTo>
                      <a:pt x="76578" y="5104"/>
                      <a:pt x="75107" y="4000"/>
                      <a:pt x="73512" y="3142"/>
                    </a:cubicBezTo>
                    <a:cubicBezTo>
                      <a:pt x="71918" y="2283"/>
                      <a:pt x="70202" y="1548"/>
                      <a:pt x="68362" y="1057"/>
                    </a:cubicBezTo>
                    <a:cubicBezTo>
                      <a:pt x="66522" y="566"/>
                      <a:pt x="64438" y="199"/>
                      <a:pt x="62353" y="76"/>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grpSp>
      </p:grpSp>
      <p:grpSp>
        <p:nvGrpSpPr>
          <p:cNvPr id="284" name="Graphic 5">
            <a:extLst>
              <a:ext uri="{FF2B5EF4-FFF2-40B4-BE49-F238E27FC236}">
                <a16:creationId xmlns:a16="http://schemas.microsoft.com/office/drawing/2014/main" id="{96866E60-15B9-35A6-3A11-D4F755888864}"/>
              </a:ext>
            </a:extLst>
          </p:cNvPr>
          <p:cNvGrpSpPr/>
          <p:nvPr/>
        </p:nvGrpSpPr>
        <p:grpSpPr>
          <a:xfrm>
            <a:off x="9005064" y="3557225"/>
            <a:ext cx="3834852" cy="3593518"/>
            <a:chOff x="9005064" y="3557225"/>
            <a:chExt cx="3834852" cy="3593518"/>
          </a:xfrm>
        </p:grpSpPr>
        <p:sp>
          <p:nvSpPr>
            <p:cNvPr id="285" name="Freeform: Shape 284">
              <a:extLst>
                <a:ext uri="{FF2B5EF4-FFF2-40B4-BE49-F238E27FC236}">
                  <a16:creationId xmlns:a16="http://schemas.microsoft.com/office/drawing/2014/main" id="{61E0F7BF-3BD6-A8D9-62E0-5B4AAA6C08E3}"/>
                </a:ext>
              </a:extLst>
            </p:cNvPr>
            <p:cNvSpPr/>
            <p:nvPr/>
          </p:nvSpPr>
          <p:spPr>
            <a:xfrm>
              <a:off x="9447654" y="4000675"/>
              <a:ext cx="2950813" cy="2706737"/>
            </a:xfrm>
            <a:custGeom>
              <a:avLst/>
              <a:gdLst>
                <a:gd name="connsiteX0" fmla="*/ 499200 w 2950813"/>
                <a:gd name="connsiteY0" fmla="*/ 2683220 h 2706737"/>
                <a:gd name="connsiteX1" fmla="*/ 130823 w 2950813"/>
                <a:gd name="connsiteY1" fmla="*/ 2507984 h 2706737"/>
                <a:gd name="connsiteX2" fmla="*/ 12854 w 2950813"/>
                <a:gd name="connsiteY2" fmla="*/ 2176150 h 2706737"/>
                <a:gd name="connsiteX3" fmla="*/ 85205 w 2950813"/>
                <a:gd name="connsiteY3" fmla="*/ 1770861 h 2706737"/>
                <a:gd name="connsiteX4" fmla="*/ 309493 w 2950813"/>
                <a:gd name="connsiteY4" fmla="*/ 1334425 h 2706737"/>
                <a:gd name="connsiteX5" fmla="*/ 640223 w 2950813"/>
                <a:gd name="connsiteY5" fmla="*/ 920674 h 2706737"/>
                <a:gd name="connsiteX6" fmla="*/ 1029448 w 2950813"/>
                <a:gd name="connsiteY6" fmla="*/ 567503 h 2706737"/>
                <a:gd name="connsiteX7" fmla="*/ 1461837 w 2950813"/>
                <a:gd name="connsiteY7" fmla="*/ 280429 h 2706737"/>
                <a:gd name="connsiteX8" fmla="*/ 1927827 w 2950813"/>
                <a:gd name="connsiteY8" fmla="*/ 79562 h 2706737"/>
                <a:gd name="connsiteX9" fmla="*/ 2216373 w 2950813"/>
                <a:gd name="connsiteY9" fmla="*/ 18125 h 2706737"/>
                <a:gd name="connsiteX10" fmla="*/ 2478064 w 2950813"/>
                <a:gd name="connsiteY10" fmla="*/ 20455 h 2706737"/>
                <a:gd name="connsiteX11" fmla="*/ 2699777 w 2950813"/>
                <a:gd name="connsiteY11" fmla="*/ 96730 h 2706737"/>
                <a:gd name="connsiteX12" fmla="*/ 2861524 w 2950813"/>
                <a:gd name="connsiteY12" fmla="*/ 260317 h 2706737"/>
                <a:gd name="connsiteX13" fmla="*/ 2913887 w 2950813"/>
                <a:gd name="connsiteY13" fmla="*/ 391530 h 2706737"/>
                <a:gd name="connsiteX14" fmla="*/ 2932404 w 2950813"/>
                <a:gd name="connsiteY14" fmla="*/ 550335 h 2706737"/>
                <a:gd name="connsiteX15" fmla="*/ 2913028 w 2950813"/>
                <a:gd name="connsiteY15" fmla="*/ 735873 h 2706737"/>
                <a:gd name="connsiteX16" fmla="*/ 2852327 w 2950813"/>
                <a:gd name="connsiteY16" fmla="*/ 945936 h 2706737"/>
                <a:gd name="connsiteX17" fmla="*/ 2455500 w 2950813"/>
                <a:gd name="connsiteY17" fmla="*/ 1607029 h 2706737"/>
                <a:gd name="connsiteX18" fmla="*/ 1818442 w 2950813"/>
                <a:gd name="connsiteY18" fmla="*/ 2203987 h 2706737"/>
                <a:gd name="connsiteX19" fmla="*/ 1108911 w 2950813"/>
                <a:gd name="connsiteY19" fmla="*/ 2589409 h 2706737"/>
                <a:gd name="connsiteX20" fmla="*/ 499568 w 2950813"/>
                <a:gd name="connsiteY20" fmla="*/ 2682975 h 2706737"/>
                <a:gd name="connsiteX21" fmla="*/ 1932855 w 2950813"/>
                <a:gd name="connsiteY21" fmla="*/ 70488 h 2706737"/>
                <a:gd name="connsiteX22" fmla="*/ 1462941 w 2950813"/>
                <a:gd name="connsiteY22" fmla="*/ 273439 h 2706737"/>
                <a:gd name="connsiteX23" fmla="*/ 1027118 w 2950813"/>
                <a:gd name="connsiteY23" fmla="*/ 562966 h 2706737"/>
                <a:gd name="connsiteX24" fmla="*/ 634828 w 2950813"/>
                <a:gd name="connsiteY24" fmla="*/ 918835 h 2706737"/>
                <a:gd name="connsiteX25" fmla="*/ 301154 w 2950813"/>
                <a:gd name="connsiteY25" fmla="*/ 1335896 h 2706737"/>
                <a:gd name="connsiteX26" fmla="*/ 74413 w 2950813"/>
                <a:gd name="connsiteY26" fmla="*/ 1776134 h 2706737"/>
                <a:gd name="connsiteX27" fmla="*/ 468 w 2950813"/>
                <a:gd name="connsiteY27" fmla="*/ 2185715 h 2706737"/>
                <a:gd name="connsiteX28" fmla="*/ 118437 w 2950813"/>
                <a:gd name="connsiteY28" fmla="*/ 2521963 h 2706737"/>
                <a:gd name="connsiteX29" fmla="*/ 489758 w 2950813"/>
                <a:gd name="connsiteY29" fmla="*/ 2700756 h 2706737"/>
                <a:gd name="connsiteX30" fmla="*/ 1105968 w 2950813"/>
                <a:gd name="connsiteY30" fmla="*/ 2607559 h 2706737"/>
                <a:gd name="connsiteX31" fmla="*/ 1824696 w 2950813"/>
                <a:gd name="connsiteY31" fmla="*/ 2217721 h 2706737"/>
                <a:gd name="connsiteX32" fmla="*/ 2470093 w 2950813"/>
                <a:gd name="connsiteY32" fmla="*/ 1612792 h 2706737"/>
                <a:gd name="connsiteX33" fmla="*/ 2870967 w 2950813"/>
                <a:gd name="connsiteY33" fmla="*/ 943238 h 2706737"/>
                <a:gd name="connsiteX34" fmla="*/ 2931913 w 2950813"/>
                <a:gd name="connsiteY34" fmla="*/ 730722 h 2706737"/>
                <a:gd name="connsiteX35" fmla="*/ 2950798 w 2950813"/>
                <a:gd name="connsiteY35" fmla="*/ 543222 h 2706737"/>
                <a:gd name="connsiteX36" fmla="*/ 2931423 w 2950813"/>
                <a:gd name="connsiteY36" fmla="*/ 382824 h 2706737"/>
                <a:gd name="connsiteX37" fmla="*/ 2877834 w 2950813"/>
                <a:gd name="connsiteY37" fmla="*/ 250507 h 2706737"/>
                <a:gd name="connsiteX38" fmla="*/ 2713388 w 2950813"/>
                <a:gd name="connsiteY38" fmla="*/ 85939 h 2706737"/>
                <a:gd name="connsiteX39" fmla="*/ 2488732 w 2950813"/>
                <a:gd name="connsiteY39" fmla="*/ 9541 h 2706737"/>
                <a:gd name="connsiteX40" fmla="*/ 2224222 w 2950813"/>
                <a:gd name="connsiteY40" fmla="*/ 7702 h 2706737"/>
                <a:gd name="connsiteX41" fmla="*/ 1932855 w 2950813"/>
                <a:gd name="connsiteY41" fmla="*/ 70243 h 270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50813" h="2706737">
                  <a:moveTo>
                    <a:pt x="499200" y="2683220"/>
                  </a:moveTo>
                  <a:cubicBezTo>
                    <a:pt x="332793" y="2664703"/>
                    <a:pt x="210899" y="2601672"/>
                    <a:pt x="130823" y="2507984"/>
                  </a:cubicBezTo>
                  <a:cubicBezTo>
                    <a:pt x="56019" y="2420549"/>
                    <a:pt x="17759" y="2306504"/>
                    <a:pt x="12854" y="2176150"/>
                  </a:cubicBezTo>
                  <a:cubicBezTo>
                    <a:pt x="8194" y="2053766"/>
                    <a:pt x="32965" y="1916299"/>
                    <a:pt x="85205" y="1770861"/>
                  </a:cubicBezTo>
                  <a:cubicBezTo>
                    <a:pt x="134747" y="1632658"/>
                    <a:pt x="209673" y="1485626"/>
                    <a:pt x="309493" y="1334425"/>
                  </a:cubicBezTo>
                  <a:cubicBezTo>
                    <a:pt x="405757" y="1188496"/>
                    <a:pt x="518330" y="1049312"/>
                    <a:pt x="640223" y="920674"/>
                  </a:cubicBezTo>
                  <a:cubicBezTo>
                    <a:pt x="760522" y="793754"/>
                    <a:pt x="892226" y="674558"/>
                    <a:pt x="1029448" y="567503"/>
                  </a:cubicBezTo>
                  <a:cubicBezTo>
                    <a:pt x="1167528" y="459712"/>
                    <a:pt x="1313702" y="362222"/>
                    <a:pt x="1461837" y="280429"/>
                  </a:cubicBezTo>
                  <a:cubicBezTo>
                    <a:pt x="1614020" y="196428"/>
                    <a:pt x="1771475" y="127142"/>
                    <a:pt x="1927827" y="79562"/>
                  </a:cubicBezTo>
                  <a:cubicBezTo>
                    <a:pt x="2029119" y="48782"/>
                    <a:pt x="2125751" y="28181"/>
                    <a:pt x="2216373" y="18125"/>
                  </a:cubicBezTo>
                  <a:cubicBezTo>
                    <a:pt x="2310307" y="7579"/>
                    <a:pt x="2398109" y="8315"/>
                    <a:pt x="2478064" y="20455"/>
                  </a:cubicBezTo>
                  <a:cubicBezTo>
                    <a:pt x="2561206" y="33209"/>
                    <a:pt x="2635887" y="58470"/>
                    <a:pt x="2699777" y="96730"/>
                  </a:cubicBezTo>
                  <a:cubicBezTo>
                    <a:pt x="2766487" y="136707"/>
                    <a:pt x="2821425" y="191032"/>
                    <a:pt x="2861524" y="260317"/>
                  </a:cubicBezTo>
                  <a:cubicBezTo>
                    <a:pt x="2884456" y="299927"/>
                    <a:pt x="2901992" y="343705"/>
                    <a:pt x="2913887" y="391530"/>
                  </a:cubicBezTo>
                  <a:cubicBezTo>
                    <a:pt x="2926027" y="440460"/>
                    <a:pt x="2932281" y="493558"/>
                    <a:pt x="2932404" y="550335"/>
                  </a:cubicBezTo>
                  <a:cubicBezTo>
                    <a:pt x="2932404" y="608461"/>
                    <a:pt x="2926150" y="670389"/>
                    <a:pt x="2913028" y="735873"/>
                  </a:cubicBezTo>
                  <a:cubicBezTo>
                    <a:pt x="2899785" y="802705"/>
                    <a:pt x="2879551" y="872849"/>
                    <a:pt x="2852327" y="945936"/>
                  </a:cubicBezTo>
                  <a:cubicBezTo>
                    <a:pt x="2770656" y="1164951"/>
                    <a:pt x="2633557" y="1390589"/>
                    <a:pt x="2455500" y="1607029"/>
                  </a:cubicBezTo>
                  <a:cubicBezTo>
                    <a:pt x="2273396" y="1828251"/>
                    <a:pt x="2054626" y="2032428"/>
                    <a:pt x="1818442" y="2203987"/>
                  </a:cubicBezTo>
                  <a:cubicBezTo>
                    <a:pt x="1584957" y="2373582"/>
                    <a:pt x="1341906" y="2505899"/>
                    <a:pt x="1108911" y="2589409"/>
                  </a:cubicBezTo>
                  <a:cubicBezTo>
                    <a:pt x="885359" y="2669609"/>
                    <a:pt x="677257" y="2702718"/>
                    <a:pt x="499568" y="2682975"/>
                  </a:cubicBezTo>
                  <a:moveTo>
                    <a:pt x="1932855" y="70488"/>
                  </a:moveTo>
                  <a:cubicBezTo>
                    <a:pt x="1775154" y="118681"/>
                    <a:pt x="1616350" y="188580"/>
                    <a:pt x="1462941" y="273439"/>
                  </a:cubicBezTo>
                  <a:cubicBezTo>
                    <a:pt x="1313579" y="355968"/>
                    <a:pt x="1166179" y="454316"/>
                    <a:pt x="1027118" y="562966"/>
                  </a:cubicBezTo>
                  <a:cubicBezTo>
                    <a:pt x="888915" y="670879"/>
                    <a:pt x="756108" y="791056"/>
                    <a:pt x="634828" y="918835"/>
                  </a:cubicBezTo>
                  <a:cubicBezTo>
                    <a:pt x="511953" y="1048454"/>
                    <a:pt x="398399" y="1188741"/>
                    <a:pt x="301154" y="1335896"/>
                  </a:cubicBezTo>
                  <a:cubicBezTo>
                    <a:pt x="200353" y="1488324"/>
                    <a:pt x="124691" y="1636705"/>
                    <a:pt x="74413" y="1776134"/>
                  </a:cubicBezTo>
                  <a:cubicBezTo>
                    <a:pt x="21438" y="1923044"/>
                    <a:pt x="-3824" y="2061982"/>
                    <a:pt x="468" y="2185715"/>
                  </a:cubicBezTo>
                  <a:cubicBezTo>
                    <a:pt x="5005" y="2317541"/>
                    <a:pt x="43266" y="2433180"/>
                    <a:pt x="118437" y="2521963"/>
                  </a:cubicBezTo>
                  <a:cubicBezTo>
                    <a:pt x="199004" y="2617124"/>
                    <a:pt x="321756" y="2681381"/>
                    <a:pt x="489758" y="2700756"/>
                  </a:cubicBezTo>
                  <a:cubicBezTo>
                    <a:pt x="669287" y="2721358"/>
                    <a:pt x="879718" y="2688371"/>
                    <a:pt x="1105968" y="2607559"/>
                  </a:cubicBezTo>
                  <a:cubicBezTo>
                    <a:pt x="1342029" y="2523312"/>
                    <a:pt x="1588145" y="2389524"/>
                    <a:pt x="1824696" y="2217721"/>
                  </a:cubicBezTo>
                  <a:cubicBezTo>
                    <a:pt x="2064068" y="2043956"/>
                    <a:pt x="2285659" y="1837081"/>
                    <a:pt x="2470093" y="1612792"/>
                  </a:cubicBezTo>
                  <a:cubicBezTo>
                    <a:pt x="2650357" y="1393532"/>
                    <a:pt x="2788928" y="1164951"/>
                    <a:pt x="2870967" y="943238"/>
                  </a:cubicBezTo>
                  <a:cubicBezTo>
                    <a:pt x="2898436" y="869293"/>
                    <a:pt x="2918670" y="798168"/>
                    <a:pt x="2931913" y="730722"/>
                  </a:cubicBezTo>
                  <a:cubicBezTo>
                    <a:pt x="2944912" y="664625"/>
                    <a:pt x="2951166" y="601962"/>
                    <a:pt x="2950798" y="543222"/>
                  </a:cubicBezTo>
                  <a:cubicBezTo>
                    <a:pt x="2950553" y="485832"/>
                    <a:pt x="2944054" y="432243"/>
                    <a:pt x="2931423" y="382824"/>
                  </a:cubicBezTo>
                  <a:cubicBezTo>
                    <a:pt x="2919160" y="334631"/>
                    <a:pt x="2901256" y="290362"/>
                    <a:pt x="2877834" y="250507"/>
                  </a:cubicBezTo>
                  <a:cubicBezTo>
                    <a:pt x="2836876" y="180854"/>
                    <a:pt x="2781080" y="126161"/>
                    <a:pt x="2713388" y="85939"/>
                  </a:cubicBezTo>
                  <a:cubicBezTo>
                    <a:pt x="2648640" y="47434"/>
                    <a:pt x="2572856" y="22172"/>
                    <a:pt x="2488732" y="9541"/>
                  </a:cubicBezTo>
                  <a:cubicBezTo>
                    <a:pt x="2407920" y="-2599"/>
                    <a:pt x="2319136" y="-3090"/>
                    <a:pt x="2224222" y="7702"/>
                  </a:cubicBezTo>
                  <a:cubicBezTo>
                    <a:pt x="2132618" y="18125"/>
                    <a:pt x="2035005" y="38972"/>
                    <a:pt x="1932855" y="70243"/>
                  </a:cubicBezTo>
                </a:path>
              </a:pathLst>
            </a:custGeom>
            <a:solidFill>
              <a:srgbClr val="27FEFF"/>
            </a:solidFill>
            <a:ln w="0" cap="flat">
              <a:noFill/>
              <a:prstDash val="solid"/>
              <a:miter/>
            </a:ln>
          </p:spPr>
          <p:txBody>
            <a:bodyPr rtlCol="0" anchor="ctr"/>
            <a:lstStyle/>
            <a:p>
              <a:endParaRPr lang="en-US"/>
            </a:p>
          </p:txBody>
        </p:sp>
        <p:pic>
          <p:nvPicPr>
            <p:cNvPr id="286" name="Picture 285">
              <a:extLst>
                <a:ext uri="{FF2B5EF4-FFF2-40B4-BE49-F238E27FC236}">
                  <a16:creationId xmlns:a16="http://schemas.microsoft.com/office/drawing/2014/main" id="{D0B5972A-228B-583A-AC75-A38436C5F118}"/>
                </a:ext>
              </a:extLst>
            </p:cNvPr>
            <p:cNvPicPr>
              <a:picLocks noChangeAspect="1"/>
            </p:cNvPicPr>
            <p:nvPr/>
          </p:nvPicPr>
          <p:blipFill>
            <a:blip r:embed="rId3"/>
            <a:stretch>
              <a:fillRect/>
            </a:stretch>
          </p:blipFill>
          <p:spPr>
            <a:xfrm>
              <a:off x="9005064" y="3557225"/>
              <a:ext cx="3834852" cy="3593518"/>
            </a:xfrm>
            <a:custGeom>
              <a:avLst/>
              <a:gdLst>
                <a:gd name="connsiteX0" fmla="*/ -302 w 3834852"/>
                <a:gd name="connsiteY0" fmla="*/ -269 h 3593518"/>
                <a:gd name="connsiteX1" fmla="*/ 3834550 w 3834852"/>
                <a:gd name="connsiteY1" fmla="*/ -269 h 3593518"/>
                <a:gd name="connsiteX2" fmla="*/ 3834550 w 3834852"/>
                <a:gd name="connsiteY2" fmla="*/ 3593250 h 3593518"/>
                <a:gd name="connsiteX3" fmla="*/ -302 w 3834852"/>
                <a:gd name="connsiteY3" fmla="*/ 3593250 h 3593518"/>
              </a:gdLst>
              <a:ahLst/>
              <a:cxnLst>
                <a:cxn ang="0">
                  <a:pos x="connsiteX0" y="connsiteY0"/>
                </a:cxn>
                <a:cxn ang="0">
                  <a:pos x="connsiteX1" y="connsiteY1"/>
                </a:cxn>
                <a:cxn ang="0">
                  <a:pos x="connsiteX2" y="connsiteY2"/>
                </a:cxn>
                <a:cxn ang="0">
                  <a:pos x="connsiteX3" y="connsiteY3"/>
                </a:cxn>
              </a:cxnLst>
              <a:rect l="l" t="t" r="r" b="b"/>
              <a:pathLst>
                <a:path w="3834852" h="3593518">
                  <a:moveTo>
                    <a:pt x="-302" y="-269"/>
                  </a:moveTo>
                  <a:lnTo>
                    <a:pt x="3834550" y="-269"/>
                  </a:lnTo>
                  <a:lnTo>
                    <a:pt x="3834550" y="3593250"/>
                  </a:lnTo>
                  <a:lnTo>
                    <a:pt x="-302" y="3593250"/>
                  </a:lnTo>
                  <a:close/>
                </a:path>
              </a:pathLst>
            </a:custGeom>
          </p:spPr>
        </p:pic>
        <p:sp>
          <p:nvSpPr>
            <p:cNvPr id="287" name="Freeform: Shape 286">
              <a:extLst>
                <a:ext uri="{FF2B5EF4-FFF2-40B4-BE49-F238E27FC236}">
                  <a16:creationId xmlns:a16="http://schemas.microsoft.com/office/drawing/2014/main" id="{8424177F-DB86-6425-88B5-9AFE0793DB5F}"/>
                </a:ext>
              </a:extLst>
            </p:cNvPr>
            <p:cNvSpPr/>
            <p:nvPr/>
          </p:nvSpPr>
          <p:spPr>
            <a:xfrm>
              <a:off x="9447654" y="4000675"/>
              <a:ext cx="2950813" cy="2706737"/>
            </a:xfrm>
            <a:custGeom>
              <a:avLst/>
              <a:gdLst>
                <a:gd name="connsiteX0" fmla="*/ 499200 w 2950813"/>
                <a:gd name="connsiteY0" fmla="*/ 2683220 h 2706737"/>
                <a:gd name="connsiteX1" fmla="*/ 130823 w 2950813"/>
                <a:gd name="connsiteY1" fmla="*/ 2507984 h 2706737"/>
                <a:gd name="connsiteX2" fmla="*/ 12854 w 2950813"/>
                <a:gd name="connsiteY2" fmla="*/ 2176150 h 2706737"/>
                <a:gd name="connsiteX3" fmla="*/ 85205 w 2950813"/>
                <a:gd name="connsiteY3" fmla="*/ 1770861 h 2706737"/>
                <a:gd name="connsiteX4" fmla="*/ 309493 w 2950813"/>
                <a:gd name="connsiteY4" fmla="*/ 1334425 h 2706737"/>
                <a:gd name="connsiteX5" fmla="*/ 640223 w 2950813"/>
                <a:gd name="connsiteY5" fmla="*/ 920674 h 2706737"/>
                <a:gd name="connsiteX6" fmla="*/ 1029448 w 2950813"/>
                <a:gd name="connsiteY6" fmla="*/ 567503 h 2706737"/>
                <a:gd name="connsiteX7" fmla="*/ 1461837 w 2950813"/>
                <a:gd name="connsiteY7" fmla="*/ 280429 h 2706737"/>
                <a:gd name="connsiteX8" fmla="*/ 1927827 w 2950813"/>
                <a:gd name="connsiteY8" fmla="*/ 79562 h 2706737"/>
                <a:gd name="connsiteX9" fmla="*/ 2216373 w 2950813"/>
                <a:gd name="connsiteY9" fmla="*/ 18125 h 2706737"/>
                <a:gd name="connsiteX10" fmla="*/ 2478064 w 2950813"/>
                <a:gd name="connsiteY10" fmla="*/ 20455 h 2706737"/>
                <a:gd name="connsiteX11" fmla="*/ 2699777 w 2950813"/>
                <a:gd name="connsiteY11" fmla="*/ 96730 h 2706737"/>
                <a:gd name="connsiteX12" fmla="*/ 2861524 w 2950813"/>
                <a:gd name="connsiteY12" fmla="*/ 260317 h 2706737"/>
                <a:gd name="connsiteX13" fmla="*/ 2913887 w 2950813"/>
                <a:gd name="connsiteY13" fmla="*/ 391530 h 2706737"/>
                <a:gd name="connsiteX14" fmla="*/ 2932404 w 2950813"/>
                <a:gd name="connsiteY14" fmla="*/ 550335 h 2706737"/>
                <a:gd name="connsiteX15" fmla="*/ 2913028 w 2950813"/>
                <a:gd name="connsiteY15" fmla="*/ 735873 h 2706737"/>
                <a:gd name="connsiteX16" fmla="*/ 2852327 w 2950813"/>
                <a:gd name="connsiteY16" fmla="*/ 945936 h 2706737"/>
                <a:gd name="connsiteX17" fmla="*/ 2455500 w 2950813"/>
                <a:gd name="connsiteY17" fmla="*/ 1607029 h 2706737"/>
                <a:gd name="connsiteX18" fmla="*/ 1818442 w 2950813"/>
                <a:gd name="connsiteY18" fmla="*/ 2203987 h 2706737"/>
                <a:gd name="connsiteX19" fmla="*/ 1108911 w 2950813"/>
                <a:gd name="connsiteY19" fmla="*/ 2589409 h 2706737"/>
                <a:gd name="connsiteX20" fmla="*/ 499568 w 2950813"/>
                <a:gd name="connsiteY20" fmla="*/ 2682975 h 2706737"/>
                <a:gd name="connsiteX21" fmla="*/ 1932855 w 2950813"/>
                <a:gd name="connsiteY21" fmla="*/ 70488 h 2706737"/>
                <a:gd name="connsiteX22" fmla="*/ 1462941 w 2950813"/>
                <a:gd name="connsiteY22" fmla="*/ 273439 h 2706737"/>
                <a:gd name="connsiteX23" fmla="*/ 1027118 w 2950813"/>
                <a:gd name="connsiteY23" fmla="*/ 562966 h 2706737"/>
                <a:gd name="connsiteX24" fmla="*/ 634828 w 2950813"/>
                <a:gd name="connsiteY24" fmla="*/ 918835 h 2706737"/>
                <a:gd name="connsiteX25" fmla="*/ 301154 w 2950813"/>
                <a:gd name="connsiteY25" fmla="*/ 1335896 h 2706737"/>
                <a:gd name="connsiteX26" fmla="*/ 74413 w 2950813"/>
                <a:gd name="connsiteY26" fmla="*/ 1776134 h 2706737"/>
                <a:gd name="connsiteX27" fmla="*/ 468 w 2950813"/>
                <a:gd name="connsiteY27" fmla="*/ 2185715 h 2706737"/>
                <a:gd name="connsiteX28" fmla="*/ 118437 w 2950813"/>
                <a:gd name="connsiteY28" fmla="*/ 2521963 h 2706737"/>
                <a:gd name="connsiteX29" fmla="*/ 489758 w 2950813"/>
                <a:gd name="connsiteY29" fmla="*/ 2700756 h 2706737"/>
                <a:gd name="connsiteX30" fmla="*/ 1105968 w 2950813"/>
                <a:gd name="connsiteY30" fmla="*/ 2607559 h 2706737"/>
                <a:gd name="connsiteX31" fmla="*/ 1824696 w 2950813"/>
                <a:gd name="connsiteY31" fmla="*/ 2217721 h 2706737"/>
                <a:gd name="connsiteX32" fmla="*/ 2470093 w 2950813"/>
                <a:gd name="connsiteY32" fmla="*/ 1612792 h 2706737"/>
                <a:gd name="connsiteX33" fmla="*/ 2870967 w 2950813"/>
                <a:gd name="connsiteY33" fmla="*/ 943238 h 2706737"/>
                <a:gd name="connsiteX34" fmla="*/ 2931913 w 2950813"/>
                <a:gd name="connsiteY34" fmla="*/ 730722 h 2706737"/>
                <a:gd name="connsiteX35" fmla="*/ 2950798 w 2950813"/>
                <a:gd name="connsiteY35" fmla="*/ 543222 h 2706737"/>
                <a:gd name="connsiteX36" fmla="*/ 2931423 w 2950813"/>
                <a:gd name="connsiteY36" fmla="*/ 382824 h 2706737"/>
                <a:gd name="connsiteX37" fmla="*/ 2877834 w 2950813"/>
                <a:gd name="connsiteY37" fmla="*/ 250507 h 2706737"/>
                <a:gd name="connsiteX38" fmla="*/ 2713388 w 2950813"/>
                <a:gd name="connsiteY38" fmla="*/ 85939 h 2706737"/>
                <a:gd name="connsiteX39" fmla="*/ 2488732 w 2950813"/>
                <a:gd name="connsiteY39" fmla="*/ 9541 h 2706737"/>
                <a:gd name="connsiteX40" fmla="*/ 2224222 w 2950813"/>
                <a:gd name="connsiteY40" fmla="*/ 7702 h 2706737"/>
                <a:gd name="connsiteX41" fmla="*/ 1932855 w 2950813"/>
                <a:gd name="connsiteY41" fmla="*/ 70243 h 270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50813" h="2706737">
                  <a:moveTo>
                    <a:pt x="499200" y="2683220"/>
                  </a:moveTo>
                  <a:cubicBezTo>
                    <a:pt x="332793" y="2664703"/>
                    <a:pt x="210899" y="2601672"/>
                    <a:pt x="130823" y="2507984"/>
                  </a:cubicBezTo>
                  <a:cubicBezTo>
                    <a:pt x="56019" y="2420549"/>
                    <a:pt x="17759" y="2306504"/>
                    <a:pt x="12854" y="2176150"/>
                  </a:cubicBezTo>
                  <a:cubicBezTo>
                    <a:pt x="8194" y="2053766"/>
                    <a:pt x="32965" y="1916299"/>
                    <a:pt x="85205" y="1770861"/>
                  </a:cubicBezTo>
                  <a:cubicBezTo>
                    <a:pt x="134747" y="1632658"/>
                    <a:pt x="209673" y="1485626"/>
                    <a:pt x="309493" y="1334425"/>
                  </a:cubicBezTo>
                  <a:cubicBezTo>
                    <a:pt x="405757" y="1188496"/>
                    <a:pt x="518330" y="1049312"/>
                    <a:pt x="640223" y="920674"/>
                  </a:cubicBezTo>
                  <a:cubicBezTo>
                    <a:pt x="760522" y="793754"/>
                    <a:pt x="892226" y="674558"/>
                    <a:pt x="1029448" y="567503"/>
                  </a:cubicBezTo>
                  <a:cubicBezTo>
                    <a:pt x="1167528" y="459712"/>
                    <a:pt x="1313702" y="362222"/>
                    <a:pt x="1461837" y="280429"/>
                  </a:cubicBezTo>
                  <a:cubicBezTo>
                    <a:pt x="1614020" y="196428"/>
                    <a:pt x="1771475" y="127142"/>
                    <a:pt x="1927827" y="79562"/>
                  </a:cubicBezTo>
                  <a:cubicBezTo>
                    <a:pt x="2029119" y="48782"/>
                    <a:pt x="2125751" y="28181"/>
                    <a:pt x="2216373" y="18125"/>
                  </a:cubicBezTo>
                  <a:cubicBezTo>
                    <a:pt x="2310307" y="7579"/>
                    <a:pt x="2398109" y="8315"/>
                    <a:pt x="2478064" y="20455"/>
                  </a:cubicBezTo>
                  <a:cubicBezTo>
                    <a:pt x="2561206" y="33209"/>
                    <a:pt x="2635887" y="58470"/>
                    <a:pt x="2699777" y="96730"/>
                  </a:cubicBezTo>
                  <a:cubicBezTo>
                    <a:pt x="2766487" y="136707"/>
                    <a:pt x="2821425" y="191032"/>
                    <a:pt x="2861524" y="260317"/>
                  </a:cubicBezTo>
                  <a:cubicBezTo>
                    <a:pt x="2884456" y="299927"/>
                    <a:pt x="2901992" y="343705"/>
                    <a:pt x="2913887" y="391530"/>
                  </a:cubicBezTo>
                  <a:cubicBezTo>
                    <a:pt x="2926027" y="440460"/>
                    <a:pt x="2932281" y="493558"/>
                    <a:pt x="2932404" y="550335"/>
                  </a:cubicBezTo>
                  <a:cubicBezTo>
                    <a:pt x="2932404" y="608461"/>
                    <a:pt x="2926150" y="670389"/>
                    <a:pt x="2913028" y="735873"/>
                  </a:cubicBezTo>
                  <a:cubicBezTo>
                    <a:pt x="2899785" y="802705"/>
                    <a:pt x="2879551" y="872849"/>
                    <a:pt x="2852327" y="945936"/>
                  </a:cubicBezTo>
                  <a:cubicBezTo>
                    <a:pt x="2770656" y="1164951"/>
                    <a:pt x="2633557" y="1390589"/>
                    <a:pt x="2455500" y="1607029"/>
                  </a:cubicBezTo>
                  <a:cubicBezTo>
                    <a:pt x="2273396" y="1828251"/>
                    <a:pt x="2054626" y="2032428"/>
                    <a:pt x="1818442" y="2203987"/>
                  </a:cubicBezTo>
                  <a:cubicBezTo>
                    <a:pt x="1584957" y="2373582"/>
                    <a:pt x="1341906" y="2505899"/>
                    <a:pt x="1108911" y="2589409"/>
                  </a:cubicBezTo>
                  <a:cubicBezTo>
                    <a:pt x="885359" y="2669609"/>
                    <a:pt x="677257" y="2702718"/>
                    <a:pt x="499568" y="2682975"/>
                  </a:cubicBezTo>
                  <a:moveTo>
                    <a:pt x="1932855" y="70488"/>
                  </a:moveTo>
                  <a:cubicBezTo>
                    <a:pt x="1775154" y="118681"/>
                    <a:pt x="1616350" y="188580"/>
                    <a:pt x="1462941" y="273439"/>
                  </a:cubicBezTo>
                  <a:cubicBezTo>
                    <a:pt x="1313579" y="355968"/>
                    <a:pt x="1166179" y="454316"/>
                    <a:pt x="1027118" y="562966"/>
                  </a:cubicBezTo>
                  <a:cubicBezTo>
                    <a:pt x="888915" y="670879"/>
                    <a:pt x="756108" y="791056"/>
                    <a:pt x="634828" y="918835"/>
                  </a:cubicBezTo>
                  <a:cubicBezTo>
                    <a:pt x="511953" y="1048454"/>
                    <a:pt x="398399" y="1188741"/>
                    <a:pt x="301154" y="1335896"/>
                  </a:cubicBezTo>
                  <a:cubicBezTo>
                    <a:pt x="200353" y="1488324"/>
                    <a:pt x="124691" y="1636705"/>
                    <a:pt x="74413" y="1776134"/>
                  </a:cubicBezTo>
                  <a:cubicBezTo>
                    <a:pt x="21438" y="1923044"/>
                    <a:pt x="-3824" y="2061982"/>
                    <a:pt x="468" y="2185715"/>
                  </a:cubicBezTo>
                  <a:cubicBezTo>
                    <a:pt x="5005" y="2317541"/>
                    <a:pt x="43266" y="2433180"/>
                    <a:pt x="118437" y="2521963"/>
                  </a:cubicBezTo>
                  <a:cubicBezTo>
                    <a:pt x="199004" y="2617124"/>
                    <a:pt x="321756" y="2681381"/>
                    <a:pt x="489758" y="2700756"/>
                  </a:cubicBezTo>
                  <a:cubicBezTo>
                    <a:pt x="669287" y="2721358"/>
                    <a:pt x="879718" y="2688371"/>
                    <a:pt x="1105968" y="2607559"/>
                  </a:cubicBezTo>
                  <a:cubicBezTo>
                    <a:pt x="1342029" y="2523312"/>
                    <a:pt x="1588145" y="2389524"/>
                    <a:pt x="1824696" y="2217721"/>
                  </a:cubicBezTo>
                  <a:cubicBezTo>
                    <a:pt x="2064068" y="2043956"/>
                    <a:pt x="2285659" y="1837081"/>
                    <a:pt x="2470093" y="1612792"/>
                  </a:cubicBezTo>
                  <a:cubicBezTo>
                    <a:pt x="2650357" y="1393532"/>
                    <a:pt x="2788928" y="1164951"/>
                    <a:pt x="2870967" y="943238"/>
                  </a:cubicBezTo>
                  <a:cubicBezTo>
                    <a:pt x="2898436" y="869293"/>
                    <a:pt x="2918670" y="798168"/>
                    <a:pt x="2931913" y="730722"/>
                  </a:cubicBezTo>
                  <a:cubicBezTo>
                    <a:pt x="2944912" y="664625"/>
                    <a:pt x="2951166" y="601962"/>
                    <a:pt x="2950798" y="543222"/>
                  </a:cubicBezTo>
                  <a:cubicBezTo>
                    <a:pt x="2950553" y="485832"/>
                    <a:pt x="2944054" y="432243"/>
                    <a:pt x="2931423" y="382824"/>
                  </a:cubicBezTo>
                  <a:cubicBezTo>
                    <a:pt x="2919160" y="334631"/>
                    <a:pt x="2901256" y="290362"/>
                    <a:pt x="2877834" y="250507"/>
                  </a:cubicBezTo>
                  <a:cubicBezTo>
                    <a:pt x="2836876" y="180854"/>
                    <a:pt x="2781080" y="126161"/>
                    <a:pt x="2713388" y="85939"/>
                  </a:cubicBezTo>
                  <a:cubicBezTo>
                    <a:pt x="2648640" y="47434"/>
                    <a:pt x="2572856" y="22172"/>
                    <a:pt x="2488732" y="9541"/>
                  </a:cubicBezTo>
                  <a:cubicBezTo>
                    <a:pt x="2407920" y="-2599"/>
                    <a:pt x="2319136" y="-3090"/>
                    <a:pt x="2224222" y="7702"/>
                  </a:cubicBezTo>
                  <a:cubicBezTo>
                    <a:pt x="2132618" y="18125"/>
                    <a:pt x="2035005" y="38972"/>
                    <a:pt x="1932855" y="70243"/>
                  </a:cubicBezTo>
                </a:path>
              </a:pathLst>
            </a:custGeom>
            <a:gradFill>
              <a:gsLst>
                <a:gs pos="0">
                  <a:srgbClr val="27FEFF"/>
                </a:gs>
                <a:gs pos="50000">
                  <a:srgbClr val="22F3DA"/>
                </a:gs>
                <a:gs pos="100000">
                  <a:srgbClr val="1DE9B6"/>
                </a:gs>
              </a:gsLst>
              <a:lin ang="3292564" scaled="1"/>
            </a:gradFill>
            <a:ln w="0" cap="flat">
              <a:noFill/>
              <a:prstDash val="solid"/>
              <a:miter/>
            </a:ln>
          </p:spPr>
          <p:txBody>
            <a:bodyPr rtlCol="0" anchor="ctr"/>
            <a:lstStyle/>
            <a:p>
              <a:endParaRPr lang="en-US"/>
            </a:p>
          </p:txBody>
        </p:sp>
      </p:grpSp>
      <p:grpSp>
        <p:nvGrpSpPr>
          <p:cNvPr id="288" name="Graphic 5">
            <a:extLst>
              <a:ext uri="{FF2B5EF4-FFF2-40B4-BE49-F238E27FC236}">
                <a16:creationId xmlns:a16="http://schemas.microsoft.com/office/drawing/2014/main" id="{CE377692-A468-01FF-4C3A-3202A0FB4D98}"/>
              </a:ext>
            </a:extLst>
          </p:cNvPr>
          <p:cNvGrpSpPr/>
          <p:nvPr/>
        </p:nvGrpSpPr>
        <p:grpSpPr>
          <a:xfrm>
            <a:off x="8916771" y="3468932"/>
            <a:ext cx="3705356" cy="3516998"/>
            <a:chOff x="8916771" y="3468932"/>
            <a:chExt cx="3705356" cy="3516998"/>
          </a:xfrm>
        </p:grpSpPr>
        <p:grpSp>
          <p:nvGrpSpPr>
            <p:cNvPr id="289" name="Graphic 5">
              <a:extLst>
                <a:ext uri="{FF2B5EF4-FFF2-40B4-BE49-F238E27FC236}">
                  <a16:creationId xmlns:a16="http://schemas.microsoft.com/office/drawing/2014/main" id="{88D04A96-0076-FFC9-29A5-BC3D1BFFC0B0}"/>
                </a:ext>
              </a:extLst>
            </p:cNvPr>
            <p:cNvGrpSpPr/>
            <p:nvPr/>
          </p:nvGrpSpPr>
          <p:grpSpPr>
            <a:xfrm>
              <a:off x="9358273" y="3911123"/>
              <a:ext cx="2820583" cy="2631871"/>
              <a:chOff x="9358273" y="3911123"/>
              <a:chExt cx="2820583" cy="2631871"/>
            </a:xfrm>
            <a:solidFill>
              <a:srgbClr val="FFC504"/>
            </a:solidFill>
          </p:grpSpPr>
          <p:sp>
            <p:nvSpPr>
              <p:cNvPr id="295" name="Freeform: Shape 294">
                <a:extLst>
                  <a:ext uri="{FF2B5EF4-FFF2-40B4-BE49-F238E27FC236}">
                    <a16:creationId xmlns:a16="http://schemas.microsoft.com/office/drawing/2014/main" id="{B35D3FB2-7666-97F1-423A-6E15B154C95A}"/>
                  </a:ext>
                </a:extLst>
              </p:cNvPr>
              <p:cNvSpPr/>
              <p:nvPr/>
            </p:nvSpPr>
            <p:spPr>
              <a:xfrm>
                <a:off x="9537641" y="4192197"/>
                <a:ext cx="2641215" cy="2302030"/>
              </a:xfrm>
              <a:custGeom>
                <a:avLst/>
                <a:gdLst>
                  <a:gd name="connsiteX0" fmla="*/ 2580481 w 2641215"/>
                  <a:gd name="connsiteY0" fmla="*/ 0 h 2302030"/>
                  <a:gd name="connsiteX1" fmla="*/ 2530571 w 2641215"/>
                  <a:gd name="connsiteY1" fmla="*/ 29921 h 2302030"/>
                  <a:gd name="connsiteX2" fmla="*/ 2530571 w 2641215"/>
                  <a:gd name="connsiteY2" fmla="*/ 29921 h 2302030"/>
                  <a:gd name="connsiteX3" fmla="*/ 2530571 w 2641215"/>
                  <a:gd name="connsiteY3" fmla="*/ 29921 h 2302030"/>
                  <a:gd name="connsiteX4" fmla="*/ 2530571 w 2641215"/>
                  <a:gd name="connsiteY4" fmla="*/ 29921 h 2302030"/>
                  <a:gd name="connsiteX5" fmla="*/ 2573614 w 2641215"/>
                  <a:gd name="connsiteY5" fmla="*/ 153041 h 2302030"/>
                  <a:gd name="connsiteX6" fmla="*/ 2585509 w 2641215"/>
                  <a:gd name="connsiteY6" fmla="*/ 300564 h 2302030"/>
                  <a:gd name="connsiteX7" fmla="*/ 2563068 w 2641215"/>
                  <a:gd name="connsiteY7" fmla="*/ 471263 h 2302030"/>
                  <a:gd name="connsiteX8" fmla="*/ 2503593 w 2641215"/>
                  <a:gd name="connsiteY8" fmla="*/ 663055 h 2302030"/>
                  <a:gd name="connsiteX9" fmla="*/ 2137423 w 2641215"/>
                  <a:gd name="connsiteY9" fmla="*/ 1260013 h 2302030"/>
                  <a:gd name="connsiteX10" fmla="*/ 1563029 w 2641215"/>
                  <a:gd name="connsiteY10" fmla="*/ 1797128 h 2302030"/>
                  <a:gd name="connsiteX11" fmla="*/ 923274 w 2641215"/>
                  <a:gd name="connsiteY11" fmla="*/ 2149931 h 2302030"/>
                  <a:gd name="connsiteX12" fmla="*/ 365435 w 2641215"/>
                  <a:gd name="connsiteY12" fmla="*/ 2246317 h 2302030"/>
                  <a:gd name="connsiteX13" fmla="*/ 336862 w 2641215"/>
                  <a:gd name="connsiteY13" fmla="*/ 2298435 h 2302030"/>
                  <a:gd name="connsiteX14" fmla="*/ 915303 w 2641215"/>
                  <a:gd name="connsiteY14" fmla="*/ 2202171 h 2302030"/>
                  <a:gd name="connsiteX15" fmla="*/ 1582036 w 2641215"/>
                  <a:gd name="connsiteY15" fmla="*/ 1836369 h 2302030"/>
                  <a:gd name="connsiteX16" fmla="*/ 2180588 w 2641215"/>
                  <a:gd name="connsiteY16" fmla="*/ 1276322 h 2302030"/>
                  <a:gd name="connsiteX17" fmla="*/ 2559144 w 2641215"/>
                  <a:gd name="connsiteY17" fmla="*/ 654593 h 2302030"/>
                  <a:gd name="connsiteX18" fmla="*/ 2619477 w 2641215"/>
                  <a:gd name="connsiteY18" fmla="*/ 455567 h 2302030"/>
                  <a:gd name="connsiteX19" fmla="*/ 2641060 w 2641215"/>
                  <a:gd name="connsiteY19" fmla="*/ 278981 h 2302030"/>
                  <a:gd name="connsiteX20" fmla="*/ 2626958 w 2641215"/>
                  <a:gd name="connsiteY20" fmla="*/ 126798 h 2302030"/>
                  <a:gd name="connsiteX21" fmla="*/ 2580604 w 2641215"/>
                  <a:gd name="connsiteY21" fmla="*/ 123 h 2302030"/>
                  <a:gd name="connsiteX22" fmla="*/ 713701 w 2641215"/>
                  <a:gd name="connsiteY22" fmla="*/ 378310 h 2302030"/>
                  <a:gd name="connsiteX23" fmla="*/ 553547 w 2641215"/>
                  <a:gd name="connsiteY23" fmla="*/ 524116 h 2302030"/>
                  <a:gd name="connsiteX24" fmla="*/ 402836 w 2641215"/>
                  <a:gd name="connsiteY24" fmla="*/ 680468 h 2302030"/>
                  <a:gd name="connsiteX25" fmla="*/ 263162 w 2641215"/>
                  <a:gd name="connsiteY25" fmla="*/ 847121 h 2302030"/>
                  <a:gd name="connsiteX26" fmla="*/ 136364 w 2641215"/>
                  <a:gd name="connsiteY26" fmla="*/ 1024442 h 2302030"/>
                  <a:gd name="connsiteX27" fmla="*/ 98226 w 2641215"/>
                  <a:gd name="connsiteY27" fmla="*/ 1084653 h 2302030"/>
                  <a:gd name="connsiteX28" fmla="*/ 62786 w 2641215"/>
                  <a:gd name="connsiteY28" fmla="*/ 1144496 h 2302030"/>
                  <a:gd name="connsiteX29" fmla="*/ 30044 w 2641215"/>
                  <a:gd name="connsiteY29" fmla="*/ 1203849 h 2302030"/>
                  <a:gd name="connsiteX30" fmla="*/ 0 w 2641215"/>
                  <a:gd name="connsiteY30" fmla="*/ 1262833 h 2302030"/>
                  <a:gd name="connsiteX31" fmla="*/ 30657 w 2641215"/>
                  <a:gd name="connsiteY31" fmla="*/ 1252287 h 2302030"/>
                  <a:gd name="connsiteX32" fmla="*/ 59598 w 2641215"/>
                  <a:gd name="connsiteY32" fmla="*/ 1195019 h 2302030"/>
                  <a:gd name="connsiteX33" fmla="*/ 91236 w 2641215"/>
                  <a:gd name="connsiteY33" fmla="*/ 1137261 h 2302030"/>
                  <a:gd name="connsiteX34" fmla="*/ 125572 w 2641215"/>
                  <a:gd name="connsiteY34" fmla="*/ 1079135 h 2302030"/>
                  <a:gd name="connsiteX35" fmla="*/ 162483 w 2641215"/>
                  <a:gd name="connsiteY35" fmla="*/ 1020641 h 2302030"/>
                  <a:gd name="connsiteX36" fmla="*/ 285603 w 2641215"/>
                  <a:gd name="connsiteY36" fmla="*/ 847979 h 2302030"/>
                  <a:gd name="connsiteX37" fmla="*/ 421353 w 2641215"/>
                  <a:gd name="connsiteY37" fmla="*/ 685619 h 2302030"/>
                  <a:gd name="connsiteX38" fmla="*/ 568017 w 2641215"/>
                  <a:gd name="connsiteY38" fmla="*/ 533314 h 2302030"/>
                  <a:gd name="connsiteX39" fmla="*/ 724001 w 2641215"/>
                  <a:gd name="connsiteY39" fmla="*/ 391186 h 2302030"/>
                  <a:gd name="connsiteX40" fmla="*/ 713701 w 2641215"/>
                  <a:gd name="connsiteY40" fmla="*/ 378556 h 230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41215" h="2302030">
                    <a:moveTo>
                      <a:pt x="2580481" y="0"/>
                    </a:moveTo>
                    <a:lnTo>
                      <a:pt x="2530571" y="29921"/>
                    </a:lnTo>
                    <a:lnTo>
                      <a:pt x="2530571" y="29921"/>
                    </a:lnTo>
                    <a:cubicBezTo>
                      <a:pt x="2530571" y="29921"/>
                      <a:pt x="2530571" y="29921"/>
                      <a:pt x="2530571" y="29921"/>
                    </a:cubicBezTo>
                    <a:lnTo>
                      <a:pt x="2530571" y="29921"/>
                    </a:lnTo>
                    <a:cubicBezTo>
                      <a:pt x="2549947" y="67323"/>
                      <a:pt x="2564417" y="108404"/>
                      <a:pt x="2573614" y="153041"/>
                    </a:cubicBezTo>
                    <a:cubicBezTo>
                      <a:pt x="2583057" y="198659"/>
                      <a:pt x="2587103" y="247956"/>
                      <a:pt x="2585509" y="300564"/>
                    </a:cubicBezTo>
                    <a:cubicBezTo>
                      <a:pt x="2583915" y="354275"/>
                      <a:pt x="2576434" y="411175"/>
                      <a:pt x="2563068" y="471263"/>
                    </a:cubicBezTo>
                    <a:cubicBezTo>
                      <a:pt x="2549456" y="532332"/>
                      <a:pt x="2529590" y="596467"/>
                      <a:pt x="2503593" y="663055"/>
                    </a:cubicBezTo>
                    <a:cubicBezTo>
                      <a:pt x="2425846" y="861591"/>
                      <a:pt x="2299416" y="1065278"/>
                      <a:pt x="2137423" y="1260013"/>
                    </a:cubicBezTo>
                    <a:cubicBezTo>
                      <a:pt x="1972242" y="1458672"/>
                      <a:pt x="1775177" y="1642124"/>
                      <a:pt x="1563029" y="1797128"/>
                    </a:cubicBezTo>
                    <a:cubicBezTo>
                      <a:pt x="1352966" y="1950536"/>
                      <a:pt x="1134073" y="2071449"/>
                      <a:pt x="923274" y="2149931"/>
                    </a:cubicBezTo>
                    <a:cubicBezTo>
                      <a:pt x="720200" y="2225471"/>
                      <a:pt x="529635" y="2259561"/>
                      <a:pt x="365435" y="2246317"/>
                    </a:cubicBezTo>
                    <a:lnTo>
                      <a:pt x="336862" y="2298435"/>
                    </a:lnTo>
                    <a:cubicBezTo>
                      <a:pt x="506580" y="2313763"/>
                      <a:pt x="704136" y="2279795"/>
                      <a:pt x="915303" y="2202171"/>
                    </a:cubicBezTo>
                    <a:cubicBezTo>
                      <a:pt x="1134808" y="2121481"/>
                      <a:pt x="1362898" y="1996032"/>
                      <a:pt x="1582036" y="1836369"/>
                    </a:cubicBezTo>
                    <a:cubicBezTo>
                      <a:pt x="1803381" y="1674989"/>
                      <a:pt x="2008908" y="1483565"/>
                      <a:pt x="2180588" y="1276322"/>
                    </a:cubicBezTo>
                    <a:cubicBezTo>
                      <a:pt x="2348835" y="1073249"/>
                      <a:pt x="2479558" y="861101"/>
                      <a:pt x="2559144" y="654593"/>
                    </a:cubicBezTo>
                    <a:cubicBezTo>
                      <a:pt x="2585754" y="585431"/>
                      <a:pt x="2605865" y="518966"/>
                      <a:pt x="2619477" y="455567"/>
                    </a:cubicBezTo>
                    <a:cubicBezTo>
                      <a:pt x="2632844" y="393394"/>
                      <a:pt x="2639956" y="334409"/>
                      <a:pt x="2641060" y="278981"/>
                    </a:cubicBezTo>
                    <a:cubicBezTo>
                      <a:pt x="2642163" y="224656"/>
                      <a:pt x="2637381" y="173765"/>
                      <a:pt x="2626958" y="126798"/>
                    </a:cubicBezTo>
                    <a:cubicBezTo>
                      <a:pt x="2616780" y="80813"/>
                      <a:pt x="2601328" y="38505"/>
                      <a:pt x="2580604" y="123"/>
                    </a:cubicBezTo>
                    <a:moveTo>
                      <a:pt x="713701" y="378310"/>
                    </a:moveTo>
                    <a:cubicBezTo>
                      <a:pt x="658886" y="425155"/>
                      <a:pt x="605297" y="473838"/>
                      <a:pt x="553547" y="524116"/>
                    </a:cubicBezTo>
                    <a:cubicBezTo>
                      <a:pt x="501552" y="574517"/>
                      <a:pt x="451152" y="626757"/>
                      <a:pt x="402836" y="680468"/>
                    </a:cubicBezTo>
                    <a:cubicBezTo>
                      <a:pt x="354152" y="734425"/>
                      <a:pt x="307431" y="790098"/>
                      <a:pt x="263162" y="847121"/>
                    </a:cubicBezTo>
                    <a:cubicBezTo>
                      <a:pt x="218402" y="904756"/>
                      <a:pt x="175973" y="963986"/>
                      <a:pt x="136364" y="1024442"/>
                    </a:cubicBezTo>
                    <a:cubicBezTo>
                      <a:pt x="123120" y="1044553"/>
                      <a:pt x="110489" y="1064665"/>
                      <a:pt x="98226" y="1084653"/>
                    </a:cubicBezTo>
                    <a:cubicBezTo>
                      <a:pt x="85963" y="1104642"/>
                      <a:pt x="74068" y="1124630"/>
                      <a:pt x="62786" y="1144496"/>
                    </a:cubicBezTo>
                    <a:cubicBezTo>
                      <a:pt x="51382" y="1164362"/>
                      <a:pt x="40468" y="1184228"/>
                      <a:pt x="30044" y="1203849"/>
                    </a:cubicBezTo>
                    <a:cubicBezTo>
                      <a:pt x="19498" y="1223592"/>
                      <a:pt x="9565" y="1243335"/>
                      <a:pt x="0" y="1262833"/>
                    </a:cubicBezTo>
                    <a:lnTo>
                      <a:pt x="30657" y="1252287"/>
                    </a:lnTo>
                    <a:cubicBezTo>
                      <a:pt x="39854" y="1233280"/>
                      <a:pt x="49542" y="1214149"/>
                      <a:pt x="59598" y="1195019"/>
                    </a:cubicBezTo>
                    <a:cubicBezTo>
                      <a:pt x="69653" y="1175889"/>
                      <a:pt x="80199" y="1156636"/>
                      <a:pt x="91236" y="1137261"/>
                    </a:cubicBezTo>
                    <a:cubicBezTo>
                      <a:pt x="102150" y="1118008"/>
                      <a:pt x="113677" y="1098633"/>
                      <a:pt x="125572" y="1079135"/>
                    </a:cubicBezTo>
                    <a:cubicBezTo>
                      <a:pt x="137467" y="1059760"/>
                      <a:pt x="149730" y="1040262"/>
                      <a:pt x="162483" y="1020641"/>
                    </a:cubicBezTo>
                    <a:cubicBezTo>
                      <a:pt x="200866" y="961779"/>
                      <a:pt x="242070" y="904143"/>
                      <a:pt x="285603" y="847979"/>
                    </a:cubicBezTo>
                    <a:cubicBezTo>
                      <a:pt x="328646" y="792428"/>
                      <a:pt x="374141" y="738227"/>
                      <a:pt x="421353" y="685619"/>
                    </a:cubicBezTo>
                    <a:cubicBezTo>
                      <a:pt x="468320" y="633379"/>
                      <a:pt x="517372" y="582488"/>
                      <a:pt x="568017" y="533314"/>
                    </a:cubicBezTo>
                    <a:cubicBezTo>
                      <a:pt x="618418" y="484262"/>
                      <a:pt x="670658" y="436804"/>
                      <a:pt x="724001" y="391186"/>
                    </a:cubicBezTo>
                    <a:lnTo>
                      <a:pt x="713701" y="378556"/>
                    </a:lnTo>
                  </a:path>
                </a:pathLst>
              </a:custGeom>
              <a:solidFill>
                <a:srgbClr val="FFC504"/>
              </a:solidFill>
              <a:ln w="0"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B789A503-B572-67DF-0952-82B7E7723D8C}"/>
                  </a:ext>
                </a:extLst>
              </p:cNvPr>
              <p:cNvSpPr/>
              <p:nvPr/>
            </p:nvSpPr>
            <p:spPr>
              <a:xfrm>
                <a:off x="10241041" y="3911123"/>
                <a:ext cx="1927481" cy="684646"/>
              </a:xfrm>
              <a:custGeom>
                <a:avLst/>
                <a:gdLst>
                  <a:gd name="connsiteX0" fmla="*/ 1011566 w 1927481"/>
                  <a:gd name="connsiteY0" fmla="*/ 66106 h 684646"/>
                  <a:gd name="connsiteX1" fmla="*/ 749140 w 1927481"/>
                  <a:gd name="connsiteY1" fmla="*/ 164332 h 684646"/>
                  <a:gd name="connsiteX2" fmla="*/ 492110 w 1927481"/>
                  <a:gd name="connsiteY2" fmla="*/ 296158 h 684646"/>
                  <a:gd name="connsiteX3" fmla="*/ 241947 w 1927481"/>
                  <a:gd name="connsiteY3" fmla="*/ 457538 h 684646"/>
                  <a:gd name="connsiteX4" fmla="*/ 0 w 1927481"/>
                  <a:gd name="connsiteY4" fmla="*/ 646631 h 684646"/>
                  <a:gd name="connsiteX5" fmla="*/ 10301 w 1927481"/>
                  <a:gd name="connsiteY5" fmla="*/ 659385 h 684646"/>
                  <a:gd name="connsiteX6" fmla="*/ 20602 w 1927481"/>
                  <a:gd name="connsiteY6" fmla="*/ 672016 h 684646"/>
                  <a:gd name="connsiteX7" fmla="*/ 30902 w 1927481"/>
                  <a:gd name="connsiteY7" fmla="*/ 684646 h 684646"/>
                  <a:gd name="connsiteX8" fmla="*/ 254945 w 1927481"/>
                  <a:gd name="connsiteY8" fmla="*/ 509900 h 684646"/>
                  <a:gd name="connsiteX9" fmla="*/ 486224 w 1927481"/>
                  <a:gd name="connsiteY9" fmla="*/ 361642 h 684646"/>
                  <a:gd name="connsiteX10" fmla="*/ 723143 w 1927481"/>
                  <a:gd name="connsiteY10" fmla="*/ 241588 h 684646"/>
                  <a:gd name="connsiteX11" fmla="*/ 963618 w 1927481"/>
                  <a:gd name="connsiteY11" fmla="*/ 153663 h 684646"/>
                  <a:gd name="connsiteX12" fmla="*/ 1222488 w 1927481"/>
                  <a:gd name="connsiteY12" fmla="*/ 103140 h 684646"/>
                  <a:gd name="connsiteX13" fmla="*/ 1453276 w 1927481"/>
                  <a:gd name="connsiteY13" fmla="*/ 111847 h 684646"/>
                  <a:gd name="connsiteX14" fmla="*/ 1644086 w 1927481"/>
                  <a:gd name="connsiteY14" fmla="*/ 187631 h 684646"/>
                  <a:gd name="connsiteX15" fmla="*/ 1777629 w 1927481"/>
                  <a:gd name="connsiteY15" fmla="*/ 340550 h 684646"/>
                  <a:gd name="connsiteX16" fmla="*/ 1827294 w 1927481"/>
                  <a:gd name="connsiteY16" fmla="*/ 310873 h 684646"/>
                  <a:gd name="connsiteX17" fmla="*/ 1877204 w 1927481"/>
                  <a:gd name="connsiteY17" fmla="*/ 280952 h 684646"/>
                  <a:gd name="connsiteX18" fmla="*/ 1927482 w 1927481"/>
                  <a:gd name="connsiteY18" fmla="*/ 250908 h 684646"/>
                  <a:gd name="connsiteX19" fmla="*/ 1770762 w 1927481"/>
                  <a:gd name="connsiteY19" fmla="*/ 87811 h 684646"/>
                  <a:gd name="connsiteX20" fmla="*/ 1553954 w 1927481"/>
                  <a:gd name="connsiteY20" fmla="*/ 10555 h 684646"/>
                  <a:gd name="connsiteX21" fmla="*/ 1296678 w 1927481"/>
                  <a:gd name="connsiteY21" fmla="*/ 6508 h 684646"/>
                  <a:gd name="connsiteX22" fmla="*/ 1011689 w 1927481"/>
                  <a:gd name="connsiteY22" fmla="*/ 65983 h 6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7481" h="684646">
                    <a:moveTo>
                      <a:pt x="1011566" y="66106"/>
                    </a:moveTo>
                    <a:cubicBezTo>
                      <a:pt x="924622" y="92226"/>
                      <a:pt x="836697" y="125336"/>
                      <a:pt x="749140" y="164332"/>
                    </a:cubicBezTo>
                    <a:cubicBezTo>
                      <a:pt x="663300" y="202592"/>
                      <a:pt x="577214" y="246861"/>
                      <a:pt x="492110" y="296158"/>
                    </a:cubicBezTo>
                    <a:cubicBezTo>
                      <a:pt x="408109" y="344842"/>
                      <a:pt x="324353" y="398798"/>
                      <a:pt x="241947" y="457538"/>
                    </a:cubicBezTo>
                    <a:cubicBezTo>
                      <a:pt x="160153" y="515786"/>
                      <a:pt x="79218" y="578940"/>
                      <a:pt x="0" y="646631"/>
                    </a:cubicBezTo>
                    <a:lnTo>
                      <a:pt x="10301" y="659385"/>
                    </a:lnTo>
                    <a:lnTo>
                      <a:pt x="20602" y="672016"/>
                    </a:lnTo>
                    <a:lnTo>
                      <a:pt x="30902" y="684646"/>
                    </a:lnTo>
                    <a:cubicBezTo>
                      <a:pt x="104235" y="621983"/>
                      <a:pt x="179161" y="563612"/>
                      <a:pt x="254945" y="509900"/>
                    </a:cubicBezTo>
                    <a:cubicBezTo>
                      <a:pt x="331221" y="455821"/>
                      <a:pt x="408599" y="406156"/>
                      <a:pt x="486224" y="361642"/>
                    </a:cubicBezTo>
                    <a:cubicBezTo>
                      <a:pt x="564829" y="316514"/>
                      <a:pt x="644170" y="276169"/>
                      <a:pt x="723143" y="241588"/>
                    </a:cubicBezTo>
                    <a:cubicBezTo>
                      <a:pt x="803588" y="206393"/>
                      <a:pt x="884154" y="176717"/>
                      <a:pt x="963618" y="153663"/>
                    </a:cubicBezTo>
                    <a:cubicBezTo>
                      <a:pt x="1054854" y="127175"/>
                      <a:pt x="1141675" y="110252"/>
                      <a:pt x="1222488" y="103140"/>
                    </a:cubicBezTo>
                    <a:cubicBezTo>
                      <a:pt x="1305876" y="95659"/>
                      <a:pt x="1383377" y="98480"/>
                      <a:pt x="1453276" y="111847"/>
                    </a:cubicBezTo>
                    <a:cubicBezTo>
                      <a:pt x="1525627" y="125704"/>
                      <a:pt x="1589884" y="150843"/>
                      <a:pt x="1644086" y="187631"/>
                    </a:cubicBezTo>
                    <a:cubicBezTo>
                      <a:pt x="1700373" y="225891"/>
                      <a:pt x="1745746" y="276783"/>
                      <a:pt x="1777629" y="340550"/>
                    </a:cubicBezTo>
                    <a:lnTo>
                      <a:pt x="1827294" y="310873"/>
                    </a:lnTo>
                    <a:lnTo>
                      <a:pt x="1877204" y="280952"/>
                    </a:lnTo>
                    <a:lnTo>
                      <a:pt x="1927482" y="250908"/>
                    </a:lnTo>
                    <a:cubicBezTo>
                      <a:pt x="1888976" y="182113"/>
                      <a:pt x="1835755" y="127911"/>
                      <a:pt x="1770762" y="87811"/>
                    </a:cubicBezTo>
                    <a:cubicBezTo>
                      <a:pt x="1708589" y="49306"/>
                      <a:pt x="1635502" y="23799"/>
                      <a:pt x="1553954" y="10555"/>
                    </a:cubicBezTo>
                    <a:cubicBezTo>
                      <a:pt x="1475594" y="-2076"/>
                      <a:pt x="1389141" y="-3302"/>
                      <a:pt x="1296678" y="6508"/>
                    </a:cubicBezTo>
                    <a:cubicBezTo>
                      <a:pt x="1207282" y="16073"/>
                      <a:pt x="1111877" y="35939"/>
                      <a:pt x="1011689" y="65983"/>
                    </a:cubicBezTo>
                  </a:path>
                </a:pathLst>
              </a:custGeom>
              <a:solidFill>
                <a:srgbClr val="FFC504"/>
              </a:solidFill>
              <a:ln w="0"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8D2F19F2-04B2-8580-AB18-54A3A7F68880}"/>
                  </a:ext>
                </a:extLst>
              </p:cNvPr>
              <p:cNvSpPr/>
              <p:nvPr/>
            </p:nvSpPr>
            <p:spPr>
              <a:xfrm>
                <a:off x="9358273" y="5433693"/>
                <a:ext cx="573006" cy="1109301"/>
              </a:xfrm>
              <a:custGeom>
                <a:avLst/>
                <a:gdLst>
                  <a:gd name="connsiteX0" fmla="*/ 240682 w 573006"/>
                  <a:gd name="connsiteY0" fmla="*/ 0 h 1109301"/>
                  <a:gd name="connsiteX1" fmla="*/ 209903 w 573006"/>
                  <a:gd name="connsiteY1" fmla="*/ 10669 h 1109301"/>
                  <a:gd name="connsiteX2" fmla="*/ 179245 w 573006"/>
                  <a:gd name="connsiteY2" fmla="*/ 21215 h 1109301"/>
                  <a:gd name="connsiteX3" fmla="*/ 148833 w 573006"/>
                  <a:gd name="connsiteY3" fmla="*/ 31761 h 1109301"/>
                  <a:gd name="connsiteX4" fmla="*/ 71945 w 573006"/>
                  <a:gd name="connsiteY4" fmla="*/ 212148 h 1109301"/>
                  <a:gd name="connsiteX5" fmla="*/ 21299 w 573006"/>
                  <a:gd name="connsiteY5" fmla="*/ 389101 h 1109301"/>
                  <a:gd name="connsiteX6" fmla="*/ 330 w 573006"/>
                  <a:gd name="connsiteY6" fmla="*/ 559556 h 1109301"/>
                  <a:gd name="connsiteX7" fmla="*/ 13206 w 573006"/>
                  <a:gd name="connsiteY7" fmla="*/ 719096 h 1109301"/>
                  <a:gd name="connsiteX8" fmla="*/ 65568 w 573006"/>
                  <a:gd name="connsiteY8" fmla="*/ 862572 h 1109301"/>
                  <a:gd name="connsiteX9" fmla="*/ 160606 w 573006"/>
                  <a:gd name="connsiteY9" fmla="*/ 980050 h 1109301"/>
                  <a:gd name="connsiteX10" fmla="*/ 300648 w 573006"/>
                  <a:gd name="connsiteY10" fmla="*/ 1064910 h 1109301"/>
                  <a:gd name="connsiteX11" fmla="*/ 487289 w 573006"/>
                  <a:gd name="connsiteY11" fmla="*/ 1109302 h 1109301"/>
                  <a:gd name="connsiteX12" fmla="*/ 516107 w 573006"/>
                  <a:gd name="connsiteY12" fmla="*/ 1056694 h 1109301"/>
                  <a:gd name="connsiteX13" fmla="*/ 544680 w 573006"/>
                  <a:gd name="connsiteY13" fmla="*/ 1004576 h 1109301"/>
                  <a:gd name="connsiteX14" fmla="*/ 573007 w 573006"/>
                  <a:gd name="connsiteY14" fmla="*/ 952950 h 1109301"/>
                  <a:gd name="connsiteX15" fmla="*/ 269500 w 573006"/>
                  <a:gd name="connsiteY15" fmla="*/ 847734 h 1109301"/>
                  <a:gd name="connsiteX16" fmla="*/ 129213 w 573006"/>
                  <a:gd name="connsiteY16" fmla="*/ 626266 h 1109301"/>
                  <a:gd name="connsiteX17" fmla="*/ 126515 w 573006"/>
                  <a:gd name="connsiteY17" fmla="*/ 334041 h 1109301"/>
                  <a:gd name="connsiteX18" fmla="*/ 240682 w 573006"/>
                  <a:gd name="connsiteY18" fmla="*/ 0 h 110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3006" h="1109301">
                    <a:moveTo>
                      <a:pt x="240682" y="0"/>
                    </a:moveTo>
                    <a:lnTo>
                      <a:pt x="209903" y="10669"/>
                    </a:lnTo>
                    <a:lnTo>
                      <a:pt x="179245" y="21215"/>
                    </a:lnTo>
                    <a:lnTo>
                      <a:pt x="148833" y="31761"/>
                    </a:lnTo>
                    <a:cubicBezTo>
                      <a:pt x="118789" y="92707"/>
                      <a:pt x="93037" y="153041"/>
                      <a:pt x="71945" y="212148"/>
                    </a:cubicBezTo>
                    <a:cubicBezTo>
                      <a:pt x="50362" y="272481"/>
                      <a:pt x="33317" y="331711"/>
                      <a:pt x="21299" y="389101"/>
                    </a:cubicBezTo>
                    <a:cubicBezTo>
                      <a:pt x="9036" y="447964"/>
                      <a:pt x="1924" y="504986"/>
                      <a:pt x="330" y="559556"/>
                    </a:cubicBezTo>
                    <a:cubicBezTo>
                      <a:pt x="-1264" y="615597"/>
                      <a:pt x="2905" y="669064"/>
                      <a:pt x="13206" y="719096"/>
                    </a:cubicBezTo>
                    <a:cubicBezTo>
                      <a:pt x="23997" y="771336"/>
                      <a:pt x="41533" y="819284"/>
                      <a:pt x="65568" y="862572"/>
                    </a:cubicBezTo>
                    <a:cubicBezTo>
                      <a:pt x="90339" y="907086"/>
                      <a:pt x="122100" y="946450"/>
                      <a:pt x="160606" y="980050"/>
                    </a:cubicBezTo>
                    <a:cubicBezTo>
                      <a:pt x="200215" y="1014755"/>
                      <a:pt x="246937" y="1043204"/>
                      <a:pt x="300648" y="1064910"/>
                    </a:cubicBezTo>
                    <a:cubicBezTo>
                      <a:pt x="355831" y="1087228"/>
                      <a:pt x="418127" y="1102312"/>
                      <a:pt x="487289" y="1109302"/>
                    </a:cubicBezTo>
                    <a:lnTo>
                      <a:pt x="516107" y="1056694"/>
                    </a:lnTo>
                    <a:lnTo>
                      <a:pt x="544680" y="1004576"/>
                    </a:lnTo>
                    <a:lnTo>
                      <a:pt x="573007" y="952950"/>
                    </a:lnTo>
                    <a:cubicBezTo>
                      <a:pt x="444982" y="943998"/>
                      <a:pt x="343936" y="906718"/>
                      <a:pt x="269500" y="847734"/>
                    </a:cubicBezTo>
                    <a:cubicBezTo>
                      <a:pt x="198743" y="791693"/>
                      <a:pt x="152267" y="716153"/>
                      <a:pt x="129213" y="626266"/>
                    </a:cubicBezTo>
                    <a:cubicBezTo>
                      <a:pt x="107262" y="540671"/>
                      <a:pt x="106526" y="441955"/>
                      <a:pt x="126515" y="334041"/>
                    </a:cubicBezTo>
                    <a:cubicBezTo>
                      <a:pt x="145522" y="230787"/>
                      <a:pt x="183660" y="118459"/>
                      <a:pt x="240682" y="0"/>
                    </a:cubicBezTo>
                  </a:path>
                </a:pathLst>
              </a:custGeom>
              <a:solidFill>
                <a:srgbClr val="FFC504"/>
              </a:solidFill>
              <a:ln w="0" cap="flat">
                <a:noFill/>
                <a:prstDash val="solid"/>
                <a:miter/>
              </a:ln>
            </p:spPr>
            <p:txBody>
              <a:bodyPr rtlCol="0" anchor="ctr"/>
              <a:lstStyle/>
              <a:p>
                <a:endParaRPr lang="en-US"/>
              </a:p>
            </p:txBody>
          </p:sp>
        </p:grpSp>
        <p:pic>
          <p:nvPicPr>
            <p:cNvPr id="290" name="Picture 289">
              <a:extLst>
                <a:ext uri="{FF2B5EF4-FFF2-40B4-BE49-F238E27FC236}">
                  <a16:creationId xmlns:a16="http://schemas.microsoft.com/office/drawing/2014/main" id="{093BEB90-763F-1A13-DDD9-48B683FF00CE}"/>
                </a:ext>
              </a:extLst>
            </p:cNvPr>
            <p:cNvPicPr>
              <a:picLocks noChangeAspect="1"/>
            </p:cNvPicPr>
            <p:nvPr/>
          </p:nvPicPr>
          <p:blipFill>
            <a:blip r:embed="rId4"/>
            <a:stretch>
              <a:fillRect/>
            </a:stretch>
          </p:blipFill>
          <p:spPr>
            <a:xfrm>
              <a:off x="8916771" y="3468932"/>
              <a:ext cx="3705356" cy="3516998"/>
            </a:xfrm>
            <a:custGeom>
              <a:avLst/>
              <a:gdLst>
                <a:gd name="connsiteX0" fmla="*/ -293 w 3705356"/>
                <a:gd name="connsiteY0" fmla="*/ -266 h 3516998"/>
                <a:gd name="connsiteX1" fmla="*/ 3705064 w 3705356"/>
                <a:gd name="connsiteY1" fmla="*/ -266 h 3516998"/>
                <a:gd name="connsiteX2" fmla="*/ 3705064 w 3705356"/>
                <a:gd name="connsiteY2" fmla="*/ 3516732 h 3516998"/>
                <a:gd name="connsiteX3" fmla="*/ -293 w 3705356"/>
                <a:gd name="connsiteY3" fmla="*/ 3516732 h 3516998"/>
              </a:gdLst>
              <a:ahLst/>
              <a:cxnLst>
                <a:cxn ang="0">
                  <a:pos x="connsiteX0" y="connsiteY0"/>
                </a:cxn>
                <a:cxn ang="0">
                  <a:pos x="connsiteX1" y="connsiteY1"/>
                </a:cxn>
                <a:cxn ang="0">
                  <a:pos x="connsiteX2" y="connsiteY2"/>
                </a:cxn>
                <a:cxn ang="0">
                  <a:pos x="connsiteX3" y="connsiteY3"/>
                </a:cxn>
              </a:cxnLst>
              <a:rect l="l" t="t" r="r" b="b"/>
              <a:pathLst>
                <a:path w="3705356" h="3516998">
                  <a:moveTo>
                    <a:pt x="-293" y="-266"/>
                  </a:moveTo>
                  <a:lnTo>
                    <a:pt x="3705064" y="-266"/>
                  </a:lnTo>
                  <a:lnTo>
                    <a:pt x="3705064" y="3516732"/>
                  </a:lnTo>
                  <a:lnTo>
                    <a:pt x="-293" y="3516732"/>
                  </a:lnTo>
                  <a:close/>
                </a:path>
              </a:pathLst>
            </a:custGeom>
          </p:spPr>
        </p:pic>
        <p:grpSp>
          <p:nvGrpSpPr>
            <p:cNvPr id="291" name="Graphic 5">
              <a:extLst>
                <a:ext uri="{FF2B5EF4-FFF2-40B4-BE49-F238E27FC236}">
                  <a16:creationId xmlns:a16="http://schemas.microsoft.com/office/drawing/2014/main" id="{A7D49062-509E-06E0-A419-D1C356856D6A}"/>
                </a:ext>
              </a:extLst>
            </p:cNvPr>
            <p:cNvGrpSpPr/>
            <p:nvPr/>
          </p:nvGrpSpPr>
          <p:grpSpPr>
            <a:xfrm>
              <a:off x="9358273" y="3911123"/>
              <a:ext cx="2820583" cy="2631871"/>
              <a:chOff x="9358273" y="3911123"/>
              <a:chExt cx="2820583" cy="2631871"/>
            </a:xfrm>
          </p:grpSpPr>
          <p:sp>
            <p:nvSpPr>
              <p:cNvPr id="292" name="Freeform: Shape 291">
                <a:extLst>
                  <a:ext uri="{FF2B5EF4-FFF2-40B4-BE49-F238E27FC236}">
                    <a16:creationId xmlns:a16="http://schemas.microsoft.com/office/drawing/2014/main" id="{EC16A147-9751-A22E-1D9B-646FAD58BDEB}"/>
                  </a:ext>
                </a:extLst>
              </p:cNvPr>
              <p:cNvSpPr/>
              <p:nvPr/>
            </p:nvSpPr>
            <p:spPr>
              <a:xfrm>
                <a:off x="9537641" y="4192197"/>
                <a:ext cx="2641215" cy="2302030"/>
              </a:xfrm>
              <a:custGeom>
                <a:avLst/>
                <a:gdLst>
                  <a:gd name="connsiteX0" fmla="*/ 2580481 w 2641215"/>
                  <a:gd name="connsiteY0" fmla="*/ 0 h 2302030"/>
                  <a:gd name="connsiteX1" fmla="*/ 2530571 w 2641215"/>
                  <a:gd name="connsiteY1" fmla="*/ 29921 h 2302030"/>
                  <a:gd name="connsiteX2" fmla="*/ 2530571 w 2641215"/>
                  <a:gd name="connsiteY2" fmla="*/ 29921 h 2302030"/>
                  <a:gd name="connsiteX3" fmla="*/ 2530571 w 2641215"/>
                  <a:gd name="connsiteY3" fmla="*/ 29921 h 2302030"/>
                  <a:gd name="connsiteX4" fmla="*/ 2530571 w 2641215"/>
                  <a:gd name="connsiteY4" fmla="*/ 29921 h 2302030"/>
                  <a:gd name="connsiteX5" fmla="*/ 2573614 w 2641215"/>
                  <a:gd name="connsiteY5" fmla="*/ 153041 h 2302030"/>
                  <a:gd name="connsiteX6" fmla="*/ 2585509 w 2641215"/>
                  <a:gd name="connsiteY6" fmla="*/ 300564 h 2302030"/>
                  <a:gd name="connsiteX7" fmla="*/ 2563068 w 2641215"/>
                  <a:gd name="connsiteY7" fmla="*/ 471263 h 2302030"/>
                  <a:gd name="connsiteX8" fmla="*/ 2503593 w 2641215"/>
                  <a:gd name="connsiteY8" fmla="*/ 663055 h 2302030"/>
                  <a:gd name="connsiteX9" fmla="*/ 2137423 w 2641215"/>
                  <a:gd name="connsiteY9" fmla="*/ 1260013 h 2302030"/>
                  <a:gd name="connsiteX10" fmla="*/ 1563029 w 2641215"/>
                  <a:gd name="connsiteY10" fmla="*/ 1797128 h 2302030"/>
                  <a:gd name="connsiteX11" fmla="*/ 923274 w 2641215"/>
                  <a:gd name="connsiteY11" fmla="*/ 2149931 h 2302030"/>
                  <a:gd name="connsiteX12" fmla="*/ 365435 w 2641215"/>
                  <a:gd name="connsiteY12" fmla="*/ 2246317 h 2302030"/>
                  <a:gd name="connsiteX13" fmla="*/ 336862 w 2641215"/>
                  <a:gd name="connsiteY13" fmla="*/ 2298435 h 2302030"/>
                  <a:gd name="connsiteX14" fmla="*/ 915303 w 2641215"/>
                  <a:gd name="connsiteY14" fmla="*/ 2202171 h 2302030"/>
                  <a:gd name="connsiteX15" fmla="*/ 1582036 w 2641215"/>
                  <a:gd name="connsiteY15" fmla="*/ 1836369 h 2302030"/>
                  <a:gd name="connsiteX16" fmla="*/ 2180588 w 2641215"/>
                  <a:gd name="connsiteY16" fmla="*/ 1276322 h 2302030"/>
                  <a:gd name="connsiteX17" fmla="*/ 2559144 w 2641215"/>
                  <a:gd name="connsiteY17" fmla="*/ 654593 h 2302030"/>
                  <a:gd name="connsiteX18" fmla="*/ 2619477 w 2641215"/>
                  <a:gd name="connsiteY18" fmla="*/ 455567 h 2302030"/>
                  <a:gd name="connsiteX19" fmla="*/ 2641060 w 2641215"/>
                  <a:gd name="connsiteY19" fmla="*/ 278981 h 2302030"/>
                  <a:gd name="connsiteX20" fmla="*/ 2626958 w 2641215"/>
                  <a:gd name="connsiteY20" fmla="*/ 126798 h 2302030"/>
                  <a:gd name="connsiteX21" fmla="*/ 2580604 w 2641215"/>
                  <a:gd name="connsiteY21" fmla="*/ 123 h 2302030"/>
                  <a:gd name="connsiteX22" fmla="*/ 713701 w 2641215"/>
                  <a:gd name="connsiteY22" fmla="*/ 378310 h 2302030"/>
                  <a:gd name="connsiteX23" fmla="*/ 553547 w 2641215"/>
                  <a:gd name="connsiteY23" fmla="*/ 524116 h 2302030"/>
                  <a:gd name="connsiteX24" fmla="*/ 402836 w 2641215"/>
                  <a:gd name="connsiteY24" fmla="*/ 680468 h 2302030"/>
                  <a:gd name="connsiteX25" fmla="*/ 263162 w 2641215"/>
                  <a:gd name="connsiteY25" fmla="*/ 847121 h 2302030"/>
                  <a:gd name="connsiteX26" fmla="*/ 136364 w 2641215"/>
                  <a:gd name="connsiteY26" fmla="*/ 1024442 h 2302030"/>
                  <a:gd name="connsiteX27" fmla="*/ 98226 w 2641215"/>
                  <a:gd name="connsiteY27" fmla="*/ 1084653 h 2302030"/>
                  <a:gd name="connsiteX28" fmla="*/ 62786 w 2641215"/>
                  <a:gd name="connsiteY28" fmla="*/ 1144496 h 2302030"/>
                  <a:gd name="connsiteX29" fmla="*/ 30044 w 2641215"/>
                  <a:gd name="connsiteY29" fmla="*/ 1203849 h 2302030"/>
                  <a:gd name="connsiteX30" fmla="*/ 0 w 2641215"/>
                  <a:gd name="connsiteY30" fmla="*/ 1262833 h 2302030"/>
                  <a:gd name="connsiteX31" fmla="*/ 30657 w 2641215"/>
                  <a:gd name="connsiteY31" fmla="*/ 1252287 h 2302030"/>
                  <a:gd name="connsiteX32" fmla="*/ 59598 w 2641215"/>
                  <a:gd name="connsiteY32" fmla="*/ 1195019 h 2302030"/>
                  <a:gd name="connsiteX33" fmla="*/ 91236 w 2641215"/>
                  <a:gd name="connsiteY33" fmla="*/ 1137261 h 2302030"/>
                  <a:gd name="connsiteX34" fmla="*/ 125572 w 2641215"/>
                  <a:gd name="connsiteY34" fmla="*/ 1079135 h 2302030"/>
                  <a:gd name="connsiteX35" fmla="*/ 162483 w 2641215"/>
                  <a:gd name="connsiteY35" fmla="*/ 1020641 h 2302030"/>
                  <a:gd name="connsiteX36" fmla="*/ 285603 w 2641215"/>
                  <a:gd name="connsiteY36" fmla="*/ 847979 h 2302030"/>
                  <a:gd name="connsiteX37" fmla="*/ 421353 w 2641215"/>
                  <a:gd name="connsiteY37" fmla="*/ 685619 h 2302030"/>
                  <a:gd name="connsiteX38" fmla="*/ 568017 w 2641215"/>
                  <a:gd name="connsiteY38" fmla="*/ 533314 h 2302030"/>
                  <a:gd name="connsiteX39" fmla="*/ 724001 w 2641215"/>
                  <a:gd name="connsiteY39" fmla="*/ 391186 h 2302030"/>
                  <a:gd name="connsiteX40" fmla="*/ 713701 w 2641215"/>
                  <a:gd name="connsiteY40" fmla="*/ 378556 h 230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41215" h="2302030">
                    <a:moveTo>
                      <a:pt x="2580481" y="0"/>
                    </a:moveTo>
                    <a:lnTo>
                      <a:pt x="2530571" y="29921"/>
                    </a:lnTo>
                    <a:lnTo>
                      <a:pt x="2530571" y="29921"/>
                    </a:lnTo>
                    <a:cubicBezTo>
                      <a:pt x="2530571" y="29921"/>
                      <a:pt x="2530571" y="29921"/>
                      <a:pt x="2530571" y="29921"/>
                    </a:cubicBezTo>
                    <a:lnTo>
                      <a:pt x="2530571" y="29921"/>
                    </a:lnTo>
                    <a:cubicBezTo>
                      <a:pt x="2549947" y="67323"/>
                      <a:pt x="2564417" y="108404"/>
                      <a:pt x="2573614" y="153041"/>
                    </a:cubicBezTo>
                    <a:cubicBezTo>
                      <a:pt x="2583057" y="198659"/>
                      <a:pt x="2587103" y="247956"/>
                      <a:pt x="2585509" y="300564"/>
                    </a:cubicBezTo>
                    <a:cubicBezTo>
                      <a:pt x="2583915" y="354275"/>
                      <a:pt x="2576434" y="411175"/>
                      <a:pt x="2563068" y="471263"/>
                    </a:cubicBezTo>
                    <a:cubicBezTo>
                      <a:pt x="2549456" y="532332"/>
                      <a:pt x="2529590" y="596467"/>
                      <a:pt x="2503593" y="663055"/>
                    </a:cubicBezTo>
                    <a:cubicBezTo>
                      <a:pt x="2425846" y="861591"/>
                      <a:pt x="2299416" y="1065278"/>
                      <a:pt x="2137423" y="1260013"/>
                    </a:cubicBezTo>
                    <a:cubicBezTo>
                      <a:pt x="1972242" y="1458672"/>
                      <a:pt x="1775177" y="1642124"/>
                      <a:pt x="1563029" y="1797128"/>
                    </a:cubicBezTo>
                    <a:cubicBezTo>
                      <a:pt x="1352966" y="1950536"/>
                      <a:pt x="1134073" y="2071449"/>
                      <a:pt x="923274" y="2149931"/>
                    </a:cubicBezTo>
                    <a:cubicBezTo>
                      <a:pt x="720200" y="2225471"/>
                      <a:pt x="529635" y="2259561"/>
                      <a:pt x="365435" y="2246317"/>
                    </a:cubicBezTo>
                    <a:lnTo>
                      <a:pt x="336862" y="2298435"/>
                    </a:lnTo>
                    <a:cubicBezTo>
                      <a:pt x="506580" y="2313763"/>
                      <a:pt x="704136" y="2279795"/>
                      <a:pt x="915303" y="2202171"/>
                    </a:cubicBezTo>
                    <a:cubicBezTo>
                      <a:pt x="1134808" y="2121481"/>
                      <a:pt x="1362898" y="1996032"/>
                      <a:pt x="1582036" y="1836369"/>
                    </a:cubicBezTo>
                    <a:cubicBezTo>
                      <a:pt x="1803381" y="1674989"/>
                      <a:pt x="2008908" y="1483565"/>
                      <a:pt x="2180588" y="1276322"/>
                    </a:cubicBezTo>
                    <a:cubicBezTo>
                      <a:pt x="2348835" y="1073249"/>
                      <a:pt x="2479558" y="861101"/>
                      <a:pt x="2559144" y="654593"/>
                    </a:cubicBezTo>
                    <a:cubicBezTo>
                      <a:pt x="2585754" y="585431"/>
                      <a:pt x="2605865" y="518966"/>
                      <a:pt x="2619477" y="455567"/>
                    </a:cubicBezTo>
                    <a:cubicBezTo>
                      <a:pt x="2632844" y="393394"/>
                      <a:pt x="2639956" y="334409"/>
                      <a:pt x="2641060" y="278981"/>
                    </a:cubicBezTo>
                    <a:cubicBezTo>
                      <a:pt x="2642163" y="224656"/>
                      <a:pt x="2637381" y="173765"/>
                      <a:pt x="2626958" y="126798"/>
                    </a:cubicBezTo>
                    <a:cubicBezTo>
                      <a:pt x="2616780" y="80813"/>
                      <a:pt x="2601328" y="38505"/>
                      <a:pt x="2580604" y="123"/>
                    </a:cubicBezTo>
                    <a:moveTo>
                      <a:pt x="713701" y="378310"/>
                    </a:moveTo>
                    <a:cubicBezTo>
                      <a:pt x="658886" y="425155"/>
                      <a:pt x="605297" y="473838"/>
                      <a:pt x="553547" y="524116"/>
                    </a:cubicBezTo>
                    <a:cubicBezTo>
                      <a:pt x="501552" y="574517"/>
                      <a:pt x="451152" y="626757"/>
                      <a:pt x="402836" y="680468"/>
                    </a:cubicBezTo>
                    <a:cubicBezTo>
                      <a:pt x="354152" y="734425"/>
                      <a:pt x="307431" y="790098"/>
                      <a:pt x="263162" y="847121"/>
                    </a:cubicBezTo>
                    <a:cubicBezTo>
                      <a:pt x="218402" y="904756"/>
                      <a:pt x="175973" y="963986"/>
                      <a:pt x="136364" y="1024442"/>
                    </a:cubicBezTo>
                    <a:cubicBezTo>
                      <a:pt x="123120" y="1044553"/>
                      <a:pt x="110489" y="1064665"/>
                      <a:pt x="98226" y="1084653"/>
                    </a:cubicBezTo>
                    <a:cubicBezTo>
                      <a:pt x="85963" y="1104642"/>
                      <a:pt x="74068" y="1124630"/>
                      <a:pt x="62786" y="1144496"/>
                    </a:cubicBezTo>
                    <a:cubicBezTo>
                      <a:pt x="51382" y="1164362"/>
                      <a:pt x="40468" y="1184228"/>
                      <a:pt x="30044" y="1203849"/>
                    </a:cubicBezTo>
                    <a:cubicBezTo>
                      <a:pt x="19498" y="1223592"/>
                      <a:pt x="9565" y="1243335"/>
                      <a:pt x="0" y="1262833"/>
                    </a:cubicBezTo>
                    <a:lnTo>
                      <a:pt x="30657" y="1252287"/>
                    </a:lnTo>
                    <a:cubicBezTo>
                      <a:pt x="39854" y="1233280"/>
                      <a:pt x="49542" y="1214149"/>
                      <a:pt x="59598" y="1195019"/>
                    </a:cubicBezTo>
                    <a:cubicBezTo>
                      <a:pt x="69653" y="1175889"/>
                      <a:pt x="80199" y="1156636"/>
                      <a:pt x="91236" y="1137261"/>
                    </a:cubicBezTo>
                    <a:cubicBezTo>
                      <a:pt x="102150" y="1118008"/>
                      <a:pt x="113677" y="1098633"/>
                      <a:pt x="125572" y="1079135"/>
                    </a:cubicBezTo>
                    <a:cubicBezTo>
                      <a:pt x="137467" y="1059760"/>
                      <a:pt x="149730" y="1040262"/>
                      <a:pt x="162483" y="1020641"/>
                    </a:cubicBezTo>
                    <a:cubicBezTo>
                      <a:pt x="200866" y="961779"/>
                      <a:pt x="242070" y="904143"/>
                      <a:pt x="285603" y="847979"/>
                    </a:cubicBezTo>
                    <a:cubicBezTo>
                      <a:pt x="328646" y="792428"/>
                      <a:pt x="374141" y="738227"/>
                      <a:pt x="421353" y="685619"/>
                    </a:cubicBezTo>
                    <a:cubicBezTo>
                      <a:pt x="468320" y="633379"/>
                      <a:pt x="517372" y="582488"/>
                      <a:pt x="568017" y="533314"/>
                    </a:cubicBezTo>
                    <a:cubicBezTo>
                      <a:pt x="618418" y="484262"/>
                      <a:pt x="670658" y="436804"/>
                      <a:pt x="724001" y="391186"/>
                    </a:cubicBezTo>
                    <a:lnTo>
                      <a:pt x="713701" y="378556"/>
                    </a:ln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0FAE2AD2-D763-5FD5-A8CD-E80F1B7E2DED}"/>
                  </a:ext>
                </a:extLst>
              </p:cNvPr>
              <p:cNvSpPr/>
              <p:nvPr/>
            </p:nvSpPr>
            <p:spPr>
              <a:xfrm>
                <a:off x="10241041" y="3911123"/>
                <a:ext cx="1927481" cy="684646"/>
              </a:xfrm>
              <a:custGeom>
                <a:avLst/>
                <a:gdLst>
                  <a:gd name="connsiteX0" fmla="*/ 1011566 w 1927481"/>
                  <a:gd name="connsiteY0" fmla="*/ 66106 h 684646"/>
                  <a:gd name="connsiteX1" fmla="*/ 749140 w 1927481"/>
                  <a:gd name="connsiteY1" fmla="*/ 164332 h 684646"/>
                  <a:gd name="connsiteX2" fmla="*/ 492110 w 1927481"/>
                  <a:gd name="connsiteY2" fmla="*/ 296158 h 684646"/>
                  <a:gd name="connsiteX3" fmla="*/ 241947 w 1927481"/>
                  <a:gd name="connsiteY3" fmla="*/ 457538 h 684646"/>
                  <a:gd name="connsiteX4" fmla="*/ 0 w 1927481"/>
                  <a:gd name="connsiteY4" fmla="*/ 646631 h 684646"/>
                  <a:gd name="connsiteX5" fmla="*/ 10301 w 1927481"/>
                  <a:gd name="connsiteY5" fmla="*/ 659385 h 684646"/>
                  <a:gd name="connsiteX6" fmla="*/ 20602 w 1927481"/>
                  <a:gd name="connsiteY6" fmla="*/ 672016 h 684646"/>
                  <a:gd name="connsiteX7" fmla="*/ 30902 w 1927481"/>
                  <a:gd name="connsiteY7" fmla="*/ 684646 h 684646"/>
                  <a:gd name="connsiteX8" fmla="*/ 254945 w 1927481"/>
                  <a:gd name="connsiteY8" fmla="*/ 509900 h 684646"/>
                  <a:gd name="connsiteX9" fmla="*/ 486224 w 1927481"/>
                  <a:gd name="connsiteY9" fmla="*/ 361642 h 684646"/>
                  <a:gd name="connsiteX10" fmla="*/ 723143 w 1927481"/>
                  <a:gd name="connsiteY10" fmla="*/ 241588 h 684646"/>
                  <a:gd name="connsiteX11" fmla="*/ 963618 w 1927481"/>
                  <a:gd name="connsiteY11" fmla="*/ 153663 h 684646"/>
                  <a:gd name="connsiteX12" fmla="*/ 1222488 w 1927481"/>
                  <a:gd name="connsiteY12" fmla="*/ 103140 h 684646"/>
                  <a:gd name="connsiteX13" fmla="*/ 1453276 w 1927481"/>
                  <a:gd name="connsiteY13" fmla="*/ 111847 h 684646"/>
                  <a:gd name="connsiteX14" fmla="*/ 1644086 w 1927481"/>
                  <a:gd name="connsiteY14" fmla="*/ 187631 h 684646"/>
                  <a:gd name="connsiteX15" fmla="*/ 1777629 w 1927481"/>
                  <a:gd name="connsiteY15" fmla="*/ 340550 h 684646"/>
                  <a:gd name="connsiteX16" fmla="*/ 1827294 w 1927481"/>
                  <a:gd name="connsiteY16" fmla="*/ 310873 h 684646"/>
                  <a:gd name="connsiteX17" fmla="*/ 1877204 w 1927481"/>
                  <a:gd name="connsiteY17" fmla="*/ 280952 h 684646"/>
                  <a:gd name="connsiteX18" fmla="*/ 1927482 w 1927481"/>
                  <a:gd name="connsiteY18" fmla="*/ 250908 h 684646"/>
                  <a:gd name="connsiteX19" fmla="*/ 1770762 w 1927481"/>
                  <a:gd name="connsiteY19" fmla="*/ 87811 h 684646"/>
                  <a:gd name="connsiteX20" fmla="*/ 1553954 w 1927481"/>
                  <a:gd name="connsiteY20" fmla="*/ 10555 h 684646"/>
                  <a:gd name="connsiteX21" fmla="*/ 1296678 w 1927481"/>
                  <a:gd name="connsiteY21" fmla="*/ 6508 h 684646"/>
                  <a:gd name="connsiteX22" fmla="*/ 1011689 w 1927481"/>
                  <a:gd name="connsiteY22" fmla="*/ 65983 h 6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7481" h="684646">
                    <a:moveTo>
                      <a:pt x="1011566" y="66106"/>
                    </a:moveTo>
                    <a:cubicBezTo>
                      <a:pt x="924622" y="92226"/>
                      <a:pt x="836697" y="125336"/>
                      <a:pt x="749140" y="164332"/>
                    </a:cubicBezTo>
                    <a:cubicBezTo>
                      <a:pt x="663300" y="202592"/>
                      <a:pt x="577214" y="246861"/>
                      <a:pt x="492110" y="296158"/>
                    </a:cubicBezTo>
                    <a:cubicBezTo>
                      <a:pt x="408109" y="344842"/>
                      <a:pt x="324353" y="398798"/>
                      <a:pt x="241947" y="457538"/>
                    </a:cubicBezTo>
                    <a:cubicBezTo>
                      <a:pt x="160153" y="515786"/>
                      <a:pt x="79218" y="578940"/>
                      <a:pt x="0" y="646631"/>
                    </a:cubicBezTo>
                    <a:lnTo>
                      <a:pt x="10301" y="659385"/>
                    </a:lnTo>
                    <a:lnTo>
                      <a:pt x="20602" y="672016"/>
                    </a:lnTo>
                    <a:lnTo>
                      <a:pt x="30902" y="684646"/>
                    </a:lnTo>
                    <a:cubicBezTo>
                      <a:pt x="104235" y="621983"/>
                      <a:pt x="179161" y="563612"/>
                      <a:pt x="254945" y="509900"/>
                    </a:cubicBezTo>
                    <a:cubicBezTo>
                      <a:pt x="331221" y="455821"/>
                      <a:pt x="408599" y="406156"/>
                      <a:pt x="486224" y="361642"/>
                    </a:cubicBezTo>
                    <a:cubicBezTo>
                      <a:pt x="564829" y="316514"/>
                      <a:pt x="644170" y="276169"/>
                      <a:pt x="723143" y="241588"/>
                    </a:cubicBezTo>
                    <a:cubicBezTo>
                      <a:pt x="803588" y="206393"/>
                      <a:pt x="884154" y="176717"/>
                      <a:pt x="963618" y="153663"/>
                    </a:cubicBezTo>
                    <a:cubicBezTo>
                      <a:pt x="1054854" y="127175"/>
                      <a:pt x="1141675" y="110252"/>
                      <a:pt x="1222488" y="103140"/>
                    </a:cubicBezTo>
                    <a:cubicBezTo>
                      <a:pt x="1305876" y="95659"/>
                      <a:pt x="1383377" y="98480"/>
                      <a:pt x="1453276" y="111847"/>
                    </a:cubicBezTo>
                    <a:cubicBezTo>
                      <a:pt x="1525627" y="125704"/>
                      <a:pt x="1589884" y="150843"/>
                      <a:pt x="1644086" y="187631"/>
                    </a:cubicBezTo>
                    <a:cubicBezTo>
                      <a:pt x="1700373" y="225891"/>
                      <a:pt x="1745746" y="276783"/>
                      <a:pt x="1777629" y="340550"/>
                    </a:cubicBezTo>
                    <a:lnTo>
                      <a:pt x="1827294" y="310873"/>
                    </a:lnTo>
                    <a:lnTo>
                      <a:pt x="1877204" y="280952"/>
                    </a:lnTo>
                    <a:lnTo>
                      <a:pt x="1927482" y="250908"/>
                    </a:lnTo>
                    <a:cubicBezTo>
                      <a:pt x="1888976" y="182113"/>
                      <a:pt x="1835755" y="127911"/>
                      <a:pt x="1770762" y="87811"/>
                    </a:cubicBezTo>
                    <a:cubicBezTo>
                      <a:pt x="1708589" y="49306"/>
                      <a:pt x="1635502" y="23799"/>
                      <a:pt x="1553954" y="10555"/>
                    </a:cubicBezTo>
                    <a:cubicBezTo>
                      <a:pt x="1475594" y="-2076"/>
                      <a:pt x="1389141" y="-3302"/>
                      <a:pt x="1296678" y="6508"/>
                    </a:cubicBezTo>
                    <a:cubicBezTo>
                      <a:pt x="1207282" y="16073"/>
                      <a:pt x="1111877" y="35939"/>
                      <a:pt x="1011689" y="65983"/>
                    </a:cubicBez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8F2819B7-CD00-AC0B-90B9-C607B6F3C2D2}"/>
                  </a:ext>
                </a:extLst>
              </p:cNvPr>
              <p:cNvSpPr/>
              <p:nvPr/>
            </p:nvSpPr>
            <p:spPr>
              <a:xfrm>
                <a:off x="9358273" y="5433693"/>
                <a:ext cx="573006" cy="1109301"/>
              </a:xfrm>
              <a:custGeom>
                <a:avLst/>
                <a:gdLst>
                  <a:gd name="connsiteX0" fmla="*/ 240682 w 573006"/>
                  <a:gd name="connsiteY0" fmla="*/ 0 h 1109301"/>
                  <a:gd name="connsiteX1" fmla="*/ 209903 w 573006"/>
                  <a:gd name="connsiteY1" fmla="*/ 10669 h 1109301"/>
                  <a:gd name="connsiteX2" fmla="*/ 179245 w 573006"/>
                  <a:gd name="connsiteY2" fmla="*/ 21215 h 1109301"/>
                  <a:gd name="connsiteX3" fmla="*/ 148833 w 573006"/>
                  <a:gd name="connsiteY3" fmla="*/ 31761 h 1109301"/>
                  <a:gd name="connsiteX4" fmla="*/ 71945 w 573006"/>
                  <a:gd name="connsiteY4" fmla="*/ 212148 h 1109301"/>
                  <a:gd name="connsiteX5" fmla="*/ 21299 w 573006"/>
                  <a:gd name="connsiteY5" fmla="*/ 389101 h 1109301"/>
                  <a:gd name="connsiteX6" fmla="*/ 330 w 573006"/>
                  <a:gd name="connsiteY6" fmla="*/ 559556 h 1109301"/>
                  <a:gd name="connsiteX7" fmla="*/ 13206 w 573006"/>
                  <a:gd name="connsiteY7" fmla="*/ 719096 h 1109301"/>
                  <a:gd name="connsiteX8" fmla="*/ 65568 w 573006"/>
                  <a:gd name="connsiteY8" fmla="*/ 862572 h 1109301"/>
                  <a:gd name="connsiteX9" fmla="*/ 160606 w 573006"/>
                  <a:gd name="connsiteY9" fmla="*/ 980050 h 1109301"/>
                  <a:gd name="connsiteX10" fmla="*/ 300648 w 573006"/>
                  <a:gd name="connsiteY10" fmla="*/ 1064910 h 1109301"/>
                  <a:gd name="connsiteX11" fmla="*/ 487289 w 573006"/>
                  <a:gd name="connsiteY11" fmla="*/ 1109302 h 1109301"/>
                  <a:gd name="connsiteX12" fmla="*/ 516107 w 573006"/>
                  <a:gd name="connsiteY12" fmla="*/ 1056694 h 1109301"/>
                  <a:gd name="connsiteX13" fmla="*/ 544680 w 573006"/>
                  <a:gd name="connsiteY13" fmla="*/ 1004576 h 1109301"/>
                  <a:gd name="connsiteX14" fmla="*/ 573007 w 573006"/>
                  <a:gd name="connsiteY14" fmla="*/ 952950 h 1109301"/>
                  <a:gd name="connsiteX15" fmla="*/ 269500 w 573006"/>
                  <a:gd name="connsiteY15" fmla="*/ 847734 h 1109301"/>
                  <a:gd name="connsiteX16" fmla="*/ 129213 w 573006"/>
                  <a:gd name="connsiteY16" fmla="*/ 626266 h 1109301"/>
                  <a:gd name="connsiteX17" fmla="*/ 126515 w 573006"/>
                  <a:gd name="connsiteY17" fmla="*/ 334041 h 1109301"/>
                  <a:gd name="connsiteX18" fmla="*/ 240682 w 573006"/>
                  <a:gd name="connsiteY18" fmla="*/ 0 h 110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3006" h="1109301">
                    <a:moveTo>
                      <a:pt x="240682" y="0"/>
                    </a:moveTo>
                    <a:lnTo>
                      <a:pt x="209903" y="10669"/>
                    </a:lnTo>
                    <a:lnTo>
                      <a:pt x="179245" y="21215"/>
                    </a:lnTo>
                    <a:lnTo>
                      <a:pt x="148833" y="31761"/>
                    </a:lnTo>
                    <a:cubicBezTo>
                      <a:pt x="118789" y="92707"/>
                      <a:pt x="93037" y="153041"/>
                      <a:pt x="71945" y="212148"/>
                    </a:cubicBezTo>
                    <a:cubicBezTo>
                      <a:pt x="50362" y="272481"/>
                      <a:pt x="33317" y="331711"/>
                      <a:pt x="21299" y="389101"/>
                    </a:cubicBezTo>
                    <a:cubicBezTo>
                      <a:pt x="9036" y="447964"/>
                      <a:pt x="1924" y="504986"/>
                      <a:pt x="330" y="559556"/>
                    </a:cubicBezTo>
                    <a:cubicBezTo>
                      <a:pt x="-1264" y="615597"/>
                      <a:pt x="2905" y="669064"/>
                      <a:pt x="13206" y="719096"/>
                    </a:cubicBezTo>
                    <a:cubicBezTo>
                      <a:pt x="23997" y="771336"/>
                      <a:pt x="41533" y="819284"/>
                      <a:pt x="65568" y="862572"/>
                    </a:cubicBezTo>
                    <a:cubicBezTo>
                      <a:pt x="90339" y="907086"/>
                      <a:pt x="122100" y="946450"/>
                      <a:pt x="160606" y="980050"/>
                    </a:cubicBezTo>
                    <a:cubicBezTo>
                      <a:pt x="200215" y="1014755"/>
                      <a:pt x="246937" y="1043204"/>
                      <a:pt x="300648" y="1064910"/>
                    </a:cubicBezTo>
                    <a:cubicBezTo>
                      <a:pt x="355831" y="1087228"/>
                      <a:pt x="418127" y="1102312"/>
                      <a:pt x="487289" y="1109302"/>
                    </a:cubicBezTo>
                    <a:lnTo>
                      <a:pt x="516107" y="1056694"/>
                    </a:lnTo>
                    <a:lnTo>
                      <a:pt x="544680" y="1004576"/>
                    </a:lnTo>
                    <a:lnTo>
                      <a:pt x="573007" y="952950"/>
                    </a:lnTo>
                    <a:cubicBezTo>
                      <a:pt x="444982" y="943998"/>
                      <a:pt x="343936" y="906718"/>
                      <a:pt x="269500" y="847734"/>
                    </a:cubicBezTo>
                    <a:cubicBezTo>
                      <a:pt x="198743" y="791693"/>
                      <a:pt x="152267" y="716153"/>
                      <a:pt x="129213" y="626266"/>
                    </a:cubicBezTo>
                    <a:cubicBezTo>
                      <a:pt x="107262" y="540671"/>
                      <a:pt x="106526" y="441955"/>
                      <a:pt x="126515" y="334041"/>
                    </a:cubicBezTo>
                    <a:cubicBezTo>
                      <a:pt x="145522" y="230787"/>
                      <a:pt x="183660" y="118459"/>
                      <a:pt x="240682" y="0"/>
                    </a:cubicBez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grpSp>
      </p:grpSp>
      <p:grpSp>
        <p:nvGrpSpPr>
          <p:cNvPr id="298" name="Graphic 5">
            <a:extLst>
              <a:ext uri="{FF2B5EF4-FFF2-40B4-BE49-F238E27FC236}">
                <a16:creationId xmlns:a16="http://schemas.microsoft.com/office/drawing/2014/main" id="{18868125-9B1C-44AC-945B-703535976A8D}"/>
              </a:ext>
            </a:extLst>
          </p:cNvPr>
          <p:cNvGrpSpPr/>
          <p:nvPr/>
        </p:nvGrpSpPr>
        <p:grpSpPr>
          <a:xfrm>
            <a:off x="7689500" y="2338783"/>
            <a:ext cx="4888480" cy="4555911"/>
            <a:chOff x="7689500" y="2338783"/>
            <a:chExt cx="4888480" cy="4555911"/>
          </a:xfrm>
        </p:grpSpPr>
        <p:sp>
          <p:nvSpPr>
            <p:cNvPr id="299" name="Freeform: Shape 298">
              <a:extLst>
                <a:ext uri="{FF2B5EF4-FFF2-40B4-BE49-F238E27FC236}">
                  <a16:creationId xmlns:a16="http://schemas.microsoft.com/office/drawing/2014/main" id="{204E911D-EAA5-376E-9FE4-1ECF32A3FF27}"/>
                </a:ext>
              </a:extLst>
            </p:cNvPr>
            <p:cNvSpPr/>
            <p:nvPr/>
          </p:nvSpPr>
          <p:spPr>
            <a:xfrm>
              <a:off x="8131455" y="2782332"/>
              <a:ext cx="4003589" cy="3670407"/>
            </a:xfrm>
            <a:custGeom>
              <a:avLst/>
              <a:gdLst>
                <a:gd name="connsiteX0" fmla="*/ 2670859 w 4003589"/>
                <a:gd name="connsiteY0" fmla="*/ 80935 h 3670407"/>
                <a:gd name="connsiteX1" fmla="*/ 2665831 w 4003589"/>
                <a:gd name="connsiteY1" fmla="*/ 83143 h 3670407"/>
                <a:gd name="connsiteX2" fmla="*/ 2660803 w 4003589"/>
                <a:gd name="connsiteY2" fmla="*/ 86331 h 3670407"/>
                <a:gd name="connsiteX3" fmla="*/ 2656511 w 4003589"/>
                <a:gd name="connsiteY3" fmla="*/ 90255 h 3670407"/>
                <a:gd name="connsiteX4" fmla="*/ 2653323 w 4003589"/>
                <a:gd name="connsiteY4" fmla="*/ 94424 h 3670407"/>
                <a:gd name="connsiteX5" fmla="*/ 2651974 w 4003589"/>
                <a:gd name="connsiteY5" fmla="*/ 98103 h 3670407"/>
                <a:gd name="connsiteX6" fmla="*/ 2652709 w 4003589"/>
                <a:gd name="connsiteY6" fmla="*/ 100556 h 3670407"/>
                <a:gd name="connsiteX7" fmla="*/ 2655285 w 4003589"/>
                <a:gd name="connsiteY7" fmla="*/ 101660 h 3670407"/>
                <a:gd name="connsiteX8" fmla="*/ 2659454 w 4003589"/>
                <a:gd name="connsiteY8" fmla="*/ 101169 h 3670407"/>
                <a:gd name="connsiteX9" fmla="*/ 2659454 w 4003589"/>
                <a:gd name="connsiteY9" fmla="*/ 101169 h 3670407"/>
                <a:gd name="connsiteX10" fmla="*/ 2659454 w 4003589"/>
                <a:gd name="connsiteY10" fmla="*/ 101169 h 3670407"/>
                <a:gd name="connsiteX11" fmla="*/ 2659454 w 4003589"/>
                <a:gd name="connsiteY11" fmla="*/ 101169 h 3670407"/>
                <a:gd name="connsiteX12" fmla="*/ 2659454 w 4003589"/>
                <a:gd name="connsiteY12" fmla="*/ 101169 h 3670407"/>
                <a:gd name="connsiteX13" fmla="*/ 2664604 w 4003589"/>
                <a:gd name="connsiteY13" fmla="*/ 98962 h 3670407"/>
                <a:gd name="connsiteX14" fmla="*/ 2669632 w 4003589"/>
                <a:gd name="connsiteY14" fmla="*/ 95651 h 3670407"/>
                <a:gd name="connsiteX15" fmla="*/ 2674047 w 4003589"/>
                <a:gd name="connsiteY15" fmla="*/ 91727 h 3670407"/>
                <a:gd name="connsiteX16" fmla="*/ 2677235 w 4003589"/>
                <a:gd name="connsiteY16" fmla="*/ 87557 h 3670407"/>
                <a:gd name="connsiteX17" fmla="*/ 2678584 w 4003589"/>
                <a:gd name="connsiteY17" fmla="*/ 83878 h 3670407"/>
                <a:gd name="connsiteX18" fmla="*/ 2677849 w 4003589"/>
                <a:gd name="connsiteY18" fmla="*/ 81426 h 3670407"/>
                <a:gd name="connsiteX19" fmla="*/ 2675273 w 4003589"/>
                <a:gd name="connsiteY19" fmla="*/ 80322 h 3670407"/>
                <a:gd name="connsiteX20" fmla="*/ 2670981 w 4003589"/>
                <a:gd name="connsiteY20" fmla="*/ 80935 h 3670407"/>
                <a:gd name="connsiteX21" fmla="*/ 2670981 w 4003589"/>
                <a:gd name="connsiteY21" fmla="*/ 80935 h 3670407"/>
                <a:gd name="connsiteX22" fmla="*/ 2670981 w 4003589"/>
                <a:gd name="connsiteY22" fmla="*/ 80935 h 3670407"/>
                <a:gd name="connsiteX23" fmla="*/ 2670981 w 4003589"/>
                <a:gd name="connsiteY23" fmla="*/ 80935 h 3670407"/>
                <a:gd name="connsiteX24" fmla="*/ 2670981 w 4003589"/>
                <a:gd name="connsiteY24" fmla="*/ 80935 h 3670407"/>
                <a:gd name="connsiteX25" fmla="*/ 2573491 w 4003589"/>
                <a:gd name="connsiteY25" fmla="*/ 110734 h 3670407"/>
                <a:gd name="connsiteX26" fmla="*/ 2573491 w 4003589"/>
                <a:gd name="connsiteY26" fmla="*/ 110734 h 3670407"/>
                <a:gd name="connsiteX27" fmla="*/ 2573491 w 4003589"/>
                <a:gd name="connsiteY27" fmla="*/ 110734 h 3670407"/>
                <a:gd name="connsiteX28" fmla="*/ 2573491 w 4003589"/>
                <a:gd name="connsiteY28" fmla="*/ 110734 h 3670407"/>
                <a:gd name="connsiteX29" fmla="*/ 2573491 w 4003589"/>
                <a:gd name="connsiteY29" fmla="*/ 110734 h 3670407"/>
                <a:gd name="connsiteX30" fmla="*/ 2568341 w 4003589"/>
                <a:gd name="connsiteY30" fmla="*/ 113064 h 3670407"/>
                <a:gd name="connsiteX31" fmla="*/ 2563436 w 4003589"/>
                <a:gd name="connsiteY31" fmla="*/ 116375 h 3670407"/>
                <a:gd name="connsiteX32" fmla="*/ 2559144 w 4003589"/>
                <a:gd name="connsiteY32" fmla="*/ 120299 h 3670407"/>
                <a:gd name="connsiteX33" fmla="*/ 2556201 w 4003589"/>
                <a:gd name="connsiteY33" fmla="*/ 124469 h 3670407"/>
                <a:gd name="connsiteX34" fmla="*/ 2555220 w 4003589"/>
                <a:gd name="connsiteY34" fmla="*/ 127902 h 3670407"/>
                <a:gd name="connsiteX35" fmla="*/ 2556078 w 4003589"/>
                <a:gd name="connsiteY35" fmla="*/ 130109 h 3670407"/>
                <a:gd name="connsiteX36" fmla="*/ 2558653 w 4003589"/>
                <a:gd name="connsiteY36" fmla="*/ 130968 h 3670407"/>
                <a:gd name="connsiteX37" fmla="*/ 2562823 w 4003589"/>
                <a:gd name="connsiteY37" fmla="*/ 130355 h 3670407"/>
                <a:gd name="connsiteX38" fmla="*/ 2562823 w 4003589"/>
                <a:gd name="connsiteY38" fmla="*/ 130355 h 3670407"/>
                <a:gd name="connsiteX39" fmla="*/ 2562823 w 4003589"/>
                <a:gd name="connsiteY39" fmla="*/ 130355 h 3670407"/>
                <a:gd name="connsiteX40" fmla="*/ 2562823 w 4003589"/>
                <a:gd name="connsiteY40" fmla="*/ 130355 h 3670407"/>
                <a:gd name="connsiteX41" fmla="*/ 2562945 w 4003589"/>
                <a:gd name="connsiteY41" fmla="*/ 130355 h 3670407"/>
                <a:gd name="connsiteX42" fmla="*/ 2568096 w 4003589"/>
                <a:gd name="connsiteY42" fmla="*/ 128025 h 3670407"/>
                <a:gd name="connsiteX43" fmla="*/ 2573123 w 4003589"/>
                <a:gd name="connsiteY43" fmla="*/ 124714 h 3670407"/>
                <a:gd name="connsiteX44" fmla="*/ 2577415 w 4003589"/>
                <a:gd name="connsiteY44" fmla="*/ 120790 h 3670407"/>
                <a:gd name="connsiteX45" fmla="*/ 2580358 w 4003589"/>
                <a:gd name="connsiteY45" fmla="*/ 116620 h 3670407"/>
                <a:gd name="connsiteX46" fmla="*/ 2581340 w 4003589"/>
                <a:gd name="connsiteY46" fmla="*/ 113187 h 3670407"/>
                <a:gd name="connsiteX47" fmla="*/ 2580358 w 4003589"/>
                <a:gd name="connsiteY47" fmla="*/ 110979 h 3670407"/>
                <a:gd name="connsiteX48" fmla="*/ 2577661 w 4003589"/>
                <a:gd name="connsiteY48" fmla="*/ 110121 h 3670407"/>
                <a:gd name="connsiteX49" fmla="*/ 2573491 w 4003589"/>
                <a:gd name="connsiteY49" fmla="*/ 110734 h 3670407"/>
                <a:gd name="connsiteX50" fmla="*/ 2719052 w 4003589"/>
                <a:gd name="connsiteY50" fmla="*/ 67691 h 3670407"/>
                <a:gd name="connsiteX51" fmla="*/ 2714024 w 4003589"/>
                <a:gd name="connsiteY51" fmla="*/ 69776 h 3670407"/>
                <a:gd name="connsiteX52" fmla="*/ 2709119 w 4003589"/>
                <a:gd name="connsiteY52" fmla="*/ 72964 h 3670407"/>
                <a:gd name="connsiteX53" fmla="*/ 2704827 w 4003589"/>
                <a:gd name="connsiteY53" fmla="*/ 76766 h 3670407"/>
                <a:gd name="connsiteX54" fmla="*/ 2701639 w 4003589"/>
                <a:gd name="connsiteY54" fmla="*/ 80813 h 3670407"/>
                <a:gd name="connsiteX55" fmla="*/ 2700167 w 4003589"/>
                <a:gd name="connsiteY55" fmla="*/ 84614 h 3670407"/>
                <a:gd name="connsiteX56" fmla="*/ 2700780 w 4003589"/>
                <a:gd name="connsiteY56" fmla="*/ 87189 h 3670407"/>
                <a:gd name="connsiteX57" fmla="*/ 2703233 w 4003589"/>
                <a:gd name="connsiteY57" fmla="*/ 88416 h 3670407"/>
                <a:gd name="connsiteX58" fmla="*/ 2707525 w 4003589"/>
                <a:gd name="connsiteY58" fmla="*/ 87925 h 3670407"/>
                <a:gd name="connsiteX59" fmla="*/ 2707647 w 4003589"/>
                <a:gd name="connsiteY59" fmla="*/ 87925 h 3670407"/>
                <a:gd name="connsiteX60" fmla="*/ 2707770 w 4003589"/>
                <a:gd name="connsiteY60" fmla="*/ 87925 h 3670407"/>
                <a:gd name="connsiteX61" fmla="*/ 2707892 w 4003589"/>
                <a:gd name="connsiteY61" fmla="*/ 87925 h 3670407"/>
                <a:gd name="connsiteX62" fmla="*/ 2708015 w 4003589"/>
                <a:gd name="connsiteY62" fmla="*/ 87925 h 3670407"/>
                <a:gd name="connsiteX63" fmla="*/ 2713043 w 4003589"/>
                <a:gd name="connsiteY63" fmla="*/ 85840 h 3670407"/>
                <a:gd name="connsiteX64" fmla="*/ 2717948 w 4003589"/>
                <a:gd name="connsiteY64" fmla="*/ 82652 h 3670407"/>
                <a:gd name="connsiteX65" fmla="*/ 2722240 w 4003589"/>
                <a:gd name="connsiteY65" fmla="*/ 78851 h 3670407"/>
                <a:gd name="connsiteX66" fmla="*/ 2725429 w 4003589"/>
                <a:gd name="connsiteY66" fmla="*/ 74681 h 3670407"/>
                <a:gd name="connsiteX67" fmla="*/ 2726900 w 4003589"/>
                <a:gd name="connsiteY67" fmla="*/ 71002 h 3670407"/>
                <a:gd name="connsiteX68" fmla="*/ 2726287 w 4003589"/>
                <a:gd name="connsiteY68" fmla="*/ 68427 h 3670407"/>
                <a:gd name="connsiteX69" fmla="*/ 2723712 w 4003589"/>
                <a:gd name="connsiteY69" fmla="*/ 67201 h 3670407"/>
                <a:gd name="connsiteX70" fmla="*/ 2719420 w 4003589"/>
                <a:gd name="connsiteY70" fmla="*/ 67691 h 3670407"/>
                <a:gd name="connsiteX71" fmla="*/ 2719174 w 4003589"/>
                <a:gd name="connsiteY71" fmla="*/ 67691 h 3670407"/>
                <a:gd name="connsiteX72" fmla="*/ 2718929 w 4003589"/>
                <a:gd name="connsiteY72" fmla="*/ 67691 h 3670407"/>
                <a:gd name="connsiteX73" fmla="*/ 2718684 w 4003589"/>
                <a:gd name="connsiteY73" fmla="*/ 67691 h 3670407"/>
                <a:gd name="connsiteX74" fmla="*/ 2718439 w 4003589"/>
                <a:gd name="connsiteY74" fmla="*/ 67691 h 3670407"/>
                <a:gd name="connsiteX75" fmla="*/ 2524808 w 4003589"/>
                <a:gd name="connsiteY75" fmla="*/ 127166 h 3670407"/>
                <a:gd name="connsiteX76" fmla="*/ 2524562 w 4003589"/>
                <a:gd name="connsiteY76" fmla="*/ 127166 h 3670407"/>
                <a:gd name="connsiteX77" fmla="*/ 2524317 w 4003589"/>
                <a:gd name="connsiteY77" fmla="*/ 127166 h 3670407"/>
                <a:gd name="connsiteX78" fmla="*/ 2524072 w 4003589"/>
                <a:gd name="connsiteY78" fmla="*/ 127166 h 3670407"/>
                <a:gd name="connsiteX79" fmla="*/ 2523827 w 4003589"/>
                <a:gd name="connsiteY79" fmla="*/ 127166 h 3670407"/>
                <a:gd name="connsiteX80" fmla="*/ 2518676 w 4003589"/>
                <a:gd name="connsiteY80" fmla="*/ 129496 h 3670407"/>
                <a:gd name="connsiteX81" fmla="*/ 2513771 w 4003589"/>
                <a:gd name="connsiteY81" fmla="*/ 132930 h 3670407"/>
                <a:gd name="connsiteX82" fmla="*/ 2509602 w 4003589"/>
                <a:gd name="connsiteY82" fmla="*/ 136854 h 3670407"/>
                <a:gd name="connsiteX83" fmla="*/ 2506781 w 4003589"/>
                <a:gd name="connsiteY83" fmla="*/ 140901 h 3670407"/>
                <a:gd name="connsiteX84" fmla="*/ 2505923 w 4003589"/>
                <a:gd name="connsiteY84" fmla="*/ 144212 h 3670407"/>
                <a:gd name="connsiteX85" fmla="*/ 2506904 w 4003589"/>
                <a:gd name="connsiteY85" fmla="*/ 146419 h 3670407"/>
                <a:gd name="connsiteX86" fmla="*/ 2509479 w 4003589"/>
                <a:gd name="connsiteY86" fmla="*/ 147278 h 3670407"/>
                <a:gd name="connsiteX87" fmla="*/ 2513526 w 4003589"/>
                <a:gd name="connsiteY87" fmla="*/ 146664 h 3670407"/>
                <a:gd name="connsiteX88" fmla="*/ 2513648 w 4003589"/>
                <a:gd name="connsiteY88" fmla="*/ 146664 h 3670407"/>
                <a:gd name="connsiteX89" fmla="*/ 2513771 w 4003589"/>
                <a:gd name="connsiteY89" fmla="*/ 146664 h 3670407"/>
                <a:gd name="connsiteX90" fmla="*/ 2513894 w 4003589"/>
                <a:gd name="connsiteY90" fmla="*/ 146664 h 3670407"/>
                <a:gd name="connsiteX91" fmla="*/ 2514016 w 4003589"/>
                <a:gd name="connsiteY91" fmla="*/ 146664 h 3670407"/>
                <a:gd name="connsiteX92" fmla="*/ 2519167 w 4003589"/>
                <a:gd name="connsiteY92" fmla="*/ 144212 h 3670407"/>
                <a:gd name="connsiteX93" fmla="*/ 2524072 w 4003589"/>
                <a:gd name="connsiteY93" fmla="*/ 140778 h 3670407"/>
                <a:gd name="connsiteX94" fmla="*/ 2528241 w 4003589"/>
                <a:gd name="connsiteY94" fmla="*/ 136854 h 3670407"/>
                <a:gd name="connsiteX95" fmla="*/ 2531062 w 4003589"/>
                <a:gd name="connsiteY95" fmla="*/ 132807 h 3670407"/>
                <a:gd name="connsiteX96" fmla="*/ 2531920 w 4003589"/>
                <a:gd name="connsiteY96" fmla="*/ 129496 h 3670407"/>
                <a:gd name="connsiteX97" fmla="*/ 2530939 w 4003589"/>
                <a:gd name="connsiteY97" fmla="*/ 127289 h 3670407"/>
                <a:gd name="connsiteX98" fmla="*/ 2528364 w 4003589"/>
                <a:gd name="connsiteY98" fmla="*/ 126431 h 3670407"/>
                <a:gd name="connsiteX99" fmla="*/ 2524317 w 4003589"/>
                <a:gd name="connsiteY99" fmla="*/ 127044 h 3670407"/>
                <a:gd name="connsiteX100" fmla="*/ 2767368 w 4003589"/>
                <a:gd name="connsiteY100" fmla="*/ 55551 h 3670407"/>
                <a:gd name="connsiteX101" fmla="*/ 2762462 w 4003589"/>
                <a:gd name="connsiteY101" fmla="*/ 57636 h 3670407"/>
                <a:gd name="connsiteX102" fmla="*/ 2757557 w 4003589"/>
                <a:gd name="connsiteY102" fmla="*/ 60701 h 3670407"/>
                <a:gd name="connsiteX103" fmla="*/ 2753265 w 4003589"/>
                <a:gd name="connsiteY103" fmla="*/ 64503 h 3670407"/>
                <a:gd name="connsiteX104" fmla="*/ 2750077 w 4003589"/>
                <a:gd name="connsiteY104" fmla="*/ 68550 h 3670407"/>
                <a:gd name="connsiteX105" fmla="*/ 2748483 w 4003589"/>
                <a:gd name="connsiteY105" fmla="*/ 72351 h 3670407"/>
                <a:gd name="connsiteX106" fmla="*/ 2748973 w 4003589"/>
                <a:gd name="connsiteY106" fmla="*/ 75049 h 3670407"/>
                <a:gd name="connsiteX107" fmla="*/ 2751426 w 4003589"/>
                <a:gd name="connsiteY107" fmla="*/ 76398 h 3670407"/>
                <a:gd name="connsiteX108" fmla="*/ 2755595 w 4003589"/>
                <a:gd name="connsiteY108" fmla="*/ 76153 h 3670407"/>
                <a:gd name="connsiteX109" fmla="*/ 2755840 w 4003589"/>
                <a:gd name="connsiteY109" fmla="*/ 76153 h 3670407"/>
                <a:gd name="connsiteX110" fmla="*/ 2756086 w 4003589"/>
                <a:gd name="connsiteY110" fmla="*/ 76153 h 3670407"/>
                <a:gd name="connsiteX111" fmla="*/ 2756331 w 4003589"/>
                <a:gd name="connsiteY111" fmla="*/ 76153 h 3670407"/>
                <a:gd name="connsiteX112" fmla="*/ 2756576 w 4003589"/>
                <a:gd name="connsiteY112" fmla="*/ 76153 h 3670407"/>
                <a:gd name="connsiteX113" fmla="*/ 2761604 w 4003589"/>
                <a:gd name="connsiteY113" fmla="*/ 74068 h 3670407"/>
                <a:gd name="connsiteX114" fmla="*/ 2766509 w 4003589"/>
                <a:gd name="connsiteY114" fmla="*/ 71002 h 3670407"/>
                <a:gd name="connsiteX115" fmla="*/ 2770924 w 4003589"/>
                <a:gd name="connsiteY115" fmla="*/ 67201 h 3670407"/>
                <a:gd name="connsiteX116" fmla="*/ 2774235 w 4003589"/>
                <a:gd name="connsiteY116" fmla="*/ 63154 h 3670407"/>
                <a:gd name="connsiteX117" fmla="*/ 2775829 w 4003589"/>
                <a:gd name="connsiteY117" fmla="*/ 59353 h 3670407"/>
                <a:gd name="connsiteX118" fmla="*/ 2775338 w 4003589"/>
                <a:gd name="connsiteY118" fmla="*/ 56655 h 3670407"/>
                <a:gd name="connsiteX119" fmla="*/ 2772886 w 4003589"/>
                <a:gd name="connsiteY119" fmla="*/ 55306 h 3670407"/>
                <a:gd name="connsiteX120" fmla="*/ 2768717 w 4003589"/>
                <a:gd name="connsiteY120" fmla="*/ 55551 h 3670407"/>
                <a:gd name="connsiteX121" fmla="*/ 2768471 w 4003589"/>
                <a:gd name="connsiteY121" fmla="*/ 55551 h 3670407"/>
                <a:gd name="connsiteX122" fmla="*/ 2768226 w 4003589"/>
                <a:gd name="connsiteY122" fmla="*/ 55551 h 3670407"/>
                <a:gd name="connsiteX123" fmla="*/ 2767981 w 4003589"/>
                <a:gd name="connsiteY123" fmla="*/ 55551 h 3670407"/>
                <a:gd name="connsiteX124" fmla="*/ 2767735 w 4003589"/>
                <a:gd name="connsiteY124" fmla="*/ 55551 h 3670407"/>
                <a:gd name="connsiteX125" fmla="*/ 2476001 w 4003589"/>
                <a:gd name="connsiteY125" fmla="*/ 144580 h 3670407"/>
                <a:gd name="connsiteX126" fmla="*/ 2475756 w 4003589"/>
                <a:gd name="connsiteY126" fmla="*/ 144580 h 3670407"/>
                <a:gd name="connsiteX127" fmla="*/ 2475511 w 4003589"/>
                <a:gd name="connsiteY127" fmla="*/ 144580 h 3670407"/>
                <a:gd name="connsiteX128" fmla="*/ 2475265 w 4003589"/>
                <a:gd name="connsiteY128" fmla="*/ 144580 h 3670407"/>
                <a:gd name="connsiteX129" fmla="*/ 2475020 w 4003589"/>
                <a:gd name="connsiteY129" fmla="*/ 144580 h 3670407"/>
                <a:gd name="connsiteX130" fmla="*/ 2469870 w 4003589"/>
                <a:gd name="connsiteY130" fmla="*/ 147032 h 3670407"/>
                <a:gd name="connsiteX131" fmla="*/ 2465087 w 4003589"/>
                <a:gd name="connsiteY131" fmla="*/ 150466 h 3670407"/>
                <a:gd name="connsiteX132" fmla="*/ 2461041 w 4003589"/>
                <a:gd name="connsiteY132" fmla="*/ 154390 h 3670407"/>
                <a:gd name="connsiteX133" fmla="*/ 2458343 w 4003589"/>
                <a:gd name="connsiteY133" fmla="*/ 158437 h 3670407"/>
                <a:gd name="connsiteX134" fmla="*/ 2457607 w 4003589"/>
                <a:gd name="connsiteY134" fmla="*/ 161625 h 3670407"/>
                <a:gd name="connsiteX135" fmla="*/ 2458588 w 4003589"/>
                <a:gd name="connsiteY135" fmla="*/ 163710 h 3670407"/>
                <a:gd name="connsiteX136" fmla="*/ 2461163 w 4003589"/>
                <a:gd name="connsiteY136" fmla="*/ 164568 h 3670407"/>
                <a:gd name="connsiteX137" fmla="*/ 2465087 w 4003589"/>
                <a:gd name="connsiteY137" fmla="*/ 163955 h 3670407"/>
                <a:gd name="connsiteX138" fmla="*/ 2465332 w 4003589"/>
                <a:gd name="connsiteY138" fmla="*/ 163955 h 3670407"/>
                <a:gd name="connsiteX139" fmla="*/ 2465578 w 4003589"/>
                <a:gd name="connsiteY139" fmla="*/ 163955 h 3670407"/>
                <a:gd name="connsiteX140" fmla="*/ 2465823 w 4003589"/>
                <a:gd name="connsiteY140" fmla="*/ 163955 h 3670407"/>
                <a:gd name="connsiteX141" fmla="*/ 2466068 w 4003589"/>
                <a:gd name="connsiteY141" fmla="*/ 163955 h 3670407"/>
                <a:gd name="connsiteX142" fmla="*/ 2471219 w 4003589"/>
                <a:gd name="connsiteY142" fmla="*/ 161503 h 3670407"/>
                <a:gd name="connsiteX143" fmla="*/ 2476001 w 4003589"/>
                <a:gd name="connsiteY143" fmla="*/ 158069 h 3670407"/>
                <a:gd name="connsiteX144" fmla="*/ 2480048 w 4003589"/>
                <a:gd name="connsiteY144" fmla="*/ 154022 h 3670407"/>
                <a:gd name="connsiteX145" fmla="*/ 2482746 w 4003589"/>
                <a:gd name="connsiteY145" fmla="*/ 149975 h 3670407"/>
                <a:gd name="connsiteX146" fmla="*/ 2483604 w 4003589"/>
                <a:gd name="connsiteY146" fmla="*/ 146787 h 3670407"/>
                <a:gd name="connsiteX147" fmla="*/ 2482623 w 4003589"/>
                <a:gd name="connsiteY147" fmla="*/ 144702 h 3670407"/>
                <a:gd name="connsiteX148" fmla="*/ 2480048 w 4003589"/>
                <a:gd name="connsiteY148" fmla="*/ 143966 h 3670407"/>
                <a:gd name="connsiteX149" fmla="*/ 2476124 w 4003589"/>
                <a:gd name="connsiteY149" fmla="*/ 144580 h 3670407"/>
                <a:gd name="connsiteX150" fmla="*/ 2815316 w 4003589"/>
                <a:gd name="connsiteY150" fmla="*/ 44514 h 3670407"/>
                <a:gd name="connsiteX151" fmla="*/ 2810410 w 4003589"/>
                <a:gd name="connsiteY151" fmla="*/ 46599 h 3670407"/>
                <a:gd name="connsiteX152" fmla="*/ 2805628 w 4003589"/>
                <a:gd name="connsiteY152" fmla="*/ 49665 h 3670407"/>
                <a:gd name="connsiteX153" fmla="*/ 2801336 w 4003589"/>
                <a:gd name="connsiteY153" fmla="*/ 53344 h 3670407"/>
                <a:gd name="connsiteX154" fmla="*/ 2798025 w 4003589"/>
                <a:gd name="connsiteY154" fmla="*/ 57390 h 3670407"/>
                <a:gd name="connsiteX155" fmla="*/ 2796308 w 4003589"/>
                <a:gd name="connsiteY155" fmla="*/ 61314 h 3670407"/>
                <a:gd name="connsiteX156" fmla="*/ 2796676 w 4003589"/>
                <a:gd name="connsiteY156" fmla="*/ 64135 h 3670407"/>
                <a:gd name="connsiteX157" fmla="*/ 2799006 w 4003589"/>
                <a:gd name="connsiteY157" fmla="*/ 65607 h 3670407"/>
                <a:gd name="connsiteX158" fmla="*/ 2803175 w 4003589"/>
                <a:gd name="connsiteY158" fmla="*/ 65361 h 3670407"/>
                <a:gd name="connsiteX159" fmla="*/ 2803543 w 4003589"/>
                <a:gd name="connsiteY159" fmla="*/ 65361 h 3670407"/>
                <a:gd name="connsiteX160" fmla="*/ 2803911 w 4003589"/>
                <a:gd name="connsiteY160" fmla="*/ 65361 h 3670407"/>
                <a:gd name="connsiteX161" fmla="*/ 2804279 w 4003589"/>
                <a:gd name="connsiteY161" fmla="*/ 65361 h 3670407"/>
                <a:gd name="connsiteX162" fmla="*/ 2804647 w 4003589"/>
                <a:gd name="connsiteY162" fmla="*/ 65361 h 3670407"/>
                <a:gd name="connsiteX163" fmla="*/ 2809552 w 4003589"/>
                <a:gd name="connsiteY163" fmla="*/ 63277 h 3670407"/>
                <a:gd name="connsiteX164" fmla="*/ 2814335 w 4003589"/>
                <a:gd name="connsiteY164" fmla="*/ 60211 h 3670407"/>
                <a:gd name="connsiteX165" fmla="*/ 2818626 w 4003589"/>
                <a:gd name="connsiteY165" fmla="*/ 56532 h 3670407"/>
                <a:gd name="connsiteX166" fmla="*/ 2821938 w 4003589"/>
                <a:gd name="connsiteY166" fmla="*/ 52608 h 3670407"/>
                <a:gd name="connsiteX167" fmla="*/ 2823654 w 4003589"/>
                <a:gd name="connsiteY167" fmla="*/ 48684 h 3670407"/>
                <a:gd name="connsiteX168" fmla="*/ 2823286 w 4003589"/>
                <a:gd name="connsiteY168" fmla="*/ 45863 h 3670407"/>
                <a:gd name="connsiteX169" fmla="*/ 2820956 w 4003589"/>
                <a:gd name="connsiteY169" fmla="*/ 44392 h 3670407"/>
                <a:gd name="connsiteX170" fmla="*/ 2816787 w 4003589"/>
                <a:gd name="connsiteY170" fmla="*/ 44637 h 3670407"/>
                <a:gd name="connsiteX171" fmla="*/ 2816419 w 4003589"/>
                <a:gd name="connsiteY171" fmla="*/ 44637 h 3670407"/>
                <a:gd name="connsiteX172" fmla="*/ 2816051 w 4003589"/>
                <a:gd name="connsiteY172" fmla="*/ 44637 h 3670407"/>
                <a:gd name="connsiteX173" fmla="*/ 2815683 w 4003589"/>
                <a:gd name="connsiteY173" fmla="*/ 44637 h 3670407"/>
                <a:gd name="connsiteX174" fmla="*/ 2815316 w 4003589"/>
                <a:gd name="connsiteY174" fmla="*/ 44637 h 3670407"/>
                <a:gd name="connsiteX175" fmla="*/ 2426950 w 4003589"/>
                <a:gd name="connsiteY175" fmla="*/ 162851 h 3670407"/>
                <a:gd name="connsiteX176" fmla="*/ 2426582 w 4003589"/>
                <a:gd name="connsiteY176" fmla="*/ 162851 h 3670407"/>
                <a:gd name="connsiteX177" fmla="*/ 2426214 w 4003589"/>
                <a:gd name="connsiteY177" fmla="*/ 162851 h 3670407"/>
                <a:gd name="connsiteX178" fmla="*/ 2425846 w 4003589"/>
                <a:gd name="connsiteY178" fmla="*/ 162974 h 3670407"/>
                <a:gd name="connsiteX179" fmla="*/ 2425478 w 4003589"/>
                <a:gd name="connsiteY179" fmla="*/ 163097 h 3670407"/>
                <a:gd name="connsiteX180" fmla="*/ 2420450 w 4003589"/>
                <a:gd name="connsiteY180" fmla="*/ 165672 h 3670407"/>
                <a:gd name="connsiteX181" fmla="*/ 2415668 w 4003589"/>
                <a:gd name="connsiteY181" fmla="*/ 169228 h 3670407"/>
                <a:gd name="connsiteX182" fmla="*/ 2411744 w 4003589"/>
                <a:gd name="connsiteY182" fmla="*/ 173275 h 3670407"/>
                <a:gd name="connsiteX183" fmla="*/ 2409169 w 4003589"/>
                <a:gd name="connsiteY183" fmla="*/ 177322 h 3670407"/>
                <a:gd name="connsiteX184" fmla="*/ 2408556 w 4003589"/>
                <a:gd name="connsiteY184" fmla="*/ 180387 h 3670407"/>
                <a:gd name="connsiteX185" fmla="*/ 2409536 w 4003589"/>
                <a:gd name="connsiteY185" fmla="*/ 182349 h 3670407"/>
                <a:gd name="connsiteX186" fmla="*/ 2411989 w 4003589"/>
                <a:gd name="connsiteY186" fmla="*/ 183085 h 3670407"/>
                <a:gd name="connsiteX187" fmla="*/ 2415791 w 4003589"/>
                <a:gd name="connsiteY187" fmla="*/ 182472 h 3670407"/>
                <a:gd name="connsiteX188" fmla="*/ 2416158 w 4003589"/>
                <a:gd name="connsiteY188" fmla="*/ 182472 h 3670407"/>
                <a:gd name="connsiteX189" fmla="*/ 2416526 w 4003589"/>
                <a:gd name="connsiteY189" fmla="*/ 182472 h 3670407"/>
                <a:gd name="connsiteX190" fmla="*/ 2416894 w 4003589"/>
                <a:gd name="connsiteY190" fmla="*/ 182349 h 3670407"/>
                <a:gd name="connsiteX191" fmla="*/ 2417262 w 4003589"/>
                <a:gd name="connsiteY191" fmla="*/ 182227 h 3670407"/>
                <a:gd name="connsiteX192" fmla="*/ 2422412 w 4003589"/>
                <a:gd name="connsiteY192" fmla="*/ 179652 h 3670407"/>
                <a:gd name="connsiteX193" fmla="*/ 2427195 w 4003589"/>
                <a:gd name="connsiteY193" fmla="*/ 176095 h 3670407"/>
                <a:gd name="connsiteX194" fmla="*/ 2431119 w 4003589"/>
                <a:gd name="connsiteY194" fmla="*/ 172049 h 3670407"/>
                <a:gd name="connsiteX195" fmla="*/ 2433694 w 4003589"/>
                <a:gd name="connsiteY195" fmla="*/ 168002 h 3670407"/>
                <a:gd name="connsiteX196" fmla="*/ 2434307 w 4003589"/>
                <a:gd name="connsiteY196" fmla="*/ 164936 h 3670407"/>
                <a:gd name="connsiteX197" fmla="*/ 2433326 w 4003589"/>
                <a:gd name="connsiteY197" fmla="*/ 162974 h 3670407"/>
                <a:gd name="connsiteX198" fmla="*/ 2430751 w 4003589"/>
                <a:gd name="connsiteY198" fmla="*/ 162238 h 3670407"/>
                <a:gd name="connsiteX199" fmla="*/ 2426950 w 4003589"/>
                <a:gd name="connsiteY199" fmla="*/ 162851 h 3670407"/>
                <a:gd name="connsiteX200" fmla="*/ 2863018 w 4003589"/>
                <a:gd name="connsiteY200" fmla="*/ 34581 h 3670407"/>
                <a:gd name="connsiteX201" fmla="*/ 2858236 w 4003589"/>
                <a:gd name="connsiteY201" fmla="*/ 36544 h 3670407"/>
                <a:gd name="connsiteX202" fmla="*/ 2853453 w 4003589"/>
                <a:gd name="connsiteY202" fmla="*/ 39487 h 3670407"/>
                <a:gd name="connsiteX203" fmla="*/ 2849161 w 4003589"/>
                <a:gd name="connsiteY203" fmla="*/ 43043 h 3670407"/>
                <a:gd name="connsiteX204" fmla="*/ 2845728 w 4003589"/>
                <a:gd name="connsiteY204" fmla="*/ 46967 h 3670407"/>
                <a:gd name="connsiteX205" fmla="*/ 2843888 w 4003589"/>
                <a:gd name="connsiteY205" fmla="*/ 51014 h 3670407"/>
                <a:gd name="connsiteX206" fmla="*/ 2844133 w 4003589"/>
                <a:gd name="connsiteY206" fmla="*/ 53957 h 3670407"/>
                <a:gd name="connsiteX207" fmla="*/ 2846341 w 4003589"/>
                <a:gd name="connsiteY207" fmla="*/ 55551 h 3670407"/>
                <a:gd name="connsiteX208" fmla="*/ 2850388 w 4003589"/>
                <a:gd name="connsiteY208" fmla="*/ 55551 h 3670407"/>
                <a:gd name="connsiteX209" fmla="*/ 2850878 w 4003589"/>
                <a:gd name="connsiteY209" fmla="*/ 55551 h 3670407"/>
                <a:gd name="connsiteX210" fmla="*/ 2851368 w 4003589"/>
                <a:gd name="connsiteY210" fmla="*/ 55551 h 3670407"/>
                <a:gd name="connsiteX211" fmla="*/ 2851859 w 4003589"/>
                <a:gd name="connsiteY211" fmla="*/ 55428 h 3670407"/>
                <a:gd name="connsiteX212" fmla="*/ 2852349 w 4003589"/>
                <a:gd name="connsiteY212" fmla="*/ 55306 h 3670407"/>
                <a:gd name="connsiteX213" fmla="*/ 2857255 w 4003589"/>
                <a:gd name="connsiteY213" fmla="*/ 53344 h 3670407"/>
                <a:gd name="connsiteX214" fmla="*/ 2862037 w 4003589"/>
                <a:gd name="connsiteY214" fmla="*/ 50401 h 3670407"/>
                <a:gd name="connsiteX215" fmla="*/ 2866329 w 4003589"/>
                <a:gd name="connsiteY215" fmla="*/ 46722 h 3670407"/>
                <a:gd name="connsiteX216" fmla="*/ 2869640 w 4003589"/>
                <a:gd name="connsiteY216" fmla="*/ 42798 h 3670407"/>
                <a:gd name="connsiteX217" fmla="*/ 2871480 w 4003589"/>
                <a:gd name="connsiteY217" fmla="*/ 38874 h 3670407"/>
                <a:gd name="connsiteX218" fmla="*/ 2871234 w 4003589"/>
                <a:gd name="connsiteY218" fmla="*/ 35930 h 3670407"/>
                <a:gd name="connsiteX219" fmla="*/ 2869027 w 4003589"/>
                <a:gd name="connsiteY219" fmla="*/ 34336 h 3670407"/>
                <a:gd name="connsiteX220" fmla="*/ 2864980 w 4003589"/>
                <a:gd name="connsiteY220" fmla="*/ 34336 h 3670407"/>
                <a:gd name="connsiteX221" fmla="*/ 2864490 w 4003589"/>
                <a:gd name="connsiteY221" fmla="*/ 34336 h 3670407"/>
                <a:gd name="connsiteX222" fmla="*/ 2863999 w 4003589"/>
                <a:gd name="connsiteY222" fmla="*/ 34336 h 3670407"/>
                <a:gd name="connsiteX223" fmla="*/ 2863509 w 4003589"/>
                <a:gd name="connsiteY223" fmla="*/ 34459 h 3670407"/>
                <a:gd name="connsiteX224" fmla="*/ 2863018 w 4003589"/>
                <a:gd name="connsiteY224" fmla="*/ 34581 h 3670407"/>
                <a:gd name="connsiteX225" fmla="*/ 2378021 w 4003589"/>
                <a:gd name="connsiteY225" fmla="*/ 182349 h 3670407"/>
                <a:gd name="connsiteX226" fmla="*/ 2377530 w 4003589"/>
                <a:gd name="connsiteY226" fmla="*/ 182472 h 3670407"/>
                <a:gd name="connsiteX227" fmla="*/ 2377040 w 4003589"/>
                <a:gd name="connsiteY227" fmla="*/ 182595 h 3670407"/>
                <a:gd name="connsiteX228" fmla="*/ 2376549 w 4003589"/>
                <a:gd name="connsiteY228" fmla="*/ 182840 h 3670407"/>
                <a:gd name="connsiteX229" fmla="*/ 2376059 w 4003589"/>
                <a:gd name="connsiteY229" fmla="*/ 183085 h 3670407"/>
                <a:gd name="connsiteX230" fmla="*/ 2371031 w 4003589"/>
                <a:gd name="connsiteY230" fmla="*/ 185660 h 3670407"/>
                <a:gd name="connsiteX231" fmla="*/ 2366371 w 4003589"/>
                <a:gd name="connsiteY231" fmla="*/ 189217 h 3670407"/>
                <a:gd name="connsiteX232" fmla="*/ 2362570 w 4003589"/>
                <a:gd name="connsiteY232" fmla="*/ 193141 h 3670407"/>
                <a:gd name="connsiteX233" fmla="*/ 2360240 w 4003589"/>
                <a:gd name="connsiteY233" fmla="*/ 197065 h 3670407"/>
                <a:gd name="connsiteX234" fmla="*/ 2359626 w 4003589"/>
                <a:gd name="connsiteY234" fmla="*/ 200008 h 3670407"/>
                <a:gd name="connsiteX235" fmla="*/ 2360730 w 4003589"/>
                <a:gd name="connsiteY235" fmla="*/ 201847 h 3670407"/>
                <a:gd name="connsiteX236" fmla="*/ 2363183 w 4003589"/>
                <a:gd name="connsiteY236" fmla="*/ 202583 h 3670407"/>
                <a:gd name="connsiteX237" fmla="*/ 2366861 w 4003589"/>
                <a:gd name="connsiteY237" fmla="*/ 201970 h 3670407"/>
                <a:gd name="connsiteX238" fmla="*/ 2367352 w 4003589"/>
                <a:gd name="connsiteY238" fmla="*/ 201847 h 3670407"/>
                <a:gd name="connsiteX239" fmla="*/ 2367843 w 4003589"/>
                <a:gd name="connsiteY239" fmla="*/ 201725 h 3670407"/>
                <a:gd name="connsiteX240" fmla="*/ 2368333 w 4003589"/>
                <a:gd name="connsiteY240" fmla="*/ 201602 h 3670407"/>
                <a:gd name="connsiteX241" fmla="*/ 2368823 w 4003589"/>
                <a:gd name="connsiteY241" fmla="*/ 201479 h 3670407"/>
                <a:gd name="connsiteX242" fmla="*/ 2373851 w 4003589"/>
                <a:gd name="connsiteY242" fmla="*/ 198782 h 3670407"/>
                <a:gd name="connsiteX243" fmla="*/ 2378511 w 4003589"/>
                <a:gd name="connsiteY243" fmla="*/ 195225 h 3670407"/>
                <a:gd name="connsiteX244" fmla="*/ 2382313 w 4003589"/>
                <a:gd name="connsiteY244" fmla="*/ 191301 h 3670407"/>
                <a:gd name="connsiteX245" fmla="*/ 2384643 w 4003589"/>
                <a:gd name="connsiteY245" fmla="*/ 187377 h 3670407"/>
                <a:gd name="connsiteX246" fmla="*/ 2385256 w 4003589"/>
                <a:gd name="connsiteY246" fmla="*/ 184434 h 3670407"/>
                <a:gd name="connsiteX247" fmla="*/ 2384152 w 4003589"/>
                <a:gd name="connsiteY247" fmla="*/ 182595 h 3670407"/>
                <a:gd name="connsiteX248" fmla="*/ 2381700 w 4003589"/>
                <a:gd name="connsiteY248" fmla="*/ 181982 h 3670407"/>
                <a:gd name="connsiteX249" fmla="*/ 2378021 w 4003589"/>
                <a:gd name="connsiteY249" fmla="*/ 182595 h 3670407"/>
                <a:gd name="connsiteX250" fmla="*/ 2910353 w 4003589"/>
                <a:gd name="connsiteY250" fmla="*/ 25875 h 3670407"/>
                <a:gd name="connsiteX251" fmla="*/ 2905571 w 4003589"/>
                <a:gd name="connsiteY251" fmla="*/ 27837 h 3670407"/>
                <a:gd name="connsiteX252" fmla="*/ 2900788 w 4003589"/>
                <a:gd name="connsiteY252" fmla="*/ 30657 h 3670407"/>
                <a:gd name="connsiteX253" fmla="*/ 2896496 w 4003589"/>
                <a:gd name="connsiteY253" fmla="*/ 34214 h 3670407"/>
                <a:gd name="connsiteX254" fmla="*/ 2893062 w 4003589"/>
                <a:gd name="connsiteY254" fmla="*/ 38138 h 3670407"/>
                <a:gd name="connsiteX255" fmla="*/ 2890978 w 4003589"/>
                <a:gd name="connsiteY255" fmla="*/ 42184 h 3670407"/>
                <a:gd name="connsiteX256" fmla="*/ 2890978 w 4003589"/>
                <a:gd name="connsiteY256" fmla="*/ 45250 h 3670407"/>
                <a:gd name="connsiteX257" fmla="*/ 2893062 w 4003589"/>
                <a:gd name="connsiteY257" fmla="*/ 46967 h 3670407"/>
                <a:gd name="connsiteX258" fmla="*/ 2897109 w 4003589"/>
                <a:gd name="connsiteY258" fmla="*/ 46967 h 3670407"/>
                <a:gd name="connsiteX259" fmla="*/ 2897722 w 4003589"/>
                <a:gd name="connsiteY259" fmla="*/ 46967 h 3670407"/>
                <a:gd name="connsiteX260" fmla="*/ 2898335 w 4003589"/>
                <a:gd name="connsiteY260" fmla="*/ 46844 h 3670407"/>
                <a:gd name="connsiteX261" fmla="*/ 2898949 w 4003589"/>
                <a:gd name="connsiteY261" fmla="*/ 46722 h 3670407"/>
                <a:gd name="connsiteX262" fmla="*/ 2899562 w 4003589"/>
                <a:gd name="connsiteY262" fmla="*/ 46599 h 3670407"/>
                <a:gd name="connsiteX263" fmla="*/ 2904344 w 4003589"/>
                <a:gd name="connsiteY263" fmla="*/ 44637 h 3670407"/>
                <a:gd name="connsiteX264" fmla="*/ 2909004 w 4003589"/>
                <a:gd name="connsiteY264" fmla="*/ 41694 h 3670407"/>
                <a:gd name="connsiteX265" fmla="*/ 2913296 w 4003589"/>
                <a:gd name="connsiteY265" fmla="*/ 38138 h 3670407"/>
                <a:gd name="connsiteX266" fmla="*/ 2916607 w 4003589"/>
                <a:gd name="connsiteY266" fmla="*/ 34214 h 3670407"/>
                <a:gd name="connsiteX267" fmla="*/ 2918692 w 4003589"/>
                <a:gd name="connsiteY267" fmla="*/ 30167 h 3670407"/>
                <a:gd name="connsiteX268" fmla="*/ 2918692 w 4003589"/>
                <a:gd name="connsiteY268" fmla="*/ 27224 h 3670407"/>
                <a:gd name="connsiteX269" fmla="*/ 2916607 w 4003589"/>
                <a:gd name="connsiteY269" fmla="*/ 25507 h 3670407"/>
                <a:gd name="connsiteX270" fmla="*/ 2912560 w 4003589"/>
                <a:gd name="connsiteY270" fmla="*/ 25507 h 3670407"/>
                <a:gd name="connsiteX271" fmla="*/ 2912070 w 4003589"/>
                <a:gd name="connsiteY271" fmla="*/ 25507 h 3670407"/>
                <a:gd name="connsiteX272" fmla="*/ 2911457 w 4003589"/>
                <a:gd name="connsiteY272" fmla="*/ 25630 h 3670407"/>
                <a:gd name="connsiteX273" fmla="*/ 2910844 w 4003589"/>
                <a:gd name="connsiteY273" fmla="*/ 25752 h 3670407"/>
                <a:gd name="connsiteX274" fmla="*/ 2910230 w 4003589"/>
                <a:gd name="connsiteY274" fmla="*/ 25875 h 3670407"/>
                <a:gd name="connsiteX275" fmla="*/ 2328847 w 4003589"/>
                <a:gd name="connsiteY275" fmla="*/ 202583 h 3670407"/>
                <a:gd name="connsiteX276" fmla="*/ 2328356 w 4003589"/>
                <a:gd name="connsiteY276" fmla="*/ 202706 h 3670407"/>
                <a:gd name="connsiteX277" fmla="*/ 2327865 w 4003589"/>
                <a:gd name="connsiteY277" fmla="*/ 202828 h 3670407"/>
                <a:gd name="connsiteX278" fmla="*/ 2327375 w 4003589"/>
                <a:gd name="connsiteY278" fmla="*/ 203074 h 3670407"/>
                <a:gd name="connsiteX279" fmla="*/ 2326885 w 4003589"/>
                <a:gd name="connsiteY279" fmla="*/ 203319 h 3670407"/>
                <a:gd name="connsiteX280" fmla="*/ 2321857 w 4003589"/>
                <a:gd name="connsiteY280" fmla="*/ 206017 h 3670407"/>
                <a:gd name="connsiteX281" fmla="*/ 2317197 w 4003589"/>
                <a:gd name="connsiteY281" fmla="*/ 209573 h 3670407"/>
                <a:gd name="connsiteX282" fmla="*/ 2313518 w 4003589"/>
                <a:gd name="connsiteY282" fmla="*/ 213497 h 3670407"/>
                <a:gd name="connsiteX283" fmla="*/ 2311188 w 4003589"/>
                <a:gd name="connsiteY283" fmla="*/ 217421 h 3670407"/>
                <a:gd name="connsiteX284" fmla="*/ 2310697 w 4003589"/>
                <a:gd name="connsiteY284" fmla="*/ 220242 h 3670407"/>
                <a:gd name="connsiteX285" fmla="*/ 2311801 w 4003589"/>
                <a:gd name="connsiteY285" fmla="*/ 221958 h 3670407"/>
                <a:gd name="connsiteX286" fmla="*/ 2314254 w 4003589"/>
                <a:gd name="connsiteY286" fmla="*/ 222572 h 3670407"/>
                <a:gd name="connsiteX287" fmla="*/ 2317810 w 4003589"/>
                <a:gd name="connsiteY287" fmla="*/ 221958 h 3670407"/>
                <a:gd name="connsiteX288" fmla="*/ 2318300 w 4003589"/>
                <a:gd name="connsiteY288" fmla="*/ 221836 h 3670407"/>
                <a:gd name="connsiteX289" fmla="*/ 2318913 w 4003589"/>
                <a:gd name="connsiteY289" fmla="*/ 221591 h 3670407"/>
                <a:gd name="connsiteX290" fmla="*/ 2319527 w 4003589"/>
                <a:gd name="connsiteY290" fmla="*/ 221345 h 3670407"/>
                <a:gd name="connsiteX291" fmla="*/ 2320140 w 4003589"/>
                <a:gd name="connsiteY291" fmla="*/ 221100 h 3670407"/>
                <a:gd name="connsiteX292" fmla="*/ 2325168 w 4003589"/>
                <a:gd name="connsiteY292" fmla="*/ 218402 h 3670407"/>
                <a:gd name="connsiteX293" fmla="*/ 2329828 w 4003589"/>
                <a:gd name="connsiteY293" fmla="*/ 214846 h 3670407"/>
                <a:gd name="connsiteX294" fmla="*/ 2333506 w 4003589"/>
                <a:gd name="connsiteY294" fmla="*/ 210922 h 3670407"/>
                <a:gd name="connsiteX295" fmla="*/ 2335836 w 4003589"/>
                <a:gd name="connsiteY295" fmla="*/ 206998 h 3670407"/>
                <a:gd name="connsiteX296" fmla="*/ 2336327 w 4003589"/>
                <a:gd name="connsiteY296" fmla="*/ 204177 h 3670407"/>
                <a:gd name="connsiteX297" fmla="*/ 2335223 w 4003589"/>
                <a:gd name="connsiteY297" fmla="*/ 202461 h 3670407"/>
                <a:gd name="connsiteX298" fmla="*/ 2332771 w 4003589"/>
                <a:gd name="connsiteY298" fmla="*/ 201847 h 3670407"/>
                <a:gd name="connsiteX299" fmla="*/ 2329215 w 4003589"/>
                <a:gd name="connsiteY299" fmla="*/ 202461 h 3670407"/>
                <a:gd name="connsiteX300" fmla="*/ 2957197 w 4003589"/>
                <a:gd name="connsiteY300" fmla="*/ 18517 h 3670407"/>
                <a:gd name="connsiteX301" fmla="*/ 2952537 w 4003589"/>
                <a:gd name="connsiteY301" fmla="*/ 20479 h 3670407"/>
                <a:gd name="connsiteX302" fmla="*/ 2947877 w 4003589"/>
                <a:gd name="connsiteY302" fmla="*/ 23300 h 3670407"/>
                <a:gd name="connsiteX303" fmla="*/ 2943708 w 4003589"/>
                <a:gd name="connsiteY303" fmla="*/ 26733 h 3670407"/>
                <a:gd name="connsiteX304" fmla="*/ 2940274 w 4003589"/>
                <a:gd name="connsiteY304" fmla="*/ 30535 h 3670407"/>
                <a:gd name="connsiteX305" fmla="*/ 2938067 w 4003589"/>
                <a:gd name="connsiteY305" fmla="*/ 34704 h 3670407"/>
                <a:gd name="connsiteX306" fmla="*/ 2938067 w 4003589"/>
                <a:gd name="connsiteY306" fmla="*/ 37770 h 3670407"/>
                <a:gd name="connsiteX307" fmla="*/ 2940029 w 4003589"/>
                <a:gd name="connsiteY307" fmla="*/ 39609 h 3670407"/>
                <a:gd name="connsiteX308" fmla="*/ 2943953 w 4003589"/>
                <a:gd name="connsiteY308" fmla="*/ 39854 h 3670407"/>
                <a:gd name="connsiteX309" fmla="*/ 2944567 w 4003589"/>
                <a:gd name="connsiteY309" fmla="*/ 39854 h 3670407"/>
                <a:gd name="connsiteX310" fmla="*/ 2945180 w 4003589"/>
                <a:gd name="connsiteY310" fmla="*/ 39732 h 3670407"/>
                <a:gd name="connsiteX311" fmla="*/ 2945915 w 4003589"/>
                <a:gd name="connsiteY311" fmla="*/ 39609 h 3670407"/>
                <a:gd name="connsiteX312" fmla="*/ 2946651 w 4003589"/>
                <a:gd name="connsiteY312" fmla="*/ 39364 h 3670407"/>
                <a:gd name="connsiteX313" fmla="*/ 2951311 w 4003589"/>
                <a:gd name="connsiteY313" fmla="*/ 37525 h 3670407"/>
                <a:gd name="connsiteX314" fmla="*/ 2955971 w 4003589"/>
                <a:gd name="connsiteY314" fmla="*/ 34704 h 3670407"/>
                <a:gd name="connsiteX315" fmla="*/ 2960263 w 4003589"/>
                <a:gd name="connsiteY315" fmla="*/ 31270 h 3670407"/>
                <a:gd name="connsiteX316" fmla="*/ 2963697 w 4003589"/>
                <a:gd name="connsiteY316" fmla="*/ 27469 h 3670407"/>
                <a:gd name="connsiteX317" fmla="*/ 2965904 w 4003589"/>
                <a:gd name="connsiteY317" fmla="*/ 23300 h 3670407"/>
                <a:gd name="connsiteX318" fmla="*/ 2965904 w 4003589"/>
                <a:gd name="connsiteY318" fmla="*/ 20234 h 3670407"/>
                <a:gd name="connsiteX319" fmla="*/ 2963942 w 4003589"/>
                <a:gd name="connsiteY319" fmla="*/ 18394 h 3670407"/>
                <a:gd name="connsiteX320" fmla="*/ 2960018 w 4003589"/>
                <a:gd name="connsiteY320" fmla="*/ 18272 h 3670407"/>
                <a:gd name="connsiteX321" fmla="*/ 2959405 w 4003589"/>
                <a:gd name="connsiteY321" fmla="*/ 18272 h 3670407"/>
                <a:gd name="connsiteX322" fmla="*/ 2958669 w 4003589"/>
                <a:gd name="connsiteY322" fmla="*/ 18394 h 3670407"/>
                <a:gd name="connsiteX323" fmla="*/ 2957933 w 4003589"/>
                <a:gd name="connsiteY323" fmla="*/ 18517 h 3670407"/>
                <a:gd name="connsiteX324" fmla="*/ 2957197 w 4003589"/>
                <a:gd name="connsiteY324" fmla="*/ 18762 h 3670407"/>
                <a:gd name="connsiteX325" fmla="*/ 2279917 w 4003589"/>
                <a:gd name="connsiteY325" fmla="*/ 223921 h 3670407"/>
                <a:gd name="connsiteX326" fmla="*/ 2279304 w 4003589"/>
                <a:gd name="connsiteY326" fmla="*/ 224166 h 3670407"/>
                <a:gd name="connsiteX327" fmla="*/ 2278691 w 4003589"/>
                <a:gd name="connsiteY327" fmla="*/ 224411 h 3670407"/>
                <a:gd name="connsiteX328" fmla="*/ 2278078 w 4003589"/>
                <a:gd name="connsiteY328" fmla="*/ 224656 h 3670407"/>
                <a:gd name="connsiteX329" fmla="*/ 2277342 w 4003589"/>
                <a:gd name="connsiteY329" fmla="*/ 224902 h 3670407"/>
                <a:gd name="connsiteX330" fmla="*/ 2272315 w 4003589"/>
                <a:gd name="connsiteY330" fmla="*/ 227722 h 3670407"/>
                <a:gd name="connsiteX331" fmla="*/ 2267777 w 4003589"/>
                <a:gd name="connsiteY331" fmla="*/ 231278 h 3670407"/>
                <a:gd name="connsiteX332" fmla="*/ 2264221 w 4003589"/>
                <a:gd name="connsiteY332" fmla="*/ 235202 h 3670407"/>
                <a:gd name="connsiteX333" fmla="*/ 2262014 w 4003589"/>
                <a:gd name="connsiteY333" fmla="*/ 239004 h 3670407"/>
                <a:gd name="connsiteX334" fmla="*/ 2261646 w 4003589"/>
                <a:gd name="connsiteY334" fmla="*/ 241702 h 3670407"/>
                <a:gd name="connsiteX335" fmla="*/ 2262750 w 4003589"/>
                <a:gd name="connsiteY335" fmla="*/ 243419 h 3670407"/>
                <a:gd name="connsiteX336" fmla="*/ 2265079 w 4003589"/>
                <a:gd name="connsiteY336" fmla="*/ 244032 h 3670407"/>
                <a:gd name="connsiteX337" fmla="*/ 2268513 w 4003589"/>
                <a:gd name="connsiteY337" fmla="*/ 243419 h 3670407"/>
                <a:gd name="connsiteX338" fmla="*/ 2269126 w 4003589"/>
                <a:gd name="connsiteY338" fmla="*/ 243173 h 3670407"/>
                <a:gd name="connsiteX339" fmla="*/ 2269739 w 4003589"/>
                <a:gd name="connsiteY339" fmla="*/ 242928 h 3670407"/>
                <a:gd name="connsiteX340" fmla="*/ 2270352 w 4003589"/>
                <a:gd name="connsiteY340" fmla="*/ 242683 h 3670407"/>
                <a:gd name="connsiteX341" fmla="*/ 2270966 w 4003589"/>
                <a:gd name="connsiteY341" fmla="*/ 242438 h 3670407"/>
                <a:gd name="connsiteX342" fmla="*/ 2275993 w 4003589"/>
                <a:gd name="connsiteY342" fmla="*/ 239617 h 3670407"/>
                <a:gd name="connsiteX343" fmla="*/ 2280531 w 4003589"/>
                <a:gd name="connsiteY343" fmla="*/ 235938 h 3670407"/>
                <a:gd name="connsiteX344" fmla="*/ 2284210 w 4003589"/>
                <a:gd name="connsiteY344" fmla="*/ 232014 h 3670407"/>
                <a:gd name="connsiteX345" fmla="*/ 2286417 w 4003589"/>
                <a:gd name="connsiteY345" fmla="*/ 228090 h 3670407"/>
                <a:gd name="connsiteX346" fmla="*/ 2286662 w 4003589"/>
                <a:gd name="connsiteY346" fmla="*/ 225392 h 3670407"/>
                <a:gd name="connsiteX347" fmla="*/ 2285558 w 4003589"/>
                <a:gd name="connsiteY347" fmla="*/ 223798 h 3670407"/>
                <a:gd name="connsiteX348" fmla="*/ 2283229 w 4003589"/>
                <a:gd name="connsiteY348" fmla="*/ 223185 h 3670407"/>
                <a:gd name="connsiteX349" fmla="*/ 2279795 w 4003589"/>
                <a:gd name="connsiteY349" fmla="*/ 223798 h 3670407"/>
                <a:gd name="connsiteX350" fmla="*/ 3003919 w 4003589"/>
                <a:gd name="connsiteY350" fmla="*/ 12386 h 3670407"/>
                <a:gd name="connsiteX351" fmla="*/ 2999259 w 4003589"/>
                <a:gd name="connsiteY351" fmla="*/ 14225 h 3670407"/>
                <a:gd name="connsiteX352" fmla="*/ 2994599 w 4003589"/>
                <a:gd name="connsiteY352" fmla="*/ 16923 h 3670407"/>
                <a:gd name="connsiteX353" fmla="*/ 2990307 w 4003589"/>
                <a:gd name="connsiteY353" fmla="*/ 20234 h 3670407"/>
                <a:gd name="connsiteX354" fmla="*/ 2986873 w 4003589"/>
                <a:gd name="connsiteY354" fmla="*/ 24035 h 3670407"/>
                <a:gd name="connsiteX355" fmla="*/ 2984543 w 4003589"/>
                <a:gd name="connsiteY355" fmla="*/ 28205 h 3670407"/>
                <a:gd name="connsiteX356" fmla="*/ 2984421 w 4003589"/>
                <a:gd name="connsiteY356" fmla="*/ 31393 h 3670407"/>
                <a:gd name="connsiteX357" fmla="*/ 2986383 w 4003589"/>
                <a:gd name="connsiteY357" fmla="*/ 33355 h 3670407"/>
                <a:gd name="connsiteX358" fmla="*/ 2990307 w 4003589"/>
                <a:gd name="connsiteY358" fmla="*/ 33723 h 3670407"/>
                <a:gd name="connsiteX359" fmla="*/ 2991043 w 4003589"/>
                <a:gd name="connsiteY359" fmla="*/ 33723 h 3670407"/>
                <a:gd name="connsiteX360" fmla="*/ 2991779 w 4003589"/>
                <a:gd name="connsiteY360" fmla="*/ 33600 h 3670407"/>
                <a:gd name="connsiteX361" fmla="*/ 2992515 w 4003589"/>
                <a:gd name="connsiteY361" fmla="*/ 33478 h 3670407"/>
                <a:gd name="connsiteX362" fmla="*/ 2993250 w 4003589"/>
                <a:gd name="connsiteY362" fmla="*/ 33233 h 3670407"/>
                <a:gd name="connsiteX363" fmla="*/ 2997910 w 4003589"/>
                <a:gd name="connsiteY363" fmla="*/ 31393 h 3670407"/>
                <a:gd name="connsiteX364" fmla="*/ 3002570 w 4003589"/>
                <a:gd name="connsiteY364" fmla="*/ 28695 h 3670407"/>
                <a:gd name="connsiteX365" fmla="*/ 3006862 w 4003589"/>
                <a:gd name="connsiteY365" fmla="*/ 25262 h 3670407"/>
                <a:gd name="connsiteX366" fmla="*/ 3010296 w 4003589"/>
                <a:gd name="connsiteY366" fmla="*/ 21460 h 3670407"/>
                <a:gd name="connsiteX367" fmla="*/ 3012625 w 4003589"/>
                <a:gd name="connsiteY367" fmla="*/ 17291 h 3670407"/>
                <a:gd name="connsiteX368" fmla="*/ 3012748 w 4003589"/>
                <a:gd name="connsiteY368" fmla="*/ 14102 h 3670407"/>
                <a:gd name="connsiteX369" fmla="*/ 3010909 w 4003589"/>
                <a:gd name="connsiteY369" fmla="*/ 12140 h 3670407"/>
                <a:gd name="connsiteX370" fmla="*/ 3007107 w 4003589"/>
                <a:gd name="connsiteY370" fmla="*/ 11772 h 3670407"/>
                <a:gd name="connsiteX371" fmla="*/ 3006372 w 4003589"/>
                <a:gd name="connsiteY371" fmla="*/ 11772 h 3670407"/>
                <a:gd name="connsiteX372" fmla="*/ 3005636 w 4003589"/>
                <a:gd name="connsiteY372" fmla="*/ 11895 h 3670407"/>
                <a:gd name="connsiteX373" fmla="*/ 3004900 w 4003589"/>
                <a:gd name="connsiteY373" fmla="*/ 12140 h 3670407"/>
                <a:gd name="connsiteX374" fmla="*/ 3004164 w 4003589"/>
                <a:gd name="connsiteY374" fmla="*/ 12386 h 3670407"/>
                <a:gd name="connsiteX375" fmla="*/ 2230989 w 4003589"/>
                <a:gd name="connsiteY375" fmla="*/ 245994 h 3670407"/>
                <a:gd name="connsiteX376" fmla="*/ 2230253 w 4003589"/>
                <a:gd name="connsiteY376" fmla="*/ 246239 h 3670407"/>
                <a:gd name="connsiteX377" fmla="*/ 2229517 w 4003589"/>
                <a:gd name="connsiteY377" fmla="*/ 246484 h 3670407"/>
                <a:gd name="connsiteX378" fmla="*/ 2228781 w 4003589"/>
                <a:gd name="connsiteY378" fmla="*/ 246730 h 3670407"/>
                <a:gd name="connsiteX379" fmla="*/ 2228046 w 4003589"/>
                <a:gd name="connsiteY379" fmla="*/ 247097 h 3670407"/>
                <a:gd name="connsiteX380" fmla="*/ 2223018 w 4003589"/>
                <a:gd name="connsiteY380" fmla="*/ 250041 h 3670407"/>
                <a:gd name="connsiteX381" fmla="*/ 2218481 w 4003589"/>
                <a:gd name="connsiteY381" fmla="*/ 253719 h 3670407"/>
                <a:gd name="connsiteX382" fmla="*/ 2215047 w 4003589"/>
                <a:gd name="connsiteY382" fmla="*/ 257644 h 3670407"/>
                <a:gd name="connsiteX383" fmla="*/ 2212962 w 4003589"/>
                <a:gd name="connsiteY383" fmla="*/ 261445 h 3670407"/>
                <a:gd name="connsiteX384" fmla="*/ 2212717 w 4003589"/>
                <a:gd name="connsiteY384" fmla="*/ 264020 h 3670407"/>
                <a:gd name="connsiteX385" fmla="*/ 2213821 w 4003589"/>
                <a:gd name="connsiteY385" fmla="*/ 265614 h 3670407"/>
                <a:gd name="connsiteX386" fmla="*/ 2216151 w 4003589"/>
                <a:gd name="connsiteY386" fmla="*/ 266105 h 3670407"/>
                <a:gd name="connsiteX387" fmla="*/ 2219462 w 4003589"/>
                <a:gd name="connsiteY387" fmla="*/ 265492 h 3670407"/>
                <a:gd name="connsiteX388" fmla="*/ 2220197 w 4003589"/>
                <a:gd name="connsiteY388" fmla="*/ 265247 h 3670407"/>
                <a:gd name="connsiteX389" fmla="*/ 2220933 w 4003589"/>
                <a:gd name="connsiteY389" fmla="*/ 265001 h 3670407"/>
                <a:gd name="connsiteX390" fmla="*/ 2221669 w 4003589"/>
                <a:gd name="connsiteY390" fmla="*/ 264756 h 3670407"/>
                <a:gd name="connsiteX391" fmla="*/ 2222404 w 4003589"/>
                <a:gd name="connsiteY391" fmla="*/ 264388 h 3670407"/>
                <a:gd name="connsiteX392" fmla="*/ 2227432 w 4003589"/>
                <a:gd name="connsiteY392" fmla="*/ 261445 h 3670407"/>
                <a:gd name="connsiteX393" fmla="*/ 2231847 w 4003589"/>
                <a:gd name="connsiteY393" fmla="*/ 257766 h 3670407"/>
                <a:gd name="connsiteX394" fmla="*/ 2235281 w 4003589"/>
                <a:gd name="connsiteY394" fmla="*/ 253842 h 3670407"/>
                <a:gd name="connsiteX395" fmla="*/ 2237365 w 4003589"/>
                <a:gd name="connsiteY395" fmla="*/ 250041 h 3670407"/>
                <a:gd name="connsiteX396" fmla="*/ 2237611 w 4003589"/>
                <a:gd name="connsiteY396" fmla="*/ 247465 h 3670407"/>
                <a:gd name="connsiteX397" fmla="*/ 2236507 w 4003589"/>
                <a:gd name="connsiteY397" fmla="*/ 245871 h 3670407"/>
                <a:gd name="connsiteX398" fmla="*/ 2234177 w 4003589"/>
                <a:gd name="connsiteY398" fmla="*/ 245381 h 3670407"/>
                <a:gd name="connsiteX399" fmla="*/ 2230866 w 4003589"/>
                <a:gd name="connsiteY399" fmla="*/ 245994 h 3670407"/>
                <a:gd name="connsiteX400" fmla="*/ 3050028 w 4003589"/>
                <a:gd name="connsiteY400" fmla="*/ 7480 h 3670407"/>
                <a:gd name="connsiteX401" fmla="*/ 3045490 w 4003589"/>
                <a:gd name="connsiteY401" fmla="*/ 9320 h 3670407"/>
                <a:gd name="connsiteX402" fmla="*/ 3040953 w 4003589"/>
                <a:gd name="connsiteY402" fmla="*/ 12018 h 3670407"/>
                <a:gd name="connsiteX403" fmla="*/ 3036783 w 4003589"/>
                <a:gd name="connsiteY403" fmla="*/ 15329 h 3670407"/>
                <a:gd name="connsiteX404" fmla="*/ 3033227 w 4003589"/>
                <a:gd name="connsiteY404" fmla="*/ 19008 h 3670407"/>
                <a:gd name="connsiteX405" fmla="*/ 3030775 w 4003589"/>
                <a:gd name="connsiteY405" fmla="*/ 23300 h 3670407"/>
                <a:gd name="connsiteX406" fmla="*/ 3030407 w 4003589"/>
                <a:gd name="connsiteY406" fmla="*/ 26611 h 3670407"/>
                <a:gd name="connsiteX407" fmla="*/ 3032123 w 4003589"/>
                <a:gd name="connsiteY407" fmla="*/ 28695 h 3670407"/>
                <a:gd name="connsiteX408" fmla="*/ 3035925 w 4003589"/>
                <a:gd name="connsiteY408" fmla="*/ 29186 h 3670407"/>
                <a:gd name="connsiteX409" fmla="*/ 3036783 w 4003589"/>
                <a:gd name="connsiteY409" fmla="*/ 29186 h 3670407"/>
                <a:gd name="connsiteX410" fmla="*/ 3037642 w 4003589"/>
                <a:gd name="connsiteY410" fmla="*/ 29063 h 3670407"/>
                <a:gd name="connsiteX411" fmla="*/ 3038500 w 4003589"/>
                <a:gd name="connsiteY411" fmla="*/ 28818 h 3670407"/>
                <a:gd name="connsiteX412" fmla="*/ 3039481 w 4003589"/>
                <a:gd name="connsiteY412" fmla="*/ 28573 h 3670407"/>
                <a:gd name="connsiteX413" fmla="*/ 3044018 w 4003589"/>
                <a:gd name="connsiteY413" fmla="*/ 26733 h 3670407"/>
                <a:gd name="connsiteX414" fmla="*/ 3048556 w 4003589"/>
                <a:gd name="connsiteY414" fmla="*/ 24035 h 3670407"/>
                <a:gd name="connsiteX415" fmla="*/ 3052725 w 4003589"/>
                <a:gd name="connsiteY415" fmla="*/ 20724 h 3670407"/>
                <a:gd name="connsiteX416" fmla="*/ 3056159 w 4003589"/>
                <a:gd name="connsiteY416" fmla="*/ 17046 h 3670407"/>
                <a:gd name="connsiteX417" fmla="*/ 3058611 w 4003589"/>
                <a:gd name="connsiteY417" fmla="*/ 12754 h 3670407"/>
                <a:gd name="connsiteX418" fmla="*/ 3058857 w 4003589"/>
                <a:gd name="connsiteY418" fmla="*/ 9442 h 3670407"/>
                <a:gd name="connsiteX419" fmla="*/ 3057140 w 4003589"/>
                <a:gd name="connsiteY419" fmla="*/ 7358 h 3670407"/>
                <a:gd name="connsiteX420" fmla="*/ 3053338 w 4003589"/>
                <a:gd name="connsiteY420" fmla="*/ 6867 h 3670407"/>
                <a:gd name="connsiteX421" fmla="*/ 3052480 w 4003589"/>
                <a:gd name="connsiteY421" fmla="*/ 6867 h 3670407"/>
                <a:gd name="connsiteX422" fmla="*/ 3051621 w 4003589"/>
                <a:gd name="connsiteY422" fmla="*/ 6990 h 3670407"/>
                <a:gd name="connsiteX423" fmla="*/ 3050763 w 4003589"/>
                <a:gd name="connsiteY423" fmla="*/ 7235 h 3670407"/>
                <a:gd name="connsiteX424" fmla="*/ 3049905 w 4003589"/>
                <a:gd name="connsiteY424" fmla="*/ 7480 h 3670407"/>
                <a:gd name="connsiteX425" fmla="*/ 2182060 w 4003589"/>
                <a:gd name="connsiteY425" fmla="*/ 269048 h 3670407"/>
                <a:gd name="connsiteX426" fmla="*/ 2181324 w 4003589"/>
                <a:gd name="connsiteY426" fmla="*/ 269293 h 3670407"/>
                <a:gd name="connsiteX427" fmla="*/ 2180588 w 4003589"/>
                <a:gd name="connsiteY427" fmla="*/ 269539 h 3670407"/>
                <a:gd name="connsiteX428" fmla="*/ 2179730 w 4003589"/>
                <a:gd name="connsiteY428" fmla="*/ 269906 h 3670407"/>
                <a:gd name="connsiteX429" fmla="*/ 2178871 w 4003589"/>
                <a:gd name="connsiteY429" fmla="*/ 270274 h 3670407"/>
                <a:gd name="connsiteX430" fmla="*/ 2173966 w 4003589"/>
                <a:gd name="connsiteY430" fmla="*/ 273218 h 3670407"/>
                <a:gd name="connsiteX431" fmla="*/ 2169551 w 4003589"/>
                <a:gd name="connsiteY431" fmla="*/ 276896 h 3670407"/>
                <a:gd name="connsiteX432" fmla="*/ 2166118 w 4003589"/>
                <a:gd name="connsiteY432" fmla="*/ 280820 h 3670407"/>
                <a:gd name="connsiteX433" fmla="*/ 2164278 w 4003589"/>
                <a:gd name="connsiteY433" fmla="*/ 284622 h 3670407"/>
                <a:gd name="connsiteX434" fmla="*/ 2164156 w 4003589"/>
                <a:gd name="connsiteY434" fmla="*/ 287074 h 3670407"/>
                <a:gd name="connsiteX435" fmla="*/ 2165259 w 4003589"/>
                <a:gd name="connsiteY435" fmla="*/ 288546 h 3670407"/>
                <a:gd name="connsiteX436" fmla="*/ 2167589 w 4003589"/>
                <a:gd name="connsiteY436" fmla="*/ 289037 h 3670407"/>
                <a:gd name="connsiteX437" fmla="*/ 2170778 w 4003589"/>
                <a:gd name="connsiteY437" fmla="*/ 288546 h 3670407"/>
                <a:gd name="connsiteX438" fmla="*/ 2171514 w 4003589"/>
                <a:gd name="connsiteY438" fmla="*/ 288301 h 3670407"/>
                <a:gd name="connsiteX439" fmla="*/ 2172249 w 4003589"/>
                <a:gd name="connsiteY439" fmla="*/ 288056 h 3670407"/>
                <a:gd name="connsiteX440" fmla="*/ 2173108 w 4003589"/>
                <a:gd name="connsiteY440" fmla="*/ 287688 h 3670407"/>
                <a:gd name="connsiteX441" fmla="*/ 2173966 w 4003589"/>
                <a:gd name="connsiteY441" fmla="*/ 287320 h 3670407"/>
                <a:gd name="connsiteX442" fmla="*/ 2178994 w 4003589"/>
                <a:gd name="connsiteY442" fmla="*/ 284377 h 3670407"/>
                <a:gd name="connsiteX443" fmla="*/ 2183409 w 4003589"/>
                <a:gd name="connsiteY443" fmla="*/ 280698 h 3670407"/>
                <a:gd name="connsiteX444" fmla="*/ 2186842 w 4003589"/>
                <a:gd name="connsiteY444" fmla="*/ 276774 h 3670407"/>
                <a:gd name="connsiteX445" fmla="*/ 2188804 w 4003589"/>
                <a:gd name="connsiteY445" fmla="*/ 272972 h 3670407"/>
                <a:gd name="connsiteX446" fmla="*/ 2188804 w 4003589"/>
                <a:gd name="connsiteY446" fmla="*/ 270520 h 3670407"/>
                <a:gd name="connsiteX447" fmla="*/ 2187578 w 4003589"/>
                <a:gd name="connsiteY447" fmla="*/ 269048 h 3670407"/>
                <a:gd name="connsiteX448" fmla="*/ 2185248 w 4003589"/>
                <a:gd name="connsiteY448" fmla="*/ 268558 h 3670407"/>
                <a:gd name="connsiteX449" fmla="*/ 2182060 w 4003589"/>
                <a:gd name="connsiteY449" fmla="*/ 269171 h 3670407"/>
                <a:gd name="connsiteX450" fmla="*/ 3095768 w 4003589"/>
                <a:gd name="connsiteY450" fmla="*/ 3924 h 3670407"/>
                <a:gd name="connsiteX451" fmla="*/ 3091353 w 4003589"/>
                <a:gd name="connsiteY451" fmla="*/ 5641 h 3670407"/>
                <a:gd name="connsiteX452" fmla="*/ 3086816 w 4003589"/>
                <a:gd name="connsiteY452" fmla="*/ 8216 h 3670407"/>
                <a:gd name="connsiteX453" fmla="*/ 3082647 w 4003589"/>
                <a:gd name="connsiteY453" fmla="*/ 11405 h 3670407"/>
                <a:gd name="connsiteX454" fmla="*/ 3079091 w 4003589"/>
                <a:gd name="connsiteY454" fmla="*/ 15083 h 3670407"/>
                <a:gd name="connsiteX455" fmla="*/ 3076393 w 4003589"/>
                <a:gd name="connsiteY455" fmla="*/ 19375 h 3670407"/>
                <a:gd name="connsiteX456" fmla="*/ 3075902 w 4003589"/>
                <a:gd name="connsiteY456" fmla="*/ 22809 h 3670407"/>
                <a:gd name="connsiteX457" fmla="*/ 3077619 w 4003589"/>
                <a:gd name="connsiteY457" fmla="*/ 25016 h 3670407"/>
                <a:gd name="connsiteX458" fmla="*/ 3081298 w 4003589"/>
                <a:gd name="connsiteY458" fmla="*/ 25630 h 3670407"/>
                <a:gd name="connsiteX459" fmla="*/ 3082156 w 4003589"/>
                <a:gd name="connsiteY459" fmla="*/ 25630 h 3670407"/>
                <a:gd name="connsiteX460" fmla="*/ 3083137 w 4003589"/>
                <a:gd name="connsiteY460" fmla="*/ 25507 h 3670407"/>
                <a:gd name="connsiteX461" fmla="*/ 3084118 w 4003589"/>
                <a:gd name="connsiteY461" fmla="*/ 25262 h 3670407"/>
                <a:gd name="connsiteX462" fmla="*/ 3085099 w 4003589"/>
                <a:gd name="connsiteY462" fmla="*/ 25016 h 3670407"/>
                <a:gd name="connsiteX463" fmla="*/ 3089514 w 4003589"/>
                <a:gd name="connsiteY463" fmla="*/ 23300 h 3670407"/>
                <a:gd name="connsiteX464" fmla="*/ 3094051 w 4003589"/>
                <a:gd name="connsiteY464" fmla="*/ 20724 h 3670407"/>
                <a:gd name="connsiteX465" fmla="*/ 3098221 w 4003589"/>
                <a:gd name="connsiteY465" fmla="*/ 17536 h 3670407"/>
                <a:gd name="connsiteX466" fmla="*/ 3101777 w 4003589"/>
                <a:gd name="connsiteY466" fmla="*/ 13857 h 3670407"/>
                <a:gd name="connsiteX467" fmla="*/ 3104475 w 4003589"/>
                <a:gd name="connsiteY467" fmla="*/ 9565 h 3670407"/>
                <a:gd name="connsiteX468" fmla="*/ 3104965 w 4003589"/>
                <a:gd name="connsiteY468" fmla="*/ 6131 h 3670407"/>
                <a:gd name="connsiteX469" fmla="*/ 3103248 w 4003589"/>
                <a:gd name="connsiteY469" fmla="*/ 3924 h 3670407"/>
                <a:gd name="connsiteX470" fmla="*/ 3099569 w 4003589"/>
                <a:gd name="connsiteY470" fmla="*/ 3311 h 3670407"/>
                <a:gd name="connsiteX471" fmla="*/ 3098711 w 4003589"/>
                <a:gd name="connsiteY471" fmla="*/ 3311 h 3670407"/>
                <a:gd name="connsiteX472" fmla="*/ 3097730 w 4003589"/>
                <a:gd name="connsiteY472" fmla="*/ 3434 h 3670407"/>
                <a:gd name="connsiteX473" fmla="*/ 3096749 w 4003589"/>
                <a:gd name="connsiteY473" fmla="*/ 3679 h 3670407"/>
                <a:gd name="connsiteX474" fmla="*/ 3095768 w 4003589"/>
                <a:gd name="connsiteY474" fmla="*/ 3924 h 3670407"/>
                <a:gd name="connsiteX475" fmla="*/ 2133253 w 4003589"/>
                <a:gd name="connsiteY475" fmla="*/ 292961 h 3670407"/>
                <a:gd name="connsiteX476" fmla="*/ 2132395 w 4003589"/>
                <a:gd name="connsiteY476" fmla="*/ 293206 h 3670407"/>
                <a:gd name="connsiteX477" fmla="*/ 2131536 w 4003589"/>
                <a:gd name="connsiteY477" fmla="*/ 293574 h 3670407"/>
                <a:gd name="connsiteX478" fmla="*/ 2130556 w 4003589"/>
                <a:gd name="connsiteY478" fmla="*/ 293942 h 3670407"/>
                <a:gd name="connsiteX479" fmla="*/ 2129575 w 4003589"/>
                <a:gd name="connsiteY479" fmla="*/ 294432 h 3670407"/>
                <a:gd name="connsiteX480" fmla="*/ 2129575 w 4003589"/>
                <a:gd name="connsiteY480" fmla="*/ 294432 h 3670407"/>
                <a:gd name="connsiteX481" fmla="*/ 2124669 w 4003589"/>
                <a:gd name="connsiteY481" fmla="*/ 297375 h 3670407"/>
                <a:gd name="connsiteX482" fmla="*/ 2120377 w 4003589"/>
                <a:gd name="connsiteY482" fmla="*/ 301054 h 3670407"/>
                <a:gd name="connsiteX483" fmla="*/ 2117066 w 4003589"/>
                <a:gd name="connsiteY483" fmla="*/ 304978 h 3670407"/>
                <a:gd name="connsiteX484" fmla="*/ 2115227 w 4003589"/>
                <a:gd name="connsiteY484" fmla="*/ 308657 h 3670407"/>
                <a:gd name="connsiteX485" fmla="*/ 2115227 w 4003589"/>
                <a:gd name="connsiteY485" fmla="*/ 310987 h 3670407"/>
                <a:gd name="connsiteX486" fmla="*/ 2116453 w 4003589"/>
                <a:gd name="connsiteY486" fmla="*/ 312336 h 3670407"/>
                <a:gd name="connsiteX487" fmla="*/ 2118660 w 4003589"/>
                <a:gd name="connsiteY487" fmla="*/ 312827 h 3670407"/>
                <a:gd name="connsiteX488" fmla="*/ 2121726 w 4003589"/>
                <a:gd name="connsiteY488" fmla="*/ 312336 h 3670407"/>
                <a:gd name="connsiteX489" fmla="*/ 2122585 w 4003589"/>
                <a:gd name="connsiteY489" fmla="*/ 312091 h 3670407"/>
                <a:gd name="connsiteX490" fmla="*/ 2123443 w 4003589"/>
                <a:gd name="connsiteY490" fmla="*/ 311723 h 3670407"/>
                <a:gd name="connsiteX491" fmla="*/ 2124424 w 4003589"/>
                <a:gd name="connsiteY491" fmla="*/ 311355 h 3670407"/>
                <a:gd name="connsiteX492" fmla="*/ 2125405 w 4003589"/>
                <a:gd name="connsiteY492" fmla="*/ 310864 h 3670407"/>
                <a:gd name="connsiteX493" fmla="*/ 2130310 w 4003589"/>
                <a:gd name="connsiteY493" fmla="*/ 307921 h 3670407"/>
                <a:gd name="connsiteX494" fmla="*/ 2134602 w 4003589"/>
                <a:gd name="connsiteY494" fmla="*/ 304243 h 3670407"/>
                <a:gd name="connsiteX495" fmla="*/ 2137913 w 4003589"/>
                <a:gd name="connsiteY495" fmla="*/ 300318 h 3670407"/>
                <a:gd name="connsiteX496" fmla="*/ 2139630 w 4003589"/>
                <a:gd name="connsiteY496" fmla="*/ 296639 h 3670407"/>
                <a:gd name="connsiteX497" fmla="*/ 2139630 w 4003589"/>
                <a:gd name="connsiteY497" fmla="*/ 294310 h 3670407"/>
                <a:gd name="connsiteX498" fmla="*/ 2138404 w 4003589"/>
                <a:gd name="connsiteY498" fmla="*/ 292961 h 3670407"/>
                <a:gd name="connsiteX499" fmla="*/ 2136196 w 4003589"/>
                <a:gd name="connsiteY499" fmla="*/ 292470 h 3670407"/>
                <a:gd name="connsiteX500" fmla="*/ 2133131 w 4003589"/>
                <a:gd name="connsiteY500" fmla="*/ 292961 h 3670407"/>
                <a:gd name="connsiteX501" fmla="*/ 3141018 w 4003589"/>
                <a:gd name="connsiteY501" fmla="*/ 1717 h 3670407"/>
                <a:gd name="connsiteX502" fmla="*/ 3136604 w 4003589"/>
                <a:gd name="connsiteY502" fmla="*/ 3434 h 3670407"/>
                <a:gd name="connsiteX503" fmla="*/ 3132189 w 4003589"/>
                <a:gd name="connsiteY503" fmla="*/ 5886 h 3670407"/>
                <a:gd name="connsiteX504" fmla="*/ 3128019 w 4003589"/>
                <a:gd name="connsiteY504" fmla="*/ 8952 h 3670407"/>
                <a:gd name="connsiteX505" fmla="*/ 3124463 w 4003589"/>
                <a:gd name="connsiteY505" fmla="*/ 12508 h 3670407"/>
                <a:gd name="connsiteX506" fmla="*/ 3121643 w 4003589"/>
                <a:gd name="connsiteY506" fmla="*/ 16923 h 3670407"/>
                <a:gd name="connsiteX507" fmla="*/ 3121029 w 4003589"/>
                <a:gd name="connsiteY507" fmla="*/ 20479 h 3670407"/>
                <a:gd name="connsiteX508" fmla="*/ 3122501 w 4003589"/>
                <a:gd name="connsiteY508" fmla="*/ 22809 h 3670407"/>
                <a:gd name="connsiteX509" fmla="*/ 3126180 w 4003589"/>
                <a:gd name="connsiteY509" fmla="*/ 23545 h 3670407"/>
                <a:gd name="connsiteX510" fmla="*/ 3127161 w 4003589"/>
                <a:gd name="connsiteY510" fmla="*/ 23545 h 3670407"/>
                <a:gd name="connsiteX511" fmla="*/ 3128142 w 4003589"/>
                <a:gd name="connsiteY511" fmla="*/ 23422 h 3670407"/>
                <a:gd name="connsiteX512" fmla="*/ 3129246 w 4003589"/>
                <a:gd name="connsiteY512" fmla="*/ 23177 h 3670407"/>
                <a:gd name="connsiteX513" fmla="*/ 3130349 w 4003589"/>
                <a:gd name="connsiteY513" fmla="*/ 22932 h 3670407"/>
                <a:gd name="connsiteX514" fmla="*/ 3134764 w 4003589"/>
                <a:gd name="connsiteY514" fmla="*/ 21215 h 3670407"/>
                <a:gd name="connsiteX515" fmla="*/ 3139179 w 4003589"/>
                <a:gd name="connsiteY515" fmla="*/ 18640 h 3670407"/>
                <a:gd name="connsiteX516" fmla="*/ 3143348 w 4003589"/>
                <a:gd name="connsiteY516" fmla="*/ 15451 h 3670407"/>
                <a:gd name="connsiteX517" fmla="*/ 3146904 w 4003589"/>
                <a:gd name="connsiteY517" fmla="*/ 11895 h 3670407"/>
                <a:gd name="connsiteX518" fmla="*/ 3149725 w 4003589"/>
                <a:gd name="connsiteY518" fmla="*/ 7480 h 3670407"/>
                <a:gd name="connsiteX519" fmla="*/ 3150338 w 4003589"/>
                <a:gd name="connsiteY519" fmla="*/ 3924 h 3670407"/>
                <a:gd name="connsiteX520" fmla="*/ 3148866 w 4003589"/>
                <a:gd name="connsiteY520" fmla="*/ 1594 h 3670407"/>
                <a:gd name="connsiteX521" fmla="*/ 3145187 w 4003589"/>
                <a:gd name="connsiteY521" fmla="*/ 858 h 3670407"/>
                <a:gd name="connsiteX522" fmla="*/ 3144206 w 4003589"/>
                <a:gd name="connsiteY522" fmla="*/ 858 h 3670407"/>
                <a:gd name="connsiteX523" fmla="*/ 3143103 w 4003589"/>
                <a:gd name="connsiteY523" fmla="*/ 981 h 3670407"/>
                <a:gd name="connsiteX524" fmla="*/ 3141999 w 4003589"/>
                <a:gd name="connsiteY524" fmla="*/ 1226 h 3670407"/>
                <a:gd name="connsiteX525" fmla="*/ 3140895 w 4003589"/>
                <a:gd name="connsiteY525" fmla="*/ 1472 h 3670407"/>
                <a:gd name="connsiteX526" fmla="*/ 2084570 w 4003589"/>
                <a:gd name="connsiteY526" fmla="*/ 317732 h 3670407"/>
                <a:gd name="connsiteX527" fmla="*/ 2083589 w 4003589"/>
                <a:gd name="connsiteY527" fmla="*/ 317977 h 3670407"/>
                <a:gd name="connsiteX528" fmla="*/ 2082607 w 4003589"/>
                <a:gd name="connsiteY528" fmla="*/ 318345 h 3670407"/>
                <a:gd name="connsiteX529" fmla="*/ 2081627 w 4003589"/>
                <a:gd name="connsiteY529" fmla="*/ 318835 h 3670407"/>
                <a:gd name="connsiteX530" fmla="*/ 2080523 w 4003589"/>
                <a:gd name="connsiteY530" fmla="*/ 319326 h 3670407"/>
                <a:gd name="connsiteX531" fmla="*/ 2075618 w 4003589"/>
                <a:gd name="connsiteY531" fmla="*/ 322392 h 3670407"/>
                <a:gd name="connsiteX532" fmla="*/ 2071326 w 4003589"/>
                <a:gd name="connsiteY532" fmla="*/ 326071 h 3670407"/>
                <a:gd name="connsiteX533" fmla="*/ 2068137 w 4003589"/>
                <a:gd name="connsiteY533" fmla="*/ 329995 h 3670407"/>
                <a:gd name="connsiteX534" fmla="*/ 2066543 w 4003589"/>
                <a:gd name="connsiteY534" fmla="*/ 333673 h 3670407"/>
                <a:gd name="connsiteX535" fmla="*/ 2066543 w 4003589"/>
                <a:gd name="connsiteY535" fmla="*/ 335881 h 3670407"/>
                <a:gd name="connsiteX536" fmla="*/ 2067769 w 4003589"/>
                <a:gd name="connsiteY536" fmla="*/ 337230 h 3670407"/>
                <a:gd name="connsiteX537" fmla="*/ 2069977 w 4003589"/>
                <a:gd name="connsiteY537" fmla="*/ 337598 h 3670407"/>
                <a:gd name="connsiteX538" fmla="*/ 2072920 w 4003589"/>
                <a:gd name="connsiteY538" fmla="*/ 337107 h 3670407"/>
                <a:gd name="connsiteX539" fmla="*/ 2073901 w 4003589"/>
                <a:gd name="connsiteY539" fmla="*/ 336862 h 3670407"/>
                <a:gd name="connsiteX540" fmla="*/ 2074882 w 4003589"/>
                <a:gd name="connsiteY540" fmla="*/ 336494 h 3670407"/>
                <a:gd name="connsiteX541" fmla="*/ 2075863 w 4003589"/>
                <a:gd name="connsiteY541" fmla="*/ 336003 h 3670407"/>
                <a:gd name="connsiteX542" fmla="*/ 2076967 w 4003589"/>
                <a:gd name="connsiteY542" fmla="*/ 335513 h 3670407"/>
                <a:gd name="connsiteX543" fmla="*/ 2081872 w 4003589"/>
                <a:gd name="connsiteY543" fmla="*/ 332447 h 3670407"/>
                <a:gd name="connsiteX544" fmla="*/ 2086164 w 4003589"/>
                <a:gd name="connsiteY544" fmla="*/ 328646 h 3670407"/>
                <a:gd name="connsiteX545" fmla="*/ 2089352 w 4003589"/>
                <a:gd name="connsiteY545" fmla="*/ 324722 h 3670407"/>
                <a:gd name="connsiteX546" fmla="*/ 2090946 w 4003589"/>
                <a:gd name="connsiteY546" fmla="*/ 321043 h 3670407"/>
                <a:gd name="connsiteX547" fmla="*/ 2090946 w 4003589"/>
                <a:gd name="connsiteY547" fmla="*/ 318835 h 3670407"/>
                <a:gd name="connsiteX548" fmla="*/ 2089720 w 4003589"/>
                <a:gd name="connsiteY548" fmla="*/ 317487 h 3670407"/>
                <a:gd name="connsiteX549" fmla="*/ 2087513 w 4003589"/>
                <a:gd name="connsiteY549" fmla="*/ 317119 h 3670407"/>
                <a:gd name="connsiteX550" fmla="*/ 2084570 w 4003589"/>
                <a:gd name="connsiteY550" fmla="*/ 317609 h 3670407"/>
                <a:gd name="connsiteX551" fmla="*/ 3185778 w 4003589"/>
                <a:gd name="connsiteY551" fmla="*/ 981 h 3670407"/>
                <a:gd name="connsiteX552" fmla="*/ 3181486 w 4003589"/>
                <a:gd name="connsiteY552" fmla="*/ 2698 h 3670407"/>
                <a:gd name="connsiteX553" fmla="*/ 3177194 w 4003589"/>
                <a:gd name="connsiteY553" fmla="*/ 5151 h 3670407"/>
                <a:gd name="connsiteX554" fmla="*/ 3173147 w 4003589"/>
                <a:gd name="connsiteY554" fmla="*/ 8216 h 3670407"/>
                <a:gd name="connsiteX555" fmla="*/ 3169591 w 4003589"/>
                <a:gd name="connsiteY555" fmla="*/ 11650 h 3670407"/>
                <a:gd name="connsiteX556" fmla="*/ 3166647 w 4003589"/>
                <a:gd name="connsiteY556" fmla="*/ 16065 h 3670407"/>
                <a:gd name="connsiteX557" fmla="*/ 3165912 w 4003589"/>
                <a:gd name="connsiteY557" fmla="*/ 19621 h 3670407"/>
                <a:gd name="connsiteX558" fmla="*/ 3167261 w 4003589"/>
                <a:gd name="connsiteY558" fmla="*/ 22073 h 3670407"/>
                <a:gd name="connsiteX559" fmla="*/ 3170817 w 4003589"/>
                <a:gd name="connsiteY559" fmla="*/ 22932 h 3670407"/>
                <a:gd name="connsiteX560" fmla="*/ 3171921 w 4003589"/>
                <a:gd name="connsiteY560" fmla="*/ 22932 h 3670407"/>
                <a:gd name="connsiteX561" fmla="*/ 3173024 w 4003589"/>
                <a:gd name="connsiteY561" fmla="*/ 22809 h 3670407"/>
                <a:gd name="connsiteX562" fmla="*/ 3174250 w 4003589"/>
                <a:gd name="connsiteY562" fmla="*/ 22564 h 3670407"/>
                <a:gd name="connsiteX563" fmla="*/ 3175477 w 4003589"/>
                <a:gd name="connsiteY563" fmla="*/ 22196 h 3670407"/>
                <a:gd name="connsiteX564" fmla="*/ 3179769 w 4003589"/>
                <a:gd name="connsiteY564" fmla="*/ 20479 h 3670407"/>
                <a:gd name="connsiteX565" fmla="*/ 3184184 w 4003589"/>
                <a:gd name="connsiteY565" fmla="*/ 18026 h 3670407"/>
                <a:gd name="connsiteX566" fmla="*/ 3188353 w 4003589"/>
                <a:gd name="connsiteY566" fmla="*/ 14961 h 3670407"/>
                <a:gd name="connsiteX567" fmla="*/ 3191909 w 4003589"/>
                <a:gd name="connsiteY567" fmla="*/ 11527 h 3670407"/>
                <a:gd name="connsiteX568" fmla="*/ 3194975 w 4003589"/>
                <a:gd name="connsiteY568" fmla="*/ 6990 h 3670407"/>
                <a:gd name="connsiteX569" fmla="*/ 3195710 w 4003589"/>
                <a:gd name="connsiteY569" fmla="*/ 3311 h 3670407"/>
                <a:gd name="connsiteX570" fmla="*/ 3194362 w 4003589"/>
                <a:gd name="connsiteY570" fmla="*/ 858 h 3670407"/>
                <a:gd name="connsiteX571" fmla="*/ 3190805 w 4003589"/>
                <a:gd name="connsiteY571" fmla="*/ 0 h 3670407"/>
                <a:gd name="connsiteX572" fmla="*/ 3189702 w 4003589"/>
                <a:gd name="connsiteY572" fmla="*/ 0 h 3670407"/>
                <a:gd name="connsiteX573" fmla="*/ 3188598 w 4003589"/>
                <a:gd name="connsiteY573" fmla="*/ 123 h 3670407"/>
                <a:gd name="connsiteX574" fmla="*/ 3187372 w 4003589"/>
                <a:gd name="connsiteY574" fmla="*/ 368 h 3670407"/>
                <a:gd name="connsiteX575" fmla="*/ 3186145 w 4003589"/>
                <a:gd name="connsiteY575" fmla="*/ 736 h 3670407"/>
                <a:gd name="connsiteX576" fmla="*/ 2035886 w 4003589"/>
                <a:gd name="connsiteY576" fmla="*/ 343361 h 3670407"/>
                <a:gd name="connsiteX577" fmla="*/ 2034905 w 4003589"/>
                <a:gd name="connsiteY577" fmla="*/ 343729 h 3670407"/>
                <a:gd name="connsiteX578" fmla="*/ 2033924 w 4003589"/>
                <a:gd name="connsiteY578" fmla="*/ 344097 h 3670407"/>
                <a:gd name="connsiteX579" fmla="*/ 2032820 w 4003589"/>
                <a:gd name="connsiteY579" fmla="*/ 344587 h 3670407"/>
                <a:gd name="connsiteX580" fmla="*/ 2031717 w 4003589"/>
                <a:gd name="connsiteY580" fmla="*/ 345201 h 3670407"/>
                <a:gd name="connsiteX581" fmla="*/ 2026934 w 4003589"/>
                <a:gd name="connsiteY581" fmla="*/ 348389 h 3670407"/>
                <a:gd name="connsiteX582" fmla="*/ 2022765 w 4003589"/>
                <a:gd name="connsiteY582" fmla="*/ 352190 h 3670407"/>
                <a:gd name="connsiteX583" fmla="*/ 2019699 w 4003589"/>
                <a:gd name="connsiteY583" fmla="*/ 356115 h 3670407"/>
                <a:gd name="connsiteX584" fmla="*/ 2018105 w 4003589"/>
                <a:gd name="connsiteY584" fmla="*/ 359671 h 3670407"/>
                <a:gd name="connsiteX585" fmla="*/ 2018227 w 4003589"/>
                <a:gd name="connsiteY585" fmla="*/ 361755 h 3670407"/>
                <a:gd name="connsiteX586" fmla="*/ 2019454 w 4003589"/>
                <a:gd name="connsiteY586" fmla="*/ 362982 h 3670407"/>
                <a:gd name="connsiteX587" fmla="*/ 2021538 w 4003589"/>
                <a:gd name="connsiteY587" fmla="*/ 363350 h 3670407"/>
                <a:gd name="connsiteX588" fmla="*/ 2024481 w 4003589"/>
                <a:gd name="connsiteY588" fmla="*/ 362859 h 3670407"/>
                <a:gd name="connsiteX589" fmla="*/ 2025462 w 4003589"/>
                <a:gd name="connsiteY589" fmla="*/ 362491 h 3670407"/>
                <a:gd name="connsiteX590" fmla="*/ 2026566 w 4003589"/>
                <a:gd name="connsiteY590" fmla="*/ 362123 h 3670407"/>
                <a:gd name="connsiteX591" fmla="*/ 2027670 w 4003589"/>
                <a:gd name="connsiteY591" fmla="*/ 361633 h 3670407"/>
                <a:gd name="connsiteX592" fmla="*/ 2028774 w 4003589"/>
                <a:gd name="connsiteY592" fmla="*/ 361020 h 3670407"/>
                <a:gd name="connsiteX593" fmla="*/ 2033556 w 4003589"/>
                <a:gd name="connsiteY593" fmla="*/ 357831 h 3670407"/>
                <a:gd name="connsiteX594" fmla="*/ 2037725 w 4003589"/>
                <a:gd name="connsiteY594" fmla="*/ 354030 h 3670407"/>
                <a:gd name="connsiteX595" fmla="*/ 2040791 w 4003589"/>
                <a:gd name="connsiteY595" fmla="*/ 350106 h 3670407"/>
                <a:gd name="connsiteX596" fmla="*/ 2042262 w 4003589"/>
                <a:gd name="connsiteY596" fmla="*/ 346550 h 3670407"/>
                <a:gd name="connsiteX597" fmla="*/ 2042140 w 4003589"/>
                <a:gd name="connsiteY597" fmla="*/ 344465 h 3670407"/>
                <a:gd name="connsiteX598" fmla="*/ 2040914 w 4003589"/>
                <a:gd name="connsiteY598" fmla="*/ 343239 h 3670407"/>
                <a:gd name="connsiteX599" fmla="*/ 2038829 w 4003589"/>
                <a:gd name="connsiteY599" fmla="*/ 342871 h 3670407"/>
                <a:gd name="connsiteX600" fmla="*/ 2035886 w 4003589"/>
                <a:gd name="connsiteY600" fmla="*/ 343361 h 3670407"/>
                <a:gd name="connsiteX601" fmla="*/ 3229924 w 4003589"/>
                <a:gd name="connsiteY601" fmla="*/ 1472 h 3670407"/>
                <a:gd name="connsiteX602" fmla="*/ 3225632 w 4003589"/>
                <a:gd name="connsiteY602" fmla="*/ 3066 h 3670407"/>
                <a:gd name="connsiteX603" fmla="*/ 3221340 w 4003589"/>
                <a:gd name="connsiteY603" fmla="*/ 5396 h 3670407"/>
                <a:gd name="connsiteX604" fmla="*/ 3217293 w 4003589"/>
                <a:gd name="connsiteY604" fmla="*/ 8339 h 3670407"/>
                <a:gd name="connsiteX605" fmla="*/ 3213737 w 4003589"/>
                <a:gd name="connsiteY605" fmla="*/ 11772 h 3670407"/>
                <a:gd name="connsiteX606" fmla="*/ 3210549 w 4003589"/>
                <a:gd name="connsiteY606" fmla="*/ 16310 h 3670407"/>
                <a:gd name="connsiteX607" fmla="*/ 3209568 w 4003589"/>
                <a:gd name="connsiteY607" fmla="*/ 19989 h 3670407"/>
                <a:gd name="connsiteX608" fmla="*/ 3210794 w 4003589"/>
                <a:gd name="connsiteY608" fmla="*/ 22564 h 3670407"/>
                <a:gd name="connsiteX609" fmla="*/ 3214228 w 4003589"/>
                <a:gd name="connsiteY609" fmla="*/ 23667 h 3670407"/>
                <a:gd name="connsiteX610" fmla="*/ 3215454 w 4003589"/>
                <a:gd name="connsiteY610" fmla="*/ 23667 h 3670407"/>
                <a:gd name="connsiteX611" fmla="*/ 3216680 w 4003589"/>
                <a:gd name="connsiteY611" fmla="*/ 23545 h 3670407"/>
                <a:gd name="connsiteX612" fmla="*/ 3218029 w 4003589"/>
                <a:gd name="connsiteY612" fmla="*/ 23300 h 3670407"/>
                <a:gd name="connsiteX613" fmla="*/ 3219378 w 4003589"/>
                <a:gd name="connsiteY613" fmla="*/ 22932 h 3670407"/>
                <a:gd name="connsiteX614" fmla="*/ 3223670 w 4003589"/>
                <a:gd name="connsiteY614" fmla="*/ 21338 h 3670407"/>
                <a:gd name="connsiteX615" fmla="*/ 3227962 w 4003589"/>
                <a:gd name="connsiteY615" fmla="*/ 19008 h 3670407"/>
                <a:gd name="connsiteX616" fmla="*/ 3232009 w 4003589"/>
                <a:gd name="connsiteY616" fmla="*/ 16065 h 3670407"/>
                <a:gd name="connsiteX617" fmla="*/ 3235565 w 4003589"/>
                <a:gd name="connsiteY617" fmla="*/ 12631 h 3670407"/>
                <a:gd name="connsiteX618" fmla="*/ 3238753 w 4003589"/>
                <a:gd name="connsiteY618" fmla="*/ 8094 h 3670407"/>
                <a:gd name="connsiteX619" fmla="*/ 3239612 w 4003589"/>
                <a:gd name="connsiteY619" fmla="*/ 4415 h 3670407"/>
                <a:gd name="connsiteX620" fmla="*/ 3238385 w 4003589"/>
                <a:gd name="connsiteY620" fmla="*/ 1840 h 3670407"/>
                <a:gd name="connsiteX621" fmla="*/ 3234952 w 4003589"/>
                <a:gd name="connsiteY621" fmla="*/ 858 h 3670407"/>
                <a:gd name="connsiteX622" fmla="*/ 3233848 w 4003589"/>
                <a:gd name="connsiteY622" fmla="*/ 858 h 3670407"/>
                <a:gd name="connsiteX623" fmla="*/ 3232622 w 4003589"/>
                <a:gd name="connsiteY623" fmla="*/ 981 h 3670407"/>
                <a:gd name="connsiteX624" fmla="*/ 3231395 w 4003589"/>
                <a:gd name="connsiteY624" fmla="*/ 1226 h 3670407"/>
                <a:gd name="connsiteX625" fmla="*/ 3230047 w 4003589"/>
                <a:gd name="connsiteY625" fmla="*/ 1594 h 3670407"/>
                <a:gd name="connsiteX626" fmla="*/ 1987570 w 4003589"/>
                <a:gd name="connsiteY626" fmla="*/ 369604 h 3670407"/>
                <a:gd name="connsiteX627" fmla="*/ 1986466 w 4003589"/>
                <a:gd name="connsiteY627" fmla="*/ 369972 h 3670407"/>
                <a:gd name="connsiteX628" fmla="*/ 1985363 w 4003589"/>
                <a:gd name="connsiteY628" fmla="*/ 370462 h 3670407"/>
                <a:gd name="connsiteX629" fmla="*/ 1984136 w 4003589"/>
                <a:gd name="connsiteY629" fmla="*/ 370953 h 3670407"/>
                <a:gd name="connsiteX630" fmla="*/ 1982910 w 4003589"/>
                <a:gd name="connsiteY630" fmla="*/ 371566 h 3670407"/>
                <a:gd name="connsiteX631" fmla="*/ 1978128 w 4003589"/>
                <a:gd name="connsiteY631" fmla="*/ 374754 h 3670407"/>
                <a:gd name="connsiteX632" fmla="*/ 1973958 w 4003589"/>
                <a:gd name="connsiteY632" fmla="*/ 378556 h 3670407"/>
                <a:gd name="connsiteX633" fmla="*/ 1971015 w 4003589"/>
                <a:gd name="connsiteY633" fmla="*/ 382480 h 3670407"/>
                <a:gd name="connsiteX634" fmla="*/ 1969666 w 4003589"/>
                <a:gd name="connsiteY634" fmla="*/ 386036 h 3670407"/>
                <a:gd name="connsiteX635" fmla="*/ 1969911 w 4003589"/>
                <a:gd name="connsiteY635" fmla="*/ 387998 h 3670407"/>
                <a:gd name="connsiteX636" fmla="*/ 1971138 w 4003589"/>
                <a:gd name="connsiteY636" fmla="*/ 389224 h 3670407"/>
                <a:gd name="connsiteX637" fmla="*/ 1973223 w 4003589"/>
                <a:gd name="connsiteY637" fmla="*/ 389592 h 3670407"/>
                <a:gd name="connsiteX638" fmla="*/ 1976043 w 4003589"/>
                <a:gd name="connsiteY638" fmla="*/ 389102 h 3670407"/>
                <a:gd name="connsiteX639" fmla="*/ 1977147 w 4003589"/>
                <a:gd name="connsiteY639" fmla="*/ 388734 h 3670407"/>
                <a:gd name="connsiteX640" fmla="*/ 1978250 w 4003589"/>
                <a:gd name="connsiteY640" fmla="*/ 388243 h 3670407"/>
                <a:gd name="connsiteX641" fmla="*/ 1979476 w 4003589"/>
                <a:gd name="connsiteY641" fmla="*/ 387630 h 3670407"/>
                <a:gd name="connsiteX642" fmla="*/ 1980703 w 4003589"/>
                <a:gd name="connsiteY642" fmla="*/ 387017 h 3670407"/>
                <a:gd name="connsiteX643" fmla="*/ 1985486 w 4003589"/>
                <a:gd name="connsiteY643" fmla="*/ 383829 h 3670407"/>
                <a:gd name="connsiteX644" fmla="*/ 1989532 w 4003589"/>
                <a:gd name="connsiteY644" fmla="*/ 380027 h 3670407"/>
                <a:gd name="connsiteX645" fmla="*/ 1992475 w 4003589"/>
                <a:gd name="connsiteY645" fmla="*/ 376103 h 3670407"/>
                <a:gd name="connsiteX646" fmla="*/ 1993824 w 4003589"/>
                <a:gd name="connsiteY646" fmla="*/ 372670 h 3670407"/>
                <a:gd name="connsiteX647" fmla="*/ 1993579 w 4003589"/>
                <a:gd name="connsiteY647" fmla="*/ 370707 h 3670407"/>
                <a:gd name="connsiteX648" fmla="*/ 1992353 w 4003589"/>
                <a:gd name="connsiteY648" fmla="*/ 369481 h 3670407"/>
                <a:gd name="connsiteX649" fmla="*/ 1990268 w 4003589"/>
                <a:gd name="connsiteY649" fmla="*/ 369113 h 3670407"/>
                <a:gd name="connsiteX650" fmla="*/ 1987447 w 4003589"/>
                <a:gd name="connsiteY650" fmla="*/ 369604 h 3670407"/>
                <a:gd name="connsiteX651" fmla="*/ 3273212 w 4003589"/>
                <a:gd name="connsiteY651" fmla="*/ 3556 h 3670407"/>
                <a:gd name="connsiteX652" fmla="*/ 3269043 w 4003589"/>
                <a:gd name="connsiteY652" fmla="*/ 5151 h 3670407"/>
                <a:gd name="connsiteX653" fmla="*/ 3264873 w 4003589"/>
                <a:gd name="connsiteY653" fmla="*/ 7480 h 3670407"/>
                <a:gd name="connsiteX654" fmla="*/ 3260827 w 4003589"/>
                <a:gd name="connsiteY654" fmla="*/ 10301 h 3670407"/>
                <a:gd name="connsiteX655" fmla="*/ 3257270 w 4003589"/>
                <a:gd name="connsiteY655" fmla="*/ 13612 h 3670407"/>
                <a:gd name="connsiteX656" fmla="*/ 3253959 w 4003589"/>
                <a:gd name="connsiteY656" fmla="*/ 18149 h 3670407"/>
                <a:gd name="connsiteX657" fmla="*/ 3252856 w 4003589"/>
                <a:gd name="connsiteY657" fmla="*/ 21951 h 3670407"/>
                <a:gd name="connsiteX658" fmla="*/ 3253959 w 4003589"/>
                <a:gd name="connsiteY658" fmla="*/ 24649 h 3670407"/>
                <a:gd name="connsiteX659" fmla="*/ 3257270 w 4003589"/>
                <a:gd name="connsiteY659" fmla="*/ 25875 h 3670407"/>
                <a:gd name="connsiteX660" fmla="*/ 3258497 w 4003589"/>
                <a:gd name="connsiteY660" fmla="*/ 25875 h 3670407"/>
                <a:gd name="connsiteX661" fmla="*/ 3259845 w 4003589"/>
                <a:gd name="connsiteY661" fmla="*/ 25875 h 3670407"/>
                <a:gd name="connsiteX662" fmla="*/ 3261195 w 4003589"/>
                <a:gd name="connsiteY662" fmla="*/ 25630 h 3670407"/>
                <a:gd name="connsiteX663" fmla="*/ 3262666 w 4003589"/>
                <a:gd name="connsiteY663" fmla="*/ 25262 h 3670407"/>
                <a:gd name="connsiteX664" fmla="*/ 3266835 w 4003589"/>
                <a:gd name="connsiteY664" fmla="*/ 23667 h 3670407"/>
                <a:gd name="connsiteX665" fmla="*/ 3271128 w 4003589"/>
                <a:gd name="connsiteY665" fmla="*/ 21338 h 3670407"/>
                <a:gd name="connsiteX666" fmla="*/ 3275174 w 4003589"/>
                <a:gd name="connsiteY666" fmla="*/ 18394 h 3670407"/>
                <a:gd name="connsiteX667" fmla="*/ 3278730 w 4003589"/>
                <a:gd name="connsiteY667" fmla="*/ 15083 h 3670407"/>
                <a:gd name="connsiteX668" fmla="*/ 3282041 w 4003589"/>
                <a:gd name="connsiteY668" fmla="*/ 10546 h 3670407"/>
                <a:gd name="connsiteX669" fmla="*/ 3283145 w 4003589"/>
                <a:gd name="connsiteY669" fmla="*/ 6745 h 3670407"/>
                <a:gd name="connsiteX670" fmla="*/ 3282041 w 4003589"/>
                <a:gd name="connsiteY670" fmla="*/ 4047 h 3670407"/>
                <a:gd name="connsiteX671" fmla="*/ 3278730 w 4003589"/>
                <a:gd name="connsiteY671" fmla="*/ 2821 h 3670407"/>
                <a:gd name="connsiteX672" fmla="*/ 3277504 w 4003589"/>
                <a:gd name="connsiteY672" fmla="*/ 2821 h 3670407"/>
                <a:gd name="connsiteX673" fmla="*/ 3276155 w 4003589"/>
                <a:gd name="connsiteY673" fmla="*/ 2943 h 3670407"/>
                <a:gd name="connsiteX674" fmla="*/ 3274683 w 4003589"/>
                <a:gd name="connsiteY674" fmla="*/ 3188 h 3670407"/>
                <a:gd name="connsiteX675" fmla="*/ 3273212 w 4003589"/>
                <a:gd name="connsiteY675" fmla="*/ 3556 h 3670407"/>
                <a:gd name="connsiteX676" fmla="*/ 1939377 w 4003589"/>
                <a:gd name="connsiteY676" fmla="*/ 396705 h 3670407"/>
                <a:gd name="connsiteX677" fmla="*/ 1938273 w 4003589"/>
                <a:gd name="connsiteY677" fmla="*/ 397073 h 3670407"/>
                <a:gd name="connsiteX678" fmla="*/ 1937047 w 4003589"/>
                <a:gd name="connsiteY678" fmla="*/ 397563 h 3670407"/>
                <a:gd name="connsiteX679" fmla="*/ 1935821 w 4003589"/>
                <a:gd name="connsiteY679" fmla="*/ 398176 h 3670407"/>
                <a:gd name="connsiteX680" fmla="*/ 1934472 w 4003589"/>
                <a:gd name="connsiteY680" fmla="*/ 398912 h 3670407"/>
                <a:gd name="connsiteX681" fmla="*/ 1929689 w 4003589"/>
                <a:gd name="connsiteY681" fmla="*/ 402223 h 3670407"/>
                <a:gd name="connsiteX682" fmla="*/ 1925643 w 4003589"/>
                <a:gd name="connsiteY682" fmla="*/ 406024 h 3670407"/>
                <a:gd name="connsiteX683" fmla="*/ 1922822 w 4003589"/>
                <a:gd name="connsiteY683" fmla="*/ 409826 h 3670407"/>
                <a:gd name="connsiteX684" fmla="*/ 1921473 w 4003589"/>
                <a:gd name="connsiteY684" fmla="*/ 413260 h 3670407"/>
                <a:gd name="connsiteX685" fmla="*/ 1921718 w 4003589"/>
                <a:gd name="connsiteY685" fmla="*/ 415099 h 3670407"/>
                <a:gd name="connsiteX686" fmla="*/ 1922945 w 4003589"/>
                <a:gd name="connsiteY686" fmla="*/ 416203 h 3670407"/>
                <a:gd name="connsiteX687" fmla="*/ 1925029 w 4003589"/>
                <a:gd name="connsiteY687" fmla="*/ 416571 h 3670407"/>
                <a:gd name="connsiteX688" fmla="*/ 1927727 w 4003589"/>
                <a:gd name="connsiteY688" fmla="*/ 416080 h 3670407"/>
                <a:gd name="connsiteX689" fmla="*/ 1928831 w 4003589"/>
                <a:gd name="connsiteY689" fmla="*/ 415712 h 3670407"/>
                <a:gd name="connsiteX690" fmla="*/ 1930057 w 4003589"/>
                <a:gd name="connsiteY690" fmla="*/ 415222 h 3670407"/>
                <a:gd name="connsiteX691" fmla="*/ 1931283 w 4003589"/>
                <a:gd name="connsiteY691" fmla="*/ 414609 h 3670407"/>
                <a:gd name="connsiteX692" fmla="*/ 1932632 w 4003589"/>
                <a:gd name="connsiteY692" fmla="*/ 413873 h 3670407"/>
                <a:gd name="connsiteX693" fmla="*/ 1937415 w 4003589"/>
                <a:gd name="connsiteY693" fmla="*/ 410562 h 3670407"/>
                <a:gd name="connsiteX694" fmla="*/ 1941461 w 4003589"/>
                <a:gd name="connsiteY694" fmla="*/ 406760 h 3670407"/>
                <a:gd name="connsiteX695" fmla="*/ 1944282 w 4003589"/>
                <a:gd name="connsiteY695" fmla="*/ 402836 h 3670407"/>
                <a:gd name="connsiteX696" fmla="*/ 1945508 w 4003589"/>
                <a:gd name="connsiteY696" fmla="*/ 399403 h 3670407"/>
                <a:gd name="connsiteX697" fmla="*/ 1945263 w 4003589"/>
                <a:gd name="connsiteY697" fmla="*/ 397563 h 3670407"/>
                <a:gd name="connsiteX698" fmla="*/ 1944037 w 4003589"/>
                <a:gd name="connsiteY698" fmla="*/ 396459 h 3670407"/>
                <a:gd name="connsiteX699" fmla="*/ 1941952 w 4003589"/>
                <a:gd name="connsiteY699" fmla="*/ 396092 h 3670407"/>
                <a:gd name="connsiteX700" fmla="*/ 1939254 w 4003589"/>
                <a:gd name="connsiteY700" fmla="*/ 396582 h 3670407"/>
                <a:gd name="connsiteX701" fmla="*/ 3316010 w 4003589"/>
                <a:gd name="connsiteY701" fmla="*/ 7113 h 3670407"/>
                <a:gd name="connsiteX702" fmla="*/ 3311963 w 4003589"/>
                <a:gd name="connsiteY702" fmla="*/ 8707 h 3670407"/>
                <a:gd name="connsiteX703" fmla="*/ 3307793 w 4003589"/>
                <a:gd name="connsiteY703" fmla="*/ 10914 h 3670407"/>
                <a:gd name="connsiteX704" fmla="*/ 3303747 w 4003589"/>
                <a:gd name="connsiteY704" fmla="*/ 13735 h 3670407"/>
                <a:gd name="connsiteX705" fmla="*/ 3300191 w 4003589"/>
                <a:gd name="connsiteY705" fmla="*/ 17046 h 3670407"/>
                <a:gd name="connsiteX706" fmla="*/ 3296757 w 4003589"/>
                <a:gd name="connsiteY706" fmla="*/ 21705 h 3670407"/>
                <a:gd name="connsiteX707" fmla="*/ 3295531 w 4003589"/>
                <a:gd name="connsiteY707" fmla="*/ 25630 h 3670407"/>
                <a:gd name="connsiteX708" fmla="*/ 3296511 w 4003589"/>
                <a:gd name="connsiteY708" fmla="*/ 28450 h 3670407"/>
                <a:gd name="connsiteX709" fmla="*/ 3299823 w 4003589"/>
                <a:gd name="connsiteY709" fmla="*/ 29799 h 3670407"/>
                <a:gd name="connsiteX710" fmla="*/ 3301171 w 4003589"/>
                <a:gd name="connsiteY710" fmla="*/ 29799 h 3670407"/>
                <a:gd name="connsiteX711" fmla="*/ 3302643 w 4003589"/>
                <a:gd name="connsiteY711" fmla="*/ 29799 h 3670407"/>
                <a:gd name="connsiteX712" fmla="*/ 3304115 w 4003589"/>
                <a:gd name="connsiteY712" fmla="*/ 29554 h 3670407"/>
                <a:gd name="connsiteX713" fmla="*/ 3305709 w 4003589"/>
                <a:gd name="connsiteY713" fmla="*/ 29186 h 3670407"/>
                <a:gd name="connsiteX714" fmla="*/ 3309878 w 4003589"/>
                <a:gd name="connsiteY714" fmla="*/ 27592 h 3670407"/>
                <a:gd name="connsiteX715" fmla="*/ 3314048 w 4003589"/>
                <a:gd name="connsiteY715" fmla="*/ 25384 h 3670407"/>
                <a:gd name="connsiteX716" fmla="*/ 3318094 w 4003589"/>
                <a:gd name="connsiteY716" fmla="*/ 22564 h 3670407"/>
                <a:gd name="connsiteX717" fmla="*/ 3321651 w 4003589"/>
                <a:gd name="connsiteY717" fmla="*/ 19253 h 3670407"/>
                <a:gd name="connsiteX718" fmla="*/ 3325084 w 4003589"/>
                <a:gd name="connsiteY718" fmla="*/ 14593 h 3670407"/>
                <a:gd name="connsiteX719" fmla="*/ 3326311 w 4003589"/>
                <a:gd name="connsiteY719" fmla="*/ 10669 h 3670407"/>
                <a:gd name="connsiteX720" fmla="*/ 3325329 w 4003589"/>
                <a:gd name="connsiteY720" fmla="*/ 7848 h 3670407"/>
                <a:gd name="connsiteX721" fmla="*/ 3322018 w 4003589"/>
                <a:gd name="connsiteY721" fmla="*/ 6500 h 3670407"/>
                <a:gd name="connsiteX722" fmla="*/ 3320669 w 4003589"/>
                <a:gd name="connsiteY722" fmla="*/ 6500 h 3670407"/>
                <a:gd name="connsiteX723" fmla="*/ 3319198 w 4003589"/>
                <a:gd name="connsiteY723" fmla="*/ 6500 h 3670407"/>
                <a:gd name="connsiteX724" fmla="*/ 3317726 w 4003589"/>
                <a:gd name="connsiteY724" fmla="*/ 6745 h 3670407"/>
                <a:gd name="connsiteX725" fmla="*/ 3316132 w 4003589"/>
                <a:gd name="connsiteY725" fmla="*/ 7113 h 3670407"/>
                <a:gd name="connsiteX726" fmla="*/ 1891306 w 4003589"/>
                <a:gd name="connsiteY726" fmla="*/ 424542 h 3670407"/>
                <a:gd name="connsiteX727" fmla="*/ 1890080 w 4003589"/>
                <a:gd name="connsiteY727" fmla="*/ 424909 h 3670407"/>
                <a:gd name="connsiteX728" fmla="*/ 1888854 w 4003589"/>
                <a:gd name="connsiteY728" fmla="*/ 425400 h 3670407"/>
                <a:gd name="connsiteX729" fmla="*/ 1887505 w 4003589"/>
                <a:gd name="connsiteY729" fmla="*/ 426013 h 3670407"/>
                <a:gd name="connsiteX730" fmla="*/ 1886156 w 4003589"/>
                <a:gd name="connsiteY730" fmla="*/ 426749 h 3670407"/>
                <a:gd name="connsiteX731" fmla="*/ 1881373 w 4003589"/>
                <a:gd name="connsiteY731" fmla="*/ 430060 h 3670407"/>
                <a:gd name="connsiteX732" fmla="*/ 1877449 w 4003589"/>
                <a:gd name="connsiteY732" fmla="*/ 433861 h 3670407"/>
                <a:gd name="connsiteX733" fmla="*/ 1874751 w 4003589"/>
                <a:gd name="connsiteY733" fmla="*/ 437663 h 3670407"/>
                <a:gd name="connsiteX734" fmla="*/ 1873648 w 4003589"/>
                <a:gd name="connsiteY734" fmla="*/ 441096 h 3670407"/>
                <a:gd name="connsiteX735" fmla="*/ 1874016 w 4003589"/>
                <a:gd name="connsiteY735" fmla="*/ 442813 h 3670407"/>
                <a:gd name="connsiteX736" fmla="*/ 1875242 w 4003589"/>
                <a:gd name="connsiteY736" fmla="*/ 443794 h 3670407"/>
                <a:gd name="connsiteX737" fmla="*/ 1877204 w 4003589"/>
                <a:gd name="connsiteY737" fmla="*/ 444040 h 3670407"/>
                <a:gd name="connsiteX738" fmla="*/ 1879779 w 4003589"/>
                <a:gd name="connsiteY738" fmla="*/ 443549 h 3670407"/>
                <a:gd name="connsiteX739" fmla="*/ 1881005 w 4003589"/>
                <a:gd name="connsiteY739" fmla="*/ 443181 h 3670407"/>
                <a:gd name="connsiteX740" fmla="*/ 1882355 w 4003589"/>
                <a:gd name="connsiteY740" fmla="*/ 442691 h 3670407"/>
                <a:gd name="connsiteX741" fmla="*/ 1883703 w 4003589"/>
                <a:gd name="connsiteY741" fmla="*/ 442077 h 3670407"/>
                <a:gd name="connsiteX742" fmla="*/ 1885052 w 4003589"/>
                <a:gd name="connsiteY742" fmla="*/ 441342 h 3670407"/>
                <a:gd name="connsiteX743" fmla="*/ 1889835 w 4003589"/>
                <a:gd name="connsiteY743" fmla="*/ 438031 h 3670407"/>
                <a:gd name="connsiteX744" fmla="*/ 1893759 w 4003589"/>
                <a:gd name="connsiteY744" fmla="*/ 434229 h 3670407"/>
                <a:gd name="connsiteX745" fmla="*/ 1896580 w 4003589"/>
                <a:gd name="connsiteY745" fmla="*/ 430428 h 3670407"/>
                <a:gd name="connsiteX746" fmla="*/ 1897806 w 4003589"/>
                <a:gd name="connsiteY746" fmla="*/ 426994 h 3670407"/>
                <a:gd name="connsiteX747" fmla="*/ 1897438 w 4003589"/>
                <a:gd name="connsiteY747" fmla="*/ 425277 h 3670407"/>
                <a:gd name="connsiteX748" fmla="*/ 1896211 w 4003589"/>
                <a:gd name="connsiteY748" fmla="*/ 424296 h 3670407"/>
                <a:gd name="connsiteX749" fmla="*/ 1894250 w 4003589"/>
                <a:gd name="connsiteY749" fmla="*/ 424051 h 3670407"/>
                <a:gd name="connsiteX750" fmla="*/ 1891674 w 4003589"/>
                <a:gd name="connsiteY750" fmla="*/ 424542 h 3670407"/>
                <a:gd name="connsiteX751" fmla="*/ 3357949 w 4003589"/>
                <a:gd name="connsiteY751" fmla="*/ 12140 h 3670407"/>
                <a:gd name="connsiteX752" fmla="*/ 3353902 w 4003589"/>
                <a:gd name="connsiteY752" fmla="*/ 13612 h 3670407"/>
                <a:gd name="connsiteX753" fmla="*/ 3349855 w 4003589"/>
                <a:gd name="connsiteY753" fmla="*/ 15819 h 3670407"/>
                <a:gd name="connsiteX754" fmla="*/ 3345931 w 4003589"/>
                <a:gd name="connsiteY754" fmla="*/ 18517 h 3670407"/>
                <a:gd name="connsiteX755" fmla="*/ 3342375 w 4003589"/>
                <a:gd name="connsiteY755" fmla="*/ 21705 h 3670407"/>
                <a:gd name="connsiteX756" fmla="*/ 3338696 w 4003589"/>
                <a:gd name="connsiteY756" fmla="*/ 26365 h 3670407"/>
                <a:gd name="connsiteX757" fmla="*/ 3337224 w 4003589"/>
                <a:gd name="connsiteY757" fmla="*/ 30412 h 3670407"/>
                <a:gd name="connsiteX758" fmla="*/ 3338083 w 4003589"/>
                <a:gd name="connsiteY758" fmla="*/ 33355 h 3670407"/>
                <a:gd name="connsiteX759" fmla="*/ 3341149 w 4003589"/>
                <a:gd name="connsiteY759" fmla="*/ 34949 h 3670407"/>
                <a:gd name="connsiteX760" fmla="*/ 3342497 w 4003589"/>
                <a:gd name="connsiteY760" fmla="*/ 34949 h 3670407"/>
                <a:gd name="connsiteX761" fmla="*/ 3343969 w 4003589"/>
                <a:gd name="connsiteY761" fmla="*/ 34949 h 3670407"/>
                <a:gd name="connsiteX762" fmla="*/ 3345563 w 4003589"/>
                <a:gd name="connsiteY762" fmla="*/ 34704 h 3670407"/>
                <a:gd name="connsiteX763" fmla="*/ 3347280 w 4003589"/>
                <a:gd name="connsiteY763" fmla="*/ 34336 h 3670407"/>
                <a:gd name="connsiteX764" fmla="*/ 3351327 w 4003589"/>
                <a:gd name="connsiteY764" fmla="*/ 32865 h 3670407"/>
                <a:gd name="connsiteX765" fmla="*/ 3355496 w 4003589"/>
                <a:gd name="connsiteY765" fmla="*/ 30657 h 3670407"/>
                <a:gd name="connsiteX766" fmla="*/ 3359420 w 4003589"/>
                <a:gd name="connsiteY766" fmla="*/ 27960 h 3670407"/>
                <a:gd name="connsiteX767" fmla="*/ 3362976 w 4003589"/>
                <a:gd name="connsiteY767" fmla="*/ 24771 h 3670407"/>
                <a:gd name="connsiteX768" fmla="*/ 3366655 w 4003589"/>
                <a:gd name="connsiteY768" fmla="*/ 20111 h 3670407"/>
                <a:gd name="connsiteX769" fmla="*/ 3368127 w 4003589"/>
                <a:gd name="connsiteY769" fmla="*/ 16065 h 3670407"/>
                <a:gd name="connsiteX770" fmla="*/ 3367269 w 4003589"/>
                <a:gd name="connsiteY770" fmla="*/ 13121 h 3670407"/>
                <a:gd name="connsiteX771" fmla="*/ 3364080 w 4003589"/>
                <a:gd name="connsiteY771" fmla="*/ 11650 h 3670407"/>
                <a:gd name="connsiteX772" fmla="*/ 3362731 w 4003589"/>
                <a:gd name="connsiteY772" fmla="*/ 11650 h 3670407"/>
                <a:gd name="connsiteX773" fmla="*/ 3361260 w 4003589"/>
                <a:gd name="connsiteY773" fmla="*/ 11650 h 3670407"/>
                <a:gd name="connsiteX774" fmla="*/ 3359666 w 4003589"/>
                <a:gd name="connsiteY774" fmla="*/ 11895 h 3670407"/>
                <a:gd name="connsiteX775" fmla="*/ 3357949 w 4003589"/>
                <a:gd name="connsiteY775" fmla="*/ 12263 h 3670407"/>
                <a:gd name="connsiteX776" fmla="*/ 1843604 w 4003589"/>
                <a:gd name="connsiteY776" fmla="*/ 453114 h 3670407"/>
                <a:gd name="connsiteX777" fmla="*/ 1842255 w 4003589"/>
                <a:gd name="connsiteY777" fmla="*/ 453605 h 3670407"/>
                <a:gd name="connsiteX778" fmla="*/ 1840906 w 4003589"/>
                <a:gd name="connsiteY778" fmla="*/ 454218 h 3670407"/>
                <a:gd name="connsiteX779" fmla="*/ 1839434 w 4003589"/>
                <a:gd name="connsiteY779" fmla="*/ 454954 h 3670407"/>
                <a:gd name="connsiteX780" fmla="*/ 1837963 w 4003589"/>
                <a:gd name="connsiteY780" fmla="*/ 455812 h 3670407"/>
                <a:gd name="connsiteX781" fmla="*/ 1833303 w 4003589"/>
                <a:gd name="connsiteY781" fmla="*/ 459123 h 3670407"/>
                <a:gd name="connsiteX782" fmla="*/ 1829502 w 4003589"/>
                <a:gd name="connsiteY782" fmla="*/ 462924 h 3670407"/>
                <a:gd name="connsiteX783" fmla="*/ 1826926 w 4003589"/>
                <a:gd name="connsiteY783" fmla="*/ 466726 h 3670407"/>
                <a:gd name="connsiteX784" fmla="*/ 1825945 w 4003589"/>
                <a:gd name="connsiteY784" fmla="*/ 470037 h 3670407"/>
                <a:gd name="connsiteX785" fmla="*/ 1826313 w 4003589"/>
                <a:gd name="connsiteY785" fmla="*/ 471754 h 3670407"/>
                <a:gd name="connsiteX786" fmla="*/ 1827539 w 4003589"/>
                <a:gd name="connsiteY786" fmla="*/ 472735 h 3670407"/>
                <a:gd name="connsiteX787" fmla="*/ 1829502 w 4003589"/>
                <a:gd name="connsiteY787" fmla="*/ 472980 h 3670407"/>
                <a:gd name="connsiteX788" fmla="*/ 1832077 w 4003589"/>
                <a:gd name="connsiteY788" fmla="*/ 472490 h 3670407"/>
                <a:gd name="connsiteX789" fmla="*/ 1833425 w 4003589"/>
                <a:gd name="connsiteY789" fmla="*/ 471999 h 3670407"/>
                <a:gd name="connsiteX790" fmla="*/ 1834774 w 4003589"/>
                <a:gd name="connsiteY790" fmla="*/ 471386 h 3670407"/>
                <a:gd name="connsiteX791" fmla="*/ 1836246 w 4003589"/>
                <a:gd name="connsiteY791" fmla="*/ 470650 h 3670407"/>
                <a:gd name="connsiteX792" fmla="*/ 1837717 w 4003589"/>
                <a:gd name="connsiteY792" fmla="*/ 469792 h 3670407"/>
                <a:gd name="connsiteX793" fmla="*/ 1842377 w 4003589"/>
                <a:gd name="connsiteY793" fmla="*/ 466358 h 3670407"/>
                <a:gd name="connsiteX794" fmla="*/ 1846302 w 4003589"/>
                <a:gd name="connsiteY794" fmla="*/ 462556 h 3670407"/>
                <a:gd name="connsiteX795" fmla="*/ 1848999 w 4003589"/>
                <a:gd name="connsiteY795" fmla="*/ 458755 h 3670407"/>
                <a:gd name="connsiteX796" fmla="*/ 1850103 w 4003589"/>
                <a:gd name="connsiteY796" fmla="*/ 455444 h 3670407"/>
                <a:gd name="connsiteX797" fmla="*/ 1849735 w 4003589"/>
                <a:gd name="connsiteY797" fmla="*/ 453850 h 3670407"/>
                <a:gd name="connsiteX798" fmla="*/ 1848509 w 4003589"/>
                <a:gd name="connsiteY798" fmla="*/ 452869 h 3670407"/>
                <a:gd name="connsiteX799" fmla="*/ 1846547 w 4003589"/>
                <a:gd name="connsiteY799" fmla="*/ 452624 h 3670407"/>
                <a:gd name="connsiteX800" fmla="*/ 1843972 w 4003589"/>
                <a:gd name="connsiteY800" fmla="*/ 453114 h 3670407"/>
                <a:gd name="connsiteX801" fmla="*/ 3399152 w 4003589"/>
                <a:gd name="connsiteY801" fmla="*/ 18640 h 3670407"/>
                <a:gd name="connsiteX802" fmla="*/ 3395228 w 4003589"/>
                <a:gd name="connsiteY802" fmla="*/ 20111 h 3670407"/>
                <a:gd name="connsiteX803" fmla="*/ 3391181 w 4003589"/>
                <a:gd name="connsiteY803" fmla="*/ 22196 h 3670407"/>
                <a:gd name="connsiteX804" fmla="*/ 3387257 w 4003589"/>
                <a:gd name="connsiteY804" fmla="*/ 24771 h 3670407"/>
                <a:gd name="connsiteX805" fmla="*/ 3383701 w 4003589"/>
                <a:gd name="connsiteY805" fmla="*/ 27837 h 3670407"/>
                <a:gd name="connsiteX806" fmla="*/ 3379899 w 4003589"/>
                <a:gd name="connsiteY806" fmla="*/ 32497 h 3670407"/>
                <a:gd name="connsiteX807" fmla="*/ 3378305 w 4003589"/>
                <a:gd name="connsiteY807" fmla="*/ 36666 h 3670407"/>
                <a:gd name="connsiteX808" fmla="*/ 3378918 w 4003589"/>
                <a:gd name="connsiteY808" fmla="*/ 39732 h 3670407"/>
                <a:gd name="connsiteX809" fmla="*/ 3381861 w 4003589"/>
                <a:gd name="connsiteY809" fmla="*/ 41449 h 3670407"/>
                <a:gd name="connsiteX810" fmla="*/ 3383333 w 4003589"/>
                <a:gd name="connsiteY810" fmla="*/ 41571 h 3670407"/>
                <a:gd name="connsiteX811" fmla="*/ 3384927 w 4003589"/>
                <a:gd name="connsiteY811" fmla="*/ 41571 h 3670407"/>
                <a:gd name="connsiteX812" fmla="*/ 3386644 w 4003589"/>
                <a:gd name="connsiteY812" fmla="*/ 41326 h 3670407"/>
                <a:gd name="connsiteX813" fmla="*/ 3388483 w 4003589"/>
                <a:gd name="connsiteY813" fmla="*/ 40835 h 3670407"/>
                <a:gd name="connsiteX814" fmla="*/ 3392407 w 4003589"/>
                <a:gd name="connsiteY814" fmla="*/ 39364 h 3670407"/>
                <a:gd name="connsiteX815" fmla="*/ 3396454 w 4003589"/>
                <a:gd name="connsiteY815" fmla="*/ 37279 h 3670407"/>
                <a:gd name="connsiteX816" fmla="*/ 3400378 w 4003589"/>
                <a:gd name="connsiteY816" fmla="*/ 34704 h 3670407"/>
                <a:gd name="connsiteX817" fmla="*/ 3403935 w 4003589"/>
                <a:gd name="connsiteY817" fmla="*/ 31638 h 3670407"/>
                <a:gd name="connsiteX818" fmla="*/ 3407736 w 4003589"/>
                <a:gd name="connsiteY818" fmla="*/ 26856 h 3670407"/>
                <a:gd name="connsiteX819" fmla="*/ 3409330 w 4003589"/>
                <a:gd name="connsiteY819" fmla="*/ 22686 h 3670407"/>
                <a:gd name="connsiteX820" fmla="*/ 3408594 w 4003589"/>
                <a:gd name="connsiteY820" fmla="*/ 19621 h 3670407"/>
                <a:gd name="connsiteX821" fmla="*/ 3405529 w 4003589"/>
                <a:gd name="connsiteY821" fmla="*/ 18026 h 3670407"/>
                <a:gd name="connsiteX822" fmla="*/ 3405529 w 4003589"/>
                <a:gd name="connsiteY822" fmla="*/ 18026 h 3670407"/>
                <a:gd name="connsiteX823" fmla="*/ 3404057 w 4003589"/>
                <a:gd name="connsiteY823" fmla="*/ 17781 h 3670407"/>
                <a:gd name="connsiteX824" fmla="*/ 3402463 w 4003589"/>
                <a:gd name="connsiteY824" fmla="*/ 17781 h 3670407"/>
                <a:gd name="connsiteX825" fmla="*/ 3400746 w 4003589"/>
                <a:gd name="connsiteY825" fmla="*/ 18026 h 3670407"/>
                <a:gd name="connsiteX826" fmla="*/ 3398907 w 4003589"/>
                <a:gd name="connsiteY826" fmla="*/ 18517 h 3670407"/>
                <a:gd name="connsiteX827" fmla="*/ 1795901 w 4003589"/>
                <a:gd name="connsiteY827" fmla="*/ 482422 h 3670407"/>
                <a:gd name="connsiteX828" fmla="*/ 1794552 w 4003589"/>
                <a:gd name="connsiteY828" fmla="*/ 482913 h 3670407"/>
                <a:gd name="connsiteX829" fmla="*/ 1793081 w 4003589"/>
                <a:gd name="connsiteY829" fmla="*/ 483526 h 3670407"/>
                <a:gd name="connsiteX830" fmla="*/ 1791486 w 4003589"/>
                <a:gd name="connsiteY830" fmla="*/ 484262 h 3670407"/>
                <a:gd name="connsiteX831" fmla="*/ 1789892 w 4003589"/>
                <a:gd name="connsiteY831" fmla="*/ 485243 h 3670407"/>
                <a:gd name="connsiteX832" fmla="*/ 1785232 w 4003589"/>
                <a:gd name="connsiteY832" fmla="*/ 488676 h 3670407"/>
                <a:gd name="connsiteX833" fmla="*/ 1781431 w 4003589"/>
                <a:gd name="connsiteY833" fmla="*/ 492478 h 3670407"/>
                <a:gd name="connsiteX834" fmla="*/ 1778856 w 4003589"/>
                <a:gd name="connsiteY834" fmla="*/ 496279 h 3670407"/>
                <a:gd name="connsiteX835" fmla="*/ 1777874 w 4003589"/>
                <a:gd name="connsiteY835" fmla="*/ 499590 h 3670407"/>
                <a:gd name="connsiteX836" fmla="*/ 1778365 w 4003589"/>
                <a:gd name="connsiteY836" fmla="*/ 501185 h 3670407"/>
                <a:gd name="connsiteX837" fmla="*/ 1779591 w 4003589"/>
                <a:gd name="connsiteY837" fmla="*/ 502043 h 3670407"/>
                <a:gd name="connsiteX838" fmla="*/ 1781431 w 4003589"/>
                <a:gd name="connsiteY838" fmla="*/ 502288 h 3670407"/>
                <a:gd name="connsiteX839" fmla="*/ 1783884 w 4003589"/>
                <a:gd name="connsiteY839" fmla="*/ 501798 h 3670407"/>
                <a:gd name="connsiteX840" fmla="*/ 1785232 w 4003589"/>
                <a:gd name="connsiteY840" fmla="*/ 501307 h 3670407"/>
                <a:gd name="connsiteX841" fmla="*/ 1786704 w 4003589"/>
                <a:gd name="connsiteY841" fmla="*/ 500694 h 3670407"/>
                <a:gd name="connsiteX842" fmla="*/ 1788298 w 4003589"/>
                <a:gd name="connsiteY842" fmla="*/ 499958 h 3670407"/>
                <a:gd name="connsiteX843" fmla="*/ 1789892 w 4003589"/>
                <a:gd name="connsiteY843" fmla="*/ 498977 h 3670407"/>
                <a:gd name="connsiteX844" fmla="*/ 1794552 w 4003589"/>
                <a:gd name="connsiteY844" fmla="*/ 495544 h 3670407"/>
                <a:gd name="connsiteX845" fmla="*/ 1798354 w 4003589"/>
                <a:gd name="connsiteY845" fmla="*/ 491742 h 3670407"/>
                <a:gd name="connsiteX846" fmla="*/ 1800929 w 4003589"/>
                <a:gd name="connsiteY846" fmla="*/ 487941 h 3670407"/>
                <a:gd name="connsiteX847" fmla="*/ 1801787 w 4003589"/>
                <a:gd name="connsiteY847" fmla="*/ 484630 h 3670407"/>
                <a:gd name="connsiteX848" fmla="*/ 1801297 w 4003589"/>
                <a:gd name="connsiteY848" fmla="*/ 483036 h 3670407"/>
                <a:gd name="connsiteX849" fmla="*/ 1800070 w 4003589"/>
                <a:gd name="connsiteY849" fmla="*/ 482177 h 3670407"/>
                <a:gd name="connsiteX850" fmla="*/ 1798231 w 4003589"/>
                <a:gd name="connsiteY850" fmla="*/ 481932 h 3670407"/>
                <a:gd name="connsiteX851" fmla="*/ 1795779 w 4003589"/>
                <a:gd name="connsiteY851" fmla="*/ 482422 h 3670407"/>
                <a:gd name="connsiteX852" fmla="*/ 3439374 w 4003589"/>
                <a:gd name="connsiteY852" fmla="*/ 26733 h 3670407"/>
                <a:gd name="connsiteX853" fmla="*/ 3435450 w 4003589"/>
                <a:gd name="connsiteY853" fmla="*/ 28205 h 3670407"/>
                <a:gd name="connsiteX854" fmla="*/ 3431526 w 4003589"/>
                <a:gd name="connsiteY854" fmla="*/ 30167 h 3670407"/>
                <a:gd name="connsiteX855" fmla="*/ 3427725 w 4003589"/>
                <a:gd name="connsiteY855" fmla="*/ 32742 h 3670407"/>
                <a:gd name="connsiteX856" fmla="*/ 3424168 w 4003589"/>
                <a:gd name="connsiteY856" fmla="*/ 35685 h 3670407"/>
                <a:gd name="connsiteX857" fmla="*/ 3420244 w 4003589"/>
                <a:gd name="connsiteY857" fmla="*/ 40345 h 3670407"/>
                <a:gd name="connsiteX858" fmla="*/ 3418527 w 4003589"/>
                <a:gd name="connsiteY858" fmla="*/ 44514 h 3670407"/>
                <a:gd name="connsiteX859" fmla="*/ 3419018 w 4003589"/>
                <a:gd name="connsiteY859" fmla="*/ 47703 h 3670407"/>
                <a:gd name="connsiteX860" fmla="*/ 3421838 w 4003589"/>
                <a:gd name="connsiteY860" fmla="*/ 49542 h 3670407"/>
                <a:gd name="connsiteX861" fmla="*/ 3423310 w 4003589"/>
                <a:gd name="connsiteY861" fmla="*/ 49788 h 3670407"/>
                <a:gd name="connsiteX862" fmla="*/ 3425027 w 4003589"/>
                <a:gd name="connsiteY862" fmla="*/ 49788 h 3670407"/>
                <a:gd name="connsiteX863" fmla="*/ 3426866 w 4003589"/>
                <a:gd name="connsiteY863" fmla="*/ 49542 h 3670407"/>
                <a:gd name="connsiteX864" fmla="*/ 3428828 w 4003589"/>
                <a:gd name="connsiteY864" fmla="*/ 49052 h 3670407"/>
                <a:gd name="connsiteX865" fmla="*/ 3432752 w 4003589"/>
                <a:gd name="connsiteY865" fmla="*/ 47703 h 3670407"/>
                <a:gd name="connsiteX866" fmla="*/ 3436677 w 4003589"/>
                <a:gd name="connsiteY866" fmla="*/ 45741 h 3670407"/>
                <a:gd name="connsiteX867" fmla="*/ 3440478 w 4003589"/>
                <a:gd name="connsiteY867" fmla="*/ 43165 h 3670407"/>
                <a:gd name="connsiteX868" fmla="*/ 3444034 w 4003589"/>
                <a:gd name="connsiteY868" fmla="*/ 40222 h 3670407"/>
                <a:gd name="connsiteX869" fmla="*/ 3448081 w 4003589"/>
                <a:gd name="connsiteY869" fmla="*/ 35440 h 3670407"/>
                <a:gd name="connsiteX870" fmla="*/ 3449920 w 4003589"/>
                <a:gd name="connsiteY870" fmla="*/ 31270 h 3670407"/>
                <a:gd name="connsiteX871" fmla="*/ 3449430 w 4003589"/>
                <a:gd name="connsiteY871" fmla="*/ 27960 h 3670407"/>
                <a:gd name="connsiteX872" fmla="*/ 3446610 w 4003589"/>
                <a:gd name="connsiteY872" fmla="*/ 26120 h 3670407"/>
                <a:gd name="connsiteX873" fmla="*/ 3445015 w 4003589"/>
                <a:gd name="connsiteY873" fmla="*/ 25875 h 3670407"/>
                <a:gd name="connsiteX874" fmla="*/ 3443298 w 4003589"/>
                <a:gd name="connsiteY874" fmla="*/ 25875 h 3670407"/>
                <a:gd name="connsiteX875" fmla="*/ 3441459 w 4003589"/>
                <a:gd name="connsiteY875" fmla="*/ 26120 h 3670407"/>
                <a:gd name="connsiteX876" fmla="*/ 3439497 w 4003589"/>
                <a:gd name="connsiteY876" fmla="*/ 26611 h 3670407"/>
                <a:gd name="connsiteX877" fmla="*/ 1748566 w 4003589"/>
                <a:gd name="connsiteY877" fmla="*/ 512467 h 3670407"/>
                <a:gd name="connsiteX878" fmla="*/ 1747095 w 4003589"/>
                <a:gd name="connsiteY878" fmla="*/ 512957 h 3670407"/>
                <a:gd name="connsiteX879" fmla="*/ 1745501 w 4003589"/>
                <a:gd name="connsiteY879" fmla="*/ 513570 h 3670407"/>
                <a:gd name="connsiteX880" fmla="*/ 1743906 w 4003589"/>
                <a:gd name="connsiteY880" fmla="*/ 514429 h 3670407"/>
                <a:gd name="connsiteX881" fmla="*/ 1742189 w 4003589"/>
                <a:gd name="connsiteY881" fmla="*/ 515410 h 3670407"/>
                <a:gd name="connsiteX882" fmla="*/ 1737530 w 4003589"/>
                <a:gd name="connsiteY882" fmla="*/ 518843 h 3670407"/>
                <a:gd name="connsiteX883" fmla="*/ 1733851 w 4003589"/>
                <a:gd name="connsiteY883" fmla="*/ 522645 h 3670407"/>
                <a:gd name="connsiteX884" fmla="*/ 1731398 w 4003589"/>
                <a:gd name="connsiteY884" fmla="*/ 526446 h 3670407"/>
                <a:gd name="connsiteX885" fmla="*/ 1730540 w 4003589"/>
                <a:gd name="connsiteY885" fmla="*/ 529635 h 3670407"/>
                <a:gd name="connsiteX886" fmla="*/ 1731030 w 4003589"/>
                <a:gd name="connsiteY886" fmla="*/ 531106 h 3670407"/>
                <a:gd name="connsiteX887" fmla="*/ 1732256 w 4003589"/>
                <a:gd name="connsiteY887" fmla="*/ 531965 h 3670407"/>
                <a:gd name="connsiteX888" fmla="*/ 1734096 w 4003589"/>
                <a:gd name="connsiteY888" fmla="*/ 532210 h 3670407"/>
                <a:gd name="connsiteX889" fmla="*/ 1736426 w 4003589"/>
                <a:gd name="connsiteY889" fmla="*/ 531842 h 3670407"/>
                <a:gd name="connsiteX890" fmla="*/ 1737898 w 4003589"/>
                <a:gd name="connsiteY890" fmla="*/ 531351 h 3670407"/>
                <a:gd name="connsiteX891" fmla="*/ 1739492 w 4003589"/>
                <a:gd name="connsiteY891" fmla="*/ 530738 h 3670407"/>
                <a:gd name="connsiteX892" fmla="*/ 1741086 w 4003589"/>
                <a:gd name="connsiteY892" fmla="*/ 529880 h 3670407"/>
                <a:gd name="connsiteX893" fmla="*/ 1742803 w 4003589"/>
                <a:gd name="connsiteY893" fmla="*/ 528899 h 3670407"/>
                <a:gd name="connsiteX894" fmla="*/ 1747340 w 4003589"/>
                <a:gd name="connsiteY894" fmla="*/ 525465 h 3670407"/>
                <a:gd name="connsiteX895" fmla="*/ 1751019 w 4003589"/>
                <a:gd name="connsiteY895" fmla="*/ 521664 h 3670407"/>
                <a:gd name="connsiteX896" fmla="*/ 1753471 w 4003589"/>
                <a:gd name="connsiteY896" fmla="*/ 517862 h 3670407"/>
                <a:gd name="connsiteX897" fmla="*/ 1754207 w 4003589"/>
                <a:gd name="connsiteY897" fmla="*/ 514674 h 3670407"/>
                <a:gd name="connsiteX898" fmla="*/ 1753717 w 4003589"/>
                <a:gd name="connsiteY898" fmla="*/ 513202 h 3670407"/>
                <a:gd name="connsiteX899" fmla="*/ 1752491 w 4003589"/>
                <a:gd name="connsiteY899" fmla="*/ 512344 h 3670407"/>
                <a:gd name="connsiteX900" fmla="*/ 1750651 w 4003589"/>
                <a:gd name="connsiteY900" fmla="*/ 512099 h 3670407"/>
                <a:gd name="connsiteX901" fmla="*/ 1748321 w 4003589"/>
                <a:gd name="connsiteY901" fmla="*/ 512467 h 3670407"/>
                <a:gd name="connsiteX902" fmla="*/ 3478616 w 4003589"/>
                <a:gd name="connsiteY902" fmla="*/ 36421 h 3670407"/>
                <a:gd name="connsiteX903" fmla="*/ 3474814 w 4003589"/>
                <a:gd name="connsiteY903" fmla="*/ 37770 h 3670407"/>
                <a:gd name="connsiteX904" fmla="*/ 3471013 w 4003589"/>
                <a:gd name="connsiteY904" fmla="*/ 39732 h 3670407"/>
                <a:gd name="connsiteX905" fmla="*/ 3467211 w 4003589"/>
                <a:gd name="connsiteY905" fmla="*/ 42184 h 3670407"/>
                <a:gd name="connsiteX906" fmla="*/ 3463778 w 4003589"/>
                <a:gd name="connsiteY906" fmla="*/ 45005 h 3670407"/>
                <a:gd name="connsiteX907" fmla="*/ 3459608 w 4003589"/>
                <a:gd name="connsiteY907" fmla="*/ 49788 h 3670407"/>
                <a:gd name="connsiteX908" fmla="*/ 3457646 w 4003589"/>
                <a:gd name="connsiteY908" fmla="*/ 54079 h 3670407"/>
                <a:gd name="connsiteX909" fmla="*/ 3458014 w 4003589"/>
                <a:gd name="connsiteY909" fmla="*/ 57390 h 3670407"/>
                <a:gd name="connsiteX910" fmla="*/ 3460835 w 4003589"/>
                <a:gd name="connsiteY910" fmla="*/ 59353 h 3670407"/>
                <a:gd name="connsiteX911" fmla="*/ 3462428 w 4003589"/>
                <a:gd name="connsiteY911" fmla="*/ 59598 h 3670407"/>
                <a:gd name="connsiteX912" fmla="*/ 3464268 w 4003589"/>
                <a:gd name="connsiteY912" fmla="*/ 59598 h 3670407"/>
                <a:gd name="connsiteX913" fmla="*/ 3466230 w 4003589"/>
                <a:gd name="connsiteY913" fmla="*/ 59353 h 3670407"/>
                <a:gd name="connsiteX914" fmla="*/ 3468315 w 4003589"/>
                <a:gd name="connsiteY914" fmla="*/ 58862 h 3670407"/>
                <a:gd name="connsiteX915" fmla="*/ 3472116 w 4003589"/>
                <a:gd name="connsiteY915" fmla="*/ 57513 h 3670407"/>
                <a:gd name="connsiteX916" fmla="*/ 3475918 w 4003589"/>
                <a:gd name="connsiteY916" fmla="*/ 55551 h 3670407"/>
                <a:gd name="connsiteX917" fmla="*/ 3479719 w 4003589"/>
                <a:gd name="connsiteY917" fmla="*/ 53098 h 3670407"/>
                <a:gd name="connsiteX918" fmla="*/ 3483275 w 4003589"/>
                <a:gd name="connsiteY918" fmla="*/ 50278 h 3670407"/>
                <a:gd name="connsiteX919" fmla="*/ 3487445 w 4003589"/>
                <a:gd name="connsiteY919" fmla="*/ 45495 h 3670407"/>
                <a:gd name="connsiteX920" fmla="*/ 3489407 w 4003589"/>
                <a:gd name="connsiteY920" fmla="*/ 41203 h 3670407"/>
                <a:gd name="connsiteX921" fmla="*/ 3489039 w 4003589"/>
                <a:gd name="connsiteY921" fmla="*/ 37892 h 3670407"/>
                <a:gd name="connsiteX922" fmla="*/ 3486218 w 4003589"/>
                <a:gd name="connsiteY922" fmla="*/ 35930 h 3670407"/>
                <a:gd name="connsiteX923" fmla="*/ 3486218 w 4003589"/>
                <a:gd name="connsiteY923" fmla="*/ 35930 h 3670407"/>
                <a:gd name="connsiteX924" fmla="*/ 3484625 w 4003589"/>
                <a:gd name="connsiteY924" fmla="*/ 35563 h 3670407"/>
                <a:gd name="connsiteX925" fmla="*/ 3482785 w 4003589"/>
                <a:gd name="connsiteY925" fmla="*/ 35563 h 3670407"/>
                <a:gd name="connsiteX926" fmla="*/ 3480823 w 4003589"/>
                <a:gd name="connsiteY926" fmla="*/ 35808 h 3670407"/>
                <a:gd name="connsiteX927" fmla="*/ 3478738 w 4003589"/>
                <a:gd name="connsiteY927" fmla="*/ 36298 h 3670407"/>
                <a:gd name="connsiteX928" fmla="*/ 1701477 w 4003589"/>
                <a:gd name="connsiteY928" fmla="*/ 543246 h 3670407"/>
                <a:gd name="connsiteX929" fmla="*/ 1700005 w 4003589"/>
                <a:gd name="connsiteY929" fmla="*/ 543737 h 3670407"/>
                <a:gd name="connsiteX930" fmla="*/ 1698411 w 4003589"/>
                <a:gd name="connsiteY930" fmla="*/ 544473 h 3670407"/>
                <a:gd name="connsiteX931" fmla="*/ 1696694 w 4003589"/>
                <a:gd name="connsiteY931" fmla="*/ 545331 h 3670407"/>
                <a:gd name="connsiteX932" fmla="*/ 1694855 w 4003589"/>
                <a:gd name="connsiteY932" fmla="*/ 546435 h 3670407"/>
                <a:gd name="connsiteX933" fmla="*/ 1690318 w 4003589"/>
                <a:gd name="connsiteY933" fmla="*/ 549991 h 3670407"/>
                <a:gd name="connsiteX934" fmla="*/ 1686761 w 4003589"/>
                <a:gd name="connsiteY934" fmla="*/ 553915 h 3670407"/>
                <a:gd name="connsiteX935" fmla="*/ 1684431 w 4003589"/>
                <a:gd name="connsiteY935" fmla="*/ 557717 h 3670407"/>
                <a:gd name="connsiteX936" fmla="*/ 1683696 w 4003589"/>
                <a:gd name="connsiteY936" fmla="*/ 560905 h 3670407"/>
                <a:gd name="connsiteX937" fmla="*/ 1684186 w 4003589"/>
                <a:gd name="connsiteY937" fmla="*/ 562254 h 3670407"/>
                <a:gd name="connsiteX938" fmla="*/ 1685413 w 4003589"/>
                <a:gd name="connsiteY938" fmla="*/ 562990 h 3670407"/>
                <a:gd name="connsiteX939" fmla="*/ 1687252 w 4003589"/>
                <a:gd name="connsiteY939" fmla="*/ 563112 h 3670407"/>
                <a:gd name="connsiteX940" fmla="*/ 1689459 w 4003589"/>
                <a:gd name="connsiteY940" fmla="*/ 562744 h 3670407"/>
                <a:gd name="connsiteX941" fmla="*/ 1690931 w 4003589"/>
                <a:gd name="connsiteY941" fmla="*/ 562254 h 3670407"/>
                <a:gd name="connsiteX942" fmla="*/ 1692525 w 4003589"/>
                <a:gd name="connsiteY942" fmla="*/ 561518 h 3670407"/>
                <a:gd name="connsiteX943" fmla="*/ 1694242 w 4003589"/>
                <a:gd name="connsiteY943" fmla="*/ 560660 h 3670407"/>
                <a:gd name="connsiteX944" fmla="*/ 1696081 w 4003589"/>
                <a:gd name="connsiteY944" fmla="*/ 559556 h 3670407"/>
                <a:gd name="connsiteX945" fmla="*/ 1700618 w 4003589"/>
                <a:gd name="connsiteY945" fmla="*/ 556000 h 3670407"/>
                <a:gd name="connsiteX946" fmla="*/ 1704297 w 4003589"/>
                <a:gd name="connsiteY946" fmla="*/ 552076 h 3670407"/>
                <a:gd name="connsiteX947" fmla="*/ 1706627 w 4003589"/>
                <a:gd name="connsiteY947" fmla="*/ 548274 h 3670407"/>
                <a:gd name="connsiteX948" fmla="*/ 1707363 w 4003589"/>
                <a:gd name="connsiteY948" fmla="*/ 545086 h 3670407"/>
                <a:gd name="connsiteX949" fmla="*/ 1706750 w 4003589"/>
                <a:gd name="connsiteY949" fmla="*/ 543737 h 3670407"/>
                <a:gd name="connsiteX950" fmla="*/ 1705523 w 4003589"/>
                <a:gd name="connsiteY950" fmla="*/ 543001 h 3670407"/>
                <a:gd name="connsiteX951" fmla="*/ 1703684 w 4003589"/>
                <a:gd name="connsiteY951" fmla="*/ 542878 h 3670407"/>
                <a:gd name="connsiteX952" fmla="*/ 1701477 w 4003589"/>
                <a:gd name="connsiteY952" fmla="*/ 543246 h 3670407"/>
                <a:gd name="connsiteX953" fmla="*/ 3516998 w 4003589"/>
                <a:gd name="connsiteY953" fmla="*/ 47825 h 3670407"/>
                <a:gd name="connsiteX954" fmla="*/ 3513320 w 4003589"/>
                <a:gd name="connsiteY954" fmla="*/ 49174 h 3670407"/>
                <a:gd name="connsiteX955" fmla="*/ 3509518 w 4003589"/>
                <a:gd name="connsiteY955" fmla="*/ 51014 h 3670407"/>
                <a:gd name="connsiteX956" fmla="*/ 3505839 w 4003589"/>
                <a:gd name="connsiteY956" fmla="*/ 53344 h 3670407"/>
                <a:gd name="connsiteX957" fmla="*/ 3502406 w 4003589"/>
                <a:gd name="connsiteY957" fmla="*/ 56164 h 3670407"/>
                <a:gd name="connsiteX958" fmla="*/ 3498113 w 4003589"/>
                <a:gd name="connsiteY958" fmla="*/ 60947 h 3670407"/>
                <a:gd name="connsiteX959" fmla="*/ 3496029 w 4003589"/>
                <a:gd name="connsiteY959" fmla="*/ 65361 h 3670407"/>
                <a:gd name="connsiteX960" fmla="*/ 3496151 w 4003589"/>
                <a:gd name="connsiteY960" fmla="*/ 68918 h 3670407"/>
                <a:gd name="connsiteX961" fmla="*/ 3498727 w 4003589"/>
                <a:gd name="connsiteY961" fmla="*/ 71002 h 3670407"/>
                <a:gd name="connsiteX962" fmla="*/ 3500443 w 4003589"/>
                <a:gd name="connsiteY962" fmla="*/ 71370 h 3670407"/>
                <a:gd name="connsiteX963" fmla="*/ 3502283 w 4003589"/>
                <a:gd name="connsiteY963" fmla="*/ 71370 h 3670407"/>
                <a:gd name="connsiteX964" fmla="*/ 3504368 w 4003589"/>
                <a:gd name="connsiteY964" fmla="*/ 71125 h 3670407"/>
                <a:gd name="connsiteX965" fmla="*/ 3506575 w 4003589"/>
                <a:gd name="connsiteY965" fmla="*/ 70634 h 3670407"/>
                <a:gd name="connsiteX966" fmla="*/ 3510254 w 4003589"/>
                <a:gd name="connsiteY966" fmla="*/ 69285 h 3670407"/>
                <a:gd name="connsiteX967" fmla="*/ 3514055 w 4003589"/>
                <a:gd name="connsiteY967" fmla="*/ 67446 h 3670407"/>
                <a:gd name="connsiteX968" fmla="*/ 3517734 w 4003589"/>
                <a:gd name="connsiteY968" fmla="*/ 65116 h 3670407"/>
                <a:gd name="connsiteX969" fmla="*/ 3521291 w 4003589"/>
                <a:gd name="connsiteY969" fmla="*/ 62296 h 3670407"/>
                <a:gd name="connsiteX970" fmla="*/ 3525583 w 4003589"/>
                <a:gd name="connsiteY970" fmla="*/ 57513 h 3670407"/>
                <a:gd name="connsiteX971" fmla="*/ 3527667 w 4003589"/>
                <a:gd name="connsiteY971" fmla="*/ 53098 h 3670407"/>
                <a:gd name="connsiteX972" fmla="*/ 3527422 w 4003589"/>
                <a:gd name="connsiteY972" fmla="*/ 49542 h 3670407"/>
                <a:gd name="connsiteX973" fmla="*/ 3524724 w 4003589"/>
                <a:gd name="connsiteY973" fmla="*/ 47458 h 3670407"/>
                <a:gd name="connsiteX974" fmla="*/ 3523007 w 4003589"/>
                <a:gd name="connsiteY974" fmla="*/ 47090 h 3670407"/>
                <a:gd name="connsiteX975" fmla="*/ 3521168 w 4003589"/>
                <a:gd name="connsiteY975" fmla="*/ 47090 h 3670407"/>
                <a:gd name="connsiteX976" fmla="*/ 3519083 w 4003589"/>
                <a:gd name="connsiteY976" fmla="*/ 47335 h 3670407"/>
                <a:gd name="connsiteX977" fmla="*/ 3516876 w 4003589"/>
                <a:gd name="connsiteY977" fmla="*/ 47825 h 3670407"/>
                <a:gd name="connsiteX978" fmla="*/ 1654510 w 4003589"/>
                <a:gd name="connsiteY978" fmla="*/ 574639 h 3670407"/>
                <a:gd name="connsiteX979" fmla="*/ 1652916 w 4003589"/>
                <a:gd name="connsiteY979" fmla="*/ 575130 h 3670407"/>
                <a:gd name="connsiteX980" fmla="*/ 1651199 w 4003589"/>
                <a:gd name="connsiteY980" fmla="*/ 575866 h 3670407"/>
                <a:gd name="connsiteX981" fmla="*/ 1649359 w 4003589"/>
                <a:gd name="connsiteY981" fmla="*/ 576847 h 3670407"/>
                <a:gd name="connsiteX982" fmla="*/ 1647520 w 4003589"/>
                <a:gd name="connsiteY982" fmla="*/ 578073 h 3670407"/>
                <a:gd name="connsiteX983" fmla="*/ 1642983 w 4003589"/>
                <a:gd name="connsiteY983" fmla="*/ 581629 h 3670407"/>
                <a:gd name="connsiteX984" fmla="*/ 1639426 w 4003589"/>
                <a:gd name="connsiteY984" fmla="*/ 585553 h 3670407"/>
                <a:gd name="connsiteX985" fmla="*/ 1637219 w 4003589"/>
                <a:gd name="connsiteY985" fmla="*/ 589232 h 3670407"/>
                <a:gd name="connsiteX986" fmla="*/ 1636606 w 4003589"/>
                <a:gd name="connsiteY986" fmla="*/ 592298 h 3670407"/>
                <a:gd name="connsiteX987" fmla="*/ 1637219 w 4003589"/>
                <a:gd name="connsiteY987" fmla="*/ 593647 h 3670407"/>
                <a:gd name="connsiteX988" fmla="*/ 1638445 w 4003589"/>
                <a:gd name="connsiteY988" fmla="*/ 594383 h 3670407"/>
                <a:gd name="connsiteX989" fmla="*/ 1640162 w 4003589"/>
                <a:gd name="connsiteY989" fmla="*/ 594505 h 3670407"/>
                <a:gd name="connsiteX990" fmla="*/ 1642370 w 4003589"/>
                <a:gd name="connsiteY990" fmla="*/ 594137 h 3670407"/>
                <a:gd name="connsiteX991" fmla="*/ 1643964 w 4003589"/>
                <a:gd name="connsiteY991" fmla="*/ 593647 h 3670407"/>
                <a:gd name="connsiteX992" fmla="*/ 1645680 w 4003589"/>
                <a:gd name="connsiteY992" fmla="*/ 592911 h 3670407"/>
                <a:gd name="connsiteX993" fmla="*/ 1647520 w 4003589"/>
                <a:gd name="connsiteY993" fmla="*/ 591930 h 3670407"/>
                <a:gd name="connsiteX994" fmla="*/ 1649359 w 4003589"/>
                <a:gd name="connsiteY994" fmla="*/ 590704 h 3670407"/>
                <a:gd name="connsiteX995" fmla="*/ 1653897 w 4003589"/>
                <a:gd name="connsiteY995" fmla="*/ 587148 h 3670407"/>
                <a:gd name="connsiteX996" fmla="*/ 1657453 w 4003589"/>
                <a:gd name="connsiteY996" fmla="*/ 583224 h 3670407"/>
                <a:gd name="connsiteX997" fmla="*/ 1659660 w 4003589"/>
                <a:gd name="connsiteY997" fmla="*/ 579545 h 3670407"/>
                <a:gd name="connsiteX998" fmla="*/ 1660273 w 4003589"/>
                <a:gd name="connsiteY998" fmla="*/ 576479 h 3670407"/>
                <a:gd name="connsiteX999" fmla="*/ 1659660 w 4003589"/>
                <a:gd name="connsiteY999" fmla="*/ 575130 h 3670407"/>
                <a:gd name="connsiteX1000" fmla="*/ 1658434 w 4003589"/>
                <a:gd name="connsiteY1000" fmla="*/ 574394 h 3670407"/>
                <a:gd name="connsiteX1001" fmla="*/ 1656717 w 4003589"/>
                <a:gd name="connsiteY1001" fmla="*/ 574271 h 3670407"/>
                <a:gd name="connsiteX1002" fmla="*/ 1654510 w 4003589"/>
                <a:gd name="connsiteY1002" fmla="*/ 574639 h 3670407"/>
                <a:gd name="connsiteX1003" fmla="*/ 3554278 w 4003589"/>
                <a:gd name="connsiteY1003" fmla="*/ 60701 h 3670407"/>
                <a:gd name="connsiteX1004" fmla="*/ 3550721 w 4003589"/>
                <a:gd name="connsiteY1004" fmla="*/ 61928 h 3670407"/>
                <a:gd name="connsiteX1005" fmla="*/ 3547043 w 4003589"/>
                <a:gd name="connsiteY1005" fmla="*/ 63767 h 3670407"/>
                <a:gd name="connsiteX1006" fmla="*/ 3543364 w 4003589"/>
                <a:gd name="connsiteY1006" fmla="*/ 65974 h 3670407"/>
                <a:gd name="connsiteX1007" fmla="*/ 3539930 w 4003589"/>
                <a:gd name="connsiteY1007" fmla="*/ 68672 h 3670407"/>
                <a:gd name="connsiteX1008" fmla="*/ 3535393 w 4003589"/>
                <a:gd name="connsiteY1008" fmla="*/ 73577 h 3670407"/>
                <a:gd name="connsiteX1009" fmla="*/ 3533063 w 4003589"/>
                <a:gd name="connsiteY1009" fmla="*/ 77992 h 3670407"/>
                <a:gd name="connsiteX1010" fmla="*/ 3533063 w 4003589"/>
                <a:gd name="connsiteY1010" fmla="*/ 81548 h 3670407"/>
                <a:gd name="connsiteX1011" fmla="*/ 3535638 w 4003589"/>
                <a:gd name="connsiteY1011" fmla="*/ 83878 h 3670407"/>
                <a:gd name="connsiteX1012" fmla="*/ 3537355 w 4003589"/>
                <a:gd name="connsiteY1012" fmla="*/ 84246 h 3670407"/>
                <a:gd name="connsiteX1013" fmla="*/ 3539317 w 4003589"/>
                <a:gd name="connsiteY1013" fmla="*/ 84246 h 3670407"/>
                <a:gd name="connsiteX1014" fmla="*/ 3541524 w 4003589"/>
                <a:gd name="connsiteY1014" fmla="*/ 84001 h 3670407"/>
                <a:gd name="connsiteX1015" fmla="*/ 3543854 w 4003589"/>
                <a:gd name="connsiteY1015" fmla="*/ 83510 h 3670407"/>
                <a:gd name="connsiteX1016" fmla="*/ 3547411 w 4003589"/>
                <a:gd name="connsiteY1016" fmla="*/ 82284 h 3670407"/>
                <a:gd name="connsiteX1017" fmla="*/ 3551089 w 4003589"/>
                <a:gd name="connsiteY1017" fmla="*/ 80445 h 3670407"/>
                <a:gd name="connsiteX1018" fmla="*/ 3554768 w 4003589"/>
                <a:gd name="connsiteY1018" fmla="*/ 78237 h 3670407"/>
                <a:gd name="connsiteX1019" fmla="*/ 3558202 w 4003589"/>
                <a:gd name="connsiteY1019" fmla="*/ 75539 h 3670407"/>
                <a:gd name="connsiteX1020" fmla="*/ 3562739 w 4003589"/>
                <a:gd name="connsiteY1020" fmla="*/ 70634 h 3670407"/>
                <a:gd name="connsiteX1021" fmla="*/ 3565069 w 4003589"/>
                <a:gd name="connsiteY1021" fmla="*/ 66097 h 3670407"/>
                <a:gd name="connsiteX1022" fmla="*/ 3565069 w 4003589"/>
                <a:gd name="connsiteY1022" fmla="*/ 62541 h 3670407"/>
                <a:gd name="connsiteX1023" fmla="*/ 3562616 w 4003589"/>
                <a:gd name="connsiteY1023" fmla="*/ 60211 h 3670407"/>
                <a:gd name="connsiteX1024" fmla="*/ 3560899 w 4003589"/>
                <a:gd name="connsiteY1024" fmla="*/ 59843 h 3670407"/>
                <a:gd name="connsiteX1025" fmla="*/ 3558938 w 4003589"/>
                <a:gd name="connsiteY1025" fmla="*/ 59843 h 3670407"/>
                <a:gd name="connsiteX1026" fmla="*/ 3556730 w 4003589"/>
                <a:gd name="connsiteY1026" fmla="*/ 60088 h 3670407"/>
                <a:gd name="connsiteX1027" fmla="*/ 3554400 w 4003589"/>
                <a:gd name="connsiteY1027" fmla="*/ 60579 h 3670407"/>
                <a:gd name="connsiteX1028" fmla="*/ 1607911 w 4003589"/>
                <a:gd name="connsiteY1028" fmla="*/ 606768 h 3670407"/>
                <a:gd name="connsiteX1029" fmla="*/ 1606317 w 4003589"/>
                <a:gd name="connsiteY1029" fmla="*/ 607381 h 3670407"/>
                <a:gd name="connsiteX1030" fmla="*/ 1604600 w 4003589"/>
                <a:gd name="connsiteY1030" fmla="*/ 608117 h 3670407"/>
                <a:gd name="connsiteX1031" fmla="*/ 1602760 w 4003589"/>
                <a:gd name="connsiteY1031" fmla="*/ 609098 h 3670407"/>
                <a:gd name="connsiteX1032" fmla="*/ 1600798 w 4003589"/>
                <a:gd name="connsiteY1032" fmla="*/ 610324 h 3670407"/>
                <a:gd name="connsiteX1033" fmla="*/ 1596384 w 4003589"/>
                <a:gd name="connsiteY1033" fmla="*/ 614003 h 3670407"/>
                <a:gd name="connsiteX1034" fmla="*/ 1592950 w 4003589"/>
                <a:gd name="connsiteY1034" fmla="*/ 617928 h 3670407"/>
                <a:gd name="connsiteX1035" fmla="*/ 1590866 w 4003589"/>
                <a:gd name="connsiteY1035" fmla="*/ 621606 h 3670407"/>
                <a:gd name="connsiteX1036" fmla="*/ 1590497 w 4003589"/>
                <a:gd name="connsiteY1036" fmla="*/ 624549 h 3670407"/>
                <a:gd name="connsiteX1037" fmla="*/ 1591111 w 4003589"/>
                <a:gd name="connsiteY1037" fmla="*/ 625776 h 3670407"/>
                <a:gd name="connsiteX1038" fmla="*/ 1592337 w 4003589"/>
                <a:gd name="connsiteY1038" fmla="*/ 626389 h 3670407"/>
                <a:gd name="connsiteX1039" fmla="*/ 1594054 w 4003589"/>
                <a:gd name="connsiteY1039" fmla="*/ 626512 h 3670407"/>
                <a:gd name="connsiteX1040" fmla="*/ 1596138 w 4003589"/>
                <a:gd name="connsiteY1040" fmla="*/ 626144 h 3670407"/>
                <a:gd name="connsiteX1041" fmla="*/ 1597733 w 4003589"/>
                <a:gd name="connsiteY1041" fmla="*/ 625530 h 3670407"/>
                <a:gd name="connsiteX1042" fmla="*/ 1599449 w 4003589"/>
                <a:gd name="connsiteY1042" fmla="*/ 624795 h 3670407"/>
                <a:gd name="connsiteX1043" fmla="*/ 1601289 w 4003589"/>
                <a:gd name="connsiteY1043" fmla="*/ 623814 h 3670407"/>
                <a:gd name="connsiteX1044" fmla="*/ 1603251 w 4003589"/>
                <a:gd name="connsiteY1044" fmla="*/ 622587 h 3670407"/>
                <a:gd name="connsiteX1045" fmla="*/ 1607666 w 4003589"/>
                <a:gd name="connsiteY1045" fmla="*/ 618908 h 3670407"/>
                <a:gd name="connsiteX1046" fmla="*/ 1611099 w 4003589"/>
                <a:gd name="connsiteY1046" fmla="*/ 614984 h 3670407"/>
                <a:gd name="connsiteX1047" fmla="*/ 1613184 w 4003589"/>
                <a:gd name="connsiteY1047" fmla="*/ 611305 h 3670407"/>
                <a:gd name="connsiteX1048" fmla="*/ 1613552 w 4003589"/>
                <a:gd name="connsiteY1048" fmla="*/ 608362 h 3670407"/>
                <a:gd name="connsiteX1049" fmla="*/ 1612939 w 4003589"/>
                <a:gd name="connsiteY1049" fmla="*/ 607136 h 3670407"/>
                <a:gd name="connsiteX1050" fmla="*/ 1611712 w 4003589"/>
                <a:gd name="connsiteY1050" fmla="*/ 606523 h 3670407"/>
                <a:gd name="connsiteX1051" fmla="*/ 1609996 w 4003589"/>
                <a:gd name="connsiteY1051" fmla="*/ 606400 h 3670407"/>
                <a:gd name="connsiteX1052" fmla="*/ 1607911 w 4003589"/>
                <a:gd name="connsiteY1052" fmla="*/ 606768 h 3670407"/>
                <a:gd name="connsiteX1053" fmla="*/ 3590576 w 4003589"/>
                <a:gd name="connsiteY1053" fmla="*/ 75294 h 3670407"/>
                <a:gd name="connsiteX1054" fmla="*/ 3587019 w 4003589"/>
                <a:gd name="connsiteY1054" fmla="*/ 76521 h 3670407"/>
                <a:gd name="connsiteX1055" fmla="*/ 3583463 w 4003589"/>
                <a:gd name="connsiteY1055" fmla="*/ 78237 h 3670407"/>
                <a:gd name="connsiteX1056" fmla="*/ 3579907 w 4003589"/>
                <a:gd name="connsiteY1056" fmla="*/ 80445 h 3670407"/>
                <a:gd name="connsiteX1057" fmla="*/ 3576474 w 4003589"/>
                <a:gd name="connsiteY1057" fmla="*/ 83020 h 3670407"/>
                <a:gd name="connsiteX1058" fmla="*/ 3571814 w 4003589"/>
                <a:gd name="connsiteY1058" fmla="*/ 87925 h 3670407"/>
                <a:gd name="connsiteX1059" fmla="*/ 3569361 w 4003589"/>
                <a:gd name="connsiteY1059" fmla="*/ 92462 h 3670407"/>
                <a:gd name="connsiteX1060" fmla="*/ 3569238 w 4003589"/>
                <a:gd name="connsiteY1060" fmla="*/ 96264 h 3670407"/>
                <a:gd name="connsiteX1061" fmla="*/ 3571568 w 4003589"/>
                <a:gd name="connsiteY1061" fmla="*/ 98716 h 3670407"/>
                <a:gd name="connsiteX1062" fmla="*/ 3573285 w 4003589"/>
                <a:gd name="connsiteY1062" fmla="*/ 99207 h 3670407"/>
                <a:gd name="connsiteX1063" fmla="*/ 3575370 w 4003589"/>
                <a:gd name="connsiteY1063" fmla="*/ 99330 h 3670407"/>
                <a:gd name="connsiteX1064" fmla="*/ 3577700 w 4003589"/>
                <a:gd name="connsiteY1064" fmla="*/ 99084 h 3670407"/>
                <a:gd name="connsiteX1065" fmla="*/ 3580152 w 4003589"/>
                <a:gd name="connsiteY1065" fmla="*/ 98594 h 3670407"/>
                <a:gd name="connsiteX1066" fmla="*/ 3583709 w 4003589"/>
                <a:gd name="connsiteY1066" fmla="*/ 97367 h 3670407"/>
                <a:gd name="connsiteX1067" fmla="*/ 3587387 w 4003589"/>
                <a:gd name="connsiteY1067" fmla="*/ 95651 h 3670407"/>
                <a:gd name="connsiteX1068" fmla="*/ 3590944 w 4003589"/>
                <a:gd name="connsiteY1068" fmla="*/ 93443 h 3670407"/>
                <a:gd name="connsiteX1069" fmla="*/ 3594377 w 4003589"/>
                <a:gd name="connsiteY1069" fmla="*/ 90868 h 3670407"/>
                <a:gd name="connsiteX1070" fmla="*/ 3599160 w 4003589"/>
                <a:gd name="connsiteY1070" fmla="*/ 85963 h 3670407"/>
                <a:gd name="connsiteX1071" fmla="*/ 3601612 w 4003589"/>
                <a:gd name="connsiteY1071" fmla="*/ 81426 h 3670407"/>
                <a:gd name="connsiteX1072" fmla="*/ 3601735 w 4003589"/>
                <a:gd name="connsiteY1072" fmla="*/ 77747 h 3670407"/>
                <a:gd name="connsiteX1073" fmla="*/ 3599282 w 4003589"/>
                <a:gd name="connsiteY1073" fmla="*/ 75294 h 3670407"/>
                <a:gd name="connsiteX1074" fmla="*/ 3597566 w 4003589"/>
                <a:gd name="connsiteY1074" fmla="*/ 74804 h 3670407"/>
                <a:gd name="connsiteX1075" fmla="*/ 3595481 w 4003589"/>
                <a:gd name="connsiteY1075" fmla="*/ 74681 h 3670407"/>
                <a:gd name="connsiteX1076" fmla="*/ 3593151 w 4003589"/>
                <a:gd name="connsiteY1076" fmla="*/ 74926 h 3670407"/>
                <a:gd name="connsiteX1077" fmla="*/ 3590576 w 4003589"/>
                <a:gd name="connsiteY1077" fmla="*/ 75539 h 3670407"/>
                <a:gd name="connsiteX1078" fmla="*/ 1561557 w 4003589"/>
                <a:gd name="connsiteY1078" fmla="*/ 639510 h 3670407"/>
                <a:gd name="connsiteX1079" fmla="*/ 1559840 w 4003589"/>
                <a:gd name="connsiteY1079" fmla="*/ 640123 h 3670407"/>
                <a:gd name="connsiteX1080" fmla="*/ 1558001 w 4003589"/>
                <a:gd name="connsiteY1080" fmla="*/ 640982 h 3670407"/>
                <a:gd name="connsiteX1081" fmla="*/ 1556039 w 4003589"/>
                <a:gd name="connsiteY1081" fmla="*/ 642085 h 3670407"/>
                <a:gd name="connsiteX1082" fmla="*/ 1553954 w 4003589"/>
                <a:gd name="connsiteY1082" fmla="*/ 643434 h 3670407"/>
                <a:gd name="connsiteX1083" fmla="*/ 1549539 w 4003589"/>
                <a:gd name="connsiteY1083" fmla="*/ 647113 h 3670407"/>
                <a:gd name="connsiteX1084" fmla="*/ 1546229 w 4003589"/>
                <a:gd name="connsiteY1084" fmla="*/ 651037 h 3670407"/>
                <a:gd name="connsiteX1085" fmla="*/ 1544266 w 4003589"/>
                <a:gd name="connsiteY1085" fmla="*/ 654716 h 3670407"/>
                <a:gd name="connsiteX1086" fmla="*/ 1543899 w 4003589"/>
                <a:gd name="connsiteY1086" fmla="*/ 657659 h 3670407"/>
                <a:gd name="connsiteX1087" fmla="*/ 1544512 w 4003589"/>
                <a:gd name="connsiteY1087" fmla="*/ 658763 h 3670407"/>
                <a:gd name="connsiteX1088" fmla="*/ 1545738 w 4003589"/>
                <a:gd name="connsiteY1088" fmla="*/ 659376 h 3670407"/>
                <a:gd name="connsiteX1089" fmla="*/ 1547332 w 4003589"/>
                <a:gd name="connsiteY1089" fmla="*/ 659376 h 3670407"/>
                <a:gd name="connsiteX1090" fmla="*/ 1549294 w 4003589"/>
                <a:gd name="connsiteY1090" fmla="*/ 659008 h 3670407"/>
                <a:gd name="connsiteX1091" fmla="*/ 1551011 w 4003589"/>
                <a:gd name="connsiteY1091" fmla="*/ 658395 h 3670407"/>
                <a:gd name="connsiteX1092" fmla="*/ 1552850 w 4003589"/>
                <a:gd name="connsiteY1092" fmla="*/ 657537 h 3670407"/>
                <a:gd name="connsiteX1093" fmla="*/ 1554813 w 4003589"/>
                <a:gd name="connsiteY1093" fmla="*/ 656433 h 3670407"/>
                <a:gd name="connsiteX1094" fmla="*/ 1556897 w 4003589"/>
                <a:gd name="connsiteY1094" fmla="*/ 655084 h 3670407"/>
                <a:gd name="connsiteX1095" fmla="*/ 1561312 w 4003589"/>
                <a:gd name="connsiteY1095" fmla="*/ 651405 h 3670407"/>
                <a:gd name="connsiteX1096" fmla="*/ 1564623 w 4003589"/>
                <a:gd name="connsiteY1096" fmla="*/ 647481 h 3670407"/>
                <a:gd name="connsiteX1097" fmla="*/ 1566585 w 4003589"/>
                <a:gd name="connsiteY1097" fmla="*/ 643802 h 3670407"/>
                <a:gd name="connsiteX1098" fmla="*/ 1566953 w 4003589"/>
                <a:gd name="connsiteY1098" fmla="*/ 640859 h 3670407"/>
                <a:gd name="connsiteX1099" fmla="*/ 1566217 w 4003589"/>
                <a:gd name="connsiteY1099" fmla="*/ 639755 h 3670407"/>
                <a:gd name="connsiteX1100" fmla="*/ 1564991 w 4003589"/>
                <a:gd name="connsiteY1100" fmla="*/ 639142 h 3670407"/>
                <a:gd name="connsiteX1101" fmla="*/ 1563397 w 4003589"/>
                <a:gd name="connsiteY1101" fmla="*/ 639142 h 3670407"/>
                <a:gd name="connsiteX1102" fmla="*/ 1561312 w 4003589"/>
                <a:gd name="connsiteY1102" fmla="*/ 639510 h 3670407"/>
                <a:gd name="connsiteX1103" fmla="*/ 3625648 w 4003589"/>
                <a:gd name="connsiteY1103" fmla="*/ 91604 h 3670407"/>
                <a:gd name="connsiteX1104" fmla="*/ 3622214 w 4003589"/>
                <a:gd name="connsiteY1104" fmla="*/ 92830 h 3670407"/>
                <a:gd name="connsiteX1105" fmla="*/ 3618658 w 4003589"/>
                <a:gd name="connsiteY1105" fmla="*/ 94424 h 3670407"/>
                <a:gd name="connsiteX1106" fmla="*/ 3615224 w 4003589"/>
                <a:gd name="connsiteY1106" fmla="*/ 96509 h 3670407"/>
                <a:gd name="connsiteX1107" fmla="*/ 3611913 w 4003589"/>
                <a:gd name="connsiteY1107" fmla="*/ 98962 h 3670407"/>
                <a:gd name="connsiteX1108" fmla="*/ 3607008 w 4003589"/>
                <a:gd name="connsiteY1108" fmla="*/ 103867 h 3670407"/>
                <a:gd name="connsiteX1109" fmla="*/ 3604310 w 4003589"/>
                <a:gd name="connsiteY1109" fmla="*/ 108527 h 3670407"/>
                <a:gd name="connsiteX1110" fmla="*/ 3604065 w 4003589"/>
                <a:gd name="connsiteY1110" fmla="*/ 112328 h 3670407"/>
                <a:gd name="connsiteX1111" fmla="*/ 3606395 w 4003589"/>
                <a:gd name="connsiteY1111" fmla="*/ 114903 h 3670407"/>
                <a:gd name="connsiteX1112" fmla="*/ 3608112 w 4003589"/>
                <a:gd name="connsiteY1112" fmla="*/ 115517 h 3670407"/>
                <a:gd name="connsiteX1113" fmla="*/ 3610197 w 4003589"/>
                <a:gd name="connsiteY1113" fmla="*/ 115762 h 3670407"/>
                <a:gd name="connsiteX1114" fmla="*/ 3612649 w 4003589"/>
                <a:gd name="connsiteY1114" fmla="*/ 115517 h 3670407"/>
                <a:gd name="connsiteX1115" fmla="*/ 3615347 w 4003589"/>
                <a:gd name="connsiteY1115" fmla="*/ 114903 h 3670407"/>
                <a:gd name="connsiteX1116" fmla="*/ 3618780 w 4003589"/>
                <a:gd name="connsiteY1116" fmla="*/ 113800 h 3670407"/>
                <a:gd name="connsiteX1117" fmla="*/ 3622337 w 4003589"/>
                <a:gd name="connsiteY1117" fmla="*/ 112206 h 3670407"/>
                <a:gd name="connsiteX1118" fmla="*/ 3625893 w 4003589"/>
                <a:gd name="connsiteY1118" fmla="*/ 110121 h 3670407"/>
                <a:gd name="connsiteX1119" fmla="*/ 3629327 w 4003589"/>
                <a:gd name="connsiteY1119" fmla="*/ 107668 h 3670407"/>
                <a:gd name="connsiteX1120" fmla="*/ 3634232 w 4003589"/>
                <a:gd name="connsiteY1120" fmla="*/ 102763 h 3670407"/>
                <a:gd name="connsiteX1121" fmla="*/ 3636930 w 4003589"/>
                <a:gd name="connsiteY1121" fmla="*/ 98103 h 3670407"/>
                <a:gd name="connsiteX1122" fmla="*/ 3637175 w 4003589"/>
                <a:gd name="connsiteY1122" fmla="*/ 94302 h 3670407"/>
                <a:gd name="connsiteX1123" fmla="*/ 3634967 w 4003589"/>
                <a:gd name="connsiteY1123" fmla="*/ 91727 h 3670407"/>
                <a:gd name="connsiteX1124" fmla="*/ 3633128 w 4003589"/>
                <a:gd name="connsiteY1124" fmla="*/ 91113 h 3670407"/>
                <a:gd name="connsiteX1125" fmla="*/ 3630921 w 4003589"/>
                <a:gd name="connsiteY1125" fmla="*/ 90991 h 3670407"/>
                <a:gd name="connsiteX1126" fmla="*/ 3628468 w 4003589"/>
                <a:gd name="connsiteY1126" fmla="*/ 91236 h 3670407"/>
                <a:gd name="connsiteX1127" fmla="*/ 3625770 w 4003589"/>
                <a:gd name="connsiteY1127" fmla="*/ 91849 h 3670407"/>
                <a:gd name="connsiteX1128" fmla="*/ 1515571 w 4003589"/>
                <a:gd name="connsiteY1128" fmla="*/ 672742 h 3670407"/>
                <a:gd name="connsiteX1129" fmla="*/ 1513732 w 4003589"/>
                <a:gd name="connsiteY1129" fmla="*/ 673356 h 3670407"/>
                <a:gd name="connsiteX1130" fmla="*/ 1511770 w 4003589"/>
                <a:gd name="connsiteY1130" fmla="*/ 674214 h 3670407"/>
                <a:gd name="connsiteX1131" fmla="*/ 1509685 w 4003589"/>
                <a:gd name="connsiteY1131" fmla="*/ 675440 h 3670407"/>
                <a:gd name="connsiteX1132" fmla="*/ 1507600 w 4003589"/>
                <a:gd name="connsiteY1132" fmla="*/ 676912 h 3670407"/>
                <a:gd name="connsiteX1133" fmla="*/ 1503308 w 4003589"/>
                <a:gd name="connsiteY1133" fmla="*/ 680591 h 3670407"/>
                <a:gd name="connsiteX1134" fmla="*/ 1499997 w 4003589"/>
                <a:gd name="connsiteY1134" fmla="*/ 684515 h 3670407"/>
                <a:gd name="connsiteX1135" fmla="*/ 1498158 w 4003589"/>
                <a:gd name="connsiteY1135" fmla="*/ 688071 h 3670407"/>
                <a:gd name="connsiteX1136" fmla="*/ 1497913 w 4003589"/>
                <a:gd name="connsiteY1136" fmla="*/ 690892 h 3670407"/>
                <a:gd name="connsiteX1137" fmla="*/ 1498526 w 4003589"/>
                <a:gd name="connsiteY1137" fmla="*/ 691995 h 3670407"/>
                <a:gd name="connsiteX1138" fmla="*/ 1499630 w 4003589"/>
                <a:gd name="connsiteY1138" fmla="*/ 692609 h 3670407"/>
                <a:gd name="connsiteX1139" fmla="*/ 1501224 w 4003589"/>
                <a:gd name="connsiteY1139" fmla="*/ 692609 h 3670407"/>
                <a:gd name="connsiteX1140" fmla="*/ 1503186 w 4003589"/>
                <a:gd name="connsiteY1140" fmla="*/ 692241 h 3670407"/>
                <a:gd name="connsiteX1141" fmla="*/ 1505025 w 4003589"/>
                <a:gd name="connsiteY1141" fmla="*/ 691627 h 3670407"/>
                <a:gd name="connsiteX1142" fmla="*/ 1506987 w 4003589"/>
                <a:gd name="connsiteY1142" fmla="*/ 690769 h 3670407"/>
                <a:gd name="connsiteX1143" fmla="*/ 1509072 w 4003589"/>
                <a:gd name="connsiteY1143" fmla="*/ 689543 h 3670407"/>
                <a:gd name="connsiteX1144" fmla="*/ 1511157 w 4003589"/>
                <a:gd name="connsiteY1144" fmla="*/ 688071 h 3670407"/>
                <a:gd name="connsiteX1145" fmla="*/ 1515449 w 4003589"/>
                <a:gd name="connsiteY1145" fmla="*/ 684270 h 3670407"/>
                <a:gd name="connsiteX1146" fmla="*/ 1518760 w 4003589"/>
                <a:gd name="connsiteY1146" fmla="*/ 680346 h 3670407"/>
                <a:gd name="connsiteX1147" fmla="*/ 1520599 w 4003589"/>
                <a:gd name="connsiteY1147" fmla="*/ 676789 h 3670407"/>
                <a:gd name="connsiteX1148" fmla="*/ 1520722 w 4003589"/>
                <a:gd name="connsiteY1148" fmla="*/ 673969 h 3670407"/>
                <a:gd name="connsiteX1149" fmla="*/ 1520109 w 4003589"/>
                <a:gd name="connsiteY1149" fmla="*/ 672865 h 3670407"/>
                <a:gd name="connsiteX1150" fmla="*/ 1519005 w 4003589"/>
                <a:gd name="connsiteY1150" fmla="*/ 672252 h 3670407"/>
                <a:gd name="connsiteX1151" fmla="*/ 1517411 w 4003589"/>
                <a:gd name="connsiteY1151" fmla="*/ 672252 h 3670407"/>
                <a:gd name="connsiteX1152" fmla="*/ 1515449 w 4003589"/>
                <a:gd name="connsiteY1152" fmla="*/ 672620 h 3670407"/>
                <a:gd name="connsiteX1153" fmla="*/ 3659493 w 4003589"/>
                <a:gd name="connsiteY1153" fmla="*/ 109508 h 3670407"/>
                <a:gd name="connsiteX1154" fmla="*/ 3656182 w 4003589"/>
                <a:gd name="connsiteY1154" fmla="*/ 110611 h 3670407"/>
                <a:gd name="connsiteX1155" fmla="*/ 3652749 w 4003589"/>
                <a:gd name="connsiteY1155" fmla="*/ 112206 h 3670407"/>
                <a:gd name="connsiteX1156" fmla="*/ 3649315 w 4003589"/>
                <a:gd name="connsiteY1156" fmla="*/ 114168 h 3670407"/>
                <a:gd name="connsiteX1157" fmla="*/ 3646004 w 4003589"/>
                <a:gd name="connsiteY1157" fmla="*/ 116498 h 3670407"/>
                <a:gd name="connsiteX1158" fmla="*/ 3640976 w 4003589"/>
                <a:gd name="connsiteY1158" fmla="*/ 121403 h 3670407"/>
                <a:gd name="connsiteX1159" fmla="*/ 3638156 w 4003589"/>
                <a:gd name="connsiteY1159" fmla="*/ 126063 h 3670407"/>
                <a:gd name="connsiteX1160" fmla="*/ 3637665 w 4003589"/>
                <a:gd name="connsiteY1160" fmla="*/ 130109 h 3670407"/>
                <a:gd name="connsiteX1161" fmla="*/ 3639750 w 4003589"/>
                <a:gd name="connsiteY1161" fmla="*/ 132807 h 3670407"/>
                <a:gd name="connsiteX1162" fmla="*/ 3641589 w 4003589"/>
                <a:gd name="connsiteY1162" fmla="*/ 133543 h 3670407"/>
                <a:gd name="connsiteX1163" fmla="*/ 3643797 w 4003589"/>
                <a:gd name="connsiteY1163" fmla="*/ 133788 h 3670407"/>
                <a:gd name="connsiteX1164" fmla="*/ 3646372 w 4003589"/>
                <a:gd name="connsiteY1164" fmla="*/ 133666 h 3670407"/>
                <a:gd name="connsiteX1165" fmla="*/ 3649192 w 4003589"/>
                <a:gd name="connsiteY1165" fmla="*/ 133053 h 3670407"/>
                <a:gd name="connsiteX1166" fmla="*/ 3652503 w 4003589"/>
                <a:gd name="connsiteY1166" fmla="*/ 131949 h 3670407"/>
                <a:gd name="connsiteX1167" fmla="*/ 3655937 w 4003589"/>
                <a:gd name="connsiteY1167" fmla="*/ 130355 h 3670407"/>
                <a:gd name="connsiteX1168" fmla="*/ 3659371 w 4003589"/>
                <a:gd name="connsiteY1168" fmla="*/ 128393 h 3670407"/>
                <a:gd name="connsiteX1169" fmla="*/ 3662682 w 4003589"/>
                <a:gd name="connsiteY1169" fmla="*/ 126063 h 3670407"/>
                <a:gd name="connsiteX1170" fmla="*/ 3667710 w 4003589"/>
                <a:gd name="connsiteY1170" fmla="*/ 121157 h 3670407"/>
                <a:gd name="connsiteX1171" fmla="*/ 3670530 w 4003589"/>
                <a:gd name="connsiteY1171" fmla="*/ 116498 h 3670407"/>
                <a:gd name="connsiteX1172" fmla="*/ 3671020 w 4003589"/>
                <a:gd name="connsiteY1172" fmla="*/ 112451 h 3670407"/>
                <a:gd name="connsiteX1173" fmla="*/ 3668936 w 4003589"/>
                <a:gd name="connsiteY1173" fmla="*/ 109753 h 3670407"/>
                <a:gd name="connsiteX1174" fmla="*/ 3667096 w 4003589"/>
                <a:gd name="connsiteY1174" fmla="*/ 109017 h 3670407"/>
                <a:gd name="connsiteX1175" fmla="*/ 3664889 w 4003589"/>
                <a:gd name="connsiteY1175" fmla="*/ 108772 h 3670407"/>
                <a:gd name="connsiteX1176" fmla="*/ 3662314 w 4003589"/>
                <a:gd name="connsiteY1176" fmla="*/ 109017 h 3670407"/>
                <a:gd name="connsiteX1177" fmla="*/ 3659493 w 4003589"/>
                <a:gd name="connsiteY1177" fmla="*/ 109630 h 3670407"/>
                <a:gd name="connsiteX1178" fmla="*/ 1469831 w 4003589"/>
                <a:gd name="connsiteY1178" fmla="*/ 706711 h 3670407"/>
                <a:gd name="connsiteX1179" fmla="*/ 1467991 w 4003589"/>
                <a:gd name="connsiteY1179" fmla="*/ 707324 h 3670407"/>
                <a:gd name="connsiteX1180" fmla="*/ 1466029 w 4003589"/>
                <a:gd name="connsiteY1180" fmla="*/ 708305 h 3670407"/>
                <a:gd name="connsiteX1181" fmla="*/ 1463944 w 4003589"/>
                <a:gd name="connsiteY1181" fmla="*/ 709531 h 3670407"/>
                <a:gd name="connsiteX1182" fmla="*/ 1461737 w 4003589"/>
                <a:gd name="connsiteY1182" fmla="*/ 711003 h 3670407"/>
                <a:gd name="connsiteX1183" fmla="*/ 1457445 w 4003589"/>
                <a:gd name="connsiteY1183" fmla="*/ 714804 h 3670407"/>
                <a:gd name="connsiteX1184" fmla="*/ 1454257 w 4003589"/>
                <a:gd name="connsiteY1184" fmla="*/ 718728 h 3670407"/>
                <a:gd name="connsiteX1185" fmla="*/ 1452417 w 4003589"/>
                <a:gd name="connsiteY1185" fmla="*/ 722285 h 3670407"/>
                <a:gd name="connsiteX1186" fmla="*/ 1452417 w 4003589"/>
                <a:gd name="connsiteY1186" fmla="*/ 725105 h 3670407"/>
                <a:gd name="connsiteX1187" fmla="*/ 1453153 w 4003589"/>
                <a:gd name="connsiteY1187" fmla="*/ 726086 h 3670407"/>
                <a:gd name="connsiteX1188" fmla="*/ 1454257 w 4003589"/>
                <a:gd name="connsiteY1188" fmla="*/ 726577 h 3670407"/>
                <a:gd name="connsiteX1189" fmla="*/ 1455728 w 4003589"/>
                <a:gd name="connsiteY1189" fmla="*/ 726577 h 3670407"/>
                <a:gd name="connsiteX1190" fmla="*/ 1457568 w 4003589"/>
                <a:gd name="connsiteY1190" fmla="*/ 726209 h 3670407"/>
                <a:gd name="connsiteX1191" fmla="*/ 1459407 w 4003589"/>
                <a:gd name="connsiteY1191" fmla="*/ 725596 h 3670407"/>
                <a:gd name="connsiteX1192" fmla="*/ 1461492 w 4003589"/>
                <a:gd name="connsiteY1192" fmla="*/ 724615 h 3670407"/>
                <a:gd name="connsiteX1193" fmla="*/ 1463699 w 4003589"/>
                <a:gd name="connsiteY1193" fmla="*/ 723388 h 3670407"/>
                <a:gd name="connsiteX1194" fmla="*/ 1465907 w 4003589"/>
                <a:gd name="connsiteY1194" fmla="*/ 721794 h 3670407"/>
                <a:gd name="connsiteX1195" fmla="*/ 1470198 w 4003589"/>
                <a:gd name="connsiteY1195" fmla="*/ 717993 h 3670407"/>
                <a:gd name="connsiteX1196" fmla="*/ 1473387 w 4003589"/>
                <a:gd name="connsiteY1196" fmla="*/ 714069 h 3670407"/>
                <a:gd name="connsiteX1197" fmla="*/ 1475104 w 4003589"/>
                <a:gd name="connsiteY1197" fmla="*/ 710512 h 3670407"/>
                <a:gd name="connsiteX1198" fmla="*/ 1475104 w 4003589"/>
                <a:gd name="connsiteY1198" fmla="*/ 707692 h 3670407"/>
                <a:gd name="connsiteX1199" fmla="*/ 1474368 w 4003589"/>
                <a:gd name="connsiteY1199" fmla="*/ 706711 h 3670407"/>
                <a:gd name="connsiteX1200" fmla="*/ 1473264 w 4003589"/>
                <a:gd name="connsiteY1200" fmla="*/ 706220 h 3670407"/>
                <a:gd name="connsiteX1201" fmla="*/ 1471670 w 4003589"/>
                <a:gd name="connsiteY1201" fmla="*/ 706220 h 3670407"/>
                <a:gd name="connsiteX1202" fmla="*/ 1469831 w 4003589"/>
                <a:gd name="connsiteY1202" fmla="*/ 706588 h 3670407"/>
                <a:gd name="connsiteX1203" fmla="*/ 3692235 w 4003589"/>
                <a:gd name="connsiteY1203" fmla="*/ 129128 h 3670407"/>
                <a:gd name="connsiteX1204" fmla="*/ 3688924 w 4003589"/>
                <a:gd name="connsiteY1204" fmla="*/ 130232 h 3670407"/>
                <a:gd name="connsiteX1205" fmla="*/ 3685613 w 4003589"/>
                <a:gd name="connsiteY1205" fmla="*/ 131704 h 3670407"/>
                <a:gd name="connsiteX1206" fmla="*/ 3682302 w 4003589"/>
                <a:gd name="connsiteY1206" fmla="*/ 133666 h 3670407"/>
                <a:gd name="connsiteX1207" fmla="*/ 3679114 w 4003589"/>
                <a:gd name="connsiteY1207" fmla="*/ 135996 h 3670407"/>
                <a:gd name="connsiteX1208" fmla="*/ 3673963 w 4003589"/>
                <a:gd name="connsiteY1208" fmla="*/ 140901 h 3670407"/>
                <a:gd name="connsiteX1209" fmla="*/ 3670898 w 4003589"/>
                <a:gd name="connsiteY1209" fmla="*/ 145683 h 3670407"/>
                <a:gd name="connsiteX1210" fmla="*/ 3670162 w 4003589"/>
                <a:gd name="connsiteY1210" fmla="*/ 149853 h 3670407"/>
                <a:gd name="connsiteX1211" fmla="*/ 3672124 w 4003589"/>
                <a:gd name="connsiteY1211" fmla="*/ 152796 h 3670407"/>
                <a:gd name="connsiteX1212" fmla="*/ 3673963 w 4003589"/>
                <a:gd name="connsiteY1212" fmla="*/ 153654 h 3670407"/>
                <a:gd name="connsiteX1213" fmla="*/ 3676293 w 4003589"/>
                <a:gd name="connsiteY1213" fmla="*/ 154022 h 3670407"/>
                <a:gd name="connsiteX1214" fmla="*/ 3678991 w 4003589"/>
                <a:gd name="connsiteY1214" fmla="*/ 153899 h 3670407"/>
                <a:gd name="connsiteX1215" fmla="*/ 3681935 w 4003589"/>
                <a:gd name="connsiteY1215" fmla="*/ 153286 h 3670407"/>
                <a:gd name="connsiteX1216" fmla="*/ 3685245 w 4003589"/>
                <a:gd name="connsiteY1216" fmla="*/ 152183 h 3670407"/>
                <a:gd name="connsiteX1217" fmla="*/ 3688556 w 4003589"/>
                <a:gd name="connsiteY1217" fmla="*/ 150711 h 3670407"/>
                <a:gd name="connsiteX1218" fmla="*/ 3691867 w 4003589"/>
                <a:gd name="connsiteY1218" fmla="*/ 148872 h 3670407"/>
                <a:gd name="connsiteX1219" fmla="*/ 3695178 w 4003589"/>
                <a:gd name="connsiteY1219" fmla="*/ 146542 h 3670407"/>
                <a:gd name="connsiteX1220" fmla="*/ 3700451 w 4003589"/>
                <a:gd name="connsiteY1220" fmla="*/ 141636 h 3670407"/>
                <a:gd name="connsiteX1221" fmla="*/ 3703517 w 4003589"/>
                <a:gd name="connsiteY1221" fmla="*/ 136854 h 3670407"/>
                <a:gd name="connsiteX1222" fmla="*/ 3704130 w 4003589"/>
                <a:gd name="connsiteY1222" fmla="*/ 132685 h 3670407"/>
                <a:gd name="connsiteX1223" fmla="*/ 3702168 w 4003589"/>
                <a:gd name="connsiteY1223" fmla="*/ 129741 h 3670407"/>
                <a:gd name="connsiteX1224" fmla="*/ 3700329 w 4003589"/>
                <a:gd name="connsiteY1224" fmla="*/ 129006 h 3670407"/>
                <a:gd name="connsiteX1225" fmla="*/ 3697999 w 4003589"/>
                <a:gd name="connsiteY1225" fmla="*/ 128760 h 3670407"/>
                <a:gd name="connsiteX1226" fmla="*/ 3695301 w 4003589"/>
                <a:gd name="connsiteY1226" fmla="*/ 128883 h 3670407"/>
                <a:gd name="connsiteX1227" fmla="*/ 3692358 w 4003589"/>
                <a:gd name="connsiteY1227" fmla="*/ 129496 h 3670407"/>
                <a:gd name="connsiteX1228" fmla="*/ 1424580 w 4003589"/>
                <a:gd name="connsiteY1228" fmla="*/ 741292 h 3670407"/>
                <a:gd name="connsiteX1229" fmla="*/ 1422619 w 4003589"/>
                <a:gd name="connsiteY1229" fmla="*/ 741905 h 3670407"/>
                <a:gd name="connsiteX1230" fmla="*/ 1420534 w 4003589"/>
                <a:gd name="connsiteY1230" fmla="*/ 742886 h 3670407"/>
                <a:gd name="connsiteX1231" fmla="*/ 1418326 w 4003589"/>
                <a:gd name="connsiteY1231" fmla="*/ 744235 h 3670407"/>
                <a:gd name="connsiteX1232" fmla="*/ 1415996 w 4003589"/>
                <a:gd name="connsiteY1232" fmla="*/ 745829 h 3670407"/>
                <a:gd name="connsiteX1233" fmla="*/ 1411827 w 4003589"/>
                <a:gd name="connsiteY1233" fmla="*/ 749631 h 3670407"/>
                <a:gd name="connsiteX1234" fmla="*/ 1408761 w 4003589"/>
                <a:gd name="connsiteY1234" fmla="*/ 753555 h 3670407"/>
                <a:gd name="connsiteX1235" fmla="*/ 1407045 w 4003589"/>
                <a:gd name="connsiteY1235" fmla="*/ 757111 h 3670407"/>
                <a:gd name="connsiteX1236" fmla="*/ 1407045 w 4003589"/>
                <a:gd name="connsiteY1236" fmla="*/ 759809 h 3670407"/>
                <a:gd name="connsiteX1237" fmla="*/ 1407780 w 4003589"/>
                <a:gd name="connsiteY1237" fmla="*/ 760668 h 3670407"/>
                <a:gd name="connsiteX1238" fmla="*/ 1408884 w 4003589"/>
                <a:gd name="connsiteY1238" fmla="*/ 761158 h 3670407"/>
                <a:gd name="connsiteX1239" fmla="*/ 1410356 w 4003589"/>
                <a:gd name="connsiteY1239" fmla="*/ 761158 h 3670407"/>
                <a:gd name="connsiteX1240" fmla="*/ 1412195 w 4003589"/>
                <a:gd name="connsiteY1240" fmla="*/ 760790 h 3670407"/>
                <a:gd name="connsiteX1241" fmla="*/ 1414157 w 4003589"/>
                <a:gd name="connsiteY1241" fmla="*/ 760177 h 3670407"/>
                <a:gd name="connsiteX1242" fmla="*/ 1416242 w 4003589"/>
                <a:gd name="connsiteY1242" fmla="*/ 759196 h 3670407"/>
                <a:gd name="connsiteX1243" fmla="*/ 1418449 w 4003589"/>
                <a:gd name="connsiteY1243" fmla="*/ 757847 h 3670407"/>
                <a:gd name="connsiteX1244" fmla="*/ 1420779 w 4003589"/>
                <a:gd name="connsiteY1244" fmla="*/ 756253 h 3670407"/>
                <a:gd name="connsiteX1245" fmla="*/ 1424948 w 4003589"/>
                <a:gd name="connsiteY1245" fmla="*/ 752451 h 3670407"/>
                <a:gd name="connsiteX1246" fmla="*/ 1428014 w 4003589"/>
                <a:gd name="connsiteY1246" fmla="*/ 748527 h 3670407"/>
                <a:gd name="connsiteX1247" fmla="*/ 1429731 w 4003589"/>
                <a:gd name="connsiteY1247" fmla="*/ 744971 h 3670407"/>
                <a:gd name="connsiteX1248" fmla="*/ 1429731 w 4003589"/>
                <a:gd name="connsiteY1248" fmla="*/ 742273 h 3670407"/>
                <a:gd name="connsiteX1249" fmla="*/ 1428995 w 4003589"/>
                <a:gd name="connsiteY1249" fmla="*/ 741415 h 3670407"/>
                <a:gd name="connsiteX1250" fmla="*/ 1427892 w 4003589"/>
                <a:gd name="connsiteY1250" fmla="*/ 740924 h 3670407"/>
                <a:gd name="connsiteX1251" fmla="*/ 1426420 w 4003589"/>
                <a:gd name="connsiteY1251" fmla="*/ 740924 h 3670407"/>
                <a:gd name="connsiteX1252" fmla="*/ 1424580 w 4003589"/>
                <a:gd name="connsiteY1252" fmla="*/ 741292 h 3670407"/>
                <a:gd name="connsiteX1253" fmla="*/ 3723506 w 4003589"/>
                <a:gd name="connsiteY1253" fmla="*/ 150589 h 3670407"/>
                <a:gd name="connsiteX1254" fmla="*/ 3720317 w 4003589"/>
                <a:gd name="connsiteY1254" fmla="*/ 151569 h 3670407"/>
                <a:gd name="connsiteX1255" fmla="*/ 3717129 w 4003589"/>
                <a:gd name="connsiteY1255" fmla="*/ 153041 h 3670407"/>
                <a:gd name="connsiteX1256" fmla="*/ 3713818 w 4003589"/>
                <a:gd name="connsiteY1256" fmla="*/ 154880 h 3670407"/>
                <a:gd name="connsiteX1257" fmla="*/ 3710630 w 4003589"/>
                <a:gd name="connsiteY1257" fmla="*/ 157088 h 3670407"/>
                <a:gd name="connsiteX1258" fmla="*/ 3705234 w 4003589"/>
                <a:gd name="connsiteY1258" fmla="*/ 161993 h 3670407"/>
                <a:gd name="connsiteX1259" fmla="*/ 3701923 w 4003589"/>
                <a:gd name="connsiteY1259" fmla="*/ 166898 h 3670407"/>
                <a:gd name="connsiteX1260" fmla="*/ 3701065 w 4003589"/>
                <a:gd name="connsiteY1260" fmla="*/ 171190 h 3670407"/>
                <a:gd name="connsiteX1261" fmla="*/ 3702781 w 4003589"/>
                <a:gd name="connsiteY1261" fmla="*/ 174256 h 3670407"/>
                <a:gd name="connsiteX1262" fmla="*/ 3704621 w 4003589"/>
                <a:gd name="connsiteY1262" fmla="*/ 175114 h 3670407"/>
                <a:gd name="connsiteX1263" fmla="*/ 3706951 w 4003589"/>
                <a:gd name="connsiteY1263" fmla="*/ 175482 h 3670407"/>
                <a:gd name="connsiteX1264" fmla="*/ 3709771 w 4003589"/>
                <a:gd name="connsiteY1264" fmla="*/ 175359 h 3670407"/>
                <a:gd name="connsiteX1265" fmla="*/ 3712837 w 4003589"/>
                <a:gd name="connsiteY1265" fmla="*/ 174746 h 3670407"/>
                <a:gd name="connsiteX1266" fmla="*/ 3716025 w 4003589"/>
                <a:gd name="connsiteY1266" fmla="*/ 173765 h 3670407"/>
                <a:gd name="connsiteX1267" fmla="*/ 3719336 w 4003589"/>
                <a:gd name="connsiteY1267" fmla="*/ 172294 h 3670407"/>
                <a:gd name="connsiteX1268" fmla="*/ 3722647 w 4003589"/>
                <a:gd name="connsiteY1268" fmla="*/ 170454 h 3670407"/>
                <a:gd name="connsiteX1269" fmla="*/ 3725836 w 4003589"/>
                <a:gd name="connsiteY1269" fmla="*/ 168247 h 3670407"/>
                <a:gd name="connsiteX1270" fmla="*/ 3731231 w 4003589"/>
                <a:gd name="connsiteY1270" fmla="*/ 163342 h 3670407"/>
                <a:gd name="connsiteX1271" fmla="*/ 3734420 w 4003589"/>
                <a:gd name="connsiteY1271" fmla="*/ 158437 h 3670407"/>
                <a:gd name="connsiteX1272" fmla="*/ 3735278 w 4003589"/>
                <a:gd name="connsiteY1272" fmla="*/ 154267 h 3670407"/>
                <a:gd name="connsiteX1273" fmla="*/ 3733438 w 4003589"/>
                <a:gd name="connsiteY1273" fmla="*/ 151202 h 3670407"/>
                <a:gd name="connsiteX1274" fmla="*/ 3731599 w 4003589"/>
                <a:gd name="connsiteY1274" fmla="*/ 150220 h 3670407"/>
                <a:gd name="connsiteX1275" fmla="*/ 3729269 w 4003589"/>
                <a:gd name="connsiteY1275" fmla="*/ 149853 h 3670407"/>
                <a:gd name="connsiteX1276" fmla="*/ 3726449 w 4003589"/>
                <a:gd name="connsiteY1276" fmla="*/ 149975 h 3670407"/>
                <a:gd name="connsiteX1277" fmla="*/ 3723383 w 4003589"/>
                <a:gd name="connsiteY1277" fmla="*/ 150589 h 3670407"/>
                <a:gd name="connsiteX1278" fmla="*/ 1379576 w 4003589"/>
                <a:gd name="connsiteY1278" fmla="*/ 776364 h 3670407"/>
                <a:gd name="connsiteX1279" fmla="*/ 1377614 w 4003589"/>
                <a:gd name="connsiteY1279" fmla="*/ 777100 h 3670407"/>
                <a:gd name="connsiteX1280" fmla="*/ 1375406 w 4003589"/>
                <a:gd name="connsiteY1280" fmla="*/ 778203 h 3670407"/>
                <a:gd name="connsiteX1281" fmla="*/ 1373076 w 4003589"/>
                <a:gd name="connsiteY1281" fmla="*/ 779552 h 3670407"/>
                <a:gd name="connsiteX1282" fmla="*/ 1370746 w 4003589"/>
                <a:gd name="connsiteY1282" fmla="*/ 781269 h 3670407"/>
                <a:gd name="connsiteX1283" fmla="*/ 1366577 w 4003589"/>
                <a:gd name="connsiteY1283" fmla="*/ 785071 h 3670407"/>
                <a:gd name="connsiteX1284" fmla="*/ 1363634 w 4003589"/>
                <a:gd name="connsiteY1284" fmla="*/ 788995 h 3670407"/>
                <a:gd name="connsiteX1285" fmla="*/ 1362040 w 4003589"/>
                <a:gd name="connsiteY1285" fmla="*/ 792428 h 3670407"/>
                <a:gd name="connsiteX1286" fmla="*/ 1362040 w 4003589"/>
                <a:gd name="connsiteY1286" fmla="*/ 795126 h 3670407"/>
                <a:gd name="connsiteX1287" fmla="*/ 1362776 w 4003589"/>
                <a:gd name="connsiteY1287" fmla="*/ 795985 h 3670407"/>
                <a:gd name="connsiteX1288" fmla="*/ 1363879 w 4003589"/>
                <a:gd name="connsiteY1288" fmla="*/ 796475 h 3670407"/>
                <a:gd name="connsiteX1289" fmla="*/ 1365351 w 4003589"/>
                <a:gd name="connsiteY1289" fmla="*/ 796475 h 3670407"/>
                <a:gd name="connsiteX1290" fmla="*/ 1367068 w 4003589"/>
                <a:gd name="connsiteY1290" fmla="*/ 796230 h 3670407"/>
                <a:gd name="connsiteX1291" fmla="*/ 1369030 w 4003589"/>
                <a:gd name="connsiteY1291" fmla="*/ 795494 h 3670407"/>
                <a:gd name="connsiteX1292" fmla="*/ 1371237 w 4003589"/>
                <a:gd name="connsiteY1292" fmla="*/ 794391 h 3670407"/>
                <a:gd name="connsiteX1293" fmla="*/ 1373567 w 4003589"/>
                <a:gd name="connsiteY1293" fmla="*/ 793042 h 3670407"/>
                <a:gd name="connsiteX1294" fmla="*/ 1375897 w 4003589"/>
                <a:gd name="connsiteY1294" fmla="*/ 791325 h 3670407"/>
                <a:gd name="connsiteX1295" fmla="*/ 1380066 w 4003589"/>
                <a:gd name="connsiteY1295" fmla="*/ 787523 h 3670407"/>
                <a:gd name="connsiteX1296" fmla="*/ 1383009 w 4003589"/>
                <a:gd name="connsiteY1296" fmla="*/ 783599 h 3670407"/>
                <a:gd name="connsiteX1297" fmla="*/ 1384604 w 4003589"/>
                <a:gd name="connsiteY1297" fmla="*/ 780166 h 3670407"/>
                <a:gd name="connsiteX1298" fmla="*/ 1384481 w 4003589"/>
                <a:gd name="connsiteY1298" fmla="*/ 777590 h 3670407"/>
                <a:gd name="connsiteX1299" fmla="*/ 1383745 w 4003589"/>
                <a:gd name="connsiteY1299" fmla="*/ 776732 h 3670407"/>
                <a:gd name="connsiteX1300" fmla="*/ 1382641 w 4003589"/>
                <a:gd name="connsiteY1300" fmla="*/ 776364 h 3670407"/>
                <a:gd name="connsiteX1301" fmla="*/ 1381170 w 4003589"/>
                <a:gd name="connsiteY1301" fmla="*/ 776364 h 3670407"/>
                <a:gd name="connsiteX1302" fmla="*/ 1379453 w 4003589"/>
                <a:gd name="connsiteY1302" fmla="*/ 776732 h 3670407"/>
                <a:gd name="connsiteX1303" fmla="*/ 3753304 w 4003589"/>
                <a:gd name="connsiteY1303" fmla="*/ 173765 h 3670407"/>
                <a:gd name="connsiteX1304" fmla="*/ 3750239 w 4003589"/>
                <a:gd name="connsiteY1304" fmla="*/ 174746 h 3670407"/>
                <a:gd name="connsiteX1305" fmla="*/ 3747050 w 4003589"/>
                <a:gd name="connsiteY1305" fmla="*/ 176095 h 3670407"/>
                <a:gd name="connsiteX1306" fmla="*/ 3743862 w 4003589"/>
                <a:gd name="connsiteY1306" fmla="*/ 177812 h 3670407"/>
                <a:gd name="connsiteX1307" fmla="*/ 3740796 w 4003589"/>
                <a:gd name="connsiteY1307" fmla="*/ 179897 h 3670407"/>
                <a:gd name="connsiteX1308" fmla="*/ 3735278 w 4003589"/>
                <a:gd name="connsiteY1308" fmla="*/ 184802 h 3670407"/>
                <a:gd name="connsiteX1309" fmla="*/ 3731844 w 4003589"/>
                <a:gd name="connsiteY1309" fmla="*/ 189707 h 3670407"/>
                <a:gd name="connsiteX1310" fmla="*/ 3730741 w 4003589"/>
                <a:gd name="connsiteY1310" fmla="*/ 194122 h 3670407"/>
                <a:gd name="connsiteX1311" fmla="*/ 3732335 w 4003589"/>
                <a:gd name="connsiteY1311" fmla="*/ 197433 h 3670407"/>
                <a:gd name="connsiteX1312" fmla="*/ 3734297 w 4003589"/>
                <a:gd name="connsiteY1312" fmla="*/ 198414 h 3670407"/>
                <a:gd name="connsiteX1313" fmla="*/ 3736750 w 4003589"/>
                <a:gd name="connsiteY1313" fmla="*/ 198904 h 3670407"/>
                <a:gd name="connsiteX1314" fmla="*/ 3739693 w 4003589"/>
                <a:gd name="connsiteY1314" fmla="*/ 198904 h 3670407"/>
                <a:gd name="connsiteX1315" fmla="*/ 3742881 w 4003589"/>
                <a:gd name="connsiteY1315" fmla="*/ 198291 h 3670407"/>
                <a:gd name="connsiteX1316" fmla="*/ 3745947 w 4003589"/>
                <a:gd name="connsiteY1316" fmla="*/ 197310 h 3670407"/>
                <a:gd name="connsiteX1317" fmla="*/ 3749135 w 4003589"/>
                <a:gd name="connsiteY1317" fmla="*/ 195961 h 3670407"/>
                <a:gd name="connsiteX1318" fmla="*/ 3752323 w 4003589"/>
                <a:gd name="connsiteY1318" fmla="*/ 194244 h 3670407"/>
                <a:gd name="connsiteX1319" fmla="*/ 3755389 w 4003589"/>
                <a:gd name="connsiteY1319" fmla="*/ 192160 h 3670407"/>
                <a:gd name="connsiteX1320" fmla="*/ 3760908 w 4003589"/>
                <a:gd name="connsiteY1320" fmla="*/ 187254 h 3670407"/>
                <a:gd name="connsiteX1321" fmla="*/ 3764341 w 4003589"/>
                <a:gd name="connsiteY1321" fmla="*/ 182349 h 3670407"/>
                <a:gd name="connsiteX1322" fmla="*/ 3765445 w 4003589"/>
                <a:gd name="connsiteY1322" fmla="*/ 177935 h 3670407"/>
                <a:gd name="connsiteX1323" fmla="*/ 3763851 w 4003589"/>
                <a:gd name="connsiteY1323" fmla="*/ 174624 h 3670407"/>
                <a:gd name="connsiteX1324" fmla="*/ 3761888 w 4003589"/>
                <a:gd name="connsiteY1324" fmla="*/ 173643 h 3670407"/>
                <a:gd name="connsiteX1325" fmla="*/ 3759436 w 4003589"/>
                <a:gd name="connsiteY1325" fmla="*/ 173152 h 3670407"/>
                <a:gd name="connsiteX1326" fmla="*/ 3756493 w 4003589"/>
                <a:gd name="connsiteY1326" fmla="*/ 173152 h 3670407"/>
                <a:gd name="connsiteX1327" fmla="*/ 3753304 w 4003589"/>
                <a:gd name="connsiteY1327" fmla="*/ 173765 h 3670407"/>
                <a:gd name="connsiteX1328" fmla="*/ 1334939 w 4003589"/>
                <a:gd name="connsiteY1328" fmla="*/ 812172 h 3670407"/>
                <a:gd name="connsiteX1329" fmla="*/ 1332854 w 4003589"/>
                <a:gd name="connsiteY1329" fmla="*/ 812907 h 3670407"/>
                <a:gd name="connsiteX1330" fmla="*/ 1330647 w 4003589"/>
                <a:gd name="connsiteY1330" fmla="*/ 814011 h 3670407"/>
                <a:gd name="connsiteX1331" fmla="*/ 1328317 w 4003589"/>
                <a:gd name="connsiteY1331" fmla="*/ 815483 h 3670407"/>
                <a:gd name="connsiteX1332" fmla="*/ 1325864 w 4003589"/>
                <a:gd name="connsiteY1332" fmla="*/ 817322 h 3670407"/>
                <a:gd name="connsiteX1333" fmla="*/ 1321695 w 4003589"/>
                <a:gd name="connsiteY1333" fmla="*/ 821246 h 3670407"/>
                <a:gd name="connsiteX1334" fmla="*/ 1318752 w 4003589"/>
                <a:gd name="connsiteY1334" fmla="*/ 825170 h 3670407"/>
                <a:gd name="connsiteX1335" fmla="*/ 1317280 w 4003589"/>
                <a:gd name="connsiteY1335" fmla="*/ 828604 h 3670407"/>
                <a:gd name="connsiteX1336" fmla="*/ 1317525 w 4003589"/>
                <a:gd name="connsiteY1336" fmla="*/ 831179 h 3670407"/>
                <a:gd name="connsiteX1337" fmla="*/ 1318261 w 4003589"/>
                <a:gd name="connsiteY1337" fmla="*/ 831915 h 3670407"/>
                <a:gd name="connsiteX1338" fmla="*/ 1319365 w 4003589"/>
                <a:gd name="connsiteY1338" fmla="*/ 832283 h 3670407"/>
                <a:gd name="connsiteX1339" fmla="*/ 1320714 w 4003589"/>
                <a:gd name="connsiteY1339" fmla="*/ 832283 h 3670407"/>
                <a:gd name="connsiteX1340" fmla="*/ 1322308 w 4003589"/>
                <a:gd name="connsiteY1340" fmla="*/ 832038 h 3670407"/>
                <a:gd name="connsiteX1341" fmla="*/ 1324393 w 4003589"/>
                <a:gd name="connsiteY1341" fmla="*/ 831302 h 3670407"/>
                <a:gd name="connsiteX1342" fmla="*/ 1326600 w 4003589"/>
                <a:gd name="connsiteY1342" fmla="*/ 830198 h 3670407"/>
                <a:gd name="connsiteX1343" fmla="*/ 1328930 w 4003589"/>
                <a:gd name="connsiteY1343" fmla="*/ 828727 h 3670407"/>
                <a:gd name="connsiteX1344" fmla="*/ 1331383 w 4003589"/>
                <a:gd name="connsiteY1344" fmla="*/ 826887 h 3670407"/>
                <a:gd name="connsiteX1345" fmla="*/ 1335429 w 4003589"/>
                <a:gd name="connsiteY1345" fmla="*/ 822963 h 3670407"/>
                <a:gd name="connsiteX1346" fmla="*/ 1338372 w 4003589"/>
                <a:gd name="connsiteY1346" fmla="*/ 819039 h 3670407"/>
                <a:gd name="connsiteX1347" fmla="*/ 1339844 w 4003589"/>
                <a:gd name="connsiteY1347" fmla="*/ 815605 h 3670407"/>
                <a:gd name="connsiteX1348" fmla="*/ 1339599 w 4003589"/>
                <a:gd name="connsiteY1348" fmla="*/ 813030 h 3670407"/>
                <a:gd name="connsiteX1349" fmla="*/ 1338863 w 4003589"/>
                <a:gd name="connsiteY1349" fmla="*/ 812294 h 3670407"/>
                <a:gd name="connsiteX1350" fmla="*/ 1337759 w 4003589"/>
                <a:gd name="connsiteY1350" fmla="*/ 811926 h 3670407"/>
                <a:gd name="connsiteX1351" fmla="*/ 1336410 w 4003589"/>
                <a:gd name="connsiteY1351" fmla="*/ 811926 h 3670407"/>
                <a:gd name="connsiteX1352" fmla="*/ 1334816 w 4003589"/>
                <a:gd name="connsiteY1352" fmla="*/ 812172 h 3670407"/>
                <a:gd name="connsiteX1353" fmla="*/ 3781754 w 4003589"/>
                <a:gd name="connsiteY1353" fmla="*/ 198659 h 3670407"/>
                <a:gd name="connsiteX1354" fmla="*/ 3778811 w 4003589"/>
                <a:gd name="connsiteY1354" fmla="*/ 199640 h 3670407"/>
                <a:gd name="connsiteX1355" fmla="*/ 3775746 w 4003589"/>
                <a:gd name="connsiteY1355" fmla="*/ 200866 h 3670407"/>
                <a:gd name="connsiteX1356" fmla="*/ 3772680 w 4003589"/>
                <a:gd name="connsiteY1356" fmla="*/ 202461 h 3670407"/>
                <a:gd name="connsiteX1357" fmla="*/ 3769614 w 4003589"/>
                <a:gd name="connsiteY1357" fmla="*/ 204423 h 3670407"/>
                <a:gd name="connsiteX1358" fmla="*/ 3763973 w 4003589"/>
                <a:gd name="connsiteY1358" fmla="*/ 209328 h 3670407"/>
                <a:gd name="connsiteX1359" fmla="*/ 3760294 w 4003589"/>
                <a:gd name="connsiteY1359" fmla="*/ 214356 h 3670407"/>
                <a:gd name="connsiteX1360" fmla="*/ 3759068 w 4003589"/>
                <a:gd name="connsiteY1360" fmla="*/ 218770 h 3670407"/>
                <a:gd name="connsiteX1361" fmla="*/ 3760540 w 4003589"/>
                <a:gd name="connsiteY1361" fmla="*/ 222204 h 3670407"/>
                <a:gd name="connsiteX1362" fmla="*/ 3762379 w 4003589"/>
                <a:gd name="connsiteY1362" fmla="*/ 223430 h 3670407"/>
                <a:gd name="connsiteX1363" fmla="*/ 3764831 w 4003589"/>
                <a:gd name="connsiteY1363" fmla="*/ 224043 h 3670407"/>
                <a:gd name="connsiteX1364" fmla="*/ 3767897 w 4003589"/>
                <a:gd name="connsiteY1364" fmla="*/ 224043 h 3670407"/>
                <a:gd name="connsiteX1365" fmla="*/ 3771331 w 4003589"/>
                <a:gd name="connsiteY1365" fmla="*/ 223430 h 3670407"/>
                <a:gd name="connsiteX1366" fmla="*/ 3774274 w 4003589"/>
                <a:gd name="connsiteY1366" fmla="*/ 222449 h 3670407"/>
                <a:gd name="connsiteX1367" fmla="*/ 3777340 w 4003589"/>
                <a:gd name="connsiteY1367" fmla="*/ 221223 h 3670407"/>
                <a:gd name="connsiteX1368" fmla="*/ 3780406 w 4003589"/>
                <a:gd name="connsiteY1368" fmla="*/ 219629 h 3670407"/>
                <a:gd name="connsiteX1369" fmla="*/ 3783471 w 4003589"/>
                <a:gd name="connsiteY1369" fmla="*/ 217666 h 3670407"/>
                <a:gd name="connsiteX1370" fmla="*/ 3789235 w 4003589"/>
                <a:gd name="connsiteY1370" fmla="*/ 212761 h 3670407"/>
                <a:gd name="connsiteX1371" fmla="*/ 3792914 w 4003589"/>
                <a:gd name="connsiteY1371" fmla="*/ 207733 h 3670407"/>
                <a:gd name="connsiteX1372" fmla="*/ 3794140 w 4003589"/>
                <a:gd name="connsiteY1372" fmla="*/ 203196 h 3670407"/>
                <a:gd name="connsiteX1373" fmla="*/ 3792668 w 4003589"/>
                <a:gd name="connsiteY1373" fmla="*/ 199763 h 3670407"/>
                <a:gd name="connsiteX1374" fmla="*/ 3790706 w 4003589"/>
                <a:gd name="connsiteY1374" fmla="*/ 198536 h 3670407"/>
                <a:gd name="connsiteX1375" fmla="*/ 3788131 w 4003589"/>
                <a:gd name="connsiteY1375" fmla="*/ 198046 h 3670407"/>
                <a:gd name="connsiteX1376" fmla="*/ 3785066 w 4003589"/>
                <a:gd name="connsiteY1376" fmla="*/ 198046 h 3670407"/>
                <a:gd name="connsiteX1377" fmla="*/ 3781632 w 4003589"/>
                <a:gd name="connsiteY1377" fmla="*/ 198659 h 3670407"/>
                <a:gd name="connsiteX1378" fmla="*/ 1290792 w 4003589"/>
                <a:gd name="connsiteY1378" fmla="*/ 848347 h 3670407"/>
                <a:gd name="connsiteX1379" fmla="*/ 1288585 w 4003589"/>
                <a:gd name="connsiteY1379" fmla="*/ 849083 h 3670407"/>
                <a:gd name="connsiteX1380" fmla="*/ 1286255 w 4003589"/>
                <a:gd name="connsiteY1380" fmla="*/ 850187 h 3670407"/>
                <a:gd name="connsiteX1381" fmla="*/ 1283803 w 4003589"/>
                <a:gd name="connsiteY1381" fmla="*/ 851781 h 3670407"/>
                <a:gd name="connsiteX1382" fmla="*/ 1281350 w 4003589"/>
                <a:gd name="connsiteY1382" fmla="*/ 853743 h 3670407"/>
                <a:gd name="connsiteX1383" fmla="*/ 1277303 w 4003589"/>
                <a:gd name="connsiteY1383" fmla="*/ 857667 h 3670407"/>
                <a:gd name="connsiteX1384" fmla="*/ 1274483 w 4003589"/>
                <a:gd name="connsiteY1384" fmla="*/ 861591 h 3670407"/>
                <a:gd name="connsiteX1385" fmla="*/ 1273134 w 4003589"/>
                <a:gd name="connsiteY1385" fmla="*/ 865025 h 3670407"/>
                <a:gd name="connsiteX1386" fmla="*/ 1273502 w 4003589"/>
                <a:gd name="connsiteY1386" fmla="*/ 867600 h 3670407"/>
                <a:gd name="connsiteX1387" fmla="*/ 1274237 w 4003589"/>
                <a:gd name="connsiteY1387" fmla="*/ 868213 h 3670407"/>
                <a:gd name="connsiteX1388" fmla="*/ 1275341 w 4003589"/>
                <a:gd name="connsiteY1388" fmla="*/ 868581 h 3670407"/>
                <a:gd name="connsiteX1389" fmla="*/ 1276690 w 4003589"/>
                <a:gd name="connsiteY1389" fmla="*/ 868581 h 3670407"/>
                <a:gd name="connsiteX1390" fmla="*/ 1278284 w 4003589"/>
                <a:gd name="connsiteY1390" fmla="*/ 868336 h 3670407"/>
                <a:gd name="connsiteX1391" fmla="*/ 1280491 w 4003589"/>
                <a:gd name="connsiteY1391" fmla="*/ 867600 h 3670407"/>
                <a:gd name="connsiteX1392" fmla="*/ 1282821 w 4003589"/>
                <a:gd name="connsiteY1392" fmla="*/ 866496 h 3670407"/>
                <a:gd name="connsiteX1393" fmla="*/ 1285274 w 4003589"/>
                <a:gd name="connsiteY1393" fmla="*/ 864902 h 3670407"/>
                <a:gd name="connsiteX1394" fmla="*/ 1287849 w 4003589"/>
                <a:gd name="connsiteY1394" fmla="*/ 862940 h 3670407"/>
                <a:gd name="connsiteX1395" fmla="*/ 1291896 w 4003589"/>
                <a:gd name="connsiteY1395" fmla="*/ 859016 h 3670407"/>
                <a:gd name="connsiteX1396" fmla="*/ 1294716 w 4003589"/>
                <a:gd name="connsiteY1396" fmla="*/ 855092 h 3670407"/>
                <a:gd name="connsiteX1397" fmla="*/ 1296065 w 4003589"/>
                <a:gd name="connsiteY1397" fmla="*/ 851658 h 3670407"/>
                <a:gd name="connsiteX1398" fmla="*/ 1295698 w 4003589"/>
                <a:gd name="connsiteY1398" fmla="*/ 849206 h 3670407"/>
                <a:gd name="connsiteX1399" fmla="*/ 1294962 w 4003589"/>
                <a:gd name="connsiteY1399" fmla="*/ 848593 h 3670407"/>
                <a:gd name="connsiteX1400" fmla="*/ 1293858 w 4003589"/>
                <a:gd name="connsiteY1400" fmla="*/ 848225 h 3670407"/>
                <a:gd name="connsiteX1401" fmla="*/ 1292509 w 4003589"/>
                <a:gd name="connsiteY1401" fmla="*/ 848225 h 3670407"/>
                <a:gd name="connsiteX1402" fmla="*/ 1290915 w 4003589"/>
                <a:gd name="connsiteY1402" fmla="*/ 848470 h 3670407"/>
                <a:gd name="connsiteX1403" fmla="*/ 3808733 w 4003589"/>
                <a:gd name="connsiteY1403" fmla="*/ 225392 h 3670407"/>
                <a:gd name="connsiteX1404" fmla="*/ 3805912 w 4003589"/>
                <a:gd name="connsiteY1404" fmla="*/ 226251 h 3670407"/>
                <a:gd name="connsiteX1405" fmla="*/ 3802969 w 4003589"/>
                <a:gd name="connsiteY1405" fmla="*/ 227477 h 3670407"/>
                <a:gd name="connsiteX1406" fmla="*/ 3800026 w 4003589"/>
                <a:gd name="connsiteY1406" fmla="*/ 228948 h 3670407"/>
                <a:gd name="connsiteX1407" fmla="*/ 3797083 w 4003589"/>
                <a:gd name="connsiteY1407" fmla="*/ 230788 h 3670407"/>
                <a:gd name="connsiteX1408" fmla="*/ 3791197 w 4003589"/>
                <a:gd name="connsiteY1408" fmla="*/ 235693 h 3670407"/>
                <a:gd name="connsiteX1409" fmla="*/ 3787395 w 4003589"/>
                <a:gd name="connsiteY1409" fmla="*/ 240721 h 3670407"/>
                <a:gd name="connsiteX1410" fmla="*/ 3785924 w 4003589"/>
                <a:gd name="connsiteY1410" fmla="*/ 245381 h 3670407"/>
                <a:gd name="connsiteX1411" fmla="*/ 3787150 w 4003589"/>
                <a:gd name="connsiteY1411" fmla="*/ 248937 h 3670407"/>
                <a:gd name="connsiteX1412" fmla="*/ 3789112 w 4003589"/>
                <a:gd name="connsiteY1412" fmla="*/ 250286 h 3670407"/>
                <a:gd name="connsiteX1413" fmla="*/ 3791687 w 4003589"/>
                <a:gd name="connsiteY1413" fmla="*/ 250899 h 3670407"/>
                <a:gd name="connsiteX1414" fmla="*/ 3794753 w 4003589"/>
                <a:gd name="connsiteY1414" fmla="*/ 250899 h 3670407"/>
                <a:gd name="connsiteX1415" fmla="*/ 3798309 w 4003589"/>
                <a:gd name="connsiteY1415" fmla="*/ 250286 h 3670407"/>
                <a:gd name="connsiteX1416" fmla="*/ 3801130 w 4003589"/>
                <a:gd name="connsiteY1416" fmla="*/ 249427 h 3670407"/>
                <a:gd name="connsiteX1417" fmla="*/ 3804073 w 4003589"/>
                <a:gd name="connsiteY1417" fmla="*/ 248201 h 3670407"/>
                <a:gd name="connsiteX1418" fmla="*/ 3807016 w 4003589"/>
                <a:gd name="connsiteY1418" fmla="*/ 246607 h 3670407"/>
                <a:gd name="connsiteX1419" fmla="*/ 3809959 w 4003589"/>
                <a:gd name="connsiteY1419" fmla="*/ 244767 h 3670407"/>
                <a:gd name="connsiteX1420" fmla="*/ 3815845 w 4003589"/>
                <a:gd name="connsiteY1420" fmla="*/ 239862 h 3670407"/>
                <a:gd name="connsiteX1421" fmla="*/ 3819647 w 4003589"/>
                <a:gd name="connsiteY1421" fmla="*/ 234835 h 3670407"/>
                <a:gd name="connsiteX1422" fmla="*/ 3821118 w 4003589"/>
                <a:gd name="connsiteY1422" fmla="*/ 230297 h 3670407"/>
                <a:gd name="connsiteX1423" fmla="*/ 3819769 w 4003589"/>
                <a:gd name="connsiteY1423" fmla="*/ 226741 h 3670407"/>
                <a:gd name="connsiteX1424" fmla="*/ 3817807 w 4003589"/>
                <a:gd name="connsiteY1424" fmla="*/ 225392 h 3670407"/>
                <a:gd name="connsiteX1425" fmla="*/ 3815232 w 4003589"/>
                <a:gd name="connsiteY1425" fmla="*/ 224779 h 3670407"/>
                <a:gd name="connsiteX1426" fmla="*/ 3812044 w 4003589"/>
                <a:gd name="connsiteY1426" fmla="*/ 224779 h 3670407"/>
                <a:gd name="connsiteX1427" fmla="*/ 3808487 w 4003589"/>
                <a:gd name="connsiteY1427" fmla="*/ 225392 h 3670407"/>
                <a:gd name="connsiteX1428" fmla="*/ 1247014 w 4003589"/>
                <a:gd name="connsiteY1428" fmla="*/ 885136 h 3670407"/>
                <a:gd name="connsiteX1429" fmla="*/ 1244807 w 4003589"/>
                <a:gd name="connsiteY1429" fmla="*/ 885872 h 3670407"/>
                <a:gd name="connsiteX1430" fmla="*/ 1242354 w 4003589"/>
                <a:gd name="connsiteY1430" fmla="*/ 887098 h 3670407"/>
                <a:gd name="connsiteX1431" fmla="*/ 1239779 w 4003589"/>
                <a:gd name="connsiteY1431" fmla="*/ 888692 h 3670407"/>
                <a:gd name="connsiteX1432" fmla="*/ 1237203 w 4003589"/>
                <a:gd name="connsiteY1432" fmla="*/ 890654 h 3670407"/>
                <a:gd name="connsiteX1433" fmla="*/ 1233279 w 4003589"/>
                <a:gd name="connsiteY1433" fmla="*/ 894578 h 3670407"/>
                <a:gd name="connsiteX1434" fmla="*/ 1230582 w 4003589"/>
                <a:gd name="connsiteY1434" fmla="*/ 898380 h 3670407"/>
                <a:gd name="connsiteX1435" fmla="*/ 1229355 w 4003589"/>
                <a:gd name="connsiteY1435" fmla="*/ 901691 h 3670407"/>
                <a:gd name="connsiteX1436" fmla="*/ 1229846 w 4003589"/>
                <a:gd name="connsiteY1436" fmla="*/ 904143 h 3670407"/>
                <a:gd name="connsiteX1437" fmla="*/ 1230582 w 4003589"/>
                <a:gd name="connsiteY1437" fmla="*/ 904757 h 3670407"/>
                <a:gd name="connsiteX1438" fmla="*/ 1231563 w 4003589"/>
                <a:gd name="connsiteY1438" fmla="*/ 905125 h 3670407"/>
                <a:gd name="connsiteX1439" fmla="*/ 1232789 w 4003589"/>
                <a:gd name="connsiteY1439" fmla="*/ 905125 h 3670407"/>
                <a:gd name="connsiteX1440" fmla="*/ 1234260 w 4003589"/>
                <a:gd name="connsiteY1440" fmla="*/ 904879 h 3670407"/>
                <a:gd name="connsiteX1441" fmla="*/ 1236468 w 4003589"/>
                <a:gd name="connsiteY1441" fmla="*/ 904143 h 3670407"/>
                <a:gd name="connsiteX1442" fmla="*/ 1238920 w 4003589"/>
                <a:gd name="connsiteY1442" fmla="*/ 902917 h 3670407"/>
                <a:gd name="connsiteX1443" fmla="*/ 1241496 w 4003589"/>
                <a:gd name="connsiteY1443" fmla="*/ 901323 h 3670407"/>
                <a:gd name="connsiteX1444" fmla="*/ 1244071 w 4003589"/>
                <a:gd name="connsiteY1444" fmla="*/ 899361 h 3670407"/>
                <a:gd name="connsiteX1445" fmla="*/ 1248117 w 4003589"/>
                <a:gd name="connsiteY1445" fmla="*/ 895437 h 3670407"/>
                <a:gd name="connsiteX1446" fmla="*/ 1250815 w 4003589"/>
                <a:gd name="connsiteY1446" fmla="*/ 891513 h 3670407"/>
                <a:gd name="connsiteX1447" fmla="*/ 1252042 w 4003589"/>
                <a:gd name="connsiteY1447" fmla="*/ 888079 h 3670407"/>
                <a:gd name="connsiteX1448" fmla="*/ 1251551 w 4003589"/>
                <a:gd name="connsiteY1448" fmla="*/ 885626 h 3670407"/>
                <a:gd name="connsiteX1449" fmla="*/ 1250815 w 4003589"/>
                <a:gd name="connsiteY1449" fmla="*/ 885013 h 3670407"/>
                <a:gd name="connsiteX1450" fmla="*/ 1249834 w 4003589"/>
                <a:gd name="connsiteY1450" fmla="*/ 884646 h 3670407"/>
                <a:gd name="connsiteX1451" fmla="*/ 1248608 w 4003589"/>
                <a:gd name="connsiteY1451" fmla="*/ 884646 h 3670407"/>
                <a:gd name="connsiteX1452" fmla="*/ 1247136 w 4003589"/>
                <a:gd name="connsiteY1452" fmla="*/ 884891 h 3670407"/>
                <a:gd name="connsiteX1453" fmla="*/ 3834117 w 4003589"/>
                <a:gd name="connsiteY1453" fmla="*/ 253842 h 3670407"/>
                <a:gd name="connsiteX1454" fmla="*/ 3831296 w 4003589"/>
                <a:gd name="connsiteY1454" fmla="*/ 254700 h 3670407"/>
                <a:gd name="connsiteX1455" fmla="*/ 3828476 w 4003589"/>
                <a:gd name="connsiteY1455" fmla="*/ 255804 h 3670407"/>
                <a:gd name="connsiteX1456" fmla="*/ 3825533 w 4003589"/>
                <a:gd name="connsiteY1456" fmla="*/ 257276 h 3670407"/>
                <a:gd name="connsiteX1457" fmla="*/ 3822712 w 4003589"/>
                <a:gd name="connsiteY1457" fmla="*/ 258992 h 3670407"/>
                <a:gd name="connsiteX1458" fmla="*/ 3816704 w 4003589"/>
                <a:gd name="connsiteY1458" fmla="*/ 263898 h 3670407"/>
                <a:gd name="connsiteX1459" fmla="*/ 3812657 w 4003589"/>
                <a:gd name="connsiteY1459" fmla="*/ 268925 h 3670407"/>
                <a:gd name="connsiteX1460" fmla="*/ 3810940 w 4003589"/>
                <a:gd name="connsiteY1460" fmla="*/ 273585 h 3670407"/>
                <a:gd name="connsiteX1461" fmla="*/ 3811921 w 4003589"/>
                <a:gd name="connsiteY1461" fmla="*/ 277387 h 3670407"/>
                <a:gd name="connsiteX1462" fmla="*/ 3813883 w 4003589"/>
                <a:gd name="connsiteY1462" fmla="*/ 278858 h 3670407"/>
                <a:gd name="connsiteX1463" fmla="*/ 3816581 w 4003589"/>
                <a:gd name="connsiteY1463" fmla="*/ 279594 h 3670407"/>
                <a:gd name="connsiteX1464" fmla="*/ 3819769 w 4003589"/>
                <a:gd name="connsiteY1464" fmla="*/ 279594 h 3670407"/>
                <a:gd name="connsiteX1465" fmla="*/ 3823448 w 4003589"/>
                <a:gd name="connsiteY1465" fmla="*/ 278981 h 3670407"/>
                <a:gd name="connsiteX1466" fmla="*/ 3826269 w 4003589"/>
                <a:gd name="connsiteY1466" fmla="*/ 278123 h 3670407"/>
                <a:gd name="connsiteX1467" fmla="*/ 3829089 w 4003589"/>
                <a:gd name="connsiteY1467" fmla="*/ 277019 h 3670407"/>
                <a:gd name="connsiteX1468" fmla="*/ 3832032 w 4003589"/>
                <a:gd name="connsiteY1468" fmla="*/ 275547 h 3670407"/>
                <a:gd name="connsiteX1469" fmla="*/ 3834975 w 4003589"/>
                <a:gd name="connsiteY1469" fmla="*/ 273830 h 3670407"/>
                <a:gd name="connsiteX1470" fmla="*/ 3840984 w 4003589"/>
                <a:gd name="connsiteY1470" fmla="*/ 269048 h 3670407"/>
                <a:gd name="connsiteX1471" fmla="*/ 3845031 w 4003589"/>
                <a:gd name="connsiteY1471" fmla="*/ 264020 h 3670407"/>
                <a:gd name="connsiteX1472" fmla="*/ 3846625 w 4003589"/>
                <a:gd name="connsiteY1472" fmla="*/ 259360 h 3670407"/>
                <a:gd name="connsiteX1473" fmla="*/ 3845521 w 4003589"/>
                <a:gd name="connsiteY1473" fmla="*/ 255681 h 3670407"/>
                <a:gd name="connsiteX1474" fmla="*/ 3843559 w 4003589"/>
                <a:gd name="connsiteY1474" fmla="*/ 254210 h 3670407"/>
                <a:gd name="connsiteX1475" fmla="*/ 3840862 w 4003589"/>
                <a:gd name="connsiteY1475" fmla="*/ 253474 h 3670407"/>
                <a:gd name="connsiteX1476" fmla="*/ 3837551 w 4003589"/>
                <a:gd name="connsiteY1476" fmla="*/ 253474 h 3670407"/>
                <a:gd name="connsiteX1477" fmla="*/ 3833872 w 4003589"/>
                <a:gd name="connsiteY1477" fmla="*/ 254087 h 3670407"/>
                <a:gd name="connsiteX1478" fmla="*/ 1203603 w 4003589"/>
                <a:gd name="connsiteY1478" fmla="*/ 922415 h 3670407"/>
                <a:gd name="connsiteX1479" fmla="*/ 1201273 w 4003589"/>
                <a:gd name="connsiteY1479" fmla="*/ 923151 h 3670407"/>
                <a:gd name="connsiteX1480" fmla="*/ 1198821 w 4003589"/>
                <a:gd name="connsiteY1480" fmla="*/ 924377 h 3670407"/>
                <a:gd name="connsiteX1481" fmla="*/ 1196245 w 4003589"/>
                <a:gd name="connsiteY1481" fmla="*/ 926094 h 3670407"/>
                <a:gd name="connsiteX1482" fmla="*/ 1193548 w 4003589"/>
                <a:gd name="connsiteY1482" fmla="*/ 928179 h 3670407"/>
                <a:gd name="connsiteX1483" fmla="*/ 1189624 w 4003589"/>
                <a:gd name="connsiteY1483" fmla="*/ 932225 h 3670407"/>
                <a:gd name="connsiteX1484" fmla="*/ 1186926 w 4003589"/>
                <a:gd name="connsiteY1484" fmla="*/ 936150 h 3670407"/>
                <a:gd name="connsiteX1485" fmla="*/ 1185822 w 4003589"/>
                <a:gd name="connsiteY1485" fmla="*/ 939460 h 3670407"/>
                <a:gd name="connsiteX1486" fmla="*/ 1186435 w 4003589"/>
                <a:gd name="connsiteY1486" fmla="*/ 941790 h 3670407"/>
                <a:gd name="connsiteX1487" fmla="*/ 1187171 w 4003589"/>
                <a:gd name="connsiteY1487" fmla="*/ 942404 h 3670407"/>
                <a:gd name="connsiteX1488" fmla="*/ 1188152 w 4003589"/>
                <a:gd name="connsiteY1488" fmla="*/ 942649 h 3670407"/>
                <a:gd name="connsiteX1489" fmla="*/ 1189378 w 4003589"/>
                <a:gd name="connsiteY1489" fmla="*/ 942649 h 3670407"/>
                <a:gd name="connsiteX1490" fmla="*/ 1190727 w 4003589"/>
                <a:gd name="connsiteY1490" fmla="*/ 942404 h 3670407"/>
                <a:gd name="connsiteX1491" fmla="*/ 1193057 w 4003589"/>
                <a:gd name="connsiteY1491" fmla="*/ 941668 h 3670407"/>
                <a:gd name="connsiteX1492" fmla="*/ 1195510 w 4003589"/>
                <a:gd name="connsiteY1492" fmla="*/ 940442 h 3670407"/>
                <a:gd name="connsiteX1493" fmla="*/ 1198085 w 4003589"/>
                <a:gd name="connsiteY1493" fmla="*/ 938725 h 3670407"/>
                <a:gd name="connsiteX1494" fmla="*/ 1200783 w 4003589"/>
                <a:gd name="connsiteY1494" fmla="*/ 936640 h 3670407"/>
                <a:gd name="connsiteX1495" fmla="*/ 1204707 w 4003589"/>
                <a:gd name="connsiteY1495" fmla="*/ 932593 h 3670407"/>
                <a:gd name="connsiteX1496" fmla="*/ 1207405 w 4003589"/>
                <a:gd name="connsiteY1496" fmla="*/ 928669 h 3670407"/>
                <a:gd name="connsiteX1497" fmla="*/ 1208508 w 4003589"/>
                <a:gd name="connsiteY1497" fmla="*/ 925358 h 3670407"/>
                <a:gd name="connsiteX1498" fmla="*/ 1207895 w 4003589"/>
                <a:gd name="connsiteY1498" fmla="*/ 923028 h 3670407"/>
                <a:gd name="connsiteX1499" fmla="*/ 1207159 w 4003589"/>
                <a:gd name="connsiteY1499" fmla="*/ 922538 h 3670407"/>
                <a:gd name="connsiteX1500" fmla="*/ 1206178 w 4003589"/>
                <a:gd name="connsiteY1500" fmla="*/ 922292 h 3670407"/>
                <a:gd name="connsiteX1501" fmla="*/ 1204952 w 4003589"/>
                <a:gd name="connsiteY1501" fmla="*/ 922292 h 3670407"/>
                <a:gd name="connsiteX1502" fmla="*/ 1203603 w 4003589"/>
                <a:gd name="connsiteY1502" fmla="*/ 922538 h 3670407"/>
                <a:gd name="connsiteX1503" fmla="*/ 3857784 w 4003589"/>
                <a:gd name="connsiteY1503" fmla="*/ 284254 h 3670407"/>
                <a:gd name="connsiteX1504" fmla="*/ 3855087 w 4003589"/>
                <a:gd name="connsiteY1504" fmla="*/ 284990 h 3670407"/>
                <a:gd name="connsiteX1505" fmla="*/ 3852389 w 4003589"/>
                <a:gd name="connsiteY1505" fmla="*/ 286093 h 3670407"/>
                <a:gd name="connsiteX1506" fmla="*/ 3849568 w 4003589"/>
                <a:gd name="connsiteY1506" fmla="*/ 287442 h 3670407"/>
                <a:gd name="connsiteX1507" fmla="*/ 3846748 w 4003589"/>
                <a:gd name="connsiteY1507" fmla="*/ 289037 h 3670407"/>
                <a:gd name="connsiteX1508" fmla="*/ 3840494 w 4003589"/>
                <a:gd name="connsiteY1508" fmla="*/ 293819 h 3670407"/>
                <a:gd name="connsiteX1509" fmla="*/ 3836324 w 4003589"/>
                <a:gd name="connsiteY1509" fmla="*/ 298969 h 3670407"/>
                <a:gd name="connsiteX1510" fmla="*/ 3834485 w 4003589"/>
                <a:gd name="connsiteY1510" fmla="*/ 303752 h 3670407"/>
                <a:gd name="connsiteX1511" fmla="*/ 3835343 w 4003589"/>
                <a:gd name="connsiteY1511" fmla="*/ 307676 h 3670407"/>
                <a:gd name="connsiteX1512" fmla="*/ 3837305 w 4003589"/>
                <a:gd name="connsiteY1512" fmla="*/ 309270 h 3670407"/>
                <a:gd name="connsiteX1513" fmla="*/ 3840003 w 4003589"/>
                <a:gd name="connsiteY1513" fmla="*/ 310129 h 3670407"/>
                <a:gd name="connsiteX1514" fmla="*/ 3843437 w 4003589"/>
                <a:gd name="connsiteY1514" fmla="*/ 310129 h 3670407"/>
                <a:gd name="connsiteX1515" fmla="*/ 3847238 w 4003589"/>
                <a:gd name="connsiteY1515" fmla="*/ 309516 h 3670407"/>
                <a:gd name="connsiteX1516" fmla="*/ 3849936 w 4003589"/>
                <a:gd name="connsiteY1516" fmla="*/ 308780 h 3670407"/>
                <a:gd name="connsiteX1517" fmla="*/ 3852634 w 4003589"/>
                <a:gd name="connsiteY1517" fmla="*/ 307676 h 3670407"/>
                <a:gd name="connsiteX1518" fmla="*/ 3855454 w 4003589"/>
                <a:gd name="connsiteY1518" fmla="*/ 306327 h 3670407"/>
                <a:gd name="connsiteX1519" fmla="*/ 3858275 w 4003589"/>
                <a:gd name="connsiteY1519" fmla="*/ 304733 h 3670407"/>
                <a:gd name="connsiteX1520" fmla="*/ 3864529 w 4003589"/>
                <a:gd name="connsiteY1520" fmla="*/ 299828 h 3670407"/>
                <a:gd name="connsiteX1521" fmla="*/ 3868698 w 4003589"/>
                <a:gd name="connsiteY1521" fmla="*/ 294678 h 3670407"/>
                <a:gd name="connsiteX1522" fmla="*/ 3870538 w 4003589"/>
                <a:gd name="connsiteY1522" fmla="*/ 289895 h 3670407"/>
                <a:gd name="connsiteX1523" fmla="*/ 3869679 w 4003589"/>
                <a:gd name="connsiteY1523" fmla="*/ 285971 h 3670407"/>
                <a:gd name="connsiteX1524" fmla="*/ 3867717 w 4003589"/>
                <a:gd name="connsiteY1524" fmla="*/ 284377 h 3670407"/>
                <a:gd name="connsiteX1525" fmla="*/ 3865019 w 4003589"/>
                <a:gd name="connsiteY1525" fmla="*/ 283518 h 3670407"/>
                <a:gd name="connsiteX1526" fmla="*/ 3861709 w 4003589"/>
                <a:gd name="connsiteY1526" fmla="*/ 283518 h 3670407"/>
                <a:gd name="connsiteX1527" fmla="*/ 3857907 w 4003589"/>
                <a:gd name="connsiteY1527" fmla="*/ 284131 h 3670407"/>
                <a:gd name="connsiteX1528" fmla="*/ 1160683 w 4003589"/>
                <a:gd name="connsiteY1528" fmla="*/ 960308 h 3670407"/>
                <a:gd name="connsiteX1529" fmla="*/ 1158353 w 4003589"/>
                <a:gd name="connsiteY1529" fmla="*/ 961166 h 3670407"/>
                <a:gd name="connsiteX1530" fmla="*/ 1155778 w 4003589"/>
                <a:gd name="connsiteY1530" fmla="*/ 962515 h 3670407"/>
                <a:gd name="connsiteX1531" fmla="*/ 1153080 w 4003589"/>
                <a:gd name="connsiteY1531" fmla="*/ 964354 h 3670407"/>
                <a:gd name="connsiteX1532" fmla="*/ 1150382 w 4003589"/>
                <a:gd name="connsiteY1532" fmla="*/ 966562 h 3670407"/>
                <a:gd name="connsiteX1533" fmla="*/ 1146581 w 4003589"/>
                <a:gd name="connsiteY1533" fmla="*/ 970608 h 3670407"/>
                <a:gd name="connsiteX1534" fmla="*/ 1144006 w 4003589"/>
                <a:gd name="connsiteY1534" fmla="*/ 974410 h 3670407"/>
                <a:gd name="connsiteX1535" fmla="*/ 1143025 w 4003589"/>
                <a:gd name="connsiteY1535" fmla="*/ 977721 h 3670407"/>
                <a:gd name="connsiteX1536" fmla="*/ 1143638 w 4003589"/>
                <a:gd name="connsiteY1536" fmla="*/ 979928 h 3670407"/>
                <a:gd name="connsiteX1537" fmla="*/ 1144373 w 4003589"/>
                <a:gd name="connsiteY1537" fmla="*/ 980419 h 3670407"/>
                <a:gd name="connsiteX1538" fmla="*/ 1145354 w 4003589"/>
                <a:gd name="connsiteY1538" fmla="*/ 980664 h 3670407"/>
                <a:gd name="connsiteX1539" fmla="*/ 1146581 w 4003589"/>
                <a:gd name="connsiteY1539" fmla="*/ 980664 h 3670407"/>
                <a:gd name="connsiteX1540" fmla="*/ 1147930 w 4003589"/>
                <a:gd name="connsiteY1540" fmla="*/ 980419 h 3670407"/>
                <a:gd name="connsiteX1541" fmla="*/ 1150260 w 4003589"/>
                <a:gd name="connsiteY1541" fmla="*/ 979560 h 3670407"/>
                <a:gd name="connsiteX1542" fmla="*/ 1152835 w 4003589"/>
                <a:gd name="connsiteY1542" fmla="*/ 978211 h 3670407"/>
                <a:gd name="connsiteX1543" fmla="*/ 1155533 w 4003589"/>
                <a:gd name="connsiteY1543" fmla="*/ 976372 h 3670407"/>
                <a:gd name="connsiteX1544" fmla="*/ 1158230 w 4003589"/>
                <a:gd name="connsiteY1544" fmla="*/ 974164 h 3670407"/>
                <a:gd name="connsiteX1545" fmla="*/ 1162155 w 4003589"/>
                <a:gd name="connsiteY1545" fmla="*/ 970118 h 3670407"/>
                <a:gd name="connsiteX1546" fmla="*/ 1164730 w 4003589"/>
                <a:gd name="connsiteY1546" fmla="*/ 966194 h 3670407"/>
                <a:gd name="connsiteX1547" fmla="*/ 1165711 w 4003589"/>
                <a:gd name="connsiteY1547" fmla="*/ 962883 h 3670407"/>
                <a:gd name="connsiteX1548" fmla="*/ 1164975 w 4003589"/>
                <a:gd name="connsiteY1548" fmla="*/ 960675 h 3670407"/>
                <a:gd name="connsiteX1549" fmla="*/ 1164239 w 4003589"/>
                <a:gd name="connsiteY1549" fmla="*/ 960185 h 3670407"/>
                <a:gd name="connsiteX1550" fmla="*/ 1163258 w 4003589"/>
                <a:gd name="connsiteY1550" fmla="*/ 959940 h 3670407"/>
                <a:gd name="connsiteX1551" fmla="*/ 1162032 w 4003589"/>
                <a:gd name="connsiteY1551" fmla="*/ 959940 h 3670407"/>
                <a:gd name="connsiteX1552" fmla="*/ 1160683 w 4003589"/>
                <a:gd name="connsiteY1552" fmla="*/ 960185 h 3670407"/>
                <a:gd name="connsiteX1553" fmla="*/ 3879735 w 4003589"/>
                <a:gd name="connsiteY1553" fmla="*/ 316383 h 3670407"/>
                <a:gd name="connsiteX1554" fmla="*/ 3877160 w 4003589"/>
                <a:gd name="connsiteY1554" fmla="*/ 317119 h 3670407"/>
                <a:gd name="connsiteX1555" fmla="*/ 3874584 w 4003589"/>
                <a:gd name="connsiteY1555" fmla="*/ 318100 h 3670407"/>
                <a:gd name="connsiteX1556" fmla="*/ 3871887 w 4003589"/>
                <a:gd name="connsiteY1556" fmla="*/ 319326 h 3670407"/>
                <a:gd name="connsiteX1557" fmla="*/ 3869189 w 4003589"/>
                <a:gd name="connsiteY1557" fmla="*/ 320797 h 3670407"/>
                <a:gd name="connsiteX1558" fmla="*/ 3862812 w 4003589"/>
                <a:gd name="connsiteY1558" fmla="*/ 325580 h 3670407"/>
                <a:gd name="connsiteX1559" fmla="*/ 3858397 w 4003589"/>
                <a:gd name="connsiteY1559" fmla="*/ 330730 h 3670407"/>
                <a:gd name="connsiteX1560" fmla="*/ 3856313 w 4003589"/>
                <a:gd name="connsiteY1560" fmla="*/ 335636 h 3670407"/>
                <a:gd name="connsiteX1561" fmla="*/ 3856926 w 4003589"/>
                <a:gd name="connsiteY1561" fmla="*/ 339682 h 3670407"/>
                <a:gd name="connsiteX1562" fmla="*/ 3858765 w 4003589"/>
                <a:gd name="connsiteY1562" fmla="*/ 341399 h 3670407"/>
                <a:gd name="connsiteX1563" fmla="*/ 3861586 w 4003589"/>
                <a:gd name="connsiteY1563" fmla="*/ 342380 h 3670407"/>
                <a:gd name="connsiteX1564" fmla="*/ 3865019 w 4003589"/>
                <a:gd name="connsiteY1564" fmla="*/ 342503 h 3670407"/>
                <a:gd name="connsiteX1565" fmla="*/ 3869066 w 4003589"/>
                <a:gd name="connsiteY1565" fmla="*/ 341890 h 3670407"/>
                <a:gd name="connsiteX1566" fmla="*/ 3871642 w 4003589"/>
                <a:gd name="connsiteY1566" fmla="*/ 341154 h 3670407"/>
                <a:gd name="connsiteX1567" fmla="*/ 3874339 w 4003589"/>
                <a:gd name="connsiteY1567" fmla="*/ 340173 h 3670407"/>
                <a:gd name="connsiteX1568" fmla="*/ 3877037 w 4003589"/>
                <a:gd name="connsiteY1568" fmla="*/ 338947 h 3670407"/>
                <a:gd name="connsiteX1569" fmla="*/ 3879735 w 4003589"/>
                <a:gd name="connsiteY1569" fmla="*/ 337352 h 3670407"/>
                <a:gd name="connsiteX1570" fmla="*/ 3886112 w 4003589"/>
                <a:gd name="connsiteY1570" fmla="*/ 332570 h 3670407"/>
                <a:gd name="connsiteX1571" fmla="*/ 3890526 w 4003589"/>
                <a:gd name="connsiteY1571" fmla="*/ 327419 h 3670407"/>
                <a:gd name="connsiteX1572" fmla="*/ 3892611 w 4003589"/>
                <a:gd name="connsiteY1572" fmla="*/ 322514 h 3670407"/>
                <a:gd name="connsiteX1573" fmla="*/ 3891998 w 4003589"/>
                <a:gd name="connsiteY1573" fmla="*/ 318467 h 3670407"/>
                <a:gd name="connsiteX1574" fmla="*/ 3890036 w 4003589"/>
                <a:gd name="connsiteY1574" fmla="*/ 316751 h 3670407"/>
                <a:gd name="connsiteX1575" fmla="*/ 3887215 w 4003589"/>
                <a:gd name="connsiteY1575" fmla="*/ 315892 h 3670407"/>
                <a:gd name="connsiteX1576" fmla="*/ 3883659 w 4003589"/>
                <a:gd name="connsiteY1576" fmla="*/ 315892 h 3670407"/>
                <a:gd name="connsiteX1577" fmla="*/ 3879612 w 4003589"/>
                <a:gd name="connsiteY1577" fmla="*/ 316506 h 3670407"/>
                <a:gd name="connsiteX1578" fmla="*/ 1118253 w 4003589"/>
                <a:gd name="connsiteY1578" fmla="*/ 998568 h 3670407"/>
                <a:gd name="connsiteX1579" fmla="*/ 1115801 w 4003589"/>
                <a:gd name="connsiteY1579" fmla="*/ 999426 h 3670407"/>
                <a:gd name="connsiteX1580" fmla="*/ 1113103 w 4003589"/>
                <a:gd name="connsiteY1580" fmla="*/ 1000775 h 3670407"/>
                <a:gd name="connsiteX1581" fmla="*/ 1110283 w 4003589"/>
                <a:gd name="connsiteY1581" fmla="*/ 1002615 h 3670407"/>
                <a:gd name="connsiteX1582" fmla="*/ 1107462 w 4003589"/>
                <a:gd name="connsiteY1582" fmla="*/ 1004944 h 3670407"/>
                <a:gd name="connsiteX1583" fmla="*/ 1103661 w 4003589"/>
                <a:gd name="connsiteY1583" fmla="*/ 1008991 h 3670407"/>
                <a:gd name="connsiteX1584" fmla="*/ 1101208 w 4003589"/>
                <a:gd name="connsiteY1584" fmla="*/ 1012793 h 3670407"/>
                <a:gd name="connsiteX1585" fmla="*/ 1100227 w 4003589"/>
                <a:gd name="connsiteY1585" fmla="*/ 1015981 h 3670407"/>
                <a:gd name="connsiteX1586" fmla="*/ 1101085 w 4003589"/>
                <a:gd name="connsiteY1586" fmla="*/ 1018188 h 3670407"/>
                <a:gd name="connsiteX1587" fmla="*/ 1101821 w 4003589"/>
                <a:gd name="connsiteY1587" fmla="*/ 1018679 h 3670407"/>
                <a:gd name="connsiteX1588" fmla="*/ 1102802 w 4003589"/>
                <a:gd name="connsiteY1588" fmla="*/ 1018924 h 3670407"/>
                <a:gd name="connsiteX1589" fmla="*/ 1103906 w 4003589"/>
                <a:gd name="connsiteY1589" fmla="*/ 1018924 h 3670407"/>
                <a:gd name="connsiteX1590" fmla="*/ 1105132 w 4003589"/>
                <a:gd name="connsiteY1590" fmla="*/ 1018679 h 3670407"/>
                <a:gd name="connsiteX1591" fmla="*/ 1107585 w 4003589"/>
                <a:gd name="connsiteY1591" fmla="*/ 1017820 h 3670407"/>
                <a:gd name="connsiteX1592" fmla="*/ 1110283 w 4003589"/>
                <a:gd name="connsiteY1592" fmla="*/ 1016472 h 3670407"/>
                <a:gd name="connsiteX1593" fmla="*/ 1113103 w 4003589"/>
                <a:gd name="connsiteY1593" fmla="*/ 1014632 h 3670407"/>
                <a:gd name="connsiteX1594" fmla="*/ 1115923 w 4003589"/>
                <a:gd name="connsiteY1594" fmla="*/ 1012302 h 3670407"/>
                <a:gd name="connsiteX1595" fmla="*/ 1119725 w 4003589"/>
                <a:gd name="connsiteY1595" fmla="*/ 1008255 h 3670407"/>
                <a:gd name="connsiteX1596" fmla="*/ 1122178 w 4003589"/>
                <a:gd name="connsiteY1596" fmla="*/ 1004454 h 3670407"/>
                <a:gd name="connsiteX1597" fmla="*/ 1123159 w 4003589"/>
                <a:gd name="connsiteY1597" fmla="*/ 1001266 h 3670407"/>
                <a:gd name="connsiteX1598" fmla="*/ 1122300 w 4003589"/>
                <a:gd name="connsiteY1598" fmla="*/ 999058 h 3670407"/>
                <a:gd name="connsiteX1599" fmla="*/ 1121564 w 4003589"/>
                <a:gd name="connsiteY1599" fmla="*/ 998568 h 3670407"/>
                <a:gd name="connsiteX1600" fmla="*/ 1120583 w 4003589"/>
                <a:gd name="connsiteY1600" fmla="*/ 998322 h 3670407"/>
                <a:gd name="connsiteX1601" fmla="*/ 1119480 w 4003589"/>
                <a:gd name="connsiteY1601" fmla="*/ 998322 h 3670407"/>
                <a:gd name="connsiteX1602" fmla="*/ 1118253 w 4003589"/>
                <a:gd name="connsiteY1602" fmla="*/ 998568 h 3670407"/>
                <a:gd name="connsiteX1603" fmla="*/ 3899969 w 4003589"/>
                <a:gd name="connsiteY1603" fmla="*/ 350351 h 3670407"/>
                <a:gd name="connsiteX1604" fmla="*/ 3897516 w 4003589"/>
                <a:gd name="connsiteY1604" fmla="*/ 351087 h 3670407"/>
                <a:gd name="connsiteX1605" fmla="*/ 3895063 w 4003589"/>
                <a:gd name="connsiteY1605" fmla="*/ 352068 h 3670407"/>
                <a:gd name="connsiteX1606" fmla="*/ 3892488 w 4003589"/>
                <a:gd name="connsiteY1606" fmla="*/ 353294 h 3670407"/>
                <a:gd name="connsiteX1607" fmla="*/ 3889913 w 4003589"/>
                <a:gd name="connsiteY1607" fmla="*/ 354643 h 3670407"/>
                <a:gd name="connsiteX1608" fmla="*/ 3883414 w 4003589"/>
                <a:gd name="connsiteY1608" fmla="*/ 359426 h 3670407"/>
                <a:gd name="connsiteX1609" fmla="*/ 3878754 w 4003589"/>
                <a:gd name="connsiteY1609" fmla="*/ 364576 h 3670407"/>
                <a:gd name="connsiteX1610" fmla="*/ 3876424 w 4003589"/>
                <a:gd name="connsiteY1610" fmla="*/ 369604 h 3670407"/>
                <a:gd name="connsiteX1611" fmla="*/ 3876914 w 4003589"/>
                <a:gd name="connsiteY1611" fmla="*/ 373896 h 3670407"/>
                <a:gd name="connsiteX1612" fmla="*/ 3878754 w 4003589"/>
                <a:gd name="connsiteY1612" fmla="*/ 375858 h 3670407"/>
                <a:gd name="connsiteX1613" fmla="*/ 3881574 w 4003589"/>
                <a:gd name="connsiteY1613" fmla="*/ 376961 h 3670407"/>
                <a:gd name="connsiteX1614" fmla="*/ 3885130 w 4003589"/>
                <a:gd name="connsiteY1614" fmla="*/ 377207 h 3670407"/>
                <a:gd name="connsiteX1615" fmla="*/ 3889300 w 4003589"/>
                <a:gd name="connsiteY1615" fmla="*/ 376594 h 3670407"/>
                <a:gd name="connsiteX1616" fmla="*/ 3891752 w 4003589"/>
                <a:gd name="connsiteY1616" fmla="*/ 375858 h 3670407"/>
                <a:gd name="connsiteX1617" fmla="*/ 3894205 w 4003589"/>
                <a:gd name="connsiteY1617" fmla="*/ 374877 h 3670407"/>
                <a:gd name="connsiteX1618" fmla="*/ 3896780 w 4003589"/>
                <a:gd name="connsiteY1618" fmla="*/ 373650 h 3670407"/>
                <a:gd name="connsiteX1619" fmla="*/ 3899355 w 4003589"/>
                <a:gd name="connsiteY1619" fmla="*/ 372302 h 3670407"/>
                <a:gd name="connsiteX1620" fmla="*/ 3905855 w 4003589"/>
                <a:gd name="connsiteY1620" fmla="*/ 367519 h 3670407"/>
                <a:gd name="connsiteX1621" fmla="*/ 3910392 w 4003589"/>
                <a:gd name="connsiteY1621" fmla="*/ 362246 h 3670407"/>
                <a:gd name="connsiteX1622" fmla="*/ 3912600 w 4003589"/>
                <a:gd name="connsiteY1622" fmla="*/ 357218 h 3670407"/>
                <a:gd name="connsiteX1623" fmla="*/ 3912109 w 4003589"/>
                <a:gd name="connsiteY1623" fmla="*/ 352926 h 3670407"/>
                <a:gd name="connsiteX1624" fmla="*/ 3910270 w 4003589"/>
                <a:gd name="connsiteY1624" fmla="*/ 350964 h 3670407"/>
                <a:gd name="connsiteX1625" fmla="*/ 3907449 w 4003589"/>
                <a:gd name="connsiteY1625" fmla="*/ 349983 h 3670407"/>
                <a:gd name="connsiteX1626" fmla="*/ 3903893 w 4003589"/>
                <a:gd name="connsiteY1626" fmla="*/ 349861 h 3670407"/>
                <a:gd name="connsiteX1627" fmla="*/ 3899723 w 4003589"/>
                <a:gd name="connsiteY1627" fmla="*/ 350474 h 3670407"/>
                <a:gd name="connsiteX1628" fmla="*/ 1076192 w 4003589"/>
                <a:gd name="connsiteY1628" fmla="*/ 1037441 h 3670407"/>
                <a:gd name="connsiteX1629" fmla="*/ 1073739 w 4003589"/>
                <a:gd name="connsiteY1629" fmla="*/ 1038300 h 3670407"/>
                <a:gd name="connsiteX1630" fmla="*/ 1070919 w 4003589"/>
                <a:gd name="connsiteY1630" fmla="*/ 1039771 h 3670407"/>
                <a:gd name="connsiteX1631" fmla="*/ 1068098 w 4003589"/>
                <a:gd name="connsiteY1631" fmla="*/ 1041733 h 3670407"/>
                <a:gd name="connsiteX1632" fmla="*/ 1065278 w 4003589"/>
                <a:gd name="connsiteY1632" fmla="*/ 1044186 h 3670407"/>
                <a:gd name="connsiteX1633" fmla="*/ 1061599 w 4003589"/>
                <a:gd name="connsiteY1633" fmla="*/ 1048232 h 3670407"/>
                <a:gd name="connsiteX1634" fmla="*/ 1059269 w 4003589"/>
                <a:gd name="connsiteY1634" fmla="*/ 1052034 h 3670407"/>
                <a:gd name="connsiteX1635" fmla="*/ 1058410 w 4003589"/>
                <a:gd name="connsiteY1635" fmla="*/ 1055222 h 3670407"/>
                <a:gd name="connsiteX1636" fmla="*/ 1059269 w 4003589"/>
                <a:gd name="connsiteY1636" fmla="*/ 1057307 h 3670407"/>
                <a:gd name="connsiteX1637" fmla="*/ 1060005 w 4003589"/>
                <a:gd name="connsiteY1637" fmla="*/ 1057675 h 3670407"/>
                <a:gd name="connsiteX1638" fmla="*/ 1060863 w 4003589"/>
                <a:gd name="connsiteY1638" fmla="*/ 1057920 h 3670407"/>
                <a:gd name="connsiteX1639" fmla="*/ 1061967 w 4003589"/>
                <a:gd name="connsiteY1639" fmla="*/ 1057920 h 3670407"/>
                <a:gd name="connsiteX1640" fmla="*/ 1063193 w 4003589"/>
                <a:gd name="connsiteY1640" fmla="*/ 1057675 h 3670407"/>
                <a:gd name="connsiteX1641" fmla="*/ 1065646 w 4003589"/>
                <a:gd name="connsiteY1641" fmla="*/ 1056817 h 3670407"/>
                <a:gd name="connsiteX1642" fmla="*/ 1068344 w 4003589"/>
                <a:gd name="connsiteY1642" fmla="*/ 1055345 h 3670407"/>
                <a:gd name="connsiteX1643" fmla="*/ 1071164 w 4003589"/>
                <a:gd name="connsiteY1643" fmla="*/ 1053383 h 3670407"/>
                <a:gd name="connsiteX1644" fmla="*/ 1073984 w 4003589"/>
                <a:gd name="connsiteY1644" fmla="*/ 1050930 h 3670407"/>
                <a:gd name="connsiteX1645" fmla="*/ 1077663 w 4003589"/>
                <a:gd name="connsiteY1645" fmla="*/ 1046884 h 3670407"/>
                <a:gd name="connsiteX1646" fmla="*/ 1079993 w 4003589"/>
                <a:gd name="connsiteY1646" fmla="*/ 1043082 h 3670407"/>
                <a:gd name="connsiteX1647" fmla="*/ 1080852 w 4003589"/>
                <a:gd name="connsiteY1647" fmla="*/ 1039894 h 3670407"/>
                <a:gd name="connsiteX1648" fmla="*/ 1079870 w 4003589"/>
                <a:gd name="connsiteY1648" fmla="*/ 1037809 h 3670407"/>
                <a:gd name="connsiteX1649" fmla="*/ 1079135 w 4003589"/>
                <a:gd name="connsiteY1649" fmla="*/ 1037441 h 3670407"/>
                <a:gd name="connsiteX1650" fmla="*/ 1078276 w 4003589"/>
                <a:gd name="connsiteY1650" fmla="*/ 1037319 h 3670407"/>
                <a:gd name="connsiteX1651" fmla="*/ 1077173 w 4003589"/>
                <a:gd name="connsiteY1651" fmla="*/ 1037319 h 3670407"/>
                <a:gd name="connsiteX1652" fmla="*/ 1075946 w 4003589"/>
                <a:gd name="connsiteY1652" fmla="*/ 1037564 h 3670407"/>
                <a:gd name="connsiteX1653" fmla="*/ 3918240 w 4003589"/>
                <a:gd name="connsiteY1653" fmla="*/ 386159 h 3670407"/>
                <a:gd name="connsiteX1654" fmla="*/ 3915910 w 4003589"/>
                <a:gd name="connsiteY1654" fmla="*/ 386772 h 3670407"/>
                <a:gd name="connsiteX1655" fmla="*/ 3913458 w 4003589"/>
                <a:gd name="connsiteY1655" fmla="*/ 387630 h 3670407"/>
                <a:gd name="connsiteX1656" fmla="*/ 3911005 w 4003589"/>
                <a:gd name="connsiteY1656" fmla="*/ 388734 h 3670407"/>
                <a:gd name="connsiteX1657" fmla="*/ 3908553 w 4003589"/>
                <a:gd name="connsiteY1657" fmla="*/ 390083 h 3670407"/>
                <a:gd name="connsiteX1658" fmla="*/ 3901931 w 4003589"/>
                <a:gd name="connsiteY1658" fmla="*/ 394743 h 3670407"/>
                <a:gd name="connsiteX1659" fmla="*/ 3897148 w 4003589"/>
                <a:gd name="connsiteY1659" fmla="*/ 400016 h 3670407"/>
                <a:gd name="connsiteX1660" fmla="*/ 3894695 w 4003589"/>
                <a:gd name="connsiteY1660" fmla="*/ 405166 h 3670407"/>
                <a:gd name="connsiteX1661" fmla="*/ 3894941 w 4003589"/>
                <a:gd name="connsiteY1661" fmla="*/ 409581 h 3670407"/>
                <a:gd name="connsiteX1662" fmla="*/ 3896780 w 4003589"/>
                <a:gd name="connsiteY1662" fmla="*/ 411666 h 3670407"/>
                <a:gd name="connsiteX1663" fmla="*/ 3899723 w 4003589"/>
                <a:gd name="connsiteY1663" fmla="*/ 412892 h 3670407"/>
                <a:gd name="connsiteX1664" fmla="*/ 3903402 w 4003589"/>
                <a:gd name="connsiteY1664" fmla="*/ 413137 h 3670407"/>
                <a:gd name="connsiteX1665" fmla="*/ 3907817 w 4003589"/>
                <a:gd name="connsiteY1665" fmla="*/ 412524 h 3670407"/>
                <a:gd name="connsiteX1666" fmla="*/ 3910147 w 4003589"/>
                <a:gd name="connsiteY1666" fmla="*/ 411911 h 3670407"/>
                <a:gd name="connsiteX1667" fmla="*/ 3912477 w 4003589"/>
                <a:gd name="connsiteY1667" fmla="*/ 411052 h 3670407"/>
                <a:gd name="connsiteX1668" fmla="*/ 3914930 w 4003589"/>
                <a:gd name="connsiteY1668" fmla="*/ 409949 h 3670407"/>
                <a:gd name="connsiteX1669" fmla="*/ 3917382 w 4003589"/>
                <a:gd name="connsiteY1669" fmla="*/ 408722 h 3670407"/>
                <a:gd name="connsiteX1670" fmla="*/ 3924004 w 4003589"/>
                <a:gd name="connsiteY1670" fmla="*/ 403940 h 3670407"/>
                <a:gd name="connsiteX1671" fmla="*/ 3928786 w 4003589"/>
                <a:gd name="connsiteY1671" fmla="*/ 398667 h 3670407"/>
                <a:gd name="connsiteX1672" fmla="*/ 3931239 w 4003589"/>
                <a:gd name="connsiteY1672" fmla="*/ 393516 h 3670407"/>
                <a:gd name="connsiteX1673" fmla="*/ 3930994 w 4003589"/>
                <a:gd name="connsiteY1673" fmla="*/ 389102 h 3670407"/>
                <a:gd name="connsiteX1674" fmla="*/ 3929155 w 4003589"/>
                <a:gd name="connsiteY1674" fmla="*/ 387017 h 3670407"/>
                <a:gd name="connsiteX1675" fmla="*/ 3926334 w 4003589"/>
                <a:gd name="connsiteY1675" fmla="*/ 385791 h 3670407"/>
                <a:gd name="connsiteX1676" fmla="*/ 3922655 w 4003589"/>
                <a:gd name="connsiteY1676" fmla="*/ 385545 h 3670407"/>
                <a:gd name="connsiteX1677" fmla="*/ 3918363 w 4003589"/>
                <a:gd name="connsiteY1677" fmla="*/ 386159 h 3670407"/>
                <a:gd name="connsiteX1678" fmla="*/ 1034743 w 4003589"/>
                <a:gd name="connsiteY1678" fmla="*/ 1076682 h 3670407"/>
                <a:gd name="connsiteX1679" fmla="*/ 1032168 w 4003589"/>
                <a:gd name="connsiteY1679" fmla="*/ 1077541 h 3670407"/>
                <a:gd name="connsiteX1680" fmla="*/ 1029347 w 4003589"/>
                <a:gd name="connsiteY1680" fmla="*/ 1079012 h 3670407"/>
                <a:gd name="connsiteX1681" fmla="*/ 1026404 w 4003589"/>
                <a:gd name="connsiteY1681" fmla="*/ 1081097 h 3670407"/>
                <a:gd name="connsiteX1682" fmla="*/ 1023461 w 4003589"/>
                <a:gd name="connsiteY1682" fmla="*/ 1083672 h 3670407"/>
                <a:gd name="connsiteX1683" fmla="*/ 1019782 w 4003589"/>
                <a:gd name="connsiteY1683" fmla="*/ 1087719 h 3670407"/>
                <a:gd name="connsiteX1684" fmla="*/ 1017452 w 4003589"/>
                <a:gd name="connsiteY1684" fmla="*/ 1091521 h 3670407"/>
                <a:gd name="connsiteX1685" fmla="*/ 1016717 w 4003589"/>
                <a:gd name="connsiteY1685" fmla="*/ 1094709 h 3670407"/>
                <a:gd name="connsiteX1686" fmla="*/ 1017698 w 4003589"/>
                <a:gd name="connsiteY1686" fmla="*/ 1096793 h 3670407"/>
                <a:gd name="connsiteX1687" fmla="*/ 1018433 w 4003589"/>
                <a:gd name="connsiteY1687" fmla="*/ 1097161 h 3670407"/>
                <a:gd name="connsiteX1688" fmla="*/ 1019292 w 4003589"/>
                <a:gd name="connsiteY1688" fmla="*/ 1097284 h 3670407"/>
                <a:gd name="connsiteX1689" fmla="*/ 1020273 w 4003589"/>
                <a:gd name="connsiteY1689" fmla="*/ 1097284 h 3670407"/>
                <a:gd name="connsiteX1690" fmla="*/ 1021377 w 4003589"/>
                <a:gd name="connsiteY1690" fmla="*/ 1097039 h 3670407"/>
                <a:gd name="connsiteX1691" fmla="*/ 1023952 w 4003589"/>
                <a:gd name="connsiteY1691" fmla="*/ 1096180 h 3670407"/>
                <a:gd name="connsiteX1692" fmla="*/ 1026772 w 4003589"/>
                <a:gd name="connsiteY1692" fmla="*/ 1094709 h 3670407"/>
                <a:gd name="connsiteX1693" fmla="*/ 1029715 w 4003589"/>
                <a:gd name="connsiteY1693" fmla="*/ 1092624 h 3670407"/>
                <a:gd name="connsiteX1694" fmla="*/ 1032658 w 4003589"/>
                <a:gd name="connsiteY1694" fmla="*/ 1090049 h 3670407"/>
                <a:gd name="connsiteX1695" fmla="*/ 1036337 w 4003589"/>
                <a:gd name="connsiteY1695" fmla="*/ 1086002 h 3670407"/>
                <a:gd name="connsiteX1696" fmla="*/ 1038545 w 4003589"/>
                <a:gd name="connsiteY1696" fmla="*/ 1082201 h 3670407"/>
                <a:gd name="connsiteX1697" fmla="*/ 1039280 w 4003589"/>
                <a:gd name="connsiteY1697" fmla="*/ 1079012 h 3670407"/>
                <a:gd name="connsiteX1698" fmla="*/ 1038299 w 4003589"/>
                <a:gd name="connsiteY1698" fmla="*/ 1077050 h 3670407"/>
                <a:gd name="connsiteX1699" fmla="*/ 1037564 w 4003589"/>
                <a:gd name="connsiteY1699" fmla="*/ 1076682 h 3670407"/>
                <a:gd name="connsiteX1700" fmla="*/ 1036705 w 4003589"/>
                <a:gd name="connsiteY1700" fmla="*/ 1076560 h 3670407"/>
                <a:gd name="connsiteX1701" fmla="*/ 1035724 w 4003589"/>
                <a:gd name="connsiteY1701" fmla="*/ 1076560 h 3670407"/>
                <a:gd name="connsiteX1702" fmla="*/ 1034621 w 4003589"/>
                <a:gd name="connsiteY1702" fmla="*/ 1076805 h 3670407"/>
                <a:gd name="connsiteX1703" fmla="*/ 3934550 w 4003589"/>
                <a:gd name="connsiteY1703" fmla="*/ 423928 h 3670407"/>
                <a:gd name="connsiteX1704" fmla="*/ 3932343 w 4003589"/>
                <a:gd name="connsiteY1704" fmla="*/ 424542 h 3670407"/>
                <a:gd name="connsiteX1705" fmla="*/ 3930135 w 4003589"/>
                <a:gd name="connsiteY1705" fmla="*/ 425277 h 3670407"/>
                <a:gd name="connsiteX1706" fmla="*/ 3927805 w 4003589"/>
                <a:gd name="connsiteY1706" fmla="*/ 426258 h 3670407"/>
                <a:gd name="connsiteX1707" fmla="*/ 3925475 w 4003589"/>
                <a:gd name="connsiteY1707" fmla="*/ 427485 h 3670407"/>
                <a:gd name="connsiteX1708" fmla="*/ 3918608 w 4003589"/>
                <a:gd name="connsiteY1708" fmla="*/ 432145 h 3670407"/>
                <a:gd name="connsiteX1709" fmla="*/ 3913580 w 4003589"/>
                <a:gd name="connsiteY1709" fmla="*/ 437418 h 3670407"/>
                <a:gd name="connsiteX1710" fmla="*/ 3910883 w 4003589"/>
                <a:gd name="connsiteY1710" fmla="*/ 442691 h 3670407"/>
                <a:gd name="connsiteX1711" fmla="*/ 3910883 w 4003589"/>
                <a:gd name="connsiteY1711" fmla="*/ 447351 h 3670407"/>
                <a:gd name="connsiteX1712" fmla="*/ 3912600 w 4003589"/>
                <a:gd name="connsiteY1712" fmla="*/ 449558 h 3670407"/>
                <a:gd name="connsiteX1713" fmla="*/ 3915543 w 4003589"/>
                <a:gd name="connsiteY1713" fmla="*/ 450907 h 3670407"/>
                <a:gd name="connsiteX1714" fmla="*/ 3919344 w 4003589"/>
                <a:gd name="connsiteY1714" fmla="*/ 451275 h 3670407"/>
                <a:gd name="connsiteX1715" fmla="*/ 3923881 w 4003589"/>
                <a:gd name="connsiteY1715" fmla="*/ 450661 h 3670407"/>
                <a:gd name="connsiteX1716" fmla="*/ 3926089 w 4003589"/>
                <a:gd name="connsiteY1716" fmla="*/ 450048 h 3670407"/>
                <a:gd name="connsiteX1717" fmla="*/ 3928418 w 4003589"/>
                <a:gd name="connsiteY1717" fmla="*/ 449313 h 3670407"/>
                <a:gd name="connsiteX1718" fmla="*/ 3930748 w 4003589"/>
                <a:gd name="connsiteY1718" fmla="*/ 448332 h 3670407"/>
                <a:gd name="connsiteX1719" fmla="*/ 3933078 w 4003589"/>
                <a:gd name="connsiteY1719" fmla="*/ 447105 h 3670407"/>
                <a:gd name="connsiteX1720" fmla="*/ 3939823 w 4003589"/>
                <a:gd name="connsiteY1720" fmla="*/ 442445 h 3670407"/>
                <a:gd name="connsiteX1721" fmla="*/ 3944851 w 4003589"/>
                <a:gd name="connsiteY1721" fmla="*/ 437172 h 3670407"/>
                <a:gd name="connsiteX1722" fmla="*/ 3947549 w 4003589"/>
                <a:gd name="connsiteY1722" fmla="*/ 431899 h 3670407"/>
                <a:gd name="connsiteX1723" fmla="*/ 3947549 w 4003589"/>
                <a:gd name="connsiteY1723" fmla="*/ 427362 h 3670407"/>
                <a:gd name="connsiteX1724" fmla="*/ 3945832 w 4003589"/>
                <a:gd name="connsiteY1724" fmla="*/ 425155 h 3670407"/>
                <a:gd name="connsiteX1725" fmla="*/ 3942889 w 4003589"/>
                <a:gd name="connsiteY1725" fmla="*/ 423928 h 3670407"/>
                <a:gd name="connsiteX1726" fmla="*/ 3939087 w 4003589"/>
                <a:gd name="connsiteY1726" fmla="*/ 423561 h 3670407"/>
                <a:gd name="connsiteX1727" fmla="*/ 3934550 w 4003589"/>
                <a:gd name="connsiteY1727" fmla="*/ 424174 h 3670407"/>
                <a:gd name="connsiteX1728" fmla="*/ 993662 w 4003589"/>
                <a:gd name="connsiteY1728" fmla="*/ 1116537 h 3670407"/>
                <a:gd name="connsiteX1729" fmla="*/ 990964 w 4003589"/>
                <a:gd name="connsiteY1729" fmla="*/ 1117395 h 3670407"/>
                <a:gd name="connsiteX1730" fmla="*/ 988021 w 4003589"/>
                <a:gd name="connsiteY1730" fmla="*/ 1118989 h 3670407"/>
                <a:gd name="connsiteX1731" fmla="*/ 984956 w 4003589"/>
                <a:gd name="connsiteY1731" fmla="*/ 1121074 h 3670407"/>
                <a:gd name="connsiteX1732" fmla="*/ 982013 w 4003589"/>
                <a:gd name="connsiteY1732" fmla="*/ 1123772 h 3670407"/>
                <a:gd name="connsiteX1733" fmla="*/ 978456 w 4003589"/>
                <a:gd name="connsiteY1733" fmla="*/ 1127819 h 3670407"/>
                <a:gd name="connsiteX1734" fmla="*/ 976249 w 4003589"/>
                <a:gd name="connsiteY1734" fmla="*/ 1131620 h 3670407"/>
                <a:gd name="connsiteX1735" fmla="*/ 975636 w 4003589"/>
                <a:gd name="connsiteY1735" fmla="*/ 1134686 h 3670407"/>
                <a:gd name="connsiteX1736" fmla="*/ 976740 w 4003589"/>
                <a:gd name="connsiteY1736" fmla="*/ 1136648 h 3670407"/>
                <a:gd name="connsiteX1737" fmla="*/ 977475 w 4003589"/>
                <a:gd name="connsiteY1737" fmla="*/ 1136893 h 3670407"/>
                <a:gd name="connsiteX1738" fmla="*/ 978334 w 4003589"/>
                <a:gd name="connsiteY1738" fmla="*/ 1137016 h 3670407"/>
                <a:gd name="connsiteX1739" fmla="*/ 979315 w 4003589"/>
                <a:gd name="connsiteY1739" fmla="*/ 1137016 h 3670407"/>
                <a:gd name="connsiteX1740" fmla="*/ 980418 w 4003589"/>
                <a:gd name="connsiteY1740" fmla="*/ 1136893 h 3670407"/>
                <a:gd name="connsiteX1741" fmla="*/ 983116 w 4003589"/>
                <a:gd name="connsiteY1741" fmla="*/ 1136035 h 3670407"/>
                <a:gd name="connsiteX1742" fmla="*/ 986059 w 4003589"/>
                <a:gd name="connsiteY1742" fmla="*/ 1134441 h 3670407"/>
                <a:gd name="connsiteX1743" fmla="*/ 989125 w 4003589"/>
                <a:gd name="connsiteY1743" fmla="*/ 1132356 h 3670407"/>
                <a:gd name="connsiteX1744" fmla="*/ 992068 w 4003589"/>
                <a:gd name="connsiteY1744" fmla="*/ 1129658 h 3670407"/>
                <a:gd name="connsiteX1745" fmla="*/ 995624 w 4003589"/>
                <a:gd name="connsiteY1745" fmla="*/ 1125611 h 3670407"/>
                <a:gd name="connsiteX1746" fmla="*/ 997832 w 4003589"/>
                <a:gd name="connsiteY1746" fmla="*/ 1121810 h 3670407"/>
                <a:gd name="connsiteX1747" fmla="*/ 998445 w 4003589"/>
                <a:gd name="connsiteY1747" fmla="*/ 1118744 h 3670407"/>
                <a:gd name="connsiteX1748" fmla="*/ 997341 w 4003589"/>
                <a:gd name="connsiteY1748" fmla="*/ 1116782 h 3670407"/>
                <a:gd name="connsiteX1749" fmla="*/ 996605 w 4003589"/>
                <a:gd name="connsiteY1749" fmla="*/ 1116537 h 3670407"/>
                <a:gd name="connsiteX1750" fmla="*/ 995747 w 4003589"/>
                <a:gd name="connsiteY1750" fmla="*/ 1116414 h 3670407"/>
                <a:gd name="connsiteX1751" fmla="*/ 994766 w 4003589"/>
                <a:gd name="connsiteY1751" fmla="*/ 1116414 h 3670407"/>
                <a:gd name="connsiteX1752" fmla="*/ 993662 w 4003589"/>
                <a:gd name="connsiteY1752" fmla="*/ 1116660 h 3670407"/>
                <a:gd name="connsiteX1753" fmla="*/ 3949020 w 4003589"/>
                <a:gd name="connsiteY1753" fmla="*/ 463415 h 3670407"/>
                <a:gd name="connsiteX1754" fmla="*/ 3946936 w 4003589"/>
                <a:gd name="connsiteY1754" fmla="*/ 464028 h 3670407"/>
                <a:gd name="connsiteX1755" fmla="*/ 3944728 w 4003589"/>
                <a:gd name="connsiteY1755" fmla="*/ 464764 h 3670407"/>
                <a:gd name="connsiteX1756" fmla="*/ 3942521 w 4003589"/>
                <a:gd name="connsiteY1756" fmla="*/ 465745 h 3670407"/>
                <a:gd name="connsiteX1757" fmla="*/ 3940313 w 4003589"/>
                <a:gd name="connsiteY1757" fmla="*/ 466849 h 3670407"/>
                <a:gd name="connsiteX1758" fmla="*/ 3933324 w 4003589"/>
                <a:gd name="connsiteY1758" fmla="*/ 471386 h 3670407"/>
                <a:gd name="connsiteX1759" fmla="*/ 3928173 w 4003589"/>
                <a:gd name="connsiteY1759" fmla="*/ 476659 h 3670407"/>
                <a:gd name="connsiteX1760" fmla="*/ 3925230 w 4003589"/>
                <a:gd name="connsiteY1760" fmla="*/ 481932 h 3670407"/>
                <a:gd name="connsiteX1761" fmla="*/ 3925108 w 4003589"/>
                <a:gd name="connsiteY1761" fmla="*/ 486714 h 3670407"/>
                <a:gd name="connsiteX1762" fmla="*/ 3926825 w 4003589"/>
                <a:gd name="connsiteY1762" fmla="*/ 489167 h 3670407"/>
                <a:gd name="connsiteX1763" fmla="*/ 3929768 w 4003589"/>
                <a:gd name="connsiteY1763" fmla="*/ 490639 h 3670407"/>
                <a:gd name="connsiteX1764" fmla="*/ 3933692 w 4003589"/>
                <a:gd name="connsiteY1764" fmla="*/ 491006 h 3670407"/>
                <a:gd name="connsiteX1765" fmla="*/ 3938352 w 4003589"/>
                <a:gd name="connsiteY1765" fmla="*/ 490393 h 3670407"/>
                <a:gd name="connsiteX1766" fmla="*/ 3940436 w 4003589"/>
                <a:gd name="connsiteY1766" fmla="*/ 489903 h 3670407"/>
                <a:gd name="connsiteX1767" fmla="*/ 3942521 w 4003589"/>
                <a:gd name="connsiteY1767" fmla="*/ 489167 h 3670407"/>
                <a:gd name="connsiteX1768" fmla="*/ 3944728 w 4003589"/>
                <a:gd name="connsiteY1768" fmla="*/ 488309 h 3670407"/>
                <a:gd name="connsiteX1769" fmla="*/ 3946936 w 4003589"/>
                <a:gd name="connsiteY1769" fmla="*/ 487205 h 3670407"/>
                <a:gd name="connsiteX1770" fmla="*/ 3953925 w 4003589"/>
                <a:gd name="connsiteY1770" fmla="*/ 482545 h 3670407"/>
                <a:gd name="connsiteX1771" fmla="*/ 3959198 w 4003589"/>
                <a:gd name="connsiteY1771" fmla="*/ 477272 h 3670407"/>
                <a:gd name="connsiteX1772" fmla="*/ 3962141 w 4003589"/>
                <a:gd name="connsiteY1772" fmla="*/ 471999 h 3670407"/>
                <a:gd name="connsiteX1773" fmla="*/ 3962264 w 4003589"/>
                <a:gd name="connsiteY1773" fmla="*/ 467339 h 3670407"/>
                <a:gd name="connsiteX1774" fmla="*/ 3960548 w 4003589"/>
                <a:gd name="connsiteY1774" fmla="*/ 464886 h 3670407"/>
                <a:gd name="connsiteX1775" fmla="*/ 3957604 w 4003589"/>
                <a:gd name="connsiteY1775" fmla="*/ 463415 h 3670407"/>
                <a:gd name="connsiteX1776" fmla="*/ 3953680 w 4003589"/>
                <a:gd name="connsiteY1776" fmla="*/ 463047 h 3670407"/>
                <a:gd name="connsiteX1777" fmla="*/ 3949020 w 4003589"/>
                <a:gd name="connsiteY1777" fmla="*/ 463660 h 3670407"/>
                <a:gd name="connsiteX1778" fmla="*/ 953195 w 4003589"/>
                <a:gd name="connsiteY1778" fmla="*/ 1156636 h 3670407"/>
                <a:gd name="connsiteX1779" fmla="*/ 950497 w 4003589"/>
                <a:gd name="connsiteY1779" fmla="*/ 1157618 h 3670407"/>
                <a:gd name="connsiteX1780" fmla="*/ 947431 w 4003589"/>
                <a:gd name="connsiteY1780" fmla="*/ 1159212 h 3670407"/>
                <a:gd name="connsiteX1781" fmla="*/ 944366 w 4003589"/>
                <a:gd name="connsiteY1781" fmla="*/ 1161419 h 3670407"/>
                <a:gd name="connsiteX1782" fmla="*/ 941300 w 4003589"/>
                <a:gd name="connsiteY1782" fmla="*/ 1164117 h 3670407"/>
                <a:gd name="connsiteX1783" fmla="*/ 937866 w 4003589"/>
                <a:gd name="connsiteY1783" fmla="*/ 1168286 h 3670407"/>
                <a:gd name="connsiteX1784" fmla="*/ 935781 w 4003589"/>
                <a:gd name="connsiteY1784" fmla="*/ 1172088 h 3670407"/>
                <a:gd name="connsiteX1785" fmla="*/ 935291 w 4003589"/>
                <a:gd name="connsiteY1785" fmla="*/ 1175153 h 3670407"/>
                <a:gd name="connsiteX1786" fmla="*/ 936517 w 4003589"/>
                <a:gd name="connsiteY1786" fmla="*/ 1176993 h 3670407"/>
                <a:gd name="connsiteX1787" fmla="*/ 937253 w 4003589"/>
                <a:gd name="connsiteY1787" fmla="*/ 1177238 h 3670407"/>
                <a:gd name="connsiteX1788" fmla="*/ 938111 w 4003589"/>
                <a:gd name="connsiteY1788" fmla="*/ 1177238 h 3670407"/>
                <a:gd name="connsiteX1789" fmla="*/ 938970 w 4003589"/>
                <a:gd name="connsiteY1789" fmla="*/ 1177238 h 3670407"/>
                <a:gd name="connsiteX1790" fmla="*/ 939951 w 4003589"/>
                <a:gd name="connsiteY1790" fmla="*/ 1177115 h 3670407"/>
                <a:gd name="connsiteX1791" fmla="*/ 942649 w 4003589"/>
                <a:gd name="connsiteY1791" fmla="*/ 1176134 h 3670407"/>
                <a:gd name="connsiteX1792" fmla="*/ 945715 w 4003589"/>
                <a:gd name="connsiteY1792" fmla="*/ 1174540 h 3670407"/>
                <a:gd name="connsiteX1793" fmla="*/ 948903 w 4003589"/>
                <a:gd name="connsiteY1793" fmla="*/ 1172333 h 3670407"/>
                <a:gd name="connsiteX1794" fmla="*/ 951969 w 4003589"/>
                <a:gd name="connsiteY1794" fmla="*/ 1169513 h 3670407"/>
                <a:gd name="connsiteX1795" fmla="*/ 955525 w 4003589"/>
                <a:gd name="connsiteY1795" fmla="*/ 1165343 h 3670407"/>
                <a:gd name="connsiteX1796" fmla="*/ 957610 w 4003589"/>
                <a:gd name="connsiteY1796" fmla="*/ 1161542 h 3670407"/>
                <a:gd name="connsiteX1797" fmla="*/ 958100 w 4003589"/>
                <a:gd name="connsiteY1797" fmla="*/ 1158476 h 3670407"/>
                <a:gd name="connsiteX1798" fmla="*/ 956874 w 4003589"/>
                <a:gd name="connsiteY1798" fmla="*/ 1156636 h 3670407"/>
                <a:gd name="connsiteX1799" fmla="*/ 956138 w 4003589"/>
                <a:gd name="connsiteY1799" fmla="*/ 1156391 h 3670407"/>
                <a:gd name="connsiteX1800" fmla="*/ 955280 w 4003589"/>
                <a:gd name="connsiteY1800" fmla="*/ 1156391 h 3670407"/>
                <a:gd name="connsiteX1801" fmla="*/ 954421 w 4003589"/>
                <a:gd name="connsiteY1801" fmla="*/ 1156391 h 3670407"/>
                <a:gd name="connsiteX1802" fmla="*/ 953440 w 4003589"/>
                <a:gd name="connsiteY1802" fmla="*/ 1156514 h 3670407"/>
                <a:gd name="connsiteX1803" fmla="*/ 3961161 w 4003589"/>
                <a:gd name="connsiteY1803" fmla="*/ 504741 h 3670407"/>
                <a:gd name="connsiteX1804" fmla="*/ 3959198 w 4003589"/>
                <a:gd name="connsiteY1804" fmla="*/ 505231 h 3670407"/>
                <a:gd name="connsiteX1805" fmla="*/ 3957236 w 4003589"/>
                <a:gd name="connsiteY1805" fmla="*/ 505844 h 3670407"/>
                <a:gd name="connsiteX1806" fmla="*/ 3955152 w 4003589"/>
                <a:gd name="connsiteY1806" fmla="*/ 506703 h 3670407"/>
                <a:gd name="connsiteX1807" fmla="*/ 3953067 w 4003589"/>
                <a:gd name="connsiteY1807" fmla="*/ 507684 h 3670407"/>
                <a:gd name="connsiteX1808" fmla="*/ 3945955 w 4003589"/>
                <a:gd name="connsiteY1808" fmla="*/ 512221 h 3670407"/>
                <a:gd name="connsiteX1809" fmla="*/ 3940559 w 4003589"/>
                <a:gd name="connsiteY1809" fmla="*/ 517494 h 3670407"/>
                <a:gd name="connsiteX1810" fmla="*/ 3937370 w 4003589"/>
                <a:gd name="connsiteY1810" fmla="*/ 522890 h 3670407"/>
                <a:gd name="connsiteX1811" fmla="*/ 3937003 w 4003589"/>
                <a:gd name="connsiteY1811" fmla="*/ 527795 h 3670407"/>
                <a:gd name="connsiteX1812" fmla="*/ 3938597 w 4003589"/>
                <a:gd name="connsiteY1812" fmla="*/ 530493 h 3670407"/>
                <a:gd name="connsiteX1813" fmla="*/ 3941540 w 4003589"/>
                <a:gd name="connsiteY1813" fmla="*/ 532087 h 3670407"/>
                <a:gd name="connsiteX1814" fmla="*/ 3945587 w 4003589"/>
                <a:gd name="connsiteY1814" fmla="*/ 532578 h 3670407"/>
                <a:gd name="connsiteX1815" fmla="*/ 3950492 w 4003589"/>
                <a:gd name="connsiteY1815" fmla="*/ 531965 h 3670407"/>
                <a:gd name="connsiteX1816" fmla="*/ 3952454 w 4003589"/>
                <a:gd name="connsiteY1816" fmla="*/ 531474 h 3670407"/>
                <a:gd name="connsiteX1817" fmla="*/ 3954416 w 4003589"/>
                <a:gd name="connsiteY1817" fmla="*/ 530861 h 3670407"/>
                <a:gd name="connsiteX1818" fmla="*/ 3956501 w 4003589"/>
                <a:gd name="connsiteY1818" fmla="*/ 530002 h 3670407"/>
                <a:gd name="connsiteX1819" fmla="*/ 3958585 w 4003589"/>
                <a:gd name="connsiteY1819" fmla="*/ 529022 h 3670407"/>
                <a:gd name="connsiteX1820" fmla="*/ 3965698 w 4003589"/>
                <a:gd name="connsiteY1820" fmla="*/ 524484 h 3670407"/>
                <a:gd name="connsiteX1821" fmla="*/ 3971093 w 4003589"/>
                <a:gd name="connsiteY1821" fmla="*/ 519211 h 3670407"/>
                <a:gd name="connsiteX1822" fmla="*/ 3974282 w 4003589"/>
                <a:gd name="connsiteY1822" fmla="*/ 513815 h 3670407"/>
                <a:gd name="connsiteX1823" fmla="*/ 3974650 w 4003589"/>
                <a:gd name="connsiteY1823" fmla="*/ 508910 h 3670407"/>
                <a:gd name="connsiteX1824" fmla="*/ 3972933 w 4003589"/>
                <a:gd name="connsiteY1824" fmla="*/ 506213 h 3670407"/>
                <a:gd name="connsiteX1825" fmla="*/ 3969990 w 4003589"/>
                <a:gd name="connsiteY1825" fmla="*/ 504618 h 3670407"/>
                <a:gd name="connsiteX1826" fmla="*/ 3965943 w 4003589"/>
                <a:gd name="connsiteY1826" fmla="*/ 504128 h 3670407"/>
                <a:gd name="connsiteX1827" fmla="*/ 3961161 w 4003589"/>
                <a:gd name="connsiteY1827" fmla="*/ 504741 h 3670407"/>
                <a:gd name="connsiteX1828" fmla="*/ 913218 w 4003589"/>
                <a:gd name="connsiteY1828" fmla="*/ 1197349 h 3670407"/>
                <a:gd name="connsiteX1829" fmla="*/ 910397 w 4003589"/>
                <a:gd name="connsiteY1829" fmla="*/ 1198330 h 3670407"/>
                <a:gd name="connsiteX1830" fmla="*/ 907332 w 4003589"/>
                <a:gd name="connsiteY1830" fmla="*/ 1200047 h 3670407"/>
                <a:gd name="connsiteX1831" fmla="*/ 904143 w 4003589"/>
                <a:gd name="connsiteY1831" fmla="*/ 1202377 h 3670407"/>
                <a:gd name="connsiteX1832" fmla="*/ 901078 w 4003589"/>
                <a:gd name="connsiteY1832" fmla="*/ 1205198 h 3670407"/>
                <a:gd name="connsiteX1833" fmla="*/ 897644 w 4003589"/>
                <a:gd name="connsiteY1833" fmla="*/ 1209367 h 3670407"/>
                <a:gd name="connsiteX1834" fmla="*/ 895682 w 4003589"/>
                <a:gd name="connsiteY1834" fmla="*/ 1213168 h 3670407"/>
                <a:gd name="connsiteX1835" fmla="*/ 895314 w 4003589"/>
                <a:gd name="connsiteY1835" fmla="*/ 1216112 h 3670407"/>
                <a:gd name="connsiteX1836" fmla="*/ 896663 w 4003589"/>
                <a:gd name="connsiteY1836" fmla="*/ 1217951 h 3670407"/>
                <a:gd name="connsiteX1837" fmla="*/ 897276 w 4003589"/>
                <a:gd name="connsiteY1837" fmla="*/ 1218196 h 3670407"/>
                <a:gd name="connsiteX1838" fmla="*/ 898012 w 4003589"/>
                <a:gd name="connsiteY1838" fmla="*/ 1218196 h 3670407"/>
                <a:gd name="connsiteX1839" fmla="*/ 898870 w 4003589"/>
                <a:gd name="connsiteY1839" fmla="*/ 1218196 h 3670407"/>
                <a:gd name="connsiteX1840" fmla="*/ 899729 w 4003589"/>
                <a:gd name="connsiteY1840" fmla="*/ 1218074 h 3670407"/>
                <a:gd name="connsiteX1841" fmla="*/ 902549 w 4003589"/>
                <a:gd name="connsiteY1841" fmla="*/ 1217092 h 3670407"/>
                <a:gd name="connsiteX1842" fmla="*/ 905615 w 4003589"/>
                <a:gd name="connsiteY1842" fmla="*/ 1215376 h 3670407"/>
                <a:gd name="connsiteX1843" fmla="*/ 908803 w 4003589"/>
                <a:gd name="connsiteY1843" fmla="*/ 1213046 h 3670407"/>
                <a:gd name="connsiteX1844" fmla="*/ 911992 w 4003589"/>
                <a:gd name="connsiteY1844" fmla="*/ 1210103 h 3670407"/>
                <a:gd name="connsiteX1845" fmla="*/ 915425 w 4003589"/>
                <a:gd name="connsiteY1845" fmla="*/ 1205933 h 3670407"/>
                <a:gd name="connsiteX1846" fmla="*/ 917387 w 4003589"/>
                <a:gd name="connsiteY1846" fmla="*/ 1202132 h 3670407"/>
                <a:gd name="connsiteX1847" fmla="*/ 917755 w 4003589"/>
                <a:gd name="connsiteY1847" fmla="*/ 1199189 h 3670407"/>
                <a:gd name="connsiteX1848" fmla="*/ 916406 w 4003589"/>
                <a:gd name="connsiteY1848" fmla="*/ 1197472 h 3670407"/>
                <a:gd name="connsiteX1849" fmla="*/ 915670 w 4003589"/>
                <a:gd name="connsiteY1849" fmla="*/ 1197227 h 3670407"/>
                <a:gd name="connsiteX1850" fmla="*/ 914935 w 4003589"/>
                <a:gd name="connsiteY1850" fmla="*/ 1197227 h 3670407"/>
                <a:gd name="connsiteX1851" fmla="*/ 914076 w 4003589"/>
                <a:gd name="connsiteY1851" fmla="*/ 1197227 h 3670407"/>
                <a:gd name="connsiteX1852" fmla="*/ 913095 w 4003589"/>
                <a:gd name="connsiteY1852" fmla="*/ 1197349 h 3670407"/>
                <a:gd name="connsiteX1853" fmla="*/ 3971339 w 4003589"/>
                <a:gd name="connsiteY1853" fmla="*/ 547784 h 3670407"/>
                <a:gd name="connsiteX1854" fmla="*/ 3969499 w 4003589"/>
                <a:gd name="connsiteY1854" fmla="*/ 548274 h 3670407"/>
                <a:gd name="connsiteX1855" fmla="*/ 3967660 w 4003589"/>
                <a:gd name="connsiteY1855" fmla="*/ 548887 h 3670407"/>
                <a:gd name="connsiteX1856" fmla="*/ 3965698 w 4003589"/>
                <a:gd name="connsiteY1856" fmla="*/ 549623 h 3670407"/>
                <a:gd name="connsiteX1857" fmla="*/ 3963736 w 4003589"/>
                <a:gd name="connsiteY1857" fmla="*/ 550482 h 3670407"/>
                <a:gd name="connsiteX1858" fmla="*/ 3956501 w 4003589"/>
                <a:gd name="connsiteY1858" fmla="*/ 554896 h 3670407"/>
                <a:gd name="connsiteX1859" fmla="*/ 3950982 w 4003589"/>
                <a:gd name="connsiteY1859" fmla="*/ 560169 h 3670407"/>
                <a:gd name="connsiteX1860" fmla="*/ 3947671 w 4003589"/>
                <a:gd name="connsiteY1860" fmla="*/ 565687 h 3670407"/>
                <a:gd name="connsiteX1861" fmla="*/ 3947058 w 4003589"/>
                <a:gd name="connsiteY1861" fmla="*/ 570715 h 3670407"/>
                <a:gd name="connsiteX1862" fmla="*/ 3948530 w 4003589"/>
                <a:gd name="connsiteY1862" fmla="*/ 573658 h 3670407"/>
                <a:gd name="connsiteX1863" fmla="*/ 3951473 w 4003589"/>
                <a:gd name="connsiteY1863" fmla="*/ 575375 h 3670407"/>
                <a:gd name="connsiteX1864" fmla="*/ 3955642 w 4003589"/>
                <a:gd name="connsiteY1864" fmla="*/ 575988 h 3670407"/>
                <a:gd name="connsiteX1865" fmla="*/ 3960670 w 4003589"/>
                <a:gd name="connsiteY1865" fmla="*/ 575375 h 3670407"/>
                <a:gd name="connsiteX1866" fmla="*/ 3962509 w 4003589"/>
                <a:gd name="connsiteY1866" fmla="*/ 574885 h 3670407"/>
                <a:gd name="connsiteX1867" fmla="*/ 3964471 w 4003589"/>
                <a:gd name="connsiteY1867" fmla="*/ 574271 h 3670407"/>
                <a:gd name="connsiteX1868" fmla="*/ 3966433 w 4003589"/>
                <a:gd name="connsiteY1868" fmla="*/ 573536 h 3670407"/>
                <a:gd name="connsiteX1869" fmla="*/ 3968396 w 4003589"/>
                <a:gd name="connsiteY1869" fmla="*/ 572677 h 3670407"/>
                <a:gd name="connsiteX1870" fmla="*/ 3975631 w 4003589"/>
                <a:gd name="connsiteY1870" fmla="*/ 568263 h 3670407"/>
                <a:gd name="connsiteX1871" fmla="*/ 3981149 w 4003589"/>
                <a:gd name="connsiteY1871" fmla="*/ 562990 h 3670407"/>
                <a:gd name="connsiteX1872" fmla="*/ 3984460 w 4003589"/>
                <a:gd name="connsiteY1872" fmla="*/ 557471 h 3670407"/>
                <a:gd name="connsiteX1873" fmla="*/ 3985073 w 4003589"/>
                <a:gd name="connsiteY1873" fmla="*/ 552444 h 3670407"/>
                <a:gd name="connsiteX1874" fmla="*/ 3983479 w 4003589"/>
                <a:gd name="connsiteY1874" fmla="*/ 549501 h 3670407"/>
                <a:gd name="connsiteX1875" fmla="*/ 3980413 w 4003589"/>
                <a:gd name="connsiteY1875" fmla="*/ 547784 h 3670407"/>
                <a:gd name="connsiteX1876" fmla="*/ 3976244 w 4003589"/>
                <a:gd name="connsiteY1876" fmla="*/ 547171 h 3670407"/>
                <a:gd name="connsiteX1877" fmla="*/ 3971216 w 4003589"/>
                <a:gd name="connsiteY1877" fmla="*/ 547784 h 3670407"/>
                <a:gd name="connsiteX1878" fmla="*/ 873854 w 4003589"/>
                <a:gd name="connsiteY1878" fmla="*/ 1238307 h 3670407"/>
                <a:gd name="connsiteX1879" fmla="*/ 870911 w 4003589"/>
                <a:gd name="connsiteY1879" fmla="*/ 1239288 h 3670407"/>
                <a:gd name="connsiteX1880" fmla="*/ 867723 w 4003589"/>
                <a:gd name="connsiteY1880" fmla="*/ 1241005 h 3670407"/>
                <a:gd name="connsiteX1881" fmla="*/ 864411 w 4003589"/>
                <a:gd name="connsiteY1881" fmla="*/ 1243458 h 3670407"/>
                <a:gd name="connsiteX1882" fmla="*/ 861223 w 4003589"/>
                <a:gd name="connsiteY1882" fmla="*/ 1246401 h 3670407"/>
                <a:gd name="connsiteX1883" fmla="*/ 857912 w 4003589"/>
                <a:gd name="connsiteY1883" fmla="*/ 1250570 h 3670407"/>
                <a:gd name="connsiteX1884" fmla="*/ 856073 w 4003589"/>
                <a:gd name="connsiteY1884" fmla="*/ 1254249 h 3670407"/>
                <a:gd name="connsiteX1885" fmla="*/ 855828 w 4003589"/>
                <a:gd name="connsiteY1885" fmla="*/ 1257192 h 3670407"/>
                <a:gd name="connsiteX1886" fmla="*/ 857299 w 4003589"/>
                <a:gd name="connsiteY1886" fmla="*/ 1258909 h 3670407"/>
                <a:gd name="connsiteX1887" fmla="*/ 857912 w 4003589"/>
                <a:gd name="connsiteY1887" fmla="*/ 1259032 h 3670407"/>
                <a:gd name="connsiteX1888" fmla="*/ 858648 w 4003589"/>
                <a:gd name="connsiteY1888" fmla="*/ 1259032 h 3670407"/>
                <a:gd name="connsiteX1889" fmla="*/ 859384 w 4003589"/>
                <a:gd name="connsiteY1889" fmla="*/ 1259032 h 3670407"/>
                <a:gd name="connsiteX1890" fmla="*/ 860242 w 4003589"/>
                <a:gd name="connsiteY1890" fmla="*/ 1258909 h 3670407"/>
                <a:gd name="connsiteX1891" fmla="*/ 863185 w 4003589"/>
                <a:gd name="connsiteY1891" fmla="*/ 1257928 h 3670407"/>
                <a:gd name="connsiteX1892" fmla="*/ 866374 w 4003589"/>
                <a:gd name="connsiteY1892" fmla="*/ 1256211 h 3670407"/>
                <a:gd name="connsiteX1893" fmla="*/ 869684 w 4003589"/>
                <a:gd name="connsiteY1893" fmla="*/ 1253759 h 3670407"/>
                <a:gd name="connsiteX1894" fmla="*/ 872873 w 4003589"/>
                <a:gd name="connsiteY1894" fmla="*/ 1250815 h 3670407"/>
                <a:gd name="connsiteX1895" fmla="*/ 876184 w 4003589"/>
                <a:gd name="connsiteY1895" fmla="*/ 1246646 h 3670407"/>
                <a:gd name="connsiteX1896" fmla="*/ 878023 w 4003589"/>
                <a:gd name="connsiteY1896" fmla="*/ 1242845 h 3670407"/>
                <a:gd name="connsiteX1897" fmla="*/ 878269 w 4003589"/>
                <a:gd name="connsiteY1897" fmla="*/ 1239901 h 3670407"/>
                <a:gd name="connsiteX1898" fmla="*/ 876797 w 4003589"/>
                <a:gd name="connsiteY1898" fmla="*/ 1238185 h 3670407"/>
                <a:gd name="connsiteX1899" fmla="*/ 876184 w 4003589"/>
                <a:gd name="connsiteY1899" fmla="*/ 1238062 h 3670407"/>
                <a:gd name="connsiteX1900" fmla="*/ 875448 w 4003589"/>
                <a:gd name="connsiteY1900" fmla="*/ 1238062 h 3670407"/>
                <a:gd name="connsiteX1901" fmla="*/ 874712 w 4003589"/>
                <a:gd name="connsiteY1901" fmla="*/ 1238062 h 3670407"/>
                <a:gd name="connsiteX1902" fmla="*/ 873854 w 4003589"/>
                <a:gd name="connsiteY1902" fmla="*/ 1238185 h 3670407"/>
                <a:gd name="connsiteX1903" fmla="*/ 3979310 w 4003589"/>
                <a:gd name="connsiteY1903" fmla="*/ 592666 h 3670407"/>
                <a:gd name="connsiteX1904" fmla="*/ 3977593 w 4003589"/>
                <a:gd name="connsiteY1904" fmla="*/ 593034 h 3670407"/>
                <a:gd name="connsiteX1905" fmla="*/ 3975876 w 4003589"/>
                <a:gd name="connsiteY1905" fmla="*/ 593524 h 3670407"/>
                <a:gd name="connsiteX1906" fmla="*/ 3974036 w 4003589"/>
                <a:gd name="connsiteY1906" fmla="*/ 594137 h 3670407"/>
                <a:gd name="connsiteX1907" fmla="*/ 3972197 w 4003589"/>
                <a:gd name="connsiteY1907" fmla="*/ 594873 h 3670407"/>
                <a:gd name="connsiteX1908" fmla="*/ 3964839 w 4003589"/>
                <a:gd name="connsiteY1908" fmla="*/ 599165 h 3670407"/>
                <a:gd name="connsiteX1909" fmla="*/ 3959076 w 4003589"/>
                <a:gd name="connsiteY1909" fmla="*/ 604438 h 3670407"/>
                <a:gd name="connsiteX1910" fmla="*/ 3955520 w 4003589"/>
                <a:gd name="connsiteY1910" fmla="*/ 609957 h 3670407"/>
                <a:gd name="connsiteX1911" fmla="*/ 3954661 w 4003589"/>
                <a:gd name="connsiteY1911" fmla="*/ 615230 h 3670407"/>
                <a:gd name="connsiteX1912" fmla="*/ 3956133 w 4003589"/>
                <a:gd name="connsiteY1912" fmla="*/ 618295 h 3670407"/>
                <a:gd name="connsiteX1913" fmla="*/ 3959076 w 4003589"/>
                <a:gd name="connsiteY1913" fmla="*/ 620257 h 3670407"/>
                <a:gd name="connsiteX1914" fmla="*/ 3963368 w 4003589"/>
                <a:gd name="connsiteY1914" fmla="*/ 620993 h 3670407"/>
                <a:gd name="connsiteX1915" fmla="*/ 3968641 w 4003589"/>
                <a:gd name="connsiteY1915" fmla="*/ 620380 h 3670407"/>
                <a:gd name="connsiteX1916" fmla="*/ 3970358 w 4003589"/>
                <a:gd name="connsiteY1916" fmla="*/ 620012 h 3670407"/>
                <a:gd name="connsiteX1917" fmla="*/ 3972197 w 4003589"/>
                <a:gd name="connsiteY1917" fmla="*/ 619522 h 3670407"/>
                <a:gd name="connsiteX1918" fmla="*/ 3974036 w 4003589"/>
                <a:gd name="connsiteY1918" fmla="*/ 618908 h 3670407"/>
                <a:gd name="connsiteX1919" fmla="*/ 3975876 w 4003589"/>
                <a:gd name="connsiteY1919" fmla="*/ 618173 h 3670407"/>
                <a:gd name="connsiteX1920" fmla="*/ 3983234 w 4003589"/>
                <a:gd name="connsiteY1920" fmla="*/ 613881 h 3670407"/>
                <a:gd name="connsiteX1921" fmla="*/ 3988997 w 4003589"/>
                <a:gd name="connsiteY1921" fmla="*/ 608608 h 3670407"/>
                <a:gd name="connsiteX1922" fmla="*/ 3992553 w 4003589"/>
                <a:gd name="connsiteY1922" fmla="*/ 603089 h 3670407"/>
                <a:gd name="connsiteX1923" fmla="*/ 3993412 w 4003589"/>
                <a:gd name="connsiteY1923" fmla="*/ 597939 h 3670407"/>
                <a:gd name="connsiteX1924" fmla="*/ 3991940 w 4003589"/>
                <a:gd name="connsiteY1924" fmla="*/ 594873 h 3670407"/>
                <a:gd name="connsiteX1925" fmla="*/ 3988997 w 4003589"/>
                <a:gd name="connsiteY1925" fmla="*/ 592911 h 3670407"/>
                <a:gd name="connsiteX1926" fmla="*/ 3984705 w 4003589"/>
                <a:gd name="connsiteY1926" fmla="*/ 592175 h 3670407"/>
                <a:gd name="connsiteX1927" fmla="*/ 3979555 w 4003589"/>
                <a:gd name="connsiteY1927" fmla="*/ 592789 h 3670407"/>
                <a:gd name="connsiteX1928" fmla="*/ 835103 w 4003589"/>
                <a:gd name="connsiteY1928" fmla="*/ 1279879 h 3670407"/>
                <a:gd name="connsiteX1929" fmla="*/ 832160 w 4003589"/>
                <a:gd name="connsiteY1929" fmla="*/ 1280860 h 3670407"/>
                <a:gd name="connsiteX1930" fmla="*/ 828849 w 4003589"/>
                <a:gd name="connsiteY1930" fmla="*/ 1282699 h 3670407"/>
                <a:gd name="connsiteX1931" fmla="*/ 825538 w 4003589"/>
                <a:gd name="connsiteY1931" fmla="*/ 1285274 h 3670407"/>
                <a:gd name="connsiteX1932" fmla="*/ 822350 w 4003589"/>
                <a:gd name="connsiteY1932" fmla="*/ 1288340 h 3670407"/>
                <a:gd name="connsiteX1933" fmla="*/ 819039 w 4003589"/>
                <a:gd name="connsiteY1933" fmla="*/ 1292509 h 3670407"/>
                <a:gd name="connsiteX1934" fmla="*/ 817322 w 4003589"/>
                <a:gd name="connsiteY1934" fmla="*/ 1296188 h 3670407"/>
                <a:gd name="connsiteX1935" fmla="*/ 817199 w 4003589"/>
                <a:gd name="connsiteY1935" fmla="*/ 1299009 h 3670407"/>
                <a:gd name="connsiteX1936" fmla="*/ 818794 w 4003589"/>
                <a:gd name="connsiteY1936" fmla="*/ 1300603 h 3670407"/>
                <a:gd name="connsiteX1937" fmla="*/ 819407 w 4003589"/>
                <a:gd name="connsiteY1937" fmla="*/ 1300725 h 3670407"/>
                <a:gd name="connsiteX1938" fmla="*/ 820142 w 4003589"/>
                <a:gd name="connsiteY1938" fmla="*/ 1300725 h 3670407"/>
                <a:gd name="connsiteX1939" fmla="*/ 820878 w 4003589"/>
                <a:gd name="connsiteY1939" fmla="*/ 1300725 h 3670407"/>
                <a:gd name="connsiteX1940" fmla="*/ 821614 w 4003589"/>
                <a:gd name="connsiteY1940" fmla="*/ 1300603 h 3670407"/>
                <a:gd name="connsiteX1941" fmla="*/ 824557 w 4003589"/>
                <a:gd name="connsiteY1941" fmla="*/ 1299622 h 3670407"/>
                <a:gd name="connsiteX1942" fmla="*/ 827868 w 4003589"/>
                <a:gd name="connsiteY1942" fmla="*/ 1297782 h 3670407"/>
                <a:gd name="connsiteX1943" fmla="*/ 831179 w 4003589"/>
                <a:gd name="connsiteY1943" fmla="*/ 1295207 h 3670407"/>
                <a:gd name="connsiteX1944" fmla="*/ 834367 w 4003589"/>
                <a:gd name="connsiteY1944" fmla="*/ 1292142 h 3670407"/>
                <a:gd name="connsiteX1945" fmla="*/ 837678 w 4003589"/>
                <a:gd name="connsiteY1945" fmla="*/ 1287972 h 3670407"/>
                <a:gd name="connsiteX1946" fmla="*/ 839395 w 4003589"/>
                <a:gd name="connsiteY1946" fmla="*/ 1284293 h 3670407"/>
                <a:gd name="connsiteX1947" fmla="*/ 839518 w 4003589"/>
                <a:gd name="connsiteY1947" fmla="*/ 1281473 h 3670407"/>
                <a:gd name="connsiteX1948" fmla="*/ 837924 w 4003589"/>
                <a:gd name="connsiteY1948" fmla="*/ 1280001 h 3670407"/>
                <a:gd name="connsiteX1949" fmla="*/ 837310 w 4003589"/>
                <a:gd name="connsiteY1949" fmla="*/ 1279879 h 3670407"/>
                <a:gd name="connsiteX1950" fmla="*/ 836575 w 4003589"/>
                <a:gd name="connsiteY1950" fmla="*/ 1279879 h 3670407"/>
                <a:gd name="connsiteX1951" fmla="*/ 835839 w 4003589"/>
                <a:gd name="connsiteY1951" fmla="*/ 1279879 h 3670407"/>
                <a:gd name="connsiteX1952" fmla="*/ 834981 w 4003589"/>
                <a:gd name="connsiteY1952" fmla="*/ 1280001 h 3670407"/>
                <a:gd name="connsiteX1953" fmla="*/ 3985073 w 4003589"/>
                <a:gd name="connsiteY1953" fmla="*/ 639633 h 3670407"/>
                <a:gd name="connsiteX1954" fmla="*/ 3983479 w 4003589"/>
                <a:gd name="connsiteY1954" fmla="*/ 640001 h 3670407"/>
                <a:gd name="connsiteX1955" fmla="*/ 3981885 w 4003589"/>
                <a:gd name="connsiteY1955" fmla="*/ 640491 h 3670407"/>
                <a:gd name="connsiteX1956" fmla="*/ 3980168 w 4003589"/>
                <a:gd name="connsiteY1956" fmla="*/ 641104 h 3670407"/>
                <a:gd name="connsiteX1957" fmla="*/ 3978451 w 4003589"/>
                <a:gd name="connsiteY1957" fmla="*/ 641840 h 3670407"/>
                <a:gd name="connsiteX1958" fmla="*/ 3970971 w 4003589"/>
                <a:gd name="connsiteY1958" fmla="*/ 646009 h 3670407"/>
                <a:gd name="connsiteX1959" fmla="*/ 3965085 w 4003589"/>
                <a:gd name="connsiteY1959" fmla="*/ 651282 h 3670407"/>
                <a:gd name="connsiteX1960" fmla="*/ 3961283 w 4003589"/>
                <a:gd name="connsiteY1960" fmla="*/ 656923 h 3670407"/>
                <a:gd name="connsiteX1961" fmla="*/ 3960180 w 4003589"/>
                <a:gd name="connsiteY1961" fmla="*/ 662319 h 3670407"/>
                <a:gd name="connsiteX1962" fmla="*/ 3961528 w 4003589"/>
                <a:gd name="connsiteY1962" fmla="*/ 665630 h 3670407"/>
                <a:gd name="connsiteX1963" fmla="*/ 3964594 w 4003589"/>
                <a:gd name="connsiteY1963" fmla="*/ 667715 h 3670407"/>
                <a:gd name="connsiteX1964" fmla="*/ 3969009 w 4003589"/>
                <a:gd name="connsiteY1964" fmla="*/ 668451 h 3670407"/>
                <a:gd name="connsiteX1965" fmla="*/ 3974404 w 4003589"/>
                <a:gd name="connsiteY1965" fmla="*/ 667960 h 3670407"/>
                <a:gd name="connsiteX1966" fmla="*/ 3975999 w 4003589"/>
                <a:gd name="connsiteY1966" fmla="*/ 667592 h 3670407"/>
                <a:gd name="connsiteX1967" fmla="*/ 3977593 w 4003589"/>
                <a:gd name="connsiteY1967" fmla="*/ 667102 h 3670407"/>
                <a:gd name="connsiteX1968" fmla="*/ 3979187 w 4003589"/>
                <a:gd name="connsiteY1968" fmla="*/ 666488 h 3670407"/>
                <a:gd name="connsiteX1969" fmla="*/ 3980904 w 4003589"/>
                <a:gd name="connsiteY1969" fmla="*/ 665875 h 3670407"/>
                <a:gd name="connsiteX1970" fmla="*/ 3988384 w 4003589"/>
                <a:gd name="connsiteY1970" fmla="*/ 661583 h 3670407"/>
                <a:gd name="connsiteX1971" fmla="*/ 3994393 w 4003589"/>
                <a:gd name="connsiteY1971" fmla="*/ 656310 h 3670407"/>
                <a:gd name="connsiteX1972" fmla="*/ 3998194 w 4003589"/>
                <a:gd name="connsiteY1972" fmla="*/ 650669 h 3670407"/>
                <a:gd name="connsiteX1973" fmla="*/ 3999298 w 4003589"/>
                <a:gd name="connsiteY1973" fmla="*/ 645396 h 3670407"/>
                <a:gd name="connsiteX1974" fmla="*/ 3997949 w 4003589"/>
                <a:gd name="connsiteY1974" fmla="*/ 642085 h 3670407"/>
                <a:gd name="connsiteX1975" fmla="*/ 3995006 w 4003589"/>
                <a:gd name="connsiteY1975" fmla="*/ 640001 h 3670407"/>
                <a:gd name="connsiteX1976" fmla="*/ 3990714 w 4003589"/>
                <a:gd name="connsiteY1976" fmla="*/ 639265 h 3670407"/>
                <a:gd name="connsiteX1977" fmla="*/ 3985318 w 4003589"/>
                <a:gd name="connsiteY1977" fmla="*/ 639755 h 3670407"/>
                <a:gd name="connsiteX1978" fmla="*/ 796966 w 4003589"/>
                <a:gd name="connsiteY1978" fmla="*/ 1321695 h 3670407"/>
                <a:gd name="connsiteX1979" fmla="*/ 793900 w 4003589"/>
                <a:gd name="connsiteY1979" fmla="*/ 1322799 h 3670407"/>
                <a:gd name="connsiteX1980" fmla="*/ 790589 w 4003589"/>
                <a:gd name="connsiteY1980" fmla="*/ 1324761 h 3670407"/>
                <a:gd name="connsiteX1981" fmla="*/ 787155 w 4003589"/>
                <a:gd name="connsiteY1981" fmla="*/ 1327336 h 3670407"/>
                <a:gd name="connsiteX1982" fmla="*/ 783844 w 4003589"/>
                <a:gd name="connsiteY1982" fmla="*/ 1330524 h 3670407"/>
                <a:gd name="connsiteX1983" fmla="*/ 780656 w 4003589"/>
                <a:gd name="connsiteY1983" fmla="*/ 1334694 h 3670407"/>
                <a:gd name="connsiteX1984" fmla="*/ 778939 w 4003589"/>
                <a:gd name="connsiteY1984" fmla="*/ 1338373 h 3670407"/>
                <a:gd name="connsiteX1985" fmla="*/ 778939 w 4003589"/>
                <a:gd name="connsiteY1985" fmla="*/ 1341193 h 3670407"/>
                <a:gd name="connsiteX1986" fmla="*/ 780656 w 4003589"/>
                <a:gd name="connsiteY1986" fmla="*/ 1342665 h 3670407"/>
                <a:gd name="connsiteX1987" fmla="*/ 781269 w 4003589"/>
                <a:gd name="connsiteY1987" fmla="*/ 1342665 h 3670407"/>
                <a:gd name="connsiteX1988" fmla="*/ 781882 w 4003589"/>
                <a:gd name="connsiteY1988" fmla="*/ 1342665 h 3670407"/>
                <a:gd name="connsiteX1989" fmla="*/ 782618 w 4003589"/>
                <a:gd name="connsiteY1989" fmla="*/ 1342665 h 3670407"/>
                <a:gd name="connsiteX1990" fmla="*/ 783354 w 4003589"/>
                <a:gd name="connsiteY1990" fmla="*/ 1342665 h 3670407"/>
                <a:gd name="connsiteX1991" fmla="*/ 786419 w 4003589"/>
                <a:gd name="connsiteY1991" fmla="*/ 1341561 h 3670407"/>
                <a:gd name="connsiteX1992" fmla="*/ 789731 w 4003589"/>
                <a:gd name="connsiteY1992" fmla="*/ 1339599 h 3670407"/>
                <a:gd name="connsiteX1993" fmla="*/ 793164 w 4003589"/>
                <a:gd name="connsiteY1993" fmla="*/ 1337024 h 3670407"/>
                <a:gd name="connsiteX1994" fmla="*/ 796475 w 4003589"/>
                <a:gd name="connsiteY1994" fmla="*/ 1333835 h 3670407"/>
                <a:gd name="connsiteX1995" fmla="*/ 799663 w 4003589"/>
                <a:gd name="connsiteY1995" fmla="*/ 1329666 h 3670407"/>
                <a:gd name="connsiteX1996" fmla="*/ 801380 w 4003589"/>
                <a:gd name="connsiteY1996" fmla="*/ 1325987 h 3670407"/>
                <a:gd name="connsiteX1997" fmla="*/ 801380 w 4003589"/>
                <a:gd name="connsiteY1997" fmla="*/ 1323167 h 3670407"/>
                <a:gd name="connsiteX1998" fmla="*/ 799663 w 4003589"/>
                <a:gd name="connsiteY1998" fmla="*/ 1321695 h 3670407"/>
                <a:gd name="connsiteX1999" fmla="*/ 799050 w 4003589"/>
                <a:gd name="connsiteY1999" fmla="*/ 1321695 h 3670407"/>
                <a:gd name="connsiteX2000" fmla="*/ 798437 w 4003589"/>
                <a:gd name="connsiteY2000" fmla="*/ 1321695 h 3670407"/>
                <a:gd name="connsiteX2001" fmla="*/ 797701 w 4003589"/>
                <a:gd name="connsiteY2001" fmla="*/ 1321695 h 3670407"/>
                <a:gd name="connsiteX2002" fmla="*/ 796966 w 4003589"/>
                <a:gd name="connsiteY2002" fmla="*/ 1321818 h 3670407"/>
                <a:gd name="connsiteX2003" fmla="*/ 3988384 w 4003589"/>
                <a:gd name="connsiteY2003" fmla="*/ 688194 h 3670407"/>
                <a:gd name="connsiteX2004" fmla="*/ 3986913 w 4003589"/>
                <a:gd name="connsiteY2004" fmla="*/ 688562 h 3670407"/>
                <a:gd name="connsiteX2005" fmla="*/ 3985441 w 4003589"/>
                <a:gd name="connsiteY2005" fmla="*/ 689052 h 3670407"/>
                <a:gd name="connsiteX2006" fmla="*/ 3983847 w 4003589"/>
                <a:gd name="connsiteY2006" fmla="*/ 689543 h 3670407"/>
                <a:gd name="connsiteX2007" fmla="*/ 3982253 w 4003589"/>
                <a:gd name="connsiteY2007" fmla="*/ 690156 h 3670407"/>
                <a:gd name="connsiteX2008" fmla="*/ 3974650 w 4003589"/>
                <a:gd name="connsiteY2008" fmla="*/ 694325 h 3670407"/>
                <a:gd name="connsiteX2009" fmla="*/ 3968518 w 4003589"/>
                <a:gd name="connsiteY2009" fmla="*/ 699476 h 3670407"/>
                <a:gd name="connsiteX2010" fmla="*/ 3964471 w 4003589"/>
                <a:gd name="connsiteY2010" fmla="*/ 705117 h 3670407"/>
                <a:gd name="connsiteX2011" fmla="*/ 3963123 w 4003589"/>
                <a:gd name="connsiteY2011" fmla="*/ 710512 h 3670407"/>
                <a:gd name="connsiteX2012" fmla="*/ 3964226 w 4003589"/>
                <a:gd name="connsiteY2012" fmla="*/ 714069 h 3670407"/>
                <a:gd name="connsiteX2013" fmla="*/ 3967169 w 4003589"/>
                <a:gd name="connsiteY2013" fmla="*/ 716399 h 3670407"/>
                <a:gd name="connsiteX2014" fmla="*/ 3971584 w 4003589"/>
                <a:gd name="connsiteY2014" fmla="*/ 717379 h 3670407"/>
                <a:gd name="connsiteX2015" fmla="*/ 3977102 w 4003589"/>
                <a:gd name="connsiteY2015" fmla="*/ 716889 h 3670407"/>
                <a:gd name="connsiteX2016" fmla="*/ 3978574 w 4003589"/>
                <a:gd name="connsiteY2016" fmla="*/ 716521 h 3670407"/>
                <a:gd name="connsiteX2017" fmla="*/ 3980045 w 4003589"/>
                <a:gd name="connsiteY2017" fmla="*/ 716031 h 3670407"/>
                <a:gd name="connsiteX2018" fmla="*/ 3981640 w 4003589"/>
                <a:gd name="connsiteY2018" fmla="*/ 715540 h 3670407"/>
                <a:gd name="connsiteX2019" fmla="*/ 3983234 w 4003589"/>
                <a:gd name="connsiteY2019" fmla="*/ 714927 h 3670407"/>
                <a:gd name="connsiteX2020" fmla="*/ 3990837 w 4003589"/>
                <a:gd name="connsiteY2020" fmla="*/ 710880 h 3670407"/>
                <a:gd name="connsiteX2021" fmla="*/ 3996968 w 4003589"/>
                <a:gd name="connsiteY2021" fmla="*/ 705607 h 3670407"/>
                <a:gd name="connsiteX2022" fmla="*/ 4001015 w 4003589"/>
                <a:gd name="connsiteY2022" fmla="*/ 699966 h 3670407"/>
                <a:gd name="connsiteX2023" fmla="*/ 4002364 w 4003589"/>
                <a:gd name="connsiteY2023" fmla="*/ 694448 h 3670407"/>
                <a:gd name="connsiteX2024" fmla="*/ 4001260 w 4003589"/>
                <a:gd name="connsiteY2024" fmla="*/ 690892 h 3670407"/>
                <a:gd name="connsiteX2025" fmla="*/ 3998317 w 4003589"/>
                <a:gd name="connsiteY2025" fmla="*/ 688684 h 3670407"/>
                <a:gd name="connsiteX2026" fmla="*/ 3993903 w 4003589"/>
                <a:gd name="connsiteY2026" fmla="*/ 687826 h 3670407"/>
                <a:gd name="connsiteX2027" fmla="*/ 3988384 w 4003589"/>
                <a:gd name="connsiteY2027" fmla="*/ 688316 h 3670407"/>
                <a:gd name="connsiteX2028" fmla="*/ 759318 w 4003589"/>
                <a:gd name="connsiteY2028" fmla="*/ 1364002 h 3670407"/>
                <a:gd name="connsiteX2029" fmla="*/ 756253 w 4003589"/>
                <a:gd name="connsiteY2029" fmla="*/ 1365106 h 3670407"/>
                <a:gd name="connsiteX2030" fmla="*/ 752819 w 4003589"/>
                <a:gd name="connsiteY2030" fmla="*/ 1367068 h 3670407"/>
                <a:gd name="connsiteX2031" fmla="*/ 749263 w 4003589"/>
                <a:gd name="connsiteY2031" fmla="*/ 1369766 h 3670407"/>
                <a:gd name="connsiteX2032" fmla="*/ 745952 w 4003589"/>
                <a:gd name="connsiteY2032" fmla="*/ 1373077 h 3670407"/>
                <a:gd name="connsiteX2033" fmla="*/ 742886 w 4003589"/>
                <a:gd name="connsiteY2033" fmla="*/ 1377246 h 3670407"/>
                <a:gd name="connsiteX2034" fmla="*/ 741292 w 4003589"/>
                <a:gd name="connsiteY2034" fmla="*/ 1380925 h 3670407"/>
                <a:gd name="connsiteX2035" fmla="*/ 741292 w 4003589"/>
                <a:gd name="connsiteY2035" fmla="*/ 1383623 h 3670407"/>
                <a:gd name="connsiteX2036" fmla="*/ 743009 w 4003589"/>
                <a:gd name="connsiteY2036" fmla="*/ 1385094 h 3670407"/>
                <a:gd name="connsiteX2037" fmla="*/ 743499 w 4003589"/>
                <a:gd name="connsiteY2037" fmla="*/ 1385094 h 3670407"/>
                <a:gd name="connsiteX2038" fmla="*/ 744113 w 4003589"/>
                <a:gd name="connsiteY2038" fmla="*/ 1385094 h 3670407"/>
                <a:gd name="connsiteX2039" fmla="*/ 744726 w 4003589"/>
                <a:gd name="connsiteY2039" fmla="*/ 1385094 h 3670407"/>
                <a:gd name="connsiteX2040" fmla="*/ 745339 w 4003589"/>
                <a:gd name="connsiteY2040" fmla="*/ 1385094 h 3670407"/>
                <a:gd name="connsiteX2041" fmla="*/ 748527 w 4003589"/>
                <a:gd name="connsiteY2041" fmla="*/ 1383990 h 3670407"/>
                <a:gd name="connsiteX2042" fmla="*/ 751961 w 4003589"/>
                <a:gd name="connsiteY2042" fmla="*/ 1382029 h 3670407"/>
                <a:gd name="connsiteX2043" fmla="*/ 755517 w 4003589"/>
                <a:gd name="connsiteY2043" fmla="*/ 1379331 h 3670407"/>
                <a:gd name="connsiteX2044" fmla="*/ 758828 w 4003589"/>
                <a:gd name="connsiteY2044" fmla="*/ 1376020 h 3670407"/>
                <a:gd name="connsiteX2045" fmla="*/ 762016 w 4003589"/>
                <a:gd name="connsiteY2045" fmla="*/ 1371728 h 3670407"/>
                <a:gd name="connsiteX2046" fmla="*/ 763610 w 4003589"/>
                <a:gd name="connsiteY2046" fmla="*/ 1368049 h 3670407"/>
                <a:gd name="connsiteX2047" fmla="*/ 763610 w 4003589"/>
                <a:gd name="connsiteY2047" fmla="*/ 1365351 h 3670407"/>
                <a:gd name="connsiteX2048" fmla="*/ 761771 w 4003589"/>
                <a:gd name="connsiteY2048" fmla="*/ 1364002 h 3670407"/>
                <a:gd name="connsiteX2049" fmla="*/ 761280 w 4003589"/>
                <a:gd name="connsiteY2049" fmla="*/ 1364002 h 3670407"/>
                <a:gd name="connsiteX2050" fmla="*/ 760667 w 4003589"/>
                <a:gd name="connsiteY2050" fmla="*/ 1364002 h 3670407"/>
                <a:gd name="connsiteX2051" fmla="*/ 760054 w 4003589"/>
                <a:gd name="connsiteY2051" fmla="*/ 1364002 h 3670407"/>
                <a:gd name="connsiteX2052" fmla="*/ 759441 w 4003589"/>
                <a:gd name="connsiteY2052" fmla="*/ 1364002 h 3670407"/>
                <a:gd name="connsiteX2053" fmla="*/ 3989243 w 4003589"/>
                <a:gd name="connsiteY2053" fmla="*/ 738594 h 3670407"/>
                <a:gd name="connsiteX2054" fmla="*/ 3987894 w 4003589"/>
                <a:gd name="connsiteY2054" fmla="*/ 738839 h 3670407"/>
                <a:gd name="connsiteX2055" fmla="*/ 3986545 w 4003589"/>
                <a:gd name="connsiteY2055" fmla="*/ 739208 h 3670407"/>
                <a:gd name="connsiteX2056" fmla="*/ 3985196 w 4003589"/>
                <a:gd name="connsiteY2056" fmla="*/ 739698 h 3670407"/>
                <a:gd name="connsiteX2057" fmla="*/ 3983847 w 4003589"/>
                <a:gd name="connsiteY2057" fmla="*/ 740188 h 3670407"/>
                <a:gd name="connsiteX2058" fmla="*/ 3976121 w 4003589"/>
                <a:gd name="connsiteY2058" fmla="*/ 744235 h 3670407"/>
                <a:gd name="connsiteX2059" fmla="*/ 3969867 w 4003589"/>
                <a:gd name="connsiteY2059" fmla="*/ 749386 h 3670407"/>
                <a:gd name="connsiteX2060" fmla="*/ 3965575 w 4003589"/>
                <a:gd name="connsiteY2060" fmla="*/ 755149 h 3670407"/>
                <a:gd name="connsiteX2061" fmla="*/ 3963981 w 4003589"/>
                <a:gd name="connsiteY2061" fmla="*/ 760790 h 3670407"/>
                <a:gd name="connsiteX2062" fmla="*/ 3964962 w 4003589"/>
                <a:gd name="connsiteY2062" fmla="*/ 764592 h 3670407"/>
                <a:gd name="connsiteX2063" fmla="*/ 3967905 w 4003589"/>
                <a:gd name="connsiteY2063" fmla="*/ 767044 h 3670407"/>
                <a:gd name="connsiteX2064" fmla="*/ 3972443 w 4003589"/>
                <a:gd name="connsiteY2064" fmla="*/ 768148 h 3670407"/>
                <a:gd name="connsiteX2065" fmla="*/ 3978083 w 4003589"/>
                <a:gd name="connsiteY2065" fmla="*/ 767657 h 3670407"/>
                <a:gd name="connsiteX2066" fmla="*/ 3979432 w 4003589"/>
                <a:gd name="connsiteY2066" fmla="*/ 767412 h 3670407"/>
                <a:gd name="connsiteX2067" fmla="*/ 3980781 w 4003589"/>
                <a:gd name="connsiteY2067" fmla="*/ 767044 h 3670407"/>
                <a:gd name="connsiteX2068" fmla="*/ 3982130 w 4003589"/>
                <a:gd name="connsiteY2068" fmla="*/ 766554 h 3670407"/>
                <a:gd name="connsiteX2069" fmla="*/ 3983601 w 4003589"/>
                <a:gd name="connsiteY2069" fmla="*/ 766063 h 3670407"/>
                <a:gd name="connsiteX2070" fmla="*/ 3991327 w 4003589"/>
                <a:gd name="connsiteY2070" fmla="*/ 762139 h 3670407"/>
                <a:gd name="connsiteX2071" fmla="*/ 3997704 w 4003589"/>
                <a:gd name="connsiteY2071" fmla="*/ 756989 h 3670407"/>
                <a:gd name="connsiteX2072" fmla="*/ 4001996 w 4003589"/>
                <a:gd name="connsiteY2072" fmla="*/ 751225 h 3670407"/>
                <a:gd name="connsiteX2073" fmla="*/ 4003590 w 4003589"/>
                <a:gd name="connsiteY2073" fmla="*/ 745584 h 3670407"/>
                <a:gd name="connsiteX2074" fmla="*/ 4002486 w 4003589"/>
                <a:gd name="connsiteY2074" fmla="*/ 741783 h 3670407"/>
                <a:gd name="connsiteX2075" fmla="*/ 3999543 w 4003589"/>
                <a:gd name="connsiteY2075" fmla="*/ 739330 h 3670407"/>
                <a:gd name="connsiteX2076" fmla="*/ 3995006 w 4003589"/>
                <a:gd name="connsiteY2076" fmla="*/ 738349 h 3670407"/>
                <a:gd name="connsiteX2077" fmla="*/ 3989243 w 4003589"/>
                <a:gd name="connsiteY2077" fmla="*/ 738839 h 3670407"/>
                <a:gd name="connsiteX2078" fmla="*/ 722530 w 4003589"/>
                <a:gd name="connsiteY2078" fmla="*/ 1406554 h 3670407"/>
                <a:gd name="connsiteX2079" fmla="*/ 719341 w 4003589"/>
                <a:gd name="connsiteY2079" fmla="*/ 1407658 h 3670407"/>
                <a:gd name="connsiteX2080" fmla="*/ 715785 w 4003589"/>
                <a:gd name="connsiteY2080" fmla="*/ 1409743 h 3670407"/>
                <a:gd name="connsiteX2081" fmla="*/ 712229 w 4003589"/>
                <a:gd name="connsiteY2081" fmla="*/ 1412563 h 3670407"/>
                <a:gd name="connsiteX2082" fmla="*/ 708918 w 4003589"/>
                <a:gd name="connsiteY2082" fmla="*/ 1415997 h 3670407"/>
                <a:gd name="connsiteX2083" fmla="*/ 705852 w 4003589"/>
                <a:gd name="connsiteY2083" fmla="*/ 1420166 h 3670407"/>
                <a:gd name="connsiteX2084" fmla="*/ 704381 w 4003589"/>
                <a:gd name="connsiteY2084" fmla="*/ 1423845 h 3670407"/>
                <a:gd name="connsiteX2085" fmla="*/ 704626 w 4003589"/>
                <a:gd name="connsiteY2085" fmla="*/ 1426543 h 3670407"/>
                <a:gd name="connsiteX2086" fmla="*/ 706588 w 4003589"/>
                <a:gd name="connsiteY2086" fmla="*/ 1427769 h 3670407"/>
                <a:gd name="connsiteX2087" fmla="*/ 707079 w 4003589"/>
                <a:gd name="connsiteY2087" fmla="*/ 1427769 h 3670407"/>
                <a:gd name="connsiteX2088" fmla="*/ 707569 w 4003589"/>
                <a:gd name="connsiteY2088" fmla="*/ 1427769 h 3670407"/>
                <a:gd name="connsiteX2089" fmla="*/ 708182 w 4003589"/>
                <a:gd name="connsiteY2089" fmla="*/ 1427769 h 3670407"/>
                <a:gd name="connsiteX2090" fmla="*/ 708795 w 4003589"/>
                <a:gd name="connsiteY2090" fmla="*/ 1427769 h 3670407"/>
                <a:gd name="connsiteX2091" fmla="*/ 711984 w 4003589"/>
                <a:gd name="connsiteY2091" fmla="*/ 1426665 h 3670407"/>
                <a:gd name="connsiteX2092" fmla="*/ 715540 w 4003589"/>
                <a:gd name="connsiteY2092" fmla="*/ 1424581 h 3670407"/>
                <a:gd name="connsiteX2093" fmla="*/ 719096 w 4003589"/>
                <a:gd name="connsiteY2093" fmla="*/ 1421760 h 3670407"/>
                <a:gd name="connsiteX2094" fmla="*/ 722407 w 4003589"/>
                <a:gd name="connsiteY2094" fmla="*/ 1418327 h 3670407"/>
                <a:gd name="connsiteX2095" fmla="*/ 725473 w 4003589"/>
                <a:gd name="connsiteY2095" fmla="*/ 1414035 h 3670407"/>
                <a:gd name="connsiteX2096" fmla="*/ 726944 w 4003589"/>
                <a:gd name="connsiteY2096" fmla="*/ 1410356 h 3670407"/>
                <a:gd name="connsiteX2097" fmla="*/ 726699 w 4003589"/>
                <a:gd name="connsiteY2097" fmla="*/ 1407781 h 3670407"/>
                <a:gd name="connsiteX2098" fmla="*/ 724737 w 4003589"/>
                <a:gd name="connsiteY2098" fmla="*/ 1406554 h 3670407"/>
                <a:gd name="connsiteX2099" fmla="*/ 724247 w 4003589"/>
                <a:gd name="connsiteY2099" fmla="*/ 1406554 h 3670407"/>
                <a:gd name="connsiteX2100" fmla="*/ 723756 w 4003589"/>
                <a:gd name="connsiteY2100" fmla="*/ 1406554 h 3670407"/>
                <a:gd name="connsiteX2101" fmla="*/ 723143 w 4003589"/>
                <a:gd name="connsiteY2101" fmla="*/ 1406554 h 3670407"/>
                <a:gd name="connsiteX2102" fmla="*/ 722530 w 4003589"/>
                <a:gd name="connsiteY2102" fmla="*/ 1406554 h 3670407"/>
                <a:gd name="connsiteX2103" fmla="*/ 3987648 w 4003589"/>
                <a:gd name="connsiteY2103" fmla="*/ 790712 h 3670407"/>
                <a:gd name="connsiteX2104" fmla="*/ 3986422 w 4003589"/>
                <a:gd name="connsiteY2104" fmla="*/ 790957 h 3670407"/>
                <a:gd name="connsiteX2105" fmla="*/ 3985196 w 4003589"/>
                <a:gd name="connsiteY2105" fmla="*/ 791325 h 3670407"/>
                <a:gd name="connsiteX2106" fmla="*/ 3983969 w 4003589"/>
                <a:gd name="connsiteY2106" fmla="*/ 791693 h 3670407"/>
                <a:gd name="connsiteX2107" fmla="*/ 3982743 w 4003589"/>
                <a:gd name="connsiteY2107" fmla="*/ 792061 h 3670407"/>
                <a:gd name="connsiteX2108" fmla="*/ 3974895 w 4003589"/>
                <a:gd name="connsiteY2108" fmla="*/ 795985 h 3670407"/>
                <a:gd name="connsiteX2109" fmla="*/ 3968396 w 4003589"/>
                <a:gd name="connsiteY2109" fmla="*/ 801135 h 3670407"/>
                <a:gd name="connsiteX2110" fmla="*/ 3963981 w 4003589"/>
                <a:gd name="connsiteY2110" fmla="*/ 806899 h 3670407"/>
                <a:gd name="connsiteX2111" fmla="*/ 3962141 w 4003589"/>
                <a:gd name="connsiteY2111" fmla="*/ 812662 h 3670407"/>
                <a:gd name="connsiteX2112" fmla="*/ 3963000 w 4003589"/>
                <a:gd name="connsiteY2112" fmla="*/ 816709 h 3670407"/>
                <a:gd name="connsiteX2113" fmla="*/ 3965943 w 4003589"/>
                <a:gd name="connsiteY2113" fmla="*/ 819407 h 3670407"/>
                <a:gd name="connsiteX2114" fmla="*/ 3970603 w 4003589"/>
                <a:gd name="connsiteY2114" fmla="*/ 820633 h 3670407"/>
                <a:gd name="connsiteX2115" fmla="*/ 3976612 w 4003589"/>
                <a:gd name="connsiteY2115" fmla="*/ 820265 h 3670407"/>
                <a:gd name="connsiteX2116" fmla="*/ 3977838 w 4003589"/>
                <a:gd name="connsiteY2116" fmla="*/ 820020 h 3670407"/>
                <a:gd name="connsiteX2117" fmla="*/ 3979064 w 4003589"/>
                <a:gd name="connsiteY2117" fmla="*/ 819652 h 3670407"/>
                <a:gd name="connsiteX2118" fmla="*/ 3980291 w 4003589"/>
                <a:gd name="connsiteY2118" fmla="*/ 819284 h 3670407"/>
                <a:gd name="connsiteX2119" fmla="*/ 3981517 w 4003589"/>
                <a:gd name="connsiteY2119" fmla="*/ 818916 h 3670407"/>
                <a:gd name="connsiteX2120" fmla="*/ 3989365 w 4003589"/>
                <a:gd name="connsiteY2120" fmla="*/ 814992 h 3670407"/>
                <a:gd name="connsiteX2121" fmla="*/ 3995864 w 4003589"/>
                <a:gd name="connsiteY2121" fmla="*/ 809842 h 3670407"/>
                <a:gd name="connsiteX2122" fmla="*/ 4000279 w 4003589"/>
                <a:gd name="connsiteY2122" fmla="*/ 804078 h 3670407"/>
                <a:gd name="connsiteX2123" fmla="*/ 4002119 w 4003589"/>
                <a:gd name="connsiteY2123" fmla="*/ 798315 h 3670407"/>
                <a:gd name="connsiteX2124" fmla="*/ 4001260 w 4003589"/>
                <a:gd name="connsiteY2124" fmla="*/ 794268 h 3670407"/>
                <a:gd name="connsiteX2125" fmla="*/ 3998317 w 4003589"/>
                <a:gd name="connsiteY2125" fmla="*/ 791570 h 3670407"/>
                <a:gd name="connsiteX2126" fmla="*/ 3993657 w 4003589"/>
                <a:gd name="connsiteY2126" fmla="*/ 790466 h 3670407"/>
                <a:gd name="connsiteX2127" fmla="*/ 3987648 w 4003589"/>
                <a:gd name="connsiteY2127" fmla="*/ 790957 h 3670407"/>
                <a:gd name="connsiteX2128" fmla="*/ 686354 w 4003589"/>
                <a:gd name="connsiteY2128" fmla="*/ 1449352 h 3670407"/>
                <a:gd name="connsiteX2129" fmla="*/ 683043 w 4003589"/>
                <a:gd name="connsiteY2129" fmla="*/ 1450456 h 3670407"/>
                <a:gd name="connsiteX2130" fmla="*/ 679364 w 4003589"/>
                <a:gd name="connsiteY2130" fmla="*/ 1452663 h 3670407"/>
                <a:gd name="connsiteX2131" fmla="*/ 675686 w 4003589"/>
                <a:gd name="connsiteY2131" fmla="*/ 1455606 h 3670407"/>
                <a:gd name="connsiteX2132" fmla="*/ 672252 w 4003589"/>
                <a:gd name="connsiteY2132" fmla="*/ 1459162 h 3670407"/>
                <a:gd name="connsiteX2133" fmla="*/ 669309 w 4003589"/>
                <a:gd name="connsiteY2133" fmla="*/ 1463454 h 3670407"/>
                <a:gd name="connsiteX2134" fmla="*/ 667960 w 4003589"/>
                <a:gd name="connsiteY2134" fmla="*/ 1467010 h 3670407"/>
                <a:gd name="connsiteX2135" fmla="*/ 668205 w 4003589"/>
                <a:gd name="connsiteY2135" fmla="*/ 1469586 h 3670407"/>
                <a:gd name="connsiteX2136" fmla="*/ 670167 w 4003589"/>
                <a:gd name="connsiteY2136" fmla="*/ 1470812 h 3670407"/>
                <a:gd name="connsiteX2137" fmla="*/ 670658 w 4003589"/>
                <a:gd name="connsiteY2137" fmla="*/ 1470812 h 3670407"/>
                <a:gd name="connsiteX2138" fmla="*/ 671148 w 4003589"/>
                <a:gd name="connsiteY2138" fmla="*/ 1470812 h 3670407"/>
                <a:gd name="connsiteX2139" fmla="*/ 671639 w 4003589"/>
                <a:gd name="connsiteY2139" fmla="*/ 1470812 h 3670407"/>
                <a:gd name="connsiteX2140" fmla="*/ 672129 w 4003589"/>
                <a:gd name="connsiteY2140" fmla="*/ 1470812 h 3670407"/>
                <a:gd name="connsiteX2141" fmla="*/ 675440 w 4003589"/>
                <a:gd name="connsiteY2141" fmla="*/ 1469708 h 3670407"/>
                <a:gd name="connsiteX2142" fmla="*/ 679119 w 4003589"/>
                <a:gd name="connsiteY2142" fmla="*/ 1467501 h 3670407"/>
                <a:gd name="connsiteX2143" fmla="*/ 682798 w 4003589"/>
                <a:gd name="connsiteY2143" fmla="*/ 1464558 h 3670407"/>
                <a:gd name="connsiteX2144" fmla="*/ 686232 w 4003589"/>
                <a:gd name="connsiteY2144" fmla="*/ 1461002 h 3670407"/>
                <a:gd name="connsiteX2145" fmla="*/ 689175 w 4003589"/>
                <a:gd name="connsiteY2145" fmla="*/ 1456710 h 3670407"/>
                <a:gd name="connsiteX2146" fmla="*/ 690524 w 4003589"/>
                <a:gd name="connsiteY2146" fmla="*/ 1453031 h 3670407"/>
                <a:gd name="connsiteX2147" fmla="*/ 690156 w 4003589"/>
                <a:gd name="connsiteY2147" fmla="*/ 1450456 h 3670407"/>
                <a:gd name="connsiteX2148" fmla="*/ 688071 w 4003589"/>
                <a:gd name="connsiteY2148" fmla="*/ 1449229 h 3670407"/>
                <a:gd name="connsiteX2149" fmla="*/ 687581 w 4003589"/>
                <a:gd name="connsiteY2149" fmla="*/ 1449229 h 3670407"/>
                <a:gd name="connsiteX2150" fmla="*/ 687090 w 4003589"/>
                <a:gd name="connsiteY2150" fmla="*/ 1449229 h 3670407"/>
                <a:gd name="connsiteX2151" fmla="*/ 686600 w 4003589"/>
                <a:gd name="connsiteY2151" fmla="*/ 1449229 h 3670407"/>
                <a:gd name="connsiteX2152" fmla="*/ 686109 w 4003589"/>
                <a:gd name="connsiteY2152" fmla="*/ 1449229 h 3670407"/>
                <a:gd name="connsiteX2153" fmla="*/ 3983724 w 4003589"/>
                <a:gd name="connsiteY2153" fmla="*/ 844423 h 3670407"/>
                <a:gd name="connsiteX2154" fmla="*/ 3982743 w 4003589"/>
                <a:gd name="connsiteY2154" fmla="*/ 844668 h 3670407"/>
                <a:gd name="connsiteX2155" fmla="*/ 3981640 w 4003589"/>
                <a:gd name="connsiteY2155" fmla="*/ 844914 h 3670407"/>
                <a:gd name="connsiteX2156" fmla="*/ 3980536 w 4003589"/>
                <a:gd name="connsiteY2156" fmla="*/ 845282 h 3670407"/>
                <a:gd name="connsiteX2157" fmla="*/ 3979432 w 4003589"/>
                <a:gd name="connsiteY2157" fmla="*/ 845649 h 3670407"/>
                <a:gd name="connsiteX2158" fmla="*/ 3971461 w 4003589"/>
                <a:gd name="connsiteY2158" fmla="*/ 849328 h 3670407"/>
                <a:gd name="connsiteX2159" fmla="*/ 3964839 w 4003589"/>
                <a:gd name="connsiteY2159" fmla="*/ 854356 h 3670407"/>
                <a:gd name="connsiteX2160" fmla="*/ 3960180 w 4003589"/>
                <a:gd name="connsiteY2160" fmla="*/ 860120 h 3670407"/>
                <a:gd name="connsiteX2161" fmla="*/ 3958095 w 4003589"/>
                <a:gd name="connsiteY2161" fmla="*/ 865883 h 3670407"/>
                <a:gd name="connsiteX2162" fmla="*/ 3958831 w 4003589"/>
                <a:gd name="connsiteY2162" fmla="*/ 870175 h 3670407"/>
                <a:gd name="connsiteX2163" fmla="*/ 3961773 w 4003589"/>
                <a:gd name="connsiteY2163" fmla="*/ 872996 h 3670407"/>
                <a:gd name="connsiteX2164" fmla="*/ 3966433 w 4003589"/>
                <a:gd name="connsiteY2164" fmla="*/ 874345 h 3670407"/>
                <a:gd name="connsiteX2165" fmla="*/ 3972565 w 4003589"/>
                <a:gd name="connsiteY2165" fmla="*/ 873977 h 3670407"/>
                <a:gd name="connsiteX2166" fmla="*/ 3973669 w 4003589"/>
                <a:gd name="connsiteY2166" fmla="*/ 873731 h 3670407"/>
                <a:gd name="connsiteX2167" fmla="*/ 3974772 w 4003589"/>
                <a:gd name="connsiteY2167" fmla="*/ 873486 h 3670407"/>
                <a:gd name="connsiteX2168" fmla="*/ 3975876 w 4003589"/>
                <a:gd name="connsiteY2168" fmla="*/ 873118 h 3670407"/>
                <a:gd name="connsiteX2169" fmla="*/ 3976980 w 4003589"/>
                <a:gd name="connsiteY2169" fmla="*/ 872750 h 3670407"/>
                <a:gd name="connsiteX2170" fmla="*/ 3984828 w 4003589"/>
                <a:gd name="connsiteY2170" fmla="*/ 869072 h 3670407"/>
                <a:gd name="connsiteX2171" fmla="*/ 3991450 w 4003589"/>
                <a:gd name="connsiteY2171" fmla="*/ 863921 h 3670407"/>
                <a:gd name="connsiteX2172" fmla="*/ 3996232 w 4003589"/>
                <a:gd name="connsiteY2172" fmla="*/ 858035 h 3670407"/>
                <a:gd name="connsiteX2173" fmla="*/ 3998317 w 4003589"/>
                <a:gd name="connsiteY2173" fmla="*/ 852149 h 3670407"/>
                <a:gd name="connsiteX2174" fmla="*/ 3997581 w 4003589"/>
                <a:gd name="connsiteY2174" fmla="*/ 847979 h 3670407"/>
                <a:gd name="connsiteX2175" fmla="*/ 3994638 w 4003589"/>
                <a:gd name="connsiteY2175" fmla="*/ 845159 h 3670407"/>
                <a:gd name="connsiteX2176" fmla="*/ 3989978 w 4003589"/>
                <a:gd name="connsiteY2176" fmla="*/ 843810 h 3670407"/>
                <a:gd name="connsiteX2177" fmla="*/ 3983969 w 4003589"/>
                <a:gd name="connsiteY2177" fmla="*/ 844178 h 3670407"/>
                <a:gd name="connsiteX2178" fmla="*/ 651037 w 4003589"/>
                <a:gd name="connsiteY2178" fmla="*/ 1492395 h 3670407"/>
                <a:gd name="connsiteX2179" fmla="*/ 647603 w 4003589"/>
                <a:gd name="connsiteY2179" fmla="*/ 1493621 h 3670407"/>
                <a:gd name="connsiteX2180" fmla="*/ 643925 w 4003589"/>
                <a:gd name="connsiteY2180" fmla="*/ 1495828 h 3670407"/>
                <a:gd name="connsiteX2181" fmla="*/ 640246 w 4003589"/>
                <a:gd name="connsiteY2181" fmla="*/ 1498894 h 3670407"/>
                <a:gd name="connsiteX2182" fmla="*/ 636812 w 4003589"/>
                <a:gd name="connsiteY2182" fmla="*/ 1502573 h 3670407"/>
                <a:gd name="connsiteX2183" fmla="*/ 633992 w 4003589"/>
                <a:gd name="connsiteY2183" fmla="*/ 1506865 h 3670407"/>
                <a:gd name="connsiteX2184" fmla="*/ 632765 w 4003589"/>
                <a:gd name="connsiteY2184" fmla="*/ 1510421 h 3670407"/>
                <a:gd name="connsiteX2185" fmla="*/ 633133 w 4003589"/>
                <a:gd name="connsiteY2185" fmla="*/ 1512996 h 3670407"/>
                <a:gd name="connsiteX2186" fmla="*/ 635218 w 4003589"/>
                <a:gd name="connsiteY2186" fmla="*/ 1514100 h 3670407"/>
                <a:gd name="connsiteX2187" fmla="*/ 635586 w 4003589"/>
                <a:gd name="connsiteY2187" fmla="*/ 1514100 h 3670407"/>
                <a:gd name="connsiteX2188" fmla="*/ 635954 w 4003589"/>
                <a:gd name="connsiteY2188" fmla="*/ 1514100 h 3670407"/>
                <a:gd name="connsiteX2189" fmla="*/ 636444 w 4003589"/>
                <a:gd name="connsiteY2189" fmla="*/ 1514100 h 3670407"/>
                <a:gd name="connsiteX2190" fmla="*/ 636935 w 4003589"/>
                <a:gd name="connsiteY2190" fmla="*/ 1514100 h 3670407"/>
                <a:gd name="connsiteX2191" fmla="*/ 640368 w 4003589"/>
                <a:gd name="connsiteY2191" fmla="*/ 1512874 h 3670407"/>
                <a:gd name="connsiteX2192" fmla="*/ 644170 w 4003589"/>
                <a:gd name="connsiteY2192" fmla="*/ 1510666 h 3670407"/>
                <a:gd name="connsiteX2193" fmla="*/ 647971 w 4003589"/>
                <a:gd name="connsiteY2193" fmla="*/ 1507600 h 3670407"/>
                <a:gd name="connsiteX2194" fmla="*/ 651405 w 4003589"/>
                <a:gd name="connsiteY2194" fmla="*/ 1503922 h 3670407"/>
                <a:gd name="connsiteX2195" fmla="*/ 654225 w 4003589"/>
                <a:gd name="connsiteY2195" fmla="*/ 1499630 h 3670407"/>
                <a:gd name="connsiteX2196" fmla="*/ 655452 w 4003589"/>
                <a:gd name="connsiteY2196" fmla="*/ 1496073 h 3670407"/>
                <a:gd name="connsiteX2197" fmla="*/ 655084 w 4003589"/>
                <a:gd name="connsiteY2197" fmla="*/ 1493498 h 3670407"/>
                <a:gd name="connsiteX2198" fmla="*/ 652999 w 4003589"/>
                <a:gd name="connsiteY2198" fmla="*/ 1492395 h 3670407"/>
                <a:gd name="connsiteX2199" fmla="*/ 652631 w 4003589"/>
                <a:gd name="connsiteY2199" fmla="*/ 1492395 h 3670407"/>
                <a:gd name="connsiteX2200" fmla="*/ 652263 w 4003589"/>
                <a:gd name="connsiteY2200" fmla="*/ 1492395 h 3670407"/>
                <a:gd name="connsiteX2201" fmla="*/ 651773 w 4003589"/>
                <a:gd name="connsiteY2201" fmla="*/ 1492395 h 3670407"/>
                <a:gd name="connsiteX2202" fmla="*/ 651282 w 4003589"/>
                <a:gd name="connsiteY2202" fmla="*/ 1492395 h 3670407"/>
                <a:gd name="connsiteX2203" fmla="*/ 3977102 w 4003589"/>
                <a:gd name="connsiteY2203" fmla="*/ 899851 h 3670407"/>
                <a:gd name="connsiteX2204" fmla="*/ 3976121 w 4003589"/>
                <a:gd name="connsiteY2204" fmla="*/ 900097 h 3670407"/>
                <a:gd name="connsiteX2205" fmla="*/ 3975140 w 4003589"/>
                <a:gd name="connsiteY2205" fmla="*/ 900342 h 3670407"/>
                <a:gd name="connsiteX2206" fmla="*/ 3974159 w 4003589"/>
                <a:gd name="connsiteY2206" fmla="*/ 900587 h 3670407"/>
                <a:gd name="connsiteX2207" fmla="*/ 3973178 w 4003589"/>
                <a:gd name="connsiteY2207" fmla="*/ 900832 h 3670407"/>
                <a:gd name="connsiteX2208" fmla="*/ 3965207 w 4003589"/>
                <a:gd name="connsiteY2208" fmla="*/ 904389 h 3670407"/>
                <a:gd name="connsiteX2209" fmla="*/ 3958463 w 4003589"/>
                <a:gd name="connsiteY2209" fmla="*/ 909416 h 3670407"/>
                <a:gd name="connsiteX2210" fmla="*/ 3953558 w 4003589"/>
                <a:gd name="connsiteY2210" fmla="*/ 915180 h 3670407"/>
                <a:gd name="connsiteX2211" fmla="*/ 3951228 w 4003589"/>
                <a:gd name="connsiteY2211" fmla="*/ 921189 h 3670407"/>
                <a:gd name="connsiteX2212" fmla="*/ 3951841 w 4003589"/>
                <a:gd name="connsiteY2212" fmla="*/ 925726 h 3670407"/>
                <a:gd name="connsiteX2213" fmla="*/ 3954661 w 4003589"/>
                <a:gd name="connsiteY2213" fmla="*/ 928792 h 3670407"/>
                <a:gd name="connsiteX2214" fmla="*/ 3959444 w 4003589"/>
                <a:gd name="connsiteY2214" fmla="*/ 930263 h 3670407"/>
                <a:gd name="connsiteX2215" fmla="*/ 3965698 w 4003589"/>
                <a:gd name="connsiteY2215" fmla="*/ 929895 h 3670407"/>
                <a:gd name="connsiteX2216" fmla="*/ 3966556 w 4003589"/>
                <a:gd name="connsiteY2216" fmla="*/ 929773 h 3670407"/>
                <a:gd name="connsiteX2217" fmla="*/ 3967415 w 4003589"/>
                <a:gd name="connsiteY2217" fmla="*/ 929528 h 3670407"/>
                <a:gd name="connsiteX2218" fmla="*/ 3968273 w 4003589"/>
                <a:gd name="connsiteY2218" fmla="*/ 929282 h 3670407"/>
                <a:gd name="connsiteX2219" fmla="*/ 3969131 w 4003589"/>
                <a:gd name="connsiteY2219" fmla="*/ 929037 h 3670407"/>
                <a:gd name="connsiteX2220" fmla="*/ 3977102 w 4003589"/>
                <a:gd name="connsiteY2220" fmla="*/ 925481 h 3670407"/>
                <a:gd name="connsiteX2221" fmla="*/ 3983969 w 4003589"/>
                <a:gd name="connsiteY2221" fmla="*/ 920453 h 3670407"/>
                <a:gd name="connsiteX2222" fmla="*/ 3988997 w 4003589"/>
                <a:gd name="connsiteY2222" fmla="*/ 914567 h 3670407"/>
                <a:gd name="connsiteX2223" fmla="*/ 3991327 w 4003589"/>
                <a:gd name="connsiteY2223" fmla="*/ 908558 h 3670407"/>
                <a:gd name="connsiteX2224" fmla="*/ 3990714 w 4003589"/>
                <a:gd name="connsiteY2224" fmla="*/ 904021 h 3670407"/>
                <a:gd name="connsiteX2225" fmla="*/ 3987894 w 4003589"/>
                <a:gd name="connsiteY2225" fmla="*/ 900955 h 3670407"/>
                <a:gd name="connsiteX2226" fmla="*/ 3983111 w 4003589"/>
                <a:gd name="connsiteY2226" fmla="*/ 899484 h 3670407"/>
                <a:gd name="connsiteX2227" fmla="*/ 3976857 w 4003589"/>
                <a:gd name="connsiteY2227" fmla="*/ 899851 h 3670407"/>
                <a:gd name="connsiteX2228" fmla="*/ 616210 w 4003589"/>
                <a:gd name="connsiteY2228" fmla="*/ 1535928 h 3670407"/>
                <a:gd name="connsiteX2229" fmla="*/ 612777 w 4003589"/>
                <a:gd name="connsiteY2229" fmla="*/ 1537154 h 3670407"/>
                <a:gd name="connsiteX2230" fmla="*/ 608975 w 4003589"/>
                <a:gd name="connsiteY2230" fmla="*/ 1539484 h 3670407"/>
                <a:gd name="connsiteX2231" fmla="*/ 605174 w 4003589"/>
                <a:gd name="connsiteY2231" fmla="*/ 1542673 h 3670407"/>
                <a:gd name="connsiteX2232" fmla="*/ 601740 w 4003589"/>
                <a:gd name="connsiteY2232" fmla="*/ 1546474 h 3670407"/>
                <a:gd name="connsiteX2233" fmla="*/ 599042 w 4003589"/>
                <a:gd name="connsiteY2233" fmla="*/ 1550766 h 3670407"/>
                <a:gd name="connsiteX2234" fmla="*/ 597939 w 4003589"/>
                <a:gd name="connsiteY2234" fmla="*/ 1554322 h 3670407"/>
                <a:gd name="connsiteX2235" fmla="*/ 598429 w 4003589"/>
                <a:gd name="connsiteY2235" fmla="*/ 1556775 h 3670407"/>
                <a:gd name="connsiteX2236" fmla="*/ 600637 w 4003589"/>
                <a:gd name="connsiteY2236" fmla="*/ 1557756 h 3670407"/>
                <a:gd name="connsiteX2237" fmla="*/ 601005 w 4003589"/>
                <a:gd name="connsiteY2237" fmla="*/ 1557756 h 3670407"/>
                <a:gd name="connsiteX2238" fmla="*/ 601372 w 4003589"/>
                <a:gd name="connsiteY2238" fmla="*/ 1557756 h 3670407"/>
                <a:gd name="connsiteX2239" fmla="*/ 601740 w 4003589"/>
                <a:gd name="connsiteY2239" fmla="*/ 1557756 h 3670407"/>
                <a:gd name="connsiteX2240" fmla="*/ 602108 w 4003589"/>
                <a:gd name="connsiteY2240" fmla="*/ 1557756 h 3670407"/>
                <a:gd name="connsiteX2241" fmla="*/ 605542 w 4003589"/>
                <a:gd name="connsiteY2241" fmla="*/ 1556529 h 3670407"/>
                <a:gd name="connsiteX2242" fmla="*/ 609343 w 4003589"/>
                <a:gd name="connsiteY2242" fmla="*/ 1554200 h 3670407"/>
                <a:gd name="connsiteX2243" fmla="*/ 613145 w 4003589"/>
                <a:gd name="connsiteY2243" fmla="*/ 1551011 h 3670407"/>
                <a:gd name="connsiteX2244" fmla="*/ 616578 w 4003589"/>
                <a:gd name="connsiteY2244" fmla="*/ 1547210 h 3670407"/>
                <a:gd name="connsiteX2245" fmla="*/ 619399 w 4003589"/>
                <a:gd name="connsiteY2245" fmla="*/ 1542918 h 3670407"/>
                <a:gd name="connsiteX2246" fmla="*/ 620503 w 4003589"/>
                <a:gd name="connsiteY2246" fmla="*/ 1539361 h 3670407"/>
                <a:gd name="connsiteX2247" fmla="*/ 619889 w 4003589"/>
                <a:gd name="connsiteY2247" fmla="*/ 1536909 h 3670407"/>
                <a:gd name="connsiteX2248" fmla="*/ 617682 w 4003589"/>
                <a:gd name="connsiteY2248" fmla="*/ 1535928 h 3670407"/>
                <a:gd name="connsiteX2249" fmla="*/ 617314 w 4003589"/>
                <a:gd name="connsiteY2249" fmla="*/ 1535928 h 3670407"/>
                <a:gd name="connsiteX2250" fmla="*/ 616946 w 4003589"/>
                <a:gd name="connsiteY2250" fmla="*/ 1535928 h 3670407"/>
                <a:gd name="connsiteX2251" fmla="*/ 616578 w 4003589"/>
                <a:gd name="connsiteY2251" fmla="*/ 1535928 h 3670407"/>
                <a:gd name="connsiteX2252" fmla="*/ 616210 w 4003589"/>
                <a:gd name="connsiteY2252" fmla="*/ 1535928 h 3670407"/>
                <a:gd name="connsiteX2253" fmla="*/ 3967783 w 4003589"/>
                <a:gd name="connsiteY2253" fmla="*/ 956751 h 3670407"/>
                <a:gd name="connsiteX2254" fmla="*/ 3967047 w 4003589"/>
                <a:gd name="connsiteY2254" fmla="*/ 956874 h 3670407"/>
                <a:gd name="connsiteX2255" fmla="*/ 3966311 w 4003589"/>
                <a:gd name="connsiteY2255" fmla="*/ 956997 h 3670407"/>
                <a:gd name="connsiteX2256" fmla="*/ 3965575 w 4003589"/>
                <a:gd name="connsiteY2256" fmla="*/ 957242 h 3670407"/>
                <a:gd name="connsiteX2257" fmla="*/ 3964839 w 4003589"/>
                <a:gd name="connsiteY2257" fmla="*/ 957487 h 3670407"/>
                <a:gd name="connsiteX2258" fmla="*/ 3956746 w 4003589"/>
                <a:gd name="connsiteY2258" fmla="*/ 960921 h 3670407"/>
                <a:gd name="connsiteX2259" fmla="*/ 3949756 w 4003589"/>
                <a:gd name="connsiteY2259" fmla="*/ 965826 h 3670407"/>
                <a:gd name="connsiteX2260" fmla="*/ 3944606 w 4003589"/>
                <a:gd name="connsiteY2260" fmla="*/ 971712 h 3670407"/>
                <a:gd name="connsiteX2261" fmla="*/ 3942030 w 4003589"/>
                <a:gd name="connsiteY2261" fmla="*/ 977721 h 3670407"/>
                <a:gd name="connsiteX2262" fmla="*/ 3942276 w 4003589"/>
                <a:gd name="connsiteY2262" fmla="*/ 982503 h 3670407"/>
                <a:gd name="connsiteX2263" fmla="*/ 3944973 w 4003589"/>
                <a:gd name="connsiteY2263" fmla="*/ 985814 h 3670407"/>
                <a:gd name="connsiteX2264" fmla="*/ 3949756 w 4003589"/>
                <a:gd name="connsiteY2264" fmla="*/ 987408 h 3670407"/>
                <a:gd name="connsiteX2265" fmla="*/ 3956133 w 4003589"/>
                <a:gd name="connsiteY2265" fmla="*/ 987163 h 3670407"/>
                <a:gd name="connsiteX2266" fmla="*/ 3956868 w 4003589"/>
                <a:gd name="connsiteY2266" fmla="*/ 987041 h 3670407"/>
                <a:gd name="connsiteX2267" fmla="*/ 3957727 w 4003589"/>
                <a:gd name="connsiteY2267" fmla="*/ 986918 h 3670407"/>
                <a:gd name="connsiteX2268" fmla="*/ 3958585 w 4003589"/>
                <a:gd name="connsiteY2268" fmla="*/ 986673 h 3670407"/>
                <a:gd name="connsiteX2269" fmla="*/ 3959444 w 4003589"/>
                <a:gd name="connsiteY2269" fmla="*/ 986427 h 3670407"/>
                <a:gd name="connsiteX2270" fmla="*/ 3967415 w 4003589"/>
                <a:gd name="connsiteY2270" fmla="*/ 982994 h 3670407"/>
                <a:gd name="connsiteX2271" fmla="*/ 3974404 w 4003589"/>
                <a:gd name="connsiteY2271" fmla="*/ 978089 h 3670407"/>
                <a:gd name="connsiteX2272" fmla="*/ 3979555 w 4003589"/>
                <a:gd name="connsiteY2272" fmla="*/ 972203 h 3670407"/>
                <a:gd name="connsiteX2273" fmla="*/ 3982253 w 4003589"/>
                <a:gd name="connsiteY2273" fmla="*/ 966071 h 3670407"/>
                <a:gd name="connsiteX2274" fmla="*/ 3981762 w 4003589"/>
                <a:gd name="connsiteY2274" fmla="*/ 961289 h 3670407"/>
                <a:gd name="connsiteX2275" fmla="*/ 3978942 w 4003589"/>
                <a:gd name="connsiteY2275" fmla="*/ 957978 h 3670407"/>
                <a:gd name="connsiteX2276" fmla="*/ 3974036 w 4003589"/>
                <a:gd name="connsiteY2276" fmla="*/ 956383 h 3670407"/>
                <a:gd name="connsiteX2277" fmla="*/ 3967660 w 4003589"/>
                <a:gd name="connsiteY2277" fmla="*/ 956629 h 3670407"/>
                <a:gd name="connsiteX2278" fmla="*/ 582242 w 4003589"/>
                <a:gd name="connsiteY2278" fmla="*/ 1579584 h 3670407"/>
                <a:gd name="connsiteX2279" fmla="*/ 578686 w 4003589"/>
                <a:gd name="connsiteY2279" fmla="*/ 1580810 h 3670407"/>
                <a:gd name="connsiteX2280" fmla="*/ 574762 w 4003589"/>
                <a:gd name="connsiteY2280" fmla="*/ 1583263 h 3670407"/>
                <a:gd name="connsiteX2281" fmla="*/ 570838 w 4003589"/>
                <a:gd name="connsiteY2281" fmla="*/ 1586574 h 3670407"/>
                <a:gd name="connsiteX2282" fmla="*/ 567404 w 4003589"/>
                <a:gd name="connsiteY2282" fmla="*/ 1590498 h 3670407"/>
                <a:gd name="connsiteX2283" fmla="*/ 564706 w 4003589"/>
                <a:gd name="connsiteY2283" fmla="*/ 1594790 h 3670407"/>
                <a:gd name="connsiteX2284" fmla="*/ 563603 w 4003589"/>
                <a:gd name="connsiteY2284" fmla="*/ 1598346 h 3670407"/>
                <a:gd name="connsiteX2285" fmla="*/ 564216 w 4003589"/>
                <a:gd name="connsiteY2285" fmla="*/ 1600676 h 3670407"/>
                <a:gd name="connsiteX2286" fmla="*/ 566546 w 4003589"/>
                <a:gd name="connsiteY2286" fmla="*/ 1601534 h 3670407"/>
                <a:gd name="connsiteX2287" fmla="*/ 566791 w 4003589"/>
                <a:gd name="connsiteY2287" fmla="*/ 1601534 h 3670407"/>
                <a:gd name="connsiteX2288" fmla="*/ 567036 w 4003589"/>
                <a:gd name="connsiteY2288" fmla="*/ 1601534 h 3670407"/>
                <a:gd name="connsiteX2289" fmla="*/ 567404 w 4003589"/>
                <a:gd name="connsiteY2289" fmla="*/ 1601534 h 3670407"/>
                <a:gd name="connsiteX2290" fmla="*/ 567772 w 4003589"/>
                <a:gd name="connsiteY2290" fmla="*/ 1601534 h 3670407"/>
                <a:gd name="connsiteX2291" fmla="*/ 571328 w 4003589"/>
                <a:gd name="connsiteY2291" fmla="*/ 1600308 h 3670407"/>
                <a:gd name="connsiteX2292" fmla="*/ 575252 w 4003589"/>
                <a:gd name="connsiteY2292" fmla="*/ 1597856 h 3670407"/>
                <a:gd name="connsiteX2293" fmla="*/ 579177 w 4003589"/>
                <a:gd name="connsiteY2293" fmla="*/ 1594544 h 3670407"/>
                <a:gd name="connsiteX2294" fmla="*/ 582610 w 4003589"/>
                <a:gd name="connsiteY2294" fmla="*/ 1590621 h 3670407"/>
                <a:gd name="connsiteX2295" fmla="*/ 585308 w 4003589"/>
                <a:gd name="connsiteY2295" fmla="*/ 1586328 h 3670407"/>
                <a:gd name="connsiteX2296" fmla="*/ 586289 w 4003589"/>
                <a:gd name="connsiteY2296" fmla="*/ 1582772 h 3670407"/>
                <a:gd name="connsiteX2297" fmla="*/ 585676 w 4003589"/>
                <a:gd name="connsiteY2297" fmla="*/ 1580442 h 3670407"/>
                <a:gd name="connsiteX2298" fmla="*/ 583346 w 4003589"/>
                <a:gd name="connsiteY2298" fmla="*/ 1579584 h 3670407"/>
                <a:gd name="connsiteX2299" fmla="*/ 583101 w 4003589"/>
                <a:gd name="connsiteY2299" fmla="*/ 1579584 h 3670407"/>
                <a:gd name="connsiteX2300" fmla="*/ 582855 w 4003589"/>
                <a:gd name="connsiteY2300" fmla="*/ 1579584 h 3670407"/>
                <a:gd name="connsiteX2301" fmla="*/ 582487 w 4003589"/>
                <a:gd name="connsiteY2301" fmla="*/ 1579584 h 3670407"/>
                <a:gd name="connsiteX2302" fmla="*/ 582120 w 4003589"/>
                <a:gd name="connsiteY2302" fmla="*/ 1579584 h 3670407"/>
                <a:gd name="connsiteX2303" fmla="*/ 3956010 w 4003589"/>
                <a:gd name="connsiteY2303" fmla="*/ 1015245 h 3670407"/>
                <a:gd name="connsiteX2304" fmla="*/ 3955397 w 4003589"/>
                <a:gd name="connsiteY2304" fmla="*/ 1015245 h 3670407"/>
                <a:gd name="connsiteX2305" fmla="*/ 3954784 w 4003589"/>
                <a:gd name="connsiteY2305" fmla="*/ 1015368 h 3670407"/>
                <a:gd name="connsiteX2306" fmla="*/ 3954171 w 4003589"/>
                <a:gd name="connsiteY2306" fmla="*/ 1015491 h 3670407"/>
                <a:gd name="connsiteX2307" fmla="*/ 3953558 w 4003589"/>
                <a:gd name="connsiteY2307" fmla="*/ 1015613 h 3670407"/>
                <a:gd name="connsiteX2308" fmla="*/ 3945464 w 4003589"/>
                <a:gd name="connsiteY2308" fmla="*/ 1018801 h 3670407"/>
                <a:gd name="connsiteX2309" fmla="*/ 3938352 w 4003589"/>
                <a:gd name="connsiteY2309" fmla="*/ 1023707 h 3670407"/>
                <a:gd name="connsiteX2310" fmla="*/ 3932956 w 4003589"/>
                <a:gd name="connsiteY2310" fmla="*/ 1029593 h 3670407"/>
                <a:gd name="connsiteX2311" fmla="*/ 3930013 w 4003589"/>
                <a:gd name="connsiteY2311" fmla="*/ 1035847 h 3670407"/>
                <a:gd name="connsiteX2312" fmla="*/ 3930135 w 4003589"/>
                <a:gd name="connsiteY2312" fmla="*/ 1040875 h 3670407"/>
                <a:gd name="connsiteX2313" fmla="*/ 3932833 w 4003589"/>
                <a:gd name="connsiteY2313" fmla="*/ 1044431 h 3670407"/>
                <a:gd name="connsiteX2314" fmla="*/ 3937738 w 4003589"/>
                <a:gd name="connsiteY2314" fmla="*/ 1046270 h 3670407"/>
                <a:gd name="connsiteX2315" fmla="*/ 3944360 w 4003589"/>
                <a:gd name="connsiteY2315" fmla="*/ 1046025 h 3670407"/>
                <a:gd name="connsiteX2316" fmla="*/ 3944973 w 4003589"/>
                <a:gd name="connsiteY2316" fmla="*/ 1046025 h 3670407"/>
                <a:gd name="connsiteX2317" fmla="*/ 3945587 w 4003589"/>
                <a:gd name="connsiteY2317" fmla="*/ 1045903 h 3670407"/>
                <a:gd name="connsiteX2318" fmla="*/ 3946200 w 4003589"/>
                <a:gd name="connsiteY2318" fmla="*/ 1045780 h 3670407"/>
                <a:gd name="connsiteX2319" fmla="*/ 3946813 w 4003589"/>
                <a:gd name="connsiteY2319" fmla="*/ 1045657 h 3670407"/>
                <a:gd name="connsiteX2320" fmla="*/ 3955029 w 4003589"/>
                <a:gd name="connsiteY2320" fmla="*/ 1042346 h 3670407"/>
                <a:gd name="connsiteX2321" fmla="*/ 3962264 w 4003589"/>
                <a:gd name="connsiteY2321" fmla="*/ 1037441 h 3670407"/>
                <a:gd name="connsiteX2322" fmla="*/ 3967660 w 4003589"/>
                <a:gd name="connsiteY2322" fmla="*/ 1031555 h 3670407"/>
                <a:gd name="connsiteX2323" fmla="*/ 3970480 w 4003589"/>
                <a:gd name="connsiteY2323" fmla="*/ 1025301 h 3670407"/>
                <a:gd name="connsiteX2324" fmla="*/ 3970358 w 4003589"/>
                <a:gd name="connsiteY2324" fmla="*/ 1020273 h 3670407"/>
                <a:gd name="connsiteX2325" fmla="*/ 3967660 w 4003589"/>
                <a:gd name="connsiteY2325" fmla="*/ 1016717 h 3670407"/>
                <a:gd name="connsiteX2326" fmla="*/ 3962755 w 4003589"/>
                <a:gd name="connsiteY2326" fmla="*/ 1015000 h 3670407"/>
                <a:gd name="connsiteX2327" fmla="*/ 3956133 w 4003589"/>
                <a:gd name="connsiteY2327" fmla="*/ 1015245 h 3670407"/>
                <a:gd name="connsiteX2328" fmla="*/ 548887 w 4003589"/>
                <a:gd name="connsiteY2328" fmla="*/ 1623730 h 3670407"/>
                <a:gd name="connsiteX2329" fmla="*/ 545208 w 4003589"/>
                <a:gd name="connsiteY2329" fmla="*/ 1624956 h 3670407"/>
                <a:gd name="connsiteX2330" fmla="*/ 541162 w 4003589"/>
                <a:gd name="connsiteY2330" fmla="*/ 1627409 h 3670407"/>
                <a:gd name="connsiteX2331" fmla="*/ 537237 w 4003589"/>
                <a:gd name="connsiteY2331" fmla="*/ 1630843 h 3670407"/>
                <a:gd name="connsiteX2332" fmla="*/ 533681 w 4003589"/>
                <a:gd name="connsiteY2332" fmla="*/ 1634889 h 3670407"/>
                <a:gd name="connsiteX2333" fmla="*/ 531106 w 4003589"/>
                <a:gd name="connsiteY2333" fmla="*/ 1639181 h 3670407"/>
                <a:gd name="connsiteX2334" fmla="*/ 530248 w 4003589"/>
                <a:gd name="connsiteY2334" fmla="*/ 1642615 h 3670407"/>
                <a:gd name="connsiteX2335" fmla="*/ 530983 w 4003589"/>
                <a:gd name="connsiteY2335" fmla="*/ 1644945 h 3670407"/>
                <a:gd name="connsiteX2336" fmla="*/ 533436 w 4003589"/>
                <a:gd name="connsiteY2336" fmla="*/ 1645681 h 3670407"/>
                <a:gd name="connsiteX2337" fmla="*/ 533681 w 4003589"/>
                <a:gd name="connsiteY2337" fmla="*/ 1645681 h 3670407"/>
                <a:gd name="connsiteX2338" fmla="*/ 533927 w 4003589"/>
                <a:gd name="connsiteY2338" fmla="*/ 1645681 h 3670407"/>
                <a:gd name="connsiteX2339" fmla="*/ 534172 w 4003589"/>
                <a:gd name="connsiteY2339" fmla="*/ 1645681 h 3670407"/>
                <a:gd name="connsiteX2340" fmla="*/ 534417 w 4003589"/>
                <a:gd name="connsiteY2340" fmla="*/ 1645681 h 3670407"/>
                <a:gd name="connsiteX2341" fmla="*/ 538096 w 4003589"/>
                <a:gd name="connsiteY2341" fmla="*/ 1644454 h 3670407"/>
                <a:gd name="connsiteX2342" fmla="*/ 542143 w 4003589"/>
                <a:gd name="connsiteY2342" fmla="*/ 1642002 h 3670407"/>
                <a:gd name="connsiteX2343" fmla="*/ 546067 w 4003589"/>
                <a:gd name="connsiteY2343" fmla="*/ 1638568 h 3670407"/>
                <a:gd name="connsiteX2344" fmla="*/ 549623 w 4003589"/>
                <a:gd name="connsiteY2344" fmla="*/ 1634522 h 3670407"/>
                <a:gd name="connsiteX2345" fmla="*/ 552198 w 4003589"/>
                <a:gd name="connsiteY2345" fmla="*/ 1630229 h 3670407"/>
                <a:gd name="connsiteX2346" fmla="*/ 553057 w 4003589"/>
                <a:gd name="connsiteY2346" fmla="*/ 1626796 h 3670407"/>
                <a:gd name="connsiteX2347" fmla="*/ 552321 w 4003589"/>
                <a:gd name="connsiteY2347" fmla="*/ 1624466 h 3670407"/>
                <a:gd name="connsiteX2348" fmla="*/ 549868 w 4003589"/>
                <a:gd name="connsiteY2348" fmla="*/ 1623730 h 3670407"/>
                <a:gd name="connsiteX2349" fmla="*/ 549623 w 4003589"/>
                <a:gd name="connsiteY2349" fmla="*/ 1623730 h 3670407"/>
                <a:gd name="connsiteX2350" fmla="*/ 549378 w 4003589"/>
                <a:gd name="connsiteY2350" fmla="*/ 1623730 h 3670407"/>
                <a:gd name="connsiteX2351" fmla="*/ 549132 w 4003589"/>
                <a:gd name="connsiteY2351" fmla="*/ 1623730 h 3670407"/>
                <a:gd name="connsiteX2352" fmla="*/ 548887 w 4003589"/>
                <a:gd name="connsiteY2352" fmla="*/ 1623730 h 3670407"/>
                <a:gd name="connsiteX2353" fmla="*/ 3941663 w 4003589"/>
                <a:gd name="connsiteY2353" fmla="*/ 1075088 h 3670407"/>
                <a:gd name="connsiteX2354" fmla="*/ 3941172 w 4003589"/>
                <a:gd name="connsiteY2354" fmla="*/ 1075088 h 3670407"/>
                <a:gd name="connsiteX2355" fmla="*/ 3940681 w 4003589"/>
                <a:gd name="connsiteY2355" fmla="*/ 1075088 h 3670407"/>
                <a:gd name="connsiteX2356" fmla="*/ 3940191 w 4003589"/>
                <a:gd name="connsiteY2356" fmla="*/ 1075088 h 3670407"/>
                <a:gd name="connsiteX2357" fmla="*/ 3939700 w 4003589"/>
                <a:gd name="connsiteY2357" fmla="*/ 1075088 h 3670407"/>
                <a:gd name="connsiteX2358" fmla="*/ 3931484 w 4003589"/>
                <a:gd name="connsiteY2358" fmla="*/ 1078154 h 3670407"/>
                <a:gd name="connsiteX2359" fmla="*/ 3924249 w 4003589"/>
                <a:gd name="connsiteY2359" fmla="*/ 1082937 h 3670407"/>
                <a:gd name="connsiteX2360" fmla="*/ 3918608 w 4003589"/>
                <a:gd name="connsiteY2360" fmla="*/ 1088823 h 3670407"/>
                <a:gd name="connsiteX2361" fmla="*/ 3915420 w 4003589"/>
                <a:gd name="connsiteY2361" fmla="*/ 1095077 h 3670407"/>
                <a:gd name="connsiteX2362" fmla="*/ 3915420 w 4003589"/>
                <a:gd name="connsiteY2362" fmla="*/ 1100350 h 3670407"/>
                <a:gd name="connsiteX2363" fmla="*/ 3918118 w 4003589"/>
                <a:gd name="connsiteY2363" fmla="*/ 1104151 h 3670407"/>
                <a:gd name="connsiteX2364" fmla="*/ 3923023 w 4003589"/>
                <a:gd name="connsiteY2364" fmla="*/ 1106113 h 3670407"/>
                <a:gd name="connsiteX2365" fmla="*/ 3929768 w 4003589"/>
                <a:gd name="connsiteY2365" fmla="*/ 1105991 h 3670407"/>
                <a:gd name="connsiteX2366" fmla="*/ 3930258 w 4003589"/>
                <a:gd name="connsiteY2366" fmla="*/ 1105991 h 3670407"/>
                <a:gd name="connsiteX2367" fmla="*/ 3930748 w 4003589"/>
                <a:gd name="connsiteY2367" fmla="*/ 1105991 h 3670407"/>
                <a:gd name="connsiteX2368" fmla="*/ 3931239 w 4003589"/>
                <a:gd name="connsiteY2368" fmla="*/ 1105991 h 3670407"/>
                <a:gd name="connsiteX2369" fmla="*/ 3931730 w 4003589"/>
                <a:gd name="connsiteY2369" fmla="*/ 1105991 h 3670407"/>
                <a:gd name="connsiteX2370" fmla="*/ 3939946 w 4003589"/>
                <a:gd name="connsiteY2370" fmla="*/ 1102925 h 3670407"/>
                <a:gd name="connsiteX2371" fmla="*/ 3947181 w 4003589"/>
                <a:gd name="connsiteY2371" fmla="*/ 1098142 h 3670407"/>
                <a:gd name="connsiteX2372" fmla="*/ 3952822 w 4003589"/>
                <a:gd name="connsiteY2372" fmla="*/ 1092256 h 3670407"/>
                <a:gd name="connsiteX2373" fmla="*/ 3955888 w 4003589"/>
                <a:gd name="connsiteY2373" fmla="*/ 1086002 h 3670407"/>
                <a:gd name="connsiteX2374" fmla="*/ 3955888 w 4003589"/>
                <a:gd name="connsiteY2374" fmla="*/ 1080729 h 3670407"/>
                <a:gd name="connsiteX2375" fmla="*/ 3953190 w 4003589"/>
                <a:gd name="connsiteY2375" fmla="*/ 1076928 h 3670407"/>
                <a:gd name="connsiteX2376" fmla="*/ 3948285 w 4003589"/>
                <a:gd name="connsiteY2376" fmla="*/ 1074966 h 3670407"/>
                <a:gd name="connsiteX2377" fmla="*/ 3941540 w 4003589"/>
                <a:gd name="connsiteY2377" fmla="*/ 1075088 h 3670407"/>
                <a:gd name="connsiteX2378" fmla="*/ 516390 w 4003589"/>
                <a:gd name="connsiteY2378" fmla="*/ 1667999 h 3670407"/>
                <a:gd name="connsiteX2379" fmla="*/ 512712 w 4003589"/>
                <a:gd name="connsiteY2379" fmla="*/ 1669348 h 3670407"/>
                <a:gd name="connsiteX2380" fmla="*/ 508665 w 4003589"/>
                <a:gd name="connsiteY2380" fmla="*/ 1671923 h 3670407"/>
                <a:gd name="connsiteX2381" fmla="*/ 504618 w 4003589"/>
                <a:gd name="connsiteY2381" fmla="*/ 1675480 h 3670407"/>
                <a:gd name="connsiteX2382" fmla="*/ 501062 w 4003589"/>
                <a:gd name="connsiteY2382" fmla="*/ 1679649 h 3670407"/>
                <a:gd name="connsiteX2383" fmla="*/ 498609 w 4003589"/>
                <a:gd name="connsiteY2383" fmla="*/ 1683941 h 3670407"/>
                <a:gd name="connsiteX2384" fmla="*/ 497751 w 4003589"/>
                <a:gd name="connsiteY2384" fmla="*/ 1687375 h 3670407"/>
                <a:gd name="connsiteX2385" fmla="*/ 498609 w 4003589"/>
                <a:gd name="connsiteY2385" fmla="*/ 1689582 h 3670407"/>
                <a:gd name="connsiteX2386" fmla="*/ 501185 w 4003589"/>
                <a:gd name="connsiteY2386" fmla="*/ 1690195 h 3670407"/>
                <a:gd name="connsiteX2387" fmla="*/ 501430 w 4003589"/>
                <a:gd name="connsiteY2387" fmla="*/ 1690195 h 3670407"/>
                <a:gd name="connsiteX2388" fmla="*/ 501675 w 4003589"/>
                <a:gd name="connsiteY2388" fmla="*/ 1690195 h 3670407"/>
                <a:gd name="connsiteX2389" fmla="*/ 501920 w 4003589"/>
                <a:gd name="connsiteY2389" fmla="*/ 1690195 h 3670407"/>
                <a:gd name="connsiteX2390" fmla="*/ 502165 w 4003589"/>
                <a:gd name="connsiteY2390" fmla="*/ 1690195 h 3670407"/>
                <a:gd name="connsiteX2391" fmla="*/ 505844 w 4003589"/>
                <a:gd name="connsiteY2391" fmla="*/ 1688846 h 3670407"/>
                <a:gd name="connsiteX2392" fmla="*/ 510014 w 4003589"/>
                <a:gd name="connsiteY2392" fmla="*/ 1686271 h 3670407"/>
                <a:gd name="connsiteX2393" fmla="*/ 514060 w 4003589"/>
                <a:gd name="connsiteY2393" fmla="*/ 1682715 h 3670407"/>
                <a:gd name="connsiteX2394" fmla="*/ 517617 w 4003589"/>
                <a:gd name="connsiteY2394" fmla="*/ 1678545 h 3670407"/>
                <a:gd name="connsiteX2395" fmla="*/ 520069 w 4003589"/>
                <a:gd name="connsiteY2395" fmla="*/ 1674253 h 3670407"/>
                <a:gd name="connsiteX2396" fmla="*/ 520805 w 4003589"/>
                <a:gd name="connsiteY2396" fmla="*/ 1670820 h 3670407"/>
                <a:gd name="connsiteX2397" fmla="*/ 519947 w 4003589"/>
                <a:gd name="connsiteY2397" fmla="*/ 1668612 h 3670407"/>
                <a:gd name="connsiteX2398" fmla="*/ 517372 w 4003589"/>
                <a:gd name="connsiteY2398" fmla="*/ 1667877 h 3670407"/>
                <a:gd name="connsiteX2399" fmla="*/ 517126 w 4003589"/>
                <a:gd name="connsiteY2399" fmla="*/ 1667877 h 3670407"/>
                <a:gd name="connsiteX2400" fmla="*/ 516881 w 4003589"/>
                <a:gd name="connsiteY2400" fmla="*/ 1667877 h 3670407"/>
                <a:gd name="connsiteX2401" fmla="*/ 516636 w 4003589"/>
                <a:gd name="connsiteY2401" fmla="*/ 1667877 h 3670407"/>
                <a:gd name="connsiteX2402" fmla="*/ 516390 w 4003589"/>
                <a:gd name="connsiteY2402" fmla="*/ 1667877 h 3670407"/>
                <a:gd name="connsiteX2403" fmla="*/ 3924495 w 4003589"/>
                <a:gd name="connsiteY2403" fmla="*/ 1136403 h 3670407"/>
                <a:gd name="connsiteX2404" fmla="*/ 3924127 w 4003589"/>
                <a:gd name="connsiteY2404" fmla="*/ 1136403 h 3670407"/>
                <a:gd name="connsiteX2405" fmla="*/ 3923759 w 4003589"/>
                <a:gd name="connsiteY2405" fmla="*/ 1136403 h 3670407"/>
                <a:gd name="connsiteX2406" fmla="*/ 3923391 w 4003589"/>
                <a:gd name="connsiteY2406" fmla="*/ 1136403 h 3670407"/>
                <a:gd name="connsiteX2407" fmla="*/ 3923023 w 4003589"/>
                <a:gd name="connsiteY2407" fmla="*/ 1136403 h 3670407"/>
                <a:gd name="connsiteX2408" fmla="*/ 3914807 w 4003589"/>
                <a:gd name="connsiteY2408" fmla="*/ 1139346 h 3670407"/>
                <a:gd name="connsiteX2409" fmla="*/ 3907449 w 4003589"/>
                <a:gd name="connsiteY2409" fmla="*/ 1144006 h 3670407"/>
                <a:gd name="connsiteX2410" fmla="*/ 3901685 w 4003589"/>
                <a:gd name="connsiteY2410" fmla="*/ 1149892 h 3670407"/>
                <a:gd name="connsiteX2411" fmla="*/ 3898252 w 4003589"/>
                <a:gd name="connsiteY2411" fmla="*/ 1156269 h 3670407"/>
                <a:gd name="connsiteX2412" fmla="*/ 3898007 w 4003589"/>
                <a:gd name="connsiteY2412" fmla="*/ 1161787 h 3670407"/>
                <a:gd name="connsiteX2413" fmla="*/ 3900582 w 4003589"/>
                <a:gd name="connsiteY2413" fmla="*/ 1165834 h 3670407"/>
                <a:gd name="connsiteX2414" fmla="*/ 3905487 w 4003589"/>
                <a:gd name="connsiteY2414" fmla="*/ 1167918 h 3670407"/>
                <a:gd name="connsiteX2415" fmla="*/ 3912354 w 4003589"/>
                <a:gd name="connsiteY2415" fmla="*/ 1167918 h 3670407"/>
                <a:gd name="connsiteX2416" fmla="*/ 3912722 w 4003589"/>
                <a:gd name="connsiteY2416" fmla="*/ 1167918 h 3670407"/>
                <a:gd name="connsiteX2417" fmla="*/ 3913090 w 4003589"/>
                <a:gd name="connsiteY2417" fmla="*/ 1167918 h 3670407"/>
                <a:gd name="connsiteX2418" fmla="*/ 3913458 w 4003589"/>
                <a:gd name="connsiteY2418" fmla="*/ 1167918 h 3670407"/>
                <a:gd name="connsiteX2419" fmla="*/ 3913826 w 4003589"/>
                <a:gd name="connsiteY2419" fmla="*/ 1167918 h 3670407"/>
                <a:gd name="connsiteX2420" fmla="*/ 3922042 w 4003589"/>
                <a:gd name="connsiteY2420" fmla="*/ 1164975 h 3670407"/>
                <a:gd name="connsiteX2421" fmla="*/ 3929400 w 4003589"/>
                <a:gd name="connsiteY2421" fmla="*/ 1160315 h 3670407"/>
                <a:gd name="connsiteX2422" fmla="*/ 3935163 w 4003589"/>
                <a:gd name="connsiteY2422" fmla="*/ 1154429 h 3670407"/>
                <a:gd name="connsiteX2423" fmla="*/ 3938597 w 4003589"/>
                <a:gd name="connsiteY2423" fmla="*/ 1148052 h 3670407"/>
                <a:gd name="connsiteX2424" fmla="*/ 3938842 w 4003589"/>
                <a:gd name="connsiteY2424" fmla="*/ 1142534 h 3670407"/>
                <a:gd name="connsiteX2425" fmla="*/ 3936267 w 4003589"/>
                <a:gd name="connsiteY2425" fmla="*/ 1138610 h 3670407"/>
                <a:gd name="connsiteX2426" fmla="*/ 3931239 w 4003589"/>
                <a:gd name="connsiteY2426" fmla="*/ 1136525 h 3670407"/>
                <a:gd name="connsiteX2427" fmla="*/ 3924372 w 4003589"/>
                <a:gd name="connsiteY2427" fmla="*/ 1136525 h 3670407"/>
                <a:gd name="connsiteX2428" fmla="*/ 484752 w 4003589"/>
                <a:gd name="connsiteY2428" fmla="*/ 1712513 h 3670407"/>
                <a:gd name="connsiteX2429" fmla="*/ 480951 w 4003589"/>
                <a:gd name="connsiteY2429" fmla="*/ 1713862 h 3670407"/>
                <a:gd name="connsiteX2430" fmla="*/ 476781 w 4003589"/>
                <a:gd name="connsiteY2430" fmla="*/ 1716560 h 3670407"/>
                <a:gd name="connsiteX2431" fmla="*/ 472612 w 4003589"/>
                <a:gd name="connsiteY2431" fmla="*/ 1720239 h 3670407"/>
                <a:gd name="connsiteX2432" fmla="*/ 469056 w 4003589"/>
                <a:gd name="connsiteY2432" fmla="*/ 1724531 h 3670407"/>
                <a:gd name="connsiteX2433" fmla="*/ 466726 w 4003589"/>
                <a:gd name="connsiteY2433" fmla="*/ 1728823 h 3670407"/>
                <a:gd name="connsiteX2434" fmla="*/ 465990 w 4003589"/>
                <a:gd name="connsiteY2434" fmla="*/ 1732257 h 3670407"/>
                <a:gd name="connsiteX2435" fmla="*/ 466971 w 4003589"/>
                <a:gd name="connsiteY2435" fmla="*/ 1734341 h 3670407"/>
                <a:gd name="connsiteX2436" fmla="*/ 469669 w 4003589"/>
                <a:gd name="connsiteY2436" fmla="*/ 1734955 h 3670407"/>
                <a:gd name="connsiteX2437" fmla="*/ 469669 w 4003589"/>
                <a:gd name="connsiteY2437" fmla="*/ 1734955 h 3670407"/>
                <a:gd name="connsiteX2438" fmla="*/ 469669 w 4003589"/>
                <a:gd name="connsiteY2438" fmla="*/ 1734955 h 3670407"/>
                <a:gd name="connsiteX2439" fmla="*/ 469669 w 4003589"/>
                <a:gd name="connsiteY2439" fmla="*/ 1734955 h 3670407"/>
                <a:gd name="connsiteX2440" fmla="*/ 469669 w 4003589"/>
                <a:gd name="connsiteY2440" fmla="*/ 1734955 h 3670407"/>
                <a:gd name="connsiteX2441" fmla="*/ 473470 w 4003589"/>
                <a:gd name="connsiteY2441" fmla="*/ 1733606 h 3670407"/>
                <a:gd name="connsiteX2442" fmla="*/ 477640 w 4003589"/>
                <a:gd name="connsiteY2442" fmla="*/ 1730908 h 3670407"/>
                <a:gd name="connsiteX2443" fmla="*/ 481809 w 4003589"/>
                <a:gd name="connsiteY2443" fmla="*/ 1727229 h 3670407"/>
                <a:gd name="connsiteX2444" fmla="*/ 485365 w 4003589"/>
                <a:gd name="connsiteY2444" fmla="*/ 1722937 h 3670407"/>
                <a:gd name="connsiteX2445" fmla="*/ 487818 w 4003589"/>
                <a:gd name="connsiteY2445" fmla="*/ 1718645 h 3670407"/>
                <a:gd name="connsiteX2446" fmla="*/ 488554 w 4003589"/>
                <a:gd name="connsiteY2446" fmla="*/ 1715211 h 3670407"/>
                <a:gd name="connsiteX2447" fmla="*/ 487573 w 4003589"/>
                <a:gd name="connsiteY2447" fmla="*/ 1713127 h 3670407"/>
                <a:gd name="connsiteX2448" fmla="*/ 484875 w 4003589"/>
                <a:gd name="connsiteY2448" fmla="*/ 1712636 h 3670407"/>
                <a:gd name="connsiteX2449" fmla="*/ 484875 w 4003589"/>
                <a:gd name="connsiteY2449" fmla="*/ 1712636 h 3670407"/>
                <a:gd name="connsiteX2450" fmla="*/ 484875 w 4003589"/>
                <a:gd name="connsiteY2450" fmla="*/ 1712636 h 3670407"/>
                <a:gd name="connsiteX2451" fmla="*/ 484875 w 4003589"/>
                <a:gd name="connsiteY2451" fmla="*/ 1712636 h 3670407"/>
                <a:gd name="connsiteX2452" fmla="*/ 484875 w 4003589"/>
                <a:gd name="connsiteY2452" fmla="*/ 1712636 h 3670407"/>
                <a:gd name="connsiteX2453" fmla="*/ 3904506 w 4003589"/>
                <a:gd name="connsiteY2453" fmla="*/ 1199066 h 3670407"/>
                <a:gd name="connsiteX2454" fmla="*/ 3904383 w 4003589"/>
                <a:gd name="connsiteY2454" fmla="*/ 1199066 h 3670407"/>
                <a:gd name="connsiteX2455" fmla="*/ 3904260 w 4003589"/>
                <a:gd name="connsiteY2455" fmla="*/ 1199066 h 3670407"/>
                <a:gd name="connsiteX2456" fmla="*/ 3904138 w 4003589"/>
                <a:gd name="connsiteY2456" fmla="*/ 1199066 h 3670407"/>
                <a:gd name="connsiteX2457" fmla="*/ 3904015 w 4003589"/>
                <a:gd name="connsiteY2457" fmla="*/ 1199066 h 3670407"/>
                <a:gd name="connsiteX2458" fmla="*/ 3895677 w 4003589"/>
                <a:gd name="connsiteY2458" fmla="*/ 1201764 h 3670407"/>
                <a:gd name="connsiteX2459" fmla="*/ 3888196 w 4003589"/>
                <a:gd name="connsiteY2459" fmla="*/ 1206301 h 3670407"/>
                <a:gd name="connsiteX2460" fmla="*/ 3882187 w 4003589"/>
                <a:gd name="connsiteY2460" fmla="*/ 1212065 h 3670407"/>
                <a:gd name="connsiteX2461" fmla="*/ 3878509 w 4003589"/>
                <a:gd name="connsiteY2461" fmla="*/ 1218441 h 3670407"/>
                <a:gd name="connsiteX2462" fmla="*/ 3878018 w 4003589"/>
                <a:gd name="connsiteY2462" fmla="*/ 1224205 h 3670407"/>
                <a:gd name="connsiteX2463" fmla="*/ 3880471 w 4003589"/>
                <a:gd name="connsiteY2463" fmla="*/ 1228497 h 3670407"/>
                <a:gd name="connsiteX2464" fmla="*/ 3885498 w 4003589"/>
                <a:gd name="connsiteY2464" fmla="*/ 1230827 h 3670407"/>
                <a:gd name="connsiteX2465" fmla="*/ 3892611 w 4003589"/>
                <a:gd name="connsiteY2465" fmla="*/ 1230827 h 3670407"/>
                <a:gd name="connsiteX2466" fmla="*/ 3892734 w 4003589"/>
                <a:gd name="connsiteY2466" fmla="*/ 1230827 h 3670407"/>
                <a:gd name="connsiteX2467" fmla="*/ 3892856 w 4003589"/>
                <a:gd name="connsiteY2467" fmla="*/ 1230827 h 3670407"/>
                <a:gd name="connsiteX2468" fmla="*/ 3892979 w 4003589"/>
                <a:gd name="connsiteY2468" fmla="*/ 1230827 h 3670407"/>
                <a:gd name="connsiteX2469" fmla="*/ 3893102 w 4003589"/>
                <a:gd name="connsiteY2469" fmla="*/ 1230827 h 3670407"/>
                <a:gd name="connsiteX2470" fmla="*/ 3901440 w 4003589"/>
                <a:gd name="connsiteY2470" fmla="*/ 1228129 h 3670407"/>
                <a:gd name="connsiteX2471" fmla="*/ 3909043 w 4003589"/>
                <a:gd name="connsiteY2471" fmla="*/ 1223469 h 3670407"/>
                <a:gd name="connsiteX2472" fmla="*/ 3915052 w 4003589"/>
                <a:gd name="connsiteY2472" fmla="*/ 1217583 h 3670407"/>
                <a:gd name="connsiteX2473" fmla="*/ 3918731 w 4003589"/>
                <a:gd name="connsiteY2473" fmla="*/ 1211084 h 3670407"/>
                <a:gd name="connsiteX2474" fmla="*/ 3919221 w 4003589"/>
                <a:gd name="connsiteY2474" fmla="*/ 1205320 h 3670407"/>
                <a:gd name="connsiteX2475" fmla="*/ 3916646 w 4003589"/>
                <a:gd name="connsiteY2475" fmla="*/ 1201151 h 3670407"/>
                <a:gd name="connsiteX2476" fmla="*/ 3911618 w 4003589"/>
                <a:gd name="connsiteY2476" fmla="*/ 1198943 h 3670407"/>
                <a:gd name="connsiteX2477" fmla="*/ 3904506 w 4003589"/>
                <a:gd name="connsiteY2477" fmla="*/ 1198943 h 3670407"/>
                <a:gd name="connsiteX2478" fmla="*/ 453850 w 4003589"/>
                <a:gd name="connsiteY2478" fmla="*/ 1757150 h 3670407"/>
                <a:gd name="connsiteX2479" fmla="*/ 449926 w 4003589"/>
                <a:gd name="connsiteY2479" fmla="*/ 1758499 h 3670407"/>
                <a:gd name="connsiteX2480" fmla="*/ 445634 w 4003589"/>
                <a:gd name="connsiteY2480" fmla="*/ 1761320 h 3670407"/>
                <a:gd name="connsiteX2481" fmla="*/ 441464 w 4003589"/>
                <a:gd name="connsiteY2481" fmla="*/ 1765121 h 3670407"/>
                <a:gd name="connsiteX2482" fmla="*/ 437908 w 4003589"/>
                <a:gd name="connsiteY2482" fmla="*/ 1769536 h 3670407"/>
                <a:gd name="connsiteX2483" fmla="*/ 435578 w 4003589"/>
                <a:gd name="connsiteY2483" fmla="*/ 1773828 h 3670407"/>
                <a:gd name="connsiteX2484" fmla="*/ 434965 w 4003589"/>
                <a:gd name="connsiteY2484" fmla="*/ 1777139 h 3670407"/>
                <a:gd name="connsiteX2485" fmla="*/ 436068 w 4003589"/>
                <a:gd name="connsiteY2485" fmla="*/ 1779224 h 3670407"/>
                <a:gd name="connsiteX2486" fmla="*/ 438766 w 4003589"/>
                <a:gd name="connsiteY2486" fmla="*/ 1779714 h 3670407"/>
                <a:gd name="connsiteX2487" fmla="*/ 438766 w 4003589"/>
                <a:gd name="connsiteY2487" fmla="*/ 1779714 h 3670407"/>
                <a:gd name="connsiteX2488" fmla="*/ 438766 w 4003589"/>
                <a:gd name="connsiteY2488" fmla="*/ 1779714 h 3670407"/>
                <a:gd name="connsiteX2489" fmla="*/ 438766 w 4003589"/>
                <a:gd name="connsiteY2489" fmla="*/ 1779714 h 3670407"/>
                <a:gd name="connsiteX2490" fmla="*/ 438766 w 4003589"/>
                <a:gd name="connsiteY2490" fmla="*/ 1779714 h 3670407"/>
                <a:gd name="connsiteX2491" fmla="*/ 442691 w 4003589"/>
                <a:gd name="connsiteY2491" fmla="*/ 1778365 h 3670407"/>
                <a:gd name="connsiteX2492" fmla="*/ 446982 w 4003589"/>
                <a:gd name="connsiteY2492" fmla="*/ 1775545 h 3670407"/>
                <a:gd name="connsiteX2493" fmla="*/ 451152 w 4003589"/>
                <a:gd name="connsiteY2493" fmla="*/ 1771743 h 3670407"/>
                <a:gd name="connsiteX2494" fmla="*/ 454708 w 4003589"/>
                <a:gd name="connsiteY2494" fmla="*/ 1767329 h 3670407"/>
                <a:gd name="connsiteX2495" fmla="*/ 457038 w 4003589"/>
                <a:gd name="connsiteY2495" fmla="*/ 1763037 h 3670407"/>
                <a:gd name="connsiteX2496" fmla="*/ 457651 w 4003589"/>
                <a:gd name="connsiteY2496" fmla="*/ 1759726 h 3670407"/>
                <a:gd name="connsiteX2497" fmla="*/ 456548 w 4003589"/>
                <a:gd name="connsiteY2497" fmla="*/ 1757641 h 3670407"/>
                <a:gd name="connsiteX2498" fmla="*/ 453727 w 4003589"/>
                <a:gd name="connsiteY2498" fmla="*/ 1757150 h 3670407"/>
                <a:gd name="connsiteX2499" fmla="*/ 453727 w 4003589"/>
                <a:gd name="connsiteY2499" fmla="*/ 1757150 h 3670407"/>
                <a:gd name="connsiteX2500" fmla="*/ 453727 w 4003589"/>
                <a:gd name="connsiteY2500" fmla="*/ 1757150 h 3670407"/>
                <a:gd name="connsiteX2501" fmla="*/ 453727 w 4003589"/>
                <a:gd name="connsiteY2501" fmla="*/ 1757150 h 3670407"/>
                <a:gd name="connsiteX2502" fmla="*/ 453727 w 4003589"/>
                <a:gd name="connsiteY2502" fmla="*/ 1757150 h 3670407"/>
                <a:gd name="connsiteX2503" fmla="*/ 3881942 w 4003589"/>
                <a:gd name="connsiteY2503" fmla="*/ 1262833 h 3670407"/>
                <a:gd name="connsiteX2504" fmla="*/ 3873726 w 4003589"/>
                <a:gd name="connsiteY2504" fmla="*/ 1265286 h 3670407"/>
                <a:gd name="connsiteX2505" fmla="*/ 3866123 w 4003589"/>
                <a:gd name="connsiteY2505" fmla="*/ 1269700 h 3670407"/>
                <a:gd name="connsiteX2506" fmla="*/ 3859992 w 4003589"/>
                <a:gd name="connsiteY2506" fmla="*/ 1275464 h 3670407"/>
                <a:gd name="connsiteX2507" fmla="*/ 3856067 w 4003589"/>
                <a:gd name="connsiteY2507" fmla="*/ 1281963 h 3670407"/>
                <a:gd name="connsiteX2508" fmla="*/ 3855822 w 4003589"/>
                <a:gd name="connsiteY2508" fmla="*/ 1282576 h 3670407"/>
                <a:gd name="connsiteX2509" fmla="*/ 3855700 w 4003589"/>
                <a:gd name="connsiteY2509" fmla="*/ 1283190 h 3670407"/>
                <a:gd name="connsiteX2510" fmla="*/ 3855577 w 4003589"/>
                <a:gd name="connsiteY2510" fmla="*/ 1283803 h 3670407"/>
                <a:gd name="connsiteX2511" fmla="*/ 3855454 w 4003589"/>
                <a:gd name="connsiteY2511" fmla="*/ 1284416 h 3670407"/>
                <a:gd name="connsiteX2512" fmla="*/ 3855087 w 4003589"/>
                <a:gd name="connsiteY2512" fmla="*/ 1285029 h 3670407"/>
                <a:gd name="connsiteX2513" fmla="*/ 3854841 w 4003589"/>
                <a:gd name="connsiteY2513" fmla="*/ 1285642 h 3670407"/>
                <a:gd name="connsiteX2514" fmla="*/ 3854596 w 4003589"/>
                <a:gd name="connsiteY2514" fmla="*/ 1286255 h 3670407"/>
                <a:gd name="connsiteX2515" fmla="*/ 3854351 w 4003589"/>
                <a:gd name="connsiteY2515" fmla="*/ 1286868 h 3670407"/>
                <a:gd name="connsiteX2516" fmla="*/ 3853615 w 4003589"/>
                <a:gd name="connsiteY2516" fmla="*/ 1292877 h 3670407"/>
                <a:gd name="connsiteX2517" fmla="*/ 3855945 w 4003589"/>
                <a:gd name="connsiteY2517" fmla="*/ 1297292 h 3670407"/>
                <a:gd name="connsiteX2518" fmla="*/ 3860972 w 4003589"/>
                <a:gd name="connsiteY2518" fmla="*/ 1299744 h 3670407"/>
                <a:gd name="connsiteX2519" fmla="*/ 3868208 w 4003589"/>
                <a:gd name="connsiteY2519" fmla="*/ 1299744 h 3670407"/>
                <a:gd name="connsiteX2520" fmla="*/ 3876547 w 4003589"/>
                <a:gd name="connsiteY2520" fmla="*/ 1297292 h 3670407"/>
                <a:gd name="connsiteX2521" fmla="*/ 3884272 w 4003589"/>
                <a:gd name="connsiteY2521" fmla="*/ 1292877 h 3670407"/>
                <a:gd name="connsiteX2522" fmla="*/ 3890526 w 4003589"/>
                <a:gd name="connsiteY2522" fmla="*/ 1287114 h 3670407"/>
                <a:gd name="connsiteX2523" fmla="*/ 3894450 w 4003589"/>
                <a:gd name="connsiteY2523" fmla="*/ 1280614 h 3670407"/>
                <a:gd name="connsiteX2524" fmla="*/ 3894695 w 4003589"/>
                <a:gd name="connsiteY2524" fmla="*/ 1280001 h 3670407"/>
                <a:gd name="connsiteX2525" fmla="*/ 3894941 w 4003589"/>
                <a:gd name="connsiteY2525" fmla="*/ 1279388 h 3670407"/>
                <a:gd name="connsiteX2526" fmla="*/ 3895063 w 4003589"/>
                <a:gd name="connsiteY2526" fmla="*/ 1278775 h 3670407"/>
                <a:gd name="connsiteX2527" fmla="*/ 3895186 w 4003589"/>
                <a:gd name="connsiteY2527" fmla="*/ 1278162 h 3670407"/>
                <a:gd name="connsiteX2528" fmla="*/ 3895554 w 4003589"/>
                <a:gd name="connsiteY2528" fmla="*/ 1277549 h 3670407"/>
                <a:gd name="connsiteX2529" fmla="*/ 3895799 w 4003589"/>
                <a:gd name="connsiteY2529" fmla="*/ 1276935 h 3670407"/>
                <a:gd name="connsiteX2530" fmla="*/ 3896045 w 4003589"/>
                <a:gd name="connsiteY2530" fmla="*/ 1276322 h 3670407"/>
                <a:gd name="connsiteX2531" fmla="*/ 3896290 w 4003589"/>
                <a:gd name="connsiteY2531" fmla="*/ 1275709 h 3670407"/>
                <a:gd name="connsiteX2532" fmla="*/ 3897025 w 4003589"/>
                <a:gd name="connsiteY2532" fmla="*/ 1269700 h 3670407"/>
                <a:gd name="connsiteX2533" fmla="*/ 3894573 w 4003589"/>
                <a:gd name="connsiteY2533" fmla="*/ 1265286 h 3670407"/>
                <a:gd name="connsiteX2534" fmla="*/ 3889422 w 4003589"/>
                <a:gd name="connsiteY2534" fmla="*/ 1262833 h 3670407"/>
                <a:gd name="connsiteX2535" fmla="*/ 3882187 w 4003589"/>
                <a:gd name="connsiteY2535" fmla="*/ 1262833 h 3670407"/>
                <a:gd name="connsiteX2536" fmla="*/ 423683 w 4003589"/>
                <a:gd name="connsiteY2536" fmla="*/ 1802155 h 3670407"/>
                <a:gd name="connsiteX2537" fmla="*/ 419636 w 4003589"/>
                <a:gd name="connsiteY2537" fmla="*/ 1803504 h 3670407"/>
                <a:gd name="connsiteX2538" fmla="*/ 415222 w 4003589"/>
                <a:gd name="connsiteY2538" fmla="*/ 1806325 h 3670407"/>
                <a:gd name="connsiteX2539" fmla="*/ 410930 w 4003589"/>
                <a:gd name="connsiteY2539" fmla="*/ 1810249 h 3670407"/>
                <a:gd name="connsiteX2540" fmla="*/ 407373 w 4003589"/>
                <a:gd name="connsiteY2540" fmla="*/ 1814786 h 3670407"/>
                <a:gd name="connsiteX2541" fmla="*/ 405166 w 4003589"/>
                <a:gd name="connsiteY2541" fmla="*/ 1819078 h 3670407"/>
                <a:gd name="connsiteX2542" fmla="*/ 404675 w 4003589"/>
                <a:gd name="connsiteY2542" fmla="*/ 1822389 h 3670407"/>
                <a:gd name="connsiteX2543" fmla="*/ 405902 w 4003589"/>
                <a:gd name="connsiteY2543" fmla="*/ 1824351 h 3670407"/>
                <a:gd name="connsiteX2544" fmla="*/ 408722 w 4003589"/>
                <a:gd name="connsiteY2544" fmla="*/ 1824719 h 3670407"/>
                <a:gd name="connsiteX2545" fmla="*/ 412769 w 4003589"/>
                <a:gd name="connsiteY2545" fmla="*/ 1823370 h 3670407"/>
                <a:gd name="connsiteX2546" fmla="*/ 417184 w 4003589"/>
                <a:gd name="connsiteY2546" fmla="*/ 1820550 h 3670407"/>
                <a:gd name="connsiteX2547" fmla="*/ 421476 w 4003589"/>
                <a:gd name="connsiteY2547" fmla="*/ 1816626 h 3670407"/>
                <a:gd name="connsiteX2548" fmla="*/ 425032 w 4003589"/>
                <a:gd name="connsiteY2548" fmla="*/ 1812088 h 3670407"/>
                <a:gd name="connsiteX2549" fmla="*/ 427239 w 4003589"/>
                <a:gd name="connsiteY2549" fmla="*/ 1807796 h 3670407"/>
                <a:gd name="connsiteX2550" fmla="*/ 427730 w 4003589"/>
                <a:gd name="connsiteY2550" fmla="*/ 1804485 h 3670407"/>
                <a:gd name="connsiteX2551" fmla="*/ 426503 w 4003589"/>
                <a:gd name="connsiteY2551" fmla="*/ 1802523 h 3670407"/>
                <a:gd name="connsiteX2552" fmla="*/ 423560 w 4003589"/>
                <a:gd name="connsiteY2552" fmla="*/ 1802155 h 3670407"/>
                <a:gd name="connsiteX2553" fmla="*/ 3854596 w 4003589"/>
                <a:gd name="connsiteY2553" fmla="*/ 1332732 h 3670407"/>
                <a:gd name="connsiteX2554" fmla="*/ 3846625 w 4003589"/>
                <a:gd name="connsiteY2554" fmla="*/ 1335062 h 3670407"/>
                <a:gd name="connsiteX2555" fmla="*/ 3839145 w 4003589"/>
                <a:gd name="connsiteY2555" fmla="*/ 1339354 h 3670407"/>
                <a:gd name="connsiteX2556" fmla="*/ 3833013 w 4003589"/>
                <a:gd name="connsiteY2556" fmla="*/ 1344995 h 3670407"/>
                <a:gd name="connsiteX2557" fmla="*/ 3828967 w 4003589"/>
                <a:gd name="connsiteY2557" fmla="*/ 1351371 h 3670407"/>
                <a:gd name="connsiteX2558" fmla="*/ 3827863 w 4003589"/>
                <a:gd name="connsiteY2558" fmla="*/ 1357625 h 3670407"/>
                <a:gd name="connsiteX2559" fmla="*/ 3829947 w 4003589"/>
                <a:gd name="connsiteY2559" fmla="*/ 1362408 h 3670407"/>
                <a:gd name="connsiteX2560" fmla="*/ 3834853 w 4003589"/>
                <a:gd name="connsiteY2560" fmla="*/ 1365106 h 3670407"/>
                <a:gd name="connsiteX2561" fmla="*/ 3842088 w 4003589"/>
                <a:gd name="connsiteY2561" fmla="*/ 1365474 h 3670407"/>
                <a:gd name="connsiteX2562" fmla="*/ 3842210 w 4003589"/>
                <a:gd name="connsiteY2562" fmla="*/ 1365474 h 3670407"/>
                <a:gd name="connsiteX2563" fmla="*/ 3842333 w 4003589"/>
                <a:gd name="connsiteY2563" fmla="*/ 1365474 h 3670407"/>
                <a:gd name="connsiteX2564" fmla="*/ 3842456 w 4003589"/>
                <a:gd name="connsiteY2564" fmla="*/ 1365474 h 3670407"/>
                <a:gd name="connsiteX2565" fmla="*/ 3842578 w 4003589"/>
                <a:gd name="connsiteY2565" fmla="*/ 1365474 h 3670407"/>
                <a:gd name="connsiteX2566" fmla="*/ 3850794 w 4003589"/>
                <a:gd name="connsiteY2566" fmla="*/ 1363144 h 3670407"/>
                <a:gd name="connsiteX2567" fmla="*/ 3858397 w 4003589"/>
                <a:gd name="connsiteY2567" fmla="*/ 1358852 h 3670407"/>
                <a:gd name="connsiteX2568" fmla="*/ 3864652 w 4003589"/>
                <a:gd name="connsiteY2568" fmla="*/ 1353088 h 3670407"/>
                <a:gd name="connsiteX2569" fmla="*/ 3868698 w 4003589"/>
                <a:gd name="connsiteY2569" fmla="*/ 1346589 h 3670407"/>
                <a:gd name="connsiteX2570" fmla="*/ 3869679 w 4003589"/>
                <a:gd name="connsiteY2570" fmla="*/ 1340457 h 3670407"/>
                <a:gd name="connsiteX2571" fmla="*/ 3867472 w 4003589"/>
                <a:gd name="connsiteY2571" fmla="*/ 1335797 h 3670407"/>
                <a:gd name="connsiteX2572" fmla="*/ 3862567 w 4003589"/>
                <a:gd name="connsiteY2572" fmla="*/ 1333100 h 3670407"/>
                <a:gd name="connsiteX2573" fmla="*/ 3855332 w 4003589"/>
                <a:gd name="connsiteY2573" fmla="*/ 1332854 h 3670407"/>
                <a:gd name="connsiteX2574" fmla="*/ 3855087 w 4003589"/>
                <a:gd name="connsiteY2574" fmla="*/ 1332854 h 3670407"/>
                <a:gd name="connsiteX2575" fmla="*/ 3854841 w 4003589"/>
                <a:gd name="connsiteY2575" fmla="*/ 1332854 h 3670407"/>
                <a:gd name="connsiteX2576" fmla="*/ 3854596 w 4003589"/>
                <a:gd name="connsiteY2576" fmla="*/ 1332854 h 3670407"/>
                <a:gd name="connsiteX2577" fmla="*/ 3854351 w 4003589"/>
                <a:gd name="connsiteY2577" fmla="*/ 1332854 h 3670407"/>
                <a:gd name="connsiteX2578" fmla="*/ 394497 w 4003589"/>
                <a:gd name="connsiteY2578" fmla="*/ 1847283 h 3670407"/>
                <a:gd name="connsiteX2579" fmla="*/ 394497 w 4003589"/>
                <a:gd name="connsiteY2579" fmla="*/ 1847283 h 3670407"/>
                <a:gd name="connsiteX2580" fmla="*/ 394497 w 4003589"/>
                <a:gd name="connsiteY2580" fmla="*/ 1847283 h 3670407"/>
                <a:gd name="connsiteX2581" fmla="*/ 394497 w 4003589"/>
                <a:gd name="connsiteY2581" fmla="*/ 1847283 h 3670407"/>
                <a:gd name="connsiteX2582" fmla="*/ 394497 w 4003589"/>
                <a:gd name="connsiteY2582" fmla="*/ 1847283 h 3670407"/>
                <a:gd name="connsiteX2583" fmla="*/ 390451 w 4003589"/>
                <a:gd name="connsiteY2583" fmla="*/ 1848754 h 3670407"/>
                <a:gd name="connsiteX2584" fmla="*/ 386036 w 4003589"/>
                <a:gd name="connsiteY2584" fmla="*/ 1851697 h 3670407"/>
                <a:gd name="connsiteX2585" fmla="*/ 381744 w 4003589"/>
                <a:gd name="connsiteY2585" fmla="*/ 1855622 h 3670407"/>
                <a:gd name="connsiteX2586" fmla="*/ 378188 w 4003589"/>
                <a:gd name="connsiteY2586" fmla="*/ 1860159 h 3670407"/>
                <a:gd name="connsiteX2587" fmla="*/ 376103 w 4003589"/>
                <a:gd name="connsiteY2587" fmla="*/ 1864328 h 3670407"/>
                <a:gd name="connsiteX2588" fmla="*/ 375735 w 4003589"/>
                <a:gd name="connsiteY2588" fmla="*/ 1867517 h 3670407"/>
                <a:gd name="connsiteX2589" fmla="*/ 376961 w 4003589"/>
                <a:gd name="connsiteY2589" fmla="*/ 1869479 h 3670407"/>
                <a:gd name="connsiteX2590" fmla="*/ 379782 w 4003589"/>
                <a:gd name="connsiteY2590" fmla="*/ 1869847 h 3670407"/>
                <a:gd name="connsiteX2591" fmla="*/ 379782 w 4003589"/>
                <a:gd name="connsiteY2591" fmla="*/ 1869847 h 3670407"/>
                <a:gd name="connsiteX2592" fmla="*/ 379782 w 4003589"/>
                <a:gd name="connsiteY2592" fmla="*/ 1869847 h 3670407"/>
                <a:gd name="connsiteX2593" fmla="*/ 379782 w 4003589"/>
                <a:gd name="connsiteY2593" fmla="*/ 1869847 h 3670407"/>
                <a:gd name="connsiteX2594" fmla="*/ 379782 w 4003589"/>
                <a:gd name="connsiteY2594" fmla="*/ 1869847 h 3670407"/>
                <a:gd name="connsiteX2595" fmla="*/ 383829 w 4003589"/>
                <a:gd name="connsiteY2595" fmla="*/ 1868375 h 3670407"/>
                <a:gd name="connsiteX2596" fmla="*/ 388243 w 4003589"/>
                <a:gd name="connsiteY2596" fmla="*/ 1865432 h 3670407"/>
                <a:gd name="connsiteX2597" fmla="*/ 392535 w 4003589"/>
                <a:gd name="connsiteY2597" fmla="*/ 1861508 h 3670407"/>
                <a:gd name="connsiteX2598" fmla="*/ 396091 w 4003589"/>
                <a:gd name="connsiteY2598" fmla="*/ 1856970 h 3670407"/>
                <a:gd name="connsiteX2599" fmla="*/ 398176 w 4003589"/>
                <a:gd name="connsiteY2599" fmla="*/ 1852801 h 3670407"/>
                <a:gd name="connsiteX2600" fmla="*/ 398544 w 4003589"/>
                <a:gd name="connsiteY2600" fmla="*/ 1849613 h 3670407"/>
                <a:gd name="connsiteX2601" fmla="*/ 397318 w 4003589"/>
                <a:gd name="connsiteY2601" fmla="*/ 1847651 h 3670407"/>
                <a:gd name="connsiteX2602" fmla="*/ 394497 w 4003589"/>
                <a:gd name="connsiteY2602" fmla="*/ 1847283 h 3670407"/>
                <a:gd name="connsiteX2603" fmla="*/ 3826759 w 4003589"/>
                <a:gd name="connsiteY2603" fmla="*/ 1398829 h 3670407"/>
                <a:gd name="connsiteX2604" fmla="*/ 3818788 w 4003589"/>
                <a:gd name="connsiteY2604" fmla="*/ 1401036 h 3670407"/>
                <a:gd name="connsiteX2605" fmla="*/ 3811308 w 4003589"/>
                <a:gd name="connsiteY2605" fmla="*/ 1405205 h 3670407"/>
                <a:gd name="connsiteX2606" fmla="*/ 3805054 w 4003589"/>
                <a:gd name="connsiteY2606" fmla="*/ 1410724 h 3670407"/>
                <a:gd name="connsiteX2607" fmla="*/ 3800762 w 4003589"/>
                <a:gd name="connsiteY2607" fmla="*/ 1417100 h 3670407"/>
                <a:gd name="connsiteX2608" fmla="*/ 3799413 w 4003589"/>
                <a:gd name="connsiteY2608" fmla="*/ 1423477 h 3670407"/>
                <a:gd name="connsiteX2609" fmla="*/ 3801252 w 4003589"/>
                <a:gd name="connsiteY2609" fmla="*/ 1428382 h 3670407"/>
                <a:gd name="connsiteX2610" fmla="*/ 3805912 w 4003589"/>
                <a:gd name="connsiteY2610" fmla="*/ 1431448 h 3670407"/>
                <a:gd name="connsiteX2611" fmla="*/ 3813025 w 4003589"/>
                <a:gd name="connsiteY2611" fmla="*/ 1432061 h 3670407"/>
                <a:gd name="connsiteX2612" fmla="*/ 3813393 w 4003589"/>
                <a:gd name="connsiteY2612" fmla="*/ 1432061 h 3670407"/>
                <a:gd name="connsiteX2613" fmla="*/ 3813761 w 4003589"/>
                <a:gd name="connsiteY2613" fmla="*/ 1432061 h 3670407"/>
                <a:gd name="connsiteX2614" fmla="*/ 3814129 w 4003589"/>
                <a:gd name="connsiteY2614" fmla="*/ 1432061 h 3670407"/>
                <a:gd name="connsiteX2615" fmla="*/ 3814496 w 4003589"/>
                <a:gd name="connsiteY2615" fmla="*/ 1432061 h 3670407"/>
                <a:gd name="connsiteX2616" fmla="*/ 3822344 w 4003589"/>
                <a:gd name="connsiteY2616" fmla="*/ 1429854 h 3670407"/>
                <a:gd name="connsiteX2617" fmla="*/ 3829825 w 4003589"/>
                <a:gd name="connsiteY2617" fmla="*/ 1425684 h 3670407"/>
                <a:gd name="connsiteX2618" fmla="*/ 3836079 w 4003589"/>
                <a:gd name="connsiteY2618" fmla="*/ 1420166 h 3670407"/>
                <a:gd name="connsiteX2619" fmla="*/ 3840249 w 4003589"/>
                <a:gd name="connsiteY2619" fmla="*/ 1413789 h 3670407"/>
                <a:gd name="connsiteX2620" fmla="*/ 3841597 w 4003589"/>
                <a:gd name="connsiteY2620" fmla="*/ 1407413 h 3670407"/>
                <a:gd name="connsiteX2621" fmla="*/ 3839758 w 4003589"/>
                <a:gd name="connsiteY2621" fmla="*/ 1402508 h 3670407"/>
                <a:gd name="connsiteX2622" fmla="*/ 3835098 w 4003589"/>
                <a:gd name="connsiteY2622" fmla="*/ 1399564 h 3670407"/>
                <a:gd name="connsiteX2623" fmla="*/ 3827986 w 4003589"/>
                <a:gd name="connsiteY2623" fmla="*/ 1398951 h 3670407"/>
                <a:gd name="connsiteX2624" fmla="*/ 3827740 w 4003589"/>
                <a:gd name="connsiteY2624" fmla="*/ 1398951 h 3670407"/>
                <a:gd name="connsiteX2625" fmla="*/ 3827495 w 4003589"/>
                <a:gd name="connsiteY2625" fmla="*/ 1398951 h 3670407"/>
                <a:gd name="connsiteX2626" fmla="*/ 3827250 w 4003589"/>
                <a:gd name="connsiteY2626" fmla="*/ 1398951 h 3670407"/>
                <a:gd name="connsiteX2627" fmla="*/ 3827004 w 4003589"/>
                <a:gd name="connsiteY2627" fmla="*/ 1398951 h 3670407"/>
                <a:gd name="connsiteX2628" fmla="*/ 366047 w 4003589"/>
                <a:gd name="connsiteY2628" fmla="*/ 1892655 h 3670407"/>
                <a:gd name="connsiteX2629" fmla="*/ 366047 w 4003589"/>
                <a:gd name="connsiteY2629" fmla="*/ 1892655 h 3670407"/>
                <a:gd name="connsiteX2630" fmla="*/ 365925 w 4003589"/>
                <a:gd name="connsiteY2630" fmla="*/ 1892655 h 3670407"/>
                <a:gd name="connsiteX2631" fmla="*/ 365802 w 4003589"/>
                <a:gd name="connsiteY2631" fmla="*/ 1892655 h 3670407"/>
                <a:gd name="connsiteX2632" fmla="*/ 365680 w 4003589"/>
                <a:gd name="connsiteY2632" fmla="*/ 1892655 h 3670407"/>
                <a:gd name="connsiteX2633" fmla="*/ 361510 w 4003589"/>
                <a:gd name="connsiteY2633" fmla="*/ 1894372 h 3670407"/>
                <a:gd name="connsiteX2634" fmla="*/ 357096 w 4003589"/>
                <a:gd name="connsiteY2634" fmla="*/ 1897438 h 3670407"/>
                <a:gd name="connsiteX2635" fmla="*/ 352926 w 4003589"/>
                <a:gd name="connsiteY2635" fmla="*/ 1901485 h 3670407"/>
                <a:gd name="connsiteX2636" fmla="*/ 349492 w 4003589"/>
                <a:gd name="connsiteY2636" fmla="*/ 1906022 h 3670407"/>
                <a:gd name="connsiteX2637" fmla="*/ 347531 w 4003589"/>
                <a:gd name="connsiteY2637" fmla="*/ 1910192 h 3670407"/>
                <a:gd name="connsiteX2638" fmla="*/ 347162 w 4003589"/>
                <a:gd name="connsiteY2638" fmla="*/ 1913380 h 3670407"/>
                <a:gd name="connsiteX2639" fmla="*/ 348389 w 4003589"/>
                <a:gd name="connsiteY2639" fmla="*/ 1915342 h 3670407"/>
                <a:gd name="connsiteX2640" fmla="*/ 351087 w 4003589"/>
                <a:gd name="connsiteY2640" fmla="*/ 1915710 h 3670407"/>
                <a:gd name="connsiteX2641" fmla="*/ 351209 w 4003589"/>
                <a:gd name="connsiteY2641" fmla="*/ 1915710 h 3670407"/>
                <a:gd name="connsiteX2642" fmla="*/ 351332 w 4003589"/>
                <a:gd name="connsiteY2642" fmla="*/ 1915710 h 3670407"/>
                <a:gd name="connsiteX2643" fmla="*/ 351455 w 4003589"/>
                <a:gd name="connsiteY2643" fmla="*/ 1915710 h 3670407"/>
                <a:gd name="connsiteX2644" fmla="*/ 351577 w 4003589"/>
                <a:gd name="connsiteY2644" fmla="*/ 1915710 h 3670407"/>
                <a:gd name="connsiteX2645" fmla="*/ 355747 w 4003589"/>
                <a:gd name="connsiteY2645" fmla="*/ 1914115 h 3670407"/>
                <a:gd name="connsiteX2646" fmla="*/ 360161 w 4003589"/>
                <a:gd name="connsiteY2646" fmla="*/ 1911050 h 3670407"/>
                <a:gd name="connsiteX2647" fmla="*/ 364453 w 4003589"/>
                <a:gd name="connsiteY2647" fmla="*/ 1907003 h 3670407"/>
                <a:gd name="connsiteX2648" fmla="*/ 367887 w 4003589"/>
                <a:gd name="connsiteY2648" fmla="*/ 1902343 h 3670407"/>
                <a:gd name="connsiteX2649" fmla="*/ 369849 w 4003589"/>
                <a:gd name="connsiteY2649" fmla="*/ 1898174 h 3670407"/>
                <a:gd name="connsiteX2650" fmla="*/ 370094 w 4003589"/>
                <a:gd name="connsiteY2650" fmla="*/ 1894985 h 3670407"/>
                <a:gd name="connsiteX2651" fmla="*/ 368868 w 4003589"/>
                <a:gd name="connsiteY2651" fmla="*/ 1893146 h 3670407"/>
                <a:gd name="connsiteX2652" fmla="*/ 366047 w 4003589"/>
                <a:gd name="connsiteY2652" fmla="*/ 1892778 h 3670407"/>
                <a:gd name="connsiteX2653" fmla="*/ 3795611 w 4003589"/>
                <a:gd name="connsiteY2653" fmla="*/ 1465907 h 3670407"/>
                <a:gd name="connsiteX2654" fmla="*/ 3787886 w 4003589"/>
                <a:gd name="connsiteY2654" fmla="*/ 1467991 h 3670407"/>
                <a:gd name="connsiteX2655" fmla="*/ 3780528 w 4003589"/>
                <a:gd name="connsiteY2655" fmla="*/ 1472038 h 3670407"/>
                <a:gd name="connsiteX2656" fmla="*/ 3774274 w 4003589"/>
                <a:gd name="connsiteY2656" fmla="*/ 1477434 h 3670407"/>
                <a:gd name="connsiteX2657" fmla="*/ 3769859 w 4003589"/>
                <a:gd name="connsiteY2657" fmla="*/ 1483810 h 3670407"/>
                <a:gd name="connsiteX2658" fmla="*/ 3768265 w 4003589"/>
                <a:gd name="connsiteY2658" fmla="*/ 1490310 h 3670407"/>
                <a:gd name="connsiteX2659" fmla="*/ 3769859 w 4003589"/>
                <a:gd name="connsiteY2659" fmla="*/ 1495460 h 3670407"/>
                <a:gd name="connsiteX2660" fmla="*/ 3774274 w 4003589"/>
                <a:gd name="connsiteY2660" fmla="*/ 1498649 h 3670407"/>
                <a:gd name="connsiteX2661" fmla="*/ 3781264 w 4003589"/>
                <a:gd name="connsiteY2661" fmla="*/ 1499507 h 3670407"/>
                <a:gd name="connsiteX2662" fmla="*/ 3781754 w 4003589"/>
                <a:gd name="connsiteY2662" fmla="*/ 1499507 h 3670407"/>
                <a:gd name="connsiteX2663" fmla="*/ 3782245 w 4003589"/>
                <a:gd name="connsiteY2663" fmla="*/ 1499507 h 3670407"/>
                <a:gd name="connsiteX2664" fmla="*/ 3782736 w 4003589"/>
                <a:gd name="connsiteY2664" fmla="*/ 1499507 h 3670407"/>
                <a:gd name="connsiteX2665" fmla="*/ 3783226 w 4003589"/>
                <a:gd name="connsiteY2665" fmla="*/ 1499507 h 3670407"/>
                <a:gd name="connsiteX2666" fmla="*/ 3790951 w 4003589"/>
                <a:gd name="connsiteY2666" fmla="*/ 1497422 h 3670407"/>
                <a:gd name="connsiteX2667" fmla="*/ 3798309 w 4003589"/>
                <a:gd name="connsiteY2667" fmla="*/ 1493376 h 3670407"/>
                <a:gd name="connsiteX2668" fmla="*/ 3804563 w 4003589"/>
                <a:gd name="connsiteY2668" fmla="*/ 1487980 h 3670407"/>
                <a:gd name="connsiteX2669" fmla="*/ 3808978 w 4003589"/>
                <a:gd name="connsiteY2669" fmla="*/ 1481603 h 3670407"/>
                <a:gd name="connsiteX2670" fmla="*/ 3810572 w 4003589"/>
                <a:gd name="connsiteY2670" fmla="*/ 1475104 h 3670407"/>
                <a:gd name="connsiteX2671" fmla="*/ 3808978 w 4003589"/>
                <a:gd name="connsiteY2671" fmla="*/ 1469953 h 3670407"/>
                <a:gd name="connsiteX2672" fmla="*/ 3804441 w 4003589"/>
                <a:gd name="connsiteY2672" fmla="*/ 1466765 h 3670407"/>
                <a:gd name="connsiteX2673" fmla="*/ 3797451 w 4003589"/>
                <a:gd name="connsiteY2673" fmla="*/ 1465907 h 3670407"/>
                <a:gd name="connsiteX2674" fmla="*/ 3796960 w 4003589"/>
                <a:gd name="connsiteY2674" fmla="*/ 1465907 h 3670407"/>
                <a:gd name="connsiteX2675" fmla="*/ 3796470 w 4003589"/>
                <a:gd name="connsiteY2675" fmla="*/ 1465907 h 3670407"/>
                <a:gd name="connsiteX2676" fmla="*/ 3795979 w 4003589"/>
                <a:gd name="connsiteY2676" fmla="*/ 1465907 h 3670407"/>
                <a:gd name="connsiteX2677" fmla="*/ 3795489 w 4003589"/>
                <a:gd name="connsiteY2677" fmla="*/ 1465907 h 3670407"/>
                <a:gd name="connsiteX2678" fmla="*/ 338578 w 4003589"/>
                <a:gd name="connsiteY2678" fmla="*/ 1938151 h 3670407"/>
                <a:gd name="connsiteX2679" fmla="*/ 338333 w 4003589"/>
                <a:gd name="connsiteY2679" fmla="*/ 1938151 h 3670407"/>
                <a:gd name="connsiteX2680" fmla="*/ 338088 w 4003589"/>
                <a:gd name="connsiteY2680" fmla="*/ 1938151 h 3670407"/>
                <a:gd name="connsiteX2681" fmla="*/ 337843 w 4003589"/>
                <a:gd name="connsiteY2681" fmla="*/ 1938151 h 3670407"/>
                <a:gd name="connsiteX2682" fmla="*/ 337597 w 4003589"/>
                <a:gd name="connsiteY2682" fmla="*/ 1938151 h 3670407"/>
                <a:gd name="connsiteX2683" fmla="*/ 333428 w 4003589"/>
                <a:gd name="connsiteY2683" fmla="*/ 1939868 h 3670407"/>
                <a:gd name="connsiteX2684" fmla="*/ 329013 w 4003589"/>
                <a:gd name="connsiteY2684" fmla="*/ 1943056 h 3670407"/>
                <a:gd name="connsiteX2685" fmla="*/ 324844 w 4003589"/>
                <a:gd name="connsiteY2685" fmla="*/ 1947103 h 3670407"/>
                <a:gd name="connsiteX2686" fmla="*/ 321533 w 4003589"/>
                <a:gd name="connsiteY2686" fmla="*/ 1951640 h 3670407"/>
                <a:gd name="connsiteX2687" fmla="*/ 319694 w 4003589"/>
                <a:gd name="connsiteY2687" fmla="*/ 1955687 h 3670407"/>
                <a:gd name="connsiteX2688" fmla="*/ 319448 w 4003589"/>
                <a:gd name="connsiteY2688" fmla="*/ 1958753 h 3670407"/>
                <a:gd name="connsiteX2689" fmla="*/ 320675 w 4003589"/>
                <a:gd name="connsiteY2689" fmla="*/ 1960592 h 3670407"/>
                <a:gd name="connsiteX2690" fmla="*/ 323373 w 4003589"/>
                <a:gd name="connsiteY2690" fmla="*/ 1960960 h 3670407"/>
                <a:gd name="connsiteX2691" fmla="*/ 323618 w 4003589"/>
                <a:gd name="connsiteY2691" fmla="*/ 1960960 h 3670407"/>
                <a:gd name="connsiteX2692" fmla="*/ 323863 w 4003589"/>
                <a:gd name="connsiteY2692" fmla="*/ 1960960 h 3670407"/>
                <a:gd name="connsiteX2693" fmla="*/ 324108 w 4003589"/>
                <a:gd name="connsiteY2693" fmla="*/ 1960960 h 3670407"/>
                <a:gd name="connsiteX2694" fmla="*/ 324353 w 4003589"/>
                <a:gd name="connsiteY2694" fmla="*/ 1960960 h 3670407"/>
                <a:gd name="connsiteX2695" fmla="*/ 328646 w 4003589"/>
                <a:gd name="connsiteY2695" fmla="*/ 1959243 h 3670407"/>
                <a:gd name="connsiteX2696" fmla="*/ 333183 w 4003589"/>
                <a:gd name="connsiteY2696" fmla="*/ 1956055 h 3670407"/>
                <a:gd name="connsiteX2697" fmla="*/ 337352 w 4003589"/>
                <a:gd name="connsiteY2697" fmla="*/ 1951885 h 3670407"/>
                <a:gd name="connsiteX2698" fmla="*/ 340786 w 4003589"/>
                <a:gd name="connsiteY2698" fmla="*/ 1947225 h 3670407"/>
                <a:gd name="connsiteX2699" fmla="*/ 342625 w 4003589"/>
                <a:gd name="connsiteY2699" fmla="*/ 1943179 h 3670407"/>
                <a:gd name="connsiteX2700" fmla="*/ 342871 w 4003589"/>
                <a:gd name="connsiteY2700" fmla="*/ 1940113 h 3670407"/>
                <a:gd name="connsiteX2701" fmla="*/ 341644 w 4003589"/>
                <a:gd name="connsiteY2701" fmla="*/ 1938273 h 3670407"/>
                <a:gd name="connsiteX2702" fmla="*/ 338946 w 4003589"/>
                <a:gd name="connsiteY2702" fmla="*/ 1937905 h 3670407"/>
                <a:gd name="connsiteX2703" fmla="*/ 3762011 w 4003589"/>
                <a:gd name="connsiteY2703" fmla="*/ 1533843 h 3670407"/>
                <a:gd name="connsiteX2704" fmla="*/ 3754408 w 4003589"/>
                <a:gd name="connsiteY2704" fmla="*/ 1535928 h 3670407"/>
                <a:gd name="connsiteX2705" fmla="*/ 3747173 w 4003589"/>
                <a:gd name="connsiteY2705" fmla="*/ 1539852 h 3670407"/>
                <a:gd name="connsiteX2706" fmla="*/ 3740919 w 4003589"/>
                <a:gd name="connsiteY2706" fmla="*/ 1545125 h 3670407"/>
                <a:gd name="connsiteX2707" fmla="*/ 3736504 w 4003589"/>
                <a:gd name="connsiteY2707" fmla="*/ 1551379 h 3670407"/>
                <a:gd name="connsiteX2708" fmla="*/ 3734542 w 4003589"/>
                <a:gd name="connsiteY2708" fmla="*/ 1558001 h 3670407"/>
                <a:gd name="connsiteX2709" fmla="*/ 3735891 w 4003589"/>
                <a:gd name="connsiteY2709" fmla="*/ 1563397 h 3670407"/>
                <a:gd name="connsiteX2710" fmla="*/ 3740061 w 4003589"/>
                <a:gd name="connsiteY2710" fmla="*/ 1566953 h 3670407"/>
                <a:gd name="connsiteX2711" fmla="*/ 3746928 w 4003589"/>
                <a:gd name="connsiteY2711" fmla="*/ 1568056 h 3670407"/>
                <a:gd name="connsiteX2712" fmla="*/ 3747541 w 4003589"/>
                <a:gd name="connsiteY2712" fmla="*/ 1568056 h 3670407"/>
                <a:gd name="connsiteX2713" fmla="*/ 3748154 w 4003589"/>
                <a:gd name="connsiteY2713" fmla="*/ 1568056 h 3670407"/>
                <a:gd name="connsiteX2714" fmla="*/ 3748767 w 4003589"/>
                <a:gd name="connsiteY2714" fmla="*/ 1568056 h 3670407"/>
                <a:gd name="connsiteX2715" fmla="*/ 3749380 w 4003589"/>
                <a:gd name="connsiteY2715" fmla="*/ 1568056 h 3670407"/>
                <a:gd name="connsiteX2716" fmla="*/ 3756983 w 4003589"/>
                <a:gd name="connsiteY2716" fmla="*/ 1565972 h 3670407"/>
                <a:gd name="connsiteX2717" fmla="*/ 3764218 w 4003589"/>
                <a:gd name="connsiteY2717" fmla="*/ 1562048 h 3670407"/>
                <a:gd name="connsiteX2718" fmla="*/ 3770473 w 4003589"/>
                <a:gd name="connsiteY2718" fmla="*/ 1556775 h 3670407"/>
                <a:gd name="connsiteX2719" fmla="*/ 3774887 w 4003589"/>
                <a:gd name="connsiteY2719" fmla="*/ 1550521 h 3670407"/>
                <a:gd name="connsiteX2720" fmla="*/ 3776726 w 4003589"/>
                <a:gd name="connsiteY2720" fmla="*/ 1543899 h 3670407"/>
                <a:gd name="connsiteX2721" fmla="*/ 3775378 w 4003589"/>
                <a:gd name="connsiteY2721" fmla="*/ 1538626 h 3670407"/>
                <a:gd name="connsiteX2722" fmla="*/ 3771086 w 4003589"/>
                <a:gd name="connsiteY2722" fmla="*/ 1535192 h 3670407"/>
                <a:gd name="connsiteX2723" fmla="*/ 3764218 w 4003589"/>
                <a:gd name="connsiteY2723" fmla="*/ 1534088 h 3670407"/>
                <a:gd name="connsiteX2724" fmla="*/ 3763605 w 4003589"/>
                <a:gd name="connsiteY2724" fmla="*/ 1534088 h 3670407"/>
                <a:gd name="connsiteX2725" fmla="*/ 3762992 w 4003589"/>
                <a:gd name="connsiteY2725" fmla="*/ 1534088 h 3670407"/>
                <a:gd name="connsiteX2726" fmla="*/ 3762379 w 4003589"/>
                <a:gd name="connsiteY2726" fmla="*/ 1534088 h 3670407"/>
                <a:gd name="connsiteX2727" fmla="*/ 3761766 w 4003589"/>
                <a:gd name="connsiteY2727" fmla="*/ 1534088 h 3670407"/>
                <a:gd name="connsiteX2728" fmla="*/ 311968 w 4003589"/>
                <a:gd name="connsiteY2728" fmla="*/ 1983646 h 3670407"/>
                <a:gd name="connsiteX2729" fmla="*/ 311723 w 4003589"/>
                <a:gd name="connsiteY2729" fmla="*/ 1983646 h 3670407"/>
                <a:gd name="connsiteX2730" fmla="*/ 311478 w 4003589"/>
                <a:gd name="connsiteY2730" fmla="*/ 1983646 h 3670407"/>
                <a:gd name="connsiteX2731" fmla="*/ 311232 w 4003589"/>
                <a:gd name="connsiteY2731" fmla="*/ 1983646 h 3670407"/>
                <a:gd name="connsiteX2732" fmla="*/ 310987 w 4003589"/>
                <a:gd name="connsiteY2732" fmla="*/ 1983646 h 3670407"/>
                <a:gd name="connsiteX2733" fmla="*/ 306695 w 4003589"/>
                <a:gd name="connsiteY2733" fmla="*/ 1985486 h 3670407"/>
                <a:gd name="connsiteX2734" fmla="*/ 302158 w 4003589"/>
                <a:gd name="connsiteY2734" fmla="*/ 1988674 h 3670407"/>
                <a:gd name="connsiteX2735" fmla="*/ 297988 w 4003589"/>
                <a:gd name="connsiteY2735" fmla="*/ 1992843 h 3670407"/>
                <a:gd name="connsiteX2736" fmla="*/ 294677 w 4003589"/>
                <a:gd name="connsiteY2736" fmla="*/ 1997503 h 3670407"/>
                <a:gd name="connsiteX2737" fmla="*/ 292960 w 4003589"/>
                <a:gd name="connsiteY2737" fmla="*/ 2001428 h 3670407"/>
                <a:gd name="connsiteX2738" fmla="*/ 292838 w 4003589"/>
                <a:gd name="connsiteY2738" fmla="*/ 2004371 h 3670407"/>
                <a:gd name="connsiteX2739" fmla="*/ 294064 w 4003589"/>
                <a:gd name="connsiteY2739" fmla="*/ 2006210 h 3670407"/>
                <a:gd name="connsiteX2740" fmla="*/ 296639 w 4003589"/>
                <a:gd name="connsiteY2740" fmla="*/ 2006578 h 3670407"/>
                <a:gd name="connsiteX2741" fmla="*/ 296885 w 4003589"/>
                <a:gd name="connsiteY2741" fmla="*/ 2006578 h 3670407"/>
                <a:gd name="connsiteX2742" fmla="*/ 297130 w 4003589"/>
                <a:gd name="connsiteY2742" fmla="*/ 2006578 h 3670407"/>
                <a:gd name="connsiteX2743" fmla="*/ 297375 w 4003589"/>
                <a:gd name="connsiteY2743" fmla="*/ 2006578 h 3670407"/>
                <a:gd name="connsiteX2744" fmla="*/ 297620 w 4003589"/>
                <a:gd name="connsiteY2744" fmla="*/ 2006578 h 3670407"/>
                <a:gd name="connsiteX2745" fmla="*/ 301913 w 4003589"/>
                <a:gd name="connsiteY2745" fmla="*/ 2004738 h 3670407"/>
                <a:gd name="connsiteX2746" fmla="*/ 306450 w 4003589"/>
                <a:gd name="connsiteY2746" fmla="*/ 2001428 h 3670407"/>
                <a:gd name="connsiteX2747" fmla="*/ 310619 w 4003589"/>
                <a:gd name="connsiteY2747" fmla="*/ 1997258 h 3670407"/>
                <a:gd name="connsiteX2748" fmla="*/ 313930 w 4003589"/>
                <a:gd name="connsiteY2748" fmla="*/ 1992598 h 3670407"/>
                <a:gd name="connsiteX2749" fmla="*/ 315647 w 4003589"/>
                <a:gd name="connsiteY2749" fmla="*/ 1988674 h 3670407"/>
                <a:gd name="connsiteX2750" fmla="*/ 315769 w 4003589"/>
                <a:gd name="connsiteY2750" fmla="*/ 1985731 h 3670407"/>
                <a:gd name="connsiteX2751" fmla="*/ 314421 w 4003589"/>
                <a:gd name="connsiteY2751" fmla="*/ 1984014 h 3670407"/>
                <a:gd name="connsiteX2752" fmla="*/ 311723 w 4003589"/>
                <a:gd name="connsiteY2752" fmla="*/ 1983646 h 3670407"/>
                <a:gd name="connsiteX2753" fmla="*/ 3725713 w 4003589"/>
                <a:gd name="connsiteY2753" fmla="*/ 1602515 h 3670407"/>
                <a:gd name="connsiteX2754" fmla="*/ 3718233 w 4003589"/>
                <a:gd name="connsiteY2754" fmla="*/ 1604477 h 3670407"/>
                <a:gd name="connsiteX2755" fmla="*/ 3711120 w 4003589"/>
                <a:gd name="connsiteY2755" fmla="*/ 1608156 h 3670407"/>
                <a:gd name="connsiteX2756" fmla="*/ 3704866 w 4003589"/>
                <a:gd name="connsiteY2756" fmla="*/ 1613307 h 3670407"/>
                <a:gd name="connsiteX2757" fmla="*/ 3700329 w 4003589"/>
                <a:gd name="connsiteY2757" fmla="*/ 1619438 h 3670407"/>
                <a:gd name="connsiteX2758" fmla="*/ 3698121 w 4003589"/>
                <a:gd name="connsiteY2758" fmla="*/ 1626183 h 3670407"/>
                <a:gd name="connsiteX2759" fmla="*/ 3699225 w 4003589"/>
                <a:gd name="connsiteY2759" fmla="*/ 1631701 h 3670407"/>
                <a:gd name="connsiteX2760" fmla="*/ 3703272 w 4003589"/>
                <a:gd name="connsiteY2760" fmla="*/ 1635502 h 3670407"/>
                <a:gd name="connsiteX2761" fmla="*/ 3709894 w 4003589"/>
                <a:gd name="connsiteY2761" fmla="*/ 1636974 h 3670407"/>
                <a:gd name="connsiteX2762" fmla="*/ 3710630 w 4003589"/>
                <a:gd name="connsiteY2762" fmla="*/ 1636974 h 3670407"/>
                <a:gd name="connsiteX2763" fmla="*/ 3711365 w 4003589"/>
                <a:gd name="connsiteY2763" fmla="*/ 1636974 h 3670407"/>
                <a:gd name="connsiteX2764" fmla="*/ 3712101 w 4003589"/>
                <a:gd name="connsiteY2764" fmla="*/ 1636974 h 3670407"/>
                <a:gd name="connsiteX2765" fmla="*/ 3712960 w 4003589"/>
                <a:gd name="connsiteY2765" fmla="*/ 1636974 h 3670407"/>
                <a:gd name="connsiteX2766" fmla="*/ 3720440 w 4003589"/>
                <a:gd name="connsiteY2766" fmla="*/ 1635012 h 3670407"/>
                <a:gd name="connsiteX2767" fmla="*/ 3727675 w 4003589"/>
                <a:gd name="connsiteY2767" fmla="*/ 1631211 h 3670407"/>
                <a:gd name="connsiteX2768" fmla="*/ 3733929 w 4003589"/>
                <a:gd name="connsiteY2768" fmla="*/ 1626060 h 3670407"/>
                <a:gd name="connsiteX2769" fmla="*/ 3738466 w 4003589"/>
                <a:gd name="connsiteY2769" fmla="*/ 1619929 h 3670407"/>
                <a:gd name="connsiteX2770" fmla="*/ 3740674 w 4003589"/>
                <a:gd name="connsiteY2770" fmla="*/ 1613184 h 3670407"/>
                <a:gd name="connsiteX2771" fmla="*/ 3739570 w 4003589"/>
                <a:gd name="connsiteY2771" fmla="*/ 1607666 h 3670407"/>
                <a:gd name="connsiteX2772" fmla="*/ 3735523 w 4003589"/>
                <a:gd name="connsiteY2772" fmla="*/ 1603864 h 3670407"/>
                <a:gd name="connsiteX2773" fmla="*/ 3728778 w 4003589"/>
                <a:gd name="connsiteY2773" fmla="*/ 1602515 h 3670407"/>
                <a:gd name="connsiteX2774" fmla="*/ 3728043 w 4003589"/>
                <a:gd name="connsiteY2774" fmla="*/ 1602515 h 3670407"/>
                <a:gd name="connsiteX2775" fmla="*/ 3727307 w 4003589"/>
                <a:gd name="connsiteY2775" fmla="*/ 1602515 h 3670407"/>
                <a:gd name="connsiteX2776" fmla="*/ 3726571 w 4003589"/>
                <a:gd name="connsiteY2776" fmla="*/ 1602515 h 3670407"/>
                <a:gd name="connsiteX2777" fmla="*/ 3725836 w 4003589"/>
                <a:gd name="connsiteY2777" fmla="*/ 1602515 h 3670407"/>
                <a:gd name="connsiteX2778" fmla="*/ 286339 w 4003589"/>
                <a:gd name="connsiteY2778" fmla="*/ 2029387 h 3670407"/>
                <a:gd name="connsiteX2779" fmla="*/ 285971 w 4003589"/>
                <a:gd name="connsiteY2779" fmla="*/ 2029387 h 3670407"/>
                <a:gd name="connsiteX2780" fmla="*/ 285603 w 4003589"/>
                <a:gd name="connsiteY2780" fmla="*/ 2029387 h 3670407"/>
                <a:gd name="connsiteX2781" fmla="*/ 285235 w 4003589"/>
                <a:gd name="connsiteY2781" fmla="*/ 2029387 h 3670407"/>
                <a:gd name="connsiteX2782" fmla="*/ 284867 w 4003589"/>
                <a:gd name="connsiteY2782" fmla="*/ 2029387 h 3670407"/>
                <a:gd name="connsiteX2783" fmla="*/ 280452 w 4003589"/>
                <a:gd name="connsiteY2783" fmla="*/ 2031349 h 3670407"/>
                <a:gd name="connsiteX2784" fmla="*/ 275915 w 4003589"/>
                <a:gd name="connsiteY2784" fmla="*/ 2034660 h 3670407"/>
                <a:gd name="connsiteX2785" fmla="*/ 271746 w 4003589"/>
                <a:gd name="connsiteY2785" fmla="*/ 2038952 h 3670407"/>
                <a:gd name="connsiteX2786" fmla="*/ 268435 w 4003589"/>
                <a:gd name="connsiteY2786" fmla="*/ 2043612 h 3670407"/>
                <a:gd name="connsiteX2787" fmla="*/ 266841 w 4003589"/>
                <a:gd name="connsiteY2787" fmla="*/ 2047413 h 3670407"/>
                <a:gd name="connsiteX2788" fmla="*/ 266718 w 4003589"/>
                <a:gd name="connsiteY2788" fmla="*/ 2050356 h 3670407"/>
                <a:gd name="connsiteX2789" fmla="*/ 267944 w 4003589"/>
                <a:gd name="connsiteY2789" fmla="*/ 2052073 h 3670407"/>
                <a:gd name="connsiteX2790" fmla="*/ 270519 w 4003589"/>
                <a:gd name="connsiteY2790" fmla="*/ 2052441 h 3670407"/>
                <a:gd name="connsiteX2791" fmla="*/ 270887 w 4003589"/>
                <a:gd name="connsiteY2791" fmla="*/ 2052441 h 3670407"/>
                <a:gd name="connsiteX2792" fmla="*/ 271255 w 4003589"/>
                <a:gd name="connsiteY2792" fmla="*/ 2052441 h 3670407"/>
                <a:gd name="connsiteX2793" fmla="*/ 271623 w 4003589"/>
                <a:gd name="connsiteY2793" fmla="*/ 2052441 h 3670407"/>
                <a:gd name="connsiteX2794" fmla="*/ 271991 w 4003589"/>
                <a:gd name="connsiteY2794" fmla="*/ 2052441 h 3670407"/>
                <a:gd name="connsiteX2795" fmla="*/ 276283 w 4003589"/>
                <a:gd name="connsiteY2795" fmla="*/ 2050479 h 3670407"/>
                <a:gd name="connsiteX2796" fmla="*/ 280820 w 4003589"/>
                <a:gd name="connsiteY2796" fmla="*/ 2047168 h 3670407"/>
                <a:gd name="connsiteX2797" fmla="*/ 284990 w 4003589"/>
                <a:gd name="connsiteY2797" fmla="*/ 2042876 h 3670407"/>
                <a:gd name="connsiteX2798" fmla="*/ 288178 w 4003589"/>
                <a:gd name="connsiteY2798" fmla="*/ 2038216 h 3670407"/>
                <a:gd name="connsiteX2799" fmla="*/ 289772 w 4003589"/>
                <a:gd name="connsiteY2799" fmla="*/ 2034292 h 3670407"/>
                <a:gd name="connsiteX2800" fmla="*/ 289772 w 4003589"/>
                <a:gd name="connsiteY2800" fmla="*/ 2031349 h 3670407"/>
                <a:gd name="connsiteX2801" fmla="*/ 288423 w 4003589"/>
                <a:gd name="connsiteY2801" fmla="*/ 2029632 h 3670407"/>
                <a:gd name="connsiteX2802" fmla="*/ 285848 w 4003589"/>
                <a:gd name="connsiteY2802" fmla="*/ 2029264 h 3670407"/>
                <a:gd name="connsiteX2803" fmla="*/ 3686594 w 4003589"/>
                <a:gd name="connsiteY2803" fmla="*/ 1671801 h 3670407"/>
                <a:gd name="connsiteX2804" fmla="*/ 3679359 w 4003589"/>
                <a:gd name="connsiteY2804" fmla="*/ 1673640 h 3670407"/>
                <a:gd name="connsiteX2805" fmla="*/ 3672369 w 4003589"/>
                <a:gd name="connsiteY2805" fmla="*/ 1677197 h 3670407"/>
                <a:gd name="connsiteX2806" fmla="*/ 3666238 w 4003589"/>
                <a:gd name="connsiteY2806" fmla="*/ 1682224 h 3670407"/>
                <a:gd name="connsiteX2807" fmla="*/ 3661578 w 4003589"/>
                <a:gd name="connsiteY2807" fmla="*/ 1688233 h 3670407"/>
                <a:gd name="connsiteX2808" fmla="*/ 3659125 w 4003589"/>
                <a:gd name="connsiteY2808" fmla="*/ 1695100 h 3670407"/>
                <a:gd name="connsiteX2809" fmla="*/ 3659861 w 4003589"/>
                <a:gd name="connsiteY2809" fmla="*/ 1700864 h 3670407"/>
                <a:gd name="connsiteX2810" fmla="*/ 3663663 w 4003589"/>
                <a:gd name="connsiteY2810" fmla="*/ 1704910 h 3670407"/>
                <a:gd name="connsiteX2811" fmla="*/ 3670162 w 4003589"/>
                <a:gd name="connsiteY2811" fmla="*/ 1706627 h 3670407"/>
                <a:gd name="connsiteX2812" fmla="*/ 3671020 w 4003589"/>
                <a:gd name="connsiteY2812" fmla="*/ 1706627 h 3670407"/>
                <a:gd name="connsiteX2813" fmla="*/ 3671879 w 4003589"/>
                <a:gd name="connsiteY2813" fmla="*/ 1706627 h 3670407"/>
                <a:gd name="connsiteX2814" fmla="*/ 3672860 w 4003589"/>
                <a:gd name="connsiteY2814" fmla="*/ 1706627 h 3670407"/>
                <a:gd name="connsiteX2815" fmla="*/ 3673841 w 4003589"/>
                <a:gd name="connsiteY2815" fmla="*/ 1706627 h 3670407"/>
                <a:gd name="connsiteX2816" fmla="*/ 3681076 w 4003589"/>
                <a:gd name="connsiteY2816" fmla="*/ 1704788 h 3670407"/>
                <a:gd name="connsiteX2817" fmla="*/ 3688188 w 4003589"/>
                <a:gd name="connsiteY2817" fmla="*/ 1701109 h 3670407"/>
                <a:gd name="connsiteX2818" fmla="*/ 3694443 w 4003589"/>
                <a:gd name="connsiteY2818" fmla="*/ 1696081 h 3670407"/>
                <a:gd name="connsiteX2819" fmla="*/ 3699102 w 4003589"/>
                <a:gd name="connsiteY2819" fmla="*/ 1690072 h 3670407"/>
                <a:gd name="connsiteX2820" fmla="*/ 3701555 w 4003589"/>
                <a:gd name="connsiteY2820" fmla="*/ 1683205 h 3670407"/>
                <a:gd name="connsiteX2821" fmla="*/ 3700697 w 4003589"/>
                <a:gd name="connsiteY2821" fmla="*/ 1677442 h 3670407"/>
                <a:gd name="connsiteX2822" fmla="*/ 3696895 w 4003589"/>
                <a:gd name="connsiteY2822" fmla="*/ 1673395 h 3670407"/>
                <a:gd name="connsiteX2823" fmla="*/ 3690396 w 4003589"/>
                <a:gd name="connsiteY2823" fmla="*/ 1671678 h 3670407"/>
                <a:gd name="connsiteX2824" fmla="*/ 3689537 w 4003589"/>
                <a:gd name="connsiteY2824" fmla="*/ 1671678 h 3670407"/>
                <a:gd name="connsiteX2825" fmla="*/ 3688679 w 4003589"/>
                <a:gd name="connsiteY2825" fmla="*/ 1671678 h 3670407"/>
                <a:gd name="connsiteX2826" fmla="*/ 3687820 w 4003589"/>
                <a:gd name="connsiteY2826" fmla="*/ 1671678 h 3670407"/>
                <a:gd name="connsiteX2827" fmla="*/ 3686840 w 4003589"/>
                <a:gd name="connsiteY2827" fmla="*/ 1671678 h 3670407"/>
                <a:gd name="connsiteX2828" fmla="*/ 261813 w 4003589"/>
                <a:gd name="connsiteY2828" fmla="*/ 2075127 h 3670407"/>
                <a:gd name="connsiteX2829" fmla="*/ 261445 w 4003589"/>
                <a:gd name="connsiteY2829" fmla="*/ 2075127 h 3670407"/>
                <a:gd name="connsiteX2830" fmla="*/ 260954 w 4003589"/>
                <a:gd name="connsiteY2830" fmla="*/ 2075127 h 3670407"/>
                <a:gd name="connsiteX2831" fmla="*/ 260464 w 4003589"/>
                <a:gd name="connsiteY2831" fmla="*/ 2075127 h 3670407"/>
                <a:gd name="connsiteX2832" fmla="*/ 259973 w 4003589"/>
                <a:gd name="connsiteY2832" fmla="*/ 2075250 h 3670407"/>
                <a:gd name="connsiteX2833" fmla="*/ 255559 w 4003589"/>
                <a:gd name="connsiteY2833" fmla="*/ 2077335 h 3670407"/>
                <a:gd name="connsiteX2834" fmla="*/ 251021 w 4003589"/>
                <a:gd name="connsiteY2834" fmla="*/ 2080768 h 3670407"/>
                <a:gd name="connsiteX2835" fmla="*/ 246975 w 4003589"/>
                <a:gd name="connsiteY2835" fmla="*/ 2085060 h 3670407"/>
                <a:gd name="connsiteX2836" fmla="*/ 243786 w 4003589"/>
                <a:gd name="connsiteY2836" fmla="*/ 2089720 h 3670407"/>
                <a:gd name="connsiteX2837" fmla="*/ 242315 w 4003589"/>
                <a:gd name="connsiteY2837" fmla="*/ 2093522 h 3670407"/>
                <a:gd name="connsiteX2838" fmla="*/ 242315 w 4003589"/>
                <a:gd name="connsiteY2838" fmla="*/ 2096342 h 3670407"/>
                <a:gd name="connsiteX2839" fmla="*/ 243664 w 4003589"/>
                <a:gd name="connsiteY2839" fmla="*/ 2098059 h 3670407"/>
                <a:gd name="connsiteX2840" fmla="*/ 246239 w 4003589"/>
                <a:gd name="connsiteY2840" fmla="*/ 2098427 h 3670407"/>
                <a:gd name="connsiteX2841" fmla="*/ 246607 w 4003589"/>
                <a:gd name="connsiteY2841" fmla="*/ 2098427 h 3670407"/>
                <a:gd name="connsiteX2842" fmla="*/ 246975 w 4003589"/>
                <a:gd name="connsiteY2842" fmla="*/ 2098427 h 3670407"/>
                <a:gd name="connsiteX2843" fmla="*/ 247465 w 4003589"/>
                <a:gd name="connsiteY2843" fmla="*/ 2098427 h 3670407"/>
                <a:gd name="connsiteX2844" fmla="*/ 247956 w 4003589"/>
                <a:gd name="connsiteY2844" fmla="*/ 2098304 h 3670407"/>
                <a:gd name="connsiteX2845" fmla="*/ 252370 w 4003589"/>
                <a:gd name="connsiteY2845" fmla="*/ 2096097 h 3670407"/>
                <a:gd name="connsiteX2846" fmla="*/ 256908 w 4003589"/>
                <a:gd name="connsiteY2846" fmla="*/ 2092663 h 3670407"/>
                <a:gd name="connsiteX2847" fmla="*/ 260954 w 4003589"/>
                <a:gd name="connsiteY2847" fmla="*/ 2088371 h 3670407"/>
                <a:gd name="connsiteX2848" fmla="*/ 264143 w 4003589"/>
                <a:gd name="connsiteY2848" fmla="*/ 2083711 h 3670407"/>
                <a:gd name="connsiteX2849" fmla="*/ 265614 w 4003589"/>
                <a:gd name="connsiteY2849" fmla="*/ 2079910 h 3670407"/>
                <a:gd name="connsiteX2850" fmla="*/ 265614 w 4003589"/>
                <a:gd name="connsiteY2850" fmla="*/ 2077089 h 3670407"/>
                <a:gd name="connsiteX2851" fmla="*/ 264265 w 4003589"/>
                <a:gd name="connsiteY2851" fmla="*/ 2075373 h 3670407"/>
                <a:gd name="connsiteX2852" fmla="*/ 261690 w 4003589"/>
                <a:gd name="connsiteY2852" fmla="*/ 2075005 h 3670407"/>
                <a:gd name="connsiteX2853" fmla="*/ 3644900 w 4003589"/>
                <a:gd name="connsiteY2853" fmla="*/ 1741699 h 3670407"/>
                <a:gd name="connsiteX2854" fmla="*/ 3637788 w 4003589"/>
                <a:gd name="connsiteY2854" fmla="*/ 1743416 h 3670407"/>
                <a:gd name="connsiteX2855" fmla="*/ 3630921 w 4003589"/>
                <a:gd name="connsiteY2855" fmla="*/ 1746850 h 3670407"/>
                <a:gd name="connsiteX2856" fmla="*/ 3624789 w 4003589"/>
                <a:gd name="connsiteY2856" fmla="*/ 1751632 h 3670407"/>
                <a:gd name="connsiteX2857" fmla="*/ 3620129 w 4003589"/>
                <a:gd name="connsiteY2857" fmla="*/ 1757518 h 3670407"/>
                <a:gd name="connsiteX2858" fmla="*/ 3620007 w 4003589"/>
                <a:gd name="connsiteY2858" fmla="*/ 1757518 h 3670407"/>
                <a:gd name="connsiteX2859" fmla="*/ 3617309 w 4003589"/>
                <a:gd name="connsiteY2859" fmla="*/ 1764508 h 3670407"/>
                <a:gd name="connsiteX2860" fmla="*/ 3617799 w 4003589"/>
                <a:gd name="connsiteY2860" fmla="*/ 1770394 h 3670407"/>
                <a:gd name="connsiteX2861" fmla="*/ 3621356 w 4003589"/>
                <a:gd name="connsiteY2861" fmla="*/ 1774686 h 3670407"/>
                <a:gd name="connsiteX2862" fmla="*/ 3627610 w 4003589"/>
                <a:gd name="connsiteY2862" fmla="*/ 1776648 h 3670407"/>
                <a:gd name="connsiteX2863" fmla="*/ 3628591 w 4003589"/>
                <a:gd name="connsiteY2863" fmla="*/ 1776648 h 3670407"/>
                <a:gd name="connsiteX2864" fmla="*/ 3629694 w 4003589"/>
                <a:gd name="connsiteY2864" fmla="*/ 1776648 h 3670407"/>
                <a:gd name="connsiteX2865" fmla="*/ 3630798 w 4003589"/>
                <a:gd name="connsiteY2865" fmla="*/ 1776648 h 3670407"/>
                <a:gd name="connsiteX2866" fmla="*/ 3631902 w 4003589"/>
                <a:gd name="connsiteY2866" fmla="*/ 1776648 h 3670407"/>
                <a:gd name="connsiteX2867" fmla="*/ 3639014 w 4003589"/>
                <a:gd name="connsiteY2867" fmla="*/ 1774932 h 3670407"/>
                <a:gd name="connsiteX2868" fmla="*/ 3646004 w 4003589"/>
                <a:gd name="connsiteY2868" fmla="*/ 1771498 h 3670407"/>
                <a:gd name="connsiteX2869" fmla="*/ 3652258 w 4003589"/>
                <a:gd name="connsiteY2869" fmla="*/ 1766593 h 3670407"/>
                <a:gd name="connsiteX2870" fmla="*/ 3657041 w 4003589"/>
                <a:gd name="connsiteY2870" fmla="*/ 1760707 h 3670407"/>
                <a:gd name="connsiteX2871" fmla="*/ 3659739 w 4003589"/>
                <a:gd name="connsiteY2871" fmla="*/ 1753717 h 3670407"/>
                <a:gd name="connsiteX2872" fmla="*/ 3659248 w 4003589"/>
                <a:gd name="connsiteY2872" fmla="*/ 1747831 h 3670407"/>
                <a:gd name="connsiteX2873" fmla="*/ 3655692 w 4003589"/>
                <a:gd name="connsiteY2873" fmla="*/ 1743538 h 3670407"/>
                <a:gd name="connsiteX2874" fmla="*/ 3649315 w 4003589"/>
                <a:gd name="connsiteY2874" fmla="*/ 1741577 h 3670407"/>
                <a:gd name="connsiteX2875" fmla="*/ 3648334 w 4003589"/>
                <a:gd name="connsiteY2875" fmla="*/ 1741577 h 3670407"/>
                <a:gd name="connsiteX2876" fmla="*/ 3647230 w 4003589"/>
                <a:gd name="connsiteY2876" fmla="*/ 1741577 h 3670407"/>
                <a:gd name="connsiteX2877" fmla="*/ 3646127 w 4003589"/>
                <a:gd name="connsiteY2877" fmla="*/ 1741577 h 3670407"/>
                <a:gd name="connsiteX2878" fmla="*/ 3645023 w 4003589"/>
                <a:gd name="connsiteY2878" fmla="*/ 1741577 h 3670407"/>
                <a:gd name="connsiteX2879" fmla="*/ 238145 w 4003589"/>
                <a:gd name="connsiteY2879" fmla="*/ 2120991 h 3670407"/>
                <a:gd name="connsiteX2880" fmla="*/ 237655 w 4003589"/>
                <a:gd name="connsiteY2880" fmla="*/ 2120991 h 3670407"/>
                <a:gd name="connsiteX2881" fmla="*/ 237164 w 4003589"/>
                <a:gd name="connsiteY2881" fmla="*/ 2120991 h 3670407"/>
                <a:gd name="connsiteX2882" fmla="*/ 236674 w 4003589"/>
                <a:gd name="connsiteY2882" fmla="*/ 2121113 h 3670407"/>
                <a:gd name="connsiteX2883" fmla="*/ 236061 w 4003589"/>
                <a:gd name="connsiteY2883" fmla="*/ 2121236 h 3670407"/>
                <a:gd name="connsiteX2884" fmla="*/ 231646 w 4003589"/>
                <a:gd name="connsiteY2884" fmla="*/ 2123443 h 3670407"/>
                <a:gd name="connsiteX2885" fmla="*/ 227109 w 4003589"/>
                <a:gd name="connsiteY2885" fmla="*/ 2127000 h 3670407"/>
                <a:gd name="connsiteX2886" fmla="*/ 223062 w 4003589"/>
                <a:gd name="connsiteY2886" fmla="*/ 2131414 h 3670407"/>
                <a:gd name="connsiteX2887" fmla="*/ 219996 w 4003589"/>
                <a:gd name="connsiteY2887" fmla="*/ 2136197 h 3670407"/>
                <a:gd name="connsiteX2888" fmla="*/ 218647 w 4003589"/>
                <a:gd name="connsiteY2888" fmla="*/ 2139875 h 3670407"/>
                <a:gd name="connsiteX2889" fmla="*/ 218647 w 4003589"/>
                <a:gd name="connsiteY2889" fmla="*/ 2142696 h 3670407"/>
                <a:gd name="connsiteX2890" fmla="*/ 219996 w 4003589"/>
                <a:gd name="connsiteY2890" fmla="*/ 2144290 h 3670407"/>
                <a:gd name="connsiteX2891" fmla="*/ 222449 w 4003589"/>
                <a:gd name="connsiteY2891" fmla="*/ 2144658 h 3670407"/>
                <a:gd name="connsiteX2892" fmla="*/ 222939 w 4003589"/>
                <a:gd name="connsiteY2892" fmla="*/ 2144658 h 3670407"/>
                <a:gd name="connsiteX2893" fmla="*/ 223430 w 4003589"/>
                <a:gd name="connsiteY2893" fmla="*/ 2144658 h 3670407"/>
                <a:gd name="connsiteX2894" fmla="*/ 223921 w 4003589"/>
                <a:gd name="connsiteY2894" fmla="*/ 2144535 h 3670407"/>
                <a:gd name="connsiteX2895" fmla="*/ 224533 w 4003589"/>
                <a:gd name="connsiteY2895" fmla="*/ 2144413 h 3670407"/>
                <a:gd name="connsiteX2896" fmla="*/ 229071 w 4003589"/>
                <a:gd name="connsiteY2896" fmla="*/ 2142083 h 3670407"/>
                <a:gd name="connsiteX2897" fmla="*/ 233608 w 4003589"/>
                <a:gd name="connsiteY2897" fmla="*/ 2138527 h 3670407"/>
                <a:gd name="connsiteX2898" fmla="*/ 237655 w 4003589"/>
                <a:gd name="connsiteY2898" fmla="*/ 2134112 h 3670407"/>
                <a:gd name="connsiteX2899" fmla="*/ 240721 w 4003589"/>
                <a:gd name="connsiteY2899" fmla="*/ 2129330 h 3670407"/>
                <a:gd name="connsiteX2900" fmla="*/ 242070 w 4003589"/>
                <a:gd name="connsiteY2900" fmla="*/ 2125650 h 3670407"/>
                <a:gd name="connsiteX2901" fmla="*/ 242070 w 4003589"/>
                <a:gd name="connsiteY2901" fmla="*/ 2122953 h 3670407"/>
                <a:gd name="connsiteX2902" fmla="*/ 240721 w 4003589"/>
                <a:gd name="connsiteY2902" fmla="*/ 2121359 h 3670407"/>
                <a:gd name="connsiteX2903" fmla="*/ 238268 w 4003589"/>
                <a:gd name="connsiteY2903" fmla="*/ 2120991 h 3670407"/>
                <a:gd name="connsiteX2904" fmla="*/ 3600509 w 4003589"/>
                <a:gd name="connsiteY2904" fmla="*/ 1812088 h 3670407"/>
                <a:gd name="connsiteX2905" fmla="*/ 3593642 w 4003589"/>
                <a:gd name="connsiteY2905" fmla="*/ 1813682 h 3670407"/>
                <a:gd name="connsiteX2906" fmla="*/ 3586897 w 4003589"/>
                <a:gd name="connsiteY2906" fmla="*/ 1816993 h 3670407"/>
                <a:gd name="connsiteX2907" fmla="*/ 3580766 w 4003589"/>
                <a:gd name="connsiteY2907" fmla="*/ 1821653 h 3670407"/>
                <a:gd name="connsiteX2908" fmla="*/ 3575983 w 4003589"/>
                <a:gd name="connsiteY2908" fmla="*/ 1827417 h 3670407"/>
                <a:gd name="connsiteX2909" fmla="*/ 3572917 w 4003589"/>
                <a:gd name="connsiteY2909" fmla="*/ 1834407 h 3670407"/>
                <a:gd name="connsiteX2910" fmla="*/ 3573162 w 4003589"/>
                <a:gd name="connsiteY2910" fmla="*/ 1840538 h 3670407"/>
                <a:gd name="connsiteX2911" fmla="*/ 3576474 w 4003589"/>
                <a:gd name="connsiteY2911" fmla="*/ 1845076 h 3670407"/>
                <a:gd name="connsiteX2912" fmla="*/ 3582605 w 4003589"/>
                <a:gd name="connsiteY2912" fmla="*/ 1847405 h 3670407"/>
                <a:gd name="connsiteX2913" fmla="*/ 3583709 w 4003589"/>
                <a:gd name="connsiteY2913" fmla="*/ 1847405 h 3670407"/>
                <a:gd name="connsiteX2914" fmla="*/ 3584935 w 4003589"/>
                <a:gd name="connsiteY2914" fmla="*/ 1847405 h 3670407"/>
                <a:gd name="connsiteX2915" fmla="*/ 3586161 w 4003589"/>
                <a:gd name="connsiteY2915" fmla="*/ 1847405 h 3670407"/>
                <a:gd name="connsiteX2916" fmla="*/ 3587387 w 4003589"/>
                <a:gd name="connsiteY2916" fmla="*/ 1847405 h 3670407"/>
                <a:gd name="connsiteX2917" fmla="*/ 3594377 w 4003589"/>
                <a:gd name="connsiteY2917" fmla="*/ 1845811 h 3670407"/>
                <a:gd name="connsiteX2918" fmla="*/ 3601244 w 4003589"/>
                <a:gd name="connsiteY2918" fmla="*/ 1842500 h 3670407"/>
                <a:gd name="connsiteX2919" fmla="*/ 3607376 w 4003589"/>
                <a:gd name="connsiteY2919" fmla="*/ 1837840 h 3670407"/>
                <a:gd name="connsiteX2920" fmla="*/ 3612281 w 4003589"/>
                <a:gd name="connsiteY2920" fmla="*/ 1832077 h 3670407"/>
                <a:gd name="connsiteX2921" fmla="*/ 3615347 w 4003589"/>
                <a:gd name="connsiteY2921" fmla="*/ 1824964 h 3670407"/>
                <a:gd name="connsiteX2922" fmla="*/ 3615102 w 4003589"/>
                <a:gd name="connsiteY2922" fmla="*/ 1818833 h 3670407"/>
                <a:gd name="connsiteX2923" fmla="*/ 3611791 w 4003589"/>
                <a:gd name="connsiteY2923" fmla="*/ 1814296 h 3670407"/>
                <a:gd name="connsiteX2924" fmla="*/ 3605659 w 4003589"/>
                <a:gd name="connsiteY2924" fmla="*/ 1812088 h 3670407"/>
                <a:gd name="connsiteX2925" fmla="*/ 3604556 w 4003589"/>
                <a:gd name="connsiteY2925" fmla="*/ 1812088 h 3670407"/>
                <a:gd name="connsiteX2926" fmla="*/ 3603329 w 4003589"/>
                <a:gd name="connsiteY2926" fmla="*/ 1812088 h 3670407"/>
                <a:gd name="connsiteX2927" fmla="*/ 3602103 w 4003589"/>
                <a:gd name="connsiteY2927" fmla="*/ 1812088 h 3670407"/>
                <a:gd name="connsiteX2928" fmla="*/ 3600877 w 4003589"/>
                <a:gd name="connsiteY2928" fmla="*/ 1812088 h 3670407"/>
                <a:gd name="connsiteX2929" fmla="*/ 215582 w 4003589"/>
                <a:gd name="connsiteY2929" fmla="*/ 2166854 h 3670407"/>
                <a:gd name="connsiteX2930" fmla="*/ 215091 w 4003589"/>
                <a:gd name="connsiteY2930" fmla="*/ 2166854 h 3670407"/>
                <a:gd name="connsiteX2931" fmla="*/ 214478 w 4003589"/>
                <a:gd name="connsiteY2931" fmla="*/ 2166977 h 3670407"/>
                <a:gd name="connsiteX2932" fmla="*/ 213865 w 4003589"/>
                <a:gd name="connsiteY2932" fmla="*/ 2167099 h 3670407"/>
                <a:gd name="connsiteX2933" fmla="*/ 213252 w 4003589"/>
                <a:gd name="connsiteY2933" fmla="*/ 2167345 h 3670407"/>
                <a:gd name="connsiteX2934" fmla="*/ 208714 w 4003589"/>
                <a:gd name="connsiteY2934" fmla="*/ 2169797 h 3670407"/>
                <a:gd name="connsiteX2935" fmla="*/ 204177 w 4003589"/>
                <a:gd name="connsiteY2935" fmla="*/ 2173476 h 3670407"/>
                <a:gd name="connsiteX2936" fmla="*/ 200130 w 4003589"/>
                <a:gd name="connsiteY2936" fmla="*/ 2178013 h 3670407"/>
                <a:gd name="connsiteX2937" fmla="*/ 197187 w 4003589"/>
                <a:gd name="connsiteY2937" fmla="*/ 2182796 h 3670407"/>
                <a:gd name="connsiteX2938" fmla="*/ 195961 w 4003589"/>
                <a:gd name="connsiteY2938" fmla="*/ 2186352 h 3670407"/>
                <a:gd name="connsiteX2939" fmla="*/ 195961 w 4003589"/>
                <a:gd name="connsiteY2939" fmla="*/ 2189050 h 3670407"/>
                <a:gd name="connsiteX2940" fmla="*/ 197310 w 4003589"/>
                <a:gd name="connsiteY2940" fmla="*/ 2190644 h 3670407"/>
                <a:gd name="connsiteX2941" fmla="*/ 199763 w 4003589"/>
                <a:gd name="connsiteY2941" fmla="*/ 2191012 h 3670407"/>
                <a:gd name="connsiteX2942" fmla="*/ 200376 w 4003589"/>
                <a:gd name="connsiteY2942" fmla="*/ 2191012 h 3670407"/>
                <a:gd name="connsiteX2943" fmla="*/ 200989 w 4003589"/>
                <a:gd name="connsiteY2943" fmla="*/ 2190889 h 3670407"/>
                <a:gd name="connsiteX2944" fmla="*/ 201602 w 4003589"/>
                <a:gd name="connsiteY2944" fmla="*/ 2190766 h 3670407"/>
                <a:gd name="connsiteX2945" fmla="*/ 202338 w 4003589"/>
                <a:gd name="connsiteY2945" fmla="*/ 2190521 h 3670407"/>
                <a:gd name="connsiteX2946" fmla="*/ 206875 w 4003589"/>
                <a:gd name="connsiteY2946" fmla="*/ 2188191 h 3670407"/>
                <a:gd name="connsiteX2947" fmla="*/ 211412 w 4003589"/>
                <a:gd name="connsiteY2947" fmla="*/ 2184513 h 3670407"/>
                <a:gd name="connsiteX2948" fmla="*/ 215459 w 4003589"/>
                <a:gd name="connsiteY2948" fmla="*/ 2180098 h 3670407"/>
                <a:gd name="connsiteX2949" fmla="*/ 218402 w 4003589"/>
                <a:gd name="connsiteY2949" fmla="*/ 2175315 h 3670407"/>
                <a:gd name="connsiteX2950" fmla="*/ 219628 w 4003589"/>
                <a:gd name="connsiteY2950" fmla="*/ 2171636 h 3670407"/>
                <a:gd name="connsiteX2951" fmla="*/ 219628 w 4003589"/>
                <a:gd name="connsiteY2951" fmla="*/ 2168938 h 3670407"/>
                <a:gd name="connsiteX2952" fmla="*/ 218279 w 4003589"/>
                <a:gd name="connsiteY2952" fmla="*/ 2167345 h 3670407"/>
                <a:gd name="connsiteX2953" fmla="*/ 215827 w 4003589"/>
                <a:gd name="connsiteY2953" fmla="*/ 2166977 h 3670407"/>
                <a:gd name="connsiteX2954" fmla="*/ 3553664 w 4003589"/>
                <a:gd name="connsiteY2954" fmla="*/ 1882600 h 3670407"/>
                <a:gd name="connsiteX2955" fmla="*/ 3546920 w 4003589"/>
                <a:gd name="connsiteY2955" fmla="*/ 1884194 h 3670407"/>
                <a:gd name="connsiteX2956" fmla="*/ 3540175 w 4003589"/>
                <a:gd name="connsiteY2956" fmla="*/ 1887382 h 3670407"/>
                <a:gd name="connsiteX2957" fmla="*/ 3534166 w 4003589"/>
                <a:gd name="connsiteY2957" fmla="*/ 1891920 h 3670407"/>
                <a:gd name="connsiteX2958" fmla="*/ 3529261 w 4003589"/>
                <a:gd name="connsiteY2958" fmla="*/ 1897561 h 3670407"/>
                <a:gd name="connsiteX2959" fmla="*/ 3525828 w 4003589"/>
                <a:gd name="connsiteY2959" fmla="*/ 1904673 h 3670407"/>
                <a:gd name="connsiteX2960" fmla="*/ 3525828 w 4003589"/>
                <a:gd name="connsiteY2960" fmla="*/ 1910927 h 3670407"/>
                <a:gd name="connsiteX2961" fmla="*/ 3528771 w 4003589"/>
                <a:gd name="connsiteY2961" fmla="*/ 1915710 h 3670407"/>
                <a:gd name="connsiteX2962" fmla="*/ 3534657 w 4003589"/>
                <a:gd name="connsiteY2962" fmla="*/ 1918285 h 3670407"/>
                <a:gd name="connsiteX2963" fmla="*/ 3535883 w 4003589"/>
                <a:gd name="connsiteY2963" fmla="*/ 1918407 h 3670407"/>
                <a:gd name="connsiteX2964" fmla="*/ 3537232 w 4003589"/>
                <a:gd name="connsiteY2964" fmla="*/ 1918407 h 3670407"/>
                <a:gd name="connsiteX2965" fmla="*/ 3538581 w 4003589"/>
                <a:gd name="connsiteY2965" fmla="*/ 1918407 h 3670407"/>
                <a:gd name="connsiteX2966" fmla="*/ 3539930 w 4003589"/>
                <a:gd name="connsiteY2966" fmla="*/ 1918407 h 3670407"/>
                <a:gd name="connsiteX2967" fmla="*/ 3546797 w 4003589"/>
                <a:gd name="connsiteY2967" fmla="*/ 1916813 h 3670407"/>
                <a:gd name="connsiteX2968" fmla="*/ 3553542 w 4003589"/>
                <a:gd name="connsiteY2968" fmla="*/ 1913625 h 3670407"/>
                <a:gd name="connsiteX2969" fmla="*/ 3559673 w 4003589"/>
                <a:gd name="connsiteY2969" fmla="*/ 1909088 h 3670407"/>
                <a:gd name="connsiteX2970" fmla="*/ 3564701 w 4003589"/>
                <a:gd name="connsiteY2970" fmla="*/ 1903447 h 3670407"/>
                <a:gd name="connsiteX2971" fmla="*/ 3568012 w 4003589"/>
                <a:gd name="connsiteY2971" fmla="*/ 1896334 h 3670407"/>
                <a:gd name="connsiteX2972" fmla="*/ 3568012 w 4003589"/>
                <a:gd name="connsiteY2972" fmla="*/ 1890080 h 3670407"/>
                <a:gd name="connsiteX2973" fmla="*/ 3564946 w 4003589"/>
                <a:gd name="connsiteY2973" fmla="*/ 1885298 h 3670407"/>
                <a:gd name="connsiteX2974" fmla="*/ 3559060 w 4003589"/>
                <a:gd name="connsiteY2974" fmla="*/ 1882722 h 3670407"/>
                <a:gd name="connsiteX2975" fmla="*/ 3557834 w 4003589"/>
                <a:gd name="connsiteY2975" fmla="*/ 1882600 h 3670407"/>
                <a:gd name="connsiteX2976" fmla="*/ 3556485 w 4003589"/>
                <a:gd name="connsiteY2976" fmla="*/ 1882600 h 3670407"/>
                <a:gd name="connsiteX2977" fmla="*/ 3555136 w 4003589"/>
                <a:gd name="connsiteY2977" fmla="*/ 1882600 h 3670407"/>
                <a:gd name="connsiteX2978" fmla="*/ 3553787 w 4003589"/>
                <a:gd name="connsiteY2978" fmla="*/ 1882600 h 3670407"/>
                <a:gd name="connsiteX2979" fmla="*/ 193999 w 4003589"/>
                <a:gd name="connsiteY2979" fmla="*/ 2212717 h 3670407"/>
                <a:gd name="connsiteX2980" fmla="*/ 193386 w 4003589"/>
                <a:gd name="connsiteY2980" fmla="*/ 2212717 h 3670407"/>
                <a:gd name="connsiteX2981" fmla="*/ 192650 w 4003589"/>
                <a:gd name="connsiteY2981" fmla="*/ 2212840 h 3670407"/>
                <a:gd name="connsiteX2982" fmla="*/ 191914 w 4003589"/>
                <a:gd name="connsiteY2982" fmla="*/ 2213085 h 3670407"/>
                <a:gd name="connsiteX2983" fmla="*/ 191179 w 4003589"/>
                <a:gd name="connsiteY2983" fmla="*/ 2213330 h 3670407"/>
                <a:gd name="connsiteX2984" fmla="*/ 186641 w 4003589"/>
                <a:gd name="connsiteY2984" fmla="*/ 2215783 h 3670407"/>
                <a:gd name="connsiteX2985" fmla="*/ 182104 w 4003589"/>
                <a:gd name="connsiteY2985" fmla="*/ 2219584 h 3670407"/>
                <a:gd name="connsiteX2986" fmla="*/ 178180 w 4003589"/>
                <a:gd name="connsiteY2986" fmla="*/ 2224121 h 3670407"/>
                <a:gd name="connsiteX2987" fmla="*/ 175359 w 4003589"/>
                <a:gd name="connsiteY2987" fmla="*/ 2228904 h 3670407"/>
                <a:gd name="connsiteX2988" fmla="*/ 174256 w 4003589"/>
                <a:gd name="connsiteY2988" fmla="*/ 2232461 h 3670407"/>
                <a:gd name="connsiteX2989" fmla="*/ 174378 w 4003589"/>
                <a:gd name="connsiteY2989" fmla="*/ 2235036 h 3670407"/>
                <a:gd name="connsiteX2990" fmla="*/ 175727 w 4003589"/>
                <a:gd name="connsiteY2990" fmla="*/ 2236630 h 3670407"/>
                <a:gd name="connsiteX2991" fmla="*/ 178180 w 4003589"/>
                <a:gd name="connsiteY2991" fmla="*/ 2236998 h 3670407"/>
                <a:gd name="connsiteX2992" fmla="*/ 178793 w 4003589"/>
                <a:gd name="connsiteY2992" fmla="*/ 2236998 h 3670407"/>
                <a:gd name="connsiteX2993" fmla="*/ 179406 w 4003589"/>
                <a:gd name="connsiteY2993" fmla="*/ 2236875 h 3670407"/>
                <a:gd name="connsiteX2994" fmla="*/ 180142 w 4003589"/>
                <a:gd name="connsiteY2994" fmla="*/ 2236630 h 3670407"/>
                <a:gd name="connsiteX2995" fmla="*/ 180878 w 4003589"/>
                <a:gd name="connsiteY2995" fmla="*/ 2236384 h 3670407"/>
                <a:gd name="connsiteX2996" fmla="*/ 185538 w 4003589"/>
                <a:gd name="connsiteY2996" fmla="*/ 2233809 h 3670407"/>
                <a:gd name="connsiteX2997" fmla="*/ 190075 w 4003589"/>
                <a:gd name="connsiteY2997" fmla="*/ 2230008 h 3670407"/>
                <a:gd name="connsiteX2998" fmla="*/ 194122 w 4003589"/>
                <a:gd name="connsiteY2998" fmla="*/ 2225471 h 3670407"/>
                <a:gd name="connsiteX2999" fmla="*/ 197065 w 4003589"/>
                <a:gd name="connsiteY2999" fmla="*/ 2220688 h 3670407"/>
                <a:gd name="connsiteX3000" fmla="*/ 198168 w 4003589"/>
                <a:gd name="connsiteY3000" fmla="*/ 2217254 h 3670407"/>
                <a:gd name="connsiteX3001" fmla="*/ 198046 w 4003589"/>
                <a:gd name="connsiteY3001" fmla="*/ 2214679 h 3670407"/>
                <a:gd name="connsiteX3002" fmla="*/ 196697 w 4003589"/>
                <a:gd name="connsiteY3002" fmla="*/ 2213085 h 3670407"/>
                <a:gd name="connsiteX3003" fmla="*/ 194244 w 4003589"/>
                <a:gd name="connsiteY3003" fmla="*/ 2212717 h 3670407"/>
                <a:gd name="connsiteX3004" fmla="*/ 3503877 w 4003589"/>
                <a:gd name="connsiteY3004" fmla="*/ 1953357 h 3670407"/>
                <a:gd name="connsiteX3005" fmla="*/ 3497378 w 4003589"/>
                <a:gd name="connsiteY3005" fmla="*/ 1954828 h 3670407"/>
                <a:gd name="connsiteX3006" fmla="*/ 3490878 w 4003589"/>
                <a:gd name="connsiteY3006" fmla="*/ 1957894 h 3670407"/>
                <a:gd name="connsiteX3007" fmla="*/ 3484992 w 4003589"/>
                <a:gd name="connsiteY3007" fmla="*/ 1962186 h 3670407"/>
                <a:gd name="connsiteX3008" fmla="*/ 3480087 w 4003589"/>
                <a:gd name="connsiteY3008" fmla="*/ 1967582 h 3670407"/>
                <a:gd name="connsiteX3009" fmla="*/ 3476408 w 4003589"/>
                <a:gd name="connsiteY3009" fmla="*/ 1974817 h 3670407"/>
                <a:gd name="connsiteX3010" fmla="*/ 3476040 w 4003589"/>
                <a:gd name="connsiteY3010" fmla="*/ 1981316 h 3670407"/>
                <a:gd name="connsiteX3011" fmla="*/ 3478738 w 4003589"/>
                <a:gd name="connsiteY3011" fmla="*/ 1986344 h 3670407"/>
                <a:gd name="connsiteX3012" fmla="*/ 3484379 w 4003589"/>
                <a:gd name="connsiteY3012" fmla="*/ 1989165 h 3670407"/>
                <a:gd name="connsiteX3013" fmla="*/ 3485728 w 4003589"/>
                <a:gd name="connsiteY3013" fmla="*/ 1989410 h 3670407"/>
                <a:gd name="connsiteX3014" fmla="*/ 3487200 w 4003589"/>
                <a:gd name="connsiteY3014" fmla="*/ 1989533 h 3670407"/>
                <a:gd name="connsiteX3015" fmla="*/ 3488671 w 4003589"/>
                <a:gd name="connsiteY3015" fmla="*/ 1989533 h 3670407"/>
                <a:gd name="connsiteX3016" fmla="*/ 3490265 w 4003589"/>
                <a:gd name="connsiteY3016" fmla="*/ 1989533 h 3670407"/>
                <a:gd name="connsiteX3017" fmla="*/ 3496887 w 4003589"/>
                <a:gd name="connsiteY3017" fmla="*/ 1988061 h 3670407"/>
                <a:gd name="connsiteX3018" fmla="*/ 3503387 w 4003589"/>
                <a:gd name="connsiteY3018" fmla="*/ 1984995 h 3670407"/>
                <a:gd name="connsiteX3019" fmla="*/ 3509395 w 4003589"/>
                <a:gd name="connsiteY3019" fmla="*/ 1980580 h 3670407"/>
                <a:gd name="connsiteX3020" fmla="*/ 3514301 w 4003589"/>
                <a:gd name="connsiteY3020" fmla="*/ 1975062 h 3670407"/>
                <a:gd name="connsiteX3021" fmla="*/ 3517979 w 4003589"/>
                <a:gd name="connsiteY3021" fmla="*/ 1967827 h 3670407"/>
                <a:gd name="connsiteX3022" fmla="*/ 3518348 w 4003589"/>
                <a:gd name="connsiteY3022" fmla="*/ 1961328 h 3670407"/>
                <a:gd name="connsiteX3023" fmla="*/ 3515650 w 4003589"/>
                <a:gd name="connsiteY3023" fmla="*/ 1956300 h 3670407"/>
                <a:gd name="connsiteX3024" fmla="*/ 3509886 w 4003589"/>
                <a:gd name="connsiteY3024" fmla="*/ 1953480 h 3670407"/>
                <a:gd name="connsiteX3025" fmla="*/ 3508537 w 4003589"/>
                <a:gd name="connsiteY3025" fmla="*/ 1953234 h 3670407"/>
                <a:gd name="connsiteX3026" fmla="*/ 3507066 w 4003589"/>
                <a:gd name="connsiteY3026" fmla="*/ 1953112 h 3670407"/>
                <a:gd name="connsiteX3027" fmla="*/ 3505594 w 4003589"/>
                <a:gd name="connsiteY3027" fmla="*/ 1953112 h 3670407"/>
                <a:gd name="connsiteX3028" fmla="*/ 3504123 w 4003589"/>
                <a:gd name="connsiteY3028" fmla="*/ 1953112 h 3670407"/>
                <a:gd name="connsiteX3029" fmla="*/ 173643 w 4003589"/>
                <a:gd name="connsiteY3029" fmla="*/ 2258580 h 3670407"/>
                <a:gd name="connsiteX3030" fmla="*/ 172907 w 4003589"/>
                <a:gd name="connsiteY3030" fmla="*/ 2258580 h 3670407"/>
                <a:gd name="connsiteX3031" fmla="*/ 172171 w 4003589"/>
                <a:gd name="connsiteY3031" fmla="*/ 2258703 h 3670407"/>
                <a:gd name="connsiteX3032" fmla="*/ 171313 w 4003589"/>
                <a:gd name="connsiteY3032" fmla="*/ 2258948 h 3670407"/>
                <a:gd name="connsiteX3033" fmla="*/ 170454 w 4003589"/>
                <a:gd name="connsiteY3033" fmla="*/ 2259316 h 3670407"/>
                <a:gd name="connsiteX3034" fmla="*/ 165794 w 4003589"/>
                <a:gd name="connsiteY3034" fmla="*/ 2261891 h 3670407"/>
                <a:gd name="connsiteX3035" fmla="*/ 161257 w 4003589"/>
                <a:gd name="connsiteY3035" fmla="*/ 2265816 h 3670407"/>
                <a:gd name="connsiteX3036" fmla="*/ 157333 w 4003589"/>
                <a:gd name="connsiteY3036" fmla="*/ 2270475 h 3670407"/>
                <a:gd name="connsiteX3037" fmla="*/ 154512 w 4003589"/>
                <a:gd name="connsiteY3037" fmla="*/ 2275258 h 3670407"/>
                <a:gd name="connsiteX3038" fmla="*/ 153531 w 4003589"/>
                <a:gd name="connsiteY3038" fmla="*/ 2278691 h 3670407"/>
                <a:gd name="connsiteX3039" fmla="*/ 153777 w 4003589"/>
                <a:gd name="connsiteY3039" fmla="*/ 2281267 h 3670407"/>
                <a:gd name="connsiteX3040" fmla="*/ 155126 w 4003589"/>
                <a:gd name="connsiteY3040" fmla="*/ 2282738 h 3670407"/>
                <a:gd name="connsiteX3041" fmla="*/ 157456 w 4003589"/>
                <a:gd name="connsiteY3041" fmla="*/ 2283106 h 3670407"/>
                <a:gd name="connsiteX3042" fmla="*/ 158191 w 4003589"/>
                <a:gd name="connsiteY3042" fmla="*/ 2283106 h 3670407"/>
                <a:gd name="connsiteX3043" fmla="*/ 158927 w 4003589"/>
                <a:gd name="connsiteY3043" fmla="*/ 2282984 h 3670407"/>
                <a:gd name="connsiteX3044" fmla="*/ 159785 w 4003589"/>
                <a:gd name="connsiteY3044" fmla="*/ 2282738 h 3670407"/>
                <a:gd name="connsiteX3045" fmla="*/ 160644 w 4003589"/>
                <a:gd name="connsiteY3045" fmla="*/ 2282370 h 3670407"/>
                <a:gd name="connsiteX3046" fmla="*/ 165304 w 4003589"/>
                <a:gd name="connsiteY3046" fmla="*/ 2279795 h 3670407"/>
                <a:gd name="connsiteX3047" fmla="*/ 169841 w 4003589"/>
                <a:gd name="connsiteY3047" fmla="*/ 2275871 h 3670407"/>
                <a:gd name="connsiteX3048" fmla="*/ 173765 w 4003589"/>
                <a:gd name="connsiteY3048" fmla="*/ 2271211 h 3670407"/>
                <a:gd name="connsiteX3049" fmla="*/ 176586 w 4003589"/>
                <a:gd name="connsiteY3049" fmla="*/ 2266429 h 3670407"/>
                <a:gd name="connsiteX3050" fmla="*/ 177567 w 4003589"/>
                <a:gd name="connsiteY3050" fmla="*/ 2262995 h 3670407"/>
                <a:gd name="connsiteX3051" fmla="*/ 177321 w 4003589"/>
                <a:gd name="connsiteY3051" fmla="*/ 2260420 h 3670407"/>
                <a:gd name="connsiteX3052" fmla="*/ 175973 w 4003589"/>
                <a:gd name="connsiteY3052" fmla="*/ 2258948 h 3670407"/>
                <a:gd name="connsiteX3053" fmla="*/ 173643 w 4003589"/>
                <a:gd name="connsiteY3053" fmla="*/ 2258580 h 3670407"/>
                <a:gd name="connsiteX3054" fmla="*/ 3451760 w 4003589"/>
                <a:gd name="connsiteY3054" fmla="*/ 2024481 h 3670407"/>
                <a:gd name="connsiteX3055" fmla="*/ 3445383 w 4003589"/>
                <a:gd name="connsiteY3055" fmla="*/ 2025831 h 3670407"/>
                <a:gd name="connsiteX3056" fmla="*/ 3439007 w 4003589"/>
                <a:gd name="connsiteY3056" fmla="*/ 2028651 h 3670407"/>
                <a:gd name="connsiteX3057" fmla="*/ 3433120 w 4003589"/>
                <a:gd name="connsiteY3057" fmla="*/ 2032821 h 3670407"/>
                <a:gd name="connsiteX3058" fmla="*/ 3428092 w 4003589"/>
                <a:gd name="connsiteY3058" fmla="*/ 2038093 h 3670407"/>
                <a:gd name="connsiteX3059" fmla="*/ 3424291 w 4003589"/>
                <a:gd name="connsiteY3059" fmla="*/ 2045329 h 3670407"/>
                <a:gd name="connsiteX3060" fmla="*/ 3423555 w 4003589"/>
                <a:gd name="connsiteY3060" fmla="*/ 2051951 h 3670407"/>
                <a:gd name="connsiteX3061" fmla="*/ 3426008 w 4003589"/>
                <a:gd name="connsiteY3061" fmla="*/ 2057224 h 3670407"/>
                <a:gd name="connsiteX3062" fmla="*/ 3431526 w 4003589"/>
                <a:gd name="connsiteY3062" fmla="*/ 2060412 h 3670407"/>
                <a:gd name="connsiteX3063" fmla="*/ 3432998 w 4003589"/>
                <a:gd name="connsiteY3063" fmla="*/ 2060780 h 3670407"/>
                <a:gd name="connsiteX3064" fmla="*/ 3434592 w 4003589"/>
                <a:gd name="connsiteY3064" fmla="*/ 2060902 h 3670407"/>
                <a:gd name="connsiteX3065" fmla="*/ 3436186 w 4003589"/>
                <a:gd name="connsiteY3065" fmla="*/ 2060902 h 3670407"/>
                <a:gd name="connsiteX3066" fmla="*/ 3437780 w 4003589"/>
                <a:gd name="connsiteY3066" fmla="*/ 2060902 h 3670407"/>
                <a:gd name="connsiteX3067" fmla="*/ 3444157 w 4003589"/>
                <a:gd name="connsiteY3067" fmla="*/ 2059554 h 3670407"/>
                <a:gd name="connsiteX3068" fmla="*/ 3450533 w 4003589"/>
                <a:gd name="connsiteY3068" fmla="*/ 2056733 h 3670407"/>
                <a:gd name="connsiteX3069" fmla="*/ 3456420 w 4003589"/>
                <a:gd name="connsiteY3069" fmla="*/ 2052564 h 3670407"/>
                <a:gd name="connsiteX3070" fmla="*/ 3461448 w 4003589"/>
                <a:gd name="connsiteY3070" fmla="*/ 2047168 h 3670407"/>
                <a:gd name="connsiteX3071" fmla="*/ 3465372 w 4003589"/>
                <a:gd name="connsiteY3071" fmla="*/ 2039933 h 3670407"/>
                <a:gd name="connsiteX3072" fmla="*/ 3465985 w 4003589"/>
                <a:gd name="connsiteY3072" fmla="*/ 2033311 h 3670407"/>
                <a:gd name="connsiteX3073" fmla="*/ 3463532 w 4003589"/>
                <a:gd name="connsiteY3073" fmla="*/ 2028161 h 3670407"/>
                <a:gd name="connsiteX3074" fmla="*/ 3458014 w 4003589"/>
                <a:gd name="connsiteY3074" fmla="*/ 2025095 h 3670407"/>
                <a:gd name="connsiteX3075" fmla="*/ 3456542 w 4003589"/>
                <a:gd name="connsiteY3075" fmla="*/ 2024727 h 3670407"/>
                <a:gd name="connsiteX3076" fmla="*/ 3454948 w 4003589"/>
                <a:gd name="connsiteY3076" fmla="*/ 2024481 h 3670407"/>
                <a:gd name="connsiteX3077" fmla="*/ 3453354 w 4003589"/>
                <a:gd name="connsiteY3077" fmla="*/ 2024481 h 3670407"/>
                <a:gd name="connsiteX3078" fmla="*/ 3451637 w 4003589"/>
                <a:gd name="connsiteY3078" fmla="*/ 2024481 h 3670407"/>
                <a:gd name="connsiteX3079" fmla="*/ 154390 w 4003589"/>
                <a:gd name="connsiteY3079" fmla="*/ 2304444 h 3670407"/>
                <a:gd name="connsiteX3080" fmla="*/ 153654 w 4003589"/>
                <a:gd name="connsiteY3080" fmla="*/ 2304444 h 3670407"/>
                <a:gd name="connsiteX3081" fmla="*/ 152796 w 4003589"/>
                <a:gd name="connsiteY3081" fmla="*/ 2304689 h 3670407"/>
                <a:gd name="connsiteX3082" fmla="*/ 151937 w 4003589"/>
                <a:gd name="connsiteY3082" fmla="*/ 2304934 h 3670407"/>
                <a:gd name="connsiteX3083" fmla="*/ 150956 w 4003589"/>
                <a:gd name="connsiteY3083" fmla="*/ 2305302 h 3670407"/>
                <a:gd name="connsiteX3084" fmla="*/ 146296 w 4003589"/>
                <a:gd name="connsiteY3084" fmla="*/ 2308122 h 3670407"/>
                <a:gd name="connsiteX3085" fmla="*/ 141759 w 4003589"/>
                <a:gd name="connsiteY3085" fmla="*/ 2312169 h 3670407"/>
                <a:gd name="connsiteX3086" fmla="*/ 137835 w 4003589"/>
                <a:gd name="connsiteY3086" fmla="*/ 2316829 h 3670407"/>
                <a:gd name="connsiteX3087" fmla="*/ 135137 w 4003589"/>
                <a:gd name="connsiteY3087" fmla="*/ 2321612 h 3670407"/>
                <a:gd name="connsiteX3088" fmla="*/ 134156 w 4003589"/>
                <a:gd name="connsiteY3088" fmla="*/ 2324922 h 3670407"/>
                <a:gd name="connsiteX3089" fmla="*/ 134401 w 4003589"/>
                <a:gd name="connsiteY3089" fmla="*/ 2327375 h 3670407"/>
                <a:gd name="connsiteX3090" fmla="*/ 135750 w 4003589"/>
                <a:gd name="connsiteY3090" fmla="*/ 2328847 h 3670407"/>
                <a:gd name="connsiteX3091" fmla="*/ 138080 w 4003589"/>
                <a:gd name="connsiteY3091" fmla="*/ 2329215 h 3670407"/>
                <a:gd name="connsiteX3092" fmla="*/ 138816 w 4003589"/>
                <a:gd name="connsiteY3092" fmla="*/ 2329215 h 3670407"/>
                <a:gd name="connsiteX3093" fmla="*/ 139674 w 4003589"/>
                <a:gd name="connsiteY3093" fmla="*/ 2328969 h 3670407"/>
                <a:gd name="connsiteX3094" fmla="*/ 140533 w 4003589"/>
                <a:gd name="connsiteY3094" fmla="*/ 2328724 h 3670407"/>
                <a:gd name="connsiteX3095" fmla="*/ 141514 w 4003589"/>
                <a:gd name="connsiteY3095" fmla="*/ 2328356 h 3670407"/>
                <a:gd name="connsiteX3096" fmla="*/ 146296 w 4003589"/>
                <a:gd name="connsiteY3096" fmla="*/ 2325536 h 3670407"/>
                <a:gd name="connsiteX3097" fmla="*/ 150834 w 4003589"/>
                <a:gd name="connsiteY3097" fmla="*/ 2321489 h 3670407"/>
                <a:gd name="connsiteX3098" fmla="*/ 154758 w 4003589"/>
                <a:gd name="connsiteY3098" fmla="*/ 2316829 h 3670407"/>
                <a:gd name="connsiteX3099" fmla="*/ 157456 w 4003589"/>
                <a:gd name="connsiteY3099" fmla="*/ 2311924 h 3670407"/>
                <a:gd name="connsiteX3100" fmla="*/ 158314 w 4003589"/>
                <a:gd name="connsiteY3100" fmla="*/ 2308613 h 3670407"/>
                <a:gd name="connsiteX3101" fmla="*/ 158069 w 4003589"/>
                <a:gd name="connsiteY3101" fmla="*/ 2306160 h 3670407"/>
                <a:gd name="connsiteX3102" fmla="*/ 156720 w 4003589"/>
                <a:gd name="connsiteY3102" fmla="*/ 2304689 h 3670407"/>
                <a:gd name="connsiteX3103" fmla="*/ 154390 w 4003589"/>
                <a:gd name="connsiteY3103" fmla="*/ 2304321 h 3670407"/>
                <a:gd name="connsiteX3104" fmla="*/ 3397190 w 4003589"/>
                <a:gd name="connsiteY3104" fmla="*/ 2095361 h 3670407"/>
                <a:gd name="connsiteX3105" fmla="*/ 3390936 w 4003589"/>
                <a:gd name="connsiteY3105" fmla="*/ 2096587 h 3670407"/>
                <a:gd name="connsiteX3106" fmla="*/ 3384682 w 4003589"/>
                <a:gd name="connsiteY3106" fmla="*/ 2099285 h 3670407"/>
                <a:gd name="connsiteX3107" fmla="*/ 3378796 w 4003589"/>
                <a:gd name="connsiteY3107" fmla="*/ 2103332 h 3670407"/>
                <a:gd name="connsiteX3108" fmla="*/ 3373768 w 4003589"/>
                <a:gd name="connsiteY3108" fmla="*/ 2108482 h 3670407"/>
                <a:gd name="connsiteX3109" fmla="*/ 3369599 w 4003589"/>
                <a:gd name="connsiteY3109" fmla="*/ 2115718 h 3670407"/>
                <a:gd name="connsiteX3110" fmla="*/ 3368617 w 4003589"/>
                <a:gd name="connsiteY3110" fmla="*/ 2122462 h 3670407"/>
                <a:gd name="connsiteX3111" fmla="*/ 3370825 w 4003589"/>
                <a:gd name="connsiteY3111" fmla="*/ 2127858 h 3670407"/>
                <a:gd name="connsiteX3112" fmla="*/ 3375975 w 4003589"/>
                <a:gd name="connsiteY3112" fmla="*/ 2131292 h 3670407"/>
                <a:gd name="connsiteX3113" fmla="*/ 3377569 w 4003589"/>
                <a:gd name="connsiteY3113" fmla="*/ 2131659 h 3670407"/>
                <a:gd name="connsiteX3114" fmla="*/ 3379286 w 4003589"/>
                <a:gd name="connsiteY3114" fmla="*/ 2131905 h 3670407"/>
                <a:gd name="connsiteX3115" fmla="*/ 3381003 w 4003589"/>
                <a:gd name="connsiteY3115" fmla="*/ 2131905 h 3670407"/>
                <a:gd name="connsiteX3116" fmla="*/ 3382842 w 4003589"/>
                <a:gd name="connsiteY3116" fmla="*/ 2131905 h 3670407"/>
                <a:gd name="connsiteX3117" fmla="*/ 3389097 w 4003589"/>
                <a:gd name="connsiteY3117" fmla="*/ 2130678 h 3670407"/>
                <a:gd name="connsiteX3118" fmla="*/ 3395350 w 4003589"/>
                <a:gd name="connsiteY3118" fmla="*/ 2127980 h 3670407"/>
                <a:gd name="connsiteX3119" fmla="*/ 3401237 w 4003589"/>
                <a:gd name="connsiteY3119" fmla="*/ 2123934 h 3670407"/>
                <a:gd name="connsiteX3120" fmla="*/ 3406264 w 4003589"/>
                <a:gd name="connsiteY3120" fmla="*/ 2118783 h 3670407"/>
                <a:gd name="connsiteX3121" fmla="*/ 3410434 w 4003589"/>
                <a:gd name="connsiteY3121" fmla="*/ 2111548 h 3670407"/>
                <a:gd name="connsiteX3122" fmla="*/ 3411415 w 4003589"/>
                <a:gd name="connsiteY3122" fmla="*/ 2104804 h 3670407"/>
                <a:gd name="connsiteX3123" fmla="*/ 3409330 w 4003589"/>
                <a:gd name="connsiteY3123" fmla="*/ 2099408 h 3670407"/>
                <a:gd name="connsiteX3124" fmla="*/ 3404180 w 4003589"/>
                <a:gd name="connsiteY3124" fmla="*/ 2095974 h 3670407"/>
                <a:gd name="connsiteX3125" fmla="*/ 3402586 w 4003589"/>
                <a:gd name="connsiteY3125" fmla="*/ 2095606 h 3670407"/>
                <a:gd name="connsiteX3126" fmla="*/ 3400869 w 4003589"/>
                <a:gd name="connsiteY3126" fmla="*/ 2095361 h 3670407"/>
                <a:gd name="connsiteX3127" fmla="*/ 3399152 w 4003589"/>
                <a:gd name="connsiteY3127" fmla="*/ 2095361 h 3670407"/>
                <a:gd name="connsiteX3128" fmla="*/ 3397312 w 4003589"/>
                <a:gd name="connsiteY3128" fmla="*/ 2095361 h 3670407"/>
                <a:gd name="connsiteX3129" fmla="*/ 136363 w 4003589"/>
                <a:gd name="connsiteY3129" fmla="*/ 2350184 h 3670407"/>
                <a:gd name="connsiteX3130" fmla="*/ 135505 w 4003589"/>
                <a:gd name="connsiteY3130" fmla="*/ 2350184 h 3670407"/>
                <a:gd name="connsiteX3131" fmla="*/ 134524 w 4003589"/>
                <a:gd name="connsiteY3131" fmla="*/ 2350430 h 3670407"/>
                <a:gd name="connsiteX3132" fmla="*/ 133543 w 4003589"/>
                <a:gd name="connsiteY3132" fmla="*/ 2350797 h 3670407"/>
                <a:gd name="connsiteX3133" fmla="*/ 132439 w 4003589"/>
                <a:gd name="connsiteY3133" fmla="*/ 2351288 h 3670407"/>
                <a:gd name="connsiteX3134" fmla="*/ 127657 w 4003589"/>
                <a:gd name="connsiteY3134" fmla="*/ 2354231 h 3670407"/>
                <a:gd name="connsiteX3135" fmla="*/ 123119 w 4003589"/>
                <a:gd name="connsiteY3135" fmla="*/ 2358278 h 3670407"/>
                <a:gd name="connsiteX3136" fmla="*/ 119318 w 4003589"/>
                <a:gd name="connsiteY3136" fmla="*/ 2363060 h 3670407"/>
                <a:gd name="connsiteX3137" fmla="*/ 116743 w 4003589"/>
                <a:gd name="connsiteY3137" fmla="*/ 2367965 h 3670407"/>
                <a:gd name="connsiteX3138" fmla="*/ 115884 w 4003589"/>
                <a:gd name="connsiteY3138" fmla="*/ 2371154 h 3670407"/>
                <a:gd name="connsiteX3139" fmla="*/ 116252 w 4003589"/>
                <a:gd name="connsiteY3139" fmla="*/ 2373484 h 3670407"/>
                <a:gd name="connsiteX3140" fmla="*/ 117601 w 4003589"/>
                <a:gd name="connsiteY3140" fmla="*/ 2374955 h 3670407"/>
                <a:gd name="connsiteX3141" fmla="*/ 119931 w 4003589"/>
                <a:gd name="connsiteY3141" fmla="*/ 2375323 h 3670407"/>
                <a:gd name="connsiteX3142" fmla="*/ 120790 w 4003589"/>
                <a:gd name="connsiteY3142" fmla="*/ 2375323 h 3670407"/>
                <a:gd name="connsiteX3143" fmla="*/ 121648 w 4003589"/>
                <a:gd name="connsiteY3143" fmla="*/ 2375078 h 3670407"/>
                <a:gd name="connsiteX3144" fmla="*/ 122629 w 4003589"/>
                <a:gd name="connsiteY3144" fmla="*/ 2374710 h 3670407"/>
                <a:gd name="connsiteX3145" fmla="*/ 123733 w 4003589"/>
                <a:gd name="connsiteY3145" fmla="*/ 2374220 h 3670407"/>
                <a:gd name="connsiteX3146" fmla="*/ 128515 w 4003589"/>
                <a:gd name="connsiteY3146" fmla="*/ 2371276 h 3670407"/>
                <a:gd name="connsiteX3147" fmla="*/ 133052 w 4003589"/>
                <a:gd name="connsiteY3147" fmla="*/ 2367107 h 3670407"/>
                <a:gd name="connsiteX3148" fmla="*/ 136854 w 4003589"/>
                <a:gd name="connsiteY3148" fmla="*/ 2362325 h 3670407"/>
                <a:gd name="connsiteX3149" fmla="*/ 139429 w 4003589"/>
                <a:gd name="connsiteY3149" fmla="*/ 2357419 h 3670407"/>
                <a:gd name="connsiteX3150" fmla="*/ 140165 w 4003589"/>
                <a:gd name="connsiteY3150" fmla="*/ 2354231 h 3670407"/>
                <a:gd name="connsiteX3151" fmla="*/ 139797 w 4003589"/>
                <a:gd name="connsiteY3151" fmla="*/ 2351901 h 3670407"/>
                <a:gd name="connsiteX3152" fmla="*/ 138448 w 4003589"/>
                <a:gd name="connsiteY3152" fmla="*/ 2350552 h 3670407"/>
                <a:gd name="connsiteX3153" fmla="*/ 136118 w 4003589"/>
                <a:gd name="connsiteY3153" fmla="*/ 2350184 h 3670407"/>
                <a:gd name="connsiteX3154" fmla="*/ 3340290 w 4003589"/>
                <a:gd name="connsiteY3154" fmla="*/ 2165995 h 3670407"/>
                <a:gd name="connsiteX3155" fmla="*/ 3334281 w 4003589"/>
                <a:gd name="connsiteY3155" fmla="*/ 2167222 h 3670407"/>
                <a:gd name="connsiteX3156" fmla="*/ 3328150 w 4003589"/>
                <a:gd name="connsiteY3156" fmla="*/ 2169797 h 3670407"/>
                <a:gd name="connsiteX3157" fmla="*/ 3322386 w 4003589"/>
                <a:gd name="connsiteY3157" fmla="*/ 2173721 h 3670407"/>
                <a:gd name="connsiteX3158" fmla="*/ 3317359 w 4003589"/>
                <a:gd name="connsiteY3158" fmla="*/ 2178749 h 3670407"/>
                <a:gd name="connsiteX3159" fmla="*/ 3312944 w 4003589"/>
                <a:gd name="connsiteY3159" fmla="*/ 2185984 h 3670407"/>
                <a:gd name="connsiteX3160" fmla="*/ 3311718 w 4003589"/>
                <a:gd name="connsiteY3160" fmla="*/ 2192851 h 3670407"/>
                <a:gd name="connsiteX3161" fmla="*/ 3313557 w 4003589"/>
                <a:gd name="connsiteY3161" fmla="*/ 2198492 h 3670407"/>
                <a:gd name="connsiteX3162" fmla="*/ 3318462 w 4003589"/>
                <a:gd name="connsiteY3162" fmla="*/ 2202171 h 3670407"/>
                <a:gd name="connsiteX3163" fmla="*/ 3320179 w 4003589"/>
                <a:gd name="connsiteY3163" fmla="*/ 2202661 h 3670407"/>
                <a:gd name="connsiteX3164" fmla="*/ 3322018 w 4003589"/>
                <a:gd name="connsiteY3164" fmla="*/ 2203029 h 3670407"/>
                <a:gd name="connsiteX3165" fmla="*/ 3323858 w 4003589"/>
                <a:gd name="connsiteY3165" fmla="*/ 2203152 h 3670407"/>
                <a:gd name="connsiteX3166" fmla="*/ 3325820 w 4003589"/>
                <a:gd name="connsiteY3166" fmla="*/ 2203152 h 3670407"/>
                <a:gd name="connsiteX3167" fmla="*/ 3331829 w 4003589"/>
                <a:gd name="connsiteY3167" fmla="*/ 2202048 h 3670407"/>
                <a:gd name="connsiteX3168" fmla="*/ 3337960 w 4003589"/>
                <a:gd name="connsiteY3168" fmla="*/ 2199473 h 3670407"/>
                <a:gd name="connsiteX3169" fmla="*/ 3343724 w 4003589"/>
                <a:gd name="connsiteY3169" fmla="*/ 2195672 h 3670407"/>
                <a:gd name="connsiteX3170" fmla="*/ 3348751 w 4003589"/>
                <a:gd name="connsiteY3170" fmla="*/ 2190766 h 3670407"/>
                <a:gd name="connsiteX3171" fmla="*/ 3353166 w 4003589"/>
                <a:gd name="connsiteY3171" fmla="*/ 2183409 h 3670407"/>
                <a:gd name="connsiteX3172" fmla="*/ 3354392 w 4003589"/>
                <a:gd name="connsiteY3172" fmla="*/ 2176542 h 3670407"/>
                <a:gd name="connsiteX3173" fmla="*/ 3352430 w 4003589"/>
                <a:gd name="connsiteY3173" fmla="*/ 2170901 h 3670407"/>
                <a:gd name="connsiteX3174" fmla="*/ 3347403 w 4003589"/>
                <a:gd name="connsiteY3174" fmla="*/ 2167222 h 3670407"/>
                <a:gd name="connsiteX3175" fmla="*/ 3345686 w 4003589"/>
                <a:gd name="connsiteY3175" fmla="*/ 2166731 h 3670407"/>
                <a:gd name="connsiteX3176" fmla="*/ 3343969 w 4003589"/>
                <a:gd name="connsiteY3176" fmla="*/ 2166363 h 3670407"/>
                <a:gd name="connsiteX3177" fmla="*/ 3342129 w 4003589"/>
                <a:gd name="connsiteY3177" fmla="*/ 2166241 h 3670407"/>
                <a:gd name="connsiteX3178" fmla="*/ 3340167 w 4003589"/>
                <a:gd name="connsiteY3178" fmla="*/ 2166241 h 3670407"/>
                <a:gd name="connsiteX3179" fmla="*/ 119441 w 4003589"/>
                <a:gd name="connsiteY3179" fmla="*/ 2395680 h 3670407"/>
                <a:gd name="connsiteX3180" fmla="*/ 118582 w 4003589"/>
                <a:gd name="connsiteY3180" fmla="*/ 2395802 h 3670407"/>
                <a:gd name="connsiteX3181" fmla="*/ 117601 w 4003589"/>
                <a:gd name="connsiteY3181" fmla="*/ 2396047 h 3670407"/>
                <a:gd name="connsiteX3182" fmla="*/ 116497 w 4003589"/>
                <a:gd name="connsiteY3182" fmla="*/ 2396415 h 3670407"/>
                <a:gd name="connsiteX3183" fmla="*/ 115394 w 4003589"/>
                <a:gd name="connsiteY3183" fmla="*/ 2396906 h 3670407"/>
                <a:gd name="connsiteX3184" fmla="*/ 110489 w 4003589"/>
                <a:gd name="connsiteY3184" fmla="*/ 2399972 h 3670407"/>
                <a:gd name="connsiteX3185" fmla="*/ 105951 w 4003589"/>
                <a:gd name="connsiteY3185" fmla="*/ 2404141 h 3670407"/>
                <a:gd name="connsiteX3186" fmla="*/ 102150 w 4003589"/>
                <a:gd name="connsiteY3186" fmla="*/ 2408923 h 3670407"/>
                <a:gd name="connsiteX3187" fmla="*/ 99697 w 4003589"/>
                <a:gd name="connsiteY3187" fmla="*/ 2413828 h 3670407"/>
                <a:gd name="connsiteX3188" fmla="*/ 98962 w 4003589"/>
                <a:gd name="connsiteY3188" fmla="*/ 2417017 h 3670407"/>
                <a:gd name="connsiteX3189" fmla="*/ 99329 w 4003589"/>
                <a:gd name="connsiteY3189" fmla="*/ 2419347 h 3670407"/>
                <a:gd name="connsiteX3190" fmla="*/ 100678 w 4003589"/>
                <a:gd name="connsiteY3190" fmla="*/ 2420696 h 3670407"/>
                <a:gd name="connsiteX3191" fmla="*/ 102886 w 4003589"/>
                <a:gd name="connsiteY3191" fmla="*/ 2421064 h 3670407"/>
                <a:gd name="connsiteX3192" fmla="*/ 103867 w 4003589"/>
                <a:gd name="connsiteY3192" fmla="*/ 2420941 h 3670407"/>
                <a:gd name="connsiteX3193" fmla="*/ 104848 w 4003589"/>
                <a:gd name="connsiteY3193" fmla="*/ 2420696 h 3670407"/>
                <a:gd name="connsiteX3194" fmla="*/ 105951 w 4003589"/>
                <a:gd name="connsiteY3194" fmla="*/ 2420328 h 3670407"/>
                <a:gd name="connsiteX3195" fmla="*/ 107178 w 4003589"/>
                <a:gd name="connsiteY3195" fmla="*/ 2419838 h 3670407"/>
                <a:gd name="connsiteX3196" fmla="*/ 111960 w 4003589"/>
                <a:gd name="connsiteY3196" fmla="*/ 2416772 h 3670407"/>
                <a:gd name="connsiteX3197" fmla="*/ 116497 w 4003589"/>
                <a:gd name="connsiteY3197" fmla="*/ 2412602 h 3670407"/>
                <a:gd name="connsiteX3198" fmla="*/ 120299 w 4003589"/>
                <a:gd name="connsiteY3198" fmla="*/ 2407820 h 3670407"/>
                <a:gd name="connsiteX3199" fmla="*/ 122752 w 4003589"/>
                <a:gd name="connsiteY3199" fmla="*/ 2402915 h 3670407"/>
                <a:gd name="connsiteX3200" fmla="*/ 123487 w 4003589"/>
                <a:gd name="connsiteY3200" fmla="*/ 2399726 h 3670407"/>
                <a:gd name="connsiteX3201" fmla="*/ 123119 w 4003589"/>
                <a:gd name="connsiteY3201" fmla="*/ 2397396 h 3670407"/>
                <a:gd name="connsiteX3202" fmla="*/ 121771 w 4003589"/>
                <a:gd name="connsiteY3202" fmla="*/ 2396047 h 3670407"/>
                <a:gd name="connsiteX3203" fmla="*/ 119563 w 4003589"/>
                <a:gd name="connsiteY3203" fmla="*/ 2395680 h 3670407"/>
                <a:gd name="connsiteX3204" fmla="*/ 3281060 w 4003589"/>
                <a:gd name="connsiteY3204" fmla="*/ 2236262 h 3670407"/>
                <a:gd name="connsiteX3205" fmla="*/ 3275174 w 4003589"/>
                <a:gd name="connsiteY3205" fmla="*/ 2237366 h 3670407"/>
                <a:gd name="connsiteX3206" fmla="*/ 3269288 w 4003589"/>
                <a:gd name="connsiteY3206" fmla="*/ 2239818 h 3670407"/>
                <a:gd name="connsiteX3207" fmla="*/ 3263647 w 4003589"/>
                <a:gd name="connsiteY3207" fmla="*/ 2243497 h 3670407"/>
                <a:gd name="connsiteX3208" fmla="*/ 3258619 w 4003589"/>
                <a:gd name="connsiteY3208" fmla="*/ 2248279 h 3670407"/>
                <a:gd name="connsiteX3209" fmla="*/ 3253959 w 4003589"/>
                <a:gd name="connsiteY3209" fmla="*/ 2255514 h 3670407"/>
                <a:gd name="connsiteX3210" fmla="*/ 3252365 w 4003589"/>
                <a:gd name="connsiteY3210" fmla="*/ 2262504 h 3670407"/>
                <a:gd name="connsiteX3211" fmla="*/ 3253959 w 4003589"/>
                <a:gd name="connsiteY3211" fmla="*/ 2268391 h 3670407"/>
                <a:gd name="connsiteX3212" fmla="*/ 3258619 w 4003589"/>
                <a:gd name="connsiteY3212" fmla="*/ 2272315 h 3670407"/>
                <a:gd name="connsiteX3213" fmla="*/ 3260336 w 4003589"/>
                <a:gd name="connsiteY3213" fmla="*/ 2272928 h 3670407"/>
                <a:gd name="connsiteX3214" fmla="*/ 3262175 w 4003589"/>
                <a:gd name="connsiteY3214" fmla="*/ 2273419 h 3670407"/>
                <a:gd name="connsiteX3215" fmla="*/ 3264138 w 4003589"/>
                <a:gd name="connsiteY3215" fmla="*/ 2273664 h 3670407"/>
                <a:gd name="connsiteX3216" fmla="*/ 3266222 w 4003589"/>
                <a:gd name="connsiteY3216" fmla="*/ 2273664 h 3670407"/>
                <a:gd name="connsiteX3217" fmla="*/ 3271986 w 4003589"/>
                <a:gd name="connsiteY3217" fmla="*/ 2272560 h 3670407"/>
                <a:gd name="connsiteX3218" fmla="*/ 3277872 w 4003589"/>
                <a:gd name="connsiteY3218" fmla="*/ 2270107 h 3670407"/>
                <a:gd name="connsiteX3219" fmla="*/ 3283513 w 4003589"/>
                <a:gd name="connsiteY3219" fmla="*/ 2266429 h 3670407"/>
                <a:gd name="connsiteX3220" fmla="*/ 3288541 w 4003589"/>
                <a:gd name="connsiteY3220" fmla="*/ 2261646 h 3670407"/>
                <a:gd name="connsiteX3221" fmla="*/ 3293201 w 4003589"/>
                <a:gd name="connsiteY3221" fmla="*/ 2254288 h 3670407"/>
                <a:gd name="connsiteX3222" fmla="*/ 3294672 w 4003589"/>
                <a:gd name="connsiteY3222" fmla="*/ 2247299 h 3670407"/>
                <a:gd name="connsiteX3223" fmla="*/ 3293078 w 4003589"/>
                <a:gd name="connsiteY3223" fmla="*/ 2241412 h 3670407"/>
                <a:gd name="connsiteX3224" fmla="*/ 3288418 w 4003589"/>
                <a:gd name="connsiteY3224" fmla="*/ 2237488 h 3670407"/>
                <a:gd name="connsiteX3225" fmla="*/ 3286701 w 4003589"/>
                <a:gd name="connsiteY3225" fmla="*/ 2236875 h 3670407"/>
                <a:gd name="connsiteX3226" fmla="*/ 3284862 w 4003589"/>
                <a:gd name="connsiteY3226" fmla="*/ 2236507 h 3670407"/>
                <a:gd name="connsiteX3227" fmla="*/ 3282900 w 4003589"/>
                <a:gd name="connsiteY3227" fmla="*/ 2236384 h 3670407"/>
                <a:gd name="connsiteX3228" fmla="*/ 3280815 w 4003589"/>
                <a:gd name="connsiteY3228" fmla="*/ 2236384 h 3670407"/>
                <a:gd name="connsiteX3229" fmla="*/ 103867 w 4003589"/>
                <a:gd name="connsiteY3229" fmla="*/ 2441052 h 3670407"/>
                <a:gd name="connsiteX3230" fmla="*/ 102886 w 4003589"/>
                <a:gd name="connsiteY3230" fmla="*/ 2441175 h 3670407"/>
                <a:gd name="connsiteX3231" fmla="*/ 101782 w 4003589"/>
                <a:gd name="connsiteY3231" fmla="*/ 2441420 h 3670407"/>
                <a:gd name="connsiteX3232" fmla="*/ 100556 w 4003589"/>
                <a:gd name="connsiteY3232" fmla="*/ 2441788 h 3670407"/>
                <a:gd name="connsiteX3233" fmla="*/ 99329 w 4003589"/>
                <a:gd name="connsiteY3233" fmla="*/ 2442401 h 3670407"/>
                <a:gd name="connsiteX3234" fmla="*/ 94424 w 4003589"/>
                <a:gd name="connsiteY3234" fmla="*/ 2445589 h 3670407"/>
                <a:gd name="connsiteX3235" fmla="*/ 89887 w 4003589"/>
                <a:gd name="connsiteY3235" fmla="*/ 2449881 h 3670407"/>
                <a:gd name="connsiteX3236" fmla="*/ 86208 w 4003589"/>
                <a:gd name="connsiteY3236" fmla="*/ 2454786 h 3670407"/>
                <a:gd name="connsiteX3237" fmla="*/ 83878 w 4003589"/>
                <a:gd name="connsiteY3237" fmla="*/ 2459692 h 3670407"/>
                <a:gd name="connsiteX3238" fmla="*/ 83265 w 4003589"/>
                <a:gd name="connsiteY3238" fmla="*/ 2462758 h 3670407"/>
                <a:gd name="connsiteX3239" fmla="*/ 83633 w 4003589"/>
                <a:gd name="connsiteY3239" fmla="*/ 2464965 h 3670407"/>
                <a:gd name="connsiteX3240" fmla="*/ 84982 w 4003589"/>
                <a:gd name="connsiteY3240" fmla="*/ 2466314 h 3670407"/>
                <a:gd name="connsiteX3241" fmla="*/ 87189 w 4003589"/>
                <a:gd name="connsiteY3241" fmla="*/ 2466682 h 3670407"/>
                <a:gd name="connsiteX3242" fmla="*/ 88170 w 4003589"/>
                <a:gd name="connsiteY3242" fmla="*/ 2466559 h 3670407"/>
                <a:gd name="connsiteX3243" fmla="*/ 89274 w 4003589"/>
                <a:gd name="connsiteY3243" fmla="*/ 2466314 h 3670407"/>
                <a:gd name="connsiteX3244" fmla="*/ 90500 w 4003589"/>
                <a:gd name="connsiteY3244" fmla="*/ 2465946 h 3670407"/>
                <a:gd name="connsiteX3245" fmla="*/ 91727 w 4003589"/>
                <a:gd name="connsiteY3245" fmla="*/ 2465333 h 3670407"/>
                <a:gd name="connsiteX3246" fmla="*/ 96632 w 4003589"/>
                <a:gd name="connsiteY3246" fmla="*/ 2462144 h 3670407"/>
                <a:gd name="connsiteX3247" fmla="*/ 101169 w 4003589"/>
                <a:gd name="connsiteY3247" fmla="*/ 2457852 h 3670407"/>
                <a:gd name="connsiteX3248" fmla="*/ 104848 w 4003589"/>
                <a:gd name="connsiteY3248" fmla="*/ 2452947 h 3670407"/>
                <a:gd name="connsiteX3249" fmla="*/ 107300 w 4003589"/>
                <a:gd name="connsiteY3249" fmla="*/ 2448042 h 3670407"/>
                <a:gd name="connsiteX3250" fmla="*/ 107791 w 4003589"/>
                <a:gd name="connsiteY3250" fmla="*/ 2444976 h 3670407"/>
                <a:gd name="connsiteX3251" fmla="*/ 107300 w 4003589"/>
                <a:gd name="connsiteY3251" fmla="*/ 2442769 h 3670407"/>
                <a:gd name="connsiteX3252" fmla="*/ 105951 w 4003589"/>
                <a:gd name="connsiteY3252" fmla="*/ 2441420 h 3670407"/>
                <a:gd name="connsiteX3253" fmla="*/ 103744 w 4003589"/>
                <a:gd name="connsiteY3253" fmla="*/ 2441052 h 3670407"/>
                <a:gd name="connsiteX3254" fmla="*/ 3219868 w 4003589"/>
                <a:gd name="connsiteY3254" fmla="*/ 2305915 h 3670407"/>
                <a:gd name="connsiteX3255" fmla="*/ 3214228 w 4003589"/>
                <a:gd name="connsiteY3255" fmla="*/ 2306896 h 3670407"/>
                <a:gd name="connsiteX3256" fmla="*/ 3208464 w 4003589"/>
                <a:gd name="connsiteY3256" fmla="*/ 2309226 h 3670407"/>
                <a:gd name="connsiteX3257" fmla="*/ 3202946 w 4003589"/>
                <a:gd name="connsiteY3257" fmla="*/ 2312782 h 3670407"/>
                <a:gd name="connsiteX3258" fmla="*/ 3197918 w 4003589"/>
                <a:gd name="connsiteY3258" fmla="*/ 2317442 h 3670407"/>
                <a:gd name="connsiteX3259" fmla="*/ 3193013 w 4003589"/>
                <a:gd name="connsiteY3259" fmla="*/ 2324677 h 3670407"/>
                <a:gd name="connsiteX3260" fmla="*/ 3191173 w 4003589"/>
                <a:gd name="connsiteY3260" fmla="*/ 2331790 h 3670407"/>
                <a:gd name="connsiteX3261" fmla="*/ 3192400 w 4003589"/>
                <a:gd name="connsiteY3261" fmla="*/ 2337921 h 3670407"/>
                <a:gd name="connsiteX3262" fmla="*/ 3196692 w 4003589"/>
                <a:gd name="connsiteY3262" fmla="*/ 2342213 h 3670407"/>
                <a:gd name="connsiteX3263" fmla="*/ 3198531 w 4003589"/>
                <a:gd name="connsiteY3263" fmla="*/ 2342949 h 3670407"/>
                <a:gd name="connsiteX3264" fmla="*/ 3200493 w 4003589"/>
                <a:gd name="connsiteY3264" fmla="*/ 2343440 h 3670407"/>
                <a:gd name="connsiteX3265" fmla="*/ 3202578 w 4003589"/>
                <a:gd name="connsiteY3265" fmla="*/ 2343685 h 3670407"/>
                <a:gd name="connsiteX3266" fmla="*/ 3204785 w 4003589"/>
                <a:gd name="connsiteY3266" fmla="*/ 2343685 h 3670407"/>
                <a:gd name="connsiteX3267" fmla="*/ 3210426 w 4003589"/>
                <a:gd name="connsiteY3267" fmla="*/ 2342704 h 3670407"/>
                <a:gd name="connsiteX3268" fmla="*/ 3216190 w 4003589"/>
                <a:gd name="connsiteY3268" fmla="*/ 2340374 h 3670407"/>
                <a:gd name="connsiteX3269" fmla="*/ 3221830 w 4003589"/>
                <a:gd name="connsiteY3269" fmla="*/ 2336818 h 3670407"/>
                <a:gd name="connsiteX3270" fmla="*/ 3226858 w 4003589"/>
                <a:gd name="connsiteY3270" fmla="*/ 2332158 h 3670407"/>
                <a:gd name="connsiteX3271" fmla="*/ 3231763 w 4003589"/>
                <a:gd name="connsiteY3271" fmla="*/ 2324800 h 3670407"/>
                <a:gd name="connsiteX3272" fmla="*/ 3233603 w 4003589"/>
                <a:gd name="connsiteY3272" fmla="*/ 2317687 h 3670407"/>
                <a:gd name="connsiteX3273" fmla="*/ 3232377 w 4003589"/>
                <a:gd name="connsiteY3273" fmla="*/ 2311556 h 3670407"/>
                <a:gd name="connsiteX3274" fmla="*/ 3227962 w 4003589"/>
                <a:gd name="connsiteY3274" fmla="*/ 2307264 h 3670407"/>
                <a:gd name="connsiteX3275" fmla="*/ 3226123 w 4003589"/>
                <a:gd name="connsiteY3275" fmla="*/ 2306528 h 3670407"/>
                <a:gd name="connsiteX3276" fmla="*/ 3224160 w 4003589"/>
                <a:gd name="connsiteY3276" fmla="*/ 2306038 h 3670407"/>
                <a:gd name="connsiteX3277" fmla="*/ 3222076 w 4003589"/>
                <a:gd name="connsiteY3277" fmla="*/ 2305792 h 3670407"/>
                <a:gd name="connsiteX3278" fmla="*/ 3219868 w 4003589"/>
                <a:gd name="connsiteY3278" fmla="*/ 2305792 h 3670407"/>
                <a:gd name="connsiteX3279" fmla="*/ 89519 w 4003589"/>
                <a:gd name="connsiteY3279" fmla="*/ 2486302 h 3670407"/>
                <a:gd name="connsiteX3280" fmla="*/ 88415 w 4003589"/>
                <a:gd name="connsiteY3280" fmla="*/ 2486425 h 3670407"/>
                <a:gd name="connsiteX3281" fmla="*/ 87189 w 4003589"/>
                <a:gd name="connsiteY3281" fmla="*/ 2486670 h 3670407"/>
                <a:gd name="connsiteX3282" fmla="*/ 85963 w 4003589"/>
                <a:gd name="connsiteY3282" fmla="*/ 2487161 h 3670407"/>
                <a:gd name="connsiteX3283" fmla="*/ 84614 w 4003589"/>
                <a:gd name="connsiteY3283" fmla="*/ 2487774 h 3670407"/>
                <a:gd name="connsiteX3284" fmla="*/ 79709 w 4003589"/>
                <a:gd name="connsiteY3284" fmla="*/ 2491085 h 3670407"/>
                <a:gd name="connsiteX3285" fmla="*/ 75172 w 4003589"/>
                <a:gd name="connsiteY3285" fmla="*/ 2495499 h 3670407"/>
                <a:gd name="connsiteX3286" fmla="*/ 71493 w 4003589"/>
                <a:gd name="connsiteY3286" fmla="*/ 2500404 h 3670407"/>
                <a:gd name="connsiteX3287" fmla="*/ 69163 w 4003589"/>
                <a:gd name="connsiteY3287" fmla="*/ 2505310 h 3670407"/>
                <a:gd name="connsiteX3288" fmla="*/ 68672 w 4003589"/>
                <a:gd name="connsiteY3288" fmla="*/ 2508253 h 3670407"/>
                <a:gd name="connsiteX3289" fmla="*/ 69163 w 4003589"/>
                <a:gd name="connsiteY3289" fmla="*/ 2510460 h 3670407"/>
                <a:gd name="connsiteX3290" fmla="*/ 70512 w 4003589"/>
                <a:gd name="connsiteY3290" fmla="*/ 2511687 h 3670407"/>
                <a:gd name="connsiteX3291" fmla="*/ 72596 w 4003589"/>
                <a:gd name="connsiteY3291" fmla="*/ 2512054 h 3670407"/>
                <a:gd name="connsiteX3292" fmla="*/ 73700 w 4003589"/>
                <a:gd name="connsiteY3292" fmla="*/ 2511932 h 3670407"/>
                <a:gd name="connsiteX3293" fmla="*/ 74926 w 4003589"/>
                <a:gd name="connsiteY3293" fmla="*/ 2511687 h 3670407"/>
                <a:gd name="connsiteX3294" fmla="*/ 76153 w 4003589"/>
                <a:gd name="connsiteY3294" fmla="*/ 2511196 h 3670407"/>
                <a:gd name="connsiteX3295" fmla="*/ 77501 w 4003589"/>
                <a:gd name="connsiteY3295" fmla="*/ 2510583 h 3670407"/>
                <a:gd name="connsiteX3296" fmla="*/ 82407 w 4003589"/>
                <a:gd name="connsiteY3296" fmla="*/ 2507272 h 3670407"/>
                <a:gd name="connsiteX3297" fmla="*/ 86944 w 4003589"/>
                <a:gd name="connsiteY3297" fmla="*/ 2502857 h 3670407"/>
                <a:gd name="connsiteX3298" fmla="*/ 90623 w 4003589"/>
                <a:gd name="connsiteY3298" fmla="*/ 2497952 h 3670407"/>
                <a:gd name="connsiteX3299" fmla="*/ 92830 w 4003589"/>
                <a:gd name="connsiteY3299" fmla="*/ 2493047 h 3670407"/>
                <a:gd name="connsiteX3300" fmla="*/ 93321 w 4003589"/>
                <a:gd name="connsiteY3300" fmla="*/ 2490104 h 3670407"/>
                <a:gd name="connsiteX3301" fmla="*/ 92830 w 4003589"/>
                <a:gd name="connsiteY3301" fmla="*/ 2487896 h 3670407"/>
                <a:gd name="connsiteX3302" fmla="*/ 91481 w 4003589"/>
                <a:gd name="connsiteY3302" fmla="*/ 2486670 h 3670407"/>
                <a:gd name="connsiteX3303" fmla="*/ 89397 w 4003589"/>
                <a:gd name="connsiteY3303" fmla="*/ 2486302 h 3670407"/>
                <a:gd name="connsiteX3304" fmla="*/ 3156469 w 4003589"/>
                <a:gd name="connsiteY3304" fmla="*/ 2375078 h 3670407"/>
                <a:gd name="connsiteX3305" fmla="*/ 3151074 w 4003589"/>
                <a:gd name="connsiteY3305" fmla="*/ 2376059 h 3670407"/>
                <a:gd name="connsiteX3306" fmla="*/ 3145433 w 4003589"/>
                <a:gd name="connsiteY3306" fmla="*/ 2378266 h 3670407"/>
                <a:gd name="connsiteX3307" fmla="*/ 3140037 w 4003589"/>
                <a:gd name="connsiteY3307" fmla="*/ 2381577 h 3670407"/>
                <a:gd name="connsiteX3308" fmla="*/ 3135132 w 4003589"/>
                <a:gd name="connsiteY3308" fmla="*/ 2385992 h 3670407"/>
                <a:gd name="connsiteX3309" fmla="*/ 3129981 w 4003589"/>
                <a:gd name="connsiteY3309" fmla="*/ 2393350 h 3670407"/>
                <a:gd name="connsiteX3310" fmla="*/ 3127897 w 4003589"/>
                <a:gd name="connsiteY3310" fmla="*/ 2400585 h 3670407"/>
                <a:gd name="connsiteX3311" fmla="*/ 3128878 w 4003589"/>
                <a:gd name="connsiteY3311" fmla="*/ 2406839 h 3670407"/>
                <a:gd name="connsiteX3312" fmla="*/ 3132924 w 4003589"/>
                <a:gd name="connsiteY3312" fmla="*/ 2411376 h 3670407"/>
                <a:gd name="connsiteX3313" fmla="*/ 3134764 w 4003589"/>
                <a:gd name="connsiteY3313" fmla="*/ 2412235 h 3670407"/>
                <a:gd name="connsiteX3314" fmla="*/ 3136849 w 4003589"/>
                <a:gd name="connsiteY3314" fmla="*/ 2412848 h 3670407"/>
                <a:gd name="connsiteX3315" fmla="*/ 3139056 w 4003589"/>
                <a:gd name="connsiteY3315" fmla="*/ 2413215 h 3670407"/>
                <a:gd name="connsiteX3316" fmla="*/ 3141386 w 4003589"/>
                <a:gd name="connsiteY3316" fmla="*/ 2413215 h 3670407"/>
                <a:gd name="connsiteX3317" fmla="*/ 3146904 w 4003589"/>
                <a:gd name="connsiteY3317" fmla="*/ 2412357 h 3670407"/>
                <a:gd name="connsiteX3318" fmla="*/ 3152545 w 4003589"/>
                <a:gd name="connsiteY3318" fmla="*/ 2410150 h 3670407"/>
                <a:gd name="connsiteX3319" fmla="*/ 3158064 w 4003589"/>
                <a:gd name="connsiteY3319" fmla="*/ 2406839 h 3670407"/>
                <a:gd name="connsiteX3320" fmla="*/ 3163091 w 4003589"/>
                <a:gd name="connsiteY3320" fmla="*/ 2402424 h 3670407"/>
                <a:gd name="connsiteX3321" fmla="*/ 3168242 w 4003589"/>
                <a:gd name="connsiteY3321" fmla="*/ 2395066 h 3670407"/>
                <a:gd name="connsiteX3322" fmla="*/ 3170327 w 4003589"/>
                <a:gd name="connsiteY3322" fmla="*/ 2387831 h 3670407"/>
                <a:gd name="connsiteX3323" fmla="*/ 3169345 w 4003589"/>
                <a:gd name="connsiteY3323" fmla="*/ 2381577 h 3670407"/>
                <a:gd name="connsiteX3324" fmla="*/ 3165176 w 4003589"/>
                <a:gd name="connsiteY3324" fmla="*/ 2377040 h 3670407"/>
                <a:gd name="connsiteX3325" fmla="*/ 3163337 w 4003589"/>
                <a:gd name="connsiteY3325" fmla="*/ 2376182 h 3670407"/>
                <a:gd name="connsiteX3326" fmla="*/ 3161252 w 4003589"/>
                <a:gd name="connsiteY3326" fmla="*/ 2375568 h 3670407"/>
                <a:gd name="connsiteX3327" fmla="*/ 3159044 w 4003589"/>
                <a:gd name="connsiteY3327" fmla="*/ 2375200 h 3670407"/>
                <a:gd name="connsiteX3328" fmla="*/ 3156715 w 4003589"/>
                <a:gd name="connsiteY3328" fmla="*/ 2375200 h 3670407"/>
                <a:gd name="connsiteX3329" fmla="*/ 76398 w 4003589"/>
                <a:gd name="connsiteY3329" fmla="*/ 2531307 h 3670407"/>
                <a:gd name="connsiteX3330" fmla="*/ 75294 w 4003589"/>
                <a:gd name="connsiteY3330" fmla="*/ 2531430 h 3670407"/>
                <a:gd name="connsiteX3331" fmla="*/ 74068 w 4003589"/>
                <a:gd name="connsiteY3331" fmla="*/ 2531798 h 3670407"/>
                <a:gd name="connsiteX3332" fmla="*/ 72719 w 4003589"/>
                <a:gd name="connsiteY3332" fmla="*/ 2532288 h 3670407"/>
                <a:gd name="connsiteX3333" fmla="*/ 71247 w 4003589"/>
                <a:gd name="connsiteY3333" fmla="*/ 2533024 h 3670407"/>
                <a:gd name="connsiteX3334" fmla="*/ 66220 w 4003589"/>
                <a:gd name="connsiteY3334" fmla="*/ 2536457 h 3670407"/>
                <a:gd name="connsiteX3335" fmla="*/ 61682 w 4003589"/>
                <a:gd name="connsiteY3335" fmla="*/ 2540995 h 3670407"/>
                <a:gd name="connsiteX3336" fmla="*/ 58126 w 4003589"/>
                <a:gd name="connsiteY3336" fmla="*/ 2546022 h 3670407"/>
                <a:gd name="connsiteX3337" fmla="*/ 55919 w 4003589"/>
                <a:gd name="connsiteY3337" fmla="*/ 2550928 h 3670407"/>
                <a:gd name="connsiteX3338" fmla="*/ 55551 w 4003589"/>
                <a:gd name="connsiteY3338" fmla="*/ 2553748 h 3670407"/>
                <a:gd name="connsiteX3339" fmla="*/ 56041 w 4003589"/>
                <a:gd name="connsiteY3339" fmla="*/ 2555833 h 3670407"/>
                <a:gd name="connsiteX3340" fmla="*/ 57390 w 4003589"/>
                <a:gd name="connsiteY3340" fmla="*/ 2557059 h 3670407"/>
                <a:gd name="connsiteX3341" fmla="*/ 59475 w 4003589"/>
                <a:gd name="connsiteY3341" fmla="*/ 2557427 h 3670407"/>
                <a:gd name="connsiteX3342" fmla="*/ 60701 w 4003589"/>
                <a:gd name="connsiteY3342" fmla="*/ 2557305 h 3670407"/>
                <a:gd name="connsiteX3343" fmla="*/ 62050 w 4003589"/>
                <a:gd name="connsiteY3343" fmla="*/ 2556937 h 3670407"/>
                <a:gd name="connsiteX3344" fmla="*/ 63399 w 4003589"/>
                <a:gd name="connsiteY3344" fmla="*/ 2556446 h 3670407"/>
                <a:gd name="connsiteX3345" fmla="*/ 64871 w 4003589"/>
                <a:gd name="connsiteY3345" fmla="*/ 2555710 h 3670407"/>
                <a:gd name="connsiteX3346" fmla="*/ 69776 w 4003589"/>
                <a:gd name="connsiteY3346" fmla="*/ 2552277 h 3670407"/>
                <a:gd name="connsiteX3347" fmla="*/ 74313 w 4003589"/>
                <a:gd name="connsiteY3347" fmla="*/ 2547739 h 3670407"/>
                <a:gd name="connsiteX3348" fmla="*/ 77869 w 4003589"/>
                <a:gd name="connsiteY3348" fmla="*/ 2542712 h 3670407"/>
                <a:gd name="connsiteX3349" fmla="*/ 80077 w 4003589"/>
                <a:gd name="connsiteY3349" fmla="*/ 2537807 h 3670407"/>
                <a:gd name="connsiteX3350" fmla="*/ 80444 w 4003589"/>
                <a:gd name="connsiteY3350" fmla="*/ 2534986 h 3670407"/>
                <a:gd name="connsiteX3351" fmla="*/ 79954 w 4003589"/>
                <a:gd name="connsiteY3351" fmla="*/ 2532901 h 3670407"/>
                <a:gd name="connsiteX3352" fmla="*/ 78605 w 4003589"/>
                <a:gd name="connsiteY3352" fmla="*/ 2531675 h 3670407"/>
                <a:gd name="connsiteX3353" fmla="*/ 76520 w 4003589"/>
                <a:gd name="connsiteY3353" fmla="*/ 2531307 h 3670407"/>
                <a:gd name="connsiteX3354" fmla="*/ 3091231 w 4003589"/>
                <a:gd name="connsiteY3354" fmla="*/ 2443382 h 3670407"/>
                <a:gd name="connsiteX3355" fmla="*/ 3085958 w 4003589"/>
                <a:gd name="connsiteY3355" fmla="*/ 2444241 h 3670407"/>
                <a:gd name="connsiteX3356" fmla="*/ 3080562 w 4003589"/>
                <a:gd name="connsiteY3356" fmla="*/ 2446325 h 3670407"/>
                <a:gd name="connsiteX3357" fmla="*/ 3075289 w 4003589"/>
                <a:gd name="connsiteY3357" fmla="*/ 2449514 h 3670407"/>
                <a:gd name="connsiteX3358" fmla="*/ 3070384 w 4003589"/>
                <a:gd name="connsiteY3358" fmla="*/ 2453683 h 3670407"/>
                <a:gd name="connsiteX3359" fmla="*/ 3064988 w 4003589"/>
                <a:gd name="connsiteY3359" fmla="*/ 2460918 h 3670407"/>
                <a:gd name="connsiteX3360" fmla="*/ 3062536 w 4003589"/>
                <a:gd name="connsiteY3360" fmla="*/ 2468153 h 3670407"/>
                <a:gd name="connsiteX3361" fmla="*/ 3063149 w 4003589"/>
                <a:gd name="connsiteY3361" fmla="*/ 2474653 h 3670407"/>
                <a:gd name="connsiteX3362" fmla="*/ 3066950 w 4003589"/>
                <a:gd name="connsiteY3362" fmla="*/ 2479435 h 3670407"/>
                <a:gd name="connsiteX3363" fmla="*/ 3068912 w 4003589"/>
                <a:gd name="connsiteY3363" fmla="*/ 2480416 h 3670407"/>
                <a:gd name="connsiteX3364" fmla="*/ 3070997 w 4003589"/>
                <a:gd name="connsiteY3364" fmla="*/ 2481152 h 3670407"/>
                <a:gd name="connsiteX3365" fmla="*/ 3073327 w 4003589"/>
                <a:gd name="connsiteY3365" fmla="*/ 2481520 h 3670407"/>
                <a:gd name="connsiteX3366" fmla="*/ 3075779 w 4003589"/>
                <a:gd name="connsiteY3366" fmla="*/ 2481520 h 3670407"/>
                <a:gd name="connsiteX3367" fmla="*/ 3081053 w 4003589"/>
                <a:gd name="connsiteY3367" fmla="*/ 2480661 h 3670407"/>
                <a:gd name="connsiteX3368" fmla="*/ 3086448 w 4003589"/>
                <a:gd name="connsiteY3368" fmla="*/ 2478577 h 3670407"/>
                <a:gd name="connsiteX3369" fmla="*/ 3091721 w 4003589"/>
                <a:gd name="connsiteY3369" fmla="*/ 2475388 h 3670407"/>
                <a:gd name="connsiteX3370" fmla="*/ 3096626 w 4003589"/>
                <a:gd name="connsiteY3370" fmla="*/ 2471219 h 3670407"/>
                <a:gd name="connsiteX3371" fmla="*/ 3102145 w 4003589"/>
                <a:gd name="connsiteY3371" fmla="*/ 2463861 h 3670407"/>
                <a:gd name="connsiteX3372" fmla="*/ 3104597 w 4003589"/>
                <a:gd name="connsiteY3372" fmla="*/ 2456503 h 3670407"/>
                <a:gd name="connsiteX3373" fmla="*/ 3103861 w 4003589"/>
                <a:gd name="connsiteY3373" fmla="*/ 2450004 h 3670407"/>
                <a:gd name="connsiteX3374" fmla="*/ 3099937 w 4003589"/>
                <a:gd name="connsiteY3374" fmla="*/ 2445221 h 3670407"/>
                <a:gd name="connsiteX3375" fmla="*/ 3097975 w 4003589"/>
                <a:gd name="connsiteY3375" fmla="*/ 2444241 h 3670407"/>
                <a:gd name="connsiteX3376" fmla="*/ 3095891 w 4003589"/>
                <a:gd name="connsiteY3376" fmla="*/ 2443505 h 3670407"/>
                <a:gd name="connsiteX3377" fmla="*/ 3093561 w 4003589"/>
                <a:gd name="connsiteY3377" fmla="*/ 2443137 h 3670407"/>
                <a:gd name="connsiteX3378" fmla="*/ 3091108 w 4003589"/>
                <a:gd name="connsiteY3378" fmla="*/ 2443137 h 3670407"/>
                <a:gd name="connsiteX3379" fmla="*/ 64748 w 4003589"/>
                <a:gd name="connsiteY3379" fmla="*/ 2576189 h 3670407"/>
                <a:gd name="connsiteX3380" fmla="*/ 63522 w 4003589"/>
                <a:gd name="connsiteY3380" fmla="*/ 2576312 h 3670407"/>
                <a:gd name="connsiteX3381" fmla="*/ 62173 w 4003589"/>
                <a:gd name="connsiteY3381" fmla="*/ 2576680 h 3670407"/>
                <a:gd name="connsiteX3382" fmla="*/ 60701 w 4003589"/>
                <a:gd name="connsiteY3382" fmla="*/ 2577293 h 3670407"/>
                <a:gd name="connsiteX3383" fmla="*/ 59107 w 4003589"/>
                <a:gd name="connsiteY3383" fmla="*/ 2578152 h 3670407"/>
                <a:gd name="connsiteX3384" fmla="*/ 54202 w 4003589"/>
                <a:gd name="connsiteY3384" fmla="*/ 2581708 h 3670407"/>
                <a:gd name="connsiteX3385" fmla="*/ 49665 w 4003589"/>
                <a:gd name="connsiteY3385" fmla="*/ 2586368 h 3670407"/>
                <a:gd name="connsiteX3386" fmla="*/ 46108 w 4003589"/>
                <a:gd name="connsiteY3386" fmla="*/ 2591395 h 3670407"/>
                <a:gd name="connsiteX3387" fmla="*/ 44024 w 4003589"/>
                <a:gd name="connsiteY3387" fmla="*/ 2596300 h 3670407"/>
                <a:gd name="connsiteX3388" fmla="*/ 43779 w 4003589"/>
                <a:gd name="connsiteY3388" fmla="*/ 2598998 h 3670407"/>
                <a:gd name="connsiteX3389" fmla="*/ 44392 w 4003589"/>
                <a:gd name="connsiteY3389" fmla="*/ 2600960 h 3670407"/>
                <a:gd name="connsiteX3390" fmla="*/ 45741 w 4003589"/>
                <a:gd name="connsiteY3390" fmla="*/ 2602187 h 3670407"/>
                <a:gd name="connsiteX3391" fmla="*/ 47825 w 4003589"/>
                <a:gd name="connsiteY3391" fmla="*/ 2602555 h 3670407"/>
                <a:gd name="connsiteX3392" fmla="*/ 49052 w 4003589"/>
                <a:gd name="connsiteY3392" fmla="*/ 2602432 h 3670407"/>
                <a:gd name="connsiteX3393" fmla="*/ 50400 w 4003589"/>
                <a:gd name="connsiteY3393" fmla="*/ 2602064 h 3670407"/>
                <a:gd name="connsiteX3394" fmla="*/ 51872 w 4003589"/>
                <a:gd name="connsiteY3394" fmla="*/ 2601451 h 3670407"/>
                <a:gd name="connsiteX3395" fmla="*/ 53466 w 4003589"/>
                <a:gd name="connsiteY3395" fmla="*/ 2600593 h 3670407"/>
                <a:gd name="connsiteX3396" fmla="*/ 58494 w 4003589"/>
                <a:gd name="connsiteY3396" fmla="*/ 2597036 h 3670407"/>
                <a:gd name="connsiteX3397" fmla="*/ 63031 w 4003589"/>
                <a:gd name="connsiteY3397" fmla="*/ 2592376 h 3670407"/>
                <a:gd name="connsiteX3398" fmla="*/ 66588 w 4003589"/>
                <a:gd name="connsiteY3398" fmla="*/ 2587349 h 3670407"/>
                <a:gd name="connsiteX3399" fmla="*/ 68672 w 4003589"/>
                <a:gd name="connsiteY3399" fmla="*/ 2582443 h 3670407"/>
                <a:gd name="connsiteX3400" fmla="*/ 68917 w 4003589"/>
                <a:gd name="connsiteY3400" fmla="*/ 2579745 h 3670407"/>
                <a:gd name="connsiteX3401" fmla="*/ 68304 w 4003589"/>
                <a:gd name="connsiteY3401" fmla="*/ 2577784 h 3670407"/>
                <a:gd name="connsiteX3402" fmla="*/ 66955 w 4003589"/>
                <a:gd name="connsiteY3402" fmla="*/ 2576557 h 3670407"/>
                <a:gd name="connsiteX3403" fmla="*/ 64871 w 4003589"/>
                <a:gd name="connsiteY3403" fmla="*/ 2576189 h 3670407"/>
                <a:gd name="connsiteX3404" fmla="*/ 3024153 w 4003589"/>
                <a:gd name="connsiteY3404" fmla="*/ 2510706 h 3670407"/>
                <a:gd name="connsiteX3405" fmla="*/ 3019125 w 4003589"/>
                <a:gd name="connsiteY3405" fmla="*/ 2511441 h 3670407"/>
                <a:gd name="connsiteX3406" fmla="*/ 3013852 w 4003589"/>
                <a:gd name="connsiteY3406" fmla="*/ 2513403 h 3670407"/>
                <a:gd name="connsiteX3407" fmla="*/ 3008701 w 4003589"/>
                <a:gd name="connsiteY3407" fmla="*/ 2516346 h 3670407"/>
                <a:gd name="connsiteX3408" fmla="*/ 3003919 w 4003589"/>
                <a:gd name="connsiteY3408" fmla="*/ 2520393 h 3670407"/>
                <a:gd name="connsiteX3409" fmla="*/ 2998278 w 4003589"/>
                <a:gd name="connsiteY3409" fmla="*/ 2527628 h 3670407"/>
                <a:gd name="connsiteX3410" fmla="*/ 2995580 w 4003589"/>
                <a:gd name="connsiteY3410" fmla="*/ 2534986 h 3670407"/>
                <a:gd name="connsiteX3411" fmla="*/ 2995948 w 4003589"/>
                <a:gd name="connsiteY3411" fmla="*/ 2541608 h 3670407"/>
                <a:gd name="connsiteX3412" fmla="*/ 2999382 w 4003589"/>
                <a:gd name="connsiteY3412" fmla="*/ 2546758 h 3670407"/>
                <a:gd name="connsiteX3413" fmla="*/ 3001344 w 4003589"/>
                <a:gd name="connsiteY3413" fmla="*/ 2547985 h 3670407"/>
                <a:gd name="connsiteX3414" fmla="*/ 3003551 w 4003589"/>
                <a:gd name="connsiteY3414" fmla="*/ 2548843 h 3670407"/>
                <a:gd name="connsiteX3415" fmla="*/ 3005881 w 4003589"/>
                <a:gd name="connsiteY3415" fmla="*/ 2549334 h 3670407"/>
                <a:gd name="connsiteX3416" fmla="*/ 3008456 w 4003589"/>
                <a:gd name="connsiteY3416" fmla="*/ 2549334 h 3670407"/>
                <a:gd name="connsiteX3417" fmla="*/ 3013607 w 4003589"/>
                <a:gd name="connsiteY3417" fmla="*/ 2548598 h 3670407"/>
                <a:gd name="connsiteX3418" fmla="*/ 3018880 w 4003589"/>
                <a:gd name="connsiteY3418" fmla="*/ 2546636 h 3670407"/>
                <a:gd name="connsiteX3419" fmla="*/ 3024153 w 4003589"/>
                <a:gd name="connsiteY3419" fmla="*/ 2543570 h 3670407"/>
                <a:gd name="connsiteX3420" fmla="*/ 3029058 w 4003589"/>
                <a:gd name="connsiteY3420" fmla="*/ 2539523 h 3670407"/>
                <a:gd name="connsiteX3421" fmla="*/ 3034699 w 4003589"/>
                <a:gd name="connsiteY3421" fmla="*/ 2532288 h 3670407"/>
                <a:gd name="connsiteX3422" fmla="*/ 3037397 w 4003589"/>
                <a:gd name="connsiteY3422" fmla="*/ 2524930 h 3670407"/>
                <a:gd name="connsiteX3423" fmla="*/ 3037029 w 4003589"/>
                <a:gd name="connsiteY3423" fmla="*/ 2518309 h 3670407"/>
                <a:gd name="connsiteX3424" fmla="*/ 3033350 w 4003589"/>
                <a:gd name="connsiteY3424" fmla="*/ 2513281 h 3670407"/>
                <a:gd name="connsiteX3425" fmla="*/ 3031388 w 4003589"/>
                <a:gd name="connsiteY3425" fmla="*/ 2512054 h 3670407"/>
                <a:gd name="connsiteX3426" fmla="*/ 3029180 w 4003589"/>
                <a:gd name="connsiteY3426" fmla="*/ 2511196 h 3670407"/>
                <a:gd name="connsiteX3427" fmla="*/ 3026728 w 4003589"/>
                <a:gd name="connsiteY3427" fmla="*/ 2510706 h 3670407"/>
                <a:gd name="connsiteX3428" fmla="*/ 3024153 w 4003589"/>
                <a:gd name="connsiteY3428" fmla="*/ 2510706 h 3670407"/>
                <a:gd name="connsiteX3429" fmla="*/ 54325 w 4003589"/>
                <a:gd name="connsiteY3429" fmla="*/ 2620704 h 3670407"/>
                <a:gd name="connsiteX3430" fmla="*/ 52976 w 4003589"/>
                <a:gd name="connsiteY3430" fmla="*/ 2620826 h 3670407"/>
                <a:gd name="connsiteX3431" fmla="*/ 51504 w 4003589"/>
                <a:gd name="connsiteY3431" fmla="*/ 2621194 h 3670407"/>
                <a:gd name="connsiteX3432" fmla="*/ 49910 w 4003589"/>
                <a:gd name="connsiteY3432" fmla="*/ 2621807 h 3670407"/>
                <a:gd name="connsiteX3433" fmla="*/ 48193 w 4003589"/>
                <a:gd name="connsiteY3433" fmla="*/ 2622788 h 3670407"/>
                <a:gd name="connsiteX3434" fmla="*/ 43165 w 4003589"/>
                <a:gd name="connsiteY3434" fmla="*/ 2626590 h 3670407"/>
                <a:gd name="connsiteX3435" fmla="*/ 38751 w 4003589"/>
                <a:gd name="connsiteY3435" fmla="*/ 2631372 h 3670407"/>
                <a:gd name="connsiteX3436" fmla="*/ 35317 w 4003589"/>
                <a:gd name="connsiteY3436" fmla="*/ 2636523 h 3670407"/>
                <a:gd name="connsiteX3437" fmla="*/ 33355 w 4003589"/>
                <a:gd name="connsiteY3437" fmla="*/ 2641428 h 3670407"/>
                <a:gd name="connsiteX3438" fmla="*/ 33110 w 4003589"/>
                <a:gd name="connsiteY3438" fmla="*/ 2644003 h 3670407"/>
                <a:gd name="connsiteX3439" fmla="*/ 33723 w 4003589"/>
                <a:gd name="connsiteY3439" fmla="*/ 2645965 h 3670407"/>
                <a:gd name="connsiteX3440" fmla="*/ 35072 w 4003589"/>
                <a:gd name="connsiteY3440" fmla="*/ 2647069 h 3670407"/>
                <a:gd name="connsiteX3441" fmla="*/ 37034 w 4003589"/>
                <a:gd name="connsiteY3441" fmla="*/ 2647437 h 3670407"/>
                <a:gd name="connsiteX3442" fmla="*/ 38383 w 4003589"/>
                <a:gd name="connsiteY3442" fmla="*/ 2647314 h 3670407"/>
                <a:gd name="connsiteX3443" fmla="*/ 39854 w 4003589"/>
                <a:gd name="connsiteY3443" fmla="*/ 2646946 h 3670407"/>
                <a:gd name="connsiteX3444" fmla="*/ 41449 w 4003589"/>
                <a:gd name="connsiteY3444" fmla="*/ 2646333 h 3670407"/>
                <a:gd name="connsiteX3445" fmla="*/ 43165 w 4003589"/>
                <a:gd name="connsiteY3445" fmla="*/ 2645352 h 3670407"/>
                <a:gd name="connsiteX3446" fmla="*/ 48193 w 4003589"/>
                <a:gd name="connsiteY3446" fmla="*/ 2641673 h 3670407"/>
                <a:gd name="connsiteX3447" fmla="*/ 52608 w 4003589"/>
                <a:gd name="connsiteY3447" fmla="*/ 2637013 h 3670407"/>
                <a:gd name="connsiteX3448" fmla="*/ 56041 w 4003589"/>
                <a:gd name="connsiteY3448" fmla="*/ 2631863 h 3670407"/>
                <a:gd name="connsiteX3449" fmla="*/ 58003 w 4003589"/>
                <a:gd name="connsiteY3449" fmla="*/ 2626958 h 3670407"/>
                <a:gd name="connsiteX3450" fmla="*/ 58249 w 4003589"/>
                <a:gd name="connsiteY3450" fmla="*/ 2624260 h 3670407"/>
                <a:gd name="connsiteX3451" fmla="*/ 57636 w 4003589"/>
                <a:gd name="connsiteY3451" fmla="*/ 2622298 h 3670407"/>
                <a:gd name="connsiteX3452" fmla="*/ 56287 w 4003589"/>
                <a:gd name="connsiteY3452" fmla="*/ 2621194 h 3670407"/>
                <a:gd name="connsiteX3453" fmla="*/ 54325 w 4003589"/>
                <a:gd name="connsiteY3453" fmla="*/ 2620826 h 3670407"/>
                <a:gd name="connsiteX3454" fmla="*/ 2955480 w 4003589"/>
                <a:gd name="connsiteY3454" fmla="*/ 2577170 h 3670407"/>
                <a:gd name="connsiteX3455" fmla="*/ 2950575 w 4003589"/>
                <a:gd name="connsiteY3455" fmla="*/ 2577906 h 3670407"/>
                <a:gd name="connsiteX3456" fmla="*/ 2945425 w 4003589"/>
                <a:gd name="connsiteY3456" fmla="*/ 2579745 h 3670407"/>
                <a:gd name="connsiteX3457" fmla="*/ 2940397 w 4003589"/>
                <a:gd name="connsiteY3457" fmla="*/ 2582566 h 3670407"/>
                <a:gd name="connsiteX3458" fmla="*/ 2935615 w 4003589"/>
                <a:gd name="connsiteY3458" fmla="*/ 2586368 h 3670407"/>
                <a:gd name="connsiteX3459" fmla="*/ 2929851 w 4003589"/>
                <a:gd name="connsiteY3459" fmla="*/ 2593603 h 3670407"/>
                <a:gd name="connsiteX3460" fmla="*/ 2926908 w 4003589"/>
                <a:gd name="connsiteY3460" fmla="*/ 2600960 h 3670407"/>
                <a:gd name="connsiteX3461" fmla="*/ 2926908 w 4003589"/>
                <a:gd name="connsiteY3461" fmla="*/ 2607705 h 3670407"/>
                <a:gd name="connsiteX3462" fmla="*/ 2930096 w 4003589"/>
                <a:gd name="connsiteY3462" fmla="*/ 2612978 h 3670407"/>
                <a:gd name="connsiteX3463" fmla="*/ 2932058 w 4003589"/>
                <a:gd name="connsiteY3463" fmla="*/ 2614327 h 3670407"/>
                <a:gd name="connsiteX3464" fmla="*/ 2934266 w 4003589"/>
                <a:gd name="connsiteY3464" fmla="*/ 2615308 h 3670407"/>
                <a:gd name="connsiteX3465" fmla="*/ 2936841 w 4003589"/>
                <a:gd name="connsiteY3465" fmla="*/ 2615798 h 3670407"/>
                <a:gd name="connsiteX3466" fmla="*/ 2939539 w 4003589"/>
                <a:gd name="connsiteY3466" fmla="*/ 2615921 h 3670407"/>
                <a:gd name="connsiteX3467" fmla="*/ 2944444 w 4003589"/>
                <a:gd name="connsiteY3467" fmla="*/ 2615185 h 3670407"/>
                <a:gd name="connsiteX3468" fmla="*/ 2949472 w 4003589"/>
                <a:gd name="connsiteY3468" fmla="*/ 2613346 h 3670407"/>
                <a:gd name="connsiteX3469" fmla="*/ 2954499 w 4003589"/>
                <a:gd name="connsiteY3469" fmla="*/ 2610525 h 3670407"/>
                <a:gd name="connsiteX3470" fmla="*/ 2959282 w 4003589"/>
                <a:gd name="connsiteY3470" fmla="*/ 2606724 h 3670407"/>
                <a:gd name="connsiteX3471" fmla="*/ 2965168 w 4003589"/>
                <a:gd name="connsiteY3471" fmla="*/ 2599489 h 3670407"/>
                <a:gd name="connsiteX3472" fmla="*/ 2968111 w 4003589"/>
                <a:gd name="connsiteY3472" fmla="*/ 2592008 h 3670407"/>
                <a:gd name="connsiteX3473" fmla="*/ 2968111 w 4003589"/>
                <a:gd name="connsiteY3473" fmla="*/ 2585264 h 3670407"/>
                <a:gd name="connsiteX3474" fmla="*/ 2964800 w 4003589"/>
                <a:gd name="connsiteY3474" fmla="*/ 2579991 h 3670407"/>
                <a:gd name="connsiteX3475" fmla="*/ 2962838 w 4003589"/>
                <a:gd name="connsiteY3475" fmla="*/ 2578642 h 3670407"/>
                <a:gd name="connsiteX3476" fmla="*/ 2960631 w 4003589"/>
                <a:gd name="connsiteY3476" fmla="*/ 2577661 h 3670407"/>
                <a:gd name="connsiteX3477" fmla="*/ 2958178 w 4003589"/>
                <a:gd name="connsiteY3477" fmla="*/ 2577170 h 3670407"/>
                <a:gd name="connsiteX3478" fmla="*/ 2955480 w 4003589"/>
                <a:gd name="connsiteY3478" fmla="*/ 2577170 h 3670407"/>
                <a:gd name="connsiteX3479" fmla="*/ 45373 w 4003589"/>
                <a:gd name="connsiteY3479" fmla="*/ 2664973 h 3670407"/>
                <a:gd name="connsiteX3480" fmla="*/ 44024 w 4003589"/>
                <a:gd name="connsiteY3480" fmla="*/ 2665095 h 3670407"/>
                <a:gd name="connsiteX3481" fmla="*/ 42430 w 4003589"/>
                <a:gd name="connsiteY3481" fmla="*/ 2665586 h 3670407"/>
                <a:gd name="connsiteX3482" fmla="*/ 40713 w 4003589"/>
                <a:gd name="connsiteY3482" fmla="*/ 2666321 h 3670407"/>
                <a:gd name="connsiteX3483" fmla="*/ 38873 w 4003589"/>
                <a:gd name="connsiteY3483" fmla="*/ 2667303 h 3670407"/>
                <a:gd name="connsiteX3484" fmla="*/ 33846 w 4003589"/>
                <a:gd name="connsiteY3484" fmla="*/ 2671104 h 3670407"/>
                <a:gd name="connsiteX3485" fmla="*/ 29431 w 4003589"/>
                <a:gd name="connsiteY3485" fmla="*/ 2675887 h 3670407"/>
                <a:gd name="connsiteX3486" fmla="*/ 26120 w 4003589"/>
                <a:gd name="connsiteY3486" fmla="*/ 2681037 h 3670407"/>
                <a:gd name="connsiteX3487" fmla="*/ 24280 w 4003589"/>
                <a:gd name="connsiteY3487" fmla="*/ 2685942 h 3670407"/>
                <a:gd name="connsiteX3488" fmla="*/ 24280 w 4003589"/>
                <a:gd name="connsiteY3488" fmla="*/ 2688518 h 3670407"/>
                <a:gd name="connsiteX3489" fmla="*/ 24894 w 4003589"/>
                <a:gd name="connsiteY3489" fmla="*/ 2690357 h 3670407"/>
                <a:gd name="connsiteX3490" fmla="*/ 26243 w 4003589"/>
                <a:gd name="connsiteY3490" fmla="*/ 2691461 h 3670407"/>
                <a:gd name="connsiteX3491" fmla="*/ 28205 w 4003589"/>
                <a:gd name="connsiteY3491" fmla="*/ 2691828 h 3670407"/>
                <a:gd name="connsiteX3492" fmla="*/ 29554 w 4003589"/>
                <a:gd name="connsiteY3492" fmla="*/ 2691706 h 3670407"/>
                <a:gd name="connsiteX3493" fmla="*/ 31148 w 4003589"/>
                <a:gd name="connsiteY3493" fmla="*/ 2691215 h 3670407"/>
                <a:gd name="connsiteX3494" fmla="*/ 32865 w 4003589"/>
                <a:gd name="connsiteY3494" fmla="*/ 2690479 h 3670407"/>
                <a:gd name="connsiteX3495" fmla="*/ 34704 w 4003589"/>
                <a:gd name="connsiteY3495" fmla="*/ 2689499 h 3670407"/>
                <a:gd name="connsiteX3496" fmla="*/ 39732 w 4003589"/>
                <a:gd name="connsiteY3496" fmla="*/ 2685574 h 3670407"/>
                <a:gd name="connsiteX3497" fmla="*/ 44146 w 4003589"/>
                <a:gd name="connsiteY3497" fmla="*/ 2680792 h 3670407"/>
                <a:gd name="connsiteX3498" fmla="*/ 47457 w 4003589"/>
                <a:gd name="connsiteY3498" fmla="*/ 2675641 h 3670407"/>
                <a:gd name="connsiteX3499" fmla="*/ 49297 w 4003589"/>
                <a:gd name="connsiteY3499" fmla="*/ 2670736 h 3670407"/>
                <a:gd name="connsiteX3500" fmla="*/ 49419 w 4003589"/>
                <a:gd name="connsiteY3500" fmla="*/ 2668161 h 3670407"/>
                <a:gd name="connsiteX3501" fmla="*/ 48806 w 4003589"/>
                <a:gd name="connsiteY3501" fmla="*/ 2666321 h 3670407"/>
                <a:gd name="connsiteX3502" fmla="*/ 47457 w 4003589"/>
                <a:gd name="connsiteY3502" fmla="*/ 2665218 h 3670407"/>
                <a:gd name="connsiteX3503" fmla="*/ 45495 w 4003589"/>
                <a:gd name="connsiteY3503" fmla="*/ 2664850 h 3670407"/>
                <a:gd name="connsiteX3504" fmla="*/ 37770 w 4003589"/>
                <a:gd name="connsiteY3504" fmla="*/ 2708874 h 3670407"/>
                <a:gd name="connsiteX3505" fmla="*/ 36298 w 4003589"/>
                <a:gd name="connsiteY3505" fmla="*/ 2709119 h 3670407"/>
                <a:gd name="connsiteX3506" fmla="*/ 34581 w 4003589"/>
                <a:gd name="connsiteY3506" fmla="*/ 2709610 h 3670407"/>
                <a:gd name="connsiteX3507" fmla="*/ 32742 w 4003589"/>
                <a:gd name="connsiteY3507" fmla="*/ 2710468 h 3670407"/>
                <a:gd name="connsiteX3508" fmla="*/ 30780 w 4003589"/>
                <a:gd name="connsiteY3508" fmla="*/ 2711572 h 3670407"/>
                <a:gd name="connsiteX3509" fmla="*/ 25752 w 4003589"/>
                <a:gd name="connsiteY3509" fmla="*/ 2715496 h 3670407"/>
                <a:gd name="connsiteX3510" fmla="*/ 21337 w 4003589"/>
                <a:gd name="connsiteY3510" fmla="*/ 2720401 h 3670407"/>
                <a:gd name="connsiteX3511" fmla="*/ 18026 w 4003589"/>
                <a:gd name="connsiteY3511" fmla="*/ 2725674 h 3670407"/>
                <a:gd name="connsiteX3512" fmla="*/ 16310 w 4003589"/>
                <a:gd name="connsiteY3512" fmla="*/ 2730579 h 3670407"/>
                <a:gd name="connsiteX3513" fmla="*/ 16310 w 4003589"/>
                <a:gd name="connsiteY3513" fmla="*/ 2733032 h 3670407"/>
                <a:gd name="connsiteX3514" fmla="*/ 17045 w 4003589"/>
                <a:gd name="connsiteY3514" fmla="*/ 2734749 h 3670407"/>
                <a:gd name="connsiteX3515" fmla="*/ 18394 w 4003589"/>
                <a:gd name="connsiteY3515" fmla="*/ 2735852 h 3670407"/>
                <a:gd name="connsiteX3516" fmla="*/ 20356 w 4003589"/>
                <a:gd name="connsiteY3516" fmla="*/ 2736220 h 3670407"/>
                <a:gd name="connsiteX3517" fmla="*/ 21828 w 4003589"/>
                <a:gd name="connsiteY3517" fmla="*/ 2736097 h 3670407"/>
                <a:gd name="connsiteX3518" fmla="*/ 23545 w 4003589"/>
                <a:gd name="connsiteY3518" fmla="*/ 2735607 h 3670407"/>
                <a:gd name="connsiteX3519" fmla="*/ 25384 w 4003589"/>
                <a:gd name="connsiteY3519" fmla="*/ 2734749 h 3670407"/>
                <a:gd name="connsiteX3520" fmla="*/ 27346 w 4003589"/>
                <a:gd name="connsiteY3520" fmla="*/ 2733645 h 3670407"/>
                <a:gd name="connsiteX3521" fmla="*/ 32374 w 4003589"/>
                <a:gd name="connsiteY3521" fmla="*/ 2729598 h 3670407"/>
                <a:gd name="connsiteX3522" fmla="*/ 36789 w 4003589"/>
                <a:gd name="connsiteY3522" fmla="*/ 2724693 h 3670407"/>
                <a:gd name="connsiteX3523" fmla="*/ 40100 w 4003589"/>
                <a:gd name="connsiteY3523" fmla="*/ 2719420 h 3670407"/>
                <a:gd name="connsiteX3524" fmla="*/ 41816 w 4003589"/>
                <a:gd name="connsiteY3524" fmla="*/ 2714515 h 3670407"/>
                <a:gd name="connsiteX3525" fmla="*/ 41816 w 4003589"/>
                <a:gd name="connsiteY3525" fmla="*/ 2712062 h 3670407"/>
                <a:gd name="connsiteX3526" fmla="*/ 41081 w 4003589"/>
                <a:gd name="connsiteY3526" fmla="*/ 2710346 h 3670407"/>
                <a:gd name="connsiteX3527" fmla="*/ 39732 w 4003589"/>
                <a:gd name="connsiteY3527" fmla="*/ 2709242 h 3670407"/>
                <a:gd name="connsiteX3528" fmla="*/ 37770 w 4003589"/>
                <a:gd name="connsiteY3528" fmla="*/ 2708874 h 3670407"/>
                <a:gd name="connsiteX3529" fmla="*/ 2885091 w 4003589"/>
                <a:gd name="connsiteY3529" fmla="*/ 2642286 h 3670407"/>
                <a:gd name="connsiteX3530" fmla="*/ 2880431 w 4003589"/>
                <a:gd name="connsiteY3530" fmla="*/ 2642900 h 3670407"/>
                <a:gd name="connsiteX3531" fmla="*/ 2875526 w 4003589"/>
                <a:gd name="connsiteY3531" fmla="*/ 2644616 h 3670407"/>
                <a:gd name="connsiteX3532" fmla="*/ 2870621 w 4003589"/>
                <a:gd name="connsiteY3532" fmla="*/ 2647314 h 3670407"/>
                <a:gd name="connsiteX3533" fmla="*/ 2865961 w 4003589"/>
                <a:gd name="connsiteY3533" fmla="*/ 2650870 h 3670407"/>
                <a:gd name="connsiteX3534" fmla="*/ 2859953 w 4003589"/>
                <a:gd name="connsiteY3534" fmla="*/ 2657983 h 3670407"/>
                <a:gd name="connsiteX3535" fmla="*/ 2856764 w 4003589"/>
                <a:gd name="connsiteY3535" fmla="*/ 2665463 h 3670407"/>
                <a:gd name="connsiteX3536" fmla="*/ 2856519 w 4003589"/>
                <a:gd name="connsiteY3536" fmla="*/ 2672453 h 3670407"/>
                <a:gd name="connsiteX3537" fmla="*/ 2859339 w 4003589"/>
                <a:gd name="connsiteY3537" fmla="*/ 2677971 h 3670407"/>
                <a:gd name="connsiteX3538" fmla="*/ 2861301 w 4003589"/>
                <a:gd name="connsiteY3538" fmla="*/ 2679443 h 3670407"/>
                <a:gd name="connsiteX3539" fmla="*/ 2863631 w 4003589"/>
                <a:gd name="connsiteY3539" fmla="*/ 2680546 h 3670407"/>
                <a:gd name="connsiteX3540" fmla="*/ 2866206 w 4003589"/>
                <a:gd name="connsiteY3540" fmla="*/ 2681160 h 3670407"/>
                <a:gd name="connsiteX3541" fmla="*/ 2869027 w 4003589"/>
                <a:gd name="connsiteY3541" fmla="*/ 2681282 h 3670407"/>
                <a:gd name="connsiteX3542" fmla="*/ 2873809 w 4003589"/>
                <a:gd name="connsiteY3542" fmla="*/ 2680669 h 3670407"/>
                <a:gd name="connsiteX3543" fmla="*/ 2878715 w 4003589"/>
                <a:gd name="connsiteY3543" fmla="*/ 2678953 h 3670407"/>
                <a:gd name="connsiteX3544" fmla="*/ 2883620 w 4003589"/>
                <a:gd name="connsiteY3544" fmla="*/ 2676255 h 3670407"/>
                <a:gd name="connsiteX3545" fmla="*/ 2888280 w 4003589"/>
                <a:gd name="connsiteY3545" fmla="*/ 2672698 h 3670407"/>
                <a:gd name="connsiteX3546" fmla="*/ 2894289 w 4003589"/>
                <a:gd name="connsiteY3546" fmla="*/ 2665463 h 3670407"/>
                <a:gd name="connsiteX3547" fmla="*/ 2897599 w 4003589"/>
                <a:gd name="connsiteY3547" fmla="*/ 2657983 h 3670407"/>
                <a:gd name="connsiteX3548" fmla="*/ 2897845 w 4003589"/>
                <a:gd name="connsiteY3548" fmla="*/ 2650993 h 3670407"/>
                <a:gd name="connsiteX3549" fmla="*/ 2894902 w 4003589"/>
                <a:gd name="connsiteY3549" fmla="*/ 2645475 h 3670407"/>
                <a:gd name="connsiteX3550" fmla="*/ 2892940 w 4003589"/>
                <a:gd name="connsiteY3550" fmla="*/ 2644003 h 3670407"/>
                <a:gd name="connsiteX3551" fmla="*/ 2890610 w 4003589"/>
                <a:gd name="connsiteY3551" fmla="*/ 2642900 h 3670407"/>
                <a:gd name="connsiteX3552" fmla="*/ 2888034 w 4003589"/>
                <a:gd name="connsiteY3552" fmla="*/ 2642286 h 3670407"/>
                <a:gd name="connsiteX3553" fmla="*/ 2885214 w 4003589"/>
                <a:gd name="connsiteY3553" fmla="*/ 2642164 h 3670407"/>
                <a:gd name="connsiteX3554" fmla="*/ 31638 w 4003589"/>
                <a:gd name="connsiteY3554" fmla="*/ 2752530 h 3670407"/>
                <a:gd name="connsiteX3555" fmla="*/ 30044 w 4003589"/>
                <a:gd name="connsiteY3555" fmla="*/ 2752775 h 3670407"/>
                <a:gd name="connsiteX3556" fmla="*/ 28205 w 4003589"/>
                <a:gd name="connsiteY3556" fmla="*/ 2753266 h 3670407"/>
                <a:gd name="connsiteX3557" fmla="*/ 26243 w 4003589"/>
                <a:gd name="connsiteY3557" fmla="*/ 2754124 h 3670407"/>
                <a:gd name="connsiteX3558" fmla="*/ 24158 w 4003589"/>
                <a:gd name="connsiteY3558" fmla="*/ 2755350 h 3670407"/>
                <a:gd name="connsiteX3559" fmla="*/ 19130 w 4003589"/>
                <a:gd name="connsiteY3559" fmla="*/ 2759520 h 3670407"/>
                <a:gd name="connsiteX3560" fmla="*/ 14838 w 4003589"/>
                <a:gd name="connsiteY3560" fmla="*/ 2764547 h 3670407"/>
                <a:gd name="connsiteX3561" fmla="*/ 11650 w 4003589"/>
                <a:gd name="connsiteY3561" fmla="*/ 2769820 h 3670407"/>
                <a:gd name="connsiteX3562" fmla="*/ 10178 w 4003589"/>
                <a:gd name="connsiteY3562" fmla="*/ 2774726 h 3670407"/>
                <a:gd name="connsiteX3563" fmla="*/ 10178 w 4003589"/>
                <a:gd name="connsiteY3563" fmla="*/ 2777056 h 3670407"/>
                <a:gd name="connsiteX3564" fmla="*/ 10914 w 4003589"/>
                <a:gd name="connsiteY3564" fmla="*/ 2778772 h 3670407"/>
                <a:gd name="connsiteX3565" fmla="*/ 12263 w 4003589"/>
                <a:gd name="connsiteY3565" fmla="*/ 2779753 h 3670407"/>
                <a:gd name="connsiteX3566" fmla="*/ 14102 w 4003589"/>
                <a:gd name="connsiteY3566" fmla="*/ 2780121 h 3670407"/>
                <a:gd name="connsiteX3567" fmla="*/ 15696 w 4003589"/>
                <a:gd name="connsiteY3567" fmla="*/ 2779876 h 3670407"/>
                <a:gd name="connsiteX3568" fmla="*/ 17536 w 4003589"/>
                <a:gd name="connsiteY3568" fmla="*/ 2779385 h 3670407"/>
                <a:gd name="connsiteX3569" fmla="*/ 19498 w 4003589"/>
                <a:gd name="connsiteY3569" fmla="*/ 2778527 h 3670407"/>
                <a:gd name="connsiteX3570" fmla="*/ 21583 w 4003589"/>
                <a:gd name="connsiteY3570" fmla="*/ 2777301 h 3670407"/>
                <a:gd name="connsiteX3571" fmla="*/ 26733 w 4003589"/>
                <a:gd name="connsiteY3571" fmla="*/ 2773132 h 3670407"/>
                <a:gd name="connsiteX3572" fmla="*/ 31148 w 4003589"/>
                <a:gd name="connsiteY3572" fmla="*/ 2768104 h 3670407"/>
                <a:gd name="connsiteX3573" fmla="*/ 34336 w 4003589"/>
                <a:gd name="connsiteY3573" fmla="*/ 2762831 h 3670407"/>
                <a:gd name="connsiteX3574" fmla="*/ 35808 w 4003589"/>
                <a:gd name="connsiteY3574" fmla="*/ 2757925 h 3670407"/>
                <a:gd name="connsiteX3575" fmla="*/ 35808 w 4003589"/>
                <a:gd name="connsiteY3575" fmla="*/ 2755596 h 3670407"/>
                <a:gd name="connsiteX3576" fmla="*/ 35072 w 4003589"/>
                <a:gd name="connsiteY3576" fmla="*/ 2753879 h 3670407"/>
                <a:gd name="connsiteX3577" fmla="*/ 33723 w 4003589"/>
                <a:gd name="connsiteY3577" fmla="*/ 2752898 h 3670407"/>
                <a:gd name="connsiteX3578" fmla="*/ 31884 w 4003589"/>
                <a:gd name="connsiteY3578" fmla="*/ 2752530 h 3670407"/>
                <a:gd name="connsiteX3579" fmla="*/ 2813599 w 4003589"/>
                <a:gd name="connsiteY3579" fmla="*/ 2706053 h 3670407"/>
                <a:gd name="connsiteX3580" fmla="*/ 2809061 w 4003589"/>
                <a:gd name="connsiteY3580" fmla="*/ 2706666 h 3670407"/>
                <a:gd name="connsiteX3581" fmla="*/ 2804402 w 4003589"/>
                <a:gd name="connsiteY3581" fmla="*/ 2708261 h 3670407"/>
                <a:gd name="connsiteX3582" fmla="*/ 2799619 w 4003589"/>
                <a:gd name="connsiteY3582" fmla="*/ 2710713 h 3670407"/>
                <a:gd name="connsiteX3583" fmla="*/ 2795082 w 4003589"/>
                <a:gd name="connsiteY3583" fmla="*/ 2714147 h 3670407"/>
                <a:gd name="connsiteX3584" fmla="*/ 2788828 w 4003589"/>
                <a:gd name="connsiteY3584" fmla="*/ 2721259 h 3670407"/>
                <a:gd name="connsiteX3585" fmla="*/ 2785271 w 4003589"/>
                <a:gd name="connsiteY3585" fmla="*/ 2728740 h 3670407"/>
                <a:gd name="connsiteX3586" fmla="*/ 2784658 w 4003589"/>
                <a:gd name="connsiteY3586" fmla="*/ 2735852 h 3670407"/>
                <a:gd name="connsiteX3587" fmla="*/ 2787233 w 4003589"/>
                <a:gd name="connsiteY3587" fmla="*/ 2741616 h 3670407"/>
                <a:gd name="connsiteX3588" fmla="*/ 2789196 w 4003589"/>
                <a:gd name="connsiteY3588" fmla="*/ 2743333 h 3670407"/>
                <a:gd name="connsiteX3589" fmla="*/ 2791525 w 4003589"/>
                <a:gd name="connsiteY3589" fmla="*/ 2744559 h 3670407"/>
                <a:gd name="connsiteX3590" fmla="*/ 2794223 w 4003589"/>
                <a:gd name="connsiteY3590" fmla="*/ 2745295 h 3670407"/>
                <a:gd name="connsiteX3591" fmla="*/ 2797166 w 4003589"/>
                <a:gd name="connsiteY3591" fmla="*/ 2745540 h 3670407"/>
                <a:gd name="connsiteX3592" fmla="*/ 2801704 w 4003589"/>
                <a:gd name="connsiteY3592" fmla="*/ 2744927 h 3670407"/>
                <a:gd name="connsiteX3593" fmla="*/ 2806486 w 4003589"/>
                <a:gd name="connsiteY3593" fmla="*/ 2743333 h 3670407"/>
                <a:gd name="connsiteX3594" fmla="*/ 2811269 w 4003589"/>
                <a:gd name="connsiteY3594" fmla="*/ 2740880 h 3670407"/>
                <a:gd name="connsiteX3595" fmla="*/ 2815806 w 4003589"/>
                <a:gd name="connsiteY3595" fmla="*/ 2737446 h 3670407"/>
                <a:gd name="connsiteX3596" fmla="*/ 2822060 w 4003589"/>
                <a:gd name="connsiteY3596" fmla="*/ 2730334 h 3670407"/>
                <a:gd name="connsiteX3597" fmla="*/ 2825616 w 4003589"/>
                <a:gd name="connsiteY3597" fmla="*/ 2722854 h 3670407"/>
                <a:gd name="connsiteX3598" fmla="*/ 2826230 w 4003589"/>
                <a:gd name="connsiteY3598" fmla="*/ 2715741 h 3670407"/>
                <a:gd name="connsiteX3599" fmla="*/ 2823654 w 4003589"/>
                <a:gd name="connsiteY3599" fmla="*/ 2709978 h 3670407"/>
                <a:gd name="connsiteX3600" fmla="*/ 2821692 w 4003589"/>
                <a:gd name="connsiteY3600" fmla="*/ 2708261 h 3670407"/>
                <a:gd name="connsiteX3601" fmla="*/ 2819363 w 4003589"/>
                <a:gd name="connsiteY3601" fmla="*/ 2707034 h 3670407"/>
                <a:gd name="connsiteX3602" fmla="*/ 2816665 w 4003589"/>
                <a:gd name="connsiteY3602" fmla="*/ 2706299 h 3670407"/>
                <a:gd name="connsiteX3603" fmla="*/ 2813721 w 4003589"/>
                <a:gd name="connsiteY3603" fmla="*/ 2706053 h 3670407"/>
                <a:gd name="connsiteX3604" fmla="*/ 26978 w 4003589"/>
                <a:gd name="connsiteY3604" fmla="*/ 2795695 h 3670407"/>
                <a:gd name="connsiteX3605" fmla="*/ 25262 w 4003589"/>
                <a:gd name="connsiteY3605" fmla="*/ 2795940 h 3670407"/>
                <a:gd name="connsiteX3606" fmla="*/ 23422 w 4003589"/>
                <a:gd name="connsiteY3606" fmla="*/ 2796554 h 3670407"/>
                <a:gd name="connsiteX3607" fmla="*/ 21337 w 4003589"/>
                <a:gd name="connsiteY3607" fmla="*/ 2797535 h 3670407"/>
                <a:gd name="connsiteX3608" fmla="*/ 19130 w 4003589"/>
                <a:gd name="connsiteY3608" fmla="*/ 2798884 h 3670407"/>
                <a:gd name="connsiteX3609" fmla="*/ 13980 w 4003589"/>
                <a:gd name="connsiteY3609" fmla="*/ 2803175 h 3670407"/>
                <a:gd name="connsiteX3610" fmla="*/ 9688 w 4003589"/>
                <a:gd name="connsiteY3610" fmla="*/ 2808326 h 3670407"/>
                <a:gd name="connsiteX3611" fmla="*/ 6622 w 4003589"/>
                <a:gd name="connsiteY3611" fmla="*/ 2813599 h 3670407"/>
                <a:gd name="connsiteX3612" fmla="*/ 5273 w 4003589"/>
                <a:gd name="connsiteY3612" fmla="*/ 2818504 h 3670407"/>
                <a:gd name="connsiteX3613" fmla="*/ 5273 w 4003589"/>
                <a:gd name="connsiteY3613" fmla="*/ 2820712 h 3670407"/>
                <a:gd name="connsiteX3614" fmla="*/ 6009 w 4003589"/>
                <a:gd name="connsiteY3614" fmla="*/ 2822305 h 3670407"/>
                <a:gd name="connsiteX3615" fmla="*/ 7358 w 4003589"/>
                <a:gd name="connsiteY3615" fmla="*/ 2823287 h 3670407"/>
                <a:gd name="connsiteX3616" fmla="*/ 9197 w 4003589"/>
                <a:gd name="connsiteY3616" fmla="*/ 2823655 h 3670407"/>
                <a:gd name="connsiteX3617" fmla="*/ 10914 w 4003589"/>
                <a:gd name="connsiteY3617" fmla="*/ 2823409 h 3670407"/>
                <a:gd name="connsiteX3618" fmla="*/ 12753 w 4003589"/>
                <a:gd name="connsiteY3618" fmla="*/ 2822796 h 3670407"/>
                <a:gd name="connsiteX3619" fmla="*/ 14838 w 4003589"/>
                <a:gd name="connsiteY3619" fmla="*/ 2821815 h 3670407"/>
                <a:gd name="connsiteX3620" fmla="*/ 17045 w 4003589"/>
                <a:gd name="connsiteY3620" fmla="*/ 2820466 h 3670407"/>
                <a:gd name="connsiteX3621" fmla="*/ 22196 w 4003589"/>
                <a:gd name="connsiteY3621" fmla="*/ 2816174 h 3670407"/>
                <a:gd name="connsiteX3622" fmla="*/ 26488 w 4003589"/>
                <a:gd name="connsiteY3622" fmla="*/ 2811024 h 3670407"/>
                <a:gd name="connsiteX3623" fmla="*/ 29554 w 4003589"/>
                <a:gd name="connsiteY3623" fmla="*/ 2805751 h 3670407"/>
                <a:gd name="connsiteX3624" fmla="*/ 31025 w 4003589"/>
                <a:gd name="connsiteY3624" fmla="*/ 2800845 h 3670407"/>
                <a:gd name="connsiteX3625" fmla="*/ 30902 w 4003589"/>
                <a:gd name="connsiteY3625" fmla="*/ 2798638 h 3670407"/>
                <a:gd name="connsiteX3626" fmla="*/ 30167 w 4003589"/>
                <a:gd name="connsiteY3626" fmla="*/ 2797044 h 3670407"/>
                <a:gd name="connsiteX3627" fmla="*/ 28818 w 4003589"/>
                <a:gd name="connsiteY3627" fmla="*/ 2796063 h 3670407"/>
                <a:gd name="connsiteX3628" fmla="*/ 26978 w 4003589"/>
                <a:gd name="connsiteY3628" fmla="*/ 2795695 h 3670407"/>
                <a:gd name="connsiteX3629" fmla="*/ 2740512 w 4003589"/>
                <a:gd name="connsiteY3629" fmla="*/ 2768594 h 3670407"/>
                <a:gd name="connsiteX3630" fmla="*/ 2736220 w 4003589"/>
                <a:gd name="connsiteY3630" fmla="*/ 2769085 h 3670407"/>
                <a:gd name="connsiteX3631" fmla="*/ 2731683 w 4003589"/>
                <a:gd name="connsiteY3631" fmla="*/ 2770556 h 3670407"/>
                <a:gd name="connsiteX3632" fmla="*/ 2727145 w 4003589"/>
                <a:gd name="connsiteY3632" fmla="*/ 2772886 h 3670407"/>
                <a:gd name="connsiteX3633" fmla="*/ 2722731 w 4003589"/>
                <a:gd name="connsiteY3633" fmla="*/ 2776075 h 3670407"/>
                <a:gd name="connsiteX3634" fmla="*/ 2716354 w 4003589"/>
                <a:gd name="connsiteY3634" fmla="*/ 2783064 h 3670407"/>
                <a:gd name="connsiteX3635" fmla="*/ 2712552 w 4003589"/>
                <a:gd name="connsiteY3635" fmla="*/ 2790545 h 3670407"/>
                <a:gd name="connsiteX3636" fmla="*/ 2711694 w 4003589"/>
                <a:gd name="connsiteY3636" fmla="*/ 2797780 h 3670407"/>
                <a:gd name="connsiteX3637" fmla="*/ 2714024 w 4003589"/>
                <a:gd name="connsiteY3637" fmla="*/ 2803666 h 3670407"/>
                <a:gd name="connsiteX3638" fmla="*/ 2715986 w 4003589"/>
                <a:gd name="connsiteY3638" fmla="*/ 2805628 h 3670407"/>
                <a:gd name="connsiteX3639" fmla="*/ 2718316 w 4003589"/>
                <a:gd name="connsiteY3639" fmla="*/ 2806977 h 3670407"/>
                <a:gd name="connsiteX3640" fmla="*/ 2721014 w 4003589"/>
                <a:gd name="connsiteY3640" fmla="*/ 2807835 h 3670407"/>
                <a:gd name="connsiteX3641" fmla="*/ 2724080 w 4003589"/>
                <a:gd name="connsiteY3641" fmla="*/ 2808081 h 3670407"/>
                <a:gd name="connsiteX3642" fmla="*/ 2728372 w 4003589"/>
                <a:gd name="connsiteY3642" fmla="*/ 2807590 h 3670407"/>
                <a:gd name="connsiteX3643" fmla="*/ 2732909 w 4003589"/>
                <a:gd name="connsiteY3643" fmla="*/ 2806119 h 3670407"/>
                <a:gd name="connsiteX3644" fmla="*/ 2737446 w 4003589"/>
                <a:gd name="connsiteY3644" fmla="*/ 2803789 h 3670407"/>
                <a:gd name="connsiteX3645" fmla="*/ 2741861 w 4003589"/>
                <a:gd name="connsiteY3645" fmla="*/ 2800600 h 3670407"/>
                <a:gd name="connsiteX3646" fmla="*/ 2748360 w 4003589"/>
                <a:gd name="connsiteY3646" fmla="*/ 2793610 h 3670407"/>
                <a:gd name="connsiteX3647" fmla="*/ 2752162 w 4003589"/>
                <a:gd name="connsiteY3647" fmla="*/ 2786007 h 3670407"/>
                <a:gd name="connsiteX3648" fmla="*/ 2753020 w 4003589"/>
                <a:gd name="connsiteY3648" fmla="*/ 2778772 h 3670407"/>
                <a:gd name="connsiteX3649" fmla="*/ 2750690 w 4003589"/>
                <a:gd name="connsiteY3649" fmla="*/ 2772886 h 3670407"/>
                <a:gd name="connsiteX3650" fmla="*/ 2748728 w 4003589"/>
                <a:gd name="connsiteY3650" fmla="*/ 2770924 h 3670407"/>
                <a:gd name="connsiteX3651" fmla="*/ 2746275 w 4003589"/>
                <a:gd name="connsiteY3651" fmla="*/ 2769575 h 3670407"/>
                <a:gd name="connsiteX3652" fmla="*/ 2743578 w 4003589"/>
                <a:gd name="connsiteY3652" fmla="*/ 2768839 h 3670407"/>
                <a:gd name="connsiteX3653" fmla="*/ 2740512 w 4003589"/>
                <a:gd name="connsiteY3653" fmla="*/ 2768594 h 3670407"/>
                <a:gd name="connsiteX3654" fmla="*/ 23913 w 4003589"/>
                <a:gd name="connsiteY3654" fmla="*/ 2838370 h 3670407"/>
                <a:gd name="connsiteX3655" fmla="*/ 22196 w 4003589"/>
                <a:gd name="connsiteY3655" fmla="*/ 2838615 h 3670407"/>
                <a:gd name="connsiteX3656" fmla="*/ 20234 w 4003589"/>
                <a:gd name="connsiteY3656" fmla="*/ 2839228 h 3670407"/>
                <a:gd name="connsiteX3657" fmla="*/ 18026 w 4003589"/>
                <a:gd name="connsiteY3657" fmla="*/ 2840332 h 3670407"/>
                <a:gd name="connsiteX3658" fmla="*/ 15696 w 4003589"/>
                <a:gd name="connsiteY3658" fmla="*/ 2841804 h 3670407"/>
                <a:gd name="connsiteX3659" fmla="*/ 10546 w 4003589"/>
                <a:gd name="connsiteY3659" fmla="*/ 2846218 h 3670407"/>
                <a:gd name="connsiteX3660" fmla="*/ 6254 w 4003589"/>
                <a:gd name="connsiteY3660" fmla="*/ 2851369 h 3670407"/>
                <a:gd name="connsiteX3661" fmla="*/ 3311 w 4003589"/>
                <a:gd name="connsiteY3661" fmla="*/ 2856765 h 3670407"/>
                <a:gd name="connsiteX3662" fmla="*/ 2085 w 4003589"/>
                <a:gd name="connsiteY3662" fmla="*/ 2861547 h 3670407"/>
                <a:gd name="connsiteX3663" fmla="*/ 2207 w 4003589"/>
                <a:gd name="connsiteY3663" fmla="*/ 2863754 h 3670407"/>
                <a:gd name="connsiteX3664" fmla="*/ 2943 w 4003589"/>
                <a:gd name="connsiteY3664" fmla="*/ 2865348 h 3670407"/>
                <a:gd name="connsiteX3665" fmla="*/ 4292 w 4003589"/>
                <a:gd name="connsiteY3665" fmla="*/ 2866330 h 3670407"/>
                <a:gd name="connsiteX3666" fmla="*/ 6131 w 4003589"/>
                <a:gd name="connsiteY3666" fmla="*/ 2866697 h 3670407"/>
                <a:gd name="connsiteX3667" fmla="*/ 7848 w 4003589"/>
                <a:gd name="connsiteY3667" fmla="*/ 2866452 h 3670407"/>
                <a:gd name="connsiteX3668" fmla="*/ 9810 w 4003589"/>
                <a:gd name="connsiteY3668" fmla="*/ 2865839 h 3670407"/>
                <a:gd name="connsiteX3669" fmla="*/ 12018 w 4003589"/>
                <a:gd name="connsiteY3669" fmla="*/ 2864735 h 3670407"/>
                <a:gd name="connsiteX3670" fmla="*/ 14348 w 4003589"/>
                <a:gd name="connsiteY3670" fmla="*/ 2863264 h 3670407"/>
                <a:gd name="connsiteX3671" fmla="*/ 19498 w 4003589"/>
                <a:gd name="connsiteY3671" fmla="*/ 2858849 h 3670407"/>
                <a:gd name="connsiteX3672" fmla="*/ 23790 w 4003589"/>
                <a:gd name="connsiteY3672" fmla="*/ 2853576 h 3670407"/>
                <a:gd name="connsiteX3673" fmla="*/ 26733 w 4003589"/>
                <a:gd name="connsiteY3673" fmla="*/ 2848180 h 3670407"/>
                <a:gd name="connsiteX3674" fmla="*/ 27959 w 4003589"/>
                <a:gd name="connsiteY3674" fmla="*/ 2843398 h 3670407"/>
                <a:gd name="connsiteX3675" fmla="*/ 27837 w 4003589"/>
                <a:gd name="connsiteY3675" fmla="*/ 2841313 h 3670407"/>
                <a:gd name="connsiteX3676" fmla="*/ 27101 w 4003589"/>
                <a:gd name="connsiteY3676" fmla="*/ 2839719 h 3670407"/>
                <a:gd name="connsiteX3677" fmla="*/ 25752 w 4003589"/>
                <a:gd name="connsiteY3677" fmla="*/ 2838738 h 3670407"/>
                <a:gd name="connsiteX3678" fmla="*/ 23913 w 4003589"/>
                <a:gd name="connsiteY3678" fmla="*/ 2838493 h 3670407"/>
                <a:gd name="connsiteX3679" fmla="*/ 2666444 w 4003589"/>
                <a:gd name="connsiteY3679" fmla="*/ 2829418 h 3670407"/>
                <a:gd name="connsiteX3680" fmla="*/ 2662274 w 4003589"/>
                <a:gd name="connsiteY3680" fmla="*/ 2829909 h 3670407"/>
                <a:gd name="connsiteX3681" fmla="*/ 2657860 w 4003589"/>
                <a:gd name="connsiteY3681" fmla="*/ 2831258 h 3670407"/>
                <a:gd name="connsiteX3682" fmla="*/ 2653445 w 4003589"/>
                <a:gd name="connsiteY3682" fmla="*/ 2833465 h 3670407"/>
                <a:gd name="connsiteX3683" fmla="*/ 2649153 w 4003589"/>
                <a:gd name="connsiteY3683" fmla="*/ 2836408 h 3670407"/>
                <a:gd name="connsiteX3684" fmla="*/ 2642654 w 4003589"/>
                <a:gd name="connsiteY3684" fmla="*/ 2843275 h 3670407"/>
                <a:gd name="connsiteX3685" fmla="*/ 2638607 w 4003589"/>
                <a:gd name="connsiteY3685" fmla="*/ 2850756 h 3670407"/>
                <a:gd name="connsiteX3686" fmla="*/ 2637381 w 4003589"/>
                <a:gd name="connsiteY3686" fmla="*/ 2857991 h 3670407"/>
                <a:gd name="connsiteX3687" fmla="*/ 2639343 w 4003589"/>
                <a:gd name="connsiteY3687" fmla="*/ 2864122 h 3670407"/>
                <a:gd name="connsiteX3688" fmla="*/ 2641182 w 4003589"/>
                <a:gd name="connsiteY3688" fmla="*/ 2866207 h 3670407"/>
                <a:gd name="connsiteX3689" fmla="*/ 2643512 w 4003589"/>
                <a:gd name="connsiteY3689" fmla="*/ 2867678 h 3670407"/>
                <a:gd name="connsiteX3690" fmla="*/ 2646333 w 4003589"/>
                <a:gd name="connsiteY3690" fmla="*/ 2868537 h 3670407"/>
                <a:gd name="connsiteX3691" fmla="*/ 2649399 w 4003589"/>
                <a:gd name="connsiteY3691" fmla="*/ 2868782 h 3670407"/>
                <a:gd name="connsiteX3692" fmla="*/ 2653568 w 4003589"/>
                <a:gd name="connsiteY3692" fmla="*/ 2868291 h 3670407"/>
                <a:gd name="connsiteX3693" fmla="*/ 2657983 w 4003589"/>
                <a:gd name="connsiteY3693" fmla="*/ 2866943 h 3670407"/>
                <a:gd name="connsiteX3694" fmla="*/ 2662397 w 4003589"/>
                <a:gd name="connsiteY3694" fmla="*/ 2864735 h 3670407"/>
                <a:gd name="connsiteX3695" fmla="*/ 2666812 w 4003589"/>
                <a:gd name="connsiteY3695" fmla="*/ 2861792 h 3670407"/>
                <a:gd name="connsiteX3696" fmla="*/ 2673434 w 4003589"/>
                <a:gd name="connsiteY3696" fmla="*/ 2854802 h 3670407"/>
                <a:gd name="connsiteX3697" fmla="*/ 2677481 w 4003589"/>
                <a:gd name="connsiteY3697" fmla="*/ 2847199 h 3670407"/>
                <a:gd name="connsiteX3698" fmla="*/ 2678584 w 4003589"/>
                <a:gd name="connsiteY3698" fmla="*/ 2839842 h 3670407"/>
                <a:gd name="connsiteX3699" fmla="*/ 2676499 w 4003589"/>
                <a:gd name="connsiteY3699" fmla="*/ 2833710 h 3670407"/>
                <a:gd name="connsiteX3700" fmla="*/ 2674660 w 4003589"/>
                <a:gd name="connsiteY3700" fmla="*/ 2831625 h 3670407"/>
                <a:gd name="connsiteX3701" fmla="*/ 2672330 w 4003589"/>
                <a:gd name="connsiteY3701" fmla="*/ 2830154 h 3670407"/>
                <a:gd name="connsiteX3702" fmla="*/ 2669510 w 4003589"/>
                <a:gd name="connsiteY3702" fmla="*/ 2829295 h 3670407"/>
                <a:gd name="connsiteX3703" fmla="*/ 2666444 w 4003589"/>
                <a:gd name="connsiteY3703" fmla="*/ 2829050 h 3670407"/>
                <a:gd name="connsiteX3704" fmla="*/ 22318 w 4003589"/>
                <a:gd name="connsiteY3704" fmla="*/ 2880554 h 3670407"/>
                <a:gd name="connsiteX3705" fmla="*/ 20479 w 4003589"/>
                <a:gd name="connsiteY3705" fmla="*/ 2880800 h 3670407"/>
                <a:gd name="connsiteX3706" fmla="*/ 18394 w 4003589"/>
                <a:gd name="connsiteY3706" fmla="*/ 2881535 h 3670407"/>
                <a:gd name="connsiteX3707" fmla="*/ 16064 w 4003589"/>
                <a:gd name="connsiteY3707" fmla="*/ 2882639 h 3670407"/>
                <a:gd name="connsiteX3708" fmla="*/ 13612 w 4003589"/>
                <a:gd name="connsiteY3708" fmla="*/ 2884233 h 3670407"/>
                <a:gd name="connsiteX3709" fmla="*/ 8461 w 4003589"/>
                <a:gd name="connsiteY3709" fmla="*/ 2888771 h 3670407"/>
                <a:gd name="connsiteX3710" fmla="*/ 4169 w 4003589"/>
                <a:gd name="connsiteY3710" fmla="*/ 2894044 h 3670407"/>
                <a:gd name="connsiteX3711" fmla="*/ 1226 w 4003589"/>
                <a:gd name="connsiteY3711" fmla="*/ 2899439 h 3670407"/>
                <a:gd name="connsiteX3712" fmla="*/ 123 w 4003589"/>
                <a:gd name="connsiteY3712" fmla="*/ 2904344 h 3670407"/>
                <a:gd name="connsiteX3713" fmla="*/ 368 w 4003589"/>
                <a:gd name="connsiteY3713" fmla="*/ 2906306 h 3670407"/>
                <a:gd name="connsiteX3714" fmla="*/ 1226 w 4003589"/>
                <a:gd name="connsiteY3714" fmla="*/ 2907778 h 3670407"/>
                <a:gd name="connsiteX3715" fmla="*/ 2575 w 4003589"/>
                <a:gd name="connsiteY3715" fmla="*/ 2908636 h 3670407"/>
                <a:gd name="connsiteX3716" fmla="*/ 4292 w 4003589"/>
                <a:gd name="connsiteY3716" fmla="*/ 2908882 h 3670407"/>
                <a:gd name="connsiteX3717" fmla="*/ 6131 w 4003589"/>
                <a:gd name="connsiteY3717" fmla="*/ 2908636 h 3670407"/>
                <a:gd name="connsiteX3718" fmla="*/ 8216 w 4003589"/>
                <a:gd name="connsiteY3718" fmla="*/ 2907901 h 3670407"/>
                <a:gd name="connsiteX3719" fmla="*/ 10546 w 4003589"/>
                <a:gd name="connsiteY3719" fmla="*/ 2906797 h 3670407"/>
                <a:gd name="connsiteX3720" fmla="*/ 12999 w 4003589"/>
                <a:gd name="connsiteY3720" fmla="*/ 2905203 h 3670407"/>
                <a:gd name="connsiteX3721" fmla="*/ 18149 w 4003589"/>
                <a:gd name="connsiteY3721" fmla="*/ 2900666 h 3670407"/>
                <a:gd name="connsiteX3722" fmla="*/ 22318 w 4003589"/>
                <a:gd name="connsiteY3722" fmla="*/ 2895393 h 3670407"/>
                <a:gd name="connsiteX3723" fmla="*/ 25262 w 4003589"/>
                <a:gd name="connsiteY3723" fmla="*/ 2889997 h 3670407"/>
                <a:gd name="connsiteX3724" fmla="*/ 26365 w 4003589"/>
                <a:gd name="connsiteY3724" fmla="*/ 2885092 h 3670407"/>
                <a:gd name="connsiteX3725" fmla="*/ 26120 w 4003589"/>
                <a:gd name="connsiteY3725" fmla="*/ 2883007 h 3670407"/>
                <a:gd name="connsiteX3726" fmla="*/ 25262 w 4003589"/>
                <a:gd name="connsiteY3726" fmla="*/ 2881535 h 3670407"/>
                <a:gd name="connsiteX3727" fmla="*/ 23913 w 4003589"/>
                <a:gd name="connsiteY3727" fmla="*/ 2880677 h 3670407"/>
                <a:gd name="connsiteX3728" fmla="*/ 22196 w 4003589"/>
                <a:gd name="connsiteY3728" fmla="*/ 2880432 h 3670407"/>
                <a:gd name="connsiteX3729" fmla="*/ 2591395 w 4003589"/>
                <a:gd name="connsiteY3729" fmla="*/ 2888771 h 3670407"/>
                <a:gd name="connsiteX3730" fmla="*/ 2587471 w 4003589"/>
                <a:gd name="connsiteY3730" fmla="*/ 2889138 h 3670407"/>
                <a:gd name="connsiteX3731" fmla="*/ 2583302 w 4003589"/>
                <a:gd name="connsiteY3731" fmla="*/ 2890365 h 3670407"/>
                <a:gd name="connsiteX3732" fmla="*/ 2579010 w 4003589"/>
                <a:gd name="connsiteY3732" fmla="*/ 2892327 h 3670407"/>
                <a:gd name="connsiteX3733" fmla="*/ 2574840 w 4003589"/>
                <a:gd name="connsiteY3733" fmla="*/ 2895147 h 3670407"/>
                <a:gd name="connsiteX3734" fmla="*/ 2568096 w 4003589"/>
                <a:gd name="connsiteY3734" fmla="*/ 2901892 h 3670407"/>
                <a:gd name="connsiteX3735" fmla="*/ 2563803 w 4003589"/>
                <a:gd name="connsiteY3735" fmla="*/ 2909372 h 3670407"/>
                <a:gd name="connsiteX3736" fmla="*/ 2562332 w 4003589"/>
                <a:gd name="connsiteY3736" fmla="*/ 2916730 h 3670407"/>
                <a:gd name="connsiteX3737" fmla="*/ 2563926 w 4003589"/>
                <a:gd name="connsiteY3737" fmla="*/ 2923107 h 3670407"/>
                <a:gd name="connsiteX3738" fmla="*/ 2565766 w 4003589"/>
                <a:gd name="connsiteY3738" fmla="*/ 2925436 h 3670407"/>
                <a:gd name="connsiteX3739" fmla="*/ 2568218 w 4003589"/>
                <a:gd name="connsiteY3739" fmla="*/ 2927031 h 3670407"/>
                <a:gd name="connsiteX3740" fmla="*/ 2571039 w 4003589"/>
                <a:gd name="connsiteY3740" fmla="*/ 2928012 h 3670407"/>
                <a:gd name="connsiteX3741" fmla="*/ 2574227 w 4003589"/>
                <a:gd name="connsiteY3741" fmla="*/ 2928380 h 3670407"/>
                <a:gd name="connsiteX3742" fmla="*/ 2578274 w 4003589"/>
                <a:gd name="connsiteY3742" fmla="*/ 2928012 h 3670407"/>
                <a:gd name="connsiteX3743" fmla="*/ 2582443 w 4003589"/>
                <a:gd name="connsiteY3743" fmla="*/ 2926786 h 3670407"/>
                <a:gd name="connsiteX3744" fmla="*/ 2586735 w 4003589"/>
                <a:gd name="connsiteY3744" fmla="*/ 2924823 h 3670407"/>
                <a:gd name="connsiteX3745" fmla="*/ 2591027 w 4003589"/>
                <a:gd name="connsiteY3745" fmla="*/ 2922003 h 3670407"/>
                <a:gd name="connsiteX3746" fmla="*/ 2597772 w 4003589"/>
                <a:gd name="connsiteY3746" fmla="*/ 2915258 h 3670407"/>
                <a:gd name="connsiteX3747" fmla="*/ 2602064 w 4003589"/>
                <a:gd name="connsiteY3747" fmla="*/ 2907778 h 3670407"/>
                <a:gd name="connsiteX3748" fmla="*/ 2603535 w 4003589"/>
                <a:gd name="connsiteY3748" fmla="*/ 2900420 h 3670407"/>
                <a:gd name="connsiteX3749" fmla="*/ 2601818 w 4003589"/>
                <a:gd name="connsiteY3749" fmla="*/ 2894044 h 3670407"/>
                <a:gd name="connsiteX3750" fmla="*/ 2599979 w 4003589"/>
                <a:gd name="connsiteY3750" fmla="*/ 2891714 h 3670407"/>
                <a:gd name="connsiteX3751" fmla="*/ 2597526 w 4003589"/>
                <a:gd name="connsiteY3751" fmla="*/ 2890119 h 3670407"/>
                <a:gd name="connsiteX3752" fmla="*/ 2594706 w 4003589"/>
                <a:gd name="connsiteY3752" fmla="*/ 2889138 h 3670407"/>
                <a:gd name="connsiteX3753" fmla="*/ 2591518 w 4003589"/>
                <a:gd name="connsiteY3753" fmla="*/ 2888771 h 3670407"/>
                <a:gd name="connsiteX3754" fmla="*/ 22318 w 4003589"/>
                <a:gd name="connsiteY3754" fmla="*/ 2922248 h 3670407"/>
                <a:gd name="connsiteX3755" fmla="*/ 20356 w 4003589"/>
                <a:gd name="connsiteY3755" fmla="*/ 2922494 h 3670407"/>
                <a:gd name="connsiteX3756" fmla="*/ 18149 w 4003589"/>
                <a:gd name="connsiteY3756" fmla="*/ 2923229 h 3670407"/>
                <a:gd name="connsiteX3757" fmla="*/ 15696 w 4003589"/>
                <a:gd name="connsiteY3757" fmla="*/ 2924456 h 3670407"/>
                <a:gd name="connsiteX3758" fmla="*/ 13121 w 4003589"/>
                <a:gd name="connsiteY3758" fmla="*/ 2926172 h 3670407"/>
                <a:gd name="connsiteX3759" fmla="*/ 7971 w 4003589"/>
                <a:gd name="connsiteY3759" fmla="*/ 2930832 h 3670407"/>
                <a:gd name="connsiteX3760" fmla="*/ 3801 w 4003589"/>
                <a:gd name="connsiteY3760" fmla="*/ 2936228 h 3670407"/>
                <a:gd name="connsiteX3761" fmla="*/ 981 w 4003589"/>
                <a:gd name="connsiteY3761" fmla="*/ 2941624 h 3670407"/>
                <a:gd name="connsiteX3762" fmla="*/ 0 w 4003589"/>
                <a:gd name="connsiteY3762" fmla="*/ 2946529 h 3670407"/>
                <a:gd name="connsiteX3763" fmla="*/ 368 w 4003589"/>
                <a:gd name="connsiteY3763" fmla="*/ 2948491 h 3670407"/>
                <a:gd name="connsiteX3764" fmla="*/ 1226 w 4003589"/>
                <a:gd name="connsiteY3764" fmla="*/ 2949840 h 3670407"/>
                <a:gd name="connsiteX3765" fmla="*/ 2575 w 4003589"/>
                <a:gd name="connsiteY3765" fmla="*/ 2950698 h 3670407"/>
                <a:gd name="connsiteX3766" fmla="*/ 4292 w 4003589"/>
                <a:gd name="connsiteY3766" fmla="*/ 2950944 h 3670407"/>
                <a:gd name="connsiteX3767" fmla="*/ 6254 w 4003589"/>
                <a:gd name="connsiteY3767" fmla="*/ 2950698 h 3670407"/>
                <a:gd name="connsiteX3768" fmla="*/ 8461 w 4003589"/>
                <a:gd name="connsiteY3768" fmla="*/ 2949962 h 3670407"/>
                <a:gd name="connsiteX3769" fmla="*/ 10914 w 4003589"/>
                <a:gd name="connsiteY3769" fmla="*/ 2948736 h 3670407"/>
                <a:gd name="connsiteX3770" fmla="*/ 13489 w 4003589"/>
                <a:gd name="connsiteY3770" fmla="*/ 2947019 h 3670407"/>
                <a:gd name="connsiteX3771" fmla="*/ 18640 w 4003589"/>
                <a:gd name="connsiteY3771" fmla="*/ 2942359 h 3670407"/>
                <a:gd name="connsiteX3772" fmla="*/ 22809 w 4003589"/>
                <a:gd name="connsiteY3772" fmla="*/ 2936964 h 3670407"/>
                <a:gd name="connsiteX3773" fmla="*/ 25629 w 4003589"/>
                <a:gd name="connsiteY3773" fmla="*/ 2931568 h 3670407"/>
                <a:gd name="connsiteX3774" fmla="*/ 26610 w 4003589"/>
                <a:gd name="connsiteY3774" fmla="*/ 2926663 h 3670407"/>
                <a:gd name="connsiteX3775" fmla="*/ 26243 w 4003589"/>
                <a:gd name="connsiteY3775" fmla="*/ 2924701 h 3670407"/>
                <a:gd name="connsiteX3776" fmla="*/ 25384 w 4003589"/>
                <a:gd name="connsiteY3776" fmla="*/ 2923352 h 3670407"/>
                <a:gd name="connsiteX3777" fmla="*/ 24035 w 4003589"/>
                <a:gd name="connsiteY3777" fmla="*/ 2922494 h 3670407"/>
                <a:gd name="connsiteX3778" fmla="*/ 22318 w 4003589"/>
                <a:gd name="connsiteY3778" fmla="*/ 2922248 h 3670407"/>
                <a:gd name="connsiteX3779" fmla="*/ 2515610 w 4003589"/>
                <a:gd name="connsiteY3779" fmla="*/ 2946161 h 3670407"/>
                <a:gd name="connsiteX3780" fmla="*/ 2511809 w 4003589"/>
                <a:gd name="connsiteY3780" fmla="*/ 2946529 h 3670407"/>
                <a:gd name="connsiteX3781" fmla="*/ 2507762 w 4003589"/>
                <a:gd name="connsiteY3781" fmla="*/ 2947632 h 3670407"/>
                <a:gd name="connsiteX3782" fmla="*/ 2503715 w 4003589"/>
                <a:gd name="connsiteY3782" fmla="*/ 2949472 h 3670407"/>
                <a:gd name="connsiteX3783" fmla="*/ 2499669 w 4003589"/>
                <a:gd name="connsiteY3783" fmla="*/ 2952047 h 3670407"/>
                <a:gd name="connsiteX3784" fmla="*/ 2492802 w 4003589"/>
                <a:gd name="connsiteY3784" fmla="*/ 2958669 h 3670407"/>
                <a:gd name="connsiteX3785" fmla="*/ 2488264 w 4003589"/>
                <a:gd name="connsiteY3785" fmla="*/ 2966149 h 3670407"/>
                <a:gd name="connsiteX3786" fmla="*/ 2486425 w 4003589"/>
                <a:gd name="connsiteY3786" fmla="*/ 2973630 h 3670407"/>
                <a:gd name="connsiteX3787" fmla="*/ 2487651 w 4003589"/>
                <a:gd name="connsiteY3787" fmla="*/ 2980252 h 3670407"/>
                <a:gd name="connsiteX3788" fmla="*/ 2489490 w 4003589"/>
                <a:gd name="connsiteY3788" fmla="*/ 2982704 h 3670407"/>
                <a:gd name="connsiteX3789" fmla="*/ 2491943 w 4003589"/>
                <a:gd name="connsiteY3789" fmla="*/ 2984544 h 3670407"/>
                <a:gd name="connsiteX3790" fmla="*/ 2494886 w 4003589"/>
                <a:gd name="connsiteY3790" fmla="*/ 2985647 h 3670407"/>
                <a:gd name="connsiteX3791" fmla="*/ 2498197 w 4003589"/>
                <a:gd name="connsiteY3791" fmla="*/ 2986015 h 3670407"/>
                <a:gd name="connsiteX3792" fmla="*/ 2501999 w 4003589"/>
                <a:gd name="connsiteY3792" fmla="*/ 2985647 h 3670407"/>
                <a:gd name="connsiteX3793" fmla="*/ 2506045 w 4003589"/>
                <a:gd name="connsiteY3793" fmla="*/ 2984544 h 3670407"/>
                <a:gd name="connsiteX3794" fmla="*/ 2510092 w 4003589"/>
                <a:gd name="connsiteY3794" fmla="*/ 2982704 h 3670407"/>
                <a:gd name="connsiteX3795" fmla="*/ 2514139 w 4003589"/>
                <a:gd name="connsiteY3795" fmla="*/ 2980129 h 3670407"/>
                <a:gd name="connsiteX3796" fmla="*/ 2521006 w 4003589"/>
                <a:gd name="connsiteY3796" fmla="*/ 2973507 h 3670407"/>
                <a:gd name="connsiteX3797" fmla="*/ 2525543 w 4003589"/>
                <a:gd name="connsiteY3797" fmla="*/ 2965904 h 3670407"/>
                <a:gd name="connsiteX3798" fmla="*/ 2527383 w 4003589"/>
                <a:gd name="connsiteY3798" fmla="*/ 2958424 h 3670407"/>
                <a:gd name="connsiteX3799" fmla="*/ 2526034 w 4003589"/>
                <a:gd name="connsiteY3799" fmla="*/ 2951802 h 3670407"/>
                <a:gd name="connsiteX3800" fmla="*/ 2524195 w 4003589"/>
                <a:gd name="connsiteY3800" fmla="*/ 2949349 h 3670407"/>
                <a:gd name="connsiteX3801" fmla="*/ 2521742 w 4003589"/>
                <a:gd name="connsiteY3801" fmla="*/ 2947510 h 3670407"/>
                <a:gd name="connsiteX3802" fmla="*/ 2518799 w 4003589"/>
                <a:gd name="connsiteY3802" fmla="*/ 2946406 h 3670407"/>
                <a:gd name="connsiteX3803" fmla="*/ 2515488 w 4003589"/>
                <a:gd name="connsiteY3803" fmla="*/ 2946038 h 3670407"/>
                <a:gd name="connsiteX3804" fmla="*/ 24158 w 4003589"/>
                <a:gd name="connsiteY3804" fmla="*/ 2963329 h 3670407"/>
                <a:gd name="connsiteX3805" fmla="*/ 22073 w 4003589"/>
                <a:gd name="connsiteY3805" fmla="*/ 2963574 h 3670407"/>
                <a:gd name="connsiteX3806" fmla="*/ 19743 w 4003589"/>
                <a:gd name="connsiteY3806" fmla="*/ 2964433 h 3670407"/>
                <a:gd name="connsiteX3807" fmla="*/ 17168 w 4003589"/>
                <a:gd name="connsiteY3807" fmla="*/ 2965782 h 3670407"/>
                <a:gd name="connsiteX3808" fmla="*/ 14470 w 4003589"/>
                <a:gd name="connsiteY3808" fmla="*/ 2967621 h 3670407"/>
                <a:gd name="connsiteX3809" fmla="*/ 9320 w 4003589"/>
                <a:gd name="connsiteY3809" fmla="*/ 2972404 h 3670407"/>
                <a:gd name="connsiteX3810" fmla="*/ 5150 w 4003589"/>
                <a:gd name="connsiteY3810" fmla="*/ 2977922 h 3670407"/>
                <a:gd name="connsiteX3811" fmla="*/ 2453 w 4003589"/>
                <a:gd name="connsiteY3811" fmla="*/ 2983317 h 3670407"/>
                <a:gd name="connsiteX3812" fmla="*/ 1594 w 4003589"/>
                <a:gd name="connsiteY3812" fmla="*/ 2988100 h 3670407"/>
                <a:gd name="connsiteX3813" fmla="*/ 1594 w 4003589"/>
                <a:gd name="connsiteY3813" fmla="*/ 2988100 h 3670407"/>
                <a:gd name="connsiteX3814" fmla="*/ 1962 w 4003589"/>
                <a:gd name="connsiteY3814" fmla="*/ 2989939 h 3670407"/>
                <a:gd name="connsiteX3815" fmla="*/ 2820 w 4003589"/>
                <a:gd name="connsiteY3815" fmla="*/ 2991288 h 3670407"/>
                <a:gd name="connsiteX3816" fmla="*/ 4047 w 4003589"/>
                <a:gd name="connsiteY3816" fmla="*/ 2992024 h 3670407"/>
                <a:gd name="connsiteX3817" fmla="*/ 5641 w 4003589"/>
                <a:gd name="connsiteY3817" fmla="*/ 2992269 h 3670407"/>
                <a:gd name="connsiteX3818" fmla="*/ 7726 w 4003589"/>
                <a:gd name="connsiteY3818" fmla="*/ 2992024 h 3670407"/>
                <a:gd name="connsiteX3819" fmla="*/ 10056 w 4003589"/>
                <a:gd name="connsiteY3819" fmla="*/ 2991288 h 3670407"/>
                <a:gd name="connsiteX3820" fmla="*/ 12631 w 4003589"/>
                <a:gd name="connsiteY3820" fmla="*/ 2989939 h 3670407"/>
                <a:gd name="connsiteX3821" fmla="*/ 15329 w 4003589"/>
                <a:gd name="connsiteY3821" fmla="*/ 2988100 h 3670407"/>
                <a:gd name="connsiteX3822" fmla="*/ 20479 w 4003589"/>
                <a:gd name="connsiteY3822" fmla="*/ 2983195 h 3670407"/>
                <a:gd name="connsiteX3823" fmla="*/ 24648 w 4003589"/>
                <a:gd name="connsiteY3823" fmla="*/ 2977677 h 3670407"/>
                <a:gd name="connsiteX3824" fmla="*/ 27346 w 4003589"/>
                <a:gd name="connsiteY3824" fmla="*/ 2972158 h 3670407"/>
                <a:gd name="connsiteX3825" fmla="*/ 28082 w 4003589"/>
                <a:gd name="connsiteY3825" fmla="*/ 2967376 h 3670407"/>
                <a:gd name="connsiteX3826" fmla="*/ 27714 w 4003589"/>
                <a:gd name="connsiteY3826" fmla="*/ 2965536 h 3670407"/>
                <a:gd name="connsiteX3827" fmla="*/ 26856 w 4003589"/>
                <a:gd name="connsiteY3827" fmla="*/ 2964187 h 3670407"/>
                <a:gd name="connsiteX3828" fmla="*/ 25629 w 4003589"/>
                <a:gd name="connsiteY3828" fmla="*/ 2963452 h 3670407"/>
                <a:gd name="connsiteX3829" fmla="*/ 23913 w 4003589"/>
                <a:gd name="connsiteY3829" fmla="*/ 2963206 h 3670407"/>
                <a:gd name="connsiteX3830" fmla="*/ 2438845 w 4003589"/>
                <a:gd name="connsiteY3830" fmla="*/ 3001834 h 3670407"/>
                <a:gd name="connsiteX3831" fmla="*/ 2435289 w 4003589"/>
                <a:gd name="connsiteY3831" fmla="*/ 3002080 h 3670407"/>
                <a:gd name="connsiteX3832" fmla="*/ 2431487 w 4003589"/>
                <a:gd name="connsiteY3832" fmla="*/ 3003061 h 3670407"/>
                <a:gd name="connsiteX3833" fmla="*/ 2427563 w 4003589"/>
                <a:gd name="connsiteY3833" fmla="*/ 3004777 h 3670407"/>
                <a:gd name="connsiteX3834" fmla="*/ 2423639 w 4003589"/>
                <a:gd name="connsiteY3834" fmla="*/ 3007230 h 3670407"/>
                <a:gd name="connsiteX3835" fmla="*/ 2416649 w 4003589"/>
                <a:gd name="connsiteY3835" fmla="*/ 3013729 h 3670407"/>
                <a:gd name="connsiteX3836" fmla="*/ 2411866 w 4003589"/>
                <a:gd name="connsiteY3836" fmla="*/ 3021210 h 3670407"/>
                <a:gd name="connsiteX3837" fmla="*/ 2409782 w 4003589"/>
                <a:gd name="connsiteY3837" fmla="*/ 3028813 h 3670407"/>
                <a:gd name="connsiteX3838" fmla="*/ 2410763 w 4003589"/>
                <a:gd name="connsiteY3838" fmla="*/ 3035680 h 3670407"/>
                <a:gd name="connsiteX3839" fmla="*/ 2412479 w 4003589"/>
                <a:gd name="connsiteY3839" fmla="*/ 3038378 h 3670407"/>
                <a:gd name="connsiteX3840" fmla="*/ 2414932 w 4003589"/>
                <a:gd name="connsiteY3840" fmla="*/ 3040340 h 3670407"/>
                <a:gd name="connsiteX3841" fmla="*/ 2417875 w 4003589"/>
                <a:gd name="connsiteY3841" fmla="*/ 3041566 h 3670407"/>
                <a:gd name="connsiteX3842" fmla="*/ 2421309 w 4003589"/>
                <a:gd name="connsiteY3842" fmla="*/ 3042057 h 3670407"/>
                <a:gd name="connsiteX3843" fmla="*/ 2424865 w 4003589"/>
                <a:gd name="connsiteY3843" fmla="*/ 3041812 h 3670407"/>
                <a:gd name="connsiteX3844" fmla="*/ 2428666 w 4003589"/>
                <a:gd name="connsiteY3844" fmla="*/ 3040830 h 3670407"/>
                <a:gd name="connsiteX3845" fmla="*/ 2432591 w 4003589"/>
                <a:gd name="connsiteY3845" fmla="*/ 3039114 h 3670407"/>
                <a:gd name="connsiteX3846" fmla="*/ 2436515 w 4003589"/>
                <a:gd name="connsiteY3846" fmla="*/ 3036784 h 3670407"/>
                <a:gd name="connsiteX3847" fmla="*/ 2443504 w 4003589"/>
                <a:gd name="connsiteY3847" fmla="*/ 3030284 h 3670407"/>
                <a:gd name="connsiteX3848" fmla="*/ 2448287 w 4003589"/>
                <a:gd name="connsiteY3848" fmla="*/ 3022804 h 3670407"/>
                <a:gd name="connsiteX3849" fmla="*/ 2450372 w 4003589"/>
                <a:gd name="connsiteY3849" fmla="*/ 3015201 h 3670407"/>
                <a:gd name="connsiteX3850" fmla="*/ 2449391 w 4003589"/>
                <a:gd name="connsiteY3850" fmla="*/ 3008457 h 3670407"/>
                <a:gd name="connsiteX3851" fmla="*/ 2447551 w 4003589"/>
                <a:gd name="connsiteY3851" fmla="*/ 3005759 h 3670407"/>
                <a:gd name="connsiteX3852" fmla="*/ 2445099 w 4003589"/>
                <a:gd name="connsiteY3852" fmla="*/ 3003797 h 3670407"/>
                <a:gd name="connsiteX3853" fmla="*/ 2442156 w 4003589"/>
                <a:gd name="connsiteY3853" fmla="*/ 3002570 h 3670407"/>
                <a:gd name="connsiteX3854" fmla="*/ 2438722 w 4003589"/>
                <a:gd name="connsiteY3854" fmla="*/ 3002080 h 3670407"/>
                <a:gd name="connsiteX3855" fmla="*/ 27469 w 4003589"/>
                <a:gd name="connsiteY3855" fmla="*/ 3003797 h 3670407"/>
                <a:gd name="connsiteX3856" fmla="*/ 25262 w 4003589"/>
                <a:gd name="connsiteY3856" fmla="*/ 3004042 h 3670407"/>
                <a:gd name="connsiteX3857" fmla="*/ 22809 w 4003589"/>
                <a:gd name="connsiteY3857" fmla="*/ 3004900 h 3670407"/>
                <a:gd name="connsiteX3858" fmla="*/ 20111 w 4003589"/>
                <a:gd name="connsiteY3858" fmla="*/ 3006372 h 3670407"/>
                <a:gd name="connsiteX3859" fmla="*/ 17291 w 4003589"/>
                <a:gd name="connsiteY3859" fmla="*/ 3008457 h 3670407"/>
                <a:gd name="connsiteX3860" fmla="*/ 12140 w 4003589"/>
                <a:gd name="connsiteY3860" fmla="*/ 3013362 h 3670407"/>
                <a:gd name="connsiteX3861" fmla="*/ 8093 w 4003589"/>
                <a:gd name="connsiteY3861" fmla="*/ 3018880 h 3670407"/>
                <a:gd name="connsiteX3862" fmla="*/ 5518 w 4003589"/>
                <a:gd name="connsiteY3862" fmla="*/ 3024398 h 3670407"/>
                <a:gd name="connsiteX3863" fmla="*/ 4905 w 4003589"/>
                <a:gd name="connsiteY3863" fmla="*/ 3029181 h 3670407"/>
                <a:gd name="connsiteX3864" fmla="*/ 5396 w 4003589"/>
                <a:gd name="connsiteY3864" fmla="*/ 3030897 h 3670407"/>
                <a:gd name="connsiteX3865" fmla="*/ 6254 w 4003589"/>
                <a:gd name="connsiteY3865" fmla="*/ 3032124 h 3670407"/>
                <a:gd name="connsiteX3866" fmla="*/ 7480 w 4003589"/>
                <a:gd name="connsiteY3866" fmla="*/ 3032860 h 3670407"/>
                <a:gd name="connsiteX3867" fmla="*/ 9075 w 4003589"/>
                <a:gd name="connsiteY3867" fmla="*/ 3033105 h 3670407"/>
                <a:gd name="connsiteX3868" fmla="*/ 11282 w 4003589"/>
                <a:gd name="connsiteY3868" fmla="*/ 3032860 h 3670407"/>
                <a:gd name="connsiteX3869" fmla="*/ 13734 w 4003589"/>
                <a:gd name="connsiteY3869" fmla="*/ 3032001 h 3670407"/>
                <a:gd name="connsiteX3870" fmla="*/ 16432 w 4003589"/>
                <a:gd name="connsiteY3870" fmla="*/ 3030530 h 3670407"/>
                <a:gd name="connsiteX3871" fmla="*/ 19375 w 4003589"/>
                <a:gd name="connsiteY3871" fmla="*/ 3028445 h 3670407"/>
                <a:gd name="connsiteX3872" fmla="*/ 24526 w 4003589"/>
                <a:gd name="connsiteY3872" fmla="*/ 3023540 h 3670407"/>
                <a:gd name="connsiteX3873" fmla="*/ 28572 w 4003589"/>
                <a:gd name="connsiteY3873" fmla="*/ 3018022 h 3670407"/>
                <a:gd name="connsiteX3874" fmla="*/ 31148 w 4003589"/>
                <a:gd name="connsiteY3874" fmla="*/ 3012503 h 3670407"/>
                <a:gd name="connsiteX3875" fmla="*/ 31761 w 4003589"/>
                <a:gd name="connsiteY3875" fmla="*/ 3007721 h 3670407"/>
                <a:gd name="connsiteX3876" fmla="*/ 31393 w 4003589"/>
                <a:gd name="connsiteY3876" fmla="*/ 3006004 h 3670407"/>
                <a:gd name="connsiteX3877" fmla="*/ 30535 w 4003589"/>
                <a:gd name="connsiteY3877" fmla="*/ 3004777 h 3670407"/>
                <a:gd name="connsiteX3878" fmla="*/ 29308 w 4003589"/>
                <a:gd name="connsiteY3878" fmla="*/ 3004042 h 3670407"/>
                <a:gd name="connsiteX3879" fmla="*/ 27714 w 4003589"/>
                <a:gd name="connsiteY3879" fmla="*/ 3003797 h 3670407"/>
                <a:gd name="connsiteX3880" fmla="*/ 2361711 w 4003589"/>
                <a:gd name="connsiteY3880" fmla="*/ 3055546 h 3670407"/>
                <a:gd name="connsiteX3881" fmla="*/ 2358278 w 4003589"/>
                <a:gd name="connsiteY3881" fmla="*/ 3055791 h 3670407"/>
                <a:gd name="connsiteX3882" fmla="*/ 2354721 w 4003589"/>
                <a:gd name="connsiteY3882" fmla="*/ 3056650 h 3670407"/>
                <a:gd name="connsiteX3883" fmla="*/ 2351043 w 4003589"/>
                <a:gd name="connsiteY3883" fmla="*/ 3058244 h 3670407"/>
                <a:gd name="connsiteX3884" fmla="*/ 2347241 w 4003589"/>
                <a:gd name="connsiteY3884" fmla="*/ 3060451 h 3670407"/>
                <a:gd name="connsiteX3885" fmla="*/ 2340128 w 4003589"/>
                <a:gd name="connsiteY3885" fmla="*/ 3066705 h 3670407"/>
                <a:gd name="connsiteX3886" fmla="*/ 2335223 w 4003589"/>
                <a:gd name="connsiteY3886" fmla="*/ 3074063 h 3670407"/>
                <a:gd name="connsiteX3887" fmla="*/ 2332893 w 4003589"/>
                <a:gd name="connsiteY3887" fmla="*/ 3081666 h 3670407"/>
                <a:gd name="connsiteX3888" fmla="*/ 2333629 w 4003589"/>
                <a:gd name="connsiteY3888" fmla="*/ 3088533 h 3670407"/>
                <a:gd name="connsiteX3889" fmla="*/ 2335223 w 4003589"/>
                <a:gd name="connsiteY3889" fmla="*/ 3091476 h 3670407"/>
                <a:gd name="connsiteX3890" fmla="*/ 2337553 w 4003589"/>
                <a:gd name="connsiteY3890" fmla="*/ 3093561 h 3670407"/>
                <a:gd name="connsiteX3891" fmla="*/ 2340496 w 4003589"/>
                <a:gd name="connsiteY3891" fmla="*/ 3094910 h 3670407"/>
                <a:gd name="connsiteX3892" fmla="*/ 2343930 w 4003589"/>
                <a:gd name="connsiteY3892" fmla="*/ 3095400 h 3670407"/>
                <a:gd name="connsiteX3893" fmla="*/ 2347363 w 4003589"/>
                <a:gd name="connsiteY3893" fmla="*/ 3095155 h 3670407"/>
                <a:gd name="connsiteX3894" fmla="*/ 2350920 w 4003589"/>
                <a:gd name="connsiteY3894" fmla="*/ 3094297 h 3670407"/>
                <a:gd name="connsiteX3895" fmla="*/ 2354598 w 4003589"/>
                <a:gd name="connsiteY3895" fmla="*/ 3092703 h 3670407"/>
                <a:gd name="connsiteX3896" fmla="*/ 2358400 w 4003589"/>
                <a:gd name="connsiteY3896" fmla="*/ 3090495 h 3670407"/>
                <a:gd name="connsiteX3897" fmla="*/ 2365513 w 4003589"/>
                <a:gd name="connsiteY3897" fmla="*/ 3084118 h 3670407"/>
                <a:gd name="connsiteX3898" fmla="*/ 2370418 w 4003589"/>
                <a:gd name="connsiteY3898" fmla="*/ 3076638 h 3670407"/>
                <a:gd name="connsiteX3899" fmla="*/ 2372748 w 4003589"/>
                <a:gd name="connsiteY3899" fmla="*/ 3069035 h 3670407"/>
                <a:gd name="connsiteX3900" fmla="*/ 2372012 w 4003589"/>
                <a:gd name="connsiteY3900" fmla="*/ 3062168 h 3670407"/>
                <a:gd name="connsiteX3901" fmla="*/ 2370295 w 4003589"/>
                <a:gd name="connsiteY3901" fmla="*/ 3059225 h 3670407"/>
                <a:gd name="connsiteX3902" fmla="*/ 2367843 w 4003589"/>
                <a:gd name="connsiteY3902" fmla="*/ 3057140 h 3670407"/>
                <a:gd name="connsiteX3903" fmla="*/ 2364777 w 4003589"/>
                <a:gd name="connsiteY3903" fmla="*/ 3055791 h 3670407"/>
                <a:gd name="connsiteX3904" fmla="*/ 2361221 w 4003589"/>
                <a:gd name="connsiteY3904" fmla="*/ 3055301 h 3670407"/>
                <a:gd name="connsiteX3905" fmla="*/ 32497 w 4003589"/>
                <a:gd name="connsiteY3905" fmla="*/ 3043528 h 3670407"/>
                <a:gd name="connsiteX3906" fmla="*/ 30167 w 4003589"/>
                <a:gd name="connsiteY3906" fmla="*/ 3043774 h 3670407"/>
                <a:gd name="connsiteX3907" fmla="*/ 27592 w 4003589"/>
                <a:gd name="connsiteY3907" fmla="*/ 3044632 h 3670407"/>
                <a:gd name="connsiteX3908" fmla="*/ 24771 w 4003589"/>
                <a:gd name="connsiteY3908" fmla="*/ 3046226 h 3670407"/>
                <a:gd name="connsiteX3909" fmla="*/ 21705 w 4003589"/>
                <a:gd name="connsiteY3909" fmla="*/ 3048433 h 3670407"/>
                <a:gd name="connsiteX3910" fmla="*/ 16555 w 4003589"/>
                <a:gd name="connsiteY3910" fmla="*/ 3053584 h 3670407"/>
                <a:gd name="connsiteX3911" fmla="*/ 12631 w 4003589"/>
                <a:gd name="connsiteY3911" fmla="*/ 3059225 h 3670407"/>
                <a:gd name="connsiteX3912" fmla="*/ 10178 w 4003589"/>
                <a:gd name="connsiteY3912" fmla="*/ 3064743 h 3670407"/>
                <a:gd name="connsiteX3913" fmla="*/ 9688 w 4003589"/>
                <a:gd name="connsiteY3913" fmla="*/ 3069403 h 3670407"/>
                <a:gd name="connsiteX3914" fmla="*/ 10178 w 4003589"/>
                <a:gd name="connsiteY3914" fmla="*/ 3070997 h 3670407"/>
                <a:gd name="connsiteX3915" fmla="*/ 11037 w 4003589"/>
                <a:gd name="connsiteY3915" fmla="*/ 3072223 h 3670407"/>
                <a:gd name="connsiteX3916" fmla="*/ 12263 w 4003589"/>
                <a:gd name="connsiteY3916" fmla="*/ 3072959 h 3670407"/>
                <a:gd name="connsiteX3917" fmla="*/ 13857 w 4003589"/>
                <a:gd name="connsiteY3917" fmla="*/ 3073205 h 3670407"/>
                <a:gd name="connsiteX3918" fmla="*/ 16187 w 4003589"/>
                <a:gd name="connsiteY3918" fmla="*/ 3072959 h 3670407"/>
                <a:gd name="connsiteX3919" fmla="*/ 18762 w 4003589"/>
                <a:gd name="connsiteY3919" fmla="*/ 3072101 h 3670407"/>
                <a:gd name="connsiteX3920" fmla="*/ 21583 w 4003589"/>
                <a:gd name="connsiteY3920" fmla="*/ 3070507 h 3670407"/>
                <a:gd name="connsiteX3921" fmla="*/ 24526 w 4003589"/>
                <a:gd name="connsiteY3921" fmla="*/ 3068300 h 3670407"/>
                <a:gd name="connsiteX3922" fmla="*/ 29676 w 4003589"/>
                <a:gd name="connsiteY3922" fmla="*/ 3063149 h 3670407"/>
                <a:gd name="connsiteX3923" fmla="*/ 33600 w 4003589"/>
                <a:gd name="connsiteY3923" fmla="*/ 3057508 h 3670407"/>
                <a:gd name="connsiteX3924" fmla="*/ 36053 w 4003589"/>
                <a:gd name="connsiteY3924" fmla="*/ 3051990 h 3670407"/>
                <a:gd name="connsiteX3925" fmla="*/ 36543 w 4003589"/>
                <a:gd name="connsiteY3925" fmla="*/ 3047330 h 3670407"/>
                <a:gd name="connsiteX3926" fmla="*/ 36053 w 4003589"/>
                <a:gd name="connsiteY3926" fmla="*/ 3045735 h 3670407"/>
                <a:gd name="connsiteX3927" fmla="*/ 35194 w 4003589"/>
                <a:gd name="connsiteY3927" fmla="*/ 3044509 h 3670407"/>
                <a:gd name="connsiteX3928" fmla="*/ 33968 w 4003589"/>
                <a:gd name="connsiteY3928" fmla="*/ 3043774 h 3670407"/>
                <a:gd name="connsiteX3929" fmla="*/ 32374 w 4003589"/>
                <a:gd name="connsiteY3929" fmla="*/ 3043528 h 3670407"/>
                <a:gd name="connsiteX3930" fmla="*/ 2284210 w 4003589"/>
                <a:gd name="connsiteY3930" fmla="*/ 3107173 h 3670407"/>
                <a:gd name="connsiteX3931" fmla="*/ 2281021 w 4003589"/>
                <a:gd name="connsiteY3931" fmla="*/ 3107418 h 3670407"/>
                <a:gd name="connsiteX3932" fmla="*/ 2277588 w 4003589"/>
                <a:gd name="connsiteY3932" fmla="*/ 3108276 h 3670407"/>
                <a:gd name="connsiteX3933" fmla="*/ 2274032 w 4003589"/>
                <a:gd name="connsiteY3933" fmla="*/ 3109748 h 3670407"/>
                <a:gd name="connsiteX3934" fmla="*/ 2270352 w 4003589"/>
                <a:gd name="connsiteY3934" fmla="*/ 3111833 h 3670407"/>
                <a:gd name="connsiteX3935" fmla="*/ 2263240 w 4003589"/>
                <a:gd name="connsiteY3935" fmla="*/ 3117964 h 3670407"/>
                <a:gd name="connsiteX3936" fmla="*/ 2258090 w 4003589"/>
                <a:gd name="connsiteY3936" fmla="*/ 3125322 h 3670407"/>
                <a:gd name="connsiteX3937" fmla="*/ 2255392 w 4003589"/>
                <a:gd name="connsiteY3937" fmla="*/ 3133048 h 3670407"/>
                <a:gd name="connsiteX3938" fmla="*/ 2255760 w 4003589"/>
                <a:gd name="connsiteY3938" fmla="*/ 3140160 h 3670407"/>
                <a:gd name="connsiteX3939" fmla="*/ 2257354 w 4003589"/>
                <a:gd name="connsiteY3939" fmla="*/ 3143348 h 3670407"/>
                <a:gd name="connsiteX3940" fmla="*/ 2259684 w 4003589"/>
                <a:gd name="connsiteY3940" fmla="*/ 3145678 h 3670407"/>
                <a:gd name="connsiteX3941" fmla="*/ 2262750 w 4003589"/>
                <a:gd name="connsiteY3941" fmla="*/ 3147150 h 3670407"/>
                <a:gd name="connsiteX3942" fmla="*/ 2266306 w 4003589"/>
                <a:gd name="connsiteY3942" fmla="*/ 3147763 h 3670407"/>
                <a:gd name="connsiteX3943" fmla="*/ 2269494 w 4003589"/>
                <a:gd name="connsiteY3943" fmla="*/ 3147518 h 3670407"/>
                <a:gd name="connsiteX3944" fmla="*/ 2272928 w 4003589"/>
                <a:gd name="connsiteY3944" fmla="*/ 3146659 h 3670407"/>
                <a:gd name="connsiteX3945" fmla="*/ 2276484 w 4003589"/>
                <a:gd name="connsiteY3945" fmla="*/ 3145188 h 3670407"/>
                <a:gd name="connsiteX3946" fmla="*/ 2280040 w 4003589"/>
                <a:gd name="connsiteY3946" fmla="*/ 3143103 h 3670407"/>
                <a:gd name="connsiteX3947" fmla="*/ 2287275 w 4003589"/>
                <a:gd name="connsiteY3947" fmla="*/ 3136849 h 3670407"/>
                <a:gd name="connsiteX3948" fmla="*/ 2292426 w 4003589"/>
                <a:gd name="connsiteY3948" fmla="*/ 3129491 h 3670407"/>
                <a:gd name="connsiteX3949" fmla="*/ 2295001 w 4003589"/>
                <a:gd name="connsiteY3949" fmla="*/ 3121766 h 3670407"/>
                <a:gd name="connsiteX3950" fmla="*/ 2294633 w 4003589"/>
                <a:gd name="connsiteY3950" fmla="*/ 3114776 h 3670407"/>
                <a:gd name="connsiteX3951" fmla="*/ 2293039 w 4003589"/>
                <a:gd name="connsiteY3951" fmla="*/ 3111588 h 3670407"/>
                <a:gd name="connsiteX3952" fmla="*/ 2290709 w 4003589"/>
                <a:gd name="connsiteY3952" fmla="*/ 3109258 h 3670407"/>
                <a:gd name="connsiteX3953" fmla="*/ 2287643 w 4003589"/>
                <a:gd name="connsiteY3953" fmla="*/ 3107786 h 3670407"/>
                <a:gd name="connsiteX3954" fmla="*/ 2284087 w 4003589"/>
                <a:gd name="connsiteY3954" fmla="*/ 3107295 h 3670407"/>
                <a:gd name="connsiteX3955" fmla="*/ 39241 w 4003589"/>
                <a:gd name="connsiteY3955" fmla="*/ 3082524 h 3670407"/>
                <a:gd name="connsiteX3956" fmla="*/ 36911 w 4003589"/>
                <a:gd name="connsiteY3956" fmla="*/ 3082770 h 3670407"/>
                <a:gd name="connsiteX3957" fmla="*/ 34213 w 4003589"/>
                <a:gd name="connsiteY3957" fmla="*/ 3083751 h 3670407"/>
                <a:gd name="connsiteX3958" fmla="*/ 31270 w 4003589"/>
                <a:gd name="connsiteY3958" fmla="*/ 3085468 h 3670407"/>
                <a:gd name="connsiteX3959" fmla="*/ 28082 w 4003589"/>
                <a:gd name="connsiteY3959" fmla="*/ 3087797 h 3670407"/>
                <a:gd name="connsiteX3960" fmla="*/ 23054 w 4003589"/>
                <a:gd name="connsiteY3960" fmla="*/ 3093070 h 3670407"/>
                <a:gd name="connsiteX3961" fmla="*/ 19130 w 4003589"/>
                <a:gd name="connsiteY3961" fmla="*/ 3098834 h 3670407"/>
                <a:gd name="connsiteX3962" fmla="*/ 16800 w 4003589"/>
                <a:gd name="connsiteY3962" fmla="*/ 3104352 h 3670407"/>
                <a:gd name="connsiteX3963" fmla="*/ 16432 w 4003589"/>
                <a:gd name="connsiteY3963" fmla="*/ 3109012 h 3670407"/>
                <a:gd name="connsiteX3964" fmla="*/ 16923 w 4003589"/>
                <a:gd name="connsiteY3964" fmla="*/ 3110484 h 3670407"/>
                <a:gd name="connsiteX3965" fmla="*/ 17781 w 4003589"/>
                <a:gd name="connsiteY3965" fmla="*/ 3111588 h 3670407"/>
                <a:gd name="connsiteX3966" fmla="*/ 19007 w 4003589"/>
                <a:gd name="connsiteY3966" fmla="*/ 3112201 h 3670407"/>
                <a:gd name="connsiteX3967" fmla="*/ 20479 w 4003589"/>
                <a:gd name="connsiteY3967" fmla="*/ 3112446 h 3670407"/>
                <a:gd name="connsiteX3968" fmla="*/ 22932 w 4003589"/>
                <a:gd name="connsiteY3968" fmla="*/ 3112201 h 3670407"/>
                <a:gd name="connsiteX3969" fmla="*/ 25629 w 4003589"/>
                <a:gd name="connsiteY3969" fmla="*/ 3111220 h 3670407"/>
                <a:gd name="connsiteX3970" fmla="*/ 28572 w 4003589"/>
                <a:gd name="connsiteY3970" fmla="*/ 3109503 h 3670407"/>
                <a:gd name="connsiteX3971" fmla="*/ 31761 w 4003589"/>
                <a:gd name="connsiteY3971" fmla="*/ 3107173 h 3670407"/>
                <a:gd name="connsiteX3972" fmla="*/ 36911 w 4003589"/>
                <a:gd name="connsiteY3972" fmla="*/ 3101900 h 3670407"/>
                <a:gd name="connsiteX3973" fmla="*/ 40835 w 4003589"/>
                <a:gd name="connsiteY3973" fmla="*/ 3096136 h 3670407"/>
                <a:gd name="connsiteX3974" fmla="*/ 43165 w 4003589"/>
                <a:gd name="connsiteY3974" fmla="*/ 3090618 h 3670407"/>
                <a:gd name="connsiteX3975" fmla="*/ 43411 w 4003589"/>
                <a:gd name="connsiteY3975" fmla="*/ 3085958 h 3670407"/>
                <a:gd name="connsiteX3976" fmla="*/ 42920 w 4003589"/>
                <a:gd name="connsiteY3976" fmla="*/ 3084486 h 3670407"/>
                <a:gd name="connsiteX3977" fmla="*/ 42062 w 4003589"/>
                <a:gd name="connsiteY3977" fmla="*/ 3083383 h 3670407"/>
                <a:gd name="connsiteX3978" fmla="*/ 40835 w 4003589"/>
                <a:gd name="connsiteY3978" fmla="*/ 3082647 h 3670407"/>
                <a:gd name="connsiteX3979" fmla="*/ 39364 w 4003589"/>
                <a:gd name="connsiteY3979" fmla="*/ 3082402 h 3670407"/>
                <a:gd name="connsiteX3980" fmla="*/ 2206340 w 4003589"/>
                <a:gd name="connsiteY3980" fmla="*/ 3156715 h 3670407"/>
                <a:gd name="connsiteX3981" fmla="*/ 2203274 w 4003589"/>
                <a:gd name="connsiteY3981" fmla="*/ 3156837 h 3670407"/>
                <a:gd name="connsiteX3982" fmla="*/ 2200086 w 4003589"/>
                <a:gd name="connsiteY3982" fmla="*/ 3157573 h 3670407"/>
                <a:gd name="connsiteX3983" fmla="*/ 2196775 w 4003589"/>
                <a:gd name="connsiteY3983" fmla="*/ 3158799 h 3670407"/>
                <a:gd name="connsiteX3984" fmla="*/ 2193341 w 4003589"/>
                <a:gd name="connsiteY3984" fmla="*/ 3160639 h 3670407"/>
                <a:gd name="connsiteX3985" fmla="*/ 2186106 w 4003589"/>
                <a:gd name="connsiteY3985" fmla="*/ 3166648 h 3670407"/>
                <a:gd name="connsiteX3986" fmla="*/ 2180833 w 4003589"/>
                <a:gd name="connsiteY3986" fmla="*/ 3174006 h 3670407"/>
                <a:gd name="connsiteX3987" fmla="*/ 2178013 w 4003589"/>
                <a:gd name="connsiteY3987" fmla="*/ 3181731 h 3670407"/>
                <a:gd name="connsiteX3988" fmla="*/ 2178013 w 4003589"/>
                <a:gd name="connsiteY3988" fmla="*/ 3188966 h 3670407"/>
                <a:gd name="connsiteX3989" fmla="*/ 2179362 w 4003589"/>
                <a:gd name="connsiteY3989" fmla="*/ 3192277 h 3670407"/>
                <a:gd name="connsiteX3990" fmla="*/ 2181692 w 4003589"/>
                <a:gd name="connsiteY3990" fmla="*/ 3194730 h 3670407"/>
                <a:gd name="connsiteX3991" fmla="*/ 2184758 w 4003589"/>
                <a:gd name="connsiteY3991" fmla="*/ 3196324 h 3670407"/>
                <a:gd name="connsiteX3992" fmla="*/ 2188436 w 4003589"/>
                <a:gd name="connsiteY3992" fmla="*/ 3196937 h 3670407"/>
                <a:gd name="connsiteX3993" fmla="*/ 2191502 w 4003589"/>
                <a:gd name="connsiteY3993" fmla="*/ 3196814 h 3670407"/>
                <a:gd name="connsiteX3994" fmla="*/ 2194813 w 4003589"/>
                <a:gd name="connsiteY3994" fmla="*/ 3196079 h 3670407"/>
                <a:gd name="connsiteX3995" fmla="*/ 2198247 w 4003589"/>
                <a:gd name="connsiteY3995" fmla="*/ 3194730 h 3670407"/>
                <a:gd name="connsiteX3996" fmla="*/ 2201680 w 4003589"/>
                <a:gd name="connsiteY3996" fmla="*/ 3192890 h 3670407"/>
                <a:gd name="connsiteX3997" fmla="*/ 2208915 w 4003589"/>
                <a:gd name="connsiteY3997" fmla="*/ 3187004 h 3670407"/>
                <a:gd name="connsiteX3998" fmla="*/ 2214189 w 4003589"/>
                <a:gd name="connsiteY3998" fmla="*/ 3179646 h 3670407"/>
                <a:gd name="connsiteX3999" fmla="*/ 2217009 w 4003589"/>
                <a:gd name="connsiteY3999" fmla="*/ 3171921 h 3670407"/>
                <a:gd name="connsiteX4000" fmla="*/ 2217009 w 4003589"/>
                <a:gd name="connsiteY4000" fmla="*/ 3164686 h 3670407"/>
                <a:gd name="connsiteX4001" fmla="*/ 2215537 w 4003589"/>
                <a:gd name="connsiteY4001" fmla="*/ 3161375 h 3670407"/>
                <a:gd name="connsiteX4002" fmla="*/ 2213207 w 4003589"/>
                <a:gd name="connsiteY4002" fmla="*/ 3158922 h 3670407"/>
                <a:gd name="connsiteX4003" fmla="*/ 2210142 w 4003589"/>
                <a:gd name="connsiteY4003" fmla="*/ 3157328 h 3670407"/>
                <a:gd name="connsiteX4004" fmla="*/ 2206463 w 4003589"/>
                <a:gd name="connsiteY4004" fmla="*/ 3156715 h 3670407"/>
                <a:gd name="connsiteX4005" fmla="*/ 47825 w 4003589"/>
                <a:gd name="connsiteY4005" fmla="*/ 3120785 h 3670407"/>
                <a:gd name="connsiteX4006" fmla="*/ 45373 w 4003589"/>
                <a:gd name="connsiteY4006" fmla="*/ 3121030 h 3670407"/>
                <a:gd name="connsiteX4007" fmla="*/ 42552 w 4003589"/>
                <a:gd name="connsiteY4007" fmla="*/ 3122133 h 3670407"/>
                <a:gd name="connsiteX4008" fmla="*/ 39486 w 4003589"/>
                <a:gd name="connsiteY4008" fmla="*/ 3123973 h 3670407"/>
                <a:gd name="connsiteX4009" fmla="*/ 36176 w 4003589"/>
                <a:gd name="connsiteY4009" fmla="*/ 3126548 h 3670407"/>
                <a:gd name="connsiteX4010" fmla="*/ 31025 w 4003589"/>
                <a:gd name="connsiteY4010" fmla="*/ 3131944 h 3670407"/>
                <a:gd name="connsiteX4011" fmla="*/ 27224 w 4003589"/>
                <a:gd name="connsiteY4011" fmla="*/ 3137707 h 3670407"/>
                <a:gd name="connsiteX4012" fmla="*/ 25016 w 4003589"/>
                <a:gd name="connsiteY4012" fmla="*/ 3143226 h 3670407"/>
                <a:gd name="connsiteX4013" fmla="*/ 24894 w 4003589"/>
                <a:gd name="connsiteY4013" fmla="*/ 3147886 h 3670407"/>
                <a:gd name="connsiteX4014" fmla="*/ 25507 w 4003589"/>
                <a:gd name="connsiteY4014" fmla="*/ 3149357 h 3670407"/>
                <a:gd name="connsiteX4015" fmla="*/ 26365 w 4003589"/>
                <a:gd name="connsiteY4015" fmla="*/ 3150338 h 3670407"/>
                <a:gd name="connsiteX4016" fmla="*/ 27592 w 4003589"/>
                <a:gd name="connsiteY4016" fmla="*/ 3150951 h 3670407"/>
                <a:gd name="connsiteX4017" fmla="*/ 29063 w 4003589"/>
                <a:gd name="connsiteY4017" fmla="*/ 3151196 h 3670407"/>
                <a:gd name="connsiteX4018" fmla="*/ 31516 w 4003589"/>
                <a:gd name="connsiteY4018" fmla="*/ 3150951 h 3670407"/>
                <a:gd name="connsiteX4019" fmla="*/ 34336 w 4003589"/>
                <a:gd name="connsiteY4019" fmla="*/ 3149848 h 3670407"/>
                <a:gd name="connsiteX4020" fmla="*/ 37524 w 4003589"/>
                <a:gd name="connsiteY4020" fmla="*/ 3148008 h 3670407"/>
                <a:gd name="connsiteX4021" fmla="*/ 40835 w 4003589"/>
                <a:gd name="connsiteY4021" fmla="*/ 3145433 h 3670407"/>
                <a:gd name="connsiteX4022" fmla="*/ 45986 w 4003589"/>
                <a:gd name="connsiteY4022" fmla="*/ 3140037 h 3670407"/>
                <a:gd name="connsiteX4023" fmla="*/ 49787 w 4003589"/>
                <a:gd name="connsiteY4023" fmla="*/ 3134274 h 3670407"/>
                <a:gd name="connsiteX4024" fmla="*/ 51995 w 4003589"/>
                <a:gd name="connsiteY4024" fmla="*/ 3128756 h 3670407"/>
                <a:gd name="connsiteX4025" fmla="*/ 52117 w 4003589"/>
                <a:gd name="connsiteY4025" fmla="*/ 3124096 h 3670407"/>
                <a:gd name="connsiteX4026" fmla="*/ 51504 w 4003589"/>
                <a:gd name="connsiteY4026" fmla="*/ 3122746 h 3670407"/>
                <a:gd name="connsiteX4027" fmla="*/ 50646 w 4003589"/>
                <a:gd name="connsiteY4027" fmla="*/ 3121766 h 3670407"/>
                <a:gd name="connsiteX4028" fmla="*/ 49419 w 4003589"/>
                <a:gd name="connsiteY4028" fmla="*/ 3121153 h 3670407"/>
                <a:gd name="connsiteX4029" fmla="*/ 47948 w 4003589"/>
                <a:gd name="connsiteY4029" fmla="*/ 3120907 h 3670407"/>
                <a:gd name="connsiteX4030" fmla="*/ 2128471 w 4003589"/>
                <a:gd name="connsiteY4030" fmla="*/ 3203927 h 3670407"/>
                <a:gd name="connsiteX4031" fmla="*/ 2125650 w 4003589"/>
                <a:gd name="connsiteY4031" fmla="*/ 3204049 h 3670407"/>
                <a:gd name="connsiteX4032" fmla="*/ 2122585 w 4003589"/>
                <a:gd name="connsiteY4032" fmla="*/ 3204663 h 3670407"/>
                <a:gd name="connsiteX4033" fmla="*/ 2119396 w 4003589"/>
                <a:gd name="connsiteY4033" fmla="*/ 3205766 h 3670407"/>
                <a:gd name="connsiteX4034" fmla="*/ 2116085 w 4003589"/>
                <a:gd name="connsiteY4034" fmla="*/ 3207483 h 3670407"/>
                <a:gd name="connsiteX4035" fmla="*/ 2108728 w 4003589"/>
                <a:gd name="connsiteY4035" fmla="*/ 3213247 h 3670407"/>
                <a:gd name="connsiteX4036" fmla="*/ 2103209 w 4003589"/>
                <a:gd name="connsiteY4036" fmla="*/ 3220482 h 3670407"/>
                <a:gd name="connsiteX4037" fmla="*/ 2100143 w 4003589"/>
                <a:gd name="connsiteY4037" fmla="*/ 3228207 h 3670407"/>
                <a:gd name="connsiteX4038" fmla="*/ 2099898 w 4003589"/>
                <a:gd name="connsiteY4038" fmla="*/ 3235565 h 3670407"/>
                <a:gd name="connsiteX4039" fmla="*/ 2101125 w 4003589"/>
                <a:gd name="connsiteY4039" fmla="*/ 3239122 h 3670407"/>
                <a:gd name="connsiteX4040" fmla="*/ 2103332 w 4003589"/>
                <a:gd name="connsiteY4040" fmla="*/ 3241819 h 3670407"/>
                <a:gd name="connsiteX4041" fmla="*/ 2106398 w 4003589"/>
                <a:gd name="connsiteY4041" fmla="*/ 3243536 h 3670407"/>
                <a:gd name="connsiteX4042" fmla="*/ 2110076 w 4003589"/>
                <a:gd name="connsiteY4042" fmla="*/ 3244272 h 3670407"/>
                <a:gd name="connsiteX4043" fmla="*/ 2112897 w 4003589"/>
                <a:gd name="connsiteY4043" fmla="*/ 3244149 h 3670407"/>
                <a:gd name="connsiteX4044" fmla="*/ 2115963 w 4003589"/>
                <a:gd name="connsiteY4044" fmla="*/ 3243536 h 3670407"/>
                <a:gd name="connsiteX4045" fmla="*/ 2119151 w 4003589"/>
                <a:gd name="connsiteY4045" fmla="*/ 3242432 h 3670407"/>
                <a:gd name="connsiteX4046" fmla="*/ 2122462 w 4003589"/>
                <a:gd name="connsiteY4046" fmla="*/ 3240716 h 3670407"/>
                <a:gd name="connsiteX4047" fmla="*/ 2129820 w 4003589"/>
                <a:gd name="connsiteY4047" fmla="*/ 3234952 h 3670407"/>
                <a:gd name="connsiteX4048" fmla="*/ 2135338 w 4003589"/>
                <a:gd name="connsiteY4048" fmla="*/ 3227717 h 3670407"/>
                <a:gd name="connsiteX4049" fmla="*/ 2138526 w 4003589"/>
                <a:gd name="connsiteY4049" fmla="*/ 3219991 h 3670407"/>
                <a:gd name="connsiteX4050" fmla="*/ 2138894 w 4003589"/>
                <a:gd name="connsiteY4050" fmla="*/ 3212634 h 3670407"/>
                <a:gd name="connsiteX4051" fmla="*/ 2137545 w 4003589"/>
                <a:gd name="connsiteY4051" fmla="*/ 3209077 h 3670407"/>
                <a:gd name="connsiteX4052" fmla="*/ 2135215 w 4003589"/>
                <a:gd name="connsiteY4052" fmla="*/ 3206502 h 3670407"/>
                <a:gd name="connsiteX4053" fmla="*/ 2132150 w 4003589"/>
                <a:gd name="connsiteY4053" fmla="*/ 3204785 h 3670407"/>
                <a:gd name="connsiteX4054" fmla="*/ 2128471 w 4003589"/>
                <a:gd name="connsiteY4054" fmla="*/ 3204172 h 3670407"/>
                <a:gd name="connsiteX4055" fmla="*/ 58249 w 4003589"/>
                <a:gd name="connsiteY4055" fmla="*/ 3158064 h 3670407"/>
                <a:gd name="connsiteX4056" fmla="*/ 55673 w 4003589"/>
                <a:gd name="connsiteY4056" fmla="*/ 3158432 h 3670407"/>
                <a:gd name="connsiteX4057" fmla="*/ 52730 w 4003589"/>
                <a:gd name="connsiteY4057" fmla="*/ 3159535 h 3670407"/>
                <a:gd name="connsiteX4058" fmla="*/ 49419 w 4003589"/>
                <a:gd name="connsiteY4058" fmla="*/ 3161497 h 3670407"/>
                <a:gd name="connsiteX4059" fmla="*/ 45986 w 4003589"/>
                <a:gd name="connsiteY4059" fmla="*/ 3164195 h 3670407"/>
                <a:gd name="connsiteX4060" fmla="*/ 40958 w 4003589"/>
                <a:gd name="connsiteY4060" fmla="*/ 3169714 h 3670407"/>
                <a:gd name="connsiteX4061" fmla="*/ 37279 w 4003589"/>
                <a:gd name="connsiteY4061" fmla="*/ 3175600 h 3670407"/>
                <a:gd name="connsiteX4062" fmla="*/ 35194 w 4003589"/>
                <a:gd name="connsiteY4062" fmla="*/ 3181118 h 3670407"/>
                <a:gd name="connsiteX4063" fmla="*/ 35194 w 4003589"/>
                <a:gd name="connsiteY4063" fmla="*/ 3185655 h 3670407"/>
                <a:gd name="connsiteX4064" fmla="*/ 35808 w 4003589"/>
                <a:gd name="connsiteY4064" fmla="*/ 3187004 h 3670407"/>
                <a:gd name="connsiteX4065" fmla="*/ 36666 w 4003589"/>
                <a:gd name="connsiteY4065" fmla="*/ 3187985 h 3670407"/>
                <a:gd name="connsiteX4066" fmla="*/ 37892 w 4003589"/>
                <a:gd name="connsiteY4066" fmla="*/ 3188599 h 3670407"/>
                <a:gd name="connsiteX4067" fmla="*/ 39364 w 4003589"/>
                <a:gd name="connsiteY4067" fmla="*/ 3188844 h 3670407"/>
                <a:gd name="connsiteX4068" fmla="*/ 41939 w 4003589"/>
                <a:gd name="connsiteY4068" fmla="*/ 3188599 h 3670407"/>
                <a:gd name="connsiteX4069" fmla="*/ 44882 w 4003589"/>
                <a:gd name="connsiteY4069" fmla="*/ 3187495 h 3670407"/>
                <a:gd name="connsiteX4070" fmla="*/ 48193 w 4003589"/>
                <a:gd name="connsiteY4070" fmla="*/ 3185533 h 3670407"/>
                <a:gd name="connsiteX4071" fmla="*/ 51627 w 4003589"/>
                <a:gd name="connsiteY4071" fmla="*/ 3182835 h 3670407"/>
                <a:gd name="connsiteX4072" fmla="*/ 56777 w 4003589"/>
                <a:gd name="connsiteY4072" fmla="*/ 3177316 h 3670407"/>
                <a:gd name="connsiteX4073" fmla="*/ 60456 w 4003589"/>
                <a:gd name="connsiteY4073" fmla="*/ 3171430 h 3670407"/>
                <a:gd name="connsiteX4074" fmla="*/ 62418 w 4003589"/>
                <a:gd name="connsiteY4074" fmla="*/ 3165912 h 3670407"/>
                <a:gd name="connsiteX4075" fmla="*/ 62418 w 4003589"/>
                <a:gd name="connsiteY4075" fmla="*/ 3161375 h 3670407"/>
                <a:gd name="connsiteX4076" fmla="*/ 61805 w 4003589"/>
                <a:gd name="connsiteY4076" fmla="*/ 3160026 h 3670407"/>
                <a:gd name="connsiteX4077" fmla="*/ 60947 w 4003589"/>
                <a:gd name="connsiteY4077" fmla="*/ 3159045 h 3670407"/>
                <a:gd name="connsiteX4078" fmla="*/ 59720 w 4003589"/>
                <a:gd name="connsiteY4078" fmla="*/ 3158432 h 3670407"/>
                <a:gd name="connsiteX4079" fmla="*/ 58249 w 4003589"/>
                <a:gd name="connsiteY4079" fmla="*/ 3158186 h 3670407"/>
                <a:gd name="connsiteX4080" fmla="*/ 2050602 w 4003589"/>
                <a:gd name="connsiteY4080" fmla="*/ 3249054 h 3670407"/>
                <a:gd name="connsiteX4081" fmla="*/ 2047904 w 4003589"/>
                <a:gd name="connsiteY4081" fmla="*/ 3249054 h 3670407"/>
                <a:gd name="connsiteX4082" fmla="*/ 2044960 w 4003589"/>
                <a:gd name="connsiteY4082" fmla="*/ 3249667 h 3670407"/>
                <a:gd name="connsiteX4083" fmla="*/ 2041895 w 4003589"/>
                <a:gd name="connsiteY4083" fmla="*/ 3250771 h 3670407"/>
                <a:gd name="connsiteX4084" fmla="*/ 2038829 w 4003589"/>
                <a:gd name="connsiteY4084" fmla="*/ 3252243 h 3670407"/>
                <a:gd name="connsiteX4085" fmla="*/ 2031471 w 4003589"/>
                <a:gd name="connsiteY4085" fmla="*/ 3257884 h 3670407"/>
                <a:gd name="connsiteX4086" fmla="*/ 2025830 w 4003589"/>
                <a:gd name="connsiteY4086" fmla="*/ 3264996 h 3670407"/>
                <a:gd name="connsiteX4087" fmla="*/ 2022519 w 4003589"/>
                <a:gd name="connsiteY4087" fmla="*/ 3272722 h 3670407"/>
                <a:gd name="connsiteX4088" fmla="*/ 2022029 w 4003589"/>
                <a:gd name="connsiteY4088" fmla="*/ 3280080 h 3670407"/>
                <a:gd name="connsiteX4089" fmla="*/ 2023255 w 4003589"/>
                <a:gd name="connsiteY4089" fmla="*/ 3283881 h 3670407"/>
                <a:gd name="connsiteX4090" fmla="*/ 2025462 w 4003589"/>
                <a:gd name="connsiteY4090" fmla="*/ 3286702 h 3670407"/>
                <a:gd name="connsiteX4091" fmla="*/ 2028528 w 4003589"/>
                <a:gd name="connsiteY4091" fmla="*/ 3288541 h 3670407"/>
                <a:gd name="connsiteX4092" fmla="*/ 2032330 w 4003589"/>
                <a:gd name="connsiteY4092" fmla="*/ 3289277 h 3670407"/>
                <a:gd name="connsiteX4093" fmla="*/ 2035027 w 4003589"/>
                <a:gd name="connsiteY4093" fmla="*/ 3289277 h 3670407"/>
                <a:gd name="connsiteX4094" fmla="*/ 2037848 w 4003589"/>
                <a:gd name="connsiteY4094" fmla="*/ 3288663 h 3670407"/>
                <a:gd name="connsiteX4095" fmla="*/ 2040791 w 4003589"/>
                <a:gd name="connsiteY4095" fmla="*/ 3287683 h 3670407"/>
                <a:gd name="connsiteX4096" fmla="*/ 2043857 w 4003589"/>
                <a:gd name="connsiteY4096" fmla="*/ 3286211 h 3670407"/>
                <a:gd name="connsiteX4097" fmla="*/ 2051215 w 4003589"/>
                <a:gd name="connsiteY4097" fmla="*/ 3280447 h 3670407"/>
                <a:gd name="connsiteX4098" fmla="*/ 2056855 w 4003589"/>
                <a:gd name="connsiteY4098" fmla="*/ 3273335 h 3670407"/>
                <a:gd name="connsiteX4099" fmla="*/ 2060289 w 4003589"/>
                <a:gd name="connsiteY4099" fmla="*/ 3265609 h 3670407"/>
                <a:gd name="connsiteX4100" fmla="*/ 2060780 w 4003589"/>
                <a:gd name="connsiteY4100" fmla="*/ 3258252 h 3670407"/>
                <a:gd name="connsiteX4101" fmla="*/ 2059553 w 4003589"/>
                <a:gd name="connsiteY4101" fmla="*/ 3254450 h 3670407"/>
                <a:gd name="connsiteX4102" fmla="*/ 2057346 w 4003589"/>
                <a:gd name="connsiteY4102" fmla="*/ 3251630 h 3670407"/>
                <a:gd name="connsiteX4103" fmla="*/ 2054280 w 4003589"/>
                <a:gd name="connsiteY4103" fmla="*/ 3249790 h 3670407"/>
                <a:gd name="connsiteX4104" fmla="*/ 2050479 w 4003589"/>
                <a:gd name="connsiteY4104" fmla="*/ 3249054 h 3670407"/>
                <a:gd name="connsiteX4105" fmla="*/ 1972854 w 4003589"/>
                <a:gd name="connsiteY4105" fmla="*/ 3291729 h 3670407"/>
                <a:gd name="connsiteX4106" fmla="*/ 1970279 w 4003589"/>
                <a:gd name="connsiteY4106" fmla="*/ 3291729 h 3670407"/>
                <a:gd name="connsiteX4107" fmla="*/ 1967581 w 4003589"/>
                <a:gd name="connsiteY4107" fmla="*/ 3292220 h 3670407"/>
                <a:gd name="connsiteX4108" fmla="*/ 1964761 w 4003589"/>
                <a:gd name="connsiteY4108" fmla="*/ 3293201 h 3670407"/>
                <a:gd name="connsiteX4109" fmla="*/ 1961818 w 4003589"/>
                <a:gd name="connsiteY4109" fmla="*/ 3294550 h 3670407"/>
                <a:gd name="connsiteX4110" fmla="*/ 1954460 w 4003589"/>
                <a:gd name="connsiteY4110" fmla="*/ 3299945 h 3670407"/>
                <a:gd name="connsiteX4111" fmla="*/ 1948697 w 4003589"/>
                <a:gd name="connsiteY4111" fmla="*/ 3306935 h 3670407"/>
                <a:gd name="connsiteX4112" fmla="*/ 1945141 w 4003589"/>
                <a:gd name="connsiteY4112" fmla="*/ 3314661 h 3670407"/>
                <a:gd name="connsiteX4113" fmla="*/ 1944282 w 4003589"/>
                <a:gd name="connsiteY4113" fmla="*/ 3322264 h 3670407"/>
                <a:gd name="connsiteX4114" fmla="*/ 1945263 w 4003589"/>
                <a:gd name="connsiteY4114" fmla="*/ 3326311 h 3670407"/>
                <a:gd name="connsiteX4115" fmla="*/ 1947348 w 4003589"/>
                <a:gd name="connsiteY4115" fmla="*/ 3329254 h 3670407"/>
                <a:gd name="connsiteX4116" fmla="*/ 1950413 w 4003589"/>
                <a:gd name="connsiteY4116" fmla="*/ 3331216 h 3670407"/>
                <a:gd name="connsiteX4117" fmla="*/ 1954215 w 4003589"/>
                <a:gd name="connsiteY4117" fmla="*/ 3332074 h 3670407"/>
                <a:gd name="connsiteX4118" fmla="*/ 1956790 w 4003589"/>
                <a:gd name="connsiteY4118" fmla="*/ 3332074 h 3670407"/>
                <a:gd name="connsiteX4119" fmla="*/ 1959488 w 4003589"/>
                <a:gd name="connsiteY4119" fmla="*/ 3331584 h 3670407"/>
                <a:gd name="connsiteX4120" fmla="*/ 1962431 w 4003589"/>
                <a:gd name="connsiteY4120" fmla="*/ 3330603 h 3670407"/>
                <a:gd name="connsiteX4121" fmla="*/ 1965374 w 4003589"/>
                <a:gd name="connsiteY4121" fmla="*/ 3329254 h 3670407"/>
                <a:gd name="connsiteX4122" fmla="*/ 1965251 w 4003589"/>
                <a:gd name="connsiteY4122" fmla="*/ 3329254 h 3670407"/>
                <a:gd name="connsiteX4123" fmla="*/ 1972732 w 4003589"/>
                <a:gd name="connsiteY4123" fmla="*/ 3323858 h 3670407"/>
                <a:gd name="connsiteX4124" fmla="*/ 1978618 w 4003589"/>
                <a:gd name="connsiteY4124" fmla="*/ 3316868 h 3670407"/>
                <a:gd name="connsiteX4125" fmla="*/ 1982297 w 4003589"/>
                <a:gd name="connsiteY4125" fmla="*/ 3309143 h 3670407"/>
                <a:gd name="connsiteX4126" fmla="*/ 1983156 w 4003589"/>
                <a:gd name="connsiteY4126" fmla="*/ 3301540 h 3670407"/>
                <a:gd name="connsiteX4127" fmla="*/ 1982052 w 4003589"/>
                <a:gd name="connsiteY4127" fmla="*/ 3297493 h 3670407"/>
                <a:gd name="connsiteX4128" fmla="*/ 1979844 w 4003589"/>
                <a:gd name="connsiteY4128" fmla="*/ 3294550 h 3670407"/>
                <a:gd name="connsiteX4129" fmla="*/ 1976779 w 4003589"/>
                <a:gd name="connsiteY4129" fmla="*/ 3292710 h 3670407"/>
                <a:gd name="connsiteX4130" fmla="*/ 1972977 w 4003589"/>
                <a:gd name="connsiteY4130" fmla="*/ 3291975 h 3670407"/>
                <a:gd name="connsiteX4131" fmla="*/ 70512 w 4003589"/>
                <a:gd name="connsiteY4131" fmla="*/ 3194607 h 3670407"/>
                <a:gd name="connsiteX4132" fmla="*/ 67814 w 4003589"/>
                <a:gd name="connsiteY4132" fmla="*/ 3194975 h 3670407"/>
                <a:gd name="connsiteX4133" fmla="*/ 64625 w 4003589"/>
                <a:gd name="connsiteY4133" fmla="*/ 3196201 h 3670407"/>
                <a:gd name="connsiteX4134" fmla="*/ 61192 w 4003589"/>
                <a:gd name="connsiteY4134" fmla="*/ 3198286 h 3670407"/>
                <a:gd name="connsiteX4135" fmla="*/ 57636 w 4003589"/>
                <a:gd name="connsiteY4135" fmla="*/ 3201229 h 3670407"/>
                <a:gd name="connsiteX4136" fmla="*/ 52608 w 4003589"/>
                <a:gd name="connsiteY4136" fmla="*/ 3206870 h 3670407"/>
                <a:gd name="connsiteX4137" fmla="*/ 49052 w 4003589"/>
                <a:gd name="connsiteY4137" fmla="*/ 3212756 h 3670407"/>
                <a:gd name="connsiteX4138" fmla="*/ 47212 w 4003589"/>
                <a:gd name="connsiteY4138" fmla="*/ 3218275 h 3670407"/>
                <a:gd name="connsiteX4139" fmla="*/ 47457 w 4003589"/>
                <a:gd name="connsiteY4139" fmla="*/ 3222812 h 3670407"/>
                <a:gd name="connsiteX4140" fmla="*/ 48071 w 4003589"/>
                <a:gd name="connsiteY4140" fmla="*/ 3224038 h 3670407"/>
                <a:gd name="connsiteX4141" fmla="*/ 48929 w 4003589"/>
                <a:gd name="connsiteY4141" fmla="*/ 3224897 h 3670407"/>
                <a:gd name="connsiteX4142" fmla="*/ 50033 w 4003589"/>
                <a:gd name="connsiteY4142" fmla="*/ 3225510 h 3670407"/>
                <a:gd name="connsiteX4143" fmla="*/ 51381 w 4003589"/>
                <a:gd name="connsiteY4143" fmla="*/ 3225755 h 3670407"/>
                <a:gd name="connsiteX4144" fmla="*/ 54079 w 4003589"/>
                <a:gd name="connsiteY4144" fmla="*/ 3225387 h 3670407"/>
                <a:gd name="connsiteX4145" fmla="*/ 57268 w 4003589"/>
                <a:gd name="connsiteY4145" fmla="*/ 3224161 h 3670407"/>
                <a:gd name="connsiteX4146" fmla="*/ 60701 w 4003589"/>
                <a:gd name="connsiteY4146" fmla="*/ 3222076 h 3670407"/>
                <a:gd name="connsiteX4147" fmla="*/ 64258 w 4003589"/>
                <a:gd name="connsiteY4147" fmla="*/ 3219256 h 3670407"/>
                <a:gd name="connsiteX4148" fmla="*/ 69285 w 4003589"/>
                <a:gd name="connsiteY4148" fmla="*/ 3213615 h 3670407"/>
                <a:gd name="connsiteX4149" fmla="*/ 72964 w 4003589"/>
                <a:gd name="connsiteY4149" fmla="*/ 3207606 h 3670407"/>
                <a:gd name="connsiteX4150" fmla="*/ 74804 w 4003589"/>
                <a:gd name="connsiteY4150" fmla="*/ 3201965 h 3670407"/>
                <a:gd name="connsiteX4151" fmla="*/ 74558 w 4003589"/>
                <a:gd name="connsiteY4151" fmla="*/ 3197428 h 3670407"/>
                <a:gd name="connsiteX4152" fmla="*/ 73945 w 4003589"/>
                <a:gd name="connsiteY4152" fmla="*/ 3196201 h 3670407"/>
                <a:gd name="connsiteX4153" fmla="*/ 73087 w 4003589"/>
                <a:gd name="connsiteY4153" fmla="*/ 3195343 h 3670407"/>
                <a:gd name="connsiteX4154" fmla="*/ 71983 w 4003589"/>
                <a:gd name="connsiteY4154" fmla="*/ 3194852 h 3670407"/>
                <a:gd name="connsiteX4155" fmla="*/ 70634 w 4003589"/>
                <a:gd name="connsiteY4155" fmla="*/ 3194607 h 3670407"/>
                <a:gd name="connsiteX4156" fmla="*/ 1895476 w 4003589"/>
                <a:gd name="connsiteY4156" fmla="*/ 3332074 h 3670407"/>
                <a:gd name="connsiteX4157" fmla="*/ 1893146 w 4003589"/>
                <a:gd name="connsiteY4157" fmla="*/ 3332074 h 3670407"/>
                <a:gd name="connsiteX4158" fmla="*/ 1890571 w 4003589"/>
                <a:gd name="connsiteY4158" fmla="*/ 3332565 h 3670407"/>
                <a:gd name="connsiteX4159" fmla="*/ 1887873 w 4003589"/>
                <a:gd name="connsiteY4159" fmla="*/ 3333423 h 3670407"/>
                <a:gd name="connsiteX4160" fmla="*/ 1885175 w 4003589"/>
                <a:gd name="connsiteY4160" fmla="*/ 3334649 h 3670407"/>
                <a:gd name="connsiteX4161" fmla="*/ 1877695 w 4003589"/>
                <a:gd name="connsiteY4161" fmla="*/ 3339800 h 3670407"/>
                <a:gd name="connsiteX4162" fmla="*/ 1871686 w 4003589"/>
                <a:gd name="connsiteY4162" fmla="*/ 3346667 h 3670407"/>
                <a:gd name="connsiteX4163" fmla="*/ 1867762 w 4003589"/>
                <a:gd name="connsiteY4163" fmla="*/ 3354393 h 3670407"/>
                <a:gd name="connsiteX4164" fmla="*/ 1866535 w 4003589"/>
                <a:gd name="connsiteY4164" fmla="*/ 3362118 h 3670407"/>
                <a:gd name="connsiteX4165" fmla="*/ 1867394 w 4003589"/>
                <a:gd name="connsiteY4165" fmla="*/ 3366410 h 3670407"/>
                <a:gd name="connsiteX4166" fmla="*/ 1869478 w 4003589"/>
                <a:gd name="connsiteY4166" fmla="*/ 3369599 h 3670407"/>
                <a:gd name="connsiteX4167" fmla="*/ 1872544 w 4003589"/>
                <a:gd name="connsiteY4167" fmla="*/ 3371683 h 3670407"/>
                <a:gd name="connsiteX4168" fmla="*/ 1876468 w 4003589"/>
                <a:gd name="connsiteY4168" fmla="*/ 3372542 h 3670407"/>
                <a:gd name="connsiteX4169" fmla="*/ 1878798 w 4003589"/>
                <a:gd name="connsiteY4169" fmla="*/ 3372542 h 3670407"/>
                <a:gd name="connsiteX4170" fmla="*/ 1881373 w 4003589"/>
                <a:gd name="connsiteY4170" fmla="*/ 3372174 h 3670407"/>
                <a:gd name="connsiteX4171" fmla="*/ 1884071 w 4003589"/>
                <a:gd name="connsiteY4171" fmla="*/ 3371316 h 3670407"/>
                <a:gd name="connsiteX4172" fmla="*/ 1886892 w 4003589"/>
                <a:gd name="connsiteY4172" fmla="*/ 3370089 h 3670407"/>
                <a:gd name="connsiteX4173" fmla="*/ 1894372 w 4003589"/>
                <a:gd name="connsiteY4173" fmla="*/ 3364939 h 3670407"/>
                <a:gd name="connsiteX4174" fmla="*/ 1900381 w 4003589"/>
                <a:gd name="connsiteY4174" fmla="*/ 3358071 h 3670407"/>
                <a:gd name="connsiteX4175" fmla="*/ 1904305 w 4003589"/>
                <a:gd name="connsiteY4175" fmla="*/ 3350346 h 3670407"/>
                <a:gd name="connsiteX4176" fmla="*/ 1905531 w 4003589"/>
                <a:gd name="connsiteY4176" fmla="*/ 3342743 h 3670407"/>
                <a:gd name="connsiteX4177" fmla="*/ 1904550 w 4003589"/>
                <a:gd name="connsiteY4177" fmla="*/ 3338451 h 3670407"/>
                <a:gd name="connsiteX4178" fmla="*/ 1902466 w 4003589"/>
                <a:gd name="connsiteY4178" fmla="*/ 3335263 h 3670407"/>
                <a:gd name="connsiteX4179" fmla="*/ 1899400 w 4003589"/>
                <a:gd name="connsiteY4179" fmla="*/ 3333178 h 3670407"/>
                <a:gd name="connsiteX4180" fmla="*/ 1895476 w 4003589"/>
                <a:gd name="connsiteY4180" fmla="*/ 3332320 h 3670407"/>
                <a:gd name="connsiteX4181" fmla="*/ 84614 w 4003589"/>
                <a:gd name="connsiteY4181" fmla="*/ 3230047 h 3670407"/>
                <a:gd name="connsiteX4182" fmla="*/ 81793 w 4003589"/>
                <a:gd name="connsiteY4182" fmla="*/ 3230415 h 3670407"/>
                <a:gd name="connsiteX4183" fmla="*/ 78482 w 4003589"/>
                <a:gd name="connsiteY4183" fmla="*/ 3231764 h 3670407"/>
                <a:gd name="connsiteX4184" fmla="*/ 74926 w 4003589"/>
                <a:gd name="connsiteY4184" fmla="*/ 3233971 h 3670407"/>
                <a:gd name="connsiteX4185" fmla="*/ 71247 w 4003589"/>
                <a:gd name="connsiteY4185" fmla="*/ 3237037 h 3670407"/>
                <a:gd name="connsiteX4186" fmla="*/ 66220 w 4003589"/>
                <a:gd name="connsiteY4186" fmla="*/ 3242800 h 3670407"/>
                <a:gd name="connsiteX4187" fmla="*/ 62663 w 4003589"/>
                <a:gd name="connsiteY4187" fmla="*/ 3248809 h 3670407"/>
                <a:gd name="connsiteX4188" fmla="*/ 60947 w 4003589"/>
                <a:gd name="connsiteY4188" fmla="*/ 3254327 h 3670407"/>
                <a:gd name="connsiteX4189" fmla="*/ 61314 w 4003589"/>
                <a:gd name="connsiteY4189" fmla="*/ 3258742 h 3670407"/>
                <a:gd name="connsiteX4190" fmla="*/ 62050 w 4003589"/>
                <a:gd name="connsiteY4190" fmla="*/ 3259846 h 3670407"/>
                <a:gd name="connsiteX4191" fmla="*/ 63031 w 4003589"/>
                <a:gd name="connsiteY4191" fmla="*/ 3260704 h 3670407"/>
                <a:gd name="connsiteX4192" fmla="*/ 64135 w 4003589"/>
                <a:gd name="connsiteY4192" fmla="*/ 3261195 h 3670407"/>
                <a:gd name="connsiteX4193" fmla="*/ 65484 w 4003589"/>
                <a:gd name="connsiteY4193" fmla="*/ 3261440 h 3670407"/>
                <a:gd name="connsiteX4194" fmla="*/ 68304 w 4003589"/>
                <a:gd name="connsiteY4194" fmla="*/ 3261072 h 3670407"/>
                <a:gd name="connsiteX4195" fmla="*/ 71615 w 4003589"/>
                <a:gd name="connsiteY4195" fmla="*/ 3259846 h 3670407"/>
                <a:gd name="connsiteX4196" fmla="*/ 75172 w 4003589"/>
                <a:gd name="connsiteY4196" fmla="*/ 3257638 h 3670407"/>
                <a:gd name="connsiteX4197" fmla="*/ 78850 w 4003589"/>
                <a:gd name="connsiteY4197" fmla="*/ 3254573 h 3670407"/>
                <a:gd name="connsiteX4198" fmla="*/ 83878 w 4003589"/>
                <a:gd name="connsiteY4198" fmla="*/ 3248809 h 3670407"/>
                <a:gd name="connsiteX4199" fmla="*/ 87434 w 4003589"/>
                <a:gd name="connsiteY4199" fmla="*/ 3242800 h 3670407"/>
                <a:gd name="connsiteX4200" fmla="*/ 89151 w 4003589"/>
                <a:gd name="connsiteY4200" fmla="*/ 3237282 h 3670407"/>
                <a:gd name="connsiteX4201" fmla="*/ 88661 w 4003589"/>
                <a:gd name="connsiteY4201" fmla="*/ 3232867 h 3670407"/>
                <a:gd name="connsiteX4202" fmla="*/ 88048 w 4003589"/>
                <a:gd name="connsiteY4202" fmla="*/ 3231764 h 3670407"/>
                <a:gd name="connsiteX4203" fmla="*/ 87189 w 4003589"/>
                <a:gd name="connsiteY4203" fmla="*/ 3230905 h 3670407"/>
                <a:gd name="connsiteX4204" fmla="*/ 86085 w 4003589"/>
                <a:gd name="connsiteY4204" fmla="*/ 3230415 h 3670407"/>
                <a:gd name="connsiteX4205" fmla="*/ 84737 w 4003589"/>
                <a:gd name="connsiteY4205" fmla="*/ 3230170 h 3670407"/>
                <a:gd name="connsiteX4206" fmla="*/ 1818587 w 4003589"/>
                <a:gd name="connsiteY4206" fmla="*/ 3369844 h 3670407"/>
                <a:gd name="connsiteX4207" fmla="*/ 1816380 w 4003589"/>
                <a:gd name="connsiteY4207" fmla="*/ 3369844 h 3670407"/>
                <a:gd name="connsiteX4208" fmla="*/ 1814050 w 4003589"/>
                <a:gd name="connsiteY4208" fmla="*/ 3370212 h 3670407"/>
                <a:gd name="connsiteX4209" fmla="*/ 1811597 w 4003589"/>
                <a:gd name="connsiteY4209" fmla="*/ 3370948 h 3670407"/>
                <a:gd name="connsiteX4210" fmla="*/ 1809022 w 4003589"/>
                <a:gd name="connsiteY4210" fmla="*/ 3372051 h 3670407"/>
                <a:gd name="connsiteX4211" fmla="*/ 1801542 w 4003589"/>
                <a:gd name="connsiteY4211" fmla="*/ 3377079 h 3670407"/>
                <a:gd name="connsiteX4212" fmla="*/ 1795533 w 4003589"/>
                <a:gd name="connsiteY4212" fmla="*/ 3383824 h 3670407"/>
                <a:gd name="connsiteX4213" fmla="*/ 1791486 w 4003589"/>
                <a:gd name="connsiteY4213" fmla="*/ 3391549 h 3670407"/>
                <a:gd name="connsiteX4214" fmla="*/ 1790015 w 4003589"/>
                <a:gd name="connsiteY4214" fmla="*/ 3399275 h 3670407"/>
                <a:gd name="connsiteX4215" fmla="*/ 1790751 w 4003589"/>
                <a:gd name="connsiteY4215" fmla="*/ 3403689 h 3670407"/>
                <a:gd name="connsiteX4216" fmla="*/ 1792713 w 4003589"/>
                <a:gd name="connsiteY4216" fmla="*/ 3407123 h 3670407"/>
                <a:gd name="connsiteX4217" fmla="*/ 1795779 w 4003589"/>
                <a:gd name="connsiteY4217" fmla="*/ 3409331 h 3670407"/>
                <a:gd name="connsiteX4218" fmla="*/ 1799702 w 4003589"/>
                <a:gd name="connsiteY4218" fmla="*/ 3410311 h 3670407"/>
                <a:gd name="connsiteX4219" fmla="*/ 1801910 w 4003589"/>
                <a:gd name="connsiteY4219" fmla="*/ 3410311 h 3670407"/>
                <a:gd name="connsiteX4220" fmla="*/ 1804240 w 4003589"/>
                <a:gd name="connsiteY4220" fmla="*/ 3409944 h 3670407"/>
                <a:gd name="connsiteX4221" fmla="*/ 1806692 w 4003589"/>
                <a:gd name="connsiteY4221" fmla="*/ 3409208 h 3670407"/>
                <a:gd name="connsiteX4222" fmla="*/ 1809267 w 4003589"/>
                <a:gd name="connsiteY4222" fmla="*/ 3408104 h 3670407"/>
                <a:gd name="connsiteX4223" fmla="*/ 1816871 w 4003589"/>
                <a:gd name="connsiteY4223" fmla="*/ 3403076 h 3670407"/>
                <a:gd name="connsiteX4224" fmla="*/ 1823002 w 4003589"/>
                <a:gd name="connsiteY4224" fmla="*/ 3396332 h 3670407"/>
                <a:gd name="connsiteX4225" fmla="*/ 1827049 w 4003589"/>
                <a:gd name="connsiteY4225" fmla="*/ 3388606 h 3670407"/>
                <a:gd name="connsiteX4226" fmla="*/ 1828398 w 4003589"/>
                <a:gd name="connsiteY4226" fmla="*/ 3380881 h 3670407"/>
                <a:gd name="connsiteX4227" fmla="*/ 1827662 w 4003589"/>
                <a:gd name="connsiteY4227" fmla="*/ 3376343 h 3670407"/>
                <a:gd name="connsiteX4228" fmla="*/ 1825700 w 4003589"/>
                <a:gd name="connsiteY4228" fmla="*/ 3372910 h 3670407"/>
                <a:gd name="connsiteX4229" fmla="*/ 1822634 w 4003589"/>
                <a:gd name="connsiteY4229" fmla="*/ 3370702 h 3670407"/>
                <a:gd name="connsiteX4230" fmla="*/ 1818710 w 4003589"/>
                <a:gd name="connsiteY4230" fmla="*/ 3369721 h 3670407"/>
                <a:gd name="connsiteX4231" fmla="*/ 100678 w 4003589"/>
                <a:gd name="connsiteY4231" fmla="*/ 3264506 h 3670407"/>
                <a:gd name="connsiteX4232" fmla="*/ 97735 w 4003589"/>
                <a:gd name="connsiteY4232" fmla="*/ 3264874 h 3670407"/>
                <a:gd name="connsiteX4233" fmla="*/ 94302 w 4003589"/>
                <a:gd name="connsiteY4233" fmla="*/ 3266222 h 3670407"/>
                <a:gd name="connsiteX4234" fmla="*/ 90623 w 4003589"/>
                <a:gd name="connsiteY4234" fmla="*/ 3268552 h 3670407"/>
                <a:gd name="connsiteX4235" fmla="*/ 86821 w 4003589"/>
                <a:gd name="connsiteY4235" fmla="*/ 3271741 h 3670407"/>
                <a:gd name="connsiteX4236" fmla="*/ 81793 w 4003589"/>
                <a:gd name="connsiteY4236" fmla="*/ 3277627 h 3670407"/>
                <a:gd name="connsiteX4237" fmla="*/ 78360 w 4003589"/>
                <a:gd name="connsiteY4237" fmla="*/ 3283636 h 3670407"/>
                <a:gd name="connsiteX4238" fmla="*/ 76766 w 4003589"/>
                <a:gd name="connsiteY4238" fmla="*/ 3289154 h 3670407"/>
                <a:gd name="connsiteX4239" fmla="*/ 77379 w 4003589"/>
                <a:gd name="connsiteY4239" fmla="*/ 3293446 h 3670407"/>
                <a:gd name="connsiteX4240" fmla="*/ 77992 w 4003589"/>
                <a:gd name="connsiteY4240" fmla="*/ 3294550 h 3670407"/>
                <a:gd name="connsiteX4241" fmla="*/ 78850 w 4003589"/>
                <a:gd name="connsiteY4241" fmla="*/ 3295285 h 3670407"/>
                <a:gd name="connsiteX4242" fmla="*/ 79954 w 4003589"/>
                <a:gd name="connsiteY4242" fmla="*/ 3295776 h 3670407"/>
                <a:gd name="connsiteX4243" fmla="*/ 81180 w 4003589"/>
                <a:gd name="connsiteY4243" fmla="*/ 3296021 h 3670407"/>
                <a:gd name="connsiteX4244" fmla="*/ 84123 w 4003589"/>
                <a:gd name="connsiteY4244" fmla="*/ 3295653 h 3670407"/>
                <a:gd name="connsiteX4245" fmla="*/ 87557 w 4003589"/>
                <a:gd name="connsiteY4245" fmla="*/ 3294305 h 3670407"/>
                <a:gd name="connsiteX4246" fmla="*/ 91236 w 4003589"/>
                <a:gd name="connsiteY4246" fmla="*/ 3291975 h 3670407"/>
                <a:gd name="connsiteX4247" fmla="*/ 95037 w 4003589"/>
                <a:gd name="connsiteY4247" fmla="*/ 3288663 h 3670407"/>
                <a:gd name="connsiteX4248" fmla="*/ 99943 w 4003589"/>
                <a:gd name="connsiteY4248" fmla="*/ 3282777 h 3670407"/>
                <a:gd name="connsiteX4249" fmla="*/ 103376 w 4003589"/>
                <a:gd name="connsiteY4249" fmla="*/ 3276646 h 3670407"/>
                <a:gd name="connsiteX4250" fmla="*/ 104970 w 4003589"/>
                <a:gd name="connsiteY4250" fmla="*/ 3271128 h 3670407"/>
                <a:gd name="connsiteX4251" fmla="*/ 104357 w 4003589"/>
                <a:gd name="connsiteY4251" fmla="*/ 3266835 h 3670407"/>
                <a:gd name="connsiteX4252" fmla="*/ 103621 w 4003589"/>
                <a:gd name="connsiteY4252" fmla="*/ 3265855 h 3670407"/>
                <a:gd name="connsiteX4253" fmla="*/ 102763 w 4003589"/>
                <a:gd name="connsiteY4253" fmla="*/ 3265119 h 3670407"/>
                <a:gd name="connsiteX4254" fmla="*/ 101659 w 4003589"/>
                <a:gd name="connsiteY4254" fmla="*/ 3264628 h 3670407"/>
                <a:gd name="connsiteX4255" fmla="*/ 100433 w 4003589"/>
                <a:gd name="connsiteY4255" fmla="*/ 3264383 h 3670407"/>
                <a:gd name="connsiteX4256" fmla="*/ 1742189 w 4003589"/>
                <a:gd name="connsiteY4256" fmla="*/ 3405161 h 3670407"/>
                <a:gd name="connsiteX4257" fmla="*/ 1740105 w 4003589"/>
                <a:gd name="connsiteY4257" fmla="*/ 3405161 h 3670407"/>
                <a:gd name="connsiteX4258" fmla="*/ 1737898 w 4003589"/>
                <a:gd name="connsiteY4258" fmla="*/ 3405406 h 3670407"/>
                <a:gd name="connsiteX4259" fmla="*/ 1735568 w 4003589"/>
                <a:gd name="connsiteY4259" fmla="*/ 3406019 h 3670407"/>
                <a:gd name="connsiteX4260" fmla="*/ 1733238 w 4003589"/>
                <a:gd name="connsiteY4260" fmla="*/ 3406878 h 3670407"/>
                <a:gd name="connsiteX4261" fmla="*/ 1725757 w 4003589"/>
                <a:gd name="connsiteY4261" fmla="*/ 3411661 h 3670407"/>
                <a:gd name="connsiteX4262" fmla="*/ 1719626 w 4003589"/>
                <a:gd name="connsiteY4262" fmla="*/ 3418282 h 3670407"/>
                <a:gd name="connsiteX4263" fmla="*/ 1715334 w 4003589"/>
                <a:gd name="connsiteY4263" fmla="*/ 3425885 h 3670407"/>
                <a:gd name="connsiteX4264" fmla="*/ 1713617 w 4003589"/>
                <a:gd name="connsiteY4264" fmla="*/ 3433734 h 3670407"/>
                <a:gd name="connsiteX4265" fmla="*/ 1714108 w 4003589"/>
                <a:gd name="connsiteY4265" fmla="*/ 3438394 h 3670407"/>
                <a:gd name="connsiteX4266" fmla="*/ 1715947 w 4003589"/>
                <a:gd name="connsiteY4266" fmla="*/ 3441950 h 3670407"/>
                <a:gd name="connsiteX4267" fmla="*/ 1719013 w 4003589"/>
                <a:gd name="connsiteY4267" fmla="*/ 3444280 h 3670407"/>
                <a:gd name="connsiteX4268" fmla="*/ 1723059 w 4003589"/>
                <a:gd name="connsiteY4268" fmla="*/ 3445261 h 3670407"/>
                <a:gd name="connsiteX4269" fmla="*/ 1725144 w 4003589"/>
                <a:gd name="connsiteY4269" fmla="*/ 3445261 h 3670407"/>
                <a:gd name="connsiteX4270" fmla="*/ 1727351 w 4003589"/>
                <a:gd name="connsiteY4270" fmla="*/ 3445015 h 3670407"/>
                <a:gd name="connsiteX4271" fmla="*/ 1729681 w 4003589"/>
                <a:gd name="connsiteY4271" fmla="*/ 3444402 h 3670407"/>
                <a:gd name="connsiteX4272" fmla="*/ 1732011 w 4003589"/>
                <a:gd name="connsiteY4272" fmla="*/ 3443544 h 3670407"/>
                <a:gd name="connsiteX4273" fmla="*/ 1739492 w 4003589"/>
                <a:gd name="connsiteY4273" fmla="*/ 3438762 h 3670407"/>
                <a:gd name="connsiteX4274" fmla="*/ 1745746 w 4003589"/>
                <a:gd name="connsiteY4274" fmla="*/ 3432139 h 3670407"/>
                <a:gd name="connsiteX4275" fmla="*/ 1750038 w 4003589"/>
                <a:gd name="connsiteY4275" fmla="*/ 3424536 h 3670407"/>
                <a:gd name="connsiteX4276" fmla="*/ 1751754 w 4003589"/>
                <a:gd name="connsiteY4276" fmla="*/ 3416688 h 3670407"/>
                <a:gd name="connsiteX4277" fmla="*/ 1751141 w 4003589"/>
                <a:gd name="connsiteY4277" fmla="*/ 3412028 h 3670407"/>
                <a:gd name="connsiteX4278" fmla="*/ 1749179 w 4003589"/>
                <a:gd name="connsiteY4278" fmla="*/ 3408472 h 3670407"/>
                <a:gd name="connsiteX4279" fmla="*/ 1746114 w 4003589"/>
                <a:gd name="connsiteY4279" fmla="*/ 3406142 h 3670407"/>
                <a:gd name="connsiteX4280" fmla="*/ 1742067 w 4003589"/>
                <a:gd name="connsiteY4280" fmla="*/ 3405161 h 3670407"/>
                <a:gd name="connsiteX4281" fmla="*/ 118705 w 4003589"/>
                <a:gd name="connsiteY4281" fmla="*/ 3297738 h 3670407"/>
                <a:gd name="connsiteX4282" fmla="*/ 115639 w 4003589"/>
                <a:gd name="connsiteY4282" fmla="*/ 3298106 h 3670407"/>
                <a:gd name="connsiteX4283" fmla="*/ 112083 w 4003589"/>
                <a:gd name="connsiteY4283" fmla="*/ 3299578 h 3670407"/>
                <a:gd name="connsiteX4284" fmla="*/ 108281 w 4003589"/>
                <a:gd name="connsiteY4284" fmla="*/ 3302030 h 3670407"/>
                <a:gd name="connsiteX4285" fmla="*/ 104357 w 4003589"/>
                <a:gd name="connsiteY4285" fmla="*/ 3305464 h 3670407"/>
                <a:gd name="connsiteX4286" fmla="*/ 99452 w 4003589"/>
                <a:gd name="connsiteY4286" fmla="*/ 3311473 h 3670407"/>
                <a:gd name="connsiteX4287" fmla="*/ 96141 w 4003589"/>
                <a:gd name="connsiteY4287" fmla="*/ 3317604 h 3670407"/>
                <a:gd name="connsiteX4288" fmla="*/ 94669 w 4003589"/>
                <a:gd name="connsiteY4288" fmla="*/ 3323122 h 3670407"/>
                <a:gd name="connsiteX4289" fmla="*/ 95405 w 4003589"/>
                <a:gd name="connsiteY4289" fmla="*/ 3327414 h 3670407"/>
                <a:gd name="connsiteX4290" fmla="*/ 96141 w 4003589"/>
                <a:gd name="connsiteY4290" fmla="*/ 3328395 h 3670407"/>
                <a:gd name="connsiteX4291" fmla="*/ 96999 w 4003589"/>
                <a:gd name="connsiteY4291" fmla="*/ 3329131 h 3670407"/>
                <a:gd name="connsiteX4292" fmla="*/ 98103 w 4003589"/>
                <a:gd name="connsiteY4292" fmla="*/ 3329622 h 3670407"/>
                <a:gd name="connsiteX4293" fmla="*/ 99329 w 4003589"/>
                <a:gd name="connsiteY4293" fmla="*/ 3329867 h 3670407"/>
                <a:gd name="connsiteX4294" fmla="*/ 102395 w 4003589"/>
                <a:gd name="connsiteY4294" fmla="*/ 3329499 h 3670407"/>
                <a:gd name="connsiteX4295" fmla="*/ 105951 w 4003589"/>
                <a:gd name="connsiteY4295" fmla="*/ 3328028 h 3670407"/>
                <a:gd name="connsiteX4296" fmla="*/ 109753 w 4003589"/>
                <a:gd name="connsiteY4296" fmla="*/ 3325575 h 3670407"/>
                <a:gd name="connsiteX4297" fmla="*/ 113677 w 4003589"/>
                <a:gd name="connsiteY4297" fmla="*/ 3322141 h 3670407"/>
                <a:gd name="connsiteX4298" fmla="*/ 118705 w 4003589"/>
                <a:gd name="connsiteY4298" fmla="*/ 3316133 h 3670407"/>
                <a:gd name="connsiteX4299" fmla="*/ 122016 w 4003589"/>
                <a:gd name="connsiteY4299" fmla="*/ 3310001 h 3670407"/>
                <a:gd name="connsiteX4300" fmla="*/ 123365 w 4003589"/>
                <a:gd name="connsiteY4300" fmla="*/ 3304483 h 3670407"/>
                <a:gd name="connsiteX4301" fmla="*/ 122506 w 4003589"/>
                <a:gd name="connsiteY4301" fmla="*/ 3300191 h 3670407"/>
                <a:gd name="connsiteX4302" fmla="*/ 121771 w 4003589"/>
                <a:gd name="connsiteY4302" fmla="*/ 3299210 h 3670407"/>
                <a:gd name="connsiteX4303" fmla="*/ 120912 w 4003589"/>
                <a:gd name="connsiteY4303" fmla="*/ 3298474 h 3670407"/>
                <a:gd name="connsiteX4304" fmla="*/ 119808 w 4003589"/>
                <a:gd name="connsiteY4304" fmla="*/ 3297983 h 3670407"/>
                <a:gd name="connsiteX4305" fmla="*/ 118582 w 4003589"/>
                <a:gd name="connsiteY4305" fmla="*/ 3297738 h 3670407"/>
                <a:gd name="connsiteX4306" fmla="*/ 1666650 w 4003589"/>
                <a:gd name="connsiteY4306" fmla="*/ 3438148 h 3670407"/>
                <a:gd name="connsiteX4307" fmla="*/ 1664811 w 4003589"/>
                <a:gd name="connsiteY4307" fmla="*/ 3438148 h 3670407"/>
                <a:gd name="connsiteX4308" fmla="*/ 1662848 w 4003589"/>
                <a:gd name="connsiteY4308" fmla="*/ 3438394 h 3670407"/>
                <a:gd name="connsiteX4309" fmla="*/ 1660764 w 4003589"/>
                <a:gd name="connsiteY4309" fmla="*/ 3438884 h 3670407"/>
                <a:gd name="connsiteX4310" fmla="*/ 1658557 w 4003589"/>
                <a:gd name="connsiteY4310" fmla="*/ 3439742 h 3670407"/>
                <a:gd name="connsiteX4311" fmla="*/ 1651076 w 4003589"/>
                <a:gd name="connsiteY4311" fmla="*/ 3444280 h 3670407"/>
                <a:gd name="connsiteX4312" fmla="*/ 1644822 w 4003589"/>
                <a:gd name="connsiteY4312" fmla="*/ 3450779 h 3670407"/>
                <a:gd name="connsiteX4313" fmla="*/ 1640285 w 4003589"/>
                <a:gd name="connsiteY4313" fmla="*/ 3458382 h 3670407"/>
                <a:gd name="connsiteX4314" fmla="*/ 1638200 w 4003589"/>
                <a:gd name="connsiteY4314" fmla="*/ 3466230 h 3670407"/>
                <a:gd name="connsiteX4315" fmla="*/ 1638568 w 4003589"/>
                <a:gd name="connsiteY4315" fmla="*/ 3471135 h 3670407"/>
                <a:gd name="connsiteX4316" fmla="*/ 1640408 w 4003589"/>
                <a:gd name="connsiteY4316" fmla="*/ 3474814 h 3670407"/>
                <a:gd name="connsiteX4317" fmla="*/ 1643473 w 4003589"/>
                <a:gd name="connsiteY4317" fmla="*/ 3477267 h 3670407"/>
                <a:gd name="connsiteX4318" fmla="*/ 1647520 w 4003589"/>
                <a:gd name="connsiteY4318" fmla="*/ 3478370 h 3670407"/>
                <a:gd name="connsiteX4319" fmla="*/ 1649359 w 4003589"/>
                <a:gd name="connsiteY4319" fmla="*/ 3478370 h 3670407"/>
                <a:gd name="connsiteX4320" fmla="*/ 1651322 w 4003589"/>
                <a:gd name="connsiteY4320" fmla="*/ 3478125 h 3670407"/>
                <a:gd name="connsiteX4321" fmla="*/ 1653406 w 4003589"/>
                <a:gd name="connsiteY4321" fmla="*/ 3477635 h 3670407"/>
                <a:gd name="connsiteX4322" fmla="*/ 1655613 w 4003589"/>
                <a:gd name="connsiteY4322" fmla="*/ 3476777 h 3670407"/>
                <a:gd name="connsiteX4323" fmla="*/ 1663094 w 4003589"/>
                <a:gd name="connsiteY4323" fmla="*/ 3472239 h 3670407"/>
                <a:gd name="connsiteX4324" fmla="*/ 1669471 w 4003589"/>
                <a:gd name="connsiteY4324" fmla="*/ 3465740 h 3670407"/>
                <a:gd name="connsiteX4325" fmla="*/ 1674008 w 4003589"/>
                <a:gd name="connsiteY4325" fmla="*/ 3458137 h 3670407"/>
                <a:gd name="connsiteX4326" fmla="*/ 1676093 w 4003589"/>
                <a:gd name="connsiteY4326" fmla="*/ 3450289 h 3670407"/>
                <a:gd name="connsiteX4327" fmla="*/ 1675602 w 4003589"/>
                <a:gd name="connsiteY4327" fmla="*/ 3445384 h 3670407"/>
                <a:gd name="connsiteX4328" fmla="*/ 1673763 w 4003589"/>
                <a:gd name="connsiteY4328" fmla="*/ 3441704 h 3670407"/>
                <a:gd name="connsiteX4329" fmla="*/ 1670697 w 4003589"/>
                <a:gd name="connsiteY4329" fmla="*/ 3439252 h 3670407"/>
                <a:gd name="connsiteX4330" fmla="*/ 1666650 w 4003589"/>
                <a:gd name="connsiteY4330" fmla="*/ 3438148 h 3670407"/>
                <a:gd name="connsiteX4331" fmla="*/ 138816 w 4003589"/>
                <a:gd name="connsiteY4331" fmla="*/ 3329867 h 3670407"/>
                <a:gd name="connsiteX4332" fmla="*/ 135505 w 4003589"/>
                <a:gd name="connsiteY4332" fmla="*/ 3330235 h 3670407"/>
                <a:gd name="connsiteX4333" fmla="*/ 131703 w 4003589"/>
                <a:gd name="connsiteY4333" fmla="*/ 3331829 h 3670407"/>
                <a:gd name="connsiteX4334" fmla="*/ 127657 w 4003589"/>
                <a:gd name="connsiteY4334" fmla="*/ 3334527 h 3670407"/>
                <a:gd name="connsiteX4335" fmla="*/ 123610 w 4003589"/>
                <a:gd name="connsiteY4335" fmla="*/ 3338206 h 3670407"/>
                <a:gd name="connsiteX4336" fmla="*/ 118827 w 4003589"/>
                <a:gd name="connsiteY4336" fmla="*/ 3344337 h 3670407"/>
                <a:gd name="connsiteX4337" fmla="*/ 115639 w 4003589"/>
                <a:gd name="connsiteY4337" fmla="*/ 3350469 h 3670407"/>
                <a:gd name="connsiteX4338" fmla="*/ 114413 w 4003589"/>
                <a:gd name="connsiteY4338" fmla="*/ 3355987 h 3670407"/>
                <a:gd name="connsiteX4339" fmla="*/ 115394 w 4003589"/>
                <a:gd name="connsiteY4339" fmla="*/ 3360279 h 3670407"/>
                <a:gd name="connsiteX4340" fmla="*/ 116130 w 4003589"/>
                <a:gd name="connsiteY4340" fmla="*/ 3361137 h 3670407"/>
                <a:gd name="connsiteX4341" fmla="*/ 116988 w 4003589"/>
                <a:gd name="connsiteY4341" fmla="*/ 3361751 h 3670407"/>
                <a:gd name="connsiteX4342" fmla="*/ 117969 w 4003589"/>
                <a:gd name="connsiteY4342" fmla="*/ 3362118 h 3670407"/>
                <a:gd name="connsiteX4343" fmla="*/ 119073 w 4003589"/>
                <a:gd name="connsiteY4343" fmla="*/ 3362364 h 3670407"/>
                <a:gd name="connsiteX4344" fmla="*/ 122384 w 4003589"/>
                <a:gd name="connsiteY4344" fmla="*/ 3361996 h 3670407"/>
                <a:gd name="connsiteX4345" fmla="*/ 126062 w 4003589"/>
                <a:gd name="connsiteY4345" fmla="*/ 3360401 h 3670407"/>
                <a:gd name="connsiteX4346" fmla="*/ 130109 w 4003589"/>
                <a:gd name="connsiteY4346" fmla="*/ 3357704 h 3670407"/>
                <a:gd name="connsiteX4347" fmla="*/ 134156 w 4003589"/>
                <a:gd name="connsiteY4347" fmla="*/ 3354025 h 3670407"/>
                <a:gd name="connsiteX4348" fmla="*/ 138939 w 4003589"/>
                <a:gd name="connsiteY4348" fmla="*/ 3347893 h 3670407"/>
                <a:gd name="connsiteX4349" fmla="*/ 142127 w 4003589"/>
                <a:gd name="connsiteY4349" fmla="*/ 3341762 h 3670407"/>
                <a:gd name="connsiteX4350" fmla="*/ 143353 w 4003589"/>
                <a:gd name="connsiteY4350" fmla="*/ 3336244 h 3670407"/>
                <a:gd name="connsiteX4351" fmla="*/ 142372 w 4003589"/>
                <a:gd name="connsiteY4351" fmla="*/ 3331952 h 3670407"/>
                <a:gd name="connsiteX4352" fmla="*/ 141636 w 4003589"/>
                <a:gd name="connsiteY4352" fmla="*/ 3331093 h 3670407"/>
                <a:gd name="connsiteX4353" fmla="*/ 140778 w 4003589"/>
                <a:gd name="connsiteY4353" fmla="*/ 3330480 h 3670407"/>
                <a:gd name="connsiteX4354" fmla="*/ 139797 w 4003589"/>
                <a:gd name="connsiteY4354" fmla="*/ 3330112 h 3670407"/>
                <a:gd name="connsiteX4355" fmla="*/ 138693 w 4003589"/>
                <a:gd name="connsiteY4355" fmla="*/ 3329867 h 3670407"/>
                <a:gd name="connsiteX4356" fmla="*/ 1591969 w 4003589"/>
                <a:gd name="connsiteY4356" fmla="*/ 3468438 h 3670407"/>
                <a:gd name="connsiteX4357" fmla="*/ 1590252 w 4003589"/>
                <a:gd name="connsiteY4357" fmla="*/ 3468438 h 3670407"/>
                <a:gd name="connsiteX4358" fmla="*/ 1588413 w 4003589"/>
                <a:gd name="connsiteY4358" fmla="*/ 3468683 h 3670407"/>
                <a:gd name="connsiteX4359" fmla="*/ 1586451 w 4003589"/>
                <a:gd name="connsiteY4359" fmla="*/ 3469173 h 3670407"/>
                <a:gd name="connsiteX4360" fmla="*/ 1584366 w 4003589"/>
                <a:gd name="connsiteY4360" fmla="*/ 3469909 h 3670407"/>
                <a:gd name="connsiteX4361" fmla="*/ 1577008 w 4003589"/>
                <a:gd name="connsiteY4361" fmla="*/ 3474201 h 3670407"/>
                <a:gd name="connsiteX4362" fmla="*/ 1570632 w 4003589"/>
                <a:gd name="connsiteY4362" fmla="*/ 3480455 h 3670407"/>
                <a:gd name="connsiteX4363" fmla="*/ 1565972 w 4003589"/>
                <a:gd name="connsiteY4363" fmla="*/ 3487935 h 3670407"/>
                <a:gd name="connsiteX4364" fmla="*/ 1563642 w 4003589"/>
                <a:gd name="connsiteY4364" fmla="*/ 3495784 h 3670407"/>
                <a:gd name="connsiteX4365" fmla="*/ 1563764 w 4003589"/>
                <a:gd name="connsiteY4365" fmla="*/ 3500934 h 3670407"/>
                <a:gd name="connsiteX4366" fmla="*/ 1565359 w 4003589"/>
                <a:gd name="connsiteY4366" fmla="*/ 3504858 h 3670407"/>
                <a:gd name="connsiteX4367" fmla="*/ 1568302 w 4003589"/>
                <a:gd name="connsiteY4367" fmla="*/ 3507556 h 3670407"/>
                <a:gd name="connsiteX4368" fmla="*/ 1572348 w 4003589"/>
                <a:gd name="connsiteY4368" fmla="*/ 3508660 h 3670407"/>
                <a:gd name="connsiteX4369" fmla="*/ 1574065 w 4003589"/>
                <a:gd name="connsiteY4369" fmla="*/ 3508660 h 3670407"/>
                <a:gd name="connsiteX4370" fmla="*/ 1575905 w 4003589"/>
                <a:gd name="connsiteY4370" fmla="*/ 3508415 h 3670407"/>
                <a:gd name="connsiteX4371" fmla="*/ 1577867 w 4003589"/>
                <a:gd name="connsiteY4371" fmla="*/ 3507924 h 3670407"/>
                <a:gd name="connsiteX4372" fmla="*/ 1579952 w 4003589"/>
                <a:gd name="connsiteY4372" fmla="*/ 3507188 h 3670407"/>
                <a:gd name="connsiteX4373" fmla="*/ 1587432 w 4003589"/>
                <a:gd name="connsiteY4373" fmla="*/ 3502896 h 3670407"/>
                <a:gd name="connsiteX4374" fmla="*/ 1593808 w 4003589"/>
                <a:gd name="connsiteY4374" fmla="*/ 3496520 h 3670407"/>
                <a:gd name="connsiteX4375" fmla="*/ 1598468 w 4003589"/>
                <a:gd name="connsiteY4375" fmla="*/ 3489039 h 3670407"/>
                <a:gd name="connsiteX4376" fmla="*/ 1600676 w 4003589"/>
                <a:gd name="connsiteY4376" fmla="*/ 3481191 h 3670407"/>
                <a:gd name="connsiteX4377" fmla="*/ 1600553 w 4003589"/>
                <a:gd name="connsiteY4377" fmla="*/ 3476041 h 3670407"/>
                <a:gd name="connsiteX4378" fmla="*/ 1598836 w 4003589"/>
                <a:gd name="connsiteY4378" fmla="*/ 3472117 h 3670407"/>
                <a:gd name="connsiteX4379" fmla="*/ 1595893 w 4003589"/>
                <a:gd name="connsiteY4379" fmla="*/ 3469541 h 3670407"/>
                <a:gd name="connsiteX4380" fmla="*/ 1591846 w 4003589"/>
                <a:gd name="connsiteY4380" fmla="*/ 3468438 h 3670407"/>
                <a:gd name="connsiteX4381" fmla="*/ 160766 w 4003589"/>
                <a:gd name="connsiteY4381" fmla="*/ 3360892 h 3670407"/>
                <a:gd name="connsiteX4382" fmla="*/ 157333 w 4003589"/>
                <a:gd name="connsiteY4382" fmla="*/ 3361260 h 3670407"/>
                <a:gd name="connsiteX4383" fmla="*/ 153531 w 4003589"/>
                <a:gd name="connsiteY4383" fmla="*/ 3362854 h 3670407"/>
                <a:gd name="connsiteX4384" fmla="*/ 149362 w 4003589"/>
                <a:gd name="connsiteY4384" fmla="*/ 3365675 h 3670407"/>
                <a:gd name="connsiteX4385" fmla="*/ 145193 w 4003589"/>
                <a:gd name="connsiteY4385" fmla="*/ 3369599 h 3670407"/>
                <a:gd name="connsiteX4386" fmla="*/ 140410 w 4003589"/>
                <a:gd name="connsiteY4386" fmla="*/ 3375853 h 3670407"/>
                <a:gd name="connsiteX4387" fmla="*/ 137344 w 4003589"/>
                <a:gd name="connsiteY4387" fmla="*/ 3382107 h 3670407"/>
                <a:gd name="connsiteX4388" fmla="*/ 136241 w 4003589"/>
                <a:gd name="connsiteY4388" fmla="*/ 3387625 h 3670407"/>
                <a:gd name="connsiteX4389" fmla="*/ 137467 w 4003589"/>
                <a:gd name="connsiteY4389" fmla="*/ 3391672 h 3670407"/>
                <a:gd name="connsiteX4390" fmla="*/ 138203 w 4003589"/>
                <a:gd name="connsiteY4390" fmla="*/ 3392408 h 3670407"/>
                <a:gd name="connsiteX4391" fmla="*/ 139061 w 4003589"/>
                <a:gd name="connsiteY4391" fmla="*/ 3393021 h 3670407"/>
                <a:gd name="connsiteX4392" fmla="*/ 140042 w 4003589"/>
                <a:gd name="connsiteY4392" fmla="*/ 3393389 h 3670407"/>
                <a:gd name="connsiteX4393" fmla="*/ 141146 w 4003589"/>
                <a:gd name="connsiteY4393" fmla="*/ 3393511 h 3670407"/>
                <a:gd name="connsiteX4394" fmla="*/ 144580 w 4003589"/>
                <a:gd name="connsiteY4394" fmla="*/ 3393144 h 3670407"/>
                <a:gd name="connsiteX4395" fmla="*/ 148504 w 4003589"/>
                <a:gd name="connsiteY4395" fmla="*/ 3391549 h 3670407"/>
                <a:gd name="connsiteX4396" fmla="*/ 152673 w 4003589"/>
                <a:gd name="connsiteY4396" fmla="*/ 3388729 h 3670407"/>
                <a:gd name="connsiteX4397" fmla="*/ 156842 w 4003589"/>
                <a:gd name="connsiteY4397" fmla="*/ 3384805 h 3670407"/>
                <a:gd name="connsiteX4398" fmla="*/ 161625 w 4003589"/>
                <a:gd name="connsiteY4398" fmla="*/ 3378551 h 3670407"/>
                <a:gd name="connsiteX4399" fmla="*/ 164691 w 4003589"/>
                <a:gd name="connsiteY4399" fmla="*/ 3372296 h 3670407"/>
                <a:gd name="connsiteX4400" fmla="*/ 165672 w 4003589"/>
                <a:gd name="connsiteY4400" fmla="*/ 3366778 h 3670407"/>
                <a:gd name="connsiteX4401" fmla="*/ 164445 w 4003589"/>
                <a:gd name="connsiteY4401" fmla="*/ 3362731 h 3670407"/>
                <a:gd name="connsiteX4402" fmla="*/ 163710 w 4003589"/>
                <a:gd name="connsiteY4402" fmla="*/ 3361996 h 3670407"/>
                <a:gd name="connsiteX4403" fmla="*/ 162851 w 4003589"/>
                <a:gd name="connsiteY4403" fmla="*/ 3361383 h 3670407"/>
                <a:gd name="connsiteX4404" fmla="*/ 161870 w 4003589"/>
                <a:gd name="connsiteY4404" fmla="*/ 3361015 h 3670407"/>
                <a:gd name="connsiteX4405" fmla="*/ 160766 w 4003589"/>
                <a:gd name="connsiteY4405" fmla="*/ 3360892 h 3670407"/>
                <a:gd name="connsiteX4406" fmla="*/ 1518146 w 4003589"/>
                <a:gd name="connsiteY4406" fmla="*/ 3496029 h 3670407"/>
                <a:gd name="connsiteX4407" fmla="*/ 1516552 w 4003589"/>
                <a:gd name="connsiteY4407" fmla="*/ 3496029 h 3670407"/>
                <a:gd name="connsiteX4408" fmla="*/ 1514835 w 4003589"/>
                <a:gd name="connsiteY4408" fmla="*/ 3496152 h 3670407"/>
                <a:gd name="connsiteX4409" fmla="*/ 1513119 w 4003589"/>
                <a:gd name="connsiteY4409" fmla="*/ 3496520 h 3670407"/>
                <a:gd name="connsiteX4410" fmla="*/ 1511279 w 4003589"/>
                <a:gd name="connsiteY4410" fmla="*/ 3497133 h 3670407"/>
                <a:gd name="connsiteX4411" fmla="*/ 1503921 w 4003589"/>
                <a:gd name="connsiteY4411" fmla="*/ 3501180 h 3670407"/>
                <a:gd name="connsiteX4412" fmla="*/ 1497422 w 4003589"/>
                <a:gd name="connsiteY4412" fmla="*/ 3507311 h 3670407"/>
                <a:gd name="connsiteX4413" fmla="*/ 1492517 w 4003589"/>
                <a:gd name="connsiteY4413" fmla="*/ 3514791 h 3670407"/>
                <a:gd name="connsiteX4414" fmla="*/ 1489942 w 4003589"/>
                <a:gd name="connsiteY4414" fmla="*/ 3522640 h 3670407"/>
                <a:gd name="connsiteX4415" fmla="*/ 1489942 w 4003589"/>
                <a:gd name="connsiteY4415" fmla="*/ 3527913 h 3670407"/>
                <a:gd name="connsiteX4416" fmla="*/ 1491413 w 4003589"/>
                <a:gd name="connsiteY4416" fmla="*/ 3532082 h 3670407"/>
                <a:gd name="connsiteX4417" fmla="*/ 1494356 w 4003589"/>
                <a:gd name="connsiteY4417" fmla="*/ 3534780 h 3670407"/>
                <a:gd name="connsiteX4418" fmla="*/ 1498403 w 4003589"/>
                <a:gd name="connsiteY4418" fmla="*/ 3536006 h 3670407"/>
                <a:gd name="connsiteX4419" fmla="*/ 1499997 w 4003589"/>
                <a:gd name="connsiteY4419" fmla="*/ 3536006 h 3670407"/>
                <a:gd name="connsiteX4420" fmla="*/ 1501714 w 4003589"/>
                <a:gd name="connsiteY4420" fmla="*/ 3535883 h 3670407"/>
                <a:gd name="connsiteX4421" fmla="*/ 1503554 w 4003589"/>
                <a:gd name="connsiteY4421" fmla="*/ 3535516 h 3670407"/>
                <a:gd name="connsiteX4422" fmla="*/ 1505516 w 4003589"/>
                <a:gd name="connsiteY4422" fmla="*/ 3534903 h 3670407"/>
                <a:gd name="connsiteX4423" fmla="*/ 1512873 w 4003589"/>
                <a:gd name="connsiteY4423" fmla="*/ 3530856 h 3670407"/>
                <a:gd name="connsiteX4424" fmla="*/ 1519373 w 4003589"/>
                <a:gd name="connsiteY4424" fmla="*/ 3524724 h 3670407"/>
                <a:gd name="connsiteX4425" fmla="*/ 1524155 w 4003589"/>
                <a:gd name="connsiteY4425" fmla="*/ 3517244 h 3670407"/>
                <a:gd name="connsiteX4426" fmla="*/ 1526730 w 4003589"/>
                <a:gd name="connsiteY4426" fmla="*/ 3509396 h 3670407"/>
                <a:gd name="connsiteX4427" fmla="*/ 1526730 w 4003589"/>
                <a:gd name="connsiteY4427" fmla="*/ 3504000 h 3670407"/>
                <a:gd name="connsiteX4428" fmla="*/ 1525136 w 4003589"/>
                <a:gd name="connsiteY4428" fmla="*/ 3499830 h 3670407"/>
                <a:gd name="connsiteX4429" fmla="*/ 1522193 w 4003589"/>
                <a:gd name="connsiteY4429" fmla="*/ 3497133 h 3670407"/>
                <a:gd name="connsiteX4430" fmla="*/ 1518146 w 4003589"/>
                <a:gd name="connsiteY4430" fmla="*/ 3495907 h 3670407"/>
                <a:gd name="connsiteX4431" fmla="*/ 184802 w 4003589"/>
                <a:gd name="connsiteY4431" fmla="*/ 3390568 h 3670407"/>
                <a:gd name="connsiteX4432" fmla="*/ 181245 w 4003589"/>
                <a:gd name="connsiteY4432" fmla="*/ 3391059 h 3670407"/>
                <a:gd name="connsiteX4433" fmla="*/ 177199 w 4003589"/>
                <a:gd name="connsiteY4433" fmla="*/ 3392776 h 3670407"/>
                <a:gd name="connsiteX4434" fmla="*/ 172907 w 4003589"/>
                <a:gd name="connsiteY4434" fmla="*/ 3395719 h 3670407"/>
                <a:gd name="connsiteX4435" fmla="*/ 168737 w 4003589"/>
                <a:gd name="connsiteY4435" fmla="*/ 3399766 h 3670407"/>
                <a:gd name="connsiteX4436" fmla="*/ 164078 w 4003589"/>
                <a:gd name="connsiteY4436" fmla="*/ 3406142 h 3670407"/>
                <a:gd name="connsiteX4437" fmla="*/ 161134 w 4003589"/>
                <a:gd name="connsiteY4437" fmla="*/ 3412396 h 3670407"/>
                <a:gd name="connsiteX4438" fmla="*/ 160276 w 4003589"/>
                <a:gd name="connsiteY4438" fmla="*/ 3417914 h 3670407"/>
                <a:gd name="connsiteX4439" fmla="*/ 161625 w 4003589"/>
                <a:gd name="connsiteY4439" fmla="*/ 3421961 h 3670407"/>
                <a:gd name="connsiteX4440" fmla="*/ 162361 w 4003589"/>
                <a:gd name="connsiteY4440" fmla="*/ 3422574 h 3670407"/>
                <a:gd name="connsiteX4441" fmla="*/ 163219 w 4003589"/>
                <a:gd name="connsiteY4441" fmla="*/ 3423065 h 3670407"/>
                <a:gd name="connsiteX4442" fmla="*/ 164200 w 4003589"/>
                <a:gd name="connsiteY4442" fmla="*/ 3423433 h 3670407"/>
                <a:gd name="connsiteX4443" fmla="*/ 165181 w 4003589"/>
                <a:gd name="connsiteY4443" fmla="*/ 3423555 h 3670407"/>
                <a:gd name="connsiteX4444" fmla="*/ 168737 w 4003589"/>
                <a:gd name="connsiteY4444" fmla="*/ 3423187 h 3670407"/>
                <a:gd name="connsiteX4445" fmla="*/ 172784 w 4003589"/>
                <a:gd name="connsiteY4445" fmla="*/ 3421471 h 3670407"/>
                <a:gd name="connsiteX4446" fmla="*/ 177076 w 4003589"/>
                <a:gd name="connsiteY4446" fmla="*/ 3418528 h 3670407"/>
                <a:gd name="connsiteX4447" fmla="*/ 181368 w 4003589"/>
                <a:gd name="connsiteY4447" fmla="*/ 3414358 h 3670407"/>
                <a:gd name="connsiteX4448" fmla="*/ 186028 w 4003589"/>
                <a:gd name="connsiteY4448" fmla="*/ 3407982 h 3670407"/>
                <a:gd name="connsiteX4449" fmla="*/ 188971 w 4003589"/>
                <a:gd name="connsiteY4449" fmla="*/ 3401727 h 3670407"/>
                <a:gd name="connsiteX4450" fmla="*/ 189830 w 4003589"/>
                <a:gd name="connsiteY4450" fmla="*/ 3396209 h 3670407"/>
                <a:gd name="connsiteX4451" fmla="*/ 188481 w 4003589"/>
                <a:gd name="connsiteY4451" fmla="*/ 3392285 h 3670407"/>
                <a:gd name="connsiteX4452" fmla="*/ 187745 w 4003589"/>
                <a:gd name="connsiteY4452" fmla="*/ 3391672 h 3670407"/>
                <a:gd name="connsiteX4453" fmla="*/ 186887 w 4003589"/>
                <a:gd name="connsiteY4453" fmla="*/ 3391181 h 3670407"/>
                <a:gd name="connsiteX4454" fmla="*/ 185905 w 4003589"/>
                <a:gd name="connsiteY4454" fmla="*/ 3390814 h 3670407"/>
                <a:gd name="connsiteX4455" fmla="*/ 184924 w 4003589"/>
                <a:gd name="connsiteY4455" fmla="*/ 3390691 h 3670407"/>
                <a:gd name="connsiteX4456" fmla="*/ 1445550 w 4003589"/>
                <a:gd name="connsiteY4456" fmla="*/ 3521168 h 3670407"/>
                <a:gd name="connsiteX4457" fmla="*/ 1444079 w 4003589"/>
                <a:gd name="connsiteY4457" fmla="*/ 3521168 h 3670407"/>
                <a:gd name="connsiteX4458" fmla="*/ 1442484 w 4003589"/>
                <a:gd name="connsiteY4458" fmla="*/ 3521291 h 3670407"/>
                <a:gd name="connsiteX4459" fmla="*/ 1440890 w 4003589"/>
                <a:gd name="connsiteY4459" fmla="*/ 3521658 h 3670407"/>
                <a:gd name="connsiteX4460" fmla="*/ 1439173 w 4003589"/>
                <a:gd name="connsiteY4460" fmla="*/ 3522149 h 3670407"/>
                <a:gd name="connsiteX4461" fmla="*/ 1431816 w 4003589"/>
                <a:gd name="connsiteY4461" fmla="*/ 3525951 h 3670407"/>
                <a:gd name="connsiteX4462" fmla="*/ 1425316 w 4003589"/>
                <a:gd name="connsiteY4462" fmla="*/ 3531960 h 3670407"/>
                <a:gd name="connsiteX4463" fmla="*/ 1420289 w 4003589"/>
                <a:gd name="connsiteY4463" fmla="*/ 3539317 h 3670407"/>
                <a:gd name="connsiteX4464" fmla="*/ 1417468 w 4003589"/>
                <a:gd name="connsiteY4464" fmla="*/ 3547165 h 3670407"/>
                <a:gd name="connsiteX4465" fmla="*/ 1417223 w 4003589"/>
                <a:gd name="connsiteY4465" fmla="*/ 3552684 h 3670407"/>
                <a:gd name="connsiteX4466" fmla="*/ 1418572 w 4003589"/>
                <a:gd name="connsiteY4466" fmla="*/ 3556976 h 3670407"/>
                <a:gd name="connsiteX4467" fmla="*/ 1421392 w 4003589"/>
                <a:gd name="connsiteY4467" fmla="*/ 3559919 h 3670407"/>
                <a:gd name="connsiteX4468" fmla="*/ 1425562 w 4003589"/>
                <a:gd name="connsiteY4468" fmla="*/ 3561145 h 3670407"/>
                <a:gd name="connsiteX4469" fmla="*/ 1427033 w 4003589"/>
                <a:gd name="connsiteY4469" fmla="*/ 3561145 h 3670407"/>
                <a:gd name="connsiteX4470" fmla="*/ 1428627 w 4003589"/>
                <a:gd name="connsiteY4470" fmla="*/ 3561023 h 3670407"/>
                <a:gd name="connsiteX4471" fmla="*/ 1430222 w 4003589"/>
                <a:gd name="connsiteY4471" fmla="*/ 3560777 h 3670407"/>
                <a:gd name="connsiteX4472" fmla="*/ 1431938 w 4003589"/>
                <a:gd name="connsiteY4472" fmla="*/ 3560287 h 3670407"/>
                <a:gd name="connsiteX4473" fmla="*/ 1439296 w 4003589"/>
                <a:gd name="connsiteY4473" fmla="*/ 3556485 h 3670407"/>
                <a:gd name="connsiteX4474" fmla="*/ 1445795 w 4003589"/>
                <a:gd name="connsiteY4474" fmla="*/ 3550476 h 3670407"/>
                <a:gd name="connsiteX4475" fmla="*/ 1450823 w 4003589"/>
                <a:gd name="connsiteY4475" fmla="*/ 3543118 h 3670407"/>
                <a:gd name="connsiteX4476" fmla="*/ 1453644 w 4003589"/>
                <a:gd name="connsiteY4476" fmla="*/ 3535270 h 3670407"/>
                <a:gd name="connsiteX4477" fmla="*/ 1453889 w 4003589"/>
                <a:gd name="connsiteY4477" fmla="*/ 3529752 h 3670407"/>
                <a:gd name="connsiteX4478" fmla="*/ 1452417 w 4003589"/>
                <a:gd name="connsiteY4478" fmla="*/ 3525460 h 3670407"/>
                <a:gd name="connsiteX4479" fmla="*/ 1449474 w 4003589"/>
                <a:gd name="connsiteY4479" fmla="*/ 3522640 h 3670407"/>
                <a:gd name="connsiteX4480" fmla="*/ 1445305 w 4003589"/>
                <a:gd name="connsiteY4480" fmla="*/ 3521413 h 3670407"/>
                <a:gd name="connsiteX4481" fmla="*/ 210922 w 4003589"/>
                <a:gd name="connsiteY4481" fmla="*/ 3418773 h 3670407"/>
                <a:gd name="connsiteX4482" fmla="*/ 207243 w 4003589"/>
                <a:gd name="connsiteY4482" fmla="*/ 3419264 h 3670407"/>
                <a:gd name="connsiteX4483" fmla="*/ 203073 w 4003589"/>
                <a:gd name="connsiteY4483" fmla="*/ 3421103 h 3670407"/>
                <a:gd name="connsiteX4484" fmla="*/ 198659 w 4003589"/>
                <a:gd name="connsiteY4484" fmla="*/ 3424291 h 3670407"/>
                <a:gd name="connsiteX4485" fmla="*/ 194244 w 4003589"/>
                <a:gd name="connsiteY4485" fmla="*/ 3428583 h 3670407"/>
                <a:gd name="connsiteX4486" fmla="*/ 189584 w 4003589"/>
                <a:gd name="connsiteY4486" fmla="*/ 3434960 h 3670407"/>
                <a:gd name="connsiteX4487" fmla="*/ 186887 w 4003589"/>
                <a:gd name="connsiteY4487" fmla="*/ 3441214 h 3670407"/>
                <a:gd name="connsiteX4488" fmla="*/ 186151 w 4003589"/>
                <a:gd name="connsiteY4488" fmla="*/ 3446732 h 3670407"/>
                <a:gd name="connsiteX4489" fmla="*/ 187745 w 4003589"/>
                <a:gd name="connsiteY4489" fmla="*/ 3450657 h 3670407"/>
                <a:gd name="connsiteX4490" fmla="*/ 188481 w 4003589"/>
                <a:gd name="connsiteY4490" fmla="*/ 3451270 h 3670407"/>
                <a:gd name="connsiteX4491" fmla="*/ 189339 w 4003589"/>
                <a:gd name="connsiteY4491" fmla="*/ 3451760 h 3670407"/>
                <a:gd name="connsiteX4492" fmla="*/ 190198 w 4003589"/>
                <a:gd name="connsiteY4492" fmla="*/ 3452005 h 3670407"/>
                <a:gd name="connsiteX4493" fmla="*/ 191179 w 4003589"/>
                <a:gd name="connsiteY4493" fmla="*/ 3452128 h 3670407"/>
                <a:gd name="connsiteX4494" fmla="*/ 194857 w 4003589"/>
                <a:gd name="connsiteY4494" fmla="*/ 3451637 h 3670407"/>
                <a:gd name="connsiteX4495" fmla="*/ 199027 w 4003589"/>
                <a:gd name="connsiteY4495" fmla="*/ 3449798 h 3670407"/>
                <a:gd name="connsiteX4496" fmla="*/ 203441 w 4003589"/>
                <a:gd name="connsiteY4496" fmla="*/ 3446610 h 3670407"/>
                <a:gd name="connsiteX4497" fmla="*/ 207856 w 4003589"/>
                <a:gd name="connsiteY4497" fmla="*/ 3442318 h 3670407"/>
                <a:gd name="connsiteX4498" fmla="*/ 212393 w 4003589"/>
                <a:gd name="connsiteY4498" fmla="*/ 3435818 h 3670407"/>
                <a:gd name="connsiteX4499" fmla="*/ 215091 w 4003589"/>
                <a:gd name="connsiteY4499" fmla="*/ 3429564 h 3670407"/>
                <a:gd name="connsiteX4500" fmla="*/ 215827 w 4003589"/>
                <a:gd name="connsiteY4500" fmla="*/ 3424169 h 3670407"/>
                <a:gd name="connsiteX4501" fmla="*/ 214233 w 4003589"/>
                <a:gd name="connsiteY4501" fmla="*/ 3420244 h 3670407"/>
                <a:gd name="connsiteX4502" fmla="*/ 213497 w 4003589"/>
                <a:gd name="connsiteY4502" fmla="*/ 3419631 h 3670407"/>
                <a:gd name="connsiteX4503" fmla="*/ 212639 w 4003589"/>
                <a:gd name="connsiteY4503" fmla="*/ 3419141 h 3670407"/>
                <a:gd name="connsiteX4504" fmla="*/ 211780 w 4003589"/>
                <a:gd name="connsiteY4504" fmla="*/ 3418896 h 3670407"/>
                <a:gd name="connsiteX4505" fmla="*/ 210799 w 4003589"/>
                <a:gd name="connsiteY4505" fmla="*/ 3418773 h 3670407"/>
                <a:gd name="connsiteX4506" fmla="*/ 1373690 w 4003589"/>
                <a:gd name="connsiteY4506" fmla="*/ 3543855 h 3670407"/>
                <a:gd name="connsiteX4507" fmla="*/ 1372341 w 4003589"/>
                <a:gd name="connsiteY4507" fmla="*/ 3543855 h 3670407"/>
                <a:gd name="connsiteX4508" fmla="*/ 1370992 w 4003589"/>
                <a:gd name="connsiteY4508" fmla="*/ 3543855 h 3670407"/>
                <a:gd name="connsiteX4509" fmla="*/ 1369520 w 4003589"/>
                <a:gd name="connsiteY4509" fmla="*/ 3544100 h 3670407"/>
                <a:gd name="connsiteX4510" fmla="*/ 1367926 w 4003589"/>
                <a:gd name="connsiteY4510" fmla="*/ 3544468 h 3670407"/>
                <a:gd name="connsiteX4511" fmla="*/ 1360691 w 4003589"/>
                <a:gd name="connsiteY4511" fmla="*/ 3548024 h 3670407"/>
                <a:gd name="connsiteX4512" fmla="*/ 1354192 w 4003589"/>
                <a:gd name="connsiteY4512" fmla="*/ 3553788 h 3670407"/>
                <a:gd name="connsiteX4513" fmla="*/ 1349041 w 4003589"/>
                <a:gd name="connsiteY4513" fmla="*/ 3561023 h 3670407"/>
                <a:gd name="connsiteX4514" fmla="*/ 1345975 w 4003589"/>
                <a:gd name="connsiteY4514" fmla="*/ 3568871 h 3670407"/>
                <a:gd name="connsiteX4515" fmla="*/ 1345485 w 4003589"/>
                <a:gd name="connsiteY4515" fmla="*/ 3574634 h 3670407"/>
                <a:gd name="connsiteX4516" fmla="*/ 1346834 w 4003589"/>
                <a:gd name="connsiteY4516" fmla="*/ 3579171 h 3670407"/>
                <a:gd name="connsiteX4517" fmla="*/ 1349654 w 4003589"/>
                <a:gd name="connsiteY4517" fmla="*/ 3582237 h 3670407"/>
                <a:gd name="connsiteX4518" fmla="*/ 1353824 w 4003589"/>
                <a:gd name="connsiteY4518" fmla="*/ 3583586 h 3670407"/>
                <a:gd name="connsiteX4519" fmla="*/ 1355173 w 4003589"/>
                <a:gd name="connsiteY4519" fmla="*/ 3583586 h 3670407"/>
                <a:gd name="connsiteX4520" fmla="*/ 1356522 w 4003589"/>
                <a:gd name="connsiteY4520" fmla="*/ 3583586 h 3670407"/>
                <a:gd name="connsiteX4521" fmla="*/ 1357993 w 4003589"/>
                <a:gd name="connsiteY4521" fmla="*/ 3583341 h 3670407"/>
                <a:gd name="connsiteX4522" fmla="*/ 1359465 w 4003589"/>
                <a:gd name="connsiteY4522" fmla="*/ 3582973 h 3670407"/>
                <a:gd name="connsiteX4523" fmla="*/ 1366700 w 4003589"/>
                <a:gd name="connsiteY4523" fmla="*/ 3579417 h 3670407"/>
                <a:gd name="connsiteX4524" fmla="*/ 1373322 w 4003589"/>
                <a:gd name="connsiteY4524" fmla="*/ 3573653 h 3670407"/>
                <a:gd name="connsiteX4525" fmla="*/ 1378472 w 4003589"/>
                <a:gd name="connsiteY4525" fmla="*/ 3566418 h 3670407"/>
                <a:gd name="connsiteX4526" fmla="*/ 1381538 w 4003589"/>
                <a:gd name="connsiteY4526" fmla="*/ 3558570 h 3670407"/>
                <a:gd name="connsiteX4527" fmla="*/ 1382028 w 4003589"/>
                <a:gd name="connsiteY4527" fmla="*/ 3552806 h 3670407"/>
                <a:gd name="connsiteX4528" fmla="*/ 1380679 w 4003589"/>
                <a:gd name="connsiteY4528" fmla="*/ 3548392 h 3670407"/>
                <a:gd name="connsiteX4529" fmla="*/ 1377859 w 4003589"/>
                <a:gd name="connsiteY4529" fmla="*/ 3545326 h 3670407"/>
                <a:gd name="connsiteX4530" fmla="*/ 1373690 w 4003589"/>
                <a:gd name="connsiteY4530" fmla="*/ 3543977 h 3670407"/>
                <a:gd name="connsiteX4531" fmla="*/ 239126 w 4003589"/>
                <a:gd name="connsiteY4531" fmla="*/ 3445629 h 3670407"/>
                <a:gd name="connsiteX4532" fmla="*/ 235325 w 4003589"/>
                <a:gd name="connsiteY4532" fmla="*/ 3446119 h 3670407"/>
                <a:gd name="connsiteX4533" fmla="*/ 230910 w 4003589"/>
                <a:gd name="connsiteY4533" fmla="*/ 3448081 h 3670407"/>
                <a:gd name="connsiteX4534" fmla="*/ 226373 w 4003589"/>
                <a:gd name="connsiteY4534" fmla="*/ 3451392 h 3670407"/>
                <a:gd name="connsiteX4535" fmla="*/ 221958 w 4003589"/>
                <a:gd name="connsiteY4535" fmla="*/ 3455929 h 3670407"/>
                <a:gd name="connsiteX4536" fmla="*/ 217421 w 4003589"/>
                <a:gd name="connsiteY4536" fmla="*/ 3462429 h 3670407"/>
                <a:gd name="connsiteX4537" fmla="*/ 214846 w 4003589"/>
                <a:gd name="connsiteY4537" fmla="*/ 3468805 h 3670407"/>
                <a:gd name="connsiteX4538" fmla="*/ 214355 w 4003589"/>
                <a:gd name="connsiteY4538" fmla="*/ 3474201 h 3670407"/>
                <a:gd name="connsiteX4539" fmla="*/ 216072 w 4003589"/>
                <a:gd name="connsiteY4539" fmla="*/ 3478003 h 3670407"/>
                <a:gd name="connsiteX4540" fmla="*/ 216808 w 4003589"/>
                <a:gd name="connsiteY4540" fmla="*/ 3478493 h 3670407"/>
                <a:gd name="connsiteX4541" fmla="*/ 217544 w 4003589"/>
                <a:gd name="connsiteY4541" fmla="*/ 3478861 h 3670407"/>
                <a:gd name="connsiteX4542" fmla="*/ 218402 w 4003589"/>
                <a:gd name="connsiteY4542" fmla="*/ 3479107 h 3670407"/>
                <a:gd name="connsiteX4543" fmla="*/ 219261 w 4003589"/>
                <a:gd name="connsiteY4543" fmla="*/ 3479229 h 3670407"/>
                <a:gd name="connsiteX4544" fmla="*/ 223062 w 4003589"/>
                <a:gd name="connsiteY4544" fmla="*/ 3478738 h 3670407"/>
                <a:gd name="connsiteX4545" fmla="*/ 227477 w 4003589"/>
                <a:gd name="connsiteY4545" fmla="*/ 3476777 h 3670407"/>
                <a:gd name="connsiteX4546" fmla="*/ 232137 w 4003589"/>
                <a:gd name="connsiteY4546" fmla="*/ 3473465 h 3670407"/>
                <a:gd name="connsiteX4547" fmla="*/ 236674 w 4003589"/>
                <a:gd name="connsiteY4547" fmla="*/ 3468928 h 3670407"/>
                <a:gd name="connsiteX4548" fmla="*/ 241211 w 4003589"/>
                <a:gd name="connsiteY4548" fmla="*/ 3462306 h 3670407"/>
                <a:gd name="connsiteX4549" fmla="*/ 243786 w 4003589"/>
                <a:gd name="connsiteY4549" fmla="*/ 3455929 h 3670407"/>
                <a:gd name="connsiteX4550" fmla="*/ 244277 w 4003589"/>
                <a:gd name="connsiteY4550" fmla="*/ 3450534 h 3670407"/>
                <a:gd name="connsiteX4551" fmla="*/ 242437 w 4003589"/>
                <a:gd name="connsiteY4551" fmla="*/ 3446855 h 3670407"/>
                <a:gd name="connsiteX4552" fmla="*/ 241702 w 4003589"/>
                <a:gd name="connsiteY4552" fmla="*/ 3446364 h 3670407"/>
                <a:gd name="connsiteX4553" fmla="*/ 240966 w 4003589"/>
                <a:gd name="connsiteY4553" fmla="*/ 3445997 h 3670407"/>
                <a:gd name="connsiteX4554" fmla="*/ 240107 w 4003589"/>
                <a:gd name="connsiteY4554" fmla="*/ 3445751 h 3670407"/>
                <a:gd name="connsiteX4555" fmla="*/ 239249 w 4003589"/>
                <a:gd name="connsiteY4555" fmla="*/ 3445629 h 3670407"/>
                <a:gd name="connsiteX4556" fmla="*/ 1303423 w 4003589"/>
                <a:gd name="connsiteY4556" fmla="*/ 3563843 h 3670407"/>
                <a:gd name="connsiteX4557" fmla="*/ 1302197 w 4003589"/>
                <a:gd name="connsiteY4557" fmla="*/ 3563843 h 3670407"/>
                <a:gd name="connsiteX4558" fmla="*/ 1300971 w 4003589"/>
                <a:gd name="connsiteY4558" fmla="*/ 3563843 h 3670407"/>
                <a:gd name="connsiteX4559" fmla="*/ 1299622 w 4003589"/>
                <a:gd name="connsiteY4559" fmla="*/ 3564088 h 3670407"/>
                <a:gd name="connsiteX4560" fmla="*/ 1298273 w 4003589"/>
                <a:gd name="connsiteY4560" fmla="*/ 3564456 h 3670407"/>
                <a:gd name="connsiteX4561" fmla="*/ 1291160 w 4003589"/>
                <a:gd name="connsiteY4561" fmla="*/ 3567767 h 3670407"/>
                <a:gd name="connsiteX4562" fmla="*/ 1284538 w 4003589"/>
                <a:gd name="connsiteY4562" fmla="*/ 3573408 h 3670407"/>
                <a:gd name="connsiteX4563" fmla="*/ 1279265 w 4003589"/>
                <a:gd name="connsiteY4563" fmla="*/ 3580521 h 3670407"/>
                <a:gd name="connsiteX4564" fmla="*/ 1275954 w 4003589"/>
                <a:gd name="connsiteY4564" fmla="*/ 3588369 h 3670407"/>
                <a:gd name="connsiteX4565" fmla="*/ 1275341 w 4003589"/>
                <a:gd name="connsiteY4565" fmla="*/ 3594255 h 3670407"/>
                <a:gd name="connsiteX4566" fmla="*/ 1276445 w 4003589"/>
                <a:gd name="connsiteY4566" fmla="*/ 3598915 h 3670407"/>
                <a:gd name="connsiteX4567" fmla="*/ 1279143 w 4003589"/>
                <a:gd name="connsiteY4567" fmla="*/ 3602103 h 3670407"/>
                <a:gd name="connsiteX4568" fmla="*/ 1283312 w 4003589"/>
                <a:gd name="connsiteY4568" fmla="*/ 3603575 h 3670407"/>
                <a:gd name="connsiteX4569" fmla="*/ 1284538 w 4003589"/>
                <a:gd name="connsiteY4569" fmla="*/ 3603575 h 3670407"/>
                <a:gd name="connsiteX4570" fmla="*/ 1285765 w 4003589"/>
                <a:gd name="connsiteY4570" fmla="*/ 3603575 h 3670407"/>
                <a:gd name="connsiteX4571" fmla="*/ 1287114 w 4003589"/>
                <a:gd name="connsiteY4571" fmla="*/ 3603329 h 3670407"/>
                <a:gd name="connsiteX4572" fmla="*/ 1288462 w 4003589"/>
                <a:gd name="connsiteY4572" fmla="*/ 3602961 h 3670407"/>
                <a:gd name="connsiteX4573" fmla="*/ 1295698 w 4003589"/>
                <a:gd name="connsiteY4573" fmla="*/ 3599651 h 3670407"/>
                <a:gd name="connsiteX4574" fmla="*/ 1302319 w 4003589"/>
                <a:gd name="connsiteY4574" fmla="*/ 3594010 h 3670407"/>
                <a:gd name="connsiteX4575" fmla="*/ 1307593 w 4003589"/>
                <a:gd name="connsiteY4575" fmla="*/ 3586897 h 3670407"/>
                <a:gd name="connsiteX4576" fmla="*/ 1310904 w 4003589"/>
                <a:gd name="connsiteY4576" fmla="*/ 3579049 h 3670407"/>
                <a:gd name="connsiteX4577" fmla="*/ 1311517 w 4003589"/>
                <a:gd name="connsiteY4577" fmla="*/ 3573163 h 3670407"/>
                <a:gd name="connsiteX4578" fmla="*/ 1310413 w 4003589"/>
                <a:gd name="connsiteY4578" fmla="*/ 3568503 h 3670407"/>
                <a:gd name="connsiteX4579" fmla="*/ 1307593 w 4003589"/>
                <a:gd name="connsiteY4579" fmla="*/ 3565315 h 3670407"/>
                <a:gd name="connsiteX4580" fmla="*/ 1303423 w 4003589"/>
                <a:gd name="connsiteY4580" fmla="*/ 3563966 h 3670407"/>
                <a:gd name="connsiteX4581" fmla="*/ 269538 w 4003589"/>
                <a:gd name="connsiteY4581" fmla="*/ 3470890 h 3670407"/>
                <a:gd name="connsiteX4582" fmla="*/ 265614 w 4003589"/>
                <a:gd name="connsiteY4582" fmla="*/ 3471381 h 3670407"/>
                <a:gd name="connsiteX4583" fmla="*/ 261077 w 4003589"/>
                <a:gd name="connsiteY4583" fmla="*/ 3473465 h 3670407"/>
                <a:gd name="connsiteX4584" fmla="*/ 256417 w 4003589"/>
                <a:gd name="connsiteY4584" fmla="*/ 3476899 h 3670407"/>
                <a:gd name="connsiteX4585" fmla="*/ 251880 w 4003589"/>
                <a:gd name="connsiteY4585" fmla="*/ 3481682 h 3670407"/>
                <a:gd name="connsiteX4586" fmla="*/ 247465 w 4003589"/>
                <a:gd name="connsiteY4586" fmla="*/ 3488304 h 3670407"/>
                <a:gd name="connsiteX4587" fmla="*/ 245013 w 4003589"/>
                <a:gd name="connsiteY4587" fmla="*/ 3494680 h 3670407"/>
                <a:gd name="connsiteX4588" fmla="*/ 244645 w 4003589"/>
                <a:gd name="connsiteY4588" fmla="*/ 3500076 h 3670407"/>
                <a:gd name="connsiteX4589" fmla="*/ 246607 w 4003589"/>
                <a:gd name="connsiteY4589" fmla="*/ 3503755 h 3670407"/>
                <a:gd name="connsiteX4590" fmla="*/ 247220 w 4003589"/>
                <a:gd name="connsiteY4590" fmla="*/ 3504123 h 3670407"/>
                <a:gd name="connsiteX4591" fmla="*/ 247956 w 4003589"/>
                <a:gd name="connsiteY4591" fmla="*/ 3504490 h 3670407"/>
                <a:gd name="connsiteX4592" fmla="*/ 248691 w 4003589"/>
                <a:gd name="connsiteY4592" fmla="*/ 3504736 h 3670407"/>
                <a:gd name="connsiteX4593" fmla="*/ 249550 w 4003589"/>
                <a:gd name="connsiteY4593" fmla="*/ 3504858 h 3670407"/>
                <a:gd name="connsiteX4594" fmla="*/ 253597 w 4003589"/>
                <a:gd name="connsiteY4594" fmla="*/ 3504368 h 3670407"/>
                <a:gd name="connsiteX4595" fmla="*/ 258134 w 4003589"/>
                <a:gd name="connsiteY4595" fmla="*/ 3502283 h 3670407"/>
                <a:gd name="connsiteX4596" fmla="*/ 262916 w 4003589"/>
                <a:gd name="connsiteY4596" fmla="*/ 3498727 h 3670407"/>
                <a:gd name="connsiteX4597" fmla="*/ 267454 w 4003589"/>
                <a:gd name="connsiteY4597" fmla="*/ 3493945 h 3670407"/>
                <a:gd name="connsiteX4598" fmla="*/ 271868 w 4003589"/>
                <a:gd name="connsiteY4598" fmla="*/ 3487200 h 3670407"/>
                <a:gd name="connsiteX4599" fmla="*/ 274321 w 4003589"/>
                <a:gd name="connsiteY4599" fmla="*/ 3480823 h 3670407"/>
                <a:gd name="connsiteX4600" fmla="*/ 274566 w 4003589"/>
                <a:gd name="connsiteY4600" fmla="*/ 3475427 h 3670407"/>
                <a:gd name="connsiteX4601" fmla="*/ 272481 w 4003589"/>
                <a:gd name="connsiteY4601" fmla="*/ 3471871 h 3670407"/>
                <a:gd name="connsiteX4602" fmla="*/ 271868 w 4003589"/>
                <a:gd name="connsiteY4602" fmla="*/ 3471381 h 3670407"/>
                <a:gd name="connsiteX4603" fmla="*/ 271133 w 4003589"/>
                <a:gd name="connsiteY4603" fmla="*/ 3471013 h 3670407"/>
                <a:gd name="connsiteX4604" fmla="*/ 270397 w 4003589"/>
                <a:gd name="connsiteY4604" fmla="*/ 3470767 h 3670407"/>
                <a:gd name="connsiteX4605" fmla="*/ 269538 w 4003589"/>
                <a:gd name="connsiteY4605" fmla="*/ 3470645 h 3670407"/>
                <a:gd name="connsiteX4606" fmla="*/ 1234260 w 4003589"/>
                <a:gd name="connsiteY4606" fmla="*/ 3581256 h 3670407"/>
                <a:gd name="connsiteX4607" fmla="*/ 1233279 w 4003589"/>
                <a:gd name="connsiteY4607" fmla="*/ 3581256 h 3670407"/>
                <a:gd name="connsiteX4608" fmla="*/ 1232176 w 4003589"/>
                <a:gd name="connsiteY4608" fmla="*/ 3581256 h 3670407"/>
                <a:gd name="connsiteX4609" fmla="*/ 1231072 w 4003589"/>
                <a:gd name="connsiteY4609" fmla="*/ 3581379 h 3670407"/>
                <a:gd name="connsiteX4610" fmla="*/ 1229846 w 4003589"/>
                <a:gd name="connsiteY4610" fmla="*/ 3581624 h 3670407"/>
                <a:gd name="connsiteX4611" fmla="*/ 1222733 w 4003589"/>
                <a:gd name="connsiteY4611" fmla="*/ 3584690 h 3670407"/>
                <a:gd name="connsiteX4612" fmla="*/ 1216111 w 4003589"/>
                <a:gd name="connsiteY4612" fmla="*/ 3590086 h 3670407"/>
                <a:gd name="connsiteX4613" fmla="*/ 1210716 w 4003589"/>
                <a:gd name="connsiteY4613" fmla="*/ 3597076 h 3670407"/>
                <a:gd name="connsiteX4614" fmla="*/ 1207159 w 4003589"/>
                <a:gd name="connsiteY4614" fmla="*/ 3604924 h 3670407"/>
                <a:gd name="connsiteX4615" fmla="*/ 1206178 w 4003589"/>
                <a:gd name="connsiteY4615" fmla="*/ 3611055 h 3670407"/>
                <a:gd name="connsiteX4616" fmla="*/ 1207159 w 4003589"/>
                <a:gd name="connsiteY4616" fmla="*/ 3615960 h 3670407"/>
                <a:gd name="connsiteX4617" fmla="*/ 1209857 w 4003589"/>
                <a:gd name="connsiteY4617" fmla="*/ 3619271 h 3670407"/>
                <a:gd name="connsiteX4618" fmla="*/ 1214027 w 4003589"/>
                <a:gd name="connsiteY4618" fmla="*/ 3620743 h 3670407"/>
                <a:gd name="connsiteX4619" fmla="*/ 1215008 w 4003589"/>
                <a:gd name="connsiteY4619" fmla="*/ 3620743 h 3670407"/>
                <a:gd name="connsiteX4620" fmla="*/ 1216111 w 4003589"/>
                <a:gd name="connsiteY4620" fmla="*/ 3620743 h 3670407"/>
                <a:gd name="connsiteX4621" fmla="*/ 1217215 w 4003589"/>
                <a:gd name="connsiteY4621" fmla="*/ 3620620 h 3670407"/>
                <a:gd name="connsiteX4622" fmla="*/ 1218441 w 4003589"/>
                <a:gd name="connsiteY4622" fmla="*/ 3620375 h 3670407"/>
                <a:gd name="connsiteX4623" fmla="*/ 1225554 w 4003589"/>
                <a:gd name="connsiteY4623" fmla="*/ 3617309 h 3670407"/>
                <a:gd name="connsiteX4624" fmla="*/ 1232176 w 4003589"/>
                <a:gd name="connsiteY4624" fmla="*/ 3611914 h 3670407"/>
                <a:gd name="connsiteX4625" fmla="*/ 1237571 w 4003589"/>
                <a:gd name="connsiteY4625" fmla="*/ 3604924 h 3670407"/>
                <a:gd name="connsiteX4626" fmla="*/ 1241005 w 4003589"/>
                <a:gd name="connsiteY4626" fmla="*/ 3597076 h 3670407"/>
                <a:gd name="connsiteX4627" fmla="*/ 1241863 w 4003589"/>
                <a:gd name="connsiteY4627" fmla="*/ 3590944 h 3670407"/>
                <a:gd name="connsiteX4628" fmla="*/ 1240882 w 4003589"/>
                <a:gd name="connsiteY4628" fmla="*/ 3586161 h 3670407"/>
                <a:gd name="connsiteX4629" fmla="*/ 1238185 w 4003589"/>
                <a:gd name="connsiteY4629" fmla="*/ 3582851 h 3670407"/>
                <a:gd name="connsiteX4630" fmla="*/ 1234015 w 4003589"/>
                <a:gd name="connsiteY4630" fmla="*/ 3581379 h 3670407"/>
                <a:gd name="connsiteX4631" fmla="*/ 302035 w 4003589"/>
                <a:gd name="connsiteY4631" fmla="*/ 3494558 h 3670407"/>
                <a:gd name="connsiteX4632" fmla="*/ 297866 w 4003589"/>
                <a:gd name="connsiteY4632" fmla="*/ 3495048 h 3670407"/>
                <a:gd name="connsiteX4633" fmla="*/ 293206 w 4003589"/>
                <a:gd name="connsiteY4633" fmla="*/ 3497255 h 3670407"/>
                <a:gd name="connsiteX4634" fmla="*/ 288301 w 4003589"/>
                <a:gd name="connsiteY4634" fmla="*/ 3500934 h 3670407"/>
                <a:gd name="connsiteX4635" fmla="*/ 283641 w 4003589"/>
                <a:gd name="connsiteY4635" fmla="*/ 3505840 h 3670407"/>
                <a:gd name="connsiteX4636" fmla="*/ 279349 w 4003589"/>
                <a:gd name="connsiteY4636" fmla="*/ 3512584 h 3670407"/>
                <a:gd name="connsiteX4637" fmla="*/ 277019 w 4003589"/>
                <a:gd name="connsiteY4637" fmla="*/ 3518961 h 3670407"/>
                <a:gd name="connsiteX4638" fmla="*/ 277019 w 4003589"/>
                <a:gd name="connsiteY4638" fmla="*/ 3524234 h 3670407"/>
                <a:gd name="connsiteX4639" fmla="*/ 279226 w 4003589"/>
                <a:gd name="connsiteY4639" fmla="*/ 3527790 h 3670407"/>
                <a:gd name="connsiteX4640" fmla="*/ 279839 w 4003589"/>
                <a:gd name="connsiteY4640" fmla="*/ 3528158 h 3670407"/>
                <a:gd name="connsiteX4641" fmla="*/ 280452 w 4003589"/>
                <a:gd name="connsiteY4641" fmla="*/ 3528403 h 3670407"/>
                <a:gd name="connsiteX4642" fmla="*/ 281188 w 4003589"/>
                <a:gd name="connsiteY4642" fmla="*/ 3528648 h 3670407"/>
                <a:gd name="connsiteX4643" fmla="*/ 281924 w 4003589"/>
                <a:gd name="connsiteY4643" fmla="*/ 3528648 h 3670407"/>
                <a:gd name="connsiteX4644" fmla="*/ 286093 w 4003589"/>
                <a:gd name="connsiteY4644" fmla="*/ 3528158 h 3670407"/>
                <a:gd name="connsiteX4645" fmla="*/ 290876 w 4003589"/>
                <a:gd name="connsiteY4645" fmla="*/ 3525951 h 3670407"/>
                <a:gd name="connsiteX4646" fmla="*/ 295781 w 4003589"/>
                <a:gd name="connsiteY4646" fmla="*/ 3522272 h 3670407"/>
                <a:gd name="connsiteX4647" fmla="*/ 300441 w 4003589"/>
                <a:gd name="connsiteY4647" fmla="*/ 3517244 h 3670407"/>
                <a:gd name="connsiteX4648" fmla="*/ 304856 w 4003589"/>
                <a:gd name="connsiteY4648" fmla="*/ 3510500 h 3670407"/>
                <a:gd name="connsiteX4649" fmla="*/ 307185 w 4003589"/>
                <a:gd name="connsiteY4649" fmla="*/ 3504123 h 3670407"/>
                <a:gd name="connsiteX4650" fmla="*/ 307185 w 4003589"/>
                <a:gd name="connsiteY4650" fmla="*/ 3498850 h 3670407"/>
                <a:gd name="connsiteX4651" fmla="*/ 304978 w 4003589"/>
                <a:gd name="connsiteY4651" fmla="*/ 3495293 h 3670407"/>
                <a:gd name="connsiteX4652" fmla="*/ 304365 w 4003589"/>
                <a:gd name="connsiteY4652" fmla="*/ 3494925 h 3670407"/>
                <a:gd name="connsiteX4653" fmla="*/ 303752 w 4003589"/>
                <a:gd name="connsiteY4653" fmla="*/ 3494680 h 3670407"/>
                <a:gd name="connsiteX4654" fmla="*/ 303016 w 4003589"/>
                <a:gd name="connsiteY4654" fmla="*/ 3494435 h 3670407"/>
                <a:gd name="connsiteX4655" fmla="*/ 302280 w 4003589"/>
                <a:gd name="connsiteY4655" fmla="*/ 3494435 h 3670407"/>
                <a:gd name="connsiteX4656" fmla="*/ 1166692 w 4003589"/>
                <a:gd name="connsiteY4656" fmla="*/ 3595972 h 3670407"/>
                <a:gd name="connsiteX4657" fmla="*/ 1165834 w 4003589"/>
                <a:gd name="connsiteY4657" fmla="*/ 3595972 h 3670407"/>
                <a:gd name="connsiteX4658" fmla="*/ 1164852 w 4003589"/>
                <a:gd name="connsiteY4658" fmla="*/ 3595972 h 3670407"/>
                <a:gd name="connsiteX4659" fmla="*/ 1163871 w 4003589"/>
                <a:gd name="connsiteY4659" fmla="*/ 3595972 h 3670407"/>
                <a:gd name="connsiteX4660" fmla="*/ 1162890 w 4003589"/>
                <a:gd name="connsiteY4660" fmla="*/ 3596094 h 3670407"/>
                <a:gd name="connsiteX4661" fmla="*/ 1155901 w 4003589"/>
                <a:gd name="connsiteY4661" fmla="*/ 3598915 h 3670407"/>
                <a:gd name="connsiteX4662" fmla="*/ 1149279 w 4003589"/>
                <a:gd name="connsiteY4662" fmla="*/ 3604188 h 3670407"/>
                <a:gd name="connsiteX4663" fmla="*/ 1143760 w 4003589"/>
                <a:gd name="connsiteY4663" fmla="*/ 3611055 h 3670407"/>
                <a:gd name="connsiteX4664" fmla="*/ 1140081 w 4003589"/>
                <a:gd name="connsiteY4664" fmla="*/ 3618903 h 3670407"/>
                <a:gd name="connsiteX4665" fmla="*/ 1138978 w 4003589"/>
                <a:gd name="connsiteY4665" fmla="*/ 3625157 h 3670407"/>
                <a:gd name="connsiteX4666" fmla="*/ 1139836 w 4003589"/>
                <a:gd name="connsiteY4666" fmla="*/ 3630185 h 3670407"/>
                <a:gd name="connsiteX4667" fmla="*/ 1142534 w 4003589"/>
                <a:gd name="connsiteY4667" fmla="*/ 3633619 h 3670407"/>
                <a:gd name="connsiteX4668" fmla="*/ 1146703 w 4003589"/>
                <a:gd name="connsiteY4668" fmla="*/ 3635213 h 3670407"/>
                <a:gd name="connsiteX4669" fmla="*/ 1147562 w 4003589"/>
                <a:gd name="connsiteY4669" fmla="*/ 3635213 h 3670407"/>
                <a:gd name="connsiteX4670" fmla="*/ 1148543 w 4003589"/>
                <a:gd name="connsiteY4670" fmla="*/ 3635213 h 3670407"/>
                <a:gd name="connsiteX4671" fmla="*/ 1149524 w 4003589"/>
                <a:gd name="connsiteY4671" fmla="*/ 3635213 h 3670407"/>
                <a:gd name="connsiteX4672" fmla="*/ 1150505 w 4003589"/>
                <a:gd name="connsiteY4672" fmla="*/ 3635090 h 3670407"/>
                <a:gd name="connsiteX4673" fmla="*/ 1157495 w 4003589"/>
                <a:gd name="connsiteY4673" fmla="*/ 3632147 h 3670407"/>
                <a:gd name="connsiteX4674" fmla="*/ 1164117 w 4003589"/>
                <a:gd name="connsiteY4674" fmla="*/ 3626874 h 3670407"/>
                <a:gd name="connsiteX4675" fmla="*/ 1169635 w 4003589"/>
                <a:gd name="connsiteY4675" fmla="*/ 3620007 h 3670407"/>
                <a:gd name="connsiteX4676" fmla="*/ 1173314 w 4003589"/>
                <a:gd name="connsiteY4676" fmla="*/ 3612159 h 3670407"/>
                <a:gd name="connsiteX4677" fmla="*/ 1174417 w 4003589"/>
                <a:gd name="connsiteY4677" fmla="*/ 3605905 h 3670407"/>
                <a:gd name="connsiteX4678" fmla="*/ 1173559 w 4003589"/>
                <a:gd name="connsiteY4678" fmla="*/ 3600877 h 3670407"/>
                <a:gd name="connsiteX4679" fmla="*/ 1170861 w 4003589"/>
                <a:gd name="connsiteY4679" fmla="*/ 3597443 h 3670407"/>
                <a:gd name="connsiteX4680" fmla="*/ 1166569 w 4003589"/>
                <a:gd name="connsiteY4680" fmla="*/ 3595972 h 3670407"/>
                <a:gd name="connsiteX4681" fmla="*/ 336494 w 4003589"/>
                <a:gd name="connsiteY4681" fmla="*/ 3516631 h 3670407"/>
                <a:gd name="connsiteX4682" fmla="*/ 332202 w 4003589"/>
                <a:gd name="connsiteY4682" fmla="*/ 3517244 h 3670407"/>
                <a:gd name="connsiteX4683" fmla="*/ 327297 w 4003589"/>
                <a:gd name="connsiteY4683" fmla="*/ 3519574 h 3670407"/>
                <a:gd name="connsiteX4684" fmla="*/ 322269 w 4003589"/>
                <a:gd name="connsiteY4684" fmla="*/ 3523498 h 3670407"/>
                <a:gd name="connsiteX4685" fmla="*/ 317609 w 4003589"/>
                <a:gd name="connsiteY4685" fmla="*/ 3528648 h 3670407"/>
                <a:gd name="connsiteX4686" fmla="*/ 313439 w 4003589"/>
                <a:gd name="connsiteY4686" fmla="*/ 3535516 h 3670407"/>
                <a:gd name="connsiteX4687" fmla="*/ 311355 w 4003589"/>
                <a:gd name="connsiteY4687" fmla="*/ 3541893 h 3670407"/>
                <a:gd name="connsiteX4688" fmla="*/ 311355 w 4003589"/>
                <a:gd name="connsiteY4688" fmla="*/ 3547165 h 3670407"/>
                <a:gd name="connsiteX4689" fmla="*/ 313808 w 4003589"/>
                <a:gd name="connsiteY4689" fmla="*/ 3550599 h 3670407"/>
                <a:gd name="connsiteX4690" fmla="*/ 314421 w 4003589"/>
                <a:gd name="connsiteY4690" fmla="*/ 3550967 h 3670407"/>
                <a:gd name="connsiteX4691" fmla="*/ 315034 w 4003589"/>
                <a:gd name="connsiteY4691" fmla="*/ 3551212 h 3670407"/>
                <a:gd name="connsiteX4692" fmla="*/ 315647 w 4003589"/>
                <a:gd name="connsiteY4692" fmla="*/ 3551335 h 3670407"/>
                <a:gd name="connsiteX4693" fmla="*/ 316383 w 4003589"/>
                <a:gd name="connsiteY4693" fmla="*/ 3551335 h 3670407"/>
                <a:gd name="connsiteX4694" fmla="*/ 320675 w 4003589"/>
                <a:gd name="connsiteY4694" fmla="*/ 3550722 h 3670407"/>
                <a:gd name="connsiteX4695" fmla="*/ 325580 w 4003589"/>
                <a:gd name="connsiteY4695" fmla="*/ 3548392 h 3670407"/>
                <a:gd name="connsiteX4696" fmla="*/ 330608 w 4003589"/>
                <a:gd name="connsiteY4696" fmla="*/ 3544468 h 3670407"/>
                <a:gd name="connsiteX4697" fmla="*/ 335268 w 4003589"/>
                <a:gd name="connsiteY4697" fmla="*/ 3539195 h 3670407"/>
                <a:gd name="connsiteX4698" fmla="*/ 339437 w 4003589"/>
                <a:gd name="connsiteY4698" fmla="*/ 3532327 h 3670407"/>
                <a:gd name="connsiteX4699" fmla="*/ 341522 w 4003589"/>
                <a:gd name="connsiteY4699" fmla="*/ 3525951 h 3670407"/>
                <a:gd name="connsiteX4700" fmla="*/ 341399 w 4003589"/>
                <a:gd name="connsiteY4700" fmla="*/ 3520678 h 3670407"/>
                <a:gd name="connsiteX4701" fmla="*/ 338946 w 4003589"/>
                <a:gd name="connsiteY4701" fmla="*/ 3517367 h 3670407"/>
                <a:gd name="connsiteX4702" fmla="*/ 338333 w 4003589"/>
                <a:gd name="connsiteY4702" fmla="*/ 3517121 h 3670407"/>
                <a:gd name="connsiteX4703" fmla="*/ 337720 w 4003589"/>
                <a:gd name="connsiteY4703" fmla="*/ 3516876 h 3670407"/>
                <a:gd name="connsiteX4704" fmla="*/ 337107 w 4003589"/>
                <a:gd name="connsiteY4704" fmla="*/ 3516753 h 3670407"/>
                <a:gd name="connsiteX4705" fmla="*/ 336371 w 4003589"/>
                <a:gd name="connsiteY4705" fmla="*/ 3516753 h 3670407"/>
                <a:gd name="connsiteX4706" fmla="*/ 1100595 w 4003589"/>
                <a:gd name="connsiteY4706" fmla="*/ 3608235 h 3670407"/>
                <a:gd name="connsiteX4707" fmla="*/ 1099859 w 4003589"/>
                <a:gd name="connsiteY4707" fmla="*/ 3608235 h 3670407"/>
                <a:gd name="connsiteX4708" fmla="*/ 1099123 w 4003589"/>
                <a:gd name="connsiteY4708" fmla="*/ 3608235 h 3670407"/>
                <a:gd name="connsiteX4709" fmla="*/ 1098265 w 4003589"/>
                <a:gd name="connsiteY4709" fmla="*/ 3608235 h 3670407"/>
                <a:gd name="connsiteX4710" fmla="*/ 1097407 w 4003589"/>
                <a:gd name="connsiteY4710" fmla="*/ 3608235 h 3670407"/>
                <a:gd name="connsiteX4711" fmla="*/ 1090539 w 4003589"/>
                <a:gd name="connsiteY4711" fmla="*/ 3610810 h 3670407"/>
                <a:gd name="connsiteX4712" fmla="*/ 1083917 w 4003589"/>
                <a:gd name="connsiteY4712" fmla="*/ 3615838 h 3670407"/>
                <a:gd name="connsiteX4713" fmla="*/ 1078276 w 4003589"/>
                <a:gd name="connsiteY4713" fmla="*/ 3622582 h 3670407"/>
                <a:gd name="connsiteX4714" fmla="*/ 1074352 w 4003589"/>
                <a:gd name="connsiteY4714" fmla="*/ 3630308 h 3670407"/>
                <a:gd name="connsiteX4715" fmla="*/ 1073003 w 4003589"/>
                <a:gd name="connsiteY4715" fmla="*/ 3636684 h 3670407"/>
                <a:gd name="connsiteX4716" fmla="*/ 1073739 w 4003589"/>
                <a:gd name="connsiteY4716" fmla="*/ 3641835 h 3670407"/>
                <a:gd name="connsiteX4717" fmla="*/ 1076314 w 4003589"/>
                <a:gd name="connsiteY4717" fmla="*/ 3645391 h 3670407"/>
                <a:gd name="connsiteX4718" fmla="*/ 1080484 w 4003589"/>
                <a:gd name="connsiteY4718" fmla="*/ 3646985 h 3670407"/>
                <a:gd name="connsiteX4719" fmla="*/ 1081219 w 4003589"/>
                <a:gd name="connsiteY4719" fmla="*/ 3646985 h 3670407"/>
                <a:gd name="connsiteX4720" fmla="*/ 1082078 w 4003589"/>
                <a:gd name="connsiteY4720" fmla="*/ 3646985 h 3670407"/>
                <a:gd name="connsiteX4721" fmla="*/ 1082936 w 4003589"/>
                <a:gd name="connsiteY4721" fmla="*/ 3646985 h 3670407"/>
                <a:gd name="connsiteX4722" fmla="*/ 1083795 w 4003589"/>
                <a:gd name="connsiteY4722" fmla="*/ 3646985 h 3670407"/>
                <a:gd name="connsiteX4723" fmla="*/ 1090662 w 4003589"/>
                <a:gd name="connsiteY4723" fmla="*/ 3644410 h 3670407"/>
                <a:gd name="connsiteX4724" fmla="*/ 1097284 w 4003589"/>
                <a:gd name="connsiteY4724" fmla="*/ 3639382 h 3670407"/>
                <a:gd name="connsiteX4725" fmla="*/ 1102925 w 4003589"/>
                <a:gd name="connsiteY4725" fmla="*/ 3632638 h 3670407"/>
                <a:gd name="connsiteX4726" fmla="*/ 1106849 w 4003589"/>
                <a:gd name="connsiteY4726" fmla="*/ 3624789 h 3670407"/>
                <a:gd name="connsiteX4727" fmla="*/ 1108198 w 4003589"/>
                <a:gd name="connsiteY4727" fmla="*/ 3618413 h 3670407"/>
                <a:gd name="connsiteX4728" fmla="*/ 1107462 w 4003589"/>
                <a:gd name="connsiteY4728" fmla="*/ 3613262 h 3670407"/>
                <a:gd name="connsiteX4729" fmla="*/ 1104887 w 4003589"/>
                <a:gd name="connsiteY4729" fmla="*/ 3609706 h 3670407"/>
                <a:gd name="connsiteX4730" fmla="*/ 1100595 w 4003589"/>
                <a:gd name="connsiteY4730" fmla="*/ 3608112 h 3670407"/>
                <a:gd name="connsiteX4731" fmla="*/ 373037 w 4003589"/>
                <a:gd name="connsiteY4731" fmla="*/ 3536987 h 3670407"/>
                <a:gd name="connsiteX4732" fmla="*/ 368500 w 4003589"/>
                <a:gd name="connsiteY4732" fmla="*/ 3537600 h 3670407"/>
                <a:gd name="connsiteX4733" fmla="*/ 363472 w 4003589"/>
                <a:gd name="connsiteY4733" fmla="*/ 3540053 h 3670407"/>
                <a:gd name="connsiteX4734" fmla="*/ 358322 w 4003589"/>
                <a:gd name="connsiteY4734" fmla="*/ 3544100 h 3670407"/>
                <a:gd name="connsiteX4735" fmla="*/ 353539 w 4003589"/>
                <a:gd name="connsiteY4735" fmla="*/ 3549495 h 3670407"/>
                <a:gd name="connsiteX4736" fmla="*/ 349492 w 4003589"/>
                <a:gd name="connsiteY4736" fmla="*/ 3556363 h 3670407"/>
                <a:gd name="connsiteX4737" fmla="*/ 347531 w 4003589"/>
                <a:gd name="connsiteY4737" fmla="*/ 3562739 h 3670407"/>
                <a:gd name="connsiteX4738" fmla="*/ 347776 w 4003589"/>
                <a:gd name="connsiteY4738" fmla="*/ 3567890 h 3670407"/>
                <a:gd name="connsiteX4739" fmla="*/ 350351 w 4003589"/>
                <a:gd name="connsiteY4739" fmla="*/ 3571201 h 3670407"/>
                <a:gd name="connsiteX4740" fmla="*/ 350841 w 4003589"/>
                <a:gd name="connsiteY4740" fmla="*/ 3571446 h 3670407"/>
                <a:gd name="connsiteX4741" fmla="*/ 351455 w 4003589"/>
                <a:gd name="connsiteY4741" fmla="*/ 3571691 h 3670407"/>
                <a:gd name="connsiteX4742" fmla="*/ 352068 w 4003589"/>
                <a:gd name="connsiteY4742" fmla="*/ 3571814 h 3670407"/>
                <a:gd name="connsiteX4743" fmla="*/ 352681 w 4003589"/>
                <a:gd name="connsiteY4743" fmla="*/ 3571814 h 3670407"/>
                <a:gd name="connsiteX4744" fmla="*/ 357218 w 4003589"/>
                <a:gd name="connsiteY4744" fmla="*/ 3571201 h 3670407"/>
                <a:gd name="connsiteX4745" fmla="*/ 362246 w 4003589"/>
                <a:gd name="connsiteY4745" fmla="*/ 3568748 h 3670407"/>
                <a:gd name="connsiteX4746" fmla="*/ 367396 w 4003589"/>
                <a:gd name="connsiteY4746" fmla="*/ 3564701 h 3670407"/>
                <a:gd name="connsiteX4747" fmla="*/ 372179 w 4003589"/>
                <a:gd name="connsiteY4747" fmla="*/ 3559183 h 3670407"/>
                <a:gd name="connsiteX4748" fmla="*/ 376226 w 4003589"/>
                <a:gd name="connsiteY4748" fmla="*/ 3552193 h 3670407"/>
                <a:gd name="connsiteX4749" fmla="*/ 378188 w 4003589"/>
                <a:gd name="connsiteY4749" fmla="*/ 3545816 h 3670407"/>
                <a:gd name="connsiteX4750" fmla="*/ 377820 w 4003589"/>
                <a:gd name="connsiteY4750" fmla="*/ 3540666 h 3670407"/>
                <a:gd name="connsiteX4751" fmla="*/ 375122 w 4003589"/>
                <a:gd name="connsiteY4751" fmla="*/ 3537478 h 3670407"/>
                <a:gd name="connsiteX4752" fmla="*/ 374631 w 4003589"/>
                <a:gd name="connsiteY4752" fmla="*/ 3537233 h 3670407"/>
                <a:gd name="connsiteX4753" fmla="*/ 374018 w 4003589"/>
                <a:gd name="connsiteY4753" fmla="*/ 3536987 h 3670407"/>
                <a:gd name="connsiteX4754" fmla="*/ 373405 w 4003589"/>
                <a:gd name="connsiteY4754" fmla="*/ 3536865 h 3670407"/>
                <a:gd name="connsiteX4755" fmla="*/ 372792 w 4003589"/>
                <a:gd name="connsiteY4755" fmla="*/ 3536865 h 3670407"/>
                <a:gd name="connsiteX4756" fmla="*/ 1036337 w 4003589"/>
                <a:gd name="connsiteY4756" fmla="*/ 3617922 h 3670407"/>
                <a:gd name="connsiteX4757" fmla="*/ 1035724 w 4003589"/>
                <a:gd name="connsiteY4757" fmla="*/ 3617922 h 3670407"/>
                <a:gd name="connsiteX4758" fmla="*/ 1035111 w 4003589"/>
                <a:gd name="connsiteY4758" fmla="*/ 3617922 h 3670407"/>
                <a:gd name="connsiteX4759" fmla="*/ 1034375 w 4003589"/>
                <a:gd name="connsiteY4759" fmla="*/ 3617922 h 3670407"/>
                <a:gd name="connsiteX4760" fmla="*/ 1033639 w 4003589"/>
                <a:gd name="connsiteY4760" fmla="*/ 3617922 h 3670407"/>
                <a:gd name="connsiteX4761" fmla="*/ 1026895 w 4003589"/>
                <a:gd name="connsiteY4761" fmla="*/ 3620252 h 3670407"/>
                <a:gd name="connsiteX4762" fmla="*/ 1020273 w 4003589"/>
                <a:gd name="connsiteY4762" fmla="*/ 3625035 h 3670407"/>
                <a:gd name="connsiteX4763" fmla="*/ 1014509 w 4003589"/>
                <a:gd name="connsiteY4763" fmla="*/ 3631657 h 3670407"/>
                <a:gd name="connsiteX4764" fmla="*/ 1010340 w 4003589"/>
                <a:gd name="connsiteY4764" fmla="*/ 3639382 h 3670407"/>
                <a:gd name="connsiteX4765" fmla="*/ 1008746 w 4003589"/>
                <a:gd name="connsiteY4765" fmla="*/ 3645882 h 3670407"/>
                <a:gd name="connsiteX4766" fmla="*/ 1009236 w 4003589"/>
                <a:gd name="connsiteY4766" fmla="*/ 3651155 h 3670407"/>
                <a:gd name="connsiteX4767" fmla="*/ 1011689 w 4003589"/>
                <a:gd name="connsiteY4767" fmla="*/ 3654834 h 3670407"/>
                <a:gd name="connsiteX4768" fmla="*/ 1015858 w 4003589"/>
                <a:gd name="connsiteY4768" fmla="*/ 3656550 h 3670407"/>
                <a:gd name="connsiteX4769" fmla="*/ 1016594 w 4003589"/>
                <a:gd name="connsiteY4769" fmla="*/ 3656550 h 3670407"/>
                <a:gd name="connsiteX4770" fmla="*/ 1017330 w 4003589"/>
                <a:gd name="connsiteY4770" fmla="*/ 3656550 h 3670407"/>
                <a:gd name="connsiteX4771" fmla="*/ 1018066 w 4003589"/>
                <a:gd name="connsiteY4771" fmla="*/ 3656550 h 3670407"/>
                <a:gd name="connsiteX4772" fmla="*/ 1018801 w 4003589"/>
                <a:gd name="connsiteY4772" fmla="*/ 3656550 h 3670407"/>
                <a:gd name="connsiteX4773" fmla="*/ 1025546 w 4003589"/>
                <a:gd name="connsiteY4773" fmla="*/ 3654221 h 3670407"/>
                <a:gd name="connsiteX4774" fmla="*/ 1032168 w 4003589"/>
                <a:gd name="connsiteY4774" fmla="*/ 3649438 h 3670407"/>
                <a:gd name="connsiteX4775" fmla="*/ 1037931 w 4003589"/>
                <a:gd name="connsiteY4775" fmla="*/ 3642816 h 3670407"/>
                <a:gd name="connsiteX4776" fmla="*/ 1041978 w 4003589"/>
                <a:gd name="connsiteY4776" fmla="*/ 3635090 h 3670407"/>
                <a:gd name="connsiteX4777" fmla="*/ 1043572 w 4003589"/>
                <a:gd name="connsiteY4777" fmla="*/ 3628469 h 3670407"/>
                <a:gd name="connsiteX4778" fmla="*/ 1042959 w 4003589"/>
                <a:gd name="connsiteY4778" fmla="*/ 3623196 h 3670407"/>
                <a:gd name="connsiteX4779" fmla="*/ 1040384 w 4003589"/>
                <a:gd name="connsiteY4779" fmla="*/ 3619516 h 3670407"/>
                <a:gd name="connsiteX4780" fmla="*/ 1036092 w 4003589"/>
                <a:gd name="connsiteY4780" fmla="*/ 3617922 h 3670407"/>
                <a:gd name="connsiteX4781" fmla="*/ 411911 w 4003589"/>
                <a:gd name="connsiteY4781" fmla="*/ 3555381 h 3670407"/>
                <a:gd name="connsiteX4782" fmla="*/ 407251 w 4003589"/>
                <a:gd name="connsiteY4782" fmla="*/ 3555995 h 3670407"/>
                <a:gd name="connsiteX4783" fmla="*/ 401978 w 4003589"/>
                <a:gd name="connsiteY4783" fmla="*/ 3558570 h 3670407"/>
                <a:gd name="connsiteX4784" fmla="*/ 396705 w 4003589"/>
                <a:gd name="connsiteY4784" fmla="*/ 3562862 h 3670407"/>
                <a:gd name="connsiteX4785" fmla="*/ 391922 w 4003589"/>
                <a:gd name="connsiteY4785" fmla="*/ 3568503 h 3670407"/>
                <a:gd name="connsiteX4786" fmla="*/ 387998 w 4003589"/>
                <a:gd name="connsiteY4786" fmla="*/ 3575493 h 3670407"/>
                <a:gd name="connsiteX4787" fmla="*/ 386281 w 4003589"/>
                <a:gd name="connsiteY4787" fmla="*/ 3581869 h 3670407"/>
                <a:gd name="connsiteX4788" fmla="*/ 386894 w 4003589"/>
                <a:gd name="connsiteY4788" fmla="*/ 3587020 h 3670407"/>
                <a:gd name="connsiteX4789" fmla="*/ 389837 w 4003589"/>
                <a:gd name="connsiteY4789" fmla="*/ 3590086 h 3670407"/>
                <a:gd name="connsiteX4790" fmla="*/ 390328 w 4003589"/>
                <a:gd name="connsiteY4790" fmla="*/ 3590331 h 3670407"/>
                <a:gd name="connsiteX4791" fmla="*/ 390819 w 4003589"/>
                <a:gd name="connsiteY4791" fmla="*/ 3590453 h 3670407"/>
                <a:gd name="connsiteX4792" fmla="*/ 391309 w 4003589"/>
                <a:gd name="connsiteY4792" fmla="*/ 3590453 h 3670407"/>
                <a:gd name="connsiteX4793" fmla="*/ 391799 w 4003589"/>
                <a:gd name="connsiteY4793" fmla="*/ 3590453 h 3670407"/>
                <a:gd name="connsiteX4794" fmla="*/ 396459 w 4003589"/>
                <a:gd name="connsiteY4794" fmla="*/ 3589840 h 3670407"/>
                <a:gd name="connsiteX4795" fmla="*/ 401732 w 4003589"/>
                <a:gd name="connsiteY4795" fmla="*/ 3587265 h 3670407"/>
                <a:gd name="connsiteX4796" fmla="*/ 407005 w 4003589"/>
                <a:gd name="connsiteY4796" fmla="*/ 3582973 h 3670407"/>
                <a:gd name="connsiteX4797" fmla="*/ 411911 w 4003589"/>
                <a:gd name="connsiteY4797" fmla="*/ 3577332 h 3670407"/>
                <a:gd name="connsiteX4798" fmla="*/ 415835 w 4003589"/>
                <a:gd name="connsiteY4798" fmla="*/ 3570342 h 3670407"/>
                <a:gd name="connsiteX4799" fmla="*/ 417552 w 4003589"/>
                <a:gd name="connsiteY4799" fmla="*/ 3563966 h 3670407"/>
                <a:gd name="connsiteX4800" fmla="*/ 416938 w 4003589"/>
                <a:gd name="connsiteY4800" fmla="*/ 3558938 h 3670407"/>
                <a:gd name="connsiteX4801" fmla="*/ 413995 w 4003589"/>
                <a:gd name="connsiteY4801" fmla="*/ 3555872 h 3670407"/>
                <a:gd name="connsiteX4802" fmla="*/ 413505 w 4003589"/>
                <a:gd name="connsiteY4802" fmla="*/ 3555750 h 3670407"/>
                <a:gd name="connsiteX4803" fmla="*/ 413014 w 4003589"/>
                <a:gd name="connsiteY4803" fmla="*/ 3555627 h 3670407"/>
                <a:gd name="connsiteX4804" fmla="*/ 412524 w 4003589"/>
                <a:gd name="connsiteY4804" fmla="*/ 3555627 h 3670407"/>
                <a:gd name="connsiteX4805" fmla="*/ 412033 w 4003589"/>
                <a:gd name="connsiteY4805" fmla="*/ 3555627 h 3670407"/>
                <a:gd name="connsiteX4806" fmla="*/ 973674 w 4003589"/>
                <a:gd name="connsiteY4806" fmla="*/ 3625280 h 3670407"/>
                <a:gd name="connsiteX4807" fmla="*/ 973183 w 4003589"/>
                <a:gd name="connsiteY4807" fmla="*/ 3625280 h 3670407"/>
                <a:gd name="connsiteX4808" fmla="*/ 972693 w 4003589"/>
                <a:gd name="connsiteY4808" fmla="*/ 3625280 h 3670407"/>
                <a:gd name="connsiteX4809" fmla="*/ 972080 w 4003589"/>
                <a:gd name="connsiteY4809" fmla="*/ 3625280 h 3670407"/>
                <a:gd name="connsiteX4810" fmla="*/ 971467 w 4003589"/>
                <a:gd name="connsiteY4810" fmla="*/ 3625280 h 3670407"/>
                <a:gd name="connsiteX4811" fmla="*/ 964845 w 4003589"/>
                <a:gd name="connsiteY4811" fmla="*/ 3627365 h 3670407"/>
                <a:gd name="connsiteX4812" fmla="*/ 958223 w 4003589"/>
                <a:gd name="connsiteY4812" fmla="*/ 3631902 h 3670407"/>
                <a:gd name="connsiteX4813" fmla="*/ 952459 w 4003589"/>
                <a:gd name="connsiteY4813" fmla="*/ 3638279 h 3670407"/>
                <a:gd name="connsiteX4814" fmla="*/ 948167 w 4003589"/>
                <a:gd name="connsiteY4814" fmla="*/ 3645882 h 3670407"/>
                <a:gd name="connsiteX4815" fmla="*/ 946328 w 4003589"/>
                <a:gd name="connsiteY4815" fmla="*/ 3652626 h 3670407"/>
                <a:gd name="connsiteX4816" fmla="*/ 946695 w 4003589"/>
                <a:gd name="connsiteY4816" fmla="*/ 3658145 h 3670407"/>
                <a:gd name="connsiteX4817" fmla="*/ 949148 w 4003589"/>
                <a:gd name="connsiteY4817" fmla="*/ 3662069 h 3670407"/>
                <a:gd name="connsiteX4818" fmla="*/ 953440 w 4003589"/>
                <a:gd name="connsiteY4818" fmla="*/ 3663786 h 3670407"/>
                <a:gd name="connsiteX4819" fmla="*/ 953931 w 4003589"/>
                <a:gd name="connsiteY4819" fmla="*/ 3663786 h 3670407"/>
                <a:gd name="connsiteX4820" fmla="*/ 954421 w 4003589"/>
                <a:gd name="connsiteY4820" fmla="*/ 3663786 h 3670407"/>
                <a:gd name="connsiteX4821" fmla="*/ 955034 w 4003589"/>
                <a:gd name="connsiteY4821" fmla="*/ 3663786 h 3670407"/>
                <a:gd name="connsiteX4822" fmla="*/ 955647 w 4003589"/>
                <a:gd name="connsiteY4822" fmla="*/ 3663786 h 3670407"/>
                <a:gd name="connsiteX4823" fmla="*/ 962269 w 4003589"/>
                <a:gd name="connsiteY4823" fmla="*/ 3661701 h 3670407"/>
                <a:gd name="connsiteX4824" fmla="*/ 968891 w 4003589"/>
                <a:gd name="connsiteY4824" fmla="*/ 3657041 h 3670407"/>
                <a:gd name="connsiteX4825" fmla="*/ 974655 w 4003589"/>
                <a:gd name="connsiteY4825" fmla="*/ 3650542 h 3670407"/>
                <a:gd name="connsiteX4826" fmla="*/ 978947 w 4003589"/>
                <a:gd name="connsiteY4826" fmla="*/ 3642939 h 3670407"/>
                <a:gd name="connsiteX4827" fmla="*/ 980786 w 4003589"/>
                <a:gd name="connsiteY4827" fmla="*/ 3636194 h 3670407"/>
                <a:gd name="connsiteX4828" fmla="*/ 980418 w 4003589"/>
                <a:gd name="connsiteY4828" fmla="*/ 3630676 h 3670407"/>
                <a:gd name="connsiteX4829" fmla="*/ 977966 w 4003589"/>
                <a:gd name="connsiteY4829" fmla="*/ 3626874 h 3670407"/>
                <a:gd name="connsiteX4830" fmla="*/ 973674 w 4003589"/>
                <a:gd name="connsiteY4830" fmla="*/ 3625157 h 3670407"/>
                <a:gd name="connsiteX4831" fmla="*/ 452746 w 4003589"/>
                <a:gd name="connsiteY4831" fmla="*/ 3572059 h 3670407"/>
                <a:gd name="connsiteX4832" fmla="*/ 447841 w 4003589"/>
                <a:gd name="connsiteY4832" fmla="*/ 3572795 h 3670407"/>
                <a:gd name="connsiteX4833" fmla="*/ 442445 w 4003589"/>
                <a:gd name="connsiteY4833" fmla="*/ 3575493 h 3670407"/>
                <a:gd name="connsiteX4834" fmla="*/ 437050 w 4003589"/>
                <a:gd name="connsiteY4834" fmla="*/ 3580030 h 3670407"/>
                <a:gd name="connsiteX4835" fmla="*/ 432144 w 4003589"/>
                <a:gd name="connsiteY4835" fmla="*/ 3586039 h 3670407"/>
                <a:gd name="connsiteX4836" fmla="*/ 428343 w 4003589"/>
                <a:gd name="connsiteY4836" fmla="*/ 3593151 h 3670407"/>
                <a:gd name="connsiteX4837" fmla="*/ 426871 w 4003589"/>
                <a:gd name="connsiteY4837" fmla="*/ 3599528 h 3670407"/>
                <a:gd name="connsiteX4838" fmla="*/ 427607 w 4003589"/>
                <a:gd name="connsiteY4838" fmla="*/ 3604556 h 3670407"/>
                <a:gd name="connsiteX4839" fmla="*/ 430673 w 4003589"/>
                <a:gd name="connsiteY4839" fmla="*/ 3607499 h 3670407"/>
                <a:gd name="connsiteX4840" fmla="*/ 431041 w 4003589"/>
                <a:gd name="connsiteY4840" fmla="*/ 3607621 h 3670407"/>
                <a:gd name="connsiteX4841" fmla="*/ 431409 w 4003589"/>
                <a:gd name="connsiteY4841" fmla="*/ 3607621 h 3670407"/>
                <a:gd name="connsiteX4842" fmla="*/ 431899 w 4003589"/>
                <a:gd name="connsiteY4842" fmla="*/ 3607621 h 3670407"/>
                <a:gd name="connsiteX4843" fmla="*/ 432390 w 4003589"/>
                <a:gd name="connsiteY4843" fmla="*/ 3607621 h 3670407"/>
                <a:gd name="connsiteX4844" fmla="*/ 437295 w 4003589"/>
                <a:gd name="connsiteY4844" fmla="*/ 3606886 h 3670407"/>
                <a:gd name="connsiteX4845" fmla="*/ 442813 w 4003589"/>
                <a:gd name="connsiteY4845" fmla="*/ 3604065 h 3670407"/>
                <a:gd name="connsiteX4846" fmla="*/ 448209 w 4003589"/>
                <a:gd name="connsiteY4846" fmla="*/ 3599528 h 3670407"/>
                <a:gd name="connsiteX4847" fmla="*/ 453114 w 4003589"/>
                <a:gd name="connsiteY4847" fmla="*/ 3593642 h 3670407"/>
                <a:gd name="connsiteX4848" fmla="*/ 456916 w 4003589"/>
                <a:gd name="connsiteY4848" fmla="*/ 3586529 h 3670407"/>
                <a:gd name="connsiteX4849" fmla="*/ 458387 w 4003589"/>
                <a:gd name="connsiteY4849" fmla="*/ 3580153 h 3670407"/>
                <a:gd name="connsiteX4850" fmla="*/ 457651 w 4003589"/>
                <a:gd name="connsiteY4850" fmla="*/ 3575125 h 3670407"/>
                <a:gd name="connsiteX4851" fmla="*/ 454463 w 4003589"/>
                <a:gd name="connsiteY4851" fmla="*/ 3572182 h 3670407"/>
                <a:gd name="connsiteX4852" fmla="*/ 454095 w 4003589"/>
                <a:gd name="connsiteY4852" fmla="*/ 3572059 h 3670407"/>
                <a:gd name="connsiteX4853" fmla="*/ 453727 w 4003589"/>
                <a:gd name="connsiteY4853" fmla="*/ 3572059 h 3670407"/>
                <a:gd name="connsiteX4854" fmla="*/ 453237 w 4003589"/>
                <a:gd name="connsiteY4854" fmla="*/ 3572059 h 3670407"/>
                <a:gd name="connsiteX4855" fmla="*/ 452746 w 4003589"/>
                <a:gd name="connsiteY4855" fmla="*/ 3572059 h 3670407"/>
                <a:gd name="connsiteX4856" fmla="*/ 912850 w 4003589"/>
                <a:gd name="connsiteY4856" fmla="*/ 3630063 h 3670407"/>
                <a:gd name="connsiteX4857" fmla="*/ 912482 w 4003589"/>
                <a:gd name="connsiteY4857" fmla="*/ 3630063 h 3670407"/>
                <a:gd name="connsiteX4858" fmla="*/ 911992 w 4003589"/>
                <a:gd name="connsiteY4858" fmla="*/ 3630063 h 3670407"/>
                <a:gd name="connsiteX4859" fmla="*/ 911501 w 4003589"/>
                <a:gd name="connsiteY4859" fmla="*/ 3630063 h 3670407"/>
                <a:gd name="connsiteX4860" fmla="*/ 911011 w 4003589"/>
                <a:gd name="connsiteY4860" fmla="*/ 3630063 h 3670407"/>
                <a:gd name="connsiteX4861" fmla="*/ 904511 w 4003589"/>
                <a:gd name="connsiteY4861" fmla="*/ 3631902 h 3670407"/>
                <a:gd name="connsiteX4862" fmla="*/ 898012 w 4003589"/>
                <a:gd name="connsiteY4862" fmla="*/ 3636317 h 3670407"/>
                <a:gd name="connsiteX4863" fmla="*/ 892126 w 4003589"/>
                <a:gd name="connsiteY4863" fmla="*/ 3642571 h 3670407"/>
                <a:gd name="connsiteX4864" fmla="*/ 887711 w 4003589"/>
                <a:gd name="connsiteY4864" fmla="*/ 3650051 h 3670407"/>
                <a:gd name="connsiteX4865" fmla="*/ 885626 w 4003589"/>
                <a:gd name="connsiteY4865" fmla="*/ 3656919 h 3670407"/>
                <a:gd name="connsiteX4866" fmla="*/ 885872 w 4003589"/>
                <a:gd name="connsiteY4866" fmla="*/ 3662559 h 3670407"/>
                <a:gd name="connsiteX4867" fmla="*/ 888202 w 4003589"/>
                <a:gd name="connsiteY4867" fmla="*/ 3666484 h 3670407"/>
                <a:gd name="connsiteX4868" fmla="*/ 892493 w 4003589"/>
                <a:gd name="connsiteY4868" fmla="*/ 3668323 h 3670407"/>
                <a:gd name="connsiteX4869" fmla="*/ 892861 w 4003589"/>
                <a:gd name="connsiteY4869" fmla="*/ 3668323 h 3670407"/>
                <a:gd name="connsiteX4870" fmla="*/ 893352 w 4003589"/>
                <a:gd name="connsiteY4870" fmla="*/ 3668323 h 3670407"/>
                <a:gd name="connsiteX4871" fmla="*/ 893842 w 4003589"/>
                <a:gd name="connsiteY4871" fmla="*/ 3668323 h 3670407"/>
                <a:gd name="connsiteX4872" fmla="*/ 894333 w 4003589"/>
                <a:gd name="connsiteY4872" fmla="*/ 3668323 h 3670407"/>
                <a:gd name="connsiteX4873" fmla="*/ 900832 w 4003589"/>
                <a:gd name="connsiteY4873" fmla="*/ 3666484 h 3670407"/>
                <a:gd name="connsiteX4874" fmla="*/ 907454 w 4003589"/>
                <a:gd name="connsiteY4874" fmla="*/ 3662069 h 3670407"/>
                <a:gd name="connsiteX4875" fmla="*/ 913341 w 4003589"/>
                <a:gd name="connsiteY4875" fmla="*/ 3655815 h 3670407"/>
                <a:gd name="connsiteX4876" fmla="*/ 917755 w 4003589"/>
                <a:gd name="connsiteY4876" fmla="*/ 3648212 h 3670407"/>
                <a:gd name="connsiteX4877" fmla="*/ 919840 w 4003589"/>
                <a:gd name="connsiteY4877" fmla="*/ 3641344 h 3670407"/>
                <a:gd name="connsiteX4878" fmla="*/ 919595 w 4003589"/>
                <a:gd name="connsiteY4878" fmla="*/ 3635704 h 3670407"/>
                <a:gd name="connsiteX4879" fmla="*/ 917265 w 4003589"/>
                <a:gd name="connsiteY4879" fmla="*/ 3631779 h 3670407"/>
                <a:gd name="connsiteX4880" fmla="*/ 912972 w 4003589"/>
                <a:gd name="connsiteY4880" fmla="*/ 3630063 h 3670407"/>
                <a:gd name="connsiteX4881" fmla="*/ 495666 w 4003589"/>
                <a:gd name="connsiteY4881" fmla="*/ 3586897 h 3670407"/>
                <a:gd name="connsiteX4882" fmla="*/ 490638 w 4003589"/>
                <a:gd name="connsiteY4882" fmla="*/ 3587633 h 3670407"/>
                <a:gd name="connsiteX4883" fmla="*/ 484997 w 4003589"/>
                <a:gd name="connsiteY4883" fmla="*/ 3590576 h 3670407"/>
                <a:gd name="connsiteX4884" fmla="*/ 479479 w 4003589"/>
                <a:gd name="connsiteY4884" fmla="*/ 3595359 h 3670407"/>
                <a:gd name="connsiteX4885" fmla="*/ 474574 w 4003589"/>
                <a:gd name="connsiteY4885" fmla="*/ 3601490 h 3670407"/>
                <a:gd name="connsiteX4886" fmla="*/ 470895 w 4003589"/>
                <a:gd name="connsiteY4886" fmla="*/ 3608603 h 3670407"/>
                <a:gd name="connsiteX4887" fmla="*/ 469546 w 4003589"/>
                <a:gd name="connsiteY4887" fmla="*/ 3614979 h 3670407"/>
                <a:gd name="connsiteX4888" fmla="*/ 470527 w 4003589"/>
                <a:gd name="connsiteY4888" fmla="*/ 3619884 h 3670407"/>
                <a:gd name="connsiteX4889" fmla="*/ 473838 w 4003589"/>
                <a:gd name="connsiteY4889" fmla="*/ 3622705 h 3670407"/>
                <a:gd name="connsiteX4890" fmla="*/ 474206 w 4003589"/>
                <a:gd name="connsiteY4890" fmla="*/ 3622705 h 3670407"/>
                <a:gd name="connsiteX4891" fmla="*/ 474574 w 4003589"/>
                <a:gd name="connsiteY4891" fmla="*/ 3622705 h 3670407"/>
                <a:gd name="connsiteX4892" fmla="*/ 474942 w 4003589"/>
                <a:gd name="connsiteY4892" fmla="*/ 3622705 h 3670407"/>
                <a:gd name="connsiteX4893" fmla="*/ 475310 w 4003589"/>
                <a:gd name="connsiteY4893" fmla="*/ 3622705 h 3670407"/>
                <a:gd name="connsiteX4894" fmla="*/ 480338 w 4003589"/>
                <a:gd name="connsiteY4894" fmla="*/ 3621969 h 3670407"/>
                <a:gd name="connsiteX4895" fmla="*/ 485979 w 4003589"/>
                <a:gd name="connsiteY4895" fmla="*/ 3619026 h 3670407"/>
                <a:gd name="connsiteX4896" fmla="*/ 491620 w 4003589"/>
                <a:gd name="connsiteY4896" fmla="*/ 3614244 h 3670407"/>
                <a:gd name="connsiteX4897" fmla="*/ 496525 w 4003589"/>
                <a:gd name="connsiteY4897" fmla="*/ 3607989 h 3670407"/>
                <a:gd name="connsiteX4898" fmla="*/ 500204 w 4003589"/>
                <a:gd name="connsiteY4898" fmla="*/ 3600754 h 3670407"/>
                <a:gd name="connsiteX4899" fmla="*/ 501552 w 4003589"/>
                <a:gd name="connsiteY4899" fmla="*/ 3594378 h 3670407"/>
                <a:gd name="connsiteX4900" fmla="*/ 500571 w 4003589"/>
                <a:gd name="connsiteY4900" fmla="*/ 3589473 h 3670407"/>
                <a:gd name="connsiteX4901" fmla="*/ 497138 w 4003589"/>
                <a:gd name="connsiteY4901" fmla="*/ 3586775 h 3670407"/>
                <a:gd name="connsiteX4902" fmla="*/ 496770 w 4003589"/>
                <a:gd name="connsiteY4902" fmla="*/ 3586775 h 3670407"/>
                <a:gd name="connsiteX4903" fmla="*/ 496402 w 4003589"/>
                <a:gd name="connsiteY4903" fmla="*/ 3586775 h 3670407"/>
                <a:gd name="connsiteX4904" fmla="*/ 496034 w 4003589"/>
                <a:gd name="connsiteY4904" fmla="*/ 3586775 h 3670407"/>
                <a:gd name="connsiteX4905" fmla="*/ 495666 w 4003589"/>
                <a:gd name="connsiteY4905" fmla="*/ 3586775 h 3670407"/>
                <a:gd name="connsiteX4906" fmla="*/ 853865 w 4003589"/>
                <a:gd name="connsiteY4906" fmla="*/ 3632515 h 3670407"/>
                <a:gd name="connsiteX4907" fmla="*/ 853498 w 4003589"/>
                <a:gd name="connsiteY4907" fmla="*/ 3632515 h 3670407"/>
                <a:gd name="connsiteX4908" fmla="*/ 853130 w 4003589"/>
                <a:gd name="connsiteY4908" fmla="*/ 3632515 h 3670407"/>
                <a:gd name="connsiteX4909" fmla="*/ 852762 w 4003589"/>
                <a:gd name="connsiteY4909" fmla="*/ 3632515 h 3670407"/>
                <a:gd name="connsiteX4910" fmla="*/ 852394 w 4003589"/>
                <a:gd name="connsiteY4910" fmla="*/ 3632515 h 3670407"/>
                <a:gd name="connsiteX4911" fmla="*/ 846017 w 4003589"/>
                <a:gd name="connsiteY4911" fmla="*/ 3634109 h 3670407"/>
                <a:gd name="connsiteX4912" fmla="*/ 839518 w 4003589"/>
                <a:gd name="connsiteY4912" fmla="*/ 3638279 h 3670407"/>
                <a:gd name="connsiteX4913" fmla="*/ 833632 w 4003589"/>
                <a:gd name="connsiteY4913" fmla="*/ 3644410 h 3670407"/>
                <a:gd name="connsiteX4914" fmla="*/ 829094 w 4003589"/>
                <a:gd name="connsiteY4914" fmla="*/ 3651768 h 3670407"/>
                <a:gd name="connsiteX4915" fmla="*/ 826887 w 4003589"/>
                <a:gd name="connsiteY4915" fmla="*/ 3658758 h 3670407"/>
                <a:gd name="connsiteX4916" fmla="*/ 826887 w 4003589"/>
                <a:gd name="connsiteY4916" fmla="*/ 3664521 h 3670407"/>
                <a:gd name="connsiteX4917" fmla="*/ 829094 w 4003589"/>
                <a:gd name="connsiteY4917" fmla="*/ 3668568 h 3670407"/>
                <a:gd name="connsiteX4918" fmla="*/ 833386 w 4003589"/>
                <a:gd name="connsiteY4918" fmla="*/ 3670407 h 3670407"/>
                <a:gd name="connsiteX4919" fmla="*/ 833754 w 4003589"/>
                <a:gd name="connsiteY4919" fmla="*/ 3670407 h 3670407"/>
                <a:gd name="connsiteX4920" fmla="*/ 834122 w 4003589"/>
                <a:gd name="connsiteY4920" fmla="*/ 3670407 h 3670407"/>
                <a:gd name="connsiteX4921" fmla="*/ 834490 w 4003589"/>
                <a:gd name="connsiteY4921" fmla="*/ 3670407 h 3670407"/>
                <a:gd name="connsiteX4922" fmla="*/ 834858 w 4003589"/>
                <a:gd name="connsiteY4922" fmla="*/ 3670407 h 3670407"/>
                <a:gd name="connsiteX4923" fmla="*/ 841235 w 4003589"/>
                <a:gd name="connsiteY4923" fmla="*/ 3668813 h 3670407"/>
                <a:gd name="connsiteX4924" fmla="*/ 847734 w 4003589"/>
                <a:gd name="connsiteY4924" fmla="*/ 3664644 h 3670407"/>
                <a:gd name="connsiteX4925" fmla="*/ 853620 w 4003589"/>
                <a:gd name="connsiteY4925" fmla="*/ 3658512 h 3670407"/>
                <a:gd name="connsiteX4926" fmla="*/ 858157 w 4003589"/>
                <a:gd name="connsiteY4926" fmla="*/ 3651032 h 3670407"/>
                <a:gd name="connsiteX4927" fmla="*/ 860365 w 4003589"/>
                <a:gd name="connsiteY4927" fmla="*/ 3644042 h 3670407"/>
                <a:gd name="connsiteX4928" fmla="*/ 860365 w 4003589"/>
                <a:gd name="connsiteY4928" fmla="*/ 3638279 h 3670407"/>
                <a:gd name="connsiteX4929" fmla="*/ 858157 w 4003589"/>
                <a:gd name="connsiteY4929" fmla="*/ 3634232 h 3670407"/>
                <a:gd name="connsiteX4930" fmla="*/ 853865 w 4003589"/>
                <a:gd name="connsiteY4930" fmla="*/ 3632393 h 3670407"/>
                <a:gd name="connsiteX4931" fmla="*/ 540548 w 4003589"/>
                <a:gd name="connsiteY4931" fmla="*/ 3599651 h 3670407"/>
                <a:gd name="connsiteX4932" fmla="*/ 535275 w 4003589"/>
                <a:gd name="connsiteY4932" fmla="*/ 3600386 h 3670407"/>
                <a:gd name="connsiteX4933" fmla="*/ 529512 w 4003589"/>
                <a:gd name="connsiteY4933" fmla="*/ 3603452 h 3670407"/>
                <a:gd name="connsiteX4934" fmla="*/ 523871 w 4003589"/>
                <a:gd name="connsiteY4934" fmla="*/ 3608357 h 3670407"/>
                <a:gd name="connsiteX4935" fmla="*/ 518966 w 4003589"/>
                <a:gd name="connsiteY4935" fmla="*/ 3614734 h 3670407"/>
                <a:gd name="connsiteX4936" fmla="*/ 515532 w 4003589"/>
                <a:gd name="connsiteY4936" fmla="*/ 3621969 h 3670407"/>
                <a:gd name="connsiteX4937" fmla="*/ 514428 w 4003589"/>
                <a:gd name="connsiteY4937" fmla="*/ 3628346 h 3670407"/>
                <a:gd name="connsiteX4938" fmla="*/ 515655 w 4003589"/>
                <a:gd name="connsiteY4938" fmla="*/ 3633128 h 3670407"/>
                <a:gd name="connsiteX4939" fmla="*/ 519211 w 4003589"/>
                <a:gd name="connsiteY4939" fmla="*/ 3635704 h 3670407"/>
                <a:gd name="connsiteX4940" fmla="*/ 519456 w 4003589"/>
                <a:gd name="connsiteY4940" fmla="*/ 3635704 h 3670407"/>
                <a:gd name="connsiteX4941" fmla="*/ 519701 w 4003589"/>
                <a:gd name="connsiteY4941" fmla="*/ 3635704 h 3670407"/>
                <a:gd name="connsiteX4942" fmla="*/ 519947 w 4003589"/>
                <a:gd name="connsiteY4942" fmla="*/ 3635704 h 3670407"/>
                <a:gd name="connsiteX4943" fmla="*/ 520192 w 4003589"/>
                <a:gd name="connsiteY4943" fmla="*/ 3635704 h 3670407"/>
                <a:gd name="connsiteX4944" fmla="*/ 525465 w 4003589"/>
                <a:gd name="connsiteY4944" fmla="*/ 3634968 h 3670407"/>
                <a:gd name="connsiteX4945" fmla="*/ 531229 w 4003589"/>
                <a:gd name="connsiteY4945" fmla="*/ 3631902 h 3670407"/>
                <a:gd name="connsiteX4946" fmla="*/ 536869 w 4003589"/>
                <a:gd name="connsiteY4946" fmla="*/ 3626997 h 3670407"/>
                <a:gd name="connsiteX4947" fmla="*/ 541775 w 4003589"/>
                <a:gd name="connsiteY4947" fmla="*/ 3620620 h 3670407"/>
                <a:gd name="connsiteX4948" fmla="*/ 545331 w 4003589"/>
                <a:gd name="connsiteY4948" fmla="*/ 3613385 h 3670407"/>
                <a:gd name="connsiteX4949" fmla="*/ 546435 w 4003589"/>
                <a:gd name="connsiteY4949" fmla="*/ 3607008 h 3670407"/>
                <a:gd name="connsiteX4950" fmla="*/ 545208 w 4003589"/>
                <a:gd name="connsiteY4950" fmla="*/ 3602226 h 3670407"/>
                <a:gd name="connsiteX4951" fmla="*/ 541529 w 4003589"/>
                <a:gd name="connsiteY4951" fmla="*/ 3599651 h 3670407"/>
                <a:gd name="connsiteX4952" fmla="*/ 541284 w 4003589"/>
                <a:gd name="connsiteY4952" fmla="*/ 3599651 h 3670407"/>
                <a:gd name="connsiteX4953" fmla="*/ 541039 w 4003589"/>
                <a:gd name="connsiteY4953" fmla="*/ 3599651 h 3670407"/>
                <a:gd name="connsiteX4954" fmla="*/ 540794 w 4003589"/>
                <a:gd name="connsiteY4954" fmla="*/ 3599651 h 3670407"/>
                <a:gd name="connsiteX4955" fmla="*/ 540548 w 4003589"/>
                <a:gd name="connsiteY4955" fmla="*/ 3599651 h 3670407"/>
                <a:gd name="connsiteX4956" fmla="*/ 796720 w 4003589"/>
                <a:gd name="connsiteY4956" fmla="*/ 3632515 h 3670407"/>
                <a:gd name="connsiteX4957" fmla="*/ 796475 w 4003589"/>
                <a:gd name="connsiteY4957" fmla="*/ 3632515 h 3670407"/>
                <a:gd name="connsiteX4958" fmla="*/ 796230 w 4003589"/>
                <a:gd name="connsiteY4958" fmla="*/ 3632515 h 3670407"/>
                <a:gd name="connsiteX4959" fmla="*/ 795985 w 4003589"/>
                <a:gd name="connsiteY4959" fmla="*/ 3632515 h 3670407"/>
                <a:gd name="connsiteX4960" fmla="*/ 795739 w 4003589"/>
                <a:gd name="connsiteY4960" fmla="*/ 3632515 h 3670407"/>
                <a:gd name="connsiteX4961" fmla="*/ 789608 w 4003589"/>
                <a:gd name="connsiteY4961" fmla="*/ 3633864 h 3670407"/>
                <a:gd name="connsiteX4962" fmla="*/ 783231 w 4003589"/>
                <a:gd name="connsiteY4962" fmla="*/ 3637788 h 3670407"/>
                <a:gd name="connsiteX4963" fmla="*/ 777222 w 4003589"/>
                <a:gd name="connsiteY4963" fmla="*/ 3643674 h 3670407"/>
                <a:gd name="connsiteX4964" fmla="*/ 772440 w 4003589"/>
                <a:gd name="connsiteY4964" fmla="*/ 3651032 h 3670407"/>
                <a:gd name="connsiteX4965" fmla="*/ 769987 w 4003589"/>
                <a:gd name="connsiteY4965" fmla="*/ 3658267 h 3670407"/>
                <a:gd name="connsiteX4966" fmla="*/ 769987 w 4003589"/>
                <a:gd name="connsiteY4966" fmla="*/ 3664276 h 3670407"/>
                <a:gd name="connsiteX4967" fmla="*/ 772194 w 4003589"/>
                <a:gd name="connsiteY4967" fmla="*/ 3668445 h 3670407"/>
                <a:gd name="connsiteX4968" fmla="*/ 776487 w 4003589"/>
                <a:gd name="connsiteY4968" fmla="*/ 3670407 h 3670407"/>
                <a:gd name="connsiteX4969" fmla="*/ 776732 w 4003589"/>
                <a:gd name="connsiteY4969" fmla="*/ 3670407 h 3670407"/>
                <a:gd name="connsiteX4970" fmla="*/ 776977 w 4003589"/>
                <a:gd name="connsiteY4970" fmla="*/ 3670407 h 3670407"/>
                <a:gd name="connsiteX4971" fmla="*/ 777222 w 4003589"/>
                <a:gd name="connsiteY4971" fmla="*/ 3670407 h 3670407"/>
                <a:gd name="connsiteX4972" fmla="*/ 777468 w 4003589"/>
                <a:gd name="connsiteY4972" fmla="*/ 3670407 h 3670407"/>
                <a:gd name="connsiteX4973" fmla="*/ 783722 w 4003589"/>
                <a:gd name="connsiteY4973" fmla="*/ 3669059 h 3670407"/>
                <a:gd name="connsiteX4974" fmla="*/ 790221 w 4003589"/>
                <a:gd name="connsiteY4974" fmla="*/ 3665012 h 3670407"/>
                <a:gd name="connsiteX4975" fmla="*/ 796230 w 4003589"/>
                <a:gd name="connsiteY4975" fmla="*/ 3659003 h 3670407"/>
                <a:gd name="connsiteX4976" fmla="*/ 801012 w 4003589"/>
                <a:gd name="connsiteY4976" fmla="*/ 3651645 h 3670407"/>
                <a:gd name="connsiteX4977" fmla="*/ 803465 w 4003589"/>
                <a:gd name="connsiteY4977" fmla="*/ 3644533 h 3670407"/>
                <a:gd name="connsiteX4978" fmla="*/ 803465 w 4003589"/>
                <a:gd name="connsiteY4978" fmla="*/ 3638647 h 3670407"/>
                <a:gd name="connsiteX4979" fmla="*/ 801258 w 4003589"/>
                <a:gd name="connsiteY4979" fmla="*/ 3634477 h 3670407"/>
                <a:gd name="connsiteX4980" fmla="*/ 796966 w 4003589"/>
                <a:gd name="connsiteY4980" fmla="*/ 3632638 h 3670407"/>
                <a:gd name="connsiteX4981" fmla="*/ 587761 w 4003589"/>
                <a:gd name="connsiteY4981" fmla="*/ 3610442 h 3670407"/>
                <a:gd name="connsiteX4982" fmla="*/ 582242 w 4003589"/>
                <a:gd name="connsiteY4982" fmla="*/ 3611301 h 3670407"/>
                <a:gd name="connsiteX4983" fmla="*/ 576233 w 4003589"/>
                <a:gd name="connsiteY4983" fmla="*/ 3614489 h 3670407"/>
                <a:gd name="connsiteX4984" fmla="*/ 570470 w 4003589"/>
                <a:gd name="connsiteY4984" fmla="*/ 3619639 h 3670407"/>
                <a:gd name="connsiteX4985" fmla="*/ 565565 w 4003589"/>
                <a:gd name="connsiteY4985" fmla="*/ 3626261 h 3670407"/>
                <a:gd name="connsiteX4986" fmla="*/ 562254 w 4003589"/>
                <a:gd name="connsiteY4986" fmla="*/ 3633619 h 3670407"/>
                <a:gd name="connsiteX4987" fmla="*/ 561395 w 4003589"/>
                <a:gd name="connsiteY4987" fmla="*/ 3639873 h 3670407"/>
                <a:gd name="connsiteX4988" fmla="*/ 562867 w 4003589"/>
                <a:gd name="connsiteY4988" fmla="*/ 3644533 h 3670407"/>
                <a:gd name="connsiteX4989" fmla="*/ 566668 w 4003589"/>
                <a:gd name="connsiteY4989" fmla="*/ 3646985 h 3670407"/>
                <a:gd name="connsiteX4990" fmla="*/ 566791 w 4003589"/>
                <a:gd name="connsiteY4990" fmla="*/ 3646985 h 3670407"/>
                <a:gd name="connsiteX4991" fmla="*/ 566914 w 4003589"/>
                <a:gd name="connsiteY4991" fmla="*/ 3646985 h 3670407"/>
                <a:gd name="connsiteX4992" fmla="*/ 567036 w 4003589"/>
                <a:gd name="connsiteY4992" fmla="*/ 3646985 h 3670407"/>
                <a:gd name="connsiteX4993" fmla="*/ 567159 w 4003589"/>
                <a:gd name="connsiteY4993" fmla="*/ 3646985 h 3670407"/>
                <a:gd name="connsiteX4994" fmla="*/ 572677 w 4003589"/>
                <a:gd name="connsiteY4994" fmla="*/ 3646249 h 3670407"/>
                <a:gd name="connsiteX4995" fmla="*/ 578686 w 4003589"/>
                <a:gd name="connsiteY4995" fmla="*/ 3643061 h 3670407"/>
                <a:gd name="connsiteX4996" fmla="*/ 584572 w 4003589"/>
                <a:gd name="connsiteY4996" fmla="*/ 3637911 h 3670407"/>
                <a:gd name="connsiteX4997" fmla="*/ 589600 w 4003589"/>
                <a:gd name="connsiteY4997" fmla="*/ 3631289 h 3670407"/>
                <a:gd name="connsiteX4998" fmla="*/ 592911 w 4003589"/>
                <a:gd name="connsiteY4998" fmla="*/ 3623931 h 3670407"/>
                <a:gd name="connsiteX4999" fmla="*/ 593769 w 4003589"/>
                <a:gd name="connsiteY4999" fmla="*/ 3617554 h 3670407"/>
                <a:gd name="connsiteX5000" fmla="*/ 592298 w 4003589"/>
                <a:gd name="connsiteY5000" fmla="*/ 3612894 h 3670407"/>
                <a:gd name="connsiteX5001" fmla="*/ 588496 w 4003589"/>
                <a:gd name="connsiteY5001" fmla="*/ 3610564 h 3670407"/>
                <a:gd name="connsiteX5002" fmla="*/ 588251 w 4003589"/>
                <a:gd name="connsiteY5002" fmla="*/ 3610564 h 3670407"/>
                <a:gd name="connsiteX5003" fmla="*/ 588006 w 4003589"/>
                <a:gd name="connsiteY5003" fmla="*/ 3610564 h 3670407"/>
                <a:gd name="connsiteX5004" fmla="*/ 587761 w 4003589"/>
                <a:gd name="connsiteY5004" fmla="*/ 3610564 h 3670407"/>
                <a:gd name="connsiteX5005" fmla="*/ 587515 w 4003589"/>
                <a:gd name="connsiteY5005" fmla="*/ 3610564 h 3670407"/>
                <a:gd name="connsiteX5006" fmla="*/ 741537 w 4003589"/>
                <a:gd name="connsiteY5006" fmla="*/ 3630185 h 3670407"/>
                <a:gd name="connsiteX5007" fmla="*/ 741537 w 4003589"/>
                <a:gd name="connsiteY5007" fmla="*/ 3630185 h 3670407"/>
                <a:gd name="connsiteX5008" fmla="*/ 741537 w 4003589"/>
                <a:gd name="connsiteY5008" fmla="*/ 3630185 h 3670407"/>
                <a:gd name="connsiteX5009" fmla="*/ 741537 w 4003589"/>
                <a:gd name="connsiteY5009" fmla="*/ 3630185 h 3670407"/>
                <a:gd name="connsiteX5010" fmla="*/ 741537 w 4003589"/>
                <a:gd name="connsiteY5010" fmla="*/ 3630185 h 3670407"/>
                <a:gd name="connsiteX5011" fmla="*/ 735529 w 4003589"/>
                <a:gd name="connsiteY5011" fmla="*/ 3631411 h 3670407"/>
                <a:gd name="connsiteX5012" fmla="*/ 729152 w 4003589"/>
                <a:gd name="connsiteY5012" fmla="*/ 3635213 h 3670407"/>
                <a:gd name="connsiteX5013" fmla="*/ 723143 w 4003589"/>
                <a:gd name="connsiteY5013" fmla="*/ 3640977 h 3670407"/>
                <a:gd name="connsiteX5014" fmla="*/ 718360 w 4003589"/>
                <a:gd name="connsiteY5014" fmla="*/ 3648212 h 3670407"/>
                <a:gd name="connsiteX5015" fmla="*/ 715540 w 4003589"/>
                <a:gd name="connsiteY5015" fmla="*/ 3655569 h 3670407"/>
                <a:gd name="connsiteX5016" fmla="*/ 715295 w 4003589"/>
                <a:gd name="connsiteY5016" fmla="*/ 3661701 h 3670407"/>
                <a:gd name="connsiteX5017" fmla="*/ 717379 w 4003589"/>
                <a:gd name="connsiteY5017" fmla="*/ 3665993 h 3670407"/>
                <a:gd name="connsiteX5018" fmla="*/ 721671 w 4003589"/>
                <a:gd name="connsiteY5018" fmla="*/ 3667955 h 3670407"/>
                <a:gd name="connsiteX5019" fmla="*/ 721671 w 4003589"/>
                <a:gd name="connsiteY5019" fmla="*/ 3667955 h 3670407"/>
                <a:gd name="connsiteX5020" fmla="*/ 721671 w 4003589"/>
                <a:gd name="connsiteY5020" fmla="*/ 3667955 h 3670407"/>
                <a:gd name="connsiteX5021" fmla="*/ 721671 w 4003589"/>
                <a:gd name="connsiteY5021" fmla="*/ 3667955 h 3670407"/>
                <a:gd name="connsiteX5022" fmla="*/ 721671 w 4003589"/>
                <a:gd name="connsiteY5022" fmla="*/ 3667955 h 3670407"/>
                <a:gd name="connsiteX5023" fmla="*/ 727680 w 4003589"/>
                <a:gd name="connsiteY5023" fmla="*/ 3666729 h 3670407"/>
                <a:gd name="connsiteX5024" fmla="*/ 734057 w 4003589"/>
                <a:gd name="connsiteY5024" fmla="*/ 3662927 h 3670407"/>
                <a:gd name="connsiteX5025" fmla="*/ 740066 w 4003589"/>
                <a:gd name="connsiteY5025" fmla="*/ 3657164 h 3670407"/>
                <a:gd name="connsiteX5026" fmla="*/ 744971 w 4003589"/>
                <a:gd name="connsiteY5026" fmla="*/ 3649929 h 3670407"/>
                <a:gd name="connsiteX5027" fmla="*/ 747669 w 4003589"/>
                <a:gd name="connsiteY5027" fmla="*/ 3642571 h 3670407"/>
                <a:gd name="connsiteX5028" fmla="*/ 747914 w 4003589"/>
                <a:gd name="connsiteY5028" fmla="*/ 3636439 h 3670407"/>
                <a:gd name="connsiteX5029" fmla="*/ 745829 w 4003589"/>
                <a:gd name="connsiteY5029" fmla="*/ 3632147 h 3670407"/>
                <a:gd name="connsiteX5030" fmla="*/ 741537 w 4003589"/>
                <a:gd name="connsiteY5030" fmla="*/ 3630185 h 3670407"/>
                <a:gd name="connsiteX5031" fmla="*/ 637057 w 4003589"/>
                <a:gd name="connsiteY5031" fmla="*/ 3619271 h 3670407"/>
                <a:gd name="connsiteX5032" fmla="*/ 631294 w 4003589"/>
                <a:gd name="connsiteY5032" fmla="*/ 3620130 h 3670407"/>
                <a:gd name="connsiteX5033" fmla="*/ 625162 w 4003589"/>
                <a:gd name="connsiteY5033" fmla="*/ 3623441 h 3670407"/>
                <a:gd name="connsiteX5034" fmla="*/ 619276 w 4003589"/>
                <a:gd name="connsiteY5034" fmla="*/ 3628836 h 3670407"/>
                <a:gd name="connsiteX5035" fmla="*/ 614249 w 4003589"/>
                <a:gd name="connsiteY5035" fmla="*/ 3635826 h 3670407"/>
                <a:gd name="connsiteX5036" fmla="*/ 611183 w 4003589"/>
                <a:gd name="connsiteY5036" fmla="*/ 3643061 h 3670407"/>
                <a:gd name="connsiteX5037" fmla="*/ 610447 w 4003589"/>
                <a:gd name="connsiteY5037" fmla="*/ 3649315 h 3670407"/>
                <a:gd name="connsiteX5038" fmla="*/ 612164 w 4003589"/>
                <a:gd name="connsiteY5038" fmla="*/ 3653853 h 3670407"/>
                <a:gd name="connsiteX5039" fmla="*/ 616210 w 4003589"/>
                <a:gd name="connsiteY5039" fmla="*/ 3656060 h 3670407"/>
                <a:gd name="connsiteX5040" fmla="*/ 616210 w 4003589"/>
                <a:gd name="connsiteY5040" fmla="*/ 3656060 h 3670407"/>
                <a:gd name="connsiteX5041" fmla="*/ 616210 w 4003589"/>
                <a:gd name="connsiteY5041" fmla="*/ 3656060 h 3670407"/>
                <a:gd name="connsiteX5042" fmla="*/ 616210 w 4003589"/>
                <a:gd name="connsiteY5042" fmla="*/ 3656060 h 3670407"/>
                <a:gd name="connsiteX5043" fmla="*/ 616210 w 4003589"/>
                <a:gd name="connsiteY5043" fmla="*/ 3656060 h 3670407"/>
                <a:gd name="connsiteX5044" fmla="*/ 621851 w 4003589"/>
                <a:gd name="connsiteY5044" fmla="*/ 3655202 h 3670407"/>
                <a:gd name="connsiteX5045" fmla="*/ 627983 w 4003589"/>
                <a:gd name="connsiteY5045" fmla="*/ 3651891 h 3670407"/>
                <a:gd name="connsiteX5046" fmla="*/ 633869 w 4003589"/>
                <a:gd name="connsiteY5046" fmla="*/ 3646495 h 3670407"/>
                <a:gd name="connsiteX5047" fmla="*/ 638897 w 4003589"/>
                <a:gd name="connsiteY5047" fmla="*/ 3639628 h 3670407"/>
                <a:gd name="connsiteX5048" fmla="*/ 642085 w 4003589"/>
                <a:gd name="connsiteY5048" fmla="*/ 3632270 h 3670407"/>
                <a:gd name="connsiteX5049" fmla="*/ 642821 w 4003589"/>
                <a:gd name="connsiteY5049" fmla="*/ 3626016 h 3670407"/>
                <a:gd name="connsiteX5050" fmla="*/ 641104 w 4003589"/>
                <a:gd name="connsiteY5050" fmla="*/ 3621479 h 3670407"/>
                <a:gd name="connsiteX5051" fmla="*/ 637057 w 4003589"/>
                <a:gd name="connsiteY5051" fmla="*/ 3619271 h 3670407"/>
                <a:gd name="connsiteX5052" fmla="*/ 637057 w 4003589"/>
                <a:gd name="connsiteY5052" fmla="*/ 3619271 h 3670407"/>
                <a:gd name="connsiteX5053" fmla="*/ 637057 w 4003589"/>
                <a:gd name="connsiteY5053" fmla="*/ 3619271 h 3670407"/>
                <a:gd name="connsiteX5054" fmla="*/ 637057 w 4003589"/>
                <a:gd name="connsiteY5054" fmla="*/ 3619271 h 3670407"/>
                <a:gd name="connsiteX5055" fmla="*/ 637057 w 4003589"/>
                <a:gd name="connsiteY5055" fmla="*/ 3619271 h 3670407"/>
                <a:gd name="connsiteX5056" fmla="*/ 688194 w 4003589"/>
                <a:gd name="connsiteY5056" fmla="*/ 3625893 h 3670407"/>
                <a:gd name="connsiteX5057" fmla="*/ 682307 w 4003589"/>
                <a:gd name="connsiteY5057" fmla="*/ 3626752 h 3670407"/>
                <a:gd name="connsiteX5058" fmla="*/ 676053 w 4003589"/>
                <a:gd name="connsiteY5058" fmla="*/ 3630308 h 3670407"/>
                <a:gd name="connsiteX5059" fmla="*/ 670045 w 4003589"/>
                <a:gd name="connsiteY5059" fmla="*/ 3635826 h 3670407"/>
                <a:gd name="connsiteX5060" fmla="*/ 665017 w 4003589"/>
                <a:gd name="connsiteY5060" fmla="*/ 3642939 h 3670407"/>
                <a:gd name="connsiteX5061" fmla="*/ 662074 w 4003589"/>
                <a:gd name="connsiteY5061" fmla="*/ 3650296 h 3670407"/>
                <a:gd name="connsiteX5062" fmla="*/ 661583 w 4003589"/>
                <a:gd name="connsiteY5062" fmla="*/ 3656550 h 3670407"/>
                <a:gd name="connsiteX5063" fmla="*/ 663545 w 4003589"/>
                <a:gd name="connsiteY5063" fmla="*/ 3660965 h 3670407"/>
                <a:gd name="connsiteX5064" fmla="*/ 667837 w 4003589"/>
                <a:gd name="connsiteY5064" fmla="*/ 3663050 h 3670407"/>
                <a:gd name="connsiteX5065" fmla="*/ 673723 w 4003589"/>
                <a:gd name="connsiteY5065" fmla="*/ 3662191 h 3670407"/>
                <a:gd name="connsiteX5066" fmla="*/ 680100 w 4003589"/>
                <a:gd name="connsiteY5066" fmla="*/ 3658635 h 3670407"/>
                <a:gd name="connsiteX5067" fmla="*/ 686109 w 4003589"/>
                <a:gd name="connsiteY5067" fmla="*/ 3652994 h 3670407"/>
                <a:gd name="connsiteX5068" fmla="*/ 691137 w 4003589"/>
                <a:gd name="connsiteY5068" fmla="*/ 3645759 h 3670407"/>
                <a:gd name="connsiteX5069" fmla="*/ 694080 w 4003589"/>
                <a:gd name="connsiteY5069" fmla="*/ 3638401 h 3670407"/>
                <a:gd name="connsiteX5070" fmla="*/ 694448 w 4003589"/>
                <a:gd name="connsiteY5070" fmla="*/ 3632270 h 3670407"/>
                <a:gd name="connsiteX5071" fmla="*/ 692486 w 4003589"/>
                <a:gd name="connsiteY5071" fmla="*/ 3627855 h 3670407"/>
                <a:gd name="connsiteX5072" fmla="*/ 688194 w 4003589"/>
                <a:gd name="connsiteY5072" fmla="*/ 3625893 h 3670407"/>
                <a:gd name="connsiteX5073" fmla="*/ 2622175 w 4003589"/>
                <a:gd name="connsiteY5073" fmla="*/ 95283 h 3670407"/>
                <a:gd name="connsiteX5074" fmla="*/ 2617025 w 4003589"/>
                <a:gd name="connsiteY5074" fmla="*/ 97490 h 3670407"/>
                <a:gd name="connsiteX5075" fmla="*/ 2611997 w 4003589"/>
                <a:gd name="connsiteY5075" fmla="*/ 100801 h 3670407"/>
                <a:gd name="connsiteX5076" fmla="*/ 2607705 w 4003589"/>
                <a:gd name="connsiteY5076" fmla="*/ 104725 h 3670407"/>
                <a:gd name="connsiteX5077" fmla="*/ 2604639 w 4003589"/>
                <a:gd name="connsiteY5077" fmla="*/ 108895 h 3670407"/>
                <a:gd name="connsiteX5078" fmla="*/ 2603413 w 4003589"/>
                <a:gd name="connsiteY5078" fmla="*/ 112451 h 3670407"/>
                <a:gd name="connsiteX5079" fmla="*/ 2604271 w 4003589"/>
                <a:gd name="connsiteY5079" fmla="*/ 114781 h 3670407"/>
                <a:gd name="connsiteX5080" fmla="*/ 2606969 w 4003589"/>
                <a:gd name="connsiteY5080" fmla="*/ 115762 h 3670407"/>
                <a:gd name="connsiteX5081" fmla="*/ 2611261 w 4003589"/>
                <a:gd name="connsiteY5081" fmla="*/ 115149 h 3670407"/>
                <a:gd name="connsiteX5082" fmla="*/ 2616411 w 4003589"/>
                <a:gd name="connsiteY5082" fmla="*/ 112941 h 3670407"/>
                <a:gd name="connsiteX5083" fmla="*/ 2621439 w 4003589"/>
                <a:gd name="connsiteY5083" fmla="*/ 109630 h 3670407"/>
                <a:gd name="connsiteX5084" fmla="*/ 2625731 w 4003589"/>
                <a:gd name="connsiteY5084" fmla="*/ 105706 h 3670407"/>
                <a:gd name="connsiteX5085" fmla="*/ 2628797 w 4003589"/>
                <a:gd name="connsiteY5085" fmla="*/ 101537 h 3670407"/>
                <a:gd name="connsiteX5086" fmla="*/ 2629901 w 4003589"/>
                <a:gd name="connsiteY5086" fmla="*/ 97981 h 3670407"/>
                <a:gd name="connsiteX5087" fmla="*/ 2629042 w 4003589"/>
                <a:gd name="connsiteY5087" fmla="*/ 95651 h 3670407"/>
                <a:gd name="connsiteX5088" fmla="*/ 2626344 w 4003589"/>
                <a:gd name="connsiteY5088" fmla="*/ 94670 h 3670407"/>
                <a:gd name="connsiteX5089" fmla="*/ 2622052 w 4003589"/>
                <a:gd name="connsiteY5089" fmla="*/ 95283 h 367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Lst>
              <a:rect l="l" t="t" r="r" b="b"/>
              <a:pathLst>
                <a:path w="4003589" h="3670407">
                  <a:moveTo>
                    <a:pt x="2670859" y="80935"/>
                  </a:moveTo>
                  <a:cubicBezTo>
                    <a:pt x="2669264" y="81426"/>
                    <a:pt x="2667425" y="82162"/>
                    <a:pt x="2665831" y="83143"/>
                  </a:cubicBezTo>
                  <a:cubicBezTo>
                    <a:pt x="2664114" y="84123"/>
                    <a:pt x="2662397" y="85227"/>
                    <a:pt x="2660803" y="86331"/>
                  </a:cubicBezTo>
                  <a:cubicBezTo>
                    <a:pt x="2659209" y="87557"/>
                    <a:pt x="2657737" y="88906"/>
                    <a:pt x="2656511" y="90255"/>
                  </a:cubicBezTo>
                  <a:cubicBezTo>
                    <a:pt x="2655285" y="91604"/>
                    <a:pt x="2654181" y="92953"/>
                    <a:pt x="2653323" y="94424"/>
                  </a:cubicBezTo>
                  <a:cubicBezTo>
                    <a:pt x="2652464" y="95773"/>
                    <a:pt x="2652096" y="97000"/>
                    <a:pt x="2651974" y="98103"/>
                  </a:cubicBezTo>
                  <a:cubicBezTo>
                    <a:pt x="2651974" y="99084"/>
                    <a:pt x="2652096" y="99943"/>
                    <a:pt x="2652709" y="100556"/>
                  </a:cubicBezTo>
                  <a:cubicBezTo>
                    <a:pt x="2653323" y="101169"/>
                    <a:pt x="2654181" y="101537"/>
                    <a:pt x="2655285" y="101660"/>
                  </a:cubicBezTo>
                  <a:cubicBezTo>
                    <a:pt x="2656389" y="101782"/>
                    <a:pt x="2657860" y="101660"/>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61171" y="100678"/>
                    <a:pt x="2662888" y="99943"/>
                    <a:pt x="2664604" y="98962"/>
                  </a:cubicBezTo>
                  <a:cubicBezTo>
                    <a:pt x="2666321" y="97981"/>
                    <a:pt x="2668038" y="96877"/>
                    <a:pt x="2669632" y="95651"/>
                  </a:cubicBezTo>
                  <a:cubicBezTo>
                    <a:pt x="2671227" y="94424"/>
                    <a:pt x="2672698" y="93076"/>
                    <a:pt x="2674047" y="91727"/>
                  </a:cubicBezTo>
                  <a:cubicBezTo>
                    <a:pt x="2675273" y="90378"/>
                    <a:pt x="2676377" y="88906"/>
                    <a:pt x="2677235" y="87557"/>
                  </a:cubicBezTo>
                  <a:cubicBezTo>
                    <a:pt x="2678094" y="86208"/>
                    <a:pt x="2678462" y="84859"/>
                    <a:pt x="2678584" y="83878"/>
                  </a:cubicBezTo>
                  <a:cubicBezTo>
                    <a:pt x="2678584" y="82897"/>
                    <a:pt x="2678339" y="82039"/>
                    <a:pt x="2677849" y="81426"/>
                  </a:cubicBezTo>
                  <a:cubicBezTo>
                    <a:pt x="2677235" y="80813"/>
                    <a:pt x="2676377" y="80445"/>
                    <a:pt x="2675273" y="80322"/>
                  </a:cubicBezTo>
                  <a:cubicBezTo>
                    <a:pt x="2674169" y="80199"/>
                    <a:pt x="2672698" y="80322"/>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moveTo>
                    <a:pt x="2573491" y="110734"/>
                  </a:moveTo>
                  <a:lnTo>
                    <a:pt x="2573491" y="110734"/>
                  </a:lnTo>
                  <a:cubicBezTo>
                    <a:pt x="2573491" y="110734"/>
                    <a:pt x="2573491" y="110734"/>
                    <a:pt x="2573491" y="110734"/>
                  </a:cubicBezTo>
                  <a:cubicBezTo>
                    <a:pt x="2573491" y="110734"/>
                    <a:pt x="2573491" y="110734"/>
                    <a:pt x="2573491" y="110734"/>
                  </a:cubicBezTo>
                  <a:cubicBezTo>
                    <a:pt x="2573491" y="110734"/>
                    <a:pt x="2573491" y="110734"/>
                    <a:pt x="2573491" y="110734"/>
                  </a:cubicBezTo>
                  <a:cubicBezTo>
                    <a:pt x="2571775" y="111225"/>
                    <a:pt x="2570058" y="112083"/>
                    <a:pt x="2568341" y="113064"/>
                  </a:cubicBezTo>
                  <a:cubicBezTo>
                    <a:pt x="2566624" y="114045"/>
                    <a:pt x="2564907" y="115149"/>
                    <a:pt x="2563436" y="116375"/>
                  </a:cubicBezTo>
                  <a:cubicBezTo>
                    <a:pt x="2561964" y="117601"/>
                    <a:pt x="2560493" y="118950"/>
                    <a:pt x="2559144" y="120299"/>
                  </a:cubicBezTo>
                  <a:cubicBezTo>
                    <a:pt x="2557917" y="121648"/>
                    <a:pt x="2556936" y="123120"/>
                    <a:pt x="2556201" y="124469"/>
                  </a:cubicBezTo>
                  <a:cubicBezTo>
                    <a:pt x="2555465" y="125817"/>
                    <a:pt x="2555220" y="126921"/>
                    <a:pt x="2555220" y="127902"/>
                  </a:cubicBezTo>
                  <a:cubicBezTo>
                    <a:pt x="2555220" y="128883"/>
                    <a:pt x="2555465" y="129619"/>
                    <a:pt x="2556078" y="130109"/>
                  </a:cubicBezTo>
                  <a:cubicBezTo>
                    <a:pt x="2556691" y="130600"/>
                    <a:pt x="2557550" y="130968"/>
                    <a:pt x="2558653" y="130968"/>
                  </a:cubicBezTo>
                  <a:cubicBezTo>
                    <a:pt x="2559757" y="130968"/>
                    <a:pt x="2561228" y="130845"/>
                    <a:pt x="2562823" y="130355"/>
                  </a:cubicBezTo>
                  <a:cubicBezTo>
                    <a:pt x="2562823" y="130355"/>
                    <a:pt x="2562823" y="130355"/>
                    <a:pt x="2562823" y="130355"/>
                  </a:cubicBezTo>
                  <a:cubicBezTo>
                    <a:pt x="2562823" y="130355"/>
                    <a:pt x="2562823" y="130355"/>
                    <a:pt x="2562823" y="130355"/>
                  </a:cubicBezTo>
                  <a:cubicBezTo>
                    <a:pt x="2562823" y="130355"/>
                    <a:pt x="2562823" y="130355"/>
                    <a:pt x="2562823" y="130355"/>
                  </a:cubicBezTo>
                  <a:cubicBezTo>
                    <a:pt x="2562823" y="130355"/>
                    <a:pt x="2562823" y="130355"/>
                    <a:pt x="2562945" y="130355"/>
                  </a:cubicBezTo>
                  <a:cubicBezTo>
                    <a:pt x="2564662" y="129864"/>
                    <a:pt x="2566379" y="129006"/>
                    <a:pt x="2568096" y="128025"/>
                  </a:cubicBezTo>
                  <a:cubicBezTo>
                    <a:pt x="2569813" y="127044"/>
                    <a:pt x="2571529" y="125940"/>
                    <a:pt x="2573123" y="124714"/>
                  </a:cubicBezTo>
                  <a:cubicBezTo>
                    <a:pt x="2574718" y="123487"/>
                    <a:pt x="2576189" y="122139"/>
                    <a:pt x="2577415" y="120790"/>
                  </a:cubicBezTo>
                  <a:cubicBezTo>
                    <a:pt x="2578642" y="119441"/>
                    <a:pt x="2579623" y="117969"/>
                    <a:pt x="2580358" y="116620"/>
                  </a:cubicBezTo>
                  <a:cubicBezTo>
                    <a:pt x="2581094" y="115271"/>
                    <a:pt x="2581340" y="114168"/>
                    <a:pt x="2581340" y="113187"/>
                  </a:cubicBezTo>
                  <a:cubicBezTo>
                    <a:pt x="2581340" y="112206"/>
                    <a:pt x="2580972" y="111470"/>
                    <a:pt x="2580358" y="110979"/>
                  </a:cubicBezTo>
                  <a:cubicBezTo>
                    <a:pt x="2579745" y="110489"/>
                    <a:pt x="2578887" y="110121"/>
                    <a:pt x="2577661" y="110121"/>
                  </a:cubicBezTo>
                  <a:cubicBezTo>
                    <a:pt x="2576557" y="110121"/>
                    <a:pt x="2575085" y="110244"/>
                    <a:pt x="2573491" y="110734"/>
                  </a:cubicBezTo>
                  <a:moveTo>
                    <a:pt x="2719052" y="67691"/>
                  </a:moveTo>
                  <a:cubicBezTo>
                    <a:pt x="2717458" y="68182"/>
                    <a:pt x="2715741" y="68918"/>
                    <a:pt x="2714024" y="69776"/>
                  </a:cubicBezTo>
                  <a:cubicBezTo>
                    <a:pt x="2712307" y="70634"/>
                    <a:pt x="2710713" y="71738"/>
                    <a:pt x="2709119" y="72964"/>
                  </a:cubicBezTo>
                  <a:cubicBezTo>
                    <a:pt x="2707525" y="74191"/>
                    <a:pt x="2706053" y="75417"/>
                    <a:pt x="2704827" y="76766"/>
                  </a:cubicBezTo>
                  <a:cubicBezTo>
                    <a:pt x="2703601" y="78115"/>
                    <a:pt x="2702497" y="79464"/>
                    <a:pt x="2701639" y="80813"/>
                  </a:cubicBezTo>
                  <a:cubicBezTo>
                    <a:pt x="2700780" y="82284"/>
                    <a:pt x="2700290" y="83510"/>
                    <a:pt x="2700167" y="84614"/>
                  </a:cubicBezTo>
                  <a:cubicBezTo>
                    <a:pt x="2700044" y="85718"/>
                    <a:pt x="2700167" y="86576"/>
                    <a:pt x="2700780" y="87189"/>
                  </a:cubicBezTo>
                  <a:cubicBezTo>
                    <a:pt x="2701271" y="87802"/>
                    <a:pt x="2702129" y="88293"/>
                    <a:pt x="2703233" y="88416"/>
                  </a:cubicBezTo>
                  <a:cubicBezTo>
                    <a:pt x="2704336" y="88538"/>
                    <a:pt x="2705808" y="88416"/>
                    <a:pt x="2707525" y="87925"/>
                  </a:cubicBezTo>
                  <a:cubicBezTo>
                    <a:pt x="2707525" y="87925"/>
                    <a:pt x="2707525" y="87925"/>
                    <a:pt x="2707647" y="87925"/>
                  </a:cubicBezTo>
                  <a:cubicBezTo>
                    <a:pt x="2707647" y="87925"/>
                    <a:pt x="2707647" y="87925"/>
                    <a:pt x="2707770" y="87925"/>
                  </a:cubicBezTo>
                  <a:cubicBezTo>
                    <a:pt x="2707892" y="87925"/>
                    <a:pt x="2707770" y="87925"/>
                    <a:pt x="2707892" y="87925"/>
                  </a:cubicBezTo>
                  <a:cubicBezTo>
                    <a:pt x="2707892" y="87925"/>
                    <a:pt x="2707892" y="87925"/>
                    <a:pt x="2708015" y="87925"/>
                  </a:cubicBezTo>
                  <a:cubicBezTo>
                    <a:pt x="2709609" y="87435"/>
                    <a:pt x="2711326" y="86699"/>
                    <a:pt x="2713043" y="85840"/>
                  </a:cubicBezTo>
                  <a:cubicBezTo>
                    <a:pt x="2714760" y="84982"/>
                    <a:pt x="2716477" y="83878"/>
                    <a:pt x="2717948" y="82652"/>
                  </a:cubicBezTo>
                  <a:cubicBezTo>
                    <a:pt x="2719542" y="81426"/>
                    <a:pt x="2721014" y="80199"/>
                    <a:pt x="2722240" y="78851"/>
                  </a:cubicBezTo>
                  <a:cubicBezTo>
                    <a:pt x="2723589" y="77502"/>
                    <a:pt x="2724570" y="76153"/>
                    <a:pt x="2725429" y="74681"/>
                  </a:cubicBezTo>
                  <a:cubicBezTo>
                    <a:pt x="2726287" y="73332"/>
                    <a:pt x="2726777" y="71983"/>
                    <a:pt x="2726900" y="71002"/>
                  </a:cubicBezTo>
                  <a:cubicBezTo>
                    <a:pt x="2726900" y="69899"/>
                    <a:pt x="2726900" y="69040"/>
                    <a:pt x="2726287" y="68427"/>
                  </a:cubicBezTo>
                  <a:cubicBezTo>
                    <a:pt x="2725797" y="67814"/>
                    <a:pt x="2724938" y="67323"/>
                    <a:pt x="2723712" y="67201"/>
                  </a:cubicBezTo>
                  <a:cubicBezTo>
                    <a:pt x="2722485" y="67078"/>
                    <a:pt x="2721137" y="67201"/>
                    <a:pt x="2719420" y="67691"/>
                  </a:cubicBezTo>
                  <a:cubicBezTo>
                    <a:pt x="2719420" y="67691"/>
                    <a:pt x="2719297" y="67691"/>
                    <a:pt x="2719174" y="67691"/>
                  </a:cubicBezTo>
                  <a:cubicBezTo>
                    <a:pt x="2719174" y="67691"/>
                    <a:pt x="2719052" y="67691"/>
                    <a:pt x="2718929" y="67691"/>
                  </a:cubicBezTo>
                  <a:cubicBezTo>
                    <a:pt x="2718929" y="67691"/>
                    <a:pt x="2718807" y="67691"/>
                    <a:pt x="2718684" y="67691"/>
                  </a:cubicBezTo>
                  <a:cubicBezTo>
                    <a:pt x="2718684" y="67691"/>
                    <a:pt x="2718561" y="67691"/>
                    <a:pt x="2718439" y="67691"/>
                  </a:cubicBezTo>
                  <a:moveTo>
                    <a:pt x="2524808" y="127166"/>
                  </a:moveTo>
                  <a:cubicBezTo>
                    <a:pt x="2524808" y="127166"/>
                    <a:pt x="2524685" y="127166"/>
                    <a:pt x="2524562" y="127166"/>
                  </a:cubicBezTo>
                  <a:cubicBezTo>
                    <a:pt x="2524562" y="127166"/>
                    <a:pt x="2524440" y="127166"/>
                    <a:pt x="2524317" y="127166"/>
                  </a:cubicBezTo>
                  <a:cubicBezTo>
                    <a:pt x="2524195" y="127166"/>
                    <a:pt x="2524195" y="127166"/>
                    <a:pt x="2524072" y="127166"/>
                  </a:cubicBezTo>
                  <a:cubicBezTo>
                    <a:pt x="2524072" y="127166"/>
                    <a:pt x="2523949" y="127166"/>
                    <a:pt x="2523827" y="127166"/>
                  </a:cubicBezTo>
                  <a:cubicBezTo>
                    <a:pt x="2522110" y="127780"/>
                    <a:pt x="2520393" y="128515"/>
                    <a:pt x="2518676" y="129496"/>
                  </a:cubicBezTo>
                  <a:cubicBezTo>
                    <a:pt x="2516959" y="130477"/>
                    <a:pt x="2515365" y="131581"/>
                    <a:pt x="2513771" y="132930"/>
                  </a:cubicBezTo>
                  <a:cubicBezTo>
                    <a:pt x="2512177" y="134156"/>
                    <a:pt x="2510828" y="135505"/>
                    <a:pt x="2509602" y="136854"/>
                  </a:cubicBezTo>
                  <a:cubicBezTo>
                    <a:pt x="2508375" y="138203"/>
                    <a:pt x="2507394" y="139552"/>
                    <a:pt x="2506781" y="140901"/>
                  </a:cubicBezTo>
                  <a:cubicBezTo>
                    <a:pt x="2506168" y="142250"/>
                    <a:pt x="2505800" y="143353"/>
                    <a:pt x="2505923" y="144212"/>
                  </a:cubicBezTo>
                  <a:cubicBezTo>
                    <a:pt x="2505923" y="145193"/>
                    <a:pt x="2506290" y="145929"/>
                    <a:pt x="2506904" y="146419"/>
                  </a:cubicBezTo>
                  <a:cubicBezTo>
                    <a:pt x="2507517" y="146910"/>
                    <a:pt x="2508375" y="147278"/>
                    <a:pt x="2509479" y="147278"/>
                  </a:cubicBezTo>
                  <a:cubicBezTo>
                    <a:pt x="2510583" y="147278"/>
                    <a:pt x="2511932" y="147155"/>
                    <a:pt x="2513526" y="146664"/>
                  </a:cubicBezTo>
                  <a:lnTo>
                    <a:pt x="2513648" y="146664"/>
                  </a:lnTo>
                  <a:cubicBezTo>
                    <a:pt x="2513648" y="146664"/>
                    <a:pt x="2513648" y="146664"/>
                    <a:pt x="2513771" y="146664"/>
                  </a:cubicBezTo>
                  <a:cubicBezTo>
                    <a:pt x="2513771" y="146664"/>
                    <a:pt x="2513771" y="146664"/>
                    <a:pt x="2513894" y="146664"/>
                  </a:cubicBezTo>
                  <a:cubicBezTo>
                    <a:pt x="2514016" y="146664"/>
                    <a:pt x="2513894" y="146664"/>
                    <a:pt x="2514016" y="146664"/>
                  </a:cubicBezTo>
                  <a:cubicBezTo>
                    <a:pt x="2515733" y="146051"/>
                    <a:pt x="2517450" y="145193"/>
                    <a:pt x="2519167" y="144212"/>
                  </a:cubicBezTo>
                  <a:cubicBezTo>
                    <a:pt x="2520883" y="143231"/>
                    <a:pt x="2522600" y="142004"/>
                    <a:pt x="2524072" y="140778"/>
                  </a:cubicBezTo>
                  <a:cubicBezTo>
                    <a:pt x="2525666" y="139552"/>
                    <a:pt x="2527015" y="138203"/>
                    <a:pt x="2528241" y="136854"/>
                  </a:cubicBezTo>
                  <a:cubicBezTo>
                    <a:pt x="2529467" y="135505"/>
                    <a:pt x="2530448" y="134156"/>
                    <a:pt x="2531062" y="132807"/>
                  </a:cubicBezTo>
                  <a:cubicBezTo>
                    <a:pt x="2531675" y="131458"/>
                    <a:pt x="2531920" y="130355"/>
                    <a:pt x="2531920" y="129496"/>
                  </a:cubicBezTo>
                  <a:cubicBezTo>
                    <a:pt x="2531920" y="128515"/>
                    <a:pt x="2531552" y="127902"/>
                    <a:pt x="2530939" y="127289"/>
                  </a:cubicBezTo>
                  <a:cubicBezTo>
                    <a:pt x="2530326" y="126798"/>
                    <a:pt x="2529467" y="126553"/>
                    <a:pt x="2528364" y="126431"/>
                  </a:cubicBezTo>
                  <a:cubicBezTo>
                    <a:pt x="2527260" y="126431"/>
                    <a:pt x="2525911" y="126553"/>
                    <a:pt x="2524317" y="127044"/>
                  </a:cubicBezTo>
                  <a:moveTo>
                    <a:pt x="2767368" y="55551"/>
                  </a:moveTo>
                  <a:cubicBezTo>
                    <a:pt x="2765773" y="56042"/>
                    <a:pt x="2764057" y="56777"/>
                    <a:pt x="2762462" y="57636"/>
                  </a:cubicBezTo>
                  <a:cubicBezTo>
                    <a:pt x="2760746" y="58494"/>
                    <a:pt x="2759152" y="59598"/>
                    <a:pt x="2757557" y="60701"/>
                  </a:cubicBezTo>
                  <a:cubicBezTo>
                    <a:pt x="2755963" y="61805"/>
                    <a:pt x="2754492" y="63154"/>
                    <a:pt x="2753265" y="64503"/>
                  </a:cubicBezTo>
                  <a:cubicBezTo>
                    <a:pt x="2752039" y="65852"/>
                    <a:pt x="2750935" y="67201"/>
                    <a:pt x="2750077" y="68550"/>
                  </a:cubicBezTo>
                  <a:cubicBezTo>
                    <a:pt x="2749219" y="70021"/>
                    <a:pt x="2748605" y="71248"/>
                    <a:pt x="2748483" y="72351"/>
                  </a:cubicBezTo>
                  <a:cubicBezTo>
                    <a:pt x="2748360" y="73455"/>
                    <a:pt x="2748483" y="74313"/>
                    <a:pt x="2748973" y="75049"/>
                  </a:cubicBezTo>
                  <a:cubicBezTo>
                    <a:pt x="2749464" y="75785"/>
                    <a:pt x="2750322" y="76153"/>
                    <a:pt x="2751426" y="76398"/>
                  </a:cubicBezTo>
                  <a:cubicBezTo>
                    <a:pt x="2752530" y="76643"/>
                    <a:pt x="2753878" y="76398"/>
                    <a:pt x="2755595" y="76153"/>
                  </a:cubicBezTo>
                  <a:cubicBezTo>
                    <a:pt x="2755595" y="76153"/>
                    <a:pt x="2755718" y="76153"/>
                    <a:pt x="2755840" y="76153"/>
                  </a:cubicBezTo>
                  <a:cubicBezTo>
                    <a:pt x="2755963" y="76153"/>
                    <a:pt x="2755963" y="76153"/>
                    <a:pt x="2756086" y="76153"/>
                  </a:cubicBezTo>
                  <a:cubicBezTo>
                    <a:pt x="2756086" y="76153"/>
                    <a:pt x="2756208" y="76153"/>
                    <a:pt x="2756331" y="76153"/>
                  </a:cubicBezTo>
                  <a:cubicBezTo>
                    <a:pt x="2756331" y="76153"/>
                    <a:pt x="2756454" y="76153"/>
                    <a:pt x="2756576" y="76153"/>
                  </a:cubicBezTo>
                  <a:cubicBezTo>
                    <a:pt x="2758170" y="75662"/>
                    <a:pt x="2759887" y="74926"/>
                    <a:pt x="2761604" y="74068"/>
                  </a:cubicBezTo>
                  <a:cubicBezTo>
                    <a:pt x="2763321" y="73210"/>
                    <a:pt x="2764915" y="72106"/>
                    <a:pt x="2766509" y="71002"/>
                  </a:cubicBezTo>
                  <a:cubicBezTo>
                    <a:pt x="2768103" y="69776"/>
                    <a:pt x="2769575" y="68550"/>
                    <a:pt x="2770924" y="67201"/>
                  </a:cubicBezTo>
                  <a:cubicBezTo>
                    <a:pt x="2772273" y="65852"/>
                    <a:pt x="2773377" y="64503"/>
                    <a:pt x="2774235" y="63154"/>
                  </a:cubicBezTo>
                  <a:cubicBezTo>
                    <a:pt x="2775093" y="61683"/>
                    <a:pt x="2775706" y="60456"/>
                    <a:pt x="2775829" y="59353"/>
                  </a:cubicBezTo>
                  <a:cubicBezTo>
                    <a:pt x="2775952" y="58249"/>
                    <a:pt x="2775829" y="57390"/>
                    <a:pt x="2775338" y="56655"/>
                  </a:cubicBezTo>
                  <a:cubicBezTo>
                    <a:pt x="2774848" y="55919"/>
                    <a:pt x="2773990" y="55551"/>
                    <a:pt x="2772886" y="55306"/>
                  </a:cubicBezTo>
                  <a:cubicBezTo>
                    <a:pt x="2771782" y="55183"/>
                    <a:pt x="2770433" y="55306"/>
                    <a:pt x="2768717" y="55551"/>
                  </a:cubicBezTo>
                  <a:cubicBezTo>
                    <a:pt x="2768717" y="55551"/>
                    <a:pt x="2768471" y="55551"/>
                    <a:pt x="2768471" y="55551"/>
                  </a:cubicBezTo>
                  <a:cubicBezTo>
                    <a:pt x="2768471" y="55551"/>
                    <a:pt x="2768226" y="55551"/>
                    <a:pt x="2768226" y="55551"/>
                  </a:cubicBezTo>
                  <a:cubicBezTo>
                    <a:pt x="2768226" y="55551"/>
                    <a:pt x="2767981" y="55551"/>
                    <a:pt x="2767981" y="55551"/>
                  </a:cubicBezTo>
                  <a:cubicBezTo>
                    <a:pt x="2767981" y="55551"/>
                    <a:pt x="2767735" y="55551"/>
                    <a:pt x="2767735" y="55551"/>
                  </a:cubicBezTo>
                  <a:moveTo>
                    <a:pt x="2476001" y="144580"/>
                  </a:moveTo>
                  <a:cubicBezTo>
                    <a:pt x="2476001" y="144580"/>
                    <a:pt x="2475756" y="144580"/>
                    <a:pt x="2475756" y="144580"/>
                  </a:cubicBezTo>
                  <a:cubicBezTo>
                    <a:pt x="2475756" y="144580"/>
                    <a:pt x="2475511" y="144580"/>
                    <a:pt x="2475511" y="144580"/>
                  </a:cubicBezTo>
                  <a:cubicBezTo>
                    <a:pt x="2475511" y="144580"/>
                    <a:pt x="2475265" y="144580"/>
                    <a:pt x="2475265" y="144580"/>
                  </a:cubicBezTo>
                  <a:cubicBezTo>
                    <a:pt x="2475265" y="144580"/>
                    <a:pt x="2475020" y="144580"/>
                    <a:pt x="2475020" y="144580"/>
                  </a:cubicBezTo>
                  <a:cubicBezTo>
                    <a:pt x="2473304" y="145193"/>
                    <a:pt x="2471587" y="146051"/>
                    <a:pt x="2469870" y="147032"/>
                  </a:cubicBezTo>
                  <a:cubicBezTo>
                    <a:pt x="2468153" y="148013"/>
                    <a:pt x="2466559" y="149240"/>
                    <a:pt x="2465087" y="150466"/>
                  </a:cubicBezTo>
                  <a:cubicBezTo>
                    <a:pt x="2463616" y="151692"/>
                    <a:pt x="2462267" y="153041"/>
                    <a:pt x="2461041" y="154390"/>
                  </a:cubicBezTo>
                  <a:cubicBezTo>
                    <a:pt x="2459937" y="155739"/>
                    <a:pt x="2458956" y="157088"/>
                    <a:pt x="2458343" y="158437"/>
                  </a:cubicBezTo>
                  <a:cubicBezTo>
                    <a:pt x="2457729" y="159663"/>
                    <a:pt x="2457484" y="160767"/>
                    <a:pt x="2457607" y="161625"/>
                  </a:cubicBezTo>
                  <a:cubicBezTo>
                    <a:pt x="2457729" y="162483"/>
                    <a:pt x="2457975" y="163219"/>
                    <a:pt x="2458588" y="163710"/>
                  </a:cubicBezTo>
                  <a:cubicBezTo>
                    <a:pt x="2459201" y="164200"/>
                    <a:pt x="2460059" y="164445"/>
                    <a:pt x="2461163" y="164568"/>
                  </a:cubicBezTo>
                  <a:cubicBezTo>
                    <a:pt x="2462267" y="164568"/>
                    <a:pt x="2463616" y="164445"/>
                    <a:pt x="2465087" y="163955"/>
                  </a:cubicBezTo>
                  <a:cubicBezTo>
                    <a:pt x="2465087" y="163955"/>
                    <a:pt x="2465332" y="163955"/>
                    <a:pt x="2465332" y="163955"/>
                  </a:cubicBezTo>
                  <a:cubicBezTo>
                    <a:pt x="2465332" y="163955"/>
                    <a:pt x="2465578" y="163955"/>
                    <a:pt x="2465578" y="163955"/>
                  </a:cubicBezTo>
                  <a:cubicBezTo>
                    <a:pt x="2465578" y="163955"/>
                    <a:pt x="2465823" y="163955"/>
                    <a:pt x="2465823" y="163955"/>
                  </a:cubicBezTo>
                  <a:cubicBezTo>
                    <a:pt x="2465823" y="163955"/>
                    <a:pt x="2466068" y="163955"/>
                    <a:pt x="2466068" y="163955"/>
                  </a:cubicBezTo>
                  <a:cubicBezTo>
                    <a:pt x="2467785" y="163342"/>
                    <a:pt x="2469502" y="162483"/>
                    <a:pt x="2471219" y="161503"/>
                  </a:cubicBezTo>
                  <a:cubicBezTo>
                    <a:pt x="2472936" y="160521"/>
                    <a:pt x="2474530" y="159295"/>
                    <a:pt x="2476001" y="158069"/>
                  </a:cubicBezTo>
                  <a:cubicBezTo>
                    <a:pt x="2477473" y="156843"/>
                    <a:pt x="2478822" y="155494"/>
                    <a:pt x="2480048" y="154022"/>
                  </a:cubicBezTo>
                  <a:cubicBezTo>
                    <a:pt x="2481274" y="152550"/>
                    <a:pt x="2482133" y="151324"/>
                    <a:pt x="2482746" y="149975"/>
                  </a:cubicBezTo>
                  <a:cubicBezTo>
                    <a:pt x="2483359" y="148749"/>
                    <a:pt x="2483604" y="147645"/>
                    <a:pt x="2483604" y="146787"/>
                  </a:cubicBezTo>
                  <a:cubicBezTo>
                    <a:pt x="2483604" y="145929"/>
                    <a:pt x="2483237" y="145193"/>
                    <a:pt x="2482623" y="144702"/>
                  </a:cubicBezTo>
                  <a:cubicBezTo>
                    <a:pt x="2482010" y="144212"/>
                    <a:pt x="2481152" y="143966"/>
                    <a:pt x="2480048" y="143966"/>
                  </a:cubicBezTo>
                  <a:cubicBezTo>
                    <a:pt x="2478944" y="143966"/>
                    <a:pt x="2477595" y="144089"/>
                    <a:pt x="2476124" y="144580"/>
                  </a:cubicBezTo>
                  <a:moveTo>
                    <a:pt x="2815316" y="44514"/>
                  </a:moveTo>
                  <a:cubicBezTo>
                    <a:pt x="2813721" y="45005"/>
                    <a:pt x="2812127" y="45741"/>
                    <a:pt x="2810410" y="46599"/>
                  </a:cubicBezTo>
                  <a:cubicBezTo>
                    <a:pt x="2808816" y="47458"/>
                    <a:pt x="2807100" y="48439"/>
                    <a:pt x="2805628" y="49665"/>
                  </a:cubicBezTo>
                  <a:cubicBezTo>
                    <a:pt x="2804034" y="50769"/>
                    <a:pt x="2802562" y="51995"/>
                    <a:pt x="2801336" y="53344"/>
                  </a:cubicBezTo>
                  <a:cubicBezTo>
                    <a:pt x="2799987" y="54693"/>
                    <a:pt x="2798883" y="56042"/>
                    <a:pt x="2798025" y="57390"/>
                  </a:cubicBezTo>
                  <a:cubicBezTo>
                    <a:pt x="2797044" y="58862"/>
                    <a:pt x="2796553" y="60088"/>
                    <a:pt x="2796308" y="61314"/>
                  </a:cubicBezTo>
                  <a:cubicBezTo>
                    <a:pt x="2796063" y="62541"/>
                    <a:pt x="2796308" y="63399"/>
                    <a:pt x="2796676" y="64135"/>
                  </a:cubicBezTo>
                  <a:cubicBezTo>
                    <a:pt x="2797166" y="64871"/>
                    <a:pt x="2797902" y="65361"/>
                    <a:pt x="2799006" y="65607"/>
                  </a:cubicBezTo>
                  <a:cubicBezTo>
                    <a:pt x="2800110" y="65852"/>
                    <a:pt x="2801458" y="65729"/>
                    <a:pt x="2803175" y="65361"/>
                  </a:cubicBezTo>
                  <a:cubicBezTo>
                    <a:pt x="2803175" y="65361"/>
                    <a:pt x="2803421" y="65361"/>
                    <a:pt x="2803543" y="65361"/>
                  </a:cubicBezTo>
                  <a:cubicBezTo>
                    <a:pt x="2803666" y="65361"/>
                    <a:pt x="2803788" y="65361"/>
                    <a:pt x="2803911" y="65361"/>
                  </a:cubicBezTo>
                  <a:cubicBezTo>
                    <a:pt x="2804034" y="65361"/>
                    <a:pt x="2804156" y="65361"/>
                    <a:pt x="2804279" y="65361"/>
                  </a:cubicBezTo>
                  <a:cubicBezTo>
                    <a:pt x="2804402" y="65361"/>
                    <a:pt x="2804524" y="65361"/>
                    <a:pt x="2804647" y="65361"/>
                  </a:cubicBezTo>
                  <a:cubicBezTo>
                    <a:pt x="2806241" y="64871"/>
                    <a:pt x="2807835" y="64135"/>
                    <a:pt x="2809552" y="63277"/>
                  </a:cubicBezTo>
                  <a:cubicBezTo>
                    <a:pt x="2811269" y="62418"/>
                    <a:pt x="2812863" y="61437"/>
                    <a:pt x="2814335" y="60211"/>
                  </a:cubicBezTo>
                  <a:cubicBezTo>
                    <a:pt x="2815806" y="58985"/>
                    <a:pt x="2817400" y="57881"/>
                    <a:pt x="2818626" y="56532"/>
                  </a:cubicBezTo>
                  <a:cubicBezTo>
                    <a:pt x="2819853" y="55183"/>
                    <a:pt x="2821079" y="53834"/>
                    <a:pt x="2821938" y="52608"/>
                  </a:cubicBezTo>
                  <a:cubicBezTo>
                    <a:pt x="2822918" y="51136"/>
                    <a:pt x="2823409" y="49788"/>
                    <a:pt x="2823654" y="48684"/>
                  </a:cubicBezTo>
                  <a:cubicBezTo>
                    <a:pt x="2823900" y="47580"/>
                    <a:pt x="2823654" y="46599"/>
                    <a:pt x="2823286" y="45863"/>
                  </a:cubicBezTo>
                  <a:cubicBezTo>
                    <a:pt x="2822918" y="45128"/>
                    <a:pt x="2822060" y="44637"/>
                    <a:pt x="2820956" y="44392"/>
                  </a:cubicBezTo>
                  <a:cubicBezTo>
                    <a:pt x="2819853" y="44147"/>
                    <a:pt x="2818504" y="44269"/>
                    <a:pt x="2816787" y="44637"/>
                  </a:cubicBezTo>
                  <a:cubicBezTo>
                    <a:pt x="2816665" y="44637"/>
                    <a:pt x="2816542" y="44637"/>
                    <a:pt x="2816419" y="44637"/>
                  </a:cubicBezTo>
                  <a:cubicBezTo>
                    <a:pt x="2816297" y="44637"/>
                    <a:pt x="2816174" y="44637"/>
                    <a:pt x="2816051" y="44637"/>
                  </a:cubicBezTo>
                  <a:cubicBezTo>
                    <a:pt x="2815929" y="44637"/>
                    <a:pt x="2815806" y="44637"/>
                    <a:pt x="2815683" y="44637"/>
                  </a:cubicBezTo>
                  <a:cubicBezTo>
                    <a:pt x="2815561" y="44637"/>
                    <a:pt x="2815438" y="44637"/>
                    <a:pt x="2815316" y="44637"/>
                  </a:cubicBezTo>
                  <a:moveTo>
                    <a:pt x="2426950" y="162851"/>
                  </a:moveTo>
                  <a:cubicBezTo>
                    <a:pt x="2426950" y="162851"/>
                    <a:pt x="2426704" y="162851"/>
                    <a:pt x="2426582" y="162851"/>
                  </a:cubicBezTo>
                  <a:cubicBezTo>
                    <a:pt x="2426582" y="162851"/>
                    <a:pt x="2426336" y="162851"/>
                    <a:pt x="2426214" y="162851"/>
                  </a:cubicBezTo>
                  <a:cubicBezTo>
                    <a:pt x="2426214" y="162851"/>
                    <a:pt x="2425969" y="162851"/>
                    <a:pt x="2425846" y="162974"/>
                  </a:cubicBezTo>
                  <a:cubicBezTo>
                    <a:pt x="2425723" y="163097"/>
                    <a:pt x="2425601" y="162974"/>
                    <a:pt x="2425478" y="163097"/>
                  </a:cubicBezTo>
                  <a:cubicBezTo>
                    <a:pt x="2423761" y="163710"/>
                    <a:pt x="2422044" y="164568"/>
                    <a:pt x="2420450" y="165672"/>
                  </a:cubicBezTo>
                  <a:cubicBezTo>
                    <a:pt x="2418734" y="166653"/>
                    <a:pt x="2417139" y="167879"/>
                    <a:pt x="2415668" y="169228"/>
                  </a:cubicBezTo>
                  <a:cubicBezTo>
                    <a:pt x="2414196" y="170454"/>
                    <a:pt x="2412847" y="171803"/>
                    <a:pt x="2411744" y="173275"/>
                  </a:cubicBezTo>
                  <a:cubicBezTo>
                    <a:pt x="2410640" y="174624"/>
                    <a:pt x="2409782" y="175973"/>
                    <a:pt x="2409169" y="177322"/>
                  </a:cubicBezTo>
                  <a:cubicBezTo>
                    <a:pt x="2408678" y="178548"/>
                    <a:pt x="2408433" y="179529"/>
                    <a:pt x="2408556" y="180387"/>
                  </a:cubicBezTo>
                  <a:cubicBezTo>
                    <a:pt x="2408556" y="181246"/>
                    <a:pt x="2408923" y="181859"/>
                    <a:pt x="2409536" y="182349"/>
                  </a:cubicBezTo>
                  <a:cubicBezTo>
                    <a:pt x="2410149" y="182840"/>
                    <a:pt x="2411008" y="183085"/>
                    <a:pt x="2411989" y="183085"/>
                  </a:cubicBezTo>
                  <a:cubicBezTo>
                    <a:pt x="2412970" y="183085"/>
                    <a:pt x="2414319" y="182963"/>
                    <a:pt x="2415791" y="182472"/>
                  </a:cubicBezTo>
                  <a:cubicBezTo>
                    <a:pt x="2415791" y="182472"/>
                    <a:pt x="2416036" y="182472"/>
                    <a:pt x="2416158" y="182472"/>
                  </a:cubicBezTo>
                  <a:cubicBezTo>
                    <a:pt x="2416158" y="182472"/>
                    <a:pt x="2416404" y="182472"/>
                    <a:pt x="2416526" y="182472"/>
                  </a:cubicBezTo>
                  <a:cubicBezTo>
                    <a:pt x="2416649" y="182472"/>
                    <a:pt x="2416771" y="182472"/>
                    <a:pt x="2416894" y="182349"/>
                  </a:cubicBezTo>
                  <a:cubicBezTo>
                    <a:pt x="2417017" y="182349"/>
                    <a:pt x="2417139" y="182349"/>
                    <a:pt x="2417262" y="182227"/>
                  </a:cubicBezTo>
                  <a:cubicBezTo>
                    <a:pt x="2418979" y="181614"/>
                    <a:pt x="2420696" y="180755"/>
                    <a:pt x="2422412" y="179652"/>
                  </a:cubicBezTo>
                  <a:cubicBezTo>
                    <a:pt x="2424129" y="178548"/>
                    <a:pt x="2425723" y="177444"/>
                    <a:pt x="2427195" y="176095"/>
                  </a:cubicBezTo>
                  <a:cubicBezTo>
                    <a:pt x="2428666" y="174869"/>
                    <a:pt x="2430016" y="173398"/>
                    <a:pt x="2431119" y="172049"/>
                  </a:cubicBezTo>
                  <a:cubicBezTo>
                    <a:pt x="2432223" y="170700"/>
                    <a:pt x="2433081" y="169351"/>
                    <a:pt x="2433694" y="168002"/>
                  </a:cubicBezTo>
                  <a:cubicBezTo>
                    <a:pt x="2434185" y="166775"/>
                    <a:pt x="2434430" y="165794"/>
                    <a:pt x="2434307" y="164936"/>
                  </a:cubicBezTo>
                  <a:cubicBezTo>
                    <a:pt x="2434307" y="164078"/>
                    <a:pt x="2433817" y="163464"/>
                    <a:pt x="2433326" y="162974"/>
                  </a:cubicBezTo>
                  <a:cubicBezTo>
                    <a:pt x="2432836" y="162483"/>
                    <a:pt x="2431855" y="162238"/>
                    <a:pt x="2430751" y="162238"/>
                  </a:cubicBezTo>
                  <a:cubicBezTo>
                    <a:pt x="2429647" y="162238"/>
                    <a:pt x="2428421" y="162361"/>
                    <a:pt x="2426950" y="162851"/>
                  </a:cubicBezTo>
                  <a:moveTo>
                    <a:pt x="2863018" y="34581"/>
                  </a:moveTo>
                  <a:cubicBezTo>
                    <a:pt x="2861424" y="35072"/>
                    <a:pt x="2859830" y="35685"/>
                    <a:pt x="2858236" y="36544"/>
                  </a:cubicBezTo>
                  <a:cubicBezTo>
                    <a:pt x="2856641" y="37402"/>
                    <a:pt x="2855047" y="38383"/>
                    <a:pt x="2853453" y="39487"/>
                  </a:cubicBezTo>
                  <a:cubicBezTo>
                    <a:pt x="2851859" y="40590"/>
                    <a:pt x="2850510" y="41817"/>
                    <a:pt x="2849161" y="43043"/>
                  </a:cubicBezTo>
                  <a:cubicBezTo>
                    <a:pt x="2847812" y="44269"/>
                    <a:pt x="2846709" y="45618"/>
                    <a:pt x="2845728" y="46967"/>
                  </a:cubicBezTo>
                  <a:cubicBezTo>
                    <a:pt x="2844746" y="48439"/>
                    <a:pt x="2844133" y="49788"/>
                    <a:pt x="2843888" y="51014"/>
                  </a:cubicBezTo>
                  <a:cubicBezTo>
                    <a:pt x="2843643" y="52240"/>
                    <a:pt x="2843766" y="53221"/>
                    <a:pt x="2844133" y="53957"/>
                  </a:cubicBezTo>
                  <a:cubicBezTo>
                    <a:pt x="2844501" y="54693"/>
                    <a:pt x="2845237" y="55306"/>
                    <a:pt x="2846341" y="55551"/>
                  </a:cubicBezTo>
                  <a:cubicBezTo>
                    <a:pt x="2847444" y="55796"/>
                    <a:pt x="2848793" y="55796"/>
                    <a:pt x="2850388" y="55551"/>
                  </a:cubicBezTo>
                  <a:cubicBezTo>
                    <a:pt x="2850510" y="55551"/>
                    <a:pt x="2850633" y="55551"/>
                    <a:pt x="2850878" y="55551"/>
                  </a:cubicBezTo>
                  <a:cubicBezTo>
                    <a:pt x="2851123" y="55551"/>
                    <a:pt x="2851123" y="55551"/>
                    <a:pt x="2851368" y="55551"/>
                  </a:cubicBezTo>
                  <a:cubicBezTo>
                    <a:pt x="2851491" y="55551"/>
                    <a:pt x="2851736" y="55551"/>
                    <a:pt x="2851859" y="55428"/>
                  </a:cubicBezTo>
                  <a:cubicBezTo>
                    <a:pt x="2851981" y="55428"/>
                    <a:pt x="2852227" y="55428"/>
                    <a:pt x="2852349" y="55306"/>
                  </a:cubicBezTo>
                  <a:cubicBezTo>
                    <a:pt x="2853944" y="54815"/>
                    <a:pt x="2855538" y="54202"/>
                    <a:pt x="2857255" y="53344"/>
                  </a:cubicBezTo>
                  <a:cubicBezTo>
                    <a:pt x="2858849" y="52485"/>
                    <a:pt x="2860566" y="51504"/>
                    <a:pt x="2862037" y="50401"/>
                  </a:cubicBezTo>
                  <a:cubicBezTo>
                    <a:pt x="2863631" y="49297"/>
                    <a:pt x="2865103" y="48071"/>
                    <a:pt x="2866329" y="46722"/>
                  </a:cubicBezTo>
                  <a:cubicBezTo>
                    <a:pt x="2867678" y="45495"/>
                    <a:pt x="2868782" y="44147"/>
                    <a:pt x="2869640" y="42798"/>
                  </a:cubicBezTo>
                  <a:cubicBezTo>
                    <a:pt x="2870621" y="41326"/>
                    <a:pt x="2871234" y="39977"/>
                    <a:pt x="2871480" y="38874"/>
                  </a:cubicBezTo>
                  <a:cubicBezTo>
                    <a:pt x="2871725" y="37770"/>
                    <a:pt x="2871602" y="36789"/>
                    <a:pt x="2871234" y="35930"/>
                  </a:cubicBezTo>
                  <a:cubicBezTo>
                    <a:pt x="2870866" y="35195"/>
                    <a:pt x="2870008" y="34704"/>
                    <a:pt x="2869027" y="34336"/>
                  </a:cubicBezTo>
                  <a:cubicBezTo>
                    <a:pt x="2867923" y="34091"/>
                    <a:pt x="2866574" y="34091"/>
                    <a:pt x="2864980" y="34336"/>
                  </a:cubicBezTo>
                  <a:cubicBezTo>
                    <a:pt x="2864858" y="34336"/>
                    <a:pt x="2864735" y="34336"/>
                    <a:pt x="2864490" y="34336"/>
                  </a:cubicBezTo>
                  <a:cubicBezTo>
                    <a:pt x="2864367" y="34336"/>
                    <a:pt x="2864244" y="34336"/>
                    <a:pt x="2863999" y="34336"/>
                  </a:cubicBezTo>
                  <a:cubicBezTo>
                    <a:pt x="2863754" y="34336"/>
                    <a:pt x="2863631" y="34336"/>
                    <a:pt x="2863509" y="34459"/>
                  </a:cubicBezTo>
                  <a:cubicBezTo>
                    <a:pt x="2863386" y="34459"/>
                    <a:pt x="2863141" y="34459"/>
                    <a:pt x="2863018" y="34581"/>
                  </a:cubicBezTo>
                  <a:moveTo>
                    <a:pt x="2378021" y="182349"/>
                  </a:moveTo>
                  <a:cubicBezTo>
                    <a:pt x="2378021" y="182349"/>
                    <a:pt x="2377653" y="182349"/>
                    <a:pt x="2377530" y="182472"/>
                  </a:cubicBezTo>
                  <a:cubicBezTo>
                    <a:pt x="2377408" y="182472"/>
                    <a:pt x="2377162" y="182472"/>
                    <a:pt x="2377040" y="182595"/>
                  </a:cubicBezTo>
                  <a:cubicBezTo>
                    <a:pt x="2376917" y="182595"/>
                    <a:pt x="2376672" y="182595"/>
                    <a:pt x="2376549" y="182840"/>
                  </a:cubicBezTo>
                  <a:cubicBezTo>
                    <a:pt x="2376426" y="182840"/>
                    <a:pt x="2376181" y="182963"/>
                    <a:pt x="2376059" y="183085"/>
                  </a:cubicBezTo>
                  <a:cubicBezTo>
                    <a:pt x="2374342" y="183698"/>
                    <a:pt x="2372625" y="184679"/>
                    <a:pt x="2371031" y="185660"/>
                  </a:cubicBezTo>
                  <a:cubicBezTo>
                    <a:pt x="2369437" y="186641"/>
                    <a:pt x="2367843" y="187868"/>
                    <a:pt x="2366371" y="189217"/>
                  </a:cubicBezTo>
                  <a:cubicBezTo>
                    <a:pt x="2364899" y="190443"/>
                    <a:pt x="2363673" y="191792"/>
                    <a:pt x="2362570" y="193141"/>
                  </a:cubicBezTo>
                  <a:cubicBezTo>
                    <a:pt x="2361466" y="194490"/>
                    <a:pt x="2360730" y="195838"/>
                    <a:pt x="2360240" y="197065"/>
                  </a:cubicBezTo>
                  <a:cubicBezTo>
                    <a:pt x="2359749" y="198168"/>
                    <a:pt x="2359626" y="199272"/>
                    <a:pt x="2359626" y="200008"/>
                  </a:cubicBezTo>
                  <a:cubicBezTo>
                    <a:pt x="2359626" y="200744"/>
                    <a:pt x="2360117" y="201479"/>
                    <a:pt x="2360730" y="201847"/>
                  </a:cubicBezTo>
                  <a:cubicBezTo>
                    <a:pt x="2361343" y="202338"/>
                    <a:pt x="2362201" y="202461"/>
                    <a:pt x="2363183" y="202583"/>
                  </a:cubicBezTo>
                  <a:cubicBezTo>
                    <a:pt x="2364164" y="202583"/>
                    <a:pt x="2365513" y="202461"/>
                    <a:pt x="2366861" y="201970"/>
                  </a:cubicBezTo>
                  <a:cubicBezTo>
                    <a:pt x="2366984" y="201970"/>
                    <a:pt x="2367107" y="201970"/>
                    <a:pt x="2367352" y="201847"/>
                  </a:cubicBezTo>
                  <a:cubicBezTo>
                    <a:pt x="2367475" y="201847"/>
                    <a:pt x="2367597" y="201847"/>
                    <a:pt x="2367843" y="201725"/>
                  </a:cubicBezTo>
                  <a:cubicBezTo>
                    <a:pt x="2367965" y="201725"/>
                    <a:pt x="2368088" y="201725"/>
                    <a:pt x="2368333" y="201602"/>
                  </a:cubicBezTo>
                  <a:cubicBezTo>
                    <a:pt x="2368456" y="201602"/>
                    <a:pt x="2368701" y="201602"/>
                    <a:pt x="2368823" y="201479"/>
                  </a:cubicBezTo>
                  <a:cubicBezTo>
                    <a:pt x="2370540" y="200744"/>
                    <a:pt x="2372257" y="199885"/>
                    <a:pt x="2373851" y="198782"/>
                  </a:cubicBezTo>
                  <a:cubicBezTo>
                    <a:pt x="2375568" y="197678"/>
                    <a:pt x="2377162" y="196452"/>
                    <a:pt x="2378511" y="195225"/>
                  </a:cubicBezTo>
                  <a:cubicBezTo>
                    <a:pt x="2379983" y="193999"/>
                    <a:pt x="2381209" y="192650"/>
                    <a:pt x="2382313" y="191301"/>
                  </a:cubicBezTo>
                  <a:cubicBezTo>
                    <a:pt x="2383416" y="189952"/>
                    <a:pt x="2384152" y="188603"/>
                    <a:pt x="2384643" y="187377"/>
                  </a:cubicBezTo>
                  <a:cubicBezTo>
                    <a:pt x="2385133" y="186273"/>
                    <a:pt x="2385256" y="185292"/>
                    <a:pt x="2385256" y="184434"/>
                  </a:cubicBezTo>
                  <a:cubicBezTo>
                    <a:pt x="2385256" y="183576"/>
                    <a:pt x="2384765" y="182963"/>
                    <a:pt x="2384152" y="182595"/>
                  </a:cubicBezTo>
                  <a:cubicBezTo>
                    <a:pt x="2383539" y="182227"/>
                    <a:pt x="2382681" y="181982"/>
                    <a:pt x="2381700" y="181982"/>
                  </a:cubicBezTo>
                  <a:cubicBezTo>
                    <a:pt x="2380719" y="181982"/>
                    <a:pt x="2379492" y="182104"/>
                    <a:pt x="2378021" y="182595"/>
                  </a:cubicBezTo>
                  <a:moveTo>
                    <a:pt x="2910353" y="25875"/>
                  </a:moveTo>
                  <a:cubicBezTo>
                    <a:pt x="2908759" y="26365"/>
                    <a:pt x="2907165" y="26979"/>
                    <a:pt x="2905571" y="27837"/>
                  </a:cubicBezTo>
                  <a:cubicBezTo>
                    <a:pt x="2903976" y="28695"/>
                    <a:pt x="2902382" y="29676"/>
                    <a:pt x="2900788" y="30657"/>
                  </a:cubicBezTo>
                  <a:cubicBezTo>
                    <a:pt x="2899316" y="31761"/>
                    <a:pt x="2897845" y="32987"/>
                    <a:pt x="2896496" y="34214"/>
                  </a:cubicBezTo>
                  <a:cubicBezTo>
                    <a:pt x="2895147" y="35440"/>
                    <a:pt x="2894043" y="36789"/>
                    <a:pt x="2893062" y="38138"/>
                  </a:cubicBezTo>
                  <a:cubicBezTo>
                    <a:pt x="2891959" y="39609"/>
                    <a:pt x="2891346" y="40958"/>
                    <a:pt x="2890978" y="42184"/>
                  </a:cubicBezTo>
                  <a:cubicBezTo>
                    <a:pt x="2890610" y="43411"/>
                    <a:pt x="2890732" y="44392"/>
                    <a:pt x="2890978" y="45250"/>
                  </a:cubicBezTo>
                  <a:cubicBezTo>
                    <a:pt x="2891346" y="46109"/>
                    <a:pt x="2892081" y="46599"/>
                    <a:pt x="2893062" y="46967"/>
                  </a:cubicBezTo>
                  <a:cubicBezTo>
                    <a:pt x="2894043" y="47212"/>
                    <a:pt x="2895392" y="47335"/>
                    <a:pt x="2897109" y="46967"/>
                  </a:cubicBezTo>
                  <a:cubicBezTo>
                    <a:pt x="2897354" y="46967"/>
                    <a:pt x="2897477" y="46967"/>
                    <a:pt x="2897722" y="46967"/>
                  </a:cubicBezTo>
                  <a:cubicBezTo>
                    <a:pt x="2897967" y="46967"/>
                    <a:pt x="2898090" y="46967"/>
                    <a:pt x="2898335" y="46844"/>
                  </a:cubicBezTo>
                  <a:cubicBezTo>
                    <a:pt x="2898581" y="46844"/>
                    <a:pt x="2898703" y="46844"/>
                    <a:pt x="2898949" y="46722"/>
                  </a:cubicBezTo>
                  <a:cubicBezTo>
                    <a:pt x="2899194" y="46599"/>
                    <a:pt x="2899316" y="46722"/>
                    <a:pt x="2899562" y="46599"/>
                  </a:cubicBezTo>
                  <a:cubicBezTo>
                    <a:pt x="2901033" y="46109"/>
                    <a:pt x="2902627" y="45495"/>
                    <a:pt x="2904344" y="44637"/>
                  </a:cubicBezTo>
                  <a:cubicBezTo>
                    <a:pt x="2905939" y="43779"/>
                    <a:pt x="2907532" y="42798"/>
                    <a:pt x="2909004" y="41694"/>
                  </a:cubicBezTo>
                  <a:cubicBezTo>
                    <a:pt x="2910476" y="40590"/>
                    <a:pt x="2911947" y="39364"/>
                    <a:pt x="2913296" y="38138"/>
                  </a:cubicBezTo>
                  <a:cubicBezTo>
                    <a:pt x="2914645" y="36911"/>
                    <a:pt x="2915749" y="35563"/>
                    <a:pt x="2916607" y="34214"/>
                  </a:cubicBezTo>
                  <a:cubicBezTo>
                    <a:pt x="2917711" y="32742"/>
                    <a:pt x="2918324" y="31393"/>
                    <a:pt x="2918692" y="30167"/>
                  </a:cubicBezTo>
                  <a:cubicBezTo>
                    <a:pt x="2919060" y="28940"/>
                    <a:pt x="2918937" y="27960"/>
                    <a:pt x="2918692" y="27224"/>
                  </a:cubicBezTo>
                  <a:cubicBezTo>
                    <a:pt x="2918324" y="26488"/>
                    <a:pt x="2917588" y="25875"/>
                    <a:pt x="2916607" y="25507"/>
                  </a:cubicBezTo>
                  <a:cubicBezTo>
                    <a:pt x="2915626" y="25139"/>
                    <a:pt x="2914277" y="25139"/>
                    <a:pt x="2912560" y="25507"/>
                  </a:cubicBezTo>
                  <a:cubicBezTo>
                    <a:pt x="2912438" y="25507"/>
                    <a:pt x="2912192" y="25507"/>
                    <a:pt x="2912070" y="25507"/>
                  </a:cubicBezTo>
                  <a:cubicBezTo>
                    <a:pt x="2911947" y="25507"/>
                    <a:pt x="2911702" y="25507"/>
                    <a:pt x="2911457" y="25630"/>
                  </a:cubicBezTo>
                  <a:cubicBezTo>
                    <a:pt x="2911211" y="25630"/>
                    <a:pt x="2911089" y="25630"/>
                    <a:pt x="2910844" y="25752"/>
                  </a:cubicBezTo>
                  <a:cubicBezTo>
                    <a:pt x="2910598" y="25875"/>
                    <a:pt x="2910476" y="25752"/>
                    <a:pt x="2910230" y="25875"/>
                  </a:cubicBezTo>
                  <a:moveTo>
                    <a:pt x="2328847" y="202583"/>
                  </a:moveTo>
                  <a:cubicBezTo>
                    <a:pt x="2328847" y="202583"/>
                    <a:pt x="2328478" y="202583"/>
                    <a:pt x="2328356" y="202706"/>
                  </a:cubicBezTo>
                  <a:cubicBezTo>
                    <a:pt x="2328233" y="202706"/>
                    <a:pt x="2327988" y="202706"/>
                    <a:pt x="2327865" y="202828"/>
                  </a:cubicBezTo>
                  <a:cubicBezTo>
                    <a:pt x="2327743" y="202951"/>
                    <a:pt x="2327498" y="202951"/>
                    <a:pt x="2327375" y="203074"/>
                  </a:cubicBezTo>
                  <a:cubicBezTo>
                    <a:pt x="2327252" y="203074"/>
                    <a:pt x="2327007" y="203196"/>
                    <a:pt x="2326885" y="203319"/>
                  </a:cubicBezTo>
                  <a:cubicBezTo>
                    <a:pt x="2325168" y="204055"/>
                    <a:pt x="2323451" y="205036"/>
                    <a:pt x="2321857" y="206017"/>
                  </a:cubicBezTo>
                  <a:cubicBezTo>
                    <a:pt x="2320263" y="207120"/>
                    <a:pt x="2318668" y="208347"/>
                    <a:pt x="2317197" y="209573"/>
                  </a:cubicBezTo>
                  <a:cubicBezTo>
                    <a:pt x="2315725" y="210799"/>
                    <a:pt x="2314499" y="212148"/>
                    <a:pt x="2313518" y="213497"/>
                  </a:cubicBezTo>
                  <a:cubicBezTo>
                    <a:pt x="2312537" y="214846"/>
                    <a:pt x="2311678" y="216195"/>
                    <a:pt x="2311188" y="217421"/>
                  </a:cubicBezTo>
                  <a:cubicBezTo>
                    <a:pt x="2310820" y="218525"/>
                    <a:pt x="2310575" y="219506"/>
                    <a:pt x="2310697" y="220242"/>
                  </a:cubicBezTo>
                  <a:cubicBezTo>
                    <a:pt x="2310697" y="220977"/>
                    <a:pt x="2311188" y="221591"/>
                    <a:pt x="2311801" y="221958"/>
                  </a:cubicBezTo>
                  <a:cubicBezTo>
                    <a:pt x="2312414" y="222326"/>
                    <a:pt x="2313150" y="222572"/>
                    <a:pt x="2314254" y="222572"/>
                  </a:cubicBezTo>
                  <a:cubicBezTo>
                    <a:pt x="2315235" y="222572"/>
                    <a:pt x="2316461" y="222449"/>
                    <a:pt x="2317810" y="221958"/>
                  </a:cubicBezTo>
                  <a:cubicBezTo>
                    <a:pt x="2317933" y="221958"/>
                    <a:pt x="2318178" y="221958"/>
                    <a:pt x="2318300" y="221836"/>
                  </a:cubicBezTo>
                  <a:cubicBezTo>
                    <a:pt x="2318423" y="221836"/>
                    <a:pt x="2318668" y="221713"/>
                    <a:pt x="2318913" y="221591"/>
                  </a:cubicBezTo>
                  <a:cubicBezTo>
                    <a:pt x="2319159" y="221468"/>
                    <a:pt x="2319281" y="221468"/>
                    <a:pt x="2319527" y="221345"/>
                  </a:cubicBezTo>
                  <a:cubicBezTo>
                    <a:pt x="2319772" y="221345"/>
                    <a:pt x="2319895" y="221223"/>
                    <a:pt x="2320140" y="221100"/>
                  </a:cubicBezTo>
                  <a:cubicBezTo>
                    <a:pt x="2321857" y="220364"/>
                    <a:pt x="2323573" y="219506"/>
                    <a:pt x="2325168" y="218402"/>
                  </a:cubicBezTo>
                  <a:cubicBezTo>
                    <a:pt x="2326762" y="217299"/>
                    <a:pt x="2328356" y="216072"/>
                    <a:pt x="2329828" y="214846"/>
                  </a:cubicBezTo>
                  <a:cubicBezTo>
                    <a:pt x="2331299" y="213620"/>
                    <a:pt x="2332525" y="212148"/>
                    <a:pt x="2333506" y="210922"/>
                  </a:cubicBezTo>
                  <a:cubicBezTo>
                    <a:pt x="2334488" y="209573"/>
                    <a:pt x="2335346" y="208224"/>
                    <a:pt x="2335836" y="206998"/>
                  </a:cubicBezTo>
                  <a:cubicBezTo>
                    <a:pt x="2336204" y="205894"/>
                    <a:pt x="2336450" y="204913"/>
                    <a:pt x="2336327" y="204177"/>
                  </a:cubicBezTo>
                  <a:cubicBezTo>
                    <a:pt x="2336204" y="203442"/>
                    <a:pt x="2335836" y="202828"/>
                    <a:pt x="2335223" y="202461"/>
                  </a:cubicBezTo>
                  <a:cubicBezTo>
                    <a:pt x="2334610" y="202093"/>
                    <a:pt x="2333752" y="201847"/>
                    <a:pt x="2332771" y="201847"/>
                  </a:cubicBezTo>
                  <a:cubicBezTo>
                    <a:pt x="2331790" y="201847"/>
                    <a:pt x="2330563" y="202093"/>
                    <a:pt x="2329215" y="202461"/>
                  </a:cubicBezTo>
                  <a:moveTo>
                    <a:pt x="2957197" y="18517"/>
                  </a:moveTo>
                  <a:cubicBezTo>
                    <a:pt x="2955726" y="19008"/>
                    <a:pt x="2954132" y="19621"/>
                    <a:pt x="2952537" y="20479"/>
                  </a:cubicBezTo>
                  <a:cubicBezTo>
                    <a:pt x="2950943" y="21338"/>
                    <a:pt x="2949349" y="22196"/>
                    <a:pt x="2947877" y="23300"/>
                  </a:cubicBezTo>
                  <a:cubicBezTo>
                    <a:pt x="2946406" y="24403"/>
                    <a:pt x="2944934" y="25507"/>
                    <a:pt x="2943708" y="26733"/>
                  </a:cubicBezTo>
                  <a:cubicBezTo>
                    <a:pt x="2942359" y="27960"/>
                    <a:pt x="2941255" y="29186"/>
                    <a:pt x="2940274" y="30535"/>
                  </a:cubicBezTo>
                  <a:cubicBezTo>
                    <a:pt x="2939171" y="32006"/>
                    <a:pt x="2938435" y="33478"/>
                    <a:pt x="2938067" y="34704"/>
                  </a:cubicBezTo>
                  <a:cubicBezTo>
                    <a:pt x="2937699" y="35930"/>
                    <a:pt x="2937699" y="37034"/>
                    <a:pt x="2938067" y="37770"/>
                  </a:cubicBezTo>
                  <a:cubicBezTo>
                    <a:pt x="2938435" y="38506"/>
                    <a:pt x="2939048" y="39241"/>
                    <a:pt x="2940029" y="39609"/>
                  </a:cubicBezTo>
                  <a:cubicBezTo>
                    <a:pt x="2941010" y="39977"/>
                    <a:pt x="2942359" y="40100"/>
                    <a:pt x="2943953" y="39854"/>
                  </a:cubicBezTo>
                  <a:cubicBezTo>
                    <a:pt x="2944199" y="39854"/>
                    <a:pt x="2944444" y="39854"/>
                    <a:pt x="2944567" y="39854"/>
                  </a:cubicBezTo>
                  <a:cubicBezTo>
                    <a:pt x="2944812" y="39854"/>
                    <a:pt x="2945057" y="39854"/>
                    <a:pt x="2945180" y="39732"/>
                  </a:cubicBezTo>
                  <a:cubicBezTo>
                    <a:pt x="2945425" y="39732"/>
                    <a:pt x="2945670" y="39732"/>
                    <a:pt x="2945915" y="39609"/>
                  </a:cubicBezTo>
                  <a:cubicBezTo>
                    <a:pt x="2946161" y="39609"/>
                    <a:pt x="2946406" y="39487"/>
                    <a:pt x="2946651" y="39364"/>
                  </a:cubicBezTo>
                  <a:cubicBezTo>
                    <a:pt x="2948123" y="38874"/>
                    <a:pt x="2949717" y="38260"/>
                    <a:pt x="2951311" y="37525"/>
                  </a:cubicBezTo>
                  <a:cubicBezTo>
                    <a:pt x="2952905" y="36666"/>
                    <a:pt x="2954499" y="35808"/>
                    <a:pt x="2955971" y="34704"/>
                  </a:cubicBezTo>
                  <a:cubicBezTo>
                    <a:pt x="2957442" y="33600"/>
                    <a:pt x="2958914" y="32497"/>
                    <a:pt x="2960263" y="31270"/>
                  </a:cubicBezTo>
                  <a:cubicBezTo>
                    <a:pt x="2961612" y="30044"/>
                    <a:pt x="2962715" y="28695"/>
                    <a:pt x="2963697" y="27469"/>
                  </a:cubicBezTo>
                  <a:cubicBezTo>
                    <a:pt x="2964800" y="25997"/>
                    <a:pt x="2965536" y="24526"/>
                    <a:pt x="2965904" y="23300"/>
                  </a:cubicBezTo>
                  <a:cubicBezTo>
                    <a:pt x="2966272" y="22073"/>
                    <a:pt x="2966272" y="20970"/>
                    <a:pt x="2965904" y="20234"/>
                  </a:cubicBezTo>
                  <a:cubicBezTo>
                    <a:pt x="2965536" y="19375"/>
                    <a:pt x="2964923" y="18762"/>
                    <a:pt x="2963942" y="18394"/>
                  </a:cubicBezTo>
                  <a:cubicBezTo>
                    <a:pt x="2962961" y="18026"/>
                    <a:pt x="2961612" y="18026"/>
                    <a:pt x="2960018" y="18272"/>
                  </a:cubicBezTo>
                  <a:cubicBezTo>
                    <a:pt x="2959772" y="18272"/>
                    <a:pt x="2959527" y="18272"/>
                    <a:pt x="2959405" y="18272"/>
                  </a:cubicBezTo>
                  <a:cubicBezTo>
                    <a:pt x="2959159" y="18272"/>
                    <a:pt x="2958914" y="18272"/>
                    <a:pt x="2958669" y="18394"/>
                  </a:cubicBezTo>
                  <a:cubicBezTo>
                    <a:pt x="2958424" y="18517"/>
                    <a:pt x="2958178" y="18394"/>
                    <a:pt x="2957933" y="18517"/>
                  </a:cubicBezTo>
                  <a:cubicBezTo>
                    <a:pt x="2957688" y="18517"/>
                    <a:pt x="2957442" y="18640"/>
                    <a:pt x="2957197" y="18762"/>
                  </a:cubicBezTo>
                  <a:moveTo>
                    <a:pt x="2279917" y="223921"/>
                  </a:moveTo>
                  <a:cubicBezTo>
                    <a:pt x="2279917" y="223921"/>
                    <a:pt x="2279550" y="224043"/>
                    <a:pt x="2279304" y="224166"/>
                  </a:cubicBezTo>
                  <a:cubicBezTo>
                    <a:pt x="2279059" y="224288"/>
                    <a:pt x="2278937" y="224288"/>
                    <a:pt x="2278691" y="224411"/>
                  </a:cubicBezTo>
                  <a:cubicBezTo>
                    <a:pt x="2278446" y="224411"/>
                    <a:pt x="2278201" y="224534"/>
                    <a:pt x="2278078" y="224656"/>
                  </a:cubicBezTo>
                  <a:cubicBezTo>
                    <a:pt x="2277955" y="224779"/>
                    <a:pt x="2277588" y="224902"/>
                    <a:pt x="2277342" y="224902"/>
                  </a:cubicBezTo>
                  <a:cubicBezTo>
                    <a:pt x="2275625" y="225637"/>
                    <a:pt x="2273909" y="226618"/>
                    <a:pt x="2272315" y="227722"/>
                  </a:cubicBezTo>
                  <a:cubicBezTo>
                    <a:pt x="2270720" y="228826"/>
                    <a:pt x="2269126" y="230052"/>
                    <a:pt x="2267777" y="231278"/>
                  </a:cubicBezTo>
                  <a:cubicBezTo>
                    <a:pt x="2266428" y="232505"/>
                    <a:pt x="2265202" y="233854"/>
                    <a:pt x="2264221" y="235202"/>
                  </a:cubicBezTo>
                  <a:cubicBezTo>
                    <a:pt x="2263240" y="236551"/>
                    <a:pt x="2262504" y="237778"/>
                    <a:pt x="2262014" y="239004"/>
                  </a:cubicBezTo>
                  <a:cubicBezTo>
                    <a:pt x="2261646" y="240108"/>
                    <a:pt x="2261523" y="240966"/>
                    <a:pt x="2261646" y="241702"/>
                  </a:cubicBezTo>
                  <a:cubicBezTo>
                    <a:pt x="2261769" y="242438"/>
                    <a:pt x="2262137" y="243051"/>
                    <a:pt x="2262750" y="243419"/>
                  </a:cubicBezTo>
                  <a:cubicBezTo>
                    <a:pt x="2263363" y="243786"/>
                    <a:pt x="2264098" y="244032"/>
                    <a:pt x="2265079" y="244032"/>
                  </a:cubicBezTo>
                  <a:cubicBezTo>
                    <a:pt x="2266060" y="244032"/>
                    <a:pt x="2267164" y="243909"/>
                    <a:pt x="2268513" y="243419"/>
                  </a:cubicBezTo>
                  <a:cubicBezTo>
                    <a:pt x="2268758" y="243419"/>
                    <a:pt x="2268881" y="243296"/>
                    <a:pt x="2269126" y="243173"/>
                  </a:cubicBezTo>
                  <a:cubicBezTo>
                    <a:pt x="2269372" y="243173"/>
                    <a:pt x="2269494" y="243051"/>
                    <a:pt x="2269739" y="242928"/>
                  </a:cubicBezTo>
                  <a:cubicBezTo>
                    <a:pt x="2269985" y="242928"/>
                    <a:pt x="2270230" y="242805"/>
                    <a:pt x="2270352" y="242683"/>
                  </a:cubicBezTo>
                  <a:cubicBezTo>
                    <a:pt x="2270598" y="242683"/>
                    <a:pt x="2270843" y="242438"/>
                    <a:pt x="2270966" y="242438"/>
                  </a:cubicBezTo>
                  <a:cubicBezTo>
                    <a:pt x="2272682" y="241702"/>
                    <a:pt x="2274399" y="240721"/>
                    <a:pt x="2275993" y="239617"/>
                  </a:cubicBezTo>
                  <a:cubicBezTo>
                    <a:pt x="2277588" y="238513"/>
                    <a:pt x="2279182" y="237287"/>
                    <a:pt x="2280531" y="235938"/>
                  </a:cubicBezTo>
                  <a:cubicBezTo>
                    <a:pt x="2281880" y="234589"/>
                    <a:pt x="2283106" y="233240"/>
                    <a:pt x="2284210" y="232014"/>
                  </a:cubicBezTo>
                  <a:cubicBezTo>
                    <a:pt x="2285190" y="230665"/>
                    <a:pt x="2285927" y="229316"/>
                    <a:pt x="2286417" y="228090"/>
                  </a:cubicBezTo>
                  <a:cubicBezTo>
                    <a:pt x="2286785" y="226986"/>
                    <a:pt x="2286907" y="226128"/>
                    <a:pt x="2286662" y="225392"/>
                  </a:cubicBezTo>
                  <a:cubicBezTo>
                    <a:pt x="2286540" y="224656"/>
                    <a:pt x="2286172" y="224166"/>
                    <a:pt x="2285558" y="223798"/>
                  </a:cubicBezTo>
                  <a:cubicBezTo>
                    <a:pt x="2284945" y="223430"/>
                    <a:pt x="2284210" y="223185"/>
                    <a:pt x="2283229" y="223185"/>
                  </a:cubicBezTo>
                  <a:cubicBezTo>
                    <a:pt x="2282247" y="223185"/>
                    <a:pt x="2281144" y="223430"/>
                    <a:pt x="2279795" y="223798"/>
                  </a:cubicBezTo>
                  <a:moveTo>
                    <a:pt x="3003919" y="12386"/>
                  </a:moveTo>
                  <a:cubicBezTo>
                    <a:pt x="3002447" y="12876"/>
                    <a:pt x="3000853" y="13489"/>
                    <a:pt x="2999259" y="14225"/>
                  </a:cubicBezTo>
                  <a:cubicBezTo>
                    <a:pt x="2997665" y="14961"/>
                    <a:pt x="2996070" y="15942"/>
                    <a:pt x="2994599" y="16923"/>
                  </a:cubicBezTo>
                  <a:cubicBezTo>
                    <a:pt x="2993128" y="17904"/>
                    <a:pt x="2991656" y="19130"/>
                    <a:pt x="2990307" y="20234"/>
                  </a:cubicBezTo>
                  <a:cubicBezTo>
                    <a:pt x="2988958" y="21460"/>
                    <a:pt x="2987855" y="22686"/>
                    <a:pt x="2986873" y="24035"/>
                  </a:cubicBezTo>
                  <a:cubicBezTo>
                    <a:pt x="2985770" y="25507"/>
                    <a:pt x="2984912" y="26979"/>
                    <a:pt x="2984543" y="28205"/>
                  </a:cubicBezTo>
                  <a:cubicBezTo>
                    <a:pt x="2984175" y="29431"/>
                    <a:pt x="2984053" y="30535"/>
                    <a:pt x="2984421" y="31393"/>
                  </a:cubicBezTo>
                  <a:cubicBezTo>
                    <a:pt x="2984666" y="32251"/>
                    <a:pt x="2985402" y="32865"/>
                    <a:pt x="2986383" y="33355"/>
                  </a:cubicBezTo>
                  <a:cubicBezTo>
                    <a:pt x="2987364" y="33723"/>
                    <a:pt x="2988713" y="33846"/>
                    <a:pt x="2990307" y="33723"/>
                  </a:cubicBezTo>
                  <a:cubicBezTo>
                    <a:pt x="2990552" y="33723"/>
                    <a:pt x="2990798" y="33723"/>
                    <a:pt x="2991043" y="33723"/>
                  </a:cubicBezTo>
                  <a:cubicBezTo>
                    <a:pt x="2991288" y="33723"/>
                    <a:pt x="2991533" y="33723"/>
                    <a:pt x="2991779" y="33600"/>
                  </a:cubicBezTo>
                  <a:cubicBezTo>
                    <a:pt x="2992024" y="33600"/>
                    <a:pt x="2992269" y="33600"/>
                    <a:pt x="2992515" y="33478"/>
                  </a:cubicBezTo>
                  <a:cubicBezTo>
                    <a:pt x="2992760" y="33478"/>
                    <a:pt x="2993005" y="33355"/>
                    <a:pt x="2993250" y="33233"/>
                  </a:cubicBezTo>
                  <a:cubicBezTo>
                    <a:pt x="2994722" y="32742"/>
                    <a:pt x="2996316" y="32129"/>
                    <a:pt x="2997910" y="31393"/>
                  </a:cubicBezTo>
                  <a:cubicBezTo>
                    <a:pt x="2999504" y="30657"/>
                    <a:pt x="3000976" y="29676"/>
                    <a:pt x="3002570" y="28695"/>
                  </a:cubicBezTo>
                  <a:cubicBezTo>
                    <a:pt x="3004042" y="27714"/>
                    <a:pt x="3005513" y="26488"/>
                    <a:pt x="3006862" y="25262"/>
                  </a:cubicBezTo>
                  <a:cubicBezTo>
                    <a:pt x="3008211" y="24035"/>
                    <a:pt x="3009315" y="22809"/>
                    <a:pt x="3010296" y="21460"/>
                  </a:cubicBezTo>
                  <a:cubicBezTo>
                    <a:pt x="3011399" y="19989"/>
                    <a:pt x="3012258" y="18517"/>
                    <a:pt x="3012625" y="17291"/>
                  </a:cubicBezTo>
                  <a:cubicBezTo>
                    <a:pt x="3012993" y="16065"/>
                    <a:pt x="3013116" y="14961"/>
                    <a:pt x="3012748" y="14102"/>
                  </a:cubicBezTo>
                  <a:cubicBezTo>
                    <a:pt x="3012503" y="13244"/>
                    <a:pt x="3011767" y="12631"/>
                    <a:pt x="3010909" y="12140"/>
                  </a:cubicBezTo>
                  <a:cubicBezTo>
                    <a:pt x="3009928" y="11772"/>
                    <a:pt x="3008701" y="11650"/>
                    <a:pt x="3007107" y="11772"/>
                  </a:cubicBezTo>
                  <a:cubicBezTo>
                    <a:pt x="3006862" y="11772"/>
                    <a:pt x="3006617" y="11772"/>
                    <a:pt x="3006372" y="11772"/>
                  </a:cubicBezTo>
                  <a:cubicBezTo>
                    <a:pt x="3006126" y="11772"/>
                    <a:pt x="3005881" y="11772"/>
                    <a:pt x="3005636" y="11895"/>
                  </a:cubicBezTo>
                  <a:cubicBezTo>
                    <a:pt x="3005390" y="12018"/>
                    <a:pt x="3005145" y="11895"/>
                    <a:pt x="3004900" y="12140"/>
                  </a:cubicBezTo>
                  <a:cubicBezTo>
                    <a:pt x="3004655" y="12140"/>
                    <a:pt x="3004410" y="12263"/>
                    <a:pt x="3004164" y="12386"/>
                  </a:cubicBezTo>
                  <a:moveTo>
                    <a:pt x="2230989" y="245994"/>
                  </a:moveTo>
                  <a:cubicBezTo>
                    <a:pt x="2230989" y="245994"/>
                    <a:pt x="2230498" y="246116"/>
                    <a:pt x="2230253" y="246239"/>
                  </a:cubicBezTo>
                  <a:cubicBezTo>
                    <a:pt x="2230007" y="246239"/>
                    <a:pt x="2229762" y="246362"/>
                    <a:pt x="2229517" y="246484"/>
                  </a:cubicBezTo>
                  <a:cubicBezTo>
                    <a:pt x="2229272" y="246484"/>
                    <a:pt x="2229027" y="246730"/>
                    <a:pt x="2228781" y="246730"/>
                  </a:cubicBezTo>
                  <a:cubicBezTo>
                    <a:pt x="2228536" y="246730"/>
                    <a:pt x="2228291" y="246975"/>
                    <a:pt x="2228046" y="247097"/>
                  </a:cubicBezTo>
                  <a:cubicBezTo>
                    <a:pt x="2226329" y="247956"/>
                    <a:pt x="2224612" y="248937"/>
                    <a:pt x="2223018" y="250041"/>
                  </a:cubicBezTo>
                  <a:cubicBezTo>
                    <a:pt x="2221424" y="251144"/>
                    <a:pt x="2219829" y="252370"/>
                    <a:pt x="2218481" y="253719"/>
                  </a:cubicBezTo>
                  <a:cubicBezTo>
                    <a:pt x="2217132" y="255068"/>
                    <a:pt x="2215905" y="256295"/>
                    <a:pt x="2215047" y="257644"/>
                  </a:cubicBezTo>
                  <a:cubicBezTo>
                    <a:pt x="2214066" y="258992"/>
                    <a:pt x="2213453" y="260219"/>
                    <a:pt x="2212962" y="261445"/>
                  </a:cubicBezTo>
                  <a:cubicBezTo>
                    <a:pt x="2212594" y="262426"/>
                    <a:pt x="2212594" y="263284"/>
                    <a:pt x="2212717" y="264020"/>
                  </a:cubicBezTo>
                  <a:cubicBezTo>
                    <a:pt x="2212839" y="264756"/>
                    <a:pt x="2213207" y="265247"/>
                    <a:pt x="2213821" y="265614"/>
                  </a:cubicBezTo>
                  <a:cubicBezTo>
                    <a:pt x="2214434" y="265982"/>
                    <a:pt x="2215169" y="266105"/>
                    <a:pt x="2216151" y="266105"/>
                  </a:cubicBezTo>
                  <a:cubicBezTo>
                    <a:pt x="2217132" y="266105"/>
                    <a:pt x="2218235" y="265982"/>
                    <a:pt x="2219462" y="265492"/>
                  </a:cubicBezTo>
                  <a:cubicBezTo>
                    <a:pt x="2219707" y="265492"/>
                    <a:pt x="2219952" y="265369"/>
                    <a:pt x="2220197" y="265247"/>
                  </a:cubicBezTo>
                  <a:cubicBezTo>
                    <a:pt x="2220442" y="265247"/>
                    <a:pt x="2220688" y="265124"/>
                    <a:pt x="2220933" y="265001"/>
                  </a:cubicBezTo>
                  <a:cubicBezTo>
                    <a:pt x="2221178" y="265001"/>
                    <a:pt x="2221424" y="264756"/>
                    <a:pt x="2221669" y="264756"/>
                  </a:cubicBezTo>
                  <a:cubicBezTo>
                    <a:pt x="2221914" y="264756"/>
                    <a:pt x="2222159" y="264511"/>
                    <a:pt x="2222404" y="264388"/>
                  </a:cubicBezTo>
                  <a:cubicBezTo>
                    <a:pt x="2224121" y="263652"/>
                    <a:pt x="2225838" y="262549"/>
                    <a:pt x="2227432" y="261445"/>
                  </a:cubicBezTo>
                  <a:cubicBezTo>
                    <a:pt x="2229027" y="260341"/>
                    <a:pt x="2230498" y="259115"/>
                    <a:pt x="2231847" y="257766"/>
                  </a:cubicBezTo>
                  <a:cubicBezTo>
                    <a:pt x="2233196" y="256417"/>
                    <a:pt x="2234422" y="255068"/>
                    <a:pt x="2235281" y="253842"/>
                  </a:cubicBezTo>
                  <a:cubicBezTo>
                    <a:pt x="2236262" y="252493"/>
                    <a:pt x="2236875" y="251267"/>
                    <a:pt x="2237365" y="250041"/>
                  </a:cubicBezTo>
                  <a:cubicBezTo>
                    <a:pt x="2237733" y="249060"/>
                    <a:pt x="2237733" y="248201"/>
                    <a:pt x="2237611" y="247465"/>
                  </a:cubicBezTo>
                  <a:cubicBezTo>
                    <a:pt x="2237488" y="246730"/>
                    <a:pt x="2236997" y="246239"/>
                    <a:pt x="2236507" y="245871"/>
                  </a:cubicBezTo>
                  <a:cubicBezTo>
                    <a:pt x="2235894" y="245503"/>
                    <a:pt x="2235158" y="245381"/>
                    <a:pt x="2234177" y="245381"/>
                  </a:cubicBezTo>
                  <a:cubicBezTo>
                    <a:pt x="2233196" y="245381"/>
                    <a:pt x="2232092" y="245626"/>
                    <a:pt x="2230866" y="245994"/>
                  </a:cubicBezTo>
                  <a:moveTo>
                    <a:pt x="3050028" y="7480"/>
                  </a:moveTo>
                  <a:cubicBezTo>
                    <a:pt x="3048556" y="7971"/>
                    <a:pt x="3047084" y="8584"/>
                    <a:pt x="3045490" y="9320"/>
                  </a:cubicBezTo>
                  <a:cubicBezTo>
                    <a:pt x="3044018" y="10056"/>
                    <a:pt x="3042424" y="10914"/>
                    <a:pt x="3040953" y="12018"/>
                  </a:cubicBezTo>
                  <a:cubicBezTo>
                    <a:pt x="3039481" y="12999"/>
                    <a:pt x="3038010" y="14102"/>
                    <a:pt x="3036783" y="15329"/>
                  </a:cubicBezTo>
                  <a:cubicBezTo>
                    <a:pt x="3035435" y="16555"/>
                    <a:pt x="3034331" y="17781"/>
                    <a:pt x="3033227" y="19008"/>
                  </a:cubicBezTo>
                  <a:cubicBezTo>
                    <a:pt x="3032001" y="20602"/>
                    <a:pt x="3031143" y="21951"/>
                    <a:pt x="3030775" y="23300"/>
                  </a:cubicBezTo>
                  <a:cubicBezTo>
                    <a:pt x="3030284" y="24526"/>
                    <a:pt x="3030161" y="25752"/>
                    <a:pt x="3030407" y="26611"/>
                  </a:cubicBezTo>
                  <a:cubicBezTo>
                    <a:pt x="3030652" y="27469"/>
                    <a:pt x="3031265" y="28205"/>
                    <a:pt x="3032123" y="28695"/>
                  </a:cubicBezTo>
                  <a:cubicBezTo>
                    <a:pt x="3033105" y="29186"/>
                    <a:pt x="3034331" y="29309"/>
                    <a:pt x="3035925" y="29186"/>
                  </a:cubicBezTo>
                  <a:cubicBezTo>
                    <a:pt x="3036170" y="29186"/>
                    <a:pt x="3036538" y="29186"/>
                    <a:pt x="3036783" y="29186"/>
                  </a:cubicBezTo>
                  <a:cubicBezTo>
                    <a:pt x="3037029" y="29186"/>
                    <a:pt x="3037397" y="29186"/>
                    <a:pt x="3037642" y="29063"/>
                  </a:cubicBezTo>
                  <a:cubicBezTo>
                    <a:pt x="3037887" y="28940"/>
                    <a:pt x="3038255" y="28940"/>
                    <a:pt x="3038500" y="28818"/>
                  </a:cubicBezTo>
                  <a:cubicBezTo>
                    <a:pt x="3038746" y="28818"/>
                    <a:pt x="3039113" y="28695"/>
                    <a:pt x="3039481" y="28573"/>
                  </a:cubicBezTo>
                  <a:cubicBezTo>
                    <a:pt x="3040953" y="28082"/>
                    <a:pt x="3042424" y="27469"/>
                    <a:pt x="3044018" y="26733"/>
                  </a:cubicBezTo>
                  <a:cubicBezTo>
                    <a:pt x="3045613" y="25997"/>
                    <a:pt x="3047084" y="25016"/>
                    <a:pt x="3048556" y="24035"/>
                  </a:cubicBezTo>
                  <a:cubicBezTo>
                    <a:pt x="3050028" y="23054"/>
                    <a:pt x="3051499" y="21951"/>
                    <a:pt x="3052725" y="20724"/>
                  </a:cubicBezTo>
                  <a:cubicBezTo>
                    <a:pt x="3054074" y="19498"/>
                    <a:pt x="3055178" y="18272"/>
                    <a:pt x="3056159" y="17046"/>
                  </a:cubicBezTo>
                  <a:cubicBezTo>
                    <a:pt x="3057385" y="15574"/>
                    <a:pt x="3058121" y="14102"/>
                    <a:pt x="3058611" y="12754"/>
                  </a:cubicBezTo>
                  <a:cubicBezTo>
                    <a:pt x="3059102" y="11527"/>
                    <a:pt x="3059225" y="10301"/>
                    <a:pt x="3058857" y="9442"/>
                  </a:cubicBezTo>
                  <a:cubicBezTo>
                    <a:pt x="3058489" y="8584"/>
                    <a:pt x="3057998" y="7848"/>
                    <a:pt x="3057140" y="7358"/>
                  </a:cubicBezTo>
                  <a:cubicBezTo>
                    <a:pt x="3056159" y="6867"/>
                    <a:pt x="3054933" y="6745"/>
                    <a:pt x="3053338" y="6867"/>
                  </a:cubicBezTo>
                  <a:cubicBezTo>
                    <a:pt x="3053093" y="6867"/>
                    <a:pt x="3052848" y="6867"/>
                    <a:pt x="3052480" y="6867"/>
                  </a:cubicBezTo>
                  <a:cubicBezTo>
                    <a:pt x="3052235" y="6867"/>
                    <a:pt x="3051867" y="6867"/>
                    <a:pt x="3051621" y="6990"/>
                  </a:cubicBezTo>
                  <a:cubicBezTo>
                    <a:pt x="3051376" y="7113"/>
                    <a:pt x="3051008" y="7113"/>
                    <a:pt x="3050763" y="7235"/>
                  </a:cubicBezTo>
                  <a:cubicBezTo>
                    <a:pt x="3050518" y="7235"/>
                    <a:pt x="3050150" y="7358"/>
                    <a:pt x="3049905" y="7480"/>
                  </a:cubicBezTo>
                  <a:moveTo>
                    <a:pt x="2182060" y="269048"/>
                  </a:moveTo>
                  <a:cubicBezTo>
                    <a:pt x="2182060" y="269048"/>
                    <a:pt x="2181569" y="269171"/>
                    <a:pt x="2181324" y="269293"/>
                  </a:cubicBezTo>
                  <a:cubicBezTo>
                    <a:pt x="2181079" y="269293"/>
                    <a:pt x="2180833" y="269539"/>
                    <a:pt x="2180588" y="269539"/>
                  </a:cubicBezTo>
                  <a:cubicBezTo>
                    <a:pt x="2180343" y="269539"/>
                    <a:pt x="2180098" y="269784"/>
                    <a:pt x="2179730" y="269906"/>
                  </a:cubicBezTo>
                  <a:cubicBezTo>
                    <a:pt x="2179484" y="270029"/>
                    <a:pt x="2179116" y="270152"/>
                    <a:pt x="2178871" y="270274"/>
                  </a:cubicBezTo>
                  <a:cubicBezTo>
                    <a:pt x="2177154" y="271133"/>
                    <a:pt x="2175561" y="272114"/>
                    <a:pt x="2173966" y="273218"/>
                  </a:cubicBezTo>
                  <a:cubicBezTo>
                    <a:pt x="2172372" y="274321"/>
                    <a:pt x="2170901" y="275547"/>
                    <a:pt x="2169551" y="276896"/>
                  </a:cubicBezTo>
                  <a:cubicBezTo>
                    <a:pt x="2168203" y="278245"/>
                    <a:pt x="2167099" y="279472"/>
                    <a:pt x="2166118" y="280820"/>
                  </a:cubicBezTo>
                  <a:cubicBezTo>
                    <a:pt x="2165137" y="282169"/>
                    <a:pt x="2164524" y="283396"/>
                    <a:pt x="2164278" y="284622"/>
                  </a:cubicBezTo>
                  <a:cubicBezTo>
                    <a:pt x="2164033" y="285603"/>
                    <a:pt x="2163911" y="286461"/>
                    <a:pt x="2164156" y="287074"/>
                  </a:cubicBezTo>
                  <a:cubicBezTo>
                    <a:pt x="2164278" y="287688"/>
                    <a:pt x="2164769" y="288178"/>
                    <a:pt x="2165259" y="288546"/>
                  </a:cubicBezTo>
                  <a:cubicBezTo>
                    <a:pt x="2165873" y="288914"/>
                    <a:pt x="2166608" y="289037"/>
                    <a:pt x="2167589" y="289037"/>
                  </a:cubicBezTo>
                  <a:cubicBezTo>
                    <a:pt x="2168571" y="289037"/>
                    <a:pt x="2169551" y="288914"/>
                    <a:pt x="2170778" y="288546"/>
                  </a:cubicBezTo>
                  <a:cubicBezTo>
                    <a:pt x="2171023" y="288546"/>
                    <a:pt x="2171268" y="288423"/>
                    <a:pt x="2171514" y="288301"/>
                  </a:cubicBezTo>
                  <a:cubicBezTo>
                    <a:pt x="2171759" y="288178"/>
                    <a:pt x="2172004" y="288056"/>
                    <a:pt x="2172249" y="288056"/>
                  </a:cubicBezTo>
                  <a:cubicBezTo>
                    <a:pt x="2172495" y="288056"/>
                    <a:pt x="2172740" y="287810"/>
                    <a:pt x="2173108" y="287688"/>
                  </a:cubicBezTo>
                  <a:cubicBezTo>
                    <a:pt x="2173353" y="287688"/>
                    <a:pt x="2173721" y="287442"/>
                    <a:pt x="2173966" y="287320"/>
                  </a:cubicBezTo>
                  <a:cubicBezTo>
                    <a:pt x="2175683" y="286461"/>
                    <a:pt x="2177400" y="285480"/>
                    <a:pt x="2178994" y="284377"/>
                  </a:cubicBezTo>
                  <a:cubicBezTo>
                    <a:pt x="2180588" y="283273"/>
                    <a:pt x="2182060" y="282047"/>
                    <a:pt x="2183409" y="280698"/>
                  </a:cubicBezTo>
                  <a:cubicBezTo>
                    <a:pt x="2184758" y="279349"/>
                    <a:pt x="2185861" y="278000"/>
                    <a:pt x="2186842" y="276774"/>
                  </a:cubicBezTo>
                  <a:cubicBezTo>
                    <a:pt x="2187701" y="275425"/>
                    <a:pt x="2188436" y="274198"/>
                    <a:pt x="2188804" y="272972"/>
                  </a:cubicBezTo>
                  <a:cubicBezTo>
                    <a:pt x="2189049" y="271991"/>
                    <a:pt x="2189049" y="271133"/>
                    <a:pt x="2188804" y="270520"/>
                  </a:cubicBezTo>
                  <a:cubicBezTo>
                    <a:pt x="2188559" y="269906"/>
                    <a:pt x="2188191" y="269416"/>
                    <a:pt x="2187578" y="269048"/>
                  </a:cubicBezTo>
                  <a:cubicBezTo>
                    <a:pt x="2186965" y="268680"/>
                    <a:pt x="2186229" y="268558"/>
                    <a:pt x="2185248" y="268558"/>
                  </a:cubicBezTo>
                  <a:cubicBezTo>
                    <a:pt x="2184267" y="268558"/>
                    <a:pt x="2183286" y="268803"/>
                    <a:pt x="2182060" y="269171"/>
                  </a:cubicBezTo>
                  <a:moveTo>
                    <a:pt x="3095768" y="3924"/>
                  </a:moveTo>
                  <a:cubicBezTo>
                    <a:pt x="3094296" y="4415"/>
                    <a:pt x="3092825" y="4905"/>
                    <a:pt x="3091353" y="5641"/>
                  </a:cubicBezTo>
                  <a:cubicBezTo>
                    <a:pt x="3089882" y="6377"/>
                    <a:pt x="3088288" y="7235"/>
                    <a:pt x="3086816" y="8216"/>
                  </a:cubicBezTo>
                  <a:cubicBezTo>
                    <a:pt x="3085344" y="9197"/>
                    <a:pt x="3083996" y="10301"/>
                    <a:pt x="3082647" y="11405"/>
                  </a:cubicBezTo>
                  <a:cubicBezTo>
                    <a:pt x="3081298" y="12508"/>
                    <a:pt x="3080194" y="13735"/>
                    <a:pt x="3079091" y="15083"/>
                  </a:cubicBezTo>
                  <a:cubicBezTo>
                    <a:pt x="3077864" y="16678"/>
                    <a:pt x="3076883" y="18149"/>
                    <a:pt x="3076393" y="19375"/>
                  </a:cubicBezTo>
                  <a:cubicBezTo>
                    <a:pt x="3075902" y="20724"/>
                    <a:pt x="3075657" y="21828"/>
                    <a:pt x="3075902" y="22809"/>
                  </a:cubicBezTo>
                  <a:cubicBezTo>
                    <a:pt x="3076147" y="23790"/>
                    <a:pt x="3076638" y="24526"/>
                    <a:pt x="3077619" y="25016"/>
                  </a:cubicBezTo>
                  <a:cubicBezTo>
                    <a:pt x="3078600" y="25507"/>
                    <a:pt x="3079704" y="25752"/>
                    <a:pt x="3081298" y="25630"/>
                  </a:cubicBezTo>
                  <a:cubicBezTo>
                    <a:pt x="3081543" y="25630"/>
                    <a:pt x="3081911" y="25630"/>
                    <a:pt x="3082156" y="25630"/>
                  </a:cubicBezTo>
                  <a:cubicBezTo>
                    <a:pt x="3082524" y="25630"/>
                    <a:pt x="3082769" y="25630"/>
                    <a:pt x="3083137" y="25507"/>
                  </a:cubicBezTo>
                  <a:cubicBezTo>
                    <a:pt x="3083505" y="25507"/>
                    <a:pt x="3083750" y="25384"/>
                    <a:pt x="3084118" y="25262"/>
                  </a:cubicBezTo>
                  <a:cubicBezTo>
                    <a:pt x="3084486" y="25262"/>
                    <a:pt x="3084731" y="25139"/>
                    <a:pt x="3085099" y="25016"/>
                  </a:cubicBezTo>
                  <a:cubicBezTo>
                    <a:pt x="3086571" y="24649"/>
                    <a:pt x="3088042" y="24035"/>
                    <a:pt x="3089514" y="23300"/>
                  </a:cubicBezTo>
                  <a:cubicBezTo>
                    <a:pt x="3090986" y="22564"/>
                    <a:pt x="3092580" y="21705"/>
                    <a:pt x="3094051" y="20724"/>
                  </a:cubicBezTo>
                  <a:cubicBezTo>
                    <a:pt x="3095523" y="19743"/>
                    <a:pt x="3096872" y="18640"/>
                    <a:pt x="3098221" y="17536"/>
                  </a:cubicBezTo>
                  <a:cubicBezTo>
                    <a:pt x="3099569" y="16432"/>
                    <a:pt x="3100673" y="15206"/>
                    <a:pt x="3101777" y="13857"/>
                  </a:cubicBezTo>
                  <a:cubicBezTo>
                    <a:pt x="3103003" y="12263"/>
                    <a:pt x="3103861" y="10791"/>
                    <a:pt x="3104475" y="9565"/>
                  </a:cubicBezTo>
                  <a:cubicBezTo>
                    <a:pt x="3104965" y="8216"/>
                    <a:pt x="3105088" y="7113"/>
                    <a:pt x="3104965" y="6131"/>
                  </a:cubicBezTo>
                  <a:cubicBezTo>
                    <a:pt x="3104720" y="5151"/>
                    <a:pt x="3104229" y="4415"/>
                    <a:pt x="3103248" y="3924"/>
                  </a:cubicBezTo>
                  <a:cubicBezTo>
                    <a:pt x="3102390" y="3434"/>
                    <a:pt x="3101164" y="3188"/>
                    <a:pt x="3099569" y="3311"/>
                  </a:cubicBezTo>
                  <a:cubicBezTo>
                    <a:pt x="3099324" y="3311"/>
                    <a:pt x="3098956" y="3311"/>
                    <a:pt x="3098711" y="3311"/>
                  </a:cubicBezTo>
                  <a:cubicBezTo>
                    <a:pt x="3098343" y="3311"/>
                    <a:pt x="3098098" y="3311"/>
                    <a:pt x="3097730" y="3434"/>
                  </a:cubicBezTo>
                  <a:cubicBezTo>
                    <a:pt x="3097362" y="3556"/>
                    <a:pt x="3097117" y="3556"/>
                    <a:pt x="3096749" y="3679"/>
                  </a:cubicBezTo>
                  <a:cubicBezTo>
                    <a:pt x="3096381" y="3679"/>
                    <a:pt x="3096136" y="3802"/>
                    <a:pt x="3095768" y="3924"/>
                  </a:cubicBezTo>
                  <a:moveTo>
                    <a:pt x="2133253" y="292961"/>
                  </a:moveTo>
                  <a:cubicBezTo>
                    <a:pt x="2133253" y="292961"/>
                    <a:pt x="2132640" y="293083"/>
                    <a:pt x="2132395" y="293206"/>
                  </a:cubicBezTo>
                  <a:cubicBezTo>
                    <a:pt x="2132150" y="293206"/>
                    <a:pt x="2131782" y="293451"/>
                    <a:pt x="2131536" y="293574"/>
                  </a:cubicBezTo>
                  <a:cubicBezTo>
                    <a:pt x="2131291" y="293697"/>
                    <a:pt x="2130923" y="293819"/>
                    <a:pt x="2130556" y="293942"/>
                  </a:cubicBezTo>
                  <a:cubicBezTo>
                    <a:pt x="2130188" y="294064"/>
                    <a:pt x="2129943" y="294187"/>
                    <a:pt x="2129575" y="294432"/>
                  </a:cubicBezTo>
                  <a:lnTo>
                    <a:pt x="2129575" y="294432"/>
                  </a:lnTo>
                  <a:cubicBezTo>
                    <a:pt x="2127858" y="295291"/>
                    <a:pt x="2126263" y="296272"/>
                    <a:pt x="2124669" y="297375"/>
                  </a:cubicBezTo>
                  <a:cubicBezTo>
                    <a:pt x="2123075" y="298479"/>
                    <a:pt x="2121603" y="299828"/>
                    <a:pt x="2120377" y="301054"/>
                  </a:cubicBezTo>
                  <a:cubicBezTo>
                    <a:pt x="2119028" y="302403"/>
                    <a:pt x="2117925" y="303629"/>
                    <a:pt x="2117066" y="304978"/>
                  </a:cubicBezTo>
                  <a:cubicBezTo>
                    <a:pt x="2116208" y="306327"/>
                    <a:pt x="2115595" y="307553"/>
                    <a:pt x="2115227" y="308657"/>
                  </a:cubicBezTo>
                  <a:cubicBezTo>
                    <a:pt x="2114982" y="309516"/>
                    <a:pt x="2114982" y="310374"/>
                    <a:pt x="2115227" y="310987"/>
                  </a:cubicBezTo>
                  <a:cubicBezTo>
                    <a:pt x="2115472" y="311600"/>
                    <a:pt x="2115840" y="312091"/>
                    <a:pt x="2116453" y="312336"/>
                  </a:cubicBezTo>
                  <a:cubicBezTo>
                    <a:pt x="2117066" y="312704"/>
                    <a:pt x="2117802" y="312827"/>
                    <a:pt x="2118660" y="312827"/>
                  </a:cubicBezTo>
                  <a:cubicBezTo>
                    <a:pt x="2119519" y="312827"/>
                    <a:pt x="2120623" y="312581"/>
                    <a:pt x="2121726" y="312336"/>
                  </a:cubicBezTo>
                  <a:cubicBezTo>
                    <a:pt x="2121971" y="312336"/>
                    <a:pt x="2122339" y="312213"/>
                    <a:pt x="2122585" y="312091"/>
                  </a:cubicBezTo>
                  <a:cubicBezTo>
                    <a:pt x="2122830" y="312091"/>
                    <a:pt x="2123198" y="311846"/>
                    <a:pt x="2123443" y="311723"/>
                  </a:cubicBezTo>
                  <a:cubicBezTo>
                    <a:pt x="2123688" y="311600"/>
                    <a:pt x="2124056" y="311478"/>
                    <a:pt x="2124424" y="311355"/>
                  </a:cubicBezTo>
                  <a:cubicBezTo>
                    <a:pt x="2124792" y="311232"/>
                    <a:pt x="2125037" y="311110"/>
                    <a:pt x="2125405" y="310864"/>
                  </a:cubicBezTo>
                  <a:cubicBezTo>
                    <a:pt x="2127122" y="310006"/>
                    <a:pt x="2128716" y="309025"/>
                    <a:pt x="2130310" y="307921"/>
                  </a:cubicBezTo>
                  <a:cubicBezTo>
                    <a:pt x="2131904" y="306818"/>
                    <a:pt x="2133376" y="305469"/>
                    <a:pt x="2134602" y="304243"/>
                  </a:cubicBezTo>
                  <a:cubicBezTo>
                    <a:pt x="2135828" y="303016"/>
                    <a:pt x="2137055" y="301545"/>
                    <a:pt x="2137913" y="300318"/>
                  </a:cubicBezTo>
                  <a:cubicBezTo>
                    <a:pt x="2138772" y="298969"/>
                    <a:pt x="2139385" y="297743"/>
                    <a:pt x="2139630" y="296639"/>
                  </a:cubicBezTo>
                  <a:cubicBezTo>
                    <a:pt x="2139875" y="295658"/>
                    <a:pt x="2139875" y="294923"/>
                    <a:pt x="2139630" y="294310"/>
                  </a:cubicBezTo>
                  <a:cubicBezTo>
                    <a:pt x="2139385" y="293697"/>
                    <a:pt x="2139017" y="293206"/>
                    <a:pt x="2138404" y="292961"/>
                  </a:cubicBezTo>
                  <a:cubicBezTo>
                    <a:pt x="2137791" y="292715"/>
                    <a:pt x="2137055" y="292470"/>
                    <a:pt x="2136196" y="292470"/>
                  </a:cubicBezTo>
                  <a:cubicBezTo>
                    <a:pt x="2135338" y="292470"/>
                    <a:pt x="2134234" y="292715"/>
                    <a:pt x="2133131" y="292961"/>
                  </a:cubicBezTo>
                  <a:moveTo>
                    <a:pt x="3141018" y="1717"/>
                  </a:moveTo>
                  <a:cubicBezTo>
                    <a:pt x="3139547" y="2085"/>
                    <a:pt x="3138075" y="2698"/>
                    <a:pt x="3136604" y="3434"/>
                  </a:cubicBezTo>
                  <a:cubicBezTo>
                    <a:pt x="3135132" y="4170"/>
                    <a:pt x="3133660" y="5028"/>
                    <a:pt x="3132189" y="5886"/>
                  </a:cubicBezTo>
                  <a:cubicBezTo>
                    <a:pt x="3130717" y="6867"/>
                    <a:pt x="3129368" y="7848"/>
                    <a:pt x="3128019" y="8952"/>
                  </a:cubicBezTo>
                  <a:cubicBezTo>
                    <a:pt x="3126671" y="10056"/>
                    <a:pt x="3125567" y="11282"/>
                    <a:pt x="3124463" y="12508"/>
                  </a:cubicBezTo>
                  <a:cubicBezTo>
                    <a:pt x="3123114" y="14102"/>
                    <a:pt x="3122256" y="15574"/>
                    <a:pt x="3121643" y="16923"/>
                  </a:cubicBezTo>
                  <a:cubicBezTo>
                    <a:pt x="3121029" y="18272"/>
                    <a:pt x="3120907" y="19498"/>
                    <a:pt x="3121029" y="20479"/>
                  </a:cubicBezTo>
                  <a:cubicBezTo>
                    <a:pt x="3121152" y="21460"/>
                    <a:pt x="3121643" y="22319"/>
                    <a:pt x="3122501" y="22809"/>
                  </a:cubicBezTo>
                  <a:cubicBezTo>
                    <a:pt x="3123359" y="23300"/>
                    <a:pt x="3124586" y="23667"/>
                    <a:pt x="3126180" y="23545"/>
                  </a:cubicBezTo>
                  <a:cubicBezTo>
                    <a:pt x="3126548" y="23545"/>
                    <a:pt x="3126793" y="23545"/>
                    <a:pt x="3127161" y="23545"/>
                  </a:cubicBezTo>
                  <a:cubicBezTo>
                    <a:pt x="3127529" y="23545"/>
                    <a:pt x="3127897" y="23545"/>
                    <a:pt x="3128142" y="23422"/>
                  </a:cubicBezTo>
                  <a:cubicBezTo>
                    <a:pt x="3128510" y="23422"/>
                    <a:pt x="3128878" y="23300"/>
                    <a:pt x="3129246" y="23177"/>
                  </a:cubicBezTo>
                  <a:cubicBezTo>
                    <a:pt x="3129614" y="23177"/>
                    <a:pt x="3129981" y="22932"/>
                    <a:pt x="3130349" y="22932"/>
                  </a:cubicBezTo>
                  <a:cubicBezTo>
                    <a:pt x="3131821" y="22564"/>
                    <a:pt x="3133292" y="21951"/>
                    <a:pt x="3134764" y="21215"/>
                  </a:cubicBezTo>
                  <a:cubicBezTo>
                    <a:pt x="3136236" y="20479"/>
                    <a:pt x="3137707" y="19621"/>
                    <a:pt x="3139179" y="18640"/>
                  </a:cubicBezTo>
                  <a:cubicBezTo>
                    <a:pt x="3140650" y="17659"/>
                    <a:pt x="3141999" y="16678"/>
                    <a:pt x="3143348" y="15451"/>
                  </a:cubicBezTo>
                  <a:cubicBezTo>
                    <a:pt x="3144697" y="14348"/>
                    <a:pt x="3145801" y="13121"/>
                    <a:pt x="3146904" y="11895"/>
                  </a:cubicBezTo>
                  <a:cubicBezTo>
                    <a:pt x="3148253" y="10301"/>
                    <a:pt x="3149234" y="8829"/>
                    <a:pt x="3149725" y="7480"/>
                  </a:cubicBezTo>
                  <a:cubicBezTo>
                    <a:pt x="3150338" y="6131"/>
                    <a:pt x="3150461" y="4905"/>
                    <a:pt x="3150338" y="3924"/>
                  </a:cubicBezTo>
                  <a:cubicBezTo>
                    <a:pt x="3150215" y="2943"/>
                    <a:pt x="3149725" y="2207"/>
                    <a:pt x="3148866" y="1594"/>
                  </a:cubicBezTo>
                  <a:cubicBezTo>
                    <a:pt x="3148008" y="1104"/>
                    <a:pt x="3146782" y="858"/>
                    <a:pt x="3145187" y="858"/>
                  </a:cubicBezTo>
                  <a:cubicBezTo>
                    <a:pt x="3144819" y="858"/>
                    <a:pt x="3144574" y="858"/>
                    <a:pt x="3144206" y="858"/>
                  </a:cubicBezTo>
                  <a:cubicBezTo>
                    <a:pt x="3143839" y="858"/>
                    <a:pt x="3143471" y="858"/>
                    <a:pt x="3143103" y="981"/>
                  </a:cubicBezTo>
                  <a:cubicBezTo>
                    <a:pt x="3142735" y="1104"/>
                    <a:pt x="3142367" y="1104"/>
                    <a:pt x="3141999" y="1226"/>
                  </a:cubicBezTo>
                  <a:cubicBezTo>
                    <a:pt x="3141631" y="1226"/>
                    <a:pt x="3141264" y="1472"/>
                    <a:pt x="3140895" y="1472"/>
                  </a:cubicBezTo>
                  <a:moveTo>
                    <a:pt x="2084570" y="317732"/>
                  </a:moveTo>
                  <a:cubicBezTo>
                    <a:pt x="2084570" y="317732"/>
                    <a:pt x="2083957" y="317977"/>
                    <a:pt x="2083589" y="317977"/>
                  </a:cubicBezTo>
                  <a:cubicBezTo>
                    <a:pt x="2083220" y="317977"/>
                    <a:pt x="2082975" y="318222"/>
                    <a:pt x="2082607" y="318345"/>
                  </a:cubicBezTo>
                  <a:cubicBezTo>
                    <a:pt x="2082240" y="318467"/>
                    <a:pt x="2081994" y="318590"/>
                    <a:pt x="2081627" y="318835"/>
                  </a:cubicBezTo>
                  <a:cubicBezTo>
                    <a:pt x="2081259" y="318958"/>
                    <a:pt x="2080891" y="319203"/>
                    <a:pt x="2080523" y="319326"/>
                  </a:cubicBezTo>
                  <a:cubicBezTo>
                    <a:pt x="2078806" y="320184"/>
                    <a:pt x="2077212" y="321288"/>
                    <a:pt x="2075618" y="322392"/>
                  </a:cubicBezTo>
                  <a:cubicBezTo>
                    <a:pt x="2074023" y="323495"/>
                    <a:pt x="2072675" y="324844"/>
                    <a:pt x="2071326" y="326071"/>
                  </a:cubicBezTo>
                  <a:cubicBezTo>
                    <a:pt x="2070099" y="327419"/>
                    <a:pt x="2068996" y="328646"/>
                    <a:pt x="2068137" y="329995"/>
                  </a:cubicBezTo>
                  <a:cubicBezTo>
                    <a:pt x="2067279" y="331221"/>
                    <a:pt x="2066788" y="332570"/>
                    <a:pt x="2066543" y="333673"/>
                  </a:cubicBezTo>
                  <a:cubicBezTo>
                    <a:pt x="2066298" y="334532"/>
                    <a:pt x="2066420" y="335268"/>
                    <a:pt x="2066543" y="335881"/>
                  </a:cubicBezTo>
                  <a:cubicBezTo>
                    <a:pt x="2066788" y="336494"/>
                    <a:pt x="2067156" y="336862"/>
                    <a:pt x="2067769" y="337230"/>
                  </a:cubicBezTo>
                  <a:cubicBezTo>
                    <a:pt x="2068382" y="337475"/>
                    <a:pt x="2069118" y="337720"/>
                    <a:pt x="2069977" y="337598"/>
                  </a:cubicBezTo>
                  <a:cubicBezTo>
                    <a:pt x="2070835" y="337598"/>
                    <a:pt x="2071816" y="337475"/>
                    <a:pt x="2072920" y="337107"/>
                  </a:cubicBezTo>
                  <a:cubicBezTo>
                    <a:pt x="2073165" y="337107"/>
                    <a:pt x="2073533" y="336862"/>
                    <a:pt x="2073901" y="336862"/>
                  </a:cubicBezTo>
                  <a:cubicBezTo>
                    <a:pt x="2074269" y="336862"/>
                    <a:pt x="2074514" y="336617"/>
                    <a:pt x="2074882" y="336494"/>
                  </a:cubicBezTo>
                  <a:cubicBezTo>
                    <a:pt x="2075250" y="336371"/>
                    <a:pt x="2075495" y="336249"/>
                    <a:pt x="2075863" y="336003"/>
                  </a:cubicBezTo>
                  <a:cubicBezTo>
                    <a:pt x="2076231" y="335758"/>
                    <a:pt x="2076599" y="335636"/>
                    <a:pt x="2076967" y="335513"/>
                  </a:cubicBezTo>
                  <a:cubicBezTo>
                    <a:pt x="2078683" y="334655"/>
                    <a:pt x="2080278" y="333551"/>
                    <a:pt x="2081872" y="332447"/>
                  </a:cubicBezTo>
                  <a:cubicBezTo>
                    <a:pt x="2083466" y="331221"/>
                    <a:pt x="2084815" y="329995"/>
                    <a:pt x="2086164" y="328646"/>
                  </a:cubicBezTo>
                  <a:cubicBezTo>
                    <a:pt x="2087390" y="327297"/>
                    <a:pt x="2088494" y="326071"/>
                    <a:pt x="2089352" y="324722"/>
                  </a:cubicBezTo>
                  <a:cubicBezTo>
                    <a:pt x="2090210" y="323495"/>
                    <a:pt x="2090701" y="322146"/>
                    <a:pt x="2090946" y="321043"/>
                  </a:cubicBezTo>
                  <a:cubicBezTo>
                    <a:pt x="2091192" y="320184"/>
                    <a:pt x="2091069" y="319448"/>
                    <a:pt x="2090946" y="318835"/>
                  </a:cubicBezTo>
                  <a:cubicBezTo>
                    <a:pt x="2090701" y="318222"/>
                    <a:pt x="2090333" y="317854"/>
                    <a:pt x="2089720" y="317487"/>
                  </a:cubicBezTo>
                  <a:cubicBezTo>
                    <a:pt x="2089107" y="317241"/>
                    <a:pt x="2088371" y="316996"/>
                    <a:pt x="2087513" y="317119"/>
                  </a:cubicBezTo>
                  <a:cubicBezTo>
                    <a:pt x="2086654" y="317119"/>
                    <a:pt x="2085673" y="317364"/>
                    <a:pt x="2084570" y="317609"/>
                  </a:cubicBezTo>
                  <a:moveTo>
                    <a:pt x="3185778" y="981"/>
                  </a:moveTo>
                  <a:cubicBezTo>
                    <a:pt x="3184429" y="1349"/>
                    <a:pt x="3182957" y="1962"/>
                    <a:pt x="3181486" y="2698"/>
                  </a:cubicBezTo>
                  <a:cubicBezTo>
                    <a:pt x="3180014" y="3434"/>
                    <a:pt x="3178542" y="4170"/>
                    <a:pt x="3177194" y="5151"/>
                  </a:cubicBezTo>
                  <a:cubicBezTo>
                    <a:pt x="3175722" y="6131"/>
                    <a:pt x="3174373" y="7113"/>
                    <a:pt x="3173147" y="8216"/>
                  </a:cubicBezTo>
                  <a:cubicBezTo>
                    <a:pt x="3171798" y="9320"/>
                    <a:pt x="3170694" y="10424"/>
                    <a:pt x="3169591" y="11650"/>
                  </a:cubicBezTo>
                  <a:cubicBezTo>
                    <a:pt x="3168242" y="13244"/>
                    <a:pt x="3167261" y="14716"/>
                    <a:pt x="3166647" y="16065"/>
                  </a:cubicBezTo>
                  <a:cubicBezTo>
                    <a:pt x="3166034" y="17413"/>
                    <a:pt x="3165789" y="18640"/>
                    <a:pt x="3165912" y="19621"/>
                  </a:cubicBezTo>
                  <a:cubicBezTo>
                    <a:pt x="3166034" y="20602"/>
                    <a:pt x="3166525" y="21460"/>
                    <a:pt x="3167261" y="22073"/>
                  </a:cubicBezTo>
                  <a:cubicBezTo>
                    <a:pt x="3168119" y="22686"/>
                    <a:pt x="3169223" y="22932"/>
                    <a:pt x="3170817" y="22932"/>
                  </a:cubicBezTo>
                  <a:cubicBezTo>
                    <a:pt x="3171185" y="22932"/>
                    <a:pt x="3171552" y="22932"/>
                    <a:pt x="3171921" y="22932"/>
                  </a:cubicBezTo>
                  <a:cubicBezTo>
                    <a:pt x="3172289" y="22932"/>
                    <a:pt x="3172656" y="22932"/>
                    <a:pt x="3173024" y="22809"/>
                  </a:cubicBezTo>
                  <a:cubicBezTo>
                    <a:pt x="3173392" y="22809"/>
                    <a:pt x="3173760" y="22686"/>
                    <a:pt x="3174250" y="22564"/>
                  </a:cubicBezTo>
                  <a:cubicBezTo>
                    <a:pt x="3174741" y="22441"/>
                    <a:pt x="3175109" y="22319"/>
                    <a:pt x="3175477" y="22196"/>
                  </a:cubicBezTo>
                  <a:cubicBezTo>
                    <a:pt x="3176826" y="21828"/>
                    <a:pt x="3178297" y="21215"/>
                    <a:pt x="3179769" y="20479"/>
                  </a:cubicBezTo>
                  <a:cubicBezTo>
                    <a:pt x="3181240" y="19743"/>
                    <a:pt x="3182712" y="19008"/>
                    <a:pt x="3184184" y="18026"/>
                  </a:cubicBezTo>
                  <a:cubicBezTo>
                    <a:pt x="3185655" y="17046"/>
                    <a:pt x="3187004" y="16065"/>
                    <a:pt x="3188353" y="14961"/>
                  </a:cubicBezTo>
                  <a:cubicBezTo>
                    <a:pt x="3189702" y="13857"/>
                    <a:pt x="3190805" y="12754"/>
                    <a:pt x="3191909" y="11527"/>
                  </a:cubicBezTo>
                  <a:cubicBezTo>
                    <a:pt x="3193258" y="9933"/>
                    <a:pt x="3194239" y="8461"/>
                    <a:pt x="3194975" y="6990"/>
                  </a:cubicBezTo>
                  <a:cubicBezTo>
                    <a:pt x="3195588" y="5641"/>
                    <a:pt x="3195833" y="4415"/>
                    <a:pt x="3195710" y="3311"/>
                  </a:cubicBezTo>
                  <a:cubicBezTo>
                    <a:pt x="3195710" y="2330"/>
                    <a:pt x="3195097" y="1472"/>
                    <a:pt x="3194362" y="858"/>
                  </a:cubicBezTo>
                  <a:cubicBezTo>
                    <a:pt x="3193503" y="245"/>
                    <a:pt x="3192400" y="0"/>
                    <a:pt x="3190805" y="0"/>
                  </a:cubicBezTo>
                  <a:cubicBezTo>
                    <a:pt x="3190437" y="0"/>
                    <a:pt x="3190070" y="0"/>
                    <a:pt x="3189702" y="0"/>
                  </a:cubicBezTo>
                  <a:cubicBezTo>
                    <a:pt x="3189334" y="0"/>
                    <a:pt x="3188966" y="0"/>
                    <a:pt x="3188598" y="123"/>
                  </a:cubicBezTo>
                  <a:cubicBezTo>
                    <a:pt x="3188230" y="245"/>
                    <a:pt x="3187862" y="245"/>
                    <a:pt x="3187372" y="368"/>
                  </a:cubicBezTo>
                  <a:cubicBezTo>
                    <a:pt x="3187004" y="368"/>
                    <a:pt x="3186513" y="613"/>
                    <a:pt x="3186145" y="736"/>
                  </a:cubicBezTo>
                  <a:moveTo>
                    <a:pt x="2035886" y="343361"/>
                  </a:moveTo>
                  <a:cubicBezTo>
                    <a:pt x="2035886" y="343361"/>
                    <a:pt x="2035273" y="343606"/>
                    <a:pt x="2034905" y="343729"/>
                  </a:cubicBezTo>
                  <a:cubicBezTo>
                    <a:pt x="2034537" y="343729"/>
                    <a:pt x="2034169" y="343974"/>
                    <a:pt x="2033924" y="344097"/>
                  </a:cubicBezTo>
                  <a:cubicBezTo>
                    <a:pt x="2033556" y="344220"/>
                    <a:pt x="2033188" y="344465"/>
                    <a:pt x="2032820" y="344587"/>
                  </a:cubicBezTo>
                  <a:cubicBezTo>
                    <a:pt x="2032452" y="344710"/>
                    <a:pt x="2032084" y="344955"/>
                    <a:pt x="2031717" y="345201"/>
                  </a:cubicBezTo>
                  <a:cubicBezTo>
                    <a:pt x="2030000" y="346059"/>
                    <a:pt x="2028406" y="347163"/>
                    <a:pt x="2026934" y="348389"/>
                  </a:cubicBezTo>
                  <a:cubicBezTo>
                    <a:pt x="2025462" y="349615"/>
                    <a:pt x="2023991" y="350841"/>
                    <a:pt x="2022765" y="352190"/>
                  </a:cubicBezTo>
                  <a:cubicBezTo>
                    <a:pt x="2021538" y="353539"/>
                    <a:pt x="2020435" y="354766"/>
                    <a:pt x="2019699" y="356115"/>
                  </a:cubicBezTo>
                  <a:cubicBezTo>
                    <a:pt x="2018963" y="357464"/>
                    <a:pt x="2018350" y="358567"/>
                    <a:pt x="2018105" y="359671"/>
                  </a:cubicBezTo>
                  <a:cubicBezTo>
                    <a:pt x="2017982" y="360529"/>
                    <a:pt x="2018105" y="361142"/>
                    <a:pt x="2018227" y="361755"/>
                  </a:cubicBezTo>
                  <a:cubicBezTo>
                    <a:pt x="2018472" y="362369"/>
                    <a:pt x="2018840" y="362736"/>
                    <a:pt x="2019454" y="362982"/>
                  </a:cubicBezTo>
                  <a:cubicBezTo>
                    <a:pt x="2020067" y="363227"/>
                    <a:pt x="2020680" y="363350"/>
                    <a:pt x="2021538" y="363350"/>
                  </a:cubicBezTo>
                  <a:cubicBezTo>
                    <a:pt x="2022397" y="363350"/>
                    <a:pt x="2023378" y="363104"/>
                    <a:pt x="2024481" y="362859"/>
                  </a:cubicBezTo>
                  <a:cubicBezTo>
                    <a:pt x="2024849" y="362859"/>
                    <a:pt x="2025094" y="362614"/>
                    <a:pt x="2025462" y="362491"/>
                  </a:cubicBezTo>
                  <a:cubicBezTo>
                    <a:pt x="2025830" y="362369"/>
                    <a:pt x="2026198" y="362246"/>
                    <a:pt x="2026566" y="362123"/>
                  </a:cubicBezTo>
                  <a:cubicBezTo>
                    <a:pt x="2026934" y="362001"/>
                    <a:pt x="2027302" y="361755"/>
                    <a:pt x="2027670" y="361633"/>
                  </a:cubicBezTo>
                  <a:cubicBezTo>
                    <a:pt x="2028037" y="361510"/>
                    <a:pt x="2028406" y="361265"/>
                    <a:pt x="2028774" y="361020"/>
                  </a:cubicBezTo>
                  <a:cubicBezTo>
                    <a:pt x="2030490" y="360161"/>
                    <a:pt x="2032084" y="359058"/>
                    <a:pt x="2033556" y="357831"/>
                  </a:cubicBezTo>
                  <a:cubicBezTo>
                    <a:pt x="2035027" y="356605"/>
                    <a:pt x="2036499" y="355379"/>
                    <a:pt x="2037725" y="354030"/>
                  </a:cubicBezTo>
                  <a:cubicBezTo>
                    <a:pt x="2038952" y="352681"/>
                    <a:pt x="2040055" y="351455"/>
                    <a:pt x="2040791" y="350106"/>
                  </a:cubicBezTo>
                  <a:cubicBezTo>
                    <a:pt x="2041527" y="348880"/>
                    <a:pt x="2042140" y="347653"/>
                    <a:pt x="2042262" y="346550"/>
                  </a:cubicBezTo>
                  <a:cubicBezTo>
                    <a:pt x="2042385" y="345691"/>
                    <a:pt x="2042262" y="345078"/>
                    <a:pt x="2042140" y="344465"/>
                  </a:cubicBezTo>
                  <a:cubicBezTo>
                    <a:pt x="2041895" y="343852"/>
                    <a:pt x="2041527" y="343484"/>
                    <a:pt x="2040914" y="343239"/>
                  </a:cubicBezTo>
                  <a:cubicBezTo>
                    <a:pt x="2040300" y="342993"/>
                    <a:pt x="2039565" y="342871"/>
                    <a:pt x="2038829" y="342871"/>
                  </a:cubicBezTo>
                  <a:cubicBezTo>
                    <a:pt x="2037971" y="342871"/>
                    <a:pt x="2036990" y="343116"/>
                    <a:pt x="2035886" y="343361"/>
                  </a:cubicBezTo>
                  <a:moveTo>
                    <a:pt x="3229924" y="1472"/>
                  </a:moveTo>
                  <a:cubicBezTo>
                    <a:pt x="3228575" y="1840"/>
                    <a:pt x="3227104" y="2453"/>
                    <a:pt x="3225632" y="3066"/>
                  </a:cubicBezTo>
                  <a:cubicBezTo>
                    <a:pt x="3224160" y="3802"/>
                    <a:pt x="3222689" y="4537"/>
                    <a:pt x="3221340" y="5396"/>
                  </a:cubicBezTo>
                  <a:cubicBezTo>
                    <a:pt x="3219868" y="6254"/>
                    <a:pt x="3218520" y="7235"/>
                    <a:pt x="3217293" y="8339"/>
                  </a:cubicBezTo>
                  <a:cubicBezTo>
                    <a:pt x="3215944" y="9442"/>
                    <a:pt x="3214841" y="10546"/>
                    <a:pt x="3213737" y="11772"/>
                  </a:cubicBezTo>
                  <a:cubicBezTo>
                    <a:pt x="3212265" y="13367"/>
                    <a:pt x="3211285" y="14838"/>
                    <a:pt x="3210549" y="16310"/>
                  </a:cubicBezTo>
                  <a:cubicBezTo>
                    <a:pt x="3209813" y="17659"/>
                    <a:pt x="3209568" y="19008"/>
                    <a:pt x="3209568" y="19989"/>
                  </a:cubicBezTo>
                  <a:cubicBezTo>
                    <a:pt x="3209568" y="21092"/>
                    <a:pt x="3210058" y="21951"/>
                    <a:pt x="3210794" y="22564"/>
                  </a:cubicBezTo>
                  <a:cubicBezTo>
                    <a:pt x="3211530" y="23177"/>
                    <a:pt x="3212756" y="23545"/>
                    <a:pt x="3214228" y="23667"/>
                  </a:cubicBezTo>
                  <a:cubicBezTo>
                    <a:pt x="3214595" y="23667"/>
                    <a:pt x="3214963" y="23667"/>
                    <a:pt x="3215454" y="23667"/>
                  </a:cubicBezTo>
                  <a:cubicBezTo>
                    <a:pt x="3215822" y="23667"/>
                    <a:pt x="3216312" y="23667"/>
                    <a:pt x="3216680" y="23545"/>
                  </a:cubicBezTo>
                  <a:cubicBezTo>
                    <a:pt x="3217048" y="23545"/>
                    <a:pt x="3217538" y="23422"/>
                    <a:pt x="3218029" y="23300"/>
                  </a:cubicBezTo>
                  <a:cubicBezTo>
                    <a:pt x="3218520" y="23300"/>
                    <a:pt x="3218887" y="23054"/>
                    <a:pt x="3219378" y="22932"/>
                  </a:cubicBezTo>
                  <a:cubicBezTo>
                    <a:pt x="3220727" y="22564"/>
                    <a:pt x="3222198" y="21951"/>
                    <a:pt x="3223670" y="21338"/>
                  </a:cubicBezTo>
                  <a:cubicBezTo>
                    <a:pt x="3225142" y="20602"/>
                    <a:pt x="3226613" y="19866"/>
                    <a:pt x="3227962" y="19008"/>
                  </a:cubicBezTo>
                  <a:cubicBezTo>
                    <a:pt x="3229433" y="18149"/>
                    <a:pt x="3230782" y="17168"/>
                    <a:pt x="3232009" y="16065"/>
                  </a:cubicBezTo>
                  <a:cubicBezTo>
                    <a:pt x="3233358" y="14961"/>
                    <a:pt x="3234461" y="13857"/>
                    <a:pt x="3235565" y="12631"/>
                  </a:cubicBezTo>
                  <a:cubicBezTo>
                    <a:pt x="3237037" y="11037"/>
                    <a:pt x="3238018" y="9442"/>
                    <a:pt x="3238753" y="8094"/>
                  </a:cubicBezTo>
                  <a:cubicBezTo>
                    <a:pt x="3239489" y="6745"/>
                    <a:pt x="3239735" y="5396"/>
                    <a:pt x="3239612" y="4415"/>
                  </a:cubicBezTo>
                  <a:cubicBezTo>
                    <a:pt x="3239612" y="3311"/>
                    <a:pt x="3239121" y="2453"/>
                    <a:pt x="3238385" y="1840"/>
                  </a:cubicBezTo>
                  <a:cubicBezTo>
                    <a:pt x="3237650" y="1226"/>
                    <a:pt x="3236423" y="858"/>
                    <a:pt x="3234952" y="858"/>
                  </a:cubicBezTo>
                  <a:cubicBezTo>
                    <a:pt x="3234584" y="858"/>
                    <a:pt x="3234216" y="858"/>
                    <a:pt x="3233848" y="858"/>
                  </a:cubicBezTo>
                  <a:cubicBezTo>
                    <a:pt x="3233480" y="858"/>
                    <a:pt x="3232990" y="858"/>
                    <a:pt x="3232622" y="981"/>
                  </a:cubicBezTo>
                  <a:cubicBezTo>
                    <a:pt x="3232254" y="1104"/>
                    <a:pt x="3231763" y="1104"/>
                    <a:pt x="3231395" y="1226"/>
                  </a:cubicBezTo>
                  <a:cubicBezTo>
                    <a:pt x="3231028" y="1349"/>
                    <a:pt x="3230537" y="1472"/>
                    <a:pt x="3230047" y="1594"/>
                  </a:cubicBezTo>
                  <a:moveTo>
                    <a:pt x="1987570" y="369604"/>
                  </a:moveTo>
                  <a:cubicBezTo>
                    <a:pt x="1987570" y="369604"/>
                    <a:pt x="1986834" y="369849"/>
                    <a:pt x="1986466" y="369972"/>
                  </a:cubicBezTo>
                  <a:cubicBezTo>
                    <a:pt x="1986099" y="370094"/>
                    <a:pt x="1985731" y="370217"/>
                    <a:pt x="1985363" y="370462"/>
                  </a:cubicBezTo>
                  <a:cubicBezTo>
                    <a:pt x="1984995" y="370707"/>
                    <a:pt x="1984627" y="370830"/>
                    <a:pt x="1984136" y="370953"/>
                  </a:cubicBezTo>
                  <a:cubicBezTo>
                    <a:pt x="1983769" y="371198"/>
                    <a:pt x="1983278" y="371321"/>
                    <a:pt x="1982910" y="371566"/>
                  </a:cubicBezTo>
                  <a:cubicBezTo>
                    <a:pt x="1981193" y="372547"/>
                    <a:pt x="1979599" y="373650"/>
                    <a:pt x="1978128" y="374754"/>
                  </a:cubicBezTo>
                  <a:cubicBezTo>
                    <a:pt x="1976656" y="375858"/>
                    <a:pt x="1975184" y="377207"/>
                    <a:pt x="1973958" y="378556"/>
                  </a:cubicBezTo>
                  <a:cubicBezTo>
                    <a:pt x="1972732" y="379905"/>
                    <a:pt x="1971751" y="381131"/>
                    <a:pt x="1971015" y="382480"/>
                  </a:cubicBezTo>
                  <a:cubicBezTo>
                    <a:pt x="1970279" y="383706"/>
                    <a:pt x="1969789" y="384932"/>
                    <a:pt x="1969666" y="386036"/>
                  </a:cubicBezTo>
                  <a:cubicBezTo>
                    <a:pt x="1969666" y="386772"/>
                    <a:pt x="1969666" y="387508"/>
                    <a:pt x="1969911" y="387998"/>
                  </a:cubicBezTo>
                  <a:cubicBezTo>
                    <a:pt x="1970157" y="388489"/>
                    <a:pt x="1970525" y="388979"/>
                    <a:pt x="1971138" y="389224"/>
                  </a:cubicBezTo>
                  <a:cubicBezTo>
                    <a:pt x="1971751" y="389470"/>
                    <a:pt x="1972364" y="389592"/>
                    <a:pt x="1973223" y="389592"/>
                  </a:cubicBezTo>
                  <a:cubicBezTo>
                    <a:pt x="1974081" y="389592"/>
                    <a:pt x="1974939" y="389470"/>
                    <a:pt x="1976043" y="389102"/>
                  </a:cubicBezTo>
                  <a:cubicBezTo>
                    <a:pt x="1976411" y="389102"/>
                    <a:pt x="1976779" y="388857"/>
                    <a:pt x="1977147" y="388734"/>
                  </a:cubicBezTo>
                  <a:cubicBezTo>
                    <a:pt x="1977514" y="388611"/>
                    <a:pt x="1977882" y="388489"/>
                    <a:pt x="1978250" y="388243"/>
                  </a:cubicBezTo>
                  <a:cubicBezTo>
                    <a:pt x="1978618" y="388121"/>
                    <a:pt x="1978986" y="387875"/>
                    <a:pt x="1979476" y="387630"/>
                  </a:cubicBezTo>
                  <a:cubicBezTo>
                    <a:pt x="1979844" y="387385"/>
                    <a:pt x="1980335" y="387262"/>
                    <a:pt x="1980703" y="387017"/>
                  </a:cubicBezTo>
                  <a:cubicBezTo>
                    <a:pt x="1982420" y="386036"/>
                    <a:pt x="1984014" y="385055"/>
                    <a:pt x="1985486" y="383829"/>
                  </a:cubicBezTo>
                  <a:cubicBezTo>
                    <a:pt x="1986957" y="382603"/>
                    <a:pt x="1988429" y="381376"/>
                    <a:pt x="1989532" y="380027"/>
                  </a:cubicBezTo>
                  <a:cubicBezTo>
                    <a:pt x="1990636" y="378678"/>
                    <a:pt x="1991739" y="377452"/>
                    <a:pt x="1992475" y="376103"/>
                  </a:cubicBezTo>
                  <a:cubicBezTo>
                    <a:pt x="1993211" y="374877"/>
                    <a:pt x="1993701" y="373650"/>
                    <a:pt x="1993824" y="372670"/>
                  </a:cubicBezTo>
                  <a:cubicBezTo>
                    <a:pt x="1993947" y="371811"/>
                    <a:pt x="1993824" y="371198"/>
                    <a:pt x="1993579" y="370707"/>
                  </a:cubicBezTo>
                  <a:cubicBezTo>
                    <a:pt x="1993334" y="370217"/>
                    <a:pt x="1992966" y="369726"/>
                    <a:pt x="1992353" y="369481"/>
                  </a:cubicBezTo>
                  <a:cubicBezTo>
                    <a:pt x="1991739" y="369236"/>
                    <a:pt x="1991126" y="369113"/>
                    <a:pt x="1990268" y="369113"/>
                  </a:cubicBezTo>
                  <a:cubicBezTo>
                    <a:pt x="1989409" y="369113"/>
                    <a:pt x="1988551" y="369359"/>
                    <a:pt x="1987447" y="369604"/>
                  </a:cubicBezTo>
                  <a:moveTo>
                    <a:pt x="3273212" y="3556"/>
                  </a:moveTo>
                  <a:cubicBezTo>
                    <a:pt x="3271863" y="3924"/>
                    <a:pt x="3270514" y="4537"/>
                    <a:pt x="3269043" y="5151"/>
                  </a:cubicBezTo>
                  <a:cubicBezTo>
                    <a:pt x="3267571" y="5764"/>
                    <a:pt x="3266222" y="6622"/>
                    <a:pt x="3264873" y="7480"/>
                  </a:cubicBezTo>
                  <a:cubicBezTo>
                    <a:pt x="3263524" y="8339"/>
                    <a:pt x="3262175" y="9320"/>
                    <a:pt x="3260827" y="10301"/>
                  </a:cubicBezTo>
                  <a:cubicBezTo>
                    <a:pt x="3259600" y="11282"/>
                    <a:pt x="3258374" y="12508"/>
                    <a:pt x="3257270" y="13612"/>
                  </a:cubicBezTo>
                  <a:cubicBezTo>
                    <a:pt x="3255799" y="15206"/>
                    <a:pt x="3254695" y="16800"/>
                    <a:pt x="3253959" y="18149"/>
                  </a:cubicBezTo>
                  <a:cubicBezTo>
                    <a:pt x="3253223" y="19621"/>
                    <a:pt x="3252856" y="20847"/>
                    <a:pt x="3252856" y="21951"/>
                  </a:cubicBezTo>
                  <a:cubicBezTo>
                    <a:pt x="3252856" y="23054"/>
                    <a:pt x="3253223" y="24035"/>
                    <a:pt x="3253959" y="24649"/>
                  </a:cubicBezTo>
                  <a:cubicBezTo>
                    <a:pt x="3254695" y="25262"/>
                    <a:pt x="3255799" y="25752"/>
                    <a:pt x="3257270" y="25875"/>
                  </a:cubicBezTo>
                  <a:cubicBezTo>
                    <a:pt x="3257638" y="25875"/>
                    <a:pt x="3258129" y="25875"/>
                    <a:pt x="3258497" y="25875"/>
                  </a:cubicBezTo>
                  <a:cubicBezTo>
                    <a:pt x="3258865" y="25875"/>
                    <a:pt x="3259355" y="25875"/>
                    <a:pt x="3259845" y="25875"/>
                  </a:cubicBezTo>
                  <a:cubicBezTo>
                    <a:pt x="3260336" y="25875"/>
                    <a:pt x="3260704" y="25752"/>
                    <a:pt x="3261195" y="25630"/>
                  </a:cubicBezTo>
                  <a:cubicBezTo>
                    <a:pt x="3261685" y="25630"/>
                    <a:pt x="3262175" y="25384"/>
                    <a:pt x="3262666" y="25262"/>
                  </a:cubicBezTo>
                  <a:cubicBezTo>
                    <a:pt x="3264015" y="24894"/>
                    <a:pt x="3265364" y="24281"/>
                    <a:pt x="3266835" y="23667"/>
                  </a:cubicBezTo>
                  <a:cubicBezTo>
                    <a:pt x="3268307" y="23054"/>
                    <a:pt x="3269656" y="22196"/>
                    <a:pt x="3271128" y="21338"/>
                  </a:cubicBezTo>
                  <a:cubicBezTo>
                    <a:pt x="3272599" y="20479"/>
                    <a:pt x="3273948" y="19498"/>
                    <a:pt x="3275174" y="18394"/>
                  </a:cubicBezTo>
                  <a:cubicBezTo>
                    <a:pt x="3276523" y="17291"/>
                    <a:pt x="3277627" y="16187"/>
                    <a:pt x="3278730" y="15083"/>
                  </a:cubicBezTo>
                  <a:cubicBezTo>
                    <a:pt x="3280202" y="13489"/>
                    <a:pt x="3281306" y="12018"/>
                    <a:pt x="3282041" y="10546"/>
                  </a:cubicBezTo>
                  <a:cubicBezTo>
                    <a:pt x="3282777" y="9075"/>
                    <a:pt x="3283145" y="7848"/>
                    <a:pt x="3283145" y="6745"/>
                  </a:cubicBezTo>
                  <a:cubicBezTo>
                    <a:pt x="3283145" y="5641"/>
                    <a:pt x="3282777" y="4660"/>
                    <a:pt x="3282041" y="4047"/>
                  </a:cubicBezTo>
                  <a:cubicBezTo>
                    <a:pt x="3281306" y="3434"/>
                    <a:pt x="3280202" y="2943"/>
                    <a:pt x="3278730" y="2821"/>
                  </a:cubicBezTo>
                  <a:cubicBezTo>
                    <a:pt x="3278363" y="2821"/>
                    <a:pt x="3277872" y="2821"/>
                    <a:pt x="3277504" y="2821"/>
                  </a:cubicBezTo>
                  <a:cubicBezTo>
                    <a:pt x="3277013" y="2821"/>
                    <a:pt x="3276646" y="2821"/>
                    <a:pt x="3276155" y="2943"/>
                  </a:cubicBezTo>
                  <a:cubicBezTo>
                    <a:pt x="3275665" y="2943"/>
                    <a:pt x="3275174" y="3066"/>
                    <a:pt x="3274683" y="3188"/>
                  </a:cubicBezTo>
                  <a:cubicBezTo>
                    <a:pt x="3274193" y="3188"/>
                    <a:pt x="3273703" y="3434"/>
                    <a:pt x="3273212" y="3556"/>
                  </a:cubicBezTo>
                  <a:moveTo>
                    <a:pt x="1939377" y="396705"/>
                  </a:moveTo>
                  <a:cubicBezTo>
                    <a:pt x="1939377" y="396705"/>
                    <a:pt x="1938641" y="396950"/>
                    <a:pt x="1938273" y="397073"/>
                  </a:cubicBezTo>
                  <a:cubicBezTo>
                    <a:pt x="1937905" y="397195"/>
                    <a:pt x="1937415" y="397441"/>
                    <a:pt x="1937047" y="397563"/>
                  </a:cubicBezTo>
                  <a:cubicBezTo>
                    <a:pt x="1936679" y="397686"/>
                    <a:pt x="1936188" y="397931"/>
                    <a:pt x="1935821" y="398176"/>
                  </a:cubicBezTo>
                  <a:cubicBezTo>
                    <a:pt x="1935330" y="398422"/>
                    <a:pt x="1934962" y="398667"/>
                    <a:pt x="1934472" y="398912"/>
                  </a:cubicBezTo>
                  <a:cubicBezTo>
                    <a:pt x="1932755" y="399893"/>
                    <a:pt x="1931161" y="400997"/>
                    <a:pt x="1929689" y="402223"/>
                  </a:cubicBezTo>
                  <a:cubicBezTo>
                    <a:pt x="1928218" y="403449"/>
                    <a:pt x="1926869" y="404676"/>
                    <a:pt x="1925643" y="406024"/>
                  </a:cubicBezTo>
                  <a:cubicBezTo>
                    <a:pt x="1924416" y="407373"/>
                    <a:pt x="1923558" y="408600"/>
                    <a:pt x="1922822" y="409826"/>
                  </a:cubicBezTo>
                  <a:cubicBezTo>
                    <a:pt x="1922086" y="411052"/>
                    <a:pt x="1921596" y="412279"/>
                    <a:pt x="1921473" y="413260"/>
                  </a:cubicBezTo>
                  <a:cubicBezTo>
                    <a:pt x="1921473" y="413995"/>
                    <a:pt x="1921473" y="414609"/>
                    <a:pt x="1921718" y="415099"/>
                  </a:cubicBezTo>
                  <a:cubicBezTo>
                    <a:pt x="1921963" y="415590"/>
                    <a:pt x="1922331" y="415958"/>
                    <a:pt x="1922945" y="416203"/>
                  </a:cubicBezTo>
                  <a:cubicBezTo>
                    <a:pt x="1923435" y="416448"/>
                    <a:pt x="1924171" y="416571"/>
                    <a:pt x="1925029" y="416571"/>
                  </a:cubicBezTo>
                  <a:cubicBezTo>
                    <a:pt x="1925888" y="416571"/>
                    <a:pt x="1926746" y="416448"/>
                    <a:pt x="1927727" y="416080"/>
                  </a:cubicBezTo>
                  <a:cubicBezTo>
                    <a:pt x="1928095" y="416080"/>
                    <a:pt x="1928463" y="415835"/>
                    <a:pt x="1928831" y="415712"/>
                  </a:cubicBezTo>
                  <a:cubicBezTo>
                    <a:pt x="1929199" y="415590"/>
                    <a:pt x="1929689" y="415344"/>
                    <a:pt x="1930057" y="415222"/>
                  </a:cubicBezTo>
                  <a:cubicBezTo>
                    <a:pt x="1930425" y="415099"/>
                    <a:pt x="1930916" y="414854"/>
                    <a:pt x="1931283" y="414609"/>
                  </a:cubicBezTo>
                  <a:cubicBezTo>
                    <a:pt x="1931774" y="414363"/>
                    <a:pt x="1932142" y="414118"/>
                    <a:pt x="1932632" y="413873"/>
                  </a:cubicBezTo>
                  <a:cubicBezTo>
                    <a:pt x="1934349" y="412892"/>
                    <a:pt x="1935943" y="411788"/>
                    <a:pt x="1937415" y="410562"/>
                  </a:cubicBezTo>
                  <a:cubicBezTo>
                    <a:pt x="1938886" y="409336"/>
                    <a:pt x="1940235" y="408109"/>
                    <a:pt x="1941461" y="406760"/>
                  </a:cubicBezTo>
                  <a:cubicBezTo>
                    <a:pt x="1942688" y="405412"/>
                    <a:pt x="1943669" y="404185"/>
                    <a:pt x="1944282" y="402836"/>
                  </a:cubicBezTo>
                  <a:cubicBezTo>
                    <a:pt x="1945018" y="401610"/>
                    <a:pt x="1945386" y="400384"/>
                    <a:pt x="1945508" y="399403"/>
                  </a:cubicBezTo>
                  <a:cubicBezTo>
                    <a:pt x="1945508" y="398667"/>
                    <a:pt x="1945508" y="398054"/>
                    <a:pt x="1945263" y="397563"/>
                  </a:cubicBezTo>
                  <a:cubicBezTo>
                    <a:pt x="1945018" y="397073"/>
                    <a:pt x="1944527" y="396705"/>
                    <a:pt x="1944037" y="396459"/>
                  </a:cubicBezTo>
                  <a:cubicBezTo>
                    <a:pt x="1943424" y="396214"/>
                    <a:pt x="1942811" y="396092"/>
                    <a:pt x="1941952" y="396092"/>
                  </a:cubicBezTo>
                  <a:cubicBezTo>
                    <a:pt x="1941094" y="396092"/>
                    <a:pt x="1940235" y="396337"/>
                    <a:pt x="1939254" y="396582"/>
                  </a:cubicBezTo>
                  <a:moveTo>
                    <a:pt x="3316010" y="7113"/>
                  </a:moveTo>
                  <a:cubicBezTo>
                    <a:pt x="3314661" y="7480"/>
                    <a:pt x="3313312" y="7971"/>
                    <a:pt x="3311963" y="8707"/>
                  </a:cubicBezTo>
                  <a:cubicBezTo>
                    <a:pt x="3310614" y="9320"/>
                    <a:pt x="3309142" y="10056"/>
                    <a:pt x="3307793" y="10914"/>
                  </a:cubicBezTo>
                  <a:cubicBezTo>
                    <a:pt x="3306444" y="11772"/>
                    <a:pt x="3305096" y="12754"/>
                    <a:pt x="3303747" y="13735"/>
                  </a:cubicBezTo>
                  <a:cubicBezTo>
                    <a:pt x="3302521" y="14716"/>
                    <a:pt x="3301294" y="15819"/>
                    <a:pt x="3300191" y="17046"/>
                  </a:cubicBezTo>
                  <a:cubicBezTo>
                    <a:pt x="3298719" y="18640"/>
                    <a:pt x="3297493" y="20234"/>
                    <a:pt x="3296757" y="21705"/>
                  </a:cubicBezTo>
                  <a:cubicBezTo>
                    <a:pt x="3296021" y="23177"/>
                    <a:pt x="3295531" y="24526"/>
                    <a:pt x="3295531" y="25630"/>
                  </a:cubicBezTo>
                  <a:cubicBezTo>
                    <a:pt x="3295531" y="26733"/>
                    <a:pt x="3295776" y="27714"/>
                    <a:pt x="3296511" y="28450"/>
                  </a:cubicBezTo>
                  <a:cubicBezTo>
                    <a:pt x="3297247" y="29186"/>
                    <a:pt x="3298351" y="29676"/>
                    <a:pt x="3299823" y="29799"/>
                  </a:cubicBezTo>
                  <a:cubicBezTo>
                    <a:pt x="3300191" y="29799"/>
                    <a:pt x="3300681" y="29799"/>
                    <a:pt x="3301171" y="29799"/>
                  </a:cubicBezTo>
                  <a:cubicBezTo>
                    <a:pt x="3301662" y="29799"/>
                    <a:pt x="3302153" y="29799"/>
                    <a:pt x="3302643" y="29799"/>
                  </a:cubicBezTo>
                  <a:cubicBezTo>
                    <a:pt x="3303134" y="29799"/>
                    <a:pt x="3303624" y="29676"/>
                    <a:pt x="3304115" y="29554"/>
                  </a:cubicBezTo>
                  <a:cubicBezTo>
                    <a:pt x="3304605" y="29554"/>
                    <a:pt x="3305218" y="29309"/>
                    <a:pt x="3305709" y="29186"/>
                  </a:cubicBezTo>
                  <a:cubicBezTo>
                    <a:pt x="3307058" y="28818"/>
                    <a:pt x="3308406" y="28327"/>
                    <a:pt x="3309878" y="27592"/>
                  </a:cubicBezTo>
                  <a:cubicBezTo>
                    <a:pt x="3311227" y="26979"/>
                    <a:pt x="3312699" y="26243"/>
                    <a:pt x="3314048" y="25384"/>
                  </a:cubicBezTo>
                  <a:cubicBezTo>
                    <a:pt x="3315396" y="24526"/>
                    <a:pt x="3316746" y="23545"/>
                    <a:pt x="3318094" y="22564"/>
                  </a:cubicBezTo>
                  <a:cubicBezTo>
                    <a:pt x="3319321" y="21583"/>
                    <a:pt x="3320547" y="20479"/>
                    <a:pt x="3321651" y="19253"/>
                  </a:cubicBezTo>
                  <a:cubicBezTo>
                    <a:pt x="3323245" y="17659"/>
                    <a:pt x="3324348" y="16065"/>
                    <a:pt x="3325084" y="14593"/>
                  </a:cubicBezTo>
                  <a:cubicBezTo>
                    <a:pt x="3325820" y="13121"/>
                    <a:pt x="3326311" y="11772"/>
                    <a:pt x="3326311" y="10669"/>
                  </a:cubicBezTo>
                  <a:cubicBezTo>
                    <a:pt x="3326311" y="9565"/>
                    <a:pt x="3326065" y="8584"/>
                    <a:pt x="3325329" y="7848"/>
                  </a:cubicBezTo>
                  <a:cubicBezTo>
                    <a:pt x="3324594" y="7113"/>
                    <a:pt x="3323490" y="6622"/>
                    <a:pt x="3322018" y="6500"/>
                  </a:cubicBezTo>
                  <a:cubicBezTo>
                    <a:pt x="3321651" y="6500"/>
                    <a:pt x="3321160" y="6500"/>
                    <a:pt x="3320669" y="6500"/>
                  </a:cubicBezTo>
                  <a:cubicBezTo>
                    <a:pt x="3320179" y="6500"/>
                    <a:pt x="3319688" y="6500"/>
                    <a:pt x="3319198" y="6500"/>
                  </a:cubicBezTo>
                  <a:cubicBezTo>
                    <a:pt x="3318707" y="6500"/>
                    <a:pt x="3318217" y="6622"/>
                    <a:pt x="3317726" y="6745"/>
                  </a:cubicBezTo>
                  <a:cubicBezTo>
                    <a:pt x="3317236" y="6867"/>
                    <a:pt x="3316623" y="6990"/>
                    <a:pt x="3316132" y="7113"/>
                  </a:cubicBezTo>
                  <a:moveTo>
                    <a:pt x="1891306" y="424542"/>
                  </a:moveTo>
                  <a:cubicBezTo>
                    <a:pt x="1891306" y="424542"/>
                    <a:pt x="1890448" y="424787"/>
                    <a:pt x="1890080" y="424909"/>
                  </a:cubicBezTo>
                  <a:cubicBezTo>
                    <a:pt x="1889712" y="425032"/>
                    <a:pt x="1889222" y="425277"/>
                    <a:pt x="1888854" y="425400"/>
                  </a:cubicBezTo>
                  <a:cubicBezTo>
                    <a:pt x="1888363" y="425645"/>
                    <a:pt x="1887995" y="425768"/>
                    <a:pt x="1887505" y="426013"/>
                  </a:cubicBezTo>
                  <a:cubicBezTo>
                    <a:pt x="1887014" y="426258"/>
                    <a:pt x="1886524" y="426504"/>
                    <a:pt x="1886156" y="426749"/>
                  </a:cubicBezTo>
                  <a:cubicBezTo>
                    <a:pt x="1884439" y="427730"/>
                    <a:pt x="1882845" y="428833"/>
                    <a:pt x="1881373" y="430060"/>
                  </a:cubicBezTo>
                  <a:cubicBezTo>
                    <a:pt x="1879902" y="431286"/>
                    <a:pt x="1878553" y="432512"/>
                    <a:pt x="1877449" y="433861"/>
                  </a:cubicBezTo>
                  <a:cubicBezTo>
                    <a:pt x="1876346" y="435210"/>
                    <a:pt x="1875365" y="436437"/>
                    <a:pt x="1874751" y="437663"/>
                  </a:cubicBezTo>
                  <a:cubicBezTo>
                    <a:pt x="1874138" y="438889"/>
                    <a:pt x="1873648" y="440116"/>
                    <a:pt x="1873648" y="441096"/>
                  </a:cubicBezTo>
                  <a:cubicBezTo>
                    <a:pt x="1873648" y="441832"/>
                    <a:pt x="1873648" y="442445"/>
                    <a:pt x="1874016" y="442813"/>
                  </a:cubicBezTo>
                  <a:cubicBezTo>
                    <a:pt x="1874383" y="443181"/>
                    <a:pt x="1874751" y="443672"/>
                    <a:pt x="1875242" y="443794"/>
                  </a:cubicBezTo>
                  <a:cubicBezTo>
                    <a:pt x="1875733" y="444040"/>
                    <a:pt x="1876468" y="444162"/>
                    <a:pt x="1877204" y="444040"/>
                  </a:cubicBezTo>
                  <a:cubicBezTo>
                    <a:pt x="1877940" y="443917"/>
                    <a:pt x="1878798" y="443917"/>
                    <a:pt x="1879779" y="443549"/>
                  </a:cubicBezTo>
                  <a:cubicBezTo>
                    <a:pt x="1880147" y="443549"/>
                    <a:pt x="1880638" y="443304"/>
                    <a:pt x="1881005" y="443181"/>
                  </a:cubicBezTo>
                  <a:cubicBezTo>
                    <a:pt x="1881373" y="443058"/>
                    <a:pt x="1881864" y="442813"/>
                    <a:pt x="1882355" y="442691"/>
                  </a:cubicBezTo>
                  <a:cubicBezTo>
                    <a:pt x="1882845" y="442445"/>
                    <a:pt x="1883213" y="442323"/>
                    <a:pt x="1883703" y="442077"/>
                  </a:cubicBezTo>
                  <a:cubicBezTo>
                    <a:pt x="1884194" y="441832"/>
                    <a:pt x="1884685" y="441587"/>
                    <a:pt x="1885052" y="441342"/>
                  </a:cubicBezTo>
                  <a:cubicBezTo>
                    <a:pt x="1886769" y="440361"/>
                    <a:pt x="1888363" y="439257"/>
                    <a:pt x="1889835" y="438031"/>
                  </a:cubicBezTo>
                  <a:cubicBezTo>
                    <a:pt x="1891306" y="436804"/>
                    <a:pt x="1892655" y="435456"/>
                    <a:pt x="1893759" y="434229"/>
                  </a:cubicBezTo>
                  <a:cubicBezTo>
                    <a:pt x="1894863" y="433003"/>
                    <a:pt x="1895843" y="431654"/>
                    <a:pt x="1896580" y="430428"/>
                  </a:cubicBezTo>
                  <a:cubicBezTo>
                    <a:pt x="1897315" y="429201"/>
                    <a:pt x="1897683" y="427975"/>
                    <a:pt x="1897806" y="426994"/>
                  </a:cubicBezTo>
                  <a:cubicBezTo>
                    <a:pt x="1897806" y="426258"/>
                    <a:pt x="1897806" y="425645"/>
                    <a:pt x="1897438" y="425277"/>
                  </a:cubicBezTo>
                  <a:cubicBezTo>
                    <a:pt x="1897193" y="424787"/>
                    <a:pt x="1896702" y="424419"/>
                    <a:pt x="1896211" y="424296"/>
                  </a:cubicBezTo>
                  <a:cubicBezTo>
                    <a:pt x="1895721" y="424051"/>
                    <a:pt x="1894985" y="424051"/>
                    <a:pt x="1894250" y="424051"/>
                  </a:cubicBezTo>
                  <a:cubicBezTo>
                    <a:pt x="1893514" y="424051"/>
                    <a:pt x="1892533" y="424296"/>
                    <a:pt x="1891674" y="424542"/>
                  </a:cubicBezTo>
                  <a:moveTo>
                    <a:pt x="3357949" y="12140"/>
                  </a:moveTo>
                  <a:cubicBezTo>
                    <a:pt x="3356600" y="12508"/>
                    <a:pt x="3355251" y="12999"/>
                    <a:pt x="3353902" y="13612"/>
                  </a:cubicBezTo>
                  <a:cubicBezTo>
                    <a:pt x="3352553" y="14225"/>
                    <a:pt x="3351204" y="14961"/>
                    <a:pt x="3349855" y="15819"/>
                  </a:cubicBezTo>
                  <a:cubicBezTo>
                    <a:pt x="3348506" y="16678"/>
                    <a:pt x="3347157" y="17536"/>
                    <a:pt x="3345931" y="18517"/>
                  </a:cubicBezTo>
                  <a:cubicBezTo>
                    <a:pt x="3344705" y="19498"/>
                    <a:pt x="3343479" y="20602"/>
                    <a:pt x="3342375" y="21705"/>
                  </a:cubicBezTo>
                  <a:cubicBezTo>
                    <a:pt x="3340781" y="23300"/>
                    <a:pt x="3339554" y="24894"/>
                    <a:pt x="3338696" y="26365"/>
                  </a:cubicBezTo>
                  <a:cubicBezTo>
                    <a:pt x="3337838" y="27837"/>
                    <a:pt x="3337347" y="29186"/>
                    <a:pt x="3337224" y="30412"/>
                  </a:cubicBezTo>
                  <a:cubicBezTo>
                    <a:pt x="3337102" y="31638"/>
                    <a:pt x="3337347" y="32619"/>
                    <a:pt x="3338083" y="33355"/>
                  </a:cubicBezTo>
                  <a:cubicBezTo>
                    <a:pt x="3338819" y="34091"/>
                    <a:pt x="3339799" y="34704"/>
                    <a:pt x="3341149" y="34949"/>
                  </a:cubicBezTo>
                  <a:cubicBezTo>
                    <a:pt x="3341639" y="34949"/>
                    <a:pt x="3342007" y="34949"/>
                    <a:pt x="3342497" y="34949"/>
                  </a:cubicBezTo>
                  <a:cubicBezTo>
                    <a:pt x="3342988" y="34949"/>
                    <a:pt x="3343479" y="34949"/>
                    <a:pt x="3343969" y="34949"/>
                  </a:cubicBezTo>
                  <a:cubicBezTo>
                    <a:pt x="3344459" y="34949"/>
                    <a:pt x="3345073" y="34827"/>
                    <a:pt x="3345563" y="34704"/>
                  </a:cubicBezTo>
                  <a:cubicBezTo>
                    <a:pt x="3346176" y="34704"/>
                    <a:pt x="3346667" y="34459"/>
                    <a:pt x="3347280" y="34336"/>
                  </a:cubicBezTo>
                  <a:cubicBezTo>
                    <a:pt x="3348629" y="33968"/>
                    <a:pt x="3349978" y="33478"/>
                    <a:pt x="3351327" y="32865"/>
                  </a:cubicBezTo>
                  <a:cubicBezTo>
                    <a:pt x="3352676" y="32251"/>
                    <a:pt x="3354024" y="31516"/>
                    <a:pt x="3355496" y="30657"/>
                  </a:cubicBezTo>
                  <a:cubicBezTo>
                    <a:pt x="3356968" y="29799"/>
                    <a:pt x="3358194" y="28940"/>
                    <a:pt x="3359420" y="27960"/>
                  </a:cubicBezTo>
                  <a:cubicBezTo>
                    <a:pt x="3360647" y="26979"/>
                    <a:pt x="3361873" y="25875"/>
                    <a:pt x="3362976" y="24771"/>
                  </a:cubicBezTo>
                  <a:cubicBezTo>
                    <a:pt x="3364571" y="23177"/>
                    <a:pt x="3365797" y="21583"/>
                    <a:pt x="3366655" y="20111"/>
                  </a:cubicBezTo>
                  <a:cubicBezTo>
                    <a:pt x="3367514" y="18640"/>
                    <a:pt x="3368004" y="17291"/>
                    <a:pt x="3368127" y="16065"/>
                  </a:cubicBezTo>
                  <a:cubicBezTo>
                    <a:pt x="3368249" y="14838"/>
                    <a:pt x="3367882" y="13857"/>
                    <a:pt x="3367269" y="13121"/>
                  </a:cubicBezTo>
                  <a:cubicBezTo>
                    <a:pt x="3366655" y="12386"/>
                    <a:pt x="3365552" y="11895"/>
                    <a:pt x="3364080" y="11650"/>
                  </a:cubicBezTo>
                  <a:cubicBezTo>
                    <a:pt x="3363589" y="11650"/>
                    <a:pt x="3363222" y="11650"/>
                    <a:pt x="3362731" y="11650"/>
                  </a:cubicBezTo>
                  <a:cubicBezTo>
                    <a:pt x="3362241" y="11650"/>
                    <a:pt x="3361750" y="11650"/>
                    <a:pt x="3361260" y="11650"/>
                  </a:cubicBezTo>
                  <a:cubicBezTo>
                    <a:pt x="3360769" y="11650"/>
                    <a:pt x="3360156" y="11772"/>
                    <a:pt x="3359666" y="11895"/>
                  </a:cubicBezTo>
                  <a:cubicBezTo>
                    <a:pt x="3359175" y="12018"/>
                    <a:pt x="3358562" y="12140"/>
                    <a:pt x="3357949" y="12263"/>
                  </a:cubicBezTo>
                  <a:moveTo>
                    <a:pt x="1843604" y="453114"/>
                  </a:moveTo>
                  <a:cubicBezTo>
                    <a:pt x="1843604" y="453114"/>
                    <a:pt x="1842745" y="453359"/>
                    <a:pt x="1842255" y="453605"/>
                  </a:cubicBezTo>
                  <a:cubicBezTo>
                    <a:pt x="1841764" y="453727"/>
                    <a:pt x="1841397" y="453972"/>
                    <a:pt x="1840906" y="454218"/>
                  </a:cubicBezTo>
                  <a:cubicBezTo>
                    <a:pt x="1840415" y="454463"/>
                    <a:pt x="1839925" y="454708"/>
                    <a:pt x="1839434" y="454954"/>
                  </a:cubicBezTo>
                  <a:cubicBezTo>
                    <a:pt x="1838944" y="455199"/>
                    <a:pt x="1838453" y="455567"/>
                    <a:pt x="1837963" y="455812"/>
                  </a:cubicBezTo>
                  <a:cubicBezTo>
                    <a:pt x="1836369" y="456793"/>
                    <a:pt x="1834774" y="457897"/>
                    <a:pt x="1833303" y="459123"/>
                  </a:cubicBezTo>
                  <a:cubicBezTo>
                    <a:pt x="1831831" y="460349"/>
                    <a:pt x="1830605" y="461698"/>
                    <a:pt x="1829502" y="462924"/>
                  </a:cubicBezTo>
                  <a:cubicBezTo>
                    <a:pt x="1828398" y="464273"/>
                    <a:pt x="1827539" y="465500"/>
                    <a:pt x="1826926" y="466726"/>
                  </a:cubicBezTo>
                  <a:cubicBezTo>
                    <a:pt x="1826313" y="467952"/>
                    <a:pt x="1825945" y="469056"/>
                    <a:pt x="1825945" y="470037"/>
                  </a:cubicBezTo>
                  <a:cubicBezTo>
                    <a:pt x="1825945" y="470773"/>
                    <a:pt x="1825945" y="471263"/>
                    <a:pt x="1826313" y="471754"/>
                  </a:cubicBezTo>
                  <a:cubicBezTo>
                    <a:pt x="1826558" y="472244"/>
                    <a:pt x="1827049" y="472490"/>
                    <a:pt x="1827539" y="472735"/>
                  </a:cubicBezTo>
                  <a:cubicBezTo>
                    <a:pt x="1828030" y="472980"/>
                    <a:pt x="1828765" y="472980"/>
                    <a:pt x="1829502" y="472980"/>
                  </a:cubicBezTo>
                  <a:cubicBezTo>
                    <a:pt x="1830237" y="472980"/>
                    <a:pt x="1831095" y="472857"/>
                    <a:pt x="1832077" y="472490"/>
                  </a:cubicBezTo>
                  <a:cubicBezTo>
                    <a:pt x="1832445" y="472490"/>
                    <a:pt x="1832935" y="472244"/>
                    <a:pt x="1833425" y="471999"/>
                  </a:cubicBezTo>
                  <a:cubicBezTo>
                    <a:pt x="1833916" y="471876"/>
                    <a:pt x="1834284" y="471631"/>
                    <a:pt x="1834774" y="471386"/>
                  </a:cubicBezTo>
                  <a:cubicBezTo>
                    <a:pt x="1835265" y="471141"/>
                    <a:pt x="1835755" y="470895"/>
                    <a:pt x="1836246" y="470650"/>
                  </a:cubicBezTo>
                  <a:cubicBezTo>
                    <a:pt x="1836737" y="470405"/>
                    <a:pt x="1837227" y="470160"/>
                    <a:pt x="1837717" y="469792"/>
                  </a:cubicBezTo>
                  <a:cubicBezTo>
                    <a:pt x="1839434" y="468811"/>
                    <a:pt x="1840906" y="467584"/>
                    <a:pt x="1842377" y="466358"/>
                  </a:cubicBezTo>
                  <a:cubicBezTo>
                    <a:pt x="1843849" y="465132"/>
                    <a:pt x="1845075" y="463783"/>
                    <a:pt x="1846302" y="462556"/>
                  </a:cubicBezTo>
                  <a:cubicBezTo>
                    <a:pt x="1847405" y="461208"/>
                    <a:pt x="1848264" y="459981"/>
                    <a:pt x="1848999" y="458755"/>
                  </a:cubicBezTo>
                  <a:cubicBezTo>
                    <a:pt x="1849612" y="457529"/>
                    <a:pt x="1849980" y="456425"/>
                    <a:pt x="1850103" y="455444"/>
                  </a:cubicBezTo>
                  <a:cubicBezTo>
                    <a:pt x="1850103" y="454831"/>
                    <a:pt x="1849980" y="454218"/>
                    <a:pt x="1849735" y="453850"/>
                  </a:cubicBezTo>
                  <a:cubicBezTo>
                    <a:pt x="1849490" y="453359"/>
                    <a:pt x="1848999" y="453114"/>
                    <a:pt x="1848509" y="452869"/>
                  </a:cubicBezTo>
                  <a:cubicBezTo>
                    <a:pt x="1848018" y="452624"/>
                    <a:pt x="1847283" y="452624"/>
                    <a:pt x="1846547" y="452624"/>
                  </a:cubicBezTo>
                  <a:cubicBezTo>
                    <a:pt x="1845811" y="452624"/>
                    <a:pt x="1844953" y="452746"/>
                    <a:pt x="1843972" y="453114"/>
                  </a:cubicBezTo>
                  <a:moveTo>
                    <a:pt x="3399152" y="18640"/>
                  </a:moveTo>
                  <a:cubicBezTo>
                    <a:pt x="3397926" y="19008"/>
                    <a:pt x="3396577" y="19498"/>
                    <a:pt x="3395228" y="20111"/>
                  </a:cubicBezTo>
                  <a:cubicBezTo>
                    <a:pt x="3393879" y="20724"/>
                    <a:pt x="3392530" y="21460"/>
                    <a:pt x="3391181" y="22196"/>
                  </a:cubicBezTo>
                  <a:cubicBezTo>
                    <a:pt x="3389832" y="22932"/>
                    <a:pt x="3388606" y="23913"/>
                    <a:pt x="3387257" y="24771"/>
                  </a:cubicBezTo>
                  <a:cubicBezTo>
                    <a:pt x="3386031" y="25752"/>
                    <a:pt x="3384804" y="26733"/>
                    <a:pt x="3383701" y="27837"/>
                  </a:cubicBezTo>
                  <a:cubicBezTo>
                    <a:pt x="3382107" y="29431"/>
                    <a:pt x="3380758" y="31025"/>
                    <a:pt x="3379899" y="32497"/>
                  </a:cubicBezTo>
                  <a:cubicBezTo>
                    <a:pt x="3379041" y="33968"/>
                    <a:pt x="3378428" y="35440"/>
                    <a:pt x="3378305" y="36666"/>
                  </a:cubicBezTo>
                  <a:cubicBezTo>
                    <a:pt x="3378182" y="37892"/>
                    <a:pt x="3378305" y="38996"/>
                    <a:pt x="3378918" y="39732"/>
                  </a:cubicBezTo>
                  <a:cubicBezTo>
                    <a:pt x="3379531" y="40590"/>
                    <a:pt x="3380512" y="41081"/>
                    <a:pt x="3381861" y="41449"/>
                  </a:cubicBezTo>
                  <a:cubicBezTo>
                    <a:pt x="3382352" y="41449"/>
                    <a:pt x="3382842" y="41571"/>
                    <a:pt x="3383333" y="41571"/>
                  </a:cubicBezTo>
                  <a:cubicBezTo>
                    <a:pt x="3383824" y="41571"/>
                    <a:pt x="3384437" y="41571"/>
                    <a:pt x="3384927" y="41571"/>
                  </a:cubicBezTo>
                  <a:cubicBezTo>
                    <a:pt x="3385540" y="41571"/>
                    <a:pt x="3386031" y="41449"/>
                    <a:pt x="3386644" y="41326"/>
                  </a:cubicBezTo>
                  <a:cubicBezTo>
                    <a:pt x="3387257" y="41326"/>
                    <a:pt x="3387870" y="41081"/>
                    <a:pt x="3388483" y="40835"/>
                  </a:cubicBezTo>
                  <a:cubicBezTo>
                    <a:pt x="3389710" y="40468"/>
                    <a:pt x="3391059" y="39977"/>
                    <a:pt x="3392407" y="39364"/>
                  </a:cubicBezTo>
                  <a:cubicBezTo>
                    <a:pt x="3393756" y="38751"/>
                    <a:pt x="3395105" y="38138"/>
                    <a:pt x="3396454" y="37279"/>
                  </a:cubicBezTo>
                  <a:cubicBezTo>
                    <a:pt x="3397803" y="36544"/>
                    <a:pt x="3399029" y="35563"/>
                    <a:pt x="3400378" y="34704"/>
                  </a:cubicBezTo>
                  <a:cubicBezTo>
                    <a:pt x="3401605" y="33723"/>
                    <a:pt x="3402831" y="32742"/>
                    <a:pt x="3403935" y="31638"/>
                  </a:cubicBezTo>
                  <a:cubicBezTo>
                    <a:pt x="3405529" y="30044"/>
                    <a:pt x="3406877" y="28450"/>
                    <a:pt x="3407736" y="26856"/>
                  </a:cubicBezTo>
                  <a:cubicBezTo>
                    <a:pt x="3408594" y="25384"/>
                    <a:pt x="3409207" y="23913"/>
                    <a:pt x="3409330" y="22686"/>
                  </a:cubicBezTo>
                  <a:cubicBezTo>
                    <a:pt x="3409453" y="21460"/>
                    <a:pt x="3409330" y="20356"/>
                    <a:pt x="3408594" y="19621"/>
                  </a:cubicBezTo>
                  <a:cubicBezTo>
                    <a:pt x="3407981" y="18762"/>
                    <a:pt x="3407000" y="18272"/>
                    <a:pt x="3405529" y="18026"/>
                  </a:cubicBezTo>
                  <a:lnTo>
                    <a:pt x="3405529" y="18026"/>
                  </a:lnTo>
                  <a:cubicBezTo>
                    <a:pt x="3405529" y="18026"/>
                    <a:pt x="3404548" y="17781"/>
                    <a:pt x="3404057" y="17781"/>
                  </a:cubicBezTo>
                  <a:cubicBezTo>
                    <a:pt x="3403567" y="17781"/>
                    <a:pt x="3402954" y="17781"/>
                    <a:pt x="3402463" y="17781"/>
                  </a:cubicBezTo>
                  <a:cubicBezTo>
                    <a:pt x="3401850" y="17781"/>
                    <a:pt x="3401359" y="17904"/>
                    <a:pt x="3400746" y="18026"/>
                  </a:cubicBezTo>
                  <a:cubicBezTo>
                    <a:pt x="3400133" y="18026"/>
                    <a:pt x="3399520" y="18272"/>
                    <a:pt x="3398907" y="18517"/>
                  </a:cubicBezTo>
                  <a:moveTo>
                    <a:pt x="1795901" y="482422"/>
                  </a:moveTo>
                  <a:cubicBezTo>
                    <a:pt x="1795901" y="482422"/>
                    <a:pt x="1795042" y="482668"/>
                    <a:pt x="1794552" y="482913"/>
                  </a:cubicBezTo>
                  <a:cubicBezTo>
                    <a:pt x="1794062" y="483158"/>
                    <a:pt x="1793571" y="483281"/>
                    <a:pt x="1793081" y="483526"/>
                  </a:cubicBezTo>
                  <a:cubicBezTo>
                    <a:pt x="1792590" y="483771"/>
                    <a:pt x="1792099" y="484017"/>
                    <a:pt x="1791486" y="484262"/>
                  </a:cubicBezTo>
                  <a:cubicBezTo>
                    <a:pt x="1790873" y="484507"/>
                    <a:pt x="1790383" y="484875"/>
                    <a:pt x="1789892" y="485243"/>
                  </a:cubicBezTo>
                  <a:cubicBezTo>
                    <a:pt x="1788298" y="486224"/>
                    <a:pt x="1786704" y="487450"/>
                    <a:pt x="1785232" y="488676"/>
                  </a:cubicBezTo>
                  <a:cubicBezTo>
                    <a:pt x="1783761" y="489903"/>
                    <a:pt x="1782534" y="491252"/>
                    <a:pt x="1781431" y="492478"/>
                  </a:cubicBezTo>
                  <a:cubicBezTo>
                    <a:pt x="1780327" y="493827"/>
                    <a:pt x="1779469" y="495053"/>
                    <a:pt x="1778856" y="496279"/>
                  </a:cubicBezTo>
                  <a:cubicBezTo>
                    <a:pt x="1778242" y="497506"/>
                    <a:pt x="1777874" y="498609"/>
                    <a:pt x="1777874" y="499590"/>
                  </a:cubicBezTo>
                  <a:cubicBezTo>
                    <a:pt x="1777874" y="500204"/>
                    <a:pt x="1777997" y="500694"/>
                    <a:pt x="1778365" y="501185"/>
                  </a:cubicBezTo>
                  <a:cubicBezTo>
                    <a:pt x="1778733" y="501675"/>
                    <a:pt x="1779101" y="501920"/>
                    <a:pt x="1779591" y="502043"/>
                  </a:cubicBezTo>
                  <a:cubicBezTo>
                    <a:pt x="1780082" y="502288"/>
                    <a:pt x="1780818" y="502288"/>
                    <a:pt x="1781431" y="502288"/>
                  </a:cubicBezTo>
                  <a:cubicBezTo>
                    <a:pt x="1782167" y="502288"/>
                    <a:pt x="1783025" y="502166"/>
                    <a:pt x="1783884" y="501798"/>
                  </a:cubicBezTo>
                  <a:cubicBezTo>
                    <a:pt x="1784374" y="501675"/>
                    <a:pt x="1784742" y="501553"/>
                    <a:pt x="1785232" y="501307"/>
                  </a:cubicBezTo>
                  <a:cubicBezTo>
                    <a:pt x="1785723" y="501062"/>
                    <a:pt x="1786214" y="500939"/>
                    <a:pt x="1786704" y="500694"/>
                  </a:cubicBezTo>
                  <a:cubicBezTo>
                    <a:pt x="1787194" y="500449"/>
                    <a:pt x="1787685" y="500204"/>
                    <a:pt x="1788298" y="499958"/>
                  </a:cubicBezTo>
                  <a:cubicBezTo>
                    <a:pt x="1788789" y="499713"/>
                    <a:pt x="1789402" y="499345"/>
                    <a:pt x="1789892" y="498977"/>
                  </a:cubicBezTo>
                  <a:cubicBezTo>
                    <a:pt x="1791486" y="497996"/>
                    <a:pt x="1793081" y="496770"/>
                    <a:pt x="1794552" y="495544"/>
                  </a:cubicBezTo>
                  <a:cubicBezTo>
                    <a:pt x="1796024" y="494317"/>
                    <a:pt x="1797250" y="492969"/>
                    <a:pt x="1798354" y="491742"/>
                  </a:cubicBezTo>
                  <a:cubicBezTo>
                    <a:pt x="1799457" y="490393"/>
                    <a:pt x="1800316" y="489167"/>
                    <a:pt x="1800929" y="487941"/>
                  </a:cubicBezTo>
                  <a:cubicBezTo>
                    <a:pt x="1801542" y="486714"/>
                    <a:pt x="1801787" y="485611"/>
                    <a:pt x="1801787" y="484630"/>
                  </a:cubicBezTo>
                  <a:cubicBezTo>
                    <a:pt x="1801787" y="484017"/>
                    <a:pt x="1801665" y="483526"/>
                    <a:pt x="1801297" y="483036"/>
                  </a:cubicBezTo>
                  <a:cubicBezTo>
                    <a:pt x="1801052" y="482668"/>
                    <a:pt x="1800561" y="482300"/>
                    <a:pt x="1800070" y="482177"/>
                  </a:cubicBezTo>
                  <a:cubicBezTo>
                    <a:pt x="1799580" y="481932"/>
                    <a:pt x="1798967" y="481932"/>
                    <a:pt x="1798231" y="481932"/>
                  </a:cubicBezTo>
                  <a:cubicBezTo>
                    <a:pt x="1797495" y="481932"/>
                    <a:pt x="1796637" y="482177"/>
                    <a:pt x="1795779" y="482422"/>
                  </a:cubicBezTo>
                  <a:moveTo>
                    <a:pt x="3439374" y="26733"/>
                  </a:moveTo>
                  <a:cubicBezTo>
                    <a:pt x="3438148" y="27101"/>
                    <a:pt x="3436799" y="27592"/>
                    <a:pt x="3435450" y="28205"/>
                  </a:cubicBezTo>
                  <a:cubicBezTo>
                    <a:pt x="3434101" y="28818"/>
                    <a:pt x="3432752" y="29431"/>
                    <a:pt x="3431526" y="30167"/>
                  </a:cubicBezTo>
                  <a:cubicBezTo>
                    <a:pt x="3430300" y="30903"/>
                    <a:pt x="3428951" y="31761"/>
                    <a:pt x="3427725" y="32742"/>
                  </a:cubicBezTo>
                  <a:cubicBezTo>
                    <a:pt x="3426498" y="33723"/>
                    <a:pt x="3425272" y="34704"/>
                    <a:pt x="3424168" y="35685"/>
                  </a:cubicBezTo>
                  <a:cubicBezTo>
                    <a:pt x="3422452" y="37279"/>
                    <a:pt x="3421102" y="38874"/>
                    <a:pt x="3420244" y="40345"/>
                  </a:cubicBezTo>
                  <a:cubicBezTo>
                    <a:pt x="3419263" y="41817"/>
                    <a:pt x="3418650" y="43288"/>
                    <a:pt x="3418527" y="44514"/>
                  </a:cubicBezTo>
                  <a:cubicBezTo>
                    <a:pt x="3418282" y="45741"/>
                    <a:pt x="3418527" y="46844"/>
                    <a:pt x="3419018" y="47703"/>
                  </a:cubicBezTo>
                  <a:cubicBezTo>
                    <a:pt x="3419508" y="48561"/>
                    <a:pt x="3420489" y="49174"/>
                    <a:pt x="3421838" y="49542"/>
                  </a:cubicBezTo>
                  <a:cubicBezTo>
                    <a:pt x="3422329" y="49542"/>
                    <a:pt x="3422819" y="49665"/>
                    <a:pt x="3423310" y="49788"/>
                  </a:cubicBezTo>
                  <a:cubicBezTo>
                    <a:pt x="3423800" y="49788"/>
                    <a:pt x="3424414" y="49788"/>
                    <a:pt x="3425027" y="49788"/>
                  </a:cubicBezTo>
                  <a:cubicBezTo>
                    <a:pt x="3425640" y="49788"/>
                    <a:pt x="3426253" y="49665"/>
                    <a:pt x="3426866" y="49542"/>
                  </a:cubicBezTo>
                  <a:cubicBezTo>
                    <a:pt x="3427479" y="49542"/>
                    <a:pt x="3428092" y="49297"/>
                    <a:pt x="3428828" y="49052"/>
                  </a:cubicBezTo>
                  <a:cubicBezTo>
                    <a:pt x="3430055" y="48684"/>
                    <a:pt x="3431403" y="48193"/>
                    <a:pt x="3432752" y="47703"/>
                  </a:cubicBezTo>
                  <a:cubicBezTo>
                    <a:pt x="3434101" y="47090"/>
                    <a:pt x="3435450" y="46476"/>
                    <a:pt x="3436677" y="45741"/>
                  </a:cubicBezTo>
                  <a:cubicBezTo>
                    <a:pt x="3437903" y="45005"/>
                    <a:pt x="3439252" y="44147"/>
                    <a:pt x="3440478" y="43165"/>
                  </a:cubicBezTo>
                  <a:cubicBezTo>
                    <a:pt x="3441704" y="42184"/>
                    <a:pt x="3442930" y="41203"/>
                    <a:pt x="3444034" y="40222"/>
                  </a:cubicBezTo>
                  <a:cubicBezTo>
                    <a:pt x="3445751" y="38628"/>
                    <a:pt x="3447100" y="37034"/>
                    <a:pt x="3448081" y="35440"/>
                  </a:cubicBezTo>
                  <a:cubicBezTo>
                    <a:pt x="3449062" y="33968"/>
                    <a:pt x="3449675" y="32497"/>
                    <a:pt x="3449920" y="31270"/>
                  </a:cubicBezTo>
                  <a:cubicBezTo>
                    <a:pt x="3450165" y="30044"/>
                    <a:pt x="3449920" y="28940"/>
                    <a:pt x="3449430" y="27960"/>
                  </a:cubicBezTo>
                  <a:cubicBezTo>
                    <a:pt x="3448817" y="27101"/>
                    <a:pt x="3447958" y="26488"/>
                    <a:pt x="3446610" y="26120"/>
                  </a:cubicBezTo>
                  <a:cubicBezTo>
                    <a:pt x="3446119" y="26120"/>
                    <a:pt x="3445628" y="25997"/>
                    <a:pt x="3445015" y="25875"/>
                  </a:cubicBezTo>
                  <a:cubicBezTo>
                    <a:pt x="3444525" y="25875"/>
                    <a:pt x="3443912" y="25875"/>
                    <a:pt x="3443298" y="25875"/>
                  </a:cubicBezTo>
                  <a:cubicBezTo>
                    <a:pt x="3442685" y="25875"/>
                    <a:pt x="3442072" y="25997"/>
                    <a:pt x="3441459" y="26120"/>
                  </a:cubicBezTo>
                  <a:cubicBezTo>
                    <a:pt x="3440846" y="26243"/>
                    <a:pt x="3440110" y="26365"/>
                    <a:pt x="3439497" y="26611"/>
                  </a:cubicBezTo>
                  <a:moveTo>
                    <a:pt x="1748566" y="512467"/>
                  </a:moveTo>
                  <a:cubicBezTo>
                    <a:pt x="1748566" y="512467"/>
                    <a:pt x="1747585" y="512712"/>
                    <a:pt x="1747095" y="512957"/>
                  </a:cubicBezTo>
                  <a:cubicBezTo>
                    <a:pt x="1746604" y="513202"/>
                    <a:pt x="1746114" y="513325"/>
                    <a:pt x="1745501" y="513570"/>
                  </a:cubicBezTo>
                  <a:cubicBezTo>
                    <a:pt x="1744887" y="513815"/>
                    <a:pt x="1744397" y="514061"/>
                    <a:pt x="1743906" y="514429"/>
                  </a:cubicBezTo>
                  <a:cubicBezTo>
                    <a:pt x="1743293" y="514797"/>
                    <a:pt x="1742803" y="515042"/>
                    <a:pt x="1742189" y="515410"/>
                  </a:cubicBezTo>
                  <a:cubicBezTo>
                    <a:pt x="1740596" y="516513"/>
                    <a:pt x="1739001" y="517617"/>
                    <a:pt x="1737530" y="518843"/>
                  </a:cubicBezTo>
                  <a:cubicBezTo>
                    <a:pt x="1736181" y="520069"/>
                    <a:pt x="1734832" y="521418"/>
                    <a:pt x="1733851" y="522645"/>
                  </a:cubicBezTo>
                  <a:cubicBezTo>
                    <a:pt x="1732870" y="523871"/>
                    <a:pt x="1732011" y="525220"/>
                    <a:pt x="1731398" y="526446"/>
                  </a:cubicBezTo>
                  <a:cubicBezTo>
                    <a:pt x="1730785" y="527673"/>
                    <a:pt x="1730540" y="528776"/>
                    <a:pt x="1730540" y="529635"/>
                  </a:cubicBezTo>
                  <a:cubicBezTo>
                    <a:pt x="1730540" y="530248"/>
                    <a:pt x="1730785" y="530738"/>
                    <a:pt x="1731030" y="531106"/>
                  </a:cubicBezTo>
                  <a:cubicBezTo>
                    <a:pt x="1731276" y="531474"/>
                    <a:pt x="1731766" y="531719"/>
                    <a:pt x="1732256" y="531965"/>
                  </a:cubicBezTo>
                  <a:cubicBezTo>
                    <a:pt x="1732747" y="532087"/>
                    <a:pt x="1733360" y="532210"/>
                    <a:pt x="1734096" y="532210"/>
                  </a:cubicBezTo>
                  <a:cubicBezTo>
                    <a:pt x="1734832" y="532210"/>
                    <a:pt x="1735568" y="532087"/>
                    <a:pt x="1736426" y="531842"/>
                  </a:cubicBezTo>
                  <a:cubicBezTo>
                    <a:pt x="1736916" y="531719"/>
                    <a:pt x="1737407" y="531597"/>
                    <a:pt x="1737898" y="531351"/>
                  </a:cubicBezTo>
                  <a:cubicBezTo>
                    <a:pt x="1738388" y="531106"/>
                    <a:pt x="1738879" y="530983"/>
                    <a:pt x="1739492" y="530738"/>
                  </a:cubicBezTo>
                  <a:cubicBezTo>
                    <a:pt x="1739982" y="530493"/>
                    <a:pt x="1740596" y="530248"/>
                    <a:pt x="1741086" y="529880"/>
                  </a:cubicBezTo>
                  <a:cubicBezTo>
                    <a:pt x="1741699" y="529512"/>
                    <a:pt x="1742189" y="529267"/>
                    <a:pt x="1742803" y="528899"/>
                  </a:cubicBezTo>
                  <a:cubicBezTo>
                    <a:pt x="1744397" y="527795"/>
                    <a:pt x="1745991" y="526692"/>
                    <a:pt x="1747340" y="525465"/>
                  </a:cubicBezTo>
                  <a:cubicBezTo>
                    <a:pt x="1748689" y="524239"/>
                    <a:pt x="1750038" y="522890"/>
                    <a:pt x="1751019" y="521664"/>
                  </a:cubicBezTo>
                  <a:cubicBezTo>
                    <a:pt x="1752000" y="520315"/>
                    <a:pt x="1752858" y="519088"/>
                    <a:pt x="1753471" y="517862"/>
                  </a:cubicBezTo>
                  <a:cubicBezTo>
                    <a:pt x="1753962" y="516636"/>
                    <a:pt x="1754330" y="515532"/>
                    <a:pt x="1754207" y="514674"/>
                  </a:cubicBezTo>
                  <a:cubicBezTo>
                    <a:pt x="1754207" y="514061"/>
                    <a:pt x="1753962" y="513570"/>
                    <a:pt x="1753717" y="513202"/>
                  </a:cubicBezTo>
                  <a:cubicBezTo>
                    <a:pt x="1753471" y="512834"/>
                    <a:pt x="1752981" y="512589"/>
                    <a:pt x="1752491" y="512344"/>
                  </a:cubicBezTo>
                  <a:cubicBezTo>
                    <a:pt x="1752000" y="512221"/>
                    <a:pt x="1751387" y="512099"/>
                    <a:pt x="1750651" y="512099"/>
                  </a:cubicBezTo>
                  <a:cubicBezTo>
                    <a:pt x="1749915" y="512099"/>
                    <a:pt x="1749179" y="512221"/>
                    <a:pt x="1748321" y="512467"/>
                  </a:cubicBezTo>
                  <a:moveTo>
                    <a:pt x="3478616" y="36421"/>
                  </a:moveTo>
                  <a:cubicBezTo>
                    <a:pt x="3477389" y="36789"/>
                    <a:pt x="3476163" y="37279"/>
                    <a:pt x="3474814" y="37770"/>
                  </a:cubicBezTo>
                  <a:cubicBezTo>
                    <a:pt x="3473588" y="38383"/>
                    <a:pt x="3472239" y="38996"/>
                    <a:pt x="3471013" y="39732"/>
                  </a:cubicBezTo>
                  <a:cubicBezTo>
                    <a:pt x="3469786" y="40468"/>
                    <a:pt x="3468437" y="41326"/>
                    <a:pt x="3467211" y="42184"/>
                  </a:cubicBezTo>
                  <a:cubicBezTo>
                    <a:pt x="3465985" y="43043"/>
                    <a:pt x="3464758" y="44024"/>
                    <a:pt x="3463778" y="45005"/>
                  </a:cubicBezTo>
                  <a:cubicBezTo>
                    <a:pt x="3462061" y="46599"/>
                    <a:pt x="3460589" y="48316"/>
                    <a:pt x="3459608" y="49788"/>
                  </a:cubicBezTo>
                  <a:cubicBezTo>
                    <a:pt x="3458627" y="51382"/>
                    <a:pt x="3457891" y="52730"/>
                    <a:pt x="3457646" y="54079"/>
                  </a:cubicBezTo>
                  <a:cubicBezTo>
                    <a:pt x="3457401" y="55428"/>
                    <a:pt x="3457523" y="56532"/>
                    <a:pt x="3458014" y="57390"/>
                  </a:cubicBezTo>
                  <a:cubicBezTo>
                    <a:pt x="3458505" y="58249"/>
                    <a:pt x="3459485" y="58985"/>
                    <a:pt x="3460835" y="59353"/>
                  </a:cubicBezTo>
                  <a:cubicBezTo>
                    <a:pt x="3461325" y="59475"/>
                    <a:pt x="3461815" y="59598"/>
                    <a:pt x="3462428" y="59598"/>
                  </a:cubicBezTo>
                  <a:cubicBezTo>
                    <a:pt x="3463042" y="59598"/>
                    <a:pt x="3463532" y="59598"/>
                    <a:pt x="3464268" y="59598"/>
                  </a:cubicBezTo>
                  <a:cubicBezTo>
                    <a:pt x="3464881" y="59598"/>
                    <a:pt x="3465494" y="59475"/>
                    <a:pt x="3466230" y="59353"/>
                  </a:cubicBezTo>
                  <a:cubicBezTo>
                    <a:pt x="3466966" y="59230"/>
                    <a:pt x="3467579" y="59107"/>
                    <a:pt x="3468315" y="58862"/>
                  </a:cubicBezTo>
                  <a:cubicBezTo>
                    <a:pt x="3469541" y="58494"/>
                    <a:pt x="3470767" y="58004"/>
                    <a:pt x="3472116" y="57513"/>
                  </a:cubicBezTo>
                  <a:cubicBezTo>
                    <a:pt x="3473465" y="57023"/>
                    <a:pt x="3474691" y="56287"/>
                    <a:pt x="3475918" y="55551"/>
                  </a:cubicBezTo>
                  <a:cubicBezTo>
                    <a:pt x="3477144" y="54815"/>
                    <a:pt x="3478493" y="53957"/>
                    <a:pt x="3479719" y="53098"/>
                  </a:cubicBezTo>
                  <a:cubicBezTo>
                    <a:pt x="3480945" y="52240"/>
                    <a:pt x="3482172" y="51259"/>
                    <a:pt x="3483275" y="50278"/>
                  </a:cubicBezTo>
                  <a:cubicBezTo>
                    <a:pt x="3484992" y="48684"/>
                    <a:pt x="3486464" y="46967"/>
                    <a:pt x="3487445" y="45495"/>
                  </a:cubicBezTo>
                  <a:cubicBezTo>
                    <a:pt x="3488426" y="43901"/>
                    <a:pt x="3489162" y="42552"/>
                    <a:pt x="3489407" y="41203"/>
                  </a:cubicBezTo>
                  <a:cubicBezTo>
                    <a:pt x="3489652" y="39854"/>
                    <a:pt x="3489530" y="38751"/>
                    <a:pt x="3489039" y="37892"/>
                  </a:cubicBezTo>
                  <a:cubicBezTo>
                    <a:pt x="3488548" y="37034"/>
                    <a:pt x="3487568" y="36298"/>
                    <a:pt x="3486218" y="35930"/>
                  </a:cubicBezTo>
                  <a:lnTo>
                    <a:pt x="3486218" y="35930"/>
                  </a:lnTo>
                  <a:cubicBezTo>
                    <a:pt x="3486218" y="35930"/>
                    <a:pt x="3485238" y="35685"/>
                    <a:pt x="3484625" y="35563"/>
                  </a:cubicBezTo>
                  <a:cubicBezTo>
                    <a:pt x="3484011" y="35563"/>
                    <a:pt x="3483398" y="35563"/>
                    <a:pt x="3482785" y="35563"/>
                  </a:cubicBezTo>
                  <a:cubicBezTo>
                    <a:pt x="3482172" y="35563"/>
                    <a:pt x="3481559" y="35685"/>
                    <a:pt x="3480823" y="35808"/>
                  </a:cubicBezTo>
                  <a:cubicBezTo>
                    <a:pt x="3480087" y="35930"/>
                    <a:pt x="3479474" y="36053"/>
                    <a:pt x="3478738" y="36298"/>
                  </a:cubicBezTo>
                  <a:moveTo>
                    <a:pt x="1701477" y="543246"/>
                  </a:moveTo>
                  <a:cubicBezTo>
                    <a:pt x="1701477" y="543246"/>
                    <a:pt x="1700496" y="543614"/>
                    <a:pt x="1700005" y="543737"/>
                  </a:cubicBezTo>
                  <a:cubicBezTo>
                    <a:pt x="1699515" y="543982"/>
                    <a:pt x="1698901" y="544227"/>
                    <a:pt x="1698411" y="544473"/>
                  </a:cubicBezTo>
                  <a:cubicBezTo>
                    <a:pt x="1697798" y="544718"/>
                    <a:pt x="1697308" y="545086"/>
                    <a:pt x="1696694" y="545331"/>
                  </a:cubicBezTo>
                  <a:cubicBezTo>
                    <a:pt x="1696081" y="545699"/>
                    <a:pt x="1695468" y="546067"/>
                    <a:pt x="1694855" y="546435"/>
                  </a:cubicBezTo>
                  <a:cubicBezTo>
                    <a:pt x="1693261" y="547538"/>
                    <a:pt x="1691666" y="548765"/>
                    <a:pt x="1690318" y="549991"/>
                  </a:cubicBezTo>
                  <a:cubicBezTo>
                    <a:pt x="1688968" y="551217"/>
                    <a:pt x="1687742" y="552566"/>
                    <a:pt x="1686761" y="553915"/>
                  </a:cubicBezTo>
                  <a:cubicBezTo>
                    <a:pt x="1685780" y="555264"/>
                    <a:pt x="1684922" y="556490"/>
                    <a:pt x="1684431" y="557717"/>
                  </a:cubicBezTo>
                  <a:cubicBezTo>
                    <a:pt x="1683941" y="558943"/>
                    <a:pt x="1683696" y="559924"/>
                    <a:pt x="1683696" y="560905"/>
                  </a:cubicBezTo>
                  <a:cubicBezTo>
                    <a:pt x="1683696" y="561518"/>
                    <a:pt x="1683941" y="561886"/>
                    <a:pt x="1684186" y="562254"/>
                  </a:cubicBezTo>
                  <a:cubicBezTo>
                    <a:pt x="1684431" y="562622"/>
                    <a:pt x="1684922" y="562867"/>
                    <a:pt x="1685413" y="562990"/>
                  </a:cubicBezTo>
                  <a:cubicBezTo>
                    <a:pt x="1685903" y="563112"/>
                    <a:pt x="1686516" y="563235"/>
                    <a:pt x="1687252" y="563112"/>
                  </a:cubicBezTo>
                  <a:cubicBezTo>
                    <a:pt x="1687988" y="562990"/>
                    <a:pt x="1688723" y="562990"/>
                    <a:pt x="1689459" y="562744"/>
                  </a:cubicBezTo>
                  <a:cubicBezTo>
                    <a:pt x="1689950" y="562622"/>
                    <a:pt x="1690440" y="562376"/>
                    <a:pt x="1690931" y="562254"/>
                  </a:cubicBezTo>
                  <a:cubicBezTo>
                    <a:pt x="1691421" y="562009"/>
                    <a:pt x="1692034" y="561763"/>
                    <a:pt x="1692525" y="561518"/>
                  </a:cubicBezTo>
                  <a:cubicBezTo>
                    <a:pt x="1693138" y="561273"/>
                    <a:pt x="1693628" y="560905"/>
                    <a:pt x="1694242" y="560660"/>
                  </a:cubicBezTo>
                  <a:cubicBezTo>
                    <a:pt x="1694855" y="560415"/>
                    <a:pt x="1695468" y="559924"/>
                    <a:pt x="1696081" y="559556"/>
                  </a:cubicBezTo>
                  <a:cubicBezTo>
                    <a:pt x="1697675" y="558452"/>
                    <a:pt x="1699269" y="557226"/>
                    <a:pt x="1700618" y="556000"/>
                  </a:cubicBezTo>
                  <a:cubicBezTo>
                    <a:pt x="1701967" y="554774"/>
                    <a:pt x="1703193" y="553425"/>
                    <a:pt x="1704297" y="552076"/>
                  </a:cubicBezTo>
                  <a:cubicBezTo>
                    <a:pt x="1705401" y="550727"/>
                    <a:pt x="1706136" y="549501"/>
                    <a:pt x="1706627" y="548274"/>
                  </a:cubicBezTo>
                  <a:cubicBezTo>
                    <a:pt x="1707118" y="547048"/>
                    <a:pt x="1707363" y="546067"/>
                    <a:pt x="1707363" y="545086"/>
                  </a:cubicBezTo>
                  <a:cubicBezTo>
                    <a:pt x="1707363" y="544473"/>
                    <a:pt x="1707118" y="544105"/>
                    <a:pt x="1706750" y="543737"/>
                  </a:cubicBezTo>
                  <a:cubicBezTo>
                    <a:pt x="1706505" y="543369"/>
                    <a:pt x="1706014" y="543124"/>
                    <a:pt x="1705523" y="543001"/>
                  </a:cubicBezTo>
                  <a:cubicBezTo>
                    <a:pt x="1705033" y="542878"/>
                    <a:pt x="1704420" y="542756"/>
                    <a:pt x="1703684" y="542878"/>
                  </a:cubicBezTo>
                  <a:cubicBezTo>
                    <a:pt x="1702948" y="542878"/>
                    <a:pt x="1702213" y="543001"/>
                    <a:pt x="1701477" y="543246"/>
                  </a:cubicBezTo>
                  <a:moveTo>
                    <a:pt x="3516998" y="47825"/>
                  </a:moveTo>
                  <a:cubicBezTo>
                    <a:pt x="3515772" y="48193"/>
                    <a:pt x="3514546" y="48561"/>
                    <a:pt x="3513320" y="49174"/>
                  </a:cubicBezTo>
                  <a:cubicBezTo>
                    <a:pt x="3512093" y="49665"/>
                    <a:pt x="3510744" y="50278"/>
                    <a:pt x="3509518" y="51014"/>
                  </a:cubicBezTo>
                  <a:cubicBezTo>
                    <a:pt x="3508292" y="51749"/>
                    <a:pt x="3507066" y="52485"/>
                    <a:pt x="3505839" y="53344"/>
                  </a:cubicBezTo>
                  <a:cubicBezTo>
                    <a:pt x="3504613" y="54202"/>
                    <a:pt x="3503509" y="55183"/>
                    <a:pt x="3502406" y="56164"/>
                  </a:cubicBezTo>
                  <a:cubicBezTo>
                    <a:pt x="3500566" y="57758"/>
                    <a:pt x="3499217" y="59353"/>
                    <a:pt x="3498113" y="60947"/>
                  </a:cubicBezTo>
                  <a:cubicBezTo>
                    <a:pt x="3497010" y="62541"/>
                    <a:pt x="3496274" y="64012"/>
                    <a:pt x="3496029" y="65361"/>
                  </a:cubicBezTo>
                  <a:cubicBezTo>
                    <a:pt x="3495661" y="66710"/>
                    <a:pt x="3495783" y="67937"/>
                    <a:pt x="3496151" y="68918"/>
                  </a:cubicBezTo>
                  <a:cubicBezTo>
                    <a:pt x="3496642" y="69899"/>
                    <a:pt x="3497500" y="70634"/>
                    <a:pt x="3498727" y="71002"/>
                  </a:cubicBezTo>
                  <a:cubicBezTo>
                    <a:pt x="3499217" y="71125"/>
                    <a:pt x="3499830" y="71248"/>
                    <a:pt x="3500443" y="71370"/>
                  </a:cubicBezTo>
                  <a:cubicBezTo>
                    <a:pt x="3501057" y="71370"/>
                    <a:pt x="3501670" y="71370"/>
                    <a:pt x="3502283" y="71370"/>
                  </a:cubicBezTo>
                  <a:cubicBezTo>
                    <a:pt x="3502896" y="71370"/>
                    <a:pt x="3503632" y="71248"/>
                    <a:pt x="3504368" y="71125"/>
                  </a:cubicBezTo>
                  <a:cubicBezTo>
                    <a:pt x="3505103" y="71002"/>
                    <a:pt x="3505839" y="70880"/>
                    <a:pt x="3506575" y="70634"/>
                  </a:cubicBezTo>
                  <a:cubicBezTo>
                    <a:pt x="3507801" y="70267"/>
                    <a:pt x="3509028" y="69899"/>
                    <a:pt x="3510254" y="69285"/>
                  </a:cubicBezTo>
                  <a:cubicBezTo>
                    <a:pt x="3511480" y="68795"/>
                    <a:pt x="3512829" y="68182"/>
                    <a:pt x="3514055" y="67446"/>
                  </a:cubicBezTo>
                  <a:cubicBezTo>
                    <a:pt x="3515282" y="66710"/>
                    <a:pt x="3516631" y="65974"/>
                    <a:pt x="3517734" y="65116"/>
                  </a:cubicBezTo>
                  <a:cubicBezTo>
                    <a:pt x="3518961" y="64258"/>
                    <a:pt x="3520187" y="63277"/>
                    <a:pt x="3521291" y="62296"/>
                  </a:cubicBezTo>
                  <a:cubicBezTo>
                    <a:pt x="3523130" y="60701"/>
                    <a:pt x="3524601" y="59107"/>
                    <a:pt x="3525583" y="57513"/>
                  </a:cubicBezTo>
                  <a:cubicBezTo>
                    <a:pt x="3526686" y="55919"/>
                    <a:pt x="3527422" y="54447"/>
                    <a:pt x="3527667" y="53098"/>
                  </a:cubicBezTo>
                  <a:cubicBezTo>
                    <a:pt x="3527913" y="51749"/>
                    <a:pt x="3527913" y="50523"/>
                    <a:pt x="3527422" y="49542"/>
                  </a:cubicBezTo>
                  <a:cubicBezTo>
                    <a:pt x="3526931" y="48561"/>
                    <a:pt x="3526073" y="47825"/>
                    <a:pt x="3524724" y="47458"/>
                  </a:cubicBezTo>
                  <a:cubicBezTo>
                    <a:pt x="3524233" y="47335"/>
                    <a:pt x="3523620" y="47212"/>
                    <a:pt x="3523007" y="47090"/>
                  </a:cubicBezTo>
                  <a:cubicBezTo>
                    <a:pt x="3522394" y="47090"/>
                    <a:pt x="3521781" y="47090"/>
                    <a:pt x="3521168" y="47090"/>
                  </a:cubicBezTo>
                  <a:cubicBezTo>
                    <a:pt x="3520555" y="47090"/>
                    <a:pt x="3519819" y="47212"/>
                    <a:pt x="3519083" y="47335"/>
                  </a:cubicBezTo>
                  <a:cubicBezTo>
                    <a:pt x="3518348" y="47458"/>
                    <a:pt x="3517611" y="47580"/>
                    <a:pt x="3516876" y="47825"/>
                  </a:cubicBezTo>
                  <a:moveTo>
                    <a:pt x="1654510" y="574639"/>
                  </a:moveTo>
                  <a:cubicBezTo>
                    <a:pt x="1654510" y="574639"/>
                    <a:pt x="1653529" y="575007"/>
                    <a:pt x="1652916" y="575130"/>
                  </a:cubicBezTo>
                  <a:cubicBezTo>
                    <a:pt x="1652425" y="575375"/>
                    <a:pt x="1651812" y="575620"/>
                    <a:pt x="1651199" y="575866"/>
                  </a:cubicBezTo>
                  <a:cubicBezTo>
                    <a:pt x="1650586" y="576111"/>
                    <a:pt x="1649973" y="576479"/>
                    <a:pt x="1649359" y="576847"/>
                  </a:cubicBezTo>
                  <a:cubicBezTo>
                    <a:pt x="1648746" y="577215"/>
                    <a:pt x="1648133" y="577582"/>
                    <a:pt x="1647520" y="578073"/>
                  </a:cubicBezTo>
                  <a:cubicBezTo>
                    <a:pt x="1645926" y="579177"/>
                    <a:pt x="1644332" y="580403"/>
                    <a:pt x="1642983" y="581629"/>
                  </a:cubicBezTo>
                  <a:cubicBezTo>
                    <a:pt x="1641634" y="582856"/>
                    <a:pt x="1640408" y="584205"/>
                    <a:pt x="1639426" y="585553"/>
                  </a:cubicBezTo>
                  <a:cubicBezTo>
                    <a:pt x="1638445" y="586902"/>
                    <a:pt x="1637710" y="588129"/>
                    <a:pt x="1637219" y="589232"/>
                  </a:cubicBezTo>
                  <a:cubicBezTo>
                    <a:pt x="1636729" y="590336"/>
                    <a:pt x="1636483" y="591440"/>
                    <a:pt x="1636606" y="592298"/>
                  </a:cubicBezTo>
                  <a:cubicBezTo>
                    <a:pt x="1636606" y="592789"/>
                    <a:pt x="1636851" y="593279"/>
                    <a:pt x="1637219" y="593647"/>
                  </a:cubicBezTo>
                  <a:cubicBezTo>
                    <a:pt x="1637464" y="594015"/>
                    <a:pt x="1637955" y="594260"/>
                    <a:pt x="1638445" y="594383"/>
                  </a:cubicBezTo>
                  <a:cubicBezTo>
                    <a:pt x="1638936" y="594505"/>
                    <a:pt x="1639549" y="594628"/>
                    <a:pt x="1640162" y="594505"/>
                  </a:cubicBezTo>
                  <a:cubicBezTo>
                    <a:pt x="1640775" y="594505"/>
                    <a:pt x="1641511" y="594383"/>
                    <a:pt x="1642370" y="594137"/>
                  </a:cubicBezTo>
                  <a:cubicBezTo>
                    <a:pt x="1642860" y="594015"/>
                    <a:pt x="1643351" y="593770"/>
                    <a:pt x="1643964" y="593647"/>
                  </a:cubicBezTo>
                  <a:cubicBezTo>
                    <a:pt x="1644577" y="593524"/>
                    <a:pt x="1645067" y="593156"/>
                    <a:pt x="1645680" y="592911"/>
                  </a:cubicBezTo>
                  <a:cubicBezTo>
                    <a:pt x="1646294" y="592666"/>
                    <a:pt x="1646907" y="592298"/>
                    <a:pt x="1647520" y="591930"/>
                  </a:cubicBezTo>
                  <a:cubicBezTo>
                    <a:pt x="1648133" y="591562"/>
                    <a:pt x="1648746" y="591194"/>
                    <a:pt x="1649359" y="590704"/>
                  </a:cubicBezTo>
                  <a:cubicBezTo>
                    <a:pt x="1650953" y="589600"/>
                    <a:pt x="1652548" y="588374"/>
                    <a:pt x="1653897" y="587148"/>
                  </a:cubicBezTo>
                  <a:cubicBezTo>
                    <a:pt x="1655246" y="585921"/>
                    <a:pt x="1656472" y="584572"/>
                    <a:pt x="1657453" y="583224"/>
                  </a:cubicBezTo>
                  <a:cubicBezTo>
                    <a:pt x="1658434" y="581875"/>
                    <a:pt x="1659170" y="580648"/>
                    <a:pt x="1659660" y="579545"/>
                  </a:cubicBezTo>
                  <a:cubicBezTo>
                    <a:pt x="1660151" y="578441"/>
                    <a:pt x="1660396" y="577337"/>
                    <a:pt x="1660273" y="576479"/>
                  </a:cubicBezTo>
                  <a:cubicBezTo>
                    <a:pt x="1660273" y="575988"/>
                    <a:pt x="1660028" y="575498"/>
                    <a:pt x="1659660" y="575130"/>
                  </a:cubicBezTo>
                  <a:cubicBezTo>
                    <a:pt x="1659292" y="574762"/>
                    <a:pt x="1658925" y="574517"/>
                    <a:pt x="1658434" y="574394"/>
                  </a:cubicBezTo>
                  <a:cubicBezTo>
                    <a:pt x="1657943" y="574271"/>
                    <a:pt x="1657330" y="574149"/>
                    <a:pt x="1656717" y="574271"/>
                  </a:cubicBezTo>
                  <a:cubicBezTo>
                    <a:pt x="1656104" y="574271"/>
                    <a:pt x="1655368" y="574394"/>
                    <a:pt x="1654510" y="574639"/>
                  </a:cubicBezTo>
                  <a:moveTo>
                    <a:pt x="3554278" y="60701"/>
                  </a:moveTo>
                  <a:cubicBezTo>
                    <a:pt x="3553051" y="61069"/>
                    <a:pt x="3551948" y="61437"/>
                    <a:pt x="3550721" y="61928"/>
                  </a:cubicBezTo>
                  <a:cubicBezTo>
                    <a:pt x="3549495" y="62418"/>
                    <a:pt x="3548269" y="63031"/>
                    <a:pt x="3547043" y="63767"/>
                  </a:cubicBezTo>
                  <a:cubicBezTo>
                    <a:pt x="3545816" y="64503"/>
                    <a:pt x="3544590" y="65239"/>
                    <a:pt x="3543364" y="65974"/>
                  </a:cubicBezTo>
                  <a:cubicBezTo>
                    <a:pt x="3542137" y="66833"/>
                    <a:pt x="3541034" y="67691"/>
                    <a:pt x="3539930" y="68672"/>
                  </a:cubicBezTo>
                  <a:cubicBezTo>
                    <a:pt x="3538091" y="70267"/>
                    <a:pt x="3536496" y="71983"/>
                    <a:pt x="3535393" y="73577"/>
                  </a:cubicBezTo>
                  <a:cubicBezTo>
                    <a:pt x="3534289" y="75172"/>
                    <a:pt x="3533431" y="76643"/>
                    <a:pt x="3533063" y="77992"/>
                  </a:cubicBezTo>
                  <a:cubicBezTo>
                    <a:pt x="3532695" y="79341"/>
                    <a:pt x="3532695" y="80567"/>
                    <a:pt x="3533063" y="81548"/>
                  </a:cubicBezTo>
                  <a:cubicBezTo>
                    <a:pt x="3533431" y="82529"/>
                    <a:pt x="3534289" y="83388"/>
                    <a:pt x="3535638" y="83878"/>
                  </a:cubicBezTo>
                  <a:cubicBezTo>
                    <a:pt x="3536129" y="84123"/>
                    <a:pt x="3536742" y="84246"/>
                    <a:pt x="3537355" y="84246"/>
                  </a:cubicBezTo>
                  <a:cubicBezTo>
                    <a:pt x="3537968" y="84246"/>
                    <a:pt x="3538581" y="84246"/>
                    <a:pt x="3539317" y="84246"/>
                  </a:cubicBezTo>
                  <a:cubicBezTo>
                    <a:pt x="3540053" y="84246"/>
                    <a:pt x="3540788" y="84246"/>
                    <a:pt x="3541524" y="84001"/>
                  </a:cubicBezTo>
                  <a:cubicBezTo>
                    <a:pt x="3542260" y="83878"/>
                    <a:pt x="3543118" y="83756"/>
                    <a:pt x="3543854" y="83510"/>
                  </a:cubicBezTo>
                  <a:cubicBezTo>
                    <a:pt x="3544958" y="83143"/>
                    <a:pt x="3546184" y="82775"/>
                    <a:pt x="3547411" y="82284"/>
                  </a:cubicBezTo>
                  <a:cubicBezTo>
                    <a:pt x="3548637" y="81794"/>
                    <a:pt x="3549863" y="81181"/>
                    <a:pt x="3551089" y="80445"/>
                  </a:cubicBezTo>
                  <a:cubicBezTo>
                    <a:pt x="3552316" y="79709"/>
                    <a:pt x="3553542" y="78973"/>
                    <a:pt x="3554768" y="78237"/>
                  </a:cubicBezTo>
                  <a:cubicBezTo>
                    <a:pt x="3555994" y="77379"/>
                    <a:pt x="3557098" y="76521"/>
                    <a:pt x="3558202" y="75539"/>
                  </a:cubicBezTo>
                  <a:cubicBezTo>
                    <a:pt x="3560041" y="73945"/>
                    <a:pt x="3561636" y="72229"/>
                    <a:pt x="3562739" y="70634"/>
                  </a:cubicBezTo>
                  <a:cubicBezTo>
                    <a:pt x="3563843" y="69040"/>
                    <a:pt x="3564701" y="67569"/>
                    <a:pt x="3565069" y="66097"/>
                  </a:cubicBezTo>
                  <a:cubicBezTo>
                    <a:pt x="3565437" y="64748"/>
                    <a:pt x="3565437" y="63522"/>
                    <a:pt x="3565069" y="62541"/>
                  </a:cubicBezTo>
                  <a:cubicBezTo>
                    <a:pt x="3564701" y="61560"/>
                    <a:pt x="3563843" y="60701"/>
                    <a:pt x="3562616" y="60211"/>
                  </a:cubicBezTo>
                  <a:cubicBezTo>
                    <a:pt x="3562126" y="59966"/>
                    <a:pt x="3561513" y="59843"/>
                    <a:pt x="3560899" y="59843"/>
                  </a:cubicBezTo>
                  <a:cubicBezTo>
                    <a:pt x="3560286" y="59843"/>
                    <a:pt x="3559673" y="59843"/>
                    <a:pt x="3558938" y="59843"/>
                  </a:cubicBezTo>
                  <a:cubicBezTo>
                    <a:pt x="3558202" y="59843"/>
                    <a:pt x="3557466" y="59843"/>
                    <a:pt x="3556730" y="60088"/>
                  </a:cubicBezTo>
                  <a:cubicBezTo>
                    <a:pt x="3555994" y="60211"/>
                    <a:pt x="3555136" y="60456"/>
                    <a:pt x="3554400" y="60579"/>
                  </a:cubicBezTo>
                  <a:moveTo>
                    <a:pt x="1607911" y="606768"/>
                  </a:moveTo>
                  <a:cubicBezTo>
                    <a:pt x="1607911" y="606768"/>
                    <a:pt x="1606807" y="607136"/>
                    <a:pt x="1606317" y="607381"/>
                  </a:cubicBezTo>
                  <a:cubicBezTo>
                    <a:pt x="1605704" y="607627"/>
                    <a:pt x="1605213" y="607872"/>
                    <a:pt x="1604600" y="608117"/>
                  </a:cubicBezTo>
                  <a:cubicBezTo>
                    <a:pt x="1603987" y="608362"/>
                    <a:pt x="1603374" y="608730"/>
                    <a:pt x="1602760" y="609098"/>
                  </a:cubicBezTo>
                  <a:cubicBezTo>
                    <a:pt x="1602147" y="609466"/>
                    <a:pt x="1601534" y="609957"/>
                    <a:pt x="1600798" y="610324"/>
                  </a:cubicBezTo>
                  <a:cubicBezTo>
                    <a:pt x="1599204" y="611428"/>
                    <a:pt x="1597733" y="612654"/>
                    <a:pt x="1596384" y="614003"/>
                  </a:cubicBezTo>
                  <a:cubicBezTo>
                    <a:pt x="1595035" y="615230"/>
                    <a:pt x="1593931" y="616579"/>
                    <a:pt x="1592950" y="617928"/>
                  </a:cubicBezTo>
                  <a:cubicBezTo>
                    <a:pt x="1591969" y="619276"/>
                    <a:pt x="1591233" y="620503"/>
                    <a:pt x="1590866" y="621606"/>
                  </a:cubicBezTo>
                  <a:cubicBezTo>
                    <a:pt x="1590497" y="622710"/>
                    <a:pt x="1590252" y="623814"/>
                    <a:pt x="1590497" y="624549"/>
                  </a:cubicBezTo>
                  <a:cubicBezTo>
                    <a:pt x="1590497" y="625040"/>
                    <a:pt x="1590866" y="625408"/>
                    <a:pt x="1591111" y="625776"/>
                  </a:cubicBezTo>
                  <a:cubicBezTo>
                    <a:pt x="1591356" y="626144"/>
                    <a:pt x="1591846" y="626266"/>
                    <a:pt x="1592337" y="626389"/>
                  </a:cubicBezTo>
                  <a:cubicBezTo>
                    <a:pt x="1592827" y="626512"/>
                    <a:pt x="1593441" y="626512"/>
                    <a:pt x="1594054" y="626512"/>
                  </a:cubicBezTo>
                  <a:cubicBezTo>
                    <a:pt x="1594667" y="626512"/>
                    <a:pt x="1595403" y="626389"/>
                    <a:pt x="1596138" y="626144"/>
                  </a:cubicBezTo>
                  <a:cubicBezTo>
                    <a:pt x="1596629" y="626021"/>
                    <a:pt x="1597242" y="625776"/>
                    <a:pt x="1597733" y="625530"/>
                  </a:cubicBezTo>
                  <a:cubicBezTo>
                    <a:pt x="1598223" y="625285"/>
                    <a:pt x="1598836" y="625040"/>
                    <a:pt x="1599449" y="624795"/>
                  </a:cubicBezTo>
                  <a:cubicBezTo>
                    <a:pt x="1600063" y="624549"/>
                    <a:pt x="1600676" y="624182"/>
                    <a:pt x="1601289" y="623814"/>
                  </a:cubicBezTo>
                  <a:cubicBezTo>
                    <a:pt x="1601902" y="623446"/>
                    <a:pt x="1602515" y="622955"/>
                    <a:pt x="1603251" y="622587"/>
                  </a:cubicBezTo>
                  <a:cubicBezTo>
                    <a:pt x="1604845" y="621484"/>
                    <a:pt x="1606439" y="620257"/>
                    <a:pt x="1607666" y="618908"/>
                  </a:cubicBezTo>
                  <a:cubicBezTo>
                    <a:pt x="1609015" y="617682"/>
                    <a:pt x="1610118" y="616333"/>
                    <a:pt x="1611099" y="614984"/>
                  </a:cubicBezTo>
                  <a:cubicBezTo>
                    <a:pt x="1612080" y="613635"/>
                    <a:pt x="1612816" y="612409"/>
                    <a:pt x="1613184" y="611305"/>
                  </a:cubicBezTo>
                  <a:cubicBezTo>
                    <a:pt x="1613552" y="610202"/>
                    <a:pt x="1613797" y="609098"/>
                    <a:pt x="1613552" y="608362"/>
                  </a:cubicBezTo>
                  <a:cubicBezTo>
                    <a:pt x="1613552" y="607872"/>
                    <a:pt x="1613184" y="607504"/>
                    <a:pt x="1612939" y="607136"/>
                  </a:cubicBezTo>
                  <a:cubicBezTo>
                    <a:pt x="1612571" y="606768"/>
                    <a:pt x="1612203" y="606645"/>
                    <a:pt x="1611712" y="606523"/>
                  </a:cubicBezTo>
                  <a:cubicBezTo>
                    <a:pt x="1611222" y="606400"/>
                    <a:pt x="1610609" y="606400"/>
                    <a:pt x="1609996" y="606400"/>
                  </a:cubicBezTo>
                  <a:cubicBezTo>
                    <a:pt x="1609382" y="606400"/>
                    <a:pt x="1608647" y="606523"/>
                    <a:pt x="1607911" y="606768"/>
                  </a:cubicBezTo>
                  <a:moveTo>
                    <a:pt x="3590576" y="75294"/>
                  </a:moveTo>
                  <a:cubicBezTo>
                    <a:pt x="3589472" y="75662"/>
                    <a:pt x="3588246" y="76030"/>
                    <a:pt x="3587019" y="76521"/>
                  </a:cubicBezTo>
                  <a:cubicBezTo>
                    <a:pt x="3585793" y="77011"/>
                    <a:pt x="3584567" y="77624"/>
                    <a:pt x="3583463" y="78237"/>
                  </a:cubicBezTo>
                  <a:cubicBezTo>
                    <a:pt x="3582237" y="78851"/>
                    <a:pt x="3581011" y="79586"/>
                    <a:pt x="3579907" y="80445"/>
                  </a:cubicBezTo>
                  <a:cubicBezTo>
                    <a:pt x="3578804" y="81303"/>
                    <a:pt x="3577577" y="82039"/>
                    <a:pt x="3576474" y="83020"/>
                  </a:cubicBezTo>
                  <a:cubicBezTo>
                    <a:pt x="3574634" y="84614"/>
                    <a:pt x="3573040" y="86331"/>
                    <a:pt x="3571814" y="87925"/>
                  </a:cubicBezTo>
                  <a:cubicBezTo>
                    <a:pt x="3570587" y="89519"/>
                    <a:pt x="3569729" y="91113"/>
                    <a:pt x="3569361" y="92462"/>
                  </a:cubicBezTo>
                  <a:cubicBezTo>
                    <a:pt x="3568871" y="93934"/>
                    <a:pt x="3568871" y="95160"/>
                    <a:pt x="3569238" y="96264"/>
                  </a:cubicBezTo>
                  <a:cubicBezTo>
                    <a:pt x="3569606" y="97367"/>
                    <a:pt x="3570342" y="98226"/>
                    <a:pt x="3571568" y="98716"/>
                  </a:cubicBezTo>
                  <a:cubicBezTo>
                    <a:pt x="3572059" y="98962"/>
                    <a:pt x="3572672" y="99084"/>
                    <a:pt x="3573285" y="99207"/>
                  </a:cubicBezTo>
                  <a:cubicBezTo>
                    <a:pt x="3573898" y="99207"/>
                    <a:pt x="3574634" y="99330"/>
                    <a:pt x="3575370" y="99330"/>
                  </a:cubicBezTo>
                  <a:cubicBezTo>
                    <a:pt x="3576106" y="99330"/>
                    <a:pt x="3576841" y="99330"/>
                    <a:pt x="3577700" y="99084"/>
                  </a:cubicBezTo>
                  <a:cubicBezTo>
                    <a:pt x="3578558" y="98962"/>
                    <a:pt x="3579294" y="98716"/>
                    <a:pt x="3580152" y="98594"/>
                  </a:cubicBezTo>
                  <a:cubicBezTo>
                    <a:pt x="3581256" y="98226"/>
                    <a:pt x="3582482" y="97858"/>
                    <a:pt x="3583709" y="97367"/>
                  </a:cubicBezTo>
                  <a:cubicBezTo>
                    <a:pt x="3584935" y="96877"/>
                    <a:pt x="3586161" y="96264"/>
                    <a:pt x="3587387" y="95651"/>
                  </a:cubicBezTo>
                  <a:cubicBezTo>
                    <a:pt x="3588614" y="95037"/>
                    <a:pt x="3589840" y="94302"/>
                    <a:pt x="3590944" y="93443"/>
                  </a:cubicBezTo>
                  <a:cubicBezTo>
                    <a:pt x="3592047" y="92585"/>
                    <a:pt x="3593274" y="91727"/>
                    <a:pt x="3594377" y="90868"/>
                  </a:cubicBezTo>
                  <a:cubicBezTo>
                    <a:pt x="3596339" y="89274"/>
                    <a:pt x="3597934" y="87557"/>
                    <a:pt x="3599160" y="85963"/>
                  </a:cubicBezTo>
                  <a:cubicBezTo>
                    <a:pt x="3600386" y="84369"/>
                    <a:pt x="3601244" y="82775"/>
                    <a:pt x="3601612" y="81426"/>
                  </a:cubicBezTo>
                  <a:cubicBezTo>
                    <a:pt x="3602103" y="79954"/>
                    <a:pt x="3602103" y="78728"/>
                    <a:pt x="3601735" y="77747"/>
                  </a:cubicBezTo>
                  <a:cubicBezTo>
                    <a:pt x="3601367" y="76766"/>
                    <a:pt x="3600631" y="75907"/>
                    <a:pt x="3599282" y="75294"/>
                  </a:cubicBezTo>
                  <a:cubicBezTo>
                    <a:pt x="3598792" y="75049"/>
                    <a:pt x="3598179" y="74926"/>
                    <a:pt x="3597566" y="74804"/>
                  </a:cubicBezTo>
                  <a:cubicBezTo>
                    <a:pt x="3596952" y="74804"/>
                    <a:pt x="3596217" y="74681"/>
                    <a:pt x="3595481" y="74681"/>
                  </a:cubicBezTo>
                  <a:cubicBezTo>
                    <a:pt x="3594745" y="74681"/>
                    <a:pt x="3594009" y="74681"/>
                    <a:pt x="3593151" y="74926"/>
                  </a:cubicBezTo>
                  <a:cubicBezTo>
                    <a:pt x="3592293" y="75049"/>
                    <a:pt x="3591557" y="75294"/>
                    <a:pt x="3590576" y="75539"/>
                  </a:cubicBezTo>
                  <a:moveTo>
                    <a:pt x="1561557" y="639510"/>
                  </a:moveTo>
                  <a:cubicBezTo>
                    <a:pt x="1561557" y="639510"/>
                    <a:pt x="1560453" y="639878"/>
                    <a:pt x="1559840" y="640123"/>
                  </a:cubicBezTo>
                  <a:cubicBezTo>
                    <a:pt x="1559227" y="640368"/>
                    <a:pt x="1558614" y="640614"/>
                    <a:pt x="1558001" y="640982"/>
                  </a:cubicBezTo>
                  <a:cubicBezTo>
                    <a:pt x="1557388" y="641350"/>
                    <a:pt x="1556652" y="641717"/>
                    <a:pt x="1556039" y="642085"/>
                  </a:cubicBezTo>
                  <a:cubicBezTo>
                    <a:pt x="1555426" y="642453"/>
                    <a:pt x="1554690" y="642944"/>
                    <a:pt x="1553954" y="643434"/>
                  </a:cubicBezTo>
                  <a:cubicBezTo>
                    <a:pt x="1552360" y="644538"/>
                    <a:pt x="1550888" y="645887"/>
                    <a:pt x="1549539" y="647113"/>
                  </a:cubicBezTo>
                  <a:cubicBezTo>
                    <a:pt x="1548190" y="648462"/>
                    <a:pt x="1547087" y="649688"/>
                    <a:pt x="1546229" y="651037"/>
                  </a:cubicBezTo>
                  <a:cubicBezTo>
                    <a:pt x="1545370" y="652263"/>
                    <a:pt x="1544634" y="653612"/>
                    <a:pt x="1544266" y="654716"/>
                  </a:cubicBezTo>
                  <a:cubicBezTo>
                    <a:pt x="1543899" y="655820"/>
                    <a:pt x="1543776" y="656801"/>
                    <a:pt x="1543899" y="657659"/>
                  </a:cubicBezTo>
                  <a:cubicBezTo>
                    <a:pt x="1543899" y="658150"/>
                    <a:pt x="1544266" y="658518"/>
                    <a:pt x="1544512" y="658763"/>
                  </a:cubicBezTo>
                  <a:cubicBezTo>
                    <a:pt x="1544880" y="659008"/>
                    <a:pt x="1545248" y="659253"/>
                    <a:pt x="1545738" y="659376"/>
                  </a:cubicBezTo>
                  <a:cubicBezTo>
                    <a:pt x="1546229" y="659376"/>
                    <a:pt x="1546719" y="659499"/>
                    <a:pt x="1547332" y="659376"/>
                  </a:cubicBezTo>
                  <a:cubicBezTo>
                    <a:pt x="1547945" y="659376"/>
                    <a:pt x="1548681" y="659253"/>
                    <a:pt x="1549294" y="659008"/>
                  </a:cubicBezTo>
                  <a:cubicBezTo>
                    <a:pt x="1549907" y="658886"/>
                    <a:pt x="1550398" y="658640"/>
                    <a:pt x="1551011" y="658395"/>
                  </a:cubicBezTo>
                  <a:cubicBezTo>
                    <a:pt x="1551624" y="658150"/>
                    <a:pt x="1552237" y="657904"/>
                    <a:pt x="1552850" y="657537"/>
                  </a:cubicBezTo>
                  <a:cubicBezTo>
                    <a:pt x="1553464" y="657169"/>
                    <a:pt x="1554199" y="656801"/>
                    <a:pt x="1554813" y="656433"/>
                  </a:cubicBezTo>
                  <a:cubicBezTo>
                    <a:pt x="1555426" y="656065"/>
                    <a:pt x="1556161" y="655575"/>
                    <a:pt x="1556897" y="655084"/>
                  </a:cubicBezTo>
                  <a:cubicBezTo>
                    <a:pt x="1558491" y="653980"/>
                    <a:pt x="1559963" y="652631"/>
                    <a:pt x="1561312" y="651405"/>
                  </a:cubicBezTo>
                  <a:cubicBezTo>
                    <a:pt x="1562661" y="650056"/>
                    <a:pt x="1563764" y="648830"/>
                    <a:pt x="1564623" y="647481"/>
                  </a:cubicBezTo>
                  <a:cubicBezTo>
                    <a:pt x="1565481" y="646132"/>
                    <a:pt x="1566217" y="644906"/>
                    <a:pt x="1566585" y="643802"/>
                  </a:cubicBezTo>
                  <a:cubicBezTo>
                    <a:pt x="1566953" y="642698"/>
                    <a:pt x="1567075" y="641717"/>
                    <a:pt x="1566953" y="640859"/>
                  </a:cubicBezTo>
                  <a:cubicBezTo>
                    <a:pt x="1566830" y="640368"/>
                    <a:pt x="1566585" y="640001"/>
                    <a:pt x="1566217" y="639755"/>
                  </a:cubicBezTo>
                  <a:cubicBezTo>
                    <a:pt x="1565849" y="639510"/>
                    <a:pt x="1565481" y="639265"/>
                    <a:pt x="1564991" y="639142"/>
                  </a:cubicBezTo>
                  <a:cubicBezTo>
                    <a:pt x="1564500" y="639142"/>
                    <a:pt x="1564010" y="639020"/>
                    <a:pt x="1563397" y="639142"/>
                  </a:cubicBezTo>
                  <a:cubicBezTo>
                    <a:pt x="1562783" y="639265"/>
                    <a:pt x="1562048" y="639265"/>
                    <a:pt x="1561312" y="639510"/>
                  </a:cubicBezTo>
                  <a:moveTo>
                    <a:pt x="3625648" y="91604"/>
                  </a:moveTo>
                  <a:cubicBezTo>
                    <a:pt x="3624544" y="91849"/>
                    <a:pt x="3623440" y="92340"/>
                    <a:pt x="3622214" y="92830"/>
                  </a:cubicBezTo>
                  <a:cubicBezTo>
                    <a:pt x="3621110" y="93321"/>
                    <a:pt x="3619884" y="93811"/>
                    <a:pt x="3618658" y="94424"/>
                  </a:cubicBezTo>
                  <a:cubicBezTo>
                    <a:pt x="3617432" y="95037"/>
                    <a:pt x="3616328" y="95773"/>
                    <a:pt x="3615224" y="96509"/>
                  </a:cubicBezTo>
                  <a:cubicBezTo>
                    <a:pt x="3614121" y="97245"/>
                    <a:pt x="3613017" y="98103"/>
                    <a:pt x="3611913" y="98962"/>
                  </a:cubicBezTo>
                  <a:cubicBezTo>
                    <a:pt x="3609951" y="100556"/>
                    <a:pt x="3608234" y="102273"/>
                    <a:pt x="3607008" y="103867"/>
                  </a:cubicBezTo>
                  <a:cubicBezTo>
                    <a:pt x="3605782" y="105461"/>
                    <a:pt x="3604801" y="107055"/>
                    <a:pt x="3604310" y="108527"/>
                  </a:cubicBezTo>
                  <a:cubicBezTo>
                    <a:pt x="3603820" y="109998"/>
                    <a:pt x="3603697" y="111225"/>
                    <a:pt x="3604065" y="112328"/>
                  </a:cubicBezTo>
                  <a:cubicBezTo>
                    <a:pt x="3604433" y="113432"/>
                    <a:pt x="3605169" y="114290"/>
                    <a:pt x="3606395" y="114903"/>
                  </a:cubicBezTo>
                  <a:cubicBezTo>
                    <a:pt x="3606885" y="115149"/>
                    <a:pt x="3607499" y="115394"/>
                    <a:pt x="3608112" y="115517"/>
                  </a:cubicBezTo>
                  <a:cubicBezTo>
                    <a:pt x="3608725" y="115639"/>
                    <a:pt x="3609461" y="115762"/>
                    <a:pt x="3610197" y="115762"/>
                  </a:cubicBezTo>
                  <a:cubicBezTo>
                    <a:pt x="3610932" y="115762"/>
                    <a:pt x="3611791" y="115762"/>
                    <a:pt x="3612649" y="115517"/>
                  </a:cubicBezTo>
                  <a:cubicBezTo>
                    <a:pt x="3613507" y="115394"/>
                    <a:pt x="3614366" y="115149"/>
                    <a:pt x="3615347" y="114903"/>
                  </a:cubicBezTo>
                  <a:cubicBezTo>
                    <a:pt x="3616451" y="114658"/>
                    <a:pt x="3617554" y="114168"/>
                    <a:pt x="3618780" y="113800"/>
                  </a:cubicBezTo>
                  <a:cubicBezTo>
                    <a:pt x="3620007" y="113309"/>
                    <a:pt x="3621110" y="112819"/>
                    <a:pt x="3622337" y="112206"/>
                  </a:cubicBezTo>
                  <a:cubicBezTo>
                    <a:pt x="3623563" y="111592"/>
                    <a:pt x="3624667" y="110857"/>
                    <a:pt x="3625893" y="110121"/>
                  </a:cubicBezTo>
                  <a:cubicBezTo>
                    <a:pt x="3627119" y="109385"/>
                    <a:pt x="3628223" y="108527"/>
                    <a:pt x="3629327" y="107668"/>
                  </a:cubicBezTo>
                  <a:cubicBezTo>
                    <a:pt x="3631289" y="106074"/>
                    <a:pt x="3632883" y="104357"/>
                    <a:pt x="3634232" y="102763"/>
                  </a:cubicBezTo>
                  <a:cubicBezTo>
                    <a:pt x="3635458" y="101169"/>
                    <a:pt x="3636439" y="99575"/>
                    <a:pt x="3636930" y="98103"/>
                  </a:cubicBezTo>
                  <a:cubicBezTo>
                    <a:pt x="3637420" y="96632"/>
                    <a:pt x="3637543" y="95283"/>
                    <a:pt x="3637175" y="94302"/>
                  </a:cubicBezTo>
                  <a:cubicBezTo>
                    <a:pt x="3636807" y="93198"/>
                    <a:pt x="3636071" y="92340"/>
                    <a:pt x="3634967" y="91727"/>
                  </a:cubicBezTo>
                  <a:cubicBezTo>
                    <a:pt x="3634477" y="91481"/>
                    <a:pt x="3633864" y="91236"/>
                    <a:pt x="3633128" y="91113"/>
                  </a:cubicBezTo>
                  <a:cubicBezTo>
                    <a:pt x="3632515" y="90991"/>
                    <a:pt x="3631779" y="90868"/>
                    <a:pt x="3630921" y="90991"/>
                  </a:cubicBezTo>
                  <a:cubicBezTo>
                    <a:pt x="3630185" y="90991"/>
                    <a:pt x="3629327" y="90991"/>
                    <a:pt x="3628468" y="91236"/>
                  </a:cubicBezTo>
                  <a:cubicBezTo>
                    <a:pt x="3627610" y="91359"/>
                    <a:pt x="3626751" y="91604"/>
                    <a:pt x="3625770" y="91849"/>
                  </a:cubicBezTo>
                  <a:moveTo>
                    <a:pt x="1515571" y="672742"/>
                  </a:moveTo>
                  <a:cubicBezTo>
                    <a:pt x="1515571" y="672742"/>
                    <a:pt x="1514345" y="673111"/>
                    <a:pt x="1513732" y="673356"/>
                  </a:cubicBezTo>
                  <a:cubicBezTo>
                    <a:pt x="1513119" y="673601"/>
                    <a:pt x="1512506" y="673846"/>
                    <a:pt x="1511770" y="674214"/>
                  </a:cubicBezTo>
                  <a:cubicBezTo>
                    <a:pt x="1511157" y="674582"/>
                    <a:pt x="1510421" y="674950"/>
                    <a:pt x="1509685" y="675440"/>
                  </a:cubicBezTo>
                  <a:cubicBezTo>
                    <a:pt x="1508949" y="675931"/>
                    <a:pt x="1508336" y="676299"/>
                    <a:pt x="1507600" y="676912"/>
                  </a:cubicBezTo>
                  <a:cubicBezTo>
                    <a:pt x="1506006" y="678138"/>
                    <a:pt x="1504535" y="679365"/>
                    <a:pt x="1503308" y="680591"/>
                  </a:cubicBezTo>
                  <a:cubicBezTo>
                    <a:pt x="1502082" y="681940"/>
                    <a:pt x="1500978" y="683166"/>
                    <a:pt x="1499997" y="684515"/>
                  </a:cubicBezTo>
                  <a:cubicBezTo>
                    <a:pt x="1499016" y="685864"/>
                    <a:pt x="1498526" y="686968"/>
                    <a:pt x="1498158" y="688071"/>
                  </a:cubicBezTo>
                  <a:cubicBezTo>
                    <a:pt x="1497790" y="689175"/>
                    <a:pt x="1497667" y="690156"/>
                    <a:pt x="1497913" y="690892"/>
                  </a:cubicBezTo>
                  <a:cubicBezTo>
                    <a:pt x="1498035" y="691382"/>
                    <a:pt x="1498281" y="691627"/>
                    <a:pt x="1498526" y="691995"/>
                  </a:cubicBezTo>
                  <a:cubicBezTo>
                    <a:pt x="1498771" y="692363"/>
                    <a:pt x="1499262" y="692486"/>
                    <a:pt x="1499630" y="692609"/>
                  </a:cubicBezTo>
                  <a:cubicBezTo>
                    <a:pt x="1500120" y="692609"/>
                    <a:pt x="1500611" y="692731"/>
                    <a:pt x="1501224" y="692609"/>
                  </a:cubicBezTo>
                  <a:cubicBezTo>
                    <a:pt x="1501837" y="692609"/>
                    <a:pt x="1502450" y="692486"/>
                    <a:pt x="1503186" y="692241"/>
                  </a:cubicBezTo>
                  <a:cubicBezTo>
                    <a:pt x="1503799" y="692118"/>
                    <a:pt x="1504412" y="691873"/>
                    <a:pt x="1505025" y="691627"/>
                  </a:cubicBezTo>
                  <a:cubicBezTo>
                    <a:pt x="1505638" y="691382"/>
                    <a:pt x="1506251" y="691137"/>
                    <a:pt x="1506987" y="690769"/>
                  </a:cubicBezTo>
                  <a:cubicBezTo>
                    <a:pt x="1507600" y="690401"/>
                    <a:pt x="1508336" y="690033"/>
                    <a:pt x="1509072" y="689543"/>
                  </a:cubicBezTo>
                  <a:cubicBezTo>
                    <a:pt x="1509808" y="689052"/>
                    <a:pt x="1510544" y="688684"/>
                    <a:pt x="1511157" y="688071"/>
                  </a:cubicBezTo>
                  <a:cubicBezTo>
                    <a:pt x="1512751" y="686845"/>
                    <a:pt x="1514222" y="685619"/>
                    <a:pt x="1515449" y="684270"/>
                  </a:cubicBezTo>
                  <a:cubicBezTo>
                    <a:pt x="1516675" y="682921"/>
                    <a:pt x="1517901" y="681695"/>
                    <a:pt x="1518760" y="680346"/>
                  </a:cubicBezTo>
                  <a:cubicBezTo>
                    <a:pt x="1519618" y="679119"/>
                    <a:pt x="1520231" y="677893"/>
                    <a:pt x="1520599" y="676789"/>
                  </a:cubicBezTo>
                  <a:cubicBezTo>
                    <a:pt x="1520967" y="675686"/>
                    <a:pt x="1521090" y="674705"/>
                    <a:pt x="1520722" y="673969"/>
                  </a:cubicBezTo>
                  <a:cubicBezTo>
                    <a:pt x="1520599" y="673478"/>
                    <a:pt x="1520354" y="673233"/>
                    <a:pt x="1520109" y="672865"/>
                  </a:cubicBezTo>
                  <a:cubicBezTo>
                    <a:pt x="1519741" y="672620"/>
                    <a:pt x="1519373" y="672375"/>
                    <a:pt x="1519005" y="672252"/>
                  </a:cubicBezTo>
                  <a:cubicBezTo>
                    <a:pt x="1518514" y="672252"/>
                    <a:pt x="1518024" y="672130"/>
                    <a:pt x="1517411" y="672252"/>
                  </a:cubicBezTo>
                  <a:cubicBezTo>
                    <a:pt x="1516798" y="672252"/>
                    <a:pt x="1516184" y="672375"/>
                    <a:pt x="1515449" y="672620"/>
                  </a:cubicBezTo>
                  <a:moveTo>
                    <a:pt x="3659493" y="109508"/>
                  </a:moveTo>
                  <a:cubicBezTo>
                    <a:pt x="3658390" y="109753"/>
                    <a:pt x="3657286" y="110121"/>
                    <a:pt x="3656182" y="110611"/>
                  </a:cubicBezTo>
                  <a:cubicBezTo>
                    <a:pt x="3655079" y="111102"/>
                    <a:pt x="3653852" y="111592"/>
                    <a:pt x="3652749" y="112206"/>
                  </a:cubicBezTo>
                  <a:cubicBezTo>
                    <a:pt x="3651645" y="112819"/>
                    <a:pt x="3650419" y="113432"/>
                    <a:pt x="3649315" y="114168"/>
                  </a:cubicBezTo>
                  <a:cubicBezTo>
                    <a:pt x="3648212" y="114903"/>
                    <a:pt x="3647108" y="115639"/>
                    <a:pt x="3646004" y="116498"/>
                  </a:cubicBezTo>
                  <a:cubicBezTo>
                    <a:pt x="3644042" y="118092"/>
                    <a:pt x="3642325" y="119809"/>
                    <a:pt x="3640976" y="121403"/>
                  </a:cubicBezTo>
                  <a:cubicBezTo>
                    <a:pt x="3639627" y="122997"/>
                    <a:pt x="3638647" y="124591"/>
                    <a:pt x="3638156" y="126063"/>
                  </a:cubicBezTo>
                  <a:cubicBezTo>
                    <a:pt x="3637543" y="127534"/>
                    <a:pt x="3637420" y="128883"/>
                    <a:pt x="3637665" y="130109"/>
                  </a:cubicBezTo>
                  <a:cubicBezTo>
                    <a:pt x="3637911" y="131336"/>
                    <a:pt x="3638647" y="132194"/>
                    <a:pt x="3639750" y="132807"/>
                  </a:cubicBezTo>
                  <a:cubicBezTo>
                    <a:pt x="3640240" y="133053"/>
                    <a:pt x="3640854" y="133298"/>
                    <a:pt x="3641589" y="133543"/>
                  </a:cubicBezTo>
                  <a:cubicBezTo>
                    <a:pt x="3642325" y="133788"/>
                    <a:pt x="3643061" y="133788"/>
                    <a:pt x="3643797" y="133788"/>
                  </a:cubicBezTo>
                  <a:cubicBezTo>
                    <a:pt x="3644655" y="133788"/>
                    <a:pt x="3645391" y="133788"/>
                    <a:pt x="3646372" y="133666"/>
                  </a:cubicBezTo>
                  <a:cubicBezTo>
                    <a:pt x="3647230" y="133543"/>
                    <a:pt x="3648212" y="133298"/>
                    <a:pt x="3649192" y="133053"/>
                  </a:cubicBezTo>
                  <a:cubicBezTo>
                    <a:pt x="3650296" y="132807"/>
                    <a:pt x="3651400" y="132439"/>
                    <a:pt x="3652503" y="131949"/>
                  </a:cubicBezTo>
                  <a:cubicBezTo>
                    <a:pt x="3653607" y="131458"/>
                    <a:pt x="3654833" y="130968"/>
                    <a:pt x="3655937" y="130355"/>
                  </a:cubicBezTo>
                  <a:cubicBezTo>
                    <a:pt x="3657041" y="129741"/>
                    <a:pt x="3658267" y="129128"/>
                    <a:pt x="3659371" y="128393"/>
                  </a:cubicBezTo>
                  <a:cubicBezTo>
                    <a:pt x="3660474" y="127657"/>
                    <a:pt x="3661578" y="126921"/>
                    <a:pt x="3662682" y="126063"/>
                  </a:cubicBezTo>
                  <a:cubicBezTo>
                    <a:pt x="3664644" y="124469"/>
                    <a:pt x="3666360" y="122752"/>
                    <a:pt x="3667710" y="121157"/>
                  </a:cubicBezTo>
                  <a:cubicBezTo>
                    <a:pt x="3669058" y="119563"/>
                    <a:pt x="3670039" y="117969"/>
                    <a:pt x="3670530" y="116498"/>
                  </a:cubicBezTo>
                  <a:cubicBezTo>
                    <a:pt x="3671143" y="115026"/>
                    <a:pt x="3671265" y="113677"/>
                    <a:pt x="3671020" y="112451"/>
                  </a:cubicBezTo>
                  <a:cubicBezTo>
                    <a:pt x="3670775" y="111225"/>
                    <a:pt x="3670039" y="110366"/>
                    <a:pt x="3668936" y="109753"/>
                  </a:cubicBezTo>
                  <a:cubicBezTo>
                    <a:pt x="3668445" y="109508"/>
                    <a:pt x="3667832" y="109262"/>
                    <a:pt x="3667096" y="109017"/>
                  </a:cubicBezTo>
                  <a:cubicBezTo>
                    <a:pt x="3666360" y="108895"/>
                    <a:pt x="3665625" y="108772"/>
                    <a:pt x="3664889" y="108772"/>
                  </a:cubicBezTo>
                  <a:cubicBezTo>
                    <a:pt x="3664030" y="108772"/>
                    <a:pt x="3663295" y="108772"/>
                    <a:pt x="3662314" y="109017"/>
                  </a:cubicBezTo>
                  <a:cubicBezTo>
                    <a:pt x="3661455" y="109140"/>
                    <a:pt x="3660474" y="109385"/>
                    <a:pt x="3659493" y="109630"/>
                  </a:cubicBezTo>
                  <a:moveTo>
                    <a:pt x="1469831" y="706711"/>
                  </a:moveTo>
                  <a:cubicBezTo>
                    <a:pt x="1469831" y="706711"/>
                    <a:pt x="1468604" y="707079"/>
                    <a:pt x="1467991" y="707324"/>
                  </a:cubicBezTo>
                  <a:cubicBezTo>
                    <a:pt x="1467378" y="707569"/>
                    <a:pt x="1466642" y="707937"/>
                    <a:pt x="1466029" y="708305"/>
                  </a:cubicBezTo>
                  <a:cubicBezTo>
                    <a:pt x="1465293" y="708673"/>
                    <a:pt x="1464680" y="709041"/>
                    <a:pt x="1463944" y="709531"/>
                  </a:cubicBezTo>
                  <a:cubicBezTo>
                    <a:pt x="1463209" y="710022"/>
                    <a:pt x="1462473" y="710512"/>
                    <a:pt x="1461737" y="711003"/>
                  </a:cubicBezTo>
                  <a:cubicBezTo>
                    <a:pt x="1460143" y="712229"/>
                    <a:pt x="1458671" y="713455"/>
                    <a:pt x="1457445" y="714804"/>
                  </a:cubicBezTo>
                  <a:cubicBezTo>
                    <a:pt x="1456219" y="716153"/>
                    <a:pt x="1455115" y="717379"/>
                    <a:pt x="1454257" y="718728"/>
                  </a:cubicBezTo>
                  <a:cubicBezTo>
                    <a:pt x="1453398" y="719955"/>
                    <a:pt x="1452785" y="721181"/>
                    <a:pt x="1452417" y="722285"/>
                  </a:cubicBezTo>
                  <a:cubicBezTo>
                    <a:pt x="1452049" y="723388"/>
                    <a:pt x="1452049" y="724369"/>
                    <a:pt x="1452417" y="725105"/>
                  </a:cubicBezTo>
                  <a:cubicBezTo>
                    <a:pt x="1452540" y="725473"/>
                    <a:pt x="1452785" y="725841"/>
                    <a:pt x="1453153" y="726086"/>
                  </a:cubicBezTo>
                  <a:cubicBezTo>
                    <a:pt x="1453521" y="726331"/>
                    <a:pt x="1453889" y="726454"/>
                    <a:pt x="1454257" y="726577"/>
                  </a:cubicBezTo>
                  <a:cubicBezTo>
                    <a:pt x="1454625" y="726699"/>
                    <a:pt x="1455238" y="726699"/>
                    <a:pt x="1455728" y="726577"/>
                  </a:cubicBezTo>
                  <a:cubicBezTo>
                    <a:pt x="1456219" y="726454"/>
                    <a:pt x="1456955" y="726454"/>
                    <a:pt x="1457568" y="726209"/>
                  </a:cubicBezTo>
                  <a:cubicBezTo>
                    <a:pt x="1458181" y="726086"/>
                    <a:pt x="1458794" y="725841"/>
                    <a:pt x="1459407" y="725596"/>
                  </a:cubicBezTo>
                  <a:cubicBezTo>
                    <a:pt x="1460020" y="725350"/>
                    <a:pt x="1460756" y="724983"/>
                    <a:pt x="1461492" y="724615"/>
                  </a:cubicBezTo>
                  <a:cubicBezTo>
                    <a:pt x="1462228" y="724247"/>
                    <a:pt x="1462963" y="723879"/>
                    <a:pt x="1463699" y="723388"/>
                  </a:cubicBezTo>
                  <a:cubicBezTo>
                    <a:pt x="1464435" y="722898"/>
                    <a:pt x="1465171" y="722407"/>
                    <a:pt x="1465907" y="721794"/>
                  </a:cubicBezTo>
                  <a:cubicBezTo>
                    <a:pt x="1467501" y="720568"/>
                    <a:pt x="1468972" y="719342"/>
                    <a:pt x="1470198" y="717993"/>
                  </a:cubicBezTo>
                  <a:cubicBezTo>
                    <a:pt x="1471425" y="716644"/>
                    <a:pt x="1472528" y="715418"/>
                    <a:pt x="1473387" y="714069"/>
                  </a:cubicBezTo>
                  <a:cubicBezTo>
                    <a:pt x="1474245" y="712842"/>
                    <a:pt x="1474858" y="711616"/>
                    <a:pt x="1475104" y="710512"/>
                  </a:cubicBezTo>
                  <a:cubicBezTo>
                    <a:pt x="1475472" y="709409"/>
                    <a:pt x="1475472" y="708428"/>
                    <a:pt x="1475104" y="707692"/>
                  </a:cubicBezTo>
                  <a:cubicBezTo>
                    <a:pt x="1474981" y="707324"/>
                    <a:pt x="1474736" y="706956"/>
                    <a:pt x="1474368" y="706711"/>
                  </a:cubicBezTo>
                  <a:cubicBezTo>
                    <a:pt x="1474000" y="706465"/>
                    <a:pt x="1473632" y="706343"/>
                    <a:pt x="1473264" y="706220"/>
                  </a:cubicBezTo>
                  <a:cubicBezTo>
                    <a:pt x="1472774" y="706220"/>
                    <a:pt x="1472283" y="706098"/>
                    <a:pt x="1471670" y="706220"/>
                  </a:cubicBezTo>
                  <a:cubicBezTo>
                    <a:pt x="1471057" y="706220"/>
                    <a:pt x="1470444" y="706343"/>
                    <a:pt x="1469831" y="706588"/>
                  </a:cubicBezTo>
                  <a:moveTo>
                    <a:pt x="3692235" y="129128"/>
                  </a:moveTo>
                  <a:cubicBezTo>
                    <a:pt x="3691132" y="129374"/>
                    <a:pt x="3690028" y="129741"/>
                    <a:pt x="3688924" y="130232"/>
                  </a:cubicBezTo>
                  <a:cubicBezTo>
                    <a:pt x="3687820" y="130723"/>
                    <a:pt x="3686717" y="131213"/>
                    <a:pt x="3685613" y="131704"/>
                  </a:cubicBezTo>
                  <a:cubicBezTo>
                    <a:pt x="3684510" y="132317"/>
                    <a:pt x="3683406" y="132930"/>
                    <a:pt x="3682302" y="133666"/>
                  </a:cubicBezTo>
                  <a:cubicBezTo>
                    <a:pt x="3681199" y="134401"/>
                    <a:pt x="3680095" y="135137"/>
                    <a:pt x="3679114" y="135996"/>
                  </a:cubicBezTo>
                  <a:cubicBezTo>
                    <a:pt x="3677029" y="137590"/>
                    <a:pt x="3675312" y="139184"/>
                    <a:pt x="3673963" y="140901"/>
                  </a:cubicBezTo>
                  <a:cubicBezTo>
                    <a:pt x="3672615" y="142495"/>
                    <a:pt x="3671511" y="144212"/>
                    <a:pt x="3670898" y="145683"/>
                  </a:cubicBezTo>
                  <a:cubicBezTo>
                    <a:pt x="3670285" y="147155"/>
                    <a:pt x="3670039" y="148626"/>
                    <a:pt x="3670162" y="149853"/>
                  </a:cubicBezTo>
                  <a:cubicBezTo>
                    <a:pt x="3670407" y="151079"/>
                    <a:pt x="3671020" y="152060"/>
                    <a:pt x="3672124" y="152796"/>
                  </a:cubicBezTo>
                  <a:cubicBezTo>
                    <a:pt x="3672615" y="153164"/>
                    <a:pt x="3673228" y="153409"/>
                    <a:pt x="3673963" y="153654"/>
                  </a:cubicBezTo>
                  <a:cubicBezTo>
                    <a:pt x="3674699" y="153899"/>
                    <a:pt x="3675435" y="153899"/>
                    <a:pt x="3676293" y="154022"/>
                  </a:cubicBezTo>
                  <a:cubicBezTo>
                    <a:pt x="3677152" y="154022"/>
                    <a:pt x="3678010" y="154022"/>
                    <a:pt x="3678991" y="153899"/>
                  </a:cubicBezTo>
                  <a:cubicBezTo>
                    <a:pt x="3679972" y="153777"/>
                    <a:pt x="3680953" y="153532"/>
                    <a:pt x="3681935" y="153286"/>
                  </a:cubicBezTo>
                  <a:cubicBezTo>
                    <a:pt x="3683038" y="153041"/>
                    <a:pt x="3684019" y="152673"/>
                    <a:pt x="3685245" y="152183"/>
                  </a:cubicBezTo>
                  <a:cubicBezTo>
                    <a:pt x="3686349" y="151692"/>
                    <a:pt x="3687453" y="151202"/>
                    <a:pt x="3688556" y="150711"/>
                  </a:cubicBezTo>
                  <a:cubicBezTo>
                    <a:pt x="3689660" y="150098"/>
                    <a:pt x="3690764" y="149485"/>
                    <a:pt x="3691867" y="148872"/>
                  </a:cubicBezTo>
                  <a:cubicBezTo>
                    <a:pt x="3692971" y="148136"/>
                    <a:pt x="3694075" y="147400"/>
                    <a:pt x="3695178" y="146542"/>
                  </a:cubicBezTo>
                  <a:cubicBezTo>
                    <a:pt x="3697263" y="144948"/>
                    <a:pt x="3698980" y="143231"/>
                    <a:pt x="3700451" y="141636"/>
                  </a:cubicBezTo>
                  <a:cubicBezTo>
                    <a:pt x="3701800" y="139920"/>
                    <a:pt x="3702904" y="138326"/>
                    <a:pt x="3703517" y="136854"/>
                  </a:cubicBezTo>
                  <a:cubicBezTo>
                    <a:pt x="3704130" y="135382"/>
                    <a:pt x="3704375" y="133911"/>
                    <a:pt x="3704130" y="132685"/>
                  </a:cubicBezTo>
                  <a:cubicBezTo>
                    <a:pt x="3703885" y="131458"/>
                    <a:pt x="3703272" y="130477"/>
                    <a:pt x="3702168" y="129741"/>
                  </a:cubicBezTo>
                  <a:cubicBezTo>
                    <a:pt x="3701678" y="129374"/>
                    <a:pt x="3701065" y="129128"/>
                    <a:pt x="3700329" y="129006"/>
                  </a:cubicBezTo>
                  <a:cubicBezTo>
                    <a:pt x="3699593" y="128883"/>
                    <a:pt x="3698857" y="128760"/>
                    <a:pt x="3697999" y="128760"/>
                  </a:cubicBezTo>
                  <a:cubicBezTo>
                    <a:pt x="3697140" y="128760"/>
                    <a:pt x="3696282" y="128760"/>
                    <a:pt x="3695301" y="128883"/>
                  </a:cubicBezTo>
                  <a:cubicBezTo>
                    <a:pt x="3694320" y="129006"/>
                    <a:pt x="3693339" y="129251"/>
                    <a:pt x="3692358" y="129496"/>
                  </a:cubicBezTo>
                  <a:moveTo>
                    <a:pt x="1424580" y="741292"/>
                  </a:moveTo>
                  <a:cubicBezTo>
                    <a:pt x="1423967" y="741415"/>
                    <a:pt x="1423354" y="741660"/>
                    <a:pt x="1422619" y="741905"/>
                  </a:cubicBezTo>
                  <a:cubicBezTo>
                    <a:pt x="1421883" y="742151"/>
                    <a:pt x="1421270" y="742518"/>
                    <a:pt x="1420534" y="742886"/>
                  </a:cubicBezTo>
                  <a:cubicBezTo>
                    <a:pt x="1419798" y="743254"/>
                    <a:pt x="1419062" y="743745"/>
                    <a:pt x="1418326" y="744235"/>
                  </a:cubicBezTo>
                  <a:cubicBezTo>
                    <a:pt x="1417591" y="744726"/>
                    <a:pt x="1416855" y="745216"/>
                    <a:pt x="1415996" y="745829"/>
                  </a:cubicBezTo>
                  <a:cubicBezTo>
                    <a:pt x="1414402" y="747056"/>
                    <a:pt x="1413054" y="748282"/>
                    <a:pt x="1411827" y="749631"/>
                  </a:cubicBezTo>
                  <a:cubicBezTo>
                    <a:pt x="1410601" y="750980"/>
                    <a:pt x="1409497" y="752206"/>
                    <a:pt x="1408761" y="753555"/>
                  </a:cubicBezTo>
                  <a:cubicBezTo>
                    <a:pt x="1407903" y="754781"/>
                    <a:pt x="1407413" y="756008"/>
                    <a:pt x="1407045" y="757111"/>
                  </a:cubicBezTo>
                  <a:cubicBezTo>
                    <a:pt x="1406799" y="758215"/>
                    <a:pt x="1406677" y="759073"/>
                    <a:pt x="1407045" y="759809"/>
                  </a:cubicBezTo>
                  <a:cubicBezTo>
                    <a:pt x="1407167" y="760177"/>
                    <a:pt x="1407413" y="760422"/>
                    <a:pt x="1407780" y="760668"/>
                  </a:cubicBezTo>
                  <a:cubicBezTo>
                    <a:pt x="1408148" y="760913"/>
                    <a:pt x="1408516" y="761035"/>
                    <a:pt x="1408884" y="761158"/>
                  </a:cubicBezTo>
                  <a:cubicBezTo>
                    <a:pt x="1409375" y="761158"/>
                    <a:pt x="1409865" y="761158"/>
                    <a:pt x="1410356" y="761158"/>
                  </a:cubicBezTo>
                  <a:cubicBezTo>
                    <a:pt x="1410846" y="761158"/>
                    <a:pt x="1411459" y="761035"/>
                    <a:pt x="1412195" y="760790"/>
                  </a:cubicBezTo>
                  <a:cubicBezTo>
                    <a:pt x="1412808" y="760668"/>
                    <a:pt x="1413421" y="760422"/>
                    <a:pt x="1414157" y="760177"/>
                  </a:cubicBezTo>
                  <a:cubicBezTo>
                    <a:pt x="1414770" y="759932"/>
                    <a:pt x="1415506" y="759564"/>
                    <a:pt x="1416242" y="759196"/>
                  </a:cubicBezTo>
                  <a:cubicBezTo>
                    <a:pt x="1416978" y="758828"/>
                    <a:pt x="1417713" y="758338"/>
                    <a:pt x="1418449" y="757847"/>
                  </a:cubicBezTo>
                  <a:cubicBezTo>
                    <a:pt x="1419185" y="757357"/>
                    <a:pt x="1419921" y="756866"/>
                    <a:pt x="1420779" y="756253"/>
                  </a:cubicBezTo>
                  <a:cubicBezTo>
                    <a:pt x="1422373" y="755027"/>
                    <a:pt x="1423722" y="753800"/>
                    <a:pt x="1424948" y="752451"/>
                  </a:cubicBezTo>
                  <a:cubicBezTo>
                    <a:pt x="1426175" y="751102"/>
                    <a:pt x="1427278" y="749876"/>
                    <a:pt x="1428014" y="748527"/>
                  </a:cubicBezTo>
                  <a:cubicBezTo>
                    <a:pt x="1428873" y="747301"/>
                    <a:pt x="1429363" y="746075"/>
                    <a:pt x="1429731" y="744971"/>
                  </a:cubicBezTo>
                  <a:cubicBezTo>
                    <a:pt x="1429976" y="743867"/>
                    <a:pt x="1430099" y="743009"/>
                    <a:pt x="1429731" y="742273"/>
                  </a:cubicBezTo>
                  <a:cubicBezTo>
                    <a:pt x="1429608" y="741905"/>
                    <a:pt x="1429363" y="741660"/>
                    <a:pt x="1428995" y="741415"/>
                  </a:cubicBezTo>
                  <a:cubicBezTo>
                    <a:pt x="1428627" y="741169"/>
                    <a:pt x="1428259" y="741047"/>
                    <a:pt x="1427892" y="740924"/>
                  </a:cubicBezTo>
                  <a:cubicBezTo>
                    <a:pt x="1427401" y="740924"/>
                    <a:pt x="1426910" y="740924"/>
                    <a:pt x="1426420" y="740924"/>
                  </a:cubicBezTo>
                  <a:cubicBezTo>
                    <a:pt x="1425929" y="740924"/>
                    <a:pt x="1425316" y="741047"/>
                    <a:pt x="1424580" y="741292"/>
                  </a:cubicBezTo>
                  <a:moveTo>
                    <a:pt x="3723506" y="150589"/>
                  </a:moveTo>
                  <a:cubicBezTo>
                    <a:pt x="3722525" y="150834"/>
                    <a:pt x="3721421" y="151202"/>
                    <a:pt x="3720317" y="151569"/>
                  </a:cubicBezTo>
                  <a:cubicBezTo>
                    <a:pt x="3719213" y="151937"/>
                    <a:pt x="3718110" y="152428"/>
                    <a:pt x="3717129" y="153041"/>
                  </a:cubicBezTo>
                  <a:cubicBezTo>
                    <a:pt x="3716025" y="153532"/>
                    <a:pt x="3714922" y="154145"/>
                    <a:pt x="3713818" y="154880"/>
                  </a:cubicBezTo>
                  <a:cubicBezTo>
                    <a:pt x="3712714" y="155494"/>
                    <a:pt x="3711733" y="156229"/>
                    <a:pt x="3710630" y="157088"/>
                  </a:cubicBezTo>
                  <a:cubicBezTo>
                    <a:pt x="3708545" y="158682"/>
                    <a:pt x="3706705" y="160276"/>
                    <a:pt x="3705234" y="161993"/>
                  </a:cubicBezTo>
                  <a:cubicBezTo>
                    <a:pt x="3703762" y="163710"/>
                    <a:pt x="3702659" y="165304"/>
                    <a:pt x="3701923" y="166898"/>
                  </a:cubicBezTo>
                  <a:cubicBezTo>
                    <a:pt x="3701187" y="168492"/>
                    <a:pt x="3700942" y="169841"/>
                    <a:pt x="3701065" y="171190"/>
                  </a:cubicBezTo>
                  <a:cubicBezTo>
                    <a:pt x="3701187" y="172416"/>
                    <a:pt x="3701800" y="173520"/>
                    <a:pt x="3702781" y="174256"/>
                  </a:cubicBezTo>
                  <a:cubicBezTo>
                    <a:pt x="3703272" y="174624"/>
                    <a:pt x="3704008" y="174992"/>
                    <a:pt x="3704621" y="175114"/>
                  </a:cubicBezTo>
                  <a:cubicBezTo>
                    <a:pt x="3705357" y="175359"/>
                    <a:pt x="3706092" y="175482"/>
                    <a:pt x="3706951" y="175482"/>
                  </a:cubicBezTo>
                  <a:cubicBezTo>
                    <a:pt x="3707809" y="175482"/>
                    <a:pt x="3708790" y="175482"/>
                    <a:pt x="3709771" y="175359"/>
                  </a:cubicBezTo>
                  <a:cubicBezTo>
                    <a:pt x="3710752" y="175237"/>
                    <a:pt x="3711733" y="174992"/>
                    <a:pt x="3712837" y="174746"/>
                  </a:cubicBezTo>
                  <a:cubicBezTo>
                    <a:pt x="3713818" y="174501"/>
                    <a:pt x="3714922" y="174133"/>
                    <a:pt x="3716025" y="173765"/>
                  </a:cubicBezTo>
                  <a:cubicBezTo>
                    <a:pt x="3717129" y="173398"/>
                    <a:pt x="3718233" y="172907"/>
                    <a:pt x="3719336" y="172294"/>
                  </a:cubicBezTo>
                  <a:cubicBezTo>
                    <a:pt x="3720440" y="171681"/>
                    <a:pt x="3721543" y="171190"/>
                    <a:pt x="3722647" y="170454"/>
                  </a:cubicBezTo>
                  <a:cubicBezTo>
                    <a:pt x="3723751" y="169841"/>
                    <a:pt x="3724855" y="169105"/>
                    <a:pt x="3725836" y="168247"/>
                  </a:cubicBezTo>
                  <a:cubicBezTo>
                    <a:pt x="3727920" y="166653"/>
                    <a:pt x="3729760" y="164936"/>
                    <a:pt x="3731231" y="163342"/>
                  </a:cubicBezTo>
                  <a:cubicBezTo>
                    <a:pt x="3732703" y="161748"/>
                    <a:pt x="3733806" y="160031"/>
                    <a:pt x="3734420" y="158437"/>
                  </a:cubicBezTo>
                  <a:cubicBezTo>
                    <a:pt x="3735155" y="156843"/>
                    <a:pt x="3735401" y="155494"/>
                    <a:pt x="3735278" y="154267"/>
                  </a:cubicBezTo>
                  <a:cubicBezTo>
                    <a:pt x="3735155" y="153041"/>
                    <a:pt x="3734542" y="151937"/>
                    <a:pt x="3733438" y="151202"/>
                  </a:cubicBezTo>
                  <a:cubicBezTo>
                    <a:pt x="3732948" y="150834"/>
                    <a:pt x="3732335" y="150466"/>
                    <a:pt x="3731599" y="150220"/>
                  </a:cubicBezTo>
                  <a:cubicBezTo>
                    <a:pt x="3730863" y="149975"/>
                    <a:pt x="3730128" y="149853"/>
                    <a:pt x="3729269" y="149853"/>
                  </a:cubicBezTo>
                  <a:cubicBezTo>
                    <a:pt x="3728411" y="149853"/>
                    <a:pt x="3727430" y="149853"/>
                    <a:pt x="3726449" y="149975"/>
                  </a:cubicBezTo>
                  <a:cubicBezTo>
                    <a:pt x="3725468" y="150098"/>
                    <a:pt x="3724487" y="150343"/>
                    <a:pt x="3723383" y="150589"/>
                  </a:cubicBezTo>
                  <a:moveTo>
                    <a:pt x="1379576" y="776364"/>
                  </a:moveTo>
                  <a:cubicBezTo>
                    <a:pt x="1378963" y="776487"/>
                    <a:pt x="1378227" y="776732"/>
                    <a:pt x="1377614" y="777100"/>
                  </a:cubicBezTo>
                  <a:cubicBezTo>
                    <a:pt x="1376878" y="777345"/>
                    <a:pt x="1376142" y="777713"/>
                    <a:pt x="1375406" y="778203"/>
                  </a:cubicBezTo>
                  <a:cubicBezTo>
                    <a:pt x="1374671" y="778571"/>
                    <a:pt x="1373935" y="779062"/>
                    <a:pt x="1373076" y="779552"/>
                  </a:cubicBezTo>
                  <a:cubicBezTo>
                    <a:pt x="1372341" y="780043"/>
                    <a:pt x="1371482" y="780656"/>
                    <a:pt x="1370746" y="781269"/>
                  </a:cubicBezTo>
                  <a:cubicBezTo>
                    <a:pt x="1369275" y="782496"/>
                    <a:pt x="1367803" y="783722"/>
                    <a:pt x="1366577" y="785071"/>
                  </a:cubicBezTo>
                  <a:cubicBezTo>
                    <a:pt x="1365351" y="786420"/>
                    <a:pt x="1364370" y="787646"/>
                    <a:pt x="1363634" y="788995"/>
                  </a:cubicBezTo>
                  <a:cubicBezTo>
                    <a:pt x="1362898" y="790344"/>
                    <a:pt x="1362285" y="791447"/>
                    <a:pt x="1362040" y="792428"/>
                  </a:cubicBezTo>
                  <a:cubicBezTo>
                    <a:pt x="1361795" y="793410"/>
                    <a:pt x="1361795" y="794391"/>
                    <a:pt x="1362040" y="795126"/>
                  </a:cubicBezTo>
                  <a:cubicBezTo>
                    <a:pt x="1362162" y="795494"/>
                    <a:pt x="1362408" y="795740"/>
                    <a:pt x="1362776" y="795985"/>
                  </a:cubicBezTo>
                  <a:cubicBezTo>
                    <a:pt x="1363143" y="796230"/>
                    <a:pt x="1363511" y="796353"/>
                    <a:pt x="1363879" y="796475"/>
                  </a:cubicBezTo>
                  <a:cubicBezTo>
                    <a:pt x="1364247" y="796475"/>
                    <a:pt x="1364738" y="796475"/>
                    <a:pt x="1365351" y="796475"/>
                  </a:cubicBezTo>
                  <a:cubicBezTo>
                    <a:pt x="1365964" y="796475"/>
                    <a:pt x="1366454" y="796353"/>
                    <a:pt x="1367068" y="796230"/>
                  </a:cubicBezTo>
                  <a:cubicBezTo>
                    <a:pt x="1367681" y="796107"/>
                    <a:pt x="1368417" y="795862"/>
                    <a:pt x="1369030" y="795494"/>
                  </a:cubicBezTo>
                  <a:cubicBezTo>
                    <a:pt x="1369765" y="795249"/>
                    <a:pt x="1370501" y="794881"/>
                    <a:pt x="1371237" y="794391"/>
                  </a:cubicBezTo>
                  <a:cubicBezTo>
                    <a:pt x="1371973" y="794023"/>
                    <a:pt x="1372708" y="793532"/>
                    <a:pt x="1373567" y="793042"/>
                  </a:cubicBezTo>
                  <a:cubicBezTo>
                    <a:pt x="1374303" y="792551"/>
                    <a:pt x="1375161" y="791938"/>
                    <a:pt x="1375897" y="791325"/>
                  </a:cubicBezTo>
                  <a:cubicBezTo>
                    <a:pt x="1377491" y="790098"/>
                    <a:pt x="1378840" y="788750"/>
                    <a:pt x="1380066" y="787523"/>
                  </a:cubicBezTo>
                  <a:cubicBezTo>
                    <a:pt x="1381292" y="786174"/>
                    <a:pt x="1382274" y="784825"/>
                    <a:pt x="1383009" y="783599"/>
                  </a:cubicBezTo>
                  <a:cubicBezTo>
                    <a:pt x="1383745" y="782373"/>
                    <a:pt x="1384358" y="781147"/>
                    <a:pt x="1384604" y="780166"/>
                  </a:cubicBezTo>
                  <a:cubicBezTo>
                    <a:pt x="1384849" y="779062"/>
                    <a:pt x="1384849" y="778203"/>
                    <a:pt x="1384481" y="777590"/>
                  </a:cubicBezTo>
                  <a:cubicBezTo>
                    <a:pt x="1384358" y="777222"/>
                    <a:pt x="1383990" y="776977"/>
                    <a:pt x="1383745" y="776732"/>
                  </a:cubicBezTo>
                  <a:cubicBezTo>
                    <a:pt x="1383500" y="776487"/>
                    <a:pt x="1383009" y="776364"/>
                    <a:pt x="1382641" y="776364"/>
                  </a:cubicBezTo>
                  <a:cubicBezTo>
                    <a:pt x="1382274" y="776364"/>
                    <a:pt x="1381783" y="776364"/>
                    <a:pt x="1381170" y="776364"/>
                  </a:cubicBezTo>
                  <a:cubicBezTo>
                    <a:pt x="1380679" y="776364"/>
                    <a:pt x="1380066" y="776487"/>
                    <a:pt x="1379453" y="776732"/>
                  </a:cubicBezTo>
                  <a:moveTo>
                    <a:pt x="3753304" y="173765"/>
                  </a:moveTo>
                  <a:cubicBezTo>
                    <a:pt x="3752323" y="174011"/>
                    <a:pt x="3751343" y="174378"/>
                    <a:pt x="3750239" y="174746"/>
                  </a:cubicBezTo>
                  <a:cubicBezTo>
                    <a:pt x="3749258" y="175114"/>
                    <a:pt x="3748154" y="175605"/>
                    <a:pt x="3747050" y="176095"/>
                  </a:cubicBezTo>
                  <a:cubicBezTo>
                    <a:pt x="3745947" y="176586"/>
                    <a:pt x="3744966" y="177199"/>
                    <a:pt x="3743862" y="177812"/>
                  </a:cubicBezTo>
                  <a:cubicBezTo>
                    <a:pt x="3742881" y="178425"/>
                    <a:pt x="3741777" y="179161"/>
                    <a:pt x="3740796" y="179897"/>
                  </a:cubicBezTo>
                  <a:cubicBezTo>
                    <a:pt x="3738589" y="181491"/>
                    <a:pt x="3736750" y="183085"/>
                    <a:pt x="3735278" y="184802"/>
                  </a:cubicBezTo>
                  <a:cubicBezTo>
                    <a:pt x="3733806" y="186519"/>
                    <a:pt x="3732580" y="188113"/>
                    <a:pt x="3731844" y="189707"/>
                  </a:cubicBezTo>
                  <a:cubicBezTo>
                    <a:pt x="3731108" y="191301"/>
                    <a:pt x="3730741" y="192773"/>
                    <a:pt x="3730741" y="194122"/>
                  </a:cubicBezTo>
                  <a:cubicBezTo>
                    <a:pt x="3730741" y="195471"/>
                    <a:pt x="3731354" y="196574"/>
                    <a:pt x="3732335" y="197433"/>
                  </a:cubicBezTo>
                  <a:cubicBezTo>
                    <a:pt x="3732825" y="197923"/>
                    <a:pt x="3733561" y="198168"/>
                    <a:pt x="3734297" y="198414"/>
                  </a:cubicBezTo>
                  <a:cubicBezTo>
                    <a:pt x="3735033" y="198659"/>
                    <a:pt x="3735891" y="198782"/>
                    <a:pt x="3736750" y="198904"/>
                  </a:cubicBezTo>
                  <a:cubicBezTo>
                    <a:pt x="3737608" y="198904"/>
                    <a:pt x="3738589" y="198904"/>
                    <a:pt x="3739693" y="198904"/>
                  </a:cubicBezTo>
                  <a:cubicBezTo>
                    <a:pt x="3740674" y="198782"/>
                    <a:pt x="3741777" y="198536"/>
                    <a:pt x="3742881" y="198291"/>
                  </a:cubicBezTo>
                  <a:cubicBezTo>
                    <a:pt x="3743862" y="198046"/>
                    <a:pt x="3744843" y="197678"/>
                    <a:pt x="3745947" y="197310"/>
                  </a:cubicBezTo>
                  <a:cubicBezTo>
                    <a:pt x="3746928" y="196942"/>
                    <a:pt x="3748031" y="196452"/>
                    <a:pt x="3749135" y="195961"/>
                  </a:cubicBezTo>
                  <a:cubicBezTo>
                    <a:pt x="3750239" y="195471"/>
                    <a:pt x="3751220" y="194858"/>
                    <a:pt x="3752323" y="194244"/>
                  </a:cubicBezTo>
                  <a:cubicBezTo>
                    <a:pt x="3753427" y="193631"/>
                    <a:pt x="3754408" y="192895"/>
                    <a:pt x="3755389" y="192160"/>
                  </a:cubicBezTo>
                  <a:cubicBezTo>
                    <a:pt x="3757596" y="190566"/>
                    <a:pt x="3759436" y="188971"/>
                    <a:pt x="3760908" y="187254"/>
                  </a:cubicBezTo>
                  <a:cubicBezTo>
                    <a:pt x="3762379" y="185538"/>
                    <a:pt x="3763605" y="183943"/>
                    <a:pt x="3764341" y="182349"/>
                  </a:cubicBezTo>
                  <a:cubicBezTo>
                    <a:pt x="3765077" y="180755"/>
                    <a:pt x="3765445" y="179284"/>
                    <a:pt x="3765445" y="177935"/>
                  </a:cubicBezTo>
                  <a:cubicBezTo>
                    <a:pt x="3765445" y="176586"/>
                    <a:pt x="3764831" y="175482"/>
                    <a:pt x="3763851" y="174624"/>
                  </a:cubicBezTo>
                  <a:cubicBezTo>
                    <a:pt x="3763360" y="174133"/>
                    <a:pt x="3762624" y="173888"/>
                    <a:pt x="3761888" y="173643"/>
                  </a:cubicBezTo>
                  <a:cubicBezTo>
                    <a:pt x="3761153" y="173398"/>
                    <a:pt x="3760294" y="173275"/>
                    <a:pt x="3759436" y="173152"/>
                  </a:cubicBezTo>
                  <a:cubicBezTo>
                    <a:pt x="3758578" y="173029"/>
                    <a:pt x="3757596" y="173152"/>
                    <a:pt x="3756493" y="173152"/>
                  </a:cubicBezTo>
                  <a:cubicBezTo>
                    <a:pt x="3755512" y="173275"/>
                    <a:pt x="3754408" y="173520"/>
                    <a:pt x="3753304" y="173765"/>
                  </a:cubicBezTo>
                  <a:moveTo>
                    <a:pt x="1334939" y="812172"/>
                  </a:moveTo>
                  <a:cubicBezTo>
                    <a:pt x="1334326" y="812294"/>
                    <a:pt x="1333590" y="812540"/>
                    <a:pt x="1332854" y="812907"/>
                  </a:cubicBezTo>
                  <a:cubicBezTo>
                    <a:pt x="1332118" y="813153"/>
                    <a:pt x="1331383" y="813521"/>
                    <a:pt x="1330647" y="814011"/>
                  </a:cubicBezTo>
                  <a:cubicBezTo>
                    <a:pt x="1329911" y="814379"/>
                    <a:pt x="1329053" y="814870"/>
                    <a:pt x="1328317" y="815483"/>
                  </a:cubicBezTo>
                  <a:cubicBezTo>
                    <a:pt x="1327458" y="815973"/>
                    <a:pt x="1326723" y="816586"/>
                    <a:pt x="1325864" y="817322"/>
                  </a:cubicBezTo>
                  <a:cubicBezTo>
                    <a:pt x="1324270" y="818548"/>
                    <a:pt x="1322921" y="819897"/>
                    <a:pt x="1321695" y="821246"/>
                  </a:cubicBezTo>
                  <a:cubicBezTo>
                    <a:pt x="1320469" y="822595"/>
                    <a:pt x="1319488" y="823821"/>
                    <a:pt x="1318752" y="825170"/>
                  </a:cubicBezTo>
                  <a:cubicBezTo>
                    <a:pt x="1318016" y="826397"/>
                    <a:pt x="1317525" y="827623"/>
                    <a:pt x="1317280" y="828604"/>
                  </a:cubicBezTo>
                  <a:cubicBezTo>
                    <a:pt x="1317035" y="829585"/>
                    <a:pt x="1317158" y="830566"/>
                    <a:pt x="1317525" y="831179"/>
                  </a:cubicBezTo>
                  <a:cubicBezTo>
                    <a:pt x="1317771" y="831547"/>
                    <a:pt x="1318016" y="831792"/>
                    <a:pt x="1318261" y="831915"/>
                  </a:cubicBezTo>
                  <a:cubicBezTo>
                    <a:pt x="1318507" y="832038"/>
                    <a:pt x="1318997" y="832283"/>
                    <a:pt x="1319365" y="832283"/>
                  </a:cubicBezTo>
                  <a:cubicBezTo>
                    <a:pt x="1319733" y="832283"/>
                    <a:pt x="1320223" y="832283"/>
                    <a:pt x="1320714" y="832283"/>
                  </a:cubicBezTo>
                  <a:cubicBezTo>
                    <a:pt x="1321204" y="832283"/>
                    <a:pt x="1321818" y="832160"/>
                    <a:pt x="1322308" y="832038"/>
                  </a:cubicBezTo>
                  <a:cubicBezTo>
                    <a:pt x="1322921" y="831915"/>
                    <a:pt x="1323657" y="831670"/>
                    <a:pt x="1324393" y="831302"/>
                  </a:cubicBezTo>
                  <a:cubicBezTo>
                    <a:pt x="1325128" y="831057"/>
                    <a:pt x="1325864" y="830689"/>
                    <a:pt x="1326600" y="830198"/>
                  </a:cubicBezTo>
                  <a:cubicBezTo>
                    <a:pt x="1327336" y="829830"/>
                    <a:pt x="1328194" y="829340"/>
                    <a:pt x="1328930" y="828727"/>
                  </a:cubicBezTo>
                  <a:cubicBezTo>
                    <a:pt x="1329666" y="828114"/>
                    <a:pt x="1330524" y="827623"/>
                    <a:pt x="1331383" y="826887"/>
                  </a:cubicBezTo>
                  <a:cubicBezTo>
                    <a:pt x="1332977" y="825661"/>
                    <a:pt x="1334326" y="824312"/>
                    <a:pt x="1335429" y="822963"/>
                  </a:cubicBezTo>
                  <a:cubicBezTo>
                    <a:pt x="1336533" y="821614"/>
                    <a:pt x="1337637" y="820265"/>
                    <a:pt x="1338372" y="819039"/>
                  </a:cubicBezTo>
                  <a:cubicBezTo>
                    <a:pt x="1339108" y="817813"/>
                    <a:pt x="1339599" y="816586"/>
                    <a:pt x="1339844" y="815605"/>
                  </a:cubicBezTo>
                  <a:cubicBezTo>
                    <a:pt x="1340089" y="814624"/>
                    <a:pt x="1339967" y="813643"/>
                    <a:pt x="1339599" y="813030"/>
                  </a:cubicBezTo>
                  <a:cubicBezTo>
                    <a:pt x="1339353" y="812662"/>
                    <a:pt x="1339108" y="812417"/>
                    <a:pt x="1338863" y="812294"/>
                  </a:cubicBezTo>
                  <a:cubicBezTo>
                    <a:pt x="1338495" y="812049"/>
                    <a:pt x="1338250" y="811926"/>
                    <a:pt x="1337759" y="811926"/>
                  </a:cubicBezTo>
                  <a:cubicBezTo>
                    <a:pt x="1337391" y="811926"/>
                    <a:pt x="1336901" y="811926"/>
                    <a:pt x="1336410" y="811926"/>
                  </a:cubicBezTo>
                  <a:cubicBezTo>
                    <a:pt x="1335920" y="811926"/>
                    <a:pt x="1335307" y="812049"/>
                    <a:pt x="1334816" y="812172"/>
                  </a:cubicBezTo>
                  <a:moveTo>
                    <a:pt x="3781754" y="198659"/>
                  </a:moveTo>
                  <a:cubicBezTo>
                    <a:pt x="3780773" y="198904"/>
                    <a:pt x="3779792" y="199272"/>
                    <a:pt x="3778811" y="199640"/>
                  </a:cubicBezTo>
                  <a:cubicBezTo>
                    <a:pt x="3777830" y="200008"/>
                    <a:pt x="3776849" y="200376"/>
                    <a:pt x="3775746" y="200866"/>
                  </a:cubicBezTo>
                  <a:cubicBezTo>
                    <a:pt x="3774642" y="201357"/>
                    <a:pt x="3773661" y="201847"/>
                    <a:pt x="3772680" y="202461"/>
                  </a:cubicBezTo>
                  <a:cubicBezTo>
                    <a:pt x="3771699" y="203074"/>
                    <a:pt x="3770718" y="203687"/>
                    <a:pt x="3769614" y="204423"/>
                  </a:cubicBezTo>
                  <a:cubicBezTo>
                    <a:pt x="3767407" y="206017"/>
                    <a:pt x="3765445" y="207611"/>
                    <a:pt x="3763973" y="209328"/>
                  </a:cubicBezTo>
                  <a:cubicBezTo>
                    <a:pt x="3762379" y="211045"/>
                    <a:pt x="3761153" y="212639"/>
                    <a:pt x="3760294" y="214356"/>
                  </a:cubicBezTo>
                  <a:cubicBezTo>
                    <a:pt x="3759436" y="216072"/>
                    <a:pt x="3759068" y="217544"/>
                    <a:pt x="3759068" y="218770"/>
                  </a:cubicBezTo>
                  <a:cubicBezTo>
                    <a:pt x="3759068" y="220119"/>
                    <a:pt x="3759558" y="221223"/>
                    <a:pt x="3760540" y="222204"/>
                  </a:cubicBezTo>
                  <a:cubicBezTo>
                    <a:pt x="3761030" y="222694"/>
                    <a:pt x="3761643" y="223062"/>
                    <a:pt x="3762379" y="223430"/>
                  </a:cubicBezTo>
                  <a:cubicBezTo>
                    <a:pt x="3763115" y="223675"/>
                    <a:pt x="3763973" y="223921"/>
                    <a:pt x="3764831" y="224043"/>
                  </a:cubicBezTo>
                  <a:cubicBezTo>
                    <a:pt x="3765813" y="224043"/>
                    <a:pt x="3766794" y="224043"/>
                    <a:pt x="3767897" y="224043"/>
                  </a:cubicBezTo>
                  <a:cubicBezTo>
                    <a:pt x="3769001" y="224043"/>
                    <a:pt x="3770105" y="223675"/>
                    <a:pt x="3771331" y="223430"/>
                  </a:cubicBezTo>
                  <a:cubicBezTo>
                    <a:pt x="3772312" y="223185"/>
                    <a:pt x="3773293" y="222817"/>
                    <a:pt x="3774274" y="222449"/>
                  </a:cubicBezTo>
                  <a:cubicBezTo>
                    <a:pt x="3775255" y="222081"/>
                    <a:pt x="3776359" y="221713"/>
                    <a:pt x="3777340" y="221223"/>
                  </a:cubicBezTo>
                  <a:cubicBezTo>
                    <a:pt x="3778321" y="220732"/>
                    <a:pt x="3779424" y="220242"/>
                    <a:pt x="3780406" y="219629"/>
                  </a:cubicBezTo>
                  <a:cubicBezTo>
                    <a:pt x="3781386" y="219015"/>
                    <a:pt x="3782490" y="218402"/>
                    <a:pt x="3783471" y="217666"/>
                  </a:cubicBezTo>
                  <a:cubicBezTo>
                    <a:pt x="3785679" y="216072"/>
                    <a:pt x="3787641" y="214478"/>
                    <a:pt x="3789235" y="212761"/>
                  </a:cubicBezTo>
                  <a:cubicBezTo>
                    <a:pt x="3790829" y="211045"/>
                    <a:pt x="3792055" y="209328"/>
                    <a:pt x="3792914" y="207733"/>
                  </a:cubicBezTo>
                  <a:cubicBezTo>
                    <a:pt x="3793772" y="206139"/>
                    <a:pt x="3794140" y="204545"/>
                    <a:pt x="3794140" y="203196"/>
                  </a:cubicBezTo>
                  <a:cubicBezTo>
                    <a:pt x="3794140" y="201847"/>
                    <a:pt x="3793649" y="200744"/>
                    <a:pt x="3792668" y="199763"/>
                  </a:cubicBezTo>
                  <a:cubicBezTo>
                    <a:pt x="3792178" y="199272"/>
                    <a:pt x="3791442" y="198904"/>
                    <a:pt x="3790706" y="198536"/>
                  </a:cubicBezTo>
                  <a:cubicBezTo>
                    <a:pt x="3789971" y="198291"/>
                    <a:pt x="3789112" y="198046"/>
                    <a:pt x="3788131" y="198046"/>
                  </a:cubicBezTo>
                  <a:cubicBezTo>
                    <a:pt x="3787150" y="198046"/>
                    <a:pt x="3786169" y="198046"/>
                    <a:pt x="3785066" y="198046"/>
                  </a:cubicBezTo>
                  <a:cubicBezTo>
                    <a:pt x="3783962" y="198046"/>
                    <a:pt x="3782858" y="198414"/>
                    <a:pt x="3781632" y="198659"/>
                  </a:cubicBezTo>
                  <a:moveTo>
                    <a:pt x="1290792" y="848347"/>
                  </a:moveTo>
                  <a:cubicBezTo>
                    <a:pt x="1290057" y="848470"/>
                    <a:pt x="1289444" y="848715"/>
                    <a:pt x="1288585" y="849083"/>
                  </a:cubicBezTo>
                  <a:cubicBezTo>
                    <a:pt x="1287727" y="849451"/>
                    <a:pt x="1286991" y="849819"/>
                    <a:pt x="1286255" y="850187"/>
                  </a:cubicBezTo>
                  <a:cubicBezTo>
                    <a:pt x="1285519" y="850554"/>
                    <a:pt x="1284661" y="851168"/>
                    <a:pt x="1283803" y="851781"/>
                  </a:cubicBezTo>
                  <a:cubicBezTo>
                    <a:pt x="1282944" y="852394"/>
                    <a:pt x="1282086" y="853007"/>
                    <a:pt x="1281350" y="853743"/>
                  </a:cubicBezTo>
                  <a:cubicBezTo>
                    <a:pt x="1279878" y="854969"/>
                    <a:pt x="1278530" y="856318"/>
                    <a:pt x="1277303" y="857667"/>
                  </a:cubicBezTo>
                  <a:cubicBezTo>
                    <a:pt x="1276200" y="859016"/>
                    <a:pt x="1275219" y="860242"/>
                    <a:pt x="1274483" y="861591"/>
                  </a:cubicBezTo>
                  <a:cubicBezTo>
                    <a:pt x="1273747" y="862817"/>
                    <a:pt x="1273256" y="864044"/>
                    <a:pt x="1273134" y="865025"/>
                  </a:cubicBezTo>
                  <a:cubicBezTo>
                    <a:pt x="1273011" y="866006"/>
                    <a:pt x="1273134" y="866864"/>
                    <a:pt x="1273502" y="867600"/>
                  </a:cubicBezTo>
                  <a:cubicBezTo>
                    <a:pt x="1273747" y="867845"/>
                    <a:pt x="1273992" y="868091"/>
                    <a:pt x="1274237" y="868213"/>
                  </a:cubicBezTo>
                  <a:cubicBezTo>
                    <a:pt x="1274483" y="868336"/>
                    <a:pt x="1274851" y="868458"/>
                    <a:pt x="1275341" y="868581"/>
                  </a:cubicBezTo>
                  <a:cubicBezTo>
                    <a:pt x="1275709" y="868581"/>
                    <a:pt x="1276200" y="868581"/>
                    <a:pt x="1276690" y="868581"/>
                  </a:cubicBezTo>
                  <a:cubicBezTo>
                    <a:pt x="1277181" y="868581"/>
                    <a:pt x="1277671" y="868458"/>
                    <a:pt x="1278284" y="868336"/>
                  </a:cubicBezTo>
                  <a:cubicBezTo>
                    <a:pt x="1279020" y="868213"/>
                    <a:pt x="1279633" y="867968"/>
                    <a:pt x="1280491" y="867600"/>
                  </a:cubicBezTo>
                  <a:cubicBezTo>
                    <a:pt x="1281227" y="867232"/>
                    <a:pt x="1282086" y="866864"/>
                    <a:pt x="1282821" y="866496"/>
                  </a:cubicBezTo>
                  <a:cubicBezTo>
                    <a:pt x="1283680" y="866006"/>
                    <a:pt x="1284416" y="865515"/>
                    <a:pt x="1285274" y="864902"/>
                  </a:cubicBezTo>
                  <a:cubicBezTo>
                    <a:pt x="1286132" y="864289"/>
                    <a:pt x="1286991" y="863676"/>
                    <a:pt x="1287849" y="862940"/>
                  </a:cubicBezTo>
                  <a:cubicBezTo>
                    <a:pt x="1289321" y="861714"/>
                    <a:pt x="1290792" y="860365"/>
                    <a:pt x="1291896" y="859016"/>
                  </a:cubicBezTo>
                  <a:cubicBezTo>
                    <a:pt x="1293000" y="857667"/>
                    <a:pt x="1293981" y="856318"/>
                    <a:pt x="1294716" y="855092"/>
                  </a:cubicBezTo>
                  <a:cubicBezTo>
                    <a:pt x="1295452" y="853866"/>
                    <a:pt x="1295943" y="852639"/>
                    <a:pt x="1296065" y="851658"/>
                  </a:cubicBezTo>
                  <a:cubicBezTo>
                    <a:pt x="1296188" y="850677"/>
                    <a:pt x="1296065" y="849819"/>
                    <a:pt x="1295698" y="849206"/>
                  </a:cubicBezTo>
                  <a:cubicBezTo>
                    <a:pt x="1295452" y="848960"/>
                    <a:pt x="1295207" y="848715"/>
                    <a:pt x="1294962" y="848593"/>
                  </a:cubicBezTo>
                  <a:cubicBezTo>
                    <a:pt x="1294716" y="848470"/>
                    <a:pt x="1294349" y="848347"/>
                    <a:pt x="1293858" y="848225"/>
                  </a:cubicBezTo>
                  <a:cubicBezTo>
                    <a:pt x="1293490" y="848225"/>
                    <a:pt x="1293000" y="848225"/>
                    <a:pt x="1292509" y="848225"/>
                  </a:cubicBezTo>
                  <a:cubicBezTo>
                    <a:pt x="1292019" y="848225"/>
                    <a:pt x="1291528" y="848347"/>
                    <a:pt x="1290915" y="848470"/>
                  </a:cubicBezTo>
                  <a:moveTo>
                    <a:pt x="3808733" y="225392"/>
                  </a:moveTo>
                  <a:cubicBezTo>
                    <a:pt x="3807752" y="225637"/>
                    <a:pt x="3806893" y="225883"/>
                    <a:pt x="3805912" y="226251"/>
                  </a:cubicBezTo>
                  <a:cubicBezTo>
                    <a:pt x="3804931" y="226618"/>
                    <a:pt x="3803950" y="226986"/>
                    <a:pt x="3802969" y="227477"/>
                  </a:cubicBezTo>
                  <a:cubicBezTo>
                    <a:pt x="3801988" y="227967"/>
                    <a:pt x="3801007" y="228458"/>
                    <a:pt x="3800026" y="228948"/>
                  </a:cubicBezTo>
                  <a:cubicBezTo>
                    <a:pt x="3799045" y="229561"/>
                    <a:pt x="3798064" y="230052"/>
                    <a:pt x="3797083" y="230788"/>
                  </a:cubicBezTo>
                  <a:cubicBezTo>
                    <a:pt x="3794876" y="232382"/>
                    <a:pt x="3792791" y="233976"/>
                    <a:pt x="3791197" y="235693"/>
                  </a:cubicBezTo>
                  <a:cubicBezTo>
                    <a:pt x="3789603" y="237410"/>
                    <a:pt x="3788254" y="239126"/>
                    <a:pt x="3787395" y="240721"/>
                  </a:cubicBezTo>
                  <a:cubicBezTo>
                    <a:pt x="3786537" y="242315"/>
                    <a:pt x="3786046" y="243909"/>
                    <a:pt x="3785924" y="245381"/>
                  </a:cubicBezTo>
                  <a:cubicBezTo>
                    <a:pt x="3785924" y="246730"/>
                    <a:pt x="3786291" y="247956"/>
                    <a:pt x="3787150" y="248937"/>
                  </a:cubicBezTo>
                  <a:cubicBezTo>
                    <a:pt x="3787641" y="249427"/>
                    <a:pt x="3788254" y="249918"/>
                    <a:pt x="3789112" y="250286"/>
                  </a:cubicBezTo>
                  <a:cubicBezTo>
                    <a:pt x="3789848" y="250654"/>
                    <a:pt x="3790706" y="250776"/>
                    <a:pt x="3791687" y="250899"/>
                  </a:cubicBezTo>
                  <a:cubicBezTo>
                    <a:pt x="3792668" y="251021"/>
                    <a:pt x="3793649" y="250899"/>
                    <a:pt x="3794753" y="250899"/>
                  </a:cubicBezTo>
                  <a:cubicBezTo>
                    <a:pt x="3795857" y="250899"/>
                    <a:pt x="3797083" y="250531"/>
                    <a:pt x="3798309" y="250286"/>
                  </a:cubicBezTo>
                  <a:cubicBezTo>
                    <a:pt x="3799290" y="250041"/>
                    <a:pt x="3800149" y="249795"/>
                    <a:pt x="3801130" y="249427"/>
                  </a:cubicBezTo>
                  <a:cubicBezTo>
                    <a:pt x="3802111" y="249060"/>
                    <a:pt x="3803092" y="248692"/>
                    <a:pt x="3804073" y="248201"/>
                  </a:cubicBezTo>
                  <a:cubicBezTo>
                    <a:pt x="3805054" y="247711"/>
                    <a:pt x="3806035" y="247220"/>
                    <a:pt x="3807016" y="246607"/>
                  </a:cubicBezTo>
                  <a:cubicBezTo>
                    <a:pt x="3807997" y="245994"/>
                    <a:pt x="3808978" y="245381"/>
                    <a:pt x="3809959" y="244767"/>
                  </a:cubicBezTo>
                  <a:cubicBezTo>
                    <a:pt x="3812289" y="243173"/>
                    <a:pt x="3814251" y="241579"/>
                    <a:pt x="3815845" y="239862"/>
                  </a:cubicBezTo>
                  <a:cubicBezTo>
                    <a:pt x="3817439" y="238146"/>
                    <a:pt x="3818788" y="236429"/>
                    <a:pt x="3819647" y="234835"/>
                  </a:cubicBezTo>
                  <a:cubicBezTo>
                    <a:pt x="3820505" y="233240"/>
                    <a:pt x="3820996" y="231646"/>
                    <a:pt x="3821118" y="230297"/>
                  </a:cubicBezTo>
                  <a:cubicBezTo>
                    <a:pt x="3821118" y="228948"/>
                    <a:pt x="3820750" y="227722"/>
                    <a:pt x="3819769" y="226741"/>
                  </a:cubicBezTo>
                  <a:cubicBezTo>
                    <a:pt x="3819279" y="226128"/>
                    <a:pt x="3818666" y="225760"/>
                    <a:pt x="3817807" y="225392"/>
                  </a:cubicBezTo>
                  <a:cubicBezTo>
                    <a:pt x="3817071" y="225024"/>
                    <a:pt x="3816213" y="224902"/>
                    <a:pt x="3815232" y="224779"/>
                  </a:cubicBezTo>
                  <a:cubicBezTo>
                    <a:pt x="3814251" y="224779"/>
                    <a:pt x="3813270" y="224779"/>
                    <a:pt x="3812044" y="224779"/>
                  </a:cubicBezTo>
                  <a:cubicBezTo>
                    <a:pt x="3810940" y="224779"/>
                    <a:pt x="3809714" y="225147"/>
                    <a:pt x="3808487" y="225392"/>
                  </a:cubicBezTo>
                  <a:moveTo>
                    <a:pt x="1247014" y="885136"/>
                  </a:moveTo>
                  <a:cubicBezTo>
                    <a:pt x="1246278" y="885259"/>
                    <a:pt x="1245542" y="885626"/>
                    <a:pt x="1244807" y="885872"/>
                  </a:cubicBezTo>
                  <a:cubicBezTo>
                    <a:pt x="1244071" y="886240"/>
                    <a:pt x="1243212" y="886607"/>
                    <a:pt x="1242354" y="887098"/>
                  </a:cubicBezTo>
                  <a:cubicBezTo>
                    <a:pt x="1241496" y="887588"/>
                    <a:pt x="1240637" y="888079"/>
                    <a:pt x="1239779" y="888692"/>
                  </a:cubicBezTo>
                  <a:cubicBezTo>
                    <a:pt x="1238920" y="889305"/>
                    <a:pt x="1238062" y="889918"/>
                    <a:pt x="1237203" y="890654"/>
                  </a:cubicBezTo>
                  <a:cubicBezTo>
                    <a:pt x="1235732" y="891881"/>
                    <a:pt x="1234383" y="893229"/>
                    <a:pt x="1233279" y="894578"/>
                  </a:cubicBezTo>
                  <a:cubicBezTo>
                    <a:pt x="1232176" y="895927"/>
                    <a:pt x="1231195" y="897154"/>
                    <a:pt x="1230582" y="898380"/>
                  </a:cubicBezTo>
                  <a:cubicBezTo>
                    <a:pt x="1229968" y="899606"/>
                    <a:pt x="1229478" y="900710"/>
                    <a:pt x="1229355" y="901691"/>
                  </a:cubicBezTo>
                  <a:cubicBezTo>
                    <a:pt x="1229233" y="902672"/>
                    <a:pt x="1229355" y="903530"/>
                    <a:pt x="1229846" y="904143"/>
                  </a:cubicBezTo>
                  <a:cubicBezTo>
                    <a:pt x="1230091" y="904389"/>
                    <a:pt x="1230336" y="904634"/>
                    <a:pt x="1230582" y="904757"/>
                  </a:cubicBezTo>
                  <a:cubicBezTo>
                    <a:pt x="1230827" y="904879"/>
                    <a:pt x="1231195" y="905002"/>
                    <a:pt x="1231563" y="905125"/>
                  </a:cubicBezTo>
                  <a:cubicBezTo>
                    <a:pt x="1231931" y="905247"/>
                    <a:pt x="1232421" y="905125"/>
                    <a:pt x="1232789" y="905125"/>
                  </a:cubicBezTo>
                  <a:cubicBezTo>
                    <a:pt x="1233157" y="905125"/>
                    <a:pt x="1233770" y="905002"/>
                    <a:pt x="1234260" y="904879"/>
                  </a:cubicBezTo>
                  <a:cubicBezTo>
                    <a:pt x="1234996" y="904757"/>
                    <a:pt x="1235732" y="904511"/>
                    <a:pt x="1236468" y="904143"/>
                  </a:cubicBezTo>
                  <a:cubicBezTo>
                    <a:pt x="1237203" y="903776"/>
                    <a:pt x="1238062" y="903408"/>
                    <a:pt x="1238920" y="902917"/>
                  </a:cubicBezTo>
                  <a:cubicBezTo>
                    <a:pt x="1239779" y="902427"/>
                    <a:pt x="1240637" y="901936"/>
                    <a:pt x="1241496" y="901323"/>
                  </a:cubicBezTo>
                  <a:cubicBezTo>
                    <a:pt x="1242354" y="900710"/>
                    <a:pt x="1243212" y="900097"/>
                    <a:pt x="1244071" y="899361"/>
                  </a:cubicBezTo>
                  <a:cubicBezTo>
                    <a:pt x="1245542" y="898135"/>
                    <a:pt x="1246891" y="896786"/>
                    <a:pt x="1248117" y="895437"/>
                  </a:cubicBezTo>
                  <a:cubicBezTo>
                    <a:pt x="1249221" y="894088"/>
                    <a:pt x="1250202" y="892739"/>
                    <a:pt x="1250815" y="891513"/>
                  </a:cubicBezTo>
                  <a:cubicBezTo>
                    <a:pt x="1251551" y="890286"/>
                    <a:pt x="1251919" y="889183"/>
                    <a:pt x="1252042" y="888079"/>
                  </a:cubicBezTo>
                  <a:cubicBezTo>
                    <a:pt x="1252164" y="887098"/>
                    <a:pt x="1252042" y="886240"/>
                    <a:pt x="1251551" y="885626"/>
                  </a:cubicBezTo>
                  <a:cubicBezTo>
                    <a:pt x="1251306" y="885381"/>
                    <a:pt x="1251061" y="885136"/>
                    <a:pt x="1250815" y="885013"/>
                  </a:cubicBezTo>
                  <a:cubicBezTo>
                    <a:pt x="1250570" y="884891"/>
                    <a:pt x="1250202" y="884768"/>
                    <a:pt x="1249834" y="884646"/>
                  </a:cubicBezTo>
                  <a:cubicBezTo>
                    <a:pt x="1249466" y="884523"/>
                    <a:pt x="1248976" y="884646"/>
                    <a:pt x="1248608" y="884646"/>
                  </a:cubicBezTo>
                  <a:cubicBezTo>
                    <a:pt x="1248117" y="884646"/>
                    <a:pt x="1247627" y="884768"/>
                    <a:pt x="1247136" y="884891"/>
                  </a:cubicBezTo>
                  <a:moveTo>
                    <a:pt x="3834117" y="253842"/>
                  </a:moveTo>
                  <a:cubicBezTo>
                    <a:pt x="3833259" y="254087"/>
                    <a:pt x="3832277" y="254333"/>
                    <a:pt x="3831296" y="254700"/>
                  </a:cubicBezTo>
                  <a:cubicBezTo>
                    <a:pt x="3830315" y="255068"/>
                    <a:pt x="3829457" y="255436"/>
                    <a:pt x="3828476" y="255804"/>
                  </a:cubicBezTo>
                  <a:cubicBezTo>
                    <a:pt x="3827495" y="256295"/>
                    <a:pt x="3826514" y="256663"/>
                    <a:pt x="3825533" y="257276"/>
                  </a:cubicBezTo>
                  <a:cubicBezTo>
                    <a:pt x="3824552" y="257766"/>
                    <a:pt x="3823571" y="258379"/>
                    <a:pt x="3822712" y="258992"/>
                  </a:cubicBezTo>
                  <a:cubicBezTo>
                    <a:pt x="3820382" y="260464"/>
                    <a:pt x="3818420" y="262181"/>
                    <a:pt x="3816704" y="263898"/>
                  </a:cubicBezTo>
                  <a:cubicBezTo>
                    <a:pt x="3814987" y="265614"/>
                    <a:pt x="3813638" y="267331"/>
                    <a:pt x="3812657" y="268925"/>
                  </a:cubicBezTo>
                  <a:cubicBezTo>
                    <a:pt x="3811676" y="270642"/>
                    <a:pt x="3811063" y="272236"/>
                    <a:pt x="3810940" y="273585"/>
                  </a:cubicBezTo>
                  <a:cubicBezTo>
                    <a:pt x="3810817" y="275057"/>
                    <a:pt x="3811185" y="276283"/>
                    <a:pt x="3811921" y="277387"/>
                  </a:cubicBezTo>
                  <a:cubicBezTo>
                    <a:pt x="3812412" y="278000"/>
                    <a:pt x="3813025" y="278490"/>
                    <a:pt x="3813883" y="278858"/>
                  </a:cubicBezTo>
                  <a:cubicBezTo>
                    <a:pt x="3814619" y="279226"/>
                    <a:pt x="3815600" y="279472"/>
                    <a:pt x="3816581" y="279594"/>
                  </a:cubicBezTo>
                  <a:cubicBezTo>
                    <a:pt x="3817562" y="279594"/>
                    <a:pt x="3818666" y="279717"/>
                    <a:pt x="3819769" y="279594"/>
                  </a:cubicBezTo>
                  <a:cubicBezTo>
                    <a:pt x="3820873" y="279472"/>
                    <a:pt x="3822222" y="279226"/>
                    <a:pt x="3823448" y="278981"/>
                  </a:cubicBezTo>
                  <a:cubicBezTo>
                    <a:pt x="3824307" y="278736"/>
                    <a:pt x="3825288" y="278490"/>
                    <a:pt x="3826269" y="278123"/>
                  </a:cubicBezTo>
                  <a:cubicBezTo>
                    <a:pt x="3827250" y="277755"/>
                    <a:pt x="3828231" y="277387"/>
                    <a:pt x="3829089" y="277019"/>
                  </a:cubicBezTo>
                  <a:cubicBezTo>
                    <a:pt x="3830070" y="276528"/>
                    <a:pt x="3831051" y="276160"/>
                    <a:pt x="3832032" y="275547"/>
                  </a:cubicBezTo>
                  <a:cubicBezTo>
                    <a:pt x="3833013" y="275057"/>
                    <a:pt x="3833994" y="274444"/>
                    <a:pt x="3834975" y="273830"/>
                  </a:cubicBezTo>
                  <a:cubicBezTo>
                    <a:pt x="3837305" y="272359"/>
                    <a:pt x="3839267" y="270642"/>
                    <a:pt x="3840984" y="269048"/>
                  </a:cubicBezTo>
                  <a:cubicBezTo>
                    <a:pt x="3842701" y="267454"/>
                    <a:pt x="3844050" y="265614"/>
                    <a:pt x="3845031" y="264020"/>
                  </a:cubicBezTo>
                  <a:cubicBezTo>
                    <a:pt x="3846012" y="262304"/>
                    <a:pt x="3846502" y="260709"/>
                    <a:pt x="3846625" y="259360"/>
                  </a:cubicBezTo>
                  <a:cubicBezTo>
                    <a:pt x="3846748" y="258011"/>
                    <a:pt x="3846380" y="256663"/>
                    <a:pt x="3845521" y="255681"/>
                  </a:cubicBezTo>
                  <a:cubicBezTo>
                    <a:pt x="3845031" y="255068"/>
                    <a:pt x="3844418" y="254578"/>
                    <a:pt x="3843559" y="254210"/>
                  </a:cubicBezTo>
                  <a:cubicBezTo>
                    <a:pt x="3842824" y="253842"/>
                    <a:pt x="3841842" y="253597"/>
                    <a:pt x="3840862" y="253474"/>
                  </a:cubicBezTo>
                  <a:cubicBezTo>
                    <a:pt x="3839880" y="253474"/>
                    <a:pt x="3838777" y="253351"/>
                    <a:pt x="3837551" y="253474"/>
                  </a:cubicBezTo>
                  <a:cubicBezTo>
                    <a:pt x="3836324" y="253597"/>
                    <a:pt x="3835098" y="253842"/>
                    <a:pt x="3833872" y="254087"/>
                  </a:cubicBezTo>
                  <a:moveTo>
                    <a:pt x="1203603" y="922415"/>
                  </a:moveTo>
                  <a:cubicBezTo>
                    <a:pt x="1202868" y="922538"/>
                    <a:pt x="1202132" y="922906"/>
                    <a:pt x="1201273" y="923151"/>
                  </a:cubicBezTo>
                  <a:cubicBezTo>
                    <a:pt x="1200415" y="923519"/>
                    <a:pt x="1199679" y="923887"/>
                    <a:pt x="1198821" y="924377"/>
                  </a:cubicBezTo>
                  <a:cubicBezTo>
                    <a:pt x="1197962" y="924868"/>
                    <a:pt x="1197104" y="925481"/>
                    <a:pt x="1196245" y="926094"/>
                  </a:cubicBezTo>
                  <a:cubicBezTo>
                    <a:pt x="1195387" y="926707"/>
                    <a:pt x="1194529" y="927443"/>
                    <a:pt x="1193548" y="928179"/>
                  </a:cubicBezTo>
                  <a:cubicBezTo>
                    <a:pt x="1192076" y="929528"/>
                    <a:pt x="1190727" y="930876"/>
                    <a:pt x="1189624" y="932225"/>
                  </a:cubicBezTo>
                  <a:cubicBezTo>
                    <a:pt x="1188520" y="933574"/>
                    <a:pt x="1187661" y="934923"/>
                    <a:pt x="1186926" y="936150"/>
                  </a:cubicBezTo>
                  <a:cubicBezTo>
                    <a:pt x="1186313" y="937376"/>
                    <a:pt x="1185945" y="938480"/>
                    <a:pt x="1185822" y="939460"/>
                  </a:cubicBezTo>
                  <a:cubicBezTo>
                    <a:pt x="1185822" y="940442"/>
                    <a:pt x="1185822" y="941177"/>
                    <a:pt x="1186435" y="941790"/>
                  </a:cubicBezTo>
                  <a:cubicBezTo>
                    <a:pt x="1186680" y="942036"/>
                    <a:pt x="1186926" y="942158"/>
                    <a:pt x="1187171" y="942404"/>
                  </a:cubicBezTo>
                  <a:cubicBezTo>
                    <a:pt x="1187416" y="942526"/>
                    <a:pt x="1187784" y="942649"/>
                    <a:pt x="1188152" y="942649"/>
                  </a:cubicBezTo>
                  <a:cubicBezTo>
                    <a:pt x="1188520" y="942649"/>
                    <a:pt x="1188888" y="942649"/>
                    <a:pt x="1189378" y="942649"/>
                  </a:cubicBezTo>
                  <a:cubicBezTo>
                    <a:pt x="1189869" y="942649"/>
                    <a:pt x="1190237" y="942526"/>
                    <a:pt x="1190727" y="942404"/>
                  </a:cubicBezTo>
                  <a:cubicBezTo>
                    <a:pt x="1191463" y="942281"/>
                    <a:pt x="1192199" y="941913"/>
                    <a:pt x="1193057" y="941668"/>
                  </a:cubicBezTo>
                  <a:cubicBezTo>
                    <a:pt x="1193915" y="941300"/>
                    <a:pt x="1194651" y="940932"/>
                    <a:pt x="1195510" y="940442"/>
                  </a:cubicBezTo>
                  <a:cubicBezTo>
                    <a:pt x="1196368" y="939951"/>
                    <a:pt x="1197226" y="939338"/>
                    <a:pt x="1198085" y="938725"/>
                  </a:cubicBezTo>
                  <a:cubicBezTo>
                    <a:pt x="1198943" y="938112"/>
                    <a:pt x="1199924" y="937376"/>
                    <a:pt x="1200783" y="936640"/>
                  </a:cubicBezTo>
                  <a:cubicBezTo>
                    <a:pt x="1202254" y="935291"/>
                    <a:pt x="1203603" y="933942"/>
                    <a:pt x="1204707" y="932593"/>
                  </a:cubicBezTo>
                  <a:cubicBezTo>
                    <a:pt x="1205810" y="931244"/>
                    <a:pt x="1206669" y="929895"/>
                    <a:pt x="1207405" y="928669"/>
                  </a:cubicBezTo>
                  <a:cubicBezTo>
                    <a:pt x="1208018" y="927443"/>
                    <a:pt x="1208386" y="926339"/>
                    <a:pt x="1208508" y="925358"/>
                  </a:cubicBezTo>
                  <a:cubicBezTo>
                    <a:pt x="1208508" y="924377"/>
                    <a:pt x="1208508" y="923641"/>
                    <a:pt x="1207895" y="923028"/>
                  </a:cubicBezTo>
                  <a:cubicBezTo>
                    <a:pt x="1207650" y="922783"/>
                    <a:pt x="1207405" y="922660"/>
                    <a:pt x="1207159" y="922538"/>
                  </a:cubicBezTo>
                  <a:cubicBezTo>
                    <a:pt x="1206914" y="922415"/>
                    <a:pt x="1206546" y="922292"/>
                    <a:pt x="1206178" y="922292"/>
                  </a:cubicBezTo>
                  <a:cubicBezTo>
                    <a:pt x="1205810" y="922292"/>
                    <a:pt x="1205443" y="922292"/>
                    <a:pt x="1204952" y="922292"/>
                  </a:cubicBezTo>
                  <a:cubicBezTo>
                    <a:pt x="1204462" y="922292"/>
                    <a:pt x="1204094" y="922415"/>
                    <a:pt x="1203603" y="922538"/>
                  </a:cubicBezTo>
                  <a:moveTo>
                    <a:pt x="3857784" y="284254"/>
                  </a:moveTo>
                  <a:cubicBezTo>
                    <a:pt x="3856926" y="284499"/>
                    <a:pt x="3856067" y="284744"/>
                    <a:pt x="3855087" y="284990"/>
                  </a:cubicBezTo>
                  <a:cubicBezTo>
                    <a:pt x="3854228" y="285358"/>
                    <a:pt x="3853247" y="285603"/>
                    <a:pt x="3852389" y="286093"/>
                  </a:cubicBezTo>
                  <a:cubicBezTo>
                    <a:pt x="3851407" y="286461"/>
                    <a:pt x="3850549" y="286952"/>
                    <a:pt x="3849568" y="287442"/>
                  </a:cubicBezTo>
                  <a:cubicBezTo>
                    <a:pt x="3848587" y="287933"/>
                    <a:pt x="3847729" y="288423"/>
                    <a:pt x="3846748" y="289037"/>
                  </a:cubicBezTo>
                  <a:cubicBezTo>
                    <a:pt x="3844418" y="290508"/>
                    <a:pt x="3842333" y="292225"/>
                    <a:pt x="3840494" y="293819"/>
                  </a:cubicBezTo>
                  <a:cubicBezTo>
                    <a:pt x="3838654" y="295413"/>
                    <a:pt x="3837305" y="297253"/>
                    <a:pt x="3836324" y="298969"/>
                  </a:cubicBezTo>
                  <a:cubicBezTo>
                    <a:pt x="3835343" y="300686"/>
                    <a:pt x="3834607" y="302281"/>
                    <a:pt x="3834485" y="303752"/>
                  </a:cubicBezTo>
                  <a:cubicBezTo>
                    <a:pt x="3834239" y="305224"/>
                    <a:pt x="3834485" y="306572"/>
                    <a:pt x="3835343" y="307676"/>
                  </a:cubicBezTo>
                  <a:cubicBezTo>
                    <a:pt x="3835834" y="308289"/>
                    <a:pt x="3836447" y="308902"/>
                    <a:pt x="3837305" y="309270"/>
                  </a:cubicBezTo>
                  <a:cubicBezTo>
                    <a:pt x="3838041" y="309638"/>
                    <a:pt x="3839022" y="310006"/>
                    <a:pt x="3840003" y="310129"/>
                  </a:cubicBezTo>
                  <a:cubicBezTo>
                    <a:pt x="3840984" y="310251"/>
                    <a:pt x="3842210" y="310251"/>
                    <a:pt x="3843437" y="310129"/>
                  </a:cubicBezTo>
                  <a:cubicBezTo>
                    <a:pt x="3844663" y="310129"/>
                    <a:pt x="3845889" y="309761"/>
                    <a:pt x="3847238" y="309516"/>
                  </a:cubicBezTo>
                  <a:cubicBezTo>
                    <a:pt x="3848097" y="309270"/>
                    <a:pt x="3848955" y="309025"/>
                    <a:pt x="3849936" y="308780"/>
                  </a:cubicBezTo>
                  <a:cubicBezTo>
                    <a:pt x="3850794" y="308412"/>
                    <a:pt x="3851775" y="308167"/>
                    <a:pt x="3852634" y="307676"/>
                  </a:cubicBezTo>
                  <a:cubicBezTo>
                    <a:pt x="3853492" y="307186"/>
                    <a:pt x="3854473" y="306818"/>
                    <a:pt x="3855454" y="306327"/>
                  </a:cubicBezTo>
                  <a:cubicBezTo>
                    <a:pt x="3856435" y="305837"/>
                    <a:pt x="3857294" y="305346"/>
                    <a:pt x="3858275" y="304733"/>
                  </a:cubicBezTo>
                  <a:cubicBezTo>
                    <a:pt x="3860605" y="303262"/>
                    <a:pt x="3862689" y="301545"/>
                    <a:pt x="3864529" y="299828"/>
                  </a:cubicBezTo>
                  <a:cubicBezTo>
                    <a:pt x="3866246" y="298111"/>
                    <a:pt x="3867717" y="296394"/>
                    <a:pt x="3868698" y="294678"/>
                  </a:cubicBezTo>
                  <a:cubicBezTo>
                    <a:pt x="3869679" y="292961"/>
                    <a:pt x="3870415" y="291367"/>
                    <a:pt x="3870538" y="289895"/>
                  </a:cubicBezTo>
                  <a:cubicBezTo>
                    <a:pt x="3870660" y="288423"/>
                    <a:pt x="3870538" y="287074"/>
                    <a:pt x="3869679" y="285971"/>
                  </a:cubicBezTo>
                  <a:cubicBezTo>
                    <a:pt x="3869189" y="285358"/>
                    <a:pt x="3868576" y="284744"/>
                    <a:pt x="3867717" y="284377"/>
                  </a:cubicBezTo>
                  <a:cubicBezTo>
                    <a:pt x="3866982" y="284009"/>
                    <a:pt x="3866000" y="283641"/>
                    <a:pt x="3865019" y="283518"/>
                  </a:cubicBezTo>
                  <a:cubicBezTo>
                    <a:pt x="3864038" y="283396"/>
                    <a:pt x="3862812" y="283396"/>
                    <a:pt x="3861709" y="283518"/>
                  </a:cubicBezTo>
                  <a:cubicBezTo>
                    <a:pt x="3860605" y="283641"/>
                    <a:pt x="3859256" y="283886"/>
                    <a:pt x="3857907" y="284131"/>
                  </a:cubicBezTo>
                  <a:moveTo>
                    <a:pt x="1160683" y="960308"/>
                  </a:moveTo>
                  <a:cubicBezTo>
                    <a:pt x="1159947" y="960430"/>
                    <a:pt x="1159211" y="960798"/>
                    <a:pt x="1158353" y="961166"/>
                  </a:cubicBezTo>
                  <a:cubicBezTo>
                    <a:pt x="1157495" y="961534"/>
                    <a:pt x="1156636" y="962024"/>
                    <a:pt x="1155778" y="962515"/>
                  </a:cubicBezTo>
                  <a:cubicBezTo>
                    <a:pt x="1154920" y="963005"/>
                    <a:pt x="1153938" y="963618"/>
                    <a:pt x="1153080" y="964354"/>
                  </a:cubicBezTo>
                  <a:cubicBezTo>
                    <a:pt x="1152222" y="964967"/>
                    <a:pt x="1151241" y="965703"/>
                    <a:pt x="1150382" y="966562"/>
                  </a:cubicBezTo>
                  <a:cubicBezTo>
                    <a:pt x="1148911" y="967910"/>
                    <a:pt x="1147562" y="969259"/>
                    <a:pt x="1146581" y="970608"/>
                  </a:cubicBezTo>
                  <a:cubicBezTo>
                    <a:pt x="1145600" y="971957"/>
                    <a:pt x="1144619" y="973306"/>
                    <a:pt x="1144006" y="974410"/>
                  </a:cubicBezTo>
                  <a:cubicBezTo>
                    <a:pt x="1143392" y="975636"/>
                    <a:pt x="1143025" y="976740"/>
                    <a:pt x="1143025" y="977721"/>
                  </a:cubicBezTo>
                  <a:cubicBezTo>
                    <a:pt x="1143025" y="978702"/>
                    <a:pt x="1143147" y="979438"/>
                    <a:pt x="1143638" y="979928"/>
                  </a:cubicBezTo>
                  <a:cubicBezTo>
                    <a:pt x="1143883" y="980173"/>
                    <a:pt x="1144128" y="980296"/>
                    <a:pt x="1144373" y="980419"/>
                  </a:cubicBezTo>
                  <a:cubicBezTo>
                    <a:pt x="1144619" y="980419"/>
                    <a:pt x="1144987" y="980664"/>
                    <a:pt x="1145354" y="980664"/>
                  </a:cubicBezTo>
                  <a:cubicBezTo>
                    <a:pt x="1145722" y="980664"/>
                    <a:pt x="1146090" y="980664"/>
                    <a:pt x="1146581" y="980664"/>
                  </a:cubicBezTo>
                  <a:cubicBezTo>
                    <a:pt x="1147071" y="980664"/>
                    <a:pt x="1147439" y="980664"/>
                    <a:pt x="1147930" y="980419"/>
                  </a:cubicBezTo>
                  <a:cubicBezTo>
                    <a:pt x="1148665" y="980296"/>
                    <a:pt x="1149524" y="979928"/>
                    <a:pt x="1150260" y="979560"/>
                  </a:cubicBezTo>
                  <a:cubicBezTo>
                    <a:pt x="1150995" y="979192"/>
                    <a:pt x="1151976" y="978702"/>
                    <a:pt x="1152835" y="978211"/>
                  </a:cubicBezTo>
                  <a:cubicBezTo>
                    <a:pt x="1153693" y="977721"/>
                    <a:pt x="1154674" y="977108"/>
                    <a:pt x="1155533" y="976372"/>
                  </a:cubicBezTo>
                  <a:cubicBezTo>
                    <a:pt x="1156391" y="975759"/>
                    <a:pt x="1157372" y="975023"/>
                    <a:pt x="1158230" y="974164"/>
                  </a:cubicBezTo>
                  <a:cubicBezTo>
                    <a:pt x="1159702" y="972816"/>
                    <a:pt x="1161051" y="971467"/>
                    <a:pt x="1162155" y="970118"/>
                  </a:cubicBezTo>
                  <a:cubicBezTo>
                    <a:pt x="1163258" y="968769"/>
                    <a:pt x="1164117" y="967420"/>
                    <a:pt x="1164730" y="966194"/>
                  </a:cubicBezTo>
                  <a:cubicBezTo>
                    <a:pt x="1165343" y="964967"/>
                    <a:pt x="1165711" y="963864"/>
                    <a:pt x="1165711" y="962883"/>
                  </a:cubicBezTo>
                  <a:cubicBezTo>
                    <a:pt x="1165711" y="961902"/>
                    <a:pt x="1165588" y="961166"/>
                    <a:pt x="1164975" y="960675"/>
                  </a:cubicBezTo>
                  <a:cubicBezTo>
                    <a:pt x="1164730" y="960430"/>
                    <a:pt x="1164485" y="960308"/>
                    <a:pt x="1164239" y="960185"/>
                  </a:cubicBezTo>
                  <a:cubicBezTo>
                    <a:pt x="1163994" y="960185"/>
                    <a:pt x="1163626" y="959940"/>
                    <a:pt x="1163258" y="959940"/>
                  </a:cubicBezTo>
                  <a:cubicBezTo>
                    <a:pt x="1162890" y="959940"/>
                    <a:pt x="1162522" y="959940"/>
                    <a:pt x="1162032" y="959940"/>
                  </a:cubicBezTo>
                  <a:cubicBezTo>
                    <a:pt x="1161664" y="959940"/>
                    <a:pt x="1161174" y="960062"/>
                    <a:pt x="1160683" y="960185"/>
                  </a:cubicBezTo>
                  <a:moveTo>
                    <a:pt x="3879735" y="316383"/>
                  </a:moveTo>
                  <a:cubicBezTo>
                    <a:pt x="3878877" y="316628"/>
                    <a:pt x="3878018" y="316873"/>
                    <a:pt x="3877160" y="317119"/>
                  </a:cubicBezTo>
                  <a:cubicBezTo>
                    <a:pt x="3876301" y="317364"/>
                    <a:pt x="3875443" y="317732"/>
                    <a:pt x="3874584" y="318100"/>
                  </a:cubicBezTo>
                  <a:cubicBezTo>
                    <a:pt x="3873726" y="318467"/>
                    <a:pt x="3872868" y="318835"/>
                    <a:pt x="3871887" y="319326"/>
                  </a:cubicBezTo>
                  <a:cubicBezTo>
                    <a:pt x="3870906" y="319816"/>
                    <a:pt x="3870047" y="320307"/>
                    <a:pt x="3869189" y="320797"/>
                  </a:cubicBezTo>
                  <a:cubicBezTo>
                    <a:pt x="3866736" y="322269"/>
                    <a:pt x="3864652" y="323863"/>
                    <a:pt x="3862812" y="325580"/>
                  </a:cubicBezTo>
                  <a:cubicBezTo>
                    <a:pt x="3860972" y="327297"/>
                    <a:pt x="3859501" y="329014"/>
                    <a:pt x="3858397" y="330730"/>
                  </a:cubicBezTo>
                  <a:cubicBezTo>
                    <a:pt x="3857294" y="332447"/>
                    <a:pt x="3856558" y="334164"/>
                    <a:pt x="3856313" y="335636"/>
                  </a:cubicBezTo>
                  <a:cubicBezTo>
                    <a:pt x="3856067" y="337230"/>
                    <a:pt x="3856313" y="338579"/>
                    <a:pt x="3856926" y="339682"/>
                  </a:cubicBezTo>
                  <a:cubicBezTo>
                    <a:pt x="3857417" y="340418"/>
                    <a:pt x="3858030" y="341031"/>
                    <a:pt x="3858765" y="341399"/>
                  </a:cubicBezTo>
                  <a:cubicBezTo>
                    <a:pt x="3859501" y="341767"/>
                    <a:pt x="3860482" y="342135"/>
                    <a:pt x="3861586" y="342380"/>
                  </a:cubicBezTo>
                  <a:cubicBezTo>
                    <a:pt x="3862689" y="342503"/>
                    <a:pt x="3863793" y="342625"/>
                    <a:pt x="3865019" y="342503"/>
                  </a:cubicBezTo>
                  <a:cubicBezTo>
                    <a:pt x="3866246" y="342503"/>
                    <a:pt x="3867595" y="342257"/>
                    <a:pt x="3869066" y="341890"/>
                  </a:cubicBezTo>
                  <a:cubicBezTo>
                    <a:pt x="3869925" y="341644"/>
                    <a:pt x="3870783" y="341399"/>
                    <a:pt x="3871642" y="341154"/>
                  </a:cubicBezTo>
                  <a:cubicBezTo>
                    <a:pt x="3872500" y="340909"/>
                    <a:pt x="3873358" y="340541"/>
                    <a:pt x="3874339" y="340173"/>
                  </a:cubicBezTo>
                  <a:cubicBezTo>
                    <a:pt x="3875197" y="339805"/>
                    <a:pt x="3876179" y="339315"/>
                    <a:pt x="3877037" y="338947"/>
                  </a:cubicBezTo>
                  <a:cubicBezTo>
                    <a:pt x="3877895" y="338579"/>
                    <a:pt x="3878877" y="337966"/>
                    <a:pt x="3879735" y="337352"/>
                  </a:cubicBezTo>
                  <a:cubicBezTo>
                    <a:pt x="3882187" y="335881"/>
                    <a:pt x="3884272" y="334287"/>
                    <a:pt x="3886112" y="332570"/>
                  </a:cubicBezTo>
                  <a:cubicBezTo>
                    <a:pt x="3887951" y="330853"/>
                    <a:pt x="3889422" y="329136"/>
                    <a:pt x="3890526" y="327419"/>
                  </a:cubicBezTo>
                  <a:cubicBezTo>
                    <a:pt x="3891630" y="325703"/>
                    <a:pt x="3892366" y="323986"/>
                    <a:pt x="3892611" y="322514"/>
                  </a:cubicBezTo>
                  <a:cubicBezTo>
                    <a:pt x="3892856" y="320920"/>
                    <a:pt x="3892611" y="319571"/>
                    <a:pt x="3891998" y="318467"/>
                  </a:cubicBezTo>
                  <a:cubicBezTo>
                    <a:pt x="3891507" y="317732"/>
                    <a:pt x="3890894" y="317241"/>
                    <a:pt x="3890036" y="316751"/>
                  </a:cubicBezTo>
                  <a:cubicBezTo>
                    <a:pt x="3889177" y="316260"/>
                    <a:pt x="3888319" y="316015"/>
                    <a:pt x="3887215" y="315892"/>
                  </a:cubicBezTo>
                  <a:cubicBezTo>
                    <a:pt x="3886112" y="315770"/>
                    <a:pt x="3885008" y="315647"/>
                    <a:pt x="3883659" y="315892"/>
                  </a:cubicBezTo>
                  <a:cubicBezTo>
                    <a:pt x="3882433" y="315892"/>
                    <a:pt x="3881084" y="316260"/>
                    <a:pt x="3879612" y="316506"/>
                  </a:cubicBezTo>
                  <a:moveTo>
                    <a:pt x="1118253" y="998568"/>
                  </a:moveTo>
                  <a:cubicBezTo>
                    <a:pt x="1117518" y="998813"/>
                    <a:pt x="1116659" y="999058"/>
                    <a:pt x="1115801" y="999426"/>
                  </a:cubicBezTo>
                  <a:cubicBezTo>
                    <a:pt x="1114942" y="999794"/>
                    <a:pt x="1114084" y="1000285"/>
                    <a:pt x="1113103" y="1000775"/>
                  </a:cubicBezTo>
                  <a:cubicBezTo>
                    <a:pt x="1112122" y="1001266"/>
                    <a:pt x="1111264" y="1002001"/>
                    <a:pt x="1110283" y="1002615"/>
                  </a:cubicBezTo>
                  <a:cubicBezTo>
                    <a:pt x="1109302" y="1003350"/>
                    <a:pt x="1108443" y="1004086"/>
                    <a:pt x="1107462" y="1004944"/>
                  </a:cubicBezTo>
                  <a:cubicBezTo>
                    <a:pt x="1105991" y="1006293"/>
                    <a:pt x="1104764" y="1007642"/>
                    <a:pt x="1103661" y="1008991"/>
                  </a:cubicBezTo>
                  <a:cubicBezTo>
                    <a:pt x="1102557" y="1010340"/>
                    <a:pt x="1101821" y="1011689"/>
                    <a:pt x="1101208" y="1012793"/>
                  </a:cubicBezTo>
                  <a:cubicBezTo>
                    <a:pt x="1100595" y="1014019"/>
                    <a:pt x="1100350" y="1015123"/>
                    <a:pt x="1100227" y="1015981"/>
                  </a:cubicBezTo>
                  <a:cubicBezTo>
                    <a:pt x="1100227" y="1016962"/>
                    <a:pt x="1100472" y="1017698"/>
                    <a:pt x="1101085" y="1018188"/>
                  </a:cubicBezTo>
                  <a:cubicBezTo>
                    <a:pt x="1101331" y="1018434"/>
                    <a:pt x="1101576" y="1018556"/>
                    <a:pt x="1101821" y="1018679"/>
                  </a:cubicBezTo>
                  <a:cubicBezTo>
                    <a:pt x="1102066" y="1018679"/>
                    <a:pt x="1102434" y="1018801"/>
                    <a:pt x="1102802" y="1018924"/>
                  </a:cubicBezTo>
                  <a:cubicBezTo>
                    <a:pt x="1103170" y="1018924"/>
                    <a:pt x="1103538" y="1018924"/>
                    <a:pt x="1103906" y="1018924"/>
                  </a:cubicBezTo>
                  <a:cubicBezTo>
                    <a:pt x="1104274" y="1018924"/>
                    <a:pt x="1104764" y="1018924"/>
                    <a:pt x="1105132" y="1018679"/>
                  </a:cubicBezTo>
                  <a:cubicBezTo>
                    <a:pt x="1105868" y="1018434"/>
                    <a:pt x="1106726" y="1018188"/>
                    <a:pt x="1107585" y="1017820"/>
                  </a:cubicBezTo>
                  <a:cubicBezTo>
                    <a:pt x="1108443" y="1017453"/>
                    <a:pt x="1109302" y="1016962"/>
                    <a:pt x="1110283" y="1016472"/>
                  </a:cubicBezTo>
                  <a:cubicBezTo>
                    <a:pt x="1111264" y="1015981"/>
                    <a:pt x="1112122" y="1015245"/>
                    <a:pt x="1113103" y="1014632"/>
                  </a:cubicBezTo>
                  <a:cubicBezTo>
                    <a:pt x="1114084" y="1013896"/>
                    <a:pt x="1114942" y="1013161"/>
                    <a:pt x="1115923" y="1012302"/>
                  </a:cubicBezTo>
                  <a:cubicBezTo>
                    <a:pt x="1117395" y="1010953"/>
                    <a:pt x="1118621" y="1009604"/>
                    <a:pt x="1119725" y="1008255"/>
                  </a:cubicBezTo>
                  <a:cubicBezTo>
                    <a:pt x="1120829" y="1006906"/>
                    <a:pt x="1121564" y="1005557"/>
                    <a:pt x="1122178" y="1004454"/>
                  </a:cubicBezTo>
                  <a:cubicBezTo>
                    <a:pt x="1122791" y="1003228"/>
                    <a:pt x="1123036" y="1002124"/>
                    <a:pt x="1123159" y="1001266"/>
                  </a:cubicBezTo>
                  <a:cubicBezTo>
                    <a:pt x="1123159" y="1000285"/>
                    <a:pt x="1122913" y="999549"/>
                    <a:pt x="1122300" y="999058"/>
                  </a:cubicBezTo>
                  <a:cubicBezTo>
                    <a:pt x="1122055" y="998813"/>
                    <a:pt x="1121810" y="998690"/>
                    <a:pt x="1121564" y="998568"/>
                  </a:cubicBezTo>
                  <a:cubicBezTo>
                    <a:pt x="1121319" y="998568"/>
                    <a:pt x="1120951" y="998445"/>
                    <a:pt x="1120583" y="998322"/>
                  </a:cubicBezTo>
                  <a:cubicBezTo>
                    <a:pt x="1120216" y="998322"/>
                    <a:pt x="1119848" y="998322"/>
                    <a:pt x="1119480" y="998322"/>
                  </a:cubicBezTo>
                  <a:cubicBezTo>
                    <a:pt x="1119112" y="998322"/>
                    <a:pt x="1118621" y="998322"/>
                    <a:pt x="1118253" y="998568"/>
                  </a:cubicBezTo>
                  <a:moveTo>
                    <a:pt x="3899969" y="350351"/>
                  </a:moveTo>
                  <a:cubicBezTo>
                    <a:pt x="3899233" y="350596"/>
                    <a:pt x="3898375" y="350719"/>
                    <a:pt x="3897516" y="351087"/>
                  </a:cubicBezTo>
                  <a:cubicBezTo>
                    <a:pt x="3896658" y="351332"/>
                    <a:pt x="3895799" y="351700"/>
                    <a:pt x="3895063" y="352068"/>
                  </a:cubicBezTo>
                  <a:cubicBezTo>
                    <a:pt x="3894205" y="352436"/>
                    <a:pt x="3893347" y="352804"/>
                    <a:pt x="3892488" y="353294"/>
                  </a:cubicBezTo>
                  <a:cubicBezTo>
                    <a:pt x="3891630" y="353662"/>
                    <a:pt x="3890772" y="354153"/>
                    <a:pt x="3889913" y="354643"/>
                  </a:cubicBezTo>
                  <a:cubicBezTo>
                    <a:pt x="3887460" y="356115"/>
                    <a:pt x="3885253" y="357709"/>
                    <a:pt x="3883414" y="359426"/>
                  </a:cubicBezTo>
                  <a:cubicBezTo>
                    <a:pt x="3881574" y="361142"/>
                    <a:pt x="3879980" y="362859"/>
                    <a:pt x="3878754" y="364576"/>
                  </a:cubicBezTo>
                  <a:cubicBezTo>
                    <a:pt x="3877527" y="366293"/>
                    <a:pt x="3876792" y="368010"/>
                    <a:pt x="3876424" y="369604"/>
                  </a:cubicBezTo>
                  <a:cubicBezTo>
                    <a:pt x="3876056" y="371198"/>
                    <a:pt x="3876179" y="372670"/>
                    <a:pt x="3876914" y="373896"/>
                  </a:cubicBezTo>
                  <a:cubicBezTo>
                    <a:pt x="3877405" y="374632"/>
                    <a:pt x="3878018" y="375367"/>
                    <a:pt x="3878754" y="375858"/>
                  </a:cubicBezTo>
                  <a:cubicBezTo>
                    <a:pt x="3879490" y="376348"/>
                    <a:pt x="3880471" y="376716"/>
                    <a:pt x="3881574" y="376961"/>
                  </a:cubicBezTo>
                  <a:cubicBezTo>
                    <a:pt x="3882678" y="377207"/>
                    <a:pt x="3883904" y="377207"/>
                    <a:pt x="3885130" y="377207"/>
                  </a:cubicBezTo>
                  <a:cubicBezTo>
                    <a:pt x="3886480" y="377207"/>
                    <a:pt x="3887828" y="376961"/>
                    <a:pt x="3889300" y="376594"/>
                  </a:cubicBezTo>
                  <a:cubicBezTo>
                    <a:pt x="3890036" y="376348"/>
                    <a:pt x="3890894" y="376226"/>
                    <a:pt x="3891752" y="375858"/>
                  </a:cubicBezTo>
                  <a:cubicBezTo>
                    <a:pt x="3892611" y="375490"/>
                    <a:pt x="3893469" y="375245"/>
                    <a:pt x="3894205" y="374877"/>
                  </a:cubicBezTo>
                  <a:cubicBezTo>
                    <a:pt x="3895063" y="374509"/>
                    <a:pt x="3895922" y="374141"/>
                    <a:pt x="3896780" y="373650"/>
                  </a:cubicBezTo>
                  <a:cubicBezTo>
                    <a:pt x="3897639" y="373283"/>
                    <a:pt x="3898497" y="372792"/>
                    <a:pt x="3899355" y="372302"/>
                  </a:cubicBezTo>
                  <a:cubicBezTo>
                    <a:pt x="3901808" y="370830"/>
                    <a:pt x="3904015" y="369236"/>
                    <a:pt x="3905855" y="367519"/>
                  </a:cubicBezTo>
                  <a:cubicBezTo>
                    <a:pt x="3907694" y="365802"/>
                    <a:pt x="3909288" y="364085"/>
                    <a:pt x="3910392" y="362246"/>
                  </a:cubicBezTo>
                  <a:cubicBezTo>
                    <a:pt x="3911618" y="360529"/>
                    <a:pt x="3912354" y="358812"/>
                    <a:pt x="3912600" y="357218"/>
                  </a:cubicBezTo>
                  <a:cubicBezTo>
                    <a:pt x="3912967" y="355624"/>
                    <a:pt x="3912722" y="354153"/>
                    <a:pt x="3912109" y="352926"/>
                  </a:cubicBezTo>
                  <a:cubicBezTo>
                    <a:pt x="3911741" y="352190"/>
                    <a:pt x="3911005" y="351455"/>
                    <a:pt x="3910270" y="350964"/>
                  </a:cubicBezTo>
                  <a:cubicBezTo>
                    <a:pt x="3909534" y="350474"/>
                    <a:pt x="3908553" y="350106"/>
                    <a:pt x="3907449" y="349983"/>
                  </a:cubicBezTo>
                  <a:cubicBezTo>
                    <a:pt x="3906345" y="349738"/>
                    <a:pt x="3905119" y="349738"/>
                    <a:pt x="3903893" y="349861"/>
                  </a:cubicBezTo>
                  <a:cubicBezTo>
                    <a:pt x="3902544" y="349861"/>
                    <a:pt x="3901195" y="350106"/>
                    <a:pt x="3899723" y="350474"/>
                  </a:cubicBezTo>
                  <a:moveTo>
                    <a:pt x="1076192" y="1037441"/>
                  </a:moveTo>
                  <a:cubicBezTo>
                    <a:pt x="1075456" y="1037686"/>
                    <a:pt x="1074598" y="1037932"/>
                    <a:pt x="1073739" y="1038300"/>
                  </a:cubicBezTo>
                  <a:cubicBezTo>
                    <a:pt x="1072881" y="1038667"/>
                    <a:pt x="1071900" y="1039158"/>
                    <a:pt x="1070919" y="1039771"/>
                  </a:cubicBezTo>
                  <a:cubicBezTo>
                    <a:pt x="1069938" y="1040384"/>
                    <a:pt x="1068957" y="1040997"/>
                    <a:pt x="1068098" y="1041733"/>
                  </a:cubicBezTo>
                  <a:cubicBezTo>
                    <a:pt x="1067117" y="1042469"/>
                    <a:pt x="1066136" y="1043327"/>
                    <a:pt x="1065278" y="1044186"/>
                  </a:cubicBezTo>
                  <a:cubicBezTo>
                    <a:pt x="1063806" y="1045535"/>
                    <a:pt x="1062580" y="1046884"/>
                    <a:pt x="1061599" y="1048232"/>
                  </a:cubicBezTo>
                  <a:cubicBezTo>
                    <a:pt x="1060618" y="1049581"/>
                    <a:pt x="1059759" y="1050808"/>
                    <a:pt x="1059269" y="1052034"/>
                  </a:cubicBezTo>
                  <a:cubicBezTo>
                    <a:pt x="1058778" y="1053260"/>
                    <a:pt x="1058410" y="1054364"/>
                    <a:pt x="1058410" y="1055222"/>
                  </a:cubicBezTo>
                  <a:cubicBezTo>
                    <a:pt x="1058410" y="1056081"/>
                    <a:pt x="1058656" y="1056817"/>
                    <a:pt x="1059269" y="1057307"/>
                  </a:cubicBezTo>
                  <a:cubicBezTo>
                    <a:pt x="1059514" y="1057430"/>
                    <a:pt x="1059759" y="1057552"/>
                    <a:pt x="1060005" y="1057675"/>
                  </a:cubicBezTo>
                  <a:cubicBezTo>
                    <a:pt x="1060250" y="1057798"/>
                    <a:pt x="1060618" y="1057798"/>
                    <a:pt x="1060863" y="1057920"/>
                  </a:cubicBezTo>
                  <a:cubicBezTo>
                    <a:pt x="1061231" y="1057920"/>
                    <a:pt x="1061599" y="1057920"/>
                    <a:pt x="1061967" y="1057920"/>
                  </a:cubicBezTo>
                  <a:cubicBezTo>
                    <a:pt x="1062335" y="1057920"/>
                    <a:pt x="1062703" y="1057920"/>
                    <a:pt x="1063193" y="1057675"/>
                  </a:cubicBezTo>
                  <a:cubicBezTo>
                    <a:pt x="1063929" y="1057430"/>
                    <a:pt x="1064787" y="1057184"/>
                    <a:pt x="1065646" y="1056817"/>
                  </a:cubicBezTo>
                  <a:cubicBezTo>
                    <a:pt x="1066504" y="1056449"/>
                    <a:pt x="1067485" y="1055958"/>
                    <a:pt x="1068344" y="1055345"/>
                  </a:cubicBezTo>
                  <a:cubicBezTo>
                    <a:pt x="1069324" y="1054732"/>
                    <a:pt x="1070305" y="1054119"/>
                    <a:pt x="1071164" y="1053383"/>
                  </a:cubicBezTo>
                  <a:cubicBezTo>
                    <a:pt x="1072145" y="1052647"/>
                    <a:pt x="1073126" y="1051789"/>
                    <a:pt x="1073984" y="1050930"/>
                  </a:cubicBezTo>
                  <a:cubicBezTo>
                    <a:pt x="1075456" y="1049581"/>
                    <a:pt x="1076682" y="1048232"/>
                    <a:pt x="1077663" y="1046884"/>
                  </a:cubicBezTo>
                  <a:cubicBezTo>
                    <a:pt x="1078644" y="1045535"/>
                    <a:pt x="1079503" y="1044186"/>
                    <a:pt x="1079993" y="1043082"/>
                  </a:cubicBezTo>
                  <a:cubicBezTo>
                    <a:pt x="1080484" y="1041978"/>
                    <a:pt x="1080852" y="1040752"/>
                    <a:pt x="1080852" y="1039894"/>
                  </a:cubicBezTo>
                  <a:cubicBezTo>
                    <a:pt x="1080852" y="1039035"/>
                    <a:pt x="1080606" y="1038300"/>
                    <a:pt x="1079870" y="1037809"/>
                  </a:cubicBezTo>
                  <a:cubicBezTo>
                    <a:pt x="1079625" y="1037686"/>
                    <a:pt x="1079380" y="1037564"/>
                    <a:pt x="1079135" y="1037441"/>
                  </a:cubicBezTo>
                  <a:cubicBezTo>
                    <a:pt x="1078890" y="1037441"/>
                    <a:pt x="1078522" y="1037319"/>
                    <a:pt x="1078276" y="1037319"/>
                  </a:cubicBezTo>
                  <a:cubicBezTo>
                    <a:pt x="1077909" y="1037319"/>
                    <a:pt x="1077541" y="1037319"/>
                    <a:pt x="1077173" y="1037319"/>
                  </a:cubicBezTo>
                  <a:cubicBezTo>
                    <a:pt x="1076805" y="1037319"/>
                    <a:pt x="1076437" y="1037319"/>
                    <a:pt x="1075946" y="1037564"/>
                  </a:cubicBezTo>
                  <a:moveTo>
                    <a:pt x="3918240" y="386159"/>
                  </a:moveTo>
                  <a:cubicBezTo>
                    <a:pt x="3917505" y="386281"/>
                    <a:pt x="3916646" y="386527"/>
                    <a:pt x="3915910" y="386772"/>
                  </a:cubicBezTo>
                  <a:cubicBezTo>
                    <a:pt x="3915175" y="387017"/>
                    <a:pt x="3914316" y="387262"/>
                    <a:pt x="3913458" y="387630"/>
                  </a:cubicBezTo>
                  <a:cubicBezTo>
                    <a:pt x="3912600" y="387998"/>
                    <a:pt x="3911864" y="388366"/>
                    <a:pt x="3911005" y="388734"/>
                  </a:cubicBezTo>
                  <a:cubicBezTo>
                    <a:pt x="3910147" y="389102"/>
                    <a:pt x="3909288" y="389592"/>
                    <a:pt x="3908553" y="390083"/>
                  </a:cubicBezTo>
                  <a:cubicBezTo>
                    <a:pt x="3906100" y="391432"/>
                    <a:pt x="3903893" y="393026"/>
                    <a:pt x="3901931" y="394743"/>
                  </a:cubicBezTo>
                  <a:cubicBezTo>
                    <a:pt x="3899969" y="396459"/>
                    <a:pt x="3898375" y="398176"/>
                    <a:pt x="3897148" y="400016"/>
                  </a:cubicBezTo>
                  <a:cubicBezTo>
                    <a:pt x="3895922" y="401855"/>
                    <a:pt x="3895063" y="403572"/>
                    <a:pt x="3894695" y="405166"/>
                  </a:cubicBezTo>
                  <a:cubicBezTo>
                    <a:pt x="3894328" y="406760"/>
                    <a:pt x="3894328" y="408232"/>
                    <a:pt x="3894941" y="409581"/>
                  </a:cubicBezTo>
                  <a:cubicBezTo>
                    <a:pt x="3895309" y="410439"/>
                    <a:pt x="3895922" y="411175"/>
                    <a:pt x="3896780" y="411666"/>
                  </a:cubicBezTo>
                  <a:cubicBezTo>
                    <a:pt x="3897639" y="412156"/>
                    <a:pt x="3898497" y="412647"/>
                    <a:pt x="3899723" y="412892"/>
                  </a:cubicBezTo>
                  <a:cubicBezTo>
                    <a:pt x="3900827" y="413137"/>
                    <a:pt x="3902053" y="413260"/>
                    <a:pt x="3903402" y="413137"/>
                  </a:cubicBezTo>
                  <a:cubicBezTo>
                    <a:pt x="3904751" y="413137"/>
                    <a:pt x="3906223" y="412892"/>
                    <a:pt x="3907817" y="412524"/>
                  </a:cubicBezTo>
                  <a:cubicBezTo>
                    <a:pt x="3908553" y="412401"/>
                    <a:pt x="3909288" y="412156"/>
                    <a:pt x="3910147" y="411911"/>
                  </a:cubicBezTo>
                  <a:cubicBezTo>
                    <a:pt x="3910883" y="411666"/>
                    <a:pt x="3911741" y="411420"/>
                    <a:pt x="3912477" y="411052"/>
                  </a:cubicBezTo>
                  <a:cubicBezTo>
                    <a:pt x="3913335" y="410684"/>
                    <a:pt x="3914071" y="410317"/>
                    <a:pt x="3914930" y="409949"/>
                  </a:cubicBezTo>
                  <a:cubicBezTo>
                    <a:pt x="3915788" y="409581"/>
                    <a:pt x="3916523" y="409090"/>
                    <a:pt x="3917382" y="408722"/>
                  </a:cubicBezTo>
                  <a:cubicBezTo>
                    <a:pt x="3919835" y="407251"/>
                    <a:pt x="3922165" y="405657"/>
                    <a:pt x="3924004" y="403940"/>
                  </a:cubicBezTo>
                  <a:cubicBezTo>
                    <a:pt x="3925966" y="402223"/>
                    <a:pt x="3927560" y="400506"/>
                    <a:pt x="3928786" y="398667"/>
                  </a:cubicBezTo>
                  <a:cubicBezTo>
                    <a:pt x="3930013" y="396950"/>
                    <a:pt x="3930871" y="395111"/>
                    <a:pt x="3931239" y="393516"/>
                  </a:cubicBezTo>
                  <a:cubicBezTo>
                    <a:pt x="3931607" y="391922"/>
                    <a:pt x="3931607" y="390451"/>
                    <a:pt x="3930994" y="389102"/>
                  </a:cubicBezTo>
                  <a:cubicBezTo>
                    <a:pt x="3930626" y="388243"/>
                    <a:pt x="3930013" y="387508"/>
                    <a:pt x="3929155" y="387017"/>
                  </a:cubicBezTo>
                  <a:cubicBezTo>
                    <a:pt x="3928296" y="386527"/>
                    <a:pt x="3927438" y="386036"/>
                    <a:pt x="3926334" y="385791"/>
                  </a:cubicBezTo>
                  <a:cubicBezTo>
                    <a:pt x="3925230" y="385545"/>
                    <a:pt x="3924004" y="385423"/>
                    <a:pt x="3922655" y="385545"/>
                  </a:cubicBezTo>
                  <a:cubicBezTo>
                    <a:pt x="3921306" y="385545"/>
                    <a:pt x="3919835" y="385791"/>
                    <a:pt x="3918363" y="386159"/>
                  </a:cubicBezTo>
                  <a:moveTo>
                    <a:pt x="1034743" y="1076682"/>
                  </a:moveTo>
                  <a:cubicBezTo>
                    <a:pt x="1033885" y="1076928"/>
                    <a:pt x="1033026" y="1077173"/>
                    <a:pt x="1032168" y="1077541"/>
                  </a:cubicBezTo>
                  <a:cubicBezTo>
                    <a:pt x="1031310" y="1077909"/>
                    <a:pt x="1030328" y="1078399"/>
                    <a:pt x="1029347" y="1079012"/>
                  </a:cubicBezTo>
                  <a:cubicBezTo>
                    <a:pt x="1028366" y="1079626"/>
                    <a:pt x="1027385" y="1080361"/>
                    <a:pt x="1026404" y="1081097"/>
                  </a:cubicBezTo>
                  <a:cubicBezTo>
                    <a:pt x="1025423" y="1081833"/>
                    <a:pt x="1024442" y="1082691"/>
                    <a:pt x="1023461" y="1083672"/>
                  </a:cubicBezTo>
                  <a:cubicBezTo>
                    <a:pt x="1021990" y="1085021"/>
                    <a:pt x="1020763" y="1086370"/>
                    <a:pt x="1019782" y="1087719"/>
                  </a:cubicBezTo>
                  <a:cubicBezTo>
                    <a:pt x="1018801" y="1089068"/>
                    <a:pt x="1018066" y="1090294"/>
                    <a:pt x="1017452" y="1091521"/>
                  </a:cubicBezTo>
                  <a:cubicBezTo>
                    <a:pt x="1016962" y="1092747"/>
                    <a:pt x="1016717" y="1093728"/>
                    <a:pt x="1016717" y="1094709"/>
                  </a:cubicBezTo>
                  <a:cubicBezTo>
                    <a:pt x="1016717" y="1095567"/>
                    <a:pt x="1017084" y="1096303"/>
                    <a:pt x="1017698" y="1096793"/>
                  </a:cubicBezTo>
                  <a:cubicBezTo>
                    <a:pt x="1017943" y="1096916"/>
                    <a:pt x="1018188" y="1097039"/>
                    <a:pt x="1018433" y="1097161"/>
                  </a:cubicBezTo>
                  <a:cubicBezTo>
                    <a:pt x="1018679" y="1097161"/>
                    <a:pt x="1019047" y="1097284"/>
                    <a:pt x="1019292" y="1097284"/>
                  </a:cubicBezTo>
                  <a:cubicBezTo>
                    <a:pt x="1019660" y="1097284"/>
                    <a:pt x="1019905" y="1097284"/>
                    <a:pt x="1020273" y="1097284"/>
                  </a:cubicBezTo>
                  <a:cubicBezTo>
                    <a:pt x="1020641" y="1097284"/>
                    <a:pt x="1021009" y="1097284"/>
                    <a:pt x="1021377" y="1097039"/>
                  </a:cubicBezTo>
                  <a:cubicBezTo>
                    <a:pt x="1022235" y="1096793"/>
                    <a:pt x="1023093" y="1096548"/>
                    <a:pt x="1023952" y="1096180"/>
                  </a:cubicBezTo>
                  <a:cubicBezTo>
                    <a:pt x="1024810" y="1095812"/>
                    <a:pt x="1025791" y="1095322"/>
                    <a:pt x="1026772" y="1094709"/>
                  </a:cubicBezTo>
                  <a:cubicBezTo>
                    <a:pt x="1027753" y="1094096"/>
                    <a:pt x="1028734" y="1093360"/>
                    <a:pt x="1029715" y="1092624"/>
                  </a:cubicBezTo>
                  <a:cubicBezTo>
                    <a:pt x="1030696" y="1091888"/>
                    <a:pt x="1031677" y="1091030"/>
                    <a:pt x="1032658" y="1090049"/>
                  </a:cubicBezTo>
                  <a:cubicBezTo>
                    <a:pt x="1034130" y="1088700"/>
                    <a:pt x="1035356" y="1087351"/>
                    <a:pt x="1036337" y="1086002"/>
                  </a:cubicBezTo>
                  <a:cubicBezTo>
                    <a:pt x="1037318" y="1084653"/>
                    <a:pt x="1038054" y="1083304"/>
                    <a:pt x="1038545" y="1082201"/>
                  </a:cubicBezTo>
                  <a:cubicBezTo>
                    <a:pt x="1039035" y="1080974"/>
                    <a:pt x="1039280" y="1079993"/>
                    <a:pt x="1039280" y="1079012"/>
                  </a:cubicBezTo>
                  <a:cubicBezTo>
                    <a:pt x="1039280" y="1078154"/>
                    <a:pt x="1038912" y="1077418"/>
                    <a:pt x="1038299" y="1077050"/>
                  </a:cubicBezTo>
                  <a:cubicBezTo>
                    <a:pt x="1038054" y="1076928"/>
                    <a:pt x="1037809" y="1076805"/>
                    <a:pt x="1037564" y="1076682"/>
                  </a:cubicBezTo>
                  <a:cubicBezTo>
                    <a:pt x="1037318" y="1076682"/>
                    <a:pt x="1036950" y="1076560"/>
                    <a:pt x="1036705" y="1076560"/>
                  </a:cubicBezTo>
                  <a:cubicBezTo>
                    <a:pt x="1036337" y="1076560"/>
                    <a:pt x="1036092" y="1076560"/>
                    <a:pt x="1035724" y="1076560"/>
                  </a:cubicBezTo>
                  <a:cubicBezTo>
                    <a:pt x="1035356" y="1076560"/>
                    <a:pt x="1034988" y="1076560"/>
                    <a:pt x="1034621" y="1076805"/>
                  </a:cubicBezTo>
                  <a:moveTo>
                    <a:pt x="3934550" y="423928"/>
                  </a:moveTo>
                  <a:cubicBezTo>
                    <a:pt x="3933814" y="424051"/>
                    <a:pt x="3933078" y="424296"/>
                    <a:pt x="3932343" y="424542"/>
                  </a:cubicBezTo>
                  <a:cubicBezTo>
                    <a:pt x="3931607" y="424787"/>
                    <a:pt x="3930871" y="425032"/>
                    <a:pt x="3930135" y="425277"/>
                  </a:cubicBezTo>
                  <a:cubicBezTo>
                    <a:pt x="3929400" y="425523"/>
                    <a:pt x="3928541" y="425891"/>
                    <a:pt x="3927805" y="426258"/>
                  </a:cubicBezTo>
                  <a:cubicBezTo>
                    <a:pt x="3927070" y="426626"/>
                    <a:pt x="3926211" y="426994"/>
                    <a:pt x="3925475" y="427485"/>
                  </a:cubicBezTo>
                  <a:cubicBezTo>
                    <a:pt x="3922900" y="428833"/>
                    <a:pt x="3920693" y="430428"/>
                    <a:pt x="3918608" y="432145"/>
                  </a:cubicBezTo>
                  <a:cubicBezTo>
                    <a:pt x="3916646" y="433861"/>
                    <a:pt x="3914930" y="435578"/>
                    <a:pt x="3913580" y="437418"/>
                  </a:cubicBezTo>
                  <a:cubicBezTo>
                    <a:pt x="3912232" y="439257"/>
                    <a:pt x="3911373" y="440974"/>
                    <a:pt x="3910883" y="442691"/>
                  </a:cubicBezTo>
                  <a:cubicBezTo>
                    <a:pt x="3910392" y="444407"/>
                    <a:pt x="3910392" y="445879"/>
                    <a:pt x="3910883" y="447351"/>
                  </a:cubicBezTo>
                  <a:cubicBezTo>
                    <a:pt x="3911250" y="448209"/>
                    <a:pt x="3911864" y="449067"/>
                    <a:pt x="3912600" y="449558"/>
                  </a:cubicBezTo>
                  <a:cubicBezTo>
                    <a:pt x="3913335" y="450171"/>
                    <a:pt x="3914316" y="450539"/>
                    <a:pt x="3915543" y="450907"/>
                  </a:cubicBezTo>
                  <a:cubicBezTo>
                    <a:pt x="3916646" y="451152"/>
                    <a:pt x="3917995" y="451275"/>
                    <a:pt x="3919344" y="451275"/>
                  </a:cubicBezTo>
                  <a:cubicBezTo>
                    <a:pt x="3920693" y="451275"/>
                    <a:pt x="3922287" y="451029"/>
                    <a:pt x="3923881" y="450661"/>
                  </a:cubicBezTo>
                  <a:cubicBezTo>
                    <a:pt x="3924617" y="450539"/>
                    <a:pt x="3925353" y="450294"/>
                    <a:pt x="3926089" y="450048"/>
                  </a:cubicBezTo>
                  <a:cubicBezTo>
                    <a:pt x="3926825" y="449803"/>
                    <a:pt x="3927560" y="449558"/>
                    <a:pt x="3928418" y="449313"/>
                  </a:cubicBezTo>
                  <a:cubicBezTo>
                    <a:pt x="3929277" y="449067"/>
                    <a:pt x="3930013" y="448700"/>
                    <a:pt x="3930748" y="448332"/>
                  </a:cubicBezTo>
                  <a:cubicBezTo>
                    <a:pt x="3931484" y="447964"/>
                    <a:pt x="3932343" y="447596"/>
                    <a:pt x="3933078" y="447105"/>
                  </a:cubicBezTo>
                  <a:cubicBezTo>
                    <a:pt x="3935531" y="445756"/>
                    <a:pt x="3937861" y="444162"/>
                    <a:pt x="3939823" y="442445"/>
                  </a:cubicBezTo>
                  <a:cubicBezTo>
                    <a:pt x="3941785" y="440729"/>
                    <a:pt x="3943502" y="439012"/>
                    <a:pt x="3944851" y="437172"/>
                  </a:cubicBezTo>
                  <a:cubicBezTo>
                    <a:pt x="3946200" y="435333"/>
                    <a:pt x="3947058" y="433616"/>
                    <a:pt x="3947549" y="431899"/>
                  </a:cubicBezTo>
                  <a:cubicBezTo>
                    <a:pt x="3948039" y="430182"/>
                    <a:pt x="3948039" y="428711"/>
                    <a:pt x="3947549" y="427362"/>
                  </a:cubicBezTo>
                  <a:cubicBezTo>
                    <a:pt x="3947181" y="426504"/>
                    <a:pt x="3946568" y="425645"/>
                    <a:pt x="3945832" y="425155"/>
                  </a:cubicBezTo>
                  <a:cubicBezTo>
                    <a:pt x="3945096" y="424542"/>
                    <a:pt x="3944115" y="424174"/>
                    <a:pt x="3942889" y="423928"/>
                  </a:cubicBezTo>
                  <a:cubicBezTo>
                    <a:pt x="3941785" y="423683"/>
                    <a:pt x="3940436" y="423561"/>
                    <a:pt x="3939087" y="423561"/>
                  </a:cubicBezTo>
                  <a:cubicBezTo>
                    <a:pt x="3937738" y="423561"/>
                    <a:pt x="3936144" y="423806"/>
                    <a:pt x="3934550" y="424174"/>
                  </a:cubicBezTo>
                  <a:moveTo>
                    <a:pt x="993662" y="1116537"/>
                  </a:moveTo>
                  <a:cubicBezTo>
                    <a:pt x="992804" y="1116782"/>
                    <a:pt x="991946" y="1117027"/>
                    <a:pt x="990964" y="1117395"/>
                  </a:cubicBezTo>
                  <a:cubicBezTo>
                    <a:pt x="989984" y="1117763"/>
                    <a:pt x="989003" y="1118376"/>
                    <a:pt x="988021" y="1118989"/>
                  </a:cubicBezTo>
                  <a:cubicBezTo>
                    <a:pt x="987040" y="1119602"/>
                    <a:pt x="986059" y="1120338"/>
                    <a:pt x="984956" y="1121074"/>
                  </a:cubicBezTo>
                  <a:cubicBezTo>
                    <a:pt x="983975" y="1121932"/>
                    <a:pt x="982994" y="1122791"/>
                    <a:pt x="982013" y="1123772"/>
                  </a:cubicBezTo>
                  <a:cubicBezTo>
                    <a:pt x="980664" y="1125121"/>
                    <a:pt x="979438" y="1126470"/>
                    <a:pt x="978456" y="1127819"/>
                  </a:cubicBezTo>
                  <a:cubicBezTo>
                    <a:pt x="977475" y="1129168"/>
                    <a:pt x="976740" y="1130394"/>
                    <a:pt x="976249" y="1131620"/>
                  </a:cubicBezTo>
                  <a:cubicBezTo>
                    <a:pt x="975759" y="1132846"/>
                    <a:pt x="975513" y="1133827"/>
                    <a:pt x="975636" y="1134686"/>
                  </a:cubicBezTo>
                  <a:cubicBezTo>
                    <a:pt x="975636" y="1135544"/>
                    <a:pt x="976126" y="1136157"/>
                    <a:pt x="976740" y="1136648"/>
                  </a:cubicBezTo>
                  <a:cubicBezTo>
                    <a:pt x="976985" y="1136771"/>
                    <a:pt x="977230" y="1136893"/>
                    <a:pt x="977475" y="1136893"/>
                  </a:cubicBezTo>
                  <a:cubicBezTo>
                    <a:pt x="977721" y="1136893"/>
                    <a:pt x="977966" y="1136893"/>
                    <a:pt x="978334" y="1137016"/>
                  </a:cubicBezTo>
                  <a:cubicBezTo>
                    <a:pt x="978702" y="1137139"/>
                    <a:pt x="978947" y="1137016"/>
                    <a:pt x="979315" y="1137016"/>
                  </a:cubicBezTo>
                  <a:cubicBezTo>
                    <a:pt x="979683" y="1137016"/>
                    <a:pt x="980051" y="1137016"/>
                    <a:pt x="980418" y="1136893"/>
                  </a:cubicBezTo>
                  <a:cubicBezTo>
                    <a:pt x="981277" y="1136648"/>
                    <a:pt x="982135" y="1136403"/>
                    <a:pt x="983116" y="1136035"/>
                  </a:cubicBezTo>
                  <a:cubicBezTo>
                    <a:pt x="984097" y="1135667"/>
                    <a:pt x="985078" y="1135054"/>
                    <a:pt x="986059" y="1134441"/>
                  </a:cubicBezTo>
                  <a:cubicBezTo>
                    <a:pt x="987040" y="1133827"/>
                    <a:pt x="988144" y="1133092"/>
                    <a:pt x="989125" y="1132356"/>
                  </a:cubicBezTo>
                  <a:cubicBezTo>
                    <a:pt x="990106" y="1131498"/>
                    <a:pt x="991087" y="1130639"/>
                    <a:pt x="992068" y="1129658"/>
                  </a:cubicBezTo>
                  <a:cubicBezTo>
                    <a:pt x="993417" y="1128309"/>
                    <a:pt x="994643" y="1126838"/>
                    <a:pt x="995624" y="1125611"/>
                  </a:cubicBezTo>
                  <a:cubicBezTo>
                    <a:pt x="996605" y="1124262"/>
                    <a:pt x="997341" y="1123036"/>
                    <a:pt x="997832" y="1121810"/>
                  </a:cubicBezTo>
                  <a:cubicBezTo>
                    <a:pt x="998322" y="1120584"/>
                    <a:pt x="998568" y="1119602"/>
                    <a:pt x="998445" y="1118744"/>
                  </a:cubicBezTo>
                  <a:cubicBezTo>
                    <a:pt x="998322" y="1117886"/>
                    <a:pt x="997954" y="1117272"/>
                    <a:pt x="997341" y="1116782"/>
                  </a:cubicBezTo>
                  <a:cubicBezTo>
                    <a:pt x="997096" y="1116660"/>
                    <a:pt x="996851" y="1116537"/>
                    <a:pt x="996605" y="1116537"/>
                  </a:cubicBezTo>
                  <a:cubicBezTo>
                    <a:pt x="996360" y="1116537"/>
                    <a:pt x="996115" y="1116537"/>
                    <a:pt x="995747" y="1116414"/>
                  </a:cubicBezTo>
                  <a:cubicBezTo>
                    <a:pt x="995379" y="1116292"/>
                    <a:pt x="995134" y="1116414"/>
                    <a:pt x="994766" y="1116414"/>
                  </a:cubicBezTo>
                  <a:cubicBezTo>
                    <a:pt x="994398" y="1116414"/>
                    <a:pt x="994030" y="1116414"/>
                    <a:pt x="993662" y="1116660"/>
                  </a:cubicBezTo>
                  <a:moveTo>
                    <a:pt x="3949020" y="463415"/>
                  </a:moveTo>
                  <a:cubicBezTo>
                    <a:pt x="3948285" y="463538"/>
                    <a:pt x="3947671" y="463783"/>
                    <a:pt x="3946936" y="464028"/>
                  </a:cubicBezTo>
                  <a:cubicBezTo>
                    <a:pt x="3946200" y="464273"/>
                    <a:pt x="3945464" y="464519"/>
                    <a:pt x="3944728" y="464764"/>
                  </a:cubicBezTo>
                  <a:cubicBezTo>
                    <a:pt x="3943993" y="465009"/>
                    <a:pt x="3943257" y="465377"/>
                    <a:pt x="3942521" y="465745"/>
                  </a:cubicBezTo>
                  <a:cubicBezTo>
                    <a:pt x="3941785" y="466113"/>
                    <a:pt x="3941049" y="466481"/>
                    <a:pt x="3940313" y="466849"/>
                  </a:cubicBezTo>
                  <a:cubicBezTo>
                    <a:pt x="3937738" y="468197"/>
                    <a:pt x="3935408" y="469792"/>
                    <a:pt x="3933324" y="471386"/>
                  </a:cubicBezTo>
                  <a:cubicBezTo>
                    <a:pt x="3931239" y="473103"/>
                    <a:pt x="3929522" y="474819"/>
                    <a:pt x="3928173" y="476659"/>
                  </a:cubicBezTo>
                  <a:cubicBezTo>
                    <a:pt x="3926825" y="478498"/>
                    <a:pt x="3925843" y="480215"/>
                    <a:pt x="3925230" y="481932"/>
                  </a:cubicBezTo>
                  <a:cubicBezTo>
                    <a:pt x="3924740" y="483649"/>
                    <a:pt x="3924617" y="485243"/>
                    <a:pt x="3925108" y="486714"/>
                  </a:cubicBezTo>
                  <a:cubicBezTo>
                    <a:pt x="3925475" y="487695"/>
                    <a:pt x="3925966" y="488554"/>
                    <a:pt x="3926825" y="489167"/>
                  </a:cubicBezTo>
                  <a:cubicBezTo>
                    <a:pt x="3927560" y="489780"/>
                    <a:pt x="3928541" y="490271"/>
                    <a:pt x="3929768" y="490639"/>
                  </a:cubicBezTo>
                  <a:cubicBezTo>
                    <a:pt x="3930871" y="491006"/>
                    <a:pt x="3932220" y="491129"/>
                    <a:pt x="3933692" y="491006"/>
                  </a:cubicBezTo>
                  <a:cubicBezTo>
                    <a:pt x="3935163" y="490884"/>
                    <a:pt x="3936757" y="490761"/>
                    <a:pt x="3938352" y="490393"/>
                  </a:cubicBezTo>
                  <a:cubicBezTo>
                    <a:pt x="3939087" y="490271"/>
                    <a:pt x="3939700" y="490025"/>
                    <a:pt x="3940436" y="489903"/>
                  </a:cubicBezTo>
                  <a:cubicBezTo>
                    <a:pt x="3941172" y="489780"/>
                    <a:pt x="3941908" y="489412"/>
                    <a:pt x="3942521" y="489167"/>
                  </a:cubicBezTo>
                  <a:cubicBezTo>
                    <a:pt x="3943257" y="488922"/>
                    <a:pt x="3943993" y="488554"/>
                    <a:pt x="3944728" y="488309"/>
                  </a:cubicBezTo>
                  <a:cubicBezTo>
                    <a:pt x="3945464" y="487941"/>
                    <a:pt x="3946200" y="487573"/>
                    <a:pt x="3946936" y="487205"/>
                  </a:cubicBezTo>
                  <a:cubicBezTo>
                    <a:pt x="3949511" y="485856"/>
                    <a:pt x="3951841" y="484262"/>
                    <a:pt x="3953925" y="482545"/>
                  </a:cubicBezTo>
                  <a:cubicBezTo>
                    <a:pt x="3956010" y="480828"/>
                    <a:pt x="3957727" y="478989"/>
                    <a:pt x="3959198" y="477272"/>
                  </a:cubicBezTo>
                  <a:cubicBezTo>
                    <a:pt x="3960548" y="475433"/>
                    <a:pt x="3961651" y="473593"/>
                    <a:pt x="3962141" y="471999"/>
                  </a:cubicBezTo>
                  <a:cubicBezTo>
                    <a:pt x="3962632" y="470282"/>
                    <a:pt x="3962755" y="468688"/>
                    <a:pt x="3962264" y="467339"/>
                  </a:cubicBezTo>
                  <a:cubicBezTo>
                    <a:pt x="3961896" y="466358"/>
                    <a:pt x="3961283" y="465500"/>
                    <a:pt x="3960548" y="464886"/>
                  </a:cubicBezTo>
                  <a:cubicBezTo>
                    <a:pt x="3959812" y="464273"/>
                    <a:pt x="3958708" y="463783"/>
                    <a:pt x="3957604" y="463415"/>
                  </a:cubicBezTo>
                  <a:cubicBezTo>
                    <a:pt x="3956501" y="463047"/>
                    <a:pt x="3955152" y="462924"/>
                    <a:pt x="3953680" y="463047"/>
                  </a:cubicBezTo>
                  <a:cubicBezTo>
                    <a:pt x="3952208" y="463047"/>
                    <a:pt x="3950615" y="463292"/>
                    <a:pt x="3949020" y="463660"/>
                  </a:cubicBezTo>
                  <a:moveTo>
                    <a:pt x="953195" y="1156636"/>
                  </a:moveTo>
                  <a:cubicBezTo>
                    <a:pt x="952336" y="1156882"/>
                    <a:pt x="951478" y="1157127"/>
                    <a:pt x="950497" y="1157618"/>
                  </a:cubicBezTo>
                  <a:cubicBezTo>
                    <a:pt x="949516" y="1158108"/>
                    <a:pt x="948535" y="1158599"/>
                    <a:pt x="947431" y="1159212"/>
                  </a:cubicBezTo>
                  <a:cubicBezTo>
                    <a:pt x="946450" y="1159825"/>
                    <a:pt x="945347" y="1160561"/>
                    <a:pt x="944366" y="1161419"/>
                  </a:cubicBezTo>
                  <a:cubicBezTo>
                    <a:pt x="943385" y="1162277"/>
                    <a:pt x="942281" y="1163136"/>
                    <a:pt x="941300" y="1164117"/>
                  </a:cubicBezTo>
                  <a:cubicBezTo>
                    <a:pt x="939951" y="1165466"/>
                    <a:pt x="938725" y="1166937"/>
                    <a:pt x="937866" y="1168286"/>
                  </a:cubicBezTo>
                  <a:cubicBezTo>
                    <a:pt x="937008" y="1169635"/>
                    <a:pt x="936272" y="1170861"/>
                    <a:pt x="935781" y="1172088"/>
                  </a:cubicBezTo>
                  <a:cubicBezTo>
                    <a:pt x="935291" y="1173191"/>
                    <a:pt x="935168" y="1174295"/>
                    <a:pt x="935291" y="1175153"/>
                  </a:cubicBezTo>
                  <a:cubicBezTo>
                    <a:pt x="935291" y="1176012"/>
                    <a:pt x="935781" y="1176625"/>
                    <a:pt x="936517" y="1176993"/>
                  </a:cubicBezTo>
                  <a:cubicBezTo>
                    <a:pt x="936762" y="1176993"/>
                    <a:pt x="937008" y="1177238"/>
                    <a:pt x="937253" y="1177238"/>
                  </a:cubicBezTo>
                  <a:cubicBezTo>
                    <a:pt x="937498" y="1177238"/>
                    <a:pt x="937744" y="1177238"/>
                    <a:pt x="938111" y="1177238"/>
                  </a:cubicBezTo>
                  <a:cubicBezTo>
                    <a:pt x="938357" y="1177238"/>
                    <a:pt x="938725" y="1177238"/>
                    <a:pt x="938970" y="1177238"/>
                  </a:cubicBezTo>
                  <a:cubicBezTo>
                    <a:pt x="939338" y="1177238"/>
                    <a:pt x="939583" y="1177238"/>
                    <a:pt x="939951" y="1177115"/>
                  </a:cubicBezTo>
                  <a:cubicBezTo>
                    <a:pt x="940809" y="1176870"/>
                    <a:pt x="941668" y="1176625"/>
                    <a:pt x="942649" y="1176134"/>
                  </a:cubicBezTo>
                  <a:cubicBezTo>
                    <a:pt x="943630" y="1175644"/>
                    <a:pt x="944611" y="1175153"/>
                    <a:pt x="945715" y="1174540"/>
                  </a:cubicBezTo>
                  <a:cubicBezTo>
                    <a:pt x="946818" y="1173927"/>
                    <a:pt x="947799" y="1173191"/>
                    <a:pt x="948903" y="1172333"/>
                  </a:cubicBezTo>
                  <a:cubicBezTo>
                    <a:pt x="949884" y="1171475"/>
                    <a:pt x="950988" y="1170616"/>
                    <a:pt x="951969" y="1169513"/>
                  </a:cubicBezTo>
                  <a:cubicBezTo>
                    <a:pt x="953317" y="1168164"/>
                    <a:pt x="954544" y="1166692"/>
                    <a:pt x="955525" y="1165343"/>
                  </a:cubicBezTo>
                  <a:cubicBezTo>
                    <a:pt x="956506" y="1163994"/>
                    <a:pt x="957119" y="1162768"/>
                    <a:pt x="957610" y="1161542"/>
                  </a:cubicBezTo>
                  <a:cubicBezTo>
                    <a:pt x="958100" y="1160315"/>
                    <a:pt x="958223" y="1159334"/>
                    <a:pt x="958100" y="1158476"/>
                  </a:cubicBezTo>
                  <a:cubicBezTo>
                    <a:pt x="957977" y="1157618"/>
                    <a:pt x="957610" y="1157004"/>
                    <a:pt x="956874" y="1156636"/>
                  </a:cubicBezTo>
                  <a:cubicBezTo>
                    <a:pt x="956629" y="1156636"/>
                    <a:pt x="956383" y="1156391"/>
                    <a:pt x="956138" y="1156391"/>
                  </a:cubicBezTo>
                  <a:cubicBezTo>
                    <a:pt x="955893" y="1156391"/>
                    <a:pt x="955647" y="1156391"/>
                    <a:pt x="955280" y="1156391"/>
                  </a:cubicBezTo>
                  <a:cubicBezTo>
                    <a:pt x="955034" y="1156391"/>
                    <a:pt x="954666" y="1156391"/>
                    <a:pt x="954421" y="1156391"/>
                  </a:cubicBezTo>
                  <a:cubicBezTo>
                    <a:pt x="954053" y="1156391"/>
                    <a:pt x="953808" y="1156391"/>
                    <a:pt x="953440" y="1156514"/>
                  </a:cubicBezTo>
                  <a:moveTo>
                    <a:pt x="3961161" y="504741"/>
                  </a:moveTo>
                  <a:cubicBezTo>
                    <a:pt x="3960548" y="504864"/>
                    <a:pt x="3959812" y="505109"/>
                    <a:pt x="3959198" y="505231"/>
                  </a:cubicBezTo>
                  <a:cubicBezTo>
                    <a:pt x="3958585" y="505477"/>
                    <a:pt x="3957850" y="505599"/>
                    <a:pt x="3957236" y="505844"/>
                  </a:cubicBezTo>
                  <a:cubicBezTo>
                    <a:pt x="3956501" y="506090"/>
                    <a:pt x="3955888" y="506335"/>
                    <a:pt x="3955152" y="506703"/>
                  </a:cubicBezTo>
                  <a:cubicBezTo>
                    <a:pt x="3954416" y="506948"/>
                    <a:pt x="3953803" y="507316"/>
                    <a:pt x="3953067" y="507684"/>
                  </a:cubicBezTo>
                  <a:cubicBezTo>
                    <a:pt x="3950492" y="509033"/>
                    <a:pt x="3948039" y="510504"/>
                    <a:pt x="3945955" y="512221"/>
                  </a:cubicBezTo>
                  <a:cubicBezTo>
                    <a:pt x="3943870" y="513938"/>
                    <a:pt x="3942030" y="515655"/>
                    <a:pt x="3940559" y="517494"/>
                  </a:cubicBezTo>
                  <a:cubicBezTo>
                    <a:pt x="3939087" y="519334"/>
                    <a:pt x="3937983" y="521173"/>
                    <a:pt x="3937370" y="522890"/>
                  </a:cubicBezTo>
                  <a:cubicBezTo>
                    <a:pt x="3936757" y="524607"/>
                    <a:pt x="3936635" y="526324"/>
                    <a:pt x="3937003" y="527795"/>
                  </a:cubicBezTo>
                  <a:cubicBezTo>
                    <a:pt x="3937248" y="528899"/>
                    <a:pt x="3937861" y="529757"/>
                    <a:pt x="3938597" y="530493"/>
                  </a:cubicBezTo>
                  <a:cubicBezTo>
                    <a:pt x="3939333" y="531229"/>
                    <a:pt x="3940313" y="531719"/>
                    <a:pt x="3941540" y="532087"/>
                  </a:cubicBezTo>
                  <a:cubicBezTo>
                    <a:pt x="3942766" y="532455"/>
                    <a:pt x="3944115" y="532578"/>
                    <a:pt x="3945587" y="532578"/>
                  </a:cubicBezTo>
                  <a:cubicBezTo>
                    <a:pt x="3947058" y="532578"/>
                    <a:pt x="3948775" y="532332"/>
                    <a:pt x="3950492" y="531965"/>
                  </a:cubicBezTo>
                  <a:cubicBezTo>
                    <a:pt x="3951105" y="531842"/>
                    <a:pt x="3951841" y="531597"/>
                    <a:pt x="3952454" y="531474"/>
                  </a:cubicBezTo>
                  <a:cubicBezTo>
                    <a:pt x="3953067" y="531351"/>
                    <a:pt x="3953803" y="531106"/>
                    <a:pt x="3954416" y="530861"/>
                  </a:cubicBezTo>
                  <a:cubicBezTo>
                    <a:pt x="3955152" y="530616"/>
                    <a:pt x="3955765" y="530370"/>
                    <a:pt x="3956501" y="530002"/>
                  </a:cubicBezTo>
                  <a:cubicBezTo>
                    <a:pt x="3957236" y="529757"/>
                    <a:pt x="3957850" y="529389"/>
                    <a:pt x="3958585" y="529022"/>
                  </a:cubicBezTo>
                  <a:cubicBezTo>
                    <a:pt x="3961161" y="527673"/>
                    <a:pt x="3963613" y="526078"/>
                    <a:pt x="3965698" y="524484"/>
                  </a:cubicBezTo>
                  <a:cubicBezTo>
                    <a:pt x="3967783" y="522767"/>
                    <a:pt x="3969622" y="521051"/>
                    <a:pt x="3971093" y="519211"/>
                  </a:cubicBezTo>
                  <a:cubicBezTo>
                    <a:pt x="3972565" y="517372"/>
                    <a:pt x="3973669" y="515532"/>
                    <a:pt x="3974282" y="513815"/>
                  </a:cubicBezTo>
                  <a:cubicBezTo>
                    <a:pt x="3974895" y="512099"/>
                    <a:pt x="3975018" y="510382"/>
                    <a:pt x="3974650" y="508910"/>
                  </a:cubicBezTo>
                  <a:cubicBezTo>
                    <a:pt x="3974404" y="507807"/>
                    <a:pt x="3973791" y="506948"/>
                    <a:pt x="3972933" y="506213"/>
                  </a:cubicBezTo>
                  <a:cubicBezTo>
                    <a:pt x="3972197" y="505477"/>
                    <a:pt x="3971093" y="504986"/>
                    <a:pt x="3969990" y="504618"/>
                  </a:cubicBezTo>
                  <a:cubicBezTo>
                    <a:pt x="3968763" y="504250"/>
                    <a:pt x="3967415" y="504128"/>
                    <a:pt x="3965943" y="504128"/>
                  </a:cubicBezTo>
                  <a:cubicBezTo>
                    <a:pt x="3964471" y="504128"/>
                    <a:pt x="3962877" y="504373"/>
                    <a:pt x="3961161" y="504741"/>
                  </a:cubicBezTo>
                  <a:moveTo>
                    <a:pt x="913218" y="1197349"/>
                  </a:moveTo>
                  <a:cubicBezTo>
                    <a:pt x="912359" y="1197595"/>
                    <a:pt x="911378" y="1197840"/>
                    <a:pt x="910397" y="1198330"/>
                  </a:cubicBezTo>
                  <a:cubicBezTo>
                    <a:pt x="909416" y="1198821"/>
                    <a:pt x="908313" y="1199311"/>
                    <a:pt x="907332" y="1200047"/>
                  </a:cubicBezTo>
                  <a:cubicBezTo>
                    <a:pt x="906228" y="1200783"/>
                    <a:pt x="905247" y="1201519"/>
                    <a:pt x="904143" y="1202377"/>
                  </a:cubicBezTo>
                  <a:cubicBezTo>
                    <a:pt x="903040" y="1203236"/>
                    <a:pt x="902058" y="1204217"/>
                    <a:pt x="901078" y="1205198"/>
                  </a:cubicBezTo>
                  <a:cubicBezTo>
                    <a:pt x="899729" y="1206547"/>
                    <a:pt x="898625" y="1208018"/>
                    <a:pt x="897644" y="1209367"/>
                  </a:cubicBezTo>
                  <a:cubicBezTo>
                    <a:pt x="896663" y="1210716"/>
                    <a:pt x="896050" y="1211942"/>
                    <a:pt x="895682" y="1213168"/>
                  </a:cubicBezTo>
                  <a:cubicBezTo>
                    <a:pt x="895314" y="1214272"/>
                    <a:pt x="895191" y="1215376"/>
                    <a:pt x="895314" y="1216112"/>
                  </a:cubicBezTo>
                  <a:cubicBezTo>
                    <a:pt x="895437" y="1216847"/>
                    <a:pt x="895927" y="1217583"/>
                    <a:pt x="896663" y="1217951"/>
                  </a:cubicBezTo>
                  <a:cubicBezTo>
                    <a:pt x="896908" y="1217951"/>
                    <a:pt x="897031" y="1218074"/>
                    <a:pt x="897276" y="1218196"/>
                  </a:cubicBezTo>
                  <a:cubicBezTo>
                    <a:pt x="897521" y="1218196"/>
                    <a:pt x="897767" y="1218196"/>
                    <a:pt x="898012" y="1218196"/>
                  </a:cubicBezTo>
                  <a:cubicBezTo>
                    <a:pt x="898257" y="1218196"/>
                    <a:pt x="898502" y="1218196"/>
                    <a:pt x="898870" y="1218196"/>
                  </a:cubicBezTo>
                  <a:cubicBezTo>
                    <a:pt x="899116" y="1218196"/>
                    <a:pt x="899483" y="1218196"/>
                    <a:pt x="899729" y="1218074"/>
                  </a:cubicBezTo>
                  <a:cubicBezTo>
                    <a:pt x="900587" y="1217828"/>
                    <a:pt x="901568" y="1217583"/>
                    <a:pt x="902549" y="1217092"/>
                  </a:cubicBezTo>
                  <a:cubicBezTo>
                    <a:pt x="903530" y="1216602"/>
                    <a:pt x="904634" y="1216112"/>
                    <a:pt x="905615" y="1215376"/>
                  </a:cubicBezTo>
                  <a:cubicBezTo>
                    <a:pt x="906596" y="1214640"/>
                    <a:pt x="907822" y="1213904"/>
                    <a:pt x="908803" y="1213046"/>
                  </a:cubicBezTo>
                  <a:cubicBezTo>
                    <a:pt x="909907" y="1212187"/>
                    <a:pt x="910888" y="1211206"/>
                    <a:pt x="911992" y="1210103"/>
                  </a:cubicBezTo>
                  <a:cubicBezTo>
                    <a:pt x="913341" y="1208754"/>
                    <a:pt x="914444" y="1207282"/>
                    <a:pt x="915425" y="1205933"/>
                  </a:cubicBezTo>
                  <a:cubicBezTo>
                    <a:pt x="916283" y="1204584"/>
                    <a:pt x="917019" y="1203358"/>
                    <a:pt x="917387" y="1202132"/>
                  </a:cubicBezTo>
                  <a:cubicBezTo>
                    <a:pt x="917755" y="1201028"/>
                    <a:pt x="917878" y="1200047"/>
                    <a:pt x="917755" y="1199189"/>
                  </a:cubicBezTo>
                  <a:cubicBezTo>
                    <a:pt x="917632" y="1198330"/>
                    <a:pt x="917142" y="1197840"/>
                    <a:pt x="916406" y="1197472"/>
                  </a:cubicBezTo>
                  <a:cubicBezTo>
                    <a:pt x="916161" y="1197472"/>
                    <a:pt x="915916" y="1197349"/>
                    <a:pt x="915670" y="1197227"/>
                  </a:cubicBezTo>
                  <a:cubicBezTo>
                    <a:pt x="915425" y="1197227"/>
                    <a:pt x="915180" y="1197227"/>
                    <a:pt x="914935" y="1197227"/>
                  </a:cubicBezTo>
                  <a:cubicBezTo>
                    <a:pt x="914689" y="1197227"/>
                    <a:pt x="914321" y="1197227"/>
                    <a:pt x="914076" y="1197227"/>
                  </a:cubicBezTo>
                  <a:cubicBezTo>
                    <a:pt x="913831" y="1197227"/>
                    <a:pt x="913463" y="1197227"/>
                    <a:pt x="913095" y="1197349"/>
                  </a:cubicBezTo>
                  <a:moveTo>
                    <a:pt x="3971339" y="547784"/>
                  </a:moveTo>
                  <a:cubicBezTo>
                    <a:pt x="3971339" y="547784"/>
                    <a:pt x="3970113" y="548029"/>
                    <a:pt x="3969499" y="548274"/>
                  </a:cubicBezTo>
                  <a:cubicBezTo>
                    <a:pt x="3968886" y="548397"/>
                    <a:pt x="3968273" y="548642"/>
                    <a:pt x="3967660" y="548887"/>
                  </a:cubicBezTo>
                  <a:cubicBezTo>
                    <a:pt x="3967047" y="549133"/>
                    <a:pt x="3966433" y="549378"/>
                    <a:pt x="3965698" y="549623"/>
                  </a:cubicBezTo>
                  <a:cubicBezTo>
                    <a:pt x="3965085" y="549868"/>
                    <a:pt x="3964349" y="550236"/>
                    <a:pt x="3963736" y="550482"/>
                  </a:cubicBezTo>
                  <a:cubicBezTo>
                    <a:pt x="3961038" y="551708"/>
                    <a:pt x="3958585" y="553302"/>
                    <a:pt x="3956501" y="554896"/>
                  </a:cubicBezTo>
                  <a:cubicBezTo>
                    <a:pt x="3954416" y="556490"/>
                    <a:pt x="3952454" y="558330"/>
                    <a:pt x="3950982" y="560169"/>
                  </a:cubicBezTo>
                  <a:cubicBezTo>
                    <a:pt x="3949511" y="562009"/>
                    <a:pt x="3948285" y="563848"/>
                    <a:pt x="3947671" y="565687"/>
                  </a:cubicBezTo>
                  <a:cubicBezTo>
                    <a:pt x="3947058" y="567527"/>
                    <a:pt x="3946690" y="569121"/>
                    <a:pt x="3947058" y="570715"/>
                  </a:cubicBezTo>
                  <a:cubicBezTo>
                    <a:pt x="3947303" y="571819"/>
                    <a:pt x="3947794" y="572800"/>
                    <a:pt x="3948530" y="573658"/>
                  </a:cubicBezTo>
                  <a:cubicBezTo>
                    <a:pt x="3949265" y="574394"/>
                    <a:pt x="3950246" y="575007"/>
                    <a:pt x="3951473" y="575375"/>
                  </a:cubicBezTo>
                  <a:cubicBezTo>
                    <a:pt x="3952699" y="575743"/>
                    <a:pt x="3954048" y="575988"/>
                    <a:pt x="3955642" y="575988"/>
                  </a:cubicBezTo>
                  <a:cubicBezTo>
                    <a:pt x="3957236" y="575988"/>
                    <a:pt x="3958831" y="575743"/>
                    <a:pt x="3960670" y="575375"/>
                  </a:cubicBezTo>
                  <a:cubicBezTo>
                    <a:pt x="3961283" y="575253"/>
                    <a:pt x="3961896" y="575130"/>
                    <a:pt x="3962509" y="574885"/>
                  </a:cubicBezTo>
                  <a:cubicBezTo>
                    <a:pt x="3963123" y="574762"/>
                    <a:pt x="3963736" y="574517"/>
                    <a:pt x="3964471" y="574271"/>
                  </a:cubicBezTo>
                  <a:cubicBezTo>
                    <a:pt x="3965085" y="574026"/>
                    <a:pt x="3965820" y="573781"/>
                    <a:pt x="3966433" y="573536"/>
                  </a:cubicBezTo>
                  <a:cubicBezTo>
                    <a:pt x="3967047" y="573290"/>
                    <a:pt x="3967783" y="572923"/>
                    <a:pt x="3968396" y="572677"/>
                  </a:cubicBezTo>
                  <a:cubicBezTo>
                    <a:pt x="3970971" y="571451"/>
                    <a:pt x="3973423" y="569857"/>
                    <a:pt x="3975631" y="568263"/>
                  </a:cubicBezTo>
                  <a:cubicBezTo>
                    <a:pt x="3977838" y="566669"/>
                    <a:pt x="3979678" y="564829"/>
                    <a:pt x="3981149" y="562990"/>
                  </a:cubicBezTo>
                  <a:cubicBezTo>
                    <a:pt x="3982621" y="561150"/>
                    <a:pt x="3983847" y="559311"/>
                    <a:pt x="3984460" y="557471"/>
                  </a:cubicBezTo>
                  <a:cubicBezTo>
                    <a:pt x="3985073" y="555632"/>
                    <a:pt x="3985441" y="554038"/>
                    <a:pt x="3985073" y="552444"/>
                  </a:cubicBezTo>
                  <a:cubicBezTo>
                    <a:pt x="3984828" y="551340"/>
                    <a:pt x="3984215" y="550359"/>
                    <a:pt x="3983479" y="549501"/>
                  </a:cubicBezTo>
                  <a:cubicBezTo>
                    <a:pt x="3982743" y="548765"/>
                    <a:pt x="3981640" y="548152"/>
                    <a:pt x="3980413" y="547784"/>
                  </a:cubicBezTo>
                  <a:cubicBezTo>
                    <a:pt x="3979187" y="547416"/>
                    <a:pt x="3977838" y="547171"/>
                    <a:pt x="3976244" y="547171"/>
                  </a:cubicBezTo>
                  <a:cubicBezTo>
                    <a:pt x="3974650" y="547171"/>
                    <a:pt x="3973056" y="547416"/>
                    <a:pt x="3971216" y="547784"/>
                  </a:cubicBezTo>
                  <a:moveTo>
                    <a:pt x="873854" y="1238307"/>
                  </a:moveTo>
                  <a:cubicBezTo>
                    <a:pt x="872995" y="1238553"/>
                    <a:pt x="872014" y="1238798"/>
                    <a:pt x="870911" y="1239288"/>
                  </a:cubicBezTo>
                  <a:cubicBezTo>
                    <a:pt x="869807" y="1239779"/>
                    <a:pt x="868826" y="1240392"/>
                    <a:pt x="867723" y="1241005"/>
                  </a:cubicBezTo>
                  <a:cubicBezTo>
                    <a:pt x="866619" y="1241741"/>
                    <a:pt x="865515" y="1242477"/>
                    <a:pt x="864411" y="1243458"/>
                  </a:cubicBezTo>
                  <a:cubicBezTo>
                    <a:pt x="863308" y="1244316"/>
                    <a:pt x="862204" y="1245420"/>
                    <a:pt x="861223" y="1246401"/>
                  </a:cubicBezTo>
                  <a:cubicBezTo>
                    <a:pt x="859874" y="1247750"/>
                    <a:pt x="858770" y="1249221"/>
                    <a:pt x="857912" y="1250570"/>
                  </a:cubicBezTo>
                  <a:cubicBezTo>
                    <a:pt x="857054" y="1251919"/>
                    <a:pt x="856441" y="1253145"/>
                    <a:pt x="856073" y="1254249"/>
                  </a:cubicBezTo>
                  <a:cubicBezTo>
                    <a:pt x="855705" y="1255353"/>
                    <a:pt x="855582" y="1256334"/>
                    <a:pt x="855828" y="1257192"/>
                  </a:cubicBezTo>
                  <a:cubicBezTo>
                    <a:pt x="856073" y="1257928"/>
                    <a:pt x="856563" y="1258541"/>
                    <a:pt x="857299" y="1258909"/>
                  </a:cubicBezTo>
                  <a:cubicBezTo>
                    <a:pt x="857544" y="1258909"/>
                    <a:pt x="857667" y="1259032"/>
                    <a:pt x="857912" y="1259032"/>
                  </a:cubicBezTo>
                  <a:cubicBezTo>
                    <a:pt x="858157" y="1259032"/>
                    <a:pt x="858403" y="1259032"/>
                    <a:pt x="858648" y="1259032"/>
                  </a:cubicBezTo>
                  <a:cubicBezTo>
                    <a:pt x="858893" y="1259032"/>
                    <a:pt x="859138" y="1259032"/>
                    <a:pt x="859384" y="1259032"/>
                  </a:cubicBezTo>
                  <a:cubicBezTo>
                    <a:pt x="859629" y="1259032"/>
                    <a:pt x="859997" y="1259032"/>
                    <a:pt x="860242" y="1258909"/>
                  </a:cubicBezTo>
                  <a:cubicBezTo>
                    <a:pt x="861100" y="1258664"/>
                    <a:pt x="862082" y="1258419"/>
                    <a:pt x="863185" y="1257928"/>
                  </a:cubicBezTo>
                  <a:cubicBezTo>
                    <a:pt x="864166" y="1257437"/>
                    <a:pt x="865270" y="1256824"/>
                    <a:pt x="866374" y="1256211"/>
                  </a:cubicBezTo>
                  <a:cubicBezTo>
                    <a:pt x="867477" y="1255475"/>
                    <a:pt x="868581" y="1254740"/>
                    <a:pt x="869684" y="1253759"/>
                  </a:cubicBezTo>
                  <a:cubicBezTo>
                    <a:pt x="870788" y="1252900"/>
                    <a:pt x="871769" y="1251919"/>
                    <a:pt x="872873" y="1250815"/>
                  </a:cubicBezTo>
                  <a:cubicBezTo>
                    <a:pt x="874222" y="1249344"/>
                    <a:pt x="875325" y="1247995"/>
                    <a:pt x="876184" y="1246646"/>
                  </a:cubicBezTo>
                  <a:cubicBezTo>
                    <a:pt x="877042" y="1245297"/>
                    <a:pt x="877655" y="1244071"/>
                    <a:pt x="878023" y="1242845"/>
                  </a:cubicBezTo>
                  <a:cubicBezTo>
                    <a:pt x="878391" y="1241618"/>
                    <a:pt x="878514" y="1240760"/>
                    <a:pt x="878269" y="1239901"/>
                  </a:cubicBezTo>
                  <a:cubicBezTo>
                    <a:pt x="878023" y="1239166"/>
                    <a:pt x="877533" y="1238553"/>
                    <a:pt x="876797" y="1238185"/>
                  </a:cubicBezTo>
                  <a:cubicBezTo>
                    <a:pt x="876552" y="1238185"/>
                    <a:pt x="876429" y="1238062"/>
                    <a:pt x="876184" y="1238062"/>
                  </a:cubicBezTo>
                  <a:cubicBezTo>
                    <a:pt x="875939" y="1238062"/>
                    <a:pt x="875693" y="1238062"/>
                    <a:pt x="875448" y="1238062"/>
                  </a:cubicBezTo>
                  <a:cubicBezTo>
                    <a:pt x="875203" y="1238062"/>
                    <a:pt x="874958" y="1238062"/>
                    <a:pt x="874712" y="1238062"/>
                  </a:cubicBezTo>
                  <a:cubicBezTo>
                    <a:pt x="874467" y="1238062"/>
                    <a:pt x="874099" y="1238062"/>
                    <a:pt x="873854" y="1238185"/>
                  </a:cubicBezTo>
                  <a:moveTo>
                    <a:pt x="3979310" y="592666"/>
                  </a:moveTo>
                  <a:cubicBezTo>
                    <a:pt x="3979310" y="592666"/>
                    <a:pt x="3978206" y="592911"/>
                    <a:pt x="3977593" y="593034"/>
                  </a:cubicBezTo>
                  <a:cubicBezTo>
                    <a:pt x="3976980" y="593156"/>
                    <a:pt x="3976489" y="593402"/>
                    <a:pt x="3975876" y="593524"/>
                  </a:cubicBezTo>
                  <a:cubicBezTo>
                    <a:pt x="3975263" y="593647"/>
                    <a:pt x="3974650" y="593892"/>
                    <a:pt x="3974036" y="594137"/>
                  </a:cubicBezTo>
                  <a:cubicBezTo>
                    <a:pt x="3973423" y="594383"/>
                    <a:pt x="3972810" y="594628"/>
                    <a:pt x="3972197" y="594873"/>
                  </a:cubicBezTo>
                  <a:cubicBezTo>
                    <a:pt x="3969499" y="596099"/>
                    <a:pt x="3967047" y="597571"/>
                    <a:pt x="3964839" y="599165"/>
                  </a:cubicBezTo>
                  <a:cubicBezTo>
                    <a:pt x="3962632" y="600759"/>
                    <a:pt x="3960670" y="602599"/>
                    <a:pt x="3959076" y="604438"/>
                  </a:cubicBezTo>
                  <a:cubicBezTo>
                    <a:pt x="3957482" y="606278"/>
                    <a:pt x="3956255" y="608117"/>
                    <a:pt x="3955520" y="609957"/>
                  </a:cubicBezTo>
                  <a:cubicBezTo>
                    <a:pt x="3954784" y="611796"/>
                    <a:pt x="3954416" y="613513"/>
                    <a:pt x="3954661" y="615230"/>
                  </a:cubicBezTo>
                  <a:cubicBezTo>
                    <a:pt x="3954784" y="616456"/>
                    <a:pt x="3955274" y="617437"/>
                    <a:pt x="3956133" y="618295"/>
                  </a:cubicBezTo>
                  <a:cubicBezTo>
                    <a:pt x="3956868" y="619154"/>
                    <a:pt x="3957850" y="619767"/>
                    <a:pt x="3959076" y="620257"/>
                  </a:cubicBezTo>
                  <a:cubicBezTo>
                    <a:pt x="3960302" y="620748"/>
                    <a:pt x="3961773" y="620871"/>
                    <a:pt x="3963368" y="620993"/>
                  </a:cubicBezTo>
                  <a:cubicBezTo>
                    <a:pt x="3964962" y="620993"/>
                    <a:pt x="3966679" y="620871"/>
                    <a:pt x="3968641" y="620380"/>
                  </a:cubicBezTo>
                  <a:cubicBezTo>
                    <a:pt x="3969254" y="620380"/>
                    <a:pt x="3969745" y="620135"/>
                    <a:pt x="3970358" y="620012"/>
                  </a:cubicBezTo>
                  <a:cubicBezTo>
                    <a:pt x="3970971" y="619889"/>
                    <a:pt x="3971584" y="619644"/>
                    <a:pt x="3972197" y="619522"/>
                  </a:cubicBezTo>
                  <a:cubicBezTo>
                    <a:pt x="3972810" y="619276"/>
                    <a:pt x="3973423" y="619154"/>
                    <a:pt x="3974036" y="618908"/>
                  </a:cubicBezTo>
                  <a:cubicBezTo>
                    <a:pt x="3974650" y="618663"/>
                    <a:pt x="3975263" y="618418"/>
                    <a:pt x="3975876" y="618173"/>
                  </a:cubicBezTo>
                  <a:cubicBezTo>
                    <a:pt x="3978574" y="616946"/>
                    <a:pt x="3981026" y="615475"/>
                    <a:pt x="3983234" y="613881"/>
                  </a:cubicBezTo>
                  <a:cubicBezTo>
                    <a:pt x="3985441" y="612287"/>
                    <a:pt x="3987403" y="610447"/>
                    <a:pt x="3988997" y="608608"/>
                  </a:cubicBezTo>
                  <a:cubicBezTo>
                    <a:pt x="3990591" y="606768"/>
                    <a:pt x="3991818" y="604929"/>
                    <a:pt x="3992553" y="603089"/>
                  </a:cubicBezTo>
                  <a:cubicBezTo>
                    <a:pt x="3993289" y="601250"/>
                    <a:pt x="3993657" y="599533"/>
                    <a:pt x="3993412" y="597939"/>
                  </a:cubicBezTo>
                  <a:cubicBezTo>
                    <a:pt x="3993289" y="596713"/>
                    <a:pt x="3992799" y="595609"/>
                    <a:pt x="3991940" y="594873"/>
                  </a:cubicBezTo>
                  <a:cubicBezTo>
                    <a:pt x="3991205" y="594015"/>
                    <a:pt x="3990224" y="593402"/>
                    <a:pt x="3988997" y="592911"/>
                  </a:cubicBezTo>
                  <a:cubicBezTo>
                    <a:pt x="3987771" y="592421"/>
                    <a:pt x="3986299" y="592298"/>
                    <a:pt x="3984705" y="592175"/>
                  </a:cubicBezTo>
                  <a:cubicBezTo>
                    <a:pt x="3983111" y="592175"/>
                    <a:pt x="3981394" y="592298"/>
                    <a:pt x="3979555" y="592789"/>
                  </a:cubicBezTo>
                  <a:moveTo>
                    <a:pt x="835103" y="1279879"/>
                  </a:moveTo>
                  <a:cubicBezTo>
                    <a:pt x="834245" y="1280124"/>
                    <a:pt x="833141" y="1280369"/>
                    <a:pt x="832160" y="1280860"/>
                  </a:cubicBezTo>
                  <a:cubicBezTo>
                    <a:pt x="831056" y="1281350"/>
                    <a:pt x="829953" y="1281963"/>
                    <a:pt x="828849" y="1282699"/>
                  </a:cubicBezTo>
                  <a:cubicBezTo>
                    <a:pt x="827745" y="1283435"/>
                    <a:pt x="826642" y="1284293"/>
                    <a:pt x="825538" y="1285274"/>
                  </a:cubicBezTo>
                  <a:cubicBezTo>
                    <a:pt x="824435" y="1286255"/>
                    <a:pt x="823331" y="1287236"/>
                    <a:pt x="822350" y="1288340"/>
                  </a:cubicBezTo>
                  <a:cubicBezTo>
                    <a:pt x="821001" y="1289812"/>
                    <a:pt x="819897" y="1291160"/>
                    <a:pt x="819039" y="1292509"/>
                  </a:cubicBezTo>
                  <a:cubicBezTo>
                    <a:pt x="818180" y="1293858"/>
                    <a:pt x="817567" y="1295084"/>
                    <a:pt x="817322" y="1296188"/>
                  </a:cubicBezTo>
                  <a:cubicBezTo>
                    <a:pt x="816954" y="1297292"/>
                    <a:pt x="816954" y="1298273"/>
                    <a:pt x="817199" y="1299009"/>
                  </a:cubicBezTo>
                  <a:cubicBezTo>
                    <a:pt x="817445" y="1299744"/>
                    <a:pt x="817935" y="1300358"/>
                    <a:pt x="818794" y="1300603"/>
                  </a:cubicBezTo>
                  <a:cubicBezTo>
                    <a:pt x="819039" y="1300603"/>
                    <a:pt x="819161" y="1300603"/>
                    <a:pt x="819407" y="1300725"/>
                  </a:cubicBezTo>
                  <a:cubicBezTo>
                    <a:pt x="819652" y="1300725"/>
                    <a:pt x="819897" y="1300725"/>
                    <a:pt x="820142" y="1300725"/>
                  </a:cubicBezTo>
                  <a:cubicBezTo>
                    <a:pt x="820388" y="1300725"/>
                    <a:pt x="820633" y="1300725"/>
                    <a:pt x="820878" y="1300725"/>
                  </a:cubicBezTo>
                  <a:cubicBezTo>
                    <a:pt x="821123" y="1300725"/>
                    <a:pt x="821369" y="1300725"/>
                    <a:pt x="821614" y="1300603"/>
                  </a:cubicBezTo>
                  <a:cubicBezTo>
                    <a:pt x="822472" y="1300358"/>
                    <a:pt x="823576" y="1300112"/>
                    <a:pt x="824557" y="1299622"/>
                  </a:cubicBezTo>
                  <a:cubicBezTo>
                    <a:pt x="825538" y="1299131"/>
                    <a:pt x="826764" y="1298518"/>
                    <a:pt x="827868" y="1297782"/>
                  </a:cubicBezTo>
                  <a:cubicBezTo>
                    <a:pt x="828972" y="1297047"/>
                    <a:pt x="830075" y="1296188"/>
                    <a:pt x="831179" y="1295207"/>
                  </a:cubicBezTo>
                  <a:cubicBezTo>
                    <a:pt x="832283" y="1294226"/>
                    <a:pt x="833386" y="1293245"/>
                    <a:pt x="834367" y="1292142"/>
                  </a:cubicBezTo>
                  <a:cubicBezTo>
                    <a:pt x="835716" y="1290670"/>
                    <a:pt x="836820" y="1289321"/>
                    <a:pt x="837678" y="1287972"/>
                  </a:cubicBezTo>
                  <a:cubicBezTo>
                    <a:pt x="838537" y="1286623"/>
                    <a:pt x="839150" y="1285397"/>
                    <a:pt x="839395" y="1284293"/>
                  </a:cubicBezTo>
                  <a:cubicBezTo>
                    <a:pt x="839763" y="1283190"/>
                    <a:pt x="839763" y="1282209"/>
                    <a:pt x="839518" y="1281473"/>
                  </a:cubicBezTo>
                  <a:cubicBezTo>
                    <a:pt x="839273" y="1280737"/>
                    <a:pt x="838782" y="1280246"/>
                    <a:pt x="837924" y="1280001"/>
                  </a:cubicBezTo>
                  <a:cubicBezTo>
                    <a:pt x="837678" y="1280001"/>
                    <a:pt x="837556" y="1280001"/>
                    <a:pt x="837310" y="1279879"/>
                  </a:cubicBezTo>
                  <a:cubicBezTo>
                    <a:pt x="837065" y="1279756"/>
                    <a:pt x="836820" y="1279879"/>
                    <a:pt x="836575" y="1279879"/>
                  </a:cubicBezTo>
                  <a:cubicBezTo>
                    <a:pt x="836329" y="1279879"/>
                    <a:pt x="836084" y="1279879"/>
                    <a:pt x="835839" y="1279879"/>
                  </a:cubicBezTo>
                  <a:cubicBezTo>
                    <a:pt x="835594" y="1279879"/>
                    <a:pt x="835348" y="1279879"/>
                    <a:pt x="834981" y="1280001"/>
                  </a:cubicBezTo>
                  <a:moveTo>
                    <a:pt x="3985073" y="639633"/>
                  </a:moveTo>
                  <a:cubicBezTo>
                    <a:pt x="3985073" y="639633"/>
                    <a:pt x="3983969" y="639878"/>
                    <a:pt x="3983479" y="640001"/>
                  </a:cubicBezTo>
                  <a:cubicBezTo>
                    <a:pt x="3982988" y="640123"/>
                    <a:pt x="3982375" y="640368"/>
                    <a:pt x="3981885" y="640491"/>
                  </a:cubicBezTo>
                  <a:cubicBezTo>
                    <a:pt x="3981272" y="640614"/>
                    <a:pt x="3980781" y="640859"/>
                    <a:pt x="3980168" y="641104"/>
                  </a:cubicBezTo>
                  <a:cubicBezTo>
                    <a:pt x="3979555" y="641350"/>
                    <a:pt x="3979064" y="641595"/>
                    <a:pt x="3978451" y="641840"/>
                  </a:cubicBezTo>
                  <a:cubicBezTo>
                    <a:pt x="3975753" y="642944"/>
                    <a:pt x="3973178" y="644415"/>
                    <a:pt x="3970971" y="646009"/>
                  </a:cubicBezTo>
                  <a:cubicBezTo>
                    <a:pt x="3968641" y="647604"/>
                    <a:pt x="3966679" y="649443"/>
                    <a:pt x="3965085" y="651282"/>
                  </a:cubicBezTo>
                  <a:cubicBezTo>
                    <a:pt x="3963490" y="653122"/>
                    <a:pt x="3962141" y="655084"/>
                    <a:pt x="3961283" y="656923"/>
                  </a:cubicBezTo>
                  <a:cubicBezTo>
                    <a:pt x="3960425" y="658763"/>
                    <a:pt x="3960057" y="660602"/>
                    <a:pt x="3960180" y="662319"/>
                  </a:cubicBezTo>
                  <a:cubicBezTo>
                    <a:pt x="3960180" y="663668"/>
                    <a:pt x="3960793" y="664772"/>
                    <a:pt x="3961528" y="665630"/>
                  </a:cubicBezTo>
                  <a:cubicBezTo>
                    <a:pt x="3962264" y="666488"/>
                    <a:pt x="3963245" y="667224"/>
                    <a:pt x="3964594" y="667715"/>
                  </a:cubicBezTo>
                  <a:cubicBezTo>
                    <a:pt x="3965820" y="668205"/>
                    <a:pt x="3967292" y="668451"/>
                    <a:pt x="3969009" y="668451"/>
                  </a:cubicBezTo>
                  <a:cubicBezTo>
                    <a:pt x="3970603" y="668451"/>
                    <a:pt x="3972443" y="668328"/>
                    <a:pt x="3974404" y="667960"/>
                  </a:cubicBezTo>
                  <a:cubicBezTo>
                    <a:pt x="3974895" y="667960"/>
                    <a:pt x="3975386" y="667715"/>
                    <a:pt x="3975999" y="667592"/>
                  </a:cubicBezTo>
                  <a:cubicBezTo>
                    <a:pt x="3976489" y="667470"/>
                    <a:pt x="3977102" y="667347"/>
                    <a:pt x="3977593" y="667102"/>
                  </a:cubicBezTo>
                  <a:cubicBezTo>
                    <a:pt x="3978083" y="666979"/>
                    <a:pt x="3978696" y="666734"/>
                    <a:pt x="3979187" y="666488"/>
                  </a:cubicBezTo>
                  <a:cubicBezTo>
                    <a:pt x="3979800" y="666243"/>
                    <a:pt x="3980291" y="666121"/>
                    <a:pt x="3980904" y="665875"/>
                  </a:cubicBezTo>
                  <a:cubicBezTo>
                    <a:pt x="3983601" y="664649"/>
                    <a:pt x="3986177" y="663300"/>
                    <a:pt x="3988384" y="661583"/>
                  </a:cubicBezTo>
                  <a:cubicBezTo>
                    <a:pt x="3990714" y="659989"/>
                    <a:pt x="3992676" y="658150"/>
                    <a:pt x="3994393" y="656310"/>
                  </a:cubicBezTo>
                  <a:cubicBezTo>
                    <a:pt x="3996110" y="654471"/>
                    <a:pt x="3997336" y="652509"/>
                    <a:pt x="3998194" y="650669"/>
                  </a:cubicBezTo>
                  <a:cubicBezTo>
                    <a:pt x="3999053" y="648830"/>
                    <a:pt x="3999421" y="646991"/>
                    <a:pt x="3999298" y="645396"/>
                  </a:cubicBezTo>
                  <a:cubicBezTo>
                    <a:pt x="3999176" y="644047"/>
                    <a:pt x="3998685" y="642944"/>
                    <a:pt x="3997949" y="642085"/>
                  </a:cubicBezTo>
                  <a:cubicBezTo>
                    <a:pt x="3997213" y="641227"/>
                    <a:pt x="3996232" y="640491"/>
                    <a:pt x="3995006" y="640001"/>
                  </a:cubicBezTo>
                  <a:cubicBezTo>
                    <a:pt x="3993780" y="639510"/>
                    <a:pt x="3992308" y="639265"/>
                    <a:pt x="3990714" y="639265"/>
                  </a:cubicBezTo>
                  <a:cubicBezTo>
                    <a:pt x="3989120" y="639265"/>
                    <a:pt x="3987281" y="639388"/>
                    <a:pt x="3985318" y="639755"/>
                  </a:cubicBezTo>
                  <a:moveTo>
                    <a:pt x="796966" y="1321695"/>
                  </a:moveTo>
                  <a:cubicBezTo>
                    <a:pt x="795985" y="1321940"/>
                    <a:pt x="795003" y="1322308"/>
                    <a:pt x="793900" y="1322799"/>
                  </a:cubicBezTo>
                  <a:cubicBezTo>
                    <a:pt x="792796" y="1323289"/>
                    <a:pt x="791692" y="1323902"/>
                    <a:pt x="790589" y="1324761"/>
                  </a:cubicBezTo>
                  <a:cubicBezTo>
                    <a:pt x="789485" y="1325619"/>
                    <a:pt x="788259" y="1326355"/>
                    <a:pt x="787155" y="1327336"/>
                  </a:cubicBezTo>
                  <a:cubicBezTo>
                    <a:pt x="786052" y="1328317"/>
                    <a:pt x="784948" y="1329421"/>
                    <a:pt x="783844" y="1330524"/>
                  </a:cubicBezTo>
                  <a:cubicBezTo>
                    <a:pt x="782495" y="1331996"/>
                    <a:pt x="781514" y="1333345"/>
                    <a:pt x="780656" y="1334694"/>
                  </a:cubicBezTo>
                  <a:cubicBezTo>
                    <a:pt x="779798" y="1336043"/>
                    <a:pt x="779307" y="1337269"/>
                    <a:pt x="778939" y="1338373"/>
                  </a:cubicBezTo>
                  <a:cubicBezTo>
                    <a:pt x="778694" y="1339476"/>
                    <a:pt x="778571" y="1340457"/>
                    <a:pt x="778939" y="1341193"/>
                  </a:cubicBezTo>
                  <a:cubicBezTo>
                    <a:pt x="779184" y="1341929"/>
                    <a:pt x="779798" y="1342419"/>
                    <a:pt x="780656" y="1342665"/>
                  </a:cubicBezTo>
                  <a:cubicBezTo>
                    <a:pt x="780901" y="1342665"/>
                    <a:pt x="781024" y="1342665"/>
                    <a:pt x="781269" y="1342665"/>
                  </a:cubicBezTo>
                  <a:cubicBezTo>
                    <a:pt x="781514" y="1342665"/>
                    <a:pt x="781637" y="1342665"/>
                    <a:pt x="781882" y="1342665"/>
                  </a:cubicBezTo>
                  <a:cubicBezTo>
                    <a:pt x="782127" y="1342665"/>
                    <a:pt x="782373" y="1342665"/>
                    <a:pt x="782618" y="1342665"/>
                  </a:cubicBezTo>
                  <a:cubicBezTo>
                    <a:pt x="782863" y="1342665"/>
                    <a:pt x="783108" y="1342665"/>
                    <a:pt x="783354" y="1342665"/>
                  </a:cubicBezTo>
                  <a:cubicBezTo>
                    <a:pt x="784335" y="1342419"/>
                    <a:pt x="785316" y="1342051"/>
                    <a:pt x="786419" y="1341561"/>
                  </a:cubicBezTo>
                  <a:cubicBezTo>
                    <a:pt x="787523" y="1341070"/>
                    <a:pt x="788627" y="1340457"/>
                    <a:pt x="789731" y="1339599"/>
                  </a:cubicBezTo>
                  <a:cubicBezTo>
                    <a:pt x="790834" y="1338863"/>
                    <a:pt x="792060" y="1338005"/>
                    <a:pt x="793164" y="1337024"/>
                  </a:cubicBezTo>
                  <a:cubicBezTo>
                    <a:pt x="794268" y="1336043"/>
                    <a:pt x="795371" y="1334939"/>
                    <a:pt x="796475" y="1333835"/>
                  </a:cubicBezTo>
                  <a:cubicBezTo>
                    <a:pt x="797824" y="1332364"/>
                    <a:pt x="798805" y="1331015"/>
                    <a:pt x="799663" y="1329666"/>
                  </a:cubicBezTo>
                  <a:cubicBezTo>
                    <a:pt x="800522" y="1328317"/>
                    <a:pt x="801012" y="1327091"/>
                    <a:pt x="801380" y="1325987"/>
                  </a:cubicBezTo>
                  <a:cubicBezTo>
                    <a:pt x="801626" y="1324883"/>
                    <a:pt x="801748" y="1323902"/>
                    <a:pt x="801380" y="1323167"/>
                  </a:cubicBezTo>
                  <a:cubicBezTo>
                    <a:pt x="801135" y="1322431"/>
                    <a:pt x="800522" y="1321940"/>
                    <a:pt x="799663" y="1321695"/>
                  </a:cubicBezTo>
                  <a:cubicBezTo>
                    <a:pt x="799418" y="1321695"/>
                    <a:pt x="799296" y="1321695"/>
                    <a:pt x="799050" y="1321695"/>
                  </a:cubicBezTo>
                  <a:cubicBezTo>
                    <a:pt x="798805" y="1321695"/>
                    <a:pt x="798682" y="1321695"/>
                    <a:pt x="798437" y="1321695"/>
                  </a:cubicBezTo>
                  <a:cubicBezTo>
                    <a:pt x="798192" y="1321695"/>
                    <a:pt x="797947" y="1321695"/>
                    <a:pt x="797701" y="1321695"/>
                  </a:cubicBezTo>
                  <a:cubicBezTo>
                    <a:pt x="797456" y="1321695"/>
                    <a:pt x="797211" y="1321695"/>
                    <a:pt x="796966" y="1321818"/>
                  </a:cubicBezTo>
                  <a:moveTo>
                    <a:pt x="3988384" y="688194"/>
                  </a:moveTo>
                  <a:cubicBezTo>
                    <a:pt x="3988384" y="688194"/>
                    <a:pt x="3987403" y="688439"/>
                    <a:pt x="3986913" y="688562"/>
                  </a:cubicBezTo>
                  <a:cubicBezTo>
                    <a:pt x="3986422" y="688684"/>
                    <a:pt x="3985931" y="688807"/>
                    <a:pt x="3985441" y="689052"/>
                  </a:cubicBezTo>
                  <a:cubicBezTo>
                    <a:pt x="3984951" y="689175"/>
                    <a:pt x="3984460" y="689420"/>
                    <a:pt x="3983847" y="689543"/>
                  </a:cubicBezTo>
                  <a:cubicBezTo>
                    <a:pt x="3983356" y="689788"/>
                    <a:pt x="3982743" y="689911"/>
                    <a:pt x="3982253" y="690156"/>
                  </a:cubicBezTo>
                  <a:cubicBezTo>
                    <a:pt x="3979555" y="691260"/>
                    <a:pt x="3976980" y="692731"/>
                    <a:pt x="3974650" y="694325"/>
                  </a:cubicBezTo>
                  <a:cubicBezTo>
                    <a:pt x="3972320" y="695919"/>
                    <a:pt x="3970235" y="697636"/>
                    <a:pt x="3968518" y="699476"/>
                  </a:cubicBezTo>
                  <a:cubicBezTo>
                    <a:pt x="3966801" y="701315"/>
                    <a:pt x="3965453" y="703277"/>
                    <a:pt x="3964471" y="705117"/>
                  </a:cubicBezTo>
                  <a:cubicBezTo>
                    <a:pt x="3963490" y="706956"/>
                    <a:pt x="3963123" y="708795"/>
                    <a:pt x="3963123" y="710512"/>
                  </a:cubicBezTo>
                  <a:cubicBezTo>
                    <a:pt x="3963123" y="711861"/>
                    <a:pt x="3963490" y="713088"/>
                    <a:pt x="3964226" y="714069"/>
                  </a:cubicBezTo>
                  <a:cubicBezTo>
                    <a:pt x="3964962" y="715050"/>
                    <a:pt x="3965943" y="715785"/>
                    <a:pt x="3967169" y="716399"/>
                  </a:cubicBezTo>
                  <a:cubicBezTo>
                    <a:pt x="3968396" y="717012"/>
                    <a:pt x="3969867" y="717257"/>
                    <a:pt x="3971584" y="717379"/>
                  </a:cubicBezTo>
                  <a:cubicBezTo>
                    <a:pt x="3973301" y="717379"/>
                    <a:pt x="3975140" y="717379"/>
                    <a:pt x="3977102" y="716889"/>
                  </a:cubicBezTo>
                  <a:cubicBezTo>
                    <a:pt x="3977593" y="716889"/>
                    <a:pt x="3978083" y="716644"/>
                    <a:pt x="3978574" y="716521"/>
                  </a:cubicBezTo>
                  <a:cubicBezTo>
                    <a:pt x="3979064" y="716399"/>
                    <a:pt x="3979555" y="716276"/>
                    <a:pt x="3980045" y="716031"/>
                  </a:cubicBezTo>
                  <a:cubicBezTo>
                    <a:pt x="3980536" y="715908"/>
                    <a:pt x="3981026" y="715663"/>
                    <a:pt x="3981640" y="715540"/>
                  </a:cubicBezTo>
                  <a:cubicBezTo>
                    <a:pt x="3982130" y="715295"/>
                    <a:pt x="3982743" y="715172"/>
                    <a:pt x="3983234" y="714927"/>
                  </a:cubicBezTo>
                  <a:cubicBezTo>
                    <a:pt x="3985931" y="713823"/>
                    <a:pt x="3988507" y="712474"/>
                    <a:pt x="3990837" y="710880"/>
                  </a:cubicBezTo>
                  <a:cubicBezTo>
                    <a:pt x="3993166" y="709286"/>
                    <a:pt x="3995251" y="707569"/>
                    <a:pt x="3996968" y="705607"/>
                  </a:cubicBezTo>
                  <a:cubicBezTo>
                    <a:pt x="3998685" y="703768"/>
                    <a:pt x="4000034" y="701806"/>
                    <a:pt x="4001015" y="699966"/>
                  </a:cubicBezTo>
                  <a:cubicBezTo>
                    <a:pt x="4001996" y="698127"/>
                    <a:pt x="4002364" y="696165"/>
                    <a:pt x="4002364" y="694448"/>
                  </a:cubicBezTo>
                  <a:cubicBezTo>
                    <a:pt x="4002364" y="693099"/>
                    <a:pt x="4001873" y="691873"/>
                    <a:pt x="4001260" y="690892"/>
                  </a:cubicBezTo>
                  <a:cubicBezTo>
                    <a:pt x="4000524" y="689911"/>
                    <a:pt x="3999543" y="689175"/>
                    <a:pt x="3998317" y="688684"/>
                  </a:cubicBezTo>
                  <a:cubicBezTo>
                    <a:pt x="3997091" y="688194"/>
                    <a:pt x="3995619" y="687826"/>
                    <a:pt x="3993903" y="687826"/>
                  </a:cubicBezTo>
                  <a:cubicBezTo>
                    <a:pt x="3992186" y="687826"/>
                    <a:pt x="3990346" y="687826"/>
                    <a:pt x="3988384" y="688316"/>
                  </a:cubicBezTo>
                  <a:moveTo>
                    <a:pt x="759318" y="1364002"/>
                  </a:moveTo>
                  <a:cubicBezTo>
                    <a:pt x="758338" y="1364247"/>
                    <a:pt x="757356" y="1364615"/>
                    <a:pt x="756253" y="1365106"/>
                  </a:cubicBezTo>
                  <a:cubicBezTo>
                    <a:pt x="755149" y="1365596"/>
                    <a:pt x="753923" y="1366332"/>
                    <a:pt x="752819" y="1367068"/>
                  </a:cubicBezTo>
                  <a:cubicBezTo>
                    <a:pt x="751593" y="1367926"/>
                    <a:pt x="750489" y="1368785"/>
                    <a:pt x="749263" y="1369766"/>
                  </a:cubicBezTo>
                  <a:cubicBezTo>
                    <a:pt x="748159" y="1370747"/>
                    <a:pt x="746933" y="1371850"/>
                    <a:pt x="745952" y="1373077"/>
                  </a:cubicBezTo>
                  <a:cubicBezTo>
                    <a:pt x="744726" y="1374548"/>
                    <a:pt x="743622" y="1375897"/>
                    <a:pt x="742886" y="1377246"/>
                  </a:cubicBezTo>
                  <a:cubicBezTo>
                    <a:pt x="742150" y="1378595"/>
                    <a:pt x="741537" y="1379821"/>
                    <a:pt x="741292" y="1380925"/>
                  </a:cubicBezTo>
                  <a:cubicBezTo>
                    <a:pt x="741047" y="1382029"/>
                    <a:pt x="741047" y="1382887"/>
                    <a:pt x="741292" y="1383623"/>
                  </a:cubicBezTo>
                  <a:cubicBezTo>
                    <a:pt x="741537" y="1384359"/>
                    <a:pt x="742150" y="1384849"/>
                    <a:pt x="743009" y="1385094"/>
                  </a:cubicBezTo>
                  <a:cubicBezTo>
                    <a:pt x="743131" y="1385094"/>
                    <a:pt x="743377" y="1385094"/>
                    <a:pt x="743499" y="1385094"/>
                  </a:cubicBezTo>
                  <a:cubicBezTo>
                    <a:pt x="743745" y="1385094"/>
                    <a:pt x="743867" y="1385094"/>
                    <a:pt x="744113" y="1385094"/>
                  </a:cubicBezTo>
                  <a:cubicBezTo>
                    <a:pt x="744358" y="1385094"/>
                    <a:pt x="744480" y="1385094"/>
                    <a:pt x="744726" y="1385094"/>
                  </a:cubicBezTo>
                  <a:cubicBezTo>
                    <a:pt x="744971" y="1385094"/>
                    <a:pt x="745216" y="1385094"/>
                    <a:pt x="745339" y="1385094"/>
                  </a:cubicBezTo>
                  <a:cubicBezTo>
                    <a:pt x="746320" y="1384849"/>
                    <a:pt x="747301" y="1384481"/>
                    <a:pt x="748527" y="1383990"/>
                  </a:cubicBezTo>
                  <a:cubicBezTo>
                    <a:pt x="749631" y="1383500"/>
                    <a:pt x="750857" y="1382764"/>
                    <a:pt x="751961" y="1382029"/>
                  </a:cubicBezTo>
                  <a:cubicBezTo>
                    <a:pt x="753187" y="1381293"/>
                    <a:pt x="754291" y="1380312"/>
                    <a:pt x="755517" y="1379331"/>
                  </a:cubicBezTo>
                  <a:cubicBezTo>
                    <a:pt x="756743" y="1378350"/>
                    <a:pt x="757847" y="1377246"/>
                    <a:pt x="758828" y="1376020"/>
                  </a:cubicBezTo>
                  <a:cubicBezTo>
                    <a:pt x="760177" y="1374548"/>
                    <a:pt x="761158" y="1373077"/>
                    <a:pt x="762016" y="1371728"/>
                  </a:cubicBezTo>
                  <a:cubicBezTo>
                    <a:pt x="762752" y="1370379"/>
                    <a:pt x="763365" y="1369152"/>
                    <a:pt x="763610" y="1368049"/>
                  </a:cubicBezTo>
                  <a:cubicBezTo>
                    <a:pt x="763856" y="1366945"/>
                    <a:pt x="763856" y="1366087"/>
                    <a:pt x="763610" y="1365351"/>
                  </a:cubicBezTo>
                  <a:cubicBezTo>
                    <a:pt x="763243" y="1364615"/>
                    <a:pt x="762752" y="1364125"/>
                    <a:pt x="761771" y="1364002"/>
                  </a:cubicBezTo>
                  <a:cubicBezTo>
                    <a:pt x="761648" y="1364002"/>
                    <a:pt x="761403" y="1364002"/>
                    <a:pt x="761280" y="1364002"/>
                  </a:cubicBezTo>
                  <a:cubicBezTo>
                    <a:pt x="761035" y="1364002"/>
                    <a:pt x="760913" y="1364002"/>
                    <a:pt x="760667" y="1364002"/>
                  </a:cubicBezTo>
                  <a:cubicBezTo>
                    <a:pt x="760422" y="1364002"/>
                    <a:pt x="760299" y="1364002"/>
                    <a:pt x="760054" y="1364002"/>
                  </a:cubicBezTo>
                  <a:cubicBezTo>
                    <a:pt x="759809" y="1364002"/>
                    <a:pt x="759564" y="1364002"/>
                    <a:pt x="759441" y="1364002"/>
                  </a:cubicBezTo>
                  <a:moveTo>
                    <a:pt x="3989243" y="738594"/>
                  </a:moveTo>
                  <a:cubicBezTo>
                    <a:pt x="3989243" y="738594"/>
                    <a:pt x="3988384" y="738839"/>
                    <a:pt x="3987894" y="738839"/>
                  </a:cubicBezTo>
                  <a:cubicBezTo>
                    <a:pt x="3987403" y="738839"/>
                    <a:pt x="3987035" y="739085"/>
                    <a:pt x="3986545" y="739208"/>
                  </a:cubicBezTo>
                  <a:cubicBezTo>
                    <a:pt x="3986054" y="739330"/>
                    <a:pt x="3985686" y="739453"/>
                    <a:pt x="3985196" y="739698"/>
                  </a:cubicBezTo>
                  <a:cubicBezTo>
                    <a:pt x="3984705" y="739821"/>
                    <a:pt x="3984215" y="740066"/>
                    <a:pt x="3983847" y="740188"/>
                  </a:cubicBezTo>
                  <a:cubicBezTo>
                    <a:pt x="3981149" y="741292"/>
                    <a:pt x="3978574" y="742641"/>
                    <a:pt x="3976121" y="744235"/>
                  </a:cubicBezTo>
                  <a:cubicBezTo>
                    <a:pt x="3973791" y="745829"/>
                    <a:pt x="3971584" y="747546"/>
                    <a:pt x="3969867" y="749386"/>
                  </a:cubicBezTo>
                  <a:cubicBezTo>
                    <a:pt x="3968028" y="751225"/>
                    <a:pt x="3966556" y="753187"/>
                    <a:pt x="3965575" y="755149"/>
                  </a:cubicBezTo>
                  <a:cubicBezTo>
                    <a:pt x="3964594" y="757111"/>
                    <a:pt x="3963981" y="758951"/>
                    <a:pt x="3963981" y="760790"/>
                  </a:cubicBezTo>
                  <a:cubicBezTo>
                    <a:pt x="3963981" y="762262"/>
                    <a:pt x="3964349" y="763488"/>
                    <a:pt x="3964962" y="764592"/>
                  </a:cubicBezTo>
                  <a:cubicBezTo>
                    <a:pt x="3965698" y="765573"/>
                    <a:pt x="3966679" y="766431"/>
                    <a:pt x="3967905" y="767044"/>
                  </a:cubicBezTo>
                  <a:cubicBezTo>
                    <a:pt x="3969131" y="767657"/>
                    <a:pt x="3970726" y="768025"/>
                    <a:pt x="3972443" y="768148"/>
                  </a:cubicBezTo>
                  <a:cubicBezTo>
                    <a:pt x="3974159" y="768148"/>
                    <a:pt x="3976121" y="768148"/>
                    <a:pt x="3978083" y="767657"/>
                  </a:cubicBezTo>
                  <a:cubicBezTo>
                    <a:pt x="3978574" y="767657"/>
                    <a:pt x="3978942" y="767412"/>
                    <a:pt x="3979432" y="767412"/>
                  </a:cubicBezTo>
                  <a:cubicBezTo>
                    <a:pt x="3979923" y="767412"/>
                    <a:pt x="3980291" y="767167"/>
                    <a:pt x="3980781" y="767044"/>
                  </a:cubicBezTo>
                  <a:cubicBezTo>
                    <a:pt x="3981272" y="766922"/>
                    <a:pt x="3981762" y="766799"/>
                    <a:pt x="3982130" y="766554"/>
                  </a:cubicBezTo>
                  <a:cubicBezTo>
                    <a:pt x="3982621" y="766431"/>
                    <a:pt x="3983111" y="766186"/>
                    <a:pt x="3983601" y="766063"/>
                  </a:cubicBezTo>
                  <a:cubicBezTo>
                    <a:pt x="3986299" y="764960"/>
                    <a:pt x="3988997" y="763611"/>
                    <a:pt x="3991327" y="762139"/>
                  </a:cubicBezTo>
                  <a:cubicBezTo>
                    <a:pt x="3993657" y="760668"/>
                    <a:pt x="3995864" y="758828"/>
                    <a:pt x="3997704" y="756989"/>
                  </a:cubicBezTo>
                  <a:cubicBezTo>
                    <a:pt x="3999543" y="755149"/>
                    <a:pt x="4001015" y="753187"/>
                    <a:pt x="4001996" y="751225"/>
                  </a:cubicBezTo>
                  <a:cubicBezTo>
                    <a:pt x="4002977" y="749263"/>
                    <a:pt x="4003590" y="747424"/>
                    <a:pt x="4003590" y="745584"/>
                  </a:cubicBezTo>
                  <a:cubicBezTo>
                    <a:pt x="4003590" y="744113"/>
                    <a:pt x="4003222" y="742886"/>
                    <a:pt x="4002486" y="741783"/>
                  </a:cubicBezTo>
                  <a:cubicBezTo>
                    <a:pt x="4001751" y="740679"/>
                    <a:pt x="4000770" y="739943"/>
                    <a:pt x="3999543" y="739330"/>
                  </a:cubicBezTo>
                  <a:cubicBezTo>
                    <a:pt x="3998317" y="738717"/>
                    <a:pt x="3996723" y="738349"/>
                    <a:pt x="3995006" y="738349"/>
                  </a:cubicBezTo>
                  <a:cubicBezTo>
                    <a:pt x="3993289" y="738349"/>
                    <a:pt x="3991327" y="738349"/>
                    <a:pt x="3989243" y="738839"/>
                  </a:cubicBezTo>
                  <a:moveTo>
                    <a:pt x="722530" y="1406554"/>
                  </a:moveTo>
                  <a:cubicBezTo>
                    <a:pt x="721549" y="1406799"/>
                    <a:pt x="720445" y="1407167"/>
                    <a:pt x="719341" y="1407658"/>
                  </a:cubicBezTo>
                  <a:cubicBezTo>
                    <a:pt x="718238" y="1408148"/>
                    <a:pt x="717011" y="1408884"/>
                    <a:pt x="715785" y="1409743"/>
                  </a:cubicBezTo>
                  <a:cubicBezTo>
                    <a:pt x="714559" y="1410601"/>
                    <a:pt x="713333" y="1411582"/>
                    <a:pt x="712229" y="1412563"/>
                  </a:cubicBezTo>
                  <a:cubicBezTo>
                    <a:pt x="711003" y="1413667"/>
                    <a:pt x="709899" y="1414770"/>
                    <a:pt x="708918" y="1415997"/>
                  </a:cubicBezTo>
                  <a:cubicBezTo>
                    <a:pt x="707692" y="1417468"/>
                    <a:pt x="706588" y="1418940"/>
                    <a:pt x="705852" y="1420166"/>
                  </a:cubicBezTo>
                  <a:cubicBezTo>
                    <a:pt x="705116" y="1421515"/>
                    <a:pt x="704626" y="1422741"/>
                    <a:pt x="704381" y="1423845"/>
                  </a:cubicBezTo>
                  <a:cubicBezTo>
                    <a:pt x="704135" y="1424949"/>
                    <a:pt x="704258" y="1425807"/>
                    <a:pt x="704626" y="1426543"/>
                  </a:cubicBezTo>
                  <a:cubicBezTo>
                    <a:pt x="704994" y="1427279"/>
                    <a:pt x="705607" y="1427647"/>
                    <a:pt x="706588" y="1427769"/>
                  </a:cubicBezTo>
                  <a:cubicBezTo>
                    <a:pt x="706711" y="1427769"/>
                    <a:pt x="706956" y="1427769"/>
                    <a:pt x="707079" y="1427769"/>
                  </a:cubicBezTo>
                  <a:cubicBezTo>
                    <a:pt x="707201" y="1427769"/>
                    <a:pt x="707446" y="1427769"/>
                    <a:pt x="707569" y="1427769"/>
                  </a:cubicBezTo>
                  <a:cubicBezTo>
                    <a:pt x="707692" y="1427769"/>
                    <a:pt x="707937" y="1427769"/>
                    <a:pt x="708182" y="1427769"/>
                  </a:cubicBezTo>
                  <a:cubicBezTo>
                    <a:pt x="708427" y="1427769"/>
                    <a:pt x="708550" y="1427769"/>
                    <a:pt x="708795" y="1427769"/>
                  </a:cubicBezTo>
                  <a:cubicBezTo>
                    <a:pt x="709776" y="1427524"/>
                    <a:pt x="710880" y="1427156"/>
                    <a:pt x="711984" y="1426665"/>
                  </a:cubicBezTo>
                  <a:cubicBezTo>
                    <a:pt x="713087" y="1426175"/>
                    <a:pt x="714314" y="1425439"/>
                    <a:pt x="715540" y="1424581"/>
                  </a:cubicBezTo>
                  <a:cubicBezTo>
                    <a:pt x="716766" y="1423722"/>
                    <a:pt x="717992" y="1422741"/>
                    <a:pt x="719096" y="1421760"/>
                  </a:cubicBezTo>
                  <a:cubicBezTo>
                    <a:pt x="720200" y="1420779"/>
                    <a:pt x="721426" y="1419553"/>
                    <a:pt x="722407" y="1418327"/>
                  </a:cubicBezTo>
                  <a:cubicBezTo>
                    <a:pt x="723634" y="1416855"/>
                    <a:pt x="724737" y="1415384"/>
                    <a:pt x="725473" y="1414035"/>
                  </a:cubicBezTo>
                  <a:cubicBezTo>
                    <a:pt x="726209" y="1412686"/>
                    <a:pt x="726699" y="1411459"/>
                    <a:pt x="726944" y="1410356"/>
                  </a:cubicBezTo>
                  <a:cubicBezTo>
                    <a:pt x="727190" y="1409252"/>
                    <a:pt x="727067" y="1408394"/>
                    <a:pt x="726699" y="1407781"/>
                  </a:cubicBezTo>
                  <a:cubicBezTo>
                    <a:pt x="726331" y="1407167"/>
                    <a:pt x="725718" y="1406677"/>
                    <a:pt x="724737" y="1406554"/>
                  </a:cubicBezTo>
                  <a:cubicBezTo>
                    <a:pt x="724615" y="1406554"/>
                    <a:pt x="724369" y="1406554"/>
                    <a:pt x="724247" y="1406554"/>
                  </a:cubicBezTo>
                  <a:cubicBezTo>
                    <a:pt x="724124" y="1406554"/>
                    <a:pt x="723879" y="1406554"/>
                    <a:pt x="723756" y="1406554"/>
                  </a:cubicBezTo>
                  <a:cubicBezTo>
                    <a:pt x="723634" y="1406554"/>
                    <a:pt x="723388" y="1406554"/>
                    <a:pt x="723143" y="1406554"/>
                  </a:cubicBezTo>
                  <a:cubicBezTo>
                    <a:pt x="722898" y="1406554"/>
                    <a:pt x="722775" y="1406554"/>
                    <a:pt x="722530" y="1406554"/>
                  </a:cubicBezTo>
                  <a:moveTo>
                    <a:pt x="3987648" y="790712"/>
                  </a:moveTo>
                  <a:cubicBezTo>
                    <a:pt x="3987648" y="790712"/>
                    <a:pt x="3986913" y="790834"/>
                    <a:pt x="3986422" y="790957"/>
                  </a:cubicBezTo>
                  <a:cubicBezTo>
                    <a:pt x="3986054" y="790957"/>
                    <a:pt x="3985686" y="791202"/>
                    <a:pt x="3985196" y="791325"/>
                  </a:cubicBezTo>
                  <a:cubicBezTo>
                    <a:pt x="3984828" y="791325"/>
                    <a:pt x="3984338" y="791570"/>
                    <a:pt x="3983969" y="791693"/>
                  </a:cubicBezTo>
                  <a:cubicBezTo>
                    <a:pt x="3983601" y="791815"/>
                    <a:pt x="3983111" y="791938"/>
                    <a:pt x="3982743" y="792061"/>
                  </a:cubicBezTo>
                  <a:cubicBezTo>
                    <a:pt x="3980045" y="793042"/>
                    <a:pt x="3977348" y="794391"/>
                    <a:pt x="3974895" y="795985"/>
                  </a:cubicBezTo>
                  <a:cubicBezTo>
                    <a:pt x="3972443" y="797579"/>
                    <a:pt x="3970358" y="799296"/>
                    <a:pt x="3968396" y="801135"/>
                  </a:cubicBezTo>
                  <a:cubicBezTo>
                    <a:pt x="3966433" y="802975"/>
                    <a:pt x="3964962" y="804937"/>
                    <a:pt x="3963981" y="806899"/>
                  </a:cubicBezTo>
                  <a:cubicBezTo>
                    <a:pt x="3962877" y="808861"/>
                    <a:pt x="3962264" y="810823"/>
                    <a:pt x="3962141" y="812662"/>
                  </a:cubicBezTo>
                  <a:cubicBezTo>
                    <a:pt x="3962141" y="814256"/>
                    <a:pt x="3962387" y="815605"/>
                    <a:pt x="3963000" y="816709"/>
                  </a:cubicBezTo>
                  <a:cubicBezTo>
                    <a:pt x="3963613" y="817813"/>
                    <a:pt x="3964594" y="818671"/>
                    <a:pt x="3965943" y="819407"/>
                  </a:cubicBezTo>
                  <a:cubicBezTo>
                    <a:pt x="3967292" y="820143"/>
                    <a:pt x="3968763" y="820510"/>
                    <a:pt x="3970603" y="820633"/>
                  </a:cubicBezTo>
                  <a:cubicBezTo>
                    <a:pt x="3972443" y="820756"/>
                    <a:pt x="3974404" y="820633"/>
                    <a:pt x="3976612" y="820265"/>
                  </a:cubicBezTo>
                  <a:cubicBezTo>
                    <a:pt x="3976980" y="820265"/>
                    <a:pt x="3977348" y="820143"/>
                    <a:pt x="3977838" y="820020"/>
                  </a:cubicBezTo>
                  <a:cubicBezTo>
                    <a:pt x="3978206" y="820020"/>
                    <a:pt x="3978696" y="819775"/>
                    <a:pt x="3979064" y="819652"/>
                  </a:cubicBezTo>
                  <a:cubicBezTo>
                    <a:pt x="3979432" y="819529"/>
                    <a:pt x="3979923" y="819407"/>
                    <a:pt x="3980291" y="819284"/>
                  </a:cubicBezTo>
                  <a:cubicBezTo>
                    <a:pt x="3980658" y="819162"/>
                    <a:pt x="3981149" y="819039"/>
                    <a:pt x="3981517" y="818916"/>
                  </a:cubicBezTo>
                  <a:cubicBezTo>
                    <a:pt x="3984338" y="817935"/>
                    <a:pt x="3986913" y="816586"/>
                    <a:pt x="3989365" y="814992"/>
                  </a:cubicBezTo>
                  <a:cubicBezTo>
                    <a:pt x="3991818" y="813398"/>
                    <a:pt x="3994025" y="811681"/>
                    <a:pt x="3995864" y="809842"/>
                  </a:cubicBezTo>
                  <a:cubicBezTo>
                    <a:pt x="3997704" y="808002"/>
                    <a:pt x="3999298" y="806040"/>
                    <a:pt x="4000279" y="804078"/>
                  </a:cubicBezTo>
                  <a:cubicBezTo>
                    <a:pt x="4001383" y="802116"/>
                    <a:pt x="4001996" y="800154"/>
                    <a:pt x="4002119" y="798315"/>
                  </a:cubicBezTo>
                  <a:cubicBezTo>
                    <a:pt x="4002119" y="796720"/>
                    <a:pt x="4001873" y="795371"/>
                    <a:pt x="4001260" y="794268"/>
                  </a:cubicBezTo>
                  <a:cubicBezTo>
                    <a:pt x="4000647" y="793164"/>
                    <a:pt x="3999543" y="792306"/>
                    <a:pt x="3998317" y="791570"/>
                  </a:cubicBezTo>
                  <a:cubicBezTo>
                    <a:pt x="3997091" y="790957"/>
                    <a:pt x="3995496" y="790589"/>
                    <a:pt x="3993657" y="790466"/>
                  </a:cubicBezTo>
                  <a:cubicBezTo>
                    <a:pt x="3991818" y="790344"/>
                    <a:pt x="3989856" y="790466"/>
                    <a:pt x="3987648" y="790957"/>
                  </a:cubicBezTo>
                  <a:moveTo>
                    <a:pt x="686354" y="1449352"/>
                  </a:moveTo>
                  <a:cubicBezTo>
                    <a:pt x="685373" y="1449597"/>
                    <a:pt x="684270" y="1449965"/>
                    <a:pt x="683043" y="1450456"/>
                  </a:cubicBezTo>
                  <a:cubicBezTo>
                    <a:pt x="681817" y="1451069"/>
                    <a:pt x="680591" y="1451804"/>
                    <a:pt x="679364" y="1452663"/>
                  </a:cubicBezTo>
                  <a:cubicBezTo>
                    <a:pt x="678138" y="1453521"/>
                    <a:pt x="676912" y="1454502"/>
                    <a:pt x="675686" y="1455606"/>
                  </a:cubicBezTo>
                  <a:cubicBezTo>
                    <a:pt x="674459" y="1456710"/>
                    <a:pt x="673356" y="1457936"/>
                    <a:pt x="672252" y="1459162"/>
                  </a:cubicBezTo>
                  <a:cubicBezTo>
                    <a:pt x="671026" y="1460634"/>
                    <a:pt x="670045" y="1462105"/>
                    <a:pt x="669309" y="1463454"/>
                  </a:cubicBezTo>
                  <a:cubicBezTo>
                    <a:pt x="668573" y="1464803"/>
                    <a:pt x="668083" y="1466029"/>
                    <a:pt x="667960" y="1467010"/>
                  </a:cubicBezTo>
                  <a:cubicBezTo>
                    <a:pt x="667837" y="1468114"/>
                    <a:pt x="667960" y="1468972"/>
                    <a:pt x="668205" y="1469586"/>
                  </a:cubicBezTo>
                  <a:cubicBezTo>
                    <a:pt x="668450" y="1470199"/>
                    <a:pt x="669309" y="1470689"/>
                    <a:pt x="670167" y="1470812"/>
                  </a:cubicBezTo>
                  <a:cubicBezTo>
                    <a:pt x="670290" y="1470812"/>
                    <a:pt x="670412" y="1470812"/>
                    <a:pt x="670658" y="1470812"/>
                  </a:cubicBezTo>
                  <a:cubicBezTo>
                    <a:pt x="670780" y="1470812"/>
                    <a:pt x="671026" y="1470812"/>
                    <a:pt x="671148" y="1470812"/>
                  </a:cubicBezTo>
                  <a:cubicBezTo>
                    <a:pt x="671271" y="1470812"/>
                    <a:pt x="671516" y="1470812"/>
                    <a:pt x="671639" y="1470812"/>
                  </a:cubicBezTo>
                  <a:cubicBezTo>
                    <a:pt x="671761" y="1470812"/>
                    <a:pt x="672007" y="1470812"/>
                    <a:pt x="672129" y="1470812"/>
                  </a:cubicBezTo>
                  <a:cubicBezTo>
                    <a:pt x="673110" y="1470567"/>
                    <a:pt x="674214" y="1470199"/>
                    <a:pt x="675440" y="1469708"/>
                  </a:cubicBezTo>
                  <a:cubicBezTo>
                    <a:pt x="676667" y="1469095"/>
                    <a:pt x="677893" y="1468359"/>
                    <a:pt x="679119" y="1467501"/>
                  </a:cubicBezTo>
                  <a:cubicBezTo>
                    <a:pt x="680346" y="1466642"/>
                    <a:pt x="681572" y="1465661"/>
                    <a:pt x="682798" y="1464558"/>
                  </a:cubicBezTo>
                  <a:cubicBezTo>
                    <a:pt x="684024" y="1463454"/>
                    <a:pt x="685128" y="1462228"/>
                    <a:pt x="686232" y="1461002"/>
                  </a:cubicBezTo>
                  <a:cubicBezTo>
                    <a:pt x="687458" y="1459530"/>
                    <a:pt x="688439" y="1458058"/>
                    <a:pt x="689175" y="1456710"/>
                  </a:cubicBezTo>
                  <a:cubicBezTo>
                    <a:pt x="689911" y="1455361"/>
                    <a:pt x="690401" y="1454134"/>
                    <a:pt x="690524" y="1453031"/>
                  </a:cubicBezTo>
                  <a:cubicBezTo>
                    <a:pt x="690646" y="1451927"/>
                    <a:pt x="690524" y="1451069"/>
                    <a:pt x="690156" y="1450456"/>
                  </a:cubicBezTo>
                  <a:cubicBezTo>
                    <a:pt x="689788" y="1449842"/>
                    <a:pt x="689052" y="1449352"/>
                    <a:pt x="688071" y="1449229"/>
                  </a:cubicBezTo>
                  <a:cubicBezTo>
                    <a:pt x="687948" y="1449229"/>
                    <a:pt x="687826" y="1449229"/>
                    <a:pt x="687581" y="1449229"/>
                  </a:cubicBezTo>
                  <a:cubicBezTo>
                    <a:pt x="687458" y="1449229"/>
                    <a:pt x="687213" y="1449229"/>
                    <a:pt x="687090" y="1449229"/>
                  </a:cubicBezTo>
                  <a:cubicBezTo>
                    <a:pt x="686967" y="1449229"/>
                    <a:pt x="686722" y="1449229"/>
                    <a:pt x="686600" y="1449229"/>
                  </a:cubicBezTo>
                  <a:cubicBezTo>
                    <a:pt x="686477" y="1449229"/>
                    <a:pt x="686232" y="1449229"/>
                    <a:pt x="686109" y="1449229"/>
                  </a:cubicBezTo>
                  <a:moveTo>
                    <a:pt x="3983724" y="844423"/>
                  </a:moveTo>
                  <a:cubicBezTo>
                    <a:pt x="3983724" y="844423"/>
                    <a:pt x="3982988" y="844546"/>
                    <a:pt x="3982743" y="844668"/>
                  </a:cubicBezTo>
                  <a:cubicBezTo>
                    <a:pt x="3982498" y="844791"/>
                    <a:pt x="3982008" y="844791"/>
                    <a:pt x="3981640" y="844914"/>
                  </a:cubicBezTo>
                  <a:cubicBezTo>
                    <a:pt x="3981272" y="845036"/>
                    <a:pt x="3980904" y="845159"/>
                    <a:pt x="3980536" y="845282"/>
                  </a:cubicBezTo>
                  <a:cubicBezTo>
                    <a:pt x="3980168" y="845404"/>
                    <a:pt x="3979800" y="845527"/>
                    <a:pt x="3979432" y="845649"/>
                  </a:cubicBezTo>
                  <a:cubicBezTo>
                    <a:pt x="3976612" y="846630"/>
                    <a:pt x="3974036" y="847857"/>
                    <a:pt x="3971461" y="849328"/>
                  </a:cubicBezTo>
                  <a:cubicBezTo>
                    <a:pt x="3969009" y="850800"/>
                    <a:pt x="3966679" y="852517"/>
                    <a:pt x="3964839" y="854356"/>
                  </a:cubicBezTo>
                  <a:cubicBezTo>
                    <a:pt x="3962877" y="856195"/>
                    <a:pt x="3961283" y="858158"/>
                    <a:pt x="3960180" y="860120"/>
                  </a:cubicBezTo>
                  <a:cubicBezTo>
                    <a:pt x="3958953" y="862082"/>
                    <a:pt x="3958218" y="864044"/>
                    <a:pt x="3958095" y="865883"/>
                  </a:cubicBezTo>
                  <a:cubicBezTo>
                    <a:pt x="3957972" y="867477"/>
                    <a:pt x="3958095" y="868949"/>
                    <a:pt x="3958831" y="870175"/>
                  </a:cubicBezTo>
                  <a:cubicBezTo>
                    <a:pt x="3959444" y="871402"/>
                    <a:pt x="3960425" y="872383"/>
                    <a:pt x="3961773" y="872996"/>
                  </a:cubicBezTo>
                  <a:cubicBezTo>
                    <a:pt x="3963000" y="873731"/>
                    <a:pt x="3964594" y="874099"/>
                    <a:pt x="3966433" y="874345"/>
                  </a:cubicBezTo>
                  <a:cubicBezTo>
                    <a:pt x="3968273" y="874467"/>
                    <a:pt x="3970358" y="874345"/>
                    <a:pt x="3972565" y="873977"/>
                  </a:cubicBezTo>
                  <a:cubicBezTo>
                    <a:pt x="3972933" y="873977"/>
                    <a:pt x="3973301" y="873854"/>
                    <a:pt x="3973669" y="873731"/>
                  </a:cubicBezTo>
                  <a:cubicBezTo>
                    <a:pt x="3974036" y="873731"/>
                    <a:pt x="3974404" y="873609"/>
                    <a:pt x="3974772" y="873486"/>
                  </a:cubicBezTo>
                  <a:cubicBezTo>
                    <a:pt x="3975140" y="873363"/>
                    <a:pt x="3975508" y="873241"/>
                    <a:pt x="3975876" y="873118"/>
                  </a:cubicBezTo>
                  <a:cubicBezTo>
                    <a:pt x="3976244" y="873118"/>
                    <a:pt x="3976612" y="872873"/>
                    <a:pt x="3976980" y="872750"/>
                  </a:cubicBezTo>
                  <a:cubicBezTo>
                    <a:pt x="3979678" y="871769"/>
                    <a:pt x="3982375" y="870543"/>
                    <a:pt x="3984828" y="869072"/>
                  </a:cubicBezTo>
                  <a:cubicBezTo>
                    <a:pt x="3987281" y="867600"/>
                    <a:pt x="3989488" y="865761"/>
                    <a:pt x="3991450" y="863921"/>
                  </a:cubicBezTo>
                  <a:cubicBezTo>
                    <a:pt x="3993412" y="862082"/>
                    <a:pt x="3995006" y="860120"/>
                    <a:pt x="3996232" y="858035"/>
                  </a:cubicBezTo>
                  <a:cubicBezTo>
                    <a:pt x="3997459" y="856073"/>
                    <a:pt x="3998194" y="853988"/>
                    <a:pt x="3998317" y="852149"/>
                  </a:cubicBezTo>
                  <a:cubicBezTo>
                    <a:pt x="3998440" y="850554"/>
                    <a:pt x="3998194" y="849083"/>
                    <a:pt x="3997581" y="847979"/>
                  </a:cubicBezTo>
                  <a:cubicBezTo>
                    <a:pt x="3996968" y="846876"/>
                    <a:pt x="3995987" y="845895"/>
                    <a:pt x="3994638" y="845159"/>
                  </a:cubicBezTo>
                  <a:cubicBezTo>
                    <a:pt x="3993289" y="844423"/>
                    <a:pt x="3991818" y="844055"/>
                    <a:pt x="3989978" y="843810"/>
                  </a:cubicBezTo>
                  <a:cubicBezTo>
                    <a:pt x="3988139" y="843687"/>
                    <a:pt x="3986177" y="843810"/>
                    <a:pt x="3983969" y="844178"/>
                  </a:cubicBezTo>
                  <a:moveTo>
                    <a:pt x="651037" y="1492395"/>
                  </a:moveTo>
                  <a:cubicBezTo>
                    <a:pt x="650056" y="1492640"/>
                    <a:pt x="648830" y="1493008"/>
                    <a:pt x="647603" y="1493621"/>
                  </a:cubicBezTo>
                  <a:cubicBezTo>
                    <a:pt x="646377" y="1494234"/>
                    <a:pt x="645151" y="1494970"/>
                    <a:pt x="643925" y="1495828"/>
                  </a:cubicBezTo>
                  <a:cubicBezTo>
                    <a:pt x="642698" y="1496687"/>
                    <a:pt x="641349" y="1497790"/>
                    <a:pt x="640246" y="1498894"/>
                  </a:cubicBezTo>
                  <a:cubicBezTo>
                    <a:pt x="639019" y="1499998"/>
                    <a:pt x="637916" y="1501224"/>
                    <a:pt x="636812" y="1502573"/>
                  </a:cubicBezTo>
                  <a:cubicBezTo>
                    <a:pt x="635586" y="1504044"/>
                    <a:pt x="634605" y="1505516"/>
                    <a:pt x="633992" y="1506865"/>
                  </a:cubicBezTo>
                  <a:cubicBezTo>
                    <a:pt x="633379" y="1508214"/>
                    <a:pt x="632888" y="1509440"/>
                    <a:pt x="632765" y="1510421"/>
                  </a:cubicBezTo>
                  <a:cubicBezTo>
                    <a:pt x="632643" y="1511525"/>
                    <a:pt x="632765" y="1512383"/>
                    <a:pt x="633133" y="1512996"/>
                  </a:cubicBezTo>
                  <a:cubicBezTo>
                    <a:pt x="633501" y="1513609"/>
                    <a:pt x="634237" y="1513977"/>
                    <a:pt x="635218" y="1514100"/>
                  </a:cubicBezTo>
                  <a:cubicBezTo>
                    <a:pt x="635341" y="1514100"/>
                    <a:pt x="635463" y="1514100"/>
                    <a:pt x="635586" y="1514100"/>
                  </a:cubicBezTo>
                  <a:cubicBezTo>
                    <a:pt x="635709" y="1514100"/>
                    <a:pt x="635831" y="1514100"/>
                    <a:pt x="635954" y="1514100"/>
                  </a:cubicBezTo>
                  <a:cubicBezTo>
                    <a:pt x="636076" y="1514100"/>
                    <a:pt x="636199" y="1514100"/>
                    <a:pt x="636444" y="1514100"/>
                  </a:cubicBezTo>
                  <a:cubicBezTo>
                    <a:pt x="636567" y="1514100"/>
                    <a:pt x="636689" y="1514100"/>
                    <a:pt x="636935" y="1514100"/>
                  </a:cubicBezTo>
                  <a:cubicBezTo>
                    <a:pt x="637916" y="1513855"/>
                    <a:pt x="639142" y="1513487"/>
                    <a:pt x="640368" y="1512874"/>
                  </a:cubicBezTo>
                  <a:cubicBezTo>
                    <a:pt x="641595" y="1512260"/>
                    <a:pt x="642821" y="1511525"/>
                    <a:pt x="644170" y="1510666"/>
                  </a:cubicBezTo>
                  <a:cubicBezTo>
                    <a:pt x="645396" y="1509808"/>
                    <a:pt x="646745" y="1508704"/>
                    <a:pt x="647971" y="1507600"/>
                  </a:cubicBezTo>
                  <a:cubicBezTo>
                    <a:pt x="649198" y="1506497"/>
                    <a:pt x="650301" y="1505271"/>
                    <a:pt x="651405" y="1503922"/>
                  </a:cubicBezTo>
                  <a:cubicBezTo>
                    <a:pt x="652631" y="1502450"/>
                    <a:pt x="653612" y="1500979"/>
                    <a:pt x="654225" y="1499630"/>
                  </a:cubicBezTo>
                  <a:cubicBezTo>
                    <a:pt x="654961" y="1498281"/>
                    <a:pt x="655329" y="1497054"/>
                    <a:pt x="655452" y="1496073"/>
                  </a:cubicBezTo>
                  <a:cubicBezTo>
                    <a:pt x="655574" y="1495092"/>
                    <a:pt x="655452" y="1494234"/>
                    <a:pt x="655084" y="1493498"/>
                  </a:cubicBezTo>
                  <a:cubicBezTo>
                    <a:pt x="654716" y="1492885"/>
                    <a:pt x="653980" y="1492517"/>
                    <a:pt x="652999" y="1492395"/>
                  </a:cubicBezTo>
                  <a:cubicBezTo>
                    <a:pt x="652877" y="1492395"/>
                    <a:pt x="652754" y="1492395"/>
                    <a:pt x="652631" y="1492395"/>
                  </a:cubicBezTo>
                  <a:cubicBezTo>
                    <a:pt x="652509" y="1492395"/>
                    <a:pt x="652386" y="1492395"/>
                    <a:pt x="652263" y="1492395"/>
                  </a:cubicBezTo>
                  <a:cubicBezTo>
                    <a:pt x="652141" y="1492395"/>
                    <a:pt x="652018" y="1492395"/>
                    <a:pt x="651773" y="1492395"/>
                  </a:cubicBezTo>
                  <a:cubicBezTo>
                    <a:pt x="651650" y="1492395"/>
                    <a:pt x="651528" y="1492395"/>
                    <a:pt x="651282" y="1492395"/>
                  </a:cubicBezTo>
                  <a:moveTo>
                    <a:pt x="3977102" y="899851"/>
                  </a:moveTo>
                  <a:cubicBezTo>
                    <a:pt x="3977102" y="899851"/>
                    <a:pt x="3976489" y="899851"/>
                    <a:pt x="3976121" y="900097"/>
                  </a:cubicBezTo>
                  <a:cubicBezTo>
                    <a:pt x="3975753" y="900097"/>
                    <a:pt x="3975508" y="900219"/>
                    <a:pt x="3975140" y="900342"/>
                  </a:cubicBezTo>
                  <a:cubicBezTo>
                    <a:pt x="3974772" y="900342"/>
                    <a:pt x="3974527" y="900465"/>
                    <a:pt x="3974159" y="900587"/>
                  </a:cubicBezTo>
                  <a:cubicBezTo>
                    <a:pt x="3973791" y="900587"/>
                    <a:pt x="3973546" y="900832"/>
                    <a:pt x="3973178" y="900832"/>
                  </a:cubicBezTo>
                  <a:cubicBezTo>
                    <a:pt x="3970358" y="901691"/>
                    <a:pt x="3967660" y="902917"/>
                    <a:pt x="3965207" y="904389"/>
                  </a:cubicBezTo>
                  <a:cubicBezTo>
                    <a:pt x="3962755" y="905860"/>
                    <a:pt x="3960425" y="907577"/>
                    <a:pt x="3958463" y="909416"/>
                  </a:cubicBezTo>
                  <a:cubicBezTo>
                    <a:pt x="3956501" y="911256"/>
                    <a:pt x="3954784" y="913218"/>
                    <a:pt x="3953558" y="915180"/>
                  </a:cubicBezTo>
                  <a:cubicBezTo>
                    <a:pt x="3952331" y="917142"/>
                    <a:pt x="3951473" y="919227"/>
                    <a:pt x="3951228" y="921189"/>
                  </a:cubicBezTo>
                  <a:cubicBezTo>
                    <a:pt x="3950982" y="922906"/>
                    <a:pt x="3951228" y="924377"/>
                    <a:pt x="3951841" y="925726"/>
                  </a:cubicBezTo>
                  <a:cubicBezTo>
                    <a:pt x="3952454" y="926952"/>
                    <a:pt x="3953435" y="928056"/>
                    <a:pt x="3954661" y="928792"/>
                  </a:cubicBezTo>
                  <a:cubicBezTo>
                    <a:pt x="3956010" y="929528"/>
                    <a:pt x="3957604" y="930018"/>
                    <a:pt x="3959444" y="930263"/>
                  </a:cubicBezTo>
                  <a:cubicBezTo>
                    <a:pt x="3961283" y="930509"/>
                    <a:pt x="3963368" y="930263"/>
                    <a:pt x="3965698" y="929895"/>
                  </a:cubicBezTo>
                  <a:cubicBezTo>
                    <a:pt x="3965943" y="929895"/>
                    <a:pt x="3966311" y="929895"/>
                    <a:pt x="3966556" y="929773"/>
                  </a:cubicBezTo>
                  <a:cubicBezTo>
                    <a:pt x="3966801" y="929773"/>
                    <a:pt x="3967169" y="929650"/>
                    <a:pt x="3967415" y="929528"/>
                  </a:cubicBezTo>
                  <a:cubicBezTo>
                    <a:pt x="3967660" y="929528"/>
                    <a:pt x="3968028" y="929405"/>
                    <a:pt x="3968273" y="929282"/>
                  </a:cubicBezTo>
                  <a:cubicBezTo>
                    <a:pt x="3968518" y="929282"/>
                    <a:pt x="3968886" y="929160"/>
                    <a:pt x="3969131" y="929037"/>
                  </a:cubicBezTo>
                  <a:cubicBezTo>
                    <a:pt x="3971952" y="928179"/>
                    <a:pt x="3974650" y="926952"/>
                    <a:pt x="3977102" y="925481"/>
                  </a:cubicBezTo>
                  <a:cubicBezTo>
                    <a:pt x="3979678" y="924009"/>
                    <a:pt x="3982008" y="922292"/>
                    <a:pt x="3983969" y="920453"/>
                  </a:cubicBezTo>
                  <a:cubicBezTo>
                    <a:pt x="3985931" y="918614"/>
                    <a:pt x="3987648" y="916651"/>
                    <a:pt x="3988997" y="914567"/>
                  </a:cubicBezTo>
                  <a:cubicBezTo>
                    <a:pt x="3990224" y="912605"/>
                    <a:pt x="3991082" y="910520"/>
                    <a:pt x="3991327" y="908558"/>
                  </a:cubicBezTo>
                  <a:cubicBezTo>
                    <a:pt x="3991573" y="906841"/>
                    <a:pt x="3991327" y="905370"/>
                    <a:pt x="3990714" y="904021"/>
                  </a:cubicBezTo>
                  <a:cubicBezTo>
                    <a:pt x="3990101" y="902672"/>
                    <a:pt x="3989120" y="901691"/>
                    <a:pt x="3987894" y="900955"/>
                  </a:cubicBezTo>
                  <a:cubicBezTo>
                    <a:pt x="3986667" y="900219"/>
                    <a:pt x="3984951" y="899729"/>
                    <a:pt x="3983111" y="899484"/>
                  </a:cubicBezTo>
                  <a:cubicBezTo>
                    <a:pt x="3981272" y="899238"/>
                    <a:pt x="3979187" y="899484"/>
                    <a:pt x="3976857" y="899851"/>
                  </a:cubicBezTo>
                  <a:moveTo>
                    <a:pt x="616210" y="1535928"/>
                  </a:moveTo>
                  <a:cubicBezTo>
                    <a:pt x="615107" y="1536173"/>
                    <a:pt x="614003" y="1536541"/>
                    <a:pt x="612777" y="1537154"/>
                  </a:cubicBezTo>
                  <a:cubicBezTo>
                    <a:pt x="611551" y="1537767"/>
                    <a:pt x="610202" y="1538503"/>
                    <a:pt x="608975" y="1539484"/>
                  </a:cubicBezTo>
                  <a:cubicBezTo>
                    <a:pt x="607749" y="1540465"/>
                    <a:pt x="606400" y="1541446"/>
                    <a:pt x="605174" y="1542673"/>
                  </a:cubicBezTo>
                  <a:cubicBezTo>
                    <a:pt x="603948" y="1543899"/>
                    <a:pt x="602721" y="1545125"/>
                    <a:pt x="601740" y="1546474"/>
                  </a:cubicBezTo>
                  <a:cubicBezTo>
                    <a:pt x="600514" y="1547946"/>
                    <a:pt x="599656" y="1549417"/>
                    <a:pt x="599042" y="1550766"/>
                  </a:cubicBezTo>
                  <a:cubicBezTo>
                    <a:pt x="598429" y="1552115"/>
                    <a:pt x="598061" y="1553341"/>
                    <a:pt x="597939" y="1554322"/>
                  </a:cubicBezTo>
                  <a:cubicBezTo>
                    <a:pt x="597816" y="1555303"/>
                    <a:pt x="597939" y="1556161"/>
                    <a:pt x="598429" y="1556775"/>
                  </a:cubicBezTo>
                  <a:cubicBezTo>
                    <a:pt x="598920" y="1557388"/>
                    <a:pt x="599656" y="1557756"/>
                    <a:pt x="600637" y="1557756"/>
                  </a:cubicBezTo>
                  <a:cubicBezTo>
                    <a:pt x="600637" y="1557756"/>
                    <a:pt x="600882" y="1557756"/>
                    <a:pt x="601005" y="1557756"/>
                  </a:cubicBezTo>
                  <a:cubicBezTo>
                    <a:pt x="601005" y="1557756"/>
                    <a:pt x="601250" y="1557756"/>
                    <a:pt x="601372" y="1557756"/>
                  </a:cubicBezTo>
                  <a:cubicBezTo>
                    <a:pt x="601495" y="1557756"/>
                    <a:pt x="601618" y="1557756"/>
                    <a:pt x="601740" y="1557756"/>
                  </a:cubicBezTo>
                  <a:cubicBezTo>
                    <a:pt x="601863" y="1557756"/>
                    <a:pt x="601986" y="1557756"/>
                    <a:pt x="602108" y="1557756"/>
                  </a:cubicBezTo>
                  <a:cubicBezTo>
                    <a:pt x="603212" y="1557511"/>
                    <a:pt x="604315" y="1557143"/>
                    <a:pt x="605542" y="1556529"/>
                  </a:cubicBezTo>
                  <a:cubicBezTo>
                    <a:pt x="606768" y="1555916"/>
                    <a:pt x="608117" y="1555181"/>
                    <a:pt x="609343" y="1554200"/>
                  </a:cubicBezTo>
                  <a:cubicBezTo>
                    <a:pt x="610692" y="1553218"/>
                    <a:pt x="611919" y="1552238"/>
                    <a:pt x="613145" y="1551011"/>
                  </a:cubicBezTo>
                  <a:cubicBezTo>
                    <a:pt x="614371" y="1549785"/>
                    <a:pt x="615597" y="1548559"/>
                    <a:pt x="616578" y="1547210"/>
                  </a:cubicBezTo>
                  <a:cubicBezTo>
                    <a:pt x="617805" y="1545738"/>
                    <a:pt x="618663" y="1544266"/>
                    <a:pt x="619399" y="1542918"/>
                  </a:cubicBezTo>
                  <a:cubicBezTo>
                    <a:pt x="620012" y="1541569"/>
                    <a:pt x="620380" y="1540343"/>
                    <a:pt x="620503" y="1539361"/>
                  </a:cubicBezTo>
                  <a:cubicBezTo>
                    <a:pt x="620625" y="1538380"/>
                    <a:pt x="620503" y="1537522"/>
                    <a:pt x="619889" y="1536909"/>
                  </a:cubicBezTo>
                  <a:cubicBezTo>
                    <a:pt x="619276" y="1536296"/>
                    <a:pt x="618663" y="1535928"/>
                    <a:pt x="617682" y="1535928"/>
                  </a:cubicBezTo>
                  <a:cubicBezTo>
                    <a:pt x="617682" y="1535928"/>
                    <a:pt x="617437" y="1535928"/>
                    <a:pt x="617314" y="1535928"/>
                  </a:cubicBezTo>
                  <a:cubicBezTo>
                    <a:pt x="617191" y="1535928"/>
                    <a:pt x="617069" y="1535928"/>
                    <a:pt x="616946" y="1535928"/>
                  </a:cubicBezTo>
                  <a:cubicBezTo>
                    <a:pt x="616824" y="1535928"/>
                    <a:pt x="616701" y="1535928"/>
                    <a:pt x="616578" y="1535928"/>
                  </a:cubicBezTo>
                  <a:cubicBezTo>
                    <a:pt x="616456" y="1535928"/>
                    <a:pt x="616333" y="1535928"/>
                    <a:pt x="616210" y="1535928"/>
                  </a:cubicBezTo>
                  <a:moveTo>
                    <a:pt x="3967783" y="956751"/>
                  </a:moveTo>
                  <a:cubicBezTo>
                    <a:pt x="3967783" y="956751"/>
                    <a:pt x="3967292" y="956751"/>
                    <a:pt x="3967047" y="956874"/>
                  </a:cubicBezTo>
                  <a:cubicBezTo>
                    <a:pt x="3966801" y="956874"/>
                    <a:pt x="3966556" y="956874"/>
                    <a:pt x="3966311" y="956997"/>
                  </a:cubicBezTo>
                  <a:cubicBezTo>
                    <a:pt x="3966066" y="957119"/>
                    <a:pt x="3965820" y="956997"/>
                    <a:pt x="3965575" y="957242"/>
                  </a:cubicBezTo>
                  <a:cubicBezTo>
                    <a:pt x="3965330" y="957242"/>
                    <a:pt x="3965085" y="957364"/>
                    <a:pt x="3964839" y="957487"/>
                  </a:cubicBezTo>
                  <a:cubicBezTo>
                    <a:pt x="3962019" y="958345"/>
                    <a:pt x="3959321" y="959449"/>
                    <a:pt x="3956746" y="960921"/>
                  </a:cubicBezTo>
                  <a:cubicBezTo>
                    <a:pt x="3954171" y="962392"/>
                    <a:pt x="3951841" y="964109"/>
                    <a:pt x="3949756" y="965826"/>
                  </a:cubicBezTo>
                  <a:cubicBezTo>
                    <a:pt x="3947671" y="967665"/>
                    <a:pt x="3945955" y="969627"/>
                    <a:pt x="3944606" y="971712"/>
                  </a:cubicBezTo>
                  <a:cubicBezTo>
                    <a:pt x="3943257" y="973797"/>
                    <a:pt x="3942398" y="975759"/>
                    <a:pt x="3942030" y="977721"/>
                  </a:cubicBezTo>
                  <a:cubicBezTo>
                    <a:pt x="3941663" y="979560"/>
                    <a:pt x="3941785" y="981154"/>
                    <a:pt x="3942276" y="982503"/>
                  </a:cubicBezTo>
                  <a:cubicBezTo>
                    <a:pt x="3942766" y="983852"/>
                    <a:pt x="3943747" y="984956"/>
                    <a:pt x="3944973" y="985814"/>
                  </a:cubicBezTo>
                  <a:cubicBezTo>
                    <a:pt x="3946200" y="986673"/>
                    <a:pt x="3947917" y="987163"/>
                    <a:pt x="3949756" y="987408"/>
                  </a:cubicBezTo>
                  <a:cubicBezTo>
                    <a:pt x="3951595" y="987654"/>
                    <a:pt x="3953803" y="987531"/>
                    <a:pt x="3956133" y="987163"/>
                  </a:cubicBezTo>
                  <a:cubicBezTo>
                    <a:pt x="3956378" y="987163"/>
                    <a:pt x="3956623" y="987163"/>
                    <a:pt x="3956868" y="987041"/>
                  </a:cubicBezTo>
                  <a:cubicBezTo>
                    <a:pt x="3957114" y="987041"/>
                    <a:pt x="3957359" y="987041"/>
                    <a:pt x="3957727" y="986918"/>
                  </a:cubicBezTo>
                  <a:cubicBezTo>
                    <a:pt x="3957972" y="986918"/>
                    <a:pt x="3958218" y="986795"/>
                    <a:pt x="3958585" y="986673"/>
                  </a:cubicBezTo>
                  <a:cubicBezTo>
                    <a:pt x="3958953" y="986550"/>
                    <a:pt x="3959198" y="986550"/>
                    <a:pt x="3959444" y="986427"/>
                  </a:cubicBezTo>
                  <a:cubicBezTo>
                    <a:pt x="3962264" y="985692"/>
                    <a:pt x="3964962" y="984465"/>
                    <a:pt x="3967415" y="982994"/>
                  </a:cubicBezTo>
                  <a:cubicBezTo>
                    <a:pt x="3969990" y="981522"/>
                    <a:pt x="3972320" y="979928"/>
                    <a:pt x="3974404" y="978089"/>
                  </a:cubicBezTo>
                  <a:cubicBezTo>
                    <a:pt x="3976489" y="976249"/>
                    <a:pt x="3978206" y="974287"/>
                    <a:pt x="3979555" y="972203"/>
                  </a:cubicBezTo>
                  <a:cubicBezTo>
                    <a:pt x="3980904" y="970118"/>
                    <a:pt x="3981885" y="968033"/>
                    <a:pt x="3982253" y="966071"/>
                  </a:cubicBezTo>
                  <a:cubicBezTo>
                    <a:pt x="3982498" y="964232"/>
                    <a:pt x="3982375" y="962637"/>
                    <a:pt x="3981762" y="961289"/>
                  </a:cubicBezTo>
                  <a:cubicBezTo>
                    <a:pt x="3981149" y="959940"/>
                    <a:pt x="3980168" y="958836"/>
                    <a:pt x="3978942" y="957978"/>
                  </a:cubicBezTo>
                  <a:cubicBezTo>
                    <a:pt x="3977593" y="957119"/>
                    <a:pt x="3975999" y="956629"/>
                    <a:pt x="3974036" y="956383"/>
                  </a:cubicBezTo>
                  <a:cubicBezTo>
                    <a:pt x="3972075" y="956138"/>
                    <a:pt x="3969990" y="956261"/>
                    <a:pt x="3967660" y="956629"/>
                  </a:cubicBezTo>
                  <a:moveTo>
                    <a:pt x="582242" y="1579584"/>
                  </a:moveTo>
                  <a:cubicBezTo>
                    <a:pt x="581139" y="1579829"/>
                    <a:pt x="579912" y="1580197"/>
                    <a:pt x="578686" y="1580810"/>
                  </a:cubicBezTo>
                  <a:cubicBezTo>
                    <a:pt x="577460" y="1581423"/>
                    <a:pt x="576111" y="1582281"/>
                    <a:pt x="574762" y="1583263"/>
                  </a:cubicBezTo>
                  <a:cubicBezTo>
                    <a:pt x="573413" y="1584244"/>
                    <a:pt x="572064" y="1585347"/>
                    <a:pt x="570838" y="1586574"/>
                  </a:cubicBezTo>
                  <a:cubicBezTo>
                    <a:pt x="569611" y="1587800"/>
                    <a:pt x="568385" y="1589149"/>
                    <a:pt x="567404" y="1590498"/>
                  </a:cubicBezTo>
                  <a:cubicBezTo>
                    <a:pt x="566301" y="1591969"/>
                    <a:pt x="565319" y="1593441"/>
                    <a:pt x="564706" y="1594790"/>
                  </a:cubicBezTo>
                  <a:cubicBezTo>
                    <a:pt x="564093" y="1596139"/>
                    <a:pt x="563725" y="1597365"/>
                    <a:pt x="563603" y="1598346"/>
                  </a:cubicBezTo>
                  <a:cubicBezTo>
                    <a:pt x="563603" y="1599327"/>
                    <a:pt x="563725" y="1600186"/>
                    <a:pt x="564216" y="1600676"/>
                  </a:cubicBezTo>
                  <a:cubicBezTo>
                    <a:pt x="564706" y="1601289"/>
                    <a:pt x="565442" y="1601534"/>
                    <a:pt x="566546" y="1601534"/>
                  </a:cubicBezTo>
                  <a:cubicBezTo>
                    <a:pt x="566546" y="1601534"/>
                    <a:pt x="566791" y="1601534"/>
                    <a:pt x="566791" y="1601534"/>
                  </a:cubicBezTo>
                  <a:cubicBezTo>
                    <a:pt x="566791" y="1601534"/>
                    <a:pt x="567036" y="1601534"/>
                    <a:pt x="567036" y="1601534"/>
                  </a:cubicBezTo>
                  <a:cubicBezTo>
                    <a:pt x="567036" y="1601534"/>
                    <a:pt x="567282" y="1601534"/>
                    <a:pt x="567404" y="1601534"/>
                  </a:cubicBezTo>
                  <a:cubicBezTo>
                    <a:pt x="567404" y="1601534"/>
                    <a:pt x="567649" y="1601534"/>
                    <a:pt x="567772" y="1601534"/>
                  </a:cubicBezTo>
                  <a:cubicBezTo>
                    <a:pt x="568876" y="1601289"/>
                    <a:pt x="570102" y="1600921"/>
                    <a:pt x="571328" y="1600308"/>
                  </a:cubicBezTo>
                  <a:cubicBezTo>
                    <a:pt x="572555" y="1599695"/>
                    <a:pt x="573903" y="1598836"/>
                    <a:pt x="575252" y="1597856"/>
                  </a:cubicBezTo>
                  <a:cubicBezTo>
                    <a:pt x="576601" y="1596874"/>
                    <a:pt x="577950" y="1595771"/>
                    <a:pt x="579177" y="1594544"/>
                  </a:cubicBezTo>
                  <a:cubicBezTo>
                    <a:pt x="580403" y="1593318"/>
                    <a:pt x="581629" y="1591969"/>
                    <a:pt x="582610" y="1590621"/>
                  </a:cubicBezTo>
                  <a:cubicBezTo>
                    <a:pt x="583836" y="1589149"/>
                    <a:pt x="584695" y="1587677"/>
                    <a:pt x="585308" y="1586328"/>
                  </a:cubicBezTo>
                  <a:cubicBezTo>
                    <a:pt x="585921" y="1584979"/>
                    <a:pt x="586289" y="1583876"/>
                    <a:pt x="586289" y="1582772"/>
                  </a:cubicBezTo>
                  <a:cubicBezTo>
                    <a:pt x="586289" y="1581791"/>
                    <a:pt x="586166" y="1580933"/>
                    <a:pt x="585676" y="1580442"/>
                  </a:cubicBezTo>
                  <a:cubicBezTo>
                    <a:pt x="585185" y="1579952"/>
                    <a:pt x="584450" y="1579584"/>
                    <a:pt x="583346" y="1579584"/>
                  </a:cubicBezTo>
                  <a:cubicBezTo>
                    <a:pt x="583346" y="1579584"/>
                    <a:pt x="583101" y="1579584"/>
                    <a:pt x="583101" y="1579584"/>
                  </a:cubicBezTo>
                  <a:cubicBezTo>
                    <a:pt x="583101" y="1579584"/>
                    <a:pt x="582855" y="1579584"/>
                    <a:pt x="582855" y="1579584"/>
                  </a:cubicBezTo>
                  <a:cubicBezTo>
                    <a:pt x="582855" y="1579584"/>
                    <a:pt x="582610" y="1579584"/>
                    <a:pt x="582487" y="1579584"/>
                  </a:cubicBezTo>
                  <a:cubicBezTo>
                    <a:pt x="582487" y="1579584"/>
                    <a:pt x="582242" y="1579584"/>
                    <a:pt x="582120" y="1579584"/>
                  </a:cubicBezTo>
                  <a:moveTo>
                    <a:pt x="3956010" y="1015245"/>
                  </a:moveTo>
                  <a:cubicBezTo>
                    <a:pt x="3956010" y="1015245"/>
                    <a:pt x="3955642" y="1015245"/>
                    <a:pt x="3955397" y="1015245"/>
                  </a:cubicBezTo>
                  <a:cubicBezTo>
                    <a:pt x="3955152" y="1015245"/>
                    <a:pt x="3955029" y="1015245"/>
                    <a:pt x="3954784" y="1015368"/>
                  </a:cubicBezTo>
                  <a:cubicBezTo>
                    <a:pt x="3954538" y="1015368"/>
                    <a:pt x="3954416" y="1015368"/>
                    <a:pt x="3954171" y="1015491"/>
                  </a:cubicBezTo>
                  <a:cubicBezTo>
                    <a:pt x="3953925" y="1015491"/>
                    <a:pt x="3953803" y="1015491"/>
                    <a:pt x="3953558" y="1015613"/>
                  </a:cubicBezTo>
                  <a:cubicBezTo>
                    <a:pt x="3950737" y="1016349"/>
                    <a:pt x="3948039" y="1017453"/>
                    <a:pt x="3945464" y="1018801"/>
                  </a:cubicBezTo>
                  <a:cubicBezTo>
                    <a:pt x="3942889" y="1020150"/>
                    <a:pt x="3940436" y="1021867"/>
                    <a:pt x="3938352" y="1023707"/>
                  </a:cubicBezTo>
                  <a:cubicBezTo>
                    <a:pt x="3936267" y="1025546"/>
                    <a:pt x="3934427" y="1027508"/>
                    <a:pt x="3932956" y="1029593"/>
                  </a:cubicBezTo>
                  <a:cubicBezTo>
                    <a:pt x="3931484" y="1031678"/>
                    <a:pt x="3930503" y="1033762"/>
                    <a:pt x="3930013" y="1035847"/>
                  </a:cubicBezTo>
                  <a:cubicBezTo>
                    <a:pt x="3929645" y="1037686"/>
                    <a:pt x="3929645" y="1039403"/>
                    <a:pt x="3930135" y="1040875"/>
                  </a:cubicBezTo>
                  <a:cubicBezTo>
                    <a:pt x="3930626" y="1042346"/>
                    <a:pt x="3931607" y="1043450"/>
                    <a:pt x="3932833" y="1044431"/>
                  </a:cubicBezTo>
                  <a:cubicBezTo>
                    <a:pt x="3934182" y="1045289"/>
                    <a:pt x="3935776" y="1045903"/>
                    <a:pt x="3937738" y="1046270"/>
                  </a:cubicBezTo>
                  <a:cubicBezTo>
                    <a:pt x="3939700" y="1046516"/>
                    <a:pt x="3941908" y="1046516"/>
                    <a:pt x="3944360" y="1046025"/>
                  </a:cubicBezTo>
                  <a:cubicBezTo>
                    <a:pt x="3944606" y="1046025"/>
                    <a:pt x="3944728" y="1046025"/>
                    <a:pt x="3944973" y="1046025"/>
                  </a:cubicBezTo>
                  <a:cubicBezTo>
                    <a:pt x="3945219" y="1046025"/>
                    <a:pt x="3945341" y="1046025"/>
                    <a:pt x="3945587" y="1045903"/>
                  </a:cubicBezTo>
                  <a:cubicBezTo>
                    <a:pt x="3945832" y="1045903"/>
                    <a:pt x="3945955" y="1045903"/>
                    <a:pt x="3946200" y="1045780"/>
                  </a:cubicBezTo>
                  <a:cubicBezTo>
                    <a:pt x="3946445" y="1045780"/>
                    <a:pt x="3946568" y="1045780"/>
                    <a:pt x="3946813" y="1045657"/>
                  </a:cubicBezTo>
                  <a:cubicBezTo>
                    <a:pt x="3949633" y="1044921"/>
                    <a:pt x="3952331" y="1043818"/>
                    <a:pt x="3955029" y="1042346"/>
                  </a:cubicBezTo>
                  <a:cubicBezTo>
                    <a:pt x="3957727" y="1040875"/>
                    <a:pt x="3960057" y="1039280"/>
                    <a:pt x="3962264" y="1037441"/>
                  </a:cubicBezTo>
                  <a:cubicBezTo>
                    <a:pt x="3964349" y="1035602"/>
                    <a:pt x="3966188" y="1033640"/>
                    <a:pt x="3967660" y="1031555"/>
                  </a:cubicBezTo>
                  <a:cubicBezTo>
                    <a:pt x="3969131" y="1029470"/>
                    <a:pt x="3970113" y="1027386"/>
                    <a:pt x="3970480" y="1025301"/>
                  </a:cubicBezTo>
                  <a:cubicBezTo>
                    <a:pt x="3970848" y="1023339"/>
                    <a:pt x="3970848" y="1021745"/>
                    <a:pt x="3970358" y="1020273"/>
                  </a:cubicBezTo>
                  <a:cubicBezTo>
                    <a:pt x="3969867" y="1018801"/>
                    <a:pt x="3968886" y="1017698"/>
                    <a:pt x="3967660" y="1016717"/>
                  </a:cubicBezTo>
                  <a:cubicBezTo>
                    <a:pt x="3966311" y="1015858"/>
                    <a:pt x="3964717" y="1015245"/>
                    <a:pt x="3962755" y="1015000"/>
                  </a:cubicBezTo>
                  <a:cubicBezTo>
                    <a:pt x="3960793" y="1014755"/>
                    <a:pt x="3958585" y="1014755"/>
                    <a:pt x="3956133" y="1015245"/>
                  </a:cubicBezTo>
                  <a:moveTo>
                    <a:pt x="548887" y="1623730"/>
                  </a:moveTo>
                  <a:cubicBezTo>
                    <a:pt x="547783" y="1623975"/>
                    <a:pt x="546557" y="1624343"/>
                    <a:pt x="545208" y="1624956"/>
                  </a:cubicBezTo>
                  <a:cubicBezTo>
                    <a:pt x="543859" y="1625569"/>
                    <a:pt x="542510" y="1626428"/>
                    <a:pt x="541162" y="1627409"/>
                  </a:cubicBezTo>
                  <a:cubicBezTo>
                    <a:pt x="539813" y="1628390"/>
                    <a:pt x="538464" y="1629494"/>
                    <a:pt x="537237" y="1630843"/>
                  </a:cubicBezTo>
                  <a:cubicBezTo>
                    <a:pt x="536011" y="1632069"/>
                    <a:pt x="534785" y="1633418"/>
                    <a:pt x="533681" y="1634889"/>
                  </a:cubicBezTo>
                  <a:cubicBezTo>
                    <a:pt x="532578" y="1636361"/>
                    <a:pt x="531719" y="1637832"/>
                    <a:pt x="531106" y="1639181"/>
                  </a:cubicBezTo>
                  <a:cubicBezTo>
                    <a:pt x="530493" y="1640530"/>
                    <a:pt x="530248" y="1641634"/>
                    <a:pt x="530248" y="1642615"/>
                  </a:cubicBezTo>
                  <a:cubicBezTo>
                    <a:pt x="530248" y="1643596"/>
                    <a:pt x="530493" y="1644332"/>
                    <a:pt x="530983" y="1644945"/>
                  </a:cubicBezTo>
                  <a:cubicBezTo>
                    <a:pt x="531474" y="1645435"/>
                    <a:pt x="532332" y="1645804"/>
                    <a:pt x="533436" y="1645681"/>
                  </a:cubicBezTo>
                  <a:cubicBezTo>
                    <a:pt x="533436" y="1645681"/>
                    <a:pt x="533559" y="1645681"/>
                    <a:pt x="533681" y="1645681"/>
                  </a:cubicBezTo>
                  <a:cubicBezTo>
                    <a:pt x="533681" y="1645681"/>
                    <a:pt x="533804" y="1645681"/>
                    <a:pt x="533927" y="1645681"/>
                  </a:cubicBezTo>
                  <a:cubicBezTo>
                    <a:pt x="533927" y="1645681"/>
                    <a:pt x="534049" y="1645681"/>
                    <a:pt x="534172" y="1645681"/>
                  </a:cubicBezTo>
                  <a:cubicBezTo>
                    <a:pt x="534172" y="1645681"/>
                    <a:pt x="534294" y="1645681"/>
                    <a:pt x="534417" y="1645681"/>
                  </a:cubicBezTo>
                  <a:cubicBezTo>
                    <a:pt x="535521" y="1645435"/>
                    <a:pt x="536747" y="1645067"/>
                    <a:pt x="538096" y="1644454"/>
                  </a:cubicBezTo>
                  <a:cubicBezTo>
                    <a:pt x="539445" y="1643841"/>
                    <a:pt x="540794" y="1642983"/>
                    <a:pt x="542143" y="1642002"/>
                  </a:cubicBezTo>
                  <a:cubicBezTo>
                    <a:pt x="543492" y="1641021"/>
                    <a:pt x="544840" y="1639917"/>
                    <a:pt x="546067" y="1638568"/>
                  </a:cubicBezTo>
                  <a:cubicBezTo>
                    <a:pt x="547293" y="1637219"/>
                    <a:pt x="548519" y="1635993"/>
                    <a:pt x="549623" y="1634522"/>
                  </a:cubicBezTo>
                  <a:cubicBezTo>
                    <a:pt x="550727" y="1633050"/>
                    <a:pt x="551585" y="1631579"/>
                    <a:pt x="552198" y="1630229"/>
                  </a:cubicBezTo>
                  <a:cubicBezTo>
                    <a:pt x="552811" y="1628881"/>
                    <a:pt x="553057" y="1627777"/>
                    <a:pt x="553057" y="1626796"/>
                  </a:cubicBezTo>
                  <a:cubicBezTo>
                    <a:pt x="553057" y="1625815"/>
                    <a:pt x="552811" y="1625079"/>
                    <a:pt x="552321" y="1624466"/>
                  </a:cubicBezTo>
                  <a:cubicBezTo>
                    <a:pt x="551830" y="1623975"/>
                    <a:pt x="550972" y="1623607"/>
                    <a:pt x="549868" y="1623730"/>
                  </a:cubicBezTo>
                  <a:cubicBezTo>
                    <a:pt x="549868" y="1623730"/>
                    <a:pt x="549746" y="1623730"/>
                    <a:pt x="549623" y="1623730"/>
                  </a:cubicBezTo>
                  <a:cubicBezTo>
                    <a:pt x="549623" y="1623730"/>
                    <a:pt x="549500" y="1623730"/>
                    <a:pt x="549378" y="1623730"/>
                  </a:cubicBezTo>
                  <a:cubicBezTo>
                    <a:pt x="549378" y="1623730"/>
                    <a:pt x="549255" y="1623730"/>
                    <a:pt x="549132" y="1623730"/>
                  </a:cubicBezTo>
                  <a:cubicBezTo>
                    <a:pt x="549132" y="1623730"/>
                    <a:pt x="549010" y="1623730"/>
                    <a:pt x="548887" y="1623730"/>
                  </a:cubicBezTo>
                  <a:moveTo>
                    <a:pt x="3941663" y="1075088"/>
                  </a:moveTo>
                  <a:cubicBezTo>
                    <a:pt x="3941663" y="1075088"/>
                    <a:pt x="3941295" y="1075088"/>
                    <a:pt x="3941172" y="1075088"/>
                  </a:cubicBezTo>
                  <a:cubicBezTo>
                    <a:pt x="3941049" y="1075088"/>
                    <a:pt x="3940804" y="1075088"/>
                    <a:pt x="3940681" y="1075088"/>
                  </a:cubicBezTo>
                  <a:cubicBezTo>
                    <a:pt x="3940559" y="1075088"/>
                    <a:pt x="3940313" y="1075088"/>
                    <a:pt x="3940191" y="1075088"/>
                  </a:cubicBezTo>
                  <a:cubicBezTo>
                    <a:pt x="3940068" y="1075088"/>
                    <a:pt x="3939823" y="1075088"/>
                    <a:pt x="3939700" y="1075088"/>
                  </a:cubicBezTo>
                  <a:cubicBezTo>
                    <a:pt x="3936880" y="1075701"/>
                    <a:pt x="3934182" y="1076805"/>
                    <a:pt x="3931484" y="1078154"/>
                  </a:cubicBezTo>
                  <a:cubicBezTo>
                    <a:pt x="3928909" y="1079503"/>
                    <a:pt x="3926457" y="1081097"/>
                    <a:pt x="3924249" y="1082937"/>
                  </a:cubicBezTo>
                  <a:cubicBezTo>
                    <a:pt x="3922042" y="1084776"/>
                    <a:pt x="3920202" y="1086738"/>
                    <a:pt x="3918608" y="1088823"/>
                  </a:cubicBezTo>
                  <a:cubicBezTo>
                    <a:pt x="3917137" y="1090907"/>
                    <a:pt x="3916033" y="1092992"/>
                    <a:pt x="3915420" y="1095077"/>
                  </a:cubicBezTo>
                  <a:cubicBezTo>
                    <a:pt x="3914930" y="1097039"/>
                    <a:pt x="3914930" y="1098878"/>
                    <a:pt x="3915420" y="1100350"/>
                  </a:cubicBezTo>
                  <a:cubicBezTo>
                    <a:pt x="3915910" y="1101821"/>
                    <a:pt x="3916769" y="1103170"/>
                    <a:pt x="3918118" y="1104151"/>
                  </a:cubicBezTo>
                  <a:cubicBezTo>
                    <a:pt x="3919467" y="1105132"/>
                    <a:pt x="3921061" y="1105746"/>
                    <a:pt x="3923023" y="1106113"/>
                  </a:cubicBezTo>
                  <a:cubicBezTo>
                    <a:pt x="3924985" y="1106481"/>
                    <a:pt x="3927315" y="1106359"/>
                    <a:pt x="3929768" y="1105991"/>
                  </a:cubicBezTo>
                  <a:cubicBezTo>
                    <a:pt x="3929890" y="1105991"/>
                    <a:pt x="3930135" y="1105991"/>
                    <a:pt x="3930258" y="1105991"/>
                  </a:cubicBezTo>
                  <a:cubicBezTo>
                    <a:pt x="3930381" y="1105991"/>
                    <a:pt x="3930626" y="1105991"/>
                    <a:pt x="3930748" y="1105991"/>
                  </a:cubicBezTo>
                  <a:cubicBezTo>
                    <a:pt x="3930871" y="1105991"/>
                    <a:pt x="3931116" y="1105991"/>
                    <a:pt x="3931239" y="1105991"/>
                  </a:cubicBezTo>
                  <a:cubicBezTo>
                    <a:pt x="3931362" y="1105991"/>
                    <a:pt x="3931607" y="1105991"/>
                    <a:pt x="3931730" y="1105991"/>
                  </a:cubicBezTo>
                  <a:cubicBezTo>
                    <a:pt x="3934550" y="1105378"/>
                    <a:pt x="3937248" y="1104274"/>
                    <a:pt x="3939946" y="1102925"/>
                  </a:cubicBezTo>
                  <a:cubicBezTo>
                    <a:pt x="3942521" y="1101576"/>
                    <a:pt x="3944973" y="1099982"/>
                    <a:pt x="3947181" y="1098142"/>
                  </a:cubicBezTo>
                  <a:cubicBezTo>
                    <a:pt x="3949388" y="1096303"/>
                    <a:pt x="3951228" y="1094341"/>
                    <a:pt x="3952822" y="1092256"/>
                  </a:cubicBezTo>
                  <a:cubicBezTo>
                    <a:pt x="3954416" y="1090172"/>
                    <a:pt x="3955397" y="1088087"/>
                    <a:pt x="3955888" y="1086002"/>
                  </a:cubicBezTo>
                  <a:cubicBezTo>
                    <a:pt x="3956378" y="1084040"/>
                    <a:pt x="3956378" y="1082201"/>
                    <a:pt x="3955888" y="1080729"/>
                  </a:cubicBezTo>
                  <a:cubicBezTo>
                    <a:pt x="3955397" y="1079258"/>
                    <a:pt x="3954538" y="1077909"/>
                    <a:pt x="3953190" y="1076928"/>
                  </a:cubicBezTo>
                  <a:cubicBezTo>
                    <a:pt x="3951963" y="1075947"/>
                    <a:pt x="3950246" y="1075333"/>
                    <a:pt x="3948285" y="1074966"/>
                  </a:cubicBezTo>
                  <a:cubicBezTo>
                    <a:pt x="3946323" y="1074598"/>
                    <a:pt x="3943993" y="1074720"/>
                    <a:pt x="3941540" y="1075088"/>
                  </a:cubicBezTo>
                  <a:moveTo>
                    <a:pt x="516390" y="1667999"/>
                  </a:moveTo>
                  <a:cubicBezTo>
                    <a:pt x="515287" y="1668244"/>
                    <a:pt x="513938" y="1668612"/>
                    <a:pt x="512712" y="1669348"/>
                  </a:cubicBezTo>
                  <a:cubicBezTo>
                    <a:pt x="511363" y="1669961"/>
                    <a:pt x="510014" y="1670942"/>
                    <a:pt x="508665" y="1671923"/>
                  </a:cubicBezTo>
                  <a:cubicBezTo>
                    <a:pt x="507316" y="1672904"/>
                    <a:pt x="505967" y="1674131"/>
                    <a:pt x="504618" y="1675480"/>
                  </a:cubicBezTo>
                  <a:cubicBezTo>
                    <a:pt x="503269" y="1676829"/>
                    <a:pt x="502165" y="1678177"/>
                    <a:pt x="501062" y="1679649"/>
                  </a:cubicBezTo>
                  <a:cubicBezTo>
                    <a:pt x="499958" y="1681120"/>
                    <a:pt x="499100" y="1682592"/>
                    <a:pt x="498609" y="1683941"/>
                  </a:cubicBezTo>
                  <a:cubicBezTo>
                    <a:pt x="498119" y="1685290"/>
                    <a:pt x="497751" y="1686394"/>
                    <a:pt x="497751" y="1687375"/>
                  </a:cubicBezTo>
                  <a:cubicBezTo>
                    <a:pt x="497751" y="1688355"/>
                    <a:pt x="497996" y="1689092"/>
                    <a:pt x="498609" y="1689582"/>
                  </a:cubicBezTo>
                  <a:cubicBezTo>
                    <a:pt x="499222" y="1690072"/>
                    <a:pt x="500081" y="1690318"/>
                    <a:pt x="501185" y="1690195"/>
                  </a:cubicBezTo>
                  <a:cubicBezTo>
                    <a:pt x="501185" y="1690195"/>
                    <a:pt x="501307" y="1690195"/>
                    <a:pt x="501430" y="1690195"/>
                  </a:cubicBezTo>
                  <a:cubicBezTo>
                    <a:pt x="501430" y="1690195"/>
                    <a:pt x="501552" y="1690195"/>
                    <a:pt x="501675" y="1690195"/>
                  </a:cubicBezTo>
                  <a:cubicBezTo>
                    <a:pt x="501675" y="1690195"/>
                    <a:pt x="501798" y="1690195"/>
                    <a:pt x="501920" y="1690195"/>
                  </a:cubicBezTo>
                  <a:cubicBezTo>
                    <a:pt x="501920" y="1690195"/>
                    <a:pt x="502043" y="1690195"/>
                    <a:pt x="502165" y="1690195"/>
                  </a:cubicBezTo>
                  <a:cubicBezTo>
                    <a:pt x="503269" y="1689950"/>
                    <a:pt x="504618" y="1689582"/>
                    <a:pt x="505844" y="1688846"/>
                  </a:cubicBezTo>
                  <a:cubicBezTo>
                    <a:pt x="507193" y="1688233"/>
                    <a:pt x="508542" y="1687252"/>
                    <a:pt x="510014" y="1686271"/>
                  </a:cubicBezTo>
                  <a:cubicBezTo>
                    <a:pt x="511363" y="1685290"/>
                    <a:pt x="512712" y="1684064"/>
                    <a:pt x="514060" y="1682715"/>
                  </a:cubicBezTo>
                  <a:cubicBezTo>
                    <a:pt x="515287" y="1681366"/>
                    <a:pt x="516513" y="1680017"/>
                    <a:pt x="517617" y="1678545"/>
                  </a:cubicBezTo>
                  <a:cubicBezTo>
                    <a:pt x="518720" y="1676951"/>
                    <a:pt x="519579" y="1675602"/>
                    <a:pt x="520069" y="1674253"/>
                  </a:cubicBezTo>
                  <a:cubicBezTo>
                    <a:pt x="520560" y="1672904"/>
                    <a:pt x="520928" y="1671801"/>
                    <a:pt x="520805" y="1670820"/>
                  </a:cubicBezTo>
                  <a:cubicBezTo>
                    <a:pt x="520805" y="1669839"/>
                    <a:pt x="520437" y="1669103"/>
                    <a:pt x="519947" y="1668612"/>
                  </a:cubicBezTo>
                  <a:cubicBezTo>
                    <a:pt x="519334" y="1668122"/>
                    <a:pt x="518475" y="1667877"/>
                    <a:pt x="517372" y="1667877"/>
                  </a:cubicBezTo>
                  <a:cubicBezTo>
                    <a:pt x="517372" y="1667877"/>
                    <a:pt x="517249" y="1667877"/>
                    <a:pt x="517126" y="1667877"/>
                  </a:cubicBezTo>
                  <a:cubicBezTo>
                    <a:pt x="517004" y="1667877"/>
                    <a:pt x="517004" y="1667877"/>
                    <a:pt x="516881" y="1667877"/>
                  </a:cubicBezTo>
                  <a:cubicBezTo>
                    <a:pt x="516881" y="1667877"/>
                    <a:pt x="516758" y="1667877"/>
                    <a:pt x="516636" y="1667877"/>
                  </a:cubicBezTo>
                  <a:cubicBezTo>
                    <a:pt x="516636" y="1667877"/>
                    <a:pt x="516513" y="1667877"/>
                    <a:pt x="516390" y="1667877"/>
                  </a:cubicBezTo>
                  <a:moveTo>
                    <a:pt x="3924495" y="1136403"/>
                  </a:moveTo>
                  <a:cubicBezTo>
                    <a:pt x="3924495" y="1136403"/>
                    <a:pt x="3924249" y="1136403"/>
                    <a:pt x="3924127" y="1136403"/>
                  </a:cubicBezTo>
                  <a:cubicBezTo>
                    <a:pt x="3924127" y="1136403"/>
                    <a:pt x="3923881" y="1136403"/>
                    <a:pt x="3923759" y="1136403"/>
                  </a:cubicBezTo>
                  <a:cubicBezTo>
                    <a:pt x="3923759" y="1136403"/>
                    <a:pt x="3923513" y="1136403"/>
                    <a:pt x="3923391" y="1136403"/>
                  </a:cubicBezTo>
                  <a:cubicBezTo>
                    <a:pt x="3923391" y="1136403"/>
                    <a:pt x="3923145" y="1136403"/>
                    <a:pt x="3923023" y="1136403"/>
                  </a:cubicBezTo>
                  <a:cubicBezTo>
                    <a:pt x="3920202" y="1137016"/>
                    <a:pt x="3917505" y="1137997"/>
                    <a:pt x="3914807" y="1139346"/>
                  </a:cubicBezTo>
                  <a:cubicBezTo>
                    <a:pt x="3912109" y="1140695"/>
                    <a:pt x="3909656" y="1142289"/>
                    <a:pt x="3907449" y="1144006"/>
                  </a:cubicBezTo>
                  <a:cubicBezTo>
                    <a:pt x="3905242" y="1145845"/>
                    <a:pt x="3903280" y="1147807"/>
                    <a:pt x="3901685" y="1149892"/>
                  </a:cubicBezTo>
                  <a:cubicBezTo>
                    <a:pt x="3900091" y="1151977"/>
                    <a:pt x="3898988" y="1154061"/>
                    <a:pt x="3898252" y="1156269"/>
                  </a:cubicBezTo>
                  <a:cubicBezTo>
                    <a:pt x="3897639" y="1158353"/>
                    <a:pt x="3897639" y="1160193"/>
                    <a:pt x="3898007" y="1161787"/>
                  </a:cubicBezTo>
                  <a:cubicBezTo>
                    <a:pt x="3898375" y="1163381"/>
                    <a:pt x="3899233" y="1164730"/>
                    <a:pt x="3900582" y="1165834"/>
                  </a:cubicBezTo>
                  <a:cubicBezTo>
                    <a:pt x="3901808" y="1166815"/>
                    <a:pt x="3903525" y="1167550"/>
                    <a:pt x="3905487" y="1167918"/>
                  </a:cubicBezTo>
                  <a:cubicBezTo>
                    <a:pt x="3907449" y="1168286"/>
                    <a:pt x="3909779" y="1168286"/>
                    <a:pt x="3912354" y="1167918"/>
                  </a:cubicBezTo>
                  <a:cubicBezTo>
                    <a:pt x="3912354" y="1167918"/>
                    <a:pt x="3912600" y="1167918"/>
                    <a:pt x="3912722" y="1167918"/>
                  </a:cubicBezTo>
                  <a:cubicBezTo>
                    <a:pt x="3912722" y="1167918"/>
                    <a:pt x="3912967" y="1167918"/>
                    <a:pt x="3913090" y="1167918"/>
                  </a:cubicBezTo>
                  <a:cubicBezTo>
                    <a:pt x="3913090" y="1167918"/>
                    <a:pt x="3913335" y="1167918"/>
                    <a:pt x="3913458" y="1167918"/>
                  </a:cubicBezTo>
                  <a:cubicBezTo>
                    <a:pt x="3913458" y="1167918"/>
                    <a:pt x="3913703" y="1167918"/>
                    <a:pt x="3913826" y="1167918"/>
                  </a:cubicBezTo>
                  <a:cubicBezTo>
                    <a:pt x="3916646" y="1167305"/>
                    <a:pt x="3919344" y="1166324"/>
                    <a:pt x="3922042" y="1164975"/>
                  </a:cubicBezTo>
                  <a:cubicBezTo>
                    <a:pt x="3924740" y="1163626"/>
                    <a:pt x="3927192" y="1162032"/>
                    <a:pt x="3929400" y="1160315"/>
                  </a:cubicBezTo>
                  <a:cubicBezTo>
                    <a:pt x="3931607" y="1158476"/>
                    <a:pt x="3933569" y="1156514"/>
                    <a:pt x="3935163" y="1154429"/>
                  </a:cubicBezTo>
                  <a:cubicBezTo>
                    <a:pt x="3936757" y="1152344"/>
                    <a:pt x="3937983" y="1150137"/>
                    <a:pt x="3938597" y="1148052"/>
                  </a:cubicBezTo>
                  <a:cubicBezTo>
                    <a:pt x="3939210" y="1145968"/>
                    <a:pt x="3939210" y="1144128"/>
                    <a:pt x="3938842" y="1142534"/>
                  </a:cubicBezTo>
                  <a:cubicBezTo>
                    <a:pt x="3938474" y="1140940"/>
                    <a:pt x="3937493" y="1139591"/>
                    <a:pt x="3936267" y="1138610"/>
                  </a:cubicBezTo>
                  <a:cubicBezTo>
                    <a:pt x="3935040" y="1137629"/>
                    <a:pt x="3933324" y="1136893"/>
                    <a:pt x="3931239" y="1136525"/>
                  </a:cubicBezTo>
                  <a:cubicBezTo>
                    <a:pt x="3929277" y="1136157"/>
                    <a:pt x="3926947" y="1136157"/>
                    <a:pt x="3924372" y="1136525"/>
                  </a:cubicBezTo>
                  <a:moveTo>
                    <a:pt x="484752" y="1712513"/>
                  </a:moveTo>
                  <a:cubicBezTo>
                    <a:pt x="483649" y="1712759"/>
                    <a:pt x="482300" y="1713127"/>
                    <a:pt x="480951" y="1713862"/>
                  </a:cubicBezTo>
                  <a:cubicBezTo>
                    <a:pt x="479602" y="1714598"/>
                    <a:pt x="478130" y="1715457"/>
                    <a:pt x="476781" y="1716560"/>
                  </a:cubicBezTo>
                  <a:cubicBezTo>
                    <a:pt x="475310" y="1717664"/>
                    <a:pt x="473961" y="1718890"/>
                    <a:pt x="472612" y="1720239"/>
                  </a:cubicBezTo>
                  <a:cubicBezTo>
                    <a:pt x="471263" y="1721588"/>
                    <a:pt x="470037" y="1723060"/>
                    <a:pt x="469056" y="1724531"/>
                  </a:cubicBezTo>
                  <a:cubicBezTo>
                    <a:pt x="467952" y="1726125"/>
                    <a:pt x="467216" y="1727474"/>
                    <a:pt x="466726" y="1728823"/>
                  </a:cubicBezTo>
                  <a:cubicBezTo>
                    <a:pt x="466235" y="1730172"/>
                    <a:pt x="465990" y="1731276"/>
                    <a:pt x="465990" y="1732257"/>
                  </a:cubicBezTo>
                  <a:cubicBezTo>
                    <a:pt x="465990" y="1733238"/>
                    <a:pt x="466358" y="1733973"/>
                    <a:pt x="466971" y="1734341"/>
                  </a:cubicBezTo>
                  <a:cubicBezTo>
                    <a:pt x="467584" y="1734832"/>
                    <a:pt x="468442" y="1735077"/>
                    <a:pt x="469669" y="1734955"/>
                  </a:cubicBezTo>
                  <a:cubicBezTo>
                    <a:pt x="469669" y="1734955"/>
                    <a:pt x="469669" y="1734955"/>
                    <a:pt x="469669" y="1734955"/>
                  </a:cubicBezTo>
                  <a:cubicBezTo>
                    <a:pt x="469669" y="1734955"/>
                    <a:pt x="469669" y="1734955"/>
                    <a:pt x="469669" y="1734955"/>
                  </a:cubicBezTo>
                  <a:cubicBezTo>
                    <a:pt x="469669" y="1734955"/>
                    <a:pt x="469669" y="1734955"/>
                    <a:pt x="469669" y="1734955"/>
                  </a:cubicBezTo>
                  <a:lnTo>
                    <a:pt x="469669" y="1734955"/>
                  </a:lnTo>
                  <a:cubicBezTo>
                    <a:pt x="470772" y="1734710"/>
                    <a:pt x="472121" y="1734341"/>
                    <a:pt x="473470" y="1733606"/>
                  </a:cubicBezTo>
                  <a:cubicBezTo>
                    <a:pt x="474819" y="1732870"/>
                    <a:pt x="476291" y="1732012"/>
                    <a:pt x="477640" y="1730908"/>
                  </a:cubicBezTo>
                  <a:cubicBezTo>
                    <a:pt x="479111" y="1729804"/>
                    <a:pt x="480460" y="1728578"/>
                    <a:pt x="481809" y="1727229"/>
                  </a:cubicBezTo>
                  <a:cubicBezTo>
                    <a:pt x="483158" y="1725880"/>
                    <a:pt x="484384" y="1724408"/>
                    <a:pt x="485365" y="1722937"/>
                  </a:cubicBezTo>
                  <a:cubicBezTo>
                    <a:pt x="486469" y="1721343"/>
                    <a:pt x="487205" y="1719871"/>
                    <a:pt x="487818" y="1718645"/>
                  </a:cubicBezTo>
                  <a:cubicBezTo>
                    <a:pt x="488309" y="1717296"/>
                    <a:pt x="488554" y="1716192"/>
                    <a:pt x="488554" y="1715211"/>
                  </a:cubicBezTo>
                  <a:cubicBezTo>
                    <a:pt x="488554" y="1714230"/>
                    <a:pt x="488186" y="1713495"/>
                    <a:pt x="487573" y="1713127"/>
                  </a:cubicBezTo>
                  <a:cubicBezTo>
                    <a:pt x="486960" y="1712636"/>
                    <a:pt x="486101" y="1712513"/>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moveTo>
                    <a:pt x="3904506" y="1199066"/>
                  </a:moveTo>
                  <a:cubicBezTo>
                    <a:pt x="3904506" y="1199066"/>
                    <a:pt x="3904506" y="1199066"/>
                    <a:pt x="3904383" y="1199066"/>
                  </a:cubicBezTo>
                  <a:lnTo>
                    <a:pt x="3904260" y="1199066"/>
                  </a:lnTo>
                  <a:cubicBezTo>
                    <a:pt x="3904260" y="1199066"/>
                    <a:pt x="3904260" y="1199066"/>
                    <a:pt x="3904138" y="1199066"/>
                  </a:cubicBezTo>
                  <a:cubicBezTo>
                    <a:pt x="3904138" y="1199066"/>
                    <a:pt x="3904138" y="1199066"/>
                    <a:pt x="3904015" y="1199066"/>
                  </a:cubicBezTo>
                  <a:cubicBezTo>
                    <a:pt x="3901195" y="1199557"/>
                    <a:pt x="3898375" y="1200538"/>
                    <a:pt x="3895677" y="1201764"/>
                  </a:cubicBezTo>
                  <a:cubicBezTo>
                    <a:pt x="3892979" y="1202990"/>
                    <a:pt x="3890404" y="1204584"/>
                    <a:pt x="3888196" y="1206301"/>
                  </a:cubicBezTo>
                  <a:cubicBezTo>
                    <a:pt x="3885989" y="1208018"/>
                    <a:pt x="3883904" y="1209980"/>
                    <a:pt x="3882187" y="1212065"/>
                  </a:cubicBezTo>
                  <a:cubicBezTo>
                    <a:pt x="3880593" y="1214149"/>
                    <a:pt x="3879244" y="1216357"/>
                    <a:pt x="3878509" y="1218441"/>
                  </a:cubicBezTo>
                  <a:cubicBezTo>
                    <a:pt x="3877773" y="1220649"/>
                    <a:pt x="3877650" y="1222611"/>
                    <a:pt x="3878018" y="1224205"/>
                  </a:cubicBezTo>
                  <a:cubicBezTo>
                    <a:pt x="3878386" y="1225922"/>
                    <a:pt x="3879244" y="1227393"/>
                    <a:pt x="3880471" y="1228497"/>
                  </a:cubicBezTo>
                  <a:cubicBezTo>
                    <a:pt x="3881697" y="1229601"/>
                    <a:pt x="3883414" y="1230459"/>
                    <a:pt x="3885498" y="1230827"/>
                  </a:cubicBezTo>
                  <a:cubicBezTo>
                    <a:pt x="3887583" y="1231195"/>
                    <a:pt x="3889913" y="1231195"/>
                    <a:pt x="3892611" y="1230827"/>
                  </a:cubicBezTo>
                  <a:cubicBezTo>
                    <a:pt x="3892611" y="1230827"/>
                    <a:pt x="3892611" y="1230827"/>
                    <a:pt x="3892734" y="1230827"/>
                  </a:cubicBezTo>
                  <a:cubicBezTo>
                    <a:pt x="3892734" y="1230827"/>
                    <a:pt x="3892734" y="1230827"/>
                    <a:pt x="3892856" y="1230827"/>
                  </a:cubicBezTo>
                  <a:cubicBezTo>
                    <a:pt x="3892856" y="1230827"/>
                    <a:pt x="3892856" y="1230827"/>
                    <a:pt x="3892979" y="1230827"/>
                  </a:cubicBezTo>
                  <a:cubicBezTo>
                    <a:pt x="3892979" y="1230827"/>
                    <a:pt x="3892979" y="1230827"/>
                    <a:pt x="3893102" y="1230827"/>
                  </a:cubicBezTo>
                  <a:cubicBezTo>
                    <a:pt x="3895922" y="1230336"/>
                    <a:pt x="3898742" y="1229355"/>
                    <a:pt x="3901440" y="1228129"/>
                  </a:cubicBezTo>
                  <a:cubicBezTo>
                    <a:pt x="3904138" y="1226903"/>
                    <a:pt x="3906713" y="1225309"/>
                    <a:pt x="3909043" y="1223469"/>
                  </a:cubicBezTo>
                  <a:cubicBezTo>
                    <a:pt x="3911373" y="1221630"/>
                    <a:pt x="3913458" y="1219668"/>
                    <a:pt x="3915052" y="1217583"/>
                  </a:cubicBezTo>
                  <a:cubicBezTo>
                    <a:pt x="3916769" y="1215498"/>
                    <a:pt x="3917995" y="1213291"/>
                    <a:pt x="3918731" y="1211084"/>
                  </a:cubicBezTo>
                  <a:cubicBezTo>
                    <a:pt x="3919467" y="1208999"/>
                    <a:pt x="3919589" y="1207037"/>
                    <a:pt x="3919221" y="1205320"/>
                  </a:cubicBezTo>
                  <a:cubicBezTo>
                    <a:pt x="3918853" y="1203603"/>
                    <a:pt x="3917995" y="1202254"/>
                    <a:pt x="3916646" y="1201151"/>
                  </a:cubicBezTo>
                  <a:cubicBezTo>
                    <a:pt x="3915297" y="1200047"/>
                    <a:pt x="3913703" y="1199311"/>
                    <a:pt x="3911618" y="1198943"/>
                  </a:cubicBezTo>
                  <a:cubicBezTo>
                    <a:pt x="3909534" y="1198576"/>
                    <a:pt x="3907204" y="1198576"/>
                    <a:pt x="3904506" y="1198943"/>
                  </a:cubicBezTo>
                  <a:moveTo>
                    <a:pt x="453850" y="1757150"/>
                  </a:moveTo>
                  <a:cubicBezTo>
                    <a:pt x="452623" y="1757396"/>
                    <a:pt x="451275" y="1757886"/>
                    <a:pt x="449926" y="1758499"/>
                  </a:cubicBezTo>
                  <a:cubicBezTo>
                    <a:pt x="448577" y="1759235"/>
                    <a:pt x="447105" y="1760216"/>
                    <a:pt x="445634" y="1761320"/>
                  </a:cubicBezTo>
                  <a:cubicBezTo>
                    <a:pt x="444162" y="1762423"/>
                    <a:pt x="442813" y="1763650"/>
                    <a:pt x="441464" y="1765121"/>
                  </a:cubicBezTo>
                  <a:cubicBezTo>
                    <a:pt x="440115" y="1766470"/>
                    <a:pt x="438889" y="1767942"/>
                    <a:pt x="437908" y="1769536"/>
                  </a:cubicBezTo>
                  <a:cubicBezTo>
                    <a:pt x="436804" y="1771130"/>
                    <a:pt x="436068" y="1772479"/>
                    <a:pt x="435578" y="1773828"/>
                  </a:cubicBezTo>
                  <a:cubicBezTo>
                    <a:pt x="435088" y="1775054"/>
                    <a:pt x="434965" y="1776281"/>
                    <a:pt x="434965" y="1777139"/>
                  </a:cubicBezTo>
                  <a:cubicBezTo>
                    <a:pt x="434965" y="1778120"/>
                    <a:pt x="435455" y="1778733"/>
                    <a:pt x="436068" y="1779224"/>
                  </a:cubicBezTo>
                  <a:cubicBezTo>
                    <a:pt x="436682" y="1779714"/>
                    <a:pt x="437663" y="1779837"/>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9993" y="1779469"/>
                    <a:pt x="441342" y="1779101"/>
                    <a:pt x="442691" y="1778365"/>
                  </a:cubicBezTo>
                  <a:cubicBezTo>
                    <a:pt x="444162" y="1777630"/>
                    <a:pt x="445634" y="1776648"/>
                    <a:pt x="446982" y="1775545"/>
                  </a:cubicBezTo>
                  <a:cubicBezTo>
                    <a:pt x="448454" y="1774441"/>
                    <a:pt x="449926" y="1773092"/>
                    <a:pt x="451152" y="1771743"/>
                  </a:cubicBezTo>
                  <a:cubicBezTo>
                    <a:pt x="452501" y="1770394"/>
                    <a:pt x="453727" y="1768923"/>
                    <a:pt x="454708" y="1767329"/>
                  </a:cubicBezTo>
                  <a:cubicBezTo>
                    <a:pt x="455812" y="1765735"/>
                    <a:pt x="456548" y="1764263"/>
                    <a:pt x="457038" y="1763037"/>
                  </a:cubicBezTo>
                  <a:cubicBezTo>
                    <a:pt x="457529" y="1761688"/>
                    <a:pt x="457651" y="1760584"/>
                    <a:pt x="457651" y="1759726"/>
                  </a:cubicBezTo>
                  <a:cubicBezTo>
                    <a:pt x="457651" y="1758867"/>
                    <a:pt x="457161" y="1758131"/>
                    <a:pt x="456548" y="1757641"/>
                  </a:cubicBezTo>
                  <a:cubicBezTo>
                    <a:pt x="455934" y="1757150"/>
                    <a:pt x="454953" y="1757028"/>
                    <a:pt x="453727" y="1757150"/>
                  </a:cubicBezTo>
                  <a:lnTo>
                    <a:pt x="453727" y="1757150"/>
                  </a:lnTo>
                  <a:cubicBezTo>
                    <a:pt x="453727" y="1757150"/>
                    <a:pt x="453727" y="1757150"/>
                    <a:pt x="453727" y="1757150"/>
                  </a:cubicBezTo>
                  <a:cubicBezTo>
                    <a:pt x="453727" y="1757150"/>
                    <a:pt x="453727" y="1757150"/>
                    <a:pt x="453727" y="1757150"/>
                  </a:cubicBezTo>
                  <a:cubicBezTo>
                    <a:pt x="453727" y="1757150"/>
                    <a:pt x="453727" y="1757150"/>
                    <a:pt x="453727" y="1757150"/>
                  </a:cubicBezTo>
                  <a:moveTo>
                    <a:pt x="3881942" y="1262833"/>
                  </a:moveTo>
                  <a:cubicBezTo>
                    <a:pt x="3879244" y="1263201"/>
                    <a:pt x="3876424" y="1264059"/>
                    <a:pt x="3873726" y="1265286"/>
                  </a:cubicBezTo>
                  <a:cubicBezTo>
                    <a:pt x="3871028" y="1266512"/>
                    <a:pt x="3868453" y="1267984"/>
                    <a:pt x="3866123" y="1269700"/>
                  </a:cubicBezTo>
                  <a:cubicBezTo>
                    <a:pt x="3863793" y="1271417"/>
                    <a:pt x="3861709" y="1273379"/>
                    <a:pt x="3859992" y="1275464"/>
                  </a:cubicBezTo>
                  <a:cubicBezTo>
                    <a:pt x="3858275" y="1277549"/>
                    <a:pt x="3856926" y="1279756"/>
                    <a:pt x="3856067" y="1281963"/>
                  </a:cubicBezTo>
                  <a:cubicBezTo>
                    <a:pt x="3856067" y="1282209"/>
                    <a:pt x="3855945" y="1282331"/>
                    <a:pt x="3855822" y="1282576"/>
                  </a:cubicBezTo>
                  <a:cubicBezTo>
                    <a:pt x="3855700" y="1282822"/>
                    <a:pt x="3855700" y="1282944"/>
                    <a:pt x="3855700" y="1283190"/>
                  </a:cubicBezTo>
                  <a:cubicBezTo>
                    <a:pt x="3855700" y="1283435"/>
                    <a:pt x="3855700" y="1283558"/>
                    <a:pt x="3855577" y="1283803"/>
                  </a:cubicBezTo>
                  <a:cubicBezTo>
                    <a:pt x="3855454" y="1284048"/>
                    <a:pt x="3855577" y="1284171"/>
                    <a:pt x="3855454" y="1284416"/>
                  </a:cubicBezTo>
                  <a:cubicBezTo>
                    <a:pt x="3855454" y="1284661"/>
                    <a:pt x="3855209" y="1284784"/>
                    <a:pt x="3855087" y="1285029"/>
                  </a:cubicBezTo>
                  <a:cubicBezTo>
                    <a:pt x="3855087" y="1285274"/>
                    <a:pt x="3854841" y="1285397"/>
                    <a:pt x="3854841" y="1285642"/>
                  </a:cubicBezTo>
                  <a:cubicBezTo>
                    <a:pt x="3854841" y="1285887"/>
                    <a:pt x="3854596" y="1286010"/>
                    <a:pt x="3854596" y="1286255"/>
                  </a:cubicBezTo>
                  <a:cubicBezTo>
                    <a:pt x="3854596" y="1286500"/>
                    <a:pt x="3854473" y="1286623"/>
                    <a:pt x="3854351" y="1286868"/>
                  </a:cubicBezTo>
                  <a:cubicBezTo>
                    <a:pt x="3853492" y="1289076"/>
                    <a:pt x="3853247" y="1291160"/>
                    <a:pt x="3853615" y="1292877"/>
                  </a:cubicBezTo>
                  <a:cubicBezTo>
                    <a:pt x="3853860" y="1294594"/>
                    <a:pt x="3854719" y="1296188"/>
                    <a:pt x="3855945" y="1297292"/>
                  </a:cubicBezTo>
                  <a:cubicBezTo>
                    <a:pt x="3857171" y="1298518"/>
                    <a:pt x="3858888" y="1299377"/>
                    <a:pt x="3860972" y="1299744"/>
                  </a:cubicBezTo>
                  <a:cubicBezTo>
                    <a:pt x="3863057" y="1300235"/>
                    <a:pt x="3865510" y="1300235"/>
                    <a:pt x="3868208" y="1299744"/>
                  </a:cubicBezTo>
                  <a:cubicBezTo>
                    <a:pt x="3871028" y="1299377"/>
                    <a:pt x="3873849" y="1298518"/>
                    <a:pt x="3876547" y="1297292"/>
                  </a:cubicBezTo>
                  <a:cubicBezTo>
                    <a:pt x="3879244" y="1296066"/>
                    <a:pt x="3881820" y="1294594"/>
                    <a:pt x="3884272" y="1292877"/>
                  </a:cubicBezTo>
                  <a:cubicBezTo>
                    <a:pt x="3886602" y="1291160"/>
                    <a:pt x="3888687" y="1289198"/>
                    <a:pt x="3890526" y="1287114"/>
                  </a:cubicBezTo>
                  <a:cubicBezTo>
                    <a:pt x="3892243" y="1285029"/>
                    <a:pt x="3893592" y="1282822"/>
                    <a:pt x="3894450" y="1280614"/>
                  </a:cubicBezTo>
                  <a:cubicBezTo>
                    <a:pt x="3894450" y="1280369"/>
                    <a:pt x="3894573" y="1280246"/>
                    <a:pt x="3894695" y="1280001"/>
                  </a:cubicBezTo>
                  <a:cubicBezTo>
                    <a:pt x="3894695" y="1279756"/>
                    <a:pt x="3894818" y="1279633"/>
                    <a:pt x="3894941" y="1279388"/>
                  </a:cubicBezTo>
                  <a:cubicBezTo>
                    <a:pt x="3895063" y="1279143"/>
                    <a:pt x="3894941" y="1279020"/>
                    <a:pt x="3895063" y="1278775"/>
                  </a:cubicBezTo>
                  <a:cubicBezTo>
                    <a:pt x="3895063" y="1278530"/>
                    <a:pt x="3895063" y="1278407"/>
                    <a:pt x="3895186" y="1278162"/>
                  </a:cubicBezTo>
                  <a:cubicBezTo>
                    <a:pt x="3895186" y="1277917"/>
                    <a:pt x="3895432" y="1277794"/>
                    <a:pt x="3895554" y="1277549"/>
                  </a:cubicBezTo>
                  <a:cubicBezTo>
                    <a:pt x="3895677" y="1277303"/>
                    <a:pt x="3895799" y="1277181"/>
                    <a:pt x="3895799" y="1276935"/>
                  </a:cubicBezTo>
                  <a:cubicBezTo>
                    <a:pt x="3895799" y="1276690"/>
                    <a:pt x="3896045" y="1276568"/>
                    <a:pt x="3896045" y="1276322"/>
                  </a:cubicBezTo>
                  <a:cubicBezTo>
                    <a:pt x="3896045" y="1276077"/>
                    <a:pt x="3896167" y="1275954"/>
                    <a:pt x="3896290" y="1275709"/>
                  </a:cubicBezTo>
                  <a:cubicBezTo>
                    <a:pt x="3897148" y="1273502"/>
                    <a:pt x="3897393" y="1271417"/>
                    <a:pt x="3897025" y="1269700"/>
                  </a:cubicBezTo>
                  <a:cubicBezTo>
                    <a:pt x="3896658" y="1267984"/>
                    <a:pt x="3895922" y="1266389"/>
                    <a:pt x="3894573" y="1265286"/>
                  </a:cubicBezTo>
                  <a:cubicBezTo>
                    <a:pt x="3893347" y="1264059"/>
                    <a:pt x="3891507" y="1263324"/>
                    <a:pt x="3889422" y="1262833"/>
                  </a:cubicBezTo>
                  <a:cubicBezTo>
                    <a:pt x="3887338" y="1262343"/>
                    <a:pt x="3884885" y="1262343"/>
                    <a:pt x="3882187" y="1262833"/>
                  </a:cubicBezTo>
                  <a:moveTo>
                    <a:pt x="423683" y="1802155"/>
                  </a:moveTo>
                  <a:cubicBezTo>
                    <a:pt x="422457" y="1802401"/>
                    <a:pt x="421108" y="1802891"/>
                    <a:pt x="419636" y="1803504"/>
                  </a:cubicBezTo>
                  <a:cubicBezTo>
                    <a:pt x="418165" y="1804240"/>
                    <a:pt x="416693" y="1805221"/>
                    <a:pt x="415222" y="1806325"/>
                  </a:cubicBezTo>
                  <a:cubicBezTo>
                    <a:pt x="413750" y="1807428"/>
                    <a:pt x="412279" y="1808777"/>
                    <a:pt x="410930" y="1810249"/>
                  </a:cubicBezTo>
                  <a:cubicBezTo>
                    <a:pt x="409581" y="1811721"/>
                    <a:pt x="408354" y="1813192"/>
                    <a:pt x="407373" y="1814786"/>
                  </a:cubicBezTo>
                  <a:cubicBezTo>
                    <a:pt x="406392" y="1816380"/>
                    <a:pt x="405657" y="1817729"/>
                    <a:pt x="405166" y="1819078"/>
                  </a:cubicBezTo>
                  <a:cubicBezTo>
                    <a:pt x="404675" y="1820304"/>
                    <a:pt x="404553" y="1821408"/>
                    <a:pt x="404675" y="1822389"/>
                  </a:cubicBezTo>
                  <a:cubicBezTo>
                    <a:pt x="404798" y="1823247"/>
                    <a:pt x="405166" y="1823983"/>
                    <a:pt x="405902" y="1824351"/>
                  </a:cubicBezTo>
                  <a:cubicBezTo>
                    <a:pt x="406638" y="1824719"/>
                    <a:pt x="407496" y="1824842"/>
                    <a:pt x="408722" y="1824719"/>
                  </a:cubicBezTo>
                  <a:cubicBezTo>
                    <a:pt x="409949" y="1824474"/>
                    <a:pt x="411298" y="1823983"/>
                    <a:pt x="412769" y="1823370"/>
                  </a:cubicBezTo>
                  <a:cubicBezTo>
                    <a:pt x="414241" y="1822634"/>
                    <a:pt x="415712" y="1821653"/>
                    <a:pt x="417184" y="1820550"/>
                  </a:cubicBezTo>
                  <a:cubicBezTo>
                    <a:pt x="418655" y="1819446"/>
                    <a:pt x="420127" y="1818097"/>
                    <a:pt x="421476" y="1816626"/>
                  </a:cubicBezTo>
                  <a:cubicBezTo>
                    <a:pt x="422825" y="1815154"/>
                    <a:pt x="424051" y="1813682"/>
                    <a:pt x="425032" y="1812088"/>
                  </a:cubicBezTo>
                  <a:cubicBezTo>
                    <a:pt x="426013" y="1810494"/>
                    <a:pt x="426749" y="1809145"/>
                    <a:pt x="427239" y="1807796"/>
                  </a:cubicBezTo>
                  <a:cubicBezTo>
                    <a:pt x="427730" y="1806447"/>
                    <a:pt x="427852" y="1805466"/>
                    <a:pt x="427730" y="1804485"/>
                  </a:cubicBezTo>
                  <a:cubicBezTo>
                    <a:pt x="427607" y="1803627"/>
                    <a:pt x="427239" y="1802891"/>
                    <a:pt x="426503" y="1802523"/>
                  </a:cubicBezTo>
                  <a:cubicBezTo>
                    <a:pt x="425768" y="1802155"/>
                    <a:pt x="424909" y="1802033"/>
                    <a:pt x="423560" y="1802155"/>
                  </a:cubicBezTo>
                  <a:moveTo>
                    <a:pt x="3854596" y="1332732"/>
                  </a:moveTo>
                  <a:cubicBezTo>
                    <a:pt x="3851898" y="1333100"/>
                    <a:pt x="3849200" y="1333958"/>
                    <a:pt x="3846625" y="1335062"/>
                  </a:cubicBezTo>
                  <a:cubicBezTo>
                    <a:pt x="3844050" y="1336165"/>
                    <a:pt x="3841475" y="1337637"/>
                    <a:pt x="3839145" y="1339354"/>
                  </a:cubicBezTo>
                  <a:cubicBezTo>
                    <a:pt x="3836815" y="1341070"/>
                    <a:pt x="3834730" y="1342910"/>
                    <a:pt x="3833013" y="1344995"/>
                  </a:cubicBezTo>
                  <a:cubicBezTo>
                    <a:pt x="3831296" y="1347079"/>
                    <a:pt x="3829947" y="1349164"/>
                    <a:pt x="3828967" y="1351371"/>
                  </a:cubicBezTo>
                  <a:cubicBezTo>
                    <a:pt x="3827986" y="1353701"/>
                    <a:pt x="3827617" y="1355786"/>
                    <a:pt x="3827863" y="1357625"/>
                  </a:cubicBezTo>
                  <a:cubicBezTo>
                    <a:pt x="3827986" y="1359465"/>
                    <a:pt x="3828721" y="1361059"/>
                    <a:pt x="3829947" y="1362408"/>
                  </a:cubicBezTo>
                  <a:cubicBezTo>
                    <a:pt x="3831174" y="1363634"/>
                    <a:pt x="3832768" y="1364615"/>
                    <a:pt x="3834853" y="1365106"/>
                  </a:cubicBezTo>
                  <a:cubicBezTo>
                    <a:pt x="3836937" y="1365596"/>
                    <a:pt x="3839267" y="1365841"/>
                    <a:pt x="3842088" y="1365474"/>
                  </a:cubicBezTo>
                  <a:lnTo>
                    <a:pt x="3842210" y="1365474"/>
                  </a:lnTo>
                  <a:cubicBezTo>
                    <a:pt x="3842210" y="1365474"/>
                    <a:pt x="3842210" y="1365474"/>
                    <a:pt x="3842333" y="1365474"/>
                  </a:cubicBezTo>
                  <a:lnTo>
                    <a:pt x="3842456" y="1365474"/>
                  </a:lnTo>
                  <a:cubicBezTo>
                    <a:pt x="3842456" y="1365474"/>
                    <a:pt x="3842456" y="1365474"/>
                    <a:pt x="3842578" y="1365474"/>
                  </a:cubicBezTo>
                  <a:cubicBezTo>
                    <a:pt x="3845276" y="1365106"/>
                    <a:pt x="3848097" y="1364247"/>
                    <a:pt x="3850794" y="1363144"/>
                  </a:cubicBezTo>
                  <a:cubicBezTo>
                    <a:pt x="3853492" y="1362040"/>
                    <a:pt x="3856067" y="1360568"/>
                    <a:pt x="3858397" y="1358852"/>
                  </a:cubicBezTo>
                  <a:cubicBezTo>
                    <a:pt x="3860727" y="1357135"/>
                    <a:pt x="3862935" y="1355173"/>
                    <a:pt x="3864652" y="1353088"/>
                  </a:cubicBezTo>
                  <a:cubicBezTo>
                    <a:pt x="3866368" y="1351003"/>
                    <a:pt x="3867840" y="1348796"/>
                    <a:pt x="3868698" y="1346589"/>
                  </a:cubicBezTo>
                  <a:cubicBezTo>
                    <a:pt x="3869557" y="1344381"/>
                    <a:pt x="3869925" y="1342297"/>
                    <a:pt x="3869679" y="1340457"/>
                  </a:cubicBezTo>
                  <a:cubicBezTo>
                    <a:pt x="3869434" y="1338618"/>
                    <a:pt x="3868698" y="1337024"/>
                    <a:pt x="3867472" y="1335797"/>
                  </a:cubicBezTo>
                  <a:cubicBezTo>
                    <a:pt x="3866246" y="1334571"/>
                    <a:pt x="3864652" y="1333590"/>
                    <a:pt x="3862567" y="1333100"/>
                  </a:cubicBezTo>
                  <a:cubicBezTo>
                    <a:pt x="3860482" y="1332609"/>
                    <a:pt x="3858030" y="1332486"/>
                    <a:pt x="3855332" y="1332854"/>
                  </a:cubicBezTo>
                  <a:cubicBezTo>
                    <a:pt x="3855332" y="1332854"/>
                    <a:pt x="3855209" y="1332854"/>
                    <a:pt x="3855087" y="1332854"/>
                  </a:cubicBezTo>
                  <a:cubicBezTo>
                    <a:pt x="3855087" y="1332854"/>
                    <a:pt x="3854964" y="1332854"/>
                    <a:pt x="3854841" y="1332854"/>
                  </a:cubicBezTo>
                  <a:cubicBezTo>
                    <a:pt x="3854841" y="1332854"/>
                    <a:pt x="3854719" y="1332854"/>
                    <a:pt x="3854596" y="1332854"/>
                  </a:cubicBezTo>
                  <a:cubicBezTo>
                    <a:pt x="3854596" y="1332854"/>
                    <a:pt x="3854473" y="1332854"/>
                    <a:pt x="3854351" y="1332854"/>
                  </a:cubicBezTo>
                  <a:moveTo>
                    <a:pt x="394497" y="1847283"/>
                  </a:move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3271" y="1847528"/>
                    <a:pt x="391922" y="1848019"/>
                    <a:pt x="390451" y="1848754"/>
                  </a:cubicBezTo>
                  <a:cubicBezTo>
                    <a:pt x="388979" y="1849490"/>
                    <a:pt x="387507" y="1850471"/>
                    <a:pt x="386036" y="1851697"/>
                  </a:cubicBezTo>
                  <a:cubicBezTo>
                    <a:pt x="384564" y="1852924"/>
                    <a:pt x="383093" y="1854150"/>
                    <a:pt x="381744" y="1855622"/>
                  </a:cubicBezTo>
                  <a:cubicBezTo>
                    <a:pt x="380395" y="1857093"/>
                    <a:pt x="379169" y="1858565"/>
                    <a:pt x="378188" y="1860159"/>
                  </a:cubicBezTo>
                  <a:cubicBezTo>
                    <a:pt x="377207" y="1861630"/>
                    <a:pt x="376471" y="1863102"/>
                    <a:pt x="376103" y="1864328"/>
                  </a:cubicBezTo>
                  <a:cubicBezTo>
                    <a:pt x="375735" y="1865554"/>
                    <a:pt x="375612" y="1866658"/>
                    <a:pt x="375735" y="1867517"/>
                  </a:cubicBezTo>
                  <a:cubicBezTo>
                    <a:pt x="375858" y="1868375"/>
                    <a:pt x="376348" y="1868988"/>
                    <a:pt x="376961" y="1869479"/>
                  </a:cubicBezTo>
                  <a:cubicBezTo>
                    <a:pt x="377697" y="1869847"/>
                    <a:pt x="378556" y="1869969"/>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81008" y="1869601"/>
                    <a:pt x="382357" y="1869111"/>
                    <a:pt x="383829" y="1868375"/>
                  </a:cubicBezTo>
                  <a:cubicBezTo>
                    <a:pt x="385300" y="1867639"/>
                    <a:pt x="386772" y="1866658"/>
                    <a:pt x="388243" y="1865432"/>
                  </a:cubicBezTo>
                  <a:cubicBezTo>
                    <a:pt x="389715" y="1864206"/>
                    <a:pt x="391186" y="1862857"/>
                    <a:pt x="392535" y="1861508"/>
                  </a:cubicBezTo>
                  <a:cubicBezTo>
                    <a:pt x="393884" y="1860036"/>
                    <a:pt x="395110" y="1858565"/>
                    <a:pt x="396091" y="1856970"/>
                  </a:cubicBezTo>
                  <a:cubicBezTo>
                    <a:pt x="397073" y="1855499"/>
                    <a:pt x="397808" y="1854027"/>
                    <a:pt x="398176" y="1852801"/>
                  </a:cubicBezTo>
                  <a:cubicBezTo>
                    <a:pt x="398544" y="1851575"/>
                    <a:pt x="398667" y="1850471"/>
                    <a:pt x="398544" y="1849613"/>
                  </a:cubicBezTo>
                  <a:cubicBezTo>
                    <a:pt x="398421" y="1848754"/>
                    <a:pt x="398054" y="1848019"/>
                    <a:pt x="397318" y="1847651"/>
                  </a:cubicBezTo>
                  <a:cubicBezTo>
                    <a:pt x="396582" y="1847283"/>
                    <a:pt x="395724" y="1847160"/>
                    <a:pt x="394497" y="1847283"/>
                  </a:cubicBezTo>
                  <a:moveTo>
                    <a:pt x="3826759" y="1398829"/>
                  </a:moveTo>
                  <a:cubicBezTo>
                    <a:pt x="3824061" y="1399197"/>
                    <a:pt x="3821364" y="1399932"/>
                    <a:pt x="3818788" y="1401036"/>
                  </a:cubicBezTo>
                  <a:cubicBezTo>
                    <a:pt x="3816213" y="1402140"/>
                    <a:pt x="3813638" y="1403489"/>
                    <a:pt x="3811308" y="1405205"/>
                  </a:cubicBezTo>
                  <a:cubicBezTo>
                    <a:pt x="3808978" y="1406799"/>
                    <a:pt x="3806893" y="1408762"/>
                    <a:pt x="3805054" y="1410724"/>
                  </a:cubicBezTo>
                  <a:cubicBezTo>
                    <a:pt x="3803214" y="1412686"/>
                    <a:pt x="3801743" y="1414893"/>
                    <a:pt x="3800762" y="1417100"/>
                  </a:cubicBezTo>
                  <a:cubicBezTo>
                    <a:pt x="3799781" y="1419430"/>
                    <a:pt x="3799290" y="1421638"/>
                    <a:pt x="3799413" y="1423477"/>
                  </a:cubicBezTo>
                  <a:cubicBezTo>
                    <a:pt x="3799413" y="1425439"/>
                    <a:pt x="3800149" y="1427033"/>
                    <a:pt x="3801252" y="1428382"/>
                  </a:cubicBezTo>
                  <a:cubicBezTo>
                    <a:pt x="3802356" y="1429731"/>
                    <a:pt x="3803950" y="1430712"/>
                    <a:pt x="3805912" y="1431448"/>
                  </a:cubicBezTo>
                  <a:cubicBezTo>
                    <a:pt x="3807874" y="1432061"/>
                    <a:pt x="3810327" y="1432306"/>
                    <a:pt x="3813025" y="1432061"/>
                  </a:cubicBezTo>
                  <a:cubicBezTo>
                    <a:pt x="3813025" y="1432061"/>
                    <a:pt x="3813270" y="1432061"/>
                    <a:pt x="3813393" y="1432061"/>
                  </a:cubicBezTo>
                  <a:cubicBezTo>
                    <a:pt x="3813393" y="1432061"/>
                    <a:pt x="3813638" y="1432061"/>
                    <a:pt x="3813761" y="1432061"/>
                  </a:cubicBezTo>
                  <a:lnTo>
                    <a:pt x="3814129" y="1432061"/>
                  </a:lnTo>
                  <a:cubicBezTo>
                    <a:pt x="3814129" y="1432061"/>
                    <a:pt x="3814374" y="1432061"/>
                    <a:pt x="3814496" y="1432061"/>
                  </a:cubicBezTo>
                  <a:cubicBezTo>
                    <a:pt x="3817071" y="1431693"/>
                    <a:pt x="3819769" y="1430957"/>
                    <a:pt x="3822344" y="1429854"/>
                  </a:cubicBezTo>
                  <a:cubicBezTo>
                    <a:pt x="3824920" y="1428750"/>
                    <a:pt x="3827495" y="1427279"/>
                    <a:pt x="3829825" y="1425684"/>
                  </a:cubicBezTo>
                  <a:cubicBezTo>
                    <a:pt x="3832155" y="1424090"/>
                    <a:pt x="3834239" y="1422128"/>
                    <a:pt x="3836079" y="1420166"/>
                  </a:cubicBezTo>
                  <a:cubicBezTo>
                    <a:pt x="3837796" y="1418204"/>
                    <a:pt x="3839267" y="1415997"/>
                    <a:pt x="3840249" y="1413789"/>
                  </a:cubicBezTo>
                  <a:cubicBezTo>
                    <a:pt x="3841352" y="1411459"/>
                    <a:pt x="3841720" y="1409252"/>
                    <a:pt x="3841597" y="1407413"/>
                  </a:cubicBezTo>
                  <a:cubicBezTo>
                    <a:pt x="3841597" y="1405451"/>
                    <a:pt x="3840862" y="1403856"/>
                    <a:pt x="3839758" y="1402508"/>
                  </a:cubicBezTo>
                  <a:cubicBezTo>
                    <a:pt x="3838654" y="1401159"/>
                    <a:pt x="3837060" y="1400178"/>
                    <a:pt x="3835098" y="1399564"/>
                  </a:cubicBezTo>
                  <a:cubicBezTo>
                    <a:pt x="3833136" y="1398951"/>
                    <a:pt x="3830683" y="1398706"/>
                    <a:pt x="3827986" y="1398951"/>
                  </a:cubicBezTo>
                  <a:lnTo>
                    <a:pt x="3827740" y="1398951"/>
                  </a:lnTo>
                  <a:cubicBezTo>
                    <a:pt x="3827740" y="1398951"/>
                    <a:pt x="3827617" y="1398951"/>
                    <a:pt x="3827495" y="1398951"/>
                  </a:cubicBezTo>
                  <a:cubicBezTo>
                    <a:pt x="3827495" y="1398951"/>
                    <a:pt x="3827372" y="1398951"/>
                    <a:pt x="3827250" y="1398951"/>
                  </a:cubicBezTo>
                  <a:cubicBezTo>
                    <a:pt x="3827250" y="1398951"/>
                    <a:pt x="3827004" y="1398951"/>
                    <a:pt x="3827004" y="1398951"/>
                  </a:cubicBezTo>
                  <a:moveTo>
                    <a:pt x="366047" y="1892655"/>
                  </a:moveTo>
                  <a:cubicBezTo>
                    <a:pt x="366047" y="1892655"/>
                    <a:pt x="366047" y="1892655"/>
                    <a:pt x="366047" y="1892655"/>
                  </a:cubicBezTo>
                  <a:cubicBezTo>
                    <a:pt x="366047" y="1892655"/>
                    <a:pt x="366047" y="1892655"/>
                    <a:pt x="365925" y="1892655"/>
                  </a:cubicBezTo>
                  <a:cubicBezTo>
                    <a:pt x="365925" y="1892655"/>
                    <a:pt x="365925" y="1892655"/>
                    <a:pt x="365802" y="1892655"/>
                  </a:cubicBezTo>
                  <a:cubicBezTo>
                    <a:pt x="365802" y="1892655"/>
                    <a:pt x="365802" y="1892655"/>
                    <a:pt x="365680" y="1892655"/>
                  </a:cubicBezTo>
                  <a:cubicBezTo>
                    <a:pt x="364453" y="1892901"/>
                    <a:pt x="362982" y="1893514"/>
                    <a:pt x="361510" y="1894372"/>
                  </a:cubicBezTo>
                  <a:cubicBezTo>
                    <a:pt x="360039" y="1895231"/>
                    <a:pt x="358567" y="1896212"/>
                    <a:pt x="357096" y="1897438"/>
                  </a:cubicBezTo>
                  <a:cubicBezTo>
                    <a:pt x="355624" y="1898664"/>
                    <a:pt x="354152" y="1900013"/>
                    <a:pt x="352926" y="1901485"/>
                  </a:cubicBezTo>
                  <a:cubicBezTo>
                    <a:pt x="351577" y="1902956"/>
                    <a:pt x="350473" y="1904428"/>
                    <a:pt x="349492" y="1906022"/>
                  </a:cubicBezTo>
                  <a:cubicBezTo>
                    <a:pt x="348634" y="1907494"/>
                    <a:pt x="347898" y="1908965"/>
                    <a:pt x="347531" y="1910192"/>
                  </a:cubicBezTo>
                  <a:cubicBezTo>
                    <a:pt x="347162" y="1911418"/>
                    <a:pt x="347040" y="1912522"/>
                    <a:pt x="347162" y="1913380"/>
                  </a:cubicBezTo>
                  <a:cubicBezTo>
                    <a:pt x="347285" y="1914238"/>
                    <a:pt x="347776" y="1914851"/>
                    <a:pt x="348389" y="1915342"/>
                  </a:cubicBezTo>
                  <a:cubicBezTo>
                    <a:pt x="349002" y="1915710"/>
                    <a:pt x="349983" y="1915832"/>
                    <a:pt x="351087" y="1915710"/>
                  </a:cubicBezTo>
                  <a:cubicBezTo>
                    <a:pt x="351087" y="1915710"/>
                    <a:pt x="351087" y="1915710"/>
                    <a:pt x="351209" y="1915710"/>
                  </a:cubicBezTo>
                  <a:cubicBezTo>
                    <a:pt x="351209" y="1915710"/>
                    <a:pt x="351209" y="1915710"/>
                    <a:pt x="351332" y="1915710"/>
                  </a:cubicBezTo>
                  <a:cubicBezTo>
                    <a:pt x="351332" y="1915710"/>
                    <a:pt x="351332" y="1915710"/>
                    <a:pt x="351455" y="1915710"/>
                  </a:cubicBezTo>
                  <a:cubicBezTo>
                    <a:pt x="351455" y="1915710"/>
                    <a:pt x="351455" y="1915710"/>
                    <a:pt x="351577" y="1915710"/>
                  </a:cubicBezTo>
                  <a:cubicBezTo>
                    <a:pt x="352803" y="1915465"/>
                    <a:pt x="354275" y="1914851"/>
                    <a:pt x="355747" y="1914115"/>
                  </a:cubicBezTo>
                  <a:cubicBezTo>
                    <a:pt x="357218" y="1913257"/>
                    <a:pt x="358690" y="1912276"/>
                    <a:pt x="360161" y="1911050"/>
                  </a:cubicBezTo>
                  <a:cubicBezTo>
                    <a:pt x="361633" y="1909824"/>
                    <a:pt x="363104" y="1908475"/>
                    <a:pt x="364453" y="1907003"/>
                  </a:cubicBezTo>
                  <a:cubicBezTo>
                    <a:pt x="365802" y="1905532"/>
                    <a:pt x="366906" y="1903937"/>
                    <a:pt x="367887" y="1902343"/>
                  </a:cubicBezTo>
                  <a:cubicBezTo>
                    <a:pt x="368868" y="1900872"/>
                    <a:pt x="369481" y="1899400"/>
                    <a:pt x="369849" y="1898174"/>
                  </a:cubicBezTo>
                  <a:cubicBezTo>
                    <a:pt x="370217" y="1896947"/>
                    <a:pt x="370339" y="1895844"/>
                    <a:pt x="370094" y="1894985"/>
                  </a:cubicBezTo>
                  <a:cubicBezTo>
                    <a:pt x="369971" y="1894127"/>
                    <a:pt x="369481" y="1893514"/>
                    <a:pt x="368868" y="1893146"/>
                  </a:cubicBezTo>
                  <a:cubicBezTo>
                    <a:pt x="368255" y="1892778"/>
                    <a:pt x="367274" y="1892655"/>
                    <a:pt x="366047" y="1892778"/>
                  </a:cubicBezTo>
                  <a:moveTo>
                    <a:pt x="3795611" y="1465907"/>
                  </a:moveTo>
                  <a:cubicBezTo>
                    <a:pt x="3793036" y="1466275"/>
                    <a:pt x="3790461" y="1467010"/>
                    <a:pt x="3787886" y="1467991"/>
                  </a:cubicBezTo>
                  <a:cubicBezTo>
                    <a:pt x="3785311" y="1469095"/>
                    <a:pt x="3782858" y="1470444"/>
                    <a:pt x="3780528" y="1472038"/>
                  </a:cubicBezTo>
                  <a:cubicBezTo>
                    <a:pt x="3778198" y="1473632"/>
                    <a:pt x="3776113" y="1475472"/>
                    <a:pt x="3774274" y="1477434"/>
                  </a:cubicBezTo>
                  <a:cubicBezTo>
                    <a:pt x="3772434" y="1479396"/>
                    <a:pt x="3770963" y="1481603"/>
                    <a:pt x="3769859" y="1483810"/>
                  </a:cubicBezTo>
                  <a:cubicBezTo>
                    <a:pt x="3768756" y="1486140"/>
                    <a:pt x="3768265" y="1488348"/>
                    <a:pt x="3768265" y="1490310"/>
                  </a:cubicBezTo>
                  <a:cubicBezTo>
                    <a:pt x="3768265" y="1492272"/>
                    <a:pt x="3768878" y="1493989"/>
                    <a:pt x="3769859" y="1495460"/>
                  </a:cubicBezTo>
                  <a:cubicBezTo>
                    <a:pt x="3770841" y="1496932"/>
                    <a:pt x="3772434" y="1498035"/>
                    <a:pt x="3774274" y="1498649"/>
                  </a:cubicBezTo>
                  <a:cubicBezTo>
                    <a:pt x="3776236" y="1499384"/>
                    <a:pt x="3778566" y="1499752"/>
                    <a:pt x="3781264" y="1499507"/>
                  </a:cubicBezTo>
                  <a:cubicBezTo>
                    <a:pt x="3781386" y="1499507"/>
                    <a:pt x="3781632" y="1499507"/>
                    <a:pt x="3781754" y="1499507"/>
                  </a:cubicBezTo>
                  <a:cubicBezTo>
                    <a:pt x="3781877" y="1499507"/>
                    <a:pt x="3782122" y="1499507"/>
                    <a:pt x="3782245" y="1499507"/>
                  </a:cubicBezTo>
                  <a:cubicBezTo>
                    <a:pt x="3782368" y="1499507"/>
                    <a:pt x="3782613" y="1499507"/>
                    <a:pt x="3782736" y="1499507"/>
                  </a:cubicBezTo>
                  <a:cubicBezTo>
                    <a:pt x="3782858" y="1499507"/>
                    <a:pt x="3783103" y="1499507"/>
                    <a:pt x="3783226" y="1499507"/>
                  </a:cubicBezTo>
                  <a:cubicBezTo>
                    <a:pt x="3785801" y="1499139"/>
                    <a:pt x="3788376" y="1498403"/>
                    <a:pt x="3790951" y="1497422"/>
                  </a:cubicBezTo>
                  <a:cubicBezTo>
                    <a:pt x="3793527" y="1496319"/>
                    <a:pt x="3795979" y="1494970"/>
                    <a:pt x="3798309" y="1493376"/>
                  </a:cubicBezTo>
                  <a:cubicBezTo>
                    <a:pt x="3800639" y="1491781"/>
                    <a:pt x="3802724" y="1489942"/>
                    <a:pt x="3804563" y="1487980"/>
                  </a:cubicBezTo>
                  <a:cubicBezTo>
                    <a:pt x="3806403" y="1486018"/>
                    <a:pt x="3807874" y="1483810"/>
                    <a:pt x="3808978" y="1481603"/>
                  </a:cubicBezTo>
                  <a:cubicBezTo>
                    <a:pt x="3810082" y="1479273"/>
                    <a:pt x="3810572" y="1477066"/>
                    <a:pt x="3810572" y="1475104"/>
                  </a:cubicBezTo>
                  <a:cubicBezTo>
                    <a:pt x="3810572" y="1473142"/>
                    <a:pt x="3809959" y="1471425"/>
                    <a:pt x="3808978" y="1469953"/>
                  </a:cubicBezTo>
                  <a:cubicBezTo>
                    <a:pt x="3807997" y="1468482"/>
                    <a:pt x="3806403" y="1467378"/>
                    <a:pt x="3804441" y="1466765"/>
                  </a:cubicBezTo>
                  <a:cubicBezTo>
                    <a:pt x="3802479" y="1466029"/>
                    <a:pt x="3800149" y="1465784"/>
                    <a:pt x="3797451" y="1465907"/>
                  </a:cubicBezTo>
                  <a:cubicBezTo>
                    <a:pt x="3797328" y="1465907"/>
                    <a:pt x="3797083" y="1465907"/>
                    <a:pt x="3796960" y="1465907"/>
                  </a:cubicBezTo>
                  <a:cubicBezTo>
                    <a:pt x="3796838" y="1465907"/>
                    <a:pt x="3796592" y="1465907"/>
                    <a:pt x="3796470" y="1465907"/>
                  </a:cubicBezTo>
                  <a:cubicBezTo>
                    <a:pt x="3796347" y="1465907"/>
                    <a:pt x="3796102" y="1465907"/>
                    <a:pt x="3795979" y="1465907"/>
                  </a:cubicBezTo>
                  <a:cubicBezTo>
                    <a:pt x="3795857" y="1465907"/>
                    <a:pt x="3795611" y="1465907"/>
                    <a:pt x="3795489" y="1465907"/>
                  </a:cubicBezTo>
                  <a:moveTo>
                    <a:pt x="338578" y="1938151"/>
                  </a:moveTo>
                  <a:cubicBezTo>
                    <a:pt x="338578" y="1938151"/>
                    <a:pt x="338456" y="1938151"/>
                    <a:pt x="338333" y="1938151"/>
                  </a:cubicBezTo>
                  <a:cubicBezTo>
                    <a:pt x="338333" y="1938151"/>
                    <a:pt x="338211" y="1938151"/>
                    <a:pt x="338088" y="1938151"/>
                  </a:cubicBezTo>
                  <a:cubicBezTo>
                    <a:pt x="338088" y="1938151"/>
                    <a:pt x="337965" y="1938151"/>
                    <a:pt x="337843" y="1938151"/>
                  </a:cubicBezTo>
                  <a:cubicBezTo>
                    <a:pt x="337843" y="1938151"/>
                    <a:pt x="337720" y="1938151"/>
                    <a:pt x="337597" y="1938151"/>
                  </a:cubicBezTo>
                  <a:cubicBezTo>
                    <a:pt x="336248" y="1938519"/>
                    <a:pt x="334900" y="1939132"/>
                    <a:pt x="333428" y="1939868"/>
                  </a:cubicBezTo>
                  <a:cubicBezTo>
                    <a:pt x="331957" y="1940726"/>
                    <a:pt x="330485" y="1941830"/>
                    <a:pt x="329013" y="1943056"/>
                  </a:cubicBezTo>
                  <a:cubicBezTo>
                    <a:pt x="327542" y="1944282"/>
                    <a:pt x="326193" y="1945631"/>
                    <a:pt x="324844" y="1947103"/>
                  </a:cubicBezTo>
                  <a:cubicBezTo>
                    <a:pt x="323618" y="1948574"/>
                    <a:pt x="322392" y="1950168"/>
                    <a:pt x="321533" y="1951640"/>
                  </a:cubicBezTo>
                  <a:cubicBezTo>
                    <a:pt x="320675" y="1953112"/>
                    <a:pt x="320062" y="1954460"/>
                    <a:pt x="319694" y="1955687"/>
                  </a:cubicBezTo>
                  <a:cubicBezTo>
                    <a:pt x="319326" y="1956913"/>
                    <a:pt x="319203" y="1957894"/>
                    <a:pt x="319448" y="1958753"/>
                  </a:cubicBezTo>
                  <a:cubicBezTo>
                    <a:pt x="319694" y="1959611"/>
                    <a:pt x="320062" y="1960224"/>
                    <a:pt x="320675" y="1960592"/>
                  </a:cubicBezTo>
                  <a:cubicBezTo>
                    <a:pt x="321288" y="1960960"/>
                    <a:pt x="322269" y="1961083"/>
                    <a:pt x="323373" y="1960960"/>
                  </a:cubicBezTo>
                  <a:cubicBezTo>
                    <a:pt x="323373" y="1960960"/>
                    <a:pt x="323495" y="1960960"/>
                    <a:pt x="323618" y="1960960"/>
                  </a:cubicBezTo>
                  <a:cubicBezTo>
                    <a:pt x="323618" y="1960960"/>
                    <a:pt x="323740" y="1960960"/>
                    <a:pt x="323863" y="1960960"/>
                  </a:cubicBezTo>
                  <a:cubicBezTo>
                    <a:pt x="323863" y="1960960"/>
                    <a:pt x="323986" y="1960960"/>
                    <a:pt x="324108" y="1960960"/>
                  </a:cubicBezTo>
                  <a:cubicBezTo>
                    <a:pt x="324108" y="1960960"/>
                    <a:pt x="324231" y="1960960"/>
                    <a:pt x="324353" y="1960960"/>
                  </a:cubicBezTo>
                  <a:cubicBezTo>
                    <a:pt x="325702" y="1960592"/>
                    <a:pt x="327051" y="1959979"/>
                    <a:pt x="328646" y="1959243"/>
                  </a:cubicBezTo>
                  <a:cubicBezTo>
                    <a:pt x="330117" y="1958385"/>
                    <a:pt x="331711" y="1957281"/>
                    <a:pt x="333183" y="1956055"/>
                  </a:cubicBezTo>
                  <a:cubicBezTo>
                    <a:pt x="334654" y="1954828"/>
                    <a:pt x="336126" y="1953480"/>
                    <a:pt x="337352" y="1951885"/>
                  </a:cubicBezTo>
                  <a:cubicBezTo>
                    <a:pt x="338701" y="1950414"/>
                    <a:pt x="339805" y="1948820"/>
                    <a:pt x="340786" y="1947225"/>
                  </a:cubicBezTo>
                  <a:cubicBezTo>
                    <a:pt x="341644" y="1945754"/>
                    <a:pt x="342257" y="1944405"/>
                    <a:pt x="342625" y="1943179"/>
                  </a:cubicBezTo>
                  <a:cubicBezTo>
                    <a:pt x="342993" y="1941952"/>
                    <a:pt x="342993" y="1940971"/>
                    <a:pt x="342871" y="1940113"/>
                  </a:cubicBezTo>
                  <a:cubicBezTo>
                    <a:pt x="342748" y="1939255"/>
                    <a:pt x="342257" y="1938641"/>
                    <a:pt x="341644" y="1938273"/>
                  </a:cubicBezTo>
                  <a:cubicBezTo>
                    <a:pt x="341031" y="1937905"/>
                    <a:pt x="340050" y="1937783"/>
                    <a:pt x="338946" y="1937905"/>
                  </a:cubicBezTo>
                  <a:moveTo>
                    <a:pt x="3762011" y="1533843"/>
                  </a:moveTo>
                  <a:cubicBezTo>
                    <a:pt x="3759436" y="1534211"/>
                    <a:pt x="3756861" y="1534824"/>
                    <a:pt x="3754408" y="1535928"/>
                  </a:cubicBezTo>
                  <a:cubicBezTo>
                    <a:pt x="3751833" y="1536909"/>
                    <a:pt x="3749380" y="1538258"/>
                    <a:pt x="3747173" y="1539852"/>
                  </a:cubicBezTo>
                  <a:cubicBezTo>
                    <a:pt x="3744843" y="1541446"/>
                    <a:pt x="3742758" y="1543163"/>
                    <a:pt x="3740919" y="1545125"/>
                  </a:cubicBezTo>
                  <a:cubicBezTo>
                    <a:pt x="3739080" y="1547087"/>
                    <a:pt x="3737608" y="1549172"/>
                    <a:pt x="3736504" y="1551379"/>
                  </a:cubicBezTo>
                  <a:cubicBezTo>
                    <a:pt x="3735278" y="1553709"/>
                    <a:pt x="3734665" y="1556039"/>
                    <a:pt x="3734542" y="1558001"/>
                  </a:cubicBezTo>
                  <a:cubicBezTo>
                    <a:pt x="3734420" y="1559963"/>
                    <a:pt x="3734910" y="1561803"/>
                    <a:pt x="3735891" y="1563397"/>
                  </a:cubicBezTo>
                  <a:cubicBezTo>
                    <a:pt x="3736872" y="1564868"/>
                    <a:pt x="3738221" y="1566095"/>
                    <a:pt x="3740061" y="1566953"/>
                  </a:cubicBezTo>
                  <a:cubicBezTo>
                    <a:pt x="3741900" y="1567811"/>
                    <a:pt x="3744230" y="1568179"/>
                    <a:pt x="3746928" y="1568056"/>
                  </a:cubicBezTo>
                  <a:cubicBezTo>
                    <a:pt x="3747173" y="1568056"/>
                    <a:pt x="3747296" y="1568056"/>
                    <a:pt x="3747541" y="1568056"/>
                  </a:cubicBezTo>
                  <a:cubicBezTo>
                    <a:pt x="3747786" y="1568056"/>
                    <a:pt x="3747909" y="1568056"/>
                    <a:pt x="3748154" y="1568056"/>
                  </a:cubicBezTo>
                  <a:cubicBezTo>
                    <a:pt x="3748399" y="1568056"/>
                    <a:pt x="3748522" y="1568056"/>
                    <a:pt x="3748767" y="1568056"/>
                  </a:cubicBezTo>
                  <a:cubicBezTo>
                    <a:pt x="3749013" y="1568056"/>
                    <a:pt x="3749135" y="1568056"/>
                    <a:pt x="3749380" y="1568056"/>
                  </a:cubicBezTo>
                  <a:cubicBezTo>
                    <a:pt x="3751956" y="1567689"/>
                    <a:pt x="3754531" y="1567076"/>
                    <a:pt x="3756983" y="1565972"/>
                  </a:cubicBezTo>
                  <a:cubicBezTo>
                    <a:pt x="3759558" y="1564991"/>
                    <a:pt x="3762011" y="1563642"/>
                    <a:pt x="3764218" y="1562048"/>
                  </a:cubicBezTo>
                  <a:cubicBezTo>
                    <a:pt x="3766548" y="1560454"/>
                    <a:pt x="3768633" y="1558737"/>
                    <a:pt x="3770473" y="1556775"/>
                  </a:cubicBezTo>
                  <a:cubicBezTo>
                    <a:pt x="3772312" y="1554813"/>
                    <a:pt x="3773783" y="1552728"/>
                    <a:pt x="3774887" y="1550521"/>
                  </a:cubicBezTo>
                  <a:cubicBezTo>
                    <a:pt x="3776113" y="1548191"/>
                    <a:pt x="3776726" y="1545861"/>
                    <a:pt x="3776726" y="1543899"/>
                  </a:cubicBezTo>
                  <a:cubicBezTo>
                    <a:pt x="3776726" y="1541937"/>
                    <a:pt x="3776359" y="1540097"/>
                    <a:pt x="3775378" y="1538626"/>
                  </a:cubicBezTo>
                  <a:cubicBezTo>
                    <a:pt x="3774396" y="1537154"/>
                    <a:pt x="3773048" y="1535928"/>
                    <a:pt x="3771086" y="1535192"/>
                  </a:cubicBezTo>
                  <a:cubicBezTo>
                    <a:pt x="3769246" y="1534334"/>
                    <a:pt x="3766916" y="1533966"/>
                    <a:pt x="3764218" y="1534088"/>
                  </a:cubicBezTo>
                  <a:cubicBezTo>
                    <a:pt x="3763973" y="1534088"/>
                    <a:pt x="3763851" y="1534088"/>
                    <a:pt x="3763605" y="1534088"/>
                  </a:cubicBezTo>
                  <a:cubicBezTo>
                    <a:pt x="3763360" y="1534088"/>
                    <a:pt x="3763237" y="1534088"/>
                    <a:pt x="3762992" y="1534088"/>
                  </a:cubicBezTo>
                  <a:cubicBezTo>
                    <a:pt x="3762747" y="1534088"/>
                    <a:pt x="3762624" y="1534088"/>
                    <a:pt x="3762379" y="1534088"/>
                  </a:cubicBezTo>
                  <a:cubicBezTo>
                    <a:pt x="3762134" y="1534088"/>
                    <a:pt x="3762011" y="1534088"/>
                    <a:pt x="3761766" y="1534088"/>
                  </a:cubicBezTo>
                  <a:moveTo>
                    <a:pt x="311968" y="1983646"/>
                  </a:moveTo>
                  <a:cubicBezTo>
                    <a:pt x="311968" y="1983646"/>
                    <a:pt x="311845" y="1983646"/>
                    <a:pt x="311723" y="1983646"/>
                  </a:cubicBezTo>
                  <a:cubicBezTo>
                    <a:pt x="311723" y="1983646"/>
                    <a:pt x="311478" y="1983646"/>
                    <a:pt x="311478" y="1983646"/>
                  </a:cubicBezTo>
                  <a:cubicBezTo>
                    <a:pt x="311478" y="1983646"/>
                    <a:pt x="311232" y="1983646"/>
                    <a:pt x="311232" y="1983646"/>
                  </a:cubicBezTo>
                  <a:cubicBezTo>
                    <a:pt x="311232" y="1983646"/>
                    <a:pt x="310987" y="1983646"/>
                    <a:pt x="310987" y="1983646"/>
                  </a:cubicBezTo>
                  <a:cubicBezTo>
                    <a:pt x="309638" y="1984014"/>
                    <a:pt x="308167" y="1984627"/>
                    <a:pt x="306695" y="1985486"/>
                  </a:cubicBezTo>
                  <a:cubicBezTo>
                    <a:pt x="305223" y="1986344"/>
                    <a:pt x="303629" y="1987448"/>
                    <a:pt x="302158" y="1988674"/>
                  </a:cubicBezTo>
                  <a:cubicBezTo>
                    <a:pt x="300686" y="1989900"/>
                    <a:pt x="299337" y="1991372"/>
                    <a:pt x="297988" y="1992843"/>
                  </a:cubicBezTo>
                  <a:cubicBezTo>
                    <a:pt x="296762" y="1994315"/>
                    <a:pt x="295536" y="1995909"/>
                    <a:pt x="294677" y="1997503"/>
                  </a:cubicBezTo>
                  <a:cubicBezTo>
                    <a:pt x="293819" y="1998975"/>
                    <a:pt x="293328" y="2000324"/>
                    <a:pt x="292960" y="2001428"/>
                  </a:cubicBezTo>
                  <a:cubicBezTo>
                    <a:pt x="292593" y="2002531"/>
                    <a:pt x="292593" y="2003635"/>
                    <a:pt x="292838" y="2004371"/>
                  </a:cubicBezTo>
                  <a:cubicBezTo>
                    <a:pt x="293083" y="2005229"/>
                    <a:pt x="293451" y="2005842"/>
                    <a:pt x="294064" y="2006210"/>
                  </a:cubicBezTo>
                  <a:cubicBezTo>
                    <a:pt x="294677" y="2006578"/>
                    <a:pt x="295658" y="2006700"/>
                    <a:pt x="296639" y="2006578"/>
                  </a:cubicBezTo>
                  <a:cubicBezTo>
                    <a:pt x="296639" y="2006578"/>
                    <a:pt x="296762" y="2006578"/>
                    <a:pt x="296885" y="2006578"/>
                  </a:cubicBezTo>
                  <a:cubicBezTo>
                    <a:pt x="296885" y="2006578"/>
                    <a:pt x="297130" y="2006578"/>
                    <a:pt x="297130" y="2006578"/>
                  </a:cubicBezTo>
                  <a:cubicBezTo>
                    <a:pt x="297130" y="2006578"/>
                    <a:pt x="297375" y="2006578"/>
                    <a:pt x="297375" y="2006578"/>
                  </a:cubicBezTo>
                  <a:cubicBezTo>
                    <a:pt x="297375" y="2006578"/>
                    <a:pt x="297620" y="2006578"/>
                    <a:pt x="297620" y="2006578"/>
                  </a:cubicBezTo>
                  <a:cubicBezTo>
                    <a:pt x="298969" y="2006210"/>
                    <a:pt x="300441" y="2005597"/>
                    <a:pt x="301913" y="2004738"/>
                  </a:cubicBezTo>
                  <a:cubicBezTo>
                    <a:pt x="303384" y="2003880"/>
                    <a:pt x="304978" y="2002776"/>
                    <a:pt x="306450" y="2001428"/>
                  </a:cubicBezTo>
                  <a:cubicBezTo>
                    <a:pt x="307921" y="2000201"/>
                    <a:pt x="309393" y="1998730"/>
                    <a:pt x="310619" y="1997258"/>
                  </a:cubicBezTo>
                  <a:cubicBezTo>
                    <a:pt x="311845" y="1995786"/>
                    <a:pt x="313072" y="1994192"/>
                    <a:pt x="313930" y="1992598"/>
                  </a:cubicBezTo>
                  <a:cubicBezTo>
                    <a:pt x="314788" y="1991126"/>
                    <a:pt x="315279" y="1989778"/>
                    <a:pt x="315647" y="1988674"/>
                  </a:cubicBezTo>
                  <a:cubicBezTo>
                    <a:pt x="316015" y="1987570"/>
                    <a:pt x="316015" y="1986467"/>
                    <a:pt x="315769" y="1985731"/>
                  </a:cubicBezTo>
                  <a:cubicBezTo>
                    <a:pt x="315524" y="1984995"/>
                    <a:pt x="315156" y="1984382"/>
                    <a:pt x="314421" y="1984014"/>
                  </a:cubicBezTo>
                  <a:cubicBezTo>
                    <a:pt x="313808" y="1983646"/>
                    <a:pt x="312826" y="1983523"/>
                    <a:pt x="311723" y="1983646"/>
                  </a:cubicBezTo>
                  <a:moveTo>
                    <a:pt x="3725713" y="1602515"/>
                  </a:moveTo>
                  <a:cubicBezTo>
                    <a:pt x="3723260" y="1602761"/>
                    <a:pt x="3720808" y="1603496"/>
                    <a:pt x="3718233" y="1604477"/>
                  </a:cubicBezTo>
                  <a:cubicBezTo>
                    <a:pt x="3715780" y="1605459"/>
                    <a:pt x="3713327" y="1606685"/>
                    <a:pt x="3711120" y="1608156"/>
                  </a:cubicBezTo>
                  <a:cubicBezTo>
                    <a:pt x="3708913" y="1609628"/>
                    <a:pt x="3706705" y="1611344"/>
                    <a:pt x="3704866" y="1613307"/>
                  </a:cubicBezTo>
                  <a:cubicBezTo>
                    <a:pt x="3703027" y="1615269"/>
                    <a:pt x="3701432" y="1617231"/>
                    <a:pt x="3700329" y="1619438"/>
                  </a:cubicBezTo>
                  <a:cubicBezTo>
                    <a:pt x="3698980" y="1621768"/>
                    <a:pt x="3698244" y="1624098"/>
                    <a:pt x="3698121" y="1626183"/>
                  </a:cubicBezTo>
                  <a:cubicBezTo>
                    <a:pt x="3697999" y="1628267"/>
                    <a:pt x="3698367" y="1630107"/>
                    <a:pt x="3699225" y="1631701"/>
                  </a:cubicBezTo>
                  <a:cubicBezTo>
                    <a:pt x="3700083" y="1633295"/>
                    <a:pt x="3701432" y="1634522"/>
                    <a:pt x="3703272" y="1635502"/>
                  </a:cubicBezTo>
                  <a:cubicBezTo>
                    <a:pt x="3705111" y="1636361"/>
                    <a:pt x="3707318" y="1636852"/>
                    <a:pt x="3709894" y="1636974"/>
                  </a:cubicBezTo>
                  <a:cubicBezTo>
                    <a:pt x="3710139" y="1636974"/>
                    <a:pt x="3710384" y="1636974"/>
                    <a:pt x="3710630" y="1636974"/>
                  </a:cubicBezTo>
                  <a:cubicBezTo>
                    <a:pt x="3710875" y="1636974"/>
                    <a:pt x="3711120" y="1636974"/>
                    <a:pt x="3711365" y="1636974"/>
                  </a:cubicBezTo>
                  <a:cubicBezTo>
                    <a:pt x="3711611" y="1636974"/>
                    <a:pt x="3711856" y="1636974"/>
                    <a:pt x="3712101" y="1636974"/>
                  </a:cubicBezTo>
                  <a:cubicBezTo>
                    <a:pt x="3712346" y="1636974"/>
                    <a:pt x="3712592" y="1636974"/>
                    <a:pt x="3712960" y="1636974"/>
                  </a:cubicBezTo>
                  <a:cubicBezTo>
                    <a:pt x="3715412" y="1636729"/>
                    <a:pt x="3717987" y="1635993"/>
                    <a:pt x="3720440" y="1635012"/>
                  </a:cubicBezTo>
                  <a:cubicBezTo>
                    <a:pt x="3722893" y="1634031"/>
                    <a:pt x="3725345" y="1632805"/>
                    <a:pt x="3727675" y="1631211"/>
                  </a:cubicBezTo>
                  <a:cubicBezTo>
                    <a:pt x="3729882" y="1629739"/>
                    <a:pt x="3732090" y="1628022"/>
                    <a:pt x="3733929" y="1626060"/>
                  </a:cubicBezTo>
                  <a:cubicBezTo>
                    <a:pt x="3735768" y="1624098"/>
                    <a:pt x="3737363" y="1622136"/>
                    <a:pt x="3738466" y="1619929"/>
                  </a:cubicBezTo>
                  <a:cubicBezTo>
                    <a:pt x="3739815" y="1617476"/>
                    <a:pt x="3740428" y="1615269"/>
                    <a:pt x="3740674" y="1613184"/>
                  </a:cubicBezTo>
                  <a:cubicBezTo>
                    <a:pt x="3740796" y="1611099"/>
                    <a:pt x="3740428" y="1609260"/>
                    <a:pt x="3739570" y="1607666"/>
                  </a:cubicBezTo>
                  <a:cubicBezTo>
                    <a:pt x="3738711" y="1606072"/>
                    <a:pt x="3737363" y="1604845"/>
                    <a:pt x="3735523" y="1603864"/>
                  </a:cubicBezTo>
                  <a:cubicBezTo>
                    <a:pt x="3733684" y="1603006"/>
                    <a:pt x="3731476" y="1602515"/>
                    <a:pt x="3728778" y="1602515"/>
                  </a:cubicBezTo>
                  <a:cubicBezTo>
                    <a:pt x="3728533" y="1602515"/>
                    <a:pt x="3728288" y="1602515"/>
                    <a:pt x="3728043" y="1602515"/>
                  </a:cubicBezTo>
                  <a:cubicBezTo>
                    <a:pt x="3727798" y="1602515"/>
                    <a:pt x="3727552" y="1602515"/>
                    <a:pt x="3727307" y="1602515"/>
                  </a:cubicBezTo>
                  <a:cubicBezTo>
                    <a:pt x="3727062" y="1602515"/>
                    <a:pt x="3726817" y="1602515"/>
                    <a:pt x="3726571" y="1602515"/>
                  </a:cubicBezTo>
                  <a:cubicBezTo>
                    <a:pt x="3726326" y="1602515"/>
                    <a:pt x="3726081" y="1602515"/>
                    <a:pt x="3725836" y="1602515"/>
                  </a:cubicBezTo>
                  <a:moveTo>
                    <a:pt x="286339" y="2029387"/>
                  </a:moveTo>
                  <a:cubicBezTo>
                    <a:pt x="286339" y="2029387"/>
                    <a:pt x="286093" y="2029387"/>
                    <a:pt x="285971" y="2029387"/>
                  </a:cubicBezTo>
                  <a:cubicBezTo>
                    <a:pt x="285971" y="2029387"/>
                    <a:pt x="285725" y="2029387"/>
                    <a:pt x="285603" y="2029387"/>
                  </a:cubicBezTo>
                  <a:cubicBezTo>
                    <a:pt x="285603" y="2029387"/>
                    <a:pt x="285358" y="2029387"/>
                    <a:pt x="285235" y="2029387"/>
                  </a:cubicBezTo>
                  <a:cubicBezTo>
                    <a:pt x="285235" y="2029387"/>
                    <a:pt x="284990" y="2029387"/>
                    <a:pt x="284867" y="2029387"/>
                  </a:cubicBezTo>
                  <a:cubicBezTo>
                    <a:pt x="283518" y="2029755"/>
                    <a:pt x="282047" y="2030491"/>
                    <a:pt x="280452" y="2031349"/>
                  </a:cubicBezTo>
                  <a:cubicBezTo>
                    <a:pt x="278981" y="2032207"/>
                    <a:pt x="277387" y="2033434"/>
                    <a:pt x="275915" y="2034660"/>
                  </a:cubicBezTo>
                  <a:cubicBezTo>
                    <a:pt x="274444" y="2036009"/>
                    <a:pt x="273095" y="2037358"/>
                    <a:pt x="271746" y="2038952"/>
                  </a:cubicBezTo>
                  <a:cubicBezTo>
                    <a:pt x="270519" y="2040423"/>
                    <a:pt x="269416" y="2042018"/>
                    <a:pt x="268435" y="2043612"/>
                  </a:cubicBezTo>
                  <a:cubicBezTo>
                    <a:pt x="267699" y="2045083"/>
                    <a:pt x="267086" y="2046309"/>
                    <a:pt x="266841" y="2047413"/>
                  </a:cubicBezTo>
                  <a:cubicBezTo>
                    <a:pt x="266595" y="2048517"/>
                    <a:pt x="266473" y="2049498"/>
                    <a:pt x="266718" y="2050356"/>
                  </a:cubicBezTo>
                  <a:cubicBezTo>
                    <a:pt x="266963" y="2051092"/>
                    <a:pt x="267331" y="2051705"/>
                    <a:pt x="267944" y="2052073"/>
                  </a:cubicBezTo>
                  <a:cubicBezTo>
                    <a:pt x="268557" y="2052441"/>
                    <a:pt x="269416" y="2052564"/>
                    <a:pt x="270519" y="2052441"/>
                  </a:cubicBezTo>
                  <a:cubicBezTo>
                    <a:pt x="270519" y="2052441"/>
                    <a:pt x="270765" y="2052441"/>
                    <a:pt x="270887" y="2052441"/>
                  </a:cubicBezTo>
                  <a:cubicBezTo>
                    <a:pt x="270887" y="2052441"/>
                    <a:pt x="271133" y="2052441"/>
                    <a:pt x="271255" y="2052441"/>
                  </a:cubicBezTo>
                  <a:cubicBezTo>
                    <a:pt x="271378" y="2052441"/>
                    <a:pt x="271500" y="2052441"/>
                    <a:pt x="271623" y="2052441"/>
                  </a:cubicBezTo>
                  <a:cubicBezTo>
                    <a:pt x="271746" y="2052441"/>
                    <a:pt x="271868" y="2052441"/>
                    <a:pt x="271991" y="2052441"/>
                  </a:cubicBezTo>
                  <a:cubicBezTo>
                    <a:pt x="273340" y="2052073"/>
                    <a:pt x="274811" y="2051337"/>
                    <a:pt x="276283" y="2050479"/>
                  </a:cubicBezTo>
                  <a:cubicBezTo>
                    <a:pt x="277755" y="2049621"/>
                    <a:pt x="279349" y="2048394"/>
                    <a:pt x="280820" y="2047168"/>
                  </a:cubicBezTo>
                  <a:cubicBezTo>
                    <a:pt x="282292" y="2045819"/>
                    <a:pt x="283641" y="2044470"/>
                    <a:pt x="284990" y="2042876"/>
                  </a:cubicBezTo>
                  <a:cubicBezTo>
                    <a:pt x="286216" y="2041404"/>
                    <a:pt x="287320" y="2039810"/>
                    <a:pt x="288178" y="2038216"/>
                  </a:cubicBezTo>
                  <a:cubicBezTo>
                    <a:pt x="289036" y="2036744"/>
                    <a:pt x="289527" y="2035396"/>
                    <a:pt x="289772" y="2034292"/>
                  </a:cubicBezTo>
                  <a:cubicBezTo>
                    <a:pt x="290018" y="2033188"/>
                    <a:pt x="290140" y="2032207"/>
                    <a:pt x="289772" y="2031349"/>
                  </a:cubicBezTo>
                  <a:cubicBezTo>
                    <a:pt x="289527" y="2030613"/>
                    <a:pt x="289159" y="2030000"/>
                    <a:pt x="288423" y="2029632"/>
                  </a:cubicBezTo>
                  <a:cubicBezTo>
                    <a:pt x="287688" y="2029264"/>
                    <a:pt x="286952" y="2029141"/>
                    <a:pt x="285848" y="2029264"/>
                  </a:cubicBezTo>
                  <a:moveTo>
                    <a:pt x="3686594" y="1671801"/>
                  </a:moveTo>
                  <a:cubicBezTo>
                    <a:pt x="3684264" y="1672046"/>
                    <a:pt x="3681812" y="1672659"/>
                    <a:pt x="3679359" y="1673640"/>
                  </a:cubicBezTo>
                  <a:cubicBezTo>
                    <a:pt x="3676907" y="1674621"/>
                    <a:pt x="3674577" y="1675847"/>
                    <a:pt x="3672369" y="1677197"/>
                  </a:cubicBezTo>
                  <a:cubicBezTo>
                    <a:pt x="3670162" y="1678668"/>
                    <a:pt x="3668077" y="1680385"/>
                    <a:pt x="3666238" y="1682224"/>
                  </a:cubicBezTo>
                  <a:cubicBezTo>
                    <a:pt x="3664398" y="1684064"/>
                    <a:pt x="3662804" y="1686148"/>
                    <a:pt x="3661578" y="1688233"/>
                  </a:cubicBezTo>
                  <a:cubicBezTo>
                    <a:pt x="3660229" y="1690685"/>
                    <a:pt x="3659371" y="1692893"/>
                    <a:pt x="3659125" y="1695100"/>
                  </a:cubicBezTo>
                  <a:cubicBezTo>
                    <a:pt x="3658880" y="1697185"/>
                    <a:pt x="3659125" y="1699147"/>
                    <a:pt x="3659861" y="1700864"/>
                  </a:cubicBezTo>
                  <a:cubicBezTo>
                    <a:pt x="3660597" y="1702580"/>
                    <a:pt x="3661946" y="1703930"/>
                    <a:pt x="3663663" y="1704910"/>
                  </a:cubicBezTo>
                  <a:cubicBezTo>
                    <a:pt x="3665380" y="1705892"/>
                    <a:pt x="3667587" y="1706505"/>
                    <a:pt x="3670162" y="1706627"/>
                  </a:cubicBezTo>
                  <a:cubicBezTo>
                    <a:pt x="3670407" y="1706627"/>
                    <a:pt x="3670775" y="1706627"/>
                    <a:pt x="3671020" y="1706627"/>
                  </a:cubicBezTo>
                  <a:cubicBezTo>
                    <a:pt x="3671265" y="1706627"/>
                    <a:pt x="3671634" y="1706627"/>
                    <a:pt x="3671879" y="1706627"/>
                  </a:cubicBezTo>
                  <a:cubicBezTo>
                    <a:pt x="3672124" y="1706627"/>
                    <a:pt x="3672492" y="1706627"/>
                    <a:pt x="3672860" y="1706627"/>
                  </a:cubicBezTo>
                  <a:cubicBezTo>
                    <a:pt x="3673228" y="1706627"/>
                    <a:pt x="3673473" y="1706627"/>
                    <a:pt x="3673841" y="1706627"/>
                  </a:cubicBezTo>
                  <a:cubicBezTo>
                    <a:pt x="3676171" y="1706382"/>
                    <a:pt x="3678746" y="1705769"/>
                    <a:pt x="3681076" y="1704788"/>
                  </a:cubicBezTo>
                  <a:cubicBezTo>
                    <a:pt x="3683528" y="1703807"/>
                    <a:pt x="3685858" y="1702580"/>
                    <a:pt x="3688188" y="1701109"/>
                  </a:cubicBezTo>
                  <a:cubicBezTo>
                    <a:pt x="3690396" y="1699637"/>
                    <a:pt x="3692603" y="1697921"/>
                    <a:pt x="3694443" y="1696081"/>
                  </a:cubicBezTo>
                  <a:cubicBezTo>
                    <a:pt x="3696282" y="1694242"/>
                    <a:pt x="3697876" y="1692157"/>
                    <a:pt x="3699102" y="1690072"/>
                  </a:cubicBezTo>
                  <a:cubicBezTo>
                    <a:pt x="3700574" y="1687620"/>
                    <a:pt x="3701310" y="1685290"/>
                    <a:pt x="3701555" y="1683205"/>
                  </a:cubicBezTo>
                  <a:cubicBezTo>
                    <a:pt x="3701800" y="1681120"/>
                    <a:pt x="3701555" y="1679158"/>
                    <a:pt x="3700697" y="1677442"/>
                  </a:cubicBezTo>
                  <a:cubicBezTo>
                    <a:pt x="3699961" y="1675847"/>
                    <a:pt x="3698612" y="1674376"/>
                    <a:pt x="3696895" y="1673395"/>
                  </a:cubicBezTo>
                  <a:cubicBezTo>
                    <a:pt x="3695178" y="1672414"/>
                    <a:pt x="3692971" y="1671801"/>
                    <a:pt x="3690396" y="1671678"/>
                  </a:cubicBezTo>
                  <a:cubicBezTo>
                    <a:pt x="3690150" y="1671678"/>
                    <a:pt x="3689783" y="1671678"/>
                    <a:pt x="3689537" y="1671678"/>
                  </a:cubicBezTo>
                  <a:cubicBezTo>
                    <a:pt x="3689292" y="1671678"/>
                    <a:pt x="3688924" y="1671678"/>
                    <a:pt x="3688679" y="1671678"/>
                  </a:cubicBezTo>
                  <a:cubicBezTo>
                    <a:pt x="3688434" y="1671678"/>
                    <a:pt x="3688066" y="1671678"/>
                    <a:pt x="3687820" y="1671678"/>
                  </a:cubicBezTo>
                  <a:cubicBezTo>
                    <a:pt x="3687575" y="1671678"/>
                    <a:pt x="3687207" y="1671678"/>
                    <a:pt x="3686840" y="1671678"/>
                  </a:cubicBezTo>
                  <a:moveTo>
                    <a:pt x="261813" y="2075127"/>
                  </a:moveTo>
                  <a:cubicBezTo>
                    <a:pt x="261813" y="2075127"/>
                    <a:pt x="261567" y="2075127"/>
                    <a:pt x="261445" y="2075127"/>
                  </a:cubicBezTo>
                  <a:cubicBezTo>
                    <a:pt x="261322" y="2075127"/>
                    <a:pt x="261200" y="2075127"/>
                    <a:pt x="260954" y="2075127"/>
                  </a:cubicBezTo>
                  <a:cubicBezTo>
                    <a:pt x="260832" y="2075127"/>
                    <a:pt x="260709" y="2075127"/>
                    <a:pt x="260464" y="2075127"/>
                  </a:cubicBezTo>
                  <a:cubicBezTo>
                    <a:pt x="260341" y="2075127"/>
                    <a:pt x="260096" y="2075127"/>
                    <a:pt x="259973" y="2075250"/>
                  </a:cubicBezTo>
                  <a:cubicBezTo>
                    <a:pt x="258625" y="2075618"/>
                    <a:pt x="257030" y="2076354"/>
                    <a:pt x="255559" y="2077335"/>
                  </a:cubicBezTo>
                  <a:cubicBezTo>
                    <a:pt x="254087" y="2078316"/>
                    <a:pt x="252493" y="2079419"/>
                    <a:pt x="251021" y="2080768"/>
                  </a:cubicBezTo>
                  <a:cubicBezTo>
                    <a:pt x="249550" y="2082117"/>
                    <a:pt x="248201" y="2083589"/>
                    <a:pt x="246975" y="2085060"/>
                  </a:cubicBezTo>
                  <a:cubicBezTo>
                    <a:pt x="245748" y="2086654"/>
                    <a:pt x="244645" y="2088249"/>
                    <a:pt x="243786" y="2089720"/>
                  </a:cubicBezTo>
                  <a:cubicBezTo>
                    <a:pt x="243051" y="2091069"/>
                    <a:pt x="242560" y="2092418"/>
                    <a:pt x="242315" y="2093522"/>
                  </a:cubicBezTo>
                  <a:cubicBezTo>
                    <a:pt x="242070" y="2094625"/>
                    <a:pt x="242070" y="2095606"/>
                    <a:pt x="242315" y="2096342"/>
                  </a:cubicBezTo>
                  <a:cubicBezTo>
                    <a:pt x="242560" y="2097078"/>
                    <a:pt x="242928" y="2097691"/>
                    <a:pt x="243664" y="2098059"/>
                  </a:cubicBezTo>
                  <a:cubicBezTo>
                    <a:pt x="244277" y="2098427"/>
                    <a:pt x="245135" y="2098550"/>
                    <a:pt x="246239" y="2098427"/>
                  </a:cubicBezTo>
                  <a:cubicBezTo>
                    <a:pt x="246362" y="2098427"/>
                    <a:pt x="246484" y="2098427"/>
                    <a:pt x="246607" y="2098427"/>
                  </a:cubicBezTo>
                  <a:cubicBezTo>
                    <a:pt x="246729" y="2098427"/>
                    <a:pt x="246852" y="2098427"/>
                    <a:pt x="246975" y="2098427"/>
                  </a:cubicBezTo>
                  <a:cubicBezTo>
                    <a:pt x="247097" y="2098427"/>
                    <a:pt x="247220" y="2098427"/>
                    <a:pt x="247465" y="2098427"/>
                  </a:cubicBezTo>
                  <a:cubicBezTo>
                    <a:pt x="247588" y="2098427"/>
                    <a:pt x="247710" y="2098427"/>
                    <a:pt x="247956" y="2098304"/>
                  </a:cubicBezTo>
                  <a:cubicBezTo>
                    <a:pt x="249305" y="2097814"/>
                    <a:pt x="250899" y="2097078"/>
                    <a:pt x="252370" y="2096097"/>
                  </a:cubicBezTo>
                  <a:cubicBezTo>
                    <a:pt x="253842" y="2095116"/>
                    <a:pt x="255436" y="2093890"/>
                    <a:pt x="256908" y="2092663"/>
                  </a:cubicBezTo>
                  <a:cubicBezTo>
                    <a:pt x="258379" y="2091314"/>
                    <a:pt x="259728" y="2089843"/>
                    <a:pt x="260954" y="2088371"/>
                  </a:cubicBezTo>
                  <a:cubicBezTo>
                    <a:pt x="262181" y="2086900"/>
                    <a:pt x="263284" y="2085183"/>
                    <a:pt x="264143" y="2083711"/>
                  </a:cubicBezTo>
                  <a:cubicBezTo>
                    <a:pt x="264879" y="2082240"/>
                    <a:pt x="265369" y="2081014"/>
                    <a:pt x="265614" y="2079910"/>
                  </a:cubicBezTo>
                  <a:cubicBezTo>
                    <a:pt x="265860" y="2078806"/>
                    <a:pt x="265860" y="2077825"/>
                    <a:pt x="265614" y="2077089"/>
                  </a:cubicBezTo>
                  <a:cubicBezTo>
                    <a:pt x="265369" y="2076354"/>
                    <a:pt x="265001" y="2075741"/>
                    <a:pt x="264265" y="2075373"/>
                  </a:cubicBezTo>
                  <a:cubicBezTo>
                    <a:pt x="263652" y="2075005"/>
                    <a:pt x="262794" y="2074882"/>
                    <a:pt x="261690" y="2075005"/>
                  </a:cubicBezTo>
                  <a:moveTo>
                    <a:pt x="3644900" y="1741699"/>
                  </a:moveTo>
                  <a:cubicBezTo>
                    <a:pt x="3642570" y="1741945"/>
                    <a:pt x="3640118" y="1742558"/>
                    <a:pt x="3637788" y="1743416"/>
                  </a:cubicBezTo>
                  <a:cubicBezTo>
                    <a:pt x="3635458" y="1744275"/>
                    <a:pt x="3633128" y="1745501"/>
                    <a:pt x="3630921" y="1746850"/>
                  </a:cubicBezTo>
                  <a:cubicBezTo>
                    <a:pt x="3628714" y="1748198"/>
                    <a:pt x="3626629" y="1749915"/>
                    <a:pt x="3624789" y="1751632"/>
                  </a:cubicBezTo>
                  <a:cubicBezTo>
                    <a:pt x="3622950" y="1753472"/>
                    <a:pt x="3621356" y="1755434"/>
                    <a:pt x="3620129" y="1757518"/>
                  </a:cubicBezTo>
                  <a:lnTo>
                    <a:pt x="3620007" y="1757518"/>
                  </a:lnTo>
                  <a:cubicBezTo>
                    <a:pt x="3618535" y="1759971"/>
                    <a:pt x="3617677" y="1762301"/>
                    <a:pt x="3617309" y="1764508"/>
                  </a:cubicBezTo>
                  <a:cubicBezTo>
                    <a:pt x="3616941" y="1766716"/>
                    <a:pt x="3617186" y="1768678"/>
                    <a:pt x="3617799" y="1770394"/>
                  </a:cubicBezTo>
                  <a:cubicBezTo>
                    <a:pt x="3618412" y="1772111"/>
                    <a:pt x="3619639" y="1773583"/>
                    <a:pt x="3621356" y="1774686"/>
                  </a:cubicBezTo>
                  <a:cubicBezTo>
                    <a:pt x="3622950" y="1775790"/>
                    <a:pt x="3625035" y="1776403"/>
                    <a:pt x="3627610" y="1776648"/>
                  </a:cubicBezTo>
                  <a:cubicBezTo>
                    <a:pt x="3627977" y="1776648"/>
                    <a:pt x="3628345" y="1776648"/>
                    <a:pt x="3628591" y="1776648"/>
                  </a:cubicBezTo>
                  <a:cubicBezTo>
                    <a:pt x="3628836" y="1776648"/>
                    <a:pt x="3629327" y="1776648"/>
                    <a:pt x="3629694" y="1776648"/>
                  </a:cubicBezTo>
                  <a:cubicBezTo>
                    <a:pt x="3630062" y="1776648"/>
                    <a:pt x="3630430" y="1776648"/>
                    <a:pt x="3630798" y="1776648"/>
                  </a:cubicBezTo>
                  <a:cubicBezTo>
                    <a:pt x="3631166" y="1776648"/>
                    <a:pt x="3631534" y="1776648"/>
                    <a:pt x="3631902" y="1776648"/>
                  </a:cubicBezTo>
                  <a:cubicBezTo>
                    <a:pt x="3634232" y="1776403"/>
                    <a:pt x="3636684" y="1775790"/>
                    <a:pt x="3639014" y="1774932"/>
                  </a:cubicBezTo>
                  <a:cubicBezTo>
                    <a:pt x="3641344" y="1774073"/>
                    <a:pt x="3643797" y="1772847"/>
                    <a:pt x="3646004" y="1771498"/>
                  </a:cubicBezTo>
                  <a:cubicBezTo>
                    <a:pt x="3648212" y="1770149"/>
                    <a:pt x="3650296" y="1768433"/>
                    <a:pt x="3652258" y="1766593"/>
                  </a:cubicBezTo>
                  <a:cubicBezTo>
                    <a:pt x="3654098" y="1764753"/>
                    <a:pt x="3655814" y="1762791"/>
                    <a:pt x="3657041" y="1760707"/>
                  </a:cubicBezTo>
                  <a:cubicBezTo>
                    <a:pt x="3658512" y="1758254"/>
                    <a:pt x="3659371" y="1755924"/>
                    <a:pt x="3659739" y="1753717"/>
                  </a:cubicBezTo>
                  <a:cubicBezTo>
                    <a:pt x="3660107" y="1751510"/>
                    <a:pt x="3659861" y="1749548"/>
                    <a:pt x="3659248" y="1747831"/>
                  </a:cubicBezTo>
                  <a:cubicBezTo>
                    <a:pt x="3658635" y="1746114"/>
                    <a:pt x="3657409" y="1744642"/>
                    <a:pt x="3655692" y="1743538"/>
                  </a:cubicBezTo>
                  <a:cubicBezTo>
                    <a:pt x="3653975" y="1742435"/>
                    <a:pt x="3651890" y="1741822"/>
                    <a:pt x="3649315" y="1741577"/>
                  </a:cubicBezTo>
                  <a:cubicBezTo>
                    <a:pt x="3648947" y="1741577"/>
                    <a:pt x="3648579" y="1741577"/>
                    <a:pt x="3648334" y="1741577"/>
                  </a:cubicBezTo>
                  <a:cubicBezTo>
                    <a:pt x="3647966" y="1741577"/>
                    <a:pt x="3647598" y="1741577"/>
                    <a:pt x="3647230" y="1741577"/>
                  </a:cubicBezTo>
                  <a:cubicBezTo>
                    <a:pt x="3646862" y="1741577"/>
                    <a:pt x="3646495" y="1741577"/>
                    <a:pt x="3646127" y="1741577"/>
                  </a:cubicBezTo>
                  <a:cubicBezTo>
                    <a:pt x="3645759" y="1741577"/>
                    <a:pt x="3645391" y="1741577"/>
                    <a:pt x="3645023" y="1741577"/>
                  </a:cubicBezTo>
                  <a:moveTo>
                    <a:pt x="238145" y="2120991"/>
                  </a:moveTo>
                  <a:cubicBezTo>
                    <a:pt x="238145" y="2120991"/>
                    <a:pt x="237777" y="2120991"/>
                    <a:pt x="237655" y="2120991"/>
                  </a:cubicBezTo>
                  <a:cubicBezTo>
                    <a:pt x="237532" y="2120991"/>
                    <a:pt x="237287" y="2120991"/>
                    <a:pt x="237164" y="2120991"/>
                  </a:cubicBezTo>
                  <a:cubicBezTo>
                    <a:pt x="237042" y="2120991"/>
                    <a:pt x="236796" y="2120991"/>
                    <a:pt x="236674" y="2121113"/>
                  </a:cubicBezTo>
                  <a:cubicBezTo>
                    <a:pt x="236551" y="2121113"/>
                    <a:pt x="236306" y="2121113"/>
                    <a:pt x="236061" y="2121236"/>
                  </a:cubicBezTo>
                  <a:cubicBezTo>
                    <a:pt x="234589" y="2121727"/>
                    <a:pt x="233118" y="2122462"/>
                    <a:pt x="231646" y="2123443"/>
                  </a:cubicBezTo>
                  <a:cubicBezTo>
                    <a:pt x="230175" y="2124424"/>
                    <a:pt x="228580" y="2125650"/>
                    <a:pt x="227109" y="2127000"/>
                  </a:cubicBezTo>
                  <a:cubicBezTo>
                    <a:pt x="225637" y="2128348"/>
                    <a:pt x="224288" y="2129820"/>
                    <a:pt x="223062" y="2131414"/>
                  </a:cubicBezTo>
                  <a:cubicBezTo>
                    <a:pt x="221836" y="2133008"/>
                    <a:pt x="220855" y="2134602"/>
                    <a:pt x="219996" y="2136197"/>
                  </a:cubicBezTo>
                  <a:cubicBezTo>
                    <a:pt x="219261" y="2137545"/>
                    <a:pt x="218770" y="2138772"/>
                    <a:pt x="218647" y="2139875"/>
                  </a:cubicBezTo>
                  <a:cubicBezTo>
                    <a:pt x="218402" y="2140979"/>
                    <a:pt x="218402" y="2141960"/>
                    <a:pt x="218647" y="2142696"/>
                  </a:cubicBezTo>
                  <a:cubicBezTo>
                    <a:pt x="218893" y="2143432"/>
                    <a:pt x="219261" y="2144045"/>
                    <a:pt x="219996" y="2144290"/>
                  </a:cubicBezTo>
                  <a:cubicBezTo>
                    <a:pt x="220609" y="2144658"/>
                    <a:pt x="221468" y="2144781"/>
                    <a:pt x="222449" y="2144658"/>
                  </a:cubicBezTo>
                  <a:cubicBezTo>
                    <a:pt x="222572" y="2144658"/>
                    <a:pt x="222817" y="2144658"/>
                    <a:pt x="222939" y="2144658"/>
                  </a:cubicBezTo>
                  <a:cubicBezTo>
                    <a:pt x="223062" y="2144658"/>
                    <a:pt x="223307" y="2144658"/>
                    <a:pt x="223430" y="2144658"/>
                  </a:cubicBezTo>
                  <a:cubicBezTo>
                    <a:pt x="223553" y="2144658"/>
                    <a:pt x="223798" y="2144658"/>
                    <a:pt x="223921" y="2144535"/>
                  </a:cubicBezTo>
                  <a:cubicBezTo>
                    <a:pt x="224166" y="2144535"/>
                    <a:pt x="224288" y="2144535"/>
                    <a:pt x="224533" y="2144413"/>
                  </a:cubicBezTo>
                  <a:cubicBezTo>
                    <a:pt x="226005" y="2143922"/>
                    <a:pt x="227477" y="2143187"/>
                    <a:pt x="229071" y="2142083"/>
                  </a:cubicBezTo>
                  <a:cubicBezTo>
                    <a:pt x="230665" y="2141102"/>
                    <a:pt x="232137" y="2139875"/>
                    <a:pt x="233608" y="2138527"/>
                  </a:cubicBezTo>
                  <a:cubicBezTo>
                    <a:pt x="235080" y="2137178"/>
                    <a:pt x="236429" y="2135706"/>
                    <a:pt x="237655" y="2134112"/>
                  </a:cubicBezTo>
                  <a:cubicBezTo>
                    <a:pt x="238881" y="2132518"/>
                    <a:pt x="239985" y="2130924"/>
                    <a:pt x="240721" y="2129330"/>
                  </a:cubicBezTo>
                  <a:cubicBezTo>
                    <a:pt x="241456" y="2127980"/>
                    <a:pt x="241824" y="2126754"/>
                    <a:pt x="242070" y="2125650"/>
                  </a:cubicBezTo>
                  <a:cubicBezTo>
                    <a:pt x="242315" y="2124547"/>
                    <a:pt x="242315" y="2123688"/>
                    <a:pt x="242070" y="2122953"/>
                  </a:cubicBezTo>
                  <a:cubicBezTo>
                    <a:pt x="241824" y="2122217"/>
                    <a:pt x="241334" y="2121604"/>
                    <a:pt x="240721" y="2121359"/>
                  </a:cubicBezTo>
                  <a:cubicBezTo>
                    <a:pt x="240107" y="2120991"/>
                    <a:pt x="239249" y="2120868"/>
                    <a:pt x="238268" y="2120991"/>
                  </a:cubicBezTo>
                  <a:moveTo>
                    <a:pt x="3600509" y="1812088"/>
                  </a:moveTo>
                  <a:cubicBezTo>
                    <a:pt x="3598301" y="1812334"/>
                    <a:pt x="3595971" y="1812824"/>
                    <a:pt x="3593642" y="1813682"/>
                  </a:cubicBezTo>
                  <a:cubicBezTo>
                    <a:pt x="3591312" y="1814541"/>
                    <a:pt x="3589104" y="1815644"/>
                    <a:pt x="3586897" y="1816993"/>
                  </a:cubicBezTo>
                  <a:cubicBezTo>
                    <a:pt x="3584689" y="1818342"/>
                    <a:pt x="3582605" y="1819936"/>
                    <a:pt x="3580766" y="1821653"/>
                  </a:cubicBezTo>
                  <a:cubicBezTo>
                    <a:pt x="3578926" y="1823370"/>
                    <a:pt x="3577209" y="1825332"/>
                    <a:pt x="3575983" y="1827417"/>
                  </a:cubicBezTo>
                  <a:cubicBezTo>
                    <a:pt x="3574389" y="1829869"/>
                    <a:pt x="3573285" y="1832199"/>
                    <a:pt x="3572917" y="1834407"/>
                  </a:cubicBezTo>
                  <a:cubicBezTo>
                    <a:pt x="3572427" y="1836614"/>
                    <a:pt x="3572549" y="1838699"/>
                    <a:pt x="3573162" y="1840538"/>
                  </a:cubicBezTo>
                  <a:cubicBezTo>
                    <a:pt x="3573776" y="1842378"/>
                    <a:pt x="3574879" y="1843849"/>
                    <a:pt x="3576474" y="1845076"/>
                  </a:cubicBezTo>
                  <a:cubicBezTo>
                    <a:pt x="3578068" y="1846302"/>
                    <a:pt x="3580152" y="1847037"/>
                    <a:pt x="3582605" y="1847405"/>
                  </a:cubicBezTo>
                  <a:cubicBezTo>
                    <a:pt x="3582973" y="1847405"/>
                    <a:pt x="3583341" y="1847405"/>
                    <a:pt x="3583709" y="1847405"/>
                  </a:cubicBezTo>
                  <a:cubicBezTo>
                    <a:pt x="3584076" y="1847405"/>
                    <a:pt x="3584444" y="1847405"/>
                    <a:pt x="3584935" y="1847405"/>
                  </a:cubicBezTo>
                  <a:cubicBezTo>
                    <a:pt x="3585425" y="1847405"/>
                    <a:pt x="3585671" y="1847405"/>
                    <a:pt x="3586161" y="1847405"/>
                  </a:cubicBezTo>
                  <a:cubicBezTo>
                    <a:pt x="3586529" y="1847405"/>
                    <a:pt x="3587019" y="1847405"/>
                    <a:pt x="3587387" y="1847405"/>
                  </a:cubicBezTo>
                  <a:cubicBezTo>
                    <a:pt x="3589717" y="1847160"/>
                    <a:pt x="3592047" y="1846669"/>
                    <a:pt x="3594377" y="1845811"/>
                  </a:cubicBezTo>
                  <a:cubicBezTo>
                    <a:pt x="3596707" y="1844953"/>
                    <a:pt x="3599037" y="1843849"/>
                    <a:pt x="3601244" y="1842500"/>
                  </a:cubicBezTo>
                  <a:cubicBezTo>
                    <a:pt x="3603452" y="1841151"/>
                    <a:pt x="3605537" y="1839557"/>
                    <a:pt x="3607376" y="1837840"/>
                  </a:cubicBezTo>
                  <a:cubicBezTo>
                    <a:pt x="3609215" y="1836124"/>
                    <a:pt x="3610932" y="1834161"/>
                    <a:pt x="3612281" y="1832077"/>
                  </a:cubicBezTo>
                  <a:cubicBezTo>
                    <a:pt x="3613875" y="1829624"/>
                    <a:pt x="3614856" y="1827294"/>
                    <a:pt x="3615347" y="1824964"/>
                  </a:cubicBezTo>
                  <a:cubicBezTo>
                    <a:pt x="3615837" y="1822757"/>
                    <a:pt x="3615715" y="1820672"/>
                    <a:pt x="3615102" y="1818833"/>
                  </a:cubicBezTo>
                  <a:cubicBezTo>
                    <a:pt x="3614489" y="1816993"/>
                    <a:pt x="3613385" y="1815522"/>
                    <a:pt x="3611791" y="1814296"/>
                  </a:cubicBezTo>
                  <a:cubicBezTo>
                    <a:pt x="3610197" y="1813192"/>
                    <a:pt x="3608112" y="1812334"/>
                    <a:pt x="3605659" y="1812088"/>
                  </a:cubicBezTo>
                  <a:cubicBezTo>
                    <a:pt x="3605291" y="1812088"/>
                    <a:pt x="3604924" y="1812088"/>
                    <a:pt x="3604556" y="1812088"/>
                  </a:cubicBezTo>
                  <a:cubicBezTo>
                    <a:pt x="3604188" y="1812088"/>
                    <a:pt x="3603820" y="1812088"/>
                    <a:pt x="3603329" y="1812088"/>
                  </a:cubicBezTo>
                  <a:cubicBezTo>
                    <a:pt x="3602839" y="1812088"/>
                    <a:pt x="3602471" y="1812088"/>
                    <a:pt x="3602103" y="1812088"/>
                  </a:cubicBezTo>
                  <a:cubicBezTo>
                    <a:pt x="3601735" y="1812088"/>
                    <a:pt x="3601244" y="1812088"/>
                    <a:pt x="3600877" y="1812088"/>
                  </a:cubicBezTo>
                  <a:moveTo>
                    <a:pt x="215582" y="2166854"/>
                  </a:moveTo>
                  <a:cubicBezTo>
                    <a:pt x="215582" y="2166854"/>
                    <a:pt x="215214" y="2166854"/>
                    <a:pt x="215091" y="2166854"/>
                  </a:cubicBezTo>
                  <a:cubicBezTo>
                    <a:pt x="214968" y="2166854"/>
                    <a:pt x="214723" y="2166854"/>
                    <a:pt x="214478" y="2166977"/>
                  </a:cubicBezTo>
                  <a:cubicBezTo>
                    <a:pt x="214233" y="2166977"/>
                    <a:pt x="214110" y="2166977"/>
                    <a:pt x="213865" y="2167099"/>
                  </a:cubicBezTo>
                  <a:cubicBezTo>
                    <a:pt x="213620" y="2167099"/>
                    <a:pt x="213497" y="2167222"/>
                    <a:pt x="213252" y="2167345"/>
                  </a:cubicBezTo>
                  <a:cubicBezTo>
                    <a:pt x="211780" y="2167835"/>
                    <a:pt x="210309" y="2168693"/>
                    <a:pt x="208714" y="2169797"/>
                  </a:cubicBezTo>
                  <a:cubicBezTo>
                    <a:pt x="207120" y="2170901"/>
                    <a:pt x="205649" y="2172127"/>
                    <a:pt x="204177" y="2173476"/>
                  </a:cubicBezTo>
                  <a:cubicBezTo>
                    <a:pt x="202706" y="2174825"/>
                    <a:pt x="201357" y="2176419"/>
                    <a:pt x="200130" y="2178013"/>
                  </a:cubicBezTo>
                  <a:cubicBezTo>
                    <a:pt x="198904" y="2179607"/>
                    <a:pt x="197923" y="2181201"/>
                    <a:pt x="197187" y="2182796"/>
                  </a:cubicBezTo>
                  <a:cubicBezTo>
                    <a:pt x="196574" y="2184145"/>
                    <a:pt x="196084" y="2185371"/>
                    <a:pt x="195961" y="2186352"/>
                  </a:cubicBezTo>
                  <a:cubicBezTo>
                    <a:pt x="195716" y="2187456"/>
                    <a:pt x="195838" y="2188314"/>
                    <a:pt x="195961" y="2189050"/>
                  </a:cubicBezTo>
                  <a:cubicBezTo>
                    <a:pt x="196206" y="2189786"/>
                    <a:pt x="196574" y="2190276"/>
                    <a:pt x="197310" y="2190644"/>
                  </a:cubicBezTo>
                  <a:cubicBezTo>
                    <a:pt x="197923" y="2191012"/>
                    <a:pt x="198782" y="2191134"/>
                    <a:pt x="199763" y="2191012"/>
                  </a:cubicBezTo>
                  <a:cubicBezTo>
                    <a:pt x="200008" y="2191012"/>
                    <a:pt x="200130" y="2191012"/>
                    <a:pt x="200376" y="2191012"/>
                  </a:cubicBezTo>
                  <a:cubicBezTo>
                    <a:pt x="200621" y="2191012"/>
                    <a:pt x="200744" y="2191012"/>
                    <a:pt x="200989" y="2190889"/>
                  </a:cubicBezTo>
                  <a:cubicBezTo>
                    <a:pt x="201234" y="2190766"/>
                    <a:pt x="201357" y="2190889"/>
                    <a:pt x="201602" y="2190766"/>
                  </a:cubicBezTo>
                  <a:cubicBezTo>
                    <a:pt x="201847" y="2190644"/>
                    <a:pt x="202093" y="2190644"/>
                    <a:pt x="202338" y="2190521"/>
                  </a:cubicBezTo>
                  <a:cubicBezTo>
                    <a:pt x="203809" y="2190031"/>
                    <a:pt x="205403" y="2189173"/>
                    <a:pt x="206875" y="2188191"/>
                  </a:cubicBezTo>
                  <a:cubicBezTo>
                    <a:pt x="208469" y="2187210"/>
                    <a:pt x="209941" y="2185861"/>
                    <a:pt x="211412" y="2184513"/>
                  </a:cubicBezTo>
                  <a:cubicBezTo>
                    <a:pt x="212884" y="2183163"/>
                    <a:pt x="214233" y="2181569"/>
                    <a:pt x="215459" y="2180098"/>
                  </a:cubicBezTo>
                  <a:cubicBezTo>
                    <a:pt x="216685" y="2178503"/>
                    <a:pt x="217666" y="2176910"/>
                    <a:pt x="218402" y="2175315"/>
                  </a:cubicBezTo>
                  <a:cubicBezTo>
                    <a:pt x="219015" y="2173966"/>
                    <a:pt x="219506" y="2172740"/>
                    <a:pt x="219628" y="2171636"/>
                  </a:cubicBezTo>
                  <a:cubicBezTo>
                    <a:pt x="219874" y="2170533"/>
                    <a:pt x="219751" y="2169674"/>
                    <a:pt x="219628" y="2168938"/>
                  </a:cubicBezTo>
                  <a:cubicBezTo>
                    <a:pt x="219383" y="2168203"/>
                    <a:pt x="218893" y="2167712"/>
                    <a:pt x="218279" y="2167345"/>
                  </a:cubicBezTo>
                  <a:cubicBezTo>
                    <a:pt x="217666" y="2166977"/>
                    <a:pt x="216808" y="2166854"/>
                    <a:pt x="215827" y="2166977"/>
                  </a:cubicBezTo>
                  <a:moveTo>
                    <a:pt x="3553664" y="1882600"/>
                  </a:moveTo>
                  <a:cubicBezTo>
                    <a:pt x="3551457" y="1882845"/>
                    <a:pt x="3549127" y="1883336"/>
                    <a:pt x="3546920" y="1884194"/>
                  </a:cubicBezTo>
                  <a:cubicBezTo>
                    <a:pt x="3544590" y="1885052"/>
                    <a:pt x="3542383" y="1886034"/>
                    <a:pt x="3540175" y="1887382"/>
                  </a:cubicBezTo>
                  <a:cubicBezTo>
                    <a:pt x="3537968" y="1888731"/>
                    <a:pt x="3536006" y="1890203"/>
                    <a:pt x="3534166" y="1891920"/>
                  </a:cubicBezTo>
                  <a:cubicBezTo>
                    <a:pt x="3532327" y="1893637"/>
                    <a:pt x="3530610" y="1895476"/>
                    <a:pt x="3529261" y="1897561"/>
                  </a:cubicBezTo>
                  <a:cubicBezTo>
                    <a:pt x="3527545" y="1900013"/>
                    <a:pt x="3526441" y="1902466"/>
                    <a:pt x="3525828" y="1904673"/>
                  </a:cubicBezTo>
                  <a:cubicBezTo>
                    <a:pt x="3525215" y="1907003"/>
                    <a:pt x="3525215" y="1909088"/>
                    <a:pt x="3525828" y="1910927"/>
                  </a:cubicBezTo>
                  <a:cubicBezTo>
                    <a:pt x="3526318" y="1912767"/>
                    <a:pt x="3527299" y="1914483"/>
                    <a:pt x="3528771" y="1915710"/>
                  </a:cubicBezTo>
                  <a:cubicBezTo>
                    <a:pt x="3530242" y="1916936"/>
                    <a:pt x="3532204" y="1917917"/>
                    <a:pt x="3534657" y="1918285"/>
                  </a:cubicBezTo>
                  <a:cubicBezTo>
                    <a:pt x="3535025" y="1918285"/>
                    <a:pt x="3535516" y="1918407"/>
                    <a:pt x="3535883" y="1918407"/>
                  </a:cubicBezTo>
                  <a:cubicBezTo>
                    <a:pt x="3536251" y="1918407"/>
                    <a:pt x="3536742" y="1918407"/>
                    <a:pt x="3537232" y="1918407"/>
                  </a:cubicBezTo>
                  <a:cubicBezTo>
                    <a:pt x="3537723" y="1918407"/>
                    <a:pt x="3538091" y="1918407"/>
                    <a:pt x="3538581" y="1918407"/>
                  </a:cubicBezTo>
                  <a:cubicBezTo>
                    <a:pt x="3539071" y="1918407"/>
                    <a:pt x="3539439" y="1918407"/>
                    <a:pt x="3539930" y="1918407"/>
                  </a:cubicBezTo>
                  <a:cubicBezTo>
                    <a:pt x="3542137" y="1918162"/>
                    <a:pt x="3544467" y="1917672"/>
                    <a:pt x="3546797" y="1916813"/>
                  </a:cubicBezTo>
                  <a:cubicBezTo>
                    <a:pt x="3549127" y="1915955"/>
                    <a:pt x="3551334" y="1914974"/>
                    <a:pt x="3553542" y="1913625"/>
                  </a:cubicBezTo>
                  <a:cubicBezTo>
                    <a:pt x="3555749" y="1912276"/>
                    <a:pt x="3557834" y="1910805"/>
                    <a:pt x="3559673" y="1909088"/>
                  </a:cubicBezTo>
                  <a:cubicBezTo>
                    <a:pt x="3561513" y="1907371"/>
                    <a:pt x="3563229" y="1905532"/>
                    <a:pt x="3564701" y="1903447"/>
                  </a:cubicBezTo>
                  <a:cubicBezTo>
                    <a:pt x="3566418" y="1900994"/>
                    <a:pt x="3567521" y="1898542"/>
                    <a:pt x="3568012" y="1896334"/>
                  </a:cubicBezTo>
                  <a:cubicBezTo>
                    <a:pt x="3568625" y="1894004"/>
                    <a:pt x="3568625" y="1891920"/>
                    <a:pt x="3568012" y="1890080"/>
                  </a:cubicBezTo>
                  <a:cubicBezTo>
                    <a:pt x="3567521" y="1888241"/>
                    <a:pt x="3566541" y="1886647"/>
                    <a:pt x="3564946" y="1885298"/>
                  </a:cubicBezTo>
                  <a:cubicBezTo>
                    <a:pt x="3563475" y="1884072"/>
                    <a:pt x="3561513" y="1883090"/>
                    <a:pt x="3559060" y="1882722"/>
                  </a:cubicBezTo>
                  <a:cubicBezTo>
                    <a:pt x="3558692" y="1882722"/>
                    <a:pt x="3558202" y="1882722"/>
                    <a:pt x="3557834" y="1882600"/>
                  </a:cubicBezTo>
                  <a:cubicBezTo>
                    <a:pt x="3557466" y="1882600"/>
                    <a:pt x="3556976" y="1882600"/>
                    <a:pt x="3556485" y="1882600"/>
                  </a:cubicBezTo>
                  <a:cubicBezTo>
                    <a:pt x="3555994" y="1882600"/>
                    <a:pt x="3555626" y="1882600"/>
                    <a:pt x="3555136" y="1882600"/>
                  </a:cubicBezTo>
                  <a:cubicBezTo>
                    <a:pt x="3554646" y="1882600"/>
                    <a:pt x="3554278" y="1882600"/>
                    <a:pt x="3553787" y="1882600"/>
                  </a:cubicBezTo>
                  <a:moveTo>
                    <a:pt x="193999" y="2212717"/>
                  </a:moveTo>
                  <a:cubicBezTo>
                    <a:pt x="193999" y="2212717"/>
                    <a:pt x="193631" y="2212717"/>
                    <a:pt x="193386" y="2212717"/>
                  </a:cubicBezTo>
                  <a:cubicBezTo>
                    <a:pt x="193141" y="2212717"/>
                    <a:pt x="192895" y="2212717"/>
                    <a:pt x="192650" y="2212840"/>
                  </a:cubicBezTo>
                  <a:cubicBezTo>
                    <a:pt x="192405" y="2212840"/>
                    <a:pt x="192159" y="2212963"/>
                    <a:pt x="191914" y="2213085"/>
                  </a:cubicBezTo>
                  <a:cubicBezTo>
                    <a:pt x="191669" y="2213085"/>
                    <a:pt x="191424" y="2213208"/>
                    <a:pt x="191179" y="2213330"/>
                  </a:cubicBezTo>
                  <a:cubicBezTo>
                    <a:pt x="189707" y="2213943"/>
                    <a:pt x="188113" y="2214802"/>
                    <a:pt x="186641" y="2215783"/>
                  </a:cubicBezTo>
                  <a:cubicBezTo>
                    <a:pt x="185047" y="2216886"/>
                    <a:pt x="183575" y="2218113"/>
                    <a:pt x="182104" y="2219584"/>
                  </a:cubicBezTo>
                  <a:cubicBezTo>
                    <a:pt x="180632" y="2221056"/>
                    <a:pt x="179284" y="2222528"/>
                    <a:pt x="178180" y="2224121"/>
                  </a:cubicBezTo>
                  <a:cubicBezTo>
                    <a:pt x="176954" y="2225716"/>
                    <a:pt x="175973" y="2227310"/>
                    <a:pt x="175359" y="2228904"/>
                  </a:cubicBezTo>
                  <a:cubicBezTo>
                    <a:pt x="174746" y="2230253"/>
                    <a:pt x="174378" y="2231357"/>
                    <a:pt x="174256" y="2232461"/>
                  </a:cubicBezTo>
                  <a:cubicBezTo>
                    <a:pt x="174133" y="2233564"/>
                    <a:pt x="174256" y="2234423"/>
                    <a:pt x="174378" y="2235036"/>
                  </a:cubicBezTo>
                  <a:cubicBezTo>
                    <a:pt x="174501" y="2235649"/>
                    <a:pt x="175114" y="2236262"/>
                    <a:pt x="175727" y="2236630"/>
                  </a:cubicBezTo>
                  <a:cubicBezTo>
                    <a:pt x="176340" y="2236998"/>
                    <a:pt x="177199" y="2237120"/>
                    <a:pt x="178180" y="2236998"/>
                  </a:cubicBezTo>
                  <a:cubicBezTo>
                    <a:pt x="178425" y="2236998"/>
                    <a:pt x="178548" y="2236998"/>
                    <a:pt x="178793" y="2236998"/>
                  </a:cubicBezTo>
                  <a:cubicBezTo>
                    <a:pt x="179038" y="2236998"/>
                    <a:pt x="179284" y="2236998"/>
                    <a:pt x="179406" y="2236875"/>
                  </a:cubicBezTo>
                  <a:cubicBezTo>
                    <a:pt x="179651" y="2236875"/>
                    <a:pt x="179897" y="2236752"/>
                    <a:pt x="180142" y="2236630"/>
                  </a:cubicBezTo>
                  <a:cubicBezTo>
                    <a:pt x="180387" y="2236630"/>
                    <a:pt x="180632" y="2236507"/>
                    <a:pt x="180878" y="2236384"/>
                  </a:cubicBezTo>
                  <a:cubicBezTo>
                    <a:pt x="182349" y="2235771"/>
                    <a:pt x="183943" y="2234913"/>
                    <a:pt x="185538" y="2233809"/>
                  </a:cubicBezTo>
                  <a:cubicBezTo>
                    <a:pt x="187132" y="2232706"/>
                    <a:pt x="188603" y="2231479"/>
                    <a:pt x="190075" y="2230008"/>
                  </a:cubicBezTo>
                  <a:cubicBezTo>
                    <a:pt x="191546" y="2228536"/>
                    <a:pt x="192895" y="2227065"/>
                    <a:pt x="194122" y="2225471"/>
                  </a:cubicBezTo>
                  <a:cubicBezTo>
                    <a:pt x="195348" y="2223876"/>
                    <a:pt x="196329" y="2222282"/>
                    <a:pt x="197065" y="2220688"/>
                  </a:cubicBezTo>
                  <a:cubicBezTo>
                    <a:pt x="197678" y="2219339"/>
                    <a:pt x="198046" y="2218236"/>
                    <a:pt x="198168" y="2217254"/>
                  </a:cubicBezTo>
                  <a:cubicBezTo>
                    <a:pt x="198291" y="2216273"/>
                    <a:pt x="198168" y="2215415"/>
                    <a:pt x="198046" y="2214679"/>
                  </a:cubicBezTo>
                  <a:cubicBezTo>
                    <a:pt x="197923" y="2213943"/>
                    <a:pt x="197310" y="2213453"/>
                    <a:pt x="196697" y="2213085"/>
                  </a:cubicBezTo>
                  <a:cubicBezTo>
                    <a:pt x="196084" y="2212717"/>
                    <a:pt x="195225" y="2212594"/>
                    <a:pt x="194244" y="2212717"/>
                  </a:cubicBezTo>
                  <a:moveTo>
                    <a:pt x="3503877" y="1953357"/>
                  </a:moveTo>
                  <a:cubicBezTo>
                    <a:pt x="3501793" y="1953602"/>
                    <a:pt x="3499585" y="1954093"/>
                    <a:pt x="3497378" y="1954828"/>
                  </a:cubicBezTo>
                  <a:cubicBezTo>
                    <a:pt x="3495170" y="1955564"/>
                    <a:pt x="3492963" y="1956545"/>
                    <a:pt x="3490878" y="1957894"/>
                  </a:cubicBezTo>
                  <a:cubicBezTo>
                    <a:pt x="3488794" y="1959243"/>
                    <a:pt x="3486709" y="1960592"/>
                    <a:pt x="3484992" y="1962186"/>
                  </a:cubicBezTo>
                  <a:cubicBezTo>
                    <a:pt x="3483153" y="1963780"/>
                    <a:pt x="3481559" y="1965620"/>
                    <a:pt x="3480087" y="1967582"/>
                  </a:cubicBezTo>
                  <a:cubicBezTo>
                    <a:pt x="3478370" y="1970034"/>
                    <a:pt x="3477144" y="1972487"/>
                    <a:pt x="3476408" y="1974817"/>
                  </a:cubicBezTo>
                  <a:cubicBezTo>
                    <a:pt x="3475795" y="1977147"/>
                    <a:pt x="3475550" y="1979354"/>
                    <a:pt x="3476040" y="1981316"/>
                  </a:cubicBezTo>
                  <a:cubicBezTo>
                    <a:pt x="3476408" y="1983278"/>
                    <a:pt x="3477389" y="1984995"/>
                    <a:pt x="3478738" y="1986344"/>
                  </a:cubicBezTo>
                  <a:cubicBezTo>
                    <a:pt x="3480087" y="1987693"/>
                    <a:pt x="3482049" y="1988674"/>
                    <a:pt x="3484379" y="1989165"/>
                  </a:cubicBezTo>
                  <a:cubicBezTo>
                    <a:pt x="3484870" y="1989165"/>
                    <a:pt x="3485360" y="1989410"/>
                    <a:pt x="3485728" y="1989410"/>
                  </a:cubicBezTo>
                  <a:cubicBezTo>
                    <a:pt x="3486218" y="1989410"/>
                    <a:pt x="3486709" y="1989410"/>
                    <a:pt x="3487200" y="1989533"/>
                  </a:cubicBezTo>
                  <a:cubicBezTo>
                    <a:pt x="3487690" y="1989533"/>
                    <a:pt x="3488181" y="1989533"/>
                    <a:pt x="3488671" y="1989533"/>
                  </a:cubicBezTo>
                  <a:cubicBezTo>
                    <a:pt x="3489162" y="1989533"/>
                    <a:pt x="3489652" y="1989533"/>
                    <a:pt x="3490265" y="1989533"/>
                  </a:cubicBezTo>
                  <a:cubicBezTo>
                    <a:pt x="3492350" y="1989287"/>
                    <a:pt x="3494680" y="1988796"/>
                    <a:pt x="3496887" y="1988061"/>
                  </a:cubicBezTo>
                  <a:cubicBezTo>
                    <a:pt x="3499095" y="1987325"/>
                    <a:pt x="3501302" y="1986344"/>
                    <a:pt x="3503387" y="1984995"/>
                  </a:cubicBezTo>
                  <a:cubicBezTo>
                    <a:pt x="3505471" y="1983769"/>
                    <a:pt x="3507556" y="1982297"/>
                    <a:pt x="3509395" y="1980580"/>
                  </a:cubicBezTo>
                  <a:cubicBezTo>
                    <a:pt x="3511235" y="1978986"/>
                    <a:pt x="3512952" y="1977147"/>
                    <a:pt x="3514301" y="1975062"/>
                  </a:cubicBezTo>
                  <a:cubicBezTo>
                    <a:pt x="3516140" y="1972610"/>
                    <a:pt x="3517244" y="1970157"/>
                    <a:pt x="3517979" y="1967827"/>
                  </a:cubicBezTo>
                  <a:cubicBezTo>
                    <a:pt x="3518593" y="1965497"/>
                    <a:pt x="3518715" y="1963290"/>
                    <a:pt x="3518348" y="1961328"/>
                  </a:cubicBezTo>
                  <a:cubicBezTo>
                    <a:pt x="3517979" y="1959366"/>
                    <a:pt x="3516998" y="1957649"/>
                    <a:pt x="3515650" y="1956300"/>
                  </a:cubicBezTo>
                  <a:cubicBezTo>
                    <a:pt x="3514178" y="1954951"/>
                    <a:pt x="3512338" y="1953970"/>
                    <a:pt x="3509886" y="1953480"/>
                  </a:cubicBezTo>
                  <a:cubicBezTo>
                    <a:pt x="3509395" y="1953480"/>
                    <a:pt x="3508905" y="1953234"/>
                    <a:pt x="3508537" y="1953234"/>
                  </a:cubicBezTo>
                  <a:cubicBezTo>
                    <a:pt x="3508046" y="1953234"/>
                    <a:pt x="3507556" y="1953234"/>
                    <a:pt x="3507066" y="1953112"/>
                  </a:cubicBezTo>
                  <a:cubicBezTo>
                    <a:pt x="3506575" y="1953112"/>
                    <a:pt x="3506085" y="1953112"/>
                    <a:pt x="3505594" y="1953112"/>
                  </a:cubicBezTo>
                  <a:cubicBezTo>
                    <a:pt x="3505103" y="1953112"/>
                    <a:pt x="3504613" y="1953112"/>
                    <a:pt x="3504123" y="1953112"/>
                  </a:cubicBezTo>
                  <a:moveTo>
                    <a:pt x="173643" y="2258580"/>
                  </a:moveTo>
                  <a:cubicBezTo>
                    <a:pt x="173643" y="2258580"/>
                    <a:pt x="173152" y="2258580"/>
                    <a:pt x="172907" y="2258580"/>
                  </a:cubicBezTo>
                  <a:cubicBezTo>
                    <a:pt x="172662" y="2258580"/>
                    <a:pt x="172416" y="2258580"/>
                    <a:pt x="172171" y="2258703"/>
                  </a:cubicBezTo>
                  <a:cubicBezTo>
                    <a:pt x="171926" y="2258703"/>
                    <a:pt x="171680" y="2258826"/>
                    <a:pt x="171313" y="2258948"/>
                  </a:cubicBezTo>
                  <a:cubicBezTo>
                    <a:pt x="171067" y="2258948"/>
                    <a:pt x="170699" y="2259194"/>
                    <a:pt x="170454" y="2259316"/>
                  </a:cubicBezTo>
                  <a:cubicBezTo>
                    <a:pt x="168983" y="2259929"/>
                    <a:pt x="167389" y="2260788"/>
                    <a:pt x="165794" y="2261891"/>
                  </a:cubicBezTo>
                  <a:cubicBezTo>
                    <a:pt x="164200" y="2262995"/>
                    <a:pt x="162729" y="2264344"/>
                    <a:pt x="161257" y="2265816"/>
                  </a:cubicBezTo>
                  <a:cubicBezTo>
                    <a:pt x="159785" y="2267287"/>
                    <a:pt x="158436" y="2268881"/>
                    <a:pt x="157333" y="2270475"/>
                  </a:cubicBezTo>
                  <a:cubicBezTo>
                    <a:pt x="156229" y="2272069"/>
                    <a:pt x="155248" y="2273664"/>
                    <a:pt x="154512" y="2275258"/>
                  </a:cubicBezTo>
                  <a:cubicBezTo>
                    <a:pt x="153899" y="2276484"/>
                    <a:pt x="153654" y="2277711"/>
                    <a:pt x="153531" y="2278691"/>
                  </a:cubicBezTo>
                  <a:cubicBezTo>
                    <a:pt x="153409" y="2279672"/>
                    <a:pt x="153531" y="2280531"/>
                    <a:pt x="153777" y="2281267"/>
                  </a:cubicBezTo>
                  <a:cubicBezTo>
                    <a:pt x="154022" y="2282002"/>
                    <a:pt x="154512" y="2282493"/>
                    <a:pt x="155126" y="2282738"/>
                  </a:cubicBezTo>
                  <a:cubicBezTo>
                    <a:pt x="155739" y="2282984"/>
                    <a:pt x="156475" y="2283229"/>
                    <a:pt x="157456" y="2283106"/>
                  </a:cubicBezTo>
                  <a:cubicBezTo>
                    <a:pt x="157701" y="2283106"/>
                    <a:pt x="157946" y="2283106"/>
                    <a:pt x="158191" y="2283106"/>
                  </a:cubicBezTo>
                  <a:cubicBezTo>
                    <a:pt x="158436" y="2283106"/>
                    <a:pt x="158682" y="2283106"/>
                    <a:pt x="158927" y="2282984"/>
                  </a:cubicBezTo>
                  <a:cubicBezTo>
                    <a:pt x="159172" y="2282861"/>
                    <a:pt x="159418" y="2282861"/>
                    <a:pt x="159785" y="2282738"/>
                  </a:cubicBezTo>
                  <a:cubicBezTo>
                    <a:pt x="160031" y="2282738"/>
                    <a:pt x="160399" y="2282493"/>
                    <a:pt x="160644" y="2282370"/>
                  </a:cubicBezTo>
                  <a:cubicBezTo>
                    <a:pt x="162115" y="2281757"/>
                    <a:pt x="163710" y="2280899"/>
                    <a:pt x="165304" y="2279795"/>
                  </a:cubicBezTo>
                  <a:cubicBezTo>
                    <a:pt x="166898" y="2278691"/>
                    <a:pt x="168370" y="2277343"/>
                    <a:pt x="169841" y="2275871"/>
                  </a:cubicBezTo>
                  <a:cubicBezTo>
                    <a:pt x="171313" y="2274399"/>
                    <a:pt x="172662" y="2272805"/>
                    <a:pt x="173765" y="2271211"/>
                  </a:cubicBezTo>
                  <a:cubicBezTo>
                    <a:pt x="174869" y="2269617"/>
                    <a:pt x="175850" y="2267900"/>
                    <a:pt x="176586" y="2266429"/>
                  </a:cubicBezTo>
                  <a:cubicBezTo>
                    <a:pt x="177199" y="2265202"/>
                    <a:pt x="177444" y="2263976"/>
                    <a:pt x="177567" y="2262995"/>
                  </a:cubicBezTo>
                  <a:cubicBezTo>
                    <a:pt x="177689" y="2262014"/>
                    <a:pt x="177567" y="2261156"/>
                    <a:pt x="177321" y="2260420"/>
                  </a:cubicBezTo>
                  <a:cubicBezTo>
                    <a:pt x="177076" y="2259807"/>
                    <a:pt x="176586" y="2259194"/>
                    <a:pt x="175973" y="2258948"/>
                  </a:cubicBezTo>
                  <a:cubicBezTo>
                    <a:pt x="175359" y="2258580"/>
                    <a:pt x="174501" y="2258458"/>
                    <a:pt x="173643" y="2258580"/>
                  </a:cubicBezTo>
                  <a:moveTo>
                    <a:pt x="3451760" y="2024481"/>
                  </a:moveTo>
                  <a:cubicBezTo>
                    <a:pt x="3449675" y="2024604"/>
                    <a:pt x="3447590" y="2025095"/>
                    <a:pt x="3445383" y="2025831"/>
                  </a:cubicBezTo>
                  <a:cubicBezTo>
                    <a:pt x="3443176" y="2026566"/>
                    <a:pt x="3441091" y="2027547"/>
                    <a:pt x="3439007" y="2028651"/>
                  </a:cubicBezTo>
                  <a:cubicBezTo>
                    <a:pt x="3436922" y="2029877"/>
                    <a:pt x="3434960" y="2031226"/>
                    <a:pt x="3433120" y="2032821"/>
                  </a:cubicBezTo>
                  <a:cubicBezTo>
                    <a:pt x="3431281" y="2034414"/>
                    <a:pt x="3429564" y="2036131"/>
                    <a:pt x="3428092" y="2038093"/>
                  </a:cubicBezTo>
                  <a:cubicBezTo>
                    <a:pt x="3426253" y="2040546"/>
                    <a:pt x="3425027" y="2042999"/>
                    <a:pt x="3424291" y="2045329"/>
                  </a:cubicBezTo>
                  <a:cubicBezTo>
                    <a:pt x="3423555" y="2047659"/>
                    <a:pt x="3423310" y="2049866"/>
                    <a:pt x="3423555" y="2051951"/>
                  </a:cubicBezTo>
                  <a:cubicBezTo>
                    <a:pt x="3423800" y="2053913"/>
                    <a:pt x="3424659" y="2055752"/>
                    <a:pt x="3426008" y="2057224"/>
                  </a:cubicBezTo>
                  <a:cubicBezTo>
                    <a:pt x="3427357" y="2058695"/>
                    <a:pt x="3429196" y="2059799"/>
                    <a:pt x="3431526" y="2060412"/>
                  </a:cubicBezTo>
                  <a:cubicBezTo>
                    <a:pt x="3432017" y="2060534"/>
                    <a:pt x="3432507" y="2060657"/>
                    <a:pt x="3432998" y="2060780"/>
                  </a:cubicBezTo>
                  <a:cubicBezTo>
                    <a:pt x="3433488" y="2060780"/>
                    <a:pt x="3433979" y="2060902"/>
                    <a:pt x="3434592" y="2060902"/>
                  </a:cubicBezTo>
                  <a:cubicBezTo>
                    <a:pt x="3435082" y="2060902"/>
                    <a:pt x="3435695" y="2060902"/>
                    <a:pt x="3436186" y="2060902"/>
                  </a:cubicBezTo>
                  <a:cubicBezTo>
                    <a:pt x="3436677" y="2060902"/>
                    <a:pt x="3437290" y="2060902"/>
                    <a:pt x="3437780" y="2060902"/>
                  </a:cubicBezTo>
                  <a:cubicBezTo>
                    <a:pt x="3439865" y="2060780"/>
                    <a:pt x="3442072" y="2060289"/>
                    <a:pt x="3444157" y="2059554"/>
                  </a:cubicBezTo>
                  <a:cubicBezTo>
                    <a:pt x="3446242" y="2058818"/>
                    <a:pt x="3448449" y="2057837"/>
                    <a:pt x="3450533" y="2056733"/>
                  </a:cubicBezTo>
                  <a:cubicBezTo>
                    <a:pt x="3452618" y="2055507"/>
                    <a:pt x="3454580" y="2054158"/>
                    <a:pt x="3456420" y="2052564"/>
                  </a:cubicBezTo>
                  <a:cubicBezTo>
                    <a:pt x="3458259" y="2050969"/>
                    <a:pt x="3459976" y="2049130"/>
                    <a:pt x="3461448" y="2047168"/>
                  </a:cubicBezTo>
                  <a:cubicBezTo>
                    <a:pt x="3463287" y="2044716"/>
                    <a:pt x="3464636" y="2042263"/>
                    <a:pt x="3465372" y="2039933"/>
                  </a:cubicBezTo>
                  <a:cubicBezTo>
                    <a:pt x="3466107" y="2037603"/>
                    <a:pt x="3466353" y="2035396"/>
                    <a:pt x="3465985" y="2033311"/>
                  </a:cubicBezTo>
                  <a:cubicBezTo>
                    <a:pt x="3465617" y="2031349"/>
                    <a:pt x="3464881" y="2029509"/>
                    <a:pt x="3463532" y="2028161"/>
                  </a:cubicBezTo>
                  <a:cubicBezTo>
                    <a:pt x="3462183" y="2026689"/>
                    <a:pt x="3460344" y="2025708"/>
                    <a:pt x="3458014" y="2025095"/>
                  </a:cubicBezTo>
                  <a:cubicBezTo>
                    <a:pt x="3457523" y="2024972"/>
                    <a:pt x="3457033" y="2024849"/>
                    <a:pt x="3456542" y="2024727"/>
                  </a:cubicBezTo>
                  <a:cubicBezTo>
                    <a:pt x="3456052" y="2024727"/>
                    <a:pt x="3455561" y="2024604"/>
                    <a:pt x="3454948" y="2024481"/>
                  </a:cubicBezTo>
                  <a:cubicBezTo>
                    <a:pt x="3454458" y="2024481"/>
                    <a:pt x="3453845" y="2024481"/>
                    <a:pt x="3453354" y="2024481"/>
                  </a:cubicBezTo>
                  <a:cubicBezTo>
                    <a:pt x="3452863" y="2024481"/>
                    <a:pt x="3452250" y="2024481"/>
                    <a:pt x="3451637" y="2024481"/>
                  </a:cubicBezTo>
                  <a:moveTo>
                    <a:pt x="154390" y="2304444"/>
                  </a:moveTo>
                  <a:cubicBezTo>
                    <a:pt x="154390" y="2304444"/>
                    <a:pt x="153899" y="2304444"/>
                    <a:pt x="153654" y="2304444"/>
                  </a:cubicBezTo>
                  <a:cubicBezTo>
                    <a:pt x="153409" y="2304444"/>
                    <a:pt x="153164" y="2304444"/>
                    <a:pt x="152796" y="2304689"/>
                  </a:cubicBezTo>
                  <a:cubicBezTo>
                    <a:pt x="152550" y="2304689"/>
                    <a:pt x="152182" y="2304812"/>
                    <a:pt x="151937" y="2304934"/>
                  </a:cubicBezTo>
                  <a:cubicBezTo>
                    <a:pt x="151569" y="2304934"/>
                    <a:pt x="151324" y="2305179"/>
                    <a:pt x="150956" y="2305302"/>
                  </a:cubicBezTo>
                  <a:cubicBezTo>
                    <a:pt x="149362" y="2305915"/>
                    <a:pt x="147768" y="2306896"/>
                    <a:pt x="146296" y="2308122"/>
                  </a:cubicBezTo>
                  <a:cubicBezTo>
                    <a:pt x="144702" y="2309226"/>
                    <a:pt x="143231" y="2310697"/>
                    <a:pt x="141759" y="2312169"/>
                  </a:cubicBezTo>
                  <a:cubicBezTo>
                    <a:pt x="140287" y="2313641"/>
                    <a:pt x="139061" y="2315235"/>
                    <a:pt x="137835" y="2316829"/>
                  </a:cubicBezTo>
                  <a:cubicBezTo>
                    <a:pt x="136731" y="2318423"/>
                    <a:pt x="135750" y="2320140"/>
                    <a:pt x="135137" y="2321612"/>
                  </a:cubicBezTo>
                  <a:cubicBezTo>
                    <a:pt x="134647" y="2322838"/>
                    <a:pt x="134279" y="2323942"/>
                    <a:pt x="134156" y="2324922"/>
                  </a:cubicBezTo>
                  <a:cubicBezTo>
                    <a:pt x="134156" y="2325904"/>
                    <a:pt x="134156" y="2326762"/>
                    <a:pt x="134401" y="2327375"/>
                  </a:cubicBezTo>
                  <a:cubicBezTo>
                    <a:pt x="134647" y="2327988"/>
                    <a:pt x="135137" y="2328479"/>
                    <a:pt x="135750" y="2328847"/>
                  </a:cubicBezTo>
                  <a:cubicBezTo>
                    <a:pt x="136363" y="2329215"/>
                    <a:pt x="137099" y="2329337"/>
                    <a:pt x="138080" y="2329215"/>
                  </a:cubicBezTo>
                  <a:cubicBezTo>
                    <a:pt x="138325" y="2329215"/>
                    <a:pt x="138571" y="2329215"/>
                    <a:pt x="138816" y="2329215"/>
                  </a:cubicBezTo>
                  <a:cubicBezTo>
                    <a:pt x="139061" y="2329215"/>
                    <a:pt x="139429" y="2329215"/>
                    <a:pt x="139674" y="2328969"/>
                  </a:cubicBezTo>
                  <a:cubicBezTo>
                    <a:pt x="139920" y="2328969"/>
                    <a:pt x="140287" y="2328847"/>
                    <a:pt x="140533" y="2328724"/>
                  </a:cubicBezTo>
                  <a:cubicBezTo>
                    <a:pt x="140901" y="2328724"/>
                    <a:pt x="141146" y="2328479"/>
                    <a:pt x="141514" y="2328356"/>
                  </a:cubicBezTo>
                  <a:cubicBezTo>
                    <a:pt x="143108" y="2327743"/>
                    <a:pt x="144702" y="2326762"/>
                    <a:pt x="146296" y="2325536"/>
                  </a:cubicBezTo>
                  <a:cubicBezTo>
                    <a:pt x="147890" y="2324432"/>
                    <a:pt x="149485" y="2322960"/>
                    <a:pt x="150834" y="2321489"/>
                  </a:cubicBezTo>
                  <a:cubicBezTo>
                    <a:pt x="152305" y="2320017"/>
                    <a:pt x="153654" y="2318423"/>
                    <a:pt x="154758" y="2316829"/>
                  </a:cubicBezTo>
                  <a:cubicBezTo>
                    <a:pt x="155861" y="2315235"/>
                    <a:pt x="156842" y="2313518"/>
                    <a:pt x="157456" y="2311924"/>
                  </a:cubicBezTo>
                  <a:cubicBezTo>
                    <a:pt x="157946" y="2310697"/>
                    <a:pt x="158191" y="2309594"/>
                    <a:pt x="158314" y="2308613"/>
                  </a:cubicBezTo>
                  <a:cubicBezTo>
                    <a:pt x="158314" y="2307632"/>
                    <a:pt x="158314" y="2306774"/>
                    <a:pt x="158069" y="2306160"/>
                  </a:cubicBezTo>
                  <a:cubicBezTo>
                    <a:pt x="157824" y="2305547"/>
                    <a:pt x="157333" y="2305057"/>
                    <a:pt x="156720" y="2304689"/>
                  </a:cubicBezTo>
                  <a:cubicBezTo>
                    <a:pt x="156107" y="2304444"/>
                    <a:pt x="155371" y="2304321"/>
                    <a:pt x="154390" y="2304321"/>
                  </a:cubicBezTo>
                  <a:moveTo>
                    <a:pt x="3397190" y="2095361"/>
                  </a:moveTo>
                  <a:cubicBezTo>
                    <a:pt x="3395228" y="2095484"/>
                    <a:pt x="3393021" y="2095974"/>
                    <a:pt x="3390936" y="2096587"/>
                  </a:cubicBezTo>
                  <a:cubicBezTo>
                    <a:pt x="3388851" y="2097323"/>
                    <a:pt x="3386767" y="2098182"/>
                    <a:pt x="3384682" y="2099285"/>
                  </a:cubicBezTo>
                  <a:cubicBezTo>
                    <a:pt x="3382597" y="2100389"/>
                    <a:pt x="3380635" y="2101738"/>
                    <a:pt x="3378796" y="2103332"/>
                  </a:cubicBezTo>
                  <a:cubicBezTo>
                    <a:pt x="3376956" y="2104926"/>
                    <a:pt x="3375239" y="2106643"/>
                    <a:pt x="3373768" y="2108482"/>
                  </a:cubicBezTo>
                  <a:cubicBezTo>
                    <a:pt x="3371806" y="2110935"/>
                    <a:pt x="3370457" y="2113388"/>
                    <a:pt x="3369599" y="2115718"/>
                  </a:cubicBezTo>
                  <a:cubicBezTo>
                    <a:pt x="3368740" y="2118047"/>
                    <a:pt x="3368495" y="2120377"/>
                    <a:pt x="3368617" y="2122462"/>
                  </a:cubicBezTo>
                  <a:cubicBezTo>
                    <a:pt x="3368863" y="2124547"/>
                    <a:pt x="3369599" y="2126386"/>
                    <a:pt x="3370825" y="2127858"/>
                  </a:cubicBezTo>
                  <a:cubicBezTo>
                    <a:pt x="3372051" y="2129330"/>
                    <a:pt x="3373768" y="2130556"/>
                    <a:pt x="3375975" y="2131292"/>
                  </a:cubicBezTo>
                  <a:cubicBezTo>
                    <a:pt x="3376466" y="2131414"/>
                    <a:pt x="3377079" y="2131659"/>
                    <a:pt x="3377569" y="2131659"/>
                  </a:cubicBezTo>
                  <a:cubicBezTo>
                    <a:pt x="3378060" y="2131659"/>
                    <a:pt x="3378673" y="2131905"/>
                    <a:pt x="3379286" y="2131905"/>
                  </a:cubicBezTo>
                  <a:cubicBezTo>
                    <a:pt x="3379899" y="2131905"/>
                    <a:pt x="3380390" y="2131905"/>
                    <a:pt x="3381003" y="2131905"/>
                  </a:cubicBezTo>
                  <a:cubicBezTo>
                    <a:pt x="3381616" y="2131905"/>
                    <a:pt x="3382229" y="2131905"/>
                    <a:pt x="3382842" y="2131905"/>
                  </a:cubicBezTo>
                  <a:cubicBezTo>
                    <a:pt x="3384804" y="2131782"/>
                    <a:pt x="3387012" y="2131292"/>
                    <a:pt x="3389097" y="2130678"/>
                  </a:cubicBezTo>
                  <a:cubicBezTo>
                    <a:pt x="3391181" y="2129943"/>
                    <a:pt x="3393266" y="2129084"/>
                    <a:pt x="3395350" y="2127980"/>
                  </a:cubicBezTo>
                  <a:cubicBezTo>
                    <a:pt x="3397435" y="2126877"/>
                    <a:pt x="3399397" y="2125528"/>
                    <a:pt x="3401237" y="2123934"/>
                  </a:cubicBezTo>
                  <a:cubicBezTo>
                    <a:pt x="3403076" y="2122340"/>
                    <a:pt x="3404793" y="2120623"/>
                    <a:pt x="3406264" y="2118783"/>
                  </a:cubicBezTo>
                  <a:cubicBezTo>
                    <a:pt x="3408227" y="2116331"/>
                    <a:pt x="3409575" y="2113878"/>
                    <a:pt x="3410434" y="2111548"/>
                  </a:cubicBezTo>
                  <a:cubicBezTo>
                    <a:pt x="3411292" y="2109218"/>
                    <a:pt x="3411660" y="2106888"/>
                    <a:pt x="3411415" y="2104804"/>
                  </a:cubicBezTo>
                  <a:cubicBezTo>
                    <a:pt x="3411170" y="2102719"/>
                    <a:pt x="3410557" y="2100880"/>
                    <a:pt x="3409330" y="2099408"/>
                  </a:cubicBezTo>
                  <a:cubicBezTo>
                    <a:pt x="3408104" y="2097937"/>
                    <a:pt x="3406387" y="2096710"/>
                    <a:pt x="3404180" y="2095974"/>
                  </a:cubicBezTo>
                  <a:cubicBezTo>
                    <a:pt x="3403689" y="2095852"/>
                    <a:pt x="3403076" y="2095729"/>
                    <a:pt x="3402586" y="2095606"/>
                  </a:cubicBezTo>
                  <a:cubicBezTo>
                    <a:pt x="3401972" y="2095606"/>
                    <a:pt x="3401482" y="2095361"/>
                    <a:pt x="3400869" y="2095361"/>
                  </a:cubicBezTo>
                  <a:cubicBezTo>
                    <a:pt x="3400256" y="2095361"/>
                    <a:pt x="3399765" y="2095361"/>
                    <a:pt x="3399152" y="2095361"/>
                  </a:cubicBezTo>
                  <a:cubicBezTo>
                    <a:pt x="3398539" y="2095361"/>
                    <a:pt x="3397926" y="2095361"/>
                    <a:pt x="3397312" y="2095361"/>
                  </a:cubicBezTo>
                  <a:moveTo>
                    <a:pt x="136363" y="2350184"/>
                  </a:moveTo>
                  <a:cubicBezTo>
                    <a:pt x="136363" y="2350184"/>
                    <a:pt x="135750" y="2350184"/>
                    <a:pt x="135505" y="2350184"/>
                  </a:cubicBezTo>
                  <a:cubicBezTo>
                    <a:pt x="135260" y="2350184"/>
                    <a:pt x="134892" y="2350307"/>
                    <a:pt x="134524" y="2350430"/>
                  </a:cubicBezTo>
                  <a:cubicBezTo>
                    <a:pt x="134156" y="2350430"/>
                    <a:pt x="133911" y="2350675"/>
                    <a:pt x="133543" y="2350797"/>
                  </a:cubicBezTo>
                  <a:cubicBezTo>
                    <a:pt x="133175" y="2350920"/>
                    <a:pt x="132807" y="2351043"/>
                    <a:pt x="132439" y="2351288"/>
                  </a:cubicBezTo>
                  <a:cubicBezTo>
                    <a:pt x="130845" y="2352024"/>
                    <a:pt x="129251" y="2353005"/>
                    <a:pt x="127657" y="2354231"/>
                  </a:cubicBezTo>
                  <a:cubicBezTo>
                    <a:pt x="126062" y="2355457"/>
                    <a:pt x="124591" y="2356806"/>
                    <a:pt x="123119" y="2358278"/>
                  </a:cubicBezTo>
                  <a:cubicBezTo>
                    <a:pt x="121648" y="2359749"/>
                    <a:pt x="120422" y="2361343"/>
                    <a:pt x="119318" y="2363060"/>
                  </a:cubicBezTo>
                  <a:cubicBezTo>
                    <a:pt x="118214" y="2364777"/>
                    <a:pt x="117356" y="2366371"/>
                    <a:pt x="116743" y="2367965"/>
                  </a:cubicBezTo>
                  <a:cubicBezTo>
                    <a:pt x="116252" y="2369192"/>
                    <a:pt x="116007" y="2370295"/>
                    <a:pt x="115884" y="2371154"/>
                  </a:cubicBezTo>
                  <a:cubicBezTo>
                    <a:pt x="115884" y="2372135"/>
                    <a:pt x="115884" y="2372870"/>
                    <a:pt x="116252" y="2373484"/>
                  </a:cubicBezTo>
                  <a:cubicBezTo>
                    <a:pt x="116620" y="2374097"/>
                    <a:pt x="116988" y="2374587"/>
                    <a:pt x="117601" y="2374955"/>
                  </a:cubicBezTo>
                  <a:cubicBezTo>
                    <a:pt x="118214" y="2375200"/>
                    <a:pt x="118950" y="2375446"/>
                    <a:pt x="119931" y="2375323"/>
                  </a:cubicBezTo>
                  <a:cubicBezTo>
                    <a:pt x="120176" y="2375323"/>
                    <a:pt x="120422" y="2375323"/>
                    <a:pt x="120790" y="2375323"/>
                  </a:cubicBezTo>
                  <a:cubicBezTo>
                    <a:pt x="121035" y="2375323"/>
                    <a:pt x="121403" y="2375200"/>
                    <a:pt x="121648" y="2375078"/>
                  </a:cubicBezTo>
                  <a:cubicBezTo>
                    <a:pt x="122016" y="2375078"/>
                    <a:pt x="122261" y="2374833"/>
                    <a:pt x="122629" y="2374710"/>
                  </a:cubicBezTo>
                  <a:cubicBezTo>
                    <a:pt x="122997" y="2374587"/>
                    <a:pt x="123365" y="2374465"/>
                    <a:pt x="123733" y="2374220"/>
                  </a:cubicBezTo>
                  <a:cubicBezTo>
                    <a:pt x="125327" y="2373484"/>
                    <a:pt x="126921" y="2372503"/>
                    <a:pt x="128515" y="2371276"/>
                  </a:cubicBezTo>
                  <a:cubicBezTo>
                    <a:pt x="130109" y="2370050"/>
                    <a:pt x="131703" y="2368701"/>
                    <a:pt x="133052" y="2367107"/>
                  </a:cubicBezTo>
                  <a:cubicBezTo>
                    <a:pt x="134524" y="2365635"/>
                    <a:pt x="135750" y="2363919"/>
                    <a:pt x="136854" y="2362325"/>
                  </a:cubicBezTo>
                  <a:cubicBezTo>
                    <a:pt x="137957" y="2360730"/>
                    <a:pt x="138816" y="2359013"/>
                    <a:pt x="139429" y="2357419"/>
                  </a:cubicBezTo>
                  <a:cubicBezTo>
                    <a:pt x="139920" y="2356193"/>
                    <a:pt x="140165" y="2355089"/>
                    <a:pt x="140165" y="2354231"/>
                  </a:cubicBezTo>
                  <a:cubicBezTo>
                    <a:pt x="140165" y="2353250"/>
                    <a:pt x="140165" y="2352514"/>
                    <a:pt x="139797" y="2351901"/>
                  </a:cubicBezTo>
                  <a:cubicBezTo>
                    <a:pt x="139552" y="2351288"/>
                    <a:pt x="139061" y="2350797"/>
                    <a:pt x="138448" y="2350552"/>
                  </a:cubicBezTo>
                  <a:cubicBezTo>
                    <a:pt x="137835" y="2350307"/>
                    <a:pt x="137099" y="2350184"/>
                    <a:pt x="136118" y="2350184"/>
                  </a:cubicBezTo>
                  <a:moveTo>
                    <a:pt x="3340290" y="2165995"/>
                  </a:moveTo>
                  <a:cubicBezTo>
                    <a:pt x="3338328" y="2166118"/>
                    <a:pt x="3336366" y="2166486"/>
                    <a:pt x="3334281" y="2167222"/>
                  </a:cubicBezTo>
                  <a:cubicBezTo>
                    <a:pt x="3332197" y="2167835"/>
                    <a:pt x="3330234" y="2168693"/>
                    <a:pt x="3328150" y="2169797"/>
                  </a:cubicBezTo>
                  <a:cubicBezTo>
                    <a:pt x="3326188" y="2170901"/>
                    <a:pt x="3324226" y="2172127"/>
                    <a:pt x="3322386" y="2173721"/>
                  </a:cubicBezTo>
                  <a:cubicBezTo>
                    <a:pt x="3320547" y="2175193"/>
                    <a:pt x="3318830" y="2176910"/>
                    <a:pt x="3317359" y="2178749"/>
                  </a:cubicBezTo>
                  <a:cubicBezTo>
                    <a:pt x="3315396" y="2181201"/>
                    <a:pt x="3313925" y="2183654"/>
                    <a:pt x="3312944" y="2185984"/>
                  </a:cubicBezTo>
                  <a:cubicBezTo>
                    <a:pt x="3311963" y="2188437"/>
                    <a:pt x="3311595" y="2190644"/>
                    <a:pt x="3311718" y="2192851"/>
                  </a:cubicBezTo>
                  <a:cubicBezTo>
                    <a:pt x="3311840" y="2195058"/>
                    <a:pt x="3312453" y="2196898"/>
                    <a:pt x="3313557" y="2198492"/>
                  </a:cubicBezTo>
                  <a:cubicBezTo>
                    <a:pt x="3314661" y="2200086"/>
                    <a:pt x="3316255" y="2201435"/>
                    <a:pt x="3318462" y="2202171"/>
                  </a:cubicBezTo>
                  <a:cubicBezTo>
                    <a:pt x="3318953" y="2202416"/>
                    <a:pt x="3319566" y="2202539"/>
                    <a:pt x="3320179" y="2202661"/>
                  </a:cubicBezTo>
                  <a:cubicBezTo>
                    <a:pt x="3320792" y="2202784"/>
                    <a:pt x="3321405" y="2202907"/>
                    <a:pt x="3322018" y="2203029"/>
                  </a:cubicBezTo>
                  <a:cubicBezTo>
                    <a:pt x="3322631" y="2203029"/>
                    <a:pt x="3323245" y="2203152"/>
                    <a:pt x="3323858" y="2203152"/>
                  </a:cubicBezTo>
                  <a:cubicBezTo>
                    <a:pt x="3324471" y="2203152"/>
                    <a:pt x="3325084" y="2203152"/>
                    <a:pt x="3325820" y="2203152"/>
                  </a:cubicBezTo>
                  <a:cubicBezTo>
                    <a:pt x="3327782" y="2203029"/>
                    <a:pt x="3329867" y="2202661"/>
                    <a:pt x="3331829" y="2202048"/>
                  </a:cubicBezTo>
                  <a:cubicBezTo>
                    <a:pt x="3333791" y="2201435"/>
                    <a:pt x="3335998" y="2200577"/>
                    <a:pt x="3337960" y="2199473"/>
                  </a:cubicBezTo>
                  <a:cubicBezTo>
                    <a:pt x="3339922" y="2198370"/>
                    <a:pt x="3341884" y="2197143"/>
                    <a:pt x="3343724" y="2195672"/>
                  </a:cubicBezTo>
                  <a:cubicBezTo>
                    <a:pt x="3345563" y="2194200"/>
                    <a:pt x="3347280" y="2192483"/>
                    <a:pt x="3348751" y="2190766"/>
                  </a:cubicBezTo>
                  <a:cubicBezTo>
                    <a:pt x="3350714" y="2188314"/>
                    <a:pt x="3352185" y="2185861"/>
                    <a:pt x="3353166" y="2183409"/>
                  </a:cubicBezTo>
                  <a:cubicBezTo>
                    <a:pt x="3354147" y="2180956"/>
                    <a:pt x="3354515" y="2178626"/>
                    <a:pt x="3354392" y="2176542"/>
                  </a:cubicBezTo>
                  <a:cubicBezTo>
                    <a:pt x="3354392" y="2174457"/>
                    <a:pt x="3353657" y="2172495"/>
                    <a:pt x="3352430" y="2170901"/>
                  </a:cubicBezTo>
                  <a:cubicBezTo>
                    <a:pt x="3351327" y="2169306"/>
                    <a:pt x="3349610" y="2168080"/>
                    <a:pt x="3347403" y="2167222"/>
                  </a:cubicBezTo>
                  <a:cubicBezTo>
                    <a:pt x="3346912" y="2166977"/>
                    <a:pt x="3346299" y="2166854"/>
                    <a:pt x="3345686" y="2166731"/>
                  </a:cubicBezTo>
                  <a:cubicBezTo>
                    <a:pt x="3345073" y="2166608"/>
                    <a:pt x="3344582" y="2166486"/>
                    <a:pt x="3343969" y="2166363"/>
                  </a:cubicBezTo>
                  <a:cubicBezTo>
                    <a:pt x="3343356" y="2166363"/>
                    <a:pt x="3342743" y="2166363"/>
                    <a:pt x="3342129" y="2166241"/>
                  </a:cubicBezTo>
                  <a:cubicBezTo>
                    <a:pt x="3341516" y="2166118"/>
                    <a:pt x="3340903" y="2166241"/>
                    <a:pt x="3340167" y="2166241"/>
                  </a:cubicBezTo>
                  <a:moveTo>
                    <a:pt x="119441" y="2395680"/>
                  </a:moveTo>
                  <a:cubicBezTo>
                    <a:pt x="119441" y="2395680"/>
                    <a:pt x="118827" y="2395680"/>
                    <a:pt x="118582" y="2395802"/>
                  </a:cubicBezTo>
                  <a:cubicBezTo>
                    <a:pt x="118214" y="2395802"/>
                    <a:pt x="117969" y="2395925"/>
                    <a:pt x="117601" y="2396047"/>
                  </a:cubicBezTo>
                  <a:cubicBezTo>
                    <a:pt x="117233" y="2396047"/>
                    <a:pt x="116865" y="2396293"/>
                    <a:pt x="116497" y="2396415"/>
                  </a:cubicBezTo>
                  <a:cubicBezTo>
                    <a:pt x="116130" y="2396538"/>
                    <a:pt x="115762" y="2396783"/>
                    <a:pt x="115394" y="2396906"/>
                  </a:cubicBezTo>
                  <a:cubicBezTo>
                    <a:pt x="113800" y="2397642"/>
                    <a:pt x="112083" y="2398745"/>
                    <a:pt x="110489" y="2399972"/>
                  </a:cubicBezTo>
                  <a:cubicBezTo>
                    <a:pt x="108894" y="2401198"/>
                    <a:pt x="107300" y="2402669"/>
                    <a:pt x="105951" y="2404141"/>
                  </a:cubicBezTo>
                  <a:cubicBezTo>
                    <a:pt x="104480" y="2405735"/>
                    <a:pt x="103253" y="2407329"/>
                    <a:pt x="102150" y="2408923"/>
                  </a:cubicBezTo>
                  <a:cubicBezTo>
                    <a:pt x="101046" y="2410518"/>
                    <a:pt x="100188" y="2412235"/>
                    <a:pt x="99697" y="2413828"/>
                  </a:cubicBezTo>
                  <a:cubicBezTo>
                    <a:pt x="99329" y="2415055"/>
                    <a:pt x="99084" y="2416036"/>
                    <a:pt x="98962" y="2417017"/>
                  </a:cubicBezTo>
                  <a:cubicBezTo>
                    <a:pt x="98962" y="2417875"/>
                    <a:pt x="98962" y="2418734"/>
                    <a:pt x="99329" y="2419347"/>
                  </a:cubicBezTo>
                  <a:cubicBezTo>
                    <a:pt x="99575" y="2419960"/>
                    <a:pt x="100065" y="2420451"/>
                    <a:pt x="100678" y="2420696"/>
                  </a:cubicBezTo>
                  <a:cubicBezTo>
                    <a:pt x="101292" y="2420941"/>
                    <a:pt x="102027" y="2421064"/>
                    <a:pt x="102886" y="2421064"/>
                  </a:cubicBezTo>
                  <a:cubicBezTo>
                    <a:pt x="103131" y="2421064"/>
                    <a:pt x="103499" y="2421064"/>
                    <a:pt x="103867" y="2420941"/>
                  </a:cubicBezTo>
                  <a:cubicBezTo>
                    <a:pt x="104235" y="2420941"/>
                    <a:pt x="104480" y="2420818"/>
                    <a:pt x="104848" y="2420696"/>
                  </a:cubicBezTo>
                  <a:cubicBezTo>
                    <a:pt x="105216" y="2420573"/>
                    <a:pt x="105583" y="2420451"/>
                    <a:pt x="105951" y="2420328"/>
                  </a:cubicBezTo>
                  <a:cubicBezTo>
                    <a:pt x="106319" y="2420205"/>
                    <a:pt x="106687" y="2419960"/>
                    <a:pt x="107178" y="2419838"/>
                  </a:cubicBezTo>
                  <a:cubicBezTo>
                    <a:pt x="108772" y="2419102"/>
                    <a:pt x="110366" y="2417998"/>
                    <a:pt x="111960" y="2416772"/>
                  </a:cubicBezTo>
                  <a:cubicBezTo>
                    <a:pt x="113554" y="2415545"/>
                    <a:pt x="115148" y="2414074"/>
                    <a:pt x="116497" y="2412602"/>
                  </a:cubicBezTo>
                  <a:cubicBezTo>
                    <a:pt x="117969" y="2411131"/>
                    <a:pt x="119195" y="2409414"/>
                    <a:pt x="120299" y="2407820"/>
                  </a:cubicBezTo>
                  <a:cubicBezTo>
                    <a:pt x="121403" y="2406226"/>
                    <a:pt x="122261" y="2404509"/>
                    <a:pt x="122752" y="2402915"/>
                  </a:cubicBezTo>
                  <a:cubicBezTo>
                    <a:pt x="123119" y="2401688"/>
                    <a:pt x="123365" y="2400707"/>
                    <a:pt x="123487" y="2399726"/>
                  </a:cubicBezTo>
                  <a:cubicBezTo>
                    <a:pt x="123487" y="2398868"/>
                    <a:pt x="123487" y="2398010"/>
                    <a:pt x="123119" y="2397396"/>
                  </a:cubicBezTo>
                  <a:cubicBezTo>
                    <a:pt x="122874" y="2396783"/>
                    <a:pt x="122384" y="2396293"/>
                    <a:pt x="121771" y="2396047"/>
                  </a:cubicBezTo>
                  <a:cubicBezTo>
                    <a:pt x="121157" y="2395802"/>
                    <a:pt x="120422" y="2395680"/>
                    <a:pt x="119563" y="2395680"/>
                  </a:cubicBezTo>
                  <a:moveTo>
                    <a:pt x="3281060" y="2236262"/>
                  </a:moveTo>
                  <a:cubicBezTo>
                    <a:pt x="3279221" y="2236262"/>
                    <a:pt x="3277259" y="2236752"/>
                    <a:pt x="3275174" y="2237366"/>
                  </a:cubicBezTo>
                  <a:cubicBezTo>
                    <a:pt x="3273212" y="2237979"/>
                    <a:pt x="3271250" y="2238837"/>
                    <a:pt x="3269288" y="2239818"/>
                  </a:cubicBezTo>
                  <a:cubicBezTo>
                    <a:pt x="3267326" y="2240799"/>
                    <a:pt x="3265486" y="2242026"/>
                    <a:pt x="3263647" y="2243497"/>
                  </a:cubicBezTo>
                  <a:cubicBezTo>
                    <a:pt x="3261808" y="2244969"/>
                    <a:pt x="3260213" y="2246563"/>
                    <a:pt x="3258619" y="2248279"/>
                  </a:cubicBezTo>
                  <a:cubicBezTo>
                    <a:pt x="3256535" y="2250609"/>
                    <a:pt x="3255063" y="2253185"/>
                    <a:pt x="3253959" y="2255514"/>
                  </a:cubicBezTo>
                  <a:cubicBezTo>
                    <a:pt x="3252978" y="2257967"/>
                    <a:pt x="3252365" y="2260297"/>
                    <a:pt x="3252365" y="2262504"/>
                  </a:cubicBezTo>
                  <a:cubicBezTo>
                    <a:pt x="3252365" y="2264712"/>
                    <a:pt x="3252856" y="2266674"/>
                    <a:pt x="3253959" y="2268391"/>
                  </a:cubicBezTo>
                  <a:cubicBezTo>
                    <a:pt x="3255063" y="2270107"/>
                    <a:pt x="3256535" y="2271456"/>
                    <a:pt x="3258619" y="2272315"/>
                  </a:cubicBezTo>
                  <a:cubicBezTo>
                    <a:pt x="3259232" y="2272560"/>
                    <a:pt x="3259723" y="2272805"/>
                    <a:pt x="3260336" y="2272928"/>
                  </a:cubicBezTo>
                  <a:cubicBezTo>
                    <a:pt x="3260949" y="2273051"/>
                    <a:pt x="3261562" y="2273296"/>
                    <a:pt x="3262175" y="2273419"/>
                  </a:cubicBezTo>
                  <a:cubicBezTo>
                    <a:pt x="3262788" y="2273419"/>
                    <a:pt x="3263524" y="2273541"/>
                    <a:pt x="3264138" y="2273664"/>
                  </a:cubicBezTo>
                  <a:cubicBezTo>
                    <a:pt x="3264873" y="2273664"/>
                    <a:pt x="3265486" y="2273664"/>
                    <a:pt x="3266222" y="2273664"/>
                  </a:cubicBezTo>
                  <a:cubicBezTo>
                    <a:pt x="3268062" y="2273664"/>
                    <a:pt x="3270024" y="2273173"/>
                    <a:pt x="3271986" y="2272560"/>
                  </a:cubicBezTo>
                  <a:cubicBezTo>
                    <a:pt x="3273948" y="2271947"/>
                    <a:pt x="3275910" y="2271089"/>
                    <a:pt x="3277872" y="2270107"/>
                  </a:cubicBezTo>
                  <a:cubicBezTo>
                    <a:pt x="3279834" y="2269126"/>
                    <a:pt x="3281796" y="2267900"/>
                    <a:pt x="3283513" y="2266429"/>
                  </a:cubicBezTo>
                  <a:cubicBezTo>
                    <a:pt x="3285353" y="2264957"/>
                    <a:pt x="3287069" y="2263363"/>
                    <a:pt x="3288541" y="2261646"/>
                  </a:cubicBezTo>
                  <a:cubicBezTo>
                    <a:pt x="3290625" y="2259194"/>
                    <a:pt x="3292220" y="2256741"/>
                    <a:pt x="3293201" y="2254288"/>
                  </a:cubicBezTo>
                  <a:cubicBezTo>
                    <a:pt x="3294181" y="2251836"/>
                    <a:pt x="3294795" y="2249506"/>
                    <a:pt x="3294672" y="2247299"/>
                  </a:cubicBezTo>
                  <a:cubicBezTo>
                    <a:pt x="3294550" y="2245091"/>
                    <a:pt x="3294181" y="2243129"/>
                    <a:pt x="3293078" y="2241412"/>
                  </a:cubicBezTo>
                  <a:cubicBezTo>
                    <a:pt x="3291974" y="2239696"/>
                    <a:pt x="3290503" y="2238346"/>
                    <a:pt x="3288418" y="2237488"/>
                  </a:cubicBezTo>
                  <a:cubicBezTo>
                    <a:pt x="3287805" y="2237243"/>
                    <a:pt x="3287314" y="2236998"/>
                    <a:pt x="3286701" y="2236875"/>
                  </a:cubicBezTo>
                  <a:cubicBezTo>
                    <a:pt x="3286088" y="2236752"/>
                    <a:pt x="3285475" y="2236630"/>
                    <a:pt x="3284862" y="2236507"/>
                  </a:cubicBezTo>
                  <a:cubicBezTo>
                    <a:pt x="3284249" y="2236507"/>
                    <a:pt x="3283513" y="2236384"/>
                    <a:pt x="3282900" y="2236384"/>
                  </a:cubicBezTo>
                  <a:cubicBezTo>
                    <a:pt x="3282164" y="2236384"/>
                    <a:pt x="3281551" y="2236384"/>
                    <a:pt x="3280815" y="2236384"/>
                  </a:cubicBezTo>
                  <a:moveTo>
                    <a:pt x="103867" y="2441052"/>
                  </a:moveTo>
                  <a:cubicBezTo>
                    <a:pt x="103867" y="2441052"/>
                    <a:pt x="103253" y="2441052"/>
                    <a:pt x="102886" y="2441175"/>
                  </a:cubicBezTo>
                  <a:cubicBezTo>
                    <a:pt x="102518" y="2441298"/>
                    <a:pt x="102150" y="2441298"/>
                    <a:pt x="101782" y="2441420"/>
                  </a:cubicBezTo>
                  <a:cubicBezTo>
                    <a:pt x="101414" y="2441420"/>
                    <a:pt x="101046" y="2441665"/>
                    <a:pt x="100556" y="2441788"/>
                  </a:cubicBezTo>
                  <a:cubicBezTo>
                    <a:pt x="100188" y="2441911"/>
                    <a:pt x="99697" y="2442156"/>
                    <a:pt x="99329" y="2442401"/>
                  </a:cubicBezTo>
                  <a:cubicBezTo>
                    <a:pt x="97735" y="2443260"/>
                    <a:pt x="96018" y="2444363"/>
                    <a:pt x="94424" y="2445589"/>
                  </a:cubicBezTo>
                  <a:cubicBezTo>
                    <a:pt x="92830" y="2446816"/>
                    <a:pt x="91236" y="2448287"/>
                    <a:pt x="89887" y="2449881"/>
                  </a:cubicBezTo>
                  <a:cubicBezTo>
                    <a:pt x="88538" y="2451476"/>
                    <a:pt x="87189" y="2453070"/>
                    <a:pt x="86208" y="2454786"/>
                  </a:cubicBezTo>
                  <a:cubicBezTo>
                    <a:pt x="85104" y="2456503"/>
                    <a:pt x="84369" y="2458098"/>
                    <a:pt x="83878" y="2459692"/>
                  </a:cubicBezTo>
                  <a:cubicBezTo>
                    <a:pt x="83510" y="2460796"/>
                    <a:pt x="83265" y="2461899"/>
                    <a:pt x="83265" y="2462758"/>
                  </a:cubicBezTo>
                  <a:cubicBezTo>
                    <a:pt x="83265" y="2463616"/>
                    <a:pt x="83265" y="2464352"/>
                    <a:pt x="83633" y="2464965"/>
                  </a:cubicBezTo>
                  <a:cubicBezTo>
                    <a:pt x="83878" y="2465578"/>
                    <a:pt x="84369" y="2465946"/>
                    <a:pt x="84982" y="2466314"/>
                  </a:cubicBezTo>
                  <a:cubicBezTo>
                    <a:pt x="85595" y="2466559"/>
                    <a:pt x="86331" y="2466682"/>
                    <a:pt x="87189" y="2466682"/>
                  </a:cubicBezTo>
                  <a:cubicBezTo>
                    <a:pt x="87557" y="2466682"/>
                    <a:pt x="87802" y="2466682"/>
                    <a:pt x="88170" y="2466559"/>
                  </a:cubicBezTo>
                  <a:cubicBezTo>
                    <a:pt x="88538" y="2466559"/>
                    <a:pt x="88906" y="2466436"/>
                    <a:pt x="89274" y="2466314"/>
                  </a:cubicBezTo>
                  <a:cubicBezTo>
                    <a:pt x="89642" y="2466191"/>
                    <a:pt x="90010" y="2466069"/>
                    <a:pt x="90500" y="2465946"/>
                  </a:cubicBezTo>
                  <a:cubicBezTo>
                    <a:pt x="90868" y="2465823"/>
                    <a:pt x="91358" y="2465578"/>
                    <a:pt x="91727" y="2465333"/>
                  </a:cubicBezTo>
                  <a:cubicBezTo>
                    <a:pt x="93321" y="2464474"/>
                    <a:pt x="95037" y="2463493"/>
                    <a:pt x="96632" y="2462144"/>
                  </a:cubicBezTo>
                  <a:cubicBezTo>
                    <a:pt x="98226" y="2460918"/>
                    <a:pt x="99820" y="2459446"/>
                    <a:pt x="101169" y="2457852"/>
                  </a:cubicBezTo>
                  <a:cubicBezTo>
                    <a:pt x="102518" y="2456258"/>
                    <a:pt x="103867" y="2454664"/>
                    <a:pt x="104848" y="2452947"/>
                  </a:cubicBezTo>
                  <a:cubicBezTo>
                    <a:pt x="105951" y="2451231"/>
                    <a:pt x="106687" y="2449636"/>
                    <a:pt x="107300" y="2448042"/>
                  </a:cubicBezTo>
                  <a:cubicBezTo>
                    <a:pt x="107668" y="2446938"/>
                    <a:pt x="107791" y="2445835"/>
                    <a:pt x="107791" y="2444976"/>
                  </a:cubicBezTo>
                  <a:cubicBezTo>
                    <a:pt x="107791" y="2444118"/>
                    <a:pt x="107668" y="2443382"/>
                    <a:pt x="107300" y="2442769"/>
                  </a:cubicBezTo>
                  <a:cubicBezTo>
                    <a:pt x="106932" y="2442156"/>
                    <a:pt x="106564" y="2441788"/>
                    <a:pt x="105951" y="2441420"/>
                  </a:cubicBezTo>
                  <a:cubicBezTo>
                    <a:pt x="105338" y="2441175"/>
                    <a:pt x="104602" y="2441052"/>
                    <a:pt x="103744" y="2441052"/>
                  </a:cubicBezTo>
                  <a:moveTo>
                    <a:pt x="3219868" y="2305915"/>
                  </a:moveTo>
                  <a:cubicBezTo>
                    <a:pt x="3218029" y="2305915"/>
                    <a:pt x="3216067" y="2306406"/>
                    <a:pt x="3214228" y="2306896"/>
                  </a:cubicBezTo>
                  <a:cubicBezTo>
                    <a:pt x="3212265" y="2307509"/>
                    <a:pt x="3210303" y="2308245"/>
                    <a:pt x="3208464" y="2309226"/>
                  </a:cubicBezTo>
                  <a:cubicBezTo>
                    <a:pt x="3206502" y="2310207"/>
                    <a:pt x="3204662" y="2311434"/>
                    <a:pt x="3202946" y="2312782"/>
                  </a:cubicBezTo>
                  <a:cubicBezTo>
                    <a:pt x="3201229" y="2314131"/>
                    <a:pt x="3199512" y="2315725"/>
                    <a:pt x="3197918" y="2317442"/>
                  </a:cubicBezTo>
                  <a:cubicBezTo>
                    <a:pt x="3195833" y="2319772"/>
                    <a:pt x="3194117" y="2322225"/>
                    <a:pt x="3193013" y="2324677"/>
                  </a:cubicBezTo>
                  <a:cubicBezTo>
                    <a:pt x="3191909" y="2327130"/>
                    <a:pt x="3191296" y="2329582"/>
                    <a:pt x="3191173" y="2331790"/>
                  </a:cubicBezTo>
                  <a:cubicBezTo>
                    <a:pt x="3191173" y="2333997"/>
                    <a:pt x="3191419" y="2336082"/>
                    <a:pt x="3192400" y="2337921"/>
                  </a:cubicBezTo>
                  <a:cubicBezTo>
                    <a:pt x="3193258" y="2339761"/>
                    <a:pt x="3194730" y="2341232"/>
                    <a:pt x="3196692" y="2342213"/>
                  </a:cubicBezTo>
                  <a:cubicBezTo>
                    <a:pt x="3197305" y="2342459"/>
                    <a:pt x="3197918" y="2342704"/>
                    <a:pt x="3198531" y="2342949"/>
                  </a:cubicBezTo>
                  <a:cubicBezTo>
                    <a:pt x="3199144" y="2343194"/>
                    <a:pt x="3199880" y="2343317"/>
                    <a:pt x="3200493" y="2343440"/>
                  </a:cubicBezTo>
                  <a:cubicBezTo>
                    <a:pt x="3201229" y="2343562"/>
                    <a:pt x="3201842" y="2343685"/>
                    <a:pt x="3202578" y="2343685"/>
                  </a:cubicBezTo>
                  <a:cubicBezTo>
                    <a:pt x="3203314" y="2343685"/>
                    <a:pt x="3204049" y="2343685"/>
                    <a:pt x="3204785" y="2343685"/>
                  </a:cubicBezTo>
                  <a:cubicBezTo>
                    <a:pt x="3206625" y="2343685"/>
                    <a:pt x="3208587" y="2343194"/>
                    <a:pt x="3210426" y="2342704"/>
                  </a:cubicBezTo>
                  <a:cubicBezTo>
                    <a:pt x="3212388" y="2342091"/>
                    <a:pt x="3214350" y="2341355"/>
                    <a:pt x="3216190" y="2340374"/>
                  </a:cubicBezTo>
                  <a:cubicBezTo>
                    <a:pt x="3218152" y="2339393"/>
                    <a:pt x="3219991" y="2338167"/>
                    <a:pt x="3221830" y="2336818"/>
                  </a:cubicBezTo>
                  <a:cubicBezTo>
                    <a:pt x="3223670" y="2335469"/>
                    <a:pt x="3225264" y="2333875"/>
                    <a:pt x="3226858" y="2332158"/>
                  </a:cubicBezTo>
                  <a:cubicBezTo>
                    <a:pt x="3228943" y="2329828"/>
                    <a:pt x="3230660" y="2327252"/>
                    <a:pt x="3231763" y="2324800"/>
                  </a:cubicBezTo>
                  <a:cubicBezTo>
                    <a:pt x="3232867" y="2322347"/>
                    <a:pt x="3233480" y="2319895"/>
                    <a:pt x="3233603" y="2317687"/>
                  </a:cubicBezTo>
                  <a:cubicBezTo>
                    <a:pt x="3233603" y="2315480"/>
                    <a:pt x="3233235" y="2313395"/>
                    <a:pt x="3232377" y="2311556"/>
                  </a:cubicBezTo>
                  <a:cubicBezTo>
                    <a:pt x="3231395" y="2309717"/>
                    <a:pt x="3230047" y="2308245"/>
                    <a:pt x="3227962" y="2307264"/>
                  </a:cubicBezTo>
                  <a:cubicBezTo>
                    <a:pt x="3227349" y="2307019"/>
                    <a:pt x="3226736" y="2306774"/>
                    <a:pt x="3226123" y="2306528"/>
                  </a:cubicBezTo>
                  <a:cubicBezTo>
                    <a:pt x="3225510" y="2306283"/>
                    <a:pt x="3224774" y="2306160"/>
                    <a:pt x="3224160" y="2306038"/>
                  </a:cubicBezTo>
                  <a:cubicBezTo>
                    <a:pt x="3223425" y="2306038"/>
                    <a:pt x="3222812" y="2305792"/>
                    <a:pt x="3222076" y="2305792"/>
                  </a:cubicBezTo>
                  <a:cubicBezTo>
                    <a:pt x="3221340" y="2305792"/>
                    <a:pt x="3220604" y="2305792"/>
                    <a:pt x="3219868" y="2305792"/>
                  </a:cubicBezTo>
                  <a:moveTo>
                    <a:pt x="89519" y="2486302"/>
                  </a:moveTo>
                  <a:cubicBezTo>
                    <a:pt x="89519" y="2486302"/>
                    <a:pt x="88783" y="2486302"/>
                    <a:pt x="88415" y="2486425"/>
                  </a:cubicBezTo>
                  <a:cubicBezTo>
                    <a:pt x="88048" y="2486425"/>
                    <a:pt x="87680" y="2486548"/>
                    <a:pt x="87189" y="2486670"/>
                  </a:cubicBezTo>
                  <a:cubicBezTo>
                    <a:pt x="86821" y="2486793"/>
                    <a:pt x="86331" y="2486916"/>
                    <a:pt x="85963" y="2487161"/>
                  </a:cubicBezTo>
                  <a:cubicBezTo>
                    <a:pt x="85472" y="2487406"/>
                    <a:pt x="85104" y="2487529"/>
                    <a:pt x="84614" y="2487774"/>
                  </a:cubicBezTo>
                  <a:cubicBezTo>
                    <a:pt x="82897" y="2488632"/>
                    <a:pt x="81303" y="2489859"/>
                    <a:pt x="79709" y="2491085"/>
                  </a:cubicBezTo>
                  <a:cubicBezTo>
                    <a:pt x="78115" y="2492434"/>
                    <a:pt x="76520" y="2493905"/>
                    <a:pt x="75172" y="2495499"/>
                  </a:cubicBezTo>
                  <a:cubicBezTo>
                    <a:pt x="73823" y="2497094"/>
                    <a:pt x="72596" y="2498811"/>
                    <a:pt x="71493" y="2500404"/>
                  </a:cubicBezTo>
                  <a:cubicBezTo>
                    <a:pt x="70512" y="2502121"/>
                    <a:pt x="69653" y="2503716"/>
                    <a:pt x="69163" y="2505310"/>
                  </a:cubicBezTo>
                  <a:cubicBezTo>
                    <a:pt x="68795" y="2506414"/>
                    <a:pt x="68672" y="2507394"/>
                    <a:pt x="68672" y="2508253"/>
                  </a:cubicBezTo>
                  <a:cubicBezTo>
                    <a:pt x="68672" y="2509111"/>
                    <a:pt x="68795" y="2509847"/>
                    <a:pt x="69163" y="2510460"/>
                  </a:cubicBezTo>
                  <a:cubicBezTo>
                    <a:pt x="69531" y="2511074"/>
                    <a:pt x="69898" y="2511441"/>
                    <a:pt x="70512" y="2511687"/>
                  </a:cubicBezTo>
                  <a:cubicBezTo>
                    <a:pt x="71125" y="2511932"/>
                    <a:pt x="71860" y="2512054"/>
                    <a:pt x="72596" y="2512054"/>
                  </a:cubicBezTo>
                  <a:cubicBezTo>
                    <a:pt x="72964" y="2512054"/>
                    <a:pt x="73332" y="2512054"/>
                    <a:pt x="73700" y="2511932"/>
                  </a:cubicBezTo>
                  <a:cubicBezTo>
                    <a:pt x="74068" y="2511932"/>
                    <a:pt x="74436" y="2511809"/>
                    <a:pt x="74926" y="2511687"/>
                  </a:cubicBezTo>
                  <a:cubicBezTo>
                    <a:pt x="75294" y="2511564"/>
                    <a:pt x="75785" y="2511441"/>
                    <a:pt x="76153" y="2511196"/>
                  </a:cubicBezTo>
                  <a:cubicBezTo>
                    <a:pt x="76643" y="2510951"/>
                    <a:pt x="77011" y="2510828"/>
                    <a:pt x="77501" y="2510583"/>
                  </a:cubicBezTo>
                  <a:cubicBezTo>
                    <a:pt x="79218" y="2509724"/>
                    <a:pt x="80813" y="2508498"/>
                    <a:pt x="82407" y="2507272"/>
                  </a:cubicBezTo>
                  <a:cubicBezTo>
                    <a:pt x="84001" y="2505923"/>
                    <a:pt x="85595" y="2504451"/>
                    <a:pt x="86944" y="2502857"/>
                  </a:cubicBezTo>
                  <a:cubicBezTo>
                    <a:pt x="88293" y="2501263"/>
                    <a:pt x="89519" y="2499546"/>
                    <a:pt x="90623" y="2497952"/>
                  </a:cubicBezTo>
                  <a:cubicBezTo>
                    <a:pt x="91604" y="2496235"/>
                    <a:pt x="92339" y="2494641"/>
                    <a:pt x="92830" y="2493047"/>
                  </a:cubicBezTo>
                  <a:cubicBezTo>
                    <a:pt x="93198" y="2491943"/>
                    <a:pt x="93321" y="2490962"/>
                    <a:pt x="93321" y="2490104"/>
                  </a:cubicBezTo>
                  <a:cubicBezTo>
                    <a:pt x="93321" y="2489246"/>
                    <a:pt x="93198" y="2488509"/>
                    <a:pt x="92830" y="2487896"/>
                  </a:cubicBezTo>
                  <a:cubicBezTo>
                    <a:pt x="92462" y="2487283"/>
                    <a:pt x="92094" y="2486916"/>
                    <a:pt x="91481" y="2486670"/>
                  </a:cubicBezTo>
                  <a:cubicBezTo>
                    <a:pt x="90868" y="2486425"/>
                    <a:pt x="90132" y="2486302"/>
                    <a:pt x="89397" y="2486302"/>
                  </a:cubicBezTo>
                  <a:moveTo>
                    <a:pt x="3156469" y="2375078"/>
                  </a:moveTo>
                  <a:cubicBezTo>
                    <a:pt x="3154752" y="2375078"/>
                    <a:pt x="3152913" y="2375446"/>
                    <a:pt x="3151074" y="2376059"/>
                  </a:cubicBezTo>
                  <a:cubicBezTo>
                    <a:pt x="3149234" y="2376672"/>
                    <a:pt x="3147395" y="2377285"/>
                    <a:pt x="3145433" y="2378266"/>
                  </a:cubicBezTo>
                  <a:cubicBezTo>
                    <a:pt x="3143593" y="2379247"/>
                    <a:pt x="3141754" y="2380351"/>
                    <a:pt x="3140037" y="2381577"/>
                  </a:cubicBezTo>
                  <a:cubicBezTo>
                    <a:pt x="3138320" y="2382803"/>
                    <a:pt x="3136604" y="2384275"/>
                    <a:pt x="3135132" y="2385992"/>
                  </a:cubicBezTo>
                  <a:cubicBezTo>
                    <a:pt x="3132924" y="2388322"/>
                    <a:pt x="3131208" y="2390897"/>
                    <a:pt x="3129981" y="2393350"/>
                  </a:cubicBezTo>
                  <a:cubicBezTo>
                    <a:pt x="3128755" y="2395802"/>
                    <a:pt x="3128019" y="2398255"/>
                    <a:pt x="3127897" y="2400585"/>
                  </a:cubicBezTo>
                  <a:cubicBezTo>
                    <a:pt x="3127774" y="2402915"/>
                    <a:pt x="3127897" y="2404999"/>
                    <a:pt x="3128878" y="2406839"/>
                  </a:cubicBezTo>
                  <a:cubicBezTo>
                    <a:pt x="3129859" y="2408678"/>
                    <a:pt x="3131085" y="2410273"/>
                    <a:pt x="3132924" y="2411376"/>
                  </a:cubicBezTo>
                  <a:cubicBezTo>
                    <a:pt x="3133538" y="2411744"/>
                    <a:pt x="3134151" y="2411989"/>
                    <a:pt x="3134764" y="2412235"/>
                  </a:cubicBezTo>
                  <a:cubicBezTo>
                    <a:pt x="3135377" y="2412480"/>
                    <a:pt x="3136113" y="2412725"/>
                    <a:pt x="3136849" y="2412848"/>
                  </a:cubicBezTo>
                  <a:cubicBezTo>
                    <a:pt x="3137584" y="2412970"/>
                    <a:pt x="3138320" y="2413093"/>
                    <a:pt x="3139056" y="2413215"/>
                  </a:cubicBezTo>
                  <a:cubicBezTo>
                    <a:pt x="3139792" y="2413215"/>
                    <a:pt x="3140650" y="2413215"/>
                    <a:pt x="3141386" y="2413215"/>
                  </a:cubicBezTo>
                  <a:cubicBezTo>
                    <a:pt x="3143103" y="2413215"/>
                    <a:pt x="3144942" y="2412848"/>
                    <a:pt x="3146904" y="2412357"/>
                  </a:cubicBezTo>
                  <a:cubicBezTo>
                    <a:pt x="3148866" y="2411866"/>
                    <a:pt x="3150706" y="2411131"/>
                    <a:pt x="3152545" y="2410150"/>
                  </a:cubicBezTo>
                  <a:cubicBezTo>
                    <a:pt x="3154385" y="2409169"/>
                    <a:pt x="3156224" y="2408065"/>
                    <a:pt x="3158064" y="2406839"/>
                  </a:cubicBezTo>
                  <a:cubicBezTo>
                    <a:pt x="3159780" y="2405490"/>
                    <a:pt x="3161497" y="2404018"/>
                    <a:pt x="3163091" y="2402424"/>
                  </a:cubicBezTo>
                  <a:cubicBezTo>
                    <a:pt x="3165299" y="2400094"/>
                    <a:pt x="3167015" y="2397642"/>
                    <a:pt x="3168242" y="2395066"/>
                  </a:cubicBezTo>
                  <a:cubicBezTo>
                    <a:pt x="3169468" y="2392491"/>
                    <a:pt x="3170204" y="2390161"/>
                    <a:pt x="3170327" y="2387831"/>
                  </a:cubicBezTo>
                  <a:cubicBezTo>
                    <a:pt x="3170572" y="2385501"/>
                    <a:pt x="3170204" y="2383417"/>
                    <a:pt x="3169345" y="2381577"/>
                  </a:cubicBezTo>
                  <a:cubicBezTo>
                    <a:pt x="3168487" y="2379738"/>
                    <a:pt x="3167138" y="2378143"/>
                    <a:pt x="3165176" y="2377040"/>
                  </a:cubicBezTo>
                  <a:cubicBezTo>
                    <a:pt x="3164563" y="2376672"/>
                    <a:pt x="3163950" y="2376427"/>
                    <a:pt x="3163337" y="2376182"/>
                  </a:cubicBezTo>
                  <a:cubicBezTo>
                    <a:pt x="3162724" y="2375936"/>
                    <a:pt x="3161987" y="2375691"/>
                    <a:pt x="3161252" y="2375568"/>
                  </a:cubicBezTo>
                  <a:cubicBezTo>
                    <a:pt x="3160516" y="2375446"/>
                    <a:pt x="3159780" y="2375323"/>
                    <a:pt x="3159044" y="2375200"/>
                  </a:cubicBezTo>
                  <a:cubicBezTo>
                    <a:pt x="3158309" y="2375078"/>
                    <a:pt x="3157450" y="2375200"/>
                    <a:pt x="3156715" y="2375200"/>
                  </a:cubicBezTo>
                  <a:moveTo>
                    <a:pt x="76398" y="2531307"/>
                  </a:moveTo>
                  <a:cubicBezTo>
                    <a:pt x="76398" y="2531307"/>
                    <a:pt x="75662" y="2531307"/>
                    <a:pt x="75294" y="2531430"/>
                  </a:cubicBezTo>
                  <a:cubicBezTo>
                    <a:pt x="74926" y="2531430"/>
                    <a:pt x="74436" y="2531675"/>
                    <a:pt x="74068" y="2531798"/>
                  </a:cubicBezTo>
                  <a:cubicBezTo>
                    <a:pt x="73700" y="2531920"/>
                    <a:pt x="73209" y="2532166"/>
                    <a:pt x="72719" y="2532288"/>
                  </a:cubicBezTo>
                  <a:cubicBezTo>
                    <a:pt x="72228" y="2532534"/>
                    <a:pt x="71738" y="2532779"/>
                    <a:pt x="71247" y="2533024"/>
                  </a:cubicBezTo>
                  <a:cubicBezTo>
                    <a:pt x="69531" y="2534005"/>
                    <a:pt x="67936" y="2535109"/>
                    <a:pt x="66220" y="2536457"/>
                  </a:cubicBezTo>
                  <a:cubicBezTo>
                    <a:pt x="64625" y="2537807"/>
                    <a:pt x="63031" y="2539401"/>
                    <a:pt x="61682" y="2540995"/>
                  </a:cubicBezTo>
                  <a:cubicBezTo>
                    <a:pt x="60333" y="2542589"/>
                    <a:pt x="59107" y="2544306"/>
                    <a:pt x="58126" y="2546022"/>
                  </a:cubicBezTo>
                  <a:cubicBezTo>
                    <a:pt x="57145" y="2547739"/>
                    <a:pt x="56409" y="2549334"/>
                    <a:pt x="55919" y="2550928"/>
                  </a:cubicBezTo>
                  <a:cubicBezTo>
                    <a:pt x="55551" y="2552032"/>
                    <a:pt x="55428" y="2553012"/>
                    <a:pt x="55551" y="2553748"/>
                  </a:cubicBezTo>
                  <a:cubicBezTo>
                    <a:pt x="55551" y="2554607"/>
                    <a:pt x="55796" y="2555220"/>
                    <a:pt x="56041" y="2555833"/>
                  </a:cubicBezTo>
                  <a:cubicBezTo>
                    <a:pt x="56409" y="2556446"/>
                    <a:pt x="56777" y="2556814"/>
                    <a:pt x="57390" y="2557059"/>
                  </a:cubicBezTo>
                  <a:cubicBezTo>
                    <a:pt x="58003" y="2557305"/>
                    <a:pt x="58739" y="2557427"/>
                    <a:pt x="59475" y="2557427"/>
                  </a:cubicBezTo>
                  <a:cubicBezTo>
                    <a:pt x="59843" y="2557427"/>
                    <a:pt x="60211" y="2557427"/>
                    <a:pt x="60701" y="2557305"/>
                  </a:cubicBezTo>
                  <a:cubicBezTo>
                    <a:pt x="61069" y="2557305"/>
                    <a:pt x="61560" y="2557059"/>
                    <a:pt x="62050" y="2556937"/>
                  </a:cubicBezTo>
                  <a:cubicBezTo>
                    <a:pt x="62541" y="2556814"/>
                    <a:pt x="62909" y="2556569"/>
                    <a:pt x="63399" y="2556446"/>
                  </a:cubicBezTo>
                  <a:cubicBezTo>
                    <a:pt x="63890" y="2556201"/>
                    <a:pt x="64380" y="2555955"/>
                    <a:pt x="64871" y="2555710"/>
                  </a:cubicBezTo>
                  <a:cubicBezTo>
                    <a:pt x="66588" y="2554729"/>
                    <a:pt x="68182" y="2553626"/>
                    <a:pt x="69776" y="2552277"/>
                  </a:cubicBezTo>
                  <a:cubicBezTo>
                    <a:pt x="71370" y="2550928"/>
                    <a:pt x="72964" y="2549334"/>
                    <a:pt x="74313" y="2547739"/>
                  </a:cubicBezTo>
                  <a:cubicBezTo>
                    <a:pt x="75662" y="2546145"/>
                    <a:pt x="76888" y="2544429"/>
                    <a:pt x="77869" y="2542712"/>
                  </a:cubicBezTo>
                  <a:cubicBezTo>
                    <a:pt x="78850" y="2540995"/>
                    <a:pt x="79586" y="2539401"/>
                    <a:pt x="80077" y="2537807"/>
                  </a:cubicBezTo>
                  <a:cubicBezTo>
                    <a:pt x="80322" y="2536703"/>
                    <a:pt x="80444" y="2535844"/>
                    <a:pt x="80444" y="2534986"/>
                  </a:cubicBezTo>
                  <a:cubicBezTo>
                    <a:pt x="80444" y="2534127"/>
                    <a:pt x="80199" y="2533514"/>
                    <a:pt x="79954" y="2532901"/>
                  </a:cubicBezTo>
                  <a:cubicBezTo>
                    <a:pt x="79586" y="2532411"/>
                    <a:pt x="79218" y="2531920"/>
                    <a:pt x="78605" y="2531675"/>
                  </a:cubicBezTo>
                  <a:cubicBezTo>
                    <a:pt x="77992" y="2531430"/>
                    <a:pt x="77256" y="2531307"/>
                    <a:pt x="76520" y="2531307"/>
                  </a:cubicBezTo>
                  <a:moveTo>
                    <a:pt x="3091231" y="2443382"/>
                  </a:moveTo>
                  <a:cubicBezTo>
                    <a:pt x="3089514" y="2443382"/>
                    <a:pt x="3087797" y="2443750"/>
                    <a:pt x="3085958" y="2444241"/>
                  </a:cubicBezTo>
                  <a:cubicBezTo>
                    <a:pt x="3084118" y="2444731"/>
                    <a:pt x="3082279" y="2445467"/>
                    <a:pt x="3080562" y="2446325"/>
                  </a:cubicBezTo>
                  <a:cubicBezTo>
                    <a:pt x="3078723" y="2447184"/>
                    <a:pt x="3077006" y="2448287"/>
                    <a:pt x="3075289" y="2449514"/>
                  </a:cubicBezTo>
                  <a:cubicBezTo>
                    <a:pt x="3073572" y="2450740"/>
                    <a:pt x="3071978" y="2452089"/>
                    <a:pt x="3070384" y="2453683"/>
                  </a:cubicBezTo>
                  <a:cubicBezTo>
                    <a:pt x="3068176" y="2456013"/>
                    <a:pt x="3066337" y="2458466"/>
                    <a:pt x="3064988" y="2460918"/>
                  </a:cubicBezTo>
                  <a:cubicBezTo>
                    <a:pt x="3063639" y="2463371"/>
                    <a:pt x="3062903" y="2465823"/>
                    <a:pt x="3062536" y="2468153"/>
                  </a:cubicBezTo>
                  <a:cubicBezTo>
                    <a:pt x="3062168" y="2470483"/>
                    <a:pt x="3062536" y="2472691"/>
                    <a:pt x="3063149" y="2474653"/>
                  </a:cubicBezTo>
                  <a:cubicBezTo>
                    <a:pt x="3063884" y="2476615"/>
                    <a:pt x="3065111" y="2478209"/>
                    <a:pt x="3066950" y="2479435"/>
                  </a:cubicBezTo>
                  <a:cubicBezTo>
                    <a:pt x="3067563" y="2479803"/>
                    <a:pt x="3068176" y="2480171"/>
                    <a:pt x="3068912" y="2480416"/>
                  </a:cubicBezTo>
                  <a:cubicBezTo>
                    <a:pt x="3069648" y="2480661"/>
                    <a:pt x="3070261" y="2480907"/>
                    <a:pt x="3070997" y="2481152"/>
                  </a:cubicBezTo>
                  <a:cubicBezTo>
                    <a:pt x="3071733" y="2481397"/>
                    <a:pt x="3072468" y="2481397"/>
                    <a:pt x="3073327" y="2481520"/>
                  </a:cubicBezTo>
                  <a:cubicBezTo>
                    <a:pt x="3074185" y="2481520"/>
                    <a:pt x="3074921" y="2481520"/>
                    <a:pt x="3075779" y="2481520"/>
                  </a:cubicBezTo>
                  <a:cubicBezTo>
                    <a:pt x="3077496" y="2481520"/>
                    <a:pt x="3079213" y="2481152"/>
                    <a:pt x="3081053" y="2480661"/>
                  </a:cubicBezTo>
                  <a:cubicBezTo>
                    <a:pt x="3082892" y="2480171"/>
                    <a:pt x="3084731" y="2479435"/>
                    <a:pt x="3086448" y="2478577"/>
                  </a:cubicBezTo>
                  <a:cubicBezTo>
                    <a:pt x="3088288" y="2477718"/>
                    <a:pt x="3090004" y="2476615"/>
                    <a:pt x="3091721" y="2475388"/>
                  </a:cubicBezTo>
                  <a:cubicBezTo>
                    <a:pt x="3093438" y="2474162"/>
                    <a:pt x="3095032" y="2472691"/>
                    <a:pt x="3096626" y="2471219"/>
                  </a:cubicBezTo>
                  <a:cubicBezTo>
                    <a:pt x="3098956" y="2468889"/>
                    <a:pt x="3100796" y="2466436"/>
                    <a:pt x="3102145" y="2463861"/>
                  </a:cubicBezTo>
                  <a:cubicBezTo>
                    <a:pt x="3103494" y="2461409"/>
                    <a:pt x="3104229" y="2458833"/>
                    <a:pt x="3104597" y="2456503"/>
                  </a:cubicBezTo>
                  <a:cubicBezTo>
                    <a:pt x="3104843" y="2454174"/>
                    <a:pt x="3104597" y="2451966"/>
                    <a:pt x="3103861" y="2450004"/>
                  </a:cubicBezTo>
                  <a:cubicBezTo>
                    <a:pt x="3103126" y="2448042"/>
                    <a:pt x="3101777" y="2446448"/>
                    <a:pt x="3099937" y="2445221"/>
                  </a:cubicBezTo>
                  <a:cubicBezTo>
                    <a:pt x="3099324" y="2444854"/>
                    <a:pt x="3098711" y="2444486"/>
                    <a:pt x="3097975" y="2444241"/>
                  </a:cubicBezTo>
                  <a:cubicBezTo>
                    <a:pt x="3097362" y="2443995"/>
                    <a:pt x="3096626" y="2443750"/>
                    <a:pt x="3095891" y="2443505"/>
                  </a:cubicBezTo>
                  <a:cubicBezTo>
                    <a:pt x="3095155" y="2443382"/>
                    <a:pt x="3094419" y="2443260"/>
                    <a:pt x="3093561" y="2443137"/>
                  </a:cubicBezTo>
                  <a:cubicBezTo>
                    <a:pt x="3092702" y="2443014"/>
                    <a:pt x="3091966" y="2443137"/>
                    <a:pt x="3091108" y="2443137"/>
                  </a:cubicBezTo>
                  <a:moveTo>
                    <a:pt x="64748" y="2576189"/>
                  </a:moveTo>
                  <a:cubicBezTo>
                    <a:pt x="64748" y="2576189"/>
                    <a:pt x="63890" y="2576189"/>
                    <a:pt x="63522" y="2576312"/>
                  </a:cubicBezTo>
                  <a:cubicBezTo>
                    <a:pt x="63031" y="2576312"/>
                    <a:pt x="62663" y="2576557"/>
                    <a:pt x="62173" y="2576680"/>
                  </a:cubicBezTo>
                  <a:cubicBezTo>
                    <a:pt x="61682" y="2576802"/>
                    <a:pt x="61192" y="2577048"/>
                    <a:pt x="60701" y="2577293"/>
                  </a:cubicBezTo>
                  <a:cubicBezTo>
                    <a:pt x="60211" y="2577538"/>
                    <a:pt x="59598" y="2577784"/>
                    <a:pt x="59107" y="2578152"/>
                  </a:cubicBezTo>
                  <a:cubicBezTo>
                    <a:pt x="57390" y="2579132"/>
                    <a:pt x="55796" y="2580359"/>
                    <a:pt x="54202" y="2581708"/>
                  </a:cubicBezTo>
                  <a:cubicBezTo>
                    <a:pt x="52608" y="2583057"/>
                    <a:pt x="51136" y="2584651"/>
                    <a:pt x="49665" y="2586368"/>
                  </a:cubicBezTo>
                  <a:cubicBezTo>
                    <a:pt x="48316" y="2587962"/>
                    <a:pt x="47089" y="2589678"/>
                    <a:pt x="46108" y="2591395"/>
                  </a:cubicBezTo>
                  <a:cubicBezTo>
                    <a:pt x="45127" y="2593112"/>
                    <a:pt x="44392" y="2594706"/>
                    <a:pt x="44024" y="2596300"/>
                  </a:cubicBezTo>
                  <a:cubicBezTo>
                    <a:pt x="43779" y="2597282"/>
                    <a:pt x="43656" y="2598263"/>
                    <a:pt x="43779" y="2598998"/>
                  </a:cubicBezTo>
                  <a:cubicBezTo>
                    <a:pt x="43779" y="2599734"/>
                    <a:pt x="44024" y="2600470"/>
                    <a:pt x="44392" y="2600960"/>
                  </a:cubicBezTo>
                  <a:cubicBezTo>
                    <a:pt x="44759" y="2601451"/>
                    <a:pt x="45127" y="2601941"/>
                    <a:pt x="45741" y="2602187"/>
                  </a:cubicBezTo>
                  <a:cubicBezTo>
                    <a:pt x="46354" y="2602432"/>
                    <a:pt x="46967" y="2602555"/>
                    <a:pt x="47825" y="2602555"/>
                  </a:cubicBezTo>
                  <a:cubicBezTo>
                    <a:pt x="48193" y="2602555"/>
                    <a:pt x="48684" y="2602555"/>
                    <a:pt x="49052" y="2602432"/>
                  </a:cubicBezTo>
                  <a:cubicBezTo>
                    <a:pt x="49542" y="2602432"/>
                    <a:pt x="49910" y="2602187"/>
                    <a:pt x="50400" y="2602064"/>
                  </a:cubicBezTo>
                  <a:cubicBezTo>
                    <a:pt x="50891" y="2601941"/>
                    <a:pt x="51381" y="2601696"/>
                    <a:pt x="51872" y="2601451"/>
                  </a:cubicBezTo>
                  <a:cubicBezTo>
                    <a:pt x="52363" y="2601206"/>
                    <a:pt x="52976" y="2600960"/>
                    <a:pt x="53466" y="2600593"/>
                  </a:cubicBezTo>
                  <a:cubicBezTo>
                    <a:pt x="55183" y="2599612"/>
                    <a:pt x="56777" y="2598385"/>
                    <a:pt x="58494" y="2597036"/>
                  </a:cubicBezTo>
                  <a:cubicBezTo>
                    <a:pt x="60088" y="2595687"/>
                    <a:pt x="61682" y="2594093"/>
                    <a:pt x="63031" y="2592376"/>
                  </a:cubicBezTo>
                  <a:cubicBezTo>
                    <a:pt x="64380" y="2590782"/>
                    <a:pt x="65606" y="2588943"/>
                    <a:pt x="66588" y="2587349"/>
                  </a:cubicBezTo>
                  <a:cubicBezTo>
                    <a:pt x="67568" y="2585632"/>
                    <a:pt x="68304" y="2584038"/>
                    <a:pt x="68672" y="2582443"/>
                  </a:cubicBezTo>
                  <a:cubicBezTo>
                    <a:pt x="68917" y="2581462"/>
                    <a:pt x="69040" y="2580481"/>
                    <a:pt x="68917" y="2579745"/>
                  </a:cubicBezTo>
                  <a:cubicBezTo>
                    <a:pt x="68917" y="2579010"/>
                    <a:pt x="68672" y="2578274"/>
                    <a:pt x="68304" y="2577784"/>
                  </a:cubicBezTo>
                  <a:cubicBezTo>
                    <a:pt x="67936" y="2577293"/>
                    <a:pt x="67446" y="2576925"/>
                    <a:pt x="66955" y="2576557"/>
                  </a:cubicBezTo>
                  <a:cubicBezTo>
                    <a:pt x="66342" y="2576312"/>
                    <a:pt x="65729" y="2576189"/>
                    <a:pt x="64871" y="2576189"/>
                  </a:cubicBezTo>
                  <a:moveTo>
                    <a:pt x="3024153" y="2510706"/>
                  </a:moveTo>
                  <a:cubicBezTo>
                    <a:pt x="3022558" y="2510706"/>
                    <a:pt x="3020842" y="2511074"/>
                    <a:pt x="3019125" y="2511441"/>
                  </a:cubicBezTo>
                  <a:cubicBezTo>
                    <a:pt x="3017408" y="2511932"/>
                    <a:pt x="3015691" y="2512545"/>
                    <a:pt x="3013852" y="2513403"/>
                  </a:cubicBezTo>
                  <a:cubicBezTo>
                    <a:pt x="3012135" y="2514262"/>
                    <a:pt x="3010418" y="2515243"/>
                    <a:pt x="3008701" y="2516346"/>
                  </a:cubicBezTo>
                  <a:cubicBezTo>
                    <a:pt x="3006985" y="2517450"/>
                    <a:pt x="3005390" y="2518799"/>
                    <a:pt x="3003919" y="2520393"/>
                  </a:cubicBezTo>
                  <a:cubicBezTo>
                    <a:pt x="3001589" y="2522723"/>
                    <a:pt x="2999627" y="2525176"/>
                    <a:pt x="2998278" y="2527628"/>
                  </a:cubicBezTo>
                  <a:cubicBezTo>
                    <a:pt x="2996929" y="2530081"/>
                    <a:pt x="2995948" y="2532656"/>
                    <a:pt x="2995580" y="2534986"/>
                  </a:cubicBezTo>
                  <a:cubicBezTo>
                    <a:pt x="2995212" y="2537316"/>
                    <a:pt x="2995212" y="2539646"/>
                    <a:pt x="2995948" y="2541608"/>
                  </a:cubicBezTo>
                  <a:cubicBezTo>
                    <a:pt x="2996561" y="2543570"/>
                    <a:pt x="2997787" y="2545409"/>
                    <a:pt x="2999382" y="2546758"/>
                  </a:cubicBezTo>
                  <a:cubicBezTo>
                    <a:pt x="2999995" y="2547249"/>
                    <a:pt x="3000608" y="2547617"/>
                    <a:pt x="3001344" y="2547985"/>
                  </a:cubicBezTo>
                  <a:cubicBezTo>
                    <a:pt x="3002080" y="2548352"/>
                    <a:pt x="3002815" y="2548598"/>
                    <a:pt x="3003551" y="2548843"/>
                  </a:cubicBezTo>
                  <a:cubicBezTo>
                    <a:pt x="3004287" y="2549088"/>
                    <a:pt x="3005145" y="2549211"/>
                    <a:pt x="3005881" y="2549334"/>
                  </a:cubicBezTo>
                  <a:cubicBezTo>
                    <a:pt x="3006740" y="2549334"/>
                    <a:pt x="3007598" y="2549334"/>
                    <a:pt x="3008456" y="2549334"/>
                  </a:cubicBezTo>
                  <a:cubicBezTo>
                    <a:pt x="3010050" y="2549334"/>
                    <a:pt x="3011767" y="2548966"/>
                    <a:pt x="3013607" y="2548598"/>
                  </a:cubicBezTo>
                  <a:cubicBezTo>
                    <a:pt x="3015323" y="2548107"/>
                    <a:pt x="3017163" y="2547494"/>
                    <a:pt x="3018880" y="2546636"/>
                  </a:cubicBezTo>
                  <a:cubicBezTo>
                    <a:pt x="3020596" y="2545777"/>
                    <a:pt x="3022436" y="2544796"/>
                    <a:pt x="3024153" y="2543570"/>
                  </a:cubicBezTo>
                  <a:cubicBezTo>
                    <a:pt x="3025870" y="2542344"/>
                    <a:pt x="3027463" y="2540995"/>
                    <a:pt x="3029058" y="2539523"/>
                  </a:cubicBezTo>
                  <a:cubicBezTo>
                    <a:pt x="3031388" y="2537193"/>
                    <a:pt x="3033227" y="2534741"/>
                    <a:pt x="3034699" y="2532288"/>
                  </a:cubicBezTo>
                  <a:cubicBezTo>
                    <a:pt x="3036048" y="2529836"/>
                    <a:pt x="3037029" y="2527260"/>
                    <a:pt x="3037397" y="2524930"/>
                  </a:cubicBezTo>
                  <a:cubicBezTo>
                    <a:pt x="3037765" y="2522601"/>
                    <a:pt x="3037642" y="2520271"/>
                    <a:pt x="3037029" y="2518309"/>
                  </a:cubicBezTo>
                  <a:cubicBezTo>
                    <a:pt x="3036416" y="2516346"/>
                    <a:pt x="3035189" y="2514629"/>
                    <a:pt x="3033350" y="2513281"/>
                  </a:cubicBezTo>
                  <a:cubicBezTo>
                    <a:pt x="3032737" y="2512790"/>
                    <a:pt x="3032123" y="2512422"/>
                    <a:pt x="3031388" y="2512054"/>
                  </a:cubicBezTo>
                  <a:cubicBezTo>
                    <a:pt x="3030652" y="2511687"/>
                    <a:pt x="3029916" y="2511441"/>
                    <a:pt x="3029180" y="2511196"/>
                  </a:cubicBezTo>
                  <a:cubicBezTo>
                    <a:pt x="3028445" y="2510951"/>
                    <a:pt x="3027586" y="2510828"/>
                    <a:pt x="3026728" y="2510706"/>
                  </a:cubicBezTo>
                  <a:cubicBezTo>
                    <a:pt x="3025870" y="2510706"/>
                    <a:pt x="3025011" y="2510706"/>
                    <a:pt x="3024153" y="2510706"/>
                  </a:cubicBezTo>
                  <a:moveTo>
                    <a:pt x="54325" y="2620704"/>
                  </a:moveTo>
                  <a:cubicBezTo>
                    <a:pt x="54325" y="2620704"/>
                    <a:pt x="53466" y="2620704"/>
                    <a:pt x="52976" y="2620826"/>
                  </a:cubicBezTo>
                  <a:cubicBezTo>
                    <a:pt x="52485" y="2620826"/>
                    <a:pt x="51995" y="2621072"/>
                    <a:pt x="51504" y="2621194"/>
                  </a:cubicBezTo>
                  <a:cubicBezTo>
                    <a:pt x="51014" y="2621317"/>
                    <a:pt x="50400" y="2621562"/>
                    <a:pt x="49910" y="2621807"/>
                  </a:cubicBezTo>
                  <a:cubicBezTo>
                    <a:pt x="49297" y="2622053"/>
                    <a:pt x="48806" y="2622420"/>
                    <a:pt x="48193" y="2622788"/>
                  </a:cubicBezTo>
                  <a:cubicBezTo>
                    <a:pt x="46476" y="2623770"/>
                    <a:pt x="44759" y="2625118"/>
                    <a:pt x="43165" y="2626590"/>
                  </a:cubicBezTo>
                  <a:cubicBezTo>
                    <a:pt x="41571" y="2628061"/>
                    <a:pt x="39977" y="2629656"/>
                    <a:pt x="38751" y="2631372"/>
                  </a:cubicBezTo>
                  <a:cubicBezTo>
                    <a:pt x="37402" y="2633089"/>
                    <a:pt x="36298" y="2634806"/>
                    <a:pt x="35317" y="2636523"/>
                  </a:cubicBezTo>
                  <a:cubicBezTo>
                    <a:pt x="34459" y="2638240"/>
                    <a:pt x="33723" y="2639834"/>
                    <a:pt x="33355" y="2641428"/>
                  </a:cubicBezTo>
                  <a:cubicBezTo>
                    <a:pt x="33110" y="2642409"/>
                    <a:pt x="33110" y="2643268"/>
                    <a:pt x="33110" y="2644003"/>
                  </a:cubicBezTo>
                  <a:cubicBezTo>
                    <a:pt x="33110" y="2644739"/>
                    <a:pt x="33355" y="2645352"/>
                    <a:pt x="33723" y="2645965"/>
                  </a:cubicBezTo>
                  <a:cubicBezTo>
                    <a:pt x="34091" y="2646456"/>
                    <a:pt x="34459" y="2646823"/>
                    <a:pt x="35072" y="2647069"/>
                  </a:cubicBezTo>
                  <a:cubicBezTo>
                    <a:pt x="35685" y="2647314"/>
                    <a:pt x="36298" y="2647437"/>
                    <a:pt x="37034" y="2647437"/>
                  </a:cubicBezTo>
                  <a:cubicBezTo>
                    <a:pt x="37402" y="2647437"/>
                    <a:pt x="37892" y="2647437"/>
                    <a:pt x="38383" y="2647314"/>
                  </a:cubicBezTo>
                  <a:cubicBezTo>
                    <a:pt x="38873" y="2647314"/>
                    <a:pt x="39364" y="2647069"/>
                    <a:pt x="39854" y="2646946"/>
                  </a:cubicBezTo>
                  <a:cubicBezTo>
                    <a:pt x="40345" y="2646823"/>
                    <a:pt x="40958" y="2646578"/>
                    <a:pt x="41449" y="2646333"/>
                  </a:cubicBezTo>
                  <a:cubicBezTo>
                    <a:pt x="42062" y="2646088"/>
                    <a:pt x="42552" y="2645720"/>
                    <a:pt x="43165" y="2645352"/>
                  </a:cubicBezTo>
                  <a:cubicBezTo>
                    <a:pt x="44882" y="2644371"/>
                    <a:pt x="46599" y="2643022"/>
                    <a:pt x="48193" y="2641673"/>
                  </a:cubicBezTo>
                  <a:cubicBezTo>
                    <a:pt x="49787" y="2640202"/>
                    <a:pt x="51259" y="2638608"/>
                    <a:pt x="52608" y="2637013"/>
                  </a:cubicBezTo>
                  <a:cubicBezTo>
                    <a:pt x="53957" y="2635419"/>
                    <a:pt x="55060" y="2633580"/>
                    <a:pt x="56041" y="2631863"/>
                  </a:cubicBezTo>
                  <a:cubicBezTo>
                    <a:pt x="56900" y="2630146"/>
                    <a:pt x="57636" y="2628552"/>
                    <a:pt x="58003" y="2626958"/>
                  </a:cubicBezTo>
                  <a:cubicBezTo>
                    <a:pt x="58249" y="2625977"/>
                    <a:pt x="58249" y="2624996"/>
                    <a:pt x="58249" y="2624260"/>
                  </a:cubicBezTo>
                  <a:cubicBezTo>
                    <a:pt x="58249" y="2623524"/>
                    <a:pt x="58003" y="2622911"/>
                    <a:pt x="57636" y="2622298"/>
                  </a:cubicBezTo>
                  <a:cubicBezTo>
                    <a:pt x="57268" y="2621685"/>
                    <a:pt x="56900" y="2621440"/>
                    <a:pt x="56287" y="2621194"/>
                  </a:cubicBezTo>
                  <a:cubicBezTo>
                    <a:pt x="55673" y="2620949"/>
                    <a:pt x="55060" y="2620826"/>
                    <a:pt x="54325" y="2620826"/>
                  </a:cubicBezTo>
                  <a:moveTo>
                    <a:pt x="2955480" y="2577170"/>
                  </a:moveTo>
                  <a:cubicBezTo>
                    <a:pt x="2953886" y="2577170"/>
                    <a:pt x="2952292" y="2577415"/>
                    <a:pt x="2950575" y="2577906"/>
                  </a:cubicBezTo>
                  <a:cubicBezTo>
                    <a:pt x="2948859" y="2578274"/>
                    <a:pt x="2947142" y="2578887"/>
                    <a:pt x="2945425" y="2579745"/>
                  </a:cubicBezTo>
                  <a:cubicBezTo>
                    <a:pt x="2943708" y="2580481"/>
                    <a:pt x="2941991" y="2581462"/>
                    <a:pt x="2940397" y="2582566"/>
                  </a:cubicBezTo>
                  <a:cubicBezTo>
                    <a:pt x="2938803" y="2583670"/>
                    <a:pt x="2937086" y="2584896"/>
                    <a:pt x="2935615" y="2586368"/>
                  </a:cubicBezTo>
                  <a:cubicBezTo>
                    <a:pt x="2933285" y="2588575"/>
                    <a:pt x="2931322" y="2591027"/>
                    <a:pt x="2929851" y="2593603"/>
                  </a:cubicBezTo>
                  <a:cubicBezTo>
                    <a:pt x="2928379" y="2596055"/>
                    <a:pt x="2927399" y="2598630"/>
                    <a:pt x="2926908" y="2600960"/>
                  </a:cubicBezTo>
                  <a:cubicBezTo>
                    <a:pt x="2926417" y="2603413"/>
                    <a:pt x="2926417" y="2605620"/>
                    <a:pt x="2926908" y="2607705"/>
                  </a:cubicBezTo>
                  <a:cubicBezTo>
                    <a:pt x="2927399" y="2609790"/>
                    <a:pt x="2928502" y="2611507"/>
                    <a:pt x="2930096" y="2612978"/>
                  </a:cubicBezTo>
                  <a:cubicBezTo>
                    <a:pt x="2930709" y="2613468"/>
                    <a:pt x="2931322" y="2613959"/>
                    <a:pt x="2932058" y="2614327"/>
                  </a:cubicBezTo>
                  <a:cubicBezTo>
                    <a:pt x="2932794" y="2614695"/>
                    <a:pt x="2933530" y="2615063"/>
                    <a:pt x="2934266" y="2615308"/>
                  </a:cubicBezTo>
                  <a:cubicBezTo>
                    <a:pt x="2935002" y="2615553"/>
                    <a:pt x="2935860" y="2615798"/>
                    <a:pt x="2936841" y="2615798"/>
                  </a:cubicBezTo>
                  <a:cubicBezTo>
                    <a:pt x="2937822" y="2615798"/>
                    <a:pt x="2938680" y="2615921"/>
                    <a:pt x="2939539" y="2615921"/>
                  </a:cubicBezTo>
                  <a:cubicBezTo>
                    <a:pt x="2941133" y="2615921"/>
                    <a:pt x="2942727" y="2615676"/>
                    <a:pt x="2944444" y="2615185"/>
                  </a:cubicBezTo>
                  <a:cubicBezTo>
                    <a:pt x="2946161" y="2614818"/>
                    <a:pt x="2947877" y="2614204"/>
                    <a:pt x="2949472" y="2613346"/>
                  </a:cubicBezTo>
                  <a:cubicBezTo>
                    <a:pt x="2951189" y="2612610"/>
                    <a:pt x="2952905" y="2611629"/>
                    <a:pt x="2954499" y="2610525"/>
                  </a:cubicBezTo>
                  <a:cubicBezTo>
                    <a:pt x="2956094" y="2609422"/>
                    <a:pt x="2957688" y="2608195"/>
                    <a:pt x="2959282" y="2606724"/>
                  </a:cubicBezTo>
                  <a:cubicBezTo>
                    <a:pt x="2961735" y="2604394"/>
                    <a:pt x="2963697" y="2601941"/>
                    <a:pt x="2965168" y="2599489"/>
                  </a:cubicBezTo>
                  <a:cubicBezTo>
                    <a:pt x="2966640" y="2597036"/>
                    <a:pt x="2967621" y="2594461"/>
                    <a:pt x="2968111" y="2592008"/>
                  </a:cubicBezTo>
                  <a:cubicBezTo>
                    <a:pt x="2968602" y="2589556"/>
                    <a:pt x="2968602" y="2587226"/>
                    <a:pt x="2968111" y="2585264"/>
                  </a:cubicBezTo>
                  <a:cubicBezTo>
                    <a:pt x="2967621" y="2583179"/>
                    <a:pt x="2966517" y="2581340"/>
                    <a:pt x="2964800" y="2579991"/>
                  </a:cubicBezTo>
                  <a:cubicBezTo>
                    <a:pt x="2964187" y="2579500"/>
                    <a:pt x="2963574" y="2579010"/>
                    <a:pt x="2962838" y="2578642"/>
                  </a:cubicBezTo>
                  <a:cubicBezTo>
                    <a:pt x="2962102" y="2578274"/>
                    <a:pt x="2961367" y="2577906"/>
                    <a:pt x="2960631" y="2577661"/>
                  </a:cubicBezTo>
                  <a:cubicBezTo>
                    <a:pt x="2959895" y="2577415"/>
                    <a:pt x="2959037" y="2577293"/>
                    <a:pt x="2958178" y="2577170"/>
                  </a:cubicBezTo>
                  <a:cubicBezTo>
                    <a:pt x="2957320" y="2577170"/>
                    <a:pt x="2956462" y="2577048"/>
                    <a:pt x="2955480" y="2577170"/>
                  </a:cubicBezTo>
                  <a:moveTo>
                    <a:pt x="45373" y="2664973"/>
                  </a:moveTo>
                  <a:cubicBezTo>
                    <a:pt x="45373" y="2664973"/>
                    <a:pt x="44514" y="2664973"/>
                    <a:pt x="44024" y="2665095"/>
                  </a:cubicBezTo>
                  <a:cubicBezTo>
                    <a:pt x="43533" y="2665095"/>
                    <a:pt x="43043" y="2665341"/>
                    <a:pt x="42430" y="2665586"/>
                  </a:cubicBezTo>
                  <a:cubicBezTo>
                    <a:pt x="41939" y="2665831"/>
                    <a:pt x="41326" y="2666076"/>
                    <a:pt x="40713" y="2666321"/>
                  </a:cubicBezTo>
                  <a:cubicBezTo>
                    <a:pt x="40100" y="2666567"/>
                    <a:pt x="39486" y="2666935"/>
                    <a:pt x="38873" y="2667303"/>
                  </a:cubicBezTo>
                  <a:cubicBezTo>
                    <a:pt x="37157" y="2668406"/>
                    <a:pt x="35440" y="2669633"/>
                    <a:pt x="33846" y="2671104"/>
                  </a:cubicBezTo>
                  <a:cubicBezTo>
                    <a:pt x="32251" y="2672576"/>
                    <a:pt x="30780" y="2674170"/>
                    <a:pt x="29431" y="2675887"/>
                  </a:cubicBezTo>
                  <a:cubicBezTo>
                    <a:pt x="28082" y="2677603"/>
                    <a:pt x="26978" y="2679320"/>
                    <a:pt x="26120" y="2681037"/>
                  </a:cubicBezTo>
                  <a:cubicBezTo>
                    <a:pt x="25262" y="2682754"/>
                    <a:pt x="24648" y="2684471"/>
                    <a:pt x="24280" y="2685942"/>
                  </a:cubicBezTo>
                  <a:cubicBezTo>
                    <a:pt x="24158" y="2686923"/>
                    <a:pt x="24035" y="2687782"/>
                    <a:pt x="24280" y="2688518"/>
                  </a:cubicBezTo>
                  <a:cubicBezTo>
                    <a:pt x="24280" y="2689253"/>
                    <a:pt x="24648" y="2689866"/>
                    <a:pt x="24894" y="2690357"/>
                  </a:cubicBezTo>
                  <a:cubicBezTo>
                    <a:pt x="25139" y="2690847"/>
                    <a:pt x="25629" y="2691215"/>
                    <a:pt x="26243" y="2691461"/>
                  </a:cubicBezTo>
                  <a:cubicBezTo>
                    <a:pt x="26856" y="2691706"/>
                    <a:pt x="27469" y="2691828"/>
                    <a:pt x="28205" y="2691828"/>
                  </a:cubicBezTo>
                  <a:cubicBezTo>
                    <a:pt x="28695" y="2691828"/>
                    <a:pt x="29063" y="2691828"/>
                    <a:pt x="29554" y="2691706"/>
                  </a:cubicBezTo>
                  <a:cubicBezTo>
                    <a:pt x="30044" y="2691583"/>
                    <a:pt x="30535" y="2691461"/>
                    <a:pt x="31148" y="2691215"/>
                  </a:cubicBezTo>
                  <a:cubicBezTo>
                    <a:pt x="31638" y="2690970"/>
                    <a:pt x="32251" y="2690725"/>
                    <a:pt x="32865" y="2690479"/>
                  </a:cubicBezTo>
                  <a:cubicBezTo>
                    <a:pt x="33478" y="2690234"/>
                    <a:pt x="34091" y="2689866"/>
                    <a:pt x="34704" y="2689499"/>
                  </a:cubicBezTo>
                  <a:cubicBezTo>
                    <a:pt x="36421" y="2688395"/>
                    <a:pt x="38138" y="2687046"/>
                    <a:pt x="39732" y="2685574"/>
                  </a:cubicBezTo>
                  <a:cubicBezTo>
                    <a:pt x="41326" y="2684103"/>
                    <a:pt x="42797" y="2682386"/>
                    <a:pt x="44146" y="2680792"/>
                  </a:cubicBezTo>
                  <a:cubicBezTo>
                    <a:pt x="45495" y="2679075"/>
                    <a:pt x="46599" y="2677358"/>
                    <a:pt x="47457" y="2675641"/>
                  </a:cubicBezTo>
                  <a:cubicBezTo>
                    <a:pt x="48316" y="2673925"/>
                    <a:pt x="48929" y="2672208"/>
                    <a:pt x="49297" y="2670736"/>
                  </a:cubicBezTo>
                  <a:cubicBezTo>
                    <a:pt x="49419" y="2669755"/>
                    <a:pt x="49542" y="2668897"/>
                    <a:pt x="49419" y="2668161"/>
                  </a:cubicBezTo>
                  <a:cubicBezTo>
                    <a:pt x="49419" y="2667425"/>
                    <a:pt x="49052" y="2666812"/>
                    <a:pt x="48806" y="2666321"/>
                  </a:cubicBezTo>
                  <a:cubicBezTo>
                    <a:pt x="48438" y="2665831"/>
                    <a:pt x="47948" y="2665463"/>
                    <a:pt x="47457" y="2665218"/>
                  </a:cubicBezTo>
                  <a:cubicBezTo>
                    <a:pt x="46844" y="2664973"/>
                    <a:pt x="46231" y="2664850"/>
                    <a:pt x="45495" y="2664850"/>
                  </a:cubicBezTo>
                  <a:moveTo>
                    <a:pt x="37770" y="2708874"/>
                  </a:moveTo>
                  <a:cubicBezTo>
                    <a:pt x="37770" y="2708874"/>
                    <a:pt x="36789" y="2708874"/>
                    <a:pt x="36298" y="2709119"/>
                  </a:cubicBezTo>
                  <a:cubicBezTo>
                    <a:pt x="35808" y="2709119"/>
                    <a:pt x="35194" y="2709364"/>
                    <a:pt x="34581" y="2709610"/>
                  </a:cubicBezTo>
                  <a:cubicBezTo>
                    <a:pt x="33968" y="2709855"/>
                    <a:pt x="33355" y="2710100"/>
                    <a:pt x="32742" y="2710468"/>
                  </a:cubicBezTo>
                  <a:cubicBezTo>
                    <a:pt x="32129" y="2710836"/>
                    <a:pt x="31393" y="2711204"/>
                    <a:pt x="30780" y="2711572"/>
                  </a:cubicBezTo>
                  <a:cubicBezTo>
                    <a:pt x="29063" y="2712676"/>
                    <a:pt x="27346" y="2714024"/>
                    <a:pt x="25752" y="2715496"/>
                  </a:cubicBezTo>
                  <a:cubicBezTo>
                    <a:pt x="24158" y="2716967"/>
                    <a:pt x="22686" y="2718684"/>
                    <a:pt x="21337" y="2720401"/>
                  </a:cubicBezTo>
                  <a:cubicBezTo>
                    <a:pt x="19988" y="2722118"/>
                    <a:pt x="18885" y="2723834"/>
                    <a:pt x="18026" y="2725674"/>
                  </a:cubicBezTo>
                  <a:cubicBezTo>
                    <a:pt x="17168" y="2727391"/>
                    <a:pt x="16555" y="2729108"/>
                    <a:pt x="16310" y="2730579"/>
                  </a:cubicBezTo>
                  <a:cubicBezTo>
                    <a:pt x="16187" y="2731560"/>
                    <a:pt x="16187" y="2732296"/>
                    <a:pt x="16310" y="2733032"/>
                  </a:cubicBezTo>
                  <a:cubicBezTo>
                    <a:pt x="16310" y="2733767"/>
                    <a:pt x="16677" y="2734381"/>
                    <a:pt x="17045" y="2734749"/>
                  </a:cubicBezTo>
                  <a:cubicBezTo>
                    <a:pt x="17413" y="2735239"/>
                    <a:pt x="17904" y="2735607"/>
                    <a:pt x="18394" y="2735852"/>
                  </a:cubicBezTo>
                  <a:cubicBezTo>
                    <a:pt x="19007" y="2736097"/>
                    <a:pt x="19621" y="2736220"/>
                    <a:pt x="20356" y="2736220"/>
                  </a:cubicBezTo>
                  <a:cubicBezTo>
                    <a:pt x="20847" y="2736220"/>
                    <a:pt x="21337" y="2736220"/>
                    <a:pt x="21828" y="2736097"/>
                  </a:cubicBezTo>
                  <a:cubicBezTo>
                    <a:pt x="22318" y="2736097"/>
                    <a:pt x="22932" y="2735852"/>
                    <a:pt x="23545" y="2735607"/>
                  </a:cubicBezTo>
                  <a:cubicBezTo>
                    <a:pt x="24158" y="2735362"/>
                    <a:pt x="24771" y="2735116"/>
                    <a:pt x="25384" y="2734749"/>
                  </a:cubicBezTo>
                  <a:cubicBezTo>
                    <a:pt x="25997" y="2734381"/>
                    <a:pt x="26733" y="2734013"/>
                    <a:pt x="27346" y="2733645"/>
                  </a:cubicBezTo>
                  <a:cubicBezTo>
                    <a:pt x="29063" y="2732541"/>
                    <a:pt x="30780" y="2731192"/>
                    <a:pt x="32374" y="2729598"/>
                  </a:cubicBezTo>
                  <a:cubicBezTo>
                    <a:pt x="33968" y="2728127"/>
                    <a:pt x="35440" y="2726410"/>
                    <a:pt x="36789" y="2724693"/>
                  </a:cubicBezTo>
                  <a:cubicBezTo>
                    <a:pt x="38138" y="2722976"/>
                    <a:pt x="39241" y="2721137"/>
                    <a:pt x="40100" y="2719420"/>
                  </a:cubicBezTo>
                  <a:cubicBezTo>
                    <a:pt x="40958" y="2717703"/>
                    <a:pt x="41571" y="2715986"/>
                    <a:pt x="41816" y="2714515"/>
                  </a:cubicBezTo>
                  <a:cubicBezTo>
                    <a:pt x="41939" y="2713534"/>
                    <a:pt x="41939" y="2712798"/>
                    <a:pt x="41816" y="2712062"/>
                  </a:cubicBezTo>
                  <a:cubicBezTo>
                    <a:pt x="41816" y="2711326"/>
                    <a:pt x="41449" y="2710713"/>
                    <a:pt x="41081" y="2710346"/>
                  </a:cubicBezTo>
                  <a:cubicBezTo>
                    <a:pt x="40713" y="2709978"/>
                    <a:pt x="40222" y="2709487"/>
                    <a:pt x="39732" y="2709242"/>
                  </a:cubicBezTo>
                  <a:cubicBezTo>
                    <a:pt x="39241" y="2708996"/>
                    <a:pt x="38505" y="2708874"/>
                    <a:pt x="37770" y="2708874"/>
                  </a:cubicBezTo>
                  <a:moveTo>
                    <a:pt x="2885091" y="2642286"/>
                  </a:moveTo>
                  <a:cubicBezTo>
                    <a:pt x="2883620" y="2642286"/>
                    <a:pt x="2882026" y="2642532"/>
                    <a:pt x="2880431" y="2642900"/>
                  </a:cubicBezTo>
                  <a:cubicBezTo>
                    <a:pt x="2878837" y="2643268"/>
                    <a:pt x="2877121" y="2643881"/>
                    <a:pt x="2875526" y="2644616"/>
                  </a:cubicBezTo>
                  <a:cubicBezTo>
                    <a:pt x="2873932" y="2645352"/>
                    <a:pt x="2872216" y="2646210"/>
                    <a:pt x="2870621" y="2647314"/>
                  </a:cubicBezTo>
                  <a:cubicBezTo>
                    <a:pt x="2869027" y="2648418"/>
                    <a:pt x="2867433" y="2649521"/>
                    <a:pt x="2865961" y="2650870"/>
                  </a:cubicBezTo>
                  <a:cubicBezTo>
                    <a:pt x="2863509" y="2653078"/>
                    <a:pt x="2861547" y="2655530"/>
                    <a:pt x="2859953" y="2657983"/>
                  </a:cubicBezTo>
                  <a:cubicBezTo>
                    <a:pt x="2858358" y="2660435"/>
                    <a:pt x="2857255" y="2663011"/>
                    <a:pt x="2856764" y="2665463"/>
                  </a:cubicBezTo>
                  <a:cubicBezTo>
                    <a:pt x="2856151" y="2667916"/>
                    <a:pt x="2856028" y="2670246"/>
                    <a:pt x="2856519" y="2672453"/>
                  </a:cubicBezTo>
                  <a:cubicBezTo>
                    <a:pt x="2856887" y="2674538"/>
                    <a:pt x="2857868" y="2676500"/>
                    <a:pt x="2859339" y="2677971"/>
                  </a:cubicBezTo>
                  <a:cubicBezTo>
                    <a:pt x="2859953" y="2678584"/>
                    <a:pt x="2860566" y="2679075"/>
                    <a:pt x="2861301" y="2679443"/>
                  </a:cubicBezTo>
                  <a:cubicBezTo>
                    <a:pt x="2862037" y="2679933"/>
                    <a:pt x="2862773" y="2680179"/>
                    <a:pt x="2863631" y="2680546"/>
                  </a:cubicBezTo>
                  <a:cubicBezTo>
                    <a:pt x="2864490" y="2680792"/>
                    <a:pt x="2865348" y="2681037"/>
                    <a:pt x="2866206" y="2681160"/>
                  </a:cubicBezTo>
                  <a:cubicBezTo>
                    <a:pt x="2867065" y="2681282"/>
                    <a:pt x="2868046" y="2681282"/>
                    <a:pt x="2869027" y="2681282"/>
                  </a:cubicBezTo>
                  <a:cubicBezTo>
                    <a:pt x="2870499" y="2681282"/>
                    <a:pt x="2872093" y="2681037"/>
                    <a:pt x="2873809" y="2680669"/>
                  </a:cubicBezTo>
                  <a:cubicBezTo>
                    <a:pt x="2875526" y="2680301"/>
                    <a:pt x="2877121" y="2679688"/>
                    <a:pt x="2878715" y="2678953"/>
                  </a:cubicBezTo>
                  <a:cubicBezTo>
                    <a:pt x="2880431" y="2678216"/>
                    <a:pt x="2882026" y="2677358"/>
                    <a:pt x="2883620" y="2676255"/>
                  </a:cubicBezTo>
                  <a:cubicBezTo>
                    <a:pt x="2885214" y="2675151"/>
                    <a:pt x="2886808" y="2674047"/>
                    <a:pt x="2888280" y="2672698"/>
                  </a:cubicBezTo>
                  <a:cubicBezTo>
                    <a:pt x="2890732" y="2670491"/>
                    <a:pt x="2892817" y="2668038"/>
                    <a:pt x="2894289" y="2665463"/>
                  </a:cubicBezTo>
                  <a:cubicBezTo>
                    <a:pt x="2895883" y="2663011"/>
                    <a:pt x="2896986" y="2660435"/>
                    <a:pt x="2897599" y="2657983"/>
                  </a:cubicBezTo>
                  <a:cubicBezTo>
                    <a:pt x="2898213" y="2655530"/>
                    <a:pt x="2898335" y="2653200"/>
                    <a:pt x="2897845" y="2650993"/>
                  </a:cubicBezTo>
                  <a:cubicBezTo>
                    <a:pt x="2897354" y="2648908"/>
                    <a:pt x="2896373" y="2646946"/>
                    <a:pt x="2894902" y="2645475"/>
                  </a:cubicBezTo>
                  <a:cubicBezTo>
                    <a:pt x="2894289" y="2644861"/>
                    <a:pt x="2893676" y="2644371"/>
                    <a:pt x="2892940" y="2644003"/>
                  </a:cubicBezTo>
                  <a:cubicBezTo>
                    <a:pt x="2892204" y="2643513"/>
                    <a:pt x="2891468" y="2643268"/>
                    <a:pt x="2890610" y="2642900"/>
                  </a:cubicBezTo>
                  <a:cubicBezTo>
                    <a:pt x="2889751" y="2642654"/>
                    <a:pt x="2888893" y="2642409"/>
                    <a:pt x="2888034" y="2642286"/>
                  </a:cubicBezTo>
                  <a:cubicBezTo>
                    <a:pt x="2887176" y="2642164"/>
                    <a:pt x="2886195" y="2642164"/>
                    <a:pt x="2885214" y="2642164"/>
                  </a:cubicBezTo>
                  <a:moveTo>
                    <a:pt x="31638" y="2752530"/>
                  </a:moveTo>
                  <a:cubicBezTo>
                    <a:pt x="31638" y="2752530"/>
                    <a:pt x="30657" y="2752530"/>
                    <a:pt x="30044" y="2752775"/>
                  </a:cubicBezTo>
                  <a:cubicBezTo>
                    <a:pt x="29431" y="2752898"/>
                    <a:pt x="28818" y="2753020"/>
                    <a:pt x="28205" y="2753266"/>
                  </a:cubicBezTo>
                  <a:cubicBezTo>
                    <a:pt x="27592" y="2753511"/>
                    <a:pt x="26856" y="2753756"/>
                    <a:pt x="26243" y="2754124"/>
                  </a:cubicBezTo>
                  <a:cubicBezTo>
                    <a:pt x="25507" y="2754492"/>
                    <a:pt x="24894" y="2754860"/>
                    <a:pt x="24158" y="2755350"/>
                  </a:cubicBezTo>
                  <a:cubicBezTo>
                    <a:pt x="22441" y="2756454"/>
                    <a:pt x="20724" y="2757925"/>
                    <a:pt x="19130" y="2759520"/>
                  </a:cubicBezTo>
                  <a:cubicBezTo>
                    <a:pt x="17536" y="2761114"/>
                    <a:pt x="16064" y="2762708"/>
                    <a:pt x="14838" y="2764547"/>
                  </a:cubicBezTo>
                  <a:cubicBezTo>
                    <a:pt x="13612" y="2766264"/>
                    <a:pt x="12508" y="2768104"/>
                    <a:pt x="11650" y="2769820"/>
                  </a:cubicBezTo>
                  <a:cubicBezTo>
                    <a:pt x="10791" y="2771537"/>
                    <a:pt x="10301" y="2773254"/>
                    <a:pt x="10178" y="2774726"/>
                  </a:cubicBezTo>
                  <a:cubicBezTo>
                    <a:pt x="10178" y="2775584"/>
                    <a:pt x="10178" y="2776442"/>
                    <a:pt x="10178" y="2777056"/>
                  </a:cubicBezTo>
                  <a:cubicBezTo>
                    <a:pt x="10301" y="2777791"/>
                    <a:pt x="10546" y="2778282"/>
                    <a:pt x="10914" y="2778772"/>
                  </a:cubicBezTo>
                  <a:cubicBezTo>
                    <a:pt x="11282" y="2779263"/>
                    <a:pt x="11772" y="2779508"/>
                    <a:pt x="12263" y="2779753"/>
                  </a:cubicBezTo>
                  <a:cubicBezTo>
                    <a:pt x="12753" y="2779999"/>
                    <a:pt x="13489" y="2780121"/>
                    <a:pt x="14102" y="2780121"/>
                  </a:cubicBezTo>
                  <a:cubicBezTo>
                    <a:pt x="14593" y="2780121"/>
                    <a:pt x="15083" y="2780121"/>
                    <a:pt x="15696" y="2779876"/>
                  </a:cubicBezTo>
                  <a:cubicBezTo>
                    <a:pt x="16310" y="2779876"/>
                    <a:pt x="16800" y="2779631"/>
                    <a:pt x="17536" y="2779385"/>
                  </a:cubicBezTo>
                  <a:cubicBezTo>
                    <a:pt x="18272" y="2779140"/>
                    <a:pt x="18762" y="2778895"/>
                    <a:pt x="19498" y="2778527"/>
                  </a:cubicBezTo>
                  <a:cubicBezTo>
                    <a:pt x="20234" y="2778159"/>
                    <a:pt x="20847" y="2777791"/>
                    <a:pt x="21583" y="2777301"/>
                  </a:cubicBezTo>
                  <a:cubicBezTo>
                    <a:pt x="23299" y="2776197"/>
                    <a:pt x="25016" y="2774726"/>
                    <a:pt x="26733" y="2773132"/>
                  </a:cubicBezTo>
                  <a:cubicBezTo>
                    <a:pt x="28327" y="2771537"/>
                    <a:pt x="29799" y="2769820"/>
                    <a:pt x="31148" y="2768104"/>
                  </a:cubicBezTo>
                  <a:cubicBezTo>
                    <a:pt x="32497" y="2766387"/>
                    <a:pt x="33478" y="2764547"/>
                    <a:pt x="34336" y="2762831"/>
                  </a:cubicBezTo>
                  <a:cubicBezTo>
                    <a:pt x="35194" y="2761114"/>
                    <a:pt x="35685" y="2759397"/>
                    <a:pt x="35808" y="2757925"/>
                  </a:cubicBezTo>
                  <a:cubicBezTo>
                    <a:pt x="35808" y="2757067"/>
                    <a:pt x="35808" y="2756209"/>
                    <a:pt x="35808" y="2755596"/>
                  </a:cubicBezTo>
                  <a:cubicBezTo>
                    <a:pt x="35685" y="2754982"/>
                    <a:pt x="35440" y="2754369"/>
                    <a:pt x="35072" y="2753879"/>
                  </a:cubicBezTo>
                  <a:cubicBezTo>
                    <a:pt x="34704" y="2753388"/>
                    <a:pt x="34213" y="2753143"/>
                    <a:pt x="33723" y="2752898"/>
                  </a:cubicBezTo>
                  <a:cubicBezTo>
                    <a:pt x="33232" y="2752652"/>
                    <a:pt x="32497" y="2752530"/>
                    <a:pt x="31884" y="2752530"/>
                  </a:cubicBezTo>
                  <a:moveTo>
                    <a:pt x="2813599" y="2706053"/>
                  </a:moveTo>
                  <a:cubicBezTo>
                    <a:pt x="2812127" y="2706053"/>
                    <a:pt x="2810656" y="2706299"/>
                    <a:pt x="2809061" y="2706666"/>
                  </a:cubicBezTo>
                  <a:cubicBezTo>
                    <a:pt x="2807467" y="2707034"/>
                    <a:pt x="2805873" y="2707525"/>
                    <a:pt x="2804402" y="2708261"/>
                  </a:cubicBezTo>
                  <a:cubicBezTo>
                    <a:pt x="2802808" y="2708874"/>
                    <a:pt x="2801213" y="2709732"/>
                    <a:pt x="2799619" y="2710713"/>
                  </a:cubicBezTo>
                  <a:cubicBezTo>
                    <a:pt x="2798025" y="2711694"/>
                    <a:pt x="2796553" y="2712798"/>
                    <a:pt x="2795082" y="2714147"/>
                  </a:cubicBezTo>
                  <a:cubicBezTo>
                    <a:pt x="2792629" y="2716354"/>
                    <a:pt x="2790545" y="2718807"/>
                    <a:pt x="2788828" y="2721259"/>
                  </a:cubicBezTo>
                  <a:cubicBezTo>
                    <a:pt x="2787233" y="2723712"/>
                    <a:pt x="2786007" y="2726287"/>
                    <a:pt x="2785271" y="2728740"/>
                  </a:cubicBezTo>
                  <a:cubicBezTo>
                    <a:pt x="2784536" y="2731192"/>
                    <a:pt x="2784413" y="2733645"/>
                    <a:pt x="2784658" y="2735852"/>
                  </a:cubicBezTo>
                  <a:cubicBezTo>
                    <a:pt x="2785026" y="2738059"/>
                    <a:pt x="2785762" y="2740022"/>
                    <a:pt x="2787233" y="2741616"/>
                  </a:cubicBezTo>
                  <a:cubicBezTo>
                    <a:pt x="2787847" y="2742229"/>
                    <a:pt x="2788460" y="2742842"/>
                    <a:pt x="2789196" y="2743333"/>
                  </a:cubicBezTo>
                  <a:cubicBezTo>
                    <a:pt x="2789931" y="2743823"/>
                    <a:pt x="2790667" y="2744191"/>
                    <a:pt x="2791525" y="2744559"/>
                  </a:cubicBezTo>
                  <a:cubicBezTo>
                    <a:pt x="2792384" y="2744927"/>
                    <a:pt x="2793242" y="2745049"/>
                    <a:pt x="2794223" y="2745295"/>
                  </a:cubicBezTo>
                  <a:cubicBezTo>
                    <a:pt x="2795205" y="2745540"/>
                    <a:pt x="2796185" y="2745540"/>
                    <a:pt x="2797166" y="2745540"/>
                  </a:cubicBezTo>
                  <a:cubicBezTo>
                    <a:pt x="2798638" y="2745540"/>
                    <a:pt x="2800110" y="2745295"/>
                    <a:pt x="2801704" y="2744927"/>
                  </a:cubicBezTo>
                  <a:cubicBezTo>
                    <a:pt x="2803298" y="2744559"/>
                    <a:pt x="2804892" y="2744069"/>
                    <a:pt x="2806486" y="2743333"/>
                  </a:cubicBezTo>
                  <a:cubicBezTo>
                    <a:pt x="2808080" y="2742719"/>
                    <a:pt x="2809675" y="2741861"/>
                    <a:pt x="2811269" y="2740880"/>
                  </a:cubicBezTo>
                  <a:cubicBezTo>
                    <a:pt x="2812863" y="2739899"/>
                    <a:pt x="2814335" y="2738795"/>
                    <a:pt x="2815806" y="2737446"/>
                  </a:cubicBezTo>
                  <a:cubicBezTo>
                    <a:pt x="2818259" y="2735239"/>
                    <a:pt x="2820343" y="2732909"/>
                    <a:pt x="2822060" y="2730334"/>
                  </a:cubicBezTo>
                  <a:cubicBezTo>
                    <a:pt x="2823654" y="2727881"/>
                    <a:pt x="2824881" y="2725306"/>
                    <a:pt x="2825616" y="2722854"/>
                  </a:cubicBezTo>
                  <a:cubicBezTo>
                    <a:pt x="2826352" y="2720401"/>
                    <a:pt x="2826475" y="2717949"/>
                    <a:pt x="2826230" y="2715741"/>
                  </a:cubicBezTo>
                  <a:cubicBezTo>
                    <a:pt x="2825862" y="2713534"/>
                    <a:pt x="2825003" y="2711572"/>
                    <a:pt x="2823654" y="2709978"/>
                  </a:cubicBezTo>
                  <a:cubicBezTo>
                    <a:pt x="2823041" y="2709364"/>
                    <a:pt x="2822428" y="2708751"/>
                    <a:pt x="2821692" y="2708261"/>
                  </a:cubicBezTo>
                  <a:cubicBezTo>
                    <a:pt x="2820956" y="2707770"/>
                    <a:pt x="2820221" y="2707402"/>
                    <a:pt x="2819363" y="2707034"/>
                  </a:cubicBezTo>
                  <a:cubicBezTo>
                    <a:pt x="2818504" y="2706666"/>
                    <a:pt x="2817646" y="2706544"/>
                    <a:pt x="2816665" y="2706299"/>
                  </a:cubicBezTo>
                  <a:cubicBezTo>
                    <a:pt x="2815683" y="2706053"/>
                    <a:pt x="2814703" y="2706053"/>
                    <a:pt x="2813721" y="2706053"/>
                  </a:cubicBezTo>
                  <a:moveTo>
                    <a:pt x="26978" y="2795695"/>
                  </a:moveTo>
                  <a:cubicBezTo>
                    <a:pt x="26978" y="2795695"/>
                    <a:pt x="25875" y="2795695"/>
                    <a:pt x="25262" y="2795940"/>
                  </a:cubicBezTo>
                  <a:cubicBezTo>
                    <a:pt x="24648" y="2796186"/>
                    <a:pt x="24035" y="2796308"/>
                    <a:pt x="23422" y="2796554"/>
                  </a:cubicBezTo>
                  <a:cubicBezTo>
                    <a:pt x="22809" y="2796799"/>
                    <a:pt x="22073" y="2797167"/>
                    <a:pt x="21337" y="2797535"/>
                  </a:cubicBezTo>
                  <a:cubicBezTo>
                    <a:pt x="20602" y="2797902"/>
                    <a:pt x="19866" y="2798393"/>
                    <a:pt x="19130" y="2798884"/>
                  </a:cubicBezTo>
                  <a:cubicBezTo>
                    <a:pt x="17291" y="2800110"/>
                    <a:pt x="15574" y="2801582"/>
                    <a:pt x="13980" y="2803175"/>
                  </a:cubicBezTo>
                  <a:cubicBezTo>
                    <a:pt x="12385" y="2804770"/>
                    <a:pt x="10914" y="2806487"/>
                    <a:pt x="9688" y="2808326"/>
                  </a:cubicBezTo>
                  <a:cubicBezTo>
                    <a:pt x="8461" y="2810043"/>
                    <a:pt x="7358" y="2811882"/>
                    <a:pt x="6622" y="2813599"/>
                  </a:cubicBezTo>
                  <a:cubicBezTo>
                    <a:pt x="5886" y="2815316"/>
                    <a:pt x="5396" y="2817033"/>
                    <a:pt x="5273" y="2818504"/>
                  </a:cubicBezTo>
                  <a:cubicBezTo>
                    <a:pt x="5273" y="2819363"/>
                    <a:pt x="5273" y="2820098"/>
                    <a:pt x="5273" y="2820712"/>
                  </a:cubicBezTo>
                  <a:cubicBezTo>
                    <a:pt x="5396" y="2821325"/>
                    <a:pt x="5641" y="2821938"/>
                    <a:pt x="6009" y="2822305"/>
                  </a:cubicBezTo>
                  <a:cubicBezTo>
                    <a:pt x="6377" y="2822796"/>
                    <a:pt x="6745" y="2823042"/>
                    <a:pt x="7358" y="2823287"/>
                  </a:cubicBezTo>
                  <a:cubicBezTo>
                    <a:pt x="7848" y="2823532"/>
                    <a:pt x="8461" y="2823655"/>
                    <a:pt x="9197" y="2823655"/>
                  </a:cubicBezTo>
                  <a:cubicBezTo>
                    <a:pt x="9688" y="2823655"/>
                    <a:pt x="10301" y="2823655"/>
                    <a:pt x="10914" y="2823409"/>
                  </a:cubicBezTo>
                  <a:cubicBezTo>
                    <a:pt x="11527" y="2823287"/>
                    <a:pt x="12140" y="2823042"/>
                    <a:pt x="12753" y="2822796"/>
                  </a:cubicBezTo>
                  <a:cubicBezTo>
                    <a:pt x="13367" y="2822551"/>
                    <a:pt x="14102" y="2822183"/>
                    <a:pt x="14838" y="2821815"/>
                  </a:cubicBezTo>
                  <a:cubicBezTo>
                    <a:pt x="15574" y="2821447"/>
                    <a:pt x="16310" y="2820957"/>
                    <a:pt x="17045" y="2820466"/>
                  </a:cubicBezTo>
                  <a:cubicBezTo>
                    <a:pt x="18885" y="2819240"/>
                    <a:pt x="20602" y="2817768"/>
                    <a:pt x="22196" y="2816174"/>
                  </a:cubicBezTo>
                  <a:cubicBezTo>
                    <a:pt x="23790" y="2814580"/>
                    <a:pt x="25262" y="2812863"/>
                    <a:pt x="26488" y="2811024"/>
                  </a:cubicBezTo>
                  <a:cubicBezTo>
                    <a:pt x="27714" y="2809307"/>
                    <a:pt x="28818" y="2807467"/>
                    <a:pt x="29554" y="2805751"/>
                  </a:cubicBezTo>
                  <a:cubicBezTo>
                    <a:pt x="30289" y="2804034"/>
                    <a:pt x="30780" y="2802317"/>
                    <a:pt x="31025" y="2800845"/>
                  </a:cubicBezTo>
                  <a:cubicBezTo>
                    <a:pt x="31025" y="2799987"/>
                    <a:pt x="31025" y="2799252"/>
                    <a:pt x="30902" y="2798638"/>
                  </a:cubicBezTo>
                  <a:cubicBezTo>
                    <a:pt x="30780" y="2798025"/>
                    <a:pt x="30535" y="2797412"/>
                    <a:pt x="30167" y="2797044"/>
                  </a:cubicBezTo>
                  <a:cubicBezTo>
                    <a:pt x="29799" y="2796676"/>
                    <a:pt x="29308" y="2796308"/>
                    <a:pt x="28818" y="2796063"/>
                  </a:cubicBezTo>
                  <a:cubicBezTo>
                    <a:pt x="28327" y="2795818"/>
                    <a:pt x="27714" y="2795695"/>
                    <a:pt x="26978" y="2795695"/>
                  </a:cubicBezTo>
                  <a:moveTo>
                    <a:pt x="2740512" y="2768594"/>
                  </a:moveTo>
                  <a:cubicBezTo>
                    <a:pt x="2739163" y="2768594"/>
                    <a:pt x="2737692" y="2768839"/>
                    <a:pt x="2736220" y="2769085"/>
                  </a:cubicBezTo>
                  <a:cubicBezTo>
                    <a:pt x="2734748" y="2769330"/>
                    <a:pt x="2733154" y="2769943"/>
                    <a:pt x="2731683" y="2770556"/>
                  </a:cubicBezTo>
                  <a:cubicBezTo>
                    <a:pt x="2730211" y="2771169"/>
                    <a:pt x="2728617" y="2771905"/>
                    <a:pt x="2727145" y="2772886"/>
                  </a:cubicBezTo>
                  <a:cubicBezTo>
                    <a:pt x="2725674" y="2773867"/>
                    <a:pt x="2724080" y="2774848"/>
                    <a:pt x="2722731" y="2776075"/>
                  </a:cubicBezTo>
                  <a:cubicBezTo>
                    <a:pt x="2720278" y="2778159"/>
                    <a:pt x="2718071" y="2780612"/>
                    <a:pt x="2716354" y="2783064"/>
                  </a:cubicBezTo>
                  <a:cubicBezTo>
                    <a:pt x="2714637" y="2785517"/>
                    <a:pt x="2713411" y="2788092"/>
                    <a:pt x="2712552" y="2790545"/>
                  </a:cubicBezTo>
                  <a:cubicBezTo>
                    <a:pt x="2711817" y="2792997"/>
                    <a:pt x="2711449" y="2795450"/>
                    <a:pt x="2711694" y="2797780"/>
                  </a:cubicBezTo>
                  <a:cubicBezTo>
                    <a:pt x="2711939" y="2799987"/>
                    <a:pt x="2712675" y="2802072"/>
                    <a:pt x="2714024" y="2803666"/>
                  </a:cubicBezTo>
                  <a:cubicBezTo>
                    <a:pt x="2714637" y="2804402"/>
                    <a:pt x="2715250" y="2805015"/>
                    <a:pt x="2715986" y="2805628"/>
                  </a:cubicBezTo>
                  <a:cubicBezTo>
                    <a:pt x="2716722" y="2806119"/>
                    <a:pt x="2717458" y="2806609"/>
                    <a:pt x="2718316" y="2806977"/>
                  </a:cubicBezTo>
                  <a:cubicBezTo>
                    <a:pt x="2719174" y="2807345"/>
                    <a:pt x="2720155" y="2807590"/>
                    <a:pt x="2721014" y="2807835"/>
                  </a:cubicBezTo>
                  <a:cubicBezTo>
                    <a:pt x="2721995" y="2807958"/>
                    <a:pt x="2722976" y="2808081"/>
                    <a:pt x="2724080" y="2808081"/>
                  </a:cubicBezTo>
                  <a:cubicBezTo>
                    <a:pt x="2725429" y="2808081"/>
                    <a:pt x="2726900" y="2807958"/>
                    <a:pt x="2728372" y="2807590"/>
                  </a:cubicBezTo>
                  <a:cubicBezTo>
                    <a:pt x="2729843" y="2807222"/>
                    <a:pt x="2731315" y="2806855"/>
                    <a:pt x="2732909" y="2806119"/>
                  </a:cubicBezTo>
                  <a:cubicBezTo>
                    <a:pt x="2734380" y="2805505"/>
                    <a:pt x="2735975" y="2804770"/>
                    <a:pt x="2737446" y="2803789"/>
                  </a:cubicBezTo>
                  <a:cubicBezTo>
                    <a:pt x="2738918" y="2802808"/>
                    <a:pt x="2740389" y="2801827"/>
                    <a:pt x="2741861" y="2800600"/>
                  </a:cubicBezTo>
                  <a:cubicBezTo>
                    <a:pt x="2744436" y="2798516"/>
                    <a:pt x="2746643" y="2796063"/>
                    <a:pt x="2748360" y="2793610"/>
                  </a:cubicBezTo>
                  <a:cubicBezTo>
                    <a:pt x="2750077" y="2791158"/>
                    <a:pt x="2751426" y="2788583"/>
                    <a:pt x="2752162" y="2786007"/>
                  </a:cubicBezTo>
                  <a:cubicBezTo>
                    <a:pt x="2752897" y="2783555"/>
                    <a:pt x="2753265" y="2781102"/>
                    <a:pt x="2753020" y="2778772"/>
                  </a:cubicBezTo>
                  <a:cubicBezTo>
                    <a:pt x="2752775" y="2776565"/>
                    <a:pt x="2752039" y="2774480"/>
                    <a:pt x="2750690" y="2772886"/>
                  </a:cubicBezTo>
                  <a:cubicBezTo>
                    <a:pt x="2750077" y="2772150"/>
                    <a:pt x="2749464" y="2771537"/>
                    <a:pt x="2748728" y="2770924"/>
                  </a:cubicBezTo>
                  <a:cubicBezTo>
                    <a:pt x="2747992" y="2770311"/>
                    <a:pt x="2747134" y="2769943"/>
                    <a:pt x="2746275" y="2769575"/>
                  </a:cubicBezTo>
                  <a:cubicBezTo>
                    <a:pt x="2745417" y="2769207"/>
                    <a:pt x="2744436" y="2768962"/>
                    <a:pt x="2743578" y="2768839"/>
                  </a:cubicBezTo>
                  <a:cubicBezTo>
                    <a:pt x="2742597" y="2768717"/>
                    <a:pt x="2741615" y="2768594"/>
                    <a:pt x="2740512" y="2768594"/>
                  </a:cubicBezTo>
                  <a:moveTo>
                    <a:pt x="23913" y="2838370"/>
                  </a:moveTo>
                  <a:cubicBezTo>
                    <a:pt x="23913" y="2838370"/>
                    <a:pt x="22809" y="2838370"/>
                    <a:pt x="22196" y="2838615"/>
                  </a:cubicBezTo>
                  <a:cubicBezTo>
                    <a:pt x="21583" y="2838738"/>
                    <a:pt x="20847" y="2838983"/>
                    <a:pt x="20234" y="2839228"/>
                  </a:cubicBezTo>
                  <a:cubicBezTo>
                    <a:pt x="19498" y="2839474"/>
                    <a:pt x="18762" y="2839842"/>
                    <a:pt x="18026" y="2840332"/>
                  </a:cubicBezTo>
                  <a:cubicBezTo>
                    <a:pt x="17291" y="2840700"/>
                    <a:pt x="16432" y="2841190"/>
                    <a:pt x="15696" y="2841804"/>
                  </a:cubicBezTo>
                  <a:cubicBezTo>
                    <a:pt x="13857" y="2843030"/>
                    <a:pt x="12140" y="2844624"/>
                    <a:pt x="10546" y="2846218"/>
                  </a:cubicBezTo>
                  <a:cubicBezTo>
                    <a:pt x="8952" y="2847813"/>
                    <a:pt x="7480" y="2849652"/>
                    <a:pt x="6254" y="2851369"/>
                  </a:cubicBezTo>
                  <a:cubicBezTo>
                    <a:pt x="5028" y="2853208"/>
                    <a:pt x="4047" y="2854925"/>
                    <a:pt x="3311" y="2856765"/>
                  </a:cubicBezTo>
                  <a:cubicBezTo>
                    <a:pt x="2575" y="2858481"/>
                    <a:pt x="2207" y="2860198"/>
                    <a:pt x="2085" y="2861547"/>
                  </a:cubicBezTo>
                  <a:cubicBezTo>
                    <a:pt x="2085" y="2862405"/>
                    <a:pt x="2085" y="2863141"/>
                    <a:pt x="2207" y="2863754"/>
                  </a:cubicBezTo>
                  <a:cubicBezTo>
                    <a:pt x="2330" y="2864368"/>
                    <a:pt x="2575" y="2864858"/>
                    <a:pt x="2943" y="2865348"/>
                  </a:cubicBezTo>
                  <a:cubicBezTo>
                    <a:pt x="3311" y="2865839"/>
                    <a:pt x="3679" y="2866084"/>
                    <a:pt x="4292" y="2866330"/>
                  </a:cubicBezTo>
                  <a:cubicBezTo>
                    <a:pt x="4783" y="2866575"/>
                    <a:pt x="5396" y="2866697"/>
                    <a:pt x="6131" y="2866697"/>
                  </a:cubicBezTo>
                  <a:cubicBezTo>
                    <a:pt x="6622" y="2866697"/>
                    <a:pt x="7235" y="2866697"/>
                    <a:pt x="7848" y="2866452"/>
                  </a:cubicBezTo>
                  <a:cubicBezTo>
                    <a:pt x="8461" y="2866330"/>
                    <a:pt x="9197" y="2866084"/>
                    <a:pt x="9810" y="2865839"/>
                  </a:cubicBezTo>
                  <a:cubicBezTo>
                    <a:pt x="10546" y="2865594"/>
                    <a:pt x="11282" y="2865226"/>
                    <a:pt x="12018" y="2864735"/>
                  </a:cubicBezTo>
                  <a:cubicBezTo>
                    <a:pt x="12753" y="2864368"/>
                    <a:pt x="13612" y="2863877"/>
                    <a:pt x="14348" y="2863264"/>
                  </a:cubicBezTo>
                  <a:cubicBezTo>
                    <a:pt x="16187" y="2862038"/>
                    <a:pt x="17904" y="2860443"/>
                    <a:pt x="19498" y="2858849"/>
                  </a:cubicBezTo>
                  <a:cubicBezTo>
                    <a:pt x="21092" y="2857255"/>
                    <a:pt x="22564" y="2855415"/>
                    <a:pt x="23790" y="2853576"/>
                  </a:cubicBezTo>
                  <a:cubicBezTo>
                    <a:pt x="25016" y="2851737"/>
                    <a:pt x="25997" y="2850020"/>
                    <a:pt x="26733" y="2848180"/>
                  </a:cubicBezTo>
                  <a:cubicBezTo>
                    <a:pt x="27469" y="2846463"/>
                    <a:pt x="27837" y="2844747"/>
                    <a:pt x="27959" y="2843398"/>
                  </a:cubicBezTo>
                  <a:cubicBezTo>
                    <a:pt x="27959" y="2842540"/>
                    <a:pt x="27959" y="2841926"/>
                    <a:pt x="27837" y="2841313"/>
                  </a:cubicBezTo>
                  <a:cubicBezTo>
                    <a:pt x="27714" y="2840700"/>
                    <a:pt x="27469" y="2840210"/>
                    <a:pt x="27101" y="2839719"/>
                  </a:cubicBezTo>
                  <a:cubicBezTo>
                    <a:pt x="26733" y="2839351"/>
                    <a:pt x="26243" y="2838983"/>
                    <a:pt x="25752" y="2838738"/>
                  </a:cubicBezTo>
                  <a:cubicBezTo>
                    <a:pt x="25262" y="2838493"/>
                    <a:pt x="24648" y="2838493"/>
                    <a:pt x="23913" y="2838493"/>
                  </a:cubicBezTo>
                  <a:moveTo>
                    <a:pt x="2666444" y="2829418"/>
                  </a:moveTo>
                  <a:cubicBezTo>
                    <a:pt x="2665095" y="2829418"/>
                    <a:pt x="2663746" y="2829541"/>
                    <a:pt x="2662274" y="2829909"/>
                  </a:cubicBezTo>
                  <a:cubicBezTo>
                    <a:pt x="2660803" y="2830277"/>
                    <a:pt x="2659332" y="2830645"/>
                    <a:pt x="2657860" y="2831258"/>
                  </a:cubicBezTo>
                  <a:cubicBezTo>
                    <a:pt x="2656389" y="2831871"/>
                    <a:pt x="2654917" y="2832607"/>
                    <a:pt x="2653445" y="2833465"/>
                  </a:cubicBezTo>
                  <a:cubicBezTo>
                    <a:pt x="2651974" y="2834323"/>
                    <a:pt x="2650502" y="2835305"/>
                    <a:pt x="2649153" y="2836408"/>
                  </a:cubicBezTo>
                  <a:cubicBezTo>
                    <a:pt x="2646578" y="2838493"/>
                    <a:pt x="2644371" y="2840823"/>
                    <a:pt x="2642654" y="2843275"/>
                  </a:cubicBezTo>
                  <a:cubicBezTo>
                    <a:pt x="2640814" y="2845728"/>
                    <a:pt x="2639466" y="2848303"/>
                    <a:pt x="2638607" y="2850756"/>
                  </a:cubicBezTo>
                  <a:cubicBezTo>
                    <a:pt x="2637749" y="2853208"/>
                    <a:pt x="2637258" y="2855783"/>
                    <a:pt x="2637381" y="2857991"/>
                  </a:cubicBezTo>
                  <a:cubicBezTo>
                    <a:pt x="2637381" y="2860321"/>
                    <a:pt x="2638117" y="2862405"/>
                    <a:pt x="2639343" y="2864122"/>
                  </a:cubicBezTo>
                  <a:cubicBezTo>
                    <a:pt x="2639834" y="2864981"/>
                    <a:pt x="2640569" y="2865594"/>
                    <a:pt x="2641182" y="2866207"/>
                  </a:cubicBezTo>
                  <a:cubicBezTo>
                    <a:pt x="2641918" y="2866820"/>
                    <a:pt x="2642654" y="2867310"/>
                    <a:pt x="2643512" y="2867678"/>
                  </a:cubicBezTo>
                  <a:cubicBezTo>
                    <a:pt x="2644371" y="2868046"/>
                    <a:pt x="2645352" y="2868414"/>
                    <a:pt x="2646333" y="2868537"/>
                  </a:cubicBezTo>
                  <a:cubicBezTo>
                    <a:pt x="2647314" y="2868659"/>
                    <a:pt x="2648418" y="2868782"/>
                    <a:pt x="2649399" y="2868782"/>
                  </a:cubicBezTo>
                  <a:cubicBezTo>
                    <a:pt x="2650748" y="2868782"/>
                    <a:pt x="2652096" y="2868659"/>
                    <a:pt x="2653568" y="2868291"/>
                  </a:cubicBezTo>
                  <a:cubicBezTo>
                    <a:pt x="2655039" y="2867923"/>
                    <a:pt x="2656511" y="2867556"/>
                    <a:pt x="2657983" y="2866943"/>
                  </a:cubicBezTo>
                  <a:cubicBezTo>
                    <a:pt x="2659454" y="2866330"/>
                    <a:pt x="2660926" y="2865594"/>
                    <a:pt x="2662397" y="2864735"/>
                  </a:cubicBezTo>
                  <a:cubicBezTo>
                    <a:pt x="2663869" y="2863877"/>
                    <a:pt x="2665340" y="2862896"/>
                    <a:pt x="2666812" y="2861792"/>
                  </a:cubicBezTo>
                  <a:cubicBezTo>
                    <a:pt x="2669387" y="2859708"/>
                    <a:pt x="2671594" y="2857378"/>
                    <a:pt x="2673434" y="2854802"/>
                  </a:cubicBezTo>
                  <a:cubicBezTo>
                    <a:pt x="2675273" y="2852227"/>
                    <a:pt x="2676622" y="2849775"/>
                    <a:pt x="2677481" y="2847199"/>
                  </a:cubicBezTo>
                  <a:cubicBezTo>
                    <a:pt x="2678339" y="2844624"/>
                    <a:pt x="2678829" y="2842172"/>
                    <a:pt x="2678584" y="2839842"/>
                  </a:cubicBezTo>
                  <a:cubicBezTo>
                    <a:pt x="2678462" y="2837512"/>
                    <a:pt x="2677849" y="2835427"/>
                    <a:pt x="2676499" y="2833710"/>
                  </a:cubicBezTo>
                  <a:cubicBezTo>
                    <a:pt x="2676009" y="2832852"/>
                    <a:pt x="2675273" y="2832239"/>
                    <a:pt x="2674660" y="2831625"/>
                  </a:cubicBezTo>
                  <a:cubicBezTo>
                    <a:pt x="2673924" y="2831012"/>
                    <a:pt x="2673189" y="2830522"/>
                    <a:pt x="2672330" y="2830154"/>
                  </a:cubicBezTo>
                  <a:cubicBezTo>
                    <a:pt x="2671472" y="2829786"/>
                    <a:pt x="2670491" y="2829418"/>
                    <a:pt x="2669510" y="2829295"/>
                  </a:cubicBezTo>
                  <a:cubicBezTo>
                    <a:pt x="2668529" y="2829050"/>
                    <a:pt x="2667425" y="2829050"/>
                    <a:pt x="2666444" y="2829050"/>
                  </a:cubicBezTo>
                  <a:moveTo>
                    <a:pt x="22318" y="2880554"/>
                  </a:moveTo>
                  <a:cubicBezTo>
                    <a:pt x="22318" y="2880554"/>
                    <a:pt x="21092" y="2880554"/>
                    <a:pt x="20479" y="2880800"/>
                  </a:cubicBezTo>
                  <a:cubicBezTo>
                    <a:pt x="19866" y="2880922"/>
                    <a:pt x="19130" y="2881168"/>
                    <a:pt x="18394" y="2881535"/>
                  </a:cubicBezTo>
                  <a:cubicBezTo>
                    <a:pt x="17659" y="2881781"/>
                    <a:pt x="16923" y="2882271"/>
                    <a:pt x="16064" y="2882639"/>
                  </a:cubicBezTo>
                  <a:cubicBezTo>
                    <a:pt x="15206" y="2883130"/>
                    <a:pt x="14470" y="2883620"/>
                    <a:pt x="13612" y="2884233"/>
                  </a:cubicBezTo>
                  <a:cubicBezTo>
                    <a:pt x="11772" y="2885582"/>
                    <a:pt x="10056" y="2887054"/>
                    <a:pt x="8461" y="2888771"/>
                  </a:cubicBezTo>
                  <a:cubicBezTo>
                    <a:pt x="6867" y="2890488"/>
                    <a:pt x="5396" y="2892204"/>
                    <a:pt x="4169" y="2894044"/>
                  </a:cubicBezTo>
                  <a:cubicBezTo>
                    <a:pt x="2943" y="2895883"/>
                    <a:pt x="1962" y="2897723"/>
                    <a:pt x="1226" y="2899439"/>
                  </a:cubicBezTo>
                  <a:cubicBezTo>
                    <a:pt x="490" y="2901156"/>
                    <a:pt x="123" y="2902873"/>
                    <a:pt x="123" y="2904344"/>
                  </a:cubicBezTo>
                  <a:cubicBezTo>
                    <a:pt x="123" y="2905080"/>
                    <a:pt x="123" y="2905816"/>
                    <a:pt x="368" y="2906306"/>
                  </a:cubicBezTo>
                  <a:cubicBezTo>
                    <a:pt x="613" y="2906920"/>
                    <a:pt x="858" y="2907410"/>
                    <a:pt x="1226" y="2907778"/>
                  </a:cubicBezTo>
                  <a:cubicBezTo>
                    <a:pt x="1594" y="2908146"/>
                    <a:pt x="2085" y="2908514"/>
                    <a:pt x="2575" y="2908636"/>
                  </a:cubicBezTo>
                  <a:cubicBezTo>
                    <a:pt x="3066" y="2908882"/>
                    <a:pt x="3679" y="2908882"/>
                    <a:pt x="4292" y="2908882"/>
                  </a:cubicBezTo>
                  <a:cubicBezTo>
                    <a:pt x="4905" y="2908882"/>
                    <a:pt x="5518" y="2908882"/>
                    <a:pt x="6131" y="2908636"/>
                  </a:cubicBezTo>
                  <a:cubicBezTo>
                    <a:pt x="6745" y="2908514"/>
                    <a:pt x="7480" y="2908269"/>
                    <a:pt x="8216" y="2907901"/>
                  </a:cubicBezTo>
                  <a:cubicBezTo>
                    <a:pt x="8952" y="2907656"/>
                    <a:pt x="9688" y="2907165"/>
                    <a:pt x="10546" y="2906797"/>
                  </a:cubicBezTo>
                  <a:cubicBezTo>
                    <a:pt x="11404" y="2906306"/>
                    <a:pt x="12140" y="2905816"/>
                    <a:pt x="12999" y="2905203"/>
                  </a:cubicBezTo>
                  <a:cubicBezTo>
                    <a:pt x="14838" y="2903854"/>
                    <a:pt x="16555" y="2902382"/>
                    <a:pt x="18149" y="2900666"/>
                  </a:cubicBezTo>
                  <a:cubicBezTo>
                    <a:pt x="19743" y="2898949"/>
                    <a:pt x="21215" y="2897232"/>
                    <a:pt x="22318" y="2895393"/>
                  </a:cubicBezTo>
                  <a:cubicBezTo>
                    <a:pt x="23545" y="2893553"/>
                    <a:pt x="24526" y="2891714"/>
                    <a:pt x="25262" y="2889997"/>
                  </a:cubicBezTo>
                  <a:cubicBezTo>
                    <a:pt x="25997" y="2888280"/>
                    <a:pt x="26365" y="2886563"/>
                    <a:pt x="26365" y="2885092"/>
                  </a:cubicBezTo>
                  <a:cubicBezTo>
                    <a:pt x="26365" y="2884356"/>
                    <a:pt x="26365" y="2883620"/>
                    <a:pt x="26120" y="2883007"/>
                  </a:cubicBezTo>
                  <a:cubicBezTo>
                    <a:pt x="25875" y="2882394"/>
                    <a:pt x="25629" y="2881903"/>
                    <a:pt x="25262" y="2881535"/>
                  </a:cubicBezTo>
                  <a:cubicBezTo>
                    <a:pt x="24894" y="2881168"/>
                    <a:pt x="24403" y="2880800"/>
                    <a:pt x="23913" y="2880677"/>
                  </a:cubicBezTo>
                  <a:cubicBezTo>
                    <a:pt x="23422" y="2880432"/>
                    <a:pt x="22809" y="2880432"/>
                    <a:pt x="22196" y="2880432"/>
                  </a:cubicBezTo>
                  <a:moveTo>
                    <a:pt x="2591395" y="2888771"/>
                  </a:moveTo>
                  <a:cubicBezTo>
                    <a:pt x="2590169" y="2888771"/>
                    <a:pt x="2588820" y="2888893"/>
                    <a:pt x="2587471" y="2889138"/>
                  </a:cubicBezTo>
                  <a:cubicBezTo>
                    <a:pt x="2586122" y="2889384"/>
                    <a:pt x="2584773" y="2889751"/>
                    <a:pt x="2583302" y="2890365"/>
                  </a:cubicBezTo>
                  <a:cubicBezTo>
                    <a:pt x="2581953" y="2890855"/>
                    <a:pt x="2580481" y="2891591"/>
                    <a:pt x="2579010" y="2892327"/>
                  </a:cubicBezTo>
                  <a:cubicBezTo>
                    <a:pt x="2577538" y="2893185"/>
                    <a:pt x="2576189" y="2894044"/>
                    <a:pt x="2574840" y="2895147"/>
                  </a:cubicBezTo>
                  <a:cubicBezTo>
                    <a:pt x="2572265" y="2897109"/>
                    <a:pt x="2569935" y="2899439"/>
                    <a:pt x="2568096" y="2901892"/>
                  </a:cubicBezTo>
                  <a:cubicBezTo>
                    <a:pt x="2566256" y="2904344"/>
                    <a:pt x="2564785" y="2906920"/>
                    <a:pt x="2563803" y="2909372"/>
                  </a:cubicBezTo>
                  <a:cubicBezTo>
                    <a:pt x="2562823" y="2911948"/>
                    <a:pt x="2562332" y="2914400"/>
                    <a:pt x="2562332" y="2916730"/>
                  </a:cubicBezTo>
                  <a:cubicBezTo>
                    <a:pt x="2562332" y="2919060"/>
                    <a:pt x="2562823" y="2921267"/>
                    <a:pt x="2563926" y="2923107"/>
                  </a:cubicBezTo>
                  <a:cubicBezTo>
                    <a:pt x="2564417" y="2923965"/>
                    <a:pt x="2565030" y="2924701"/>
                    <a:pt x="2565766" y="2925436"/>
                  </a:cubicBezTo>
                  <a:cubicBezTo>
                    <a:pt x="2566501" y="2926050"/>
                    <a:pt x="2567237" y="2926663"/>
                    <a:pt x="2568218" y="2927031"/>
                  </a:cubicBezTo>
                  <a:cubicBezTo>
                    <a:pt x="2569077" y="2927521"/>
                    <a:pt x="2570058" y="2927766"/>
                    <a:pt x="2571039" y="2928012"/>
                  </a:cubicBezTo>
                  <a:cubicBezTo>
                    <a:pt x="2572020" y="2928257"/>
                    <a:pt x="2573123" y="2928380"/>
                    <a:pt x="2574227" y="2928380"/>
                  </a:cubicBezTo>
                  <a:cubicBezTo>
                    <a:pt x="2575453" y="2928380"/>
                    <a:pt x="2576802" y="2928380"/>
                    <a:pt x="2578274" y="2928012"/>
                  </a:cubicBezTo>
                  <a:cubicBezTo>
                    <a:pt x="2579745" y="2927644"/>
                    <a:pt x="2581094" y="2927399"/>
                    <a:pt x="2582443" y="2926786"/>
                  </a:cubicBezTo>
                  <a:cubicBezTo>
                    <a:pt x="2583792" y="2926172"/>
                    <a:pt x="2585264" y="2925559"/>
                    <a:pt x="2586735" y="2924823"/>
                  </a:cubicBezTo>
                  <a:cubicBezTo>
                    <a:pt x="2588207" y="2923965"/>
                    <a:pt x="2589556" y="2923107"/>
                    <a:pt x="2591027" y="2922003"/>
                  </a:cubicBezTo>
                  <a:cubicBezTo>
                    <a:pt x="2593603" y="2919918"/>
                    <a:pt x="2595933" y="2917711"/>
                    <a:pt x="2597772" y="2915258"/>
                  </a:cubicBezTo>
                  <a:cubicBezTo>
                    <a:pt x="2599611" y="2912806"/>
                    <a:pt x="2601083" y="2910231"/>
                    <a:pt x="2602064" y="2907778"/>
                  </a:cubicBezTo>
                  <a:cubicBezTo>
                    <a:pt x="2603045" y="2905203"/>
                    <a:pt x="2603535" y="2902750"/>
                    <a:pt x="2603535" y="2900420"/>
                  </a:cubicBezTo>
                  <a:cubicBezTo>
                    <a:pt x="2603535" y="2898090"/>
                    <a:pt x="2602922" y="2895883"/>
                    <a:pt x="2601818" y="2894044"/>
                  </a:cubicBezTo>
                  <a:cubicBezTo>
                    <a:pt x="2601328" y="2893185"/>
                    <a:pt x="2600715" y="2892449"/>
                    <a:pt x="2599979" y="2891714"/>
                  </a:cubicBezTo>
                  <a:cubicBezTo>
                    <a:pt x="2599243" y="2891101"/>
                    <a:pt x="2598508" y="2890488"/>
                    <a:pt x="2597526" y="2890119"/>
                  </a:cubicBezTo>
                  <a:cubicBezTo>
                    <a:pt x="2596668" y="2889629"/>
                    <a:pt x="2595687" y="2889384"/>
                    <a:pt x="2594706" y="2889138"/>
                  </a:cubicBezTo>
                  <a:cubicBezTo>
                    <a:pt x="2593725" y="2888893"/>
                    <a:pt x="2592621" y="2888771"/>
                    <a:pt x="2591518" y="2888771"/>
                  </a:cubicBezTo>
                  <a:moveTo>
                    <a:pt x="22318" y="2922248"/>
                  </a:moveTo>
                  <a:cubicBezTo>
                    <a:pt x="22318" y="2922248"/>
                    <a:pt x="21092" y="2922248"/>
                    <a:pt x="20356" y="2922494"/>
                  </a:cubicBezTo>
                  <a:cubicBezTo>
                    <a:pt x="19621" y="2922616"/>
                    <a:pt x="18885" y="2922861"/>
                    <a:pt x="18149" y="2923229"/>
                  </a:cubicBezTo>
                  <a:cubicBezTo>
                    <a:pt x="17413" y="2923597"/>
                    <a:pt x="16555" y="2923965"/>
                    <a:pt x="15696" y="2924456"/>
                  </a:cubicBezTo>
                  <a:cubicBezTo>
                    <a:pt x="14838" y="2924946"/>
                    <a:pt x="13980" y="2925559"/>
                    <a:pt x="13121" y="2926172"/>
                  </a:cubicBezTo>
                  <a:cubicBezTo>
                    <a:pt x="11282" y="2927521"/>
                    <a:pt x="9565" y="2929116"/>
                    <a:pt x="7971" y="2930832"/>
                  </a:cubicBezTo>
                  <a:cubicBezTo>
                    <a:pt x="6377" y="2932549"/>
                    <a:pt x="5028" y="2934389"/>
                    <a:pt x="3801" y="2936228"/>
                  </a:cubicBezTo>
                  <a:cubicBezTo>
                    <a:pt x="2575" y="2938067"/>
                    <a:pt x="1717" y="2939907"/>
                    <a:pt x="981" y="2941624"/>
                  </a:cubicBezTo>
                  <a:cubicBezTo>
                    <a:pt x="368" y="2943341"/>
                    <a:pt x="0" y="2945057"/>
                    <a:pt x="0" y="2946529"/>
                  </a:cubicBezTo>
                  <a:cubicBezTo>
                    <a:pt x="0" y="2947264"/>
                    <a:pt x="0" y="2947878"/>
                    <a:pt x="368" y="2948491"/>
                  </a:cubicBezTo>
                  <a:cubicBezTo>
                    <a:pt x="613" y="2949104"/>
                    <a:pt x="858" y="2949472"/>
                    <a:pt x="1226" y="2949840"/>
                  </a:cubicBezTo>
                  <a:cubicBezTo>
                    <a:pt x="1594" y="2950208"/>
                    <a:pt x="1962" y="2950453"/>
                    <a:pt x="2575" y="2950698"/>
                  </a:cubicBezTo>
                  <a:cubicBezTo>
                    <a:pt x="3066" y="2950944"/>
                    <a:pt x="3679" y="2950944"/>
                    <a:pt x="4292" y="2950944"/>
                  </a:cubicBezTo>
                  <a:cubicBezTo>
                    <a:pt x="4905" y="2950944"/>
                    <a:pt x="5518" y="2950944"/>
                    <a:pt x="6254" y="2950698"/>
                  </a:cubicBezTo>
                  <a:cubicBezTo>
                    <a:pt x="6990" y="2950576"/>
                    <a:pt x="7726" y="2950330"/>
                    <a:pt x="8461" y="2949962"/>
                  </a:cubicBezTo>
                  <a:cubicBezTo>
                    <a:pt x="9197" y="2949594"/>
                    <a:pt x="10056" y="2949227"/>
                    <a:pt x="10914" y="2948736"/>
                  </a:cubicBezTo>
                  <a:cubicBezTo>
                    <a:pt x="11772" y="2948246"/>
                    <a:pt x="12631" y="2947632"/>
                    <a:pt x="13489" y="2947019"/>
                  </a:cubicBezTo>
                  <a:cubicBezTo>
                    <a:pt x="15329" y="2945671"/>
                    <a:pt x="17045" y="2944076"/>
                    <a:pt x="18640" y="2942359"/>
                  </a:cubicBezTo>
                  <a:cubicBezTo>
                    <a:pt x="20234" y="2940643"/>
                    <a:pt x="21583" y="2938803"/>
                    <a:pt x="22809" y="2936964"/>
                  </a:cubicBezTo>
                  <a:cubicBezTo>
                    <a:pt x="24035" y="2935124"/>
                    <a:pt x="24894" y="2933285"/>
                    <a:pt x="25629" y="2931568"/>
                  </a:cubicBezTo>
                  <a:cubicBezTo>
                    <a:pt x="26243" y="2929851"/>
                    <a:pt x="26610" y="2928134"/>
                    <a:pt x="26610" y="2926663"/>
                  </a:cubicBezTo>
                  <a:cubicBezTo>
                    <a:pt x="26610" y="2925927"/>
                    <a:pt x="26488" y="2925314"/>
                    <a:pt x="26243" y="2924701"/>
                  </a:cubicBezTo>
                  <a:cubicBezTo>
                    <a:pt x="25997" y="2924211"/>
                    <a:pt x="25752" y="2923720"/>
                    <a:pt x="25384" y="2923352"/>
                  </a:cubicBezTo>
                  <a:cubicBezTo>
                    <a:pt x="25016" y="2922984"/>
                    <a:pt x="24526" y="2922739"/>
                    <a:pt x="24035" y="2922494"/>
                  </a:cubicBezTo>
                  <a:cubicBezTo>
                    <a:pt x="23545" y="2922248"/>
                    <a:pt x="22932" y="2922248"/>
                    <a:pt x="22318" y="2922248"/>
                  </a:cubicBezTo>
                  <a:moveTo>
                    <a:pt x="2515610" y="2946161"/>
                  </a:moveTo>
                  <a:cubicBezTo>
                    <a:pt x="2514384" y="2946161"/>
                    <a:pt x="2513158" y="2946161"/>
                    <a:pt x="2511809" y="2946529"/>
                  </a:cubicBezTo>
                  <a:cubicBezTo>
                    <a:pt x="2510460" y="2946774"/>
                    <a:pt x="2509111" y="2947142"/>
                    <a:pt x="2507762" y="2947632"/>
                  </a:cubicBezTo>
                  <a:cubicBezTo>
                    <a:pt x="2506413" y="2948123"/>
                    <a:pt x="2505064" y="2948736"/>
                    <a:pt x="2503715" y="2949472"/>
                  </a:cubicBezTo>
                  <a:cubicBezTo>
                    <a:pt x="2502367" y="2950208"/>
                    <a:pt x="2501017" y="2951066"/>
                    <a:pt x="2499669" y="2952047"/>
                  </a:cubicBezTo>
                  <a:cubicBezTo>
                    <a:pt x="2497093" y="2954009"/>
                    <a:pt x="2494764" y="2956216"/>
                    <a:pt x="2492802" y="2958669"/>
                  </a:cubicBezTo>
                  <a:cubicBezTo>
                    <a:pt x="2490839" y="2961122"/>
                    <a:pt x="2489368" y="2963574"/>
                    <a:pt x="2488264" y="2966149"/>
                  </a:cubicBezTo>
                  <a:cubicBezTo>
                    <a:pt x="2487160" y="2968725"/>
                    <a:pt x="2486547" y="2971300"/>
                    <a:pt x="2486425" y="2973630"/>
                  </a:cubicBezTo>
                  <a:cubicBezTo>
                    <a:pt x="2486425" y="2976082"/>
                    <a:pt x="2486670" y="2978290"/>
                    <a:pt x="2487651" y="2980252"/>
                  </a:cubicBezTo>
                  <a:cubicBezTo>
                    <a:pt x="2488142" y="2981233"/>
                    <a:pt x="2488755" y="2981969"/>
                    <a:pt x="2489490" y="2982704"/>
                  </a:cubicBezTo>
                  <a:cubicBezTo>
                    <a:pt x="2490226" y="2983440"/>
                    <a:pt x="2490962" y="2984053"/>
                    <a:pt x="2491943" y="2984544"/>
                  </a:cubicBezTo>
                  <a:cubicBezTo>
                    <a:pt x="2492924" y="2985034"/>
                    <a:pt x="2493782" y="2985402"/>
                    <a:pt x="2494886" y="2985647"/>
                  </a:cubicBezTo>
                  <a:cubicBezTo>
                    <a:pt x="2495990" y="2985893"/>
                    <a:pt x="2497093" y="2986015"/>
                    <a:pt x="2498197" y="2986015"/>
                  </a:cubicBezTo>
                  <a:cubicBezTo>
                    <a:pt x="2499423" y="2986015"/>
                    <a:pt x="2500650" y="2986015"/>
                    <a:pt x="2501999" y="2985647"/>
                  </a:cubicBezTo>
                  <a:cubicBezTo>
                    <a:pt x="2503347" y="2985402"/>
                    <a:pt x="2504697" y="2985034"/>
                    <a:pt x="2506045" y="2984544"/>
                  </a:cubicBezTo>
                  <a:cubicBezTo>
                    <a:pt x="2507394" y="2984053"/>
                    <a:pt x="2508743" y="2983440"/>
                    <a:pt x="2510092" y="2982704"/>
                  </a:cubicBezTo>
                  <a:cubicBezTo>
                    <a:pt x="2511441" y="2981969"/>
                    <a:pt x="2512790" y="2981110"/>
                    <a:pt x="2514139" y="2980129"/>
                  </a:cubicBezTo>
                  <a:cubicBezTo>
                    <a:pt x="2516714" y="2978167"/>
                    <a:pt x="2519044" y="2975837"/>
                    <a:pt x="2521006" y="2973507"/>
                  </a:cubicBezTo>
                  <a:cubicBezTo>
                    <a:pt x="2522968" y="2971054"/>
                    <a:pt x="2524440" y="2968479"/>
                    <a:pt x="2525543" y="2965904"/>
                  </a:cubicBezTo>
                  <a:cubicBezTo>
                    <a:pt x="2526647" y="2963329"/>
                    <a:pt x="2527260" y="2960754"/>
                    <a:pt x="2527383" y="2958424"/>
                  </a:cubicBezTo>
                  <a:cubicBezTo>
                    <a:pt x="2527383" y="2955971"/>
                    <a:pt x="2527015" y="2953764"/>
                    <a:pt x="2526034" y="2951802"/>
                  </a:cubicBezTo>
                  <a:cubicBezTo>
                    <a:pt x="2525543" y="2950821"/>
                    <a:pt x="2524930" y="2950085"/>
                    <a:pt x="2524195" y="2949349"/>
                  </a:cubicBezTo>
                  <a:cubicBezTo>
                    <a:pt x="2523459" y="2948614"/>
                    <a:pt x="2522723" y="2948000"/>
                    <a:pt x="2521742" y="2947510"/>
                  </a:cubicBezTo>
                  <a:cubicBezTo>
                    <a:pt x="2520761" y="2947019"/>
                    <a:pt x="2519902" y="2946651"/>
                    <a:pt x="2518799" y="2946406"/>
                  </a:cubicBezTo>
                  <a:cubicBezTo>
                    <a:pt x="2517695" y="2946161"/>
                    <a:pt x="2516592" y="2946038"/>
                    <a:pt x="2515488" y="2946038"/>
                  </a:cubicBezTo>
                  <a:moveTo>
                    <a:pt x="24158" y="2963329"/>
                  </a:moveTo>
                  <a:cubicBezTo>
                    <a:pt x="23545" y="2963329"/>
                    <a:pt x="22809" y="2963329"/>
                    <a:pt x="22073" y="2963574"/>
                  </a:cubicBezTo>
                  <a:cubicBezTo>
                    <a:pt x="21337" y="2963697"/>
                    <a:pt x="20602" y="2964065"/>
                    <a:pt x="19743" y="2964433"/>
                  </a:cubicBezTo>
                  <a:cubicBezTo>
                    <a:pt x="18885" y="2964801"/>
                    <a:pt x="18026" y="2965291"/>
                    <a:pt x="17168" y="2965782"/>
                  </a:cubicBezTo>
                  <a:cubicBezTo>
                    <a:pt x="16310" y="2966272"/>
                    <a:pt x="15329" y="2967008"/>
                    <a:pt x="14470" y="2967621"/>
                  </a:cubicBezTo>
                  <a:cubicBezTo>
                    <a:pt x="12631" y="2969092"/>
                    <a:pt x="10914" y="2970687"/>
                    <a:pt x="9320" y="2972404"/>
                  </a:cubicBezTo>
                  <a:cubicBezTo>
                    <a:pt x="7726" y="2974120"/>
                    <a:pt x="6377" y="2975960"/>
                    <a:pt x="5150" y="2977922"/>
                  </a:cubicBezTo>
                  <a:cubicBezTo>
                    <a:pt x="4047" y="2979761"/>
                    <a:pt x="3066" y="2981601"/>
                    <a:pt x="2453" y="2983317"/>
                  </a:cubicBezTo>
                  <a:cubicBezTo>
                    <a:pt x="1839" y="2985034"/>
                    <a:pt x="1594" y="2986751"/>
                    <a:pt x="1594" y="2988100"/>
                  </a:cubicBezTo>
                  <a:lnTo>
                    <a:pt x="1594" y="2988100"/>
                  </a:lnTo>
                  <a:cubicBezTo>
                    <a:pt x="1594" y="2988836"/>
                    <a:pt x="1717" y="2989326"/>
                    <a:pt x="1962" y="2989939"/>
                  </a:cubicBezTo>
                  <a:cubicBezTo>
                    <a:pt x="2207" y="2990430"/>
                    <a:pt x="2453" y="2990920"/>
                    <a:pt x="2820" y="2991288"/>
                  </a:cubicBezTo>
                  <a:cubicBezTo>
                    <a:pt x="3188" y="2991656"/>
                    <a:pt x="3556" y="2991902"/>
                    <a:pt x="4047" y="2992024"/>
                  </a:cubicBezTo>
                  <a:cubicBezTo>
                    <a:pt x="4537" y="2992147"/>
                    <a:pt x="5150" y="2992269"/>
                    <a:pt x="5641" y="2992269"/>
                  </a:cubicBezTo>
                  <a:cubicBezTo>
                    <a:pt x="6254" y="2992269"/>
                    <a:pt x="6990" y="2992269"/>
                    <a:pt x="7726" y="2992024"/>
                  </a:cubicBezTo>
                  <a:cubicBezTo>
                    <a:pt x="8461" y="2991779"/>
                    <a:pt x="9197" y="2991534"/>
                    <a:pt x="10056" y="2991288"/>
                  </a:cubicBezTo>
                  <a:cubicBezTo>
                    <a:pt x="10914" y="2990920"/>
                    <a:pt x="11772" y="2990430"/>
                    <a:pt x="12631" y="2989939"/>
                  </a:cubicBezTo>
                  <a:cubicBezTo>
                    <a:pt x="13489" y="2989449"/>
                    <a:pt x="14470" y="2988713"/>
                    <a:pt x="15329" y="2988100"/>
                  </a:cubicBezTo>
                  <a:cubicBezTo>
                    <a:pt x="17168" y="2986629"/>
                    <a:pt x="18885" y="2985034"/>
                    <a:pt x="20479" y="2983195"/>
                  </a:cubicBezTo>
                  <a:cubicBezTo>
                    <a:pt x="22073" y="2981478"/>
                    <a:pt x="23422" y="2979516"/>
                    <a:pt x="24648" y="2977677"/>
                  </a:cubicBezTo>
                  <a:cubicBezTo>
                    <a:pt x="25752" y="2975837"/>
                    <a:pt x="26733" y="2973998"/>
                    <a:pt x="27346" y="2972158"/>
                  </a:cubicBezTo>
                  <a:cubicBezTo>
                    <a:pt x="27959" y="2970441"/>
                    <a:pt x="28205" y="2968725"/>
                    <a:pt x="28082" y="2967376"/>
                  </a:cubicBezTo>
                  <a:cubicBezTo>
                    <a:pt x="28082" y="2966640"/>
                    <a:pt x="27959" y="2966027"/>
                    <a:pt x="27714" y="2965536"/>
                  </a:cubicBezTo>
                  <a:cubicBezTo>
                    <a:pt x="27469" y="2965046"/>
                    <a:pt x="27224" y="2964555"/>
                    <a:pt x="26856" y="2964187"/>
                  </a:cubicBezTo>
                  <a:cubicBezTo>
                    <a:pt x="26488" y="2963819"/>
                    <a:pt x="26120" y="2963574"/>
                    <a:pt x="25629" y="2963452"/>
                  </a:cubicBezTo>
                  <a:cubicBezTo>
                    <a:pt x="25139" y="2963329"/>
                    <a:pt x="24526" y="2963206"/>
                    <a:pt x="23913" y="2963206"/>
                  </a:cubicBezTo>
                  <a:moveTo>
                    <a:pt x="2438845" y="3001834"/>
                  </a:moveTo>
                  <a:cubicBezTo>
                    <a:pt x="2437741" y="3001834"/>
                    <a:pt x="2436515" y="3001834"/>
                    <a:pt x="2435289" y="3002080"/>
                  </a:cubicBezTo>
                  <a:cubicBezTo>
                    <a:pt x="2434062" y="3002325"/>
                    <a:pt x="2432836" y="3002570"/>
                    <a:pt x="2431487" y="3003061"/>
                  </a:cubicBezTo>
                  <a:cubicBezTo>
                    <a:pt x="2430261" y="3003551"/>
                    <a:pt x="2428912" y="3004042"/>
                    <a:pt x="2427563" y="3004777"/>
                  </a:cubicBezTo>
                  <a:cubicBezTo>
                    <a:pt x="2426214" y="3005513"/>
                    <a:pt x="2424988" y="3006249"/>
                    <a:pt x="2423639" y="3007230"/>
                  </a:cubicBezTo>
                  <a:cubicBezTo>
                    <a:pt x="2420941" y="3009070"/>
                    <a:pt x="2418611" y="3011277"/>
                    <a:pt x="2416649" y="3013729"/>
                  </a:cubicBezTo>
                  <a:cubicBezTo>
                    <a:pt x="2414687" y="3016182"/>
                    <a:pt x="2413093" y="3018635"/>
                    <a:pt x="2411866" y="3021210"/>
                  </a:cubicBezTo>
                  <a:cubicBezTo>
                    <a:pt x="2410763" y="3023785"/>
                    <a:pt x="2410027" y="3026360"/>
                    <a:pt x="2409782" y="3028813"/>
                  </a:cubicBezTo>
                  <a:cubicBezTo>
                    <a:pt x="2409536" y="3031265"/>
                    <a:pt x="2409782" y="3033595"/>
                    <a:pt x="2410763" y="3035680"/>
                  </a:cubicBezTo>
                  <a:cubicBezTo>
                    <a:pt x="2411253" y="3036661"/>
                    <a:pt x="2411866" y="3037642"/>
                    <a:pt x="2412479" y="3038378"/>
                  </a:cubicBezTo>
                  <a:cubicBezTo>
                    <a:pt x="2413215" y="3039114"/>
                    <a:pt x="2413951" y="3039850"/>
                    <a:pt x="2414932" y="3040340"/>
                  </a:cubicBezTo>
                  <a:cubicBezTo>
                    <a:pt x="2415791" y="3040830"/>
                    <a:pt x="2416771" y="3041321"/>
                    <a:pt x="2417875" y="3041566"/>
                  </a:cubicBezTo>
                  <a:cubicBezTo>
                    <a:pt x="2418979" y="3041812"/>
                    <a:pt x="2420082" y="3041934"/>
                    <a:pt x="2421309" y="3042057"/>
                  </a:cubicBezTo>
                  <a:cubicBezTo>
                    <a:pt x="2422412" y="3042057"/>
                    <a:pt x="2423639" y="3042057"/>
                    <a:pt x="2424865" y="3041812"/>
                  </a:cubicBezTo>
                  <a:cubicBezTo>
                    <a:pt x="2426091" y="3041566"/>
                    <a:pt x="2427440" y="3041321"/>
                    <a:pt x="2428666" y="3040830"/>
                  </a:cubicBezTo>
                  <a:cubicBezTo>
                    <a:pt x="2430016" y="3040340"/>
                    <a:pt x="2431242" y="3039850"/>
                    <a:pt x="2432591" y="3039114"/>
                  </a:cubicBezTo>
                  <a:cubicBezTo>
                    <a:pt x="2433939" y="3038378"/>
                    <a:pt x="2435289" y="3037642"/>
                    <a:pt x="2436515" y="3036784"/>
                  </a:cubicBezTo>
                  <a:cubicBezTo>
                    <a:pt x="2439213" y="3034822"/>
                    <a:pt x="2441542" y="3032614"/>
                    <a:pt x="2443504" y="3030284"/>
                  </a:cubicBezTo>
                  <a:cubicBezTo>
                    <a:pt x="2445467" y="3027832"/>
                    <a:pt x="2447061" y="3025379"/>
                    <a:pt x="2448287" y="3022804"/>
                  </a:cubicBezTo>
                  <a:cubicBezTo>
                    <a:pt x="2449391" y="3020229"/>
                    <a:pt x="2450127" y="3017654"/>
                    <a:pt x="2450372" y="3015201"/>
                  </a:cubicBezTo>
                  <a:cubicBezTo>
                    <a:pt x="2450617" y="3012748"/>
                    <a:pt x="2450372" y="3010419"/>
                    <a:pt x="2449391" y="3008457"/>
                  </a:cubicBezTo>
                  <a:cubicBezTo>
                    <a:pt x="2448900" y="3007475"/>
                    <a:pt x="2448287" y="3006494"/>
                    <a:pt x="2447551" y="3005759"/>
                  </a:cubicBezTo>
                  <a:cubicBezTo>
                    <a:pt x="2446816" y="3005023"/>
                    <a:pt x="2446080" y="3004287"/>
                    <a:pt x="2445099" y="3003797"/>
                  </a:cubicBezTo>
                  <a:cubicBezTo>
                    <a:pt x="2444240" y="3003306"/>
                    <a:pt x="2443137" y="3002815"/>
                    <a:pt x="2442156" y="3002570"/>
                  </a:cubicBezTo>
                  <a:cubicBezTo>
                    <a:pt x="2441052" y="3002325"/>
                    <a:pt x="2439948" y="3002202"/>
                    <a:pt x="2438722" y="3002080"/>
                  </a:cubicBezTo>
                  <a:moveTo>
                    <a:pt x="27469" y="3003797"/>
                  </a:moveTo>
                  <a:cubicBezTo>
                    <a:pt x="26856" y="3003797"/>
                    <a:pt x="26120" y="3003797"/>
                    <a:pt x="25262" y="3004042"/>
                  </a:cubicBezTo>
                  <a:cubicBezTo>
                    <a:pt x="24526" y="3004287"/>
                    <a:pt x="23667" y="3004532"/>
                    <a:pt x="22809" y="3004900"/>
                  </a:cubicBezTo>
                  <a:cubicBezTo>
                    <a:pt x="21951" y="3005268"/>
                    <a:pt x="21092" y="3005759"/>
                    <a:pt x="20111" y="3006372"/>
                  </a:cubicBezTo>
                  <a:cubicBezTo>
                    <a:pt x="19130" y="3006985"/>
                    <a:pt x="18272" y="3007598"/>
                    <a:pt x="17291" y="3008457"/>
                  </a:cubicBezTo>
                  <a:cubicBezTo>
                    <a:pt x="15451" y="3009928"/>
                    <a:pt x="13734" y="3011645"/>
                    <a:pt x="12140" y="3013362"/>
                  </a:cubicBezTo>
                  <a:cubicBezTo>
                    <a:pt x="10546" y="3015201"/>
                    <a:pt x="9197" y="3017040"/>
                    <a:pt x="8093" y="3018880"/>
                  </a:cubicBezTo>
                  <a:cubicBezTo>
                    <a:pt x="6990" y="3020719"/>
                    <a:pt x="6131" y="3022682"/>
                    <a:pt x="5518" y="3024398"/>
                  </a:cubicBezTo>
                  <a:cubicBezTo>
                    <a:pt x="4905" y="3026115"/>
                    <a:pt x="4660" y="3027832"/>
                    <a:pt x="4905" y="3029181"/>
                  </a:cubicBezTo>
                  <a:cubicBezTo>
                    <a:pt x="4905" y="3029794"/>
                    <a:pt x="5150" y="3030407"/>
                    <a:pt x="5396" y="3030897"/>
                  </a:cubicBezTo>
                  <a:cubicBezTo>
                    <a:pt x="5641" y="3031388"/>
                    <a:pt x="5886" y="3031756"/>
                    <a:pt x="6254" y="3032124"/>
                  </a:cubicBezTo>
                  <a:cubicBezTo>
                    <a:pt x="6622" y="3032492"/>
                    <a:pt x="6990" y="3032737"/>
                    <a:pt x="7480" y="3032860"/>
                  </a:cubicBezTo>
                  <a:cubicBezTo>
                    <a:pt x="7971" y="3032982"/>
                    <a:pt x="8461" y="3033105"/>
                    <a:pt x="9075" y="3033105"/>
                  </a:cubicBezTo>
                  <a:cubicBezTo>
                    <a:pt x="9688" y="3033105"/>
                    <a:pt x="10423" y="3033105"/>
                    <a:pt x="11282" y="3032860"/>
                  </a:cubicBezTo>
                  <a:cubicBezTo>
                    <a:pt x="12018" y="3032614"/>
                    <a:pt x="12876" y="3032369"/>
                    <a:pt x="13734" y="3032001"/>
                  </a:cubicBezTo>
                  <a:cubicBezTo>
                    <a:pt x="14593" y="3031633"/>
                    <a:pt x="15574" y="3031143"/>
                    <a:pt x="16432" y="3030530"/>
                  </a:cubicBezTo>
                  <a:cubicBezTo>
                    <a:pt x="17413" y="3029917"/>
                    <a:pt x="18394" y="3029303"/>
                    <a:pt x="19375" y="3028445"/>
                  </a:cubicBezTo>
                  <a:cubicBezTo>
                    <a:pt x="21215" y="3026973"/>
                    <a:pt x="23054" y="3025257"/>
                    <a:pt x="24526" y="3023540"/>
                  </a:cubicBezTo>
                  <a:cubicBezTo>
                    <a:pt x="26120" y="3021700"/>
                    <a:pt x="27469" y="3019861"/>
                    <a:pt x="28572" y="3018022"/>
                  </a:cubicBezTo>
                  <a:cubicBezTo>
                    <a:pt x="29676" y="3016182"/>
                    <a:pt x="30535" y="3014220"/>
                    <a:pt x="31148" y="3012503"/>
                  </a:cubicBezTo>
                  <a:cubicBezTo>
                    <a:pt x="31638" y="3010787"/>
                    <a:pt x="31884" y="3009192"/>
                    <a:pt x="31761" y="3007721"/>
                  </a:cubicBezTo>
                  <a:cubicBezTo>
                    <a:pt x="31761" y="3007107"/>
                    <a:pt x="31516" y="3006494"/>
                    <a:pt x="31393" y="3006004"/>
                  </a:cubicBezTo>
                  <a:cubicBezTo>
                    <a:pt x="31148" y="3005513"/>
                    <a:pt x="30902" y="3005145"/>
                    <a:pt x="30535" y="3004777"/>
                  </a:cubicBezTo>
                  <a:cubicBezTo>
                    <a:pt x="30167" y="3004410"/>
                    <a:pt x="29799" y="3004164"/>
                    <a:pt x="29308" y="3004042"/>
                  </a:cubicBezTo>
                  <a:cubicBezTo>
                    <a:pt x="28818" y="3003919"/>
                    <a:pt x="28327" y="3003797"/>
                    <a:pt x="27714" y="3003797"/>
                  </a:cubicBezTo>
                  <a:moveTo>
                    <a:pt x="2361711" y="3055546"/>
                  </a:moveTo>
                  <a:cubicBezTo>
                    <a:pt x="2360608" y="3055546"/>
                    <a:pt x="2359504" y="3055546"/>
                    <a:pt x="2358278" y="3055791"/>
                  </a:cubicBezTo>
                  <a:cubicBezTo>
                    <a:pt x="2357051" y="3056037"/>
                    <a:pt x="2355948" y="3056282"/>
                    <a:pt x="2354721" y="3056650"/>
                  </a:cubicBezTo>
                  <a:cubicBezTo>
                    <a:pt x="2353495" y="3057018"/>
                    <a:pt x="2352268" y="3057630"/>
                    <a:pt x="2351043" y="3058244"/>
                  </a:cubicBezTo>
                  <a:cubicBezTo>
                    <a:pt x="2349816" y="3058857"/>
                    <a:pt x="2348467" y="3059593"/>
                    <a:pt x="2347241" y="3060451"/>
                  </a:cubicBezTo>
                  <a:cubicBezTo>
                    <a:pt x="2344543" y="3062290"/>
                    <a:pt x="2342213" y="3064375"/>
                    <a:pt x="2340128" y="3066705"/>
                  </a:cubicBezTo>
                  <a:cubicBezTo>
                    <a:pt x="2338166" y="3069035"/>
                    <a:pt x="2336450" y="3071610"/>
                    <a:pt x="2335223" y="3074063"/>
                  </a:cubicBezTo>
                  <a:cubicBezTo>
                    <a:pt x="2333997" y="3076638"/>
                    <a:pt x="2333261" y="3079213"/>
                    <a:pt x="2332893" y="3081666"/>
                  </a:cubicBezTo>
                  <a:cubicBezTo>
                    <a:pt x="2332648" y="3084118"/>
                    <a:pt x="2332893" y="3086448"/>
                    <a:pt x="2333629" y="3088533"/>
                  </a:cubicBezTo>
                  <a:cubicBezTo>
                    <a:pt x="2333997" y="3089637"/>
                    <a:pt x="2334610" y="3090618"/>
                    <a:pt x="2335223" y="3091476"/>
                  </a:cubicBezTo>
                  <a:cubicBezTo>
                    <a:pt x="2335959" y="3092335"/>
                    <a:pt x="2336695" y="3093070"/>
                    <a:pt x="2337553" y="3093561"/>
                  </a:cubicBezTo>
                  <a:cubicBezTo>
                    <a:pt x="2338412" y="3094174"/>
                    <a:pt x="2339515" y="3094542"/>
                    <a:pt x="2340496" y="3094910"/>
                  </a:cubicBezTo>
                  <a:cubicBezTo>
                    <a:pt x="2341600" y="3095278"/>
                    <a:pt x="2342703" y="3095400"/>
                    <a:pt x="2343930" y="3095400"/>
                  </a:cubicBezTo>
                  <a:cubicBezTo>
                    <a:pt x="2345033" y="3095400"/>
                    <a:pt x="2346137" y="3095400"/>
                    <a:pt x="2347363" y="3095155"/>
                  </a:cubicBezTo>
                  <a:cubicBezTo>
                    <a:pt x="2348590" y="3094910"/>
                    <a:pt x="2349693" y="3094665"/>
                    <a:pt x="2350920" y="3094297"/>
                  </a:cubicBezTo>
                  <a:cubicBezTo>
                    <a:pt x="2352146" y="3093929"/>
                    <a:pt x="2353372" y="3093316"/>
                    <a:pt x="2354598" y="3092703"/>
                  </a:cubicBezTo>
                  <a:cubicBezTo>
                    <a:pt x="2355825" y="3092089"/>
                    <a:pt x="2357174" y="3091353"/>
                    <a:pt x="2358400" y="3090495"/>
                  </a:cubicBezTo>
                  <a:cubicBezTo>
                    <a:pt x="2361098" y="3088656"/>
                    <a:pt x="2363428" y="3086571"/>
                    <a:pt x="2365513" y="3084118"/>
                  </a:cubicBezTo>
                  <a:cubicBezTo>
                    <a:pt x="2367597" y="3081788"/>
                    <a:pt x="2369191" y="3079213"/>
                    <a:pt x="2370418" y="3076638"/>
                  </a:cubicBezTo>
                  <a:cubicBezTo>
                    <a:pt x="2371644" y="3074063"/>
                    <a:pt x="2372503" y="3071488"/>
                    <a:pt x="2372748" y="3069035"/>
                  </a:cubicBezTo>
                  <a:cubicBezTo>
                    <a:pt x="2372993" y="3066583"/>
                    <a:pt x="2372748" y="3064253"/>
                    <a:pt x="2372012" y="3062168"/>
                  </a:cubicBezTo>
                  <a:cubicBezTo>
                    <a:pt x="2371644" y="3061064"/>
                    <a:pt x="2371031" y="3060083"/>
                    <a:pt x="2370295" y="3059225"/>
                  </a:cubicBezTo>
                  <a:cubicBezTo>
                    <a:pt x="2369559" y="3058366"/>
                    <a:pt x="2368823" y="3057630"/>
                    <a:pt x="2367843" y="3057140"/>
                  </a:cubicBezTo>
                  <a:cubicBezTo>
                    <a:pt x="2366984" y="3056527"/>
                    <a:pt x="2365881" y="3056159"/>
                    <a:pt x="2364777" y="3055791"/>
                  </a:cubicBezTo>
                  <a:cubicBezTo>
                    <a:pt x="2363673" y="3055546"/>
                    <a:pt x="2362447" y="3055301"/>
                    <a:pt x="2361221" y="3055301"/>
                  </a:cubicBezTo>
                  <a:moveTo>
                    <a:pt x="32497" y="3043528"/>
                  </a:moveTo>
                  <a:cubicBezTo>
                    <a:pt x="31761" y="3043528"/>
                    <a:pt x="31025" y="3043528"/>
                    <a:pt x="30167" y="3043774"/>
                  </a:cubicBezTo>
                  <a:cubicBezTo>
                    <a:pt x="29308" y="3044019"/>
                    <a:pt x="28450" y="3044264"/>
                    <a:pt x="27592" y="3044632"/>
                  </a:cubicBezTo>
                  <a:cubicBezTo>
                    <a:pt x="26733" y="3045000"/>
                    <a:pt x="25752" y="3045613"/>
                    <a:pt x="24771" y="3046226"/>
                  </a:cubicBezTo>
                  <a:cubicBezTo>
                    <a:pt x="23790" y="3046839"/>
                    <a:pt x="22809" y="3047575"/>
                    <a:pt x="21705" y="3048433"/>
                  </a:cubicBezTo>
                  <a:cubicBezTo>
                    <a:pt x="19866" y="3050028"/>
                    <a:pt x="18149" y="3051745"/>
                    <a:pt x="16555" y="3053584"/>
                  </a:cubicBezTo>
                  <a:cubicBezTo>
                    <a:pt x="14961" y="3055423"/>
                    <a:pt x="13612" y="3057385"/>
                    <a:pt x="12631" y="3059225"/>
                  </a:cubicBezTo>
                  <a:cubicBezTo>
                    <a:pt x="11527" y="3061064"/>
                    <a:pt x="10669" y="3063026"/>
                    <a:pt x="10178" y="3064743"/>
                  </a:cubicBezTo>
                  <a:cubicBezTo>
                    <a:pt x="9688" y="3066460"/>
                    <a:pt x="9442" y="3068054"/>
                    <a:pt x="9688" y="3069403"/>
                  </a:cubicBezTo>
                  <a:cubicBezTo>
                    <a:pt x="9688" y="3070016"/>
                    <a:pt x="9933" y="3070629"/>
                    <a:pt x="10178" y="3070997"/>
                  </a:cubicBezTo>
                  <a:cubicBezTo>
                    <a:pt x="10423" y="3071488"/>
                    <a:pt x="10669" y="3071855"/>
                    <a:pt x="11037" y="3072223"/>
                  </a:cubicBezTo>
                  <a:cubicBezTo>
                    <a:pt x="11404" y="3072591"/>
                    <a:pt x="11772" y="3072837"/>
                    <a:pt x="12263" y="3072959"/>
                  </a:cubicBezTo>
                  <a:cubicBezTo>
                    <a:pt x="12753" y="3073082"/>
                    <a:pt x="13244" y="3073205"/>
                    <a:pt x="13857" y="3073205"/>
                  </a:cubicBezTo>
                  <a:cubicBezTo>
                    <a:pt x="14593" y="3073205"/>
                    <a:pt x="15329" y="3073205"/>
                    <a:pt x="16187" y="3072959"/>
                  </a:cubicBezTo>
                  <a:cubicBezTo>
                    <a:pt x="17045" y="3072714"/>
                    <a:pt x="17904" y="3072469"/>
                    <a:pt x="18762" y="3072101"/>
                  </a:cubicBezTo>
                  <a:cubicBezTo>
                    <a:pt x="19621" y="3071733"/>
                    <a:pt x="20602" y="3071120"/>
                    <a:pt x="21583" y="3070507"/>
                  </a:cubicBezTo>
                  <a:cubicBezTo>
                    <a:pt x="22564" y="3069893"/>
                    <a:pt x="23545" y="3069158"/>
                    <a:pt x="24526" y="3068300"/>
                  </a:cubicBezTo>
                  <a:cubicBezTo>
                    <a:pt x="26365" y="3066705"/>
                    <a:pt x="28082" y="3064988"/>
                    <a:pt x="29676" y="3063149"/>
                  </a:cubicBezTo>
                  <a:cubicBezTo>
                    <a:pt x="31270" y="3061310"/>
                    <a:pt x="32619" y="3059347"/>
                    <a:pt x="33600" y="3057508"/>
                  </a:cubicBezTo>
                  <a:cubicBezTo>
                    <a:pt x="34704" y="3055668"/>
                    <a:pt x="35562" y="3053707"/>
                    <a:pt x="36053" y="3051990"/>
                  </a:cubicBezTo>
                  <a:cubicBezTo>
                    <a:pt x="36543" y="3050273"/>
                    <a:pt x="36666" y="3048679"/>
                    <a:pt x="36543" y="3047330"/>
                  </a:cubicBezTo>
                  <a:cubicBezTo>
                    <a:pt x="36543" y="3046717"/>
                    <a:pt x="36298" y="3046226"/>
                    <a:pt x="36053" y="3045735"/>
                  </a:cubicBezTo>
                  <a:cubicBezTo>
                    <a:pt x="35808" y="3045245"/>
                    <a:pt x="35562" y="3044877"/>
                    <a:pt x="35194" y="3044509"/>
                  </a:cubicBezTo>
                  <a:cubicBezTo>
                    <a:pt x="34827" y="3044142"/>
                    <a:pt x="34459" y="3043896"/>
                    <a:pt x="33968" y="3043774"/>
                  </a:cubicBezTo>
                  <a:cubicBezTo>
                    <a:pt x="33478" y="3043651"/>
                    <a:pt x="32987" y="3043528"/>
                    <a:pt x="32374" y="3043528"/>
                  </a:cubicBezTo>
                  <a:moveTo>
                    <a:pt x="2284210" y="3107173"/>
                  </a:moveTo>
                  <a:cubicBezTo>
                    <a:pt x="2283229" y="3107173"/>
                    <a:pt x="2282125" y="3107173"/>
                    <a:pt x="2281021" y="3107418"/>
                  </a:cubicBezTo>
                  <a:cubicBezTo>
                    <a:pt x="2279917" y="3107663"/>
                    <a:pt x="2278814" y="3107908"/>
                    <a:pt x="2277588" y="3108276"/>
                  </a:cubicBezTo>
                  <a:cubicBezTo>
                    <a:pt x="2276361" y="3108644"/>
                    <a:pt x="2275258" y="3109135"/>
                    <a:pt x="2274032" y="3109748"/>
                  </a:cubicBezTo>
                  <a:cubicBezTo>
                    <a:pt x="2272805" y="3110361"/>
                    <a:pt x="2271579" y="3110974"/>
                    <a:pt x="2270352" y="3111833"/>
                  </a:cubicBezTo>
                  <a:cubicBezTo>
                    <a:pt x="2267655" y="3113549"/>
                    <a:pt x="2265325" y="3115634"/>
                    <a:pt x="2263240" y="3117964"/>
                  </a:cubicBezTo>
                  <a:cubicBezTo>
                    <a:pt x="2261155" y="3120294"/>
                    <a:pt x="2259439" y="3122746"/>
                    <a:pt x="2258090" y="3125322"/>
                  </a:cubicBezTo>
                  <a:cubicBezTo>
                    <a:pt x="2256741" y="3127897"/>
                    <a:pt x="2255882" y="3130472"/>
                    <a:pt x="2255392" y="3133048"/>
                  </a:cubicBezTo>
                  <a:cubicBezTo>
                    <a:pt x="2255024" y="3135500"/>
                    <a:pt x="2255024" y="3137953"/>
                    <a:pt x="2255760" y="3140160"/>
                  </a:cubicBezTo>
                  <a:cubicBezTo>
                    <a:pt x="2256127" y="3141386"/>
                    <a:pt x="2256618" y="3142367"/>
                    <a:pt x="2257354" y="3143348"/>
                  </a:cubicBezTo>
                  <a:cubicBezTo>
                    <a:pt x="2257967" y="3144207"/>
                    <a:pt x="2258825" y="3145065"/>
                    <a:pt x="2259684" y="3145678"/>
                  </a:cubicBezTo>
                  <a:cubicBezTo>
                    <a:pt x="2260542" y="3146291"/>
                    <a:pt x="2261646" y="3146782"/>
                    <a:pt x="2262750" y="3147150"/>
                  </a:cubicBezTo>
                  <a:cubicBezTo>
                    <a:pt x="2263853" y="3147518"/>
                    <a:pt x="2265079" y="3147640"/>
                    <a:pt x="2266306" y="3147763"/>
                  </a:cubicBezTo>
                  <a:cubicBezTo>
                    <a:pt x="2267287" y="3147763"/>
                    <a:pt x="2268390" y="3147763"/>
                    <a:pt x="2269494" y="3147518"/>
                  </a:cubicBezTo>
                  <a:cubicBezTo>
                    <a:pt x="2270598" y="3147272"/>
                    <a:pt x="2271702" y="3147027"/>
                    <a:pt x="2272928" y="3146659"/>
                  </a:cubicBezTo>
                  <a:cubicBezTo>
                    <a:pt x="2274154" y="3146291"/>
                    <a:pt x="2275258" y="3145801"/>
                    <a:pt x="2276484" y="3145188"/>
                  </a:cubicBezTo>
                  <a:cubicBezTo>
                    <a:pt x="2277710" y="3144574"/>
                    <a:pt x="2278937" y="3143961"/>
                    <a:pt x="2280040" y="3143103"/>
                  </a:cubicBezTo>
                  <a:cubicBezTo>
                    <a:pt x="2282738" y="3141386"/>
                    <a:pt x="2285190" y="3139179"/>
                    <a:pt x="2287275" y="3136849"/>
                  </a:cubicBezTo>
                  <a:cubicBezTo>
                    <a:pt x="2289360" y="3134519"/>
                    <a:pt x="2291077" y="3131944"/>
                    <a:pt x="2292426" y="3129491"/>
                  </a:cubicBezTo>
                  <a:cubicBezTo>
                    <a:pt x="2293775" y="3126916"/>
                    <a:pt x="2294633" y="3124341"/>
                    <a:pt x="2295001" y="3121766"/>
                  </a:cubicBezTo>
                  <a:cubicBezTo>
                    <a:pt x="2295369" y="3119313"/>
                    <a:pt x="2295246" y="3116860"/>
                    <a:pt x="2294633" y="3114776"/>
                  </a:cubicBezTo>
                  <a:cubicBezTo>
                    <a:pt x="2294265" y="3113549"/>
                    <a:pt x="2293775" y="3112568"/>
                    <a:pt x="2293039" y="3111588"/>
                  </a:cubicBezTo>
                  <a:cubicBezTo>
                    <a:pt x="2292426" y="3110729"/>
                    <a:pt x="2291567" y="3109871"/>
                    <a:pt x="2290709" y="3109258"/>
                  </a:cubicBezTo>
                  <a:cubicBezTo>
                    <a:pt x="2289850" y="3108644"/>
                    <a:pt x="2288747" y="3108154"/>
                    <a:pt x="2287643" y="3107786"/>
                  </a:cubicBezTo>
                  <a:cubicBezTo>
                    <a:pt x="2286540" y="3107418"/>
                    <a:pt x="2285313" y="3107295"/>
                    <a:pt x="2284087" y="3107295"/>
                  </a:cubicBezTo>
                  <a:moveTo>
                    <a:pt x="39241" y="3082524"/>
                  </a:moveTo>
                  <a:cubicBezTo>
                    <a:pt x="38505" y="3082524"/>
                    <a:pt x="37770" y="3082524"/>
                    <a:pt x="36911" y="3082770"/>
                  </a:cubicBezTo>
                  <a:cubicBezTo>
                    <a:pt x="36053" y="3083015"/>
                    <a:pt x="35194" y="3083260"/>
                    <a:pt x="34213" y="3083751"/>
                  </a:cubicBezTo>
                  <a:cubicBezTo>
                    <a:pt x="33232" y="3084241"/>
                    <a:pt x="32251" y="3084732"/>
                    <a:pt x="31270" y="3085468"/>
                  </a:cubicBezTo>
                  <a:cubicBezTo>
                    <a:pt x="30289" y="3086081"/>
                    <a:pt x="29186" y="3086939"/>
                    <a:pt x="28082" y="3087797"/>
                  </a:cubicBezTo>
                  <a:cubicBezTo>
                    <a:pt x="26243" y="3089391"/>
                    <a:pt x="24526" y="3091108"/>
                    <a:pt x="23054" y="3093070"/>
                  </a:cubicBezTo>
                  <a:cubicBezTo>
                    <a:pt x="21583" y="3094910"/>
                    <a:pt x="20234" y="3096872"/>
                    <a:pt x="19130" y="3098834"/>
                  </a:cubicBezTo>
                  <a:cubicBezTo>
                    <a:pt x="18026" y="3100796"/>
                    <a:pt x="17291" y="3102635"/>
                    <a:pt x="16800" y="3104352"/>
                  </a:cubicBezTo>
                  <a:cubicBezTo>
                    <a:pt x="16310" y="3106069"/>
                    <a:pt x="16187" y="3107663"/>
                    <a:pt x="16432" y="3109012"/>
                  </a:cubicBezTo>
                  <a:cubicBezTo>
                    <a:pt x="16432" y="3109625"/>
                    <a:pt x="16677" y="3110116"/>
                    <a:pt x="16923" y="3110484"/>
                  </a:cubicBezTo>
                  <a:cubicBezTo>
                    <a:pt x="17168" y="3110851"/>
                    <a:pt x="17413" y="3111220"/>
                    <a:pt x="17781" y="3111588"/>
                  </a:cubicBezTo>
                  <a:cubicBezTo>
                    <a:pt x="18149" y="3111833"/>
                    <a:pt x="18517" y="3112078"/>
                    <a:pt x="19007" y="3112201"/>
                  </a:cubicBezTo>
                  <a:cubicBezTo>
                    <a:pt x="19498" y="3112323"/>
                    <a:pt x="19988" y="3112446"/>
                    <a:pt x="20479" y="3112446"/>
                  </a:cubicBezTo>
                  <a:cubicBezTo>
                    <a:pt x="21215" y="3112446"/>
                    <a:pt x="22073" y="3112446"/>
                    <a:pt x="22932" y="3112201"/>
                  </a:cubicBezTo>
                  <a:cubicBezTo>
                    <a:pt x="23790" y="3111955"/>
                    <a:pt x="24771" y="3111710"/>
                    <a:pt x="25629" y="3111220"/>
                  </a:cubicBezTo>
                  <a:cubicBezTo>
                    <a:pt x="26610" y="3110729"/>
                    <a:pt x="27592" y="3110238"/>
                    <a:pt x="28572" y="3109503"/>
                  </a:cubicBezTo>
                  <a:cubicBezTo>
                    <a:pt x="29554" y="3108767"/>
                    <a:pt x="30657" y="3108031"/>
                    <a:pt x="31761" y="3107173"/>
                  </a:cubicBezTo>
                  <a:cubicBezTo>
                    <a:pt x="33600" y="3105578"/>
                    <a:pt x="35317" y="3103862"/>
                    <a:pt x="36911" y="3101900"/>
                  </a:cubicBezTo>
                  <a:cubicBezTo>
                    <a:pt x="38383" y="3100060"/>
                    <a:pt x="39732" y="3098098"/>
                    <a:pt x="40835" y="3096136"/>
                  </a:cubicBezTo>
                  <a:cubicBezTo>
                    <a:pt x="41939" y="3094174"/>
                    <a:pt x="42675" y="3092335"/>
                    <a:pt x="43165" y="3090618"/>
                  </a:cubicBezTo>
                  <a:cubicBezTo>
                    <a:pt x="43656" y="3088901"/>
                    <a:pt x="43779" y="3087307"/>
                    <a:pt x="43411" y="3085958"/>
                  </a:cubicBezTo>
                  <a:cubicBezTo>
                    <a:pt x="43411" y="3085345"/>
                    <a:pt x="43165" y="3084854"/>
                    <a:pt x="42920" y="3084486"/>
                  </a:cubicBezTo>
                  <a:cubicBezTo>
                    <a:pt x="42675" y="3083996"/>
                    <a:pt x="42430" y="3083628"/>
                    <a:pt x="42062" y="3083383"/>
                  </a:cubicBezTo>
                  <a:cubicBezTo>
                    <a:pt x="41694" y="3083138"/>
                    <a:pt x="41326" y="3082892"/>
                    <a:pt x="40835" y="3082647"/>
                  </a:cubicBezTo>
                  <a:cubicBezTo>
                    <a:pt x="40345" y="3082402"/>
                    <a:pt x="39854" y="3082402"/>
                    <a:pt x="39364" y="3082402"/>
                  </a:cubicBezTo>
                  <a:moveTo>
                    <a:pt x="2206340" y="3156715"/>
                  </a:moveTo>
                  <a:cubicBezTo>
                    <a:pt x="2205359" y="3156715"/>
                    <a:pt x="2204378" y="3156715"/>
                    <a:pt x="2203274" y="3156837"/>
                  </a:cubicBezTo>
                  <a:cubicBezTo>
                    <a:pt x="2202171" y="3156960"/>
                    <a:pt x="2201190" y="3157206"/>
                    <a:pt x="2200086" y="3157573"/>
                  </a:cubicBezTo>
                  <a:cubicBezTo>
                    <a:pt x="2198982" y="3157941"/>
                    <a:pt x="2197879" y="3158309"/>
                    <a:pt x="2196775" y="3158799"/>
                  </a:cubicBezTo>
                  <a:cubicBezTo>
                    <a:pt x="2195671" y="3159290"/>
                    <a:pt x="2194445" y="3159903"/>
                    <a:pt x="2193341" y="3160639"/>
                  </a:cubicBezTo>
                  <a:cubicBezTo>
                    <a:pt x="2190644" y="3162356"/>
                    <a:pt x="2188191" y="3164318"/>
                    <a:pt x="2186106" y="3166648"/>
                  </a:cubicBezTo>
                  <a:cubicBezTo>
                    <a:pt x="2184022" y="3168978"/>
                    <a:pt x="2182182" y="3171430"/>
                    <a:pt x="2180833" y="3174006"/>
                  </a:cubicBezTo>
                  <a:cubicBezTo>
                    <a:pt x="2179484" y="3176581"/>
                    <a:pt x="2178503" y="3179156"/>
                    <a:pt x="2178013" y="3181731"/>
                  </a:cubicBezTo>
                  <a:cubicBezTo>
                    <a:pt x="2177522" y="3184306"/>
                    <a:pt x="2177522" y="3186759"/>
                    <a:pt x="2178013" y="3188966"/>
                  </a:cubicBezTo>
                  <a:cubicBezTo>
                    <a:pt x="2178258" y="3190192"/>
                    <a:pt x="2178749" y="3191296"/>
                    <a:pt x="2179362" y="3192277"/>
                  </a:cubicBezTo>
                  <a:cubicBezTo>
                    <a:pt x="2179975" y="3193258"/>
                    <a:pt x="2180711" y="3194117"/>
                    <a:pt x="2181692" y="3194730"/>
                  </a:cubicBezTo>
                  <a:cubicBezTo>
                    <a:pt x="2182550" y="3195466"/>
                    <a:pt x="2183654" y="3195956"/>
                    <a:pt x="2184758" y="3196324"/>
                  </a:cubicBezTo>
                  <a:cubicBezTo>
                    <a:pt x="2185861" y="3196692"/>
                    <a:pt x="2187087" y="3196937"/>
                    <a:pt x="2188436" y="3196937"/>
                  </a:cubicBezTo>
                  <a:cubicBezTo>
                    <a:pt x="2189417" y="3196937"/>
                    <a:pt x="2190399" y="3196937"/>
                    <a:pt x="2191502" y="3196814"/>
                  </a:cubicBezTo>
                  <a:cubicBezTo>
                    <a:pt x="2192606" y="3196692"/>
                    <a:pt x="2193709" y="3196447"/>
                    <a:pt x="2194813" y="3196079"/>
                  </a:cubicBezTo>
                  <a:cubicBezTo>
                    <a:pt x="2195917" y="3195711"/>
                    <a:pt x="2197021" y="3195343"/>
                    <a:pt x="2198247" y="3194730"/>
                  </a:cubicBezTo>
                  <a:cubicBezTo>
                    <a:pt x="2199350" y="3194239"/>
                    <a:pt x="2200577" y="3193626"/>
                    <a:pt x="2201680" y="3192890"/>
                  </a:cubicBezTo>
                  <a:cubicBezTo>
                    <a:pt x="2204378" y="3191296"/>
                    <a:pt x="2206831" y="3189212"/>
                    <a:pt x="2208915" y="3187004"/>
                  </a:cubicBezTo>
                  <a:cubicBezTo>
                    <a:pt x="2211000" y="3184797"/>
                    <a:pt x="2212839" y="3182222"/>
                    <a:pt x="2214189" y="3179646"/>
                  </a:cubicBezTo>
                  <a:cubicBezTo>
                    <a:pt x="2215537" y="3177071"/>
                    <a:pt x="2216519" y="3174496"/>
                    <a:pt x="2217009" y="3171921"/>
                  </a:cubicBezTo>
                  <a:cubicBezTo>
                    <a:pt x="2217499" y="3169346"/>
                    <a:pt x="2217499" y="3166893"/>
                    <a:pt x="2217009" y="3164686"/>
                  </a:cubicBezTo>
                  <a:cubicBezTo>
                    <a:pt x="2216641" y="3163459"/>
                    <a:pt x="2216151" y="3162356"/>
                    <a:pt x="2215537" y="3161375"/>
                  </a:cubicBezTo>
                  <a:cubicBezTo>
                    <a:pt x="2214924" y="3160394"/>
                    <a:pt x="2214066" y="3159535"/>
                    <a:pt x="2213207" y="3158922"/>
                  </a:cubicBezTo>
                  <a:cubicBezTo>
                    <a:pt x="2212349" y="3158309"/>
                    <a:pt x="2211245" y="3157696"/>
                    <a:pt x="2210142" y="3157328"/>
                  </a:cubicBezTo>
                  <a:cubicBezTo>
                    <a:pt x="2209038" y="3156960"/>
                    <a:pt x="2207812" y="3156715"/>
                    <a:pt x="2206463" y="3156715"/>
                  </a:cubicBezTo>
                  <a:moveTo>
                    <a:pt x="47825" y="3120785"/>
                  </a:moveTo>
                  <a:cubicBezTo>
                    <a:pt x="47089" y="3120785"/>
                    <a:pt x="46231" y="3120785"/>
                    <a:pt x="45373" y="3121030"/>
                  </a:cubicBezTo>
                  <a:cubicBezTo>
                    <a:pt x="44514" y="3121275"/>
                    <a:pt x="43533" y="3121643"/>
                    <a:pt x="42552" y="3122133"/>
                  </a:cubicBezTo>
                  <a:cubicBezTo>
                    <a:pt x="41571" y="3122624"/>
                    <a:pt x="40468" y="3123237"/>
                    <a:pt x="39486" y="3123973"/>
                  </a:cubicBezTo>
                  <a:cubicBezTo>
                    <a:pt x="38383" y="3124709"/>
                    <a:pt x="37279" y="3125567"/>
                    <a:pt x="36176" y="3126548"/>
                  </a:cubicBezTo>
                  <a:cubicBezTo>
                    <a:pt x="34336" y="3128142"/>
                    <a:pt x="32619" y="3129982"/>
                    <a:pt x="31025" y="3131944"/>
                  </a:cubicBezTo>
                  <a:cubicBezTo>
                    <a:pt x="29554" y="3133783"/>
                    <a:pt x="28205" y="3135868"/>
                    <a:pt x="27224" y="3137707"/>
                  </a:cubicBezTo>
                  <a:cubicBezTo>
                    <a:pt x="26243" y="3139669"/>
                    <a:pt x="25507" y="3141509"/>
                    <a:pt x="25016" y="3143226"/>
                  </a:cubicBezTo>
                  <a:cubicBezTo>
                    <a:pt x="24648" y="3144943"/>
                    <a:pt x="24526" y="3146536"/>
                    <a:pt x="24894" y="3147886"/>
                  </a:cubicBezTo>
                  <a:cubicBezTo>
                    <a:pt x="25016" y="3148376"/>
                    <a:pt x="25262" y="3148866"/>
                    <a:pt x="25507" y="3149357"/>
                  </a:cubicBezTo>
                  <a:cubicBezTo>
                    <a:pt x="25752" y="3149848"/>
                    <a:pt x="25997" y="3150093"/>
                    <a:pt x="26365" y="3150338"/>
                  </a:cubicBezTo>
                  <a:cubicBezTo>
                    <a:pt x="26733" y="3150583"/>
                    <a:pt x="27101" y="3150829"/>
                    <a:pt x="27592" y="3150951"/>
                  </a:cubicBezTo>
                  <a:cubicBezTo>
                    <a:pt x="28082" y="3151074"/>
                    <a:pt x="28572" y="3151196"/>
                    <a:pt x="29063" y="3151196"/>
                  </a:cubicBezTo>
                  <a:cubicBezTo>
                    <a:pt x="29799" y="3151196"/>
                    <a:pt x="30657" y="3151196"/>
                    <a:pt x="31516" y="3150951"/>
                  </a:cubicBezTo>
                  <a:cubicBezTo>
                    <a:pt x="32374" y="3150706"/>
                    <a:pt x="33355" y="3150338"/>
                    <a:pt x="34336" y="3149848"/>
                  </a:cubicBezTo>
                  <a:cubicBezTo>
                    <a:pt x="35317" y="3149357"/>
                    <a:pt x="36421" y="3148744"/>
                    <a:pt x="37524" y="3148008"/>
                  </a:cubicBezTo>
                  <a:cubicBezTo>
                    <a:pt x="38628" y="3147272"/>
                    <a:pt x="39732" y="3146414"/>
                    <a:pt x="40835" y="3145433"/>
                  </a:cubicBezTo>
                  <a:cubicBezTo>
                    <a:pt x="42675" y="3143716"/>
                    <a:pt x="44514" y="3141999"/>
                    <a:pt x="45986" y="3140037"/>
                  </a:cubicBezTo>
                  <a:cubicBezTo>
                    <a:pt x="47457" y="3138075"/>
                    <a:pt x="48806" y="3136113"/>
                    <a:pt x="49787" y="3134274"/>
                  </a:cubicBezTo>
                  <a:cubicBezTo>
                    <a:pt x="50768" y="3132434"/>
                    <a:pt x="51504" y="3130472"/>
                    <a:pt x="51995" y="3128756"/>
                  </a:cubicBezTo>
                  <a:cubicBezTo>
                    <a:pt x="52363" y="3127039"/>
                    <a:pt x="52485" y="3125444"/>
                    <a:pt x="52117" y="3124096"/>
                  </a:cubicBezTo>
                  <a:cubicBezTo>
                    <a:pt x="51995" y="3123605"/>
                    <a:pt x="51749" y="3123114"/>
                    <a:pt x="51504" y="3122746"/>
                  </a:cubicBezTo>
                  <a:cubicBezTo>
                    <a:pt x="51259" y="3122379"/>
                    <a:pt x="50891" y="3122011"/>
                    <a:pt x="50646" y="3121766"/>
                  </a:cubicBezTo>
                  <a:cubicBezTo>
                    <a:pt x="50278" y="3121520"/>
                    <a:pt x="49910" y="3121275"/>
                    <a:pt x="49419" y="3121153"/>
                  </a:cubicBezTo>
                  <a:cubicBezTo>
                    <a:pt x="48929" y="3121030"/>
                    <a:pt x="48438" y="3120907"/>
                    <a:pt x="47948" y="3120907"/>
                  </a:cubicBezTo>
                  <a:moveTo>
                    <a:pt x="2128471" y="3203927"/>
                  </a:moveTo>
                  <a:cubicBezTo>
                    <a:pt x="2127490" y="3203927"/>
                    <a:pt x="2126631" y="3203927"/>
                    <a:pt x="2125650" y="3204049"/>
                  </a:cubicBezTo>
                  <a:cubicBezTo>
                    <a:pt x="2124669" y="3204172"/>
                    <a:pt x="2123688" y="3204417"/>
                    <a:pt x="2122585" y="3204663"/>
                  </a:cubicBezTo>
                  <a:cubicBezTo>
                    <a:pt x="2121481" y="3204908"/>
                    <a:pt x="2120500" y="3205399"/>
                    <a:pt x="2119396" y="3205766"/>
                  </a:cubicBezTo>
                  <a:cubicBezTo>
                    <a:pt x="2118293" y="3206257"/>
                    <a:pt x="2117189" y="3206747"/>
                    <a:pt x="2116085" y="3207483"/>
                  </a:cubicBezTo>
                  <a:cubicBezTo>
                    <a:pt x="2113388" y="3209077"/>
                    <a:pt x="2110935" y="3211039"/>
                    <a:pt x="2108728" y="3213247"/>
                  </a:cubicBezTo>
                  <a:cubicBezTo>
                    <a:pt x="2106520" y="3215454"/>
                    <a:pt x="2104681" y="3217907"/>
                    <a:pt x="2103209" y="3220482"/>
                  </a:cubicBezTo>
                  <a:cubicBezTo>
                    <a:pt x="2101738" y="3223057"/>
                    <a:pt x="2100634" y="3225632"/>
                    <a:pt x="2100143" y="3228207"/>
                  </a:cubicBezTo>
                  <a:cubicBezTo>
                    <a:pt x="2099530" y="3230783"/>
                    <a:pt x="2099408" y="3233235"/>
                    <a:pt x="2099898" y="3235565"/>
                  </a:cubicBezTo>
                  <a:cubicBezTo>
                    <a:pt x="2100143" y="3236914"/>
                    <a:pt x="2100634" y="3238140"/>
                    <a:pt x="2101125" y="3239122"/>
                  </a:cubicBezTo>
                  <a:cubicBezTo>
                    <a:pt x="2101738" y="3240102"/>
                    <a:pt x="2102473" y="3241084"/>
                    <a:pt x="2103332" y="3241819"/>
                  </a:cubicBezTo>
                  <a:cubicBezTo>
                    <a:pt x="2104190" y="3242555"/>
                    <a:pt x="2105294" y="3243168"/>
                    <a:pt x="2106398" y="3243536"/>
                  </a:cubicBezTo>
                  <a:cubicBezTo>
                    <a:pt x="2107501" y="3243904"/>
                    <a:pt x="2108728" y="3244149"/>
                    <a:pt x="2110076" y="3244272"/>
                  </a:cubicBezTo>
                  <a:cubicBezTo>
                    <a:pt x="2111058" y="3244272"/>
                    <a:pt x="2111916" y="3244272"/>
                    <a:pt x="2112897" y="3244149"/>
                  </a:cubicBezTo>
                  <a:cubicBezTo>
                    <a:pt x="2113878" y="3244027"/>
                    <a:pt x="2114859" y="3243782"/>
                    <a:pt x="2115963" y="3243536"/>
                  </a:cubicBezTo>
                  <a:cubicBezTo>
                    <a:pt x="2117066" y="3243291"/>
                    <a:pt x="2118047" y="3242800"/>
                    <a:pt x="2119151" y="3242432"/>
                  </a:cubicBezTo>
                  <a:cubicBezTo>
                    <a:pt x="2120255" y="3241942"/>
                    <a:pt x="2121358" y="3241452"/>
                    <a:pt x="2122462" y="3240716"/>
                  </a:cubicBezTo>
                  <a:cubicBezTo>
                    <a:pt x="2125160" y="3239122"/>
                    <a:pt x="2127735" y="3237159"/>
                    <a:pt x="2129820" y="3234952"/>
                  </a:cubicBezTo>
                  <a:cubicBezTo>
                    <a:pt x="2132027" y="3232745"/>
                    <a:pt x="2133866" y="3230292"/>
                    <a:pt x="2135338" y="3227717"/>
                  </a:cubicBezTo>
                  <a:cubicBezTo>
                    <a:pt x="2136810" y="3225142"/>
                    <a:pt x="2137913" y="3222567"/>
                    <a:pt x="2138526" y="3219991"/>
                  </a:cubicBezTo>
                  <a:cubicBezTo>
                    <a:pt x="2139140" y="3217416"/>
                    <a:pt x="2139262" y="3214964"/>
                    <a:pt x="2138894" y="3212634"/>
                  </a:cubicBezTo>
                  <a:cubicBezTo>
                    <a:pt x="2138649" y="3211285"/>
                    <a:pt x="2138158" y="3210059"/>
                    <a:pt x="2137545" y="3209077"/>
                  </a:cubicBezTo>
                  <a:cubicBezTo>
                    <a:pt x="2136932" y="3208096"/>
                    <a:pt x="2136196" y="3207115"/>
                    <a:pt x="2135215" y="3206502"/>
                  </a:cubicBezTo>
                  <a:cubicBezTo>
                    <a:pt x="2134234" y="3205889"/>
                    <a:pt x="2133253" y="3205276"/>
                    <a:pt x="2132150" y="3204785"/>
                  </a:cubicBezTo>
                  <a:cubicBezTo>
                    <a:pt x="2131046" y="3204417"/>
                    <a:pt x="2129697" y="3204172"/>
                    <a:pt x="2128471" y="3204172"/>
                  </a:cubicBezTo>
                  <a:moveTo>
                    <a:pt x="58249" y="3158064"/>
                  </a:moveTo>
                  <a:cubicBezTo>
                    <a:pt x="57513" y="3158064"/>
                    <a:pt x="56532" y="3158064"/>
                    <a:pt x="55673" y="3158432"/>
                  </a:cubicBezTo>
                  <a:cubicBezTo>
                    <a:pt x="54815" y="3158799"/>
                    <a:pt x="53711" y="3159045"/>
                    <a:pt x="52730" y="3159535"/>
                  </a:cubicBezTo>
                  <a:cubicBezTo>
                    <a:pt x="51627" y="3160026"/>
                    <a:pt x="50646" y="3160639"/>
                    <a:pt x="49419" y="3161497"/>
                  </a:cubicBezTo>
                  <a:cubicBezTo>
                    <a:pt x="48193" y="3162356"/>
                    <a:pt x="47212" y="3163214"/>
                    <a:pt x="45986" y="3164195"/>
                  </a:cubicBezTo>
                  <a:cubicBezTo>
                    <a:pt x="44146" y="3165912"/>
                    <a:pt x="42430" y="3167751"/>
                    <a:pt x="40958" y="3169714"/>
                  </a:cubicBezTo>
                  <a:cubicBezTo>
                    <a:pt x="39486" y="3171676"/>
                    <a:pt x="38260" y="3173638"/>
                    <a:pt x="37279" y="3175600"/>
                  </a:cubicBezTo>
                  <a:cubicBezTo>
                    <a:pt x="36298" y="3177562"/>
                    <a:pt x="35562" y="3179401"/>
                    <a:pt x="35194" y="3181118"/>
                  </a:cubicBezTo>
                  <a:cubicBezTo>
                    <a:pt x="34827" y="3182835"/>
                    <a:pt x="34827" y="3184429"/>
                    <a:pt x="35194" y="3185655"/>
                  </a:cubicBezTo>
                  <a:cubicBezTo>
                    <a:pt x="35317" y="3186146"/>
                    <a:pt x="35562" y="3186636"/>
                    <a:pt x="35808" y="3187004"/>
                  </a:cubicBezTo>
                  <a:cubicBezTo>
                    <a:pt x="36053" y="3187372"/>
                    <a:pt x="36421" y="3187740"/>
                    <a:pt x="36666" y="3187985"/>
                  </a:cubicBezTo>
                  <a:cubicBezTo>
                    <a:pt x="37034" y="3188231"/>
                    <a:pt x="37402" y="3188476"/>
                    <a:pt x="37892" y="3188599"/>
                  </a:cubicBezTo>
                  <a:cubicBezTo>
                    <a:pt x="38383" y="3188721"/>
                    <a:pt x="38751" y="3188844"/>
                    <a:pt x="39364" y="3188844"/>
                  </a:cubicBezTo>
                  <a:cubicBezTo>
                    <a:pt x="40100" y="3188844"/>
                    <a:pt x="41081" y="3188844"/>
                    <a:pt x="41939" y="3188599"/>
                  </a:cubicBezTo>
                  <a:cubicBezTo>
                    <a:pt x="42797" y="3188353"/>
                    <a:pt x="43901" y="3187985"/>
                    <a:pt x="44882" y="3187495"/>
                  </a:cubicBezTo>
                  <a:cubicBezTo>
                    <a:pt x="45986" y="3187004"/>
                    <a:pt x="46967" y="3186391"/>
                    <a:pt x="48193" y="3185533"/>
                  </a:cubicBezTo>
                  <a:cubicBezTo>
                    <a:pt x="49297" y="3184797"/>
                    <a:pt x="50400" y="3183816"/>
                    <a:pt x="51627" y="3182835"/>
                  </a:cubicBezTo>
                  <a:cubicBezTo>
                    <a:pt x="53466" y="3181118"/>
                    <a:pt x="55183" y="3179279"/>
                    <a:pt x="56777" y="3177316"/>
                  </a:cubicBezTo>
                  <a:cubicBezTo>
                    <a:pt x="58249" y="3175354"/>
                    <a:pt x="59475" y="3173392"/>
                    <a:pt x="60456" y="3171430"/>
                  </a:cubicBezTo>
                  <a:cubicBezTo>
                    <a:pt x="61437" y="3169468"/>
                    <a:pt x="62173" y="3167629"/>
                    <a:pt x="62418" y="3165912"/>
                  </a:cubicBezTo>
                  <a:cubicBezTo>
                    <a:pt x="62786" y="3164195"/>
                    <a:pt x="62786" y="3162601"/>
                    <a:pt x="62418" y="3161375"/>
                  </a:cubicBezTo>
                  <a:cubicBezTo>
                    <a:pt x="62295" y="3160884"/>
                    <a:pt x="62050" y="3160394"/>
                    <a:pt x="61805" y="3160026"/>
                  </a:cubicBezTo>
                  <a:cubicBezTo>
                    <a:pt x="61560" y="3159658"/>
                    <a:pt x="61192" y="3159290"/>
                    <a:pt x="60947" y="3159045"/>
                  </a:cubicBezTo>
                  <a:cubicBezTo>
                    <a:pt x="60579" y="3158799"/>
                    <a:pt x="60211" y="3158554"/>
                    <a:pt x="59720" y="3158432"/>
                  </a:cubicBezTo>
                  <a:cubicBezTo>
                    <a:pt x="59230" y="3158309"/>
                    <a:pt x="58862" y="3158186"/>
                    <a:pt x="58249" y="3158186"/>
                  </a:cubicBezTo>
                  <a:moveTo>
                    <a:pt x="2050602" y="3249054"/>
                  </a:moveTo>
                  <a:cubicBezTo>
                    <a:pt x="2049743" y="3249054"/>
                    <a:pt x="2048885" y="3249054"/>
                    <a:pt x="2047904" y="3249054"/>
                  </a:cubicBezTo>
                  <a:cubicBezTo>
                    <a:pt x="2046922" y="3249054"/>
                    <a:pt x="2045942" y="3249300"/>
                    <a:pt x="2044960" y="3249667"/>
                  </a:cubicBezTo>
                  <a:cubicBezTo>
                    <a:pt x="2043979" y="3249913"/>
                    <a:pt x="2042998" y="3250281"/>
                    <a:pt x="2041895" y="3250771"/>
                  </a:cubicBezTo>
                  <a:cubicBezTo>
                    <a:pt x="2040914" y="3251139"/>
                    <a:pt x="2039810" y="3251752"/>
                    <a:pt x="2038829" y="3252243"/>
                  </a:cubicBezTo>
                  <a:cubicBezTo>
                    <a:pt x="2036131" y="3253714"/>
                    <a:pt x="2033679" y="3255677"/>
                    <a:pt x="2031471" y="3257884"/>
                  </a:cubicBezTo>
                  <a:cubicBezTo>
                    <a:pt x="2029264" y="3260091"/>
                    <a:pt x="2027302" y="3262421"/>
                    <a:pt x="2025830" y="3264996"/>
                  </a:cubicBezTo>
                  <a:cubicBezTo>
                    <a:pt x="2024359" y="3267449"/>
                    <a:pt x="2023132" y="3270147"/>
                    <a:pt x="2022519" y="3272722"/>
                  </a:cubicBezTo>
                  <a:cubicBezTo>
                    <a:pt x="2021906" y="3275297"/>
                    <a:pt x="2021661" y="3277750"/>
                    <a:pt x="2022029" y="3280080"/>
                  </a:cubicBezTo>
                  <a:cubicBezTo>
                    <a:pt x="2022274" y="3281551"/>
                    <a:pt x="2022642" y="3282777"/>
                    <a:pt x="2023255" y="3283881"/>
                  </a:cubicBezTo>
                  <a:cubicBezTo>
                    <a:pt x="2023868" y="3284985"/>
                    <a:pt x="2024604" y="3285966"/>
                    <a:pt x="2025462" y="3286702"/>
                  </a:cubicBezTo>
                  <a:cubicBezTo>
                    <a:pt x="2026321" y="3287437"/>
                    <a:pt x="2027424" y="3288050"/>
                    <a:pt x="2028528" y="3288541"/>
                  </a:cubicBezTo>
                  <a:cubicBezTo>
                    <a:pt x="2029632" y="3289032"/>
                    <a:pt x="2030981" y="3289277"/>
                    <a:pt x="2032330" y="3289277"/>
                  </a:cubicBezTo>
                  <a:cubicBezTo>
                    <a:pt x="2033188" y="3289277"/>
                    <a:pt x="2034047" y="3289277"/>
                    <a:pt x="2035027" y="3289277"/>
                  </a:cubicBezTo>
                  <a:cubicBezTo>
                    <a:pt x="2036009" y="3289277"/>
                    <a:pt x="2036867" y="3289032"/>
                    <a:pt x="2037848" y="3288663"/>
                  </a:cubicBezTo>
                  <a:cubicBezTo>
                    <a:pt x="2038829" y="3288418"/>
                    <a:pt x="2039810" y="3288050"/>
                    <a:pt x="2040791" y="3287683"/>
                  </a:cubicBezTo>
                  <a:cubicBezTo>
                    <a:pt x="2041772" y="3287315"/>
                    <a:pt x="2042876" y="3286702"/>
                    <a:pt x="2043857" y="3286211"/>
                  </a:cubicBezTo>
                  <a:cubicBezTo>
                    <a:pt x="2046555" y="3284617"/>
                    <a:pt x="2049007" y="3282655"/>
                    <a:pt x="2051215" y="3280447"/>
                  </a:cubicBezTo>
                  <a:cubicBezTo>
                    <a:pt x="2053422" y="3278240"/>
                    <a:pt x="2055384" y="3275788"/>
                    <a:pt x="2056855" y="3273335"/>
                  </a:cubicBezTo>
                  <a:cubicBezTo>
                    <a:pt x="2058327" y="3270882"/>
                    <a:pt x="2059553" y="3268185"/>
                    <a:pt x="2060289" y="3265609"/>
                  </a:cubicBezTo>
                  <a:cubicBezTo>
                    <a:pt x="2061025" y="3263034"/>
                    <a:pt x="2061147" y="3260582"/>
                    <a:pt x="2060780" y="3258252"/>
                  </a:cubicBezTo>
                  <a:cubicBezTo>
                    <a:pt x="2060534" y="3256780"/>
                    <a:pt x="2060167" y="3255554"/>
                    <a:pt x="2059553" y="3254450"/>
                  </a:cubicBezTo>
                  <a:cubicBezTo>
                    <a:pt x="2058940" y="3253347"/>
                    <a:pt x="2058204" y="3252365"/>
                    <a:pt x="2057346" y="3251630"/>
                  </a:cubicBezTo>
                  <a:cubicBezTo>
                    <a:pt x="2056487" y="3250894"/>
                    <a:pt x="2055384" y="3250281"/>
                    <a:pt x="2054280" y="3249790"/>
                  </a:cubicBezTo>
                  <a:cubicBezTo>
                    <a:pt x="2053177" y="3249422"/>
                    <a:pt x="2051828" y="3249177"/>
                    <a:pt x="2050479" y="3249054"/>
                  </a:cubicBezTo>
                  <a:moveTo>
                    <a:pt x="1972854" y="3291729"/>
                  </a:moveTo>
                  <a:cubicBezTo>
                    <a:pt x="1971996" y="3291729"/>
                    <a:pt x="1971138" y="3291729"/>
                    <a:pt x="1970279" y="3291729"/>
                  </a:cubicBezTo>
                  <a:cubicBezTo>
                    <a:pt x="1969421" y="3291729"/>
                    <a:pt x="1968440" y="3291975"/>
                    <a:pt x="1967581" y="3292220"/>
                  </a:cubicBezTo>
                  <a:cubicBezTo>
                    <a:pt x="1966601" y="3292465"/>
                    <a:pt x="1965742" y="3292710"/>
                    <a:pt x="1964761" y="3293201"/>
                  </a:cubicBezTo>
                  <a:cubicBezTo>
                    <a:pt x="1963780" y="3293569"/>
                    <a:pt x="1962799" y="3294059"/>
                    <a:pt x="1961818" y="3294550"/>
                  </a:cubicBezTo>
                  <a:cubicBezTo>
                    <a:pt x="1959120" y="3296021"/>
                    <a:pt x="1956668" y="3297861"/>
                    <a:pt x="1954460" y="3299945"/>
                  </a:cubicBezTo>
                  <a:cubicBezTo>
                    <a:pt x="1952253" y="3302030"/>
                    <a:pt x="1950291" y="3304483"/>
                    <a:pt x="1948697" y="3306935"/>
                  </a:cubicBezTo>
                  <a:cubicBezTo>
                    <a:pt x="1947103" y="3309388"/>
                    <a:pt x="1945876" y="3312086"/>
                    <a:pt x="1945141" y="3314661"/>
                  </a:cubicBezTo>
                  <a:cubicBezTo>
                    <a:pt x="1944405" y="3317236"/>
                    <a:pt x="1944037" y="3319811"/>
                    <a:pt x="1944282" y="3322264"/>
                  </a:cubicBezTo>
                  <a:cubicBezTo>
                    <a:pt x="1944405" y="3323735"/>
                    <a:pt x="1944773" y="3325084"/>
                    <a:pt x="1945263" y="3326311"/>
                  </a:cubicBezTo>
                  <a:cubicBezTo>
                    <a:pt x="1945754" y="3327537"/>
                    <a:pt x="1946489" y="3328518"/>
                    <a:pt x="1947348" y="3329254"/>
                  </a:cubicBezTo>
                  <a:cubicBezTo>
                    <a:pt x="1948206" y="3330112"/>
                    <a:pt x="1949187" y="3330725"/>
                    <a:pt x="1950413" y="3331216"/>
                  </a:cubicBezTo>
                  <a:cubicBezTo>
                    <a:pt x="1951517" y="3331706"/>
                    <a:pt x="1952866" y="3331952"/>
                    <a:pt x="1954215" y="3332074"/>
                  </a:cubicBezTo>
                  <a:cubicBezTo>
                    <a:pt x="1955073" y="3332074"/>
                    <a:pt x="1955932" y="3332074"/>
                    <a:pt x="1956790" y="3332074"/>
                  </a:cubicBezTo>
                  <a:cubicBezTo>
                    <a:pt x="1957649" y="3332074"/>
                    <a:pt x="1958630" y="3331829"/>
                    <a:pt x="1959488" y="3331584"/>
                  </a:cubicBezTo>
                  <a:cubicBezTo>
                    <a:pt x="1960346" y="3331338"/>
                    <a:pt x="1961450" y="3331093"/>
                    <a:pt x="1962431" y="3330603"/>
                  </a:cubicBezTo>
                  <a:cubicBezTo>
                    <a:pt x="1963412" y="3330235"/>
                    <a:pt x="1964393" y="3329744"/>
                    <a:pt x="1965374" y="3329254"/>
                  </a:cubicBezTo>
                  <a:lnTo>
                    <a:pt x="1965251" y="3329254"/>
                  </a:lnTo>
                  <a:cubicBezTo>
                    <a:pt x="1967949" y="3327782"/>
                    <a:pt x="1970402" y="3325943"/>
                    <a:pt x="1972732" y="3323858"/>
                  </a:cubicBezTo>
                  <a:cubicBezTo>
                    <a:pt x="1975062" y="3321773"/>
                    <a:pt x="1976901" y="3319321"/>
                    <a:pt x="1978618" y="3316868"/>
                  </a:cubicBezTo>
                  <a:cubicBezTo>
                    <a:pt x="1980212" y="3314293"/>
                    <a:pt x="1981439" y="3311718"/>
                    <a:pt x="1982297" y="3309143"/>
                  </a:cubicBezTo>
                  <a:cubicBezTo>
                    <a:pt x="1983033" y="3306568"/>
                    <a:pt x="1983401" y="3303992"/>
                    <a:pt x="1983156" y="3301540"/>
                  </a:cubicBezTo>
                  <a:cubicBezTo>
                    <a:pt x="1983033" y="3300068"/>
                    <a:pt x="1982665" y="3298719"/>
                    <a:pt x="1982052" y="3297493"/>
                  </a:cubicBezTo>
                  <a:cubicBezTo>
                    <a:pt x="1981561" y="3296389"/>
                    <a:pt x="1980826" y="3295285"/>
                    <a:pt x="1979844" y="3294550"/>
                  </a:cubicBezTo>
                  <a:cubicBezTo>
                    <a:pt x="1978986" y="3293691"/>
                    <a:pt x="1977882" y="3293078"/>
                    <a:pt x="1976779" y="3292710"/>
                  </a:cubicBezTo>
                  <a:cubicBezTo>
                    <a:pt x="1975675" y="3292220"/>
                    <a:pt x="1974326" y="3291975"/>
                    <a:pt x="1972977" y="3291975"/>
                  </a:cubicBezTo>
                  <a:moveTo>
                    <a:pt x="70512" y="3194607"/>
                  </a:moveTo>
                  <a:cubicBezTo>
                    <a:pt x="69653" y="3194607"/>
                    <a:pt x="68795" y="3194607"/>
                    <a:pt x="67814" y="3194975"/>
                  </a:cubicBezTo>
                  <a:cubicBezTo>
                    <a:pt x="66833" y="3195220"/>
                    <a:pt x="65729" y="3195588"/>
                    <a:pt x="64625" y="3196201"/>
                  </a:cubicBezTo>
                  <a:cubicBezTo>
                    <a:pt x="63522" y="3196692"/>
                    <a:pt x="62418" y="3197428"/>
                    <a:pt x="61192" y="3198286"/>
                  </a:cubicBezTo>
                  <a:cubicBezTo>
                    <a:pt x="60088" y="3199144"/>
                    <a:pt x="58862" y="3200126"/>
                    <a:pt x="57636" y="3201229"/>
                  </a:cubicBezTo>
                  <a:cubicBezTo>
                    <a:pt x="55796" y="3202946"/>
                    <a:pt x="54079" y="3204908"/>
                    <a:pt x="52608" y="3206870"/>
                  </a:cubicBezTo>
                  <a:cubicBezTo>
                    <a:pt x="51136" y="3208832"/>
                    <a:pt x="49910" y="3210794"/>
                    <a:pt x="49052" y="3212756"/>
                  </a:cubicBezTo>
                  <a:cubicBezTo>
                    <a:pt x="48071" y="3214718"/>
                    <a:pt x="47457" y="3216558"/>
                    <a:pt x="47212" y="3218275"/>
                  </a:cubicBezTo>
                  <a:cubicBezTo>
                    <a:pt x="46967" y="3219991"/>
                    <a:pt x="46967" y="3221463"/>
                    <a:pt x="47457" y="3222812"/>
                  </a:cubicBezTo>
                  <a:cubicBezTo>
                    <a:pt x="47580" y="3223302"/>
                    <a:pt x="47825" y="3223670"/>
                    <a:pt x="48071" y="3224038"/>
                  </a:cubicBezTo>
                  <a:cubicBezTo>
                    <a:pt x="48316" y="3224406"/>
                    <a:pt x="48684" y="3224651"/>
                    <a:pt x="48929" y="3224897"/>
                  </a:cubicBezTo>
                  <a:cubicBezTo>
                    <a:pt x="49297" y="3225142"/>
                    <a:pt x="49665" y="3225387"/>
                    <a:pt x="50033" y="3225510"/>
                  </a:cubicBezTo>
                  <a:cubicBezTo>
                    <a:pt x="50400" y="3225632"/>
                    <a:pt x="50891" y="3225755"/>
                    <a:pt x="51381" y="3225755"/>
                  </a:cubicBezTo>
                  <a:cubicBezTo>
                    <a:pt x="52240" y="3225755"/>
                    <a:pt x="53098" y="3225755"/>
                    <a:pt x="54079" y="3225387"/>
                  </a:cubicBezTo>
                  <a:cubicBezTo>
                    <a:pt x="55060" y="3225142"/>
                    <a:pt x="56164" y="3224774"/>
                    <a:pt x="57268" y="3224161"/>
                  </a:cubicBezTo>
                  <a:cubicBezTo>
                    <a:pt x="58371" y="3223670"/>
                    <a:pt x="59475" y="3222934"/>
                    <a:pt x="60701" y="3222076"/>
                  </a:cubicBezTo>
                  <a:cubicBezTo>
                    <a:pt x="61928" y="3221217"/>
                    <a:pt x="63031" y="3220237"/>
                    <a:pt x="64258" y="3219256"/>
                  </a:cubicBezTo>
                  <a:cubicBezTo>
                    <a:pt x="66097" y="3217539"/>
                    <a:pt x="67814" y="3215577"/>
                    <a:pt x="69285" y="3213615"/>
                  </a:cubicBezTo>
                  <a:cubicBezTo>
                    <a:pt x="70757" y="3211652"/>
                    <a:pt x="71983" y="3209568"/>
                    <a:pt x="72964" y="3207606"/>
                  </a:cubicBezTo>
                  <a:cubicBezTo>
                    <a:pt x="73945" y="3205644"/>
                    <a:pt x="74558" y="3203682"/>
                    <a:pt x="74804" y="3201965"/>
                  </a:cubicBezTo>
                  <a:cubicBezTo>
                    <a:pt x="75049" y="3200248"/>
                    <a:pt x="75049" y="3198654"/>
                    <a:pt x="74558" y="3197428"/>
                  </a:cubicBezTo>
                  <a:cubicBezTo>
                    <a:pt x="74436" y="3196937"/>
                    <a:pt x="74190" y="3196569"/>
                    <a:pt x="73945" y="3196201"/>
                  </a:cubicBezTo>
                  <a:cubicBezTo>
                    <a:pt x="73700" y="3195834"/>
                    <a:pt x="73332" y="3195588"/>
                    <a:pt x="73087" y="3195343"/>
                  </a:cubicBezTo>
                  <a:cubicBezTo>
                    <a:pt x="72719" y="3195098"/>
                    <a:pt x="72351" y="3194975"/>
                    <a:pt x="71983" y="3194852"/>
                  </a:cubicBezTo>
                  <a:cubicBezTo>
                    <a:pt x="71615" y="3194730"/>
                    <a:pt x="71125" y="3194607"/>
                    <a:pt x="70634" y="3194607"/>
                  </a:cubicBezTo>
                  <a:moveTo>
                    <a:pt x="1895476" y="3332074"/>
                  </a:moveTo>
                  <a:cubicBezTo>
                    <a:pt x="1894740" y="3332074"/>
                    <a:pt x="1893882" y="3332074"/>
                    <a:pt x="1893146" y="3332074"/>
                  </a:cubicBezTo>
                  <a:cubicBezTo>
                    <a:pt x="1892287" y="3332074"/>
                    <a:pt x="1891429" y="3332320"/>
                    <a:pt x="1890571" y="3332565"/>
                  </a:cubicBezTo>
                  <a:cubicBezTo>
                    <a:pt x="1889712" y="3332810"/>
                    <a:pt x="1888854" y="3333055"/>
                    <a:pt x="1887873" y="3333423"/>
                  </a:cubicBezTo>
                  <a:cubicBezTo>
                    <a:pt x="1887014" y="3333791"/>
                    <a:pt x="1886033" y="3334159"/>
                    <a:pt x="1885175" y="3334649"/>
                  </a:cubicBezTo>
                  <a:cubicBezTo>
                    <a:pt x="1882477" y="3335998"/>
                    <a:pt x="1880025" y="3337715"/>
                    <a:pt x="1877695" y="3339800"/>
                  </a:cubicBezTo>
                  <a:cubicBezTo>
                    <a:pt x="1875365" y="3341885"/>
                    <a:pt x="1873403" y="3344215"/>
                    <a:pt x="1871686" y="3346667"/>
                  </a:cubicBezTo>
                  <a:cubicBezTo>
                    <a:pt x="1869969" y="3349120"/>
                    <a:pt x="1868743" y="3351818"/>
                    <a:pt x="1867762" y="3354393"/>
                  </a:cubicBezTo>
                  <a:cubicBezTo>
                    <a:pt x="1866903" y="3356968"/>
                    <a:pt x="1866413" y="3359666"/>
                    <a:pt x="1866535" y="3362118"/>
                  </a:cubicBezTo>
                  <a:cubicBezTo>
                    <a:pt x="1866535" y="3363713"/>
                    <a:pt x="1866903" y="3365061"/>
                    <a:pt x="1867394" y="3366410"/>
                  </a:cubicBezTo>
                  <a:cubicBezTo>
                    <a:pt x="1867884" y="3367759"/>
                    <a:pt x="1868620" y="3368740"/>
                    <a:pt x="1869478" y="3369599"/>
                  </a:cubicBezTo>
                  <a:cubicBezTo>
                    <a:pt x="1870337" y="3370457"/>
                    <a:pt x="1871318" y="3371193"/>
                    <a:pt x="1872544" y="3371683"/>
                  </a:cubicBezTo>
                  <a:cubicBezTo>
                    <a:pt x="1873770" y="3372174"/>
                    <a:pt x="1874997" y="3372419"/>
                    <a:pt x="1876468" y="3372542"/>
                  </a:cubicBezTo>
                  <a:cubicBezTo>
                    <a:pt x="1877204" y="3372542"/>
                    <a:pt x="1878062" y="3372542"/>
                    <a:pt x="1878798" y="3372542"/>
                  </a:cubicBezTo>
                  <a:cubicBezTo>
                    <a:pt x="1879534" y="3372542"/>
                    <a:pt x="1880515" y="3372296"/>
                    <a:pt x="1881373" y="3372174"/>
                  </a:cubicBezTo>
                  <a:cubicBezTo>
                    <a:pt x="1882232" y="3371929"/>
                    <a:pt x="1883090" y="3371683"/>
                    <a:pt x="1884071" y="3371316"/>
                  </a:cubicBezTo>
                  <a:cubicBezTo>
                    <a:pt x="1885052" y="3370948"/>
                    <a:pt x="1885911" y="3370580"/>
                    <a:pt x="1886892" y="3370089"/>
                  </a:cubicBezTo>
                  <a:cubicBezTo>
                    <a:pt x="1889590" y="3368740"/>
                    <a:pt x="1892042" y="3367023"/>
                    <a:pt x="1894372" y="3364939"/>
                  </a:cubicBezTo>
                  <a:cubicBezTo>
                    <a:pt x="1896702" y="3362854"/>
                    <a:pt x="1898664" y="3360524"/>
                    <a:pt x="1900381" y="3358071"/>
                  </a:cubicBezTo>
                  <a:cubicBezTo>
                    <a:pt x="1902098" y="3355619"/>
                    <a:pt x="1903324" y="3352921"/>
                    <a:pt x="1904305" y="3350346"/>
                  </a:cubicBezTo>
                  <a:cubicBezTo>
                    <a:pt x="1905163" y="3347771"/>
                    <a:pt x="1905654" y="3345196"/>
                    <a:pt x="1905531" y="3342743"/>
                  </a:cubicBezTo>
                  <a:cubicBezTo>
                    <a:pt x="1905531" y="3341149"/>
                    <a:pt x="1905163" y="3339677"/>
                    <a:pt x="1904550" y="3338451"/>
                  </a:cubicBezTo>
                  <a:cubicBezTo>
                    <a:pt x="1904060" y="3337225"/>
                    <a:pt x="1903324" y="3336121"/>
                    <a:pt x="1902466" y="3335263"/>
                  </a:cubicBezTo>
                  <a:cubicBezTo>
                    <a:pt x="1901607" y="3334404"/>
                    <a:pt x="1900503" y="3333668"/>
                    <a:pt x="1899400" y="3333178"/>
                  </a:cubicBezTo>
                  <a:cubicBezTo>
                    <a:pt x="1898296" y="3332688"/>
                    <a:pt x="1896947" y="3332442"/>
                    <a:pt x="1895476" y="3332320"/>
                  </a:cubicBezTo>
                  <a:moveTo>
                    <a:pt x="84614" y="3230047"/>
                  </a:moveTo>
                  <a:cubicBezTo>
                    <a:pt x="83756" y="3230047"/>
                    <a:pt x="82774" y="3230047"/>
                    <a:pt x="81793" y="3230415"/>
                  </a:cubicBezTo>
                  <a:cubicBezTo>
                    <a:pt x="80813" y="3230783"/>
                    <a:pt x="79709" y="3231151"/>
                    <a:pt x="78482" y="3231764"/>
                  </a:cubicBezTo>
                  <a:cubicBezTo>
                    <a:pt x="77256" y="3232377"/>
                    <a:pt x="76153" y="3233113"/>
                    <a:pt x="74926" y="3233971"/>
                  </a:cubicBezTo>
                  <a:cubicBezTo>
                    <a:pt x="73700" y="3234829"/>
                    <a:pt x="72474" y="3235933"/>
                    <a:pt x="71247" y="3237037"/>
                  </a:cubicBezTo>
                  <a:cubicBezTo>
                    <a:pt x="69408" y="3238876"/>
                    <a:pt x="67691" y="3240716"/>
                    <a:pt x="66220" y="3242800"/>
                  </a:cubicBezTo>
                  <a:cubicBezTo>
                    <a:pt x="64748" y="3244762"/>
                    <a:pt x="63644" y="3246847"/>
                    <a:pt x="62663" y="3248809"/>
                  </a:cubicBezTo>
                  <a:cubicBezTo>
                    <a:pt x="61805" y="3250771"/>
                    <a:pt x="61192" y="3252611"/>
                    <a:pt x="60947" y="3254327"/>
                  </a:cubicBezTo>
                  <a:cubicBezTo>
                    <a:pt x="60701" y="3256044"/>
                    <a:pt x="60824" y="3257516"/>
                    <a:pt x="61314" y="3258742"/>
                  </a:cubicBezTo>
                  <a:cubicBezTo>
                    <a:pt x="61560" y="3259110"/>
                    <a:pt x="61682" y="3259600"/>
                    <a:pt x="62050" y="3259846"/>
                  </a:cubicBezTo>
                  <a:cubicBezTo>
                    <a:pt x="62295" y="3260214"/>
                    <a:pt x="62663" y="3260459"/>
                    <a:pt x="63031" y="3260704"/>
                  </a:cubicBezTo>
                  <a:cubicBezTo>
                    <a:pt x="63399" y="3260950"/>
                    <a:pt x="63767" y="3261072"/>
                    <a:pt x="64135" y="3261195"/>
                  </a:cubicBezTo>
                  <a:cubicBezTo>
                    <a:pt x="64503" y="3261317"/>
                    <a:pt x="64993" y="3261440"/>
                    <a:pt x="65484" y="3261440"/>
                  </a:cubicBezTo>
                  <a:cubicBezTo>
                    <a:pt x="66342" y="3261440"/>
                    <a:pt x="67323" y="3261440"/>
                    <a:pt x="68304" y="3261072"/>
                  </a:cubicBezTo>
                  <a:cubicBezTo>
                    <a:pt x="69285" y="3260704"/>
                    <a:pt x="70389" y="3260336"/>
                    <a:pt x="71615" y="3259846"/>
                  </a:cubicBezTo>
                  <a:cubicBezTo>
                    <a:pt x="72719" y="3259233"/>
                    <a:pt x="73945" y="3258497"/>
                    <a:pt x="75172" y="3257638"/>
                  </a:cubicBezTo>
                  <a:cubicBezTo>
                    <a:pt x="76398" y="3256780"/>
                    <a:pt x="77624" y="3255799"/>
                    <a:pt x="78850" y="3254573"/>
                  </a:cubicBezTo>
                  <a:cubicBezTo>
                    <a:pt x="80690" y="3252733"/>
                    <a:pt x="82407" y="3250771"/>
                    <a:pt x="83878" y="3248809"/>
                  </a:cubicBezTo>
                  <a:cubicBezTo>
                    <a:pt x="85350" y="3246847"/>
                    <a:pt x="86576" y="3244762"/>
                    <a:pt x="87434" y="3242800"/>
                  </a:cubicBezTo>
                  <a:cubicBezTo>
                    <a:pt x="88293" y="3240838"/>
                    <a:pt x="88906" y="3238876"/>
                    <a:pt x="89151" y="3237282"/>
                  </a:cubicBezTo>
                  <a:cubicBezTo>
                    <a:pt x="89397" y="3235565"/>
                    <a:pt x="89151" y="3234094"/>
                    <a:pt x="88661" y="3232867"/>
                  </a:cubicBezTo>
                  <a:cubicBezTo>
                    <a:pt x="88538" y="3232500"/>
                    <a:pt x="88293" y="3232132"/>
                    <a:pt x="88048" y="3231764"/>
                  </a:cubicBezTo>
                  <a:cubicBezTo>
                    <a:pt x="87802" y="3231396"/>
                    <a:pt x="87434" y="3231151"/>
                    <a:pt x="87189" y="3230905"/>
                  </a:cubicBezTo>
                  <a:cubicBezTo>
                    <a:pt x="86944" y="3230660"/>
                    <a:pt x="86453" y="3230537"/>
                    <a:pt x="86085" y="3230415"/>
                  </a:cubicBezTo>
                  <a:cubicBezTo>
                    <a:pt x="85718" y="3230415"/>
                    <a:pt x="85227" y="3230170"/>
                    <a:pt x="84737" y="3230170"/>
                  </a:cubicBezTo>
                  <a:moveTo>
                    <a:pt x="1818587" y="3369844"/>
                  </a:moveTo>
                  <a:cubicBezTo>
                    <a:pt x="1817852" y="3369844"/>
                    <a:pt x="1817116" y="3369844"/>
                    <a:pt x="1816380" y="3369844"/>
                  </a:cubicBezTo>
                  <a:cubicBezTo>
                    <a:pt x="1815644" y="3369844"/>
                    <a:pt x="1814786" y="3370089"/>
                    <a:pt x="1814050" y="3370212"/>
                  </a:cubicBezTo>
                  <a:cubicBezTo>
                    <a:pt x="1813192" y="3370334"/>
                    <a:pt x="1812456" y="3370580"/>
                    <a:pt x="1811597" y="3370948"/>
                  </a:cubicBezTo>
                  <a:cubicBezTo>
                    <a:pt x="1810739" y="3371193"/>
                    <a:pt x="1809881" y="3371561"/>
                    <a:pt x="1809022" y="3372051"/>
                  </a:cubicBezTo>
                  <a:cubicBezTo>
                    <a:pt x="1806324" y="3373400"/>
                    <a:pt x="1803872" y="3375117"/>
                    <a:pt x="1801542" y="3377079"/>
                  </a:cubicBezTo>
                  <a:cubicBezTo>
                    <a:pt x="1799212" y="3379041"/>
                    <a:pt x="1797250" y="3381371"/>
                    <a:pt x="1795533" y="3383824"/>
                  </a:cubicBezTo>
                  <a:cubicBezTo>
                    <a:pt x="1793816" y="3386276"/>
                    <a:pt x="1792467" y="3388851"/>
                    <a:pt x="1791486" y="3391549"/>
                  </a:cubicBezTo>
                  <a:cubicBezTo>
                    <a:pt x="1790505" y="3394124"/>
                    <a:pt x="1790015" y="3396822"/>
                    <a:pt x="1790015" y="3399275"/>
                  </a:cubicBezTo>
                  <a:cubicBezTo>
                    <a:pt x="1790015" y="3400869"/>
                    <a:pt x="1790260" y="3402463"/>
                    <a:pt x="1790751" y="3403689"/>
                  </a:cubicBezTo>
                  <a:cubicBezTo>
                    <a:pt x="1791241" y="3405039"/>
                    <a:pt x="1791854" y="3406142"/>
                    <a:pt x="1792713" y="3407123"/>
                  </a:cubicBezTo>
                  <a:cubicBezTo>
                    <a:pt x="1793571" y="3408104"/>
                    <a:pt x="1794552" y="3408840"/>
                    <a:pt x="1795779" y="3409331"/>
                  </a:cubicBezTo>
                  <a:cubicBezTo>
                    <a:pt x="1797005" y="3409821"/>
                    <a:pt x="1798231" y="3410189"/>
                    <a:pt x="1799702" y="3410311"/>
                  </a:cubicBezTo>
                  <a:cubicBezTo>
                    <a:pt x="1800438" y="3410311"/>
                    <a:pt x="1801174" y="3410311"/>
                    <a:pt x="1801910" y="3410311"/>
                  </a:cubicBezTo>
                  <a:cubicBezTo>
                    <a:pt x="1802646" y="3410311"/>
                    <a:pt x="1803504" y="3410189"/>
                    <a:pt x="1804240" y="3409944"/>
                  </a:cubicBezTo>
                  <a:cubicBezTo>
                    <a:pt x="1805098" y="3409821"/>
                    <a:pt x="1805834" y="3409576"/>
                    <a:pt x="1806692" y="3409208"/>
                  </a:cubicBezTo>
                  <a:cubicBezTo>
                    <a:pt x="1807551" y="3408840"/>
                    <a:pt x="1808409" y="3408595"/>
                    <a:pt x="1809267" y="3408104"/>
                  </a:cubicBezTo>
                  <a:cubicBezTo>
                    <a:pt x="1811965" y="3406755"/>
                    <a:pt x="1814541" y="3405039"/>
                    <a:pt x="1816871" y="3403076"/>
                  </a:cubicBezTo>
                  <a:cubicBezTo>
                    <a:pt x="1819200" y="3401114"/>
                    <a:pt x="1821285" y="3398784"/>
                    <a:pt x="1823002" y="3396332"/>
                  </a:cubicBezTo>
                  <a:cubicBezTo>
                    <a:pt x="1824719" y="3393879"/>
                    <a:pt x="1826068" y="3391304"/>
                    <a:pt x="1827049" y="3388606"/>
                  </a:cubicBezTo>
                  <a:cubicBezTo>
                    <a:pt x="1828030" y="3386031"/>
                    <a:pt x="1828520" y="3383333"/>
                    <a:pt x="1828398" y="3380881"/>
                  </a:cubicBezTo>
                  <a:cubicBezTo>
                    <a:pt x="1828398" y="3379164"/>
                    <a:pt x="1828152" y="3377692"/>
                    <a:pt x="1827662" y="3376343"/>
                  </a:cubicBezTo>
                  <a:cubicBezTo>
                    <a:pt x="1827172" y="3374994"/>
                    <a:pt x="1826558" y="3373891"/>
                    <a:pt x="1825700" y="3372910"/>
                  </a:cubicBezTo>
                  <a:cubicBezTo>
                    <a:pt x="1824842" y="3371929"/>
                    <a:pt x="1823860" y="3371193"/>
                    <a:pt x="1822634" y="3370702"/>
                  </a:cubicBezTo>
                  <a:cubicBezTo>
                    <a:pt x="1821408" y="3370212"/>
                    <a:pt x="1820182" y="3369844"/>
                    <a:pt x="1818710" y="3369721"/>
                  </a:cubicBezTo>
                  <a:moveTo>
                    <a:pt x="100678" y="3264506"/>
                  </a:moveTo>
                  <a:cubicBezTo>
                    <a:pt x="99820" y="3264506"/>
                    <a:pt x="98716" y="3264506"/>
                    <a:pt x="97735" y="3264874"/>
                  </a:cubicBezTo>
                  <a:cubicBezTo>
                    <a:pt x="96632" y="3265119"/>
                    <a:pt x="95528" y="3265609"/>
                    <a:pt x="94302" y="3266222"/>
                  </a:cubicBezTo>
                  <a:cubicBezTo>
                    <a:pt x="93075" y="3266835"/>
                    <a:pt x="91849" y="3267572"/>
                    <a:pt x="90623" y="3268552"/>
                  </a:cubicBezTo>
                  <a:cubicBezTo>
                    <a:pt x="89397" y="3269533"/>
                    <a:pt x="88170" y="3270515"/>
                    <a:pt x="86821" y="3271741"/>
                  </a:cubicBezTo>
                  <a:cubicBezTo>
                    <a:pt x="84982" y="3273580"/>
                    <a:pt x="83265" y="3275542"/>
                    <a:pt x="81793" y="3277627"/>
                  </a:cubicBezTo>
                  <a:cubicBezTo>
                    <a:pt x="80322" y="3279712"/>
                    <a:pt x="79218" y="3281674"/>
                    <a:pt x="78360" y="3283636"/>
                  </a:cubicBezTo>
                  <a:cubicBezTo>
                    <a:pt x="77501" y="3285598"/>
                    <a:pt x="77011" y="3287437"/>
                    <a:pt x="76766" y="3289154"/>
                  </a:cubicBezTo>
                  <a:cubicBezTo>
                    <a:pt x="76643" y="3290871"/>
                    <a:pt x="76766" y="3292342"/>
                    <a:pt x="77379" y="3293446"/>
                  </a:cubicBezTo>
                  <a:cubicBezTo>
                    <a:pt x="77624" y="3293814"/>
                    <a:pt x="77747" y="3294182"/>
                    <a:pt x="77992" y="3294550"/>
                  </a:cubicBezTo>
                  <a:cubicBezTo>
                    <a:pt x="78237" y="3294918"/>
                    <a:pt x="78605" y="3295163"/>
                    <a:pt x="78850" y="3295285"/>
                  </a:cubicBezTo>
                  <a:cubicBezTo>
                    <a:pt x="79218" y="3295531"/>
                    <a:pt x="79586" y="3295653"/>
                    <a:pt x="79954" y="3295776"/>
                  </a:cubicBezTo>
                  <a:cubicBezTo>
                    <a:pt x="80322" y="3295776"/>
                    <a:pt x="80813" y="3296021"/>
                    <a:pt x="81180" y="3296021"/>
                  </a:cubicBezTo>
                  <a:cubicBezTo>
                    <a:pt x="82039" y="3296021"/>
                    <a:pt x="83142" y="3296021"/>
                    <a:pt x="84123" y="3295653"/>
                  </a:cubicBezTo>
                  <a:cubicBezTo>
                    <a:pt x="85104" y="3295285"/>
                    <a:pt x="86331" y="3294918"/>
                    <a:pt x="87557" y="3294305"/>
                  </a:cubicBezTo>
                  <a:cubicBezTo>
                    <a:pt x="88783" y="3293691"/>
                    <a:pt x="90010" y="3292833"/>
                    <a:pt x="91236" y="3291975"/>
                  </a:cubicBezTo>
                  <a:cubicBezTo>
                    <a:pt x="92462" y="3290993"/>
                    <a:pt x="93811" y="3289890"/>
                    <a:pt x="95037" y="3288663"/>
                  </a:cubicBezTo>
                  <a:cubicBezTo>
                    <a:pt x="96877" y="3286824"/>
                    <a:pt x="98594" y="3284862"/>
                    <a:pt x="99943" y="3282777"/>
                  </a:cubicBezTo>
                  <a:cubicBezTo>
                    <a:pt x="101414" y="3280693"/>
                    <a:pt x="102518" y="3278730"/>
                    <a:pt x="103376" y="3276646"/>
                  </a:cubicBezTo>
                  <a:cubicBezTo>
                    <a:pt x="104235" y="3274684"/>
                    <a:pt x="104725" y="3272722"/>
                    <a:pt x="104970" y="3271128"/>
                  </a:cubicBezTo>
                  <a:cubicBezTo>
                    <a:pt x="105093" y="3269411"/>
                    <a:pt x="104970" y="3267939"/>
                    <a:pt x="104357" y="3266835"/>
                  </a:cubicBezTo>
                  <a:cubicBezTo>
                    <a:pt x="104112" y="3266468"/>
                    <a:pt x="103867" y="3266100"/>
                    <a:pt x="103621" y="3265855"/>
                  </a:cubicBezTo>
                  <a:cubicBezTo>
                    <a:pt x="103376" y="3265609"/>
                    <a:pt x="103008" y="3265364"/>
                    <a:pt x="102763" y="3265119"/>
                  </a:cubicBezTo>
                  <a:cubicBezTo>
                    <a:pt x="102395" y="3264874"/>
                    <a:pt x="102027" y="3264751"/>
                    <a:pt x="101659" y="3264628"/>
                  </a:cubicBezTo>
                  <a:cubicBezTo>
                    <a:pt x="101292" y="3264628"/>
                    <a:pt x="100801" y="3264506"/>
                    <a:pt x="100433" y="3264383"/>
                  </a:cubicBezTo>
                  <a:moveTo>
                    <a:pt x="1742189" y="3405161"/>
                  </a:moveTo>
                  <a:cubicBezTo>
                    <a:pt x="1741576" y="3405161"/>
                    <a:pt x="1740841" y="3405161"/>
                    <a:pt x="1740105" y="3405161"/>
                  </a:cubicBezTo>
                  <a:cubicBezTo>
                    <a:pt x="1739369" y="3405161"/>
                    <a:pt x="1738633" y="3405284"/>
                    <a:pt x="1737898" y="3405406"/>
                  </a:cubicBezTo>
                  <a:cubicBezTo>
                    <a:pt x="1737162" y="3405529"/>
                    <a:pt x="1736426" y="3405774"/>
                    <a:pt x="1735568" y="3406019"/>
                  </a:cubicBezTo>
                  <a:cubicBezTo>
                    <a:pt x="1734709" y="3406265"/>
                    <a:pt x="1733973" y="3406633"/>
                    <a:pt x="1733238" y="3406878"/>
                  </a:cubicBezTo>
                  <a:cubicBezTo>
                    <a:pt x="1730662" y="3408104"/>
                    <a:pt x="1728087" y="3409699"/>
                    <a:pt x="1725757" y="3411661"/>
                  </a:cubicBezTo>
                  <a:cubicBezTo>
                    <a:pt x="1723427" y="3413622"/>
                    <a:pt x="1721343" y="3415830"/>
                    <a:pt x="1719626" y="3418282"/>
                  </a:cubicBezTo>
                  <a:cubicBezTo>
                    <a:pt x="1717909" y="3420735"/>
                    <a:pt x="1716438" y="3423310"/>
                    <a:pt x="1715334" y="3425885"/>
                  </a:cubicBezTo>
                  <a:cubicBezTo>
                    <a:pt x="1714353" y="3428461"/>
                    <a:pt x="1713740" y="3431159"/>
                    <a:pt x="1713617" y="3433734"/>
                  </a:cubicBezTo>
                  <a:cubicBezTo>
                    <a:pt x="1713617" y="3435450"/>
                    <a:pt x="1713740" y="3437045"/>
                    <a:pt x="1714108" y="3438394"/>
                  </a:cubicBezTo>
                  <a:cubicBezTo>
                    <a:pt x="1714476" y="3439742"/>
                    <a:pt x="1715211" y="3440969"/>
                    <a:pt x="1715947" y="3441950"/>
                  </a:cubicBezTo>
                  <a:cubicBezTo>
                    <a:pt x="1716683" y="3442931"/>
                    <a:pt x="1717786" y="3443789"/>
                    <a:pt x="1719013" y="3444280"/>
                  </a:cubicBezTo>
                  <a:cubicBezTo>
                    <a:pt x="1720239" y="3444893"/>
                    <a:pt x="1721588" y="3445138"/>
                    <a:pt x="1723059" y="3445261"/>
                  </a:cubicBezTo>
                  <a:cubicBezTo>
                    <a:pt x="1723673" y="3445261"/>
                    <a:pt x="1724408" y="3445261"/>
                    <a:pt x="1725144" y="3445261"/>
                  </a:cubicBezTo>
                  <a:cubicBezTo>
                    <a:pt x="1725880" y="3445261"/>
                    <a:pt x="1726616" y="3445138"/>
                    <a:pt x="1727351" y="3445015"/>
                  </a:cubicBezTo>
                  <a:cubicBezTo>
                    <a:pt x="1728087" y="3444893"/>
                    <a:pt x="1728823" y="3444647"/>
                    <a:pt x="1729681" y="3444402"/>
                  </a:cubicBezTo>
                  <a:cubicBezTo>
                    <a:pt x="1730417" y="3444157"/>
                    <a:pt x="1731276" y="3443789"/>
                    <a:pt x="1732011" y="3443544"/>
                  </a:cubicBezTo>
                  <a:cubicBezTo>
                    <a:pt x="1734709" y="3442318"/>
                    <a:pt x="1737162" y="3440724"/>
                    <a:pt x="1739492" y="3438762"/>
                  </a:cubicBezTo>
                  <a:cubicBezTo>
                    <a:pt x="1741822" y="3436799"/>
                    <a:pt x="1743906" y="3434592"/>
                    <a:pt x="1745746" y="3432139"/>
                  </a:cubicBezTo>
                  <a:cubicBezTo>
                    <a:pt x="1747585" y="3429687"/>
                    <a:pt x="1748934" y="3427112"/>
                    <a:pt x="1750038" y="3424536"/>
                  </a:cubicBezTo>
                  <a:cubicBezTo>
                    <a:pt x="1751019" y="3421961"/>
                    <a:pt x="1751754" y="3419264"/>
                    <a:pt x="1751754" y="3416688"/>
                  </a:cubicBezTo>
                  <a:cubicBezTo>
                    <a:pt x="1751754" y="3414971"/>
                    <a:pt x="1751632" y="3413377"/>
                    <a:pt x="1751141" y="3412028"/>
                  </a:cubicBezTo>
                  <a:cubicBezTo>
                    <a:pt x="1750651" y="3410679"/>
                    <a:pt x="1750038" y="3409453"/>
                    <a:pt x="1749179" y="3408472"/>
                  </a:cubicBezTo>
                  <a:cubicBezTo>
                    <a:pt x="1748321" y="3407491"/>
                    <a:pt x="1747340" y="3406755"/>
                    <a:pt x="1746114" y="3406142"/>
                  </a:cubicBezTo>
                  <a:cubicBezTo>
                    <a:pt x="1744887" y="3405529"/>
                    <a:pt x="1743539" y="3405284"/>
                    <a:pt x="1742067" y="3405161"/>
                  </a:cubicBezTo>
                  <a:moveTo>
                    <a:pt x="118705" y="3297738"/>
                  </a:moveTo>
                  <a:cubicBezTo>
                    <a:pt x="117724" y="3297738"/>
                    <a:pt x="116743" y="3297738"/>
                    <a:pt x="115639" y="3298106"/>
                  </a:cubicBezTo>
                  <a:cubicBezTo>
                    <a:pt x="114535" y="3298474"/>
                    <a:pt x="113309" y="3298842"/>
                    <a:pt x="112083" y="3299578"/>
                  </a:cubicBezTo>
                  <a:cubicBezTo>
                    <a:pt x="110857" y="3300191"/>
                    <a:pt x="109508" y="3301049"/>
                    <a:pt x="108281" y="3302030"/>
                  </a:cubicBezTo>
                  <a:cubicBezTo>
                    <a:pt x="106932" y="3303011"/>
                    <a:pt x="105706" y="3304238"/>
                    <a:pt x="104357" y="3305464"/>
                  </a:cubicBezTo>
                  <a:cubicBezTo>
                    <a:pt x="102518" y="3307303"/>
                    <a:pt x="100801" y="3309388"/>
                    <a:pt x="99452" y="3311473"/>
                  </a:cubicBezTo>
                  <a:cubicBezTo>
                    <a:pt x="98103" y="3313557"/>
                    <a:pt x="96999" y="3315642"/>
                    <a:pt x="96141" y="3317604"/>
                  </a:cubicBezTo>
                  <a:cubicBezTo>
                    <a:pt x="95283" y="3319566"/>
                    <a:pt x="94792" y="3321528"/>
                    <a:pt x="94669" y="3323122"/>
                  </a:cubicBezTo>
                  <a:cubicBezTo>
                    <a:pt x="94669" y="3324839"/>
                    <a:pt x="94669" y="3326311"/>
                    <a:pt x="95405" y="3327414"/>
                  </a:cubicBezTo>
                  <a:cubicBezTo>
                    <a:pt x="95651" y="3327782"/>
                    <a:pt x="95773" y="3328150"/>
                    <a:pt x="96141" y="3328395"/>
                  </a:cubicBezTo>
                  <a:cubicBezTo>
                    <a:pt x="96386" y="3328641"/>
                    <a:pt x="96754" y="3328886"/>
                    <a:pt x="96999" y="3329131"/>
                  </a:cubicBezTo>
                  <a:cubicBezTo>
                    <a:pt x="97367" y="3329376"/>
                    <a:pt x="97613" y="3329499"/>
                    <a:pt x="98103" y="3329622"/>
                  </a:cubicBezTo>
                  <a:cubicBezTo>
                    <a:pt x="98471" y="3329622"/>
                    <a:pt x="98839" y="3329744"/>
                    <a:pt x="99329" y="3329867"/>
                  </a:cubicBezTo>
                  <a:cubicBezTo>
                    <a:pt x="100310" y="3329867"/>
                    <a:pt x="101292" y="3329867"/>
                    <a:pt x="102395" y="3329499"/>
                  </a:cubicBezTo>
                  <a:cubicBezTo>
                    <a:pt x="103499" y="3329131"/>
                    <a:pt x="104725" y="3328763"/>
                    <a:pt x="105951" y="3328028"/>
                  </a:cubicBezTo>
                  <a:cubicBezTo>
                    <a:pt x="107178" y="3327414"/>
                    <a:pt x="108527" y="3326556"/>
                    <a:pt x="109753" y="3325575"/>
                  </a:cubicBezTo>
                  <a:cubicBezTo>
                    <a:pt x="111102" y="3324594"/>
                    <a:pt x="112328" y="3323490"/>
                    <a:pt x="113677" y="3322141"/>
                  </a:cubicBezTo>
                  <a:cubicBezTo>
                    <a:pt x="115516" y="3320179"/>
                    <a:pt x="117233" y="3318217"/>
                    <a:pt x="118705" y="3316133"/>
                  </a:cubicBezTo>
                  <a:cubicBezTo>
                    <a:pt x="120054" y="3314048"/>
                    <a:pt x="121280" y="3311963"/>
                    <a:pt x="122016" y="3310001"/>
                  </a:cubicBezTo>
                  <a:cubicBezTo>
                    <a:pt x="122874" y="3308039"/>
                    <a:pt x="123242" y="3306077"/>
                    <a:pt x="123365" y="3304483"/>
                  </a:cubicBezTo>
                  <a:cubicBezTo>
                    <a:pt x="123365" y="3302766"/>
                    <a:pt x="123242" y="3301295"/>
                    <a:pt x="122506" y="3300191"/>
                  </a:cubicBezTo>
                  <a:cubicBezTo>
                    <a:pt x="122261" y="3299823"/>
                    <a:pt x="122016" y="3299578"/>
                    <a:pt x="121771" y="3299210"/>
                  </a:cubicBezTo>
                  <a:cubicBezTo>
                    <a:pt x="121525" y="3298965"/>
                    <a:pt x="121157" y="3298719"/>
                    <a:pt x="120912" y="3298474"/>
                  </a:cubicBezTo>
                  <a:cubicBezTo>
                    <a:pt x="120667" y="3298229"/>
                    <a:pt x="120176" y="3298106"/>
                    <a:pt x="119808" y="3297983"/>
                  </a:cubicBezTo>
                  <a:cubicBezTo>
                    <a:pt x="119441" y="3297983"/>
                    <a:pt x="119073" y="3297861"/>
                    <a:pt x="118582" y="3297738"/>
                  </a:cubicBezTo>
                  <a:moveTo>
                    <a:pt x="1666650" y="3438148"/>
                  </a:moveTo>
                  <a:cubicBezTo>
                    <a:pt x="1666650" y="3438148"/>
                    <a:pt x="1665424" y="3438148"/>
                    <a:pt x="1664811" y="3438148"/>
                  </a:cubicBezTo>
                  <a:cubicBezTo>
                    <a:pt x="1664198" y="3438148"/>
                    <a:pt x="1663462" y="3438271"/>
                    <a:pt x="1662848" y="3438394"/>
                  </a:cubicBezTo>
                  <a:cubicBezTo>
                    <a:pt x="1662113" y="3438516"/>
                    <a:pt x="1661500" y="3438639"/>
                    <a:pt x="1660764" y="3438884"/>
                  </a:cubicBezTo>
                  <a:cubicBezTo>
                    <a:pt x="1660028" y="3439129"/>
                    <a:pt x="1659292" y="3439374"/>
                    <a:pt x="1658557" y="3439742"/>
                  </a:cubicBezTo>
                  <a:cubicBezTo>
                    <a:pt x="1655981" y="3440846"/>
                    <a:pt x="1653406" y="3442318"/>
                    <a:pt x="1651076" y="3444280"/>
                  </a:cubicBezTo>
                  <a:cubicBezTo>
                    <a:pt x="1648746" y="3446119"/>
                    <a:pt x="1646662" y="3448327"/>
                    <a:pt x="1644822" y="3450779"/>
                  </a:cubicBezTo>
                  <a:cubicBezTo>
                    <a:pt x="1642983" y="3453109"/>
                    <a:pt x="1641389" y="3455684"/>
                    <a:pt x="1640285" y="3458382"/>
                  </a:cubicBezTo>
                  <a:cubicBezTo>
                    <a:pt x="1639181" y="3460957"/>
                    <a:pt x="1638445" y="3463655"/>
                    <a:pt x="1638200" y="3466230"/>
                  </a:cubicBezTo>
                  <a:cubicBezTo>
                    <a:pt x="1638200" y="3468070"/>
                    <a:pt x="1638200" y="3469664"/>
                    <a:pt x="1638568" y="3471135"/>
                  </a:cubicBezTo>
                  <a:cubicBezTo>
                    <a:pt x="1638936" y="3472607"/>
                    <a:pt x="1639549" y="3473833"/>
                    <a:pt x="1640408" y="3474814"/>
                  </a:cubicBezTo>
                  <a:cubicBezTo>
                    <a:pt x="1641266" y="3475795"/>
                    <a:pt x="1642247" y="3476654"/>
                    <a:pt x="1643473" y="3477267"/>
                  </a:cubicBezTo>
                  <a:cubicBezTo>
                    <a:pt x="1644700" y="3477880"/>
                    <a:pt x="1646049" y="3478248"/>
                    <a:pt x="1647520" y="3478370"/>
                  </a:cubicBezTo>
                  <a:cubicBezTo>
                    <a:pt x="1648133" y="3478370"/>
                    <a:pt x="1648746" y="3478370"/>
                    <a:pt x="1649359" y="3478370"/>
                  </a:cubicBezTo>
                  <a:cubicBezTo>
                    <a:pt x="1649973" y="3478370"/>
                    <a:pt x="1650708" y="3478248"/>
                    <a:pt x="1651322" y="3478125"/>
                  </a:cubicBezTo>
                  <a:cubicBezTo>
                    <a:pt x="1652057" y="3478003"/>
                    <a:pt x="1652670" y="3477880"/>
                    <a:pt x="1653406" y="3477635"/>
                  </a:cubicBezTo>
                  <a:cubicBezTo>
                    <a:pt x="1654142" y="3477390"/>
                    <a:pt x="1654878" y="3477144"/>
                    <a:pt x="1655613" y="3476777"/>
                  </a:cubicBezTo>
                  <a:cubicBezTo>
                    <a:pt x="1658189" y="3475673"/>
                    <a:pt x="1660764" y="3474201"/>
                    <a:pt x="1663094" y="3472239"/>
                  </a:cubicBezTo>
                  <a:cubicBezTo>
                    <a:pt x="1665424" y="3470277"/>
                    <a:pt x="1667631" y="3468192"/>
                    <a:pt x="1669471" y="3465740"/>
                  </a:cubicBezTo>
                  <a:cubicBezTo>
                    <a:pt x="1671310" y="3463287"/>
                    <a:pt x="1672904" y="3460712"/>
                    <a:pt x="1674008" y="3458137"/>
                  </a:cubicBezTo>
                  <a:cubicBezTo>
                    <a:pt x="1675111" y="3455562"/>
                    <a:pt x="1675847" y="3452864"/>
                    <a:pt x="1676093" y="3450289"/>
                  </a:cubicBezTo>
                  <a:cubicBezTo>
                    <a:pt x="1676093" y="3448449"/>
                    <a:pt x="1676093" y="3446855"/>
                    <a:pt x="1675602" y="3445384"/>
                  </a:cubicBezTo>
                  <a:cubicBezTo>
                    <a:pt x="1675111" y="3443912"/>
                    <a:pt x="1674621" y="3442686"/>
                    <a:pt x="1673763" y="3441704"/>
                  </a:cubicBezTo>
                  <a:cubicBezTo>
                    <a:pt x="1672904" y="3440724"/>
                    <a:pt x="1671923" y="3439865"/>
                    <a:pt x="1670697" y="3439252"/>
                  </a:cubicBezTo>
                  <a:cubicBezTo>
                    <a:pt x="1669471" y="3438639"/>
                    <a:pt x="1668122" y="3438271"/>
                    <a:pt x="1666650" y="3438148"/>
                  </a:cubicBezTo>
                  <a:moveTo>
                    <a:pt x="138816" y="3329867"/>
                  </a:moveTo>
                  <a:cubicBezTo>
                    <a:pt x="137835" y="3329867"/>
                    <a:pt x="136731" y="3329867"/>
                    <a:pt x="135505" y="3330235"/>
                  </a:cubicBezTo>
                  <a:cubicBezTo>
                    <a:pt x="134279" y="3330603"/>
                    <a:pt x="133052" y="3331093"/>
                    <a:pt x="131703" y="3331829"/>
                  </a:cubicBezTo>
                  <a:cubicBezTo>
                    <a:pt x="130355" y="3332565"/>
                    <a:pt x="129006" y="3333423"/>
                    <a:pt x="127657" y="3334527"/>
                  </a:cubicBezTo>
                  <a:cubicBezTo>
                    <a:pt x="126308" y="3335631"/>
                    <a:pt x="124959" y="3336857"/>
                    <a:pt x="123610" y="3338206"/>
                  </a:cubicBezTo>
                  <a:cubicBezTo>
                    <a:pt x="121771" y="3340168"/>
                    <a:pt x="120176" y="3342253"/>
                    <a:pt x="118827" y="3344337"/>
                  </a:cubicBezTo>
                  <a:cubicBezTo>
                    <a:pt x="117478" y="3346422"/>
                    <a:pt x="116375" y="3348506"/>
                    <a:pt x="115639" y="3350469"/>
                  </a:cubicBezTo>
                  <a:cubicBezTo>
                    <a:pt x="114903" y="3352431"/>
                    <a:pt x="114413" y="3354393"/>
                    <a:pt x="114413" y="3355987"/>
                  </a:cubicBezTo>
                  <a:cubicBezTo>
                    <a:pt x="114413" y="3357704"/>
                    <a:pt x="114658" y="3359053"/>
                    <a:pt x="115394" y="3360279"/>
                  </a:cubicBezTo>
                  <a:cubicBezTo>
                    <a:pt x="115639" y="3360647"/>
                    <a:pt x="115884" y="3360892"/>
                    <a:pt x="116130" y="3361137"/>
                  </a:cubicBezTo>
                  <a:cubicBezTo>
                    <a:pt x="116375" y="3361383"/>
                    <a:pt x="116743" y="3361628"/>
                    <a:pt x="116988" y="3361751"/>
                  </a:cubicBezTo>
                  <a:cubicBezTo>
                    <a:pt x="117356" y="3361873"/>
                    <a:pt x="117601" y="3361996"/>
                    <a:pt x="117969" y="3362118"/>
                  </a:cubicBezTo>
                  <a:cubicBezTo>
                    <a:pt x="118337" y="3362241"/>
                    <a:pt x="118705" y="3362241"/>
                    <a:pt x="119073" y="3362364"/>
                  </a:cubicBezTo>
                  <a:cubicBezTo>
                    <a:pt x="120054" y="3362364"/>
                    <a:pt x="121157" y="3362364"/>
                    <a:pt x="122384" y="3361996"/>
                  </a:cubicBezTo>
                  <a:cubicBezTo>
                    <a:pt x="123610" y="3361628"/>
                    <a:pt x="124836" y="3361137"/>
                    <a:pt x="126062" y="3360401"/>
                  </a:cubicBezTo>
                  <a:cubicBezTo>
                    <a:pt x="127411" y="3359666"/>
                    <a:pt x="128760" y="3358807"/>
                    <a:pt x="130109" y="3357704"/>
                  </a:cubicBezTo>
                  <a:cubicBezTo>
                    <a:pt x="131458" y="3356600"/>
                    <a:pt x="132807" y="3355374"/>
                    <a:pt x="134156" y="3354025"/>
                  </a:cubicBezTo>
                  <a:cubicBezTo>
                    <a:pt x="135996" y="3352063"/>
                    <a:pt x="137590" y="3349978"/>
                    <a:pt x="138939" y="3347893"/>
                  </a:cubicBezTo>
                  <a:cubicBezTo>
                    <a:pt x="140287" y="3345809"/>
                    <a:pt x="141391" y="3343724"/>
                    <a:pt x="142127" y="3341762"/>
                  </a:cubicBezTo>
                  <a:cubicBezTo>
                    <a:pt x="142863" y="3339800"/>
                    <a:pt x="143353" y="3337838"/>
                    <a:pt x="143353" y="3336244"/>
                  </a:cubicBezTo>
                  <a:cubicBezTo>
                    <a:pt x="143353" y="3334527"/>
                    <a:pt x="143108" y="3333178"/>
                    <a:pt x="142372" y="3331952"/>
                  </a:cubicBezTo>
                  <a:cubicBezTo>
                    <a:pt x="142127" y="3331584"/>
                    <a:pt x="141882" y="3331338"/>
                    <a:pt x="141636" y="3331093"/>
                  </a:cubicBezTo>
                  <a:cubicBezTo>
                    <a:pt x="141391" y="3330848"/>
                    <a:pt x="141146" y="3330603"/>
                    <a:pt x="140778" y="3330480"/>
                  </a:cubicBezTo>
                  <a:cubicBezTo>
                    <a:pt x="140410" y="3330358"/>
                    <a:pt x="140165" y="3330235"/>
                    <a:pt x="139797" y="3330112"/>
                  </a:cubicBezTo>
                  <a:cubicBezTo>
                    <a:pt x="139429" y="3329990"/>
                    <a:pt x="139061" y="3329990"/>
                    <a:pt x="138693" y="3329867"/>
                  </a:cubicBezTo>
                  <a:moveTo>
                    <a:pt x="1591969" y="3468438"/>
                  </a:moveTo>
                  <a:cubicBezTo>
                    <a:pt x="1591969" y="3468438"/>
                    <a:pt x="1590866" y="3468438"/>
                    <a:pt x="1590252" y="3468438"/>
                  </a:cubicBezTo>
                  <a:cubicBezTo>
                    <a:pt x="1589639" y="3468438"/>
                    <a:pt x="1589026" y="3468438"/>
                    <a:pt x="1588413" y="3468683"/>
                  </a:cubicBezTo>
                  <a:cubicBezTo>
                    <a:pt x="1587800" y="3468928"/>
                    <a:pt x="1587064" y="3468928"/>
                    <a:pt x="1586451" y="3469173"/>
                  </a:cubicBezTo>
                  <a:cubicBezTo>
                    <a:pt x="1585838" y="3469419"/>
                    <a:pt x="1585102" y="3469541"/>
                    <a:pt x="1584366" y="3469909"/>
                  </a:cubicBezTo>
                  <a:cubicBezTo>
                    <a:pt x="1581791" y="3470890"/>
                    <a:pt x="1579338" y="3472362"/>
                    <a:pt x="1577008" y="3474201"/>
                  </a:cubicBezTo>
                  <a:cubicBezTo>
                    <a:pt x="1574678" y="3476041"/>
                    <a:pt x="1572471" y="3478125"/>
                    <a:pt x="1570632" y="3480455"/>
                  </a:cubicBezTo>
                  <a:cubicBezTo>
                    <a:pt x="1568792" y="3482785"/>
                    <a:pt x="1567198" y="3485360"/>
                    <a:pt x="1565972" y="3487935"/>
                  </a:cubicBezTo>
                  <a:cubicBezTo>
                    <a:pt x="1564745" y="3490511"/>
                    <a:pt x="1564010" y="3493209"/>
                    <a:pt x="1563642" y="3495784"/>
                  </a:cubicBezTo>
                  <a:cubicBezTo>
                    <a:pt x="1563397" y="3497623"/>
                    <a:pt x="1563519" y="3499340"/>
                    <a:pt x="1563764" y="3500934"/>
                  </a:cubicBezTo>
                  <a:cubicBezTo>
                    <a:pt x="1564010" y="3502528"/>
                    <a:pt x="1564623" y="3503755"/>
                    <a:pt x="1565359" y="3504858"/>
                  </a:cubicBezTo>
                  <a:cubicBezTo>
                    <a:pt x="1566094" y="3505962"/>
                    <a:pt x="1567075" y="3506820"/>
                    <a:pt x="1568302" y="3507556"/>
                  </a:cubicBezTo>
                  <a:cubicBezTo>
                    <a:pt x="1569528" y="3508170"/>
                    <a:pt x="1570877" y="3508537"/>
                    <a:pt x="1572348" y="3508660"/>
                  </a:cubicBezTo>
                  <a:cubicBezTo>
                    <a:pt x="1572962" y="3508660"/>
                    <a:pt x="1573452" y="3508660"/>
                    <a:pt x="1574065" y="3508660"/>
                  </a:cubicBezTo>
                  <a:cubicBezTo>
                    <a:pt x="1574678" y="3508660"/>
                    <a:pt x="1575292" y="3508660"/>
                    <a:pt x="1575905" y="3508415"/>
                  </a:cubicBezTo>
                  <a:cubicBezTo>
                    <a:pt x="1576518" y="3508415"/>
                    <a:pt x="1577254" y="3508170"/>
                    <a:pt x="1577867" y="3507924"/>
                  </a:cubicBezTo>
                  <a:cubicBezTo>
                    <a:pt x="1578603" y="3507679"/>
                    <a:pt x="1579216" y="3507434"/>
                    <a:pt x="1579952" y="3507188"/>
                  </a:cubicBezTo>
                  <a:cubicBezTo>
                    <a:pt x="1582527" y="3506207"/>
                    <a:pt x="1585102" y="3504736"/>
                    <a:pt x="1587432" y="3502896"/>
                  </a:cubicBezTo>
                  <a:cubicBezTo>
                    <a:pt x="1589762" y="3501057"/>
                    <a:pt x="1591969" y="3498972"/>
                    <a:pt x="1593808" y="3496520"/>
                  </a:cubicBezTo>
                  <a:cubicBezTo>
                    <a:pt x="1595648" y="3494067"/>
                    <a:pt x="1597242" y="3491615"/>
                    <a:pt x="1598468" y="3489039"/>
                  </a:cubicBezTo>
                  <a:cubicBezTo>
                    <a:pt x="1599695" y="3486464"/>
                    <a:pt x="1600431" y="3483766"/>
                    <a:pt x="1600676" y="3481191"/>
                  </a:cubicBezTo>
                  <a:cubicBezTo>
                    <a:pt x="1600921" y="3479352"/>
                    <a:pt x="1600798" y="3477635"/>
                    <a:pt x="1600553" y="3476041"/>
                  </a:cubicBezTo>
                  <a:cubicBezTo>
                    <a:pt x="1600185" y="3474569"/>
                    <a:pt x="1599695" y="3473220"/>
                    <a:pt x="1598836" y="3472117"/>
                  </a:cubicBezTo>
                  <a:cubicBezTo>
                    <a:pt x="1597978" y="3471013"/>
                    <a:pt x="1596997" y="3470154"/>
                    <a:pt x="1595893" y="3469541"/>
                  </a:cubicBezTo>
                  <a:cubicBezTo>
                    <a:pt x="1594667" y="3468928"/>
                    <a:pt x="1593318" y="3468560"/>
                    <a:pt x="1591846" y="3468438"/>
                  </a:cubicBezTo>
                  <a:moveTo>
                    <a:pt x="160766" y="3360892"/>
                  </a:moveTo>
                  <a:cubicBezTo>
                    <a:pt x="159785" y="3360892"/>
                    <a:pt x="158559" y="3360892"/>
                    <a:pt x="157333" y="3361260"/>
                  </a:cubicBezTo>
                  <a:cubicBezTo>
                    <a:pt x="156107" y="3361628"/>
                    <a:pt x="154758" y="3362118"/>
                    <a:pt x="153531" y="3362854"/>
                  </a:cubicBezTo>
                  <a:cubicBezTo>
                    <a:pt x="152305" y="3363590"/>
                    <a:pt x="150834" y="3364571"/>
                    <a:pt x="149362" y="3365675"/>
                  </a:cubicBezTo>
                  <a:cubicBezTo>
                    <a:pt x="148013" y="3366778"/>
                    <a:pt x="146541" y="3368127"/>
                    <a:pt x="145193" y="3369599"/>
                  </a:cubicBezTo>
                  <a:cubicBezTo>
                    <a:pt x="143353" y="3371561"/>
                    <a:pt x="141636" y="3373768"/>
                    <a:pt x="140410" y="3375853"/>
                  </a:cubicBezTo>
                  <a:cubicBezTo>
                    <a:pt x="139061" y="3377938"/>
                    <a:pt x="138080" y="3380145"/>
                    <a:pt x="137344" y="3382107"/>
                  </a:cubicBezTo>
                  <a:cubicBezTo>
                    <a:pt x="136609" y="3384069"/>
                    <a:pt x="136241" y="3386031"/>
                    <a:pt x="136241" y="3387625"/>
                  </a:cubicBezTo>
                  <a:cubicBezTo>
                    <a:pt x="136241" y="3389219"/>
                    <a:pt x="136609" y="3390691"/>
                    <a:pt x="137467" y="3391672"/>
                  </a:cubicBezTo>
                  <a:cubicBezTo>
                    <a:pt x="137712" y="3391917"/>
                    <a:pt x="137957" y="3392162"/>
                    <a:pt x="138203" y="3392408"/>
                  </a:cubicBezTo>
                  <a:cubicBezTo>
                    <a:pt x="138448" y="3392653"/>
                    <a:pt x="138693" y="3392776"/>
                    <a:pt x="139061" y="3393021"/>
                  </a:cubicBezTo>
                  <a:cubicBezTo>
                    <a:pt x="139306" y="3393144"/>
                    <a:pt x="139674" y="3393266"/>
                    <a:pt x="140042" y="3393389"/>
                  </a:cubicBezTo>
                  <a:cubicBezTo>
                    <a:pt x="140410" y="3393389"/>
                    <a:pt x="140778" y="3393511"/>
                    <a:pt x="141146" y="3393511"/>
                  </a:cubicBezTo>
                  <a:cubicBezTo>
                    <a:pt x="142127" y="3393511"/>
                    <a:pt x="143353" y="3393511"/>
                    <a:pt x="144580" y="3393144"/>
                  </a:cubicBezTo>
                  <a:cubicBezTo>
                    <a:pt x="145806" y="3392776"/>
                    <a:pt x="147155" y="3392285"/>
                    <a:pt x="148504" y="3391549"/>
                  </a:cubicBezTo>
                  <a:cubicBezTo>
                    <a:pt x="149853" y="3390814"/>
                    <a:pt x="151201" y="3389832"/>
                    <a:pt x="152673" y="3388729"/>
                  </a:cubicBezTo>
                  <a:cubicBezTo>
                    <a:pt x="154022" y="3387625"/>
                    <a:pt x="155494" y="3386276"/>
                    <a:pt x="156842" y="3384805"/>
                  </a:cubicBezTo>
                  <a:cubicBezTo>
                    <a:pt x="158682" y="3382843"/>
                    <a:pt x="160399" y="3380635"/>
                    <a:pt x="161625" y="3378551"/>
                  </a:cubicBezTo>
                  <a:cubicBezTo>
                    <a:pt x="162974" y="3376466"/>
                    <a:pt x="163955" y="3374259"/>
                    <a:pt x="164691" y="3372296"/>
                  </a:cubicBezTo>
                  <a:cubicBezTo>
                    <a:pt x="165426" y="3370334"/>
                    <a:pt x="165794" y="3368372"/>
                    <a:pt x="165672" y="3366778"/>
                  </a:cubicBezTo>
                  <a:cubicBezTo>
                    <a:pt x="165549" y="3365184"/>
                    <a:pt x="165304" y="3363713"/>
                    <a:pt x="164445" y="3362731"/>
                  </a:cubicBezTo>
                  <a:cubicBezTo>
                    <a:pt x="164200" y="3362486"/>
                    <a:pt x="163955" y="3362241"/>
                    <a:pt x="163710" y="3361996"/>
                  </a:cubicBezTo>
                  <a:cubicBezTo>
                    <a:pt x="163464" y="3361751"/>
                    <a:pt x="163219" y="3361628"/>
                    <a:pt x="162851" y="3361383"/>
                  </a:cubicBezTo>
                  <a:cubicBezTo>
                    <a:pt x="162483" y="3361137"/>
                    <a:pt x="162238" y="3361137"/>
                    <a:pt x="161870" y="3361015"/>
                  </a:cubicBezTo>
                  <a:cubicBezTo>
                    <a:pt x="161502" y="3361015"/>
                    <a:pt x="161134" y="3360892"/>
                    <a:pt x="160766" y="3360892"/>
                  </a:cubicBezTo>
                  <a:moveTo>
                    <a:pt x="1518146" y="3496029"/>
                  </a:moveTo>
                  <a:cubicBezTo>
                    <a:pt x="1518146" y="3496029"/>
                    <a:pt x="1517165" y="3496029"/>
                    <a:pt x="1516552" y="3496029"/>
                  </a:cubicBezTo>
                  <a:cubicBezTo>
                    <a:pt x="1515939" y="3496029"/>
                    <a:pt x="1515449" y="3496029"/>
                    <a:pt x="1514835" y="3496152"/>
                  </a:cubicBezTo>
                  <a:cubicBezTo>
                    <a:pt x="1514222" y="3496152"/>
                    <a:pt x="1513609" y="3496397"/>
                    <a:pt x="1513119" y="3496520"/>
                  </a:cubicBezTo>
                  <a:cubicBezTo>
                    <a:pt x="1512506" y="3496642"/>
                    <a:pt x="1511892" y="3496888"/>
                    <a:pt x="1511279" y="3497133"/>
                  </a:cubicBezTo>
                  <a:cubicBezTo>
                    <a:pt x="1508704" y="3497991"/>
                    <a:pt x="1506251" y="3499463"/>
                    <a:pt x="1503921" y="3501180"/>
                  </a:cubicBezTo>
                  <a:cubicBezTo>
                    <a:pt x="1501591" y="3502896"/>
                    <a:pt x="1499384" y="3504981"/>
                    <a:pt x="1497422" y="3507311"/>
                  </a:cubicBezTo>
                  <a:cubicBezTo>
                    <a:pt x="1495460" y="3509641"/>
                    <a:pt x="1493866" y="3512093"/>
                    <a:pt x="1492517" y="3514791"/>
                  </a:cubicBezTo>
                  <a:cubicBezTo>
                    <a:pt x="1491291" y="3517367"/>
                    <a:pt x="1490310" y="3520065"/>
                    <a:pt x="1489942" y="3522640"/>
                  </a:cubicBezTo>
                  <a:cubicBezTo>
                    <a:pt x="1489697" y="3524602"/>
                    <a:pt x="1489574" y="3526441"/>
                    <a:pt x="1489942" y="3527913"/>
                  </a:cubicBezTo>
                  <a:cubicBezTo>
                    <a:pt x="1490187" y="3529507"/>
                    <a:pt x="1490677" y="3530856"/>
                    <a:pt x="1491413" y="3532082"/>
                  </a:cubicBezTo>
                  <a:cubicBezTo>
                    <a:pt x="1492149" y="3533308"/>
                    <a:pt x="1493130" y="3534167"/>
                    <a:pt x="1494356" y="3534780"/>
                  </a:cubicBezTo>
                  <a:cubicBezTo>
                    <a:pt x="1495583" y="3535393"/>
                    <a:pt x="1496932" y="3535883"/>
                    <a:pt x="1498403" y="3536006"/>
                  </a:cubicBezTo>
                  <a:cubicBezTo>
                    <a:pt x="1498894" y="3536006"/>
                    <a:pt x="1499507" y="3536006"/>
                    <a:pt x="1499997" y="3536006"/>
                  </a:cubicBezTo>
                  <a:cubicBezTo>
                    <a:pt x="1500611" y="3536006"/>
                    <a:pt x="1501101" y="3536006"/>
                    <a:pt x="1501714" y="3535883"/>
                  </a:cubicBezTo>
                  <a:cubicBezTo>
                    <a:pt x="1502327" y="3535883"/>
                    <a:pt x="1502940" y="3535638"/>
                    <a:pt x="1503554" y="3535516"/>
                  </a:cubicBezTo>
                  <a:cubicBezTo>
                    <a:pt x="1504167" y="3535393"/>
                    <a:pt x="1504780" y="3535148"/>
                    <a:pt x="1505516" y="3534903"/>
                  </a:cubicBezTo>
                  <a:cubicBezTo>
                    <a:pt x="1508091" y="3534044"/>
                    <a:pt x="1510544" y="3532573"/>
                    <a:pt x="1512873" y="3530856"/>
                  </a:cubicBezTo>
                  <a:cubicBezTo>
                    <a:pt x="1515203" y="3529139"/>
                    <a:pt x="1517411" y="3527054"/>
                    <a:pt x="1519373" y="3524724"/>
                  </a:cubicBezTo>
                  <a:cubicBezTo>
                    <a:pt x="1521335" y="3522395"/>
                    <a:pt x="1522929" y="3519942"/>
                    <a:pt x="1524155" y="3517244"/>
                  </a:cubicBezTo>
                  <a:cubicBezTo>
                    <a:pt x="1525382" y="3514669"/>
                    <a:pt x="1526363" y="3511971"/>
                    <a:pt x="1526730" y="3509396"/>
                  </a:cubicBezTo>
                  <a:cubicBezTo>
                    <a:pt x="1526976" y="3507434"/>
                    <a:pt x="1526976" y="3505594"/>
                    <a:pt x="1526730" y="3504000"/>
                  </a:cubicBezTo>
                  <a:cubicBezTo>
                    <a:pt x="1526485" y="3502406"/>
                    <a:pt x="1525872" y="3501057"/>
                    <a:pt x="1525136" y="3499830"/>
                  </a:cubicBezTo>
                  <a:cubicBezTo>
                    <a:pt x="1524400" y="3498727"/>
                    <a:pt x="1523420" y="3497746"/>
                    <a:pt x="1522193" y="3497133"/>
                  </a:cubicBezTo>
                  <a:cubicBezTo>
                    <a:pt x="1520967" y="3496520"/>
                    <a:pt x="1519618" y="3496029"/>
                    <a:pt x="1518146" y="3495907"/>
                  </a:cubicBezTo>
                  <a:moveTo>
                    <a:pt x="184802" y="3390568"/>
                  </a:moveTo>
                  <a:cubicBezTo>
                    <a:pt x="183698" y="3390568"/>
                    <a:pt x="182594" y="3390568"/>
                    <a:pt x="181245" y="3391059"/>
                  </a:cubicBezTo>
                  <a:cubicBezTo>
                    <a:pt x="179897" y="3391549"/>
                    <a:pt x="178670" y="3392040"/>
                    <a:pt x="177199" y="3392776"/>
                  </a:cubicBezTo>
                  <a:cubicBezTo>
                    <a:pt x="175850" y="3393511"/>
                    <a:pt x="174378" y="3394492"/>
                    <a:pt x="172907" y="3395719"/>
                  </a:cubicBezTo>
                  <a:cubicBezTo>
                    <a:pt x="171435" y="3396945"/>
                    <a:pt x="170086" y="3398294"/>
                    <a:pt x="168737" y="3399766"/>
                  </a:cubicBezTo>
                  <a:cubicBezTo>
                    <a:pt x="166898" y="3401850"/>
                    <a:pt x="165304" y="3403935"/>
                    <a:pt x="164078" y="3406142"/>
                  </a:cubicBezTo>
                  <a:cubicBezTo>
                    <a:pt x="162851" y="3408349"/>
                    <a:pt x="161748" y="3410434"/>
                    <a:pt x="161134" y="3412396"/>
                  </a:cubicBezTo>
                  <a:cubicBezTo>
                    <a:pt x="160521" y="3414358"/>
                    <a:pt x="160153" y="3416320"/>
                    <a:pt x="160276" y="3417914"/>
                  </a:cubicBezTo>
                  <a:cubicBezTo>
                    <a:pt x="160276" y="3419509"/>
                    <a:pt x="160766" y="3420858"/>
                    <a:pt x="161625" y="3421961"/>
                  </a:cubicBezTo>
                  <a:cubicBezTo>
                    <a:pt x="161870" y="3422207"/>
                    <a:pt x="162115" y="3422452"/>
                    <a:pt x="162361" y="3422574"/>
                  </a:cubicBezTo>
                  <a:cubicBezTo>
                    <a:pt x="162606" y="3422820"/>
                    <a:pt x="162851" y="3422942"/>
                    <a:pt x="163219" y="3423065"/>
                  </a:cubicBezTo>
                  <a:cubicBezTo>
                    <a:pt x="163464" y="3423187"/>
                    <a:pt x="163832" y="3423310"/>
                    <a:pt x="164200" y="3423433"/>
                  </a:cubicBezTo>
                  <a:cubicBezTo>
                    <a:pt x="164568" y="3423555"/>
                    <a:pt x="164813" y="3423555"/>
                    <a:pt x="165181" y="3423555"/>
                  </a:cubicBezTo>
                  <a:cubicBezTo>
                    <a:pt x="166285" y="3423555"/>
                    <a:pt x="167389" y="3423555"/>
                    <a:pt x="168737" y="3423187"/>
                  </a:cubicBezTo>
                  <a:cubicBezTo>
                    <a:pt x="169964" y="3422820"/>
                    <a:pt x="171435" y="3422207"/>
                    <a:pt x="172784" y="3421471"/>
                  </a:cubicBezTo>
                  <a:cubicBezTo>
                    <a:pt x="174133" y="3420612"/>
                    <a:pt x="175605" y="3419631"/>
                    <a:pt x="177076" y="3418528"/>
                  </a:cubicBezTo>
                  <a:cubicBezTo>
                    <a:pt x="178548" y="3417301"/>
                    <a:pt x="180019" y="3415952"/>
                    <a:pt x="181368" y="3414358"/>
                  </a:cubicBezTo>
                  <a:cubicBezTo>
                    <a:pt x="183208" y="3412274"/>
                    <a:pt x="184802" y="3410189"/>
                    <a:pt x="186028" y="3407982"/>
                  </a:cubicBezTo>
                  <a:cubicBezTo>
                    <a:pt x="187254" y="3405774"/>
                    <a:pt x="188235" y="3403689"/>
                    <a:pt x="188971" y="3401727"/>
                  </a:cubicBezTo>
                  <a:cubicBezTo>
                    <a:pt x="189584" y="3399766"/>
                    <a:pt x="189952" y="3397803"/>
                    <a:pt x="189830" y="3396209"/>
                  </a:cubicBezTo>
                  <a:cubicBezTo>
                    <a:pt x="189830" y="3394615"/>
                    <a:pt x="189339" y="3393266"/>
                    <a:pt x="188481" y="3392285"/>
                  </a:cubicBezTo>
                  <a:cubicBezTo>
                    <a:pt x="188235" y="3392040"/>
                    <a:pt x="187990" y="3391794"/>
                    <a:pt x="187745" y="3391672"/>
                  </a:cubicBezTo>
                  <a:cubicBezTo>
                    <a:pt x="187500" y="3391549"/>
                    <a:pt x="187254" y="3391304"/>
                    <a:pt x="186887" y="3391181"/>
                  </a:cubicBezTo>
                  <a:cubicBezTo>
                    <a:pt x="186641" y="3391059"/>
                    <a:pt x="186273" y="3390936"/>
                    <a:pt x="185905" y="3390814"/>
                  </a:cubicBezTo>
                  <a:cubicBezTo>
                    <a:pt x="185538" y="3390814"/>
                    <a:pt x="185292" y="3390691"/>
                    <a:pt x="184924" y="3390691"/>
                  </a:cubicBezTo>
                  <a:moveTo>
                    <a:pt x="1445550" y="3521168"/>
                  </a:moveTo>
                  <a:cubicBezTo>
                    <a:pt x="1445550" y="3521168"/>
                    <a:pt x="1444569" y="3521168"/>
                    <a:pt x="1444079" y="3521168"/>
                  </a:cubicBezTo>
                  <a:cubicBezTo>
                    <a:pt x="1443588" y="3521168"/>
                    <a:pt x="1443098" y="3521168"/>
                    <a:pt x="1442484" y="3521291"/>
                  </a:cubicBezTo>
                  <a:cubicBezTo>
                    <a:pt x="1441871" y="3521413"/>
                    <a:pt x="1441381" y="3521413"/>
                    <a:pt x="1440890" y="3521658"/>
                  </a:cubicBezTo>
                  <a:cubicBezTo>
                    <a:pt x="1440277" y="3521781"/>
                    <a:pt x="1439787" y="3521904"/>
                    <a:pt x="1439173" y="3522149"/>
                  </a:cubicBezTo>
                  <a:cubicBezTo>
                    <a:pt x="1436598" y="3523008"/>
                    <a:pt x="1434146" y="3524234"/>
                    <a:pt x="1431816" y="3525951"/>
                  </a:cubicBezTo>
                  <a:cubicBezTo>
                    <a:pt x="1429486" y="3527667"/>
                    <a:pt x="1427278" y="3529630"/>
                    <a:pt x="1425316" y="3531960"/>
                  </a:cubicBezTo>
                  <a:cubicBezTo>
                    <a:pt x="1423354" y="3534167"/>
                    <a:pt x="1421638" y="3536742"/>
                    <a:pt x="1420289" y="3539317"/>
                  </a:cubicBezTo>
                  <a:cubicBezTo>
                    <a:pt x="1418940" y="3541893"/>
                    <a:pt x="1417959" y="3544590"/>
                    <a:pt x="1417468" y="3547165"/>
                  </a:cubicBezTo>
                  <a:cubicBezTo>
                    <a:pt x="1417100" y="3549250"/>
                    <a:pt x="1416978" y="3551090"/>
                    <a:pt x="1417223" y="3552684"/>
                  </a:cubicBezTo>
                  <a:cubicBezTo>
                    <a:pt x="1417468" y="3554278"/>
                    <a:pt x="1417959" y="3555750"/>
                    <a:pt x="1418572" y="3556976"/>
                  </a:cubicBezTo>
                  <a:cubicBezTo>
                    <a:pt x="1419308" y="3558202"/>
                    <a:pt x="1420289" y="3559183"/>
                    <a:pt x="1421392" y="3559919"/>
                  </a:cubicBezTo>
                  <a:cubicBezTo>
                    <a:pt x="1422619" y="3560655"/>
                    <a:pt x="1423967" y="3561023"/>
                    <a:pt x="1425562" y="3561145"/>
                  </a:cubicBezTo>
                  <a:cubicBezTo>
                    <a:pt x="1426052" y="3561145"/>
                    <a:pt x="1426543" y="3561145"/>
                    <a:pt x="1427033" y="3561145"/>
                  </a:cubicBezTo>
                  <a:cubicBezTo>
                    <a:pt x="1427524" y="3561145"/>
                    <a:pt x="1428014" y="3561145"/>
                    <a:pt x="1428627" y="3561023"/>
                  </a:cubicBezTo>
                  <a:cubicBezTo>
                    <a:pt x="1429118" y="3561023"/>
                    <a:pt x="1429731" y="3560900"/>
                    <a:pt x="1430222" y="3560777"/>
                  </a:cubicBezTo>
                  <a:cubicBezTo>
                    <a:pt x="1430835" y="3560655"/>
                    <a:pt x="1431325" y="3560532"/>
                    <a:pt x="1431938" y="3560287"/>
                  </a:cubicBezTo>
                  <a:cubicBezTo>
                    <a:pt x="1434514" y="3559428"/>
                    <a:pt x="1436966" y="3558202"/>
                    <a:pt x="1439296" y="3556485"/>
                  </a:cubicBezTo>
                  <a:cubicBezTo>
                    <a:pt x="1441626" y="3554768"/>
                    <a:pt x="1443833" y="3552806"/>
                    <a:pt x="1445795" y="3550476"/>
                  </a:cubicBezTo>
                  <a:cubicBezTo>
                    <a:pt x="1447757" y="3548269"/>
                    <a:pt x="1449474" y="3545694"/>
                    <a:pt x="1450823" y="3543118"/>
                  </a:cubicBezTo>
                  <a:cubicBezTo>
                    <a:pt x="1452172" y="3540543"/>
                    <a:pt x="1453153" y="3537846"/>
                    <a:pt x="1453644" y="3535270"/>
                  </a:cubicBezTo>
                  <a:cubicBezTo>
                    <a:pt x="1454012" y="3533186"/>
                    <a:pt x="1454134" y="3531346"/>
                    <a:pt x="1453889" y="3529752"/>
                  </a:cubicBezTo>
                  <a:cubicBezTo>
                    <a:pt x="1453644" y="3528158"/>
                    <a:pt x="1453153" y="3526686"/>
                    <a:pt x="1452417" y="3525460"/>
                  </a:cubicBezTo>
                  <a:cubicBezTo>
                    <a:pt x="1451682" y="3524234"/>
                    <a:pt x="1450701" y="3523253"/>
                    <a:pt x="1449474" y="3522640"/>
                  </a:cubicBezTo>
                  <a:cubicBezTo>
                    <a:pt x="1448248" y="3521904"/>
                    <a:pt x="1446899" y="3521536"/>
                    <a:pt x="1445305" y="3521413"/>
                  </a:cubicBezTo>
                  <a:moveTo>
                    <a:pt x="210922" y="3418773"/>
                  </a:moveTo>
                  <a:cubicBezTo>
                    <a:pt x="209818" y="3418773"/>
                    <a:pt x="208592" y="3418773"/>
                    <a:pt x="207243" y="3419264"/>
                  </a:cubicBezTo>
                  <a:cubicBezTo>
                    <a:pt x="205894" y="3419631"/>
                    <a:pt x="204545" y="3420244"/>
                    <a:pt x="203073" y="3421103"/>
                  </a:cubicBezTo>
                  <a:cubicBezTo>
                    <a:pt x="201602" y="3421961"/>
                    <a:pt x="200130" y="3422942"/>
                    <a:pt x="198659" y="3424291"/>
                  </a:cubicBezTo>
                  <a:cubicBezTo>
                    <a:pt x="197187" y="3425517"/>
                    <a:pt x="195716" y="3426989"/>
                    <a:pt x="194244" y="3428583"/>
                  </a:cubicBezTo>
                  <a:cubicBezTo>
                    <a:pt x="192405" y="3430668"/>
                    <a:pt x="190933" y="3432875"/>
                    <a:pt x="189584" y="3434960"/>
                  </a:cubicBezTo>
                  <a:cubicBezTo>
                    <a:pt x="188358" y="3437167"/>
                    <a:pt x="187377" y="3439252"/>
                    <a:pt x="186887" y="3441214"/>
                  </a:cubicBezTo>
                  <a:cubicBezTo>
                    <a:pt x="186273" y="3443176"/>
                    <a:pt x="186028" y="3445015"/>
                    <a:pt x="186151" y="3446732"/>
                  </a:cubicBezTo>
                  <a:cubicBezTo>
                    <a:pt x="186273" y="3448327"/>
                    <a:pt x="186764" y="3449675"/>
                    <a:pt x="187745" y="3450657"/>
                  </a:cubicBezTo>
                  <a:cubicBezTo>
                    <a:pt x="187990" y="3450902"/>
                    <a:pt x="188235" y="3451024"/>
                    <a:pt x="188481" y="3451270"/>
                  </a:cubicBezTo>
                  <a:cubicBezTo>
                    <a:pt x="188726" y="3451392"/>
                    <a:pt x="188971" y="3451637"/>
                    <a:pt x="189339" y="3451760"/>
                  </a:cubicBezTo>
                  <a:cubicBezTo>
                    <a:pt x="189707" y="3451883"/>
                    <a:pt x="189952" y="3452005"/>
                    <a:pt x="190198" y="3452005"/>
                  </a:cubicBezTo>
                  <a:cubicBezTo>
                    <a:pt x="190443" y="3452005"/>
                    <a:pt x="190811" y="3452128"/>
                    <a:pt x="191179" y="3452128"/>
                  </a:cubicBezTo>
                  <a:cubicBezTo>
                    <a:pt x="192282" y="3452128"/>
                    <a:pt x="193508" y="3452128"/>
                    <a:pt x="194857" y="3451637"/>
                  </a:cubicBezTo>
                  <a:cubicBezTo>
                    <a:pt x="196206" y="3451147"/>
                    <a:pt x="197555" y="3450657"/>
                    <a:pt x="199027" y="3449798"/>
                  </a:cubicBezTo>
                  <a:cubicBezTo>
                    <a:pt x="200498" y="3448940"/>
                    <a:pt x="201970" y="3447959"/>
                    <a:pt x="203441" y="3446610"/>
                  </a:cubicBezTo>
                  <a:cubicBezTo>
                    <a:pt x="204913" y="3445384"/>
                    <a:pt x="206384" y="3443912"/>
                    <a:pt x="207856" y="3442318"/>
                  </a:cubicBezTo>
                  <a:cubicBezTo>
                    <a:pt x="209695" y="3440233"/>
                    <a:pt x="211167" y="3438026"/>
                    <a:pt x="212393" y="3435818"/>
                  </a:cubicBezTo>
                  <a:cubicBezTo>
                    <a:pt x="213620" y="3433611"/>
                    <a:pt x="214601" y="3431526"/>
                    <a:pt x="215091" y="3429564"/>
                  </a:cubicBezTo>
                  <a:cubicBezTo>
                    <a:pt x="215704" y="3427602"/>
                    <a:pt x="215950" y="3425763"/>
                    <a:pt x="215827" y="3424169"/>
                  </a:cubicBezTo>
                  <a:cubicBezTo>
                    <a:pt x="215704" y="3422574"/>
                    <a:pt x="215214" y="3421226"/>
                    <a:pt x="214233" y="3420244"/>
                  </a:cubicBezTo>
                  <a:cubicBezTo>
                    <a:pt x="213987" y="3419999"/>
                    <a:pt x="213742" y="3419877"/>
                    <a:pt x="213497" y="3419631"/>
                  </a:cubicBezTo>
                  <a:cubicBezTo>
                    <a:pt x="213252" y="3419509"/>
                    <a:pt x="213007" y="3419264"/>
                    <a:pt x="212639" y="3419141"/>
                  </a:cubicBezTo>
                  <a:cubicBezTo>
                    <a:pt x="212393" y="3419141"/>
                    <a:pt x="212025" y="3418896"/>
                    <a:pt x="211780" y="3418896"/>
                  </a:cubicBezTo>
                  <a:cubicBezTo>
                    <a:pt x="211412" y="3418896"/>
                    <a:pt x="211167" y="3418773"/>
                    <a:pt x="210799" y="3418773"/>
                  </a:cubicBezTo>
                  <a:moveTo>
                    <a:pt x="1373690" y="3543855"/>
                  </a:moveTo>
                  <a:cubicBezTo>
                    <a:pt x="1373690" y="3543855"/>
                    <a:pt x="1372831" y="3543855"/>
                    <a:pt x="1372341" y="3543855"/>
                  </a:cubicBezTo>
                  <a:cubicBezTo>
                    <a:pt x="1371850" y="3543855"/>
                    <a:pt x="1371360" y="3543855"/>
                    <a:pt x="1370992" y="3543855"/>
                  </a:cubicBezTo>
                  <a:cubicBezTo>
                    <a:pt x="1370624" y="3543855"/>
                    <a:pt x="1370011" y="3543977"/>
                    <a:pt x="1369520" y="3544100"/>
                  </a:cubicBezTo>
                  <a:cubicBezTo>
                    <a:pt x="1369030" y="3544222"/>
                    <a:pt x="1368539" y="3544345"/>
                    <a:pt x="1367926" y="3544468"/>
                  </a:cubicBezTo>
                  <a:cubicBezTo>
                    <a:pt x="1365473" y="3545203"/>
                    <a:pt x="1363021" y="3546430"/>
                    <a:pt x="1360691" y="3548024"/>
                  </a:cubicBezTo>
                  <a:cubicBezTo>
                    <a:pt x="1358361" y="3549618"/>
                    <a:pt x="1356154" y="3551580"/>
                    <a:pt x="1354192" y="3553788"/>
                  </a:cubicBezTo>
                  <a:cubicBezTo>
                    <a:pt x="1352229" y="3555995"/>
                    <a:pt x="1350513" y="3558447"/>
                    <a:pt x="1349041" y="3561023"/>
                  </a:cubicBezTo>
                  <a:cubicBezTo>
                    <a:pt x="1347692" y="3563598"/>
                    <a:pt x="1346588" y="3566296"/>
                    <a:pt x="1345975" y="3568871"/>
                  </a:cubicBezTo>
                  <a:cubicBezTo>
                    <a:pt x="1345485" y="3570956"/>
                    <a:pt x="1345362" y="3572918"/>
                    <a:pt x="1345485" y="3574634"/>
                  </a:cubicBezTo>
                  <a:cubicBezTo>
                    <a:pt x="1345608" y="3576351"/>
                    <a:pt x="1346098" y="3577823"/>
                    <a:pt x="1346834" y="3579171"/>
                  </a:cubicBezTo>
                  <a:cubicBezTo>
                    <a:pt x="1347570" y="3580398"/>
                    <a:pt x="1348551" y="3581501"/>
                    <a:pt x="1349654" y="3582237"/>
                  </a:cubicBezTo>
                  <a:cubicBezTo>
                    <a:pt x="1350758" y="3582973"/>
                    <a:pt x="1352229" y="3583464"/>
                    <a:pt x="1353824" y="3583586"/>
                  </a:cubicBezTo>
                  <a:cubicBezTo>
                    <a:pt x="1354192" y="3583586"/>
                    <a:pt x="1354682" y="3583586"/>
                    <a:pt x="1355173" y="3583586"/>
                  </a:cubicBezTo>
                  <a:cubicBezTo>
                    <a:pt x="1355663" y="3583586"/>
                    <a:pt x="1356031" y="3583586"/>
                    <a:pt x="1356522" y="3583586"/>
                  </a:cubicBezTo>
                  <a:cubicBezTo>
                    <a:pt x="1357012" y="3583586"/>
                    <a:pt x="1357502" y="3583464"/>
                    <a:pt x="1357993" y="3583341"/>
                  </a:cubicBezTo>
                  <a:cubicBezTo>
                    <a:pt x="1358483" y="3583341"/>
                    <a:pt x="1358974" y="3583096"/>
                    <a:pt x="1359465" y="3582973"/>
                  </a:cubicBezTo>
                  <a:cubicBezTo>
                    <a:pt x="1361917" y="3582237"/>
                    <a:pt x="1364370" y="3581011"/>
                    <a:pt x="1366700" y="3579417"/>
                  </a:cubicBezTo>
                  <a:cubicBezTo>
                    <a:pt x="1369030" y="3577823"/>
                    <a:pt x="1371237" y="3575861"/>
                    <a:pt x="1373322" y="3573653"/>
                  </a:cubicBezTo>
                  <a:cubicBezTo>
                    <a:pt x="1375284" y="3571446"/>
                    <a:pt x="1377123" y="3568993"/>
                    <a:pt x="1378472" y="3566418"/>
                  </a:cubicBezTo>
                  <a:cubicBezTo>
                    <a:pt x="1379821" y="3563843"/>
                    <a:pt x="1380925" y="3561145"/>
                    <a:pt x="1381538" y="3558570"/>
                  </a:cubicBezTo>
                  <a:cubicBezTo>
                    <a:pt x="1382028" y="3556485"/>
                    <a:pt x="1382151" y="3554523"/>
                    <a:pt x="1382028" y="3552806"/>
                  </a:cubicBezTo>
                  <a:cubicBezTo>
                    <a:pt x="1381906" y="3551090"/>
                    <a:pt x="1381415" y="3549618"/>
                    <a:pt x="1380679" y="3548392"/>
                  </a:cubicBezTo>
                  <a:cubicBezTo>
                    <a:pt x="1379944" y="3547165"/>
                    <a:pt x="1378963" y="3546062"/>
                    <a:pt x="1377859" y="3545326"/>
                  </a:cubicBezTo>
                  <a:cubicBezTo>
                    <a:pt x="1376755" y="3544590"/>
                    <a:pt x="1375284" y="3544100"/>
                    <a:pt x="1373690" y="3543977"/>
                  </a:cubicBezTo>
                  <a:moveTo>
                    <a:pt x="239126" y="3445629"/>
                  </a:moveTo>
                  <a:cubicBezTo>
                    <a:pt x="238023" y="3445629"/>
                    <a:pt x="236674" y="3445629"/>
                    <a:pt x="235325" y="3446119"/>
                  </a:cubicBezTo>
                  <a:cubicBezTo>
                    <a:pt x="233976" y="3446610"/>
                    <a:pt x="232504" y="3447223"/>
                    <a:pt x="230910" y="3448081"/>
                  </a:cubicBezTo>
                  <a:cubicBezTo>
                    <a:pt x="229439" y="3448940"/>
                    <a:pt x="227845" y="3450043"/>
                    <a:pt x="226373" y="3451392"/>
                  </a:cubicBezTo>
                  <a:cubicBezTo>
                    <a:pt x="224902" y="3452741"/>
                    <a:pt x="223430" y="3454212"/>
                    <a:pt x="221958" y="3455929"/>
                  </a:cubicBezTo>
                  <a:cubicBezTo>
                    <a:pt x="220119" y="3458014"/>
                    <a:pt x="218647" y="3460344"/>
                    <a:pt x="217421" y="3462429"/>
                  </a:cubicBezTo>
                  <a:cubicBezTo>
                    <a:pt x="216195" y="3464636"/>
                    <a:pt x="215336" y="3466721"/>
                    <a:pt x="214846" y="3468805"/>
                  </a:cubicBezTo>
                  <a:cubicBezTo>
                    <a:pt x="214355" y="3470767"/>
                    <a:pt x="214110" y="3472607"/>
                    <a:pt x="214355" y="3474201"/>
                  </a:cubicBezTo>
                  <a:cubicBezTo>
                    <a:pt x="214601" y="3475795"/>
                    <a:pt x="215091" y="3477144"/>
                    <a:pt x="216072" y="3478003"/>
                  </a:cubicBezTo>
                  <a:cubicBezTo>
                    <a:pt x="216317" y="3478248"/>
                    <a:pt x="216563" y="3478370"/>
                    <a:pt x="216808" y="3478493"/>
                  </a:cubicBezTo>
                  <a:cubicBezTo>
                    <a:pt x="217053" y="3478616"/>
                    <a:pt x="217298" y="3478738"/>
                    <a:pt x="217544" y="3478861"/>
                  </a:cubicBezTo>
                  <a:cubicBezTo>
                    <a:pt x="217789" y="3478861"/>
                    <a:pt x="218034" y="3479107"/>
                    <a:pt x="218402" y="3479107"/>
                  </a:cubicBezTo>
                  <a:cubicBezTo>
                    <a:pt x="218647" y="3479107"/>
                    <a:pt x="219015" y="3479107"/>
                    <a:pt x="219261" y="3479229"/>
                  </a:cubicBezTo>
                  <a:cubicBezTo>
                    <a:pt x="220364" y="3479229"/>
                    <a:pt x="221713" y="3479229"/>
                    <a:pt x="223062" y="3478738"/>
                  </a:cubicBezTo>
                  <a:cubicBezTo>
                    <a:pt x="224411" y="3478370"/>
                    <a:pt x="225882" y="3477635"/>
                    <a:pt x="227477" y="3476777"/>
                  </a:cubicBezTo>
                  <a:cubicBezTo>
                    <a:pt x="228948" y="3475918"/>
                    <a:pt x="230542" y="3474814"/>
                    <a:pt x="232137" y="3473465"/>
                  </a:cubicBezTo>
                  <a:cubicBezTo>
                    <a:pt x="233731" y="3472117"/>
                    <a:pt x="235202" y="3470645"/>
                    <a:pt x="236674" y="3468928"/>
                  </a:cubicBezTo>
                  <a:cubicBezTo>
                    <a:pt x="238513" y="3466721"/>
                    <a:pt x="239985" y="3464514"/>
                    <a:pt x="241211" y="3462306"/>
                  </a:cubicBezTo>
                  <a:cubicBezTo>
                    <a:pt x="242437" y="3460099"/>
                    <a:pt x="243296" y="3458014"/>
                    <a:pt x="243786" y="3455929"/>
                  </a:cubicBezTo>
                  <a:cubicBezTo>
                    <a:pt x="244277" y="3453967"/>
                    <a:pt x="244522" y="3452128"/>
                    <a:pt x="244277" y="3450534"/>
                  </a:cubicBezTo>
                  <a:cubicBezTo>
                    <a:pt x="244032" y="3448940"/>
                    <a:pt x="243418" y="3447713"/>
                    <a:pt x="242437" y="3446855"/>
                  </a:cubicBezTo>
                  <a:cubicBezTo>
                    <a:pt x="242192" y="3446610"/>
                    <a:pt x="241947" y="3446487"/>
                    <a:pt x="241702" y="3446364"/>
                  </a:cubicBezTo>
                  <a:cubicBezTo>
                    <a:pt x="241456" y="3446242"/>
                    <a:pt x="241211" y="3446119"/>
                    <a:pt x="240966" y="3445997"/>
                  </a:cubicBezTo>
                  <a:cubicBezTo>
                    <a:pt x="240721" y="3445997"/>
                    <a:pt x="240475" y="3445751"/>
                    <a:pt x="240107" y="3445751"/>
                  </a:cubicBezTo>
                  <a:cubicBezTo>
                    <a:pt x="239862" y="3445751"/>
                    <a:pt x="239494" y="3445751"/>
                    <a:pt x="239249" y="3445629"/>
                  </a:cubicBezTo>
                  <a:moveTo>
                    <a:pt x="1303423" y="3563843"/>
                  </a:moveTo>
                  <a:cubicBezTo>
                    <a:pt x="1303423" y="3563843"/>
                    <a:pt x="1302687" y="3563843"/>
                    <a:pt x="1302197" y="3563843"/>
                  </a:cubicBezTo>
                  <a:cubicBezTo>
                    <a:pt x="1301829" y="3563843"/>
                    <a:pt x="1301339" y="3563843"/>
                    <a:pt x="1300971" y="3563843"/>
                  </a:cubicBezTo>
                  <a:cubicBezTo>
                    <a:pt x="1300603" y="3563843"/>
                    <a:pt x="1300112" y="3563843"/>
                    <a:pt x="1299622" y="3564088"/>
                  </a:cubicBezTo>
                  <a:cubicBezTo>
                    <a:pt x="1299131" y="3564088"/>
                    <a:pt x="1298763" y="3564333"/>
                    <a:pt x="1298273" y="3564456"/>
                  </a:cubicBezTo>
                  <a:cubicBezTo>
                    <a:pt x="1295820" y="3565069"/>
                    <a:pt x="1293490" y="3566173"/>
                    <a:pt x="1291160" y="3567767"/>
                  </a:cubicBezTo>
                  <a:cubicBezTo>
                    <a:pt x="1288830" y="3569239"/>
                    <a:pt x="1286623" y="3571201"/>
                    <a:pt x="1284538" y="3573408"/>
                  </a:cubicBezTo>
                  <a:cubicBezTo>
                    <a:pt x="1282454" y="3575615"/>
                    <a:pt x="1280737" y="3577945"/>
                    <a:pt x="1279265" y="3580521"/>
                  </a:cubicBezTo>
                  <a:cubicBezTo>
                    <a:pt x="1277794" y="3583096"/>
                    <a:pt x="1276690" y="3585671"/>
                    <a:pt x="1275954" y="3588369"/>
                  </a:cubicBezTo>
                  <a:cubicBezTo>
                    <a:pt x="1275464" y="3590576"/>
                    <a:pt x="1275219" y="3592538"/>
                    <a:pt x="1275341" y="3594255"/>
                  </a:cubicBezTo>
                  <a:cubicBezTo>
                    <a:pt x="1275341" y="3595972"/>
                    <a:pt x="1275832" y="3597566"/>
                    <a:pt x="1276445" y="3598915"/>
                  </a:cubicBezTo>
                  <a:cubicBezTo>
                    <a:pt x="1277058" y="3600264"/>
                    <a:pt x="1278039" y="3601245"/>
                    <a:pt x="1279143" y="3602103"/>
                  </a:cubicBezTo>
                  <a:cubicBezTo>
                    <a:pt x="1280246" y="3602839"/>
                    <a:pt x="1281718" y="3603329"/>
                    <a:pt x="1283312" y="3603575"/>
                  </a:cubicBezTo>
                  <a:cubicBezTo>
                    <a:pt x="1283680" y="3603575"/>
                    <a:pt x="1284048" y="3603575"/>
                    <a:pt x="1284538" y="3603575"/>
                  </a:cubicBezTo>
                  <a:cubicBezTo>
                    <a:pt x="1284906" y="3603575"/>
                    <a:pt x="1285397" y="3603575"/>
                    <a:pt x="1285765" y="3603575"/>
                  </a:cubicBezTo>
                  <a:cubicBezTo>
                    <a:pt x="1286255" y="3603575"/>
                    <a:pt x="1286623" y="3603575"/>
                    <a:pt x="1287114" y="3603329"/>
                  </a:cubicBezTo>
                  <a:cubicBezTo>
                    <a:pt x="1287604" y="3603329"/>
                    <a:pt x="1287972" y="3603084"/>
                    <a:pt x="1288462" y="3602961"/>
                  </a:cubicBezTo>
                  <a:cubicBezTo>
                    <a:pt x="1290915" y="3602348"/>
                    <a:pt x="1293245" y="3601245"/>
                    <a:pt x="1295698" y="3599651"/>
                  </a:cubicBezTo>
                  <a:cubicBezTo>
                    <a:pt x="1298028" y="3598179"/>
                    <a:pt x="1300235" y="3596217"/>
                    <a:pt x="1302319" y="3594010"/>
                  </a:cubicBezTo>
                  <a:cubicBezTo>
                    <a:pt x="1304404" y="3591802"/>
                    <a:pt x="1306121" y="3589473"/>
                    <a:pt x="1307593" y="3586897"/>
                  </a:cubicBezTo>
                  <a:cubicBezTo>
                    <a:pt x="1309064" y="3584322"/>
                    <a:pt x="1310168" y="3581624"/>
                    <a:pt x="1310904" y="3579049"/>
                  </a:cubicBezTo>
                  <a:cubicBezTo>
                    <a:pt x="1311394" y="3576841"/>
                    <a:pt x="1311639" y="3574880"/>
                    <a:pt x="1311517" y="3573163"/>
                  </a:cubicBezTo>
                  <a:cubicBezTo>
                    <a:pt x="1311394" y="3571446"/>
                    <a:pt x="1311026" y="3569852"/>
                    <a:pt x="1310413" y="3568503"/>
                  </a:cubicBezTo>
                  <a:cubicBezTo>
                    <a:pt x="1309800" y="3567154"/>
                    <a:pt x="1308819" y="3566173"/>
                    <a:pt x="1307593" y="3565315"/>
                  </a:cubicBezTo>
                  <a:cubicBezTo>
                    <a:pt x="1306489" y="3564579"/>
                    <a:pt x="1305017" y="3564088"/>
                    <a:pt x="1303423" y="3563966"/>
                  </a:cubicBezTo>
                  <a:moveTo>
                    <a:pt x="269538" y="3470890"/>
                  </a:moveTo>
                  <a:cubicBezTo>
                    <a:pt x="268312" y="3470890"/>
                    <a:pt x="266963" y="3470890"/>
                    <a:pt x="265614" y="3471381"/>
                  </a:cubicBezTo>
                  <a:cubicBezTo>
                    <a:pt x="264143" y="3471871"/>
                    <a:pt x="262671" y="3472484"/>
                    <a:pt x="261077" y="3473465"/>
                  </a:cubicBezTo>
                  <a:cubicBezTo>
                    <a:pt x="259483" y="3474447"/>
                    <a:pt x="258011" y="3475550"/>
                    <a:pt x="256417" y="3476899"/>
                  </a:cubicBezTo>
                  <a:cubicBezTo>
                    <a:pt x="254823" y="3478248"/>
                    <a:pt x="253351" y="3479842"/>
                    <a:pt x="251880" y="3481682"/>
                  </a:cubicBezTo>
                  <a:cubicBezTo>
                    <a:pt x="250040" y="3483889"/>
                    <a:pt x="248569" y="3486096"/>
                    <a:pt x="247465" y="3488304"/>
                  </a:cubicBezTo>
                  <a:cubicBezTo>
                    <a:pt x="246362" y="3490511"/>
                    <a:pt x="245503" y="3492718"/>
                    <a:pt x="245013" y="3494680"/>
                  </a:cubicBezTo>
                  <a:cubicBezTo>
                    <a:pt x="244522" y="3496642"/>
                    <a:pt x="244400" y="3498482"/>
                    <a:pt x="244645" y="3500076"/>
                  </a:cubicBezTo>
                  <a:cubicBezTo>
                    <a:pt x="244890" y="3501670"/>
                    <a:pt x="245626" y="3502896"/>
                    <a:pt x="246607" y="3503755"/>
                  </a:cubicBezTo>
                  <a:cubicBezTo>
                    <a:pt x="246852" y="3503877"/>
                    <a:pt x="246975" y="3504000"/>
                    <a:pt x="247220" y="3504123"/>
                  </a:cubicBezTo>
                  <a:cubicBezTo>
                    <a:pt x="247465" y="3504245"/>
                    <a:pt x="247710" y="3504368"/>
                    <a:pt x="247956" y="3504490"/>
                  </a:cubicBezTo>
                  <a:cubicBezTo>
                    <a:pt x="248201" y="3504490"/>
                    <a:pt x="248446" y="3504613"/>
                    <a:pt x="248691" y="3504736"/>
                  </a:cubicBezTo>
                  <a:cubicBezTo>
                    <a:pt x="248937" y="3504736"/>
                    <a:pt x="249182" y="3504736"/>
                    <a:pt x="249550" y="3504858"/>
                  </a:cubicBezTo>
                  <a:cubicBezTo>
                    <a:pt x="250776" y="3504858"/>
                    <a:pt x="252125" y="3504858"/>
                    <a:pt x="253597" y="3504368"/>
                  </a:cubicBezTo>
                  <a:cubicBezTo>
                    <a:pt x="255068" y="3503877"/>
                    <a:pt x="256540" y="3503264"/>
                    <a:pt x="258134" y="3502283"/>
                  </a:cubicBezTo>
                  <a:cubicBezTo>
                    <a:pt x="259728" y="3501302"/>
                    <a:pt x="261322" y="3500198"/>
                    <a:pt x="262916" y="3498727"/>
                  </a:cubicBezTo>
                  <a:cubicBezTo>
                    <a:pt x="264511" y="3497378"/>
                    <a:pt x="265982" y="3495784"/>
                    <a:pt x="267454" y="3493945"/>
                  </a:cubicBezTo>
                  <a:cubicBezTo>
                    <a:pt x="269293" y="3491737"/>
                    <a:pt x="270765" y="3489530"/>
                    <a:pt x="271868" y="3487200"/>
                  </a:cubicBezTo>
                  <a:cubicBezTo>
                    <a:pt x="272972" y="3484992"/>
                    <a:pt x="273830" y="3482785"/>
                    <a:pt x="274321" y="3480823"/>
                  </a:cubicBezTo>
                  <a:cubicBezTo>
                    <a:pt x="274811" y="3478861"/>
                    <a:pt x="274811" y="3477022"/>
                    <a:pt x="274566" y="3475427"/>
                  </a:cubicBezTo>
                  <a:cubicBezTo>
                    <a:pt x="274321" y="3473833"/>
                    <a:pt x="273585" y="3472607"/>
                    <a:pt x="272481" y="3471871"/>
                  </a:cubicBezTo>
                  <a:cubicBezTo>
                    <a:pt x="272236" y="3471749"/>
                    <a:pt x="271991" y="3471503"/>
                    <a:pt x="271868" y="3471381"/>
                  </a:cubicBezTo>
                  <a:cubicBezTo>
                    <a:pt x="271623" y="3471258"/>
                    <a:pt x="271378" y="3471135"/>
                    <a:pt x="271133" y="3471013"/>
                  </a:cubicBezTo>
                  <a:cubicBezTo>
                    <a:pt x="270887" y="3470890"/>
                    <a:pt x="270642" y="3470890"/>
                    <a:pt x="270397" y="3470767"/>
                  </a:cubicBezTo>
                  <a:cubicBezTo>
                    <a:pt x="270151" y="3470767"/>
                    <a:pt x="269784" y="3470767"/>
                    <a:pt x="269538" y="3470645"/>
                  </a:cubicBezTo>
                  <a:moveTo>
                    <a:pt x="1234260" y="3581256"/>
                  </a:moveTo>
                  <a:cubicBezTo>
                    <a:pt x="1234260" y="3581256"/>
                    <a:pt x="1233525" y="3581256"/>
                    <a:pt x="1233279" y="3581256"/>
                  </a:cubicBezTo>
                  <a:cubicBezTo>
                    <a:pt x="1233034" y="3581256"/>
                    <a:pt x="1232544" y="3581256"/>
                    <a:pt x="1232176" y="3581256"/>
                  </a:cubicBezTo>
                  <a:cubicBezTo>
                    <a:pt x="1231808" y="3581256"/>
                    <a:pt x="1231440" y="3581256"/>
                    <a:pt x="1231072" y="3581379"/>
                  </a:cubicBezTo>
                  <a:cubicBezTo>
                    <a:pt x="1230704" y="3581379"/>
                    <a:pt x="1230336" y="3581501"/>
                    <a:pt x="1229846" y="3581624"/>
                  </a:cubicBezTo>
                  <a:cubicBezTo>
                    <a:pt x="1227516" y="3582115"/>
                    <a:pt x="1225063" y="3583218"/>
                    <a:pt x="1222733" y="3584690"/>
                  </a:cubicBezTo>
                  <a:cubicBezTo>
                    <a:pt x="1220403" y="3586161"/>
                    <a:pt x="1218196" y="3588001"/>
                    <a:pt x="1216111" y="3590086"/>
                  </a:cubicBezTo>
                  <a:cubicBezTo>
                    <a:pt x="1214027" y="3592170"/>
                    <a:pt x="1212187" y="3594623"/>
                    <a:pt x="1210716" y="3597076"/>
                  </a:cubicBezTo>
                  <a:cubicBezTo>
                    <a:pt x="1209244" y="3599528"/>
                    <a:pt x="1208018" y="3602226"/>
                    <a:pt x="1207159" y="3604924"/>
                  </a:cubicBezTo>
                  <a:cubicBezTo>
                    <a:pt x="1206546" y="3607131"/>
                    <a:pt x="1206178" y="3609216"/>
                    <a:pt x="1206178" y="3611055"/>
                  </a:cubicBezTo>
                  <a:cubicBezTo>
                    <a:pt x="1206178" y="3612894"/>
                    <a:pt x="1206546" y="3614489"/>
                    <a:pt x="1207159" y="3615960"/>
                  </a:cubicBezTo>
                  <a:cubicBezTo>
                    <a:pt x="1207773" y="3617309"/>
                    <a:pt x="1208754" y="3618413"/>
                    <a:pt x="1209857" y="3619271"/>
                  </a:cubicBezTo>
                  <a:cubicBezTo>
                    <a:pt x="1210961" y="3620130"/>
                    <a:pt x="1212433" y="3620620"/>
                    <a:pt x="1214027" y="3620743"/>
                  </a:cubicBezTo>
                  <a:cubicBezTo>
                    <a:pt x="1214394" y="3620743"/>
                    <a:pt x="1214762" y="3620743"/>
                    <a:pt x="1215008" y="3620743"/>
                  </a:cubicBezTo>
                  <a:cubicBezTo>
                    <a:pt x="1215376" y="3620743"/>
                    <a:pt x="1215743" y="3620743"/>
                    <a:pt x="1216111" y="3620743"/>
                  </a:cubicBezTo>
                  <a:cubicBezTo>
                    <a:pt x="1216479" y="3620743"/>
                    <a:pt x="1216847" y="3620743"/>
                    <a:pt x="1217215" y="3620620"/>
                  </a:cubicBezTo>
                  <a:cubicBezTo>
                    <a:pt x="1217583" y="3620498"/>
                    <a:pt x="1217951" y="3620498"/>
                    <a:pt x="1218441" y="3620375"/>
                  </a:cubicBezTo>
                  <a:cubicBezTo>
                    <a:pt x="1220771" y="3619884"/>
                    <a:pt x="1223224" y="3618781"/>
                    <a:pt x="1225554" y="3617309"/>
                  </a:cubicBezTo>
                  <a:cubicBezTo>
                    <a:pt x="1227884" y="3615838"/>
                    <a:pt x="1230214" y="3613998"/>
                    <a:pt x="1232176" y="3611914"/>
                  </a:cubicBezTo>
                  <a:cubicBezTo>
                    <a:pt x="1234260" y="3609829"/>
                    <a:pt x="1236100" y="3607376"/>
                    <a:pt x="1237571" y="3604924"/>
                  </a:cubicBezTo>
                  <a:cubicBezTo>
                    <a:pt x="1239043" y="3602348"/>
                    <a:pt x="1240269" y="3599773"/>
                    <a:pt x="1241005" y="3597076"/>
                  </a:cubicBezTo>
                  <a:cubicBezTo>
                    <a:pt x="1241618" y="3594868"/>
                    <a:pt x="1241986" y="3592783"/>
                    <a:pt x="1241863" y="3590944"/>
                  </a:cubicBezTo>
                  <a:cubicBezTo>
                    <a:pt x="1241741" y="3589104"/>
                    <a:pt x="1241496" y="3587510"/>
                    <a:pt x="1240882" y="3586161"/>
                  </a:cubicBezTo>
                  <a:cubicBezTo>
                    <a:pt x="1240269" y="3584813"/>
                    <a:pt x="1239288" y="3583709"/>
                    <a:pt x="1238185" y="3582851"/>
                  </a:cubicBezTo>
                  <a:cubicBezTo>
                    <a:pt x="1236958" y="3581992"/>
                    <a:pt x="1235609" y="3581501"/>
                    <a:pt x="1234015" y="3581379"/>
                  </a:cubicBezTo>
                  <a:moveTo>
                    <a:pt x="302035" y="3494558"/>
                  </a:moveTo>
                  <a:cubicBezTo>
                    <a:pt x="300809" y="3494558"/>
                    <a:pt x="299337" y="3494558"/>
                    <a:pt x="297866" y="3495048"/>
                  </a:cubicBezTo>
                  <a:cubicBezTo>
                    <a:pt x="296394" y="3495539"/>
                    <a:pt x="294800" y="3496275"/>
                    <a:pt x="293206" y="3497255"/>
                  </a:cubicBezTo>
                  <a:cubicBezTo>
                    <a:pt x="291612" y="3498237"/>
                    <a:pt x="289895" y="3499463"/>
                    <a:pt x="288301" y="3500934"/>
                  </a:cubicBezTo>
                  <a:cubicBezTo>
                    <a:pt x="286706" y="3502406"/>
                    <a:pt x="285112" y="3504000"/>
                    <a:pt x="283641" y="3505840"/>
                  </a:cubicBezTo>
                  <a:cubicBezTo>
                    <a:pt x="281924" y="3508047"/>
                    <a:pt x="280452" y="3510377"/>
                    <a:pt x="279349" y="3512584"/>
                  </a:cubicBezTo>
                  <a:cubicBezTo>
                    <a:pt x="278245" y="3514791"/>
                    <a:pt x="277509" y="3516999"/>
                    <a:pt x="277019" y="3518961"/>
                  </a:cubicBezTo>
                  <a:cubicBezTo>
                    <a:pt x="276651" y="3520923"/>
                    <a:pt x="276528" y="3522762"/>
                    <a:pt x="277019" y="3524234"/>
                  </a:cubicBezTo>
                  <a:cubicBezTo>
                    <a:pt x="277387" y="3525705"/>
                    <a:pt x="278122" y="3526932"/>
                    <a:pt x="279226" y="3527790"/>
                  </a:cubicBezTo>
                  <a:cubicBezTo>
                    <a:pt x="279471" y="3527913"/>
                    <a:pt x="279594" y="3528035"/>
                    <a:pt x="279839" y="3528158"/>
                  </a:cubicBezTo>
                  <a:cubicBezTo>
                    <a:pt x="280085" y="3528158"/>
                    <a:pt x="280330" y="3528403"/>
                    <a:pt x="280452" y="3528403"/>
                  </a:cubicBezTo>
                  <a:cubicBezTo>
                    <a:pt x="280698" y="3528403"/>
                    <a:pt x="280943" y="3528526"/>
                    <a:pt x="281188" y="3528648"/>
                  </a:cubicBezTo>
                  <a:cubicBezTo>
                    <a:pt x="281433" y="3528648"/>
                    <a:pt x="281679" y="3528648"/>
                    <a:pt x="281924" y="3528648"/>
                  </a:cubicBezTo>
                  <a:cubicBezTo>
                    <a:pt x="283150" y="3528771"/>
                    <a:pt x="284622" y="3528648"/>
                    <a:pt x="286093" y="3528158"/>
                  </a:cubicBezTo>
                  <a:cubicBezTo>
                    <a:pt x="287565" y="3527667"/>
                    <a:pt x="289159" y="3526932"/>
                    <a:pt x="290876" y="3525951"/>
                  </a:cubicBezTo>
                  <a:cubicBezTo>
                    <a:pt x="292593" y="3524970"/>
                    <a:pt x="294187" y="3523743"/>
                    <a:pt x="295781" y="3522272"/>
                  </a:cubicBezTo>
                  <a:cubicBezTo>
                    <a:pt x="297375" y="3520800"/>
                    <a:pt x="298969" y="3519083"/>
                    <a:pt x="300441" y="3517244"/>
                  </a:cubicBezTo>
                  <a:cubicBezTo>
                    <a:pt x="302280" y="3515037"/>
                    <a:pt x="303752" y="3512707"/>
                    <a:pt x="304856" y="3510500"/>
                  </a:cubicBezTo>
                  <a:cubicBezTo>
                    <a:pt x="305959" y="3508292"/>
                    <a:pt x="306695" y="3506085"/>
                    <a:pt x="307185" y="3504123"/>
                  </a:cubicBezTo>
                  <a:cubicBezTo>
                    <a:pt x="307553" y="3502160"/>
                    <a:pt x="307553" y="3500321"/>
                    <a:pt x="307185" y="3498850"/>
                  </a:cubicBezTo>
                  <a:cubicBezTo>
                    <a:pt x="306818" y="3497378"/>
                    <a:pt x="306082" y="3496152"/>
                    <a:pt x="304978" y="3495293"/>
                  </a:cubicBezTo>
                  <a:cubicBezTo>
                    <a:pt x="304733" y="3495171"/>
                    <a:pt x="304610" y="3495048"/>
                    <a:pt x="304365" y="3494925"/>
                  </a:cubicBezTo>
                  <a:cubicBezTo>
                    <a:pt x="304120" y="3494925"/>
                    <a:pt x="303874" y="3494680"/>
                    <a:pt x="303752" y="3494680"/>
                  </a:cubicBezTo>
                  <a:cubicBezTo>
                    <a:pt x="303507" y="3494680"/>
                    <a:pt x="303261" y="3494558"/>
                    <a:pt x="303016" y="3494435"/>
                  </a:cubicBezTo>
                  <a:cubicBezTo>
                    <a:pt x="302771" y="3494312"/>
                    <a:pt x="302526" y="3494435"/>
                    <a:pt x="302280" y="3494435"/>
                  </a:cubicBezTo>
                  <a:moveTo>
                    <a:pt x="1166692" y="3595972"/>
                  </a:moveTo>
                  <a:cubicBezTo>
                    <a:pt x="1166692" y="3595972"/>
                    <a:pt x="1166079" y="3595972"/>
                    <a:pt x="1165834" y="3595972"/>
                  </a:cubicBezTo>
                  <a:cubicBezTo>
                    <a:pt x="1165466" y="3595972"/>
                    <a:pt x="1165220" y="3595972"/>
                    <a:pt x="1164852" y="3595972"/>
                  </a:cubicBezTo>
                  <a:cubicBezTo>
                    <a:pt x="1164485" y="3595972"/>
                    <a:pt x="1164239" y="3595972"/>
                    <a:pt x="1163871" y="3595972"/>
                  </a:cubicBezTo>
                  <a:cubicBezTo>
                    <a:pt x="1163504" y="3595972"/>
                    <a:pt x="1163136" y="3595972"/>
                    <a:pt x="1162890" y="3596094"/>
                  </a:cubicBezTo>
                  <a:cubicBezTo>
                    <a:pt x="1160560" y="3596585"/>
                    <a:pt x="1158230" y="3597566"/>
                    <a:pt x="1155901" y="3598915"/>
                  </a:cubicBezTo>
                  <a:cubicBezTo>
                    <a:pt x="1153571" y="3600264"/>
                    <a:pt x="1151363" y="3602103"/>
                    <a:pt x="1149279" y="3604188"/>
                  </a:cubicBezTo>
                  <a:cubicBezTo>
                    <a:pt x="1147194" y="3606273"/>
                    <a:pt x="1145354" y="3608603"/>
                    <a:pt x="1143760" y="3611055"/>
                  </a:cubicBezTo>
                  <a:cubicBezTo>
                    <a:pt x="1142166" y="3613508"/>
                    <a:pt x="1140940" y="3616206"/>
                    <a:pt x="1140081" y="3618903"/>
                  </a:cubicBezTo>
                  <a:cubicBezTo>
                    <a:pt x="1139346" y="3621111"/>
                    <a:pt x="1138978" y="3623318"/>
                    <a:pt x="1138978" y="3625157"/>
                  </a:cubicBezTo>
                  <a:cubicBezTo>
                    <a:pt x="1138978" y="3626997"/>
                    <a:pt x="1139223" y="3628714"/>
                    <a:pt x="1139836" y="3630185"/>
                  </a:cubicBezTo>
                  <a:cubicBezTo>
                    <a:pt x="1140449" y="3631657"/>
                    <a:pt x="1141308" y="3632761"/>
                    <a:pt x="1142534" y="3633619"/>
                  </a:cubicBezTo>
                  <a:cubicBezTo>
                    <a:pt x="1143638" y="3634477"/>
                    <a:pt x="1145109" y="3634968"/>
                    <a:pt x="1146703" y="3635213"/>
                  </a:cubicBezTo>
                  <a:cubicBezTo>
                    <a:pt x="1146949" y="3635213"/>
                    <a:pt x="1147316" y="3635213"/>
                    <a:pt x="1147562" y="3635213"/>
                  </a:cubicBezTo>
                  <a:cubicBezTo>
                    <a:pt x="1147807" y="3635213"/>
                    <a:pt x="1148175" y="3635213"/>
                    <a:pt x="1148543" y="3635213"/>
                  </a:cubicBezTo>
                  <a:cubicBezTo>
                    <a:pt x="1148911" y="3635213"/>
                    <a:pt x="1149156" y="3635213"/>
                    <a:pt x="1149524" y="3635213"/>
                  </a:cubicBezTo>
                  <a:cubicBezTo>
                    <a:pt x="1149892" y="3635213"/>
                    <a:pt x="1150260" y="3635213"/>
                    <a:pt x="1150505" y="3635090"/>
                  </a:cubicBezTo>
                  <a:cubicBezTo>
                    <a:pt x="1152835" y="3634600"/>
                    <a:pt x="1155165" y="3633619"/>
                    <a:pt x="1157495" y="3632147"/>
                  </a:cubicBezTo>
                  <a:cubicBezTo>
                    <a:pt x="1159825" y="3630676"/>
                    <a:pt x="1162032" y="3628959"/>
                    <a:pt x="1164117" y="3626874"/>
                  </a:cubicBezTo>
                  <a:cubicBezTo>
                    <a:pt x="1166201" y="3624789"/>
                    <a:pt x="1168041" y="3622459"/>
                    <a:pt x="1169635" y="3620007"/>
                  </a:cubicBezTo>
                  <a:cubicBezTo>
                    <a:pt x="1171229" y="3617554"/>
                    <a:pt x="1172455" y="3614857"/>
                    <a:pt x="1173314" y="3612159"/>
                  </a:cubicBezTo>
                  <a:cubicBezTo>
                    <a:pt x="1174050" y="3609951"/>
                    <a:pt x="1174417" y="3607744"/>
                    <a:pt x="1174417" y="3605905"/>
                  </a:cubicBezTo>
                  <a:cubicBezTo>
                    <a:pt x="1174417" y="3604065"/>
                    <a:pt x="1174172" y="3602348"/>
                    <a:pt x="1173559" y="3600877"/>
                  </a:cubicBezTo>
                  <a:cubicBezTo>
                    <a:pt x="1172946" y="3599406"/>
                    <a:pt x="1172088" y="3598302"/>
                    <a:pt x="1170861" y="3597443"/>
                  </a:cubicBezTo>
                  <a:cubicBezTo>
                    <a:pt x="1169635" y="3596585"/>
                    <a:pt x="1168286" y="3596094"/>
                    <a:pt x="1166569" y="3595972"/>
                  </a:cubicBezTo>
                  <a:moveTo>
                    <a:pt x="336494" y="3516631"/>
                  </a:moveTo>
                  <a:cubicBezTo>
                    <a:pt x="335145" y="3516508"/>
                    <a:pt x="333673" y="3516631"/>
                    <a:pt x="332202" y="3517244"/>
                  </a:cubicBezTo>
                  <a:cubicBezTo>
                    <a:pt x="330730" y="3517857"/>
                    <a:pt x="329013" y="3518593"/>
                    <a:pt x="327297" y="3519574"/>
                  </a:cubicBezTo>
                  <a:cubicBezTo>
                    <a:pt x="325580" y="3520678"/>
                    <a:pt x="323986" y="3521904"/>
                    <a:pt x="322269" y="3523498"/>
                  </a:cubicBezTo>
                  <a:cubicBezTo>
                    <a:pt x="320675" y="3524970"/>
                    <a:pt x="319081" y="3526809"/>
                    <a:pt x="317609" y="3528648"/>
                  </a:cubicBezTo>
                  <a:cubicBezTo>
                    <a:pt x="315892" y="3530978"/>
                    <a:pt x="314421" y="3533186"/>
                    <a:pt x="313439" y="3535516"/>
                  </a:cubicBezTo>
                  <a:cubicBezTo>
                    <a:pt x="312336" y="3537723"/>
                    <a:pt x="311723" y="3539930"/>
                    <a:pt x="311355" y="3541893"/>
                  </a:cubicBezTo>
                  <a:cubicBezTo>
                    <a:pt x="310987" y="3543855"/>
                    <a:pt x="311110" y="3545694"/>
                    <a:pt x="311355" y="3547165"/>
                  </a:cubicBezTo>
                  <a:cubicBezTo>
                    <a:pt x="311723" y="3548637"/>
                    <a:pt x="312581" y="3549863"/>
                    <a:pt x="313808" y="3550599"/>
                  </a:cubicBezTo>
                  <a:cubicBezTo>
                    <a:pt x="314053" y="3550599"/>
                    <a:pt x="314175" y="3550844"/>
                    <a:pt x="314421" y="3550967"/>
                  </a:cubicBezTo>
                  <a:cubicBezTo>
                    <a:pt x="314666" y="3550967"/>
                    <a:pt x="314788" y="3551090"/>
                    <a:pt x="315034" y="3551212"/>
                  </a:cubicBezTo>
                  <a:cubicBezTo>
                    <a:pt x="315279" y="3551335"/>
                    <a:pt x="315524" y="3551335"/>
                    <a:pt x="315647" y="3551335"/>
                  </a:cubicBezTo>
                  <a:cubicBezTo>
                    <a:pt x="315892" y="3551335"/>
                    <a:pt x="316137" y="3551335"/>
                    <a:pt x="316383" y="3551335"/>
                  </a:cubicBezTo>
                  <a:cubicBezTo>
                    <a:pt x="317732" y="3551458"/>
                    <a:pt x="319081" y="3551335"/>
                    <a:pt x="320675" y="3550722"/>
                  </a:cubicBezTo>
                  <a:cubicBezTo>
                    <a:pt x="322269" y="3550231"/>
                    <a:pt x="323863" y="3549373"/>
                    <a:pt x="325580" y="3548392"/>
                  </a:cubicBezTo>
                  <a:cubicBezTo>
                    <a:pt x="327297" y="3547411"/>
                    <a:pt x="328891" y="3546062"/>
                    <a:pt x="330608" y="3544468"/>
                  </a:cubicBezTo>
                  <a:cubicBezTo>
                    <a:pt x="332202" y="3542873"/>
                    <a:pt x="333796" y="3541157"/>
                    <a:pt x="335268" y="3539195"/>
                  </a:cubicBezTo>
                  <a:cubicBezTo>
                    <a:pt x="336984" y="3536865"/>
                    <a:pt x="338456" y="3534535"/>
                    <a:pt x="339437" y="3532327"/>
                  </a:cubicBezTo>
                  <a:cubicBezTo>
                    <a:pt x="340541" y="3530120"/>
                    <a:pt x="341154" y="3527913"/>
                    <a:pt x="341522" y="3525951"/>
                  </a:cubicBezTo>
                  <a:cubicBezTo>
                    <a:pt x="341890" y="3523988"/>
                    <a:pt x="341767" y="3522149"/>
                    <a:pt x="341399" y="3520678"/>
                  </a:cubicBezTo>
                  <a:cubicBezTo>
                    <a:pt x="340908" y="3519206"/>
                    <a:pt x="340173" y="3518102"/>
                    <a:pt x="338946" y="3517367"/>
                  </a:cubicBezTo>
                  <a:cubicBezTo>
                    <a:pt x="338701" y="3517367"/>
                    <a:pt x="338578" y="3517121"/>
                    <a:pt x="338333" y="3517121"/>
                  </a:cubicBezTo>
                  <a:cubicBezTo>
                    <a:pt x="338088" y="3517121"/>
                    <a:pt x="337965" y="3516999"/>
                    <a:pt x="337720" y="3516876"/>
                  </a:cubicBezTo>
                  <a:cubicBezTo>
                    <a:pt x="337475" y="3516876"/>
                    <a:pt x="337352" y="3516876"/>
                    <a:pt x="337107" y="3516753"/>
                  </a:cubicBezTo>
                  <a:cubicBezTo>
                    <a:pt x="336862" y="3516753"/>
                    <a:pt x="336616" y="3516753"/>
                    <a:pt x="336371" y="3516753"/>
                  </a:cubicBezTo>
                  <a:moveTo>
                    <a:pt x="1100595" y="3608235"/>
                  </a:moveTo>
                  <a:cubicBezTo>
                    <a:pt x="1100595" y="3608235"/>
                    <a:pt x="1100104" y="3608235"/>
                    <a:pt x="1099859" y="3608235"/>
                  </a:cubicBezTo>
                  <a:cubicBezTo>
                    <a:pt x="1099614" y="3608235"/>
                    <a:pt x="1099369" y="3608235"/>
                    <a:pt x="1099123" y="3608235"/>
                  </a:cubicBezTo>
                  <a:cubicBezTo>
                    <a:pt x="1098878" y="3608235"/>
                    <a:pt x="1098633" y="3608235"/>
                    <a:pt x="1098265" y="3608235"/>
                  </a:cubicBezTo>
                  <a:cubicBezTo>
                    <a:pt x="1098020" y="3608235"/>
                    <a:pt x="1097652" y="3608235"/>
                    <a:pt x="1097407" y="3608235"/>
                  </a:cubicBezTo>
                  <a:cubicBezTo>
                    <a:pt x="1095199" y="3608603"/>
                    <a:pt x="1092869" y="3609584"/>
                    <a:pt x="1090539" y="3610810"/>
                  </a:cubicBezTo>
                  <a:cubicBezTo>
                    <a:pt x="1088209" y="3612036"/>
                    <a:pt x="1086002" y="3613876"/>
                    <a:pt x="1083917" y="3615838"/>
                  </a:cubicBezTo>
                  <a:cubicBezTo>
                    <a:pt x="1081833" y="3617800"/>
                    <a:pt x="1079870" y="3620130"/>
                    <a:pt x="1078276" y="3622582"/>
                  </a:cubicBezTo>
                  <a:cubicBezTo>
                    <a:pt x="1076682" y="3625035"/>
                    <a:pt x="1075333" y="3627610"/>
                    <a:pt x="1074352" y="3630308"/>
                  </a:cubicBezTo>
                  <a:cubicBezTo>
                    <a:pt x="1073494" y="3632638"/>
                    <a:pt x="1073126" y="3634722"/>
                    <a:pt x="1073003" y="3636684"/>
                  </a:cubicBezTo>
                  <a:cubicBezTo>
                    <a:pt x="1072881" y="3638647"/>
                    <a:pt x="1073126" y="3640364"/>
                    <a:pt x="1073739" y="3641835"/>
                  </a:cubicBezTo>
                  <a:cubicBezTo>
                    <a:pt x="1074352" y="3643307"/>
                    <a:pt x="1075211" y="3644533"/>
                    <a:pt x="1076314" y="3645391"/>
                  </a:cubicBezTo>
                  <a:cubicBezTo>
                    <a:pt x="1077418" y="3646249"/>
                    <a:pt x="1078890" y="3646863"/>
                    <a:pt x="1080484" y="3646985"/>
                  </a:cubicBezTo>
                  <a:cubicBezTo>
                    <a:pt x="1080729" y="3646985"/>
                    <a:pt x="1080974" y="3646985"/>
                    <a:pt x="1081219" y="3646985"/>
                  </a:cubicBezTo>
                  <a:cubicBezTo>
                    <a:pt x="1081465" y="3646985"/>
                    <a:pt x="1081710" y="3646985"/>
                    <a:pt x="1082078" y="3646985"/>
                  </a:cubicBezTo>
                  <a:cubicBezTo>
                    <a:pt x="1082446" y="3646985"/>
                    <a:pt x="1082691" y="3646985"/>
                    <a:pt x="1082936" y="3646985"/>
                  </a:cubicBezTo>
                  <a:cubicBezTo>
                    <a:pt x="1083182" y="3646985"/>
                    <a:pt x="1083549" y="3646985"/>
                    <a:pt x="1083795" y="3646985"/>
                  </a:cubicBezTo>
                  <a:cubicBezTo>
                    <a:pt x="1086002" y="3646617"/>
                    <a:pt x="1088455" y="3645759"/>
                    <a:pt x="1090662" y="3644410"/>
                  </a:cubicBezTo>
                  <a:cubicBezTo>
                    <a:pt x="1092992" y="3643061"/>
                    <a:pt x="1095199" y="3641344"/>
                    <a:pt x="1097284" y="3639382"/>
                  </a:cubicBezTo>
                  <a:cubicBezTo>
                    <a:pt x="1099369" y="3637420"/>
                    <a:pt x="1101331" y="3635090"/>
                    <a:pt x="1102925" y="3632638"/>
                  </a:cubicBezTo>
                  <a:cubicBezTo>
                    <a:pt x="1104519" y="3630185"/>
                    <a:pt x="1105868" y="3627487"/>
                    <a:pt x="1106849" y="3624789"/>
                  </a:cubicBezTo>
                  <a:cubicBezTo>
                    <a:pt x="1107707" y="3622459"/>
                    <a:pt x="1108075" y="3620375"/>
                    <a:pt x="1108198" y="3618413"/>
                  </a:cubicBezTo>
                  <a:cubicBezTo>
                    <a:pt x="1108198" y="3616451"/>
                    <a:pt x="1107953" y="3614734"/>
                    <a:pt x="1107462" y="3613262"/>
                  </a:cubicBezTo>
                  <a:cubicBezTo>
                    <a:pt x="1106972" y="3611791"/>
                    <a:pt x="1105991" y="3610564"/>
                    <a:pt x="1104887" y="3609706"/>
                  </a:cubicBezTo>
                  <a:cubicBezTo>
                    <a:pt x="1103783" y="3608848"/>
                    <a:pt x="1102312" y="3608235"/>
                    <a:pt x="1100595" y="3608112"/>
                  </a:cubicBezTo>
                  <a:moveTo>
                    <a:pt x="373037" y="3536987"/>
                  </a:moveTo>
                  <a:cubicBezTo>
                    <a:pt x="371688" y="3536865"/>
                    <a:pt x="370094" y="3536987"/>
                    <a:pt x="368500" y="3537600"/>
                  </a:cubicBezTo>
                  <a:cubicBezTo>
                    <a:pt x="366906" y="3538091"/>
                    <a:pt x="365189" y="3538949"/>
                    <a:pt x="363472" y="3540053"/>
                  </a:cubicBezTo>
                  <a:cubicBezTo>
                    <a:pt x="361755" y="3541157"/>
                    <a:pt x="360039" y="3542505"/>
                    <a:pt x="358322" y="3544100"/>
                  </a:cubicBezTo>
                  <a:cubicBezTo>
                    <a:pt x="356605" y="3545694"/>
                    <a:pt x="355011" y="3547533"/>
                    <a:pt x="353539" y="3549495"/>
                  </a:cubicBezTo>
                  <a:cubicBezTo>
                    <a:pt x="351822" y="3551825"/>
                    <a:pt x="350473" y="3554155"/>
                    <a:pt x="349492" y="3556363"/>
                  </a:cubicBezTo>
                  <a:cubicBezTo>
                    <a:pt x="348511" y="3558570"/>
                    <a:pt x="347898" y="3560777"/>
                    <a:pt x="347531" y="3562739"/>
                  </a:cubicBezTo>
                  <a:cubicBezTo>
                    <a:pt x="347162" y="3564701"/>
                    <a:pt x="347408" y="3566418"/>
                    <a:pt x="347776" y="3567890"/>
                  </a:cubicBezTo>
                  <a:cubicBezTo>
                    <a:pt x="348266" y="3569361"/>
                    <a:pt x="349125" y="3570465"/>
                    <a:pt x="350351" y="3571201"/>
                  </a:cubicBezTo>
                  <a:cubicBezTo>
                    <a:pt x="350473" y="3571201"/>
                    <a:pt x="350719" y="3571323"/>
                    <a:pt x="350841" y="3571446"/>
                  </a:cubicBezTo>
                  <a:cubicBezTo>
                    <a:pt x="350964" y="3571446"/>
                    <a:pt x="351209" y="3571568"/>
                    <a:pt x="351455" y="3571691"/>
                  </a:cubicBezTo>
                  <a:cubicBezTo>
                    <a:pt x="351700" y="3571691"/>
                    <a:pt x="351822" y="3571691"/>
                    <a:pt x="352068" y="3571814"/>
                  </a:cubicBezTo>
                  <a:cubicBezTo>
                    <a:pt x="352313" y="3571814"/>
                    <a:pt x="352436" y="3571814"/>
                    <a:pt x="352681" y="3571814"/>
                  </a:cubicBezTo>
                  <a:cubicBezTo>
                    <a:pt x="354030" y="3571936"/>
                    <a:pt x="355624" y="3571814"/>
                    <a:pt x="357218" y="3571201"/>
                  </a:cubicBezTo>
                  <a:cubicBezTo>
                    <a:pt x="358812" y="3570710"/>
                    <a:pt x="360529" y="3569852"/>
                    <a:pt x="362246" y="3568748"/>
                  </a:cubicBezTo>
                  <a:cubicBezTo>
                    <a:pt x="363963" y="3567644"/>
                    <a:pt x="365680" y="3566296"/>
                    <a:pt x="367396" y="3564701"/>
                  </a:cubicBezTo>
                  <a:cubicBezTo>
                    <a:pt x="369113" y="3563107"/>
                    <a:pt x="370707" y="3561268"/>
                    <a:pt x="372179" y="3559183"/>
                  </a:cubicBezTo>
                  <a:cubicBezTo>
                    <a:pt x="373896" y="3556853"/>
                    <a:pt x="375245" y="3554523"/>
                    <a:pt x="376226" y="3552193"/>
                  </a:cubicBezTo>
                  <a:cubicBezTo>
                    <a:pt x="377207" y="3549863"/>
                    <a:pt x="377820" y="3547778"/>
                    <a:pt x="378188" y="3545816"/>
                  </a:cubicBezTo>
                  <a:cubicBezTo>
                    <a:pt x="378433" y="3543855"/>
                    <a:pt x="378310" y="3542138"/>
                    <a:pt x="377820" y="3540666"/>
                  </a:cubicBezTo>
                  <a:cubicBezTo>
                    <a:pt x="377329" y="3539195"/>
                    <a:pt x="376471" y="3538091"/>
                    <a:pt x="375122" y="3537478"/>
                  </a:cubicBezTo>
                  <a:cubicBezTo>
                    <a:pt x="374999" y="3537478"/>
                    <a:pt x="374754" y="3537355"/>
                    <a:pt x="374631" y="3537233"/>
                  </a:cubicBezTo>
                  <a:cubicBezTo>
                    <a:pt x="374509" y="3537233"/>
                    <a:pt x="374264" y="3537110"/>
                    <a:pt x="374018" y="3536987"/>
                  </a:cubicBezTo>
                  <a:cubicBezTo>
                    <a:pt x="373773" y="3536987"/>
                    <a:pt x="373650" y="3536987"/>
                    <a:pt x="373405" y="3536865"/>
                  </a:cubicBezTo>
                  <a:cubicBezTo>
                    <a:pt x="373160" y="3536865"/>
                    <a:pt x="373037" y="3536865"/>
                    <a:pt x="372792" y="3536865"/>
                  </a:cubicBezTo>
                  <a:moveTo>
                    <a:pt x="1036337" y="3617922"/>
                  </a:moveTo>
                  <a:cubicBezTo>
                    <a:pt x="1036337" y="3617922"/>
                    <a:pt x="1035969" y="3617922"/>
                    <a:pt x="1035724" y="3617922"/>
                  </a:cubicBezTo>
                  <a:cubicBezTo>
                    <a:pt x="1035479" y="3617922"/>
                    <a:pt x="1035234" y="3617922"/>
                    <a:pt x="1035111" y="3617922"/>
                  </a:cubicBezTo>
                  <a:cubicBezTo>
                    <a:pt x="1034988" y="3617922"/>
                    <a:pt x="1034621" y="3617922"/>
                    <a:pt x="1034375" y="3617922"/>
                  </a:cubicBezTo>
                  <a:cubicBezTo>
                    <a:pt x="1034130" y="3617922"/>
                    <a:pt x="1033885" y="3617922"/>
                    <a:pt x="1033639" y="3617922"/>
                  </a:cubicBezTo>
                  <a:cubicBezTo>
                    <a:pt x="1031432" y="3618290"/>
                    <a:pt x="1029102" y="3619026"/>
                    <a:pt x="1026895" y="3620252"/>
                  </a:cubicBezTo>
                  <a:cubicBezTo>
                    <a:pt x="1024565" y="3621479"/>
                    <a:pt x="1022358" y="3623073"/>
                    <a:pt x="1020273" y="3625035"/>
                  </a:cubicBezTo>
                  <a:cubicBezTo>
                    <a:pt x="1018188" y="3626997"/>
                    <a:pt x="1016226" y="3629204"/>
                    <a:pt x="1014509" y="3631657"/>
                  </a:cubicBezTo>
                  <a:cubicBezTo>
                    <a:pt x="1012793" y="3634109"/>
                    <a:pt x="1011444" y="3636684"/>
                    <a:pt x="1010340" y="3639382"/>
                  </a:cubicBezTo>
                  <a:cubicBezTo>
                    <a:pt x="1009482" y="3641712"/>
                    <a:pt x="1008991" y="3643920"/>
                    <a:pt x="1008746" y="3645882"/>
                  </a:cubicBezTo>
                  <a:cubicBezTo>
                    <a:pt x="1008501" y="3647844"/>
                    <a:pt x="1008746" y="3649683"/>
                    <a:pt x="1009236" y="3651155"/>
                  </a:cubicBezTo>
                  <a:cubicBezTo>
                    <a:pt x="1009727" y="3652626"/>
                    <a:pt x="1010585" y="3653975"/>
                    <a:pt x="1011689" y="3654834"/>
                  </a:cubicBezTo>
                  <a:cubicBezTo>
                    <a:pt x="1012793" y="3655692"/>
                    <a:pt x="1014264" y="3656305"/>
                    <a:pt x="1015858" y="3656550"/>
                  </a:cubicBezTo>
                  <a:cubicBezTo>
                    <a:pt x="1016103" y="3656550"/>
                    <a:pt x="1016349" y="3656550"/>
                    <a:pt x="1016594" y="3656550"/>
                  </a:cubicBezTo>
                  <a:cubicBezTo>
                    <a:pt x="1016839" y="3656550"/>
                    <a:pt x="1017084" y="3656550"/>
                    <a:pt x="1017330" y="3656550"/>
                  </a:cubicBezTo>
                  <a:cubicBezTo>
                    <a:pt x="1017575" y="3656550"/>
                    <a:pt x="1017820" y="3656550"/>
                    <a:pt x="1018066" y="3656550"/>
                  </a:cubicBezTo>
                  <a:cubicBezTo>
                    <a:pt x="1018311" y="3656550"/>
                    <a:pt x="1018556" y="3656550"/>
                    <a:pt x="1018801" y="3656550"/>
                  </a:cubicBezTo>
                  <a:cubicBezTo>
                    <a:pt x="1021009" y="3656305"/>
                    <a:pt x="1023216" y="3655447"/>
                    <a:pt x="1025546" y="3654221"/>
                  </a:cubicBezTo>
                  <a:cubicBezTo>
                    <a:pt x="1027876" y="3652994"/>
                    <a:pt x="1030083" y="3651400"/>
                    <a:pt x="1032168" y="3649438"/>
                  </a:cubicBezTo>
                  <a:cubicBezTo>
                    <a:pt x="1034253" y="3647476"/>
                    <a:pt x="1036215" y="3645269"/>
                    <a:pt x="1037931" y="3642816"/>
                  </a:cubicBezTo>
                  <a:cubicBezTo>
                    <a:pt x="1039648" y="3640364"/>
                    <a:pt x="1040997" y="3637788"/>
                    <a:pt x="1041978" y="3635090"/>
                  </a:cubicBezTo>
                  <a:cubicBezTo>
                    <a:pt x="1042837" y="3632761"/>
                    <a:pt x="1043327" y="3630431"/>
                    <a:pt x="1043572" y="3628469"/>
                  </a:cubicBezTo>
                  <a:cubicBezTo>
                    <a:pt x="1043818" y="3626506"/>
                    <a:pt x="1043572" y="3624667"/>
                    <a:pt x="1042959" y="3623196"/>
                  </a:cubicBezTo>
                  <a:cubicBezTo>
                    <a:pt x="1042469" y="3621724"/>
                    <a:pt x="1041610" y="3620375"/>
                    <a:pt x="1040384" y="3619516"/>
                  </a:cubicBezTo>
                  <a:cubicBezTo>
                    <a:pt x="1039280" y="3618658"/>
                    <a:pt x="1037809" y="3618045"/>
                    <a:pt x="1036092" y="3617922"/>
                  </a:cubicBezTo>
                  <a:moveTo>
                    <a:pt x="411911" y="3555381"/>
                  </a:moveTo>
                  <a:cubicBezTo>
                    <a:pt x="410439" y="3555259"/>
                    <a:pt x="408845" y="3555381"/>
                    <a:pt x="407251" y="3555995"/>
                  </a:cubicBezTo>
                  <a:cubicBezTo>
                    <a:pt x="405534" y="3556608"/>
                    <a:pt x="403817" y="3557466"/>
                    <a:pt x="401978" y="3558570"/>
                  </a:cubicBezTo>
                  <a:cubicBezTo>
                    <a:pt x="400138" y="3559673"/>
                    <a:pt x="398421" y="3561145"/>
                    <a:pt x="396705" y="3562862"/>
                  </a:cubicBezTo>
                  <a:cubicBezTo>
                    <a:pt x="394988" y="3564579"/>
                    <a:pt x="393394" y="3566418"/>
                    <a:pt x="391922" y="3568503"/>
                  </a:cubicBezTo>
                  <a:cubicBezTo>
                    <a:pt x="390205" y="3570833"/>
                    <a:pt x="388856" y="3573285"/>
                    <a:pt x="387998" y="3575493"/>
                  </a:cubicBezTo>
                  <a:cubicBezTo>
                    <a:pt x="387017" y="3577823"/>
                    <a:pt x="386404" y="3579907"/>
                    <a:pt x="386281" y="3581869"/>
                  </a:cubicBezTo>
                  <a:cubicBezTo>
                    <a:pt x="386036" y="3583831"/>
                    <a:pt x="386281" y="3585548"/>
                    <a:pt x="386894" y="3587020"/>
                  </a:cubicBezTo>
                  <a:cubicBezTo>
                    <a:pt x="387507" y="3588491"/>
                    <a:pt x="388489" y="3589473"/>
                    <a:pt x="389837" y="3590086"/>
                  </a:cubicBezTo>
                  <a:cubicBezTo>
                    <a:pt x="389960" y="3590086"/>
                    <a:pt x="390205" y="3590208"/>
                    <a:pt x="390328" y="3590331"/>
                  </a:cubicBezTo>
                  <a:cubicBezTo>
                    <a:pt x="390451" y="3590331"/>
                    <a:pt x="390696" y="3590331"/>
                    <a:pt x="390819" y="3590453"/>
                  </a:cubicBezTo>
                  <a:cubicBezTo>
                    <a:pt x="390941" y="3590453"/>
                    <a:pt x="391186" y="3590453"/>
                    <a:pt x="391309" y="3590453"/>
                  </a:cubicBezTo>
                  <a:cubicBezTo>
                    <a:pt x="391432" y="3590453"/>
                    <a:pt x="391677" y="3590453"/>
                    <a:pt x="391799" y="3590453"/>
                  </a:cubicBezTo>
                  <a:cubicBezTo>
                    <a:pt x="393148" y="3590576"/>
                    <a:pt x="394743" y="3590453"/>
                    <a:pt x="396459" y="3589840"/>
                  </a:cubicBezTo>
                  <a:cubicBezTo>
                    <a:pt x="398176" y="3589227"/>
                    <a:pt x="399893" y="3588369"/>
                    <a:pt x="401732" y="3587265"/>
                  </a:cubicBezTo>
                  <a:cubicBezTo>
                    <a:pt x="403572" y="3586039"/>
                    <a:pt x="405289" y="3584690"/>
                    <a:pt x="407005" y="3582973"/>
                  </a:cubicBezTo>
                  <a:cubicBezTo>
                    <a:pt x="408722" y="3581256"/>
                    <a:pt x="410316" y="3579417"/>
                    <a:pt x="411911" y="3577332"/>
                  </a:cubicBezTo>
                  <a:cubicBezTo>
                    <a:pt x="413628" y="3575002"/>
                    <a:pt x="414854" y="3572550"/>
                    <a:pt x="415835" y="3570342"/>
                  </a:cubicBezTo>
                  <a:cubicBezTo>
                    <a:pt x="416816" y="3568013"/>
                    <a:pt x="417306" y="3565928"/>
                    <a:pt x="417552" y="3563966"/>
                  </a:cubicBezTo>
                  <a:cubicBezTo>
                    <a:pt x="417797" y="3562003"/>
                    <a:pt x="417552" y="3560287"/>
                    <a:pt x="416938" y="3558938"/>
                  </a:cubicBezTo>
                  <a:cubicBezTo>
                    <a:pt x="416325" y="3557589"/>
                    <a:pt x="415344" y="3556485"/>
                    <a:pt x="413995" y="3555872"/>
                  </a:cubicBezTo>
                  <a:cubicBezTo>
                    <a:pt x="413873" y="3555872"/>
                    <a:pt x="413628" y="3555750"/>
                    <a:pt x="413505" y="3555750"/>
                  </a:cubicBezTo>
                  <a:cubicBezTo>
                    <a:pt x="413382" y="3555750"/>
                    <a:pt x="413137" y="3555750"/>
                    <a:pt x="413014" y="3555627"/>
                  </a:cubicBezTo>
                  <a:cubicBezTo>
                    <a:pt x="412892" y="3555627"/>
                    <a:pt x="412646" y="3555627"/>
                    <a:pt x="412524" y="3555627"/>
                  </a:cubicBezTo>
                  <a:cubicBezTo>
                    <a:pt x="412401" y="3555627"/>
                    <a:pt x="412156" y="3555627"/>
                    <a:pt x="412033" y="3555627"/>
                  </a:cubicBezTo>
                  <a:moveTo>
                    <a:pt x="973674" y="3625280"/>
                  </a:moveTo>
                  <a:cubicBezTo>
                    <a:pt x="973674" y="3625280"/>
                    <a:pt x="973306" y="3625280"/>
                    <a:pt x="973183" y="3625280"/>
                  </a:cubicBezTo>
                  <a:cubicBezTo>
                    <a:pt x="973061" y="3625280"/>
                    <a:pt x="972815" y="3625280"/>
                    <a:pt x="972693" y="3625280"/>
                  </a:cubicBezTo>
                  <a:cubicBezTo>
                    <a:pt x="972570" y="3625280"/>
                    <a:pt x="972325" y="3625280"/>
                    <a:pt x="972080" y="3625280"/>
                  </a:cubicBezTo>
                  <a:cubicBezTo>
                    <a:pt x="971834" y="3625280"/>
                    <a:pt x="971712" y="3625280"/>
                    <a:pt x="971467" y="3625280"/>
                  </a:cubicBezTo>
                  <a:cubicBezTo>
                    <a:pt x="969259" y="3625525"/>
                    <a:pt x="967052" y="3626261"/>
                    <a:pt x="964845" y="3627365"/>
                  </a:cubicBezTo>
                  <a:cubicBezTo>
                    <a:pt x="962637" y="3628469"/>
                    <a:pt x="960307" y="3630063"/>
                    <a:pt x="958223" y="3631902"/>
                  </a:cubicBezTo>
                  <a:cubicBezTo>
                    <a:pt x="956138" y="3633741"/>
                    <a:pt x="954176" y="3635949"/>
                    <a:pt x="952459" y="3638279"/>
                  </a:cubicBezTo>
                  <a:cubicBezTo>
                    <a:pt x="950742" y="3640609"/>
                    <a:pt x="949271" y="3643184"/>
                    <a:pt x="948167" y="3645882"/>
                  </a:cubicBezTo>
                  <a:cubicBezTo>
                    <a:pt x="947186" y="3648334"/>
                    <a:pt x="946573" y="3650542"/>
                    <a:pt x="946328" y="3652626"/>
                  </a:cubicBezTo>
                  <a:cubicBezTo>
                    <a:pt x="946082" y="3654711"/>
                    <a:pt x="946328" y="3656550"/>
                    <a:pt x="946695" y="3658145"/>
                  </a:cubicBezTo>
                  <a:cubicBezTo>
                    <a:pt x="947186" y="3659739"/>
                    <a:pt x="948044" y="3661088"/>
                    <a:pt x="949148" y="3662069"/>
                  </a:cubicBezTo>
                  <a:cubicBezTo>
                    <a:pt x="950252" y="3663050"/>
                    <a:pt x="951723" y="3663663"/>
                    <a:pt x="953440" y="3663786"/>
                  </a:cubicBezTo>
                  <a:cubicBezTo>
                    <a:pt x="953563" y="3663786"/>
                    <a:pt x="953808" y="3663786"/>
                    <a:pt x="953931" y="3663786"/>
                  </a:cubicBezTo>
                  <a:cubicBezTo>
                    <a:pt x="954053" y="3663786"/>
                    <a:pt x="954299" y="3663786"/>
                    <a:pt x="954421" y="3663786"/>
                  </a:cubicBezTo>
                  <a:cubicBezTo>
                    <a:pt x="954544" y="3663786"/>
                    <a:pt x="954789" y="3663786"/>
                    <a:pt x="955034" y="3663786"/>
                  </a:cubicBezTo>
                  <a:cubicBezTo>
                    <a:pt x="955280" y="3663786"/>
                    <a:pt x="955402" y="3663786"/>
                    <a:pt x="955647" y="3663786"/>
                  </a:cubicBezTo>
                  <a:cubicBezTo>
                    <a:pt x="957732" y="3663540"/>
                    <a:pt x="960062" y="3662804"/>
                    <a:pt x="962269" y="3661701"/>
                  </a:cubicBezTo>
                  <a:cubicBezTo>
                    <a:pt x="964477" y="3660474"/>
                    <a:pt x="966807" y="3659003"/>
                    <a:pt x="968891" y="3657041"/>
                  </a:cubicBezTo>
                  <a:cubicBezTo>
                    <a:pt x="970976" y="3655202"/>
                    <a:pt x="972938" y="3652994"/>
                    <a:pt x="974655" y="3650542"/>
                  </a:cubicBezTo>
                  <a:cubicBezTo>
                    <a:pt x="976372" y="3648212"/>
                    <a:pt x="977843" y="3645636"/>
                    <a:pt x="978947" y="3642939"/>
                  </a:cubicBezTo>
                  <a:cubicBezTo>
                    <a:pt x="979928" y="3640486"/>
                    <a:pt x="980541" y="3638279"/>
                    <a:pt x="980786" y="3636194"/>
                  </a:cubicBezTo>
                  <a:cubicBezTo>
                    <a:pt x="981032" y="3634109"/>
                    <a:pt x="980786" y="3632270"/>
                    <a:pt x="980418" y="3630676"/>
                  </a:cubicBezTo>
                  <a:cubicBezTo>
                    <a:pt x="979928" y="3629082"/>
                    <a:pt x="979070" y="3627855"/>
                    <a:pt x="977966" y="3626874"/>
                  </a:cubicBezTo>
                  <a:cubicBezTo>
                    <a:pt x="976862" y="3625893"/>
                    <a:pt x="975391" y="3625280"/>
                    <a:pt x="973674" y="3625157"/>
                  </a:cubicBezTo>
                  <a:moveTo>
                    <a:pt x="452746" y="3572059"/>
                  </a:moveTo>
                  <a:cubicBezTo>
                    <a:pt x="451275" y="3571936"/>
                    <a:pt x="449680" y="3572059"/>
                    <a:pt x="447841" y="3572795"/>
                  </a:cubicBezTo>
                  <a:cubicBezTo>
                    <a:pt x="446124" y="3573408"/>
                    <a:pt x="444285" y="3574266"/>
                    <a:pt x="442445" y="3575493"/>
                  </a:cubicBezTo>
                  <a:cubicBezTo>
                    <a:pt x="440606" y="3576719"/>
                    <a:pt x="438766" y="3578191"/>
                    <a:pt x="437050" y="3580030"/>
                  </a:cubicBezTo>
                  <a:cubicBezTo>
                    <a:pt x="435333" y="3581869"/>
                    <a:pt x="433616" y="3583831"/>
                    <a:pt x="432144" y="3586039"/>
                  </a:cubicBezTo>
                  <a:cubicBezTo>
                    <a:pt x="430550" y="3588491"/>
                    <a:pt x="429201" y="3590821"/>
                    <a:pt x="428343" y="3593151"/>
                  </a:cubicBezTo>
                  <a:cubicBezTo>
                    <a:pt x="427484" y="3595481"/>
                    <a:pt x="426994" y="3597566"/>
                    <a:pt x="426871" y="3599528"/>
                  </a:cubicBezTo>
                  <a:cubicBezTo>
                    <a:pt x="426749" y="3601490"/>
                    <a:pt x="426994" y="3603207"/>
                    <a:pt x="427607" y="3604556"/>
                  </a:cubicBezTo>
                  <a:cubicBezTo>
                    <a:pt x="428220" y="3605905"/>
                    <a:pt x="429324" y="3607008"/>
                    <a:pt x="430673" y="3607499"/>
                  </a:cubicBezTo>
                  <a:cubicBezTo>
                    <a:pt x="430795" y="3607499"/>
                    <a:pt x="430918" y="3607499"/>
                    <a:pt x="431041" y="3607621"/>
                  </a:cubicBezTo>
                  <a:cubicBezTo>
                    <a:pt x="431163" y="3607621"/>
                    <a:pt x="431286" y="3607621"/>
                    <a:pt x="431409" y="3607621"/>
                  </a:cubicBezTo>
                  <a:cubicBezTo>
                    <a:pt x="431531" y="3607621"/>
                    <a:pt x="431654" y="3607621"/>
                    <a:pt x="431899" y="3607621"/>
                  </a:cubicBezTo>
                  <a:cubicBezTo>
                    <a:pt x="432144" y="3607621"/>
                    <a:pt x="432144" y="3607621"/>
                    <a:pt x="432390" y="3607621"/>
                  </a:cubicBezTo>
                  <a:cubicBezTo>
                    <a:pt x="433861" y="3607744"/>
                    <a:pt x="435578" y="3607621"/>
                    <a:pt x="437295" y="3606886"/>
                  </a:cubicBezTo>
                  <a:cubicBezTo>
                    <a:pt x="439012" y="3606273"/>
                    <a:pt x="440851" y="3605291"/>
                    <a:pt x="442813" y="3604065"/>
                  </a:cubicBezTo>
                  <a:cubicBezTo>
                    <a:pt x="444653" y="3602839"/>
                    <a:pt x="446492" y="3601245"/>
                    <a:pt x="448209" y="3599528"/>
                  </a:cubicBezTo>
                  <a:cubicBezTo>
                    <a:pt x="449926" y="3597811"/>
                    <a:pt x="451642" y="3595726"/>
                    <a:pt x="453114" y="3593642"/>
                  </a:cubicBezTo>
                  <a:cubicBezTo>
                    <a:pt x="454708" y="3591189"/>
                    <a:pt x="456057" y="3588736"/>
                    <a:pt x="456916" y="3586529"/>
                  </a:cubicBezTo>
                  <a:cubicBezTo>
                    <a:pt x="457774" y="3584199"/>
                    <a:pt x="458264" y="3582115"/>
                    <a:pt x="458387" y="3580153"/>
                  </a:cubicBezTo>
                  <a:cubicBezTo>
                    <a:pt x="458387" y="3578191"/>
                    <a:pt x="458264" y="3576474"/>
                    <a:pt x="457651" y="3575125"/>
                  </a:cubicBezTo>
                  <a:cubicBezTo>
                    <a:pt x="457038" y="3573776"/>
                    <a:pt x="455934" y="3572795"/>
                    <a:pt x="454463" y="3572182"/>
                  </a:cubicBezTo>
                  <a:cubicBezTo>
                    <a:pt x="454340" y="3572182"/>
                    <a:pt x="454218" y="3572182"/>
                    <a:pt x="454095" y="3572059"/>
                  </a:cubicBezTo>
                  <a:cubicBezTo>
                    <a:pt x="453972" y="3572059"/>
                    <a:pt x="453850" y="3572059"/>
                    <a:pt x="453727" y="3572059"/>
                  </a:cubicBezTo>
                  <a:cubicBezTo>
                    <a:pt x="453604" y="3572059"/>
                    <a:pt x="453482" y="3572059"/>
                    <a:pt x="453237" y="3572059"/>
                  </a:cubicBezTo>
                  <a:cubicBezTo>
                    <a:pt x="453114" y="3572059"/>
                    <a:pt x="452991" y="3572059"/>
                    <a:pt x="452746" y="3572059"/>
                  </a:cubicBezTo>
                  <a:moveTo>
                    <a:pt x="912850" y="3630063"/>
                  </a:moveTo>
                  <a:cubicBezTo>
                    <a:pt x="912850" y="3630063"/>
                    <a:pt x="912605" y="3630063"/>
                    <a:pt x="912482" y="3630063"/>
                  </a:cubicBezTo>
                  <a:cubicBezTo>
                    <a:pt x="912359" y="3630063"/>
                    <a:pt x="912237" y="3630063"/>
                    <a:pt x="911992" y="3630063"/>
                  </a:cubicBezTo>
                  <a:cubicBezTo>
                    <a:pt x="911869" y="3630063"/>
                    <a:pt x="911746" y="3630063"/>
                    <a:pt x="911501" y="3630063"/>
                  </a:cubicBezTo>
                  <a:cubicBezTo>
                    <a:pt x="911378" y="3630063"/>
                    <a:pt x="911133" y="3630063"/>
                    <a:pt x="911011" y="3630063"/>
                  </a:cubicBezTo>
                  <a:cubicBezTo>
                    <a:pt x="908926" y="3630063"/>
                    <a:pt x="906718" y="3630798"/>
                    <a:pt x="904511" y="3631902"/>
                  </a:cubicBezTo>
                  <a:cubicBezTo>
                    <a:pt x="902304" y="3633006"/>
                    <a:pt x="900097" y="3634477"/>
                    <a:pt x="898012" y="3636317"/>
                  </a:cubicBezTo>
                  <a:cubicBezTo>
                    <a:pt x="895927" y="3638156"/>
                    <a:pt x="893965" y="3640241"/>
                    <a:pt x="892126" y="3642571"/>
                  </a:cubicBezTo>
                  <a:cubicBezTo>
                    <a:pt x="890409" y="3644901"/>
                    <a:pt x="888815" y="3647476"/>
                    <a:pt x="887711" y="3650051"/>
                  </a:cubicBezTo>
                  <a:cubicBezTo>
                    <a:pt x="886607" y="3652504"/>
                    <a:pt x="885994" y="3654834"/>
                    <a:pt x="885626" y="3656919"/>
                  </a:cubicBezTo>
                  <a:cubicBezTo>
                    <a:pt x="885381" y="3659003"/>
                    <a:pt x="885381" y="3660965"/>
                    <a:pt x="885872" y="3662559"/>
                  </a:cubicBezTo>
                  <a:cubicBezTo>
                    <a:pt x="886362" y="3664154"/>
                    <a:pt x="887098" y="3665502"/>
                    <a:pt x="888202" y="3666484"/>
                  </a:cubicBezTo>
                  <a:cubicBezTo>
                    <a:pt x="889305" y="3667464"/>
                    <a:pt x="890777" y="3668077"/>
                    <a:pt x="892493" y="3668323"/>
                  </a:cubicBezTo>
                  <a:cubicBezTo>
                    <a:pt x="892616" y="3668323"/>
                    <a:pt x="892739" y="3668323"/>
                    <a:pt x="892861" y="3668323"/>
                  </a:cubicBezTo>
                  <a:cubicBezTo>
                    <a:pt x="892984" y="3668323"/>
                    <a:pt x="893107" y="3668323"/>
                    <a:pt x="893352" y="3668323"/>
                  </a:cubicBezTo>
                  <a:cubicBezTo>
                    <a:pt x="893474" y="3668323"/>
                    <a:pt x="893597" y="3668323"/>
                    <a:pt x="893842" y="3668323"/>
                  </a:cubicBezTo>
                  <a:cubicBezTo>
                    <a:pt x="893965" y="3668323"/>
                    <a:pt x="894210" y="3668323"/>
                    <a:pt x="894333" y="3668323"/>
                  </a:cubicBezTo>
                  <a:cubicBezTo>
                    <a:pt x="896418" y="3668323"/>
                    <a:pt x="898625" y="3667587"/>
                    <a:pt x="900832" y="3666484"/>
                  </a:cubicBezTo>
                  <a:cubicBezTo>
                    <a:pt x="903040" y="3665380"/>
                    <a:pt x="905247" y="3663908"/>
                    <a:pt x="907454" y="3662069"/>
                  </a:cubicBezTo>
                  <a:cubicBezTo>
                    <a:pt x="909539" y="3660229"/>
                    <a:pt x="911624" y="3658145"/>
                    <a:pt x="913341" y="3655815"/>
                  </a:cubicBezTo>
                  <a:cubicBezTo>
                    <a:pt x="915057" y="3653485"/>
                    <a:pt x="916651" y="3650909"/>
                    <a:pt x="917755" y="3648212"/>
                  </a:cubicBezTo>
                  <a:cubicBezTo>
                    <a:pt x="918859" y="3645759"/>
                    <a:pt x="919472" y="3643429"/>
                    <a:pt x="919840" y="3641344"/>
                  </a:cubicBezTo>
                  <a:cubicBezTo>
                    <a:pt x="920085" y="3639260"/>
                    <a:pt x="920085" y="3637298"/>
                    <a:pt x="919595" y="3635704"/>
                  </a:cubicBezTo>
                  <a:cubicBezTo>
                    <a:pt x="919104" y="3634109"/>
                    <a:pt x="918368" y="3632761"/>
                    <a:pt x="917265" y="3631779"/>
                  </a:cubicBezTo>
                  <a:cubicBezTo>
                    <a:pt x="916161" y="3630798"/>
                    <a:pt x="914689" y="3630185"/>
                    <a:pt x="912972" y="3630063"/>
                  </a:cubicBezTo>
                  <a:moveTo>
                    <a:pt x="495666" y="3586897"/>
                  </a:moveTo>
                  <a:cubicBezTo>
                    <a:pt x="494072" y="3586775"/>
                    <a:pt x="492355" y="3586897"/>
                    <a:pt x="490638" y="3587633"/>
                  </a:cubicBezTo>
                  <a:cubicBezTo>
                    <a:pt x="488799" y="3588246"/>
                    <a:pt x="486960" y="3589227"/>
                    <a:pt x="484997" y="3590576"/>
                  </a:cubicBezTo>
                  <a:cubicBezTo>
                    <a:pt x="483158" y="3591925"/>
                    <a:pt x="481196" y="3593519"/>
                    <a:pt x="479479" y="3595359"/>
                  </a:cubicBezTo>
                  <a:cubicBezTo>
                    <a:pt x="477762" y="3597198"/>
                    <a:pt x="476046" y="3599283"/>
                    <a:pt x="474574" y="3601490"/>
                  </a:cubicBezTo>
                  <a:cubicBezTo>
                    <a:pt x="472980" y="3603943"/>
                    <a:pt x="471754" y="3606273"/>
                    <a:pt x="470895" y="3608603"/>
                  </a:cubicBezTo>
                  <a:cubicBezTo>
                    <a:pt x="470037" y="3610933"/>
                    <a:pt x="469669" y="3613017"/>
                    <a:pt x="469546" y="3614979"/>
                  </a:cubicBezTo>
                  <a:cubicBezTo>
                    <a:pt x="469424" y="3616941"/>
                    <a:pt x="469791" y="3618536"/>
                    <a:pt x="470527" y="3619884"/>
                  </a:cubicBezTo>
                  <a:cubicBezTo>
                    <a:pt x="471263" y="3621233"/>
                    <a:pt x="472367" y="3622214"/>
                    <a:pt x="473838" y="3622705"/>
                  </a:cubicBezTo>
                  <a:cubicBezTo>
                    <a:pt x="473838" y="3622705"/>
                    <a:pt x="474083" y="3622705"/>
                    <a:pt x="474206" y="3622705"/>
                  </a:cubicBezTo>
                  <a:cubicBezTo>
                    <a:pt x="474206" y="3622705"/>
                    <a:pt x="474451" y="3622705"/>
                    <a:pt x="474574" y="3622705"/>
                  </a:cubicBezTo>
                  <a:cubicBezTo>
                    <a:pt x="474574" y="3622705"/>
                    <a:pt x="474819" y="3622705"/>
                    <a:pt x="474942" y="3622705"/>
                  </a:cubicBezTo>
                  <a:cubicBezTo>
                    <a:pt x="474942" y="3622705"/>
                    <a:pt x="475187" y="3622705"/>
                    <a:pt x="475310" y="3622705"/>
                  </a:cubicBezTo>
                  <a:cubicBezTo>
                    <a:pt x="476904" y="3622827"/>
                    <a:pt x="478621" y="3622705"/>
                    <a:pt x="480338" y="3621969"/>
                  </a:cubicBezTo>
                  <a:cubicBezTo>
                    <a:pt x="482177" y="3621356"/>
                    <a:pt x="484016" y="3620375"/>
                    <a:pt x="485979" y="3619026"/>
                  </a:cubicBezTo>
                  <a:cubicBezTo>
                    <a:pt x="487818" y="3617677"/>
                    <a:pt x="489780" y="3616083"/>
                    <a:pt x="491620" y="3614244"/>
                  </a:cubicBezTo>
                  <a:cubicBezTo>
                    <a:pt x="493459" y="3612404"/>
                    <a:pt x="495053" y="3610319"/>
                    <a:pt x="496525" y="3607989"/>
                  </a:cubicBezTo>
                  <a:cubicBezTo>
                    <a:pt x="498119" y="3605537"/>
                    <a:pt x="499345" y="3603084"/>
                    <a:pt x="500204" y="3600754"/>
                  </a:cubicBezTo>
                  <a:cubicBezTo>
                    <a:pt x="501062" y="3598424"/>
                    <a:pt x="501430" y="3596340"/>
                    <a:pt x="501552" y="3594378"/>
                  </a:cubicBezTo>
                  <a:cubicBezTo>
                    <a:pt x="501552" y="3592416"/>
                    <a:pt x="501307" y="3590821"/>
                    <a:pt x="500571" y="3589473"/>
                  </a:cubicBezTo>
                  <a:cubicBezTo>
                    <a:pt x="499836" y="3588123"/>
                    <a:pt x="498732" y="3587265"/>
                    <a:pt x="497138" y="3586775"/>
                  </a:cubicBezTo>
                  <a:cubicBezTo>
                    <a:pt x="497138" y="3586775"/>
                    <a:pt x="496892" y="3586775"/>
                    <a:pt x="496770" y="3586775"/>
                  </a:cubicBezTo>
                  <a:cubicBezTo>
                    <a:pt x="496770" y="3586775"/>
                    <a:pt x="496525" y="3586775"/>
                    <a:pt x="496402" y="3586775"/>
                  </a:cubicBezTo>
                  <a:cubicBezTo>
                    <a:pt x="496402" y="3586775"/>
                    <a:pt x="496157" y="3586775"/>
                    <a:pt x="496034" y="3586775"/>
                  </a:cubicBezTo>
                  <a:cubicBezTo>
                    <a:pt x="495911" y="3586775"/>
                    <a:pt x="495789" y="3586775"/>
                    <a:pt x="495666" y="3586775"/>
                  </a:cubicBezTo>
                  <a:moveTo>
                    <a:pt x="853865" y="3632515"/>
                  </a:moveTo>
                  <a:cubicBezTo>
                    <a:pt x="853865" y="3632515"/>
                    <a:pt x="853620" y="3632515"/>
                    <a:pt x="853498" y="3632515"/>
                  </a:cubicBezTo>
                  <a:cubicBezTo>
                    <a:pt x="853498" y="3632515"/>
                    <a:pt x="853252" y="3632515"/>
                    <a:pt x="853130" y="3632515"/>
                  </a:cubicBezTo>
                  <a:cubicBezTo>
                    <a:pt x="853130" y="3632515"/>
                    <a:pt x="852884" y="3632515"/>
                    <a:pt x="852762" y="3632515"/>
                  </a:cubicBezTo>
                  <a:cubicBezTo>
                    <a:pt x="852762" y="3632515"/>
                    <a:pt x="852516" y="3632515"/>
                    <a:pt x="852394" y="3632515"/>
                  </a:cubicBezTo>
                  <a:cubicBezTo>
                    <a:pt x="850309" y="3632515"/>
                    <a:pt x="848224" y="3633128"/>
                    <a:pt x="846017" y="3634109"/>
                  </a:cubicBezTo>
                  <a:cubicBezTo>
                    <a:pt x="843810" y="3635090"/>
                    <a:pt x="841602" y="3636562"/>
                    <a:pt x="839518" y="3638279"/>
                  </a:cubicBezTo>
                  <a:cubicBezTo>
                    <a:pt x="837433" y="3639996"/>
                    <a:pt x="835348" y="3642080"/>
                    <a:pt x="833632" y="3644410"/>
                  </a:cubicBezTo>
                  <a:cubicBezTo>
                    <a:pt x="831792" y="3646740"/>
                    <a:pt x="830321" y="3649193"/>
                    <a:pt x="829094" y="3651768"/>
                  </a:cubicBezTo>
                  <a:cubicBezTo>
                    <a:pt x="827991" y="3654221"/>
                    <a:pt x="827132" y="3656550"/>
                    <a:pt x="826887" y="3658758"/>
                  </a:cubicBezTo>
                  <a:cubicBezTo>
                    <a:pt x="826642" y="3660965"/>
                    <a:pt x="826519" y="3662927"/>
                    <a:pt x="826887" y="3664521"/>
                  </a:cubicBezTo>
                  <a:cubicBezTo>
                    <a:pt x="827255" y="3666238"/>
                    <a:pt x="827991" y="3667587"/>
                    <a:pt x="829094" y="3668568"/>
                  </a:cubicBezTo>
                  <a:cubicBezTo>
                    <a:pt x="830198" y="3669549"/>
                    <a:pt x="831547" y="3670285"/>
                    <a:pt x="833386" y="3670407"/>
                  </a:cubicBezTo>
                  <a:cubicBezTo>
                    <a:pt x="833386" y="3670407"/>
                    <a:pt x="833632" y="3670407"/>
                    <a:pt x="833754" y="3670407"/>
                  </a:cubicBezTo>
                  <a:cubicBezTo>
                    <a:pt x="833754" y="3670407"/>
                    <a:pt x="834000" y="3670407"/>
                    <a:pt x="834122" y="3670407"/>
                  </a:cubicBezTo>
                  <a:cubicBezTo>
                    <a:pt x="834245" y="3670407"/>
                    <a:pt x="834367" y="3670407"/>
                    <a:pt x="834490" y="3670407"/>
                  </a:cubicBezTo>
                  <a:cubicBezTo>
                    <a:pt x="834490" y="3670407"/>
                    <a:pt x="834735" y="3670407"/>
                    <a:pt x="834858" y="3670407"/>
                  </a:cubicBezTo>
                  <a:cubicBezTo>
                    <a:pt x="836820" y="3670407"/>
                    <a:pt x="839027" y="3669794"/>
                    <a:pt x="841235" y="3668813"/>
                  </a:cubicBezTo>
                  <a:cubicBezTo>
                    <a:pt x="843442" y="3667832"/>
                    <a:pt x="845649" y="3666361"/>
                    <a:pt x="847734" y="3664644"/>
                  </a:cubicBezTo>
                  <a:cubicBezTo>
                    <a:pt x="849819" y="3662927"/>
                    <a:pt x="851903" y="3660842"/>
                    <a:pt x="853620" y="3658512"/>
                  </a:cubicBezTo>
                  <a:cubicBezTo>
                    <a:pt x="855460" y="3656182"/>
                    <a:pt x="856931" y="3653730"/>
                    <a:pt x="858157" y="3651032"/>
                  </a:cubicBezTo>
                  <a:cubicBezTo>
                    <a:pt x="859261" y="3648579"/>
                    <a:pt x="859997" y="3646127"/>
                    <a:pt x="860365" y="3644042"/>
                  </a:cubicBezTo>
                  <a:cubicBezTo>
                    <a:pt x="860733" y="3641958"/>
                    <a:pt x="860733" y="3639873"/>
                    <a:pt x="860365" y="3638279"/>
                  </a:cubicBezTo>
                  <a:cubicBezTo>
                    <a:pt x="859997" y="3636562"/>
                    <a:pt x="859261" y="3635213"/>
                    <a:pt x="858157" y="3634232"/>
                  </a:cubicBezTo>
                  <a:cubicBezTo>
                    <a:pt x="857054" y="3633251"/>
                    <a:pt x="855705" y="3632515"/>
                    <a:pt x="853865" y="3632393"/>
                  </a:cubicBezTo>
                  <a:moveTo>
                    <a:pt x="540548" y="3599651"/>
                  </a:moveTo>
                  <a:cubicBezTo>
                    <a:pt x="538954" y="3599528"/>
                    <a:pt x="537237" y="3599651"/>
                    <a:pt x="535275" y="3600386"/>
                  </a:cubicBezTo>
                  <a:cubicBezTo>
                    <a:pt x="533436" y="3600999"/>
                    <a:pt x="531474" y="3602103"/>
                    <a:pt x="529512" y="3603452"/>
                  </a:cubicBezTo>
                  <a:cubicBezTo>
                    <a:pt x="527550" y="3604801"/>
                    <a:pt x="525710" y="3606518"/>
                    <a:pt x="523871" y="3608357"/>
                  </a:cubicBezTo>
                  <a:cubicBezTo>
                    <a:pt x="522031" y="3610197"/>
                    <a:pt x="520437" y="3612404"/>
                    <a:pt x="518966" y="3614734"/>
                  </a:cubicBezTo>
                  <a:cubicBezTo>
                    <a:pt x="517372" y="3617186"/>
                    <a:pt x="516268" y="3619639"/>
                    <a:pt x="515532" y="3621969"/>
                  </a:cubicBezTo>
                  <a:cubicBezTo>
                    <a:pt x="514796" y="3624299"/>
                    <a:pt x="514428" y="3626384"/>
                    <a:pt x="514428" y="3628346"/>
                  </a:cubicBezTo>
                  <a:cubicBezTo>
                    <a:pt x="514428" y="3630308"/>
                    <a:pt x="514919" y="3631902"/>
                    <a:pt x="515655" y="3633128"/>
                  </a:cubicBezTo>
                  <a:cubicBezTo>
                    <a:pt x="516390" y="3634354"/>
                    <a:pt x="517617" y="3635336"/>
                    <a:pt x="519211" y="3635704"/>
                  </a:cubicBezTo>
                  <a:cubicBezTo>
                    <a:pt x="519211" y="3635704"/>
                    <a:pt x="519334" y="3635704"/>
                    <a:pt x="519456" y="3635704"/>
                  </a:cubicBezTo>
                  <a:cubicBezTo>
                    <a:pt x="519456" y="3635704"/>
                    <a:pt x="519701" y="3635704"/>
                    <a:pt x="519701" y="3635704"/>
                  </a:cubicBezTo>
                  <a:cubicBezTo>
                    <a:pt x="519701" y="3635704"/>
                    <a:pt x="519947" y="3635704"/>
                    <a:pt x="519947" y="3635704"/>
                  </a:cubicBezTo>
                  <a:cubicBezTo>
                    <a:pt x="519947" y="3635704"/>
                    <a:pt x="520192" y="3635704"/>
                    <a:pt x="520192" y="3635704"/>
                  </a:cubicBezTo>
                  <a:cubicBezTo>
                    <a:pt x="521786" y="3635826"/>
                    <a:pt x="523626" y="3635704"/>
                    <a:pt x="525465" y="3634968"/>
                  </a:cubicBezTo>
                  <a:cubicBezTo>
                    <a:pt x="527304" y="3634354"/>
                    <a:pt x="529267" y="3633251"/>
                    <a:pt x="531229" y="3631902"/>
                  </a:cubicBezTo>
                  <a:cubicBezTo>
                    <a:pt x="533191" y="3630553"/>
                    <a:pt x="535153" y="3628836"/>
                    <a:pt x="536869" y="3626997"/>
                  </a:cubicBezTo>
                  <a:cubicBezTo>
                    <a:pt x="538709" y="3625035"/>
                    <a:pt x="540303" y="3622950"/>
                    <a:pt x="541775" y="3620620"/>
                  </a:cubicBezTo>
                  <a:cubicBezTo>
                    <a:pt x="543369" y="3618168"/>
                    <a:pt x="544473" y="3615715"/>
                    <a:pt x="545331" y="3613385"/>
                  </a:cubicBezTo>
                  <a:cubicBezTo>
                    <a:pt x="546067" y="3611055"/>
                    <a:pt x="546435" y="3608971"/>
                    <a:pt x="546435" y="3607008"/>
                  </a:cubicBezTo>
                  <a:cubicBezTo>
                    <a:pt x="546435" y="3605046"/>
                    <a:pt x="545944" y="3603452"/>
                    <a:pt x="545208" y="3602226"/>
                  </a:cubicBezTo>
                  <a:cubicBezTo>
                    <a:pt x="544473" y="3600999"/>
                    <a:pt x="543124" y="3600141"/>
                    <a:pt x="541529" y="3599651"/>
                  </a:cubicBezTo>
                  <a:cubicBezTo>
                    <a:pt x="541529" y="3599651"/>
                    <a:pt x="541407" y="3599651"/>
                    <a:pt x="541284" y="3599651"/>
                  </a:cubicBezTo>
                  <a:cubicBezTo>
                    <a:pt x="541284" y="3599651"/>
                    <a:pt x="541039" y="3599651"/>
                    <a:pt x="541039" y="3599651"/>
                  </a:cubicBezTo>
                  <a:cubicBezTo>
                    <a:pt x="541039" y="3599651"/>
                    <a:pt x="540794" y="3599651"/>
                    <a:pt x="540794" y="3599651"/>
                  </a:cubicBezTo>
                  <a:cubicBezTo>
                    <a:pt x="540794" y="3599651"/>
                    <a:pt x="540548" y="3599651"/>
                    <a:pt x="540548" y="3599651"/>
                  </a:cubicBezTo>
                  <a:moveTo>
                    <a:pt x="796720" y="3632515"/>
                  </a:moveTo>
                  <a:cubicBezTo>
                    <a:pt x="796720" y="3632515"/>
                    <a:pt x="796598" y="3632515"/>
                    <a:pt x="796475" y="3632515"/>
                  </a:cubicBezTo>
                  <a:cubicBezTo>
                    <a:pt x="796475" y="3632515"/>
                    <a:pt x="796352" y="3632515"/>
                    <a:pt x="796230" y="3632515"/>
                  </a:cubicBezTo>
                  <a:cubicBezTo>
                    <a:pt x="796230" y="3632515"/>
                    <a:pt x="796107" y="3632515"/>
                    <a:pt x="795985" y="3632515"/>
                  </a:cubicBezTo>
                  <a:cubicBezTo>
                    <a:pt x="795985" y="3632515"/>
                    <a:pt x="795862" y="3632515"/>
                    <a:pt x="795739" y="3632515"/>
                  </a:cubicBezTo>
                  <a:cubicBezTo>
                    <a:pt x="793777" y="3632515"/>
                    <a:pt x="791692" y="3632883"/>
                    <a:pt x="789608" y="3633864"/>
                  </a:cubicBezTo>
                  <a:cubicBezTo>
                    <a:pt x="787523" y="3634722"/>
                    <a:pt x="785316" y="3636071"/>
                    <a:pt x="783231" y="3637788"/>
                  </a:cubicBezTo>
                  <a:cubicBezTo>
                    <a:pt x="781146" y="3639505"/>
                    <a:pt x="779062" y="3641467"/>
                    <a:pt x="777222" y="3643674"/>
                  </a:cubicBezTo>
                  <a:cubicBezTo>
                    <a:pt x="775383" y="3645882"/>
                    <a:pt x="773789" y="3648334"/>
                    <a:pt x="772440" y="3651032"/>
                  </a:cubicBezTo>
                  <a:cubicBezTo>
                    <a:pt x="771213" y="3653607"/>
                    <a:pt x="770355" y="3656060"/>
                    <a:pt x="769987" y="3658267"/>
                  </a:cubicBezTo>
                  <a:cubicBezTo>
                    <a:pt x="769619" y="3660474"/>
                    <a:pt x="769497" y="3662559"/>
                    <a:pt x="769987" y="3664276"/>
                  </a:cubicBezTo>
                  <a:cubicBezTo>
                    <a:pt x="770355" y="3665993"/>
                    <a:pt x="771091" y="3667464"/>
                    <a:pt x="772194" y="3668445"/>
                  </a:cubicBezTo>
                  <a:cubicBezTo>
                    <a:pt x="773298" y="3669549"/>
                    <a:pt x="774770" y="3670162"/>
                    <a:pt x="776487" y="3670407"/>
                  </a:cubicBezTo>
                  <a:cubicBezTo>
                    <a:pt x="776487" y="3670407"/>
                    <a:pt x="776609" y="3670407"/>
                    <a:pt x="776732" y="3670407"/>
                  </a:cubicBezTo>
                  <a:cubicBezTo>
                    <a:pt x="776732" y="3670407"/>
                    <a:pt x="776854" y="3670407"/>
                    <a:pt x="776977" y="3670407"/>
                  </a:cubicBezTo>
                  <a:cubicBezTo>
                    <a:pt x="776977" y="3670407"/>
                    <a:pt x="777100" y="3670407"/>
                    <a:pt x="777222" y="3670407"/>
                  </a:cubicBezTo>
                  <a:cubicBezTo>
                    <a:pt x="777345" y="3670407"/>
                    <a:pt x="777345" y="3670407"/>
                    <a:pt x="777468" y="3670407"/>
                  </a:cubicBezTo>
                  <a:cubicBezTo>
                    <a:pt x="779430" y="3670407"/>
                    <a:pt x="781514" y="3669917"/>
                    <a:pt x="783722" y="3669059"/>
                  </a:cubicBezTo>
                  <a:cubicBezTo>
                    <a:pt x="785929" y="3668077"/>
                    <a:pt x="788136" y="3666729"/>
                    <a:pt x="790221" y="3665012"/>
                  </a:cubicBezTo>
                  <a:cubicBezTo>
                    <a:pt x="792306" y="3663295"/>
                    <a:pt x="794390" y="3661333"/>
                    <a:pt x="796230" y="3659003"/>
                  </a:cubicBezTo>
                  <a:cubicBezTo>
                    <a:pt x="798069" y="3656796"/>
                    <a:pt x="799663" y="3654221"/>
                    <a:pt x="801012" y="3651645"/>
                  </a:cubicBezTo>
                  <a:cubicBezTo>
                    <a:pt x="802239" y="3649193"/>
                    <a:pt x="803097" y="3646740"/>
                    <a:pt x="803465" y="3644533"/>
                  </a:cubicBezTo>
                  <a:cubicBezTo>
                    <a:pt x="803833" y="3642326"/>
                    <a:pt x="803955" y="3640364"/>
                    <a:pt x="803465" y="3638647"/>
                  </a:cubicBezTo>
                  <a:cubicBezTo>
                    <a:pt x="803097" y="3636930"/>
                    <a:pt x="802361" y="3635458"/>
                    <a:pt x="801258" y="3634477"/>
                  </a:cubicBezTo>
                  <a:cubicBezTo>
                    <a:pt x="800154" y="3633374"/>
                    <a:pt x="798682" y="3632761"/>
                    <a:pt x="796966" y="3632638"/>
                  </a:cubicBezTo>
                  <a:moveTo>
                    <a:pt x="587761" y="3610442"/>
                  </a:moveTo>
                  <a:cubicBezTo>
                    <a:pt x="586044" y="3610319"/>
                    <a:pt x="584204" y="3610442"/>
                    <a:pt x="582242" y="3611301"/>
                  </a:cubicBezTo>
                  <a:cubicBezTo>
                    <a:pt x="580280" y="3612036"/>
                    <a:pt x="578318" y="3613140"/>
                    <a:pt x="576233" y="3614489"/>
                  </a:cubicBezTo>
                  <a:cubicBezTo>
                    <a:pt x="574271" y="3615960"/>
                    <a:pt x="572309" y="3617677"/>
                    <a:pt x="570470" y="3619639"/>
                  </a:cubicBezTo>
                  <a:cubicBezTo>
                    <a:pt x="568631" y="3621601"/>
                    <a:pt x="566914" y="3623809"/>
                    <a:pt x="565565" y="3626261"/>
                  </a:cubicBezTo>
                  <a:cubicBezTo>
                    <a:pt x="564093" y="3628836"/>
                    <a:pt x="562990" y="3631289"/>
                    <a:pt x="562254" y="3633619"/>
                  </a:cubicBezTo>
                  <a:cubicBezTo>
                    <a:pt x="561518" y="3635949"/>
                    <a:pt x="561273" y="3638034"/>
                    <a:pt x="561395" y="3639873"/>
                  </a:cubicBezTo>
                  <a:cubicBezTo>
                    <a:pt x="561395" y="3641712"/>
                    <a:pt x="562008" y="3643307"/>
                    <a:pt x="562867" y="3644533"/>
                  </a:cubicBezTo>
                  <a:cubicBezTo>
                    <a:pt x="563725" y="3645759"/>
                    <a:pt x="564952" y="3646617"/>
                    <a:pt x="566668" y="3646985"/>
                  </a:cubicBezTo>
                  <a:cubicBezTo>
                    <a:pt x="566668" y="3646985"/>
                    <a:pt x="566668" y="3646985"/>
                    <a:pt x="566791" y="3646985"/>
                  </a:cubicBezTo>
                  <a:cubicBezTo>
                    <a:pt x="566914" y="3646985"/>
                    <a:pt x="566791" y="3646985"/>
                    <a:pt x="566914" y="3646985"/>
                  </a:cubicBezTo>
                  <a:cubicBezTo>
                    <a:pt x="566914" y="3646985"/>
                    <a:pt x="566914" y="3646985"/>
                    <a:pt x="567036" y="3646985"/>
                  </a:cubicBezTo>
                  <a:cubicBezTo>
                    <a:pt x="567036" y="3646985"/>
                    <a:pt x="567036" y="3646985"/>
                    <a:pt x="567159" y="3646985"/>
                  </a:cubicBezTo>
                  <a:cubicBezTo>
                    <a:pt x="568876" y="3647231"/>
                    <a:pt x="570715" y="3646985"/>
                    <a:pt x="572677" y="3646249"/>
                  </a:cubicBezTo>
                  <a:cubicBezTo>
                    <a:pt x="574639" y="3645514"/>
                    <a:pt x="576724" y="3644533"/>
                    <a:pt x="578686" y="3643061"/>
                  </a:cubicBezTo>
                  <a:cubicBezTo>
                    <a:pt x="580648" y="3641590"/>
                    <a:pt x="582733" y="3639873"/>
                    <a:pt x="584572" y="3637911"/>
                  </a:cubicBezTo>
                  <a:cubicBezTo>
                    <a:pt x="586412" y="3635949"/>
                    <a:pt x="588128" y="3633619"/>
                    <a:pt x="589600" y="3631289"/>
                  </a:cubicBezTo>
                  <a:cubicBezTo>
                    <a:pt x="591071" y="3628714"/>
                    <a:pt x="592175" y="3626261"/>
                    <a:pt x="592911" y="3623931"/>
                  </a:cubicBezTo>
                  <a:cubicBezTo>
                    <a:pt x="593647" y="3621601"/>
                    <a:pt x="593892" y="3619516"/>
                    <a:pt x="593769" y="3617554"/>
                  </a:cubicBezTo>
                  <a:cubicBezTo>
                    <a:pt x="593769" y="3615715"/>
                    <a:pt x="593156" y="3614121"/>
                    <a:pt x="592298" y="3612894"/>
                  </a:cubicBezTo>
                  <a:cubicBezTo>
                    <a:pt x="591440" y="3611668"/>
                    <a:pt x="590091" y="3610810"/>
                    <a:pt x="588496" y="3610564"/>
                  </a:cubicBezTo>
                  <a:cubicBezTo>
                    <a:pt x="588496" y="3610564"/>
                    <a:pt x="588374" y="3610564"/>
                    <a:pt x="588251" y="3610564"/>
                  </a:cubicBezTo>
                  <a:cubicBezTo>
                    <a:pt x="588251" y="3610564"/>
                    <a:pt x="588128" y="3610564"/>
                    <a:pt x="588006" y="3610564"/>
                  </a:cubicBezTo>
                  <a:cubicBezTo>
                    <a:pt x="587883" y="3610564"/>
                    <a:pt x="587883" y="3610564"/>
                    <a:pt x="587761" y="3610564"/>
                  </a:cubicBezTo>
                  <a:lnTo>
                    <a:pt x="587515" y="3610564"/>
                  </a:lnTo>
                  <a:moveTo>
                    <a:pt x="741537" y="3630185"/>
                  </a:move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39698" y="3630185"/>
                    <a:pt x="737613" y="3630553"/>
                    <a:pt x="735529" y="3631411"/>
                  </a:cubicBezTo>
                  <a:cubicBezTo>
                    <a:pt x="733444" y="3632270"/>
                    <a:pt x="731236" y="3633496"/>
                    <a:pt x="729152" y="3635213"/>
                  </a:cubicBezTo>
                  <a:cubicBezTo>
                    <a:pt x="727067" y="3636807"/>
                    <a:pt x="724982" y="3638769"/>
                    <a:pt x="723143" y="3640977"/>
                  </a:cubicBezTo>
                  <a:cubicBezTo>
                    <a:pt x="721304" y="3643184"/>
                    <a:pt x="719587" y="3645636"/>
                    <a:pt x="718360" y="3648212"/>
                  </a:cubicBezTo>
                  <a:cubicBezTo>
                    <a:pt x="717011" y="3650787"/>
                    <a:pt x="716153" y="3653239"/>
                    <a:pt x="715540" y="3655569"/>
                  </a:cubicBezTo>
                  <a:cubicBezTo>
                    <a:pt x="715049" y="3657777"/>
                    <a:pt x="714927" y="3659861"/>
                    <a:pt x="715295" y="3661701"/>
                  </a:cubicBezTo>
                  <a:cubicBezTo>
                    <a:pt x="715663" y="3663540"/>
                    <a:pt x="716276" y="3665012"/>
                    <a:pt x="717379" y="3665993"/>
                  </a:cubicBezTo>
                  <a:cubicBezTo>
                    <a:pt x="718483" y="3667097"/>
                    <a:pt x="719955" y="3667832"/>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3511" y="3667955"/>
                    <a:pt x="725595" y="3667587"/>
                    <a:pt x="727680" y="3666729"/>
                  </a:cubicBezTo>
                  <a:cubicBezTo>
                    <a:pt x="729765" y="3665870"/>
                    <a:pt x="731972" y="3664521"/>
                    <a:pt x="734057" y="3662927"/>
                  </a:cubicBezTo>
                  <a:cubicBezTo>
                    <a:pt x="736142" y="3661333"/>
                    <a:pt x="738226" y="3659371"/>
                    <a:pt x="740066" y="3657164"/>
                  </a:cubicBezTo>
                  <a:cubicBezTo>
                    <a:pt x="741905" y="3654956"/>
                    <a:pt x="743622" y="3652504"/>
                    <a:pt x="744971" y="3649929"/>
                  </a:cubicBezTo>
                  <a:cubicBezTo>
                    <a:pt x="746320" y="3647353"/>
                    <a:pt x="747178" y="3644901"/>
                    <a:pt x="747669" y="3642571"/>
                  </a:cubicBezTo>
                  <a:cubicBezTo>
                    <a:pt x="748159" y="3640364"/>
                    <a:pt x="748282" y="3638279"/>
                    <a:pt x="747914" y="3636439"/>
                  </a:cubicBezTo>
                  <a:cubicBezTo>
                    <a:pt x="747546" y="3634600"/>
                    <a:pt x="746933" y="3633251"/>
                    <a:pt x="745829" y="3632147"/>
                  </a:cubicBezTo>
                  <a:cubicBezTo>
                    <a:pt x="744726" y="3631044"/>
                    <a:pt x="743254" y="3630431"/>
                    <a:pt x="741537" y="3630185"/>
                  </a:cubicBezTo>
                  <a:moveTo>
                    <a:pt x="637057" y="3619271"/>
                  </a:moveTo>
                  <a:cubicBezTo>
                    <a:pt x="635341" y="3619026"/>
                    <a:pt x="633379" y="3619394"/>
                    <a:pt x="631294" y="3620130"/>
                  </a:cubicBezTo>
                  <a:cubicBezTo>
                    <a:pt x="629209" y="3620866"/>
                    <a:pt x="627247" y="3621969"/>
                    <a:pt x="625162" y="3623441"/>
                  </a:cubicBezTo>
                  <a:cubicBezTo>
                    <a:pt x="623078" y="3624912"/>
                    <a:pt x="621116" y="3626752"/>
                    <a:pt x="619276" y="3628836"/>
                  </a:cubicBezTo>
                  <a:cubicBezTo>
                    <a:pt x="617437" y="3630921"/>
                    <a:pt x="615720" y="3633251"/>
                    <a:pt x="614249" y="3635826"/>
                  </a:cubicBezTo>
                  <a:cubicBezTo>
                    <a:pt x="612777" y="3638401"/>
                    <a:pt x="611796" y="3640854"/>
                    <a:pt x="611183" y="3643061"/>
                  </a:cubicBezTo>
                  <a:cubicBezTo>
                    <a:pt x="610570" y="3645391"/>
                    <a:pt x="610324" y="3647476"/>
                    <a:pt x="610447" y="3649315"/>
                  </a:cubicBezTo>
                  <a:cubicBezTo>
                    <a:pt x="610570" y="3651155"/>
                    <a:pt x="611183" y="3652749"/>
                    <a:pt x="612164" y="3653853"/>
                  </a:cubicBezTo>
                  <a:cubicBezTo>
                    <a:pt x="613145" y="3655079"/>
                    <a:pt x="614494" y="3655815"/>
                    <a:pt x="616210" y="3656060"/>
                  </a:cubicBezTo>
                  <a:cubicBezTo>
                    <a:pt x="616210" y="3656060"/>
                    <a:pt x="616210" y="3656060"/>
                    <a:pt x="616210" y="3656060"/>
                  </a:cubicBezTo>
                  <a:cubicBezTo>
                    <a:pt x="616210" y="3656060"/>
                    <a:pt x="616210" y="3656060"/>
                    <a:pt x="616210" y="3656060"/>
                  </a:cubicBezTo>
                  <a:lnTo>
                    <a:pt x="616210" y="3656060"/>
                  </a:lnTo>
                  <a:cubicBezTo>
                    <a:pt x="616210" y="3656060"/>
                    <a:pt x="616210" y="3656060"/>
                    <a:pt x="616210" y="3656060"/>
                  </a:cubicBezTo>
                  <a:cubicBezTo>
                    <a:pt x="617927" y="3656305"/>
                    <a:pt x="619889" y="3656060"/>
                    <a:pt x="621851" y="3655202"/>
                  </a:cubicBezTo>
                  <a:cubicBezTo>
                    <a:pt x="623814" y="3654466"/>
                    <a:pt x="625898" y="3653362"/>
                    <a:pt x="627983" y="3651891"/>
                  </a:cubicBezTo>
                  <a:cubicBezTo>
                    <a:pt x="630068" y="3650419"/>
                    <a:pt x="632030" y="3648579"/>
                    <a:pt x="633869" y="3646495"/>
                  </a:cubicBezTo>
                  <a:cubicBezTo>
                    <a:pt x="635709" y="3644410"/>
                    <a:pt x="637425" y="3642080"/>
                    <a:pt x="638897" y="3639628"/>
                  </a:cubicBezTo>
                  <a:cubicBezTo>
                    <a:pt x="640368" y="3637052"/>
                    <a:pt x="641472" y="3634600"/>
                    <a:pt x="642085" y="3632270"/>
                  </a:cubicBezTo>
                  <a:cubicBezTo>
                    <a:pt x="642698" y="3629940"/>
                    <a:pt x="642944" y="3627855"/>
                    <a:pt x="642821" y="3626016"/>
                  </a:cubicBezTo>
                  <a:cubicBezTo>
                    <a:pt x="642698" y="3624176"/>
                    <a:pt x="642085" y="3622582"/>
                    <a:pt x="641104" y="3621479"/>
                  </a:cubicBezTo>
                  <a:cubicBezTo>
                    <a:pt x="640123" y="3620375"/>
                    <a:pt x="638774" y="3619516"/>
                    <a:pt x="637057" y="3619271"/>
                  </a:cubicBezTo>
                  <a:cubicBezTo>
                    <a:pt x="637057" y="3619271"/>
                    <a:pt x="637057" y="3619271"/>
                    <a:pt x="637057" y="3619271"/>
                  </a:cubicBezTo>
                  <a:cubicBezTo>
                    <a:pt x="637057" y="3619271"/>
                    <a:pt x="637057" y="3619271"/>
                    <a:pt x="637057" y="3619271"/>
                  </a:cubicBezTo>
                  <a:lnTo>
                    <a:pt x="637057" y="3619271"/>
                  </a:lnTo>
                  <a:cubicBezTo>
                    <a:pt x="637057" y="3619271"/>
                    <a:pt x="637057" y="3619271"/>
                    <a:pt x="637057" y="3619271"/>
                  </a:cubicBezTo>
                  <a:moveTo>
                    <a:pt x="688194" y="3625893"/>
                  </a:moveTo>
                  <a:cubicBezTo>
                    <a:pt x="686354" y="3625648"/>
                    <a:pt x="684392" y="3626016"/>
                    <a:pt x="682307" y="3626752"/>
                  </a:cubicBezTo>
                  <a:cubicBezTo>
                    <a:pt x="680223" y="3627487"/>
                    <a:pt x="678138" y="3628714"/>
                    <a:pt x="676053" y="3630308"/>
                  </a:cubicBezTo>
                  <a:cubicBezTo>
                    <a:pt x="673969" y="3631902"/>
                    <a:pt x="671884" y="3633741"/>
                    <a:pt x="670045" y="3635826"/>
                  </a:cubicBezTo>
                  <a:cubicBezTo>
                    <a:pt x="668205" y="3637911"/>
                    <a:pt x="666488" y="3640364"/>
                    <a:pt x="665017" y="3642939"/>
                  </a:cubicBezTo>
                  <a:cubicBezTo>
                    <a:pt x="663545" y="3645514"/>
                    <a:pt x="662564" y="3647966"/>
                    <a:pt x="662074" y="3650296"/>
                  </a:cubicBezTo>
                  <a:cubicBezTo>
                    <a:pt x="661461" y="3652626"/>
                    <a:pt x="661338" y="3654711"/>
                    <a:pt x="661583" y="3656550"/>
                  </a:cubicBezTo>
                  <a:cubicBezTo>
                    <a:pt x="661828" y="3658390"/>
                    <a:pt x="662442" y="3659861"/>
                    <a:pt x="663545" y="3660965"/>
                  </a:cubicBezTo>
                  <a:cubicBezTo>
                    <a:pt x="664649" y="3662069"/>
                    <a:pt x="665998" y="3662804"/>
                    <a:pt x="667837" y="3663050"/>
                  </a:cubicBezTo>
                  <a:cubicBezTo>
                    <a:pt x="669677" y="3663295"/>
                    <a:pt x="671639" y="3662927"/>
                    <a:pt x="673723" y="3662191"/>
                  </a:cubicBezTo>
                  <a:cubicBezTo>
                    <a:pt x="675808" y="3661456"/>
                    <a:pt x="677893" y="3660229"/>
                    <a:pt x="680100" y="3658635"/>
                  </a:cubicBezTo>
                  <a:cubicBezTo>
                    <a:pt x="682185" y="3657041"/>
                    <a:pt x="684270" y="3655202"/>
                    <a:pt x="686109" y="3652994"/>
                  </a:cubicBezTo>
                  <a:cubicBezTo>
                    <a:pt x="687948" y="3650787"/>
                    <a:pt x="689665" y="3648457"/>
                    <a:pt x="691137" y="3645759"/>
                  </a:cubicBezTo>
                  <a:cubicBezTo>
                    <a:pt x="692486" y="3643184"/>
                    <a:pt x="693467" y="3640731"/>
                    <a:pt x="694080" y="3638401"/>
                  </a:cubicBezTo>
                  <a:cubicBezTo>
                    <a:pt x="694693" y="3636071"/>
                    <a:pt x="694816" y="3633987"/>
                    <a:pt x="694448" y="3632270"/>
                  </a:cubicBezTo>
                  <a:cubicBezTo>
                    <a:pt x="694202" y="3630431"/>
                    <a:pt x="693467" y="3628959"/>
                    <a:pt x="692486" y="3627855"/>
                  </a:cubicBezTo>
                  <a:cubicBezTo>
                    <a:pt x="691505" y="3626752"/>
                    <a:pt x="690033" y="3626016"/>
                    <a:pt x="688194" y="3625893"/>
                  </a:cubicBezTo>
                  <a:moveTo>
                    <a:pt x="2622175" y="95283"/>
                  </a:moveTo>
                  <a:cubicBezTo>
                    <a:pt x="2620458" y="95773"/>
                    <a:pt x="2618741" y="96509"/>
                    <a:pt x="2617025" y="97490"/>
                  </a:cubicBezTo>
                  <a:cubicBezTo>
                    <a:pt x="2615308" y="98471"/>
                    <a:pt x="2613591" y="99575"/>
                    <a:pt x="2611997" y="100801"/>
                  </a:cubicBezTo>
                  <a:cubicBezTo>
                    <a:pt x="2610403" y="102027"/>
                    <a:pt x="2608931" y="103376"/>
                    <a:pt x="2607705" y="104725"/>
                  </a:cubicBezTo>
                  <a:cubicBezTo>
                    <a:pt x="2606478" y="106074"/>
                    <a:pt x="2605375" y="107546"/>
                    <a:pt x="2604639" y="108895"/>
                  </a:cubicBezTo>
                  <a:cubicBezTo>
                    <a:pt x="2603903" y="110244"/>
                    <a:pt x="2603535" y="111470"/>
                    <a:pt x="2603413" y="112451"/>
                  </a:cubicBezTo>
                  <a:cubicBezTo>
                    <a:pt x="2603413" y="113432"/>
                    <a:pt x="2603658" y="114290"/>
                    <a:pt x="2604271" y="114781"/>
                  </a:cubicBezTo>
                  <a:cubicBezTo>
                    <a:pt x="2604884" y="115394"/>
                    <a:pt x="2605743" y="115639"/>
                    <a:pt x="2606969" y="115762"/>
                  </a:cubicBezTo>
                  <a:cubicBezTo>
                    <a:pt x="2608195" y="115762"/>
                    <a:pt x="2609667" y="115639"/>
                    <a:pt x="2611261" y="115149"/>
                  </a:cubicBezTo>
                  <a:cubicBezTo>
                    <a:pt x="2612978" y="114658"/>
                    <a:pt x="2614695" y="113922"/>
                    <a:pt x="2616411" y="112941"/>
                  </a:cubicBezTo>
                  <a:cubicBezTo>
                    <a:pt x="2618128" y="111960"/>
                    <a:pt x="2619845" y="110857"/>
                    <a:pt x="2621439" y="109630"/>
                  </a:cubicBezTo>
                  <a:cubicBezTo>
                    <a:pt x="2623033" y="108404"/>
                    <a:pt x="2624505" y="107055"/>
                    <a:pt x="2625731" y="105706"/>
                  </a:cubicBezTo>
                  <a:cubicBezTo>
                    <a:pt x="2626958" y="104357"/>
                    <a:pt x="2628061" y="102886"/>
                    <a:pt x="2628797" y="101537"/>
                  </a:cubicBezTo>
                  <a:cubicBezTo>
                    <a:pt x="2629533" y="100188"/>
                    <a:pt x="2629901" y="98962"/>
                    <a:pt x="2629901" y="97981"/>
                  </a:cubicBezTo>
                  <a:cubicBezTo>
                    <a:pt x="2629901" y="97000"/>
                    <a:pt x="2629656" y="96141"/>
                    <a:pt x="2629042" y="95651"/>
                  </a:cubicBezTo>
                  <a:cubicBezTo>
                    <a:pt x="2628429" y="95160"/>
                    <a:pt x="2627571" y="94792"/>
                    <a:pt x="2626344" y="94670"/>
                  </a:cubicBezTo>
                  <a:cubicBezTo>
                    <a:pt x="2625118" y="94670"/>
                    <a:pt x="2623646" y="94792"/>
                    <a:pt x="2622052" y="95283"/>
                  </a:cubicBezTo>
                </a:path>
              </a:pathLst>
            </a:custGeom>
            <a:solidFill>
              <a:srgbClr val="27FEFF"/>
            </a:solidFill>
            <a:ln w="0" cap="flat">
              <a:noFill/>
              <a:prstDash val="solid"/>
              <a:miter/>
            </a:ln>
          </p:spPr>
          <p:txBody>
            <a:bodyPr rtlCol="0" anchor="ctr"/>
            <a:lstStyle/>
            <a:p>
              <a:endParaRPr lang="en-US"/>
            </a:p>
          </p:txBody>
        </p:sp>
        <p:pic>
          <p:nvPicPr>
            <p:cNvPr id="300" name="Picture 299">
              <a:extLst>
                <a:ext uri="{FF2B5EF4-FFF2-40B4-BE49-F238E27FC236}">
                  <a16:creationId xmlns:a16="http://schemas.microsoft.com/office/drawing/2014/main" id="{ABBBF7E1-59BD-E76D-AB4F-143A5DA63241}"/>
                </a:ext>
              </a:extLst>
            </p:cNvPr>
            <p:cNvPicPr>
              <a:picLocks noChangeAspect="1"/>
            </p:cNvPicPr>
            <p:nvPr/>
          </p:nvPicPr>
          <p:blipFill>
            <a:blip r:embed="rId5"/>
            <a:stretch>
              <a:fillRect/>
            </a:stretch>
          </p:blipFill>
          <p:spPr>
            <a:xfrm>
              <a:off x="7689500" y="2338783"/>
              <a:ext cx="4888480" cy="4555911"/>
            </a:xfrm>
            <a:custGeom>
              <a:avLst/>
              <a:gdLst>
                <a:gd name="connsiteX0" fmla="*/ -546 w 4888480"/>
                <a:gd name="connsiteY0" fmla="*/ -492 h 4555911"/>
                <a:gd name="connsiteX1" fmla="*/ 4887935 w 4888480"/>
                <a:gd name="connsiteY1" fmla="*/ -492 h 4555911"/>
                <a:gd name="connsiteX2" fmla="*/ 4887935 w 4888480"/>
                <a:gd name="connsiteY2" fmla="*/ 4555419 h 4555911"/>
                <a:gd name="connsiteX3" fmla="*/ -546 w 4888480"/>
                <a:gd name="connsiteY3" fmla="*/ 4555419 h 4555911"/>
              </a:gdLst>
              <a:ahLst/>
              <a:cxnLst>
                <a:cxn ang="0">
                  <a:pos x="connsiteX0" y="connsiteY0"/>
                </a:cxn>
                <a:cxn ang="0">
                  <a:pos x="connsiteX1" y="connsiteY1"/>
                </a:cxn>
                <a:cxn ang="0">
                  <a:pos x="connsiteX2" y="connsiteY2"/>
                </a:cxn>
                <a:cxn ang="0">
                  <a:pos x="connsiteX3" y="connsiteY3"/>
                </a:cxn>
              </a:cxnLst>
              <a:rect l="l" t="t" r="r" b="b"/>
              <a:pathLst>
                <a:path w="4888480" h="4555911">
                  <a:moveTo>
                    <a:pt x="-546" y="-492"/>
                  </a:moveTo>
                  <a:lnTo>
                    <a:pt x="4887935" y="-492"/>
                  </a:lnTo>
                  <a:lnTo>
                    <a:pt x="4887935" y="4555419"/>
                  </a:lnTo>
                  <a:lnTo>
                    <a:pt x="-546" y="4555419"/>
                  </a:lnTo>
                  <a:close/>
                </a:path>
              </a:pathLst>
            </a:custGeom>
          </p:spPr>
        </p:pic>
        <p:sp>
          <p:nvSpPr>
            <p:cNvPr id="301" name="Freeform: Shape 300">
              <a:extLst>
                <a:ext uri="{FF2B5EF4-FFF2-40B4-BE49-F238E27FC236}">
                  <a16:creationId xmlns:a16="http://schemas.microsoft.com/office/drawing/2014/main" id="{A0AF5286-F1DD-0C9A-CB8A-57A1750F97F2}"/>
                </a:ext>
              </a:extLst>
            </p:cNvPr>
            <p:cNvSpPr/>
            <p:nvPr/>
          </p:nvSpPr>
          <p:spPr>
            <a:xfrm>
              <a:off x="8131455" y="2782332"/>
              <a:ext cx="4003589" cy="3670407"/>
            </a:xfrm>
            <a:custGeom>
              <a:avLst/>
              <a:gdLst>
                <a:gd name="connsiteX0" fmla="*/ 2670859 w 4003589"/>
                <a:gd name="connsiteY0" fmla="*/ 80935 h 3670407"/>
                <a:gd name="connsiteX1" fmla="*/ 2665831 w 4003589"/>
                <a:gd name="connsiteY1" fmla="*/ 83143 h 3670407"/>
                <a:gd name="connsiteX2" fmla="*/ 2660803 w 4003589"/>
                <a:gd name="connsiteY2" fmla="*/ 86331 h 3670407"/>
                <a:gd name="connsiteX3" fmla="*/ 2656511 w 4003589"/>
                <a:gd name="connsiteY3" fmla="*/ 90255 h 3670407"/>
                <a:gd name="connsiteX4" fmla="*/ 2653323 w 4003589"/>
                <a:gd name="connsiteY4" fmla="*/ 94424 h 3670407"/>
                <a:gd name="connsiteX5" fmla="*/ 2651974 w 4003589"/>
                <a:gd name="connsiteY5" fmla="*/ 98103 h 3670407"/>
                <a:gd name="connsiteX6" fmla="*/ 2652709 w 4003589"/>
                <a:gd name="connsiteY6" fmla="*/ 100556 h 3670407"/>
                <a:gd name="connsiteX7" fmla="*/ 2655285 w 4003589"/>
                <a:gd name="connsiteY7" fmla="*/ 101660 h 3670407"/>
                <a:gd name="connsiteX8" fmla="*/ 2659454 w 4003589"/>
                <a:gd name="connsiteY8" fmla="*/ 101169 h 3670407"/>
                <a:gd name="connsiteX9" fmla="*/ 2659454 w 4003589"/>
                <a:gd name="connsiteY9" fmla="*/ 101169 h 3670407"/>
                <a:gd name="connsiteX10" fmla="*/ 2659454 w 4003589"/>
                <a:gd name="connsiteY10" fmla="*/ 101169 h 3670407"/>
                <a:gd name="connsiteX11" fmla="*/ 2659454 w 4003589"/>
                <a:gd name="connsiteY11" fmla="*/ 101169 h 3670407"/>
                <a:gd name="connsiteX12" fmla="*/ 2659454 w 4003589"/>
                <a:gd name="connsiteY12" fmla="*/ 101169 h 3670407"/>
                <a:gd name="connsiteX13" fmla="*/ 2664604 w 4003589"/>
                <a:gd name="connsiteY13" fmla="*/ 98962 h 3670407"/>
                <a:gd name="connsiteX14" fmla="*/ 2669632 w 4003589"/>
                <a:gd name="connsiteY14" fmla="*/ 95651 h 3670407"/>
                <a:gd name="connsiteX15" fmla="*/ 2674047 w 4003589"/>
                <a:gd name="connsiteY15" fmla="*/ 91727 h 3670407"/>
                <a:gd name="connsiteX16" fmla="*/ 2677235 w 4003589"/>
                <a:gd name="connsiteY16" fmla="*/ 87557 h 3670407"/>
                <a:gd name="connsiteX17" fmla="*/ 2678584 w 4003589"/>
                <a:gd name="connsiteY17" fmla="*/ 83878 h 3670407"/>
                <a:gd name="connsiteX18" fmla="*/ 2677849 w 4003589"/>
                <a:gd name="connsiteY18" fmla="*/ 81426 h 3670407"/>
                <a:gd name="connsiteX19" fmla="*/ 2675273 w 4003589"/>
                <a:gd name="connsiteY19" fmla="*/ 80322 h 3670407"/>
                <a:gd name="connsiteX20" fmla="*/ 2670981 w 4003589"/>
                <a:gd name="connsiteY20" fmla="*/ 80935 h 3670407"/>
                <a:gd name="connsiteX21" fmla="*/ 2670981 w 4003589"/>
                <a:gd name="connsiteY21" fmla="*/ 80935 h 3670407"/>
                <a:gd name="connsiteX22" fmla="*/ 2670981 w 4003589"/>
                <a:gd name="connsiteY22" fmla="*/ 80935 h 3670407"/>
                <a:gd name="connsiteX23" fmla="*/ 2670981 w 4003589"/>
                <a:gd name="connsiteY23" fmla="*/ 80935 h 3670407"/>
                <a:gd name="connsiteX24" fmla="*/ 2670981 w 4003589"/>
                <a:gd name="connsiteY24" fmla="*/ 80935 h 3670407"/>
                <a:gd name="connsiteX25" fmla="*/ 2573491 w 4003589"/>
                <a:gd name="connsiteY25" fmla="*/ 110734 h 3670407"/>
                <a:gd name="connsiteX26" fmla="*/ 2573491 w 4003589"/>
                <a:gd name="connsiteY26" fmla="*/ 110734 h 3670407"/>
                <a:gd name="connsiteX27" fmla="*/ 2573491 w 4003589"/>
                <a:gd name="connsiteY27" fmla="*/ 110734 h 3670407"/>
                <a:gd name="connsiteX28" fmla="*/ 2573491 w 4003589"/>
                <a:gd name="connsiteY28" fmla="*/ 110734 h 3670407"/>
                <a:gd name="connsiteX29" fmla="*/ 2573491 w 4003589"/>
                <a:gd name="connsiteY29" fmla="*/ 110734 h 3670407"/>
                <a:gd name="connsiteX30" fmla="*/ 2568341 w 4003589"/>
                <a:gd name="connsiteY30" fmla="*/ 113064 h 3670407"/>
                <a:gd name="connsiteX31" fmla="*/ 2563436 w 4003589"/>
                <a:gd name="connsiteY31" fmla="*/ 116375 h 3670407"/>
                <a:gd name="connsiteX32" fmla="*/ 2559144 w 4003589"/>
                <a:gd name="connsiteY32" fmla="*/ 120299 h 3670407"/>
                <a:gd name="connsiteX33" fmla="*/ 2556201 w 4003589"/>
                <a:gd name="connsiteY33" fmla="*/ 124469 h 3670407"/>
                <a:gd name="connsiteX34" fmla="*/ 2555220 w 4003589"/>
                <a:gd name="connsiteY34" fmla="*/ 127902 h 3670407"/>
                <a:gd name="connsiteX35" fmla="*/ 2556078 w 4003589"/>
                <a:gd name="connsiteY35" fmla="*/ 130109 h 3670407"/>
                <a:gd name="connsiteX36" fmla="*/ 2558653 w 4003589"/>
                <a:gd name="connsiteY36" fmla="*/ 130968 h 3670407"/>
                <a:gd name="connsiteX37" fmla="*/ 2562823 w 4003589"/>
                <a:gd name="connsiteY37" fmla="*/ 130355 h 3670407"/>
                <a:gd name="connsiteX38" fmla="*/ 2562823 w 4003589"/>
                <a:gd name="connsiteY38" fmla="*/ 130355 h 3670407"/>
                <a:gd name="connsiteX39" fmla="*/ 2562823 w 4003589"/>
                <a:gd name="connsiteY39" fmla="*/ 130355 h 3670407"/>
                <a:gd name="connsiteX40" fmla="*/ 2562823 w 4003589"/>
                <a:gd name="connsiteY40" fmla="*/ 130355 h 3670407"/>
                <a:gd name="connsiteX41" fmla="*/ 2562945 w 4003589"/>
                <a:gd name="connsiteY41" fmla="*/ 130355 h 3670407"/>
                <a:gd name="connsiteX42" fmla="*/ 2568096 w 4003589"/>
                <a:gd name="connsiteY42" fmla="*/ 128025 h 3670407"/>
                <a:gd name="connsiteX43" fmla="*/ 2573123 w 4003589"/>
                <a:gd name="connsiteY43" fmla="*/ 124714 h 3670407"/>
                <a:gd name="connsiteX44" fmla="*/ 2577415 w 4003589"/>
                <a:gd name="connsiteY44" fmla="*/ 120790 h 3670407"/>
                <a:gd name="connsiteX45" fmla="*/ 2580358 w 4003589"/>
                <a:gd name="connsiteY45" fmla="*/ 116620 h 3670407"/>
                <a:gd name="connsiteX46" fmla="*/ 2581340 w 4003589"/>
                <a:gd name="connsiteY46" fmla="*/ 113187 h 3670407"/>
                <a:gd name="connsiteX47" fmla="*/ 2580358 w 4003589"/>
                <a:gd name="connsiteY47" fmla="*/ 110979 h 3670407"/>
                <a:gd name="connsiteX48" fmla="*/ 2577661 w 4003589"/>
                <a:gd name="connsiteY48" fmla="*/ 110121 h 3670407"/>
                <a:gd name="connsiteX49" fmla="*/ 2573491 w 4003589"/>
                <a:gd name="connsiteY49" fmla="*/ 110734 h 3670407"/>
                <a:gd name="connsiteX50" fmla="*/ 2719052 w 4003589"/>
                <a:gd name="connsiteY50" fmla="*/ 67691 h 3670407"/>
                <a:gd name="connsiteX51" fmla="*/ 2714024 w 4003589"/>
                <a:gd name="connsiteY51" fmla="*/ 69776 h 3670407"/>
                <a:gd name="connsiteX52" fmla="*/ 2709119 w 4003589"/>
                <a:gd name="connsiteY52" fmla="*/ 72964 h 3670407"/>
                <a:gd name="connsiteX53" fmla="*/ 2704827 w 4003589"/>
                <a:gd name="connsiteY53" fmla="*/ 76766 h 3670407"/>
                <a:gd name="connsiteX54" fmla="*/ 2701639 w 4003589"/>
                <a:gd name="connsiteY54" fmla="*/ 80813 h 3670407"/>
                <a:gd name="connsiteX55" fmla="*/ 2700167 w 4003589"/>
                <a:gd name="connsiteY55" fmla="*/ 84614 h 3670407"/>
                <a:gd name="connsiteX56" fmla="*/ 2700780 w 4003589"/>
                <a:gd name="connsiteY56" fmla="*/ 87189 h 3670407"/>
                <a:gd name="connsiteX57" fmla="*/ 2703233 w 4003589"/>
                <a:gd name="connsiteY57" fmla="*/ 88416 h 3670407"/>
                <a:gd name="connsiteX58" fmla="*/ 2707525 w 4003589"/>
                <a:gd name="connsiteY58" fmla="*/ 87925 h 3670407"/>
                <a:gd name="connsiteX59" fmla="*/ 2707647 w 4003589"/>
                <a:gd name="connsiteY59" fmla="*/ 87925 h 3670407"/>
                <a:gd name="connsiteX60" fmla="*/ 2707770 w 4003589"/>
                <a:gd name="connsiteY60" fmla="*/ 87925 h 3670407"/>
                <a:gd name="connsiteX61" fmla="*/ 2707892 w 4003589"/>
                <a:gd name="connsiteY61" fmla="*/ 87925 h 3670407"/>
                <a:gd name="connsiteX62" fmla="*/ 2708015 w 4003589"/>
                <a:gd name="connsiteY62" fmla="*/ 87925 h 3670407"/>
                <a:gd name="connsiteX63" fmla="*/ 2713043 w 4003589"/>
                <a:gd name="connsiteY63" fmla="*/ 85840 h 3670407"/>
                <a:gd name="connsiteX64" fmla="*/ 2717948 w 4003589"/>
                <a:gd name="connsiteY64" fmla="*/ 82652 h 3670407"/>
                <a:gd name="connsiteX65" fmla="*/ 2722240 w 4003589"/>
                <a:gd name="connsiteY65" fmla="*/ 78851 h 3670407"/>
                <a:gd name="connsiteX66" fmla="*/ 2725429 w 4003589"/>
                <a:gd name="connsiteY66" fmla="*/ 74681 h 3670407"/>
                <a:gd name="connsiteX67" fmla="*/ 2726900 w 4003589"/>
                <a:gd name="connsiteY67" fmla="*/ 71002 h 3670407"/>
                <a:gd name="connsiteX68" fmla="*/ 2726287 w 4003589"/>
                <a:gd name="connsiteY68" fmla="*/ 68427 h 3670407"/>
                <a:gd name="connsiteX69" fmla="*/ 2723712 w 4003589"/>
                <a:gd name="connsiteY69" fmla="*/ 67201 h 3670407"/>
                <a:gd name="connsiteX70" fmla="*/ 2719420 w 4003589"/>
                <a:gd name="connsiteY70" fmla="*/ 67691 h 3670407"/>
                <a:gd name="connsiteX71" fmla="*/ 2719174 w 4003589"/>
                <a:gd name="connsiteY71" fmla="*/ 67691 h 3670407"/>
                <a:gd name="connsiteX72" fmla="*/ 2718929 w 4003589"/>
                <a:gd name="connsiteY72" fmla="*/ 67691 h 3670407"/>
                <a:gd name="connsiteX73" fmla="*/ 2718684 w 4003589"/>
                <a:gd name="connsiteY73" fmla="*/ 67691 h 3670407"/>
                <a:gd name="connsiteX74" fmla="*/ 2718439 w 4003589"/>
                <a:gd name="connsiteY74" fmla="*/ 67691 h 3670407"/>
                <a:gd name="connsiteX75" fmla="*/ 2524808 w 4003589"/>
                <a:gd name="connsiteY75" fmla="*/ 127166 h 3670407"/>
                <a:gd name="connsiteX76" fmla="*/ 2524562 w 4003589"/>
                <a:gd name="connsiteY76" fmla="*/ 127166 h 3670407"/>
                <a:gd name="connsiteX77" fmla="*/ 2524317 w 4003589"/>
                <a:gd name="connsiteY77" fmla="*/ 127166 h 3670407"/>
                <a:gd name="connsiteX78" fmla="*/ 2524072 w 4003589"/>
                <a:gd name="connsiteY78" fmla="*/ 127166 h 3670407"/>
                <a:gd name="connsiteX79" fmla="*/ 2523827 w 4003589"/>
                <a:gd name="connsiteY79" fmla="*/ 127166 h 3670407"/>
                <a:gd name="connsiteX80" fmla="*/ 2518676 w 4003589"/>
                <a:gd name="connsiteY80" fmla="*/ 129496 h 3670407"/>
                <a:gd name="connsiteX81" fmla="*/ 2513771 w 4003589"/>
                <a:gd name="connsiteY81" fmla="*/ 132930 h 3670407"/>
                <a:gd name="connsiteX82" fmla="*/ 2509602 w 4003589"/>
                <a:gd name="connsiteY82" fmla="*/ 136854 h 3670407"/>
                <a:gd name="connsiteX83" fmla="*/ 2506781 w 4003589"/>
                <a:gd name="connsiteY83" fmla="*/ 140901 h 3670407"/>
                <a:gd name="connsiteX84" fmla="*/ 2505923 w 4003589"/>
                <a:gd name="connsiteY84" fmla="*/ 144212 h 3670407"/>
                <a:gd name="connsiteX85" fmla="*/ 2506904 w 4003589"/>
                <a:gd name="connsiteY85" fmla="*/ 146419 h 3670407"/>
                <a:gd name="connsiteX86" fmla="*/ 2509479 w 4003589"/>
                <a:gd name="connsiteY86" fmla="*/ 147278 h 3670407"/>
                <a:gd name="connsiteX87" fmla="*/ 2513526 w 4003589"/>
                <a:gd name="connsiteY87" fmla="*/ 146664 h 3670407"/>
                <a:gd name="connsiteX88" fmla="*/ 2513648 w 4003589"/>
                <a:gd name="connsiteY88" fmla="*/ 146664 h 3670407"/>
                <a:gd name="connsiteX89" fmla="*/ 2513771 w 4003589"/>
                <a:gd name="connsiteY89" fmla="*/ 146664 h 3670407"/>
                <a:gd name="connsiteX90" fmla="*/ 2513894 w 4003589"/>
                <a:gd name="connsiteY90" fmla="*/ 146664 h 3670407"/>
                <a:gd name="connsiteX91" fmla="*/ 2514016 w 4003589"/>
                <a:gd name="connsiteY91" fmla="*/ 146664 h 3670407"/>
                <a:gd name="connsiteX92" fmla="*/ 2519167 w 4003589"/>
                <a:gd name="connsiteY92" fmla="*/ 144212 h 3670407"/>
                <a:gd name="connsiteX93" fmla="*/ 2524072 w 4003589"/>
                <a:gd name="connsiteY93" fmla="*/ 140778 h 3670407"/>
                <a:gd name="connsiteX94" fmla="*/ 2528241 w 4003589"/>
                <a:gd name="connsiteY94" fmla="*/ 136854 h 3670407"/>
                <a:gd name="connsiteX95" fmla="*/ 2531062 w 4003589"/>
                <a:gd name="connsiteY95" fmla="*/ 132807 h 3670407"/>
                <a:gd name="connsiteX96" fmla="*/ 2531920 w 4003589"/>
                <a:gd name="connsiteY96" fmla="*/ 129496 h 3670407"/>
                <a:gd name="connsiteX97" fmla="*/ 2530939 w 4003589"/>
                <a:gd name="connsiteY97" fmla="*/ 127289 h 3670407"/>
                <a:gd name="connsiteX98" fmla="*/ 2528364 w 4003589"/>
                <a:gd name="connsiteY98" fmla="*/ 126431 h 3670407"/>
                <a:gd name="connsiteX99" fmla="*/ 2524317 w 4003589"/>
                <a:gd name="connsiteY99" fmla="*/ 127044 h 3670407"/>
                <a:gd name="connsiteX100" fmla="*/ 2767368 w 4003589"/>
                <a:gd name="connsiteY100" fmla="*/ 55551 h 3670407"/>
                <a:gd name="connsiteX101" fmla="*/ 2762462 w 4003589"/>
                <a:gd name="connsiteY101" fmla="*/ 57636 h 3670407"/>
                <a:gd name="connsiteX102" fmla="*/ 2757557 w 4003589"/>
                <a:gd name="connsiteY102" fmla="*/ 60701 h 3670407"/>
                <a:gd name="connsiteX103" fmla="*/ 2753265 w 4003589"/>
                <a:gd name="connsiteY103" fmla="*/ 64503 h 3670407"/>
                <a:gd name="connsiteX104" fmla="*/ 2750077 w 4003589"/>
                <a:gd name="connsiteY104" fmla="*/ 68550 h 3670407"/>
                <a:gd name="connsiteX105" fmla="*/ 2748483 w 4003589"/>
                <a:gd name="connsiteY105" fmla="*/ 72351 h 3670407"/>
                <a:gd name="connsiteX106" fmla="*/ 2748973 w 4003589"/>
                <a:gd name="connsiteY106" fmla="*/ 75049 h 3670407"/>
                <a:gd name="connsiteX107" fmla="*/ 2751426 w 4003589"/>
                <a:gd name="connsiteY107" fmla="*/ 76398 h 3670407"/>
                <a:gd name="connsiteX108" fmla="*/ 2755595 w 4003589"/>
                <a:gd name="connsiteY108" fmla="*/ 76153 h 3670407"/>
                <a:gd name="connsiteX109" fmla="*/ 2755840 w 4003589"/>
                <a:gd name="connsiteY109" fmla="*/ 76153 h 3670407"/>
                <a:gd name="connsiteX110" fmla="*/ 2756086 w 4003589"/>
                <a:gd name="connsiteY110" fmla="*/ 76153 h 3670407"/>
                <a:gd name="connsiteX111" fmla="*/ 2756331 w 4003589"/>
                <a:gd name="connsiteY111" fmla="*/ 76153 h 3670407"/>
                <a:gd name="connsiteX112" fmla="*/ 2756576 w 4003589"/>
                <a:gd name="connsiteY112" fmla="*/ 76153 h 3670407"/>
                <a:gd name="connsiteX113" fmla="*/ 2761604 w 4003589"/>
                <a:gd name="connsiteY113" fmla="*/ 74068 h 3670407"/>
                <a:gd name="connsiteX114" fmla="*/ 2766509 w 4003589"/>
                <a:gd name="connsiteY114" fmla="*/ 71002 h 3670407"/>
                <a:gd name="connsiteX115" fmla="*/ 2770924 w 4003589"/>
                <a:gd name="connsiteY115" fmla="*/ 67201 h 3670407"/>
                <a:gd name="connsiteX116" fmla="*/ 2774235 w 4003589"/>
                <a:gd name="connsiteY116" fmla="*/ 63154 h 3670407"/>
                <a:gd name="connsiteX117" fmla="*/ 2775829 w 4003589"/>
                <a:gd name="connsiteY117" fmla="*/ 59353 h 3670407"/>
                <a:gd name="connsiteX118" fmla="*/ 2775338 w 4003589"/>
                <a:gd name="connsiteY118" fmla="*/ 56655 h 3670407"/>
                <a:gd name="connsiteX119" fmla="*/ 2772886 w 4003589"/>
                <a:gd name="connsiteY119" fmla="*/ 55306 h 3670407"/>
                <a:gd name="connsiteX120" fmla="*/ 2768717 w 4003589"/>
                <a:gd name="connsiteY120" fmla="*/ 55551 h 3670407"/>
                <a:gd name="connsiteX121" fmla="*/ 2768471 w 4003589"/>
                <a:gd name="connsiteY121" fmla="*/ 55551 h 3670407"/>
                <a:gd name="connsiteX122" fmla="*/ 2768226 w 4003589"/>
                <a:gd name="connsiteY122" fmla="*/ 55551 h 3670407"/>
                <a:gd name="connsiteX123" fmla="*/ 2767981 w 4003589"/>
                <a:gd name="connsiteY123" fmla="*/ 55551 h 3670407"/>
                <a:gd name="connsiteX124" fmla="*/ 2767735 w 4003589"/>
                <a:gd name="connsiteY124" fmla="*/ 55551 h 3670407"/>
                <a:gd name="connsiteX125" fmla="*/ 2476001 w 4003589"/>
                <a:gd name="connsiteY125" fmla="*/ 144580 h 3670407"/>
                <a:gd name="connsiteX126" fmla="*/ 2475756 w 4003589"/>
                <a:gd name="connsiteY126" fmla="*/ 144580 h 3670407"/>
                <a:gd name="connsiteX127" fmla="*/ 2475511 w 4003589"/>
                <a:gd name="connsiteY127" fmla="*/ 144580 h 3670407"/>
                <a:gd name="connsiteX128" fmla="*/ 2475265 w 4003589"/>
                <a:gd name="connsiteY128" fmla="*/ 144580 h 3670407"/>
                <a:gd name="connsiteX129" fmla="*/ 2475020 w 4003589"/>
                <a:gd name="connsiteY129" fmla="*/ 144580 h 3670407"/>
                <a:gd name="connsiteX130" fmla="*/ 2469870 w 4003589"/>
                <a:gd name="connsiteY130" fmla="*/ 147032 h 3670407"/>
                <a:gd name="connsiteX131" fmla="*/ 2465087 w 4003589"/>
                <a:gd name="connsiteY131" fmla="*/ 150466 h 3670407"/>
                <a:gd name="connsiteX132" fmla="*/ 2461041 w 4003589"/>
                <a:gd name="connsiteY132" fmla="*/ 154390 h 3670407"/>
                <a:gd name="connsiteX133" fmla="*/ 2458343 w 4003589"/>
                <a:gd name="connsiteY133" fmla="*/ 158437 h 3670407"/>
                <a:gd name="connsiteX134" fmla="*/ 2457607 w 4003589"/>
                <a:gd name="connsiteY134" fmla="*/ 161625 h 3670407"/>
                <a:gd name="connsiteX135" fmla="*/ 2458588 w 4003589"/>
                <a:gd name="connsiteY135" fmla="*/ 163710 h 3670407"/>
                <a:gd name="connsiteX136" fmla="*/ 2461163 w 4003589"/>
                <a:gd name="connsiteY136" fmla="*/ 164568 h 3670407"/>
                <a:gd name="connsiteX137" fmla="*/ 2465087 w 4003589"/>
                <a:gd name="connsiteY137" fmla="*/ 163955 h 3670407"/>
                <a:gd name="connsiteX138" fmla="*/ 2465332 w 4003589"/>
                <a:gd name="connsiteY138" fmla="*/ 163955 h 3670407"/>
                <a:gd name="connsiteX139" fmla="*/ 2465578 w 4003589"/>
                <a:gd name="connsiteY139" fmla="*/ 163955 h 3670407"/>
                <a:gd name="connsiteX140" fmla="*/ 2465823 w 4003589"/>
                <a:gd name="connsiteY140" fmla="*/ 163955 h 3670407"/>
                <a:gd name="connsiteX141" fmla="*/ 2466068 w 4003589"/>
                <a:gd name="connsiteY141" fmla="*/ 163955 h 3670407"/>
                <a:gd name="connsiteX142" fmla="*/ 2471219 w 4003589"/>
                <a:gd name="connsiteY142" fmla="*/ 161503 h 3670407"/>
                <a:gd name="connsiteX143" fmla="*/ 2476001 w 4003589"/>
                <a:gd name="connsiteY143" fmla="*/ 158069 h 3670407"/>
                <a:gd name="connsiteX144" fmla="*/ 2480048 w 4003589"/>
                <a:gd name="connsiteY144" fmla="*/ 154022 h 3670407"/>
                <a:gd name="connsiteX145" fmla="*/ 2482746 w 4003589"/>
                <a:gd name="connsiteY145" fmla="*/ 149975 h 3670407"/>
                <a:gd name="connsiteX146" fmla="*/ 2483604 w 4003589"/>
                <a:gd name="connsiteY146" fmla="*/ 146787 h 3670407"/>
                <a:gd name="connsiteX147" fmla="*/ 2482623 w 4003589"/>
                <a:gd name="connsiteY147" fmla="*/ 144702 h 3670407"/>
                <a:gd name="connsiteX148" fmla="*/ 2480048 w 4003589"/>
                <a:gd name="connsiteY148" fmla="*/ 143966 h 3670407"/>
                <a:gd name="connsiteX149" fmla="*/ 2476124 w 4003589"/>
                <a:gd name="connsiteY149" fmla="*/ 144580 h 3670407"/>
                <a:gd name="connsiteX150" fmla="*/ 2815316 w 4003589"/>
                <a:gd name="connsiteY150" fmla="*/ 44514 h 3670407"/>
                <a:gd name="connsiteX151" fmla="*/ 2810410 w 4003589"/>
                <a:gd name="connsiteY151" fmla="*/ 46599 h 3670407"/>
                <a:gd name="connsiteX152" fmla="*/ 2805628 w 4003589"/>
                <a:gd name="connsiteY152" fmla="*/ 49665 h 3670407"/>
                <a:gd name="connsiteX153" fmla="*/ 2801336 w 4003589"/>
                <a:gd name="connsiteY153" fmla="*/ 53344 h 3670407"/>
                <a:gd name="connsiteX154" fmla="*/ 2798025 w 4003589"/>
                <a:gd name="connsiteY154" fmla="*/ 57390 h 3670407"/>
                <a:gd name="connsiteX155" fmla="*/ 2796308 w 4003589"/>
                <a:gd name="connsiteY155" fmla="*/ 61314 h 3670407"/>
                <a:gd name="connsiteX156" fmla="*/ 2796676 w 4003589"/>
                <a:gd name="connsiteY156" fmla="*/ 64135 h 3670407"/>
                <a:gd name="connsiteX157" fmla="*/ 2799006 w 4003589"/>
                <a:gd name="connsiteY157" fmla="*/ 65607 h 3670407"/>
                <a:gd name="connsiteX158" fmla="*/ 2803175 w 4003589"/>
                <a:gd name="connsiteY158" fmla="*/ 65361 h 3670407"/>
                <a:gd name="connsiteX159" fmla="*/ 2803543 w 4003589"/>
                <a:gd name="connsiteY159" fmla="*/ 65361 h 3670407"/>
                <a:gd name="connsiteX160" fmla="*/ 2803911 w 4003589"/>
                <a:gd name="connsiteY160" fmla="*/ 65361 h 3670407"/>
                <a:gd name="connsiteX161" fmla="*/ 2804279 w 4003589"/>
                <a:gd name="connsiteY161" fmla="*/ 65361 h 3670407"/>
                <a:gd name="connsiteX162" fmla="*/ 2804647 w 4003589"/>
                <a:gd name="connsiteY162" fmla="*/ 65361 h 3670407"/>
                <a:gd name="connsiteX163" fmla="*/ 2809552 w 4003589"/>
                <a:gd name="connsiteY163" fmla="*/ 63277 h 3670407"/>
                <a:gd name="connsiteX164" fmla="*/ 2814335 w 4003589"/>
                <a:gd name="connsiteY164" fmla="*/ 60211 h 3670407"/>
                <a:gd name="connsiteX165" fmla="*/ 2818626 w 4003589"/>
                <a:gd name="connsiteY165" fmla="*/ 56532 h 3670407"/>
                <a:gd name="connsiteX166" fmla="*/ 2821938 w 4003589"/>
                <a:gd name="connsiteY166" fmla="*/ 52608 h 3670407"/>
                <a:gd name="connsiteX167" fmla="*/ 2823654 w 4003589"/>
                <a:gd name="connsiteY167" fmla="*/ 48684 h 3670407"/>
                <a:gd name="connsiteX168" fmla="*/ 2823286 w 4003589"/>
                <a:gd name="connsiteY168" fmla="*/ 45863 h 3670407"/>
                <a:gd name="connsiteX169" fmla="*/ 2820956 w 4003589"/>
                <a:gd name="connsiteY169" fmla="*/ 44392 h 3670407"/>
                <a:gd name="connsiteX170" fmla="*/ 2816787 w 4003589"/>
                <a:gd name="connsiteY170" fmla="*/ 44637 h 3670407"/>
                <a:gd name="connsiteX171" fmla="*/ 2816419 w 4003589"/>
                <a:gd name="connsiteY171" fmla="*/ 44637 h 3670407"/>
                <a:gd name="connsiteX172" fmla="*/ 2816051 w 4003589"/>
                <a:gd name="connsiteY172" fmla="*/ 44637 h 3670407"/>
                <a:gd name="connsiteX173" fmla="*/ 2815683 w 4003589"/>
                <a:gd name="connsiteY173" fmla="*/ 44637 h 3670407"/>
                <a:gd name="connsiteX174" fmla="*/ 2815316 w 4003589"/>
                <a:gd name="connsiteY174" fmla="*/ 44637 h 3670407"/>
                <a:gd name="connsiteX175" fmla="*/ 2426950 w 4003589"/>
                <a:gd name="connsiteY175" fmla="*/ 162851 h 3670407"/>
                <a:gd name="connsiteX176" fmla="*/ 2426582 w 4003589"/>
                <a:gd name="connsiteY176" fmla="*/ 162851 h 3670407"/>
                <a:gd name="connsiteX177" fmla="*/ 2426214 w 4003589"/>
                <a:gd name="connsiteY177" fmla="*/ 162851 h 3670407"/>
                <a:gd name="connsiteX178" fmla="*/ 2425846 w 4003589"/>
                <a:gd name="connsiteY178" fmla="*/ 162974 h 3670407"/>
                <a:gd name="connsiteX179" fmla="*/ 2425478 w 4003589"/>
                <a:gd name="connsiteY179" fmla="*/ 163097 h 3670407"/>
                <a:gd name="connsiteX180" fmla="*/ 2420450 w 4003589"/>
                <a:gd name="connsiteY180" fmla="*/ 165672 h 3670407"/>
                <a:gd name="connsiteX181" fmla="*/ 2415668 w 4003589"/>
                <a:gd name="connsiteY181" fmla="*/ 169228 h 3670407"/>
                <a:gd name="connsiteX182" fmla="*/ 2411744 w 4003589"/>
                <a:gd name="connsiteY182" fmla="*/ 173275 h 3670407"/>
                <a:gd name="connsiteX183" fmla="*/ 2409169 w 4003589"/>
                <a:gd name="connsiteY183" fmla="*/ 177322 h 3670407"/>
                <a:gd name="connsiteX184" fmla="*/ 2408556 w 4003589"/>
                <a:gd name="connsiteY184" fmla="*/ 180387 h 3670407"/>
                <a:gd name="connsiteX185" fmla="*/ 2409536 w 4003589"/>
                <a:gd name="connsiteY185" fmla="*/ 182349 h 3670407"/>
                <a:gd name="connsiteX186" fmla="*/ 2411989 w 4003589"/>
                <a:gd name="connsiteY186" fmla="*/ 183085 h 3670407"/>
                <a:gd name="connsiteX187" fmla="*/ 2415791 w 4003589"/>
                <a:gd name="connsiteY187" fmla="*/ 182472 h 3670407"/>
                <a:gd name="connsiteX188" fmla="*/ 2416158 w 4003589"/>
                <a:gd name="connsiteY188" fmla="*/ 182472 h 3670407"/>
                <a:gd name="connsiteX189" fmla="*/ 2416526 w 4003589"/>
                <a:gd name="connsiteY189" fmla="*/ 182472 h 3670407"/>
                <a:gd name="connsiteX190" fmla="*/ 2416894 w 4003589"/>
                <a:gd name="connsiteY190" fmla="*/ 182349 h 3670407"/>
                <a:gd name="connsiteX191" fmla="*/ 2417262 w 4003589"/>
                <a:gd name="connsiteY191" fmla="*/ 182227 h 3670407"/>
                <a:gd name="connsiteX192" fmla="*/ 2422412 w 4003589"/>
                <a:gd name="connsiteY192" fmla="*/ 179652 h 3670407"/>
                <a:gd name="connsiteX193" fmla="*/ 2427195 w 4003589"/>
                <a:gd name="connsiteY193" fmla="*/ 176095 h 3670407"/>
                <a:gd name="connsiteX194" fmla="*/ 2431119 w 4003589"/>
                <a:gd name="connsiteY194" fmla="*/ 172049 h 3670407"/>
                <a:gd name="connsiteX195" fmla="*/ 2433694 w 4003589"/>
                <a:gd name="connsiteY195" fmla="*/ 168002 h 3670407"/>
                <a:gd name="connsiteX196" fmla="*/ 2434307 w 4003589"/>
                <a:gd name="connsiteY196" fmla="*/ 164936 h 3670407"/>
                <a:gd name="connsiteX197" fmla="*/ 2433326 w 4003589"/>
                <a:gd name="connsiteY197" fmla="*/ 162974 h 3670407"/>
                <a:gd name="connsiteX198" fmla="*/ 2430751 w 4003589"/>
                <a:gd name="connsiteY198" fmla="*/ 162238 h 3670407"/>
                <a:gd name="connsiteX199" fmla="*/ 2426950 w 4003589"/>
                <a:gd name="connsiteY199" fmla="*/ 162851 h 3670407"/>
                <a:gd name="connsiteX200" fmla="*/ 2863018 w 4003589"/>
                <a:gd name="connsiteY200" fmla="*/ 34581 h 3670407"/>
                <a:gd name="connsiteX201" fmla="*/ 2858236 w 4003589"/>
                <a:gd name="connsiteY201" fmla="*/ 36544 h 3670407"/>
                <a:gd name="connsiteX202" fmla="*/ 2853453 w 4003589"/>
                <a:gd name="connsiteY202" fmla="*/ 39487 h 3670407"/>
                <a:gd name="connsiteX203" fmla="*/ 2849161 w 4003589"/>
                <a:gd name="connsiteY203" fmla="*/ 43043 h 3670407"/>
                <a:gd name="connsiteX204" fmla="*/ 2845728 w 4003589"/>
                <a:gd name="connsiteY204" fmla="*/ 46967 h 3670407"/>
                <a:gd name="connsiteX205" fmla="*/ 2843888 w 4003589"/>
                <a:gd name="connsiteY205" fmla="*/ 51014 h 3670407"/>
                <a:gd name="connsiteX206" fmla="*/ 2844133 w 4003589"/>
                <a:gd name="connsiteY206" fmla="*/ 53957 h 3670407"/>
                <a:gd name="connsiteX207" fmla="*/ 2846341 w 4003589"/>
                <a:gd name="connsiteY207" fmla="*/ 55551 h 3670407"/>
                <a:gd name="connsiteX208" fmla="*/ 2850388 w 4003589"/>
                <a:gd name="connsiteY208" fmla="*/ 55551 h 3670407"/>
                <a:gd name="connsiteX209" fmla="*/ 2850878 w 4003589"/>
                <a:gd name="connsiteY209" fmla="*/ 55551 h 3670407"/>
                <a:gd name="connsiteX210" fmla="*/ 2851368 w 4003589"/>
                <a:gd name="connsiteY210" fmla="*/ 55551 h 3670407"/>
                <a:gd name="connsiteX211" fmla="*/ 2851859 w 4003589"/>
                <a:gd name="connsiteY211" fmla="*/ 55428 h 3670407"/>
                <a:gd name="connsiteX212" fmla="*/ 2852349 w 4003589"/>
                <a:gd name="connsiteY212" fmla="*/ 55306 h 3670407"/>
                <a:gd name="connsiteX213" fmla="*/ 2857255 w 4003589"/>
                <a:gd name="connsiteY213" fmla="*/ 53344 h 3670407"/>
                <a:gd name="connsiteX214" fmla="*/ 2862037 w 4003589"/>
                <a:gd name="connsiteY214" fmla="*/ 50401 h 3670407"/>
                <a:gd name="connsiteX215" fmla="*/ 2866329 w 4003589"/>
                <a:gd name="connsiteY215" fmla="*/ 46722 h 3670407"/>
                <a:gd name="connsiteX216" fmla="*/ 2869640 w 4003589"/>
                <a:gd name="connsiteY216" fmla="*/ 42798 h 3670407"/>
                <a:gd name="connsiteX217" fmla="*/ 2871480 w 4003589"/>
                <a:gd name="connsiteY217" fmla="*/ 38874 h 3670407"/>
                <a:gd name="connsiteX218" fmla="*/ 2871234 w 4003589"/>
                <a:gd name="connsiteY218" fmla="*/ 35930 h 3670407"/>
                <a:gd name="connsiteX219" fmla="*/ 2869027 w 4003589"/>
                <a:gd name="connsiteY219" fmla="*/ 34336 h 3670407"/>
                <a:gd name="connsiteX220" fmla="*/ 2864980 w 4003589"/>
                <a:gd name="connsiteY220" fmla="*/ 34336 h 3670407"/>
                <a:gd name="connsiteX221" fmla="*/ 2864490 w 4003589"/>
                <a:gd name="connsiteY221" fmla="*/ 34336 h 3670407"/>
                <a:gd name="connsiteX222" fmla="*/ 2863999 w 4003589"/>
                <a:gd name="connsiteY222" fmla="*/ 34336 h 3670407"/>
                <a:gd name="connsiteX223" fmla="*/ 2863509 w 4003589"/>
                <a:gd name="connsiteY223" fmla="*/ 34459 h 3670407"/>
                <a:gd name="connsiteX224" fmla="*/ 2863018 w 4003589"/>
                <a:gd name="connsiteY224" fmla="*/ 34581 h 3670407"/>
                <a:gd name="connsiteX225" fmla="*/ 2378021 w 4003589"/>
                <a:gd name="connsiteY225" fmla="*/ 182349 h 3670407"/>
                <a:gd name="connsiteX226" fmla="*/ 2377530 w 4003589"/>
                <a:gd name="connsiteY226" fmla="*/ 182472 h 3670407"/>
                <a:gd name="connsiteX227" fmla="*/ 2377040 w 4003589"/>
                <a:gd name="connsiteY227" fmla="*/ 182595 h 3670407"/>
                <a:gd name="connsiteX228" fmla="*/ 2376549 w 4003589"/>
                <a:gd name="connsiteY228" fmla="*/ 182840 h 3670407"/>
                <a:gd name="connsiteX229" fmla="*/ 2376059 w 4003589"/>
                <a:gd name="connsiteY229" fmla="*/ 183085 h 3670407"/>
                <a:gd name="connsiteX230" fmla="*/ 2371031 w 4003589"/>
                <a:gd name="connsiteY230" fmla="*/ 185660 h 3670407"/>
                <a:gd name="connsiteX231" fmla="*/ 2366371 w 4003589"/>
                <a:gd name="connsiteY231" fmla="*/ 189217 h 3670407"/>
                <a:gd name="connsiteX232" fmla="*/ 2362570 w 4003589"/>
                <a:gd name="connsiteY232" fmla="*/ 193141 h 3670407"/>
                <a:gd name="connsiteX233" fmla="*/ 2360240 w 4003589"/>
                <a:gd name="connsiteY233" fmla="*/ 197065 h 3670407"/>
                <a:gd name="connsiteX234" fmla="*/ 2359626 w 4003589"/>
                <a:gd name="connsiteY234" fmla="*/ 200008 h 3670407"/>
                <a:gd name="connsiteX235" fmla="*/ 2360730 w 4003589"/>
                <a:gd name="connsiteY235" fmla="*/ 201847 h 3670407"/>
                <a:gd name="connsiteX236" fmla="*/ 2363183 w 4003589"/>
                <a:gd name="connsiteY236" fmla="*/ 202583 h 3670407"/>
                <a:gd name="connsiteX237" fmla="*/ 2366861 w 4003589"/>
                <a:gd name="connsiteY237" fmla="*/ 201970 h 3670407"/>
                <a:gd name="connsiteX238" fmla="*/ 2367352 w 4003589"/>
                <a:gd name="connsiteY238" fmla="*/ 201847 h 3670407"/>
                <a:gd name="connsiteX239" fmla="*/ 2367843 w 4003589"/>
                <a:gd name="connsiteY239" fmla="*/ 201725 h 3670407"/>
                <a:gd name="connsiteX240" fmla="*/ 2368333 w 4003589"/>
                <a:gd name="connsiteY240" fmla="*/ 201602 h 3670407"/>
                <a:gd name="connsiteX241" fmla="*/ 2368823 w 4003589"/>
                <a:gd name="connsiteY241" fmla="*/ 201479 h 3670407"/>
                <a:gd name="connsiteX242" fmla="*/ 2373851 w 4003589"/>
                <a:gd name="connsiteY242" fmla="*/ 198782 h 3670407"/>
                <a:gd name="connsiteX243" fmla="*/ 2378511 w 4003589"/>
                <a:gd name="connsiteY243" fmla="*/ 195225 h 3670407"/>
                <a:gd name="connsiteX244" fmla="*/ 2382313 w 4003589"/>
                <a:gd name="connsiteY244" fmla="*/ 191301 h 3670407"/>
                <a:gd name="connsiteX245" fmla="*/ 2384643 w 4003589"/>
                <a:gd name="connsiteY245" fmla="*/ 187377 h 3670407"/>
                <a:gd name="connsiteX246" fmla="*/ 2385256 w 4003589"/>
                <a:gd name="connsiteY246" fmla="*/ 184434 h 3670407"/>
                <a:gd name="connsiteX247" fmla="*/ 2384152 w 4003589"/>
                <a:gd name="connsiteY247" fmla="*/ 182595 h 3670407"/>
                <a:gd name="connsiteX248" fmla="*/ 2381700 w 4003589"/>
                <a:gd name="connsiteY248" fmla="*/ 181982 h 3670407"/>
                <a:gd name="connsiteX249" fmla="*/ 2378021 w 4003589"/>
                <a:gd name="connsiteY249" fmla="*/ 182595 h 3670407"/>
                <a:gd name="connsiteX250" fmla="*/ 2910353 w 4003589"/>
                <a:gd name="connsiteY250" fmla="*/ 25875 h 3670407"/>
                <a:gd name="connsiteX251" fmla="*/ 2905571 w 4003589"/>
                <a:gd name="connsiteY251" fmla="*/ 27837 h 3670407"/>
                <a:gd name="connsiteX252" fmla="*/ 2900788 w 4003589"/>
                <a:gd name="connsiteY252" fmla="*/ 30657 h 3670407"/>
                <a:gd name="connsiteX253" fmla="*/ 2896496 w 4003589"/>
                <a:gd name="connsiteY253" fmla="*/ 34214 h 3670407"/>
                <a:gd name="connsiteX254" fmla="*/ 2893062 w 4003589"/>
                <a:gd name="connsiteY254" fmla="*/ 38138 h 3670407"/>
                <a:gd name="connsiteX255" fmla="*/ 2890978 w 4003589"/>
                <a:gd name="connsiteY255" fmla="*/ 42184 h 3670407"/>
                <a:gd name="connsiteX256" fmla="*/ 2890978 w 4003589"/>
                <a:gd name="connsiteY256" fmla="*/ 45250 h 3670407"/>
                <a:gd name="connsiteX257" fmla="*/ 2893062 w 4003589"/>
                <a:gd name="connsiteY257" fmla="*/ 46967 h 3670407"/>
                <a:gd name="connsiteX258" fmla="*/ 2897109 w 4003589"/>
                <a:gd name="connsiteY258" fmla="*/ 46967 h 3670407"/>
                <a:gd name="connsiteX259" fmla="*/ 2897722 w 4003589"/>
                <a:gd name="connsiteY259" fmla="*/ 46967 h 3670407"/>
                <a:gd name="connsiteX260" fmla="*/ 2898335 w 4003589"/>
                <a:gd name="connsiteY260" fmla="*/ 46844 h 3670407"/>
                <a:gd name="connsiteX261" fmla="*/ 2898949 w 4003589"/>
                <a:gd name="connsiteY261" fmla="*/ 46722 h 3670407"/>
                <a:gd name="connsiteX262" fmla="*/ 2899562 w 4003589"/>
                <a:gd name="connsiteY262" fmla="*/ 46599 h 3670407"/>
                <a:gd name="connsiteX263" fmla="*/ 2904344 w 4003589"/>
                <a:gd name="connsiteY263" fmla="*/ 44637 h 3670407"/>
                <a:gd name="connsiteX264" fmla="*/ 2909004 w 4003589"/>
                <a:gd name="connsiteY264" fmla="*/ 41694 h 3670407"/>
                <a:gd name="connsiteX265" fmla="*/ 2913296 w 4003589"/>
                <a:gd name="connsiteY265" fmla="*/ 38138 h 3670407"/>
                <a:gd name="connsiteX266" fmla="*/ 2916607 w 4003589"/>
                <a:gd name="connsiteY266" fmla="*/ 34214 h 3670407"/>
                <a:gd name="connsiteX267" fmla="*/ 2918692 w 4003589"/>
                <a:gd name="connsiteY267" fmla="*/ 30167 h 3670407"/>
                <a:gd name="connsiteX268" fmla="*/ 2918692 w 4003589"/>
                <a:gd name="connsiteY268" fmla="*/ 27224 h 3670407"/>
                <a:gd name="connsiteX269" fmla="*/ 2916607 w 4003589"/>
                <a:gd name="connsiteY269" fmla="*/ 25507 h 3670407"/>
                <a:gd name="connsiteX270" fmla="*/ 2912560 w 4003589"/>
                <a:gd name="connsiteY270" fmla="*/ 25507 h 3670407"/>
                <a:gd name="connsiteX271" fmla="*/ 2912070 w 4003589"/>
                <a:gd name="connsiteY271" fmla="*/ 25507 h 3670407"/>
                <a:gd name="connsiteX272" fmla="*/ 2911457 w 4003589"/>
                <a:gd name="connsiteY272" fmla="*/ 25630 h 3670407"/>
                <a:gd name="connsiteX273" fmla="*/ 2910844 w 4003589"/>
                <a:gd name="connsiteY273" fmla="*/ 25752 h 3670407"/>
                <a:gd name="connsiteX274" fmla="*/ 2910230 w 4003589"/>
                <a:gd name="connsiteY274" fmla="*/ 25875 h 3670407"/>
                <a:gd name="connsiteX275" fmla="*/ 2328847 w 4003589"/>
                <a:gd name="connsiteY275" fmla="*/ 202583 h 3670407"/>
                <a:gd name="connsiteX276" fmla="*/ 2328356 w 4003589"/>
                <a:gd name="connsiteY276" fmla="*/ 202706 h 3670407"/>
                <a:gd name="connsiteX277" fmla="*/ 2327865 w 4003589"/>
                <a:gd name="connsiteY277" fmla="*/ 202828 h 3670407"/>
                <a:gd name="connsiteX278" fmla="*/ 2327375 w 4003589"/>
                <a:gd name="connsiteY278" fmla="*/ 203074 h 3670407"/>
                <a:gd name="connsiteX279" fmla="*/ 2326885 w 4003589"/>
                <a:gd name="connsiteY279" fmla="*/ 203319 h 3670407"/>
                <a:gd name="connsiteX280" fmla="*/ 2321857 w 4003589"/>
                <a:gd name="connsiteY280" fmla="*/ 206017 h 3670407"/>
                <a:gd name="connsiteX281" fmla="*/ 2317197 w 4003589"/>
                <a:gd name="connsiteY281" fmla="*/ 209573 h 3670407"/>
                <a:gd name="connsiteX282" fmla="*/ 2313518 w 4003589"/>
                <a:gd name="connsiteY282" fmla="*/ 213497 h 3670407"/>
                <a:gd name="connsiteX283" fmla="*/ 2311188 w 4003589"/>
                <a:gd name="connsiteY283" fmla="*/ 217421 h 3670407"/>
                <a:gd name="connsiteX284" fmla="*/ 2310697 w 4003589"/>
                <a:gd name="connsiteY284" fmla="*/ 220242 h 3670407"/>
                <a:gd name="connsiteX285" fmla="*/ 2311801 w 4003589"/>
                <a:gd name="connsiteY285" fmla="*/ 221958 h 3670407"/>
                <a:gd name="connsiteX286" fmla="*/ 2314254 w 4003589"/>
                <a:gd name="connsiteY286" fmla="*/ 222572 h 3670407"/>
                <a:gd name="connsiteX287" fmla="*/ 2317810 w 4003589"/>
                <a:gd name="connsiteY287" fmla="*/ 221958 h 3670407"/>
                <a:gd name="connsiteX288" fmla="*/ 2318300 w 4003589"/>
                <a:gd name="connsiteY288" fmla="*/ 221836 h 3670407"/>
                <a:gd name="connsiteX289" fmla="*/ 2318913 w 4003589"/>
                <a:gd name="connsiteY289" fmla="*/ 221591 h 3670407"/>
                <a:gd name="connsiteX290" fmla="*/ 2319527 w 4003589"/>
                <a:gd name="connsiteY290" fmla="*/ 221345 h 3670407"/>
                <a:gd name="connsiteX291" fmla="*/ 2320140 w 4003589"/>
                <a:gd name="connsiteY291" fmla="*/ 221100 h 3670407"/>
                <a:gd name="connsiteX292" fmla="*/ 2325168 w 4003589"/>
                <a:gd name="connsiteY292" fmla="*/ 218402 h 3670407"/>
                <a:gd name="connsiteX293" fmla="*/ 2329828 w 4003589"/>
                <a:gd name="connsiteY293" fmla="*/ 214846 h 3670407"/>
                <a:gd name="connsiteX294" fmla="*/ 2333506 w 4003589"/>
                <a:gd name="connsiteY294" fmla="*/ 210922 h 3670407"/>
                <a:gd name="connsiteX295" fmla="*/ 2335836 w 4003589"/>
                <a:gd name="connsiteY295" fmla="*/ 206998 h 3670407"/>
                <a:gd name="connsiteX296" fmla="*/ 2336327 w 4003589"/>
                <a:gd name="connsiteY296" fmla="*/ 204177 h 3670407"/>
                <a:gd name="connsiteX297" fmla="*/ 2335223 w 4003589"/>
                <a:gd name="connsiteY297" fmla="*/ 202461 h 3670407"/>
                <a:gd name="connsiteX298" fmla="*/ 2332771 w 4003589"/>
                <a:gd name="connsiteY298" fmla="*/ 201847 h 3670407"/>
                <a:gd name="connsiteX299" fmla="*/ 2329215 w 4003589"/>
                <a:gd name="connsiteY299" fmla="*/ 202461 h 3670407"/>
                <a:gd name="connsiteX300" fmla="*/ 2957197 w 4003589"/>
                <a:gd name="connsiteY300" fmla="*/ 18517 h 3670407"/>
                <a:gd name="connsiteX301" fmla="*/ 2952537 w 4003589"/>
                <a:gd name="connsiteY301" fmla="*/ 20479 h 3670407"/>
                <a:gd name="connsiteX302" fmla="*/ 2947877 w 4003589"/>
                <a:gd name="connsiteY302" fmla="*/ 23300 h 3670407"/>
                <a:gd name="connsiteX303" fmla="*/ 2943708 w 4003589"/>
                <a:gd name="connsiteY303" fmla="*/ 26733 h 3670407"/>
                <a:gd name="connsiteX304" fmla="*/ 2940274 w 4003589"/>
                <a:gd name="connsiteY304" fmla="*/ 30535 h 3670407"/>
                <a:gd name="connsiteX305" fmla="*/ 2938067 w 4003589"/>
                <a:gd name="connsiteY305" fmla="*/ 34704 h 3670407"/>
                <a:gd name="connsiteX306" fmla="*/ 2938067 w 4003589"/>
                <a:gd name="connsiteY306" fmla="*/ 37770 h 3670407"/>
                <a:gd name="connsiteX307" fmla="*/ 2940029 w 4003589"/>
                <a:gd name="connsiteY307" fmla="*/ 39609 h 3670407"/>
                <a:gd name="connsiteX308" fmla="*/ 2943953 w 4003589"/>
                <a:gd name="connsiteY308" fmla="*/ 39854 h 3670407"/>
                <a:gd name="connsiteX309" fmla="*/ 2944567 w 4003589"/>
                <a:gd name="connsiteY309" fmla="*/ 39854 h 3670407"/>
                <a:gd name="connsiteX310" fmla="*/ 2945180 w 4003589"/>
                <a:gd name="connsiteY310" fmla="*/ 39732 h 3670407"/>
                <a:gd name="connsiteX311" fmla="*/ 2945915 w 4003589"/>
                <a:gd name="connsiteY311" fmla="*/ 39609 h 3670407"/>
                <a:gd name="connsiteX312" fmla="*/ 2946651 w 4003589"/>
                <a:gd name="connsiteY312" fmla="*/ 39364 h 3670407"/>
                <a:gd name="connsiteX313" fmla="*/ 2951311 w 4003589"/>
                <a:gd name="connsiteY313" fmla="*/ 37525 h 3670407"/>
                <a:gd name="connsiteX314" fmla="*/ 2955971 w 4003589"/>
                <a:gd name="connsiteY314" fmla="*/ 34704 h 3670407"/>
                <a:gd name="connsiteX315" fmla="*/ 2960263 w 4003589"/>
                <a:gd name="connsiteY315" fmla="*/ 31270 h 3670407"/>
                <a:gd name="connsiteX316" fmla="*/ 2963697 w 4003589"/>
                <a:gd name="connsiteY316" fmla="*/ 27469 h 3670407"/>
                <a:gd name="connsiteX317" fmla="*/ 2965904 w 4003589"/>
                <a:gd name="connsiteY317" fmla="*/ 23300 h 3670407"/>
                <a:gd name="connsiteX318" fmla="*/ 2965904 w 4003589"/>
                <a:gd name="connsiteY318" fmla="*/ 20234 h 3670407"/>
                <a:gd name="connsiteX319" fmla="*/ 2963942 w 4003589"/>
                <a:gd name="connsiteY319" fmla="*/ 18394 h 3670407"/>
                <a:gd name="connsiteX320" fmla="*/ 2960018 w 4003589"/>
                <a:gd name="connsiteY320" fmla="*/ 18272 h 3670407"/>
                <a:gd name="connsiteX321" fmla="*/ 2959405 w 4003589"/>
                <a:gd name="connsiteY321" fmla="*/ 18272 h 3670407"/>
                <a:gd name="connsiteX322" fmla="*/ 2958669 w 4003589"/>
                <a:gd name="connsiteY322" fmla="*/ 18394 h 3670407"/>
                <a:gd name="connsiteX323" fmla="*/ 2957933 w 4003589"/>
                <a:gd name="connsiteY323" fmla="*/ 18517 h 3670407"/>
                <a:gd name="connsiteX324" fmla="*/ 2957197 w 4003589"/>
                <a:gd name="connsiteY324" fmla="*/ 18762 h 3670407"/>
                <a:gd name="connsiteX325" fmla="*/ 2279917 w 4003589"/>
                <a:gd name="connsiteY325" fmla="*/ 223921 h 3670407"/>
                <a:gd name="connsiteX326" fmla="*/ 2279304 w 4003589"/>
                <a:gd name="connsiteY326" fmla="*/ 224166 h 3670407"/>
                <a:gd name="connsiteX327" fmla="*/ 2278691 w 4003589"/>
                <a:gd name="connsiteY327" fmla="*/ 224411 h 3670407"/>
                <a:gd name="connsiteX328" fmla="*/ 2278078 w 4003589"/>
                <a:gd name="connsiteY328" fmla="*/ 224656 h 3670407"/>
                <a:gd name="connsiteX329" fmla="*/ 2277342 w 4003589"/>
                <a:gd name="connsiteY329" fmla="*/ 224902 h 3670407"/>
                <a:gd name="connsiteX330" fmla="*/ 2272315 w 4003589"/>
                <a:gd name="connsiteY330" fmla="*/ 227722 h 3670407"/>
                <a:gd name="connsiteX331" fmla="*/ 2267777 w 4003589"/>
                <a:gd name="connsiteY331" fmla="*/ 231278 h 3670407"/>
                <a:gd name="connsiteX332" fmla="*/ 2264221 w 4003589"/>
                <a:gd name="connsiteY332" fmla="*/ 235202 h 3670407"/>
                <a:gd name="connsiteX333" fmla="*/ 2262014 w 4003589"/>
                <a:gd name="connsiteY333" fmla="*/ 239004 h 3670407"/>
                <a:gd name="connsiteX334" fmla="*/ 2261646 w 4003589"/>
                <a:gd name="connsiteY334" fmla="*/ 241702 h 3670407"/>
                <a:gd name="connsiteX335" fmla="*/ 2262750 w 4003589"/>
                <a:gd name="connsiteY335" fmla="*/ 243419 h 3670407"/>
                <a:gd name="connsiteX336" fmla="*/ 2265079 w 4003589"/>
                <a:gd name="connsiteY336" fmla="*/ 244032 h 3670407"/>
                <a:gd name="connsiteX337" fmla="*/ 2268513 w 4003589"/>
                <a:gd name="connsiteY337" fmla="*/ 243419 h 3670407"/>
                <a:gd name="connsiteX338" fmla="*/ 2269126 w 4003589"/>
                <a:gd name="connsiteY338" fmla="*/ 243173 h 3670407"/>
                <a:gd name="connsiteX339" fmla="*/ 2269739 w 4003589"/>
                <a:gd name="connsiteY339" fmla="*/ 242928 h 3670407"/>
                <a:gd name="connsiteX340" fmla="*/ 2270352 w 4003589"/>
                <a:gd name="connsiteY340" fmla="*/ 242683 h 3670407"/>
                <a:gd name="connsiteX341" fmla="*/ 2270966 w 4003589"/>
                <a:gd name="connsiteY341" fmla="*/ 242438 h 3670407"/>
                <a:gd name="connsiteX342" fmla="*/ 2275993 w 4003589"/>
                <a:gd name="connsiteY342" fmla="*/ 239617 h 3670407"/>
                <a:gd name="connsiteX343" fmla="*/ 2280531 w 4003589"/>
                <a:gd name="connsiteY343" fmla="*/ 235938 h 3670407"/>
                <a:gd name="connsiteX344" fmla="*/ 2284210 w 4003589"/>
                <a:gd name="connsiteY344" fmla="*/ 232014 h 3670407"/>
                <a:gd name="connsiteX345" fmla="*/ 2286417 w 4003589"/>
                <a:gd name="connsiteY345" fmla="*/ 228090 h 3670407"/>
                <a:gd name="connsiteX346" fmla="*/ 2286662 w 4003589"/>
                <a:gd name="connsiteY346" fmla="*/ 225392 h 3670407"/>
                <a:gd name="connsiteX347" fmla="*/ 2285558 w 4003589"/>
                <a:gd name="connsiteY347" fmla="*/ 223798 h 3670407"/>
                <a:gd name="connsiteX348" fmla="*/ 2283229 w 4003589"/>
                <a:gd name="connsiteY348" fmla="*/ 223185 h 3670407"/>
                <a:gd name="connsiteX349" fmla="*/ 2279795 w 4003589"/>
                <a:gd name="connsiteY349" fmla="*/ 223798 h 3670407"/>
                <a:gd name="connsiteX350" fmla="*/ 3003919 w 4003589"/>
                <a:gd name="connsiteY350" fmla="*/ 12386 h 3670407"/>
                <a:gd name="connsiteX351" fmla="*/ 2999259 w 4003589"/>
                <a:gd name="connsiteY351" fmla="*/ 14225 h 3670407"/>
                <a:gd name="connsiteX352" fmla="*/ 2994599 w 4003589"/>
                <a:gd name="connsiteY352" fmla="*/ 16923 h 3670407"/>
                <a:gd name="connsiteX353" fmla="*/ 2990307 w 4003589"/>
                <a:gd name="connsiteY353" fmla="*/ 20234 h 3670407"/>
                <a:gd name="connsiteX354" fmla="*/ 2986873 w 4003589"/>
                <a:gd name="connsiteY354" fmla="*/ 24035 h 3670407"/>
                <a:gd name="connsiteX355" fmla="*/ 2984543 w 4003589"/>
                <a:gd name="connsiteY355" fmla="*/ 28205 h 3670407"/>
                <a:gd name="connsiteX356" fmla="*/ 2984421 w 4003589"/>
                <a:gd name="connsiteY356" fmla="*/ 31393 h 3670407"/>
                <a:gd name="connsiteX357" fmla="*/ 2986383 w 4003589"/>
                <a:gd name="connsiteY357" fmla="*/ 33355 h 3670407"/>
                <a:gd name="connsiteX358" fmla="*/ 2990307 w 4003589"/>
                <a:gd name="connsiteY358" fmla="*/ 33723 h 3670407"/>
                <a:gd name="connsiteX359" fmla="*/ 2991043 w 4003589"/>
                <a:gd name="connsiteY359" fmla="*/ 33723 h 3670407"/>
                <a:gd name="connsiteX360" fmla="*/ 2991779 w 4003589"/>
                <a:gd name="connsiteY360" fmla="*/ 33600 h 3670407"/>
                <a:gd name="connsiteX361" fmla="*/ 2992515 w 4003589"/>
                <a:gd name="connsiteY361" fmla="*/ 33478 h 3670407"/>
                <a:gd name="connsiteX362" fmla="*/ 2993250 w 4003589"/>
                <a:gd name="connsiteY362" fmla="*/ 33233 h 3670407"/>
                <a:gd name="connsiteX363" fmla="*/ 2997910 w 4003589"/>
                <a:gd name="connsiteY363" fmla="*/ 31393 h 3670407"/>
                <a:gd name="connsiteX364" fmla="*/ 3002570 w 4003589"/>
                <a:gd name="connsiteY364" fmla="*/ 28695 h 3670407"/>
                <a:gd name="connsiteX365" fmla="*/ 3006862 w 4003589"/>
                <a:gd name="connsiteY365" fmla="*/ 25262 h 3670407"/>
                <a:gd name="connsiteX366" fmla="*/ 3010296 w 4003589"/>
                <a:gd name="connsiteY366" fmla="*/ 21460 h 3670407"/>
                <a:gd name="connsiteX367" fmla="*/ 3012625 w 4003589"/>
                <a:gd name="connsiteY367" fmla="*/ 17291 h 3670407"/>
                <a:gd name="connsiteX368" fmla="*/ 3012748 w 4003589"/>
                <a:gd name="connsiteY368" fmla="*/ 14102 h 3670407"/>
                <a:gd name="connsiteX369" fmla="*/ 3010909 w 4003589"/>
                <a:gd name="connsiteY369" fmla="*/ 12140 h 3670407"/>
                <a:gd name="connsiteX370" fmla="*/ 3007107 w 4003589"/>
                <a:gd name="connsiteY370" fmla="*/ 11772 h 3670407"/>
                <a:gd name="connsiteX371" fmla="*/ 3006372 w 4003589"/>
                <a:gd name="connsiteY371" fmla="*/ 11772 h 3670407"/>
                <a:gd name="connsiteX372" fmla="*/ 3005636 w 4003589"/>
                <a:gd name="connsiteY372" fmla="*/ 11895 h 3670407"/>
                <a:gd name="connsiteX373" fmla="*/ 3004900 w 4003589"/>
                <a:gd name="connsiteY373" fmla="*/ 12140 h 3670407"/>
                <a:gd name="connsiteX374" fmla="*/ 3004164 w 4003589"/>
                <a:gd name="connsiteY374" fmla="*/ 12386 h 3670407"/>
                <a:gd name="connsiteX375" fmla="*/ 2230989 w 4003589"/>
                <a:gd name="connsiteY375" fmla="*/ 245994 h 3670407"/>
                <a:gd name="connsiteX376" fmla="*/ 2230253 w 4003589"/>
                <a:gd name="connsiteY376" fmla="*/ 246239 h 3670407"/>
                <a:gd name="connsiteX377" fmla="*/ 2229517 w 4003589"/>
                <a:gd name="connsiteY377" fmla="*/ 246484 h 3670407"/>
                <a:gd name="connsiteX378" fmla="*/ 2228781 w 4003589"/>
                <a:gd name="connsiteY378" fmla="*/ 246730 h 3670407"/>
                <a:gd name="connsiteX379" fmla="*/ 2228046 w 4003589"/>
                <a:gd name="connsiteY379" fmla="*/ 247097 h 3670407"/>
                <a:gd name="connsiteX380" fmla="*/ 2223018 w 4003589"/>
                <a:gd name="connsiteY380" fmla="*/ 250041 h 3670407"/>
                <a:gd name="connsiteX381" fmla="*/ 2218481 w 4003589"/>
                <a:gd name="connsiteY381" fmla="*/ 253719 h 3670407"/>
                <a:gd name="connsiteX382" fmla="*/ 2215047 w 4003589"/>
                <a:gd name="connsiteY382" fmla="*/ 257644 h 3670407"/>
                <a:gd name="connsiteX383" fmla="*/ 2212962 w 4003589"/>
                <a:gd name="connsiteY383" fmla="*/ 261445 h 3670407"/>
                <a:gd name="connsiteX384" fmla="*/ 2212717 w 4003589"/>
                <a:gd name="connsiteY384" fmla="*/ 264020 h 3670407"/>
                <a:gd name="connsiteX385" fmla="*/ 2213821 w 4003589"/>
                <a:gd name="connsiteY385" fmla="*/ 265614 h 3670407"/>
                <a:gd name="connsiteX386" fmla="*/ 2216151 w 4003589"/>
                <a:gd name="connsiteY386" fmla="*/ 266105 h 3670407"/>
                <a:gd name="connsiteX387" fmla="*/ 2219462 w 4003589"/>
                <a:gd name="connsiteY387" fmla="*/ 265492 h 3670407"/>
                <a:gd name="connsiteX388" fmla="*/ 2220197 w 4003589"/>
                <a:gd name="connsiteY388" fmla="*/ 265247 h 3670407"/>
                <a:gd name="connsiteX389" fmla="*/ 2220933 w 4003589"/>
                <a:gd name="connsiteY389" fmla="*/ 265001 h 3670407"/>
                <a:gd name="connsiteX390" fmla="*/ 2221669 w 4003589"/>
                <a:gd name="connsiteY390" fmla="*/ 264756 h 3670407"/>
                <a:gd name="connsiteX391" fmla="*/ 2222404 w 4003589"/>
                <a:gd name="connsiteY391" fmla="*/ 264388 h 3670407"/>
                <a:gd name="connsiteX392" fmla="*/ 2227432 w 4003589"/>
                <a:gd name="connsiteY392" fmla="*/ 261445 h 3670407"/>
                <a:gd name="connsiteX393" fmla="*/ 2231847 w 4003589"/>
                <a:gd name="connsiteY393" fmla="*/ 257766 h 3670407"/>
                <a:gd name="connsiteX394" fmla="*/ 2235281 w 4003589"/>
                <a:gd name="connsiteY394" fmla="*/ 253842 h 3670407"/>
                <a:gd name="connsiteX395" fmla="*/ 2237365 w 4003589"/>
                <a:gd name="connsiteY395" fmla="*/ 250041 h 3670407"/>
                <a:gd name="connsiteX396" fmla="*/ 2237611 w 4003589"/>
                <a:gd name="connsiteY396" fmla="*/ 247465 h 3670407"/>
                <a:gd name="connsiteX397" fmla="*/ 2236507 w 4003589"/>
                <a:gd name="connsiteY397" fmla="*/ 245871 h 3670407"/>
                <a:gd name="connsiteX398" fmla="*/ 2234177 w 4003589"/>
                <a:gd name="connsiteY398" fmla="*/ 245381 h 3670407"/>
                <a:gd name="connsiteX399" fmla="*/ 2230866 w 4003589"/>
                <a:gd name="connsiteY399" fmla="*/ 245994 h 3670407"/>
                <a:gd name="connsiteX400" fmla="*/ 3050028 w 4003589"/>
                <a:gd name="connsiteY400" fmla="*/ 7480 h 3670407"/>
                <a:gd name="connsiteX401" fmla="*/ 3045490 w 4003589"/>
                <a:gd name="connsiteY401" fmla="*/ 9320 h 3670407"/>
                <a:gd name="connsiteX402" fmla="*/ 3040953 w 4003589"/>
                <a:gd name="connsiteY402" fmla="*/ 12018 h 3670407"/>
                <a:gd name="connsiteX403" fmla="*/ 3036783 w 4003589"/>
                <a:gd name="connsiteY403" fmla="*/ 15329 h 3670407"/>
                <a:gd name="connsiteX404" fmla="*/ 3033227 w 4003589"/>
                <a:gd name="connsiteY404" fmla="*/ 19008 h 3670407"/>
                <a:gd name="connsiteX405" fmla="*/ 3030775 w 4003589"/>
                <a:gd name="connsiteY405" fmla="*/ 23300 h 3670407"/>
                <a:gd name="connsiteX406" fmla="*/ 3030407 w 4003589"/>
                <a:gd name="connsiteY406" fmla="*/ 26611 h 3670407"/>
                <a:gd name="connsiteX407" fmla="*/ 3032123 w 4003589"/>
                <a:gd name="connsiteY407" fmla="*/ 28695 h 3670407"/>
                <a:gd name="connsiteX408" fmla="*/ 3035925 w 4003589"/>
                <a:gd name="connsiteY408" fmla="*/ 29186 h 3670407"/>
                <a:gd name="connsiteX409" fmla="*/ 3036783 w 4003589"/>
                <a:gd name="connsiteY409" fmla="*/ 29186 h 3670407"/>
                <a:gd name="connsiteX410" fmla="*/ 3037642 w 4003589"/>
                <a:gd name="connsiteY410" fmla="*/ 29063 h 3670407"/>
                <a:gd name="connsiteX411" fmla="*/ 3038500 w 4003589"/>
                <a:gd name="connsiteY411" fmla="*/ 28818 h 3670407"/>
                <a:gd name="connsiteX412" fmla="*/ 3039481 w 4003589"/>
                <a:gd name="connsiteY412" fmla="*/ 28573 h 3670407"/>
                <a:gd name="connsiteX413" fmla="*/ 3044018 w 4003589"/>
                <a:gd name="connsiteY413" fmla="*/ 26733 h 3670407"/>
                <a:gd name="connsiteX414" fmla="*/ 3048556 w 4003589"/>
                <a:gd name="connsiteY414" fmla="*/ 24035 h 3670407"/>
                <a:gd name="connsiteX415" fmla="*/ 3052725 w 4003589"/>
                <a:gd name="connsiteY415" fmla="*/ 20724 h 3670407"/>
                <a:gd name="connsiteX416" fmla="*/ 3056159 w 4003589"/>
                <a:gd name="connsiteY416" fmla="*/ 17046 h 3670407"/>
                <a:gd name="connsiteX417" fmla="*/ 3058611 w 4003589"/>
                <a:gd name="connsiteY417" fmla="*/ 12754 h 3670407"/>
                <a:gd name="connsiteX418" fmla="*/ 3058857 w 4003589"/>
                <a:gd name="connsiteY418" fmla="*/ 9442 h 3670407"/>
                <a:gd name="connsiteX419" fmla="*/ 3057140 w 4003589"/>
                <a:gd name="connsiteY419" fmla="*/ 7358 h 3670407"/>
                <a:gd name="connsiteX420" fmla="*/ 3053338 w 4003589"/>
                <a:gd name="connsiteY420" fmla="*/ 6867 h 3670407"/>
                <a:gd name="connsiteX421" fmla="*/ 3052480 w 4003589"/>
                <a:gd name="connsiteY421" fmla="*/ 6867 h 3670407"/>
                <a:gd name="connsiteX422" fmla="*/ 3051621 w 4003589"/>
                <a:gd name="connsiteY422" fmla="*/ 6990 h 3670407"/>
                <a:gd name="connsiteX423" fmla="*/ 3050763 w 4003589"/>
                <a:gd name="connsiteY423" fmla="*/ 7235 h 3670407"/>
                <a:gd name="connsiteX424" fmla="*/ 3049905 w 4003589"/>
                <a:gd name="connsiteY424" fmla="*/ 7480 h 3670407"/>
                <a:gd name="connsiteX425" fmla="*/ 2182060 w 4003589"/>
                <a:gd name="connsiteY425" fmla="*/ 269048 h 3670407"/>
                <a:gd name="connsiteX426" fmla="*/ 2181324 w 4003589"/>
                <a:gd name="connsiteY426" fmla="*/ 269293 h 3670407"/>
                <a:gd name="connsiteX427" fmla="*/ 2180588 w 4003589"/>
                <a:gd name="connsiteY427" fmla="*/ 269539 h 3670407"/>
                <a:gd name="connsiteX428" fmla="*/ 2179730 w 4003589"/>
                <a:gd name="connsiteY428" fmla="*/ 269906 h 3670407"/>
                <a:gd name="connsiteX429" fmla="*/ 2178871 w 4003589"/>
                <a:gd name="connsiteY429" fmla="*/ 270274 h 3670407"/>
                <a:gd name="connsiteX430" fmla="*/ 2173966 w 4003589"/>
                <a:gd name="connsiteY430" fmla="*/ 273218 h 3670407"/>
                <a:gd name="connsiteX431" fmla="*/ 2169551 w 4003589"/>
                <a:gd name="connsiteY431" fmla="*/ 276896 h 3670407"/>
                <a:gd name="connsiteX432" fmla="*/ 2166118 w 4003589"/>
                <a:gd name="connsiteY432" fmla="*/ 280820 h 3670407"/>
                <a:gd name="connsiteX433" fmla="*/ 2164278 w 4003589"/>
                <a:gd name="connsiteY433" fmla="*/ 284622 h 3670407"/>
                <a:gd name="connsiteX434" fmla="*/ 2164156 w 4003589"/>
                <a:gd name="connsiteY434" fmla="*/ 287074 h 3670407"/>
                <a:gd name="connsiteX435" fmla="*/ 2165259 w 4003589"/>
                <a:gd name="connsiteY435" fmla="*/ 288546 h 3670407"/>
                <a:gd name="connsiteX436" fmla="*/ 2167589 w 4003589"/>
                <a:gd name="connsiteY436" fmla="*/ 289037 h 3670407"/>
                <a:gd name="connsiteX437" fmla="*/ 2170778 w 4003589"/>
                <a:gd name="connsiteY437" fmla="*/ 288546 h 3670407"/>
                <a:gd name="connsiteX438" fmla="*/ 2171514 w 4003589"/>
                <a:gd name="connsiteY438" fmla="*/ 288301 h 3670407"/>
                <a:gd name="connsiteX439" fmla="*/ 2172249 w 4003589"/>
                <a:gd name="connsiteY439" fmla="*/ 288056 h 3670407"/>
                <a:gd name="connsiteX440" fmla="*/ 2173108 w 4003589"/>
                <a:gd name="connsiteY440" fmla="*/ 287688 h 3670407"/>
                <a:gd name="connsiteX441" fmla="*/ 2173966 w 4003589"/>
                <a:gd name="connsiteY441" fmla="*/ 287320 h 3670407"/>
                <a:gd name="connsiteX442" fmla="*/ 2178994 w 4003589"/>
                <a:gd name="connsiteY442" fmla="*/ 284377 h 3670407"/>
                <a:gd name="connsiteX443" fmla="*/ 2183409 w 4003589"/>
                <a:gd name="connsiteY443" fmla="*/ 280698 h 3670407"/>
                <a:gd name="connsiteX444" fmla="*/ 2186842 w 4003589"/>
                <a:gd name="connsiteY444" fmla="*/ 276774 h 3670407"/>
                <a:gd name="connsiteX445" fmla="*/ 2188804 w 4003589"/>
                <a:gd name="connsiteY445" fmla="*/ 272972 h 3670407"/>
                <a:gd name="connsiteX446" fmla="*/ 2188804 w 4003589"/>
                <a:gd name="connsiteY446" fmla="*/ 270520 h 3670407"/>
                <a:gd name="connsiteX447" fmla="*/ 2187578 w 4003589"/>
                <a:gd name="connsiteY447" fmla="*/ 269048 h 3670407"/>
                <a:gd name="connsiteX448" fmla="*/ 2185248 w 4003589"/>
                <a:gd name="connsiteY448" fmla="*/ 268558 h 3670407"/>
                <a:gd name="connsiteX449" fmla="*/ 2182060 w 4003589"/>
                <a:gd name="connsiteY449" fmla="*/ 269171 h 3670407"/>
                <a:gd name="connsiteX450" fmla="*/ 3095768 w 4003589"/>
                <a:gd name="connsiteY450" fmla="*/ 3924 h 3670407"/>
                <a:gd name="connsiteX451" fmla="*/ 3091353 w 4003589"/>
                <a:gd name="connsiteY451" fmla="*/ 5641 h 3670407"/>
                <a:gd name="connsiteX452" fmla="*/ 3086816 w 4003589"/>
                <a:gd name="connsiteY452" fmla="*/ 8216 h 3670407"/>
                <a:gd name="connsiteX453" fmla="*/ 3082647 w 4003589"/>
                <a:gd name="connsiteY453" fmla="*/ 11405 h 3670407"/>
                <a:gd name="connsiteX454" fmla="*/ 3079091 w 4003589"/>
                <a:gd name="connsiteY454" fmla="*/ 15083 h 3670407"/>
                <a:gd name="connsiteX455" fmla="*/ 3076393 w 4003589"/>
                <a:gd name="connsiteY455" fmla="*/ 19375 h 3670407"/>
                <a:gd name="connsiteX456" fmla="*/ 3075902 w 4003589"/>
                <a:gd name="connsiteY456" fmla="*/ 22809 h 3670407"/>
                <a:gd name="connsiteX457" fmla="*/ 3077619 w 4003589"/>
                <a:gd name="connsiteY457" fmla="*/ 25016 h 3670407"/>
                <a:gd name="connsiteX458" fmla="*/ 3081298 w 4003589"/>
                <a:gd name="connsiteY458" fmla="*/ 25630 h 3670407"/>
                <a:gd name="connsiteX459" fmla="*/ 3082156 w 4003589"/>
                <a:gd name="connsiteY459" fmla="*/ 25630 h 3670407"/>
                <a:gd name="connsiteX460" fmla="*/ 3083137 w 4003589"/>
                <a:gd name="connsiteY460" fmla="*/ 25507 h 3670407"/>
                <a:gd name="connsiteX461" fmla="*/ 3084118 w 4003589"/>
                <a:gd name="connsiteY461" fmla="*/ 25262 h 3670407"/>
                <a:gd name="connsiteX462" fmla="*/ 3085099 w 4003589"/>
                <a:gd name="connsiteY462" fmla="*/ 25016 h 3670407"/>
                <a:gd name="connsiteX463" fmla="*/ 3089514 w 4003589"/>
                <a:gd name="connsiteY463" fmla="*/ 23300 h 3670407"/>
                <a:gd name="connsiteX464" fmla="*/ 3094051 w 4003589"/>
                <a:gd name="connsiteY464" fmla="*/ 20724 h 3670407"/>
                <a:gd name="connsiteX465" fmla="*/ 3098221 w 4003589"/>
                <a:gd name="connsiteY465" fmla="*/ 17536 h 3670407"/>
                <a:gd name="connsiteX466" fmla="*/ 3101777 w 4003589"/>
                <a:gd name="connsiteY466" fmla="*/ 13857 h 3670407"/>
                <a:gd name="connsiteX467" fmla="*/ 3104475 w 4003589"/>
                <a:gd name="connsiteY467" fmla="*/ 9565 h 3670407"/>
                <a:gd name="connsiteX468" fmla="*/ 3104965 w 4003589"/>
                <a:gd name="connsiteY468" fmla="*/ 6131 h 3670407"/>
                <a:gd name="connsiteX469" fmla="*/ 3103248 w 4003589"/>
                <a:gd name="connsiteY469" fmla="*/ 3924 h 3670407"/>
                <a:gd name="connsiteX470" fmla="*/ 3099569 w 4003589"/>
                <a:gd name="connsiteY470" fmla="*/ 3311 h 3670407"/>
                <a:gd name="connsiteX471" fmla="*/ 3098711 w 4003589"/>
                <a:gd name="connsiteY471" fmla="*/ 3311 h 3670407"/>
                <a:gd name="connsiteX472" fmla="*/ 3097730 w 4003589"/>
                <a:gd name="connsiteY472" fmla="*/ 3434 h 3670407"/>
                <a:gd name="connsiteX473" fmla="*/ 3096749 w 4003589"/>
                <a:gd name="connsiteY473" fmla="*/ 3679 h 3670407"/>
                <a:gd name="connsiteX474" fmla="*/ 3095768 w 4003589"/>
                <a:gd name="connsiteY474" fmla="*/ 3924 h 3670407"/>
                <a:gd name="connsiteX475" fmla="*/ 2133253 w 4003589"/>
                <a:gd name="connsiteY475" fmla="*/ 292961 h 3670407"/>
                <a:gd name="connsiteX476" fmla="*/ 2132395 w 4003589"/>
                <a:gd name="connsiteY476" fmla="*/ 293206 h 3670407"/>
                <a:gd name="connsiteX477" fmla="*/ 2131536 w 4003589"/>
                <a:gd name="connsiteY477" fmla="*/ 293574 h 3670407"/>
                <a:gd name="connsiteX478" fmla="*/ 2130556 w 4003589"/>
                <a:gd name="connsiteY478" fmla="*/ 293942 h 3670407"/>
                <a:gd name="connsiteX479" fmla="*/ 2129575 w 4003589"/>
                <a:gd name="connsiteY479" fmla="*/ 294432 h 3670407"/>
                <a:gd name="connsiteX480" fmla="*/ 2129575 w 4003589"/>
                <a:gd name="connsiteY480" fmla="*/ 294432 h 3670407"/>
                <a:gd name="connsiteX481" fmla="*/ 2124669 w 4003589"/>
                <a:gd name="connsiteY481" fmla="*/ 297375 h 3670407"/>
                <a:gd name="connsiteX482" fmla="*/ 2120377 w 4003589"/>
                <a:gd name="connsiteY482" fmla="*/ 301054 h 3670407"/>
                <a:gd name="connsiteX483" fmla="*/ 2117066 w 4003589"/>
                <a:gd name="connsiteY483" fmla="*/ 304978 h 3670407"/>
                <a:gd name="connsiteX484" fmla="*/ 2115227 w 4003589"/>
                <a:gd name="connsiteY484" fmla="*/ 308657 h 3670407"/>
                <a:gd name="connsiteX485" fmla="*/ 2115227 w 4003589"/>
                <a:gd name="connsiteY485" fmla="*/ 310987 h 3670407"/>
                <a:gd name="connsiteX486" fmla="*/ 2116453 w 4003589"/>
                <a:gd name="connsiteY486" fmla="*/ 312336 h 3670407"/>
                <a:gd name="connsiteX487" fmla="*/ 2118660 w 4003589"/>
                <a:gd name="connsiteY487" fmla="*/ 312827 h 3670407"/>
                <a:gd name="connsiteX488" fmla="*/ 2121726 w 4003589"/>
                <a:gd name="connsiteY488" fmla="*/ 312336 h 3670407"/>
                <a:gd name="connsiteX489" fmla="*/ 2122585 w 4003589"/>
                <a:gd name="connsiteY489" fmla="*/ 312091 h 3670407"/>
                <a:gd name="connsiteX490" fmla="*/ 2123443 w 4003589"/>
                <a:gd name="connsiteY490" fmla="*/ 311723 h 3670407"/>
                <a:gd name="connsiteX491" fmla="*/ 2124424 w 4003589"/>
                <a:gd name="connsiteY491" fmla="*/ 311355 h 3670407"/>
                <a:gd name="connsiteX492" fmla="*/ 2125405 w 4003589"/>
                <a:gd name="connsiteY492" fmla="*/ 310864 h 3670407"/>
                <a:gd name="connsiteX493" fmla="*/ 2130310 w 4003589"/>
                <a:gd name="connsiteY493" fmla="*/ 307921 h 3670407"/>
                <a:gd name="connsiteX494" fmla="*/ 2134602 w 4003589"/>
                <a:gd name="connsiteY494" fmla="*/ 304243 h 3670407"/>
                <a:gd name="connsiteX495" fmla="*/ 2137913 w 4003589"/>
                <a:gd name="connsiteY495" fmla="*/ 300318 h 3670407"/>
                <a:gd name="connsiteX496" fmla="*/ 2139630 w 4003589"/>
                <a:gd name="connsiteY496" fmla="*/ 296639 h 3670407"/>
                <a:gd name="connsiteX497" fmla="*/ 2139630 w 4003589"/>
                <a:gd name="connsiteY497" fmla="*/ 294310 h 3670407"/>
                <a:gd name="connsiteX498" fmla="*/ 2138404 w 4003589"/>
                <a:gd name="connsiteY498" fmla="*/ 292961 h 3670407"/>
                <a:gd name="connsiteX499" fmla="*/ 2136196 w 4003589"/>
                <a:gd name="connsiteY499" fmla="*/ 292470 h 3670407"/>
                <a:gd name="connsiteX500" fmla="*/ 2133131 w 4003589"/>
                <a:gd name="connsiteY500" fmla="*/ 292961 h 3670407"/>
                <a:gd name="connsiteX501" fmla="*/ 3141018 w 4003589"/>
                <a:gd name="connsiteY501" fmla="*/ 1717 h 3670407"/>
                <a:gd name="connsiteX502" fmla="*/ 3136604 w 4003589"/>
                <a:gd name="connsiteY502" fmla="*/ 3434 h 3670407"/>
                <a:gd name="connsiteX503" fmla="*/ 3132189 w 4003589"/>
                <a:gd name="connsiteY503" fmla="*/ 5886 h 3670407"/>
                <a:gd name="connsiteX504" fmla="*/ 3128019 w 4003589"/>
                <a:gd name="connsiteY504" fmla="*/ 8952 h 3670407"/>
                <a:gd name="connsiteX505" fmla="*/ 3124463 w 4003589"/>
                <a:gd name="connsiteY505" fmla="*/ 12508 h 3670407"/>
                <a:gd name="connsiteX506" fmla="*/ 3121643 w 4003589"/>
                <a:gd name="connsiteY506" fmla="*/ 16923 h 3670407"/>
                <a:gd name="connsiteX507" fmla="*/ 3121029 w 4003589"/>
                <a:gd name="connsiteY507" fmla="*/ 20479 h 3670407"/>
                <a:gd name="connsiteX508" fmla="*/ 3122501 w 4003589"/>
                <a:gd name="connsiteY508" fmla="*/ 22809 h 3670407"/>
                <a:gd name="connsiteX509" fmla="*/ 3126180 w 4003589"/>
                <a:gd name="connsiteY509" fmla="*/ 23545 h 3670407"/>
                <a:gd name="connsiteX510" fmla="*/ 3127161 w 4003589"/>
                <a:gd name="connsiteY510" fmla="*/ 23545 h 3670407"/>
                <a:gd name="connsiteX511" fmla="*/ 3128142 w 4003589"/>
                <a:gd name="connsiteY511" fmla="*/ 23422 h 3670407"/>
                <a:gd name="connsiteX512" fmla="*/ 3129246 w 4003589"/>
                <a:gd name="connsiteY512" fmla="*/ 23177 h 3670407"/>
                <a:gd name="connsiteX513" fmla="*/ 3130349 w 4003589"/>
                <a:gd name="connsiteY513" fmla="*/ 22932 h 3670407"/>
                <a:gd name="connsiteX514" fmla="*/ 3134764 w 4003589"/>
                <a:gd name="connsiteY514" fmla="*/ 21215 h 3670407"/>
                <a:gd name="connsiteX515" fmla="*/ 3139179 w 4003589"/>
                <a:gd name="connsiteY515" fmla="*/ 18640 h 3670407"/>
                <a:gd name="connsiteX516" fmla="*/ 3143348 w 4003589"/>
                <a:gd name="connsiteY516" fmla="*/ 15451 h 3670407"/>
                <a:gd name="connsiteX517" fmla="*/ 3146904 w 4003589"/>
                <a:gd name="connsiteY517" fmla="*/ 11895 h 3670407"/>
                <a:gd name="connsiteX518" fmla="*/ 3149725 w 4003589"/>
                <a:gd name="connsiteY518" fmla="*/ 7480 h 3670407"/>
                <a:gd name="connsiteX519" fmla="*/ 3150338 w 4003589"/>
                <a:gd name="connsiteY519" fmla="*/ 3924 h 3670407"/>
                <a:gd name="connsiteX520" fmla="*/ 3148866 w 4003589"/>
                <a:gd name="connsiteY520" fmla="*/ 1594 h 3670407"/>
                <a:gd name="connsiteX521" fmla="*/ 3145187 w 4003589"/>
                <a:gd name="connsiteY521" fmla="*/ 858 h 3670407"/>
                <a:gd name="connsiteX522" fmla="*/ 3144206 w 4003589"/>
                <a:gd name="connsiteY522" fmla="*/ 858 h 3670407"/>
                <a:gd name="connsiteX523" fmla="*/ 3143103 w 4003589"/>
                <a:gd name="connsiteY523" fmla="*/ 981 h 3670407"/>
                <a:gd name="connsiteX524" fmla="*/ 3141999 w 4003589"/>
                <a:gd name="connsiteY524" fmla="*/ 1226 h 3670407"/>
                <a:gd name="connsiteX525" fmla="*/ 3140895 w 4003589"/>
                <a:gd name="connsiteY525" fmla="*/ 1472 h 3670407"/>
                <a:gd name="connsiteX526" fmla="*/ 2084570 w 4003589"/>
                <a:gd name="connsiteY526" fmla="*/ 317732 h 3670407"/>
                <a:gd name="connsiteX527" fmla="*/ 2083589 w 4003589"/>
                <a:gd name="connsiteY527" fmla="*/ 317977 h 3670407"/>
                <a:gd name="connsiteX528" fmla="*/ 2082607 w 4003589"/>
                <a:gd name="connsiteY528" fmla="*/ 318345 h 3670407"/>
                <a:gd name="connsiteX529" fmla="*/ 2081627 w 4003589"/>
                <a:gd name="connsiteY529" fmla="*/ 318835 h 3670407"/>
                <a:gd name="connsiteX530" fmla="*/ 2080523 w 4003589"/>
                <a:gd name="connsiteY530" fmla="*/ 319326 h 3670407"/>
                <a:gd name="connsiteX531" fmla="*/ 2075618 w 4003589"/>
                <a:gd name="connsiteY531" fmla="*/ 322392 h 3670407"/>
                <a:gd name="connsiteX532" fmla="*/ 2071326 w 4003589"/>
                <a:gd name="connsiteY532" fmla="*/ 326071 h 3670407"/>
                <a:gd name="connsiteX533" fmla="*/ 2068137 w 4003589"/>
                <a:gd name="connsiteY533" fmla="*/ 329995 h 3670407"/>
                <a:gd name="connsiteX534" fmla="*/ 2066543 w 4003589"/>
                <a:gd name="connsiteY534" fmla="*/ 333673 h 3670407"/>
                <a:gd name="connsiteX535" fmla="*/ 2066543 w 4003589"/>
                <a:gd name="connsiteY535" fmla="*/ 335881 h 3670407"/>
                <a:gd name="connsiteX536" fmla="*/ 2067769 w 4003589"/>
                <a:gd name="connsiteY536" fmla="*/ 337230 h 3670407"/>
                <a:gd name="connsiteX537" fmla="*/ 2069977 w 4003589"/>
                <a:gd name="connsiteY537" fmla="*/ 337598 h 3670407"/>
                <a:gd name="connsiteX538" fmla="*/ 2072920 w 4003589"/>
                <a:gd name="connsiteY538" fmla="*/ 337107 h 3670407"/>
                <a:gd name="connsiteX539" fmla="*/ 2073901 w 4003589"/>
                <a:gd name="connsiteY539" fmla="*/ 336862 h 3670407"/>
                <a:gd name="connsiteX540" fmla="*/ 2074882 w 4003589"/>
                <a:gd name="connsiteY540" fmla="*/ 336494 h 3670407"/>
                <a:gd name="connsiteX541" fmla="*/ 2075863 w 4003589"/>
                <a:gd name="connsiteY541" fmla="*/ 336003 h 3670407"/>
                <a:gd name="connsiteX542" fmla="*/ 2076967 w 4003589"/>
                <a:gd name="connsiteY542" fmla="*/ 335513 h 3670407"/>
                <a:gd name="connsiteX543" fmla="*/ 2081872 w 4003589"/>
                <a:gd name="connsiteY543" fmla="*/ 332447 h 3670407"/>
                <a:gd name="connsiteX544" fmla="*/ 2086164 w 4003589"/>
                <a:gd name="connsiteY544" fmla="*/ 328646 h 3670407"/>
                <a:gd name="connsiteX545" fmla="*/ 2089352 w 4003589"/>
                <a:gd name="connsiteY545" fmla="*/ 324722 h 3670407"/>
                <a:gd name="connsiteX546" fmla="*/ 2090946 w 4003589"/>
                <a:gd name="connsiteY546" fmla="*/ 321043 h 3670407"/>
                <a:gd name="connsiteX547" fmla="*/ 2090946 w 4003589"/>
                <a:gd name="connsiteY547" fmla="*/ 318835 h 3670407"/>
                <a:gd name="connsiteX548" fmla="*/ 2089720 w 4003589"/>
                <a:gd name="connsiteY548" fmla="*/ 317487 h 3670407"/>
                <a:gd name="connsiteX549" fmla="*/ 2087513 w 4003589"/>
                <a:gd name="connsiteY549" fmla="*/ 317119 h 3670407"/>
                <a:gd name="connsiteX550" fmla="*/ 2084570 w 4003589"/>
                <a:gd name="connsiteY550" fmla="*/ 317609 h 3670407"/>
                <a:gd name="connsiteX551" fmla="*/ 3185778 w 4003589"/>
                <a:gd name="connsiteY551" fmla="*/ 981 h 3670407"/>
                <a:gd name="connsiteX552" fmla="*/ 3181486 w 4003589"/>
                <a:gd name="connsiteY552" fmla="*/ 2698 h 3670407"/>
                <a:gd name="connsiteX553" fmla="*/ 3177194 w 4003589"/>
                <a:gd name="connsiteY553" fmla="*/ 5151 h 3670407"/>
                <a:gd name="connsiteX554" fmla="*/ 3173147 w 4003589"/>
                <a:gd name="connsiteY554" fmla="*/ 8216 h 3670407"/>
                <a:gd name="connsiteX555" fmla="*/ 3169591 w 4003589"/>
                <a:gd name="connsiteY555" fmla="*/ 11650 h 3670407"/>
                <a:gd name="connsiteX556" fmla="*/ 3166647 w 4003589"/>
                <a:gd name="connsiteY556" fmla="*/ 16065 h 3670407"/>
                <a:gd name="connsiteX557" fmla="*/ 3165912 w 4003589"/>
                <a:gd name="connsiteY557" fmla="*/ 19621 h 3670407"/>
                <a:gd name="connsiteX558" fmla="*/ 3167261 w 4003589"/>
                <a:gd name="connsiteY558" fmla="*/ 22073 h 3670407"/>
                <a:gd name="connsiteX559" fmla="*/ 3170817 w 4003589"/>
                <a:gd name="connsiteY559" fmla="*/ 22932 h 3670407"/>
                <a:gd name="connsiteX560" fmla="*/ 3171921 w 4003589"/>
                <a:gd name="connsiteY560" fmla="*/ 22932 h 3670407"/>
                <a:gd name="connsiteX561" fmla="*/ 3173024 w 4003589"/>
                <a:gd name="connsiteY561" fmla="*/ 22809 h 3670407"/>
                <a:gd name="connsiteX562" fmla="*/ 3174250 w 4003589"/>
                <a:gd name="connsiteY562" fmla="*/ 22564 h 3670407"/>
                <a:gd name="connsiteX563" fmla="*/ 3175477 w 4003589"/>
                <a:gd name="connsiteY563" fmla="*/ 22196 h 3670407"/>
                <a:gd name="connsiteX564" fmla="*/ 3179769 w 4003589"/>
                <a:gd name="connsiteY564" fmla="*/ 20479 h 3670407"/>
                <a:gd name="connsiteX565" fmla="*/ 3184184 w 4003589"/>
                <a:gd name="connsiteY565" fmla="*/ 18026 h 3670407"/>
                <a:gd name="connsiteX566" fmla="*/ 3188353 w 4003589"/>
                <a:gd name="connsiteY566" fmla="*/ 14961 h 3670407"/>
                <a:gd name="connsiteX567" fmla="*/ 3191909 w 4003589"/>
                <a:gd name="connsiteY567" fmla="*/ 11527 h 3670407"/>
                <a:gd name="connsiteX568" fmla="*/ 3194975 w 4003589"/>
                <a:gd name="connsiteY568" fmla="*/ 6990 h 3670407"/>
                <a:gd name="connsiteX569" fmla="*/ 3195710 w 4003589"/>
                <a:gd name="connsiteY569" fmla="*/ 3311 h 3670407"/>
                <a:gd name="connsiteX570" fmla="*/ 3194362 w 4003589"/>
                <a:gd name="connsiteY570" fmla="*/ 858 h 3670407"/>
                <a:gd name="connsiteX571" fmla="*/ 3190805 w 4003589"/>
                <a:gd name="connsiteY571" fmla="*/ 0 h 3670407"/>
                <a:gd name="connsiteX572" fmla="*/ 3189702 w 4003589"/>
                <a:gd name="connsiteY572" fmla="*/ 0 h 3670407"/>
                <a:gd name="connsiteX573" fmla="*/ 3188598 w 4003589"/>
                <a:gd name="connsiteY573" fmla="*/ 123 h 3670407"/>
                <a:gd name="connsiteX574" fmla="*/ 3187372 w 4003589"/>
                <a:gd name="connsiteY574" fmla="*/ 368 h 3670407"/>
                <a:gd name="connsiteX575" fmla="*/ 3186145 w 4003589"/>
                <a:gd name="connsiteY575" fmla="*/ 736 h 3670407"/>
                <a:gd name="connsiteX576" fmla="*/ 2035886 w 4003589"/>
                <a:gd name="connsiteY576" fmla="*/ 343361 h 3670407"/>
                <a:gd name="connsiteX577" fmla="*/ 2034905 w 4003589"/>
                <a:gd name="connsiteY577" fmla="*/ 343729 h 3670407"/>
                <a:gd name="connsiteX578" fmla="*/ 2033924 w 4003589"/>
                <a:gd name="connsiteY578" fmla="*/ 344097 h 3670407"/>
                <a:gd name="connsiteX579" fmla="*/ 2032820 w 4003589"/>
                <a:gd name="connsiteY579" fmla="*/ 344587 h 3670407"/>
                <a:gd name="connsiteX580" fmla="*/ 2031717 w 4003589"/>
                <a:gd name="connsiteY580" fmla="*/ 345201 h 3670407"/>
                <a:gd name="connsiteX581" fmla="*/ 2026934 w 4003589"/>
                <a:gd name="connsiteY581" fmla="*/ 348389 h 3670407"/>
                <a:gd name="connsiteX582" fmla="*/ 2022765 w 4003589"/>
                <a:gd name="connsiteY582" fmla="*/ 352190 h 3670407"/>
                <a:gd name="connsiteX583" fmla="*/ 2019699 w 4003589"/>
                <a:gd name="connsiteY583" fmla="*/ 356115 h 3670407"/>
                <a:gd name="connsiteX584" fmla="*/ 2018105 w 4003589"/>
                <a:gd name="connsiteY584" fmla="*/ 359671 h 3670407"/>
                <a:gd name="connsiteX585" fmla="*/ 2018227 w 4003589"/>
                <a:gd name="connsiteY585" fmla="*/ 361755 h 3670407"/>
                <a:gd name="connsiteX586" fmla="*/ 2019454 w 4003589"/>
                <a:gd name="connsiteY586" fmla="*/ 362982 h 3670407"/>
                <a:gd name="connsiteX587" fmla="*/ 2021538 w 4003589"/>
                <a:gd name="connsiteY587" fmla="*/ 363350 h 3670407"/>
                <a:gd name="connsiteX588" fmla="*/ 2024481 w 4003589"/>
                <a:gd name="connsiteY588" fmla="*/ 362859 h 3670407"/>
                <a:gd name="connsiteX589" fmla="*/ 2025462 w 4003589"/>
                <a:gd name="connsiteY589" fmla="*/ 362491 h 3670407"/>
                <a:gd name="connsiteX590" fmla="*/ 2026566 w 4003589"/>
                <a:gd name="connsiteY590" fmla="*/ 362123 h 3670407"/>
                <a:gd name="connsiteX591" fmla="*/ 2027670 w 4003589"/>
                <a:gd name="connsiteY591" fmla="*/ 361633 h 3670407"/>
                <a:gd name="connsiteX592" fmla="*/ 2028774 w 4003589"/>
                <a:gd name="connsiteY592" fmla="*/ 361020 h 3670407"/>
                <a:gd name="connsiteX593" fmla="*/ 2033556 w 4003589"/>
                <a:gd name="connsiteY593" fmla="*/ 357831 h 3670407"/>
                <a:gd name="connsiteX594" fmla="*/ 2037725 w 4003589"/>
                <a:gd name="connsiteY594" fmla="*/ 354030 h 3670407"/>
                <a:gd name="connsiteX595" fmla="*/ 2040791 w 4003589"/>
                <a:gd name="connsiteY595" fmla="*/ 350106 h 3670407"/>
                <a:gd name="connsiteX596" fmla="*/ 2042262 w 4003589"/>
                <a:gd name="connsiteY596" fmla="*/ 346550 h 3670407"/>
                <a:gd name="connsiteX597" fmla="*/ 2042140 w 4003589"/>
                <a:gd name="connsiteY597" fmla="*/ 344465 h 3670407"/>
                <a:gd name="connsiteX598" fmla="*/ 2040914 w 4003589"/>
                <a:gd name="connsiteY598" fmla="*/ 343239 h 3670407"/>
                <a:gd name="connsiteX599" fmla="*/ 2038829 w 4003589"/>
                <a:gd name="connsiteY599" fmla="*/ 342871 h 3670407"/>
                <a:gd name="connsiteX600" fmla="*/ 2035886 w 4003589"/>
                <a:gd name="connsiteY600" fmla="*/ 343361 h 3670407"/>
                <a:gd name="connsiteX601" fmla="*/ 3229924 w 4003589"/>
                <a:gd name="connsiteY601" fmla="*/ 1472 h 3670407"/>
                <a:gd name="connsiteX602" fmla="*/ 3225632 w 4003589"/>
                <a:gd name="connsiteY602" fmla="*/ 3066 h 3670407"/>
                <a:gd name="connsiteX603" fmla="*/ 3221340 w 4003589"/>
                <a:gd name="connsiteY603" fmla="*/ 5396 h 3670407"/>
                <a:gd name="connsiteX604" fmla="*/ 3217293 w 4003589"/>
                <a:gd name="connsiteY604" fmla="*/ 8339 h 3670407"/>
                <a:gd name="connsiteX605" fmla="*/ 3213737 w 4003589"/>
                <a:gd name="connsiteY605" fmla="*/ 11772 h 3670407"/>
                <a:gd name="connsiteX606" fmla="*/ 3210549 w 4003589"/>
                <a:gd name="connsiteY606" fmla="*/ 16310 h 3670407"/>
                <a:gd name="connsiteX607" fmla="*/ 3209568 w 4003589"/>
                <a:gd name="connsiteY607" fmla="*/ 19989 h 3670407"/>
                <a:gd name="connsiteX608" fmla="*/ 3210794 w 4003589"/>
                <a:gd name="connsiteY608" fmla="*/ 22564 h 3670407"/>
                <a:gd name="connsiteX609" fmla="*/ 3214228 w 4003589"/>
                <a:gd name="connsiteY609" fmla="*/ 23667 h 3670407"/>
                <a:gd name="connsiteX610" fmla="*/ 3215454 w 4003589"/>
                <a:gd name="connsiteY610" fmla="*/ 23667 h 3670407"/>
                <a:gd name="connsiteX611" fmla="*/ 3216680 w 4003589"/>
                <a:gd name="connsiteY611" fmla="*/ 23545 h 3670407"/>
                <a:gd name="connsiteX612" fmla="*/ 3218029 w 4003589"/>
                <a:gd name="connsiteY612" fmla="*/ 23300 h 3670407"/>
                <a:gd name="connsiteX613" fmla="*/ 3219378 w 4003589"/>
                <a:gd name="connsiteY613" fmla="*/ 22932 h 3670407"/>
                <a:gd name="connsiteX614" fmla="*/ 3223670 w 4003589"/>
                <a:gd name="connsiteY614" fmla="*/ 21338 h 3670407"/>
                <a:gd name="connsiteX615" fmla="*/ 3227962 w 4003589"/>
                <a:gd name="connsiteY615" fmla="*/ 19008 h 3670407"/>
                <a:gd name="connsiteX616" fmla="*/ 3232009 w 4003589"/>
                <a:gd name="connsiteY616" fmla="*/ 16065 h 3670407"/>
                <a:gd name="connsiteX617" fmla="*/ 3235565 w 4003589"/>
                <a:gd name="connsiteY617" fmla="*/ 12631 h 3670407"/>
                <a:gd name="connsiteX618" fmla="*/ 3238753 w 4003589"/>
                <a:gd name="connsiteY618" fmla="*/ 8094 h 3670407"/>
                <a:gd name="connsiteX619" fmla="*/ 3239612 w 4003589"/>
                <a:gd name="connsiteY619" fmla="*/ 4415 h 3670407"/>
                <a:gd name="connsiteX620" fmla="*/ 3238385 w 4003589"/>
                <a:gd name="connsiteY620" fmla="*/ 1840 h 3670407"/>
                <a:gd name="connsiteX621" fmla="*/ 3234952 w 4003589"/>
                <a:gd name="connsiteY621" fmla="*/ 858 h 3670407"/>
                <a:gd name="connsiteX622" fmla="*/ 3233848 w 4003589"/>
                <a:gd name="connsiteY622" fmla="*/ 858 h 3670407"/>
                <a:gd name="connsiteX623" fmla="*/ 3232622 w 4003589"/>
                <a:gd name="connsiteY623" fmla="*/ 981 h 3670407"/>
                <a:gd name="connsiteX624" fmla="*/ 3231395 w 4003589"/>
                <a:gd name="connsiteY624" fmla="*/ 1226 h 3670407"/>
                <a:gd name="connsiteX625" fmla="*/ 3230047 w 4003589"/>
                <a:gd name="connsiteY625" fmla="*/ 1594 h 3670407"/>
                <a:gd name="connsiteX626" fmla="*/ 1987570 w 4003589"/>
                <a:gd name="connsiteY626" fmla="*/ 369604 h 3670407"/>
                <a:gd name="connsiteX627" fmla="*/ 1986466 w 4003589"/>
                <a:gd name="connsiteY627" fmla="*/ 369972 h 3670407"/>
                <a:gd name="connsiteX628" fmla="*/ 1985363 w 4003589"/>
                <a:gd name="connsiteY628" fmla="*/ 370462 h 3670407"/>
                <a:gd name="connsiteX629" fmla="*/ 1984136 w 4003589"/>
                <a:gd name="connsiteY629" fmla="*/ 370953 h 3670407"/>
                <a:gd name="connsiteX630" fmla="*/ 1982910 w 4003589"/>
                <a:gd name="connsiteY630" fmla="*/ 371566 h 3670407"/>
                <a:gd name="connsiteX631" fmla="*/ 1978128 w 4003589"/>
                <a:gd name="connsiteY631" fmla="*/ 374754 h 3670407"/>
                <a:gd name="connsiteX632" fmla="*/ 1973958 w 4003589"/>
                <a:gd name="connsiteY632" fmla="*/ 378556 h 3670407"/>
                <a:gd name="connsiteX633" fmla="*/ 1971015 w 4003589"/>
                <a:gd name="connsiteY633" fmla="*/ 382480 h 3670407"/>
                <a:gd name="connsiteX634" fmla="*/ 1969666 w 4003589"/>
                <a:gd name="connsiteY634" fmla="*/ 386036 h 3670407"/>
                <a:gd name="connsiteX635" fmla="*/ 1969911 w 4003589"/>
                <a:gd name="connsiteY635" fmla="*/ 387998 h 3670407"/>
                <a:gd name="connsiteX636" fmla="*/ 1971138 w 4003589"/>
                <a:gd name="connsiteY636" fmla="*/ 389224 h 3670407"/>
                <a:gd name="connsiteX637" fmla="*/ 1973223 w 4003589"/>
                <a:gd name="connsiteY637" fmla="*/ 389592 h 3670407"/>
                <a:gd name="connsiteX638" fmla="*/ 1976043 w 4003589"/>
                <a:gd name="connsiteY638" fmla="*/ 389102 h 3670407"/>
                <a:gd name="connsiteX639" fmla="*/ 1977147 w 4003589"/>
                <a:gd name="connsiteY639" fmla="*/ 388734 h 3670407"/>
                <a:gd name="connsiteX640" fmla="*/ 1978250 w 4003589"/>
                <a:gd name="connsiteY640" fmla="*/ 388243 h 3670407"/>
                <a:gd name="connsiteX641" fmla="*/ 1979476 w 4003589"/>
                <a:gd name="connsiteY641" fmla="*/ 387630 h 3670407"/>
                <a:gd name="connsiteX642" fmla="*/ 1980703 w 4003589"/>
                <a:gd name="connsiteY642" fmla="*/ 387017 h 3670407"/>
                <a:gd name="connsiteX643" fmla="*/ 1985486 w 4003589"/>
                <a:gd name="connsiteY643" fmla="*/ 383829 h 3670407"/>
                <a:gd name="connsiteX644" fmla="*/ 1989532 w 4003589"/>
                <a:gd name="connsiteY644" fmla="*/ 380027 h 3670407"/>
                <a:gd name="connsiteX645" fmla="*/ 1992475 w 4003589"/>
                <a:gd name="connsiteY645" fmla="*/ 376103 h 3670407"/>
                <a:gd name="connsiteX646" fmla="*/ 1993824 w 4003589"/>
                <a:gd name="connsiteY646" fmla="*/ 372670 h 3670407"/>
                <a:gd name="connsiteX647" fmla="*/ 1993579 w 4003589"/>
                <a:gd name="connsiteY647" fmla="*/ 370707 h 3670407"/>
                <a:gd name="connsiteX648" fmla="*/ 1992353 w 4003589"/>
                <a:gd name="connsiteY648" fmla="*/ 369481 h 3670407"/>
                <a:gd name="connsiteX649" fmla="*/ 1990268 w 4003589"/>
                <a:gd name="connsiteY649" fmla="*/ 369113 h 3670407"/>
                <a:gd name="connsiteX650" fmla="*/ 1987447 w 4003589"/>
                <a:gd name="connsiteY650" fmla="*/ 369604 h 3670407"/>
                <a:gd name="connsiteX651" fmla="*/ 3273212 w 4003589"/>
                <a:gd name="connsiteY651" fmla="*/ 3556 h 3670407"/>
                <a:gd name="connsiteX652" fmla="*/ 3269043 w 4003589"/>
                <a:gd name="connsiteY652" fmla="*/ 5151 h 3670407"/>
                <a:gd name="connsiteX653" fmla="*/ 3264873 w 4003589"/>
                <a:gd name="connsiteY653" fmla="*/ 7480 h 3670407"/>
                <a:gd name="connsiteX654" fmla="*/ 3260827 w 4003589"/>
                <a:gd name="connsiteY654" fmla="*/ 10301 h 3670407"/>
                <a:gd name="connsiteX655" fmla="*/ 3257270 w 4003589"/>
                <a:gd name="connsiteY655" fmla="*/ 13612 h 3670407"/>
                <a:gd name="connsiteX656" fmla="*/ 3253959 w 4003589"/>
                <a:gd name="connsiteY656" fmla="*/ 18149 h 3670407"/>
                <a:gd name="connsiteX657" fmla="*/ 3252856 w 4003589"/>
                <a:gd name="connsiteY657" fmla="*/ 21951 h 3670407"/>
                <a:gd name="connsiteX658" fmla="*/ 3253959 w 4003589"/>
                <a:gd name="connsiteY658" fmla="*/ 24649 h 3670407"/>
                <a:gd name="connsiteX659" fmla="*/ 3257270 w 4003589"/>
                <a:gd name="connsiteY659" fmla="*/ 25875 h 3670407"/>
                <a:gd name="connsiteX660" fmla="*/ 3258497 w 4003589"/>
                <a:gd name="connsiteY660" fmla="*/ 25875 h 3670407"/>
                <a:gd name="connsiteX661" fmla="*/ 3259845 w 4003589"/>
                <a:gd name="connsiteY661" fmla="*/ 25875 h 3670407"/>
                <a:gd name="connsiteX662" fmla="*/ 3261195 w 4003589"/>
                <a:gd name="connsiteY662" fmla="*/ 25630 h 3670407"/>
                <a:gd name="connsiteX663" fmla="*/ 3262666 w 4003589"/>
                <a:gd name="connsiteY663" fmla="*/ 25262 h 3670407"/>
                <a:gd name="connsiteX664" fmla="*/ 3266835 w 4003589"/>
                <a:gd name="connsiteY664" fmla="*/ 23667 h 3670407"/>
                <a:gd name="connsiteX665" fmla="*/ 3271128 w 4003589"/>
                <a:gd name="connsiteY665" fmla="*/ 21338 h 3670407"/>
                <a:gd name="connsiteX666" fmla="*/ 3275174 w 4003589"/>
                <a:gd name="connsiteY666" fmla="*/ 18394 h 3670407"/>
                <a:gd name="connsiteX667" fmla="*/ 3278730 w 4003589"/>
                <a:gd name="connsiteY667" fmla="*/ 15083 h 3670407"/>
                <a:gd name="connsiteX668" fmla="*/ 3282041 w 4003589"/>
                <a:gd name="connsiteY668" fmla="*/ 10546 h 3670407"/>
                <a:gd name="connsiteX669" fmla="*/ 3283145 w 4003589"/>
                <a:gd name="connsiteY669" fmla="*/ 6745 h 3670407"/>
                <a:gd name="connsiteX670" fmla="*/ 3282041 w 4003589"/>
                <a:gd name="connsiteY670" fmla="*/ 4047 h 3670407"/>
                <a:gd name="connsiteX671" fmla="*/ 3278730 w 4003589"/>
                <a:gd name="connsiteY671" fmla="*/ 2821 h 3670407"/>
                <a:gd name="connsiteX672" fmla="*/ 3277504 w 4003589"/>
                <a:gd name="connsiteY672" fmla="*/ 2821 h 3670407"/>
                <a:gd name="connsiteX673" fmla="*/ 3276155 w 4003589"/>
                <a:gd name="connsiteY673" fmla="*/ 2943 h 3670407"/>
                <a:gd name="connsiteX674" fmla="*/ 3274683 w 4003589"/>
                <a:gd name="connsiteY674" fmla="*/ 3188 h 3670407"/>
                <a:gd name="connsiteX675" fmla="*/ 3273212 w 4003589"/>
                <a:gd name="connsiteY675" fmla="*/ 3556 h 3670407"/>
                <a:gd name="connsiteX676" fmla="*/ 1939377 w 4003589"/>
                <a:gd name="connsiteY676" fmla="*/ 396705 h 3670407"/>
                <a:gd name="connsiteX677" fmla="*/ 1938273 w 4003589"/>
                <a:gd name="connsiteY677" fmla="*/ 397073 h 3670407"/>
                <a:gd name="connsiteX678" fmla="*/ 1937047 w 4003589"/>
                <a:gd name="connsiteY678" fmla="*/ 397563 h 3670407"/>
                <a:gd name="connsiteX679" fmla="*/ 1935821 w 4003589"/>
                <a:gd name="connsiteY679" fmla="*/ 398176 h 3670407"/>
                <a:gd name="connsiteX680" fmla="*/ 1934472 w 4003589"/>
                <a:gd name="connsiteY680" fmla="*/ 398912 h 3670407"/>
                <a:gd name="connsiteX681" fmla="*/ 1929689 w 4003589"/>
                <a:gd name="connsiteY681" fmla="*/ 402223 h 3670407"/>
                <a:gd name="connsiteX682" fmla="*/ 1925643 w 4003589"/>
                <a:gd name="connsiteY682" fmla="*/ 406024 h 3670407"/>
                <a:gd name="connsiteX683" fmla="*/ 1922822 w 4003589"/>
                <a:gd name="connsiteY683" fmla="*/ 409826 h 3670407"/>
                <a:gd name="connsiteX684" fmla="*/ 1921473 w 4003589"/>
                <a:gd name="connsiteY684" fmla="*/ 413260 h 3670407"/>
                <a:gd name="connsiteX685" fmla="*/ 1921718 w 4003589"/>
                <a:gd name="connsiteY685" fmla="*/ 415099 h 3670407"/>
                <a:gd name="connsiteX686" fmla="*/ 1922945 w 4003589"/>
                <a:gd name="connsiteY686" fmla="*/ 416203 h 3670407"/>
                <a:gd name="connsiteX687" fmla="*/ 1925029 w 4003589"/>
                <a:gd name="connsiteY687" fmla="*/ 416571 h 3670407"/>
                <a:gd name="connsiteX688" fmla="*/ 1927727 w 4003589"/>
                <a:gd name="connsiteY688" fmla="*/ 416080 h 3670407"/>
                <a:gd name="connsiteX689" fmla="*/ 1928831 w 4003589"/>
                <a:gd name="connsiteY689" fmla="*/ 415712 h 3670407"/>
                <a:gd name="connsiteX690" fmla="*/ 1930057 w 4003589"/>
                <a:gd name="connsiteY690" fmla="*/ 415222 h 3670407"/>
                <a:gd name="connsiteX691" fmla="*/ 1931283 w 4003589"/>
                <a:gd name="connsiteY691" fmla="*/ 414609 h 3670407"/>
                <a:gd name="connsiteX692" fmla="*/ 1932632 w 4003589"/>
                <a:gd name="connsiteY692" fmla="*/ 413873 h 3670407"/>
                <a:gd name="connsiteX693" fmla="*/ 1937415 w 4003589"/>
                <a:gd name="connsiteY693" fmla="*/ 410562 h 3670407"/>
                <a:gd name="connsiteX694" fmla="*/ 1941461 w 4003589"/>
                <a:gd name="connsiteY694" fmla="*/ 406760 h 3670407"/>
                <a:gd name="connsiteX695" fmla="*/ 1944282 w 4003589"/>
                <a:gd name="connsiteY695" fmla="*/ 402836 h 3670407"/>
                <a:gd name="connsiteX696" fmla="*/ 1945508 w 4003589"/>
                <a:gd name="connsiteY696" fmla="*/ 399403 h 3670407"/>
                <a:gd name="connsiteX697" fmla="*/ 1945263 w 4003589"/>
                <a:gd name="connsiteY697" fmla="*/ 397563 h 3670407"/>
                <a:gd name="connsiteX698" fmla="*/ 1944037 w 4003589"/>
                <a:gd name="connsiteY698" fmla="*/ 396459 h 3670407"/>
                <a:gd name="connsiteX699" fmla="*/ 1941952 w 4003589"/>
                <a:gd name="connsiteY699" fmla="*/ 396092 h 3670407"/>
                <a:gd name="connsiteX700" fmla="*/ 1939254 w 4003589"/>
                <a:gd name="connsiteY700" fmla="*/ 396582 h 3670407"/>
                <a:gd name="connsiteX701" fmla="*/ 3316010 w 4003589"/>
                <a:gd name="connsiteY701" fmla="*/ 7113 h 3670407"/>
                <a:gd name="connsiteX702" fmla="*/ 3311963 w 4003589"/>
                <a:gd name="connsiteY702" fmla="*/ 8707 h 3670407"/>
                <a:gd name="connsiteX703" fmla="*/ 3307793 w 4003589"/>
                <a:gd name="connsiteY703" fmla="*/ 10914 h 3670407"/>
                <a:gd name="connsiteX704" fmla="*/ 3303747 w 4003589"/>
                <a:gd name="connsiteY704" fmla="*/ 13735 h 3670407"/>
                <a:gd name="connsiteX705" fmla="*/ 3300191 w 4003589"/>
                <a:gd name="connsiteY705" fmla="*/ 17046 h 3670407"/>
                <a:gd name="connsiteX706" fmla="*/ 3296757 w 4003589"/>
                <a:gd name="connsiteY706" fmla="*/ 21705 h 3670407"/>
                <a:gd name="connsiteX707" fmla="*/ 3295531 w 4003589"/>
                <a:gd name="connsiteY707" fmla="*/ 25630 h 3670407"/>
                <a:gd name="connsiteX708" fmla="*/ 3296511 w 4003589"/>
                <a:gd name="connsiteY708" fmla="*/ 28450 h 3670407"/>
                <a:gd name="connsiteX709" fmla="*/ 3299823 w 4003589"/>
                <a:gd name="connsiteY709" fmla="*/ 29799 h 3670407"/>
                <a:gd name="connsiteX710" fmla="*/ 3301171 w 4003589"/>
                <a:gd name="connsiteY710" fmla="*/ 29799 h 3670407"/>
                <a:gd name="connsiteX711" fmla="*/ 3302643 w 4003589"/>
                <a:gd name="connsiteY711" fmla="*/ 29799 h 3670407"/>
                <a:gd name="connsiteX712" fmla="*/ 3304115 w 4003589"/>
                <a:gd name="connsiteY712" fmla="*/ 29554 h 3670407"/>
                <a:gd name="connsiteX713" fmla="*/ 3305709 w 4003589"/>
                <a:gd name="connsiteY713" fmla="*/ 29186 h 3670407"/>
                <a:gd name="connsiteX714" fmla="*/ 3309878 w 4003589"/>
                <a:gd name="connsiteY714" fmla="*/ 27592 h 3670407"/>
                <a:gd name="connsiteX715" fmla="*/ 3314048 w 4003589"/>
                <a:gd name="connsiteY715" fmla="*/ 25384 h 3670407"/>
                <a:gd name="connsiteX716" fmla="*/ 3318094 w 4003589"/>
                <a:gd name="connsiteY716" fmla="*/ 22564 h 3670407"/>
                <a:gd name="connsiteX717" fmla="*/ 3321651 w 4003589"/>
                <a:gd name="connsiteY717" fmla="*/ 19253 h 3670407"/>
                <a:gd name="connsiteX718" fmla="*/ 3325084 w 4003589"/>
                <a:gd name="connsiteY718" fmla="*/ 14593 h 3670407"/>
                <a:gd name="connsiteX719" fmla="*/ 3326311 w 4003589"/>
                <a:gd name="connsiteY719" fmla="*/ 10669 h 3670407"/>
                <a:gd name="connsiteX720" fmla="*/ 3325329 w 4003589"/>
                <a:gd name="connsiteY720" fmla="*/ 7848 h 3670407"/>
                <a:gd name="connsiteX721" fmla="*/ 3322018 w 4003589"/>
                <a:gd name="connsiteY721" fmla="*/ 6500 h 3670407"/>
                <a:gd name="connsiteX722" fmla="*/ 3320669 w 4003589"/>
                <a:gd name="connsiteY722" fmla="*/ 6500 h 3670407"/>
                <a:gd name="connsiteX723" fmla="*/ 3319198 w 4003589"/>
                <a:gd name="connsiteY723" fmla="*/ 6500 h 3670407"/>
                <a:gd name="connsiteX724" fmla="*/ 3317726 w 4003589"/>
                <a:gd name="connsiteY724" fmla="*/ 6745 h 3670407"/>
                <a:gd name="connsiteX725" fmla="*/ 3316132 w 4003589"/>
                <a:gd name="connsiteY725" fmla="*/ 7113 h 3670407"/>
                <a:gd name="connsiteX726" fmla="*/ 1891306 w 4003589"/>
                <a:gd name="connsiteY726" fmla="*/ 424542 h 3670407"/>
                <a:gd name="connsiteX727" fmla="*/ 1890080 w 4003589"/>
                <a:gd name="connsiteY727" fmla="*/ 424909 h 3670407"/>
                <a:gd name="connsiteX728" fmla="*/ 1888854 w 4003589"/>
                <a:gd name="connsiteY728" fmla="*/ 425400 h 3670407"/>
                <a:gd name="connsiteX729" fmla="*/ 1887505 w 4003589"/>
                <a:gd name="connsiteY729" fmla="*/ 426013 h 3670407"/>
                <a:gd name="connsiteX730" fmla="*/ 1886156 w 4003589"/>
                <a:gd name="connsiteY730" fmla="*/ 426749 h 3670407"/>
                <a:gd name="connsiteX731" fmla="*/ 1881373 w 4003589"/>
                <a:gd name="connsiteY731" fmla="*/ 430060 h 3670407"/>
                <a:gd name="connsiteX732" fmla="*/ 1877449 w 4003589"/>
                <a:gd name="connsiteY732" fmla="*/ 433861 h 3670407"/>
                <a:gd name="connsiteX733" fmla="*/ 1874751 w 4003589"/>
                <a:gd name="connsiteY733" fmla="*/ 437663 h 3670407"/>
                <a:gd name="connsiteX734" fmla="*/ 1873648 w 4003589"/>
                <a:gd name="connsiteY734" fmla="*/ 441096 h 3670407"/>
                <a:gd name="connsiteX735" fmla="*/ 1874016 w 4003589"/>
                <a:gd name="connsiteY735" fmla="*/ 442813 h 3670407"/>
                <a:gd name="connsiteX736" fmla="*/ 1875242 w 4003589"/>
                <a:gd name="connsiteY736" fmla="*/ 443794 h 3670407"/>
                <a:gd name="connsiteX737" fmla="*/ 1877204 w 4003589"/>
                <a:gd name="connsiteY737" fmla="*/ 444040 h 3670407"/>
                <a:gd name="connsiteX738" fmla="*/ 1879779 w 4003589"/>
                <a:gd name="connsiteY738" fmla="*/ 443549 h 3670407"/>
                <a:gd name="connsiteX739" fmla="*/ 1881005 w 4003589"/>
                <a:gd name="connsiteY739" fmla="*/ 443181 h 3670407"/>
                <a:gd name="connsiteX740" fmla="*/ 1882355 w 4003589"/>
                <a:gd name="connsiteY740" fmla="*/ 442691 h 3670407"/>
                <a:gd name="connsiteX741" fmla="*/ 1883703 w 4003589"/>
                <a:gd name="connsiteY741" fmla="*/ 442077 h 3670407"/>
                <a:gd name="connsiteX742" fmla="*/ 1885052 w 4003589"/>
                <a:gd name="connsiteY742" fmla="*/ 441342 h 3670407"/>
                <a:gd name="connsiteX743" fmla="*/ 1889835 w 4003589"/>
                <a:gd name="connsiteY743" fmla="*/ 438031 h 3670407"/>
                <a:gd name="connsiteX744" fmla="*/ 1893759 w 4003589"/>
                <a:gd name="connsiteY744" fmla="*/ 434229 h 3670407"/>
                <a:gd name="connsiteX745" fmla="*/ 1896580 w 4003589"/>
                <a:gd name="connsiteY745" fmla="*/ 430428 h 3670407"/>
                <a:gd name="connsiteX746" fmla="*/ 1897806 w 4003589"/>
                <a:gd name="connsiteY746" fmla="*/ 426994 h 3670407"/>
                <a:gd name="connsiteX747" fmla="*/ 1897438 w 4003589"/>
                <a:gd name="connsiteY747" fmla="*/ 425277 h 3670407"/>
                <a:gd name="connsiteX748" fmla="*/ 1896211 w 4003589"/>
                <a:gd name="connsiteY748" fmla="*/ 424296 h 3670407"/>
                <a:gd name="connsiteX749" fmla="*/ 1894250 w 4003589"/>
                <a:gd name="connsiteY749" fmla="*/ 424051 h 3670407"/>
                <a:gd name="connsiteX750" fmla="*/ 1891674 w 4003589"/>
                <a:gd name="connsiteY750" fmla="*/ 424542 h 3670407"/>
                <a:gd name="connsiteX751" fmla="*/ 3357949 w 4003589"/>
                <a:gd name="connsiteY751" fmla="*/ 12140 h 3670407"/>
                <a:gd name="connsiteX752" fmla="*/ 3353902 w 4003589"/>
                <a:gd name="connsiteY752" fmla="*/ 13612 h 3670407"/>
                <a:gd name="connsiteX753" fmla="*/ 3349855 w 4003589"/>
                <a:gd name="connsiteY753" fmla="*/ 15819 h 3670407"/>
                <a:gd name="connsiteX754" fmla="*/ 3345931 w 4003589"/>
                <a:gd name="connsiteY754" fmla="*/ 18517 h 3670407"/>
                <a:gd name="connsiteX755" fmla="*/ 3342375 w 4003589"/>
                <a:gd name="connsiteY755" fmla="*/ 21705 h 3670407"/>
                <a:gd name="connsiteX756" fmla="*/ 3338696 w 4003589"/>
                <a:gd name="connsiteY756" fmla="*/ 26365 h 3670407"/>
                <a:gd name="connsiteX757" fmla="*/ 3337224 w 4003589"/>
                <a:gd name="connsiteY757" fmla="*/ 30412 h 3670407"/>
                <a:gd name="connsiteX758" fmla="*/ 3338083 w 4003589"/>
                <a:gd name="connsiteY758" fmla="*/ 33355 h 3670407"/>
                <a:gd name="connsiteX759" fmla="*/ 3341149 w 4003589"/>
                <a:gd name="connsiteY759" fmla="*/ 34949 h 3670407"/>
                <a:gd name="connsiteX760" fmla="*/ 3342497 w 4003589"/>
                <a:gd name="connsiteY760" fmla="*/ 34949 h 3670407"/>
                <a:gd name="connsiteX761" fmla="*/ 3343969 w 4003589"/>
                <a:gd name="connsiteY761" fmla="*/ 34949 h 3670407"/>
                <a:gd name="connsiteX762" fmla="*/ 3345563 w 4003589"/>
                <a:gd name="connsiteY762" fmla="*/ 34704 h 3670407"/>
                <a:gd name="connsiteX763" fmla="*/ 3347280 w 4003589"/>
                <a:gd name="connsiteY763" fmla="*/ 34336 h 3670407"/>
                <a:gd name="connsiteX764" fmla="*/ 3351327 w 4003589"/>
                <a:gd name="connsiteY764" fmla="*/ 32865 h 3670407"/>
                <a:gd name="connsiteX765" fmla="*/ 3355496 w 4003589"/>
                <a:gd name="connsiteY765" fmla="*/ 30657 h 3670407"/>
                <a:gd name="connsiteX766" fmla="*/ 3359420 w 4003589"/>
                <a:gd name="connsiteY766" fmla="*/ 27960 h 3670407"/>
                <a:gd name="connsiteX767" fmla="*/ 3362976 w 4003589"/>
                <a:gd name="connsiteY767" fmla="*/ 24771 h 3670407"/>
                <a:gd name="connsiteX768" fmla="*/ 3366655 w 4003589"/>
                <a:gd name="connsiteY768" fmla="*/ 20111 h 3670407"/>
                <a:gd name="connsiteX769" fmla="*/ 3368127 w 4003589"/>
                <a:gd name="connsiteY769" fmla="*/ 16065 h 3670407"/>
                <a:gd name="connsiteX770" fmla="*/ 3367269 w 4003589"/>
                <a:gd name="connsiteY770" fmla="*/ 13121 h 3670407"/>
                <a:gd name="connsiteX771" fmla="*/ 3364080 w 4003589"/>
                <a:gd name="connsiteY771" fmla="*/ 11650 h 3670407"/>
                <a:gd name="connsiteX772" fmla="*/ 3362731 w 4003589"/>
                <a:gd name="connsiteY772" fmla="*/ 11650 h 3670407"/>
                <a:gd name="connsiteX773" fmla="*/ 3361260 w 4003589"/>
                <a:gd name="connsiteY773" fmla="*/ 11650 h 3670407"/>
                <a:gd name="connsiteX774" fmla="*/ 3359666 w 4003589"/>
                <a:gd name="connsiteY774" fmla="*/ 11895 h 3670407"/>
                <a:gd name="connsiteX775" fmla="*/ 3357949 w 4003589"/>
                <a:gd name="connsiteY775" fmla="*/ 12263 h 3670407"/>
                <a:gd name="connsiteX776" fmla="*/ 1843604 w 4003589"/>
                <a:gd name="connsiteY776" fmla="*/ 453114 h 3670407"/>
                <a:gd name="connsiteX777" fmla="*/ 1842255 w 4003589"/>
                <a:gd name="connsiteY777" fmla="*/ 453605 h 3670407"/>
                <a:gd name="connsiteX778" fmla="*/ 1840906 w 4003589"/>
                <a:gd name="connsiteY778" fmla="*/ 454218 h 3670407"/>
                <a:gd name="connsiteX779" fmla="*/ 1839434 w 4003589"/>
                <a:gd name="connsiteY779" fmla="*/ 454954 h 3670407"/>
                <a:gd name="connsiteX780" fmla="*/ 1837963 w 4003589"/>
                <a:gd name="connsiteY780" fmla="*/ 455812 h 3670407"/>
                <a:gd name="connsiteX781" fmla="*/ 1833303 w 4003589"/>
                <a:gd name="connsiteY781" fmla="*/ 459123 h 3670407"/>
                <a:gd name="connsiteX782" fmla="*/ 1829502 w 4003589"/>
                <a:gd name="connsiteY782" fmla="*/ 462924 h 3670407"/>
                <a:gd name="connsiteX783" fmla="*/ 1826926 w 4003589"/>
                <a:gd name="connsiteY783" fmla="*/ 466726 h 3670407"/>
                <a:gd name="connsiteX784" fmla="*/ 1825945 w 4003589"/>
                <a:gd name="connsiteY784" fmla="*/ 470037 h 3670407"/>
                <a:gd name="connsiteX785" fmla="*/ 1826313 w 4003589"/>
                <a:gd name="connsiteY785" fmla="*/ 471754 h 3670407"/>
                <a:gd name="connsiteX786" fmla="*/ 1827539 w 4003589"/>
                <a:gd name="connsiteY786" fmla="*/ 472735 h 3670407"/>
                <a:gd name="connsiteX787" fmla="*/ 1829502 w 4003589"/>
                <a:gd name="connsiteY787" fmla="*/ 472980 h 3670407"/>
                <a:gd name="connsiteX788" fmla="*/ 1832077 w 4003589"/>
                <a:gd name="connsiteY788" fmla="*/ 472490 h 3670407"/>
                <a:gd name="connsiteX789" fmla="*/ 1833425 w 4003589"/>
                <a:gd name="connsiteY789" fmla="*/ 471999 h 3670407"/>
                <a:gd name="connsiteX790" fmla="*/ 1834774 w 4003589"/>
                <a:gd name="connsiteY790" fmla="*/ 471386 h 3670407"/>
                <a:gd name="connsiteX791" fmla="*/ 1836246 w 4003589"/>
                <a:gd name="connsiteY791" fmla="*/ 470650 h 3670407"/>
                <a:gd name="connsiteX792" fmla="*/ 1837717 w 4003589"/>
                <a:gd name="connsiteY792" fmla="*/ 469792 h 3670407"/>
                <a:gd name="connsiteX793" fmla="*/ 1842377 w 4003589"/>
                <a:gd name="connsiteY793" fmla="*/ 466358 h 3670407"/>
                <a:gd name="connsiteX794" fmla="*/ 1846302 w 4003589"/>
                <a:gd name="connsiteY794" fmla="*/ 462556 h 3670407"/>
                <a:gd name="connsiteX795" fmla="*/ 1848999 w 4003589"/>
                <a:gd name="connsiteY795" fmla="*/ 458755 h 3670407"/>
                <a:gd name="connsiteX796" fmla="*/ 1850103 w 4003589"/>
                <a:gd name="connsiteY796" fmla="*/ 455444 h 3670407"/>
                <a:gd name="connsiteX797" fmla="*/ 1849735 w 4003589"/>
                <a:gd name="connsiteY797" fmla="*/ 453850 h 3670407"/>
                <a:gd name="connsiteX798" fmla="*/ 1848509 w 4003589"/>
                <a:gd name="connsiteY798" fmla="*/ 452869 h 3670407"/>
                <a:gd name="connsiteX799" fmla="*/ 1846547 w 4003589"/>
                <a:gd name="connsiteY799" fmla="*/ 452624 h 3670407"/>
                <a:gd name="connsiteX800" fmla="*/ 1843972 w 4003589"/>
                <a:gd name="connsiteY800" fmla="*/ 453114 h 3670407"/>
                <a:gd name="connsiteX801" fmla="*/ 3399152 w 4003589"/>
                <a:gd name="connsiteY801" fmla="*/ 18640 h 3670407"/>
                <a:gd name="connsiteX802" fmla="*/ 3395228 w 4003589"/>
                <a:gd name="connsiteY802" fmla="*/ 20111 h 3670407"/>
                <a:gd name="connsiteX803" fmla="*/ 3391181 w 4003589"/>
                <a:gd name="connsiteY803" fmla="*/ 22196 h 3670407"/>
                <a:gd name="connsiteX804" fmla="*/ 3387257 w 4003589"/>
                <a:gd name="connsiteY804" fmla="*/ 24771 h 3670407"/>
                <a:gd name="connsiteX805" fmla="*/ 3383701 w 4003589"/>
                <a:gd name="connsiteY805" fmla="*/ 27837 h 3670407"/>
                <a:gd name="connsiteX806" fmla="*/ 3379899 w 4003589"/>
                <a:gd name="connsiteY806" fmla="*/ 32497 h 3670407"/>
                <a:gd name="connsiteX807" fmla="*/ 3378305 w 4003589"/>
                <a:gd name="connsiteY807" fmla="*/ 36666 h 3670407"/>
                <a:gd name="connsiteX808" fmla="*/ 3378918 w 4003589"/>
                <a:gd name="connsiteY808" fmla="*/ 39732 h 3670407"/>
                <a:gd name="connsiteX809" fmla="*/ 3381861 w 4003589"/>
                <a:gd name="connsiteY809" fmla="*/ 41449 h 3670407"/>
                <a:gd name="connsiteX810" fmla="*/ 3383333 w 4003589"/>
                <a:gd name="connsiteY810" fmla="*/ 41571 h 3670407"/>
                <a:gd name="connsiteX811" fmla="*/ 3384927 w 4003589"/>
                <a:gd name="connsiteY811" fmla="*/ 41571 h 3670407"/>
                <a:gd name="connsiteX812" fmla="*/ 3386644 w 4003589"/>
                <a:gd name="connsiteY812" fmla="*/ 41326 h 3670407"/>
                <a:gd name="connsiteX813" fmla="*/ 3388483 w 4003589"/>
                <a:gd name="connsiteY813" fmla="*/ 40835 h 3670407"/>
                <a:gd name="connsiteX814" fmla="*/ 3392407 w 4003589"/>
                <a:gd name="connsiteY814" fmla="*/ 39364 h 3670407"/>
                <a:gd name="connsiteX815" fmla="*/ 3396454 w 4003589"/>
                <a:gd name="connsiteY815" fmla="*/ 37279 h 3670407"/>
                <a:gd name="connsiteX816" fmla="*/ 3400378 w 4003589"/>
                <a:gd name="connsiteY816" fmla="*/ 34704 h 3670407"/>
                <a:gd name="connsiteX817" fmla="*/ 3403935 w 4003589"/>
                <a:gd name="connsiteY817" fmla="*/ 31638 h 3670407"/>
                <a:gd name="connsiteX818" fmla="*/ 3407736 w 4003589"/>
                <a:gd name="connsiteY818" fmla="*/ 26856 h 3670407"/>
                <a:gd name="connsiteX819" fmla="*/ 3409330 w 4003589"/>
                <a:gd name="connsiteY819" fmla="*/ 22686 h 3670407"/>
                <a:gd name="connsiteX820" fmla="*/ 3408594 w 4003589"/>
                <a:gd name="connsiteY820" fmla="*/ 19621 h 3670407"/>
                <a:gd name="connsiteX821" fmla="*/ 3405529 w 4003589"/>
                <a:gd name="connsiteY821" fmla="*/ 18026 h 3670407"/>
                <a:gd name="connsiteX822" fmla="*/ 3405529 w 4003589"/>
                <a:gd name="connsiteY822" fmla="*/ 18026 h 3670407"/>
                <a:gd name="connsiteX823" fmla="*/ 3404057 w 4003589"/>
                <a:gd name="connsiteY823" fmla="*/ 17781 h 3670407"/>
                <a:gd name="connsiteX824" fmla="*/ 3402463 w 4003589"/>
                <a:gd name="connsiteY824" fmla="*/ 17781 h 3670407"/>
                <a:gd name="connsiteX825" fmla="*/ 3400746 w 4003589"/>
                <a:gd name="connsiteY825" fmla="*/ 18026 h 3670407"/>
                <a:gd name="connsiteX826" fmla="*/ 3398907 w 4003589"/>
                <a:gd name="connsiteY826" fmla="*/ 18517 h 3670407"/>
                <a:gd name="connsiteX827" fmla="*/ 1795901 w 4003589"/>
                <a:gd name="connsiteY827" fmla="*/ 482422 h 3670407"/>
                <a:gd name="connsiteX828" fmla="*/ 1794552 w 4003589"/>
                <a:gd name="connsiteY828" fmla="*/ 482913 h 3670407"/>
                <a:gd name="connsiteX829" fmla="*/ 1793081 w 4003589"/>
                <a:gd name="connsiteY829" fmla="*/ 483526 h 3670407"/>
                <a:gd name="connsiteX830" fmla="*/ 1791486 w 4003589"/>
                <a:gd name="connsiteY830" fmla="*/ 484262 h 3670407"/>
                <a:gd name="connsiteX831" fmla="*/ 1789892 w 4003589"/>
                <a:gd name="connsiteY831" fmla="*/ 485243 h 3670407"/>
                <a:gd name="connsiteX832" fmla="*/ 1785232 w 4003589"/>
                <a:gd name="connsiteY832" fmla="*/ 488676 h 3670407"/>
                <a:gd name="connsiteX833" fmla="*/ 1781431 w 4003589"/>
                <a:gd name="connsiteY833" fmla="*/ 492478 h 3670407"/>
                <a:gd name="connsiteX834" fmla="*/ 1778856 w 4003589"/>
                <a:gd name="connsiteY834" fmla="*/ 496279 h 3670407"/>
                <a:gd name="connsiteX835" fmla="*/ 1777874 w 4003589"/>
                <a:gd name="connsiteY835" fmla="*/ 499590 h 3670407"/>
                <a:gd name="connsiteX836" fmla="*/ 1778365 w 4003589"/>
                <a:gd name="connsiteY836" fmla="*/ 501185 h 3670407"/>
                <a:gd name="connsiteX837" fmla="*/ 1779591 w 4003589"/>
                <a:gd name="connsiteY837" fmla="*/ 502043 h 3670407"/>
                <a:gd name="connsiteX838" fmla="*/ 1781431 w 4003589"/>
                <a:gd name="connsiteY838" fmla="*/ 502288 h 3670407"/>
                <a:gd name="connsiteX839" fmla="*/ 1783884 w 4003589"/>
                <a:gd name="connsiteY839" fmla="*/ 501798 h 3670407"/>
                <a:gd name="connsiteX840" fmla="*/ 1785232 w 4003589"/>
                <a:gd name="connsiteY840" fmla="*/ 501307 h 3670407"/>
                <a:gd name="connsiteX841" fmla="*/ 1786704 w 4003589"/>
                <a:gd name="connsiteY841" fmla="*/ 500694 h 3670407"/>
                <a:gd name="connsiteX842" fmla="*/ 1788298 w 4003589"/>
                <a:gd name="connsiteY842" fmla="*/ 499958 h 3670407"/>
                <a:gd name="connsiteX843" fmla="*/ 1789892 w 4003589"/>
                <a:gd name="connsiteY843" fmla="*/ 498977 h 3670407"/>
                <a:gd name="connsiteX844" fmla="*/ 1794552 w 4003589"/>
                <a:gd name="connsiteY844" fmla="*/ 495544 h 3670407"/>
                <a:gd name="connsiteX845" fmla="*/ 1798354 w 4003589"/>
                <a:gd name="connsiteY845" fmla="*/ 491742 h 3670407"/>
                <a:gd name="connsiteX846" fmla="*/ 1800929 w 4003589"/>
                <a:gd name="connsiteY846" fmla="*/ 487941 h 3670407"/>
                <a:gd name="connsiteX847" fmla="*/ 1801787 w 4003589"/>
                <a:gd name="connsiteY847" fmla="*/ 484630 h 3670407"/>
                <a:gd name="connsiteX848" fmla="*/ 1801297 w 4003589"/>
                <a:gd name="connsiteY848" fmla="*/ 483036 h 3670407"/>
                <a:gd name="connsiteX849" fmla="*/ 1800070 w 4003589"/>
                <a:gd name="connsiteY849" fmla="*/ 482177 h 3670407"/>
                <a:gd name="connsiteX850" fmla="*/ 1798231 w 4003589"/>
                <a:gd name="connsiteY850" fmla="*/ 481932 h 3670407"/>
                <a:gd name="connsiteX851" fmla="*/ 1795779 w 4003589"/>
                <a:gd name="connsiteY851" fmla="*/ 482422 h 3670407"/>
                <a:gd name="connsiteX852" fmla="*/ 3439374 w 4003589"/>
                <a:gd name="connsiteY852" fmla="*/ 26733 h 3670407"/>
                <a:gd name="connsiteX853" fmla="*/ 3435450 w 4003589"/>
                <a:gd name="connsiteY853" fmla="*/ 28205 h 3670407"/>
                <a:gd name="connsiteX854" fmla="*/ 3431526 w 4003589"/>
                <a:gd name="connsiteY854" fmla="*/ 30167 h 3670407"/>
                <a:gd name="connsiteX855" fmla="*/ 3427725 w 4003589"/>
                <a:gd name="connsiteY855" fmla="*/ 32742 h 3670407"/>
                <a:gd name="connsiteX856" fmla="*/ 3424168 w 4003589"/>
                <a:gd name="connsiteY856" fmla="*/ 35685 h 3670407"/>
                <a:gd name="connsiteX857" fmla="*/ 3420244 w 4003589"/>
                <a:gd name="connsiteY857" fmla="*/ 40345 h 3670407"/>
                <a:gd name="connsiteX858" fmla="*/ 3418527 w 4003589"/>
                <a:gd name="connsiteY858" fmla="*/ 44514 h 3670407"/>
                <a:gd name="connsiteX859" fmla="*/ 3419018 w 4003589"/>
                <a:gd name="connsiteY859" fmla="*/ 47703 h 3670407"/>
                <a:gd name="connsiteX860" fmla="*/ 3421838 w 4003589"/>
                <a:gd name="connsiteY860" fmla="*/ 49542 h 3670407"/>
                <a:gd name="connsiteX861" fmla="*/ 3423310 w 4003589"/>
                <a:gd name="connsiteY861" fmla="*/ 49788 h 3670407"/>
                <a:gd name="connsiteX862" fmla="*/ 3425027 w 4003589"/>
                <a:gd name="connsiteY862" fmla="*/ 49788 h 3670407"/>
                <a:gd name="connsiteX863" fmla="*/ 3426866 w 4003589"/>
                <a:gd name="connsiteY863" fmla="*/ 49542 h 3670407"/>
                <a:gd name="connsiteX864" fmla="*/ 3428828 w 4003589"/>
                <a:gd name="connsiteY864" fmla="*/ 49052 h 3670407"/>
                <a:gd name="connsiteX865" fmla="*/ 3432752 w 4003589"/>
                <a:gd name="connsiteY865" fmla="*/ 47703 h 3670407"/>
                <a:gd name="connsiteX866" fmla="*/ 3436677 w 4003589"/>
                <a:gd name="connsiteY866" fmla="*/ 45741 h 3670407"/>
                <a:gd name="connsiteX867" fmla="*/ 3440478 w 4003589"/>
                <a:gd name="connsiteY867" fmla="*/ 43165 h 3670407"/>
                <a:gd name="connsiteX868" fmla="*/ 3444034 w 4003589"/>
                <a:gd name="connsiteY868" fmla="*/ 40222 h 3670407"/>
                <a:gd name="connsiteX869" fmla="*/ 3448081 w 4003589"/>
                <a:gd name="connsiteY869" fmla="*/ 35440 h 3670407"/>
                <a:gd name="connsiteX870" fmla="*/ 3449920 w 4003589"/>
                <a:gd name="connsiteY870" fmla="*/ 31270 h 3670407"/>
                <a:gd name="connsiteX871" fmla="*/ 3449430 w 4003589"/>
                <a:gd name="connsiteY871" fmla="*/ 27960 h 3670407"/>
                <a:gd name="connsiteX872" fmla="*/ 3446610 w 4003589"/>
                <a:gd name="connsiteY872" fmla="*/ 26120 h 3670407"/>
                <a:gd name="connsiteX873" fmla="*/ 3445015 w 4003589"/>
                <a:gd name="connsiteY873" fmla="*/ 25875 h 3670407"/>
                <a:gd name="connsiteX874" fmla="*/ 3443298 w 4003589"/>
                <a:gd name="connsiteY874" fmla="*/ 25875 h 3670407"/>
                <a:gd name="connsiteX875" fmla="*/ 3441459 w 4003589"/>
                <a:gd name="connsiteY875" fmla="*/ 26120 h 3670407"/>
                <a:gd name="connsiteX876" fmla="*/ 3439497 w 4003589"/>
                <a:gd name="connsiteY876" fmla="*/ 26611 h 3670407"/>
                <a:gd name="connsiteX877" fmla="*/ 1748566 w 4003589"/>
                <a:gd name="connsiteY877" fmla="*/ 512467 h 3670407"/>
                <a:gd name="connsiteX878" fmla="*/ 1747095 w 4003589"/>
                <a:gd name="connsiteY878" fmla="*/ 512957 h 3670407"/>
                <a:gd name="connsiteX879" fmla="*/ 1745501 w 4003589"/>
                <a:gd name="connsiteY879" fmla="*/ 513570 h 3670407"/>
                <a:gd name="connsiteX880" fmla="*/ 1743906 w 4003589"/>
                <a:gd name="connsiteY880" fmla="*/ 514429 h 3670407"/>
                <a:gd name="connsiteX881" fmla="*/ 1742189 w 4003589"/>
                <a:gd name="connsiteY881" fmla="*/ 515410 h 3670407"/>
                <a:gd name="connsiteX882" fmla="*/ 1737530 w 4003589"/>
                <a:gd name="connsiteY882" fmla="*/ 518843 h 3670407"/>
                <a:gd name="connsiteX883" fmla="*/ 1733851 w 4003589"/>
                <a:gd name="connsiteY883" fmla="*/ 522645 h 3670407"/>
                <a:gd name="connsiteX884" fmla="*/ 1731398 w 4003589"/>
                <a:gd name="connsiteY884" fmla="*/ 526446 h 3670407"/>
                <a:gd name="connsiteX885" fmla="*/ 1730540 w 4003589"/>
                <a:gd name="connsiteY885" fmla="*/ 529635 h 3670407"/>
                <a:gd name="connsiteX886" fmla="*/ 1731030 w 4003589"/>
                <a:gd name="connsiteY886" fmla="*/ 531106 h 3670407"/>
                <a:gd name="connsiteX887" fmla="*/ 1732256 w 4003589"/>
                <a:gd name="connsiteY887" fmla="*/ 531965 h 3670407"/>
                <a:gd name="connsiteX888" fmla="*/ 1734096 w 4003589"/>
                <a:gd name="connsiteY888" fmla="*/ 532210 h 3670407"/>
                <a:gd name="connsiteX889" fmla="*/ 1736426 w 4003589"/>
                <a:gd name="connsiteY889" fmla="*/ 531842 h 3670407"/>
                <a:gd name="connsiteX890" fmla="*/ 1737898 w 4003589"/>
                <a:gd name="connsiteY890" fmla="*/ 531351 h 3670407"/>
                <a:gd name="connsiteX891" fmla="*/ 1739492 w 4003589"/>
                <a:gd name="connsiteY891" fmla="*/ 530738 h 3670407"/>
                <a:gd name="connsiteX892" fmla="*/ 1741086 w 4003589"/>
                <a:gd name="connsiteY892" fmla="*/ 529880 h 3670407"/>
                <a:gd name="connsiteX893" fmla="*/ 1742803 w 4003589"/>
                <a:gd name="connsiteY893" fmla="*/ 528899 h 3670407"/>
                <a:gd name="connsiteX894" fmla="*/ 1747340 w 4003589"/>
                <a:gd name="connsiteY894" fmla="*/ 525465 h 3670407"/>
                <a:gd name="connsiteX895" fmla="*/ 1751019 w 4003589"/>
                <a:gd name="connsiteY895" fmla="*/ 521664 h 3670407"/>
                <a:gd name="connsiteX896" fmla="*/ 1753471 w 4003589"/>
                <a:gd name="connsiteY896" fmla="*/ 517862 h 3670407"/>
                <a:gd name="connsiteX897" fmla="*/ 1754207 w 4003589"/>
                <a:gd name="connsiteY897" fmla="*/ 514674 h 3670407"/>
                <a:gd name="connsiteX898" fmla="*/ 1753717 w 4003589"/>
                <a:gd name="connsiteY898" fmla="*/ 513202 h 3670407"/>
                <a:gd name="connsiteX899" fmla="*/ 1752491 w 4003589"/>
                <a:gd name="connsiteY899" fmla="*/ 512344 h 3670407"/>
                <a:gd name="connsiteX900" fmla="*/ 1750651 w 4003589"/>
                <a:gd name="connsiteY900" fmla="*/ 512099 h 3670407"/>
                <a:gd name="connsiteX901" fmla="*/ 1748321 w 4003589"/>
                <a:gd name="connsiteY901" fmla="*/ 512467 h 3670407"/>
                <a:gd name="connsiteX902" fmla="*/ 3478616 w 4003589"/>
                <a:gd name="connsiteY902" fmla="*/ 36421 h 3670407"/>
                <a:gd name="connsiteX903" fmla="*/ 3474814 w 4003589"/>
                <a:gd name="connsiteY903" fmla="*/ 37770 h 3670407"/>
                <a:gd name="connsiteX904" fmla="*/ 3471013 w 4003589"/>
                <a:gd name="connsiteY904" fmla="*/ 39732 h 3670407"/>
                <a:gd name="connsiteX905" fmla="*/ 3467211 w 4003589"/>
                <a:gd name="connsiteY905" fmla="*/ 42184 h 3670407"/>
                <a:gd name="connsiteX906" fmla="*/ 3463778 w 4003589"/>
                <a:gd name="connsiteY906" fmla="*/ 45005 h 3670407"/>
                <a:gd name="connsiteX907" fmla="*/ 3459608 w 4003589"/>
                <a:gd name="connsiteY907" fmla="*/ 49788 h 3670407"/>
                <a:gd name="connsiteX908" fmla="*/ 3457646 w 4003589"/>
                <a:gd name="connsiteY908" fmla="*/ 54079 h 3670407"/>
                <a:gd name="connsiteX909" fmla="*/ 3458014 w 4003589"/>
                <a:gd name="connsiteY909" fmla="*/ 57390 h 3670407"/>
                <a:gd name="connsiteX910" fmla="*/ 3460835 w 4003589"/>
                <a:gd name="connsiteY910" fmla="*/ 59353 h 3670407"/>
                <a:gd name="connsiteX911" fmla="*/ 3462428 w 4003589"/>
                <a:gd name="connsiteY911" fmla="*/ 59598 h 3670407"/>
                <a:gd name="connsiteX912" fmla="*/ 3464268 w 4003589"/>
                <a:gd name="connsiteY912" fmla="*/ 59598 h 3670407"/>
                <a:gd name="connsiteX913" fmla="*/ 3466230 w 4003589"/>
                <a:gd name="connsiteY913" fmla="*/ 59353 h 3670407"/>
                <a:gd name="connsiteX914" fmla="*/ 3468315 w 4003589"/>
                <a:gd name="connsiteY914" fmla="*/ 58862 h 3670407"/>
                <a:gd name="connsiteX915" fmla="*/ 3472116 w 4003589"/>
                <a:gd name="connsiteY915" fmla="*/ 57513 h 3670407"/>
                <a:gd name="connsiteX916" fmla="*/ 3475918 w 4003589"/>
                <a:gd name="connsiteY916" fmla="*/ 55551 h 3670407"/>
                <a:gd name="connsiteX917" fmla="*/ 3479719 w 4003589"/>
                <a:gd name="connsiteY917" fmla="*/ 53098 h 3670407"/>
                <a:gd name="connsiteX918" fmla="*/ 3483275 w 4003589"/>
                <a:gd name="connsiteY918" fmla="*/ 50278 h 3670407"/>
                <a:gd name="connsiteX919" fmla="*/ 3487445 w 4003589"/>
                <a:gd name="connsiteY919" fmla="*/ 45495 h 3670407"/>
                <a:gd name="connsiteX920" fmla="*/ 3489407 w 4003589"/>
                <a:gd name="connsiteY920" fmla="*/ 41203 h 3670407"/>
                <a:gd name="connsiteX921" fmla="*/ 3489039 w 4003589"/>
                <a:gd name="connsiteY921" fmla="*/ 37892 h 3670407"/>
                <a:gd name="connsiteX922" fmla="*/ 3486218 w 4003589"/>
                <a:gd name="connsiteY922" fmla="*/ 35930 h 3670407"/>
                <a:gd name="connsiteX923" fmla="*/ 3486218 w 4003589"/>
                <a:gd name="connsiteY923" fmla="*/ 35930 h 3670407"/>
                <a:gd name="connsiteX924" fmla="*/ 3484625 w 4003589"/>
                <a:gd name="connsiteY924" fmla="*/ 35563 h 3670407"/>
                <a:gd name="connsiteX925" fmla="*/ 3482785 w 4003589"/>
                <a:gd name="connsiteY925" fmla="*/ 35563 h 3670407"/>
                <a:gd name="connsiteX926" fmla="*/ 3480823 w 4003589"/>
                <a:gd name="connsiteY926" fmla="*/ 35808 h 3670407"/>
                <a:gd name="connsiteX927" fmla="*/ 3478738 w 4003589"/>
                <a:gd name="connsiteY927" fmla="*/ 36298 h 3670407"/>
                <a:gd name="connsiteX928" fmla="*/ 1701477 w 4003589"/>
                <a:gd name="connsiteY928" fmla="*/ 543246 h 3670407"/>
                <a:gd name="connsiteX929" fmla="*/ 1700005 w 4003589"/>
                <a:gd name="connsiteY929" fmla="*/ 543737 h 3670407"/>
                <a:gd name="connsiteX930" fmla="*/ 1698411 w 4003589"/>
                <a:gd name="connsiteY930" fmla="*/ 544473 h 3670407"/>
                <a:gd name="connsiteX931" fmla="*/ 1696694 w 4003589"/>
                <a:gd name="connsiteY931" fmla="*/ 545331 h 3670407"/>
                <a:gd name="connsiteX932" fmla="*/ 1694855 w 4003589"/>
                <a:gd name="connsiteY932" fmla="*/ 546435 h 3670407"/>
                <a:gd name="connsiteX933" fmla="*/ 1690318 w 4003589"/>
                <a:gd name="connsiteY933" fmla="*/ 549991 h 3670407"/>
                <a:gd name="connsiteX934" fmla="*/ 1686761 w 4003589"/>
                <a:gd name="connsiteY934" fmla="*/ 553915 h 3670407"/>
                <a:gd name="connsiteX935" fmla="*/ 1684431 w 4003589"/>
                <a:gd name="connsiteY935" fmla="*/ 557717 h 3670407"/>
                <a:gd name="connsiteX936" fmla="*/ 1683696 w 4003589"/>
                <a:gd name="connsiteY936" fmla="*/ 560905 h 3670407"/>
                <a:gd name="connsiteX937" fmla="*/ 1684186 w 4003589"/>
                <a:gd name="connsiteY937" fmla="*/ 562254 h 3670407"/>
                <a:gd name="connsiteX938" fmla="*/ 1685413 w 4003589"/>
                <a:gd name="connsiteY938" fmla="*/ 562990 h 3670407"/>
                <a:gd name="connsiteX939" fmla="*/ 1687252 w 4003589"/>
                <a:gd name="connsiteY939" fmla="*/ 563112 h 3670407"/>
                <a:gd name="connsiteX940" fmla="*/ 1689459 w 4003589"/>
                <a:gd name="connsiteY940" fmla="*/ 562744 h 3670407"/>
                <a:gd name="connsiteX941" fmla="*/ 1690931 w 4003589"/>
                <a:gd name="connsiteY941" fmla="*/ 562254 h 3670407"/>
                <a:gd name="connsiteX942" fmla="*/ 1692525 w 4003589"/>
                <a:gd name="connsiteY942" fmla="*/ 561518 h 3670407"/>
                <a:gd name="connsiteX943" fmla="*/ 1694242 w 4003589"/>
                <a:gd name="connsiteY943" fmla="*/ 560660 h 3670407"/>
                <a:gd name="connsiteX944" fmla="*/ 1696081 w 4003589"/>
                <a:gd name="connsiteY944" fmla="*/ 559556 h 3670407"/>
                <a:gd name="connsiteX945" fmla="*/ 1700618 w 4003589"/>
                <a:gd name="connsiteY945" fmla="*/ 556000 h 3670407"/>
                <a:gd name="connsiteX946" fmla="*/ 1704297 w 4003589"/>
                <a:gd name="connsiteY946" fmla="*/ 552076 h 3670407"/>
                <a:gd name="connsiteX947" fmla="*/ 1706627 w 4003589"/>
                <a:gd name="connsiteY947" fmla="*/ 548274 h 3670407"/>
                <a:gd name="connsiteX948" fmla="*/ 1707363 w 4003589"/>
                <a:gd name="connsiteY948" fmla="*/ 545086 h 3670407"/>
                <a:gd name="connsiteX949" fmla="*/ 1706750 w 4003589"/>
                <a:gd name="connsiteY949" fmla="*/ 543737 h 3670407"/>
                <a:gd name="connsiteX950" fmla="*/ 1705523 w 4003589"/>
                <a:gd name="connsiteY950" fmla="*/ 543001 h 3670407"/>
                <a:gd name="connsiteX951" fmla="*/ 1703684 w 4003589"/>
                <a:gd name="connsiteY951" fmla="*/ 542878 h 3670407"/>
                <a:gd name="connsiteX952" fmla="*/ 1701477 w 4003589"/>
                <a:gd name="connsiteY952" fmla="*/ 543246 h 3670407"/>
                <a:gd name="connsiteX953" fmla="*/ 3516998 w 4003589"/>
                <a:gd name="connsiteY953" fmla="*/ 47825 h 3670407"/>
                <a:gd name="connsiteX954" fmla="*/ 3513320 w 4003589"/>
                <a:gd name="connsiteY954" fmla="*/ 49174 h 3670407"/>
                <a:gd name="connsiteX955" fmla="*/ 3509518 w 4003589"/>
                <a:gd name="connsiteY955" fmla="*/ 51014 h 3670407"/>
                <a:gd name="connsiteX956" fmla="*/ 3505839 w 4003589"/>
                <a:gd name="connsiteY956" fmla="*/ 53344 h 3670407"/>
                <a:gd name="connsiteX957" fmla="*/ 3502406 w 4003589"/>
                <a:gd name="connsiteY957" fmla="*/ 56164 h 3670407"/>
                <a:gd name="connsiteX958" fmla="*/ 3498113 w 4003589"/>
                <a:gd name="connsiteY958" fmla="*/ 60947 h 3670407"/>
                <a:gd name="connsiteX959" fmla="*/ 3496029 w 4003589"/>
                <a:gd name="connsiteY959" fmla="*/ 65361 h 3670407"/>
                <a:gd name="connsiteX960" fmla="*/ 3496151 w 4003589"/>
                <a:gd name="connsiteY960" fmla="*/ 68918 h 3670407"/>
                <a:gd name="connsiteX961" fmla="*/ 3498727 w 4003589"/>
                <a:gd name="connsiteY961" fmla="*/ 71002 h 3670407"/>
                <a:gd name="connsiteX962" fmla="*/ 3500443 w 4003589"/>
                <a:gd name="connsiteY962" fmla="*/ 71370 h 3670407"/>
                <a:gd name="connsiteX963" fmla="*/ 3502283 w 4003589"/>
                <a:gd name="connsiteY963" fmla="*/ 71370 h 3670407"/>
                <a:gd name="connsiteX964" fmla="*/ 3504368 w 4003589"/>
                <a:gd name="connsiteY964" fmla="*/ 71125 h 3670407"/>
                <a:gd name="connsiteX965" fmla="*/ 3506575 w 4003589"/>
                <a:gd name="connsiteY965" fmla="*/ 70634 h 3670407"/>
                <a:gd name="connsiteX966" fmla="*/ 3510254 w 4003589"/>
                <a:gd name="connsiteY966" fmla="*/ 69285 h 3670407"/>
                <a:gd name="connsiteX967" fmla="*/ 3514055 w 4003589"/>
                <a:gd name="connsiteY967" fmla="*/ 67446 h 3670407"/>
                <a:gd name="connsiteX968" fmla="*/ 3517734 w 4003589"/>
                <a:gd name="connsiteY968" fmla="*/ 65116 h 3670407"/>
                <a:gd name="connsiteX969" fmla="*/ 3521291 w 4003589"/>
                <a:gd name="connsiteY969" fmla="*/ 62296 h 3670407"/>
                <a:gd name="connsiteX970" fmla="*/ 3525583 w 4003589"/>
                <a:gd name="connsiteY970" fmla="*/ 57513 h 3670407"/>
                <a:gd name="connsiteX971" fmla="*/ 3527667 w 4003589"/>
                <a:gd name="connsiteY971" fmla="*/ 53098 h 3670407"/>
                <a:gd name="connsiteX972" fmla="*/ 3527422 w 4003589"/>
                <a:gd name="connsiteY972" fmla="*/ 49542 h 3670407"/>
                <a:gd name="connsiteX973" fmla="*/ 3524724 w 4003589"/>
                <a:gd name="connsiteY973" fmla="*/ 47458 h 3670407"/>
                <a:gd name="connsiteX974" fmla="*/ 3523007 w 4003589"/>
                <a:gd name="connsiteY974" fmla="*/ 47090 h 3670407"/>
                <a:gd name="connsiteX975" fmla="*/ 3521168 w 4003589"/>
                <a:gd name="connsiteY975" fmla="*/ 47090 h 3670407"/>
                <a:gd name="connsiteX976" fmla="*/ 3519083 w 4003589"/>
                <a:gd name="connsiteY976" fmla="*/ 47335 h 3670407"/>
                <a:gd name="connsiteX977" fmla="*/ 3516876 w 4003589"/>
                <a:gd name="connsiteY977" fmla="*/ 47825 h 3670407"/>
                <a:gd name="connsiteX978" fmla="*/ 1654510 w 4003589"/>
                <a:gd name="connsiteY978" fmla="*/ 574639 h 3670407"/>
                <a:gd name="connsiteX979" fmla="*/ 1652916 w 4003589"/>
                <a:gd name="connsiteY979" fmla="*/ 575130 h 3670407"/>
                <a:gd name="connsiteX980" fmla="*/ 1651199 w 4003589"/>
                <a:gd name="connsiteY980" fmla="*/ 575866 h 3670407"/>
                <a:gd name="connsiteX981" fmla="*/ 1649359 w 4003589"/>
                <a:gd name="connsiteY981" fmla="*/ 576847 h 3670407"/>
                <a:gd name="connsiteX982" fmla="*/ 1647520 w 4003589"/>
                <a:gd name="connsiteY982" fmla="*/ 578073 h 3670407"/>
                <a:gd name="connsiteX983" fmla="*/ 1642983 w 4003589"/>
                <a:gd name="connsiteY983" fmla="*/ 581629 h 3670407"/>
                <a:gd name="connsiteX984" fmla="*/ 1639426 w 4003589"/>
                <a:gd name="connsiteY984" fmla="*/ 585553 h 3670407"/>
                <a:gd name="connsiteX985" fmla="*/ 1637219 w 4003589"/>
                <a:gd name="connsiteY985" fmla="*/ 589232 h 3670407"/>
                <a:gd name="connsiteX986" fmla="*/ 1636606 w 4003589"/>
                <a:gd name="connsiteY986" fmla="*/ 592298 h 3670407"/>
                <a:gd name="connsiteX987" fmla="*/ 1637219 w 4003589"/>
                <a:gd name="connsiteY987" fmla="*/ 593647 h 3670407"/>
                <a:gd name="connsiteX988" fmla="*/ 1638445 w 4003589"/>
                <a:gd name="connsiteY988" fmla="*/ 594383 h 3670407"/>
                <a:gd name="connsiteX989" fmla="*/ 1640162 w 4003589"/>
                <a:gd name="connsiteY989" fmla="*/ 594505 h 3670407"/>
                <a:gd name="connsiteX990" fmla="*/ 1642370 w 4003589"/>
                <a:gd name="connsiteY990" fmla="*/ 594137 h 3670407"/>
                <a:gd name="connsiteX991" fmla="*/ 1643964 w 4003589"/>
                <a:gd name="connsiteY991" fmla="*/ 593647 h 3670407"/>
                <a:gd name="connsiteX992" fmla="*/ 1645680 w 4003589"/>
                <a:gd name="connsiteY992" fmla="*/ 592911 h 3670407"/>
                <a:gd name="connsiteX993" fmla="*/ 1647520 w 4003589"/>
                <a:gd name="connsiteY993" fmla="*/ 591930 h 3670407"/>
                <a:gd name="connsiteX994" fmla="*/ 1649359 w 4003589"/>
                <a:gd name="connsiteY994" fmla="*/ 590704 h 3670407"/>
                <a:gd name="connsiteX995" fmla="*/ 1653897 w 4003589"/>
                <a:gd name="connsiteY995" fmla="*/ 587148 h 3670407"/>
                <a:gd name="connsiteX996" fmla="*/ 1657453 w 4003589"/>
                <a:gd name="connsiteY996" fmla="*/ 583224 h 3670407"/>
                <a:gd name="connsiteX997" fmla="*/ 1659660 w 4003589"/>
                <a:gd name="connsiteY997" fmla="*/ 579545 h 3670407"/>
                <a:gd name="connsiteX998" fmla="*/ 1660273 w 4003589"/>
                <a:gd name="connsiteY998" fmla="*/ 576479 h 3670407"/>
                <a:gd name="connsiteX999" fmla="*/ 1659660 w 4003589"/>
                <a:gd name="connsiteY999" fmla="*/ 575130 h 3670407"/>
                <a:gd name="connsiteX1000" fmla="*/ 1658434 w 4003589"/>
                <a:gd name="connsiteY1000" fmla="*/ 574394 h 3670407"/>
                <a:gd name="connsiteX1001" fmla="*/ 1656717 w 4003589"/>
                <a:gd name="connsiteY1001" fmla="*/ 574271 h 3670407"/>
                <a:gd name="connsiteX1002" fmla="*/ 1654510 w 4003589"/>
                <a:gd name="connsiteY1002" fmla="*/ 574639 h 3670407"/>
                <a:gd name="connsiteX1003" fmla="*/ 3554278 w 4003589"/>
                <a:gd name="connsiteY1003" fmla="*/ 60701 h 3670407"/>
                <a:gd name="connsiteX1004" fmla="*/ 3550721 w 4003589"/>
                <a:gd name="connsiteY1004" fmla="*/ 61928 h 3670407"/>
                <a:gd name="connsiteX1005" fmla="*/ 3547043 w 4003589"/>
                <a:gd name="connsiteY1005" fmla="*/ 63767 h 3670407"/>
                <a:gd name="connsiteX1006" fmla="*/ 3543364 w 4003589"/>
                <a:gd name="connsiteY1006" fmla="*/ 65974 h 3670407"/>
                <a:gd name="connsiteX1007" fmla="*/ 3539930 w 4003589"/>
                <a:gd name="connsiteY1007" fmla="*/ 68672 h 3670407"/>
                <a:gd name="connsiteX1008" fmla="*/ 3535393 w 4003589"/>
                <a:gd name="connsiteY1008" fmla="*/ 73577 h 3670407"/>
                <a:gd name="connsiteX1009" fmla="*/ 3533063 w 4003589"/>
                <a:gd name="connsiteY1009" fmla="*/ 77992 h 3670407"/>
                <a:gd name="connsiteX1010" fmla="*/ 3533063 w 4003589"/>
                <a:gd name="connsiteY1010" fmla="*/ 81548 h 3670407"/>
                <a:gd name="connsiteX1011" fmla="*/ 3535638 w 4003589"/>
                <a:gd name="connsiteY1011" fmla="*/ 83878 h 3670407"/>
                <a:gd name="connsiteX1012" fmla="*/ 3537355 w 4003589"/>
                <a:gd name="connsiteY1012" fmla="*/ 84246 h 3670407"/>
                <a:gd name="connsiteX1013" fmla="*/ 3539317 w 4003589"/>
                <a:gd name="connsiteY1013" fmla="*/ 84246 h 3670407"/>
                <a:gd name="connsiteX1014" fmla="*/ 3541524 w 4003589"/>
                <a:gd name="connsiteY1014" fmla="*/ 84001 h 3670407"/>
                <a:gd name="connsiteX1015" fmla="*/ 3543854 w 4003589"/>
                <a:gd name="connsiteY1015" fmla="*/ 83510 h 3670407"/>
                <a:gd name="connsiteX1016" fmla="*/ 3547411 w 4003589"/>
                <a:gd name="connsiteY1016" fmla="*/ 82284 h 3670407"/>
                <a:gd name="connsiteX1017" fmla="*/ 3551089 w 4003589"/>
                <a:gd name="connsiteY1017" fmla="*/ 80445 h 3670407"/>
                <a:gd name="connsiteX1018" fmla="*/ 3554768 w 4003589"/>
                <a:gd name="connsiteY1018" fmla="*/ 78237 h 3670407"/>
                <a:gd name="connsiteX1019" fmla="*/ 3558202 w 4003589"/>
                <a:gd name="connsiteY1019" fmla="*/ 75539 h 3670407"/>
                <a:gd name="connsiteX1020" fmla="*/ 3562739 w 4003589"/>
                <a:gd name="connsiteY1020" fmla="*/ 70634 h 3670407"/>
                <a:gd name="connsiteX1021" fmla="*/ 3565069 w 4003589"/>
                <a:gd name="connsiteY1021" fmla="*/ 66097 h 3670407"/>
                <a:gd name="connsiteX1022" fmla="*/ 3565069 w 4003589"/>
                <a:gd name="connsiteY1022" fmla="*/ 62541 h 3670407"/>
                <a:gd name="connsiteX1023" fmla="*/ 3562616 w 4003589"/>
                <a:gd name="connsiteY1023" fmla="*/ 60211 h 3670407"/>
                <a:gd name="connsiteX1024" fmla="*/ 3560899 w 4003589"/>
                <a:gd name="connsiteY1024" fmla="*/ 59843 h 3670407"/>
                <a:gd name="connsiteX1025" fmla="*/ 3558938 w 4003589"/>
                <a:gd name="connsiteY1025" fmla="*/ 59843 h 3670407"/>
                <a:gd name="connsiteX1026" fmla="*/ 3556730 w 4003589"/>
                <a:gd name="connsiteY1026" fmla="*/ 60088 h 3670407"/>
                <a:gd name="connsiteX1027" fmla="*/ 3554400 w 4003589"/>
                <a:gd name="connsiteY1027" fmla="*/ 60579 h 3670407"/>
                <a:gd name="connsiteX1028" fmla="*/ 1607911 w 4003589"/>
                <a:gd name="connsiteY1028" fmla="*/ 606768 h 3670407"/>
                <a:gd name="connsiteX1029" fmla="*/ 1606317 w 4003589"/>
                <a:gd name="connsiteY1029" fmla="*/ 607381 h 3670407"/>
                <a:gd name="connsiteX1030" fmla="*/ 1604600 w 4003589"/>
                <a:gd name="connsiteY1030" fmla="*/ 608117 h 3670407"/>
                <a:gd name="connsiteX1031" fmla="*/ 1602760 w 4003589"/>
                <a:gd name="connsiteY1031" fmla="*/ 609098 h 3670407"/>
                <a:gd name="connsiteX1032" fmla="*/ 1600798 w 4003589"/>
                <a:gd name="connsiteY1032" fmla="*/ 610324 h 3670407"/>
                <a:gd name="connsiteX1033" fmla="*/ 1596384 w 4003589"/>
                <a:gd name="connsiteY1033" fmla="*/ 614003 h 3670407"/>
                <a:gd name="connsiteX1034" fmla="*/ 1592950 w 4003589"/>
                <a:gd name="connsiteY1034" fmla="*/ 617928 h 3670407"/>
                <a:gd name="connsiteX1035" fmla="*/ 1590866 w 4003589"/>
                <a:gd name="connsiteY1035" fmla="*/ 621606 h 3670407"/>
                <a:gd name="connsiteX1036" fmla="*/ 1590497 w 4003589"/>
                <a:gd name="connsiteY1036" fmla="*/ 624549 h 3670407"/>
                <a:gd name="connsiteX1037" fmla="*/ 1591111 w 4003589"/>
                <a:gd name="connsiteY1037" fmla="*/ 625776 h 3670407"/>
                <a:gd name="connsiteX1038" fmla="*/ 1592337 w 4003589"/>
                <a:gd name="connsiteY1038" fmla="*/ 626389 h 3670407"/>
                <a:gd name="connsiteX1039" fmla="*/ 1594054 w 4003589"/>
                <a:gd name="connsiteY1039" fmla="*/ 626512 h 3670407"/>
                <a:gd name="connsiteX1040" fmla="*/ 1596138 w 4003589"/>
                <a:gd name="connsiteY1040" fmla="*/ 626144 h 3670407"/>
                <a:gd name="connsiteX1041" fmla="*/ 1597733 w 4003589"/>
                <a:gd name="connsiteY1041" fmla="*/ 625530 h 3670407"/>
                <a:gd name="connsiteX1042" fmla="*/ 1599449 w 4003589"/>
                <a:gd name="connsiteY1042" fmla="*/ 624795 h 3670407"/>
                <a:gd name="connsiteX1043" fmla="*/ 1601289 w 4003589"/>
                <a:gd name="connsiteY1043" fmla="*/ 623814 h 3670407"/>
                <a:gd name="connsiteX1044" fmla="*/ 1603251 w 4003589"/>
                <a:gd name="connsiteY1044" fmla="*/ 622587 h 3670407"/>
                <a:gd name="connsiteX1045" fmla="*/ 1607666 w 4003589"/>
                <a:gd name="connsiteY1045" fmla="*/ 618908 h 3670407"/>
                <a:gd name="connsiteX1046" fmla="*/ 1611099 w 4003589"/>
                <a:gd name="connsiteY1046" fmla="*/ 614984 h 3670407"/>
                <a:gd name="connsiteX1047" fmla="*/ 1613184 w 4003589"/>
                <a:gd name="connsiteY1047" fmla="*/ 611305 h 3670407"/>
                <a:gd name="connsiteX1048" fmla="*/ 1613552 w 4003589"/>
                <a:gd name="connsiteY1048" fmla="*/ 608362 h 3670407"/>
                <a:gd name="connsiteX1049" fmla="*/ 1612939 w 4003589"/>
                <a:gd name="connsiteY1049" fmla="*/ 607136 h 3670407"/>
                <a:gd name="connsiteX1050" fmla="*/ 1611712 w 4003589"/>
                <a:gd name="connsiteY1050" fmla="*/ 606523 h 3670407"/>
                <a:gd name="connsiteX1051" fmla="*/ 1609996 w 4003589"/>
                <a:gd name="connsiteY1051" fmla="*/ 606400 h 3670407"/>
                <a:gd name="connsiteX1052" fmla="*/ 1607911 w 4003589"/>
                <a:gd name="connsiteY1052" fmla="*/ 606768 h 3670407"/>
                <a:gd name="connsiteX1053" fmla="*/ 3590576 w 4003589"/>
                <a:gd name="connsiteY1053" fmla="*/ 75294 h 3670407"/>
                <a:gd name="connsiteX1054" fmla="*/ 3587019 w 4003589"/>
                <a:gd name="connsiteY1054" fmla="*/ 76521 h 3670407"/>
                <a:gd name="connsiteX1055" fmla="*/ 3583463 w 4003589"/>
                <a:gd name="connsiteY1055" fmla="*/ 78237 h 3670407"/>
                <a:gd name="connsiteX1056" fmla="*/ 3579907 w 4003589"/>
                <a:gd name="connsiteY1056" fmla="*/ 80445 h 3670407"/>
                <a:gd name="connsiteX1057" fmla="*/ 3576474 w 4003589"/>
                <a:gd name="connsiteY1057" fmla="*/ 83020 h 3670407"/>
                <a:gd name="connsiteX1058" fmla="*/ 3571814 w 4003589"/>
                <a:gd name="connsiteY1058" fmla="*/ 87925 h 3670407"/>
                <a:gd name="connsiteX1059" fmla="*/ 3569361 w 4003589"/>
                <a:gd name="connsiteY1059" fmla="*/ 92462 h 3670407"/>
                <a:gd name="connsiteX1060" fmla="*/ 3569238 w 4003589"/>
                <a:gd name="connsiteY1060" fmla="*/ 96264 h 3670407"/>
                <a:gd name="connsiteX1061" fmla="*/ 3571568 w 4003589"/>
                <a:gd name="connsiteY1061" fmla="*/ 98716 h 3670407"/>
                <a:gd name="connsiteX1062" fmla="*/ 3573285 w 4003589"/>
                <a:gd name="connsiteY1062" fmla="*/ 99207 h 3670407"/>
                <a:gd name="connsiteX1063" fmla="*/ 3575370 w 4003589"/>
                <a:gd name="connsiteY1063" fmla="*/ 99330 h 3670407"/>
                <a:gd name="connsiteX1064" fmla="*/ 3577700 w 4003589"/>
                <a:gd name="connsiteY1064" fmla="*/ 99084 h 3670407"/>
                <a:gd name="connsiteX1065" fmla="*/ 3580152 w 4003589"/>
                <a:gd name="connsiteY1065" fmla="*/ 98594 h 3670407"/>
                <a:gd name="connsiteX1066" fmla="*/ 3583709 w 4003589"/>
                <a:gd name="connsiteY1066" fmla="*/ 97367 h 3670407"/>
                <a:gd name="connsiteX1067" fmla="*/ 3587387 w 4003589"/>
                <a:gd name="connsiteY1067" fmla="*/ 95651 h 3670407"/>
                <a:gd name="connsiteX1068" fmla="*/ 3590944 w 4003589"/>
                <a:gd name="connsiteY1068" fmla="*/ 93443 h 3670407"/>
                <a:gd name="connsiteX1069" fmla="*/ 3594377 w 4003589"/>
                <a:gd name="connsiteY1069" fmla="*/ 90868 h 3670407"/>
                <a:gd name="connsiteX1070" fmla="*/ 3599160 w 4003589"/>
                <a:gd name="connsiteY1070" fmla="*/ 85963 h 3670407"/>
                <a:gd name="connsiteX1071" fmla="*/ 3601612 w 4003589"/>
                <a:gd name="connsiteY1071" fmla="*/ 81426 h 3670407"/>
                <a:gd name="connsiteX1072" fmla="*/ 3601735 w 4003589"/>
                <a:gd name="connsiteY1072" fmla="*/ 77747 h 3670407"/>
                <a:gd name="connsiteX1073" fmla="*/ 3599282 w 4003589"/>
                <a:gd name="connsiteY1073" fmla="*/ 75294 h 3670407"/>
                <a:gd name="connsiteX1074" fmla="*/ 3597566 w 4003589"/>
                <a:gd name="connsiteY1074" fmla="*/ 74804 h 3670407"/>
                <a:gd name="connsiteX1075" fmla="*/ 3595481 w 4003589"/>
                <a:gd name="connsiteY1075" fmla="*/ 74681 h 3670407"/>
                <a:gd name="connsiteX1076" fmla="*/ 3593151 w 4003589"/>
                <a:gd name="connsiteY1076" fmla="*/ 74926 h 3670407"/>
                <a:gd name="connsiteX1077" fmla="*/ 3590576 w 4003589"/>
                <a:gd name="connsiteY1077" fmla="*/ 75539 h 3670407"/>
                <a:gd name="connsiteX1078" fmla="*/ 1561557 w 4003589"/>
                <a:gd name="connsiteY1078" fmla="*/ 639510 h 3670407"/>
                <a:gd name="connsiteX1079" fmla="*/ 1559840 w 4003589"/>
                <a:gd name="connsiteY1079" fmla="*/ 640123 h 3670407"/>
                <a:gd name="connsiteX1080" fmla="*/ 1558001 w 4003589"/>
                <a:gd name="connsiteY1080" fmla="*/ 640982 h 3670407"/>
                <a:gd name="connsiteX1081" fmla="*/ 1556039 w 4003589"/>
                <a:gd name="connsiteY1081" fmla="*/ 642085 h 3670407"/>
                <a:gd name="connsiteX1082" fmla="*/ 1553954 w 4003589"/>
                <a:gd name="connsiteY1082" fmla="*/ 643434 h 3670407"/>
                <a:gd name="connsiteX1083" fmla="*/ 1549539 w 4003589"/>
                <a:gd name="connsiteY1083" fmla="*/ 647113 h 3670407"/>
                <a:gd name="connsiteX1084" fmla="*/ 1546229 w 4003589"/>
                <a:gd name="connsiteY1084" fmla="*/ 651037 h 3670407"/>
                <a:gd name="connsiteX1085" fmla="*/ 1544266 w 4003589"/>
                <a:gd name="connsiteY1085" fmla="*/ 654716 h 3670407"/>
                <a:gd name="connsiteX1086" fmla="*/ 1543899 w 4003589"/>
                <a:gd name="connsiteY1086" fmla="*/ 657659 h 3670407"/>
                <a:gd name="connsiteX1087" fmla="*/ 1544512 w 4003589"/>
                <a:gd name="connsiteY1087" fmla="*/ 658763 h 3670407"/>
                <a:gd name="connsiteX1088" fmla="*/ 1545738 w 4003589"/>
                <a:gd name="connsiteY1088" fmla="*/ 659376 h 3670407"/>
                <a:gd name="connsiteX1089" fmla="*/ 1547332 w 4003589"/>
                <a:gd name="connsiteY1089" fmla="*/ 659376 h 3670407"/>
                <a:gd name="connsiteX1090" fmla="*/ 1549294 w 4003589"/>
                <a:gd name="connsiteY1090" fmla="*/ 659008 h 3670407"/>
                <a:gd name="connsiteX1091" fmla="*/ 1551011 w 4003589"/>
                <a:gd name="connsiteY1091" fmla="*/ 658395 h 3670407"/>
                <a:gd name="connsiteX1092" fmla="*/ 1552850 w 4003589"/>
                <a:gd name="connsiteY1092" fmla="*/ 657537 h 3670407"/>
                <a:gd name="connsiteX1093" fmla="*/ 1554813 w 4003589"/>
                <a:gd name="connsiteY1093" fmla="*/ 656433 h 3670407"/>
                <a:gd name="connsiteX1094" fmla="*/ 1556897 w 4003589"/>
                <a:gd name="connsiteY1094" fmla="*/ 655084 h 3670407"/>
                <a:gd name="connsiteX1095" fmla="*/ 1561312 w 4003589"/>
                <a:gd name="connsiteY1095" fmla="*/ 651405 h 3670407"/>
                <a:gd name="connsiteX1096" fmla="*/ 1564623 w 4003589"/>
                <a:gd name="connsiteY1096" fmla="*/ 647481 h 3670407"/>
                <a:gd name="connsiteX1097" fmla="*/ 1566585 w 4003589"/>
                <a:gd name="connsiteY1097" fmla="*/ 643802 h 3670407"/>
                <a:gd name="connsiteX1098" fmla="*/ 1566953 w 4003589"/>
                <a:gd name="connsiteY1098" fmla="*/ 640859 h 3670407"/>
                <a:gd name="connsiteX1099" fmla="*/ 1566217 w 4003589"/>
                <a:gd name="connsiteY1099" fmla="*/ 639755 h 3670407"/>
                <a:gd name="connsiteX1100" fmla="*/ 1564991 w 4003589"/>
                <a:gd name="connsiteY1100" fmla="*/ 639142 h 3670407"/>
                <a:gd name="connsiteX1101" fmla="*/ 1563397 w 4003589"/>
                <a:gd name="connsiteY1101" fmla="*/ 639142 h 3670407"/>
                <a:gd name="connsiteX1102" fmla="*/ 1561312 w 4003589"/>
                <a:gd name="connsiteY1102" fmla="*/ 639510 h 3670407"/>
                <a:gd name="connsiteX1103" fmla="*/ 3625648 w 4003589"/>
                <a:gd name="connsiteY1103" fmla="*/ 91604 h 3670407"/>
                <a:gd name="connsiteX1104" fmla="*/ 3622214 w 4003589"/>
                <a:gd name="connsiteY1104" fmla="*/ 92830 h 3670407"/>
                <a:gd name="connsiteX1105" fmla="*/ 3618658 w 4003589"/>
                <a:gd name="connsiteY1105" fmla="*/ 94424 h 3670407"/>
                <a:gd name="connsiteX1106" fmla="*/ 3615224 w 4003589"/>
                <a:gd name="connsiteY1106" fmla="*/ 96509 h 3670407"/>
                <a:gd name="connsiteX1107" fmla="*/ 3611913 w 4003589"/>
                <a:gd name="connsiteY1107" fmla="*/ 98962 h 3670407"/>
                <a:gd name="connsiteX1108" fmla="*/ 3607008 w 4003589"/>
                <a:gd name="connsiteY1108" fmla="*/ 103867 h 3670407"/>
                <a:gd name="connsiteX1109" fmla="*/ 3604310 w 4003589"/>
                <a:gd name="connsiteY1109" fmla="*/ 108527 h 3670407"/>
                <a:gd name="connsiteX1110" fmla="*/ 3604065 w 4003589"/>
                <a:gd name="connsiteY1110" fmla="*/ 112328 h 3670407"/>
                <a:gd name="connsiteX1111" fmla="*/ 3606395 w 4003589"/>
                <a:gd name="connsiteY1111" fmla="*/ 114903 h 3670407"/>
                <a:gd name="connsiteX1112" fmla="*/ 3608112 w 4003589"/>
                <a:gd name="connsiteY1112" fmla="*/ 115517 h 3670407"/>
                <a:gd name="connsiteX1113" fmla="*/ 3610197 w 4003589"/>
                <a:gd name="connsiteY1113" fmla="*/ 115762 h 3670407"/>
                <a:gd name="connsiteX1114" fmla="*/ 3612649 w 4003589"/>
                <a:gd name="connsiteY1114" fmla="*/ 115517 h 3670407"/>
                <a:gd name="connsiteX1115" fmla="*/ 3615347 w 4003589"/>
                <a:gd name="connsiteY1115" fmla="*/ 114903 h 3670407"/>
                <a:gd name="connsiteX1116" fmla="*/ 3618780 w 4003589"/>
                <a:gd name="connsiteY1116" fmla="*/ 113800 h 3670407"/>
                <a:gd name="connsiteX1117" fmla="*/ 3622337 w 4003589"/>
                <a:gd name="connsiteY1117" fmla="*/ 112206 h 3670407"/>
                <a:gd name="connsiteX1118" fmla="*/ 3625893 w 4003589"/>
                <a:gd name="connsiteY1118" fmla="*/ 110121 h 3670407"/>
                <a:gd name="connsiteX1119" fmla="*/ 3629327 w 4003589"/>
                <a:gd name="connsiteY1119" fmla="*/ 107668 h 3670407"/>
                <a:gd name="connsiteX1120" fmla="*/ 3634232 w 4003589"/>
                <a:gd name="connsiteY1120" fmla="*/ 102763 h 3670407"/>
                <a:gd name="connsiteX1121" fmla="*/ 3636930 w 4003589"/>
                <a:gd name="connsiteY1121" fmla="*/ 98103 h 3670407"/>
                <a:gd name="connsiteX1122" fmla="*/ 3637175 w 4003589"/>
                <a:gd name="connsiteY1122" fmla="*/ 94302 h 3670407"/>
                <a:gd name="connsiteX1123" fmla="*/ 3634967 w 4003589"/>
                <a:gd name="connsiteY1123" fmla="*/ 91727 h 3670407"/>
                <a:gd name="connsiteX1124" fmla="*/ 3633128 w 4003589"/>
                <a:gd name="connsiteY1124" fmla="*/ 91113 h 3670407"/>
                <a:gd name="connsiteX1125" fmla="*/ 3630921 w 4003589"/>
                <a:gd name="connsiteY1125" fmla="*/ 90991 h 3670407"/>
                <a:gd name="connsiteX1126" fmla="*/ 3628468 w 4003589"/>
                <a:gd name="connsiteY1126" fmla="*/ 91236 h 3670407"/>
                <a:gd name="connsiteX1127" fmla="*/ 3625770 w 4003589"/>
                <a:gd name="connsiteY1127" fmla="*/ 91849 h 3670407"/>
                <a:gd name="connsiteX1128" fmla="*/ 1515571 w 4003589"/>
                <a:gd name="connsiteY1128" fmla="*/ 672742 h 3670407"/>
                <a:gd name="connsiteX1129" fmla="*/ 1513732 w 4003589"/>
                <a:gd name="connsiteY1129" fmla="*/ 673356 h 3670407"/>
                <a:gd name="connsiteX1130" fmla="*/ 1511770 w 4003589"/>
                <a:gd name="connsiteY1130" fmla="*/ 674214 h 3670407"/>
                <a:gd name="connsiteX1131" fmla="*/ 1509685 w 4003589"/>
                <a:gd name="connsiteY1131" fmla="*/ 675440 h 3670407"/>
                <a:gd name="connsiteX1132" fmla="*/ 1507600 w 4003589"/>
                <a:gd name="connsiteY1132" fmla="*/ 676912 h 3670407"/>
                <a:gd name="connsiteX1133" fmla="*/ 1503308 w 4003589"/>
                <a:gd name="connsiteY1133" fmla="*/ 680591 h 3670407"/>
                <a:gd name="connsiteX1134" fmla="*/ 1499997 w 4003589"/>
                <a:gd name="connsiteY1134" fmla="*/ 684515 h 3670407"/>
                <a:gd name="connsiteX1135" fmla="*/ 1498158 w 4003589"/>
                <a:gd name="connsiteY1135" fmla="*/ 688071 h 3670407"/>
                <a:gd name="connsiteX1136" fmla="*/ 1497913 w 4003589"/>
                <a:gd name="connsiteY1136" fmla="*/ 690892 h 3670407"/>
                <a:gd name="connsiteX1137" fmla="*/ 1498526 w 4003589"/>
                <a:gd name="connsiteY1137" fmla="*/ 691995 h 3670407"/>
                <a:gd name="connsiteX1138" fmla="*/ 1499630 w 4003589"/>
                <a:gd name="connsiteY1138" fmla="*/ 692609 h 3670407"/>
                <a:gd name="connsiteX1139" fmla="*/ 1501224 w 4003589"/>
                <a:gd name="connsiteY1139" fmla="*/ 692609 h 3670407"/>
                <a:gd name="connsiteX1140" fmla="*/ 1503186 w 4003589"/>
                <a:gd name="connsiteY1140" fmla="*/ 692241 h 3670407"/>
                <a:gd name="connsiteX1141" fmla="*/ 1505025 w 4003589"/>
                <a:gd name="connsiteY1141" fmla="*/ 691627 h 3670407"/>
                <a:gd name="connsiteX1142" fmla="*/ 1506987 w 4003589"/>
                <a:gd name="connsiteY1142" fmla="*/ 690769 h 3670407"/>
                <a:gd name="connsiteX1143" fmla="*/ 1509072 w 4003589"/>
                <a:gd name="connsiteY1143" fmla="*/ 689543 h 3670407"/>
                <a:gd name="connsiteX1144" fmla="*/ 1511157 w 4003589"/>
                <a:gd name="connsiteY1144" fmla="*/ 688071 h 3670407"/>
                <a:gd name="connsiteX1145" fmla="*/ 1515449 w 4003589"/>
                <a:gd name="connsiteY1145" fmla="*/ 684270 h 3670407"/>
                <a:gd name="connsiteX1146" fmla="*/ 1518760 w 4003589"/>
                <a:gd name="connsiteY1146" fmla="*/ 680346 h 3670407"/>
                <a:gd name="connsiteX1147" fmla="*/ 1520599 w 4003589"/>
                <a:gd name="connsiteY1147" fmla="*/ 676789 h 3670407"/>
                <a:gd name="connsiteX1148" fmla="*/ 1520722 w 4003589"/>
                <a:gd name="connsiteY1148" fmla="*/ 673969 h 3670407"/>
                <a:gd name="connsiteX1149" fmla="*/ 1520109 w 4003589"/>
                <a:gd name="connsiteY1149" fmla="*/ 672865 h 3670407"/>
                <a:gd name="connsiteX1150" fmla="*/ 1519005 w 4003589"/>
                <a:gd name="connsiteY1150" fmla="*/ 672252 h 3670407"/>
                <a:gd name="connsiteX1151" fmla="*/ 1517411 w 4003589"/>
                <a:gd name="connsiteY1151" fmla="*/ 672252 h 3670407"/>
                <a:gd name="connsiteX1152" fmla="*/ 1515449 w 4003589"/>
                <a:gd name="connsiteY1152" fmla="*/ 672620 h 3670407"/>
                <a:gd name="connsiteX1153" fmla="*/ 3659493 w 4003589"/>
                <a:gd name="connsiteY1153" fmla="*/ 109508 h 3670407"/>
                <a:gd name="connsiteX1154" fmla="*/ 3656182 w 4003589"/>
                <a:gd name="connsiteY1154" fmla="*/ 110611 h 3670407"/>
                <a:gd name="connsiteX1155" fmla="*/ 3652749 w 4003589"/>
                <a:gd name="connsiteY1155" fmla="*/ 112206 h 3670407"/>
                <a:gd name="connsiteX1156" fmla="*/ 3649315 w 4003589"/>
                <a:gd name="connsiteY1156" fmla="*/ 114168 h 3670407"/>
                <a:gd name="connsiteX1157" fmla="*/ 3646004 w 4003589"/>
                <a:gd name="connsiteY1157" fmla="*/ 116498 h 3670407"/>
                <a:gd name="connsiteX1158" fmla="*/ 3640976 w 4003589"/>
                <a:gd name="connsiteY1158" fmla="*/ 121403 h 3670407"/>
                <a:gd name="connsiteX1159" fmla="*/ 3638156 w 4003589"/>
                <a:gd name="connsiteY1159" fmla="*/ 126063 h 3670407"/>
                <a:gd name="connsiteX1160" fmla="*/ 3637665 w 4003589"/>
                <a:gd name="connsiteY1160" fmla="*/ 130109 h 3670407"/>
                <a:gd name="connsiteX1161" fmla="*/ 3639750 w 4003589"/>
                <a:gd name="connsiteY1161" fmla="*/ 132807 h 3670407"/>
                <a:gd name="connsiteX1162" fmla="*/ 3641589 w 4003589"/>
                <a:gd name="connsiteY1162" fmla="*/ 133543 h 3670407"/>
                <a:gd name="connsiteX1163" fmla="*/ 3643797 w 4003589"/>
                <a:gd name="connsiteY1163" fmla="*/ 133788 h 3670407"/>
                <a:gd name="connsiteX1164" fmla="*/ 3646372 w 4003589"/>
                <a:gd name="connsiteY1164" fmla="*/ 133666 h 3670407"/>
                <a:gd name="connsiteX1165" fmla="*/ 3649192 w 4003589"/>
                <a:gd name="connsiteY1165" fmla="*/ 133053 h 3670407"/>
                <a:gd name="connsiteX1166" fmla="*/ 3652503 w 4003589"/>
                <a:gd name="connsiteY1166" fmla="*/ 131949 h 3670407"/>
                <a:gd name="connsiteX1167" fmla="*/ 3655937 w 4003589"/>
                <a:gd name="connsiteY1167" fmla="*/ 130355 h 3670407"/>
                <a:gd name="connsiteX1168" fmla="*/ 3659371 w 4003589"/>
                <a:gd name="connsiteY1168" fmla="*/ 128393 h 3670407"/>
                <a:gd name="connsiteX1169" fmla="*/ 3662682 w 4003589"/>
                <a:gd name="connsiteY1169" fmla="*/ 126063 h 3670407"/>
                <a:gd name="connsiteX1170" fmla="*/ 3667710 w 4003589"/>
                <a:gd name="connsiteY1170" fmla="*/ 121157 h 3670407"/>
                <a:gd name="connsiteX1171" fmla="*/ 3670530 w 4003589"/>
                <a:gd name="connsiteY1171" fmla="*/ 116498 h 3670407"/>
                <a:gd name="connsiteX1172" fmla="*/ 3671020 w 4003589"/>
                <a:gd name="connsiteY1172" fmla="*/ 112451 h 3670407"/>
                <a:gd name="connsiteX1173" fmla="*/ 3668936 w 4003589"/>
                <a:gd name="connsiteY1173" fmla="*/ 109753 h 3670407"/>
                <a:gd name="connsiteX1174" fmla="*/ 3667096 w 4003589"/>
                <a:gd name="connsiteY1174" fmla="*/ 109017 h 3670407"/>
                <a:gd name="connsiteX1175" fmla="*/ 3664889 w 4003589"/>
                <a:gd name="connsiteY1175" fmla="*/ 108772 h 3670407"/>
                <a:gd name="connsiteX1176" fmla="*/ 3662314 w 4003589"/>
                <a:gd name="connsiteY1176" fmla="*/ 109017 h 3670407"/>
                <a:gd name="connsiteX1177" fmla="*/ 3659493 w 4003589"/>
                <a:gd name="connsiteY1177" fmla="*/ 109630 h 3670407"/>
                <a:gd name="connsiteX1178" fmla="*/ 1469831 w 4003589"/>
                <a:gd name="connsiteY1178" fmla="*/ 706711 h 3670407"/>
                <a:gd name="connsiteX1179" fmla="*/ 1467991 w 4003589"/>
                <a:gd name="connsiteY1179" fmla="*/ 707324 h 3670407"/>
                <a:gd name="connsiteX1180" fmla="*/ 1466029 w 4003589"/>
                <a:gd name="connsiteY1180" fmla="*/ 708305 h 3670407"/>
                <a:gd name="connsiteX1181" fmla="*/ 1463944 w 4003589"/>
                <a:gd name="connsiteY1181" fmla="*/ 709531 h 3670407"/>
                <a:gd name="connsiteX1182" fmla="*/ 1461737 w 4003589"/>
                <a:gd name="connsiteY1182" fmla="*/ 711003 h 3670407"/>
                <a:gd name="connsiteX1183" fmla="*/ 1457445 w 4003589"/>
                <a:gd name="connsiteY1183" fmla="*/ 714804 h 3670407"/>
                <a:gd name="connsiteX1184" fmla="*/ 1454257 w 4003589"/>
                <a:gd name="connsiteY1184" fmla="*/ 718728 h 3670407"/>
                <a:gd name="connsiteX1185" fmla="*/ 1452417 w 4003589"/>
                <a:gd name="connsiteY1185" fmla="*/ 722285 h 3670407"/>
                <a:gd name="connsiteX1186" fmla="*/ 1452417 w 4003589"/>
                <a:gd name="connsiteY1186" fmla="*/ 725105 h 3670407"/>
                <a:gd name="connsiteX1187" fmla="*/ 1453153 w 4003589"/>
                <a:gd name="connsiteY1187" fmla="*/ 726086 h 3670407"/>
                <a:gd name="connsiteX1188" fmla="*/ 1454257 w 4003589"/>
                <a:gd name="connsiteY1188" fmla="*/ 726577 h 3670407"/>
                <a:gd name="connsiteX1189" fmla="*/ 1455728 w 4003589"/>
                <a:gd name="connsiteY1189" fmla="*/ 726577 h 3670407"/>
                <a:gd name="connsiteX1190" fmla="*/ 1457568 w 4003589"/>
                <a:gd name="connsiteY1190" fmla="*/ 726209 h 3670407"/>
                <a:gd name="connsiteX1191" fmla="*/ 1459407 w 4003589"/>
                <a:gd name="connsiteY1191" fmla="*/ 725596 h 3670407"/>
                <a:gd name="connsiteX1192" fmla="*/ 1461492 w 4003589"/>
                <a:gd name="connsiteY1192" fmla="*/ 724615 h 3670407"/>
                <a:gd name="connsiteX1193" fmla="*/ 1463699 w 4003589"/>
                <a:gd name="connsiteY1193" fmla="*/ 723388 h 3670407"/>
                <a:gd name="connsiteX1194" fmla="*/ 1465907 w 4003589"/>
                <a:gd name="connsiteY1194" fmla="*/ 721794 h 3670407"/>
                <a:gd name="connsiteX1195" fmla="*/ 1470198 w 4003589"/>
                <a:gd name="connsiteY1195" fmla="*/ 717993 h 3670407"/>
                <a:gd name="connsiteX1196" fmla="*/ 1473387 w 4003589"/>
                <a:gd name="connsiteY1196" fmla="*/ 714069 h 3670407"/>
                <a:gd name="connsiteX1197" fmla="*/ 1475104 w 4003589"/>
                <a:gd name="connsiteY1197" fmla="*/ 710512 h 3670407"/>
                <a:gd name="connsiteX1198" fmla="*/ 1475104 w 4003589"/>
                <a:gd name="connsiteY1198" fmla="*/ 707692 h 3670407"/>
                <a:gd name="connsiteX1199" fmla="*/ 1474368 w 4003589"/>
                <a:gd name="connsiteY1199" fmla="*/ 706711 h 3670407"/>
                <a:gd name="connsiteX1200" fmla="*/ 1473264 w 4003589"/>
                <a:gd name="connsiteY1200" fmla="*/ 706220 h 3670407"/>
                <a:gd name="connsiteX1201" fmla="*/ 1471670 w 4003589"/>
                <a:gd name="connsiteY1201" fmla="*/ 706220 h 3670407"/>
                <a:gd name="connsiteX1202" fmla="*/ 1469831 w 4003589"/>
                <a:gd name="connsiteY1202" fmla="*/ 706588 h 3670407"/>
                <a:gd name="connsiteX1203" fmla="*/ 3692235 w 4003589"/>
                <a:gd name="connsiteY1203" fmla="*/ 129128 h 3670407"/>
                <a:gd name="connsiteX1204" fmla="*/ 3688924 w 4003589"/>
                <a:gd name="connsiteY1204" fmla="*/ 130232 h 3670407"/>
                <a:gd name="connsiteX1205" fmla="*/ 3685613 w 4003589"/>
                <a:gd name="connsiteY1205" fmla="*/ 131704 h 3670407"/>
                <a:gd name="connsiteX1206" fmla="*/ 3682302 w 4003589"/>
                <a:gd name="connsiteY1206" fmla="*/ 133666 h 3670407"/>
                <a:gd name="connsiteX1207" fmla="*/ 3679114 w 4003589"/>
                <a:gd name="connsiteY1207" fmla="*/ 135996 h 3670407"/>
                <a:gd name="connsiteX1208" fmla="*/ 3673963 w 4003589"/>
                <a:gd name="connsiteY1208" fmla="*/ 140901 h 3670407"/>
                <a:gd name="connsiteX1209" fmla="*/ 3670898 w 4003589"/>
                <a:gd name="connsiteY1209" fmla="*/ 145683 h 3670407"/>
                <a:gd name="connsiteX1210" fmla="*/ 3670162 w 4003589"/>
                <a:gd name="connsiteY1210" fmla="*/ 149853 h 3670407"/>
                <a:gd name="connsiteX1211" fmla="*/ 3672124 w 4003589"/>
                <a:gd name="connsiteY1211" fmla="*/ 152796 h 3670407"/>
                <a:gd name="connsiteX1212" fmla="*/ 3673963 w 4003589"/>
                <a:gd name="connsiteY1212" fmla="*/ 153654 h 3670407"/>
                <a:gd name="connsiteX1213" fmla="*/ 3676293 w 4003589"/>
                <a:gd name="connsiteY1213" fmla="*/ 154022 h 3670407"/>
                <a:gd name="connsiteX1214" fmla="*/ 3678991 w 4003589"/>
                <a:gd name="connsiteY1214" fmla="*/ 153899 h 3670407"/>
                <a:gd name="connsiteX1215" fmla="*/ 3681935 w 4003589"/>
                <a:gd name="connsiteY1215" fmla="*/ 153286 h 3670407"/>
                <a:gd name="connsiteX1216" fmla="*/ 3685245 w 4003589"/>
                <a:gd name="connsiteY1216" fmla="*/ 152183 h 3670407"/>
                <a:gd name="connsiteX1217" fmla="*/ 3688556 w 4003589"/>
                <a:gd name="connsiteY1217" fmla="*/ 150711 h 3670407"/>
                <a:gd name="connsiteX1218" fmla="*/ 3691867 w 4003589"/>
                <a:gd name="connsiteY1218" fmla="*/ 148872 h 3670407"/>
                <a:gd name="connsiteX1219" fmla="*/ 3695178 w 4003589"/>
                <a:gd name="connsiteY1219" fmla="*/ 146542 h 3670407"/>
                <a:gd name="connsiteX1220" fmla="*/ 3700451 w 4003589"/>
                <a:gd name="connsiteY1220" fmla="*/ 141636 h 3670407"/>
                <a:gd name="connsiteX1221" fmla="*/ 3703517 w 4003589"/>
                <a:gd name="connsiteY1221" fmla="*/ 136854 h 3670407"/>
                <a:gd name="connsiteX1222" fmla="*/ 3704130 w 4003589"/>
                <a:gd name="connsiteY1222" fmla="*/ 132685 h 3670407"/>
                <a:gd name="connsiteX1223" fmla="*/ 3702168 w 4003589"/>
                <a:gd name="connsiteY1223" fmla="*/ 129741 h 3670407"/>
                <a:gd name="connsiteX1224" fmla="*/ 3700329 w 4003589"/>
                <a:gd name="connsiteY1224" fmla="*/ 129006 h 3670407"/>
                <a:gd name="connsiteX1225" fmla="*/ 3697999 w 4003589"/>
                <a:gd name="connsiteY1225" fmla="*/ 128760 h 3670407"/>
                <a:gd name="connsiteX1226" fmla="*/ 3695301 w 4003589"/>
                <a:gd name="connsiteY1226" fmla="*/ 128883 h 3670407"/>
                <a:gd name="connsiteX1227" fmla="*/ 3692358 w 4003589"/>
                <a:gd name="connsiteY1227" fmla="*/ 129496 h 3670407"/>
                <a:gd name="connsiteX1228" fmla="*/ 1424580 w 4003589"/>
                <a:gd name="connsiteY1228" fmla="*/ 741292 h 3670407"/>
                <a:gd name="connsiteX1229" fmla="*/ 1422619 w 4003589"/>
                <a:gd name="connsiteY1229" fmla="*/ 741905 h 3670407"/>
                <a:gd name="connsiteX1230" fmla="*/ 1420534 w 4003589"/>
                <a:gd name="connsiteY1230" fmla="*/ 742886 h 3670407"/>
                <a:gd name="connsiteX1231" fmla="*/ 1418326 w 4003589"/>
                <a:gd name="connsiteY1231" fmla="*/ 744235 h 3670407"/>
                <a:gd name="connsiteX1232" fmla="*/ 1415996 w 4003589"/>
                <a:gd name="connsiteY1232" fmla="*/ 745829 h 3670407"/>
                <a:gd name="connsiteX1233" fmla="*/ 1411827 w 4003589"/>
                <a:gd name="connsiteY1233" fmla="*/ 749631 h 3670407"/>
                <a:gd name="connsiteX1234" fmla="*/ 1408761 w 4003589"/>
                <a:gd name="connsiteY1234" fmla="*/ 753555 h 3670407"/>
                <a:gd name="connsiteX1235" fmla="*/ 1407045 w 4003589"/>
                <a:gd name="connsiteY1235" fmla="*/ 757111 h 3670407"/>
                <a:gd name="connsiteX1236" fmla="*/ 1407045 w 4003589"/>
                <a:gd name="connsiteY1236" fmla="*/ 759809 h 3670407"/>
                <a:gd name="connsiteX1237" fmla="*/ 1407780 w 4003589"/>
                <a:gd name="connsiteY1237" fmla="*/ 760668 h 3670407"/>
                <a:gd name="connsiteX1238" fmla="*/ 1408884 w 4003589"/>
                <a:gd name="connsiteY1238" fmla="*/ 761158 h 3670407"/>
                <a:gd name="connsiteX1239" fmla="*/ 1410356 w 4003589"/>
                <a:gd name="connsiteY1239" fmla="*/ 761158 h 3670407"/>
                <a:gd name="connsiteX1240" fmla="*/ 1412195 w 4003589"/>
                <a:gd name="connsiteY1240" fmla="*/ 760790 h 3670407"/>
                <a:gd name="connsiteX1241" fmla="*/ 1414157 w 4003589"/>
                <a:gd name="connsiteY1241" fmla="*/ 760177 h 3670407"/>
                <a:gd name="connsiteX1242" fmla="*/ 1416242 w 4003589"/>
                <a:gd name="connsiteY1242" fmla="*/ 759196 h 3670407"/>
                <a:gd name="connsiteX1243" fmla="*/ 1418449 w 4003589"/>
                <a:gd name="connsiteY1243" fmla="*/ 757847 h 3670407"/>
                <a:gd name="connsiteX1244" fmla="*/ 1420779 w 4003589"/>
                <a:gd name="connsiteY1244" fmla="*/ 756253 h 3670407"/>
                <a:gd name="connsiteX1245" fmla="*/ 1424948 w 4003589"/>
                <a:gd name="connsiteY1245" fmla="*/ 752451 h 3670407"/>
                <a:gd name="connsiteX1246" fmla="*/ 1428014 w 4003589"/>
                <a:gd name="connsiteY1246" fmla="*/ 748527 h 3670407"/>
                <a:gd name="connsiteX1247" fmla="*/ 1429731 w 4003589"/>
                <a:gd name="connsiteY1247" fmla="*/ 744971 h 3670407"/>
                <a:gd name="connsiteX1248" fmla="*/ 1429731 w 4003589"/>
                <a:gd name="connsiteY1248" fmla="*/ 742273 h 3670407"/>
                <a:gd name="connsiteX1249" fmla="*/ 1428995 w 4003589"/>
                <a:gd name="connsiteY1249" fmla="*/ 741415 h 3670407"/>
                <a:gd name="connsiteX1250" fmla="*/ 1427892 w 4003589"/>
                <a:gd name="connsiteY1250" fmla="*/ 740924 h 3670407"/>
                <a:gd name="connsiteX1251" fmla="*/ 1426420 w 4003589"/>
                <a:gd name="connsiteY1251" fmla="*/ 740924 h 3670407"/>
                <a:gd name="connsiteX1252" fmla="*/ 1424580 w 4003589"/>
                <a:gd name="connsiteY1252" fmla="*/ 741292 h 3670407"/>
                <a:gd name="connsiteX1253" fmla="*/ 3723506 w 4003589"/>
                <a:gd name="connsiteY1253" fmla="*/ 150589 h 3670407"/>
                <a:gd name="connsiteX1254" fmla="*/ 3720317 w 4003589"/>
                <a:gd name="connsiteY1254" fmla="*/ 151569 h 3670407"/>
                <a:gd name="connsiteX1255" fmla="*/ 3717129 w 4003589"/>
                <a:gd name="connsiteY1255" fmla="*/ 153041 h 3670407"/>
                <a:gd name="connsiteX1256" fmla="*/ 3713818 w 4003589"/>
                <a:gd name="connsiteY1256" fmla="*/ 154880 h 3670407"/>
                <a:gd name="connsiteX1257" fmla="*/ 3710630 w 4003589"/>
                <a:gd name="connsiteY1257" fmla="*/ 157088 h 3670407"/>
                <a:gd name="connsiteX1258" fmla="*/ 3705234 w 4003589"/>
                <a:gd name="connsiteY1258" fmla="*/ 161993 h 3670407"/>
                <a:gd name="connsiteX1259" fmla="*/ 3701923 w 4003589"/>
                <a:gd name="connsiteY1259" fmla="*/ 166898 h 3670407"/>
                <a:gd name="connsiteX1260" fmla="*/ 3701065 w 4003589"/>
                <a:gd name="connsiteY1260" fmla="*/ 171190 h 3670407"/>
                <a:gd name="connsiteX1261" fmla="*/ 3702781 w 4003589"/>
                <a:gd name="connsiteY1261" fmla="*/ 174256 h 3670407"/>
                <a:gd name="connsiteX1262" fmla="*/ 3704621 w 4003589"/>
                <a:gd name="connsiteY1262" fmla="*/ 175114 h 3670407"/>
                <a:gd name="connsiteX1263" fmla="*/ 3706951 w 4003589"/>
                <a:gd name="connsiteY1263" fmla="*/ 175482 h 3670407"/>
                <a:gd name="connsiteX1264" fmla="*/ 3709771 w 4003589"/>
                <a:gd name="connsiteY1264" fmla="*/ 175359 h 3670407"/>
                <a:gd name="connsiteX1265" fmla="*/ 3712837 w 4003589"/>
                <a:gd name="connsiteY1265" fmla="*/ 174746 h 3670407"/>
                <a:gd name="connsiteX1266" fmla="*/ 3716025 w 4003589"/>
                <a:gd name="connsiteY1266" fmla="*/ 173765 h 3670407"/>
                <a:gd name="connsiteX1267" fmla="*/ 3719336 w 4003589"/>
                <a:gd name="connsiteY1267" fmla="*/ 172294 h 3670407"/>
                <a:gd name="connsiteX1268" fmla="*/ 3722647 w 4003589"/>
                <a:gd name="connsiteY1268" fmla="*/ 170454 h 3670407"/>
                <a:gd name="connsiteX1269" fmla="*/ 3725836 w 4003589"/>
                <a:gd name="connsiteY1269" fmla="*/ 168247 h 3670407"/>
                <a:gd name="connsiteX1270" fmla="*/ 3731231 w 4003589"/>
                <a:gd name="connsiteY1270" fmla="*/ 163342 h 3670407"/>
                <a:gd name="connsiteX1271" fmla="*/ 3734420 w 4003589"/>
                <a:gd name="connsiteY1271" fmla="*/ 158437 h 3670407"/>
                <a:gd name="connsiteX1272" fmla="*/ 3735278 w 4003589"/>
                <a:gd name="connsiteY1272" fmla="*/ 154267 h 3670407"/>
                <a:gd name="connsiteX1273" fmla="*/ 3733438 w 4003589"/>
                <a:gd name="connsiteY1273" fmla="*/ 151202 h 3670407"/>
                <a:gd name="connsiteX1274" fmla="*/ 3731599 w 4003589"/>
                <a:gd name="connsiteY1274" fmla="*/ 150220 h 3670407"/>
                <a:gd name="connsiteX1275" fmla="*/ 3729269 w 4003589"/>
                <a:gd name="connsiteY1275" fmla="*/ 149853 h 3670407"/>
                <a:gd name="connsiteX1276" fmla="*/ 3726449 w 4003589"/>
                <a:gd name="connsiteY1276" fmla="*/ 149975 h 3670407"/>
                <a:gd name="connsiteX1277" fmla="*/ 3723383 w 4003589"/>
                <a:gd name="connsiteY1277" fmla="*/ 150589 h 3670407"/>
                <a:gd name="connsiteX1278" fmla="*/ 1379576 w 4003589"/>
                <a:gd name="connsiteY1278" fmla="*/ 776364 h 3670407"/>
                <a:gd name="connsiteX1279" fmla="*/ 1377614 w 4003589"/>
                <a:gd name="connsiteY1279" fmla="*/ 777100 h 3670407"/>
                <a:gd name="connsiteX1280" fmla="*/ 1375406 w 4003589"/>
                <a:gd name="connsiteY1280" fmla="*/ 778203 h 3670407"/>
                <a:gd name="connsiteX1281" fmla="*/ 1373076 w 4003589"/>
                <a:gd name="connsiteY1281" fmla="*/ 779552 h 3670407"/>
                <a:gd name="connsiteX1282" fmla="*/ 1370746 w 4003589"/>
                <a:gd name="connsiteY1282" fmla="*/ 781269 h 3670407"/>
                <a:gd name="connsiteX1283" fmla="*/ 1366577 w 4003589"/>
                <a:gd name="connsiteY1283" fmla="*/ 785071 h 3670407"/>
                <a:gd name="connsiteX1284" fmla="*/ 1363634 w 4003589"/>
                <a:gd name="connsiteY1284" fmla="*/ 788995 h 3670407"/>
                <a:gd name="connsiteX1285" fmla="*/ 1362040 w 4003589"/>
                <a:gd name="connsiteY1285" fmla="*/ 792428 h 3670407"/>
                <a:gd name="connsiteX1286" fmla="*/ 1362040 w 4003589"/>
                <a:gd name="connsiteY1286" fmla="*/ 795126 h 3670407"/>
                <a:gd name="connsiteX1287" fmla="*/ 1362776 w 4003589"/>
                <a:gd name="connsiteY1287" fmla="*/ 795985 h 3670407"/>
                <a:gd name="connsiteX1288" fmla="*/ 1363879 w 4003589"/>
                <a:gd name="connsiteY1288" fmla="*/ 796475 h 3670407"/>
                <a:gd name="connsiteX1289" fmla="*/ 1365351 w 4003589"/>
                <a:gd name="connsiteY1289" fmla="*/ 796475 h 3670407"/>
                <a:gd name="connsiteX1290" fmla="*/ 1367068 w 4003589"/>
                <a:gd name="connsiteY1290" fmla="*/ 796230 h 3670407"/>
                <a:gd name="connsiteX1291" fmla="*/ 1369030 w 4003589"/>
                <a:gd name="connsiteY1291" fmla="*/ 795494 h 3670407"/>
                <a:gd name="connsiteX1292" fmla="*/ 1371237 w 4003589"/>
                <a:gd name="connsiteY1292" fmla="*/ 794391 h 3670407"/>
                <a:gd name="connsiteX1293" fmla="*/ 1373567 w 4003589"/>
                <a:gd name="connsiteY1293" fmla="*/ 793042 h 3670407"/>
                <a:gd name="connsiteX1294" fmla="*/ 1375897 w 4003589"/>
                <a:gd name="connsiteY1294" fmla="*/ 791325 h 3670407"/>
                <a:gd name="connsiteX1295" fmla="*/ 1380066 w 4003589"/>
                <a:gd name="connsiteY1295" fmla="*/ 787523 h 3670407"/>
                <a:gd name="connsiteX1296" fmla="*/ 1383009 w 4003589"/>
                <a:gd name="connsiteY1296" fmla="*/ 783599 h 3670407"/>
                <a:gd name="connsiteX1297" fmla="*/ 1384604 w 4003589"/>
                <a:gd name="connsiteY1297" fmla="*/ 780166 h 3670407"/>
                <a:gd name="connsiteX1298" fmla="*/ 1384481 w 4003589"/>
                <a:gd name="connsiteY1298" fmla="*/ 777590 h 3670407"/>
                <a:gd name="connsiteX1299" fmla="*/ 1383745 w 4003589"/>
                <a:gd name="connsiteY1299" fmla="*/ 776732 h 3670407"/>
                <a:gd name="connsiteX1300" fmla="*/ 1382641 w 4003589"/>
                <a:gd name="connsiteY1300" fmla="*/ 776364 h 3670407"/>
                <a:gd name="connsiteX1301" fmla="*/ 1381170 w 4003589"/>
                <a:gd name="connsiteY1301" fmla="*/ 776364 h 3670407"/>
                <a:gd name="connsiteX1302" fmla="*/ 1379453 w 4003589"/>
                <a:gd name="connsiteY1302" fmla="*/ 776732 h 3670407"/>
                <a:gd name="connsiteX1303" fmla="*/ 3753304 w 4003589"/>
                <a:gd name="connsiteY1303" fmla="*/ 173765 h 3670407"/>
                <a:gd name="connsiteX1304" fmla="*/ 3750239 w 4003589"/>
                <a:gd name="connsiteY1304" fmla="*/ 174746 h 3670407"/>
                <a:gd name="connsiteX1305" fmla="*/ 3747050 w 4003589"/>
                <a:gd name="connsiteY1305" fmla="*/ 176095 h 3670407"/>
                <a:gd name="connsiteX1306" fmla="*/ 3743862 w 4003589"/>
                <a:gd name="connsiteY1306" fmla="*/ 177812 h 3670407"/>
                <a:gd name="connsiteX1307" fmla="*/ 3740796 w 4003589"/>
                <a:gd name="connsiteY1307" fmla="*/ 179897 h 3670407"/>
                <a:gd name="connsiteX1308" fmla="*/ 3735278 w 4003589"/>
                <a:gd name="connsiteY1308" fmla="*/ 184802 h 3670407"/>
                <a:gd name="connsiteX1309" fmla="*/ 3731844 w 4003589"/>
                <a:gd name="connsiteY1309" fmla="*/ 189707 h 3670407"/>
                <a:gd name="connsiteX1310" fmla="*/ 3730741 w 4003589"/>
                <a:gd name="connsiteY1310" fmla="*/ 194122 h 3670407"/>
                <a:gd name="connsiteX1311" fmla="*/ 3732335 w 4003589"/>
                <a:gd name="connsiteY1311" fmla="*/ 197433 h 3670407"/>
                <a:gd name="connsiteX1312" fmla="*/ 3734297 w 4003589"/>
                <a:gd name="connsiteY1312" fmla="*/ 198414 h 3670407"/>
                <a:gd name="connsiteX1313" fmla="*/ 3736750 w 4003589"/>
                <a:gd name="connsiteY1313" fmla="*/ 198904 h 3670407"/>
                <a:gd name="connsiteX1314" fmla="*/ 3739693 w 4003589"/>
                <a:gd name="connsiteY1314" fmla="*/ 198904 h 3670407"/>
                <a:gd name="connsiteX1315" fmla="*/ 3742881 w 4003589"/>
                <a:gd name="connsiteY1315" fmla="*/ 198291 h 3670407"/>
                <a:gd name="connsiteX1316" fmla="*/ 3745947 w 4003589"/>
                <a:gd name="connsiteY1316" fmla="*/ 197310 h 3670407"/>
                <a:gd name="connsiteX1317" fmla="*/ 3749135 w 4003589"/>
                <a:gd name="connsiteY1317" fmla="*/ 195961 h 3670407"/>
                <a:gd name="connsiteX1318" fmla="*/ 3752323 w 4003589"/>
                <a:gd name="connsiteY1318" fmla="*/ 194244 h 3670407"/>
                <a:gd name="connsiteX1319" fmla="*/ 3755389 w 4003589"/>
                <a:gd name="connsiteY1319" fmla="*/ 192160 h 3670407"/>
                <a:gd name="connsiteX1320" fmla="*/ 3760908 w 4003589"/>
                <a:gd name="connsiteY1320" fmla="*/ 187254 h 3670407"/>
                <a:gd name="connsiteX1321" fmla="*/ 3764341 w 4003589"/>
                <a:gd name="connsiteY1321" fmla="*/ 182349 h 3670407"/>
                <a:gd name="connsiteX1322" fmla="*/ 3765445 w 4003589"/>
                <a:gd name="connsiteY1322" fmla="*/ 177935 h 3670407"/>
                <a:gd name="connsiteX1323" fmla="*/ 3763851 w 4003589"/>
                <a:gd name="connsiteY1323" fmla="*/ 174624 h 3670407"/>
                <a:gd name="connsiteX1324" fmla="*/ 3761888 w 4003589"/>
                <a:gd name="connsiteY1324" fmla="*/ 173643 h 3670407"/>
                <a:gd name="connsiteX1325" fmla="*/ 3759436 w 4003589"/>
                <a:gd name="connsiteY1325" fmla="*/ 173152 h 3670407"/>
                <a:gd name="connsiteX1326" fmla="*/ 3756493 w 4003589"/>
                <a:gd name="connsiteY1326" fmla="*/ 173152 h 3670407"/>
                <a:gd name="connsiteX1327" fmla="*/ 3753304 w 4003589"/>
                <a:gd name="connsiteY1327" fmla="*/ 173765 h 3670407"/>
                <a:gd name="connsiteX1328" fmla="*/ 1334939 w 4003589"/>
                <a:gd name="connsiteY1328" fmla="*/ 812172 h 3670407"/>
                <a:gd name="connsiteX1329" fmla="*/ 1332854 w 4003589"/>
                <a:gd name="connsiteY1329" fmla="*/ 812907 h 3670407"/>
                <a:gd name="connsiteX1330" fmla="*/ 1330647 w 4003589"/>
                <a:gd name="connsiteY1330" fmla="*/ 814011 h 3670407"/>
                <a:gd name="connsiteX1331" fmla="*/ 1328317 w 4003589"/>
                <a:gd name="connsiteY1331" fmla="*/ 815483 h 3670407"/>
                <a:gd name="connsiteX1332" fmla="*/ 1325864 w 4003589"/>
                <a:gd name="connsiteY1332" fmla="*/ 817322 h 3670407"/>
                <a:gd name="connsiteX1333" fmla="*/ 1321695 w 4003589"/>
                <a:gd name="connsiteY1333" fmla="*/ 821246 h 3670407"/>
                <a:gd name="connsiteX1334" fmla="*/ 1318752 w 4003589"/>
                <a:gd name="connsiteY1334" fmla="*/ 825170 h 3670407"/>
                <a:gd name="connsiteX1335" fmla="*/ 1317280 w 4003589"/>
                <a:gd name="connsiteY1335" fmla="*/ 828604 h 3670407"/>
                <a:gd name="connsiteX1336" fmla="*/ 1317525 w 4003589"/>
                <a:gd name="connsiteY1336" fmla="*/ 831179 h 3670407"/>
                <a:gd name="connsiteX1337" fmla="*/ 1318261 w 4003589"/>
                <a:gd name="connsiteY1337" fmla="*/ 831915 h 3670407"/>
                <a:gd name="connsiteX1338" fmla="*/ 1319365 w 4003589"/>
                <a:gd name="connsiteY1338" fmla="*/ 832283 h 3670407"/>
                <a:gd name="connsiteX1339" fmla="*/ 1320714 w 4003589"/>
                <a:gd name="connsiteY1339" fmla="*/ 832283 h 3670407"/>
                <a:gd name="connsiteX1340" fmla="*/ 1322308 w 4003589"/>
                <a:gd name="connsiteY1340" fmla="*/ 832038 h 3670407"/>
                <a:gd name="connsiteX1341" fmla="*/ 1324393 w 4003589"/>
                <a:gd name="connsiteY1341" fmla="*/ 831302 h 3670407"/>
                <a:gd name="connsiteX1342" fmla="*/ 1326600 w 4003589"/>
                <a:gd name="connsiteY1342" fmla="*/ 830198 h 3670407"/>
                <a:gd name="connsiteX1343" fmla="*/ 1328930 w 4003589"/>
                <a:gd name="connsiteY1343" fmla="*/ 828727 h 3670407"/>
                <a:gd name="connsiteX1344" fmla="*/ 1331383 w 4003589"/>
                <a:gd name="connsiteY1344" fmla="*/ 826887 h 3670407"/>
                <a:gd name="connsiteX1345" fmla="*/ 1335429 w 4003589"/>
                <a:gd name="connsiteY1345" fmla="*/ 822963 h 3670407"/>
                <a:gd name="connsiteX1346" fmla="*/ 1338372 w 4003589"/>
                <a:gd name="connsiteY1346" fmla="*/ 819039 h 3670407"/>
                <a:gd name="connsiteX1347" fmla="*/ 1339844 w 4003589"/>
                <a:gd name="connsiteY1347" fmla="*/ 815605 h 3670407"/>
                <a:gd name="connsiteX1348" fmla="*/ 1339599 w 4003589"/>
                <a:gd name="connsiteY1348" fmla="*/ 813030 h 3670407"/>
                <a:gd name="connsiteX1349" fmla="*/ 1338863 w 4003589"/>
                <a:gd name="connsiteY1349" fmla="*/ 812294 h 3670407"/>
                <a:gd name="connsiteX1350" fmla="*/ 1337759 w 4003589"/>
                <a:gd name="connsiteY1350" fmla="*/ 811926 h 3670407"/>
                <a:gd name="connsiteX1351" fmla="*/ 1336410 w 4003589"/>
                <a:gd name="connsiteY1351" fmla="*/ 811926 h 3670407"/>
                <a:gd name="connsiteX1352" fmla="*/ 1334816 w 4003589"/>
                <a:gd name="connsiteY1352" fmla="*/ 812172 h 3670407"/>
                <a:gd name="connsiteX1353" fmla="*/ 3781754 w 4003589"/>
                <a:gd name="connsiteY1353" fmla="*/ 198659 h 3670407"/>
                <a:gd name="connsiteX1354" fmla="*/ 3778811 w 4003589"/>
                <a:gd name="connsiteY1354" fmla="*/ 199640 h 3670407"/>
                <a:gd name="connsiteX1355" fmla="*/ 3775746 w 4003589"/>
                <a:gd name="connsiteY1355" fmla="*/ 200866 h 3670407"/>
                <a:gd name="connsiteX1356" fmla="*/ 3772680 w 4003589"/>
                <a:gd name="connsiteY1356" fmla="*/ 202461 h 3670407"/>
                <a:gd name="connsiteX1357" fmla="*/ 3769614 w 4003589"/>
                <a:gd name="connsiteY1357" fmla="*/ 204423 h 3670407"/>
                <a:gd name="connsiteX1358" fmla="*/ 3763973 w 4003589"/>
                <a:gd name="connsiteY1358" fmla="*/ 209328 h 3670407"/>
                <a:gd name="connsiteX1359" fmla="*/ 3760294 w 4003589"/>
                <a:gd name="connsiteY1359" fmla="*/ 214356 h 3670407"/>
                <a:gd name="connsiteX1360" fmla="*/ 3759068 w 4003589"/>
                <a:gd name="connsiteY1360" fmla="*/ 218770 h 3670407"/>
                <a:gd name="connsiteX1361" fmla="*/ 3760540 w 4003589"/>
                <a:gd name="connsiteY1361" fmla="*/ 222204 h 3670407"/>
                <a:gd name="connsiteX1362" fmla="*/ 3762379 w 4003589"/>
                <a:gd name="connsiteY1362" fmla="*/ 223430 h 3670407"/>
                <a:gd name="connsiteX1363" fmla="*/ 3764831 w 4003589"/>
                <a:gd name="connsiteY1363" fmla="*/ 224043 h 3670407"/>
                <a:gd name="connsiteX1364" fmla="*/ 3767897 w 4003589"/>
                <a:gd name="connsiteY1364" fmla="*/ 224043 h 3670407"/>
                <a:gd name="connsiteX1365" fmla="*/ 3771331 w 4003589"/>
                <a:gd name="connsiteY1365" fmla="*/ 223430 h 3670407"/>
                <a:gd name="connsiteX1366" fmla="*/ 3774274 w 4003589"/>
                <a:gd name="connsiteY1366" fmla="*/ 222449 h 3670407"/>
                <a:gd name="connsiteX1367" fmla="*/ 3777340 w 4003589"/>
                <a:gd name="connsiteY1367" fmla="*/ 221223 h 3670407"/>
                <a:gd name="connsiteX1368" fmla="*/ 3780406 w 4003589"/>
                <a:gd name="connsiteY1368" fmla="*/ 219629 h 3670407"/>
                <a:gd name="connsiteX1369" fmla="*/ 3783471 w 4003589"/>
                <a:gd name="connsiteY1369" fmla="*/ 217666 h 3670407"/>
                <a:gd name="connsiteX1370" fmla="*/ 3789235 w 4003589"/>
                <a:gd name="connsiteY1370" fmla="*/ 212761 h 3670407"/>
                <a:gd name="connsiteX1371" fmla="*/ 3792914 w 4003589"/>
                <a:gd name="connsiteY1371" fmla="*/ 207733 h 3670407"/>
                <a:gd name="connsiteX1372" fmla="*/ 3794140 w 4003589"/>
                <a:gd name="connsiteY1372" fmla="*/ 203196 h 3670407"/>
                <a:gd name="connsiteX1373" fmla="*/ 3792668 w 4003589"/>
                <a:gd name="connsiteY1373" fmla="*/ 199763 h 3670407"/>
                <a:gd name="connsiteX1374" fmla="*/ 3790706 w 4003589"/>
                <a:gd name="connsiteY1374" fmla="*/ 198536 h 3670407"/>
                <a:gd name="connsiteX1375" fmla="*/ 3788131 w 4003589"/>
                <a:gd name="connsiteY1375" fmla="*/ 198046 h 3670407"/>
                <a:gd name="connsiteX1376" fmla="*/ 3785066 w 4003589"/>
                <a:gd name="connsiteY1376" fmla="*/ 198046 h 3670407"/>
                <a:gd name="connsiteX1377" fmla="*/ 3781632 w 4003589"/>
                <a:gd name="connsiteY1377" fmla="*/ 198659 h 3670407"/>
                <a:gd name="connsiteX1378" fmla="*/ 1290792 w 4003589"/>
                <a:gd name="connsiteY1378" fmla="*/ 848347 h 3670407"/>
                <a:gd name="connsiteX1379" fmla="*/ 1288585 w 4003589"/>
                <a:gd name="connsiteY1379" fmla="*/ 849083 h 3670407"/>
                <a:gd name="connsiteX1380" fmla="*/ 1286255 w 4003589"/>
                <a:gd name="connsiteY1380" fmla="*/ 850187 h 3670407"/>
                <a:gd name="connsiteX1381" fmla="*/ 1283803 w 4003589"/>
                <a:gd name="connsiteY1381" fmla="*/ 851781 h 3670407"/>
                <a:gd name="connsiteX1382" fmla="*/ 1281350 w 4003589"/>
                <a:gd name="connsiteY1382" fmla="*/ 853743 h 3670407"/>
                <a:gd name="connsiteX1383" fmla="*/ 1277303 w 4003589"/>
                <a:gd name="connsiteY1383" fmla="*/ 857667 h 3670407"/>
                <a:gd name="connsiteX1384" fmla="*/ 1274483 w 4003589"/>
                <a:gd name="connsiteY1384" fmla="*/ 861591 h 3670407"/>
                <a:gd name="connsiteX1385" fmla="*/ 1273134 w 4003589"/>
                <a:gd name="connsiteY1385" fmla="*/ 865025 h 3670407"/>
                <a:gd name="connsiteX1386" fmla="*/ 1273502 w 4003589"/>
                <a:gd name="connsiteY1386" fmla="*/ 867600 h 3670407"/>
                <a:gd name="connsiteX1387" fmla="*/ 1274237 w 4003589"/>
                <a:gd name="connsiteY1387" fmla="*/ 868213 h 3670407"/>
                <a:gd name="connsiteX1388" fmla="*/ 1275341 w 4003589"/>
                <a:gd name="connsiteY1388" fmla="*/ 868581 h 3670407"/>
                <a:gd name="connsiteX1389" fmla="*/ 1276690 w 4003589"/>
                <a:gd name="connsiteY1389" fmla="*/ 868581 h 3670407"/>
                <a:gd name="connsiteX1390" fmla="*/ 1278284 w 4003589"/>
                <a:gd name="connsiteY1390" fmla="*/ 868336 h 3670407"/>
                <a:gd name="connsiteX1391" fmla="*/ 1280491 w 4003589"/>
                <a:gd name="connsiteY1391" fmla="*/ 867600 h 3670407"/>
                <a:gd name="connsiteX1392" fmla="*/ 1282821 w 4003589"/>
                <a:gd name="connsiteY1392" fmla="*/ 866496 h 3670407"/>
                <a:gd name="connsiteX1393" fmla="*/ 1285274 w 4003589"/>
                <a:gd name="connsiteY1393" fmla="*/ 864902 h 3670407"/>
                <a:gd name="connsiteX1394" fmla="*/ 1287849 w 4003589"/>
                <a:gd name="connsiteY1394" fmla="*/ 862940 h 3670407"/>
                <a:gd name="connsiteX1395" fmla="*/ 1291896 w 4003589"/>
                <a:gd name="connsiteY1395" fmla="*/ 859016 h 3670407"/>
                <a:gd name="connsiteX1396" fmla="*/ 1294716 w 4003589"/>
                <a:gd name="connsiteY1396" fmla="*/ 855092 h 3670407"/>
                <a:gd name="connsiteX1397" fmla="*/ 1296065 w 4003589"/>
                <a:gd name="connsiteY1397" fmla="*/ 851658 h 3670407"/>
                <a:gd name="connsiteX1398" fmla="*/ 1295698 w 4003589"/>
                <a:gd name="connsiteY1398" fmla="*/ 849206 h 3670407"/>
                <a:gd name="connsiteX1399" fmla="*/ 1294962 w 4003589"/>
                <a:gd name="connsiteY1399" fmla="*/ 848593 h 3670407"/>
                <a:gd name="connsiteX1400" fmla="*/ 1293858 w 4003589"/>
                <a:gd name="connsiteY1400" fmla="*/ 848225 h 3670407"/>
                <a:gd name="connsiteX1401" fmla="*/ 1292509 w 4003589"/>
                <a:gd name="connsiteY1401" fmla="*/ 848225 h 3670407"/>
                <a:gd name="connsiteX1402" fmla="*/ 1290915 w 4003589"/>
                <a:gd name="connsiteY1402" fmla="*/ 848470 h 3670407"/>
                <a:gd name="connsiteX1403" fmla="*/ 3808733 w 4003589"/>
                <a:gd name="connsiteY1403" fmla="*/ 225392 h 3670407"/>
                <a:gd name="connsiteX1404" fmla="*/ 3805912 w 4003589"/>
                <a:gd name="connsiteY1404" fmla="*/ 226251 h 3670407"/>
                <a:gd name="connsiteX1405" fmla="*/ 3802969 w 4003589"/>
                <a:gd name="connsiteY1405" fmla="*/ 227477 h 3670407"/>
                <a:gd name="connsiteX1406" fmla="*/ 3800026 w 4003589"/>
                <a:gd name="connsiteY1406" fmla="*/ 228948 h 3670407"/>
                <a:gd name="connsiteX1407" fmla="*/ 3797083 w 4003589"/>
                <a:gd name="connsiteY1407" fmla="*/ 230788 h 3670407"/>
                <a:gd name="connsiteX1408" fmla="*/ 3791197 w 4003589"/>
                <a:gd name="connsiteY1408" fmla="*/ 235693 h 3670407"/>
                <a:gd name="connsiteX1409" fmla="*/ 3787395 w 4003589"/>
                <a:gd name="connsiteY1409" fmla="*/ 240721 h 3670407"/>
                <a:gd name="connsiteX1410" fmla="*/ 3785924 w 4003589"/>
                <a:gd name="connsiteY1410" fmla="*/ 245381 h 3670407"/>
                <a:gd name="connsiteX1411" fmla="*/ 3787150 w 4003589"/>
                <a:gd name="connsiteY1411" fmla="*/ 248937 h 3670407"/>
                <a:gd name="connsiteX1412" fmla="*/ 3789112 w 4003589"/>
                <a:gd name="connsiteY1412" fmla="*/ 250286 h 3670407"/>
                <a:gd name="connsiteX1413" fmla="*/ 3791687 w 4003589"/>
                <a:gd name="connsiteY1413" fmla="*/ 250899 h 3670407"/>
                <a:gd name="connsiteX1414" fmla="*/ 3794753 w 4003589"/>
                <a:gd name="connsiteY1414" fmla="*/ 250899 h 3670407"/>
                <a:gd name="connsiteX1415" fmla="*/ 3798309 w 4003589"/>
                <a:gd name="connsiteY1415" fmla="*/ 250286 h 3670407"/>
                <a:gd name="connsiteX1416" fmla="*/ 3801130 w 4003589"/>
                <a:gd name="connsiteY1416" fmla="*/ 249427 h 3670407"/>
                <a:gd name="connsiteX1417" fmla="*/ 3804073 w 4003589"/>
                <a:gd name="connsiteY1417" fmla="*/ 248201 h 3670407"/>
                <a:gd name="connsiteX1418" fmla="*/ 3807016 w 4003589"/>
                <a:gd name="connsiteY1418" fmla="*/ 246607 h 3670407"/>
                <a:gd name="connsiteX1419" fmla="*/ 3809959 w 4003589"/>
                <a:gd name="connsiteY1419" fmla="*/ 244767 h 3670407"/>
                <a:gd name="connsiteX1420" fmla="*/ 3815845 w 4003589"/>
                <a:gd name="connsiteY1420" fmla="*/ 239862 h 3670407"/>
                <a:gd name="connsiteX1421" fmla="*/ 3819647 w 4003589"/>
                <a:gd name="connsiteY1421" fmla="*/ 234835 h 3670407"/>
                <a:gd name="connsiteX1422" fmla="*/ 3821118 w 4003589"/>
                <a:gd name="connsiteY1422" fmla="*/ 230297 h 3670407"/>
                <a:gd name="connsiteX1423" fmla="*/ 3819769 w 4003589"/>
                <a:gd name="connsiteY1423" fmla="*/ 226741 h 3670407"/>
                <a:gd name="connsiteX1424" fmla="*/ 3817807 w 4003589"/>
                <a:gd name="connsiteY1424" fmla="*/ 225392 h 3670407"/>
                <a:gd name="connsiteX1425" fmla="*/ 3815232 w 4003589"/>
                <a:gd name="connsiteY1425" fmla="*/ 224779 h 3670407"/>
                <a:gd name="connsiteX1426" fmla="*/ 3812044 w 4003589"/>
                <a:gd name="connsiteY1426" fmla="*/ 224779 h 3670407"/>
                <a:gd name="connsiteX1427" fmla="*/ 3808487 w 4003589"/>
                <a:gd name="connsiteY1427" fmla="*/ 225392 h 3670407"/>
                <a:gd name="connsiteX1428" fmla="*/ 1247014 w 4003589"/>
                <a:gd name="connsiteY1428" fmla="*/ 885136 h 3670407"/>
                <a:gd name="connsiteX1429" fmla="*/ 1244807 w 4003589"/>
                <a:gd name="connsiteY1429" fmla="*/ 885872 h 3670407"/>
                <a:gd name="connsiteX1430" fmla="*/ 1242354 w 4003589"/>
                <a:gd name="connsiteY1430" fmla="*/ 887098 h 3670407"/>
                <a:gd name="connsiteX1431" fmla="*/ 1239779 w 4003589"/>
                <a:gd name="connsiteY1431" fmla="*/ 888692 h 3670407"/>
                <a:gd name="connsiteX1432" fmla="*/ 1237203 w 4003589"/>
                <a:gd name="connsiteY1432" fmla="*/ 890654 h 3670407"/>
                <a:gd name="connsiteX1433" fmla="*/ 1233279 w 4003589"/>
                <a:gd name="connsiteY1433" fmla="*/ 894578 h 3670407"/>
                <a:gd name="connsiteX1434" fmla="*/ 1230582 w 4003589"/>
                <a:gd name="connsiteY1434" fmla="*/ 898380 h 3670407"/>
                <a:gd name="connsiteX1435" fmla="*/ 1229355 w 4003589"/>
                <a:gd name="connsiteY1435" fmla="*/ 901691 h 3670407"/>
                <a:gd name="connsiteX1436" fmla="*/ 1229846 w 4003589"/>
                <a:gd name="connsiteY1436" fmla="*/ 904143 h 3670407"/>
                <a:gd name="connsiteX1437" fmla="*/ 1230582 w 4003589"/>
                <a:gd name="connsiteY1437" fmla="*/ 904757 h 3670407"/>
                <a:gd name="connsiteX1438" fmla="*/ 1231563 w 4003589"/>
                <a:gd name="connsiteY1438" fmla="*/ 905125 h 3670407"/>
                <a:gd name="connsiteX1439" fmla="*/ 1232789 w 4003589"/>
                <a:gd name="connsiteY1439" fmla="*/ 905125 h 3670407"/>
                <a:gd name="connsiteX1440" fmla="*/ 1234260 w 4003589"/>
                <a:gd name="connsiteY1440" fmla="*/ 904879 h 3670407"/>
                <a:gd name="connsiteX1441" fmla="*/ 1236468 w 4003589"/>
                <a:gd name="connsiteY1441" fmla="*/ 904143 h 3670407"/>
                <a:gd name="connsiteX1442" fmla="*/ 1238920 w 4003589"/>
                <a:gd name="connsiteY1442" fmla="*/ 902917 h 3670407"/>
                <a:gd name="connsiteX1443" fmla="*/ 1241496 w 4003589"/>
                <a:gd name="connsiteY1443" fmla="*/ 901323 h 3670407"/>
                <a:gd name="connsiteX1444" fmla="*/ 1244071 w 4003589"/>
                <a:gd name="connsiteY1444" fmla="*/ 899361 h 3670407"/>
                <a:gd name="connsiteX1445" fmla="*/ 1248117 w 4003589"/>
                <a:gd name="connsiteY1445" fmla="*/ 895437 h 3670407"/>
                <a:gd name="connsiteX1446" fmla="*/ 1250815 w 4003589"/>
                <a:gd name="connsiteY1446" fmla="*/ 891513 h 3670407"/>
                <a:gd name="connsiteX1447" fmla="*/ 1252042 w 4003589"/>
                <a:gd name="connsiteY1447" fmla="*/ 888079 h 3670407"/>
                <a:gd name="connsiteX1448" fmla="*/ 1251551 w 4003589"/>
                <a:gd name="connsiteY1448" fmla="*/ 885626 h 3670407"/>
                <a:gd name="connsiteX1449" fmla="*/ 1250815 w 4003589"/>
                <a:gd name="connsiteY1449" fmla="*/ 885013 h 3670407"/>
                <a:gd name="connsiteX1450" fmla="*/ 1249834 w 4003589"/>
                <a:gd name="connsiteY1450" fmla="*/ 884646 h 3670407"/>
                <a:gd name="connsiteX1451" fmla="*/ 1248608 w 4003589"/>
                <a:gd name="connsiteY1451" fmla="*/ 884646 h 3670407"/>
                <a:gd name="connsiteX1452" fmla="*/ 1247136 w 4003589"/>
                <a:gd name="connsiteY1452" fmla="*/ 884891 h 3670407"/>
                <a:gd name="connsiteX1453" fmla="*/ 3834117 w 4003589"/>
                <a:gd name="connsiteY1453" fmla="*/ 253842 h 3670407"/>
                <a:gd name="connsiteX1454" fmla="*/ 3831296 w 4003589"/>
                <a:gd name="connsiteY1454" fmla="*/ 254700 h 3670407"/>
                <a:gd name="connsiteX1455" fmla="*/ 3828476 w 4003589"/>
                <a:gd name="connsiteY1455" fmla="*/ 255804 h 3670407"/>
                <a:gd name="connsiteX1456" fmla="*/ 3825533 w 4003589"/>
                <a:gd name="connsiteY1456" fmla="*/ 257276 h 3670407"/>
                <a:gd name="connsiteX1457" fmla="*/ 3822712 w 4003589"/>
                <a:gd name="connsiteY1457" fmla="*/ 258992 h 3670407"/>
                <a:gd name="connsiteX1458" fmla="*/ 3816704 w 4003589"/>
                <a:gd name="connsiteY1458" fmla="*/ 263898 h 3670407"/>
                <a:gd name="connsiteX1459" fmla="*/ 3812657 w 4003589"/>
                <a:gd name="connsiteY1459" fmla="*/ 268925 h 3670407"/>
                <a:gd name="connsiteX1460" fmla="*/ 3810940 w 4003589"/>
                <a:gd name="connsiteY1460" fmla="*/ 273585 h 3670407"/>
                <a:gd name="connsiteX1461" fmla="*/ 3811921 w 4003589"/>
                <a:gd name="connsiteY1461" fmla="*/ 277387 h 3670407"/>
                <a:gd name="connsiteX1462" fmla="*/ 3813883 w 4003589"/>
                <a:gd name="connsiteY1462" fmla="*/ 278858 h 3670407"/>
                <a:gd name="connsiteX1463" fmla="*/ 3816581 w 4003589"/>
                <a:gd name="connsiteY1463" fmla="*/ 279594 h 3670407"/>
                <a:gd name="connsiteX1464" fmla="*/ 3819769 w 4003589"/>
                <a:gd name="connsiteY1464" fmla="*/ 279594 h 3670407"/>
                <a:gd name="connsiteX1465" fmla="*/ 3823448 w 4003589"/>
                <a:gd name="connsiteY1465" fmla="*/ 278981 h 3670407"/>
                <a:gd name="connsiteX1466" fmla="*/ 3826269 w 4003589"/>
                <a:gd name="connsiteY1466" fmla="*/ 278123 h 3670407"/>
                <a:gd name="connsiteX1467" fmla="*/ 3829089 w 4003589"/>
                <a:gd name="connsiteY1467" fmla="*/ 277019 h 3670407"/>
                <a:gd name="connsiteX1468" fmla="*/ 3832032 w 4003589"/>
                <a:gd name="connsiteY1468" fmla="*/ 275547 h 3670407"/>
                <a:gd name="connsiteX1469" fmla="*/ 3834975 w 4003589"/>
                <a:gd name="connsiteY1469" fmla="*/ 273830 h 3670407"/>
                <a:gd name="connsiteX1470" fmla="*/ 3840984 w 4003589"/>
                <a:gd name="connsiteY1470" fmla="*/ 269048 h 3670407"/>
                <a:gd name="connsiteX1471" fmla="*/ 3845031 w 4003589"/>
                <a:gd name="connsiteY1471" fmla="*/ 264020 h 3670407"/>
                <a:gd name="connsiteX1472" fmla="*/ 3846625 w 4003589"/>
                <a:gd name="connsiteY1472" fmla="*/ 259360 h 3670407"/>
                <a:gd name="connsiteX1473" fmla="*/ 3845521 w 4003589"/>
                <a:gd name="connsiteY1473" fmla="*/ 255681 h 3670407"/>
                <a:gd name="connsiteX1474" fmla="*/ 3843559 w 4003589"/>
                <a:gd name="connsiteY1474" fmla="*/ 254210 h 3670407"/>
                <a:gd name="connsiteX1475" fmla="*/ 3840862 w 4003589"/>
                <a:gd name="connsiteY1475" fmla="*/ 253474 h 3670407"/>
                <a:gd name="connsiteX1476" fmla="*/ 3837551 w 4003589"/>
                <a:gd name="connsiteY1476" fmla="*/ 253474 h 3670407"/>
                <a:gd name="connsiteX1477" fmla="*/ 3833872 w 4003589"/>
                <a:gd name="connsiteY1477" fmla="*/ 254087 h 3670407"/>
                <a:gd name="connsiteX1478" fmla="*/ 1203603 w 4003589"/>
                <a:gd name="connsiteY1478" fmla="*/ 922415 h 3670407"/>
                <a:gd name="connsiteX1479" fmla="*/ 1201273 w 4003589"/>
                <a:gd name="connsiteY1479" fmla="*/ 923151 h 3670407"/>
                <a:gd name="connsiteX1480" fmla="*/ 1198821 w 4003589"/>
                <a:gd name="connsiteY1480" fmla="*/ 924377 h 3670407"/>
                <a:gd name="connsiteX1481" fmla="*/ 1196245 w 4003589"/>
                <a:gd name="connsiteY1481" fmla="*/ 926094 h 3670407"/>
                <a:gd name="connsiteX1482" fmla="*/ 1193548 w 4003589"/>
                <a:gd name="connsiteY1482" fmla="*/ 928179 h 3670407"/>
                <a:gd name="connsiteX1483" fmla="*/ 1189624 w 4003589"/>
                <a:gd name="connsiteY1483" fmla="*/ 932225 h 3670407"/>
                <a:gd name="connsiteX1484" fmla="*/ 1186926 w 4003589"/>
                <a:gd name="connsiteY1484" fmla="*/ 936150 h 3670407"/>
                <a:gd name="connsiteX1485" fmla="*/ 1185822 w 4003589"/>
                <a:gd name="connsiteY1485" fmla="*/ 939460 h 3670407"/>
                <a:gd name="connsiteX1486" fmla="*/ 1186435 w 4003589"/>
                <a:gd name="connsiteY1486" fmla="*/ 941790 h 3670407"/>
                <a:gd name="connsiteX1487" fmla="*/ 1187171 w 4003589"/>
                <a:gd name="connsiteY1487" fmla="*/ 942404 h 3670407"/>
                <a:gd name="connsiteX1488" fmla="*/ 1188152 w 4003589"/>
                <a:gd name="connsiteY1488" fmla="*/ 942649 h 3670407"/>
                <a:gd name="connsiteX1489" fmla="*/ 1189378 w 4003589"/>
                <a:gd name="connsiteY1489" fmla="*/ 942649 h 3670407"/>
                <a:gd name="connsiteX1490" fmla="*/ 1190727 w 4003589"/>
                <a:gd name="connsiteY1490" fmla="*/ 942404 h 3670407"/>
                <a:gd name="connsiteX1491" fmla="*/ 1193057 w 4003589"/>
                <a:gd name="connsiteY1491" fmla="*/ 941668 h 3670407"/>
                <a:gd name="connsiteX1492" fmla="*/ 1195510 w 4003589"/>
                <a:gd name="connsiteY1492" fmla="*/ 940442 h 3670407"/>
                <a:gd name="connsiteX1493" fmla="*/ 1198085 w 4003589"/>
                <a:gd name="connsiteY1493" fmla="*/ 938725 h 3670407"/>
                <a:gd name="connsiteX1494" fmla="*/ 1200783 w 4003589"/>
                <a:gd name="connsiteY1494" fmla="*/ 936640 h 3670407"/>
                <a:gd name="connsiteX1495" fmla="*/ 1204707 w 4003589"/>
                <a:gd name="connsiteY1495" fmla="*/ 932593 h 3670407"/>
                <a:gd name="connsiteX1496" fmla="*/ 1207405 w 4003589"/>
                <a:gd name="connsiteY1496" fmla="*/ 928669 h 3670407"/>
                <a:gd name="connsiteX1497" fmla="*/ 1208508 w 4003589"/>
                <a:gd name="connsiteY1497" fmla="*/ 925358 h 3670407"/>
                <a:gd name="connsiteX1498" fmla="*/ 1207895 w 4003589"/>
                <a:gd name="connsiteY1498" fmla="*/ 923028 h 3670407"/>
                <a:gd name="connsiteX1499" fmla="*/ 1207159 w 4003589"/>
                <a:gd name="connsiteY1499" fmla="*/ 922538 h 3670407"/>
                <a:gd name="connsiteX1500" fmla="*/ 1206178 w 4003589"/>
                <a:gd name="connsiteY1500" fmla="*/ 922292 h 3670407"/>
                <a:gd name="connsiteX1501" fmla="*/ 1204952 w 4003589"/>
                <a:gd name="connsiteY1501" fmla="*/ 922292 h 3670407"/>
                <a:gd name="connsiteX1502" fmla="*/ 1203603 w 4003589"/>
                <a:gd name="connsiteY1502" fmla="*/ 922538 h 3670407"/>
                <a:gd name="connsiteX1503" fmla="*/ 3857784 w 4003589"/>
                <a:gd name="connsiteY1503" fmla="*/ 284254 h 3670407"/>
                <a:gd name="connsiteX1504" fmla="*/ 3855087 w 4003589"/>
                <a:gd name="connsiteY1504" fmla="*/ 284990 h 3670407"/>
                <a:gd name="connsiteX1505" fmla="*/ 3852389 w 4003589"/>
                <a:gd name="connsiteY1505" fmla="*/ 286093 h 3670407"/>
                <a:gd name="connsiteX1506" fmla="*/ 3849568 w 4003589"/>
                <a:gd name="connsiteY1506" fmla="*/ 287442 h 3670407"/>
                <a:gd name="connsiteX1507" fmla="*/ 3846748 w 4003589"/>
                <a:gd name="connsiteY1507" fmla="*/ 289037 h 3670407"/>
                <a:gd name="connsiteX1508" fmla="*/ 3840494 w 4003589"/>
                <a:gd name="connsiteY1508" fmla="*/ 293819 h 3670407"/>
                <a:gd name="connsiteX1509" fmla="*/ 3836324 w 4003589"/>
                <a:gd name="connsiteY1509" fmla="*/ 298969 h 3670407"/>
                <a:gd name="connsiteX1510" fmla="*/ 3834485 w 4003589"/>
                <a:gd name="connsiteY1510" fmla="*/ 303752 h 3670407"/>
                <a:gd name="connsiteX1511" fmla="*/ 3835343 w 4003589"/>
                <a:gd name="connsiteY1511" fmla="*/ 307676 h 3670407"/>
                <a:gd name="connsiteX1512" fmla="*/ 3837305 w 4003589"/>
                <a:gd name="connsiteY1512" fmla="*/ 309270 h 3670407"/>
                <a:gd name="connsiteX1513" fmla="*/ 3840003 w 4003589"/>
                <a:gd name="connsiteY1513" fmla="*/ 310129 h 3670407"/>
                <a:gd name="connsiteX1514" fmla="*/ 3843437 w 4003589"/>
                <a:gd name="connsiteY1514" fmla="*/ 310129 h 3670407"/>
                <a:gd name="connsiteX1515" fmla="*/ 3847238 w 4003589"/>
                <a:gd name="connsiteY1515" fmla="*/ 309516 h 3670407"/>
                <a:gd name="connsiteX1516" fmla="*/ 3849936 w 4003589"/>
                <a:gd name="connsiteY1516" fmla="*/ 308780 h 3670407"/>
                <a:gd name="connsiteX1517" fmla="*/ 3852634 w 4003589"/>
                <a:gd name="connsiteY1517" fmla="*/ 307676 h 3670407"/>
                <a:gd name="connsiteX1518" fmla="*/ 3855454 w 4003589"/>
                <a:gd name="connsiteY1518" fmla="*/ 306327 h 3670407"/>
                <a:gd name="connsiteX1519" fmla="*/ 3858275 w 4003589"/>
                <a:gd name="connsiteY1519" fmla="*/ 304733 h 3670407"/>
                <a:gd name="connsiteX1520" fmla="*/ 3864529 w 4003589"/>
                <a:gd name="connsiteY1520" fmla="*/ 299828 h 3670407"/>
                <a:gd name="connsiteX1521" fmla="*/ 3868698 w 4003589"/>
                <a:gd name="connsiteY1521" fmla="*/ 294678 h 3670407"/>
                <a:gd name="connsiteX1522" fmla="*/ 3870538 w 4003589"/>
                <a:gd name="connsiteY1522" fmla="*/ 289895 h 3670407"/>
                <a:gd name="connsiteX1523" fmla="*/ 3869679 w 4003589"/>
                <a:gd name="connsiteY1523" fmla="*/ 285971 h 3670407"/>
                <a:gd name="connsiteX1524" fmla="*/ 3867717 w 4003589"/>
                <a:gd name="connsiteY1524" fmla="*/ 284377 h 3670407"/>
                <a:gd name="connsiteX1525" fmla="*/ 3865019 w 4003589"/>
                <a:gd name="connsiteY1525" fmla="*/ 283518 h 3670407"/>
                <a:gd name="connsiteX1526" fmla="*/ 3861709 w 4003589"/>
                <a:gd name="connsiteY1526" fmla="*/ 283518 h 3670407"/>
                <a:gd name="connsiteX1527" fmla="*/ 3857907 w 4003589"/>
                <a:gd name="connsiteY1527" fmla="*/ 284131 h 3670407"/>
                <a:gd name="connsiteX1528" fmla="*/ 1160683 w 4003589"/>
                <a:gd name="connsiteY1528" fmla="*/ 960308 h 3670407"/>
                <a:gd name="connsiteX1529" fmla="*/ 1158353 w 4003589"/>
                <a:gd name="connsiteY1529" fmla="*/ 961166 h 3670407"/>
                <a:gd name="connsiteX1530" fmla="*/ 1155778 w 4003589"/>
                <a:gd name="connsiteY1530" fmla="*/ 962515 h 3670407"/>
                <a:gd name="connsiteX1531" fmla="*/ 1153080 w 4003589"/>
                <a:gd name="connsiteY1531" fmla="*/ 964354 h 3670407"/>
                <a:gd name="connsiteX1532" fmla="*/ 1150382 w 4003589"/>
                <a:gd name="connsiteY1532" fmla="*/ 966562 h 3670407"/>
                <a:gd name="connsiteX1533" fmla="*/ 1146581 w 4003589"/>
                <a:gd name="connsiteY1533" fmla="*/ 970608 h 3670407"/>
                <a:gd name="connsiteX1534" fmla="*/ 1144006 w 4003589"/>
                <a:gd name="connsiteY1534" fmla="*/ 974410 h 3670407"/>
                <a:gd name="connsiteX1535" fmla="*/ 1143025 w 4003589"/>
                <a:gd name="connsiteY1535" fmla="*/ 977721 h 3670407"/>
                <a:gd name="connsiteX1536" fmla="*/ 1143638 w 4003589"/>
                <a:gd name="connsiteY1536" fmla="*/ 979928 h 3670407"/>
                <a:gd name="connsiteX1537" fmla="*/ 1144373 w 4003589"/>
                <a:gd name="connsiteY1537" fmla="*/ 980419 h 3670407"/>
                <a:gd name="connsiteX1538" fmla="*/ 1145354 w 4003589"/>
                <a:gd name="connsiteY1538" fmla="*/ 980664 h 3670407"/>
                <a:gd name="connsiteX1539" fmla="*/ 1146581 w 4003589"/>
                <a:gd name="connsiteY1539" fmla="*/ 980664 h 3670407"/>
                <a:gd name="connsiteX1540" fmla="*/ 1147930 w 4003589"/>
                <a:gd name="connsiteY1540" fmla="*/ 980419 h 3670407"/>
                <a:gd name="connsiteX1541" fmla="*/ 1150260 w 4003589"/>
                <a:gd name="connsiteY1541" fmla="*/ 979560 h 3670407"/>
                <a:gd name="connsiteX1542" fmla="*/ 1152835 w 4003589"/>
                <a:gd name="connsiteY1542" fmla="*/ 978211 h 3670407"/>
                <a:gd name="connsiteX1543" fmla="*/ 1155533 w 4003589"/>
                <a:gd name="connsiteY1543" fmla="*/ 976372 h 3670407"/>
                <a:gd name="connsiteX1544" fmla="*/ 1158230 w 4003589"/>
                <a:gd name="connsiteY1544" fmla="*/ 974164 h 3670407"/>
                <a:gd name="connsiteX1545" fmla="*/ 1162155 w 4003589"/>
                <a:gd name="connsiteY1545" fmla="*/ 970118 h 3670407"/>
                <a:gd name="connsiteX1546" fmla="*/ 1164730 w 4003589"/>
                <a:gd name="connsiteY1546" fmla="*/ 966194 h 3670407"/>
                <a:gd name="connsiteX1547" fmla="*/ 1165711 w 4003589"/>
                <a:gd name="connsiteY1547" fmla="*/ 962883 h 3670407"/>
                <a:gd name="connsiteX1548" fmla="*/ 1164975 w 4003589"/>
                <a:gd name="connsiteY1548" fmla="*/ 960675 h 3670407"/>
                <a:gd name="connsiteX1549" fmla="*/ 1164239 w 4003589"/>
                <a:gd name="connsiteY1549" fmla="*/ 960185 h 3670407"/>
                <a:gd name="connsiteX1550" fmla="*/ 1163258 w 4003589"/>
                <a:gd name="connsiteY1550" fmla="*/ 959940 h 3670407"/>
                <a:gd name="connsiteX1551" fmla="*/ 1162032 w 4003589"/>
                <a:gd name="connsiteY1551" fmla="*/ 959940 h 3670407"/>
                <a:gd name="connsiteX1552" fmla="*/ 1160683 w 4003589"/>
                <a:gd name="connsiteY1552" fmla="*/ 960185 h 3670407"/>
                <a:gd name="connsiteX1553" fmla="*/ 3879735 w 4003589"/>
                <a:gd name="connsiteY1553" fmla="*/ 316383 h 3670407"/>
                <a:gd name="connsiteX1554" fmla="*/ 3877160 w 4003589"/>
                <a:gd name="connsiteY1554" fmla="*/ 317119 h 3670407"/>
                <a:gd name="connsiteX1555" fmla="*/ 3874584 w 4003589"/>
                <a:gd name="connsiteY1555" fmla="*/ 318100 h 3670407"/>
                <a:gd name="connsiteX1556" fmla="*/ 3871887 w 4003589"/>
                <a:gd name="connsiteY1556" fmla="*/ 319326 h 3670407"/>
                <a:gd name="connsiteX1557" fmla="*/ 3869189 w 4003589"/>
                <a:gd name="connsiteY1557" fmla="*/ 320797 h 3670407"/>
                <a:gd name="connsiteX1558" fmla="*/ 3862812 w 4003589"/>
                <a:gd name="connsiteY1558" fmla="*/ 325580 h 3670407"/>
                <a:gd name="connsiteX1559" fmla="*/ 3858397 w 4003589"/>
                <a:gd name="connsiteY1559" fmla="*/ 330730 h 3670407"/>
                <a:gd name="connsiteX1560" fmla="*/ 3856313 w 4003589"/>
                <a:gd name="connsiteY1560" fmla="*/ 335636 h 3670407"/>
                <a:gd name="connsiteX1561" fmla="*/ 3856926 w 4003589"/>
                <a:gd name="connsiteY1561" fmla="*/ 339682 h 3670407"/>
                <a:gd name="connsiteX1562" fmla="*/ 3858765 w 4003589"/>
                <a:gd name="connsiteY1562" fmla="*/ 341399 h 3670407"/>
                <a:gd name="connsiteX1563" fmla="*/ 3861586 w 4003589"/>
                <a:gd name="connsiteY1563" fmla="*/ 342380 h 3670407"/>
                <a:gd name="connsiteX1564" fmla="*/ 3865019 w 4003589"/>
                <a:gd name="connsiteY1564" fmla="*/ 342503 h 3670407"/>
                <a:gd name="connsiteX1565" fmla="*/ 3869066 w 4003589"/>
                <a:gd name="connsiteY1565" fmla="*/ 341890 h 3670407"/>
                <a:gd name="connsiteX1566" fmla="*/ 3871642 w 4003589"/>
                <a:gd name="connsiteY1566" fmla="*/ 341154 h 3670407"/>
                <a:gd name="connsiteX1567" fmla="*/ 3874339 w 4003589"/>
                <a:gd name="connsiteY1567" fmla="*/ 340173 h 3670407"/>
                <a:gd name="connsiteX1568" fmla="*/ 3877037 w 4003589"/>
                <a:gd name="connsiteY1568" fmla="*/ 338947 h 3670407"/>
                <a:gd name="connsiteX1569" fmla="*/ 3879735 w 4003589"/>
                <a:gd name="connsiteY1569" fmla="*/ 337352 h 3670407"/>
                <a:gd name="connsiteX1570" fmla="*/ 3886112 w 4003589"/>
                <a:gd name="connsiteY1570" fmla="*/ 332570 h 3670407"/>
                <a:gd name="connsiteX1571" fmla="*/ 3890526 w 4003589"/>
                <a:gd name="connsiteY1571" fmla="*/ 327419 h 3670407"/>
                <a:gd name="connsiteX1572" fmla="*/ 3892611 w 4003589"/>
                <a:gd name="connsiteY1572" fmla="*/ 322514 h 3670407"/>
                <a:gd name="connsiteX1573" fmla="*/ 3891998 w 4003589"/>
                <a:gd name="connsiteY1573" fmla="*/ 318467 h 3670407"/>
                <a:gd name="connsiteX1574" fmla="*/ 3890036 w 4003589"/>
                <a:gd name="connsiteY1574" fmla="*/ 316751 h 3670407"/>
                <a:gd name="connsiteX1575" fmla="*/ 3887215 w 4003589"/>
                <a:gd name="connsiteY1575" fmla="*/ 315892 h 3670407"/>
                <a:gd name="connsiteX1576" fmla="*/ 3883659 w 4003589"/>
                <a:gd name="connsiteY1576" fmla="*/ 315892 h 3670407"/>
                <a:gd name="connsiteX1577" fmla="*/ 3879612 w 4003589"/>
                <a:gd name="connsiteY1577" fmla="*/ 316506 h 3670407"/>
                <a:gd name="connsiteX1578" fmla="*/ 1118253 w 4003589"/>
                <a:gd name="connsiteY1578" fmla="*/ 998568 h 3670407"/>
                <a:gd name="connsiteX1579" fmla="*/ 1115801 w 4003589"/>
                <a:gd name="connsiteY1579" fmla="*/ 999426 h 3670407"/>
                <a:gd name="connsiteX1580" fmla="*/ 1113103 w 4003589"/>
                <a:gd name="connsiteY1580" fmla="*/ 1000775 h 3670407"/>
                <a:gd name="connsiteX1581" fmla="*/ 1110283 w 4003589"/>
                <a:gd name="connsiteY1581" fmla="*/ 1002615 h 3670407"/>
                <a:gd name="connsiteX1582" fmla="*/ 1107462 w 4003589"/>
                <a:gd name="connsiteY1582" fmla="*/ 1004944 h 3670407"/>
                <a:gd name="connsiteX1583" fmla="*/ 1103661 w 4003589"/>
                <a:gd name="connsiteY1583" fmla="*/ 1008991 h 3670407"/>
                <a:gd name="connsiteX1584" fmla="*/ 1101208 w 4003589"/>
                <a:gd name="connsiteY1584" fmla="*/ 1012793 h 3670407"/>
                <a:gd name="connsiteX1585" fmla="*/ 1100227 w 4003589"/>
                <a:gd name="connsiteY1585" fmla="*/ 1015981 h 3670407"/>
                <a:gd name="connsiteX1586" fmla="*/ 1101085 w 4003589"/>
                <a:gd name="connsiteY1586" fmla="*/ 1018188 h 3670407"/>
                <a:gd name="connsiteX1587" fmla="*/ 1101821 w 4003589"/>
                <a:gd name="connsiteY1587" fmla="*/ 1018679 h 3670407"/>
                <a:gd name="connsiteX1588" fmla="*/ 1102802 w 4003589"/>
                <a:gd name="connsiteY1588" fmla="*/ 1018924 h 3670407"/>
                <a:gd name="connsiteX1589" fmla="*/ 1103906 w 4003589"/>
                <a:gd name="connsiteY1589" fmla="*/ 1018924 h 3670407"/>
                <a:gd name="connsiteX1590" fmla="*/ 1105132 w 4003589"/>
                <a:gd name="connsiteY1590" fmla="*/ 1018679 h 3670407"/>
                <a:gd name="connsiteX1591" fmla="*/ 1107585 w 4003589"/>
                <a:gd name="connsiteY1591" fmla="*/ 1017820 h 3670407"/>
                <a:gd name="connsiteX1592" fmla="*/ 1110283 w 4003589"/>
                <a:gd name="connsiteY1592" fmla="*/ 1016472 h 3670407"/>
                <a:gd name="connsiteX1593" fmla="*/ 1113103 w 4003589"/>
                <a:gd name="connsiteY1593" fmla="*/ 1014632 h 3670407"/>
                <a:gd name="connsiteX1594" fmla="*/ 1115923 w 4003589"/>
                <a:gd name="connsiteY1594" fmla="*/ 1012302 h 3670407"/>
                <a:gd name="connsiteX1595" fmla="*/ 1119725 w 4003589"/>
                <a:gd name="connsiteY1595" fmla="*/ 1008255 h 3670407"/>
                <a:gd name="connsiteX1596" fmla="*/ 1122178 w 4003589"/>
                <a:gd name="connsiteY1596" fmla="*/ 1004454 h 3670407"/>
                <a:gd name="connsiteX1597" fmla="*/ 1123159 w 4003589"/>
                <a:gd name="connsiteY1597" fmla="*/ 1001266 h 3670407"/>
                <a:gd name="connsiteX1598" fmla="*/ 1122300 w 4003589"/>
                <a:gd name="connsiteY1598" fmla="*/ 999058 h 3670407"/>
                <a:gd name="connsiteX1599" fmla="*/ 1121564 w 4003589"/>
                <a:gd name="connsiteY1599" fmla="*/ 998568 h 3670407"/>
                <a:gd name="connsiteX1600" fmla="*/ 1120583 w 4003589"/>
                <a:gd name="connsiteY1600" fmla="*/ 998322 h 3670407"/>
                <a:gd name="connsiteX1601" fmla="*/ 1119480 w 4003589"/>
                <a:gd name="connsiteY1601" fmla="*/ 998322 h 3670407"/>
                <a:gd name="connsiteX1602" fmla="*/ 1118253 w 4003589"/>
                <a:gd name="connsiteY1602" fmla="*/ 998568 h 3670407"/>
                <a:gd name="connsiteX1603" fmla="*/ 3899969 w 4003589"/>
                <a:gd name="connsiteY1603" fmla="*/ 350351 h 3670407"/>
                <a:gd name="connsiteX1604" fmla="*/ 3897516 w 4003589"/>
                <a:gd name="connsiteY1604" fmla="*/ 351087 h 3670407"/>
                <a:gd name="connsiteX1605" fmla="*/ 3895063 w 4003589"/>
                <a:gd name="connsiteY1605" fmla="*/ 352068 h 3670407"/>
                <a:gd name="connsiteX1606" fmla="*/ 3892488 w 4003589"/>
                <a:gd name="connsiteY1606" fmla="*/ 353294 h 3670407"/>
                <a:gd name="connsiteX1607" fmla="*/ 3889913 w 4003589"/>
                <a:gd name="connsiteY1607" fmla="*/ 354643 h 3670407"/>
                <a:gd name="connsiteX1608" fmla="*/ 3883414 w 4003589"/>
                <a:gd name="connsiteY1608" fmla="*/ 359426 h 3670407"/>
                <a:gd name="connsiteX1609" fmla="*/ 3878754 w 4003589"/>
                <a:gd name="connsiteY1609" fmla="*/ 364576 h 3670407"/>
                <a:gd name="connsiteX1610" fmla="*/ 3876424 w 4003589"/>
                <a:gd name="connsiteY1610" fmla="*/ 369604 h 3670407"/>
                <a:gd name="connsiteX1611" fmla="*/ 3876914 w 4003589"/>
                <a:gd name="connsiteY1611" fmla="*/ 373896 h 3670407"/>
                <a:gd name="connsiteX1612" fmla="*/ 3878754 w 4003589"/>
                <a:gd name="connsiteY1612" fmla="*/ 375858 h 3670407"/>
                <a:gd name="connsiteX1613" fmla="*/ 3881574 w 4003589"/>
                <a:gd name="connsiteY1613" fmla="*/ 376961 h 3670407"/>
                <a:gd name="connsiteX1614" fmla="*/ 3885130 w 4003589"/>
                <a:gd name="connsiteY1614" fmla="*/ 377207 h 3670407"/>
                <a:gd name="connsiteX1615" fmla="*/ 3889300 w 4003589"/>
                <a:gd name="connsiteY1615" fmla="*/ 376594 h 3670407"/>
                <a:gd name="connsiteX1616" fmla="*/ 3891752 w 4003589"/>
                <a:gd name="connsiteY1616" fmla="*/ 375858 h 3670407"/>
                <a:gd name="connsiteX1617" fmla="*/ 3894205 w 4003589"/>
                <a:gd name="connsiteY1617" fmla="*/ 374877 h 3670407"/>
                <a:gd name="connsiteX1618" fmla="*/ 3896780 w 4003589"/>
                <a:gd name="connsiteY1618" fmla="*/ 373650 h 3670407"/>
                <a:gd name="connsiteX1619" fmla="*/ 3899355 w 4003589"/>
                <a:gd name="connsiteY1619" fmla="*/ 372302 h 3670407"/>
                <a:gd name="connsiteX1620" fmla="*/ 3905855 w 4003589"/>
                <a:gd name="connsiteY1620" fmla="*/ 367519 h 3670407"/>
                <a:gd name="connsiteX1621" fmla="*/ 3910392 w 4003589"/>
                <a:gd name="connsiteY1621" fmla="*/ 362246 h 3670407"/>
                <a:gd name="connsiteX1622" fmla="*/ 3912600 w 4003589"/>
                <a:gd name="connsiteY1622" fmla="*/ 357218 h 3670407"/>
                <a:gd name="connsiteX1623" fmla="*/ 3912109 w 4003589"/>
                <a:gd name="connsiteY1623" fmla="*/ 352926 h 3670407"/>
                <a:gd name="connsiteX1624" fmla="*/ 3910270 w 4003589"/>
                <a:gd name="connsiteY1624" fmla="*/ 350964 h 3670407"/>
                <a:gd name="connsiteX1625" fmla="*/ 3907449 w 4003589"/>
                <a:gd name="connsiteY1625" fmla="*/ 349983 h 3670407"/>
                <a:gd name="connsiteX1626" fmla="*/ 3903893 w 4003589"/>
                <a:gd name="connsiteY1626" fmla="*/ 349861 h 3670407"/>
                <a:gd name="connsiteX1627" fmla="*/ 3899723 w 4003589"/>
                <a:gd name="connsiteY1627" fmla="*/ 350474 h 3670407"/>
                <a:gd name="connsiteX1628" fmla="*/ 1076192 w 4003589"/>
                <a:gd name="connsiteY1628" fmla="*/ 1037441 h 3670407"/>
                <a:gd name="connsiteX1629" fmla="*/ 1073739 w 4003589"/>
                <a:gd name="connsiteY1629" fmla="*/ 1038300 h 3670407"/>
                <a:gd name="connsiteX1630" fmla="*/ 1070919 w 4003589"/>
                <a:gd name="connsiteY1630" fmla="*/ 1039771 h 3670407"/>
                <a:gd name="connsiteX1631" fmla="*/ 1068098 w 4003589"/>
                <a:gd name="connsiteY1631" fmla="*/ 1041733 h 3670407"/>
                <a:gd name="connsiteX1632" fmla="*/ 1065278 w 4003589"/>
                <a:gd name="connsiteY1632" fmla="*/ 1044186 h 3670407"/>
                <a:gd name="connsiteX1633" fmla="*/ 1061599 w 4003589"/>
                <a:gd name="connsiteY1633" fmla="*/ 1048232 h 3670407"/>
                <a:gd name="connsiteX1634" fmla="*/ 1059269 w 4003589"/>
                <a:gd name="connsiteY1634" fmla="*/ 1052034 h 3670407"/>
                <a:gd name="connsiteX1635" fmla="*/ 1058410 w 4003589"/>
                <a:gd name="connsiteY1635" fmla="*/ 1055222 h 3670407"/>
                <a:gd name="connsiteX1636" fmla="*/ 1059269 w 4003589"/>
                <a:gd name="connsiteY1636" fmla="*/ 1057307 h 3670407"/>
                <a:gd name="connsiteX1637" fmla="*/ 1060005 w 4003589"/>
                <a:gd name="connsiteY1637" fmla="*/ 1057675 h 3670407"/>
                <a:gd name="connsiteX1638" fmla="*/ 1060863 w 4003589"/>
                <a:gd name="connsiteY1638" fmla="*/ 1057920 h 3670407"/>
                <a:gd name="connsiteX1639" fmla="*/ 1061967 w 4003589"/>
                <a:gd name="connsiteY1639" fmla="*/ 1057920 h 3670407"/>
                <a:gd name="connsiteX1640" fmla="*/ 1063193 w 4003589"/>
                <a:gd name="connsiteY1640" fmla="*/ 1057675 h 3670407"/>
                <a:gd name="connsiteX1641" fmla="*/ 1065646 w 4003589"/>
                <a:gd name="connsiteY1641" fmla="*/ 1056817 h 3670407"/>
                <a:gd name="connsiteX1642" fmla="*/ 1068344 w 4003589"/>
                <a:gd name="connsiteY1642" fmla="*/ 1055345 h 3670407"/>
                <a:gd name="connsiteX1643" fmla="*/ 1071164 w 4003589"/>
                <a:gd name="connsiteY1643" fmla="*/ 1053383 h 3670407"/>
                <a:gd name="connsiteX1644" fmla="*/ 1073984 w 4003589"/>
                <a:gd name="connsiteY1644" fmla="*/ 1050930 h 3670407"/>
                <a:gd name="connsiteX1645" fmla="*/ 1077663 w 4003589"/>
                <a:gd name="connsiteY1645" fmla="*/ 1046884 h 3670407"/>
                <a:gd name="connsiteX1646" fmla="*/ 1079993 w 4003589"/>
                <a:gd name="connsiteY1646" fmla="*/ 1043082 h 3670407"/>
                <a:gd name="connsiteX1647" fmla="*/ 1080852 w 4003589"/>
                <a:gd name="connsiteY1647" fmla="*/ 1039894 h 3670407"/>
                <a:gd name="connsiteX1648" fmla="*/ 1079870 w 4003589"/>
                <a:gd name="connsiteY1648" fmla="*/ 1037809 h 3670407"/>
                <a:gd name="connsiteX1649" fmla="*/ 1079135 w 4003589"/>
                <a:gd name="connsiteY1649" fmla="*/ 1037441 h 3670407"/>
                <a:gd name="connsiteX1650" fmla="*/ 1078276 w 4003589"/>
                <a:gd name="connsiteY1650" fmla="*/ 1037319 h 3670407"/>
                <a:gd name="connsiteX1651" fmla="*/ 1077173 w 4003589"/>
                <a:gd name="connsiteY1651" fmla="*/ 1037319 h 3670407"/>
                <a:gd name="connsiteX1652" fmla="*/ 1075946 w 4003589"/>
                <a:gd name="connsiteY1652" fmla="*/ 1037564 h 3670407"/>
                <a:gd name="connsiteX1653" fmla="*/ 3918240 w 4003589"/>
                <a:gd name="connsiteY1653" fmla="*/ 386159 h 3670407"/>
                <a:gd name="connsiteX1654" fmla="*/ 3915910 w 4003589"/>
                <a:gd name="connsiteY1654" fmla="*/ 386772 h 3670407"/>
                <a:gd name="connsiteX1655" fmla="*/ 3913458 w 4003589"/>
                <a:gd name="connsiteY1655" fmla="*/ 387630 h 3670407"/>
                <a:gd name="connsiteX1656" fmla="*/ 3911005 w 4003589"/>
                <a:gd name="connsiteY1656" fmla="*/ 388734 h 3670407"/>
                <a:gd name="connsiteX1657" fmla="*/ 3908553 w 4003589"/>
                <a:gd name="connsiteY1657" fmla="*/ 390083 h 3670407"/>
                <a:gd name="connsiteX1658" fmla="*/ 3901931 w 4003589"/>
                <a:gd name="connsiteY1658" fmla="*/ 394743 h 3670407"/>
                <a:gd name="connsiteX1659" fmla="*/ 3897148 w 4003589"/>
                <a:gd name="connsiteY1659" fmla="*/ 400016 h 3670407"/>
                <a:gd name="connsiteX1660" fmla="*/ 3894695 w 4003589"/>
                <a:gd name="connsiteY1660" fmla="*/ 405166 h 3670407"/>
                <a:gd name="connsiteX1661" fmla="*/ 3894941 w 4003589"/>
                <a:gd name="connsiteY1661" fmla="*/ 409581 h 3670407"/>
                <a:gd name="connsiteX1662" fmla="*/ 3896780 w 4003589"/>
                <a:gd name="connsiteY1662" fmla="*/ 411666 h 3670407"/>
                <a:gd name="connsiteX1663" fmla="*/ 3899723 w 4003589"/>
                <a:gd name="connsiteY1663" fmla="*/ 412892 h 3670407"/>
                <a:gd name="connsiteX1664" fmla="*/ 3903402 w 4003589"/>
                <a:gd name="connsiteY1664" fmla="*/ 413137 h 3670407"/>
                <a:gd name="connsiteX1665" fmla="*/ 3907817 w 4003589"/>
                <a:gd name="connsiteY1665" fmla="*/ 412524 h 3670407"/>
                <a:gd name="connsiteX1666" fmla="*/ 3910147 w 4003589"/>
                <a:gd name="connsiteY1666" fmla="*/ 411911 h 3670407"/>
                <a:gd name="connsiteX1667" fmla="*/ 3912477 w 4003589"/>
                <a:gd name="connsiteY1667" fmla="*/ 411052 h 3670407"/>
                <a:gd name="connsiteX1668" fmla="*/ 3914930 w 4003589"/>
                <a:gd name="connsiteY1668" fmla="*/ 409949 h 3670407"/>
                <a:gd name="connsiteX1669" fmla="*/ 3917382 w 4003589"/>
                <a:gd name="connsiteY1669" fmla="*/ 408722 h 3670407"/>
                <a:gd name="connsiteX1670" fmla="*/ 3924004 w 4003589"/>
                <a:gd name="connsiteY1670" fmla="*/ 403940 h 3670407"/>
                <a:gd name="connsiteX1671" fmla="*/ 3928786 w 4003589"/>
                <a:gd name="connsiteY1671" fmla="*/ 398667 h 3670407"/>
                <a:gd name="connsiteX1672" fmla="*/ 3931239 w 4003589"/>
                <a:gd name="connsiteY1672" fmla="*/ 393516 h 3670407"/>
                <a:gd name="connsiteX1673" fmla="*/ 3930994 w 4003589"/>
                <a:gd name="connsiteY1673" fmla="*/ 389102 h 3670407"/>
                <a:gd name="connsiteX1674" fmla="*/ 3929155 w 4003589"/>
                <a:gd name="connsiteY1674" fmla="*/ 387017 h 3670407"/>
                <a:gd name="connsiteX1675" fmla="*/ 3926334 w 4003589"/>
                <a:gd name="connsiteY1675" fmla="*/ 385791 h 3670407"/>
                <a:gd name="connsiteX1676" fmla="*/ 3922655 w 4003589"/>
                <a:gd name="connsiteY1676" fmla="*/ 385545 h 3670407"/>
                <a:gd name="connsiteX1677" fmla="*/ 3918363 w 4003589"/>
                <a:gd name="connsiteY1677" fmla="*/ 386159 h 3670407"/>
                <a:gd name="connsiteX1678" fmla="*/ 1034743 w 4003589"/>
                <a:gd name="connsiteY1678" fmla="*/ 1076682 h 3670407"/>
                <a:gd name="connsiteX1679" fmla="*/ 1032168 w 4003589"/>
                <a:gd name="connsiteY1679" fmla="*/ 1077541 h 3670407"/>
                <a:gd name="connsiteX1680" fmla="*/ 1029347 w 4003589"/>
                <a:gd name="connsiteY1680" fmla="*/ 1079012 h 3670407"/>
                <a:gd name="connsiteX1681" fmla="*/ 1026404 w 4003589"/>
                <a:gd name="connsiteY1681" fmla="*/ 1081097 h 3670407"/>
                <a:gd name="connsiteX1682" fmla="*/ 1023461 w 4003589"/>
                <a:gd name="connsiteY1682" fmla="*/ 1083672 h 3670407"/>
                <a:gd name="connsiteX1683" fmla="*/ 1019782 w 4003589"/>
                <a:gd name="connsiteY1683" fmla="*/ 1087719 h 3670407"/>
                <a:gd name="connsiteX1684" fmla="*/ 1017452 w 4003589"/>
                <a:gd name="connsiteY1684" fmla="*/ 1091521 h 3670407"/>
                <a:gd name="connsiteX1685" fmla="*/ 1016717 w 4003589"/>
                <a:gd name="connsiteY1685" fmla="*/ 1094709 h 3670407"/>
                <a:gd name="connsiteX1686" fmla="*/ 1017698 w 4003589"/>
                <a:gd name="connsiteY1686" fmla="*/ 1096793 h 3670407"/>
                <a:gd name="connsiteX1687" fmla="*/ 1018433 w 4003589"/>
                <a:gd name="connsiteY1687" fmla="*/ 1097161 h 3670407"/>
                <a:gd name="connsiteX1688" fmla="*/ 1019292 w 4003589"/>
                <a:gd name="connsiteY1688" fmla="*/ 1097284 h 3670407"/>
                <a:gd name="connsiteX1689" fmla="*/ 1020273 w 4003589"/>
                <a:gd name="connsiteY1689" fmla="*/ 1097284 h 3670407"/>
                <a:gd name="connsiteX1690" fmla="*/ 1021377 w 4003589"/>
                <a:gd name="connsiteY1690" fmla="*/ 1097039 h 3670407"/>
                <a:gd name="connsiteX1691" fmla="*/ 1023952 w 4003589"/>
                <a:gd name="connsiteY1691" fmla="*/ 1096180 h 3670407"/>
                <a:gd name="connsiteX1692" fmla="*/ 1026772 w 4003589"/>
                <a:gd name="connsiteY1692" fmla="*/ 1094709 h 3670407"/>
                <a:gd name="connsiteX1693" fmla="*/ 1029715 w 4003589"/>
                <a:gd name="connsiteY1693" fmla="*/ 1092624 h 3670407"/>
                <a:gd name="connsiteX1694" fmla="*/ 1032658 w 4003589"/>
                <a:gd name="connsiteY1694" fmla="*/ 1090049 h 3670407"/>
                <a:gd name="connsiteX1695" fmla="*/ 1036337 w 4003589"/>
                <a:gd name="connsiteY1695" fmla="*/ 1086002 h 3670407"/>
                <a:gd name="connsiteX1696" fmla="*/ 1038545 w 4003589"/>
                <a:gd name="connsiteY1696" fmla="*/ 1082201 h 3670407"/>
                <a:gd name="connsiteX1697" fmla="*/ 1039280 w 4003589"/>
                <a:gd name="connsiteY1697" fmla="*/ 1079012 h 3670407"/>
                <a:gd name="connsiteX1698" fmla="*/ 1038299 w 4003589"/>
                <a:gd name="connsiteY1698" fmla="*/ 1077050 h 3670407"/>
                <a:gd name="connsiteX1699" fmla="*/ 1037564 w 4003589"/>
                <a:gd name="connsiteY1699" fmla="*/ 1076682 h 3670407"/>
                <a:gd name="connsiteX1700" fmla="*/ 1036705 w 4003589"/>
                <a:gd name="connsiteY1700" fmla="*/ 1076560 h 3670407"/>
                <a:gd name="connsiteX1701" fmla="*/ 1035724 w 4003589"/>
                <a:gd name="connsiteY1701" fmla="*/ 1076560 h 3670407"/>
                <a:gd name="connsiteX1702" fmla="*/ 1034621 w 4003589"/>
                <a:gd name="connsiteY1702" fmla="*/ 1076805 h 3670407"/>
                <a:gd name="connsiteX1703" fmla="*/ 3934550 w 4003589"/>
                <a:gd name="connsiteY1703" fmla="*/ 423928 h 3670407"/>
                <a:gd name="connsiteX1704" fmla="*/ 3932343 w 4003589"/>
                <a:gd name="connsiteY1704" fmla="*/ 424542 h 3670407"/>
                <a:gd name="connsiteX1705" fmla="*/ 3930135 w 4003589"/>
                <a:gd name="connsiteY1705" fmla="*/ 425277 h 3670407"/>
                <a:gd name="connsiteX1706" fmla="*/ 3927805 w 4003589"/>
                <a:gd name="connsiteY1706" fmla="*/ 426258 h 3670407"/>
                <a:gd name="connsiteX1707" fmla="*/ 3925475 w 4003589"/>
                <a:gd name="connsiteY1707" fmla="*/ 427485 h 3670407"/>
                <a:gd name="connsiteX1708" fmla="*/ 3918608 w 4003589"/>
                <a:gd name="connsiteY1708" fmla="*/ 432145 h 3670407"/>
                <a:gd name="connsiteX1709" fmla="*/ 3913580 w 4003589"/>
                <a:gd name="connsiteY1709" fmla="*/ 437418 h 3670407"/>
                <a:gd name="connsiteX1710" fmla="*/ 3910883 w 4003589"/>
                <a:gd name="connsiteY1710" fmla="*/ 442691 h 3670407"/>
                <a:gd name="connsiteX1711" fmla="*/ 3910883 w 4003589"/>
                <a:gd name="connsiteY1711" fmla="*/ 447351 h 3670407"/>
                <a:gd name="connsiteX1712" fmla="*/ 3912600 w 4003589"/>
                <a:gd name="connsiteY1712" fmla="*/ 449558 h 3670407"/>
                <a:gd name="connsiteX1713" fmla="*/ 3915543 w 4003589"/>
                <a:gd name="connsiteY1713" fmla="*/ 450907 h 3670407"/>
                <a:gd name="connsiteX1714" fmla="*/ 3919344 w 4003589"/>
                <a:gd name="connsiteY1714" fmla="*/ 451275 h 3670407"/>
                <a:gd name="connsiteX1715" fmla="*/ 3923881 w 4003589"/>
                <a:gd name="connsiteY1715" fmla="*/ 450661 h 3670407"/>
                <a:gd name="connsiteX1716" fmla="*/ 3926089 w 4003589"/>
                <a:gd name="connsiteY1716" fmla="*/ 450048 h 3670407"/>
                <a:gd name="connsiteX1717" fmla="*/ 3928418 w 4003589"/>
                <a:gd name="connsiteY1717" fmla="*/ 449313 h 3670407"/>
                <a:gd name="connsiteX1718" fmla="*/ 3930748 w 4003589"/>
                <a:gd name="connsiteY1718" fmla="*/ 448332 h 3670407"/>
                <a:gd name="connsiteX1719" fmla="*/ 3933078 w 4003589"/>
                <a:gd name="connsiteY1719" fmla="*/ 447105 h 3670407"/>
                <a:gd name="connsiteX1720" fmla="*/ 3939823 w 4003589"/>
                <a:gd name="connsiteY1720" fmla="*/ 442445 h 3670407"/>
                <a:gd name="connsiteX1721" fmla="*/ 3944851 w 4003589"/>
                <a:gd name="connsiteY1721" fmla="*/ 437172 h 3670407"/>
                <a:gd name="connsiteX1722" fmla="*/ 3947549 w 4003589"/>
                <a:gd name="connsiteY1722" fmla="*/ 431899 h 3670407"/>
                <a:gd name="connsiteX1723" fmla="*/ 3947549 w 4003589"/>
                <a:gd name="connsiteY1723" fmla="*/ 427362 h 3670407"/>
                <a:gd name="connsiteX1724" fmla="*/ 3945832 w 4003589"/>
                <a:gd name="connsiteY1724" fmla="*/ 425155 h 3670407"/>
                <a:gd name="connsiteX1725" fmla="*/ 3942889 w 4003589"/>
                <a:gd name="connsiteY1725" fmla="*/ 423928 h 3670407"/>
                <a:gd name="connsiteX1726" fmla="*/ 3939087 w 4003589"/>
                <a:gd name="connsiteY1726" fmla="*/ 423561 h 3670407"/>
                <a:gd name="connsiteX1727" fmla="*/ 3934550 w 4003589"/>
                <a:gd name="connsiteY1727" fmla="*/ 424174 h 3670407"/>
                <a:gd name="connsiteX1728" fmla="*/ 993662 w 4003589"/>
                <a:gd name="connsiteY1728" fmla="*/ 1116537 h 3670407"/>
                <a:gd name="connsiteX1729" fmla="*/ 990964 w 4003589"/>
                <a:gd name="connsiteY1729" fmla="*/ 1117395 h 3670407"/>
                <a:gd name="connsiteX1730" fmla="*/ 988021 w 4003589"/>
                <a:gd name="connsiteY1730" fmla="*/ 1118989 h 3670407"/>
                <a:gd name="connsiteX1731" fmla="*/ 984956 w 4003589"/>
                <a:gd name="connsiteY1731" fmla="*/ 1121074 h 3670407"/>
                <a:gd name="connsiteX1732" fmla="*/ 982013 w 4003589"/>
                <a:gd name="connsiteY1732" fmla="*/ 1123772 h 3670407"/>
                <a:gd name="connsiteX1733" fmla="*/ 978456 w 4003589"/>
                <a:gd name="connsiteY1733" fmla="*/ 1127819 h 3670407"/>
                <a:gd name="connsiteX1734" fmla="*/ 976249 w 4003589"/>
                <a:gd name="connsiteY1734" fmla="*/ 1131620 h 3670407"/>
                <a:gd name="connsiteX1735" fmla="*/ 975636 w 4003589"/>
                <a:gd name="connsiteY1735" fmla="*/ 1134686 h 3670407"/>
                <a:gd name="connsiteX1736" fmla="*/ 976740 w 4003589"/>
                <a:gd name="connsiteY1736" fmla="*/ 1136648 h 3670407"/>
                <a:gd name="connsiteX1737" fmla="*/ 977475 w 4003589"/>
                <a:gd name="connsiteY1737" fmla="*/ 1136893 h 3670407"/>
                <a:gd name="connsiteX1738" fmla="*/ 978334 w 4003589"/>
                <a:gd name="connsiteY1738" fmla="*/ 1137016 h 3670407"/>
                <a:gd name="connsiteX1739" fmla="*/ 979315 w 4003589"/>
                <a:gd name="connsiteY1739" fmla="*/ 1137016 h 3670407"/>
                <a:gd name="connsiteX1740" fmla="*/ 980418 w 4003589"/>
                <a:gd name="connsiteY1740" fmla="*/ 1136893 h 3670407"/>
                <a:gd name="connsiteX1741" fmla="*/ 983116 w 4003589"/>
                <a:gd name="connsiteY1741" fmla="*/ 1136035 h 3670407"/>
                <a:gd name="connsiteX1742" fmla="*/ 986059 w 4003589"/>
                <a:gd name="connsiteY1742" fmla="*/ 1134441 h 3670407"/>
                <a:gd name="connsiteX1743" fmla="*/ 989125 w 4003589"/>
                <a:gd name="connsiteY1743" fmla="*/ 1132356 h 3670407"/>
                <a:gd name="connsiteX1744" fmla="*/ 992068 w 4003589"/>
                <a:gd name="connsiteY1744" fmla="*/ 1129658 h 3670407"/>
                <a:gd name="connsiteX1745" fmla="*/ 995624 w 4003589"/>
                <a:gd name="connsiteY1745" fmla="*/ 1125611 h 3670407"/>
                <a:gd name="connsiteX1746" fmla="*/ 997832 w 4003589"/>
                <a:gd name="connsiteY1746" fmla="*/ 1121810 h 3670407"/>
                <a:gd name="connsiteX1747" fmla="*/ 998445 w 4003589"/>
                <a:gd name="connsiteY1747" fmla="*/ 1118744 h 3670407"/>
                <a:gd name="connsiteX1748" fmla="*/ 997341 w 4003589"/>
                <a:gd name="connsiteY1748" fmla="*/ 1116782 h 3670407"/>
                <a:gd name="connsiteX1749" fmla="*/ 996605 w 4003589"/>
                <a:gd name="connsiteY1749" fmla="*/ 1116537 h 3670407"/>
                <a:gd name="connsiteX1750" fmla="*/ 995747 w 4003589"/>
                <a:gd name="connsiteY1750" fmla="*/ 1116414 h 3670407"/>
                <a:gd name="connsiteX1751" fmla="*/ 994766 w 4003589"/>
                <a:gd name="connsiteY1751" fmla="*/ 1116414 h 3670407"/>
                <a:gd name="connsiteX1752" fmla="*/ 993662 w 4003589"/>
                <a:gd name="connsiteY1752" fmla="*/ 1116660 h 3670407"/>
                <a:gd name="connsiteX1753" fmla="*/ 3949020 w 4003589"/>
                <a:gd name="connsiteY1753" fmla="*/ 463415 h 3670407"/>
                <a:gd name="connsiteX1754" fmla="*/ 3946936 w 4003589"/>
                <a:gd name="connsiteY1754" fmla="*/ 464028 h 3670407"/>
                <a:gd name="connsiteX1755" fmla="*/ 3944728 w 4003589"/>
                <a:gd name="connsiteY1755" fmla="*/ 464764 h 3670407"/>
                <a:gd name="connsiteX1756" fmla="*/ 3942521 w 4003589"/>
                <a:gd name="connsiteY1756" fmla="*/ 465745 h 3670407"/>
                <a:gd name="connsiteX1757" fmla="*/ 3940313 w 4003589"/>
                <a:gd name="connsiteY1757" fmla="*/ 466849 h 3670407"/>
                <a:gd name="connsiteX1758" fmla="*/ 3933324 w 4003589"/>
                <a:gd name="connsiteY1758" fmla="*/ 471386 h 3670407"/>
                <a:gd name="connsiteX1759" fmla="*/ 3928173 w 4003589"/>
                <a:gd name="connsiteY1759" fmla="*/ 476659 h 3670407"/>
                <a:gd name="connsiteX1760" fmla="*/ 3925230 w 4003589"/>
                <a:gd name="connsiteY1760" fmla="*/ 481932 h 3670407"/>
                <a:gd name="connsiteX1761" fmla="*/ 3925108 w 4003589"/>
                <a:gd name="connsiteY1761" fmla="*/ 486714 h 3670407"/>
                <a:gd name="connsiteX1762" fmla="*/ 3926825 w 4003589"/>
                <a:gd name="connsiteY1762" fmla="*/ 489167 h 3670407"/>
                <a:gd name="connsiteX1763" fmla="*/ 3929768 w 4003589"/>
                <a:gd name="connsiteY1763" fmla="*/ 490639 h 3670407"/>
                <a:gd name="connsiteX1764" fmla="*/ 3933692 w 4003589"/>
                <a:gd name="connsiteY1764" fmla="*/ 491006 h 3670407"/>
                <a:gd name="connsiteX1765" fmla="*/ 3938352 w 4003589"/>
                <a:gd name="connsiteY1765" fmla="*/ 490393 h 3670407"/>
                <a:gd name="connsiteX1766" fmla="*/ 3940436 w 4003589"/>
                <a:gd name="connsiteY1766" fmla="*/ 489903 h 3670407"/>
                <a:gd name="connsiteX1767" fmla="*/ 3942521 w 4003589"/>
                <a:gd name="connsiteY1767" fmla="*/ 489167 h 3670407"/>
                <a:gd name="connsiteX1768" fmla="*/ 3944728 w 4003589"/>
                <a:gd name="connsiteY1768" fmla="*/ 488309 h 3670407"/>
                <a:gd name="connsiteX1769" fmla="*/ 3946936 w 4003589"/>
                <a:gd name="connsiteY1769" fmla="*/ 487205 h 3670407"/>
                <a:gd name="connsiteX1770" fmla="*/ 3953925 w 4003589"/>
                <a:gd name="connsiteY1770" fmla="*/ 482545 h 3670407"/>
                <a:gd name="connsiteX1771" fmla="*/ 3959198 w 4003589"/>
                <a:gd name="connsiteY1771" fmla="*/ 477272 h 3670407"/>
                <a:gd name="connsiteX1772" fmla="*/ 3962141 w 4003589"/>
                <a:gd name="connsiteY1772" fmla="*/ 471999 h 3670407"/>
                <a:gd name="connsiteX1773" fmla="*/ 3962264 w 4003589"/>
                <a:gd name="connsiteY1773" fmla="*/ 467339 h 3670407"/>
                <a:gd name="connsiteX1774" fmla="*/ 3960548 w 4003589"/>
                <a:gd name="connsiteY1774" fmla="*/ 464886 h 3670407"/>
                <a:gd name="connsiteX1775" fmla="*/ 3957604 w 4003589"/>
                <a:gd name="connsiteY1775" fmla="*/ 463415 h 3670407"/>
                <a:gd name="connsiteX1776" fmla="*/ 3953680 w 4003589"/>
                <a:gd name="connsiteY1776" fmla="*/ 463047 h 3670407"/>
                <a:gd name="connsiteX1777" fmla="*/ 3949020 w 4003589"/>
                <a:gd name="connsiteY1777" fmla="*/ 463660 h 3670407"/>
                <a:gd name="connsiteX1778" fmla="*/ 953195 w 4003589"/>
                <a:gd name="connsiteY1778" fmla="*/ 1156636 h 3670407"/>
                <a:gd name="connsiteX1779" fmla="*/ 950497 w 4003589"/>
                <a:gd name="connsiteY1779" fmla="*/ 1157618 h 3670407"/>
                <a:gd name="connsiteX1780" fmla="*/ 947431 w 4003589"/>
                <a:gd name="connsiteY1780" fmla="*/ 1159212 h 3670407"/>
                <a:gd name="connsiteX1781" fmla="*/ 944366 w 4003589"/>
                <a:gd name="connsiteY1781" fmla="*/ 1161419 h 3670407"/>
                <a:gd name="connsiteX1782" fmla="*/ 941300 w 4003589"/>
                <a:gd name="connsiteY1782" fmla="*/ 1164117 h 3670407"/>
                <a:gd name="connsiteX1783" fmla="*/ 937866 w 4003589"/>
                <a:gd name="connsiteY1783" fmla="*/ 1168286 h 3670407"/>
                <a:gd name="connsiteX1784" fmla="*/ 935781 w 4003589"/>
                <a:gd name="connsiteY1784" fmla="*/ 1172088 h 3670407"/>
                <a:gd name="connsiteX1785" fmla="*/ 935291 w 4003589"/>
                <a:gd name="connsiteY1785" fmla="*/ 1175153 h 3670407"/>
                <a:gd name="connsiteX1786" fmla="*/ 936517 w 4003589"/>
                <a:gd name="connsiteY1786" fmla="*/ 1176993 h 3670407"/>
                <a:gd name="connsiteX1787" fmla="*/ 937253 w 4003589"/>
                <a:gd name="connsiteY1787" fmla="*/ 1177238 h 3670407"/>
                <a:gd name="connsiteX1788" fmla="*/ 938111 w 4003589"/>
                <a:gd name="connsiteY1788" fmla="*/ 1177238 h 3670407"/>
                <a:gd name="connsiteX1789" fmla="*/ 938970 w 4003589"/>
                <a:gd name="connsiteY1789" fmla="*/ 1177238 h 3670407"/>
                <a:gd name="connsiteX1790" fmla="*/ 939951 w 4003589"/>
                <a:gd name="connsiteY1790" fmla="*/ 1177115 h 3670407"/>
                <a:gd name="connsiteX1791" fmla="*/ 942649 w 4003589"/>
                <a:gd name="connsiteY1791" fmla="*/ 1176134 h 3670407"/>
                <a:gd name="connsiteX1792" fmla="*/ 945715 w 4003589"/>
                <a:gd name="connsiteY1792" fmla="*/ 1174540 h 3670407"/>
                <a:gd name="connsiteX1793" fmla="*/ 948903 w 4003589"/>
                <a:gd name="connsiteY1793" fmla="*/ 1172333 h 3670407"/>
                <a:gd name="connsiteX1794" fmla="*/ 951969 w 4003589"/>
                <a:gd name="connsiteY1794" fmla="*/ 1169513 h 3670407"/>
                <a:gd name="connsiteX1795" fmla="*/ 955525 w 4003589"/>
                <a:gd name="connsiteY1795" fmla="*/ 1165343 h 3670407"/>
                <a:gd name="connsiteX1796" fmla="*/ 957610 w 4003589"/>
                <a:gd name="connsiteY1796" fmla="*/ 1161542 h 3670407"/>
                <a:gd name="connsiteX1797" fmla="*/ 958100 w 4003589"/>
                <a:gd name="connsiteY1797" fmla="*/ 1158476 h 3670407"/>
                <a:gd name="connsiteX1798" fmla="*/ 956874 w 4003589"/>
                <a:gd name="connsiteY1798" fmla="*/ 1156636 h 3670407"/>
                <a:gd name="connsiteX1799" fmla="*/ 956138 w 4003589"/>
                <a:gd name="connsiteY1799" fmla="*/ 1156391 h 3670407"/>
                <a:gd name="connsiteX1800" fmla="*/ 955280 w 4003589"/>
                <a:gd name="connsiteY1800" fmla="*/ 1156391 h 3670407"/>
                <a:gd name="connsiteX1801" fmla="*/ 954421 w 4003589"/>
                <a:gd name="connsiteY1801" fmla="*/ 1156391 h 3670407"/>
                <a:gd name="connsiteX1802" fmla="*/ 953440 w 4003589"/>
                <a:gd name="connsiteY1802" fmla="*/ 1156514 h 3670407"/>
                <a:gd name="connsiteX1803" fmla="*/ 3961161 w 4003589"/>
                <a:gd name="connsiteY1803" fmla="*/ 504741 h 3670407"/>
                <a:gd name="connsiteX1804" fmla="*/ 3959198 w 4003589"/>
                <a:gd name="connsiteY1804" fmla="*/ 505231 h 3670407"/>
                <a:gd name="connsiteX1805" fmla="*/ 3957236 w 4003589"/>
                <a:gd name="connsiteY1805" fmla="*/ 505844 h 3670407"/>
                <a:gd name="connsiteX1806" fmla="*/ 3955152 w 4003589"/>
                <a:gd name="connsiteY1806" fmla="*/ 506703 h 3670407"/>
                <a:gd name="connsiteX1807" fmla="*/ 3953067 w 4003589"/>
                <a:gd name="connsiteY1807" fmla="*/ 507684 h 3670407"/>
                <a:gd name="connsiteX1808" fmla="*/ 3945955 w 4003589"/>
                <a:gd name="connsiteY1808" fmla="*/ 512221 h 3670407"/>
                <a:gd name="connsiteX1809" fmla="*/ 3940559 w 4003589"/>
                <a:gd name="connsiteY1809" fmla="*/ 517494 h 3670407"/>
                <a:gd name="connsiteX1810" fmla="*/ 3937370 w 4003589"/>
                <a:gd name="connsiteY1810" fmla="*/ 522890 h 3670407"/>
                <a:gd name="connsiteX1811" fmla="*/ 3937003 w 4003589"/>
                <a:gd name="connsiteY1811" fmla="*/ 527795 h 3670407"/>
                <a:gd name="connsiteX1812" fmla="*/ 3938597 w 4003589"/>
                <a:gd name="connsiteY1812" fmla="*/ 530493 h 3670407"/>
                <a:gd name="connsiteX1813" fmla="*/ 3941540 w 4003589"/>
                <a:gd name="connsiteY1813" fmla="*/ 532087 h 3670407"/>
                <a:gd name="connsiteX1814" fmla="*/ 3945587 w 4003589"/>
                <a:gd name="connsiteY1814" fmla="*/ 532578 h 3670407"/>
                <a:gd name="connsiteX1815" fmla="*/ 3950492 w 4003589"/>
                <a:gd name="connsiteY1815" fmla="*/ 531965 h 3670407"/>
                <a:gd name="connsiteX1816" fmla="*/ 3952454 w 4003589"/>
                <a:gd name="connsiteY1816" fmla="*/ 531474 h 3670407"/>
                <a:gd name="connsiteX1817" fmla="*/ 3954416 w 4003589"/>
                <a:gd name="connsiteY1817" fmla="*/ 530861 h 3670407"/>
                <a:gd name="connsiteX1818" fmla="*/ 3956501 w 4003589"/>
                <a:gd name="connsiteY1818" fmla="*/ 530002 h 3670407"/>
                <a:gd name="connsiteX1819" fmla="*/ 3958585 w 4003589"/>
                <a:gd name="connsiteY1819" fmla="*/ 529022 h 3670407"/>
                <a:gd name="connsiteX1820" fmla="*/ 3965698 w 4003589"/>
                <a:gd name="connsiteY1820" fmla="*/ 524484 h 3670407"/>
                <a:gd name="connsiteX1821" fmla="*/ 3971093 w 4003589"/>
                <a:gd name="connsiteY1821" fmla="*/ 519211 h 3670407"/>
                <a:gd name="connsiteX1822" fmla="*/ 3974282 w 4003589"/>
                <a:gd name="connsiteY1822" fmla="*/ 513815 h 3670407"/>
                <a:gd name="connsiteX1823" fmla="*/ 3974650 w 4003589"/>
                <a:gd name="connsiteY1823" fmla="*/ 508910 h 3670407"/>
                <a:gd name="connsiteX1824" fmla="*/ 3972933 w 4003589"/>
                <a:gd name="connsiteY1824" fmla="*/ 506213 h 3670407"/>
                <a:gd name="connsiteX1825" fmla="*/ 3969990 w 4003589"/>
                <a:gd name="connsiteY1825" fmla="*/ 504618 h 3670407"/>
                <a:gd name="connsiteX1826" fmla="*/ 3965943 w 4003589"/>
                <a:gd name="connsiteY1826" fmla="*/ 504128 h 3670407"/>
                <a:gd name="connsiteX1827" fmla="*/ 3961161 w 4003589"/>
                <a:gd name="connsiteY1827" fmla="*/ 504741 h 3670407"/>
                <a:gd name="connsiteX1828" fmla="*/ 913218 w 4003589"/>
                <a:gd name="connsiteY1828" fmla="*/ 1197349 h 3670407"/>
                <a:gd name="connsiteX1829" fmla="*/ 910397 w 4003589"/>
                <a:gd name="connsiteY1829" fmla="*/ 1198330 h 3670407"/>
                <a:gd name="connsiteX1830" fmla="*/ 907332 w 4003589"/>
                <a:gd name="connsiteY1830" fmla="*/ 1200047 h 3670407"/>
                <a:gd name="connsiteX1831" fmla="*/ 904143 w 4003589"/>
                <a:gd name="connsiteY1831" fmla="*/ 1202377 h 3670407"/>
                <a:gd name="connsiteX1832" fmla="*/ 901078 w 4003589"/>
                <a:gd name="connsiteY1832" fmla="*/ 1205198 h 3670407"/>
                <a:gd name="connsiteX1833" fmla="*/ 897644 w 4003589"/>
                <a:gd name="connsiteY1833" fmla="*/ 1209367 h 3670407"/>
                <a:gd name="connsiteX1834" fmla="*/ 895682 w 4003589"/>
                <a:gd name="connsiteY1834" fmla="*/ 1213168 h 3670407"/>
                <a:gd name="connsiteX1835" fmla="*/ 895314 w 4003589"/>
                <a:gd name="connsiteY1835" fmla="*/ 1216112 h 3670407"/>
                <a:gd name="connsiteX1836" fmla="*/ 896663 w 4003589"/>
                <a:gd name="connsiteY1836" fmla="*/ 1217951 h 3670407"/>
                <a:gd name="connsiteX1837" fmla="*/ 897276 w 4003589"/>
                <a:gd name="connsiteY1837" fmla="*/ 1218196 h 3670407"/>
                <a:gd name="connsiteX1838" fmla="*/ 898012 w 4003589"/>
                <a:gd name="connsiteY1838" fmla="*/ 1218196 h 3670407"/>
                <a:gd name="connsiteX1839" fmla="*/ 898870 w 4003589"/>
                <a:gd name="connsiteY1839" fmla="*/ 1218196 h 3670407"/>
                <a:gd name="connsiteX1840" fmla="*/ 899729 w 4003589"/>
                <a:gd name="connsiteY1840" fmla="*/ 1218074 h 3670407"/>
                <a:gd name="connsiteX1841" fmla="*/ 902549 w 4003589"/>
                <a:gd name="connsiteY1841" fmla="*/ 1217092 h 3670407"/>
                <a:gd name="connsiteX1842" fmla="*/ 905615 w 4003589"/>
                <a:gd name="connsiteY1842" fmla="*/ 1215376 h 3670407"/>
                <a:gd name="connsiteX1843" fmla="*/ 908803 w 4003589"/>
                <a:gd name="connsiteY1843" fmla="*/ 1213046 h 3670407"/>
                <a:gd name="connsiteX1844" fmla="*/ 911992 w 4003589"/>
                <a:gd name="connsiteY1844" fmla="*/ 1210103 h 3670407"/>
                <a:gd name="connsiteX1845" fmla="*/ 915425 w 4003589"/>
                <a:gd name="connsiteY1845" fmla="*/ 1205933 h 3670407"/>
                <a:gd name="connsiteX1846" fmla="*/ 917387 w 4003589"/>
                <a:gd name="connsiteY1846" fmla="*/ 1202132 h 3670407"/>
                <a:gd name="connsiteX1847" fmla="*/ 917755 w 4003589"/>
                <a:gd name="connsiteY1847" fmla="*/ 1199189 h 3670407"/>
                <a:gd name="connsiteX1848" fmla="*/ 916406 w 4003589"/>
                <a:gd name="connsiteY1848" fmla="*/ 1197472 h 3670407"/>
                <a:gd name="connsiteX1849" fmla="*/ 915670 w 4003589"/>
                <a:gd name="connsiteY1849" fmla="*/ 1197227 h 3670407"/>
                <a:gd name="connsiteX1850" fmla="*/ 914935 w 4003589"/>
                <a:gd name="connsiteY1850" fmla="*/ 1197227 h 3670407"/>
                <a:gd name="connsiteX1851" fmla="*/ 914076 w 4003589"/>
                <a:gd name="connsiteY1851" fmla="*/ 1197227 h 3670407"/>
                <a:gd name="connsiteX1852" fmla="*/ 913095 w 4003589"/>
                <a:gd name="connsiteY1852" fmla="*/ 1197349 h 3670407"/>
                <a:gd name="connsiteX1853" fmla="*/ 3971339 w 4003589"/>
                <a:gd name="connsiteY1853" fmla="*/ 547784 h 3670407"/>
                <a:gd name="connsiteX1854" fmla="*/ 3969499 w 4003589"/>
                <a:gd name="connsiteY1854" fmla="*/ 548274 h 3670407"/>
                <a:gd name="connsiteX1855" fmla="*/ 3967660 w 4003589"/>
                <a:gd name="connsiteY1855" fmla="*/ 548887 h 3670407"/>
                <a:gd name="connsiteX1856" fmla="*/ 3965698 w 4003589"/>
                <a:gd name="connsiteY1856" fmla="*/ 549623 h 3670407"/>
                <a:gd name="connsiteX1857" fmla="*/ 3963736 w 4003589"/>
                <a:gd name="connsiteY1857" fmla="*/ 550482 h 3670407"/>
                <a:gd name="connsiteX1858" fmla="*/ 3956501 w 4003589"/>
                <a:gd name="connsiteY1858" fmla="*/ 554896 h 3670407"/>
                <a:gd name="connsiteX1859" fmla="*/ 3950982 w 4003589"/>
                <a:gd name="connsiteY1859" fmla="*/ 560169 h 3670407"/>
                <a:gd name="connsiteX1860" fmla="*/ 3947671 w 4003589"/>
                <a:gd name="connsiteY1860" fmla="*/ 565687 h 3670407"/>
                <a:gd name="connsiteX1861" fmla="*/ 3947058 w 4003589"/>
                <a:gd name="connsiteY1861" fmla="*/ 570715 h 3670407"/>
                <a:gd name="connsiteX1862" fmla="*/ 3948530 w 4003589"/>
                <a:gd name="connsiteY1862" fmla="*/ 573658 h 3670407"/>
                <a:gd name="connsiteX1863" fmla="*/ 3951473 w 4003589"/>
                <a:gd name="connsiteY1863" fmla="*/ 575375 h 3670407"/>
                <a:gd name="connsiteX1864" fmla="*/ 3955642 w 4003589"/>
                <a:gd name="connsiteY1864" fmla="*/ 575988 h 3670407"/>
                <a:gd name="connsiteX1865" fmla="*/ 3960670 w 4003589"/>
                <a:gd name="connsiteY1865" fmla="*/ 575375 h 3670407"/>
                <a:gd name="connsiteX1866" fmla="*/ 3962509 w 4003589"/>
                <a:gd name="connsiteY1866" fmla="*/ 574885 h 3670407"/>
                <a:gd name="connsiteX1867" fmla="*/ 3964471 w 4003589"/>
                <a:gd name="connsiteY1867" fmla="*/ 574271 h 3670407"/>
                <a:gd name="connsiteX1868" fmla="*/ 3966433 w 4003589"/>
                <a:gd name="connsiteY1868" fmla="*/ 573536 h 3670407"/>
                <a:gd name="connsiteX1869" fmla="*/ 3968396 w 4003589"/>
                <a:gd name="connsiteY1869" fmla="*/ 572677 h 3670407"/>
                <a:gd name="connsiteX1870" fmla="*/ 3975631 w 4003589"/>
                <a:gd name="connsiteY1870" fmla="*/ 568263 h 3670407"/>
                <a:gd name="connsiteX1871" fmla="*/ 3981149 w 4003589"/>
                <a:gd name="connsiteY1871" fmla="*/ 562990 h 3670407"/>
                <a:gd name="connsiteX1872" fmla="*/ 3984460 w 4003589"/>
                <a:gd name="connsiteY1872" fmla="*/ 557471 h 3670407"/>
                <a:gd name="connsiteX1873" fmla="*/ 3985073 w 4003589"/>
                <a:gd name="connsiteY1873" fmla="*/ 552444 h 3670407"/>
                <a:gd name="connsiteX1874" fmla="*/ 3983479 w 4003589"/>
                <a:gd name="connsiteY1874" fmla="*/ 549501 h 3670407"/>
                <a:gd name="connsiteX1875" fmla="*/ 3980413 w 4003589"/>
                <a:gd name="connsiteY1875" fmla="*/ 547784 h 3670407"/>
                <a:gd name="connsiteX1876" fmla="*/ 3976244 w 4003589"/>
                <a:gd name="connsiteY1876" fmla="*/ 547171 h 3670407"/>
                <a:gd name="connsiteX1877" fmla="*/ 3971216 w 4003589"/>
                <a:gd name="connsiteY1877" fmla="*/ 547784 h 3670407"/>
                <a:gd name="connsiteX1878" fmla="*/ 873854 w 4003589"/>
                <a:gd name="connsiteY1878" fmla="*/ 1238307 h 3670407"/>
                <a:gd name="connsiteX1879" fmla="*/ 870911 w 4003589"/>
                <a:gd name="connsiteY1879" fmla="*/ 1239288 h 3670407"/>
                <a:gd name="connsiteX1880" fmla="*/ 867723 w 4003589"/>
                <a:gd name="connsiteY1880" fmla="*/ 1241005 h 3670407"/>
                <a:gd name="connsiteX1881" fmla="*/ 864411 w 4003589"/>
                <a:gd name="connsiteY1881" fmla="*/ 1243458 h 3670407"/>
                <a:gd name="connsiteX1882" fmla="*/ 861223 w 4003589"/>
                <a:gd name="connsiteY1882" fmla="*/ 1246401 h 3670407"/>
                <a:gd name="connsiteX1883" fmla="*/ 857912 w 4003589"/>
                <a:gd name="connsiteY1883" fmla="*/ 1250570 h 3670407"/>
                <a:gd name="connsiteX1884" fmla="*/ 856073 w 4003589"/>
                <a:gd name="connsiteY1884" fmla="*/ 1254249 h 3670407"/>
                <a:gd name="connsiteX1885" fmla="*/ 855828 w 4003589"/>
                <a:gd name="connsiteY1885" fmla="*/ 1257192 h 3670407"/>
                <a:gd name="connsiteX1886" fmla="*/ 857299 w 4003589"/>
                <a:gd name="connsiteY1886" fmla="*/ 1258909 h 3670407"/>
                <a:gd name="connsiteX1887" fmla="*/ 857912 w 4003589"/>
                <a:gd name="connsiteY1887" fmla="*/ 1259032 h 3670407"/>
                <a:gd name="connsiteX1888" fmla="*/ 858648 w 4003589"/>
                <a:gd name="connsiteY1888" fmla="*/ 1259032 h 3670407"/>
                <a:gd name="connsiteX1889" fmla="*/ 859384 w 4003589"/>
                <a:gd name="connsiteY1889" fmla="*/ 1259032 h 3670407"/>
                <a:gd name="connsiteX1890" fmla="*/ 860242 w 4003589"/>
                <a:gd name="connsiteY1890" fmla="*/ 1258909 h 3670407"/>
                <a:gd name="connsiteX1891" fmla="*/ 863185 w 4003589"/>
                <a:gd name="connsiteY1891" fmla="*/ 1257928 h 3670407"/>
                <a:gd name="connsiteX1892" fmla="*/ 866374 w 4003589"/>
                <a:gd name="connsiteY1892" fmla="*/ 1256211 h 3670407"/>
                <a:gd name="connsiteX1893" fmla="*/ 869684 w 4003589"/>
                <a:gd name="connsiteY1893" fmla="*/ 1253759 h 3670407"/>
                <a:gd name="connsiteX1894" fmla="*/ 872873 w 4003589"/>
                <a:gd name="connsiteY1894" fmla="*/ 1250815 h 3670407"/>
                <a:gd name="connsiteX1895" fmla="*/ 876184 w 4003589"/>
                <a:gd name="connsiteY1895" fmla="*/ 1246646 h 3670407"/>
                <a:gd name="connsiteX1896" fmla="*/ 878023 w 4003589"/>
                <a:gd name="connsiteY1896" fmla="*/ 1242845 h 3670407"/>
                <a:gd name="connsiteX1897" fmla="*/ 878269 w 4003589"/>
                <a:gd name="connsiteY1897" fmla="*/ 1239901 h 3670407"/>
                <a:gd name="connsiteX1898" fmla="*/ 876797 w 4003589"/>
                <a:gd name="connsiteY1898" fmla="*/ 1238185 h 3670407"/>
                <a:gd name="connsiteX1899" fmla="*/ 876184 w 4003589"/>
                <a:gd name="connsiteY1899" fmla="*/ 1238062 h 3670407"/>
                <a:gd name="connsiteX1900" fmla="*/ 875448 w 4003589"/>
                <a:gd name="connsiteY1900" fmla="*/ 1238062 h 3670407"/>
                <a:gd name="connsiteX1901" fmla="*/ 874712 w 4003589"/>
                <a:gd name="connsiteY1901" fmla="*/ 1238062 h 3670407"/>
                <a:gd name="connsiteX1902" fmla="*/ 873854 w 4003589"/>
                <a:gd name="connsiteY1902" fmla="*/ 1238185 h 3670407"/>
                <a:gd name="connsiteX1903" fmla="*/ 3979310 w 4003589"/>
                <a:gd name="connsiteY1903" fmla="*/ 592666 h 3670407"/>
                <a:gd name="connsiteX1904" fmla="*/ 3977593 w 4003589"/>
                <a:gd name="connsiteY1904" fmla="*/ 593034 h 3670407"/>
                <a:gd name="connsiteX1905" fmla="*/ 3975876 w 4003589"/>
                <a:gd name="connsiteY1905" fmla="*/ 593524 h 3670407"/>
                <a:gd name="connsiteX1906" fmla="*/ 3974036 w 4003589"/>
                <a:gd name="connsiteY1906" fmla="*/ 594137 h 3670407"/>
                <a:gd name="connsiteX1907" fmla="*/ 3972197 w 4003589"/>
                <a:gd name="connsiteY1907" fmla="*/ 594873 h 3670407"/>
                <a:gd name="connsiteX1908" fmla="*/ 3964839 w 4003589"/>
                <a:gd name="connsiteY1908" fmla="*/ 599165 h 3670407"/>
                <a:gd name="connsiteX1909" fmla="*/ 3959076 w 4003589"/>
                <a:gd name="connsiteY1909" fmla="*/ 604438 h 3670407"/>
                <a:gd name="connsiteX1910" fmla="*/ 3955520 w 4003589"/>
                <a:gd name="connsiteY1910" fmla="*/ 609957 h 3670407"/>
                <a:gd name="connsiteX1911" fmla="*/ 3954661 w 4003589"/>
                <a:gd name="connsiteY1911" fmla="*/ 615230 h 3670407"/>
                <a:gd name="connsiteX1912" fmla="*/ 3956133 w 4003589"/>
                <a:gd name="connsiteY1912" fmla="*/ 618295 h 3670407"/>
                <a:gd name="connsiteX1913" fmla="*/ 3959076 w 4003589"/>
                <a:gd name="connsiteY1913" fmla="*/ 620257 h 3670407"/>
                <a:gd name="connsiteX1914" fmla="*/ 3963368 w 4003589"/>
                <a:gd name="connsiteY1914" fmla="*/ 620993 h 3670407"/>
                <a:gd name="connsiteX1915" fmla="*/ 3968641 w 4003589"/>
                <a:gd name="connsiteY1915" fmla="*/ 620380 h 3670407"/>
                <a:gd name="connsiteX1916" fmla="*/ 3970358 w 4003589"/>
                <a:gd name="connsiteY1916" fmla="*/ 620012 h 3670407"/>
                <a:gd name="connsiteX1917" fmla="*/ 3972197 w 4003589"/>
                <a:gd name="connsiteY1917" fmla="*/ 619522 h 3670407"/>
                <a:gd name="connsiteX1918" fmla="*/ 3974036 w 4003589"/>
                <a:gd name="connsiteY1918" fmla="*/ 618908 h 3670407"/>
                <a:gd name="connsiteX1919" fmla="*/ 3975876 w 4003589"/>
                <a:gd name="connsiteY1919" fmla="*/ 618173 h 3670407"/>
                <a:gd name="connsiteX1920" fmla="*/ 3983234 w 4003589"/>
                <a:gd name="connsiteY1920" fmla="*/ 613881 h 3670407"/>
                <a:gd name="connsiteX1921" fmla="*/ 3988997 w 4003589"/>
                <a:gd name="connsiteY1921" fmla="*/ 608608 h 3670407"/>
                <a:gd name="connsiteX1922" fmla="*/ 3992553 w 4003589"/>
                <a:gd name="connsiteY1922" fmla="*/ 603089 h 3670407"/>
                <a:gd name="connsiteX1923" fmla="*/ 3993412 w 4003589"/>
                <a:gd name="connsiteY1923" fmla="*/ 597939 h 3670407"/>
                <a:gd name="connsiteX1924" fmla="*/ 3991940 w 4003589"/>
                <a:gd name="connsiteY1924" fmla="*/ 594873 h 3670407"/>
                <a:gd name="connsiteX1925" fmla="*/ 3988997 w 4003589"/>
                <a:gd name="connsiteY1925" fmla="*/ 592911 h 3670407"/>
                <a:gd name="connsiteX1926" fmla="*/ 3984705 w 4003589"/>
                <a:gd name="connsiteY1926" fmla="*/ 592175 h 3670407"/>
                <a:gd name="connsiteX1927" fmla="*/ 3979555 w 4003589"/>
                <a:gd name="connsiteY1927" fmla="*/ 592789 h 3670407"/>
                <a:gd name="connsiteX1928" fmla="*/ 835103 w 4003589"/>
                <a:gd name="connsiteY1928" fmla="*/ 1279879 h 3670407"/>
                <a:gd name="connsiteX1929" fmla="*/ 832160 w 4003589"/>
                <a:gd name="connsiteY1929" fmla="*/ 1280860 h 3670407"/>
                <a:gd name="connsiteX1930" fmla="*/ 828849 w 4003589"/>
                <a:gd name="connsiteY1930" fmla="*/ 1282699 h 3670407"/>
                <a:gd name="connsiteX1931" fmla="*/ 825538 w 4003589"/>
                <a:gd name="connsiteY1931" fmla="*/ 1285274 h 3670407"/>
                <a:gd name="connsiteX1932" fmla="*/ 822350 w 4003589"/>
                <a:gd name="connsiteY1932" fmla="*/ 1288340 h 3670407"/>
                <a:gd name="connsiteX1933" fmla="*/ 819039 w 4003589"/>
                <a:gd name="connsiteY1933" fmla="*/ 1292509 h 3670407"/>
                <a:gd name="connsiteX1934" fmla="*/ 817322 w 4003589"/>
                <a:gd name="connsiteY1934" fmla="*/ 1296188 h 3670407"/>
                <a:gd name="connsiteX1935" fmla="*/ 817199 w 4003589"/>
                <a:gd name="connsiteY1935" fmla="*/ 1299009 h 3670407"/>
                <a:gd name="connsiteX1936" fmla="*/ 818794 w 4003589"/>
                <a:gd name="connsiteY1936" fmla="*/ 1300603 h 3670407"/>
                <a:gd name="connsiteX1937" fmla="*/ 819407 w 4003589"/>
                <a:gd name="connsiteY1937" fmla="*/ 1300725 h 3670407"/>
                <a:gd name="connsiteX1938" fmla="*/ 820142 w 4003589"/>
                <a:gd name="connsiteY1938" fmla="*/ 1300725 h 3670407"/>
                <a:gd name="connsiteX1939" fmla="*/ 820878 w 4003589"/>
                <a:gd name="connsiteY1939" fmla="*/ 1300725 h 3670407"/>
                <a:gd name="connsiteX1940" fmla="*/ 821614 w 4003589"/>
                <a:gd name="connsiteY1940" fmla="*/ 1300603 h 3670407"/>
                <a:gd name="connsiteX1941" fmla="*/ 824557 w 4003589"/>
                <a:gd name="connsiteY1941" fmla="*/ 1299622 h 3670407"/>
                <a:gd name="connsiteX1942" fmla="*/ 827868 w 4003589"/>
                <a:gd name="connsiteY1942" fmla="*/ 1297782 h 3670407"/>
                <a:gd name="connsiteX1943" fmla="*/ 831179 w 4003589"/>
                <a:gd name="connsiteY1943" fmla="*/ 1295207 h 3670407"/>
                <a:gd name="connsiteX1944" fmla="*/ 834367 w 4003589"/>
                <a:gd name="connsiteY1944" fmla="*/ 1292142 h 3670407"/>
                <a:gd name="connsiteX1945" fmla="*/ 837678 w 4003589"/>
                <a:gd name="connsiteY1945" fmla="*/ 1287972 h 3670407"/>
                <a:gd name="connsiteX1946" fmla="*/ 839395 w 4003589"/>
                <a:gd name="connsiteY1946" fmla="*/ 1284293 h 3670407"/>
                <a:gd name="connsiteX1947" fmla="*/ 839518 w 4003589"/>
                <a:gd name="connsiteY1947" fmla="*/ 1281473 h 3670407"/>
                <a:gd name="connsiteX1948" fmla="*/ 837924 w 4003589"/>
                <a:gd name="connsiteY1948" fmla="*/ 1280001 h 3670407"/>
                <a:gd name="connsiteX1949" fmla="*/ 837310 w 4003589"/>
                <a:gd name="connsiteY1949" fmla="*/ 1279879 h 3670407"/>
                <a:gd name="connsiteX1950" fmla="*/ 836575 w 4003589"/>
                <a:gd name="connsiteY1950" fmla="*/ 1279879 h 3670407"/>
                <a:gd name="connsiteX1951" fmla="*/ 835839 w 4003589"/>
                <a:gd name="connsiteY1951" fmla="*/ 1279879 h 3670407"/>
                <a:gd name="connsiteX1952" fmla="*/ 834981 w 4003589"/>
                <a:gd name="connsiteY1952" fmla="*/ 1280001 h 3670407"/>
                <a:gd name="connsiteX1953" fmla="*/ 3985073 w 4003589"/>
                <a:gd name="connsiteY1953" fmla="*/ 639633 h 3670407"/>
                <a:gd name="connsiteX1954" fmla="*/ 3983479 w 4003589"/>
                <a:gd name="connsiteY1954" fmla="*/ 640001 h 3670407"/>
                <a:gd name="connsiteX1955" fmla="*/ 3981885 w 4003589"/>
                <a:gd name="connsiteY1955" fmla="*/ 640491 h 3670407"/>
                <a:gd name="connsiteX1956" fmla="*/ 3980168 w 4003589"/>
                <a:gd name="connsiteY1956" fmla="*/ 641104 h 3670407"/>
                <a:gd name="connsiteX1957" fmla="*/ 3978451 w 4003589"/>
                <a:gd name="connsiteY1957" fmla="*/ 641840 h 3670407"/>
                <a:gd name="connsiteX1958" fmla="*/ 3970971 w 4003589"/>
                <a:gd name="connsiteY1958" fmla="*/ 646009 h 3670407"/>
                <a:gd name="connsiteX1959" fmla="*/ 3965085 w 4003589"/>
                <a:gd name="connsiteY1959" fmla="*/ 651282 h 3670407"/>
                <a:gd name="connsiteX1960" fmla="*/ 3961283 w 4003589"/>
                <a:gd name="connsiteY1960" fmla="*/ 656923 h 3670407"/>
                <a:gd name="connsiteX1961" fmla="*/ 3960180 w 4003589"/>
                <a:gd name="connsiteY1961" fmla="*/ 662319 h 3670407"/>
                <a:gd name="connsiteX1962" fmla="*/ 3961528 w 4003589"/>
                <a:gd name="connsiteY1962" fmla="*/ 665630 h 3670407"/>
                <a:gd name="connsiteX1963" fmla="*/ 3964594 w 4003589"/>
                <a:gd name="connsiteY1963" fmla="*/ 667715 h 3670407"/>
                <a:gd name="connsiteX1964" fmla="*/ 3969009 w 4003589"/>
                <a:gd name="connsiteY1964" fmla="*/ 668451 h 3670407"/>
                <a:gd name="connsiteX1965" fmla="*/ 3974404 w 4003589"/>
                <a:gd name="connsiteY1965" fmla="*/ 667960 h 3670407"/>
                <a:gd name="connsiteX1966" fmla="*/ 3975999 w 4003589"/>
                <a:gd name="connsiteY1966" fmla="*/ 667592 h 3670407"/>
                <a:gd name="connsiteX1967" fmla="*/ 3977593 w 4003589"/>
                <a:gd name="connsiteY1967" fmla="*/ 667102 h 3670407"/>
                <a:gd name="connsiteX1968" fmla="*/ 3979187 w 4003589"/>
                <a:gd name="connsiteY1968" fmla="*/ 666488 h 3670407"/>
                <a:gd name="connsiteX1969" fmla="*/ 3980904 w 4003589"/>
                <a:gd name="connsiteY1969" fmla="*/ 665875 h 3670407"/>
                <a:gd name="connsiteX1970" fmla="*/ 3988384 w 4003589"/>
                <a:gd name="connsiteY1970" fmla="*/ 661583 h 3670407"/>
                <a:gd name="connsiteX1971" fmla="*/ 3994393 w 4003589"/>
                <a:gd name="connsiteY1971" fmla="*/ 656310 h 3670407"/>
                <a:gd name="connsiteX1972" fmla="*/ 3998194 w 4003589"/>
                <a:gd name="connsiteY1972" fmla="*/ 650669 h 3670407"/>
                <a:gd name="connsiteX1973" fmla="*/ 3999298 w 4003589"/>
                <a:gd name="connsiteY1973" fmla="*/ 645396 h 3670407"/>
                <a:gd name="connsiteX1974" fmla="*/ 3997949 w 4003589"/>
                <a:gd name="connsiteY1974" fmla="*/ 642085 h 3670407"/>
                <a:gd name="connsiteX1975" fmla="*/ 3995006 w 4003589"/>
                <a:gd name="connsiteY1975" fmla="*/ 640001 h 3670407"/>
                <a:gd name="connsiteX1976" fmla="*/ 3990714 w 4003589"/>
                <a:gd name="connsiteY1976" fmla="*/ 639265 h 3670407"/>
                <a:gd name="connsiteX1977" fmla="*/ 3985318 w 4003589"/>
                <a:gd name="connsiteY1977" fmla="*/ 639755 h 3670407"/>
                <a:gd name="connsiteX1978" fmla="*/ 796966 w 4003589"/>
                <a:gd name="connsiteY1978" fmla="*/ 1321695 h 3670407"/>
                <a:gd name="connsiteX1979" fmla="*/ 793900 w 4003589"/>
                <a:gd name="connsiteY1979" fmla="*/ 1322799 h 3670407"/>
                <a:gd name="connsiteX1980" fmla="*/ 790589 w 4003589"/>
                <a:gd name="connsiteY1980" fmla="*/ 1324761 h 3670407"/>
                <a:gd name="connsiteX1981" fmla="*/ 787155 w 4003589"/>
                <a:gd name="connsiteY1981" fmla="*/ 1327336 h 3670407"/>
                <a:gd name="connsiteX1982" fmla="*/ 783844 w 4003589"/>
                <a:gd name="connsiteY1982" fmla="*/ 1330524 h 3670407"/>
                <a:gd name="connsiteX1983" fmla="*/ 780656 w 4003589"/>
                <a:gd name="connsiteY1983" fmla="*/ 1334694 h 3670407"/>
                <a:gd name="connsiteX1984" fmla="*/ 778939 w 4003589"/>
                <a:gd name="connsiteY1984" fmla="*/ 1338373 h 3670407"/>
                <a:gd name="connsiteX1985" fmla="*/ 778939 w 4003589"/>
                <a:gd name="connsiteY1985" fmla="*/ 1341193 h 3670407"/>
                <a:gd name="connsiteX1986" fmla="*/ 780656 w 4003589"/>
                <a:gd name="connsiteY1986" fmla="*/ 1342665 h 3670407"/>
                <a:gd name="connsiteX1987" fmla="*/ 781269 w 4003589"/>
                <a:gd name="connsiteY1987" fmla="*/ 1342665 h 3670407"/>
                <a:gd name="connsiteX1988" fmla="*/ 781882 w 4003589"/>
                <a:gd name="connsiteY1988" fmla="*/ 1342665 h 3670407"/>
                <a:gd name="connsiteX1989" fmla="*/ 782618 w 4003589"/>
                <a:gd name="connsiteY1989" fmla="*/ 1342665 h 3670407"/>
                <a:gd name="connsiteX1990" fmla="*/ 783354 w 4003589"/>
                <a:gd name="connsiteY1990" fmla="*/ 1342665 h 3670407"/>
                <a:gd name="connsiteX1991" fmla="*/ 786419 w 4003589"/>
                <a:gd name="connsiteY1991" fmla="*/ 1341561 h 3670407"/>
                <a:gd name="connsiteX1992" fmla="*/ 789731 w 4003589"/>
                <a:gd name="connsiteY1992" fmla="*/ 1339599 h 3670407"/>
                <a:gd name="connsiteX1993" fmla="*/ 793164 w 4003589"/>
                <a:gd name="connsiteY1993" fmla="*/ 1337024 h 3670407"/>
                <a:gd name="connsiteX1994" fmla="*/ 796475 w 4003589"/>
                <a:gd name="connsiteY1994" fmla="*/ 1333835 h 3670407"/>
                <a:gd name="connsiteX1995" fmla="*/ 799663 w 4003589"/>
                <a:gd name="connsiteY1995" fmla="*/ 1329666 h 3670407"/>
                <a:gd name="connsiteX1996" fmla="*/ 801380 w 4003589"/>
                <a:gd name="connsiteY1996" fmla="*/ 1325987 h 3670407"/>
                <a:gd name="connsiteX1997" fmla="*/ 801380 w 4003589"/>
                <a:gd name="connsiteY1997" fmla="*/ 1323167 h 3670407"/>
                <a:gd name="connsiteX1998" fmla="*/ 799663 w 4003589"/>
                <a:gd name="connsiteY1998" fmla="*/ 1321695 h 3670407"/>
                <a:gd name="connsiteX1999" fmla="*/ 799050 w 4003589"/>
                <a:gd name="connsiteY1999" fmla="*/ 1321695 h 3670407"/>
                <a:gd name="connsiteX2000" fmla="*/ 798437 w 4003589"/>
                <a:gd name="connsiteY2000" fmla="*/ 1321695 h 3670407"/>
                <a:gd name="connsiteX2001" fmla="*/ 797701 w 4003589"/>
                <a:gd name="connsiteY2001" fmla="*/ 1321695 h 3670407"/>
                <a:gd name="connsiteX2002" fmla="*/ 796966 w 4003589"/>
                <a:gd name="connsiteY2002" fmla="*/ 1321818 h 3670407"/>
                <a:gd name="connsiteX2003" fmla="*/ 3988384 w 4003589"/>
                <a:gd name="connsiteY2003" fmla="*/ 688194 h 3670407"/>
                <a:gd name="connsiteX2004" fmla="*/ 3986913 w 4003589"/>
                <a:gd name="connsiteY2004" fmla="*/ 688562 h 3670407"/>
                <a:gd name="connsiteX2005" fmla="*/ 3985441 w 4003589"/>
                <a:gd name="connsiteY2005" fmla="*/ 689052 h 3670407"/>
                <a:gd name="connsiteX2006" fmla="*/ 3983847 w 4003589"/>
                <a:gd name="connsiteY2006" fmla="*/ 689543 h 3670407"/>
                <a:gd name="connsiteX2007" fmla="*/ 3982253 w 4003589"/>
                <a:gd name="connsiteY2007" fmla="*/ 690156 h 3670407"/>
                <a:gd name="connsiteX2008" fmla="*/ 3974650 w 4003589"/>
                <a:gd name="connsiteY2008" fmla="*/ 694325 h 3670407"/>
                <a:gd name="connsiteX2009" fmla="*/ 3968518 w 4003589"/>
                <a:gd name="connsiteY2009" fmla="*/ 699476 h 3670407"/>
                <a:gd name="connsiteX2010" fmla="*/ 3964471 w 4003589"/>
                <a:gd name="connsiteY2010" fmla="*/ 705117 h 3670407"/>
                <a:gd name="connsiteX2011" fmla="*/ 3963123 w 4003589"/>
                <a:gd name="connsiteY2011" fmla="*/ 710512 h 3670407"/>
                <a:gd name="connsiteX2012" fmla="*/ 3964226 w 4003589"/>
                <a:gd name="connsiteY2012" fmla="*/ 714069 h 3670407"/>
                <a:gd name="connsiteX2013" fmla="*/ 3967169 w 4003589"/>
                <a:gd name="connsiteY2013" fmla="*/ 716399 h 3670407"/>
                <a:gd name="connsiteX2014" fmla="*/ 3971584 w 4003589"/>
                <a:gd name="connsiteY2014" fmla="*/ 717379 h 3670407"/>
                <a:gd name="connsiteX2015" fmla="*/ 3977102 w 4003589"/>
                <a:gd name="connsiteY2015" fmla="*/ 716889 h 3670407"/>
                <a:gd name="connsiteX2016" fmla="*/ 3978574 w 4003589"/>
                <a:gd name="connsiteY2016" fmla="*/ 716521 h 3670407"/>
                <a:gd name="connsiteX2017" fmla="*/ 3980045 w 4003589"/>
                <a:gd name="connsiteY2017" fmla="*/ 716031 h 3670407"/>
                <a:gd name="connsiteX2018" fmla="*/ 3981640 w 4003589"/>
                <a:gd name="connsiteY2018" fmla="*/ 715540 h 3670407"/>
                <a:gd name="connsiteX2019" fmla="*/ 3983234 w 4003589"/>
                <a:gd name="connsiteY2019" fmla="*/ 714927 h 3670407"/>
                <a:gd name="connsiteX2020" fmla="*/ 3990837 w 4003589"/>
                <a:gd name="connsiteY2020" fmla="*/ 710880 h 3670407"/>
                <a:gd name="connsiteX2021" fmla="*/ 3996968 w 4003589"/>
                <a:gd name="connsiteY2021" fmla="*/ 705607 h 3670407"/>
                <a:gd name="connsiteX2022" fmla="*/ 4001015 w 4003589"/>
                <a:gd name="connsiteY2022" fmla="*/ 699966 h 3670407"/>
                <a:gd name="connsiteX2023" fmla="*/ 4002364 w 4003589"/>
                <a:gd name="connsiteY2023" fmla="*/ 694448 h 3670407"/>
                <a:gd name="connsiteX2024" fmla="*/ 4001260 w 4003589"/>
                <a:gd name="connsiteY2024" fmla="*/ 690892 h 3670407"/>
                <a:gd name="connsiteX2025" fmla="*/ 3998317 w 4003589"/>
                <a:gd name="connsiteY2025" fmla="*/ 688684 h 3670407"/>
                <a:gd name="connsiteX2026" fmla="*/ 3993903 w 4003589"/>
                <a:gd name="connsiteY2026" fmla="*/ 687826 h 3670407"/>
                <a:gd name="connsiteX2027" fmla="*/ 3988384 w 4003589"/>
                <a:gd name="connsiteY2027" fmla="*/ 688316 h 3670407"/>
                <a:gd name="connsiteX2028" fmla="*/ 759318 w 4003589"/>
                <a:gd name="connsiteY2028" fmla="*/ 1364002 h 3670407"/>
                <a:gd name="connsiteX2029" fmla="*/ 756253 w 4003589"/>
                <a:gd name="connsiteY2029" fmla="*/ 1365106 h 3670407"/>
                <a:gd name="connsiteX2030" fmla="*/ 752819 w 4003589"/>
                <a:gd name="connsiteY2030" fmla="*/ 1367068 h 3670407"/>
                <a:gd name="connsiteX2031" fmla="*/ 749263 w 4003589"/>
                <a:gd name="connsiteY2031" fmla="*/ 1369766 h 3670407"/>
                <a:gd name="connsiteX2032" fmla="*/ 745952 w 4003589"/>
                <a:gd name="connsiteY2032" fmla="*/ 1373077 h 3670407"/>
                <a:gd name="connsiteX2033" fmla="*/ 742886 w 4003589"/>
                <a:gd name="connsiteY2033" fmla="*/ 1377246 h 3670407"/>
                <a:gd name="connsiteX2034" fmla="*/ 741292 w 4003589"/>
                <a:gd name="connsiteY2034" fmla="*/ 1380925 h 3670407"/>
                <a:gd name="connsiteX2035" fmla="*/ 741292 w 4003589"/>
                <a:gd name="connsiteY2035" fmla="*/ 1383623 h 3670407"/>
                <a:gd name="connsiteX2036" fmla="*/ 743009 w 4003589"/>
                <a:gd name="connsiteY2036" fmla="*/ 1385094 h 3670407"/>
                <a:gd name="connsiteX2037" fmla="*/ 743499 w 4003589"/>
                <a:gd name="connsiteY2037" fmla="*/ 1385094 h 3670407"/>
                <a:gd name="connsiteX2038" fmla="*/ 744113 w 4003589"/>
                <a:gd name="connsiteY2038" fmla="*/ 1385094 h 3670407"/>
                <a:gd name="connsiteX2039" fmla="*/ 744726 w 4003589"/>
                <a:gd name="connsiteY2039" fmla="*/ 1385094 h 3670407"/>
                <a:gd name="connsiteX2040" fmla="*/ 745339 w 4003589"/>
                <a:gd name="connsiteY2040" fmla="*/ 1385094 h 3670407"/>
                <a:gd name="connsiteX2041" fmla="*/ 748527 w 4003589"/>
                <a:gd name="connsiteY2041" fmla="*/ 1383990 h 3670407"/>
                <a:gd name="connsiteX2042" fmla="*/ 751961 w 4003589"/>
                <a:gd name="connsiteY2042" fmla="*/ 1382029 h 3670407"/>
                <a:gd name="connsiteX2043" fmla="*/ 755517 w 4003589"/>
                <a:gd name="connsiteY2043" fmla="*/ 1379331 h 3670407"/>
                <a:gd name="connsiteX2044" fmla="*/ 758828 w 4003589"/>
                <a:gd name="connsiteY2044" fmla="*/ 1376020 h 3670407"/>
                <a:gd name="connsiteX2045" fmla="*/ 762016 w 4003589"/>
                <a:gd name="connsiteY2045" fmla="*/ 1371728 h 3670407"/>
                <a:gd name="connsiteX2046" fmla="*/ 763610 w 4003589"/>
                <a:gd name="connsiteY2046" fmla="*/ 1368049 h 3670407"/>
                <a:gd name="connsiteX2047" fmla="*/ 763610 w 4003589"/>
                <a:gd name="connsiteY2047" fmla="*/ 1365351 h 3670407"/>
                <a:gd name="connsiteX2048" fmla="*/ 761771 w 4003589"/>
                <a:gd name="connsiteY2048" fmla="*/ 1364002 h 3670407"/>
                <a:gd name="connsiteX2049" fmla="*/ 761280 w 4003589"/>
                <a:gd name="connsiteY2049" fmla="*/ 1364002 h 3670407"/>
                <a:gd name="connsiteX2050" fmla="*/ 760667 w 4003589"/>
                <a:gd name="connsiteY2050" fmla="*/ 1364002 h 3670407"/>
                <a:gd name="connsiteX2051" fmla="*/ 760054 w 4003589"/>
                <a:gd name="connsiteY2051" fmla="*/ 1364002 h 3670407"/>
                <a:gd name="connsiteX2052" fmla="*/ 759441 w 4003589"/>
                <a:gd name="connsiteY2052" fmla="*/ 1364002 h 3670407"/>
                <a:gd name="connsiteX2053" fmla="*/ 3989243 w 4003589"/>
                <a:gd name="connsiteY2053" fmla="*/ 738594 h 3670407"/>
                <a:gd name="connsiteX2054" fmla="*/ 3987894 w 4003589"/>
                <a:gd name="connsiteY2054" fmla="*/ 738839 h 3670407"/>
                <a:gd name="connsiteX2055" fmla="*/ 3986545 w 4003589"/>
                <a:gd name="connsiteY2055" fmla="*/ 739208 h 3670407"/>
                <a:gd name="connsiteX2056" fmla="*/ 3985196 w 4003589"/>
                <a:gd name="connsiteY2056" fmla="*/ 739698 h 3670407"/>
                <a:gd name="connsiteX2057" fmla="*/ 3983847 w 4003589"/>
                <a:gd name="connsiteY2057" fmla="*/ 740188 h 3670407"/>
                <a:gd name="connsiteX2058" fmla="*/ 3976121 w 4003589"/>
                <a:gd name="connsiteY2058" fmla="*/ 744235 h 3670407"/>
                <a:gd name="connsiteX2059" fmla="*/ 3969867 w 4003589"/>
                <a:gd name="connsiteY2059" fmla="*/ 749386 h 3670407"/>
                <a:gd name="connsiteX2060" fmla="*/ 3965575 w 4003589"/>
                <a:gd name="connsiteY2060" fmla="*/ 755149 h 3670407"/>
                <a:gd name="connsiteX2061" fmla="*/ 3963981 w 4003589"/>
                <a:gd name="connsiteY2061" fmla="*/ 760790 h 3670407"/>
                <a:gd name="connsiteX2062" fmla="*/ 3964962 w 4003589"/>
                <a:gd name="connsiteY2062" fmla="*/ 764592 h 3670407"/>
                <a:gd name="connsiteX2063" fmla="*/ 3967905 w 4003589"/>
                <a:gd name="connsiteY2063" fmla="*/ 767044 h 3670407"/>
                <a:gd name="connsiteX2064" fmla="*/ 3972443 w 4003589"/>
                <a:gd name="connsiteY2064" fmla="*/ 768148 h 3670407"/>
                <a:gd name="connsiteX2065" fmla="*/ 3978083 w 4003589"/>
                <a:gd name="connsiteY2065" fmla="*/ 767657 h 3670407"/>
                <a:gd name="connsiteX2066" fmla="*/ 3979432 w 4003589"/>
                <a:gd name="connsiteY2066" fmla="*/ 767412 h 3670407"/>
                <a:gd name="connsiteX2067" fmla="*/ 3980781 w 4003589"/>
                <a:gd name="connsiteY2067" fmla="*/ 767044 h 3670407"/>
                <a:gd name="connsiteX2068" fmla="*/ 3982130 w 4003589"/>
                <a:gd name="connsiteY2068" fmla="*/ 766554 h 3670407"/>
                <a:gd name="connsiteX2069" fmla="*/ 3983601 w 4003589"/>
                <a:gd name="connsiteY2069" fmla="*/ 766063 h 3670407"/>
                <a:gd name="connsiteX2070" fmla="*/ 3991327 w 4003589"/>
                <a:gd name="connsiteY2070" fmla="*/ 762139 h 3670407"/>
                <a:gd name="connsiteX2071" fmla="*/ 3997704 w 4003589"/>
                <a:gd name="connsiteY2071" fmla="*/ 756989 h 3670407"/>
                <a:gd name="connsiteX2072" fmla="*/ 4001996 w 4003589"/>
                <a:gd name="connsiteY2072" fmla="*/ 751225 h 3670407"/>
                <a:gd name="connsiteX2073" fmla="*/ 4003590 w 4003589"/>
                <a:gd name="connsiteY2073" fmla="*/ 745584 h 3670407"/>
                <a:gd name="connsiteX2074" fmla="*/ 4002486 w 4003589"/>
                <a:gd name="connsiteY2074" fmla="*/ 741783 h 3670407"/>
                <a:gd name="connsiteX2075" fmla="*/ 3999543 w 4003589"/>
                <a:gd name="connsiteY2075" fmla="*/ 739330 h 3670407"/>
                <a:gd name="connsiteX2076" fmla="*/ 3995006 w 4003589"/>
                <a:gd name="connsiteY2076" fmla="*/ 738349 h 3670407"/>
                <a:gd name="connsiteX2077" fmla="*/ 3989243 w 4003589"/>
                <a:gd name="connsiteY2077" fmla="*/ 738839 h 3670407"/>
                <a:gd name="connsiteX2078" fmla="*/ 722530 w 4003589"/>
                <a:gd name="connsiteY2078" fmla="*/ 1406554 h 3670407"/>
                <a:gd name="connsiteX2079" fmla="*/ 719341 w 4003589"/>
                <a:gd name="connsiteY2079" fmla="*/ 1407658 h 3670407"/>
                <a:gd name="connsiteX2080" fmla="*/ 715785 w 4003589"/>
                <a:gd name="connsiteY2080" fmla="*/ 1409743 h 3670407"/>
                <a:gd name="connsiteX2081" fmla="*/ 712229 w 4003589"/>
                <a:gd name="connsiteY2081" fmla="*/ 1412563 h 3670407"/>
                <a:gd name="connsiteX2082" fmla="*/ 708918 w 4003589"/>
                <a:gd name="connsiteY2082" fmla="*/ 1415997 h 3670407"/>
                <a:gd name="connsiteX2083" fmla="*/ 705852 w 4003589"/>
                <a:gd name="connsiteY2083" fmla="*/ 1420166 h 3670407"/>
                <a:gd name="connsiteX2084" fmla="*/ 704381 w 4003589"/>
                <a:gd name="connsiteY2084" fmla="*/ 1423845 h 3670407"/>
                <a:gd name="connsiteX2085" fmla="*/ 704626 w 4003589"/>
                <a:gd name="connsiteY2085" fmla="*/ 1426543 h 3670407"/>
                <a:gd name="connsiteX2086" fmla="*/ 706588 w 4003589"/>
                <a:gd name="connsiteY2086" fmla="*/ 1427769 h 3670407"/>
                <a:gd name="connsiteX2087" fmla="*/ 707079 w 4003589"/>
                <a:gd name="connsiteY2087" fmla="*/ 1427769 h 3670407"/>
                <a:gd name="connsiteX2088" fmla="*/ 707569 w 4003589"/>
                <a:gd name="connsiteY2088" fmla="*/ 1427769 h 3670407"/>
                <a:gd name="connsiteX2089" fmla="*/ 708182 w 4003589"/>
                <a:gd name="connsiteY2089" fmla="*/ 1427769 h 3670407"/>
                <a:gd name="connsiteX2090" fmla="*/ 708795 w 4003589"/>
                <a:gd name="connsiteY2090" fmla="*/ 1427769 h 3670407"/>
                <a:gd name="connsiteX2091" fmla="*/ 711984 w 4003589"/>
                <a:gd name="connsiteY2091" fmla="*/ 1426665 h 3670407"/>
                <a:gd name="connsiteX2092" fmla="*/ 715540 w 4003589"/>
                <a:gd name="connsiteY2092" fmla="*/ 1424581 h 3670407"/>
                <a:gd name="connsiteX2093" fmla="*/ 719096 w 4003589"/>
                <a:gd name="connsiteY2093" fmla="*/ 1421760 h 3670407"/>
                <a:gd name="connsiteX2094" fmla="*/ 722407 w 4003589"/>
                <a:gd name="connsiteY2094" fmla="*/ 1418327 h 3670407"/>
                <a:gd name="connsiteX2095" fmla="*/ 725473 w 4003589"/>
                <a:gd name="connsiteY2095" fmla="*/ 1414035 h 3670407"/>
                <a:gd name="connsiteX2096" fmla="*/ 726944 w 4003589"/>
                <a:gd name="connsiteY2096" fmla="*/ 1410356 h 3670407"/>
                <a:gd name="connsiteX2097" fmla="*/ 726699 w 4003589"/>
                <a:gd name="connsiteY2097" fmla="*/ 1407781 h 3670407"/>
                <a:gd name="connsiteX2098" fmla="*/ 724737 w 4003589"/>
                <a:gd name="connsiteY2098" fmla="*/ 1406554 h 3670407"/>
                <a:gd name="connsiteX2099" fmla="*/ 724247 w 4003589"/>
                <a:gd name="connsiteY2099" fmla="*/ 1406554 h 3670407"/>
                <a:gd name="connsiteX2100" fmla="*/ 723756 w 4003589"/>
                <a:gd name="connsiteY2100" fmla="*/ 1406554 h 3670407"/>
                <a:gd name="connsiteX2101" fmla="*/ 723143 w 4003589"/>
                <a:gd name="connsiteY2101" fmla="*/ 1406554 h 3670407"/>
                <a:gd name="connsiteX2102" fmla="*/ 722530 w 4003589"/>
                <a:gd name="connsiteY2102" fmla="*/ 1406554 h 3670407"/>
                <a:gd name="connsiteX2103" fmla="*/ 3987648 w 4003589"/>
                <a:gd name="connsiteY2103" fmla="*/ 790712 h 3670407"/>
                <a:gd name="connsiteX2104" fmla="*/ 3986422 w 4003589"/>
                <a:gd name="connsiteY2104" fmla="*/ 790957 h 3670407"/>
                <a:gd name="connsiteX2105" fmla="*/ 3985196 w 4003589"/>
                <a:gd name="connsiteY2105" fmla="*/ 791325 h 3670407"/>
                <a:gd name="connsiteX2106" fmla="*/ 3983969 w 4003589"/>
                <a:gd name="connsiteY2106" fmla="*/ 791693 h 3670407"/>
                <a:gd name="connsiteX2107" fmla="*/ 3982743 w 4003589"/>
                <a:gd name="connsiteY2107" fmla="*/ 792061 h 3670407"/>
                <a:gd name="connsiteX2108" fmla="*/ 3974895 w 4003589"/>
                <a:gd name="connsiteY2108" fmla="*/ 795985 h 3670407"/>
                <a:gd name="connsiteX2109" fmla="*/ 3968396 w 4003589"/>
                <a:gd name="connsiteY2109" fmla="*/ 801135 h 3670407"/>
                <a:gd name="connsiteX2110" fmla="*/ 3963981 w 4003589"/>
                <a:gd name="connsiteY2110" fmla="*/ 806899 h 3670407"/>
                <a:gd name="connsiteX2111" fmla="*/ 3962141 w 4003589"/>
                <a:gd name="connsiteY2111" fmla="*/ 812662 h 3670407"/>
                <a:gd name="connsiteX2112" fmla="*/ 3963000 w 4003589"/>
                <a:gd name="connsiteY2112" fmla="*/ 816709 h 3670407"/>
                <a:gd name="connsiteX2113" fmla="*/ 3965943 w 4003589"/>
                <a:gd name="connsiteY2113" fmla="*/ 819407 h 3670407"/>
                <a:gd name="connsiteX2114" fmla="*/ 3970603 w 4003589"/>
                <a:gd name="connsiteY2114" fmla="*/ 820633 h 3670407"/>
                <a:gd name="connsiteX2115" fmla="*/ 3976612 w 4003589"/>
                <a:gd name="connsiteY2115" fmla="*/ 820265 h 3670407"/>
                <a:gd name="connsiteX2116" fmla="*/ 3977838 w 4003589"/>
                <a:gd name="connsiteY2116" fmla="*/ 820020 h 3670407"/>
                <a:gd name="connsiteX2117" fmla="*/ 3979064 w 4003589"/>
                <a:gd name="connsiteY2117" fmla="*/ 819652 h 3670407"/>
                <a:gd name="connsiteX2118" fmla="*/ 3980291 w 4003589"/>
                <a:gd name="connsiteY2118" fmla="*/ 819284 h 3670407"/>
                <a:gd name="connsiteX2119" fmla="*/ 3981517 w 4003589"/>
                <a:gd name="connsiteY2119" fmla="*/ 818916 h 3670407"/>
                <a:gd name="connsiteX2120" fmla="*/ 3989365 w 4003589"/>
                <a:gd name="connsiteY2120" fmla="*/ 814992 h 3670407"/>
                <a:gd name="connsiteX2121" fmla="*/ 3995864 w 4003589"/>
                <a:gd name="connsiteY2121" fmla="*/ 809842 h 3670407"/>
                <a:gd name="connsiteX2122" fmla="*/ 4000279 w 4003589"/>
                <a:gd name="connsiteY2122" fmla="*/ 804078 h 3670407"/>
                <a:gd name="connsiteX2123" fmla="*/ 4002119 w 4003589"/>
                <a:gd name="connsiteY2123" fmla="*/ 798315 h 3670407"/>
                <a:gd name="connsiteX2124" fmla="*/ 4001260 w 4003589"/>
                <a:gd name="connsiteY2124" fmla="*/ 794268 h 3670407"/>
                <a:gd name="connsiteX2125" fmla="*/ 3998317 w 4003589"/>
                <a:gd name="connsiteY2125" fmla="*/ 791570 h 3670407"/>
                <a:gd name="connsiteX2126" fmla="*/ 3993657 w 4003589"/>
                <a:gd name="connsiteY2126" fmla="*/ 790466 h 3670407"/>
                <a:gd name="connsiteX2127" fmla="*/ 3987648 w 4003589"/>
                <a:gd name="connsiteY2127" fmla="*/ 790957 h 3670407"/>
                <a:gd name="connsiteX2128" fmla="*/ 686354 w 4003589"/>
                <a:gd name="connsiteY2128" fmla="*/ 1449352 h 3670407"/>
                <a:gd name="connsiteX2129" fmla="*/ 683043 w 4003589"/>
                <a:gd name="connsiteY2129" fmla="*/ 1450456 h 3670407"/>
                <a:gd name="connsiteX2130" fmla="*/ 679364 w 4003589"/>
                <a:gd name="connsiteY2130" fmla="*/ 1452663 h 3670407"/>
                <a:gd name="connsiteX2131" fmla="*/ 675686 w 4003589"/>
                <a:gd name="connsiteY2131" fmla="*/ 1455606 h 3670407"/>
                <a:gd name="connsiteX2132" fmla="*/ 672252 w 4003589"/>
                <a:gd name="connsiteY2132" fmla="*/ 1459162 h 3670407"/>
                <a:gd name="connsiteX2133" fmla="*/ 669309 w 4003589"/>
                <a:gd name="connsiteY2133" fmla="*/ 1463454 h 3670407"/>
                <a:gd name="connsiteX2134" fmla="*/ 667960 w 4003589"/>
                <a:gd name="connsiteY2134" fmla="*/ 1467010 h 3670407"/>
                <a:gd name="connsiteX2135" fmla="*/ 668205 w 4003589"/>
                <a:gd name="connsiteY2135" fmla="*/ 1469586 h 3670407"/>
                <a:gd name="connsiteX2136" fmla="*/ 670167 w 4003589"/>
                <a:gd name="connsiteY2136" fmla="*/ 1470812 h 3670407"/>
                <a:gd name="connsiteX2137" fmla="*/ 670658 w 4003589"/>
                <a:gd name="connsiteY2137" fmla="*/ 1470812 h 3670407"/>
                <a:gd name="connsiteX2138" fmla="*/ 671148 w 4003589"/>
                <a:gd name="connsiteY2138" fmla="*/ 1470812 h 3670407"/>
                <a:gd name="connsiteX2139" fmla="*/ 671639 w 4003589"/>
                <a:gd name="connsiteY2139" fmla="*/ 1470812 h 3670407"/>
                <a:gd name="connsiteX2140" fmla="*/ 672129 w 4003589"/>
                <a:gd name="connsiteY2140" fmla="*/ 1470812 h 3670407"/>
                <a:gd name="connsiteX2141" fmla="*/ 675440 w 4003589"/>
                <a:gd name="connsiteY2141" fmla="*/ 1469708 h 3670407"/>
                <a:gd name="connsiteX2142" fmla="*/ 679119 w 4003589"/>
                <a:gd name="connsiteY2142" fmla="*/ 1467501 h 3670407"/>
                <a:gd name="connsiteX2143" fmla="*/ 682798 w 4003589"/>
                <a:gd name="connsiteY2143" fmla="*/ 1464558 h 3670407"/>
                <a:gd name="connsiteX2144" fmla="*/ 686232 w 4003589"/>
                <a:gd name="connsiteY2144" fmla="*/ 1461002 h 3670407"/>
                <a:gd name="connsiteX2145" fmla="*/ 689175 w 4003589"/>
                <a:gd name="connsiteY2145" fmla="*/ 1456710 h 3670407"/>
                <a:gd name="connsiteX2146" fmla="*/ 690524 w 4003589"/>
                <a:gd name="connsiteY2146" fmla="*/ 1453031 h 3670407"/>
                <a:gd name="connsiteX2147" fmla="*/ 690156 w 4003589"/>
                <a:gd name="connsiteY2147" fmla="*/ 1450456 h 3670407"/>
                <a:gd name="connsiteX2148" fmla="*/ 688071 w 4003589"/>
                <a:gd name="connsiteY2148" fmla="*/ 1449229 h 3670407"/>
                <a:gd name="connsiteX2149" fmla="*/ 687581 w 4003589"/>
                <a:gd name="connsiteY2149" fmla="*/ 1449229 h 3670407"/>
                <a:gd name="connsiteX2150" fmla="*/ 687090 w 4003589"/>
                <a:gd name="connsiteY2150" fmla="*/ 1449229 h 3670407"/>
                <a:gd name="connsiteX2151" fmla="*/ 686600 w 4003589"/>
                <a:gd name="connsiteY2151" fmla="*/ 1449229 h 3670407"/>
                <a:gd name="connsiteX2152" fmla="*/ 686109 w 4003589"/>
                <a:gd name="connsiteY2152" fmla="*/ 1449229 h 3670407"/>
                <a:gd name="connsiteX2153" fmla="*/ 3983724 w 4003589"/>
                <a:gd name="connsiteY2153" fmla="*/ 844423 h 3670407"/>
                <a:gd name="connsiteX2154" fmla="*/ 3982743 w 4003589"/>
                <a:gd name="connsiteY2154" fmla="*/ 844668 h 3670407"/>
                <a:gd name="connsiteX2155" fmla="*/ 3981640 w 4003589"/>
                <a:gd name="connsiteY2155" fmla="*/ 844914 h 3670407"/>
                <a:gd name="connsiteX2156" fmla="*/ 3980536 w 4003589"/>
                <a:gd name="connsiteY2156" fmla="*/ 845282 h 3670407"/>
                <a:gd name="connsiteX2157" fmla="*/ 3979432 w 4003589"/>
                <a:gd name="connsiteY2157" fmla="*/ 845649 h 3670407"/>
                <a:gd name="connsiteX2158" fmla="*/ 3971461 w 4003589"/>
                <a:gd name="connsiteY2158" fmla="*/ 849328 h 3670407"/>
                <a:gd name="connsiteX2159" fmla="*/ 3964839 w 4003589"/>
                <a:gd name="connsiteY2159" fmla="*/ 854356 h 3670407"/>
                <a:gd name="connsiteX2160" fmla="*/ 3960180 w 4003589"/>
                <a:gd name="connsiteY2160" fmla="*/ 860120 h 3670407"/>
                <a:gd name="connsiteX2161" fmla="*/ 3958095 w 4003589"/>
                <a:gd name="connsiteY2161" fmla="*/ 865883 h 3670407"/>
                <a:gd name="connsiteX2162" fmla="*/ 3958831 w 4003589"/>
                <a:gd name="connsiteY2162" fmla="*/ 870175 h 3670407"/>
                <a:gd name="connsiteX2163" fmla="*/ 3961773 w 4003589"/>
                <a:gd name="connsiteY2163" fmla="*/ 872996 h 3670407"/>
                <a:gd name="connsiteX2164" fmla="*/ 3966433 w 4003589"/>
                <a:gd name="connsiteY2164" fmla="*/ 874345 h 3670407"/>
                <a:gd name="connsiteX2165" fmla="*/ 3972565 w 4003589"/>
                <a:gd name="connsiteY2165" fmla="*/ 873977 h 3670407"/>
                <a:gd name="connsiteX2166" fmla="*/ 3973669 w 4003589"/>
                <a:gd name="connsiteY2166" fmla="*/ 873731 h 3670407"/>
                <a:gd name="connsiteX2167" fmla="*/ 3974772 w 4003589"/>
                <a:gd name="connsiteY2167" fmla="*/ 873486 h 3670407"/>
                <a:gd name="connsiteX2168" fmla="*/ 3975876 w 4003589"/>
                <a:gd name="connsiteY2168" fmla="*/ 873118 h 3670407"/>
                <a:gd name="connsiteX2169" fmla="*/ 3976980 w 4003589"/>
                <a:gd name="connsiteY2169" fmla="*/ 872750 h 3670407"/>
                <a:gd name="connsiteX2170" fmla="*/ 3984828 w 4003589"/>
                <a:gd name="connsiteY2170" fmla="*/ 869072 h 3670407"/>
                <a:gd name="connsiteX2171" fmla="*/ 3991450 w 4003589"/>
                <a:gd name="connsiteY2171" fmla="*/ 863921 h 3670407"/>
                <a:gd name="connsiteX2172" fmla="*/ 3996232 w 4003589"/>
                <a:gd name="connsiteY2172" fmla="*/ 858035 h 3670407"/>
                <a:gd name="connsiteX2173" fmla="*/ 3998317 w 4003589"/>
                <a:gd name="connsiteY2173" fmla="*/ 852149 h 3670407"/>
                <a:gd name="connsiteX2174" fmla="*/ 3997581 w 4003589"/>
                <a:gd name="connsiteY2174" fmla="*/ 847979 h 3670407"/>
                <a:gd name="connsiteX2175" fmla="*/ 3994638 w 4003589"/>
                <a:gd name="connsiteY2175" fmla="*/ 845159 h 3670407"/>
                <a:gd name="connsiteX2176" fmla="*/ 3989978 w 4003589"/>
                <a:gd name="connsiteY2176" fmla="*/ 843810 h 3670407"/>
                <a:gd name="connsiteX2177" fmla="*/ 3983969 w 4003589"/>
                <a:gd name="connsiteY2177" fmla="*/ 844178 h 3670407"/>
                <a:gd name="connsiteX2178" fmla="*/ 651037 w 4003589"/>
                <a:gd name="connsiteY2178" fmla="*/ 1492395 h 3670407"/>
                <a:gd name="connsiteX2179" fmla="*/ 647603 w 4003589"/>
                <a:gd name="connsiteY2179" fmla="*/ 1493621 h 3670407"/>
                <a:gd name="connsiteX2180" fmla="*/ 643925 w 4003589"/>
                <a:gd name="connsiteY2180" fmla="*/ 1495828 h 3670407"/>
                <a:gd name="connsiteX2181" fmla="*/ 640246 w 4003589"/>
                <a:gd name="connsiteY2181" fmla="*/ 1498894 h 3670407"/>
                <a:gd name="connsiteX2182" fmla="*/ 636812 w 4003589"/>
                <a:gd name="connsiteY2182" fmla="*/ 1502573 h 3670407"/>
                <a:gd name="connsiteX2183" fmla="*/ 633992 w 4003589"/>
                <a:gd name="connsiteY2183" fmla="*/ 1506865 h 3670407"/>
                <a:gd name="connsiteX2184" fmla="*/ 632765 w 4003589"/>
                <a:gd name="connsiteY2184" fmla="*/ 1510421 h 3670407"/>
                <a:gd name="connsiteX2185" fmla="*/ 633133 w 4003589"/>
                <a:gd name="connsiteY2185" fmla="*/ 1512996 h 3670407"/>
                <a:gd name="connsiteX2186" fmla="*/ 635218 w 4003589"/>
                <a:gd name="connsiteY2186" fmla="*/ 1514100 h 3670407"/>
                <a:gd name="connsiteX2187" fmla="*/ 635586 w 4003589"/>
                <a:gd name="connsiteY2187" fmla="*/ 1514100 h 3670407"/>
                <a:gd name="connsiteX2188" fmla="*/ 635954 w 4003589"/>
                <a:gd name="connsiteY2188" fmla="*/ 1514100 h 3670407"/>
                <a:gd name="connsiteX2189" fmla="*/ 636444 w 4003589"/>
                <a:gd name="connsiteY2189" fmla="*/ 1514100 h 3670407"/>
                <a:gd name="connsiteX2190" fmla="*/ 636935 w 4003589"/>
                <a:gd name="connsiteY2190" fmla="*/ 1514100 h 3670407"/>
                <a:gd name="connsiteX2191" fmla="*/ 640368 w 4003589"/>
                <a:gd name="connsiteY2191" fmla="*/ 1512874 h 3670407"/>
                <a:gd name="connsiteX2192" fmla="*/ 644170 w 4003589"/>
                <a:gd name="connsiteY2192" fmla="*/ 1510666 h 3670407"/>
                <a:gd name="connsiteX2193" fmla="*/ 647971 w 4003589"/>
                <a:gd name="connsiteY2193" fmla="*/ 1507600 h 3670407"/>
                <a:gd name="connsiteX2194" fmla="*/ 651405 w 4003589"/>
                <a:gd name="connsiteY2194" fmla="*/ 1503922 h 3670407"/>
                <a:gd name="connsiteX2195" fmla="*/ 654225 w 4003589"/>
                <a:gd name="connsiteY2195" fmla="*/ 1499630 h 3670407"/>
                <a:gd name="connsiteX2196" fmla="*/ 655452 w 4003589"/>
                <a:gd name="connsiteY2196" fmla="*/ 1496073 h 3670407"/>
                <a:gd name="connsiteX2197" fmla="*/ 655084 w 4003589"/>
                <a:gd name="connsiteY2197" fmla="*/ 1493498 h 3670407"/>
                <a:gd name="connsiteX2198" fmla="*/ 652999 w 4003589"/>
                <a:gd name="connsiteY2198" fmla="*/ 1492395 h 3670407"/>
                <a:gd name="connsiteX2199" fmla="*/ 652631 w 4003589"/>
                <a:gd name="connsiteY2199" fmla="*/ 1492395 h 3670407"/>
                <a:gd name="connsiteX2200" fmla="*/ 652263 w 4003589"/>
                <a:gd name="connsiteY2200" fmla="*/ 1492395 h 3670407"/>
                <a:gd name="connsiteX2201" fmla="*/ 651773 w 4003589"/>
                <a:gd name="connsiteY2201" fmla="*/ 1492395 h 3670407"/>
                <a:gd name="connsiteX2202" fmla="*/ 651282 w 4003589"/>
                <a:gd name="connsiteY2202" fmla="*/ 1492395 h 3670407"/>
                <a:gd name="connsiteX2203" fmla="*/ 3977102 w 4003589"/>
                <a:gd name="connsiteY2203" fmla="*/ 899851 h 3670407"/>
                <a:gd name="connsiteX2204" fmla="*/ 3976121 w 4003589"/>
                <a:gd name="connsiteY2204" fmla="*/ 900097 h 3670407"/>
                <a:gd name="connsiteX2205" fmla="*/ 3975140 w 4003589"/>
                <a:gd name="connsiteY2205" fmla="*/ 900342 h 3670407"/>
                <a:gd name="connsiteX2206" fmla="*/ 3974159 w 4003589"/>
                <a:gd name="connsiteY2206" fmla="*/ 900587 h 3670407"/>
                <a:gd name="connsiteX2207" fmla="*/ 3973178 w 4003589"/>
                <a:gd name="connsiteY2207" fmla="*/ 900832 h 3670407"/>
                <a:gd name="connsiteX2208" fmla="*/ 3965207 w 4003589"/>
                <a:gd name="connsiteY2208" fmla="*/ 904389 h 3670407"/>
                <a:gd name="connsiteX2209" fmla="*/ 3958463 w 4003589"/>
                <a:gd name="connsiteY2209" fmla="*/ 909416 h 3670407"/>
                <a:gd name="connsiteX2210" fmla="*/ 3953558 w 4003589"/>
                <a:gd name="connsiteY2210" fmla="*/ 915180 h 3670407"/>
                <a:gd name="connsiteX2211" fmla="*/ 3951228 w 4003589"/>
                <a:gd name="connsiteY2211" fmla="*/ 921189 h 3670407"/>
                <a:gd name="connsiteX2212" fmla="*/ 3951841 w 4003589"/>
                <a:gd name="connsiteY2212" fmla="*/ 925726 h 3670407"/>
                <a:gd name="connsiteX2213" fmla="*/ 3954661 w 4003589"/>
                <a:gd name="connsiteY2213" fmla="*/ 928792 h 3670407"/>
                <a:gd name="connsiteX2214" fmla="*/ 3959444 w 4003589"/>
                <a:gd name="connsiteY2214" fmla="*/ 930263 h 3670407"/>
                <a:gd name="connsiteX2215" fmla="*/ 3965698 w 4003589"/>
                <a:gd name="connsiteY2215" fmla="*/ 929895 h 3670407"/>
                <a:gd name="connsiteX2216" fmla="*/ 3966556 w 4003589"/>
                <a:gd name="connsiteY2216" fmla="*/ 929773 h 3670407"/>
                <a:gd name="connsiteX2217" fmla="*/ 3967415 w 4003589"/>
                <a:gd name="connsiteY2217" fmla="*/ 929528 h 3670407"/>
                <a:gd name="connsiteX2218" fmla="*/ 3968273 w 4003589"/>
                <a:gd name="connsiteY2218" fmla="*/ 929282 h 3670407"/>
                <a:gd name="connsiteX2219" fmla="*/ 3969131 w 4003589"/>
                <a:gd name="connsiteY2219" fmla="*/ 929037 h 3670407"/>
                <a:gd name="connsiteX2220" fmla="*/ 3977102 w 4003589"/>
                <a:gd name="connsiteY2220" fmla="*/ 925481 h 3670407"/>
                <a:gd name="connsiteX2221" fmla="*/ 3983969 w 4003589"/>
                <a:gd name="connsiteY2221" fmla="*/ 920453 h 3670407"/>
                <a:gd name="connsiteX2222" fmla="*/ 3988997 w 4003589"/>
                <a:gd name="connsiteY2222" fmla="*/ 914567 h 3670407"/>
                <a:gd name="connsiteX2223" fmla="*/ 3991327 w 4003589"/>
                <a:gd name="connsiteY2223" fmla="*/ 908558 h 3670407"/>
                <a:gd name="connsiteX2224" fmla="*/ 3990714 w 4003589"/>
                <a:gd name="connsiteY2224" fmla="*/ 904021 h 3670407"/>
                <a:gd name="connsiteX2225" fmla="*/ 3987894 w 4003589"/>
                <a:gd name="connsiteY2225" fmla="*/ 900955 h 3670407"/>
                <a:gd name="connsiteX2226" fmla="*/ 3983111 w 4003589"/>
                <a:gd name="connsiteY2226" fmla="*/ 899484 h 3670407"/>
                <a:gd name="connsiteX2227" fmla="*/ 3976857 w 4003589"/>
                <a:gd name="connsiteY2227" fmla="*/ 899851 h 3670407"/>
                <a:gd name="connsiteX2228" fmla="*/ 616210 w 4003589"/>
                <a:gd name="connsiteY2228" fmla="*/ 1535928 h 3670407"/>
                <a:gd name="connsiteX2229" fmla="*/ 612777 w 4003589"/>
                <a:gd name="connsiteY2229" fmla="*/ 1537154 h 3670407"/>
                <a:gd name="connsiteX2230" fmla="*/ 608975 w 4003589"/>
                <a:gd name="connsiteY2230" fmla="*/ 1539484 h 3670407"/>
                <a:gd name="connsiteX2231" fmla="*/ 605174 w 4003589"/>
                <a:gd name="connsiteY2231" fmla="*/ 1542673 h 3670407"/>
                <a:gd name="connsiteX2232" fmla="*/ 601740 w 4003589"/>
                <a:gd name="connsiteY2232" fmla="*/ 1546474 h 3670407"/>
                <a:gd name="connsiteX2233" fmla="*/ 599042 w 4003589"/>
                <a:gd name="connsiteY2233" fmla="*/ 1550766 h 3670407"/>
                <a:gd name="connsiteX2234" fmla="*/ 597939 w 4003589"/>
                <a:gd name="connsiteY2234" fmla="*/ 1554322 h 3670407"/>
                <a:gd name="connsiteX2235" fmla="*/ 598429 w 4003589"/>
                <a:gd name="connsiteY2235" fmla="*/ 1556775 h 3670407"/>
                <a:gd name="connsiteX2236" fmla="*/ 600637 w 4003589"/>
                <a:gd name="connsiteY2236" fmla="*/ 1557756 h 3670407"/>
                <a:gd name="connsiteX2237" fmla="*/ 601005 w 4003589"/>
                <a:gd name="connsiteY2237" fmla="*/ 1557756 h 3670407"/>
                <a:gd name="connsiteX2238" fmla="*/ 601372 w 4003589"/>
                <a:gd name="connsiteY2238" fmla="*/ 1557756 h 3670407"/>
                <a:gd name="connsiteX2239" fmla="*/ 601740 w 4003589"/>
                <a:gd name="connsiteY2239" fmla="*/ 1557756 h 3670407"/>
                <a:gd name="connsiteX2240" fmla="*/ 602108 w 4003589"/>
                <a:gd name="connsiteY2240" fmla="*/ 1557756 h 3670407"/>
                <a:gd name="connsiteX2241" fmla="*/ 605542 w 4003589"/>
                <a:gd name="connsiteY2241" fmla="*/ 1556529 h 3670407"/>
                <a:gd name="connsiteX2242" fmla="*/ 609343 w 4003589"/>
                <a:gd name="connsiteY2242" fmla="*/ 1554200 h 3670407"/>
                <a:gd name="connsiteX2243" fmla="*/ 613145 w 4003589"/>
                <a:gd name="connsiteY2243" fmla="*/ 1551011 h 3670407"/>
                <a:gd name="connsiteX2244" fmla="*/ 616578 w 4003589"/>
                <a:gd name="connsiteY2244" fmla="*/ 1547210 h 3670407"/>
                <a:gd name="connsiteX2245" fmla="*/ 619399 w 4003589"/>
                <a:gd name="connsiteY2245" fmla="*/ 1542918 h 3670407"/>
                <a:gd name="connsiteX2246" fmla="*/ 620503 w 4003589"/>
                <a:gd name="connsiteY2246" fmla="*/ 1539361 h 3670407"/>
                <a:gd name="connsiteX2247" fmla="*/ 619889 w 4003589"/>
                <a:gd name="connsiteY2247" fmla="*/ 1536909 h 3670407"/>
                <a:gd name="connsiteX2248" fmla="*/ 617682 w 4003589"/>
                <a:gd name="connsiteY2248" fmla="*/ 1535928 h 3670407"/>
                <a:gd name="connsiteX2249" fmla="*/ 617314 w 4003589"/>
                <a:gd name="connsiteY2249" fmla="*/ 1535928 h 3670407"/>
                <a:gd name="connsiteX2250" fmla="*/ 616946 w 4003589"/>
                <a:gd name="connsiteY2250" fmla="*/ 1535928 h 3670407"/>
                <a:gd name="connsiteX2251" fmla="*/ 616578 w 4003589"/>
                <a:gd name="connsiteY2251" fmla="*/ 1535928 h 3670407"/>
                <a:gd name="connsiteX2252" fmla="*/ 616210 w 4003589"/>
                <a:gd name="connsiteY2252" fmla="*/ 1535928 h 3670407"/>
                <a:gd name="connsiteX2253" fmla="*/ 3967783 w 4003589"/>
                <a:gd name="connsiteY2253" fmla="*/ 956751 h 3670407"/>
                <a:gd name="connsiteX2254" fmla="*/ 3967047 w 4003589"/>
                <a:gd name="connsiteY2254" fmla="*/ 956874 h 3670407"/>
                <a:gd name="connsiteX2255" fmla="*/ 3966311 w 4003589"/>
                <a:gd name="connsiteY2255" fmla="*/ 956997 h 3670407"/>
                <a:gd name="connsiteX2256" fmla="*/ 3965575 w 4003589"/>
                <a:gd name="connsiteY2256" fmla="*/ 957242 h 3670407"/>
                <a:gd name="connsiteX2257" fmla="*/ 3964839 w 4003589"/>
                <a:gd name="connsiteY2257" fmla="*/ 957487 h 3670407"/>
                <a:gd name="connsiteX2258" fmla="*/ 3956746 w 4003589"/>
                <a:gd name="connsiteY2258" fmla="*/ 960921 h 3670407"/>
                <a:gd name="connsiteX2259" fmla="*/ 3949756 w 4003589"/>
                <a:gd name="connsiteY2259" fmla="*/ 965826 h 3670407"/>
                <a:gd name="connsiteX2260" fmla="*/ 3944606 w 4003589"/>
                <a:gd name="connsiteY2260" fmla="*/ 971712 h 3670407"/>
                <a:gd name="connsiteX2261" fmla="*/ 3942030 w 4003589"/>
                <a:gd name="connsiteY2261" fmla="*/ 977721 h 3670407"/>
                <a:gd name="connsiteX2262" fmla="*/ 3942276 w 4003589"/>
                <a:gd name="connsiteY2262" fmla="*/ 982503 h 3670407"/>
                <a:gd name="connsiteX2263" fmla="*/ 3944973 w 4003589"/>
                <a:gd name="connsiteY2263" fmla="*/ 985814 h 3670407"/>
                <a:gd name="connsiteX2264" fmla="*/ 3949756 w 4003589"/>
                <a:gd name="connsiteY2264" fmla="*/ 987408 h 3670407"/>
                <a:gd name="connsiteX2265" fmla="*/ 3956133 w 4003589"/>
                <a:gd name="connsiteY2265" fmla="*/ 987163 h 3670407"/>
                <a:gd name="connsiteX2266" fmla="*/ 3956868 w 4003589"/>
                <a:gd name="connsiteY2266" fmla="*/ 987041 h 3670407"/>
                <a:gd name="connsiteX2267" fmla="*/ 3957727 w 4003589"/>
                <a:gd name="connsiteY2267" fmla="*/ 986918 h 3670407"/>
                <a:gd name="connsiteX2268" fmla="*/ 3958585 w 4003589"/>
                <a:gd name="connsiteY2268" fmla="*/ 986673 h 3670407"/>
                <a:gd name="connsiteX2269" fmla="*/ 3959444 w 4003589"/>
                <a:gd name="connsiteY2269" fmla="*/ 986427 h 3670407"/>
                <a:gd name="connsiteX2270" fmla="*/ 3967415 w 4003589"/>
                <a:gd name="connsiteY2270" fmla="*/ 982994 h 3670407"/>
                <a:gd name="connsiteX2271" fmla="*/ 3974404 w 4003589"/>
                <a:gd name="connsiteY2271" fmla="*/ 978089 h 3670407"/>
                <a:gd name="connsiteX2272" fmla="*/ 3979555 w 4003589"/>
                <a:gd name="connsiteY2272" fmla="*/ 972203 h 3670407"/>
                <a:gd name="connsiteX2273" fmla="*/ 3982253 w 4003589"/>
                <a:gd name="connsiteY2273" fmla="*/ 966071 h 3670407"/>
                <a:gd name="connsiteX2274" fmla="*/ 3981762 w 4003589"/>
                <a:gd name="connsiteY2274" fmla="*/ 961289 h 3670407"/>
                <a:gd name="connsiteX2275" fmla="*/ 3978942 w 4003589"/>
                <a:gd name="connsiteY2275" fmla="*/ 957978 h 3670407"/>
                <a:gd name="connsiteX2276" fmla="*/ 3974036 w 4003589"/>
                <a:gd name="connsiteY2276" fmla="*/ 956383 h 3670407"/>
                <a:gd name="connsiteX2277" fmla="*/ 3967660 w 4003589"/>
                <a:gd name="connsiteY2277" fmla="*/ 956629 h 3670407"/>
                <a:gd name="connsiteX2278" fmla="*/ 582242 w 4003589"/>
                <a:gd name="connsiteY2278" fmla="*/ 1579584 h 3670407"/>
                <a:gd name="connsiteX2279" fmla="*/ 578686 w 4003589"/>
                <a:gd name="connsiteY2279" fmla="*/ 1580810 h 3670407"/>
                <a:gd name="connsiteX2280" fmla="*/ 574762 w 4003589"/>
                <a:gd name="connsiteY2280" fmla="*/ 1583263 h 3670407"/>
                <a:gd name="connsiteX2281" fmla="*/ 570838 w 4003589"/>
                <a:gd name="connsiteY2281" fmla="*/ 1586574 h 3670407"/>
                <a:gd name="connsiteX2282" fmla="*/ 567404 w 4003589"/>
                <a:gd name="connsiteY2282" fmla="*/ 1590498 h 3670407"/>
                <a:gd name="connsiteX2283" fmla="*/ 564706 w 4003589"/>
                <a:gd name="connsiteY2283" fmla="*/ 1594790 h 3670407"/>
                <a:gd name="connsiteX2284" fmla="*/ 563603 w 4003589"/>
                <a:gd name="connsiteY2284" fmla="*/ 1598346 h 3670407"/>
                <a:gd name="connsiteX2285" fmla="*/ 564216 w 4003589"/>
                <a:gd name="connsiteY2285" fmla="*/ 1600676 h 3670407"/>
                <a:gd name="connsiteX2286" fmla="*/ 566546 w 4003589"/>
                <a:gd name="connsiteY2286" fmla="*/ 1601534 h 3670407"/>
                <a:gd name="connsiteX2287" fmla="*/ 566791 w 4003589"/>
                <a:gd name="connsiteY2287" fmla="*/ 1601534 h 3670407"/>
                <a:gd name="connsiteX2288" fmla="*/ 567036 w 4003589"/>
                <a:gd name="connsiteY2288" fmla="*/ 1601534 h 3670407"/>
                <a:gd name="connsiteX2289" fmla="*/ 567404 w 4003589"/>
                <a:gd name="connsiteY2289" fmla="*/ 1601534 h 3670407"/>
                <a:gd name="connsiteX2290" fmla="*/ 567772 w 4003589"/>
                <a:gd name="connsiteY2290" fmla="*/ 1601534 h 3670407"/>
                <a:gd name="connsiteX2291" fmla="*/ 571328 w 4003589"/>
                <a:gd name="connsiteY2291" fmla="*/ 1600308 h 3670407"/>
                <a:gd name="connsiteX2292" fmla="*/ 575252 w 4003589"/>
                <a:gd name="connsiteY2292" fmla="*/ 1597856 h 3670407"/>
                <a:gd name="connsiteX2293" fmla="*/ 579177 w 4003589"/>
                <a:gd name="connsiteY2293" fmla="*/ 1594544 h 3670407"/>
                <a:gd name="connsiteX2294" fmla="*/ 582610 w 4003589"/>
                <a:gd name="connsiteY2294" fmla="*/ 1590621 h 3670407"/>
                <a:gd name="connsiteX2295" fmla="*/ 585308 w 4003589"/>
                <a:gd name="connsiteY2295" fmla="*/ 1586328 h 3670407"/>
                <a:gd name="connsiteX2296" fmla="*/ 586289 w 4003589"/>
                <a:gd name="connsiteY2296" fmla="*/ 1582772 h 3670407"/>
                <a:gd name="connsiteX2297" fmla="*/ 585676 w 4003589"/>
                <a:gd name="connsiteY2297" fmla="*/ 1580442 h 3670407"/>
                <a:gd name="connsiteX2298" fmla="*/ 583346 w 4003589"/>
                <a:gd name="connsiteY2298" fmla="*/ 1579584 h 3670407"/>
                <a:gd name="connsiteX2299" fmla="*/ 583101 w 4003589"/>
                <a:gd name="connsiteY2299" fmla="*/ 1579584 h 3670407"/>
                <a:gd name="connsiteX2300" fmla="*/ 582855 w 4003589"/>
                <a:gd name="connsiteY2300" fmla="*/ 1579584 h 3670407"/>
                <a:gd name="connsiteX2301" fmla="*/ 582487 w 4003589"/>
                <a:gd name="connsiteY2301" fmla="*/ 1579584 h 3670407"/>
                <a:gd name="connsiteX2302" fmla="*/ 582120 w 4003589"/>
                <a:gd name="connsiteY2302" fmla="*/ 1579584 h 3670407"/>
                <a:gd name="connsiteX2303" fmla="*/ 3956010 w 4003589"/>
                <a:gd name="connsiteY2303" fmla="*/ 1015245 h 3670407"/>
                <a:gd name="connsiteX2304" fmla="*/ 3955397 w 4003589"/>
                <a:gd name="connsiteY2304" fmla="*/ 1015245 h 3670407"/>
                <a:gd name="connsiteX2305" fmla="*/ 3954784 w 4003589"/>
                <a:gd name="connsiteY2305" fmla="*/ 1015368 h 3670407"/>
                <a:gd name="connsiteX2306" fmla="*/ 3954171 w 4003589"/>
                <a:gd name="connsiteY2306" fmla="*/ 1015491 h 3670407"/>
                <a:gd name="connsiteX2307" fmla="*/ 3953558 w 4003589"/>
                <a:gd name="connsiteY2307" fmla="*/ 1015613 h 3670407"/>
                <a:gd name="connsiteX2308" fmla="*/ 3945464 w 4003589"/>
                <a:gd name="connsiteY2308" fmla="*/ 1018801 h 3670407"/>
                <a:gd name="connsiteX2309" fmla="*/ 3938352 w 4003589"/>
                <a:gd name="connsiteY2309" fmla="*/ 1023707 h 3670407"/>
                <a:gd name="connsiteX2310" fmla="*/ 3932956 w 4003589"/>
                <a:gd name="connsiteY2310" fmla="*/ 1029593 h 3670407"/>
                <a:gd name="connsiteX2311" fmla="*/ 3930013 w 4003589"/>
                <a:gd name="connsiteY2311" fmla="*/ 1035847 h 3670407"/>
                <a:gd name="connsiteX2312" fmla="*/ 3930135 w 4003589"/>
                <a:gd name="connsiteY2312" fmla="*/ 1040875 h 3670407"/>
                <a:gd name="connsiteX2313" fmla="*/ 3932833 w 4003589"/>
                <a:gd name="connsiteY2313" fmla="*/ 1044431 h 3670407"/>
                <a:gd name="connsiteX2314" fmla="*/ 3937738 w 4003589"/>
                <a:gd name="connsiteY2314" fmla="*/ 1046270 h 3670407"/>
                <a:gd name="connsiteX2315" fmla="*/ 3944360 w 4003589"/>
                <a:gd name="connsiteY2315" fmla="*/ 1046025 h 3670407"/>
                <a:gd name="connsiteX2316" fmla="*/ 3944973 w 4003589"/>
                <a:gd name="connsiteY2316" fmla="*/ 1046025 h 3670407"/>
                <a:gd name="connsiteX2317" fmla="*/ 3945587 w 4003589"/>
                <a:gd name="connsiteY2317" fmla="*/ 1045903 h 3670407"/>
                <a:gd name="connsiteX2318" fmla="*/ 3946200 w 4003589"/>
                <a:gd name="connsiteY2318" fmla="*/ 1045780 h 3670407"/>
                <a:gd name="connsiteX2319" fmla="*/ 3946813 w 4003589"/>
                <a:gd name="connsiteY2319" fmla="*/ 1045657 h 3670407"/>
                <a:gd name="connsiteX2320" fmla="*/ 3955029 w 4003589"/>
                <a:gd name="connsiteY2320" fmla="*/ 1042346 h 3670407"/>
                <a:gd name="connsiteX2321" fmla="*/ 3962264 w 4003589"/>
                <a:gd name="connsiteY2321" fmla="*/ 1037441 h 3670407"/>
                <a:gd name="connsiteX2322" fmla="*/ 3967660 w 4003589"/>
                <a:gd name="connsiteY2322" fmla="*/ 1031555 h 3670407"/>
                <a:gd name="connsiteX2323" fmla="*/ 3970480 w 4003589"/>
                <a:gd name="connsiteY2323" fmla="*/ 1025301 h 3670407"/>
                <a:gd name="connsiteX2324" fmla="*/ 3970358 w 4003589"/>
                <a:gd name="connsiteY2324" fmla="*/ 1020273 h 3670407"/>
                <a:gd name="connsiteX2325" fmla="*/ 3967660 w 4003589"/>
                <a:gd name="connsiteY2325" fmla="*/ 1016717 h 3670407"/>
                <a:gd name="connsiteX2326" fmla="*/ 3962755 w 4003589"/>
                <a:gd name="connsiteY2326" fmla="*/ 1015000 h 3670407"/>
                <a:gd name="connsiteX2327" fmla="*/ 3956133 w 4003589"/>
                <a:gd name="connsiteY2327" fmla="*/ 1015245 h 3670407"/>
                <a:gd name="connsiteX2328" fmla="*/ 548887 w 4003589"/>
                <a:gd name="connsiteY2328" fmla="*/ 1623730 h 3670407"/>
                <a:gd name="connsiteX2329" fmla="*/ 545208 w 4003589"/>
                <a:gd name="connsiteY2329" fmla="*/ 1624956 h 3670407"/>
                <a:gd name="connsiteX2330" fmla="*/ 541162 w 4003589"/>
                <a:gd name="connsiteY2330" fmla="*/ 1627409 h 3670407"/>
                <a:gd name="connsiteX2331" fmla="*/ 537237 w 4003589"/>
                <a:gd name="connsiteY2331" fmla="*/ 1630843 h 3670407"/>
                <a:gd name="connsiteX2332" fmla="*/ 533681 w 4003589"/>
                <a:gd name="connsiteY2332" fmla="*/ 1634889 h 3670407"/>
                <a:gd name="connsiteX2333" fmla="*/ 531106 w 4003589"/>
                <a:gd name="connsiteY2333" fmla="*/ 1639181 h 3670407"/>
                <a:gd name="connsiteX2334" fmla="*/ 530248 w 4003589"/>
                <a:gd name="connsiteY2334" fmla="*/ 1642615 h 3670407"/>
                <a:gd name="connsiteX2335" fmla="*/ 530983 w 4003589"/>
                <a:gd name="connsiteY2335" fmla="*/ 1644945 h 3670407"/>
                <a:gd name="connsiteX2336" fmla="*/ 533436 w 4003589"/>
                <a:gd name="connsiteY2336" fmla="*/ 1645681 h 3670407"/>
                <a:gd name="connsiteX2337" fmla="*/ 533681 w 4003589"/>
                <a:gd name="connsiteY2337" fmla="*/ 1645681 h 3670407"/>
                <a:gd name="connsiteX2338" fmla="*/ 533927 w 4003589"/>
                <a:gd name="connsiteY2338" fmla="*/ 1645681 h 3670407"/>
                <a:gd name="connsiteX2339" fmla="*/ 534172 w 4003589"/>
                <a:gd name="connsiteY2339" fmla="*/ 1645681 h 3670407"/>
                <a:gd name="connsiteX2340" fmla="*/ 534417 w 4003589"/>
                <a:gd name="connsiteY2340" fmla="*/ 1645681 h 3670407"/>
                <a:gd name="connsiteX2341" fmla="*/ 538096 w 4003589"/>
                <a:gd name="connsiteY2341" fmla="*/ 1644454 h 3670407"/>
                <a:gd name="connsiteX2342" fmla="*/ 542143 w 4003589"/>
                <a:gd name="connsiteY2342" fmla="*/ 1642002 h 3670407"/>
                <a:gd name="connsiteX2343" fmla="*/ 546067 w 4003589"/>
                <a:gd name="connsiteY2343" fmla="*/ 1638568 h 3670407"/>
                <a:gd name="connsiteX2344" fmla="*/ 549623 w 4003589"/>
                <a:gd name="connsiteY2344" fmla="*/ 1634522 h 3670407"/>
                <a:gd name="connsiteX2345" fmla="*/ 552198 w 4003589"/>
                <a:gd name="connsiteY2345" fmla="*/ 1630229 h 3670407"/>
                <a:gd name="connsiteX2346" fmla="*/ 553057 w 4003589"/>
                <a:gd name="connsiteY2346" fmla="*/ 1626796 h 3670407"/>
                <a:gd name="connsiteX2347" fmla="*/ 552321 w 4003589"/>
                <a:gd name="connsiteY2347" fmla="*/ 1624466 h 3670407"/>
                <a:gd name="connsiteX2348" fmla="*/ 549868 w 4003589"/>
                <a:gd name="connsiteY2348" fmla="*/ 1623730 h 3670407"/>
                <a:gd name="connsiteX2349" fmla="*/ 549623 w 4003589"/>
                <a:gd name="connsiteY2349" fmla="*/ 1623730 h 3670407"/>
                <a:gd name="connsiteX2350" fmla="*/ 549378 w 4003589"/>
                <a:gd name="connsiteY2350" fmla="*/ 1623730 h 3670407"/>
                <a:gd name="connsiteX2351" fmla="*/ 549132 w 4003589"/>
                <a:gd name="connsiteY2351" fmla="*/ 1623730 h 3670407"/>
                <a:gd name="connsiteX2352" fmla="*/ 548887 w 4003589"/>
                <a:gd name="connsiteY2352" fmla="*/ 1623730 h 3670407"/>
                <a:gd name="connsiteX2353" fmla="*/ 3941663 w 4003589"/>
                <a:gd name="connsiteY2353" fmla="*/ 1075088 h 3670407"/>
                <a:gd name="connsiteX2354" fmla="*/ 3941172 w 4003589"/>
                <a:gd name="connsiteY2354" fmla="*/ 1075088 h 3670407"/>
                <a:gd name="connsiteX2355" fmla="*/ 3940681 w 4003589"/>
                <a:gd name="connsiteY2355" fmla="*/ 1075088 h 3670407"/>
                <a:gd name="connsiteX2356" fmla="*/ 3940191 w 4003589"/>
                <a:gd name="connsiteY2356" fmla="*/ 1075088 h 3670407"/>
                <a:gd name="connsiteX2357" fmla="*/ 3939700 w 4003589"/>
                <a:gd name="connsiteY2357" fmla="*/ 1075088 h 3670407"/>
                <a:gd name="connsiteX2358" fmla="*/ 3931484 w 4003589"/>
                <a:gd name="connsiteY2358" fmla="*/ 1078154 h 3670407"/>
                <a:gd name="connsiteX2359" fmla="*/ 3924249 w 4003589"/>
                <a:gd name="connsiteY2359" fmla="*/ 1082937 h 3670407"/>
                <a:gd name="connsiteX2360" fmla="*/ 3918608 w 4003589"/>
                <a:gd name="connsiteY2360" fmla="*/ 1088823 h 3670407"/>
                <a:gd name="connsiteX2361" fmla="*/ 3915420 w 4003589"/>
                <a:gd name="connsiteY2361" fmla="*/ 1095077 h 3670407"/>
                <a:gd name="connsiteX2362" fmla="*/ 3915420 w 4003589"/>
                <a:gd name="connsiteY2362" fmla="*/ 1100350 h 3670407"/>
                <a:gd name="connsiteX2363" fmla="*/ 3918118 w 4003589"/>
                <a:gd name="connsiteY2363" fmla="*/ 1104151 h 3670407"/>
                <a:gd name="connsiteX2364" fmla="*/ 3923023 w 4003589"/>
                <a:gd name="connsiteY2364" fmla="*/ 1106113 h 3670407"/>
                <a:gd name="connsiteX2365" fmla="*/ 3929768 w 4003589"/>
                <a:gd name="connsiteY2365" fmla="*/ 1105991 h 3670407"/>
                <a:gd name="connsiteX2366" fmla="*/ 3930258 w 4003589"/>
                <a:gd name="connsiteY2366" fmla="*/ 1105991 h 3670407"/>
                <a:gd name="connsiteX2367" fmla="*/ 3930748 w 4003589"/>
                <a:gd name="connsiteY2367" fmla="*/ 1105991 h 3670407"/>
                <a:gd name="connsiteX2368" fmla="*/ 3931239 w 4003589"/>
                <a:gd name="connsiteY2368" fmla="*/ 1105991 h 3670407"/>
                <a:gd name="connsiteX2369" fmla="*/ 3931730 w 4003589"/>
                <a:gd name="connsiteY2369" fmla="*/ 1105991 h 3670407"/>
                <a:gd name="connsiteX2370" fmla="*/ 3939946 w 4003589"/>
                <a:gd name="connsiteY2370" fmla="*/ 1102925 h 3670407"/>
                <a:gd name="connsiteX2371" fmla="*/ 3947181 w 4003589"/>
                <a:gd name="connsiteY2371" fmla="*/ 1098142 h 3670407"/>
                <a:gd name="connsiteX2372" fmla="*/ 3952822 w 4003589"/>
                <a:gd name="connsiteY2372" fmla="*/ 1092256 h 3670407"/>
                <a:gd name="connsiteX2373" fmla="*/ 3955888 w 4003589"/>
                <a:gd name="connsiteY2373" fmla="*/ 1086002 h 3670407"/>
                <a:gd name="connsiteX2374" fmla="*/ 3955888 w 4003589"/>
                <a:gd name="connsiteY2374" fmla="*/ 1080729 h 3670407"/>
                <a:gd name="connsiteX2375" fmla="*/ 3953190 w 4003589"/>
                <a:gd name="connsiteY2375" fmla="*/ 1076928 h 3670407"/>
                <a:gd name="connsiteX2376" fmla="*/ 3948285 w 4003589"/>
                <a:gd name="connsiteY2376" fmla="*/ 1074966 h 3670407"/>
                <a:gd name="connsiteX2377" fmla="*/ 3941540 w 4003589"/>
                <a:gd name="connsiteY2377" fmla="*/ 1075088 h 3670407"/>
                <a:gd name="connsiteX2378" fmla="*/ 516390 w 4003589"/>
                <a:gd name="connsiteY2378" fmla="*/ 1667999 h 3670407"/>
                <a:gd name="connsiteX2379" fmla="*/ 512712 w 4003589"/>
                <a:gd name="connsiteY2379" fmla="*/ 1669348 h 3670407"/>
                <a:gd name="connsiteX2380" fmla="*/ 508665 w 4003589"/>
                <a:gd name="connsiteY2380" fmla="*/ 1671923 h 3670407"/>
                <a:gd name="connsiteX2381" fmla="*/ 504618 w 4003589"/>
                <a:gd name="connsiteY2381" fmla="*/ 1675480 h 3670407"/>
                <a:gd name="connsiteX2382" fmla="*/ 501062 w 4003589"/>
                <a:gd name="connsiteY2382" fmla="*/ 1679649 h 3670407"/>
                <a:gd name="connsiteX2383" fmla="*/ 498609 w 4003589"/>
                <a:gd name="connsiteY2383" fmla="*/ 1683941 h 3670407"/>
                <a:gd name="connsiteX2384" fmla="*/ 497751 w 4003589"/>
                <a:gd name="connsiteY2384" fmla="*/ 1687375 h 3670407"/>
                <a:gd name="connsiteX2385" fmla="*/ 498609 w 4003589"/>
                <a:gd name="connsiteY2385" fmla="*/ 1689582 h 3670407"/>
                <a:gd name="connsiteX2386" fmla="*/ 501185 w 4003589"/>
                <a:gd name="connsiteY2386" fmla="*/ 1690195 h 3670407"/>
                <a:gd name="connsiteX2387" fmla="*/ 501430 w 4003589"/>
                <a:gd name="connsiteY2387" fmla="*/ 1690195 h 3670407"/>
                <a:gd name="connsiteX2388" fmla="*/ 501675 w 4003589"/>
                <a:gd name="connsiteY2388" fmla="*/ 1690195 h 3670407"/>
                <a:gd name="connsiteX2389" fmla="*/ 501920 w 4003589"/>
                <a:gd name="connsiteY2389" fmla="*/ 1690195 h 3670407"/>
                <a:gd name="connsiteX2390" fmla="*/ 502165 w 4003589"/>
                <a:gd name="connsiteY2390" fmla="*/ 1690195 h 3670407"/>
                <a:gd name="connsiteX2391" fmla="*/ 505844 w 4003589"/>
                <a:gd name="connsiteY2391" fmla="*/ 1688846 h 3670407"/>
                <a:gd name="connsiteX2392" fmla="*/ 510014 w 4003589"/>
                <a:gd name="connsiteY2392" fmla="*/ 1686271 h 3670407"/>
                <a:gd name="connsiteX2393" fmla="*/ 514060 w 4003589"/>
                <a:gd name="connsiteY2393" fmla="*/ 1682715 h 3670407"/>
                <a:gd name="connsiteX2394" fmla="*/ 517617 w 4003589"/>
                <a:gd name="connsiteY2394" fmla="*/ 1678545 h 3670407"/>
                <a:gd name="connsiteX2395" fmla="*/ 520069 w 4003589"/>
                <a:gd name="connsiteY2395" fmla="*/ 1674253 h 3670407"/>
                <a:gd name="connsiteX2396" fmla="*/ 520805 w 4003589"/>
                <a:gd name="connsiteY2396" fmla="*/ 1670820 h 3670407"/>
                <a:gd name="connsiteX2397" fmla="*/ 519947 w 4003589"/>
                <a:gd name="connsiteY2397" fmla="*/ 1668612 h 3670407"/>
                <a:gd name="connsiteX2398" fmla="*/ 517372 w 4003589"/>
                <a:gd name="connsiteY2398" fmla="*/ 1667877 h 3670407"/>
                <a:gd name="connsiteX2399" fmla="*/ 517126 w 4003589"/>
                <a:gd name="connsiteY2399" fmla="*/ 1667877 h 3670407"/>
                <a:gd name="connsiteX2400" fmla="*/ 516881 w 4003589"/>
                <a:gd name="connsiteY2400" fmla="*/ 1667877 h 3670407"/>
                <a:gd name="connsiteX2401" fmla="*/ 516636 w 4003589"/>
                <a:gd name="connsiteY2401" fmla="*/ 1667877 h 3670407"/>
                <a:gd name="connsiteX2402" fmla="*/ 516390 w 4003589"/>
                <a:gd name="connsiteY2402" fmla="*/ 1667877 h 3670407"/>
                <a:gd name="connsiteX2403" fmla="*/ 3924495 w 4003589"/>
                <a:gd name="connsiteY2403" fmla="*/ 1136403 h 3670407"/>
                <a:gd name="connsiteX2404" fmla="*/ 3924127 w 4003589"/>
                <a:gd name="connsiteY2404" fmla="*/ 1136403 h 3670407"/>
                <a:gd name="connsiteX2405" fmla="*/ 3923759 w 4003589"/>
                <a:gd name="connsiteY2405" fmla="*/ 1136403 h 3670407"/>
                <a:gd name="connsiteX2406" fmla="*/ 3923391 w 4003589"/>
                <a:gd name="connsiteY2406" fmla="*/ 1136403 h 3670407"/>
                <a:gd name="connsiteX2407" fmla="*/ 3923023 w 4003589"/>
                <a:gd name="connsiteY2407" fmla="*/ 1136403 h 3670407"/>
                <a:gd name="connsiteX2408" fmla="*/ 3914807 w 4003589"/>
                <a:gd name="connsiteY2408" fmla="*/ 1139346 h 3670407"/>
                <a:gd name="connsiteX2409" fmla="*/ 3907449 w 4003589"/>
                <a:gd name="connsiteY2409" fmla="*/ 1144006 h 3670407"/>
                <a:gd name="connsiteX2410" fmla="*/ 3901685 w 4003589"/>
                <a:gd name="connsiteY2410" fmla="*/ 1149892 h 3670407"/>
                <a:gd name="connsiteX2411" fmla="*/ 3898252 w 4003589"/>
                <a:gd name="connsiteY2411" fmla="*/ 1156269 h 3670407"/>
                <a:gd name="connsiteX2412" fmla="*/ 3898007 w 4003589"/>
                <a:gd name="connsiteY2412" fmla="*/ 1161787 h 3670407"/>
                <a:gd name="connsiteX2413" fmla="*/ 3900582 w 4003589"/>
                <a:gd name="connsiteY2413" fmla="*/ 1165834 h 3670407"/>
                <a:gd name="connsiteX2414" fmla="*/ 3905487 w 4003589"/>
                <a:gd name="connsiteY2414" fmla="*/ 1167918 h 3670407"/>
                <a:gd name="connsiteX2415" fmla="*/ 3912354 w 4003589"/>
                <a:gd name="connsiteY2415" fmla="*/ 1167918 h 3670407"/>
                <a:gd name="connsiteX2416" fmla="*/ 3912722 w 4003589"/>
                <a:gd name="connsiteY2416" fmla="*/ 1167918 h 3670407"/>
                <a:gd name="connsiteX2417" fmla="*/ 3913090 w 4003589"/>
                <a:gd name="connsiteY2417" fmla="*/ 1167918 h 3670407"/>
                <a:gd name="connsiteX2418" fmla="*/ 3913458 w 4003589"/>
                <a:gd name="connsiteY2418" fmla="*/ 1167918 h 3670407"/>
                <a:gd name="connsiteX2419" fmla="*/ 3913826 w 4003589"/>
                <a:gd name="connsiteY2419" fmla="*/ 1167918 h 3670407"/>
                <a:gd name="connsiteX2420" fmla="*/ 3922042 w 4003589"/>
                <a:gd name="connsiteY2420" fmla="*/ 1164975 h 3670407"/>
                <a:gd name="connsiteX2421" fmla="*/ 3929400 w 4003589"/>
                <a:gd name="connsiteY2421" fmla="*/ 1160315 h 3670407"/>
                <a:gd name="connsiteX2422" fmla="*/ 3935163 w 4003589"/>
                <a:gd name="connsiteY2422" fmla="*/ 1154429 h 3670407"/>
                <a:gd name="connsiteX2423" fmla="*/ 3938597 w 4003589"/>
                <a:gd name="connsiteY2423" fmla="*/ 1148052 h 3670407"/>
                <a:gd name="connsiteX2424" fmla="*/ 3938842 w 4003589"/>
                <a:gd name="connsiteY2424" fmla="*/ 1142534 h 3670407"/>
                <a:gd name="connsiteX2425" fmla="*/ 3936267 w 4003589"/>
                <a:gd name="connsiteY2425" fmla="*/ 1138610 h 3670407"/>
                <a:gd name="connsiteX2426" fmla="*/ 3931239 w 4003589"/>
                <a:gd name="connsiteY2426" fmla="*/ 1136525 h 3670407"/>
                <a:gd name="connsiteX2427" fmla="*/ 3924372 w 4003589"/>
                <a:gd name="connsiteY2427" fmla="*/ 1136525 h 3670407"/>
                <a:gd name="connsiteX2428" fmla="*/ 484752 w 4003589"/>
                <a:gd name="connsiteY2428" fmla="*/ 1712513 h 3670407"/>
                <a:gd name="connsiteX2429" fmla="*/ 480951 w 4003589"/>
                <a:gd name="connsiteY2429" fmla="*/ 1713862 h 3670407"/>
                <a:gd name="connsiteX2430" fmla="*/ 476781 w 4003589"/>
                <a:gd name="connsiteY2430" fmla="*/ 1716560 h 3670407"/>
                <a:gd name="connsiteX2431" fmla="*/ 472612 w 4003589"/>
                <a:gd name="connsiteY2431" fmla="*/ 1720239 h 3670407"/>
                <a:gd name="connsiteX2432" fmla="*/ 469056 w 4003589"/>
                <a:gd name="connsiteY2432" fmla="*/ 1724531 h 3670407"/>
                <a:gd name="connsiteX2433" fmla="*/ 466726 w 4003589"/>
                <a:gd name="connsiteY2433" fmla="*/ 1728823 h 3670407"/>
                <a:gd name="connsiteX2434" fmla="*/ 465990 w 4003589"/>
                <a:gd name="connsiteY2434" fmla="*/ 1732257 h 3670407"/>
                <a:gd name="connsiteX2435" fmla="*/ 466971 w 4003589"/>
                <a:gd name="connsiteY2435" fmla="*/ 1734341 h 3670407"/>
                <a:gd name="connsiteX2436" fmla="*/ 469669 w 4003589"/>
                <a:gd name="connsiteY2436" fmla="*/ 1734955 h 3670407"/>
                <a:gd name="connsiteX2437" fmla="*/ 469669 w 4003589"/>
                <a:gd name="connsiteY2437" fmla="*/ 1734955 h 3670407"/>
                <a:gd name="connsiteX2438" fmla="*/ 469669 w 4003589"/>
                <a:gd name="connsiteY2438" fmla="*/ 1734955 h 3670407"/>
                <a:gd name="connsiteX2439" fmla="*/ 469669 w 4003589"/>
                <a:gd name="connsiteY2439" fmla="*/ 1734955 h 3670407"/>
                <a:gd name="connsiteX2440" fmla="*/ 469669 w 4003589"/>
                <a:gd name="connsiteY2440" fmla="*/ 1734955 h 3670407"/>
                <a:gd name="connsiteX2441" fmla="*/ 473470 w 4003589"/>
                <a:gd name="connsiteY2441" fmla="*/ 1733606 h 3670407"/>
                <a:gd name="connsiteX2442" fmla="*/ 477640 w 4003589"/>
                <a:gd name="connsiteY2442" fmla="*/ 1730908 h 3670407"/>
                <a:gd name="connsiteX2443" fmla="*/ 481809 w 4003589"/>
                <a:gd name="connsiteY2443" fmla="*/ 1727229 h 3670407"/>
                <a:gd name="connsiteX2444" fmla="*/ 485365 w 4003589"/>
                <a:gd name="connsiteY2444" fmla="*/ 1722937 h 3670407"/>
                <a:gd name="connsiteX2445" fmla="*/ 487818 w 4003589"/>
                <a:gd name="connsiteY2445" fmla="*/ 1718645 h 3670407"/>
                <a:gd name="connsiteX2446" fmla="*/ 488554 w 4003589"/>
                <a:gd name="connsiteY2446" fmla="*/ 1715211 h 3670407"/>
                <a:gd name="connsiteX2447" fmla="*/ 487573 w 4003589"/>
                <a:gd name="connsiteY2447" fmla="*/ 1713127 h 3670407"/>
                <a:gd name="connsiteX2448" fmla="*/ 484875 w 4003589"/>
                <a:gd name="connsiteY2448" fmla="*/ 1712636 h 3670407"/>
                <a:gd name="connsiteX2449" fmla="*/ 484875 w 4003589"/>
                <a:gd name="connsiteY2449" fmla="*/ 1712636 h 3670407"/>
                <a:gd name="connsiteX2450" fmla="*/ 484875 w 4003589"/>
                <a:gd name="connsiteY2450" fmla="*/ 1712636 h 3670407"/>
                <a:gd name="connsiteX2451" fmla="*/ 484875 w 4003589"/>
                <a:gd name="connsiteY2451" fmla="*/ 1712636 h 3670407"/>
                <a:gd name="connsiteX2452" fmla="*/ 484875 w 4003589"/>
                <a:gd name="connsiteY2452" fmla="*/ 1712636 h 3670407"/>
                <a:gd name="connsiteX2453" fmla="*/ 3904506 w 4003589"/>
                <a:gd name="connsiteY2453" fmla="*/ 1199066 h 3670407"/>
                <a:gd name="connsiteX2454" fmla="*/ 3904383 w 4003589"/>
                <a:gd name="connsiteY2454" fmla="*/ 1199066 h 3670407"/>
                <a:gd name="connsiteX2455" fmla="*/ 3904260 w 4003589"/>
                <a:gd name="connsiteY2455" fmla="*/ 1199066 h 3670407"/>
                <a:gd name="connsiteX2456" fmla="*/ 3904138 w 4003589"/>
                <a:gd name="connsiteY2456" fmla="*/ 1199066 h 3670407"/>
                <a:gd name="connsiteX2457" fmla="*/ 3904015 w 4003589"/>
                <a:gd name="connsiteY2457" fmla="*/ 1199066 h 3670407"/>
                <a:gd name="connsiteX2458" fmla="*/ 3895677 w 4003589"/>
                <a:gd name="connsiteY2458" fmla="*/ 1201764 h 3670407"/>
                <a:gd name="connsiteX2459" fmla="*/ 3888196 w 4003589"/>
                <a:gd name="connsiteY2459" fmla="*/ 1206301 h 3670407"/>
                <a:gd name="connsiteX2460" fmla="*/ 3882187 w 4003589"/>
                <a:gd name="connsiteY2460" fmla="*/ 1212065 h 3670407"/>
                <a:gd name="connsiteX2461" fmla="*/ 3878509 w 4003589"/>
                <a:gd name="connsiteY2461" fmla="*/ 1218441 h 3670407"/>
                <a:gd name="connsiteX2462" fmla="*/ 3878018 w 4003589"/>
                <a:gd name="connsiteY2462" fmla="*/ 1224205 h 3670407"/>
                <a:gd name="connsiteX2463" fmla="*/ 3880471 w 4003589"/>
                <a:gd name="connsiteY2463" fmla="*/ 1228497 h 3670407"/>
                <a:gd name="connsiteX2464" fmla="*/ 3885498 w 4003589"/>
                <a:gd name="connsiteY2464" fmla="*/ 1230827 h 3670407"/>
                <a:gd name="connsiteX2465" fmla="*/ 3892611 w 4003589"/>
                <a:gd name="connsiteY2465" fmla="*/ 1230827 h 3670407"/>
                <a:gd name="connsiteX2466" fmla="*/ 3892734 w 4003589"/>
                <a:gd name="connsiteY2466" fmla="*/ 1230827 h 3670407"/>
                <a:gd name="connsiteX2467" fmla="*/ 3892856 w 4003589"/>
                <a:gd name="connsiteY2467" fmla="*/ 1230827 h 3670407"/>
                <a:gd name="connsiteX2468" fmla="*/ 3892979 w 4003589"/>
                <a:gd name="connsiteY2468" fmla="*/ 1230827 h 3670407"/>
                <a:gd name="connsiteX2469" fmla="*/ 3893102 w 4003589"/>
                <a:gd name="connsiteY2469" fmla="*/ 1230827 h 3670407"/>
                <a:gd name="connsiteX2470" fmla="*/ 3901440 w 4003589"/>
                <a:gd name="connsiteY2470" fmla="*/ 1228129 h 3670407"/>
                <a:gd name="connsiteX2471" fmla="*/ 3909043 w 4003589"/>
                <a:gd name="connsiteY2471" fmla="*/ 1223469 h 3670407"/>
                <a:gd name="connsiteX2472" fmla="*/ 3915052 w 4003589"/>
                <a:gd name="connsiteY2472" fmla="*/ 1217583 h 3670407"/>
                <a:gd name="connsiteX2473" fmla="*/ 3918731 w 4003589"/>
                <a:gd name="connsiteY2473" fmla="*/ 1211084 h 3670407"/>
                <a:gd name="connsiteX2474" fmla="*/ 3919221 w 4003589"/>
                <a:gd name="connsiteY2474" fmla="*/ 1205320 h 3670407"/>
                <a:gd name="connsiteX2475" fmla="*/ 3916646 w 4003589"/>
                <a:gd name="connsiteY2475" fmla="*/ 1201151 h 3670407"/>
                <a:gd name="connsiteX2476" fmla="*/ 3911618 w 4003589"/>
                <a:gd name="connsiteY2476" fmla="*/ 1198943 h 3670407"/>
                <a:gd name="connsiteX2477" fmla="*/ 3904506 w 4003589"/>
                <a:gd name="connsiteY2477" fmla="*/ 1198943 h 3670407"/>
                <a:gd name="connsiteX2478" fmla="*/ 453850 w 4003589"/>
                <a:gd name="connsiteY2478" fmla="*/ 1757150 h 3670407"/>
                <a:gd name="connsiteX2479" fmla="*/ 449926 w 4003589"/>
                <a:gd name="connsiteY2479" fmla="*/ 1758499 h 3670407"/>
                <a:gd name="connsiteX2480" fmla="*/ 445634 w 4003589"/>
                <a:gd name="connsiteY2480" fmla="*/ 1761320 h 3670407"/>
                <a:gd name="connsiteX2481" fmla="*/ 441464 w 4003589"/>
                <a:gd name="connsiteY2481" fmla="*/ 1765121 h 3670407"/>
                <a:gd name="connsiteX2482" fmla="*/ 437908 w 4003589"/>
                <a:gd name="connsiteY2482" fmla="*/ 1769536 h 3670407"/>
                <a:gd name="connsiteX2483" fmla="*/ 435578 w 4003589"/>
                <a:gd name="connsiteY2483" fmla="*/ 1773828 h 3670407"/>
                <a:gd name="connsiteX2484" fmla="*/ 434965 w 4003589"/>
                <a:gd name="connsiteY2484" fmla="*/ 1777139 h 3670407"/>
                <a:gd name="connsiteX2485" fmla="*/ 436068 w 4003589"/>
                <a:gd name="connsiteY2485" fmla="*/ 1779224 h 3670407"/>
                <a:gd name="connsiteX2486" fmla="*/ 438766 w 4003589"/>
                <a:gd name="connsiteY2486" fmla="*/ 1779714 h 3670407"/>
                <a:gd name="connsiteX2487" fmla="*/ 438766 w 4003589"/>
                <a:gd name="connsiteY2487" fmla="*/ 1779714 h 3670407"/>
                <a:gd name="connsiteX2488" fmla="*/ 438766 w 4003589"/>
                <a:gd name="connsiteY2488" fmla="*/ 1779714 h 3670407"/>
                <a:gd name="connsiteX2489" fmla="*/ 438766 w 4003589"/>
                <a:gd name="connsiteY2489" fmla="*/ 1779714 h 3670407"/>
                <a:gd name="connsiteX2490" fmla="*/ 438766 w 4003589"/>
                <a:gd name="connsiteY2490" fmla="*/ 1779714 h 3670407"/>
                <a:gd name="connsiteX2491" fmla="*/ 442691 w 4003589"/>
                <a:gd name="connsiteY2491" fmla="*/ 1778365 h 3670407"/>
                <a:gd name="connsiteX2492" fmla="*/ 446982 w 4003589"/>
                <a:gd name="connsiteY2492" fmla="*/ 1775545 h 3670407"/>
                <a:gd name="connsiteX2493" fmla="*/ 451152 w 4003589"/>
                <a:gd name="connsiteY2493" fmla="*/ 1771743 h 3670407"/>
                <a:gd name="connsiteX2494" fmla="*/ 454708 w 4003589"/>
                <a:gd name="connsiteY2494" fmla="*/ 1767329 h 3670407"/>
                <a:gd name="connsiteX2495" fmla="*/ 457038 w 4003589"/>
                <a:gd name="connsiteY2495" fmla="*/ 1763037 h 3670407"/>
                <a:gd name="connsiteX2496" fmla="*/ 457651 w 4003589"/>
                <a:gd name="connsiteY2496" fmla="*/ 1759726 h 3670407"/>
                <a:gd name="connsiteX2497" fmla="*/ 456548 w 4003589"/>
                <a:gd name="connsiteY2497" fmla="*/ 1757641 h 3670407"/>
                <a:gd name="connsiteX2498" fmla="*/ 453727 w 4003589"/>
                <a:gd name="connsiteY2498" fmla="*/ 1757150 h 3670407"/>
                <a:gd name="connsiteX2499" fmla="*/ 453727 w 4003589"/>
                <a:gd name="connsiteY2499" fmla="*/ 1757150 h 3670407"/>
                <a:gd name="connsiteX2500" fmla="*/ 453727 w 4003589"/>
                <a:gd name="connsiteY2500" fmla="*/ 1757150 h 3670407"/>
                <a:gd name="connsiteX2501" fmla="*/ 453727 w 4003589"/>
                <a:gd name="connsiteY2501" fmla="*/ 1757150 h 3670407"/>
                <a:gd name="connsiteX2502" fmla="*/ 453727 w 4003589"/>
                <a:gd name="connsiteY2502" fmla="*/ 1757150 h 3670407"/>
                <a:gd name="connsiteX2503" fmla="*/ 3881942 w 4003589"/>
                <a:gd name="connsiteY2503" fmla="*/ 1262833 h 3670407"/>
                <a:gd name="connsiteX2504" fmla="*/ 3873726 w 4003589"/>
                <a:gd name="connsiteY2504" fmla="*/ 1265286 h 3670407"/>
                <a:gd name="connsiteX2505" fmla="*/ 3866123 w 4003589"/>
                <a:gd name="connsiteY2505" fmla="*/ 1269700 h 3670407"/>
                <a:gd name="connsiteX2506" fmla="*/ 3859992 w 4003589"/>
                <a:gd name="connsiteY2506" fmla="*/ 1275464 h 3670407"/>
                <a:gd name="connsiteX2507" fmla="*/ 3856067 w 4003589"/>
                <a:gd name="connsiteY2507" fmla="*/ 1281963 h 3670407"/>
                <a:gd name="connsiteX2508" fmla="*/ 3855822 w 4003589"/>
                <a:gd name="connsiteY2508" fmla="*/ 1282576 h 3670407"/>
                <a:gd name="connsiteX2509" fmla="*/ 3855700 w 4003589"/>
                <a:gd name="connsiteY2509" fmla="*/ 1283190 h 3670407"/>
                <a:gd name="connsiteX2510" fmla="*/ 3855577 w 4003589"/>
                <a:gd name="connsiteY2510" fmla="*/ 1283803 h 3670407"/>
                <a:gd name="connsiteX2511" fmla="*/ 3855454 w 4003589"/>
                <a:gd name="connsiteY2511" fmla="*/ 1284416 h 3670407"/>
                <a:gd name="connsiteX2512" fmla="*/ 3855087 w 4003589"/>
                <a:gd name="connsiteY2512" fmla="*/ 1285029 h 3670407"/>
                <a:gd name="connsiteX2513" fmla="*/ 3854841 w 4003589"/>
                <a:gd name="connsiteY2513" fmla="*/ 1285642 h 3670407"/>
                <a:gd name="connsiteX2514" fmla="*/ 3854596 w 4003589"/>
                <a:gd name="connsiteY2514" fmla="*/ 1286255 h 3670407"/>
                <a:gd name="connsiteX2515" fmla="*/ 3854351 w 4003589"/>
                <a:gd name="connsiteY2515" fmla="*/ 1286868 h 3670407"/>
                <a:gd name="connsiteX2516" fmla="*/ 3853615 w 4003589"/>
                <a:gd name="connsiteY2516" fmla="*/ 1292877 h 3670407"/>
                <a:gd name="connsiteX2517" fmla="*/ 3855945 w 4003589"/>
                <a:gd name="connsiteY2517" fmla="*/ 1297292 h 3670407"/>
                <a:gd name="connsiteX2518" fmla="*/ 3860972 w 4003589"/>
                <a:gd name="connsiteY2518" fmla="*/ 1299744 h 3670407"/>
                <a:gd name="connsiteX2519" fmla="*/ 3868208 w 4003589"/>
                <a:gd name="connsiteY2519" fmla="*/ 1299744 h 3670407"/>
                <a:gd name="connsiteX2520" fmla="*/ 3876547 w 4003589"/>
                <a:gd name="connsiteY2520" fmla="*/ 1297292 h 3670407"/>
                <a:gd name="connsiteX2521" fmla="*/ 3884272 w 4003589"/>
                <a:gd name="connsiteY2521" fmla="*/ 1292877 h 3670407"/>
                <a:gd name="connsiteX2522" fmla="*/ 3890526 w 4003589"/>
                <a:gd name="connsiteY2522" fmla="*/ 1287114 h 3670407"/>
                <a:gd name="connsiteX2523" fmla="*/ 3894450 w 4003589"/>
                <a:gd name="connsiteY2523" fmla="*/ 1280614 h 3670407"/>
                <a:gd name="connsiteX2524" fmla="*/ 3894695 w 4003589"/>
                <a:gd name="connsiteY2524" fmla="*/ 1280001 h 3670407"/>
                <a:gd name="connsiteX2525" fmla="*/ 3894941 w 4003589"/>
                <a:gd name="connsiteY2525" fmla="*/ 1279388 h 3670407"/>
                <a:gd name="connsiteX2526" fmla="*/ 3895063 w 4003589"/>
                <a:gd name="connsiteY2526" fmla="*/ 1278775 h 3670407"/>
                <a:gd name="connsiteX2527" fmla="*/ 3895186 w 4003589"/>
                <a:gd name="connsiteY2527" fmla="*/ 1278162 h 3670407"/>
                <a:gd name="connsiteX2528" fmla="*/ 3895554 w 4003589"/>
                <a:gd name="connsiteY2528" fmla="*/ 1277549 h 3670407"/>
                <a:gd name="connsiteX2529" fmla="*/ 3895799 w 4003589"/>
                <a:gd name="connsiteY2529" fmla="*/ 1276935 h 3670407"/>
                <a:gd name="connsiteX2530" fmla="*/ 3896045 w 4003589"/>
                <a:gd name="connsiteY2530" fmla="*/ 1276322 h 3670407"/>
                <a:gd name="connsiteX2531" fmla="*/ 3896290 w 4003589"/>
                <a:gd name="connsiteY2531" fmla="*/ 1275709 h 3670407"/>
                <a:gd name="connsiteX2532" fmla="*/ 3897025 w 4003589"/>
                <a:gd name="connsiteY2532" fmla="*/ 1269700 h 3670407"/>
                <a:gd name="connsiteX2533" fmla="*/ 3894573 w 4003589"/>
                <a:gd name="connsiteY2533" fmla="*/ 1265286 h 3670407"/>
                <a:gd name="connsiteX2534" fmla="*/ 3889422 w 4003589"/>
                <a:gd name="connsiteY2534" fmla="*/ 1262833 h 3670407"/>
                <a:gd name="connsiteX2535" fmla="*/ 3882187 w 4003589"/>
                <a:gd name="connsiteY2535" fmla="*/ 1262833 h 3670407"/>
                <a:gd name="connsiteX2536" fmla="*/ 423683 w 4003589"/>
                <a:gd name="connsiteY2536" fmla="*/ 1802155 h 3670407"/>
                <a:gd name="connsiteX2537" fmla="*/ 419636 w 4003589"/>
                <a:gd name="connsiteY2537" fmla="*/ 1803504 h 3670407"/>
                <a:gd name="connsiteX2538" fmla="*/ 415222 w 4003589"/>
                <a:gd name="connsiteY2538" fmla="*/ 1806325 h 3670407"/>
                <a:gd name="connsiteX2539" fmla="*/ 410930 w 4003589"/>
                <a:gd name="connsiteY2539" fmla="*/ 1810249 h 3670407"/>
                <a:gd name="connsiteX2540" fmla="*/ 407373 w 4003589"/>
                <a:gd name="connsiteY2540" fmla="*/ 1814786 h 3670407"/>
                <a:gd name="connsiteX2541" fmla="*/ 405166 w 4003589"/>
                <a:gd name="connsiteY2541" fmla="*/ 1819078 h 3670407"/>
                <a:gd name="connsiteX2542" fmla="*/ 404675 w 4003589"/>
                <a:gd name="connsiteY2542" fmla="*/ 1822389 h 3670407"/>
                <a:gd name="connsiteX2543" fmla="*/ 405902 w 4003589"/>
                <a:gd name="connsiteY2543" fmla="*/ 1824351 h 3670407"/>
                <a:gd name="connsiteX2544" fmla="*/ 408722 w 4003589"/>
                <a:gd name="connsiteY2544" fmla="*/ 1824719 h 3670407"/>
                <a:gd name="connsiteX2545" fmla="*/ 412769 w 4003589"/>
                <a:gd name="connsiteY2545" fmla="*/ 1823370 h 3670407"/>
                <a:gd name="connsiteX2546" fmla="*/ 417184 w 4003589"/>
                <a:gd name="connsiteY2546" fmla="*/ 1820550 h 3670407"/>
                <a:gd name="connsiteX2547" fmla="*/ 421476 w 4003589"/>
                <a:gd name="connsiteY2547" fmla="*/ 1816626 h 3670407"/>
                <a:gd name="connsiteX2548" fmla="*/ 425032 w 4003589"/>
                <a:gd name="connsiteY2548" fmla="*/ 1812088 h 3670407"/>
                <a:gd name="connsiteX2549" fmla="*/ 427239 w 4003589"/>
                <a:gd name="connsiteY2549" fmla="*/ 1807796 h 3670407"/>
                <a:gd name="connsiteX2550" fmla="*/ 427730 w 4003589"/>
                <a:gd name="connsiteY2550" fmla="*/ 1804485 h 3670407"/>
                <a:gd name="connsiteX2551" fmla="*/ 426503 w 4003589"/>
                <a:gd name="connsiteY2551" fmla="*/ 1802523 h 3670407"/>
                <a:gd name="connsiteX2552" fmla="*/ 423560 w 4003589"/>
                <a:gd name="connsiteY2552" fmla="*/ 1802155 h 3670407"/>
                <a:gd name="connsiteX2553" fmla="*/ 3854596 w 4003589"/>
                <a:gd name="connsiteY2553" fmla="*/ 1332732 h 3670407"/>
                <a:gd name="connsiteX2554" fmla="*/ 3846625 w 4003589"/>
                <a:gd name="connsiteY2554" fmla="*/ 1335062 h 3670407"/>
                <a:gd name="connsiteX2555" fmla="*/ 3839145 w 4003589"/>
                <a:gd name="connsiteY2555" fmla="*/ 1339354 h 3670407"/>
                <a:gd name="connsiteX2556" fmla="*/ 3833013 w 4003589"/>
                <a:gd name="connsiteY2556" fmla="*/ 1344995 h 3670407"/>
                <a:gd name="connsiteX2557" fmla="*/ 3828967 w 4003589"/>
                <a:gd name="connsiteY2557" fmla="*/ 1351371 h 3670407"/>
                <a:gd name="connsiteX2558" fmla="*/ 3827863 w 4003589"/>
                <a:gd name="connsiteY2558" fmla="*/ 1357625 h 3670407"/>
                <a:gd name="connsiteX2559" fmla="*/ 3829947 w 4003589"/>
                <a:gd name="connsiteY2559" fmla="*/ 1362408 h 3670407"/>
                <a:gd name="connsiteX2560" fmla="*/ 3834853 w 4003589"/>
                <a:gd name="connsiteY2560" fmla="*/ 1365106 h 3670407"/>
                <a:gd name="connsiteX2561" fmla="*/ 3842088 w 4003589"/>
                <a:gd name="connsiteY2561" fmla="*/ 1365474 h 3670407"/>
                <a:gd name="connsiteX2562" fmla="*/ 3842210 w 4003589"/>
                <a:gd name="connsiteY2562" fmla="*/ 1365474 h 3670407"/>
                <a:gd name="connsiteX2563" fmla="*/ 3842333 w 4003589"/>
                <a:gd name="connsiteY2563" fmla="*/ 1365474 h 3670407"/>
                <a:gd name="connsiteX2564" fmla="*/ 3842456 w 4003589"/>
                <a:gd name="connsiteY2564" fmla="*/ 1365474 h 3670407"/>
                <a:gd name="connsiteX2565" fmla="*/ 3842578 w 4003589"/>
                <a:gd name="connsiteY2565" fmla="*/ 1365474 h 3670407"/>
                <a:gd name="connsiteX2566" fmla="*/ 3850794 w 4003589"/>
                <a:gd name="connsiteY2566" fmla="*/ 1363144 h 3670407"/>
                <a:gd name="connsiteX2567" fmla="*/ 3858397 w 4003589"/>
                <a:gd name="connsiteY2567" fmla="*/ 1358852 h 3670407"/>
                <a:gd name="connsiteX2568" fmla="*/ 3864652 w 4003589"/>
                <a:gd name="connsiteY2568" fmla="*/ 1353088 h 3670407"/>
                <a:gd name="connsiteX2569" fmla="*/ 3868698 w 4003589"/>
                <a:gd name="connsiteY2569" fmla="*/ 1346589 h 3670407"/>
                <a:gd name="connsiteX2570" fmla="*/ 3869679 w 4003589"/>
                <a:gd name="connsiteY2570" fmla="*/ 1340457 h 3670407"/>
                <a:gd name="connsiteX2571" fmla="*/ 3867472 w 4003589"/>
                <a:gd name="connsiteY2571" fmla="*/ 1335797 h 3670407"/>
                <a:gd name="connsiteX2572" fmla="*/ 3862567 w 4003589"/>
                <a:gd name="connsiteY2572" fmla="*/ 1333100 h 3670407"/>
                <a:gd name="connsiteX2573" fmla="*/ 3855332 w 4003589"/>
                <a:gd name="connsiteY2573" fmla="*/ 1332854 h 3670407"/>
                <a:gd name="connsiteX2574" fmla="*/ 3855087 w 4003589"/>
                <a:gd name="connsiteY2574" fmla="*/ 1332854 h 3670407"/>
                <a:gd name="connsiteX2575" fmla="*/ 3854841 w 4003589"/>
                <a:gd name="connsiteY2575" fmla="*/ 1332854 h 3670407"/>
                <a:gd name="connsiteX2576" fmla="*/ 3854596 w 4003589"/>
                <a:gd name="connsiteY2576" fmla="*/ 1332854 h 3670407"/>
                <a:gd name="connsiteX2577" fmla="*/ 3854351 w 4003589"/>
                <a:gd name="connsiteY2577" fmla="*/ 1332854 h 3670407"/>
                <a:gd name="connsiteX2578" fmla="*/ 394497 w 4003589"/>
                <a:gd name="connsiteY2578" fmla="*/ 1847283 h 3670407"/>
                <a:gd name="connsiteX2579" fmla="*/ 394497 w 4003589"/>
                <a:gd name="connsiteY2579" fmla="*/ 1847283 h 3670407"/>
                <a:gd name="connsiteX2580" fmla="*/ 394497 w 4003589"/>
                <a:gd name="connsiteY2580" fmla="*/ 1847283 h 3670407"/>
                <a:gd name="connsiteX2581" fmla="*/ 394497 w 4003589"/>
                <a:gd name="connsiteY2581" fmla="*/ 1847283 h 3670407"/>
                <a:gd name="connsiteX2582" fmla="*/ 394497 w 4003589"/>
                <a:gd name="connsiteY2582" fmla="*/ 1847283 h 3670407"/>
                <a:gd name="connsiteX2583" fmla="*/ 390451 w 4003589"/>
                <a:gd name="connsiteY2583" fmla="*/ 1848754 h 3670407"/>
                <a:gd name="connsiteX2584" fmla="*/ 386036 w 4003589"/>
                <a:gd name="connsiteY2584" fmla="*/ 1851697 h 3670407"/>
                <a:gd name="connsiteX2585" fmla="*/ 381744 w 4003589"/>
                <a:gd name="connsiteY2585" fmla="*/ 1855622 h 3670407"/>
                <a:gd name="connsiteX2586" fmla="*/ 378188 w 4003589"/>
                <a:gd name="connsiteY2586" fmla="*/ 1860159 h 3670407"/>
                <a:gd name="connsiteX2587" fmla="*/ 376103 w 4003589"/>
                <a:gd name="connsiteY2587" fmla="*/ 1864328 h 3670407"/>
                <a:gd name="connsiteX2588" fmla="*/ 375735 w 4003589"/>
                <a:gd name="connsiteY2588" fmla="*/ 1867517 h 3670407"/>
                <a:gd name="connsiteX2589" fmla="*/ 376961 w 4003589"/>
                <a:gd name="connsiteY2589" fmla="*/ 1869479 h 3670407"/>
                <a:gd name="connsiteX2590" fmla="*/ 379782 w 4003589"/>
                <a:gd name="connsiteY2590" fmla="*/ 1869847 h 3670407"/>
                <a:gd name="connsiteX2591" fmla="*/ 379782 w 4003589"/>
                <a:gd name="connsiteY2591" fmla="*/ 1869847 h 3670407"/>
                <a:gd name="connsiteX2592" fmla="*/ 379782 w 4003589"/>
                <a:gd name="connsiteY2592" fmla="*/ 1869847 h 3670407"/>
                <a:gd name="connsiteX2593" fmla="*/ 379782 w 4003589"/>
                <a:gd name="connsiteY2593" fmla="*/ 1869847 h 3670407"/>
                <a:gd name="connsiteX2594" fmla="*/ 379782 w 4003589"/>
                <a:gd name="connsiteY2594" fmla="*/ 1869847 h 3670407"/>
                <a:gd name="connsiteX2595" fmla="*/ 383829 w 4003589"/>
                <a:gd name="connsiteY2595" fmla="*/ 1868375 h 3670407"/>
                <a:gd name="connsiteX2596" fmla="*/ 388243 w 4003589"/>
                <a:gd name="connsiteY2596" fmla="*/ 1865432 h 3670407"/>
                <a:gd name="connsiteX2597" fmla="*/ 392535 w 4003589"/>
                <a:gd name="connsiteY2597" fmla="*/ 1861508 h 3670407"/>
                <a:gd name="connsiteX2598" fmla="*/ 396091 w 4003589"/>
                <a:gd name="connsiteY2598" fmla="*/ 1856970 h 3670407"/>
                <a:gd name="connsiteX2599" fmla="*/ 398176 w 4003589"/>
                <a:gd name="connsiteY2599" fmla="*/ 1852801 h 3670407"/>
                <a:gd name="connsiteX2600" fmla="*/ 398544 w 4003589"/>
                <a:gd name="connsiteY2600" fmla="*/ 1849613 h 3670407"/>
                <a:gd name="connsiteX2601" fmla="*/ 397318 w 4003589"/>
                <a:gd name="connsiteY2601" fmla="*/ 1847651 h 3670407"/>
                <a:gd name="connsiteX2602" fmla="*/ 394497 w 4003589"/>
                <a:gd name="connsiteY2602" fmla="*/ 1847283 h 3670407"/>
                <a:gd name="connsiteX2603" fmla="*/ 3826759 w 4003589"/>
                <a:gd name="connsiteY2603" fmla="*/ 1398829 h 3670407"/>
                <a:gd name="connsiteX2604" fmla="*/ 3818788 w 4003589"/>
                <a:gd name="connsiteY2604" fmla="*/ 1401036 h 3670407"/>
                <a:gd name="connsiteX2605" fmla="*/ 3811308 w 4003589"/>
                <a:gd name="connsiteY2605" fmla="*/ 1405205 h 3670407"/>
                <a:gd name="connsiteX2606" fmla="*/ 3805054 w 4003589"/>
                <a:gd name="connsiteY2606" fmla="*/ 1410724 h 3670407"/>
                <a:gd name="connsiteX2607" fmla="*/ 3800762 w 4003589"/>
                <a:gd name="connsiteY2607" fmla="*/ 1417100 h 3670407"/>
                <a:gd name="connsiteX2608" fmla="*/ 3799413 w 4003589"/>
                <a:gd name="connsiteY2608" fmla="*/ 1423477 h 3670407"/>
                <a:gd name="connsiteX2609" fmla="*/ 3801252 w 4003589"/>
                <a:gd name="connsiteY2609" fmla="*/ 1428382 h 3670407"/>
                <a:gd name="connsiteX2610" fmla="*/ 3805912 w 4003589"/>
                <a:gd name="connsiteY2610" fmla="*/ 1431448 h 3670407"/>
                <a:gd name="connsiteX2611" fmla="*/ 3813025 w 4003589"/>
                <a:gd name="connsiteY2611" fmla="*/ 1432061 h 3670407"/>
                <a:gd name="connsiteX2612" fmla="*/ 3813393 w 4003589"/>
                <a:gd name="connsiteY2612" fmla="*/ 1432061 h 3670407"/>
                <a:gd name="connsiteX2613" fmla="*/ 3813761 w 4003589"/>
                <a:gd name="connsiteY2613" fmla="*/ 1432061 h 3670407"/>
                <a:gd name="connsiteX2614" fmla="*/ 3814129 w 4003589"/>
                <a:gd name="connsiteY2614" fmla="*/ 1432061 h 3670407"/>
                <a:gd name="connsiteX2615" fmla="*/ 3814496 w 4003589"/>
                <a:gd name="connsiteY2615" fmla="*/ 1432061 h 3670407"/>
                <a:gd name="connsiteX2616" fmla="*/ 3822344 w 4003589"/>
                <a:gd name="connsiteY2616" fmla="*/ 1429854 h 3670407"/>
                <a:gd name="connsiteX2617" fmla="*/ 3829825 w 4003589"/>
                <a:gd name="connsiteY2617" fmla="*/ 1425684 h 3670407"/>
                <a:gd name="connsiteX2618" fmla="*/ 3836079 w 4003589"/>
                <a:gd name="connsiteY2618" fmla="*/ 1420166 h 3670407"/>
                <a:gd name="connsiteX2619" fmla="*/ 3840249 w 4003589"/>
                <a:gd name="connsiteY2619" fmla="*/ 1413789 h 3670407"/>
                <a:gd name="connsiteX2620" fmla="*/ 3841597 w 4003589"/>
                <a:gd name="connsiteY2620" fmla="*/ 1407413 h 3670407"/>
                <a:gd name="connsiteX2621" fmla="*/ 3839758 w 4003589"/>
                <a:gd name="connsiteY2621" fmla="*/ 1402508 h 3670407"/>
                <a:gd name="connsiteX2622" fmla="*/ 3835098 w 4003589"/>
                <a:gd name="connsiteY2622" fmla="*/ 1399564 h 3670407"/>
                <a:gd name="connsiteX2623" fmla="*/ 3827986 w 4003589"/>
                <a:gd name="connsiteY2623" fmla="*/ 1398951 h 3670407"/>
                <a:gd name="connsiteX2624" fmla="*/ 3827740 w 4003589"/>
                <a:gd name="connsiteY2624" fmla="*/ 1398951 h 3670407"/>
                <a:gd name="connsiteX2625" fmla="*/ 3827495 w 4003589"/>
                <a:gd name="connsiteY2625" fmla="*/ 1398951 h 3670407"/>
                <a:gd name="connsiteX2626" fmla="*/ 3827250 w 4003589"/>
                <a:gd name="connsiteY2626" fmla="*/ 1398951 h 3670407"/>
                <a:gd name="connsiteX2627" fmla="*/ 3827004 w 4003589"/>
                <a:gd name="connsiteY2627" fmla="*/ 1398951 h 3670407"/>
                <a:gd name="connsiteX2628" fmla="*/ 366047 w 4003589"/>
                <a:gd name="connsiteY2628" fmla="*/ 1892655 h 3670407"/>
                <a:gd name="connsiteX2629" fmla="*/ 366047 w 4003589"/>
                <a:gd name="connsiteY2629" fmla="*/ 1892655 h 3670407"/>
                <a:gd name="connsiteX2630" fmla="*/ 365925 w 4003589"/>
                <a:gd name="connsiteY2630" fmla="*/ 1892655 h 3670407"/>
                <a:gd name="connsiteX2631" fmla="*/ 365802 w 4003589"/>
                <a:gd name="connsiteY2631" fmla="*/ 1892655 h 3670407"/>
                <a:gd name="connsiteX2632" fmla="*/ 365680 w 4003589"/>
                <a:gd name="connsiteY2632" fmla="*/ 1892655 h 3670407"/>
                <a:gd name="connsiteX2633" fmla="*/ 361510 w 4003589"/>
                <a:gd name="connsiteY2633" fmla="*/ 1894372 h 3670407"/>
                <a:gd name="connsiteX2634" fmla="*/ 357096 w 4003589"/>
                <a:gd name="connsiteY2634" fmla="*/ 1897438 h 3670407"/>
                <a:gd name="connsiteX2635" fmla="*/ 352926 w 4003589"/>
                <a:gd name="connsiteY2635" fmla="*/ 1901485 h 3670407"/>
                <a:gd name="connsiteX2636" fmla="*/ 349492 w 4003589"/>
                <a:gd name="connsiteY2636" fmla="*/ 1906022 h 3670407"/>
                <a:gd name="connsiteX2637" fmla="*/ 347531 w 4003589"/>
                <a:gd name="connsiteY2637" fmla="*/ 1910192 h 3670407"/>
                <a:gd name="connsiteX2638" fmla="*/ 347162 w 4003589"/>
                <a:gd name="connsiteY2638" fmla="*/ 1913380 h 3670407"/>
                <a:gd name="connsiteX2639" fmla="*/ 348389 w 4003589"/>
                <a:gd name="connsiteY2639" fmla="*/ 1915342 h 3670407"/>
                <a:gd name="connsiteX2640" fmla="*/ 351087 w 4003589"/>
                <a:gd name="connsiteY2640" fmla="*/ 1915710 h 3670407"/>
                <a:gd name="connsiteX2641" fmla="*/ 351209 w 4003589"/>
                <a:gd name="connsiteY2641" fmla="*/ 1915710 h 3670407"/>
                <a:gd name="connsiteX2642" fmla="*/ 351332 w 4003589"/>
                <a:gd name="connsiteY2642" fmla="*/ 1915710 h 3670407"/>
                <a:gd name="connsiteX2643" fmla="*/ 351455 w 4003589"/>
                <a:gd name="connsiteY2643" fmla="*/ 1915710 h 3670407"/>
                <a:gd name="connsiteX2644" fmla="*/ 351577 w 4003589"/>
                <a:gd name="connsiteY2644" fmla="*/ 1915710 h 3670407"/>
                <a:gd name="connsiteX2645" fmla="*/ 355747 w 4003589"/>
                <a:gd name="connsiteY2645" fmla="*/ 1914115 h 3670407"/>
                <a:gd name="connsiteX2646" fmla="*/ 360161 w 4003589"/>
                <a:gd name="connsiteY2646" fmla="*/ 1911050 h 3670407"/>
                <a:gd name="connsiteX2647" fmla="*/ 364453 w 4003589"/>
                <a:gd name="connsiteY2647" fmla="*/ 1907003 h 3670407"/>
                <a:gd name="connsiteX2648" fmla="*/ 367887 w 4003589"/>
                <a:gd name="connsiteY2648" fmla="*/ 1902343 h 3670407"/>
                <a:gd name="connsiteX2649" fmla="*/ 369849 w 4003589"/>
                <a:gd name="connsiteY2649" fmla="*/ 1898174 h 3670407"/>
                <a:gd name="connsiteX2650" fmla="*/ 370094 w 4003589"/>
                <a:gd name="connsiteY2650" fmla="*/ 1894985 h 3670407"/>
                <a:gd name="connsiteX2651" fmla="*/ 368868 w 4003589"/>
                <a:gd name="connsiteY2651" fmla="*/ 1893146 h 3670407"/>
                <a:gd name="connsiteX2652" fmla="*/ 366047 w 4003589"/>
                <a:gd name="connsiteY2652" fmla="*/ 1892778 h 3670407"/>
                <a:gd name="connsiteX2653" fmla="*/ 3795611 w 4003589"/>
                <a:gd name="connsiteY2653" fmla="*/ 1465907 h 3670407"/>
                <a:gd name="connsiteX2654" fmla="*/ 3787886 w 4003589"/>
                <a:gd name="connsiteY2654" fmla="*/ 1467991 h 3670407"/>
                <a:gd name="connsiteX2655" fmla="*/ 3780528 w 4003589"/>
                <a:gd name="connsiteY2655" fmla="*/ 1472038 h 3670407"/>
                <a:gd name="connsiteX2656" fmla="*/ 3774274 w 4003589"/>
                <a:gd name="connsiteY2656" fmla="*/ 1477434 h 3670407"/>
                <a:gd name="connsiteX2657" fmla="*/ 3769859 w 4003589"/>
                <a:gd name="connsiteY2657" fmla="*/ 1483810 h 3670407"/>
                <a:gd name="connsiteX2658" fmla="*/ 3768265 w 4003589"/>
                <a:gd name="connsiteY2658" fmla="*/ 1490310 h 3670407"/>
                <a:gd name="connsiteX2659" fmla="*/ 3769859 w 4003589"/>
                <a:gd name="connsiteY2659" fmla="*/ 1495460 h 3670407"/>
                <a:gd name="connsiteX2660" fmla="*/ 3774274 w 4003589"/>
                <a:gd name="connsiteY2660" fmla="*/ 1498649 h 3670407"/>
                <a:gd name="connsiteX2661" fmla="*/ 3781264 w 4003589"/>
                <a:gd name="connsiteY2661" fmla="*/ 1499507 h 3670407"/>
                <a:gd name="connsiteX2662" fmla="*/ 3781754 w 4003589"/>
                <a:gd name="connsiteY2662" fmla="*/ 1499507 h 3670407"/>
                <a:gd name="connsiteX2663" fmla="*/ 3782245 w 4003589"/>
                <a:gd name="connsiteY2663" fmla="*/ 1499507 h 3670407"/>
                <a:gd name="connsiteX2664" fmla="*/ 3782736 w 4003589"/>
                <a:gd name="connsiteY2664" fmla="*/ 1499507 h 3670407"/>
                <a:gd name="connsiteX2665" fmla="*/ 3783226 w 4003589"/>
                <a:gd name="connsiteY2665" fmla="*/ 1499507 h 3670407"/>
                <a:gd name="connsiteX2666" fmla="*/ 3790951 w 4003589"/>
                <a:gd name="connsiteY2666" fmla="*/ 1497422 h 3670407"/>
                <a:gd name="connsiteX2667" fmla="*/ 3798309 w 4003589"/>
                <a:gd name="connsiteY2667" fmla="*/ 1493376 h 3670407"/>
                <a:gd name="connsiteX2668" fmla="*/ 3804563 w 4003589"/>
                <a:gd name="connsiteY2668" fmla="*/ 1487980 h 3670407"/>
                <a:gd name="connsiteX2669" fmla="*/ 3808978 w 4003589"/>
                <a:gd name="connsiteY2669" fmla="*/ 1481603 h 3670407"/>
                <a:gd name="connsiteX2670" fmla="*/ 3810572 w 4003589"/>
                <a:gd name="connsiteY2670" fmla="*/ 1475104 h 3670407"/>
                <a:gd name="connsiteX2671" fmla="*/ 3808978 w 4003589"/>
                <a:gd name="connsiteY2671" fmla="*/ 1469953 h 3670407"/>
                <a:gd name="connsiteX2672" fmla="*/ 3804441 w 4003589"/>
                <a:gd name="connsiteY2672" fmla="*/ 1466765 h 3670407"/>
                <a:gd name="connsiteX2673" fmla="*/ 3797451 w 4003589"/>
                <a:gd name="connsiteY2673" fmla="*/ 1465907 h 3670407"/>
                <a:gd name="connsiteX2674" fmla="*/ 3796960 w 4003589"/>
                <a:gd name="connsiteY2674" fmla="*/ 1465907 h 3670407"/>
                <a:gd name="connsiteX2675" fmla="*/ 3796470 w 4003589"/>
                <a:gd name="connsiteY2675" fmla="*/ 1465907 h 3670407"/>
                <a:gd name="connsiteX2676" fmla="*/ 3795979 w 4003589"/>
                <a:gd name="connsiteY2676" fmla="*/ 1465907 h 3670407"/>
                <a:gd name="connsiteX2677" fmla="*/ 3795489 w 4003589"/>
                <a:gd name="connsiteY2677" fmla="*/ 1465907 h 3670407"/>
                <a:gd name="connsiteX2678" fmla="*/ 338578 w 4003589"/>
                <a:gd name="connsiteY2678" fmla="*/ 1938151 h 3670407"/>
                <a:gd name="connsiteX2679" fmla="*/ 338333 w 4003589"/>
                <a:gd name="connsiteY2679" fmla="*/ 1938151 h 3670407"/>
                <a:gd name="connsiteX2680" fmla="*/ 338088 w 4003589"/>
                <a:gd name="connsiteY2680" fmla="*/ 1938151 h 3670407"/>
                <a:gd name="connsiteX2681" fmla="*/ 337843 w 4003589"/>
                <a:gd name="connsiteY2681" fmla="*/ 1938151 h 3670407"/>
                <a:gd name="connsiteX2682" fmla="*/ 337597 w 4003589"/>
                <a:gd name="connsiteY2682" fmla="*/ 1938151 h 3670407"/>
                <a:gd name="connsiteX2683" fmla="*/ 333428 w 4003589"/>
                <a:gd name="connsiteY2683" fmla="*/ 1939868 h 3670407"/>
                <a:gd name="connsiteX2684" fmla="*/ 329013 w 4003589"/>
                <a:gd name="connsiteY2684" fmla="*/ 1943056 h 3670407"/>
                <a:gd name="connsiteX2685" fmla="*/ 324844 w 4003589"/>
                <a:gd name="connsiteY2685" fmla="*/ 1947103 h 3670407"/>
                <a:gd name="connsiteX2686" fmla="*/ 321533 w 4003589"/>
                <a:gd name="connsiteY2686" fmla="*/ 1951640 h 3670407"/>
                <a:gd name="connsiteX2687" fmla="*/ 319694 w 4003589"/>
                <a:gd name="connsiteY2687" fmla="*/ 1955687 h 3670407"/>
                <a:gd name="connsiteX2688" fmla="*/ 319448 w 4003589"/>
                <a:gd name="connsiteY2688" fmla="*/ 1958753 h 3670407"/>
                <a:gd name="connsiteX2689" fmla="*/ 320675 w 4003589"/>
                <a:gd name="connsiteY2689" fmla="*/ 1960592 h 3670407"/>
                <a:gd name="connsiteX2690" fmla="*/ 323373 w 4003589"/>
                <a:gd name="connsiteY2690" fmla="*/ 1960960 h 3670407"/>
                <a:gd name="connsiteX2691" fmla="*/ 323618 w 4003589"/>
                <a:gd name="connsiteY2691" fmla="*/ 1960960 h 3670407"/>
                <a:gd name="connsiteX2692" fmla="*/ 323863 w 4003589"/>
                <a:gd name="connsiteY2692" fmla="*/ 1960960 h 3670407"/>
                <a:gd name="connsiteX2693" fmla="*/ 324108 w 4003589"/>
                <a:gd name="connsiteY2693" fmla="*/ 1960960 h 3670407"/>
                <a:gd name="connsiteX2694" fmla="*/ 324353 w 4003589"/>
                <a:gd name="connsiteY2694" fmla="*/ 1960960 h 3670407"/>
                <a:gd name="connsiteX2695" fmla="*/ 328646 w 4003589"/>
                <a:gd name="connsiteY2695" fmla="*/ 1959243 h 3670407"/>
                <a:gd name="connsiteX2696" fmla="*/ 333183 w 4003589"/>
                <a:gd name="connsiteY2696" fmla="*/ 1956055 h 3670407"/>
                <a:gd name="connsiteX2697" fmla="*/ 337352 w 4003589"/>
                <a:gd name="connsiteY2697" fmla="*/ 1951885 h 3670407"/>
                <a:gd name="connsiteX2698" fmla="*/ 340786 w 4003589"/>
                <a:gd name="connsiteY2698" fmla="*/ 1947225 h 3670407"/>
                <a:gd name="connsiteX2699" fmla="*/ 342625 w 4003589"/>
                <a:gd name="connsiteY2699" fmla="*/ 1943179 h 3670407"/>
                <a:gd name="connsiteX2700" fmla="*/ 342871 w 4003589"/>
                <a:gd name="connsiteY2700" fmla="*/ 1940113 h 3670407"/>
                <a:gd name="connsiteX2701" fmla="*/ 341644 w 4003589"/>
                <a:gd name="connsiteY2701" fmla="*/ 1938273 h 3670407"/>
                <a:gd name="connsiteX2702" fmla="*/ 338946 w 4003589"/>
                <a:gd name="connsiteY2702" fmla="*/ 1937905 h 3670407"/>
                <a:gd name="connsiteX2703" fmla="*/ 3762011 w 4003589"/>
                <a:gd name="connsiteY2703" fmla="*/ 1533843 h 3670407"/>
                <a:gd name="connsiteX2704" fmla="*/ 3754408 w 4003589"/>
                <a:gd name="connsiteY2704" fmla="*/ 1535928 h 3670407"/>
                <a:gd name="connsiteX2705" fmla="*/ 3747173 w 4003589"/>
                <a:gd name="connsiteY2705" fmla="*/ 1539852 h 3670407"/>
                <a:gd name="connsiteX2706" fmla="*/ 3740919 w 4003589"/>
                <a:gd name="connsiteY2706" fmla="*/ 1545125 h 3670407"/>
                <a:gd name="connsiteX2707" fmla="*/ 3736504 w 4003589"/>
                <a:gd name="connsiteY2707" fmla="*/ 1551379 h 3670407"/>
                <a:gd name="connsiteX2708" fmla="*/ 3734542 w 4003589"/>
                <a:gd name="connsiteY2708" fmla="*/ 1558001 h 3670407"/>
                <a:gd name="connsiteX2709" fmla="*/ 3735891 w 4003589"/>
                <a:gd name="connsiteY2709" fmla="*/ 1563397 h 3670407"/>
                <a:gd name="connsiteX2710" fmla="*/ 3740061 w 4003589"/>
                <a:gd name="connsiteY2710" fmla="*/ 1566953 h 3670407"/>
                <a:gd name="connsiteX2711" fmla="*/ 3746928 w 4003589"/>
                <a:gd name="connsiteY2711" fmla="*/ 1568056 h 3670407"/>
                <a:gd name="connsiteX2712" fmla="*/ 3747541 w 4003589"/>
                <a:gd name="connsiteY2712" fmla="*/ 1568056 h 3670407"/>
                <a:gd name="connsiteX2713" fmla="*/ 3748154 w 4003589"/>
                <a:gd name="connsiteY2713" fmla="*/ 1568056 h 3670407"/>
                <a:gd name="connsiteX2714" fmla="*/ 3748767 w 4003589"/>
                <a:gd name="connsiteY2714" fmla="*/ 1568056 h 3670407"/>
                <a:gd name="connsiteX2715" fmla="*/ 3749380 w 4003589"/>
                <a:gd name="connsiteY2715" fmla="*/ 1568056 h 3670407"/>
                <a:gd name="connsiteX2716" fmla="*/ 3756983 w 4003589"/>
                <a:gd name="connsiteY2716" fmla="*/ 1565972 h 3670407"/>
                <a:gd name="connsiteX2717" fmla="*/ 3764218 w 4003589"/>
                <a:gd name="connsiteY2717" fmla="*/ 1562048 h 3670407"/>
                <a:gd name="connsiteX2718" fmla="*/ 3770473 w 4003589"/>
                <a:gd name="connsiteY2718" fmla="*/ 1556775 h 3670407"/>
                <a:gd name="connsiteX2719" fmla="*/ 3774887 w 4003589"/>
                <a:gd name="connsiteY2719" fmla="*/ 1550521 h 3670407"/>
                <a:gd name="connsiteX2720" fmla="*/ 3776726 w 4003589"/>
                <a:gd name="connsiteY2720" fmla="*/ 1543899 h 3670407"/>
                <a:gd name="connsiteX2721" fmla="*/ 3775378 w 4003589"/>
                <a:gd name="connsiteY2721" fmla="*/ 1538626 h 3670407"/>
                <a:gd name="connsiteX2722" fmla="*/ 3771086 w 4003589"/>
                <a:gd name="connsiteY2722" fmla="*/ 1535192 h 3670407"/>
                <a:gd name="connsiteX2723" fmla="*/ 3764218 w 4003589"/>
                <a:gd name="connsiteY2723" fmla="*/ 1534088 h 3670407"/>
                <a:gd name="connsiteX2724" fmla="*/ 3763605 w 4003589"/>
                <a:gd name="connsiteY2724" fmla="*/ 1534088 h 3670407"/>
                <a:gd name="connsiteX2725" fmla="*/ 3762992 w 4003589"/>
                <a:gd name="connsiteY2725" fmla="*/ 1534088 h 3670407"/>
                <a:gd name="connsiteX2726" fmla="*/ 3762379 w 4003589"/>
                <a:gd name="connsiteY2726" fmla="*/ 1534088 h 3670407"/>
                <a:gd name="connsiteX2727" fmla="*/ 3761766 w 4003589"/>
                <a:gd name="connsiteY2727" fmla="*/ 1534088 h 3670407"/>
                <a:gd name="connsiteX2728" fmla="*/ 311968 w 4003589"/>
                <a:gd name="connsiteY2728" fmla="*/ 1983646 h 3670407"/>
                <a:gd name="connsiteX2729" fmla="*/ 311723 w 4003589"/>
                <a:gd name="connsiteY2729" fmla="*/ 1983646 h 3670407"/>
                <a:gd name="connsiteX2730" fmla="*/ 311478 w 4003589"/>
                <a:gd name="connsiteY2730" fmla="*/ 1983646 h 3670407"/>
                <a:gd name="connsiteX2731" fmla="*/ 311232 w 4003589"/>
                <a:gd name="connsiteY2731" fmla="*/ 1983646 h 3670407"/>
                <a:gd name="connsiteX2732" fmla="*/ 310987 w 4003589"/>
                <a:gd name="connsiteY2732" fmla="*/ 1983646 h 3670407"/>
                <a:gd name="connsiteX2733" fmla="*/ 306695 w 4003589"/>
                <a:gd name="connsiteY2733" fmla="*/ 1985486 h 3670407"/>
                <a:gd name="connsiteX2734" fmla="*/ 302158 w 4003589"/>
                <a:gd name="connsiteY2734" fmla="*/ 1988674 h 3670407"/>
                <a:gd name="connsiteX2735" fmla="*/ 297988 w 4003589"/>
                <a:gd name="connsiteY2735" fmla="*/ 1992843 h 3670407"/>
                <a:gd name="connsiteX2736" fmla="*/ 294677 w 4003589"/>
                <a:gd name="connsiteY2736" fmla="*/ 1997503 h 3670407"/>
                <a:gd name="connsiteX2737" fmla="*/ 292960 w 4003589"/>
                <a:gd name="connsiteY2737" fmla="*/ 2001428 h 3670407"/>
                <a:gd name="connsiteX2738" fmla="*/ 292838 w 4003589"/>
                <a:gd name="connsiteY2738" fmla="*/ 2004371 h 3670407"/>
                <a:gd name="connsiteX2739" fmla="*/ 294064 w 4003589"/>
                <a:gd name="connsiteY2739" fmla="*/ 2006210 h 3670407"/>
                <a:gd name="connsiteX2740" fmla="*/ 296639 w 4003589"/>
                <a:gd name="connsiteY2740" fmla="*/ 2006578 h 3670407"/>
                <a:gd name="connsiteX2741" fmla="*/ 296885 w 4003589"/>
                <a:gd name="connsiteY2741" fmla="*/ 2006578 h 3670407"/>
                <a:gd name="connsiteX2742" fmla="*/ 297130 w 4003589"/>
                <a:gd name="connsiteY2742" fmla="*/ 2006578 h 3670407"/>
                <a:gd name="connsiteX2743" fmla="*/ 297375 w 4003589"/>
                <a:gd name="connsiteY2743" fmla="*/ 2006578 h 3670407"/>
                <a:gd name="connsiteX2744" fmla="*/ 297620 w 4003589"/>
                <a:gd name="connsiteY2744" fmla="*/ 2006578 h 3670407"/>
                <a:gd name="connsiteX2745" fmla="*/ 301913 w 4003589"/>
                <a:gd name="connsiteY2745" fmla="*/ 2004738 h 3670407"/>
                <a:gd name="connsiteX2746" fmla="*/ 306450 w 4003589"/>
                <a:gd name="connsiteY2746" fmla="*/ 2001428 h 3670407"/>
                <a:gd name="connsiteX2747" fmla="*/ 310619 w 4003589"/>
                <a:gd name="connsiteY2747" fmla="*/ 1997258 h 3670407"/>
                <a:gd name="connsiteX2748" fmla="*/ 313930 w 4003589"/>
                <a:gd name="connsiteY2748" fmla="*/ 1992598 h 3670407"/>
                <a:gd name="connsiteX2749" fmla="*/ 315647 w 4003589"/>
                <a:gd name="connsiteY2749" fmla="*/ 1988674 h 3670407"/>
                <a:gd name="connsiteX2750" fmla="*/ 315769 w 4003589"/>
                <a:gd name="connsiteY2750" fmla="*/ 1985731 h 3670407"/>
                <a:gd name="connsiteX2751" fmla="*/ 314421 w 4003589"/>
                <a:gd name="connsiteY2751" fmla="*/ 1984014 h 3670407"/>
                <a:gd name="connsiteX2752" fmla="*/ 311723 w 4003589"/>
                <a:gd name="connsiteY2752" fmla="*/ 1983646 h 3670407"/>
                <a:gd name="connsiteX2753" fmla="*/ 3725713 w 4003589"/>
                <a:gd name="connsiteY2753" fmla="*/ 1602515 h 3670407"/>
                <a:gd name="connsiteX2754" fmla="*/ 3718233 w 4003589"/>
                <a:gd name="connsiteY2754" fmla="*/ 1604477 h 3670407"/>
                <a:gd name="connsiteX2755" fmla="*/ 3711120 w 4003589"/>
                <a:gd name="connsiteY2755" fmla="*/ 1608156 h 3670407"/>
                <a:gd name="connsiteX2756" fmla="*/ 3704866 w 4003589"/>
                <a:gd name="connsiteY2756" fmla="*/ 1613307 h 3670407"/>
                <a:gd name="connsiteX2757" fmla="*/ 3700329 w 4003589"/>
                <a:gd name="connsiteY2757" fmla="*/ 1619438 h 3670407"/>
                <a:gd name="connsiteX2758" fmla="*/ 3698121 w 4003589"/>
                <a:gd name="connsiteY2758" fmla="*/ 1626183 h 3670407"/>
                <a:gd name="connsiteX2759" fmla="*/ 3699225 w 4003589"/>
                <a:gd name="connsiteY2759" fmla="*/ 1631701 h 3670407"/>
                <a:gd name="connsiteX2760" fmla="*/ 3703272 w 4003589"/>
                <a:gd name="connsiteY2760" fmla="*/ 1635502 h 3670407"/>
                <a:gd name="connsiteX2761" fmla="*/ 3709894 w 4003589"/>
                <a:gd name="connsiteY2761" fmla="*/ 1636974 h 3670407"/>
                <a:gd name="connsiteX2762" fmla="*/ 3710630 w 4003589"/>
                <a:gd name="connsiteY2762" fmla="*/ 1636974 h 3670407"/>
                <a:gd name="connsiteX2763" fmla="*/ 3711365 w 4003589"/>
                <a:gd name="connsiteY2763" fmla="*/ 1636974 h 3670407"/>
                <a:gd name="connsiteX2764" fmla="*/ 3712101 w 4003589"/>
                <a:gd name="connsiteY2764" fmla="*/ 1636974 h 3670407"/>
                <a:gd name="connsiteX2765" fmla="*/ 3712960 w 4003589"/>
                <a:gd name="connsiteY2765" fmla="*/ 1636974 h 3670407"/>
                <a:gd name="connsiteX2766" fmla="*/ 3720440 w 4003589"/>
                <a:gd name="connsiteY2766" fmla="*/ 1635012 h 3670407"/>
                <a:gd name="connsiteX2767" fmla="*/ 3727675 w 4003589"/>
                <a:gd name="connsiteY2767" fmla="*/ 1631211 h 3670407"/>
                <a:gd name="connsiteX2768" fmla="*/ 3733929 w 4003589"/>
                <a:gd name="connsiteY2768" fmla="*/ 1626060 h 3670407"/>
                <a:gd name="connsiteX2769" fmla="*/ 3738466 w 4003589"/>
                <a:gd name="connsiteY2769" fmla="*/ 1619929 h 3670407"/>
                <a:gd name="connsiteX2770" fmla="*/ 3740674 w 4003589"/>
                <a:gd name="connsiteY2770" fmla="*/ 1613184 h 3670407"/>
                <a:gd name="connsiteX2771" fmla="*/ 3739570 w 4003589"/>
                <a:gd name="connsiteY2771" fmla="*/ 1607666 h 3670407"/>
                <a:gd name="connsiteX2772" fmla="*/ 3735523 w 4003589"/>
                <a:gd name="connsiteY2772" fmla="*/ 1603864 h 3670407"/>
                <a:gd name="connsiteX2773" fmla="*/ 3728778 w 4003589"/>
                <a:gd name="connsiteY2773" fmla="*/ 1602515 h 3670407"/>
                <a:gd name="connsiteX2774" fmla="*/ 3728043 w 4003589"/>
                <a:gd name="connsiteY2774" fmla="*/ 1602515 h 3670407"/>
                <a:gd name="connsiteX2775" fmla="*/ 3727307 w 4003589"/>
                <a:gd name="connsiteY2775" fmla="*/ 1602515 h 3670407"/>
                <a:gd name="connsiteX2776" fmla="*/ 3726571 w 4003589"/>
                <a:gd name="connsiteY2776" fmla="*/ 1602515 h 3670407"/>
                <a:gd name="connsiteX2777" fmla="*/ 3725836 w 4003589"/>
                <a:gd name="connsiteY2777" fmla="*/ 1602515 h 3670407"/>
                <a:gd name="connsiteX2778" fmla="*/ 286339 w 4003589"/>
                <a:gd name="connsiteY2778" fmla="*/ 2029387 h 3670407"/>
                <a:gd name="connsiteX2779" fmla="*/ 285971 w 4003589"/>
                <a:gd name="connsiteY2779" fmla="*/ 2029387 h 3670407"/>
                <a:gd name="connsiteX2780" fmla="*/ 285603 w 4003589"/>
                <a:gd name="connsiteY2780" fmla="*/ 2029387 h 3670407"/>
                <a:gd name="connsiteX2781" fmla="*/ 285235 w 4003589"/>
                <a:gd name="connsiteY2781" fmla="*/ 2029387 h 3670407"/>
                <a:gd name="connsiteX2782" fmla="*/ 284867 w 4003589"/>
                <a:gd name="connsiteY2782" fmla="*/ 2029387 h 3670407"/>
                <a:gd name="connsiteX2783" fmla="*/ 280452 w 4003589"/>
                <a:gd name="connsiteY2783" fmla="*/ 2031349 h 3670407"/>
                <a:gd name="connsiteX2784" fmla="*/ 275915 w 4003589"/>
                <a:gd name="connsiteY2784" fmla="*/ 2034660 h 3670407"/>
                <a:gd name="connsiteX2785" fmla="*/ 271746 w 4003589"/>
                <a:gd name="connsiteY2785" fmla="*/ 2038952 h 3670407"/>
                <a:gd name="connsiteX2786" fmla="*/ 268435 w 4003589"/>
                <a:gd name="connsiteY2786" fmla="*/ 2043612 h 3670407"/>
                <a:gd name="connsiteX2787" fmla="*/ 266841 w 4003589"/>
                <a:gd name="connsiteY2787" fmla="*/ 2047413 h 3670407"/>
                <a:gd name="connsiteX2788" fmla="*/ 266718 w 4003589"/>
                <a:gd name="connsiteY2788" fmla="*/ 2050356 h 3670407"/>
                <a:gd name="connsiteX2789" fmla="*/ 267944 w 4003589"/>
                <a:gd name="connsiteY2789" fmla="*/ 2052073 h 3670407"/>
                <a:gd name="connsiteX2790" fmla="*/ 270519 w 4003589"/>
                <a:gd name="connsiteY2790" fmla="*/ 2052441 h 3670407"/>
                <a:gd name="connsiteX2791" fmla="*/ 270887 w 4003589"/>
                <a:gd name="connsiteY2791" fmla="*/ 2052441 h 3670407"/>
                <a:gd name="connsiteX2792" fmla="*/ 271255 w 4003589"/>
                <a:gd name="connsiteY2792" fmla="*/ 2052441 h 3670407"/>
                <a:gd name="connsiteX2793" fmla="*/ 271623 w 4003589"/>
                <a:gd name="connsiteY2793" fmla="*/ 2052441 h 3670407"/>
                <a:gd name="connsiteX2794" fmla="*/ 271991 w 4003589"/>
                <a:gd name="connsiteY2794" fmla="*/ 2052441 h 3670407"/>
                <a:gd name="connsiteX2795" fmla="*/ 276283 w 4003589"/>
                <a:gd name="connsiteY2795" fmla="*/ 2050479 h 3670407"/>
                <a:gd name="connsiteX2796" fmla="*/ 280820 w 4003589"/>
                <a:gd name="connsiteY2796" fmla="*/ 2047168 h 3670407"/>
                <a:gd name="connsiteX2797" fmla="*/ 284990 w 4003589"/>
                <a:gd name="connsiteY2797" fmla="*/ 2042876 h 3670407"/>
                <a:gd name="connsiteX2798" fmla="*/ 288178 w 4003589"/>
                <a:gd name="connsiteY2798" fmla="*/ 2038216 h 3670407"/>
                <a:gd name="connsiteX2799" fmla="*/ 289772 w 4003589"/>
                <a:gd name="connsiteY2799" fmla="*/ 2034292 h 3670407"/>
                <a:gd name="connsiteX2800" fmla="*/ 289772 w 4003589"/>
                <a:gd name="connsiteY2800" fmla="*/ 2031349 h 3670407"/>
                <a:gd name="connsiteX2801" fmla="*/ 288423 w 4003589"/>
                <a:gd name="connsiteY2801" fmla="*/ 2029632 h 3670407"/>
                <a:gd name="connsiteX2802" fmla="*/ 285848 w 4003589"/>
                <a:gd name="connsiteY2802" fmla="*/ 2029264 h 3670407"/>
                <a:gd name="connsiteX2803" fmla="*/ 3686594 w 4003589"/>
                <a:gd name="connsiteY2803" fmla="*/ 1671801 h 3670407"/>
                <a:gd name="connsiteX2804" fmla="*/ 3679359 w 4003589"/>
                <a:gd name="connsiteY2804" fmla="*/ 1673640 h 3670407"/>
                <a:gd name="connsiteX2805" fmla="*/ 3672369 w 4003589"/>
                <a:gd name="connsiteY2805" fmla="*/ 1677197 h 3670407"/>
                <a:gd name="connsiteX2806" fmla="*/ 3666238 w 4003589"/>
                <a:gd name="connsiteY2806" fmla="*/ 1682224 h 3670407"/>
                <a:gd name="connsiteX2807" fmla="*/ 3661578 w 4003589"/>
                <a:gd name="connsiteY2807" fmla="*/ 1688233 h 3670407"/>
                <a:gd name="connsiteX2808" fmla="*/ 3659125 w 4003589"/>
                <a:gd name="connsiteY2808" fmla="*/ 1695100 h 3670407"/>
                <a:gd name="connsiteX2809" fmla="*/ 3659861 w 4003589"/>
                <a:gd name="connsiteY2809" fmla="*/ 1700864 h 3670407"/>
                <a:gd name="connsiteX2810" fmla="*/ 3663663 w 4003589"/>
                <a:gd name="connsiteY2810" fmla="*/ 1704910 h 3670407"/>
                <a:gd name="connsiteX2811" fmla="*/ 3670162 w 4003589"/>
                <a:gd name="connsiteY2811" fmla="*/ 1706627 h 3670407"/>
                <a:gd name="connsiteX2812" fmla="*/ 3671020 w 4003589"/>
                <a:gd name="connsiteY2812" fmla="*/ 1706627 h 3670407"/>
                <a:gd name="connsiteX2813" fmla="*/ 3671879 w 4003589"/>
                <a:gd name="connsiteY2813" fmla="*/ 1706627 h 3670407"/>
                <a:gd name="connsiteX2814" fmla="*/ 3672860 w 4003589"/>
                <a:gd name="connsiteY2814" fmla="*/ 1706627 h 3670407"/>
                <a:gd name="connsiteX2815" fmla="*/ 3673841 w 4003589"/>
                <a:gd name="connsiteY2815" fmla="*/ 1706627 h 3670407"/>
                <a:gd name="connsiteX2816" fmla="*/ 3681076 w 4003589"/>
                <a:gd name="connsiteY2816" fmla="*/ 1704788 h 3670407"/>
                <a:gd name="connsiteX2817" fmla="*/ 3688188 w 4003589"/>
                <a:gd name="connsiteY2817" fmla="*/ 1701109 h 3670407"/>
                <a:gd name="connsiteX2818" fmla="*/ 3694443 w 4003589"/>
                <a:gd name="connsiteY2818" fmla="*/ 1696081 h 3670407"/>
                <a:gd name="connsiteX2819" fmla="*/ 3699102 w 4003589"/>
                <a:gd name="connsiteY2819" fmla="*/ 1690072 h 3670407"/>
                <a:gd name="connsiteX2820" fmla="*/ 3701555 w 4003589"/>
                <a:gd name="connsiteY2820" fmla="*/ 1683205 h 3670407"/>
                <a:gd name="connsiteX2821" fmla="*/ 3700697 w 4003589"/>
                <a:gd name="connsiteY2821" fmla="*/ 1677442 h 3670407"/>
                <a:gd name="connsiteX2822" fmla="*/ 3696895 w 4003589"/>
                <a:gd name="connsiteY2822" fmla="*/ 1673395 h 3670407"/>
                <a:gd name="connsiteX2823" fmla="*/ 3690396 w 4003589"/>
                <a:gd name="connsiteY2823" fmla="*/ 1671678 h 3670407"/>
                <a:gd name="connsiteX2824" fmla="*/ 3689537 w 4003589"/>
                <a:gd name="connsiteY2824" fmla="*/ 1671678 h 3670407"/>
                <a:gd name="connsiteX2825" fmla="*/ 3688679 w 4003589"/>
                <a:gd name="connsiteY2825" fmla="*/ 1671678 h 3670407"/>
                <a:gd name="connsiteX2826" fmla="*/ 3687820 w 4003589"/>
                <a:gd name="connsiteY2826" fmla="*/ 1671678 h 3670407"/>
                <a:gd name="connsiteX2827" fmla="*/ 3686840 w 4003589"/>
                <a:gd name="connsiteY2827" fmla="*/ 1671678 h 3670407"/>
                <a:gd name="connsiteX2828" fmla="*/ 261813 w 4003589"/>
                <a:gd name="connsiteY2828" fmla="*/ 2075127 h 3670407"/>
                <a:gd name="connsiteX2829" fmla="*/ 261445 w 4003589"/>
                <a:gd name="connsiteY2829" fmla="*/ 2075127 h 3670407"/>
                <a:gd name="connsiteX2830" fmla="*/ 260954 w 4003589"/>
                <a:gd name="connsiteY2830" fmla="*/ 2075127 h 3670407"/>
                <a:gd name="connsiteX2831" fmla="*/ 260464 w 4003589"/>
                <a:gd name="connsiteY2831" fmla="*/ 2075127 h 3670407"/>
                <a:gd name="connsiteX2832" fmla="*/ 259973 w 4003589"/>
                <a:gd name="connsiteY2832" fmla="*/ 2075250 h 3670407"/>
                <a:gd name="connsiteX2833" fmla="*/ 255559 w 4003589"/>
                <a:gd name="connsiteY2833" fmla="*/ 2077335 h 3670407"/>
                <a:gd name="connsiteX2834" fmla="*/ 251021 w 4003589"/>
                <a:gd name="connsiteY2834" fmla="*/ 2080768 h 3670407"/>
                <a:gd name="connsiteX2835" fmla="*/ 246975 w 4003589"/>
                <a:gd name="connsiteY2835" fmla="*/ 2085060 h 3670407"/>
                <a:gd name="connsiteX2836" fmla="*/ 243786 w 4003589"/>
                <a:gd name="connsiteY2836" fmla="*/ 2089720 h 3670407"/>
                <a:gd name="connsiteX2837" fmla="*/ 242315 w 4003589"/>
                <a:gd name="connsiteY2837" fmla="*/ 2093522 h 3670407"/>
                <a:gd name="connsiteX2838" fmla="*/ 242315 w 4003589"/>
                <a:gd name="connsiteY2838" fmla="*/ 2096342 h 3670407"/>
                <a:gd name="connsiteX2839" fmla="*/ 243664 w 4003589"/>
                <a:gd name="connsiteY2839" fmla="*/ 2098059 h 3670407"/>
                <a:gd name="connsiteX2840" fmla="*/ 246239 w 4003589"/>
                <a:gd name="connsiteY2840" fmla="*/ 2098427 h 3670407"/>
                <a:gd name="connsiteX2841" fmla="*/ 246607 w 4003589"/>
                <a:gd name="connsiteY2841" fmla="*/ 2098427 h 3670407"/>
                <a:gd name="connsiteX2842" fmla="*/ 246975 w 4003589"/>
                <a:gd name="connsiteY2842" fmla="*/ 2098427 h 3670407"/>
                <a:gd name="connsiteX2843" fmla="*/ 247465 w 4003589"/>
                <a:gd name="connsiteY2843" fmla="*/ 2098427 h 3670407"/>
                <a:gd name="connsiteX2844" fmla="*/ 247956 w 4003589"/>
                <a:gd name="connsiteY2844" fmla="*/ 2098304 h 3670407"/>
                <a:gd name="connsiteX2845" fmla="*/ 252370 w 4003589"/>
                <a:gd name="connsiteY2845" fmla="*/ 2096097 h 3670407"/>
                <a:gd name="connsiteX2846" fmla="*/ 256908 w 4003589"/>
                <a:gd name="connsiteY2846" fmla="*/ 2092663 h 3670407"/>
                <a:gd name="connsiteX2847" fmla="*/ 260954 w 4003589"/>
                <a:gd name="connsiteY2847" fmla="*/ 2088371 h 3670407"/>
                <a:gd name="connsiteX2848" fmla="*/ 264143 w 4003589"/>
                <a:gd name="connsiteY2848" fmla="*/ 2083711 h 3670407"/>
                <a:gd name="connsiteX2849" fmla="*/ 265614 w 4003589"/>
                <a:gd name="connsiteY2849" fmla="*/ 2079910 h 3670407"/>
                <a:gd name="connsiteX2850" fmla="*/ 265614 w 4003589"/>
                <a:gd name="connsiteY2850" fmla="*/ 2077089 h 3670407"/>
                <a:gd name="connsiteX2851" fmla="*/ 264265 w 4003589"/>
                <a:gd name="connsiteY2851" fmla="*/ 2075373 h 3670407"/>
                <a:gd name="connsiteX2852" fmla="*/ 261690 w 4003589"/>
                <a:gd name="connsiteY2852" fmla="*/ 2075005 h 3670407"/>
                <a:gd name="connsiteX2853" fmla="*/ 3644900 w 4003589"/>
                <a:gd name="connsiteY2853" fmla="*/ 1741699 h 3670407"/>
                <a:gd name="connsiteX2854" fmla="*/ 3637788 w 4003589"/>
                <a:gd name="connsiteY2854" fmla="*/ 1743416 h 3670407"/>
                <a:gd name="connsiteX2855" fmla="*/ 3630921 w 4003589"/>
                <a:gd name="connsiteY2855" fmla="*/ 1746850 h 3670407"/>
                <a:gd name="connsiteX2856" fmla="*/ 3624789 w 4003589"/>
                <a:gd name="connsiteY2856" fmla="*/ 1751632 h 3670407"/>
                <a:gd name="connsiteX2857" fmla="*/ 3620129 w 4003589"/>
                <a:gd name="connsiteY2857" fmla="*/ 1757518 h 3670407"/>
                <a:gd name="connsiteX2858" fmla="*/ 3620007 w 4003589"/>
                <a:gd name="connsiteY2858" fmla="*/ 1757518 h 3670407"/>
                <a:gd name="connsiteX2859" fmla="*/ 3617309 w 4003589"/>
                <a:gd name="connsiteY2859" fmla="*/ 1764508 h 3670407"/>
                <a:gd name="connsiteX2860" fmla="*/ 3617799 w 4003589"/>
                <a:gd name="connsiteY2860" fmla="*/ 1770394 h 3670407"/>
                <a:gd name="connsiteX2861" fmla="*/ 3621356 w 4003589"/>
                <a:gd name="connsiteY2861" fmla="*/ 1774686 h 3670407"/>
                <a:gd name="connsiteX2862" fmla="*/ 3627610 w 4003589"/>
                <a:gd name="connsiteY2862" fmla="*/ 1776648 h 3670407"/>
                <a:gd name="connsiteX2863" fmla="*/ 3628591 w 4003589"/>
                <a:gd name="connsiteY2863" fmla="*/ 1776648 h 3670407"/>
                <a:gd name="connsiteX2864" fmla="*/ 3629694 w 4003589"/>
                <a:gd name="connsiteY2864" fmla="*/ 1776648 h 3670407"/>
                <a:gd name="connsiteX2865" fmla="*/ 3630798 w 4003589"/>
                <a:gd name="connsiteY2865" fmla="*/ 1776648 h 3670407"/>
                <a:gd name="connsiteX2866" fmla="*/ 3631902 w 4003589"/>
                <a:gd name="connsiteY2866" fmla="*/ 1776648 h 3670407"/>
                <a:gd name="connsiteX2867" fmla="*/ 3639014 w 4003589"/>
                <a:gd name="connsiteY2867" fmla="*/ 1774932 h 3670407"/>
                <a:gd name="connsiteX2868" fmla="*/ 3646004 w 4003589"/>
                <a:gd name="connsiteY2868" fmla="*/ 1771498 h 3670407"/>
                <a:gd name="connsiteX2869" fmla="*/ 3652258 w 4003589"/>
                <a:gd name="connsiteY2869" fmla="*/ 1766593 h 3670407"/>
                <a:gd name="connsiteX2870" fmla="*/ 3657041 w 4003589"/>
                <a:gd name="connsiteY2870" fmla="*/ 1760707 h 3670407"/>
                <a:gd name="connsiteX2871" fmla="*/ 3659739 w 4003589"/>
                <a:gd name="connsiteY2871" fmla="*/ 1753717 h 3670407"/>
                <a:gd name="connsiteX2872" fmla="*/ 3659248 w 4003589"/>
                <a:gd name="connsiteY2872" fmla="*/ 1747831 h 3670407"/>
                <a:gd name="connsiteX2873" fmla="*/ 3655692 w 4003589"/>
                <a:gd name="connsiteY2873" fmla="*/ 1743538 h 3670407"/>
                <a:gd name="connsiteX2874" fmla="*/ 3649315 w 4003589"/>
                <a:gd name="connsiteY2874" fmla="*/ 1741577 h 3670407"/>
                <a:gd name="connsiteX2875" fmla="*/ 3648334 w 4003589"/>
                <a:gd name="connsiteY2875" fmla="*/ 1741577 h 3670407"/>
                <a:gd name="connsiteX2876" fmla="*/ 3647230 w 4003589"/>
                <a:gd name="connsiteY2876" fmla="*/ 1741577 h 3670407"/>
                <a:gd name="connsiteX2877" fmla="*/ 3646127 w 4003589"/>
                <a:gd name="connsiteY2877" fmla="*/ 1741577 h 3670407"/>
                <a:gd name="connsiteX2878" fmla="*/ 3645023 w 4003589"/>
                <a:gd name="connsiteY2878" fmla="*/ 1741577 h 3670407"/>
                <a:gd name="connsiteX2879" fmla="*/ 238145 w 4003589"/>
                <a:gd name="connsiteY2879" fmla="*/ 2120991 h 3670407"/>
                <a:gd name="connsiteX2880" fmla="*/ 237655 w 4003589"/>
                <a:gd name="connsiteY2880" fmla="*/ 2120991 h 3670407"/>
                <a:gd name="connsiteX2881" fmla="*/ 237164 w 4003589"/>
                <a:gd name="connsiteY2881" fmla="*/ 2120991 h 3670407"/>
                <a:gd name="connsiteX2882" fmla="*/ 236674 w 4003589"/>
                <a:gd name="connsiteY2882" fmla="*/ 2121113 h 3670407"/>
                <a:gd name="connsiteX2883" fmla="*/ 236061 w 4003589"/>
                <a:gd name="connsiteY2883" fmla="*/ 2121236 h 3670407"/>
                <a:gd name="connsiteX2884" fmla="*/ 231646 w 4003589"/>
                <a:gd name="connsiteY2884" fmla="*/ 2123443 h 3670407"/>
                <a:gd name="connsiteX2885" fmla="*/ 227109 w 4003589"/>
                <a:gd name="connsiteY2885" fmla="*/ 2127000 h 3670407"/>
                <a:gd name="connsiteX2886" fmla="*/ 223062 w 4003589"/>
                <a:gd name="connsiteY2886" fmla="*/ 2131414 h 3670407"/>
                <a:gd name="connsiteX2887" fmla="*/ 219996 w 4003589"/>
                <a:gd name="connsiteY2887" fmla="*/ 2136197 h 3670407"/>
                <a:gd name="connsiteX2888" fmla="*/ 218647 w 4003589"/>
                <a:gd name="connsiteY2888" fmla="*/ 2139875 h 3670407"/>
                <a:gd name="connsiteX2889" fmla="*/ 218647 w 4003589"/>
                <a:gd name="connsiteY2889" fmla="*/ 2142696 h 3670407"/>
                <a:gd name="connsiteX2890" fmla="*/ 219996 w 4003589"/>
                <a:gd name="connsiteY2890" fmla="*/ 2144290 h 3670407"/>
                <a:gd name="connsiteX2891" fmla="*/ 222449 w 4003589"/>
                <a:gd name="connsiteY2891" fmla="*/ 2144658 h 3670407"/>
                <a:gd name="connsiteX2892" fmla="*/ 222939 w 4003589"/>
                <a:gd name="connsiteY2892" fmla="*/ 2144658 h 3670407"/>
                <a:gd name="connsiteX2893" fmla="*/ 223430 w 4003589"/>
                <a:gd name="connsiteY2893" fmla="*/ 2144658 h 3670407"/>
                <a:gd name="connsiteX2894" fmla="*/ 223921 w 4003589"/>
                <a:gd name="connsiteY2894" fmla="*/ 2144535 h 3670407"/>
                <a:gd name="connsiteX2895" fmla="*/ 224533 w 4003589"/>
                <a:gd name="connsiteY2895" fmla="*/ 2144413 h 3670407"/>
                <a:gd name="connsiteX2896" fmla="*/ 229071 w 4003589"/>
                <a:gd name="connsiteY2896" fmla="*/ 2142083 h 3670407"/>
                <a:gd name="connsiteX2897" fmla="*/ 233608 w 4003589"/>
                <a:gd name="connsiteY2897" fmla="*/ 2138527 h 3670407"/>
                <a:gd name="connsiteX2898" fmla="*/ 237655 w 4003589"/>
                <a:gd name="connsiteY2898" fmla="*/ 2134112 h 3670407"/>
                <a:gd name="connsiteX2899" fmla="*/ 240721 w 4003589"/>
                <a:gd name="connsiteY2899" fmla="*/ 2129330 h 3670407"/>
                <a:gd name="connsiteX2900" fmla="*/ 242070 w 4003589"/>
                <a:gd name="connsiteY2900" fmla="*/ 2125650 h 3670407"/>
                <a:gd name="connsiteX2901" fmla="*/ 242070 w 4003589"/>
                <a:gd name="connsiteY2901" fmla="*/ 2122953 h 3670407"/>
                <a:gd name="connsiteX2902" fmla="*/ 240721 w 4003589"/>
                <a:gd name="connsiteY2902" fmla="*/ 2121359 h 3670407"/>
                <a:gd name="connsiteX2903" fmla="*/ 238268 w 4003589"/>
                <a:gd name="connsiteY2903" fmla="*/ 2120991 h 3670407"/>
                <a:gd name="connsiteX2904" fmla="*/ 3600509 w 4003589"/>
                <a:gd name="connsiteY2904" fmla="*/ 1812088 h 3670407"/>
                <a:gd name="connsiteX2905" fmla="*/ 3593642 w 4003589"/>
                <a:gd name="connsiteY2905" fmla="*/ 1813682 h 3670407"/>
                <a:gd name="connsiteX2906" fmla="*/ 3586897 w 4003589"/>
                <a:gd name="connsiteY2906" fmla="*/ 1816993 h 3670407"/>
                <a:gd name="connsiteX2907" fmla="*/ 3580766 w 4003589"/>
                <a:gd name="connsiteY2907" fmla="*/ 1821653 h 3670407"/>
                <a:gd name="connsiteX2908" fmla="*/ 3575983 w 4003589"/>
                <a:gd name="connsiteY2908" fmla="*/ 1827417 h 3670407"/>
                <a:gd name="connsiteX2909" fmla="*/ 3572917 w 4003589"/>
                <a:gd name="connsiteY2909" fmla="*/ 1834407 h 3670407"/>
                <a:gd name="connsiteX2910" fmla="*/ 3573162 w 4003589"/>
                <a:gd name="connsiteY2910" fmla="*/ 1840538 h 3670407"/>
                <a:gd name="connsiteX2911" fmla="*/ 3576474 w 4003589"/>
                <a:gd name="connsiteY2911" fmla="*/ 1845076 h 3670407"/>
                <a:gd name="connsiteX2912" fmla="*/ 3582605 w 4003589"/>
                <a:gd name="connsiteY2912" fmla="*/ 1847405 h 3670407"/>
                <a:gd name="connsiteX2913" fmla="*/ 3583709 w 4003589"/>
                <a:gd name="connsiteY2913" fmla="*/ 1847405 h 3670407"/>
                <a:gd name="connsiteX2914" fmla="*/ 3584935 w 4003589"/>
                <a:gd name="connsiteY2914" fmla="*/ 1847405 h 3670407"/>
                <a:gd name="connsiteX2915" fmla="*/ 3586161 w 4003589"/>
                <a:gd name="connsiteY2915" fmla="*/ 1847405 h 3670407"/>
                <a:gd name="connsiteX2916" fmla="*/ 3587387 w 4003589"/>
                <a:gd name="connsiteY2916" fmla="*/ 1847405 h 3670407"/>
                <a:gd name="connsiteX2917" fmla="*/ 3594377 w 4003589"/>
                <a:gd name="connsiteY2917" fmla="*/ 1845811 h 3670407"/>
                <a:gd name="connsiteX2918" fmla="*/ 3601244 w 4003589"/>
                <a:gd name="connsiteY2918" fmla="*/ 1842500 h 3670407"/>
                <a:gd name="connsiteX2919" fmla="*/ 3607376 w 4003589"/>
                <a:gd name="connsiteY2919" fmla="*/ 1837840 h 3670407"/>
                <a:gd name="connsiteX2920" fmla="*/ 3612281 w 4003589"/>
                <a:gd name="connsiteY2920" fmla="*/ 1832077 h 3670407"/>
                <a:gd name="connsiteX2921" fmla="*/ 3615347 w 4003589"/>
                <a:gd name="connsiteY2921" fmla="*/ 1824964 h 3670407"/>
                <a:gd name="connsiteX2922" fmla="*/ 3615102 w 4003589"/>
                <a:gd name="connsiteY2922" fmla="*/ 1818833 h 3670407"/>
                <a:gd name="connsiteX2923" fmla="*/ 3611791 w 4003589"/>
                <a:gd name="connsiteY2923" fmla="*/ 1814296 h 3670407"/>
                <a:gd name="connsiteX2924" fmla="*/ 3605659 w 4003589"/>
                <a:gd name="connsiteY2924" fmla="*/ 1812088 h 3670407"/>
                <a:gd name="connsiteX2925" fmla="*/ 3604556 w 4003589"/>
                <a:gd name="connsiteY2925" fmla="*/ 1812088 h 3670407"/>
                <a:gd name="connsiteX2926" fmla="*/ 3603329 w 4003589"/>
                <a:gd name="connsiteY2926" fmla="*/ 1812088 h 3670407"/>
                <a:gd name="connsiteX2927" fmla="*/ 3602103 w 4003589"/>
                <a:gd name="connsiteY2927" fmla="*/ 1812088 h 3670407"/>
                <a:gd name="connsiteX2928" fmla="*/ 3600877 w 4003589"/>
                <a:gd name="connsiteY2928" fmla="*/ 1812088 h 3670407"/>
                <a:gd name="connsiteX2929" fmla="*/ 215582 w 4003589"/>
                <a:gd name="connsiteY2929" fmla="*/ 2166854 h 3670407"/>
                <a:gd name="connsiteX2930" fmla="*/ 215091 w 4003589"/>
                <a:gd name="connsiteY2930" fmla="*/ 2166854 h 3670407"/>
                <a:gd name="connsiteX2931" fmla="*/ 214478 w 4003589"/>
                <a:gd name="connsiteY2931" fmla="*/ 2166977 h 3670407"/>
                <a:gd name="connsiteX2932" fmla="*/ 213865 w 4003589"/>
                <a:gd name="connsiteY2932" fmla="*/ 2167099 h 3670407"/>
                <a:gd name="connsiteX2933" fmla="*/ 213252 w 4003589"/>
                <a:gd name="connsiteY2933" fmla="*/ 2167345 h 3670407"/>
                <a:gd name="connsiteX2934" fmla="*/ 208714 w 4003589"/>
                <a:gd name="connsiteY2934" fmla="*/ 2169797 h 3670407"/>
                <a:gd name="connsiteX2935" fmla="*/ 204177 w 4003589"/>
                <a:gd name="connsiteY2935" fmla="*/ 2173476 h 3670407"/>
                <a:gd name="connsiteX2936" fmla="*/ 200130 w 4003589"/>
                <a:gd name="connsiteY2936" fmla="*/ 2178013 h 3670407"/>
                <a:gd name="connsiteX2937" fmla="*/ 197187 w 4003589"/>
                <a:gd name="connsiteY2937" fmla="*/ 2182796 h 3670407"/>
                <a:gd name="connsiteX2938" fmla="*/ 195961 w 4003589"/>
                <a:gd name="connsiteY2938" fmla="*/ 2186352 h 3670407"/>
                <a:gd name="connsiteX2939" fmla="*/ 195961 w 4003589"/>
                <a:gd name="connsiteY2939" fmla="*/ 2189050 h 3670407"/>
                <a:gd name="connsiteX2940" fmla="*/ 197310 w 4003589"/>
                <a:gd name="connsiteY2940" fmla="*/ 2190644 h 3670407"/>
                <a:gd name="connsiteX2941" fmla="*/ 199763 w 4003589"/>
                <a:gd name="connsiteY2941" fmla="*/ 2191012 h 3670407"/>
                <a:gd name="connsiteX2942" fmla="*/ 200376 w 4003589"/>
                <a:gd name="connsiteY2942" fmla="*/ 2191012 h 3670407"/>
                <a:gd name="connsiteX2943" fmla="*/ 200989 w 4003589"/>
                <a:gd name="connsiteY2943" fmla="*/ 2190889 h 3670407"/>
                <a:gd name="connsiteX2944" fmla="*/ 201602 w 4003589"/>
                <a:gd name="connsiteY2944" fmla="*/ 2190766 h 3670407"/>
                <a:gd name="connsiteX2945" fmla="*/ 202338 w 4003589"/>
                <a:gd name="connsiteY2945" fmla="*/ 2190521 h 3670407"/>
                <a:gd name="connsiteX2946" fmla="*/ 206875 w 4003589"/>
                <a:gd name="connsiteY2946" fmla="*/ 2188191 h 3670407"/>
                <a:gd name="connsiteX2947" fmla="*/ 211412 w 4003589"/>
                <a:gd name="connsiteY2947" fmla="*/ 2184513 h 3670407"/>
                <a:gd name="connsiteX2948" fmla="*/ 215459 w 4003589"/>
                <a:gd name="connsiteY2948" fmla="*/ 2180098 h 3670407"/>
                <a:gd name="connsiteX2949" fmla="*/ 218402 w 4003589"/>
                <a:gd name="connsiteY2949" fmla="*/ 2175315 h 3670407"/>
                <a:gd name="connsiteX2950" fmla="*/ 219628 w 4003589"/>
                <a:gd name="connsiteY2950" fmla="*/ 2171636 h 3670407"/>
                <a:gd name="connsiteX2951" fmla="*/ 219628 w 4003589"/>
                <a:gd name="connsiteY2951" fmla="*/ 2168938 h 3670407"/>
                <a:gd name="connsiteX2952" fmla="*/ 218279 w 4003589"/>
                <a:gd name="connsiteY2952" fmla="*/ 2167345 h 3670407"/>
                <a:gd name="connsiteX2953" fmla="*/ 215827 w 4003589"/>
                <a:gd name="connsiteY2953" fmla="*/ 2166977 h 3670407"/>
                <a:gd name="connsiteX2954" fmla="*/ 3553664 w 4003589"/>
                <a:gd name="connsiteY2954" fmla="*/ 1882600 h 3670407"/>
                <a:gd name="connsiteX2955" fmla="*/ 3546920 w 4003589"/>
                <a:gd name="connsiteY2955" fmla="*/ 1884194 h 3670407"/>
                <a:gd name="connsiteX2956" fmla="*/ 3540175 w 4003589"/>
                <a:gd name="connsiteY2956" fmla="*/ 1887382 h 3670407"/>
                <a:gd name="connsiteX2957" fmla="*/ 3534166 w 4003589"/>
                <a:gd name="connsiteY2957" fmla="*/ 1891920 h 3670407"/>
                <a:gd name="connsiteX2958" fmla="*/ 3529261 w 4003589"/>
                <a:gd name="connsiteY2958" fmla="*/ 1897561 h 3670407"/>
                <a:gd name="connsiteX2959" fmla="*/ 3525828 w 4003589"/>
                <a:gd name="connsiteY2959" fmla="*/ 1904673 h 3670407"/>
                <a:gd name="connsiteX2960" fmla="*/ 3525828 w 4003589"/>
                <a:gd name="connsiteY2960" fmla="*/ 1910927 h 3670407"/>
                <a:gd name="connsiteX2961" fmla="*/ 3528771 w 4003589"/>
                <a:gd name="connsiteY2961" fmla="*/ 1915710 h 3670407"/>
                <a:gd name="connsiteX2962" fmla="*/ 3534657 w 4003589"/>
                <a:gd name="connsiteY2962" fmla="*/ 1918285 h 3670407"/>
                <a:gd name="connsiteX2963" fmla="*/ 3535883 w 4003589"/>
                <a:gd name="connsiteY2963" fmla="*/ 1918407 h 3670407"/>
                <a:gd name="connsiteX2964" fmla="*/ 3537232 w 4003589"/>
                <a:gd name="connsiteY2964" fmla="*/ 1918407 h 3670407"/>
                <a:gd name="connsiteX2965" fmla="*/ 3538581 w 4003589"/>
                <a:gd name="connsiteY2965" fmla="*/ 1918407 h 3670407"/>
                <a:gd name="connsiteX2966" fmla="*/ 3539930 w 4003589"/>
                <a:gd name="connsiteY2966" fmla="*/ 1918407 h 3670407"/>
                <a:gd name="connsiteX2967" fmla="*/ 3546797 w 4003589"/>
                <a:gd name="connsiteY2967" fmla="*/ 1916813 h 3670407"/>
                <a:gd name="connsiteX2968" fmla="*/ 3553542 w 4003589"/>
                <a:gd name="connsiteY2968" fmla="*/ 1913625 h 3670407"/>
                <a:gd name="connsiteX2969" fmla="*/ 3559673 w 4003589"/>
                <a:gd name="connsiteY2969" fmla="*/ 1909088 h 3670407"/>
                <a:gd name="connsiteX2970" fmla="*/ 3564701 w 4003589"/>
                <a:gd name="connsiteY2970" fmla="*/ 1903447 h 3670407"/>
                <a:gd name="connsiteX2971" fmla="*/ 3568012 w 4003589"/>
                <a:gd name="connsiteY2971" fmla="*/ 1896334 h 3670407"/>
                <a:gd name="connsiteX2972" fmla="*/ 3568012 w 4003589"/>
                <a:gd name="connsiteY2972" fmla="*/ 1890080 h 3670407"/>
                <a:gd name="connsiteX2973" fmla="*/ 3564946 w 4003589"/>
                <a:gd name="connsiteY2973" fmla="*/ 1885298 h 3670407"/>
                <a:gd name="connsiteX2974" fmla="*/ 3559060 w 4003589"/>
                <a:gd name="connsiteY2974" fmla="*/ 1882722 h 3670407"/>
                <a:gd name="connsiteX2975" fmla="*/ 3557834 w 4003589"/>
                <a:gd name="connsiteY2975" fmla="*/ 1882600 h 3670407"/>
                <a:gd name="connsiteX2976" fmla="*/ 3556485 w 4003589"/>
                <a:gd name="connsiteY2976" fmla="*/ 1882600 h 3670407"/>
                <a:gd name="connsiteX2977" fmla="*/ 3555136 w 4003589"/>
                <a:gd name="connsiteY2977" fmla="*/ 1882600 h 3670407"/>
                <a:gd name="connsiteX2978" fmla="*/ 3553787 w 4003589"/>
                <a:gd name="connsiteY2978" fmla="*/ 1882600 h 3670407"/>
                <a:gd name="connsiteX2979" fmla="*/ 193999 w 4003589"/>
                <a:gd name="connsiteY2979" fmla="*/ 2212717 h 3670407"/>
                <a:gd name="connsiteX2980" fmla="*/ 193386 w 4003589"/>
                <a:gd name="connsiteY2980" fmla="*/ 2212717 h 3670407"/>
                <a:gd name="connsiteX2981" fmla="*/ 192650 w 4003589"/>
                <a:gd name="connsiteY2981" fmla="*/ 2212840 h 3670407"/>
                <a:gd name="connsiteX2982" fmla="*/ 191914 w 4003589"/>
                <a:gd name="connsiteY2982" fmla="*/ 2213085 h 3670407"/>
                <a:gd name="connsiteX2983" fmla="*/ 191179 w 4003589"/>
                <a:gd name="connsiteY2983" fmla="*/ 2213330 h 3670407"/>
                <a:gd name="connsiteX2984" fmla="*/ 186641 w 4003589"/>
                <a:gd name="connsiteY2984" fmla="*/ 2215783 h 3670407"/>
                <a:gd name="connsiteX2985" fmla="*/ 182104 w 4003589"/>
                <a:gd name="connsiteY2985" fmla="*/ 2219584 h 3670407"/>
                <a:gd name="connsiteX2986" fmla="*/ 178180 w 4003589"/>
                <a:gd name="connsiteY2986" fmla="*/ 2224121 h 3670407"/>
                <a:gd name="connsiteX2987" fmla="*/ 175359 w 4003589"/>
                <a:gd name="connsiteY2987" fmla="*/ 2228904 h 3670407"/>
                <a:gd name="connsiteX2988" fmla="*/ 174256 w 4003589"/>
                <a:gd name="connsiteY2988" fmla="*/ 2232461 h 3670407"/>
                <a:gd name="connsiteX2989" fmla="*/ 174378 w 4003589"/>
                <a:gd name="connsiteY2989" fmla="*/ 2235036 h 3670407"/>
                <a:gd name="connsiteX2990" fmla="*/ 175727 w 4003589"/>
                <a:gd name="connsiteY2990" fmla="*/ 2236630 h 3670407"/>
                <a:gd name="connsiteX2991" fmla="*/ 178180 w 4003589"/>
                <a:gd name="connsiteY2991" fmla="*/ 2236998 h 3670407"/>
                <a:gd name="connsiteX2992" fmla="*/ 178793 w 4003589"/>
                <a:gd name="connsiteY2992" fmla="*/ 2236998 h 3670407"/>
                <a:gd name="connsiteX2993" fmla="*/ 179406 w 4003589"/>
                <a:gd name="connsiteY2993" fmla="*/ 2236875 h 3670407"/>
                <a:gd name="connsiteX2994" fmla="*/ 180142 w 4003589"/>
                <a:gd name="connsiteY2994" fmla="*/ 2236630 h 3670407"/>
                <a:gd name="connsiteX2995" fmla="*/ 180878 w 4003589"/>
                <a:gd name="connsiteY2995" fmla="*/ 2236384 h 3670407"/>
                <a:gd name="connsiteX2996" fmla="*/ 185538 w 4003589"/>
                <a:gd name="connsiteY2996" fmla="*/ 2233809 h 3670407"/>
                <a:gd name="connsiteX2997" fmla="*/ 190075 w 4003589"/>
                <a:gd name="connsiteY2997" fmla="*/ 2230008 h 3670407"/>
                <a:gd name="connsiteX2998" fmla="*/ 194122 w 4003589"/>
                <a:gd name="connsiteY2998" fmla="*/ 2225471 h 3670407"/>
                <a:gd name="connsiteX2999" fmla="*/ 197065 w 4003589"/>
                <a:gd name="connsiteY2999" fmla="*/ 2220688 h 3670407"/>
                <a:gd name="connsiteX3000" fmla="*/ 198168 w 4003589"/>
                <a:gd name="connsiteY3000" fmla="*/ 2217254 h 3670407"/>
                <a:gd name="connsiteX3001" fmla="*/ 198046 w 4003589"/>
                <a:gd name="connsiteY3001" fmla="*/ 2214679 h 3670407"/>
                <a:gd name="connsiteX3002" fmla="*/ 196697 w 4003589"/>
                <a:gd name="connsiteY3002" fmla="*/ 2213085 h 3670407"/>
                <a:gd name="connsiteX3003" fmla="*/ 194244 w 4003589"/>
                <a:gd name="connsiteY3003" fmla="*/ 2212717 h 3670407"/>
                <a:gd name="connsiteX3004" fmla="*/ 3503877 w 4003589"/>
                <a:gd name="connsiteY3004" fmla="*/ 1953357 h 3670407"/>
                <a:gd name="connsiteX3005" fmla="*/ 3497378 w 4003589"/>
                <a:gd name="connsiteY3005" fmla="*/ 1954828 h 3670407"/>
                <a:gd name="connsiteX3006" fmla="*/ 3490878 w 4003589"/>
                <a:gd name="connsiteY3006" fmla="*/ 1957894 h 3670407"/>
                <a:gd name="connsiteX3007" fmla="*/ 3484992 w 4003589"/>
                <a:gd name="connsiteY3007" fmla="*/ 1962186 h 3670407"/>
                <a:gd name="connsiteX3008" fmla="*/ 3480087 w 4003589"/>
                <a:gd name="connsiteY3008" fmla="*/ 1967582 h 3670407"/>
                <a:gd name="connsiteX3009" fmla="*/ 3476408 w 4003589"/>
                <a:gd name="connsiteY3009" fmla="*/ 1974817 h 3670407"/>
                <a:gd name="connsiteX3010" fmla="*/ 3476040 w 4003589"/>
                <a:gd name="connsiteY3010" fmla="*/ 1981316 h 3670407"/>
                <a:gd name="connsiteX3011" fmla="*/ 3478738 w 4003589"/>
                <a:gd name="connsiteY3011" fmla="*/ 1986344 h 3670407"/>
                <a:gd name="connsiteX3012" fmla="*/ 3484379 w 4003589"/>
                <a:gd name="connsiteY3012" fmla="*/ 1989165 h 3670407"/>
                <a:gd name="connsiteX3013" fmla="*/ 3485728 w 4003589"/>
                <a:gd name="connsiteY3013" fmla="*/ 1989410 h 3670407"/>
                <a:gd name="connsiteX3014" fmla="*/ 3487200 w 4003589"/>
                <a:gd name="connsiteY3014" fmla="*/ 1989533 h 3670407"/>
                <a:gd name="connsiteX3015" fmla="*/ 3488671 w 4003589"/>
                <a:gd name="connsiteY3015" fmla="*/ 1989533 h 3670407"/>
                <a:gd name="connsiteX3016" fmla="*/ 3490265 w 4003589"/>
                <a:gd name="connsiteY3016" fmla="*/ 1989533 h 3670407"/>
                <a:gd name="connsiteX3017" fmla="*/ 3496887 w 4003589"/>
                <a:gd name="connsiteY3017" fmla="*/ 1988061 h 3670407"/>
                <a:gd name="connsiteX3018" fmla="*/ 3503387 w 4003589"/>
                <a:gd name="connsiteY3018" fmla="*/ 1984995 h 3670407"/>
                <a:gd name="connsiteX3019" fmla="*/ 3509395 w 4003589"/>
                <a:gd name="connsiteY3019" fmla="*/ 1980580 h 3670407"/>
                <a:gd name="connsiteX3020" fmla="*/ 3514301 w 4003589"/>
                <a:gd name="connsiteY3020" fmla="*/ 1975062 h 3670407"/>
                <a:gd name="connsiteX3021" fmla="*/ 3517979 w 4003589"/>
                <a:gd name="connsiteY3021" fmla="*/ 1967827 h 3670407"/>
                <a:gd name="connsiteX3022" fmla="*/ 3518348 w 4003589"/>
                <a:gd name="connsiteY3022" fmla="*/ 1961328 h 3670407"/>
                <a:gd name="connsiteX3023" fmla="*/ 3515650 w 4003589"/>
                <a:gd name="connsiteY3023" fmla="*/ 1956300 h 3670407"/>
                <a:gd name="connsiteX3024" fmla="*/ 3509886 w 4003589"/>
                <a:gd name="connsiteY3024" fmla="*/ 1953480 h 3670407"/>
                <a:gd name="connsiteX3025" fmla="*/ 3508537 w 4003589"/>
                <a:gd name="connsiteY3025" fmla="*/ 1953234 h 3670407"/>
                <a:gd name="connsiteX3026" fmla="*/ 3507066 w 4003589"/>
                <a:gd name="connsiteY3026" fmla="*/ 1953112 h 3670407"/>
                <a:gd name="connsiteX3027" fmla="*/ 3505594 w 4003589"/>
                <a:gd name="connsiteY3027" fmla="*/ 1953112 h 3670407"/>
                <a:gd name="connsiteX3028" fmla="*/ 3504123 w 4003589"/>
                <a:gd name="connsiteY3028" fmla="*/ 1953112 h 3670407"/>
                <a:gd name="connsiteX3029" fmla="*/ 173643 w 4003589"/>
                <a:gd name="connsiteY3029" fmla="*/ 2258580 h 3670407"/>
                <a:gd name="connsiteX3030" fmla="*/ 172907 w 4003589"/>
                <a:gd name="connsiteY3030" fmla="*/ 2258580 h 3670407"/>
                <a:gd name="connsiteX3031" fmla="*/ 172171 w 4003589"/>
                <a:gd name="connsiteY3031" fmla="*/ 2258703 h 3670407"/>
                <a:gd name="connsiteX3032" fmla="*/ 171313 w 4003589"/>
                <a:gd name="connsiteY3032" fmla="*/ 2258948 h 3670407"/>
                <a:gd name="connsiteX3033" fmla="*/ 170454 w 4003589"/>
                <a:gd name="connsiteY3033" fmla="*/ 2259316 h 3670407"/>
                <a:gd name="connsiteX3034" fmla="*/ 165794 w 4003589"/>
                <a:gd name="connsiteY3034" fmla="*/ 2261891 h 3670407"/>
                <a:gd name="connsiteX3035" fmla="*/ 161257 w 4003589"/>
                <a:gd name="connsiteY3035" fmla="*/ 2265816 h 3670407"/>
                <a:gd name="connsiteX3036" fmla="*/ 157333 w 4003589"/>
                <a:gd name="connsiteY3036" fmla="*/ 2270475 h 3670407"/>
                <a:gd name="connsiteX3037" fmla="*/ 154512 w 4003589"/>
                <a:gd name="connsiteY3037" fmla="*/ 2275258 h 3670407"/>
                <a:gd name="connsiteX3038" fmla="*/ 153531 w 4003589"/>
                <a:gd name="connsiteY3038" fmla="*/ 2278691 h 3670407"/>
                <a:gd name="connsiteX3039" fmla="*/ 153777 w 4003589"/>
                <a:gd name="connsiteY3039" fmla="*/ 2281267 h 3670407"/>
                <a:gd name="connsiteX3040" fmla="*/ 155126 w 4003589"/>
                <a:gd name="connsiteY3040" fmla="*/ 2282738 h 3670407"/>
                <a:gd name="connsiteX3041" fmla="*/ 157456 w 4003589"/>
                <a:gd name="connsiteY3041" fmla="*/ 2283106 h 3670407"/>
                <a:gd name="connsiteX3042" fmla="*/ 158191 w 4003589"/>
                <a:gd name="connsiteY3042" fmla="*/ 2283106 h 3670407"/>
                <a:gd name="connsiteX3043" fmla="*/ 158927 w 4003589"/>
                <a:gd name="connsiteY3043" fmla="*/ 2282984 h 3670407"/>
                <a:gd name="connsiteX3044" fmla="*/ 159785 w 4003589"/>
                <a:gd name="connsiteY3044" fmla="*/ 2282738 h 3670407"/>
                <a:gd name="connsiteX3045" fmla="*/ 160644 w 4003589"/>
                <a:gd name="connsiteY3045" fmla="*/ 2282370 h 3670407"/>
                <a:gd name="connsiteX3046" fmla="*/ 165304 w 4003589"/>
                <a:gd name="connsiteY3046" fmla="*/ 2279795 h 3670407"/>
                <a:gd name="connsiteX3047" fmla="*/ 169841 w 4003589"/>
                <a:gd name="connsiteY3047" fmla="*/ 2275871 h 3670407"/>
                <a:gd name="connsiteX3048" fmla="*/ 173765 w 4003589"/>
                <a:gd name="connsiteY3048" fmla="*/ 2271211 h 3670407"/>
                <a:gd name="connsiteX3049" fmla="*/ 176586 w 4003589"/>
                <a:gd name="connsiteY3049" fmla="*/ 2266429 h 3670407"/>
                <a:gd name="connsiteX3050" fmla="*/ 177567 w 4003589"/>
                <a:gd name="connsiteY3050" fmla="*/ 2262995 h 3670407"/>
                <a:gd name="connsiteX3051" fmla="*/ 177321 w 4003589"/>
                <a:gd name="connsiteY3051" fmla="*/ 2260420 h 3670407"/>
                <a:gd name="connsiteX3052" fmla="*/ 175973 w 4003589"/>
                <a:gd name="connsiteY3052" fmla="*/ 2258948 h 3670407"/>
                <a:gd name="connsiteX3053" fmla="*/ 173643 w 4003589"/>
                <a:gd name="connsiteY3053" fmla="*/ 2258580 h 3670407"/>
                <a:gd name="connsiteX3054" fmla="*/ 3451760 w 4003589"/>
                <a:gd name="connsiteY3054" fmla="*/ 2024481 h 3670407"/>
                <a:gd name="connsiteX3055" fmla="*/ 3445383 w 4003589"/>
                <a:gd name="connsiteY3055" fmla="*/ 2025831 h 3670407"/>
                <a:gd name="connsiteX3056" fmla="*/ 3439007 w 4003589"/>
                <a:gd name="connsiteY3056" fmla="*/ 2028651 h 3670407"/>
                <a:gd name="connsiteX3057" fmla="*/ 3433120 w 4003589"/>
                <a:gd name="connsiteY3057" fmla="*/ 2032821 h 3670407"/>
                <a:gd name="connsiteX3058" fmla="*/ 3428092 w 4003589"/>
                <a:gd name="connsiteY3058" fmla="*/ 2038093 h 3670407"/>
                <a:gd name="connsiteX3059" fmla="*/ 3424291 w 4003589"/>
                <a:gd name="connsiteY3059" fmla="*/ 2045329 h 3670407"/>
                <a:gd name="connsiteX3060" fmla="*/ 3423555 w 4003589"/>
                <a:gd name="connsiteY3060" fmla="*/ 2051951 h 3670407"/>
                <a:gd name="connsiteX3061" fmla="*/ 3426008 w 4003589"/>
                <a:gd name="connsiteY3061" fmla="*/ 2057224 h 3670407"/>
                <a:gd name="connsiteX3062" fmla="*/ 3431526 w 4003589"/>
                <a:gd name="connsiteY3062" fmla="*/ 2060412 h 3670407"/>
                <a:gd name="connsiteX3063" fmla="*/ 3432998 w 4003589"/>
                <a:gd name="connsiteY3063" fmla="*/ 2060780 h 3670407"/>
                <a:gd name="connsiteX3064" fmla="*/ 3434592 w 4003589"/>
                <a:gd name="connsiteY3064" fmla="*/ 2060902 h 3670407"/>
                <a:gd name="connsiteX3065" fmla="*/ 3436186 w 4003589"/>
                <a:gd name="connsiteY3065" fmla="*/ 2060902 h 3670407"/>
                <a:gd name="connsiteX3066" fmla="*/ 3437780 w 4003589"/>
                <a:gd name="connsiteY3066" fmla="*/ 2060902 h 3670407"/>
                <a:gd name="connsiteX3067" fmla="*/ 3444157 w 4003589"/>
                <a:gd name="connsiteY3067" fmla="*/ 2059554 h 3670407"/>
                <a:gd name="connsiteX3068" fmla="*/ 3450533 w 4003589"/>
                <a:gd name="connsiteY3068" fmla="*/ 2056733 h 3670407"/>
                <a:gd name="connsiteX3069" fmla="*/ 3456420 w 4003589"/>
                <a:gd name="connsiteY3069" fmla="*/ 2052564 h 3670407"/>
                <a:gd name="connsiteX3070" fmla="*/ 3461448 w 4003589"/>
                <a:gd name="connsiteY3070" fmla="*/ 2047168 h 3670407"/>
                <a:gd name="connsiteX3071" fmla="*/ 3465372 w 4003589"/>
                <a:gd name="connsiteY3071" fmla="*/ 2039933 h 3670407"/>
                <a:gd name="connsiteX3072" fmla="*/ 3465985 w 4003589"/>
                <a:gd name="connsiteY3072" fmla="*/ 2033311 h 3670407"/>
                <a:gd name="connsiteX3073" fmla="*/ 3463532 w 4003589"/>
                <a:gd name="connsiteY3073" fmla="*/ 2028161 h 3670407"/>
                <a:gd name="connsiteX3074" fmla="*/ 3458014 w 4003589"/>
                <a:gd name="connsiteY3074" fmla="*/ 2025095 h 3670407"/>
                <a:gd name="connsiteX3075" fmla="*/ 3456542 w 4003589"/>
                <a:gd name="connsiteY3075" fmla="*/ 2024727 h 3670407"/>
                <a:gd name="connsiteX3076" fmla="*/ 3454948 w 4003589"/>
                <a:gd name="connsiteY3076" fmla="*/ 2024481 h 3670407"/>
                <a:gd name="connsiteX3077" fmla="*/ 3453354 w 4003589"/>
                <a:gd name="connsiteY3077" fmla="*/ 2024481 h 3670407"/>
                <a:gd name="connsiteX3078" fmla="*/ 3451637 w 4003589"/>
                <a:gd name="connsiteY3078" fmla="*/ 2024481 h 3670407"/>
                <a:gd name="connsiteX3079" fmla="*/ 154390 w 4003589"/>
                <a:gd name="connsiteY3079" fmla="*/ 2304444 h 3670407"/>
                <a:gd name="connsiteX3080" fmla="*/ 153654 w 4003589"/>
                <a:gd name="connsiteY3080" fmla="*/ 2304444 h 3670407"/>
                <a:gd name="connsiteX3081" fmla="*/ 152796 w 4003589"/>
                <a:gd name="connsiteY3081" fmla="*/ 2304689 h 3670407"/>
                <a:gd name="connsiteX3082" fmla="*/ 151937 w 4003589"/>
                <a:gd name="connsiteY3082" fmla="*/ 2304934 h 3670407"/>
                <a:gd name="connsiteX3083" fmla="*/ 150956 w 4003589"/>
                <a:gd name="connsiteY3083" fmla="*/ 2305302 h 3670407"/>
                <a:gd name="connsiteX3084" fmla="*/ 146296 w 4003589"/>
                <a:gd name="connsiteY3084" fmla="*/ 2308122 h 3670407"/>
                <a:gd name="connsiteX3085" fmla="*/ 141759 w 4003589"/>
                <a:gd name="connsiteY3085" fmla="*/ 2312169 h 3670407"/>
                <a:gd name="connsiteX3086" fmla="*/ 137835 w 4003589"/>
                <a:gd name="connsiteY3086" fmla="*/ 2316829 h 3670407"/>
                <a:gd name="connsiteX3087" fmla="*/ 135137 w 4003589"/>
                <a:gd name="connsiteY3087" fmla="*/ 2321612 h 3670407"/>
                <a:gd name="connsiteX3088" fmla="*/ 134156 w 4003589"/>
                <a:gd name="connsiteY3088" fmla="*/ 2324922 h 3670407"/>
                <a:gd name="connsiteX3089" fmla="*/ 134401 w 4003589"/>
                <a:gd name="connsiteY3089" fmla="*/ 2327375 h 3670407"/>
                <a:gd name="connsiteX3090" fmla="*/ 135750 w 4003589"/>
                <a:gd name="connsiteY3090" fmla="*/ 2328847 h 3670407"/>
                <a:gd name="connsiteX3091" fmla="*/ 138080 w 4003589"/>
                <a:gd name="connsiteY3091" fmla="*/ 2329215 h 3670407"/>
                <a:gd name="connsiteX3092" fmla="*/ 138816 w 4003589"/>
                <a:gd name="connsiteY3092" fmla="*/ 2329215 h 3670407"/>
                <a:gd name="connsiteX3093" fmla="*/ 139674 w 4003589"/>
                <a:gd name="connsiteY3093" fmla="*/ 2328969 h 3670407"/>
                <a:gd name="connsiteX3094" fmla="*/ 140533 w 4003589"/>
                <a:gd name="connsiteY3094" fmla="*/ 2328724 h 3670407"/>
                <a:gd name="connsiteX3095" fmla="*/ 141514 w 4003589"/>
                <a:gd name="connsiteY3095" fmla="*/ 2328356 h 3670407"/>
                <a:gd name="connsiteX3096" fmla="*/ 146296 w 4003589"/>
                <a:gd name="connsiteY3096" fmla="*/ 2325536 h 3670407"/>
                <a:gd name="connsiteX3097" fmla="*/ 150834 w 4003589"/>
                <a:gd name="connsiteY3097" fmla="*/ 2321489 h 3670407"/>
                <a:gd name="connsiteX3098" fmla="*/ 154758 w 4003589"/>
                <a:gd name="connsiteY3098" fmla="*/ 2316829 h 3670407"/>
                <a:gd name="connsiteX3099" fmla="*/ 157456 w 4003589"/>
                <a:gd name="connsiteY3099" fmla="*/ 2311924 h 3670407"/>
                <a:gd name="connsiteX3100" fmla="*/ 158314 w 4003589"/>
                <a:gd name="connsiteY3100" fmla="*/ 2308613 h 3670407"/>
                <a:gd name="connsiteX3101" fmla="*/ 158069 w 4003589"/>
                <a:gd name="connsiteY3101" fmla="*/ 2306160 h 3670407"/>
                <a:gd name="connsiteX3102" fmla="*/ 156720 w 4003589"/>
                <a:gd name="connsiteY3102" fmla="*/ 2304689 h 3670407"/>
                <a:gd name="connsiteX3103" fmla="*/ 154390 w 4003589"/>
                <a:gd name="connsiteY3103" fmla="*/ 2304321 h 3670407"/>
                <a:gd name="connsiteX3104" fmla="*/ 3397190 w 4003589"/>
                <a:gd name="connsiteY3104" fmla="*/ 2095361 h 3670407"/>
                <a:gd name="connsiteX3105" fmla="*/ 3390936 w 4003589"/>
                <a:gd name="connsiteY3105" fmla="*/ 2096587 h 3670407"/>
                <a:gd name="connsiteX3106" fmla="*/ 3384682 w 4003589"/>
                <a:gd name="connsiteY3106" fmla="*/ 2099285 h 3670407"/>
                <a:gd name="connsiteX3107" fmla="*/ 3378796 w 4003589"/>
                <a:gd name="connsiteY3107" fmla="*/ 2103332 h 3670407"/>
                <a:gd name="connsiteX3108" fmla="*/ 3373768 w 4003589"/>
                <a:gd name="connsiteY3108" fmla="*/ 2108482 h 3670407"/>
                <a:gd name="connsiteX3109" fmla="*/ 3369599 w 4003589"/>
                <a:gd name="connsiteY3109" fmla="*/ 2115718 h 3670407"/>
                <a:gd name="connsiteX3110" fmla="*/ 3368617 w 4003589"/>
                <a:gd name="connsiteY3110" fmla="*/ 2122462 h 3670407"/>
                <a:gd name="connsiteX3111" fmla="*/ 3370825 w 4003589"/>
                <a:gd name="connsiteY3111" fmla="*/ 2127858 h 3670407"/>
                <a:gd name="connsiteX3112" fmla="*/ 3375975 w 4003589"/>
                <a:gd name="connsiteY3112" fmla="*/ 2131292 h 3670407"/>
                <a:gd name="connsiteX3113" fmla="*/ 3377569 w 4003589"/>
                <a:gd name="connsiteY3113" fmla="*/ 2131659 h 3670407"/>
                <a:gd name="connsiteX3114" fmla="*/ 3379286 w 4003589"/>
                <a:gd name="connsiteY3114" fmla="*/ 2131905 h 3670407"/>
                <a:gd name="connsiteX3115" fmla="*/ 3381003 w 4003589"/>
                <a:gd name="connsiteY3115" fmla="*/ 2131905 h 3670407"/>
                <a:gd name="connsiteX3116" fmla="*/ 3382842 w 4003589"/>
                <a:gd name="connsiteY3116" fmla="*/ 2131905 h 3670407"/>
                <a:gd name="connsiteX3117" fmla="*/ 3389097 w 4003589"/>
                <a:gd name="connsiteY3117" fmla="*/ 2130678 h 3670407"/>
                <a:gd name="connsiteX3118" fmla="*/ 3395350 w 4003589"/>
                <a:gd name="connsiteY3118" fmla="*/ 2127980 h 3670407"/>
                <a:gd name="connsiteX3119" fmla="*/ 3401237 w 4003589"/>
                <a:gd name="connsiteY3119" fmla="*/ 2123934 h 3670407"/>
                <a:gd name="connsiteX3120" fmla="*/ 3406264 w 4003589"/>
                <a:gd name="connsiteY3120" fmla="*/ 2118783 h 3670407"/>
                <a:gd name="connsiteX3121" fmla="*/ 3410434 w 4003589"/>
                <a:gd name="connsiteY3121" fmla="*/ 2111548 h 3670407"/>
                <a:gd name="connsiteX3122" fmla="*/ 3411415 w 4003589"/>
                <a:gd name="connsiteY3122" fmla="*/ 2104804 h 3670407"/>
                <a:gd name="connsiteX3123" fmla="*/ 3409330 w 4003589"/>
                <a:gd name="connsiteY3123" fmla="*/ 2099408 h 3670407"/>
                <a:gd name="connsiteX3124" fmla="*/ 3404180 w 4003589"/>
                <a:gd name="connsiteY3124" fmla="*/ 2095974 h 3670407"/>
                <a:gd name="connsiteX3125" fmla="*/ 3402586 w 4003589"/>
                <a:gd name="connsiteY3125" fmla="*/ 2095606 h 3670407"/>
                <a:gd name="connsiteX3126" fmla="*/ 3400869 w 4003589"/>
                <a:gd name="connsiteY3126" fmla="*/ 2095361 h 3670407"/>
                <a:gd name="connsiteX3127" fmla="*/ 3399152 w 4003589"/>
                <a:gd name="connsiteY3127" fmla="*/ 2095361 h 3670407"/>
                <a:gd name="connsiteX3128" fmla="*/ 3397312 w 4003589"/>
                <a:gd name="connsiteY3128" fmla="*/ 2095361 h 3670407"/>
                <a:gd name="connsiteX3129" fmla="*/ 136363 w 4003589"/>
                <a:gd name="connsiteY3129" fmla="*/ 2350184 h 3670407"/>
                <a:gd name="connsiteX3130" fmla="*/ 135505 w 4003589"/>
                <a:gd name="connsiteY3130" fmla="*/ 2350184 h 3670407"/>
                <a:gd name="connsiteX3131" fmla="*/ 134524 w 4003589"/>
                <a:gd name="connsiteY3131" fmla="*/ 2350430 h 3670407"/>
                <a:gd name="connsiteX3132" fmla="*/ 133543 w 4003589"/>
                <a:gd name="connsiteY3132" fmla="*/ 2350797 h 3670407"/>
                <a:gd name="connsiteX3133" fmla="*/ 132439 w 4003589"/>
                <a:gd name="connsiteY3133" fmla="*/ 2351288 h 3670407"/>
                <a:gd name="connsiteX3134" fmla="*/ 127657 w 4003589"/>
                <a:gd name="connsiteY3134" fmla="*/ 2354231 h 3670407"/>
                <a:gd name="connsiteX3135" fmla="*/ 123119 w 4003589"/>
                <a:gd name="connsiteY3135" fmla="*/ 2358278 h 3670407"/>
                <a:gd name="connsiteX3136" fmla="*/ 119318 w 4003589"/>
                <a:gd name="connsiteY3136" fmla="*/ 2363060 h 3670407"/>
                <a:gd name="connsiteX3137" fmla="*/ 116743 w 4003589"/>
                <a:gd name="connsiteY3137" fmla="*/ 2367965 h 3670407"/>
                <a:gd name="connsiteX3138" fmla="*/ 115884 w 4003589"/>
                <a:gd name="connsiteY3138" fmla="*/ 2371154 h 3670407"/>
                <a:gd name="connsiteX3139" fmla="*/ 116252 w 4003589"/>
                <a:gd name="connsiteY3139" fmla="*/ 2373484 h 3670407"/>
                <a:gd name="connsiteX3140" fmla="*/ 117601 w 4003589"/>
                <a:gd name="connsiteY3140" fmla="*/ 2374955 h 3670407"/>
                <a:gd name="connsiteX3141" fmla="*/ 119931 w 4003589"/>
                <a:gd name="connsiteY3141" fmla="*/ 2375323 h 3670407"/>
                <a:gd name="connsiteX3142" fmla="*/ 120790 w 4003589"/>
                <a:gd name="connsiteY3142" fmla="*/ 2375323 h 3670407"/>
                <a:gd name="connsiteX3143" fmla="*/ 121648 w 4003589"/>
                <a:gd name="connsiteY3143" fmla="*/ 2375078 h 3670407"/>
                <a:gd name="connsiteX3144" fmla="*/ 122629 w 4003589"/>
                <a:gd name="connsiteY3144" fmla="*/ 2374710 h 3670407"/>
                <a:gd name="connsiteX3145" fmla="*/ 123733 w 4003589"/>
                <a:gd name="connsiteY3145" fmla="*/ 2374220 h 3670407"/>
                <a:gd name="connsiteX3146" fmla="*/ 128515 w 4003589"/>
                <a:gd name="connsiteY3146" fmla="*/ 2371276 h 3670407"/>
                <a:gd name="connsiteX3147" fmla="*/ 133052 w 4003589"/>
                <a:gd name="connsiteY3147" fmla="*/ 2367107 h 3670407"/>
                <a:gd name="connsiteX3148" fmla="*/ 136854 w 4003589"/>
                <a:gd name="connsiteY3148" fmla="*/ 2362325 h 3670407"/>
                <a:gd name="connsiteX3149" fmla="*/ 139429 w 4003589"/>
                <a:gd name="connsiteY3149" fmla="*/ 2357419 h 3670407"/>
                <a:gd name="connsiteX3150" fmla="*/ 140165 w 4003589"/>
                <a:gd name="connsiteY3150" fmla="*/ 2354231 h 3670407"/>
                <a:gd name="connsiteX3151" fmla="*/ 139797 w 4003589"/>
                <a:gd name="connsiteY3151" fmla="*/ 2351901 h 3670407"/>
                <a:gd name="connsiteX3152" fmla="*/ 138448 w 4003589"/>
                <a:gd name="connsiteY3152" fmla="*/ 2350552 h 3670407"/>
                <a:gd name="connsiteX3153" fmla="*/ 136118 w 4003589"/>
                <a:gd name="connsiteY3153" fmla="*/ 2350184 h 3670407"/>
                <a:gd name="connsiteX3154" fmla="*/ 3340290 w 4003589"/>
                <a:gd name="connsiteY3154" fmla="*/ 2165995 h 3670407"/>
                <a:gd name="connsiteX3155" fmla="*/ 3334281 w 4003589"/>
                <a:gd name="connsiteY3155" fmla="*/ 2167222 h 3670407"/>
                <a:gd name="connsiteX3156" fmla="*/ 3328150 w 4003589"/>
                <a:gd name="connsiteY3156" fmla="*/ 2169797 h 3670407"/>
                <a:gd name="connsiteX3157" fmla="*/ 3322386 w 4003589"/>
                <a:gd name="connsiteY3157" fmla="*/ 2173721 h 3670407"/>
                <a:gd name="connsiteX3158" fmla="*/ 3317359 w 4003589"/>
                <a:gd name="connsiteY3158" fmla="*/ 2178749 h 3670407"/>
                <a:gd name="connsiteX3159" fmla="*/ 3312944 w 4003589"/>
                <a:gd name="connsiteY3159" fmla="*/ 2185984 h 3670407"/>
                <a:gd name="connsiteX3160" fmla="*/ 3311718 w 4003589"/>
                <a:gd name="connsiteY3160" fmla="*/ 2192851 h 3670407"/>
                <a:gd name="connsiteX3161" fmla="*/ 3313557 w 4003589"/>
                <a:gd name="connsiteY3161" fmla="*/ 2198492 h 3670407"/>
                <a:gd name="connsiteX3162" fmla="*/ 3318462 w 4003589"/>
                <a:gd name="connsiteY3162" fmla="*/ 2202171 h 3670407"/>
                <a:gd name="connsiteX3163" fmla="*/ 3320179 w 4003589"/>
                <a:gd name="connsiteY3163" fmla="*/ 2202661 h 3670407"/>
                <a:gd name="connsiteX3164" fmla="*/ 3322018 w 4003589"/>
                <a:gd name="connsiteY3164" fmla="*/ 2203029 h 3670407"/>
                <a:gd name="connsiteX3165" fmla="*/ 3323858 w 4003589"/>
                <a:gd name="connsiteY3165" fmla="*/ 2203152 h 3670407"/>
                <a:gd name="connsiteX3166" fmla="*/ 3325820 w 4003589"/>
                <a:gd name="connsiteY3166" fmla="*/ 2203152 h 3670407"/>
                <a:gd name="connsiteX3167" fmla="*/ 3331829 w 4003589"/>
                <a:gd name="connsiteY3167" fmla="*/ 2202048 h 3670407"/>
                <a:gd name="connsiteX3168" fmla="*/ 3337960 w 4003589"/>
                <a:gd name="connsiteY3168" fmla="*/ 2199473 h 3670407"/>
                <a:gd name="connsiteX3169" fmla="*/ 3343724 w 4003589"/>
                <a:gd name="connsiteY3169" fmla="*/ 2195672 h 3670407"/>
                <a:gd name="connsiteX3170" fmla="*/ 3348751 w 4003589"/>
                <a:gd name="connsiteY3170" fmla="*/ 2190766 h 3670407"/>
                <a:gd name="connsiteX3171" fmla="*/ 3353166 w 4003589"/>
                <a:gd name="connsiteY3171" fmla="*/ 2183409 h 3670407"/>
                <a:gd name="connsiteX3172" fmla="*/ 3354392 w 4003589"/>
                <a:gd name="connsiteY3172" fmla="*/ 2176542 h 3670407"/>
                <a:gd name="connsiteX3173" fmla="*/ 3352430 w 4003589"/>
                <a:gd name="connsiteY3173" fmla="*/ 2170901 h 3670407"/>
                <a:gd name="connsiteX3174" fmla="*/ 3347403 w 4003589"/>
                <a:gd name="connsiteY3174" fmla="*/ 2167222 h 3670407"/>
                <a:gd name="connsiteX3175" fmla="*/ 3345686 w 4003589"/>
                <a:gd name="connsiteY3175" fmla="*/ 2166731 h 3670407"/>
                <a:gd name="connsiteX3176" fmla="*/ 3343969 w 4003589"/>
                <a:gd name="connsiteY3176" fmla="*/ 2166363 h 3670407"/>
                <a:gd name="connsiteX3177" fmla="*/ 3342129 w 4003589"/>
                <a:gd name="connsiteY3177" fmla="*/ 2166241 h 3670407"/>
                <a:gd name="connsiteX3178" fmla="*/ 3340167 w 4003589"/>
                <a:gd name="connsiteY3178" fmla="*/ 2166241 h 3670407"/>
                <a:gd name="connsiteX3179" fmla="*/ 119441 w 4003589"/>
                <a:gd name="connsiteY3179" fmla="*/ 2395680 h 3670407"/>
                <a:gd name="connsiteX3180" fmla="*/ 118582 w 4003589"/>
                <a:gd name="connsiteY3180" fmla="*/ 2395802 h 3670407"/>
                <a:gd name="connsiteX3181" fmla="*/ 117601 w 4003589"/>
                <a:gd name="connsiteY3181" fmla="*/ 2396047 h 3670407"/>
                <a:gd name="connsiteX3182" fmla="*/ 116497 w 4003589"/>
                <a:gd name="connsiteY3182" fmla="*/ 2396415 h 3670407"/>
                <a:gd name="connsiteX3183" fmla="*/ 115394 w 4003589"/>
                <a:gd name="connsiteY3183" fmla="*/ 2396906 h 3670407"/>
                <a:gd name="connsiteX3184" fmla="*/ 110489 w 4003589"/>
                <a:gd name="connsiteY3184" fmla="*/ 2399972 h 3670407"/>
                <a:gd name="connsiteX3185" fmla="*/ 105951 w 4003589"/>
                <a:gd name="connsiteY3185" fmla="*/ 2404141 h 3670407"/>
                <a:gd name="connsiteX3186" fmla="*/ 102150 w 4003589"/>
                <a:gd name="connsiteY3186" fmla="*/ 2408923 h 3670407"/>
                <a:gd name="connsiteX3187" fmla="*/ 99697 w 4003589"/>
                <a:gd name="connsiteY3187" fmla="*/ 2413828 h 3670407"/>
                <a:gd name="connsiteX3188" fmla="*/ 98962 w 4003589"/>
                <a:gd name="connsiteY3188" fmla="*/ 2417017 h 3670407"/>
                <a:gd name="connsiteX3189" fmla="*/ 99329 w 4003589"/>
                <a:gd name="connsiteY3189" fmla="*/ 2419347 h 3670407"/>
                <a:gd name="connsiteX3190" fmla="*/ 100678 w 4003589"/>
                <a:gd name="connsiteY3190" fmla="*/ 2420696 h 3670407"/>
                <a:gd name="connsiteX3191" fmla="*/ 102886 w 4003589"/>
                <a:gd name="connsiteY3191" fmla="*/ 2421064 h 3670407"/>
                <a:gd name="connsiteX3192" fmla="*/ 103867 w 4003589"/>
                <a:gd name="connsiteY3192" fmla="*/ 2420941 h 3670407"/>
                <a:gd name="connsiteX3193" fmla="*/ 104848 w 4003589"/>
                <a:gd name="connsiteY3193" fmla="*/ 2420696 h 3670407"/>
                <a:gd name="connsiteX3194" fmla="*/ 105951 w 4003589"/>
                <a:gd name="connsiteY3194" fmla="*/ 2420328 h 3670407"/>
                <a:gd name="connsiteX3195" fmla="*/ 107178 w 4003589"/>
                <a:gd name="connsiteY3195" fmla="*/ 2419838 h 3670407"/>
                <a:gd name="connsiteX3196" fmla="*/ 111960 w 4003589"/>
                <a:gd name="connsiteY3196" fmla="*/ 2416772 h 3670407"/>
                <a:gd name="connsiteX3197" fmla="*/ 116497 w 4003589"/>
                <a:gd name="connsiteY3197" fmla="*/ 2412602 h 3670407"/>
                <a:gd name="connsiteX3198" fmla="*/ 120299 w 4003589"/>
                <a:gd name="connsiteY3198" fmla="*/ 2407820 h 3670407"/>
                <a:gd name="connsiteX3199" fmla="*/ 122752 w 4003589"/>
                <a:gd name="connsiteY3199" fmla="*/ 2402915 h 3670407"/>
                <a:gd name="connsiteX3200" fmla="*/ 123487 w 4003589"/>
                <a:gd name="connsiteY3200" fmla="*/ 2399726 h 3670407"/>
                <a:gd name="connsiteX3201" fmla="*/ 123119 w 4003589"/>
                <a:gd name="connsiteY3201" fmla="*/ 2397396 h 3670407"/>
                <a:gd name="connsiteX3202" fmla="*/ 121771 w 4003589"/>
                <a:gd name="connsiteY3202" fmla="*/ 2396047 h 3670407"/>
                <a:gd name="connsiteX3203" fmla="*/ 119563 w 4003589"/>
                <a:gd name="connsiteY3203" fmla="*/ 2395680 h 3670407"/>
                <a:gd name="connsiteX3204" fmla="*/ 3281060 w 4003589"/>
                <a:gd name="connsiteY3204" fmla="*/ 2236262 h 3670407"/>
                <a:gd name="connsiteX3205" fmla="*/ 3275174 w 4003589"/>
                <a:gd name="connsiteY3205" fmla="*/ 2237366 h 3670407"/>
                <a:gd name="connsiteX3206" fmla="*/ 3269288 w 4003589"/>
                <a:gd name="connsiteY3206" fmla="*/ 2239818 h 3670407"/>
                <a:gd name="connsiteX3207" fmla="*/ 3263647 w 4003589"/>
                <a:gd name="connsiteY3207" fmla="*/ 2243497 h 3670407"/>
                <a:gd name="connsiteX3208" fmla="*/ 3258619 w 4003589"/>
                <a:gd name="connsiteY3208" fmla="*/ 2248279 h 3670407"/>
                <a:gd name="connsiteX3209" fmla="*/ 3253959 w 4003589"/>
                <a:gd name="connsiteY3209" fmla="*/ 2255514 h 3670407"/>
                <a:gd name="connsiteX3210" fmla="*/ 3252365 w 4003589"/>
                <a:gd name="connsiteY3210" fmla="*/ 2262504 h 3670407"/>
                <a:gd name="connsiteX3211" fmla="*/ 3253959 w 4003589"/>
                <a:gd name="connsiteY3211" fmla="*/ 2268391 h 3670407"/>
                <a:gd name="connsiteX3212" fmla="*/ 3258619 w 4003589"/>
                <a:gd name="connsiteY3212" fmla="*/ 2272315 h 3670407"/>
                <a:gd name="connsiteX3213" fmla="*/ 3260336 w 4003589"/>
                <a:gd name="connsiteY3213" fmla="*/ 2272928 h 3670407"/>
                <a:gd name="connsiteX3214" fmla="*/ 3262175 w 4003589"/>
                <a:gd name="connsiteY3214" fmla="*/ 2273419 h 3670407"/>
                <a:gd name="connsiteX3215" fmla="*/ 3264138 w 4003589"/>
                <a:gd name="connsiteY3215" fmla="*/ 2273664 h 3670407"/>
                <a:gd name="connsiteX3216" fmla="*/ 3266222 w 4003589"/>
                <a:gd name="connsiteY3216" fmla="*/ 2273664 h 3670407"/>
                <a:gd name="connsiteX3217" fmla="*/ 3271986 w 4003589"/>
                <a:gd name="connsiteY3217" fmla="*/ 2272560 h 3670407"/>
                <a:gd name="connsiteX3218" fmla="*/ 3277872 w 4003589"/>
                <a:gd name="connsiteY3218" fmla="*/ 2270107 h 3670407"/>
                <a:gd name="connsiteX3219" fmla="*/ 3283513 w 4003589"/>
                <a:gd name="connsiteY3219" fmla="*/ 2266429 h 3670407"/>
                <a:gd name="connsiteX3220" fmla="*/ 3288541 w 4003589"/>
                <a:gd name="connsiteY3220" fmla="*/ 2261646 h 3670407"/>
                <a:gd name="connsiteX3221" fmla="*/ 3293201 w 4003589"/>
                <a:gd name="connsiteY3221" fmla="*/ 2254288 h 3670407"/>
                <a:gd name="connsiteX3222" fmla="*/ 3294672 w 4003589"/>
                <a:gd name="connsiteY3222" fmla="*/ 2247299 h 3670407"/>
                <a:gd name="connsiteX3223" fmla="*/ 3293078 w 4003589"/>
                <a:gd name="connsiteY3223" fmla="*/ 2241412 h 3670407"/>
                <a:gd name="connsiteX3224" fmla="*/ 3288418 w 4003589"/>
                <a:gd name="connsiteY3224" fmla="*/ 2237488 h 3670407"/>
                <a:gd name="connsiteX3225" fmla="*/ 3286701 w 4003589"/>
                <a:gd name="connsiteY3225" fmla="*/ 2236875 h 3670407"/>
                <a:gd name="connsiteX3226" fmla="*/ 3284862 w 4003589"/>
                <a:gd name="connsiteY3226" fmla="*/ 2236507 h 3670407"/>
                <a:gd name="connsiteX3227" fmla="*/ 3282900 w 4003589"/>
                <a:gd name="connsiteY3227" fmla="*/ 2236384 h 3670407"/>
                <a:gd name="connsiteX3228" fmla="*/ 3280815 w 4003589"/>
                <a:gd name="connsiteY3228" fmla="*/ 2236384 h 3670407"/>
                <a:gd name="connsiteX3229" fmla="*/ 103867 w 4003589"/>
                <a:gd name="connsiteY3229" fmla="*/ 2441052 h 3670407"/>
                <a:gd name="connsiteX3230" fmla="*/ 102886 w 4003589"/>
                <a:gd name="connsiteY3230" fmla="*/ 2441175 h 3670407"/>
                <a:gd name="connsiteX3231" fmla="*/ 101782 w 4003589"/>
                <a:gd name="connsiteY3231" fmla="*/ 2441420 h 3670407"/>
                <a:gd name="connsiteX3232" fmla="*/ 100556 w 4003589"/>
                <a:gd name="connsiteY3232" fmla="*/ 2441788 h 3670407"/>
                <a:gd name="connsiteX3233" fmla="*/ 99329 w 4003589"/>
                <a:gd name="connsiteY3233" fmla="*/ 2442401 h 3670407"/>
                <a:gd name="connsiteX3234" fmla="*/ 94424 w 4003589"/>
                <a:gd name="connsiteY3234" fmla="*/ 2445589 h 3670407"/>
                <a:gd name="connsiteX3235" fmla="*/ 89887 w 4003589"/>
                <a:gd name="connsiteY3235" fmla="*/ 2449881 h 3670407"/>
                <a:gd name="connsiteX3236" fmla="*/ 86208 w 4003589"/>
                <a:gd name="connsiteY3236" fmla="*/ 2454786 h 3670407"/>
                <a:gd name="connsiteX3237" fmla="*/ 83878 w 4003589"/>
                <a:gd name="connsiteY3237" fmla="*/ 2459692 h 3670407"/>
                <a:gd name="connsiteX3238" fmla="*/ 83265 w 4003589"/>
                <a:gd name="connsiteY3238" fmla="*/ 2462758 h 3670407"/>
                <a:gd name="connsiteX3239" fmla="*/ 83633 w 4003589"/>
                <a:gd name="connsiteY3239" fmla="*/ 2464965 h 3670407"/>
                <a:gd name="connsiteX3240" fmla="*/ 84982 w 4003589"/>
                <a:gd name="connsiteY3240" fmla="*/ 2466314 h 3670407"/>
                <a:gd name="connsiteX3241" fmla="*/ 87189 w 4003589"/>
                <a:gd name="connsiteY3241" fmla="*/ 2466682 h 3670407"/>
                <a:gd name="connsiteX3242" fmla="*/ 88170 w 4003589"/>
                <a:gd name="connsiteY3242" fmla="*/ 2466559 h 3670407"/>
                <a:gd name="connsiteX3243" fmla="*/ 89274 w 4003589"/>
                <a:gd name="connsiteY3243" fmla="*/ 2466314 h 3670407"/>
                <a:gd name="connsiteX3244" fmla="*/ 90500 w 4003589"/>
                <a:gd name="connsiteY3244" fmla="*/ 2465946 h 3670407"/>
                <a:gd name="connsiteX3245" fmla="*/ 91727 w 4003589"/>
                <a:gd name="connsiteY3245" fmla="*/ 2465333 h 3670407"/>
                <a:gd name="connsiteX3246" fmla="*/ 96632 w 4003589"/>
                <a:gd name="connsiteY3246" fmla="*/ 2462144 h 3670407"/>
                <a:gd name="connsiteX3247" fmla="*/ 101169 w 4003589"/>
                <a:gd name="connsiteY3247" fmla="*/ 2457852 h 3670407"/>
                <a:gd name="connsiteX3248" fmla="*/ 104848 w 4003589"/>
                <a:gd name="connsiteY3248" fmla="*/ 2452947 h 3670407"/>
                <a:gd name="connsiteX3249" fmla="*/ 107300 w 4003589"/>
                <a:gd name="connsiteY3249" fmla="*/ 2448042 h 3670407"/>
                <a:gd name="connsiteX3250" fmla="*/ 107791 w 4003589"/>
                <a:gd name="connsiteY3250" fmla="*/ 2444976 h 3670407"/>
                <a:gd name="connsiteX3251" fmla="*/ 107300 w 4003589"/>
                <a:gd name="connsiteY3251" fmla="*/ 2442769 h 3670407"/>
                <a:gd name="connsiteX3252" fmla="*/ 105951 w 4003589"/>
                <a:gd name="connsiteY3252" fmla="*/ 2441420 h 3670407"/>
                <a:gd name="connsiteX3253" fmla="*/ 103744 w 4003589"/>
                <a:gd name="connsiteY3253" fmla="*/ 2441052 h 3670407"/>
                <a:gd name="connsiteX3254" fmla="*/ 3219868 w 4003589"/>
                <a:gd name="connsiteY3254" fmla="*/ 2305915 h 3670407"/>
                <a:gd name="connsiteX3255" fmla="*/ 3214228 w 4003589"/>
                <a:gd name="connsiteY3255" fmla="*/ 2306896 h 3670407"/>
                <a:gd name="connsiteX3256" fmla="*/ 3208464 w 4003589"/>
                <a:gd name="connsiteY3256" fmla="*/ 2309226 h 3670407"/>
                <a:gd name="connsiteX3257" fmla="*/ 3202946 w 4003589"/>
                <a:gd name="connsiteY3257" fmla="*/ 2312782 h 3670407"/>
                <a:gd name="connsiteX3258" fmla="*/ 3197918 w 4003589"/>
                <a:gd name="connsiteY3258" fmla="*/ 2317442 h 3670407"/>
                <a:gd name="connsiteX3259" fmla="*/ 3193013 w 4003589"/>
                <a:gd name="connsiteY3259" fmla="*/ 2324677 h 3670407"/>
                <a:gd name="connsiteX3260" fmla="*/ 3191173 w 4003589"/>
                <a:gd name="connsiteY3260" fmla="*/ 2331790 h 3670407"/>
                <a:gd name="connsiteX3261" fmla="*/ 3192400 w 4003589"/>
                <a:gd name="connsiteY3261" fmla="*/ 2337921 h 3670407"/>
                <a:gd name="connsiteX3262" fmla="*/ 3196692 w 4003589"/>
                <a:gd name="connsiteY3262" fmla="*/ 2342213 h 3670407"/>
                <a:gd name="connsiteX3263" fmla="*/ 3198531 w 4003589"/>
                <a:gd name="connsiteY3263" fmla="*/ 2342949 h 3670407"/>
                <a:gd name="connsiteX3264" fmla="*/ 3200493 w 4003589"/>
                <a:gd name="connsiteY3264" fmla="*/ 2343440 h 3670407"/>
                <a:gd name="connsiteX3265" fmla="*/ 3202578 w 4003589"/>
                <a:gd name="connsiteY3265" fmla="*/ 2343685 h 3670407"/>
                <a:gd name="connsiteX3266" fmla="*/ 3204785 w 4003589"/>
                <a:gd name="connsiteY3266" fmla="*/ 2343685 h 3670407"/>
                <a:gd name="connsiteX3267" fmla="*/ 3210426 w 4003589"/>
                <a:gd name="connsiteY3267" fmla="*/ 2342704 h 3670407"/>
                <a:gd name="connsiteX3268" fmla="*/ 3216190 w 4003589"/>
                <a:gd name="connsiteY3268" fmla="*/ 2340374 h 3670407"/>
                <a:gd name="connsiteX3269" fmla="*/ 3221830 w 4003589"/>
                <a:gd name="connsiteY3269" fmla="*/ 2336818 h 3670407"/>
                <a:gd name="connsiteX3270" fmla="*/ 3226858 w 4003589"/>
                <a:gd name="connsiteY3270" fmla="*/ 2332158 h 3670407"/>
                <a:gd name="connsiteX3271" fmla="*/ 3231763 w 4003589"/>
                <a:gd name="connsiteY3271" fmla="*/ 2324800 h 3670407"/>
                <a:gd name="connsiteX3272" fmla="*/ 3233603 w 4003589"/>
                <a:gd name="connsiteY3272" fmla="*/ 2317687 h 3670407"/>
                <a:gd name="connsiteX3273" fmla="*/ 3232377 w 4003589"/>
                <a:gd name="connsiteY3273" fmla="*/ 2311556 h 3670407"/>
                <a:gd name="connsiteX3274" fmla="*/ 3227962 w 4003589"/>
                <a:gd name="connsiteY3274" fmla="*/ 2307264 h 3670407"/>
                <a:gd name="connsiteX3275" fmla="*/ 3226123 w 4003589"/>
                <a:gd name="connsiteY3275" fmla="*/ 2306528 h 3670407"/>
                <a:gd name="connsiteX3276" fmla="*/ 3224160 w 4003589"/>
                <a:gd name="connsiteY3276" fmla="*/ 2306038 h 3670407"/>
                <a:gd name="connsiteX3277" fmla="*/ 3222076 w 4003589"/>
                <a:gd name="connsiteY3277" fmla="*/ 2305792 h 3670407"/>
                <a:gd name="connsiteX3278" fmla="*/ 3219868 w 4003589"/>
                <a:gd name="connsiteY3278" fmla="*/ 2305792 h 3670407"/>
                <a:gd name="connsiteX3279" fmla="*/ 89519 w 4003589"/>
                <a:gd name="connsiteY3279" fmla="*/ 2486302 h 3670407"/>
                <a:gd name="connsiteX3280" fmla="*/ 88415 w 4003589"/>
                <a:gd name="connsiteY3280" fmla="*/ 2486425 h 3670407"/>
                <a:gd name="connsiteX3281" fmla="*/ 87189 w 4003589"/>
                <a:gd name="connsiteY3281" fmla="*/ 2486670 h 3670407"/>
                <a:gd name="connsiteX3282" fmla="*/ 85963 w 4003589"/>
                <a:gd name="connsiteY3282" fmla="*/ 2487161 h 3670407"/>
                <a:gd name="connsiteX3283" fmla="*/ 84614 w 4003589"/>
                <a:gd name="connsiteY3283" fmla="*/ 2487774 h 3670407"/>
                <a:gd name="connsiteX3284" fmla="*/ 79709 w 4003589"/>
                <a:gd name="connsiteY3284" fmla="*/ 2491085 h 3670407"/>
                <a:gd name="connsiteX3285" fmla="*/ 75172 w 4003589"/>
                <a:gd name="connsiteY3285" fmla="*/ 2495499 h 3670407"/>
                <a:gd name="connsiteX3286" fmla="*/ 71493 w 4003589"/>
                <a:gd name="connsiteY3286" fmla="*/ 2500404 h 3670407"/>
                <a:gd name="connsiteX3287" fmla="*/ 69163 w 4003589"/>
                <a:gd name="connsiteY3287" fmla="*/ 2505310 h 3670407"/>
                <a:gd name="connsiteX3288" fmla="*/ 68672 w 4003589"/>
                <a:gd name="connsiteY3288" fmla="*/ 2508253 h 3670407"/>
                <a:gd name="connsiteX3289" fmla="*/ 69163 w 4003589"/>
                <a:gd name="connsiteY3289" fmla="*/ 2510460 h 3670407"/>
                <a:gd name="connsiteX3290" fmla="*/ 70512 w 4003589"/>
                <a:gd name="connsiteY3290" fmla="*/ 2511687 h 3670407"/>
                <a:gd name="connsiteX3291" fmla="*/ 72596 w 4003589"/>
                <a:gd name="connsiteY3291" fmla="*/ 2512054 h 3670407"/>
                <a:gd name="connsiteX3292" fmla="*/ 73700 w 4003589"/>
                <a:gd name="connsiteY3292" fmla="*/ 2511932 h 3670407"/>
                <a:gd name="connsiteX3293" fmla="*/ 74926 w 4003589"/>
                <a:gd name="connsiteY3293" fmla="*/ 2511687 h 3670407"/>
                <a:gd name="connsiteX3294" fmla="*/ 76153 w 4003589"/>
                <a:gd name="connsiteY3294" fmla="*/ 2511196 h 3670407"/>
                <a:gd name="connsiteX3295" fmla="*/ 77501 w 4003589"/>
                <a:gd name="connsiteY3295" fmla="*/ 2510583 h 3670407"/>
                <a:gd name="connsiteX3296" fmla="*/ 82407 w 4003589"/>
                <a:gd name="connsiteY3296" fmla="*/ 2507272 h 3670407"/>
                <a:gd name="connsiteX3297" fmla="*/ 86944 w 4003589"/>
                <a:gd name="connsiteY3297" fmla="*/ 2502857 h 3670407"/>
                <a:gd name="connsiteX3298" fmla="*/ 90623 w 4003589"/>
                <a:gd name="connsiteY3298" fmla="*/ 2497952 h 3670407"/>
                <a:gd name="connsiteX3299" fmla="*/ 92830 w 4003589"/>
                <a:gd name="connsiteY3299" fmla="*/ 2493047 h 3670407"/>
                <a:gd name="connsiteX3300" fmla="*/ 93321 w 4003589"/>
                <a:gd name="connsiteY3300" fmla="*/ 2490104 h 3670407"/>
                <a:gd name="connsiteX3301" fmla="*/ 92830 w 4003589"/>
                <a:gd name="connsiteY3301" fmla="*/ 2487896 h 3670407"/>
                <a:gd name="connsiteX3302" fmla="*/ 91481 w 4003589"/>
                <a:gd name="connsiteY3302" fmla="*/ 2486670 h 3670407"/>
                <a:gd name="connsiteX3303" fmla="*/ 89397 w 4003589"/>
                <a:gd name="connsiteY3303" fmla="*/ 2486302 h 3670407"/>
                <a:gd name="connsiteX3304" fmla="*/ 3156469 w 4003589"/>
                <a:gd name="connsiteY3304" fmla="*/ 2375078 h 3670407"/>
                <a:gd name="connsiteX3305" fmla="*/ 3151074 w 4003589"/>
                <a:gd name="connsiteY3305" fmla="*/ 2376059 h 3670407"/>
                <a:gd name="connsiteX3306" fmla="*/ 3145433 w 4003589"/>
                <a:gd name="connsiteY3306" fmla="*/ 2378266 h 3670407"/>
                <a:gd name="connsiteX3307" fmla="*/ 3140037 w 4003589"/>
                <a:gd name="connsiteY3307" fmla="*/ 2381577 h 3670407"/>
                <a:gd name="connsiteX3308" fmla="*/ 3135132 w 4003589"/>
                <a:gd name="connsiteY3308" fmla="*/ 2385992 h 3670407"/>
                <a:gd name="connsiteX3309" fmla="*/ 3129981 w 4003589"/>
                <a:gd name="connsiteY3309" fmla="*/ 2393350 h 3670407"/>
                <a:gd name="connsiteX3310" fmla="*/ 3127897 w 4003589"/>
                <a:gd name="connsiteY3310" fmla="*/ 2400585 h 3670407"/>
                <a:gd name="connsiteX3311" fmla="*/ 3128878 w 4003589"/>
                <a:gd name="connsiteY3311" fmla="*/ 2406839 h 3670407"/>
                <a:gd name="connsiteX3312" fmla="*/ 3132924 w 4003589"/>
                <a:gd name="connsiteY3312" fmla="*/ 2411376 h 3670407"/>
                <a:gd name="connsiteX3313" fmla="*/ 3134764 w 4003589"/>
                <a:gd name="connsiteY3313" fmla="*/ 2412235 h 3670407"/>
                <a:gd name="connsiteX3314" fmla="*/ 3136849 w 4003589"/>
                <a:gd name="connsiteY3314" fmla="*/ 2412848 h 3670407"/>
                <a:gd name="connsiteX3315" fmla="*/ 3139056 w 4003589"/>
                <a:gd name="connsiteY3315" fmla="*/ 2413215 h 3670407"/>
                <a:gd name="connsiteX3316" fmla="*/ 3141386 w 4003589"/>
                <a:gd name="connsiteY3316" fmla="*/ 2413215 h 3670407"/>
                <a:gd name="connsiteX3317" fmla="*/ 3146904 w 4003589"/>
                <a:gd name="connsiteY3317" fmla="*/ 2412357 h 3670407"/>
                <a:gd name="connsiteX3318" fmla="*/ 3152545 w 4003589"/>
                <a:gd name="connsiteY3318" fmla="*/ 2410150 h 3670407"/>
                <a:gd name="connsiteX3319" fmla="*/ 3158064 w 4003589"/>
                <a:gd name="connsiteY3319" fmla="*/ 2406839 h 3670407"/>
                <a:gd name="connsiteX3320" fmla="*/ 3163091 w 4003589"/>
                <a:gd name="connsiteY3320" fmla="*/ 2402424 h 3670407"/>
                <a:gd name="connsiteX3321" fmla="*/ 3168242 w 4003589"/>
                <a:gd name="connsiteY3321" fmla="*/ 2395066 h 3670407"/>
                <a:gd name="connsiteX3322" fmla="*/ 3170327 w 4003589"/>
                <a:gd name="connsiteY3322" fmla="*/ 2387831 h 3670407"/>
                <a:gd name="connsiteX3323" fmla="*/ 3169345 w 4003589"/>
                <a:gd name="connsiteY3323" fmla="*/ 2381577 h 3670407"/>
                <a:gd name="connsiteX3324" fmla="*/ 3165176 w 4003589"/>
                <a:gd name="connsiteY3324" fmla="*/ 2377040 h 3670407"/>
                <a:gd name="connsiteX3325" fmla="*/ 3163337 w 4003589"/>
                <a:gd name="connsiteY3325" fmla="*/ 2376182 h 3670407"/>
                <a:gd name="connsiteX3326" fmla="*/ 3161252 w 4003589"/>
                <a:gd name="connsiteY3326" fmla="*/ 2375568 h 3670407"/>
                <a:gd name="connsiteX3327" fmla="*/ 3159044 w 4003589"/>
                <a:gd name="connsiteY3327" fmla="*/ 2375200 h 3670407"/>
                <a:gd name="connsiteX3328" fmla="*/ 3156715 w 4003589"/>
                <a:gd name="connsiteY3328" fmla="*/ 2375200 h 3670407"/>
                <a:gd name="connsiteX3329" fmla="*/ 76398 w 4003589"/>
                <a:gd name="connsiteY3329" fmla="*/ 2531307 h 3670407"/>
                <a:gd name="connsiteX3330" fmla="*/ 75294 w 4003589"/>
                <a:gd name="connsiteY3330" fmla="*/ 2531430 h 3670407"/>
                <a:gd name="connsiteX3331" fmla="*/ 74068 w 4003589"/>
                <a:gd name="connsiteY3331" fmla="*/ 2531798 h 3670407"/>
                <a:gd name="connsiteX3332" fmla="*/ 72719 w 4003589"/>
                <a:gd name="connsiteY3332" fmla="*/ 2532288 h 3670407"/>
                <a:gd name="connsiteX3333" fmla="*/ 71247 w 4003589"/>
                <a:gd name="connsiteY3333" fmla="*/ 2533024 h 3670407"/>
                <a:gd name="connsiteX3334" fmla="*/ 66220 w 4003589"/>
                <a:gd name="connsiteY3334" fmla="*/ 2536457 h 3670407"/>
                <a:gd name="connsiteX3335" fmla="*/ 61682 w 4003589"/>
                <a:gd name="connsiteY3335" fmla="*/ 2540995 h 3670407"/>
                <a:gd name="connsiteX3336" fmla="*/ 58126 w 4003589"/>
                <a:gd name="connsiteY3336" fmla="*/ 2546022 h 3670407"/>
                <a:gd name="connsiteX3337" fmla="*/ 55919 w 4003589"/>
                <a:gd name="connsiteY3337" fmla="*/ 2550928 h 3670407"/>
                <a:gd name="connsiteX3338" fmla="*/ 55551 w 4003589"/>
                <a:gd name="connsiteY3338" fmla="*/ 2553748 h 3670407"/>
                <a:gd name="connsiteX3339" fmla="*/ 56041 w 4003589"/>
                <a:gd name="connsiteY3339" fmla="*/ 2555833 h 3670407"/>
                <a:gd name="connsiteX3340" fmla="*/ 57390 w 4003589"/>
                <a:gd name="connsiteY3340" fmla="*/ 2557059 h 3670407"/>
                <a:gd name="connsiteX3341" fmla="*/ 59475 w 4003589"/>
                <a:gd name="connsiteY3341" fmla="*/ 2557427 h 3670407"/>
                <a:gd name="connsiteX3342" fmla="*/ 60701 w 4003589"/>
                <a:gd name="connsiteY3342" fmla="*/ 2557305 h 3670407"/>
                <a:gd name="connsiteX3343" fmla="*/ 62050 w 4003589"/>
                <a:gd name="connsiteY3343" fmla="*/ 2556937 h 3670407"/>
                <a:gd name="connsiteX3344" fmla="*/ 63399 w 4003589"/>
                <a:gd name="connsiteY3344" fmla="*/ 2556446 h 3670407"/>
                <a:gd name="connsiteX3345" fmla="*/ 64871 w 4003589"/>
                <a:gd name="connsiteY3345" fmla="*/ 2555710 h 3670407"/>
                <a:gd name="connsiteX3346" fmla="*/ 69776 w 4003589"/>
                <a:gd name="connsiteY3346" fmla="*/ 2552277 h 3670407"/>
                <a:gd name="connsiteX3347" fmla="*/ 74313 w 4003589"/>
                <a:gd name="connsiteY3347" fmla="*/ 2547739 h 3670407"/>
                <a:gd name="connsiteX3348" fmla="*/ 77869 w 4003589"/>
                <a:gd name="connsiteY3348" fmla="*/ 2542712 h 3670407"/>
                <a:gd name="connsiteX3349" fmla="*/ 80077 w 4003589"/>
                <a:gd name="connsiteY3349" fmla="*/ 2537807 h 3670407"/>
                <a:gd name="connsiteX3350" fmla="*/ 80444 w 4003589"/>
                <a:gd name="connsiteY3350" fmla="*/ 2534986 h 3670407"/>
                <a:gd name="connsiteX3351" fmla="*/ 79954 w 4003589"/>
                <a:gd name="connsiteY3351" fmla="*/ 2532901 h 3670407"/>
                <a:gd name="connsiteX3352" fmla="*/ 78605 w 4003589"/>
                <a:gd name="connsiteY3352" fmla="*/ 2531675 h 3670407"/>
                <a:gd name="connsiteX3353" fmla="*/ 76520 w 4003589"/>
                <a:gd name="connsiteY3353" fmla="*/ 2531307 h 3670407"/>
                <a:gd name="connsiteX3354" fmla="*/ 3091231 w 4003589"/>
                <a:gd name="connsiteY3354" fmla="*/ 2443382 h 3670407"/>
                <a:gd name="connsiteX3355" fmla="*/ 3085958 w 4003589"/>
                <a:gd name="connsiteY3355" fmla="*/ 2444241 h 3670407"/>
                <a:gd name="connsiteX3356" fmla="*/ 3080562 w 4003589"/>
                <a:gd name="connsiteY3356" fmla="*/ 2446325 h 3670407"/>
                <a:gd name="connsiteX3357" fmla="*/ 3075289 w 4003589"/>
                <a:gd name="connsiteY3357" fmla="*/ 2449514 h 3670407"/>
                <a:gd name="connsiteX3358" fmla="*/ 3070384 w 4003589"/>
                <a:gd name="connsiteY3358" fmla="*/ 2453683 h 3670407"/>
                <a:gd name="connsiteX3359" fmla="*/ 3064988 w 4003589"/>
                <a:gd name="connsiteY3359" fmla="*/ 2460918 h 3670407"/>
                <a:gd name="connsiteX3360" fmla="*/ 3062536 w 4003589"/>
                <a:gd name="connsiteY3360" fmla="*/ 2468153 h 3670407"/>
                <a:gd name="connsiteX3361" fmla="*/ 3063149 w 4003589"/>
                <a:gd name="connsiteY3361" fmla="*/ 2474653 h 3670407"/>
                <a:gd name="connsiteX3362" fmla="*/ 3066950 w 4003589"/>
                <a:gd name="connsiteY3362" fmla="*/ 2479435 h 3670407"/>
                <a:gd name="connsiteX3363" fmla="*/ 3068912 w 4003589"/>
                <a:gd name="connsiteY3363" fmla="*/ 2480416 h 3670407"/>
                <a:gd name="connsiteX3364" fmla="*/ 3070997 w 4003589"/>
                <a:gd name="connsiteY3364" fmla="*/ 2481152 h 3670407"/>
                <a:gd name="connsiteX3365" fmla="*/ 3073327 w 4003589"/>
                <a:gd name="connsiteY3365" fmla="*/ 2481520 h 3670407"/>
                <a:gd name="connsiteX3366" fmla="*/ 3075779 w 4003589"/>
                <a:gd name="connsiteY3366" fmla="*/ 2481520 h 3670407"/>
                <a:gd name="connsiteX3367" fmla="*/ 3081053 w 4003589"/>
                <a:gd name="connsiteY3367" fmla="*/ 2480661 h 3670407"/>
                <a:gd name="connsiteX3368" fmla="*/ 3086448 w 4003589"/>
                <a:gd name="connsiteY3368" fmla="*/ 2478577 h 3670407"/>
                <a:gd name="connsiteX3369" fmla="*/ 3091721 w 4003589"/>
                <a:gd name="connsiteY3369" fmla="*/ 2475388 h 3670407"/>
                <a:gd name="connsiteX3370" fmla="*/ 3096626 w 4003589"/>
                <a:gd name="connsiteY3370" fmla="*/ 2471219 h 3670407"/>
                <a:gd name="connsiteX3371" fmla="*/ 3102145 w 4003589"/>
                <a:gd name="connsiteY3371" fmla="*/ 2463861 h 3670407"/>
                <a:gd name="connsiteX3372" fmla="*/ 3104597 w 4003589"/>
                <a:gd name="connsiteY3372" fmla="*/ 2456503 h 3670407"/>
                <a:gd name="connsiteX3373" fmla="*/ 3103861 w 4003589"/>
                <a:gd name="connsiteY3373" fmla="*/ 2450004 h 3670407"/>
                <a:gd name="connsiteX3374" fmla="*/ 3099937 w 4003589"/>
                <a:gd name="connsiteY3374" fmla="*/ 2445221 h 3670407"/>
                <a:gd name="connsiteX3375" fmla="*/ 3097975 w 4003589"/>
                <a:gd name="connsiteY3375" fmla="*/ 2444241 h 3670407"/>
                <a:gd name="connsiteX3376" fmla="*/ 3095891 w 4003589"/>
                <a:gd name="connsiteY3376" fmla="*/ 2443505 h 3670407"/>
                <a:gd name="connsiteX3377" fmla="*/ 3093561 w 4003589"/>
                <a:gd name="connsiteY3377" fmla="*/ 2443137 h 3670407"/>
                <a:gd name="connsiteX3378" fmla="*/ 3091108 w 4003589"/>
                <a:gd name="connsiteY3378" fmla="*/ 2443137 h 3670407"/>
                <a:gd name="connsiteX3379" fmla="*/ 64748 w 4003589"/>
                <a:gd name="connsiteY3379" fmla="*/ 2576189 h 3670407"/>
                <a:gd name="connsiteX3380" fmla="*/ 63522 w 4003589"/>
                <a:gd name="connsiteY3380" fmla="*/ 2576312 h 3670407"/>
                <a:gd name="connsiteX3381" fmla="*/ 62173 w 4003589"/>
                <a:gd name="connsiteY3381" fmla="*/ 2576680 h 3670407"/>
                <a:gd name="connsiteX3382" fmla="*/ 60701 w 4003589"/>
                <a:gd name="connsiteY3382" fmla="*/ 2577293 h 3670407"/>
                <a:gd name="connsiteX3383" fmla="*/ 59107 w 4003589"/>
                <a:gd name="connsiteY3383" fmla="*/ 2578152 h 3670407"/>
                <a:gd name="connsiteX3384" fmla="*/ 54202 w 4003589"/>
                <a:gd name="connsiteY3384" fmla="*/ 2581708 h 3670407"/>
                <a:gd name="connsiteX3385" fmla="*/ 49665 w 4003589"/>
                <a:gd name="connsiteY3385" fmla="*/ 2586368 h 3670407"/>
                <a:gd name="connsiteX3386" fmla="*/ 46108 w 4003589"/>
                <a:gd name="connsiteY3386" fmla="*/ 2591395 h 3670407"/>
                <a:gd name="connsiteX3387" fmla="*/ 44024 w 4003589"/>
                <a:gd name="connsiteY3387" fmla="*/ 2596300 h 3670407"/>
                <a:gd name="connsiteX3388" fmla="*/ 43779 w 4003589"/>
                <a:gd name="connsiteY3388" fmla="*/ 2598998 h 3670407"/>
                <a:gd name="connsiteX3389" fmla="*/ 44392 w 4003589"/>
                <a:gd name="connsiteY3389" fmla="*/ 2600960 h 3670407"/>
                <a:gd name="connsiteX3390" fmla="*/ 45741 w 4003589"/>
                <a:gd name="connsiteY3390" fmla="*/ 2602187 h 3670407"/>
                <a:gd name="connsiteX3391" fmla="*/ 47825 w 4003589"/>
                <a:gd name="connsiteY3391" fmla="*/ 2602555 h 3670407"/>
                <a:gd name="connsiteX3392" fmla="*/ 49052 w 4003589"/>
                <a:gd name="connsiteY3392" fmla="*/ 2602432 h 3670407"/>
                <a:gd name="connsiteX3393" fmla="*/ 50400 w 4003589"/>
                <a:gd name="connsiteY3393" fmla="*/ 2602064 h 3670407"/>
                <a:gd name="connsiteX3394" fmla="*/ 51872 w 4003589"/>
                <a:gd name="connsiteY3394" fmla="*/ 2601451 h 3670407"/>
                <a:gd name="connsiteX3395" fmla="*/ 53466 w 4003589"/>
                <a:gd name="connsiteY3395" fmla="*/ 2600593 h 3670407"/>
                <a:gd name="connsiteX3396" fmla="*/ 58494 w 4003589"/>
                <a:gd name="connsiteY3396" fmla="*/ 2597036 h 3670407"/>
                <a:gd name="connsiteX3397" fmla="*/ 63031 w 4003589"/>
                <a:gd name="connsiteY3397" fmla="*/ 2592376 h 3670407"/>
                <a:gd name="connsiteX3398" fmla="*/ 66588 w 4003589"/>
                <a:gd name="connsiteY3398" fmla="*/ 2587349 h 3670407"/>
                <a:gd name="connsiteX3399" fmla="*/ 68672 w 4003589"/>
                <a:gd name="connsiteY3399" fmla="*/ 2582443 h 3670407"/>
                <a:gd name="connsiteX3400" fmla="*/ 68917 w 4003589"/>
                <a:gd name="connsiteY3400" fmla="*/ 2579745 h 3670407"/>
                <a:gd name="connsiteX3401" fmla="*/ 68304 w 4003589"/>
                <a:gd name="connsiteY3401" fmla="*/ 2577784 h 3670407"/>
                <a:gd name="connsiteX3402" fmla="*/ 66955 w 4003589"/>
                <a:gd name="connsiteY3402" fmla="*/ 2576557 h 3670407"/>
                <a:gd name="connsiteX3403" fmla="*/ 64871 w 4003589"/>
                <a:gd name="connsiteY3403" fmla="*/ 2576189 h 3670407"/>
                <a:gd name="connsiteX3404" fmla="*/ 3024153 w 4003589"/>
                <a:gd name="connsiteY3404" fmla="*/ 2510706 h 3670407"/>
                <a:gd name="connsiteX3405" fmla="*/ 3019125 w 4003589"/>
                <a:gd name="connsiteY3405" fmla="*/ 2511441 h 3670407"/>
                <a:gd name="connsiteX3406" fmla="*/ 3013852 w 4003589"/>
                <a:gd name="connsiteY3406" fmla="*/ 2513403 h 3670407"/>
                <a:gd name="connsiteX3407" fmla="*/ 3008701 w 4003589"/>
                <a:gd name="connsiteY3407" fmla="*/ 2516346 h 3670407"/>
                <a:gd name="connsiteX3408" fmla="*/ 3003919 w 4003589"/>
                <a:gd name="connsiteY3408" fmla="*/ 2520393 h 3670407"/>
                <a:gd name="connsiteX3409" fmla="*/ 2998278 w 4003589"/>
                <a:gd name="connsiteY3409" fmla="*/ 2527628 h 3670407"/>
                <a:gd name="connsiteX3410" fmla="*/ 2995580 w 4003589"/>
                <a:gd name="connsiteY3410" fmla="*/ 2534986 h 3670407"/>
                <a:gd name="connsiteX3411" fmla="*/ 2995948 w 4003589"/>
                <a:gd name="connsiteY3411" fmla="*/ 2541608 h 3670407"/>
                <a:gd name="connsiteX3412" fmla="*/ 2999382 w 4003589"/>
                <a:gd name="connsiteY3412" fmla="*/ 2546758 h 3670407"/>
                <a:gd name="connsiteX3413" fmla="*/ 3001344 w 4003589"/>
                <a:gd name="connsiteY3413" fmla="*/ 2547985 h 3670407"/>
                <a:gd name="connsiteX3414" fmla="*/ 3003551 w 4003589"/>
                <a:gd name="connsiteY3414" fmla="*/ 2548843 h 3670407"/>
                <a:gd name="connsiteX3415" fmla="*/ 3005881 w 4003589"/>
                <a:gd name="connsiteY3415" fmla="*/ 2549334 h 3670407"/>
                <a:gd name="connsiteX3416" fmla="*/ 3008456 w 4003589"/>
                <a:gd name="connsiteY3416" fmla="*/ 2549334 h 3670407"/>
                <a:gd name="connsiteX3417" fmla="*/ 3013607 w 4003589"/>
                <a:gd name="connsiteY3417" fmla="*/ 2548598 h 3670407"/>
                <a:gd name="connsiteX3418" fmla="*/ 3018880 w 4003589"/>
                <a:gd name="connsiteY3418" fmla="*/ 2546636 h 3670407"/>
                <a:gd name="connsiteX3419" fmla="*/ 3024153 w 4003589"/>
                <a:gd name="connsiteY3419" fmla="*/ 2543570 h 3670407"/>
                <a:gd name="connsiteX3420" fmla="*/ 3029058 w 4003589"/>
                <a:gd name="connsiteY3420" fmla="*/ 2539523 h 3670407"/>
                <a:gd name="connsiteX3421" fmla="*/ 3034699 w 4003589"/>
                <a:gd name="connsiteY3421" fmla="*/ 2532288 h 3670407"/>
                <a:gd name="connsiteX3422" fmla="*/ 3037397 w 4003589"/>
                <a:gd name="connsiteY3422" fmla="*/ 2524930 h 3670407"/>
                <a:gd name="connsiteX3423" fmla="*/ 3037029 w 4003589"/>
                <a:gd name="connsiteY3423" fmla="*/ 2518309 h 3670407"/>
                <a:gd name="connsiteX3424" fmla="*/ 3033350 w 4003589"/>
                <a:gd name="connsiteY3424" fmla="*/ 2513281 h 3670407"/>
                <a:gd name="connsiteX3425" fmla="*/ 3031388 w 4003589"/>
                <a:gd name="connsiteY3425" fmla="*/ 2512054 h 3670407"/>
                <a:gd name="connsiteX3426" fmla="*/ 3029180 w 4003589"/>
                <a:gd name="connsiteY3426" fmla="*/ 2511196 h 3670407"/>
                <a:gd name="connsiteX3427" fmla="*/ 3026728 w 4003589"/>
                <a:gd name="connsiteY3427" fmla="*/ 2510706 h 3670407"/>
                <a:gd name="connsiteX3428" fmla="*/ 3024153 w 4003589"/>
                <a:gd name="connsiteY3428" fmla="*/ 2510706 h 3670407"/>
                <a:gd name="connsiteX3429" fmla="*/ 54325 w 4003589"/>
                <a:gd name="connsiteY3429" fmla="*/ 2620704 h 3670407"/>
                <a:gd name="connsiteX3430" fmla="*/ 52976 w 4003589"/>
                <a:gd name="connsiteY3430" fmla="*/ 2620826 h 3670407"/>
                <a:gd name="connsiteX3431" fmla="*/ 51504 w 4003589"/>
                <a:gd name="connsiteY3431" fmla="*/ 2621194 h 3670407"/>
                <a:gd name="connsiteX3432" fmla="*/ 49910 w 4003589"/>
                <a:gd name="connsiteY3432" fmla="*/ 2621807 h 3670407"/>
                <a:gd name="connsiteX3433" fmla="*/ 48193 w 4003589"/>
                <a:gd name="connsiteY3433" fmla="*/ 2622788 h 3670407"/>
                <a:gd name="connsiteX3434" fmla="*/ 43165 w 4003589"/>
                <a:gd name="connsiteY3434" fmla="*/ 2626590 h 3670407"/>
                <a:gd name="connsiteX3435" fmla="*/ 38751 w 4003589"/>
                <a:gd name="connsiteY3435" fmla="*/ 2631372 h 3670407"/>
                <a:gd name="connsiteX3436" fmla="*/ 35317 w 4003589"/>
                <a:gd name="connsiteY3436" fmla="*/ 2636523 h 3670407"/>
                <a:gd name="connsiteX3437" fmla="*/ 33355 w 4003589"/>
                <a:gd name="connsiteY3437" fmla="*/ 2641428 h 3670407"/>
                <a:gd name="connsiteX3438" fmla="*/ 33110 w 4003589"/>
                <a:gd name="connsiteY3438" fmla="*/ 2644003 h 3670407"/>
                <a:gd name="connsiteX3439" fmla="*/ 33723 w 4003589"/>
                <a:gd name="connsiteY3439" fmla="*/ 2645965 h 3670407"/>
                <a:gd name="connsiteX3440" fmla="*/ 35072 w 4003589"/>
                <a:gd name="connsiteY3440" fmla="*/ 2647069 h 3670407"/>
                <a:gd name="connsiteX3441" fmla="*/ 37034 w 4003589"/>
                <a:gd name="connsiteY3441" fmla="*/ 2647437 h 3670407"/>
                <a:gd name="connsiteX3442" fmla="*/ 38383 w 4003589"/>
                <a:gd name="connsiteY3442" fmla="*/ 2647314 h 3670407"/>
                <a:gd name="connsiteX3443" fmla="*/ 39854 w 4003589"/>
                <a:gd name="connsiteY3443" fmla="*/ 2646946 h 3670407"/>
                <a:gd name="connsiteX3444" fmla="*/ 41449 w 4003589"/>
                <a:gd name="connsiteY3444" fmla="*/ 2646333 h 3670407"/>
                <a:gd name="connsiteX3445" fmla="*/ 43165 w 4003589"/>
                <a:gd name="connsiteY3445" fmla="*/ 2645352 h 3670407"/>
                <a:gd name="connsiteX3446" fmla="*/ 48193 w 4003589"/>
                <a:gd name="connsiteY3446" fmla="*/ 2641673 h 3670407"/>
                <a:gd name="connsiteX3447" fmla="*/ 52608 w 4003589"/>
                <a:gd name="connsiteY3447" fmla="*/ 2637013 h 3670407"/>
                <a:gd name="connsiteX3448" fmla="*/ 56041 w 4003589"/>
                <a:gd name="connsiteY3448" fmla="*/ 2631863 h 3670407"/>
                <a:gd name="connsiteX3449" fmla="*/ 58003 w 4003589"/>
                <a:gd name="connsiteY3449" fmla="*/ 2626958 h 3670407"/>
                <a:gd name="connsiteX3450" fmla="*/ 58249 w 4003589"/>
                <a:gd name="connsiteY3450" fmla="*/ 2624260 h 3670407"/>
                <a:gd name="connsiteX3451" fmla="*/ 57636 w 4003589"/>
                <a:gd name="connsiteY3451" fmla="*/ 2622298 h 3670407"/>
                <a:gd name="connsiteX3452" fmla="*/ 56287 w 4003589"/>
                <a:gd name="connsiteY3452" fmla="*/ 2621194 h 3670407"/>
                <a:gd name="connsiteX3453" fmla="*/ 54325 w 4003589"/>
                <a:gd name="connsiteY3453" fmla="*/ 2620826 h 3670407"/>
                <a:gd name="connsiteX3454" fmla="*/ 2955480 w 4003589"/>
                <a:gd name="connsiteY3454" fmla="*/ 2577170 h 3670407"/>
                <a:gd name="connsiteX3455" fmla="*/ 2950575 w 4003589"/>
                <a:gd name="connsiteY3455" fmla="*/ 2577906 h 3670407"/>
                <a:gd name="connsiteX3456" fmla="*/ 2945425 w 4003589"/>
                <a:gd name="connsiteY3456" fmla="*/ 2579745 h 3670407"/>
                <a:gd name="connsiteX3457" fmla="*/ 2940397 w 4003589"/>
                <a:gd name="connsiteY3457" fmla="*/ 2582566 h 3670407"/>
                <a:gd name="connsiteX3458" fmla="*/ 2935615 w 4003589"/>
                <a:gd name="connsiteY3458" fmla="*/ 2586368 h 3670407"/>
                <a:gd name="connsiteX3459" fmla="*/ 2929851 w 4003589"/>
                <a:gd name="connsiteY3459" fmla="*/ 2593603 h 3670407"/>
                <a:gd name="connsiteX3460" fmla="*/ 2926908 w 4003589"/>
                <a:gd name="connsiteY3460" fmla="*/ 2600960 h 3670407"/>
                <a:gd name="connsiteX3461" fmla="*/ 2926908 w 4003589"/>
                <a:gd name="connsiteY3461" fmla="*/ 2607705 h 3670407"/>
                <a:gd name="connsiteX3462" fmla="*/ 2930096 w 4003589"/>
                <a:gd name="connsiteY3462" fmla="*/ 2612978 h 3670407"/>
                <a:gd name="connsiteX3463" fmla="*/ 2932058 w 4003589"/>
                <a:gd name="connsiteY3463" fmla="*/ 2614327 h 3670407"/>
                <a:gd name="connsiteX3464" fmla="*/ 2934266 w 4003589"/>
                <a:gd name="connsiteY3464" fmla="*/ 2615308 h 3670407"/>
                <a:gd name="connsiteX3465" fmla="*/ 2936841 w 4003589"/>
                <a:gd name="connsiteY3465" fmla="*/ 2615798 h 3670407"/>
                <a:gd name="connsiteX3466" fmla="*/ 2939539 w 4003589"/>
                <a:gd name="connsiteY3466" fmla="*/ 2615921 h 3670407"/>
                <a:gd name="connsiteX3467" fmla="*/ 2944444 w 4003589"/>
                <a:gd name="connsiteY3467" fmla="*/ 2615185 h 3670407"/>
                <a:gd name="connsiteX3468" fmla="*/ 2949472 w 4003589"/>
                <a:gd name="connsiteY3468" fmla="*/ 2613346 h 3670407"/>
                <a:gd name="connsiteX3469" fmla="*/ 2954499 w 4003589"/>
                <a:gd name="connsiteY3469" fmla="*/ 2610525 h 3670407"/>
                <a:gd name="connsiteX3470" fmla="*/ 2959282 w 4003589"/>
                <a:gd name="connsiteY3470" fmla="*/ 2606724 h 3670407"/>
                <a:gd name="connsiteX3471" fmla="*/ 2965168 w 4003589"/>
                <a:gd name="connsiteY3471" fmla="*/ 2599489 h 3670407"/>
                <a:gd name="connsiteX3472" fmla="*/ 2968111 w 4003589"/>
                <a:gd name="connsiteY3472" fmla="*/ 2592008 h 3670407"/>
                <a:gd name="connsiteX3473" fmla="*/ 2968111 w 4003589"/>
                <a:gd name="connsiteY3473" fmla="*/ 2585264 h 3670407"/>
                <a:gd name="connsiteX3474" fmla="*/ 2964800 w 4003589"/>
                <a:gd name="connsiteY3474" fmla="*/ 2579991 h 3670407"/>
                <a:gd name="connsiteX3475" fmla="*/ 2962838 w 4003589"/>
                <a:gd name="connsiteY3475" fmla="*/ 2578642 h 3670407"/>
                <a:gd name="connsiteX3476" fmla="*/ 2960631 w 4003589"/>
                <a:gd name="connsiteY3476" fmla="*/ 2577661 h 3670407"/>
                <a:gd name="connsiteX3477" fmla="*/ 2958178 w 4003589"/>
                <a:gd name="connsiteY3477" fmla="*/ 2577170 h 3670407"/>
                <a:gd name="connsiteX3478" fmla="*/ 2955480 w 4003589"/>
                <a:gd name="connsiteY3478" fmla="*/ 2577170 h 3670407"/>
                <a:gd name="connsiteX3479" fmla="*/ 45373 w 4003589"/>
                <a:gd name="connsiteY3479" fmla="*/ 2664973 h 3670407"/>
                <a:gd name="connsiteX3480" fmla="*/ 44024 w 4003589"/>
                <a:gd name="connsiteY3480" fmla="*/ 2665095 h 3670407"/>
                <a:gd name="connsiteX3481" fmla="*/ 42430 w 4003589"/>
                <a:gd name="connsiteY3481" fmla="*/ 2665586 h 3670407"/>
                <a:gd name="connsiteX3482" fmla="*/ 40713 w 4003589"/>
                <a:gd name="connsiteY3482" fmla="*/ 2666321 h 3670407"/>
                <a:gd name="connsiteX3483" fmla="*/ 38873 w 4003589"/>
                <a:gd name="connsiteY3483" fmla="*/ 2667303 h 3670407"/>
                <a:gd name="connsiteX3484" fmla="*/ 33846 w 4003589"/>
                <a:gd name="connsiteY3484" fmla="*/ 2671104 h 3670407"/>
                <a:gd name="connsiteX3485" fmla="*/ 29431 w 4003589"/>
                <a:gd name="connsiteY3485" fmla="*/ 2675887 h 3670407"/>
                <a:gd name="connsiteX3486" fmla="*/ 26120 w 4003589"/>
                <a:gd name="connsiteY3486" fmla="*/ 2681037 h 3670407"/>
                <a:gd name="connsiteX3487" fmla="*/ 24280 w 4003589"/>
                <a:gd name="connsiteY3487" fmla="*/ 2685942 h 3670407"/>
                <a:gd name="connsiteX3488" fmla="*/ 24280 w 4003589"/>
                <a:gd name="connsiteY3488" fmla="*/ 2688518 h 3670407"/>
                <a:gd name="connsiteX3489" fmla="*/ 24894 w 4003589"/>
                <a:gd name="connsiteY3489" fmla="*/ 2690357 h 3670407"/>
                <a:gd name="connsiteX3490" fmla="*/ 26243 w 4003589"/>
                <a:gd name="connsiteY3490" fmla="*/ 2691461 h 3670407"/>
                <a:gd name="connsiteX3491" fmla="*/ 28205 w 4003589"/>
                <a:gd name="connsiteY3491" fmla="*/ 2691828 h 3670407"/>
                <a:gd name="connsiteX3492" fmla="*/ 29554 w 4003589"/>
                <a:gd name="connsiteY3492" fmla="*/ 2691706 h 3670407"/>
                <a:gd name="connsiteX3493" fmla="*/ 31148 w 4003589"/>
                <a:gd name="connsiteY3493" fmla="*/ 2691215 h 3670407"/>
                <a:gd name="connsiteX3494" fmla="*/ 32865 w 4003589"/>
                <a:gd name="connsiteY3494" fmla="*/ 2690479 h 3670407"/>
                <a:gd name="connsiteX3495" fmla="*/ 34704 w 4003589"/>
                <a:gd name="connsiteY3495" fmla="*/ 2689499 h 3670407"/>
                <a:gd name="connsiteX3496" fmla="*/ 39732 w 4003589"/>
                <a:gd name="connsiteY3496" fmla="*/ 2685574 h 3670407"/>
                <a:gd name="connsiteX3497" fmla="*/ 44146 w 4003589"/>
                <a:gd name="connsiteY3497" fmla="*/ 2680792 h 3670407"/>
                <a:gd name="connsiteX3498" fmla="*/ 47457 w 4003589"/>
                <a:gd name="connsiteY3498" fmla="*/ 2675641 h 3670407"/>
                <a:gd name="connsiteX3499" fmla="*/ 49297 w 4003589"/>
                <a:gd name="connsiteY3499" fmla="*/ 2670736 h 3670407"/>
                <a:gd name="connsiteX3500" fmla="*/ 49419 w 4003589"/>
                <a:gd name="connsiteY3500" fmla="*/ 2668161 h 3670407"/>
                <a:gd name="connsiteX3501" fmla="*/ 48806 w 4003589"/>
                <a:gd name="connsiteY3501" fmla="*/ 2666321 h 3670407"/>
                <a:gd name="connsiteX3502" fmla="*/ 47457 w 4003589"/>
                <a:gd name="connsiteY3502" fmla="*/ 2665218 h 3670407"/>
                <a:gd name="connsiteX3503" fmla="*/ 45495 w 4003589"/>
                <a:gd name="connsiteY3503" fmla="*/ 2664850 h 3670407"/>
                <a:gd name="connsiteX3504" fmla="*/ 37770 w 4003589"/>
                <a:gd name="connsiteY3504" fmla="*/ 2708874 h 3670407"/>
                <a:gd name="connsiteX3505" fmla="*/ 36298 w 4003589"/>
                <a:gd name="connsiteY3505" fmla="*/ 2709119 h 3670407"/>
                <a:gd name="connsiteX3506" fmla="*/ 34581 w 4003589"/>
                <a:gd name="connsiteY3506" fmla="*/ 2709610 h 3670407"/>
                <a:gd name="connsiteX3507" fmla="*/ 32742 w 4003589"/>
                <a:gd name="connsiteY3507" fmla="*/ 2710468 h 3670407"/>
                <a:gd name="connsiteX3508" fmla="*/ 30780 w 4003589"/>
                <a:gd name="connsiteY3508" fmla="*/ 2711572 h 3670407"/>
                <a:gd name="connsiteX3509" fmla="*/ 25752 w 4003589"/>
                <a:gd name="connsiteY3509" fmla="*/ 2715496 h 3670407"/>
                <a:gd name="connsiteX3510" fmla="*/ 21337 w 4003589"/>
                <a:gd name="connsiteY3510" fmla="*/ 2720401 h 3670407"/>
                <a:gd name="connsiteX3511" fmla="*/ 18026 w 4003589"/>
                <a:gd name="connsiteY3511" fmla="*/ 2725674 h 3670407"/>
                <a:gd name="connsiteX3512" fmla="*/ 16310 w 4003589"/>
                <a:gd name="connsiteY3512" fmla="*/ 2730579 h 3670407"/>
                <a:gd name="connsiteX3513" fmla="*/ 16310 w 4003589"/>
                <a:gd name="connsiteY3513" fmla="*/ 2733032 h 3670407"/>
                <a:gd name="connsiteX3514" fmla="*/ 17045 w 4003589"/>
                <a:gd name="connsiteY3514" fmla="*/ 2734749 h 3670407"/>
                <a:gd name="connsiteX3515" fmla="*/ 18394 w 4003589"/>
                <a:gd name="connsiteY3515" fmla="*/ 2735852 h 3670407"/>
                <a:gd name="connsiteX3516" fmla="*/ 20356 w 4003589"/>
                <a:gd name="connsiteY3516" fmla="*/ 2736220 h 3670407"/>
                <a:gd name="connsiteX3517" fmla="*/ 21828 w 4003589"/>
                <a:gd name="connsiteY3517" fmla="*/ 2736097 h 3670407"/>
                <a:gd name="connsiteX3518" fmla="*/ 23545 w 4003589"/>
                <a:gd name="connsiteY3518" fmla="*/ 2735607 h 3670407"/>
                <a:gd name="connsiteX3519" fmla="*/ 25384 w 4003589"/>
                <a:gd name="connsiteY3519" fmla="*/ 2734749 h 3670407"/>
                <a:gd name="connsiteX3520" fmla="*/ 27346 w 4003589"/>
                <a:gd name="connsiteY3520" fmla="*/ 2733645 h 3670407"/>
                <a:gd name="connsiteX3521" fmla="*/ 32374 w 4003589"/>
                <a:gd name="connsiteY3521" fmla="*/ 2729598 h 3670407"/>
                <a:gd name="connsiteX3522" fmla="*/ 36789 w 4003589"/>
                <a:gd name="connsiteY3522" fmla="*/ 2724693 h 3670407"/>
                <a:gd name="connsiteX3523" fmla="*/ 40100 w 4003589"/>
                <a:gd name="connsiteY3523" fmla="*/ 2719420 h 3670407"/>
                <a:gd name="connsiteX3524" fmla="*/ 41816 w 4003589"/>
                <a:gd name="connsiteY3524" fmla="*/ 2714515 h 3670407"/>
                <a:gd name="connsiteX3525" fmla="*/ 41816 w 4003589"/>
                <a:gd name="connsiteY3525" fmla="*/ 2712062 h 3670407"/>
                <a:gd name="connsiteX3526" fmla="*/ 41081 w 4003589"/>
                <a:gd name="connsiteY3526" fmla="*/ 2710346 h 3670407"/>
                <a:gd name="connsiteX3527" fmla="*/ 39732 w 4003589"/>
                <a:gd name="connsiteY3527" fmla="*/ 2709242 h 3670407"/>
                <a:gd name="connsiteX3528" fmla="*/ 37770 w 4003589"/>
                <a:gd name="connsiteY3528" fmla="*/ 2708874 h 3670407"/>
                <a:gd name="connsiteX3529" fmla="*/ 2885091 w 4003589"/>
                <a:gd name="connsiteY3529" fmla="*/ 2642286 h 3670407"/>
                <a:gd name="connsiteX3530" fmla="*/ 2880431 w 4003589"/>
                <a:gd name="connsiteY3530" fmla="*/ 2642900 h 3670407"/>
                <a:gd name="connsiteX3531" fmla="*/ 2875526 w 4003589"/>
                <a:gd name="connsiteY3531" fmla="*/ 2644616 h 3670407"/>
                <a:gd name="connsiteX3532" fmla="*/ 2870621 w 4003589"/>
                <a:gd name="connsiteY3532" fmla="*/ 2647314 h 3670407"/>
                <a:gd name="connsiteX3533" fmla="*/ 2865961 w 4003589"/>
                <a:gd name="connsiteY3533" fmla="*/ 2650870 h 3670407"/>
                <a:gd name="connsiteX3534" fmla="*/ 2859953 w 4003589"/>
                <a:gd name="connsiteY3534" fmla="*/ 2657983 h 3670407"/>
                <a:gd name="connsiteX3535" fmla="*/ 2856764 w 4003589"/>
                <a:gd name="connsiteY3535" fmla="*/ 2665463 h 3670407"/>
                <a:gd name="connsiteX3536" fmla="*/ 2856519 w 4003589"/>
                <a:gd name="connsiteY3536" fmla="*/ 2672453 h 3670407"/>
                <a:gd name="connsiteX3537" fmla="*/ 2859339 w 4003589"/>
                <a:gd name="connsiteY3537" fmla="*/ 2677971 h 3670407"/>
                <a:gd name="connsiteX3538" fmla="*/ 2861301 w 4003589"/>
                <a:gd name="connsiteY3538" fmla="*/ 2679443 h 3670407"/>
                <a:gd name="connsiteX3539" fmla="*/ 2863631 w 4003589"/>
                <a:gd name="connsiteY3539" fmla="*/ 2680546 h 3670407"/>
                <a:gd name="connsiteX3540" fmla="*/ 2866206 w 4003589"/>
                <a:gd name="connsiteY3540" fmla="*/ 2681160 h 3670407"/>
                <a:gd name="connsiteX3541" fmla="*/ 2869027 w 4003589"/>
                <a:gd name="connsiteY3541" fmla="*/ 2681282 h 3670407"/>
                <a:gd name="connsiteX3542" fmla="*/ 2873809 w 4003589"/>
                <a:gd name="connsiteY3542" fmla="*/ 2680669 h 3670407"/>
                <a:gd name="connsiteX3543" fmla="*/ 2878715 w 4003589"/>
                <a:gd name="connsiteY3543" fmla="*/ 2678953 h 3670407"/>
                <a:gd name="connsiteX3544" fmla="*/ 2883620 w 4003589"/>
                <a:gd name="connsiteY3544" fmla="*/ 2676255 h 3670407"/>
                <a:gd name="connsiteX3545" fmla="*/ 2888280 w 4003589"/>
                <a:gd name="connsiteY3545" fmla="*/ 2672698 h 3670407"/>
                <a:gd name="connsiteX3546" fmla="*/ 2894289 w 4003589"/>
                <a:gd name="connsiteY3546" fmla="*/ 2665463 h 3670407"/>
                <a:gd name="connsiteX3547" fmla="*/ 2897599 w 4003589"/>
                <a:gd name="connsiteY3547" fmla="*/ 2657983 h 3670407"/>
                <a:gd name="connsiteX3548" fmla="*/ 2897845 w 4003589"/>
                <a:gd name="connsiteY3548" fmla="*/ 2650993 h 3670407"/>
                <a:gd name="connsiteX3549" fmla="*/ 2894902 w 4003589"/>
                <a:gd name="connsiteY3549" fmla="*/ 2645475 h 3670407"/>
                <a:gd name="connsiteX3550" fmla="*/ 2892940 w 4003589"/>
                <a:gd name="connsiteY3550" fmla="*/ 2644003 h 3670407"/>
                <a:gd name="connsiteX3551" fmla="*/ 2890610 w 4003589"/>
                <a:gd name="connsiteY3551" fmla="*/ 2642900 h 3670407"/>
                <a:gd name="connsiteX3552" fmla="*/ 2888034 w 4003589"/>
                <a:gd name="connsiteY3552" fmla="*/ 2642286 h 3670407"/>
                <a:gd name="connsiteX3553" fmla="*/ 2885214 w 4003589"/>
                <a:gd name="connsiteY3553" fmla="*/ 2642164 h 3670407"/>
                <a:gd name="connsiteX3554" fmla="*/ 31638 w 4003589"/>
                <a:gd name="connsiteY3554" fmla="*/ 2752530 h 3670407"/>
                <a:gd name="connsiteX3555" fmla="*/ 30044 w 4003589"/>
                <a:gd name="connsiteY3555" fmla="*/ 2752775 h 3670407"/>
                <a:gd name="connsiteX3556" fmla="*/ 28205 w 4003589"/>
                <a:gd name="connsiteY3556" fmla="*/ 2753266 h 3670407"/>
                <a:gd name="connsiteX3557" fmla="*/ 26243 w 4003589"/>
                <a:gd name="connsiteY3557" fmla="*/ 2754124 h 3670407"/>
                <a:gd name="connsiteX3558" fmla="*/ 24158 w 4003589"/>
                <a:gd name="connsiteY3558" fmla="*/ 2755350 h 3670407"/>
                <a:gd name="connsiteX3559" fmla="*/ 19130 w 4003589"/>
                <a:gd name="connsiteY3559" fmla="*/ 2759520 h 3670407"/>
                <a:gd name="connsiteX3560" fmla="*/ 14838 w 4003589"/>
                <a:gd name="connsiteY3560" fmla="*/ 2764547 h 3670407"/>
                <a:gd name="connsiteX3561" fmla="*/ 11650 w 4003589"/>
                <a:gd name="connsiteY3561" fmla="*/ 2769820 h 3670407"/>
                <a:gd name="connsiteX3562" fmla="*/ 10178 w 4003589"/>
                <a:gd name="connsiteY3562" fmla="*/ 2774726 h 3670407"/>
                <a:gd name="connsiteX3563" fmla="*/ 10178 w 4003589"/>
                <a:gd name="connsiteY3563" fmla="*/ 2777056 h 3670407"/>
                <a:gd name="connsiteX3564" fmla="*/ 10914 w 4003589"/>
                <a:gd name="connsiteY3564" fmla="*/ 2778772 h 3670407"/>
                <a:gd name="connsiteX3565" fmla="*/ 12263 w 4003589"/>
                <a:gd name="connsiteY3565" fmla="*/ 2779753 h 3670407"/>
                <a:gd name="connsiteX3566" fmla="*/ 14102 w 4003589"/>
                <a:gd name="connsiteY3566" fmla="*/ 2780121 h 3670407"/>
                <a:gd name="connsiteX3567" fmla="*/ 15696 w 4003589"/>
                <a:gd name="connsiteY3567" fmla="*/ 2779876 h 3670407"/>
                <a:gd name="connsiteX3568" fmla="*/ 17536 w 4003589"/>
                <a:gd name="connsiteY3568" fmla="*/ 2779385 h 3670407"/>
                <a:gd name="connsiteX3569" fmla="*/ 19498 w 4003589"/>
                <a:gd name="connsiteY3569" fmla="*/ 2778527 h 3670407"/>
                <a:gd name="connsiteX3570" fmla="*/ 21583 w 4003589"/>
                <a:gd name="connsiteY3570" fmla="*/ 2777301 h 3670407"/>
                <a:gd name="connsiteX3571" fmla="*/ 26733 w 4003589"/>
                <a:gd name="connsiteY3571" fmla="*/ 2773132 h 3670407"/>
                <a:gd name="connsiteX3572" fmla="*/ 31148 w 4003589"/>
                <a:gd name="connsiteY3572" fmla="*/ 2768104 h 3670407"/>
                <a:gd name="connsiteX3573" fmla="*/ 34336 w 4003589"/>
                <a:gd name="connsiteY3573" fmla="*/ 2762831 h 3670407"/>
                <a:gd name="connsiteX3574" fmla="*/ 35808 w 4003589"/>
                <a:gd name="connsiteY3574" fmla="*/ 2757925 h 3670407"/>
                <a:gd name="connsiteX3575" fmla="*/ 35808 w 4003589"/>
                <a:gd name="connsiteY3575" fmla="*/ 2755596 h 3670407"/>
                <a:gd name="connsiteX3576" fmla="*/ 35072 w 4003589"/>
                <a:gd name="connsiteY3576" fmla="*/ 2753879 h 3670407"/>
                <a:gd name="connsiteX3577" fmla="*/ 33723 w 4003589"/>
                <a:gd name="connsiteY3577" fmla="*/ 2752898 h 3670407"/>
                <a:gd name="connsiteX3578" fmla="*/ 31884 w 4003589"/>
                <a:gd name="connsiteY3578" fmla="*/ 2752530 h 3670407"/>
                <a:gd name="connsiteX3579" fmla="*/ 2813599 w 4003589"/>
                <a:gd name="connsiteY3579" fmla="*/ 2706053 h 3670407"/>
                <a:gd name="connsiteX3580" fmla="*/ 2809061 w 4003589"/>
                <a:gd name="connsiteY3580" fmla="*/ 2706666 h 3670407"/>
                <a:gd name="connsiteX3581" fmla="*/ 2804402 w 4003589"/>
                <a:gd name="connsiteY3581" fmla="*/ 2708261 h 3670407"/>
                <a:gd name="connsiteX3582" fmla="*/ 2799619 w 4003589"/>
                <a:gd name="connsiteY3582" fmla="*/ 2710713 h 3670407"/>
                <a:gd name="connsiteX3583" fmla="*/ 2795082 w 4003589"/>
                <a:gd name="connsiteY3583" fmla="*/ 2714147 h 3670407"/>
                <a:gd name="connsiteX3584" fmla="*/ 2788828 w 4003589"/>
                <a:gd name="connsiteY3584" fmla="*/ 2721259 h 3670407"/>
                <a:gd name="connsiteX3585" fmla="*/ 2785271 w 4003589"/>
                <a:gd name="connsiteY3585" fmla="*/ 2728740 h 3670407"/>
                <a:gd name="connsiteX3586" fmla="*/ 2784658 w 4003589"/>
                <a:gd name="connsiteY3586" fmla="*/ 2735852 h 3670407"/>
                <a:gd name="connsiteX3587" fmla="*/ 2787233 w 4003589"/>
                <a:gd name="connsiteY3587" fmla="*/ 2741616 h 3670407"/>
                <a:gd name="connsiteX3588" fmla="*/ 2789196 w 4003589"/>
                <a:gd name="connsiteY3588" fmla="*/ 2743333 h 3670407"/>
                <a:gd name="connsiteX3589" fmla="*/ 2791525 w 4003589"/>
                <a:gd name="connsiteY3589" fmla="*/ 2744559 h 3670407"/>
                <a:gd name="connsiteX3590" fmla="*/ 2794223 w 4003589"/>
                <a:gd name="connsiteY3590" fmla="*/ 2745295 h 3670407"/>
                <a:gd name="connsiteX3591" fmla="*/ 2797166 w 4003589"/>
                <a:gd name="connsiteY3591" fmla="*/ 2745540 h 3670407"/>
                <a:gd name="connsiteX3592" fmla="*/ 2801704 w 4003589"/>
                <a:gd name="connsiteY3592" fmla="*/ 2744927 h 3670407"/>
                <a:gd name="connsiteX3593" fmla="*/ 2806486 w 4003589"/>
                <a:gd name="connsiteY3593" fmla="*/ 2743333 h 3670407"/>
                <a:gd name="connsiteX3594" fmla="*/ 2811269 w 4003589"/>
                <a:gd name="connsiteY3594" fmla="*/ 2740880 h 3670407"/>
                <a:gd name="connsiteX3595" fmla="*/ 2815806 w 4003589"/>
                <a:gd name="connsiteY3595" fmla="*/ 2737446 h 3670407"/>
                <a:gd name="connsiteX3596" fmla="*/ 2822060 w 4003589"/>
                <a:gd name="connsiteY3596" fmla="*/ 2730334 h 3670407"/>
                <a:gd name="connsiteX3597" fmla="*/ 2825616 w 4003589"/>
                <a:gd name="connsiteY3597" fmla="*/ 2722854 h 3670407"/>
                <a:gd name="connsiteX3598" fmla="*/ 2826230 w 4003589"/>
                <a:gd name="connsiteY3598" fmla="*/ 2715741 h 3670407"/>
                <a:gd name="connsiteX3599" fmla="*/ 2823654 w 4003589"/>
                <a:gd name="connsiteY3599" fmla="*/ 2709978 h 3670407"/>
                <a:gd name="connsiteX3600" fmla="*/ 2821692 w 4003589"/>
                <a:gd name="connsiteY3600" fmla="*/ 2708261 h 3670407"/>
                <a:gd name="connsiteX3601" fmla="*/ 2819363 w 4003589"/>
                <a:gd name="connsiteY3601" fmla="*/ 2707034 h 3670407"/>
                <a:gd name="connsiteX3602" fmla="*/ 2816665 w 4003589"/>
                <a:gd name="connsiteY3602" fmla="*/ 2706299 h 3670407"/>
                <a:gd name="connsiteX3603" fmla="*/ 2813721 w 4003589"/>
                <a:gd name="connsiteY3603" fmla="*/ 2706053 h 3670407"/>
                <a:gd name="connsiteX3604" fmla="*/ 26978 w 4003589"/>
                <a:gd name="connsiteY3604" fmla="*/ 2795695 h 3670407"/>
                <a:gd name="connsiteX3605" fmla="*/ 25262 w 4003589"/>
                <a:gd name="connsiteY3605" fmla="*/ 2795940 h 3670407"/>
                <a:gd name="connsiteX3606" fmla="*/ 23422 w 4003589"/>
                <a:gd name="connsiteY3606" fmla="*/ 2796554 h 3670407"/>
                <a:gd name="connsiteX3607" fmla="*/ 21337 w 4003589"/>
                <a:gd name="connsiteY3607" fmla="*/ 2797535 h 3670407"/>
                <a:gd name="connsiteX3608" fmla="*/ 19130 w 4003589"/>
                <a:gd name="connsiteY3608" fmla="*/ 2798884 h 3670407"/>
                <a:gd name="connsiteX3609" fmla="*/ 13980 w 4003589"/>
                <a:gd name="connsiteY3609" fmla="*/ 2803175 h 3670407"/>
                <a:gd name="connsiteX3610" fmla="*/ 9688 w 4003589"/>
                <a:gd name="connsiteY3610" fmla="*/ 2808326 h 3670407"/>
                <a:gd name="connsiteX3611" fmla="*/ 6622 w 4003589"/>
                <a:gd name="connsiteY3611" fmla="*/ 2813599 h 3670407"/>
                <a:gd name="connsiteX3612" fmla="*/ 5273 w 4003589"/>
                <a:gd name="connsiteY3612" fmla="*/ 2818504 h 3670407"/>
                <a:gd name="connsiteX3613" fmla="*/ 5273 w 4003589"/>
                <a:gd name="connsiteY3613" fmla="*/ 2820712 h 3670407"/>
                <a:gd name="connsiteX3614" fmla="*/ 6009 w 4003589"/>
                <a:gd name="connsiteY3614" fmla="*/ 2822305 h 3670407"/>
                <a:gd name="connsiteX3615" fmla="*/ 7358 w 4003589"/>
                <a:gd name="connsiteY3615" fmla="*/ 2823287 h 3670407"/>
                <a:gd name="connsiteX3616" fmla="*/ 9197 w 4003589"/>
                <a:gd name="connsiteY3616" fmla="*/ 2823655 h 3670407"/>
                <a:gd name="connsiteX3617" fmla="*/ 10914 w 4003589"/>
                <a:gd name="connsiteY3617" fmla="*/ 2823409 h 3670407"/>
                <a:gd name="connsiteX3618" fmla="*/ 12753 w 4003589"/>
                <a:gd name="connsiteY3618" fmla="*/ 2822796 h 3670407"/>
                <a:gd name="connsiteX3619" fmla="*/ 14838 w 4003589"/>
                <a:gd name="connsiteY3619" fmla="*/ 2821815 h 3670407"/>
                <a:gd name="connsiteX3620" fmla="*/ 17045 w 4003589"/>
                <a:gd name="connsiteY3620" fmla="*/ 2820466 h 3670407"/>
                <a:gd name="connsiteX3621" fmla="*/ 22196 w 4003589"/>
                <a:gd name="connsiteY3621" fmla="*/ 2816174 h 3670407"/>
                <a:gd name="connsiteX3622" fmla="*/ 26488 w 4003589"/>
                <a:gd name="connsiteY3622" fmla="*/ 2811024 h 3670407"/>
                <a:gd name="connsiteX3623" fmla="*/ 29554 w 4003589"/>
                <a:gd name="connsiteY3623" fmla="*/ 2805751 h 3670407"/>
                <a:gd name="connsiteX3624" fmla="*/ 31025 w 4003589"/>
                <a:gd name="connsiteY3624" fmla="*/ 2800845 h 3670407"/>
                <a:gd name="connsiteX3625" fmla="*/ 30902 w 4003589"/>
                <a:gd name="connsiteY3625" fmla="*/ 2798638 h 3670407"/>
                <a:gd name="connsiteX3626" fmla="*/ 30167 w 4003589"/>
                <a:gd name="connsiteY3626" fmla="*/ 2797044 h 3670407"/>
                <a:gd name="connsiteX3627" fmla="*/ 28818 w 4003589"/>
                <a:gd name="connsiteY3627" fmla="*/ 2796063 h 3670407"/>
                <a:gd name="connsiteX3628" fmla="*/ 26978 w 4003589"/>
                <a:gd name="connsiteY3628" fmla="*/ 2795695 h 3670407"/>
                <a:gd name="connsiteX3629" fmla="*/ 2740512 w 4003589"/>
                <a:gd name="connsiteY3629" fmla="*/ 2768594 h 3670407"/>
                <a:gd name="connsiteX3630" fmla="*/ 2736220 w 4003589"/>
                <a:gd name="connsiteY3630" fmla="*/ 2769085 h 3670407"/>
                <a:gd name="connsiteX3631" fmla="*/ 2731683 w 4003589"/>
                <a:gd name="connsiteY3631" fmla="*/ 2770556 h 3670407"/>
                <a:gd name="connsiteX3632" fmla="*/ 2727145 w 4003589"/>
                <a:gd name="connsiteY3632" fmla="*/ 2772886 h 3670407"/>
                <a:gd name="connsiteX3633" fmla="*/ 2722731 w 4003589"/>
                <a:gd name="connsiteY3633" fmla="*/ 2776075 h 3670407"/>
                <a:gd name="connsiteX3634" fmla="*/ 2716354 w 4003589"/>
                <a:gd name="connsiteY3634" fmla="*/ 2783064 h 3670407"/>
                <a:gd name="connsiteX3635" fmla="*/ 2712552 w 4003589"/>
                <a:gd name="connsiteY3635" fmla="*/ 2790545 h 3670407"/>
                <a:gd name="connsiteX3636" fmla="*/ 2711694 w 4003589"/>
                <a:gd name="connsiteY3636" fmla="*/ 2797780 h 3670407"/>
                <a:gd name="connsiteX3637" fmla="*/ 2714024 w 4003589"/>
                <a:gd name="connsiteY3637" fmla="*/ 2803666 h 3670407"/>
                <a:gd name="connsiteX3638" fmla="*/ 2715986 w 4003589"/>
                <a:gd name="connsiteY3638" fmla="*/ 2805628 h 3670407"/>
                <a:gd name="connsiteX3639" fmla="*/ 2718316 w 4003589"/>
                <a:gd name="connsiteY3639" fmla="*/ 2806977 h 3670407"/>
                <a:gd name="connsiteX3640" fmla="*/ 2721014 w 4003589"/>
                <a:gd name="connsiteY3640" fmla="*/ 2807835 h 3670407"/>
                <a:gd name="connsiteX3641" fmla="*/ 2724080 w 4003589"/>
                <a:gd name="connsiteY3641" fmla="*/ 2808081 h 3670407"/>
                <a:gd name="connsiteX3642" fmla="*/ 2728372 w 4003589"/>
                <a:gd name="connsiteY3642" fmla="*/ 2807590 h 3670407"/>
                <a:gd name="connsiteX3643" fmla="*/ 2732909 w 4003589"/>
                <a:gd name="connsiteY3643" fmla="*/ 2806119 h 3670407"/>
                <a:gd name="connsiteX3644" fmla="*/ 2737446 w 4003589"/>
                <a:gd name="connsiteY3644" fmla="*/ 2803789 h 3670407"/>
                <a:gd name="connsiteX3645" fmla="*/ 2741861 w 4003589"/>
                <a:gd name="connsiteY3645" fmla="*/ 2800600 h 3670407"/>
                <a:gd name="connsiteX3646" fmla="*/ 2748360 w 4003589"/>
                <a:gd name="connsiteY3646" fmla="*/ 2793610 h 3670407"/>
                <a:gd name="connsiteX3647" fmla="*/ 2752162 w 4003589"/>
                <a:gd name="connsiteY3647" fmla="*/ 2786007 h 3670407"/>
                <a:gd name="connsiteX3648" fmla="*/ 2753020 w 4003589"/>
                <a:gd name="connsiteY3648" fmla="*/ 2778772 h 3670407"/>
                <a:gd name="connsiteX3649" fmla="*/ 2750690 w 4003589"/>
                <a:gd name="connsiteY3649" fmla="*/ 2772886 h 3670407"/>
                <a:gd name="connsiteX3650" fmla="*/ 2748728 w 4003589"/>
                <a:gd name="connsiteY3650" fmla="*/ 2770924 h 3670407"/>
                <a:gd name="connsiteX3651" fmla="*/ 2746275 w 4003589"/>
                <a:gd name="connsiteY3651" fmla="*/ 2769575 h 3670407"/>
                <a:gd name="connsiteX3652" fmla="*/ 2743578 w 4003589"/>
                <a:gd name="connsiteY3652" fmla="*/ 2768839 h 3670407"/>
                <a:gd name="connsiteX3653" fmla="*/ 2740512 w 4003589"/>
                <a:gd name="connsiteY3653" fmla="*/ 2768594 h 3670407"/>
                <a:gd name="connsiteX3654" fmla="*/ 23913 w 4003589"/>
                <a:gd name="connsiteY3654" fmla="*/ 2838370 h 3670407"/>
                <a:gd name="connsiteX3655" fmla="*/ 22196 w 4003589"/>
                <a:gd name="connsiteY3655" fmla="*/ 2838615 h 3670407"/>
                <a:gd name="connsiteX3656" fmla="*/ 20234 w 4003589"/>
                <a:gd name="connsiteY3656" fmla="*/ 2839228 h 3670407"/>
                <a:gd name="connsiteX3657" fmla="*/ 18026 w 4003589"/>
                <a:gd name="connsiteY3657" fmla="*/ 2840332 h 3670407"/>
                <a:gd name="connsiteX3658" fmla="*/ 15696 w 4003589"/>
                <a:gd name="connsiteY3658" fmla="*/ 2841804 h 3670407"/>
                <a:gd name="connsiteX3659" fmla="*/ 10546 w 4003589"/>
                <a:gd name="connsiteY3659" fmla="*/ 2846218 h 3670407"/>
                <a:gd name="connsiteX3660" fmla="*/ 6254 w 4003589"/>
                <a:gd name="connsiteY3660" fmla="*/ 2851369 h 3670407"/>
                <a:gd name="connsiteX3661" fmla="*/ 3311 w 4003589"/>
                <a:gd name="connsiteY3661" fmla="*/ 2856765 h 3670407"/>
                <a:gd name="connsiteX3662" fmla="*/ 2085 w 4003589"/>
                <a:gd name="connsiteY3662" fmla="*/ 2861547 h 3670407"/>
                <a:gd name="connsiteX3663" fmla="*/ 2207 w 4003589"/>
                <a:gd name="connsiteY3663" fmla="*/ 2863754 h 3670407"/>
                <a:gd name="connsiteX3664" fmla="*/ 2943 w 4003589"/>
                <a:gd name="connsiteY3664" fmla="*/ 2865348 h 3670407"/>
                <a:gd name="connsiteX3665" fmla="*/ 4292 w 4003589"/>
                <a:gd name="connsiteY3665" fmla="*/ 2866330 h 3670407"/>
                <a:gd name="connsiteX3666" fmla="*/ 6131 w 4003589"/>
                <a:gd name="connsiteY3666" fmla="*/ 2866697 h 3670407"/>
                <a:gd name="connsiteX3667" fmla="*/ 7848 w 4003589"/>
                <a:gd name="connsiteY3667" fmla="*/ 2866452 h 3670407"/>
                <a:gd name="connsiteX3668" fmla="*/ 9810 w 4003589"/>
                <a:gd name="connsiteY3668" fmla="*/ 2865839 h 3670407"/>
                <a:gd name="connsiteX3669" fmla="*/ 12018 w 4003589"/>
                <a:gd name="connsiteY3669" fmla="*/ 2864735 h 3670407"/>
                <a:gd name="connsiteX3670" fmla="*/ 14348 w 4003589"/>
                <a:gd name="connsiteY3670" fmla="*/ 2863264 h 3670407"/>
                <a:gd name="connsiteX3671" fmla="*/ 19498 w 4003589"/>
                <a:gd name="connsiteY3671" fmla="*/ 2858849 h 3670407"/>
                <a:gd name="connsiteX3672" fmla="*/ 23790 w 4003589"/>
                <a:gd name="connsiteY3672" fmla="*/ 2853576 h 3670407"/>
                <a:gd name="connsiteX3673" fmla="*/ 26733 w 4003589"/>
                <a:gd name="connsiteY3673" fmla="*/ 2848180 h 3670407"/>
                <a:gd name="connsiteX3674" fmla="*/ 27959 w 4003589"/>
                <a:gd name="connsiteY3674" fmla="*/ 2843398 h 3670407"/>
                <a:gd name="connsiteX3675" fmla="*/ 27837 w 4003589"/>
                <a:gd name="connsiteY3675" fmla="*/ 2841313 h 3670407"/>
                <a:gd name="connsiteX3676" fmla="*/ 27101 w 4003589"/>
                <a:gd name="connsiteY3676" fmla="*/ 2839719 h 3670407"/>
                <a:gd name="connsiteX3677" fmla="*/ 25752 w 4003589"/>
                <a:gd name="connsiteY3677" fmla="*/ 2838738 h 3670407"/>
                <a:gd name="connsiteX3678" fmla="*/ 23913 w 4003589"/>
                <a:gd name="connsiteY3678" fmla="*/ 2838493 h 3670407"/>
                <a:gd name="connsiteX3679" fmla="*/ 2666444 w 4003589"/>
                <a:gd name="connsiteY3679" fmla="*/ 2829418 h 3670407"/>
                <a:gd name="connsiteX3680" fmla="*/ 2662274 w 4003589"/>
                <a:gd name="connsiteY3680" fmla="*/ 2829909 h 3670407"/>
                <a:gd name="connsiteX3681" fmla="*/ 2657860 w 4003589"/>
                <a:gd name="connsiteY3681" fmla="*/ 2831258 h 3670407"/>
                <a:gd name="connsiteX3682" fmla="*/ 2653445 w 4003589"/>
                <a:gd name="connsiteY3682" fmla="*/ 2833465 h 3670407"/>
                <a:gd name="connsiteX3683" fmla="*/ 2649153 w 4003589"/>
                <a:gd name="connsiteY3683" fmla="*/ 2836408 h 3670407"/>
                <a:gd name="connsiteX3684" fmla="*/ 2642654 w 4003589"/>
                <a:gd name="connsiteY3684" fmla="*/ 2843275 h 3670407"/>
                <a:gd name="connsiteX3685" fmla="*/ 2638607 w 4003589"/>
                <a:gd name="connsiteY3685" fmla="*/ 2850756 h 3670407"/>
                <a:gd name="connsiteX3686" fmla="*/ 2637381 w 4003589"/>
                <a:gd name="connsiteY3686" fmla="*/ 2857991 h 3670407"/>
                <a:gd name="connsiteX3687" fmla="*/ 2639343 w 4003589"/>
                <a:gd name="connsiteY3687" fmla="*/ 2864122 h 3670407"/>
                <a:gd name="connsiteX3688" fmla="*/ 2641182 w 4003589"/>
                <a:gd name="connsiteY3688" fmla="*/ 2866207 h 3670407"/>
                <a:gd name="connsiteX3689" fmla="*/ 2643512 w 4003589"/>
                <a:gd name="connsiteY3689" fmla="*/ 2867678 h 3670407"/>
                <a:gd name="connsiteX3690" fmla="*/ 2646333 w 4003589"/>
                <a:gd name="connsiteY3690" fmla="*/ 2868537 h 3670407"/>
                <a:gd name="connsiteX3691" fmla="*/ 2649399 w 4003589"/>
                <a:gd name="connsiteY3691" fmla="*/ 2868782 h 3670407"/>
                <a:gd name="connsiteX3692" fmla="*/ 2653568 w 4003589"/>
                <a:gd name="connsiteY3692" fmla="*/ 2868291 h 3670407"/>
                <a:gd name="connsiteX3693" fmla="*/ 2657983 w 4003589"/>
                <a:gd name="connsiteY3693" fmla="*/ 2866943 h 3670407"/>
                <a:gd name="connsiteX3694" fmla="*/ 2662397 w 4003589"/>
                <a:gd name="connsiteY3694" fmla="*/ 2864735 h 3670407"/>
                <a:gd name="connsiteX3695" fmla="*/ 2666812 w 4003589"/>
                <a:gd name="connsiteY3695" fmla="*/ 2861792 h 3670407"/>
                <a:gd name="connsiteX3696" fmla="*/ 2673434 w 4003589"/>
                <a:gd name="connsiteY3696" fmla="*/ 2854802 h 3670407"/>
                <a:gd name="connsiteX3697" fmla="*/ 2677481 w 4003589"/>
                <a:gd name="connsiteY3697" fmla="*/ 2847199 h 3670407"/>
                <a:gd name="connsiteX3698" fmla="*/ 2678584 w 4003589"/>
                <a:gd name="connsiteY3698" fmla="*/ 2839842 h 3670407"/>
                <a:gd name="connsiteX3699" fmla="*/ 2676499 w 4003589"/>
                <a:gd name="connsiteY3699" fmla="*/ 2833710 h 3670407"/>
                <a:gd name="connsiteX3700" fmla="*/ 2674660 w 4003589"/>
                <a:gd name="connsiteY3700" fmla="*/ 2831625 h 3670407"/>
                <a:gd name="connsiteX3701" fmla="*/ 2672330 w 4003589"/>
                <a:gd name="connsiteY3701" fmla="*/ 2830154 h 3670407"/>
                <a:gd name="connsiteX3702" fmla="*/ 2669510 w 4003589"/>
                <a:gd name="connsiteY3702" fmla="*/ 2829295 h 3670407"/>
                <a:gd name="connsiteX3703" fmla="*/ 2666444 w 4003589"/>
                <a:gd name="connsiteY3703" fmla="*/ 2829050 h 3670407"/>
                <a:gd name="connsiteX3704" fmla="*/ 22318 w 4003589"/>
                <a:gd name="connsiteY3704" fmla="*/ 2880554 h 3670407"/>
                <a:gd name="connsiteX3705" fmla="*/ 20479 w 4003589"/>
                <a:gd name="connsiteY3705" fmla="*/ 2880800 h 3670407"/>
                <a:gd name="connsiteX3706" fmla="*/ 18394 w 4003589"/>
                <a:gd name="connsiteY3706" fmla="*/ 2881535 h 3670407"/>
                <a:gd name="connsiteX3707" fmla="*/ 16064 w 4003589"/>
                <a:gd name="connsiteY3707" fmla="*/ 2882639 h 3670407"/>
                <a:gd name="connsiteX3708" fmla="*/ 13612 w 4003589"/>
                <a:gd name="connsiteY3708" fmla="*/ 2884233 h 3670407"/>
                <a:gd name="connsiteX3709" fmla="*/ 8461 w 4003589"/>
                <a:gd name="connsiteY3709" fmla="*/ 2888771 h 3670407"/>
                <a:gd name="connsiteX3710" fmla="*/ 4169 w 4003589"/>
                <a:gd name="connsiteY3710" fmla="*/ 2894044 h 3670407"/>
                <a:gd name="connsiteX3711" fmla="*/ 1226 w 4003589"/>
                <a:gd name="connsiteY3711" fmla="*/ 2899439 h 3670407"/>
                <a:gd name="connsiteX3712" fmla="*/ 123 w 4003589"/>
                <a:gd name="connsiteY3712" fmla="*/ 2904344 h 3670407"/>
                <a:gd name="connsiteX3713" fmla="*/ 368 w 4003589"/>
                <a:gd name="connsiteY3713" fmla="*/ 2906306 h 3670407"/>
                <a:gd name="connsiteX3714" fmla="*/ 1226 w 4003589"/>
                <a:gd name="connsiteY3714" fmla="*/ 2907778 h 3670407"/>
                <a:gd name="connsiteX3715" fmla="*/ 2575 w 4003589"/>
                <a:gd name="connsiteY3715" fmla="*/ 2908636 h 3670407"/>
                <a:gd name="connsiteX3716" fmla="*/ 4292 w 4003589"/>
                <a:gd name="connsiteY3716" fmla="*/ 2908882 h 3670407"/>
                <a:gd name="connsiteX3717" fmla="*/ 6131 w 4003589"/>
                <a:gd name="connsiteY3717" fmla="*/ 2908636 h 3670407"/>
                <a:gd name="connsiteX3718" fmla="*/ 8216 w 4003589"/>
                <a:gd name="connsiteY3718" fmla="*/ 2907901 h 3670407"/>
                <a:gd name="connsiteX3719" fmla="*/ 10546 w 4003589"/>
                <a:gd name="connsiteY3719" fmla="*/ 2906797 h 3670407"/>
                <a:gd name="connsiteX3720" fmla="*/ 12999 w 4003589"/>
                <a:gd name="connsiteY3720" fmla="*/ 2905203 h 3670407"/>
                <a:gd name="connsiteX3721" fmla="*/ 18149 w 4003589"/>
                <a:gd name="connsiteY3721" fmla="*/ 2900666 h 3670407"/>
                <a:gd name="connsiteX3722" fmla="*/ 22318 w 4003589"/>
                <a:gd name="connsiteY3722" fmla="*/ 2895393 h 3670407"/>
                <a:gd name="connsiteX3723" fmla="*/ 25262 w 4003589"/>
                <a:gd name="connsiteY3723" fmla="*/ 2889997 h 3670407"/>
                <a:gd name="connsiteX3724" fmla="*/ 26365 w 4003589"/>
                <a:gd name="connsiteY3724" fmla="*/ 2885092 h 3670407"/>
                <a:gd name="connsiteX3725" fmla="*/ 26120 w 4003589"/>
                <a:gd name="connsiteY3725" fmla="*/ 2883007 h 3670407"/>
                <a:gd name="connsiteX3726" fmla="*/ 25262 w 4003589"/>
                <a:gd name="connsiteY3726" fmla="*/ 2881535 h 3670407"/>
                <a:gd name="connsiteX3727" fmla="*/ 23913 w 4003589"/>
                <a:gd name="connsiteY3727" fmla="*/ 2880677 h 3670407"/>
                <a:gd name="connsiteX3728" fmla="*/ 22196 w 4003589"/>
                <a:gd name="connsiteY3728" fmla="*/ 2880432 h 3670407"/>
                <a:gd name="connsiteX3729" fmla="*/ 2591395 w 4003589"/>
                <a:gd name="connsiteY3729" fmla="*/ 2888771 h 3670407"/>
                <a:gd name="connsiteX3730" fmla="*/ 2587471 w 4003589"/>
                <a:gd name="connsiteY3730" fmla="*/ 2889138 h 3670407"/>
                <a:gd name="connsiteX3731" fmla="*/ 2583302 w 4003589"/>
                <a:gd name="connsiteY3731" fmla="*/ 2890365 h 3670407"/>
                <a:gd name="connsiteX3732" fmla="*/ 2579010 w 4003589"/>
                <a:gd name="connsiteY3732" fmla="*/ 2892327 h 3670407"/>
                <a:gd name="connsiteX3733" fmla="*/ 2574840 w 4003589"/>
                <a:gd name="connsiteY3733" fmla="*/ 2895147 h 3670407"/>
                <a:gd name="connsiteX3734" fmla="*/ 2568096 w 4003589"/>
                <a:gd name="connsiteY3734" fmla="*/ 2901892 h 3670407"/>
                <a:gd name="connsiteX3735" fmla="*/ 2563803 w 4003589"/>
                <a:gd name="connsiteY3735" fmla="*/ 2909372 h 3670407"/>
                <a:gd name="connsiteX3736" fmla="*/ 2562332 w 4003589"/>
                <a:gd name="connsiteY3736" fmla="*/ 2916730 h 3670407"/>
                <a:gd name="connsiteX3737" fmla="*/ 2563926 w 4003589"/>
                <a:gd name="connsiteY3737" fmla="*/ 2923107 h 3670407"/>
                <a:gd name="connsiteX3738" fmla="*/ 2565766 w 4003589"/>
                <a:gd name="connsiteY3738" fmla="*/ 2925436 h 3670407"/>
                <a:gd name="connsiteX3739" fmla="*/ 2568218 w 4003589"/>
                <a:gd name="connsiteY3739" fmla="*/ 2927031 h 3670407"/>
                <a:gd name="connsiteX3740" fmla="*/ 2571039 w 4003589"/>
                <a:gd name="connsiteY3740" fmla="*/ 2928012 h 3670407"/>
                <a:gd name="connsiteX3741" fmla="*/ 2574227 w 4003589"/>
                <a:gd name="connsiteY3741" fmla="*/ 2928380 h 3670407"/>
                <a:gd name="connsiteX3742" fmla="*/ 2578274 w 4003589"/>
                <a:gd name="connsiteY3742" fmla="*/ 2928012 h 3670407"/>
                <a:gd name="connsiteX3743" fmla="*/ 2582443 w 4003589"/>
                <a:gd name="connsiteY3743" fmla="*/ 2926786 h 3670407"/>
                <a:gd name="connsiteX3744" fmla="*/ 2586735 w 4003589"/>
                <a:gd name="connsiteY3744" fmla="*/ 2924823 h 3670407"/>
                <a:gd name="connsiteX3745" fmla="*/ 2591027 w 4003589"/>
                <a:gd name="connsiteY3745" fmla="*/ 2922003 h 3670407"/>
                <a:gd name="connsiteX3746" fmla="*/ 2597772 w 4003589"/>
                <a:gd name="connsiteY3746" fmla="*/ 2915258 h 3670407"/>
                <a:gd name="connsiteX3747" fmla="*/ 2602064 w 4003589"/>
                <a:gd name="connsiteY3747" fmla="*/ 2907778 h 3670407"/>
                <a:gd name="connsiteX3748" fmla="*/ 2603535 w 4003589"/>
                <a:gd name="connsiteY3748" fmla="*/ 2900420 h 3670407"/>
                <a:gd name="connsiteX3749" fmla="*/ 2601818 w 4003589"/>
                <a:gd name="connsiteY3749" fmla="*/ 2894044 h 3670407"/>
                <a:gd name="connsiteX3750" fmla="*/ 2599979 w 4003589"/>
                <a:gd name="connsiteY3750" fmla="*/ 2891714 h 3670407"/>
                <a:gd name="connsiteX3751" fmla="*/ 2597526 w 4003589"/>
                <a:gd name="connsiteY3751" fmla="*/ 2890119 h 3670407"/>
                <a:gd name="connsiteX3752" fmla="*/ 2594706 w 4003589"/>
                <a:gd name="connsiteY3752" fmla="*/ 2889138 h 3670407"/>
                <a:gd name="connsiteX3753" fmla="*/ 2591518 w 4003589"/>
                <a:gd name="connsiteY3753" fmla="*/ 2888771 h 3670407"/>
                <a:gd name="connsiteX3754" fmla="*/ 22318 w 4003589"/>
                <a:gd name="connsiteY3754" fmla="*/ 2922248 h 3670407"/>
                <a:gd name="connsiteX3755" fmla="*/ 20356 w 4003589"/>
                <a:gd name="connsiteY3755" fmla="*/ 2922494 h 3670407"/>
                <a:gd name="connsiteX3756" fmla="*/ 18149 w 4003589"/>
                <a:gd name="connsiteY3756" fmla="*/ 2923229 h 3670407"/>
                <a:gd name="connsiteX3757" fmla="*/ 15696 w 4003589"/>
                <a:gd name="connsiteY3757" fmla="*/ 2924456 h 3670407"/>
                <a:gd name="connsiteX3758" fmla="*/ 13121 w 4003589"/>
                <a:gd name="connsiteY3758" fmla="*/ 2926172 h 3670407"/>
                <a:gd name="connsiteX3759" fmla="*/ 7971 w 4003589"/>
                <a:gd name="connsiteY3759" fmla="*/ 2930832 h 3670407"/>
                <a:gd name="connsiteX3760" fmla="*/ 3801 w 4003589"/>
                <a:gd name="connsiteY3760" fmla="*/ 2936228 h 3670407"/>
                <a:gd name="connsiteX3761" fmla="*/ 981 w 4003589"/>
                <a:gd name="connsiteY3761" fmla="*/ 2941624 h 3670407"/>
                <a:gd name="connsiteX3762" fmla="*/ 0 w 4003589"/>
                <a:gd name="connsiteY3762" fmla="*/ 2946529 h 3670407"/>
                <a:gd name="connsiteX3763" fmla="*/ 368 w 4003589"/>
                <a:gd name="connsiteY3763" fmla="*/ 2948491 h 3670407"/>
                <a:gd name="connsiteX3764" fmla="*/ 1226 w 4003589"/>
                <a:gd name="connsiteY3764" fmla="*/ 2949840 h 3670407"/>
                <a:gd name="connsiteX3765" fmla="*/ 2575 w 4003589"/>
                <a:gd name="connsiteY3765" fmla="*/ 2950698 h 3670407"/>
                <a:gd name="connsiteX3766" fmla="*/ 4292 w 4003589"/>
                <a:gd name="connsiteY3766" fmla="*/ 2950944 h 3670407"/>
                <a:gd name="connsiteX3767" fmla="*/ 6254 w 4003589"/>
                <a:gd name="connsiteY3767" fmla="*/ 2950698 h 3670407"/>
                <a:gd name="connsiteX3768" fmla="*/ 8461 w 4003589"/>
                <a:gd name="connsiteY3768" fmla="*/ 2949962 h 3670407"/>
                <a:gd name="connsiteX3769" fmla="*/ 10914 w 4003589"/>
                <a:gd name="connsiteY3769" fmla="*/ 2948736 h 3670407"/>
                <a:gd name="connsiteX3770" fmla="*/ 13489 w 4003589"/>
                <a:gd name="connsiteY3770" fmla="*/ 2947019 h 3670407"/>
                <a:gd name="connsiteX3771" fmla="*/ 18640 w 4003589"/>
                <a:gd name="connsiteY3771" fmla="*/ 2942359 h 3670407"/>
                <a:gd name="connsiteX3772" fmla="*/ 22809 w 4003589"/>
                <a:gd name="connsiteY3772" fmla="*/ 2936964 h 3670407"/>
                <a:gd name="connsiteX3773" fmla="*/ 25629 w 4003589"/>
                <a:gd name="connsiteY3773" fmla="*/ 2931568 h 3670407"/>
                <a:gd name="connsiteX3774" fmla="*/ 26610 w 4003589"/>
                <a:gd name="connsiteY3774" fmla="*/ 2926663 h 3670407"/>
                <a:gd name="connsiteX3775" fmla="*/ 26243 w 4003589"/>
                <a:gd name="connsiteY3775" fmla="*/ 2924701 h 3670407"/>
                <a:gd name="connsiteX3776" fmla="*/ 25384 w 4003589"/>
                <a:gd name="connsiteY3776" fmla="*/ 2923352 h 3670407"/>
                <a:gd name="connsiteX3777" fmla="*/ 24035 w 4003589"/>
                <a:gd name="connsiteY3777" fmla="*/ 2922494 h 3670407"/>
                <a:gd name="connsiteX3778" fmla="*/ 22318 w 4003589"/>
                <a:gd name="connsiteY3778" fmla="*/ 2922248 h 3670407"/>
                <a:gd name="connsiteX3779" fmla="*/ 2515610 w 4003589"/>
                <a:gd name="connsiteY3779" fmla="*/ 2946161 h 3670407"/>
                <a:gd name="connsiteX3780" fmla="*/ 2511809 w 4003589"/>
                <a:gd name="connsiteY3780" fmla="*/ 2946529 h 3670407"/>
                <a:gd name="connsiteX3781" fmla="*/ 2507762 w 4003589"/>
                <a:gd name="connsiteY3781" fmla="*/ 2947632 h 3670407"/>
                <a:gd name="connsiteX3782" fmla="*/ 2503715 w 4003589"/>
                <a:gd name="connsiteY3782" fmla="*/ 2949472 h 3670407"/>
                <a:gd name="connsiteX3783" fmla="*/ 2499669 w 4003589"/>
                <a:gd name="connsiteY3783" fmla="*/ 2952047 h 3670407"/>
                <a:gd name="connsiteX3784" fmla="*/ 2492802 w 4003589"/>
                <a:gd name="connsiteY3784" fmla="*/ 2958669 h 3670407"/>
                <a:gd name="connsiteX3785" fmla="*/ 2488264 w 4003589"/>
                <a:gd name="connsiteY3785" fmla="*/ 2966149 h 3670407"/>
                <a:gd name="connsiteX3786" fmla="*/ 2486425 w 4003589"/>
                <a:gd name="connsiteY3786" fmla="*/ 2973630 h 3670407"/>
                <a:gd name="connsiteX3787" fmla="*/ 2487651 w 4003589"/>
                <a:gd name="connsiteY3787" fmla="*/ 2980252 h 3670407"/>
                <a:gd name="connsiteX3788" fmla="*/ 2489490 w 4003589"/>
                <a:gd name="connsiteY3788" fmla="*/ 2982704 h 3670407"/>
                <a:gd name="connsiteX3789" fmla="*/ 2491943 w 4003589"/>
                <a:gd name="connsiteY3789" fmla="*/ 2984544 h 3670407"/>
                <a:gd name="connsiteX3790" fmla="*/ 2494886 w 4003589"/>
                <a:gd name="connsiteY3790" fmla="*/ 2985647 h 3670407"/>
                <a:gd name="connsiteX3791" fmla="*/ 2498197 w 4003589"/>
                <a:gd name="connsiteY3791" fmla="*/ 2986015 h 3670407"/>
                <a:gd name="connsiteX3792" fmla="*/ 2501999 w 4003589"/>
                <a:gd name="connsiteY3792" fmla="*/ 2985647 h 3670407"/>
                <a:gd name="connsiteX3793" fmla="*/ 2506045 w 4003589"/>
                <a:gd name="connsiteY3793" fmla="*/ 2984544 h 3670407"/>
                <a:gd name="connsiteX3794" fmla="*/ 2510092 w 4003589"/>
                <a:gd name="connsiteY3794" fmla="*/ 2982704 h 3670407"/>
                <a:gd name="connsiteX3795" fmla="*/ 2514139 w 4003589"/>
                <a:gd name="connsiteY3795" fmla="*/ 2980129 h 3670407"/>
                <a:gd name="connsiteX3796" fmla="*/ 2521006 w 4003589"/>
                <a:gd name="connsiteY3796" fmla="*/ 2973507 h 3670407"/>
                <a:gd name="connsiteX3797" fmla="*/ 2525543 w 4003589"/>
                <a:gd name="connsiteY3797" fmla="*/ 2965904 h 3670407"/>
                <a:gd name="connsiteX3798" fmla="*/ 2527383 w 4003589"/>
                <a:gd name="connsiteY3798" fmla="*/ 2958424 h 3670407"/>
                <a:gd name="connsiteX3799" fmla="*/ 2526034 w 4003589"/>
                <a:gd name="connsiteY3799" fmla="*/ 2951802 h 3670407"/>
                <a:gd name="connsiteX3800" fmla="*/ 2524195 w 4003589"/>
                <a:gd name="connsiteY3800" fmla="*/ 2949349 h 3670407"/>
                <a:gd name="connsiteX3801" fmla="*/ 2521742 w 4003589"/>
                <a:gd name="connsiteY3801" fmla="*/ 2947510 h 3670407"/>
                <a:gd name="connsiteX3802" fmla="*/ 2518799 w 4003589"/>
                <a:gd name="connsiteY3802" fmla="*/ 2946406 h 3670407"/>
                <a:gd name="connsiteX3803" fmla="*/ 2515488 w 4003589"/>
                <a:gd name="connsiteY3803" fmla="*/ 2946038 h 3670407"/>
                <a:gd name="connsiteX3804" fmla="*/ 24158 w 4003589"/>
                <a:gd name="connsiteY3804" fmla="*/ 2963329 h 3670407"/>
                <a:gd name="connsiteX3805" fmla="*/ 22073 w 4003589"/>
                <a:gd name="connsiteY3805" fmla="*/ 2963574 h 3670407"/>
                <a:gd name="connsiteX3806" fmla="*/ 19743 w 4003589"/>
                <a:gd name="connsiteY3806" fmla="*/ 2964433 h 3670407"/>
                <a:gd name="connsiteX3807" fmla="*/ 17168 w 4003589"/>
                <a:gd name="connsiteY3807" fmla="*/ 2965782 h 3670407"/>
                <a:gd name="connsiteX3808" fmla="*/ 14470 w 4003589"/>
                <a:gd name="connsiteY3808" fmla="*/ 2967621 h 3670407"/>
                <a:gd name="connsiteX3809" fmla="*/ 9320 w 4003589"/>
                <a:gd name="connsiteY3809" fmla="*/ 2972404 h 3670407"/>
                <a:gd name="connsiteX3810" fmla="*/ 5150 w 4003589"/>
                <a:gd name="connsiteY3810" fmla="*/ 2977922 h 3670407"/>
                <a:gd name="connsiteX3811" fmla="*/ 2453 w 4003589"/>
                <a:gd name="connsiteY3811" fmla="*/ 2983317 h 3670407"/>
                <a:gd name="connsiteX3812" fmla="*/ 1594 w 4003589"/>
                <a:gd name="connsiteY3812" fmla="*/ 2988100 h 3670407"/>
                <a:gd name="connsiteX3813" fmla="*/ 1594 w 4003589"/>
                <a:gd name="connsiteY3813" fmla="*/ 2988100 h 3670407"/>
                <a:gd name="connsiteX3814" fmla="*/ 1962 w 4003589"/>
                <a:gd name="connsiteY3814" fmla="*/ 2989939 h 3670407"/>
                <a:gd name="connsiteX3815" fmla="*/ 2820 w 4003589"/>
                <a:gd name="connsiteY3815" fmla="*/ 2991288 h 3670407"/>
                <a:gd name="connsiteX3816" fmla="*/ 4047 w 4003589"/>
                <a:gd name="connsiteY3816" fmla="*/ 2992024 h 3670407"/>
                <a:gd name="connsiteX3817" fmla="*/ 5641 w 4003589"/>
                <a:gd name="connsiteY3817" fmla="*/ 2992269 h 3670407"/>
                <a:gd name="connsiteX3818" fmla="*/ 7726 w 4003589"/>
                <a:gd name="connsiteY3818" fmla="*/ 2992024 h 3670407"/>
                <a:gd name="connsiteX3819" fmla="*/ 10056 w 4003589"/>
                <a:gd name="connsiteY3819" fmla="*/ 2991288 h 3670407"/>
                <a:gd name="connsiteX3820" fmla="*/ 12631 w 4003589"/>
                <a:gd name="connsiteY3820" fmla="*/ 2989939 h 3670407"/>
                <a:gd name="connsiteX3821" fmla="*/ 15329 w 4003589"/>
                <a:gd name="connsiteY3821" fmla="*/ 2988100 h 3670407"/>
                <a:gd name="connsiteX3822" fmla="*/ 20479 w 4003589"/>
                <a:gd name="connsiteY3822" fmla="*/ 2983195 h 3670407"/>
                <a:gd name="connsiteX3823" fmla="*/ 24648 w 4003589"/>
                <a:gd name="connsiteY3823" fmla="*/ 2977677 h 3670407"/>
                <a:gd name="connsiteX3824" fmla="*/ 27346 w 4003589"/>
                <a:gd name="connsiteY3824" fmla="*/ 2972158 h 3670407"/>
                <a:gd name="connsiteX3825" fmla="*/ 28082 w 4003589"/>
                <a:gd name="connsiteY3825" fmla="*/ 2967376 h 3670407"/>
                <a:gd name="connsiteX3826" fmla="*/ 27714 w 4003589"/>
                <a:gd name="connsiteY3826" fmla="*/ 2965536 h 3670407"/>
                <a:gd name="connsiteX3827" fmla="*/ 26856 w 4003589"/>
                <a:gd name="connsiteY3827" fmla="*/ 2964187 h 3670407"/>
                <a:gd name="connsiteX3828" fmla="*/ 25629 w 4003589"/>
                <a:gd name="connsiteY3828" fmla="*/ 2963452 h 3670407"/>
                <a:gd name="connsiteX3829" fmla="*/ 23913 w 4003589"/>
                <a:gd name="connsiteY3829" fmla="*/ 2963206 h 3670407"/>
                <a:gd name="connsiteX3830" fmla="*/ 2438845 w 4003589"/>
                <a:gd name="connsiteY3830" fmla="*/ 3001834 h 3670407"/>
                <a:gd name="connsiteX3831" fmla="*/ 2435289 w 4003589"/>
                <a:gd name="connsiteY3831" fmla="*/ 3002080 h 3670407"/>
                <a:gd name="connsiteX3832" fmla="*/ 2431487 w 4003589"/>
                <a:gd name="connsiteY3832" fmla="*/ 3003061 h 3670407"/>
                <a:gd name="connsiteX3833" fmla="*/ 2427563 w 4003589"/>
                <a:gd name="connsiteY3833" fmla="*/ 3004777 h 3670407"/>
                <a:gd name="connsiteX3834" fmla="*/ 2423639 w 4003589"/>
                <a:gd name="connsiteY3834" fmla="*/ 3007230 h 3670407"/>
                <a:gd name="connsiteX3835" fmla="*/ 2416649 w 4003589"/>
                <a:gd name="connsiteY3835" fmla="*/ 3013729 h 3670407"/>
                <a:gd name="connsiteX3836" fmla="*/ 2411866 w 4003589"/>
                <a:gd name="connsiteY3836" fmla="*/ 3021210 h 3670407"/>
                <a:gd name="connsiteX3837" fmla="*/ 2409782 w 4003589"/>
                <a:gd name="connsiteY3837" fmla="*/ 3028813 h 3670407"/>
                <a:gd name="connsiteX3838" fmla="*/ 2410763 w 4003589"/>
                <a:gd name="connsiteY3838" fmla="*/ 3035680 h 3670407"/>
                <a:gd name="connsiteX3839" fmla="*/ 2412479 w 4003589"/>
                <a:gd name="connsiteY3839" fmla="*/ 3038378 h 3670407"/>
                <a:gd name="connsiteX3840" fmla="*/ 2414932 w 4003589"/>
                <a:gd name="connsiteY3840" fmla="*/ 3040340 h 3670407"/>
                <a:gd name="connsiteX3841" fmla="*/ 2417875 w 4003589"/>
                <a:gd name="connsiteY3841" fmla="*/ 3041566 h 3670407"/>
                <a:gd name="connsiteX3842" fmla="*/ 2421309 w 4003589"/>
                <a:gd name="connsiteY3842" fmla="*/ 3042057 h 3670407"/>
                <a:gd name="connsiteX3843" fmla="*/ 2424865 w 4003589"/>
                <a:gd name="connsiteY3843" fmla="*/ 3041812 h 3670407"/>
                <a:gd name="connsiteX3844" fmla="*/ 2428666 w 4003589"/>
                <a:gd name="connsiteY3844" fmla="*/ 3040830 h 3670407"/>
                <a:gd name="connsiteX3845" fmla="*/ 2432591 w 4003589"/>
                <a:gd name="connsiteY3845" fmla="*/ 3039114 h 3670407"/>
                <a:gd name="connsiteX3846" fmla="*/ 2436515 w 4003589"/>
                <a:gd name="connsiteY3846" fmla="*/ 3036784 h 3670407"/>
                <a:gd name="connsiteX3847" fmla="*/ 2443504 w 4003589"/>
                <a:gd name="connsiteY3847" fmla="*/ 3030284 h 3670407"/>
                <a:gd name="connsiteX3848" fmla="*/ 2448287 w 4003589"/>
                <a:gd name="connsiteY3848" fmla="*/ 3022804 h 3670407"/>
                <a:gd name="connsiteX3849" fmla="*/ 2450372 w 4003589"/>
                <a:gd name="connsiteY3849" fmla="*/ 3015201 h 3670407"/>
                <a:gd name="connsiteX3850" fmla="*/ 2449391 w 4003589"/>
                <a:gd name="connsiteY3850" fmla="*/ 3008457 h 3670407"/>
                <a:gd name="connsiteX3851" fmla="*/ 2447551 w 4003589"/>
                <a:gd name="connsiteY3851" fmla="*/ 3005759 h 3670407"/>
                <a:gd name="connsiteX3852" fmla="*/ 2445099 w 4003589"/>
                <a:gd name="connsiteY3852" fmla="*/ 3003797 h 3670407"/>
                <a:gd name="connsiteX3853" fmla="*/ 2442156 w 4003589"/>
                <a:gd name="connsiteY3853" fmla="*/ 3002570 h 3670407"/>
                <a:gd name="connsiteX3854" fmla="*/ 2438722 w 4003589"/>
                <a:gd name="connsiteY3854" fmla="*/ 3002080 h 3670407"/>
                <a:gd name="connsiteX3855" fmla="*/ 27469 w 4003589"/>
                <a:gd name="connsiteY3855" fmla="*/ 3003797 h 3670407"/>
                <a:gd name="connsiteX3856" fmla="*/ 25262 w 4003589"/>
                <a:gd name="connsiteY3856" fmla="*/ 3004042 h 3670407"/>
                <a:gd name="connsiteX3857" fmla="*/ 22809 w 4003589"/>
                <a:gd name="connsiteY3857" fmla="*/ 3004900 h 3670407"/>
                <a:gd name="connsiteX3858" fmla="*/ 20111 w 4003589"/>
                <a:gd name="connsiteY3858" fmla="*/ 3006372 h 3670407"/>
                <a:gd name="connsiteX3859" fmla="*/ 17291 w 4003589"/>
                <a:gd name="connsiteY3859" fmla="*/ 3008457 h 3670407"/>
                <a:gd name="connsiteX3860" fmla="*/ 12140 w 4003589"/>
                <a:gd name="connsiteY3860" fmla="*/ 3013362 h 3670407"/>
                <a:gd name="connsiteX3861" fmla="*/ 8093 w 4003589"/>
                <a:gd name="connsiteY3861" fmla="*/ 3018880 h 3670407"/>
                <a:gd name="connsiteX3862" fmla="*/ 5518 w 4003589"/>
                <a:gd name="connsiteY3862" fmla="*/ 3024398 h 3670407"/>
                <a:gd name="connsiteX3863" fmla="*/ 4905 w 4003589"/>
                <a:gd name="connsiteY3863" fmla="*/ 3029181 h 3670407"/>
                <a:gd name="connsiteX3864" fmla="*/ 5396 w 4003589"/>
                <a:gd name="connsiteY3864" fmla="*/ 3030897 h 3670407"/>
                <a:gd name="connsiteX3865" fmla="*/ 6254 w 4003589"/>
                <a:gd name="connsiteY3865" fmla="*/ 3032124 h 3670407"/>
                <a:gd name="connsiteX3866" fmla="*/ 7480 w 4003589"/>
                <a:gd name="connsiteY3866" fmla="*/ 3032860 h 3670407"/>
                <a:gd name="connsiteX3867" fmla="*/ 9075 w 4003589"/>
                <a:gd name="connsiteY3867" fmla="*/ 3033105 h 3670407"/>
                <a:gd name="connsiteX3868" fmla="*/ 11282 w 4003589"/>
                <a:gd name="connsiteY3868" fmla="*/ 3032860 h 3670407"/>
                <a:gd name="connsiteX3869" fmla="*/ 13734 w 4003589"/>
                <a:gd name="connsiteY3869" fmla="*/ 3032001 h 3670407"/>
                <a:gd name="connsiteX3870" fmla="*/ 16432 w 4003589"/>
                <a:gd name="connsiteY3870" fmla="*/ 3030530 h 3670407"/>
                <a:gd name="connsiteX3871" fmla="*/ 19375 w 4003589"/>
                <a:gd name="connsiteY3871" fmla="*/ 3028445 h 3670407"/>
                <a:gd name="connsiteX3872" fmla="*/ 24526 w 4003589"/>
                <a:gd name="connsiteY3872" fmla="*/ 3023540 h 3670407"/>
                <a:gd name="connsiteX3873" fmla="*/ 28572 w 4003589"/>
                <a:gd name="connsiteY3873" fmla="*/ 3018022 h 3670407"/>
                <a:gd name="connsiteX3874" fmla="*/ 31148 w 4003589"/>
                <a:gd name="connsiteY3874" fmla="*/ 3012503 h 3670407"/>
                <a:gd name="connsiteX3875" fmla="*/ 31761 w 4003589"/>
                <a:gd name="connsiteY3875" fmla="*/ 3007721 h 3670407"/>
                <a:gd name="connsiteX3876" fmla="*/ 31393 w 4003589"/>
                <a:gd name="connsiteY3876" fmla="*/ 3006004 h 3670407"/>
                <a:gd name="connsiteX3877" fmla="*/ 30535 w 4003589"/>
                <a:gd name="connsiteY3877" fmla="*/ 3004777 h 3670407"/>
                <a:gd name="connsiteX3878" fmla="*/ 29308 w 4003589"/>
                <a:gd name="connsiteY3878" fmla="*/ 3004042 h 3670407"/>
                <a:gd name="connsiteX3879" fmla="*/ 27714 w 4003589"/>
                <a:gd name="connsiteY3879" fmla="*/ 3003797 h 3670407"/>
                <a:gd name="connsiteX3880" fmla="*/ 2361711 w 4003589"/>
                <a:gd name="connsiteY3880" fmla="*/ 3055546 h 3670407"/>
                <a:gd name="connsiteX3881" fmla="*/ 2358278 w 4003589"/>
                <a:gd name="connsiteY3881" fmla="*/ 3055791 h 3670407"/>
                <a:gd name="connsiteX3882" fmla="*/ 2354721 w 4003589"/>
                <a:gd name="connsiteY3882" fmla="*/ 3056650 h 3670407"/>
                <a:gd name="connsiteX3883" fmla="*/ 2351043 w 4003589"/>
                <a:gd name="connsiteY3883" fmla="*/ 3058244 h 3670407"/>
                <a:gd name="connsiteX3884" fmla="*/ 2347241 w 4003589"/>
                <a:gd name="connsiteY3884" fmla="*/ 3060451 h 3670407"/>
                <a:gd name="connsiteX3885" fmla="*/ 2340128 w 4003589"/>
                <a:gd name="connsiteY3885" fmla="*/ 3066705 h 3670407"/>
                <a:gd name="connsiteX3886" fmla="*/ 2335223 w 4003589"/>
                <a:gd name="connsiteY3886" fmla="*/ 3074063 h 3670407"/>
                <a:gd name="connsiteX3887" fmla="*/ 2332893 w 4003589"/>
                <a:gd name="connsiteY3887" fmla="*/ 3081666 h 3670407"/>
                <a:gd name="connsiteX3888" fmla="*/ 2333629 w 4003589"/>
                <a:gd name="connsiteY3888" fmla="*/ 3088533 h 3670407"/>
                <a:gd name="connsiteX3889" fmla="*/ 2335223 w 4003589"/>
                <a:gd name="connsiteY3889" fmla="*/ 3091476 h 3670407"/>
                <a:gd name="connsiteX3890" fmla="*/ 2337553 w 4003589"/>
                <a:gd name="connsiteY3890" fmla="*/ 3093561 h 3670407"/>
                <a:gd name="connsiteX3891" fmla="*/ 2340496 w 4003589"/>
                <a:gd name="connsiteY3891" fmla="*/ 3094910 h 3670407"/>
                <a:gd name="connsiteX3892" fmla="*/ 2343930 w 4003589"/>
                <a:gd name="connsiteY3892" fmla="*/ 3095400 h 3670407"/>
                <a:gd name="connsiteX3893" fmla="*/ 2347363 w 4003589"/>
                <a:gd name="connsiteY3893" fmla="*/ 3095155 h 3670407"/>
                <a:gd name="connsiteX3894" fmla="*/ 2350920 w 4003589"/>
                <a:gd name="connsiteY3894" fmla="*/ 3094297 h 3670407"/>
                <a:gd name="connsiteX3895" fmla="*/ 2354598 w 4003589"/>
                <a:gd name="connsiteY3895" fmla="*/ 3092703 h 3670407"/>
                <a:gd name="connsiteX3896" fmla="*/ 2358400 w 4003589"/>
                <a:gd name="connsiteY3896" fmla="*/ 3090495 h 3670407"/>
                <a:gd name="connsiteX3897" fmla="*/ 2365513 w 4003589"/>
                <a:gd name="connsiteY3897" fmla="*/ 3084118 h 3670407"/>
                <a:gd name="connsiteX3898" fmla="*/ 2370418 w 4003589"/>
                <a:gd name="connsiteY3898" fmla="*/ 3076638 h 3670407"/>
                <a:gd name="connsiteX3899" fmla="*/ 2372748 w 4003589"/>
                <a:gd name="connsiteY3899" fmla="*/ 3069035 h 3670407"/>
                <a:gd name="connsiteX3900" fmla="*/ 2372012 w 4003589"/>
                <a:gd name="connsiteY3900" fmla="*/ 3062168 h 3670407"/>
                <a:gd name="connsiteX3901" fmla="*/ 2370295 w 4003589"/>
                <a:gd name="connsiteY3901" fmla="*/ 3059225 h 3670407"/>
                <a:gd name="connsiteX3902" fmla="*/ 2367843 w 4003589"/>
                <a:gd name="connsiteY3902" fmla="*/ 3057140 h 3670407"/>
                <a:gd name="connsiteX3903" fmla="*/ 2364777 w 4003589"/>
                <a:gd name="connsiteY3903" fmla="*/ 3055791 h 3670407"/>
                <a:gd name="connsiteX3904" fmla="*/ 2361221 w 4003589"/>
                <a:gd name="connsiteY3904" fmla="*/ 3055301 h 3670407"/>
                <a:gd name="connsiteX3905" fmla="*/ 32497 w 4003589"/>
                <a:gd name="connsiteY3905" fmla="*/ 3043528 h 3670407"/>
                <a:gd name="connsiteX3906" fmla="*/ 30167 w 4003589"/>
                <a:gd name="connsiteY3906" fmla="*/ 3043774 h 3670407"/>
                <a:gd name="connsiteX3907" fmla="*/ 27592 w 4003589"/>
                <a:gd name="connsiteY3907" fmla="*/ 3044632 h 3670407"/>
                <a:gd name="connsiteX3908" fmla="*/ 24771 w 4003589"/>
                <a:gd name="connsiteY3908" fmla="*/ 3046226 h 3670407"/>
                <a:gd name="connsiteX3909" fmla="*/ 21705 w 4003589"/>
                <a:gd name="connsiteY3909" fmla="*/ 3048433 h 3670407"/>
                <a:gd name="connsiteX3910" fmla="*/ 16555 w 4003589"/>
                <a:gd name="connsiteY3910" fmla="*/ 3053584 h 3670407"/>
                <a:gd name="connsiteX3911" fmla="*/ 12631 w 4003589"/>
                <a:gd name="connsiteY3911" fmla="*/ 3059225 h 3670407"/>
                <a:gd name="connsiteX3912" fmla="*/ 10178 w 4003589"/>
                <a:gd name="connsiteY3912" fmla="*/ 3064743 h 3670407"/>
                <a:gd name="connsiteX3913" fmla="*/ 9688 w 4003589"/>
                <a:gd name="connsiteY3913" fmla="*/ 3069403 h 3670407"/>
                <a:gd name="connsiteX3914" fmla="*/ 10178 w 4003589"/>
                <a:gd name="connsiteY3914" fmla="*/ 3070997 h 3670407"/>
                <a:gd name="connsiteX3915" fmla="*/ 11037 w 4003589"/>
                <a:gd name="connsiteY3915" fmla="*/ 3072223 h 3670407"/>
                <a:gd name="connsiteX3916" fmla="*/ 12263 w 4003589"/>
                <a:gd name="connsiteY3916" fmla="*/ 3072959 h 3670407"/>
                <a:gd name="connsiteX3917" fmla="*/ 13857 w 4003589"/>
                <a:gd name="connsiteY3917" fmla="*/ 3073205 h 3670407"/>
                <a:gd name="connsiteX3918" fmla="*/ 16187 w 4003589"/>
                <a:gd name="connsiteY3918" fmla="*/ 3072959 h 3670407"/>
                <a:gd name="connsiteX3919" fmla="*/ 18762 w 4003589"/>
                <a:gd name="connsiteY3919" fmla="*/ 3072101 h 3670407"/>
                <a:gd name="connsiteX3920" fmla="*/ 21583 w 4003589"/>
                <a:gd name="connsiteY3920" fmla="*/ 3070507 h 3670407"/>
                <a:gd name="connsiteX3921" fmla="*/ 24526 w 4003589"/>
                <a:gd name="connsiteY3921" fmla="*/ 3068300 h 3670407"/>
                <a:gd name="connsiteX3922" fmla="*/ 29676 w 4003589"/>
                <a:gd name="connsiteY3922" fmla="*/ 3063149 h 3670407"/>
                <a:gd name="connsiteX3923" fmla="*/ 33600 w 4003589"/>
                <a:gd name="connsiteY3923" fmla="*/ 3057508 h 3670407"/>
                <a:gd name="connsiteX3924" fmla="*/ 36053 w 4003589"/>
                <a:gd name="connsiteY3924" fmla="*/ 3051990 h 3670407"/>
                <a:gd name="connsiteX3925" fmla="*/ 36543 w 4003589"/>
                <a:gd name="connsiteY3925" fmla="*/ 3047330 h 3670407"/>
                <a:gd name="connsiteX3926" fmla="*/ 36053 w 4003589"/>
                <a:gd name="connsiteY3926" fmla="*/ 3045735 h 3670407"/>
                <a:gd name="connsiteX3927" fmla="*/ 35194 w 4003589"/>
                <a:gd name="connsiteY3927" fmla="*/ 3044509 h 3670407"/>
                <a:gd name="connsiteX3928" fmla="*/ 33968 w 4003589"/>
                <a:gd name="connsiteY3928" fmla="*/ 3043774 h 3670407"/>
                <a:gd name="connsiteX3929" fmla="*/ 32374 w 4003589"/>
                <a:gd name="connsiteY3929" fmla="*/ 3043528 h 3670407"/>
                <a:gd name="connsiteX3930" fmla="*/ 2284210 w 4003589"/>
                <a:gd name="connsiteY3930" fmla="*/ 3107173 h 3670407"/>
                <a:gd name="connsiteX3931" fmla="*/ 2281021 w 4003589"/>
                <a:gd name="connsiteY3931" fmla="*/ 3107418 h 3670407"/>
                <a:gd name="connsiteX3932" fmla="*/ 2277588 w 4003589"/>
                <a:gd name="connsiteY3932" fmla="*/ 3108276 h 3670407"/>
                <a:gd name="connsiteX3933" fmla="*/ 2274032 w 4003589"/>
                <a:gd name="connsiteY3933" fmla="*/ 3109748 h 3670407"/>
                <a:gd name="connsiteX3934" fmla="*/ 2270352 w 4003589"/>
                <a:gd name="connsiteY3934" fmla="*/ 3111833 h 3670407"/>
                <a:gd name="connsiteX3935" fmla="*/ 2263240 w 4003589"/>
                <a:gd name="connsiteY3935" fmla="*/ 3117964 h 3670407"/>
                <a:gd name="connsiteX3936" fmla="*/ 2258090 w 4003589"/>
                <a:gd name="connsiteY3936" fmla="*/ 3125322 h 3670407"/>
                <a:gd name="connsiteX3937" fmla="*/ 2255392 w 4003589"/>
                <a:gd name="connsiteY3937" fmla="*/ 3133048 h 3670407"/>
                <a:gd name="connsiteX3938" fmla="*/ 2255760 w 4003589"/>
                <a:gd name="connsiteY3938" fmla="*/ 3140160 h 3670407"/>
                <a:gd name="connsiteX3939" fmla="*/ 2257354 w 4003589"/>
                <a:gd name="connsiteY3939" fmla="*/ 3143348 h 3670407"/>
                <a:gd name="connsiteX3940" fmla="*/ 2259684 w 4003589"/>
                <a:gd name="connsiteY3940" fmla="*/ 3145678 h 3670407"/>
                <a:gd name="connsiteX3941" fmla="*/ 2262750 w 4003589"/>
                <a:gd name="connsiteY3941" fmla="*/ 3147150 h 3670407"/>
                <a:gd name="connsiteX3942" fmla="*/ 2266306 w 4003589"/>
                <a:gd name="connsiteY3942" fmla="*/ 3147763 h 3670407"/>
                <a:gd name="connsiteX3943" fmla="*/ 2269494 w 4003589"/>
                <a:gd name="connsiteY3943" fmla="*/ 3147518 h 3670407"/>
                <a:gd name="connsiteX3944" fmla="*/ 2272928 w 4003589"/>
                <a:gd name="connsiteY3944" fmla="*/ 3146659 h 3670407"/>
                <a:gd name="connsiteX3945" fmla="*/ 2276484 w 4003589"/>
                <a:gd name="connsiteY3945" fmla="*/ 3145188 h 3670407"/>
                <a:gd name="connsiteX3946" fmla="*/ 2280040 w 4003589"/>
                <a:gd name="connsiteY3946" fmla="*/ 3143103 h 3670407"/>
                <a:gd name="connsiteX3947" fmla="*/ 2287275 w 4003589"/>
                <a:gd name="connsiteY3947" fmla="*/ 3136849 h 3670407"/>
                <a:gd name="connsiteX3948" fmla="*/ 2292426 w 4003589"/>
                <a:gd name="connsiteY3948" fmla="*/ 3129491 h 3670407"/>
                <a:gd name="connsiteX3949" fmla="*/ 2295001 w 4003589"/>
                <a:gd name="connsiteY3949" fmla="*/ 3121766 h 3670407"/>
                <a:gd name="connsiteX3950" fmla="*/ 2294633 w 4003589"/>
                <a:gd name="connsiteY3950" fmla="*/ 3114776 h 3670407"/>
                <a:gd name="connsiteX3951" fmla="*/ 2293039 w 4003589"/>
                <a:gd name="connsiteY3951" fmla="*/ 3111588 h 3670407"/>
                <a:gd name="connsiteX3952" fmla="*/ 2290709 w 4003589"/>
                <a:gd name="connsiteY3952" fmla="*/ 3109258 h 3670407"/>
                <a:gd name="connsiteX3953" fmla="*/ 2287643 w 4003589"/>
                <a:gd name="connsiteY3953" fmla="*/ 3107786 h 3670407"/>
                <a:gd name="connsiteX3954" fmla="*/ 2284087 w 4003589"/>
                <a:gd name="connsiteY3954" fmla="*/ 3107295 h 3670407"/>
                <a:gd name="connsiteX3955" fmla="*/ 39241 w 4003589"/>
                <a:gd name="connsiteY3955" fmla="*/ 3082524 h 3670407"/>
                <a:gd name="connsiteX3956" fmla="*/ 36911 w 4003589"/>
                <a:gd name="connsiteY3956" fmla="*/ 3082770 h 3670407"/>
                <a:gd name="connsiteX3957" fmla="*/ 34213 w 4003589"/>
                <a:gd name="connsiteY3957" fmla="*/ 3083751 h 3670407"/>
                <a:gd name="connsiteX3958" fmla="*/ 31270 w 4003589"/>
                <a:gd name="connsiteY3958" fmla="*/ 3085468 h 3670407"/>
                <a:gd name="connsiteX3959" fmla="*/ 28082 w 4003589"/>
                <a:gd name="connsiteY3959" fmla="*/ 3087797 h 3670407"/>
                <a:gd name="connsiteX3960" fmla="*/ 23054 w 4003589"/>
                <a:gd name="connsiteY3960" fmla="*/ 3093070 h 3670407"/>
                <a:gd name="connsiteX3961" fmla="*/ 19130 w 4003589"/>
                <a:gd name="connsiteY3961" fmla="*/ 3098834 h 3670407"/>
                <a:gd name="connsiteX3962" fmla="*/ 16800 w 4003589"/>
                <a:gd name="connsiteY3962" fmla="*/ 3104352 h 3670407"/>
                <a:gd name="connsiteX3963" fmla="*/ 16432 w 4003589"/>
                <a:gd name="connsiteY3963" fmla="*/ 3109012 h 3670407"/>
                <a:gd name="connsiteX3964" fmla="*/ 16923 w 4003589"/>
                <a:gd name="connsiteY3964" fmla="*/ 3110484 h 3670407"/>
                <a:gd name="connsiteX3965" fmla="*/ 17781 w 4003589"/>
                <a:gd name="connsiteY3965" fmla="*/ 3111588 h 3670407"/>
                <a:gd name="connsiteX3966" fmla="*/ 19007 w 4003589"/>
                <a:gd name="connsiteY3966" fmla="*/ 3112201 h 3670407"/>
                <a:gd name="connsiteX3967" fmla="*/ 20479 w 4003589"/>
                <a:gd name="connsiteY3967" fmla="*/ 3112446 h 3670407"/>
                <a:gd name="connsiteX3968" fmla="*/ 22932 w 4003589"/>
                <a:gd name="connsiteY3968" fmla="*/ 3112201 h 3670407"/>
                <a:gd name="connsiteX3969" fmla="*/ 25629 w 4003589"/>
                <a:gd name="connsiteY3969" fmla="*/ 3111220 h 3670407"/>
                <a:gd name="connsiteX3970" fmla="*/ 28572 w 4003589"/>
                <a:gd name="connsiteY3970" fmla="*/ 3109503 h 3670407"/>
                <a:gd name="connsiteX3971" fmla="*/ 31761 w 4003589"/>
                <a:gd name="connsiteY3971" fmla="*/ 3107173 h 3670407"/>
                <a:gd name="connsiteX3972" fmla="*/ 36911 w 4003589"/>
                <a:gd name="connsiteY3972" fmla="*/ 3101900 h 3670407"/>
                <a:gd name="connsiteX3973" fmla="*/ 40835 w 4003589"/>
                <a:gd name="connsiteY3973" fmla="*/ 3096136 h 3670407"/>
                <a:gd name="connsiteX3974" fmla="*/ 43165 w 4003589"/>
                <a:gd name="connsiteY3974" fmla="*/ 3090618 h 3670407"/>
                <a:gd name="connsiteX3975" fmla="*/ 43411 w 4003589"/>
                <a:gd name="connsiteY3975" fmla="*/ 3085958 h 3670407"/>
                <a:gd name="connsiteX3976" fmla="*/ 42920 w 4003589"/>
                <a:gd name="connsiteY3976" fmla="*/ 3084486 h 3670407"/>
                <a:gd name="connsiteX3977" fmla="*/ 42062 w 4003589"/>
                <a:gd name="connsiteY3977" fmla="*/ 3083383 h 3670407"/>
                <a:gd name="connsiteX3978" fmla="*/ 40835 w 4003589"/>
                <a:gd name="connsiteY3978" fmla="*/ 3082647 h 3670407"/>
                <a:gd name="connsiteX3979" fmla="*/ 39364 w 4003589"/>
                <a:gd name="connsiteY3979" fmla="*/ 3082402 h 3670407"/>
                <a:gd name="connsiteX3980" fmla="*/ 2206340 w 4003589"/>
                <a:gd name="connsiteY3980" fmla="*/ 3156715 h 3670407"/>
                <a:gd name="connsiteX3981" fmla="*/ 2203274 w 4003589"/>
                <a:gd name="connsiteY3981" fmla="*/ 3156837 h 3670407"/>
                <a:gd name="connsiteX3982" fmla="*/ 2200086 w 4003589"/>
                <a:gd name="connsiteY3982" fmla="*/ 3157573 h 3670407"/>
                <a:gd name="connsiteX3983" fmla="*/ 2196775 w 4003589"/>
                <a:gd name="connsiteY3983" fmla="*/ 3158799 h 3670407"/>
                <a:gd name="connsiteX3984" fmla="*/ 2193341 w 4003589"/>
                <a:gd name="connsiteY3984" fmla="*/ 3160639 h 3670407"/>
                <a:gd name="connsiteX3985" fmla="*/ 2186106 w 4003589"/>
                <a:gd name="connsiteY3985" fmla="*/ 3166648 h 3670407"/>
                <a:gd name="connsiteX3986" fmla="*/ 2180833 w 4003589"/>
                <a:gd name="connsiteY3986" fmla="*/ 3174006 h 3670407"/>
                <a:gd name="connsiteX3987" fmla="*/ 2178013 w 4003589"/>
                <a:gd name="connsiteY3987" fmla="*/ 3181731 h 3670407"/>
                <a:gd name="connsiteX3988" fmla="*/ 2178013 w 4003589"/>
                <a:gd name="connsiteY3988" fmla="*/ 3188966 h 3670407"/>
                <a:gd name="connsiteX3989" fmla="*/ 2179362 w 4003589"/>
                <a:gd name="connsiteY3989" fmla="*/ 3192277 h 3670407"/>
                <a:gd name="connsiteX3990" fmla="*/ 2181692 w 4003589"/>
                <a:gd name="connsiteY3990" fmla="*/ 3194730 h 3670407"/>
                <a:gd name="connsiteX3991" fmla="*/ 2184758 w 4003589"/>
                <a:gd name="connsiteY3991" fmla="*/ 3196324 h 3670407"/>
                <a:gd name="connsiteX3992" fmla="*/ 2188436 w 4003589"/>
                <a:gd name="connsiteY3992" fmla="*/ 3196937 h 3670407"/>
                <a:gd name="connsiteX3993" fmla="*/ 2191502 w 4003589"/>
                <a:gd name="connsiteY3993" fmla="*/ 3196814 h 3670407"/>
                <a:gd name="connsiteX3994" fmla="*/ 2194813 w 4003589"/>
                <a:gd name="connsiteY3994" fmla="*/ 3196079 h 3670407"/>
                <a:gd name="connsiteX3995" fmla="*/ 2198247 w 4003589"/>
                <a:gd name="connsiteY3995" fmla="*/ 3194730 h 3670407"/>
                <a:gd name="connsiteX3996" fmla="*/ 2201680 w 4003589"/>
                <a:gd name="connsiteY3996" fmla="*/ 3192890 h 3670407"/>
                <a:gd name="connsiteX3997" fmla="*/ 2208915 w 4003589"/>
                <a:gd name="connsiteY3997" fmla="*/ 3187004 h 3670407"/>
                <a:gd name="connsiteX3998" fmla="*/ 2214189 w 4003589"/>
                <a:gd name="connsiteY3998" fmla="*/ 3179646 h 3670407"/>
                <a:gd name="connsiteX3999" fmla="*/ 2217009 w 4003589"/>
                <a:gd name="connsiteY3999" fmla="*/ 3171921 h 3670407"/>
                <a:gd name="connsiteX4000" fmla="*/ 2217009 w 4003589"/>
                <a:gd name="connsiteY4000" fmla="*/ 3164686 h 3670407"/>
                <a:gd name="connsiteX4001" fmla="*/ 2215537 w 4003589"/>
                <a:gd name="connsiteY4001" fmla="*/ 3161375 h 3670407"/>
                <a:gd name="connsiteX4002" fmla="*/ 2213207 w 4003589"/>
                <a:gd name="connsiteY4002" fmla="*/ 3158922 h 3670407"/>
                <a:gd name="connsiteX4003" fmla="*/ 2210142 w 4003589"/>
                <a:gd name="connsiteY4003" fmla="*/ 3157328 h 3670407"/>
                <a:gd name="connsiteX4004" fmla="*/ 2206463 w 4003589"/>
                <a:gd name="connsiteY4004" fmla="*/ 3156715 h 3670407"/>
                <a:gd name="connsiteX4005" fmla="*/ 47825 w 4003589"/>
                <a:gd name="connsiteY4005" fmla="*/ 3120785 h 3670407"/>
                <a:gd name="connsiteX4006" fmla="*/ 45373 w 4003589"/>
                <a:gd name="connsiteY4006" fmla="*/ 3121030 h 3670407"/>
                <a:gd name="connsiteX4007" fmla="*/ 42552 w 4003589"/>
                <a:gd name="connsiteY4007" fmla="*/ 3122133 h 3670407"/>
                <a:gd name="connsiteX4008" fmla="*/ 39486 w 4003589"/>
                <a:gd name="connsiteY4008" fmla="*/ 3123973 h 3670407"/>
                <a:gd name="connsiteX4009" fmla="*/ 36176 w 4003589"/>
                <a:gd name="connsiteY4009" fmla="*/ 3126548 h 3670407"/>
                <a:gd name="connsiteX4010" fmla="*/ 31025 w 4003589"/>
                <a:gd name="connsiteY4010" fmla="*/ 3131944 h 3670407"/>
                <a:gd name="connsiteX4011" fmla="*/ 27224 w 4003589"/>
                <a:gd name="connsiteY4011" fmla="*/ 3137707 h 3670407"/>
                <a:gd name="connsiteX4012" fmla="*/ 25016 w 4003589"/>
                <a:gd name="connsiteY4012" fmla="*/ 3143226 h 3670407"/>
                <a:gd name="connsiteX4013" fmla="*/ 24894 w 4003589"/>
                <a:gd name="connsiteY4013" fmla="*/ 3147886 h 3670407"/>
                <a:gd name="connsiteX4014" fmla="*/ 25507 w 4003589"/>
                <a:gd name="connsiteY4014" fmla="*/ 3149357 h 3670407"/>
                <a:gd name="connsiteX4015" fmla="*/ 26365 w 4003589"/>
                <a:gd name="connsiteY4015" fmla="*/ 3150338 h 3670407"/>
                <a:gd name="connsiteX4016" fmla="*/ 27592 w 4003589"/>
                <a:gd name="connsiteY4016" fmla="*/ 3150951 h 3670407"/>
                <a:gd name="connsiteX4017" fmla="*/ 29063 w 4003589"/>
                <a:gd name="connsiteY4017" fmla="*/ 3151196 h 3670407"/>
                <a:gd name="connsiteX4018" fmla="*/ 31516 w 4003589"/>
                <a:gd name="connsiteY4018" fmla="*/ 3150951 h 3670407"/>
                <a:gd name="connsiteX4019" fmla="*/ 34336 w 4003589"/>
                <a:gd name="connsiteY4019" fmla="*/ 3149848 h 3670407"/>
                <a:gd name="connsiteX4020" fmla="*/ 37524 w 4003589"/>
                <a:gd name="connsiteY4020" fmla="*/ 3148008 h 3670407"/>
                <a:gd name="connsiteX4021" fmla="*/ 40835 w 4003589"/>
                <a:gd name="connsiteY4021" fmla="*/ 3145433 h 3670407"/>
                <a:gd name="connsiteX4022" fmla="*/ 45986 w 4003589"/>
                <a:gd name="connsiteY4022" fmla="*/ 3140037 h 3670407"/>
                <a:gd name="connsiteX4023" fmla="*/ 49787 w 4003589"/>
                <a:gd name="connsiteY4023" fmla="*/ 3134274 h 3670407"/>
                <a:gd name="connsiteX4024" fmla="*/ 51995 w 4003589"/>
                <a:gd name="connsiteY4024" fmla="*/ 3128756 h 3670407"/>
                <a:gd name="connsiteX4025" fmla="*/ 52117 w 4003589"/>
                <a:gd name="connsiteY4025" fmla="*/ 3124096 h 3670407"/>
                <a:gd name="connsiteX4026" fmla="*/ 51504 w 4003589"/>
                <a:gd name="connsiteY4026" fmla="*/ 3122746 h 3670407"/>
                <a:gd name="connsiteX4027" fmla="*/ 50646 w 4003589"/>
                <a:gd name="connsiteY4027" fmla="*/ 3121766 h 3670407"/>
                <a:gd name="connsiteX4028" fmla="*/ 49419 w 4003589"/>
                <a:gd name="connsiteY4028" fmla="*/ 3121153 h 3670407"/>
                <a:gd name="connsiteX4029" fmla="*/ 47948 w 4003589"/>
                <a:gd name="connsiteY4029" fmla="*/ 3120907 h 3670407"/>
                <a:gd name="connsiteX4030" fmla="*/ 2128471 w 4003589"/>
                <a:gd name="connsiteY4030" fmla="*/ 3203927 h 3670407"/>
                <a:gd name="connsiteX4031" fmla="*/ 2125650 w 4003589"/>
                <a:gd name="connsiteY4031" fmla="*/ 3204049 h 3670407"/>
                <a:gd name="connsiteX4032" fmla="*/ 2122585 w 4003589"/>
                <a:gd name="connsiteY4032" fmla="*/ 3204663 h 3670407"/>
                <a:gd name="connsiteX4033" fmla="*/ 2119396 w 4003589"/>
                <a:gd name="connsiteY4033" fmla="*/ 3205766 h 3670407"/>
                <a:gd name="connsiteX4034" fmla="*/ 2116085 w 4003589"/>
                <a:gd name="connsiteY4034" fmla="*/ 3207483 h 3670407"/>
                <a:gd name="connsiteX4035" fmla="*/ 2108728 w 4003589"/>
                <a:gd name="connsiteY4035" fmla="*/ 3213247 h 3670407"/>
                <a:gd name="connsiteX4036" fmla="*/ 2103209 w 4003589"/>
                <a:gd name="connsiteY4036" fmla="*/ 3220482 h 3670407"/>
                <a:gd name="connsiteX4037" fmla="*/ 2100143 w 4003589"/>
                <a:gd name="connsiteY4037" fmla="*/ 3228207 h 3670407"/>
                <a:gd name="connsiteX4038" fmla="*/ 2099898 w 4003589"/>
                <a:gd name="connsiteY4038" fmla="*/ 3235565 h 3670407"/>
                <a:gd name="connsiteX4039" fmla="*/ 2101125 w 4003589"/>
                <a:gd name="connsiteY4039" fmla="*/ 3239122 h 3670407"/>
                <a:gd name="connsiteX4040" fmla="*/ 2103332 w 4003589"/>
                <a:gd name="connsiteY4040" fmla="*/ 3241819 h 3670407"/>
                <a:gd name="connsiteX4041" fmla="*/ 2106398 w 4003589"/>
                <a:gd name="connsiteY4041" fmla="*/ 3243536 h 3670407"/>
                <a:gd name="connsiteX4042" fmla="*/ 2110076 w 4003589"/>
                <a:gd name="connsiteY4042" fmla="*/ 3244272 h 3670407"/>
                <a:gd name="connsiteX4043" fmla="*/ 2112897 w 4003589"/>
                <a:gd name="connsiteY4043" fmla="*/ 3244149 h 3670407"/>
                <a:gd name="connsiteX4044" fmla="*/ 2115963 w 4003589"/>
                <a:gd name="connsiteY4044" fmla="*/ 3243536 h 3670407"/>
                <a:gd name="connsiteX4045" fmla="*/ 2119151 w 4003589"/>
                <a:gd name="connsiteY4045" fmla="*/ 3242432 h 3670407"/>
                <a:gd name="connsiteX4046" fmla="*/ 2122462 w 4003589"/>
                <a:gd name="connsiteY4046" fmla="*/ 3240716 h 3670407"/>
                <a:gd name="connsiteX4047" fmla="*/ 2129820 w 4003589"/>
                <a:gd name="connsiteY4047" fmla="*/ 3234952 h 3670407"/>
                <a:gd name="connsiteX4048" fmla="*/ 2135338 w 4003589"/>
                <a:gd name="connsiteY4048" fmla="*/ 3227717 h 3670407"/>
                <a:gd name="connsiteX4049" fmla="*/ 2138526 w 4003589"/>
                <a:gd name="connsiteY4049" fmla="*/ 3219991 h 3670407"/>
                <a:gd name="connsiteX4050" fmla="*/ 2138894 w 4003589"/>
                <a:gd name="connsiteY4050" fmla="*/ 3212634 h 3670407"/>
                <a:gd name="connsiteX4051" fmla="*/ 2137545 w 4003589"/>
                <a:gd name="connsiteY4051" fmla="*/ 3209077 h 3670407"/>
                <a:gd name="connsiteX4052" fmla="*/ 2135215 w 4003589"/>
                <a:gd name="connsiteY4052" fmla="*/ 3206502 h 3670407"/>
                <a:gd name="connsiteX4053" fmla="*/ 2132150 w 4003589"/>
                <a:gd name="connsiteY4053" fmla="*/ 3204785 h 3670407"/>
                <a:gd name="connsiteX4054" fmla="*/ 2128471 w 4003589"/>
                <a:gd name="connsiteY4054" fmla="*/ 3204172 h 3670407"/>
                <a:gd name="connsiteX4055" fmla="*/ 58249 w 4003589"/>
                <a:gd name="connsiteY4055" fmla="*/ 3158064 h 3670407"/>
                <a:gd name="connsiteX4056" fmla="*/ 55673 w 4003589"/>
                <a:gd name="connsiteY4056" fmla="*/ 3158432 h 3670407"/>
                <a:gd name="connsiteX4057" fmla="*/ 52730 w 4003589"/>
                <a:gd name="connsiteY4057" fmla="*/ 3159535 h 3670407"/>
                <a:gd name="connsiteX4058" fmla="*/ 49419 w 4003589"/>
                <a:gd name="connsiteY4058" fmla="*/ 3161497 h 3670407"/>
                <a:gd name="connsiteX4059" fmla="*/ 45986 w 4003589"/>
                <a:gd name="connsiteY4059" fmla="*/ 3164195 h 3670407"/>
                <a:gd name="connsiteX4060" fmla="*/ 40958 w 4003589"/>
                <a:gd name="connsiteY4060" fmla="*/ 3169714 h 3670407"/>
                <a:gd name="connsiteX4061" fmla="*/ 37279 w 4003589"/>
                <a:gd name="connsiteY4061" fmla="*/ 3175600 h 3670407"/>
                <a:gd name="connsiteX4062" fmla="*/ 35194 w 4003589"/>
                <a:gd name="connsiteY4062" fmla="*/ 3181118 h 3670407"/>
                <a:gd name="connsiteX4063" fmla="*/ 35194 w 4003589"/>
                <a:gd name="connsiteY4063" fmla="*/ 3185655 h 3670407"/>
                <a:gd name="connsiteX4064" fmla="*/ 35808 w 4003589"/>
                <a:gd name="connsiteY4064" fmla="*/ 3187004 h 3670407"/>
                <a:gd name="connsiteX4065" fmla="*/ 36666 w 4003589"/>
                <a:gd name="connsiteY4065" fmla="*/ 3187985 h 3670407"/>
                <a:gd name="connsiteX4066" fmla="*/ 37892 w 4003589"/>
                <a:gd name="connsiteY4066" fmla="*/ 3188599 h 3670407"/>
                <a:gd name="connsiteX4067" fmla="*/ 39364 w 4003589"/>
                <a:gd name="connsiteY4067" fmla="*/ 3188844 h 3670407"/>
                <a:gd name="connsiteX4068" fmla="*/ 41939 w 4003589"/>
                <a:gd name="connsiteY4068" fmla="*/ 3188599 h 3670407"/>
                <a:gd name="connsiteX4069" fmla="*/ 44882 w 4003589"/>
                <a:gd name="connsiteY4069" fmla="*/ 3187495 h 3670407"/>
                <a:gd name="connsiteX4070" fmla="*/ 48193 w 4003589"/>
                <a:gd name="connsiteY4070" fmla="*/ 3185533 h 3670407"/>
                <a:gd name="connsiteX4071" fmla="*/ 51627 w 4003589"/>
                <a:gd name="connsiteY4071" fmla="*/ 3182835 h 3670407"/>
                <a:gd name="connsiteX4072" fmla="*/ 56777 w 4003589"/>
                <a:gd name="connsiteY4072" fmla="*/ 3177316 h 3670407"/>
                <a:gd name="connsiteX4073" fmla="*/ 60456 w 4003589"/>
                <a:gd name="connsiteY4073" fmla="*/ 3171430 h 3670407"/>
                <a:gd name="connsiteX4074" fmla="*/ 62418 w 4003589"/>
                <a:gd name="connsiteY4074" fmla="*/ 3165912 h 3670407"/>
                <a:gd name="connsiteX4075" fmla="*/ 62418 w 4003589"/>
                <a:gd name="connsiteY4075" fmla="*/ 3161375 h 3670407"/>
                <a:gd name="connsiteX4076" fmla="*/ 61805 w 4003589"/>
                <a:gd name="connsiteY4076" fmla="*/ 3160026 h 3670407"/>
                <a:gd name="connsiteX4077" fmla="*/ 60947 w 4003589"/>
                <a:gd name="connsiteY4077" fmla="*/ 3159045 h 3670407"/>
                <a:gd name="connsiteX4078" fmla="*/ 59720 w 4003589"/>
                <a:gd name="connsiteY4078" fmla="*/ 3158432 h 3670407"/>
                <a:gd name="connsiteX4079" fmla="*/ 58249 w 4003589"/>
                <a:gd name="connsiteY4079" fmla="*/ 3158186 h 3670407"/>
                <a:gd name="connsiteX4080" fmla="*/ 2050602 w 4003589"/>
                <a:gd name="connsiteY4080" fmla="*/ 3249054 h 3670407"/>
                <a:gd name="connsiteX4081" fmla="*/ 2047904 w 4003589"/>
                <a:gd name="connsiteY4081" fmla="*/ 3249054 h 3670407"/>
                <a:gd name="connsiteX4082" fmla="*/ 2044960 w 4003589"/>
                <a:gd name="connsiteY4082" fmla="*/ 3249667 h 3670407"/>
                <a:gd name="connsiteX4083" fmla="*/ 2041895 w 4003589"/>
                <a:gd name="connsiteY4083" fmla="*/ 3250771 h 3670407"/>
                <a:gd name="connsiteX4084" fmla="*/ 2038829 w 4003589"/>
                <a:gd name="connsiteY4084" fmla="*/ 3252243 h 3670407"/>
                <a:gd name="connsiteX4085" fmla="*/ 2031471 w 4003589"/>
                <a:gd name="connsiteY4085" fmla="*/ 3257884 h 3670407"/>
                <a:gd name="connsiteX4086" fmla="*/ 2025830 w 4003589"/>
                <a:gd name="connsiteY4086" fmla="*/ 3264996 h 3670407"/>
                <a:gd name="connsiteX4087" fmla="*/ 2022519 w 4003589"/>
                <a:gd name="connsiteY4087" fmla="*/ 3272722 h 3670407"/>
                <a:gd name="connsiteX4088" fmla="*/ 2022029 w 4003589"/>
                <a:gd name="connsiteY4088" fmla="*/ 3280080 h 3670407"/>
                <a:gd name="connsiteX4089" fmla="*/ 2023255 w 4003589"/>
                <a:gd name="connsiteY4089" fmla="*/ 3283881 h 3670407"/>
                <a:gd name="connsiteX4090" fmla="*/ 2025462 w 4003589"/>
                <a:gd name="connsiteY4090" fmla="*/ 3286702 h 3670407"/>
                <a:gd name="connsiteX4091" fmla="*/ 2028528 w 4003589"/>
                <a:gd name="connsiteY4091" fmla="*/ 3288541 h 3670407"/>
                <a:gd name="connsiteX4092" fmla="*/ 2032330 w 4003589"/>
                <a:gd name="connsiteY4092" fmla="*/ 3289277 h 3670407"/>
                <a:gd name="connsiteX4093" fmla="*/ 2035027 w 4003589"/>
                <a:gd name="connsiteY4093" fmla="*/ 3289277 h 3670407"/>
                <a:gd name="connsiteX4094" fmla="*/ 2037848 w 4003589"/>
                <a:gd name="connsiteY4094" fmla="*/ 3288663 h 3670407"/>
                <a:gd name="connsiteX4095" fmla="*/ 2040791 w 4003589"/>
                <a:gd name="connsiteY4095" fmla="*/ 3287683 h 3670407"/>
                <a:gd name="connsiteX4096" fmla="*/ 2043857 w 4003589"/>
                <a:gd name="connsiteY4096" fmla="*/ 3286211 h 3670407"/>
                <a:gd name="connsiteX4097" fmla="*/ 2051215 w 4003589"/>
                <a:gd name="connsiteY4097" fmla="*/ 3280447 h 3670407"/>
                <a:gd name="connsiteX4098" fmla="*/ 2056855 w 4003589"/>
                <a:gd name="connsiteY4098" fmla="*/ 3273335 h 3670407"/>
                <a:gd name="connsiteX4099" fmla="*/ 2060289 w 4003589"/>
                <a:gd name="connsiteY4099" fmla="*/ 3265609 h 3670407"/>
                <a:gd name="connsiteX4100" fmla="*/ 2060780 w 4003589"/>
                <a:gd name="connsiteY4100" fmla="*/ 3258252 h 3670407"/>
                <a:gd name="connsiteX4101" fmla="*/ 2059553 w 4003589"/>
                <a:gd name="connsiteY4101" fmla="*/ 3254450 h 3670407"/>
                <a:gd name="connsiteX4102" fmla="*/ 2057346 w 4003589"/>
                <a:gd name="connsiteY4102" fmla="*/ 3251630 h 3670407"/>
                <a:gd name="connsiteX4103" fmla="*/ 2054280 w 4003589"/>
                <a:gd name="connsiteY4103" fmla="*/ 3249790 h 3670407"/>
                <a:gd name="connsiteX4104" fmla="*/ 2050479 w 4003589"/>
                <a:gd name="connsiteY4104" fmla="*/ 3249054 h 3670407"/>
                <a:gd name="connsiteX4105" fmla="*/ 1972854 w 4003589"/>
                <a:gd name="connsiteY4105" fmla="*/ 3291729 h 3670407"/>
                <a:gd name="connsiteX4106" fmla="*/ 1970279 w 4003589"/>
                <a:gd name="connsiteY4106" fmla="*/ 3291729 h 3670407"/>
                <a:gd name="connsiteX4107" fmla="*/ 1967581 w 4003589"/>
                <a:gd name="connsiteY4107" fmla="*/ 3292220 h 3670407"/>
                <a:gd name="connsiteX4108" fmla="*/ 1964761 w 4003589"/>
                <a:gd name="connsiteY4108" fmla="*/ 3293201 h 3670407"/>
                <a:gd name="connsiteX4109" fmla="*/ 1961818 w 4003589"/>
                <a:gd name="connsiteY4109" fmla="*/ 3294550 h 3670407"/>
                <a:gd name="connsiteX4110" fmla="*/ 1954460 w 4003589"/>
                <a:gd name="connsiteY4110" fmla="*/ 3299945 h 3670407"/>
                <a:gd name="connsiteX4111" fmla="*/ 1948697 w 4003589"/>
                <a:gd name="connsiteY4111" fmla="*/ 3306935 h 3670407"/>
                <a:gd name="connsiteX4112" fmla="*/ 1945141 w 4003589"/>
                <a:gd name="connsiteY4112" fmla="*/ 3314661 h 3670407"/>
                <a:gd name="connsiteX4113" fmla="*/ 1944282 w 4003589"/>
                <a:gd name="connsiteY4113" fmla="*/ 3322264 h 3670407"/>
                <a:gd name="connsiteX4114" fmla="*/ 1945263 w 4003589"/>
                <a:gd name="connsiteY4114" fmla="*/ 3326311 h 3670407"/>
                <a:gd name="connsiteX4115" fmla="*/ 1947348 w 4003589"/>
                <a:gd name="connsiteY4115" fmla="*/ 3329254 h 3670407"/>
                <a:gd name="connsiteX4116" fmla="*/ 1950413 w 4003589"/>
                <a:gd name="connsiteY4116" fmla="*/ 3331216 h 3670407"/>
                <a:gd name="connsiteX4117" fmla="*/ 1954215 w 4003589"/>
                <a:gd name="connsiteY4117" fmla="*/ 3332074 h 3670407"/>
                <a:gd name="connsiteX4118" fmla="*/ 1956790 w 4003589"/>
                <a:gd name="connsiteY4118" fmla="*/ 3332074 h 3670407"/>
                <a:gd name="connsiteX4119" fmla="*/ 1959488 w 4003589"/>
                <a:gd name="connsiteY4119" fmla="*/ 3331584 h 3670407"/>
                <a:gd name="connsiteX4120" fmla="*/ 1962431 w 4003589"/>
                <a:gd name="connsiteY4120" fmla="*/ 3330603 h 3670407"/>
                <a:gd name="connsiteX4121" fmla="*/ 1965374 w 4003589"/>
                <a:gd name="connsiteY4121" fmla="*/ 3329254 h 3670407"/>
                <a:gd name="connsiteX4122" fmla="*/ 1965251 w 4003589"/>
                <a:gd name="connsiteY4122" fmla="*/ 3329254 h 3670407"/>
                <a:gd name="connsiteX4123" fmla="*/ 1972732 w 4003589"/>
                <a:gd name="connsiteY4123" fmla="*/ 3323858 h 3670407"/>
                <a:gd name="connsiteX4124" fmla="*/ 1978618 w 4003589"/>
                <a:gd name="connsiteY4124" fmla="*/ 3316868 h 3670407"/>
                <a:gd name="connsiteX4125" fmla="*/ 1982297 w 4003589"/>
                <a:gd name="connsiteY4125" fmla="*/ 3309143 h 3670407"/>
                <a:gd name="connsiteX4126" fmla="*/ 1983156 w 4003589"/>
                <a:gd name="connsiteY4126" fmla="*/ 3301540 h 3670407"/>
                <a:gd name="connsiteX4127" fmla="*/ 1982052 w 4003589"/>
                <a:gd name="connsiteY4127" fmla="*/ 3297493 h 3670407"/>
                <a:gd name="connsiteX4128" fmla="*/ 1979844 w 4003589"/>
                <a:gd name="connsiteY4128" fmla="*/ 3294550 h 3670407"/>
                <a:gd name="connsiteX4129" fmla="*/ 1976779 w 4003589"/>
                <a:gd name="connsiteY4129" fmla="*/ 3292710 h 3670407"/>
                <a:gd name="connsiteX4130" fmla="*/ 1972977 w 4003589"/>
                <a:gd name="connsiteY4130" fmla="*/ 3291975 h 3670407"/>
                <a:gd name="connsiteX4131" fmla="*/ 70512 w 4003589"/>
                <a:gd name="connsiteY4131" fmla="*/ 3194607 h 3670407"/>
                <a:gd name="connsiteX4132" fmla="*/ 67814 w 4003589"/>
                <a:gd name="connsiteY4132" fmla="*/ 3194975 h 3670407"/>
                <a:gd name="connsiteX4133" fmla="*/ 64625 w 4003589"/>
                <a:gd name="connsiteY4133" fmla="*/ 3196201 h 3670407"/>
                <a:gd name="connsiteX4134" fmla="*/ 61192 w 4003589"/>
                <a:gd name="connsiteY4134" fmla="*/ 3198286 h 3670407"/>
                <a:gd name="connsiteX4135" fmla="*/ 57636 w 4003589"/>
                <a:gd name="connsiteY4135" fmla="*/ 3201229 h 3670407"/>
                <a:gd name="connsiteX4136" fmla="*/ 52608 w 4003589"/>
                <a:gd name="connsiteY4136" fmla="*/ 3206870 h 3670407"/>
                <a:gd name="connsiteX4137" fmla="*/ 49052 w 4003589"/>
                <a:gd name="connsiteY4137" fmla="*/ 3212756 h 3670407"/>
                <a:gd name="connsiteX4138" fmla="*/ 47212 w 4003589"/>
                <a:gd name="connsiteY4138" fmla="*/ 3218275 h 3670407"/>
                <a:gd name="connsiteX4139" fmla="*/ 47457 w 4003589"/>
                <a:gd name="connsiteY4139" fmla="*/ 3222812 h 3670407"/>
                <a:gd name="connsiteX4140" fmla="*/ 48071 w 4003589"/>
                <a:gd name="connsiteY4140" fmla="*/ 3224038 h 3670407"/>
                <a:gd name="connsiteX4141" fmla="*/ 48929 w 4003589"/>
                <a:gd name="connsiteY4141" fmla="*/ 3224897 h 3670407"/>
                <a:gd name="connsiteX4142" fmla="*/ 50033 w 4003589"/>
                <a:gd name="connsiteY4142" fmla="*/ 3225510 h 3670407"/>
                <a:gd name="connsiteX4143" fmla="*/ 51381 w 4003589"/>
                <a:gd name="connsiteY4143" fmla="*/ 3225755 h 3670407"/>
                <a:gd name="connsiteX4144" fmla="*/ 54079 w 4003589"/>
                <a:gd name="connsiteY4144" fmla="*/ 3225387 h 3670407"/>
                <a:gd name="connsiteX4145" fmla="*/ 57268 w 4003589"/>
                <a:gd name="connsiteY4145" fmla="*/ 3224161 h 3670407"/>
                <a:gd name="connsiteX4146" fmla="*/ 60701 w 4003589"/>
                <a:gd name="connsiteY4146" fmla="*/ 3222076 h 3670407"/>
                <a:gd name="connsiteX4147" fmla="*/ 64258 w 4003589"/>
                <a:gd name="connsiteY4147" fmla="*/ 3219256 h 3670407"/>
                <a:gd name="connsiteX4148" fmla="*/ 69285 w 4003589"/>
                <a:gd name="connsiteY4148" fmla="*/ 3213615 h 3670407"/>
                <a:gd name="connsiteX4149" fmla="*/ 72964 w 4003589"/>
                <a:gd name="connsiteY4149" fmla="*/ 3207606 h 3670407"/>
                <a:gd name="connsiteX4150" fmla="*/ 74804 w 4003589"/>
                <a:gd name="connsiteY4150" fmla="*/ 3201965 h 3670407"/>
                <a:gd name="connsiteX4151" fmla="*/ 74558 w 4003589"/>
                <a:gd name="connsiteY4151" fmla="*/ 3197428 h 3670407"/>
                <a:gd name="connsiteX4152" fmla="*/ 73945 w 4003589"/>
                <a:gd name="connsiteY4152" fmla="*/ 3196201 h 3670407"/>
                <a:gd name="connsiteX4153" fmla="*/ 73087 w 4003589"/>
                <a:gd name="connsiteY4153" fmla="*/ 3195343 h 3670407"/>
                <a:gd name="connsiteX4154" fmla="*/ 71983 w 4003589"/>
                <a:gd name="connsiteY4154" fmla="*/ 3194852 h 3670407"/>
                <a:gd name="connsiteX4155" fmla="*/ 70634 w 4003589"/>
                <a:gd name="connsiteY4155" fmla="*/ 3194607 h 3670407"/>
                <a:gd name="connsiteX4156" fmla="*/ 1895476 w 4003589"/>
                <a:gd name="connsiteY4156" fmla="*/ 3332074 h 3670407"/>
                <a:gd name="connsiteX4157" fmla="*/ 1893146 w 4003589"/>
                <a:gd name="connsiteY4157" fmla="*/ 3332074 h 3670407"/>
                <a:gd name="connsiteX4158" fmla="*/ 1890571 w 4003589"/>
                <a:gd name="connsiteY4158" fmla="*/ 3332565 h 3670407"/>
                <a:gd name="connsiteX4159" fmla="*/ 1887873 w 4003589"/>
                <a:gd name="connsiteY4159" fmla="*/ 3333423 h 3670407"/>
                <a:gd name="connsiteX4160" fmla="*/ 1885175 w 4003589"/>
                <a:gd name="connsiteY4160" fmla="*/ 3334649 h 3670407"/>
                <a:gd name="connsiteX4161" fmla="*/ 1877695 w 4003589"/>
                <a:gd name="connsiteY4161" fmla="*/ 3339800 h 3670407"/>
                <a:gd name="connsiteX4162" fmla="*/ 1871686 w 4003589"/>
                <a:gd name="connsiteY4162" fmla="*/ 3346667 h 3670407"/>
                <a:gd name="connsiteX4163" fmla="*/ 1867762 w 4003589"/>
                <a:gd name="connsiteY4163" fmla="*/ 3354393 h 3670407"/>
                <a:gd name="connsiteX4164" fmla="*/ 1866535 w 4003589"/>
                <a:gd name="connsiteY4164" fmla="*/ 3362118 h 3670407"/>
                <a:gd name="connsiteX4165" fmla="*/ 1867394 w 4003589"/>
                <a:gd name="connsiteY4165" fmla="*/ 3366410 h 3670407"/>
                <a:gd name="connsiteX4166" fmla="*/ 1869478 w 4003589"/>
                <a:gd name="connsiteY4166" fmla="*/ 3369599 h 3670407"/>
                <a:gd name="connsiteX4167" fmla="*/ 1872544 w 4003589"/>
                <a:gd name="connsiteY4167" fmla="*/ 3371683 h 3670407"/>
                <a:gd name="connsiteX4168" fmla="*/ 1876468 w 4003589"/>
                <a:gd name="connsiteY4168" fmla="*/ 3372542 h 3670407"/>
                <a:gd name="connsiteX4169" fmla="*/ 1878798 w 4003589"/>
                <a:gd name="connsiteY4169" fmla="*/ 3372542 h 3670407"/>
                <a:gd name="connsiteX4170" fmla="*/ 1881373 w 4003589"/>
                <a:gd name="connsiteY4170" fmla="*/ 3372174 h 3670407"/>
                <a:gd name="connsiteX4171" fmla="*/ 1884071 w 4003589"/>
                <a:gd name="connsiteY4171" fmla="*/ 3371316 h 3670407"/>
                <a:gd name="connsiteX4172" fmla="*/ 1886892 w 4003589"/>
                <a:gd name="connsiteY4172" fmla="*/ 3370089 h 3670407"/>
                <a:gd name="connsiteX4173" fmla="*/ 1894372 w 4003589"/>
                <a:gd name="connsiteY4173" fmla="*/ 3364939 h 3670407"/>
                <a:gd name="connsiteX4174" fmla="*/ 1900381 w 4003589"/>
                <a:gd name="connsiteY4174" fmla="*/ 3358071 h 3670407"/>
                <a:gd name="connsiteX4175" fmla="*/ 1904305 w 4003589"/>
                <a:gd name="connsiteY4175" fmla="*/ 3350346 h 3670407"/>
                <a:gd name="connsiteX4176" fmla="*/ 1905531 w 4003589"/>
                <a:gd name="connsiteY4176" fmla="*/ 3342743 h 3670407"/>
                <a:gd name="connsiteX4177" fmla="*/ 1904550 w 4003589"/>
                <a:gd name="connsiteY4177" fmla="*/ 3338451 h 3670407"/>
                <a:gd name="connsiteX4178" fmla="*/ 1902466 w 4003589"/>
                <a:gd name="connsiteY4178" fmla="*/ 3335263 h 3670407"/>
                <a:gd name="connsiteX4179" fmla="*/ 1899400 w 4003589"/>
                <a:gd name="connsiteY4179" fmla="*/ 3333178 h 3670407"/>
                <a:gd name="connsiteX4180" fmla="*/ 1895476 w 4003589"/>
                <a:gd name="connsiteY4180" fmla="*/ 3332320 h 3670407"/>
                <a:gd name="connsiteX4181" fmla="*/ 84614 w 4003589"/>
                <a:gd name="connsiteY4181" fmla="*/ 3230047 h 3670407"/>
                <a:gd name="connsiteX4182" fmla="*/ 81793 w 4003589"/>
                <a:gd name="connsiteY4182" fmla="*/ 3230415 h 3670407"/>
                <a:gd name="connsiteX4183" fmla="*/ 78482 w 4003589"/>
                <a:gd name="connsiteY4183" fmla="*/ 3231764 h 3670407"/>
                <a:gd name="connsiteX4184" fmla="*/ 74926 w 4003589"/>
                <a:gd name="connsiteY4184" fmla="*/ 3233971 h 3670407"/>
                <a:gd name="connsiteX4185" fmla="*/ 71247 w 4003589"/>
                <a:gd name="connsiteY4185" fmla="*/ 3237037 h 3670407"/>
                <a:gd name="connsiteX4186" fmla="*/ 66220 w 4003589"/>
                <a:gd name="connsiteY4186" fmla="*/ 3242800 h 3670407"/>
                <a:gd name="connsiteX4187" fmla="*/ 62663 w 4003589"/>
                <a:gd name="connsiteY4187" fmla="*/ 3248809 h 3670407"/>
                <a:gd name="connsiteX4188" fmla="*/ 60947 w 4003589"/>
                <a:gd name="connsiteY4188" fmla="*/ 3254327 h 3670407"/>
                <a:gd name="connsiteX4189" fmla="*/ 61314 w 4003589"/>
                <a:gd name="connsiteY4189" fmla="*/ 3258742 h 3670407"/>
                <a:gd name="connsiteX4190" fmla="*/ 62050 w 4003589"/>
                <a:gd name="connsiteY4190" fmla="*/ 3259846 h 3670407"/>
                <a:gd name="connsiteX4191" fmla="*/ 63031 w 4003589"/>
                <a:gd name="connsiteY4191" fmla="*/ 3260704 h 3670407"/>
                <a:gd name="connsiteX4192" fmla="*/ 64135 w 4003589"/>
                <a:gd name="connsiteY4192" fmla="*/ 3261195 h 3670407"/>
                <a:gd name="connsiteX4193" fmla="*/ 65484 w 4003589"/>
                <a:gd name="connsiteY4193" fmla="*/ 3261440 h 3670407"/>
                <a:gd name="connsiteX4194" fmla="*/ 68304 w 4003589"/>
                <a:gd name="connsiteY4194" fmla="*/ 3261072 h 3670407"/>
                <a:gd name="connsiteX4195" fmla="*/ 71615 w 4003589"/>
                <a:gd name="connsiteY4195" fmla="*/ 3259846 h 3670407"/>
                <a:gd name="connsiteX4196" fmla="*/ 75172 w 4003589"/>
                <a:gd name="connsiteY4196" fmla="*/ 3257638 h 3670407"/>
                <a:gd name="connsiteX4197" fmla="*/ 78850 w 4003589"/>
                <a:gd name="connsiteY4197" fmla="*/ 3254573 h 3670407"/>
                <a:gd name="connsiteX4198" fmla="*/ 83878 w 4003589"/>
                <a:gd name="connsiteY4198" fmla="*/ 3248809 h 3670407"/>
                <a:gd name="connsiteX4199" fmla="*/ 87434 w 4003589"/>
                <a:gd name="connsiteY4199" fmla="*/ 3242800 h 3670407"/>
                <a:gd name="connsiteX4200" fmla="*/ 89151 w 4003589"/>
                <a:gd name="connsiteY4200" fmla="*/ 3237282 h 3670407"/>
                <a:gd name="connsiteX4201" fmla="*/ 88661 w 4003589"/>
                <a:gd name="connsiteY4201" fmla="*/ 3232867 h 3670407"/>
                <a:gd name="connsiteX4202" fmla="*/ 88048 w 4003589"/>
                <a:gd name="connsiteY4202" fmla="*/ 3231764 h 3670407"/>
                <a:gd name="connsiteX4203" fmla="*/ 87189 w 4003589"/>
                <a:gd name="connsiteY4203" fmla="*/ 3230905 h 3670407"/>
                <a:gd name="connsiteX4204" fmla="*/ 86085 w 4003589"/>
                <a:gd name="connsiteY4204" fmla="*/ 3230415 h 3670407"/>
                <a:gd name="connsiteX4205" fmla="*/ 84737 w 4003589"/>
                <a:gd name="connsiteY4205" fmla="*/ 3230170 h 3670407"/>
                <a:gd name="connsiteX4206" fmla="*/ 1818587 w 4003589"/>
                <a:gd name="connsiteY4206" fmla="*/ 3369844 h 3670407"/>
                <a:gd name="connsiteX4207" fmla="*/ 1816380 w 4003589"/>
                <a:gd name="connsiteY4207" fmla="*/ 3369844 h 3670407"/>
                <a:gd name="connsiteX4208" fmla="*/ 1814050 w 4003589"/>
                <a:gd name="connsiteY4208" fmla="*/ 3370212 h 3670407"/>
                <a:gd name="connsiteX4209" fmla="*/ 1811597 w 4003589"/>
                <a:gd name="connsiteY4209" fmla="*/ 3370948 h 3670407"/>
                <a:gd name="connsiteX4210" fmla="*/ 1809022 w 4003589"/>
                <a:gd name="connsiteY4210" fmla="*/ 3372051 h 3670407"/>
                <a:gd name="connsiteX4211" fmla="*/ 1801542 w 4003589"/>
                <a:gd name="connsiteY4211" fmla="*/ 3377079 h 3670407"/>
                <a:gd name="connsiteX4212" fmla="*/ 1795533 w 4003589"/>
                <a:gd name="connsiteY4212" fmla="*/ 3383824 h 3670407"/>
                <a:gd name="connsiteX4213" fmla="*/ 1791486 w 4003589"/>
                <a:gd name="connsiteY4213" fmla="*/ 3391549 h 3670407"/>
                <a:gd name="connsiteX4214" fmla="*/ 1790015 w 4003589"/>
                <a:gd name="connsiteY4214" fmla="*/ 3399275 h 3670407"/>
                <a:gd name="connsiteX4215" fmla="*/ 1790751 w 4003589"/>
                <a:gd name="connsiteY4215" fmla="*/ 3403689 h 3670407"/>
                <a:gd name="connsiteX4216" fmla="*/ 1792713 w 4003589"/>
                <a:gd name="connsiteY4216" fmla="*/ 3407123 h 3670407"/>
                <a:gd name="connsiteX4217" fmla="*/ 1795779 w 4003589"/>
                <a:gd name="connsiteY4217" fmla="*/ 3409331 h 3670407"/>
                <a:gd name="connsiteX4218" fmla="*/ 1799702 w 4003589"/>
                <a:gd name="connsiteY4218" fmla="*/ 3410311 h 3670407"/>
                <a:gd name="connsiteX4219" fmla="*/ 1801910 w 4003589"/>
                <a:gd name="connsiteY4219" fmla="*/ 3410311 h 3670407"/>
                <a:gd name="connsiteX4220" fmla="*/ 1804240 w 4003589"/>
                <a:gd name="connsiteY4220" fmla="*/ 3409944 h 3670407"/>
                <a:gd name="connsiteX4221" fmla="*/ 1806692 w 4003589"/>
                <a:gd name="connsiteY4221" fmla="*/ 3409208 h 3670407"/>
                <a:gd name="connsiteX4222" fmla="*/ 1809267 w 4003589"/>
                <a:gd name="connsiteY4222" fmla="*/ 3408104 h 3670407"/>
                <a:gd name="connsiteX4223" fmla="*/ 1816871 w 4003589"/>
                <a:gd name="connsiteY4223" fmla="*/ 3403076 h 3670407"/>
                <a:gd name="connsiteX4224" fmla="*/ 1823002 w 4003589"/>
                <a:gd name="connsiteY4224" fmla="*/ 3396332 h 3670407"/>
                <a:gd name="connsiteX4225" fmla="*/ 1827049 w 4003589"/>
                <a:gd name="connsiteY4225" fmla="*/ 3388606 h 3670407"/>
                <a:gd name="connsiteX4226" fmla="*/ 1828398 w 4003589"/>
                <a:gd name="connsiteY4226" fmla="*/ 3380881 h 3670407"/>
                <a:gd name="connsiteX4227" fmla="*/ 1827662 w 4003589"/>
                <a:gd name="connsiteY4227" fmla="*/ 3376343 h 3670407"/>
                <a:gd name="connsiteX4228" fmla="*/ 1825700 w 4003589"/>
                <a:gd name="connsiteY4228" fmla="*/ 3372910 h 3670407"/>
                <a:gd name="connsiteX4229" fmla="*/ 1822634 w 4003589"/>
                <a:gd name="connsiteY4229" fmla="*/ 3370702 h 3670407"/>
                <a:gd name="connsiteX4230" fmla="*/ 1818710 w 4003589"/>
                <a:gd name="connsiteY4230" fmla="*/ 3369721 h 3670407"/>
                <a:gd name="connsiteX4231" fmla="*/ 100678 w 4003589"/>
                <a:gd name="connsiteY4231" fmla="*/ 3264506 h 3670407"/>
                <a:gd name="connsiteX4232" fmla="*/ 97735 w 4003589"/>
                <a:gd name="connsiteY4232" fmla="*/ 3264874 h 3670407"/>
                <a:gd name="connsiteX4233" fmla="*/ 94302 w 4003589"/>
                <a:gd name="connsiteY4233" fmla="*/ 3266222 h 3670407"/>
                <a:gd name="connsiteX4234" fmla="*/ 90623 w 4003589"/>
                <a:gd name="connsiteY4234" fmla="*/ 3268552 h 3670407"/>
                <a:gd name="connsiteX4235" fmla="*/ 86821 w 4003589"/>
                <a:gd name="connsiteY4235" fmla="*/ 3271741 h 3670407"/>
                <a:gd name="connsiteX4236" fmla="*/ 81793 w 4003589"/>
                <a:gd name="connsiteY4236" fmla="*/ 3277627 h 3670407"/>
                <a:gd name="connsiteX4237" fmla="*/ 78360 w 4003589"/>
                <a:gd name="connsiteY4237" fmla="*/ 3283636 h 3670407"/>
                <a:gd name="connsiteX4238" fmla="*/ 76766 w 4003589"/>
                <a:gd name="connsiteY4238" fmla="*/ 3289154 h 3670407"/>
                <a:gd name="connsiteX4239" fmla="*/ 77379 w 4003589"/>
                <a:gd name="connsiteY4239" fmla="*/ 3293446 h 3670407"/>
                <a:gd name="connsiteX4240" fmla="*/ 77992 w 4003589"/>
                <a:gd name="connsiteY4240" fmla="*/ 3294550 h 3670407"/>
                <a:gd name="connsiteX4241" fmla="*/ 78850 w 4003589"/>
                <a:gd name="connsiteY4241" fmla="*/ 3295285 h 3670407"/>
                <a:gd name="connsiteX4242" fmla="*/ 79954 w 4003589"/>
                <a:gd name="connsiteY4242" fmla="*/ 3295776 h 3670407"/>
                <a:gd name="connsiteX4243" fmla="*/ 81180 w 4003589"/>
                <a:gd name="connsiteY4243" fmla="*/ 3296021 h 3670407"/>
                <a:gd name="connsiteX4244" fmla="*/ 84123 w 4003589"/>
                <a:gd name="connsiteY4244" fmla="*/ 3295653 h 3670407"/>
                <a:gd name="connsiteX4245" fmla="*/ 87557 w 4003589"/>
                <a:gd name="connsiteY4245" fmla="*/ 3294305 h 3670407"/>
                <a:gd name="connsiteX4246" fmla="*/ 91236 w 4003589"/>
                <a:gd name="connsiteY4246" fmla="*/ 3291975 h 3670407"/>
                <a:gd name="connsiteX4247" fmla="*/ 95037 w 4003589"/>
                <a:gd name="connsiteY4247" fmla="*/ 3288663 h 3670407"/>
                <a:gd name="connsiteX4248" fmla="*/ 99943 w 4003589"/>
                <a:gd name="connsiteY4248" fmla="*/ 3282777 h 3670407"/>
                <a:gd name="connsiteX4249" fmla="*/ 103376 w 4003589"/>
                <a:gd name="connsiteY4249" fmla="*/ 3276646 h 3670407"/>
                <a:gd name="connsiteX4250" fmla="*/ 104970 w 4003589"/>
                <a:gd name="connsiteY4250" fmla="*/ 3271128 h 3670407"/>
                <a:gd name="connsiteX4251" fmla="*/ 104357 w 4003589"/>
                <a:gd name="connsiteY4251" fmla="*/ 3266835 h 3670407"/>
                <a:gd name="connsiteX4252" fmla="*/ 103621 w 4003589"/>
                <a:gd name="connsiteY4252" fmla="*/ 3265855 h 3670407"/>
                <a:gd name="connsiteX4253" fmla="*/ 102763 w 4003589"/>
                <a:gd name="connsiteY4253" fmla="*/ 3265119 h 3670407"/>
                <a:gd name="connsiteX4254" fmla="*/ 101659 w 4003589"/>
                <a:gd name="connsiteY4254" fmla="*/ 3264628 h 3670407"/>
                <a:gd name="connsiteX4255" fmla="*/ 100433 w 4003589"/>
                <a:gd name="connsiteY4255" fmla="*/ 3264383 h 3670407"/>
                <a:gd name="connsiteX4256" fmla="*/ 1742189 w 4003589"/>
                <a:gd name="connsiteY4256" fmla="*/ 3405161 h 3670407"/>
                <a:gd name="connsiteX4257" fmla="*/ 1740105 w 4003589"/>
                <a:gd name="connsiteY4257" fmla="*/ 3405161 h 3670407"/>
                <a:gd name="connsiteX4258" fmla="*/ 1737898 w 4003589"/>
                <a:gd name="connsiteY4258" fmla="*/ 3405406 h 3670407"/>
                <a:gd name="connsiteX4259" fmla="*/ 1735568 w 4003589"/>
                <a:gd name="connsiteY4259" fmla="*/ 3406019 h 3670407"/>
                <a:gd name="connsiteX4260" fmla="*/ 1733238 w 4003589"/>
                <a:gd name="connsiteY4260" fmla="*/ 3406878 h 3670407"/>
                <a:gd name="connsiteX4261" fmla="*/ 1725757 w 4003589"/>
                <a:gd name="connsiteY4261" fmla="*/ 3411661 h 3670407"/>
                <a:gd name="connsiteX4262" fmla="*/ 1719626 w 4003589"/>
                <a:gd name="connsiteY4262" fmla="*/ 3418282 h 3670407"/>
                <a:gd name="connsiteX4263" fmla="*/ 1715334 w 4003589"/>
                <a:gd name="connsiteY4263" fmla="*/ 3425885 h 3670407"/>
                <a:gd name="connsiteX4264" fmla="*/ 1713617 w 4003589"/>
                <a:gd name="connsiteY4264" fmla="*/ 3433734 h 3670407"/>
                <a:gd name="connsiteX4265" fmla="*/ 1714108 w 4003589"/>
                <a:gd name="connsiteY4265" fmla="*/ 3438394 h 3670407"/>
                <a:gd name="connsiteX4266" fmla="*/ 1715947 w 4003589"/>
                <a:gd name="connsiteY4266" fmla="*/ 3441950 h 3670407"/>
                <a:gd name="connsiteX4267" fmla="*/ 1719013 w 4003589"/>
                <a:gd name="connsiteY4267" fmla="*/ 3444280 h 3670407"/>
                <a:gd name="connsiteX4268" fmla="*/ 1723059 w 4003589"/>
                <a:gd name="connsiteY4268" fmla="*/ 3445261 h 3670407"/>
                <a:gd name="connsiteX4269" fmla="*/ 1725144 w 4003589"/>
                <a:gd name="connsiteY4269" fmla="*/ 3445261 h 3670407"/>
                <a:gd name="connsiteX4270" fmla="*/ 1727351 w 4003589"/>
                <a:gd name="connsiteY4270" fmla="*/ 3445015 h 3670407"/>
                <a:gd name="connsiteX4271" fmla="*/ 1729681 w 4003589"/>
                <a:gd name="connsiteY4271" fmla="*/ 3444402 h 3670407"/>
                <a:gd name="connsiteX4272" fmla="*/ 1732011 w 4003589"/>
                <a:gd name="connsiteY4272" fmla="*/ 3443544 h 3670407"/>
                <a:gd name="connsiteX4273" fmla="*/ 1739492 w 4003589"/>
                <a:gd name="connsiteY4273" fmla="*/ 3438762 h 3670407"/>
                <a:gd name="connsiteX4274" fmla="*/ 1745746 w 4003589"/>
                <a:gd name="connsiteY4274" fmla="*/ 3432139 h 3670407"/>
                <a:gd name="connsiteX4275" fmla="*/ 1750038 w 4003589"/>
                <a:gd name="connsiteY4275" fmla="*/ 3424536 h 3670407"/>
                <a:gd name="connsiteX4276" fmla="*/ 1751754 w 4003589"/>
                <a:gd name="connsiteY4276" fmla="*/ 3416688 h 3670407"/>
                <a:gd name="connsiteX4277" fmla="*/ 1751141 w 4003589"/>
                <a:gd name="connsiteY4277" fmla="*/ 3412028 h 3670407"/>
                <a:gd name="connsiteX4278" fmla="*/ 1749179 w 4003589"/>
                <a:gd name="connsiteY4278" fmla="*/ 3408472 h 3670407"/>
                <a:gd name="connsiteX4279" fmla="*/ 1746114 w 4003589"/>
                <a:gd name="connsiteY4279" fmla="*/ 3406142 h 3670407"/>
                <a:gd name="connsiteX4280" fmla="*/ 1742067 w 4003589"/>
                <a:gd name="connsiteY4280" fmla="*/ 3405161 h 3670407"/>
                <a:gd name="connsiteX4281" fmla="*/ 118705 w 4003589"/>
                <a:gd name="connsiteY4281" fmla="*/ 3297738 h 3670407"/>
                <a:gd name="connsiteX4282" fmla="*/ 115639 w 4003589"/>
                <a:gd name="connsiteY4282" fmla="*/ 3298106 h 3670407"/>
                <a:gd name="connsiteX4283" fmla="*/ 112083 w 4003589"/>
                <a:gd name="connsiteY4283" fmla="*/ 3299578 h 3670407"/>
                <a:gd name="connsiteX4284" fmla="*/ 108281 w 4003589"/>
                <a:gd name="connsiteY4284" fmla="*/ 3302030 h 3670407"/>
                <a:gd name="connsiteX4285" fmla="*/ 104357 w 4003589"/>
                <a:gd name="connsiteY4285" fmla="*/ 3305464 h 3670407"/>
                <a:gd name="connsiteX4286" fmla="*/ 99452 w 4003589"/>
                <a:gd name="connsiteY4286" fmla="*/ 3311473 h 3670407"/>
                <a:gd name="connsiteX4287" fmla="*/ 96141 w 4003589"/>
                <a:gd name="connsiteY4287" fmla="*/ 3317604 h 3670407"/>
                <a:gd name="connsiteX4288" fmla="*/ 94669 w 4003589"/>
                <a:gd name="connsiteY4288" fmla="*/ 3323122 h 3670407"/>
                <a:gd name="connsiteX4289" fmla="*/ 95405 w 4003589"/>
                <a:gd name="connsiteY4289" fmla="*/ 3327414 h 3670407"/>
                <a:gd name="connsiteX4290" fmla="*/ 96141 w 4003589"/>
                <a:gd name="connsiteY4290" fmla="*/ 3328395 h 3670407"/>
                <a:gd name="connsiteX4291" fmla="*/ 96999 w 4003589"/>
                <a:gd name="connsiteY4291" fmla="*/ 3329131 h 3670407"/>
                <a:gd name="connsiteX4292" fmla="*/ 98103 w 4003589"/>
                <a:gd name="connsiteY4292" fmla="*/ 3329622 h 3670407"/>
                <a:gd name="connsiteX4293" fmla="*/ 99329 w 4003589"/>
                <a:gd name="connsiteY4293" fmla="*/ 3329867 h 3670407"/>
                <a:gd name="connsiteX4294" fmla="*/ 102395 w 4003589"/>
                <a:gd name="connsiteY4294" fmla="*/ 3329499 h 3670407"/>
                <a:gd name="connsiteX4295" fmla="*/ 105951 w 4003589"/>
                <a:gd name="connsiteY4295" fmla="*/ 3328028 h 3670407"/>
                <a:gd name="connsiteX4296" fmla="*/ 109753 w 4003589"/>
                <a:gd name="connsiteY4296" fmla="*/ 3325575 h 3670407"/>
                <a:gd name="connsiteX4297" fmla="*/ 113677 w 4003589"/>
                <a:gd name="connsiteY4297" fmla="*/ 3322141 h 3670407"/>
                <a:gd name="connsiteX4298" fmla="*/ 118705 w 4003589"/>
                <a:gd name="connsiteY4298" fmla="*/ 3316133 h 3670407"/>
                <a:gd name="connsiteX4299" fmla="*/ 122016 w 4003589"/>
                <a:gd name="connsiteY4299" fmla="*/ 3310001 h 3670407"/>
                <a:gd name="connsiteX4300" fmla="*/ 123365 w 4003589"/>
                <a:gd name="connsiteY4300" fmla="*/ 3304483 h 3670407"/>
                <a:gd name="connsiteX4301" fmla="*/ 122506 w 4003589"/>
                <a:gd name="connsiteY4301" fmla="*/ 3300191 h 3670407"/>
                <a:gd name="connsiteX4302" fmla="*/ 121771 w 4003589"/>
                <a:gd name="connsiteY4302" fmla="*/ 3299210 h 3670407"/>
                <a:gd name="connsiteX4303" fmla="*/ 120912 w 4003589"/>
                <a:gd name="connsiteY4303" fmla="*/ 3298474 h 3670407"/>
                <a:gd name="connsiteX4304" fmla="*/ 119808 w 4003589"/>
                <a:gd name="connsiteY4304" fmla="*/ 3297983 h 3670407"/>
                <a:gd name="connsiteX4305" fmla="*/ 118582 w 4003589"/>
                <a:gd name="connsiteY4305" fmla="*/ 3297738 h 3670407"/>
                <a:gd name="connsiteX4306" fmla="*/ 1666650 w 4003589"/>
                <a:gd name="connsiteY4306" fmla="*/ 3438148 h 3670407"/>
                <a:gd name="connsiteX4307" fmla="*/ 1664811 w 4003589"/>
                <a:gd name="connsiteY4307" fmla="*/ 3438148 h 3670407"/>
                <a:gd name="connsiteX4308" fmla="*/ 1662848 w 4003589"/>
                <a:gd name="connsiteY4308" fmla="*/ 3438394 h 3670407"/>
                <a:gd name="connsiteX4309" fmla="*/ 1660764 w 4003589"/>
                <a:gd name="connsiteY4309" fmla="*/ 3438884 h 3670407"/>
                <a:gd name="connsiteX4310" fmla="*/ 1658557 w 4003589"/>
                <a:gd name="connsiteY4310" fmla="*/ 3439742 h 3670407"/>
                <a:gd name="connsiteX4311" fmla="*/ 1651076 w 4003589"/>
                <a:gd name="connsiteY4311" fmla="*/ 3444280 h 3670407"/>
                <a:gd name="connsiteX4312" fmla="*/ 1644822 w 4003589"/>
                <a:gd name="connsiteY4312" fmla="*/ 3450779 h 3670407"/>
                <a:gd name="connsiteX4313" fmla="*/ 1640285 w 4003589"/>
                <a:gd name="connsiteY4313" fmla="*/ 3458382 h 3670407"/>
                <a:gd name="connsiteX4314" fmla="*/ 1638200 w 4003589"/>
                <a:gd name="connsiteY4314" fmla="*/ 3466230 h 3670407"/>
                <a:gd name="connsiteX4315" fmla="*/ 1638568 w 4003589"/>
                <a:gd name="connsiteY4315" fmla="*/ 3471135 h 3670407"/>
                <a:gd name="connsiteX4316" fmla="*/ 1640408 w 4003589"/>
                <a:gd name="connsiteY4316" fmla="*/ 3474814 h 3670407"/>
                <a:gd name="connsiteX4317" fmla="*/ 1643473 w 4003589"/>
                <a:gd name="connsiteY4317" fmla="*/ 3477267 h 3670407"/>
                <a:gd name="connsiteX4318" fmla="*/ 1647520 w 4003589"/>
                <a:gd name="connsiteY4318" fmla="*/ 3478370 h 3670407"/>
                <a:gd name="connsiteX4319" fmla="*/ 1649359 w 4003589"/>
                <a:gd name="connsiteY4319" fmla="*/ 3478370 h 3670407"/>
                <a:gd name="connsiteX4320" fmla="*/ 1651322 w 4003589"/>
                <a:gd name="connsiteY4320" fmla="*/ 3478125 h 3670407"/>
                <a:gd name="connsiteX4321" fmla="*/ 1653406 w 4003589"/>
                <a:gd name="connsiteY4321" fmla="*/ 3477635 h 3670407"/>
                <a:gd name="connsiteX4322" fmla="*/ 1655613 w 4003589"/>
                <a:gd name="connsiteY4322" fmla="*/ 3476777 h 3670407"/>
                <a:gd name="connsiteX4323" fmla="*/ 1663094 w 4003589"/>
                <a:gd name="connsiteY4323" fmla="*/ 3472239 h 3670407"/>
                <a:gd name="connsiteX4324" fmla="*/ 1669471 w 4003589"/>
                <a:gd name="connsiteY4324" fmla="*/ 3465740 h 3670407"/>
                <a:gd name="connsiteX4325" fmla="*/ 1674008 w 4003589"/>
                <a:gd name="connsiteY4325" fmla="*/ 3458137 h 3670407"/>
                <a:gd name="connsiteX4326" fmla="*/ 1676093 w 4003589"/>
                <a:gd name="connsiteY4326" fmla="*/ 3450289 h 3670407"/>
                <a:gd name="connsiteX4327" fmla="*/ 1675602 w 4003589"/>
                <a:gd name="connsiteY4327" fmla="*/ 3445384 h 3670407"/>
                <a:gd name="connsiteX4328" fmla="*/ 1673763 w 4003589"/>
                <a:gd name="connsiteY4328" fmla="*/ 3441704 h 3670407"/>
                <a:gd name="connsiteX4329" fmla="*/ 1670697 w 4003589"/>
                <a:gd name="connsiteY4329" fmla="*/ 3439252 h 3670407"/>
                <a:gd name="connsiteX4330" fmla="*/ 1666650 w 4003589"/>
                <a:gd name="connsiteY4330" fmla="*/ 3438148 h 3670407"/>
                <a:gd name="connsiteX4331" fmla="*/ 138816 w 4003589"/>
                <a:gd name="connsiteY4331" fmla="*/ 3329867 h 3670407"/>
                <a:gd name="connsiteX4332" fmla="*/ 135505 w 4003589"/>
                <a:gd name="connsiteY4332" fmla="*/ 3330235 h 3670407"/>
                <a:gd name="connsiteX4333" fmla="*/ 131703 w 4003589"/>
                <a:gd name="connsiteY4333" fmla="*/ 3331829 h 3670407"/>
                <a:gd name="connsiteX4334" fmla="*/ 127657 w 4003589"/>
                <a:gd name="connsiteY4334" fmla="*/ 3334527 h 3670407"/>
                <a:gd name="connsiteX4335" fmla="*/ 123610 w 4003589"/>
                <a:gd name="connsiteY4335" fmla="*/ 3338206 h 3670407"/>
                <a:gd name="connsiteX4336" fmla="*/ 118827 w 4003589"/>
                <a:gd name="connsiteY4336" fmla="*/ 3344337 h 3670407"/>
                <a:gd name="connsiteX4337" fmla="*/ 115639 w 4003589"/>
                <a:gd name="connsiteY4337" fmla="*/ 3350469 h 3670407"/>
                <a:gd name="connsiteX4338" fmla="*/ 114413 w 4003589"/>
                <a:gd name="connsiteY4338" fmla="*/ 3355987 h 3670407"/>
                <a:gd name="connsiteX4339" fmla="*/ 115394 w 4003589"/>
                <a:gd name="connsiteY4339" fmla="*/ 3360279 h 3670407"/>
                <a:gd name="connsiteX4340" fmla="*/ 116130 w 4003589"/>
                <a:gd name="connsiteY4340" fmla="*/ 3361137 h 3670407"/>
                <a:gd name="connsiteX4341" fmla="*/ 116988 w 4003589"/>
                <a:gd name="connsiteY4341" fmla="*/ 3361751 h 3670407"/>
                <a:gd name="connsiteX4342" fmla="*/ 117969 w 4003589"/>
                <a:gd name="connsiteY4342" fmla="*/ 3362118 h 3670407"/>
                <a:gd name="connsiteX4343" fmla="*/ 119073 w 4003589"/>
                <a:gd name="connsiteY4343" fmla="*/ 3362364 h 3670407"/>
                <a:gd name="connsiteX4344" fmla="*/ 122384 w 4003589"/>
                <a:gd name="connsiteY4344" fmla="*/ 3361996 h 3670407"/>
                <a:gd name="connsiteX4345" fmla="*/ 126062 w 4003589"/>
                <a:gd name="connsiteY4345" fmla="*/ 3360401 h 3670407"/>
                <a:gd name="connsiteX4346" fmla="*/ 130109 w 4003589"/>
                <a:gd name="connsiteY4346" fmla="*/ 3357704 h 3670407"/>
                <a:gd name="connsiteX4347" fmla="*/ 134156 w 4003589"/>
                <a:gd name="connsiteY4347" fmla="*/ 3354025 h 3670407"/>
                <a:gd name="connsiteX4348" fmla="*/ 138939 w 4003589"/>
                <a:gd name="connsiteY4348" fmla="*/ 3347893 h 3670407"/>
                <a:gd name="connsiteX4349" fmla="*/ 142127 w 4003589"/>
                <a:gd name="connsiteY4349" fmla="*/ 3341762 h 3670407"/>
                <a:gd name="connsiteX4350" fmla="*/ 143353 w 4003589"/>
                <a:gd name="connsiteY4350" fmla="*/ 3336244 h 3670407"/>
                <a:gd name="connsiteX4351" fmla="*/ 142372 w 4003589"/>
                <a:gd name="connsiteY4351" fmla="*/ 3331952 h 3670407"/>
                <a:gd name="connsiteX4352" fmla="*/ 141636 w 4003589"/>
                <a:gd name="connsiteY4352" fmla="*/ 3331093 h 3670407"/>
                <a:gd name="connsiteX4353" fmla="*/ 140778 w 4003589"/>
                <a:gd name="connsiteY4353" fmla="*/ 3330480 h 3670407"/>
                <a:gd name="connsiteX4354" fmla="*/ 139797 w 4003589"/>
                <a:gd name="connsiteY4354" fmla="*/ 3330112 h 3670407"/>
                <a:gd name="connsiteX4355" fmla="*/ 138693 w 4003589"/>
                <a:gd name="connsiteY4355" fmla="*/ 3329867 h 3670407"/>
                <a:gd name="connsiteX4356" fmla="*/ 1591969 w 4003589"/>
                <a:gd name="connsiteY4356" fmla="*/ 3468438 h 3670407"/>
                <a:gd name="connsiteX4357" fmla="*/ 1590252 w 4003589"/>
                <a:gd name="connsiteY4357" fmla="*/ 3468438 h 3670407"/>
                <a:gd name="connsiteX4358" fmla="*/ 1588413 w 4003589"/>
                <a:gd name="connsiteY4358" fmla="*/ 3468683 h 3670407"/>
                <a:gd name="connsiteX4359" fmla="*/ 1586451 w 4003589"/>
                <a:gd name="connsiteY4359" fmla="*/ 3469173 h 3670407"/>
                <a:gd name="connsiteX4360" fmla="*/ 1584366 w 4003589"/>
                <a:gd name="connsiteY4360" fmla="*/ 3469909 h 3670407"/>
                <a:gd name="connsiteX4361" fmla="*/ 1577008 w 4003589"/>
                <a:gd name="connsiteY4361" fmla="*/ 3474201 h 3670407"/>
                <a:gd name="connsiteX4362" fmla="*/ 1570632 w 4003589"/>
                <a:gd name="connsiteY4362" fmla="*/ 3480455 h 3670407"/>
                <a:gd name="connsiteX4363" fmla="*/ 1565972 w 4003589"/>
                <a:gd name="connsiteY4363" fmla="*/ 3487935 h 3670407"/>
                <a:gd name="connsiteX4364" fmla="*/ 1563642 w 4003589"/>
                <a:gd name="connsiteY4364" fmla="*/ 3495784 h 3670407"/>
                <a:gd name="connsiteX4365" fmla="*/ 1563764 w 4003589"/>
                <a:gd name="connsiteY4365" fmla="*/ 3500934 h 3670407"/>
                <a:gd name="connsiteX4366" fmla="*/ 1565359 w 4003589"/>
                <a:gd name="connsiteY4366" fmla="*/ 3504858 h 3670407"/>
                <a:gd name="connsiteX4367" fmla="*/ 1568302 w 4003589"/>
                <a:gd name="connsiteY4367" fmla="*/ 3507556 h 3670407"/>
                <a:gd name="connsiteX4368" fmla="*/ 1572348 w 4003589"/>
                <a:gd name="connsiteY4368" fmla="*/ 3508660 h 3670407"/>
                <a:gd name="connsiteX4369" fmla="*/ 1574065 w 4003589"/>
                <a:gd name="connsiteY4369" fmla="*/ 3508660 h 3670407"/>
                <a:gd name="connsiteX4370" fmla="*/ 1575905 w 4003589"/>
                <a:gd name="connsiteY4370" fmla="*/ 3508415 h 3670407"/>
                <a:gd name="connsiteX4371" fmla="*/ 1577867 w 4003589"/>
                <a:gd name="connsiteY4371" fmla="*/ 3507924 h 3670407"/>
                <a:gd name="connsiteX4372" fmla="*/ 1579952 w 4003589"/>
                <a:gd name="connsiteY4372" fmla="*/ 3507188 h 3670407"/>
                <a:gd name="connsiteX4373" fmla="*/ 1587432 w 4003589"/>
                <a:gd name="connsiteY4373" fmla="*/ 3502896 h 3670407"/>
                <a:gd name="connsiteX4374" fmla="*/ 1593808 w 4003589"/>
                <a:gd name="connsiteY4374" fmla="*/ 3496520 h 3670407"/>
                <a:gd name="connsiteX4375" fmla="*/ 1598468 w 4003589"/>
                <a:gd name="connsiteY4375" fmla="*/ 3489039 h 3670407"/>
                <a:gd name="connsiteX4376" fmla="*/ 1600676 w 4003589"/>
                <a:gd name="connsiteY4376" fmla="*/ 3481191 h 3670407"/>
                <a:gd name="connsiteX4377" fmla="*/ 1600553 w 4003589"/>
                <a:gd name="connsiteY4377" fmla="*/ 3476041 h 3670407"/>
                <a:gd name="connsiteX4378" fmla="*/ 1598836 w 4003589"/>
                <a:gd name="connsiteY4378" fmla="*/ 3472117 h 3670407"/>
                <a:gd name="connsiteX4379" fmla="*/ 1595893 w 4003589"/>
                <a:gd name="connsiteY4379" fmla="*/ 3469541 h 3670407"/>
                <a:gd name="connsiteX4380" fmla="*/ 1591846 w 4003589"/>
                <a:gd name="connsiteY4380" fmla="*/ 3468438 h 3670407"/>
                <a:gd name="connsiteX4381" fmla="*/ 160766 w 4003589"/>
                <a:gd name="connsiteY4381" fmla="*/ 3360892 h 3670407"/>
                <a:gd name="connsiteX4382" fmla="*/ 157333 w 4003589"/>
                <a:gd name="connsiteY4382" fmla="*/ 3361260 h 3670407"/>
                <a:gd name="connsiteX4383" fmla="*/ 153531 w 4003589"/>
                <a:gd name="connsiteY4383" fmla="*/ 3362854 h 3670407"/>
                <a:gd name="connsiteX4384" fmla="*/ 149362 w 4003589"/>
                <a:gd name="connsiteY4384" fmla="*/ 3365675 h 3670407"/>
                <a:gd name="connsiteX4385" fmla="*/ 145193 w 4003589"/>
                <a:gd name="connsiteY4385" fmla="*/ 3369599 h 3670407"/>
                <a:gd name="connsiteX4386" fmla="*/ 140410 w 4003589"/>
                <a:gd name="connsiteY4386" fmla="*/ 3375853 h 3670407"/>
                <a:gd name="connsiteX4387" fmla="*/ 137344 w 4003589"/>
                <a:gd name="connsiteY4387" fmla="*/ 3382107 h 3670407"/>
                <a:gd name="connsiteX4388" fmla="*/ 136241 w 4003589"/>
                <a:gd name="connsiteY4388" fmla="*/ 3387625 h 3670407"/>
                <a:gd name="connsiteX4389" fmla="*/ 137467 w 4003589"/>
                <a:gd name="connsiteY4389" fmla="*/ 3391672 h 3670407"/>
                <a:gd name="connsiteX4390" fmla="*/ 138203 w 4003589"/>
                <a:gd name="connsiteY4390" fmla="*/ 3392408 h 3670407"/>
                <a:gd name="connsiteX4391" fmla="*/ 139061 w 4003589"/>
                <a:gd name="connsiteY4391" fmla="*/ 3393021 h 3670407"/>
                <a:gd name="connsiteX4392" fmla="*/ 140042 w 4003589"/>
                <a:gd name="connsiteY4392" fmla="*/ 3393389 h 3670407"/>
                <a:gd name="connsiteX4393" fmla="*/ 141146 w 4003589"/>
                <a:gd name="connsiteY4393" fmla="*/ 3393511 h 3670407"/>
                <a:gd name="connsiteX4394" fmla="*/ 144580 w 4003589"/>
                <a:gd name="connsiteY4394" fmla="*/ 3393144 h 3670407"/>
                <a:gd name="connsiteX4395" fmla="*/ 148504 w 4003589"/>
                <a:gd name="connsiteY4395" fmla="*/ 3391549 h 3670407"/>
                <a:gd name="connsiteX4396" fmla="*/ 152673 w 4003589"/>
                <a:gd name="connsiteY4396" fmla="*/ 3388729 h 3670407"/>
                <a:gd name="connsiteX4397" fmla="*/ 156842 w 4003589"/>
                <a:gd name="connsiteY4397" fmla="*/ 3384805 h 3670407"/>
                <a:gd name="connsiteX4398" fmla="*/ 161625 w 4003589"/>
                <a:gd name="connsiteY4398" fmla="*/ 3378551 h 3670407"/>
                <a:gd name="connsiteX4399" fmla="*/ 164691 w 4003589"/>
                <a:gd name="connsiteY4399" fmla="*/ 3372296 h 3670407"/>
                <a:gd name="connsiteX4400" fmla="*/ 165672 w 4003589"/>
                <a:gd name="connsiteY4400" fmla="*/ 3366778 h 3670407"/>
                <a:gd name="connsiteX4401" fmla="*/ 164445 w 4003589"/>
                <a:gd name="connsiteY4401" fmla="*/ 3362731 h 3670407"/>
                <a:gd name="connsiteX4402" fmla="*/ 163710 w 4003589"/>
                <a:gd name="connsiteY4402" fmla="*/ 3361996 h 3670407"/>
                <a:gd name="connsiteX4403" fmla="*/ 162851 w 4003589"/>
                <a:gd name="connsiteY4403" fmla="*/ 3361383 h 3670407"/>
                <a:gd name="connsiteX4404" fmla="*/ 161870 w 4003589"/>
                <a:gd name="connsiteY4404" fmla="*/ 3361015 h 3670407"/>
                <a:gd name="connsiteX4405" fmla="*/ 160766 w 4003589"/>
                <a:gd name="connsiteY4405" fmla="*/ 3360892 h 3670407"/>
                <a:gd name="connsiteX4406" fmla="*/ 1518146 w 4003589"/>
                <a:gd name="connsiteY4406" fmla="*/ 3496029 h 3670407"/>
                <a:gd name="connsiteX4407" fmla="*/ 1516552 w 4003589"/>
                <a:gd name="connsiteY4407" fmla="*/ 3496029 h 3670407"/>
                <a:gd name="connsiteX4408" fmla="*/ 1514835 w 4003589"/>
                <a:gd name="connsiteY4408" fmla="*/ 3496152 h 3670407"/>
                <a:gd name="connsiteX4409" fmla="*/ 1513119 w 4003589"/>
                <a:gd name="connsiteY4409" fmla="*/ 3496520 h 3670407"/>
                <a:gd name="connsiteX4410" fmla="*/ 1511279 w 4003589"/>
                <a:gd name="connsiteY4410" fmla="*/ 3497133 h 3670407"/>
                <a:gd name="connsiteX4411" fmla="*/ 1503921 w 4003589"/>
                <a:gd name="connsiteY4411" fmla="*/ 3501180 h 3670407"/>
                <a:gd name="connsiteX4412" fmla="*/ 1497422 w 4003589"/>
                <a:gd name="connsiteY4412" fmla="*/ 3507311 h 3670407"/>
                <a:gd name="connsiteX4413" fmla="*/ 1492517 w 4003589"/>
                <a:gd name="connsiteY4413" fmla="*/ 3514791 h 3670407"/>
                <a:gd name="connsiteX4414" fmla="*/ 1489942 w 4003589"/>
                <a:gd name="connsiteY4414" fmla="*/ 3522640 h 3670407"/>
                <a:gd name="connsiteX4415" fmla="*/ 1489942 w 4003589"/>
                <a:gd name="connsiteY4415" fmla="*/ 3527913 h 3670407"/>
                <a:gd name="connsiteX4416" fmla="*/ 1491413 w 4003589"/>
                <a:gd name="connsiteY4416" fmla="*/ 3532082 h 3670407"/>
                <a:gd name="connsiteX4417" fmla="*/ 1494356 w 4003589"/>
                <a:gd name="connsiteY4417" fmla="*/ 3534780 h 3670407"/>
                <a:gd name="connsiteX4418" fmla="*/ 1498403 w 4003589"/>
                <a:gd name="connsiteY4418" fmla="*/ 3536006 h 3670407"/>
                <a:gd name="connsiteX4419" fmla="*/ 1499997 w 4003589"/>
                <a:gd name="connsiteY4419" fmla="*/ 3536006 h 3670407"/>
                <a:gd name="connsiteX4420" fmla="*/ 1501714 w 4003589"/>
                <a:gd name="connsiteY4420" fmla="*/ 3535883 h 3670407"/>
                <a:gd name="connsiteX4421" fmla="*/ 1503554 w 4003589"/>
                <a:gd name="connsiteY4421" fmla="*/ 3535516 h 3670407"/>
                <a:gd name="connsiteX4422" fmla="*/ 1505516 w 4003589"/>
                <a:gd name="connsiteY4422" fmla="*/ 3534903 h 3670407"/>
                <a:gd name="connsiteX4423" fmla="*/ 1512873 w 4003589"/>
                <a:gd name="connsiteY4423" fmla="*/ 3530856 h 3670407"/>
                <a:gd name="connsiteX4424" fmla="*/ 1519373 w 4003589"/>
                <a:gd name="connsiteY4424" fmla="*/ 3524724 h 3670407"/>
                <a:gd name="connsiteX4425" fmla="*/ 1524155 w 4003589"/>
                <a:gd name="connsiteY4425" fmla="*/ 3517244 h 3670407"/>
                <a:gd name="connsiteX4426" fmla="*/ 1526730 w 4003589"/>
                <a:gd name="connsiteY4426" fmla="*/ 3509396 h 3670407"/>
                <a:gd name="connsiteX4427" fmla="*/ 1526730 w 4003589"/>
                <a:gd name="connsiteY4427" fmla="*/ 3504000 h 3670407"/>
                <a:gd name="connsiteX4428" fmla="*/ 1525136 w 4003589"/>
                <a:gd name="connsiteY4428" fmla="*/ 3499830 h 3670407"/>
                <a:gd name="connsiteX4429" fmla="*/ 1522193 w 4003589"/>
                <a:gd name="connsiteY4429" fmla="*/ 3497133 h 3670407"/>
                <a:gd name="connsiteX4430" fmla="*/ 1518146 w 4003589"/>
                <a:gd name="connsiteY4430" fmla="*/ 3495907 h 3670407"/>
                <a:gd name="connsiteX4431" fmla="*/ 184802 w 4003589"/>
                <a:gd name="connsiteY4431" fmla="*/ 3390568 h 3670407"/>
                <a:gd name="connsiteX4432" fmla="*/ 181245 w 4003589"/>
                <a:gd name="connsiteY4432" fmla="*/ 3391059 h 3670407"/>
                <a:gd name="connsiteX4433" fmla="*/ 177199 w 4003589"/>
                <a:gd name="connsiteY4433" fmla="*/ 3392776 h 3670407"/>
                <a:gd name="connsiteX4434" fmla="*/ 172907 w 4003589"/>
                <a:gd name="connsiteY4434" fmla="*/ 3395719 h 3670407"/>
                <a:gd name="connsiteX4435" fmla="*/ 168737 w 4003589"/>
                <a:gd name="connsiteY4435" fmla="*/ 3399766 h 3670407"/>
                <a:gd name="connsiteX4436" fmla="*/ 164078 w 4003589"/>
                <a:gd name="connsiteY4436" fmla="*/ 3406142 h 3670407"/>
                <a:gd name="connsiteX4437" fmla="*/ 161134 w 4003589"/>
                <a:gd name="connsiteY4437" fmla="*/ 3412396 h 3670407"/>
                <a:gd name="connsiteX4438" fmla="*/ 160276 w 4003589"/>
                <a:gd name="connsiteY4438" fmla="*/ 3417914 h 3670407"/>
                <a:gd name="connsiteX4439" fmla="*/ 161625 w 4003589"/>
                <a:gd name="connsiteY4439" fmla="*/ 3421961 h 3670407"/>
                <a:gd name="connsiteX4440" fmla="*/ 162361 w 4003589"/>
                <a:gd name="connsiteY4440" fmla="*/ 3422574 h 3670407"/>
                <a:gd name="connsiteX4441" fmla="*/ 163219 w 4003589"/>
                <a:gd name="connsiteY4441" fmla="*/ 3423065 h 3670407"/>
                <a:gd name="connsiteX4442" fmla="*/ 164200 w 4003589"/>
                <a:gd name="connsiteY4442" fmla="*/ 3423433 h 3670407"/>
                <a:gd name="connsiteX4443" fmla="*/ 165181 w 4003589"/>
                <a:gd name="connsiteY4443" fmla="*/ 3423555 h 3670407"/>
                <a:gd name="connsiteX4444" fmla="*/ 168737 w 4003589"/>
                <a:gd name="connsiteY4444" fmla="*/ 3423187 h 3670407"/>
                <a:gd name="connsiteX4445" fmla="*/ 172784 w 4003589"/>
                <a:gd name="connsiteY4445" fmla="*/ 3421471 h 3670407"/>
                <a:gd name="connsiteX4446" fmla="*/ 177076 w 4003589"/>
                <a:gd name="connsiteY4446" fmla="*/ 3418528 h 3670407"/>
                <a:gd name="connsiteX4447" fmla="*/ 181368 w 4003589"/>
                <a:gd name="connsiteY4447" fmla="*/ 3414358 h 3670407"/>
                <a:gd name="connsiteX4448" fmla="*/ 186028 w 4003589"/>
                <a:gd name="connsiteY4448" fmla="*/ 3407982 h 3670407"/>
                <a:gd name="connsiteX4449" fmla="*/ 188971 w 4003589"/>
                <a:gd name="connsiteY4449" fmla="*/ 3401727 h 3670407"/>
                <a:gd name="connsiteX4450" fmla="*/ 189830 w 4003589"/>
                <a:gd name="connsiteY4450" fmla="*/ 3396209 h 3670407"/>
                <a:gd name="connsiteX4451" fmla="*/ 188481 w 4003589"/>
                <a:gd name="connsiteY4451" fmla="*/ 3392285 h 3670407"/>
                <a:gd name="connsiteX4452" fmla="*/ 187745 w 4003589"/>
                <a:gd name="connsiteY4452" fmla="*/ 3391672 h 3670407"/>
                <a:gd name="connsiteX4453" fmla="*/ 186887 w 4003589"/>
                <a:gd name="connsiteY4453" fmla="*/ 3391181 h 3670407"/>
                <a:gd name="connsiteX4454" fmla="*/ 185905 w 4003589"/>
                <a:gd name="connsiteY4454" fmla="*/ 3390814 h 3670407"/>
                <a:gd name="connsiteX4455" fmla="*/ 184924 w 4003589"/>
                <a:gd name="connsiteY4455" fmla="*/ 3390691 h 3670407"/>
                <a:gd name="connsiteX4456" fmla="*/ 1445550 w 4003589"/>
                <a:gd name="connsiteY4456" fmla="*/ 3521168 h 3670407"/>
                <a:gd name="connsiteX4457" fmla="*/ 1444079 w 4003589"/>
                <a:gd name="connsiteY4457" fmla="*/ 3521168 h 3670407"/>
                <a:gd name="connsiteX4458" fmla="*/ 1442484 w 4003589"/>
                <a:gd name="connsiteY4458" fmla="*/ 3521291 h 3670407"/>
                <a:gd name="connsiteX4459" fmla="*/ 1440890 w 4003589"/>
                <a:gd name="connsiteY4459" fmla="*/ 3521658 h 3670407"/>
                <a:gd name="connsiteX4460" fmla="*/ 1439173 w 4003589"/>
                <a:gd name="connsiteY4460" fmla="*/ 3522149 h 3670407"/>
                <a:gd name="connsiteX4461" fmla="*/ 1431816 w 4003589"/>
                <a:gd name="connsiteY4461" fmla="*/ 3525951 h 3670407"/>
                <a:gd name="connsiteX4462" fmla="*/ 1425316 w 4003589"/>
                <a:gd name="connsiteY4462" fmla="*/ 3531960 h 3670407"/>
                <a:gd name="connsiteX4463" fmla="*/ 1420289 w 4003589"/>
                <a:gd name="connsiteY4463" fmla="*/ 3539317 h 3670407"/>
                <a:gd name="connsiteX4464" fmla="*/ 1417468 w 4003589"/>
                <a:gd name="connsiteY4464" fmla="*/ 3547165 h 3670407"/>
                <a:gd name="connsiteX4465" fmla="*/ 1417223 w 4003589"/>
                <a:gd name="connsiteY4465" fmla="*/ 3552684 h 3670407"/>
                <a:gd name="connsiteX4466" fmla="*/ 1418572 w 4003589"/>
                <a:gd name="connsiteY4466" fmla="*/ 3556976 h 3670407"/>
                <a:gd name="connsiteX4467" fmla="*/ 1421392 w 4003589"/>
                <a:gd name="connsiteY4467" fmla="*/ 3559919 h 3670407"/>
                <a:gd name="connsiteX4468" fmla="*/ 1425562 w 4003589"/>
                <a:gd name="connsiteY4468" fmla="*/ 3561145 h 3670407"/>
                <a:gd name="connsiteX4469" fmla="*/ 1427033 w 4003589"/>
                <a:gd name="connsiteY4469" fmla="*/ 3561145 h 3670407"/>
                <a:gd name="connsiteX4470" fmla="*/ 1428627 w 4003589"/>
                <a:gd name="connsiteY4470" fmla="*/ 3561023 h 3670407"/>
                <a:gd name="connsiteX4471" fmla="*/ 1430222 w 4003589"/>
                <a:gd name="connsiteY4471" fmla="*/ 3560777 h 3670407"/>
                <a:gd name="connsiteX4472" fmla="*/ 1431938 w 4003589"/>
                <a:gd name="connsiteY4472" fmla="*/ 3560287 h 3670407"/>
                <a:gd name="connsiteX4473" fmla="*/ 1439296 w 4003589"/>
                <a:gd name="connsiteY4473" fmla="*/ 3556485 h 3670407"/>
                <a:gd name="connsiteX4474" fmla="*/ 1445795 w 4003589"/>
                <a:gd name="connsiteY4474" fmla="*/ 3550476 h 3670407"/>
                <a:gd name="connsiteX4475" fmla="*/ 1450823 w 4003589"/>
                <a:gd name="connsiteY4475" fmla="*/ 3543118 h 3670407"/>
                <a:gd name="connsiteX4476" fmla="*/ 1453644 w 4003589"/>
                <a:gd name="connsiteY4476" fmla="*/ 3535270 h 3670407"/>
                <a:gd name="connsiteX4477" fmla="*/ 1453889 w 4003589"/>
                <a:gd name="connsiteY4477" fmla="*/ 3529752 h 3670407"/>
                <a:gd name="connsiteX4478" fmla="*/ 1452417 w 4003589"/>
                <a:gd name="connsiteY4478" fmla="*/ 3525460 h 3670407"/>
                <a:gd name="connsiteX4479" fmla="*/ 1449474 w 4003589"/>
                <a:gd name="connsiteY4479" fmla="*/ 3522640 h 3670407"/>
                <a:gd name="connsiteX4480" fmla="*/ 1445305 w 4003589"/>
                <a:gd name="connsiteY4480" fmla="*/ 3521413 h 3670407"/>
                <a:gd name="connsiteX4481" fmla="*/ 210922 w 4003589"/>
                <a:gd name="connsiteY4481" fmla="*/ 3418773 h 3670407"/>
                <a:gd name="connsiteX4482" fmla="*/ 207243 w 4003589"/>
                <a:gd name="connsiteY4482" fmla="*/ 3419264 h 3670407"/>
                <a:gd name="connsiteX4483" fmla="*/ 203073 w 4003589"/>
                <a:gd name="connsiteY4483" fmla="*/ 3421103 h 3670407"/>
                <a:gd name="connsiteX4484" fmla="*/ 198659 w 4003589"/>
                <a:gd name="connsiteY4484" fmla="*/ 3424291 h 3670407"/>
                <a:gd name="connsiteX4485" fmla="*/ 194244 w 4003589"/>
                <a:gd name="connsiteY4485" fmla="*/ 3428583 h 3670407"/>
                <a:gd name="connsiteX4486" fmla="*/ 189584 w 4003589"/>
                <a:gd name="connsiteY4486" fmla="*/ 3434960 h 3670407"/>
                <a:gd name="connsiteX4487" fmla="*/ 186887 w 4003589"/>
                <a:gd name="connsiteY4487" fmla="*/ 3441214 h 3670407"/>
                <a:gd name="connsiteX4488" fmla="*/ 186151 w 4003589"/>
                <a:gd name="connsiteY4488" fmla="*/ 3446732 h 3670407"/>
                <a:gd name="connsiteX4489" fmla="*/ 187745 w 4003589"/>
                <a:gd name="connsiteY4489" fmla="*/ 3450657 h 3670407"/>
                <a:gd name="connsiteX4490" fmla="*/ 188481 w 4003589"/>
                <a:gd name="connsiteY4490" fmla="*/ 3451270 h 3670407"/>
                <a:gd name="connsiteX4491" fmla="*/ 189339 w 4003589"/>
                <a:gd name="connsiteY4491" fmla="*/ 3451760 h 3670407"/>
                <a:gd name="connsiteX4492" fmla="*/ 190198 w 4003589"/>
                <a:gd name="connsiteY4492" fmla="*/ 3452005 h 3670407"/>
                <a:gd name="connsiteX4493" fmla="*/ 191179 w 4003589"/>
                <a:gd name="connsiteY4493" fmla="*/ 3452128 h 3670407"/>
                <a:gd name="connsiteX4494" fmla="*/ 194857 w 4003589"/>
                <a:gd name="connsiteY4494" fmla="*/ 3451637 h 3670407"/>
                <a:gd name="connsiteX4495" fmla="*/ 199027 w 4003589"/>
                <a:gd name="connsiteY4495" fmla="*/ 3449798 h 3670407"/>
                <a:gd name="connsiteX4496" fmla="*/ 203441 w 4003589"/>
                <a:gd name="connsiteY4496" fmla="*/ 3446610 h 3670407"/>
                <a:gd name="connsiteX4497" fmla="*/ 207856 w 4003589"/>
                <a:gd name="connsiteY4497" fmla="*/ 3442318 h 3670407"/>
                <a:gd name="connsiteX4498" fmla="*/ 212393 w 4003589"/>
                <a:gd name="connsiteY4498" fmla="*/ 3435818 h 3670407"/>
                <a:gd name="connsiteX4499" fmla="*/ 215091 w 4003589"/>
                <a:gd name="connsiteY4499" fmla="*/ 3429564 h 3670407"/>
                <a:gd name="connsiteX4500" fmla="*/ 215827 w 4003589"/>
                <a:gd name="connsiteY4500" fmla="*/ 3424169 h 3670407"/>
                <a:gd name="connsiteX4501" fmla="*/ 214233 w 4003589"/>
                <a:gd name="connsiteY4501" fmla="*/ 3420244 h 3670407"/>
                <a:gd name="connsiteX4502" fmla="*/ 213497 w 4003589"/>
                <a:gd name="connsiteY4502" fmla="*/ 3419631 h 3670407"/>
                <a:gd name="connsiteX4503" fmla="*/ 212639 w 4003589"/>
                <a:gd name="connsiteY4503" fmla="*/ 3419141 h 3670407"/>
                <a:gd name="connsiteX4504" fmla="*/ 211780 w 4003589"/>
                <a:gd name="connsiteY4504" fmla="*/ 3418896 h 3670407"/>
                <a:gd name="connsiteX4505" fmla="*/ 210799 w 4003589"/>
                <a:gd name="connsiteY4505" fmla="*/ 3418773 h 3670407"/>
                <a:gd name="connsiteX4506" fmla="*/ 1373690 w 4003589"/>
                <a:gd name="connsiteY4506" fmla="*/ 3543855 h 3670407"/>
                <a:gd name="connsiteX4507" fmla="*/ 1372341 w 4003589"/>
                <a:gd name="connsiteY4507" fmla="*/ 3543855 h 3670407"/>
                <a:gd name="connsiteX4508" fmla="*/ 1370992 w 4003589"/>
                <a:gd name="connsiteY4508" fmla="*/ 3543855 h 3670407"/>
                <a:gd name="connsiteX4509" fmla="*/ 1369520 w 4003589"/>
                <a:gd name="connsiteY4509" fmla="*/ 3544100 h 3670407"/>
                <a:gd name="connsiteX4510" fmla="*/ 1367926 w 4003589"/>
                <a:gd name="connsiteY4510" fmla="*/ 3544468 h 3670407"/>
                <a:gd name="connsiteX4511" fmla="*/ 1360691 w 4003589"/>
                <a:gd name="connsiteY4511" fmla="*/ 3548024 h 3670407"/>
                <a:gd name="connsiteX4512" fmla="*/ 1354192 w 4003589"/>
                <a:gd name="connsiteY4512" fmla="*/ 3553788 h 3670407"/>
                <a:gd name="connsiteX4513" fmla="*/ 1349041 w 4003589"/>
                <a:gd name="connsiteY4513" fmla="*/ 3561023 h 3670407"/>
                <a:gd name="connsiteX4514" fmla="*/ 1345975 w 4003589"/>
                <a:gd name="connsiteY4514" fmla="*/ 3568871 h 3670407"/>
                <a:gd name="connsiteX4515" fmla="*/ 1345485 w 4003589"/>
                <a:gd name="connsiteY4515" fmla="*/ 3574634 h 3670407"/>
                <a:gd name="connsiteX4516" fmla="*/ 1346834 w 4003589"/>
                <a:gd name="connsiteY4516" fmla="*/ 3579171 h 3670407"/>
                <a:gd name="connsiteX4517" fmla="*/ 1349654 w 4003589"/>
                <a:gd name="connsiteY4517" fmla="*/ 3582237 h 3670407"/>
                <a:gd name="connsiteX4518" fmla="*/ 1353824 w 4003589"/>
                <a:gd name="connsiteY4518" fmla="*/ 3583586 h 3670407"/>
                <a:gd name="connsiteX4519" fmla="*/ 1355173 w 4003589"/>
                <a:gd name="connsiteY4519" fmla="*/ 3583586 h 3670407"/>
                <a:gd name="connsiteX4520" fmla="*/ 1356522 w 4003589"/>
                <a:gd name="connsiteY4520" fmla="*/ 3583586 h 3670407"/>
                <a:gd name="connsiteX4521" fmla="*/ 1357993 w 4003589"/>
                <a:gd name="connsiteY4521" fmla="*/ 3583341 h 3670407"/>
                <a:gd name="connsiteX4522" fmla="*/ 1359465 w 4003589"/>
                <a:gd name="connsiteY4522" fmla="*/ 3582973 h 3670407"/>
                <a:gd name="connsiteX4523" fmla="*/ 1366700 w 4003589"/>
                <a:gd name="connsiteY4523" fmla="*/ 3579417 h 3670407"/>
                <a:gd name="connsiteX4524" fmla="*/ 1373322 w 4003589"/>
                <a:gd name="connsiteY4524" fmla="*/ 3573653 h 3670407"/>
                <a:gd name="connsiteX4525" fmla="*/ 1378472 w 4003589"/>
                <a:gd name="connsiteY4525" fmla="*/ 3566418 h 3670407"/>
                <a:gd name="connsiteX4526" fmla="*/ 1381538 w 4003589"/>
                <a:gd name="connsiteY4526" fmla="*/ 3558570 h 3670407"/>
                <a:gd name="connsiteX4527" fmla="*/ 1382028 w 4003589"/>
                <a:gd name="connsiteY4527" fmla="*/ 3552806 h 3670407"/>
                <a:gd name="connsiteX4528" fmla="*/ 1380679 w 4003589"/>
                <a:gd name="connsiteY4528" fmla="*/ 3548392 h 3670407"/>
                <a:gd name="connsiteX4529" fmla="*/ 1377859 w 4003589"/>
                <a:gd name="connsiteY4529" fmla="*/ 3545326 h 3670407"/>
                <a:gd name="connsiteX4530" fmla="*/ 1373690 w 4003589"/>
                <a:gd name="connsiteY4530" fmla="*/ 3543977 h 3670407"/>
                <a:gd name="connsiteX4531" fmla="*/ 239126 w 4003589"/>
                <a:gd name="connsiteY4531" fmla="*/ 3445629 h 3670407"/>
                <a:gd name="connsiteX4532" fmla="*/ 235325 w 4003589"/>
                <a:gd name="connsiteY4532" fmla="*/ 3446119 h 3670407"/>
                <a:gd name="connsiteX4533" fmla="*/ 230910 w 4003589"/>
                <a:gd name="connsiteY4533" fmla="*/ 3448081 h 3670407"/>
                <a:gd name="connsiteX4534" fmla="*/ 226373 w 4003589"/>
                <a:gd name="connsiteY4534" fmla="*/ 3451392 h 3670407"/>
                <a:gd name="connsiteX4535" fmla="*/ 221958 w 4003589"/>
                <a:gd name="connsiteY4535" fmla="*/ 3455929 h 3670407"/>
                <a:gd name="connsiteX4536" fmla="*/ 217421 w 4003589"/>
                <a:gd name="connsiteY4536" fmla="*/ 3462429 h 3670407"/>
                <a:gd name="connsiteX4537" fmla="*/ 214846 w 4003589"/>
                <a:gd name="connsiteY4537" fmla="*/ 3468805 h 3670407"/>
                <a:gd name="connsiteX4538" fmla="*/ 214355 w 4003589"/>
                <a:gd name="connsiteY4538" fmla="*/ 3474201 h 3670407"/>
                <a:gd name="connsiteX4539" fmla="*/ 216072 w 4003589"/>
                <a:gd name="connsiteY4539" fmla="*/ 3478003 h 3670407"/>
                <a:gd name="connsiteX4540" fmla="*/ 216808 w 4003589"/>
                <a:gd name="connsiteY4540" fmla="*/ 3478493 h 3670407"/>
                <a:gd name="connsiteX4541" fmla="*/ 217544 w 4003589"/>
                <a:gd name="connsiteY4541" fmla="*/ 3478861 h 3670407"/>
                <a:gd name="connsiteX4542" fmla="*/ 218402 w 4003589"/>
                <a:gd name="connsiteY4542" fmla="*/ 3479107 h 3670407"/>
                <a:gd name="connsiteX4543" fmla="*/ 219261 w 4003589"/>
                <a:gd name="connsiteY4543" fmla="*/ 3479229 h 3670407"/>
                <a:gd name="connsiteX4544" fmla="*/ 223062 w 4003589"/>
                <a:gd name="connsiteY4544" fmla="*/ 3478738 h 3670407"/>
                <a:gd name="connsiteX4545" fmla="*/ 227477 w 4003589"/>
                <a:gd name="connsiteY4545" fmla="*/ 3476777 h 3670407"/>
                <a:gd name="connsiteX4546" fmla="*/ 232137 w 4003589"/>
                <a:gd name="connsiteY4546" fmla="*/ 3473465 h 3670407"/>
                <a:gd name="connsiteX4547" fmla="*/ 236674 w 4003589"/>
                <a:gd name="connsiteY4547" fmla="*/ 3468928 h 3670407"/>
                <a:gd name="connsiteX4548" fmla="*/ 241211 w 4003589"/>
                <a:gd name="connsiteY4548" fmla="*/ 3462306 h 3670407"/>
                <a:gd name="connsiteX4549" fmla="*/ 243786 w 4003589"/>
                <a:gd name="connsiteY4549" fmla="*/ 3455929 h 3670407"/>
                <a:gd name="connsiteX4550" fmla="*/ 244277 w 4003589"/>
                <a:gd name="connsiteY4550" fmla="*/ 3450534 h 3670407"/>
                <a:gd name="connsiteX4551" fmla="*/ 242437 w 4003589"/>
                <a:gd name="connsiteY4551" fmla="*/ 3446855 h 3670407"/>
                <a:gd name="connsiteX4552" fmla="*/ 241702 w 4003589"/>
                <a:gd name="connsiteY4552" fmla="*/ 3446364 h 3670407"/>
                <a:gd name="connsiteX4553" fmla="*/ 240966 w 4003589"/>
                <a:gd name="connsiteY4553" fmla="*/ 3445997 h 3670407"/>
                <a:gd name="connsiteX4554" fmla="*/ 240107 w 4003589"/>
                <a:gd name="connsiteY4554" fmla="*/ 3445751 h 3670407"/>
                <a:gd name="connsiteX4555" fmla="*/ 239249 w 4003589"/>
                <a:gd name="connsiteY4555" fmla="*/ 3445629 h 3670407"/>
                <a:gd name="connsiteX4556" fmla="*/ 1303423 w 4003589"/>
                <a:gd name="connsiteY4556" fmla="*/ 3563843 h 3670407"/>
                <a:gd name="connsiteX4557" fmla="*/ 1302197 w 4003589"/>
                <a:gd name="connsiteY4557" fmla="*/ 3563843 h 3670407"/>
                <a:gd name="connsiteX4558" fmla="*/ 1300971 w 4003589"/>
                <a:gd name="connsiteY4558" fmla="*/ 3563843 h 3670407"/>
                <a:gd name="connsiteX4559" fmla="*/ 1299622 w 4003589"/>
                <a:gd name="connsiteY4559" fmla="*/ 3564088 h 3670407"/>
                <a:gd name="connsiteX4560" fmla="*/ 1298273 w 4003589"/>
                <a:gd name="connsiteY4560" fmla="*/ 3564456 h 3670407"/>
                <a:gd name="connsiteX4561" fmla="*/ 1291160 w 4003589"/>
                <a:gd name="connsiteY4561" fmla="*/ 3567767 h 3670407"/>
                <a:gd name="connsiteX4562" fmla="*/ 1284538 w 4003589"/>
                <a:gd name="connsiteY4562" fmla="*/ 3573408 h 3670407"/>
                <a:gd name="connsiteX4563" fmla="*/ 1279265 w 4003589"/>
                <a:gd name="connsiteY4563" fmla="*/ 3580521 h 3670407"/>
                <a:gd name="connsiteX4564" fmla="*/ 1275954 w 4003589"/>
                <a:gd name="connsiteY4564" fmla="*/ 3588369 h 3670407"/>
                <a:gd name="connsiteX4565" fmla="*/ 1275341 w 4003589"/>
                <a:gd name="connsiteY4565" fmla="*/ 3594255 h 3670407"/>
                <a:gd name="connsiteX4566" fmla="*/ 1276445 w 4003589"/>
                <a:gd name="connsiteY4566" fmla="*/ 3598915 h 3670407"/>
                <a:gd name="connsiteX4567" fmla="*/ 1279143 w 4003589"/>
                <a:gd name="connsiteY4567" fmla="*/ 3602103 h 3670407"/>
                <a:gd name="connsiteX4568" fmla="*/ 1283312 w 4003589"/>
                <a:gd name="connsiteY4568" fmla="*/ 3603575 h 3670407"/>
                <a:gd name="connsiteX4569" fmla="*/ 1284538 w 4003589"/>
                <a:gd name="connsiteY4569" fmla="*/ 3603575 h 3670407"/>
                <a:gd name="connsiteX4570" fmla="*/ 1285765 w 4003589"/>
                <a:gd name="connsiteY4570" fmla="*/ 3603575 h 3670407"/>
                <a:gd name="connsiteX4571" fmla="*/ 1287114 w 4003589"/>
                <a:gd name="connsiteY4571" fmla="*/ 3603329 h 3670407"/>
                <a:gd name="connsiteX4572" fmla="*/ 1288462 w 4003589"/>
                <a:gd name="connsiteY4572" fmla="*/ 3602961 h 3670407"/>
                <a:gd name="connsiteX4573" fmla="*/ 1295698 w 4003589"/>
                <a:gd name="connsiteY4573" fmla="*/ 3599651 h 3670407"/>
                <a:gd name="connsiteX4574" fmla="*/ 1302319 w 4003589"/>
                <a:gd name="connsiteY4574" fmla="*/ 3594010 h 3670407"/>
                <a:gd name="connsiteX4575" fmla="*/ 1307593 w 4003589"/>
                <a:gd name="connsiteY4575" fmla="*/ 3586897 h 3670407"/>
                <a:gd name="connsiteX4576" fmla="*/ 1310904 w 4003589"/>
                <a:gd name="connsiteY4576" fmla="*/ 3579049 h 3670407"/>
                <a:gd name="connsiteX4577" fmla="*/ 1311517 w 4003589"/>
                <a:gd name="connsiteY4577" fmla="*/ 3573163 h 3670407"/>
                <a:gd name="connsiteX4578" fmla="*/ 1310413 w 4003589"/>
                <a:gd name="connsiteY4578" fmla="*/ 3568503 h 3670407"/>
                <a:gd name="connsiteX4579" fmla="*/ 1307593 w 4003589"/>
                <a:gd name="connsiteY4579" fmla="*/ 3565315 h 3670407"/>
                <a:gd name="connsiteX4580" fmla="*/ 1303423 w 4003589"/>
                <a:gd name="connsiteY4580" fmla="*/ 3563966 h 3670407"/>
                <a:gd name="connsiteX4581" fmla="*/ 269538 w 4003589"/>
                <a:gd name="connsiteY4581" fmla="*/ 3470890 h 3670407"/>
                <a:gd name="connsiteX4582" fmla="*/ 265614 w 4003589"/>
                <a:gd name="connsiteY4582" fmla="*/ 3471381 h 3670407"/>
                <a:gd name="connsiteX4583" fmla="*/ 261077 w 4003589"/>
                <a:gd name="connsiteY4583" fmla="*/ 3473465 h 3670407"/>
                <a:gd name="connsiteX4584" fmla="*/ 256417 w 4003589"/>
                <a:gd name="connsiteY4584" fmla="*/ 3476899 h 3670407"/>
                <a:gd name="connsiteX4585" fmla="*/ 251880 w 4003589"/>
                <a:gd name="connsiteY4585" fmla="*/ 3481682 h 3670407"/>
                <a:gd name="connsiteX4586" fmla="*/ 247465 w 4003589"/>
                <a:gd name="connsiteY4586" fmla="*/ 3488304 h 3670407"/>
                <a:gd name="connsiteX4587" fmla="*/ 245013 w 4003589"/>
                <a:gd name="connsiteY4587" fmla="*/ 3494680 h 3670407"/>
                <a:gd name="connsiteX4588" fmla="*/ 244645 w 4003589"/>
                <a:gd name="connsiteY4588" fmla="*/ 3500076 h 3670407"/>
                <a:gd name="connsiteX4589" fmla="*/ 246607 w 4003589"/>
                <a:gd name="connsiteY4589" fmla="*/ 3503755 h 3670407"/>
                <a:gd name="connsiteX4590" fmla="*/ 247220 w 4003589"/>
                <a:gd name="connsiteY4590" fmla="*/ 3504123 h 3670407"/>
                <a:gd name="connsiteX4591" fmla="*/ 247956 w 4003589"/>
                <a:gd name="connsiteY4591" fmla="*/ 3504490 h 3670407"/>
                <a:gd name="connsiteX4592" fmla="*/ 248691 w 4003589"/>
                <a:gd name="connsiteY4592" fmla="*/ 3504736 h 3670407"/>
                <a:gd name="connsiteX4593" fmla="*/ 249550 w 4003589"/>
                <a:gd name="connsiteY4593" fmla="*/ 3504858 h 3670407"/>
                <a:gd name="connsiteX4594" fmla="*/ 253597 w 4003589"/>
                <a:gd name="connsiteY4594" fmla="*/ 3504368 h 3670407"/>
                <a:gd name="connsiteX4595" fmla="*/ 258134 w 4003589"/>
                <a:gd name="connsiteY4595" fmla="*/ 3502283 h 3670407"/>
                <a:gd name="connsiteX4596" fmla="*/ 262916 w 4003589"/>
                <a:gd name="connsiteY4596" fmla="*/ 3498727 h 3670407"/>
                <a:gd name="connsiteX4597" fmla="*/ 267454 w 4003589"/>
                <a:gd name="connsiteY4597" fmla="*/ 3493945 h 3670407"/>
                <a:gd name="connsiteX4598" fmla="*/ 271868 w 4003589"/>
                <a:gd name="connsiteY4598" fmla="*/ 3487200 h 3670407"/>
                <a:gd name="connsiteX4599" fmla="*/ 274321 w 4003589"/>
                <a:gd name="connsiteY4599" fmla="*/ 3480823 h 3670407"/>
                <a:gd name="connsiteX4600" fmla="*/ 274566 w 4003589"/>
                <a:gd name="connsiteY4600" fmla="*/ 3475427 h 3670407"/>
                <a:gd name="connsiteX4601" fmla="*/ 272481 w 4003589"/>
                <a:gd name="connsiteY4601" fmla="*/ 3471871 h 3670407"/>
                <a:gd name="connsiteX4602" fmla="*/ 271868 w 4003589"/>
                <a:gd name="connsiteY4602" fmla="*/ 3471381 h 3670407"/>
                <a:gd name="connsiteX4603" fmla="*/ 271133 w 4003589"/>
                <a:gd name="connsiteY4603" fmla="*/ 3471013 h 3670407"/>
                <a:gd name="connsiteX4604" fmla="*/ 270397 w 4003589"/>
                <a:gd name="connsiteY4604" fmla="*/ 3470767 h 3670407"/>
                <a:gd name="connsiteX4605" fmla="*/ 269538 w 4003589"/>
                <a:gd name="connsiteY4605" fmla="*/ 3470645 h 3670407"/>
                <a:gd name="connsiteX4606" fmla="*/ 1234260 w 4003589"/>
                <a:gd name="connsiteY4606" fmla="*/ 3581256 h 3670407"/>
                <a:gd name="connsiteX4607" fmla="*/ 1233279 w 4003589"/>
                <a:gd name="connsiteY4607" fmla="*/ 3581256 h 3670407"/>
                <a:gd name="connsiteX4608" fmla="*/ 1232176 w 4003589"/>
                <a:gd name="connsiteY4608" fmla="*/ 3581256 h 3670407"/>
                <a:gd name="connsiteX4609" fmla="*/ 1231072 w 4003589"/>
                <a:gd name="connsiteY4609" fmla="*/ 3581379 h 3670407"/>
                <a:gd name="connsiteX4610" fmla="*/ 1229846 w 4003589"/>
                <a:gd name="connsiteY4610" fmla="*/ 3581624 h 3670407"/>
                <a:gd name="connsiteX4611" fmla="*/ 1222733 w 4003589"/>
                <a:gd name="connsiteY4611" fmla="*/ 3584690 h 3670407"/>
                <a:gd name="connsiteX4612" fmla="*/ 1216111 w 4003589"/>
                <a:gd name="connsiteY4612" fmla="*/ 3590086 h 3670407"/>
                <a:gd name="connsiteX4613" fmla="*/ 1210716 w 4003589"/>
                <a:gd name="connsiteY4613" fmla="*/ 3597076 h 3670407"/>
                <a:gd name="connsiteX4614" fmla="*/ 1207159 w 4003589"/>
                <a:gd name="connsiteY4614" fmla="*/ 3604924 h 3670407"/>
                <a:gd name="connsiteX4615" fmla="*/ 1206178 w 4003589"/>
                <a:gd name="connsiteY4615" fmla="*/ 3611055 h 3670407"/>
                <a:gd name="connsiteX4616" fmla="*/ 1207159 w 4003589"/>
                <a:gd name="connsiteY4616" fmla="*/ 3615960 h 3670407"/>
                <a:gd name="connsiteX4617" fmla="*/ 1209857 w 4003589"/>
                <a:gd name="connsiteY4617" fmla="*/ 3619271 h 3670407"/>
                <a:gd name="connsiteX4618" fmla="*/ 1214027 w 4003589"/>
                <a:gd name="connsiteY4618" fmla="*/ 3620743 h 3670407"/>
                <a:gd name="connsiteX4619" fmla="*/ 1215008 w 4003589"/>
                <a:gd name="connsiteY4619" fmla="*/ 3620743 h 3670407"/>
                <a:gd name="connsiteX4620" fmla="*/ 1216111 w 4003589"/>
                <a:gd name="connsiteY4620" fmla="*/ 3620743 h 3670407"/>
                <a:gd name="connsiteX4621" fmla="*/ 1217215 w 4003589"/>
                <a:gd name="connsiteY4621" fmla="*/ 3620620 h 3670407"/>
                <a:gd name="connsiteX4622" fmla="*/ 1218441 w 4003589"/>
                <a:gd name="connsiteY4622" fmla="*/ 3620375 h 3670407"/>
                <a:gd name="connsiteX4623" fmla="*/ 1225554 w 4003589"/>
                <a:gd name="connsiteY4623" fmla="*/ 3617309 h 3670407"/>
                <a:gd name="connsiteX4624" fmla="*/ 1232176 w 4003589"/>
                <a:gd name="connsiteY4624" fmla="*/ 3611914 h 3670407"/>
                <a:gd name="connsiteX4625" fmla="*/ 1237571 w 4003589"/>
                <a:gd name="connsiteY4625" fmla="*/ 3604924 h 3670407"/>
                <a:gd name="connsiteX4626" fmla="*/ 1241005 w 4003589"/>
                <a:gd name="connsiteY4626" fmla="*/ 3597076 h 3670407"/>
                <a:gd name="connsiteX4627" fmla="*/ 1241863 w 4003589"/>
                <a:gd name="connsiteY4627" fmla="*/ 3590944 h 3670407"/>
                <a:gd name="connsiteX4628" fmla="*/ 1240882 w 4003589"/>
                <a:gd name="connsiteY4628" fmla="*/ 3586161 h 3670407"/>
                <a:gd name="connsiteX4629" fmla="*/ 1238185 w 4003589"/>
                <a:gd name="connsiteY4629" fmla="*/ 3582851 h 3670407"/>
                <a:gd name="connsiteX4630" fmla="*/ 1234015 w 4003589"/>
                <a:gd name="connsiteY4630" fmla="*/ 3581379 h 3670407"/>
                <a:gd name="connsiteX4631" fmla="*/ 302035 w 4003589"/>
                <a:gd name="connsiteY4631" fmla="*/ 3494558 h 3670407"/>
                <a:gd name="connsiteX4632" fmla="*/ 297866 w 4003589"/>
                <a:gd name="connsiteY4632" fmla="*/ 3495048 h 3670407"/>
                <a:gd name="connsiteX4633" fmla="*/ 293206 w 4003589"/>
                <a:gd name="connsiteY4633" fmla="*/ 3497255 h 3670407"/>
                <a:gd name="connsiteX4634" fmla="*/ 288301 w 4003589"/>
                <a:gd name="connsiteY4634" fmla="*/ 3500934 h 3670407"/>
                <a:gd name="connsiteX4635" fmla="*/ 283641 w 4003589"/>
                <a:gd name="connsiteY4635" fmla="*/ 3505840 h 3670407"/>
                <a:gd name="connsiteX4636" fmla="*/ 279349 w 4003589"/>
                <a:gd name="connsiteY4636" fmla="*/ 3512584 h 3670407"/>
                <a:gd name="connsiteX4637" fmla="*/ 277019 w 4003589"/>
                <a:gd name="connsiteY4637" fmla="*/ 3518961 h 3670407"/>
                <a:gd name="connsiteX4638" fmla="*/ 277019 w 4003589"/>
                <a:gd name="connsiteY4638" fmla="*/ 3524234 h 3670407"/>
                <a:gd name="connsiteX4639" fmla="*/ 279226 w 4003589"/>
                <a:gd name="connsiteY4639" fmla="*/ 3527790 h 3670407"/>
                <a:gd name="connsiteX4640" fmla="*/ 279839 w 4003589"/>
                <a:gd name="connsiteY4640" fmla="*/ 3528158 h 3670407"/>
                <a:gd name="connsiteX4641" fmla="*/ 280452 w 4003589"/>
                <a:gd name="connsiteY4641" fmla="*/ 3528403 h 3670407"/>
                <a:gd name="connsiteX4642" fmla="*/ 281188 w 4003589"/>
                <a:gd name="connsiteY4642" fmla="*/ 3528648 h 3670407"/>
                <a:gd name="connsiteX4643" fmla="*/ 281924 w 4003589"/>
                <a:gd name="connsiteY4643" fmla="*/ 3528648 h 3670407"/>
                <a:gd name="connsiteX4644" fmla="*/ 286093 w 4003589"/>
                <a:gd name="connsiteY4644" fmla="*/ 3528158 h 3670407"/>
                <a:gd name="connsiteX4645" fmla="*/ 290876 w 4003589"/>
                <a:gd name="connsiteY4645" fmla="*/ 3525951 h 3670407"/>
                <a:gd name="connsiteX4646" fmla="*/ 295781 w 4003589"/>
                <a:gd name="connsiteY4646" fmla="*/ 3522272 h 3670407"/>
                <a:gd name="connsiteX4647" fmla="*/ 300441 w 4003589"/>
                <a:gd name="connsiteY4647" fmla="*/ 3517244 h 3670407"/>
                <a:gd name="connsiteX4648" fmla="*/ 304856 w 4003589"/>
                <a:gd name="connsiteY4648" fmla="*/ 3510500 h 3670407"/>
                <a:gd name="connsiteX4649" fmla="*/ 307185 w 4003589"/>
                <a:gd name="connsiteY4649" fmla="*/ 3504123 h 3670407"/>
                <a:gd name="connsiteX4650" fmla="*/ 307185 w 4003589"/>
                <a:gd name="connsiteY4650" fmla="*/ 3498850 h 3670407"/>
                <a:gd name="connsiteX4651" fmla="*/ 304978 w 4003589"/>
                <a:gd name="connsiteY4651" fmla="*/ 3495293 h 3670407"/>
                <a:gd name="connsiteX4652" fmla="*/ 304365 w 4003589"/>
                <a:gd name="connsiteY4652" fmla="*/ 3494925 h 3670407"/>
                <a:gd name="connsiteX4653" fmla="*/ 303752 w 4003589"/>
                <a:gd name="connsiteY4653" fmla="*/ 3494680 h 3670407"/>
                <a:gd name="connsiteX4654" fmla="*/ 303016 w 4003589"/>
                <a:gd name="connsiteY4654" fmla="*/ 3494435 h 3670407"/>
                <a:gd name="connsiteX4655" fmla="*/ 302280 w 4003589"/>
                <a:gd name="connsiteY4655" fmla="*/ 3494435 h 3670407"/>
                <a:gd name="connsiteX4656" fmla="*/ 1166692 w 4003589"/>
                <a:gd name="connsiteY4656" fmla="*/ 3595972 h 3670407"/>
                <a:gd name="connsiteX4657" fmla="*/ 1165834 w 4003589"/>
                <a:gd name="connsiteY4657" fmla="*/ 3595972 h 3670407"/>
                <a:gd name="connsiteX4658" fmla="*/ 1164852 w 4003589"/>
                <a:gd name="connsiteY4658" fmla="*/ 3595972 h 3670407"/>
                <a:gd name="connsiteX4659" fmla="*/ 1163871 w 4003589"/>
                <a:gd name="connsiteY4659" fmla="*/ 3595972 h 3670407"/>
                <a:gd name="connsiteX4660" fmla="*/ 1162890 w 4003589"/>
                <a:gd name="connsiteY4660" fmla="*/ 3596094 h 3670407"/>
                <a:gd name="connsiteX4661" fmla="*/ 1155901 w 4003589"/>
                <a:gd name="connsiteY4661" fmla="*/ 3598915 h 3670407"/>
                <a:gd name="connsiteX4662" fmla="*/ 1149279 w 4003589"/>
                <a:gd name="connsiteY4662" fmla="*/ 3604188 h 3670407"/>
                <a:gd name="connsiteX4663" fmla="*/ 1143760 w 4003589"/>
                <a:gd name="connsiteY4663" fmla="*/ 3611055 h 3670407"/>
                <a:gd name="connsiteX4664" fmla="*/ 1140081 w 4003589"/>
                <a:gd name="connsiteY4664" fmla="*/ 3618903 h 3670407"/>
                <a:gd name="connsiteX4665" fmla="*/ 1138978 w 4003589"/>
                <a:gd name="connsiteY4665" fmla="*/ 3625157 h 3670407"/>
                <a:gd name="connsiteX4666" fmla="*/ 1139836 w 4003589"/>
                <a:gd name="connsiteY4666" fmla="*/ 3630185 h 3670407"/>
                <a:gd name="connsiteX4667" fmla="*/ 1142534 w 4003589"/>
                <a:gd name="connsiteY4667" fmla="*/ 3633619 h 3670407"/>
                <a:gd name="connsiteX4668" fmla="*/ 1146703 w 4003589"/>
                <a:gd name="connsiteY4668" fmla="*/ 3635213 h 3670407"/>
                <a:gd name="connsiteX4669" fmla="*/ 1147562 w 4003589"/>
                <a:gd name="connsiteY4669" fmla="*/ 3635213 h 3670407"/>
                <a:gd name="connsiteX4670" fmla="*/ 1148543 w 4003589"/>
                <a:gd name="connsiteY4670" fmla="*/ 3635213 h 3670407"/>
                <a:gd name="connsiteX4671" fmla="*/ 1149524 w 4003589"/>
                <a:gd name="connsiteY4671" fmla="*/ 3635213 h 3670407"/>
                <a:gd name="connsiteX4672" fmla="*/ 1150505 w 4003589"/>
                <a:gd name="connsiteY4672" fmla="*/ 3635090 h 3670407"/>
                <a:gd name="connsiteX4673" fmla="*/ 1157495 w 4003589"/>
                <a:gd name="connsiteY4673" fmla="*/ 3632147 h 3670407"/>
                <a:gd name="connsiteX4674" fmla="*/ 1164117 w 4003589"/>
                <a:gd name="connsiteY4674" fmla="*/ 3626874 h 3670407"/>
                <a:gd name="connsiteX4675" fmla="*/ 1169635 w 4003589"/>
                <a:gd name="connsiteY4675" fmla="*/ 3620007 h 3670407"/>
                <a:gd name="connsiteX4676" fmla="*/ 1173314 w 4003589"/>
                <a:gd name="connsiteY4676" fmla="*/ 3612159 h 3670407"/>
                <a:gd name="connsiteX4677" fmla="*/ 1174417 w 4003589"/>
                <a:gd name="connsiteY4677" fmla="*/ 3605905 h 3670407"/>
                <a:gd name="connsiteX4678" fmla="*/ 1173559 w 4003589"/>
                <a:gd name="connsiteY4678" fmla="*/ 3600877 h 3670407"/>
                <a:gd name="connsiteX4679" fmla="*/ 1170861 w 4003589"/>
                <a:gd name="connsiteY4679" fmla="*/ 3597443 h 3670407"/>
                <a:gd name="connsiteX4680" fmla="*/ 1166569 w 4003589"/>
                <a:gd name="connsiteY4680" fmla="*/ 3595972 h 3670407"/>
                <a:gd name="connsiteX4681" fmla="*/ 336494 w 4003589"/>
                <a:gd name="connsiteY4681" fmla="*/ 3516631 h 3670407"/>
                <a:gd name="connsiteX4682" fmla="*/ 332202 w 4003589"/>
                <a:gd name="connsiteY4682" fmla="*/ 3517244 h 3670407"/>
                <a:gd name="connsiteX4683" fmla="*/ 327297 w 4003589"/>
                <a:gd name="connsiteY4683" fmla="*/ 3519574 h 3670407"/>
                <a:gd name="connsiteX4684" fmla="*/ 322269 w 4003589"/>
                <a:gd name="connsiteY4684" fmla="*/ 3523498 h 3670407"/>
                <a:gd name="connsiteX4685" fmla="*/ 317609 w 4003589"/>
                <a:gd name="connsiteY4685" fmla="*/ 3528648 h 3670407"/>
                <a:gd name="connsiteX4686" fmla="*/ 313439 w 4003589"/>
                <a:gd name="connsiteY4686" fmla="*/ 3535516 h 3670407"/>
                <a:gd name="connsiteX4687" fmla="*/ 311355 w 4003589"/>
                <a:gd name="connsiteY4687" fmla="*/ 3541893 h 3670407"/>
                <a:gd name="connsiteX4688" fmla="*/ 311355 w 4003589"/>
                <a:gd name="connsiteY4688" fmla="*/ 3547165 h 3670407"/>
                <a:gd name="connsiteX4689" fmla="*/ 313808 w 4003589"/>
                <a:gd name="connsiteY4689" fmla="*/ 3550599 h 3670407"/>
                <a:gd name="connsiteX4690" fmla="*/ 314421 w 4003589"/>
                <a:gd name="connsiteY4690" fmla="*/ 3550967 h 3670407"/>
                <a:gd name="connsiteX4691" fmla="*/ 315034 w 4003589"/>
                <a:gd name="connsiteY4691" fmla="*/ 3551212 h 3670407"/>
                <a:gd name="connsiteX4692" fmla="*/ 315647 w 4003589"/>
                <a:gd name="connsiteY4692" fmla="*/ 3551335 h 3670407"/>
                <a:gd name="connsiteX4693" fmla="*/ 316383 w 4003589"/>
                <a:gd name="connsiteY4693" fmla="*/ 3551335 h 3670407"/>
                <a:gd name="connsiteX4694" fmla="*/ 320675 w 4003589"/>
                <a:gd name="connsiteY4694" fmla="*/ 3550722 h 3670407"/>
                <a:gd name="connsiteX4695" fmla="*/ 325580 w 4003589"/>
                <a:gd name="connsiteY4695" fmla="*/ 3548392 h 3670407"/>
                <a:gd name="connsiteX4696" fmla="*/ 330608 w 4003589"/>
                <a:gd name="connsiteY4696" fmla="*/ 3544468 h 3670407"/>
                <a:gd name="connsiteX4697" fmla="*/ 335268 w 4003589"/>
                <a:gd name="connsiteY4697" fmla="*/ 3539195 h 3670407"/>
                <a:gd name="connsiteX4698" fmla="*/ 339437 w 4003589"/>
                <a:gd name="connsiteY4698" fmla="*/ 3532327 h 3670407"/>
                <a:gd name="connsiteX4699" fmla="*/ 341522 w 4003589"/>
                <a:gd name="connsiteY4699" fmla="*/ 3525951 h 3670407"/>
                <a:gd name="connsiteX4700" fmla="*/ 341399 w 4003589"/>
                <a:gd name="connsiteY4700" fmla="*/ 3520678 h 3670407"/>
                <a:gd name="connsiteX4701" fmla="*/ 338946 w 4003589"/>
                <a:gd name="connsiteY4701" fmla="*/ 3517367 h 3670407"/>
                <a:gd name="connsiteX4702" fmla="*/ 338333 w 4003589"/>
                <a:gd name="connsiteY4702" fmla="*/ 3517121 h 3670407"/>
                <a:gd name="connsiteX4703" fmla="*/ 337720 w 4003589"/>
                <a:gd name="connsiteY4703" fmla="*/ 3516876 h 3670407"/>
                <a:gd name="connsiteX4704" fmla="*/ 337107 w 4003589"/>
                <a:gd name="connsiteY4704" fmla="*/ 3516753 h 3670407"/>
                <a:gd name="connsiteX4705" fmla="*/ 336371 w 4003589"/>
                <a:gd name="connsiteY4705" fmla="*/ 3516753 h 3670407"/>
                <a:gd name="connsiteX4706" fmla="*/ 1100595 w 4003589"/>
                <a:gd name="connsiteY4706" fmla="*/ 3608235 h 3670407"/>
                <a:gd name="connsiteX4707" fmla="*/ 1099859 w 4003589"/>
                <a:gd name="connsiteY4707" fmla="*/ 3608235 h 3670407"/>
                <a:gd name="connsiteX4708" fmla="*/ 1099123 w 4003589"/>
                <a:gd name="connsiteY4708" fmla="*/ 3608235 h 3670407"/>
                <a:gd name="connsiteX4709" fmla="*/ 1098265 w 4003589"/>
                <a:gd name="connsiteY4709" fmla="*/ 3608235 h 3670407"/>
                <a:gd name="connsiteX4710" fmla="*/ 1097407 w 4003589"/>
                <a:gd name="connsiteY4710" fmla="*/ 3608235 h 3670407"/>
                <a:gd name="connsiteX4711" fmla="*/ 1090539 w 4003589"/>
                <a:gd name="connsiteY4711" fmla="*/ 3610810 h 3670407"/>
                <a:gd name="connsiteX4712" fmla="*/ 1083917 w 4003589"/>
                <a:gd name="connsiteY4712" fmla="*/ 3615838 h 3670407"/>
                <a:gd name="connsiteX4713" fmla="*/ 1078276 w 4003589"/>
                <a:gd name="connsiteY4713" fmla="*/ 3622582 h 3670407"/>
                <a:gd name="connsiteX4714" fmla="*/ 1074352 w 4003589"/>
                <a:gd name="connsiteY4714" fmla="*/ 3630308 h 3670407"/>
                <a:gd name="connsiteX4715" fmla="*/ 1073003 w 4003589"/>
                <a:gd name="connsiteY4715" fmla="*/ 3636684 h 3670407"/>
                <a:gd name="connsiteX4716" fmla="*/ 1073739 w 4003589"/>
                <a:gd name="connsiteY4716" fmla="*/ 3641835 h 3670407"/>
                <a:gd name="connsiteX4717" fmla="*/ 1076314 w 4003589"/>
                <a:gd name="connsiteY4717" fmla="*/ 3645391 h 3670407"/>
                <a:gd name="connsiteX4718" fmla="*/ 1080484 w 4003589"/>
                <a:gd name="connsiteY4718" fmla="*/ 3646985 h 3670407"/>
                <a:gd name="connsiteX4719" fmla="*/ 1081219 w 4003589"/>
                <a:gd name="connsiteY4719" fmla="*/ 3646985 h 3670407"/>
                <a:gd name="connsiteX4720" fmla="*/ 1082078 w 4003589"/>
                <a:gd name="connsiteY4720" fmla="*/ 3646985 h 3670407"/>
                <a:gd name="connsiteX4721" fmla="*/ 1082936 w 4003589"/>
                <a:gd name="connsiteY4721" fmla="*/ 3646985 h 3670407"/>
                <a:gd name="connsiteX4722" fmla="*/ 1083795 w 4003589"/>
                <a:gd name="connsiteY4722" fmla="*/ 3646985 h 3670407"/>
                <a:gd name="connsiteX4723" fmla="*/ 1090662 w 4003589"/>
                <a:gd name="connsiteY4723" fmla="*/ 3644410 h 3670407"/>
                <a:gd name="connsiteX4724" fmla="*/ 1097284 w 4003589"/>
                <a:gd name="connsiteY4724" fmla="*/ 3639382 h 3670407"/>
                <a:gd name="connsiteX4725" fmla="*/ 1102925 w 4003589"/>
                <a:gd name="connsiteY4725" fmla="*/ 3632638 h 3670407"/>
                <a:gd name="connsiteX4726" fmla="*/ 1106849 w 4003589"/>
                <a:gd name="connsiteY4726" fmla="*/ 3624789 h 3670407"/>
                <a:gd name="connsiteX4727" fmla="*/ 1108198 w 4003589"/>
                <a:gd name="connsiteY4727" fmla="*/ 3618413 h 3670407"/>
                <a:gd name="connsiteX4728" fmla="*/ 1107462 w 4003589"/>
                <a:gd name="connsiteY4728" fmla="*/ 3613262 h 3670407"/>
                <a:gd name="connsiteX4729" fmla="*/ 1104887 w 4003589"/>
                <a:gd name="connsiteY4729" fmla="*/ 3609706 h 3670407"/>
                <a:gd name="connsiteX4730" fmla="*/ 1100595 w 4003589"/>
                <a:gd name="connsiteY4730" fmla="*/ 3608112 h 3670407"/>
                <a:gd name="connsiteX4731" fmla="*/ 373037 w 4003589"/>
                <a:gd name="connsiteY4731" fmla="*/ 3536987 h 3670407"/>
                <a:gd name="connsiteX4732" fmla="*/ 368500 w 4003589"/>
                <a:gd name="connsiteY4732" fmla="*/ 3537600 h 3670407"/>
                <a:gd name="connsiteX4733" fmla="*/ 363472 w 4003589"/>
                <a:gd name="connsiteY4733" fmla="*/ 3540053 h 3670407"/>
                <a:gd name="connsiteX4734" fmla="*/ 358322 w 4003589"/>
                <a:gd name="connsiteY4734" fmla="*/ 3544100 h 3670407"/>
                <a:gd name="connsiteX4735" fmla="*/ 353539 w 4003589"/>
                <a:gd name="connsiteY4735" fmla="*/ 3549495 h 3670407"/>
                <a:gd name="connsiteX4736" fmla="*/ 349492 w 4003589"/>
                <a:gd name="connsiteY4736" fmla="*/ 3556363 h 3670407"/>
                <a:gd name="connsiteX4737" fmla="*/ 347531 w 4003589"/>
                <a:gd name="connsiteY4737" fmla="*/ 3562739 h 3670407"/>
                <a:gd name="connsiteX4738" fmla="*/ 347776 w 4003589"/>
                <a:gd name="connsiteY4738" fmla="*/ 3567890 h 3670407"/>
                <a:gd name="connsiteX4739" fmla="*/ 350351 w 4003589"/>
                <a:gd name="connsiteY4739" fmla="*/ 3571201 h 3670407"/>
                <a:gd name="connsiteX4740" fmla="*/ 350841 w 4003589"/>
                <a:gd name="connsiteY4740" fmla="*/ 3571446 h 3670407"/>
                <a:gd name="connsiteX4741" fmla="*/ 351455 w 4003589"/>
                <a:gd name="connsiteY4741" fmla="*/ 3571691 h 3670407"/>
                <a:gd name="connsiteX4742" fmla="*/ 352068 w 4003589"/>
                <a:gd name="connsiteY4742" fmla="*/ 3571814 h 3670407"/>
                <a:gd name="connsiteX4743" fmla="*/ 352681 w 4003589"/>
                <a:gd name="connsiteY4743" fmla="*/ 3571814 h 3670407"/>
                <a:gd name="connsiteX4744" fmla="*/ 357218 w 4003589"/>
                <a:gd name="connsiteY4744" fmla="*/ 3571201 h 3670407"/>
                <a:gd name="connsiteX4745" fmla="*/ 362246 w 4003589"/>
                <a:gd name="connsiteY4745" fmla="*/ 3568748 h 3670407"/>
                <a:gd name="connsiteX4746" fmla="*/ 367396 w 4003589"/>
                <a:gd name="connsiteY4746" fmla="*/ 3564701 h 3670407"/>
                <a:gd name="connsiteX4747" fmla="*/ 372179 w 4003589"/>
                <a:gd name="connsiteY4747" fmla="*/ 3559183 h 3670407"/>
                <a:gd name="connsiteX4748" fmla="*/ 376226 w 4003589"/>
                <a:gd name="connsiteY4748" fmla="*/ 3552193 h 3670407"/>
                <a:gd name="connsiteX4749" fmla="*/ 378188 w 4003589"/>
                <a:gd name="connsiteY4749" fmla="*/ 3545816 h 3670407"/>
                <a:gd name="connsiteX4750" fmla="*/ 377820 w 4003589"/>
                <a:gd name="connsiteY4750" fmla="*/ 3540666 h 3670407"/>
                <a:gd name="connsiteX4751" fmla="*/ 375122 w 4003589"/>
                <a:gd name="connsiteY4751" fmla="*/ 3537478 h 3670407"/>
                <a:gd name="connsiteX4752" fmla="*/ 374631 w 4003589"/>
                <a:gd name="connsiteY4752" fmla="*/ 3537233 h 3670407"/>
                <a:gd name="connsiteX4753" fmla="*/ 374018 w 4003589"/>
                <a:gd name="connsiteY4753" fmla="*/ 3536987 h 3670407"/>
                <a:gd name="connsiteX4754" fmla="*/ 373405 w 4003589"/>
                <a:gd name="connsiteY4754" fmla="*/ 3536865 h 3670407"/>
                <a:gd name="connsiteX4755" fmla="*/ 372792 w 4003589"/>
                <a:gd name="connsiteY4755" fmla="*/ 3536865 h 3670407"/>
                <a:gd name="connsiteX4756" fmla="*/ 1036337 w 4003589"/>
                <a:gd name="connsiteY4756" fmla="*/ 3617922 h 3670407"/>
                <a:gd name="connsiteX4757" fmla="*/ 1035724 w 4003589"/>
                <a:gd name="connsiteY4757" fmla="*/ 3617922 h 3670407"/>
                <a:gd name="connsiteX4758" fmla="*/ 1035111 w 4003589"/>
                <a:gd name="connsiteY4758" fmla="*/ 3617922 h 3670407"/>
                <a:gd name="connsiteX4759" fmla="*/ 1034375 w 4003589"/>
                <a:gd name="connsiteY4759" fmla="*/ 3617922 h 3670407"/>
                <a:gd name="connsiteX4760" fmla="*/ 1033639 w 4003589"/>
                <a:gd name="connsiteY4760" fmla="*/ 3617922 h 3670407"/>
                <a:gd name="connsiteX4761" fmla="*/ 1026895 w 4003589"/>
                <a:gd name="connsiteY4761" fmla="*/ 3620252 h 3670407"/>
                <a:gd name="connsiteX4762" fmla="*/ 1020273 w 4003589"/>
                <a:gd name="connsiteY4762" fmla="*/ 3625035 h 3670407"/>
                <a:gd name="connsiteX4763" fmla="*/ 1014509 w 4003589"/>
                <a:gd name="connsiteY4763" fmla="*/ 3631657 h 3670407"/>
                <a:gd name="connsiteX4764" fmla="*/ 1010340 w 4003589"/>
                <a:gd name="connsiteY4764" fmla="*/ 3639382 h 3670407"/>
                <a:gd name="connsiteX4765" fmla="*/ 1008746 w 4003589"/>
                <a:gd name="connsiteY4765" fmla="*/ 3645882 h 3670407"/>
                <a:gd name="connsiteX4766" fmla="*/ 1009236 w 4003589"/>
                <a:gd name="connsiteY4766" fmla="*/ 3651155 h 3670407"/>
                <a:gd name="connsiteX4767" fmla="*/ 1011689 w 4003589"/>
                <a:gd name="connsiteY4767" fmla="*/ 3654834 h 3670407"/>
                <a:gd name="connsiteX4768" fmla="*/ 1015858 w 4003589"/>
                <a:gd name="connsiteY4768" fmla="*/ 3656550 h 3670407"/>
                <a:gd name="connsiteX4769" fmla="*/ 1016594 w 4003589"/>
                <a:gd name="connsiteY4769" fmla="*/ 3656550 h 3670407"/>
                <a:gd name="connsiteX4770" fmla="*/ 1017330 w 4003589"/>
                <a:gd name="connsiteY4770" fmla="*/ 3656550 h 3670407"/>
                <a:gd name="connsiteX4771" fmla="*/ 1018066 w 4003589"/>
                <a:gd name="connsiteY4771" fmla="*/ 3656550 h 3670407"/>
                <a:gd name="connsiteX4772" fmla="*/ 1018801 w 4003589"/>
                <a:gd name="connsiteY4772" fmla="*/ 3656550 h 3670407"/>
                <a:gd name="connsiteX4773" fmla="*/ 1025546 w 4003589"/>
                <a:gd name="connsiteY4773" fmla="*/ 3654221 h 3670407"/>
                <a:gd name="connsiteX4774" fmla="*/ 1032168 w 4003589"/>
                <a:gd name="connsiteY4774" fmla="*/ 3649438 h 3670407"/>
                <a:gd name="connsiteX4775" fmla="*/ 1037931 w 4003589"/>
                <a:gd name="connsiteY4775" fmla="*/ 3642816 h 3670407"/>
                <a:gd name="connsiteX4776" fmla="*/ 1041978 w 4003589"/>
                <a:gd name="connsiteY4776" fmla="*/ 3635090 h 3670407"/>
                <a:gd name="connsiteX4777" fmla="*/ 1043572 w 4003589"/>
                <a:gd name="connsiteY4777" fmla="*/ 3628469 h 3670407"/>
                <a:gd name="connsiteX4778" fmla="*/ 1042959 w 4003589"/>
                <a:gd name="connsiteY4778" fmla="*/ 3623196 h 3670407"/>
                <a:gd name="connsiteX4779" fmla="*/ 1040384 w 4003589"/>
                <a:gd name="connsiteY4779" fmla="*/ 3619516 h 3670407"/>
                <a:gd name="connsiteX4780" fmla="*/ 1036092 w 4003589"/>
                <a:gd name="connsiteY4780" fmla="*/ 3617922 h 3670407"/>
                <a:gd name="connsiteX4781" fmla="*/ 411911 w 4003589"/>
                <a:gd name="connsiteY4781" fmla="*/ 3555381 h 3670407"/>
                <a:gd name="connsiteX4782" fmla="*/ 407251 w 4003589"/>
                <a:gd name="connsiteY4782" fmla="*/ 3555995 h 3670407"/>
                <a:gd name="connsiteX4783" fmla="*/ 401978 w 4003589"/>
                <a:gd name="connsiteY4783" fmla="*/ 3558570 h 3670407"/>
                <a:gd name="connsiteX4784" fmla="*/ 396705 w 4003589"/>
                <a:gd name="connsiteY4784" fmla="*/ 3562862 h 3670407"/>
                <a:gd name="connsiteX4785" fmla="*/ 391922 w 4003589"/>
                <a:gd name="connsiteY4785" fmla="*/ 3568503 h 3670407"/>
                <a:gd name="connsiteX4786" fmla="*/ 387998 w 4003589"/>
                <a:gd name="connsiteY4786" fmla="*/ 3575493 h 3670407"/>
                <a:gd name="connsiteX4787" fmla="*/ 386281 w 4003589"/>
                <a:gd name="connsiteY4787" fmla="*/ 3581869 h 3670407"/>
                <a:gd name="connsiteX4788" fmla="*/ 386894 w 4003589"/>
                <a:gd name="connsiteY4788" fmla="*/ 3587020 h 3670407"/>
                <a:gd name="connsiteX4789" fmla="*/ 389837 w 4003589"/>
                <a:gd name="connsiteY4789" fmla="*/ 3590086 h 3670407"/>
                <a:gd name="connsiteX4790" fmla="*/ 390328 w 4003589"/>
                <a:gd name="connsiteY4790" fmla="*/ 3590331 h 3670407"/>
                <a:gd name="connsiteX4791" fmla="*/ 390819 w 4003589"/>
                <a:gd name="connsiteY4791" fmla="*/ 3590453 h 3670407"/>
                <a:gd name="connsiteX4792" fmla="*/ 391309 w 4003589"/>
                <a:gd name="connsiteY4792" fmla="*/ 3590453 h 3670407"/>
                <a:gd name="connsiteX4793" fmla="*/ 391799 w 4003589"/>
                <a:gd name="connsiteY4793" fmla="*/ 3590453 h 3670407"/>
                <a:gd name="connsiteX4794" fmla="*/ 396459 w 4003589"/>
                <a:gd name="connsiteY4794" fmla="*/ 3589840 h 3670407"/>
                <a:gd name="connsiteX4795" fmla="*/ 401732 w 4003589"/>
                <a:gd name="connsiteY4795" fmla="*/ 3587265 h 3670407"/>
                <a:gd name="connsiteX4796" fmla="*/ 407005 w 4003589"/>
                <a:gd name="connsiteY4796" fmla="*/ 3582973 h 3670407"/>
                <a:gd name="connsiteX4797" fmla="*/ 411911 w 4003589"/>
                <a:gd name="connsiteY4797" fmla="*/ 3577332 h 3670407"/>
                <a:gd name="connsiteX4798" fmla="*/ 415835 w 4003589"/>
                <a:gd name="connsiteY4798" fmla="*/ 3570342 h 3670407"/>
                <a:gd name="connsiteX4799" fmla="*/ 417552 w 4003589"/>
                <a:gd name="connsiteY4799" fmla="*/ 3563966 h 3670407"/>
                <a:gd name="connsiteX4800" fmla="*/ 416938 w 4003589"/>
                <a:gd name="connsiteY4800" fmla="*/ 3558938 h 3670407"/>
                <a:gd name="connsiteX4801" fmla="*/ 413995 w 4003589"/>
                <a:gd name="connsiteY4801" fmla="*/ 3555872 h 3670407"/>
                <a:gd name="connsiteX4802" fmla="*/ 413505 w 4003589"/>
                <a:gd name="connsiteY4802" fmla="*/ 3555750 h 3670407"/>
                <a:gd name="connsiteX4803" fmla="*/ 413014 w 4003589"/>
                <a:gd name="connsiteY4803" fmla="*/ 3555627 h 3670407"/>
                <a:gd name="connsiteX4804" fmla="*/ 412524 w 4003589"/>
                <a:gd name="connsiteY4804" fmla="*/ 3555627 h 3670407"/>
                <a:gd name="connsiteX4805" fmla="*/ 412033 w 4003589"/>
                <a:gd name="connsiteY4805" fmla="*/ 3555627 h 3670407"/>
                <a:gd name="connsiteX4806" fmla="*/ 973674 w 4003589"/>
                <a:gd name="connsiteY4806" fmla="*/ 3625280 h 3670407"/>
                <a:gd name="connsiteX4807" fmla="*/ 973183 w 4003589"/>
                <a:gd name="connsiteY4807" fmla="*/ 3625280 h 3670407"/>
                <a:gd name="connsiteX4808" fmla="*/ 972693 w 4003589"/>
                <a:gd name="connsiteY4808" fmla="*/ 3625280 h 3670407"/>
                <a:gd name="connsiteX4809" fmla="*/ 972080 w 4003589"/>
                <a:gd name="connsiteY4809" fmla="*/ 3625280 h 3670407"/>
                <a:gd name="connsiteX4810" fmla="*/ 971467 w 4003589"/>
                <a:gd name="connsiteY4810" fmla="*/ 3625280 h 3670407"/>
                <a:gd name="connsiteX4811" fmla="*/ 964845 w 4003589"/>
                <a:gd name="connsiteY4811" fmla="*/ 3627365 h 3670407"/>
                <a:gd name="connsiteX4812" fmla="*/ 958223 w 4003589"/>
                <a:gd name="connsiteY4812" fmla="*/ 3631902 h 3670407"/>
                <a:gd name="connsiteX4813" fmla="*/ 952459 w 4003589"/>
                <a:gd name="connsiteY4813" fmla="*/ 3638279 h 3670407"/>
                <a:gd name="connsiteX4814" fmla="*/ 948167 w 4003589"/>
                <a:gd name="connsiteY4814" fmla="*/ 3645882 h 3670407"/>
                <a:gd name="connsiteX4815" fmla="*/ 946328 w 4003589"/>
                <a:gd name="connsiteY4815" fmla="*/ 3652626 h 3670407"/>
                <a:gd name="connsiteX4816" fmla="*/ 946695 w 4003589"/>
                <a:gd name="connsiteY4816" fmla="*/ 3658145 h 3670407"/>
                <a:gd name="connsiteX4817" fmla="*/ 949148 w 4003589"/>
                <a:gd name="connsiteY4817" fmla="*/ 3662069 h 3670407"/>
                <a:gd name="connsiteX4818" fmla="*/ 953440 w 4003589"/>
                <a:gd name="connsiteY4818" fmla="*/ 3663786 h 3670407"/>
                <a:gd name="connsiteX4819" fmla="*/ 953931 w 4003589"/>
                <a:gd name="connsiteY4819" fmla="*/ 3663786 h 3670407"/>
                <a:gd name="connsiteX4820" fmla="*/ 954421 w 4003589"/>
                <a:gd name="connsiteY4820" fmla="*/ 3663786 h 3670407"/>
                <a:gd name="connsiteX4821" fmla="*/ 955034 w 4003589"/>
                <a:gd name="connsiteY4821" fmla="*/ 3663786 h 3670407"/>
                <a:gd name="connsiteX4822" fmla="*/ 955647 w 4003589"/>
                <a:gd name="connsiteY4822" fmla="*/ 3663786 h 3670407"/>
                <a:gd name="connsiteX4823" fmla="*/ 962269 w 4003589"/>
                <a:gd name="connsiteY4823" fmla="*/ 3661701 h 3670407"/>
                <a:gd name="connsiteX4824" fmla="*/ 968891 w 4003589"/>
                <a:gd name="connsiteY4824" fmla="*/ 3657041 h 3670407"/>
                <a:gd name="connsiteX4825" fmla="*/ 974655 w 4003589"/>
                <a:gd name="connsiteY4825" fmla="*/ 3650542 h 3670407"/>
                <a:gd name="connsiteX4826" fmla="*/ 978947 w 4003589"/>
                <a:gd name="connsiteY4826" fmla="*/ 3642939 h 3670407"/>
                <a:gd name="connsiteX4827" fmla="*/ 980786 w 4003589"/>
                <a:gd name="connsiteY4827" fmla="*/ 3636194 h 3670407"/>
                <a:gd name="connsiteX4828" fmla="*/ 980418 w 4003589"/>
                <a:gd name="connsiteY4828" fmla="*/ 3630676 h 3670407"/>
                <a:gd name="connsiteX4829" fmla="*/ 977966 w 4003589"/>
                <a:gd name="connsiteY4829" fmla="*/ 3626874 h 3670407"/>
                <a:gd name="connsiteX4830" fmla="*/ 973674 w 4003589"/>
                <a:gd name="connsiteY4830" fmla="*/ 3625157 h 3670407"/>
                <a:gd name="connsiteX4831" fmla="*/ 452746 w 4003589"/>
                <a:gd name="connsiteY4831" fmla="*/ 3572059 h 3670407"/>
                <a:gd name="connsiteX4832" fmla="*/ 447841 w 4003589"/>
                <a:gd name="connsiteY4832" fmla="*/ 3572795 h 3670407"/>
                <a:gd name="connsiteX4833" fmla="*/ 442445 w 4003589"/>
                <a:gd name="connsiteY4833" fmla="*/ 3575493 h 3670407"/>
                <a:gd name="connsiteX4834" fmla="*/ 437050 w 4003589"/>
                <a:gd name="connsiteY4834" fmla="*/ 3580030 h 3670407"/>
                <a:gd name="connsiteX4835" fmla="*/ 432144 w 4003589"/>
                <a:gd name="connsiteY4835" fmla="*/ 3586039 h 3670407"/>
                <a:gd name="connsiteX4836" fmla="*/ 428343 w 4003589"/>
                <a:gd name="connsiteY4836" fmla="*/ 3593151 h 3670407"/>
                <a:gd name="connsiteX4837" fmla="*/ 426871 w 4003589"/>
                <a:gd name="connsiteY4837" fmla="*/ 3599528 h 3670407"/>
                <a:gd name="connsiteX4838" fmla="*/ 427607 w 4003589"/>
                <a:gd name="connsiteY4838" fmla="*/ 3604556 h 3670407"/>
                <a:gd name="connsiteX4839" fmla="*/ 430673 w 4003589"/>
                <a:gd name="connsiteY4839" fmla="*/ 3607499 h 3670407"/>
                <a:gd name="connsiteX4840" fmla="*/ 431041 w 4003589"/>
                <a:gd name="connsiteY4840" fmla="*/ 3607621 h 3670407"/>
                <a:gd name="connsiteX4841" fmla="*/ 431409 w 4003589"/>
                <a:gd name="connsiteY4841" fmla="*/ 3607621 h 3670407"/>
                <a:gd name="connsiteX4842" fmla="*/ 431899 w 4003589"/>
                <a:gd name="connsiteY4842" fmla="*/ 3607621 h 3670407"/>
                <a:gd name="connsiteX4843" fmla="*/ 432390 w 4003589"/>
                <a:gd name="connsiteY4843" fmla="*/ 3607621 h 3670407"/>
                <a:gd name="connsiteX4844" fmla="*/ 437295 w 4003589"/>
                <a:gd name="connsiteY4844" fmla="*/ 3606886 h 3670407"/>
                <a:gd name="connsiteX4845" fmla="*/ 442813 w 4003589"/>
                <a:gd name="connsiteY4845" fmla="*/ 3604065 h 3670407"/>
                <a:gd name="connsiteX4846" fmla="*/ 448209 w 4003589"/>
                <a:gd name="connsiteY4846" fmla="*/ 3599528 h 3670407"/>
                <a:gd name="connsiteX4847" fmla="*/ 453114 w 4003589"/>
                <a:gd name="connsiteY4847" fmla="*/ 3593642 h 3670407"/>
                <a:gd name="connsiteX4848" fmla="*/ 456916 w 4003589"/>
                <a:gd name="connsiteY4848" fmla="*/ 3586529 h 3670407"/>
                <a:gd name="connsiteX4849" fmla="*/ 458387 w 4003589"/>
                <a:gd name="connsiteY4849" fmla="*/ 3580153 h 3670407"/>
                <a:gd name="connsiteX4850" fmla="*/ 457651 w 4003589"/>
                <a:gd name="connsiteY4850" fmla="*/ 3575125 h 3670407"/>
                <a:gd name="connsiteX4851" fmla="*/ 454463 w 4003589"/>
                <a:gd name="connsiteY4851" fmla="*/ 3572182 h 3670407"/>
                <a:gd name="connsiteX4852" fmla="*/ 454095 w 4003589"/>
                <a:gd name="connsiteY4852" fmla="*/ 3572059 h 3670407"/>
                <a:gd name="connsiteX4853" fmla="*/ 453727 w 4003589"/>
                <a:gd name="connsiteY4853" fmla="*/ 3572059 h 3670407"/>
                <a:gd name="connsiteX4854" fmla="*/ 453237 w 4003589"/>
                <a:gd name="connsiteY4854" fmla="*/ 3572059 h 3670407"/>
                <a:gd name="connsiteX4855" fmla="*/ 452746 w 4003589"/>
                <a:gd name="connsiteY4855" fmla="*/ 3572059 h 3670407"/>
                <a:gd name="connsiteX4856" fmla="*/ 912850 w 4003589"/>
                <a:gd name="connsiteY4856" fmla="*/ 3630063 h 3670407"/>
                <a:gd name="connsiteX4857" fmla="*/ 912482 w 4003589"/>
                <a:gd name="connsiteY4857" fmla="*/ 3630063 h 3670407"/>
                <a:gd name="connsiteX4858" fmla="*/ 911992 w 4003589"/>
                <a:gd name="connsiteY4858" fmla="*/ 3630063 h 3670407"/>
                <a:gd name="connsiteX4859" fmla="*/ 911501 w 4003589"/>
                <a:gd name="connsiteY4859" fmla="*/ 3630063 h 3670407"/>
                <a:gd name="connsiteX4860" fmla="*/ 911011 w 4003589"/>
                <a:gd name="connsiteY4860" fmla="*/ 3630063 h 3670407"/>
                <a:gd name="connsiteX4861" fmla="*/ 904511 w 4003589"/>
                <a:gd name="connsiteY4861" fmla="*/ 3631902 h 3670407"/>
                <a:gd name="connsiteX4862" fmla="*/ 898012 w 4003589"/>
                <a:gd name="connsiteY4862" fmla="*/ 3636317 h 3670407"/>
                <a:gd name="connsiteX4863" fmla="*/ 892126 w 4003589"/>
                <a:gd name="connsiteY4863" fmla="*/ 3642571 h 3670407"/>
                <a:gd name="connsiteX4864" fmla="*/ 887711 w 4003589"/>
                <a:gd name="connsiteY4864" fmla="*/ 3650051 h 3670407"/>
                <a:gd name="connsiteX4865" fmla="*/ 885626 w 4003589"/>
                <a:gd name="connsiteY4865" fmla="*/ 3656919 h 3670407"/>
                <a:gd name="connsiteX4866" fmla="*/ 885872 w 4003589"/>
                <a:gd name="connsiteY4866" fmla="*/ 3662559 h 3670407"/>
                <a:gd name="connsiteX4867" fmla="*/ 888202 w 4003589"/>
                <a:gd name="connsiteY4867" fmla="*/ 3666484 h 3670407"/>
                <a:gd name="connsiteX4868" fmla="*/ 892493 w 4003589"/>
                <a:gd name="connsiteY4868" fmla="*/ 3668323 h 3670407"/>
                <a:gd name="connsiteX4869" fmla="*/ 892861 w 4003589"/>
                <a:gd name="connsiteY4869" fmla="*/ 3668323 h 3670407"/>
                <a:gd name="connsiteX4870" fmla="*/ 893352 w 4003589"/>
                <a:gd name="connsiteY4870" fmla="*/ 3668323 h 3670407"/>
                <a:gd name="connsiteX4871" fmla="*/ 893842 w 4003589"/>
                <a:gd name="connsiteY4871" fmla="*/ 3668323 h 3670407"/>
                <a:gd name="connsiteX4872" fmla="*/ 894333 w 4003589"/>
                <a:gd name="connsiteY4872" fmla="*/ 3668323 h 3670407"/>
                <a:gd name="connsiteX4873" fmla="*/ 900832 w 4003589"/>
                <a:gd name="connsiteY4873" fmla="*/ 3666484 h 3670407"/>
                <a:gd name="connsiteX4874" fmla="*/ 907454 w 4003589"/>
                <a:gd name="connsiteY4874" fmla="*/ 3662069 h 3670407"/>
                <a:gd name="connsiteX4875" fmla="*/ 913341 w 4003589"/>
                <a:gd name="connsiteY4875" fmla="*/ 3655815 h 3670407"/>
                <a:gd name="connsiteX4876" fmla="*/ 917755 w 4003589"/>
                <a:gd name="connsiteY4876" fmla="*/ 3648212 h 3670407"/>
                <a:gd name="connsiteX4877" fmla="*/ 919840 w 4003589"/>
                <a:gd name="connsiteY4877" fmla="*/ 3641344 h 3670407"/>
                <a:gd name="connsiteX4878" fmla="*/ 919595 w 4003589"/>
                <a:gd name="connsiteY4878" fmla="*/ 3635704 h 3670407"/>
                <a:gd name="connsiteX4879" fmla="*/ 917265 w 4003589"/>
                <a:gd name="connsiteY4879" fmla="*/ 3631779 h 3670407"/>
                <a:gd name="connsiteX4880" fmla="*/ 912972 w 4003589"/>
                <a:gd name="connsiteY4880" fmla="*/ 3630063 h 3670407"/>
                <a:gd name="connsiteX4881" fmla="*/ 495666 w 4003589"/>
                <a:gd name="connsiteY4881" fmla="*/ 3586897 h 3670407"/>
                <a:gd name="connsiteX4882" fmla="*/ 490638 w 4003589"/>
                <a:gd name="connsiteY4882" fmla="*/ 3587633 h 3670407"/>
                <a:gd name="connsiteX4883" fmla="*/ 484997 w 4003589"/>
                <a:gd name="connsiteY4883" fmla="*/ 3590576 h 3670407"/>
                <a:gd name="connsiteX4884" fmla="*/ 479479 w 4003589"/>
                <a:gd name="connsiteY4884" fmla="*/ 3595359 h 3670407"/>
                <a:gd name="connsiteX4885" fmla="*/ 474574 w 4003589"/>
                <a:gd name="connsiteY4885" fmla="*/ 3601490 h 3670407"/>
                <a:gd name="connsiteX4886" fmla="*/ 470895 w 4003589"/>
                <a:gd name="connsiteY4886" fmla="*/ 3608603 h 3670407"/>
                <a:gd name="connsiteX4887" fmla="*/ 469546 w 4003589"/>
                <a:gd name="connsiteY4887" fmla="*/ 3614979 h 3670407"/>
                <a:gd name="connsiteX4888" fmla="*/ 470527 w 4003589"/>
                <a:gd name="connsiteY4888" fmla="*/ 3619884 h 3670407"/>
                <a:gd name="connsiteX4889" fmla="*/ 473838 w 4003589"/>
                <a:gd name="connsiteY4889" fmla="*/ 3622705 h 3670407"/>
                <a:gd name="connsiteX4890" fmla="*/ 474206 w 4003589"/>
                <a:gd name="connsiteY4890" fmla="*/ 3622705 h 3670407"/>
                <a:gd name="connsiteX4891" fmla="*/ 474574 w 4003589"/>
                <a:gd name="connsiteY4891" fmla="*/ 3622705 h 3670407"/>
                <a:gd name="connsiteX4892" fmla="*/ 474942 w 4003589"/>
                <a:gd name="connsiteY4892" fmla="*/ 3622705 h 3670407"/>
                <a:gd name="connsiteX4893" fmla="*/ 475310 w 4003589"/>
                <a:gd name="connsiteY4893" fmla="*/ 3622705 h 3670407"/>
                <a:gd name="connsiteX4894" fmla="*/ 480338 w 4003589"/>
                <a:gd name="connsiteY4894" fmla="*/ 3621969 h 3670407"/>
                <a:gd name="connsiteX4895" fmla="*/ 485979 w 4003589"/>
                <a:gd name="connsiteY4895" fmla="*/ 3619026 h 3670407"/>
                <a:gd name="connsiteX4896" fmla="*/ 491620 w 4003589"/>
                <a:gd name="connsiteY4896" fmla="*/ 3614244 h 3670407"/>
                <a:gd name="connsiteX4897" fmla="*/ 496525 w 4003589"/>
                <a:gd name="connsiteY4897" fmla="*/ 3607989 h 3670407"/>
                <a:gd name="connsiteX4898" fmla="*/ 500204 w 4003589"/>
                <a:gd name="connsiteY4898" fmla="*/ 3600754 h 3670407"/>
                <a:gd name="connsiteX4899" fmla="*/ 501552 w 4003589"/>
                <a:gd name="connsiteY4899" fmla="*/ 3594378 h 3670407"/>
                <a:gd name="connsiteX4900" fmla="*/ 500571 w 4003589"/>
                <a:gd name="connsiteY4900" fmla="*/ 3589473 h 3670407"/>
                <a:gd name="connsiteX4901" fmla="*/ 497138 w 4003589"/>
                <a:gd name="connsiteY4901" fmla="*/ 3586775 h 3670407"/>
                <a:gd name="connsiteX4902" fmla="*/ 496770 w 4003589"/>
                <a:gd name="connsiteY4902" fmla="*/ 3586775 h 3670407"/>
                <a:gd name="connsiteX4903" fmla="*/ 496402 w 4003589"/>
                <a:gd name="connsiteY4903" fmla="*/ 3586775 h 3670407"/>
                <a:gd name="connsiteX4904" fmla="*/ 496034 w 4003589"/>
                <a:gd name="connsiteY4904" fmla="*/ 3586775 h 3670407"/>
                <a:gd name="connsiteX4905" fmla="*/ 495666 w 4003589"/>
                <a:gd name="connsiteY4905" fmla="*/ 3586775 h 3670407"/>
                <a:gd name="connsiteX4906" fmla="*/ 853865 w 4003589"/>
                <a:gd name="connsiteY4906" fmla="*/ 3632515 h 3670407"/>
                <a:gd name="connsiteX4907" fmla="*/ 853498 w 4003589"/>
                <a:gd name="connsiteY4907" fmla="*/ 3632515 h 3670407"/>
                <a:gd name="connsiteX4908" fmla="*/ 853130 w 4003589"/>
                <a:gd name="connsiteY4908" fmla="*/ 3632515 h 3670407"/>
                <a:gd name="connsiteX4909" fmla="*/ 852762 w 4003589"/>
                <a:gd name="connsiteY4909" fmla="*/ 3632515 h 3670407"/>
                <a:gd name="connsiteX4910" fmla="*/ 852394 w 4003589"/>
                <a:gd name="connsiteY4910" fmla="*/ 3632515 h 3670407"/>
                <a:gd name="connsiteX4911" fmla="*/ 846017 w 4003589"/>
                <a:gd name="connsiteY4911" fmla="*/ 3634109 h 3670407"/>
                <a:gd name="connsiteX4912" fmla="*/ 839518 w 4003589"/>
                <a:gd name="connsiteY4912" fmla="*/ 3638279 h 3670407"/>
                <a:gd name="connsiteX4913" fmla="*/ 833632 w 4003589"/>
                <a:gd name="connsiteY4913" fmla="*/ 3644410 h 3670407"/>
                <a:gd name="connsiteX4914" fmla="*/ 829094 w 4003589"/>
                <a:gd name="connsiteY4914" fmla="*/ 3651768 h 3670407"/>
                <a:gd name="connsiteX4915" fmla="*/ 826887 w 4003589"/>
                <a:gd name="connsiteY4915" fmla="*/ 3658758 h 3670407"/>
                <a:gd name="connsiteX4916" fmla="*/ 826887 w 4003589"/>
                <a:gd name="connsiteY4916" fmla="*/ 3664521 h 3670407"/>
                <a:gd name="connsiteX4917" fmla="*/ 829094 w 4003589"/>
                <a:gd name="connsiteY4917" fmla="*/ 3668568 h 3670407"/>
                <a:gd name="connsiteX4918" fmla="*/ 833386 w 4003589"/>
                <a:gd name="connsiteY4918" fmla="*/ 3670407 h 3670407"/>
                <a:gd name="connsiteX4919" fmla="*/ 833754 w 4003589"/>
                <a:gd name="connsiteY4919" fmla="*/ 3670407 h 3670407"/>
                <a:gd name="connsiteX4920" fmla="*/ 834122 w 4003589"/>
                <a:gd name="connsiteY4920" fmla="*/ 3670407 h 3670407"/>
                <a:gd name="connsiteX4921" fmla="*/ 834490 w 4003589"/>
                <a:gd name="connsiteY4921" fmla="*/ 3670407 h 3670407"/>
                <a:gd name="connsiteX4922" fmla="*/ 834858 w 4003589"/>
                <a:gd name="connsiteY4922" fmla="*/ 3670407 h 3670407"/>
                <a:gd name="connsiteX4923" fmla="*/ 841235 w 4003589"/>
                <a:gd name="connsiteY4923" fmla="*/ 3668813 h 3670407"/>
                <a:gd name="connsiteX4924" fmla="*/ 847734 w 4003589"/>
                <a:gd name="connsiteY4924" fmla="*/ 3664644 h 3670407"/>
                <a:gd name="connsiteX4925" fmla="*/ 853620 w 4003589"/>
                <a:gd name="connsiteY4925" fmla="*/ 3658512 h 3670407"/>
                <a:gd name="connsiteX4926" fmla="*/ 858157 w 4003589"/>
                <a:gd name="connsiteY4926" fmla="*/ 3651032 h 3670407"/>
                <a:gd name="connsiteX4927" fmla="*/ 860365 w 4003589"/>
                <a:gd name="connsiteY4927" fmla="*/ 3644042 h 3670407"/>
                <a:gd name="connsiteX4928" fmla="*/ 860365 w 4003589"/>
                <a:gd name="connsiteY4928" fmla="*/ 3638279 h 3670407"/>
                <a:gd name="connsiteX4929" fmla="*/ 858157 w 4003589"/>
                <a:gd name="connsiteY4929" fmla="*/ 3634232 h 3670407"/>
                <a:gd name="connsiteX4930" fmla="*/ 853865 w 4003589"/>
                <a:gd name="connsiteY4930" fmla="*/ 3632393 h 3670407"/>
                <a:gd name="connsiteX4931" fmla="*/ 540548 w 4003589"/>
                <a:gd name="connsiteY4931" fmla="*/ 3599651 h 3670407"/>
                <a:gd name="connsiteX4932" fmla="*/ 535275 w 4003589"/>
                <a:gd name="connsiteY4932" fmla="*/ 3600386 h 3670407"/>
                <a:gd name="connsiteX4933" fmla="*/ 529512 w 4003589"/>
                <a:gd name="connsiteY4933" fmla="*/ 3603452 h 3670407"/>
                <a:gd name="connsiteX4934" fmla="*/ 523871 w 4003589"/>
                <a:gd name="connsiteY4934" fmla="*/ 3608357 h 3670407"/>
                <a:gd name="connsiteX4935" fmla="*/ 518966 w 4003589"/>
                <a:gd name="connsiteY4935" fmla="*/ 3614734 h 3670407"/>
                <a:gd name="connsiteX4936" fmla="*/ 515532 w 4003589"/>
                <a:gd name="connsiteY4936" fmla="*/ 3621969 h 3670407"/>
                <a:gd name="connsiteX4937" fmla="*/ 514428 w 4003589"/>
                <a:gd name="connsiteY4937" fmla="*/ 3628346 h 3670407"/>
                <a:gd name="connsiteX4938" fmla="*/ 515655 w 4003589"/>
                <a:gd name="connsiteY4938" fmla="*/ 3633128 h 3670407"/>
                <a:gd name="connsiteX4939" fmla="*/ 519211 w 4003589"/>
                <a:gd name="connsiteY4939" fmla="*/ 3635704 h 3670407"/>
                <a:gd name="connsiteX4940" fmla="*/ 519456 w 4003589"/>
                <a:gd name="connsiteY4940" fmla="*/ 3635704 h 3670407"/>
                <a:gd name="connsiteX4941" fmla="*/ 519701 w 4003589"/>
                <a:gd name="connsiteY4941" fmla="*/ 3635704 h 3670407"/>
                <a:gd name="connsiteX4942" fmla="*/ 519947 w 4003589"/>
                <a:gd name="connsiteY4942" fmla="*/ 3635704 h 3670407"/>
                <a:gd name="connsiteX4943" fmla="*/ 520192 w 4003589"/>
                <a:gd name="connsiteY4943" fmla="*/ 3635704 h 3670407"/>
                <a:gd name="connsiteX4944" fmla="*/ 525465 w 4003589"/>
                <a:gd name="connsiteY4944" fmla="*/ 3634968 h 3670407"/>
                <a:gd name="connsiteX4945" fmla="*/ 531229 w 4003589"/>
                <a:gd name="connsiteY4945" fmla="*/ 3631902 h 3670407"/>
                <a:gd name="connsiteX4946" fmla="*/ 536869 w 4003589"/>
                <a:gd name="connsiteY4946" fmla="*/ 3626997 h 3670407"/>
                <a:gd name="connsiteX4947" fmla="*/ 541775 w 4003589"/>
                <a:gd name="connsiteY4947" fmla="*/ 3620620 h 3670407"/>
                <a:gd name="connsiteX4948" fmla="*/ 545331 w 4003589"/>
                <a:gd name="connsiteY4948" fmla="*/ 3613385 h 3670407"/>
                <a:gd name="connsiteX4949" fmla="*/ 546435 w 4003589"/>
                <a:gd name="connsiteY4949" fmla="*/ 3607008 h 3670407"/>
                <a:gd name="connsiteX4950" fmla="*/ 545208 w 4003589"/>
                <a:gd name="connsiteY4950" fmla="*/ 3602226 h 3670407"/>
                <a:gd name="connsiteX4951" fmla="*/ 541529 w 4003589"/>
                <a:gd name="connsiteY4951" fmla="*/ 3599651 h 3670407"/>
                <a:gd name="connsiteX4952" fmla="*/ 541284 w 4003589"/>
                <a:gd name="connsiteY4952" fmla="*/ 3599651 h 3670407"/>
                <a:gd name="connsiteX4953" fmla="*/ 541039 w 4003589"/>
                <a:gd name="connsiteY4953" fmla="*/ 3599651 h 3670407"/>
                <a:gd name="connsiteX4954" fmla="*/ 540794 w 4003589"/>
                <a:gd name="connsiteY4954" fmla="*/ 3599651 h 3670407"/>
                <a:gd name="connsiteX4955" fmla="*/ 540548 w 4003589"/>
                <a:gd name="connsiteY4955" fmla="*/ 3599651 h 3670407"/>
                <a:gd name="connsiteX4956" fmla="*/ 796720 w 4003589"/>
                <a:gd name="connsiteY4956" fmla="*/ 3632515 h 3670407"/>
                <a:gd name="connsiteX4957" fmla="*/ 796475 w 4003589"/>
                <a:gd name="connsiteY4957" fmla="*/ 3632515 h 3670407"/>
                <a:gd name="connsiteX4958" fmla="*/ 796230 w 4003589"/>
                <a:gd name="connsiteY4958" fmla="*/ 3632515 h 3670407"/>
                <a:gd name="connsiteX4959" fmla="*/ 795985 w 4003589"/>
                <a:gd name="connsiteY4959" fmla="*/ 3632515 h 3670407"/>
                <a:gd name="connsiteX4960" fmla="*/ 795739 w 4003589"/>
                <a:gd name="connsiteY4960" fmla="*/ 3632515 h 3670407"/>
                <a:gd name="connsiteX4961" fmla="*/ 789608 w 4003589"/>
                <a:gd name="connsiteY4961" fmla="*/ 3633864 h 3670407"/>
                <a:gd name="connsiteX4962" fmla="*/ 783231 w 4003589"/>
                <a:gd name="connsiteY4962" fmla="*/ 3637788 h 3670407"/>
                <a:gd name="connsiteX4963" fmla="*/ 777222 w 4003589"/>
                <a:gd name="connsiteY4963" fmla="*/ 3643674 h 3670407"/>
                <a:gd name="connsiteX4964" fmla="*/ 772440 w 4003589"/>
                <a:gd name="connsiteY4964" fmla="*/ 3651032 h 3670407"/>
                <a:gd name="connsiteX4965" fmla="*/ 769987 w 4003589"/>
                <a:gd name="connsiteY4965" fmla="*/ 3658267 h 3670407"/>
                <a:gd name="connsiteX4966" fmla="*/ 769987 w 4003589"/>
                <a:gd name="connsiteY4966" fmla="*/ 3664276 h 3670407"/>
                <a:gd name="connsiteX4967" fmla="*/ 772194 w 4003589"/>
                <a:gd name="connsiteY4967" fmla="*/ 3668445 h 3670407"/>
                <a:gd name="connsiteX4968" fmla="*/ 776487 w 4003589"/>
                <a:gd name="connsiteY4968" fmla="*/ 3670407 h 3670407"/>
                <a:gd name="connsiteX4969" fmla="*/ 776732 w 4003589"/>
                <a:gd name="connsiteY4969" fmla="*/ 3670407 h 3670407"/>
                <a:gd name="connsiteX4970" fmla="*/ 776977 w 4003589"/>
                <a:gd name="connsiteY4970" fmla="*/ 3670407 h 3670407"/>
                <a:gd name="connsiteX4971" fmla="*/ 777222 w 4003589"/>
                <a:gd name="connsiteY4971" fmla="*/ 3670407 h 3670407"/>
                <a:gd name="connsiteX4972" fmla="*/ 777468 w 4003589"/>
                <a:gd name="connsiteY4972" fmla="*/ 3670407 h 3670407"/>
                <a:gd name="connsiteX4973" fmla="*/ 783722 w 4003589"/>
                <a:gd name="connsiteY4973" fmla="*/ 3669059 h 3670407"/>
                <a:gd name="connsiteX4974" fmla="*/ 790221 w 4003589"/>
                <a:gd name="connsiteY4974" fmla="*/ 3665012 h 3670407"/>
                <a:gd name="connsiteX4975" fmla="*/ 796230 w 4003589"/>
                <a:gd name="connsiteY4975" fmla="*/ 3659003 h 3670407"/>
                <a:gd name="connsiteX4976" fmla="*/ 801012 w 4003589"/>
                <a:gd name="connsiteY4976" fmla="*/ 3651645 h 3670407"/>
                <a:gd name="connsiteX4977" fmla="*/ 803465 w 4003589"/>
                <a:gd name="connsiteY4977" fmla="*/ 3644533 h 3670407"/>
                <a:gd name="connsiteX4978" fmla="*/ 803465 w 4003589"/>
                <a:gd name="connsiteY4978" fmla="*/ 3638647 h 3670407"/>
                <a:gd name="connsiteX4979" fmla="*/ 801258 w 4003589"/>
                <a:gd name="connsiteY4979" fmla="*/ 3634477 h 3670407"/>
                <a:gd name="connsiteX4980" fmla="*/ 796966 w 4003589"/>
                <a:gd name="connsiteY4980" fmla="*/ 3632638 h 3670407"/>
                <a:gd name="connsiteX4981" fmla="*/ 587761 w 4003589"/>
                <a:gd name="connsiteY4981" fmla="*/ 3610442 h 3670407"/>
                <a:gd name="connsiteX4982" fmla="*/ 582242 w 4003589"/>
                <a:gd name="connsiteY4982" fmla="*/ 3611301 h 3670407"/>
                <a:gd name="connsiteX4983" fmla="*/ 576233 w 4003589"/>
                <a:gd name="connsiteY4983" fmla="*/ 3614489 h 3670407"/>
                <a:gd name="connsiteX4984" fmla="*/ 570470 w 4003589"/>
                <a:gd name="connsiteY4984" fmla="*/ 3619639 h 3670407"/>
                <a:gd name="connsiteX4985" fmla="*/ 565565 w 4003589"/>
                <a:gd name="connsiteY4985" fmla="*/ 3626261 h 3670407"/>
                <a:gd name="connsiteX4986" fmla="*/ 562254 w 4003589"/>
                <a:gd name="connsiteY4986" fmla="*/ 3633619 h 3670407"/>
                <a:gd name="connsiteX4987" fmla="*/ 561395 w 4003589"/>
                <a:gd name="connsiteY4987" fmla="*/ 3639873 h 3670407"/>
                <a:gd name="connsiteX4988" fmla="*/ 562867 w 4003589"/>
                <a:gd name="connsiteY4988" fmla="*/ 3644533 h 3670407"/>
                <a:gd name="connsiteX4989" fmla="*/ 566668 w 4003589"/>
                <a:gd name="connsiteY4989" fmla="*/ 3646985 h 3670407"/>
                <a:gd name="connsiteX4990" fmla="*/ 566791 w 4003589"/>
                <a:gd name="connsiteY4990" fmla="*/ 3646985 h 3670407"/>
                <a:gd name="connsiteX4991" fmla="*/ 566914 w 4003589"/>
                <a:gd name="connsiteY4991" fmla="*/ 3646985 h 3670407"/>
                <a:gd name="connsiteX4992" fmla="*/ 567036 w 4003589"/>
                <a:gd name="connsiteY4992" fmla="*/ 3646985 h 3670407"/>
                <a:gd name="connsiteX4993" fmla="*/ 567159 w 4003589"/>
                <a:gd name="connsiteY4993" fmla="*/ 3646985 h 3670407"/>
                <a:gd name="connsiteX4994" fmla="*/ 572677 w 4003589"/>
                <a:gd name="connsiteY4994" fmla="*/ 3646249 h 3670407"/>
                <a:gd name="connsiteX4995" fmla="*/ 578686 w 4003589"/>
                <a:gd name="connsiteY4995" fmla="*/ 3643061 h 3670407"/>
                <a:gd name="connsiteX4996" fmla="*/ 584572 w 4003589"/>
                <a:gd name="connsiteY4996" fmla="*/ 3637911 h 3670407"/>
                <a:gd name="connsiteX4997" fmla="*/ 589600 w 4003589"/>
                <a:gd name="connsiteY4997" fmla="*/ 3631289 h 3670407"/>
                <a:gd name="connsiteX4998" fmla="*/ 592911 w 4003589"/>
                <a:gd name="connsiteY4998" fmla="*/ 3623931 h 3670407"/>
                <a:gd name="connsiteX4999" fmla="*/ 593769 w 4003589"/>
                <a:gd name="connsiteY4999" fmla="*/ 3617554 h 3670407"/>
                <a:gd name="connsiteX5000" fmla="*/ 592298 w 4003589"/>
                <a:gd name="connsiteY5000" fmla="*/ 3612894 h 3670407"/>
                <a:gd name="connsiteX5001" fmla="*/ 588496 w 4003589"/>
                <a:gd name="connsiteY5001" fmla="*/ 3610564 h 3670407"/>
                <a:gd name="connsiteX5002" fmla="*/ 588251 w 4003589"/>
                <a:gd name="connsiteY5002" fmla="*/ 3610564 h 3670407"/>
                <a:gd name="connsiteX5003" fmla="*/ 588006 w 4003589"/>
                <a:gd name="connsiteY5003" fmla="*/ 3610564 h 3670407"/>
                <a:gd name="connsiteX5004" fmla="*/ 587761 w 4003589"/>
                <a:gd name="connsiteY5004" fmla="*/ 3610564 h 3670407"/>
                <a:gd name="connsiteX5005" fmla="*/ 587515 w 4003589"/>
                <a:gd name="connsiteY5005" fmla="*/ 3610564 h 3670407"/>
                <a:gd name="connsiteX5006" fmla="*/ 741537 w 4003589"/>
                <a:gd name="connsiteY5006" fmla="*/ 3630185 h 3670407"/>
                <a:gd name="connsiteX5007" fmla="*/ 741537 w 4003589"/>
                <a:gd name="connsiteY5007" fmla="*/ 3630185 h 3670407"/>
                <a:gd name="connsiteX5008" fmla="*/ 741537 w 4003589"/>
                <a:gd name="connsiteY5008" fmla="*/ 3630185 h 3670407"/>
                <a:gd name="connsiteX5009" fmla="*/ 741537 w 4003589"/>
                <a:gd name="connsiteY5009" fmla="*/ 3630185 h 3670407"/>
                <a:gd name="connsiteX5010" fmla="*/ 741537 w 4003589"/>
                <a:gd name="connsiteY5010" fmla="*/ 3630185 h 3670407"/>
                <a:gd name="connsiteX5011" fmla="*/ 735529 w 4003589"/>
                <a:gd name="connsiteY5011" fmla="*/ 3631411 h 3670407"/>
                <a:gd name="connsiteX5012" fmla="*/ 729152 w 4003589"/>
                <a:gd name="connsiteY5012" fmla="*/ 3635213 h 3670407"/>
                <a:gd name="connsiteX5013" fmla="*/ 723143 w 4003589"/>
                <a:gd name="connsiteY5013" fmla="*/ 3640977 h 3670407"/>
                <a:gd name="connsiteX5014" fmla="*/ 718360 w 4003589"/>
                <a:gd name="connsiteY5014" fmla="*/ 3648212 h 3670407"/>
                <a:gd name="connsiteX5015" fmla="*/ 715540 w 4003589"/>
                <a:gd name="connsiteY5015" fmla="*/ 3655569 h 3670407"/>
                <a:gd name="connsiteX5016" fmla="*/ 715295 w 4003589"/>
                <a:gd name="connsiteY5016" fmla="*/ 3661701 h 3670407"/>
                <a:gd name="connsiteX5017" fmla="*/ 717379 w 4003589"/>
                <a:gd name="connsiteY5017" fmla="*/ 3665993 h 3670407"/>
                <a:gd name="connsiteX5018" fmla="*/ 721671 w 4003589"/>
                <a:gd name="connsiteY5018" fmla="*/ 3667955 h 3670407"/>
                <a:gd name="connsiteX5019" fmla="*/ 721671 w 4003589"/>
                <a:gd name="connsiteY5019" fmla="*/ 3667955 h 3670407"/>
                <a:gd name="connsiteX5020" fmla="*/ 721671 w 4003589"/>
                <a:gd name="connsiteY5020" fmla="*/ 3667955 h 3670407"/>
                <a:gd name="connsiteX5021" fmla="*/ 721671 w 4003589"/>
                <a:gd name="connsiteY5021" fmla="*/ 3667955 h 3670407"/>
                <a:gd name="connsiteX5022" fmla="*/ 721671 w 4003589"/>
                <a:gd name="connsiteY5022" fmla="*/ 3667955 h 3670407"/>
                <a:gd name="connsiteX5023" fmla="*/ 727680 w 4003589"/>
                <a:gd name="connsiteY5023" fmla="*/ 3666729 h 3670407"/>
                <a:gd name="connsiteX5024" fmla="*/ 734057 w 4003589"/>
                <a:gd name="connsiteY5024" fmla="*/ 3662927 h 3670407"/>
                <a:gd name="connsiteX5025" fmla="*/ 740066 w 4003589"/>
                <a:gd name="connsiteY5025" fmla="*/ 3657164 h 3670407"/>
                <a:gd name="connsiteX5026" fmla="*/ 744971 w 4003589"/>
                <a:gd name="connsiteY5026" fmla="*/ 3649929 h 3670407"/>
                <a:gd name="connsiteX5027" fmla="*/ 747669 w 4003589"/>
                <a:gd name="connsiteY5027" fmla="*/ 3642571 h 3670407"/>
                <a:gd name="connsiteX5028" fmla="*/ 747914 w 4003589"/>
                <a:gd name="connsiteY5028" fmla="*/ 3636439 h 3670407"/>
                <a:gd name="connsiteX5029" fmla="*/ 745829 w 4003589"/>
                <a:gd name="connsiteY5029" fmla="*/ 3632147 h 3670407"/>
                <a:gd name="connsiteX5030" fmla="*/ 741537 w 4003589"/>
                <a:gd name="connsiteY5030" fmla="*/ 3630185 h 3670407"/>
                <a:gd name="connsiteX5031" fmla="*/ 637057 w 4003589"/>
                <a:gd name="connsiteY5031" fmla="*/ 3619271 h 3670407"/>
                <a:gd name="connsiteX5032" fmla="*/ 631294 w 4003589"/>
                <a:gd name="connsiteY5032" fmla="*/ 3620130 h 3670407"/>
                <a:gd name="connsiteX5033" fmla="*/ 625162 w 4003589"/>
                <a:gd name="connsiteY5033" fmla="*/ 3623441 h 3670407"/>
                <a:gd name="connsiteX5034" fmla="*/ 619276 w 4003589"/>
                <a:gd name="connsiteY5034" fmla="*/ 3628836 h 3670407"/>
                <a:gd name="connsiteX5035" fmla="*/ 614249 w 4003589"/>
                <a:gd name="connsiteY5035" fmla="*/ 3635826 h 3670407"/>
                <a:gd name="connsiteX5036" fmla="*/ 611183 w 4003589"/>
                <a:gd name="connsiteY5036" fmla="*/ 3643061 h 3670407"/>
                <a:gd name="connsiteX5037" fmla="*/ 610447 w 4003589"/>
                <a:gd name="connsiteY5037" fmla="*/ 3649315 h 3670407"/>
                <a:gd name="connsiteX5038" fmla="*/ 612164 w 4003589"/>
                <a:gd name="connsiteY5038" fmla="*/ 3653853 h 3670407"/>
                <a:gd name="connsiteX5039" fmla="*/ 616210 w 4003589"/>
                <a:gd name="connsiteY5039" fmla="*/ 3656060 h 3670407"/>
                <a:gd name="connsiteX5040" fmla="*/ 616210 w 4003589"/>
                <a:gd name="connsiteY5040" fmla="*/ 3656060 h 3670407"/>
                <a:gd name="connsiteX5041" fmla="*/ 616210 w 4003589"/>
                <a:gd name="connsiteY5041" fmla="*/ 3656060 h 3670407"/>
                <a:gd name="connsiteX5042" fmla="*/ 616210 w 4003589"/>
                <a:gd name="connsiteY5042" fmla="*/ 3656060 h 3670407"/>
                <a:gd name="connsiteX5043" fmla="*/ 616210 w 4003589"/>
                <a:gd name="connsiteY5043" fmla="*/ 3656060 h 3670407"/>
                <a:gd name="connsiteX5044" fmla="*/ 621851 w 4003589"/>
                <a:gd name="connsiteY5044" fmla="*/ 3655202 h 3670407"/>
                <a:gd name="connsiteX5045" fmla="*/ 627983 w 4003589"/>
                <a:gd name="connsiteY5045" fmla="*/ 3651891 h 3670407"/>
                <a:gd name="connsiteX5046" fmla="*/ 633869 w 4003589"/>
                <a:gd name="connsiteY5046" fmla="*/ 3646495 h 3670407"/>
                <a:gd name="connsiteX5047" fmla="*/ 638897 w 4003589"/>
                <a:gd name="connsiteY5047" fmla="*/ 3639628 h 3670407"/>
                <a:gd name="connsiteX5048" fmla="*/ 642085 w 4003589"/>
                <a:gd name="connsiteY5048" fmla="*/ 3632270 h 3670407"/>
                <a:gd name="connsiteX5049" fmla="*/ 642821 w 4003589"/>
                <a:gd name="connsiteY5049" fmla="*/ 3626016 h 3670407"/>
                <a:gd name="connsiteX5050" fmla="*/ 641104 w 4003589"/>
                <a:gd name="connsiteY5050" fmla="*/ 3621479 h 3670407"/>
                <a:gd name="connsiteX5051" fmla="*/ 637057 w 4003589"/>
                <a:gd name="connsiteY5051" fmla="*/ 3619271 h 3670407"/>
                <a:gd name="connsiteX5052" fmla="*/ 637057 w 4003589"/>
                <a:gd name="connsiteY5052" fmla="*/ 3619271 h 3670407"/>
                <a:gd name="connsiteX5053" fmla="*/ 637057 w 4003589"/>
                <a:gd name="connsiteY5053" fmla="*/ 3619271 h 3670407"/>
                <a:gd name="connsiteX5054" fmla="*/ 637057 w 4003589"/>
                <a:gd name="connsiteY5054" fmla="*/ 3619271 h 3670407"/>
                <a:gd name="connsiteX5055" fmla="*/ 637057 w 4003589"/>
                <a:gd name="connsiteY5055" fmla="*/ 3619271 h 3670407"/>
                <a:gd name="connsiteX5056" fmla="*/ 688194 w 4003589"/>
                <a:gd name="connsiteY5056" fmla="*/ 3625893 h 3670407"/>
                <a:gd name="connsiteX5057" fmla="*/ 682307 w 4003589"/>
                <a:gd name="connsiteY5057" fmla="*/ 3626752 h 3670407"/>
                <a:gd name="connsiteX5058" fmla="*/ 676053 w 4003589"/>
                <a:gd name="connsiteY5058" fmla="*/ 3630308 h 3670407"/>
                <a:gd name="connsiteX5059" fmla="*/ 670045 w 4003589"/>
                <a:gd name="connsiteY5059" fmla="*/ 3635826 h 3670407"/>
                <a:gd name="connsiteX5060" fmla="*/ 665017 w 4003589"/>
                <a:gd name="connsiteY5060" fmla="*/ 3642939 h 3670407"/>
                <a:gd name="connsiteX5061" fmla="*/ 662074 w 4003589"/>
                <a:gd name="connsiteY5061" fmla="*/ 3650296 h 3670407"/>
                <a:gd name="connsiteX5062" fmla="*/ 661583 w 4003589"/>
                <a:gd name="connsiteY5062" fmla="*/ 3656550 h 3670407"/>
                <a:gd name="connsiteX5063" fmla="*/ 663545 w 4003589"/>
                <a:gd name="connsiteY5063" fmla="*/ 3660965 h 3670407"/>
                <a:gd name="connsiteX5064" fmla="*/ 667837 w 4003589"/>
                <a:gd name="connsiteY5064" fmla="*/ 3663050 h 3670407"/>
                <a:gd name="connsiteX5065" fmla="*/ 673723 w 4003589"/>
                <a:gd name="connsiteY5065" fmla="*/ 3662191 h 3670407"/>
                <a:gd name="connsiteX5066" fmla="*/ 680100 w 4003589"/>
                <a:gd name="connsiteY5066" fmla="*/ 3658635 h 3670407"/>
                <a:gd name="connsiteX5067" fmla="*/ 686109 w 4003589"/>
                <a:gd name="connsiteY5067" fmla="*/ 3652994 h 3670407"/>
                <a:gd name="connsiteX5068" fmla="*/ 691137 w 4003589"/>
                <a:gd name="connsiteY5068" fmla="*/ 3645759 h 3670407"/>
                <a:gd name="connsiteX5069" fmla="*/ 694080 w 4003589"/>
                <a:gd name="connsiteY5069" fmla="*/ 3638401 h 3670407"/>
                <a:gd name="connsiteX5070" fmla="*/ 694448 w 4003589"/>
                <a:gd name="connsiteY5070" fmla="*/ 3632270 h 3670407"/>
                <a:gd name="connsiteX5071" fmla="*/ 692486 w 4003589"/>
                <a:gd name="connsiteY5071" fmla="*/ 3627855 h 3670407"/>
                <a:gd name="connsiteX5072" fmla="*/ 688194 w 4003589"/>
                <a:gd name="connsiteY5072" fmla="*/ 3625893 h 3670407"/>
                <a:gd name="connsiteX5073" fmla="*/ 2622175 w 4003589"/>
                <a:gd name="connsiteY5073" fmla="*/ 95283 h 3670407"/>
                <a:gd name="connsiteX5074" fmla="*/ 2617025 w 4003589"/>
                <a:gd name="connsiteY5074" fmla="*/ 97490 h 3670407"/>
                <a:gd name="connsiteX5075" fmla="*/ 2611997 w 4003589"/>
                <a:gd name="connsiteY5075" fmla="*/ 100801 h 3670407"/>
                <a:gd name="connsiteX5076" fmla="*/ 2607705 w 4003589"/>
                <a:gd name="connsiteY5076" fmla="*/ 104725 h 3670407"/>
                <a:gd name="connsiteX5077" fmla="*/ 2604639 w 4003589"/>
                <a:gd name="connsiteY5077" fmla="*/ 108895 h 3670407"/>
                <a:gd name="connsiteX5078" fmla="*/ 2603413 w 4003589"/>
                <a:gd name="connsiteY5078" fmla="*/ 112451 h 3670407"/>
                <a:gd name="connsiteX5079" fmla="*/ 2604271 w 4003589"/>
                <a:gd name="connsiteY5079" fmla="*/ 114781 h 3670407"/>
                <a:gd name="connsiteX5080" fmla="*/ 2606969 w 4003589"/>
                <a:gd name="connsiteY5080" fmla="*/ 115762 h 3670407"/>
                <a:gd name="connsiteX5081" fmla="*/ 2611261 w 4003589"/>
                <a:gd name="connsiteY5081" fmla="*/ 115149 h 3670407"/>
                <a:gd name="connsiteX5082" fmla="*/ 2616411 w 4003589"/>
                <a:gd name="connsiteY5082" fmla="*/ 112941 h 3670407"/>
                <a:gd name="connsiteX5083" fmla="*/ 2621439 w 4003589"/>
                <a:gd name="connsiteY5083" fmla="*/ 109630 h 3670407"/>
                <a:gd name="connsiteX5084" fmla="*/ 2625731 w 4003589"/>
                <a:gd name="connsiteY5084" fmla="*/ 105706 h 3670407"/>
                <a:gd name="connsiteX5085" fmla="*/ 2628797 w 4003589"/>
                <a:gd name="connsiteY5085" fmla="*/ 101537 h 3670407"/>
                <a:gd name="connsiteX5086" fmla="*/ 2629901 w 4003589"/>
                <a:gd name="connsiteY5086" fmla="*/ 97981 h 3670407"/>
                <a:gd name="connsiteX5087" fmla="*/ 2629042 w 4003589"/>
                <a:gd name="connsiteY5087" fmla="*/ 95651 h 3670407"/>
                <a:gd name="connsiteX5088" fmla="*/ 2626344 w 4003589"/>
                <a:gd name="connsiteY5088" fmla="*/ 94670 h 3670407"/>
                <a:gd name="connsiteX5089" fmla="*/ 2622052 w 4003589"/>
                <a:gd name="connsiteY5089" fmla="*/ 95283 h 367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Lst>
              <a:rect l="l" t="t" r="r" b="b"/>
              <a:pathLst>
                <a:path w="4003589" h="3670407">
                  <a:moveTo>
                    <a:pt x="2670859" y="80935"/>
                  </a:moveTo>
                  <a:cubicBezTo>
                    <a:pt x="2669264" y="81426"/>
                    <a:pt x="2667425" y="82162"/>
                    <a:pt x="2665831" y="83143"/>
                  </a:cubicBezTo>
                  <a:cubicBezTo>
                    <a:pt x="2664114" y="84123"/>
                    <a:pt x="2662397" y="85227"/>
                    <a:pt x="2660803" y="86331"/>
                  </a:cubicBezTo>
                  <a:cubicBezTo>
                    <a:pt x="2659209" y="87557"/>
                    <a:pt x="2657737" y="88906"/>
                    <a:pt x="2656511" y="90255"/>
                  </a:cubicBezTo>
                  <a:cubicBezTo>
                    <a:pt x="2655285" y="91604"/>
                    <a:pt x="2654181" y="92953"/>
                    <a:pt x="2653323" y="94424"/>
                  </a:cubicBezTo>
                  <a:cubicBezTo>
                    <a:pt x="2652464" y="95773"/>
                    <a:pt x="2652096" y="97000"/>
                    <a:pt x="2651974" y="98103"/>
                  </a:cubicBezTo>
                  <a:cubicBezTo>
                    <a:pt x="2651974" y="99084"/>
                    <a:pt x="2652096" y="99943"/>
                    <a:pt x="2652709" y="100556"/>
                  </a:cubicBezTo>
                  <a:cubicBezTo>
                    <a:pt x="2653323" y="101169"/>
                    <a:pt x="2654181" y="101537"/>
                    <a:pt x="2655285" y="101660"/>
                  </a:cubicBezTo>
                  <a:cubicBezTo>
                    <a:pt x="2656389" y="101782"/>
                    <a:pt x="2657860" y="101660"/>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61171" y="100678"/>
                    <a:pt x="2662888" y="99943"/>
                    <a:pt x="2664604" y="98962"/>
                  </a:cubicBezTo>
                  <a:cubicBezTo>
                    <a:pt x="2666321" y="97981"/>
                    <a:pt x="2668038" y="96877"/>
                    <a:pt x="2669632" y="95651"/>
                  </a:cubicBezTo>
                  <a:cubicBezTo>
                    <a:pt x="2671227" y="94424"/>
                    <a:pt x="2672698" y="93076"/>
                    <a:pt x="2674047" y="91727"/>
                  </a:cubicBezTo>
                  <a:cubicBezTo>
                    <a:pt x="2675273" y="90378"/>
                    <a:pt x="2676377" y="88906"/>
                    <a:pt x="2677235" y="87557"/>
                  </a:cubicBezTo>
                  <a:cubicBezTo>
                    <a:pt x="2678094" y="86208"/>
                    <a:pt x="2678462" y="84859"/>
                    <a:pt x="2678584" y="83878"/>
                  </a:cubicBezTo>
                  <a:cubicBezTo>
                    <a:pt x="2678584" y="82897"/>
                    <a:pt x="2678339" y="82039"/>
                    <a:pt x="2677849" y="81426"/>
                  </a:cubicBezTo>
                  <a:cubicBezTo>
                    <a:pt x="2677235" y="80813"/>
                    <a:pt x="2676377" y="80445"/>
                    <a:pt x="2675273" y="80322"/>
                  </a:cubicBezTo>
                  <a:cubicBezTo>
                    <a:pt x="2674169" y="80199"/>
                    <a:pt x="2672698" y="80322"/>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moveTo>
                    <a:pt x="2573491" y="110734"/>
                  </a:moveTo>
                  <a:lnTo>
                    <a:pt x="2573491" y="110734"/>
                  </a:lnTo>
                  <a:cubicBezTo>
                    <a:pt x="2573491" y="110734"/>
                    <a:pt x="2573491" y="110734"/>
                    <a:pt x="2573491" y="110734"/>
                  </a:cubicBezTo>
                  <a:cubicBezTo>
                    <a:pt x="2573491" y="110734"/>
                    <a:pt x="2573491" y="110734"/>
                    <a:pt x="2573491" y="110734"/>
                  </a:cubicBezTo>
                  <a:cubicBezTo>
                    <a:pt x="2573491" y="110734"/>
                    <a:pt x="2573491" y="110734"/>
                    <a:pt x="2573491" y="110734"/>
                  </a:cubicBezTo>
                  <a:cubicBezTo>
                    <a:pt x="2571775" y="111225"/>
                    <a:pt x="2570058" y="112083"/>
                    <a:pt x="2568341" y="113064"/>
                  </a:cubicBezTo>
                  <a:cubicBezTo>
                    <a:pt x="2566624" y="114045"/>
                    <a:pt x="2564907" y="115149"/>
                    <a:pt x="2563436" y="116375"/>
                  </a:cubicBezTo>
                  <a:cubicBezTo>
                    <a:pt x="2561964" y="117601"/>
                    <a:pt x="2560493" y="118950"/>
                    <a:pt x="2559144" y="120299"/>
                  </a:cubicBezTo>
                  <a:cubicBezTo>
                    <a:pt x="2557917" y="121648"/>
                    <a:pt x="2556936" y="123120"/>
                    <a:pt x="2556201" y="124469"/>
                  </a:cubicBezTo>
                  <a:cubicBezTo>
                    <a:pt x="2555465" y="125817"/>
                    <a:pt x="2555220" y="126921"/>
                    <a:pt x="2555220" y="127902"/>
                  </a:cubicBezTo>
                  <a:cubicBezTo>
                    <a:pt x="2555220" y="128883"/>
                    <a:pt x="2555465" y="129619"/>
                    <a:pt x="2556078" y="130109"/>
                  </a:cubicBezTo>
                  <a:cubicBezTo>
                    <a:pt x="2556691" y="130600"/>
                    <a:pt x="2557550" y="130968"/>
                    <a:pt x="2558653" y="130968"/>
                  </a:cubicBezTo>
                  <a:cubicBezTo>
                    <a:pt x="2559757" y="130968"/>
                    <a:pt x="2561228" y="130845"/>
                    <a:pt x="2562823" y="130355"/>
                  </a:cubicBezTo>
                  <a:cubicBezTo>
                    <a:pt x="2562823" y="130355"/>
                    <a:pt x="2562823" y="130355"/>
                    <a:pt x="2562823" y="130355"/>
                  </a:cubicBezTo>
                  <a:cubicBezTo>
                    <a:pt x="2562823" y="130355"/>
                    <a:pt x="2562823" y="130355"/>
                    <a:pt x="2562823" y="130355"/>
                  </a:cubicBezTo>
                  <a:cubicBezTo>
                    <a:pt x="2562823" y="130355"/>
                    <a:pt x="2562823" y="130355"/>
                    <a:pt x="2562823" y="130355"/>
                  </a:cubicBezTo>
                  <a:cubicBezTo>
                    <a:pt x="2562823" y="130355"/>
                    <a:pt x="2562823" y="130355"/>
                    <a:pt x="2562945" y="130355"/>
                  </a:cubicBezTo>
                  <a:cubicBezTo>
                    <a:pt x="2564662" y="129864"/>
                    <a:pt x="2566379" y="129006"/>
                    <a:pt x="2568096" y="128025"/>
                  </a:cubicBezTo>
                  <a:cubicBezTo>
                    <a:pt x="2569813" y="127044"/>
                    <a:pt x="2571529" y="125940"/>
                    <a:pt x="2573123" y="124714"/>
                  </a:cubicBezTo>
                  <a:cubicBezTo>
                    <a:pt x="2574718" y="123487"/>
                    <a:pt x="2576189" y="122139"/>
                    <a:pt x="2577415" y="120790"/>
                  </a:cubicBezTo>
                  <a:cubicBezTo>
                    <a:pt x="2578642" y="119441"/>
                    <a:pt x="2579623" y="117969"/>
                    <a:pt x="2580358" y="116620"/>
                  </a:cubicBezTo>
                  <a:cubicBezTo>
                    <a:pt x="2581094" y="115271"/>
                    <a:pt x="2581340" y="114168"/>
                    <a:pt x="2581340" y="113187"/>
                  </a:cubicBezTo>
                  <a:cubicBezTo>
                    <a:pt x="2581340" y="112206"/>
                    <a:pt x="2580972" y="111470"/>
                    <a:pt x="2580358" y="110979"/>
                  </a:cubicBezTo>
                  <a:cubicBezTo>
                    <a:pt x="2579745" y="110489"/>
                    <a:pt x="2578887" y="110121"/>
                    <a:pt x="2577661" y="110121"/>
                  </a:cubicBezTo>
                  <a:cubicBezTo>
                    <a:pt x="2576557" y="110121"/>
                    <a:pt x="2575085" y="110244"/>
                    <a:pt x="2573491" y="110734"/>
                  </a:cubicBezTo>
                  <a:moveTo>
                    <a:pt x="2719052" y="67691"/>
                  </a:moveTo>
                  <a:cubicBezTo>
                    <a:pt x="2717458" y="68182"/>
                    <a:pt x="2715741" y="68918"/>
                    <a:pt x="2714024" y="69776"/>
                  </a:cubicBezTo>
                  <a:cubicBezTo>
                    <a:pt x="2712307" y="70634"/>
                    <a:pt x="2710713" y="71738"/>
                    <a:pt x="2709119" y="72964"/>
                  </a:cubicBezTo>
                  <a:cubicBezTo>
                    <a:pt x="2707525" y="74191"/>
                    <a:pt x="2706053" y="75417"/>
                    <a:pt x="2704827" y="76766"/>
                  </a:cubicBezTo>
                  <a:cubicBezTo>
                    <a:pt x="2703601" y="78115"/>
                    <a:pt x="2702497" y="79464"/>
                    <a:pt x="2701639" y="80813"/>
                  </a:cubicBezTo>
                  <a:cubicBezTo>
                    <a:pt x="2700780" y="82284"/>
                    <a:pt x="2700290" y="83510"/>
                    <a:pt x="2700167" y="84614"/>
                  </a:cubicBezTo>
                  <a:cubicBezTo>
                    <a:pt x="2700044" y="85718"/>
                    <a:pt x="2700167" y="86576"/>
                    <a:pt x="2700780" y="87189"/>
                  </a:cubicBezTo>
                  <a:cubicBezTo>
                    <a:pt x="2701271" y="87802"/>
                    <a:pt x="2702129" y="88293"/>
                    <a:pt x="2703233" y="88416"/>
                  </a:cubicBezTo>
                  <a:cubicBezTo>
                    <a:pt x="2704336" y="88538"/>
                    <a:pt x="2705808" y="88416"/>
                    <a:pt x="2707525" y="87925"/>
                  </a:cubicBezTo>
                  <a:cubicBezTo>
                    <a:pt x="2707525" y="87925"/>
                    <a:pt x="2707525" y="87925"/>
                    <a:pt x="2707647" y="87925"/>
                  </a:cubicBezTo>
                  <a:cubicBezTo>
                    <a:pt x="2707647" y="87925"/>
                    <a:pt x="2707647" y="87925"/>
                    <a:pt x="2707770" y="87925"/>
                  </a:cubicBezTo>
                  <a:cubicBezTo>
                    <a:pt x="2707892" y="87925"/>
                    <a:pt x="2707770" y="87925"/>
                    <a:pt x="2707892" y="87925"/>
                  </a:cubicBezTo>
                  <a:cubicBezTo>
                    <a:pt x="2707892" y="87925"/>
                    <a:pt x="2707892" y="87925"/>
                    <a:pt x="2708015" y="87925"/>
                  </a:cubicBezTo>
                  <a:cubicBezTo>
                    <a:pt x="2709609" y="87435"/>
                    <a:pt x="2711326" y="86699"/>
                    <a:pt x="2713043" y="85840"/>
                  </a:cubicBezTo>
                  <a:cubicBezTo>
                    <a:pt x="2714760" y="84982"/>
                    <a:pt x="2716477" y="83878"/>
                    <a:pt x="2717948" y="82652"/>
                  </a:cubicBezTo>
                  <a:cubicBezTo>
                    <a:pt x="2719542" y="81426"/>
                    <a:pt x="2721014" y="80199"/>
                    <a:pt x="2722240" y="78851"/>
                  </a:cubicBezTo>
                  <a:cubicBezTo>
                    <a:pt x="2723589" y="77502"/>
                    <a:pt x="2724570" y="76153"/>
                    <a:pt x="2725429" y="74681"/>
                  </a:cubicBezTo>
                  <a:cubicBezTo>
                    <a:pt x="2726287" y="73332"/>
                    <a:pt x="2726777" y="71983"/>
                    <a:pt x="2726900" y="71002"/>
                  </a:cubicBezTo>
                  <a:cubicBezTo>
                    <a:pt x="2726900" y="69899"/>
                    <a:pt x="2726900" y="69040"/>
                    <a:pt x="2726287" y="68427"/>
                  </a:cubicBezTo>
                  <a:cubicBezTo>
                    <a:pt x="2725797" y="67814"/>
                    <a:pt x="2724938" y="67323"/>
                    <a:pt x="2723712" y="67201"/>
                  </a:cubicBezTo>
                  <a:cubicBezTo>
                    <a:pt x="2722485" y="67078"/>
                    <a:pt x="2721137" y="67201"/>
                    <a:pt x="2719420" y="67691"/>
                  </a:cubicBezTo>
                  <a:cubicBezTo>
                    <a:pt x="2719420" y="67691"/>
                    <a:pt x="2719297" y="67691"/>
                    <a:pt x="2719174" y="67691"/>
                  </a:cubicBezTo>
                  <a:cubicBezTo>
                    <a:pt x="2719174" y="67691"/>
                    <a:pt x="2719052" y="67691"/>
                    <a:pt x="2718929" y="67691"/>
                  </a:cubicBezTo>
                  <a:cubicBezTo>
                    <a:pt x="2718929" y="67691"/>
                    <a:pt x="2718807" y="67691"/>
                    <a:pt x="2718684" y="67691"/>
                  </a:cubicBezTo>
                  <a:cubicBezTo>
                    <a:pt x="2718684" y="67691"/>
                    <a:pt x="2718561" y="67691"/>
                    <a:pt x="2718439" y="67691"/>
                  </a:cubicBezTo>
                  <a:moveTo>
                    <a:pt x="2524808" y="127166"/>
                  </a:moveTo>
                  <a:cubicBezTo>
                    <a:pt x="2524808" y="127166"/>
                    <a:pt x="2524685" y="127166"/>
                    <a:pt x="2524562" y="127166"/>
                  </a:cubicBezTo>
                  <a:cubicBezTo>
                    <a:pt x="2524562" y="127166"/>
                    <a:pt x="2524440" y="127166"/>
                    <a:pt x="2524317" y="127166"/>
                  </a:cubicBezTo>
                  <a:cubicBezTo>
                    <a:pt x="2524195" y="127166"/>
                    <a:pt x="2524195" y="127166"/>
                    <a:pt x="2524072" y="127166"/>
                  </a:cubicBezTo>
                  <a:cubicBezTo>
                    <a:pt x="2524072" y="127166"/>
                    <a:pt x="2523949" y="127166"/>
                    <a:pt x="2523827" y="127166"/>
                  </a:cubicBezTo>
                  <a:cubicBezTo>
                    <a:pt x="2522110" y="127780"/>
                    <a:pt x="2520393" y="128515"/>
                    <a:pt x="2518676" y="129496"/>
                  </a:cubicBezTo>
                  <a:cubicBezTo>
                    <a:pt x="2516959" y="130477"/>
                    <a:pt x="2515365" y="131581"/>
                    <a:pt x="2513771" y="132930"/>
                  </a:cubicBezTo>
                  <a:cubicBezTo>
                    <a:pt x="2512177" y="134156"/>
                    <a:pt x="2510828" y="135505"/>
                    <a:pt x="2509602" y="136854"/>
                  </a:cubicBezTo>
                  <a:cubicBezTo>
                    <a:pt x="2508375" y="138203"/>
                    <a:pt x="2507394" y="139552"/>
                    <a:pt x="2506781" y="140901"/>
                  </a:cubicBezTo>
                  <a:cubicBezTo>
                    <a:pt x="2506168" y="142250"/>
                    <a:pt x="2505800" y="143353"/>
                    <a:pt x="2505923" y="144212"/>
                  </a:cubicBezTo>
                  <a:cubicBezTo>
                    <a:pt x="2505923" y="145193"/>
                    <a:pt x="2506290" y="145929"/>
                    <a:pt x="2506904" y="146419"/>
                  </a:cubicBezTo>
                  <a:cubicBezTo>
                    <a:pt x="2507517" y="146910"/>
                    <a:pt x="2508375" y="147278"/>
                    <a:pt x="2509479" y="147278"/>
                  </a:cubicBezTo>
                  <a:cubicBezTo>
                    <a:pt x="2510583" y="147278"/>
                    <a:pt x="2511932" y="147155"/>
                    <a:pt x="2513526" y="146664"/>
                  </a:cubicBezTo>
                  <a:lnTo>
                    <a:pt x="2513648" y="146664"/>
                  </a:lnTo>
                  <a:cubicBezTo>
                    <a:pt x="2513648" y="146664"/>
                    <a:pt x="2513648" y="146664"/>
                    <a:pt x="2513771" y="146664"/>
                  </a:cubicBezTo>
                  <a:cubicBezTo>
                    <a:pt x="2513771" y="146664"/>
                    <a:pt x="2513771" y="146664"/>
                    <a:pt x="2513894" y="146664"/>
                  </a:cubicBezTo>
                  <a:cubicBezTo>
                    <a:pt x="2514016" y="146664"/>
                    <a:pt x="2513894" y="146664"/>
                    <a:pt x="2514016" y="146664"/>
                  </a:cubicBezTo>
                  <a:cubicBezTo>
                    <a:pt x="2515733" y="146051"/>
                    <a:pt x="2517450" y="145193"/>
                    <a:pt x="2519167" y="144212"/>
                  </a:cubicBezTo>
                  <a:cubicBezTo>
                    <a:pt x="2520883" y="143231"/>
                    <a:pt x="2522600" y="142004"/>
                    <a:pt x="2524072" y="140778"/>
                  </a:cubicBezTo>
                  <a:cubicBezTo>
                    <a:pt x="2525666" y="139552"/>
                    <a:pt x="2527015" y="138203"/>
                    <a:pt x="2528241" y="136854"/>
                  </a:cubicBezTo>
                  <a:cubicBezTo>
                    <a:pt x="2529467" y="135505"/>
                    <a:pt x="2530448" y="134156"/>
                    <a:pt x="2531062" y="132807"/>
                  </a:cubicBezTo>
                  <a:cubicBezTo>
                    <a:pt x="2531675" y="131458"/>
                    <a:pt x="2531920" y="130355"/>
                    <a:pt x="2531920" y="129496"/>
                  </a:cubicBezTo>
                  <a:cubicBezTo>
                    <a:pt x="2531920" y="128515"/>
                    <a:pt x="2531552" y="127902"/>
                    <a:pt x="2530939" y="127289"/>
                  </a:cubicBezTo>
                  <a:cubicBezTo>
                    <a:pt x="2530326" y="126798"/>
                    <a:pt x="2529467" y="126553"/>
                    <a:pt x="2528364" y="126431"/>
                  </a:cubicBezTo>
                  <a:cubicBezTo>
                    <a:pt x="2527260" y="126431"/>
                    <a:pt x="2525911" y="126553"/>
                    <a:pt x="2524317" y="127044"/>
                  </a:cubicBezTo>
                  <a:moveTo>
                    <a:pt x="2767368" y="55551"/>
                  </a:moveTo>
                  <a:cubicBezTo>
                    <a:pt x="2765773" y="56042"/>
                    <a:pt x="2764057" y="56777"/>
                    <a:pt x="2762462" y="57636"/>
                  </a:cubicBezTo>
                  <a:cubicBezTo>
                    <a:pt x="2760746" y="58494"/>
                    <a:pt x="2759152" y="59598"/>
                    <a:pt x="2757557" y="60701"/>
                  </a:cubicBezTo>
                  <a:cubicBezTo>
                    <a:pt x="2755963" y="61805"/>
                    <a:pt x="2754492" y="63154"/>
                    <a:pt x="2753265" y="64503"/>
                  </a:cubicBezTo>
                  <a:cubicBezTo>
                    <a:pt x="2752039" y="65852"/>
                    <a:pt x="2750935" y="67201"/>
                    <a:pt x="2750077" y="68550"/>
                  </a:cubicBezTo>
                  <a:cubicBezTo>
                    <a:pt x="2749219" y="70021"/>
                    <a:pt x="2748605" y="71248"/>
                    <a:pt x="2748483" y="72351"/>
                  </a:cubicBezTo>
                  <a:cubicBezTo>
                    <a:pt x="2748360" y="73455"/>
                    <a:pt x="2748483" y="74313"/>
                    <a:pt x="2748973" y="75049"/>
                  </a:cubicBezTo>
                  <a:cubicBezTo>
                    <a:pt x="2749464" y="75785"/>
                    <a:pt x="2750322" y="76153"/>
                    <a:pt x="2751426" y="76398"/>
                  </a:cubicBezTo>
                  <a:cubicBezTo>
                    <a:pt x="2752530" y="76643"/>
                    <a:pt x="2753878" y="76398"/>
                    <a:pt x="2755595" y="76153"/>
                  </a:cubicBezTo>
                  <a:cubicBezTo>
                    <a:pt x="2755595" y="76153"/>
                    <a:pt x="2755718" y="76153"/>
                    <a:pt x="2755840" y="76153"/>
                  </a:cubicBezTo>
                  <a:cubicBezTo>
                    <a:pt x="2755963" y="76153"/>
                    <a:pt x="2755963" y="76153"/>
                    <a:pt x="2756086" y="76153"/>
                  </a:cubicBezTo>
                  <a:cubicBezTo>
                    <a:pt x="2756086" y="76153"/>
                    <a:pt x="2756208" y="76153"/>
                    <a:pt x="2756331" y="76153"/>
                  </a:cubicBezTo>
                  <a:cubicBezTo>
                    <a:pt x="2756331" y="76153"/>
                    <a:pt x="2756454" y="76153"/>
                    <a:pt x="2756576" y="76153"/>
                  </a:cubicBezTo>
                  <a:cubicBezTo>
                    <a:pt x="2758170" y="75662"/>
                    <a:pt x="2759887" y="74926"/>
                    <a:pt x="2761604" y="74068"/>
                  </a:cubicBezTo>
                  <a:cubicBezTo>
                    <a:pt x="2763321" y="73210"/>
                    <a:pt x="2764915" y="72106"/>
                    <a:pt x="2766509" y="71002"/>
                  </a:cubicBezTo>
                  <a:cubicBezTo>
                    <a:pt x="2768103" y="69776"/>
                    <a:pt x="2769575" y="68550"/>
                    <a:pt x="2770924" y="67201"/>
                  </a:cubicBezTo>
                  <a:cubicBezTo>
                    <a:pt x="2772273" y="65852"/>
                    <a:pt x="2773377" y="64503"/>
                    <a:pt x="2774235" y="63154"/>
                  </a:cubicBezTo>
                  <a:cubicBezTo>
                    <a:pt x="2775093" y="61683"/>
                    <a:pt x="2775706" y="60456"/>
                    <a:pt x="2775829" y="59353"/>
                  </a:cubicBezTo>
                  <a:cubicBezTo>
                    <a:pt x="2775952" y="58249"/>
                    <a:pt x="2775829" y="57390"/>
                    <a:pt x="2775338" y="56655"/>
                  </a:cubicBezTo>
                  <a:cubicBezTo>
                    <a:pt x="2774848" y="55919"/>
                    <a:pt x="2773990" y="55551"/>
                    <a:pt x="2772886" y="55306"/>
                  </a:cubicBezTo>
                  <a:cubicBezTo>
                    <a:pt x="2771782" y="55183"/>
                    <a:pt x="2770433" y="55306"/>
                    <a:pt x="2768717" y="55551"/>
                  </a:cubicBezTo>
                  <a:cubicBezTo>
                    <a:pt x="2768717" y="55551"/>
                    <a:pt x="2768471" y="55551"/>
                    <a:pt x="2768471" y="55551"/>
                  </a:cubicBezTo>
                  <a:cubicBezTo>
                    <a:pt x="2768471" y="55551"/>
                    <a:pt x="2768226" y="55551"/>
                    <a:pt x="2768226" y="55551"/>
                  </a:cubicBezTo>
                  <a:cubicBezTo>
                    <a:pt x="2768226" y="55551"/>
                    <a:pt x="2767981" y="55551"/>
                    <a:pt x="2767981" y="55551"/>
                  </a:cubicBezTo>
                  <a:cubicBezTo>
                    <a:pt x="2767981" y="55551"/>
                    <a:pt x="2767735" y="55551"/>
                    <a:pt x="2767735" y="55551"/>
                  </a:cubicBezTo>
                  <a:moveTo>
                    <a:pt x="2476001" y="144580"/>
                  </a:moveTo>
                  <a:cubicBezTo>
                    <a:pt x="2476001" y="144580"/>
                    <a:pt x="2475756" y="144580"/>
                    <a:pt x="2475756" y="144580"/>
                  </a:cubicBezTo>
                  <a:cubicBezTo>
                    <a:pt x="2475756" y="144580"/>
                    <a:pt x="2475511" y="144580"/>
                    <a:pt x="2475511" y="144580"/>
                  </a:cubicBezTo>
                  <a:cubicBezTo>
                    <a:pt x="2475511" y="144580"/>
                    <a:pt x="2475265" y="144580"/>
                    <a:pt x="2475265" y="144580"/>
                  </a:cubicBezTo>
                  <a:cubicBezTo>
                    <a:pt x="2475265" y="144580"/>
                    <a:pt x="2475020" y="144580"/>
                    <a:pt x="2475020" y="144580"/>
                  </a:cubicBezTo>
                  <a:cubicBezTo>
                    <a:pt x="2473304" y="145193"/>
                    <a:pt x="2471587" y="146051"/>
                    <a:pt x="2469870" y="147032"/>
                  </a:cubicBezTo>
                  <a:cubicBezTo>
                    <a:pt x="2468153" y="148013"/>
                    <a:pt x="2466559" y="149240"/>
                    <a:pt x="2465087" y="150466"/>
                  </a:cubicBezTo>
                  <a:cubicBezTo>
                    <a:pt x="2463616" y="151692"/>
                    <a:pt x="2462267" y="153041"/>
                    <a:pt x="2461041" y="154390"/>
                  </a:cubicBezTo>
                  <a:cubicBezTo>
                    <a:pt x="2459937" y="155739"/>
                    <a:pt x="2458956" y="157088"/>
                    <a:pt x="2458343" y="158437"/>
                  </a:cubicBezTo>
                  <a:cubicBezTo>
                    <a:pt x="2457729" y="159663"/>
                    <a:pt x="2457484" y="160767"/>
                    <a:pt x="2457607" y="161625"/>
                  </a:cubicBezTo>
                  <a:cubicBezTo>
                    <a:pt x="2457729" y="162483"/>
                    <a:pt x="2457975" y="163219"/>
                    <a:pt x="2458588" y="163710"/>
                  </a:cubicBezTo>
                  <a:cubicBezTo>
                    <a:pt x="2459201" y="164200"/>
                    <a:pt x="2460059" y="164445"/>
                    <a:pt x="2461163" y="164568"/>
                  </a:cubicBezTo>
                  <a:cubicBezTo>
                    <a:pt x="2462267" y="164568"/>
                    <a:pt x="2463616" y="164445"/>
                    <a:pt x="2465087" y="163955"/>
                  </a:cubicBezTo>
                  <a:cubicBezTo>
                    <a:pt x="2465087" y="163955"/>
                    <a:pt x="2465332" y="163955"/>
                    <a:pt x="2465332" y="163955"/>
                  </a:cubicBezTo>
                  <a:cubicBezTo>
                    <a:pt x="2465332" y="163955"/>
                    <a:pt x="2465578" y="163955"/>
                    <a:pt x="2465578" y="163955"/>
                  </a:cubicBezTo>
                  <a:cubicBezTo>
                    <a:pt x="2465578" y="163955"/>
                    <a:pt x="2465823" y="163955"/>
                    <a:pt x="2465823" y="163955"/>
                  </a:cubicBezTo>
                  <a:cubicBezTo>
                    <a:pt x="2465823" y="163955"/>
                    <a:pt x="2466068" y="163955"/>
                    <a:pt x="2466068" y="163955"/>
                  </a:cubicBezTo>
                  <a:cubicBezTo>
                    <a:pt x="2467785" y="163342"/>
                    <a:pt x="2469502" y="162483"/>
                    <a:pt x="2471219" y="161503"/>
                  </a:cubicBezTo>
                  <a:cubicBezTo>
                    <a:pt x="2472936" y="160521"/>
                    <a:pt x="2474530" y="159295"/>
                    <a:pt x="2476001" y="158069"/>
                  </a:cubicBezTo>
                  <a:cubicBezTo>
                    <a:pt x="2477473" y="156843"/>
                    <a:pt x="2478822" y="155494"/>
                    <a:pt x="2480048" y="154022"/>
                  </a:cubicBezTo>
                  <a:cubicBezTo>
                    <a:pt x="2481274" y="152550"/>
                    <a:pt x="2482133" y="151324"/>
                    <a:pt x="2482746" y="149975"/>
                  </a:cubicBezTo>
                  <a:cubicBezTo>
                    <a:pt x="2483359" y="148749"/>
                    <a:pt x="2483604" y="147645"/>
                    <a:pt x="2483604" y="146787"/>
                  </a:cubicBezTo>
                  <a:cubicBezTo>
                    <a:pt x="2483604" y="145929"/>
                    <a:pt x="2483237" y="145193"/>
                    <a:pt x="2482623" y="144702"/>
                  </a:cubicBezTo>
                  <a:cubicBezTo>
                    <a:pt x="2482010" y="144212"/>
                    <a:pt x="2481152" y="143966"/>
                    <a:pt x="2480048" y="143966"/>
                  </a:cubicBezTo>
                  <a:cubicBezTo>
                    <a:pt x="2478944" y="143966"/>
                    <a:pt x="2477595" y="144089"/>
                    <a:pt x="2476124" y="144580"/>
                  </a:cubicBezTo>
                  <a:moveTo>
                    <a:pt x="2815316" y="44514"/>
                  </a:moveTo>
                  <a:cubicBezTo>
                    <a:pt x="2813721" y="45005"/>
                    <a:pt x="2812127" y="45741"/>
                    <a:pt x="2810410" y="46599"/>
                  </a:cubicBezTo>
                  <a:cubicBezTo>
                    <a:pt x="2808816" y="47458"/>
                    <a:pt x="2807100" y="48439"/>
                    <a:pt x="2805628" y="49665"/>
                  </a:cubicBezTo>
                  <a:cubicBezTo>
                    <a:pt x="2804034" y="50769"/>
                    <a:pt x="2802562" y="51995"/>
                    <a:pt x="2801336" y="53344"/>
                  </a:cubicBezTo>
                  <a:cubicBezTo>
                    <a:pt x="2799987" y="54693"/>
                    <a:pt x="2798883" y="56042"/>
                    <a:pt x="2798025" y="57390"/>
                  </a:cubicBezTo>
                  <a:cubicBezTo>
                    <a:pt x="2797044" y="58862"/>
                    <a:pt x="2796553" y="60088"/>
                    <a:pt x="2796308" y="61314"/>
                  </a:cubicBezTo>
                  <a:cubicBezTo>
                    <a:pt x="2796063" y="62541"/>
                    <a:pt x="2796308" y="63399"/>
                    <a:pt x="2796676" y="64135"/>
                  </a:cubicBezTo>
                  <a:cubicBezTo>
                    <a:pt x="2797166" y="64871"/>
                    <a:pt x="2797902" y="65361"/>
                    <a:pt x="2799006" y="65607"/>
                  </a:cubicBezTo>
                  <a:cubicBezTo>
                    <a:pt x="2800110" y="65852"/>
                    <a:pt x="2801458" y="65729"/>
                    <a:pt x="2803175" y="65361"/>
                  </a:cubicBezTo>
                  <a:cubicBezTo>
                    <a:pt x="2803175" y="65361"/>
                    <a:pt x="2803421" y="65361"/>
                    <a:pt x="2803543" y="65361"/>
                  </a:cubicBezTo>
                  <a:cubicBezTo>
                    <a:pt x="2803666" y="65361"/>
                    <a:pt x="2803788" y="65361"/>
                    <a:pt x="2803911" y="65361"/>
                  </a:cubicBezTo>
                  <a:cubicBezTo>
                    <a:pt x="2804034" y="65361"/>
                    <a:pt x="2804156" y="65361"/>
                    <a:pt x="2804279" y="65361"/>
                  </a:cubicBezTo>
                  <a:cubicBezTo>
                    <a:pt x="2804402" y="65361"/>
                    <a:pt x="2804524" y="65361"/>
                    <a:pt x="2804647" y="65361"/>
                  </a:cubicBezTo>
                  <a:cubicBezTo>
                    <a:pt x="2806241" y="64871"/>
                    <a:pt x="2807835" y="64135"/>
                    <a:pt x="2809552" y="63277"/>
                  </a:cubicBezTo>
                  <a:cubicBezTo>
                    <a:pt x="2811269" y="62418"/>
                    <a:pt x="2812863" y="61437"/>
                    <a:pt x="2814335" y="60211"/>
                  </a:cubicBezTo>
                  <a:cubicBezTo>
                    <a:pt x="2815806" y="58985"/>
                    <a:pt x="2817400" y="57881"/>
                    <a:pt x="2818626" y="56532"/>
                  </a:cubicBezTo>
                  <a:cubicBezTo>
                    <a:pt x="2819853" y="55183"/>
                    <a:pt x="2821079" y="53834"/>
                    <a:pt x="2821938" y="52608"/>
                  </a:cubicBezTo>
                  <a:cubicBezTo>
                    <a:pt x="2822918" y="51136"/>
                    <a:pt x="2823409" y="49788"/>
                    <a:pt x="2823654" y="48684"/>
                  </a:cubicBezTo>
                  <a:cubicBezTo>
                    <a:pt x="2823900" y="47580"/>
                    <a:pt x="2823654" y="46599"/>
                    <a:pt x="2823286" y="45863"/>
                  </a:cubicBezTo>
                  <a:cubicBezTo>
                    <a:pt x="2822918" y="45128"/>
                    <a:pt x="2822060" y="44637"/>
                    <a:pt x="2820956" y="44392"/>
                  </a:cubicBezTo>
                  <a:cubicBezTo>
                    <a:pt x="2819853" y="44147"/>
                    <a:pt x="2818504" y="44269"/>
                    <a:pt x="2816787" y="44637"/>
                  </a:cubicBezTo>
                  <a:cubicBezTo>
                    <a:pt x="2816665" y="44637"/>
                    <a:pt x="2816542" y="44637"/>
                    <a:pt x="2816419" y="44637"/>
                  </a:cubicBezTo>
                  <a:cubicBezTo>
                    <a:pt x="2816297" y="44637"/>
                    <a:pt x="2816174" y="44637"/>
                    <a:pt x="2816051" y="44637"/>
                  </a:cubicBezTo>
                  <a:cubicBezTo>
                    <a:pt x="2815929" y="44637"/>
                    <a:pt x="2815806" y="44637"/>
                    <a:pt x="2815683" y="44637"/>
                  </a:cubicBezTo>
                  <a:cubicBezTo>
                    <a:pt x="2815561" y="44637"/>
                    <a:pt x="2815438" y="44637"/>
                    <a:pt x="2815316" y="44637"/>
                  </a:cubicBezTo>
                  <a:moveTo>
                    <a:pt x="2426950" y="162851"/>
                  </a:moveTo>
                  <a:cubicBezTo>
                    <a:pt x="2426950" y="162851"/>
                    <a:pt x="2426704" y="162851"/>
                    <a:pt x="2426582" y="162851"/>
                  </a:cubicBezTo>
                  <a:cubicBezTo>
                    <a:pt x="2426582" y="162851"/>
                    <a:pt x="2426336" y="162851"/>
                    <a:pt x="2426214" y="162851"/>
                  </a:cubicBezTo>
                  <a:cubicBezTo>
                    <a:pt x="2426214" y="162851"/>
                    <a:pt x="2425969" y="162851"/>
                    <a:pt x="2425846" y="162974"/>
                  </a:cubicBezTo>
                  <a:cubicBezTo>
                    <a:pt x="2425723" y="163097"/>
                    <a:pt x="2425601" y="162974"/>
                    <a:pt x="2425478" y="163097"/>
                  </a:cubicBezTo>
                  <a:cubicBezTo>
                    <a:pt x="2423761" y="163710"/>
                    <a:pt x="2422044" y="164568"/>
                    <a:pt x="2420450" y="165672"/>
                  </a:cubicBezTo>
                  <a:cubicBezTo>
                    <a:pt x="2418734" y="166653"/>
                    <a:pt x="2417139" y="167879"/>
                    <a:pt x="2415668" y="169228"/>
                  </a:cubicBezTo>
                  <a:cubicBezTo>
                    <a:pt x="2414196" y="170454"/>
                    <a:pt x="2412847" y="171803"/>
                    <a:pt x="2411744" y="173275"/>
                  </a:cubicBezTo>
                  <a:cubicBezTo>
                    <a:pt x="2410640" y="174624"/>
                    <a:pt x="2409782" y="175973"/>
                    <a:pt x="2409169" y="177322"/>
                  </a:cubicBezTo>
                  <a:cubicBezTo>
                    <a:pt x="2408678" y="178548"/>
                    <a:pt x="2408433" y="179529"/>
                    <a:pt x="2408556" y="180387"/>
                  </a:cubicBezTo>
                  <a:cubicBezTo>
                    <a:pt x="2408556" y="181246"/>
                    <a:pt x="2408923" y="181859"/>
                    <a:pt x="2409536" y="182349"/>
                  </a:cubicBezTo>
                  <a:cubicBezTo>
                    <a:pt x="2410149" y="182840"/>
                    <a:pt x="2411008" y="183085"/>
                    <a:pt x="2411989" y="183085"/>
                  </a:cubicBezTo>
                  <a:cubicBezTo>
                    <a:pt x="2412970" y="183085"/>
                    <a:pt x="2414319" y="182963"/>
                    <a:pt x="2415791" y="182472"/>
                  </a:cubicBezTo>
                  <a:cubicBezTo>
                    <a:pt x="2415791" y="182472"/>
                    <a:pt x="2416036" y="182472"/>
                    <a:pt x="2416158" y="182472"/>
                  </a:cubicBezTo>
                  <a:cubicBezTo>
                    <a:pt x="2416158" y="182472"/>
                    <a:pt x="2416404" y="182472"/>
                    <a:pt x="2416526" y="182472"/>
                  </a:cubicBezTo>
                  <a:cubicBezTo>
                    <a:pt x="2416649" y="182472"/>
                    <a:pt x="2416771" y="182472"/>
                    <a:pt x="2416894" y="182349"/>
                  </a:cubicBezTo>
                  <a:cubicBezTo>
                    <a:pt x="2417017" y="182349"/>
                    <a:pt x="2417139" y="182349"/>
                    <a:pt x="2417262" y="182227"/>
                  </a:cubicBezTo>
                  <a:cubicBezTo>
                    <a:pt x="2418979" y="181614"/>
                    <a:pt x="2420696" y="180755"/>
                    <a:pt x="2422412" y="179652"/>
                  </a:cubicBezTo>
                  <a:cubicBezTo>
                    <a:pt x="2424129" y="178548"/>
                    <a:pt x="2425723" y="177444"/>
                    <a:pt x="2427195" y="176095"/>
                  </a:cubicBezTo>
                  <a:cubicBezTo>
                    <a:pt x="2428666" y="174869"/>
                    <a:pt x="2430016" y="173398"/>
                    <a:pt x="2431119" y="172049"/>
                  </a:cubicBezTo>
                  <a:cubicBezTo>
                    <a:pt x="2432223" y="170700"/>
                    <a:pt x="2433081" y="169351"/>
                    <a:pt x="2433694" y="168002"/>
                  </a:cubicBezTo>
                  <a:cubicBezTo>
                    <a:pt x="2434185" y="166775"/>
                    <a:pt x="2434430" y="165794"/>
                    <a:pt x="2434307" y="164936"/>
                  </a:cubicBezTo>
                  <a:cubicBezTo>
                    <a:pt x="2434307" y="164078"/>
                    <a:pt x="2433817" y="163464"/>
                    <a:pt x="2433326" y="162974"/>
                  </a:cubicBezTo>
                  <a:cubicBezTo>
                    <a:pt x="2432836" y="162483"/>
                    <a:pt x="2431855" y="162238"/>
                    <a:pt x="2430751" y="162238"/>
                  </a:cubicBezTo>
                  <a:cubicBezTo>
                    <a:pt x="2429647" y="162238"/>
                    <a:pt x="2428421" y="162361"/>
                    <a:pt x="2426950" y="162851"/>
                  </a:cubicBezTo>
                  <a:moveTo>
                    <a:pt x="2863018" y="34581"/>
                  </a:moveTo>
                  <a:cubicBezTo>
                    <a:pt x="2861424" y="35072"/>
                    <a:pt x="2859830" y="35685"/>
                    <a:pt x="2858236" y="36544"/>
                  </a:cubicBezTo>
                  <a:cubicBezTo>
                    <a:pt x="2856641" y="37402"/>
                    <a:pt x="2855047" y="38383"/>
                    <a:pt x="2853453" y="39487"/>
                  </a:cubicBezTo>
                  <a:cubicBezTo>
                    <a:pt x="2851859" y="40590"/>
                    <a:pt x="2850510" y="41817"/>
                    <a:pt x="2849161" y="43043"/>
                  </a:cubicBezTo>
                  <a:cubicBezTo>
                    <a:pt x="2847812" y="44269"/>
                    <a:pt x="2846709" y="45618"/>
                    <a:pt x="2845728" y="46967"/>
                  </a:cubicBezTo>
                  <a:cubicBezTo>
                    <a:pt x="2844746" y="48439"/>
                    <a:pt x="2844133" y="49788"/>
                    <a:pt x="2843888" y="51014"/>
                  </a:cubicBezTo>
                  <a:cubicBezTo>
                    <a:pt x="2843643" y="52240"/>
                    <a:pt x="2843766" y="53221"/>
                    <a:pt x="2844133" y="53957"/>
                  </a:cubicBezTo>
                  <a:cubicBezTo>
                    <a:pt x="2844501" y="54693"/>
                    <a:pt x="2845237" y="55306"/>
                    <a:pt x="2846341" y="55551"/>
                  </a:cubicBezTo>
                  <a:cubicBezTo>
                    <a:pt x="2847444" y="55796"/>
                    <a:pt x="2848793" y="55796"/>
                    <a:pt x="2850388" y="55551"/>
                  </a:cubicBezTo>
                  <a:cubicBezTo>
                    <a:pt x="2850510" y="55551"/>
                    <a:pt x="2850633" y="55551"/>
                    <a:pt x="2850878" y="55551"/>
                  </a:cubicBezTo>
                  <a:cubicBezTo>
                    <a:pt x="2851123" y="55551"/>
                    <a:pt x="2851123" y="55551"/>
                    <a:pt x="2851368" y="55551"/>
                  </a:cubicBezTo>
                  <a:cubicBezTo>
                    <a:pt x="2851491" y="55551"/>
                    <a:pt x="2851736" y="55551"/>
                    <a:pt x="2851859" y="55428"/>
                  </a:cubicBezTo>
                  <a:cubicBezTo>
                    <a:pt x="2851981" y="55428"/>
                    <a:pt x="2852227" y="55428"/>
                    <a:pt x="2852349" y="55306"/>
                  </a:cubicBezTo>
                  <a:cubicBezTo>
                    <a:pt x="2853944" y="54815"/>
                    <a:pt x="2855538" y="54202"/>
                    <a:pt x="2857255" y="53344"/>
                  </a:cubicBezTo>
                  <a:cubicBezTo>
                    <a:pt x="2858849" y="52485"/>
                    <a:pt x="2860566" y="51504"/>
                    <a:pt x="2862037" y="50401"/>
                  </a:cubicBezTo>
                  <a:cubicBezTo>
                    <a:pt x="2863631" y="49297"/>
                    <a:pt x="2865103" y="48071"/>
                    <a:pt x="2866329" y="46722"/>
                  </a:cubicBezTo>
                  <a:cubicBezTo>
                    <a:pt x="2867678" y="45495"/>
                    <a:pt x="2868782" y="44147"/>
                    <a:pt x="2869640" y="42798"/>
                  </a:cubicBezTo>
                  <a:cubicBezTo>
                    <a:pt x="2870621" y="41326"/>
                    <a:pt x="2871234" y="39977"/>
                    <a:pt x="2871480" y="38874"/>
                  </a:cubicBezTo>
                  <a:cubicBezTo>
                    <a:pt x="2871725" y="37770"/>
                    <a:pt x="2871602" y="36789"/>
                    <a:pt x="2871234" y="35930"/>
                  </a:cubicBezTo>
                  <a:cubicBezTo>
                    <a:pt x="2870866" y="35195"/>
                    <a:pt x="2870008" y="34704"/>
                    <a:pt x="2869027" y="34336"/>
                  </a:cubicBezTo>
                  <a:cubicBezTo>
                    <a:pt x="2867923" y="34091"/>
                    <a:pt x="2866574" y="34091"/>
                    <a:pt x="2864980" y="34336"/>
                  </a:cubicBezTo>
                  <a:cubicBezTo>
                    <a:pt x="2864858" y="34336"/>
                    <a:pt x="2864735" y="34336"/>
                    <a:pt x="2864490" y="34336"/>
                  </a:cubicBezTo>
                  <a:cubicBezTo>
                    <a:pt x="2864367" y="34336"/>
                    <a:pt x="2864244" y="34336"/>
                    <a:pt x="2863999" y="34336"/>
                  </a:cubicBezTo>
                  <a:cubicBezTo>
                    <a:pt x="2863754" y="34336"/>
                    <a:pt x="2863631" y="34336"/>
                    <a:pt x="2863509" y="34459"/>
                  </a:cubicBezTo>
                  <a:cubicBezTo>
                    <a:pt x="2863386" y="34459"/>
                    <a:pt x="2863141" y="34459"/>
                    <a:pt x="2863018" y="34581"/>
                  </a:cubicBezTo>
                  <a:moveTo>
                    <a:pt x="2378021" y="182349"/>
                  </a:moveTo>
                  <a:cubicBezTo>
                    <a:pt x="2378021" y="182349"/>
                    <a:pt x="2377653" y="182349"/>
                    <a:pt x="2377530" y="182472"/>
                  </a:cubicBezTo>
                  <a:cubicBezTo>
                    <a:pt x="2377408" y="182472"/>
                    <a:pt x="2377162" y="182472"/>
                    <a:pt x="2377040" y="182595"/>
                  </a:cubicBezTo>
                  <a:cubicBezTo>
                    <a:pt x="2376917" y="182595"/>
                    <a:pt x="2376672" y="182595"/>
                    <a:pt x="2376549" y="182840"/>
                  </a:cubicBezTo>
                  <a:cubicBezTo>
                    <a:pt x="2376426" y="182840"/>
                    <a:pt x="2376181" y="182963"/>
                    <a:pt x="2376059" y="183085"/>
                  </a:cubicBezTo>
                  <a:cubicBezTo>
                    <a:pt x="2374342" y="183698"/>
                    <a:pt x="2372625" y="184679"/>
                    <a:pt x="2371031" y="185660"/>
                  </a:cubicBezTo>
                  <a:cubicBezTo>
                    <a:pt x="2369437" y="186641"/>
                    <a:pt x="2367843" y="187868"/>
                    <a:pt x="2366371" y="189217"/>
                  </a:cubicBezTo>
                  <a:cubicBezTo>
                    <a:pt x="2364899" y="190443"/>
                    <a:pt x="2363673" y="191792"/>
                    <a:pt x="2362570" y="193141"/>
                  </a:cubicBezTo>
                  <a:cubicBezTo>
                    <a:pt x="2361466" y="194490"/>
                    <a:pt x="2360730" y="195838"/>
                    <a:pt x="2360240" y="197065"/>
                  </a:cubicBezTo>
                  <a:cubicBezTo>
                    <a:pt x="2359749" y="198168"/>
                    <a:pt x="2359626" y="199272"/>
                    <a:pt x="2359626" y="200008"/>
                  </a:cubicBezTo>
                  <a:cubicBezTo>
                    <a:pt x="2359626" y="200744"/>
                    <a:pt x="2360117" y="201479"/>
                    <a:pt x="2360730" y="201847"/>
                  </a:cubicBezTo>
                  <a:cubicBezTo>
                    <a:pt x="2361343" y="202338"/>
                    <a:pt x="2362201" y="202461"/>
                    <a:pt x="2363183" y="202583"/>
                  </a:cubicBezTo>
                  <a:cubicBezTo>
                    <a:pt x="2364164" y="202583"/>
                    <a:pt x="2365513" y="202461"/>
                    <a:pt x="2366861" y="201970"/>
                  </a:cubicBezTo>
                  <a:cubicBezTo>
                    <a:pt x="2366984" y="201970"/>
                    <a:pt x="2367107" y="201970"/>
                    <a:pt x="2367352" y="201847"/>
                  </a:cubicBezTo>
                  <a:cubicBezTo>
                    <a:pt x="2367475" y="201847"/>
                    <a:pt x="2367597" y="201847"/>
                    <a:pt x="2367843" y="201725"/>
                  </a:cubicBezTo>
                  <a:cubicBezTo>
                    <a:pt x="2367965" y="201725"/>
                    <a:pt x="2368088" y="201725"/>
                    <a:pt x="2368333" y="201602"/>
                  </a:cubicBezTo>
                  <a:cubicBezTo>
                    <a:pt x="2368456" y="201602"/>
                    <a:pt x="2368701" y="201602"/>
                    <a:pt x="2368823" y="201479"/>
                  </a:cubicBezTo>
                  <a:cubicBezTo>
                    <a:pt x="2370540" y="200744"/>
                    <a:pt x="2372257" y="199885"/>
                    <a:pt x="2373851" y="198782"/>
                  </a:cubicBezTo>
                  <a:cubicBezTo>
                    <a:pt x="2375568" y="197678"/>
                    <a:pt x="2377162" y="196452"/>
                    <a:pt x="2378511" y="195225"/>
                  </a:cubicBezTo>
                  <a:cubicBezTo>
                    <a:pt x="2379983" y="193999"/>
                    <a:pt x="2381209" y="192650"/>
                    <a:pt x="2382313" y="191301"/>
                  </a:cubicBezTo>
                  <a:cubicBezTo>
                    <a:pt x="2383416" y="189952"/>
                    <a:pt x="2384152" y="188603"/>
                    <a:pt x="2384643" y="187377"/>
                  </a:cubicBezTo>
                  <a:cubicBezTo>
                    <a:pt x="2385133" y="186273"/>
                    <a:pt x="2385256" y="185292"/>
                    <a:pt x="2385256" y="184434"/>
                  </a:cubicBezTo>
                  <a:cubicBezTo>
                    <a:pt x="2385256" y="183576"/>
                    <a:pt x="2384765" y="182963"/>
                    <a:pt x="2384152" y="182595"/>
                  </a:cubicBezTo>
                  <a:cubicBezTo>
                    <a:pt x="2383539" y="182227"/>
                    <a:pt x="2382681" y="181982"/>
                    <a:pt x="2381700" y="181982"/>
                  </a:cubicBezTo>
                  <a:cubicBezTo>
                    <a:pt x="2380719" y="181982"/>
                    <a:pt x="2379492" y="182104"/>
                    <a:pt x="2378021" y="182595"/>
                  </a:cubicBezTo>
                  <a:moveTo>
                    <a:pt x="2910353" y="25875"/>
                  </a:moveTo>
                  <a:cubicBezTo>
                    <a:pt x="2908759" y="26365"/>
                    <a:pt x="2907165" y="26979"/>
                    <a:pt x="2905571" y="27837"/>
                  </a:cubicBezTo>
                  <a:cubicBezTo>
                    <a:pt x="2903976" y="28695"/>
                    <a:pt x="2902382" y="29676"/>
                    <a:pt x="2900788" y="30657"/>
                  </a:cubicBezTo>
                  <a:cubicBezTo>
                    <a:pt x="2899316" y="31761"/>
                    <a:pt x="2897845" y="32987"/>
                    <a:pt x="2896496" y="34214"/>
                  </a:cubicBezTo>
                  <a:cubicBezTo>
                    <a:pt x="2895147" y="35440"/>
                    <a:pt x="2894043" y="36789"/>
                    <a:pt x="2893062" y="38138"/>
                  </a:cubicBezTo>
                  <a:cubicBezTo>
                    <a:pt x="2891959" y="39609"/>
                    <a:pt x="2891346" y="40958"/>
                    <a:pt x="2890978" y="42184"/>
                  </a:cubicBezTo>
                  <a:cubicBezTo>
                    <a:pt x="2890610" y="43411"/>
                    <a:pt x="2890732" y="44392"/>
                    <a:pt x="2890978" y="45250"/>
                  </a:cubicBezTo>
                  <a:cubicBezTo>
                    <a:pt x="2891346" y="46109"/>
                    <a:pt x="2892081" y="46599"/>
                    <a:pt x="2893062" y="46967"/>
                  </a:cubicBezTo>
                  <a:cubicBezTo>
                    <a:pt x="2894043" y="47212"/>
                    <a:pt x="2895392" y="47335"/>
                    <a:pt x="2897109" y="46967"/>
                  </a:cubicBezTo>
                  <a:cubicBezTo>
                    <a:pt x="2897354" y="46967"/>
                    <a:pt x="2897477" y="46967"/>
                    <a:pt x="2897722" y="46967"/>
                  </a:cubicBezTo>
                  <a:cubicBezTo>
                    <a:pt x="2897967" y="46967"/>
                    <a:pt x="2898090" y="46967"/>
                    <a:pt x="2898335" y="46844"/>
                  </a:cubicBezTo>
                  <a:cubicBezTo>
                    <a:pt x="2898581" y="46844"/>
                    <a:pt x="2898703" y="46844"/>
                    <a:pt x="2898949" y="46722"/>
                  </a:cubicBezTo>
                  <a:cubicBezTo>
                    <a:pt x="2899194" y="46599"/>
                    <a:pt x="2899316" y="46722"/>
                    <a:pt x="2899562" y="46599"/>
                  </a:cubicBezTo>
                  <a:cubicBezTo>
                    <a:pt x="2901033" y="46109"/>
                    <a:pt x="2902627" y="45495"/>
                    <a:pt x="2904344" y="44637"/>
                  </a:cubicBezTo>
                  <a:cubicBezTo>
                    <a:pt x="2905939" y="43779"/>
                    <a:pt x="2907532" y="42798"/>
                    <a:pt x="2909004" y="41694"/>
                  </a:cubicBezTo>
                  <a:cubicBezTo>
                    <a:pt x="2910476" y="40590"/>
                    <a:pt x="2911947" y="39364"/>
                    <a:pt x="2913296" y="38138"/>
                  </a:cubicBezTo>
                  <a:cubicBezTo>
                    <a:pt x="2914645" y="36911"/>
                    <a:pt x="2915749" y="35563"/>
                    <a:pt x="2916607" y="34214"/>
                  </a:cubicBezTo>
                  <a:cubicBezTo>
                    <a:pt x="2917711" y="32742"/>
                    <a:pt x="2918324" y="31393"/>
                    <a:pt x="2918692" y="30167"/>
                  </a:cubicBezTo>
                  <a:cubicBezTo>
                    <a:pt x="2919060" y="28940"/>
                    <a:pt x="2918937" y="27960"/>
                    <a:pt x="2918692" y="27224"/>
                  </a:cubicBezTo>
                  <a:cubicBezTo>
                    <a:pt x="2918324" y="26488"/>
                    <a:pt x="2917588" y="25875"/>
                    <a:pt x="2916607" y="25507"/>
                  </a:cubicBezTo>
                  <a:cubicBezTo>
                    <a:pt x="2915626" y="25139"/>
                    <a:pt x="2914277" y="25139"/>
                    <a:pt x="2912560" y="25507"/>
                  </a:cubicBezTo>
                  <a:cubicBezTo>
                    <a:pt x="2912438" y="25507"/>
                    <a:pt x="2912192" y="25507"/>
                    <a:pt x="2912070" y="25507"/>
                  </a:cubicBezTo>
                  <a:cubicBezTo>
                    <a:pt x="2911947" y="25507"/>
                    <a:pt x="2911702" y="25507"/>
                    <a:pt x="2911457" y="25630"/>
                  </a:cubicBezTo>
                  <a:cubicBezTo>
                    <a:pt x="2911211" y="25630"/>
                    <a:pt x="2911089" y="25630"/>
                    <a:pt x="2910844" y="25752"/>
                  </a:cubicBezTo>
                  <a:cubicBezTo>
                    <a:pt x="2910598" y="25875"/>
                    <a:pt x="2910476" y="25752"/>
                    <a:pt x="2910230" y="25875"/>
                  </a:cubicBezTo>
                  <a:moveTo>
                    <a:pt x="2328847" y="202583"/>
                  </a:moveTo>
                  <a:cubicBezTo>
                    <a:pt x="2328847" y="202583"/>
                    <a:pt x="2328478" y="202583"/>
                    <a:pt x="2328356" y="202706"/>
                  </a:cubicBezTo>
                  <a:cubicBezTo>
                    <a:pt x="2328233" y="202706"/>
                    <a:pt x="2327988" y="202706"/>
                    <a:pt x="2327865" y="202828"/>
                  </a:cubicBezTo>
                  <a:cubicBezTo>
                    <a:pt x="2327743" y="202951"/>
                    <a:pt x="2327498" y="202951"/>
                    <a:pt x="2327375" y="203074"/>
                  </a:cubicBezTo>
                  <a:cubicBezTo>
                    <a:pt x="2327252" y="203074"/>
                    <a:pt x="2327007" y="203196"/>
                    <a:pt x="2326885" y="203319"/>
                  </a:cubicBezTo>
                  <a:cubicBezTo>
                    <a:pt x="2325168" y="204055"/>
                    <a:pt x="2323451" y="205036"/>
                    <a:pt x="2321857" y="206017"/>
                  </a:cubicBezTo>
                  <a:cubicBezTo>
                    <a:pt x="2320263" y="207120"/>
                    <a:pt x="2318668" y="208347"/>
                    <a:pt x="2317197" y="209573"/>
                  </a:cubicBezTo>
                  <a:cubicBezTo>
                    <a:pt x="2315725" y="210799"/>
                    <a:pt x="2314499" y="212148"/>
                    <a:pt x="2313518" y="213497"/>
                  </a:cubicBezTo>
                  <a:cubicBezTo>
                    <a:pt x="2312537" y="214846"/>
                    <a:pt x="2311678" y="216195"/>
                    <a:pt x="2311188" y="217421"/>
                  </a:cubicBezTo>
                  <a:cubicBezTo>
                    <a:pt x="2310820" y="218525"/>
                    <a:pt x="2310575" y="219506"/>
                    <a:pt x="2310697" y="220242"/>
                  </a:cubicBezTo>
                  <a:cubicBezTo>
                    <a:pt x="2310697" y="220977"/>
                    <a:pt x="2311188" y="221591"/>
                    <a:pt x="2311801" y="221958"/>
                  </a:cubicBezTo>
                  <a:cubicBezTo>
                    <a:pt x="2312414" y="222326"/>
                    <a:pt x="2313150" y="222572"/>
                    <a:pt x="2314254" y="222572"/>
                  </a:cubicBezTo>
                  <a:cubicBezTo>
                    <a:pt x="2315235" y="222572"/>
                    <a:pt x="2316461" y="222449"/>
                    <a:pt x="2317810" y="221958"/>
                  </a:cubicBezTo>
                  <a:cubicBezTo>
                    <a:pt x="2317933" y="221958"/>
                    <a:pt x="2318178" y="221958"/>
                    <a:pt x="2318300" y="221836"/>
                  </a:cubicBezTo>
                  <a:cubicBezTo>
                    <a:pt x="2318423" y="221836"/>
                    <a:pt x="2318668" y="221713"/>
                    <a:pt x="2318913" y="221591"/>
                  </a:cubicBezTo>
                  <a:cubicBezTo>
                    <a:pt x="2319159" y="221468"/>
                    <a:pt x="2319281" y="221468"/>
                    <a:pt x="2319527" y="221345"/>
                  </a:cubicBezTo>
                  <a:cubicBezTo>
                    <a:pt x="2319772" y="221345"/>
                    <a:pt x="2319895" y="221223"/>
                    <a:pt x="2320140" y="221100"/>
                  </a:cubicBezTo>
                  <a:cubicBezTo>
                    <a:pt x="2321857" y="220364"/>
                    <a:pt x="2323573" y="219506"/>
                    <a:pt x="2325168" y="218402"/>
                  </a:cubicBezTo>
                  <a:cubicBezTo>
                    <a:pt x="2326762" y="217299"/>
                    <a:pt x="2328356" y="216072"/>
                    <a:pt x="2329828" y="214846"/>
                  </a:cubicBezTo>
                  <a:cubicBezTo>
                    <a:pt x="2331299" y="213620"/>
                    <a:pt x="2332525" y="212148"/>
                    <a:pt x="2333506" y="210922"/>
                  </a:cubicBezTo>
                  <a:cubicBezTo>
                    <a:pt x="2334488" y="209573"/>
                    <a:pt x="2335346" y="208224"/>
                    <a:pt x="2335836" y="206998"/>
                  </a:cubicBezTo>
                  <a:cubicBezTo>
                    <a:pt x="2336204" y="205894"/>
                    <a:pt x="2336450" y="204913"/>
                    <a:pt x="2336327" y="204177"/>
                  </a:cubicBezTo>
                  <a:cubicBezTo>
                    <a:pt x="2336204" y="203442"/>
                    <a:pt x="2335836" y="202828"/>
                    <a:pt x="2335223" y="202461"/>
                  </a:cubicBezTo>
                  <a:cubicBezTo>
                    <a:pt x="2334610" y="202093"/>
                    <a:pt x="2333752" y="201847"/>
                    <a:pt x="2332771" y="201847"/>
                  </a:cubicBezTo>
                  <a:cubicBezTo>
                    <a:pt x="2331790" y="201847"/>
                    <a:pt x="2330563" y="202093"/>
                    <a:pt x="2329215" y="202461"/>
                  </a:cubicBezTo>
                  <a:moveTo>
                    <a:pt x="2957197" y="18517"/>
                  </a:moveTo>
                  <a:cubicBezTo>
                    <a:pt x="2955726" y="19008"/>
                    <a:pt x="2954132" y="19621"/>
                    <a:pt x="2952537" y="20479"/>
                  </a:cubicBezTo>
                  <a:cubicBezTo>
                    <a:pt x="2950943" y="21338"/>
                    <a:pt x="2949349" y="22196"/>
                    <a:pt x="2947877" y="23300"/>
                  </a:cubicBezTo>
                  <a:cubicBezTo>
                    <a:pt x="2946406" y="24403"/>
                    <a:pt x="2944934" y="25507"/>
                    <a:pt x="2943708" y="26733"/>
                  </a:cubicBezTo>
                  <a:cubicBezTo>
                    <a:pt x="2942359" y="27960"/>
                    <a:pt x="2941255" y="29186"/>
                    <a:pt x="2940274" y="30535"/>
                  </a:cubicBezTo>
                  <a:cubicBezTo>
                    <a:pt x="2939171" y="32006"/>
                    <a:pt x="2938435" y="33478"/>
                    <a:pt x="2938067" y="34704"/>
                  </a:cubicBezTo>
                  <a:cubicBezTo>
                    <a:pt x="2937699" y="35930"/>
                    <a:pt x="2937699" y="37034"/>
                    <a:pt x="2938067" y="37770"/>
                  </a:cubicBezTo>
                  <a:cubicBezTo>
                    <a:pt x="2938435" y="38506"/>
                    <a:pt x="2939048" y="39241"/>
                    <a:pt x="2940029" y="39609"/>
                  </a:cubicBezTo>
                  <a:cubicBezTo>
                    <a:pt x="2941010" y="39977"/>
                    <a:pt x="2942359" y="40100"/>
                    <a:pt x="2943953" y="39854"/>
                  </a:cubicBezTo>
                  <a:cubicBezTo>
                    <a:pt x="2944199" y="39854"/>
                    <a:pt x="2944444" y="39854"/>
                    <a:pt x="2944567" y="39854"/>
                  </a:cubicBezTo>
                  <a:cubicBezTo>
                    <a:pt x="2944812" y="39854"/>
                    <a:pt x="2945057" y="39854"/>
                    <a:pt x="2945180" y="39732"/>
                  </a:cubicBezTo>
                  <a:cubicBezTo>
                    <a:pt x="2945425" y="39732"/>
                    <a:pt x="2945670" y="39732"/>
                    <a:pt x="2945915" y="39609"/>
                  </a:cubicBezTo>
                  <a:cubicBezTo>
                    <a:pt x="2946161" y="39609"/>
                    <a:pt x="2946406" y="39487"/>
                    <a:pt x="2946651" y="39364"/>
                  </a:cubicBezTo>
                  <a:cubicBezTo>
                    <a:pt x="2948123" y="38874"/>
                    <a:pt x="2949717" y="38260"/>
                    <a:pt x="2951311" y="37525"/>
                  </a:cubicBezTo>
                  <a:cubicBezTo>
                    <a:pt x="2952905" y="36666"/>
                    <a:pt x="2954499" y="35808"/>
                    <a:pt x="2955971" y="34704"/>
                  </a:cubicBezTo>
                  <a:cubicBezTo>
                    <a:pt x="2957442" y="33600"/>
                    <a:pt x="2958914" y="32497"/>
                    <a:pt x="2960263" y="31270"/>
                  </a:cubicBezTo>
                  <a:cubicBezTo>
                    <a:pt x="2961612" y="30044"/>
                    <a:pt x="2962715" y="28695"/>
                    <a:pt x="2963697" y="27469"/>
                  </a:cubicBezTo>
                  <a:cubicBezTo>
                    <a:pt x="2964800" y="25997"/>
                    <a:pt x="2965536" y="24526"/>
                    <a:pt x="2965904" y="23300"/>
                  </a:cubicBezTo>
                  <a:cubicBezTo>
                    <a:pt x="2966272" y="22073"/>
                    <a:pt x="2966272" y="20970"/>
                    <a:pt x="2965904" y="20234"/>
                  </a:cubicBezTo>
                  <a:cubicBezTo>
                    <a:pt x="2965536" y="19375"/>
                    <a:pt x="2964923" y="18762"/>
                    <a:pt x="2963942" y="18394"/>
                  </a:cubicBezTo>
                  <a:cubicBezTo>
                    <a:pt x="2962961" y="18026"/>
                    <a:pt x="2961612" y="18026"/>
                    <a:pt x="2960018" y="18272"/>
                  </a:cubicBezTo>
                  <a:cubicBezTo>
                    <a:pt x="2959772" y="18272"/>
                    <a:pt x="2959527" y="18272"/>
                    <a:pt x="2959405" y="18272"/>
                  </a:cubicBezTo>
                  <a:cubicBezTo>
                    <a:pt x="2959159" y="18272"/>
                    <a:pt x="2958914" y="18272"/>
                    <a:pt x="2958669" y="18394"/>
                  </a:cubicBezTo>
                  <a:cubicBezTo>
                    <a:pt x="2958424" y="18517"/>
                    <a:pt x="2958178" y="18394"/>
                    <a:pt x="2957933" y="18517"/>
                  </a:cubicBezTo>
                  <a:cubicBezTo>
                    <a:pt x="2957688" y="18517"/>
                    <a:pt x="2957442" y="18640"/>
                    <a:pt x="2957197" y="18762"/>
                  </a:cubicBezTo>
                  <a:moveTo>
                    <a:pt x="2279917" y="223921"/>
                  </a:moveTo>
                  <a:cubicBezTo>
                    <a:pt x="2279917" y="223921"/>
                    <a:pt x="2279550" y="224043"/>
                    <a:pt x="2279304" y="224166"/>
                  </a:cubicBezTo>
                  <a:cubicBezTo>
                    <a:pt x="2279059" y="224288"/>
                    <a:pt x="2278937" y="224288"/>
                    <a:pt x="2278691" y="224411"/>
                  </a:cubicBezTo>
                  <a:cubicBezTo>
                    <a:pt x="2278446" y="224411"/>
                    <a:pt x="2278201" y="224534"/>
                    <a:pt x="2278078" y="224656"/>
                  </a:cubicBezTo>
                  <a:cubicBezTo>
                    <a:pt x="2277955" y="224779"/>
                    <a:pt x="2277588" y="224902"/>
                    <a:pt x="2277342" y="224902"/>
                  </a:cubicBezTo>
                  <a:cubicBezTo>
                    <a:pt x="2275625" y="225637"/>
                    <a:pt x="2273909" y="226618"/>
                    <a:pt x="2272315" y="227722"/>
                  </a:cubicBezTo>
                  <a:cubicBezTo>
                    <a:pt x="2270720" y="228826"/>
                    <a:pt x="2269126" y="230052"/>
                    <a:pt x="2267777" y="231278"/>
                  </a:cubicBezTo>
                  <a:cubicBezTo>
                    <a:pt x="2266428" y="232505"/>
                    <a:pt x="2265202" y="233854"/>
                    <a:pt x="2264221" y="235202"/>
                  </a:cubicBezTo>
                  <a:cubicBezTo>
                    <a:pt x="2263240" y="236551"/>
                    <a:pt x="2262504" y="237778"/>
                    <a:pt x="2262014" y="239004"/>
                  </a:cubicBezTo>
                  <a:cubicBezTo>
                    <a:pt x="2261646" y="240108"/>
                    <a:pt x="2261523" y="240966"/>
                    <a:pt x="2261646" y="241702"/>
                  </a:cubicBezTo>
                  <a:cubicBezTo>
                    <a:pt x="2261769" y="242438"/>
                    <a:pt x="2262137" y="243051"/>
                    <a:pt x="2262750" y="243419"/>
                  </a:cubicBezTo>
                  <a:cubicBezTo>
                    <a:pt x="2263363" y="243786"/>
                    <a:pt x="2264098" y="244032"/>
                    <a:pt x="2265079" y="244032"/>
                  </a:cubicBezTo>
                  <a:cubicBezTo>
                    <a:pt x="2266060" y="244032"/>
                    <a:pt x="2267164" y="243909"/>
                    <a:pt x="2268513" y="243419"/>
                  </a:cubicBezTo>
                  <a:cubicBezTo>
                    <a:pt x="2268758" y="243419"/>
                    <a:pt x="2268881" y="243296"/>
                    <a:pt x="2269126" y="243173"/>
                  </a:cubicBezTo>
                  <a:cubicBezTo>
                    <a:pt x="2269372" y="243173"/>
                    <a:pt x="2269494" y="243051"/>
                    <a:pt x="2269739" y="242928"/>
                  </a:cubicBezTo>
                  <a:cubicBezTo>
                    <a:pt x="2269985" y="242928"/>
                    <a:pt x="2270230" y="242805"/>
                    <a:pt x="2270352" y="242683"/>
                  </a:cubicBezTo>
                  <a:cubicBezTo>
                    <a:pt x="2270598" y="242683"/>
                    <a:pt x="2270843" y="242438"/>
                    <a:pt x="2270966" y="242438"/>
                  </a:cubicBezTo>
                  <a:cubicBezTo>
                    <a:pt x="2272682" y="241702"/>
                    <a:pt x="2274399" y="240721"/>
                    <a:pt x="2275993" y="239617"/>
                  </a:cubicBezTo>
                  <a:cubicBezTo>
                    <a:pt x="2277588" y="238513"/>
                    <a:pt x="2279182" y="237287"/>
                    <a:pt x="2280531" y="235938"/>
                  </a:cubicBezTo>
                  <a:cubicBezTo>
                    <a:pt x="2281880" y="234589"/>
                    <a:pt x="2283106" y="233240"/>
                    <a:pt x="2284210" y="232014"/>
                  </a:cubicBezTo>
                  <a:cubicBezTo>
                    <a:pt x="2285190" y="230665"/>
                    <a:pt x="2285927" y="229316"/>
                    <a:pt x="2286417" y="228090"/>
                  </a:cubicBezTo>
                  <a:cubicBezTo>
                    <a:pt x="2286785" y="226986"/>
                    <a:pt x="2286907" y="226128"/>
                    <a:pt x="2286662" y="225392"/>
                  </a:cubicBezTo>
                  <a:cubicBezTo>
                    <a:pt x="2286540" y="224656"/>
                    <a:pt x="2286172" y="224166"/>
                    <a:pt x="2285558" y="223798"/>
                  </a:cubicBezTo>
                  <a:cubicBezTo>
                    <a:pt x="2284945" y="223430"/>
                    <a:pt x="2284210" y="223185"/>
                    <a:pt x="2283229" y="223185"/>
                  </a:cubicBezTo>
                  <a:cubicBezTo>
                    <a:pt x="2282247" y="223185"/>
                    <a:pt x="2281144" y="223430"/>
                    <a:pt x="2279795" y="223798"/>
                  </a:cubicBezTo>
                  <a:moveTo>
                    <a:pt x="3003919" y="12386"/>
                  </a:moveTo>
                  <a:cubicBezTo>
                    <a:pt x="3002447" y="12876"/>
                    <a:pt x="3000853" y="13489"/>
                    <a:pt x="2999259" y="14225"/>
                  </a:cubicBezTo>
                  <a:cubicBezTo>
                    <a:pt x="2997665" y="14961"/>
                    <a:pt x="2996070" y="15942"/>
                    <a:pt x="2994599" y="16923"/>
                  </a:cubicBezTo>
                  <a:cubicBezTo>
                    <a:pt x="2993128" y="17904"/>
                    <a:pt x="2991656" y="19130"/>
                    <a:pt x="2990307" y="20234"/>
                  </a:cubicBezTo>
                  <a:cubicBezTo>
                    <a:pt x="2988958" y="21460"/>
                    <a:pt x="2987855" y="22686"/>
                    <a:pt x="2986873" y="24035"/>
                  </a:cubicBezTo>
                  <a:cubicBezTo>
                    <a:pt x="2985770" y="25507"/>
                    <a:pt x="2984912" y="26979"/>
                    <a:pt x="2984543" y="28205"/>
                  </a:cubicBezTo>
                  <a:cubicBezTo>
                    <a:pt x="2984175" y="29431"/>
                    <a:pt x="2984053" y="30535"/>
                    <a:pt x="2984421" y="31393"/>
                  </a:cubicBezTo>
                  <a:cubicBezTo>
                    <a:pt x="2984666" y="32251"/>
                    <a:pt x="2985402" y="32865"/>
                    <a:pt x="2986383" y="33355"/>
                  </a:cubicBezTo>
                  <a:cubicBezTo>
                    <a:pt x="2987364" y="33723"/>
                    <a:pt x="2988713" y="33846"/>
                    <a:pt x="2990307" y="33723"/>
                  </a:cubicBezTo>
                  <a:cubicBezTo>
                    <a:pt x="2990552" y="33723"/>
                    <a:pt x="2990798" y="33723"/>
                    <a:pt x="2991043" y="33723"/>
                  </a:cubicBezTo>
                  <a:cubicBezTo>
                    <a:pt x="2991288" y="33723"/>
                    <a:pt x="2991533" y="33723"/>
                    <a:pt x="2991779" y="33600"/>
                  </a:cubicBezTo>
                  <a:cubicBezTo>
                    <a:pt x="2992024" y="33600"/>
                    <a:pt x="2992269" y="33600"/>
                    <a:pt x="2992515" y="33478"/>
                  </a:cubicBezTo>
                  <a:cubicBezTo>
                    <a:pt x="2992760" y="33478"/>
                    <a:pt x="2993005" y="33355"/>
                    <a:pt x="2993250" y="33233"/>
                  </a:cubicBezTo>
                  <a:cubicBezTo>
                    <a:pt x="2994722" y="32742"/>
                    <a:pt x="2996316" y="32129"/>
                    <a:pt x="2997910" y="31393"/>
                  </a:cubicBezTo>
                  <a:cubicBezTo>
                    <a:pt x="2999504" y="30657"/>
                    <a:pt x="3000976" y="29676"/>
                    <a:pt x="3002570" y="28695"/>
                  </a:cubicBezTo>
                  <a:cubicBezTo>
                    <a:pt x="3004042" y="27714"/>
                    <a:pt x="3005513" y="26488"/>
                    <a:pt x="3006862" y="25262"/>
                  </a:cubicBezTo>
                  <a:cubicBezTo>
                    <a:pt x="3008211" y="24035"/>
                    <a:pt x="3009315" y="22809"/>
                    <a:pt x="3010296" y="21460"/>
                  </a:cubicBezTo>
                  <a:cubicBezTo>
                    <a:pt x="3011399" y="19989"/>
                    <a:pt x="3012258" y="18517"/>
                    <a:pt x="3012625" y="17291"/>
                  </a:cubicBezTo>
                  <a:cubicBezTo>
                    <a:pt x="3012993" y="16065"/>
                    <a:pt x="3013116" y="14961"/>
                    <a:pt x="3012748" y="14102"/>
                  </a:cubicBezTo>
                  <a:cubicBezTo>
                    <a:pt x="3012503" y="13244"/>
                    <a:pt x="3011767" y="12631"/>
                    <a:pt x="3010909" y="12140"/>
                  </a:cubicBezTo>
                  <a:cubicBezTo>
                    <a:pt x="3009928" y="11772"/>
                    <a:pt x="3008701" y="11650"/>
                    <a:pt x="3007107" y="11772"/>
                  </a:cubicBezTo>
                  <a:cubicBezTo>
                    <a:pt x="3006862" y="11772"/>
                    <a:pt x="3006617" y="11772"/>
                    <a:pt x="3006372" y="11772"/>
                  </a:cubicBezTo>
                  <a:cubicBezTo>
                    <a:pt x="3006126" y="11772"/>
                    <a:pt x="3005881" y="11772"/>
                    <a:pt x="3005636" y="11895"/>
                  </a:cubicBezTo>
                  <a:cubicBezTo>
                    <a:pt x="3005390" y="12018"/>
                    <a:pt x="3005145" y="11895"/>
                    <a:pt x="3004900" y="12140"/>
                  </a:cubicBezTo>
                  <a:cubicBezTo>
                    <a:pt x="3004655" y="12140"/>
                    <a:pt x="3004410" y="12263"/>
                    <a:pt x="3004164" y="12386"/>
                  </a:cubicBezTo>
                  <a:moveTo>
                    <a:pt x="2230989" y="245994"/>
                  </a:moveTo>
                  <a:cubicBezTo>
                    <a:pt x="2230989" y="245994"/>
                    <a:pt x="2230498" y="246116"/>
                    <a:pt x="2230253" y="246239"/>
                  </a:cubicBezTo>
                  <a:cubicBezTo>
                    <a:pt x="2230007" y="246239"/>
                    <a:pt x="2229762" y="246362"/>
                    <a:pt x="2229517" y="246484"/>
                  </a:cubicBezTo>
                  <a:cubicBezTo>
                    <a:pt x="2229272" y="246484"/>
                    <a:pt x="2229027" y="246730"/>
                    <a:pt x="2228781" y="246730"/>
                  </a:cubicBezTo>
                  <a:cubicBezTo>
                    <a:pt x="2228536" y="246730"/>
                    <a:pt x="2228291" y="246975"/>
                    <a:pt x="2228046" y="247097"/>
                  </a:cubicBezTo>
                  <a:cubicBezTo>
                    <a:pt x="2226329" y="247956"/>
                    <a:pt x="2224612" y="248937"/>
                    <a:pt x="2223018" y="250041"/>
                  </a:cubicBezTo>
                  <a:cubicBezTo>
                    <a:pt x="2221424" y="251144"/>
                    <a:pt x="2219829" y="252370"/>
                    <a:pt x="2218481" y="253719"/>
                  </a:cubicBezTo>
                  <a:cubicBezTo>
                    <a:pt x="2217132" y="255068"/>
                    <a:pt x="2215905" y="256295"/>
                    <a:pt x="2215047" y="257644"/>
                  </a:cubicBezTo>
                  <a:cubicBezTo>
                    <a:pt x="2214066" y="258992"/>
                    <a:pt x="2213453" y="260219"/>
                    <a:pt x="2212962" y="261445"/>
                  </a:cubicBezTo>
                  <a:cubicBezTo>
                    <a:pt x="2212594" y="262426"/>
                    <a:pt x="2212594" y="263284"/>
                    <a:pt x="2212717" y="264020"/>
                  </a:cubicBezTo>
                  <a:cubicBezTo>
                    <a:pt x="2212839" y="264756"/>
                    <a:pt x="2213207" y="265247"/>
                    <a:pt x="2213821" y="265614"/>
                  </a:cubicBezTo>
                  <a:cubicBezTo>
                    <a:pt x="2214434" y="265982"/>
                    <a:pt x="2215169" y="266105"/>
                    <a:pt x="2216151" y="266105"/>
                  </a:cubicBezTo>
                  <a:cubicBezTo>
                    <a:pt x="2217132" y="266105"/>
                    <a:pt x="2218235" y="265982"/>
                    <a:pt x="2219462" y="265492"/>
                  </a:cubicBezTo>
                  <a:cubicBezTo>
                    <a:pt x="2219707" y="265492"/>
                    <a:pt x="2219952" y="265369"/>
                    <a:pt x="2220197" y="265247"/>
                  </a:cubicBezTo>
                  <a:cubicBezTo>
                    <a:pt x="2220442" y="265247"/>
                    <a:pt x="2220688" y="265124"/>
                    <a:pt x="2220933" y="265001"/>
                  </a:cubicBezTo>
                  <a:cubicBezTo>
                    <a:pt x="2221178" y="265001"/>
                    <a:pt x="2221424" y="264756"/>
                    <a:pt x="2221669" y="264756"/>
                  </a:cubicBezTo>
                  <a:cubicBezTo>
                    <a:pt x="2221914" y="264756"/>
                    <a:pt x="2222159" y="264511"/>
                    <a:pt x="2222404" y="264388"/>
                  </a:cubicBezTo>
                  <a:cubicBezTo>
                    <a:pt x="2224121" y="263652"/>
                    <a:pt x="2225838" y="262549"/>
                    <a:pt x="2227432" y="261445"/>
                  </a:cubicBezTo>
                  <a:cubicBezTo>
                    <a:pt x="2229027" y="260341"/>
                    <a:pt x="2230498" y="259115"/>
                    <a:pt x="2231847" y="257766"/>
                  </a:cubicBezTo>
                  <a:cubicBezTo>
                    <a:pt x="2233196" y="256417"/>
                    <a:pt x="2234422" y="255068"/>
                    <a:pt x="2235281" y="253842"/>
                  </a:cubicBezTo>
                  <a:cubicBezTo>
                    <a:pt x="2236262" y="252493"/>
                    <a:pt x="2236875" y="251267"/>
                    <a:pt x="2237365" y="250041"/>
                  </a:cubicBezTo>
                  <a:cubicBezTo>
                    <a:pt x="2237733" y="249060"/>
                    <a:pt x="2237733" y="248201"/>
                    <a:pt x="2237611" y="247465"/>
                  </a:cubicBezTo>
                  <a:cubicBezTo>
                    <a:pt x="2237488" y="246730"/>
                    <a:pt x="2236997" y="246239"/>
                    <a:pt x="2236507" y="245871"/>
                  </a:cubicBezTo>
                  <a:cubicBezTo>
                    <a:pt x="2235894" y="245503"/>
                    <a:pt x="2235158" y="245381"/>
                    <a:pt x="2234177" y="245381"/>
                  </a:cubicBezTo>
                  <a:cubicBezTo>
                    <a:pt x="2233196" y="245381"/>
                    <a:pt x="2232092" y="245626"/>
                    <a:pt x="2230866" y="245994"/>
                  </a:cubicBezTo>
                  <a:moveTo>
                    <a:pt x="3050028" y="7480"/>
                  </a:moveTo>
                  <a:cubicBezTo>
                    <a:pt x="3048556" y="7971"/>
                    <a:pt x="3047084" y="8584"/>
                    <a:pt x="3045490" y="9320"/>
                  </a:cubicBezTo>
                  <a:cubicBezTo>
                    <a:pt x="3044018" y="10056"/>
                    <a:pt x="3042424" y="10914"/>
                    <a:pt x="3040953" y="12018"/>
                  </a:cubicBezTo>
                  <a:cubicBezTo>
                    <a:pt x="3039481" y="12999"/>
                    <a:pt x="3038010" y="14102"/>
                    <a:pt x="3036783" y="15329"/>
                  </a:cubicBezTo>
                  <a:cubicBezTo>
                    <a:pt x="3035435" y="16555"/>
                    <a:pt x="3034331" y="17781"/>
                    <a:pt x="3033227" y="19008"/>
                  </a:cubicBezTo>
                  <a:cubicBezTo>
                    <a:pt x="3032001" y="20602"/>
                    <a:pt x="3031143" y="21951"/>
                    <a:pt x="3030775" y="23300"/>
                  </a:cubicBezTo>
                  <a:cubicBezTo>
                    <a:pt x="3030284" y="24526"/>
                    <a:pt x="3030161" y="25752"/>
                    <a:pt x="3030407" y="26611"/>
                  </a:cubicBezTo>
                  <a:cubicBezTo>
                    <a:pt x="3030652" y="27469"/>
                    <a:pt x="3031265" y="28205"/>
                    <a:pt x="3032123" y="28695"/>
                  </a:cubicBezTo>
                  <a:cubicBezTo>
                    <a:pt x="3033105" y="29186"/>
                    <a:pt x="3034331" y="29309"/>
                    <a:pt x="3035925" y="29186"/>
                  </a:cubicBezTo>
                  <a:cubicBezTo>
                    <a:pt x="3036170" y="29186"/>
                    <a:pt x="3036538" y="29186"/>
                    <a:pt x="3036783" y="29186"/>
                  </a:cubicBezTo>
                  <a:cubicBezTo>
                    <a:pt x="3037029" y="29186"/>
                    <a:pt x="3037397" y="29186"/>
                    <a:pt x="3037642" y="29063"/>
                  </a:cubicBezTo>
                  <a:cubicBezTo>
                    <a:pt x="3037887" y="28940"/>
                    <a:pt x="3038255" y="28940"/>
                    <a:pt x="3038500" y="28818"/>
                  </a:cubicBezTo>
                  <a:cubicBezTo>
                    <a:pt x="3038746" y="28818"/>
                    <a:pt x="3039113" y="28695"/>
                    <a:pt x="3039481" y="28573"/>
                  </a:cubicBezTo>
                  <a:cubicBezTo>
                    <a:pt x="3040953" y="28082"/>
                    <a:pt x="3042424" y="27469"/>
                    <a:pt x="3044018" y="26733"/>
                  </a:cubicBezTo>
                  <a:cubicBezTo>
                    <a:pt x="3045613" y="25997"/>
                    <a:pt x="3047084" y="25016"/>
                    <a:pt x="3048556" y="24035"/>
                  </a:cubicBezTo>
                  <a:cubicBezTo>
                    <a:pt x="3050028" y="23054"/>
                    <a:pt x="3051499" y="21951"/>
                    <a:pt x="3052725" y="20724"/>
                  </a:cubicBezTo>
                  <a:cubicBezTo>
                    <a:pt x="3054074" y="19498"/>
                    <a:pt x="3055178" y="18272"/>
                    <a:pt x="3056159" y="17046"/>
                  </a:cubicBezTo>
                  <a:cubicBezTo>
                    <a:pt x="3057385" y="15574"/>
                    <a:pt x="3058121" y="14102"/>
                    <a:pt x="3058611" y="12754"/>
                  </a:cubicBezTo>
                  <a:cubicBezTo>
                    <a:pt x="3059102" y="11527"/>
                    <a:pt x="3059225" y="10301"/>
                    <a:pt x="3058857" y="9442"/>
                  </a:cubicBezTo>
                  <a:cubicBezTo>
                    <a:pt x="3058489" y="8584"/>
                    <a:pt x="3057998" y="7848"/>
                    <a:pt x="3057140" y="7358"/>
                  </a:cubicBezTo>
                  <a:cubicBezTo>
                    <a:pt x="3056159" y="6867"/>
                    <a:pt x="3054933" y="6745"/>
                    <a:pt x="3053338" y="6867"/>
                  </a:cubicBezTo>
                  <a:cubicBezTo>
                    <a:pt x="3053093" y="6867"/>
                    <a:pt x="3052848" y="6867"/>
                    <a:pt x="3052480" y="6867"/>
                  </a:cubicBezTo>
                  <a:cubicBezTo>
                    <a:pt x="3052235" y="6867"/>
                    <a:pt x="3051867" y="6867"/>
                    <a:pt x="3051621" y="6990"/>
                  </a:cubicBezTo>
                  <a:cubicBezTo>
                    <a:pt x="3051376" y="7113"/>
                    <a:pt x="3051008" y="7113"/>
                    <a:pt x="3050763" y="7235"/>
                  </a:cubicBezTo>
                  <a:cubicBezTo>
                    <a:pt x="3050518" y="7235"/>
                    <a:pt x="3050150" y="7358"/>
                    <a:pt x="3049905" y="7480"/>
                  </a:cubicBezTo>
                  <a:moveTo>
                    <a:pt x="2182060" y="269048"/>
                  </a:moveTo>
                  <a:cubicBezTo>
                    <a:pt x="2182060" y="269048"/>
                    <a:pt x="2181569" y="269171"/>
                    <a:pt x="2181324" y="269293"/>
                  </a:cubicBezTo>
                  <a:cubicBezTo>
                    <a:pt x="2181079" y="269293"/>
                    <a:pt x="2180833" y="269539"/>
                    <a:pt x="2180588" y="269539"/>
                  </a:cubicBezTo>
                  <a:cubicBezTo>
                    <a:pt x="2180343" y="269539"/>
                    <a:pt x="2180098" y="269784"/>
                    <a:pt x="2179730" y="269906"/>
                  </a:cubicBezTo>
                  <a:cubicBezTo>
                    <a:pt x="2179484" y="270029"/>
                    <a:pt x="2179116" y="270152"/>
                    <a:pt x="2178871" y="270274"/>
                  </a:cubicBezTo>
                  <a:cubicBezTo>
                    <a:pt x="2177154" y="271133"/>
                    <a:pt x="2175561" y="272114"/>
                    <a:pt x="2173966" y="273218"/>
                  </a:cubicBezTo>
                  <a:cubicBezTo>
                    <a:pt x="2172372" y="274321"/>
                    <a:pt x="2170901" y="275547"/>
                    <a:pt x="2169551" y="276896"/>
                  </a:cubicBezTo>
                  <a:cubicBezTo>
                    <a:pt x="2168203" y="278245"/>
                    <a:pt x="2167099" y="279472"/>
                    <a:pt x="2166118" y="280820"/>
                  </a:cubicBezTo>
                  <a:cubicBezTo>
                    <a:pt x="2165137" y="282169"/>
                    <a:pt x="2164524" y="283396"/>
                    <a:pt x="2164278" y="284622"/>
                  </a:cubicBezTo>
                  <a:cubicBezTo>
                    <a:pt x="2164033" y="285603"/>
                    <a:pt x="2163911" y="286461"/>
                    <a:pt x="2164156" y="287074"/>
                  </a:cubicBezTo>
                  <a:cubicBezTo>
                    <a:pt x="2164278" y="287688"/>
                    <a:pt x="2164769" y="288178"/>
                    <a:pt x="2165259" y="288546"/>
                  </a:cubicBezTo>
                  <a:cubicBezTo>
                    <a:pt x="2165873" y="288914"/>
                    <a:pt x="2166608" y="289037"/>
                    <a:pt x="2167589" y="289037"/>
                  </a:cubicBezTo>
                  <a:cubicBezTo>
                    <a:pt x="2168571" y="289037"/>
                    <a:pt x="2169551" y="288914"/>
                    <a:pt x="2170778" y="288546"/>
                  </a:cubicBezTo>
                  <a:cubicBezTo>
                    <a:pt x="2171023" y="288546"/>
                    <a:pt x="2171268" y="288423"/>
                    <a:pt x="2171514" y="288301"/>
                  </a:cubicBezTo>
                  <a:cubicBezTo>
                    <a:pt x="2171759" y="288178"/>
                    <a:pt x="2172004" y="288056"/>
                    <a:pt x="2172249" y="288056"/>
                  </a:cubicBezTo>
                  <a:cubicBezTo>
                    <a:pt x="2172495" y="288056"/>
                    <a:pt x="2172740" y="287810"/>
                    <a:pt x="2173108" y="287688"/>
                  </a:cubicBezTo>
                  <a:cubicBezTo>
                    <a:pt x="2173353" y="287688"/>
                    <a:pt x="2173721" y="287442"/>
                    <a:pt x="2173966" y="287320"/>
                  </a:cubicBezTo>
                  <a:cubicBezTo>
                    <a:pt x="2175683" y="286461"/>
                    <a:pt x="2177400" y="285480"/>
                    <a:pt x="2178994" y="284377"/>
                  </a:cubicBezTo>
                  <a:cubicBezTo>
                    <a:pt x="2180588" y="283273"/>
                    <a:pt x="2182060" y="282047"/>
                    <a:pt x="2183409" y="280698"/>
                  </a:cubicBezTo>
                  <a:cubicBezTo>
                    <a:pt x="2184758" y="279349"/>
                    <a:pt x="2185861" y="278000"/>
                    <a:pt x="2186842" y="276774"/>
                  </a:cubicBezTo>
                  <a:cubicBezTo>
                    <a:pt x="2187701" y="275425"/>
                    <a:pt x="2188436" y="274198"/>
                    <a:pt x="2188804" y="272972"/>
                  </a:cubicBezTo>
                  <a:cubicBezTo>
                    <a:pt x="2189049" y="271991"/>
                    <a:pt x="2189049" y="271133"/>
                    <a:pt x="2188804" y="270520"/>
                  </a:cubicBezTo>
                  <a:cubicBezTo>
                    <a:pt x="2188559" y="269906"/>
                    <a:pt x="2188191" y="269416"/>
                    <a:pt x="2187578" y="269048"/>
                  </a:cubicBezTo>
                  <a:cubicBezTo>
                    <a:pt x="2186965" y="268680"/>
                    <a:pt x="2186229" y="268558"/>
                    <a:pt x="2185248" y="268558"/>
                  </a:cubicBezTo>
                  <a:cubicBezTo>
                    <a:pt x="2184267" y="268558"/>
                    <a:pt x="2183286" y="268803"/>
                    <a:pt x="2182060" y="269171"/>
                  </a:cubicBezTo>
                  <a:moveTo>
                    <a:pt x="3095768" y="3924"/>
                  </a:moveTo>
                  <a:cubicBezTo>
                    <a:pt x="3094296" y="4415"/>
                    <a:pt x="3092825" y="4905"/>
                    <a:pt x="3091353" y="5641"/>
                  </a:cubicBezTo>
                  <a:cubicBezTo>
                    <a:pt x="3089882" y="6377"/>
                    <a:pt x="3088288" y="7235"/>
                    <a:pt x="3086816" y="8216"/>
                  </a:cubicBezTo>
                  <a:cubicBezTo>
                    <a:pt x="3085344" y="9197"/>
                    <a:pt x="3083996" y="10301"/>
                    <a:pt x="3082647" y="11405"/>
                  </a:cubicBezTo>
                  <a:cubicBezTo>
                    <a:pt x="3081298" y="12508"/>
                    <a:pt x="3080194" y="13735"/>
                    <a:pt x="3079091" y="15083"/>
                  </a:cubicBezTo>
                  <a:cubicBezTo>
                    <a:pt x="3077864" y="16678"/>
                    <a:pt x="3076883" y="18149"/>
                    <a:pt x="3076393" y="19375"/>
                  </a:cubicBezTo>
                  <a:cubicBezTo>
                    <a:pt x="3075902" y="20724"/>
                    <a:pt x="3075657" y="21828"/>
                    <a:pt x="3075902" y="22809"/>
                  </a:cubicBezTo>
                  <a:cubicBezTo>
                    <a:pt x="3076147" y="23790"/>
                    <a:pt x="3076638" y="24526"/>
                    <a:pt x="3077619" y="25016"/>
                  </a:cubicBezTo>
                  <a:cubicBezTo>
                    <a:pt x="3078600" y="25507"/>
                    <a:pt x="3079704" y="25752"/>
                    <a:pt x="3081298" y="25630"/>
                  </a:cubicBezTo>
                  <a:cubicBezTo>
                    <a:pt x="3081543" y="25630"/>
                    <a:pt x="3081911" y="25630"/>
                    <a:pt x="3082156" y="25630"/>
                  </a:cubicBezTo>
                  <a:cubicBezTo>
                    <a:pt x="3082524" y="25630"/>
                    <a:pt x="3082769" y="25630"/>
                    <a:pt x="3083137" y="25507"/>
                  </a:cubicBezTo>
                  <a:cubicBezTo>
                    <a:pt x="3083505" y="25507"/>
                    <a:pt x="3083750" y="25384"/>
                    <a:pt x="3084118" y="25262"/>
                  </a:cubicBezTo>
                  <a:cubicBezTo>
                    <a:pt x="3084486" y="25262"/>
                    <a:pt x="3084731" y="25139"/>
                    <a:pt x="3085099" y="25016"/>
                  </a:cubicBezTo>
                  <a:cubicBezTo>
                    <a:pt x="3086571" y="24649"/>
                    <a:pt x="3088042" y="24035"/>
                    <a:pt x="3089514" y="23300"/>
                  </a:cubicBezTo>
                  <a:cubicBezTo>
                    <a:pt x="3090986" y="22564"/>
                    <a:pt x="3092580" y="21705"/>
                    <a:pt x="3094051" y="20724"/>
                  </a:cubicBezTo>
                  <a:cubicBezTo>
                    <a:pt x="3095523" y="19743"/>
                    <a:pt x="3096872" y="18640"/>
                    <a:pt x="3098221" y="17536"/>
                  </a:cubicBezTo>
                  <a:cubicBezTo>
                    <a:pt x="3099569" y="16432"/>
                    <a:pt x="3100673" y="15206"/>
                    <a:pt x="3101777" y="13857"/>
                  </a:cubicBezTo>
                  <a:cubicBezTo>
                    <a:pt x="3103003" y="12263"/>
                    <a:pt x="3103861" y="10791"/>
                    <a:pt x="3104475" y="9565"/>
                  </a:cubicBezTo>
                  <a:cubicBezTo>
                    <a:pt x="3104965" y="8216"/>
                    <a:pt x="3105088" y="7113"/>
                    <a:pt x="3104965" y="6131"/>
                  </a:cubicBezTo>
                  <a:cubicBezTo>
                    <a:pt x="3104720" y="5151"/>
                    <a:pt x="3104229" y="4415"/>
                    <a:pt x="3103248" y="3924"/>
                  </a:cubicBezTo>
                  <a:cubicBezTo>
                    <a:pt x="3102390" y="3434"/>
                    <a:pt x="3101164" y="3188"/>
                    <a:pt x="3099569" y="3311"/>
                  </a:cubicBezTo>
                  <a:cubicBezTo>
                    <a:pt x="3099324" y="3311"/>
                    <a:pt x="3098956" y="3311"/>
                    <a:pt x="3098711" y="3311"/>
                  </a:cubicBezTo>
                  <a:cubicBezTo>
                    <a:pt x="3098343" y="3311"/>
                    <a:pt x="3098098" y="3311"/>
                    <a:pt x="3097730" y="3434"/>
                  </a:cubicBezTo>
                  <a:cubicBezTo>
                    <a:pt x="3097362" y="3556"/>
                    <a:pt x="3097117" y="3556"/>
                    <a:pt x="3096749" y="3679"/>
                  </a:cubicBezTo>
                  <a:cubicBezTo>
                    <a:pt x="3096381" y="3679"/>
                    <a:pt x="3096136" y="3802"/>
                    <a:pt x="3095768" y="3924"/>
                  </a:cubicBezTo>
                  <a:moveTo>
                    <a:pt x="2133253" y="292961"/>
                  </a:moveTo>
                  <a:cubicBezTo>
                    <a:pt x="2133253" y="292961"/>
                    <a:pt x="2132640" y="293083"/>
                    <a:pt x="2132395" y="293206"/>
                  </a:cubicBezTo>
                  <a:cubicBezTo>
                    <a:pt x="2132150" y="293206"/>
                    <a:pt x="2131782" y="293451"/>
                    <a:pt x="2131536" y="293574"/>
                  </a:cubicBezTo>
                  <a:cubicBezTo>
                    <a:pt x="2131291" y="293697"/>
                    <a:pt x="2130923" y="293819"/>
                    <a:pt x="2130556" y="293942"/>
                  </a:cubicBezTo>
                  <a:cubicBezTo>
                    <a:pt x="2130188" y="294064"/>
                    <a:pt x="2129943" y="294187"/>
                    <a:pt x="2129575" y="294432"/>
                  </a:cubicBezTo>
                  <a:lnTo>
                    <a:pt x="2129575" y="294432"/>
                  </a:lnTo>
                  <a:cubicBezTo>
                    <a:pt x="2127858" y="295291"/>
                    <a:pt x="2126263" y="296272"/>
                    <a:pt x="2124669" y="297375"/>
                  </a:cubicBezTo>
                  <a:cubicBezTo>
                    <a:pt x="2123075" y="298479"/>
                    <a:pt x="2121603" y="299828"/>
                    <a:pt x="2120377" y="301054"/>
                  </a:cubicBezTo>
                  <a:cubicBezTo>
                    <a:pt x="2119028" y="302403"/>
                    <a:pt x="2117925" y="303629"/>
                    <a:pt x="2117066" y="304978"/>
                  </a:cubicBezTo>
                  <a:cubicBezTo>
                    <a:pt x="2116208" y="306327"/>
                    <a:pt x="2115595" y="307553"/>
                    <a:pt x="2115227" y="308657"/>
                  </a:cubicBezTo>
                  <a:cubicBezTo>
                    <a:pt x="2114982" y="309516"/>
                    <a:pt x="2114982" y="310374"/>
                    <a:pt x="2115227" y="310987"/>
                  </a:cubicBezTo>
                  <a:cubicBezTo>
                    <a:pt x="2115472" y="311600"/>
                    <a:pt x="2115840" y="312091"/>
                    <a:pt x="2116453" y="312336"/>
                  </a:cubicBezTo>
                  <a:cubicBezTo>
                    <a:pt x="2117066" y="312704"/>
                    <a:pt x="2117802" y="312827"/>
                    <a:pt x="2118660" y="312827"/>
                  </a:cubicBezTo>
                  <a:cubicBezTo>
                    <a:pt x="2119519" y="312827"/>
                    <a:pt x="2120623" y="312581"/>
                    <a:pt x="2121726" y="312336"/>
                  </a:cubicBezTo>
                  <a:cubicBezTo>
                    <a:pt x="2121971" y="312336"/>
                    <a:pt x="2122339" y="312213"/>
                    <a:pt x="2122585" y="312091"/>
                  </a:cubicBezTo>
                  <a:cubicBezTo>
                    <a:pt x="2122830" y="312091"/>
                    <a:pt x="2123198" y="311846"/>
                    <a:pt x="2123443" y="311723"/>
                  </a:cubicBezTo>
                  <a:cubicBezTo>
                    <a:pt x="2123688" y="311600"/>
                    <a:pt x="2124056" y="311478"/>
                    <a:pt x="2124424" y="311355"/>
                  </a:cubicBezTo>
                  <a:cubicBezTo>
                    <a:pt x="2124792" y="311232"/>
                    <a:pt x="2125037" y="311110"/>
                    <a:pt x="2125405" y="310864"/>
                  </a:cubicBezTo>
                  <a:cubicBezTo>
                    <a:pt x="2127122" y="310006"/>
                    <a:pt x="2128716" y="309025"/>
                    <a:pt x="2130310" y="307921"/>
                  </a:cubicBezTo>
                  <a:cubicBezTo>
                    <a:pt x="2131904" y="306818"/>
                    <a:pt x="2133376" y="305469"/>
                    <a:pt x="2134602" y="304243"/>
                  </a:cubicBezTo>
                  <a:cubicBezTo>
                    <a:pt x="2135828" y="303016"/>
                    <a:pt x="2137055" y="301545"/>
                    <a:pt x="2137913" y="300318"/>
                  </a:cubicBezTo>
                  <a:cubicBezTo>
                    <a:pt x="2138772" y="298969"/>
                    <a:pt x="2139385" y="297743"/>
                    <a:pt x="2139630" y="296639"/>
                  </a:cubicBezTo>
                  <a:cubicBezTo>
                    <a:pt x="2139875" y="295658"/>
                    <a:pt x="2139875" y="294923"/>
                    <a:pt x="2139630" y="294310"/>
                  </a:cubicBezTo>
                  <a:cubicBezTo>
                    <a:pt x="2139385" y="293697"/>
                    <a:pt x="2139017" y="293206"/>
                    <a:pt x="2138404" y="292961"/>
                  </a:cubicBezTo>
                  <a:cubicBezTo>
                    <a:pt x="2137791" y="292715"/>
                    <a:pt x="2137055" y="292470"/>
                    <a:pt x="2136196" y="292470"/>
                  </a:cubicBezTo>
                  <a:cubicBezTo>
                    <a:pt x="2135338" y="292470"/>
                    <a:pt x="2134234" y="292715"/>
                    <a:pt x="2133131" y="292961"/>
                  </a:cubicBezTo>
                  <a:moveTo>
                    <a:pt x="3141018" y="1717"/>
                  </a:moveTo>
                  <a:cubicBezTo>
                    <a:pt x="3139547" y="2085"/>
                    <a:pt x="3138075" y="2698"/>
                    <a:pt x="3136604" y="3434"/>
                  </a:cubicBezTo>
                  <a:cubicBezTo>
                    <a:pt x="3135132" y="4170"/>
                    <a:pt x="3133660" y="5028"/>
                    <a:pt x="3132189" y="5886"/>
                  </a:cubicBezTo>
                  <a:cubicBezTo>
                    <a:pt x="3130717" y="6867"/>
                    <a:pt x="3129368" y="7848"/>
                    <a:pt x="3128019" y="8952"/>
                  </a:cubicBezTo>
                  <a:cubicBezTo>
                    <a:pt x="3126671" y="10056"/>
                    <a:pt x="3125567" y="11282"/>
                    <a:pt x="3124463" y="12508"/>
                  </a:cubicBezTo>
                  <a:cubicBezTo>
                    <a:pt x="3123114" y="14102"/>
                    <a:pt x="3122256" y="15574"/>
                    <a:pt x="3121643" y="16923"/>
                  </a:cubicBezTo>
                  <a:cubicBezTo>
                    <a:pt x="3121029" y="18272"/>
                    <a:pt x="3120907" y="19498"/>
                    <a:pt x="3121029" y="20479"/>
                  </a:cubicBezTo>
                  <a:cubicBezTo>
                    <a:pt x="3121152" y="21460"/>
                    <a:pt x="3121643" y="22319"/>
                    <a:pt x="3122501" y="22809"/>
                  </a:cubicBezTo>
                  <a:cubicBezTo>
                    <a:pt x="3123359" y="23300"/>
                    <a:pt x="3124586" y="23667"/>
                    <a:pt x="3126180" y="23545"/>
                  </a:cubicBezTo>
                  <a:cubicBezTo>
                    <a:pt x="3126548" y="23545"/>
                    <a:pt x="3126793" y="23545"/>
                    <a:pt x="3127161" y="23545"/>
                  </a:cubicBezTo>
                  <a:cubicBezTo>
                    <a:pt x="3127529" y="23545"/>
                    <a:pt x="3127897" y="23545"/>
                    <a:pt x="3128142" y="23422"/>
                  </a:cubicBezTo>
                  <a:cubicBezTo>
                    <a:pt x="3128510" y="23422"/>
                    <a:pt x="3128878" y="23300"/>
                    <a:pt x="3129246" y="23177"/>
                  </a:cubicBezTo>
                  <a:cubicBezTo>
                    <a:pt x="3129614" y="23177"/>
                    <a:pt x="3129981" y="22932"/>
                    <a:pt x="3130349" y="22932"/>
                  </a:cubicBezTo>
                  <a:cubicBezTo>
                    <a:pt x="3131821" y="22564"/>
                    <a:pt x="3133292" y="21951"/>
                    <a:pt x="3134764" y="21215"/>
                  </a:cubicBezTo>
                  <a:cubicBezTo>
                    <a:pt x="3136236" y="20479"/>
                    <a:pt x="3137707" y="19621"/>
                    <a:pt x="3139179" y="18640"/>
                  </a:cubicBezTo>
                  <a:cubicBezTo>
                    <a:pt x="3140650" y="17659"/>
                    <a:pt x="3141999" y="16678"/>
                    <a:pt x="3143348" y="15451"/>
                  </a:cubicBezTo>
                  <a:cubicBezTo>
                    <a:pt x="3144697" y="14348"/>
                    <a:pt x="3145801" y="13121"/>
                    <a:pt x="3146904" y="11895"/>
                  </a:cubicBezTo>
                  <a:cubicBezTo>
                    <a:pt x="3148253" y="10301"/>
                    <a:pt x="3149234" y="8829"/>
                    <a:pt x="3149725" y="7480"/>
                  </a:cubicBezTo>
                  <a:cubicBezTo>
                    <a:pt x="3150338" y="6131"/>
                    <a:pt x="3150461" y="4905"/>
                    <a:pt x="3150338" y="3924"/>
                  </a:cubicBezTo>
                  <a:cubicBezTo>
                    <a:pt x="3150215" y="2943"/>
                    <a:pt x="3149725" y="2207"/>
                    <a:pt x="3148866" y="1594"/>
                  </a:cubicBezTo>
                  <a:cubicBezTo>
                    <a:pt x="3148008" y="1104"/>
                    <a:pt x="3146782" y="858"/>
                    <a:pt x="3145187" y="858"/>
                  </a:cubicBezTo>
                  <a:cubicBezTo>
                    <a:pt x="3144819" y="858"/>
                    <a:pt x="3144574" y="858"/>
                    <a:pt x="3144206" y="858"/>
                  </a:cubicBezTo>
                  <a:cubicBezTo>
                    <a:pt x="3143839" y="858"/>
                    <a:pt x="3143471" y="858"/>
                    <a:pt x="3143103" y="981"/>
                  </a:cubicBezTo>
                  <a:cubicBezTo>
                    <a:pt x="3142735" y="1104"/>
                    <a:pt x="3142367" y="1104"/>
                    <a:pt x="3141999" y="1226"/>
                  </a:cubicBezTo>
                  <a:cubicBezTo>
                    <a:pt x="3141631" y="1226"/>
                    <a:pt x="3141264" y="1472"/>
                    <a:pt x="3140895" y="1472"/>
                  </a:cubicBezTo>
                  <a:moveTo>
                    <a:pt x="2084570" y="317732"/>
                  </a:moveTo>
                  <a:cubicBezTo>
                    <a:pt x="2084570" y="317732"/>
                    <a:pt x="2083957" y="317977"/>
                    <a:pt x="2083589" y="317977"/>
                  </a:cubicBezTo>
                  <a:cubicBezTo>
                    <a:pt x="2083220" y="317977"/>
                    <a:pt x="2082975" y="318222"/>
                    <a:pt x="2082607" y="318345"/>
                  </a:cubicBezTo>
                  <a:cubicBezTo>
                    <a:pt x="2082240" y="318467"/>
                    <a:pt x="2081994" y="318590"/>
                    <a:pt x="2081627" y="318835"/>
                  </a:cubicBezTo>
                  <a:cubicBezTo>
                    <a:pt x="2081259" y="318958"/>
                    <a:pt x="2080891" y="319203"/>
                    <a:pt x="2080523" y="319326"/>
                  </a:cubicBezTo>
                  <a:cubicBezTo>
                    <a:pt x="2078806" y="320184"/>
                    <a:pt x="2077212" y="321288"/>
                    <a:pt x="2075618" y="322392"/>
                  </a:cubicBezTo>
                  <a:cubicBezTo>
                    <a:pt x="2074023" y="323495"/>
                    <a:pt x="2072675" y="324844"/>
                    <a:pt x="2071326" y="326071"/>
                  </a:cubicBezTo>
                  <a:cubicBezTo>
                    <a:pt x="2070099" y="327419"/>
                    <a:pt x="2068996" y="328646"/>
                    <a:pt x="2068137" y="329995"/>
                  </a:cubicBezTo>
                  <a:cubicBezTo>
                    <a:pt x="2067279" y="331221"/>
                    <a:pt x="2066788" y="332570"/>
                    <a:pt x="2066543" y="333673"/>
                  </a:cubicBezTo>
                  <a:cubicBezTo>
                    <a:pt x="2066298" y="334532"/>
                    <a:pt x="2066420" y="335268"/>
                    <a:pt x="2066543" y="335881"/>
                  </a:cubicBezTo>
                  <a:cubicBezTo>
                    <a:pt x="2066788" y="336494"/>
                    <a:pt x="2067156" y="336862"/>
                    <a:pt x="2067769" y="337230"/>
                  </a:cubicBezTo>
                  <a:cubicBezTo>
                    <a:pt x="2068382" y="337475"/>
                    <a:pt x="2069118" y="337720"/>
                    <a:pt x="2069977" y="337598"/>
                  </a:cubicBezTo>
                  <a:cubicBezTo>
                    <a:pt x="2070835" y="337598"/>
                    <a:pt x="2071816" y="337475"/>
                    <a:pt x="2072920" y="337107"/>
                  </a:cubicBezTo>
                  <a:cubicBezTo>
                    <a:pt x="2073165" y="337107"/>
                    <a:pt x="2073533" y="336862"/>
                    <a:pt x="2073901" y="336862"/>
                  </a:cubicBezTo>
                  <a:cubicBezTo>
                    <a:pt x="2074269" y="336862"/>
                    <a:pt x="2074514" y="336617"/>
                    <a:pt x="2074882" y="336494"/>
                  </a:cubicBezTo>
                  <a:cubicBezTo>
                    <a:pt x="2075250" y="336371"/>
                    <a:pt x="2075495" y="336249"/>
                    <a:pt x="2075863" y="336003"/>
                  </a:cubicBezTo>
                  <a:cubicBezTo>
                    <a:pt x="2076231" y="335758"/>
                    <a:pt x="2076599" y="335636"/>
                    <a:pt x="2076967" y="335513"/>
                  </a:cubicBezTo>
                  <a:cubicBezTo>
                    <a:pt x="2078683" y="334655"/>
                    <a:pt x="2080278" y="333551"/>
                    <a:pt x="2081872" y="332447"/>
                  </a:cubicBezTo>
                  <a:cubicBezTo>
                    <a:pt x="2083466" y="331221"/>
                    <a:pt x="2084815" y="329995"/>
                    <a:pt x="2086164" y="328646"/>
                  </a:cubicBezTo>
                  <a:cubicBezTo>
                    <a:pt x="2087390" y="327297"/>
                    <a:pt x="2088494" y="326071"/>
                    <a:pt x="2089352" y="324722"/>
                  </a:cubicBezTo>
                  <a:cubicBezTo>
                    <a:pt x="2090210" y="323495"/>
                    <a:pt x="2090701" y="322146"/>
                    <a:pt x="2090946" y="321043"/>
                  </a:cubicBezTo>
                  <a:cubicBezTo>
                    <a:pt x="2091192" y="320184"/>
                    <a:pt x="2091069" y="319448"/>
                    <a:pt x="2090946" y="318835"/>
                  </a:cubicBezTo>
                  <a:cubicBezTo>
                    <a:pt x="2090701" y="318222"/>
                    <a:pt x="2090333" y="317854"/>
                    <a:pt x="2089720" y="317487"/>
                  </a:cubicBezTo>
                  <a:cubicBezTo>
                    <a:pt x="2089107" y="317241"/>
                    <a:pt x="2088371" y="316996"/>
                    <a:pt x="2087513" y="317119"/>
                  </a:cubicBezTo>
                  <a:cubicBezTo>
                    <a:pt x="2086654" y="317119"/>
                    <a:pt x="2085673" y="317364"/>
                    <a:pt x="2084570" y="317609"/>
                  </a:cubicBezTo>
                  <a:moveTo>
                    <a:pt x="3185778" y="981"/>
                  </a:moveTo>
                  <a:cubicBezTo>
                    <a:pt x="3184429" y="1349"/>
                    <a:pt x="3182957" y="1962"/>
                    <a:pt x="3181486" y="2698"/>
                  </a:cubicBezTo>
                  <a:cubicBezTo>
                    <a:pt x="3180014" y="3434"/>
                    <a:pt x="3178542" y="4170"/>
                    <a:pt x="3177194" y="5151"/>
                  </a:cubicBezTo>
                  <a:cubicBezTo>
                    <a:pt x="3175722" y="6131"/>
                    <a:pt x="3174373" y="7113"/>
                    <a:pt x="3173147" y="8216"/>
                  </a:cubicBezTo>
                  <a:cubicBezTo>
                    <a:pt x="3171798" y="9320"/>
                    <a:pt x="3170694" y="10424"/>
                    <a:pt x="3169591" y="11650"/>
                  </a:cubicBezTo>
                  <a:cubicBezTo>
                    <a:pt x="3168242" y="13244"/>
                    <a:pt x="3167261" y="14716"/>
                    <a:pt x="3166647" y="16065"/>
                  </a:cubicBezTo>
                  <a:cubicBezTo>
                    <a:pt x="3166034" y="17413"/>
                    <a:pt x="3165789" y="18640"/>
                    <a:pt x="3165912" y="19621"/>
                  </a:cubicBezTo>
                  <a:cubicBezTo>
                    <a:pt x="3166034" y="20602"/>
                    <a:pt x="3166525" y="21460"/>
                    <a:pt x="3167261" y="22073"/>
                  </a:cubicBezTo>
                  <a:cubicBezTo>
                    <a:pt x="3168119" y="22686"/>
                    <a:pt x="3169223" y="22932"/>
                    <a:pt x="3170817" y="22932"/>
                  </a:cubicBezTo>
                  <a:cubicBezTo>
                    <a:pt x="3171185" y="22932"/>
                    <a:pt x="3171552" y="22932"/>
                    <a:pt x="3171921" y="22932"/>
                  </a:cubicBezTo>
                  <a:cubicBezTo>
                    <a:pt x="3172289" y="22932"/>
                    <a:pt x="3172656" y="22932"/>
                    <a:pt x="3173024" y="22809"/>
                  </a:cubicBezTo>
                  <a:cubicBezTo>
                    <a:pt x="3173392" y="22809"/>
                    <a:pt x="3173760" y="22686"/>
                    <a:pt x="3174250" y="22564"/>
                  </a:cubicBezTo>
                  <a:cubicBezTo>
                    <a:pt x="3174741" y="22441"/>
                    <a:pt x="3175109" y="22319"/>
                    <a:pt x="3175477" y="22196"/>
                  </a:cubicBezTo>
                  <a:cubicBezTo>
                    <a:pt x="3176826" y="21828"/>
                    <a:pt x="3178297" y="21215"/>
                    <a:pt x="3179769" y="20479"/>
                  </a:cubicBezTo>
                  <a:cubicBezTo>
                    <a:pt x="3181240" y="19743"/>
                    <a:pt x="3182712" y="19008"/>
                    <a:pt x="3184184" y="18026"/>
                  </a:cubicBezTo>
                  <a:cubicBezTo>
                    <a:pt x="3185655" y="17046"/>
                    <a:pt x="3187004" y="16065"/>
                    <a:pt x="3188353" y="14961"/>
                  </a:cubicBezTo>
                  <a:cubicBezTo>
                    <a:pt x="3189702" y="13857"/>
                    <a:pt x="3190805" y="12754"/>
                    <a:pt x="3191909" y="11527"/>
                  </a:cubicBezTo>
                  <a:cubicBezTo>
                    <a:pt x="3193258" y="9933"/>
                    <a:pt x="3194239" y="8461"/>
                    <a:pt x="3194975" y="6990"/>
                  </a:cubicBezTo>
                  <a:cubicBezTo>
                    <a:pt x="3195588" y="5641"/>
                    <a:pt x="3195833" y="4415"/>
                    <a:pt x="3195710" y="3311"/>
                  </a:cubicBezTo>
                  <a:cubicBezTo>
                    <a:pt x="3195710" y="2330"/>
                    <a:pt x="3195097" y="1472"/>
                    <a:pt x="3194362" y="858"/>
                  </a:cubicBezTo>
                  <a:cubicBezTo>
                    <a:pt x="3193503" y="245"/>
                    <a:pt x="3192400" y="0"/>
                    <a:pt x="3190805" y="0"/>
                  </a:cubicBezTo>
                  <a:cubicBezTo>
                    <a:pt x="3190437" y="0"/>
                    <a:pt x="3190070" y="0"/>
                    <a:pt x="3189702" y="0"/>
                  </a:cubicBezTo>
                  <a:cubicBezTo>
                    <a:pt x="3189334" y="0"/>
                    <a:pt x="3188966" y="0"/>
                    <a:pt x="3188598" y="123"/>
                  </a:cubicBezTo>
                  <a:cubicBezTo>
                    <a:pt x="3188230" y="245"/>
                    <a:pt x="3187862" y="245"/>
                    <a:pt x="3187372" y="368"/>
                  </a:cubicBezTo>
                  <a:cubicBezTo>
                    <a:pt x="3187004" y="368"/>
                    <a:pt x="3186513" y="613"/>
                    <a:pt x="3186145" y="736"/>
                  </a:cubicBezTo>
                  <a:moveTo>
                    <a:pt x="2035886" y="343361"/>
                  </a:moveTo>
                  <a:cubicBezTo>
                    <a:pt x="2035886" y="343361"/>
                    <a:pt x="2035273" y="343606"/>
                    <a:pt x="2034905" y="343729"/>
                  </a:cubicBezTo>
                  <a:cubicBezTo>
                    <a:pt x="2034537" y="343729"/>
                    <a:pt x="2034169" y="343974"/>
                    <a:pt x="2033924" y="344097"/>
                  </a:cubicBezTo>
                  <a:cubicBezTo>
                    <a:pt x="2033556" y="344220"/>
                    <a:pt x="2033188" y="344465"/>
                    <a:pt x="2032820" y="344587"/>
                  </a:cubicBezTo>
                  <a:cubicBezTo>
                    <a:pt x="2032452" y="344710"/>
                    <a:pt x="2032084" y="344955"/>
                    <a:pt x="2031717" y="345201"/>
                  </a:cubicBezTo>
                  <a:cubicBezTo>
                    <a:pt x="2030000" y="346059"/>
                    <a:pt x="2028406" y="347163"/>
                    <a:pt x="2026934" y="348389"/>
                  </a:cubicBezTo>
                  <a:cubicBezTo>
                    <a:pt x="2025462" y="349615"/>
                    <a:pt x="2023991" y="350841"/>
                    <a:pt x="2022765" y="352190"/>
                  </a:cubicBezTo>
                  <a:cubicBezTo>
                    <a:pt x="2021538" y="353539"/>
                    <a:pt x="2020435" y="354766"/>
                    <a:pt x="2019699" y="356115"/>
                  </a:cubicBezTo>
                  <a:cubicBezTo>
                    <a:pt x="2018963" y="357464"/>
                    <a:pt x="2018350" y="358567"/>
                    <a:pt x="2018105" y="359671"/>
                  </a:cubicBezTo>
                  <a:cubicBezTo>
                    <a:pt x="2017982" y="360529"/>
                    <a:pt x="2018105" y="361142"/>
                    <a:pt x="2018227" y="361755"/>
                  </a:cubicBezTo>
                  <a:cubicBezTo>
                    <a:pt x="2018472" y="362369"/>
                    <a:pt x="2018840" y="362736"/>
                    <a:pt x="2019454" y="362982"/>
                  </a:cubicBezTo>
                  <a:cubicBezTo>
                    <a:pt x="2020067" y="363227"/>
                    <a:pt x="2020680" y="363350"/>
                    <a:pt x="2021538" y="363350"/>
                  </a:cubicBezTo>
                  <a:cubicBezTo>
                    <a:pt x="2022397" y="363350"/>
                    <a:pt x="2023378" y="363104"/>
                    <a:pt x="2024481" y="362859"/>
                  </a:cubicBezTo>
                  <a:cubicBezTo>
                    <a:pt x="2024849" y="362859"/>
                    <a:pt x="2025094" y="362614"/>
                    <a:pt x="2025462" y="362491"/>
                  </a:cubicBezTo>
                  <a:cubicBezTo>
                    <a:pt x="2025830" y="362369"/>
                    <a:pt x="2026198" y="362246"/>
                    <a:pt x="2026566" y="362123"/>
                  </a:cubicBezTo>
                  <a:cubicBezTo>
                    <a:pt x="2026934" y="362001"/>
                    <a:pt x="2027302" y="361755"/>
                    <a:pt x="2027670" y="361633"/>
                  </a:cubicBezTo>
                  <a:cubicBezTo>
                    <a:pt x="2028037" y="361510"/>
                    <a:pt x="2028406" y="361265"/>
                    <a:pt x="2028774" y="361020"/>
                  </a:cubicBezTo>
                  <a:cubicBezTo>
                    <a:pt x="2030490" y="360161"/>
                    <a:pt x="2032084" y="359058"/>
                    <a:pt x="2033556" y="357831"/>
                  </a:cubicBezTo>
                  <a:cubicBezTo>
                    <a:pt x="2035027" y="356605"/>
                    <a:pt x="2036499" y="355379"/>
                    <a:pt x="2037725" y="354030"/>
                  </a:cubicBezTo>
                  <a:cubicBezTo>
                    <a:pt x="2038952" y="352681"/>
                    <a:pt x="2040055" y="351455"/>
                    <a:pt x="2040791" y="350106"/>
                  </a:cubicBezTo>
                  <a:cubicBezTo>
                    <a:pt x="2041527" y="348880"/>
                    <a:pt x="2042140" y="347653"/>
                    <a:pt x="2042262" y="346550"/>
                  </a:cubicBezTo>
                  <a:cubicBezTo>
                    <a:pt x="2042385" y="345691"/>
                    <a:pt x="2042262" y="345078"/>
                    <a:pt x="2042140" y="344465"/>
                  </a:cubicBezTo>
                  <a:cubicBezTo>
                    <a:pt x="2041895" y="343852"/>
                    <a:pt x="2041527" y="343484"/>
                    <a:pt x="2040914" y="343239"/>
                  </a:cubicBezTo>
                  <a:cubicBezTo>
                    <a:pt x="2040300" y="342993"/>
                    <a:pt x="2039565" y="342871"/>
                    <a:pt x="2038829" y="342871"/>
                  </a:cubicBezTo>
                  <a:cubicBezTo>
                    <a:pt x="2037971" y="342871"/>
                    <a:pt x="2036990" y="343116"/>
                    <a:pt x="2035886" y="343361"/>
                  </a:cubicBezTo>
                  <a:moveTo>
                    <a:pt x="3229924" y="1472"/>
                  </a:moveTo>
                  <a:cubicBezTo>
                    <a:pt x="3228575" y="1840"/>
                    <a:pt x="3227104" y="2453"/>
                    <a:pt x="3225632" y="3066"/>
                  </a:cubicBezTo>
                  <a:cubicBezTo>
                    <a:pt x="3224160" y="3802"/>
                    <a:pt x="3222689" y="4537"/>
                    <a:pt x="3221340" y="5396"/>
                  </a:cubicBezTo>
                  <a:cubicBezTo>
                    <a:pt x="3219868" y="6254"/>
                    <a:pt x="3218520" y="7235"/>
                    <a:pt x="3217293" y="8339"/>
                  </a:cubicBezTo>
                  <a:cubicBezTo>
                    <a:pt x="3215944" y="9442"/>
                    <a:pt x="3214841" y="10546"/>
                    <a:pt x="3213737" y="11772"/>
                  </a:cubicBezTo>
                  <a:cubicBezTo>
                    <a:pt x="3212265" y="13367"/>
                    <a:pt x="3211285" y="14838"/>
                    <a:pt x="3210549" y="16310"/>
                  </a:cubicBezTo>
                  <a:cubicBezTo>
                    <a:pt x="3209813" y="17659"/>
                    <a:pt x="3209568" y="19008"/>
                    <a:pt x="3209568" y="19989"/>
                  </a:cubicBezTo>
                  <a:cubicBezTo>
                    <a:pt x="3209568" y="21092"/>
                    <a:pt x="3210058" y="21951"/>
                    <a:pt x="3210794" y="22564"/>
                  </a:cubicBezTo>
                  <a:cubicBezTo>
                    <a:pt x="3211530" y="23177"/>
                    <a:pt x="3212756" y="23545"/>
                    <a:pt x="3214228" y="23667"/>
                  </a:cubicBezTo>
                  <a:cubicBezTo>
                    <a:pt x="3214595" y="23667"/>
                    <a:pt x="3214963" y="23667"/>
                    <a:pt x="3215454" y="23667"/>
                  </a:cubicBezTo>
                  <a:cubicBezTo>
                    <a:pt x="3215822" y="23667"/>
                    <a:pt x="3216312" y="23667"/>
                    <a:pt x="3216680" y="23545"/>
                  </a:cubicBezTo>
                  <a:cubicBezTo>
                    <a:pt x="3217048" y="23545"/>
                    <a:pt x="3217538" y="23422"/>
                    <a:pt x="3218029" y="23300"/>
                  </a:cubicBezTo>
                  <a:cubicBezTo>
                    <a:pt x="3218520" y="23300"/>
                    <a:pt x="3218887" y="23054"/>
                    <a:pt x="3219378" y="22932"/>
                  </a:cubicBezTo>
                  <a:cubicBezTo>
                    <a:pt x="3220727" y="22564"/>
                    <a:pt x="3222198" y="21951"/>
                    <a:pt x="3223670" y="21338"/>
                  </a:cubicBezTo>
                  <a:cubicBezTo>
                    <a:pt x="3225142" y="20602"/>
                    <a:pt x="3226613" y="19866"/>
                    <a:pt x="3227962" y="19008"/>
                  </a:cubicBezTo>
                  <a:cubicBezTo>
                    <a:pt x="3229433" y="18149"/>
                    <a:pt x="3230782" y="17168"/>
                    <a:pt x="3232009" y="16065"/>
                  </a:cubicBezTo>
                  <a:cubicBezTo>
                    <a:pt x="3233358" y="14961"/>
                    <a:pt x="3234461" y="13857"/>
                    <a:pt x="3235565" y="12631"/>
                  </a:cubicBezTo>
                  <a:cubicBezTo>
                    <a:pt x="3237037" y="11037"/>
                    <a:pt x="3238018" y="9442"/>
                    <a:pt x="3238753" y="8094"/>
                  </a:cubicBezTo>
                  <a:cubicBezTo>
                    <a:pt x="3239489" y="6745"/>
                    <a:pt x="3239735" y="5396"/>
                    <a:pt x="3239612" y="4415"/>
                  </a:cubicBezTo>
                  <a:cubicBezTo>
                    <a:pt x="3239612" y="3311"/>
                    <a:pt x="3239121" y="2453"/>
                    <a:pt x="3238385" y="1840"/>
                  </a:cubicBezTo>
                  <a:cubicBezTo>
                    <a:pt x="3237650" y="1226"/>
                    <a:pt x="3236423" y="858"/>
                    <a:pt x="3234952" y="858"/>
                  </a:cubicBezTo>
                  <a:cubicBezTo>
                    <a:pt x="3234584" y="858"/>
                    <a:pt x="3234216" y="858"/>
                    <a:pt x="3233848" y="858"/>
                  </a:cubicBezTo>
                  <a:cubicBezTo>
                    <a:pt x="3233480" y="858"/>
                    <a:pt x="3232990" y="858"/>
                    <a:pt x="3232622" y="981"/>
                  </a:cubicBezTo>
                  <a:cubicBezTo>
                    <a:pt x="3232254" y="1104"/>
                    <a:pt x="3231763" y="1104"/>
                    <a:pt x="3231395" y="1226"/>
                  </a:cubicBezTo>
                  <a:cubicBezTo>
                    <a:pt x="3231028" y="1349"/>
                    <a:pt x="3230537" y="1472"/>
                    <a:pt x="3230047" y="1594"/>
                  </a:cubicBezTo>
                  <a:moveTo>
                    <a:pt x="1987570" y="369604"/>
                  </a:moveTo>
                  <a:cubicBezTo>
                    <a:pt x="1987570" y="369604"/>
                    <a:pt x="1986834" y="369849"/>
                    <a:pt x="1986466" y="369972"/>
                  </a:cubicBezTo>
                  <a:cubicBezTo>
                    <a:pt x="1986099" y="370094"/>
                    <a:pt x="1985731" y="370217"/>
                    <a:pt x="1985363" y="370462"/>
                  </a:cubicBezTo>
                  <a:cubicBezTo>
                    <a:pt x="1984995" y="370707"/>
                    <a:pt x="1984627" y="370830"/>
                    <a:pt x="1984136" y="370953"/>
                  </a:cubicBezTo>
                  <a:cubicBezTo>
                    <a:pt x="1983769" y="371198"/>
                    <a:pt x="1983278" y="371321"/>
                    <a:pt x="1982910" y="371566"/>
                  </a:cubicBezTo>
                  <a:cubicBezTo>
                    <a:pt x="1981193" y="372547"/>
                    <a:pt x="1979599" y="373650"/>
                    <a:pt x="1978128" y="374754"/>
                  </a:cubicBezTo>
                  <a:cubicBezTo>
                    <a:pt x="1976656" y="375858"/>
                    <a:pt x="1975184" y="377207"/>
                    <a:pt x="1973958" y="378556"/>
                  </a:cubicBezTo>
                  <a:cubicBezTo>
                    <a:pt x="1972732" y="379905"/>
                    <a:pt x="1971751" y="381131"/>
                    <a:pt x="1971015" y="382480"/>
                  </a:cubicBezTo>
                  <a:cubicBezTo>
                    <a:pt x="1970279" y="383706"/>
                    <a:pt x="1969789" y="384932"/>
                    <a:pt x="1969666" y="386036"/>
                  </a:cubicBezTo>
                  <a:cubicBezTo>
                    <a:pt x="1969666" y="386772"/>
                    <a:pt x="1969666" y="387508"/>
                    <a:pt x="1969911" y="387998"/>
                  </a:cubicBezTo>
                  <a:cubicBezTo>
                    <a:pt x="1970157" y="388489"/>
                    <a:pt x="1970525" y="388979"/>
                    <a:pt x="1971138" y="389224"/>
                  </a:cubicBezTo>
                  <a:cubicBezTo>
                    <a:pt x="1971751" y="389470"/>
                    <a:pt x="1972364" y="389592"/>
                    <a:pt x="1973223" y="389592"/>
                  </a:cubicBezTo>
                  <a:cubicBezTo>
                    <a:pt x="1974081" y="389592"/>
                    <a:pt x="1974939" y="389470"/>
                    <a:pt x="1976043" y="389102"/>
                  </a:cubicBezTo>
                  <a:cubicBezTo>
                    <a:pt x="1976411" y="389102"/>
                    <a:pt x="1976779" y="388857"/>
                    <a:pt x="1977147" y="388734"/>
                  </a:cubicBezTo>
                  <a:cubicBezTo>
                    <a:pt x="1977514" y="388611"/>
                    <a:pt x="1977882" y="388489"/>
                    <a:pt x="1978250" y="388243"/>
                  </a:cubicBezTo>
                  <a:cubicBezTo>
                    <a:pt x="1978618" y="388121"/>
                    <a:pt x="1978986" y="387875"/>
                    <a:pt x="1979476" y="387630"/>
                  </a:cubicBezTo>
                  <a:cubicBezTo>
                    <a:pt x="1979844" y="387385"/>
                    <a:pt x="1980335" y="387262"/>
                    <a:pt x="1980703" y="387017"/>
                  </a:cubicBezTo>
                  <a:cubicBezTo>
                    <a:pt x="1982420" y="386036"/>
                    <a:pt x="1984014" y="385055"/>
                    <a:pt x="1985486" y="383829"/>
                  </a:cubicBezTo>
                  <a:cubicBezTo>
                    <a:pt x="1986957" y="382603"/>
                    <a:pt x="1988429" y="381376"/>
                    <a:pt x="1989532" y="380027"/>
                  </a:cubicBezTo>
                  <a:cubicBezTo>
                    <a:pt x="1990636" y="378678"/>
                    <a:pt x="1991739" y="377452"/>
                    <a:pt x="1992475" y="376103"/>
                  </a:cubicBezTo>
                  <a:cubicBezTo>
                    <a:pt x="1993211" y="374877"/>
                    <a:pt x="1993701" y="373650"/>
                    <a:pt x="1993824" y="372670"/>
                  </a:cubicBezTo>
                  <a:cubicBezTo>
                    <a:pt x="1993947" y="371811"/>
                    <a:pt x="1993824" y="371198"/>
                    <a:pt x="1993579" y="370707"/>
                  </a:cubicBezTo>
                  <a:cubicBezTo>
                    <a:pt x="1993334" y="370217"/>
                    <a:pt x="1992966" y="369726"/>
                    <a:pt x="1992353" y="369481"/>
                  </a:cubicBezTo>
                  <a:cubicBezTo>
                    <a:pt x="1991739" y="369236"/>
                    <a:pt x="1991126" y="369113"/>
                    <a:pt x="1990268" y="369113"/>
                  </a:cubicBezTo>
                  <a:cubicBezTo>
                    <a:pt x="1989409" y="369113"/>
                    <a:pt x="1988551" y="369359"/>
                    <a:pt x="1987447" y="369604"/>
                  </a:cubicBezTo>
                  <a:moveTo>
                    <a:pt x="3273212" y="3556"/>
                  </a:moveTo>
                  <a:cubicBezTo>
                    <a:pt x="3271863" y="3924"/>
                    <a:pt x="3270514" y="4537"/>
                    <a:pt x="3269043" y="5151"/>
                  </a:cubicBezTo>
                  <a:cubicBezTo>
                    <a:pt x="3267571" y="5764"/>
                    <a:pt x="3266222" y="6622"/>
                    <a:pt x="3264873" y="7480"/>
                  </a:cubicBezTo>
                  <a:cubicBezTo>
                    <a:pt x="3263524" y="8339"/>
                    <a:pt x="3262175" y="9320"/>
                    <a:pt x="3260827" y="10301"/>
                  </a:cubicBezTo>
                  <a:cubicBezTo>
                    <a:pt x="3259600" y="11282"/>
                    <a:pt x="3258374" y="12508"/>
                    <a:pt x="3257270" y="13612"/>
                  </a:cubicBezTo>
                  <a:cubicBezTo>
                    <a:pt x="3255799" y="15206"/>
                    <a:pt x="3254695" y="16800"/>
                    <a:pt x="3253959" y="18149"/>
                  </a:cubicBezTo>
                  <a:cubicBezTo>
                    <a:pt x="3253223" y="19621"/>
                    <a:pt x="3252856" y="20847"/>
                    <a:pt x="3252856" y="21951"/>
                  </a:cubicBezTo>
                  <a:cubicBezTo>
                    <a:pt x="3252856" y="23054"/>
                    <a:pt x="3253223" y="24035"/>
                    <a:pt x="3253959" y="24649"/>
                  </a:cubicBezTo>
                  <a:cubicBezTo>
                    <a:pt x="3254695" y="25262"/>
                    <a:pt x="3255799" y="25752"/>
                    <a:pt x="3257270" y="25875"/>
                  </a:cubicBezTo>
                  <a:cubicBezTo>
                    <a:pt x="3257638" y="25875"/>
                    <a:pt x="3258129" y="25875"/>
                    <a:pt x="3258497" y="25875"/>
                  </a:cubicBezTo>
                  <a:cubicBezTo>
                    <a:pt x="3258865" y="25875"/>
                    <a:pt x="3259355" y="25875"/>
                    <a:pt x="3259845" y="25875"/>
                  </a:cubicBezTo>
                  <a:cubicBezTo>
                    <a:pt x="3260336" y="25875"/>
                    <a:pt x="3260704" y="25752"/>
                    <a:pt x="3261195" y="25630"/>
                  </a:cubicBezTo>
                  <a:cubicBezTo>
                    <a:pt x="3261685" y="25630"/>
                    <a:pt x="3262175" y="25384"/>
                    <a:pt x="3262666" y="25262"/>
                  </a:cubicBezTo>
                  <a:cubicBezTo>
                    <a:pt x="3264015" y="24894"/>
                    <a:pt x="3265364" y="24281"/>
                    <a:pt x="3266835" y="23667"/>
                  </a:cubicBezTo>
                  <a:cubicBezTo>
                    <a:pt x="3268307" y="23054"/>
                    <a:pt x="3269656" y="22196"/>
                    <a:pt x="3271128" y="21338"/>
                  </a:cubicBezTo>
                  <a:cubicBezTo>
                    <a:pt x="3272599" y="20479"/>
                    <a:pt x="3273948" y="19498"/>
                    <a:pt x="3275174" y="18394"/>
                  </a:cubicBezTo>
                  <a:cubicBezTo>
                    <a:pt x="3276523" y="17291"/>
                    <a:pt x="3277627" y="16187"/>
                    <a:pt x="3278730" y="15083"/>
                  </a:cubicBezTo>
                  <a:cubicBezTo>
                    <a:pt x="3280202" y="13489"/>
                    <a:pt x="3281306" y="12018"/>
                    <a:pt x="3282041" y="10546"/>
                  </a:cubicBezTo>
                  <a:cubicBezTo>
                    <a:pt x="3282777" y="9075"/>
                    <a:pt x="3283145" y="7848"/>
                    <a:pt x="3283145" y="6745"/>
                  </a:cubicBezTo>
                  <a:cubicBezTo>
                    <a:pt x="3283145" y="5641"/>
                    <a:pt x="3282777" y="4660"/>
                    <a:pt x="3282041" y="4047"/>
                  </a:cubicBezTo>
                  <a:cubicBezTo>
                    <a:pt x="3281306" y="3434"/>
                    <a:pt x="3280202" y="2943"/>
                    <a:pt x="3278730" y="2821"/>
                  </a:cubicBezTo>
                  <a:cubicBezTo>
                    <a:pt x="3278363" y="2821"/>
                    <a:pt x="3277872" y="2821"/>
                    <a:pt x="3277504" y="2821"/>
                  </a:cubicBezTo>
                  <a:cubicBezTo>
                    <a:pt x="3277013" y="2821"/>
                    <a:pt x="3276646" y="2821"/>
                    <a:pt x="3276155" y="2943"/>
                  </a:cubicBezTo>
                  <a:cubicBezTo>
                    <a:pt x="3275665" y="2943"/>
                    <a:pt x="3275174" y="3066"/>
                    <a:pt x="3274683" y="3188"/>
                  </a:cubicBezTo>
                  <a:cubicBezTo>
                    <a:pt x="3274193" y="3188"/>
                    <a:pt x="3273703" y="3434"/>
                    <a:pt x="3273212" y="3556"/>
                  </a:cubicBezTo>
                  <a:moveTo>
                    <a:pt x="1939377" y="396705"/>
                  </a:moveTo>
                  <a:cubicBezTo>
                    <a:pt x="1939377" y="396705"/>
                    <a:pt x="1938641" y="396950"/>
                    <a:pt x="1938273" y="397073"/>
                  </a:cubicBezTo>
                  <a:cubicBezTo>
                    <a:pt x="1937905" y="397195"/>
                    <a:pt x="1937415" y="397441"/>
                    <a:pt x="1937047" y="397563"/>
                  </a:cubicBezTo>
                  <a:cubicBezTo>
                    <a:pt x="1936679" y="397686"/>
                    <a:pt x="1936188" y="397931"/>
                    <a:pt x="1935821" y="398176"/>
                  </a:cubicBezTo>
                  <a:cubicBezTo>
                    <a:pt x="1935330" y="398422"/>
                    <a:pt x="1934962" y="398667"/>
                    <a:pt x="1934472" y="398912"/>
                  </a:cubicBezTo>
                  <a:cubicBezTo>
                    <a:pt x="1932755" y="399893"/>
                    <a:pt x="1931161" y="400997"/>
                    <a:pt x="1929689" y="402223"/>
                  </a:cubicBezTo>
                  <a:cubicBezTo>
                    <a:pt x="1928218" y="403449"/>
                    <a:pt x="1926869" y="404676"/>
                    <a:pt x="1925643" y="406024"/>
                  </a:cubicBezTo>
                  <a:cubicBezTo>
                    <a:pt x="1924416" y="407373"/>
                    <a:pt x="1923558" y="408600"/>
                    <a:pt x="1922822" y="409826"/>
                  </a:cubicBezTo>
                  <a:cubicBezTo>
                    <a:pt x="1922086" y="411052"/>
                    <a:pt x="1921596" y="412279"/>
                    <a:pt x="1921473" y="413260"/>
                  </a:cubicBezTo>
                  <a:cubicBezTo>
                    <a:pt x="1921473" y="413995"/>
                    <a:pt x="1921473" y="414609"/>
                    <a:pt x="1921718" y="415099"/>
                  </a:cubicBezTo>
                  <a:cubicBezTo>
                    <a:pt x="1921963" y="415590"/>
                    <a:pt x="1922331" y="415958"/>
                    <a:pt x="1922945" y="416203"/>
                  </a:cubicBezTo>
                  <a:cubicBezTo>
                    <a:pt x="1923435" y="416448"/>
                    <a:pt x="1924171" y="416571"/>
                    <a:pt x="1925029" y="416571"/>
                  </a:cubicBezTo>
                  <a:cubicBezTo>
                    <a:pt x="1925888" y="416571"/>
                    <a:pt x="1926746" y="416448"/>
                    <a:pt x="1927727" y="416080"/>
                  </a:cubicBezTo>
                  <a:cubicBezTo>
                    <a:pt x="1928095" y="416080"/>
                    <a:pt x="1928463" y="415835"/>
                    <a:pt x="1928831" y="415712"/>
                  </a:cubicBezTo>
                  <a:cubicBezTo>
                    <a:pt x="1929199" y="415590"/>
                    <a:pt x="1929689" y="415344"/>
                    <a:pt x="1930057" y="415222"/>
                  </a:cubicBezTo>
                  <a:cubicBezTo>
                    <a:pt x="1930425" y="415099"/>
                    <a:pt x="1930916" y="414854"/>
                    <a:pt x="1931283" y="414609"/>
                  </a:cubicBezTo>
                  <a:cubicBezTo>
                    <a:pt x="1931774" y="414363"/>
                    <a:pt x="1932142" y="414118"/>
                    <a:pt x="1932632" y="413873"/>
                  </a:cubicBezTo>
                  <a:cubicBezTo>
                    <a:pt x="1934349" y="412892"/>
                    <a:pt x="1935943" y="411788"/>
                    <a:pt x="1937415" y="410562"/>
                  </a:cubicBezTo>
                  <a:cubicBezTo>
                    <a:pt x="1938886" y="409336"/>
                    <a:pt x="1940235" y="408109"/>
                    <a:pt x="1941461" y="406760"/>
                  </a:cubicBezTo>
                  <a:cubicBezTo>
                    <a:pt x="1942688" y="405412"/>
                    <a:pt x="1943669" y="404185"/>
                    <a:pt x="1944282" y="402836"/>
                  </a:cubicBezTo>
                  <a:cubicBezTo>
                    <a:pt x="1945018" y="401610"/>
                    <a:pt x="1945386" y="400384"/>
                    <a:pt x="1945508" y="399403"/>
                  </a:cubicBezTo>
                  <a:cubicBezTo>
                    <a:pt x="1945508" y="398667"/>
                    <a:pt x="1945508" y="398054"/>
                    <a:pt x="1945263" y="397563"/>
                  </a:cubicBezTo>
                  <a:cubicBezTo>
                    <a:pt x="1945018" y="397073"/>
                    <a:pt x="1944527" y="396705"/>
                    <a:pt x="1944037" y="396459"/>
                  </a:cubicBezTo>
                  <a:cubicBezTo>
                    <a:pt x="1943424" y="396214"/>
                    <a:pt x="1942811" y="396092"/>
                    <a:pt x="1941952" y="396092"/>
                  </a:cubicBezTo>
                  <a:cubicBezTo>
                    <a:pt x="1941094" y="396092"/>
                    <a:pt x="1940235" y="396337"/>
                    <a:pt x="1939254" y="396582"/>
                  </a:cubicBezTo>
                  <a:moveTo>
                    <a:pt x="3316010" y="7113"/>
                  </a:moveTo>
                  <a:cubicBezTo>
                    <a:pt x="3314661" y="7480"/>
                    <a:pt x="3313312" y="7971"/>
                    <a:pt x="3311963" y="8707"/>
                  </a:cubicBezTo>
                  <a:cubicBezTo>
                    <a:pt x="3310614" y="9320"/>
                    <a:pt x="3309142" y="10056"/>
                    <a:pt x="3307793" y="10914"/>
                  </a:cubicBezTo>
                  <a:cubicBezTo>
                    <a:pt x="3306444" y="11772"/>
                    <a:pt x="3305096" y="12754"/>
                    <a:pt x="3303747" y="13735"/>
                  </a:cubicBezTo>
                  <a:cubicBezTo>
                    <a:pt x="3302521" y="14716"/>
                    <a:pt x="3301294" y="15819"/>
                    <a:pt x="3300191" y="17046"/>
                  </a:cubicBezTo>
                  <a:cubicBezTo>
                    <a:pt x="3298719" y="18640"/>
                    <a:pt x="3297493" y="20234"/>
                    <a:pt x="3296757" y="21705"/>
                  </a:cubicBezTo>
                  <a:cubicBezTo>
                    <a:pt x="3296021" y="23177"/>
                    <a:pt x="3295531" y="24526"/>
                    <a:pt x="3295531" y="25630"/>
                  </a:cubicBezTo>
                  <a:cubicBezTo>
                    <a:pt x="3295531" y="26733"/>
                    <a:pt x="3295776" y="27714"/>
                    <a:pt x="3296511" y="28450"/>
                  </a:cubicBezTo>
                  <a:cubicBezTo>
                    <a:pt x="3297247" y="29186"/>
                    <a:pt x="3298351" y="29676"/>
                    <a:pt x="3299823" y="29799"/>
                  </a:cubicBezTo>
                  <a:cubicBezTo>
                    <a:pt x="3300191" y="29799"/>
                    <a:pt x="3300681" y="29799"/>
                    <a:pt x="3301171" y="29799"/>
                  </a:cubicBezTo>
                  <a:cubicBezTo>
                    <a:pt x="3301662" y="29799"/>
                    <a:pt x="3302153" y="29799"/>
                    <a:pt x="3302643" y="29799"/>
                  </a:cubicBezTo>
                  <a:cubicBezTo>
                    <a:pt x="3303134" y="29799"/>
                    <a:pt x="3303624" y="29676"/>
                    <a:pt x="3304115" y="29554"/>
                  </a:cubicBezTo>
                  <a:cubicBezTo>
                    <a:pt x="3304605" y="29554"/>
                    <a:pt x="3305218" y="29309"/>
                    <a:pt x="3305709" y="29186"/>
                  </a:cubicBezTo>
                  <a:cubicBezTo>
                    <a:pt x="3307058" y="28818"/>
                    <a:pt x="3308406" y="28327"/>
                    <a:pt x="3309878" y="27592"/>
                  </a:cubicBezTo>
                  <a:cubicBezTo>
                    <a:pt x="3311227" y="26979"/>
                    <a:pt x="3312699" y="26243"/>
                    <a:pt x="3314048" y="25384"/>
                  </a:cubicBezTo>
                  <a:cubicBezTo>
                    <a:pt x="3315396" y="24526"/>
                    <a:pt x="3316746" y="23545"/>
                    <a:pt x="3318094" y="22564"/>
                  </a:cubicBezTo>
                  <a:cubicBezTo>
                    <a:pt x="3319321" y="21583"/>
                    <a:pt x="3320547" y="20479"/>
                    <a:pt x="3321651" y="19253"/>
                  </a:cubicBezTo>
                  <a:cubicBezTo>
                    <a:pt x="3323245" y="17659"/>
                    <a:pt x="3324348" y="16065"/>
                    <a:pt x="3325084" y="14593"/>
                  </a:cubicBezTo>
                  <a:cubicBezTo>
                    <a:pt x="3325820" y="13121"/>
                    <a:pt x="3326311" y="11772"/>
                    <a:pt x="3326311" y="10669"/>
                  </a:cubicBezTo>
                  <a:cubicBezTo>
                    <a:pt x="3326311" y="9565"/>
                    <a:pt x="3326065" y="8584"/>
                    <a:pt x="3325329" y="7848"/>
                  </a:cubicBezTo>
                  <a:cubicBezTo>
                    <a:pt x="3324594" y="7113"/>
                    <a:pt x="3323490" y="6622"/>
                    <a:pt x="3322018" y="6500"/>
                  </a:cubicBezTo>
                  <a:cubicBezTo>
                    <a:pt x="3321651" y="6500"/>
                    <a:pt x="3321160" y="6500"/>
                    <a:pt x="3320669" y="6500"/>
                  </a:cubicBezTo>
                  <a:cubicBezTo>
                    <a:pt x="3320179" y="6500"/>
                    <a:pt x="3319688" y="6500"/>
                    <a:pt x="3319198" y="6500"/>
                  </a:cubicBezTo>
                  <a:cubicBezTo>
                    <a:pt x="3318707" y="6500"/>
                    <a:pt x="3318217" y="6622"/>
                    <a:pt x="3317726" y="6745"/>
                  </a:cubicBezTo>
                  <a:cubicBezTo>
                    <a:pt x="3317236" y="6867"/>
                    <a:pt x="3316623" y="6990"/>
                    <a:pt x="3316132" y="7113"/>
                  </a:cubicBezTo>
                  <a:moveTo>
                    <a:pt x="1891306" y="424542"/>
                  </a:moveTo>
                  <a:cubicBezTo>
                    <a:pt x="1891306" y="424542"/>
                    <a:pt x="1890448" y="424787"/>
                    <a:pt x="1890080" y="424909"/>
                  </a:cubicBezTo>
                  <a:cubicBezTo>
                    <a:pt x="1889712" y="425032"/>
                    <a:pt x="1889222" y="425277"/>
                    <a:pt x="1888854" y="425400"/>
                  </a:cubicBezTo>
                  <a:cubicBezTo>
                    <a:pt x="1888363" y="425645"/>
                    <a:pt x="1887995" y="425768"/>
                    <a:pt x="1887505" y="426013"/>
                  </a:cubicBezTo>
                  <a:cubicBezTo>
                    <a:pt x="1887014" y="426258"/>
                    <a:pt x="1886524" y="426504"/>
                    <a:pt x="1886156" y="426749"/>
                  </a:cubicBezTo>
                  <a:cubicBezTo>
                    <a:pt x="1884439" y="427730"/>
                    <a:pt x="1882845" y="428833"/>
                    <a:pt x="1881373" y="430060"/>
                  </a:cubicBezTo>
                  <a:cubicBezTo>
                    <a:pt x="1879902" y="431286"/>
                    <a:pt x="1878553" y="432512"/>
                    <a:pt x="1877449" y="433861"/>
                  </a:cubicBezTo>
                  <a:cubicBezTo>
                    <a:pt x="1876346" y="435210"/>
                    <a:pt x="1875365" y="436437"/>
                    <a:pt x="1874751" y="437663"/>
                  </a:cubicBezTo>
                  <a:cubicBezTo>
                    <a:pt x="1874138" y="438889"/>
                    <a:pt x="1873648" y="440116"/>
                    <a:pt x="1873648" y="441096"/>
                  </a:cubicBezTo>
                  <a:cubicBezTo>
                    <a:pt x="1873648" y="441832"/>
                    <a:pt x="1873648" y="442445"/>
                    <a:pt x="1874016" y="442813"/>
                  </a:cubicBezTo>
                  <a:cubicBezTo>
                    <a:pt x="1874383" y="443181"/>
                    <a:pt x="1874751" y="443672"/>
                    <a:pt x="1875242" y="443794"/>
                  </a:cubicBezTo>
                  <a:cubicBezTo>
                    <a:pt x="1875733" y="444040"/>
                    <a:pt x="1876468" y="444162"/>
                    <a:pt x="1877204" y="444040"/>
                  </a:cubicBezTo>
                  <a:cubicBezTo>
                    <a:pt x="1877940" y="443917"/>
                    <a:pt x="1878798" y="443917"/>
                    <a:pt x="1879779" y="443549"/>
                  </a:cubicBezTo>
                  <a:cubicBezTo>
                    <a:pt x="1880147" y="443549"/>
                    <a:pt x="1880638" y="443304"/>
                    <a:pt x="1881005" y="443181"/>
                  </a:cubicBezTo>
                  <a:cubicBezTo>
                    <a:pt x="1881373" y="443058"/>
                    <a:pt x="1881864" y="442813"/>
                    <a:pt x="1882355" y="442691"/>
                  </a:cubicBezTo>
                  <a:cubicBezTo>
                    <a:pt x="1882845" y="442445"/>
                    <a:pt x="1883213" y="442323"/>
                    <a:pt x="1883703" y="442077"/>
                  </a:cubicBezTo>
                  <a:cubicBezTo>
                    <a:pt x="1884194" y="441832"/>
                    <a:pt x="1884685" y="441587"/>
                    <a:pt x="1885052" y="441342"/>
                  </a:cubicBezTo>
                  <a:cubicBezTo>
                    <a:pt x="1886769" y="440361"/>
                    <a:pt x="1888363" y="439257"/>
                    <a:pt x="1889835" y="438031"/>
                  </a:cubicBezTo>
                  <a:cubicBezTo>
                    <a:pt x="1891306" y="436804"/>
                    <a:pt x="1892655" y="435456"/>
                    <a:pt x="1893759" y="434229"/>
                  </a:cubicBezTo>
                  <a:cubicBezTo>
                    <a:pt x="1894863" y="433003"/>
                    <a:pt x="1895843" y="431654"/>
                    <a:pt x="1896580" y="430428"/>
                  </a:cubicBezTo>
                  <a:cubicBezTo>
                    <a:pt x="1897315" y="429201"/>
                    <a:pt x="1897683" y="427975"/>
                    <a:pt x="1897806" y="426994"/>
                  </a:cubicBezTo>
                  <a:cubicBezTo>
                    <a:pt x="1897806" y="426258"/>
                    <a:pt x="1897806" y="425645"/>
                    <a:pt x="1897438" y="425277"/>
                  </a:cubicBezTo>
                  <a:cubicBezTo>
                    <a:pt x="1897193" y="424787"/>
                    <a:pt x="1896702" y="424419"/>
                    <a:pt x="1896211" y="424296"/>
                  </a:cubicBezTo>
                  <a:cubicBezTo>
                    <a:pt x="1895721" y="424051"/>
                    <a:pt x="1894985" y="424051"/>
                    <a:pt x="1894250" y="424051"/>
                  </a:cubicBezTo>
                  <a:cubicBezTo>
                    <a:pt x="1893514" y="424051"/>
                    <a:pt x="1892533" y="424296"/>
                    <a:pt x="1891674" y="424542"/>
                  </a:cubicBezTo>
                  <a:moveTo>
                    <a:pt x="3357949" y="12140"/>
                  </a:moveTo>
                  <a:cubicBezTo>
                    <a:pt x="3356600" y="12508"/>
                    <a:pt x="3355251" y="12999"/>
                    <a:pt x="3353902" y="13612"/>
                  </a:cubicBezTo>
                  <a:cubicBezTo>
                    <a:pt x="3352553" y="14225"/>
                    <a:pt x="3351204" y="14961"/>
                    <a:pt x="3349855" y="15819"/>
                  </a:cubicBezTo>
                  <a:cubicBezTo>
                    <a:pt x="3348506" y="16678"/>
                    <a:pt x="3347157" y="17536"/>
                    <a:pt x="3345931" y="18517"/>
                  </a:cubicBezTo>
                  <a:cubicBezTo>
                    <a:pt x="3344705" y="19498"/>
                    <a:pt x="3343479" y="20602"/>
                    <a:pt x="3342375" y="21705"/>
                  </a:cubicBezTo>
                  <a:cubicBezTo>
                    <a:pt x="3340781" y="23300"/>
                    <a:pt x="3339554" y="24894"/>
                    <a:pt x="3338696" y="26365"/>
                  </a:cubicBezTo>
                  <a:cubicBezTo>
                    <a:pt x="3337838" y="27837"/>
                    <a:pt x="3337347" y="29186"/>
                    <a:pt x="3337224" y="30412"/>
                  </a:cubicBezTo>
                  <a:cubicBezTo>
                    <a:pt x="3337102" y="31638"/>
                    <a:pt x="3337347" y="32619"/>
                    <a:pt x="3338083" y="33355"/>
                  </a:cubicBezTo>
                  <a:cubicBezTo>
                    <a:pt x="3338819" y="34091"/>
                    <a:pt x="3339799" y="34704"/>
                    <a:pt x="3341149" y="34949"/>
                  </a:cubicBezTo>
                  <a:cubicBezTo>
                    <a:pt x="3341639" y="34949"/>
                    <a:pt x="3342007" y="34949"/>
                    <a:pt x="3342497" y="34949"/>
                  </a:cubicBezTo>
                  <a:cubicBezTo>
                    <a:pt x="3342988" y="34949"/>
                    <a:pt x="3343479" y="34949"/>
                    <a:pt x="3343969" y="34949"/>
                  </a:cubicBezTo>
                  <a:cubicBezTo>
                    <a:pt x="3344459" y="34949"/>
                    <a:pt x="3345073" y="34827"/>
                    <a:pt x="3345563" y="34704"/>
                  </a:cubicBezTo>
                  <a:cubicBezTo>
                    <a:pt x="3346176" y="34704"/>
                    <a:pt x="3346667" y="34459"/>
                    <a:pt x="3347280" y="34336"/>
                  </a:cubicBezTo>
                  <a:cubicBezTo>
                    <a:pt x="3348629" y="33968"/>
                    <a:pt x="3349978" y="33478"/>
                    <a:pt x="3351327" y="32865"/>
                  </a:cubicBezTo>
                  <a:cubicBezTo>
                    <a:pt x="3352676" y="32251"/>
                    <a:pt x="3354024" y="31516"/>
                    <a:pt x="3355496" y="30657"/>
                  </a:cubicBezTo>
                  <a:cubicBezTo>
                    <a:pt x="3356968" y="29799"/>
                    <a:pt x="3358194" y="28940"/>
                    <a:pt x="3359420" y="27960"/>
                  </a:cubicBezTo>
                  <a:cubicBezTo>
                    <a:pt x="3360647" y="26979"/>
                    <a:pt x="3361873" y="25875"/>
                    <a:pt x="3362976" y="24771"/>
                  </a:cubicBezTo>
                  <a:cubicBezTo>
                    <a:pt x="3364571" y="23177"/>
                    <a:pt x="3365797" y="21583"/>
                    <a:pt x="3366655" y="20111"/>
                  </a:cubicBezTo>
                  <a:cubicBezTo>
                    <a:pt x="3367514" y="18640"/>
                    <a:pt x="3368004" y="17291"/>
                    <a:pt x="3368127" y="16065"/>
                  </a:cubicBezTo>
                  <a:cubicBezTo>
                    <a:pt x="3368249" y="14838"/>
                    <a:pt x="3367882" y="13857"/>
                    <a:pt x="3367269" y="13121"/>
                  </a:cubicBezTo>
                  <a:cubicBezTo>
                    <a:pt x="3366655" y="12386"/>
                    <a:pt x="3365552" y="11895"/>
                    <a:pt x="3364080" y="11650"/>
                  </a:cubicBezTo>
                  <a:cubicBezTo>
                    <a:pt x="3363589" y="11650"/>
                    <a:pt x="3363222" y="11650"/>
                    <a:pt x="3362731" y="11650"/>
                  </a:cubicBezTo>
                  <a:cubicBezTo>
                    <a:pt x="3362241" y="11650"/>
                    <a:pt x="3361750" y="11650"/>
                    <a:pt x="3361260" y="11650"/>
                  </a:cubicBezTo>
                  <a:cubicBezTo>
                    <a:pt x="3360769" y="11650"/>
                    <a:pt x="3360156" y="11772"/>
                    <a:pt x="3359666" y="11895"/>
                  </a:cubicBezTo>
                  <a:cubicBezTo>
                    <a:pt x="3359175" y="12018"/>
                    <a:pt x="3358562" y="12140"/>
                    <a:pt x="3357949" y="12263"/>
                  </a:cubicBezTo>
                  <a:moveTo>
                    <a:pt x="1843604" y="453114"/>
                  </a:moveTo>
                  <a:cubicBezTo>
                    <a:pt x="1843604" y="453114"/>
                    <a:pt x="1842745" y="453359"/>
                    <a:pt x="1842255" y="453605"/>
                  </a:cubicBezTo>
                  <a:cubicBezTo>
                    <a:pt x="1841764" y="453727"/>
                    <a:pt x="1841397" y="453972"/>
                    <a:pt x="1840906" y="454218"/>
                  </a:cubicBezTo>
                  <a:cubicBezTo>
                    <a:pt x="1840415" y="454463"/>
                    <a:pt x="1839925" y="454708"/>
                    <a:pt x="1839434" y="454954"/>
                  </a:cubicBezTo>
                  <a:cubicBezTo>
                    <a:pt x="1838944" y="455199"/>
                    <a:pt x="1838453" y="455567"/>
                    <a:pt x="1837963" y="455812"/>
                  </a:cubicBezTo>
                  <a:cubicBezTo>
                    <a:pt x="1836369" y="456793"/>
                    <a:pt x="1834774" y="457897"/>
                    <a:pt x="1833303" y="459123"/>
                  </a:cubicBezTo>
                  <a:cubicBezTo>
                    <a:pt x="1831831" y="460349"/>
                    <a:pt x="1830605" y="461698"/>
                    <a:pt x="1829502" y="462924"/>
                  </a:cubicBezTo>
                  <a:cubicBezTo>
                    <a:pt x="1828398" y="464273"/>
                    <a:pt x="1827539" y="465500"/>
                    <a:pt x="1826926" y="466726"/>
                  </a:cubicBezTo>
                  <a:cubicBezTo>
                    <a:pt x="1826313" y="467952"/>
                    <a:pt x="1825945" y="469056"/>
                    <a:pt x="1825945" y="470037"/>
                  </a:cubicBezTo>
                  <a:cubicBezTo>
                    <a:pt x="1825945" y="470773"/>
                    <a:pt x="1825945" y="471263"/>
                    <a:pt x="1826313" y="471754"/>
                  </a:cubicBezTo>
                  <a:cubicBezTo>
                    <a:pt x="1826558" y="472244"/>
                    <a:pt x="1827049" y="472490"/>
                    <a:pt x="1827539" y="472735"/>
                  </a:cubicBezTo>
                  <a:cubicBezTo>
                    <a:pt x="1828030" y="472980"/>
                    <a:pt x="1828765" y="472980"/>
                    <a:pt x="1829502" y="472980"/>
                  </a:cubicBezTo>
                  <a:cubicBezTo>
                    <a:pt x="1830237" y="472980"/>
                    <a:pt x="1831095" y="472857"/>
                    <a:pt x="1832077" y="472490"/>
                  </a:cubicBezTo>
                  <a:cubicBezTo>
                    <a:pt x="1832445" y="472490"/>
                    <a:pt x="1832935" y="472244"/>
                    <a:pt x="1833425" y="471999"/>
                  </a:cubicBezTo>
                  <a:cubicBezTo>
                    <a:pt x="1833916" y="471876"/>
                    <a:pt x="1834284" y="471631"/>
                    <a:pt x="1834774" y="471386"/>
                  </a:cubicBezTo>
                  <a:cubicBezTo>
                    <a:pt x="1835265" y="471141"/>
                    <a:pt x="1835755" y="470895"/>
                    <a:pt x="1836246" y="470650"/>
                  </a:cubicBezTo>
                  <a:cubicBezTo>
                    <a:pt x="1836737" y="470405"/>
                    <a:pt x="1837227" y="470160"/>
                    <a:pt x="1837717" y="469792"/>
                  </a:cubicBezTo>
                  <a:cubicBezTo>
                    <a:pt x="1839434" y="468811"/>
                    <a:pt x="1840906" y="467584"/>
                    <a:pt x="1842377" y="466358"/>
                  </a:cubicBezTo>
                  <a:cubicBezTo>
                    <a:pt x="1843849" y="465132"/>
                    <a:pt x="1845075" y="463783"/>
                    <a:pt x="1846302" y="462556"/>
                  </a:cubicBezTo>
                  <a:cubicBezTo>
                    <a:pt x="1847405" y="461208"/>
                    <a:pt x="1848264" y="459981"/>
                    <a:pt x="1848999" y="458755"/>
                  </a:cubicBezTo>
                  <a:cubicBezTo>
                    <a:pt x="1849612" y="457529"/>
                    <a:pt x="1849980" y="456425"/>
                    <a:pt x="1850103" y="455444"/>
                  </a:cubicBezTo>
                  <a:cubicBezTo>
                    <a:pt x="1850103" y="454831"/>
                    <a:pt x="1849980" y="454218"/>
                    <a:pt x="1849735" y="453850"/>
                  </a:cubicBezTo>
                  <a:cubicBezTo>
                    <a:pt x="1849490" y="453359"/>
                    <a:pt x="1848999" y="453114"/>
                    <a:pt x="1848509" y="452869"/>
                  </a:cubicBezTo>
                  <a:cubicBezTo>
                    <a:pt x="1848018" y="452624"/>
                    <a:pt x="1847283" y="452624"/>
                    <a:pt x="1846547" y="452624"/>
                  </a:cubicBezTo>
                  <a:cubicBezTo>
                    <a:pt x="1845811" y="452624"/>
                    <a:pt x="1844953" y="452746"/>
                    <a:pt x="1843972" y="453114"/>
                  </a:cubicBezTo>
                  <a:moveTo>
                    <a:pt x="3399152" y="18640"/>
                  </a:moveTo>
                  <a:cubicBezTo>
                    <a:pt x="3397926" y="19008"/>
                    <a:pt x="3396577" y="19498"/>
                    <a:pt x="3395228" y="20111"/>
                  </a:cubicBezTo>
                  <a:cubicBezTo>
                    <a:pt x="3393879" y="20724"/>
                    <a:pt x="3392530" y="21460"/>
                    <a:pt x="3391181" y="22196"/>
                  </a:cubicBezTo>
                  <a:cubicBezTo>
                    <a:pt x="3389832" y="22932"/>
                    <a:pt x="3388606" y="23913"/>
                    <a:pt x="3387257" y="24771"/>
                  </a:cubicBezTo>
                  <a:cubicBezTo>
                    <a:pt x="3386031" y="25752"/>
                    <a:pt x="3384804" y="26733"/>
                    <a:pt x="3383701" y="27837"/>
                  </a:cubicBezTo>
                  <a:cubicBezTo>
                    <a:pt x="3382107" y="29431"/>
                    <a:pt x="3380758" y="31025"/>
                    <a:pt x="3379899" y="32497"/>
                  </a:cubicBezTo>
                  <a:cubicBezTo>
                    <a:pt x="3379041" y="33968"/>
                    <a:pt x="3378428" y="35440"/>
                    <a:pt x="3378305" y="36666"/>
                  </a:cubicBezTo>
                  <a:cubicBezTo>
                    <a:pt x="3378182" y="37892"/>
                    <a:pt x="3378305" y="38996"/>
                    <a:pt x="3378918" y="39732"/>
                  </a:cubicBezTo>
                  <a:cubicBezTo>
                    <a:pt x="3379531" y="40590"/>
                    <a:pt x="3380512" y="41081"/>
                    <a:pt x="3381861" y="41449"/>
                  </a:cubicBezTo>
                  <a:cubicBezTo>
                    <a:pt x="3382352" y="41449"/>
                    <a:pt x="3382842" y="41571"/>
                    <a:pt x="3383333" y="41571"/>
                  </a:cubicBezTo>
                  <a:cubicBezTo>
                    <a:pt x="3383824" y="41571"/>
                    <a:pt x="3384437" y="41571"/>
                    <a:pt x="3384927" y="41571"/>
                  </a:cubicBezTo>
                  <a:cubicBezTo>
                    <a:pt x="3385540" y="41571"/>
                    <a:pt x="3386031" y="41449"/>
                    <a:pt x="3386644" y="41326"/>
                  </a:cubicBezTo>
                  <a:cubicBezTo>
                    <a:pt x="3387257" y="41326"/>
                    <a:pt x="3387870" y="41081"/>
                    <a:pt x="3388483" y="40835"/>
                  </a:cubicBezTo>
                  <a:cubicBezTo>
                    <a:pt x="3389710" y="40468"/>
                    <a:pt x="3391059" y="39977"/>
                    <a:pt x="3392407" y="39364"/>
                  </a:cubicBezTo>
                  <a:cubicBezTo>
                    <a:pt x="3393756" y="38751"/>
                    <a:pt x="3395105" y="38138"/>
                    <a:pt x="3396454" y="37279"/>
                  </a:cubicBezTo>
                  <a:cubicBezTo>
                    <a:pt x="3397803" y="36544"/>
                    <a:pt x="3399029" y="35563"/>
                    <a:pt x="3400378" y="34704"/>
                  </a:cubicBezTo>
                  <a:cubicBezTo>
                    <a:pt x="3401605" y="33723"/>
                    <a:pt x="3402831" y="32742"/>
                    <a:pt x="3403935" y="31638"/>
                  </a:cubicBezTo>
                  <a:cubicBezTo>
                    <a:pt x="3405529" y="30044"/>
                    <a:pt x="3406877" y="28450"/>
                    <a:pt x="3407736" y="26856"/>
                  </a:cubicBezTo>
                  <a:cubicBezTo>
                    <a:pt x="3408594" y="25384"/>
                    <a:pt x="3409207" y="23913"/>
                    <a:pt x="3409330" y="22686"/>
                  </a:cubicBezTo>
                  <a:cubicBezTo>
                    <a:pt x="3409453" y="21460"/>
                    <a:pt x="3409330" y="20356"/>
                    <a:pt x="3408594" y="19621"/>
                  </a:cubicBezTo>
                  <a:cubicBezTo>
                    <a:pt x="3407981" y="18762"/>
                    <a:pt x="3407000" y="18272"/>
                    <a:pt x="3405529" y="18026"/>
                  </a:cubicBezTo>
                  <a:lnTo>
                    <a:pt x="3405529" y="18026"/>
                  </a:lnTo>
                  <a:cubicBezTo>
                    <a:pt x="3405529" y="18026"/>
                    <a:pt x="3404548" y="17781"/>
                    <a:pt x="3404057" y="17781"/>
                  </a:cubicBezTo>
                  <a:cubicBezTo>
                    <a:pt x="3403567" y="17781"/>
                    <a:pt x="3402954" y="17781"/>
                    <a:pt x="3402463" y="17781"/>
                  </a:cubicBezTo>
                  <a:cubicBezTo>
                    <a:pt x="3401850" y="17781"/>
                    <a:pt x="3401359" y="17904"/>
                    <a:pt x="3400746" y="18026"/>
                  </a:cubicBezTo>
                  <a:cubicBezTo>
                    <a:pt x="3400133" y="18026"/>
                    <a:pt x="3399520" y="18272"/>
                    <a:pt x="3398907" y="18517"/>
                  </a:cubicBezTo>
                  <a:moveTo>
                    <a:pt x="1795901" y="482422"/>
                  </a:moveTo>
                  <a:cubicBezTo>
                    <a:pt x="1795901" y="482422"/>
                    <a:pt x="1795042" y="482668"/>
                    <a:pt x="1794552" y="482913"/>
                  </a:cubicBezTo>
                  <a:cubicBezTo>
                    <a:pt x="1794062" y="483158"/>
                    <a:pt x="1793571" y="483281"/>
                    <a:pt x="1793081" y="483526"/>
                  </a:cubicBezTo>
                  <a:cubicBezTo>
                    <a:pt x="1792590" y="483771"/>
                    <a:pt x="1792099" y="484017"/>
                    <a:pt x="1791486" y="484262"/>
                  </a:cubicBezTo>
                  <a:cubicBezTo>
                    <a:pt x="1790873" y="484507"/>
                    <a:pt x="1790383" y="484875"/>
                    <a:pt x="1789892" y="485243"/>
                  </a:cubicBezTo>
                  <a:cubicBezTo>
                    <a:pt x="1788298" y="486224"/>
                    <a:pt x="1786704" y="487450"/>
                    <a:pt x="1785232" y="488676"/>
                  </a:cubicBezTo>
                  <a:cubicBezTo>
                    <a:pt x="1783761" y="489903"/>
                    <a:pt x="1782534" y="491252"/>
                    <a:pt x="1781431" y="492478"/>
                  </a:cubicBezTo>
                  <a:cubicBezTo>
                    <a:pt x="1780327" y="493827"/>
                    <a:pt x="1779469" y="495053"/>
                    <a:pt x="1778856" y="496279"/>
                  </a:cubicBezTo>
                  <a:cubicBezTo>
                    <a:pt x="1778242" y="497506"/>
                    <a:pt x="1777874" y="498609"/>
                    <a:pt x="1777874" y="499590"/>
                  </a:cubicBezTo>
                  <a:cubicBezTo>
                    <a:pt x="1777874" y="500204"/>
                    <a:pt x="1777997" y="500694"/>
                    <a:pt x="1778365" y="501185"/>
                  </a:cubicBezTo>
                  <a:cubicBezTo>
                    <a:pt x="1778733" y="501675"/>
                    <a:pt x="1779101" y="501920"/>
                    <a:pt x="1779591" y="502043"/>
                  </a:cubicBezTo>
                  <a:cubicBezTo>
                    <a:pt x="1780082" y="502288"/>
                    <a:pt x="1780818" y="502288"/>
                    <a:pt x="1781431" y="502288"/>
                  </a:cubicBezTo>
                  <a:cubicBezTo>
                    <a:pt x="1782167" y="502288"/>
                    <a:pt x="1783025" y="502166"/>
                    <a:pt x="1783884" y="501798"/>
                  </a:cubicBezTo>
                  <a:cubicBezTo>
                    <a:pt x="1784374" y="501675"/>
                    <a:pt x="1784742" y="501553"/>
                    <a:pt x="1785232" y="501307"/>
                  </a:cubicBezTo>
                  <a:cubicBezTo>
                    <a:pt x="1785723" y="501062"/>
                    <a:pt x="1786214" y="500939"/>
                    <a:pt x="1786704" y="500694"/>
                  </a:cubicBezTo>
                  <a:cubicBezTo>
                    <a:pt x="1787194" y="500449"/>
                    <a:pt x="1787685" y="500204"/>
                    <a:pt x="1788298" y="499958"/>
                  </a:cubicBezTo>
                  <a:cubicBezTo>
                    <a:pt x="1788789" y="499713"/>
                    <a:pt x="1789402" y="499345"/>
                    <a:pt x="1789892" y="498977"/>
                  </a:cubicBezTo>
                  <a:cubicBezTo>
                    <a:pt x="1791486" y="497996"/>
                    <a:pt x="1793081" y="496770"/>
                    <a:pt x="1794552" y="495544"/>
                  </a:cubicBezTo>
                  <a:cubicBezTo>
                    <a:pt x="1796024" y="494317"/>
                    <a:pt x="1797250" y="492969"/>
                    <a:pt x="1798354" y="491742"/>
                  </a:cubicBezTo>
                  <a:cubicBezTo>
                    <a:pt x="1799457" y="490393"/>
                    <a:pt x="1800316" y="489167"/>
                    <a:pt x="1800929" y="487941"/>
                  </a:cubicBezTo>
                  <a:cubicBezTo>
                    <a:pt x="1801542" y="486714"/>
                    <a:pt x="1801787" y="485611"/>
                    <a:pt x="1801787" y="484630"/>
                  </a:cubicBezTo>
                  <a:cubicBezTo>
                    <a:pt x="1801787" y="484017"/>
                    <a:pt x="1801665" y="483526"/>
                    <a:pt x="1801297" y="483036"/>
                  </a:cubicBezTo>
                  <a:cubicBezTo>
                    <a:pt x="1801052" y="482668"/>
                    <a:pt x="1800561" y="482300"/>
                    <a:pt x="1800070" y="482177"/>
                  </a:cubicBezTo>
                  <a:cubicBezTo>
                    <a:pt x="1799580" y="481932"/>
                    <a:pt x="1798967" y="481932"/>
                    <a:pt x="1798231" y="481932"/>
                  </a:cubicBezTo>
                  <a:cubicBezTo>
                    <a:pt x="1797495" y="481932"/>
                    <a:pt x="1796637" y="482177"/>
                    <a:pt x="1795779" y="482422"/>
                  </a:cubicBezTo>
                  <a:moveTo>
                    <a:pt x="3439374" y="26733"/>
                  </a:moveTo>
                  <a:cubicBezTo>
                    <a:pt x="3438148" y="27101"/>
                    <a:pt x="3436799" y="27592"/>
                    <a:pt x="3435450" y="28205"/>
                  </a:cubicBezTo>
                  <a:cubicBezTo>
                    <a:pt x="3434101" y="28818"/>
                    <a:pt x="3432752" y="29431"/>
                    <a:pt x="3431526" y="30167"/>
                  </a:cubicBezTo>
                  <a:cubicBezTo>
                    <a:pt x="3430300" y="30903"/>
                    <a:pt x="3428951" y="31761"/>
                    <a:pt x="3427725" y="32742"/>
                  </a:cubicBezTo>
                  <a:cubicBezTo>
                    <a:pt x="3426498" y="33723"/>
                    <a:pt x="3425272" y="34704"/>
                    <a:pt x="3424168" y="35685"/>
                  </a:cubicBezTo>
                  <a:cubicBezTo>
                    <a:pt x="3422452" y="37279"/>
                    <a:pt x="3421102" y="38874"/>
                    <a:pt x="3420244" y="40345"/>
                  </a:cubicBezTo>
                  <a:cubicBezTo>
                    <a:pt x="3419263" y="41817"/>
                    <a:pt x="3418650" y="43288"/>
                    <a:pt x="3418527" y="44514"/>
                  </a:cubicBezTo>
                  <a:cubicBezTo>
                    <a:pt x="3418282" y="45741"/>
                    <a:pt x="3418527" y="46844"/>
                    <a:pt x="3419018" y="47703"/>
                  </a:cubicBezTo>
                  <a:cubicBezTo>
                    <a:pt x="3419508" y="48561"/>
                    <a:pt x="3420489" y="49174"/>
                    <a:pt x="3421838" y="49542"/>
                  </a:cubicBezTo>
                  <a:cubicBezTo>
                    <a:pt x="3422329" y="49542"/>
                    <a:pt x="3422819" y="49665"/>
                    <a:pt x="3423310" y="49788"/>
                  </a:cubicBezTo>
                  <a:cubicBezTo>
                    <a:pt x="3423800" y="49788"/>
                    <a:pt x="3424414" y="49788"/>
                    <a:pt x="3425027" y="49788"/>
                  </a:cubicBezTo>
                  <a:cubicBezTo>
                    <a:pt x="3425640" y="49788"/>
                    <a:pt x="3426253" y="49665"/>
                    <a:pt x="3426866" y="49542"/>
                  </a:cubicBezTo>
                  <a:cubicBezTo>
                    <a:pt x="3427479" y="49542"/>
                    <a:pt x="3428092" y="49297"/>
                    <a:pt x="3428828" y="49052"/>
                  </a:cubicBezTo>
                  <a:cubicBezTo>
                    <a:pt x="3430055" y="48684"/>
                    <a:pt x="3431403" y="48193"/>
                    <a:pt x="3432752" y="47703"/>
                  </a:cubicBezTo>
                  <a:cubicBezTo>
                    <a:pt x="3434101" y="47090"/>
                    <a:pt x="3435450" y="46476"/>
                    <a:pt x="3436677" y="45741"/>
                  </a:cubicBezTo>
                  <a:cubicBezTo>
                    <a:pt x="3437903" y="45005"/>
                    <a:pt x="3439252" y="44147"/>
                    <a:pt x="3440478" y="43165"/>
                  </a:cubicBezTo>
                  <a:cubicBezTo>
                    <a:pt x="3441704" y="42184"/>
                    <a:pt x="3442930" y="41203"/>
                    <a:pt x="3444034" y="40222"/>
                  </a:cubicBezTo>
                  <a:cubicBezTo>
                    <a:pt x="3445751" y="38628"/>
                    <a:pt x="3447100" y="37034"/>
                    <a:pt x="3448081" y="35440"/>
                  </a:cubicBezTo>
                  <a:cubicBezTo>
                    <a:pt x="3449062" y="33968"/>
                    <a:pt x="3449675" y="32497"/>
                    <a:pt x="3449920" y="31270"/>
                  </a:cubicBezTo>
                  <a:cubicBezTo>
                    <a:pt x="3450165" y="30044"/>
                    <a:pt x="3449920" y="28940"/>
                    <a:pt x="3449430" y="27960"/>
                  </a:cubicBezTo>
                  <a:cubicBezTo>
                    <a:pt x="3448817" y="27101"/>
                    <a:pt x="3447958" y="26488"/>
                    <a:pt x="3446610" y="26120"/>
                  </a:cubicBezTo>
                  <a:cubicBezTo>
                    <a:pt x="3446119" y="26120"/>
                    <a:pt x="3445628" y="25997"/>
                    <a:pt x="3445015" y="25875"/>
                  </a:cubicBezTo>
                  <a:cubicBezTo>
                    <a:pt x="3444525" y="25875"/>
                    <a:pt x="3443912" y="25875"/>
                    <a:pt x="3443298" y="25875"/>
                  </a:cubicBezTo>
                  <a:cubicBezTo>
                    <a:pt x="3442685" y="25875"/>
                    <a:pt x="3442072" y="25997"/>
                    <a:pt x="3441459" y="26120"/>
                  </a:cubicBezTo>
                  <a:cubicBezTo>
                    <a:pt x="3440846" y="26243"/>
                    <a:pt x="3440110" y="26365"/>
                    <a:pt x="3439497" y="26611"/>
                  </a:cubicBezTo>
                  <a:moveTo>
                    <a:pt x="1748566" y="512467"/>
                  </a:moveTo>
                  <a:cubicBezTo>
                    <a:pt x="1748566" y="512467"/>
                    <a:pt x="1747585" y="512712"/>
                    <a:pt x="1747095" y="512957"/>
                  </a:cubicBezTo>
                  <a:cubicBezTo>
                    <a:pt x="1746604" y="513202"/>
                    <a:pt x="1746114" y="513325"/>
                    <a:pt x="1745501" y="513570"/>
                  </a:cubicBezTo>
                  <a:cubicBezTo>
                    <a:pt x="1744887" y="513815"/>
                    <a:pt x="1744397" y="514061"/>
                    <a:pt x="1743906" y="514429"/>
                  </a:cubicBezTo>
                  <a:cubicBezTo>
                    <a:pt x="1743293" y="514797"/>
                    <a:pt x="1742803" y="515042"/>
                    <a:pt x="1742189" y="515410"/>
                  </a:cubicBezTo>
                  <a:cubicBezTo>
                    <a:pt x="1740596" y="516513"/>
                    <a:pt x="1739001" y="517617"/>
                    <a:pt x="1737530" y="518843"/>
                  </a:cubicBezTo>
                  <a:cubicBezTo>
                    <a:pt x="1736181" y="520069"/>
                    <a:pt x="1734832" y="521418"/>
                    <a:pt x="1733851" y="522645"/>
                  </a:cubicBezTo>
                  <a:cubicBezTo>
                    <a:pt x="1732870" y="523871"/>
                    <a:pt x="1732011" y="525220"/>
                    <a:pt x="1731398" y="526446"/>
                  </a:cubicBezTo>
                  <a:cubicBezTo>
                    <a:pt x="1730785" y="527673"/>
                    <a:pt x="1730540" y="528776"/>
                    <a:pt x="1730540" y="529635"/>
                  </a:cubicBezTo>
                  <a:cubicBezTo>
                    <a:pt x="1730540" y="530248"/>
                    <a:pt x="1730785" y="530738"/>
                    <a:pt x="1731030" y="531106"/>
                  </a:cubicBezTo>
                  <a:cubicBezTo>
                    <a:pt x="1731276" y="531474"/>
                    <a:pt x="1731766" y="531719"/>
                    <a:pt x="1732256" y="531965"/>
                  </a:cubicBezTo>
                  <a:cubicBezTo>
                    <a:pt x="1732747" y="532087"/>
                    <a:pt x="1733360" y="532210"/>
                    <a:pt x="1734096" y="532210"/>
                  </a:cubicBezTo>
                  <a:cubicBezTo>
                    <a:pt x="1734832" y="532210"/>
                    <a:pt x="1735568" y="532087"/>
                    <a:pt x="1736426" y="531842"/>
                  </a:cubicBezTo>
                  <a:cubicBezTo>
                    <a:pt x="1736916" y="531719"/>
                    <a:pt x="1737407" y="531597"/>
                    <a:pt x="1737898" y="531351"/>
                  </a:cubicBezTo>
                  <a:cubicBezTo>
                    <a:pt x="1738388" y="531106"/>
                    <a:pt x="1738879" y="530983"/>
                    <a:pt x="1739492" y="530738"/>
                  </a:cubicBezTo>
                  <a:cubicBezTo>
                    <a:pt x="1739982" y="530493"/>
                    <a:pt x="1740596" y="530248"/>
                    <a:pt x="1741086" y="529880"/>
                  </a:cubicBezTo>
                  <a:cubicBezTo>
                    <a:pt x="1741699" y="529512"/>
                    <a:pt x="1742189" y="529267"/>
                    <a:pt x="1742803" y="528899"/>
                  </a:cubicBezTo>
                  <a:cubicBezTo>
                    <a:pt x="1744397" y="527795"/>
                    <a:pt x="1745991" y="526692"/>
                    <a:pt x="1747340" y="525465"/>
                  </a:cubicBezTo>
                  <a:cubicBezTo>
                    <a:pt x="1748689" y="524239"/>
                    <a:pt x="1750038" y="522890"/>
                    <a:pt x="1751019" y="521664"/>
                  </a:cubicBezTo>
                  <a:cubicBezTo>
                    <a:pt x="1752000" y="520315"/>
                    <a:pt x="1752858" y="519088"/>
                    <a:pt x="1753471" y="517862"/>
                  </a:cubicBezTo>
                  <a:cubicBezTo>
                    <a:pt x="1753962" y="516636"/>
                    <a:pt x="1754330" y="515532"/>
                    <a:pt x="1754207" y="514674"/>
                  </a:cubicBezTo>
                  <a:cubicBezTo>
                    <a:pt x="1754207" y="514061"/>
                    <a:pt x="1753962" y="513570"/>
                    <a:pt x="1753717" y="513202"/>
                  </a:cubicBezTo>
                  <a:cubicBezTo>
                    <a:pt x="1753471" y="512834"/>
                    <a:pt x="1752981" y="512589"/>
                    <a:pt x="1752491" y="512344"/>
                  </a:cubicBezTo>
                  <a:cubicBezTo>
                    <a:pt x="1752000" y="512221"/>
                    <a:pt x="1751387" y="512099"/>
                    <a:pt x="1750651" y="512099"/>
                  </a:cubicBezTo>
                  <a:cubicBezTo>
                    <a:pt x="1749915" y="512099"/>
                    <a:pt x="1749179" y="512221"/>
                    <a:pt x="1748321" y="512467"/>
                  </a:cubicBezTo>
                  <a:moveTo>
                    <a:pt x="3478616" y="36421"/>
                  </a:moveTo>
                  <a:cubicBezTo>
                    <a:pt x="3477389" y="36789"/>
                    <a:pt x="3476163" y="37279"/>
                    <a:pt x="3474814" y="37770"/>
                  </a:cubicBezTo>
                  <a:cubicBezTo>
                    <a:pt x="3473588" y="38383"/>
                    <a:pt x="3472239" y="38996"/>
                    <a:pt x="3471013" y="39732"/>
                  </a:cubicBezTo>
                  <a:cubicBezTo>
                    <a:pt x="3469786" y="40468"/>
                    <a:pt x="3468437" y="41326"/>
                    <a:pt x="3467211" y="42184"/>
                  </a:cubicBezTo>
                  <a:cubicBezTo>
                    <a:pt x="3465985" y="43043"/>
                    <a:pt x="3464758" y="44024"/>
                    <a:pt x="3463778" y="45005"/>
                  </a:cubicBezTo>
                  <a:cubicBezTo>
                    <a:pt x="3462061" y="46599"/>
                    <a:pt x="3460589" y="48316"/>
                    <a:pt x="3459608" y="49788"/>
                  </a:cubicBezTo>
                  <a:cubicBezTo>
                    <a:pt x="3458627" y="51382"/>
                    <a:pt x="3457891" y="52730"/>
                    <a:pt x="3457646" y="54079"/>
                  </a:cubicBezTo>
                  <a:cubicBezTo>
                    <a:pt x="3457401" y="55428"/>
                    <a:pt x="3457523" y="56532"/>
                    <a:pt x="3458014" y="57390"/>
                  </a:cubicBezTo>
                  <a:cubicBezTo>
                    <a:pt x="3458505" y="58249"/>
                    <a:pt x="3459485" y="58985"/>
                    <a:pt x="3460835" y="59353"/>
                  </a:cubicBezTo>
                  <a:cubicBezTo>
                    <a:pt x="3461325" y="59475"/>
                    <a:pt x="3461815" y="59598"/>
                    <a:pt x="3462428" y="59598"/>
                  </a:cubicBezTo>
                  <a:cubicBezTo>
                    <a:pt x="3463042" y="59598"/>
                    <a:pt x="3463532" y="59598"/>
                    <a:pt x="3464268" y="59598"/>
                  </a:cubicBezTo>
                  <a:cubicBezTo>
                    <a:pt x="3464881" y="59598"/>
                    <a:pt x="3465494" y="59475"/>
                    <a:pt x="3466230" y="59353"/>
                  </a:cubicBezTo>
                  <a:cubicBezTo>
                    <a:pt x="3466966" y="59230"/>
                    <a:pt x="3467579" y="59107"/>
                    <a:pt x="3468315" y="58862"/>
                  </a:cubicBezTo>
                  <a:cubicBezTo>
                    <a:pt x="3469541" y="58494"/>
                    <a:pt x="3470767" y="58004"/>
                    <a:pt x="3472116" y="57513"/>
                  </a:cubicBezTo>
                  <a:cubicBezTo>
                    <a:pt x="3473465" y="57023"/>
                    <a:pt x="3474691" y="56287"/>
                    <a:pt x="3475918" y="55551"/>
                  </a:cubicBezTo>
                  <a:cubicBezTo>
                    <a:pt x="3477144" y="54815"/>
                    <a:pt x="3478493" y="53957"/>
                    <a:pt x="3479719" y="53098"/>
                  </a:cubicBezTo>
                  <a:cubicBezTo>
                    <a:pt x="3480945" y="52240"/>
                    <a:pt x="3482172" y="51259"/>
                    <a:pt x="3483275" y="50278"/>
                  </a:cubicBezTo>
                  <a:cubicBezTo>
                    <a:pt x="3484992" y="48684"/>
                    <a:pt x="3486464" y="46967"/>
                    <a:pt x="3487445" y="45495"/>
                  </a:cubicBezTo>
                  <a:cubicBezTo>
                    <a:pt x="3488426" y="43901"/>
                    <a:pt x="3489162" y="42552"/>
                    <a:pt x="3489407" y="41203"/>
                  </a:cubicBezTo>
                  <a:cubicBezTo>
                    <a:pt x="3489652" y="39854"/>
                    <a:pt x="3489530" y="38751"/>
                    <a:pt x="3489039" y="37892"/>
                  </a:cubicBezTo>
                  <a:cubicBezTo>
                    <a:pt x="3488548" y="37034"/>
                    <a:pt x="3487568" y="36298"/>
                    <a:pt x="3486218" y="35930"/>
                  </a:cubicBezTo>
                  <a:lnTo>
                    <a:pt x="3486218" y="35930"/>
                  </a:lnTo>
                  <a:cubicBezTo>
                    <a:pt x="3486218" y="35930"/>
                    <a:pt x="3485238" y="35685"/>
                    <a:pt x="3484625" y="35563"/>
                  </a:cubicBezTo>
                  <a:cubicBezTo>
                    <a:pt x="3484011" y="35563"/>
                    <a:pt x="3483398" y="35563"/>
                    <a:pt x="3482785" y="35563"/>
                  </a:cubicBezTo>
                  <a:cubicBezTo>
                    <a:pt x="3482172" y="35563"/>
                    <a:pt x="3481559" y="35685"/>
                    <a:pt x="3480823" y="35808"/>
                  </a:cubicBezTo>
                  <a:cubicBezTo>
                    <a:pt x="3480087" y="35930"/>
                    <a:pt x="3479474" y="36053"/>
                    <a:pt x="3478738" y="36298"/>
                  </a:cubicBezTo>
                  <a:moveTo>
                    <a:pt x="1701477" y="543246"/>
                  </a:moveTo>
                  <a:cubicBezTo>
                    <a:pt x="1701477" y="543246"/>
                    <a:pt x="1700496" y="543614"/>
                    <a:pt x="1700005" y="543737"/>
                  </a:cubicBezTo>
                  <a:cubicBezTo>
                    <a:pt x="1699515" y="543982"/>
                    <a:pt x="1698901" y="544227"/>
                    <a:pt x="1698411" y="544473"/>
                  </a:cubicBezTo>
                  <a:cubicBezTo>
                    <a:pt x="1697798" y="544718"/>
                    <a:pt x="1697308" y="545086"/>
                    <a:pt x="1696694" y="545331"/>
                  </a:cubicBezTo>
                  <a:cubicBezTo>
                    <a:pt x="1696081" y="545699"/>
                    <a:pt x="1695468" y="546067"/>
                    <a:pt x="1694855" y="546435"/>
                  </a:cubicBezTo>
                  <a:cubicBezTo>
                    <a:pt x="1693261" y="547538"/>
                    <a:pt x="1691666" y="548765"/>
                    <a:pt x="1690318" y="549991"/>
                  </a:cubicBezTo>
                  <a:cubicBezTo>
                    <a:pt x="1688968" y="551217"/>
                    <a:pt x="1687742" y="552566"/>
                    <a:pt x="1686761" y="553915"/>
                  </a:cubicBezTo>
                  <a:cubicBezTo>
                    <a:pt x="1685780" y="555264"/>
                    <a:pt x="1684922" y="556490"/>
                    <a:pt x="1684431" y="557717"/>
                  </a:cubicBezTo>
                  <a:cubicBezTo>
                    <a:pt x="1683941" y="558943"/>
                    <a:pt x="1683696" y="559924"/>
                    <a:pt x="1683696" y="560905"/>
                  </a:cubicBezTo>
                  <a:cubicBezTo>
                    <a:pt x="1683696" y="561518"/>
                    <a:pt x="1683941" y="561886"/>
                    <a:pt x="1684186" y="562254"/>
                  </a:cubicBezTo>
                  <a:cubicBezTo>
                    <a:pt x="1684431" y="562622"/>
                    <a:pt x="1684922" y="562867"/>
                    <a:pt x="1685413" y="562990"/>
                  </a:cubicBezTo>
                  <a:cubicBezTo>
                    <a:pt x="1685903" y="563112"/>
                    <a:pt x="1686516" y="563235"/>
                    <a:pt x="1687252" y="563112"/>
                  </a:cubicBezTo>
                  <a:cubicBezTo>
                    <a:pt x="1687988" y="562990"/>
                    <a:pt x="1688723" y="562990"/>
                    <a:pt x="1689459" y="562744"/>
                  </a:cubicBezTo>
                  <a:cubicBezTo>
                    <a:pt x="1689950" y="562622"/>
                    <a:pt x="1690440" y="562376"/>
                    <a:pt x="1690931" y="562254"/>
                  </a:cubicBezTo>
                  <a:cubicBezTo>
                    <a:pt x="1691421" y="562009"/>
                    <a:pt x="1692034" y="561763"/>
                    <a:pt x="1692525" y="561518"/>
                  </a:cubicBezTo>
                  <a:cubicBezTo>
                    <a:pt x="1693138" y="561273"/>
                    <a:pt x="1693628" y="560905"/>
                    <a:pt x="1694242" y="560660"/>
                  </a:cubicBezTo>
                  <a:cubicBezTo>
                    <a:pt x="1694855" y="560415"/>
                    <a:pt x="1695468" y="559924"/>
                    <a:pt x="1696081" y="559556"/>
                  </a:cubicBezTo>
                  <a:cubicBezTo>
                    <a:pt x="1697675" y="558452"/>
                    <a:pt x="1699269" y="557226"/>
                    <a:pt x="1700618" y="556000"/>
                  </a:cubicBezTo>
                  <a:cubicBezTo>
                    <a:pt x="1701967" y="554774"/>
                    <a:pt x="1703193" y="553425"/>
                    <a:pt x="1704297" y="552076"/>
                  </a:cubicBezTo>
                  <a:cubicBezTo>
                    <a:pt x="1705401" y="550727"/>
                    <a:pt x="1706136" y="549501"/>
                    <a:pt x="1706627" y="548274"/>
                  </a:cubicBezTo>
                  <a:cubicBezTo>
                    <a:pt x="1707118" y="547048"/>
                    <a:pt x="1707363" y="546067"/>
                    <a:pt x="1707363" y="545086"/>
                  </a:cubicBezTo>
                  <a:cubicBezTo>
                    <a:pt x="1707363" y="544473"/>
                    <a:pt x="1707118" y="544105"/>
                    <a:pt x="1706750" y="543737"/>
                  </a:cubicBezTo>
                  <a:cubicBezTo>
                    <a:pt x="1706505" y="543369"/>
                    <a:pt x="1706014" y="543124"/>
                    <a:pt x="1705523" y="543001"/>
                  </a:cubicBezTo>
                  <a:cubicBezTo>
                    <a:pt x="1705033" y="542878"/>
                    <a:pt x="1704420" y="542756"/>
                    <a:pt x="1703684" y="542878"/>
                  </a:cubicBezTo>
                  <a:cubicBezTo>
                    <a:pt x="1702948" y="542878"/>
                    <a:pt x="1702213" y="543001"/>
                    <a:pt x="1701477" y="543246"/>
                  </a:cubicBezTo>
                  <a:moveTo>
                    <a:pt x="3516998" y="47825"/>
                  </a:moveTo>
                  <a:cubicBezTo>
                    <a:pt x="3515772" y="48193"/>
                    <a:pt x="3514546" y="48561"/>
                    <a:pt x="3513320" y="49174"/>
                  </a:cubicBezTo>
                  <a:cubicBezTo>
                    <a:pt x="3512093" y="49665"/>
                    <a:pt x="3510744" y="50278"/>
                    <a:pt x="3509518" y="51014"/>
                  </a:cubicBezTo>
                  <a:cubicBezTo>
                    <a:pt x="3508292" y="51749"/>
                    <a:pt x="3507066" y="52485"/>
                    <a:pt x="3505839" y="53344"/>
                  </a:cubicBezTo>
                  <a:cubicBezTo>
                    <a:pt x="3504613" y="54202"/>
                    <a:pt x="3503509" y="55183"/>
                    <a:pt x="3502406" y="56164"/>
                  </a:cubicBezTo>
                  <a:cubicBezTo>
                    <a:pt x="3500566" y="57758"/>
                    <a:pt x="3499217" y="59353"/>
                    <a:pt x="3498113" y="60947"/>
                  </a:cubicBezTo>
                  <a:cubicBezTo>
                    <a:pt x="3497010" y="62541"/>
                    <a:pt x="3496274" y="64012"/>
                    <a:pt x="3496029" y="65361"/>
                  </a:cubicBezTo>
                  <a:cubicBezTo>
                    <a:pt x="3495661" y="66710"/>
                    <a:pt x="3495783" y="67937"/>
                    <a:pt x="3496151" y="68918"/>
                  </a:cubicBezTo>
                  <a:cubicBezTo>
                    <a:pt x="3496642" y="69899"/>
                    <a:pt x="3497500" y="70634"/>
                    <a:pt x="3498727" y="71002"/>
                  </a:cubicBezTo>
                  <a:cubicBezTo>
                    <a:pt x="3499217" y="71125"/>
                    <a:pt x="3499830" y="71248"/>
                    <a:pt x="3500443" y="71370"/>
                  </a:cubicBezTo>
                  <a:cubicBezTo>
                    <a:pt x="3501057" y="71370"/>
                    <a:pt x="3501670" y="71370"/>
                    <a:pt x="3502283" y="71370"/>
                  </a:cubicBezTo>
                  <a:cubicBezTo>
                    <a:pt x="3502896" y="71370"/>
                    <a:pt x="3503632" y="71248"/>
                    <a:pt x="3504368" y="71125"/>
                  </a:cubicBezTo>
                  <a:cubicBezTo>
                    <a:pt x="3505103" y="71002"/>
                    <a:pt x="3505839" y="70880"/>
                    <a:pt x="3506575" y="70634"/>
                  </a:cubicBezTo>
                  <a:cubicBezTo>
                    <a:pt x="3507801" y="70267"/>
                    <a:pt x="3509028" y="69899"/>
                    <a:pt x="3510254" y="69285"/>
                  </a:cubicBezTo>
                  <a:cubicBezTo>
                    <a:pt x="3511480" y="68795"/>
                    <a:pt x="3512829" y="68182"/>
                    <a:pt x="3514055" y="67446"/>
                  </a:cubicBezTo>
                  <a:cubicBezTo>
                    <a:pt x="3515282" y="66710"/>
                    <a:pt x="3516631" y="65974"/>
                    <a:pt x="3517734" y="65116"/>
                  </a:cubicBezTo>
                  <a:cubicBezTo>
                    <a:pt x="3518961" y="64258"/>
                    <a:pt x="3520187" y="63277"/>
                    <a:pt x="3521291" y="62296"/>
                  </a:cubicBezTo>
                  <a:cubicBezTo>
                    <a:pt x="3523130" y="60701"/>
                    <a:pt x="3524601" y="59107"/>
                    <a:pt x="3525583" y="57513"/>
                  </a:cubicBezTo>
                  <a:cubicBezTo>
                    <a:pt x="3526686" y="55919"/>
                    <a:pt x="3527422" y="54447"/>
                    <a:pt x="3527667" y="53098"/>
                  </a:cubicBezTo>
                  <a:cubicBezTo>
                    <a:pt x="3527913" y="51749"/>
                    <a:pt x="3527913" y="50523"/>
                    <a:pt x="3527422" y="49542"/>
                  </a:cubicBezTo>
                  <a:cubicBezTo>
                    <a:pt x="3526931" y="48561"/>
                    <a:pt x="3526073" y="47825"/>
                    <a:pt x="3524724" y="47458"/>
                  </a:cubicBezTo>
                  <a:cubicBezTo>
                    <a:pt x="3524233" y="47335"/>
                    <a:pt x="3523620" y="47212"/>
                    <a:pt x="3523007" y="47090"/>
                  </a:cubicBezTo>
                  <a:cubicBezTo>
                    <a:pt x="3522394" y="47090"/>
                    <a:pt x="3521781" y="47090"/>
                    <a:pt x="3521168" y="47090"/>
                  </a:cubicBezTo>
                  <a:cubicBezTo>
                    <a:pt x="3520555" y="47090"/>
                    <a:pt x="3519819" y="47212"/>
                    <a:pt x="3519083" y="47335"/>
                  </a:cubicBezTo>
                  <a:cubicBezTo>
                    <a:pt x="3518348" y="47458"/>
                    <a:pt x="3517611" y="47580"/>
                    <a:pt x="3516876" y="47825"/>
                  </a:cubicBezTo>
                  <a:moveTo>
                    <a:pt x="1654510" y="574639"/>
                  </a:moveTo>
                  <a:cubicBezTo>
                    <a:pt x="1654510" y="574639"/>
                    <a:pt x="1653529" y="575007"/>
                    <a:pt x="1652916" y="575130"/>
                  </a:cubicBezTo>
                  <a:cubicBezTo>
                    <a:pt x="1652425" y="575375"/>
                    <a:pt x="1651812" y="575620"/>
                    <a:pt x="1651199" y="575866"/>
                  </a:cubicBezTo>
                  <a:cubicBezTo>
                    <a:pt x="1650586" y="576111"/>
                    <a:pt x="1649973" y="576479"/>
                    <a:pt x="1649359" y="576847"/>
                  </a:cubicBezTo>
                  <a:cubicBezTo>
                    <a:pt x="1648746" y="577215"/>
                    <a:pt x="1648133" y="577582"/>
                    <a:pt x="1647520" y="578073"/>
                  </a:cubicBezTo>
                  <a:cubicBezTo>
                    <a:pt x="1645926" y="579177"/>
                    <a:pt x="1644332" y="580403"/>
                    <a:pt x="1642983" y="581629"/>
                  </a:cubicBezTo>
                  <a:cubicBezTo>
                    <a:pt x="1641634" y="582856"/>
                    <a:pt x="1640408" y="584205"/>
                    <a:pt x="1639426" y="585553"/>
                  </a:cubicBezTo>
                  <a:cubicBezTo>
                    <a:pt x="1638445" y="586902"/>
                    <a:pt x="1637710" y="588129"/>
                    <a:pt x="1637219" y="589232"/>
                  </a:cubicBezTo>
                  <a:cubicBezTo>
                    <a:pt x="1636729" y="590336"/>
                    <a:pt x="1636483" y="591440"/>
                    <a:pt x="1636606" y="592298"/>
                  </a:cubicBezTo>
                  <a:cubicBezTo>
                    <a:pt x="1636606" y="592789"/>
                    <a:pt x="1636851" y="593279"/>
                    <a:pt x="1637219" y="593647"/>
                  </a:cubicBezTo>
                  <a:cubicBezTo>
                    <a:pt x="1637464" y="594015"/>
                    <a:pt x="1637955" y="594260"/>
                    <a:pt x="1638445" y="594383"/>
                  </a:cubicBezTo>
                  <a:cubicBezTo>
                    <a:pt x="1638936" y="594505"/>
                    <a:pt x="1639549" y="594628"/>
                    <a:pt x="1640162" y="594505"/>
                  </a:cubicBezTo>
                  <a:cubicBezTo>
                    <a:pt x="1640775" y="594505"/>
                    <a:pt x="1641511" y="594383"/>
                    <a:pt x="1642370" y="594137"/>
                  </a:cubicBezTo>
                  <a:cubicBezTo>
                    <a:pt x="1642860" y="594015"/>
                    <a:pt x="1643351" y="593770"/>
                    <a:pt x="1643964" y="593647"/>
                  </a:cubicBezTo>
                  <a:cubicBezTo>
                    <a:pt x="1644577" y="593524"/>
                    <a:pt x="1645067" y="593156"/>
                    <a:pt x="1645680" y="592911"/>
                  </a:cubicBezTo>
                  <a:cubicBezTo>
                    <a:pt x="1646294" y="592666"/>
                    <a:pt x="1646907" y="592298"/>
                    <a:pt x="1647520" y="591930"/>
                  </a:cubicBezTo>
                  <a:cubicBezTo>
                    <a:pt x="1648133" y="591562"/>
                    <a:pt x="1648746" y="591194"/>
                    <a:pt x="1649359" y="590704"/>
                  </a:cubicBezTo>
                  <a:cubicBezTo>
                    <a:pt x="1650953" y="589600"/>
                    <a:pt x="1652548" y="588374"/>
                    <a:pt x="1653897" y="587148"/>
                  </a:cubicBezTo>
                  <a:cubicBezTo>
                    <a:pt x="1655246" y="585921"/>
                    <a:pt x="1656472" y="584572"/>
                    <a:pt x="1657453" y="583224"/>
                  </a:cubicBezTo>
                  <a:cubicBezTo>
                    <a:pt x="1658434" y="581875"/>
                    <a:pt x="1659170" y="580648"/>
                    <a:pt x="1659660" y="579545"/>
                  </a:cubicBezTo>
                  <a:cubicBezTo>
                    <a:pt x="1660151" y="578441"/>
                    <a:pt x="1660396" y="577337"/>
                    <a:pt x="1660273" y="576479"/>
                  </a:cubicBezTo>
                  <a:cubicBezTo>
                    <a:pt x="1660273" y="575988"/>
                    <a:pt x="1660028" y="575498"/>
                    <a:pt x="1659660" y="575130"/>
                  </a:cubicBezTo>
                  <a:cubicBezTo>
                    <a:pt x="1659292" y="574762"/>
                    <a:pt x="1658925" y="574517"/>
                    <a:pt x="1658434" y="574394"/>
                  </a:cubicBezTo>
                  <a:cubicBezTo>
                    <a:pt x="1657943" y="574271"/>
                    <a:pt x="1657330" y="574149"/>
                    <a:pt x="1656717" y="574271"/>
                  </a:cubicBezTo>
                  <a:cubicBezTo>
                    <a:pt x="1656104" y="574271"/>
                    <a:pt x="1655368" y="574394"/>
                    <a:pt x="1654510" y="574639"/>
                  </a:cubicBezTo>
                  <a:moveTo>
                    <a:pt x="3554278" y="60701"/>
                  </a:moveTo>
                  <a:cubicBezTo>
                    <a:pt x="3553051" y="61069"/>
                    <a:pt x="3551948" y="61437"/>
                    <a:pt x="3550721" y="61928"/>
                  </a:cubicBezTo>
                  <a:cubicBezTo>
                    <a:pt x="3549495" y="62418"/>
                    <a:pt x="3548269" y="63031"/>
                    <a:pt x="3547043" y="63767"/>
                  </a:cubicBezTo>
                  <a:cubicBezTo>
                    <a:pt x="3545816" y="64503"/>
                    <a:pt x="3544590" y="65239"/>
                    <a:pt x="3543364" y="65974"/>
                  </a:cubicBezTo>
                  <a:cubicBezTo>
                    <a:pt x="3542137" y="66833"/>
                    <a:pt x="3541034" y="67691"/>
                    <a:pt x="3539930" y="68672"/>
                  </a:cubicBezTo>
                  <a:cubicBezTo>
                    <a:pt x="3538091" y="70267"/>
                    <a:pt x="3536496" y="71983"/>
                    <a:pt x="3535393" y="73577"/>
                  </a:cubicBezTo>
                  <a:cubicBezTo>
                    <a:pt x="3534289" y="75172"/>
                    <a:pt x="3533431" y="76643"/>
                    <a:pt x="3533063" y="77992"/>
                  </a:cubicBezTo>
                  <a:cubicBezTo>
                    <a:pt x="3532695" y="79341"/>
                    <a:pt x="3532695" y="80567"/>
                    <a:pt x="3533063" y="81548"/>
                  </a:cubicBezTo>
                  <a:cubicBezTo>
                    <a:pt x="3533431" y="82529"/>
                    <a:pt x="3534289" y="83388"/>
                    <a:pt x="3535638" y="83878"/>
                  </a:cubicBezTo>
                  <a:cubicBezTo>
                    <a:pt x="3536129" y="84123"/>
                    <a:pt x="3536742" y="84246"/>
                    <a:pt x="3537355" y="84246"/>
                  </a:cubicBezTo>
                  <a:cubicBezTo>
                    <a:pt x="3537968" y="84246"/>
                    <a:pt x="3538581" y="84246"/>
                    <a:pt x="3539317" y="84246"/>
                  </a:cubicBezTo>
                  <a:cubicBezTo>
                    <a:pt x="3540053" y="84246"/>
                    <a:pt x="3540788" y="84246"/>
                    <a:pt x="3541524" y="84001"/>
                  </a:cubicBezTo>
                  <a:cubicBezTo>
                    <a:pt x="3542260" y="83878"/>
                    <a:pt x="3543118" y="83756"/>
                    <a:pt x="3543854" y="83510"/>
                  </a:cubicBezTo>
                  <a:cubicBezTo>
                    <a:pt x="3544958" y="83143"/>
                    <a:pt x="3546184" y="82775"/>
                    <a:pt x="3547411" y="82284"/>
                  </a:cubicBezTo>
                  <a:cubicBezTo>
                    <a:pt x="3548637" y="81794"/>
                    <a:pt x="3549863" y="81181"/>
                    <a:pt x="3551089" y="80445"/>
                  </a:cubicBezTo>
                  <a:cubicBezTo>
                    <a:pt x="3552316" y="79709"/>
                    <a:pt x="3553542" y="78973"/>
                    <a:pt x="3554768" y="78237"/>
                  </a:cubicBezTo>
                  <a:cubicBezTo>
                    <a:pt x="3555994" y="77379"/>
                    <a:pt x="3557098" y="76521"/>
                    <a:pt x="3558202" y="75539"/>
                  </a:cubicBezTo>
                  <a:cubicBezTo>
                    <a:pt x="3560041" y="73945"/>
                    <a:pt x="3561636" y="72229"/>
                    <a:pt x="3562739" y="70634"/>
                  </a:cubicBezTo>
                  <a:cubicBezTo>
                    <a:pt x="3563843" y="69040"/>
                    <a:pt x="3564701" y="67569"/>
                    <a:pt x="3565069" y="66097"/>
                  </a:cubicBezTo>
                  <a:cubicBezTo>
                    <a:pt x="3565437" y="64748"/>
                    <a:pt x="3565437" y="63522"/>
                    <a:pt x="3565069" y="62541"/>
                  </a:cubicBezTo>
                  <a:cubicBezTo>
                    <a:pt x="3564701" y="61560"/>
                    <a:pt x="3563843" y="60701"/>
                    <a:pt x="3562616" y="60211"/>
                  </a:cubicBezTo>
                  <a:cubicBezTo>
                    <a:pt x="3562126" y="59966"/>
                    <a:pt x="3561513" y="59843"/>
                    <a:pt x="3560899" y="59843"/>
                  </a:cubicBezTo>
                  <a:cubicBezTo>
                    <a:pt x="3560286" y="59843"/>
                    <a:pt x="3559673" y="59843"/>
                    <a:pt x="3558938" y="59843"/>
                  </a:cubicBezTo>
                  <a:cubicBezTo>
                    <a:pt x="3558202" y="59843"/>
                    <a:pt x="3557466" y="59843"/>
                    <a:pt x="3556730" y="60088"/>
                  </a:cubicBezTo>
                  <a:cubicBezTo>
                    <a:pt x="3555994" y="60211"/>
                    <a:pt x="3555136" y="60456"/>
                    <a:pt x="3554400" y="60579"/>
                  </a:cubicBezTo>
                  <a:moveTo>
                    <a:pt x="1607911" y="606768"/>
                  </a:moveTo>
                  <a:cubicBezTo>
                    <a:pt x="1607911" y="606768"/>
                    <a:pt x="1606807" y="607136"/>
                    <a:pt x="1606317" y="607381"/>
                  </a:cubicBezTo>
                  <a:cubicBezTo>
                    <a:pt x="1605704" y="607627"/>
                    <a:pt x="1605213" y="607872"/>
                    <a:pt x="1604600" y="608117"/>
                  </a:cubicBezTo>
                  <a:cubicBezTo>
                    <a:pt x="1603987" y="608362"/>
                    <a:pt x="1603374" y="608730"/>
                    <a:pt x="1602760" y="609098"/>
                  </a:cubicBezTo>
                  <a:cubicBezTo>
                    <a:pt x="1602147" y="609466"/>
                    <a:pt x="1601534" y="609957"/>
                    <a:pt x="1600798" y="610324"/>
                  </a:cubicBezTo>
                  <a:cubicBezTo>
                    <a:pt x="1599204" y="611428"/>
                    <a:pt x="1597733" y="612654"/>
                    <a:pt x="1596384" y="614003"/>
                  </a:cubicBezTo>
                  <a:cubicBezTo>
                    <a:pt x="1595035" y="615230"/>
                    <a:pt x="1593931" y="616579"/>
                    <a:pt x="1592950" y="617928"/>
                  </a:cubicBezTo>
                  <a:cubicBezTo>
                    <a:pt x="1591969" y="619276"/>
                    <a:pt x="1591233" y="620503"/>
                    <a:pt x="1590866" y="621606"/>
                  </a:cubicBezTo>
                  <a:cubicBezTo>
                    <a:pt x="1590497" y="622710"/>
                    <a:pt x="1590252" y="623814"/>
                    <a:pt x="1590497" y="624549"/>
                  </a:cubicBezTo>
                  <a:cubicBezTo>
                    <a:pt x="1590497" y="625040"/>
                    <a:pt x="1590866" y="625408"/>
                    <a:pt x="1591111" y="625776"/>
                  </a:cubicBezTo>
                  <a:cubicBezTo>
                    <a:pt x="1591356" y="626144"/>
                    <a:pt x="1591846" y="626266"/>
                    <a:pt x="1592337" y="626389"/>
                  </a:cubicBezTo>
                  <a:cubicBezTo>
                    <a:pt x="1592827" y="626512"/>
                    <a:pt x="1593441" y="626512"/>
                    <a:pt x="1594054" y="626512"/>
                  </a:cubicBezTo>
                  <a:cubicBezTo>
                    <a:pt x="1594667" y="626512"/>
                    <a:pt x="1595403" y="626389"/>
                    <a:pt x="1596138" y="626144"/>
                  </a:cubicBezTo>
                  <a:cubicBezTo>
                    <a:pt x="1596629" y="626021"/>
                    <a:pt x="1597242" y="625776"/>
                    <a:pt x="1597733" y="625530"/>
                  </a:cubicBezTo>
                  <a:cubicBezTo>
                    <a:pt x="1598223" y="625285"/>
                    <a:pt x="1598836" y="625040"/>
                    <a:pt x="1599449" y="624795"/>
                  </a:cubicBezTo>
                  <a:cubicBezTo>
                    <a:pt x="1600063" y="624549"/>
                    <a:pt x="1600676" y="624182"/>
                    <a:pt x="1601289" y="623814"/>
                  </a:cubicBezTo>
                  <a:cubicBezTo>
                    <a:pt x="1601902" y="623446"/>
                    <a:pt x="1602515" y="622955"/>
                    <a:pt x="1603251" y="622587"/>
                  </a:cubicBezTo>
                  <a:cubicBezTo>
                    <a:pt x="1604845" y="621484"/>
                    <a:pt x="1606439" y="620257"/>
                    <a:pt x="1607666" y="618908"/>
                  </a:cubicBezTo>
                  <a:cubicBezTo>
                    <a:pt x="1609015" y="617682"/>
                    <a:pt x="1610118" y="616333"/>
                    <a:pt x="1611099" y="614984"/>
                  </a:cubicBezTo>
                  <a:cubicBezTo>
                    <a:pt x="1612080" y="613635"/>
                    <a:pt x="1612816" y="612409"/>
                    <a:pt x="1613184" y="611305"/>
                  </a:cubicBezTo>
                  <a:cubicBezTo>
                    <a:pt x="1613552" y="610202"/>
                    <a:pt x="1613797" y="609098"/>
                    <a:pt x="1613552" y="608362"/>
                  </a:cubicBezTo>
                  <a:cubicBezTo>
                    <a:pt x="1613552" y="607872"/>
                    <a:pt x="1613184" y="607504"/>
                    <a:pt x="1612939" y="607136"/>
                  </a:cubicBezTo>
                  <a:cubicBezTo>
                    <a:pt x="1612571" y="606768"/>
                    <a:pt x="1612203" y="606645"/>
                    <a:pt x="1611712" y="606523"/>
                  </a:cubicBezTo>
                  <a:cubicBezTo>
                    <a:pt x="1611222" y="606400"/>
                    <a:pt x="1610609" y="606400"/>
                    <a:pt x="1609996" y="606400"/>
                  </a:cubicBezTo>
                  <a:cubicBezTo>
                    <a:pt x="1609382" y="606400"/>
                    <a:pt x="1608647" y="606523"/>
                    <a:pt x="1607911" y="606768"/>
                  </a:cubicBezTo>
                  <a:moveTo>
                    <a:pt x="3590576" y="75294"/>
                  </a:moveTo>
                  <a:cubicBezTo>
                    <a:pt x="3589472" y="75662"/>
                    <a:pt x="3588246" y="76030"/>
                    <a:pt x="3587019" y="76521"/>
                  </a:cubicBezTo>
                  <a:cubicBezTo>
                    <a:pt x="3585793" y="77011"/>
                    <a:pt x="3584567" y="77624"/>
                    <a:pt x="3583463" y="78237"/>
                  </a:cubicBezTo>
                  <a:cubicBezTo>
                    <a:pt x="3582237" y="78851"/>
                    <a:pt x="3581011" y="79586"/>
                    <a:pt x="3579907" y="80445"/>
                  </a:cubicBezTo>
                  <a:cubicBezTo>
                    <a:pt x="3578804" y="81303"/>
                    <a:pt x="3577577" y="82039"/>
                    <a:pt x="3576474" y="83020"/>
                  </a:cubicBezTo>
                  <a:cubicBezTo>
                    <a:pt x="3574634" y="84614"/>
                    <a:pt x="3573040" y="86331"/>
                    <a:pt x="3571814" y="87925"/>
                  </a:cubicBezTo>
                  <a:cubicBezTo>
                    <a:pt x="3570587" y="89519"/>
                    <a:pt x="3569729" y="91113"/>
                    <a:pt x="3569361" y="92462"/>
                  </a:cubicBezTo>
                  <a:cubicBezTo>
                    <a:pt x="3568871" y="93934"/>
                    <a:pt x="3568871" y="95160"/>
                    <a:pt x="3569238" y="96264"/>
                  </a:cubicBezTo>
                  <a:cubicBezTo>
                    <a:pt x="3569606" y="97367"/>
                    <a:pt x="3570342" y="98226"/>
                    <a:pt x="3571568" y="98716"/>
                  </a:cubicBezTo>
                  <a:cubicBezTo>
                    <a:pt x="3572059" y="98962"/>
                    <a:pt x="3572672" y="99084"/>
                    <a:pt x="3573285" y="99207"/>
                  </a:cubicBezTo>
                  <a:cubicBezTo>
                    <a:pt x="3573898" y="99207"/>
                    <a:pt x="3574634" y="99330"/>
                    <a:pt x="3575370" y="99330"/>
                  </a:cubicBezTo>
                  <a:cubicBezTo>
                    <a:pt x="3576106" y="99330"/>
                    <a:pt x="3576841" y="99330"/>
                    <a:pt x="3577700" y="99084"/>
                  </a:cubicBezTo>
                  <a:cubicBezTo>
                    <a:pt x="3578558" y="98962"/>
                    <a:pt x="3579294" y="98716"/>
                    <a:pt x="3580152" y="98594"/>
                  </a:cubicBezTo>
                  <a:cubicBezTo>
                    <a:pt x="3581256" y="98226"/>
                    <a:pt x="3582482" y="97858"/>
                    <a:pt x="3583709" y="97367"/>
                  </a:cubicBezTo>
                  <a:cubicBezTo>
                    <a:pt x="3584935" y="96877"/>
                    <a:pt x="3586161" y="96264"/>
                    <a:pt x="3587387" y="95651"/>
                  </a:cubicBezTo>
                  <a:cubicBezTo>
                    <a:pt x="3588614" y="95037"/>
                    <a:pt x="3589840" y="94302"/>
                    <a:pt x="3590944" y="93443"/>
                  </a:cubicBezTo>
                  <a:cubicBezTo>
                    <a:pt x="3592047" y="92585"/>
                    <a:pt x="3593274" y="91727"/>
                    <a:pt x="3594377" y="90868"/>
                  </a:cubicBezTo>
                  <a:cubicBezTo>
                    <a:pt x="3596339" y="89274"/>
                    <a:pt x="3597934" y="87557"/>
                    <a:pt x="3599160" y="85963"/>
                  </a:cubicBezTo>
                  <a:cubicBezTo>
                    <a:pt x="3600386" y="84369"/>
                    <a:pt x="3601244" y="82775"/>
                    <a:pt x="3601612" y="81426"/>
                  </a:cubicBezTo>
                  <a:cubicBezTo>
                    <a:pt x="3602103" y="79954"/>
                    <a:pt x="3602103" y="78728"/>
                    <a:pt x="3601735" y="77747"/>
                  </a:cubicBezTo>
                  <a:cubicBezTo>
                    <a:pt x="3601367" y="76766"/>
                    <a:pt x="3600631" y="75907"/>
                    <a:pt x="3599282" y="75294"/>
                  </a:cubicBezTo>
                  <a:cubicBezTo>
                    <a:pt x="3598792" y="75049"/>
                    <a:pt x="3598179" y="74926"/>
                    <a:pt x="3597566" y="74804"/>
                  </a:cubicBezTo>
                  <a:cubicBezTo>
                    <a:pt x="3596952" y="74804"/>
                    <a:pt x="3596217" y="74681"/>
                    <a:pt x="3595481" y="74681"/>
                  </a:cubicBezTo>
                  <a:cubicBezTo>
                    <a:pt x="3594745" y="74681"/>
                    <a:pt x="3594009" y="74681"/>
                    <a:pt x="3593151" y="74926"/>
                  </a:cubicBezTo>
                  <a:cubicBezTo>
                    <a:pt x="3592293" y="75049"/>
                    <a:pt x="3591557" y="75294"/>
                    <a:pt x="3590576" y="75539"/>
                  </a:cubicBezTo>
                  <a:moveTo>
                    <a:pt x="1561557" y="639510"/>
                  </a:moveTo>
                  <a:cubicBezTo>
                    <a:pt x="1561557" y="639510"/>
                    <a:pt x="1560453" y="639878"/>
                    <a:pt x="1559840" y="640123"/>
                  </a:cubicBezTo>
                  <a:cubicBezTo>
                    <a:pt x="1559227" y="640368"/>
                    <a:pt x="1558614" y="640614"/>
                    <a:pt x="1558001" y="640982"/>
                  </a:cubicBezTo>
                  <a:cubicBezTo>
                    <a:pt x="1557388" y="641350"/>
                    <a:pt x="1556652" y="641717"/>
                    <a:pt x="1556039" y="642085"/>
                  </a:cubicBezTo>
                  <a:cubicBezTo>
                    <a:pt x="1555426" y="642453"/>
                    <a:pt x="1554690" y="642944"/>
                    <a:pt x="1553954" y="643434"/>
                  </a:cubicBezTo>
                  <a:cubicBezTo>
                    <a:pt x="1552360" y="644538"/>
                    <a:pt x="1550888" y="645887"/>
                    <a:pt x="1549539" y="647113"/>
                  </a:cubicBezTo>
                  <a:cubicBezTo>
                    <a:pt x="1548190" y="648462"/>
                    <a:pt x="1547087" y="649688"/>
                    <a:pt x="1546229" y="651037"/>
                  </a:cubicBezTo>
                  <a:cubicBezTo>
                    <a:pt x="1545370" y="652263"/>
                    <a:pt x="1544634" y="653612"/>
                    <a:pt x="1544266" y="654716"/>
                  </a:cubicBezTo>
                  <a:cubicBezTo>
                    <a:pt x="1543899" y="655820"/>
                    <a:pt x="1543776" y="656801"/>
                    <a:pt x="1543899" y="657659"/>
                  </a:cubicBezTo>
                  <a:cubicBezTo>
                    <a:pt x="1543899" y="658150"/>
                    <a:pt x="1544266" y="658518"/>
                    <a:pt x="1544512" y="658763"/>
                  </a:cubicBezTo>
                  <a:cubicBezTo>
                    <a:pt x="1544880" y="659008"/>
                    <a:pt x="1545248" y="659253"/>
                    <a:pt x="1545738" y="659376"/>
                  </a:cubicBezTo>
                  <a:cubicBezTo>
                    <a:pt x="1546229" y="659376"/>
                    <a:pt x="1546719" y="659499"/>
                    <a:pt x="1547332" y="659376"/>
                  </a:cubicBezTo>
                  <a:cubicBezTo>
                    <a:pt x="1547945" y="659376"/>
                    <a:pt x="1548681" y="659253"/>
                    <a:pt x="1549294" y="659008"/>
                  </a:cubicBezTo>
                  <a:cubicBezTo>
                    <a:pt x="1549907" y="658886"/>
                    <a:pt x="1550398" y="658640"/>
                    <a:pt x="1551011" y="658395"/>
                  </a:cubicBezTo>
                  <a:cubicBezTo>
                    <a:pt x="1551624" y="658150"/>
                    <a:pt x="1552237" y="657904"/>
                    <a:pt x="1552850" y="657537"/>
                  </a:cubicBezTo>
                  <a:cubicBezTo>
                    <a:pt x="1553464" y="657169"/>
                    <a:pt x="1554199" y="656801"/>
                    <a:pt x="1554813" y="656433"/>
                  </a:cubicBezTo>
                  <a:cubicBezTo>
                    <a:pt x="1555426" y="656065"/>
                    <a:pt x="1556161" y="655575"/>
                    <a:pt x="1556897" y="655084"/>
                  </a:cubicBezTo>
                  <a:cubicBezTo>
                    <a:pt x="1558491" y="653980"/>
                    <a:pt x="1559963" y="652631"/>
                    <a:pt x="1561312" y="651405"/>
                  </a:cubicBezTo>
                  <a:cubicBezTo>
                    <a:pt x="1562661" y="650056"/>
                    <a:pt x="1563764" y="648830"/>
                    <a:pt x="1564623" y="647481"/>
                  </a:cubicBezTo>
                  <a:cubicBezTo>
                    <a:pt x="1565481" y="646132"/>
                    <a:pt x="1566217" y="644906"/>
                    <a:pt x="1566585" y="643802"/>
                  </a:cubicBezTo>
                  <a:cubicBezTo>
                    <a:pt x="1566953" y="642698"/>
                    <a:pt x="1567075" y="641717"/>
                    <a:pt x="1566953" y="640859"/>
                  </a:cubicBezTo>
                  <a:cubicBezTo>
                    <a:pt x="1566830" y="640368"/>
                    <a:pt x="1566585" y="640001"/>
                    <a:pt x="1566217" y="639755"/>
                  </a:cubicBezTo>
                  <a:cubicBezTo>
                    <a:pt x="1565849" y="639510"/>
                    <a:pt x="1565481" y="639265"/>
                    <a:pt x="1564991" y="639142"/>
                  </a:cubicBezTo>
                  <a:cubicBezTo>
                    <a:pt x="1564500" y="639142"/>
                    <a:pt x="1564010" y="639020"/>
                    <a:pt x="1563397" y="639142"/>
                  </a:cubicBezTo>
                  <a:cubicBezTo>
                    <a:pt x="1562783" y="639265"/>
                    <a:pt x="1562048" y="639265"/>
                    <a:pt x="1561312" y="639510"/>
                  </a:cubicBezTo>
                  <a:moveTo>
                    <a:pt x="3625648" y="91604"/>
                  </a:moveTo>
                  <a:cubicBezTo>
                    <a:pt x="3624544" y="91849"/>
                    <a:pt x="3623440" y="92340"/>
                    <a:pt x="3622214" y="92830"/>
                  </a:cubicBezTo>
                  <a:cubicBezTo>
                    <a:pt x="3621110" y="93321"/>
                    <a:pt x="3619884" y="93811"/>
                    <a:pt x="3618658" y="94424"/>
                  </a:cubicBezTo>
                  <a:cubicBezTo>
                    <a:pt x="3617432" y="95037"/>
                    <a:pt x="3616328" y="95773"/>
                    <a:pt x="3615224" y="96509"/>
                  </a:cubicBezTo>
                  <a:cubicBezTo>
                    <a:pt x="3614121" y="97245"/>
                    <a:pt x="3613017" y="98103"/>
                    <a:pt x="3611913" y="98962"/>
                  </a:cubicBezTo>
                  <a:cubicBezTo>
                    <a:pt x="3609951" y="100556"/>
                    <a:pt x="3608234" y="102273"/>
                    <a:pt x="3607008" y="103867"/>
                  </a:cubicBezTo>
                  <a:cubicBezTo>
                    <a:pt x="3605782" y="105461"/>
                    <a:pt x="3604801" y="107055"/>
                    <a:pt x="3604310" y="108527"/>
                  </a:cubicBezTo>
                  <a:cubicBezTo>
                    <a:pt x="3603820" y="109998"/>
                    <a:pt x="3603697" y="111225"/>
                    <a:pt x="3604065" y="112328"/>
                  </a:cubicBezTo>
                  <a:cubicBezTo>
                    <a:pt x="3604433" y="113432"/>
                    <a:pt x="3605169" y="114290"/>
                    <a:pt x="3606395" y="114903"/>
                  </a:cubicBezTo>
                  <a:cubicBezTo>
                    <a:pt x="3606885" y="115149"/>
                    <a:pt x="3607499" y="115394"/>
                    <a:pt x="3608112" y="115517"/>
                  </a:cubicBezTo>
                  <a:cubicBezTo>
                    <a:pt x="3608725" y="115639"/>
                    <a:pt x="3609461" y="115762"/>
                    <a:pt x="3610197" y="115762"/>
                  </a:cubicBezTo>
                  <a:cubicBezTo>
                    <a:pt x="3610932" y="115762"/>
                    <a:pt x="3611791" y="115762"/>
                    <a:pt x="3612649" y="115517"/>
                  </a:cubicBezTo>
                  <a:cubicBezTo>
                    <a:pt x="3613507" y="115394"/>
                    <a:pt x="3614366" y="115149"/>
                    <a:pt x="3615347" y="114903"/>
                  </a:cubicBezTo>
                  <a:cubicBezTo>
                    <a:pt x="3616451" y="114658"/>
                    <a:pt x="3617554" y="114168"/>
                    <a:pt x="3618780" y="113800"/>
                  </a:cubicBezTo>
                  <a:cubicBezTo>
                    <a:pt x="3620007" y="113309"/>
                    <a:pt x="3621110" y="112819"/>
                    <a:pt x="3622337" y="112206"/>
                  </a:cubicBezTo>
                  <a:cubicBezTo>
                    <a:pt x="3623563" y="111592"/>
                    <a:pt x="3624667" y="110857"/>
                    <a:pt x="3625893" y="110121"/>
                  </a:cubicBezTo>
                  <a:cubicBezTo>
                    <a:pt x="3627119" y="109385"/>
                    <a:pt x="3628223" y="108527"/>
                    <a:pt x="3629327" y="107668"/>
                  </a:cubicBezTo>
                  <a:cubicBezTo>
                    <a:pt x="3631289" y="106074"/>
                    <a:pt x="3632883" y="104357"/>
                    <a:pt x="3634232" y="102763"/>
                  </a:cubicBezTo>
                  <a:cubicBezTo>
                    <a:pt x="3635458" y="101169"/>
                    <a:pt x="3636439" y="99575"/>
                    <a:pt x="3636930" y="98103"/>
                  </a:cubicBezTo>
                  <a:cubicBezTo>
                    <a:pt x="3637420" y="96632"/>
                    <a:pt x="3637543" y="95283"/>
                    <a:pt x="3637175" y="94302"/>
                  </a:cubicBezTo>
                  <a:cubicBezTo>
                    <a:pt x="3636807" y="93198"/>
                    <a:pt x="3636071" y="92340"/>
                    <a:pt x="3634967" y="91727"/>
                  </a:cubicBezTo>
                  <a:cubicBezTo>
                    <a:pt x="3634477" y="91481"/>
                    <a:pt x="3633864" y="91236"/>
                    <a:pt x="3633128" y="91113"/>
                  </a:cubicBezTo>
                  <a:cubicBezTo>
                    <a:pt x="3632515" y="90991"/>
                    <a:pt x="3631779" y="90868"/>
                    <a:pt x="3630921" y="90991"/>
                  </a:cubicBezTo>
                  <a:cubicBezTo>
                    <a:pt x="3630185" y="90991"/>
                    <a:pt x="3629327" y="90991"/>
                    <a:pt x="3628468" y="91236"/>
                  </a:cubicBezTo>
                  <a:cubicBezTo>
                    <a:pt x="3627610" y="91359"/>
                    <a:pt x="3626751" y="91604"/>
                    <a:pt x="3625770" y="91849"/>
                  </a:cubicBezTo>
                  <a:moveTo>
                    <a:pt x="1515571" y="672742"/>
                  </a:moveTo>
                  <a:cubicBezTo>
                    <a:pt x="1515571" y="672742"/>
                    <a:pt x="1514345" y="673111"/>
                    <a:pt x="1513732" y="673356"/>
                  </a:cubicBezTo>
                  <a:cubicBezTo>
                    <a:pt x="1513119" y="673601"/>
                    <a:pt x="1512506" y="673846"/>
                    <a:pt x="1511770" y="674214"/>
                  </a:cubicBezTo>
                  <a:cubicBezTo>
                    <a:pt x="1511157" y="674582"/>
                    <a:pt x="1510421" y="674950"/>
                    <a:pt x="1509685" y="675440"/>
                  </a:cubicBezTo>
                  <a:cubicBezTo>
                    <a:pt x="1508949" y="675931"/>
                    <a:pt x="1508336" y="676299"/>
                    <a:pt x="1507600" y="676912"/>
                  </a:cubicBezTo>
                  <a:cubicBezTo>
                    <a:pt x="1506006" y="678138"/>
                    <a:pt x="1504535" y="679365"/>
                    <a:pt x="1503308" y="680591"/>
                  </a:cubicBezTo>
                  <a:cubicBezTo>
                    <a:pt x="1502082" y="681940"/>
                    <a:pt x="1500978" y="683166"/>
                    <a:pt x="1499997" y="684515"/>
                  </a:cubicBezTo>
                  <a:cubicBezTo>
                    <a:pt x="1499016" y="685864"/>
                    <a:pt x="1498526" y="686968"/>
                    <a:pt x="1498158" y="688071"/>
                  </a:cubicBezTo>
                  <a:cubicBezTo>
                    <a:pt x="1497790" y="689175"/>
                    <a:pt x="1497667" y="690156"/>
                    <a:pt x="1497913" y="690892"/>
                  </a:cubicBezTo>
                  <a:cubicBezTo>
                    <a:pt x="1498035" y="691382"/>
                    <a:pt x="1498281" y="691627"/>
                    <a:pt x="1498526" y="691995"/>
                  </a:cubicBezTo>
                  <a:cubicBezTo>
                    <a:pt x="1498771" y="692363"/>
                    <a:pt x="1499262" y="692486"/>
                    <a:pt x="1499630" y="692609"/>
                  </a:cubicBezTo>
                  <a:cubicBezTo>
                    <a:pt x="1500120" y="692609"/>
                    <a:pt x="1500611" y="692731"/>
                    <a:pt x="1501224" y="692609"/>
                  </a:cubicBezTo>
                  <a:cubicBezTo>
                    <a:pt x="1501837" y="692609"/>
                    <a:pt x="1502450" y="692486"/>
                    <a:pt x="1503186" y="692241"/>
                  </a:cubicBezTo>
                  <a:cubicBezTo>
                    <a:pt x="1503799" y="692118"/>
                    <a:pt x="1504412" y="691873"/>
                    <a:pt x="1505025" y="691627"/>
                  </a:cubicBezTo>
                  <a:cubicBezTo>
                    <a:pt x="1505638" y="691382"/>
                    <a:pt x="1506251" y="691137"/>
                    <a:pt x="1506987" y="690769"/>
                  </a:cubicBezTo>
                  <a:cubicBezTo>
                    <a:pt x="1507600" y="690401"/>
                    <a:pt x="1508336" y="690033"/>
                    <a:pt x="1509072" y="689543"/>
                  </a:cubicBezTo>
                  <a:cubicBezTo>
                    <a:pt x="1509808" y="689052"/>
                    <a:pt x="1510544" y="688684"/>
                    <a:pt x="1511157" y="688071"/>
                  </a:cubicBezTo>
                  <a:cubicBezTo>
                    <a:pt x="1512751" y="686845"/>
                    <a:pt x="1514222" y="685619"/>
                    <a:pt x="1515449" y="684270"/>
                  </a:cubicBezTo>
                  <a:cubicBezTo>
                    <a:pt x="1516675" y="682921"/>
                    <a:pt x="1517901" y="681695"/>
                    <a:pt x="1518760" y="680346"/>
                  </a:cubicBezTo>
                  <a:cubicBezTo>
                    <a:pt x="1519618" y="679119"/>
                    <a:pt x="1520231" y="677893"/>
                    <a:pt x="1520599" y="676789"/>
                  </a:cubicBezTo>
                  <a:cubicBezTo>
                    <a:pt x="1520967" y="675686"/>
                    <a:pt x="1521090" y="674705"/>
                    <a:pt x="1520722" y="673969"/>
                  </a:cubicBezTo>
                  <a:cubicBezTo>
                    <a:pt x="1520599" y="673478"/>
                    <a:pt x="1520354" y="673233"/>
                    <a:pt x="1520109" y="672865"/>
                  </a:cubicBezTo>
                  <a:cubicBezTo>
                    <a:pt x="1519741" y="672620"/>
                    <a:pt x="1519373" y="672375"/>
                    <a:pt x="1519005" y="672252"/>
                  </a:cubicBezTo>
                  <a:cubicBezTo>
                    <a:pt x="1518514" y="672252"/>
                    <a:pt x="1518024" y="672130"/>
                    <a:pt x="1517411" y="672252"/>
                  </a:cubicBezTo>
                  <a:cubicBezTo>
                    <a:pt x="1516798" y="672252"/>
                    <a:pt x="1516184" y="672375"/>
                    <a:pt x="1515449" y="672620"/>
                  </a:cubicBezTo>
                  <a:moveTo>
                    <a:pt x="3659493" y="109508"/>
                  </a:moveTo>
                  <a:cubicBezTo>
                    <a:pt x="3658390" y="109753"/>
                    <a:pt x="3657286" y="110121"/>
                    <a:pt x="3656182" y="110611"/>
                  </a:cubicBezTo>
                  <a:cubicBezTo>
                    <a:pt x="3655079" y="111102"/>
                    <a:pt x="3653852" y="111592"/>
                    <a:pt x="3652749" y="112206"/>
                  </a:cubicBezTo>
                  <a:cubicBezTo>
                    <a:pt x="3651645" y="112819"/>
                    <a:pt x="3650419" y="113432"/>
                    <a:pt x="3649315" y="114168"/>
                  </a:cubicBezTo>
                  <a:cubicBezTo>
                    <a:pt x="3648212" y="114903"/>
                    <a:pt x="3647108" y="115639"/>
                    <a:pt x="3646004" y="116498"/>
                  </a:cubicBezTo>
                  <a:cubicBezTo>
                    <a:pt x="3644042" y="118092"/>
                    <a:pt x="3642325" y="119809"/>
                    <a:pt x="3640976" y="121403"/>
                  </a:cubicBezTo>
                  <a:cubicBezTo>
                    <a:pt x="3639627" y="122997"/>
                    <a:pt x="3638647" y="124591"/>
                    <a:pt x="3638156" y="126063"/>
                  </a:cubicBezTo>
                  <a:cubicBezTo>
                    <a:pt x="3637543" y="127534"/>
                    <a:pt x="3637420" y="128883"/>
                    <a:pt x="3637665" y="130109"/>
                  </a:cubicBezTo>
                  <a:cubicBezTo>
                    <a:pt x="3637911" y="131336"/>
                    <a:pt x="3638647" y="132194"/>
                    <a:pt x="3639750" y="132807"/>
                  </a:cubicBezTo>
                  <a:cubicBezTo>
                    <a:pt x="3640240" y="133053"/>
                    <a:pt x="3640854" y="133298"/>
                    <a:pt x="3641589" y="133543"/>
                  </a:cubicBezTo>
                  <a:cubicBezTo>
                    <a:pt x="3642325" y="133788"/>
                    <a:pt x="3643061" y="133788"/>
                    <a:pt x="3643797" y="133788"/>
                  </a:cubicBezTo>
                  <a:cubicBezTo>
                    <a:pt x="3644655" y="133788"/>
                    <a:pt x="3645391" y="133788"/>
                    <a:pt x="3646372" y="133666"/>
                  </a:cubicBezTo>
                  <a:cubicBezTo>
                    <a:pt x="3647230" y="133543"/>
                    <a:pt x="3648212" y="133298"/>
                    <a:pt x="3649192" y="133053"/>
                  </a:cubicBezTo>
                  <a:cubicBezTo>
                    <a:pt x="3650296" y="132807"/>
                    <a:pt x="3651400" y="132439"/>
                    <a:pt x="3652503" y="131949"/>
                  </a:cubicBezTo>
                  <a:cubicBezTo>
                    <a:pt x="3653607" y="131458"/>
                    <a:pt x="3654833" y="130968"/>
                    <a:pt x="3655937" y="130355"/>
                  </a:cubicBezTo>
                  <a:cubicBezTo>
                    <a:pt x="3657041" y="129741"/>
                    <a:pt x="3658267" y="129128"/>
                    <a:pt x="3659371" y="128393"/>
                  </a:cubicBezTo>
                  <a:cubicBezTo>
                    <a:pt x="3660474" y="127657"/>
                    <a:pt x="3661578" y="126921"/>
                    <a:pt x="3662682" y="126063"/>
                  </a:cubicBezTo>
                  <a:cubicBezTo>
                    <a:pt x="3664644" y="124469"/>
                    <a:pt x="3666360" y="122752"/>
                    <a:pt x="3667710" y="121157"/>
                  </a:cubicBezTo>
                  <a:cubicBezTo>
                    <a:pt x="3669058" y="119563"/>
                    <a:pt x="3670039" y="117969"/>
                    <a:pt x="3670530" y="116498"/>
                  </a:cubicBezTo>
                  <a:cubicBezTo>
                    <a:pt x="3671143" y="115026"/>
                    <a:pt x="3671265" y="113677"/>
                    <a:pt x="3671020" y="112451"/>
                  </a:cubicBezTo>
                  <a:cubicBezTo>
                    <a:pt x="3670775" y="111225"/>
                    <a:pt x="3670039" y="110366"/>
                    <a:pt x="3668936" y="109753"/>
                  </a:cubicBezTo>
                  <a:cubicBezTo>
                    <a:pt x="3668445" y="109508"/>
                    <a:pt x="3667832" y="109262"/>
                    <a:pt x="3667096" y="109017"/>
                  </a:cubicBezTo>
                  <a:cubicBezTo>
                    <a:pt x="3666360" y="108895"/>
                    <a:pt x="3665625" y="108772"/>
                    <a:pt x="3664889" y="108772"/>
                  </a:cubicBezTo>
                  <a:cubicBezTo>
                    <a:pt x="3664030" y="108772"/>
                    <a:pt x="3663295" y="108772"/>
                    <a:pt x="3662314" y="109017"/>
                  </a:cubicBezTo>
                  <a:cubicBezTo>
                    <a:pt x="3661455" y="109140"/>
                    <a:pt x="3660474" y="109385"/>
                    <a:pt x="3659493" y="109630"/>
                  </a:cubicBezTo>
                  <a:moveTo>
                    <a:pt x="1469831" y="706711"/>
                  </a:moveTo>
                  <a:cubicBezTo>
                    <a:pt x="1469831" y="706711"/>
                    <a:pt x="1468604" y="707079"/>
                    <a:pt x="1467991" y="707324"/>
                  </a:cubicBezTo>
                  <a:cubicBezTo>
                    <a:pt x="1467378" y="707569"/>
                    <a:pt x="1466642" y="707937"/>
                    <a:pt x="1466029" y="708305"/>
                  </a:cubicBezTo>
                  <a:cubicBezTo>
                    <a:pt x="1465293" y="708673"/>
                    <a:pt x="1464680" y="709041"/>
                    <a:pt x="1463944" y="709531"/>
                  </a:cubicBezTo>
                  <a:cubicBezTo>
                    <a:pt x="1463209" y="710022"/>
                    <a:pt x="1462473" y="710512"/>
                    <a:pt x="1461737" y="711003"/>
                  </a:cubicBezTo>
                  <a:cubicBezTo>
                    <a:pt x="1460143" y="712229"/>
                    <a:pt x="1458671" y="713455"/>
                    <a:pt x="1457445" y="714804"/>
                  </a:cubicBezTo>
                  <a:cubicBezTo>
                    <a:pt x="1456219" y="716153"/>
                    <a:pt x="1455115" y="717379"/>
                    <a:pt x="1454257" y="718728"/>
                  </a:cubicBezTo>
                  <a:cubicBezTo>
                    <a:pt x="1453398" y="719955"/>
                    <a:pt x="1452785" y="721181"/>
                    <a:pt x="1452417" y="722285"/>
                  </a:cubicBezTo>
                  <a:cubicBezTo>
                    <a:pt x="1452049" y="723388"/>
                    <a:pt x="1452049" y="724369"/>
                    <a:pt x="1452417" y="725105"/>
                  </a:cubicBezTo>
                  <a:cubicBezTo>
                    <a:pt x="1452540" y="725473"/>
                    <a:pt x="1452785" y="725841"/>
                    <a:pt x="1453153" y="726086"/>
                  </a:cubicBezTo>
                  <a:cubicBezTo>
                    <a:pt x="1453521" y="726331"/>
                    <a:pt x="1453889" y="726454"/>
                    <a:pt x="1454257" y="726577"/>
                  </a:cubicBezTo>
                  <a:cubicBezTo>
                    <a:pt x="1454625" y="726699"/>
                    <a:pt x="1455238" y="726699"/>
                    <a:pt x="1455728" y="726577"/>
                  </a:cubicBezTo>
                  <a:cubicBezTo>
                    <a:pt x="1456219" y="726454"/>
                    <a:pt x="1456955" y="726454"/>
                    <a:pt x="1457568" y="726209"/>
                  </a:cubicBezTo>
                  <a:cubicBezTo>
                    <a:pt x="1458181" y="726086"/>
                    <a:pt x="1458794" y="725841"/>
                    <a:pt x="1459407" y="725596"/>
                  </a:cubicBezTo>
                  <a:cubicBezTo>
                    <a:pt x="1460020" y="725350"/>
                    <a:pt x="1460756" y="724983"/>
                    <a:pt x="1461492" y="724615"/>
                  </a:cubicBezTo>
                  <a:cubicBezTo>
                    <a:pt x="1462228" y="724247"/>
                    <a:pt x="1462963" y="723879"/>
                    <a:pt x="1463699" y="723388"/>
                  </a:cubicBezTo>
                  <a:cubicBezTo>
                    <a:pt x="1464435" y="722898"/>
                    <a:pt x="1465171" y="722407"/>
                    <a:pt x="1465907" y="721794"/>
                  </a:cubicBezTo>
                  <a:cubicBezTo>
                    <a:pt x="1467501" y="720568"/>
                    <a:pt x="1468972" y="719342"/>
                    <a:pt x="1470198" y="717993"/>
                  </a:cubicBezTo>
                  <a:cubicBezTo>
                    <a:pt x="1471425" y="716644"/>
                    <a:pt x="1472528" y="715418"/>
                    <a:pt x="1473387" y="714069"/>
                  </a:cubicBezTo>
                  <a:cubicBezTo>
                    <a:pt x="1474245" y="712842"/>
                    <a:pt x="1474858" y="711616"/>
                    <a:pt x="1475104" y="710512"/>
                  </a:cubicBezTo>
                  <a:cubicBezTo>
                    <a:pt x="1475472" y="709409"/>
                    <a:pt x="1475472" y="708428"/>
                    <a:pt x="1475104" y="707692"/>
                  </a:cubicBezTo>
                  <a:cubicBezTo>
                    <a:pt x="1474981" y="707324"/>
                    <a:pt x="1474736" y="706956"/>
                    <a:pt x="1474368" y="706711"/>
                  </a:cubicBezTo>
                  <a:cubicBezTo>
                    <a:pt x="1474000" y="706465"/>
                    <a:pt x="1473632" y="706343"/>
                    <a:pt x="1473264" y="706220"/>
                  </a:cubicBezTo>
                  <a:cubicBezTo>
                    <a:pt x="1472774" y="706220"/>
                    <a:pt x="1472283" y="706098"/>
                    <a:pt x="1471670" y="706220"/>
                  </a:cubicBezTo>
                  <a:cubicBezTo>
                    <a:pt x="1471057" y="706220"/>
                    <a:pt x="1470444" y="706343"/>
                    <a:pt x="1469831" y="706588"/>
                  </a:cubicBezTo>
                  <a:moveTo>
                    <a:pt x="3692235" y="129128"/>
                  </a:moveTo>
                  <a:cubicBezTo>
                    <a:pt x="3691132" y="129374"/>
                    <a:pt x="3690028" y="129741"/>
                    <a:pt x="3688924" y="130232"/>
                  </a:cubicBezTo>
                  <a:cubicBezTo>
                    <a:pt x="3687820" y="130723"/>
                    <a:pt x="3686717" y="131213"/>
                    <a:pt x="3685613" y="131704"/>
                  </a:cubicBezTo>
                  <a:cubicBezTo>
                    <a:pt x="3684510" y="132317"/>
                    <a:pt x="3683406" y="132930"/>
                    <a:pt x="3682302" y="133666"/>
                  </a:cubicBezTo>
                  <a:cubicBezTo>
                    <a:pt x="3681199" y="134401"/>
                    <a:pt x="3680095" y="135137"/>
                    <a:pt x="3679114" y="135996"/>
                  </a:cubicBezTo>
                  <a:cubicBezTo>
                    <a:pt x="3677029" y="137590"/>
                    <a:pt x="3675312" y="139184"/>
                    <a:pt x="3673963" y="140901"/>
                  </a:cubicBezTo>
                  <a:cubicBezTo>
                    <a:pt x="3672615" y="142495"/>
                    <a:pt x="3671511" y="144212"/>
                    <a:pt x="3670898" y="145683"/>
                  </a:cubicBezTo>
                  <a:cubicBezTo>
                    <a:pt x="3670285" y="147155"/>
                    <a:pt x="3670039" y="148626"/>
                    <a:pt x="3670162" y="149853"/>
                  </a:cubicBezTo>
                  <a:cubicBezTo>
                    <a:pt x="3670407" y="151079"/>
                    <a:pt x="3671020" y="152060"/>
                    <a:pt x="3672124" y="152796"/>
                  </a:cubicBezTo>
                  <a:cubicBezTo>
                    <a:pt x="3672615" y="153164"/>
                    <a:pt x="3673228" y="153409"/>
                    <a:pt x="3673963" y="153654"/>
                  </a:cubicBezTo>
                  <a:cubicBezTo>
                    <a:pt x="3674699" y="153899"/>
                    <a:pt x="3675435" y="153899"/>
                    <a:pt x="3676293" y="154022"/>
                  </a:cubicBezTo>
                  <a:cubicBezTo>
                    <a:pt x="3677152" y="154022"/>
                    <a:pt x="3678010" y="154022"/>
                    <a:pt x="3678991" y="153899"/>
                  </a:cubicBezTo>
                  <a:cubicBezTo>
                    <a:pt x="3679972" y="153777"/>
                    <a:pt x="3680953" y="153532"/>
                    <a:pt x="3681935" y="153286"/>
                  </a:cubicBezTo>
                  <a:cubicBezTo>
                    <a:pt x="3683038" y="153041"/>
                    <a:pt x="3684019" y="152673"/>
                    <a:pt x="3685245" y="152183"/>
                  </a:cubicBezTo>
                  <a:cubicBezTo>
                    <a:pt x="3686349" y="151692"/>
                    <a:pt x="3687453" y="151202"/>
                    <a:pt x="3688556" y="150711"/>
                  </a:cubicBezTo>
                  <a:cubicBezTo>
                    <a:pt x="3689660" y="150098"/>
                    <a:pt x="3690764" y="149485"/>
                    <a:pt x="3691867" y="148872"/>
                  </a:cubicBezTo>
                  <a:cubicBezTo>
                    <a:pt x="3692971" y="148136"/>
                    <a:pt x="3694075" y="147400"/>
                    <a:pt x="3695178" y="146542"/>
                  </a:cubicBezTo>
                  <a:cubicBezTo>
                    <a:pt x="3697263" y="144948"/>
                    <a:pt x="3698980" y="143231"/>
                    <a:pt x="3700451" y="141636"/>
                  </a:cubicBezTo>
                  <a:cubicBezTo>
                    <a:pt x="3701800" y="139920"/>
                    <a:pt x="3702904" y="138326"/>
                    <a:pt x="3703517" y="136854"/>
                  </a:cubicBezTo>
                  <a:cubicBezTo>
                    <a:pt x="3704130" y="135382"/>
                    <a:pt x="3704375" y="133911"/>
                    <a:pt x="3704130" y="132685"/>
                  </a:cubicBezTo>
                  <a:cubicBezTo>
                    <a:pt x="3703885" y="131458"/>
                    <a:pt x="3703272" y="130477"/>
                    <a:pt x="3702168" y="129741"/>
                  </a:cubicBezTo>
                  <a:cubicBezTo>
                    <a:pt x="3701678" y="129374"/>
                    <a:pt x="3701065" y="129128"/>
                    <a:pt x="3700329" y="129006"/>
                  </a:cubicBezTo>
                  <a:cubicBezTo>
                    <a:pt x="3699593" y="128883"/>
                    <a:pt x="3698857" y="128760"/>
                    <a:pt x="3697999" y="128760"/>
                  </a:cubicBezTo>
                  <a:cubicBezTo>
                    <a:pt x="3697140" y="128760"/>
                    <a:pt x="3696282" y="128760"/>
                    <a:pt x="3695301" y="128883"/>
                  </a:cubicBezTo>
                  <a:cubicBezTo>
                    <a:pt x="3694320" y="129006"/>
                    <a:pt x="3693339" y="129251"/>
                    <a:pt x="3692358" y="129496"/>
                  </a:cubicBezTo>
                  <a:moveTo>
                    <a:pt x="1424580" y="741292"/>
                  </a:moveTo>
                  <a:cubicBezTo>
                    <a:pt x="1423967" y="741415"/>
                    <a:pt x="1423354" y="741660"/>
                    <a:pt x="1422619" y="741905"/>
                  </a:cubicBezTo>
                  <a:cubicBezTo>
                    <a:pt x="1421883" y="742151"/>
                    <a:pt x="1421270" y="742518"/>
                    <a:pt x="1420534" y="742886"/>
                  </a:cubicBezTo>
                  <a:cubicBezTo>
                    <a:pt x="1419798" y="743254"/>
                    <a:pt x="1419062" y="743745"/>
                    <a:pt x="1418326" y="744235"/>
                  </a:cubicBezTo>
                  <a:cubicBezTo>
                    <a:pt x="1417591" y="744726"/>
                    <a:pt x="1416855" y="745216"/>
                    <a:pt x="1415996" y="745829"/>
                  </a:cubicBezTo>
                  <a:cubicBezTo>
                    <a:pt x="1414402" y="747056"/>
                    <a:pt x="1413054" y="748282"/>
                    <a:pt x="1411827" y="749631"/>
                  </a:cubicBezTo>
                  <a:cubicBezTo>
                    <a:pt x="1410601" y="750980"/>
                    <a:pt x="1409497" y="752206"/>
                    <a:pt x="1408761" y="753555"/>
                  </a:cubicBezTo>
                  <a:cubicBezTo>
                    <a:pt x="1407903" y="754781"/>
                    <a:pt x="1407413" y="756008"/>
                    <a:pt x="1407045" y="757111"/>
                  </a:cubicBezTo>
                  <a:cubicBezTo>
                    <a:pt x="1406799" y="758215"/>
                    <a:pt x="1406677" y="759073"/>
                    <a:pt x="1407045" y="759809"/>
                  </a:cubicBezTo>
                  <a:cubicBezTo>
                    <a:pt x="1407167" y="760177"/>
                    <a:pt x="1407413" y="760422"/>
                    <a:pt x="1407780" y="760668"/>
                  </a:cubicBezTo>
                  <a:cubicBezTo>
                    <a:pt x="1408148" y="760913"/>
                    <a:pt x="1408516" y="761035"/>
                    <a:pt x="1408884" y="761158"/>
                  </a:cubicBezTo>
                  <a:cubicBezTo>
                    <a:pt x="1409375" y="761158"/>
                    <a:pt x="1409865" y="761158"/>
                    <a:pt x="1410356" y="761158"/>
                  </a:cubicBezTo>
                  <a:cubicBezTo>
                    <a:pt x="1410846" y="761158"/>
                    <a:pt x="1411459" y="761035"/>
                    <a:pt x="1412195" y="760790"/>
                  </a:cubicBezTo>
                  <a:cubicBezTo>
                    <a:pt x="1412808" y="760668"/>
                    <a:pt x="1413421" y="760422"/>
                    <a:pt x="1414157" y="760177"/>
                  </a:cubicBezTo>
                  <a:cubicBezTo>
                    <a:pt x="1414770" y="759932"/>
                    <a:pt x="1415506" y="759564"/>
                    <a:pt x="1416242" y="759196"/>
                  </a:cubicBezTo>
                  <a:cubicBezTo>
                    <a:pt x="1416978" y="758828"/>
                    <a:pt x="1417713" y="758338"/>
                    <a:pt x="1418449" y="757847"/>
                  </a:cubicBezTo>
                  <a:cubicBezTo>
                    <a:pt x="1419185" y="757357"/>
                    <a:pt x="1419921" y="756866"/>
                    <a:pt x="1420779" y="756253"/>
                  </a:cubicBezTo>
                  <a:cubicBezTo>
                    <a:pt x="1422373" y="755027"/>
                    <a:pt x="1423722" y="753800"/>
                    <a:pt x="1424948" y="752451"/>
                  </a:cubicBezTo>
                  <a:cubicBezTo>
                    <a:pt x="1426175" y="751102"/>
                    <a:pt x="1427278" y="749876"/>
                    <a:pt x="1428014" y="748527"/>
                  </a:cubicBezTo>
                  <a:cubicBezTo>
                    <a:pt x="1428873" y="747301"/>
                    <a:pt x="1429363" y="746075"/>
                    <a:pt x="1429731" y="744971"/>
                  </a:cubicBezTo>
                  <a:cubicBezTo>
                    <a:pt x="1429976" y="743867"/>
                    <a:pt x="1430099" y="743009"/>
                    <a:pt x="1429731" y="742273"/>
                  </a:cubicBezTo>
                  <a:cubicBezTo>
                    <a:pt x="1429608" y="741905"/>
                    <a:pt x="1429363" y="741660"/>
                    <a:pt x="1428995" y="741415"/>
                  </a:cubicBezTo>
                  <a:cubicBezTo>
                    <a:pt x="1428627" y="741169"/>
                    <a:pt x="1428259" y="741047"/>
                    <a:pt x="1427892" y="740924"/>
                  </a:cubicBezTo>
                  <a:cubicBezTo>
                    <a:pt x="1427401" y="740924"/>
                    <a:pt x="1426910" y="740924"/>
                    <a:pt x="1426420" y="740924"/>
                  </a:cubicBezTo>
                  <a:cubicBezTo>
                    <a:pt x="1425929" y="740924"/>
                    <a:pt x="1425316" y="741047"/>
                    <a:pt x="1424580" y="741292"/>
                  </a:cubicBezTo>
                  <a:moveTo>
                    <a:pt x="3723506" y="150589"/>
                  </a:moveTo>
                  <a:cubicBezTo>
                    <a:pt x="3722525" y="150834"/>
                    <a:pt x="3721421" y="151202"/>
                    <a:pt x="3720317" y="151569"/>
                  </a:cubicBezTo>
                  <a:cubicBezTo>
                    <a:pt x="3719213" y="151937"/>
                    <a:pt x="3718110" y="152428"/>
                    <a:pt x="3717129" y="153041"/>
                  </a:cubicBezTo>
                  <a:cubicBezTo>
                    <a:pt x="3716025" y="153532"/>
                    <a:pt x="3714922" y="154145"/>
                    <a:pt x="3713818" y="154880"/>
                  </a:cubicBezTo>
                  <a:cubicBezTo>
                    <a:pt x="3712714" y="155494"/>
                    <a:pt x="3711733" y="156229"/>
                    <a:pt x="3710630" y="157088"/>
                  </a:cubicBezTo>
                  <a:cubicBezTo>
                    <a:pt x="3708545" y="158682"/>
                    <a:pt x="3706705" y="160276"/>
                    <a:pt x="3705234" y="161993"/>
                  </a:cubicBezTo>
                  <a:cubicBezTo>
                    <a:pt x="3703762" y="163710"/>
                    <a:pt x="3702659" y="165304"/>
                    <a:pt x="3701923" y="166898"/>
                  </a:cubicBezTo>
                  <a:cubicBezTo>
                    <a:pt x="3701187" y="168492"/>
                    <a:pt x="3700942" y="169841"/>
                    <a:pt x="3701065" y="171190"/>
                  </a:cubicBezTo>
                  <a:cubicBezTo>
                    <a:pt x="3701187" y="172416"/>
                    <a:pt x="3701800" y="173520"/>
                    <a:pt x="3702781" y="174256"/>
                  </a:cubicBezTo>
                  <a:cubicBezTo>
                    <a:pt x="3703272" y="174624"/>
                    <a:pt x="3704008" y="174992"/>
                    <a:pt x="3704621" y="175114"/>
                  </a:cubicBezTo>
                  <a:cubicBezTo>
                    <a:pt x="3705357" y="175359"/>
                    <a:pt x="3706092" y="175482"/>
                    <a:pt x="3706951" y="175482"/>
                  </a:cubicBezTo>
                  <a:cubicBezTo>
                    <a:pt x="3707809" y="175482"/>
                    <a:pt x="3708790" y="175482"/>
                    <a:pt x="3709771" y="175359"/>
                  </a:cubicBezTo>
                  <a:cubicBezTo>
                    <a:pt x="3710752" y="175237"/>
                    <a:pt x="3711733" y="174992"/>
                    <a:pt x="3712837" y="174746"/>
                  </a:cubicBezTo>
                  <a:cubicBezTo>
                    <a:pt x="3713818" y="174501"/>
                    <a:pt x="3714922" y="174133"/>
                    <a:pt x="3716025" y="173765"/>
                  </a:cubicBezTo>
                  <a:cubicBezTo>
                    <a:pt x="3717129" y="173398"/>
                    <a:pt x="3718233" y="172907"/>
                    <a:pt x="3719336" y="172294"/>
                  </a:cubicBezTo>
                  <a:cubicBezTo>
                    <a:pt x="3720440" y="171681"/>
                    <a:pt x="3721543" y="171190"/>
                    <a:pt x="3722647" y="170454"/>
                  </a:cubicBezTo>
                  <a:cubicBezTo>
                    <a:pt x="3723751" y="169841"/>
                    <a:pt x="3724855" y="169105"/>
                    <a:pt x="3725836" y="168247"/>
                  </a:cubicBezTo>
                  <a:cubicBezTo>
                    <a:pt x="3727920" y="166653"/>
                    <a:pt x="3729760" y="164936"/>
                    <a:pt x="3731231" y="163342"/>
                  </a:cubicBezTo>
                  <a:cubicBezTo>
                    <a:pt x="3732703" y="161748"/>
                    <a:pt x="3733806" y="160031"/>
                    <a:pt x="3734420" y="158437"/>
                  </a:cubicBezTo>
                  <a:cubicBezTo>
                    <a:pt x="3735155" y="156843"/>
                    <a:pt x="3735401" y="155494"/>
                    <a:pt x="3735278" y="154267"/>
                  </a:cubicBezTo>
                  <a:cubicBezTo>
                    <a:pt x="3735155" y="153041"/>
                    <a:pt x="3734542" y="151937"/>
                    <a:pt x="3733438" y="151202"/>
                  </a:cubicBezTo>
                  <a:cubicBezTo>
                    <a:pt x="3732948" y="150834"/>
                    <a:pt x="3732335" y="150466"/>
                    <a:pt x="3731599" y="150220"/>
                  </a:cubicBezTo>
                  <a:cubicBezTo>
                    <a:pt x="3730863" y="149975"/>
                    <a:pt x="3730128" y="149853"/>
                    <a:pt x="3729269" y="149853"/>
                  </a:cubicBezTo>
                  <a:cubicBezTo>
                    <a:pt x="3728411" y="149853"/>
                    <a:pt x="3727430" y="149853"/>
                    <a:pt x="3726449" y="149975"/>
                  </a:cubicBezTo>
                  <a:cubicBezTo>
                    <a:pt x="3725468" y="150098"/>
                    <a:pt x="3724487" y="150343"/>
                    <a:pt x="3723383" y="150589"/>
                  </a:cubicBezTo>
                  <a:moveTo>
                    <a:pt x="1379576" y="776364"/>
                  </a:moveTo>
                  <a:cubicBezTo>
                    <a:pt x="1378963" y="776487"/>
                    <a:pt x="1378227" y="776732"/>
                    <a:pt x="1377614" y="777100"/>
                  </a:cubicBezTo>
                  <a:cubicBezTo>
                    <a:pt x="1376878" y="777345"/>
                    <a:pt x="1376142" y="777713"/>
                    <a:pt x="1375406" y="778203"/>
                  </a:cubicBezTo>
                  <a:cubicBezTo>
                    <a:pt x="1374671" y="778571"/>
                    <a:pt x="1373935" y="779062"/>
                    <a:pt x="1373076" y="779552"/>
                  </a:cubicBezTo>
                  <a:cubicBezTo>
                    <a:pt x="1372341" y="780043"/>
                    <a:pt x="1371482" y="780656"/>
                    <a:pt x="1370746" y="781269"/>
                  </a:cubicBezTo>
                  <a:cubicBezTo>
                    <a:pt x="1369275" y="782496"/>
                    <a:pt x="1367803" y="783722"/>
                    <a:pt x="1366577" y="785071"/>
                  </a:cubicBezTo>
                  <a:cubicBezTo>
                    <a:pt x="1365351" y="786420"/>
                    <a:pt x="1364370" y="787646"/>
                    <a:pt x="1363634" y="788995"/>
                  </a:cubicBezTo>
                  <a:cubicBezTo>
                    <a:pt x="1362898" y="790344"/>
                    <a:pt x="1362285" y="791447"/>
                    <a:pt x="1362040" y="792428"/>
                  </a:cubicBezTo>
                  <a:cubicBezTo>
                    <a:pt x="1361795" y="793410"/>
                    <a:pt x="1361795" y="794391"/>
                    <a:pt x="1362040" y="795126"/>
                  </a:cubicBezTo>
                  <a:cubicBezTo>
                    <a:pt x="1362162" y="795494"/>
                    <a:pt x="1362408" y="795740"/>
                    <a:pt x="1362776" y="795985"/>
                  </a:cubicBezTo>
                  <a:cubicBezTo>
                    <a:pt x="1363143" y="796230"/>
                    <a:pt x="1363511" y="796353"/>
                    <a:pt x="1363879" y="796475"/>
                  </a:cubicBezTo>
                  <a:cubicBezTo>
                    <a:pt x="1364247" y="796475"/>
                    <a:pt x="1364738" y="796475"/>
                    <a:pt x="1365351" y="796475"/>
                  </a:cubicBezTo>
                  <a:cubicBezTo>
                    <a:pt x="1365964" y="796475"/>
                    <a:pt x="1366454" y="796353"/>
                    <a:pt x="1367068" y="796230"/>
                  </a:cubicBezTo>
                  <a:cubicBezTo>
                    <a:pt x="1367681" y="796107"/>
                    <a:pt x="1368417" y="795862"/>
                    <a:pt x="1369030" y="795494"/>
                  </a:cubicBezTo>
                  <a:cubicBezTo>
                    <a:pt x="1369765" y="795249"/>
                    <a:pt x="1370501" y="794881"/>
                    <a:pt x="1371237" y="794391"/>
                  </a:cubicBezTo>
                  <a:cubicBezTo>
                    <a:pt x="1371973" y="794023"/>
                    <a:pt x="1372708" y="793532"/>
                    <a:pt x="1373567" y="793042"/>
                  </a:cubicBezTo>
                  <a:cubicBezTo>
                    <a:pt x="1374303" y="792551"/>
                    <a:pt x="1375161" y="791938"/>
                    <a:pt x="1375897" y="791325"/>
                  </a:cubicBezTo>
                  <a:cubicBezTo>
                    <a:pt x="1377491" y="790098"/>
                    <a:pt x="1378840" y="788750"/>
                    <a:pt x="1380066" y="787523"/>
                  </a:cubicBezTo>
                  <a:cubicBezTo>
                    <a:pt x="1381292" y="786174"/>
                    <a:pt x="1382274" y="784825"/>
                    <a:pt x="1383009" y="783599"/>
                  </a:cubicBezTo>
                  <a:cubicBezTo>
                    <a:pt x="1383745" y="782373"/>
                    <a:pt x="1384358" y="781147"/>
                    <a:pt x="1384604" y="780166"/>
                  </a:cubicBezTo>
                  <a:cubicBezTo>
                    <a:pt x="1384849" y="779062"/>
                    <a:pt x="1384849" y="778203"/>
                    <a:pt x="1384481" y="777590"/>
                  </a:cubicBezTo>
                  <a:cubicBezTo>
                    <a:pt x="1384358" y="777222"/>
                    <a:pt x="1383990" y="776977"/>
                    <a:pt x="1383745" y="776732"/>
                  </a:cubicBezTo>
                  <a:cubicBezTo>
                    <a:pt x="1383500" y="776487"/>
                    <a:pt x="1383009" y="776364"/>
                    <a:pt x="1382641" y="776364"/>
                  </a:cubicBezTo>
                  <a:cubicBezTo>
                    <a:pt x="1382274" y="776364"/>
                    <a:pt x="1381783" y="776364"/>
                    <a:pt x="1381170" y="776364"/>
                  </a:cubicBezTo>
                  <a:cubicBezTo>
                    <a:pt x="1380679" y="776364"/>
                    <a:pt x="1380066" y="776487"/>
                    <a:pt x="1379453" y="776732"/>
                  </a:cubicBezTo>
                  <a:moveTo>
                    <a:pt x="3753304" y="173765"/>
                  </a:moveTo>
                  <a:cubicBezTo>
                    <a:pt x="3752323" y="174011"/>
                    <a:pt x="3751343" y="174378"/>
                    <a:pt x="3750239" y="174746"/>
                  </a:cubicBezTo>
                  <a:cubicBezTo>
                    <a:pt x="3749258" y="175114"/>
                    <a:pt x="3748154" y="175605"/>
                    <a:pt x="3747050" y="176095"/>
                  </a:cubicBezTo>
                  <a:cubicBezTo>
                    <a:pt x="3745947" y="176586"/>
                    <a:pt x="3744966" y="177199"/>
                    <a:pt x="3743862" y="177812"/>
                  </a:cubicBezTo>
                  <a:cubicBezTo>
                    <a:pt x="3742881" y="178425"/>
                    <a:pt x="3741777" y="179161"/>
                    <a:pt x="3740796" y="179897"/>
                  </a:cubicBezTo>
                  <a:cubicBezTo>
                    <a:pt x="3738589" y="181491"/>
                    <a:pt x="3736750" y="183085"/>
                    <a:pt x="3735278" y="184802"/>
                  </a:cubicBezTo>
                  <a:cubicBezTo>
                    <a:pt x="3733806" y="186519"/>
                    <a:pt x="3732580" y="188113"/>
                    <a:pt x="3731844" y="189707"/>
                  </a:cubicBezTo>
                  <a:cubicBezTo>
                    <a:pt x="3731108" y="191301"/>
                    <a:pt x="3730741" y="192773"/>
                    <a:pt x="3730741" y="194122"/>
                  </a:cubicBezTo>
                  <a:cubicBezTo>
                    <a:pt x="3730741" y="195471"/>
                    <a:pt x="3731354" y="196574"/>
                    <a:pt x="3732335" y="197433"/>
                  </a:cubicBezTo>
                  <a:cubicBezTo>
                    <a:pt x="3732825" y="197923"/>
                    <a:pt x="3733561" y="198168"/>
                    <a:pt x="3734297" y="198414"/>
                  </a:cubicBezTo>
                  <a:cubicBezTo>
                    <a:pt x="3735033" y="198659"/>
                    <a:pt x="3735891" y="198782"/>
                    <a:pt x="3736750" y="198904"/>
                  </a:cubicBezTo>
                  <a:cubicBezTo>
                    <a:pt x="3737608" y="198904"/>
                    <a:pt x="3738589" y="198904"/>
                    <a:pt x="3739693" y="198904"/>
                  </a:cubicBezTo>
                  <a:cubicBezTo>
                    <a:pt x="3740674" y="198782"/>
                    <a:pt x="3741777" y="198536"/>
                    <a:pt x="3742881" y="198291"/>
                  </a:cubicBezTo>
                  <a:cubicBezTo>
                    <a:pt x="3743862" y="198046"/>
                    <a:pt x="3744843" y="197678"/>
                    <a:pt x="3745947" y="197310"/>
                  </a:cubicBezTo>
                  <a:cubicBezTo>
                    <a:pt x="3746928" y="196942"/>
                    <a:pt x="3748031" y="196452"/>
                    <a:pt x="3749135" y="195961"/>
                  </a:cubicBezTo>
                  <a:cubicBezTo>
                    <a:pt x="3750239" y="195471"/>
                    <a:pt x="3751220" y="194858"/>
                    <a:pt x="3752323" y="194244"/>
                  </a:cubicBezTo>
                  <a:cubicBezTo>
                    <a:pt x="3753427" y="193631"/>
                    <a:pt x="3754408" y="192895"/>
                    <a:pt x="3755389" y="192160"/>
                  </a:cubicBezTo>
                  <a:cubicBezTo>
                    <a:pt x="3757596" y="190566"/>
                    <a:pt x="3759436" y="188971"/>
                    <a:pt x="3760908" y="187254"/>
                  </a:cubicBezTo>
                  <a:cubicBezTo>
                    <a:pt x="3762379" y="185538"/>
                    <a:pt x="3763605" y="183943"/>
                    <a:pt x="3764341" y="182349"/>
                  </a:cubicBezTo>
                  <a:cubicBezTo>
                    <a:pt x="3765077" y="180755"/>
                    <a:pt x="3765445" y="179284"/>
                    <a:pt x="3765445" y="177935"/>
                  </a:cubicBezTo>
                  <a:cubicBezTo>
                    <a:pt x="3765445" y="176586"/>
                    <a:pt x="3764831" y="175482"/>
                    <a:pt x="3763851" y="174624"/>
                  </a:cubicBezTo>
                  <a:cubicBezTo>
                    <a:pt x="3763360" y="174133"/>
                    <a:pt x="3762624" y="173888"/>
                    <a:pt x="3761888" y="173643"/>
                  </a:cubicBezTo>
                  <a:cubicBezTo>
                    <a:pt x="3761153" y="173398"/>
                    <a:pt x="3760294" y="173275"/>
                    <a:pt x="3759436" y="173152"/>
                  </a:cubicBezTo>
                  <a:cubicBezTo>
                    <a:pt x="3758578" y="173029"/>
                    <a:pt x="3757596" y="173152"/>
                    <a:pt x="3756493" y="173152"/>
                  </a:cubicBezTo>
                  <a:cubicBezTo>
                    <a:pt x="3755512" y="173275"/>
                    <a:pt x="3754408" y="173520"/>
                    <a:pt x="3753304" y="173765"/>
                  </a:cubicBezTo>
                  <a:moveTo>
                    <a:pt x="1334939" y="812172"/>
                  </a:moveTo>
                  <a:cubicBezTo>
                    <a:pt x="1334326" y="812294"/>
                    <a:pt x="1333590" y="812540"/>
                    <a:pt x="1332854" y="812907"/>
                  </a:cubicBezTo>
                  <a:cubicBezTo>
                    <a:pt x="1332118" y="813153"/>
                    <a:pt x="1331383" y="813521"/>
                    <a:pt x="1330647" y="814011"/>
                  </a:cubicBezTo>
                  <a:cubicBezTo>
                    <a:pt x="1329911" y="814379"/>
                    <a:pt x="1329053" y="814870"/>
                    <a:pt x="1328317" y="815483"/>
                  </a:cubicBezTo>
                  <a:cubicBezTo>
                    <a:pt x="1327458" y="815973"/>
                    <a:pt x="1326723" y="816586"/>
                    <a:pt x="1325864" y="817322"/>
                  </a:cubicBezTo>
                  <a:cubicBezTo>
                    <a:pt x="1324270" y="818548"/>
                    <a:pt x="1322921" y="819897"/>
                    <a:pt x="1321695" y="821246"/>
                  </a:cubicBezTo>
                  <a:cubicBezTo>
                    <a:pt x="1320469" y="822595"/>
                    <a:pt x="1319488" y="823821"/>
                    <a:pt x="1318752" y="825170"/>
                  </a:cubicBezTo>
                  <a:cubicBezTo>
                    <a:pt x="1318016" y="826397"/>
                    <a:pt x="1317525" y="827623"/>
                    <a:pt x="1317280" y="828604"/>
                  </a:cubicBezTo>
                  <a:cubicBezTo>
                    <a:pt x="1317035" y="829585"/>
                    <a:pt x="1317158" y="830566"/>
                    <a:pt x="1317525" y="831179"/>
                  </a:cubicBezTo>
                  <a:cubicBezTo>
                    <a:pt x="1317771" y="831547"/>
                    <a:pt x="1318016" y="831792"/>
                    <a:pt x="1318261" y="831915"/>
                  </a:cubicBezTo>
                  <a:cubicBezTo>
                    <a:pt x="1318507" y="832038"/>
                    <a:pt x="1318997" y="832283"/>
                    <a:pt x="1319365" y="832283"/>
                  </a:cubicBezTo>
                  <a:cubicBezTo>
                    <a:pt x="1319733" y="832283"/>
                    <a:pt x="1320223" y="832283"/>
                    <a:pt x="1320714" y="832283"/>
                  </a:cubicBezTo>
                  <a:cubicBezTo>
                    <a:pt x="1321204" y="832283"/>
                    <a:pt x="1321818" y="832160"/>
                    <a:pt x="1322308" y="832038"/>
                  </a:cubicBezTo>
                  <a:cubicBezTo>
                    <a:pt x="1322921" y="831915"/>
                    <a:pt x="1323657" y="831670"/>
                    <a:pt x="1324393" y="831302"/>
                  </a:cubicBezTo>
                  <a:cubicBezTo>
                    <a:pt x="1325128" y="831057"/>
                    <a:pt x="1325864" y="830689"/>
                    <a:pt x="1326600" y="830198"/>
                  </a:cubicBezTo>
                  <a:cubicBezTo>
                    <a:pt x="1327336" y="829830"/>
                    <a:pt x="1328194" y="829340"/>
                    <a:pt x="1328930" y="828727"/>
                  </a:cubicBezTo>
                  <a:cubicBezTo>
                    <a:pt x="1329666" y="828114"/>
                    <a:pt x="1330524" y="827623"/>
                    <a:pt x="1331383" y="826887"/>
                  </a:cubicBezTo>
                  <a:cubicBezTo>
                    <a:pt x="1332977" y="825661"/>
                    <a:pt x="1334326" y="824312"/>
                    <a:pt x="1335429" y="822963"/>
                  </a:cubicBezTo>
                  <a:cubicBezTo>
                    <a:pt x="1336533" y="821614"/>
                    <a:pt x="1337637" y="820265"/>
                    <a:pt x="1338372" y="819039"/>
                  </a:cubicBezTo>
                  <a:cubicBezTo>
                    <a:pt x="1339108" y="817813"/>
                    <a:pt x="1339599" y="816586"/>
                    <a:pt x="1339844" y="815605"/>
                  </a:cubicBezTo>
                  <a:cubicBezTo>
                    <a:pt x="1340089" y="814624"/>
                    <a:pt x="1339967" y="813643"/>
                    <a:pt x="1339599" y="813030"/>
                  </a:cubicBezTo>
                  <a:cubicBezTo>
                    <a:pt x="1339353" y="812662"/>
                    <a:pt x="1339108" y="812417"/>
                    <a:pt x="1338863" y="812294"/>
                  </a:cubicBezTo>
                  <a:cubicBezTo>
                    <a:pt x="1338495" y="812049"/>
                    <a:pt x="1338250" y="811926"/>
                    <a:pt x="1337759" y="811926"/>
                  </a:cubicBezTo>
                  <a:cubicBezTo>
                    <a:pt x="1337391" y="811926"/>
                    <a:pt x="1336901" y="811926"/>
                    <a:pt x="1336410" y="811926"/>
                  </a:cubicBezTo>
                  <a:cubicBezTo>
                    <a:pt x="1335920" y="811926"/>
                    <a:pt x="1335307" y="812049"/>
                    <a:pt x="1334816" y="812172"/>
                  </a:cubicBezTo>
                  <a:moveTo>
                    <a:pt x="3781754" y="198659"/>
                  </a:moveTo>
                  <a:cubicBezTo>
                    <a:pt x="3780773" y="198904"/>
                    <a:pt x="3779792" y="199272"/>
                    <a:pt x="3778811" y="199640"/>
                  </a:cubicBezTo>
                  <a:cubicBezTo>
                    <a:pt x="3777830" y="200008"/>
                    <a:pt x="3776849" y="200376"/>
                    <a:pt x="3775746" y="200866"/>
                  </a:cubicBezTo>
                  <a:cubicBezTo>
                    <a:pt x="3774642" y="201357"/>
                    <a:pt x="3773661" y="201847"/>
                    <a:pt x="3772680" y="202461"/>
                  </a:cubicBezTo>
                  <a:cubicBezTo>
                    <a:pt x="3771699" y="203074"/>
                    <a:pt x="3770718" y="203687"/>
                    <a:pt x="3769614" y="204423"/>
                  </a:cubicBezTo>
                  <a:cubicBezTo>
                    <a:pt x="3767407" y="206017"/>
                    <a:pt x="3765445" y="207611"/>
                    <a:pt x="3763973" y="209328"/>
                  </a:cubicBezTo>
                  <a:cubicBezTo>
                    <a:pt x="3762379" y="211045"/>
                    <a:pt x="3761153" y="212639"/>
                    <a:pt x="3760294" y="214356"/>
                  </a:cubicBezTo>
                  <a:cubicBezTo>
                    <a:pt x="3759436" y="216072"/>
                    <a:pt x="3759068" y="217544"/>
                    <a:pt x="3759068" y="218770"/>
                  </a:cubicBezTo>
                  <a:cubicBezTo>
                    <a:pt x="3759068" y="220119"/>
                    <a:pt x="3759558" y="221223"/>
                    <a:pt x="3760540" y="222204"/>
                  </a:cubicBezTo>
                  <a:cubicBezTo>
                    <a:pt x="3761030" y="222694"/>
                    <a:pt x="3761643" y="223062"/>
                    <a:pt x="3762379" y="223430"/>
                  </a:cubicBezTo>
                  <a:cubicBezTo>
                    <a:pt x="3763115" y="223675"/>
                    <a:pt x="3763973" y="223921"/>
                    <a:pt x="3764831" y="224043"/>
                  </a:cubicBezTo>
                  <a:cubicBezTo>
                    <a:pt x="3765813" y="224043"/>
                    <a:pt x="3766794" y="224043"/>
                    <a:pt x="3767897" y="224043"/>
                  </a:cubicBezTo>
                  <a:cubicBezTo>
                    <a:pt x="3769001" y="224043"/>
                    <a:pt x="3770105" y="223675"/>
                    <a:pt x="3771331" y="223430"/>
                  </a:cubicBezTo>
                  <a:cubicBezTo>
                    <a:pt x="3772312" y="223185"/>
                    <a:pt x="3773293" y="222817"/>
                    <a:pt x="3774274" y="222449"/>
                  </a:cubicBezTo>
                  <a:cubicBezTo>
                    <a:pt x="3775255" y="222081"/>
                    <a:pt x="3776359" y="221713"/>
                    <a:pt x="3777340" y="221223"/>
                  </a:cubicBezTo>
                  <a:cubicBezTo>
                    <a:pt x="3778321" y="220732"/>
                    <a:pt x="3779424" y="220242"/>
                    <a:pt x="3780406" y="219629"/>
                  </a:cubicBezTo>
                  <a:cubicBezTo>
                    <a:pt x="3781386" y="219015"/>
                    <a:pt x="3782490" y="218402"/>
                    <a:pt x="3783471" y="217666"/>
                  </a:cubicBezTo>
                  <a:cubicBezTo>
                    <a:pt x="3785679" y="216072"/>
                    <a:pt x="3787641" y="214478"/>
                    <a:pt x="3789235" y="212761"/>
                  </a:cubicBezTo>
                  <a:cubicBezTo>
                    <a:pt x="3790829" y="211045"/>
                    <a:pt x="3792055" y="209328"/>
                    <a:pt x="3792914" y="207733"/>
                  </a:cubicBezTo>
                  <a:cubicBezTo>
                    <a:pt x="3793772" y="206139"/>
                    <a:pt x="3794140" y="204545"/>
                    <a:pt x="3794140" y="203196"/>
                  </a:cubicBezTo>
                  <a:cubicBezTo>
                    <a:pt x="3794140" y="201847"/>
                    <a:pt x="3793649" y="200744"/>
                    <a:pt x="3792668" y="199763"/>
                  </a:cubicBezTo>
                  <a:cubicBezTo>
                    <a:pt x="3792178" y="199272"/>
                    <a:pt x="3791442" y="198904"/>
                    <a:pt x="3790706" y="198536"/>
                  </a:cubicBezTo>
                  <a:cubicBezTo>
                    <a:pt x="3789971" y="198291"/>
                    <a:pt x="3789112" y="198046"/>
                    <a:pt x="3788131" y="198046"/>
                  </a:cubicBezTo>
                  <a:cubicBezTo>
                    <a:pt x="3787150" y="198046"/>
                    <a:pt x="3786169" y="198046"/>
                    <a:pt x="3785066" y="198046"/>
                  </a:cubicBezTo>
                  <a:cubicBezTo>
                    <a:pt x="3783962" y="198046"/>
                    <a:pt x="3782858" y="198414"/>
                    <a:pt x="3781632" y="198659"/>
                  </a:cubicBezTo>
                  <a:moveTo>
                    <a:pt x="1290792" y="848347"/>
                  </a:moveTo>
                  <a:cubicBezTo>
                    <a:pt x="1290057" y="848470"/>
                    <a:pt x="1289444" y="848715"/>
                    <a:pt x="1288585" y="849083"/>
                  </a:cubicBezTo>
                  <a:cubicBezTo>
                    <a:pt x="1287727" y="849451"/>
                    <a:pt x="1286991" y="849819"/>
                    <a:pt x="1286255" y="850187"/>
                  </a:cubicBezTo>
                  <a:cubicBezTo>
                    <a:pt x="1285519" y="850554"/>
                    <a:pt x="1284661" y="851168"/>
                    <a:pt x="1283803" y="851781"/>
                  </a:cubicBezTo>
                  <a:cubicBezTo>
                    <a:pt x="1282944" y="852394"/>
                    <a:pt x="1282086" y="853007"/>
                    <a:pt x="1281350" y="853743"/>
                  </a:cubicBezTo>
                  <a:cubicBezTo>
                    <a:pt x="1279878" y="854969"/>
                    <a:pt x="1278530" y="856318"/>
                    <a:pt x="1277303" y="857667"/>
                  </a:cubicBezTo>
                  <a:cubicBezTo>
                    <a:pt x="1276200" y="859016"/>
                    <a:pt x="1275219" y="860242"/>
                    <a:pt x="1274483" y="861591"/>
                  </a:cubicBezTo>
                  <a:cubicBezTo>
                    <a:pt x="1273747" y="862817"/>
                    <a:pt x="1273256" y="864044"/>
                    <a:pt x="1273134" y="865025"/>
                  </a:cubicBezTo>
                  <a:cubicBezTo>
                    <a:pt x="1273011" y="866006"/>
                    <a:pt x="1273134" y="866864"/>
                    <a:pt x="1273502" y="867600"/>
                  </a:cubicBezTo>
                  <a:cubicBezTo>
                    <a:pt x="1273747" y="867845"/>
                    <a:pt x="1273992" y="868091"/>
                    <a:pt x="1274237" y="868213"/>
                  </a:cubicBezTo>
                  <a:cubicBezTo>
                    <a:pt x="1274483" y="868336"/>
                    <a:pt x="1274851" y="868458"/>
                    <a:pt x="1275341" y="868581"/>
                  </a:cubicBezTo>
                  <a:cubicBezTo>
                    <a:pt x="1275709" y="868581"/>
                    <a:pt x="1276200" y="868581"/>
                    <a:pt x="1276690" y="868581"/>
                  </a:cubicBezTo>
                  <a:cubicBezTo>
                    <a:pt x="1277181" y="868581"/>
                    <a:pt x="1277671" y="868458"/>
                    <a:pt x="1278284" y="868336"/>
                  </a:cubicBezTo>
                  <a:cubicBezTo>
                    <a:pt x="1279020" y="868213"/>
                    <a:pt x="1279633" y="867968"/>
                    <a:pt x="1280491" y="867600"/>
                  </a:cubicBezTo>
                  <a:cubicBezTo>
                    <a:pt x="1281227" y="867232"/>
                    <a:pt x="1282086" y="866864"/>
                    <a:pt x="1282821" y="866496"/>
                  </a:cubicBezTo>
                  <a:cubicBezTo>
                    <a:pt x="1283680" y="866006"/>
                    <a:pt x="1284416" y="865515"/>
                    <a:pt x="1285274" y="864902"/>
                  </a:cubicBezTo>
                  <a:cubicBezTo>
                    <a:pt x="1286132" y="864289"/>
                    <a:pt x="1286991" y="863676"/>
                    <a:pt x="1287849" y="862940"/>
                  </a:cubicBezTo>
                  <a:cubicBezTo>
                    <a:pt x="1289321" y="861714"/>
                    <a:pt x="1290792" y="860365"/>
                    <a:pt x="1291896" y="859016"/>
                  </a:cubicBezTo>
                  <a:cubicBezTo>
                    <a:pt x="1293000" y="857667"/>
                    <a:pt x="1293981" y="856318"/>
                    <a:pt x="1294716" y="855092"/>
                  </a:cubicBezTo>
                  <a:cubicBezTo>
                    <a:pt x="1295452" y="853866"/>
                    <a:pt x="1295943" y="852639"/>
                    <a:pt x="1296065" y="851658"/>
                  </a:cubicBezTo>
                  <a:cubicBezTo>
                    <a:pt x="1296188" y="850677"/>
                    <a:pt x="1296065" y="849819"/>
                    <a:pt x="1295698" y="849206"/>
                  </a:cubicBezTo>
                  <a:cubicBezTo>
                    <a:pt x="1295452" y="848960"/>
                    <a:pt x="1295207" y="848715"/>
                    <a:pt x="1294962" y="848593"/>
                  </a:cubicBezTo>
                  <a:cubicBezTo>
                    <a:pt x="1294716" y="848470"/>
                    <a:pt x="1294349" y="848347"/>
                    <a:pt x="1293858" y="848225"/>
                  </a:cubicBezTo>
                  <a:cubicBezTo>
                    <a:pt x="1293490" y="848225"/>
                    <a:pt x="1293000" y="848225"/>
                    <a:pt x="1292509" y="848225"/>
                  </a:cubicBezTo>
                  <a:cubicBezTo>
                    <a:pt x="1292019" y="848225"/>
                    <a:pt x="1291528" y="848347"/>
                    <a:pt x="1290915" y="848470"/>
                  </a:cubicBezTo>
                  <a:moveTo>
                    <a:pt x="3808733" y="225392"/>
                  </a:moveTo>
                  <a:cubicBezTo>
                    <a:pt x="3807752" y="225637"/>
                    <a:pt x="3806893" y="225883"/>
                    <a:pt x="3805912" y="226251"/>
                  </a:cubicBezTo>
                  <a:cubicBezTo>
                    <a:pt x="3804931" y="226618"/>
                    <a:pt x="3803950" y="226986"/>
                    <a:pt x="3802969" y="227477"/>
                  </a:cubicBezTo>
                  <a:cubicBezTo>
                    <a:pt x="3801988" y="227967"/>
                    <a:pt x="3801007" y="228458"/>
                    <a:pt x="3800026" y="228948"/>
                  </a:cubicBezTo>
                  <a:cubicBezTo>
                    <a:pt x="3799045" y="229561"/>
                    <a:pt x="3798064" y="230052"/>
                    <a:pt x="3797083" y="230788"/>
                  </a:cubicBezTo>
                  <a:cubicBezTo>
                    <a:pt x="3794876" y="232382"/>
                    <a:pt x="3792791" y="233976"/>
                    <a:pt x="3791197" y="235693"/>
                  </a:cubicBezTo>
                  <a:cubicBezTo>
                    <a:pt x="3789603" y="237410"/>
                    <a:pt x="3788254" y="239126"/>
                    <a:pt x="3787395" y="240721"/>
                  </a:cubicBezTo>
                  <a:cubicBezTo>
                    <a:pt x="3786537" y="242315"/>
                    <a:pt x="3786046" y="243909"/>
                    <a:pt x="3785924" y="245381"/>
                  </a:cubicBezTo>
                  <a:cubicBezTo>
                    <a:pt x="3785924" y="246730"/>
                    <a:pt x="3786291" y="247956"/>
                    <a:pt x="3787150" y="248937"/>
                  </a:cubicBezTo>
                  <a:cubicBezTo>
                    <a:pt x="3787641" y="249427"/>
                    <a:pt x="3788254" y="249918"/>
                    <a:pt x="3789112" y="250286"/>
                  </a:cubicBezTo>
                  <a:cubicBezTo>
                    <a:pt x="3789848" y="250654"/>
                    <a:pt x="3790706" y="250776"/>
                    <a:pt x="3791687" y="250899"/>
                  </a:cubicBezTo>
                  <a:cubicBezTo>
                    <a:pt x="3792668" y="251021"/>
                    <a:pt x="3793649" y="250899"/>
                    <a:pt x="3794753" y="250899"/>
                  </a:cubicBezTo>
                  <a:cubicBezTo>
                    <a:pt x="3795857" y="250899"/>
                    <a:pt x="3797083" y="250531"/>
                    <a:pt x="3798309" y="250286"/>
                  </a:cubicBezTo>
                  <a:cubicBezTo>
                    <a:pt x="3799290" y="250041"/>
                    <a:pt x="3800149" y="249795"/>
                    <a:pt x="3801130" y="249427"/>
                  </a:cubicBezTo>
                  <a:cubicBezTo>
                    <a:pt x="3802111" y="249060"/>
                    <a:pt x="3803092" y="248692"/>
                    <a:pt x="3804073" y="248201"/>
                  </a:cubicBezTo>
                  <a:cubicBezTo>
                    <a:pt x="3805054" y="247711"/>
                    <a:pt x="3806035" y="247220"/>
                    <a:pt x="3807016" y="246607"/>
                  </a:cubicBezTo>
                  <a:cubicBezTo>
                    <a:pt x="3807997" y="245994"/>
                    <a:pt x="3808978" y="245381"/>
                    <a:pt x="3809959" y="244767"/>
                  </a:cubicBezTo>
                  <a:cubicBezTo>
                    <a:pt x="3812289" y="243173"/>
                    <a:pt x="3814251" y="241579"/>
                    <a:pt x="3815845" y="239862"/>
                  </a:cubicBezTo>
                  <a:cubicBezTo>
                    <a:pt x="3817439" y="238146"/>
                    <a:pt x="3818788" y="236429"/>
                    <a:pt x="3819647" y="234835"/>
                  </a:cubicBezTo>
                  <a:cubicBezTo>
                    <a:pt x="3820505" y="233240"/>
                    <a:pt x="3820996" y="231646"/>
                    <a:pt x="3821118" y="230297"/>
                  </a:cubicBezTo>
                  <a:cubicBezTo>
                    <a:pt x="3821118" y="228948"/>
                    <a:pt x="3820750" y="227722"/>
                    <a:pt x="3819769" y="226741"/>
                  </a:cubicBezTo>
                  <a:cubicBezTo>
                    <a:pt x="3819279" y="226128"/>
                    <a:pt x="3818666" y="225760"/>
                    <a:pt x="3817807" y="225392"/>
                  </a:cubicBezTo>
                  <a:cubicBezTo>
                    <a:pt x="3817071" y="225024"/>
                    <a:pt x="3816213" y="224902"/>
                    <a:pt x="3815232" y="224779"/>
                  </a:cubicBezTo>
                  <a:cubicBezTo>
                    <a:pt x="3814251" y="224779"/>
                    <a:pt x="3813270" y="224779"/>
                    <a:pt x="3812044" y="224779"/>
                  </a:cubicBezTo>
                  <a:cubicBezTo>
                    <a:pt x="3810940" y="224779"/>
                    <a:pt x="3809714" y="225147"/>
                    <a:pt x="3808487" y="225392"/>
                  </a:cubicBezTo>
                  <a:moveTo>
                    <a:pt x="1247014" y="885136"/>
                  </a:moveTo>
                  <a:cubicBezTo>
                    <a:pt x="1246278" y="885259"/>
                    <a:pt x="1245542" y="885626"/>
                    <a:pt x="1244807" y="885872"/>
                  </a:cubicBezTo>
                  <a:cubicBezTo>
                    <a:pt x="1244071" y="886240"/>
                    <a:pt x="1243212" y="886607"/>
                    <a:pt x="1242354" y="887098"/>
                  </a:cubicBezTo>
                  <a:cubicBezTo>
                    <a:pt x="1241496" y="887588"/>
                    <a:pt x="1240637" y="888079"/>
                    <a:pt x="1239779" y="888692"/>
                  </a:cubicBezTo>
                  <a:cubicBezTo>
                    <a:pt x="1238920" y="889305"/>
                    <a:pt x="1238062" y="889918"/>
                    <a:pt x="1237203" y="890654"/>
                  </a:cubicBezTo>
                  <a:cubicBezTo>
                    <a:pt x="1235732" y="891881"/>
                    <a:pt x="1234383" y="893229"/>
                    <a:pt x="1233279" y="894578"/>
                  </a:cubicBezTo>
                  <a:cubicBezTo>
                    <a:pt x="1232176" y="895927"/>
                    <a:pt x="1231195" y="897154"/>
                    <a:pt x="1230582" y="898380"/>
                  </a:cubicBezTo>
                  <a:cubicBezTo>
                    <a:pt x="1229968" y="899606"/>
                    <a:pt x="1229478" y="900710"/>
                    <a:pt x="1229355" y="901691"/>
                  </a:cubicBezTo>
                  <a:cubicBezTo>
                    <a:pt x="1229233" y="902672"/>
                    <a:pt x="1229355" y="903530"/>
                    <a:pt x="1229846" y="904143"/>
                  </a:cubicBezTo>
                  <a:cubicBezTo>
                    <a:pt x="1230091" y="904389"/>
                    <a:pt x="1230336" y="904634"/>
                    <a:pt x="1230582" y="904757"/>
                  </a:cubicBezTo>
                  <a:cubicBezTo>
                    <a:pt x="1230827" y="904879"/>
                    <a:pt x="1231195" y="905002"/>
                    <a:pt x="1231563" y="905125"/>
                  </a:cubicBezTo>
                  <a:cubicBezTo>
                    <a:pt x="1231931" y="905247"/>
                    <a:pt x="1232421" y="905125"/>
                    <a:pt x="1232789" y="905125"/>
                  </a:cubicBezTo>
                  <a:cubicBezTo>
                    <a:pt x="1233157" y="905125"/>
                    <a:pt x="1233770" y="905002"/>
                    <a:pt x="1234260" y="904879"/>
                  </a:cubicBezTo>
                  <a:cubicBezTo>
                    <a:pt x="1234996" y="904757"/>
                    <a:pt x="1235732" y="904511"/>
                    <a:pt x="1236468" y="904143"/>
                  </a:cubicBezTo>
                  <a:cubicBezTo>
                    <a:pt x="1237203" y="903776"/>
                    <a:pt x="1238062" y="903408"/>
                    <a:pt x="1238920" y="902917"/>
                  </a:cubicBezTo>
                  <a:cubicBezTo>
                    <a:pt x="1239779" y="902427"/>
                    <a:pt x="1240637" y="901936"/>
                    <a:pt x="1241496" y="901323"/>
                  </a:cubicBezTo>
                  <a:cubicBezTo>
                    <a:pt x="1242354" y="900710"/>
                    <a:pt x="1243212" y="900097"/>
                    <a:pt x="1244071" y="899361"/>
                  </a:cubicBezTo>
                  <a:cubicBezTo>
                    <a:pt x="1245542" y="898135"/>
                    <a:pt x="1246891" y="896786"/>
                    <a:pt x="1248117" y="895437"/>
                  </a:cubicBezTo>
                  <a:cubicBezTo>
                    <a:pt x="1249221" y="894088"/>
                    <a:pt x="1250202" y="892739"/>
                    <a:pt x="1250815" y="891513"/>
                  </a:cubicBezTo>
                  <a:cubicBezTo>
                    <a:pt x="1251551" y="890286"/>
                    <a:pt x="1251919" y="889183"/>
                    <a:pt x="1252042" y="888079"/>
                  </a:cubicBezTo>
                  <a:cubicBezTo>
                    <a:pt x="1252164" y="887098"/>
                    <a:pt x="1252042" y="886240"/>
                    <a:pt x="1251551" y="885626"/>
                  </a:cubicBezTo>
                  <a:cubicBezTo>
                    <a:pt x="1251306" y="885381"/>
                    <a:pt x="1251061" y="885136"/>
                    <a:pt x="1250815" y="885013"/>
                  </a:cubicBezTo>
                  <a:cubicBezTo>
                    <a:pt x="1250570" y="884891"/>
                    <a:pt x="1250202" y="884768"/>
                    <a:pt x="1249834" y="884646"/>
                  </a:cubicBezTo>
                  <a:cubicBezTo>
                    <a:pt x="1249466" y="884523"/>
                    <a:pt x="1248976" y="884646"/>
                    <a:pt x="1248608" y="884646"/>
                  </a:cubicBezTo>
                  <a:cubicBezTo>
                    <a:pt x="1248117" y="884646"/>
                    <a:pt x="1247627" y="884768"/>
                    <a:pt x="1247136" y="884891"/>
                  </a:cubicBezTo>
                  <a:moveTo>
                    <a:pt x="3834117" y="253842"/>
                  </a:moveTo>
                  <a:cubicBezTo>
                    <a:pt x="3833259" y="254087"/>
                    <a:pt x="3832277" y="254333"/>
                    <a:pt x="3831296" y="254700"/>
                  </a:cubicBezTo>
                  <a:cubicBezTo>
                    <a:pt x="3830315" y="255068"/>
                    <a:pt x="3829457" y="255436"/>
                    <a:pt x="3828476" y="255804"/>
                  </a:cubicBezTo>
                  <a:cubicBezTo>
                    <a:pt x="3827495" y="256295"/>
                    <a:pt x="3826514" y="256663"/>
                    <a:pt x="3825533" y="257276"/>
                  </a:cubicBezTo>
                  <a:cubicBezTo>
                    <a:pt x="3824552" y="257766"/>
                    <a:pt x="3823571" y="258379"/>
                    <a:pt x="3822712" y="258992"/>
                  </a:cubicBezTo>
                  <a:cubicBezTo>
                    <a:pt x="3820382" y="260464"/>
                    <a:pt x="3818420" y="262181"/>
                    <a:pt x="3816704" y="263898"/>
                  </a:cubicBezTo>
                  <a:cubicBezTo>
                    <a:pt x="3814987" y="265614"/>
                    <a:pt x="3813638" y="267331"/>
                    <a:pt x="3812657" y="268925"/>
                  </a:cubicBezTo>
                  <a:cubicBezTo>
                    <a:pt x="3811676" y="270642"/>
                    <a:pt x="3811063" y="272236"/>
                    <a:pt x="3810940" y="273585"/>
                  </a:cubicBezTo>
                  <a:cubicBezTo>
                    <a:pt x="3810817" y="275057"/>
                    <a:pt x="3811185" y="276283"/>
                    <a:pt x="3811921" y="277387"/>
                  </a:cubicBezTo>
                  <a:cubicBezTo>
                    <a:pt x="3812412" y="278000"/>
                    <a:pt x="3813025" y="278490"/>
                    <a:pt x="3813883" y="278858"/>
                  </a:cubicBezTo>
                  <a:cubicBezTo>
                    <a:pt x="3814619" y="279226"/>
                    <a:pt x="3815600" y="279472"/>
                    <a:pt x="3816581" y="279594"/>
                  </a:cubicBezTo>
                  <a:cubicBezTo>
                    <a:pt x="3817562" y="279594"/>
                    <a:pt x="3818666" y="279717"/>
                    <a:pt x="3819769" y="279594"/>
                  </a:cubicBezTo>
                  <a:cubicBezTo>
                    <a:pt x="3820873" y="279472"/>
                    <a:pt x="3822222" y="279226"/>
                    <a:pt x="3823448" y="278981"/>
                  </a:cubicBezTo>
                  <a:cubicBezTo>
                    <a:pt x="3824307" y="278736"/>
                    <a:pt x="3825288" y="278490"/>
                    <a:pt x="3826269" y="278123"/>
                  </a:cubicBezTo>
                  <a:cubicBezTo>
                    <a:pt x="3827250" y="277755"/>
                    <a:pt x="3828231" y="277387"/>
                    <a:pt x="3829089" y="277019"/>
                  </a:cubicBezTo>
                  <a:cubicBezTo>
                    <a:pt x="3830070" y="276528"/>
                    <a:pt x="3831051" y="276160"/>
                    <a:pt x="3832032" y="275547"/>
                  </a:cubicBezTo>
                  <a:cubicBezTo>
                    <a:pt x="3833013" y="275057"/>
                    <a:pt x="3833994" y="274444"/>
                    <a:pt x="3834975" y="273830"/>
                  </a:cubicBezTo>
                  <a:cubicBezTo>
                    <a:pt x="3837305" y="272359"/>
                    <a:pt x="3839267" y="270642"/>
                    <a:pt x="3840984" y="269048"/>
                  </a:cubicBezTo>
                  <a:cubicBezTo>
                    <a:pt x="3842701" y="267454"/>
                    <a:pt x="3844050" y="265614"/>
                    <a:pt x="3845031" y="264020"/>
                  </a:cubicBezTo>
                  <a:cubicBezTo>
                    <a:pt x="3846012" y="262304"/>
                    <a:pt x="3846502" y="260709"/>
                    <a:pt x="3846625" y="259360"/>
                  </a:cubicBezTo>
                  <a:cubicBezTo>
                    <a:pt x="3846748" y="258011"/>
                    <a:pt x="3846380" y="256663"/>
                    <a:pt x="3845521" y="255681"/>
                  </a:cubicBezTo>
                  <a:cubicBezTo>
                    <a:pt x="3845031" y="255068"/>
                    <a:pt x="3844418" y="254578"/>
                    <a:pt x="3843559" y="254210"/>
                  </a:cubicBezTo>
                  <a:cubicBezTo>
                    <a:pt x="3842824" y="253842"/>
                    <a:pt x="3841842" y="253597"/>
                    <a:pt x="3840862" y="253474"/>
                  </a:cubicBezTo>
                  <a:cubicBezTo>
                    <a:pt x="3839880" y="253474"/>
                    <a:pt x="3838777" y="253351"/>
                    <a:pt x="3837551" y="253474"/>
                  </a:cubicBezTo>
                  <a:cubicBezTo>
                    <a:pt x="3836324" y="253597"/>
                    <a:pt x="3835098" y="253842"/>
                    <a:pt x="3833872" y="254087"/>
                  </a:cubicBezTo>
                  <a:moveTo>
                    <a:pt x="1203603" y="922415"/>
                  </a:moveTo>
                  <a:cubicBezTo>
                    <a:pt x="1202868" y="922538"/>
                    <a:pt x="1202132" y="922906"/>
                    <a:pt x="1201273" y="923151"/>
                  </a:cubicBezTo>
                  <a:cubicBezTo>
                    <a:pt x="1200415" y="923519"/>
                    <a:pt x="1199679" y="923887"/>
                    <a:pt x="1198821" y="924377"/>
                  </a:cubicBezTo>
                  <a:cubicBezTo>
                    <a:pt x="1197962" y="924868"/>
                    <a:pt x="1197104" y="925481"/>
                    <a:pt x="1196245" y="926094"/>
                  </a:cubicBezTo>
                  <a:cubicBezTo>
                    <a:pt x="1195387" y="926707"/>
                    <a:pt x="1194529" y="927443"/>
                    <a:pt x="1193548" y="928179"/>
                  </a:cubicBezTo>
                  <a:cubicBezTo>
                    <a:pt x="1192076" y="929528"/>
                    <a:pt x="1190727" y="930876"/>
                    <a:pt x="1189624" y="932225"/>
                  </a:cubicBezTo>
                  <a:cubicBezTo>
                    <a:pt x="1188520" y="933574"/>
                    <a:pt x="1187661" y="934923"/>
                    <a:pt x="1186926" y="936150"/>
                  </a:cubicBezTo>
                  <a:cubicBezTo>
                    <a:pt x="1186313" y="937376"/>
                    <a:pt x="1185945" y="938480"/>
                    <a:pt x="1185822" y="939460"/>
                  </a:cubicBezTo>
                  <a:cubicBezTo>
                    <a:pt x="1185822" y="940442"/>
                    <a:pt x="1185822" y="941177"/>
                    <a:pt x="1186435" y="941790"/>
                  </a:cubicBezTo>
                  <a:cubicBezTo>
                    <a:pt x="1186680" y="942036"/>
                    <a:pt x="1186926" y="942158"/>
                    <a:pt x="1187171" y="942404"/>
                  </a:cubicBezTo>
                  <a:cubicBezTo>
                    <a:pt x="1187416" y="942526"/>
                    <a:pt x="1187784" y="942649"/>
                    <a:pt x="1188152" y="942649"/>
                  </a:cubicBezTo>
                  <a:cubicBezTo>
                    <a:pt x="1188520" y="942649"/>
                    <a:pt x="1188888" y="942649"/>
                    <a:pt x="1189378" y="942649"/>
                  </a:cubicBezTo>
                  <a:cubicBezTo>
                    <a:pt x="1189869" y="942649"/>
                    <a:pt x="1190237" y="942526"/>
                    <a:pt x="1190727" y="942404"/>
                  </a:cubicBezTo>
                  <a:cubicBezTo>
                    <a:pt x="1191463" y="942281"/>
                    <a:pt x="1192199" y="941913"/>
                    <a:pt x="1193057" y="941668"/>
                  </a:cubicBezTo>
                  <a:cubicBezTo>
                    <a:pt x="1193915" y="941300"/>
                    <a:pt x="1194651" y="940932"/>
                    <a:pt x="1195510" y="940442"/>
                  </a:cubicBezTo>
                  <a:cubicBezTo>
                    <a:pt x="1196368" y="939951"/>
                    <a:pt x="1197226" y="939338"/>
                    <a:pt x="1198085" y="938725"/>
                  </a:cubicBezTo>
                  <a:cubicBezTo>
                    <a:pt x="1198943" y="938112"/>
                    <a:pt x="1199924" y="937376"/>
                    <a:pt x="1200783" y="936640"/>
                  </a:cubicBezTo>
                  <a:cubicBezTo>
                    <a:pt x="1202254" y="935291"/>
                    <a:pt x="1203603" y="933942"/>
                    <a:pt x="1204707" y="932593"/>
                  </a:cubicBezTo>
                  <a:cubicBezTo>
                    <a:pt x="1205810" y="931244"/>
                    <a:pt x="1206669" y="929895"/>
                    <a:pt x="1207405" y="928669"/>
                  </a:cubicBezTo>
                  <a:cubicBezTo>
                    <a:pt x="1208018" y="927443"/>
                    <a:pt x="1208386" y="926339"/>
                    <a:pt x="1208508" y="925358"/>
                  </a:cubicBezTo>
                  <a:cubicBezTo>
                    <a:pt x="1208508" y="924377"/>
                    <a:pt x="1208508" y="923641"/>
                    <a:pt x="1207895" y="923028"/>
                  </a:cubicBezTo>
                  <a:cubicBezTo>
                    <a:pt x="1207650" y="922783"/>
                    <a:pt x="1207405" y="922660"/>
                    <a:pt x="1207159" y="922538"/>
                  </a:cubicBezTo>
                  <a:cubicBezTo>
                    <a:pt x="1206914" y="922415"/>
                    <a:pt x="1206546" y="922292"/>
                    <a:pt x="1206178" y="922292"/>
                  </a:cubicBezTo>
                  <a:cubicBezTo>
                    <a:pt x="1205810" y="922292"/>
                    <a:pt x="1205443" y="922292"/>
                    <a:pt x="1204952" y="922292"/>
                  </a:cubicBezTo>
                  <a:cubicBezTo>
                    <a:pt x="1204462" y="922292"/>
                    <a:pt x="1204094" y="922415"/>
                    <a:pt x="1203603" y="922538"/>
                  </a:cubicBezTo>
                  <a:moveTo>
                    <a:pt x="3857784" y="284254"/>
                  </a:moveTo>
                  <a:cubicBezTo>
                    <a:pt x="3856926" y="284499"/>
                    <a:pt x="3856067" y="284744"/>
                    <a:pt x="3855087" y="284990"/>
                  </a:cubicBezTo>
                  <a:cubicBezTo>
                    <a:pt x="3854228" y="285358"/>
                    <a:pt x="3853247" y="285603"/>
                    <a:pt x="3852389" y="286093"/>
                  </a:cubicBezTo>
                  <a:cubicBezTo>
                    <a:pt x="3851407" y="286461"/>
                    <a:pt x="3850549" y="286952"/>
                    <a:pt x="3849568" y="287442"/>
                  </a:cubicBezTo>
                  <a:cubicBezTo>
                    <a:pt x="3848587" y="287933"/>
                    <a:pt x="3847729" y="288423"/>
                    <a:pt x="3846748" y="289037"/>
                  </a:cubicBezTo>
                  <a:cubicBezTo>
                    <a:pt x="3844418" y="290508"/>
                    <a:pt x="3842333" y="292225"/>
                    <a:pt x="3840494" y="293819"/>
                  </a:cubicBezTo>
                  <a:cubicBezTo>
                    <a:pt x="3838654" y="295413"/>
                    <a:pt x="3837305" y="297253"/>
                    <a:pt x="3836324" y="298969"/>
                  </a:cubicBezTo>
                  <a:cubicBezTo>
                    <a:pt x="3835343" y="300686"/>
                    <a:pt x="3834607" y="302281"/>
                    <a:pt x="3834485" y="303752"/>
                  </a:cubicBezTo>
                  <a:cubicBezTo>
                    <a:pt x="3834239" y="305224"/>
                    <a:pt x="3834485" y="306572"/>
                    <a:pt x="3835343" y="307676"/>
                  </a:cubicBezTo>
                  <a:cubicBezTo>
                    <a:pt x="3835834" y="308289"/>
                    <a:pt x="3836447" y="308902"/>
                    <a:pt x="3837305" y="309270"/>
                  </a:cubicBezTo>
                  <a:cubicBezTo>
                    <a:pt x="3838041" y="309638"/>
                    <a:pt x="3839022" y="310006"/>
                    <a:pt x="3840003" y="310129"/>
                  </a:cubicBezTo>
                  <a:cubicBezTo>
                    <a:pt x="3840984" y="310251"/>
                    <a:pt x="3842210" y="310251"/>
                    <a:pt x="3843437" y="310129"/>
                  </a:cubicBezTo>
                  <a:cubicBezTo>
                    <a:pt x="3844663" y="310129"/>
                    <a:pt x="3845889" y="309761"/>
                    <a:pt x="3847238" y="309516"/>
                  </a:cubicBezTo>
                  <a:cubicBezTo>
                    <a:pt x="3848097" y="309270"/>
                    <a:pt x="3848955" y="309025"/>
                    <a:pt x="3849936" y="308780"/>
                  </a:cubicBezTo>
                  <a:cubicBezTo>
                    <a:pt x="3850794" y="308412"/>
                    <a:pt x="3851775" y="308167"/>
                    <a:pt x="3852634" y="307676"/>
                  </a:cubicBezTo>
                  <a:cubicBezTo>
                    <a:pt x="3853492" y="307186"/>
                    <a:pt x="3854473" y="306818"/>
                    <a:pt x="3855454" y="306327"/>
                  </a:cubicBezTo>
                  <a:cubicBezTo>
                    <a:pt x="3856435" y="305837"/>
                    <a:pt x="3857294" y="305346"/>
                    <a:pt x="3858275" y="304733"/>
                  </a:cubicBezTo>
                  <a:cubicBezTo>
                    <a:pt x="3860605" y="303262"/>
                    <a:pt x="3862689" y="301545"/>
                    <a:pt x="3864529" y="299828"/>
                  </a:cubicBezTo>
                  <a:cubicBezTo>
                    <a:pt x="3866246" y="298111"/>
                    <a:pt x="3867717" y="296394"/>
                    <a:pt x="3868698" y="294678"/>
                  </a:cubicBezTo>
                  <a:cubicBezTo>
                    <a:pt x="3869679" y="292961"/>
                    <a:pt x="3870415" y="291367"/>
                    <a:pt x="3870538" y="289895"/>
                  </a:cubicBezTo>
                  <a:cubicBezTo>
                    <a:pt x="3870660" y="288423"/>
                    <a:pt x="3870538" y="287074"/>
                    <a:pt x="3869679" y="285971"/>
                  </a:cubicBezTo>
                  <a:cubicBezTo>
                    <a:pt x="3869189" y="285358"/>
                    <a:pt x="3868576" y="284744"/>
                    <a:pt x="3867717" y="284377"/>
                  </a:cubicBezTo>
                  <a:cubicBezTo>
                    <a:pt x="3866982" y="284009"/>
                    <a:pt x="3866000" y="283641"/>
                    <a:pt x="3865019" y="283518"/>
                  </a:cubicBezTo>
                  <a:cubicBezTo>
                    <a:pt x="3864038" y="283396"/>
                    <a:pt x="3862812" y="283396"/>
                    <a:pt x="3861709" y="283518"/>
                  </a:cubicBezTo>
                  <a:cubicBezTo>
                    <a:pt x="3860605" y="283641"/>
                    <a:pt x="3859256" y="283886"/>
                    <a:pt x="3857907" y="284131"/>
                  </a:cubicBezTo>
                  <a:moveTo>
                    <a:pt x="1160683" y="960308"/>
                  </a:moveTo>
                  <a:cubicBezTo>
                    <a:pt x="1159947" y="960430"/>
                    <a:pt x="1159211" y="960798"/>
                    <a:pt x="1158353" y="961166"/>
                  </a:cubicBezTo>
                  <a:cubicBezTo>
                    <a:pt x="1157495" y="961534"/>
                    <a:pt x="1156636" y="962024"/>
                    <a:pt x="1155778" y="962515"/>
                  </a:cubicBezTo>
                  <a:cubicBezTo>
                    <a:pt x="1154920" y="963005"/>
                    <a:pt x="1153938" y="963618"/>
                    <a:pt x="1153080" y="964354"/>
                  </a:cubicBezTo>
                  <a:cubicBezTo>
                    <a:pt x="1152222" y="964967"/>
                    <a:pt x="1151241" y="965703"/>
                    <a:pt x="1150382" y="966562"/>
                  </a:cubicBezTo>
                  <a:cubicBezTo>
                    <a:pt x="1148911" y="967910"/>
                    <a:pt x="1147562" y="969259"/>
                    <a:pt x="1146581" y="970608"/>
                  </a:cubicBezTo>
                  <a:cubicBezTo>
                    <a:pt x="1145600" y="971957"/>
                    <a:pt x="1144619" y="973306"/>
                    <a:pt x="1144006" y="974410"/>
                  </a:cubicBezTo>
                  <a:cubicBezTo>
                    <a:pt x="1143392" y="975636"/>
                    <a:pt x="1143025" y="976740"/>
                    <a:pt x="1143025" y="977721"/>
                  </a:cubicBezTo>
                  <a:cubicBezTo>
                    <a:pt x="1143025" y="978702"/>
                    <a:pt x="1143147" y="979438"/>
                    <a:pt x="1143638" y="979928"/>
                  </a:cubicBezTo>
                  <a:cubicBezTo>
                    <a:pt x="1143883" y="980173"/>
                    <a:pt x="1144128" y="980296"/>
                    <a:pt x="1144373" y="980419"/>
                  </a:cubicBezTo>
                  <a:cubicBezTo>
                    <a:pt x="1144619" y="980419"/>
                    <a:pt x="1144987" y="980664"/>
                    <a:pt x="1145354" y="980664"/>
                  </a:cubicBezTo>
                  <a:cubicBezTo>
                    <a:pt x="1145722" y="980664"/>
                    <a:pt x="1146090" y="980664"/>
                    <a:pt x="1146581" y="980664"/>
                  </a:cubicBezTo>
                  <a:cubicBezTo>
                    <a:pt x="1147071" y="980664"/>
                    <a:pt x="1147439" y="980664"/>
                    <a:pt x="1147930" y="980419"/>
                  </a:cubicBezTo>
                  <a:cubicBezTo>
                    <a:pt x="1148665" y="980296"/>
                    <a:pt x="1149524" y="979928"/>
                    <a:pt x="1150260" y="979560"/>
                  </a:cubicBezTo>
                  <a:cubicBezTo>
                    <a:pt x="1150995" y="979192"/>
                    <a:pt x="1151976" y="978702"/>
                    <a:pt x="1152835" y="978211"/>
                  </a:cubicBezTo>
                  <a:cubicBezTo>
                    <a:pt x="1153693" y="977721"/>
                    <a:pt x="1154674" y="977108"/>
                    <a:pt x="1155533" y="976372"/>
                  </a:cubicBezTo>
                  <a:cubicBezTo>
                    <a:pt x="1156391" y="975759"/>
                    <a:pt x="1157372" y="975023"/>
                    <a:pt x="1158230" y="974164"/>
                  </a:cubicBezTo>
                  <a:cubicBezTo>
                    <a:pt x="1159702" y="972816"/>
                    <a:pt x="1161051" y="971467"/>
                    <a:pt x="1162155" y="970118"/>
                  </a:cubicBezTo>
                  <a:cubicBezTo>
                    <a:pt x="1163258" y="968769"/>
                    <a:pt x="1164117" y="967420"/>
                    <a:pt x="1164730" y="966194"/>
                  </a:cubicBezTo>
                  <a:cubicBezTo>
                    <a:pt x="1165343" y="964967"/>
                    <a:pt x="1165711" y="963864"/>
                    <a:pt x="1165711" y="962883"/>
                  </a:cubicBezTo>
                  <a:cubicBezTo>
                    <a:pt x="1165711" y="961902"/>
                    <a:pt x="1165588" y="961166"/>
                    <a:pt x="1164975" y="960675"/>
                  </a:cubicBezTo>
                  <a:cubicBezTo>
                    <a:pt x="1164730" y="960430"/>
                    <a:pt x="1164485" y="960308"/>
                    <a:pt x="1164239" y="960185"/>
                  </a:cubicBezTo>
                  <a:cubicBezTo>
                    <a:pt x="1163994" y="960185"/>
                    <a:pt x="1163626" y="959940"/>
                    <a:pt x="1163258" y="959940"/>
                  </a:cubicBezTo>
                  <a:cubicBezTo>
                    <a:pt x="1162890" y="959940"/>
                    <a:pt x="1162522" y="959940"/>
                    <a:pt x="1162032" y="959940"/>
                  </a:cubicBezTo>
                  <a:cubicBezTo>
                    <a:pt x="1161664" y="959940"/>
                    <a:pt x="1161174" y="960062"/>
                    <a:pt x="1160683" y="960185"/>
                  </a:cubicBezTo>
                  <a:moveTo>
                    <a:pt x="3879735" y="316383"/>
                  </a:moveTo>
                  <a:cubicBezTo>
                    <a:pt x="3878877" y="316628"/>
                    <a:pt x="3878018" y="316873"/>
                    <a:pt x="3877160" y="317119"/>
                  </a:cubicBezTo>
                  <a:cubicBezTo>
                    <a:pt x="3876301" y="317364"/>
                    <a:pt x="3875443" y="317732"/>
                    <a:pt x="3874584" y="318100"/>
                  </a:cubicBezTo>
                  <a:cubicBezTo>
                    <a:pt x="3873726" y="318467"/>
                    <a:pt x="3872868" y="318835"/>
                    <a:pt x="3871887" y="319326"/>
                  </a:cubicBezTo>
                  <a:cubicBezTo>
                    <a:pt x="3870906" y="319816"/>
                    <a:pt x="3870047" y="320307"/>
                    <a:pt x="3869189" y="320797"/>
                  </a:cubicBezTo>
                  <a:cubicBezTo>
                    <a:pt x="3866736" y="322269"/>
                    <a:pt x="3864652" y="323863"/>
                    <a:pt x="3862812" y="325580"/>
                  </a:cubicBezTo>
                  <a:cubicBezTo>
                    <a:pt x="3860972" y="327297"/>
                    <a:pt x="3859501" y="329014"/>
                    <a:pt x="3858397" y="330730"/>
                  </a:cubicBezTo>
                  <a:cubicBezTo>
                    <a:pt x="3857294" y="332447"/>
                    <a:pt x="3856558" y="334164"/>
                    <a:pt x="3856313" y="335636"/>
                  </a:cubicBezTo>
                  <a:cubicBezTo>
                    <a:pt x="3856067" y="337230"/>
                    <a:pt x="3856313" y="338579"/>
                    <a:pt x="3856926" y="339682"/>
                  </a:cubicBezTo>
                  <a:cubicBezTo>
                    <a:pt x="3857417" y="340418"/>
                    <a:pt x="3858030" y="341031"/>
                    <a:pt x="3858765" y="341399"/>
                  </a:cubicBezTo>
                  <a:cubicBezTo>
                    <a:pt x="3859501" y="341767"/>
                    <a:pt x="3860482" y="342135"/>
                    <a:pt x="3861586" y="342380"/>
                  </a:cubicBezTo>
                  <a:cubicBezTo>
                    <a:pt x="3862689" y="342503"/>
                    <a:pt x="3863793" y="342625"/>
                    <a:pt x="3865019" y="342503"/>
                  </a:cubicBezTo>
                  <a:cubicBezTo>
                    <a:pt x="3866246" y="342503"/>
                    <a:pt x="3867595" y="342257"/>
                    <a:pt x="3869066" y="341890"/>
                  </a:cubicBezTo>
                  <a:cubicBezTo>
                    <a:pt x="3869925" y="341644"/>
                    <a:pt x="3870783" y="341399"/>
                    <a:pt x="3871642" y="341154"/>
                  </a:cubicBezTo>
                  <a:cubicBezTo>
                    <a:pt x="3872500" y="340909"/>
                    <a:pt x="3873358" y="340541"/>
                    <a:pt x="3874339" y="340173"/>
                  </a:cubicBezTo>
                  <a:cubicBezTo>
                    <a:pt x="3875197" y="339805"/>
                    <a:pt x="3876179" y="339315"/>
                    <a:pt x="3877037" y="338947"/>
                  </a:cubicBezTo>
                  <a:cubicBezTo>
                    <a:pt x="3877895" y="338579"/>
                    <a:pt x="3878877" y="337966"/>
                    <a:pt x="3879735" y="337352"/>
                  </a:cubicBezTo>
                  <a:cubicBezTo>
                    <a:pt x="3882187" y="335881"/>
                    <a:pt x="3884272" y="334287"/>
                    <a:pt x="3886112" y="332570"/>
                  </a:cubicBezTo>
                  <a:cubicBezTo>
                    <a:pt x="3887951" y="330853"/>
                    <a:pt x="3889422" y="329136"/>
                    <a:pt x="3890526" y="327419"/>
                  </a:cubicBezTo>
                  <a:cubicBezTo>
                    <a:pt x="3891630" y="325703"/>
                    <a:pt x="3892366" y="323986"/>
                    <a:pt x="3892611" y="322514"/>
                  </a:cubicBezTo>
                  <a:cubicBezTo>
                    <a:pt x="3892856" y="320920"/>
                    <a:pt x="3892611" y="319571"/>
                    <a:pt x="3891998" y="318467"/>
                  </a:cubicBezTo>
                  <a:cubicBezTo>
                    <a:pt x="3891507" y="317732"/>
                    <a:pt x="3890894" y="317241"/>
                    <a:pt x="3890036" y="316751"/>
                  </a:cubicBezTo>
                  <a:cubicBezTo>
                    <a:pt x="3889177" y="316260"/>
                    <a:pt x="3888319" y="316015"/>
                    <a:pt x="3887215" y="315892"/>
                  </a:cubicBezTo>
                  <a:cubicBezTo>
                    <a:pt x="3886112" y="315770"/>
                    <a:pt x="3885008" y="315647"/>
                    <a:pt x="3883659" y="315892"/>
                  </a:cubicBezTo>
                  <a:cubicBezTo>
                    <a:pt x="3882433" y="315892"/>
                    <a:pt x="3881084" y="316260"/>
                    <a:pt x="3879612" y="316506"/>
                  </a:cubicBezTo>
                  <a:moveTo>
                    <a:pt x="1118253" y="998568"/>
                  </a:moveTo>
                  <a:cubicBezTo>
                    <a:pt x="1117518" y="998813"/>
                    <a:pt x="1116659" y="999058"/>
                    <a:pt x="1115801" y="999426"/>
                  </a:cubicBezTo>
                  <a:cubicBezTo>
                    <a:pt x="1114942" y="999794"/>
                    <a:pt x="1114084" y="1000285"/>
                    <a:pt x="1113103" y="1000775"/>
                  </a:cubicBezTo>
                  <a:cubicBezTo>
                    <a:pt x="1112122" y="1001266"/>
                    <a:pt x="1111264" y="1002001"/>
                    <a:pt x="1110283" y="1002615"/>
                  </a:cubicBezTo>
                  <a:cubicBezTo>
                    <a:pt x="1109302" y="1003350"/>
                    <a:pt x="1108443" y="1004086"/>
                    <a:pt x="1107462" y="1004944"/>
                  </a:cubicBezTo>
                  <a:cubicBezTo>
                    <a:pt x="1105991" y="1006293"/>
                    <a:pt x="1104764" y="1007642"/>
                    <a:pt x="1103661" y="1008991"/>
                  </a:cubicBezTo>
                  <a:cubicBezTo>
                    <a:pt x="1102557" y="1010340"/>
                    <a:pt x="1101821" y="1011689"/>
                    <a:pt x="1101208" y="1012793"/>
                  </a:cubicBezTo>
                  <a:cubicBezTo>
                    <a:pt x="1100595" y="1014019"/>
                    <a:pt x="1100350" y="1015123"/>
                    <a:pt x="1100227" y="1015981"/>
                  </a:cubicBezTo>
                  <a:cubicBezTo>
                    <a:pt x="1100227" y="1016962"/>
                    <a:pt x="1100472" y="1017698"/>
                    <a:pt x="1101085" y="1018188"/>
                  </a:cubicBezTo>
                  <a:cubicBezTo>
                    <a:pt x="1101331" y="1018434"/>
                    <a:pt x="1101576" y="1018556"/>
                    <a:pt x="1101821" y="1018679"/>
                  </a:cubicBezTo>
                  <a:cubicBezTo>
                    <a:pt x="1102066" y="1018679"/>
                    <a:pt x="1102434" y="1018801"/>
                    <a:pt x="1102802" y="1018924"/>
                  </a:cubicBezTo>
                  <a:cubicBezTo>
                    <a:pt x="1103170" y="1018924"/>
                    <a:pt x="1103538" y="1018924"/>
                    <a:pt x="1103906" y="1018924"/>
                  </a:cubicBezTo>
                  <a:cubicBezTo>
                    <a:pt x="1104274" y="1018924"/>
                    <a:pt x="1104764" y="1018924"/>
                    <a:pt x="1105132" y="1018679"/>
                  </a:cubicBezTo>
                  <a:cubicBezTo>
                    <a:pt x="1105868" y="1018434"/>
                    <a:pt x="1106726" y="1018188"/>
                    <a:pt x="1107585" y="1017820"/>
                  </a:cubicBezTo>
                  <a:cubicBezTo>
                    <a:pt x="1108443" y="1017453"/>
                    <a:pt x="1109302" y="1016962"/>
                    <a:pt x="1110283" y="1016472"/>
                  </a:cubicBezTo>
                  <a:cubicBezTo>
                    <a:pt x="1111264" y="1015981"/>
                    <a:pt x="1112122" y="1015245"/>
                    <a:pt x="1113103" y="1014632"/>
                  </a:cubicBezTo>
                  <a:cubicBezTo>
                    <a:pt x="1114084" y="1013896"/>
                    <a:pt x="1114942" y="1013161"/>
                    <a:pt x="1115923" y="1012302"/>
                  </a:cubicBezTo>
                  <a:cubicBezTo>
                    <a:pt x="1117395" y="1010953"/>
                    <a:pt x="1118621" y="1009604"/>
                    <a:pt x="1119725" y="1008255"/>
                  </a:cubicBezTo>
                  <a:cubicBezTo>
                    <a:pt x="1120829" y="1006906"/>
                    <a:pt x="1121564" y="1005557"/>
                    <a:pt x="1122178" y="1004454"/>
                  </a:cubicBezTo>
                  <a:cubicBezTo>
                    <a:pt x="1122791" y="1003228"/>
                    <a:pt x="1123036" y="1002124"/>
                    <a:pt x="1123159" y="1001266"/>
                  </a:cubicBezTo>
                  <a:cubicBezTo>
                    <a:pt x="1123159" y="1000285"/>
                    <a:pt x="1122913" y="999549"/>
                    <a:pt x="1122300" y="999058"/>
                  </a:cubicBezTo>
                  <a:cubicBezTo>
                    <a:pt x="1122055" y="998813"/>
                    <a:pt x="1121810" y="998690"/>
                    <a:pt x="1121564" y="998568"/>
                  </a:cubicBezTo>
                  <a:cubicBezTo>
                    <a:pt x="1121319" y="998568"/>
                    <a:pt x="1120951" y="998445"/>
                    <a:pt x="1120583" y="998322"/>
                  </a:cubicBezTo>
                  <a:cubicBezTo>
                    <a:pt x="1120216" y="998322"/>
                    <a:pt x="1119848" y="998322"/>
                    <a:pt x="1119480" y="998322"/>
                  </a:cubicBezTo>
                  <a:cubicBezTo>
                    <a:pt x="1119112" y="998322"/>
                    <a:pt x="1118621" y="998322"/>
                    <a:pt x="1118253" y="998568"/>
                  </a:cubicBezTo>
                  <a:moveTo>
                    <a:pt x="3899969" y="350351"/>
                  </a:moveTo>
                  <a:cubicBezTo>
                    <a:pt x="3899233" y="350596"/>
                    <a:pt x="3898375" y="350719"/>
                    <a:pt x="3897516" y="351087"/>
                  </a:cubicBezTo>
                  <a:cubicBezTo>
                    <a:pt x="3896658" y="351332"/>
                    <a:pt x="3895799" y="351700"/>
                    <a:pt x="3895063" y="352068"/>
                  </a:cubicBezTo>
                  <a:cubicBezTo>
                    <a:pt x="3894205" y="352436"/>
                    <a:pt x="3893347" y="352804"/>
                    <a:pt x="3892488" y="353294"/>
                  </a:cubicBezTo>
                  <a:cubicBezTo>
                    <a:pt x="3891630" y="353662"/>
                    <a:pt x="3890772" y="354153"/>
                    <a:pt x="3889913" y="354643"/>
                  </a:cubicBezTo>
                  <a:cubicBezTo>
                    <a:pt x="3887460" y="356115"/>
                    <a:pt x="3885253" y="357709"/>
                    <a:pt x="3883414" y="359426"/>
                  </a:cubicBezTo>
                  <a:cubicBezTo>
                    <a:pt x="3881574" y="361142"/>
                    <a:pt x="3879980" y="362859"/>
                    <a:pt x="3878754" y="364576"/>
                  </a:cubicBezTo>
                  <a:cubicBezTo>
                    <a:pt x="3877527" y="366293"/>
                    <a:pt x="3876792" y="368010"/>
                    <a:pt x="3876424" y="369604"/>
                  </a:cubicBezTo>
                  <a:cubicBezTo>
                    <a:pt x="3876056" y="371198"/>
                    <a:pt x="3876179" y="372670"/>
                    <a:pt x="3876914" y="373896"/>
                  </a:cubicBezTo>
                  <a:cubicBezTo>
                    <a:pt x="3877405" y="374632"/>
                    <a:pt x="3878018" y="375367"/>
                    <a:pt x="3878754" y="375858"/>
                  </a:cubicBezTo>
                  <a:cubicBezTo>
                    <a:pt x="3879490" y="376348"/>
                    <a:pt x="3880471" y="376716"/>
                    <a:pt x="3881574" y="376961"/>
                  </a:cubicBezTo>
                  <a:cubicBezTo>
                    <a:pt x="3882678" y="377207"/>
                    <a:pt x="3883904" y="377207"/>
                    <a:pt x="3885130" y="377207"/>
                  </a:cubicBezTo>
                  <a:cubicBezTo>
                    <a:pt x="3886480" y="377207"/>
                    <a:pt x="3887828" y="376961"/>
                    <a:pt x="3889300" y="376594"/>
                  </a:cubicBezTo>
                  <a:cubicBezTo>
                    <a:pt x="3890036" y="376348"/>
                    <a:pt x="3890894" y="376226"/>
                    <a:pt x="3891752" y="375858"/>
                  </a:cubicBezTo>
                  <a:cubicBezTo>
                    <a:pt x="3892611" y="375490"/>
                    <a:pt x="3893469" y="375245"/>
                    <a:pt x="3894205" y="374877"/>
                  </a:cubicBezTo>
                  <a:cubicBezTo>
                    <a:pt x="3895063" y="374509"/>
                    <a:pt x="3895922" y="374141"/>
                    <a:pt x="3896780" y="373650"/>
                  </a:cubicBezTo>
                  <a:cubicBezTo>
                    <a:pt x="3897639" y="373283"/>
                    <a:pt x="3898497" y="372792"/>
                    <a:pt x="3899355" y="372302"/>
                  </a:cubicBezTo>
                  <a:cubicBezTo>
                    <a:pt x="3901808" y="370830"/>
                    <a:pt x="3904015" y="369236"/>
                    <a:pt x="3905855" y="367519"/>
                  </a:cubicBezTo>
                  <a:cubicBezTo>
                    <a:pt x="3907694" y="365802"/>
                    <a:pt x="3909288" y="364085"/>
                    <a:pt x="3910392" y="362246"/>
                  </a:cubicBezTo>
                  <a:cubicBezTo>
                    <a:pt x="3911618" y="360529"/>
                    <a:pt x="3912354" y="358812"/>
                    <a:pt x="3912600" y="357218"/>
                  </a:cubicBezTo>
                  <a:cubicBezTo>
                    <a:pt x="3912967" y="355624"/>
                    <a:pt x="3912722" y="354153"/>
                    <a:pt x="3912109" y="352926"/>
                  </a:cubicBezTo>
                  <a:cubicBezTo>
                    <a:pt x="3911741" y="352190"/>
                    <a:pt x="3911005" y="351455"/>
                    <a:pt x="3910270" y="350964"/>
                  </a:cubicBezTo>
                  <a:cubicBezTo>
                    <a:pt x="3909534" y="350474"/>
                    <a:pt x="3908553" y="350106"/>
                    <a:pt x="3907449" y="349983"/>
                  </a:cubicBezTo>
                  <a:cubicBezTo>
                    <a:pt x="3906345" y="349738"/>
                    <a:pt x="3905119" y="349738"/>
                    <a:pt x="3903893" y="349861"/>
                  </a:cubicBezTo>
                  <a:cubicBezTo>
                    <a:pt x="3902544" y="349861"/>
                    <a:pt x="3901195" y="350106"/>
                    <a:pt x="3899723" y="350474"/>
                  </a:cubicBezTo>
                  <a:moveTo>
                    <a:pt x="1076192" y="1037441"/>
                  </a:moveTo>
                  <a:cubicBezTo>
                    <a:pt x="1075456" y="1037686"/>
                    <a:pt x="1074598" y="1037932"/>
                    <a:pt x="1073739" y="1038300"/>
                  </a:cubicBezTo>
                  <a:cubicBezTo>
                    <a:pt x="1072881" y="1038667"/>
                    <a:pt x="1071900" y="1039158"/>
                    <a:pt x="1070919" y="1039771"/>
                  </a:cubicBezTo>
                  <a:cubicBezTo>
                    <a:pt x="1069938" y="1040384"/>
                    <a:pt x="1068957" y="1040997"/>
                    <a:pt x="1068098" y="1041733"/>
                  </a:cubicBezTo>
                  <a:cubicBezTo>
                    <a:pt x="1067117" y="1042469"/>
                    <a:pt x="1066136" y="1043327"/>
                    <a:pt x="1065278" y="1044186"/>
                  </a:cubicBezTo>
                  <a:cubicBezTo>
                    <a:pt x="1063806" y="1045535"/>
                    <a:pt x="1062580" y="1046884"/>
                    <a:pt x="1061599" y="1048232"/>
                  </a:cubicBezTo>
                  <a:cubicBezTo>
                    <a:pt x="1060618" y="1049581"/>
                    <a:pt x="1059759" y="1050808"/>
                    <a:pt x="1059269" y="1052034"/>
                  </a:cubicBezTo>
                  <a:cubicBezTo>
                    <a:pt x="1058778" y="1053260"/>
                    <a:pt x="1058410" y="1054364"/>
                    <a:pt x="1058410" y="1055222"/>
                  </a:cubicBezTo>
                  <a:cubicBezTo>
                    <a:pt x="1058410" y="1056081"/>
                    <a:pt x="1058656" y="1056817"/>
                    <a:pt x="1059269" y="1057307"/>
                  </a:cubicBezTo>
                  <a:cubicBezTo>
                    <a:pt x="1059514" y="1057430"/>
                    <a:pt x="1059759" y="1057552"/>
                    <a:pt x="1060005" y="1057675"/>
                  </a:cubicBezTo>
                  <a:cubicBezTo>
                    <a:pt x="1060250" y="1057798"/>
                    <a:pt x="1060618" y="1057798"/>
                    <a:pt x="1060863" y="1057920"/>
                  </a:cubicBezTo>
                  <a:cubicBezTo>
                    <a:pt x="1061231" y="1057920"/>
                    <a:pt x="1061599" y="1057920"/>
                    <a:pt x="1061967" y="1057920"/>
                  </a:cubicBezTo>
                  <a:cubicBezTo>
                    <a:pt x="1062335" y="1057920"/>
                    <a:pt x="1062703" y="1057920"/>
                    <a:pt x="1063193" y="1057675"/>
                  </a:cubicBezTo>
                  <a:cubicBezTo>
                    <a:pt x="1063929" y="1057430"/>
                    <a:pt x="1064787" y="1057184"/>
                    <a:pt x="1065646" y="1056817"/>
                  </a:cubicBezTo>
                  <a:cubicBezTo>
                    <a:pt x="1066504" y="1056449"/>
                    <a:pt x="1067485" y="1055958"/>
                    <a:pt x="1068344" y="1055345"/>
                  </a:cubicBezTo>
                  <a:cubicBezTo>
                    <a:pt x="1069324" y="1054732"/>
                    <a:pt x="1070305" y="1054119"/>
                    <a:pt x="1071164" y="1053383"/>
                  </a:cubicBezTo>
                  <a:cubicBezTo>
                    <a:pt x="1072145" y="1052647"/>
                    <a:pt x="1073126" y="1051789"/>
                    <a:pt x="1073984" y="1050930"/>
                  </a:cubicBezTo>
                  <a:cubicBezTo>
                    <a:pt x="1075456" y="1049581"/>
                    <a:pt x="1076682" y="1048232"/>
                    <a:pt x="1077663" y="1046884"/>
                  </a:cubicBezTo>
                  <a:cubicBezTo>
                    <a:pt x="1078644" y="1045535"/>
                    <a:pt x="1079503" y="1044186"/>
                    <a:pt x="1079993" y="1043082"/>
                  </a:cubicBezTo>
                  <a:cubicBezTo>
                    <a:pt x="1080484" y="1041978"/>
                    <a:pt x="1080852" y="1040752"/>
                    <a:pt x="1080852" y="1039894"/>
                  </a:cubicBezTo>
                  <a:cubicBezTo>
                    <a:pt x="1080852" y="1039035"/>
                    <a:pt x="1080606" y="1038300"/>
                    <a:pt x="1079870" y="1037809"/>
                  </a:cubicBezTo>
                  <a:cubicBezTo>
                    <a:pt x="1079625" y="1037686"/>
                    <a:pt x="1079380" y="1037564"/>
                    <a:pt x="1079135" y="1037441"/>
                  </a:cubicBezTo>
                  <a:cubicBezTo>
                    <a:pt x="1078890" y="1037441"/>
                    <a:pt x="1078522" y="1037319"/>
                    <a:pt x="1078276" y="1037319"/>
                  </a:cubicBezTo>
                  <a:cubicBezTo>
                    <a:pt x="1077909" y="1037319"/>
                    <a:pt x="1077541" y="1037319"/>
                    <a:pt x="1077173" y="1037319"/>
                  </a:cubicBezTo>
                  <a:cubicBezTo>
                    <a:pt x="1076805" y="1037319"/>
                    <a:pt x="1076437" y="1037319"/>
                    <a:pt x="1075946" y="1037564"/>
                  </a:cubicBezTo>
                  <a:moveTo>
                    <a:pt x="3918240" y="386159"/>
                  </a:moveTo>
                  <a:cubicBezTo>
                    <a:pt x="3917505" y="386281"/>
                    <a:pt x="3916646" y="386527"/>
                    <a:pt x="3915910" y="386772"/>
                  </a:cubicBezTo>
                  <a:cubicBezTo>
                    <a:pt x="3915175" y="387017"/>
                    <a:pt x="3914316" y="387262"/>
                    <a:pt x="3913458" y="387630"/>
                  </a:cubicBezTo>
                  <a:cubicBezTo>
                    <a:pt x="3912600" y="387998"/>
                    <a:pt x="3911864" y="388366"/>
                    <a:pt x="3911005" y="388734"/>
                  </a:cubicBezTo>
                  <a:cubicBezTo>
                    <a:pt x="3910147" y="389102"/>
                    <a:pt x="3909288" y="389592"/>
                    <a:pt x="3908553" y="390083"/>
                  </a:cubicBezTo>
                  <a:cubicBezTo>
                    <a:pt x="3906100" y="391432"/>
                    <a:pt x="3903893" y="393026"/>
                    <a:pt x="3901931" y="394743"/>
                  </a:cubicBezTo>
                  <a:cubicBezTo>
                    <a:pt x="3899969" y="396459"/>
                    <a:pt x="3898375" y="398176"/>
                    <a:pt x="3897148" y="400016"/>
                  </a:cubicBezTo>
                  <a:cubicBezTo>
                    <a:pt x="3895922" y="401855"/>
                    <a:pt x="3895063" y="403572"/>
                    <a:pt x="3894695" y="405166"/>
                  </a:cubicBezTo>
                  <a:cubicBezTo>
                    <a:pt x="3894328" y="406760"/>
                    <a:pt x="3894328" y="408232"/>
                    <a:pt x="3894941" y="409581"/>
                  </a:cubicBezTo>
                  <a:cubicBezTo>
                    <a:pt x="3895309" y="410439"/>
                    <a:pt x="3895922" y="411175"/>
                    <a:pt x="3896780" y="411666"/>
                  </a:cubicBezTo>
                  <a:cubicBezTo>
                    <a:pt x="3897639" y="412156"/>
                    <a:pt x="3898497" y="412647"/>
                    <a:pt x="3899723" y="412892"/>
                  </a:cubicBezTo>
                  <a:cubicBezTo>
                    <a:pt x="3900827" y="413137"/>
                    <a:pt x="3902053" y="413260"/>
                    <a:pt x="3903402" y="413137"/>
                  </a:cubicBezTo>
                  <a:cubicBezTo>
                    <a:pt x="3904751" y="413137"/>
                    <a:pt x="3906223" y="412892"/>
                    <a:pt x="3907817" y="412524"/>
                  </a:cubicBezTo>
                  <a:cubicBezTo>
                    <a:pt x="3908553" y="412401"/>
                    <a:pt x="3909288" y="412156"/>
                    <a:pt x="3910147" y="411911"/>
                  </a:cubicBezTo>
                  <a:cubicBezTo>
                    <a:pt x="3910883" y="411666"/>
                    <a:pt x="3911741" y="411420"/>
                    <a:pt x="3912477" y="411052"/>
                  </a:cubicBezTo>
                  <a:cubicBezTo>
                    <a:pt x="3913335" y="410684"/>
                    <a:pt x="3914071" y="410317"/>
                    <a:pt x="3914930" y="409949"/>
                  </a:cubicBezTo>
                  <a:cubicBezTo>
                    <a:pt x="3915788" y="409581"/>
                    <a:pt x="3916523" y="409090"/>
                    <a:pt x="3917382" y="408722"/>
                  </a:cubicBezTo>
                  <a:cubicBezTo>
                    <a:pt x="3919835" y="407251"/>
                    <a:pt x="3922165" y="405657"/>
                    <a:pt x="3924004" y="403940"/>
                  </a:cubicBezTo>
                  <a:cubicBezTo>
                    <a:pt x="3925966" y="402223"/>
                    <a:pt x="3927560" y="400506"/>
                    <a:pt x="3928786" y="398667"/>
                  </a:cubicBezTo>
                  <a:cubicBezTo>
                    <a:pt x="3930013" y="396950"/>
                    <a:pt x="3930871" y="395111"/>
                    <a:pt x="3931239" y="393516"/>
                  </a:cubicBezTo>
                  <a:cubicBezTo>
                    <a:pt x="3931607" y="391922"/>
                    <a:pt x="3931607" y="390451"/>
                    <a:pt x="3930994" y="389102"/>
                  </a:cubicBezTo>
                  <a:cubicBezTo>
                    <a:pt x="3930626" y="388243"/>
                    <a:pt x="3930013" y="387508"/>
                    <a:pt x="3929155" y="387017"/>
                  </a:cubicBezTo>
                  <a:cubicBezTo>
                    <a:pt x="3928296" y="386527"/>
                    <a:pt x="3927438" y="386036"/>
                    <a:pt x="3926334" y="385791"/>
                  </a:cubicBezTo>
                  <a:cubicBezTo>
                    <a:pt x="3925230" y="385545"/>
                    <a:pt x="3924004" y="385423"/>
                    <a:pt x="3922655" y="385545"/>
                  </a:cubicBezTo>
                  <a:cubicBezTo>
                    <a:pt x="3921306" y="385545"/>
                    <a:pt x="3919835" y="385791"/>
                    <a:pt x="3918363" y="386159"/>
                  </a:cubicBezTo>
                  <a:moveTo>
                    <a:pt x="1034743" y="1076682"/>
                  </a:moveTo>
                  <a:cubicBezTo>
                    <a:pt x="1033885" y="1076928"/>
                    <a:pt x="1033026" y="1077173"/>
                    <a:pt x="1032168" y="1077541"/>
                  </a:cubicBezTo>
                  <a:cubicBezTo>
                    <a:pt x="1031310" y="1077909"/>
                    <a:pt x="1030328" y="1078399"/>
                    <a:pt x="1029347" y="1079012"/>
                  </a:cubicBezTo>
                  <a:cubicBezTo>
                    <a:pt x="1028366" y="1079626"/>
                    <a:pt x="1027385" y="1080361"/>
                    <a:pt x="1026404" y="1081097"/>
                  </a:cubicBezTo>
                  <a:cubicBezTo>
                    <a:pt x="1025423" y="1081833"/>
                    <a:pt x="1024442" y="1082691"/>
                    <a:pt x="1023461" y="1083672"/>
                  </a:cubicBezTo>
                  <a:cubicBezTo>
                    <a:pt x="1021990" y="1085021"/>
                    <a:pt x="1020763" y="1086370"/>
                    <a:pt x="1019782" y="1087719"/>
                  </a:cubicBezTo>
                  <a:cubicBezTo>
                    <a:pt x="1018801" y="1089068"/>
                    <a:pt x="1018066" y="1090294"/>
                    <a:pt x="1017452" y="1091521"/>
                  </a:cubicBezTo>
                  <a:cubicBezTo>
                    <a:pt x="1016962" y="1092747"/>
                    <a:pt x="1016717" y="1093728"/>
                    <a:pt x="1016717" y="1094709"/>
                  </a:cubicBezTo>
                  <a:cubicBezTo>
                    <a:pt x="1016717" y="1095567"/>
                    <a:pt x="1017084" y="1096303"/>
                    <a:pt x="1017698" y="1096793"/>
                  </a:cubicBezTo>
                  <a:cubicBezTo>
                    <a:pt x="1017943" y="1096916"/>
                    <a:pt x="1018188" y="1097039"/>
                    <a:pt x="1018433" y="1097161"/>
                  </a:cubicBezTo>
                  <a:cubicBezTo>
                    <a:pt x="1018679" y="1097161"/>
                    <a:pt x="1019047" y="1097284"/>
                    <a:pt x="1019292" y="1097284"/>
                  </a:cubicBezTo>
                  <a:cubicBezTo>
                    <a:pt x="1019660" y="1097284"/>
                    <a:pt x="1019905" y="1097284"/>
                    <a:pt x="1020273" y="1097284"/>
                  </a:cubicBezTo>
                  <a:cubicBezTo>
                    <a:pt x="1020641" y="1097284"/>
                    <a:pt x="1021009" y="1097284"/>
                    <a:pt x="1021377" y="1097039"/>
                  </a:cubicBezTo>
                  <a:cubicBezTo>
                    <a:pt x="1022235" y="1096793"/>
                    <a:pt x="1023093" y="1096548"/>
                    <a:pt x="1023952" y="1096180"/>
                  </a:cubicBezTo>
                  <a:cubicBezTo>
                    <a:pt x="1024810" y="1095812"/>
                    <a:pt x="1025791" y="1095322"/>
                    <a:pt x="1026772" y="1094709"/>
                  </a:cubicBezTo>
                  <a:cubicBezTo>
                    <a:pt x="1027753" y="1094096"/>
                    <a:pt x="1028734" y="1093360"/>
                    <a:pt x="1029715" y="1092624"/>
                  </a:cubicBezTo>
                  <a:cubicBezTo>
                    <a:pt x="1030696" y="1091888"/>
                    <a:pt x="1031677" y="1091030"/>
                    <a:pt x="1032658" y="1090049"/>
                  </a:cubicBezTo>
                  <a:cubicBezTo>
                    <a:pt x="1034130" y="1088700"/>
                    <a:pt x="1035356" y="1087351"/>
                    <a:pt x="1036337" y="1086002"/>
                  </a:cubicBezTo>
                  <a:cubicBezTo>
                    <a:pt x="1037318" y="1084653"/>
                    <a:pt x="1038054" y="1083304"/>
                    <a:pt x="1038545" y="1082201"/>
                  </a:cubicBezTo>
                  <a:cubicBezTo>
                    <a:pt x="1039035" y="1080974"/>
                    <a:pt x="1039280" y="1079993"/>
                    <a:pt x="1039280" y="1079012"/>
                  </a:cubicBezTo>
                  <a:cubicBezTo>
                    <a:pt x="1039280" y="1078154"/>
                    <a:pt x="1038912" y="1077418"/>
                    <a:pt x="1038299" y="1077050"/>
                  </a:cubicBezTo>
                  <a:cubicBezTo>
                    <a:pt x="1038054" y="1076928"/>
                    <a:pt x="1037809" y="1076805"/>
                    <a:pt x="1037564" y="1076682"/>
                  </a:cubicBezTo>
                  <a:cubicBezTo>
                    <a:pt x="1037318" y="1076682"/>
                    <a:pt x="1036950" y="1076560"/>
                    <a:pt x="1036705" y="1076560"/>
                  </a:cubicBezTo>
                  <a:cubicBezTo>
                    <a:pt x="1036337" y="1076560"/>
                    <a:pt x="1036092" y="1076560"/>
                    <a:pt x="1035724" y="1076560"/>
                  </a:cubicBezTo>
                  <a:cubicBezTo>
                    <a:pt x="1035356" y="1076560"/>
                    <a:pt x="1034988" y="1076560"/>
                    <a:pt x="1034621" y="1076805"/>
                  </a:cubicBezTo>
                  <a:moveTo>
                    <a:pt x="3934550" y="423928"/>
                  </a:moveTo>
                  <a:cubicBezTo>
                    <a:pt x="3933814" y="424051"/>
                    <a:pt x="3933078" y="424296"/>
                    <a:pt x="3932343" y="424542"/>
                  </a:cubicBezTo>
                  <a:cubicBezTo>
                    <a:pt x="3931607" y="424787"/>
                    <a:pt x="3930871" y="425032"/>
                    <a:pt x="3930135" y="425277"/>
                  </a:cubicBezTo>
                  <a:cubicBezTo>
                    <a:pt x="3929400" y="425523"/>
                    <a:pt x="3928541" y="425891"/>
                    <a:pt x="3927805" y="426258"/>
                  </a:cubicBezTo>
                  <a:cubicBezTo>
                    <a:pt x="3927070" y="426626"/>
                    <a:pt x="3926211" y="426994"/>
                    <a:pt x="3925475" y="427485"/>
                  </a:cubicBezTo>
                  <a:cubicBezTo>
                    <a:pt x="3922900" y="428833"/>
                    <a:pt x="3920693" y="430428"/>
                    <a:pt x="3918608" y="432145"/>
                  </a:cubicBezTo>
                  <a:cubicBezTo>
                    <a:pt x="3916646" y="433861"/>
                    <a:pt x="3914930" y="435578"/>
                    <a:pt x="3913580" y="437418"/>
                  </a:cubicBezTo>
                  <a:cubicBezTo>
                    <a:pt x="3912232" y="439257"/>
                    <a:pt x="3911373" y="440974"/>
                    <a:pt x="3910883" y="442691"/>
                  </a:cubicBezTo>
                  <a:cubicBezTo>
                    <a:pt x="3910392" y="444407"/>
                    <a:pt x="3910392" y="445879"/>
                    <a:pt x="3910883" y="447351"/>
                  </a:cubicBezTo>
                  <a:cubicBezTo>
                    <a:pt x="3911250" y="448209"/>
                    <a:pt x="3911864" y="449067"/>
                    <a:pt x="3912600" y="449558"/>
                  </a:cubicBezTo>
                  <a:cubicBezTo>
                    <a:pt x="3913335" y="450171"/>
                    <a:pt x="3914316" y="450539"/>
                    <a:pt x="3915543" y="450907"/>
                  </a:cubicBezTo>
                  <a:cubicBezTo>
                    <a:pt x="3916646" y="451152"/>
                    <a:pt x="3917995" y="451275"/>
                    <a:pt x="3919344" y="451275"/>
                  </a:cubicBezTo>
                  <a:cubicBezTo>
                    <a:pt x="3920693" y="451275"/>
                    <a:pt x="3922287" y="451029"/>
                    <a:pt x="3923881" y="450661"/>
                  </a:cubicBezTo>
                  <a:cubicBezTo>
                    <a:pt x="3924617" y="450539"/>
                    <a:pt x="3925353" y="450294"/>
                    <a:pt x="3926089" y="450048"/>
                  </a:cubicBezTo>
                  <a:cubicBezTo>
                    <a:pt x="3926825" y="449803"/>
                    <a:pt x="3927560" y="449558"/>
                    <a:pt x="3928418" y="449313"/>
                  </a:cubicBezTo>
                  <a:cubicBezTo>
                    <a:pt x="3929277" y="449067"/>
                    <a:pt x="3930013" y="448700"/>
                    <a:pt x="3930748" y="448332"/>
                  </a:cubicBezTo>
                  <a:cubicBezTo>
                    <a:pt x="3931484" y="447964"/>
                    <a:pt x="3932343" y="447596"/>
                    <a:pt x="3933078" y="447105"/>
                  </a:cubicBezTo>
                  <a:cubicBezTo>
                    <a:pt x="3935531" y="445756"/>
                    <a:pt x="3937861" y="444162"/>
                    <a:pt x="3939823" y="442445"/>
                  </a:cubicBezTo>
                  <a:cubicBezTo>
                    <a:pt x="3941785" y="440729"/>
                    <a:pt x="3943502" y="439012"/>
                    <a:pt x="3944851" y="437172"/>
                  </a:cubicBezTo>
                  <a:cubicBezTo>
                    <a:pt x="3946200" y="435333"/>
                    <a:pt x="3947058" y="433616"/>
                    <a:pt x="3947549" y="431899"/>
                  </a:cubicBezTo>
                  <a:cubicBezTo>
                    <a:pt x="3948039" y="430182"/>
                    <a:pt x="3948039" y="428711"/>
                    <a:pt x="3947549" y="427362"/>
                  </a:cubicBezTo>
                  <a:cubicBezTo>
                    <a:pt x="3947181" y="426504"/>
                    <a:pt x="3946568" y="425645"/>
                    <a:pt x="3945832" y="425155"/>
                  </a:cubicBezTo>
                  <a:cubicBezTo>
                    <a:pt x="3945096" y="424542"/>
                    <a:pt x="3944115" y="424174"/>
                    <a:pt x="3942889" y="423928"/>
                  </a:cubicBezTo>
                  <a:cubicBezTo>
                    <a:pt x="3941785" y="423683"/>
                    <a:pt x="3940436" y="423561"/>
                    <a:pt x="3939087" y="423561"/>
                  </a:cubicBezTo>
                  <a:cubicBezTo>
                    <a:pt x="3937738" y="423561"/>
                    <a:pt x="3936144" y="423806"/>
                    <a:pt x="3934550" y="424174"/>
                  </a:cubicBezTo>
                  <a:moveTo>
                    <a:pt x="993662" y="1116537"/>
                  </a:moveTo>
                  <a:cubicBezTo>
                    <a:pt x="992804" y="1116782"/>
                    <a:pt x="991946" y="1117027"/>
                    <a:pt x="990964" y="1117395"/>
                  </a:cubicBezTo>
                  <a:cubicBezTo>
                    <a:pt x="989984" y="1117763"/>
                    <a:pt x="989003" y="1118376"/>
                    <a:pt x="988021" y="1118989"/>
                  </a:cubicBezTo>
                  <a:cubicBezTo>
                    <a:pt x="987040" y="1119602"/>
                    <a:pt x="986059" y="1120338"/>
                    <a:pt x="984956" y="1121074"/>
                  </a:cubicBezTo>
                  <a:cubicBezTo>
                    <a:pt x="983975" y="1121932"/>
                    <a:pt x="982994" y="1122791"/>
                    <a:pt x="982013" y="1123772"/>
                  </a:cubicBezTo>
                  <a:cubicBezTo>
                    <a:pt x="980664" y="1125121"/>
                    <a:pt x="979438" y="1126470"/>
                    <a:pt x="978456" y="1127819"/>
                  </a:cubicBezTo>
                  <a:cubicBezTo>
                    <a:pt x="977475" y="1129168"/>
                    <a:pt x="976740" y="1130394"/>
                    <a:pt x="976249" y="1131620"/>
                  </a:cubicBezTo>
                  <a:cubicBezTo>
                    <a:pt x="975759" y="1132846"/>
                    <a:pt x="975513" y="1133827"/>
                    <a:pt x="975636" y="1134686"/>
                  </a:cubicBezTo>
                  <a:cubicBezTo>
                    <a:pt x="975636" y="1135544"/>
                    <a:pt x="976126" y="1136157"/>
                    <a:pt x="976740" y="1136648"/>
                  </a:cubicBezTo>
                  <a:cubicBezTo>
                    <a:pt x="976985" y="1136771"/>
                    <a:pt x="977230" y="1136893"/>
                    <a:pt x="977475" y="1136893"/>
                  </a:cubicBezTo>
                  <a:cubicBezTo>
                    <a:pt x="977721" y="1136893"/>
                    <a:pt x="977966" y="1136893"/>
                    <a:pt x="978334" y="1137016"/>
                  </a:cubicBezTo>
                  <a:cubicBezTo>
                    <a:pt x="978702" y="1137139"/>
                    <a:pt x="978947" y="1137016"/>
                    <a:pt x="979315" y="1137016"/>
                  </a:cubicBezTo>
                  <a:cubicBezTo>
                    <a:pt x="979683" y="1137016"/>
                    <a:pt x="980051" y="1137016"/>
                    <a:pt x="980418" y="1136893"/>
                  </a:cubicBezTo>
                  <a:cubicBezTo>
                    <a:pt x="981277" y="1136648"/>
                    <a:pt x="982135" y="1136403"/>
                    <a:pt x="983116" y="1136035"/>
                  </a:cubicBezTo>
                  <a:cubicBezTo>
                    <a:pt x="984097" y="1135667"/>
                    <a:pt x="985078" y="1135054"/>
                    <a:pt x="986059" y="1134441"/>
                  </a:cubicBezTo>
                  <a:cubicBezTo>
                    <a:pt x="987040" y="1133827"/>
                    <a:pt x="988144" y="1133092"/>
                    <a:pt x="989125" y="1132356"/>
                  </a:cubicBezTo>
                  <a:cubicBezTo>
                    <a:pt x="990106" y="1131498"/>
                    <a:pt x="991087" y="1130639"/>
                    <a:pt x="992068" y="1129658"/>
                  </a:cubicBezTo>
                  <a:cubicBezTo>
                    <a:pt x="993417" y="1128309"/>
                    <a:pt x="994643" y="1126838"/>
                    <a:pt x="995624" y="1125611"/>
                  </a:cubicBezTo>
                  <a:cubicBezTo>
                    <a:pt x="996605" y="1124262"/>
                    <a:pt x="997341" y="1123036"/>
                    <a:pt x="997832" y="1121810"/>
                  </a:cubicBezTo>
                  <a:cubicBezTo>
                    <a:pt x="998322" y="1120584"/>
                    <a:pt x="998568" y="1119602"/>
                    <a:pt x="998445" y="1118744"/>
                  </a:cubicBezTo>
                  <a:cubicBezTo>
                    <a:pt x="998322" y="1117886"/>
                    <a:pt x="997954" y="1117272"/>
                    <a:pt x="997341" y="1116782"/>
                  </a:cubicBezTo>
                  <a:cubicBezTo>
                    <a:pt x="997096" y="1116660"/>
                    <a:pt x="996851" y="1116537"/>
                    <a:pt x="996605" y="1116537"/>
                  </a:cubicBezTo>
                  <a:cubicBezTo>
                    <a:pt x="996360" y="1116537"/>
                    <a:pt x="996115" y="1116537"/>
                    <a:pt x="995747" y="1116414"/>
                  </a:cubicBezTo>
                  <a:cubicBezTo>
                    <a:pt x="995379" y="1116292"/>
                    <a:pt x="995134" y="1116414"/>
                    <a:pt x="994766" y="1116414"/>
                  </a:cubicBezTo>
                  <a:cubicBezTo>
                    <a:pt x="994398" y="1116414"/>
                    <a:pt x="994030" y="1116414"/>
                    <a:pt x="993662" y="1116660"/>
                  </a:cubicBezTo>
                  <a:moveTo>
                    <a:pt x="3949020" y="463415"/>
                  </a:moveTo>
                  <a:cubicBezTo>
                    <a:pt x="3948285" y="463538"/>
                    <a:pt x="3947671" y="463783"/>
                    <a:pt x="3946936" y="464028"/>
                  </a:cubicBezTo>
                  <a:cubicBezTo>
                    <a:pt x="3946200" y="464273"/>
                    <a:pt x="3945464" y="464519"/>
                    <a:pt x="3944728" y="464764"/>
                  </a:cubicBezTo>
                  <a:cubicBezTo>
                    <a:pt x="3943993" y="465009"/>
                    <a:pt x="3943257" y="465377"/>
                    <a:pt x="3942521" y="465745"/>
                  </a:cubicBezTo>
                  <a:cubicBezTo>
                    <a:pt x="3941785" y="466113"/>
                    <a:pt x="3941049" y="466481"/>
                    <a:pt x="3940313" y="466849"/>
                  </a:cubicBezTo>
                  <a:cubicBezTo>
                    <a:pt x="3937738" y="468197"/>
                    <a:pt x="3935408" y="469792"/>
                    <a:pt x="3933324" y="471386"/>
                  </a:cubicBezTo>
                  <a:cubicBezTo>
                    <a:pt x="3931239" y="473103"/>
                    <a:pt x="3929522" y="474819"/>
                    <a:pt x="3928173" y="476659"/>
                  </a:cubicBezTo>
                  <a:cubicBezTo>
                    <a:pt x="3926825" y="478498"/>
                    <a:pt x="3925843" y="480215"/>
                    <a:pt x="3925230" y="481932"/>
                  </a:cubicBezTo>
                  <a:cubicBezTo>
                    <a:pt x="3924740" y="483649"/>
                    <a:pt x="3924617" y="485243"/>
                    <a:pt x="3925108" y="486714"/>
                  </a:cubicBezTo>
                  <a:cubicBezTo>
                    <a:pt x="3925475" y="487695"/>
                    <a:pt x="3925966" y="488554"/>
                    <a:pt x="3926825" y="489167"/>
                  </a:cubicBezTo>
                  <a:cubicBezTo>
                    <a:pt x="3927560" y="489780"/>
                    <a:pt x="3928541" y="490271"/>
                    <a:pt x="3929768" y="490639"/>
                  </a:cubicBezTo>
                  <a:cubicBezTo>
                    <a:pt x="3930871" y="491006"/>
                    <a:pt x="3932220" y="491129"/>
                    <a:pt x="3933692" y="491006"/>
                  </a:cubicBezTo>
                  <a:cubicBezTo>
                    <a:pt x="3935163" y="490884"/>
                    <a:pt x="3936757" y="490761"/>
                    <a:pt x="3938352" y="490393"/>
                  </a:cubicBezTo>
                  <a:cubicBezTo>
                    <a:pt x="3939087" y="490271"/>
                    <a:pt x="3939700" y="490025"/>
                    <a:pt x="3940436" y="489903"/>
                  </a:cubicBezTo>
                  <a:cubicBezTo>
                    <a:pt x="3941172" y="489780"/>
                    <a:pt x="3941908" y="489412"/>
                    <a:pt x="3942521" y="489167"/>
                  </a:cubicBezTo>
                  <a:cubicBezTo>
                    <a:pt x="3943257" y="488922"/>
                    <a:pt x="3943993" y="488554"/>
                    <a:pt x="3944728" y="488309"/>
                  </a:cubicBezTo>
                  <a:cubicBezTo>
                    <a:pt x="3945464" y="487941"/>
                    <a:pt x="3946200" y="487573"/>
                    <a:pt x="3946936" y="487205"/>
                  </a:cubicBezTo>
                  <a:cubicBezTo>
                    <a:pt x="3949511" y="485856"/>
                    <a:pt x="3951841" y="484262"/>
                    <a:pt x="3953925" y="482545"/>
                  </a:cubicBezTo>
                  <a:cubicBezTo>
                    <a:pt x="3956010" y="480828"/>
                    <a:pt x="3957727" y="478989"/>
                    <a:pt x="3959198" y="477272"/>
                  </a:cubicBezTo>
                  <a:cubicBezTo>
                    <a:pt x="3960548" y="475433"/>
                    <a:pt x="3961651" y="473593"/>
                    <a:pt x="3962141" y="471999"/>
                  </a:cubicBezTo>
                  <a:cubicBezTo>
                    <a:pt x="3962632" y="470282"/>
                    <a:pt x="3962755" y="468688"/>
                    <a:pt x="3962264" y="467339"/>
                  </a:cubicBezTo>
                  <a:cubicBezTo>
                    <a:pt x="3961896" y="466358"/>
                    <a:pt x="3961283" y="465500"/>
                    <a:pt x="3960548" y="464886"/>
                  </a:cubicBezTo>
                  <a:cubicBezTo>
                    <a:pt x="3959812" y="464273"/>
                    <a:pt x="3958708" y="463783"/>
                    <a:pt x="3957604" y="463415"/>
                  </a:cubicBezTo>
                  <a:cubicBezTo>
                    <a:pt x="3956501" y="463047"/>
                    <a:pt x="3955152" y="462924"/>
                    <a:pt x="3953680" y="463047"/>
                  </a:cubicBezTo>
                  <a:cubicBezTo>
                    <a:pt x="3952208" y="463047"/>
                    <a:pt x="3950615" y="463292"/>
                    <a:pt x="3949020" y="463660"/>
                  </a:cubicBezTo>
                  <a:moveTo>
                    <a:pt x="953195" y="1156636"/>
                  </a:moveTo>
                  <a:cubicBezTo>
                    <a:pt x="952336" y="1156882"/>
                    <a:pt x="951478" y="1157127"/>
                    <a:pt x="950497" y="1157618"/>
                  </a:cubicBezTo>
                  <a:cubicBezTo>
                    <a:pt x="949516" y="1158108"/>
                    <a:pt x="948535" y="1158599"/>
                    <a:pt x="947431" y="1159212"/>
                  </a:cubicBezTo>
                  <a:cubicBezTo>
                    <a:pt x="946450" y="1159825"/>
                    <a:pt x="945347" y="1160561"/>
                    <a:pt x="944366" y="1161419"/>
                  </a:cubicBezTo>
                  <a:cubicBezTo>
                    <a:pt x="943385" y="1162277"/>
                    <a:pt x="942281" y="1163136"/>
                    <a:pt x="941300" y="1164117"/>
                  </a:cubicBezTo>
                  <a:cubicBezTo>
                    <a:pt x="939951" y="1165466"/>
                    <a:pt x="938725" y="1166937"/>
                    <a:pt x="937866" y="1168286"/>
                  </a:cubicBezTo>
                  <a:cubicBezTo>
                    <a:pt x="937008" y="1169635"/>
                    <a:pt x="936272" y="1170861"/>
                    <a:pt x="935781" y="1172088"/>
                  </a:cubicBezTo>
                  <a:cubicBezTo>
                    <a:pt x="935291" y="1173191"/>
                    <a:pt x="935168" y="1174295"/>
                    <a:pt x="935291" y="1175153"/>
                  </a:cubicBezTo>
                  <a:cubicBezTo>
                    <a:pt x="935291" y="1176012"/>
                    <a:pt x="935781" y="1176625"/>
                    <a:pt x="936517" y="1176993"/>
                  </a:cubicBezTo>
                  <a:cubicBezTo>
                    <a:pt x="936762" y="1176993"/>
                    <a:pt x="937008" y="1177238"/>
                    <a:pt x="937253" y="1177238"/>
                  </a:cubicBezTo>
                  <a:cubicBezTo>
                    <a:pt x="937498" y="1177238"/>
                    <a:pt x="937744" y="1177238"/>
                    <a:pt x="938111" y="1177238"/>
                  </a:cubicBezTo>
                  <a:cubicBezTo>
                    <a:pt x="938357" y="1177238"/>
                    <a:pt x="938725" y="1177238"/>
                    <a:pt x="938970" y="1177238"/>
                  </a:cubicBezTo>
                  <a:cubicBezTo>
                    <a:pt x="939338" y="1177238"/>
                    <a:pt x="939583" y="1177238"/>
                    <a:pt x="939951" y="1177115"/>
                  </a:cubicBezTo>
                  <a:cubicBezTo>
                    <a:pt x="940809" y="1176870"/>
                    <a:pt x="941668" y="1176625"/>
                    <a:pt x="942649" y="1176134"/>
                  </a:cubicBezTo>
                  <a:cubicBezTo>
                    <a:pt x="943630" y="1175644"/>
                    <a:pt x="944611" y="1175153"/>
                    <a:pt x="945715" y="1174540"/>
                  </a:cubicBezTo>
                  <a:cubicBezTo>
                    <a:pt x="946818" y="1173927"/>
                    <a:pt x="947799" y="1173191"/>
                    <a:pt x="948903" y="1172333"/>
                  </a:cubicBezTo>
                  <a:cubicBezTo>
                    <a:pt x="949884" y="1171475"/>
                    <a:pt x="950988" y="1170616"/>
                    <a:pt x="951969" y="1169513"/>
                  </a:cubicBezTo>
                  <a:cubicBezTo>
                    <a:pt x="953317" y="1168164"/>
                    <a:pt x="954544" y="1166692"/>
                    <a:pt x="955525" y="1165343"/>
                  </a:cubicBezTo>
                  <a:cubicBezTo>
                    <a:pt x="956506" y="1163994"/>
                    <a:pt x="957119" y="1162768"/>
                    <a:pt x="957610" y="1161542"/>
                  </a:cubicBezTo>
                  <a:cubicBezTo>
                    <a:pt x="958100" y="1160315"/>
                    <a:pt x="958223" y="1159334"/>
                    <a:pt x="958100" y="1158476"/>
                  </a:cubicBezTo>
                  <a:cubicBezTo>
                    <a:pt x="957977" y="1157618"/>
                    <a:pt x="957610" y="1157004"/>
                    <a:pt x="956874" y="1156636"/>
                  </a:cubicBezTo>
                  <a:cubicBezTo>
                    <a:pt x="956629" y="1156636"/>
                    <a:pt x="956383" y="1156391"/>
                    <a:pt x="956138" y="1156391"/>
                  </a:cubicBezTo>
                  <a:cubicBezTo>
                    <a:pt x="955893" y="1156391"/>
                    <a:pt x="955647" y="1156391"/>
                    <a:pt x="955280" y="1156391"/>
                  </a:cubicBezTo>
                  <a:cubicBezTo>
                    <a:pt x="955034" y="1156391"/>
                    <a:pt x="954666" y="1156391"/>
                    <a:pt x="954421" y="1156391"/>
                  </a:cubicBezTo>
                  <a:cubicBezTo>
                    <a:pt x="954053" y="1156391"/>
                    <a:pt x="953808" y="1156391"/>
                    <a:pt x="953440" y="1156514"/>
                  </a:cubicBezTo>
                  <a:moveTo>
                    <a:pt x="3961161" y="504741"/>
                  </a:moveTo>
                  <a:cubicBezTo>
                    <a:pt x="3960548" y="504864"/>
                    <a:pt x="3959812" y="505109"/>
                    <a:pt x="3959198" y="505231"/>
                  </a:cubicBezTo>
                  <a:cubicBezTo>
                    <a:pt x="3958585" y="505477"/>
                    <a:pt x="3957850" y="505599"/>
                    <a:pt x="3957236" y="505844"/>
                  </a:cubicBezTo>
                  <a:cubicBezTo>
                    <a:pt x="3956501" y="506090"/>
                    <a:pt x="3955888" y="506335"/>
                    <a:pt x="3955152" y="506703"/>
                  </a:cubicBezTo>
                  <a:cubicBezTo>
                    <a:pt x="3954416" y="506948"/>
                    <a:pt x="3953803" y="507316"/>
                    <a:pt x="3953067" y="507684"/>
                  </a:cubicBezTo>
                  <a:cubicBezTo>
                    <a:pt x="3950492" y="509033"/>
                    <a:pt x="3948039" y="510504"/>
                    <a:pt x="3945955" y="512221"/>
                  </a:cubicBezTo>
                  <a:cubicBezTo>
                    <a:pt x="3943870" y="513938"/>
                    <a:pt x="3942030" y="515655"/>
                    <a:pt x="3940559" y="517494"/>
                  </a:cubicBezTo>
                  <a:cubicBezTo>
                    <a:pt x="3939087" y="519334"/>
                    <a:pt x="3937983" y="521173"/>
                    <a:pt x="3937370" y="522890"/>
                  </a:cubicBezTo>
                  <a:cubicBezTo>
                    <a:pt x="3936757" y="524607"/>
                    <a:pt x="3936635" y="526324"/>
                    <a:pt x="3937003" y="527795"/>
                  </a:cubicBezTo>
                  <a:cubicBezTo>
                    <a:pt x="3937248" y="528899"/>
                    <a:pt x="3937861" y="529757"/>
                    <a:pt x="3938597" y="530493"/>
                  </a:cubicBezTo>
                  <a:cubicBezTo>
                    <a:pt x="3939333" y="531229"/>
                    <a:pt x="3940313" y="531719"/>
                    <a:pt x="3941540" y="532087"/>
                  </a:cubicBezTo>
                  <a:cubicBezTo>
                    <a:pt x="3942766" y="532455"/>
                    <a:pt x="3944115" y="532578"/>
                    <a:pt x="3945587" y="532578"/>
                  </a:cubicBezTo>
                  <a:cubicBezTo>
                    <a:pt x="3947058" y="532578"/>
                    <a:pt x="3948775" y="532332"/>
                    <a:pt x="3950492" y="531965"/>
                  </a:cubicBezTo>
                  <a:cubicBezTo>
                    <a:pt x="3951105" y="531842"/>
                    <a:pt x="3951841" y="531597"/>
                    <a:pt x="3952454" y="531474"/>
                  </a:cubicBezTo>
                  <a:cubicBezTo>
                    <a:pt x="3953067" y="531351"/>
                    <a:pt x="3953803" y="531106"/>
                    <a:pt x="3954416" y="530861"/>
                  </a:cubicBezTo>
                  <a:cubicBezTo>
                    <a:pt x="3955152" y="530616"/>
                    <a:pt x="3955765" y="530370"/>
                    <a:pt x="3956501" y="530002"/>
                  </a:cubicBezTo>
                  <a:cubicBezTo>
                    <a:pt x="3957236" y="529757"/>
                    <a:pt x="3957850" y="529389"/>
                    <a:pt x="3958585" y="529022"/>
                  </a:cubicBezTo>
                  <a:cubicBezTo>
                    <a:pt x="3961161" y="527673"/>
                    <a:pt x="3963613" y="526078"/>
                    <a:pt x="3965698" y="524484"/>
                  </a:cubicBezTo>
                  <a:cubicBezTo>
                    <a:pt x="3967783" y="522767"/>
                    <a:pt x="3969622" y="521051"/>
                    <a:pt x="3971093" y="519211"/>
                  </a:cubicBezTo>
                  <a:cubicBezTo>
                    <a:pt x="3972565" y="517372"/>
                    <a:pt x="3973669" y="515532"/>
                    <a:pt x="3974282" y="513815"/>
                  </a:cubicBezTo>
                  <a:cubicBezTo>
                    <a:pt x="3974895" y="512099"/>
                    <a:pt x="3975018" y="510382"/>
                    <a:pt x="3974650" y="508910"/>
                  </a:cubicBezTo>
                  <a:cubicBezTo>
                    <a:pt x="3974404" y="507807"/>
                    <a:pt x="3973791" y="506948"/>
                    <a:pt x="3972933" y="506213"/>
                  </a:cubicBezTo>
                  <a:cubicBezTo>
                    <a:pt x="3972197" y="505477"/>
                    <a:pt x="3971093" y="504986"/>
                    <a:pt x="3969990" y="504618"/>
                  </a:cubicBezTo>
                  <a:cubicBezTo>
                    <a:pt x="3968763" y="504250"/>
                    <a:pt x="3967415" y="504128"/>
                    <a:pt x="3965943" y="504128"/>
                  </a:cubicBezTo>
                  <a:cubicBezTo>
                    <a:pt x="3964471" y="504128"/>
                    <a:pt x="3962877" y="504373"/>
                    <a:pt x="3961161" y="504741"/>
                  </a:cubicBezTo>
                  <a:moveTo>
                    <a:pt x="913218" y="1197349"/>
                  </a:moveTo>
                  <a:cubicBezTo>
                    <a:pt x="912359" y="1197595"/>
                    <a:pt x="911378" y="1197840"/>
                    <a:pt x="910397" y="1198330"/>
                  </a:cubicBezTo>
                  <a:cubicBezTo>
                    <a:pt x="909416" y="1198821"/>
                    <a:pt x="908313" y="1199311"/>
                    <a:pt x="907332" y="1200047"/>
                  </a:cubicBezTo>
                  <a:cubicBezTo>
                    <a:pt x="906228" y="1200783"/>
                    <a:pt x="905247" y="1201519"/>
                    <a:pt x="904143" y="1202377"/>
                  </a:cubicBezTo>
                  <a:cubicBezTo>
                    <a:pt x="903040" y="1203236"/>
                    <a:pt x="902058" y="1204217"/>
                    <a:pt x="901078" y="1205198"/>
                  </a:cubicBezTo>
                  <a:cubicBezTo>
                    <a:pt x="899729" y="1206547"/>
                    <a:pt x="898625" y="1208018"/>
                    <a:pt x="897644" y="1209367"/>
                  </a:cubicBezTo>
                  <a:cubicBezTo>
                    <a:pt x="896663" y="1210716"/>
                    <a:pt x="896050" y="1211942"/>
                    <a:pt x="895682" y="1213168"/>
                  </a:cubicBezTo>
                  <a:cubicBezTo>
                    <a:pt x="895314" y="1214272"/>
                    <a:pt x="895191" y="1215376"/>
                    <a:pt x="895314" y="1216112"/>
                  </a:cubicBezTo>
                  <a:cubicBezTo>
                    <a:pt x="895437" y="1216847"/>
                    <a:pt x="895927" y="1217583"/>
                    <a:pt x="896663" y="1217951"/>
                  </a:cubicBezTo>
                  <a:cubicBezTo>
                    <a:pt x="896908" y="1217951"/>
                    <a:pt x="897031" y="1218074"/>
                    <a:pt x="897276" y="1218196"/>
                  </a:cubicBezTo>
                  <a:cubicBezTo>
                    <a:pt x="897521" y="1218196"/>
                    <a:pt x="897767" y="1218196"/>
                    <a:pt x="898012" y="1218196"/>
                  </a:cubicBezTo>
                  <a:cubicBezTo>
                    <a:pt x="898257" y="1218196"/>
                    <a:pt x="898502" y="1218196"/>
                    <a:pt x="898870" y="1218196"/>
                  </a:cubicBezTo>
                  <a:cubicBezTo>
                    <a:pt x="899116" y="1218196"/>
                    <a:pt x="899483" y="1218196"/>
                    <a:pt x="899729" y="1218074"/>
                  </a:cubicBezTo>
                  <a:cubicBezTo>
                    <a:pt x="900587" y="1217828"/>
                    <a:pt x="901568" y="1217583"/>
                    <a:pt x="902549" y="1217092"/>
                  </a:cubicBezTo>
                  <a:cubicBezTo>
                    <a:pt x="903530" y="1216602"/>
                    <a:pt x="904634" y="1216112"/>
                    <a:pt x="905615" y="1215376"/>
                  </a:cubicBezTo>
                  <a:cubicBezTo>
                    <a:pt x="906596" y="1214640"/>
                    <a:pt x="907822" y="1213904"/>
                    <a:pt x="908803" y="1213046"/>
                  </a:cubicBezTo>
                  <a:cubicBezTo>
                    <a:pt x="909907" y="1212187"/>
                    <a:pt x="910888" y="1211206"/>
                    <a:pt x="911992" y="1210103"/>
                  </a:cubicBezTo>
                  <a:cubicBezTo>
                    <a:pt x="913341" y="1208754"/>
                    <a:pt x="914444" y="1207282"/>
                    <a:pt x="915425" y="1205933"/>
                  </a:cubicBezTo>
                  <a:cubicBezTo>
                    <a:pt x="916283" y="1204584"/>
                    <a:pt x="917019" y="1203358"/>
                    <a:pt x="917387" y="1202132"/>
                  </a:cubicBezTo>
                  <a:cubicBezTo>
                    <a:pt x="917755" y="1201028"/>
                    <a:pt x="917878" y="1200047"/>
                    <a:pt x="917755" y="1199189"/>
                  </a:cubicBezTo>
                  <a:cubicBezTo>
                    <a:pt x="917632" y="1198330"/>
                    <a:pt x="917142" y="1197840"/>
                    <a:pt x="916406" y="1197472"/>
                  </a:cubicBezTo>
                  <a:cubicBezTo>
                    <a:pt x="916161" y="1197472"/>
                    <a:pt x="915916" y="1197349"/>
                    <a:pt x="915670" y="1197227"/>
                  </a:cubicBezTo>
                  <a:cubicBezTo>
                    <a:pt x="915425" y="1197227"/>
                    <a:pt x="915180" y="1197227"/>
                    <a:pt x="914935" y="1197227"/>
                  </a:cubicBezTo>
                  <a:cubicBezTo>
                    <a:pt x="914689" y="1197227"/>
                    <a:pt x="914321" y="1197227"/>
                    <a:pt x="914076" y="1197227"/>
                  </a:cubicBezTo>
                  <a:cubicBezTo>
                    <a:pt x="913831" y="1197227"/>
                    <a:pt x="913463" y="1197227"/>
                    <a:pt x="913095" y="1197349"/>
                  </a:cubicBezTo>
                  <a:moveTo>
                    <a:pt x="3971339" y="547784"/>
                  </a:moveTo>
                  <a:cubicBezTo>
                    <a:pt x="3971339" y="547784"/>
                    <a:pt x="3970113" y="548029"/>
                    <a:pt x="3969499" y="548274"/>
                  </a:cubicBezTo>
                  <a:cubicBezTo>
                    <a:pt x="3968886" y="548397"/>
                    <a:pt x="3968273" y="548642"/>
                    <a:pt x="3967660" y="548887"/>
                  </a:cubicBezTo>
                  <a:cubicBezTo>
                    <a:pt x="3967047" y="549133"/>
                    <a:pt x="3966433" y="549378"/>
                    <a:pt x="3965698" y="549623"/>
                  </a:cubicBezTo>
                  <a:cubicBezTo>
                    <a:pt x="3965085" y="549868"/>
                    <a:pt x="3964349" y="550236"/>
                    <a:pt x="3963736" y="550482"/>
                  </a:cubicBezTo>
                  <a:cubicBezTo>
                    <a:pt x="3961038" y="551708"/>
                    <a:pt x="3958585" y="553302"/>
                    <a:pt x="3956501" y="554896"/>
                  </a:cubicBezTo>
                  <a:cubicBezTo>
                    <a:pt x="3954416" y="556490"/>
                    <a:pt x="3952454" y="558330"/>
                    <a:pt x="3950982" y="560169"/>
                  </a:cubicBezTo>
                  <a:cubicBezTo>
                    <a:pt x="3949511" y="562009"/>
                    <a:pt x="3948285" y="563848"/>
                    <a:pt x="3947671" y="565687"/>
                  </a:cubicBezTo>
                  <a:cubicBezTo>
                    <a:pt x="3947058" y="567527"/>
                    <a:pt x="3946690" y="569121"/>
                    <a:pt x="3947058" y="570715"/>
                  </a:cubicBezTo>
                  <a:cubicBezTo>
                    <a:pt x="3947303" y="571819"/>
                    <a:pt x="3947794" y="572800"/>
                    <a:pt x="3948530" y="573658"/>
                  </a:cubicBezTo>
                  <a:cubicBezTo>
                    <a:pt x="3949265" y="574394"/>
                    <a:pt x="3950246" y="575007"/>
                    <a:pt x="3951473" y="575375"/>
                  </a:cubicBezTo>
                  <a:cubicBezTo>
                    <a:pt x="3952699" y="575743"/>
                    <a:pt x="3954048" y="575988"/>
                    <a:pt x="3955642" y="575988"/>
                  </a:cubicBezTo>
                  <a:cubicBezTo>
                    <a:pt x="3957236" y="575988"/>
                    <a:pt x="3958831" y="575743"/>
                    <a:pt x="3960670" y="575375"/>
                  </a:cubicBezTo>
                  <a:cubicBezTo>
                    <a:pt x="3961283" y="575253"/>
                    <a:pt x="3961896" y="575130"/>
                    <a:pt x="3962509" y="574885"/>
                  </a:cubicBezTo>
                  <a:cubicBezTo>
                    <a:pt x="3963123" y="574762"/>
                    <a:pt x="3963736" y="574517"/>
                    <a:pt x="3964471" y="574271"/>
                  </a:cubicBezTo>
                  <a:cubicBezTo>
                    <a:pt x="3965085" y="574026"/>
                    <a:pt x="3965820" y="573781"/>
                    <a:pt x="3966433" y="573536"/>
                  </a:cubicBezTo>
                  <a:cubicBezTo>
                    <a:pt x="3967047" y="573290"/>
                    <a:pt x="3967783" y="572923"/>
                    <a:pt x="3968396" y="572677"/>
                  </a:cubicBezTo>
                  <a:cubicBezTo>
                    <a:pt x="3970971" y="571451"/>
                    <a:pt x="3973423" y="569857"/>
                    <a:pt x="3975631" y="568263"/>
                  </a:cubicBezTo>
                  <a:cubicBezTo>
                    <a:pt x="3977838" y="566669"/>
                    <a:pt x="3979678" y="564829"/>
                    <a:pt x="3981149" y="562990"/>
                  </a:cubicBezTo>
                  <a:cubicBezTo>
                    <a:pt x="3982621" y="561150"/>
                    <a:pt x="3983847" y="559311"/>
                    <a:pt x="3984460" y="557471"/>
                  </a:cubicBezTo>
                  <a:cubicBezTo>
                    <a:pt x="3985073" y="555632"/>
                    <a:pt x="3985441" y="554038"/>
                    <a:pt x="3985073" y="552444"/>
                  </a:cubicBezTo>
                  <a:cubicBezTo>
                    <a:pt x="3984828" y="551340"/>
                    <a:pt x="3984215" y="550359"/>
                    <a:pt x="3983479" y="549501"/>
                  </a:cubicBezTo>
                  <a:cubicBezTo>
                    <a:pt x="3982743" y="548765"/>
                    <a:pt x="3981640" y="548152"/>
                    <a:pt x="3980413" y="547784"/>
                  </a:cubicBezTo>
                  <a:cubicBezTo>
                    <a:pt x="3979187" y="547416"/>
                    <a:pt x="3977838" y="547171"/>
                    <a:pt x="3976244" y="547171"/>
                  </a:cubicBezTo>
                  <a:cubicBezTo>
                    <a:pt x="3974650" y="547171"/>
                    <a:pt x="3973056" y="547416"/>
                    <a:pt x="3971216" y="547784"/>
                  </a:cubicBezTo>
                  <a:moveTo>
                    <a:pt x="873854" y="1238307"/>
                  </a:moveTo>
                  <a:cubicBezTo>
                    <a:pt x="872995" y="1238553"/>
                    <a:pt x="872014" y="1238798"/>
                    <a:pt x="870911" y="1239288"/>
                  </a:cubicBezTo>
                  <a:cubicBezTo>
                    <a:pt x="869807" y="1239779"/>
                    <a:pt x="868826" y="1240392"/>
                    <a:pt x="867723" y="1241005"/>
                  </a:cubicBezTo>
                  <a:cubicBezTo>
                    <a:pt x="866619" y="1241741"/>
                    <a:pt x="865515" y="1242477"/>
                    <a:pt x="864411" y="1243458"/>
                  </a:cubicBezTo>
                  <a:cubicBezTo>
                    <a:pt x="863308" y="1244316"/>
                    <a:pt x="862204" y="1245420"/>
                    <a:pt x="861223" y="1246401"/>
                  </a:cubicBezTo>
                  <a:cubicBezTo>
                    <a:pt x="859874" y="1247750"/>
                    <a:pt x="858770" y="1249221"/>
                    <a:pt x="857912" y="1250570"/>
                  </a:cubicBezTo>
                  <a:cubicBezTo>
                    <a:pt x="857054" y="1251919"/>
                    <a:pt x="856441" y="1253145"/>
                    <a:pt x="856073" y="1254249"/>
                  </a:cubicBezTo>
                  <a:cubicBezTo>
                    <a:pt x="855705" y="1255353"/>
                    <a:pt x="855582" y="1256334"/>
                    <a:pt x="855828" y="1257192"/>
                  </a:cubicBezTo>
                  <a:cubicBezTo>
                    <a:pt x="856073" y="1257928"/>
                    <a:pt x="856563" y="1258541"/>
                    <a:pt x="857299" y="1258909"/>
                  </a:cubicBezTo>
                  <a:cubicBezTo>
                    <a:pt x="857544" y="1258909"/>
                    <a:pt x="857667" y="1259032"/>
                    <a:pt x="857912" y="1259032"/>
                  </a:cubicBezTo>
                  <a:cubicBezTo>
                    <a:pt x="858157" y="1259032"/>
                    <a:pt x="858403" y="1259032"/>
                    <a:pt x="858648" y="1259032"/>
                  </a:cubicBezTo>
                  <a:cubicBezTo>
                    <a:pt x="858893" y="1259032"/>
                    <a:pt x="859138" y="1259032"/>
                    <a:pt x="859384" y="1259032"/>
                  </a:cubicBezTo>
                  <a:cubicBezTo>
                    <a:pt x="859629" y="1259032"/>
                    <a:pt x="859997" y="1259032"/>
                    <a:pt x="860242" y="1258909"/>
                  </a:cubicBezTo>
                  <a:cubicBezTo>
                    <a:pt x="861100" y="1258664"/>
                    <a:pt x="862082" y="1258419"/>
                    <a:pt x="863185" y="1257928"/>
                  </a:cubicBezTo>
                  <a:cubicBezTo>
                    <a:pt x="864166" y="1257437"/>
                    <a:pt x="865270" y="1256824"/>
                    <a:pt x="866374" y="1256211"/>
                  </a:cubicBezTo>
                  <a:cubicBezTo>
                    <a:pt x="867477" y="1255475"/>
                    <a:pt x="868581" y="1254740"/>
                    <a:pt x="869684" y="1253759"/>
                  </a:cubicBezTo>
                  <a:cubicBezTo>
                    <a:pt x="870788" y="1252900"/>
                    <a:pt x="871769" y="1251919"/>
                    <a:pt x="872873" y="1250815"/>
                  </a:cubicBezTo>
                  <a:cubicBezTo>
                    <a:pt x="874222" y="1249344"/>
                    <a:pt x="875325" y="1247995"/>
                    <a:pt x="876184" y="1246646"/>
                  </a:cubicBezTo>
                  <a:cubicBezTo>
                    <a:pt x="877042" y="1245297"/>
                    <a:pt x="877655" y="1244071"/>
                    <a:pt x="878023" y="1242845"/>
                  </a:cubicBezTo>
                  <a:cubicBezTo>
                    <a:pt x="878391" y="1241618"/>
                    <a:pt x="878514" y="1240760"/>
                    <a:pt x="878269" y="1239901"/>
                  </a:cubicBezTo>
                  <a:cubicBezTo>
                    <a:pt x="878023" y="1239166"/>
                    <a:pt x="877533" y="1238553"/>
                    <a:pt x="876797" y="1238185"/>
                  </a:cubicBezTo>
                  <a:cubicBezTo>
                    <a:pt x="876552" y="1238185"/>
                    <a:pt x="876429" y="1238062"/>
                    <a:pt x="876184" y="1238062"/>
                  </a:cubicBezTo>
                  <a:cubicBezTo>
                    <a:pt x="875939" y="1238062"/>
                    <a:pt x="875693" y="1238062"/>
                    <a:pt x="875448" y="1238062"/>
                  </a:cubicBezTo>
                  <a:cubicBezTo>
                    <a:pt x="875203" y="1238062"/>
                    <a:pt x="874958" y="1238062"/>
                    <a:pt x="874712" y="1238062"/>
                  </a:cubicBezTo>
                  <a:cubicBezTo>
                    <a:pt x="874467" y="1238062"/>
                    <a:pt x="874099" y="1238062"/>
                    <a:pt x="873854" y="1238185"/>
                  </a:cubicBezTo>
                  <a:moveTo>
                    <a:pt x="3979310" y="592666"/>
                  </a:moveTo>
                  <a:cubicBezTo>
                    <a:pt x="3979310" y="592666"/>
                    <a:pt x="3978206" y="592911"/>
                    <a:pt x="3977593" y="593034"/>
                  </a:cubicBezTo>
                  <a:cubicBezTo>
                    <a:pt x="3976980" y="593156"/>
                    <a:pt x="3976489" y="593402"/>
                    <a:pt x="3975876" y="593524"/>
                  </a:cubicBezTo>
                  <a:cubicBezTo>
                    <a:pt x="3975263" y="593647"/>
                    <a:pt x="3974650" y="593892"/>
                    <a:pt x="3974036" y="594137"/>
                  </a:cubicBezTo>
                  <a:cubicBezTo>
                    <a:pt x="3973423" y="594383"/>
                    <a:pt x="3972810" y="594628"/>
                    <a:pt x="3972197" y="594873"/>
                  </a:cubicBezTo>
                  <a:cubicBezTo>
                    <a:pt x="3969499" y="596099"/>
                    <a:pt x="3967047" y="597571"/>
                    <a:pt x="3964839" y="599165"/>
                  </a:cubicBezTo>
                  <a:cubicBezTo>
                    <a:pt x="3962632" y="600759"/>
                    <a:pt x="3960670" y="602599"/>
                    <a:pt x="3959076" y="604438"/>
                  </a:cubicBezTo>
                  <a:cubicBezTo>
                    <a:pt x="3957482" y="606278"/>
                    <a:pt x="3956255" y="608117"/>
                    <a:pt x="3955520" y="609957"/>
                  </a:cubicBezTo>
                  <a:cubicBezTo>
                    <a:pt x="3954784" y="611796"/>
                    <a:pt x="3954416" y="613513"/>
                    <a:pt x="3954661" y="615230"/>
                  </a:cubicBezTo>
                  <a:cubicBezTo>
                    <a:pt x="3954784" y="616456"/>
                    <a:pt x="3955274" y="617437"/>
                    <a:pt x="3956133" y="618295"/>
                  </a:cubicBezTo>
                  <a:cubicBezTo>
                    <a:pt x="3956868" y="619154"/>
                    <a:pt x="3957850" y="619767"/>
                    <a:pt x="3959076" y="620257"/>
                  </a:cubicBezTo>
                  <a:cubicBezTo>
                    <a:pt x="3960302" y="620748"/>
                    <a:pt x="3961773" y="620871"/>
                    <a:pt x="3963368" y="620993"/>
                  </a:cubicBezTo>
                  <a:cubicBezTo>
                    <a:pt x="3964962" y="620993"/>
                    <a:pt x="3966679" y="620871"/>
                    <a:pt x="3968641" y="620380"/>
                  </a:cubicBezTo>
                  <a:cubicBezTo>
                    <a:pt x="3969254" y="620380"/>
                    <a:pt x="3969745" y="620135"/>
                    <a:pt x="3970358" y="620012"/>
                  </a:cubicBezTo>
                  <a:cubicBezTo>
                    <a:pt x="3970971" y="619889"/>
                    <a:pt x="3971584" y="619644"/>
                    <a:pt x="3972197" y="619522"/>
                  </a:cubicBezTo>
                  <a:cubicBezTo>
                    <a:pt x="3972810" y="619276"/>
                    <a:pt x="3973423" y="619154"/>
                    <a:pt x="3974036" y="618908"/>
                  </a:cubicBezTo>
                  <a:cubicBezTo>
                    <a:pt x="3974650" y="618663"/>
                    <a:pt x="3975263" y="618418"/>
                    <a:pt x="3975876" y="618173"/>
                  </a:cubicBezTo>
                  <a:cubicBezTo>
                    <a:pt x="3978574" y="616946"/>
                    <a:pt x="3981026" y="615475"/>
                    <a:pt x="3983234" y="613881"/>
                  </a:cubicBezTo>
                  <a:cubicBezTo>
                    <a:pt x="3985441" y="612287"/>
                    <a:pt x="3987403" y="610447"/>
                    <a:pt x="3988997" y="608608"/>
                  </a:cubicBezTo>
                  <a:cubicBezTo>
                    <a:pt x="3990591" y="606768"/>
                    <a:pt x="3991818" y="604929"/>
                    <a:pt x="3992553" y="603089"/>
                  </a:cubicBezTo>
                  <a:cubicBezTo>
                    <a:pt x="3993289" y="601250"/>
                    <a:pt x="3993657" y="599533"/>
                    <a:pt x="3993412" y="597939"/>
                  </a:cubicBezTo>
                  <a:cubicBezTo>
                    <a:pt x="3993289" y="596713"/>
                    <a:pt x="3992799" y="595609"/>
                    <a:pt x="3991940" y="594873"/>
                  </a:cubicBezTo>
                  <a:cubicBezTo>
                    <a:pt x="3991205" y="594015"/>
                    <a:pt x="3990224" y="593402"/>
                    <a:pt x="3988997" y="592911"/>
                  </a:cubicBezTo>
                  <a:cubicBezTo>
                    <a:pt x="3987771" y="592421"/>
                    <a:pt x="3986299" y="592298"/>
                    <a:pt x="3984705" y="592175"/>
                  </a:cubicBezTo>
                  <a:cubicBezTo>
                    <a:pt x="3983111" y="592175"/>
                    <a:pt x="3981394" y="592298"/>
                    <a:pt x="3979555" y="592789"/>
                  </a:cubicBezTo>
                  <a:moveTo>
                    <a:pt x="835103" y="1279879"/>
                  </a:moveTo>
                  <a:cubicBezTo>
                    <a:pt x="834245" y="1280124"/>
                    <a:pt x="833141" y="1280369"/>
                    <a:pt x="832160" y="1280860"/>
                  </a:cubicBezTo>
                  <a:cubicBezTo>
                    <a:pt x="831056" y="1281350"/>
                    <a:pt x="829953" y="1281963"/>
                    <a:pt x="828849" y="1282699"/>
                  </a:cubicBezTo>
                  <a:cubicBezTo>
                    <a:pt x="827745" y="1283435"/>
                    <a:pt x="826642" y="1284293"/>
                    <a:pt x="825538" y="1285274"/>
                  </a:cubicBezTo>
                  <a:cubicBezTo>
                    <a:pt x="824435" y="1286255"/>
                    <a:pt x="823331" y="1287236"/>
                    <a:pt x="822350" y="1288340"/>
                  </a:cubicBezTo>
                  <a:cubicBezTo>
                    <a:pt x="821001" y="1289812"/>
                    <a:pt x="819897" y="1291160"/>
                    <a:pt x="819039" y="1292509"/>
                  </a:cubicBezTo>
                  <a:cubicBezTo>
                    <a:pt x="818180" y="1293858"/>
                    <a:pt x="817567" y="1295084"/>
                    <a:pt x="817322" y="1296188"/>
                  </a:cubicBezTo>
                  <a:cubicBezTo>
                    <a:pt x="816954" y="1297292"/>
                    <a:pt x="816954" y="1298273"/>
                    <a:pt x="817199" y="1299009"/>
                  </a:cubicBezTo>
                  <a:cubicBezTo>
                    <a:pt x="817445" y="1299744"/>
                    <a:pt x="817935" y="1300358"/>
                    <a:pt x="818794" y="1300603"/>
                  </a:cubicBezTo>
                  <a:cubicBezTo>
                    <a:pt x="819039" y="1300603"/>
                    <a:pt x="819161" y="1300603"/>
                    <a:pt x="819407" y="1300725"/>
                  </a:cubicBezTo>
                  <a:cubicBezTo>
                    <a:pt x="819652" y="1300725"/>
                    <a:pt x="819897" y="1300725"/>
                    <a:pt x="820142" y="1300725"/>
                  </a:cubicBezTo>
                  <a:cubicBezTo>
                    <a:pt x="820388" y="1300725"/>
                    <a:pt x="820633" y="1300725"/>
                    <a:pt x="820878" y="1300725"/>
                  </a:cubicBezTo>
                  <a:cubicBezTo>
                    <a:pt x="821123" y="1300725"/>
                    <a:pt x="821369" y="1300725"/>
                    <a:pt x="821614" y="1300603"/>
                  </a:cubicBezTo>
                  <a:cubicBezTo>
                    <a:pt x="822472" y="1300358"/>
                    <a:pt x="823576" y="1300112"/>
                    <a:pt x="824557" y="1299622"/>
                  </a:cubicBezTo>
                  <a:cubicBezTo>
                    <a:pt x="825538" y="1299131"/>
                    <a:pt x="826764" y="1298518"/>
                    <a:pt x="827868" y="1297782"/>
                  </a:cubicBezTo>
                  <a:cubicBezTo>
                    <a:pt x="828972" y="1297047"/>
                    <a:pt x="830075" y="1296188"/>
                    <a:pt x="831179" y="1295207"/>
                  </a:cubicBezTo>
                  <a:cubicBezTo>
                    <a:pt x="832283" y="1294226"/>
                    <a:pt x="833386" y="1293245"/>
                    <a:pt x="834367" y="1292142"/>
                  </a:cubicBezTo>
                  <a:cubicBezTo>
                    <a:pt x="835716" y="1290670"/>
                    <a:pt x="836820" y="1289321"/>
                    <a:pt x="837678" y="1287972"/>
                  </a:cubicBezTo>
                  <a:cubicBezTo>
                    <a:pt x="838537" y="1286623"/>
                    <a:pt x="839150" y="1285397"/>
                    <a:pt x="839395" y="1284293"/>
                  </a:cubicBezTo>
                  <a:cubicBezTo>
                    <a:pt x="839763" y="1283190"/>
                    <a:pt x="839763" y="1282209"/>
                    <a:pt x="839518" y="1281473"/>
                  </a:cubicBezTo>
                  <a:cubicBezTo>
                    <a:pt x="839273" y="1280737"/>
                    <a:pt x="838782" y="1280246"/>
                    <a:pt x="837924" y="1280001"/>
                  </a:cubicBezTo>
                  <a:cubicBezTo>
                    <a:pt x="837678" y="1280001"/>
                    <a:pt x="837556" y="1280001"/>
                    <a:pt x="837310" y="1279879"/>
                  </a:cubicBezTo>
                  <a:cubicBezTo>
                    <a:pt x="837065" y="1279756"/>
                    <a:pt x="836820" y="1279879"/>
                    <a:pt x="836575" y="1279879"/>
                  </a:cubicBezTo>
                  <a:cubicBezTo>
                    <a:pt x="836329" y="1279879"/>
                    <a:pt x="836084" y="1279879"/>
                    <a:pt x="835839" y="1279879"/>
                  </a:cubicBezTo>
                  <a:cubicBezTo>
                    <a:pt x="835594" y="1279879"/>
                    <a:pt x="835348" y="1279879"/>
                    <a:pt x="834981" y="1280001"/>
                  </a:cubicBezTo>
                  <a:moveTo>
                    <a:pt x="3985073" y="639633"/>
                  </a:moveTo>
                  <a:cubicBezTo>
                    <a:pt x="3985073" y="639633"/>
                    <a:pt x="3983969" y="639878"/>
                    <a:pt x="3983479" y="640001"/>
                  </a:cubicBezTo>
                  <a:cubicBezTo>
                    <a:pt x="3982988" y="640123"/>
                    <a:pt x="3982375" y="640368"/>
                    <a:pt x="3981885" y="640491"/>
                  </a:cubicBezTo>
                  <a:cubicBezTo>
                    <a:pt x="3981272" y="640614"/>
                    <a:pt x="3980781" y="640859"/>
                    <a:pt x="3980168" y="641104"/>
                  </a:cubicBezTo>
                  <a:cubicBezTo>
                    <a:pt x="3979555" y="641350"/>
                    <a:pt x="3979064" y="641595"/>
                    <a:pt x="3978451" y="641840"/>
                  </a:cubicBezTo>
                  <a:cubicBezTo>
                    <a:pt x="3975753" y="642944"/>
                    <a:pt x="3973178" y="644415"/>
                    <a:pt x="3970971" y="646009"/>
                  </a:cubicBezTo>
                  <a:cubicBezTo>
                    <a:pt x="3968641" y="647604"/>
                    <a:pt x="3966679" y="649443"/>
                    <a:pt x="3965085" y="651282"/>
                  </a:cubicBezTo>
                  <a:cubicBezTo>
                    <a:pt x="3963490" y="653122"/>
                    <a:pt x="3962141" y="655084"/>
                    <a:pt x="3961283" y="656923"/>
                  </a:cubicBezTo>
                  <a:cubicBezTo>
                    <a:pt x="3960425" y="658763"/>
                    <a:pt x="3960057" y="660602"/>
                    <a:pt x="3960180" y="662319"/>
                  </a:cubicBezTo>
                  <a:cubicBezTo>
                    <a:pt x="3960180" y="663668"/>
                    <a:pt x="3960793" y="664772"/>
                    <a:pt x="3961528" y="665630"/>
                  </a:cubicBezTo>
                  <a:cubicBezTo>
                    <a:pt x="3962264" y="666488"/>
                    <a:pt x="3963245" y="667224"/>
                    <a:pt x="3964594" y="667715"/>
                  </a:cubicBezTo>
                  <a:cubicBezTo>
                    <a:pt x="3965820" y="668205"/>
                    <a:pt x="3967292" y="668451"/>
                    <a:pt x="3969009" y="668451"/>
                  </a:cubicBezTo>
                  <a:cubicBezTo>
                    <a:pt x="3970603" y="668451"/>
                    <a:pt x="3972443" y="668328"/>
                    <a:pt x="3974404" y="667960"/>
                  </a:cubicBezTo>
                  <a:cubicBezTo>
                    <a:pt x="3974895" y="667960"/>
                    <a:pt x="3975386" y="667715"/>
                    <a:pt x="3975999" y="667592"/>
                  </a:cubicBezTo>
                  <a:cubicBezTo>
                    <a:pt x="3976489" y="667470"/>
                    <a:pt x="3977102" y="667347"/>
                    <a:pt x="3977593" y="667102"/>
                  </a:cubicBezTo>
                  <a:cubicBezTo>
                    <a:pt x="3978083" y="666979"/>
                    <a:pt x="3978696" y="666734"/>
                    <a:pt x="3979187" y="666488"/>
                  </a:cubicBezTo>
                  <a:cubicBezTo>
                    <a:pt x="3979800" y="666243"/>
                    <a:pt x="3980291" y="666121"/>
                    <a:pt x="3980904" y="665875"/>
                  </a:cubicBezTo>
                  <a:cubicBezTo>
                    <a:pt x="3983601" y="664649"/>
                    <a:pt x="3986177" y="663300"/>
                    <a:pt x="3988384" y="661583"/>
                  </a:cubicBezTo>
                  <a:cubicBezTo>
                    <a:pt x="3990714" y="659989"/>
                    <a:pt x="3992676" y="658150"/>
                    <a:pt x="3994393" y="656310"/>
                  </a:cubicBezTo>
                  <a:cubicBezTo>
                    <a:pt x="3996110" y="654471"/>
                    <a:pt x="3997336" y="652509"/>
                    <a:pt x="3998194" y="650669"/>
                  </a:cubicBezTo>
                  <a:cubicBezTo>
                    <a:pt x="3999053" y="648830"/>
                    <a:pt x="3999421" y="646991"/>
                    <a:pt x="3999298" y="645396"/>
                  </a:cubicBezTo>
                  <a:cubicBezTo>
                    <a:pt x="3999176" y="644047"/>
                    <a:pt x="3998685" y="642944"/>
                    <a:pt x="3997949" y="642085"/>
                  </a:cubicBezTo>
                  <a:cubicBezTo>
                    <a:pt x="3997213" y="641227"/>
                    <a:pt x="3996232" y="640491"/>
                    <a:pt x="3995006" y="640001"/>
                  </a:cubicBezTo>
                  <a:cubicBezTo>
                    <a:pt x="3993780" y="639510"/>
                    <a:pt x="3992308" y="639265"/>
                    <a:pt x="3990714" y="639265"/>
                  </a:cubicBezTo>
                  <a:cubicBezTo>
                    <a:pt x="3989120" y="639265"/>
                    <a:pt x="3987281" y="639388"/>
                    <a:pt x="3985318" y="639755"/>
                  </a:cubicBezTo>
                  <a:moveTo>
                    <a:pt x="796966" y="1321695"/>
                  </a:moveTo>
                  <a:cubicBezTo>
                    <a:pt x="795985" y="1321940"/>
                    <a:pt x="795003" y="1322308"/>
                    <a:pt x="793900" y="1322799"/>
                  </a:cubicBezTo>
                  <a:cubicBezTo>
                    <a:pt x="792796" y="1323289"/>
                    <a:pt x="791692" y="1323902"/>
                    <a:pt x="790589" y="1324761"/>
                  </a:cubicBezTo>
                  <a:cubicBezTo>
                    <a:pt x="789485" y="1325619"/>
                    <a:pt x="788259" y="1326355"/>
                    <a:pt x="787155" y="1327336"/>
                  </a:cubicBezTo>
                  <a:cubicBezTo>
                    <a:pt x="786052" y="1328317"/>
                    <a:pt x="784948" y="1329421"/>
                    <a:pt x="783844" y="1330524"/>
                  </a:cubicBezTo>
                  <a:cubicBezTo>
                    <a:pt x="782495" y="1331996"/>
                    <a:pt x="781514" y="1333345"/>
                    <a:pt x="780656" y="1334694"/>
                  </a:cubicBezTo>
                  <a:cubicBezTo>
                    <a:pt x="779798" y="1336043"/>
                    <a:pt x="779307" y="1337269"/>
                    <a:pt x="778939" y="1338373"/>
                  </a:cubicBezTo>
                  <a:cubicBezTo>
                    <a:pt x="778694" y="1339476"/>
                    <a:pt x="778571" y="1340457"/>
                    <a:pt x="778939" y="1341193"/>
                  </a:cubicBezTo>
                  <a:cubicBezTo>
                    <a:pt x="779184" y="1341929"/>
                    <a:pt x="779798" y="1342419"/>
                    <a:pt x="780656" y="1342665"/>
                  </a:cubicBezTo>
                  <a:cubicBezTo>
                    <a:pt x="780901" y="1342665"/>
                    <a:pt x="781024" y="1342665"/>
                    <a:pt x="781269" y="1342665"/>
                  </a:cubicBezTo>
                  <a:cubicBezTo>
                    <a:pt x="781514" y="1342665"/>
                    <a:pt x="781637" y="1342665"/>
                    <a:pt x="781882" y="1342665"/>
                  </a:cubicBezTo>
                  <a:cubicBezTo>
                    <a:pt x="782127" y="1342665"/>
                    <a:pt x="782373" y="1342665"/>
                    <a:pt x="782618" y="1342665"/>
                  </a:cubicBezTo>
                  <a:cubicBezTo>
                    <a:pt x="782863" y="1342665"/>
                    <a:pt x="783108" y="1342665"/>
                    <a:pt x="783354" y="1342665"/>
                  </a:cubicBezTo>
                  <a:cubicBezTo>
                    <a:pt x="784335" y="1342419"/>
                    <a:pt x="785316" y="1342051"/>
                    <a:pt x="786419" y="1341561"/>
                  </a:cubicBezTo>
                  <a:cubicBezTo>
                    <a:pt x="787523" y="1341070"/>
                    <a:pt x="788627" y="1340457"/>
                    <a:pt x="789731" y="1339599"/>
                  </a:cubicBezTo>
                  <a:cubicBezTo>
                    <a:pt x="790834" y="1338863"/>
                    <a:pt x="792060" y="1338005"/>
                    <a:pt x="793164" y="1337024"/>
                  </a:cubicBezTo>
                  <a:cubicBezTo>
                    <a:pt x="794268" y="1336043"/>
                    <a:pt x="795371" y="1334939"/>
                    <a:pt x="796475" y="1333835"/>
                  </a:cubicBezTo>
                  <a:cubicBezTo>
                    <a:pt x="797824" y="1332364"/>
                    <a:pt x="798805" y="1331015"/>
                    <a:pt x="799663" y="1329666"/>
                  </a:cubicBezTo>
                  <a:cubicBezTo>
                    <a:pt x="800522" y="1328317"/>
                    <a:pt x="801012" y="1327091"/>
                    <a:pt x="801380" y="1325987"/>
                  </a:cubicBezTo>
                  <a:cubicBezTo>
                    <a:pt x="801626" y="1324883"/>
                    <a:pt x="801748" y="1323902"/>
                    <a:pt x="801380" y="1323167"/>
                  </a:cubicBezTo>
                  <a:cubicBezTo>
                    <a:pt x="801135" y="1322431"/>
                    <a:pt x="800522" y="1321940"/>
                    <a:pt x="799663" y="1321695"/>
                  </a:cubicBezTo>
                  <a:cubicBezTo>
                    <a:pt x="799418" y="1321695"/>
                    <a:pt x="799296" y="1321695"/>
                    <a:pt x="799050" y="1321695"/>
                  </a:cubicBezTo>
                  <a:cubicBezTo>
                    <a:pt x="798805" y="1321695"/>
                    <a:pt x="798682" y="1321695"/>
                    <a:pt x="798437" y="1321695"/>
                  </a:cubicBezTo>
                  <a:cubicBezTo>
                    <a:pt x="798192" y="1321695"/>
                    <a:pt x="797947" y="1321695"/>
                    <a:pt x="797701" y="1321695"/>
                  </a:cubicBezTo>
                  <a:cubicBezTo>
                    <a:pt x="797456" y="1321695"/>
                    <a:pt x="797211" y="1321695"/>
                    <a:pt x="796966" y="1321818"/>
                  </a:cubicBezTo>
                  <a:moveTo>
                    <a:pt x="3988384" y="688194"/>
                  </a:moveTo>
                  <a:cubicBezTo>
                    <a:pt x="3988384" y="688194"/>
                    <a:pt x="3987403" y="688439"/>
                    <a:pt x="3986913" y="688562"/>
                  </a:cubicBezTo>
                  <a:cubicBezTo>
                    <a:pt x="3986422" y="688684"/>
                    <a:pt x="3985931" y="688807"/>
                    <a:pt x="3985441" y="689052"/>
                  </a:cubicBezTo>
                  <a:cubicBezTo>
                    <a:pt x="3984951" y="689175"/>
                    <a:pt x="3984460" y="689420"/>
                    <a:pt x="3983847" y="689543"/>
                  </a:cubicBezTo>
                  <a:cubicBezTo>
                    <a:pt x="3983356" y="689788"/>
                    <a:pt x="3982743" y="689911"/>
                    <a:pt x="3982253" y="690156"/>
                  </a:cubicBezTo>
                  <a:cubicBezTo>
                    <a:pt x="3979555" y="691260"/>
                    <a:pt x="3976980" y="692731"/>
                    <a:pt x="3974650" y="694325"/>
                  </a:cubicBezTo>
                  <a:cubicBezTo>
                    <a:pt x="3972320" y="695919"/>
                    <a:pt x="3970235" y="697636"/>
                    <a:pt x="3968518" y="699476"/>
                  </a:cubicBezTo>
                  <a:cubicBezTo>
                    <a:pt x="3966801" y="701315"/>
                    <a:pt x="3965453" y="703277"/>
                    <a:pt x="3964471" y="705117"/>
                  </a:cubicBezTo>
                  <a:cubicBezTo>
                    <a:pt x="3963490" y="706956"/>
                    <a:pt x="3963123" y="708795"/>
                    <a:pt x="3963123" y="710512"/>
                  </a:cubicBezTo>
                  <a:cubicBezTo>
                    <a:pt x="3963123" y="711861"/>
                    <a:pt x="3963490" y="713088"/>
                    <a:pt x="3964226" y="714069"/>
                  </a:cubicBezTo>
                  <a:cubicBezTo>
                    <a:pt x="3964962" y="715050"/>
                    <a:pt x="3965943" y="715785"/>
                    <a:pt x="3967169" y="716399"/>
                  </a:cubicBezTo>
                  <a:cubicBezTo>
                    <a:pt x="3968396" y="717012"/>
                    <a:pt x="3969867" y="717257"/>
                    <a:pt x="3971584" y="717379"/>
                  </a:cubicBezTo>
                  <a:cubicBezTo>
                    <a:pt x="3973301" y="717379"/>
                    <a:pt x="3975140" y="717379"/>
                    <a:pt x="3977102" y="716889"/>
                  </a:cubicBezTo>
                  <a:cubicBezTo>
                    <a:pt x="3977593" y="716889"/>
                    <a:pt x="3978083" y="716644"/>
                    <a:pt x="3978574" y="716521"/>
                  </a:cubicBezTo>
                  <a:cubicBezTo>
                    <a:pt x="3979064" y="716399"/>
                    <a:pt x="3979555" y="716276"/>
                    <a:pt x="3980045" y="716031"/>
                  </a:cubicBezTo>
                  <a:cubicBezTo>
                    <a:pt x="3980536" y="715908"/>
                    <a:pt x="3981026" y="715663"/>
                    <a:pt x="3981640" y="715540"/>
                  </a:cubicBezTo>
                  <a:cubicBezTo>
                    <a:pt x="3982130" y="715295"/>
                    <a:pt x="3982743" y="715172"/>
                    <a:pt x="3983234" y="714927"/>
                  </a:cubicBezTo>
                  <a:cubicBezTo>
                    <a:pt x="3985931" y="713823"/>
                    <a:pt x="3988507" y="712474"/>
                    <a:pt x="3990837" y="710880"/>
                  </a:cubicBezTo>
                  <a:cubicBezTo>
                    <a:pt x="3993166" y="709286"/>
                    <a:pt x="3995251" y="707569"/>
                    <a:pt x="3996968" y="705607"/>
                  </a:cubicBezTo>
                  <a:cubicBezTo>
                    <a:pt x="3998685" y="703768"/>
                    <a:pt x="4000034" y="701806"/>
                    <a:pt x="4001015" y="699966"/>
                  </a:cubicBezTo>
                  <a:cubicBezTo>
                    <a:pt x="4001996" y="698127"/>
                    <a:pt x="4002364" y="696165"/>
                    <a:pt x="4002364" y="694448"/>
                  </a:cubicBezTo>
                  <a:cubicBezTo>
                    <a:pt x="4002364" y="693099"/>
                    <a:pt x="4001873" y="691873"/>
                    <a:pt x="4001260" y="690892"/>
                  </a:cubicBezTo>
                  <a:cubicBezTo>
                    <a:pt x="4000524" y="689911"/>
                    <a:pt x="3999543" y="689175"/>
                    <a:pt x="3998317" y="688684"/>
                  </a:cubicBezTo>
                  <a:cubicBezTo>
                    <a:pt x="3997091" y="688194"/>
                    <a:pt x="3995619" y="687826"/>
                    <a:pt x="3993903" y="687826"/>
                  </a:cubicBezTo>
                  <a:cubicBezTo>
                    <a:pt x="3992186" y="687826"/>
                    <a:pt x="3990346" y="687826"/>
                    <a:pt x="3988384" y="688316"/>
                  </a:cubicBezTo>
                  <a:moveTo>
                    <a:pt x="759318" y="1364002"/>
                  </a:moveTo>
                  <a:cubicBezTo>
                    <a:pt x="758338" y="1364247"/>
                    <a:pt x="757356" y="1364615"/>
                    <a:pt x="756253" y="1365106"/>
                  </a:cubicBezTo>
                  <a:cubicBezTo>
                    <a:pt x="755149" y="1365596"/>
                    <a:pt x="753923" y="1366332"/>
                    <a:pt x="752819" y="1367068"/>
                  </a:cubicBezTo>
                  <a:cubicBezTo>
                    <a:pt x="751593" y="1367926"/>
                    <a:pt x="750489" y="1368785"/>
                    <a:pt x="749263" y="1369766"/>
                  </a:cubicBezTo>
                  <a:cubicBezTo>
                    <a:pt x="748159" y="1370747"/>
                    <a:pt x="746933" y="1371850"/>
                    <a:pt x="745952" y="1373077"/>
                  </a:cubicBezTo>
                  <a:cubicBezTo>
                    <a:pt x="744726" y="1374548"/>
                    <a:pt x="743622" y="1375897"/>
                    <a:pt x="742886" y="1377246"/>
                  </a:cubicBezTo>
                  <a:cubicBezTo>
                    <a:pt x="742150" y="1378595"/>
                    <a:pt x="741537" y="1379821"/>
                    <a:pt x="741292" y="1380925"/>
                  </a:cubicBezTo>
                  <a:cubicBezTo>
                    <a:pt x="741047" y="1382029"/>
                    <a:pt x="741047" y="1382887"/>
                    <a:pt x="741292" y="1383623"/>
                  </a:cubicBezTo>
                  <a:cubicBezTo>
                    <a:pt x="741537" y="1384359"/>
                    <a:pt x="742150" y="1384849"/>
                    <a:pt x="743009" y="1385094"/>
                  </a:cubicBezTo>
                  <a:cubicBezTo>
                    <a:pt x="743131" y="1385094"/>
                    <a:pt x="743377" y="1385094"/>
                    <a:pt x="743499" y="1385094"/>
                  </a:cubicBezTo>
                  <a:cubicBezTo>
                    <a:pt x="743745" y="1385094"/>
                    <a:pt x="743867" y="1385094"/>
                    <a:pt x="744113" y="1385094"/>
                  </a:cubicBezTo>
                  <a:cubicBezTo>
                    <a:pt x="744358" y="1385094"/>
                    <a:pt x="744480" y="1385094"/>
                    <a:pt x="744726" y="1385094"/>
                  </a:cubicBezTo>
                  <a:cubicBezTo>
                    <a:pt x="744971" y="1385094"/>
                    <a:pt x="745216" y="1385094"/>
                    <a:pt x="745339" y="1385094"/>
                  </a:cubicBezTo>
                  <a:cubicBezTo>
                    <a:pt x="746320" y="1384849"/>
                    <a:pt x="747301" y="1384481"/>
                    <a:pt x="748527" y="1383990"/>
                  </a:cubicBezTo>
                  <a:cubicBezTo>
                    <a:pt x="749631" y="1383500"/>
                    <a:pt x="750857" y="1382764"/>
                    <a:pt x="751961" y="1382029"/>
                  </a:cubicBezTo>
                  <a:cubicBezTo>
                    <a:pt x="753187" y="1381293"/>
                    <a:pt x="754291" y="1380312"/>
                    <a:pt x="755517" y="1379331"/>
                  </a:cubicBezTo>
                  <a:cubicBezTo>
                    <a:pt x="756743" y="1378350"/>
                    <a:pt x="757847" y="1377246"/>
                    <a:pt x="758828" y="1376020"/>
                  </a:cubicBezTo>
                  <a:cubicBezTo>
                    <a:pt x="760177" y="1374548"/>
                    <a:pt x="761158" y="1373077"/>
                    <a:pt x="762016" y="1371728"/>
                  </a:cubicBezTo>
                  <a:cubicBezTo>
                    <a:pt x="762752" y="1370379"/>
                    <a:pt x="763365" y="1369152"/>
                    <a:pt x="763610" y="1368049"/>
                  </a:cubicBezTo>
                  <a:cubicBezTo>
                    <a:pt x="763856" y="1366945"/>
                    <a:pt x="763856" y="1366087"/>
                    <a:pt x="763610" y="1365351"/>
                  </a:cubicBezTo>
                  <a:cubicBezTo>
                    <a:pt x="763243" y="1364615"/>
                    <a:pt x="762752" y="1364125"/>
                    <a:pt x="761771" y="1364002"/>
                  </a:cubicBezTo>
                  <a:cubicBezTo>
                    <a:pt x="761648" y="1364002"/>
                    <a:pt x="761403" y="1364002"/>
                    <a:pt x="761280" y="1364002"/>
                  </a:cubicBezTo>
                  <a:cubicBezTo>
                    <a:pt x="761035" y="1364002"/>
                    <a:pt x="760913" y="1364002"/>
                    <a:pt x="760667" y="1364002"/>
                  </a:cubicBezTo>
                  <a:cubicBezTo>
                    <a:pt x="760422" y="1364002"/>
                    <a:pt x="760299" y="1364002"/>
                    <a:pt x="760054" y="1364002"/>
                  </a:cubicBezTo>
                  <a:cubicBezTo>
                    <a:pt x="759809" y="1364002"/>
                    <a:pt x="759564" y="1364002"/>
                    <a:pt x="759441" y="1364002"/>
                  </a:cubicBezTo>
                  <a:moveTo>
                    <a:pt x="3989243" y="738594"/>
                  </a:moveTo>
                  <a:cubicBezTo>
                    <a:pt x="3989243" y="738594"/>
                    <a:pt x="3988384" y="738839"/>
                    <a:pt x="3987894" y="738839"/>
                  </a:cubicBezTo>
                  <a:cubicBezTo>
                    <a:pt x="3987403" y="738839"/>
                    <a:pt x="3987035" y="739085"/>
                    <a:pt x="3986545" y="739208"/>
                  </a:cubicBezTo>
                  <a:cubicBezTo>
                    <a:pt x="3986054" y="739330"/>
                    <a:pt x="3985686" y="739453"/>
                    <a:pt x="3985196" y="739698"/>
                  </a:cubicBezTo>
                  <a:cubicBezTo>
                    <a:pt x="3984705" y="739821"/>
                    <a:pt x="3984215" y="740066"/>
                    <a:pt x="3983847" y="740188"/>
                  </a:cubicBezTo>
                  <a:cubicBezTo>
                    <a:pt x="3981149" y="741292"/>
                    <a:pt x="3978574" y="742641"/>
                    <a:pt x="3976121" y="744235"/>
                  </a:cubicBezTo>
                  <a:cubicBezTo>
                    <a:pt x="3973791" y="745829"/>
                    <a:pt x="3971584" y="747546"/>
                    <a:pt x="3969867" y="749386"/>
                  </a:cubicBezTo>
                  <a:cubicBezTo>
                    <a:pt x="3968028" y="751225"/>
                    <a:pt x="3966556" y="753187"/>
                    <a:pt x="3965575" y="755149"/>
                  </a:cubicBezTo>
                  <a:cubicBezTo>
                    <a:pt x="3964594" y="757111"/>
                    <a:pt x="3963981" y="758951"/>
                    <a:pt x="3963981" y="760790"/>
                  </a:cubicBezTo>
                  <a:cubicBezTo>
                    <a:pt x="3963981" y="762262"/>
                    <a:pt x="3964349" y="763488"/>
                    <a:pt x="3964962" y="764592"/>
                  </a:cubicBezTo>
                  <a:cubicBezTo>
                    <a:pt x="3965698" y="765573"/>
                    <a:pt x="3966679" y="766431"/>
                    <a:pt x="3967905" y="767044"/>
                  </a:cubicBezTo>
                  <a:cubicBezTo>
                    <a:pt x="3969131" y="767657"/>
                    <a:pt x="3970726" y="768025"/>
                    <a:pt x="3972443" y="768148"/>
                  </a:cubicBezTo>
                  <a:cubicBezTo>
                    <a:pt x="3974159" y="768148"/>
                    <a:pt x="3976121" y="768148"/>
                    <a:pt x="3978083" y="767657"/>
                  </a:cubicBezTo>
                  <a:cubicBezTo>
                    <a:pt x="3978574" y="767657"/>
                    <a:pt x="3978942" y="767412"/>
                    <a:pt x="3979432" y="767412"/>
                  </a:cubicBezTo>
                  <a:cubicBezTo>
                    <a:pt x="3979923" y="767412"/>
                    <a:pt x="3980291" y="767167"/>
                    <a:pt x="3980781" y="767044"/>
                  </a:cubicBezTo>
                  <a:cubicBezTo>
                    <a:pt x="3981272" y="766922"/>
                    <a:pt x="3981762" y="766799"/>
                    <a:pt x="3982130" y="766554"/>
                  </a:cubicBezTo>
                  <a:cubicBezTo>
                    <a:pt x="3982621" y="766431"/>
                    <a:pt x="3983111" y="766186"/>
                    <a:pt x="3983601" y="766063"/>
                  </a:cubicBezTo>
                  <a:cubicBezTo>
                    <a:pt x="3986299" y="764960"/>
                    <a:pt x="3988997" y="763611"/>
                    <a:pt x="3991327" y="762139"/>
                  </a:cubicBezTo>
                  <a:cubicBezTo>
                    <a:pt x="3993657" y="760668"/>
                    <a:pt x="3995864" y="758828"/>
                    <a:pt x="3997704" y="756989"/>
                  </a:cubicBezTo>
                  <a:cubicBezTo>
                    <a:pt x="3999543" y="755149"/>
                    <a:pt x="4001015" y="753187"/>
                    <a:pt x="4001996" y="751225"/>
                  </a:cubicBezTo>
                  <a:cubicBezTo>
                    <a:pt x="4002977" y="749263"/>
                    <a:pt x="4003590" y="747424"/>
                    <a:pt x="4003590" y="745584"/>
                  </a:cubicBezTo>
                  <a:cubicBezTo>
                    <a:pt x="4003590" y="744113"/>
                    <a:pt x="4003222" y="742886"/>
                    <a:pt x="4002486" y="741783"/>
                  </a:cubicBezTo>
                  <a:cubicBezTo>
                    <a:pt x="4001751" y="740679"/>
                    <a:pt x="4000770" y="739943"/>
                    <a:pt x="3999543" y="739330"/>
                  </a:cubicBezTo>
                  <a:cubicBezTo>
                    <a:pt x="3998317" y="738717"/>
                    <a:pt x="3996723" y="738349"/>
                    <a:pt x="3995006" y="738349"/>
                  </a:cubicBezTo>
                  <a:cubicBezTo>
                    <a:pt x="3993289" y="738349"/>
                    <a:pt x="3991327" y="738349"/>
                    <a:pt x="3989243" y="738839"/>
                  </a:cubicBezTo>
                  <a:moveTo>
                    <a:pt x="722530" y="1406554"/>
                  </a:moveTo>
                  <a:cubicBezTo>
                    <a:pt x="721549" y="1406799"/>
                    <a:pt x="720445" y="1407167"/>
                    <a:pt x="719341" y="1407658"/>
                  </a:cubicBezTo>
                  <a:cubicBezTo>
                    <a:pt x="718238" y="1408148"/>
                    <a:pt x="717011" y="1408884"/>
                    <a:pt x="715785" y="1409743"/>
                  </a:cubicBezTo>
                  <a:cubicBezTo>
                    <a:pt x="714559" y="1410601"/>
                    <a:pt x="713333" y="1411582"/>
                    <a:pt x="712229" y="1412563"/>
                  </a:cubicBezTo>
                  <a:cubicBezTo>
                    <a:pt x="711003" y="1413667"/>
                    <a:pt x="709899" y="1414770"/>
                    <a:pt x="708918" y="1415997"/>
                  </a:cubicBezTo>
                  <a:cubicBezTo>
                    <a:pt x="707692" y="1417468"/>
                    <a:pt x="706588" y="1418940"/>
                    <a:pt x="705852" y="1420166"/>
                  </a:cubicBezTo>
                  <a:cubicBezTo>
                    <a:pt x="705116" y="1421515"/>
                    <a:pt x="704626" y="1422741"/>
                    <a:pt x="704381" y="1423845"/>
                  </a:cubicBezTo>
                  <a:cubicBezTo>
                    <a:pt x="704135" y="1424949"/>
                    <a:pt x="704258" y="1425807"/>
                    <a:pt x="704626" y="1426543"/>
                  </a:cubicBezTo>
                  <a:cubicBezTo>
                    <a:pt x="704994" y="1427279"/>
                    <a:pt x="705607" y="1427647"/>
                    <a:pt x="706588" y="1427769"/>
                  </a:cubicBezTo>
                  <a:cubicBezTo>
                    <a:pt x="706711" y="1427769"/>
                    <a:pt x="706956" y="1427769"/>
                    <a:pt x="707079" y="1427769"/>
                  </a:cubicBezTo>
                  <a:cubicBezTo>
                    <a:pt x="707201" y="1427769"/>
                    <a:pt x="707446" y="1427769"/>
                    <a:pt x="707569" y="1427769"/>
                  </a:cubicBezTo>
                  <a:cubicBezTo>
                    <a:pt x="707692" y="1427769"/>
                    <a:pt x="707937" y="1427769"/>
                    <a:pt x="708182" y="1427769"/>
                  </a:cubicBezTo>
                  <a:cubicBezTo>
                    <a:pt x="708427" y="1427769"/>
                    <a:pt x="708550" y="1427769"/>
                    <a:pt x="708795" y="1427769"/>
                  </a:cubicBezTo>
                  <a:cubicBezTo>
                    <a:pt x="709776" y="1427524"/>
                    <a:pt x="710880" y="1427156"/>
                    <a:pt x="711984" y="1426665"/>
                  </a:cubicBezTo>
                  <a:cubicBezTo>
                    <a:pt x="713087" y="1426175"/>
                    <a:pt x="714314" y="1425439"/>
                    <a:pt x="715540" y="1424581"/>
                  </a:cubicBezTo>
                  <a:cubicBezTo>
                    <a:pt x="716766" y="1423722"/>
                    <a:pt x="717992" y="1422741"/>
                    <a:pt x="719096" y="1421760"/>
                  </a:cubicBezTo>
                  <a:cubicBezTo>
                    <a:pt x="720200" y="1420779"/>
                    <a:pt x="721426" y="1419553"/>
                    <a:pt x="722407" y="1418327"/>
                  </a:cubicBezTo>
                  <a:cubicBezTo>
                    <a:pt x="723634" y="1416855"/>
                    <a:pt x="724737" y="1415384"/>
                    <a:pt x="725473" y="1414035"/>
                  </a:cubicBezTo>
                  <a:cubicBezTo>
                    <a:pt x="726209" y="1412686"/>
                    <a:pt x="726699" y="1411459"/>
                    <a:pt x="726944" y="1410356"/>
                  </a:cubicBezTo>
                  <a:cubicBezTo>
                    <a:pt x="727190" y="1409252"/>
                    <a:pt x="727067" y="1408394"/>
                    <a:pt x="726699" y="1407781"/>
                  </a:cubicBezTo>
                  <a:cubicBezTo>
                    <a:pt x="726331" y="1407167"/>
                    <a:pt x="725718" y="1406677"/>
                    <a:pt x="724737" y="1406554"/>
                  </a:cubicBezTo>
                  <a:cubicBezTo>
                    <a:pt x="724615" y="1406554"/>
                    <a:pt x="724369" y="1406554"/>
                    <a:pt x="724247" y="1406554"/>
                  </a:cubicBezTo>
                  <a:cubicBezTo>
                    <a:pt x="724124" y="1406554"/>
                    <a:pt x="723879" y="1406554"/>
                    <a:pt x="723756" y="1406554"/>
                  </a:cubicBezTo>
                  <a:cubicBezTo>
                    <a:pt x="723634" y="1406554"/>
                    <a:pt x="723388" y="1406554"/>
                    <a:pt x="723143" y="1406554"/>
                  </a:cubicBezTo>
                  <a:cubicBezTo>
                    <a:pt x="722898" y="1406554"/>
                    <a:pt x="722775" y="1406554"/>
                    <a:pt x="722530" y="1406554"/>
                  </a:cubicBezTo>
                  <a:moveTo>
                    <a:pt x="3987648" y="790712"/>
                  </a:moveTo>
                  <a:cubicBezTo>
                    <a:pt x="3987648" y="790712"/>
                    <a:pt x="3986913" y="790834"/>
                    <a:pt x="3986422" y="790957"/>
                  </a:cubicBezTo>
                  <a:cubicBezTo>
                    <a:pt x="3986054" y="790957"/>
                    <a:pt x="3985686" y="791202"/>
                    <a:pt x="3985196" y="791325"/>
                  </a:cubicBezTo>
                  <a:cubicBezTo>
                    <a:pt x="3984828" y="791325"/>
                    <a:pt x="3984338" y="791570"/>
                    <a:pt x="3983969" y="791693"/>
                  </a:cubicBezTo>
                  <a:cubicBezTo>
                    <a:pt x="3983601" y="791815"/>
                    <a:pt x="3983111" y="791938"/>
                    <a:pt x="3982743" y="792061"/>
                  </a:cubicBezTo>
                  <a:cubicBezTo>
                    <a:pt x="3980045" y="793042"/>
                    <a:pt x="3977348" y="794391"/>
                    <a:pt x="3974895" y="795985"/>
                  </a:cubicBezTo>
                  <a:cubicBezTo>
                    <a:pt x="3972443" y="797579"/>
                    <a:pt x="3970358" y="799296"/>
                    <a:pt x="3968396" y="801135"/>
                  </a:cubicBezTo>
                  <a:cubicBezTo>
                    <a:pt x="3966433" y="802975"/>
                    <a:pt x="3964962" y="804937"/>
                    <a:pt x="3963981" y="806899"/>
                  </a:cubicBezTo>
                  <a:cubicBezTo>
                    <a:pt x="3962877" y="808861"/>
                    <a:pt x="3962264" y="810823"/>
                    <a:pt x="3962141" y="812662"/>
                  </a:cubicBezTo>
                  <a:cubicBezTo>
                    <a:pt x="3962141" y="814256"/>
                    <a:pt x="3962387" y="815605"/>
                    <a:pt x="3963000" y="816709"/>
                  </a:cubicBezTo>
                  <a:cubicBezTo>
                    <a:pt x="3963613" y="817813"/>
                    <a:pt x="3964594" y="818671"/>
                    <a:pt x="3965943" y="819407"/>
                  </a:cubicBezTo>
                  <a:cubicBezTo>
                    <a:pt x="3967292" y="820143"/>
                    <a:pt x="3968763" y="820510"/>
                    <a:pt x="3970603" y="820633"/>
                  </a:cubicBezTo>
                  <a:cubicBezTo>
                    <a:pt x="3972443" y="820756"/>
                    <a:pt x="3974404" y="820633"/>
                    <a:pt x="3976612" y="820265"/>
                  </a:cubicBezTo>
                  <a:cubicBezTo>
                    <a:pt x="3976980" y="820265"/>
                    <a:pt x="3977348" y="820143"/>
                    <a:pt x="3977838" y="820020"/>
                  </a:cubicBezTo>
                  <a:cubicBezTo>
                    <a:pt x="3978206" y="820020"/>
                    <a:pt x="3978696" y="819775"/>
                    <a:pt x="3979064" y="819652"/>
                  </a:cubicBezTo>
                  <a:cubicBezTo>
                    <a:pt x="3979432" y="819529"/>
                    <a:pt x="3979923" y="819407"/>
                    <a:pt x="3980291" y="819284"/>
                  </a:cubicBezTo>
                  <a:cubicBezTo>
                    <a:pt x="3980658" y="819162"/>
                    <a:pt x="3981149" y="819039"/>
                    <a:pt x="3981517" y="818916"/>
                  </a:cubicBezTo>
                  <a:cubicBezTo>
                    <a:pt x="3984338" y="817935"/>
                    <a:pt x="3986913" y="816586"/>
                    <a:pt x="3989365" y="814992"/>
                  </a:cubicBezTo>
                  <a:cubicBezTo>
                    <a:pt x="3991818" y="813398"/>
                    <a:pt x="3994025" y="811681"/>
                    <a:pt x="3995864" y="809842"/>
                  </a:cubicBezTo>
                  <a:cubicBezTo>
                    <a:pt x="3997704" y="808002"/>
                    <a:pt x="3999298" y="806040"/>
                    <a:pt x="4000279" y="804078"/>
                  </a:cubicBezTo>
                  <a:cubicBezTo>
                    <a:pt x="4001383" y="802116"/>
                    <a:pt x="4001996" y="800154"/>
                    <a:pt x="4002119" y="798315"/>
                  </a:cubicBezTo>
                  <a:cubicBezTo>
                    <a:pt x="4002119" y="796720"/>
                    <a:pt x="4001873" y="795371"/>
                    <a:pt x="4001260" y="794268"/>
                  </a:cubicBezTo>
                  <a:cubicBezTo>
                    <a:pt x="4000647" y="793164"/>
                    <a:pt x="3999543" y="792306"/>
                    <a:pt x="3998317" y="791570"/>
                  </a:cubicBezTo>
                  <a:cubicBezTo>
                    <a:pt x="3997091" y="790957"/>
                    <a:pt x="3995496" y="790589"/>
                    <a:pt x="3993657" y="790466"/>
                  </a:cubicBezTo>
                  <a:cubicBezTo>
                    <a:pt x="3991818" y="790344"/>
                    <a:pt x="3989856" y="790466"/>
                    <a:pt x="3987648" y="790957"/>
                  </a:cubicBezTo>
                  <a:moveTo>
                    <a:pt x="686354" y="1449352"/>
                  </a:moveTo>
                  <a:cubicBezTo>
                    <a:pt x="685373" y="1449597"/>
                    <a:pt x="684270" y="1449965"/>
                    <a:pt x="683043" y="1450456"/>
                  </a:cubicBezTo>
                  <a:cubicBezTo>
                    <a:pt x="681817" y="1451069"/>
                    <a:pt x="680591" y="1451804"/>
                    <a:pt x="679364" y="1452663"/>
                  </a:cubicBezTo>
                  <a:cubicBezTo>
                    <a:pt x="678138" y="1453521"/>
                    <a:pt x="676912" y="1454502"/>
                    <a:pt x="675686" y="1455606"/>
                  </a:cubicBezTo>
                  <a:cubicBezTo>
                    <a:pt x="674459" y="1456710"/>
                    <a:pt x="673356" y="1457936"/>
                    <a:pt x="672252" y="1459162"/>
                  </a:cubicBezTo>
                  <a:cubicBezTo>
                    <a:pt x="671026" y="1460634"/>
                    <a:pt x="670045" y="1462105"/>
                    <a:pt x="669309" y="1463454"/>
                  </a:cubicBezTo>
                  <a:cubicBezTo>
                    <a:pt x="668573" y="1464803"/>
                    <a:pt x="668083" y="1466029"/>
                    <a:pt x="667960" y="1467010"/>
                  </a:cubicBezTo>
                  <a:cubicBezTo>
                    <a:pt x="667837" y="1468114"/>
                    <a:pt x="667960" y="1468972"/>
                    <a:pt x="668205" y="1469586"/>
                  </a:cubicBezTo>
                  <a:cubicBezTo>
                    <a:pt x="668450" y="1470199"/>
                    <a:pt x="669309" y="1470689"/>
                    <a:pt x="670167" y="1470812"/>
                  </a:cubicBezTo>
                  <a:cubicBezTo>
                    <a:pt x="670290" y="1470812"/>
                    <a:pt x="670412" y="1470812"/>
                    <a:pt x="670658" y="1470812"/>
                  </a:cubicBezTo>
                  <a:cubicBezTo>
                    <a:pt x="670780" y="1470812"/>
                    <a:pt x="671026" y="1470812"/>
                    <a:pt x="671148" y="1470812"/>
                  </a:cubicBezTo>
                  <a:cubicBezTo>
                    <a:pt x="671271" y="1470812"/>
                    <a:pt x="671516" y="1470812"/>
                    <a:pt x="671639" y="1470812"/>
                  </a:cubicBezTo>
                  <a:cubicBezTo>
                    <a:pt x="671761" y="1470812"/>
                    <a:pt x="672007" y="1470812"/>
                    <a:pt x="672129" y="1470812"/>
                  </a:cubicBezTo>
                  <a:cubicBezTo>
                    <a:pt x="673110" y="1470567"/>
                    <a:pt x="674214" y="1470199"/>
                    <a:pt x="675440" y="1469708"/>
                  </a:cubicBezTo>
                  <a:cubicBezTo>
                    <a:pt x="676667" y="1469095"/>
                    <a:pt x="677893" y="1468359"/>
                    <a:pt x="679119" y="1467501"/>
                  </a:cubicBezTo>
                  <a:cubicBezTo>
                    <a:pt x="680346" y="1466642"/>
                    <a:pt x="681572" y="1465661"/>
                    <a:pt x="682798" y="1464558"/>
                  </a:cubicBezTo>
                  <a:cubicBezTo>
                    <a:pt x="684024" y="1463454"/>
                    <a:pt x="685128" y="1462228"/>
                    <a:pt x="686232" y="1461002"/>
                  </a:cubicBezTo>
                  <a:cubicBezTo>
                    <a:pt x="687458" y="1459530"/>
                    <a:pt x="688439" y="1458058"/>
                    <a:pt x="689175" y="1456710"/>
                  </a:cubicBezTo>
                  <a:cubicBezTo>
                    <a:pt x="689911" y="1455361"/>
                    <a:pt x="690401" y="1454134"/>
                    <a:pt x="690524" y="1453031"/>
                  </a:cubicBezTo>
                  <a:cubicBezTo>
                    <a:pt x="690646" y="1451927"/>
                    <a:pt x="690524" y="1451069"/>
                    <a:pt x="690156" y="1450456"/>
                  </a:cubicBezTo>
                  <a:cubicBezTo>
                    <a:pt x="689788" y="1449842"/>
                    <a:pt x="689052" y="1449352"/>
                    <a:pt x="688071" y="1449229"/>
                  </a:cubicBezTo>
                  <a:cubicBezTo>
                    <a:pt x="687948" y="1449229"/>
                    <a:pt x="687826" y="1449229"/>
                    <a:pt x="687581" y="1449229"/>
                  </a:cubicBezTo>
                  <a:cubicBezTo>
                    <a:pt x="687458" y="1449229"/>
                    <a:pt x="687213" y="1449229"/>
                    <a:pt x="687090" y="1449229"/>
                  </a:cubicBezTo>
                  <a:cubicBezTo>
                    <a:pt x="686967" y="1449229"/>
                    <a:pt x="686722" y="1449229"/>
                    <a:pt x="686600" y="1449229"/>
                  </a:cubicBezTo>
                  <a:cubicBezTo>
                    <a:pt x="686477" y="1449229"/>
                    <a:pt x="686232" y="1449229"/>
                    <a:pt x="686109" y="1449229"/>
                  </a:cubicBezTo>
                  <a:moveTo>
                    <a:pt x="3983724" y="844423"/>
                  </a:moveTo>
                  <a:cubicBezTo>
                    <a:pt x="3983724" y="844423"/>
                    <a:pt x="3982988" y="844546"/>
                    <a:pt x="3982743" y="844668"/>
                  </a:cubicBezTo>
                  <a:cubicBezTo>
                    <a:pt x="3982498" y="844791"/>
                    <a:pt x="3982008" y="844791"/>
                    <a:pt x="3981640" y="844914"/>
                  </a:cubicBezTo>
                  <a:cubicBezTo>
                    <a:pt x="3981272" y="845036"/>
                    <a:pt x="3980904" y="845159"/>
                    <a:pt x="3980536" y="845282"/>
                  </a:cubicBezTo>
                  <a:cubicBezTo>
                    <a:pt x="3980168" y="845404"/>
                    <a:pt x="3979800" y="845527"/>
                    <a:pt x="3979432" y="845649"/>
                  </a:cubicBezTo>
                  <a:cubicBezTo>
                    <a:pt x="3976612" y="846630"/>
                    <a:pt x="3974036" y="847857"/>
                    <a:pt x="3971461" y="849328"/>
                  </a:cubicBezTo>
                  <a:cubicBezTo>
                    <a:pt x="3969009" y="850800"/>
                    <a:pt x="3966679" y="852517"/>
                    <a:pt x="3964839" y="854356"/>
                  </a:cubicBezTo>
                  <a:cubicBezTo>
                    <a:pt x="3962877" y="856195"/>
                    <a:pt x="3961283" y="858158"/>
                    <a:pt x="3960180" y="860120"/>
                  </a:cubicBezTo>
                  <a:cubicBezTo>
                    <a:pt x="3958953" y="862082"/>
                    <a:pt x="3958218" y="864044"/>
                    <a:pt x="3958095" y="865883"/>
                  </a:cubicBezTo>
                  <a:cubicBezTo>
                    <a:pt x="3957972" y="867477"/>
                    <a:pt x="3958095" y="868949"/>
                    <a:pt x="3958831" y="870175"/>
                  </a:cubicBezTo>
                  <a:cubicBezTo>
                    <a:pt x="3959444" y="871402"/>
                    <a:pt x="3960425" y="872383"/>
                    <a:pt x="3961773" y="872996"/>
                  </a:cubicBezTo>
                  <a:cubicBezTo>
                    <a:pt x="3963000" y="873731"/>
                    <a:pt x="3964594" y="874099"/>
                    <a:pt x="3966433" y="874345"/>
                  </a:cubicBezTo>
                  <a:cubicBezTo>
                    <a:pt x="3968273" y="874467"/>
                    <a:pt x="3970358" y="874345"/>
                    <a:pt x="3972565" y="873977"/>
                  </a:cubicBezTo>
                  <a:cubicBezTo>
                    <a:pt x="3972933" y="873977"/>
                    <a:pt x="3973301" y="873854"/>
                    <a:pt x="3973669" y="873731"/>
                  </a:cubicBezTo>
                  <a:cubicBezTo>
                    <a:pt x="3974036" y="873731"/>
                    <a:pt x="3974404" y="873609"/>
                    <a:pt x="3974772" y="873486"/>
                  </a:cubicBezTo>
                  <a:cubicBezTo>
                    <a:pt x="3975140" y="873363"/>
                    <a:pt x="3975508" y="873241"/>
                    <a:pt x="3975876" y="873118"/>
                  </a:cubicBezTo>
                  <a:cubicBezTo>
                    <a:pt x="3976244" y="873118"/>
                    <a:pt x="3976612" y="872873"/>
                    <a:pt x="3976980" y="872750"/>
                  </a:cubicBezTo>
                  <a:cubicBezTo>
                    <a:pt x="3979678" y="871769"/>
                    <a:pt x="3982375" y="870543"/>
                    <a:pt x="3984828" y="869072"/>
                  </a:cubicBezTo>
                  <a:cubicBezTo>
                    <a:pt x="3987281" y="867600"/>
                    <a:pt x="3989488" y="865761"/>
                    <a:pt x="3991450" y="863921"/>
                  </a:cubicBezTo>
                  <a:cubicBezTo>
                    <a:pt x="3993412" y="862082"/>
                    <a:pt x="3995006" y="860120"/>
                    <a:pt x="3996232" y="858035"/>
                  </a:cubicBezTo>
                  <a:cubicBezTo>
                    <a:pt x="3997459" y="856073"/>
                    <a:pt x="3998194" y="853988"/>
                    <a:pt x="3998317" y="852149"/>
                  </a:cubicBezTo>
                  <a:cubicBezTo>
                    <a:pt x="3998440" y="850554"/>
                    <a:pt x="3998194" y="849083"/>
                    <a:pt x="3997581" y="847979"/>
                  </a:cubicBezTo>
                  <a:cubicBezTo>
                    <a:pt x="3996968" y="846876"/>
                    <a:pt x="3995987" y="845895"/>
                    <a:pt x="3994638" y="845159"/>
                  </a:cubicBezTo>
                  <a:cubicBezTo>
                    <a:pt x="3993289" y="844423"/>
                    <a:pt x="3991818" y="844055"/>
                    <a:pt x="3989978" y="843810"/>
                  </a:cubicBezTo>
                  <a:cubicBezTo>
                    <a:pt x="3988139" y="843687"/>
                    <a:pt x="3986177" y="843810"/>
                    <a:pt x="3983969" y="844178"/>
                  </a:cubicBezTo>
                  <a:moveTo>
                    <a:pt x="651037" y="1492395"/>
                  </a:moveTo>
                  <a:cubicBezTo>
                    <a:pt x="650056" y="1492640"/>
                    <a:pt x="648830" y="1493008"/>
                    <a:pt x="647603" y="1493621"/>
                  </a:cubicBezTo>
                  <a:cubicBezTo>
                    <a:pt x="646377" y="1494234"/>
                    <a:pt x="645151" y="1494970"/>
                    <a:pt x="643925" y="1495828"/>
                  </a:cubicBezTo>
                  <a:cubicBezTo>
                    <a:pt x="642698" y="1496687"/>
                    <a:pt x="641349" y="1497790"/>
                    <a:pt x="640246" y="1498894"/>
                  </a:cubicBezTo>
                  <a:cubicBezTo>
                    <a:pt x="639019" y="1499998"/>
                    <a:pt x="637916" y="1501224"/>
                    <a:pt x="636812" y="1502573"/>
                  </a:cubicBezTo>
                  <a:cubicBezTo>
                    <a:pt x="635586" y="1504044"/>
                    <a:pt x="634605" y="1505516"/>
                    <a:pt x="633992" y="1506865"/>
                  </a:cubicBezTo>
                  <a:cubicBezTo>
                    <a:pt x="633379" y="1508214"/>
                    <a:pt x="632888" y="1509440"/>
                    <a:pt x="632765" y="1510421"/>
                  </a:cubicBezTo>
                  <a:cubicBezTo>
                    <a:pt x="632643" y="1511525"/>
                    <a:pt x="632765" y="1512383"/>
                    <a:pt x="633133" y="1512996"/>
                  </a:cubicBezTo>
                  <a:cubicBezTo>
                    <a:pt x="633501" y="1513609"/>
                    <a:pt x="634237" y="1513977"/>
                    <a:pt x="635218" y="1514100"/>
                  </a:cubicBezTo>
                  <a:cubicBezTo>
                    <a:pt x="635341" y="1514100"/>
                    <a:pt x="635463" y="1514100"/>
                    <a:pt x="635586" y="1514100"/>
                  </a:cubicBezTo>
                  <a:cubicBezTo>
                    <a:pt x="635709" y="1514100"/>
                    <a:pt x="635831" y="1514100"/>
                    <a:pt x="635954" y="1514100"/>
                  </a:cubicBezTo>
                  <a:cubicBezTo>
                    <a:pt x="636076" y="1514100"/>
                    <a:pt x="636199" y="1514100"/>
                    <a:pt x="636444" y="1514100"/>
                  </a:cubicBezTo>
                  <a:cubicBezTo>
                    <a:pt x="636567" y="1514100"/>
                    <a:pt x="636689" y="1514100"/>
                    <a:pt x="636935" y="1514100"/>
                  </a:cubicBezTo>
                  <a:cubicBezTo>
                    <a:pt x="637916" y="1513855"/>
                    <a:pt x="639142" y="1513487"/>
                    <a:pt x="640368" y="1512874"/>
                  </a:cubicBezTo>
                  <a:cubicBezTo>
                    <a:pt x="641595" y="1512260"/>
                    <a:pt x="642821" y="1511525"/>
                    <a:pt x="644170" y="1510666"/>
                  </a:cubicBezTo>
                  <a:cubicBezTo>
                    <a:pt x="645396" y="1509808"/>
                    <a:pt x="646745" y="1508704"/>
                    <a:pt x="647971" y="1507600"/>
                  </a:cubicBezTo>
                  <a:cubicBezTo>
                    <a:pt x="649198" y="1506497"/>
                    <a:pt x="650301" y="1505271"/>
                    <a:pt x="651405" y="1503922"/>
                  </a:cubicBezTo>
                  <a:cubicBezTo>
                    <a:pt x="652631" y="1502450"/>
                    <a:pt x="653612" y="1500979"/>
                    <a:pt x="654225" y="1499630"/>
                  </a:cubicBezTo>
                  <a:cubicBezTo>
                    <a:pt x="654961" y="1498281"/>
                    <a:pt x="655329" y="1497054"/>
                    <a:pt x="655452" y="1496073"/>
                  </a:cubicBezTo>
                  <a:cubicBezTo>
                    <a:pt x="655574" y="1495092"/>
                    <a:pt x="655452" y="1494234"/>
                    <a:pt x="655084" y="1493498"/>
                  </a:cubicBezTo>
                  <a:cubicBezTo>
                    <a:pt x="654716" y="1492885"/>
                    <a:pt x="653980" y="1492517"/>
                    <a:pt x="652999" y="1492395"/>
                  </a:cubicBezTo>
                  <a:cubicBezTo>
                    <a:pt x="652877" y="1492395"/>
                    <a:pt x="652754" y="1492395"/>
                    <a:pt x="652631" y="1492395"/>
                  </a:cubicBezTo>
                  <a:cubicBezTo>
                    <a:pt x="652509" y="1492395"/>
                    <a:pt x="652386" y="1492395"/>
                    <a:pt x="652263" y="1492395"/>
                  </a:cubicBezTo>
                  <a:cubicBezTo>
                    <a:pt x="652141" y="1492395"/>
                    <a:pt x="652018" y="1492395"/>
                    <a:pt x="651773" y="1492395"/>
                  </a:cubicBezTo>
                  <a:cubicBezTo>
                    <a:pt x="651650" y="1492395"/>
                    <a:pt x="651528" y="1492395"/>
                    <a:pt x="651282" y="1492395"/>
                  </a:cubicBezTo>
                  <a:moveTo>
                    <a:pt x="3977102" y="899851"/>
                  </a:moveTo>
                  <a:cubicBezTo>
                    <a:pt x="3977102" y="899851"/>
                    <a:pt x="3976489" y="899851"/>
                    <a:pt x="3976121" y="900097"/>
                  </a:cubicBezTo>
                  <a:cubicBezTo>
                    <a:pt x="3975753" y="900097"/>
                    <a:pt x="3975508" y="900219"/>
                    <a:pt x="3975140" y="900342"/>
                  </a:cubicBezTo>
                  <a:cubicBezTo>
                    <a:pt x="3974772" y="900342"/>
                    <a:pt x="3974527" y="900465"/>
                    <a:pt x="3974159" y="900587"/>
                  </a:cubicBezTo>
                  <a:cubicBezTo>
                    <a:pt x="3973791" y="900587"/>
                    <a:pt x="3973546" y="900832"/>
                    <a:pt x="3973178" y="900832"/>
                  </a:cubicBezTo>
                  <a:cubicBezTo>
                    <a:pt x="3970358" y="901691"/>
                    <a:pt x="3967660" y="902917"/>
                    <a:pt x="3965207" y="904389"/>
                  </a:cubicBezTo>
                  <a:cubicBezTo>
                    <a:pt x="3962755" y="905860"/>
                    <a:pt x="3960425" y="907577"/>
                    <a:pt x="3958463" y="909416"/>
                  </a:cubicBezTo>
                  <a:cubicBezTo>
                    <a:pt x="3956501" y="911256"/>
                    <a:pt x="3954784" y="913218"/>
                    <a:pt x="3953558" y="915180"/>
                  </a:cubicBezTo>
                  <a:cubicBezTo>
                    <a:pt x="3952331" y="917142"/>
                    <a:pt x="3951473" y="919227"/>
                    <a:pt x="3951228" y="921189"/>
                  </a:cubicBezTo>
                  <a:cubicBezTo>
                    <a:pt x="3950982" y="922906"/>
                    <a:pt x="3951228" y="924377"/>
                    <a:pt x="3951841" y="925726"/>
                  </a:cubicBezTo>
                  <a:cubicBezTo>
                    <a:pt x="3952454" y="926952"/>
                    <a:pt x="3953435" y="928056"/>
                    <a:pt x="3954661" y="928792"/>
                  </a:cubicBezTo>
                  <a:cubicBezTo>
                    <a:pt x="3956010" y="929528"/>
                    <a:pt x="3957604" y="930018"/>
                    <a:pt x="3959444" y="930263"/>
                  </a:cubicBezTo>
                  <a:cubicBezTo>
                    <a:pt x="3961283" y="930509"/>
                    <a:pt x="3963368" y="930263"/>
                    <a:pt x="3965698" y="929895"/>
                  </a:cubicBezTo>
                  <a:cubicBezTo>
                    <a:pt x="3965943" y="929895"/>
                    <a:pt x="3966311" y="929895"/>
                    <a:pt x="3966556" y="929773"/>
                  </a:cubicBezTo>
                  <a:cubicBezTo>
                    <a:pt x="3966801" y="929773"/>
                    <a:pt x="3967169" y="929650"/>
                    <a:pt x="3967415" y="929528"/>
                  </a:cubicBezTo>
                  <a:cubicBezTo>
                    <a:pt x="3967660" y="929528"/>
                    <a:pt x="3968028" y="929405"/>
                    <a:pt x="3968273" y="929282"/>
                  </a:cubicBezTo>
                  <a:cubicBezTo>
                    <a:pt x="3968518" y="929282"/>
                    <a:pt x="3968886" y="929160"/>
                    <a:pt x="3969131" y="929037"/>
                  </a:cubicBezTo>
                  <a:cubicBezTo>
                    <a:pt x="3971952" y="928179"/>
                    <a:pt x="3974650" y="926952"/>
                    <a:pt x="3977102" y="925481"/>
                  </a:cubicBezTo>
                  <a:cubicBezTo>
                    <a:pt x="3979678" y="924009"/>
                    <a:pt x="3982008" y="922292"/>
                    <a:pt x="3983969" y="920453"/>
                  </a:cubicBezTo>
                  <a:cubicBezTo>
                    <a:pt x="3985931" y="918614"/>
                    <a:pt x="3987648" y="916651"/>
                    <a:pt x="3988997" y="914567"/>
                  </a:cubicBezTo>
                  <a:cubicBezTo>
                    <a:pt x="3990224" y="912605"/>
                    <a:pt x="3991082" y="910520"/>
                    <a:pt x="3991327" y="908558"/>
                  </a:cubicBezTo>
                  <a:cubicBezTo>
                    <a:pt x="3991573" y="906841"/>
                    <a:pt x="3991327" y="905370"/>
                    <a:pt x="3990714" y="904021"/>
                  </a:cubicBezTo>
                  <a:cubicBezTo>
                    <a:pt x="3990101" y="902672"/>
                    <a:pt x="3989120" y="901691"/>
                    <a:pt x="3987894" y="900955"/>
                  </a:cubicBezTo>
                  <a:cubicBezTo>
                    <a:pt x="3986667" y="900219"/>
                    <a:pt x="3984951" y="899729"/>
                    <a:pt x="3983111" y="899484"/>
                  </a:cubicBezTo>
                  <a:cubicBezTo>
                    <a:pt x="3981272" y="899238"/>
                    <a:pt x="3979187" y="899484"/>
                    <a:pt x="3976857" y="899851"/>
                  </a:cubicBezTo>
                  <a:moveTo>
                    <a:pt x="616210" y="1535928"/>
                  </a:moveTo>
                  <a:cubicBezTo>
                    <a:pt x="615107" y="1536173"/>
                    <a:pt x="614003" y="1536541"/>
                    <a:pt x="612777" y="1537154"/>
                  </a:cubicBezTo>
                  <a:cubicBezTo>
                    <a:pt x="611551" y="1537767"/>
                    <a:pt x="610202" y="1538503"/>
                    <a:pt x="608975" y="1539484"/>
                  </a:cubicBezTo>
                  <a:cubicBezTo>
                    <a:pt x="607749" y="1540465"/>
                    <a:pt x="606400" y="1541446"/>
                    <a:pt x="605174" y="1542673"/>
                  </a:cubicBezTo>
                  <a:cubicBezTo>
                    <a:pt x="603948" y="1543899"/>
                    <a:pt x="602721" y="1545125"/>
                    <a:pt x="601740" y="1546474"/>
                  </a:cubicBezTo>
                  <a:cubicBezTo>
                    <a:pt x="600514" y="1547946"/>
                    <a:pt x="599656" y="1549417"/>
                    <a:pt x="599042" y="1550766"/>
                  </a:cubicBezTo>
                  <a:cubicBezTo>
                    <a:pt x="598429" y="1552115"/>
                    <a:pt x="598061" y="1553341"/>
                    <a:pt x="597939" y="1554322"/>
                  </a:cubicBezTo>
                  <a:cubicBezTo>
                    <a:pt x="597816" y="1555303"/>
                    <a:pt x="597939" y="1556161"/>
                    <a:pt x="598429" y="1556775"/>
                  </a:cubicBezTo>
                  <a:cubicBezTo>
                    <a:pt x="598920" y="1557388"/>
                    <a:pt x="599656" y="1557756"/>
                    <a:pt x="600637" y="1557756"/>
                  </a:cubicBezTo>
                  <a:cubicBezTo>
                    <a:pt x="600637" y="1557756"/>
                    <a:pt x="600882" y="1557756"/>
                    <a:pt x="601005" y="1557756"/>
                  </a:cubicBezTo>
                  <a:cubicBezTo>
                    <a:pt x="601005" y="1557756"/>
                    <a:pt x="601250" y="1557756"/>
                    <a:pt x="601372" y="1557756"/>
                  </a:cubicBezTo>
                  <a:cubicBezTo>
                    <a:pt x="601495" y="1557756"/>
                    <a:pt x="601618" y="1557756"/>
                    <a:pt x="601740" y="1557756"/>
                  </a:cubicBezTo>
                  <a:cubicBezTo>
                    <a:pt x="601863" y="1557756"/>
                    <a:pt x="601986" y="1557756"/>
                    <a:pt x="602108" y="1557756"/>
                  </a:cubicBezTo>
                  <a:cubicBezTo>
                    <a:pt x="603212" y="1557511"/>
                    <a:pt x="604315" y="1557143"/>
                    <a:pt x="605542" y="1556529"/>
                  </a:cubicBezTo>
                  <a:cubicBezTo>
                    <a:pt x="606768" y="1555916"/>
                    <a:pt x="608117" y="1555181"/>
                    <a:pt x="609343" y="1554200"/>
                  </a:cubicBezTo>
                  <a:cubicBezTo>
                    <a:pt x="610692" y="1553218"/>
                    <a:pt x="611919" y="1552238"/>
                    <a:pt x="613145" y="1551011"/>
                  </a:cubicBezTo>
                  <a:cubicBezTo>
                    <a:pt x="614371" y="1549785"/>
                    <a:pt x="615597" y="1548559"/>
                    <a:pt x="616578" y="1547210"/>
                  </a:cubicBezTo>
                  <a:cubicBezTo>
                    <a:pt x="617805" y="1545738"/>
                    <a:pt x="618663" y="1544266"/>
                    <a:pt x="619399" y="1542918"/>
                  </a:cubicBezTo>
                  <a:cubicBezTo>
                    <a:pt x="620012" y="1541569"/>
                    <a:pt x="620380" y="1540343"/>
                    <a:pt x="620503" y="1539361"/>
                  </a:cubicBezTo>
                  <a:cubicBezTo>
                    <a:pt x="620625" y="1538380"/>
                    <a:pt x="620503" y="1537522"/>
                    <a:pt x="619889" y="1536909"/>
                  </a:cubicBezTo>
                  <a:cubicBezTo>
                    <a:pt x="619276" y="1536296"/>
                    <a:pt x="618663" y="1535928"/>
                    <a:pt x="617682" y="1535928"/>
                  </a:cubicBezTo>
                  <a:cubicBezTo>
                    <a:pt x="617682" y="1535928"/>
                    <a:pt x="617437" y="1535928"/>
                    <a:pt x="617314" y="1535928"/>
                  </a:cubicBezTo>
                  <a:cubicBezTo>
                    <a:pt x="617191" y="1535928"/>
                    <a:pt x="617069" y="1535928"/>
                    <a:pt x="616946" y="1535928"/>
                  </a:cubicBezTo>
                  <a:cubicBezTo>
                    <a:pt x="616824" y="1535928"/>
                    <a:pt x="616701" y="1535928"/>
                    <a:pt x="616578" y="1535928"/>
                  </a:cubicBezTo>
                  <a:cubicBezTo>
                    <a:pt x="616456" y="1535928"/>
                    <a:pt x="616333" y="1535928"/>
                    <a:pt x="616210" y="1535928"/>
                  </a:cubicBezTo>
                  <a:moveTo>
                    <a:pt x="3967783" y="956751"/>
                  </a:moveTo>
                  <a:cubicBezTo>
                    <a:pt x="3967783" y="956751"/>
                    <a:pt x="3967292" y="956751"/>
                    <a:pt x="3967047" y="956874"/>
                  </a:cubicBezTo>
                  <a:cubicBezTo>
                    <a:pt x="3966801" y="956874"/>
                    <a:pt x="3966556" y="956874"/>
                    <a:pt x="3966311" y="956997"/>
                  </a:cubicBezTo>
                  <a:cubicBezTo>
                    <a:pt x="3966066" y="957119"/>
                    <a:pt x="3965820" y="956997"/>
                    <a:pt x="3965575" y="957242"/>
                  </a:cubicBezTo>
                  <a:cubicBezTo>
                    <a:pt x="3965330" y="957242"/>
                    <a:pt x="3965085" y="957364"/>
                    <a:pt x="3964839" y="957487"/>
                  </a:cubicBezTo>
                  <a:cubicBezTo>
                    <a:pt x="3962019" y="958345"/>
                    <a:pt x="3959321" y="959449"/>
                    <a:pt x="3956746" y="960921"/>
                  </a:cubicBezTo>
                  <a:cubicBezTo>
                    <a:pt x="3954171" y="962392"/>
                    <a:pt x="3951841" y="964109"/>
                    <a:pt x="3949756" y="965826"/>
                  </a:cubicBezTo>
                  <a:cubicBezTo>
                    <a:pt x="3947671" y="967665"/>
                    <a:pt x="3945955" y="969627"/>
                    <a:pt x="3944606" y="971712"/>
                  </a:cubicBezTo>
                  <a:cubicBezTo>
                    <a:pt x="3943257" y="973797"/>
                    <a:pt x="3942398" y="975759"/>
                    <a:pt x="3942030" y="977721"/>
                  </a:cubicBezTo>
                  <a:cubicBezTo>
                    <a:pt x="3941663" y="979560"/>
                    <a:pt x="3941785" y="981154"/>
                    <a:pt x="3942276" y="982503"/>
                  </a:cubicBezTo>
                  <a:cubicBezTo>
                    <a:pt x="3942766" y="983852"/>
                    <a:pt x="3943747" y="984956"/>
                    <a:pt x="3944973" y="985814"/>
                  </a:cubicBezTo>
                  <a:cubicBezTo>
                    <a:pt x="3946200" y="986673"/>
                    <a:pt x="3947917" y="987163"/>
                    <a:pt x="3949756" y="987408"/>
                  </a:cubicBezTo>
                  <a:cubicBezTo>
                    <a:pt x="3951595" y="987654"/>
                    <a:pt x="3953803" y="987531"/>
                    <a:pt x="3956133" y="987163"/>
                  </a:cubicBezTo>
                  <a:cubicBezTo>
                    <a:pt x="3956378" y="987163"/>
                    <a:pt x="3956623" y="987163"/>
                    <a:pt x="3956868" y="987041"/>
                  </a:cubicBezTo>
                  <a:cubicBezTo>
                    <a:pt x="3957114" y="987041"/>
                    <a:pt x="3957359" y="987041"/>
                    <a:pt x="3957727" y="986918"/>
                  </a:cubicBezTo>
                  <a:cubicBezTo>
                    <a:pt x="3957972" y="986918"/>
                    <a:pt x="3958218" y="986795"/>
                    <a:pt x="3958585" y="986673"/>
                  </a:cubicBezTo>
                  <a:cubicBezTo>
                    <a:pt x="3958953" y="986550"/>
                    <a:pt x="3959198" y="986550"/>
                    <a:pt x="3959444" y="986427"/>
                  </a:cubicBezTo>
                  <a:cubicBezTo>
                    <a:pt x="3962264" y="985692"/>
                    <a:pt x="3964962" y="984465"/>
                    <a:pt x="3967415" y="982994"/>
                  </a:cubicBezTo>
                  <a:cubicBezTo>
                    <a:pt x="3969990" y="981522"/>
                    <a:pt x="3972320" y="979928"/>
                    <a:pt x="3974404" y="978089"/>
                  </a:cubicBezTo>
                  <a:cubicBezTo>
                    <a:pt x="3976489" y="976249"/>
                    <a:pt x="3978206" y="974287"/>
                    <a:pt x="3979555" y="972203"/>
                  </a:cubicBezTo>
                  <a:cubicBezTo>
                    <a:pt x="3980904" y="970118"/>
                    <a:pt x="3981885" y="968033"/>
                    <a:pt x="3982253" y="966071"/>
                  </a:cubicBezTo>
                  <a:cubicBezTo>
                    <a:pt x="3982498" y="964232"/>
                    <a:pt x="3982375" y="962637"/>
                    <a:pt x="3981762" y="961289"/>
                  </a:cubicBezTo>
                  <a:cubicBezTo>
                    <a:pt x="3981149" y="959940"/>
                    <a:pt x="3980168" y="958836"/>
                    <a:pt x="3978942" y="957978"/>
                  </a:cubicBezTo>
                  <a:cubicBezTo>
                    <a:pt x="3977593" y="957119"/>
                    <a:pt x="3975999" y="956629"/>
                    <a:pt x="3974036" y="956383"/>
                  </a:cubicBezTo>
                  <a:cubicBezTo>
                    <a:pt x="3972075" y="956138"/>
                    <a:pt x="3969990" y="956261"/>
                    <a:pt x="3967660" y="956629"/>
                  </a:cubicBezTo>
                  <a:moveTo>
                    <a:pt x="582242" y="1579584"/>
                  </a:moveTo>
                  <a:cubicBezTo>
                    <a:pt x="581139" y="1579829"/>
                    <a:pt x="579912" y="1580197"/>
                    <a:pt x="578686" y="1580810"/>
                  </a:cubicBezTo>
                  <a:cubicBezTo>
                    <a:pt x="577460" y="1581423"/>
                    <a:pt x="576111" y="1582281"/>
                    <a:pt x="574762" y="1583263"/>
                  </a:cubicBezTo>
                  <a:cubicBezTo>
                    <a:pt x="573413" y="1584244"/>
                    <a:pt x="572064" y="1585347"/>
                    <a:pt x="570838" y="1586574"/>
                  </a:cubicBezTo>
                  <a:cubicBezTo>
                    <a:pt x="569611" y="1587800"/>
                    <a:pt x="568385" y="1589149"/>
                    <a:pt x="567404" y="1590498"/>
                  </a:cubicBezTo>
                  <a:cubicBezTo>
                    <a:pt x="566301" y="1591969"/>
                    <a:pt x="565319" y="1593441"/>
                    <a:pt x="564706" y="1594790"/>
                  </a:cubicBezTo>
                  <a:cubicBezTo>
                    <a:pt x="564093" y="1596139"/>
                    <a:pt x="563725" y="1597365"/>
                    <a:pt x="563603" y="1598346"/>
                  </a:cubicBezTo>
                  <a:cubicBezTo>
                    <a:pt x="563603" y="1599327"/>
                    <a:pt x="563725" y="1600186"/>
                    <a:pt x="564216" y="1600676"/>
                  </a:cubicBezTo>
                  <a:cubicBezTo>
                    <a:pt x="564706" y="1601289"/>
                    <a:pt x="565442" y="1601534"/>
                    <a:pt x="566546" y="1601534"/>
                  </a:cubicBezTo>
                  <a:cubicBezTo>
                    <a:pt x="566546" y="1601534"/>
                    <a:pt x="566791" y="1601534"/>
                    <a:pt x="566791" y="1601534"/>
                  </a:cubicBezTo>
                  <a:cubicBezTo>
                    <a:pt x="566791" y="1601534"/>
                    <a:pt x="567036" y="1601534"/>
                    <a:pt x="567036" y="1601534"/>
                  </a:cubicBezTo>
                  <a:cubicBezTo>
                    <a:pt x="567036" y="1601534"/>
                    <a:pt x="567282" y="1601534"/>
                    <a:pt x="567404" y="1601534"/>
                  </a:cubicBezTo>
                  <a:cubicBezTo>
                    <a:pt x="567404" y="1601534"/>
                    <a:pt x="567649" y="1601534"/>
                    <a:pt x="567772" y="1601534"/>
                  </a:cubicBezTo>
                  <a:cubicBezTo>
                    <a:pt x="568876" y="1601289"/>
                    <a:pt x="570102" y="1600921"/>
                    <a:pt x="571328" y="1600308"/>
                  </a:cubicBezTo>
                  <a:cubicBezTo>
                    <a:pt x="572555" y="1599695"/>
                    <a:pt x="573903" y="1598836"/>
                    <a:pt x="575252" y="1597856"/>
                  </a:cubicBezTo>
                  <a:cubicBezTo>
                    <a:pt x="576601" y="1596874"/>
                    <a:pt x="577950" y="1595771"/>
                    <a:pt x="579177" y="1594544"/>
                  </a:cubicBezTo>
                  <a:cubicBezTo>
                    <a:pt x="580403" y="1593318"/>
                    <a:pt x="581629" y="1591969"/>
                    <a:pt x="582610" y="1590621"/>
                  </a:cubicBezTo>
                  <a:cubicBezTo>
                    <a:pt x="583836" y="1589149"/>
                    <a:pt x="584695" y="1587677"/>
                    <a:pt x="585308" y="1586328"/>
                  </a:cubicBezTo>
                  <a:cubicBezTo>
                    <a:pt x="585921" y="1584979"/>
                    <a:pt x="586289" y="1583876"/>
                    <a:pt x="586289" y="1582772"/>
                  </a:cubicBezTo>
                  <a:cubicBezTo>
                    <a:pt x="586289" y="1581791"/>
                    <a:pt x="586166" y="1580933"/>
                    <a:pt x="585676" y="1580442"/>
                  </a:cubicBezTo>
                  <a:cubicBezTo>
                    <a:pt x="585185" y="1579952"/>
                    <a:pt x="584450" y="1579584"/>
                    <a:pt x="583346" y="1579584"/>
                  </a:cubicBezTo>
                  <a:cubicBezTo>
                    <a:pt x="583346" y="1579584"/>
                    <a:pt x="583101" y="1579584"/>
                    <a:pt x="583101" y="1579584"/>
                  </a:cubicBezTo>
                  <a:cubicBezTo>
                    <a:pt x="583101" y="1579584"/>
                    <a:pt x="582855" y="1579584"/>
                    <a:pt x="582855" y="1579584"/>
                  </a:cubicBezTo>
                  <a:cubicBezTo>
                    <a:pt x="582855" y="1579584"/>
                    <a:pt x="582610" y="1579584"/>
                    <a:pt x="582487" y="1579584"/>
                  </a:cubicBezTo>
                  <a:cubicBezTo>
                    <a:pt x="582487" y="1579584"/>
                    <a:pt x="582242" y="1579584"/>
                    <a:pt x="582120" y="1579584"/>
                  </a:cubicBezTo>
                  <a:moveTo>
                    <a:pt x="3956010" y="1015245"/>
                  </a:moveTo>
                  <a:cubicBezTo>
                    <a:pt x="3956010" y="1015245"/>
                    <a:pt x="3955642" y="1015245"/>
                    <a:pt x="3955397" y="1015245"/>
                  </a:cubicBezTo>
                  <a:cubicBezTo>
                    <a:pt x="3955152" y="1015245"/>
                    <a:pt x="3955029" y="1015245"/>
                    <a:pt x="3954784" y="1015368"/>
                  </a:cubicBezTo>
                  <a:cubicBezTo>
                    <a:pt x="3954538" y="1015368"/>
                    <a:pt x="3954416" y="1015368"/>
                    <a:pt x="3954171" y="1015491"/>
                  </a:cubicBezTo>
                  <a:cubicBezTo>
                    <a:pt x="3953925" y="1015491"/>
                    <a:pt x="3953803" y="1015491"/>
                    <a:pt x="3953558" y="1015613"/>
                  </a:cubicBezTo>
                  <a:cubicBezTo>
                    <a:pt x="3950737" y="1016349"/>
                    <a:pt x="3948039" y="1017453"/>
                    <a:pt x="3945464" y="1018801"/>
                  </a:cubicBezTo>
                  <a:cubicBezTo>
                    <a:pt x="3942889" y="1020150"/>
                    <a:pt x="3940436" y="1021867"/>
                    <a:pt x="3938352" y="1023707"/>
                  </a:cubicBezTo>
                  <a:cubicBezTo>
                    <a:pt x="3936267" y="1025546"/>
                    <a:pt x="3934427" y="1027508"/>
                    <a:pt x="3932956" y="1029593"/>
                  </a:cubicBezTo>
                  <a:cubicBezTo>
                    <a:pt x="3931484" y="1031678"/>
                    <a:pt x="3930503" y="1033762"/>
                    <a:pt x="3930013" y="1035847"/>
                  </a:cubicBezTo>
                  <a:cubicBezTo>
                    <a:pt x="3929645" y="1037686"/>
                    <a:pt x="3929645" y="1039403"/>
                    <a:pt x="3930135" y="1040875"/>
                  </a:cubicBezTo>
                  <a:cubicBezTo>
                    <a:pt x="3930626" y="1042346"/>
                    <a:pt x="3931607" y="1043450"/>
                    <a:pt x="3932833" y="1044431"/>
                  </a:cubicBezTo>
                  <a:cubicBezTo>
                    <a:pt x="3934182" y="1045289"/>
                    <a:pt x="3935776" y="1045903"/>
                    <a:pt x="3937738" y="1046270"/>
                  </a:cubicBezTo>
                  <a:cubicBezTo>
                    <a:pt x="3939700" y="1046516"/>
                    <a:pt x="3941908" y="1046516"/>
                    <a:pt x="3944360" y="1046025"/>
                  </a:cubicBezTo>
                  <a:cubicBezTo>
                    <a:pt x="3944606" y="1046025"/>
                    <a:pt x="3944728" y="1046025"/>
                    <a:pt x="3944973" y="1046025"/>
                  </a:cubicBezTo>
                  <a:cubicBezTo>
                    <a:pt x="3945219" y="1046025"/>
                    <a:pt x="3945341" y="1046025"/>
                    <a:pt x="3945587" y="1045903"/>
                  </a:cubicBezTo>
                  <a:cubicBezTo>
                    <a:pt x="3945832" y="1045903"/>
                    <a:pt x="3945955" y="1045903"/>
                    <a:pt x="3946200" y="1045780"/>
                  </a:cubicBezTo>
                  <a:cubicBezTo>
                    <a:pt x="3946445" y="1045780"/>
                    <a:pt x="3946568" y="1045780"/>
                    <a:pt x="3946813" y="1045657"/>
                  </a:cubicBezTo>
                  <a:cubicBezTo>
                    <a:pt x="3949633" y="1044921"/>
                    <a:pt x="3952331" y="1043818"/>
                    <a:pt x="3955029" y="1042346"/>
                  </a:cubicBezTo>
                  <a:cubicBezTo>
                    <a:pt x="3957727" y="1040875"/>
                    <a:pt x="3960057" y="1039280"/>
                    <a:pt x="3962264" y="1037441"/>
                  </a:cubicBezTo>
                  <a:cubicBezTo>
                    <a:pt x="3964349" y="1035602"/>
                    <a:pt x="3966188" y="1033640"/>
                    <a:pt x="3967660" y="1031555"/>
                  </a:cubicBezTo>
                  <a:cubicBezTo>
                    <a:pt x="3969131" y="1029470"/>
                    <a:pt x="3970113" y="1027386"/>
                    <a:pt x="3970480" y="1025301"/>
                  </a:cubicBezTo>
                  <a:cubicBezTo>
                    <a:pt x="3970848" y="1023339"/>
                    <a:pt x="3970848" y="1021745"/>
                    <a:pt x="3970358" y="1020273"/>
                  </a:cubicBezTo>
                  <a:cubicBezTo>
                    <a:pt x="3969867" y="1018801"/>
                    <a:pt x="3968886" y="1017698"/>
                    <a:pt x="3967660" y="1016717"/>
                  </a:cubicBezTo>
                  <a:cubicBezTo>
                    <a:pt x="3966311" y="1015858"/>
                    <a:pt x="3964717" y="1015245"/>
                    <a:pt x="3962755" y="1015000"/>
                  </a:cubicBezTo>
                  <a:cubicBezTo>
                    <a:pt x="3960793" y="1014755"/>
                    <a:pt x="3958585" y="1014755"/>
                    <a:pt x="3956133" y="1015245"/>
                  </a:cubicBezTo>
                  <a:moveTo>
                    <a:pt x="548887" y="1623730"/>
                  </a:moveTo>
                  <a:cubicBezTo>
                    <a:pt x="547783" y="1623975"/>
                    <a:pt x="546557" y="1624343"/>
                    <a:pt x="545208" y="1624956"/>
                  </a:cubicBezTo>
                  <a:cubicBezTo>
                    <a:pt x="543859" y="1625569"/>
                    <a:pt x="542510" y="1626428"/>
                    <a:pt x="541162" y="1627409"/>
                  </a:cubicBezTo>
                  <a:cubicBezTo>
                    <a:pt x="539813" y="1628390"/>
                    <a:pt x="538464" y="1629494"/>
                    <a:pt x="537237" y="1630843"/>
                  </a:cubicBezTo>
                  <a:cubicBezTo>
                    <a:pt x="536011" y="1632069"/>
                    <a:pt x="534785" y="1633418"/>
                    <a:pt x="533681" y="1634889"/>
                  </a:cubicBezTo>
                  <a:cubicBezTo>
                    <a:pt x="532578" y="1636361"/>
                    <a:pt x="531719" y="1637832"/>
                    <a:pt x="531106" y="1639181"/>
                  </a:cubicBezTo>
                  <a:cubicBezTo>
                    <a:pt x="530493" y="1640530"/>
                    <a:pt x="530248" y="1641634"/>
                    <a:pt x="530248" y="1642615"/>
                  </a:cubicBezTo>
                  <a:cubicBezTo>
                    <a:pt x="530248" y="1643596"/>
                    <a:pt x="530493" y="1644332"/>
                    <a:pt x="530983" y="1644945"/>
                  </a:cubicBezTo>
                  <a:cubicBezTo>
                    <a:pt x="531474" y="1645435"/>
                    <a:pt x="532332" y="1645804"/>
                    <a:pt x="533436" y="1645681"/>
                  </a:cubicBezTo>
                  <a:cubicBezTo>
                    <a:pt x="533436" y="1645681"/>
                    <a:pt x="533559" y="1645681"/>
                    <a:pt x="533681" y="1645681"/>
                  </a:cubicBezTo>
                  <a:cubicBezTo>
                    <a:pt x="533681" y="1645681"/>
                    <a:pt x="533804" y="1645681"/>
                    <a:pt x="533927" y="1645681"/>
                  </a:cubicBezTo>
                  <a:cubicBezTo>
                    <a:pt x="533927" y="1645681"/>
                    <a:pt x="534049" y="1645681"/>
                    <a:pt x="534172" y="1645681"/>
                  </a:cubicBezTo>
                  <a:cubicBezTo>
                    <a:pt x="534172" y="1645681"/>
                    <a:pt x="534294" y="1645681"/>
                    <a:pt x="534417" y="1645681"/>
                  </a:cubicBezTo>
                  <a:cubicBezTo>
                    <a:pt x="535521" y="1645435"/>
                    <a:pt x="536747" y="1645067"/>
                    <a:pt x="538096" y="1644454"/>
                  </a:cubicBezTo>
                  <a:cubicBezTo>
                    <a:pt x="539445" y="1643841"/>
                    <a:pt x="540794" y="1642983"/>
                    <a:pt x="542143" y="1642002"/>
                  </a:cubicBezTo>
                  <a:cubicBezTo>
                    <a:pt x="543492" y="1641021"/>
                    <a:pt x="544840" y="1639917"/>
                    <a:pt x="546067" y="1638568"/>
                  </a:cubicBezTo>
                  <a:cubicBezTo>
                    <a:pt x="547293" y="1637219"/>
                    <a:pt x="548519" y="1635993"/>
                    <a:pt x="549623" y="1634522"/>
                  </a:cubicBezTo>
                  <a:cubicBezTo>
                    <a:pt x="550727" y="1633050"/>
                    <a:pt x="551585" y="1631579"/>
                    <a:pt x="552198" y="1630229"/>
                  </a:cubicBezTo>
                  <a:cubicBezTo>
                    <a:pt x="552811" y="1628881"/>
                    <a:pt x="553057" y="1627777"/>
                    <a:pt x="553057" y="1626796"/>
                  </a:cubicBezTo>
                  <a:cubicBezTo>
                    <a:pt x="553057" y="1625815"/>
                    <a:pt x="552811" y="1625079"/>
                    <a:pt x="552321" y="1624466"/>
                  </a:cubicBezTo>
                  <a:cubicBezTo>
                    <a:pt x="551830" y="1623975"/>
                    <a:pt x="550972" y="1623607"/>
                    <a:pt x="549868" y="1623730"/>
                  </a:cubicBezTo>
                  <a:cubicBezTo>
                    <a:pt x="549868" y="1623730"/>
                    <a:pt x="549746" y="1623730"/>
                    <a:pt x="549623" y="1623730"/>
                  </a:cubicBezTo>
                  <a:cubicBezTo>
                    <a:pt x="549623" y="1623730"/>
                    <a:pt x="549500" y="1623730"/>
                    <a:pt x="549378" y="1623730"/>
                  </a:cubicBezTo>
                  <a:cubicBezTo>
                    <a:pt x="549378" y="1623730"/>
                    <a:pt x="549255" y="1623730"/>
                    <a:pt x="549132" y="1623730"/>
                  </a:cubicBezTo>
                  <a:cubicBezTo>
                    <a:pt x="549132" y="1623730"/>
                    <a:pt x="549010" y="1623730"/>
                    <a:pt x="548887" y="1623730"/>
                  </a:cubicBezTo>
                  <a:moveTo>
                    <a:pt x="3941663" y="1075088"/>
                  </a:moveTo>
                  <a:cubicBezTo>
                    <a:pt x="3941663" y="1075088"/>
                    <a:pt x="3941295" y="1075088"/>
                    <a:pt x="3941172" y="1075088"/>
                  </a:cubicBezTo>
                  <a:cubicBezTo>
                    <a:pt x="3941049" y="1075088"/>
                    <a:pt x="3940804" y="1075088"/>
                    <a:pt x="3940681" y="1075088"/>
                  </a:cubicBezTo>
                  <a:cubicBezTo>
                    <a:pt x="3940559" y="1075088"/>
                    <a:pt x="3940313" y="1075088"/>
                    <a:pt x="3940191" y="1075088"/>
                  </a:cubicBezTo>
                  <a:cubicBezTo>
                    <a:pt x="3940068" y="1075088"/>
                    <a:pt x="3939823" y="1075088"/>
                    <a:pt x="3939700" y="1075088"/>
                  </a:cubicBezTo>
                  <a:cubicBezTo>
                    <a:pt x="3936880" y="1075701"/>
                    <a:pt x="3934182" y="1076805"/>
                    <a:pt x="3931484" y="1078154"/>
                  </a:cubicBezTo>
                  <a:cubicBezTo>
                    <a:pt x="3928909" y="1079503"/>
                    <a:pt x="3926457" y="1081097"/>
                    <a:pt x="3924249" y="1082937"/>
                  </a:cubicBezTo>
                  <a:cubicBezTo>
                    <a:pt x="3922042" y="1084776"/>
                    <a:pt x="3920202" y="1086738"/>
                    <a:pt x="3918608" y="1088823"/>
                  </a:cubicBezTo>
                  <a:cubicBezTo>
                    <a:pt x="3917137" y="1090907"/>
                    <a:pt x="3916033" y="1092992"/>
                    <a:pt x="3915420" y="1095077"/>
                  </a:cubicBezTo>
                  <a:cubicBezTo>
                    <a:pt x="3914930" y="1097039"/>
                    <a:pt x="3914930" y="1098878"/>
                    <a:pt x="3915420" y="1100350"/>
                  </a:cubicBezTo>
                  <a:cubicBezTo>
                    <a:pt x="3915910" y="1101821"/>
                    <a:pt x="3916769" y="1103170"/>
                    <a:pt x="3918118" y="1104151"/>
                  </a:cubicBezTo>
                  <a:cubicBezTo>
                    <a:pt x="3919467" y="1105132"/>
                    <a:pt x="3921061" y="1105746"/>
                    <a:pt x="3923023" y="1106113"/>
                  </a:cubicBezTo>
                  <a:cubicBezTo>
                    <a:pt x="3924985" y="1106481"/>
                    <a:pt x="3927315" y="1106359"/>
                    <a:pt x="3929768" y="1105991"/>
                  </a:cubicBezTo>
                  <a:cubicBezTo>
                    <a:pt x="3929890" y="1105991"/>
                    <a:pt x="3930135" y="1105991"/>
                    <a:pt x="3930258" y="1105991"/>
                  </a:cubicBezTo>
                  <a:cubicBezTo>
                    <a:pt x="3930381" y="1105991"/>
                    <a:pt x="3930626" y="1105991"/>
                    <a:pt x="3930748" y="1105991"/>
                  </a:cubicBezTo>
                  <a:cubicBezTo>
                    <a:pt x="3930871" y="1105991"/>
                    <a:pt x="3931116" y="1105991"/>
                    <a:pt x="3931239" y="1105991"/>
                  </a:cubicBezTo>
                  <a:cubicBezTo>
                    <a:pt x="3931362" y="1105991"/>
                    <a:pt x="3931607" y="1105991"/>
                    <a:pt x="3931730" y="1105991"/>
                  </a:cubicBezTo>
                  <a:cubicBezTo>
                    <a:pt x="3934550" y="1105378"/>
                    <a:pt x="3937248" y="1104274"/>
                    <a:pt x="3939946" y="1102925"/>
                  </a:cubicBezTo>
                  <a:cubicBezTo>
                    <a:pt x="3942521" y="1101576"/>
                    <a:pt x="3944973" y="1099982"/>
                    <a:pt x="3947181" y="1098142"/>
                  </a:cubicBezTo>
                  <a:cubicBezTo>
                    <a:pt x="3949388" y="1096303"/>
                    <a:pt x="3951228" y="1094341"/>
                    <a:pt x="3952822" y="1092256"/>
                  </a:cubicBezTo>
                  <a:cubicBezTo>
                    <a:pt x="3954416" y="1090172"/>
                    <a:pt x="3955397" y="1088087"/>
                    <a:pt x="3955888" y="1086002"/>
                  </a:cubicBezTo>
                  <a:cubicBezTo>
                    <a:pt x="3956378" y="1084040"/>
                    <a:pt x="3956378" y="1082201"/>
                    <a:pt x="3955888" y="1080729"/>
                  </a:cubicBezTo>
                  <a:cubicBezTo>
                    <a:pt x="3955397" y="1079258"/>
                    <a:pt x="3954538" y="1077909"/>
                    <a:pt x="3953190" y="1076928"/>
                  </a:cubicBezTo>
                  <a:cubicBezTo>
                    <a:pt x="3951963" y="1075947"/>
                    <a:pt x="3950246" y="1075333"/>
                    <a:pt x="3948285" y="1074966"/>
                  </a:cubicBezTo>
                  <a:cubicBezTo>
                    <a:pt x="3946323" y="1074598"/>
                    <a:pt x="3943993" y="1074720"/>
                    <a:pt x="3941540" y="1075088"/>
                  </a:cubicBezTo>
                  <a:moveTo>
                    <a:pt x="516390" y="1667999"/>
                  </a:moveTo>
                  <a:cubicBezTo>
                    <a:pt x="515287" y="1668244"/>
                    <a:pt x="513938" y="1668612"/>
                    <a:pt x="512712" y="1669348"/>
                  </a:cubicBezTo>
                  <a:cubicBezTo>
                    <a:pt x="511363" y="1669961"/>
                    <a:pt x="510014" y="1670942"/>
                    <a:pt x="508665" y="1671923"/>
                  </a:cubicBezTo>
                  <a:cubicBezTo>
                    <a:pt x="507316" y="1672904"/>
                    <a:pt x="505967" y="1674131"/>
                    <a:pt x="504618" y="1675480"/>
                  </a:cubicBezTo>
                  <a:cubicBezTo>
                    <a:pt x="503269" y="1676829"/>
                    <a:pt x="502165" y="1678177"/>
                    <a:pt x="501062" y="1679649"/>
                  </a:cubicBezTo>
                  <a:cubicBezTo>
                    <a:pt x="499958" y="1681120"/>
                    <a:pt x="499100" y="1682592"/>
                    <a:pt x="498609" y="1683941"/>
                  </a:cubicBezTo>
                  <a:cubicBezTo>
                    <a:pt x="498119" y="1685290"/>
                    <a:pt x="497751" y="1686394"/>
                    <a:pt x="497751" y="1687375"/>
                  </a:cubicBezTo>
                  <a:cubicBezTo>
                    <a:pt x="497751" y="1688355"/>
                    <a:pt x="497996" y="1689092"/>
                    <a:pt x="498609" y="1689582"/>
                  </a:cubicBezTo>
                  <a:cubicBezTo>
                    <a:pt x="499222" y="1690072"/>
                    <a:pt x="500081" y="1690318"/>
                    <a:pt x="501185" y="1690195"/>
                  </a:cubicBezTo>
                  <a:cubicBezTo>
                    <a:pt x="501185" y="1690195"/>
                    <a:pt x="501307" y="1690195"/>
                    <a:pt x="501430" y="1690195"/>
                  </a:cubicBezTo>
                  <a:cubicBezTo>
                    <a:pt x="501430" y="1690195"/>
                    <a:pt x="501552" y="1690195"/>
                    <a:pt x="501675" y="1690195"/>
                  </a:cubicBezTo>
                  <a:cubicBezTo>
                    <a:pt x="501675" y="1690195"/>
                    <a:pt x="501798" y="1690195"/>
                    <a:pt x="501920" y="1690195"/>
                  </a:cubicBezTo>
                  <a:cubicBezTo>
                    <a:pt x="501920" y="1690195"/>
                    <a:pt x="502043" y="1690195"/>
                    <a:pt x="502165" y="1690195"/>
                  </a:cubicBezTo>
                  <a:cubicBezTo>
                    <a:pt x="503269" y="1689950"/>
                    <a:pt x="504618" y="1689582"/>
                    <a:pt x="505844" y="1688846"/>
                  </a:cubicBezTo>
                  <a:cubicBezTo>
                    <a:pt x="507193" y="1688233"/>
                    <a:pt x="508542" y="1687252"/>
                    <a:pt x="510014" y="1686271"/>
                  </a:cubicBezTo>
                  <a:cubicBezTo>
                    <a:pt x="511363" y="1685290"/>
                    <a:pt x="512712" y="1684064"/>
                    <a:pt x="514060" y="1682715"/>
                  </a:cubicBezTo>
                  <a:cubicBezTo>
                    <a:pt x="515287" y="1681366"/>
                    <a:pt x="516513" y="1680017"/>
                    <a:pt x="517617" y="1678545"/>
                  </a:cubicBezTo>
                  <a:cubicBezTo>
                    <a:pt x="518720" y="1676951"/>
                    <a:pt x="519579" y="1675602"/>
                    <a:pt x="520069" y="1674253"/>
                  </a:cubicBezTo>
                  <a:cubicBezTo>
                    <a:pt x="520560" y="1672904"/>
                    <a:pt x="520928" y="1671801"/>
                    <a:pt x="520805" y="1670820"/>
                  </a:cubicBezTo>
                  <a:cubicBezTo>
                    <a:pt x="520805" y="1669839"/>
                    <a:pt x="520437" y="1669103"/>
                    <a:pt x="519947" y="1668612"/>
                  </a:cubicBezTo>
                  <a:cubicBezTo>
                    <a:pt x="519334" y="1668122"/>
                    <a:pt x="518475" y="1667877"/>
                    <a:pt x="517372" y="1667877"/>
                  </a:cubicBezTo>
                  <a:cubicBezTo>
                    <a:pt x="517372" y="1667877"/>
                    <a:pt x="517249" y="1667877"/>
                    <a:pt x="517126" y="1667877"/>
                  </a:cubicBezTo>
                  <a:cubicBezTo>
                    <a:pt x="517004" y="1667877"/>
                    <a:pt x="517004" y="1667877"/>
                    <a:pt x="516881" y="1667877"/>
                  </a:cubicBezTo>
                  <a:cubicBezTo>
                    <a:pt x="516881" y="1667877"/>
                    <a:pt x="516758" y="1667877"/>
                    <a:pt x="516636" y="1667877"/>
                  </a:cubicBezTo>
                  <a:cubicBezTo>
                    <a:pt x="516636" y="1667877"/>
                    <a:pt x="516513" y="1667877"/>
                    <a:pt x="516390" y="1667877"/>
                  </a:cubicBezTo>
                  <a:moveTo>
                    <a:pt x="3924495" y="1136403"/>
                  </a:moveTo>
                  <a:cubicBezTo>
                    <a:pt x="3924495" y="1136403"/>
                    <a:pt x="3924249" y="1136403"/>
                    <a:pt x="3924127" y="1136403"/>
                  </a:cubicBezTo>
                  <a:cubicBezTo>
                    <a:pt x="3924127" y="1136403"/>
                    <a:pt x="3923881" y="1136403"/>
                    <a:pt x="3923759" y="1136403"/>
                  </a:cubicBezTo>
                  <a:cubicBezTo>
                    <a:pt x="3923759" y="1136403"/>
                    <a:pt x="3923513" y="1136403"/>
                    <a:pt x="3923391" y="1136403"/>
                  </a:cubicBezTo>
                  <a:cubicBezTo>
                    <a:pt x="3923391" y="1136403"/>
                    <a:pt x="3923145" y="1136403"/>
                    <a:pt x="3923023" y="1136403"/>
                  </a:cubicBezTo>
                  <a:cubicBezTo>
                    <a:pt x="3920202" y="1137016"/>
                    <a:pt x="3917505" y="1137997"/>
                    <a:pt x="3914807" y="1139346"/>
                  </a:cubicBezTo>
                  <a:cubicBezTo>
                    <a:pt x="3912109" y="1140695"/>
                    <a:pt x="3909656" y="1142289"/>
                    <a:pt x="3907449" y="1144006"/>
                  </a:cubicBezTo>
                  <a:cubicBezTo>
                    <a:pt x="3905242" y="1145845"/>
                    <a:pt x="3903280" y="1147807"/>
                    <a:pt x="3901685" y="1149892"/>
                  </a:cubicBezTo>
                  <a:cubicBezTo>
                    <a:pt x="3900091" y="1151977"/>
                    <a:pt x="3898988" y="1154061"/>
                    <a:pt x="3898252" y="1156269"/>
                  </a:cubicBezTo>
                  <a:cubicBezTo>
                    <a:pt x="3897639" y="1158353"/>
                    <a:pt x="3897639" y="1160193"/>
                    <a:pt x="3898007" y="1161787"/>
                  </a:cubicBezTo>
                  <a:cubicBezTo>
                    <a:pt x="3898375" y="1163381"/>
                    <a:pt x="3899233" y="1164730"/>
                    <a:pt x="3900582" y="1165834"/>
                  </a:cubicBezTo>
                  <a:cubicBezTo>
                    <a:pt x="3901808" y="1166815"/>
                    <a:pt x="3903525" y="1167550"/>
                    <a:pt x="3905487" y="1167918"/>
                  </a:cubicBezTo>
                  <a:cubicBezTo>
                    <a:pt x="3907449" y="1168286"/>
                    <a:pt x="3909779" y="1168286"/>
                    <a:pt x="3912354" y="1167918"/>
                  </a:cubicBezTo>
                  <a:cubicBezTo>
                    <a:pt x="3912354" y="1167918"/>
                    <a:pt x="3912600" y="1167918"/>
                    <a:pt x="3912722" y="1167918"/>
                  </a:cubicBezTo>
                  <a:cubicBezTo>
                    <a:pt x="3912722" y="1167918"/>
                    <a:pt x="3912967" y="1167918"/>
                    <a:pt x="3913090" y="1167918"/>
                  </a:cubicBezTo>
                  <a:cubicBezTo>
                    <a:pt x="3913090" y="1167918"/>
                    <a:pt x="3913335" y="1167918"/>
                    <a:pt x="3913458" y="1167918"/>
                  </a:cubicBezTo>
                  <a:cubicBezTo>
                    <a:pt x="3913458" y="1167918"/>
                    <a:pt x="3913703" y="1167918"/>
                    <a:pt x="3913826" y="1167918"/>
                  </a:cubicBezTo>
                  <a:cubicBezTo>
                    <a:pt x="3916646" y="1167305"/>
                    <a:pt x="3919344" y="1166324"/>
                    <a:pt x="3922042" y="1164975"/>
                  </a:cubicBezTo>
                  <a:cubicBezTo>
                    <a:pt x="3924740" y="1163626"/>
                    <a:pt x="3927192" y="1162032"/>
                    <a:pt x="3929400" y="1160315"/>
                  </a:cubicBezTo>
                  <a:cubicBezTo>
                    <a:pt x="3931607" y="1158476"/>
                    <a:pt x="3933569" y="1156514"/>
                    <a:pt x="3935163" y="1154429"/>
                  </a:cubicBezTo>
                  <a:cubicBezTo>
                    <a:pt x="3936757" y="1152344"/>
                    <a:pt x="3937983" y="1150137"/>
                    <a:pt x="3938597" y="1148052"/>
                  </a:cubicBezTo>
                  <a:cubicBezTo>
                    <a:pt x="3939210" y="1145968"/>
                    <a:pt x="3939210" y="1144128"/>
                    <a:pt x="3938842" y="1142534"/>
                  </a:cubicBezTo>
                  <a:cubicBezTo>
                    <a:pt x="3938474" y="1140940"/>
                    <a:pt x="3937493" y="1139591"/>
                    <a:pt x="3936267" y="1138610"/>
                  </a:cubicBezTo>
                  <a:cubicBezTo>
                    <a:pt x="3935040" y="1137629"/>
                    <a:pt x="3933324" y="1136893"/>
                    <a:pt x="3931239" y="1136525"/>
                  </a:cubicBezTo>
                  <a:cubicBezTo>
                    <a:pt x="3929277" y="1136157"/>
                    <a:pt x="3926947" y="1136157"/>
                    <a:pt x="3924372" y="1136525"/>
                  </a:cubicBezTo>
                  <a:moveTo>
                    <a:pt x="484752" y="1712513"/>
                  </a:moveTo>
                  <a:cubicBezTo>
                    <a:pt x="483649" y="1712759"/>
                    <a:pt x="482300" y="1713127"/>
                    <a:pt x="480951" y="1713862"/>
                  </a:cubicBezTo>
                  <a:cubicBezTo>
                    <a:pt x="479602" y="1714598"/>
                    <a:pt x="478130" y="1715457"/>
                    <a:pt x="476781" y="1716560"/>
                  </a:cubicBezTo>
                  <a:cubicBezTo>
                    <a:pt x="475310" y="1717664"/>
                    <a:pt x="473961" y="1718890"/>
                    <a:pt x="472612" y="1720239"/>
                  </a:cubicBezTo>
                  <a:cubicBezTo>
                    <a:pt x="471263" y="1721588"/>
                    <a:pt x="470037" y="1723060"/>
                    <a:pt x="469056" y="1724531"/>
                  </a:cubicBezTo>
                  <a:cubicBezTo>
                    <a:pt x="467952" y="1726125"/>
                    <a:pt x="467216" y="1727474"/>
                    <a:pt x="466726" y="1728823"/>
                  </a:cubicBezTo>
                  <a:cubicBezTo>
                    <a:pt x="466235" y="1730172"/>
                    <a:pt x="465990" y="1731276"/>
                    <a:pt x="465990" y="1732257"/>
                  </a:cubicBezTo>
                  <a:cubicBezTo>
                    <a:pt x="465990" y="1733238"/>
                    <a:pt x="466358" y="1733973"/>
                    <a:pt x="466971" y="1734341"/>
                  </a:cubicBezTo>
                  <a:cubicBezTo>
                    <a:pt x="467584" y="1734832"/>
                    <a:pt x="468442" y="1735077"/>
                    <a:pt x="469669" y="1734955"/>
                  </a:cubicBezTo>
                  <a:cubicBezTo>
                    <a:pt x="469669" y="1734955"/>
                    <a:pt x="469669" y="1734955"/>
                    <a:pt x="469669" y="1734955"/>
                  </a:cubicBezTo>
                  <a:cubicBezTo>
                    <a:pt x="469669" y="1734955"/>
                    <a:pt x="469669" y="1734955"/>
                    <a:pt x="469669" y="1734955"/>
                  </a:cubicBezTo>
                  <a:cubicBezTo>
                    <a:pt x="469669" y="1734955"/>
                    <a:pt x="469669" y="1734955"/>
                    <a:pt x="469669" y="1734955"/>
                  </a:cubicBezTo>
                  <a:lnTo>
                    <a:pt x="469669" y="1734955"/>
                  </a:lnTo>
                  <a:cubicBezTo>
                    <a:pt x="470772" y="1734710"/>
                    <a:pt x="472121" y="1734341"/>
                    <a:pt x="473470" y="1733606"/>
                  </a:cubicBezTo>
                  <a:cubicBezTo>
                    <a:pt x="474819" y="1732870"/>
                    <a:pt x="476291" y="1732012"/>
                    <a:pt x="477640" y="1730908"/>
                  </a:cubicBezTo>
                  <a:cubicBezTo>
                    <a:pt x="479111" y="1729804"/>
                    <a:pt x="480460" y="1728578"/>
                    <a:pt x="481809" y="1727229"/>
                  </a:cubicBezTo>
                  <a:cubicBezTo>
                    <a:pt x="483158" y="1725880"/>
                    <a:pt x="484384" y="1724408"/>
                    <a:pt x="485365" y="1722937"/>
                  </a:cubicBezTo>
                  <a:cubicBezTo>
                    <a:pt x="486469" y="1721343"/>
                    <a:pt x="487205" y="1719871"/>
                    <a:pt x="487818" y="1718645"/>
                  </a:cubicBezTo>
                  <a:cubicBezTo>
                    <a:pt x="488309" y="1717296"/>
                    <a:pt x="488554" y="1716192"/>
                    <a:pt x="488554" y="1715211"/>
                  </a:cubicBezTo>
                  <a:cubicBezTo>
                    <a:pt x="488554" y="1714230"/>
                    <a:pt x="488186" y="1713495"/>
                    <a:pt x="487573" y="1713127"/>
                  </a:cubicBezTo>
                  <a:cubicBezTo>
                    <a:pt x="486960" y="1712636"/>
                    <a:pt x="486101" y="1712513"/>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moveTo>
                    <a:pt x="3904506" y="1199066"/>
                  </a:moveTo>
                  <a:cubicBezTo>
                    <a:pt x="3904506" y="1199066"/>
                    <a:pt x="3904506" y="1199066"/>
                    <a:pt x="3904383" y="1199066"/>
                  </a:cubicBezTo>
                  <a:lnTo>
                    <a:pt x="3904260" y="1199066"/>
                  </a:lnTo>
                  <a:cubicBezTo>
                    <a:pt x="3904260" y="1199066"/>
                    <a:pt x="3904260" y="1199066"/>
                    <a:pt x="3904138" y="1199066"/>
                  </a:cubicBezTo>
                  <a:cubicBezTo>
                    <a:pt x="3904138" y="1199066"/>
                    <a:pt x="3904138" y="1199066"/>
                    <a:pt x="3904015" y="1199066"/>
                  </a:cubicBezTo>
                  <a:cubicBezTo>
                    <a:pt x="3901195" y="1199557"/>
                    <a:pt x="3898375" y="1200538"/>
                    <a:pt x="3895677" y="1201764"/>
                  </a:cubicBezTo>
                  <a:cubicBezTo>
                    <a:pt x="3892979" y="1202990"/>
                    <a:pt x="3890404" y="1204584"/>
                    <a:pt x="3888196" y="1206301"/>
                  </a:cubicBezTo>
                  <a:cubicBezTo>
                    <a:pt x="3885989" y="1208018"/>
                    <a:pt x="3883904" y="1209980"/>
                    <a:pt x="3882187" y="1212065"/>
                  </a:cubicBezTo>
                  <a:cubicBezTo>
                    <a:pt x="3880593" y="1214149"/>
                    <a:pt x="3879244" y="1216357"/>
                    <a:pt x="3878509" y="1218441"/>
                  </a:cubicBezTo>
                  <a:cubicBezTo>
                    <a:pt x="3877773" y="1220649"/>
                    <a:pt x="3877650" y="1222611"/>
                    <a:pt x="3878018" y="1224205"/>
                  </a:cubicBezTo>
                  <a:cubicBezTo>
                    <a:pt x="3878386" y="1225922"/>
                    <a:pt x="3879244" y="1227393"/>
                    <a:pt x="3880471" y="1228497"/>
                  </a:cubicBezTo>
                  <a:cubicBezTo>
                    <a:pt x="3881697" y="1229601"/>
                    <a:pt x="3883414" y="1230459"/>
                    <a:pt x="3885498" y="1230827"/>
                  </a:cubicBezTo>
                  <a:cubicBezTo>
                    <a:pt x="3887583" y="1231195"/>
                    <a:pt x="3889913" y="1231195"/>
                    <a:pt x="3892611" y="1230827"/>
                  </a:cubicBezTo>
                  <a:cubicBezTo>
                    <a:pt x="3892611" y="1230827"/>
                    <a:pt x="3892611" y="1230827"/>
                    <a:pt x="3892734" y="1230827"/>
                  </a:cubicBezTo>
                  <a:cubicBezTo>
                    <a:pt x="3892734" y="1230827"/>
                    <a:pt x="3892734" y="1230827"/>
                    <a:pt x="3892856" y="1230827"/>
                  </a:cubicBezTo>
                  <a:cubicBezTo>
                    <a:pt x="3892856" y="1230827"/>
                    <a:pt x="3892856" y="1230827"/>
                    <a:pt x="3892979" y="1230827"/>
                  </a:cubicBezTo>
                  <a:cubicBezTo>
                    <a:pt x="3892979" y="1230827"/>
                    <a:pt x="3892979" y="1230827"/>
                    <a:pt x="3893102" y="1230827"/>
                  </a:cubicBezTo>
                  <a:cubicBezTo>
                    <a:pt x="3895922" y="1230336"/>
                    <a:pt x="3898742" y="1229355"/>
                    <a:pt x="3901440" y="1228129"/>
                  </a:cubicBezTo>
                  <a:cubicBezTo>
                    <a:pt x="3904138" y="1226903"/>
                    <a:pt x="3906713" y="1225309"/>
                    <a:pt x="3909043" y="1223469"/>
                  </a:cubicBezTo>
                  <a:cubicBezTo>
                    <a:pt x="3911373" y="1221630"/>
                    <a:pt x="3913458" y="1219668"/>
                    <a:pt x="3915052" y="1217583"/>
                  </a:cubicBezTo>
                  <a:cubicBezTo>
                    <a:pt x="3916769" y="1215498"/>
                    <a:pt x="3917995" y="1213291"/>
                    <a:pt x="3918731" y="1211084"/>
                  </a:cubicBezTo>
                  <a:cubicBezTo>
                    <a:pt x="3919467" y="1208999"/>
                    <a:pt x="3919589" y="1207037"/>
                    <a:pt x="3919221" y="1205320"/>
                  </a:cubicBezTo>
                  <a:cubicBezTo>
                    <a:pt x="3918853" y="1203603"/>
                    <a:pt x="3917995" y="1202254"/>
                    <a:pt x="3916646" y="1201151"/>
                  </a:cubicBezTo>
                  <a:cubicBezTo>
                    <a:pt x="3915297" y="1200047"/>
                    <a:pt x="3913703" y="1199311"/>
                    <a:pt x="3911618" y="1198943"/>
                  </a:cubicBezTo>
                  <a:cubicBezTo>
                    <a:pt x="3909534" y="1198576"/>
                    <a:pt x="3907204" y="1198576"/>
                    <a:pt x="3904506" y="1198943"/>
                  </a:cubicBezTo>
                  <a:moveTo>
                    <a:pt x="453850" y="1757150"/>
                  </a:moveTo>
                  <a:cubicBezTo>
                    <a:pt x="452623" y="1757396"/>
                    <a:pt x="451275" y="1757886"/>
                    <a:pt x="449926" y="1758499"/>
                  </a:cubicBezTo>
                  <a:cubicBezTo>
                    <a:pt x="448577" y="1759235"/>
                    <a:pt x="447105" y="1760216"/>
                    <a:pt x="445634" y="1761320"/>
                  </a:cubicBezTo>
                  <a:cubicBezTo>
                    <a:pt x="444162" y="1762423"/>
                    <a:pt x="442813" y="1763650"/>
                    <a:pt x="441464" y="1765121"/>
                  </a:cubicBezTo>
                  <a:cubicBezTo>
                    <a:pt x="440115" y="1766470"/>
                    <a:pt x="438889" y="1767942"/>
                    <a:pt x="437908" y="1769536"/>
                  </a:cubicBezTo>
                  <a:cubicBezTo>
                    <a:pt x="436804" y="1771130"/>
                    <a:pt x="436068" y="1772479"/>
                    <a:pt x="435578" y="1773828"/>
                  </a:cubicBezTo>
                  <a:cubicBezTo>
                    <a:pt x="435088" y="1775054"/>
                    <a:pt x="434965" y="1776281"/>
                    <a:pt x="434965" y="1777139"/>
                  </a:cubicBezTo>
                  <a:cubicBezTo>
                    <a:pt x="434965" y="1778120"/>
                    <a:pt x="435455" y="1778733"/>
                    <a:pt x="436068" y="1779224"/>
                  </a:cubicBezTo>
                  <a:cubicBezTo>
                    <a:pt x="436682" y="1779714"/>
                    <a:pt x="437663" y="1779837"/>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9993" y="1779469"/>
                    <a:pt x="441342" y="1779101"/>
                    <a:pt x="442691" y="1778365"/>
                  </a:cubicBezTo>
                  <a:cubicBezTo>
                    <a:pt x="444162" y="1777630"/>
                    <a:pt x="445634" y="1776648"/>
                    <a:pt x="446982" y="1775545"/>
                  </a:cubicBezTo>
                  <a:cubicBezTo>
                    <a:pt x="448454" y="1774441"/>
                    <a:pt x="449926" y="1773092"/>
                    <a:pt x="451152" y="1771743"/>
                  </a:cubicBezTo>
                  <a:cubicBezTo>
                    <a:pt x="452501" y="1770394"/>
                    <a:pt x="453727" y="1768923"/>
                    <a:pt x="454708" y="1767329"/>
                  </a:cubicBezTo>
                  <a:cubicBezTo>
                    <a:pt x="455812" y="1765735"/>
                    <a:pt x="456548" y="1764263"/>
                    <a:pt x="457038" y="1763037"/>
                  </a:cubicBezTo>
                  <a:cubicBezTo>
                    <a:pt x="457529" y="1761688"/>
                    <a:pt x="457651" y="1760584"/>
                    <a:pt x="457651" y="1759726"/>
                  </a:cubicBezTo>
                  <a:cubicBezTo>
                    <a:pt x="457651" y="1758867"/>
                    <a:pt x="457161" y="1758131"/>
                    <a:pt x="456548" y="1757641"/>
                  </a:cubicBezTo>
                  <a:cubicBezTo>
                    <a:pt x="455934" y="1757150"/>
                    <a:pt x="454953" y="1757028"/>
                    <a:pt x="453727" y="1757150"/>
                  </a:cubicBezTo>
                  <a:lnTo>
                    <a:pt x="453727" y="1757150"/>
                  </a:lnTo>
                  <a:cubicBezTo>
                    <a:pt x="453727" y="1757150"/>
                    <a:pt x="453727" y="1757150"/>
                    <a:pt x="453727" y="1757150"/>
                  </a:cubicBezTo>
                  <a:cubicBezTo>
                    <a:pt x="453727" y="1757150"/>
                    <a:pt x="453727" y="1757150"/>
                    <a:pt x="453727" y="1757150"/>
                  </a:cubicBezTo>
                  <a:cubicBezTo>
                    <a:pt x="453727" y="1757150"/>
                    <a:pt x="453727" y="1757150"/>
                    <a:pt x="453727" y="1757150"/>
                  </a:cubicBezTo>
                  <a:moveTo>
                    <a:pt x="3881942" y="1262833"/>
                  </a:moveTo>
                  <a:cubicBezTo>
                    <a:pt x="3879244" y="1263201"/>
                    <a:pt x="3876424" y="1264059"/>
                    <a:pt x="3873726" y="1265286"/>
                  </a:cubicBezTo>
                  <a:cubicBezTo>
                    <a:pt x="3871028" y="1266512"/>
                    <a:pt x="3868453" y="1267984"/>
                    <a:pt x="3866123" y="1269700"/>
                  </a:cubicBezTo>
                  <a:cubicBezTo>
                    <a:pt x="3863793" y="1271417"/>
                    <a:pt x="3861709" y="1273379"/>
                    <a:pt x="3859992" y="1275464"/>
                  </a:cubicBezTo>
                  <a:cubicBezTo>
                    <a:pt x="3858275" y="1277549"/>
                    <a:pt x="3856926" y="1279756"/>
                    <a:pt x="3856067" y="1281963"/>
                  </a:cubicBezTo>
                  <a:cubicBezTo>
                    <a:pt x="3856067" y="1282209"/>
                    <a:pt x="3855945" y="1282331"/>
                    <a:pt x="3855822" y="1282576"/>
                  </a:cubicBezTo>
                  <a:cubicBezTo>
                    <a:pt x="3855700" y="1282822"/>
                    <a:pt x="3855700" y="1282944"/>
                    <a:pt x="3855700" y="1283190"/>
                  </a:cubicBezTo>
                  <a:cubicBezTo>
                    <a:pt x="3855700" y="1283435"/>
                    <a:pt x="3855700" y="1283558"/>
                    <a:pt x="3855577" y="1283803"/>
                  </a:cubicBezTo>
                  <a:cubicBezTo>
                    <a:pt x="3855454" y="1284048"/>
                    <a:pt x="3855577" y="1284171"/>
                    <a:pt x="3855454" y="1284416"/>
                  </a:cubicBezTo>
                  <a:cubicBezTo>
                    <a:pt x="3855454" y="1284661"/>
                    <a:pt x="3855209" y="1284784"/>
                    <a:pt x="3855087" y="1285029"/>
                  </a:cubicBezTo>
                  <a:cubicBezTo>
                    <a:pt x="3855087" y="1285274"/>
                    <a:pt x="3854841" y="1285397"/>
                    <a:pt x="3854841" y="1285642"/>
                  </a:cubicBezTo>
                  <a:cubicBezTo>
                    <a:pt x="3854841" y="1285887"/>
                    <a:pt x="3854596" y="1286010"/>
                    <a:pt x="3854596" y="1286255"/>
                  </a:cubicBezTo>
                  <a:cubicBezTo>
                    <a:pt x="3854596" y="1286500"/>
                    <a:pt x="3854473" y="1286623"/>
                    <a:pt x="3854351" y="1286868"/>
                  </a:cubicBezTo>
                  <a:cubicBezTo>
                    <a:pt x="3853492" y="1289076"/>
                    <a:pt x="3853247" y="1291160"/>
                    <a:pt x="3853615" y="1292877"/>
                  </a:cubicBezTo>
                  <a:cubicBezTo>
                    <a:pt x="3853860" y="1294594"/>
                    <a:pt x="3854719" y="1296188"/>
                    <a:pt x="3855945" y="1297292"/>
                  </a:cubicBezTo>
                  <a:cubicBezTo>
                    <a:pt x="3857171" y="1298518"/>
                    <a:pt x="3858888" y="1299377"/>
                    <a:pt x="3860972" y="1299744"/>
                  </a:cubicBezTo>
                  <a:cubicBezTo>
                    <a:pt x="3863057" y="1300235"/>
                    <a:pt x="3865510" y="1300235"/>
                    <a:pt x="3868208" y="1299744"/>
                  </a:cubicBezTo>
                  <a:cubicBezTo>
                    <a:pt x="3871028" y="1299377"/>
                    <a:pt x="3873849" y="1298518"/>
                    <a:pt x="3876547" y="1297292"/>
                  </a:cubicBezTo>
                  <a:cubicBezTo>
                    <a:pt x="3879244" y="1296066"/>
                    <a:pt x="3881820" y="1294594"/>
                    <a:pt x="3884272" y="1292877"/>
                  </a:cubicBezTo>
                  <a:cubicBezTo>
                    <a:pt x="3886602" y="1291160"/>
                    <a:pt x="3888687" y="1289198"/>
                    <a:pt x="3890526" y="1287114"/>
                  </a:cubicBezTo>
                  <a:cubicBezTo>
                    <a:pt x="3892243" y="1285029"/>
                    <a:pt x="3893592" y="1282822"/>
                    <a:pt x="3894450" y="1280614"/>
                  </a:cubicBezTo>
                  <a:cubicBezTo>
                    <a:pt x="3894450" y="1280369"/>
                    <a:pt x="3894573" y="1280246"/>
                    <a:pt x="3894695" y="1280001"/>
                  </a:cubicBezTo>
                  <a:cubicBezTo>
                    <a:pt x="3894695" y="1279756"/>
                    <a:pt x="3894818" y="1279633"/>
                    <a:pt x="3894941" y="1279388"/>
                  </a:cubicBezTo>
                  <a:cubicBezTo>
                    <a:pt x="3895063" y="1279143"/>
                    <a:pt x="3894941" y="1279020"/>
                    <a:pt x="3895063" y="1278775"/>
                  </a:cubicBezTo>
                  <a:cubicBezTo>
                    <a:pt x="3895063" y="1278530"/>
                    <a:pt x="3895063" y="1278407"/>
                    <a:pt x="3895186" y="1278162"/>
                  </a:cubicBezTo>
                  <a:cubicBezTo>
                    <a:pt x="3895186" y="1277917"/>
                    <a:pt x="3895432" y="1277794"/>
                    <a:pt x="3895554" y="1277549"/>
                  </a:cubicBezTo>
                  <a:cubicBezTo>
                    <a:pt x="3895677" y="1277303"/>
                    <a:pt x="3895799" y="1277181"/>
                    <a:pt x="3895799" y="1276935"/>
                  </a:cubicBezTo>
                  <a:cubicBezTo>
                    <a:pt x="3895799" y="1276690"/>
                    <a:pt x="3896045" y="1276568"/>
                    <a:pt x="3896045" y="1276322"/>
                  </a:cubicBezTo>
                  <a:cubicBezTo>
                    <a:pt x="3896045" y="1276077"/>
                    <a:pt x="3896167" y="1275954"/>
                    <a:pt x="3896290" y="1275709"/>
                  </a:cubicBezTo>
                  <a:cubicBezTo>
                    <a:pt x="3897148" y="1273502"/>
                    <a:pt x="3897393" y="1271417"/>
                    <a:pt x="3897025" y="1269700"/>
                  </a:cubicBezTo>
                  <a:cubicBezTo>
                    <a:pt x="3896658" y="1267984"/>
                    <a:pt x="3895922" y="1266389"/>
                    <a:pt x="3894573" y="1265286"/>
                  </a:cubicBezTo>
                  <a:cubicBezTo>
                    <a:pt x="3893347" y="1264059"/>
                    <a:pt x="3891507" y="1263324"/>
                    <a:pt x="3889422" y="1262833"/>
                  </a:cubicBezTo>
                  <a:cubicBezTo>
                    <a:pt x="3887338" y="1262343"/>
                    <a:pt x="3884885" y="1262343"/>
                    <a:pt x="3882187" y="1262833"/>
                  </a:cubicBezTo>
                  <a:moveTo>
                    <a:pt x="423683" y="1802155"/>
                  </a:moveTo>
                  <a:cubicBezTo>
                    <a:pt x="422457" y="1802401"/>
                    <a:pt x="421108" y="1802891"/>
                    <a:pt x="419636" y="1803504"/>
                  </a:cubicBezTo>
                  <a:cubicBezTo>
                    <a:pt x="418165" y="1804240"/>
                    <a:pt x="416693" y="1805221"/>
                    <a:pt x="415222" y="1806325"/>
                  </a:cubicBezTo>
                  <a:cubicBezTo>
                    <a:pt x="413750" y="1807428"/>
                    <a:pt x="412279" y="1808777"/>
                    <a:pt x="410930" y="1810249"/>
                  </a:cubicBezTo>
                  <a:cubicBezTo>
                    <a:pt x="409581" y="1811721"/>
                    <a:pt x="408354" y="1813192"/>
                    <a:pt x="407373" y="1814786"/>
                  </a:cubicBezTo>
                  <a:cubicBezTo>
                    <a:pt x="406392" y="1816380"/>
                    <a:pt x="405657" y="1817729"/>
                    <a:pt x="405166" y="1819078"/>
                  </a:cubicBezTo>
                  <a:cubicBezTo>
                    <a:pt x="404675" y="1820304"/>
                    <a:pt x="404553" y="1821408"/>
                    <a:pt x="404675" y="1822389"/>
                  </a:cubicBezTo>
                  <a:cubicBezTo>
                    <a:pt x="404798" y="1823247"/>
                    <a:pt x="405166" y="1823983"/>
                    <a:pt x="405902" y="1824351"/>
                  </a:cubicBezTo>
                  <a:cubicBezTo>
                    <a:pt x="406638" y="1824719"/>
                    <a:pt x="407496" y="1824842"/>
                    <a:pt x="408722" y="1824719"/>
                  </a:cubicBezTo>
                  <a:cubicBezTo>
                    <a:pt x="409949" y="1824474"/>
                    <a:pt x="411298" y="1823983"/>
                    <a:pt x="412769" y="1823370"/>
                  </a:cubicBezTo>
                  <a:cubicBezTo>
                    <a:pt x="414241" y="1822634"/>
                    <a:pt x="415712" y="1821653"/>
                    <a:pt x="417184" y="1820550"/>
                  </a:cubicBezTo>
                  <a:cubicBezTo>
                    <a:pt x="418655" y="1819446"/>
                    <a:pt x="420127" y="1818097"/>
                    <a:pt x="421476" y="1816626"/>
                  </a:cubicBezTo>
                  <a:cubicBezTo>
                    <a:pt x="422825" y="1815154"/>
                    <a:pt x="424051" y="1813682"/>
                    <a:pt x="425032" y="1812088"/>
                  </a:cubicBezTo>
                  <a:cubicBezTo>
                    <a:pt x="426013" y="1810494"/>
                    <a:pt x="426749" y="1809145"/>
                    <a:pt x="427239" y="1807796"/>
                  </a:cubicBezTo>
                  <a:cubicBezTo>
                    <a:pt x="427730" y="1806447"/>
                    <a:pt x="427852" y="1805466"/>
                    <a:pt x="427730" y="1804485"/>
                  </a:cubicBezTo>
                  <a:cubicBezTo>
                    <a:pt x="427607" y="1803627"/>
                    <a:pt x="427239" y="1802891"/>
                    <a:pt x="426503" y="1802523"/>
                  </a:cubicBezTo>
                  <a:cubicBezTo>
                    <a:pt x="425768" y="1802155"/>
                    <a:pt x="424909" y="1802033"/>
                    <a:pt x="423560" y="1802155"/>
                  </a:cubicBezTo>
                  <a:moveTo>
                    <a:pt x="3854596" y="1332732"/>
                  </a:moveTo>
                  <a:cubicBezTo>
                    <a:pt x="3851898" y="1333100"/>
                    <a:pt x="3849200" y="1333958"/>
                    <a:pt x="3846625" y="1335062"/>
                  </a:cubicBezTo>
                  <a:cubicBezTo>
                    <a:pt x="3844050" y="1336165"/>
                    <a:pt x="3841475" y="1337637"/>
                    <a:pt x="3839145" y="1339354"/>
                  </a:cubicBezTo>
                  <a:cubicBezTo>
                    <a:pt x="3836815" y="1341070"/>
                    <a:pt x="3834730" y="1342910"/>
                    <a:pt x="3833013" y="1344995"/>
                  </a:cubicBezTo>
                  <a:cubicBezTo>
                    <a:pt x="3831296" y="1347079"/>
                    <a:pt x="3829947" y="1349164"/>
                    <a:pt x="3828967" y="1351371"/>
                  </a:cubicBezTo>
                  <a:cubicBezTo>
                    <a:pt x="3827986" y="1353701"/>
                    <a:pt x="3827617" y="1355786"/>
                    <a:pt x="3827863" y="1357625"/>
                  </a:cubicBezTo>
                  <a:cubicBezTo>
                    <a:pt x="3827986" y="1359465"/>
                    <a:pt x="3828721" y="1361059"/>
                    <a:pt x="3829947" y="1362408"/>
                  </a:cubicBezTo>
                  <a:cubicBezTo>
                    <a:pt x="3831174" y="1363634"/>
                    <a:pt x="3832768" y="1364615"/>
                    <a:pt x="3834853" y="1365106"/>
                  </a:cubicBezTo>
                  <a:cubicBezTo>
                    <a:pt x="3836937" y="1365596"/>
                    <a:pt x="3839267" y="1365841"/>
                    <a:pt x="3842088" y="1365474"/>
                  </a:cubicBezTo>
                  <a:lnTo>
                    <a:pt x="3842210" y="1365474"/>
                  </a:lnTo>
                  <a:cubicBezTo>
                    <a:pt x="3842210" y="1365474"/>
                    <a:pt x="3842210" y="1365474"/>
                    <a:pt x="3842333" y="1365474"/>
                  </a:cubicBezTo>
                  <a:lnTo>
                    <a:pt x="3842456" y="1365474"/>
                  </a:lnTo>
                  <a:cubicBezTo>
                    <a:pt x="3842456" y="1365474"/>
                    <a:pt x="3842456" y="1365474"/>
                    <a:pt x="3842578" y="1365474"/>
                  </a:cubicBezTo>
                  <a:cubicBezTo>
                    <a:pt x="3845276" y="1365106"/>
                    <a:pt x="3848097" y="1364247"/>
                    <a:pt x="3850794" y="1363144"/>
                  </a:cubicBezTo>
                  <a:cubicBezTo>
                    <a:pt x="3853492" y="1362040"/>
                    <a:pt x="3856067" y="1360568"/>
                    <a:pt x="3858397" y="1358852"/>
                  </a:cubicBezTo>
                  <a:cubicBezTo>
                    <a:pt x="3860727" y="1357135"/>
                    <a:pt x="3862935" y="1355173"/>
                    <a:pt x="3864652" y="1353088"/>
                  </a:cubicBezTo>
                  <a:cubicBezTo>
                    <a:pt x="3866368" y="1351003"/>
                    <a:pt x="3867840" y="1348796"/>
                    <a:pt x="3868698" y="1346589"/>
                  </a:cubicBezTo>
                  <a:cubicBezTo>
                    <a:pt x="3869557" y="1344381"/>
                    <a:pt x="3869925" y="1342297"/>
                    <a:pt x="3869679" y="1340457"/>
                  </a:cubicBezTo>
                  <a:cubicBezTo>
                    <a:pt x="3869434" y="1338618"/>
                    <a:pt x="3868698" y="1337024"/>
                    <a:pt x="3867472" y="1335797"/>
                  </a:cubicBezTo>
                  <a:cubicBezTo>
                    <a:pt x="3866246" y="1334571"/>
                    <a:pt x="3864652" y="1333590"/>
                    <a:pt x="3862567" y="1333100"/>
                  </a:cubicBezTo>
                  <a:cubicBezTo>
                    <a:pt x="3860482" y="1332609"/>
                    <a:pt x="3858030" y="1332486"/>
                    <a:pt x="3855332" y="1332854"/>
                  </a:cubicBezTo>
                  <a:cubicBezTo>
                    <a:pt x="3855332" y="1332854"/>
                    <a:pt x="3855209" y="1332854"/>
                    <a:pt x="3855087" y="1332854"/>
                  </a:cubicBezTo>
                  <a:cubicBezTo>
                    <a:pt x="3855087" y="1332854"/>
                    <a:pt x="3854964" y="1332854"/>
                    <a:pt x="3854841" y="1332854"/>
                  </a:cubicBezTo>
                  <a:cubicBezTo>
                    <a:pt x="3854841" y="1332854"/>
                    <a:pt x="3854719" y="1332854"/>
                    <a:pt x="3854596" y="1332854"/>
                  </a:cubicBezTo>
                  <a:cubicBezTo>
                    <a:pt x="3854596" y="1332854"/>
                    <a:pt x="3854473" y="1332854"/>
                    <a:pt x="3854351" y="1332854"/>
                  </a:cubicBezTo>
                  <a:moveTo>
                    <a:pt x="394497" y="1847283"/>
                  </a:move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3271" y="1847528"/>
                    <a:pt x="391922" y="1848019"/>
                    <a:pt x="390451" y="1848754"/>
                  </a:cubicBezTo>
                  <a:cubicBezTo>
                    <a:pt x="388979" y="1849490"/>
                    <a:pt x="387507" y="1850471"/>
                    <a:pt x="386036" y="1851697"/>
                  </a:cubicBezTo>
                  <a:cubicBezTo>
                    <a:pt x="384564" y="1852924"/>
                    <a:pt x="383093" y="1854150"/>
                    <a:pt x="381744" y="1855622"/>
                  </a:cubicBezTo>
                  <a:cubicBezTo>
                    <a:pt x="380395" y="1857093"/>
                    <a:pt x="379169" y="1858565"/>
                    <a:pt x="378188" y="1860159"/>
                  </a:cubicBezTo>
                  <a:cubicBezTo>
                    <a:pt x="377207" y="1861630"/>
                    <a:pt x="376471" y="1863102"/>
                    <a:pt x="376103" y="1864328"/>
                  </a:cubicBezTo>
                  <a:cubicBezTo>
                    <a:pt x="375735" y="1865554"/>
                    <a:pt x="375612" y="1866658"/>
                    <a:pt x="375735" y="1867517"/>
                  </a:cubicBezTo>
                  <a:cubicBezTo>
                    <a:pt x="375858" y="1868375"/>
                    <a:pt x="376348" y="1868988"/>
                    <a:pt x="376961" y="1869479"/>
                  </a:cubicBezTo>
                  <a:cubicBezTo>
                    <a:pt x="377697" y="1869847"/>
                    <a:pt x="378556" y="1869969"/>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81008" y="1869601"/>
                    <a:pt x="382357" y="1869111"/>
                    <a:pt x="383829" y="1868375"/>
                  </a:cubicBezTo>
                  <a:cubicBezTo>
                    <a:pt x="385300" y="1867639"/>
                    <a:pt x="386772" y="1866658"/>
                    <a:pt x="388243" y="1865432"/>
                  </a:cubicBezTo>
                  <a:cubicBezTo>
                    <a:pt x="389715" y="1864206"/>
                    <a:pt x="391186" y="1862857"/>
                    <a:pt x="392535" y="1861508"/>
                  </a:cubicBezTo>
                  <a:cubicBezTo>
                    <a:pt x="393884" y="1860036"/>
                    <a:pt x="395110" y="1858565"/>
                    <a:pt x="396091" y="1856970"/>
                  </a:cubicBezTo>
                  <a:cubicBezTo>
                    <a:pt x="397073" y="1855499"/>
                    <a:pt x="397808" y="1854027"/>
                    <a:pt x="398176" y="1852801"/>
                  </a:cubicBezTo>
                  <a:cubicBezTo>
                    <a:pt x="398544" y="1851575"/>
                    <a:pt x="398667" y="1850471"/>
                    <a:pt x="398544" y="1849613"/>
                  </a:cubicBezTo>
                  <a:cubicBezTo>
                    <a:pt x="398421" y="1848754"/>
                    <a:pt x="398054" y="1848019"/>
                    <a:pt x="397318" y="1847651"/>
                  </a:cubicBezTo>
                  <a:cubicBezTo>
                    <a:pt x="396582" y="1847283"/>
                    <a:pt x="395724" y="1847160"/>
                    <a:pt x="394497" y="1847283"/>
                  </a:cubicBezTo>
                  <a:moveTo>
                    <a:pt x="3826759" y="1398829"/>
                  </a:moveTo>
                  <a:cubicBezTo>
                    <a:pt x="3824061" y="1399197"/>
                    <a:pt x="3821364" y="1399932"/>
                    <a:pt x="3818788" y="1401036"/>
                  </a:cubicBezTo>
                  <a:cubicBezTo>
                    <a:pt x="3816213" y="1402140"/>
                    <a:pt x="3813638" y="1403489"/>
                    <a:pt x="3811308" y="1405205"/>
                  </a:cubicBezTo>
                  <a:cubicBezTo>
                    <a:pt x="3808978" y="1406799"/>
                    <a:pt x="3806893" y="1408762"/>
                    <a:pt x="3805054" y="1410724"/>
                  </a:cubicBezTo>
                  <a:cubicBezTo>
                    <a:pt x="3803214" y="1412686"/>
                    <a:pt x="3801743" y="1414893"/>
                    <a:pt x="3800762" y="1417100"/>
                  </a:cubicBezTo>
                  <a:cubicBezTo>
                    <a:pt x="3799781" y="1419430"/>
                    <a:pt x="3799290" y="1421638"/>
                    <a:pt x="3799413" y="1423477"/>
                  </a:cubicBezTo>
                  <a:cubicBezTo>
                    <a:pt x="3799413" y="1425439"/>
                    <a:pt x="3800149" y="1427033"/>
                    <a:pt x="3801252" y="1428382"/>
                  </a:cubicBezTo>
                  <a:cubicBezTo>
                    <a:pt x="3802356" y="1429731"/>
                    <a:pt x="3803950" y="1430712"/>
                    <a:pt x="3805912" y="1431448"/>
                  </a:cubicBezTo>
                  <a:cubicBezTo>
                    <a:pt x="3807874" y="1432061"/>
                    <a:pt x="3810327" y="1432306"/>
                    <a:pt x="3813025" y="1432061"/>
                  </a:cubicBezTo>
                  <a:cubicBezTo>
                    <a:pt x="3813025" y="1432061"/>
                    <a:pt x="3813270" y="1432061"/>
                    <a:pt x="3813393" y="1432061"/>
                  </a:cubicBezTo>
                  <a:cubicBezTo>
                    <a:pt x="3813393" y="1432061"/>
                    <a:pt x="3813638" y="1432061"/>
                    <a:pt x="3813761" y="1432061"/>
                  </a:cubicBezTo>
                  <a:lnTo>
                    <a:pt x="3814129" y="1432061"/>
                  </a:lnTo>
                  <a:cubicBezTo>
                    <a:pt x="3814129" y="1432061"/>
                    <a:pt x="3814374" y="1432061"/>
                    <a:pt x="3814496" y="1432061"/>
                  </a:cubicBezTo>
                  <a:cubicBezTo>
                    <a:pt x="3817071" y="1431693"/>
                    <a:pt x="3819769" y="1430957"/>
                    <a:pt x="3822344" y="1429854"/>
                  </a:cubicBezTo>
                  <a:cubicBezTo>
                    <a:pt x="3824920" y="1428750"/>
                    <a:pt x="3827495" y="1427279"/>
                    <a:pt x="3829825" y="1425684"/>
                  </a:cubicBezTo>
                  <a:cubicBezTo>
                    <a:pt x="3832155" y="1424090"/>
                    <a:pt x="3834239" y="1422128"/>
                    <a:pt x="3836079" y="1420166"/>
                  </a:cubicBezTo>
                  <a:cubicBezTo>
                    <a:pt x="3837796" y="1418204"/>
                    <a:pt x="3839267" y="1415997"/>
                    <a:pt x="3840249" y="1413789"/>
                  </a:cubicBezTo>
                  <a:cubicBezTo>
                    <a:pt x="3841352" y="1411459"/>
                    <a:pt x="3841720" y="1409252"/>
                    <a:pt x="3841597" y="1407413"/>
                  </a:cubicBezTo>
                  <a:cubicBezTo>
                    <a:pt x="3841597" y="1405451"/>
                    <a:pt x="3840862" y="1403856"/>
                    <a:pt x="3839758" y="1402508"/>
                  </a:cubicBezTo>
                  <a:cubicBezTo>
                    <a:pt x="3838654" y="1401159"/>
                    <a:pt x="3837060" y="1400178"/>
                    <a:pt x="3835098" y="1399564"/>
                  </a:cubicBezTo>
                  <a:cubicBezTo>
                    <a:pt x="3833136" y="1398951"/>
                    <a:pt x="3830683" y="1398706"/>
                    <a:pt x="3827986" y="1398951"/>
                  </a:cubicBezTo>
                  <a:lnTo>
                    <a:pt x="3827740" y="1398951"/>
                  </a:lnTo>
                  <a:cubicBezTo>
                    <a:pt x="3827740" y="1398951"/>
                    <a:pt x="3827617" y="1398951"/>
                    <a:pt x="3827495" y="1398951"/>
                  </a:cubicBezTo>
                  <a:cubicBezTo>
                    <a:pt x="3827495" y="1398951"/>
                    <a:pt x="3827372" y="1398951"/>
                    <a:pt x="3827250" y="1398951"/>
                  </a:cubicBezTo>
                  <a:cubicBezTo>
                    <a:pt x="3827250" y="1398951"/>
                    <a:pt x="3827004" y="1398951"/>
                    <a:pt x="3827004" y="1398951"/>
                  </a:cubicBezTo>
                  <a:moveTo>
                    <a:pt x="366047" y="1892655"/>
                  </a:moveTo>
                  <a:cubicBezTo>
                    <a:pt x="366047" y="1892655"/>
                    <a:pt x="366047" y="1892655"/>
                    <a:pt x="366047" y="1892655"/>
                  </a:cubicBezTo>
                  <a:cubicBezTo>
                    <a:pt x="366047" y="1892655"/>
                    <a:pt x="366047" y="1892655"/>
                    <a:pt x="365925" y="1892655"/>
                  </a:cubicBezTo>
                  <a:cubicBezTo>
                    <a:pt x="365925" y="1892655"/>
                    <a:pt x="365925" y="1892655"/>
                    <a:pt x="365802" y="1892655"/>
                  </a:cubicBezTo>
                  <a:cubicBezTo>
                    <a:pt x="365802" y="1892655"/>
                    <a:pt x="365802" y="1892655"/>
                    <a:pt x="365680" y="1892655"/>
                  </a:cubicBezTo>
                  <a:cubicBezTo>
                    <a:pt x="364453" y="1892901"/>
                    <a:pt x="362982" y="1893514"/>
                    <a:pt x="361510" y="1894372"/>
                  </a:cubicBezTo>
                  <a:cubicBezTo>
                    <a:pt x="360039" y="1895231"/>
                    <a:pt x="358567" y="1896212"/>
                    <a:pt x="357096" y="1897438"/>
                  </a:cubicBezTo>
                  <a:cubicBezTo>
                    <a:pt x="355624" y="1898664"/>
                    <a:pt x="354152" y="1900013"/>
                    <a:pt x="352926" y="1901485"/>
                  </a:cubicBezTo>
                  <a:cubicBezTo>
                    <a:pt x="351577" y="1902956"/>
                    <a:pt x="350473" y="1904428"/>
                    <a:pt x="349492" y="1906022"/>
                  </a:cubicBezTo>
                  <a:cubicBezTo>
                    <a:pt x="348634" y="1907494"/>
                    <a:pt x="347898" y="1908965"/>
                    <a:pt x="347531" y="1910192"/>
                  </a:cubicBezTo>
                  <a:cubicBezTo>
                    <a:pt x="347162" y="1911418"/>
                    <a:pt x="347040" y="1912522"/>
                    <a:pt x="347162" y="1913380"/>
                  </a:cubicBezTo>
                  <a:cubicBezTo>
                    <a:pt x="347285" y="1914238"/>
                    <a:pt x="347776" y="1914851"/>
                    <a:pt x="348389" y="1915342"/>
                  </a:cubicBezTo>
                  <a:cubicBezTo>
                    <a:pt x="349002" y="1915710"/>
                    <a:pt x="349983" y="1915832"/>
                    <a:pt x="351087" y="1915710"/>
                  </a:cubicBezTo>
                  <a:cubicBezTo>
                    <a:pt x="351087" y="1915710"/>
                    <a:pt x="351087" y="1915710"/>
                    <a:pt x="351209" y="1915710"/>
                  </a:cubicBezTo>
                  <a:cubicBezTo>
                    <a:pt x="351209" y="1915710"/>
                    <a:pt x="351209" y="1915710"/>
                    <a:pt x="351332" y="1915710"/>
                  </a:cubicBezTo>
                  <a:cubicBezTo>
                    <a:pt x="351332" y="1915710"/>
                    <a:pt x="351332" y="1915710"/>
                    <a:pt x="351455" y="1915710"/>
                  </a:cubicBezTo>
                  <a:cubicBezTo>
                    <a:pt x="351455" y="1915710"/>
                    <a:pt x="351455" y="1915710"/>
                    <a:pt x="351577" y="1915710"/>
                  </a:cubicBezTo>
                  <a:cubicBezTo>
                    <a:pt x="352803" y="1915465"/>
                    <a:pt x="354275" y="1914851"/>
                    <a:pt x="355747" y="1914115"/>
                  </a:cubicBezTo>
                  <a:cubicBezTo>
                    <a:pt x="357218" y="1913257"/>
                    <a:pt x="358690" y="1912276"/>
                    <a:pt x="360161" y="1911050"/>
                  </a:cubicBezTo>
                  <a:cubicBezTo>
                    <a:pt x="361633" y="1909824"/>
                    <a:pt x="363104" y="1908475"/>
                    <a:pt x="364453" y="1907003"/>
                  </a:cubicBezTo>
                  <a:cubicBezTo>
                    <a:pt x="365802" y="1905532"/>
                    <a:pt x="366906" y="1903937"/>
                    <a:pt x="367887" y="1902343"/>
                  </a:cubicBezTo>
                  <a:cubicBezTo>
                    <a:pt x="368868" y="1900872"/>
                    <a:pt x="369481" y="1899400"/>
                    <a:pt x="369849" y="1898174"/>
                  </a:cubicBezTo>
                  <a:cubicBezTo>
                    <a:pt x="370217" y="1896947"/>
                    <a:pt x="370339" y="1895844"/>
                    <a:pt x="370094" y="1894985"/>
                  </a:cubicBezTo>
                  <a:cubicBezTo>
                    <a:pt x="369971" y="1894127"/>
                    <a:pt x="369481" y="1893514"/>
                    <a:pt x="368868" y="1893146"/>
                  </a:cubicBezTo>
                  <a:cubicBezTo>
                    <a:pt x="368255" y="1892778"/>
                    <a:pt x="367274" y="1892655"/>
                    <a:pt x="366047" y="1892778"/>
                  </a:cubicBezTo>
                  <a:moveTo>
                    <a:pt x="3795611" y="1465907"/>
                  </a:moveTo>
                  <a:cubicBezTo>
                    <a:pt x="3793036" y="1466275"/>
                    <a:pt x="3790461" y="1467010"/>
                    <a:pt x="3787886" y="1467991"/>
                  </a:cubicBezTo>
                  <a:cubicBezTo>
                    <a:pt x="3785311" y="1469095"/>
                    <a:pt x="3782858" y="1470444"/>
                    <a:pt x="3780528" y="1472038"/>
                  </a:cubicBezTo>
                  <a:cubicBezTo>
                    <a:pt x="3778198" y="1473632"/>
                    <a:pt x="3776113" y="1475472"/>
                    <a:pt x="3774274" y="1477434"/>
                  </a:cubicBezTo>
                  <a:cubicBezTo>
                    <a:pt x="3772434" y="1479396"/>
                    <a:pt x="3770963" y="1481603"/>
                    <a:pt x="3769859" y="1483810"/>
                  </a:cubicBezTo>
                  <a:cubicBezTo>
                    <a:pt x="3768756" y="1486140"/>
                    <a:pt x="3768265" y="1488348"/>
                    <a:pt x="3768265" y="1490310"/>
                  </a:cubicBezTo>
                  <a:cubicBezTo>
                    <a:pt x="3768265" y="1492272"/>
                    <a:pt x="3768878" y="1493989"/>
                    <a:pt x="3769859" y="1495460"/>
                  </a:cubicBezTo>
                  <a:cubicBezTo>
                    <a:pt x="3770841" y="1496932"/>
                    <a:pt x="3772434" y="1498035"/>
                    <a:pt x="3774274" y="1498649"/>
                  </a:cubicBezTo>
                  <a:cubicBezTo>
                    <a:pt x="3776236" y="1499384"/>
                    <a:pt x="3778566" y="1499752"/>
                    <a:pt x="3781264" y="1499507"/>
                  </a:cubicBezTo>
                  <a:cubicBezTo>
                    <a:pt x="3781386" y="1499507"/>
                    <a:pt x="3781632" y="1499507"/>
                    <a:pt x="3781754" y="1499507"/>
                  </a:cubicBezTo>
                  <a:cubicBezTo>
                    <a:pt x="3781877" y="1499507"/>
                    <a:pt x="3782122" y="1499507"/>
                    <a:pt x="3782245" y="1499507"/>
                  </a:cubicBezTo>
                  <a:cubicBezTo>
                    <a:pt x="3782368" y="1499507"/>
                    <a:pt x="3782613" y="1499507"/>
                    <a:pt x="3782736" y="1499507"/>
                  </a:cubicBezTo>
                  <a:cubicBezTo>
                    <a:pt x="3782858" y="1499507"/>
                    <a:pt x="3783103" y="1499507"/>
                    <a:pt x="3783226" y="1499507"/>
                  </a:cubicBezTo>
                  <a:cubicBezTo>
                    <a:pt x="3785801" y="1499139"/>
                    <a:pt x="3788376" y="1498403"/>
                    <a:pt x="3790951" y="1497422"/>
                  </a:cubicBezTo>
                  <a:cubicBezTo>
                    <a:pt x="3793527" y="1496319"/>
                    <a:pt x="3795979" y="1494970"/>
                    <a:pt x="3798309" y="1493376"/>
                  </a:cubicBezTo>
                  <a:cubicBezTo>
                    <a:pt x="3800639" y="1491781"/>
                    <a:pt x="3802724" y="1489942"/>
                    <a:pt x="3804563" y="1487980"/>
                  </a:cubicBezTo>
                  <a:cubicBezTo>
                    <a:pt x="3806403" y="1486018"/>
                    <a:pt x="3807874" y="1483810"/>
                    <a:pt x="3808978" y="1481603"/>
                  </a:cubicBezTo>
                  <a:cubicBezTo>
                    <a:pt x="3810082" y="1479273"/>
                    <a:pt x="3810572" y="1477066"/>
                    <a:pt x="3810572" y="1475104"/>
                  </a:cubicBezTo>
                  <a:cubicBezTo>
                    <a:pt x="3810572" y="1473142"/>
                    <a:pt x="3809959" y="1471425"/>
                    <a:pt x="3808978" y="1469953"/>
                  </a:cubicBezTo>
                  <a:cubicBezTo>
                    <a:pt x="3807997" y="1468482"/>
                    <a:pt x="3806403" y="1467378"/>
                    <a:pt x="3804441" y="1466765"/>
                  </a:cubicBezTo>
                  <a:cubicBezTo>
                    <a:pt x="3802479" y="1466029"/>
                    <a:pt x="3800149" y="1465784"/>
                    <a:pt x="3797451" y="1465907"/>
                  </a:cubicBezTo>
                  <a:cubicBezTo>
                    <a:pt x="3797328" y="1465907"/>
                    <a:pt x="3797083" y="1465907"/>
                    <a:pt x="3796960" y="1465907"/>
                  </a:cubicBezTo>
                  <a:cubicBezTo>
                    <a:pt x="3796838" y="1465907"/>
                    <a:pt x="3796592" y="1465907"/>
                    <a:pt x="3796470" y="1465907"/>
                  </a:cubicBezTo>
                  <a:cubicBezTo>
                    <a:pt x="3796347" y="1465907"/>
                    <a:pt x="3796102" y="1465907"/>
                    <a:pt x="3795979" y="1465907"/>
                  </a:cubicBezTo>
                  <a:cubicBezTo>
                    <a:pt x="3795857" y="1465907"/>
                    <a:pt x="3795611" y="1465907"/>
                    <a:pt x="3795489" y="1465907"/>
                  </a:cubicBezTo>
                  <a:moveTo>
                    <a:pt x="338578" y="1938151"/>
                  </a:moveTo>
                  <a:cubicBezTo>
                    <a:pt x="338578" y="1938151"/>
                    <a:pt x="338456" y="1938151"/>
                    <a:pt x="338333" y="1938151"/>
                  </a:cubicBezTo>
                  <a:cubicBezTo>
                    <a:pt x="338333" y="1938151"/>
                    <a:pt x="338211" y="1938151"/>
                    <a:pt x="338088" y="1938151"/>
                  </a:cubicBezTo>
                  <a:cubicBezTo>
                    <a:pt x="338088" y="1938151"/>
                    <a:pt x="337965" y="1938151"/>
                    <a:pt x="337843" y="1938151"/>
                  </a:cubicBezTo>
                  <a:cubicBezTo>
                    <a:pt x="337843" y="1938151"/>
                    <a:pt x="337720" y="1938151"/>
                    <a:pt x="337597" y="1938151"/>
                  </a:cubicBezTo>
                  <a:cubicBezTo>
                    <a:pt x="336248" y="1938519"/>
                    <a:pt x="334900" y="1939132"/>
                    <a:pt x="333428" y="1939868"/>
                  </a:cubicBezTo>
                  <a:cubicBezTo>
                    <a:pt x="331957" y="1940726"/>
                    <a:pt x="330485" y="1941830"/>
                    <a:pt x="329013" y="1943056"/>
                  </a:cubicBezTo>
                  <a:cubicBezTo>
                    <a:pt x="327542" y="1944282"/>
                    <a:pt x="326193" y="1945631"/>
                    <a:pt x="324844" y="1947103"/>
                  </a:cubicBezTo>
                  <a:cubicBezTo>
                    <a:pt x="323618" y="1948574"/>
                    <a:pt x="322392" y="1950168"/>
                    <a:pt x="321533" y="1951640"/>
                  </a:cubicBezTo>
                  <a:cubicBezTo>
                    <a:pt x="320675" y="1953112"/>
                    <a:pt x="320062" y="1954460"/>
                    <a:pt x="319694" y="1955687"/>
                  </a:cubicBezTo>
                  <a:cubicBezTo>
                    <a:pt x="319326" y="1956913"/>
                    <a:pt x="319203" y="1957894"/>
                    <a:pt x="319448" y="1958753"/>
                  </a:cubicBezTo>
                  <a:cubicBezTo>
                    <a:pt x="319694" y="1959611"/>
                    <a:pt x="320062" y="1960224"/>
                    <a:pt x="320675" y="1960592"/>
                  </a:cubicBezTo>
                  <a:cubicBezTo>
                    <a:pt x="321288" y="1960960"/>
                    <a:pt x="322269" y="1961083"/>
                    <a:pt x="323373" y="1960960"/>
                  </a:cubicBezTo>
                  <a:cubicBezTo>
                    <a:pt x="323373" y="1960960"/>
                    <a:pt x="323495" y="1960960"/>
                    <a:pt x="323618" y="1960960"/>
                  </a:cubicBezTo>
                  <a:cubicBezTo>
                    <a:pt x="323618" y="1960960"/>
                    <a:pt x="323740" y="1960960"/>
                    <a:pt x="323863" y="1960960"/>
                  </a:cubicBezTo>
                  <a:cubicBezTo>
                    <a:pt x="323863" y="1960960"/>
                    <a:pt x="323986" y="1960960"/>
                    <a:pt x="324108" y="1960960"/>
                  </a:cubicBezTo>
                  <a:cubicBezTo>
                    <a:pt x="324108" y="1960960"/>
                    <a:pt x="324231" y="1960960"/>
                    <a:pt x="324353" y="1960960"/>
                  </a:cubicBezTo>
                  <a:cubicBezTo>
                    <a:pt x="325702" y="1960592"/>
                    <a:pt x="327051" y="1959979"/>
                    <a:pt x="328646" y="1959243"/>
                  </a:cubicBezTo>
                  <a:cubicBezTo>
                    <a:pt x="330117" y="1958385"/>
                    <a:pt x="331711" y="1957281"/>
                    <a:pt x="333183" y="1956055"/>
                  </a:cubicBezTo>
                  <a:cubicBezTo>
                    <a:pt x="334654" y="1954828"/>
                    <a:pt x="336126" y="1953480"/>
                    <a:pt x="337352" y="1951885"/>
                  </a:cubicBezTo>
                  <a:cubicBezTo>
                    <a:pt x="338701" y="1950414"/>
                    <a:pt x="339805" y="1948820"/>
                    <a:pt x="340786" y="1947225"/>
                  </a:cubicBezTo>
                  <a:cubicBezTo>
                    <a:pt x="341644" y="1945754"/>
                    <a:pt x="342257" y="1944405"/>
                    <a:pt x="342625" y="1943179"/>
                  </a:cubicBezTo>
                  <a:cubicBezTo>
                    <a:pt x="342993" y="1941952"/>
                    <a:pt x="342993" y="1940971"/>
                    <a:pt x="342871" y="1940113"/>
                  </a:cubicBezTo>
                  <a:cubicBezTo>
                    <a:pt x="342748" y="1939255"/>
                    <a:pt x="342257" y="1938641"/>
                    <a:pt x="341644" y="1938273"/>
                  </a:cubicBezTo>
                  <a:cubicBezTo>
                    <a:pt x="341031" y="1937905"/>
                    <a:pt x="340050" y="1937783"/>
                    <a:pt x="338946" y="1937905"/>
                  </a:cubicBezTo>
                  <a:moveTo>
                    <a:pt x="3762011" y="1533843"/>
                  </a:moveTo>
                  <a:cubicBezTo>
                    <a:pt x="3759436" y="1534211"/>
                    <a:pt x="3756861" y="1534824"/>
                    <a:pt x="3754408" y="1535928"/>
                  </a:cubicBezTo>
                  <a:cubicBezTo>
                    <a:pt x="3751833" y="1536909"/>
                    <a:pt x="3749380" y="1538258"/>
                    <a:pt x="3747173" y="1539852"/>
                  </a:cubicBezTo>
                  <a:cubicBezTo>
                    <a:pt x="3744843" y="1541446"/>
                    <a:pt x="3742758" y="1543163"/>
                    <a:pt x="3740919" y="1545125"/>
                  </a:cubicBezTo>
                  <a:cubicBezTo>
                    <a:pt x="3739080" y="1547087"/>
                    <a:pt x="3737608" y="1549172"/>
                    <a:pt x="3736504" y="1551379"/>
                  </a:cubicBezTo>
                  <a:cubicBezTo>
                    <a:pt x="3735278" y="1553709"/>
                    <a:pt x="3734665" y="1556039"/>
                    <a:pt x="3734542" y="1558001"/>
                  </a:cubicBezTo>
                  <a:cubicBezTo>
                    <a:pt x="3734420" y="1559963"/>
                    <a:pt x="3734910" y="1561803"/>
                    <a:pt x="3735891" y="1563397"/>
                  </a:cubicBezTo>
                  <a:cubicBezTo>
                    <a:pt x="3736872" y="1564868"/>
                    <a:pt x="3738221" y="1566095"/>
                    <a:pt x="3740061" y="1566953"/>
                  </a:cubicBezTo>
                  <a:cubicBezTo>
                    <a:pt x="3741900" y="1567811"/>
                    <a:pt x="3744230" y="1568179"/>
                    <a:pt x="3746928" y="1568056"/>
                  </a:cubicBezTo>
                  <a:cubicBezTo>
                    <a:pt x="3747173" y="1568056"/>
                    <a:pt x="3747296" y="1568056"/>
                    <a:pt x="3747541" y="1568056"/>
                  </a:cubicBezTo>
                  <a:cubicBezTo>
                    <a:pt x="3747786" y="1568056"/>
                    <a:pt x="3747909" y="1568056"/>
                    <a:pt x="3748154" y="1568056"/>
                  </a:cubicBezTo>
                  <a:cubicBezTo>
                    <a:pt x="3748399" y="1568056"/>
                    <a:pt x="3748522" y="1568056"/>
                    <a:pt x="3748767" y="1568056"/>
                  </a:cubicBezTo>
                  <a:cubicBezTo>
                    <a:pt x="3749013" y="1568056"/>
                    <a:pt x="3749135" y="1568056"/>
                    <a:pt x="3749380" y="1568056"/>
                  </a:cubicBezTo>
                  <a:cubicBezTo>
                    <a:pt x="3751956" y="1567689"/>
                    <a:pt x="3754531" y="1567076"/>
                    <a:pt x="3756983" y="1565972"/>
                  </a:cubicBezTo>
                  <a:cubicBezTo>
                    <a:pt x="3759558" y="1564991"/>
                    <a:pt x="3762011" y="1563642"/>
                    <a:pt x="3764218" y="1562048"/>
                  </a:cubicBezTo>
                  <a:cubicBezTo>
                    <a:pt x="3766548" y="1560454"/>
                    <a:pt x="3768633" y="1558737"/>
                    <a:pt x="3770473" y="1556775"/>
                  </a:cubicBezTo>
                  <a:cubicBezTo>
                    <a:pt x="3772312" y="1554813"/>
                    <a:pt x="3773783" y="1552728"/>
                    <a:pt x="3774887" y="1550521"/>
                  </a:cubicBezTo>
                  <a:cubicBezTo>
                    <a:pt x="3776113" y="1548191"/>
                    <a:pt x="3776726" y="1545861"/>
                    <a:pt x="3776726" y="1543899"/>
                  </a:cubicBezTo>
                  <a:cubicBezTo>
                    <a:pt x="3776726" y="1541937"/>
                    <a:pt x="3776359" y="1540097"/>
                    <a:pt x="3775378" y="1538626"/>
                  </a:cubicBezTo>
                  <a:cubicBezTo>
                    <a:pt x="3774396" y="1537154"/>
                    <a:pt x="3773048" y="1535928"/>
                    <a:pt x="3771086" y="1535192"/>
                  </a:cubicBezTo>
                  <a:cubicBezTo>
                    <a:pt x="3769246" y="1534334"/>
                    <a:pt x="3766916" y="1533966"/>
                    <a:pt x="3764218" y="1534088"/>
                  </a:cubicBezTo>
                  <a:cubicBezTo>
                    <a:pt x="3763973" y="1534088"/>
                    <a:pt x="3763851" y="1534088"/>
                    <a:pt x="3763605" y="1534088"/>
                  </a:cubicBezTo>
                  <a:cubicBezTo>
                    <a:pt x="3763360" y="1534088"/>
                    <a:pt x="3763237" y="1534088"/>
                    <a:pt x="3762992" y="1534088"/>
                  </a:cubicBezTo>
                  <a:cubicBezTo>
                    <a:pt x="3762747" y="1534088"/>
                    <a:pt x="3762624" y="1534088"/>
                    <a:pt x="3762379" y="1534088"/>
                  </a:cubicBezTo>
                  <a:cubicBezTo>
                    <a:pt x="3762134" y="1534088"/>
                    <a:pt x="3762011" y="1534088"/>
                    <a:pt x="3761766" y="1534088"/>
                  </a:cubicBezTo>
                  <a:moveTo>
                    <a:pt x="311968" y="1983646"/>
                  </a:moveTo>
                  <a:cubicBezTo>
                    <a:pt x="311968" y="1983646"/>
                    <a:pt x="311845" y="1983646"/>
                    <a:pt x="311723" y="1983646"/>
                  </a:cubicBezTo>
                  <a:cubicBezTo>
                    <a:pt x="311723" y="1983646"/>
                    <a:pt x="311478" y="1983646"/>
                    <a:pt x="311478" y="1983646"/>
                  </a:cubicBezTo>
                  <a:cubicBezTo>
                    <a:pt x="311478" y="1983646"/>
                    <a:pt x="311232" y="1983646"/>
                    <a:pt x="311232" y="1983646"/>
                  </a:cubicBezTo>
                  <a:cubicBezTo>
                    <a:pt x="311232" y="1983646"/>
                    <a:pt x="310987" y="1983646"/>
                    <a:pt x="310987" y="1983646"/>
                  </a:cubicBezTo>
                  <a:cubicBezTo>
                    <a:pt x="309638" y="1984014"/>
                    <a:pt x="308167" y="1984627"/>
                    <a:pt x="306695" y="1985486"/>
                  </a:cubicBezTo>
                  <a:cubicBezTo>
                    <a:pt x="305223" y="1986344"/>
                    <a:pt x="303629" y="1987448"/>
                    <a:pt x="302158" y="1988674"/>
                  </a:cubicBezTo>
                  <a:cubicBezTo>
                    <a:pt x="300686" y="1989900"/>
                    <a:pt x="299337" y="1991372"/>
                    <a:pt x="297988" y="1992843"/>
                  </a:cubicBezTo>
                  <a:cubicBezTo>
                    <a:pt x="296762" y="1994315"/>
                    <a:pt x="295536" y="1995909"/>
                    <a:pt x="294677" y="1997503"/>
                  </a:cubicBezTo>
                  <a:cubicBezTo>
                    <a:pt x="293819" y="1998975"/>
                    <a:pt x="293328" y="2000324"/>
                    <a:pt x="292960" y="2001428"/>
                  </a:cubicBezTo>
                  <a:cubicBezTo>
                    <a:pt x="292593" y="2002531"/>
                    <a:pt x="292593" y="2003635"/>
                    <a:pt x="292838" y="2004371"/>
                  </a:cubicBezTo>
                  <a:cubicBezTo>
                    <a:pt x="293083" y="2005229"/>
                    <a:pt x="293451" y="2005842"/>
                    <a:pt x="294064" y="2006210"/>
                  </a:cubicBezTo>
                  <a:cubicBezTo>
                    <a:pt x="294677" y="2006578"/>
                    <a:pt x="295658" y="2006700"/>
                    <a:pt x="296639" y="2006578"/>
                  </a:cubicBezTo>
                  <a:cubicBezTo>
                    <a:pt x="296639" y="2006578"/>
                    <a:pt x="296762" y="2006578"/>
                    <a:pt x="296885" y="2006578"/>
                  </a:cubicBezTo>
                  <a:cubicBezTo>
                    <a:pt x="296885" y="2006578"/>
                    <a:pt x="297130" y="2006578"/>
                    <a:pt x="297130" y="2006578"/>
                  </a:cubicBezTo>
                  <a:cubicBezTo>
                    <a:pt x="297130" y="2006578"/>
                    <a:pt x="297375" y="2006578"/>
                    <a:pt x="297375" y="2006578"/>
                  </a:cubicBezTo>
                  <a:cubicBezTo>
                    <a:pt x="297375" y="2006578"/>
                    <a:pt x="297620" y="2006578"/>
                    <a:pt x="297620" y="2006578"/>
                  </a:cubicBezTo>
                  <a:cubicBezTo>
                    <a:pt x="298969" y="2006210"/>
                    <a:pt x="300441" y="2005597"/>
                    <a:pt x="301913" y="2004738"/>
                  </a:cubicBezTo>
                  <a:cubicBezTo>
                    <a:pt x="303384" y="2003880"/>
                    <a:pt x="304978" y="2002776"/>
                    <a:pt x="306450" y="2001428"/>
                  </a:cubicBezTo>
                  <a:cubicBezTo>
                    <a:pt x="307921" y="2000201"/>
                    <a:pt x="309393" y="1998730"/>
                    <a:pt x="310619" y="1997258"/>
                  </a:cubicBezTo>
                  <a:cubicBezTo>
                    <a:pt x="311845" y="1995786"/>
                    <a:pt x="313072" y="1994192"/>
                    <a:pt x="313930" y="1992598"/>
                  </a:cubicBezTo>
                  <a:cubicBezTo>
                    <a:pt x="314788" y="1991126"/>
                    <a:pt x="315279" y="1989778"/>
                    <a:pt x="315647" y="1988674"/>
                  </a:cubicBezTo>
                  <a:cubicBezTo>
                    <a:pt x="316015" y="1987570"/>
                    <a:pt x="316015" y="1986467"/>
                    <a:pt x="315769" y="1985731"/>
                  </a:cubicBezTo>
                  <a:cubicBezTo>
                    <a:pt x="315524" y="1984995"/>
                    <a:pt x="315156" y="1984382"/>
                    <a:pt x="314421" y="1984014"/>
                  </a:cubicBezTo>
                  <a:cubicBezTo>
                    <a:pt x="313808" y="1983646"/>
                    <a:pt x="312826" y="1983523"/>
                    <a:pt x="311723" y="1983646"/>
                  </a:cubicBezTo>
                  <a:moveTo>
                    <a:pt x="3725713" y="1602515"/>
                  </a:moveTo>
                  <a:cubicBezTo>
                    <a:pt x="3723260" y="1602761"/>
                    <a:pt x="3720808" y="1603496"/>
                    <a:pt x="3718233" y="1604477"/>
                  </a:cubicBezTo>
                  <a:cubicBezTo>
                    <a:pt x="3715780" y="1605459"/>
                    <a:pt x="3713327" y="1606685"/>
                    <a:pt x="3711120" y="1608156"/>
                  </a:cubicBezTo>
                  <a:cubicBezTo>
                    <a:pt x="3708913" y="1609628"/>
                    <a:pt x="3706705" y="1611344"/>
                    <a:pt x="3704866" y="1613307"/>
                  </a:cubicBezTo>
                  <a:cubicBezTo>
                    <a:pt x="3703027" y="1615269"/>
                    <a:pt x="3701432" y="1617231"/>
                    <a:pt x="3700329" y="1619438"/>
                  </a:cubicBezTo>
                  <a:cubicBezTo>
                    <a:pt x="3698980" y="1621768"/>
                    <a:pt x="3698244" y="1624098"/>
                    <a:pt x="3698121" y="1626183"/>
                  </a:cubicBezTo>
                  <a:cubicBezTo>
                    <a:pt x="3697999" y="1628267"/>
                    <a:pt x="3698367" y="1630107"/>
                    <a:pt x="3699225" y="1631701"/>
                  </a:cubicBezTo>
                  <a:cubicBezTo>
                    <a:pt x="3700083" y="1633295"/>
                    <a:pt x="3701432" y="1634522"/>
                    <a:pt x="3703272" y="1635502"/>
                  </a:cubicBezTo>
                  <a:cubicBezTo>
                    <a:pt x="3705111" y="1636361"/>
                    <a:pt x="3707318" y="1636852"/>
                    <a:pt x="3709894" y="1636974"/>
                  </a:cubicBezTo>
                  <a:cubicBezTo>
                    <a:pt x="3710139" y="1636974"/>
                    <a:pt x="3710384" y="1636974"/>
                    <a:pt x="3710630" y="1636974"/>
                  </a:cubicBezTo>
                  <a:cubicBezTo>
                    <a:pt x="3710875" y="1636974"/>
                    <a:pt x="3711120" y="1636974"/>
                    <a:pt x="3711365" y="1636974"/>
                  </a:cubicBezTo>
                  <a:cubicBezTo>
                    <a:pt x="3711611" y="1636974"/>
                    <a:pt x="3711856" y="1636974"/>
                    <a:pt x="3712101" y="1636974"/>
                  </a:cubicBezTo>
                  <a:cubicBezTo>
                    <a:pt x="3712346" y="1636974"/>
                    <a:pt x="3712592" y="1636974"/>
                    <a:pt x="3712960" y="1636974"/>
                  </a:cubicBezTo>
                  <a:cubicBezTo>
                    <a:pt x="3715412" y="1636729"/>
                    <a:pt x="3717987" y="1635993"/>
                    <a:pt x="3720440" y="1635012"/>
                  </a:cubicBezTo>
                  <a:cubicBezTo>
                    <a:pt x="3722893" y="1634031"/>
                    <a:pt x="3725345" y="1632805"/>
                    <a:pt x="3727675" y="1631211"/>
                  </a:cubicBezTo>
                  <a:cubicBezTo>
                    <a:pt x="3729882" y="1629739"/>
                    <a:pt x="3732090" y="1628022"/>
                    <a:pt x="3733929" y="1626060"/>
                  </a:cubicBezTo>
                  <a:cubicBezTo>
                    <a:pt x="3735768" y="1624098"/>
                    <a:pt x="3737363" y="1622136"/>
                    <a:pt x="3738466" y="1619929"/>
                  </a:cubicBezTo>
                  <a:cubicBezTo>
                    <a:pt x="3739815" y="1617476"/>
                    <a:pt x="3740428" y="1615269"/>
                    <a:pt x="3740674" y="1613184"/>
                  </a:cubicBezTo>
                  <a:cubicBezTo>
                    <a:pt x="3740796" y="1611099"/>
                    <a:pt x="3740428" y="1609260"/>
                    <a:pt x="3739570" y="1607666"/>
                  </a:cubicBezTo>
                  <a:cubicBezTo>
                    <a:pt x="3738711" y="1606072"/>
                    <a:pt x="3737363" y="1604845"/>
                    <a:pt x="3735523" y="1603864"/>
                  </a:cubicBezTo>
                  <a:cubicBezTo>
                    <a:pt x="3733684" y="1603006"/>
                    <a:pt x="3731476" y="1602515"/>
                    <a:pt x="3728778" y="1602515"/>
                  </a:cubicBezTo>
                  <a:cubicBezTo>
                    <a:pt x="3728533" y="1602515"/>
                    <a:pt x="3728288" y="1602515"/>
                    <a:pt x="3728043" y="1602515"/>
                  </a:cubicBezTo>
                  <a:cubicBezTo>
                    <a:pt x="3727798" y="1602515"/>
                    <a:pt x="3727552" y="1602515"/>
                    <a:pt x="3727307" y="1602515"/>
                  </a:cubicBezTo>
                  <a:cubicBezTo>
                    <a:pt x="3727062" y="1602515"/>
                    <a:pt x="3726817" y="1602515"/>
                    <a:pt x="3726571" y="1602515"/>
                  </a:cubicBezTo>
                  <a:cubicBezTo>
                    <a:pt x="3726326" y="1602515"/>
                    <a:pt x="3726081" y="1602515"/>
                    <a:pt x="3725836" y="1602515"/>
                  </a:cubicBezTo>
                  <a:moveTo>
                    <a:pt x="286339" y="2029387"/>
                  </a:moveTo>
                  <a:cubicBezTo>
                    <a:pt x="286339" y="2029387"/>
                    <a:pt x="286093" y="2029387"/>
                    <a:pt x="285971" y="2029387"/>
                  </a:cubicBezTo>
                  <a:cubicBezTo>
                    <a:pt x="285971" y="2029387"/>
                    <a:pt x="285725" y="2029387"/>
                    <a:pt x="285603" y="2029387"/>
                  </a:cubicBezTo>
                  <a:cubicBezTo>
                    <a:pt x="285603" y="2029387"/>
                    <a:pt x="285358" y="2029387"/>
                    <a:pt x="285235" y="2029387"/>
                  </a:cubicBezTo>
                  <a:cubicBezTo>
                    <a:pt x="285235" y="2029387"/>
                    <a:pt x="284990" y="2029387"/>
                    <a:pt x="284867" y="2029387"/>
                  </a:cubicBezTo>
                  <a:cubicBezTo>
                    <a:pt x="283518" y="2029755"/>
                    <a:pt x="282047" y="2030491"/>
                    <a:pt x="280452" y="2031349"/>
                  </a:cubicBezTo>
                  <a:cubicBezTo>
                    <a:pt x="278981" y="2032207"/>
                    <a:pt x="277387" y="2033434"/>
                    <a:pt x="275915" y="2034660"/>
                  </a:cubicBezTo>
                  <a:cubicBezTo>
                    <a:pt x="274444" y="2036009"/>
                    <a:pt x="273095" y="2037358"/>
                    <a:pt x="271746" y="2038952"/>
                  </a:cubicBezTo>
                  <a:cubicBezTo>
                    <a:pt x="270519" y="2040423"/>
                    <a:pt x="269416" y="2042018"/>
                    <a:pt x="268435" y="2043612"/>
                  </a:cubicBezTo>
                  <a:cubicBezTo>
                    <a:pt x="267699" y="2045083"/>
                    <a:pt x="267086" y="2046309"/>
                    <a:pt x="266841" y="2047413"/>
                  </a:cubicBezTo>
                  <a:cubicBezTo>
                    <a:pt x="266595" y="2048517"/>
                    <a:pt x="266473" y="2049498"/>
                    <a:pt x="266718" y="2050356"/>
                  </a:cubicBezTo>
                  <a:cubicBezTo>
                    <a:pt x="266963" y="2051092"/>
                    <a:pt x="267331" y="2051705"/>
                    <a:pt x="267944" y="2052073"/>
                  </a:cubicBezTo>
                  <a:cubicBezTo>
                    <a:pt x="268557" y="2052441"/>
                    <a:pt x="269416" y="2052564"/>
                    <a:pt x="270519" y="2052441"/>
                  </a:cubicBezTo>
                  <a:cubicBezTo>
                    <a:pt x="270519" y="2052441"/>
                    <a:pt x="270765" y="2052441"/>
                    <a:pt x="270887" y="2052441"/>
                  </a:cubicBezTo>
                  <a:cubicBezTo>
                    <a:pt x="270887" y="2052441"/>
                    <a:pt x="271133" y="2052441"/>
                    <a:pt x="271255" y="2052441"/>
                  </a:cubicBezTo>
                  <a:cubicBezTo>
                    <a:pt x="271378" y="2052441"/>
                    <a:pt x="271500" y="2052441"/>
                    <a:pt x="271623" y="2052441"/>
                  </a:cubicBezTo>
                  <a:cubicBezTo>
                    <a:pt x="271746" y="2052441"/>
                    <a:pt x="271868" y="2052441"/>
                    <a:pt x="271991" y="2052441"/>
                  </a:cubicBezTo>
                  <a:cubicBezTo>
                    <a:pt x="273340" y="2052073"/>
                    <a:pt x="274811" y="2051337"/>
                    <a:pt x="276283" y="2050479"/>
                  </a:cubicBezTo>
                  <a:cubicBezTo>
                    <a:pt x="277755" y="2049621"/>
                    <a:pt x="279349" y="2048394"/>
                    <a:pt x="280820" y="2047168"/>
                  </a:cubicBezTo>
                  <a:cubicBezTo>
                    <a:pt x="282292" y="2045819"/>
                    <a:pt x="283641" y="2044470"/>
                    <a:pt x="284990" y="2042876"/>
                  </a:cubicBezTo>
                  <a:cubicBezTo>
                    <a:pt x="286216" y="2041404"/>
                    <a:pt x="287320" y="2039810"/>
                    <a:pt x="288178" y="2038216"/>
                  </a:cubicBezTo>
                  <a:cubicBezTo>
                    <a:pt x="289036" y="2036744"/>
                    <a:pt x="289527" y="2035396"/>
                    <a:pt x="289772" y="2034292"/>
                  </a:cubicBezTo>
                  <a:cubicBezTo>
                    <a:pt x="290018" y="2033188"/>
                    <a:pt x="290140" y="2032207"/>
                    <a:pt x="289772" y="2031349"/>
                  </a:cubicBezTo>
                  <a:cubicBezTo>
                    <a:pt x="289527" y="2030613"/>
                    <a:pt x="289159" y="2030000"/>
                    <a:pt x="288423" y="2029632"/>
                  </a:cubicBezTo>
                  <a:cubicBezTo>
                    <a:pt x="287688" y="2029264"/>
                    <a:pt x="286952" y="2029141"/>
                    <a:pt x="285848" y="2029264"/>
                  </a:cubicBezTo>
                  <a:moveTo>
                    <a:pt x="3686594" y="1671801"/>
                  </a:moveTo>
                  <a:cubicBezTo>
                    <a:pt x="3684264" y="1672046"/>
                    <a:pt x="3681812" y="1672659"/>
                    <a:pt x="3679359" y="1673640"/>
                  </a:cubicBezTo>
                  <a:cubicBezTo>
                    <a:pt x="3676907" y="1674621"/>
                    <a:pt x="3674577" y="1675847"/>
                    <a:pt x="3672369" y="1677197"/>
                  </a:cubicBezTo>
                  <a:cubicBezTo>
                    <a:pt x="3670162" y="1678668"/>
                    <a:pt x="3668077" y="1680385"/>
                    <a:pt x="3666238" y="1682224"/>
                  </a:cubicBezTo>
                  <a:cubicBezTo>
                    <a:pt x="3664398" y="1684064"/>
                    <a:pt x="3662804" y="1686148"/>
                    <a:pt x="3661578" y="1688233"/>
                  </a:cubicBezTo>
                  <a:cubicBezTo>
                    <a:pt x="3660229" y="1690685"/>
                    <a:pt x="3659371" y="1692893"/>
                    <a:pt x="3659125" y="1695100"/>
                  </a:cubicBezTo>
                  <a:cubicBezTo>
                    <a:pt x="3658880" y="1697185"/>
                    <a:pt x="3659125" y="1699147"/>
                    <a:pt x="3659861" y="1700864"/>
                  </a:cubicBezTo>
                  <a:cubicBezTo>
                    <a:pt x="3660597" y="1702580"/>
                    <a:pt x="3661946" y="1703930"/>
                    <a:pt x="3663663" y="1704910"/>
                  </a:cubicBezTo>
                  <a:cubicBezTo>
                    <a:pt x="3665380" y="1705892"/>
                    <a:pt x="3667587" y="1706505"/>
                    <a:pt x="3670162" y="1706627"/>
                  </a:cubicBezTo>
                  <a:cubicBezTo>
                    <a:pt x="3670407" y="1706627"/>
                    <a:pt x="3670775" y="1706627"/>
                    <a:pt x="3671020" y="1706627"/>
                  </a:cubicBezTo>
                  <a:cubicBezTo>
                    <a:pt x="3671265" y="1706627"/>
                    <a:pt x="3671634" y="1706627"/>
                    <a:pt x="3671879" y="1706627"/>
                  </a:cubicBezTo>
                  <a:cubicBezTo>
                    <a:pt x="3672124" y="1706627"/>
                    <a:pt x="3672492" y="1706627"/>
                    <a:pt x="3672860" y="1706627"/>
                  </a:cubicBezTo>
                  <a:cubicBezTo>
                    <a:pt x="3673228" y="1706627"/>
                    <a:pt x="3673473" y="1706627"/>
                    <a:pt x="3673841" y="1706627"/>
                  </a:cubicBezTo>
                  <a:cubicBezTo>
                    <a:pt x="3676171" y="1706382"/>
                    <a:pt x="3678746" y="1705769"/>
                    <a:pt x="3681076" y="1704788"/>
                  </a:cubicBezTo>
                  <a:cubicBezTo>
                    <a:pt x="3683528" y="1703807"/>
                    <a:pt x="3685858" y="1702580"/>
                    <a:pt x="3688188" y="1701109"/>
                  </a:cubicBezTo>
                  <a:cubicBezTo>
                    <a:pt x="3690396" y="1699637"/>
                    <a:pt x="3692603" y="1697921"/>
                    <a:pt x="3694443" y="1696081"/>
                  </a:cubicBezTo>
                  <a:cubicBezTo>
                    <a:pt x="3696282" y="1694242"/>
                    <a:pt x="3697876" y="1692157"/>
                    <a:pt x="3699102" y="1690072"/>
                  </a:cubicBezTo>
                  <a:cubicBezTo>
                    <a:pt x="3700574" y="1687620"/>
                    <a:pt x="3701310" y="1685290"/>
                    <a:pt x="3701555" y="1683205"/>
                  </a:cubicBezTo>
                  <a:cubicBezTo>
                    <a:pt x="3701800" y="1681120"/>
                    <a:pt x="3701555" y="1679158"/>
                    <a:pt x="3700697" y="1677442"/>
                  </a:cubicBezTo>
                  <a:cubicBezTo>
                    <a:pt x="3699961" y="1675847"/>
                    <a:pt x="3698612" y="1674376"/>
                    <a:pt x="3696895" y="1673395"/>
                  </a:cubicBezTo>
                  <a:cubicBezTo>
                    <a:pt x="3695178" y="1672414"/>
                    <a:pt x="3692971" y="1671801"/>
                    <a:pt x="3690396" y="1671678"/>
                  </a:cubicBezTo>
                  <a:cubicBezTo>
                    <a:pt x="3690150" y="1671678"/>
                    <a:pt x="3689783" y="1671678"/>
                    <a:pt x="3689537" y="1671678"/>
                  </a:cubicBezTo>
                  <a:cubicBezTo>
                    <a:pt x="3689292" y="1671678"/>
                    <a:pt x="3688924" y="1671678"/>
                    <a:pt x="3688679" y="1671678"/>
                  </a:cubicBezTo>
                  <a:cubicBezTo>
                    <a:pt x="3688434" y="1671678"/>
                    <a:pt x="3688066" y="1671678"/>
                    <a:pt x="3687820" y="1671678"/>
                  </a:cubicBezTo>
                  <a:cubicBezTo>
                    <a:pt x="3687575" y="1671678"/>
                    <a:pt x="3687207" y="1671678"/>
                    <a:pt x="3686840" y="1671678"/>
                  </a:cubicBezTo>
                  <a:moveTo>
                    <a:pt x="261813" y="2075127"/>
                  </a:moveTo>
                  <a:cubicBezTo>
                    <a:pt x="261813" y="2075127"/>
                    <a:pt x="261567" y="2075127"/>
                    <a:pt x="261445" y="2075127"/>
                  </a:cubicBezTo>
                  <a:cubicBezTo>
                    <a:pt x="261322" y="2075127"/>
                    <a:pt x="261200" y="2075127"/>
                    <a:pt x="260954" y="2075127"/>
                  </a:cubicBezTo>
                  <a:cubicBezTo>
                    <a:pt x="260832" y="2075127"/>
                    <a:pt x="260709" y="2075127"/>
                    <a:pt x="260464" y="2075127"/>
                  </a:cubicBezTo>
                  <a:cubicBezTo>
                    <a:pt x="260341" y="2075127"/>
                    <a:pt x="260096" y="2075127"/>
                    <a:pt x="259973" y="2075250"/>
                  </a:cubicBezTo>
                  <a:cubicBezTo>
                    <a:pt x="258625" y="2075618"/>
                    <a:pt x="257030" y="2076354"/>
                    <a:pt x="255559" y="2077335"/>
                  </a:cubicBezTo>
                  <a:cubicBezTo>
                    <a:pt x="254087" y="2078316"/>
                    <a:pt x="252493" y="2079419"/>
                    <a:pt x="251021" y="2080768"/>
                  </a:cubicBezTo>
                  <a:cubicBezTo>
                    <a:pt x="249550" y="2082117"/>
                    <a:pt x="248201" y="2083589"/>
                    <a:pt x="246975" y="2085060"/>
                  </a:cubicBezTo>
                  <a:cubicBezTo>
                    <a:pt x="245748" y="2086654"/>
                    <a:pt x="244645" y="2088249"/>
                    <a:pt x="243786" y="2089720"/>
                  </a:cubicBezTo>
                  <a:cubicBezTo>
                    <a:pt x="243051" y="2091069"/>
                    <a:pt x="242560" y="2092418"/>
                    <a:pt x="242315" y="2093522"/>
                  </a:cubicBezTo>
                  <a:cubicBezTo>
                    <a:pt x="242070" y="2094625"/>
                    <a:pt x="242070" y="2095606"/>
                    <a:pt x="242315" y="2096342"/>
                  </a:cubicBezTo>
                  <a:cubicBezTo>
                    <a:pt x="242560" y="2097078"/>
                    <a:pt x="242928" y="2097691"/>
                    <a:pt x="243664" y="2098059"/>
                  </a:cubicBezTo>
                  <a:cubicBezTo>
                    <a:pt x="244277" y="2098427"/>
                    <a:pt x="245135" y="2098550"/>
                    <a:pt x="246239" y="2098427"/>
                  </a:cubicBezTo>
                  <a:cubicBezTo>
                    <a:pt x="246362" y="2098427"/>
                    <a:pt x="246484" y="2098427"/>
                    <a:pt x="246607" y="2098427"/>
                  </a:cubicBezTo>
                  <a:cubicBezTo>
                    <a:pt x="246729" y="2098427"/>
                    <a:pt x="246852" y="2098427"/>
                    <a:pt x="246975" y="2098427"/>
                  </a:cubicBezTo>
                  <a:cubicBezTo>
                    <a:pt x="247097" y="2098427"/>
                    <a:pt x="247220" y="2098427"/>
                    <a:pt x="247465" y="2098427"/>
                  </a:cubicBezTo>
                  <a:cubicBezTo>
                    <a:pt x="247588" y="2098427"/>
                    <a:pt x="247710" y="2098427"/>
                    <a:pt x="247956" y="2098304"/>
                  </a:cubicBezTo>
                  <a:cubicBezTo>
                    <a:pt x="249305" y="2097814"/>
                    <a:pt x="250899" y="2097078"/>
                    <a:pt x="252370" y="2096097"/>
                  </a:cubicBezTo>
                  <a:cubicBezTo>
                    <a:pt x="253842" y="2095116"/>
                    <a:pt x="255436" y="2093890"/>
                    <a:pt x="256908" y="2092663"/>
                  </a:cubicBezTo>
                  <a:cubicBezTo>
                    <a:pt x="258379" y="2091314"/>
                    <a:pt x="259728" y="2089843"/>
                    <a:pt x="260954" y="2088371"/>
                  </a:cubicBezTo>
                  <a:cubicBezTo>
                    <a:pt x="262181" y="2086900"/>
                    <a:pt x="263284" y="2085183"/>
                    <a:pt x="264143" y="2083711"/>
                  </a:cubicBezTo>
                  <a:cubicBezTo>
                    <a:pt x="264879" y="2082240"/>
                    <a:pt x="265369" y="2081014"/>
                    <a:pt x="265614" y="2079910"/>
                  </a:cubicBezTo>
                  <a:cubicBezTo>
                    <a:pt x="265860" y="2078806"/>
                    <a:pt x="265860" y="2077825"/>
                    <a:pt x="265614" y="2077089"/>
                  </a:cubicBezTo>
                  <a:cubicBezTo>
                    <a:pt x="265369" y="2076354"/>
                    <a:pt x="265001" y="2075741"/>
                    <a:pt x="264265" y="2075373"/>
                  </a:cubicBezTo>
                  <a:cubicBezTo>
                    <a:pt x="263652" y="2075005"/>
                    <a:pt x="262794" y="2074882"/>
                    <a:pt x="261690" y="2075005"/>
                  </a:cubicBezTo>
                  <a:moveTo>
                    <a:pt x="3644900" y="1741699"/>
                  </a:moveTo>
                  <a:cubicBezTo>
                    <a:pt x="3642570" y="1741945"/>
                    <a:pt x="3640118" y="1742558"/>
                    <a:pt x="3637788" y="1743416"/>
                  </a:cubicBezTo>
                  <a:cubicBezTo>
                    <a:pt x="3635458" y="1744275"/>
                    <a:pt x="3633128" y="1745501"/>
                    <a:pt x="3630921" y="1746850"/>
                  </a:cubicBezTo>
                  <a:cubicBezTo>
                    <a:pt x="3628714" y="1748198"/>
                    <a:pt x="3626629" y="1749915"/>
                    <a:pt x="3624789" y="1751632"/>
                  </a:cubicBezTo>
                  <a:cubicBezTo>
                    <a:pt x="3622950" y="1753472"/>
                    <a:pt x="3621356" y="1755434"/>
                    <a:pt x="3620129" y="1757518"/>
                  </a:cubicBezTo>
                  <a:lnTo>
                    <a:pt x="3620007" y="1757518"/>
                  </a:lnTo>
                  <a:cubicBezTo>
                    <a:pt x="3618535" y="1759971"/>
                    <a:pt x="3617677" y="1762301"/>
                    <a:pt x="3617309" y="1764508"/>
                  </a:cubicBezTo>
                  <a:cubicBezTo>
                    <a:pt x="3616941" y="1766716"/>
                    <a:pt x="3617186" y="1768678"/>
                    <a:pt x="3617799" y="1770394"/>
                  </a:cubicBezTo>
                  <a:cubicBezTo>
                    <a:pt x="3618412" y="1772111"/>
                    <a:pt x="3619639" y="1773583"/>
                    <a:pt x="3621356" y="1774686"/>
                  </a:cubicBezTo>
                  <a:cubicBezTo>
                    <a:pt x="3622950" y="1775790"/>
                    <a:pt x="3625035" y="1776403"/>
                    <a:pt x="3627610" y="1776648"/>
                  </a:cubicBezTo>
                  <a:cubicBezTo>
                    <a:pt x="3627977" y="1776648"/>
                    <a:pt x="3628345" y="1776648"/>
                    <a:pt x="3628591" y="1776648"/>
                  </a:cubicBezTo>
                  <a:cubicBezTo>
                    <a:pt x="3628836" y="1776648"/>
                    <a:pt x="3629327" y="1776648"/>
                    <a:pt x="3629694" y="1776648"/>
                  </a:cubicBezTo>
                  <a:cubicBezTo>
                    <a:pt x="3630062" y="1776648"/>
                    <a:pt x="3630430" y="1776648"/>
                    <a:pt x="3630798" y="1776648"/>
                  </a:cubicBezTo>
                  <a:cubicBezTo>
                    <a:pt x="3631166" y="1776648"/>
                    <a:pt x="3631534" y="1776648"/>
                    <a:pt x="3631902" y="1776648"/>
                  </a:cubicBezTo>
                  <a:cubicBezTo>
                    <a:pt x="3634232" y="1776403"/>
                    <a:pt x="3636684" y="1775790"/>
                    <a:pt x="3639014" y="1774932"/>
                  </a:cubicBezTo>
                  <a:cubicBezTo>
                    <a:pt x="3641344" y="1774073"/>
                    <a:pt x="3643797" y="1772847"/>
                    <a:pt x="3646004" y="1771498"/>
                  </a:cubicBezTo>
                  <a:cubicBezTo>
                    <a:pt x="3648212" y="1770149"/>
                    <a:pt x="3650296" y="1768433"/>
                    <a:pt x="3652258" y="1766593"/>
                  </a:cubicBezTo>
                  <a:cubicBezTo>
                    <a:pt x="3654098" y="1764753"/>
                    <a:pt x="3655814" y="1762791"/>
                    <a:pt x="3657041" y="1760707"/>
                  </a:cubicBezTo>
                  <a:cubicBezTo>
                    <a:pt x="3658512" y="1758254"/>
                    <a:pt x="3659371" y="1755924"/>
                    <a:pt x="3659739" y="1753717"/>
                  </a:cubicBezTo>
                  <a:cubicBezTo>
                    <a:pt x="3660107" y="1751510"/>
                    <a:pt x="3659861" y="1749548"/>
                    <a:pt x="3659248" y="1747831"/>
                  </a:cubicBezTo>
                  <a:cubicBezTo>
                    <a:pt x="3658635" y="1746114"/>
                    <a:pt x="3657409" y="1744642"/>
                    <a:pt x="3655692" y="1743538"/>
                  </a:cubicBezTo>
                  <a:cubicBezTo>
                    <a:pt x="3653975" y="1742435"/>
                    <a:pt x="3651890" y="1741822"/>
                    <a:pt x="3649315" y="1741577"/>
                  </a:cubicBezTo>
                  <a:cubicBezTo>
                    <a:pt x="3648947" y="1741577"/>
                    <a:pt x="3648579" y="1741577"/>
                    <a:pt x="3648334" y="1741577"/>
                  </a:cubicBezTo>
                  <a:cubicBezTo>
                    <a:pt x="3647966" y="1741577"/>
                    <a:pt x="3647598" y="1741577"/>
                    <a:pt x="3647230" y="1741577"/>
                  </a:cubicBezTo>
                  <a:cubicBezTo>
                    <a:pt x="3646862" y="1741577"/>
                    <a:pt x="3646495" y="1741577"/>
                    <a:pt x="3646127" y="1741577"/>
                  </a:cubicBezTo>
                  <a:cubicBezTo>
                    <a:pt x="3645759" y="1741577"/>
                    <a:pt x="3645391" y="1741577"/>
                    <a:pt x="3645023" y="1741577"/>
                  </a:cubicBezTo>
                  <a:moveTo>
                    <a:pt x="238145" y="2120991"/>
                  </a:moveTo>
                  <a:cubicBezTo>
                    <a:pt x="238145" y="2120991"/>
                    <a:pt x="237777" y="2120991"/>
                    <a:pt x="237655" y="2120991"/>
                  </a:cubicBezTo>
                  <a:cubicBezTo>
                    <a:pt x="237532" y="2120991"/>
                    <a:pt x="237287" y="2120991"/>
                    <a:pt x="237164" y="2120991"/>
                  </a:cubicBezTo>
                  <a:cubicBezTo>
                    <a:pt x="237042" y="2120991"/>
                    <a:pt x="236796" y="2120991"/>
                    <a:pt x="236674" y="2121113"/>
                  </a:cubicBezTo>
                  <a:cubicBezTo>
                    <a:pt x="236551" y="2121113"/>
                    <a:pt x="236306" y="2121113"/>
                    <a:pt x="236061" y="2121236"/>
                  </a:cubicBezTo>
                  <a:cubicBezTo>
                    <a:pt x="234589" y="2121727"/>
                    <a:pt x="233118" y="2122462"/>
                    <a:pt x="231646" y="2123443"/>
                  </a:cubicBezTo>
                  <a:cubicBezTo>
                    <a:pt x="230175" y="2124424"/>
                    <a:pt x="228580" y="2125650"/>
                    <a:pt x="227109" y="2127000"/>
                  </a:cubicBezTo>
                  <a:cubicBezTo>
                    <a:pt x="225637" y="2128348"/>
                    <a:pt x="224288" y="2129820"/>
                    <a:pt x="223062" y="2131414"/>
                  </a:cubicBezTo>
                  <a:cubicBezTo>
                    <a:pt x="221836" y="2133008"/>
                    <a:pt x="220855" y="2134602"/>
                    <a:pt x="219996" y="2136197"/>
                  </a:cubicBezTo>
                  <a:cubicBezTo>
                    <a:pt x="219261" y="2137545"/>
                    <a:pt x="218770" y="2138772"/>
                    <a:pt x="218647" y="2139875"/>
                  </a:cubicBezTo>
                  <a:cubicBezTo>
                    <a:pt x="218402" y="2140979"/>
                    <a:pt x="218402" y="2141960"/>
                    <a:pt x="218647" y="2142696"/>
                  </a:cubicBezTo>
                  <a:cubicBezTo>
                    <a:pt x="218893" y="2143432"/>
                    <a:pt x="219261" y="2144045"/>
                    <a:pt x="219996" y="2144290"/>
                  </a:cubicBezTo>
                  <a:cubicBezTo>
                    <a:pt x="220609" y="2144658"/>
                    <a:pt x="221468" y="2144781"/>
                    <a:pt x="222449" y="2144658"/>
                  </a:cubicBezTo>
                  <a:cubicBezTo>
                    <a:pt x="222572" y="2144658"/>
                    <a:pt x="222817" y="2144658"/>
                    <a:pt x="222939" y="2144658"/>
                  </a:cubicBezTo>
                  <a:cubicBezTo>
                    <a:pt x="223062" y="2144658"/>
                    <a:pt x="223307" y="2144658"/>
                    <a:pt x="223430" y="2144658"/>
                  </a:cubicBezTo>
                  <a:cubicBezTo>
                    <a:pt x="223553" y="2144658"/>
                    <a:pt x="223798" y="2144658"/>
                    <a:pt x="223921" y="2144535"/>
                  </a:cubicBezTo>
                  <a:cubicBezTo>
                    <a:pt x="224166" y="2144535"/>
                    <a:pt x="224288" y="2144535"/>
                    <a:pt x="224533" y="2144413"/>
                  </a:cubicBezTo>
                  <a:cubicBezTo>
                    <a:pt x="226005" y="2143922"/>
                    <a:pt x="227477" y="2143187"/>
                    <a:pt x="229071" y="2142083"/>
                  </a:cubicBezTo>
                  <a:cubicBezTo>
                    <a:pt x="230665" y="2141102"/>
                    <a:pt x="232137" y="2139875"/>
                    <a:pt x="233608" y="2138527"/>
                  </a:cubicBezTo>
                  <a:cubicBezTo>
                    <a:pt x="235080" y="2137178"/>
                    <a:pt x="236429" y="2135706"/>
                    <a:pt x="237655" y="2134112"/>
                  </a:cubicBezTo>
                  <a:cubicBezTo>
                    <a:pt x="238881" y="2132518"/>
                    <a:pt x="239985" y="2130924"/>
                    <a:pt x="240721" y="2129330"/>
                  </a:cubicBezTo>
                  <a:cubicBezTo>
                    <a:pt x="241456" y="2127980"/>
                    <a:pt x="241824" y="2126754"/>
                    <a:pt x="242070" y="2125650"/>
                  </a:cubicBezTo>
                  <a:cubicBezTo>
                    <a:pt x="242315" y="2124547"/>
                    <a:pt x="242315" y="2123688"/>
                    <a:pt x="242070" y="2122953"/>
                  </a:cubicBezTo>
                  <a:cubicBezTo>
                    <a:pt x="241824" y="2122217"/>
                    <a:pt x="241334" y="2121604"/>
                    <a:pt x="240721" y="2121359"/>
                  </a:cubicBezTo>
                  <a:cubicBezTo>
                    <a:pt x="240107" y="2120991"/>
                    <a:pt x="239249" y="2120868"/>
                    <a:pt x="238268" y="2120991"/>
                  </a:cubicBezTo>
                  <a:moveTo>
                    <a:pt x="3600509" y="1812088"/>
                  </a:moveTo>
                  <a:cubicBezTo>
                    <a:pt x="3598301" y="1812334"/>
                    <a:pt x="3595971" y="1812824"/>
                    <a:pt x="3593642" y="1813682"/>
                  </a:cubicBezTo>
                  <a:cubicBezTo>
                    <a:pt x="3591312" y="1814541"/>
                    <a:pt x="3589104" y="1815644"/>
                    <a:pt x="3586897" y="1816993"/>
                  </a:cubicBezTo>
                  <a:cubicBezTo>
                    <a:pt x="3584689" y="1818342"/>
                    <a:pt x="3582605" y="1819936"/>
                    <a:pt x="3580766" y="1821653"/>
                  </a:cubicBezTo>
                  <a:cubicBezTo>
                    <a:pt x="3578926" y="1823370"/>
                    <a:pt x="3577209" y="1825332"/>
                    <a:pt x="3575983" y="1827417"/>
                  </a:cubicBezTo>
                  <a:cubicBezTo>
                    <a:pt x="3574389" y="1829869"/>
                    <a:pt x="3573285" y="1832199"/>
                    <a:pt x="3572917" y="1834407"/>
                  </a:cubicBezTo>
                  <a:cubicBezTo>
                    <a:pt x="3572427" y="1836614"/>
                    <a:pt x="3572549" y="1838699"/>
                    <a:pt x="3573162" y="1840538"/>
                  </a:cubicBezTo>
                  <a:cubicBezTo>
                    <a:pt x="3573776" y="1842378"/>
                    <a:pt x="3574879" y="1843849"/>
                    <a:pt x="3576474" y="1845076"/>
                  </a:cubicBezTo>
                  <a:cubicBezTo>
                    <a:pt x="3578068" y="1846302"/>
                    <a:pt x="3580152" y="1847037"/>
                    <a:pt x="3582605" y="1847405"/>
                  </a:cubicBezTo>
                  <a:cubicBezTo>
                    <a:pt x="3582973" y="1847405"/>
                    <a:pt x="3583341" y="1847405"/>
                    <a:pt x="3583709" y="1847405"/>
                  </a:cubicBezTo>
                  <a:cubicBezTo>
                    <a:pt x="3584076" y="1847405"/>
                    <a:pt x="3584444" y="1847405"/>
                    <a:pt x="3584935" y="1847405"/>
                  </a:cubicBezTo>
                  <a:cubicBezTo>
                    <a:pt x="3585425" y="1847405"/>
                    <a:pt x="3585671" y="1847405"/>
                    <a:pt x="3586161" y="1847405"/>
                  </a:cubicBezTo>
                  <a:cubicBezTo>
                    <a:pt x="3586529" y="1847405"/>
                    <a:pt x="3587019" y="1847405"/>
                    <a:pt x="3587387" y="1847405"/>
                  </a:cubicBezTo>
                  <a:cubicBezTo>
                    <a:pt x="3589717" y="1847160"/>
                    <a:pt x="3592047" y="1846669"/>
                    <a:pt x="3594377" y="1845811"/>
                  </a:cubicBezTo>
                  <a:cubicBezTo>
                    <a:pt x="3596707" y="1844953"/>
                    <a:pt x="3599037" y="1843849"/>
                    <a:pt x="3601244" y="1842500"/>
                  </a:cubicBezTo>
                  <a:cubicBezTo>
                    <a:pt x="3603452" y="1841151"/>
                    <a:pt x="3605537" y="1839557"/>
                    <a:pt x="3607376" y="1837840"/>
                  </a:cubicBezTo>
                  <a:cubicBezTo>
                    <a:pt x="3609215" y="1836124"/>
                    <a:pt x="3610932" y="1834161"/>
                    <a:pt x="3612281" y="1832077"/>
                  </a:cubicBezTo>
                  <a:cubicBezTo>
                    <a:pt x="3613875" y="1829624"/>
                    <a:pt x="3614856" y="1827294"/>
                    <a:pt x="3615347" y="1824964"/>
                  </a:cubicBezTo>
                  <a:cubicBezTo>
                    <a:pt x="3615837" y="1822757"/>
                    <a:pt x="3615715" y="1820672"/>
                    <a:pt x="3615102" y="1818833"/>
                  </a:cubicBezTo>
                  <a:cubicBezTo>
                    <a:pt x="3614489" y="1816993"/>
                    <a:pt x="3613385" y="1815522"/>
                    <a:pt x="3611791" y="1814296"/>
                  </a:cubicBezTo>
                  <a:cubicBezTo>
                    <a:pt x="3610197" y="1813192"/>
                    <a:pt x="3608112" y="1812334"/>
                    <a:pt x="3605659" y="1812088"/>
                  </a:cubicBezTo>
                  <a:cubicBezTo>
                    <a:pt x="3605291" y="1812088"/>
                    <a:pt x="3604924" y="1812088"/>
                    <a:pt x="3604556" y="1812088"/>
                  </a:cubicBezTo>
                  <a:cubicBezTo>
                    <a:pt x="3604188" y="1812088"/>
                    <a:pt x="3603820" y="1812088"/>
                    <a:pt x="3603329" y="1812088"/>
                  </a:cubicBezTo>
                  <a:cubicBezTo>
                    <a:pt x="3602839" y="1812088"/>
                    <a:pt x="3602471" y="1812088"/>
                    <a:pt x="3602103" y="1812088"/>
                  </a:cubicBezTo>
                  <a:cubicBezTo>
                    <a:pt x="3601735" y="1812088"/>
                    <a:pt x="3601244" y="1812088"/>
                    <a:pt x="3600877" y="1812088"/>
                  </a:cubicBezTo>
                  <a:moveTo>
                    <a:pt x="215582" y="2166854"/>
                  </a:moveTo>
                  <a:cubicBezTo>
                    <a:pt x="215582" y="2166854"/>
                    <a:pt x="215214" y="2166854"/>
                    <a:pt x="215091" y="2166854"/>
                  </a:cubicBezTo>
                  <a:cubicBezTo>
                    <a:pt x="214968" y="2166854"/>
                    <a:pt x="214723" y="2166854"/>
                    <a:pt x="214478" y="2166977"/>
                  </a:cubicBezTo>
                  <a:cubicBezTo>
                    <a:pt x="214233" y="2166977"/>
                    <a:pt x="214110" y="2166977"/>
                    <a:pt x="213865" y="2167099"/>
                  </a:cubicBezTo>
                  <a:cubicBezTo>
                    <a:pt x="213620" y="2167099"/>
                    <a:pt x="213497" y="2167222"/>
                    <a:pt x="213252" y="2167345"/>
                  </a:cubicBezTo>
                  <a:cubicBezTo>
                    <a:pt x="211780" y="2167835"/>
                    <a:pt x="210309" y="2168693"/>
                    <a:pt x="208714" y="2169797"/>
                  </a:cubicBezTo>
                  <a:cubicBezTo>
                    <a:pt x="207120" y="2170901"/>
                    <a:pt x="205649" y="2172127"/>
                    <a:pt x="204177" y="2173476"/>
                  </a:cubicBezTo>
                  <a:cubicBezTo>
                    <a:pt x="202706" y="2174825"/>
                    <a:pt x="201357" y="2176419"/>
                    <a:pt x="200130" y="2178013"/>
                  </a:cubicBezTo>
                  <a:cubicBezTo>
                    <a:pt x="198904" y="2179607"/>
                    <a:pt x="197923" y="2181201"/>
                    <a:pt x="197187" y="2182796"/>
                  </a:cubicBezTo>
                  <a:cubicBezTo>
                    <a:pt x="196574" y="2184145"/>
                    <a:pt x="196084" y="2185371"/>
                    <a:pt x="195961" y="2186352"/>
                  </a:cubicBezTo>
                  <a:cubicBezTo>
                    <a:pt x="195716" y="2187456"/>
                    <a:pt x="195838" y="2188314"/>
                    <a:pt x="195961" y="2189050"/>
                  </a:cubicBezTo>
                  <a:cubicBezTo>
                    <a:pt x="196206" y="2189786"/>
                    <a:pt x="196574" y="2190276"/>
                    <a:pt x="197310" y="2190644"/>
                  </a:cubicBezTo>
                  <a:cubicBezTo>
                    <a:pt x="197923" y="2191012"/>
                    <a:pt x="198782" y="2191134"/>
                    <a:pt x="199763" y="2191012"/>
                  </a:cubicBezTo>
                  <a:cubicBezTo>
                    <a:pt x="200008" y="2191012"/>
                    <a:pt x="200130" y="2191012"/>
                    <a:pt x="200376" y="2191012"/>
                  </a:cubicBezTo>
                  <a:cubicBezTo>
                    <a:pt x="200621" y="2191012"/>
                    <a:pt x="200744" y="2191012"/>
                    <a:pt x="200989" y="2190889"/>
                  </a:cubicBezTo>
                  <a:cubicBezTo>
                    <a:pt x="201234" y="2190766"/>
                    <a:pt x="201357" y="2190889"/>
                    <a:pt x="201602" y="2190766"/>
                  </a:cubicBezTo>
                  <a:cubicBezTo>
                    <a:pt x="201847" y="2190644"/>
                    <a:pt x="202093" y="2190644"/>
                    <a:pt x="202338" y="2190521"/>
                  </a:cubicBezTo>
                  <a:cubicBezTo>
                    <a:pt x="203809" y="2190031"/>
                    <a:pt x="205403" y="2189173"/>
                    <a:pt x="206875" y="2188191"/>
                  </a:cubicBezTo>
                  <a:cubicBezTo>
                    <a:pt x="208469" y="2187210"/>
                    <a:pt x="209941" y="2185861"/>
                    <a:pt x="211412" y="2184513"/>
                  </a:cubicBezTo>
                  <a:cubicBezTo>
                    <a:pt x="212884" y="2183163"/>
                    <a:pt x="214233" y="2181569"/>
                    <a:pt x="215459" y="2180098"/>
                  </a:cubicBezTo>
                  <a:cubicBezTo>
                    <a:pt x="216685" y="2178503"/>
                    <a:pt x="217666" y="2176910"/>
                    <a:pt x="218402" y="2175315"/>
                  </a:cubicBezTo>
                  <a:cubicBezTo>
                    <a:pt x="219015" y="2173966"/>
                    <a:pt x="219506" y="2172740"/>
                    <a:pt x="219628" y="2171636"/>
                  </a:cubicBezTo>
                  <a:cubicBezTo>
                    <a:pt x="219874" y="2170533"/>
                    <a:pt x="219751" y="2169674"/>
                    <a:pt x="219628" y="2168938"/>
                  </a:cubicBezTo>
                  <a:cubicBezTo>
                    <a:pt x="219383" y="2168203"/>
                    <a:pt x="218893" y="2167712"/>
                    <a:pt x="218279" y="2167345"/>
                  </a:cubicBezTo>
                  <a:cubicBezTo>
                    <a:pt x="217666" y="2166977"/>
                    <a:pt x="216808" y="2166854"/>
                    <a:pt x="215827" y="2166977"/>
                  </a:cubicBezTo>
                  <a:moveTo>
                    <a:pt x="3553664" y="1882600"/>
                  </a:moveTo>
                  <a:cubicBezTo>
                    <a:pt x="3551457" y="1882845"/>
                    <a:pt x="3549127" y="1883336"/>
                    <a:pt x="3546920" y="1884194"/>
                  </a:cubicBezTo>
                  <a:cubicBezTo>
                    <a:pt x="3544590" y="1885052"/>
                    <a:pt x="3542383" y="1886034"/>
                    <a:pt x="3540175" y="1887382"/>
                  </a:cubicBezTo>
                  <a:cubicBezTo>
                    <a:pt x="3537968" y="1888731"/>
                    <a:pt x="3536006" y="1890203"/>
                    <a:pt x="3534166" y="1891920"/>
                  </a:cubicBezTo>
                  <a:cubicBezTo>
                    <a:pt x="3532327" y="1893637"/>
                    <a:pt x="3530610" y="1895476"/>
                    <a:pt x="3529261" y="1897561"/>
                  </a:cubicBezTo>
                  <a:cubicBezTo>
                    <a:pt x="3527545" y="1900013"/>
                    <a:pt x="3526441" y="1902466"/>
                    <a:pt x="3525828" y="1904673"/>
                  </a:cubicBezTo>
                  <a:cubicBezTo>
                    <a:pt x="3525215" y="1907003"/>
                    <a:pt x="3525215" y="1909088"/>
                    <a:pt x="3525828" y="1910927"/>
                  </a:cubicBezTo>
                  <a:cubicBezTo>
                    <a:pt x="3526318" y="1912767"/>
                    <a:pt x="3527299" y="1914483"/>
                    <a:pt x="3528771" y="1915710"/>
                  </a:cubicBezTo>
                  <a:cubicBezTo>
                    <a:pt x="3530242" y="1916936"/>
                    <a:pt x="3532204" y="1917917"/>
                    <a:pt x="3534657" y="1918285"/>
                  </a:cubicBezTo>
                  <a:cubicBezTo>
                    <a:pt x="3535025" y="1918285"/>
                    <a:pt x="3535516" y="1918407"/>
                    <a:pt x="3535883" y="1918407"/>
                  </a:cubicBezTo>
                  <a:cubicBezTo>
                    <a:pt x="3536251" y="1918407"/>
                    <a:pt x="3536742" y="1918407"/>
                    <a:pt x="3537232" y="1918407"/>
                  </a:cubicBezTo>
                  <a:cubicBezTo>
                    <a:pt x="3537723" y="1918407"/>
                    <a:pt x="3538091" y="1918407"/>
                    <a:pt x="3538581" y="1918407"/>
                  </a:cubicBezTo>
                  <a:cubicBezTo>
                    <a:pt x="3539071" y="1918407"/>
                    <a:pt x="3539439" y="1918407"/>
                    <a:pt x="3539930" y="1918407"/>
                  </a:cubicBezTo>
                  <a:cubicBezTo>
                    <a:pt x="3542137" y="1918162"/>
                    <a:pt x="3544467" y="1917672"/>
                    <a:pt x="3546797" y="1916813"/>
                  </a:cubicBezTo>
                  <a:cubicBezTo>
                    <a:pt x="3549127" y="1915955"/>
                    <a:pt x="3551334" y="1914974"/>
                    <a:pt x="3553542" y="1913625"/>
                  </a:cubicBezTo>
                  <a:cubicBezTo>
                    <a:pt x="3555749" y="1912276"/>
                    <a:pt x="3557834" y="1910805"/>
                    <a:pt x="3559673" y="1909088"/>
                  </a:cubicBezTo>
                  <a:cubicBezTo>
                    <a:pt x="3561513" y="1907371"/>
                    <a:pt x="3563229" y="1905532"/>
                    <a:pt x="3564701" y="1903447"/>
                  </a:cubicBezTo>
                  <a:cubicBezTo>
                    <a:pt x="3566418" y="1900994"/>
                    <a:pt x="3567521" y="1898542"/>
                    <a:pt x="3568012" y="1896334"/>
                  </a:cubicBezTo>
                  <a:cubicBezTo>
                    <a:pt x="3568625" y="1894004"/>
                    <a:pt x="3568625" y="1891920"/>
                    <a:pt x="3568012" y="1890080"/>
                  </a:cubicBezTo>
                  <a:cubicBezTo>
                    <a:pt x="3567521" y="1888241"/>
                    <a:pt x="3566541" y="1886647"/>
                    <a:pt x="3564946" y="1885298"/>
                  </a:cubicBezTo>
                  <a:cubicBezTo>
                    <a:pt x="3563475" y="1884072"/>
                    <a:pt x="3561513" y="1883090"/>
                    <a:pt x="3559060" y="1882722"/>
                  </a:cubicBezTo>
                  <a:cubicBezTo>
                    <a:pt x="3558692" y="1882722"/>
                    <a:pt x="3558202" y="1882722"/>
                    <a:pt x="3557834" y="1882600"/>
                  </a:cubicBezTo>
                  <a:cubicBezTo>
                    <a:pt x="3557466" y="1882600"/>
                    <a:pt x="3556976" y="1882600"/>
                    <a:pt x="3556485" y="1882600"/>
                  </a:cubicBezTo>
                  <a:cubicBezTo>
                    <a:pt x="3555994" y="1882600"/>
                    <a:pt x="3555626" y="1882600"/>
                    <a:pt x="3555136" y="1882600"/>
                  </a:cubicBezTo>
                  <a:cubicBezTo>
                    <a:pt x="3554646" y="1882600"/>
                    <a:pt x="3554278" y="1882600"/>
                    <a:pt x="3553787" y="1882600"/>
                  </a:cubicBezTo>
                  <a:moveTo>
                    <a:pt x="193999" y="2212717"/>
                  </a:moveTo>
                  <a:cubicBezTo>
                    <a:pt x="193999" y="2212717"/>
                    <a:pt x="193631" y="2212717"/>
                    <a:pt x="193386" y="2212717"/>
                  </a:cubicBezTo>
                  <a:cubicBezTo>
                    <a:pt x="193141" y="2212717"/>
                    <a:pt x="192895" y="2212717"/>
                    <a:pt x="192650" y="2212840"/>
                  </a:cubicBezTo>
                  <a:cubicBezTo>
                    <a:pt x="192405" y="2212840"/>
                    <a:pt x="192159" y="2212963"/>
                    <a:pt x="191914" y="2213085"/>
                  </a:cubicBezTo>
                  <a:cubicBezTo>
                    <a:pt x="191669" y="2213085"/>
                    <a:pt x="191424" y="2213208"/>
                    <a:pt x="191179" y="2213330"/>
                  </a:cubicBezTo>
                  <a:cubicBezTo>
                    <a:pt x="189707" y="2213943"/>
                    <a:pt x="188113" y="2214802"/>
                    <a:pt x="186641" y="2215783"/>
                  </a:cubicBezTo>
                  <a:cubicBezTo>
                    <a:pt x="185047" y="2216886"/>
                    <a:pt x="183575" y="2218113"/>
                    <a:pt x="182104" y="2219584"/>
                  </a:cubicBezTo>
                  <a:cubicBezTo>
                    <a:pt x="180632" y="2221056"/>
                    <a:pt x="179284" y="2222528"/>
                    <a:pt x="178180" y="2224121"/>
                  </a:cubicBezTo>
                  <a:cubicBezTo>
                    <a:pt x="176954" y="2225716"/>
                    <a:pt x="175973" y="2227310"/>
                    <a:pt x="175359" y="2228904"/>
                  </a:cubicBezTo>
                  <a:cubicBezTo>
                    <a:pt x="174746" y="2230253"/>
                    <a:pt x="174378" y="2231357"/>
                    <a:pt x="174256" y="2232461"/>
                  </a:cubicBezTo>
                  <a:cubicBezTo>
                    <a:pt x="174133" y="2233564"/>
                    <a:pt x="174256" y="2234423"/>
                    <a:pt x="174378" y="2235036"/>
                  </a:cubicBezTo>
                  <a:cubicBezTo>
                    <a:pt x="174501" y="2235649"/>
                    <a:pt x="175114" y="2236262"/>
                    <a:pt x="175727" y="2236630"/>
                  </a:cubicBezTo>
                  <a:cubicBezTo>
                    <a:pt x="176340" y="2236998"/>
                    <a:pt x="177199" y="2237120"/>
                    <a:pt x="178180" y="2236998"/>
                  </a:cubicBezTo>
                  <a:cubicBezTo>
                    <a:pt x="178425" y="2236998"/>
                    <a:pt x="178548" y="2236998"/>
                    <a:pt x="178793" y="2236998"/>
                  </a:cubicBezTo>
                  <a:cubicBezTo>
                    <a:pt x="179038" y="2236998"/>
                    <a:pt x="179284" y="2236998"/>
                    <a:pt x="179406" y="2236875"/>
                  </a:cubicBezTo>
                  <a:cubicBezTo>
                    <a:pt x="179651" y="2236875"/>
                    <a:pt x="179897" y="2236752"/>
                    <a:pt x="180142" y="2236630"/>
                  </a:cubicBezTo>
                  <a:cubicBezTo>
                    <a:pt x="180387" y="2236630"/>
                    <a:pt x="180632" y="2236507"/>
                    <a:pt x="180878" y="2236384"/>
                  </a:cubicBezTo>
                  <a:cubicBezTo>
                    <a:pt x="182349" y="2235771"/>
                    <a:pt x="183943" y="2234913"/>
                    <a:pt x="185538" y="2233809"/>
                  </a:cubicBezTo>
                  <a:cubicBezTo>
                    <a:pt x="187132" y="2232706"/>
                    <a:pt x="188603" y="2231479"/>
                    <a:pt x="190075" y="2230008"/>
                  </a:cubicBezTo>
                  <a:cubicBezTo>
                    <a:pt x="191546" y="2228536"/>
                    <a:pt x="192895" y="2227065"/>
                    <a:pt x="194122" y="2225471"/>
                  </a:cubicBezTo>
                  <a:cubicBezTo>
                    <a:pt x="195348" y="2223876"/>
                    <a:pt x="196329" y="2222282"/>
                    <a:pt x="197065" y="2220688"/>
                  </a:cubicBezTo>
                  <a:cubicBezTo>
                    <a:pt x="197678" y="2219339"/>
                    <a:pt x="198046" y="2218236"/>
                    <a:pt x="198168" y="2217254"/>
                  </a:cubicBezTo>
                  <a:cubicBezTo>
                    <a:pt x="198291" y="2216273"/>
                    <a:pt x="198168" y="2215415"/>
                    <a:pt x="198046" y="2214679"/>
                  </a:cubicBezTo>
                  <a:cubicBezTo>
                    <a:pt x="197923" y="2213943"/>
                    <a:pt x="197310" y="2213453"/>
                    <a:pt x="196697" y="2213085"/>
                  </a:cubicBezTo>
                  <a:cubicBezTo>
                    <a:pt x="196084" y="2212717"/>
                    <a:pt x="195225" y="2212594"/>
                    <a:pt x="194244" y="2212717"/>
                  </a:cubicBezTo>
                  <a:moveTo>
                    <a:pt x="3503877" y="1953357"/>
                  </a:moveTo>
                  <a:cubicBezTo>
                    <a:pt x="3501793" y="1953602"/>
                    <a:pt x="3499585" y="1954093"/>
                    <a:pt x="3497378" y="1954828"/>
                  </a:cubicBezTo>
                  <a:cubicBezTo>
                    <a:pt x="3495170" y="1955564"/>
                    <a:pt x="3492963" y="1956545"/>
                    <a:pt x="3490878" y="1957894"/>
                  </a:cubicBezTo>
                  <a:cubicBezTo>
                    <a:pt x="3488794" y="1959243"/>
                    <a:pt x="3486709" y="1960592"/>
                    <a:pt x="3484992" y="1962186"/>
                  </a:cubicBezTo>
                  <a:cubicBezTo>
                    <a:pt x="3483153" y="1963780"/>
                    <a:pt x="3481559" y="1965620"/>
                    <a:pt x="3480087" y="1967582"/>
                  </a:cubicBezTo>
                  <a:cubicBezTo>
                    <a:pt x="3478370" y="1970034"/>
                    <a:pt x="3477144" y="1972487"/>
                    <a:pt x="3476408" y="1974817"/>
                  </a:cubicBezTo>
                  <a:cubicBezTo>
                    <a:pt x="3475795" y="1977147"/>
                    <a:pt x="3475550" y="1979354"/>
                    <a:pt x="3476040" y="1981316"/>
                  </a:cubicBezTo>
                  <a:cubicBezTo>
                    <a:pt x="3476408" y="1983278"/>
                    <a:pt x="3477389" y="1984995"/>
                    <a:pt x="3478738" y="1986344"/>
                  </a:cubicBezTo>
                  <a:cubicBezTo>
                    <a:pt x="3480087" y="1987693"/>
                    <a:pt x="3482049" y="1988674"/>
                    <a:pt x="3484379" y="1989165"/>
                  </a:cubicBezTo>
                  <a:cubicBezTo>
                    <a:pt x="3484870" y="1989165"/>
                    <a:pt x="3485360" y="1989410"/>
                    <a:pt x="3485728" y="1989410"/>
                  </a:cubicBezTo>
                  <a:cubicBezTo>
                    <a:pt x="3486218" y="1989410"/>
                    <a:pt x="3486709" y="1989410"/>
                    <a:pt x="3487200" y="1989533"/>
                  </a:cubicBezTo>
                  <a:cubicBezTo>
                    <a:pt x="3487690" y="1989533"/>
                    <a:pt x="3488181" y="1989533"/>
                    <a:pt x="3488671" y="1989533"/>
                  </a:cubicBezTo>
                  <a:cubicBezTo>
                    <a:pt x="3489162" y="1989533"/>
                    <a:pt x="3489652" y="1989533"/>
                    <a:pt x="3490265" y="1989533"/>
                  </a:cubicBezTo>
                  <a:cubicBezTo>
                    <a:pt x="3492350" y="1989287"/>
                    <a:pt x="3494680" y="1988796"/>
                    <a:pt x="3496887" y="1988061"/>
                  </a:cubicBezTo>
                  <a:cubicBezTo>
                    <a:pt x="3499095" y="1987325"/>
                    <a:pt x="3501302" y="1986344"/>
                    <a:pt x="3503387" y="1984995"/>
                  </a:cubicBezTo>
                  <a:cubicBezTo>
                    <a:pt x="3505471" y="1983769"/>
                    <a:pt x="3507556" y="1982297"/>
                    <a:pt x="3509395" y="1980580"/>
                  </a:cubicBezTo>
                  <a:cubicBezTo>
                    <a:pt x="3511235" y="1978986"/>
                    <a:pt x="3512952" y="1977147"/>
                    <a:pt x="3514301" y="1975062"/>
                  </a:cubicBezTo>
                  <a:cubicBezTo>
                    <a:pt x="3516140" y="1972610"/>
                    <a:pt x="3517244" y="1970157"/>
                    <a:pt x="3517979" y="1967827"/>
                  </a:cubicBezTo>
                  <a:cubicBezTo>
                    <a:pt x="3518593" y="1965497"/>
                    <a:pt x="3518715" y="1963290"/>
                    <a:pt x="3518348" y="1961328"/>
                  </a:cubicBezTo>
                  <a:cubicBezTo>
                    <a:pt x="3517979" y="1959366"/>
                    <a:pt x="3516998" y="1957649"/>
                    <a:pt x="3515650" y="1956300"/>
                  </a:cubicBezTo>
                  <a:cubicBezTo>
                    <a:pt x="3514178" y="1954951"/>
                    <a:pt x="3512338" y="1953970"/>
                    <a:pt x="3509886" y="1953480"/>
                  </a:cubicBezTo>
                  <a:cubicBezTo>
                    <a:pt x="3509395" y="1953480"/>
                    <a:pt x="3508905" y="1953234"/>
                    <a:pt x="3508537" y="1953234"/>
                  </a:cubicBezTo>
                  <a:cubicBezTo>
                    <a:pt x="3508046" y="1953234"/>
                    <a:pt x="3507556" y="1953234"/>
                    <a:pt x="3507066" y="1953112"/>
                  </a:cubicBezTo>
                  <a:cubicBezTo>
                    <a:pt x="3506575" y="1953112"/>
                    <a:pt x="3506085" y="1953112"/>
                    <a:pt x="3505594" y="1953112"/>
                  </a:cubicBezTo>
                  <a:cubicBezTo>
                    <a:pt x="3505103" y="1953112"/>
                    <a:pt x="3504613" y="1953112"/>
                    <a:pt x="3504123" y="1953112"/>
                  </a:cubicBezTo>
                  <a:moveTo>
                    <a:pt x="173643" y="2258580"/>
                  </a:moveTo>
                  <a:cubicBezTo>
                    <a:pt x="173643" y="2258580"/>
                    <a:pt x="173152" y="2258580"/>
                    <a:pt x="172907" y="2258580"/>
                  </a:cubicBezTo>
                  <a:cubicBezTo>
                    <a:pt x="172662" y="2258580"/>
                    <a:pt x="172416" y="2258580"/>
                    <a:pt x="172171" y="2258703"/>
                  </a:cubicBezTo>
                  <a:cubicBezTo>
                    <a:pt x="171926" y="2258703"/>
                    <a:pt x="171680" y="2258826"/>
                    <a:pt x="171313" y="2258948"/>
                  </a:cubicBezTo>
                  <a:cubicBezTo>
                    <a:pt x="171067" y="2258948"/>
                    <a:pt x="170699" y="2259194"/>
                    <a:pt x="170454" y="2259316"/>
                  </a:cubicBezTo>
                  <a:cubicBezTo>
                    <a:pt x="168983" y="2259929"/>
                    <a:pt x="167389" y="2260788"/>
                    <a:pt x="165794" y="2261891"/>
                  </a:cubicBezTo>
                  <a:cubicBezTo>
                    <a:pt x="164200" y="2262995"/>
                    <a:pt x="162729" y="2264344"/>
                    <a:pt x="161257" y="2265816"/>
                  </a:cubicBezTo>
                  <a:cubicBezTo>
                    <a:pt x="159785" y="2267287"/>
                    <a:pt x="158436" y="2268881"/>
                    <a:pt x="157333" y="2270475"/>
                  </a:cubicBezTo>
                  <a:cubicBezTo>
                    <a:pt x="156229" y="2272069"/>
                    <a:pt x="155248" y="2273664"/>
                    <a:pt x="154512" y="2275258"/>
                  </a:cubicBezTo>
                  <a:cubicBezTo>
                    <a:pt x="153899" y="2276484"/>
                    <a:pt x="153654" y="2277711"/>
                    <a:pt x="153531" y="2278691"/>
                  </a:cubicBezTo>
                  <a:cubicBezTo>
                    <a:pt x="153409" y="2279672"/>
                    <a:pt x="153531" y="2280531"/>
                    <a:pt x="153777" y="2281267"/>
                  </a:cubicBezTo>
                  <a:cubicBezTo>
                    <a:pt x="154022" y="2282002"/>
                    <a:pt x="154512" y="2282493"/>
                    <a:pt x="155126" y="2282738"/>
                  </a:cubicBezTo>
                  <a:cubicBezTo>
                    <a:pt x="155739" y="2282984"/>
                    <a:pt x="156475" y="2283229"/>
                    <a:pt x="157456" y="2283106"/>
                  </a:cubicBezTo>
                  <a:cubicBezTo>
                    <a:pt x="157701" y="2283106"/>
                    <a:pt x="157946" y="2283106"/>
                    <a:pt x="158191" y="2283106"/>
                  </a:cubicBezTo>
                  <a:cubicBezTo>
                    <a:pt x="158436" y="2283106"/>
                    <a:pt x="158682" y="2283106"/>
                    <a:pt x="158927" y="2282984"/>
                  </a:cubicBezTo>
                  <a:cubicBezTo>
                    <a:pt x="159172" y="2282861"/>
                    <a:pt x="159418" y="2282861"/>
                    <a:pt x="159785" y="2282738"/>
                  </a:cubicBezTo>
                  <a:cubicBezTo>
                    <a:pt x="160031" y="2282738"/>
                    <a:pt x="160399" y="2282493"/>
                    <a:pt x="160644" y="2282370"/>
                  </a:cubicBezTo>
                  <a:cubicBezTo>
                    <a:pt x="162115" y="2281757"/>
                    <a:pt x="163710" y="2280899"/>
                    <a:pt x="165304" y="2279795"/>
                  </a:cubicBezTo>
                  <a:cubicBezTo>
                    <a:pt x="166898" y="2278691"/>
                    <a:pt x="168370" y="2277343"/>
                    <a:pt x="169841" y="2275871"/>
                  </a:cubicBezTo>
                  <a:cubicBezTo>
                    <a:pt x="171313" y="2274399"/>
                    <a:pt x="172662" y="2272805"/>
                    <a:pt x="173765" y="2271211"/>
                  </a:cubicBezTo>
                  <a:cubicBezTo>
                    <a:pt x="174869" y="2269617"/>
                    <a:pt x="175850" y="2267900"/>
                    <a:pt x="176586" y="2266429"/>
                  </a:cubicBezTo>
                  <a:cubicBezTo>
                    <a:pt x="177199" y="2265202"/>
                    <a:pt x="177444" y="2263976"/>
                    <a:pt x="177567" y="2262995"/>
                  </a:cubicBezTo>
                  <a:cubicBezTo>
                    <a:pt x="177689" y="2262014"/>
                    <a:pt x="177567" y="2261156"/>
                    <a:pt x="177321" y="2260420"/>
                  </a:cubicBezTo>
                  <a:cubicBezTo>
                    <a:pt x="177076" y="2259807"/>
                    <a:pt x="176586" y="2259194"/>
                    <a:pt x="175973" y="2258948"/>
                  </a:cubicBezTo>
                  <a:cubicBezTo>
                    <a:pt x="175359" y="2258580"/>
                    <a:pt x="174501" y="2258458"/>
                    <a:pt x="173643" y="2258580"/>
                  </a:cubicBezTo>
                  <a:moveTo>
                    <a:pt x="3451760" y="2024481"/>
                  </a:moveTo>
                  <a:cubicBezTo>
                    <a:pt x="3449675" y="2024604"/>
                    <a:pt x="3447590" y="2025095"/>
                    <a:pt x="3445383" y="2025831"/>
                  </a:cubicBezTo>
                  <a:cubicBezTo>
                    <a:pt x="3443176" y="2026566"/>
                    <a:pt x="3441091" y="2027547"/>
                    <a:pt x="3439007" y="2028651"/>
                  </a:cubicBezTo>
                  <a:cubicBezTo>
                    <a:pt x="3436922" y="2029877"/>
                    <a:pt x="3434960" y="2031226"/>
                    <a:pt x="3433120" y="2032821"/>
                  </a:cubicBezTo>
                  <a:cubicBezTo>
                    <a:pt x="3431281" y="2034414"/>
                    <a:pt x="3429564" y="2036131"/>
                    <a:pt x="3428092" y="2038093"/>
                  </a:cubicBezTo>
                  <a:cubicBezTo>
                    <a:pt x="3426253" y="2040546"/>
                    <a:pt x="3425027" y="2042999"/>
                    <a:pt x="3424291" y="2045329"/>
                  </a:cubicBezTo>
                  <a:cubicBezTo>
                    <a:pt x="3423555" y="2047659"/>
                    <a:pt x="3423310" y="2049866"/>
                    <a:pt x="3423555" y="2051951"/>
                  </a:cubicBezTo>
                  <a:cubicBezTo>
                    <a:pt x="3423800" y="2053913"/>
                    <a:pt x="3424659" y="2055752"/>
                    <a:pt x="3426008" y="2057224"/>
                  </a:cubicBezTo>
                  <a:cubicBezTo>
                    <a:pt x="3427357" y="2058695"/>
                    <a:pt x="3429196" y="2059799"/>
                    <a:pt x="3431526" y="2060412"/>
                  </a:cubicBezTo>
                  <a:cubicBezTo>
                    <a:pt x="3432017" y="2060534"/>
                    <a:pt x="3432507" y="2060657"/>
                    <a:pt x="3432998" y="2060780"/>
                  </a:cubicBezTo>
                  <a:cubicBezTo>
                    <a:pt x="3433488" y="2060780"/>
                    <a:pt x="3433979" y="2060902"/>
                    <a:pt x="3434592" y="2060902"/>
                  </a:cubicBezTo>
                  <a:cubicBezTo>
                    <a:pt x="3435082" y="2060902"/>
                    <a:pt x="3435695" y="2060902"/>
                    <a:pt x="3436186" y="2060902"/>
                  </a:cubicBezTo>
                  <a:cubicBezTo>
                    <a:pt x="3436677" y="2060902"/>
                    <a:pt x="3437290" y="2060902"/>
                    <a:pt x="3437780" y="2060902"/>
                  </a:cubicBezTo>
                  <a:cubicBezTo>
                    <a:pt x="3439865" y="2060780"/>
                    <a:pt x="3442072" y="2060289"/>
                    <a:pt x="3444157" y="2059554"/>
                  </a:cubicBezTo>
                  <a:cubicBezTo>
                    <a:pt x="3446242" y="2058818"/>
                    <a:pt x="3448449" y="2057837"/>
                    <a:pt x="3450533" y="2056733"/>
                  </a:cubicBezTo>
                  <a:cubicBezTo>
                    <a:pt x="3452618" y="2055507"/>
                    <a:pt x="3454580" y="2054158"/>
                    <a:pt x="3456420" y="2052564"/>
                  </a:cubicBezTo>
                  <a:cubicBezTo>
                    <a:pt x="3458259" y="2050969"/>
                    <a:pt x="3459976" y="2049130"/>
                    <a:pt x="3461448" y="2047168"/>
                  </a:cubicBezTo>
                  <a:cubicBezTo>
                    <a:pt x="3463287" y="2044716"/>
                    <a:pt x="3464636" y="2042263"/>
                    <a:pt x="3465372" y="2039933"/>
                  </a:cubicBezTo>
                  <a:cubicBezTo>
                    <a:pt x="3466107" y="2037603"/>
                    <a:pt x="3466353" y="2035396"/>
                    <a:pt x="3465985" y="2033311"/>
                  </a:cubicBezTo>
                  <a:cubicBezTo>
                    <a:pt x="3465617" y="2031349"/>
                    <a:pt x="3464881" y="2029509"/>
                    <a:pt x="3463532" y="2028161"/>
                  </a:cubicBezTo>
                  <a:cubicBezTo>
                    <a:pt x="3462183" y="2026689"/>
                    <a:pt x="3460344" y="2025708"/>
                    <a:pt x="3458014" y="2025095"/>
                  </a:cubicBezTo>
                  <a:cubicBezTo>
                    <a:pt x="3457523" y="2024972"/>
                    <a:pt x="3457033" y="2024849"/>
                    <a:pt x="3456542" y="2024727"/>
                  </a:cubicBezTo>
                  <a:cubicBezTo>
                    <a:pt x="3456052" y="2024727"/>
                    <a:pt x="3455561" y="2024604"/>
                    <a:pt x="3454948" y="2024481"/>
                  </a:cubicBezTo>
                  <a:cubicBezTo>
                    <a:pt x="3454458" y="2024481"/>
                    <a:pt x="3453845" y="2024481"/>
                    <a:pt x="3453354" y="2024481"/>
                  </a:cubicBezTo>
                  <a:cubicBezTo>
                    <a:pt x="3452863" y="2024481"/>
                    <a:pt x="3452250" y="2024481"/>
                    <a:pt x="3451637" y="2024481"/>
                  </a:cubicBezTo>
                  <a:moveTo>
                    <a:pt x="154390" y="2304444"/>
                  </a:moveTo>
                  <a:cubicBezTo>
                    <a:pt x="154390" y="2304444"/>
                    <a:pt x="153899" y="2304444"/>
                    <a:pt x="153654" y="2304444"/>
                  </a:cubicBezTo>
                  <a:cubicBezTo>
                    <a:pt x="153409" y="2304444"/>
                    <a:pt x="153164" y="2304444"/>
                    <a:pt x="152796" y="2304689"/>
                  </a:cubicBezTo>
                  <a:cubicBezTo>
                    <a:pt x="152550" y="2304689"/>
                    <a:pt x="152182" y="2304812"/>
                    <a:pt x="151937" y="2304934"/>
                  </a:cubicBezTo>
                  <a:cubicBezTo>
                    <a:pt x="151569" y="2304934"/>
                    <a:pt x="151324" y="2305179"/>
                    <a:pt x="150956" y="2305302"/>
                  </a:cubicBezTo>
                  <a:cubicBezTo>
                    <a:pt x="149362" y="2305915"/>
                    <a:pt x="147768" y="2306896"/>
                    <a:pt x="146296" y="2308122"/>
                  </a:cubicBezTo>
                  <a:cubicBezTo>
                    <a:pt x="144702" y="2309226"/>
                    <a:pt x="143231" y="2310697"/>
                    <a:pt x="141759" y="2312169"/>
                  </a:cubicBezTo>
                  <a:cubicBezTo>
                    <a:pt x="140287" y="2313641"/>
                    <a:pt x="139061" y="2315235"/>
                    <a:pt x="137835" y="2316829"/>
                  </a:cubicBezTo>
                  <a:cubicBezTo>
                    <a:pt x="136731" y="2318423"/>
                    <a:pt x="135750" y="2320140"/>
                    <a:pt x="135137" y="2321612"/>
                  </a:cubicBezTo>
                  <a:cubicBezTo>
                    <a:pt x="134647" y="2322838"/>
                    <a:pt x="134279" y="2323942"/>
                    <a:pt x="134156" y="2324922"/>
                  </a:cubicBezTo>
                  <a:cubicBezTo>
                    <a:pt x="134156" y="2325904"/>
                    <a:pt x="134156" y="2326762"/>
                    <a:pt x="134401" y="2327375"/>
                  </a:cubicBezTo>
                  <a:cubicBezTo>
                    <a:pt x="134647" y="2327988"/>
                    <a:pt x="135137" y="2328479"/>
                    <a:pt x="135750" y="2328847"/>
                  </a:cubicBezTo>
                  <a:cubicBezTo>
                    <a:pt x="136363" y="2329215"/>
                    <a:pt x="137099" y="2329337"/>
                    <a:pt x="138080" y="2329215"/>
                  </a:cubicBezTo>
                  <a:cubicBezTo>
                    <a:pt x="138325" y="2329215"/>
                    <a:pt x="138571" y="2329215"/>
                    <a:pt x="138816" y="2329215"/>
                  </a:cubicBezTo>
                  <a:cubicBezTo>
                    <a:pt x="139061" y="2329215"/>
                    <a:pt x="139429" y="2329215"/>
                    <a:pt x="139674" y="2328969"/>
                  </a:cubicBezTo>
                  <a:cubicBezTo>
                    <a:pt x="139920" y="2328969"/>
                    <a:pt x="140287" y="2328847"/>
                    <a:pt x="140533" y="2328724"/>
                  </a:cubicBezTo>
                  <a:cubicBezTo>
                    <a:pt x="140901" y="2328724"/>
                    <a:pt x="141146" y="2328479"/>
                    <a:pt x="141514" y="2328356"/>
                  </a:cubicBezTo>
                  <a:cubicBezTo>
                    <a:pt x="143108" y="2327743"/>
                    <a:pt x="144702" y="2326762"/>
                    <a:pt x="146296" y="2325536"/>
                  </a:cubicBezTo>
                  <a:cubicBezTo>
                    <a:pt x="147890" y="2324432"/>
                    <a:pt x="149485" y="2322960"/>
                    <a:pt x="150834" y="2321489"/>
                  </a:cubicBezTo>
                  <a:cubicBezTo>
                    <a:pt x="152305" y="2320017"/>
                    <a:pt x="153654" y="2318423"/>
                    <a:pt x="154758" y="2316829"/>
                  </a:cubicBezTo>
                  <a:cubicBezTo>
                    <a:pt x="155861" y="2315235"/>
                    <a:pt x="156842" y="2313518"/>
                    <a:pt x="157456" y="2311924"/>
                  </a:cubicBezTo>
                  <a:cubicBezTo>
                    <a:pt x="157946" y="2310697"/>
                    <a:pt x="158191" y="2309594"/>
                    <a:pt x="158314" y="2308613"/>
                  </a:cubicBezTo>
                  <a:cubicBezTo>
                    <a:pt x="158314" y="2307632"/>
                    <a:pt x="158314" y="2306774"/>
                    <a:pt x="158069" y="2306160"/>
                  </a:cubicBezTo>
                  <a:cubicBezTo>
                    <a:pt x="157824" y="2305547"/>
                    <a:pt x="157333" y="2305057"/>
                    <a:pt x="156720" y="2304689"/>
                  </a:cubicBezTo>
                  <a:cubicBezTo>
                    <a:pt x="156107" y="2304444"/>
                    <a:pt x="155371" y="2304321"/>
                    <a:pt x="154390" y="2304321"/>
                  </a:cubicBezTo>
                  <a:moveTo>
                    <a:pt x="3397190" y="2095361"/>
                  </a:moveTo>
                  <a:cubicBezTo>
                    <a:pt x="3395228" y="2095484"/>
                    <a:pt x="3393021" y="2095974"/>
                    <a:pt x="3390936" y="2096587"/>
                  </a:cubicBezTo>
                  <a:cubicBezTo>
                    <a:pt x="3388851" y="2097323"/>
                    <a:pt x="3386767" y="2098182"/>
                    <a:pt x="3384682" y="2099285"/>
                  </a:cubicBezTo>
                  <a:cubicBezTo>
                    <a:pt x="3382597" y="2100389"/>
                    <a:pt x="3380635" y="2101738"/>
                    <a:pt x="3378796" y="2103332"/>
                  </a:cubicBezTo>
                  <a:cubicBezTo>
                    <a:pt x="3376956" y="2104926"/>
                    <a:pt x="3375239" y="2106643"/>
                    <a:pt x="3373768" y="2108482"/>
                  </a:cubicBezTo>
                  <a:cubicBezTo>
                    <a:pt x="3371806" y="2110935"/>
                    <a:pt x="3370457" y="2113388"/>
                    <a:pt x="3369599" y="2115718"/>
                  </a:cubicBezTo>
                  <a:cubicBezTo>
                    <a:pt x="3368740" y="2118047"/>
                    <a:pt x="3368495" y="2120377"/>
                    <a:pt x="3368617" y="2122462"/>
                  </a:cubicBezTo>
                  <a:cubicBezTo>
                    <a:pt x="3368863" y="2124547"/>
                    <a:pt x="3369599" y="2126386"/>
                    <a:pt x="3370825" y="2127858"/>
                  </a:cubicBezTo>
                  <a:cubicBezTo>
                    <a:pt x="3372051" y="2129330"/>
                    <a:pt x="3373768" y="2130556"/>
                    <a:pt x="3375975" y="2131292"/>
                  </a:cubicBezTo>
                  <a:cubicBezTo>
                    <a:pt x="3376466" y="2131414"/>
                    <a:pt x="3377079" y="2131659"/>
                    <a:pt x="3377569" y="2131659"/>
                  </a:cubicBezTo>
                  <a:cubicBezTo>
                    <a:pt x="3378060" y="2131659"/>
                    <a:pt x="3378673" y="2131905"/>
                    <a:pt x="3379286" y="2131905"/>
                  </a:cubicBezTo>
                  <a:cubicBezTo>
                    <a:pt x="3379899" y="2131905"/>
                    <a:pt x="3380390" y="2131905"/>
                    <a:pt x="3381003" y="2131905"/>
                  </a:cubicBezTo>
                  <a:cubicBezTo>
                    <a:pt x="3381616" y="2131905"/>
                    <a:pt x="3382229" y="2131905"/>
                    <a:pt x="3382842" y="2131905"/>
                  </a:cubicBezTo>
                  <a:cubicBezTo>
                    <a:pt x="3384804" y="2131782"/>
                    <a:pt x="3387012" y="2131292"/>
                    <a:pt x="3389097" y="2130678"/>
                  </a:cubicBezTo>
                  <a:cubicBezTo>
                    <a:pt x="3391181" y="2129943"/>
                    <a:pt x="3393266" y="2129084"/>
                    <a:pt x="3395350" y="2127980"/>
                  </a:cubicBezTo>
                  <a:cubicBezTo>
                    <a:pt x="3397435" y="2126877"/>
                    <a:pt x="3399397" y="2125528"/>
                    <a:pt x="3401237" y="2123934"/>
                  </a:cubicBezTo>
                  <a:cubicBezTo>
                    <a:pt x="3403076" y="2122340"/>
                    <a:pt x="3404793" y="2120623"/>
                    <a:pt x="3406264" y="2118783"/>
                  </a:cubicBezTo>
                  <a:cubicBezTo>
                    <a:pt x="3408227" y="2116331"/>
                    <a:pt x="3409575" y="2113878"/>
                    <a:pt x="3410434" y="2111548"/>
                  </a:cubicBezTo>
                  <a:cubicBezTo>
                    <a:pt x="3411292" y="2109218"/>
                    <a:pt x="3411660" y="2106888"/>
                    <a:pt x="3411415" y="2104804"/>
                  </a:cubicBezTo>
                  <a:cubicBezTo>
                    <a:pt x="3411170" y="2102719"/>
                    <a:pt x="3410557" y="2100880"/>
                    <a:pt x="3409330" y="2099408"/>
                  </a:cubicBezTo>
                  <a:cubicBezTo>
                    <a:pt x="3408104" y="2097937"/>
                    <a:pt x="3406387" y="2096710"/>
                    <a:pt x="3404180" y="2095974"/>
                  </a:cubicBezTo>
                  <a:cubicBezTo>
                    <a:pt x="3403689" y="2095852"/>
                    <a:pt x="3403076" y="2095729"/>
                    <a:pt x="3402586" y="2095606"/>
                  </a:cubicBezTo>
                  <a:cubicBezTo>
                    <a:pt x="3401972" y="2095606"/>
                    <a:pt x="3401482" y="2095361"/>
                    <a:pt x="3400869" y="2095361"/>
                  </a:cubicBezTo>
                  <a:cubicBezTo>
                    <a:pt x="3400256" y="2095361"/>
                    <a:pt x="3399765" y="2095361"/>
                    <a:pt x="3399152" y="2095361"/>
                  </a:cubicBezTo>
                  <a:cubicBezTo>
                    <a:pt x="3398539" y="2095361"/>
                    <a:pt x="3397926" y="2095361"/>
                    <a:pt x="3397312" y="2095361"/>
                  </a:cubicBezTo>
                  <a:moveTo>
                    <a:pt x="136363" y="2350184"/>
                  </a:moveTo>
                  <a:cubicBezTo>
                    <a:pt x="136363" y="2350184"/>
                    <a:pt x="135750" y="2350184"/>
                    <a:pt x="135505" y="2350184"/>
                  </a:cubicBezTo>
                  <a:cubicBezTo>
                    <a:pt x="135260" y="2350184"/>
                    <a:pt x="134892" y="2350307"/>
                    <a:pt x="134524" y="2350430"/>
                  </a:cubicBezTo>
                  <a:cubicBezTo>
                    <a:pt x="134156" y="2350430"/>
                    <a:pt x="133911" y="2350675"/>
                    <a:pt x="133543" y="2350797"/>
                  </a:cubicBezTo>
                  <a:cubicBezTo>
                    <a:pt x="133175" y="2350920"/>
                    <a:pt x="132807" y="2351043"/>
                    <a:pt x="132439" y="2351288"/>
                  </a:cubicBezTo>
                  <a:cubicBezTo>
                    <a:pt x="130845" y="2352024"/>
                    <a:pt x="129251" y="2353005"/>
                    <a:pt x="127657" y="2354231"/>
                  </a:cubicBezTo>
                  <a:cubicBezTo>
                    <a:pt x="126062" y="2355457"/>
                    <a:pt x="124591" y="2356806"/>
                    <a:pt x="123119" y="2358278"/>
                  </a:cubicBezTo>
                  <a:cubicBezTo>
                    <a:pt x="121648" y="2359749"/>
                    <a:pt x="120422" y="2361343"/>
                    <a:pt x="119318" y="2363060"/>
                  </a:cubicBezTo>
                  <a:cubicBezTo>
                    <a:pt x="118214" y="2364777"/>
                    <a:pt x="117356" y="2366371"/>
                    <a:pt x="116743" y="2367965"/>
                  </a:cubicBezTo>
                  <a:cubicBezTo>
                    <a:pt x="116252" y="2369192"/>
                    <a:pt x="116007" y="2370295"/>
                    <a:pt x="115884" y="2371154"/>
                  </a:cubicBezTo>
                  <a:cubicBezTo>
                    <a:pt x="115884" y="2372135"/>
                    <a:pt x="115884" y="2372870"/>
                    <a:pt x="116252" y="2373484"/>
                  </a:cubicBezTo>
                  <a:cubicBezTo>
                    <a:pt x="116620" y="2374097"/>
                    <a:pt x="116988" y="2374587"/>
                    <a:pt x="117601" y="2374955"/>
                  </a:cubicBezTo>
                  <a:cubicBezTo>
                    <a:pt x="118214" y="2375200"/>
                    <a:pt x="118950" y="2375446"/>
                    <a:pt x="119931" y="2375323"/>
                  </a:cubicBezTo>
                  <a:cubicBezTo>
                    <a:pt x="120176" y="2375323"/>
                    <a:pt x="120422" y="2375323"/>
                    <a:pt x="120790" y="2375323"/>
                  </a:cubicBezTo>
                  <a:cubicBezTo>
                    <a:pt x="121035" y="2375323"/>
                    <a:pt x="121403" y="2375200"/>
                    <a:pt x="121648" y="2375078"/>
                  </a:cubicBezTo>
                  <a:cubicBezTo>
                    <a:pt x="122016" y="2375078"/>
                    <a:pt x="122261" y="2374833"/>
                    <a:pt x="122629" y="2374710"/>
                  </a:cubicBezTo>
                  <a:cubicBezTo>
                    <a:pt x="122997" y="2374587"/>
                    <a:pt x="123365" y="2374465"/>
                    <a:pt x="123733" y="2374220"/>
                  </a:cubicBezTo>
                  <a:cubicBezTo>
                    <a:pt x="125327" y="2373484"/>
                    <a:pt x="126921" y="2372503"/>
                    <a:pt x="128515" y="2371276"/>
                  </a:cubicBezTo>
                  <a:cubicBezTo>
                    <a:pt x="130109" y="2370050"/>
                    <a:pt x="131703" y="2368701"/>
                    <a:pt x="133052" y="2367107"/>
                  </a:cubicBezTo>
                  <a:cubicBezTo>
                    <a:pt x="134524" y="2365635"/>
                    <a:pt x="135750" y="2363919"/>
                    <a:pt x="136854" y="2362325"/>
                  </a:cubicBezTo>
                  <a:cubicBezTo>
                    <a:pt x="137957" y="2360730"/>
                    <a:pt x="138816" y="2359013"/>
                    <a:pt x="139429" y="2357419"/>
                  </a:cubicBezTo>
                  <a:cubicBezTo>
                    <a:pt x="139920" y="2356193"/>
                    <a:pt x="140165" y="2355089"/>
                    <a:pt x="140165" y="2354231"/>
                  </a:cubicBezTo>
                  <a:cubicBezTo>
                    <a:pt x="140165" y="2353250"/>
                    <a:pt x="140165" y="2352514"/>
                    <a:pt x="139797" y="2351901"/>
                  </a:cubicBezTo>
                  <a:cubicBezTo>
                    <a:pt x="139552" y="2351288"/>
                    <a:pt x="139061" y="2350797"/>
                    <a:pt x="138448" y="2350552"/>
                  </a:cubicBezTo>
                  <a:cubicBezTo>
                    <a:pt x="137835" y="2350307"/>
                    <a:pt x="137099" y="2350184"/>
                    <a:pt x="136118" y="2350184"/>
                  </a:cubicBezTo>
                  <a:moveTo>
                    <a:pt x="3340290" y="2165995"/>
                  </a:moveTo>
                  <a:cubicBezTo>
                    <a:pt x="3338328" y="2166118"/>
                    <a:pt x="3336366" y="2166486"/>
                    <a:pt x="3334281" y="2167222"/>
                  </a:cubicBezTo>
                  <a:cubicBezTo>
                    <a:pt x="3332197" y="2167835"/>
                    <a:pt x="3330234" y="2168693"/>
                    <a:pt x="3328150" y="2169797"/>
                  </a:cubicBezTo>
                  <a:cubicBezTo>
                    <a:pt x="3326188" y="2170901"/>
                    <a:pt x="3324226" y="2172127"/>
                    <a:pt x="3322386" y="2173721"/>
                  </a:cubicBezTo>
                  <a:cubicBezTo>
                    <a:pt x="3320547" y="2175193"/>
                    <a:pt x="3318830" y="2176910"/>
                    <a:pt x="3317359" y="2178749"/>
                  </a:cubicBezTo>
                  <a:cubicBezTo>
                    <a:pt x="3315396" y="2181201"/>
                    <a:pt x="3313925" y="2183654"/>
                    <a:pt x="3312944" y="2185984"/>
                  </a:cubicBezTo>
                  <a:cubicBezTo>
                    <a:pt x="3311963" y="2188437"/>
                    <a:pt x="3311595" y="2190644"/>
                    <a:pt x="3311718" y="2192851"/>
                  </a:cubicBezTo>
                  <a:cubicBezTo>
                    <a:pt x="3311840" y="2195058"/>
                    <a:pt x="3312453" y="2196898"/>
                    <a:pt x="3313557" y="2198492"/>
                  </a:cubicBezTo>
                  <a:cubicBezTo>
                    <a:pt x="3314661" y="2200086"/>
                    <a:pt x="3316255" y="2201435"/>
                    <a:pt x="3318462" y="2202171"/>
                  </a:cubicBezTo>
                  <a:cubicBezTo>
                    <a:pt x="3318953" y="2202416"/>
                    <a:pt x="3319566" y="2202539"/>
                    <a:pt x="3320179" y="2202661"/>
                  </a:cubicBezTo>
                  <a:cubicBezTo>
                    <a:pt x="3320792" y="2202784"/>
                    <a:pt x="3321405" y="2202907"/>
                    <a:pt x="3322018" y="2203029"/>
                  </a:cubicBezTo>
                  <a:cubicBezTo>
                    <a:pt x="3322631" y="2203029"/>
                    <a:pt x="3323245" y="2203152"/>
                    <a:pt x="3323858" y="2203152"/>
                  </a:cubicBezTo>
                  <a:cubicBezTo>
                    <a:pt x="3324471" y="2203152"/>
                    <a:pt x="3325084" y="2203152"/>
                    <a:pt x="3325820" y="2203152"/>
                  </a:cubicBezTo>
                  <a:cubicBezTo>
                    <a:pt x="3327782" y="2203029"/>
                    <a:pt x="3329867" y="2202661"/>
                    <a:pt x="3331829" y="2202048"/>
                  </a:cubicBezTo>
                  <a:cubicBezTo>
                    <a:pt x="3333791" y="2201435"/>
                    <a:pt x="3335998" y="2200577"/>
                    <a:pt x="3337960" y="2199473"/>
                  </a:cubicBezTo>
                  <a:cubicBezTo>
                    <a:pt x="3339922" y="2198370"/>
                    <a:pt x="3341884" y="2197143"/>
                    <a:pt x="3343724" y="2195672"/>
                  </a:cubicBezTo>
                  <a:cubicBezTo>
                    <a:pt x="3345563" y="2194200"/>
                    <a:pt x="3347280" y="2192483"/>
                    <a:pt x="3348751" y="2190766"/>
                  </a:cubicBezTo>
                  <a:cubicBezTo>
                    <a:pt x="3350714" y="2188314"/>
                    <a:pt x="3352185" y="2185861"/>
                    <a:pt x="3353166" y="2183409"/>
                  </a:cubicBezTo>
                  <a:cubicBezTo>
                    <a:pt x="3354147" y="2180956"/>
                    <a:pt x="3354515" y="2178626"/>
                    <a:pt x="3354392" y="2176542"/>
                  </a:cubicBezTo>
                  <a:cubicBezTo>
                    <a:pt x="3354392" y="2174457"/>
                    <a:pt x="3353657" y="2172495"/>
                    <a:pt x="3352430" y="2170901"/>
                  </a:cubicBezTo>
                  <a:cubicBezTo>
                    <a:pt x="3351327" y="2169306"/>
                    <a:pt x="3349610" y="2168080"/>
                    <a:pt x="3347403" y="2167222"/>
                  </a:cubicBezTo>
                  <a:cubicBezTo>
                    <a:pt x="3346912" y="2166977"/>
                    <a:pt x="3346299" y="2166854"/>
                    <a:pt x="3345686" y="2166731"/>
                  </a:cubicBezTo>
                  <a:cubicBezTo>
                    <a:pt x="3345073" y="2166608"/>
                    <a:pt x="3344582" y="2166486"/>
                    <a:pt x="3343969" y="2166363"/>
                  </a:cubicBezTo>
                  <a:cubicBezTo>
                    <a:pt x="3343356" y="2166363"/>
                    <a:pt x="3342743" y="2166363"/>
                    <a:pt x="3342129" y="2166241"/>
                  </a:cubicBezTo>
                  <a:cubicBezTo>
                    <a:pt x="3341516" y="2166118"/>
                    <a:pt x="3340903" y="2166241"/>
                    <a:pt x="3340167" y="2166241"/>
                  </a:cubicBezTo>
                  <a:moveTo>
                    <a:pt x="119441" y="2395680"/>
                  </a:moveTo>
                  <a:cubicBezTo>
                    <a:pt x="119441" y="2395680"/>
                    <a:pt x="118827" y="2395680"/>
                    <a:pt x="118582" y="2395802"/>
                  </a:cubicBezTo>
                  <a:cubicBezTo>
                    <a:pt x="118214" y="2395802"/>
                    <a:pt x="117969" y="2395925"/>
                    <a:pt x="117601" y="2396047"/>
                  </a:cubicBezTo>
                  <a:cubicBezTo>
                    <a:pt x="117233" y="2396047"/>
                    <a:pt x="116865" y="2396293"/>
                    <a:pt x="116497" y="2396415"/>
                  </a:cubicBezTo>
                  <a:cubicBezTo>
                    <a:pt x="116130" y="2396538"/>
                    <a:pt x="115762" y="2396783"/>
                    <a:pt x="115394" y="2396906"/>
                  </a:cubicBezTo>
                  <a:cubicBezTo>
                    <a:pt x="113800" y="2397642"/>
                    <a:pt x="112083" y="2398745"/>
                    <a:pt x="110489" y="2399972"/>
                  </a:cubicBezTo>
                  <a:cubicBezTo>
                    <a:pt x="108894" y="2401198"/>
                    <a:pt x="107300" y="2402669"/>
                    <a:pt x="105951" y="2404141"/>
                  </a:cubicBezTo>
                  <a:cubicBezTo>
                    <a:pt x="104480" y="2405735"/>
                    <a:pt x="103253" y="2407329"/>
                    <a:pt x="102150" y="2408923"/>
                  </a:cubicBezTo>
                  <a:cubicBezTo>
                    <a:pt x="101046" y="2410518"/>
                    <a:pt x="100188" y="2412235"/>
                    <a:pt x="99697" y="2413828"/>
                  </a:cubicBezTo>
                  <a:cubicBezTo>
                    <a:pt x="99329" y="2415055"/>
                    <a:pt x="99084" y="2416036"/>
                    <a:pt x="98962" y="2417017"/>
                  </a:cubicBezTo>
                  <a:cubicBezTo>
                    <a:pt x="98962" y="2417875"/>
                    <a:pt x="98962" y="2418734"/>
                    <a:pt x="99329" y="2419347"/>
                  </a:cubicBezTo>
                  <a:cubicBezTo>
                    <a:pt x="99575" y="2419960"/>
                    <a:pt x="100065" y="2420451"/>
                    <a:pt x="100678" y="2420696"/>
                  </a:cubicBezTo>
                  <a:cubicBezTo>
                    <a:pt x="101292" y="2420941"/>
                    <a:pt x="102027" y="2421064"/>
                    <a:pt x="102886" y="2421064"/>
                  </a:cubicBezTo>
                  <a:cubicBezTo>
                    <a:pt x="103131" y="2421064"/>
                    <a:pt x="103499" y="2421064"/>
                    <a:pt x="103867" y="2420941"/>
                  </a:cubicBezTo>
                  <a:cubicBezTo>
                    <a:pt x="104235" y="2420941"/>
                    <a:pt x="104480" y="2420818"/>
                    <a:pt x="104848" y="2420696"/>
                  </a:cubicBezTo>
                  <a:cubicBezTo>
                    <a:pt x="105216" y="2420573"/>
                    <a:pt x="105583" y="2420451"/>
                    <a:pt x="105951" y="2420328"/>
                  </a:cubicBezTo>
                  <a:cubicBezTo>
                    <a:pt x="106319" y="2420205"/>
                    <a:pt x="106687" y="2419960"/>
                    <a:pt x="107178" y="2419838"/>
                  </a:cubicBezTo>
                  <a:cubicBezTo>
                    <a:pt x="108772" y="2419102"/>
                    <a:pt x="110366" y="2417998"/>
                    <a:pt x="111960" y="2416772"/>
                  </a:cubicBezTo>
                  <a:cubicBezTo>
                    <a:pt x="113554" y="2415545"/>
                    <a:pt x="115148" y="2414074"/>
                    <a:pt x="116497" y="2412602"/>
                  </a:cubicBezTo>
                  <a:cubicBezTo>
                    <a:pt x="117969" y="2411131"/>
                    <a:pt x="119195" y="2409414"/>
                    <a:pt x="120299" y="2407820"/>
                  </a:cubicBezTo>
                  <a:cubicBezTo>
                    <a:pt x="121403" y="2406226"/>
                    <a:pt x="122261" y="2404509"/>
                    <a:pt x="122752" y="2402915"/>
                  </a:cubicBezTo>
                  <a:cubicBezTo>
                    <a:pt x="123119" y="2401688"/>
                    <a:pt x="123365" y="2400707"/>
                    <a:pt x="123487" y="2399726"/>
                  </a:cubicBezTo>
                  <a:cubicBezTo>
                    <a:pt x="123487" y="2398868"/>
                    <a:pt x="123487" y="2398010"/>
                    <a:pt x="123119" y="2397396"/>
                  </a:cubicBezTo>
                  <a:cubicBezTo>
                    <a:pt x="122874" y="2396783"/>
                    <a:pt x="122384" y="2396293"/>
                    <a:pt x="121771" y="2396047"/>
                  </a:cubicBezTo>
                  <a:cubicBezTo>
                    <a:pt x="121157" y="2395802"/>
                    <a:pt x="120422" y="2395680"/>
                    <a:pt x="119563" y="2395680"/>
                  </a:cubicBezTo>
                  <a:moveTo>
                    <a:pt x="3281060" y="2236262"/>
                  </a:moveTo>
                  <a:cubicBezTo>
                    <a:pt x="3279221" y="2236262"/>
                    <a:pt x="3277259" y="2236752"/>
                    <a:pt x="3275174" y="2237366"/>
                  </a:cubicBezTo>
                  <a:cubicBezTo>
                    <a:pt x="3273212" y="2237979"/>
                    <a:pt x="3271250" y="2238837"/>
                    <a:pt x="3269288" y="2239818"/>
                  </a:cubicBezTo>
                  <a:cubicBezTo>
                    <a:pt x="3267326" y="2240799"/>
                    <a:pt x="3265486" y="2242026"/>
                    <a:pt x="3263647" y="2243497"/>
                  </a:cubicBezTo>
                  <a:cubicBezTo>
                    <a:pt x="3261808" y="2244969"/>
                    <a:pt x="3260213" y="2246563"/>
                    <a:pt x="3258619" y="2248279"/>
                  </a:cubicBezTo>
                  <a:cubicBezTo>
                    <a:pt x="3256535" y="2250609"/>
                    <a:pt x="3255063" y="2253185"/>
                    <a:pt x="3253959" y="2255514"/>
                  </a:cubicBezTo>
                  <a:cubicBezTo>
                    <a:pt x="3252978" y="2257967"/>
                    <a:pt x="3252365" y="2260297"/>
                    <a:pt x="3252365" y="2262504"/>
                  </a:cubicBezTo>
                  <a:cubicBezTo>
                    <a:pt x="3252365" y="2264712"/>
                    <a:pt x="3252856" y="2266674"/>
                    <a:pt x="3253959" y="2268391"/>
                  </a:cubicBezTo>
                  <a:cubicBezTo>
                    <a:pt x="3255063" y="2270107"/>
                    <a:pt x="3256535" y="2271456"/>
                    <a:pt x="3258619" y="2272315"/>
                  </a:cubicBezTo>
                  <a:cubicBezTo>
                    <a:pt x="3259232" y="2272560"/>
                    <a:pt x="3259723" y="2272805"/>
                    <a:pt x="3260336" y="2272928"/>
                  </a:cubicBezTo>
                  <a:cubicBezTo>
                    <a:pt x="3260949" y="2273051"/>
                    <a:pt x="3261562" y="2273296"/>
                    <a:pt x="3262175" y="2273419"/>
                  </a:cubicBezTo>
                  <a:cubicBezTo>
                    <a:pt x="3262788" y="2273419"/>
                    <a:pt x="3263524" y="2273541"/>
                    <a:pt x="3264138" y="2273664"/>
                  </a:cubicBezTo>
                  <a:cubicBezTo>
                    <a:pt x="3264873" y="2273664"/>
                    <a:pt x="3265486" y="2273664"/>
                    <a:pt x="3266222" y="2273664"/>
                  </a:cubicBezTo>
                  <a:cubicBezTo>
                    <a:pt x="3268062" y="2273664"/>
                    <a:pt x="3270024" y="2273173"/>
                    <a:pt x="3271986" y="2272560"/>
                  </a:cubicBezTo>
                  <a:cubicBezTo>
                    <a:pt x="3273948" y="2271947"/>
                    <a:pt x="3275910" y="2271089"/>
                    <a:pt x="3277872" y="2270107"/>
                  </a:cubicBezTo>
                  <a:cubicBezTo>
                    <a:pt x="3279834" y="2269126"/>
                    <a:pt x="3281796" y="2267900"/>
                    <a:pt x="3283513" y="2266429"/>
                  </a:cubicBezTo>
                  <a:cubicBezTo>
                    <a:pt x="3285353" y="2264957"/>
                    <a:pt x="3287069" y="2263363"/>
                    <a:pt x="3288541" y="2261646"/>
                  </a:cubicBezTo>
                  <a:cubicBezTo>
                    <a:pt x="3290625" y="2259194"/>
                    <a:pt x="3292220" y="2256741"/>
                    <a:pt x="3293201" y="2254288"/>
                  </a:cubicBezTo>
                  <a:cubicBezTo>
                    <a:pt x="3294181" y="2251836"/>
                    <a:pt x="3294795" y="2249506"/>
                    <a:pt x="3294672" y="2247299"/>
                  </a:cubicBezTo>
                  <a:cubicBezTo>
                    <a:pt x="3294550" y="2245091"/>
                    <a:pt x="3294181" y="2243129"/>
                    <a:pt x="3293078" y="2241412"/>
                  </a:cubicBezTo>
                  <a:cubicBezTo>
                    <a:pt x="3291974" y="2239696"/>
                    <a:pt x="3290503" y="2238346"/>
                    <a:pt x="3288418" y="2237488"/>
                  </a:cubicBezTo>
                  <a:cubicBezTo>
                    <a:pt x="3287805" y="2237243"/>
                    <a:pt x="3287314" y="2236998"/>
                    <a:pt x="3286701" y="2236875"/>
                  </a:cubicBezTo>
                  <a:cubicBezTo>
                    <a:pt x="3286088" y="2236752"/>
                    <a:pt x="3285475" y="2236630"/>
                    <a:pt x="3284862" y="2236507"/>
                  </a:cubicBezTo>
                  <a:cubicBezTo>
                    <a:pt x="3284249" y="2236507"/>
                    <a:pt x="3283513" y="2236384"/>
                    <a:pt x="3282900" y="2236384"/>
                  </a:cubicBezTo>
                  <a:cubicBezTo>
                    <a:pt x="3282164" y="2236384"/>
                    <a:pt x="3281551" y="2236384"/>
                    <a:pt x="3280815" y="2236384"/>
                  </a:cubicBezTo>
                  <a:moveTo>
                    <a:pt x="103867" y="2441052"/>
                  </a:moveTo>
                  <a:cubicBezTo>
                    <a:pt x="103867" y="2441052"/>
                    <a:pt x="103253" y="2441052"/>
                    <a:pt x="102886" y="2441175"/>
                  </a:cubicBezTo>
                  <a:cubicBezTo>
                    <a:pt x="102518" y="2441298"/>
                    <a:pt x="102150" y="2441298"/>
                    <a:pt x="101782" y="2441420"/>
                  </a:cubicBezTo>
                  <a:cubicBezTo>
                    <a:pt x="101414" y="2441420"/>
                    <a:pt x="101046" y="2441665"/>
                    <a:pt x="100556" y="2441788"/>
                  </a:cubicBezTo>
                  <a:cubicBezTo>
                    <a:pt x="100188" y="2441911"/>
                    <a:pt x="99697" y="2442156"/>
                    <a:pt x="99329" y="2442401"/>
                  </a:cubicBezTo>
                  <a:cubicBezTo>
                    <a:pt x="97735" y="2443260"/>
                    <a:pt x="96018" y="2444363"/>
                    <a:pt x="94424" y="2445589"/>
                  </a:cubicBezTo>
                  <a:cubicBezTo>
                    <a:pt x="92830" y="2446816"/>
                    <a:pt x="91236" y="2448287"/>
                    <a:pt x="89887" y="2449881"/>
                  </a:cubicBezTo>
                  <a:cubicBezTo>
                    <a:pt x="88538" y="2451476"/>
                    <a:pt x="87189" y="2453070"/>
                    <a:pt x="86208" y="2454786"/>
                  </a:cubicBezTo>
                  <a:cubicBezTo>
                    <a:pt x="85104" y="2456503"/>
                    <a:pt x="84369" y="2458098"/>
                    <a:pt x="83878" y="2459692"/>
                  </a:cubicBezTo>
                  <a:cubicBezTo>
                    <a:pt x="83510" y="2460796"/>
                    <a:pt x="83265" y="2461899"/>
                    <a:pt x="83265" y="2462758"/>
                  </a:cubicBezTo>
                  <a:cubicBezTo>
                    <a:pt x="83265" y="2463616"/>
                    <a:pt x="83265" y="2464352"/>
                    <a:pt x="83633" y="2464965"/>
                  </a:cubicBezTo>
                  <a:cubicBezTo>
                    <a:pt x="83878" y="2465578"/>
                    <a:pt x="84369" y="2465946"/>
                    <a:pt x="84982" y="2466314"/>
                  </a:cubicBezTo>
                  <a:cubicBezTo>
                    <a:pt x="85595" y="2466559"/>
                    <a:pt x="86331" y="2466682"/>
                    <a:pt x="87189" y="2466682"/>
                  </a:cubicBezTo>
                  <a:cubicBezTo>
                    <a:pt x="87557" y="2466682"/>
                    <a:pt x="87802" y="2466682"/>
                    <a:pt x="88170" y="2466559"/>
                  </a:cubicBezTo>
                  <a:cubicBezTo>
                    <a:pt x="88538" y="2466559"/>
                    <a:pt x="88906" y="2466436"/>
                    <a:pt x="89274" y="2466314"/>
                  </a:cubicBezTo>
                  <a:cubicBezTo>
                    <a:pt x="89642" y="2466191"/>
                    <a:pt x="90010" y="2466069"/>
                    <a:pt x="90500" y="2465946"/>
                  </a:cubicBezTo>
                  <a:cubicBezTo>
                    <a:pt x="90868" y="2465823"/>
                    <a:pt x="91358" y="2465578"/>
                    <a:pt x="91727" y="2465333"/>
                  </a:cubicBezTo>
                  <a:cubicBezTo>
                    <a:pt x="93321" y="2464474"/>
                    <a:pt x="95037" y="2463493"/>
                    <a:pt x="96632" y="2462144"/>
                  </a:cubicBezTo>
                  <a:cubicBezTo>
                    <a:pt x="98226" y="2460918"/>
                    <a:pt x="99820" y="2459446"/>
                    <a:pt x="101169" y="2457852"/>
                  </a:cubicBezTo>
                  <a:cubicBezTo>
                    <a:pt x="102518" y="2456258"/>
                    <a:pt x="103867" y="2454664"/>
                    <a:pt x="104848" y="2452947"/>
                  </a:cubicBezTo>
                  <a:cubicBezTo>
                    <a:pt x="105951" y="2451231"/>
                    <a:pt x="106687" y="2449636"/>
                    <a:pt x="107300" y="2448042"/>
                  </a:cubicBezTo>
                  <a:cubicBezTo>
                    <a:pt x="107668" y="2446938"/>
                    <a:pt x="107791" y="2445835"/>
                    <a:pt x="107791" y="2444976"/>
                  </a:cubicBezTo>
                  <a:cubicBezTo>
                    <a:pt x="107791" y="2444118"/>
                    <a:pt x="107668" y="2443382"/>
                    <a:pt x="107300" y="2442769"/>
                  </a:cubicBezTo>
                  <a:cubicBezTo>
                    <a:pt x="106932" y="2442156"/>
                    <a:pt x="106564" y="2441788"/>
                    <a:pt x="105951" y="2441420"/>
                  </a:cubicBezTo>
                  <a:cubicBezTo>
                    <a:pt x="105338" y="2441175"/>
                    <a:pt x="104602" y="2441052"/>
                    <a:pt x="103744" y="2441052"/>
                  </a:cubicBezTo>
                  <a:moveTo>
                    <a:pt x="3219868" y="2305915"/>
                  </a:moveTo>
                  <a:cubicBezTo>
                    <a:pt x="3218029" y="2305915"/>
                    <a:pt x="3216067" y="2306406"/>
                    <a:pt x="3214228" y="2306896"/>
                  </a:cubicBezTo>
                  <a:cubicBezTo>
                    <a:pt x="3212265" y="2307509"/>
                    <a:pt x="3210303" y="2308245"/>
                    <a:pt x="3208464" y="2309226"/>
                  </a:cubicBezTo>
                  <a:cubicBezTo>
                    <a:pt x="3206502" y="2310207"/>
                    <a:pt x="3204662" y="2311434"/>
                    <a:pt x="3202946" y="2312782"/>
                  </a:cubicBezTo>
                  <a:cubicBezTo>
                    <a:pt x="3201229" y="2314131"/>
                    <a:pt x="3199512" y="2315725"/>
                    <a:pt x="3197918" y="2317442"/>
                  </a:cubicBezTo>
                  <a:cubicBezTo>
                    <a:pt x="3195833" y="2319772"/>
                    <a:pt x="3194117" y="2322225"/>
                    <a:pt x="3193013" y="2324677"/>
                  </a:cubicBezTo>
                  <a:cubicBezTo>
                    <a:pt x="3191909" y="2327130"/>
                    <a:pt x="3191296" y="2329582"/>
                    <a:pt x="3191173" y="2331790"/>
                  </a:cubicBezTo>
                  <a:cubicBezTo>
                    <a:pt x="3191173" y="2333997"/>
                    <a:pt x="3191419" y="2336082"/>
                    <a:pt x="3192400" y="2337921"/>
                  </a:cubicBezTo>
                  <a:cubicBezTo>
                    <a:pt x="3193258" y="2339761"/>
                    <a:pt x="3194730" y="2341232"/>
                    <a:pt x="3196692" y="2342213"/>
                  </a:cubicBezTo>
                  <a:cubicBezTo>
                    <a:pt x="3197305" y="2342459"/>
                    <a:pt x="3197918" y="2342704"/>
                    <a:pt x="3198531" y="2342949"/>
                  </a:cubicBezTo>
                  <a:cubicBezTo>
                    <a:pt x="3199144" y="2343194"/>
                    <a:pt x="3199880" y="2343317"/>
                    <a:pt x="3200493" y="2343440"/>
                  </a:cubicBezTo>
                  <a:cubicBezTo>
                    <a:pt x="3201229" y="2343562"/>
                    <a:pt x="3201842" y="2343685"/>
                    <a:pt x="3202578" y="2343685"/>
                  </a:cubicBezTo>
                  <a:cubicBezTo>
                    <a:pt x="3203314" y="2343685"/>
                    <a:pt x="3204049" y="2343685"/>
                    <a:pt x="3204785" y="2343685"/>
                  </a:cubicBezTo>
                  <a:cubicBezTo>
                    <a:pt x="3206625" y="2343685"/>
                    <a:pt x="3208587" y="2343194"/>
                    <a:pt x="3210426" y="2342704"/>
                  </a:cubicBezTo>
                  <a:cubicBezTo>
                    <a:pt x="3212388" y="2342091"/>
                    <a:pt x="3214350" y="2341355"/>
                    <a:pt x="3216190" y="2340374"/>
                  </a:cubicBezTo>
                  <a:cubicBezTo>
                    <a:pt x="3218152" y="2339393"/>
                    <a:pt x="3219991" y="2338167"/>
                    <a:pt x="3221830" y="2336818"/>
                  </a:cubicBezTo>
                  <a:cubicBezTo>
                    <a:pt x="3223670" y="2335469"/>
                    <a:pt x="3225264" y="2333875"/>
                    <a:pt x="3226858" y="2332158"/>
                  </a:cubicBezTo>
                  <a:cubicBezTo>
                    <a:pt x="3228943" y="2329828"/>
                    <a:pt x="3230660" y="2327252"/>
                    <a:pt x="3231763" y="2324800"/>
                  </a:cubicBezTo>
                  <a:cubicBezTo>
                    <a:pt x="3232867" y="2322347"/>
                    <a:pt x="3233480" y="2319895"/>
                    <a:pt x="3233603" y="2317687"/>
                  </a:cubicBezTo>
                  <a:cubicBezTo>
                    <a:pt x="3233603" y="2315480"/>
                    <a:pt x="3233235" y="2313395"/>
                    <a:pt x="3232377" y="2311556"/>
                  </a:cubicBezTo>
                  <a:cubicBezTo>
                    <a:pt x="3231395" y="2309717"/>
                    <a:pt x="3230047" y="2308245"/>
                    <a:pt x="3227962" y="2307264"/>
                  </a:cubicBezTo>
                  <a:cubicBezTo>
                    <a:pt x="3227349" y="2307019"/>
                    <a:pt x="3226736" y="2306774"/>
                    <a:pt x="3226123" y="2306528"/>
                  </a:cubicBezTo>
                  <a:cubicBezTo>
                    <a:pt x="3225510" y="2306283"/>
                    <a:pt x="3224774" y="2306160"/>
                    <a:pt x="3224160" y="2306038"/>
                  </a:cubicBezTo>
                  <a:cubicBezTo>
                    <a:pt x="3223425" y="2306038"/>
                    <a:pt x="3222812" y="2305792"/>
                    <a:pt x="3222076" y="2305792"/>
                  </a:cubicBezTo>
                  <a:cubicBezTo>
                    <a:pt x="3221340" y="2305792"/>
                    <a:pt x="3220604" y="2305792"/>
                    <a:pt x="3219868" y="2305792"/>
                  </a:cubicBezTo>
                  <a:moveTo>
                    <a:pt x="89519" y="2486302"/>
                  </a:moveTo>
                  <a:cubicBezTo>
                    <a:pt x="89519" y="2486302"/>
                    <a:pt x="88783" y="2486302"/>
                    <a:pt x="88415" y="2486425"/>
                  </a:cubicBezTo>
                  <a:cubicBezTo>
                    <a:pt x="88048" y="2486425"/>
                    <a:pt x="87680" y="2486548"/>
                    <a:pt x="87189" y="2486670"/>
                  </a:cubicBezTo>
                  <a:cubicBezTo>
                    <a:pt x="86821" y="2486793"/>
                    <a:pt x="86331" y="2486916"/>
                    <a:pt x="85963" y="2487161"/>
                  </a:cubicBezTo>
                  <a:cubicBezTo>
                    <a:pt x="85472" y="2487406"/>
                    <a:pt x="85104" y="2487529"/>
                    <a:pt x="84614" y="2487774"/>
                  </a:cubicBezTo>
                  <a:cubicBezTo>
                    <a:pt x="82897" y="2488632"/>
                    <a:pt x="81303" y="2489859"/>
                    <a:pt x="79709" y="2491085"/>
                  </a:cubicBezTo>
                  <a:cubicBezTo>
                    <a:pt x="78115" y="2492434"/>
                    <a:pt x="76520" y="2493905"/>
                    <a:pt x="75172" y="2495499"/>
                  </a:cubicBezTo>
                  <a:cubicBezTo>
                    <a:pt x="73823" y="2497094"/>
                    <a:pt x="72596" y="2498811"/>
                    <a:pt x="71493" y="2500404"/>
                  </a:cubicBezTo>
                  <a:cubicBezTo>
                    <a:pt x="70512" y="2502121"/>
                    <a:pt x="69653" y="2503716"/>
                    <a:pt x="69163" y="2505310"/>
                  </a:cubicBezTo>
                  <a:cubicBezTo>
                    <a:pt x="68795" y="2506414"/>
                    <a:pt x="68672" y="2507394"/>
                    <a:pt x="68672" y="2508253"/>
                  </a:cubicBezTo>
                  <a:cubicBezTo>
                    <a:pt x="68672" y="2509111"/>
                    <a:pt x="68795" y="2509847"/>
                    <a:pt x="69163" y="2510460"/>
                  </a:cubicBezTo>
                  <a:cubicBezTo>
                    <a:pt x="69531" y="2511074"/>
                    <a:pt x="69898" y="2511441"/>
                    <a:pt x="70512" y="2511687"/>
                  </a:cubicBezTo>
                  <a:cubicBezTo>
                    <a:pt x="71125" y="2511932"/>
                    <a:pt x="71860" y="2512054"/>
                    <a:pt x="72596" y="2512054"/>
                  </a:cubicBezTo>
                  <a:cubicBezTo>
                    <a:pt x="72964" y="2512054"/>
                    <a:pt x="73332" y="2512054"/>
                    <a:pt x="73700" y="2511932"/>
                  </a:cubicBezTo>
                  <a:cubicBezTo>
                    <a:pt x="74068" y="2511932"/>
                    <a:pt x="74436" y="2511809"/>
                    <a:pt x="74926" y="2511687"/>
                  </a:cubicBezTo>
                  <a:cubicBezTo>
                    <a:pt x="75294" y="2511564"/>
                    <a:pt x="75785" y="2511441"/>
                    <a:pt x="76153" y="2511196"/>
                  </a:cubicBezTo>
                  <a:cubicBezTo>
                    <a:pt x="76643" y="2510951"/>
                    <a:pt x="77011" y="2510828"/>
                    <a:pt x="77501" y="2510583"/>
                  </a:cubicBezTo>
                  <a:cubicBezTo>
                    <a:pt x="79218" y="2509724"/>
                    <a:pt x="80813" y="2508498"/>
                    <a:pt x="82407" y="2507272"/>
                  </a:cubicBezTo>
                  <a:cubicBezTo>
                    <a:pt x="84001" y="2505923"/>
                    <a:pt x="85595" y="2504451"/>
                    <a:pt x="86944" y="2502857"/>
                  </a:cubicBezTo>
                  <a:cubicBezTo>
                    <a:pt x="88293" y="2501263"/>
                    <a:pt x="89519" y="2499546"/>
                    <a:pt x="90623" y="2497952"/>
                  </a:cubicBezTo>
                  <a:cubicBezTo>
                    <a:pt x="91604" y="2496235"/>
                    <a:pt x="92339" y="2494641"/>
                    <a:pt x="92830" y="2493047"/>
                  </a:cubicBezTo>
                  <a:cubicBezTo>
                    <a:pt x="93198" y="2491943"/>
                    <a:pt x="93321" y="2490962"/>
                    <a:pt x="93321" y="2490104"/>
                  </a:cubicBezTo>
                  <a:cubicBezTo>
                    <a:pt x="93321" y="2489246"/>
                    <a:pt x="93198" y="2488509"/>
                    <a:pt x="92830" y="2487896"/>
                  </a:cubicBezTo>
                  <a:cubicBezTo>
                    <a:pt x="92462" y="2487283"/>
                    <a:pt x="92094" y="2486916"/>
                    <a:pt x="91481" y="2486670"/>
                  </a:cubicBezTo>
                  <a:cubicBezTo>
                    <a:pt x="90868" y="2486425"/>
                    <a:pt x="90132" y="2486302"/>
                    <a:pt x="89397" y="2486302"/>
                  </a:cubicBezTo>
                  <a:moveTo>
                    <a:pt x="3156469" y="2375078"/>
                  </a:moveTo>
                  <a:cubicBezTo>
                    <a:pt x="3154752" y="2375078"/>
                    <a:pt x="3152913" y="2375446"/>
                    <a:pt x="3151074" y="2376059"/>
                  </a:cubicBezTo>
                  <a:cubicBezTo>
                    <a:pt x="3149234" y="2376672"/>
                    <a:pt x="3147395" y="2377285"/>
                    <a:pt x="3145433" y="2378266"/>
                  </a:cubicBezTo>
                  <a:cubicBezTo>
                    <a:pt x="3143593" y="2379247"/>
                    <a:pt x="3141754" y="2380351"/>
                    <a:pt x="3140037" y="2381577"/>
                  </a:cubicBezTo>
                  <a:cubicBezTo>
                    <a:pt x="3138320" y="2382803"/>
                    <a:pt x="3136604" y="2384275"/>
                    <a:pt x="3135132" y="2385992"/>
                  </a:cubicBezTo>
                  <a:cubicBezTo>
                    <a:pt x="3132924" y="2388322"/>
                    <a:pt x="3131208" y="2390897"/>
                    <a:pt x="3129981" y="2393350"/>
                  </a:cubicBezTo>
                  <a:cubicBezTo>
                    <a:pt x="3128755" y="2395802"/>
                    <a:pt x="3128019" y="2398255"/>
                    <a:pt x="3127897" y="2400585"/>
                  </a:cubicBezTo>
                  <a:cubicBezTo>
                    <a:pt x="3127774" y="2402915"/>
                    <a:pt x="3127897" y="2404999"/>
                    <a:pt x="3128878" y="2406839"/>
                  </a:cubicBezTo>
                  <a:cubicBezTo>
                    <a:pt x="3129859" y="2408678"/>
                    <a:pt x="3131085" y="2410273"/>
                    <a:pt x="3132924" y="2411376"/>
                  </a:cubicBezTo>
                  <a:cubicBezTo>
                    <a:pt x="3133538" y="2411744"/>
                    <a:pt x="3134151" y="2411989"/>
                    <a:pt x="3134764" y="2412235"/>
                  </a:cubicBezTo>
                  <a:cubicBezTo>
                    <a:pt x="3135377" y="2412480"/>
                    <a:pt x="3136113" y="2412725"/>
                    <a:pt x="3136849" y="2412848"/>
                  </a:cubicBezTo>
                  <a:cubicBezTo>
                    <a:pt x="3137584" y="2412970"/>
                    <a:pt x="3138320" y="2413093"/>
                    <a:pt x="3139056" y="2413215"/>
                  </a:cubicBezTo>
                  <a:cubicBezTo>
                    <a:pt x="3139792" y="2413215"/>
                    <a:pt x="3140650" y="2413215"/>
                    <a:pt x="3141386" y="2413215"/>
                  </a:cubicBezTo>
                  <a:cubicBezTo>
                    <a:pt x="3143103" y="2413215"/>
                    <a:pt x="3144942" y="2412848"/>
                    <a:pt x="3146904" y="2412357"/>
                  </a:cubicBezTo>
                  <a:cubicBezTo>
                    <a:pt x="3148866" y="2411866"/>
                    <a:pt x="3150706" y="2411131"/>
                    <a:pt x="3152545" y="2410150"/>
                  </a:cubicBezTo>
                  <a:cubicBezTo>
                    <a:pt x="3154385" y="2409169"/>
                    <a:pt x="3156224" y="2408065"/>
                    <a:pt x="3158064" y="2406839"/>
                  </a:cubicBezTo>
                  <a:cubicBezTo>
                    <a:pt x="3159780" y="2405490"/>
                    <a:pt x="3161497" y="2404018"/>
                    <a:pt x="3163091" y="2402424"/>
                  </a:cubicBezTo>
                  <a:cubicBezTo>
                    <a:pt x="3165299" y="2400094"/>
                    <a:pt x="3167015" y="2397642"/>
                    <a:pt x="3168242" y="2395066"/>
                  </a:cubicBezTo>
                  <a:cubicBezTo>
                    <a:pt x="3169468" y="2392491"/>
                    <a:pt x="3170204" y="2390161"/>
                    <a:pt x="3170327" y="2387831"/>
                  </a:cubicBezTo>
                  <a:cubicBezTo>
                    <a:pt x="3170572" y="2385501"/>
                    <a:pt x="3170204" y="2383417"/>
                    <a:pt x="3169345" y="2381577"/>
                  </a:cubicBezTo>
                  <a:cubicBezTo>
                    <a:pt x="3168487" y="2379738"/>
                    <a:pt x="3167138" y="2378143"/>
                    <a:pt x="3165176" y="2377040"/>
                  </a:cubicBezTo>
                  <a:cubicBezTo>
                    <a:pt x="3164563" y="2376672"/>
                    <a:pt x="3163950" y="2376427"/>
                    <a:pt x="3163337" y="2376182"/>
                  </a:cubicBezTo>
                  <a:cubicBezTo>
                    <a:pt x="3162724" y="2375936"/>
                    <a:pt x="3161987" y="2375691"/>
                    <a:pt x="3161252" y="2375568"/>
                  </a:cubicBezTo>
                  <a:cubicBezTo>
                    <a:pt x="3160516" y="2375446"/>
                    <a:pt x="3159780" y="2375323"/>
                    <a:pt x="3159044" y="2375200"/>
                  </a:cubicBezTo>
                  <a:cubicBezTo>
                    <a:pt x="3158309" y="2375078"/>
                    <a:pt x="3157450" y="2375200"/>
                    <a:pt x="3156715" y="2375200"/>
                  </a:cubicBezTo>
                  <a:moveTo>
                    <a:pt x="76398" y="2531307"/>
                  </a:moveTo>
                  <a:cubicBezTo>
                    <a:pt x="76398" y="2531307"/>
                    <a:pt x="75662" y="2531307"/>
                    <a:pt x="75294" y="2531430"/>
                  </a:cubicBezTo>
                  <a:cubicBezTo>
                    <a:pt x="74926" y="2531430"/>
                    <a:pt x="74436" y="2531675"/>
                    <a:pt x="74068" y="2531798"/>
                  </a:cubicBezTo>
                  <a:cubicBezTo>
                    <a:pt x="73700" y="2531920"/>
                    <a:pt x="73209" y="2532166"/>
                    <a:pt x="72719" y="2532288"/>
                  </a:cubicBezTo>
                  <a:cubicBezTo>
                    <a:pt x="72228" y="2532534"/>
                    <a:pt x="71738" y="2532779"/>
                    <a:pt x="71247" y="2533024"/>
                  </a:cubicBezTo>
                  <a:cubicBezTo>
                    <a:pt x="69531" y="2534005"/>
                    <a:pt x="67936" y="2535109"/>
                    <a:pt x="66220" y="2536457"/>
                  </a:cubicBezTo>
                  <a:cubicBezTo>
                    <a:pt x="64625" y="2537807"/>
                    <a:pt x="63031" y="2539401"/>
                    <a:pt x="61682" y="2540995"/>
                  </a:cubicBezTo>
                  <a:cubicBezTo>
                    <a:pt x="60333" y="2542589"/>
                    <a:pt x="59107" y="2544306"/>
                    <a:pt x="58126" y="2546022"/>
                  </a:cubicBezTo>
                  <a:cubicBezTo>
                    <a:pt x="57145" y="2547739"/>
                    <a:pt x="56409" y="2549334"/>
                    <a:pt x="55919" y="2550928"/>
                  </a:cubicBezTo>
                  <a:cubicBezTo>
                    <a:pt x="55551" y="2552032"/>
                    <a:pt x="55428" y="2553012"/>
                    <a:pt x="55551" y="2553748"/>
                  </a:cubicBezTo>
                  <a:cubicBezTo>
                    <a:pt x="55551" y="2554607"/>
                    <a:pt x="55796" y="2555220"/>
                    <a:pt x="56041" y="2555833"/>
                  </a:cubicBezTo>
                  <a:cubicBezTo>
                    <a:pt x="56409" y="2556446"/>
                    <a:pt x="56777" y="2556814"/>
                    <a:pt x="57390" y="2557059"/>
                  </a:cubicBezTo>
                  <a:cubicBezTo>
                    <a:pt x="58003" y="2557305"/>
                    <a:pt x="58739" y="2557427"/>
                    <a:pt x="59475" y="2557427"/>
                  </a:cubicBezTo>
                  <a:cubicBezTo>
                    <a:pt x="59843" y="2557427"/>
                    <a:pt x="60211" y="2557427"/>
                    <a:pt x="60701" y="2557305"/>
                  </a:cubicBezTo>
                  <a:cubicBezTo>
                    <a:pt x="61069" y="2557305"/>
                    <a:pt x="61560" y="2557059"/>
                    <a:pt x="62050" y="2556937"/>
                  </a:cubicBezTo>
                  <a:cubicBezTo>
                    <a:pt x="62541" y="2556814"/>
                    <a:pt x="62909" y="2556569"/>
                    <a:pt x="63399" y="2556446"/>
                  </a:cubicBezTo>
                  <a:cubicBezTo>
                    <a:pt x="63890" y="2556201"/>
                    <a:pt x="64380" y="2555955"/>
                    <a:pt x="64871" y="2555710"/>
                  </a:cubicBezTo>
                  <a:cubicBezTo>
                    <a:pt x="66588" y="2554729"/>
                    <a:pt x="68182" y="2553626"/>
                    <a:pt x="69776" y="2552277"/>
                  </a:cubicBezTo>
                  <a:cubicBezTo>
                    <a:pt x="71370" y="2550928"/>
                    <a:pt x="72964" y="2549334"/>
                    <a:pt x="74313" y="2547739"/>
                  </a:cubicBezTo>
                  <a:cubicBezTo>
                    <a:pt x="75662" y="2546145"/>
                    <a:pt x="76888" y="2544429"/>
                    <a:pt x="77869" y="2542712"/>
                  </a:cubicBezTo>
                  <a:cubicBezTo>
                    <a:pt x="78850" y="2540995"/>
                    <a:pt x="79586" y="2539401"/>
                    <a:pt x="80077" y="2537807"/>
                  </a:cubicBezTo>
                  <a:cubicBezTo>
                    <a:pt x="80322" y="2536703"/>
                    <a:pt x="80444" y="2535844"/>
                    <a:pt x="80444" y="2534986"/>
                  </a:cubicBezTo>
                  <a:cubicBezTo>
                    <a:pt x="80444" y="2534127"/>
                    <a:pt x="80199" y="2533514"/>
                    <a:pt x="79954" y="2532901"/>
                  </a:cubicBezTo>
                  <a:cubicBezTo>
                    <a:pt x="79586" y="2532411"/>
                    <a:pt x="79218" y="2531920"/>
                    <a:pt x="78605" y="2531675"/>
                  </a:cubicBezTo>
                  <a:cubicBezTo>
                    <a:pt x="77992" y="2531430"/>
                    <a:pt x="77256" y="2531307"/>
                    <a:pt x="76520" y="2531307"/>
                  </a:cubicBezTo>
                  <a:moveTo>
                    <a:pt x="3091231" y="2443382"/>
                  </a:moveTo>
                  <a:cubicBezTo>
                    <a:pt x="3089514" y="2443382"/>
                    <a:pt x="3087797" y="2443750"/>
                    <a:pt x="3085958" y="2444241"/>
                  </a:cubicBezTo>
                  <a:cubicBezTo>
                    <a:pt x="3084118" y="2444731"/>
                    <a:pt x="3082279" y="2445467"/>
                    <a:pt x="3080562" y="2446325"/>
                  </a:cubicBezTo>
                  <a:cubicBezTo>
                    <a:pt x="3078723" y="2447184"/>
                    <a:pt x="3077006" y="2448287"/>
                    <a:pt x="3075289" y="2449514"/>
                  </a:cubicBezTo>
                  <a:cubicBezTo>
                    <a:pt x="3073572" y="2450740"/>
                    <a:pt x="3071978" y="2452089"/>
                    <a:pt x="3070384" y="2453683"/>
                  </a:cubicBezTo>
                  <a:cubicBezTo>
                    <a:pt x="3068176" y="2456013"/>
                    <a:pt x="3066337" y="2458466"/>
                    <a:pt x="3064988" y="2460918"/>
                  </a:cubicBezTo>
                  <a:cubicBezTo>
                    <a:pt x="3063639" y="2463371"/>
                    <a:pt x="3062903" y="2465823"/>
                    <a:pt x="3062536" y="2468153"/>
                  </a:cubicBezTo>
                  <a:cubicBezTo>
                    <a:pt x="3062168" y="2470483"/>
                    <a:pt x="3062536" y="2472691"/>
                    <a:pt x="3063149" y="2474653"/>
                  </a:cubicBezTo>
                  <a:cubicBezTo>
                    <a:pt x="3063884" y="2476615"/>
                    <a:pt x="3065111" y="2478209"/>
                    <a:pt x="3066950" y="2479435"/>
                  </a:cubicBezTo>
                  <a:cubicBezTo>
                    <a:pt x="3067563" y="2479803"/>
                    <a:pt x="3068176" y="2480171"/>
                    <a:pt x="3068912" y="2480416"/>
                  </a:cubicBezTo>
                  <a:cubicBezTo>
                    <a:pt x="3069648" y="2480661"/>
                    <a:pt x="3070261" y="2480907"/>
                    <a:pt x="3070997" y="2481152"/>
                  </a:cubicBezTo>
                  <a:cubicBezTo>
                    <a:pt x="3071733" y="2481397"/>
                    <a:pt x="3072468" y="2481397"/>
                    <a:pt x="3073327" y="2481520"/>
                  </a:cubicBezTo>
                  <a:cubicBezTo>
                    <a:pt x="3074185" y="2481520"/>
                    <a:pt x="3074921" y="2481520"/>
                    <a:pt x="3075779" y="2481520"/>
                  </a:cubicBezTo>
                  <a:cubicBezTo>
                    <a:pt x="3077496" y="2481520"/>
                    <a:pt x="3079213" y="2481152"/>
                    <a:pt x="3081053" y="2480661"/>
                  </a:cubicBezTo>
                  <a:cubicBezTo>
                    <a:pt x="3082892" y="2480171"/>
                    <a:pt x="3084731" y="2479435"/>
                    <a:pt x="3086448" y="2478577"/>
                  </a:cubicBezTo>
                  <a:cubicBezTo>
                    <a:pt x="3088288" y="2477718"/>
                    <a:pt x="3090004" y="2476615"/>
                    <a:pt x="3091721" y="2475388"/>
                  </a:cubicBezTo>
                  <a:cubicBezTo>
                    <a:pt x="3093438" y="2474162"/>
                    <a:pt x="3095032" y="2472691"/>
                    <a:pt x="3096626" y="2471219"/>
                  </a:cubicBezTo>
                  <a:cubicBezTo>
                    <a:pt x="3098956" y="2468889"/>
                    <a:pt x="3100796" y="2466436"/>
                    <a:pt x="3102145" y="2463861"/>
                  </a:cubicBezTo>
                  <a:cubicBezTo>
                    <a:pt x="3103494" y="2461409"/>
                    <a:pt x="3104229" y="2458833"/>
                    <a:pt x="3104597" y="2456503"/>
                  </a:cubicBezTo>
                  <a:cubicBezTo>
                    <a:pt x="3104843" y="2454174"/>
                    <a:pt x="3104597" y="2451966"/>
                    <a:pt x="3103861" y="2450004"/>
                  </a:cubicBezTo>
                  <a:cubicBezTo>
                    <a:pt x="3103126" y="2448042"/>
                    <a:pt x="3101777" y="2446448"/>
                    <a:pt x="3099937" y="2445221"/>
                  </a:cubicBezTo>
                  <a:cubicBezTo>
                    <a:pt x="3099324" y="2444854"/>
                    <a:pt x="3098711" y="2444486"/>
                    <a:pt x="3097975" y="2444241"/>
                  </a:cubicBezTo>
                  <a:cubicBezTo>
                    <a:pt x="3097362" y="2443995"/>
                    <a:pt x="3096626" y="2443750"/>
                    <a:pt x="3095891" y="2443505"/>
                  </a:cubicBezTo>
                  <a:cubicBezTo>
                    <a:pt x="3095155" y="2443382"/>
                    <a:pt x="3094419" y="2443260"/>
                    <a:pt x="3093561" y="2443137"/>
                  </a:cubicBezTo>
                  <a:cubicBezTo>
                    <a:pt x="3092702" y="2443014"/>
                    <a:pt x="3091966" y="2443137"/>
                    <a:pt x="3091108" y="2443137"/>
                  </a:cubicBezTo>
                  <a:moveTo>
                    <a:pt x="64748" y="2576189"/>
                  </a:moveTo>
                  <a:cubicBezTo>
                    <a:pt x="64748" y="2576189"/>
                    <a:pt x="63890" y="2576189"/>
                    <a:pt x="63522" y="2576312"/>
                  </a:cubicBezTo>
                  <a:cubicBezTo>
                    <a:pt x="63031" y="2576312"/>
                    <a:pt x="62663" y="2576557"/>
                    <a:pt x="62173" y="2576680"/>
                  </a:cubicBezTo>
                  <a:cubicBezTo>
                    <a:pt x="61682" y="2576802"/>
                    <a:pt x="61192" y="2577048"/>
                    <a:pt x="60701" y="2577293"/>
                  </a:cubicBezTo>
                  <a:cubicBezTo>
                    <a:pt x="60211" y="2577538"/>
                    <a:pt x="59598" y="2577784"/>
                    <a:pt x="59107" y="2578152"/>
                  </a:cubicBezTo>
                  <a:cubicBezTo>
                    <a:pt x="57390" y="2579132"/>
                    <a:pt x="55796" y="2580359"/>
                    <a:pt x="54202" y="2581708"/>
                  </a:cubicBezTo>
                  <a:cubicBezTo>
                    <a:pt x="52608" y="2583057"/>
                    <a:pt x="51136" y="2584651"/>
                    <a:pt x="49665" y="2586368"/>
                  </a:cubicBezTo>
                  <a:cubicBezTo>
                    <a:pt x="48316" y="2587962"/>
                    <a:pt x="47089" y="2589678"/>
                    <a:pt x="46108" y="2591395"/>
                  </a:cubicBezTo>
                  <a:cubicBezTo>
                    <a:pt x="45127" y="2593112"/>
                    <a:pt x="44392" y="2594706"/>
                    <a:pt x="44024" y="2596300"/>
                  </a:cubicBezTo>
                  <a:cubicBezTo>
                    <a:pt x="43779" y="2597282"/>
                    <a:pt x="43656" y="2598263"/>
                    <a:pt x="43779" y="2598998"/>
                  </a:cubicBezTo>
                  <a:cubicBezTo>
                    <a:pt x="43779" y="2599734"/>
                    <a:pt x="44024" y="2600470"/>
                    <a:pt x="44392" y="2600960"/>
                  </a:cubicBezTo>
                  <a:cubicBezTo>
                    <a:pt x="44759" y="2601451"/>
                    <a:pt x="45127" y="2601941"/>
                    <a:pt x="45741" y="2602187"/>
                  </a:cubicBezTo>
                  <a:cubicBezTo>
                    <a:pt x="46354" y="2602432"/>
                    <a:pt x="46967" y="2602555"/>
                    <a:pt x="47825" y="2602555"/>
                  </a:cubicBezTo>
                  <a:cubicBezTo>
                    <a:pt x="48193" y="2602555"/>
                    <a:pt x="48684" y="2602555"/>
                    <a:pt x="49052" y="2602432"/>
                  </a:cubicBezTo>
                  <a:cubicBezTo>
                    <a:pt x="49542" y="2602432"/>
                    <a:pt x="49910" y="2602187"/>
                    <a:pt x="50400" y="2602064"/>
                  </a:cubicBezTo>
                  <a:cubicBezTo>
                    <a:pt x="50891" y="2601941"/>
                    <a:pt x="51381" y="2601696"/>
                    <a:pt x="51872" y="2601451"/>
                  </a:cubicBezTo>
                  <a:cubicBezTo>
                    <a:pt x="52363" y="2601206"/>
                    <a:pt x="52976" y="2600960"/>
                    <a:pt x="53466" y="2600593"/>
                  </a:cubicBezTo>
                  <a:cubicBezTo>
                    <a:pt x="55183" y="2599612"/>
                    <a:pt x="56777" y="2598385"/>
                    <a:pt x="58494" y="2597036"/>
                  </a:cubicBezTo>
                  <a:cubicBezTo>
                    <a:pt x="60088" y="2595687"/>
                    <a:pt x="61682" y="2594093"/>
                    <a:pt x="63031" y="2592376"/>
                  </a:cubicBezTo>
                  <a:cubicBezTo>
                    <a:pt x="64380" y="2590782"/>
                    <a:pt x="65606" y="2588943"/>
                    <a:pt x="66588" y="2587349"/>
                  </a:cubicBezTo>
                  <a:cubicBezTo>
                    <a:pt x="67568" y="2585632"/>
                    <a:pt x="68304" y="2584038"/>
                    <a:pt x="68672" y="2582443"/>
                  </a:cubicBezTo>
                  <a:cubicBezTo>
                    <a:pt x="68917" y="2581462"/>
                    <a:pt x="69040" y="2580481"/>
                    <a:pt x="68917" y="2579745"/>
                  </a:cubicBezTo>
                  <a:cubicBezTo>
                    <a:pt x="68917" y="2579010"/>
                    <a:pt x="68672" y="2578274"/>
                    <a:pt x="68304" y="2577784"/>
                  </a:cubicBezTo>
                  <a:cubicBezTo>
                    <a:pt x="67936" y="2577293"/>
                    <a:pt x="67446" y="2576925"/>
                    <a:pt x="66955" y="2576557"/>
                  </a:cubicBezTo>
                  <a:cubicBezTo>
                    <a:pt x="66342" y="2576312"/>
                    <a:pt x="65729" y="2576189"/>
                    <a:pt x="64871" y="2576189"/>
                  </a:cubicBezTo>
                  <a:moveTo>
                    <a:pt x="3024153" y="2510706"/>
                  </a:moveTo>
                  <a:cubicBezTo>
                    <a:pt x="3022558" y="2510706"/>
                    <a:pt x="3020842" y="2511074"/>
                    <a:pt x="3019125" y="2511441"/>
                  </a:cubicBezTo>
                  <a:cubicBezTo>
                    <a:pt x="3017408" y="2511932"/>
                    <a:pt x="3015691" y="2512545"/>
                    <a:pt x="3013852" y="2513403"/>
                  </a:cubicBezTo>
                  <a:cubicBezTo>
                    <a:pt x="3012135" y="2514262"/>
                    <a:pt x="3010418" y="2515243"/>
                    <a:pt x="3008701" y="2516346"/>
                  </a:cubicBezTo>
                  <a:cubicBezTo>
                    <a:pt x="3006985" y="2517450"/>
                    <a:pt x="3005390" y="2518799"/>
                    <a:pt x="3003919" y="2520393"/>
                  </a:cubicBezTo>
                  <a:cubicBezTo>
                    <a:pt x="3001589" y="2522723"/>
                    <a:pt x="2999627" y="2525176"/>
                    <a:pt x="2998278" y="2527628"/>
                  </a:cubicBezTo>
                  <a:cubicBezTo>
                    <a:pt x="2996929" y="2530081"/>
                    <a:pt x="2995948" y="2532656"/>
                    <a:pt x="2995580" y="2534986"/>
                  </a:cubicBezTo>
                  <a:cubicBezTo>
                    <a:pt x="2995212" y="2537316"/>
                    <a:pt x="2995212" y="2539646"/>
                    <a:pt x="2995948" y="2541608"/>
                  </a:cubicBezTo>
                  <a:cubicBezTo>
                    <a:pt x="2996561" y="2543570"/>
                    <a:pt x="2997787" y="2545409"/>
                    <a:pt x="2999382" y="2546758"/>
                  </a:cubicBezTo>
                  <a:cubicBezTo>
                    <a:pt x="2999995" y="2547249"/>
                    <a:pt x="3000608" y="2547617"/>
                    <a:pt x="3001344" y="2547985"/>
                  </a:cubicBezTo>
                  <a:cubicBezTo>
                    <a:pt x="3002080" y="2548352"/>
                    <a:pt x="3002815" y="2548598"/>
                    <a:pt x="3003551" y="2548843"/>
                  </a:cubicBezTo>
                  <a:cubicBezTo>
                    <a:pt x="3004287" y="2549088"/>
                    <a:pt x="3005145" y="2549211"/>
                    <a:pt x="3005881" y="2549334"/>
                  </a:cubicBezTo>
                  <a:cubicBezTo>
                    <a:pt x="3006740" y="2549334"/>
                    <a:pt x="3007598" y="2549334"/>
                    <a:pt x="3008456" y="2549334"/>
                  </a:cubicBezTo>
                  <a:cubicBezTo>
                    <a:pt x="3010050" y="2549334"/>
                    <a:pt x="3011767" y="2548966"/>
                    <a:pt x="3013607" y="2548598"/>
                  </a:cubicBezTo>
                  <a:cubicBezTo>
                    <a:pt x="3015323" y="2548107"/>
                    <a:pt x="3017163" y="2547494"/>
                    <a:pt x="3018880" y="2546636"/>
                  </a:cubicBezTo>
                  <a:cubicBezTo>
                    <a:pt x="3020596" y="2545777"/>
                    <a:pt x="3022436" y="2544796"/>
                    <a:pt x="3024153" y="2543570"/>
                  </a:cubicBezTo>
                  <a:cubicBezTo>
                    <a:pt x="3025870" y="2542344"/>
                    <a:pt x="3027463" y="2540995"/>
                    <a:pt x="3029058" y="2539523"/>
                  </a:cubicBezTo>
                  <a:cubicBezTo>
                    <a:pt x="3031388" y="2537193"/>
                    <a:pt x="3033227" y="2534741"/>
                    <a:pt x="3034699" y="2532288"/>
                  </a:cubicBezTo>
                  <a:cubicBezTo>
                    <a:pt x="3036048" y="2529836"/>
                    <a:pt x="3037029" y="2527260"/>
                    <a:pt x="3037397" y="2524930"/>
                  </a:cubicBezTo>
                  <a:cubicBezTo>
                    <a:pt x="3037765" y="2522601"/>
                    <a:pt x="3037642" y="2520271"/>
                    <a:pt x="3037029" y="2518309"/>
                  </a:cubicBezTo>
                  <a:cubicBezTo>
                    <a:pt x="3036416" y="2516346"/>
                    <a:pt x="3035189" y="2514629"/>
                    <a:pt x="3033350" y="2513281"/>
                  </a:cubicBezTo>
                  <a:cubicBezTo>
                    <a:pt x="3032737" y="2512790"/>
                    <a:pt x="3032123" y="2512422"/>
                    <a:pt x="3031388" y="2512054"/>
                  </a:cubicBezTo>
                  <a:cubicBezTo>
                    <a:pt x="3030652" y="2511687"/>
                    <a:pt x="3029916" y="2511441"/>
                    <a:pt x="3029180" y="2511196"/>
                  </a:cubicBezTo>
                  <a:cubicBezTo>
                    <a:pt x="3028445" y="2510951"/>
                    <a:pt x="3027586" y="2510828"/>
                    <a:pt x="3026728" y="2510706"/>
                  </a:cubicBezTo>
                  <a:cubicBezTo>
                    <a:pt x="3025870" y="2510706"/>
                    <a:pt x="3025011" y="2510706"/>
                    <a:pt x="3024153" y="2510706"/>
                  </a:cubicBezTo>
                  <a:moveTo>
                    <a:pt x="54325" y="2620704"/>
                  </a:moveTo>
                  <a:cubicBezTo>
                    <a:pt x="54325" y="2620704"/>
                    <a:pt x="53466" y="2620704"/>
                    <a:pt x="52976" y="2620826"/>
                  </a:cubicBezTo>
                  <a:cubicBezTo>
                    <a:pt x="52485" y="2620826"/>
                    <a:pt x="51995" y="2621072"/>
                    <a:pt x="51504" y="2621194"/>
                  </a:cubicBezTo>
                  <a:cubicBezTo>
                    <a:pt x="51014" y="2621317"/>
                    <a:pt x="50400" y="2621562"/>
                    <a:pt x="49910" y="2621807"/>
                  </a:cubicBezTo>
                  <a:cubicBezTo>
                    <a:pt x="49297" y="2622053"/>
                    <a:pt x="48806" y="2622420"/>
                    <a:pt x="48193" y="2622788"/>
                  </a:cubicBezTo>
                  <a:cubicBezTo>
                    <a:pt x="46476" y="2623770"/>
                    <a:pt x="44759" y="2625118"/>
                    <a:pt x="43165" y="2626590"/>
                  </a:cubicBezTo>
                  <a:cubicBezTo>
                    <a:pt x="41571" y="2628061"/>
                    <a:pt x="39977" y="2629656"/>
                    <a:pt x="38751" y="2631372"/>
                  </a:cubicBezTo>
                  <a:cubicBezTo>
                    <a:pt x="37402" y="2633089"/>
                    <a:pt x="36298" y="2634806"/>
                    <a:pt x="35317" y="2636523"/>
                  </a:cubicBezTo>
                  <a:cubicBezTo>
                    <a:pt x="34459" y="2638240"/>
                    <a:pt x="33723" y="2639834"/>
                    <a:pt x="33355" y="2641428"/>
                  </a:cubicBezTo>
                  <a:cubicBezTo>
                    <a:pt x="33110" y="2642409"/>
                    <a:pt x="33110" y="2643268"/>
                    <a:pt x="33110" y="2644003"/>
                  </a:cubicBezTo>
                  <a:cubicBezTo>
                    <a:pt x="33110" y="2644739"/>
                    <a:pt x="33355" y="2645352"/>
                    <a:pt x="33723" y="2645965"/>
                  </a:cubicBezTo>
                  <a:cubicBezTo>
                    <a:pt x="34091" y="2646456"/>
                    <a:pt x="34459" y="2646823"/>
                    <a:pt x="35072" y="2647069"/>
                  </a:cubicBezTo>
                  <a:cubicBezTo>
                    <a:pt x="35685" y="2647314"/>
                    <a:pt x="36298" y="2647437"/>
                    <a:pt x="37034" y="2647437"/>
                  </a:cubicBezTo>
                  <a:cubicBezTo>
                    <a:pt x="37402" y="2647437"/>
                    <a:pt x="37892" y="2647437"/>
                    <a:pt x="38383" y="2647314"/>
                  </a:cubicBezTo>
                  <a:cubicBezTo>
                    <a:pt x="38873" y="2647314"/>
                    <a:pt x="39364" y="2647069"/>
                    <a:pt x="39854" y="2646946"/>
                  </a:cubicBezTo>
                  <a:cubicBezTo>
                    <a:pt x="40345" y="2646823"/>
                    <a:pt x="40958" y="2646578"/>
                    <a:pt x="41449" y="2646333"/>
                  </a:cubicBezTo>
                  <a:cubicBezTo>
                    <a:pt x="42062" y="2646088"/>
                    <a:pt x="42552" y="2645720"/>
                    <a:pt x="43165" y="2645352"/>
                  </a:cubicBezTo>
                  <a:cubicBezTo>
                    <a:pt x="44882" y="2644371"/>
                    <a:pt x="46599" y="2643022"/>
                    <a:pt x="48193" y="2641673"/>
                  </a:cubicBezTo>
                  <a:cubicBezTo>
                    <a:pt x="49787" y="2640202"/>
                    <a:pt x="51259" y="2638608"/>
                    <a:pt x="52608" y="2637013"/>
                  </a:cubicBezTo>
                  <a:cubicBezTo>
                    <a:pt x="53957" y="2635419"/>
                    <a:pt x="55060" y="2633580"/>
                    <a:pt x="56041" y="2631863"/>
                  </a:cubicBezTo>
                  <a:cubicBezTo>
                    <a:pt x="56900" y="2630146"/>
                    <a:pt x="57636" y="2628552"/>
                    <a:pt x="58003" y="2626958"/>
                  </a:cubicBezTo>
                  <a:cubicBezTo>
                    <a:pt x="58249" y="2625977"/>
                    <a:pt x="58249" y="2624996"/>
                    <a:pt x="58249" y="2624260"/>
                  </a:cubicBezTo>
                  <a:cubicBezTo>
                    <a:pt x="58249" y="2623524"/>
                    <a:pt x="58003" y="2622911"/>
                    <a:pt x="57636" y="2622298"/>
                  </a:cubicBezTo>
                  <a:cubicBezTo>
                    <a:pt x="57268" y="2621685"/>
                    <a:pt x="56900" y="2621440"/>
                    <a:pt x="56287" y="2621194"/>
                  </a:cubicBezTo>
                  <a:cubicBezTo>
                    <a:pt x="55673" y="2620949"/>
                    <a:pt x="55060" y="2620826"/>
                    <a:pt x="54325" y="2620826"/>
                  </a:cubicBezTo>
                  <a:moveTo>
                    <a:pt x="2955480" y="2577170"/>
                  </a:moveTo>
                  <a:cubicBezTo>
                    <a:pt x="2953886" y="2577170"/>
                    <a:pt x="2952292" y="2577415"/>
                    <a:pt x="2950575" y="2577906"/>
                  </a:cubicBezTo>
                  <a:cubicBezTo>
                    <a:pt x="2948859" y="2578274"/>
                    <a:pt x="2947142" y="2578887"/>
                    <a:pt x="2945425" y="2579745"/>
                  </a:cubicBezTo>
                  <a:cubicBezTo>
                    <a:pt x="2943708" y="2580481"/>
                    <a:pt x="2941991" y="2581462"/>
                    <a:pt x="2940397" y="2582566"/>
                  </a:cubicBezTo>
                  <a:cubicBezTo>
                    <a:pt x="2938803" y="2583670"/>
                    <a:pt x="2937086" y="2584896"/>
                    <a:pt x="2935615" y="2586368"/>
                  </a:cubicBezTo>
                  <a:cubicBezTo>
                    <a:pt x="2933285" y="2588575"/>
                    <a:pt x="2931322" y="2591027"/>
                    <a:pt x="2929851" y="2593603"/>
                  </a:cubicBezTo>
                  <a:cubicBezTo>
                    <a:pt x="2928379" y="2596055"/>
                    <a:pt x="2927399" y="2598630"/>
                    <a:pt x="2926908" y="2600960"/>
                  </a:cubicBezTo>
                  <a:cubicBezTo>
                    <a:pt x="2926417" y="2603413"/>
                    <a:pt x="2926417" y="2605620"/>
                    <a:pt x="2926908" y="2607705"/>
                  </a:cubicBezTo>
                  <a:cubicBezTo>
                    <a:pt x="2927399" y="2609790"/>
                    <a:pt x="2928502" y="2611507"/>
                    <a:pt x="2930096" y="2612978"/>
                  </a:cubicBezTo>
                  <a:cubicBezTo>
                    <a:pt x="2930709" y="2613468"/>
                    <a:pt x="2931322" y="2613959"/>
                    <a:pt x="2932058" y="2614327"/>
                  </a:cubicBezTo>
                  <a:cubicBezTo>
                    <a:pt x="2932794" y="2614695"/>
                    <a:pt x="2933530" y="2615063"/>
                    <a:pt x="2934266" y="2615308"/>
                  </a:cubicBezTo>
                  <a:cubicBezTo>
                    <a:pt x="2935002" y="2615553"/>
                    <a:pt x="2935860" y="2615798"/>
                    <a:pt x="2936841" y="2615798"/>
                  </a:cubicBezTo>
                  <a:cubicBezTo>
                    <a:pt x="2937822" y="2615798"/>
                    <a:pt x="2938680" y="2615921"/>
                    <a:pt x="2939539" y="2615921"/>
                  </a:cubicBezTo>
                  <a:cubicBezTo>
                    <a:pt x="2941133" y="2615921"/>
                    <a:pt x="2942727" y="2615676"/>
                    <a:pt x="2944444" y="2615185"/>
                  </a:cubicBezTo>
                  <a:cubicBezTo>
                    <a:pt x="2946161" y="2614818"/>
                    <a:pt x="2947877" y="2614204"/>
                    <a:pt x="2949472" y="2613346"/>
                  </a:cubicBezTo>
                  <a:cubicBezTo>
                    <a:pt x="2951189" y="2612610"/>
                    <a:pt x="2952905" y="2611629"/>
                    <a:pt x="2954499" y="2610525"/>
                  </a:cubicBezTo>
                  <a:cubicBezTo>
                    <a:pt x="2956094" y="2609422"/>
                    <a:pt x="2957688" y="2608195"/>
                    <a:pt x="2959282" y="2606724"/>
                  </a:cubicBezTo>
                  <a:cubicBezTo>
                    <a:pt x="2961735" y="2604394"/>
                    <a:pt x="2963697" y="2601941"/>
                    <a:pt x="2965168" y="2599489"/>
                  </a:cubicBezTo>
                  <a:cubicBezTo>
                    <a:pt x="2966640" y="2597036"/>
                    <a:pt x="2967621" y="2594461"/>
                    <a:pt x="2968111" y="2592008"/>
                  </a:cubicBezTo>
                  <a:cubicBezTo>
                    <a:pt x="2968602" y="2589556"/>
                    <a:pt x="2968602" y="2587226"/>
                    <a:pt x="2968111" y="2585264"/>
                  </a:cubicBezTo>
                  <a:cubicBezTo>
                    <a:pt x="2967621" y="2583179"/>
                    <a:pt x="2966517" y="2581340"/>
                    <a:pt x="2964800" y="2579991"/>
                  </a:cubicBezTo>
                  <a:cubicBezTo>
                    <a:pt x="2964187" y="2579500"/>
                    <a:pt x="2963574" y="2579010"/>
                    <a:pt x="2962838" y="2578642"/>
                  </a:cubicBezTo>
                  <a:cubicBezTo>
                    <a:pt x="2962102" y="2578274"/>
                    <a:pt x="2961367" y="2577906"/>
                    <a:pt x="2960631" y="2577661"/>
                  </a:cubicBezTo>
                  <a:cubicBezTo>
                    <a:pt x="2959895" y="2577415"/>
                    <a:pt x="2959037" y="2577293"/>
                    <a:pt x="2958178" y="2577170"/>
                  </a:cubicBezTo>
                  <a:cubicBezTo>
                    <a:pt x="2957320" y="2577170"/>
                    <a:pt x="2956462" y="2577048"/>
                    <a:pt x="2955480" y="2577170"/>
                  </a:cubicBezTo>
                  <a:moveTo>
                    <a:pt x="45373" y="2664973"/>
                  </a:moveTo>
                  <a:cubicBezTo>
                    <a:pt x="45373" y="2664973"/>
                    <a:pt x="44514" y="2664973"/>
                    <a:pt x="44024" y="2665095"/>
                  </a:cubicBezTo>
                  <a:cubicBezTo>
                    <a:pt x="43533" y="2665095"/>
                    <a:pt x="43043" y="2665341"/>
                    <a:pt x="42430" y="2665586"/>
                  </a:cubicBezTo>
                  <a:cubicBezTo>
                    <a:pt x="41939" y="2665831"/>
                    <a:pt x="41326" y="2666076"/>
                    <a:pt x="40713" y="2666321"/>
                  </a:cubicBezTo>
                  <a:cubicBezTo>
                    <a:pt x="40100" y="2666567"/>
                    <a:pt x="39486" y="2666935"/>
                    <a:pt x="38873" y="2667303"/>
                  </a:cubicBezTo>
                  <a:cubicBezTo>
                    <a:pt x="37157" y="2668406"/>
                    <a:pt x="35440" y="2669633"/>
                    <a:pt x="33846" y="2671104"/>
                  </a:cubicBezTo>
                  <a:cubicBezTo>
                    <a:pt x="32251" y="2672576"/>
                    <a:pt x="30780" y="2674170"/>
                    <a:pt x="29431" y="2675887"/>
                  </a:cubicBezTo>
                  <a:cubicBezTo>
                    <a:pt x="28082" y="2677603"/>
                    <a:pt x="26978" y="2679320"/>
                    <a:pt x="26120" y="2681037"/>
                  </a:cubicBezTo>
                  <a:cubicBezTo>
                    <a:pt x="25262" y="2682754"/>
                    <a:pt x="24648" y="2684471"/>
                    <a:pt x="24280" y="2685942"/>
                  </a:cubicBezTo>
                  <a:cubicBezTo>
                    <a:pt x="24158" y="2686923"/>
                    <a:pt x="24035" y="2687782"/>
                    <a:pt x="24280" y="2688518"/>
                  </a:cubicBezTo>
                  <a:cubicBezTo>
                    <a:pt x="24280" y="2689253"/>
                    <a:pt x="24648" y="2689866"/>
                    <a:pt x="24894" y="2690357"/>
                  </a:cubicBezTo>
                  <a:cubicBezTo>
                    <a:pt x="25139" y="2690847"/>
                    <a:pt x="25629" y="2691215"/>
                    <a:pt x="26243" y="2691461"/>
                  </a:cubicBezTo>
                  <a:cubicBezTo>
                    <a:pt x="26856" y="2691706"/>
                    <a:pt x="27469" y="2691828"/>
                    <a:pt x="28205" y="2691828"/>
                  </a:cubicBezTo>
                  <a:cubicBezTo>
                    <a:pt x="28695" y="2691828"/>
                    <a:pt x="29063" y="2691828"/>
                    <a:pt x="29554" y="2691706"/>
                  </a:cubicBezTo>
                  <a:cubicBezTo>
                    <a:pt x="30044" y="2691583"/>
                    <a:pt x="30535" y="2691461"/>
                    <a:pt x="31148" y="2691215"/>
                  </a:cubicBezTo>
                  <a:cubicBezTo>
                    <a:pt x="31638" y="2690970"/>
                    <a:pt x="32251" y="2690725"/>
                    <a:pt x="32865" y="2690479"/>
                  </a:cubicBezTo>
                  <a:cubicBezTo>
                    <a:pt x="33478" y="2690234"/>
                    <a:pt x="34091" y="2689866"/>
                    <a:pt x="34704" y="2689499"/>
                  </a:cubicBezTo>
                  <a:cubicBezTo>
                    <a:pt x="36421" y="2688395"/>
                    <a:pt x="38138" y="2687046"/>
                    <a:pt x="39732" y="2685574"/>
                  </a:cubicBezTo>
                  <a:cubicBezTo>
                    <a:pt x="41326" y="2684103"/>
                    <a:pt x="42797" y="2682386"/>
                    <a:pt x="44146" y="2680792"/>
                  </a:cubicBezTo>
                  <a:cubicBezTo>
                    <a:pt x="45495" y="2679075"/>
                    <a:pt x="46599" y="2677358"/>
                    <a:pt x="47457" y="2675641"/>
                  </a:cubicBezTo>
                  <a:cubicBezTo>
                    <a:pt x="48316" y="2673925"/>
                    <a:pt x="48929" y="2672208"/>
                    <a:pt x="49297" y="2670736"/>
                  </a:cubicBezTo>
                  <a:cubicBezTo>
                    <a:pt x="49419" y="2669755"/>
                    <a:pt x="49542" y="2668897"/>
                    <a:pt x="49419" y="2668161"/>
                  </a:cubicBezTo>
                  <a:cubicBezTo>
                    <a:pt x="49419" y="2667425"/>
                    <a:pt x="49052" y="2666812"/>
                    <a:pt x="48806" y="2666321"/>
                  </a:cubicBezTo>
                  <a:cubicBezTo>
                    <a:pt x="48438" y="2665831"/>
                    <a:pt x="47948" y="2665463"/>
                    <a:pt x="47457" y="2665218"/>
                  </a:cubicBezTo>
                  <a:cubicBezTo>
                    <a:pt x="46844" y="2664973"/>
                    <a:pt x="46231" y="2664850"/>
                    <a:pt x="45495" y="2664850"/>
                  </a:cubicBezTo>
                  <a:moveTo>
                    <a:pt x="37770" y="2708874"/>
                  </a:moveTo>
                  <a:cubicBezTo>
                    <a:pt x="37770" y="2708874"/>
                    <a:pt x="36789" y="2708874"/>
                    <a:pt x="36298" y="2709119"/>
                  </a:cubicBezTo>
                  <a:cubicBezTo>
                    <a:pt x="35808" y="2709119"/>
                    <a:pt x="35194" y="2709364"/>
                    <a:pt x="34581" y="2709610"/>
                  </a:cubicBezTo>
                  <a:cubicBezTo>
                    <a:pt x="33968" y="2709855"/>
                    <a:pt x="33355" y="2710100"/>
                    <a:pt x="32742" y="2710468"/>
                  </a:cubicBezTo>
                  <a:cubicBezTo>
                    <a:pt x="32129" y="2710836"/>
                    <a:pt x="31393" y="2711204"/>
                    <a:pt x="30780" y="2711572"/>
                  </a:cubicBezTo>
                  <a:cubicBezTo>
                    <a:pt x="29063" y="2712676"/>
                    <a:pt x="27346" y="2714024"/>
                    <a:pt x="25752" y="2715496"/>
                  </a:cubicBezTo>
                  <a:cubicBezTo>
                    <a:pt x="24158" y="2716967"/>
                    <a:pt x="22686" y="2718684"/>
                    <a:pt x="21337" y="2720401"/>
                  </a:cubicBezTo>
                  <a:cubicBezTo>
                    <a:pt x="19988" y="2722118"/>
                    <a:pt x="18885" y="2723834"/>
                    <a:pt x="18026" y="2725674"/>
                  </a:cubicBezTo>
                  <a:cubicBezTo>
                    <a:pt x="17168" y="2727391"/>
                    <a:pt x="16555" y="2729108"/>
                    <a:pt x="16310" y="2730579"/>
                  </a:cubicBezTo>
                  <a:cubicBezTo>
                    <a:pt x="16187" y="2731560"/>
                    <a:pt x="16187" y="2732296"/>
                    <a:pt x="16310" y="2733032"/>
                  </a:cubicBezTo>
                  <a:cubicBezTo>
                    <a:pt x="16310" y="2733767"/>
                    <a:pt x="16677" y="2734381"/>
                    <a:pt x="17045" y="2734749"/>
                  </a:cubicBezTo>
                  <a:cubicBezTo>
                    <a:pt x="17413" y="2735239"/>
                    <a:pt x="17904" y="2735607"/>
                    <a:pt x="18394" y="2735852"/>
                  </a:cubicBezTo>
                  <a:cubicBezTo>
                    <a:pt x="19007" y="2736097"/>
                    <a:pt x="19621" y="2736220"/>
                    <a:pt x="20356" y="2736220"/>
                  </a:cubicBezTo>
                  <a:cubicBezTo>
                    <a:pt x="20847" y="2736220"/>
                    <a:pt x="21337" y="2736220"/>
                    <a:pt x="21828" y="2736097"/>
                  </a:cubicBezTo>
                  <a:cubicBezTo>
                    <a:pt x="22318" y="2736097"/>
                    <a:pt x="22932" y="2735852"/>
                    <a:pt x="23545" y="2735607"/>
                  </a:cubicBezTo>
                  <a:cubicBezTo>
                    <a:pt x="24158" y="2735362"/>
                    <a:pt x="24771" y="2735116"/>
                    <a:pt x="25384" y="2734749"/>
                  </a:cubicBezTo>
                  <a:cubicBezTo>
                    <a:pt x="25997" y="2734381"/>
                    <a:pt x="26733" y="2734013"/>
                    <a:pt x="27346" y="2733645"/>
                  </a:cubicBezTo>
                  <a:cubicBezTo>
                    <a:pt x="29063" y="2732541"/>
                    <a:pt x="30780" y="2731192"/>
                    <a:pt x="32374" y="2729598"/>
                  </a:cubicBezTo>
                  <a:cubicBezTo>
                    <a:pt x="33968" y="2728127"/>
                    <a:pt x="35440" y="2726410"/>
                    <a:pt x="36789" y="2724693"/>
                  </a:cubicBezTo>
                  <a:cubicBezTo>
                    <a:pt x="38138" y="2722976"/>
                    <a:pt x="39241" y="2721137"/>
                    <a:pt x="40100" y="2719420"/>
                  </a:cubicBezTo>
                  <a:cubicBezTo>
                    <a:pt x="40958" y="2717703"/>
                    <a:pt x="41571" y="2715986"/>
                    <a:pt x="41816" y="2714515"/>
                  </a:cubicBezTo>
                  <a:cubicBezTo>
                    <a:pt x="41939" y="2713534"/>
                    <a:pt x="41939" y="2712798"/>
                    <a:pt x="41816" y="2712062"/>
                  </a:cubicBezTo>
                  <a:cubicBezTo>
                    <a:pt x="41816" y="2711326"/>
                    <a:pt x="41449" y="2710713"/>
                    <a:pt x="41081" y="2710346"/>
                  </a:cubicBezTo>
                  <a:cubicBezTo>
                    <a:pt x="40713" y="2709978"/>
                    <a:pt x="40222" y="2709487"/>
                    <a:pt x="39732" y="2709242"/>
                  </a:cubicBezTo>
                  <a:cubicBezTo>
                    <a:pt x="39241" y="2708996"/>
                    <a:pt x="38505" y="2708874"/>
                    <a:pt x="37770" y="2708874"/>
                  </a:cubicBezTo>
                  <a:moveTo>
                    <a:pt x="2885091" y="2642286"/>
                  </a:moveTo>
                  <a:cubicBezTo>
                    <a:pt x="2883620" y="2642286"/>
                    <a:pt x="2882026" y="2642532"/>
                    <a:pt x="2880431" y="2642900"/>
                  </a:cubicBezTo>
                  <a:cubicBezTo>
                    <a:pt x="2878837" y="2643268"/>
                    <a:pt x="2877121" y="2643881"/>
                    <a:pt x="2875526" y="2644616"/>
                  </a:cubicBezTo>
                  <a:cubicBezTo>
                    <a:pt x="2873932" y="2645352"/>
                    <a:pt x="2872216" y="2646210"/>
                    <a:pt x="2870621" y="2647314"/>
                  </a:cubicBezTo>
                  <a:cubicBezTo>
                    <a:pt x="2869027" y="2648418"/>
                    <a:pt x="2867433" y="2649521"/>
                    <a:pt x="2865961" y="2650870"/>
                  </a:cubicBezTo>
                  <a:cubicBezTo>
                    <a:pt x="2863509" y="2653078"/>
                    <a:pt x="2861547" y="2655530"/>
                    <a:pt x="2859953" y="2657983"/>
                  </a:cubicBezTo>
                  <a:cubicBezTo>
                    <a:pt x="2858358" y="2660435"/>
                    <a:pt x="2857255" y="2663011"/>
                    <a:pt x="2856764" y="2665463"/>
                  </a:cubicBezTo>
                  <a:cubicBezTo>
                    <a:pt x="2856151" y="2667916"/>
                    <a:pt x="2856028" y="2670246"/>
                    <a:pt x="2856519" y="2672453"/>
                  </a:cubicBezTo>
                  <a:cubicBezTo>
                    <a:pt x="2856887" y="2674538"/>
                    <a:pt x="2857868" y="2676500"/>
                    <a:pt x="2859339" y="2677971"/>
                  </a:cubicBezTo>
                  <a:cubicBezTo>
                    <a:pt x="2859953" y="2678584"/>
                    <a:pt x="2860566" y="2679075"/>
                    <a:pt x="2861301" y="2679443"/>
                  </a:cubicBezTo>
                  <a:cubicBezTo>
                    <a:pt x="2862037" y="2679933"/>
                    <a:pt x="2862773" y="2680179"/>
                    <a:pt x="2863631" y="2680546"/>
                  </a:cubicBezTo>
                  <a:cubicBezTo>
                    <a:pt x="2864490" y="2680792"/>
                    <a:pt x="2865348" y="2681037"/>
                    <a:pt x="2866206" y="2681160"/>
                  </a:cubicBezTo>
                  <a:cubicBezTo>
                    <a:pt x="2867065" y="2681282"/>
                    <a:pt x="2868046" y="2681282"/>
                    <a:pt x="2869027" y="2681282"/>
                  </a:cubicBezTo>
                  <a:cubicBezTo>
                    <a:pt x="2870499" y="2681282"/>
                    <a:pt x="2872093" y="2681037"/>
                    <a:pt x="2873809" y="2680669"/>
                  </a:cubicBezTo>
                  <a:cubicBezTo>
                    <a:pt x="2875526" y="2680301"/>
                    <a:pt x="2877121" y="2679688"/>
                    <a:pt x="2878715" y="2678953"/>
                  </a:cubicBezTo>
                  <a:cubicBezTo>
                    <a:pt x="2880431" y="2678216"/>
                    <a:pt x="2882026" y="2677358"/>
                    <a:pt x="2883620" y="2676255"/>
                  </a:cubicBezTo>
                  <a:cubicBezTo>
                    <a:pt x="2885214" y="2675151"/>
                    <a:pt x="2886808" y="2674047"/>
                    <a:pt x="2888280" y="2672698"/>
                  </a:cubicBezTo>
                  <a:cubicBezTo>
                    <a:pt x="2890732" y="2670491"/>
                    <a:pt x="2892817" y="2668038"/>
                    <a:pt x="2894289" y="2665463"/>
                  </a:cubicBezTo>
                  <a:cubicBezTo>
                    <a:pt x="2895883" y="2663011"/>
                    <a:pt x="2896986" y="2660435"/>
                    <a:pt x="2897599" y="2657983"/>
                  </a:cubicBezTo>
                  <a:cubicBezTo>
                    <a:pt x="2898213" y="2655530"/>
                    <a:pt x="2898335" y="2653200"/>
                    <a:pt x="2897845" y="2650993"/>
                  </a:cubicBezTo>
                  <a:cubicBezTo>
                    <a:pt x="2897354" y="2648908"/>
                    <a:pt x="2896373" y="2646946"/>
                    <a:pt x="2894902" y="2645475"/>
                  </a:cubicBezTo>
                  <a:cubicBezTo>
                    <a:pt x="2894289" y="2644861"/>
                    <a:pt x="2893676" y="2644371"/>
                    <a:pt x="2892940" y="2644003"/>
                  </a:cubicBezTo>
                  <a:cubicBezTo>
                    <a:pt x="2892204" y="2643513"/>
                    <a:pt x="2891468" y="2643268"/>
                    <a:pt x="2890610" y="2642900"/>
                  </a:cubicBezTo>
                  <a:cubicBezTo>
                    <a:pt x="2889751" y="2642654"/>
                    <a:pt x="2888893" y="2642409"/>
                    <a:pt x="2888034" y="2642286"/>
                  </a:cubicBezTo>
                  <a:cubicBezTo>
                    <a:pt x="2887176" y="2642164"/>
                    <a:pt x="2886195" y="2642164"/>
                    <a:pt x="2885214" y="2642164"/>
                  </a:cubicBezTo>
                  <a:moveTo>
                    <a:pt x="31638" y="2752530"/>
                  </a:moveTo>
                  <a:cubicBezTo>
                    <a:pt x="31638" y="2752530"/>
                    <a:pt x="30657" y="2752530"/>
                    <a:pt x="30044" y="2752775"/>
                  </a:cubicBezTo>
                  <a:cubicBezTo>
                    <a:pt x="29431" y="2752898"/>
                    <a:pt x="28818" y="2753020"/>
                    <a:pt x="28205" y="2753266"/>
                  </a:cubicBezTo>
                  <a:cubicBezTo>
                    <a:pt x="27592" y="2753511"/>
                    <a:pt x="26856" y="2753756"/>
                    <a:pt x="26243" y="2754124"/>
                  </a:cubicBezTo>
                  <a:cubicBezTo>
                    <a:pt x="25507" y="2754492"/>
                    <a:pt x="24894" y="2754860"/>
                    <a:pt x="24158" y="2755350"/>
                  </a:cubicBezTo>
                  <a:cubicBezTo>
                    <a:pt x="22441" y="2756454"/>
                    <a:pt x="20724" y="2757925"/>
                    <a:pt x="19130" y="2759520"/>
                  </a:cubicBezTo>
                  <a:cubicBezTo>
                    <a:pt x="17536" y="2761114"/>
                    <a:pt x="16064" y="2762708"/>
                    <a:pt x="14838" y="2764547"/>
                  </a:cubicBezTo>
                  <a:cubicBezTo>
                    <a:pt x="13612" y="2766264"/>
                    <a:pt x="12508" y="2768104"/>
                    <a:pt x="11650" y="2769820"/>
                  </a:cubicBezTo>
                  <a:cubicBezTo>
                    <a:pt x="10791" y="2771537"/>
                    <a:pt x="10301" y="2773254"/>
                    <a:pt x="10178" y="2774726"/>
                  </a:cubicBezTo>
                  <a:cubicBezTo>
                    <a:pt x="10178" y="2775584"/>
                    <a:pt x="10178" y="2776442"/>
                    <a:pt x="10178" y="2777056"/>
                  </a:cubicBezTo>
                  <a:cubicBezTo>
                    <a:pt x="10301" y="2777791"/>
                    <a:pt x="10546" y="2778282"/>
                    <a:pt x="10914" y="2778772"/>
                  </a:cubicBezTo>
                  <a:cubicBezTo>
                    <a:pt x="11282" y="2779263"/>
                    <a:pt x="11772" y="2779508"/>
                    <a:pt x="12263" y="2779753"/>
                  </a:cubicBezTo>
                  <a:cubicBezTo>
                    <a:pt x="12753" y="2779999"/>
                    <a:pt x="13489" y="2780121"/>
                    <a:pt x="14102" y="2780121"/>
                  </a:cubicBezTo>
                  <a:cubicBezTo>
                    <a:pt x="14593" y="2780121"/>
                    <a:pt x="15083" y="2780121"/>
                    <a:pt x="15696" y="2779876"/>
                  </a:cubicBezTo>
                  <a:cubicBezTo>
                    <a:pt x="16310" y="2779876"/>
                    <a:pt x="16800" y="2779631"/>
                    <a:pt x="17536" y="2779385"/>
                  </a:cubicBezTo>
                  <a:cubicBezTo>
                    <a:pt x="18272" y="2779140"/>
                    <a:pt x="18762" y="2778895"/>
                    <a:pt x="19498" y="2778527"/>
                  </a:cubicBezTo>
                  <a:cubicBezTo>
                    <a:pt x="20234" y="2778159"/>
                    <a:pt x="20847" y="2777791"/>
                    <a:pt x="21583" y="2777301"/>
                  </a:cubicBezTo>
                  <a:cubicBezTo>
                    <a:pt x="23299" y="2776197"/>
                    <a:pt x="25016" y="2774726"/>
                    <a:pt x="26733" y="2773132"/>
                  </a:cubicBezTo>
                  <a:cubicBezTo>
                    <a:pt x="28327" y="2771537"/>
                    <a:pt x="29799" y="2769820"/>
                    <a:pt x="31148" y="2768104"/>
                  </a:cubicBezTo>
                  <a:cubicBezTo>
                    <a:pt x="32497" y="2766387"/>
                    <a:pt x="33478" y="2764547"/>
                    <a:pt x="34336" y="2762831"/>
                  </a:cubicBezTo>
                  <a:cubicBezTo>
                    <a:pt x="35194" y="2761114"/>
                    <a:pt x="35685" y="2759397"/>
                    <a:pt x="35808" y="2757925"/>
                  </a:cubicBezTo>
                  <a:cubicBezTo>
                    <a:pt x="35808" y="2757067"/>
                    <a:pt x="35808" y="2756209"/>
                    <a:pt x="35808" y="2755596"/>
                  </a:cubicBezTo>
                  <a:cubicBezTo>
                    <a:pt x="35685" y="2754982"/>
                    <a:pt x="35440" y="2754369"/>
                    <a:pt x="35072" y="2753879"/>
                  </a:cubicBezTo>
                  <a:cubicBezTo>
                    <a:pt x="34704" y="2753388"/>
                    <a:pt x="34213" y="2753143"/>
                    <a:pt x="33723" y="2752898"/>
                  </a:cubicBezTo>
                  <a:cubicBezTo>
                    <a:pt x="33232" y="2752652"/>
                    <a:pt x="32497" y="2752530"/>
                    <a:pt x="31884" y="2752530"/>
                  </a:cubicBezTo>
                  <a:moveTo>
                    <a:pt x="2813599" y="2706053"/>
                  </a:moveTo>
                  <a:cubicBezTo>
                    <a:pt x="2812127" y="2706053"/>
                    <a:pt x="2810656" y="2706299"/>
                    <a:pt x="2809061" y="2706666"/>
                  </a:cubicBezTo>
                  <a:cubicBezTo>
                    <a:pt x="2807467" y="2707034"/>
                    <a:pt x="2805873" y="2707525"/>
                    <a:pt x="2804402" y="2708261"/>
                  </a:cubicBezTo>
                  <a:cubicBezTo>
                    <a:pt x="2802808" y="2708874"/>
                    <a:pt x="2801213" y="2709732"/>
                    <a:pt x="2799619" y="2710713"/>
                  </a:cubicBezTo>
                  <a:cubicBezTo>
                    <a:pt x="2798025" y="2711694"/>
                    <a:pt x="2796553" y="2712798"/>
                    <a:pt x="2795082" y="2714147"/>
                  </a:cubicBezTo>
                  <a:cubicBezTo>
                    <a:pt x="2792629" y="2716354"/>
                    <a:pt x="2790545" y="2718807"/>
                    <a:pt x="2788828" y="2721259"/>
                  </a:cubicBezTo>
                  <a:cubicBezTo>
                    <a:pt x="2787233" y="2723712"/>
                    <a:pt x="2786007" y="2726287"/>
                    <a:pt x="2785271" y="2728740"/>
                  </a:cubicBezTo>
                  <a:cubicBezTo>
                    <a:pt x="2784536" y="2731192"/>
                    <a:pt x="2784413" y="2733645"/>
                    <a:pt x="2784658" y="2735852"/>
                  </a:cubicBezTo>
                  <a:cubicBezTo>
                    <a:pt x="2785026" y="2738059"/>
                    <a:pt x="2785762" y="2740022"/>
                    <a:pt x="2787233" y="2741616"/>
                  </a:cubicBezTo>
                  <a:cubicBezTo>
                    <a:pt x="2787847" y="2742229"/>
                    <a:pt x="2788460" y="2742842"/>
                    <a:pt x="2789196" y="2743333"/>
                  </a:cubicBezTo>
                  <a:cubicBezTo>
                    <a:pt x="2789931" y="2743823"/>
                    <a:pt x="2790667" y="2744191"/>
                    <a:pt x="2791525" y="2744559"/>
                  </a:cubicBezTo>
                  <a:cubicBezTo>
                    <a:pt x="2792384" y="2744927"/>
                    <a:pt x="2793242" y="2745049"/>
                    <a:pt x="2794223" y="2745295"/>
                  </a:cubicBezTo>
                  <a:cubicBezTo>
                    <a:pt x="2795205" y="2745540"/>
                    <a:pt x="2796185" y="2745540"/>
                    <a:pt x="2797166" y="2745540"/>
                  </a:cubicBezTo>
                  <a:cubicBezTo>
                    <a:pt x="2798638" y="2745540"/>
                    <a:pt x="2800110" y="2745295"/>
                    <a:pt x="2801704" y="2744927"/>
                  </a:cubicBezTo>
                  <a:cubicBezTo>
                    <a:pt x="2803298" y="2744559"/>
                    <a:pt x="2804892" y="2744069"/>
                    <a:pt x="2806486" y="2743333"/>
                  </a:cubicBezTo>
                  <a:cubicBezTo>
                    <a:pt x="2808080" y="2742719"/>
                    <a:pt x="2809675" y="2741861"/>
                    <a:pt x="2811269" y="2740880"/>
                  </a:cubicBezTo>
                  <a:cubicBezTo>
                    <a:pt x="2812863" y="2739899"/>
                    <a:pt x="2814335" y="2738795"/>
                    <a:pt x="2815806" y="2737446"/>
                  </a:cubicBezTo>
                  <a:cubicBezTo>
                    <a:pt x="2818259" y="2735239"/>
                    <a:pt x="2820343" y="2732909"/>
                    <a:pt x="2822060" y="2730334"/>
                  </a:cubicBezTo>
                  <a:cubicBezTo>
                    <a:pt x="2823654" y="2727881"/>
                    <a:pt x="2824881" y="2725306"/>
                    <a:pt x="2825616" y="2722854"/>
                  </a:cubicBezTo>
                  <a:cubicBezTo>
                    <a:pt x="2826352" y="2720401"/>
                    <a:pt x="2826475" y="2717949"/>
                    <a:pt x="2826230" y="2715741"/>
                  </a:cubicBezTo>
                  <a:cubicBezTo>
                    <a:pt x="2825862" y="2713534"/>
                    <a:pt x="2825003" y="2711572"/>
                    <a:pt x="2823654" y="2709978"/>
                  </a:cubicBezTo>
                  <a:cubicBezTo>
                    <a:pt x="2823041" y="2709364"/>
                    <a:pt x="2822428" y="2708751"/>
                    <a:pt x="2821692" y="2708261"/>
                  </a:cubicBezTo>
                  <a:cubicBezTo>
                    <a:pt x="2820956" y="2707770"/>
                    <a:pt x="2820221" y="2707402"/>
                    <a:pt x="2819363" y="2707034"/>
                  </a:cubicBezTo>
                  <a:cubicBezTo>
                    <a:pt x="2818504" y="2706666"/>
                    <a:pt x="2817646" y="2706544"/>
                    <a:pt x="2816665" y="2706299"/>
                  </a:cubicBezTo>
                  <a:cubicBezTo>
                    <a:pt x="2815683" y="2706053"/>
                    <a:pt x="2814703" y="2706053"/>
                    <a:pt x="2813721" y="2706053"/>
                  </a:cubicBezTo>
                  <a:moveTo>
                    <a:pt x="26978" y="2795695"/>
                  </a:moveTo>
                  <a:cubicBezTo>
                    <a:pt x="26978" y="2795695"/>
                    <a:pt x="25875" y="2795695"/>
                    <a:pt x="25262" y="2795940"/>
                  </a:cubicBezTo>
                  <a:cubicBezTo>
                    <a:pt x="24648" y="2796186"/>
                    <a:pt x="24035" y="2796308"/>
                    <a:pt x="23422" y="2796554"/>
                  </a:cubicBezTo>
                  <a:cubicBezTo>
                    <a:pt x="22809" y="2796799"/>
                    <a:pt x="22073" y="2797167"/>
                    <a:pt x="21337" y="2797535"/>
                  </a:cubicBezTo>
                  <a:cubicBezTo>
                    <a:pt x="20602" y="2797902"/>
                    <a:pt x="19866" y="2798393"/>
                    <a:pt x="19130" y="2798884"/>
                  </a:cubicBezTo>
                  <a:cubicBezTo>
                    <a:pt x="17291" y="2800110"/>
                    <a:pt x="15574" y="2801582"/>
                    <a:pt x="13980" y="2803175"/>
                  </a:cubicBezTo>
                  <a:cubicBezTo>
                    <a:pt x="12385" y="2804770"/>
                    <a:pt x="10914" y="2806487"/>
                    <a:pt x="9688" y="2808326"/>
                  </a:cubicBezTo>
                  <a:cubicBezTo>
                    <a:pt x="8461" y="2810043"/>
                    <a:pt x="7358" y="2811882"/>
                    <a:pt x="6622" y="2813599"/>
                  </a:cubicBezTo>
                  <a:cubicBezTo>
                    <a:pt x="5886" y="2815316"/>
                    <a:pt x="5396" y="2817033"/>
                    <a:pt x="5273" y="2818504"/>
                  </a:cubicBezTo>
                  <a:cubicBezTo>
                    <a:pt x="5273" y="2819363"/>
                    <a:pt x="5273" y="2820098"/>
                    <a:pt x="5273" y="2820712"/>
                  </a:cubicBezTo>
                  <a:cubicBezTo>
                    <a:pt x="5396" y="2821325"/>
                    <a:pt x="5641" y="2821938"/>
                    <a:pt x="6009" y="2822305"/>
                  </a:cubicBezTo>
                  <a:cubicBezTo>
                    <a:pt x="6377" y="2822796"/>
                    <a:pt x="6745" y="2823042"/>
                    <a:pt x="7358" y="2823287"/>
                  </a:cubicBezTo>
                  <a:cubicBezTo>
                    <a:pt x="7848" y="2823532"/>
                    <a:pt x="8461" y="2823655"/>
                    <a:pt x="9197" y="2823655"/>
                  </a:cubicBezTo>
                  <a:cubicBezTo>
                    <a:pt x="9688" y="2823655"/>
                    <a:pt x="10301" y="2823655"/>
                    <a:pt x="10914" y="2823409"/>
                  </a:cubicBezTo>
                  <a:cubicBezTo>
                    <a:pt x="11527" y="2823287"/>
                    <a:pt x="12140" y="2823042"/>
                    <a:pt x="12753" y="2822796"/>
                  </a:cubicBezTo>
                  <a:cubicBezTo>
                    <a:pt x="13367" y="2822551"/>
                    <a:pt x="14102" y="2822183"/>
                    <a:pt x="14838" y="2821815"/>
                  </a:cubicBezTo>
                  <a:cubicBezTo>
                    <a:pt x="15574" y="2821447"/>
                    <a:pt x="16310" y="2820957"/>
                    <a:pt x="17045" y="2820466"/>
                  </a:cubicBezTo>
                  <a:cubicBezTo>
                    <a:pt x="18885" y="2819240"/>
                    <a:pt x="20602" y="2817768"/>
                    <a:pt x="22196" y="2816174"/>
                  </a:cubicBezTo>
                  <a:cubicBezTo>
                    <a:pt x="23790" y="2814580"/>
                    <a:pt x="25262" y="2812863"/>
                    <a:pt x="26488" y="2811024"/>
                  </a:cubicBezTo>
                  <a:cubicBezTo>
                    <a:pt x="27714" y="2809307"/>
                    <a:pt x="28818" y="2807467"/>
                    <a:pt x="29554" y="2805751"/>
                  </a:cubicBezTo>
                  <a:cubicBezTo>
                    <a:pt x="30289" y="2804034"/>
                    <a:pt x="30780" y="2802317"/>
                    <a:pt x="31025" y="2800845"/>
                  </a:cubicBezTo>
                  <a:cubicBezTo>
                    <a:pt x="31025" y="2799987"/>
                    <a:pt x="31025" y="2799252"/>
                    <a:pt x="30902" y="2798638"/>
                  </a:cubicBezTo>
                  <a:cubicBezTo>
                    <a:pt x="30780" y="2798025"/>
                    <a:pt x="30535" y="2797412"/>
                    <a:pt x="30167" y="2797044"/>
                  </a:cubicBezTo>
                  <a:cubicBezTo>
                    <a:pt x="29799" y="2796676"/>
                    <a:pt x="29308" y="2796308"/>
                    <a:pt x="28818" y="2796063"/>
                  </a:cubicBezTo>
                  <a:cubicBezTo>
                    <a:pt x="28327" y="2795818"/>
                    <a:pt x="27714" y="2795695"/>
                    <a:pt x="26978" y="2795695"/>
                  </a:cubicBezTo>
                  <a:moveTo>
                    <a:pt x="2740512" y="2768594"/>
                  </a:moveTo>
                  <a:cubicBezTo>
                    <a:pt x="2739163" y="2768594"/>
                    <a:pt x="2737692" y="2768839"/>
                    <a:pt x="2736220" y="2769085"/>
                  </a:cubicBezTo>
                  <a:cubicBezTo>
                    <a:pt x="2734748" y="2769330"/>
                    <a:pt x="2733154" y="2769943"/>
                    <a:pt x="2731683" y="2770556"/>
                  </a:cubicBezTo>
                  <a:cubicBezTo>
                    <a:pt x="2730211" y="2771169"/>
                    <a:pt x="2728617" y="2771905"/>
                    <a:pt x="2727145" y="2772886"/>
                  </a:cubicBezTo>
                  <a:cubicBezTo>
                    <a:pt x="2725674" y="2773867"/>
                    <a:pt x="2724080" y="2774848"/>
                    <a:pt x="2722731" y="2776075"/>
                  </a:cubicBezTo>
                  <a:cubicBezTo>
                    <a:pt x="2720278" y="2778159"/>
                    <a:pt x="2718071" y="2780612"/>
                    <a:pt x="2716354" y="2783064"/>
                  </a:cubicBezTo>
                  <a:cubicBezTo>
                    <a:pt x="2714637" y="2785517"/>
                    <a:pt x="2713411" y="2788092"/>
                    <a:pt x="2712552" y="2790545"/>
                  </a:cubicBezTo>
                  <a:cubicBezTo>
                    <a:pt x="2711817" y="2792997"/>
                    <a:pt x="2711449" y="2795450"/>
                    <a:pt x="2711694" y="2797780"/>
                  </a:cubicBezTo>
                  <a:cubicBezTo>
                    <a:pt x="2711939" y="2799987"/>
                    <a:pt x="2712675" y="2802072"/>
                    <a:pt x="2714024" y="2803666"/>
                  </a:cubicBezTo>
                  <a:cubicBezTo>
                    <a:pt x="2714637" y="2804402"/>
                    <a:pt x="2715250" y="2805015"/>
                    <a:pt x="2715986" y="2805628"/>
                  </a:cubicBezTo>
                  <a:cubicBezTo>
                    <a:pt x="2716722" y="2806119"/>
                    <a:pt x="2717458" y="2806609"/>
                    <a:pt x="2718316" y="2806977"/>
                  </a:cubicBezTo>
                  <a:cubicBezTo>
                    <a:pt x="2719174" y="2807345"/>
                    <a:pt x="2720155" y="2807590"/>
                    <a:pt x="2721014" y="2807835"/>
                  </a:cubicBezTo>
                  <a:cubicBezTo>
                    <a:pt x="2721995" y="2807958"/>
                    <a:pt x="2722976" y="2808081"/>
                    <a:pt x="2724080" y="2808081"/>
                  </a:cubicBezTo>
                  <a:cubicBezTo>
                    <a:pt x="2725429" y="2808081"/>
                    <a:pt x="2726900" y="2807958"/>
                    <a:pt x="2728372" y="2807590"/>
                  </a:cubicBezTo>
                  <a:cubicBezTo>
                    <a:pt x="2729843" y="2807222"/>
                    <a:pt x="2731315" y="2806855"/>
                    <a:pt x="2732909" y="2806119"/>
                  </a:cubicBezTo>
                  <a:cubicBezTo>
                    <a:pt x="2734380" y="2805505"/>
                    <a:pt x="2735975" y="2804770"/>
                    <a:pt x="2737446" y="2803789"/>
                  </a:cubicBezTo>
                  <a:cubicBezTo>
                    <a:pt x="2738918" y="2802808"/>
                    <a:pt x="2740389" y="2801827"/>
                    <a:pt x="2741861" y="2800600"/>
                  </a:cubicBezTo>
                  <a:cubicBezTo>
                    <a:pt x="2744436" y="2798516"/>
                    <a:pt x="2746643" y="2796063"/>
                    <a:pt x="2748360" y="2793610"/>
                  </a:cubicBezTo>
                  <a:cubicBezTo>
                    <a:pt x="2750077" y="2791158"/>
                    <a:pt x="2751426" y="2788583"/>
                    <a:pt x="2752162" y="2786007"/>
                  </a:cubicBezTo>
                  <a:cubicBezTo>
                    <a:pt x="2752897" y="2783555"/>
                    <a:pt x="2753265" y="2781102"/>
                    <a:pt x="2753020" y="2778772"/>
                  </a:cubicBezTo>
                  <a:cubicBezTo>
                    <a:pt x="2752775" y="2776565"/>
                    <a:pt x="2752039" y="2774480"/>
                    <a:pt x="2750690" y="2772886"/>
                  </a:cubicBezTo>
                  <a:cubicBezTo>
                    <a:pt x="2750077" y="2772150"/>
                    <a:pt x="2749464" y="2771537"/>
                    <a:pt x="2748728" y="2770924"/>
                  </a:cubicBezTo>
                  <a:cubicBezTo>
                    <a:pt x="2747992" y="2770311"/>
                    <a:pt x="2747134" y="2769943"/>
                    <a:pt x="2746275" y="2769575"/>
                  </a:cubicBezTo>
                  <a:cubicBezTo>
                    <a:pt x="2745417" y="2769207"/>
                    <a:pt x="2744436" y="2768962"/>
                    <a:pt x="2743578" y="2768839"/>
                  </a:cubicBezTo>
                  <a:cubicBezTo>
                    <a:pt x="2742597" y="2768717"/>
                    <a:pt x="2741615" y="2768594"/>
                    <a:pt x="2740512" y="2768594"/>
                  </a:cubicBezTo>
                  <a:moveTo>
                    <a:pt x="23913" y="2838370"/>
                  </a:moveTo>
                  <a:cubicBezTo>
                    <a:pt x="23913" y="2838370"/>
                    <a:pt x="22809" y="2838370"/>
                    <a:pt x="22196" y="2838615"/>
                  </a:cubicBezTo>
                  <a:cubicBezTo>
                    <a:pt x="21583" y="2838738"/>
                    <a:pt x="20847" y="2838983"/>
                    <a:pt x="20234" y="2839228"/>
                  </a:cubicBezTo>
                  <a:cubicBezTo>
                    <a:pt x="19498" y="2839474"/>
                    <a:pt x="18762" y="2839842"/>
                    <a:pt x="18026" y="2840332"/>
                  </a:cubicBezTo>
                  <a:cubicBezTo>
                    <a:pt x="17291" y="2840700"/>
                    <a:pt x="16432" y="2841190"/>
                    <a:pt x="15696" y="2841804"/>
                  </a:cubicBezTo>
                  <a:cubicBezTo>
                    <a:pt x="13857" y="2843030"/>
                    <a:pt x="12140" y="2844624"/>
                    <a:pt x="10546" y="2846218"/>
                  </a:cubicBezTo>
                  <a:cubicBezTo>
                    <a:pt x="8952" y="2847813"/>
                    <a:pt x="7480" y="2849652"/>
                    <a:pt x="6254" y="2851369"/>
                  </a:cubicBezTo>
                  <a:cubicBezTo>
                    <a:pt x="5028" y="2853208"/>
                    <a:pt x="4047" y="2854925"/>
                    <a:pt x="3311" y="2856765"/>
                  </a:cubicBezTo>
                  <a:cubicBezTo>
                    <a:pt x="2575" y="2858481"/>
                    <a:pt x="2207" y="2860198"/>
                    <a:pt x="2085" y="2861547"/>
                  </a:cubicBezTo>
                  <a:cubicBezTo>
                    <a:pt x="2085" y="2862405"/>
                    <a:pt x="2085" y="2863141"/>
                    <a:pt x="2207" y="2863754"/>
                  </a:cubicBezTo>
                  <a:cubicBezTo>
                    <a:pt x="2330" y="2864368"/>
                    <a:pt x="2575" y="2864858"/>
                    <a:pt x="2943" y="2865348"/>
                  </a:cubicBezTo>
                  <a:cubicBezTo>
                    <a:pt x="3311" y="2865839"/>
                    <a:pt x="3679" y="2866084"/>
                    <a:pt x="4292" y="2866330"/>
                  </a:cubicBezTo>
                  <a:cubicBezTo>
                    <a:pt x="4783" y="2866575"/>
                    <a:pt x="5396" y="2866697"/>
                    <a:pt x="6131" y="2866697"/>
                  </a:cubicBezTo>
                  <a:cubicBezTo>
                    <a:pt x="6622" y="2866697"/>
                    <a:pt x="7235" y="2866697"/>
                    <a:pt x="7848" y="2866452"/>
                  </a:cubicBezTo>
                  <a:cubicBezTo>
                    <a:pt x="8461" y="2866330"/>
                    <a:pt x="9197" y="2866084"/>
                    <a:pt x="9810" y="2865839"/>
                  </a:cubicBezTo>
                  <a:cubicBezTo>
                    <a:pt x="10546" y="2865594"/>
                    <a:pt x="11282" y="2865226"/>
                    <a:pt x="12018" y="2864735"/>
                  </a:cubicBezTo>
                  <a:cubicBezTo>
                    <a:pt x="12753" y="2864368"/>
                    <a:pt x="13612" y="2863877"/>
                    <a:pt x="14348" y="2863264"/>
                  </a:cubicBezTo>
                  <a:cubicBezTo>
                    <a:pt x="16187" y="2862038"/>
                    <a:pt x="17904" y="2860443"/>
                    <a:pt x="19498" y="2858849"/>
                  </a:cubicBezTo>
                  <a:cubicBezTo>
                    <a:pt x="21092" y="2857255"/>
                    <a:pt x="22564" y="2855415"/>
                    <a:pt x="23790" y="2853576"/>
                  </a:cubicBezTo>
                  <a:cubicBezTo>
                    <a:pt x="25016" y="2851737"/>
                    <a:pt x="25997" y="2850020"/>
                    <a:pt x="26733" y="2848180"/>
                  </a:cubicBezTo>
                  <a:cubicBezTo>
                    <a:pt x="27469" y="2846463"/>
                    <a:pt x="27837" y="2844747"/>
                    <a:pt x="27959" y="2843398"/>
                  </a:cubicBezTo>
                  <a:cubicBezTo>
                    <a:pt x="27959" y="2842540"/>
                    <a:pt x="27959" y="2841926"/>
                    <a:pt x="27837" y="2841313"/>
                  </a:cubicBezTo>
                  <a:cubicBezTo>
                    <a:pt x="27714" y="2840700"/>
                    <a:pt x="27469" y="2840210"/>
                    <a:pt x="27101" y="2839719"/>
                  </a:cubicBezTo>
                  <a:cubicBezTo>
                    <a:pt x="26733" y="2839351"/>
                    <a:pt x="26243" y="2838983"/>
                    <a:pt x="25752" y="2838738"/>
                  </a:cubicBezTo>
                  <a:cubicBezTo>
                    <a:pt x="25262" y="2838493"/>
                    <a:pt x="24648" y="2838493"/>
                    <a:pt x="23913" y="2838493"/>
                  </a:cubicBezTo>
                  <a:moveTo>
                    <a:pt x="2666444" y="2829418"/>
                  </a:moveTo>
                  <a:cubicBezTo>
                    <a:pt x="2665095" y="2829418"/>
                    <a:pt x="2663746" y="2829541"/>
                    <a:pt x="2662274" y="2829909"/>
                  </a:cubicBezTo>
                  <a:cubicBezTo>
                    <a:pt x="2660803" y="2830277"/>
                    <a:pt x="2659332" y="2830645"/>
                    <a:pt x="2657860" y="2831258"/>
                  </a:cubicBezTo>
                  <a:cubicBezTo>
                    <a:pt x="2656389" y="2831871"/>
                    <a:pt x="2654917" y="2832607"/>
                    <a:pt x="2653445" y="2833465"/>
                  </a:cubicBezTo>
                  <a:cubicBezTo>
                    <a:pt x="2651974" y="2834323"/>
                    <a:pt x="2650502" y="2835305"/>
                    <a:pt x="2649153" y="2836408"/>
                  </a:cubicBezTo>
                  <a:cubicBezTo>
                    <a:pt x="2646578" y="2838493"/>
                    <a:pt x="2644371" y="2840823"/>
                    <a:pt x="2642654" y="2843275"/>
                  </a:cubicBezTo>
                  <a:cubicBezTo>
                    <a:pt x="2640814" y="2845728"/>
                    <a:pt x="2639466" y="2848303"/>
                    <a:pt x="2638607" y="2850756"/>
                  </a:cubicBezTo>
                  <a:cubicBezTo>
                    <a:pt x="2637749" y="2853208"/>
                    <a:pt x="2637258" y="2855783"/>
                    <a:pt x="2637381" y="2857991"/>
                  </a:cubicBezTo>
                  <a:cubicBezTo>
                    <a:pt x="2637381" y="2860321"/>
                    <a:pt x="2638117" y="2862405"/>
                    <a:pt x="2639343" y="2864122"/>
                  </a:cubicBezTo>
                  <a:cubicBezTo>
                    <a:pt x="2639834" y="2864981"/>
                    <a:pt x="2640569" y="2865594"/>
                    <a:pt x="2641182" y="2866207"/>
                  </a:cubicBezTo>
                  <a:cubicBezTo>
                    <a:pt x="2641918" y="2866820"/>
                    <a:pt x="2642654" y="2867310"/>
                    <a:pt x="2643512" y="2867678"/>
                  </a:cubicBezTo>
                  <a:cubicBezTo>
                    <a:pt x="2644371" y="2868046"/>
                    <a:pt x="2645352" y="2868414"/>
                    <a:pt x="2646333" y="2868537"/>
                  </a:cubicBezTo>
                  <a:cubicBezTo>
                    <a:pt x="2647314" y="2868659"/>
                    <a:pt x="2648418" y="2868782"/>
                    <a:pt x="2649399" y="2868782"/>
                  </a:cubicBezTo>
                  <a:cubicBezTo>
                    <a:pt x="2650748" y="2868782"/>
                    <a:pt x="2652096" y="2868659"/>
                    <a:pt x="2653568" y="2868291"/>
                  </a:cubicBezTo>
                  <a:cubicBezTo>
                    <a:pt x="2655039" y="2867923"/>
                    <a:pt x="2656511" y="2867556"/>
                    <a:pt x="2657983" y="2866943"/>
                  </a:cubicBezTo>
                  <a:cubicBezTo>
                    <a:pt x="2659454" y="2866330"/>
                    <a:pt x="2660926" y="2865594"/>
                    <a:pt x="2662397" y="2864735"/>
                  </a:cubicBezTo>
                  <a:cubicBezTo>
                    <a:pt x="2663869" y="2863877"/>
                    <a:pt x="2665340" y="2862896"/>
                    <a:pt x="2666812" y="2861792"/>
                  </a:cubicBezTo>
                  <a:cubicBezTo>
                    <a:pt x="2669387" y="2859708"/>
                    <a:pt x="2671594" y="2857378"/>
                    <a:pt x="2673434" y="2854802"/>
                  </a:cubicBezTo>
                  <a:cubicBezTo>
                    <a:pt x="2675273" y="2852227"/>
                    <a:pt x="2676622" y="2849775"/>
                    <a:pt x="2677481" y="2847199"/>
                  </a:cubicBezTo>
                  <a:cubicBezTo>
                    <a:pt x="2678339" y="2844624"/>
                    <a:pt x="2678829" y="2842172"/>
                    <a:pt x="2678584" y="2839842"/>
                  </a:cubicBezTo>
                  <a:cubicBezTo>
                    <a:pt x="2678462" y="2837512"/>
                    <a:pt x="2677849" y="2835427"/>
                    <a:pt x="2676499" y="2833710"/>
                  </a:cubicBezTo>
                  <a:cubicBezTo>
                    <a:pt x="2676009" y="2832852"/>
                    <a:pt x="2675273" y="2832239"/>
                    <a:pt x="2674660" y="2831625"/>
                  </a:cubicBezTo>
                  <a:cubicBezTo>
                    <a:pt x="2673924" y="2831012"/>
                    <a:pt x="2673189" y="2830522"/>
                    <a:pt x="2672330" y="2830154"/>
                  </a:cubicBezTo>
                  <a:cubicBezTo>
                    <a:pt x="2671472" y="2829786"/>
                    <a:pt x="2670491" y="2829418"/>
                    <a:pt x="2669510" y="2829295"/>
                  </a:cubicBezTo>
                  <a:cubicBezTo>
                    <a:pt x="2668529" y="2829050"/>
                    <a:pt x="2667425" y="2829050"/>
                    <a:pt x="2666444" y="2829050"/>
                  </a:cubicBezTo>
                  <a:moveTo>
                    <a:pt x="22318" y="2880554"/>
                  </a:moveTo>
                  <a:cubicBezTo>
                    <a:pt x="22318" y="2880554"/>
                    <a:pt x="21092" y="2880554"/>
                    <a:pt x="20479" y="2880800"/>
                  </a:cubicBezTo>
                  <a:cubicBezTo>
                    <a:pt x="19866" y="2880922"/>
                    <a:pt x="19130" y="2881168"/>
                    <a:pt x="18394" y="2881535"/>
                  </a:cubicBezTo>
                  <a:cubicBezTo>
                    <a:pt x="17659" y="2881781"/>
                    <a:pt x="16923" y="2882271"/>
                    <a:pt x="16064" y="2882639"/>
                  </a:cubicBezTo>
                  <a:cubicBezTo>
                    <a:pt x="15206" y="2883130"/>
                    <a:pt x="14470" y="2883620"/>
                    <a:pt x="13612" y="2884233"/>
                  </a:cubicBezTo>
                  <a:cubicBezTo>
                    <a:pt x="11772" y="2885582"/>
                    <a:pt x="10056" y="2887054"/>
                    <a:pt x="8461" y="2888771"/>
                  </a:cubicBezTo>
                  <a:cubicBezTo>
                    <a:pt x="6867" y="2890488"/>
                    <a:pt x="5396" y="2892204"/>
                    <a:pt x="4169" y="2894044"/>
                  </a:cubicBezTo>
                  <a:cubicBezTo>
                    <a:pt x="2943" y="2895883"/>
                    <a:pt x="1962" y="2897723"/>
                    <a:pt x="1226" y="2899439"/>
                  </a:cubicBezTo>
                  <a:cubicBezTo>
                    <a:pt x="490" y="2901156"/>
                    <a:pt x="123" y="2902873"/>
                    <a:pt x="123" y="2904344"/>
                  </a:cubicBezTo>
                  <a:cubicBezTo>
                    <a:pt x="123" y="2905080"/>
                    <a:pt x="123" y="2905816"/>
                    <a:pt x="368" y="2906306"/>
                  </a:cubicBezTo>
                  <a:cubicBezTo>
                    <a:pt x="613" y="2906920"/>
                    <a:pt x="858" y="2907410"/>
                    <a:pt x="1226" y="2907778"/>
                  </a:cubicBezTo>
                  <a:cubicBezTo>
                    <a:pt x="1594" y="2908146"/>
                    <a:pt x="2085" y="2908514"/>
                    <a:pt x="2575" y="2908636"/>
                  </a:cubicBezTo>
                  <a:cubicBezTo>
                    <a:pt x="3066" y="2908882"/>
                    <a:pt x="3679" y="2908882"/>
                    <a:pt x="4292" y="2908882"/>
                  </a:cubicBezTo>
                  <a:cubicBezTo>
                    <a:pt x="4905" y="2908882"/>
                    <a:pt x="5518" y="2908882"/>
                    <a:pt x="6131" y="2908636"/>
                  </a:cubicBezTo>
                  <a:cubicBezTo>
                    <a:pt x="6745" y="2908514"/>
                    <a:pt x="7480" y="2908269"/>
                    <a:pt x="8216" y="2907901"/>
                  </a:cubicBezTo>
                  <a:cubicBezTo>
                    <a:pt x="8952" y="2907656"/>
                    <a:pt x="9688" y="2907165"/>
                    <a:pt x="10546" y="2906797"/>
                  </a:cubicBezTo>
                  <a:cubicBezTo>
                    <a:pt x="11404" y="2906306"/>
                    <a:pt x="12140" y="2905816"/>
                    <a:pt x="12999" y="2905203"/>
                  </a:cubicBezTo>
                  <a:cubicBezTo>
                    <a:pt x="14838" y="2903854"/>
                    <a:pt x="16555" y="2902382"/>
                    <a:pt x="18149" y="2900666"/>
                  </a:cubicBezTo>
                  <a:cubicBezTo>
                    <a:pt x="19743" y="2898949"/>
                    <a:pt x="21215" y="2897232"/>
                    <a:pt x="22318" y="2895393"/>
                  </a:cubicBezTo>
                  <a:cubicBezTo>
                    <a:pt x="23545" y="2893553"/>
                    <a:pt x="24526" y="2891714"/>
                    <a:pt x="25262" y="2889997"/>
                  </a:cubicBezTo>
                  <a:cubicBezTo>
                    <a:pt x="25997" y="2888280"/>
                    <a:pt x="26365" y="2886563"/>
                    <a:pt x="26365" y="2885092"/>
                  </a:cubicBezTo>
                  <a:cubicBezTo>
                    <a:pt x="26365" y="2884356"/>
                    <a:pt x="26365" y="2883620"/>
                    <a:pt x="26120" y="2883007"/>
                  </a:cubicBezTo>
                  <a:cubicBezTo>
                    <a:pt x="25875" y="2882394"/>
                    <a:pt x="25629" y="2881903"/>
                    <a:pt x="25262" y="2881535"/>
                  </a:cubicBezTo>
                  <a:cubicBezTo>
                    <a:pt x="24894" y="2881168"/>
                    <a:pt x="24403" y="2880800"/>
                    <a:pt x="23913" y="2880677"/>
                  </a:cubicBezTo>
                  <a:cubicBezTo>
                    <a:pt x="23422" y="2880432"/>
                    <a:pt x="22809" y="2880432"/>
                    <a:pt x="22196" y="2880432"/>
                  </a:cubicBezTo>
                  <a:moveTo>
                    <a:pt x="2591395" y="2888771"/>
                  </a:moveTo>
                  <a:cubicBezTo>
                    <a:pt x="2590169" y="2888771"/>
                    <a:pt x="2588820" y="2888893"/>
                    <a:pt x="2587471" y="2889138"/>
                  </a:cubicBezTo>
                  <a:cubicBezTo>
                    <a:pt x="2586122" y="2889384"/>
                    <a:pt x="2584773" y="2889751"/>
                    <a:pt x="2583302" y="2890365"/>
                  </a:cubicBezTo>
                  <a:cubicBezTo>
                    <a:pt x="2581953" y="2890855"/>
                    <a:pt x="2580481" y="2891591"/>
                    <a:pt x="2579010" y="2892327"/>
                  </a:cubicBezTo>
                  <a:cubicBezTo>
                    <a:pt x="2577538" y="2893185"/>
                    <a:pt x="2576189" y="2894044"/>
                    <a:pt x="2574840" y="2895147"/>
                  </a:cubicBezTo>
                  <a:cubicBezTo>
                    <a:pt x="2572265" y="2897109"/>
                    <a:pt x="2569935" y="2899439"/>
                    <a:pt x="2568096" y="2901892"/>
                  </a:cubicBezTo>
                  <a:cubicBezTo>
                    <a:pt x="2566256" y="2904344"/>
                    <a:pt x="2564785" y="2906920"/>
                    <a:pt x="2563803" y="2909372"/>
                  </a:cubicBezTo>
                  <a:cubicBezTo>
                    <a:pt x="2562823" y="2911948"/>
                    <a:pt x="2562332" y="2914400"/>
                    <a:pt x="2562332" y="2916730"/>
                  </a:cubicBezTo>
                  <a:cubicBezTo>
                    <a:pt x="2562332" y="2919060"/>
                    <a:pt x="2562823" y="2921267"/>
                    <a:pt x="2563926" y="2923107"/>
                  </a:cubicBezTo>
                  <a:cubicBezTo>
                    <a:pt x="2564417" y="2923965"/>
                    <a:pt x="2565030" y="2924701"/>
                    <a:pt x="2565766" y="2925436"/>
                  </a:cubicBezTo>
                  <a:cubicBezTo>
                    <a:pt x="2566501" y="2926050"/>
                    <a:pt x="2567237" y="2926663"/>
                    <a:pt x="2568218" y="2927031"/>
                  </a:cubicBezTo>
                  <a:cubicBezTo>
                    <a:pt x="2569077" y="2927521"/>
                    <a:pt x="2570058" y="2927766"/>
                    <a:pt x="2571039" y="2928012"/>
                  </a:cubicBezTo>
                  <a:cubicBezTo>
                    <a:pt x="2572020" y="2928257"/>
                    <a:pt x="2573123" y="2928380"/>
                    <a:pt x="2574227" y="2928380"/>
                  </a:cubicBezTo>
                  <a:cubicBezTo>
                    <a:pt x="2575453" y="2928380"/>
                    <a:pt x="2576802" y="2928380"/>
                    <a:pt x="2578274" y="2928012"/>
                  </a:cubicBezTo>
                  <a:cubicBezTo>
                    <a:pt x="2579745" y="2927644"/>
                    <a:pt x="2581094" y="2927399"/>
                    <a:pt x="2582443" y="2926786"/>
                  </a:cubicBezTo>
                  <a:cubicBezTo>
                    <a:pt x="2583792" y="2926172"/>
                    <a:pt x="2585264" y="2925559"/>
                    <a:pt x="2586735" y="2924823"/>
                  </a:cubicBezTo>
                  <a:cubicBezTo>
                    <a:pt x="2588207" y="2923965"/>
                    <a:pt x="2589556" y="2923107"/>
                    <a:pt x="2591027" y="2922003"/>
                  </a:cubicBezTo>
                  <a:cubicBezTo>
                    <a:pt x="2593603" y="2919918"/>
                    <a:pt x="2595933" y="2917711"/>
                    <a:pt x="2597772" y="2915258"/>
                  </a:cubicBezTo>
                  <a:cubicBezTo>
                    <a:pt x="2599611" y="2912806"/>
                    <a:pt x="2601083" y="2910231"/>
                    <a:pt x="2602064" y="2907778"/>
                  </a:cubicBezTo>
                  <a:cubicBezTo>
                    <a:pt x="2603045" y="2905203"/>
                    <a:pt x="2603535" y="2902750"/>
                    <a:pt x="2603535" y="2900420"/>
                  </a:cubicBezTo>
                  <a:cubicBezTo>
                    <a:pt x="2603535" y="2898090"/>
                    <a:pt x="2602922" y="2895883"/>
                    <a:pt x="2601818" y="2894044"/>
                  </a:cubicBezTo>
                  <a:cubicBezTo>
                    <a:pt x="2601328" y="2893185"/>
                    <a:pt x="2600715" y="2892449"/>
                    <a:pt x="2599979" y="2891714"/>
                  </a:cubicBezTo>
                  <a:cubicBezTo>
                    <a:pt x="2599243" y="2891101"/>
                    <a:pt x="2598508" y="2890488"/>
                    <a:pt x="2597526" y="2890119"/>
                  </a:cubicBezTo>
                  <a:cubicBezTo>
                    <a:pt x="2596668" y="2889629"/>
                    <a:pt x="2595687" y="2889384"/>
                    <a:pt x="2594706" y="2889138"/>
                  </a:cubicBezTo>
                  <a:cubicBezTo>
                    <a:pt x="2593725" y="2888893"/>
                    <a:pt x="2592621" y="2888771"/>
                    <a:pt x="2591518" y="2888771"/>
                  </a:cubicBezTo>
                  <a:moveTo>
                    <a:pt x="22318" y="2922248"/>
                  </a:moveTo>
                  <a:cubicBezTo>
                    <a:pt x="22318" y="2922248"/>
                    <a:pt x="21092" y="2922248"/>
                    <a:pt x="20356" y="2922494"/>
                  </a:cubicBezTo>
                  <a:cubicBezTo>
                    <a:pt x="19621" y="2922616"/>
                    <a:pt x="18885" y="2922861"/>
                    <a:pt x="18149" y="2923229"/>
                  </a:cubicBezTo>
                  <a:cubicBezTo>
                    <a:pt x="17413" y="2923597"/>
                    <a:pt x="16555" y="2923965"/>
                    <a:pt x="15696" y="2924456"/>
                  </a:cubicBezTo>
                  <a:cubicBezTo>
                    <a:pt x="14838" y="2924946"/>
                    <a:pt x="13980" y="2925559"/>
                    <a:pt x="13121" y="2926172"/>
                  </a:cubicBezTo>
                  <a:cubicBezTo>
                    <a:pt x="11282" y="2927521"/>
                    <a:pt x="9565" y="2929116"/>
                    <a:pt x="7971" y="2930832"/>
                  </a:cubicBezTo>
                  <a:cubicBezTo>
                    <a:pt x="6377" y="2932549"/>
                    <a:pt x="5028" y="2934389"/>
                    <a:pt x="3801" y="2936228"/>
                  </a:cubicBezTo>
                  <a:cubicBezTo>
                    <a:pt x="2575" y="2938067"/>
                    <a:pt x="1717" y="2939907"/>
                    <a:pt x="981" y="2941624"/>
                  </a:cubicBezTo>
                  <a:cubicBezTo>
                    <a:pt x="368" y="2943341"/>
                    <a:pt x="0" y="2945057"/>
                    <a:pt x="0" y="2946529"/>
                  </a:cubicBezTo>
                  <a:cubicBezTo>
                    <a:pt x="0" y="2947264"/>
                    <a:pt x="0" y="2947878"/>
                    <a:pt x="368" y="2948491"/>
                  </a:cubicBezTo>
                  <a:cubicBezTo>
                    <a:pt x="613" y="2949104"/>
                    <a:pt x="858" y="2949472"/>
                    <a:pt x="1226" y="2949840"/>
                  </a:cubicBezTo>
                  <a:cubicBezTo>
                    <a:pt x="1594" y="2950208"/>
                    <a:pt x="1962" y="2950453"/>
                    <a:pt x="2575" y="2950698"/>
                  </a:cubicBezTo>
                  <a:cubicBezTo>
                    <a:pt x="3066" y="2950944"/>
                    <a:pt x="3679" y="2950944"/>
                    <a:pt x="4292" y="2950944"/>
                  </a:cubicBezTo>
                  <a:cubicBezTo>
                    <a:pt x="4905" y="2950944"/>
                    <a:pt x="5518" y="2950944"/>
                    <a:pt x="6254" y="2950698"/>
                  </a:cubicBezTo>
                  <a:cubicBezTo>
                    <a:pt x="6990" y="2950576"/>
                    <a:pt x="7726" y="2950330"/>
                    <a:pt x="8461" y="2949962"/>
                  </a:cubicBezTo>
                  <a:cubicBezTo>
                    <a:pt x="9197" y="2949594"/>
                    <a:pt x="10056" y="2949227"/>
                    <a:pt x="10914" y="2948736"/>
                  </a:cubicBezTo>
                  <a:cubicBezTo>
                    <a:pt x="11772" y="2948246"/>
                    <a:pt x="12631" y="2947632"/>
                    <a:pt x="13489" y="2947019"/>
                  </a:cubicBezTo>
                  <a:cubicBezTo>
                    <a:pt x="15329" y="2945671"/>
                    <a:pt x="17045" y="2944076"/>
                    <a:pt x="18640" y="2942359"/>
                  </a:cubicBezTo>
                  <a:cubicBezTo>
                    <a:pt x="20234" y="2940643"/>
                    <a:pt x="21583" y="2938803"/>
                    <a:pt x="22809" y="2936964"/>
                  </a:cubicBezTo>
                  <a:cubicBezTo>
                    <a:pt x="24035" y="2935124"/>
                    <a:pt x="24894" y="2933285"/>
                    <a:pt x="25629" y="2931568"/>
                  </a:cubicBezTo>
                  <a:cubicBezTo>
                    <a:pt x="26243" y="2929851"/>
                    <a:pt x="26610" y="2928134"/>
                    <a:pt x="26610" y="2926663"/>
                  </a:cubicBezTo>
                  <a:cubicBezTo>
                    <a:pt x="26610" y="2925927"/>
                    <a:pt x="26488" y="2925314"/>
                    <a:pt x="26243" y="2924701"/>
                  </a:cubicBezTo>
                  <a:cubicBezTo>
                    <a:pt x="25997" y="2924211"/>
                    <a:pt x="25752" y="2923720"/>
                    <a:pt x="25384" y="2923352"/>
                  </a:cubicBezTo>
                  <a:cubicBezTo>
                    <a:pt x="25016" y="2922984"/>
                    <a:pt x="24526" y="2922739"/>
                    <a:pt x="24035" y="2922494"/>
                  </a:cubicBezTo>
                  <a:cubicBezTo>
                    <a:pt x="23545" y="2922248"/>
                    <a:pt x="22932" y="2922248"/>
                    <a:pt x="22318" y="2922248"/>
                  </a:cubicBezTo>
                  <a:moveTo>
                    <a:pt x="2515610" y="2946161"/>
                  </a:moveTo>
                  <a:cubicBezTo>
                    <a:pt x="2514384" y="2946161"/>
                    <a:pt x="2513158" y="2946161"/>
                    <a:pt x="2511809" y="2946529"/>
                  </a:cubicBezTo>
                  <a:cubicBezTo>
                    <a:pt x="2510460" y="2946774"/>
                    <a:pt x="2509111" y="2947142"/>
                    <a:pt x="2507762" y="2947632"/>
                  </a:cubicBezTo>
                  <a:cubicBezTo>
                    <a:pt x="2506413" y="2948123"/>
                    <a:pt x="2505064" y="2948736"/>
                    <a:pt x="2503715" y="2949472"/>
                  </a:cubicBezTo>
                  <a:cubicBezTo>
                    <a:pt x="2502367" y="2950208"/>
                    <a:pt x="2501017" y="2951066"/>
                    <a:pt x="2499669" y="2952047"/>
                  </a:cubicBezTo>
                  <a:cubicBezTo>
                    <a:pt x="2497093" y="2954009"/>
                    <a:pt x="2494764" y="2956216"/>
                    <a:pt x="2492802" y="2958669"/>
                  </a:cubicBezTo>
                  <a:cubicBezTo>
                    <a:pt x="2490839" y="2961122"/>
                    <a:pt x="2489368" y="2963574"/>
                    <a:pt x="2488264" y="2966149"/>
                  </a:cubicBezTo>
                  <a:cubicBezTo>
                    <a:pt x="2487160" y="2968725"/>
                    <a:pt x="2486547" y="2971300"/>
                    <a:pt x="2486425" y="2973630"/>
                  </a:cubicBezTo>
                  <a:cubicBezTo>
                    <a:pt x="2486425" y="2976082"/>
                    <a:pt x="2486670" y="2978290"/>
                    <a:pt x="2487651" y="2980252"/>
                  </a:cubicBezTo>
                  <a:cubicBezTo>
                    <a:pt x="2488142" y="2981233"/>
                    <a:pt x="2488755" y="2981969"/>
                    <a:pt x="2489490" y="2982704"/>
                  </a:cubicBezTo>
                  <a:cubicBezTo>
                    <a:pt x="2490226" y="2983440"/>
                    <a:pt x="2490962" y="2984053"/>
                    <a:pt x="2491943" y="2984544"/>
                  </a:cubicBezTo>
                  <a:cubicBezTo>
                    <a:pt x="2492924" y="2985034"/>
                    <a:pt x="2493782" y="2985402"/>
                    <a:pt x="2494886" y="2985647"/>
                  </a:cubicBezTo>
                  <a:cubicBezTo>
                    <a:pt x="2495990" y="2985893"/>
                    <a:pt x="2497093" y="2986015"/>
                    <a:pt x="2498197" y="2986015"/>
                  </a:cubicBezTo>
                  <a:cubicBezTo>
                    <a:pt x="2499423" y="2986015"/>
                    <a:pt x="2500650" y="2986015"/>
                    <a:pt x="2501999" y="2985647"/>
                  </a:cubicBezTo>
                  <a:cubicBezTo>
                    <a:pt x="2503347" y="2985402"/>
                    <a:pt x="2504697" y="2985034"/>
                    <a:pt x="2506045" y="2984544"/>
                  </a:cubicBezTo>
                  <a:cubicBezTo>
                    <a:pt x="2507394" y="2984053"/>
                    <a:pt x="2508743" y="2983440"/>
                    <a:pt x="2510092" y="2982704"/>
                  </a:cubicBezTo>
                  <a:cubicBezTo>
                    <a:pt x="2511441" y="2981969"/>
                    <a:pt x="2512790" y="2981110"/>
                    <a:pt x="2514139" y="2980129"/>
                  </a:cubicBezTo>
                  <a:cubicBezTo>
                    <a:pt x="2516714" y="2978167"/>
                    <a:pt x="2519044" y="2975837"/>
                    <a:pt x="2521006" y="2973507"/>
                  </a:cubicBezTo>
                  <a:cubicBezTo>
                    <a:pt x="2522968" y="2971054"/>
                    <a:pt x="2524440" y="2968479"/>
                    <a:pt x="2525543" y="2965904"/>
                  </a:cubicBezTo>
                  <a:cubicBezTo>
                    <a:pt x="2526647" y="2963329"/>
                    <a:pt x="2527260" y="2960754"/>
                    <a:pt x="2527383" y="2958424"/>
                  </a:cubicBezTo>
                  <a:cubicBezTo>
                    <a:pt x="2527383" y="2955971"/>
                    <a:pt x="2527015" y="2953764"/>
                    <a:pt x="2526034" y="2951802"/>
                  </a:cubicBezTo>
                  <a:cubicBezTo>
                    <a:pt x="2525543" y="2950821"/>
                    <a:pt x="2524930" y="2950085"/>
                    <a:pt x="2524195" y="2949349"/>
                  </a:cubicBezTo>
                  <a:cubicBezTo>
                    <a:pt x="2523459" y="2948614"/>
                    <a:pt x="2522723" y="2948000"/>
                    <a:pt x="2521742" y="2947510"/>
                  </a:cubicBezTo>
                  <a:cubicBezTo>
                    <a:pt x="2520761" y="2947019"/>
                    <a:pt x="2519902" y="2946651"/>
                    <a:pt x="2518799" y="2946406"/>
                  </a:cubicBezTo>
                  <a:cubicBezTo>
                    <a:pt x="2517695" y="2946161"/>
                    <a:pt x="2516592" y="2946038"/>
                    <a:pt x="2515488" y="2946038"/>
                  </a:cubicBezTo>
                  <a:moveTo>
                    <a:pt x="24158" y="2963329"/>
                  </a:moveTo>
                  <a:cubicBezTo>
                    <a:pt x="23545" y="2963329"/>
                    <a:pt x="22809" y="2963329"/>
                    <a:pt x="22073" y="2963574"/>
                  </a:cubicBezTo>
                  <a:cubicBezTo>
                    <a:pt x="21337" y="2963697"/>
                    <a:pt x="20602" y="2964065"/>
                    <a:pt x="19743" y="2964433"/>
                  </a:cubicBezTo>
                  <a:cubicBezTo>
                    <a:pt x="18885" y="2964801"/>
                    <a:pt x="18026" y="2965291"/>
                    <a:pt x="17168" y="2965782"/>
                  </a:cubicBezTo>
                  <a:cubicBezTo>
                    <a:pt x="16310" y="2966272"/>
                    <a:pt x="15329" y="2967008"/>
                    <a:pt x="14470" y="2967621"/>
                  </a:cubicBezTo>
                  <a:cubicBezTo>
                    <a:pt x="12631" y="2969092"/>
                    <a:pt x="10914" y="2970687"/>
                    <a:pt x="9320" y="2972404"/>
                  </a:cubicBezTo>
                  <a:cubicBezTo>
                    <a:pt x="7726" y="2974120"/>
                    <a:pt x="6377" y="2975960"/>
                    <a:pt x="5150" y="2977922"/>
                  </a:cubicBezTo>
                  <a:cubicBezTo>
                    <a:pt x="4047" y="2979761"/>
                    <a:pt x="3066" y="2981601"/>
                    <a:pt x="2453" y="2983317"/>
                  </a:cubicBezTo>
                  <a:cubicBezTo>
                    <a:pt x="1839" y="2985034"/>
                    <a:pt x="1594" y="2986751"/>
                    <a:pt x="1594" y="2988100"/>
                  </a:cubicBezTo>
                  <a:lnTo>
                    <a:pt x="1594" y="2988100"/>
                  </a:lnTo>
                  <a:cubicBezTo>
                    <a:pt x="1594" y="2988836"/>
                    <a:pt x="1717" y="2989326"/>
                    <a:pt x="1962" y="2989939"/>
                  </a:cubicBezTo>
                  <a:cubicBezTo>
                    <a:pt x="2207" y="2990430"/>
                    <a:pt x="2453" y="2990920"/>
                    <a:pt x="2820" y="2991288"/>
                  </a:cubicBezTo>
                  <a:cubicBezTo>
                    <a:pt x="3188" y="2991656"/>
                    <a:pt x="3556" y="2991902"/>
                    <a:pt x="4047" y="2992024"/>
                  </a:cubicBezTo>
                  <a:cubicBezTo>
                    <a:pt x="4537" y="2992147"/>
                    <a:pt x="5150" y="2992269"/>
                    <a:pt x="5641" y="2992269"/>
                  </a:cubicBezTo>
                  <a:cubicBezTo>
                    <a:pt x="6254" y="2992269"/>
                    <a:pt x="6990" y="2992269"/>
                    <a:pt x="7726" y="2992024"/>
                  </a:cubicBezTo>
                  <a:cubicBezTo>
                    <a:pt x="8461" y="2991779"/>
                    <a:pt x="9197" y="2991534"/>
                    <a:pt x="10056" y="2991288"/>
                  </a:cubicBezTo>
                  <a:cubicBezTo>
                    <a:pt x="10914" y="2990920"/>
                    <a:pt x="11772" y="2990430"/>
                    <a:pt x="12631" y="2989939"/>
                  </a:cubicBezTo>
                  <a:cubicBezTo>
                    <a:pt x="13489" y="2989449"/>
                    <a:pt x="14470" y="2988713"/>
                    <a:pt x="15329" y="2988100"/>
                  </a:cubicBezTo>
                  <a:cubicBezTo>
                    <a:pt x="17168" y="2986629"/>
                    <a:pt x="18885" y="2985034"/>
                    <a:pt x="20479" y="2983195"/>
                  </a:cubicBezTo>
                  <a:cubicBezTo>
                    <a:pt x="22073" y="2981478"/>
                    <a:pt x="23422" y="2979516"/>
                    <a:pt x="24648" y="2977677"/>
                  </a:cubicBezTo>
                  <a:cubicBezTo>
                    <a:pt x="25752" y="2975837"/>
                    <a:pt x="26733" y="2973998"/>
                    <a:pt x="27346" y="2972158"/>
                  </a:cubicBezTo>
                  <a:cubicBezTo>
                    <a:pt x="27959" y="2970441"/>
                    <a:pt x="28205" y="2968725"/>
                    <a:pt x="28082" y="2967376"/>
                  </a:cubicBezTo>
                  <a:cubicBezTo>
                    <a:pt x="28082" y="2966640"/>
                    <a:pt x="27959" y="2966027"/>
                    <a:pt x="27714" y="2965536"/>
                  </a:cubicBezTo>
                  <a:cubicBezTo>
                    <a:pt x="27469" y="2965046"/>
                    <a:pt x="27224" y="2964555"/>
                    <a:pt x="26856" y="2964187"/>
                  </a:cubicBezTo>
                  <a:cubicBezTo>
                    <a:pt x="26488" y="2963819"/>
                    <a:pt x="26120" y="2963574"/>
                    <a:pt x="25629" y="2963452"/>
                  </a:cubicBezTo>
                  <a:cubicBezTo>
                    <a:pt x="25139" y="2963329"/>
                    <a:pt x="24526" y="2963206"/>
                    <a:pt x="23913" y="2963206"/>
                  </a:cubicBezTo>
                  <a:moveTo>
                    <a:pt x="2438845" y="3001834"/>
                  </a:moveTo>
                  <a:cubicBezTo>
                    <a:pt x="2437741" y="3001834"/>
                    <a:pt x="2436515" y="3001834"/>
                    <a:pt x="2435289" y="3002080"/>
                  </a:cubicBezTo>
                  <a:cubicBezTo>
                    <a:pt x="2434062" y="3002325"/>
                    <a:pt x="2432836" y="3002570"/>
                    <a:pt x="2431487" y="3003061"/>
                  </a:cubicBezTo>
                  <a:cubicBezTo>
                    <a:pt x="2430261" y="3003551"/>
                    <a:pt x="2428912" y="3004042"/>
                    <a:pt x="2427563" y="3004777"/>
                  </a:cubicBezTo>
                  <a:cubicBezTo>
                    <a:pt x="2426214" y="3005513"/>
                    <a:pt x="2424988" y="3006249"/>
                    <a:pt x="2423639" y="3007230"/>
                  </a:cubicBezTo>
                  <a:cubicBezTo>
                    <a:pt x="2420941" y="3009070"/>
                    <a:pt x="2418611" y="3011277"/>
                    <a:pt x="2416649" y="3013729"/>
                  </a:cubicBezTo>
                  <a:cubicBezTo>
                    <a:pt x="2414687" y="3016182"/>
                    <a:pt x="2413093" y="3018635"/>
                    <a:pt x="2411866" y="3021210"/>
                  </a:cubicBezTo>
                  <a:cubicBezTo>
                    <a:pt x="2410763" y="3023785"/>
                    <a:pt x="2410027" y="3026360"/>
                    <a:pt x="2409782" y="3028813"/>
                  </a:cubicBezTo>
                  <a:cubicBezTo>
                    <a:pt x="2409536" y="3031265"/>
                    <a:pt x="2409782" y="3033595"/>
                    <a:pt x="2410763" y="3035680"/>
                  </a:cubicBezTo>
                  <a:cubicBezTo>
                    <a:pt x="2411253" y="3036661"/>
                    <a:pt x="2411866" y="3037642"/>
                    <a:pt x="2412479" y="3038378"/>
                  </a:cubicBezTo>
                  <a:cubicBezTo>
                    <a:pt x="2413215" y="3039114"/>
                    <a:pt x="2413951" y="3039850"/>
                    <a:pt x="2414932" y="3040340"/>
                  </a:cubicBezTo>
                  <a:cubicBezTo>
                    <a:pt x="2415791" y="3040830"/>
                    <a:pt x="2416771" y="3041321"/>
                    <a:pt x="2417875" y="3041566"/>
                  </a:cubicBezTo>
                  <a:cubicBezTo>
                    <a:pt x="2418979" y="3041812"/>
                    <a:pt x="2420082" y="3041934"/>
                    <a:pt x="2421309" y="3042057"/>
                  </a:cubicBezTo>
                  <a:cubicBezTo>
                    <a:pt x="2422412" y="3042057"/>
                    <a:pt x="2423639" y="3042057"/>
                    <a:pt x="2424865" y="3041812"/>
                  </a:cubicBezTo>
                  <a:cubicBezTo>
                    <a:pt x="2426091" y="3041566"/>
                    <a:pt x="2427440" y="3041321"/>
                    <a:pt x="2428666" y="3040830"/>
                  </a:cubicBezTo>
                  <a:cubicBezTo>
                    <a:pt x="2430016" y="3040340"/>
                    <a:pt x="2431242" y="3039850"/>
                    <a:pt x="2432591" y="3039114"/>
                  </a:cubicBezTo>
                  <a:cubicBezTo>
                    <a:pt x="2433939" y="3038378"/>
                    <a:pt x="2435289" y="3037642"/>
                    <a:pt x="2436515" y="3036784"/>
                  </a:cubicBezTo>
                  <a:cubicBezTo>
                    <a:pt x="2439213" y="3034822"/>
                    <a:pt x="2441542" y="3032614"/>
                    <a:pt x="2443504" y="3030284"/>
                  </a:cubicBezTo>
                  <a:cubicBezTo>
                    <a:pt x="2445467" y="3027832"/>
                    <a:pt x="2447061" y="3025379"/>
                    <a:pt x="2448287" y="3022804"/>
                  </a:cubicBezTo>
                  <a:cubicBezTo>
                    <a:pt x="2449391" y="3020229"/>
                    <a:pt x="2450127" y="3017654"/>
                    <a:pt x="2450372" y="3015201"/>
                  </a:cubicBezTo>
                  <a:cubicBezTo>
                    <a:pt x="2450617" y="3012748"/>
                    <a:pt x="2450372" y="3010419"/>
                    <a:pt x="2449391" y="3008457"/>
                  </a:cubicBezTo>
                  <a:cubicBezTo>
                    <a:pt x="2448900" y="3007475"/>
                    <a:pt x="2448287" y="3006494"/>
                    <a:pt x="2447551" y="3005759"/>
                  </a:cubicBezTo>
                  <a:cubicBezTo>
                    <a:pt x="2446816" y="3005023"/>
                    <a:pt x="2446080" y="3004287"/>
                    <a:pt x="2445099" y="3003797"/>
                  </a:cubicBezTo>
                  <a:cubicBezTo>
                    <a:pt x="2444240" y="3003306"/>
                    <a:pt x="2443137" y="3002815"/>
                    <a:pt x="2442156" y="3002570"/>
                  </a:cubicBezTo>
                  <a:cubicBezTo>
                    <a:pt x="2441052" y="3002325"/>
                    <a:pt x="2439948" y="3002202"/>
                    <a:pt x="2438722" y="3002080"/>
                  </a:cubicBezTo>
                  <a:moveTo>
                    <a:pt x="27469" y="3003797"/>
                  </a:moveTo>
                  <a:cubicBezTo>
                    <a:pt x="26856" y="3003797"/>
                    <a:pt x="26120" y="3003797"/>
                    <a:pt x="25262" y="3004042"/>
                  </a:cubicBezTo>
                  <a:cubicBezTo>
                    <a:pt x="24526" y="3004287"/>
                    <a:pt x="23667" y="3004532"/>
                    <a:pt x="22809" y="3004900"/>
                  </a:cubicBezTo>
                  <a:cubicBezTo>
                    <a:pt x="21951" y="3005268"/>
                    <a:pt x="21092" y="3005759"/>
                    <a:pt x="20111" y="3006372"/>
                  </a:cubicBezTo>
                  <a:cubicBezTo>
                    <a:pt x="19130" y="3006985"/>
                    <a:pt x="18272" y="3007598"/>
                    <a:pt x="17291" y="3008457"/>
                  </a:cubicBezTo>
                  <a:cubicBezTo>
                    <a:pt x="15451" y="3009928"/>
                    <a:pt x="13734" y="3011645"/>
                    <a:pt x="12140" y="3013362"/>
                  </a:cubicBezTo>
                  <a:cubicBezTo>
                    <a:pt x="10546" y="3015201"/>
                    <a:pt x="9197" y="3017040"/>
                    <a:pt x="8093" y="3018880"/>
                  </a:cubicBezTo>
                  <a:cubicBezTo>
                    <a:pt x="6990" y="3020719"/>
                    <a:pt x="6131" y="3022682"/>
                    <a:pt x="5518" y="3024398"/>
                  </a:cubicBezTo>
                  <a:cubicBezTo>
                    <a:pt x="4905" y="3026115"/>
                    <a:pt x="4660" y="3027832"/>
                    <a:pt x="4905" y="3029181"/>
                  </a:cubicBezTo>
                  <a:cubicBezTo>
                    <a:pt x="4905" y="3029794"/>
                    <a:pt x="5150" y="3030407"/>
                    <a:pt x="5396" y="3030897"/>
                  </a:cubicBezTo>
                  <a:cubicBezTo>
                    <a:pt x="5641" y="3031388"/>
                    <a:pt x="5886" y="3031756"/>
                    <a:pt x="6254" y="3032124"/>
                  </a:cubicBezTo>
                  <a:cubicBezTo>
                    <a:pt x="6622" y="3032492"/>
                    <a:pt x="6990" y="3032737"/>
                    <a:pt x="7480" y="3032860"/>
                  </a:cubicBezTo>
                  <a:cubicBezTo>
                    <a:pt x="7971" y="3032982"/>
                    <a:pt x="8461" y="3033105"/>
                    <a:pt x="9075" y="3033105"/>
                  </a:cubicBezTo>
                  <a:cubicBezTo>
                    <a:pt x="9688" y="3033105"/>
                    <a:pt x="10423" y="3033105"/>
                    <a:pt x="11282" y="3032860"/>
                  </a:cubicBezTo>
                  <a:cubicBezTo>
                    <a:pt x="12018" y="3032614"/>
                    <a:pt x="12876" y="3032369"/>
                    <a:pt x="13734" y="3032001"/>
                  </a:cubicBezTo>
                  <a:cubicBezTo>
                    <a:pt x="14593" y="3031633"/>
                    <a:pt x="15574" y="3031143"/>
                    <a:pt x="16432" y="3030530"/>
                  </a:cubicBezTo>
                  <a:cubicBezTo>
                    <a:pt x="17413" y="3029917"/>
                    <a:pt x="18394" y="3029303"/>
                    <a:pt x="19375" y="3028445"/>
                  </a:cubicBezTo>
                  <a:cubicBezTo>
                    <a:pt x="21215" y="3026973"/>
                    <a:pt x="23054" y="3025257"/>
                    <a:pt x="24526" y="3023540"/>
                  </a:cubicBezTo>
                  <a:cubicBezTo>
                    <a:pt x="26120" y="3021700"/>
                    <a:pt x="27469" y="3019861"/>
                    <a:pt x="28572" y="3018022"/>
                  </a:cubicBezTo>
                  <a:cubicBezTo>
                    <a:pt x="29676" y="3016182"/>
                    <a:pt x="30535" y="3014220"/>
                    <a:pt x="31148" y="3012503"/>
                  </a:cubicBezTo>
                  <a:cubicBezTo>
                    <a:pt x="31638" y="3010787"/>
                    <a:pt x="31884" y="3009192"/>
                    <a:pt x="31761" y="3007721"/>
                  </a:cubicBezTo>
                  <a:cubicBezTo>
                    <a:pt x="31761" y="3007107"/>
                    <a:pt x="31516" y="3006494"/>
                    <a:pt x="31393" y="3006004"/>
                  </a:cubicBezTo>
                  <a:cubicBezTo>
                    <a:pt x="31148" y="3005513"/>
                    <a:pt x="30902" y="3005145"/>
                    <a:pt x="30535" y="3004777"/>
                  </a:cubicBezTo>
                  <a:cubicBezTo>
                    <a:pt x="30167" y="3004410"/>
                    <a:pt x="29799" y="3004164"/>
                    <a:pt x="29308" y="3004042"/>
                  </a:cubicBezTo>
                  <a:cubicBezTo>
                    <a:pt x="28818" y="3003919"/>
                    <a:pt x="28327" y="3003797"/>
                    <a:pt x="27714" y="3003797"/>
                  </a:cubicBezTo>
                  <a:moveTo>
                    <a:pt x="2361711" y="3055546"/>
                  </a:moveTo>
                  <a:cubicBezTo>
                    <a:pt x="2360608" y="3055546"/>
                    <a:pt x="2359504" y="3055546"/>
                    <a:pt x="2358278" y="3055791"/>
                  </a:cubicBezTo>
                  <a:cubicBezTo>
                    <a:pt x="2357051" y="3056037"/>
                    <a:pt x="2355948" y="3056282"/>
                    <a:pt x="2354721" y="3056650"/>
                  </a:cubicBezTo>
                  <a:cubicBezTo>
                    <a:pt x="2353495" y="3057018"/>
                    <a:pt x="2352268" y="3057630"/>
                    <a:pt x="2351043" y="3058244"/>
                  </a:cubicBezTo>
                  <a:cubicBezTo>
                    <a:pt x="2349816" y="3058857"/>
                    <a:pt x="2348467" y="3059593"/>
                    <a:pt x="2347241" y="3060451"/>
                  </a:cubicBezTo>
                  <a:cubicBezTo>
                    <a:pt x="2344543" y="3062290"/>
                    <a:pt x="2342213" y="3064375"/>
                    <a:pt x="2340128" y="3066705"/>
                  </a:cubicBezTo>
                  <a:cubicBezTo>
                    <a:pt x="2338166" y="3069035"/>
                    <a:pt x="2336450" y="3071610"/>
                    <a:pt x="2335223" y="3074063"/>
                  </a:cubicBezTo>
                  <a:cubicBezTo>
                    <a:pt x="2333997" y="3076638"/>
                    <a:pt x="2333261" y="3079213"/>
                    <a:pt x="2332893" y="3081666"/>
                  </a:cubicBezTo>
                  <a:cubicBezTo>
                    <a:pt x="2332648" y="3084118"/>
                    <a:pt x="2332893" y="3086448"/>
                    <a:pt x="2333629" y="3088533"/>
                  </a:cubicBezTo>
                  <a:cubicBezTo>
                    <a:pt x="2333997" y="3089637"/>
                    <a:pt x="2334610" y="3090618"/>
                    <a:pt x="2335223" y="3091476"/>
                  </a:cubicBezTo>
                  <a:cubicBezTo>
                    <a:pt x="2335959" y="3092335"/>
                    <a:pt x="2336695" y="3093070"/>
                    <a:pt x="2337553" y="3093561"/>
                  </a:cubicBezTo>
                  <a:cubicBezTo>
                    <a:pt x="2338412" y="3094174"/>
                    <a:pt x="2339515" y="3094542"/>
                    <a:pt x="2340496" y="3094910"/>
                  </a:cubicBezTo>
                  <a:cubicBezTo>
                    <a:pt x="2341600" y="3095278"/>
                    <a:pt x="2342703" y="3095400"/>
                    <a:pt x="2343930" y="3095400"/>
                  </a:cubicBezTo>
                  <a:cubicBezTo>
                    <a:pt x="2345033" y="3095400"/>
                    <a:pt x="2346137" y="3095400"/>
                    <a:pt x="2347363" y="3095155"/>
                  </a:cubicBezTo>
                  <a:cubicBezTo>
                    <a:pt x="2348590" y="3094910"/>
                    <a:pt x="2349693" y="3094665"/>
                    <a:pt x="2350920" y="3094297"/>
                  </a:cubicBezTo>
                  <a:cubicBezTo>
                    <a:pt x="2352146" y="3093929"/>
                    <a:pt x="2353372" y="3093316"/>
                    <a:pt x="2354598" y="3092703"/>
                  </a:cubicBezTo>
                  <a:cubicBezTo>
                    <a:pt x="2355825" y="3092089"/>
                    <a:pt x="2357174" y="3091353"/>
                    <a:pt x="2358400" y="3090495"/>
                  </a:cubicBezTo>
                  <a:cubicBezTo>
                    <a:pt x="2361098" y="3088656"/>
                    <a:pt x="2363428" y="3086571"/>
                    <a:pt x="2365513" y="3084118"/>
                  </a:cubicBezTo>
                  <a:cubicBezTo>
                    <a:pt x="2367597" y="3081788"/>
                    <a:pt x="2369191" y="3079213"/>
                    <a:pt x="2370418" y="3076638"/>
                  </a:cubicBezTo>
                  <a:cubicBezTo>
                    <a:pt x="2371644" y="3074063"/>
                    <a:pt x="2372503" y="3071488"/>
                    <a:pt x="2372748" y="3069035"/>
                  </a:cubicBezTo>
                  <a:cubicBezTo>
                    <a:pt x="2372993" y="3066583"/>
                    <a:pt x="2372748" y="3064253"/>
                    <a:pt x="2372012" y="3062168"/>
                  </a:cubicBezTo>
                  <a:cubicBezTo>
                    <a:pt x="2371644" y="3061064"/>
                    <a:pt x="2371031" y="3060083"/>
                    <a:pt x="2370295" y="3059225"/>
                  </a:cubicBezTo>
                  <a:cubicBezTo>
                    <a:pt x="2369559" y="3058366"/>
                    <a:pt x="2368823" y="3057630"/>
                    <a:pt x="2367843" y="3057140"/>
                  </a:cubicBezTo>
                  <a:cubicBezTo>
                    <a:pt x="2366984" y="3056527"/>
                    <a:pt x="2365881" y="3056159"/>
                    <a:pt x="2364777" y="3055791"/>
                  </a:cubicBezTo>
                  <a:cubicBezTo>
                    <a:pt x="2363673" y="3055546"/>
                    <a:pt x="2362447" y="3055301"/>
                    <a:pt x="2361221" y="3055301"/>
                  </a:cubicBezTo>
                  <a:moveTo>
                    <a:pt x="32497" y="3043528"/>
                  </a:moveTo>
                  <a:cubicBezTo>
                    <a:pt x="31761" y="3043528"/>
                    <a:pt x="31025" y="3043528"/>
                    <a:pt x="30167" y="3043774"/>
                  </a:cubicBezTo>
                  <a:cubicBezTo>
                    <a:pt x="29308" y="3044019"/>
                    <a:pt x="28450" y="3044264"/>
                    <a:pt x="27592" y="3044632"/>
                  </a:cubicBezTo>
                  <a:cubicBezTo>
                    <a:pt x="26733" y="3045000"/>
                    <a:pt x="25752" y="3045613"/>
                    <a:pt x="24771" y="3046226"/>
                  </a:cubicBezTo>
                  <a:cubicBezTo>
                    <a:pt x="23790" y="3046839"/>
                    <a:pt x="22809" y="3047575"/>
                    <a:pt x="21705" y="3048433"/>
                  </a:cubicBezTo>
                  <a:cubicBezTo>
                    <a:pt x="19866" y="3050028"/>
                    <a:pt x="18149" y="3051745"/>
                    <a:pt x="16555" y="3053584"/>
                  </a:cubicBezTo>
                  <a:cubicBezTo>
                    <a:pt x="14961" y="3055423"/>
                    <a:pt x="13612" y="3057385"/>
                    <a:pt x="12631" y="3059225"/>
                  </a:cubicBezTo>
                  <a:cubicBezTo>
                    <a:pt x="11527" y="3061064"/>
                    <a:pt x="10669" y="3063026"/>
                    <a:pt x="10178" y="3064743"/>
                  </a:cubicBezTo>
                  <a:cubicBezTo>
                    <a:pt x="9688" y="3066460"/>
                    <a:pt x="9442" y="3068054"/>
                    <a:pt x="9688" y="3069403"/>
                  </a:cubicBezTo>
                  <a:cubicBezTo>
                    <a:pt x="9688" y="3070016"/>
                    <a:pt x="9933" y="3070629"/>
                    <a:pt x="10178" y="3070997"/>
                  </a:cubicBezTo>
                  <a:cubicBezTo>
                    <a:pt x="10423" y="3071488"/>
                    <a:pt x="10669" y="3071855"/>
                    <a:pt x="11037" y="3072223"/>
                  </a:cubicBezTo>
                  <a:cubicBezTo>
                    <a:pt x="11404" y="3072591"/>
                    <a:pt x="11772" y="3072837"/>
                    <a:pt x="12263" y="3072959"/>
                  </a:cubicBezTo>
                  <a:cubicBezTo>
                    <a:pt x="12753" y="3073082"/>
                    <a:pt x="13244" y="3073205"/>
                    <a:pt x="13857" y="3073205"/>
                  </a:cubicBezTo>
                  <a:cubicBezTo>
                    <a:pt x="14593" y="3073205"/>
                    <a:pt x="15329" y="3073205"/>
                    <a:pt x="16187" y="3072959"/>
                  </a:cubicBezTo>
                  <a:cubicBezTo>
                    <a:pt x="17045" y="3072714"/>
                    <a:pt x="17904" y="3072469"/>
                    <a:pt x="18762" y="3072101"/>
                  </a:cubicBezTo>
                  <a:cubicBezTo>
                    <a:pt x="19621" y="3071733"/>
                    <a:pt x="20602" y="3071120"/>
                    <a:pt x="21583" y="3070507"/>
                  </a:cubicBezTo>
                  <a:cubicBezTo>
                    <a:pt x="22564" y="3069893"/>
                    <a:pt x="23545" y="3069158"/>
                    <a:pt x="24526" y="3068300"/>
                  </a:cubicBezTo>
                  <a:cubicBezTo>
                    <a:pt x="26365" y="3066705"/>
                    <a:pt x="28082" y="3064988"/>
                    <a:pt x="29676" y="3063149"/>
                  </a:cubicBezTo>
                  <a:cubicBezTo>
                    <a:pt x="31270" y="3061310"/>
                    <a:pt x="32619" y="3059347"/>
                    <a:pt x="33600" y="3057508"/>
                  </a:cubicBezTo>
                  <a:cubicBezTo>
                    <a:pt x="34704" y="3055668"/>
                    <a:pt x="35562" y="3053707"/>
                    <a:pt x="36053" y="3051990"/>
                  </a:cubicBezTo>
                  <a:cubicBezTo>
                    <a:pt x="36543" y="3050273"/>
                    <a:pt x="36666" y="3048679"/>
                    <a:pt x="36543" y="3047330"/>
                  </a:cubicBezTo>
                  <a:cubicBezTo>
                    <a:pt x="36543" y="3046717"/>
                    <a:pt x="36298" y="3046226"/>
                    <a:pt x="36053" y="3045735"/>
                  </a:cubicBezTo>
                  <a:cubicBezTo>
                    <a:pt x="35808" y="3045245"/>
                    <a:pt x="35562" y="3044877"/>
                    <a:pt x="35194" y="3044509"/>
                  </a:cubicBezTo>
                  <a:cubicBezTo>
                    <a:pt x="34827" y="3044142"/>
                    <a:pt x="34459" y="3043896"/>
                    <a:pt x="33968" y="3043774"/>
                  </a:cubicBezTo>
                  <a:cubicBezTo>
                    <a:pt x="33478" y="3043651"/>
                    <a:pt x="32987" y="3043528"/>
                    <a:pt x="32374" y="3043528"/>
                  </a:cubicBezTo>
                  <a:moveTo>
                    <a:pt x="2284210" y="3107173"/>
                  </a:moveTo>
                  <a:cubicBezTo>
                    <a:pt x="2283229" y="3107173"/>
                    <a:pt x="2282125" y="3107173"/>
                    <a:pt x="2281021" y="3107418"/>
                  </a:cubicBezTo>
                  <a:cubicBezTo>
                    <a:pt x="2279917" y="3107663"/>
                    <a:pt x="2278814" y="3107908"/>
                    <a:pt x="2277588" y="3108276"/>
                  </a:cubicBezTo>
                  <a:cubicBezTo>
                    <a:pt x="2276361" y="3108644"/>
                    <a:pt x="2275258" y="3109135"/>
                    <a:pt x="2274032" y="3109748"/>
                  </a:cubicBezTo>
                  <a:cubicBezTo>
                    <a:pt x="2272805" y="3110361"/>
                    <a:pt x="2271579" y="3110974"/>
                    <a:pt x="2270352" y="3111833"/>
                  </a:cubicBezTo>
                  <a:cubicBezTo>
                    <a:pt x="2267655" y="3113549"/>
                    <a:pt x="2265325" y="3115634"/>
                    <a:pt x="2263240" y="3117964"/>
                  </a:cubicBezTo>
                  <a:cubicBezTo>
                    <a:pt x="2261155" y="3120294"/>
                    <a:pt x="2259439" y="3122746"/>
                    <a:pt x="2258090" y="3125322"/>
                  </a:cubicBezTo>
                  <a:cubicBezTo>
                    <a:pt x="2256741" y="3127897"/>
                    <a:pt x="2255882" y="3130472"/>
                    <a:pt x="2255392" y="3133048"/>
                  </a:cubicBezTo>
                  <a:cubicBezTo>
                    <a:pt x="2255024" y="3135500"/>
                    <a:pt x="2255024" y="3137953"/>
                    <a:pt x="2255760" y="3140160"/>
                  </a:cubicBezTo>
                  <a:cubicBezTo>
                    <a:pt x="2256127" y="3141386"/>
                    <a:pt x="2256618" y="3142367"/>
                    <a:pt x="2257354" y="3143348"/>
                  </a:cubicBezTo>
                  <a:cubicBezTo>
                    <a:pt x="2257967" y="3144207"/>
                    <a:pt x="2258825" y="3145065"/>
                    <a:pt x="2259684" y="3145678"/>
                  </a:cubicBezTo>
                  <a:cubicBezTo>
                    <a:pt x="2260542" y="3146291"/>
                    <a:pt x="2261646" y="3146782"/>
                    <a:pt x="2262750" y="3147150"/>
                  </a:cubicBezTo>
                  <a:cubicBezTo>
                    <a:pt x="2263853" y="3147518"/>
                    <a:pt x="2265079" y="3147640"/>
                    <a:pt x="2266306" y="3147763"/>
                  </a:cubicBezTo>
                  <a:cubicBezTo>
                    <a:pt x="2267287" y="3147763"/>
                    <a:pt x="2268390" y="3147763"/>
                    <a:pt x="2269494" y="3147518"/>
                  </a:cubicBezTo>
                  <a:cubicBezTo>
                    <a:pt x="2270598" y="3147272"/>
                    <a:pt x="2271702" y="3147027"/>
                    <a:pt x="2272928" y="3146659"/>
                  </a:cubicBezTo>
                  <a:cubicBezTo>
                    <a:pt x="2274154" y="3146291"/>
                    <a:pt x="2275258" y="3145801"/>
                    <a:pt x="2276484" y="3145188"/>
                  </a:cubicBezTo>
                  <a:cubicBezTo>
                    <a:pt x="2277710" y="3144574"/>
                    <a:pt x="2278937" y="3143961"/>
                    <a:pt x="2280040" y="3143103"/>
                  </a:cubicBezTo>
                  <a:cubicBezTo>
                    <a:pt x="2282738" y="3141386"/>
                    <a:pt x="2285190" y="3139179"/>
                    <a:pt x="2287275" y="3136849"/>
                  </a:cubicBezTo>
                  <a:cubicBezTo>
                    <a:pt x="2289360" y="3134519"/>
                    <a:pt x="2291077" y="3131944"/>
                    <a:pt x="2292426" y="3129491"/>
                  </a:cubicBezTo>
                  <a:cubicBezTo>
                    <a:pt x="2293775" y="3126916"/>
                    <a:pt x="2294633" y="3124341"/>
                    <a:pt x="2295001" y="3121766"/>
                  </a:cubicBezTo>
                  <a:cubicBezTo>
                    <a:pt x="2295369" y="3119313"/>
                    <a:pt x="2295246" y="3116860"/>
                    <a:pt x="2294633" y="3114776"/>
                  </a:cubicBezTo>
                  <a:cubicBezTo>
                    <a:pt x="2294265" y="3113549"/>
                    <a:pt x="2293775" y="3112568"/>
                    <a:pt x="2293039" y="3111588"/>
                  </a:cubicBezTo>
                  <a:cubicBezTo>
                    <a:pt x="2292426" y="3110729"/>
                    <a:pt x="2291567" y="3109871"/>
                    <a:pt x="2290709" y="3109258"/>
                  </a:cubicBezTo>
                  <a:cubicBezTo>
                    <a:pt x="2289850" y="3108644"/>
                    <a:pt x="2288747" y="3108154"/>
                    <a:pt x="2287643" y="3107786"/>
                  </a:cubicBezTo>
                  <a:cubicBezTo>
                    <a:pt x="2286540" y="3107418"/>
                    <a:pt x="2285313" y="3107295"/>
                    <a:pt x="2284087" y="3107295"/>
                  </a:cubicBezTo>
                  <a:moveTo>
                    <a:pt x="39241" y="3082524"/>
                  </a:moveTo>
                  <a:cubicBezTo>
                    <a:pt x="38505" y="3082524"/>
                    <a:pt x="37770" y="3082524"/>
                    <a:pt x="36911" y="3082770"/>
                  </a:cubicBezTo>
                  <a:cubicBezTo>
                    <a:pt x="36053" y="3083015"/>
                    <a:pt x="35194" y="3083260"/>
                    <a:pt x="34213" y="3083751"/>
                  </a:cubicBezTo>
                  <a:cubicBezTo>
                    <a:pt x="33232" y="3084241"/>
                    <a:pt x="32251" y="3084732"/>
                    <a:pt x="31270" y="3085468"/>
                  </a:cubicBezTo>
                  <a:cubicBezTo>
                    <a:pt x="30289" y="3086081"/>
                    <a:pt x="29186" y="3086939"/>
                    <a:pt x="28082" y="3087797"/>
                  </a:cubicBezTo>
                  <a:cubicBezTo>
                    <a:pt x="26243" y="3089391"/>
                    <a:pt x="24526" y="3091108"/>
                    <a:pt x="23054" y="3093070"/>
                  </a:cubicBezTo>
                  <a:cubicBezTo>
                    <a:pt x="21583" y="3094910"/>
                    <a:pt x="20234" y="3096872"/>
                    <a:pt x="19130" y="3098834"/>
                  </a:cubicBezTo>
                  <a:cubicBezTo>
                    <a:pt x="18026" y="3100796"/>
                    <a:pt x="17291" y="3102635"/>
                    <a:pt x="16800" y="3104352"/>
                  </a:cubicBezTo>
                  <a:cubicBezTo>
                    <a:pt x="16310" y="3106069"/>
                    <a:pt x="16187" y="3107663"/>
                    <a:pt x="16432" y="3109012"/>
                  </a:cubicBezTo>
                  <a:cubicBezTo>
                    <a:pt x="16432" y="3109625"/>
                    <a:pt x="16677" y="3110116"/>
                    <a:pt x="16923" y="3110484"/>
                  </a:cubicBezTo>
                  <a:cubicBezTo>
                    <a:pt x="17168" y="3110851"/>
                    <a:pt x="17413" y="3111220"/>
                    <a:pt x="17781" y="3111588"/>
                  </a:cubicBezTo>
                  <a:cubicBezTo>
                    <a:pt x="18149" y="3111833"/>
                    <a:pt x="18517" y="3112078"/>
                    <a:pt x="19007" y="3112201"/>
                  </a:cubicBezTo>
                  <a:cubicBezTo>
                    <a:pt x="19498" y="3112323"/>
                    <a:pt x="19988" y="3112446"/>
                    <a:pt x="20479" y="3112446"/>
                  </a:cubicBezTo>
                  <a:cubicBezTo>
                    <a:pt x="21215" y="3112446"/>
                    <a:pt x="22073" y="3112446"/>
                    <a:pt x="22932" y="3112201"/>
                  </a:cubicBezTo>
                  <a:cubicBezTo>
                    <a:pt x="23790" y="3111955"/>
                    <a:pt x="24771" y="3111710"/>
                    <a:pt x="25629" y="3111220"/>
                  </a:cubicBezTo>
                  <a:cubicBezTo>
                    <a:pt x="26610" y="3110729"/>
                    <a:pt x="27592" y="3110238"/>
                    <a:pt x="28572" y="3109503"/>
                  </a:cubicBezTo>
                  <a:cubicBezTo>
                    <a:pt x="29554" y="3108767"/>
                    <a:pt x="30657" y="3108031"/>
                    <a:pt x="31761" y="3107173"/>
                  </a:cubicBezTo>
                  <a:cubicBezTo>
                    <a:pt x="33600" y="3105578"/>
                    <a:pt x="35317" y="3103862"/>
                    <a:pt x="36911" y="3101900"/>
                  </a:cubicBezTo>
                  <a:cubicBezTo>
                    <a:pt x="38383" y="3100060"/>
                    <a:pt x="39732" y="3098098"/>
                    <a:pt x="40835" y="3096136"/>
                  </a:cubicBezTo>
                  <a:cubicBezTo>
                    <a:pt x="41939" y="3094174"/>
                    <a:pt x="42675" y="3092335"/>
                    <a:pt x="43165" y="3090618"/>
                  </a:cubicBezTo>
                  <a:cubicBezTo>
                    <a:pt x="43656" y="3088901"/>
                    <a:pt x="43779" y="3087307"/>
                    <a:pt x="43411" y="3085958"/>
                  </a:cubicBezTo>
                  <a:cubicBezTo>
                    <a:pt x="43411" y="3085345"/>
                    <a:pt x="43165" y="3084854"/>
                    <a:pt x="42920" y="3084486"/>
                  </a:cubicBezTo>
                  <a:cubicBezTo>
                    <a:pt x="42675" y="3083996"/>
                    <a:pt x="42430" y="3083628"/>
                    <a:pt x="42062" y="3083383"/>
                  </a:cubicBezTo>
                  <a:cubicBezTo>
                    <a:pt x="41694" y="3083138"/>
                    <a:pt x="41326" y="3082892"/>
                    <a:pt x="40835" y="3082647"/>
                  </a:cubicBezTo>
                  <a:cubicBezTo>
                    <a:pt x="40345" y="3082402"/>
                    <a:pt x="39854" y="3082402"/>
                    <a:pt x="39364" y="3082402"/>
                  </a:cubicBezTo>
                  <a:moveTo>
                    <a:pt x="2206340" y="3156715"/>
                  </a:moveTo>
                  <a:cubicBezTo>
                    <a:pt x="2205359" y="3156715"/>
                    <a:pt x="2204378" y="3156715"/>
                    <a:pt x="2203274" y="3156837"/>
                  </a:cubicBezTo>
                  <a:cubicBezTo>
                    <a:pt x="2202171" y="3156960"/>
                    <a:pt x="2201190" y="3157206"/>
                    <a:pt x="2200086" y="3157573"/>
                  </a:cubicBezTo>
                  <a:cubicBezTo>
                    <a:pt x="2198982" y="3157941"/>
                    <a:pt x="2197879" y="3158309"/>
                    <a:pt x="2196775" y="3158799"/>
                  </a:cubicBezTo>
                  <a:cubicBezTo>
                    <a:pt x="2195671" y="3159290"/>
                    <a:pt x="2194445" y="3159903"/>
                    <a:pt x="2193341" y="3160639"/>
                  </a:cubicBezTo>
                  <a:cubicBezTo>
                    <a:pt x="2190644" y="3162356"/>
                    <a:pt x="2188191" y="3164318"/>
                    <a:pt x="2186106" y="3166648"/>
                  </a:cubicBezTo>
                  <a:cubicBezTo>
                    <a:pt x="2184022" y="3168978"/>
                    <a:pt x="2182182" y="3171430"/>
                    <a:pt x="2180833" y="3174006"/>
                  </a:cubicBezTo>
                  <a:cubicBezTo>
                    <a:pt x="2179484" y="3176581"/>
                    <a:pt x="2178503" y="3179156"/>
                    <a:pt x="2178013" y="3181731"/>
                  </a:cubicBezTo>
                  <a:cubicBezTo>
                    <a:pt x="2177522" y="3184306"/>
                    <a:pt x="2177522" y="3186759"/>
                    <a:pt x="2178013" y="3188966"/>
                  </a:cubicBezTo>
                  <a:cubicBezTo>
                    <a:pt x="2178258" y="3190192"/>
                    <a:pt x="2178749" y="3191296"/>
                    <a:pt x="2179362" y="3192277"/>
                  </a:cubicBezTo>
                  <a:cubicBezTo>
                    <a:pt x="2179975" y="3193258"/>
                    <a:pt x="2180711" y="3194117"/>
                    <a:pt x="2181692" y="3194730"/>
                  </a:cubicBezTo>
                  <a:cubicBezTo>
                    <a:pt x="2182550" y="3195466"/>
                    <a:pt x="2183654" y="3195956"/>
                    <a:pt x="2184758" y="3196324"/>
                  </a:cubicBezTo>
                  <a:cubicBezTo>
                    <a:pt x="2185861" y="3196692"/>
                    <a:pt x="2187087" y="3196937"/>
                    <a:pt x="2188436" y="3196937"/>
                  </a:cubicBezTo>
                  <a:cubicBezTo>
                    <a:pt x="2189417" y="3196937"/>
                    <a:pt x="2190399" y="3196937"/>
                    <a:pt x="2191502" y="3196814"/>
                  </a:cubicBezTo>
                  <a:cubicBezTo>
                    <a:pt x="2192606" y="3196692"/>
                    <a:pt x="2193709" y="3196447"/>
                    <a:pt x="2194813" y="3196079"/>
                  </a:cubicBezTo>
                  <a:cubicBezTo>
                    <a:pt x="2195917" y="3195711"/>
                    <a:pt x="2197021" y="3195343"/>
                    <a:pt x="2198247" y="3194730"/>
                  </a:cubicBezTo>
                  <a:cubicBezTo>
                    <a:pt x="2199350" y="3194239"/>
                    <a:pt x="2200577" y="3193626"/>
                    <a:pt x="2201680" y="3192890"/>
                  </a:cubicBezTo>
                  <a:cubicBezTo>
                    <a:pt x="2204378" y="3191296"/>
                    <a:pt x="2206831" y="3189212"/>
                    <a:pt x="2208915" y="3187004"/>
                  </a:cubicBezTo>
                  <a:cubicBezTo>
                    <a:pt x="2211000" y="3184797"/>
                    <a:pt x="2212839" y="3182222"/>
                    <a:pt x="2214189" y="3179646"/>
                  </a:cubicBezTo>
                  <a:cubicBezTo>
                    <a:pt x="2215537" y="3177071"/>
                    <a:pt x="2216519" y="3174496"/>
                    <a:pt x="2217009" y="3171921"/>
                  </a:cubicBezTo>
                  <a:cubicBezTo>
                    <a:pt x="2217499" y="3169346"/>
                    <a:pt x="2217499" y="3166893"/>
                    <a:pt x="2217009" y="3164686"/>
                  </a:cubicBezTo>
                  <a:cubicBezTo>
                    <a:pt x="2216641" y="3163459"/>
                    <a:pt x="2216151" y="3162356"/>
                    <a:pt x="2215537" y="3161375"/>
                  </a:cubicBezTo>
                  <a:cubicBezTo>
                    <a:pt x="2214924" y="3160394"/>
                    <a:pt x="2214066" y="3159535"/>
                    <a:pt x="2213207" y="3158922"/>
                  </a:cubicBezTo>
                  <a:cubicBezTo>
                    <a:pt x="2212349" y="3158309"/>
                    <a:pt x="2211245" y="3157696"/>
                    <a:pt x="2210142" y="3157328"/>
                  </a:cubicBezTo>
                  <a:cubicBezTo>
                    <a:pt x="2209038" y="3156960"/>
                    <a:pt x="2207812" y="3156715"/>
                    <a:pt x="2206463" y="3156715"/>
                  </a:cubicBezTo>
                  <a:moveTo>
                    <a:pt x="47825" y="3120785"/>
                  </a:moveTo>
                  <a:cubicBezTo>
                    <a:pt x="47089" y="3120785"/>
                    <a:pt x="46231" y="3120785"/>
                    <a:pt x="45373" y="3121030"/>
                  </a:cubicBezTo>
                  <a:cubicBezTo>
                    <a:pt x="44514" y="3121275"/>
                    <a:pt x="43533" y="3121643"/>
                    <a:pt x="42552" y="3122133"/>
                  </a:cubicBezTo>
                  <a:cubicBezTo>
                    <a:pt x="41571" y="3122624"/>
                    <a:pt x="40468" y="3123237"/>
                    <a:pt x="39486" y="3123973"/>
                  </a:cubicBezTo>
                  <a:cubicBezTo>
                    <a:pt x="38383" y="3124709"/>
                    <a:pt x="37279" y="3125567"/>
                    <a:pt x="36176" y="3126548"/>
                  </a:cubicBezTo>
                  <a:cubicBezTo>
                    <a:pt x="34336" y="3128142"/>
                    <a:pt x="32619" y="3129982"/>
                    <a:pt x="31025" y="3131944"/>
                  </a:cubicBezTo>
                  <a:cubicBezTo>
                    <a:pt x="29554" y="3133783"/>
                    <a:pt x="28205" y="3135868"/>
                    <a:pt x="27224" y="3137707"/>
                  </a:cubicBezTo>
                  <a:cubicBezTo>
                    <a:pt x="26243" y="3139669"/>
                    <a:pt x="25507" y="3141509"/>
                    <a:pt x="25016" y="3143226"/>
                  </a:cubicBezTo>
                  <a:cubicBezTo>
                    <a:pt x="24648" y="3144943"/>
                    <a:pt x="24526" y="3146536"/>
                    <a:pt x="24894" y="3147886"/>
                  </a:cubicBezTo>
                  <a:cubicBezTo>
                    <a:pt x="25016" y="3148376"/>
                    <a:pt x="25262" y="3148866"/>
                    <a:pt x="25507" y="3149357"/>
                  </a:cubicBezTo>
                  <a:cubicBezTo>
                    <a:pt x="25752" y="3149848"/>
                    <a:pt x="25997" y="3150093"/>
                    <a:pt x="26365" y="3150338"/>
                  </a:cubicBezTo>
                  <a:cubicBezTo>
                    <a:pt x="26733" y="3150583"/>
                    <a:pt x="27101" y="3150829"/>
                    <a:pt x="27592" y="3150951"/>
                  </a:cubicBezTo>
                  <a:cubicBezTo>
                    <a:pt x="28082" y="3151074"/>
                    <a:pt x="28572" y="3151196"/>
                    <a:pt x="29063" y="3151196"/>
                  </a:cubicBezTo>
                  <a:cubicBezTo>
                    <a:pt x="29799" y="3151196"/>
                    <a:pt x="30657" y="3151196"/>
                    <a:pt x="31516" y="3150951"/>
                  </a:cubicBezTo>
                  <a:cubicBezTo>
                    <a:pt x="32374" y="3150706"/>
                    <a:pt x="33355" y="3150338"/>
                    <a:pt x="34336" y="3149848"/>
                  </a:cubicBezTo>
                  <a:cubicBezTo>
                    <a:pt x="35317" y="3149357"/>
                    <a:pt x="36421" y="3148744"/>
                    <a:pt x="37524" y="3148008"/>
                  </a:cubicBezTo>
                  <a:cubicBezTo>
                    <a:pt x="38628" y="3147272"/>
                    <a:pt x="39732" y="3146414"/>
                    <a:pt x="40835" y="3145433"/>
                  </a:cubicBezTo>
                  <a:cubicBezTo>
                    <a:pt x="42675" y="3143716"/>
                    <a:pt x="44514" y="3141999"/>
                    <a:pt x="45986" y="3140037"/>
                  </a:cubicBezTo>
                  <a:cubicBezTo>
                    <a:pt x="47457" y="3138075"/>
                    <a:pt x="48806" y="3136113"/>
                    <a:pt x="49787" y="3134274"/>
                  </a:cubicBezTo>
                  <a:cubicBezTo>
                    <a:pt x="50768" y="3132434"/>
                    <a:pt x="51504" y="3130472"/>
                    <a:pt x="51995" y="3128756"/>
                  </a:cubicBezTo>
                  <a:cubicBezTo>
                    <a:pt x="52363" y="3127039"/>
                    <a:pt x="52485" y="3125444"/>
                    <a:pt x="52117" y="3124096"/>
                  </a:cubicBezTo>
                  <a:cubicBezTo>
                    <a:pt x="51995" y="3123605"/>
                    <a:pt x="51749" y="3123114"/>
                    <a:pt x="51504" y="3122746"/>
                  </a:cubicBezTo>
                  <a:cubicBezTo>
                    <a:pt x="51259" y="3122379"/>
                    <a:pt x="50891" y="3122011"/>
                    <a:pt x="50646" y="3121766"/>
                  </a:cubicBezTo>
                  <a:cubicBezTo>
                    <a:pt x="50278" y="3121520"/>
                    <a:pt x="49910" y="3121275"/>
                    <a:pt x="49419" y="3121153"/>
                  </a:cubicBezTo>
                  <a:cubicBezTo>
                    <a:pt x="48929" y="3121030"/>
                    <a:pt x="48438" y="3120907"/>
                    <a:pt x="47948" y="3120907"/>
                  </a:cubicBezTo>
                  <a:moveTo>
                    <a:pt x="2128471" y="3203927"/>
                  </a:moveTo>
                  <a:cubicBezTo>
                    <a:pt x="2127490" y="3203927"/>
                    <a:pt x="2126631" y="3203927"/>
                    <a:pt x="2125650" y="3204049"/>
                  </a:cubicBezTo>
                  <a:cubicBezTo>
                    <a:pt x="2124669" y="3204172"/>
                    <a:pt x="2123688" y="3204417"/>
                    <a:pt x="2122585" y="3204663"/>
                  </a:cubicBezTo>
                  <a:cubicBezTo>
                    <a:pt x="2121481" y="3204908"/>
                    <a:pt x="2120500" y="3205399"/>
                    <a:pt x="2119396" y="3205766"/>
                  </a:cubicBezTo>
                  <a:cubicBezTo>
                    <a:pt x="2118293" y="3206257"/>
                    <a:pt x="2117189" y="3206747"/>
                    <a:pt x="2116085" y="3207483"/>
                  </a:cubicBezTo>
                  <a:cubicBezTo>
                    <a:pt x="2113388" y="3209077"/>
                    <a:pt x="2110935" y="3211039"/>
                    <a:pt x="2108728" y="3213247"/>
                  </a:cubicBezTo>
                  <a:cubicBezTo>
                    <a:pt x="2106520" y="3215454"/>
                    <a:pt x="2104681" y="3217907"/>
                    <a:pt x="2103209" y="3220482"/>
                  </a:cubicBezTo>
                  <a:cubicBezTo>
                    <a:pt x="2101738" y="3223057"/>
                    <a:pt x="2100634" y="3225632"/>
                    <a:pt x="2100143" y="3228207"/>
                  </a:cubicBezTo>
                  <a:cubicBezTo>
                    <a:pt x="2099530" y="3230783"/>
                    <a:pt x="2099408" y="3233235"/>
                    <a:pt x="2099898" y="3235565"/>
                  </a:cubicBezTo>
                  <a:cubicBezTo>
                    <a:pt x="2100143" y="3236914"/>
                    <a:pt x="2100634" y="3238140"/>
                    <a:pt x="2101125" y="3239122"/>
                  </a:cubicBezTo>
                  <a:cubicBezTo>
                    <a:pt x="2101738" y="3240102"/>
                    <a:pt x="2102473" y="3241084"/>
                    <a:pt x="2103332" y="3241819"/>
                  </a:cubicBezTo>
                  <a:cubicBezTo>
                    <a:pt x="2104190" y="3242555"/>
                    <a:pt x="2105294" y="3243168"/>
                    <a:pt x="2106398" y="3243536"/>
                  </a:cubicBezTo>
                  <a:cubicBezTo>
                    <a:pt x="2107501" y="3243904"/>
                    <a:pt x="2108728" y="3244149"/>
                    <a:pt x="2110076" y="3244272"/>
                  </a:cubicBezTo>
                  <a:cubicBezTo>
                    <a:pt x="2111058" y="3244272"/>
                    <a:pt x="2111916" y="3244272"/>
                    <a:pt x="2112897" y="3244149"/>
                  </a:cubicBezTo>
                  <a:cubicBezTo>
                    <a:pt x="2113878" y="3244027"/>
                    <a:pt x="2114859" y="3243782"/>
                    <a:pt x="2115963" y="3243536"/>
                  </a:cubicBezTo>
                  <a:cubicBezTo>
                    <a:pt x="2117066" y="3243291"/>
                    <a:pt x="2118047" y="3242800"/>
                    <a:pt x="2119151" y="3242432"/>
                  </a:cubicBezTo>
                  <a:cubicBezTo>
                    <a:pt x="2120255" y="3241942"/>
                    <a:pt x="2121358" y="3241452"/>
                    <a:pt x="2122462" y="3240716"/>
                  </a:cubicBezTo>
                  <a:cubicBezTo>
                    <a:pt x="2125160" y="3239122"/>
                    <a:pt x="2127735" y="3237159"/>
                    <a:pt x="2129820" y="3234952"/>
                  </a:cubicBezTo>
                  <a:cubicBezTo>
                    <a:pt x="2132027" y="3232745"/>
                    <a:pt x="2133866" y="3230292"/>
                    <a:pt x="2135338" y="3227717"/>
                  </a:cubicBezTo>
                  <a:cubicBezTo>
                    <a:pt x="2136810" y="3225142"/>
                    <a:pt x="2137913" y="3222567"/>
                    <a:pt x="2138526" y="3219991"/>
                  </a:cubicBezTo>
                  <a:cubicBezTo>
                    <a:pt x="2139140" y="3217416"/>
                    <a:pt x="2139262" y="3214964"/>
                    <a:pt x="2138894" y="3212634"/>
                  </a:cubicBezTo>
                  <a:cubicBezTo>
                    <a:pt x="2138649" y="3211285"/>
                    <a:pt x="2138158" y="3210059"/>
                    <a:pt x="2137545" y="3209077"/>
                  </a:cubicBezTo>
                  <a:cubicBezTo>
                    <a:pt x="2136932" y="3208096"/>
                    <a:pt x="2136196" y="3207115"/>
                    <a:pt x="2135215" y="3206502"/>
                  </a:cubicBezTo>
                  <a:cubicBezTo>
                    <a:pt x="2134234" y="3205889"/>
                    <a:pt x="2133253" y="3205276"/>
                    <a:pt x="2132150" y="3204785"/>
                  </a:cubicBezTo>
                  <a:cubicBezTo>
                    <a:pt x="2131046" y="3204417"/>
                    <a:pt x="2129697" y="3204172"/>
                    <a:pt x="2128471" y="3204172"/>
                  </a:cubicBezTo>
                  <a:moveTo>
                    <a:pt x="58249" y="3158064"/>
                  </a:moveTo>
                  <a:cubicBezTo>
                    <a:pt x="57513" y="3158064"/>
                    <a:pt x="56532" y="3158064"/>
                    <a:pt x="55673" y="3158432"/>
                  </a:cubicBezTo>
                  <a:cubicBezTo>
                    <a:pt x="54815" y="3158799"/>
                    <a:pt x="53711" y="3159045"/>
                    <a:pt x="52730" y="3159535"/>
                  </a:cubicBezTo>
                  <a:cubicBezTo>
                    <a:pt x="51627" y="3160026"/>
                    <a:pt x="50646" y="3160639"/>
                    <a:pt x="49419" y="3161497"/>
                  </a:cubicBezTo>
                  <a:cubicBezTo>
                    <a:pt x="48193" y="3162356"/>
                    <a:pt x="47212" y="3163214"/>
                    <a:pt x="45986" y="3164195"/>
                  </a:cubicBezTo>
                  <a:cubicBezTo>
                    <a:pt x="44146" y="3165912"/>
                    <a:pt x="42430" y="3167751"/>
                    <a:pt x="40958" y="3169714"/>
                  </a:cubicBezTo>
                  <a:cubicBezTo>
                    <a:pt x="39486" y="3171676"/>
                    <a:pt x="38260" y="3173638"/>
                    <a:pt x="37279" y="3175600"/>
                  </a:cubicBezTo>
                  <a:cubicBezTo>
                    <a:pt x="36298" y="3177562"/>
                    <a:pt x="35562" y="3179401"/>
                    <a:pt x="35194" y="3181118"/>
                  </a:cubicBezTo>
                  <a:cubicBezTo>
                    <a:pt x="34827" y="3182835"/>
                    <a:pt x="34827" y="3184429"/>
                    <a:pt x="35194" y="3185655"/>
                  </a:cubicBezTo>
                  <a:cubicBezTo>
                    <a:pt x="35317" y="3186146"/>
                    <a:pt x="35562" y="3186636"/>
                    <a:pt x="35808" y="3187004"/>
                  </a:cubicBezTo>
                  <a:cubicBezTo>
                    <a:pt x="36053" y="3187372"/>
                    <a:pt x="36421" y="3187740"/>
                    <a:pt x="36666" y="3187985"/>
                  </a:cubicBezTo>
                  <a:cubicBezTo>
                    <a:pt x="37034" y="3188231"/>
                    <a:pt x="37402" y="3188476"/>
                    <a:pt x="37892" y="3188599"/>
                  </a:cubicBezTo>
                  <a:cubicBezTo>
                    <a:pt x="38383" y="3188721"/>
                    <a:pt x="38751" y="3188844"/>
                    <a:pt x="39364" y="3188844"/>
                  </a:cubicBezTo>
                  <a:cubicBezTo>
                    <a:pt x="40100" y="3188844"/>
                    <a:pt x="41081" y="3188844"/>
                    <a:pt x="41939" y="3188599"/>
                  </a:cubicBezTo>
                  <a:cubicBezTo>
                    <a:pt x="42797" y="3188353"/>
                    <a:pt x="43901" y="3187985"/>
                    <a:pt x="44882" y="3187495"/>
                  </a:cubicBezTo>
                  <a:cubicBezTo>
                    <a:pt x="45986" y="3187004"/>
                    <a:pt x="46967" y="3186391"/>
                    <a:pt x="48193" y="3185533"/>
                  </a:cubicBezTo>
                  <a:cubicBezTo>
                    <a:pt x="49297" y="3184797"/>
                    <a:pt x="50400" y="3183816"/>
                    <a:pt x="51627" y="3182835"/>
                  </a:cubicBezTo>
                  <a:cubicBezTo>
                    <a:pt x="53466" y="3181118"/>
                    <a:pt x="55183" y="3179279"/>
                    <a:pt x="56777" y="3177316"/>
                  </a:cubicBezTo>
                  <a:cubicBezTo>
                    <a:pt x="58249" y="3175354"/>
                    <a:pt x="59475" y="3173392"/>
                    <a:pt x="60456" y="3171430"/>
                  </a:cubicBezTo>
                  <a:cubicBezTo>
                    <a:pt x="61437" y="3169468"/>
                    <a:pt x="62173" y="3167629"/>
                    <a:pt x="62418" y="3165912"/>
                  </a:cubicBezTo>
                  <a:cubicBezTo>
                    <a:pt x="62786" y="3164195"/>
                    <a:pt x="62786" y="3162601"/>
                    <a:pt x="62418" y="3161375"/>
                  </a:cubicBezTo>
                  <a:cubicBezTo>
                    <a:pt x="62295" y="3160884"/>
                    <a:pt x="62050" y="3160394"/>
                    <a:pt x="61805" y="3160026"/>
                  </a:cubicBezTo>
                  <a:cubicBezTo>
                    <a:pt x="61560" y="3159658"/>
                    <a:pt x="61192" y="3159290"/>
                    <a:pt x="60947" y="3159045"/>
                  </a:cubicBezTo>
                  <a:cubicBezTo>
                    <a:pt x="60579" y="3158799"/>
                    <a:pt x="60211" y="3158554"/>
                    <a:pt x="59720" y="3158432"/>
                  </a:cubicBezTo>
                  <a:cubicBezTo>
                    <a:pt x="59230" y="3158309"/>
                    <a:pt x="58862" y="3158186"/>
                    <a:pt x="58249" y="3158186"/>
                  </a:cubicBezTo>
                  <a:moveTo>
                    <a:pt x="2050602" y="3249054"/>
                  </a:moveTo>
                  <a:cubicBezTo>
                    <a:pt x="2049743" y="3249054"/>
                    <a:pt x="2048885" y="3249054"/>
                    <a:pt x="2047904" y="3249054"/>
                  </a:cubicBezTo>
                  <a:cubicBezTo>
                    <a:pt x="2046922" y="3249054"/>
                    <a:pt x="2045942" y="3249300"/>
                    <a:pt x="2044960" y="3249667"/>
                  </a:cubicBezTo>
                  <a:cubicBezTo>
                    <a:pt x="2043979" y="3249913"/>
                    <a:pt x="2042998" y="3250281"/>
                    <a:pt x="2041895" y="3250771"/>
                  </a:cubicBezTo>
                  <a:cubicBezTo>
                    <a:pt x="2040914" y="3251139"/>
                    <a:pt x="2039810" y="3251752"/>
                    <a:pt x="2038829" y="3252243"/>
                  </a:cubicBezTo>
                  <a:cubicBezTo>
                    <a:pt x="2036131" y="3253714"/>
                    <a:pt x="2033679" y="3255677"/>
                    <a:pt x="2031471" y="3257884"/>
                  </a:cubicBezTo>
                  <a:cubicBezTo>
                    <a:pt x="2029264" y="3260091"/>
                    <a:pt x="2027302" y="3262421"/>
                    <a:pt x="2025830" y="3264996"/>
                  </a:cubicBezTo>
                  <a:cubicBezTo>
                    <a:pt x="2024359" y="3267449"/>
                    <a:pt x="2023132" y="3270147"/>
                    <a:pt x="2022519" y="3272722"/>
                  </a:cubicBezTo>
                  <a:cubicBezTo>
                    <a:pt x="2021906" y="3275297"/>
                    <a:pt x="2021661" y="3277750"/>
                    <a:pt x="2022029" y="3280080"/>
                  </a:cubicBezTo>
                  <a:cubicBezTo>
                    <a:pt x="2022274" y="3281551"/>
                    <a:pt x="2022642" y="3282777"/>
                    <a:pt x="2023255" y="3283881"/>
                  </a:cubicBezTo>
                  <a:cubicBezTo>
                    <a:pt x="2023868" y="3284985"/>
                    <a:pt x="2024604" y="3285966"/>
                    <a:pt x="2025462" y="3286702"/>
                  </a:cubicBezTo>
                  <a:cubicBezTo>
                    <a:pt x="2026321" y="3287437"/>
                    <a:pt x="2027424" y="3288050"/>
                    <a:pt x="2028528" y="3288541"/>
                  </a:cubicBezTo>
                  <a:cubicBezTo>
                    <a:pt x="2029632" y="3289032"/>
                    <a:pt x="2030981" y="3289277"/>
                    <a:pt x="2032330" y="3289277"/>
                  </a:cubicBezTo>
                  <a:cubicBezTo>
                    <a:pt x="2033188" y="3289277"/>
                    <a:pt x="2034047" y="3289277"/>
                    <a:pt x="2035027" y="3289277"/>
                  </a:cubicBezTo>
                  <a:cubicBezTo>
                    <a:pt x="2036009" y="3289277"/>
                    <a:pt x="2036867" y="3289032"/>
                    <a:pt x="2037848" y="3288663"/>
                  </a:cubicBezTo>
                  <a:cubicBezTo>
                    <a:pt x="2038829" y="3288418"/>
                    <a:pt x="2039810" y="3288050"/>
                    <a:pt x="2040791" y="3287683"/>
                  </a:cubicBezTo>
                  <a:cubicBezTo>
                    <a:pt x="2041772" y="3287315"/>
                    <a:pt x="2042876" y="3286702"/>
                    <a:pt x="2043857" y="3286211"/>
                  </a:cubicBezTo>
                  <a:cubicBezTo>
                    <a:pt x="2046555" y="3284617"/>
                    <a:pt x="2049007" y="3282655"/>
                    <a:pt x="2051215" y="3280447"/>
                  </a:cubicBezTo>
                  <a:cubicBezTo>
                    <a:pt x="2053422" y="3278240"/>
                    <a:pt x="2055384" y="3275788"/>
                    <a:pt x="2056855" y="3273335"/>
                  </a:cubicBezTo>
                  <a:cubicBezTo>
                    <a:pt x="2058327" y="3270882"/>
                    <a:pt x="2059553" y="3268185"/>
                    <a:pt x="2060289" y="3265609"/>
                  </a:cubicBezTo>
                  <a:cubicBezTo>
                    <a:pt x="2061025" y="3263034"/>
                    <a:pt x="2061147" y="3260582"/>
                    <a:pt x="2060780" y="3258252"/>
                  </a:cubicBezTo>
                  <a:cubicBezTo>
                    <a:pt x="2060534" y="3256780"/>
                    <a:pt x="2060167" y="3255554"/>
                    <a:pt x="2059553" y="3254450"/>
                  </a:cubicBezTo>
                  <a:cubicBezTo>
                    <a:pt x="2058940" y="3253347"/>
                    <a:pt x="2058204" y="3252365"/>
                    <a:pt x="2057346" y="3251630"/>
                  </a:cubicBezTo>
                  <a:cubicBezTo>
                    <a:pt x="2056487" y="3250894"/>
                    <a:pt x="2055384" y="3250281"/>
                    <a:pt x="2054280" y="3249790"/>
                  </a:cubicBezTo>
                  <a:cubicBezTo>
                    <a:pt x="2053177" y="3249422"/>
                    <a:pt x="2051828" y="3249177"/>
                    <a:pt x="2050479" y="3249054"/>
                  </a:cubicBezTo>
                  <a:moveTo>
                    <a:pt x="1972854" y="3291729"/>
                  </a:moveTo>
                  <a:cubicBezTo>
                    <a:pt x="1971996" y="3291729"/>
                    <a:pt x="1971138" y="3291729"/>
                    <a:pt x="1970279" y="3291729"/>
                  </a:cubicBezTo>
                  <a:cubicBezTo>
                    <a:pt x="1969421" y="3291729"/>
                    <a:pt x="1968440" y="3291975"/>
                    <a:pt x="1967581" y="3292220"/>
                  </a:cubicBezTo>
                  <a:cubicBezTo>
                    <a:pt x="1966601" y="3292465"/>
                    <a:pt x="1965742" y="3292710"/>
                    <a:pt x="1964761" y="3293201"/>
                  </a:cubicBezTo>
                  <a:cubicBezTo>
                    <a:pt x="1963780" y="3293569"/>
                    <a:pt x="1962799" y="3294059"/>
                    <a:pt x="1961818" y="3294550"/>
                  </a:cubicBezTo>
                  <a:cubicBezTo>
                    <a:pt x="1959120" y="3296021"/>
                    <a:pt x="1956668" y="3297861"/>
                    <a:pt x="1954460" y="3299945"/>
                  </a:cubicBezTo>
                  <a:cubicBezTo>
                    <a:pt x="1952253" y="3302030"/>
                    <a:pt x="1950291" y="3304483"/>
                    <a:pt x="1948697" y="3306935"/>
                  </a:cubicBezTo>
                  <a:cubicBezTo>
                    <a:pt x="1947103" y="3309388"/>
                    <a:pt x="1945876" y="3312086"/>
                    <a:pt x="1945141" y="3314661"/>
                  </a:cubicBezTo>
                  <a:cubicBezTo>
                    <a:pt x="1944405" y="3317236"/>
                    <a:pt x="1944037" y="3319811"/>
                    <a:pt x="1944282" y="3322264"/>
                  </a:cubicBezTo>
                  <a:cubicBezTo>
                    <a:pt x="1944405" y="3323735"/>
                    <a:pt x="1944773" y="3325084"/>
                    <a:pt x="1945263" y="3326311"/>
                  </a:cubicBezTo>
                  <a:cubicBezTo>
                    <a:pt x="1945754" y="3327537"/>
                    <a:pt x="1946489" y="3328518"/>
                    <a:pt x="1947348" y="3329254"/>
                  </a:cubicBezTo>
                  <a:cubicBezTo>
                    <a:pt x="1948206" y="3330112"/>
                    <a:pt x="1949187" y="3330725"/>
                    <a:pt x="1950413" y="3331216"/>
                  </a:cubicBezTo>
                  <a:cubicBezTo>
                    <a:pt x="1951517" y="3331706"/>
                    <a:pt x="1952866" y="3331952"/>
                    <a:pt x="1954215" y="3332074"/>
                  </a:cubicBezTo>
                  <a:cubicBezTo>
                    <a:pt x="1955073" y="3332074"/>
                    <a:pt x="1955932" y="3332074"/>
                    <a:pt x="1956790" y="3332074"/>
                  </a:cubicBezTo>
                  <a:cubicBezTo>
                    <a:pt x="1957649" y="3332074"/>
                    <a:pt x="1958630" y="3331829"/>
                    <a:pt x="1959488" y="3331584"/>
                  </a:cubicBezTo>
                  <a:cubicBezTo>
                    <a:pt x="1960346" y="3331338"/>
                    <a:pt x="1961450" y="3331093"/>
                    <a:pt x="1962431" y="3330603"/>
                  </a:cubicBezTo>
                  <a:cubicBezTo>
                    <a:pt x="1963412" y="3330235"/>
                    <a:pt x="1964393" y="3329744"/>
                    <a:pt x="1965374" y="3329254"/>
                  </a:cubicBezTo>
                  <a:lnTo>
                    <a:pt x="1965251" y="3329254"/>
                  </a:lnTo>
                  <a:cubicBezTo>
                    <a:pt x="1967949" y="3327782"/>
                    <a:pt x="1970402" y="3325943"/>
                    <a:pt x="1972732" y="3323858"/>
                  </a:cubicBezTo>
                  <a:cubicBezTo>
                    <a:pt x="1975062" y="3321773"/>
                    <a:pt x="1976901" y="3319321"/>
                    <a:pt x="1978618" y="3316868"/>
                  </a:cubicBezTo>
                  <a:cubicBezTo>
                    <a:pt x="1980212" y="3314293"/>
                    <a:pt x="1981439" y="3311718"/>
                    <a:pt x="1982297" y="3309143"/>
                  </a:cubicBezTo>
                  <a:cubicBezTo>
                    <a:pt x="1983033" y="3306568"/>
                    <a:pt x="1983401" y="3303992"/>
                    <a:pt x="1983156" y="3301540"/>
                  </a:cubicBezTo>
                  <a:cubicBezTo>
                    <a:pt x="1983033" y="3300068"/>
                    <a:pt x="1982665" y="3298719"/>
                    <a:pt x="1982052" y="3297493"/>
                  </a:cubicBezTo>
                  <a:cubicBezTo>
                    <a:pt x="1981561" y="3296389"/>
                    <a:pt x="1980826" y="3295285"/>
                    <a:pt x="1979844" y="3294550"/>
                  </a:cubicBezTo>
                  <a:cubicBezTo>
                    <a:pt x="1978986" y="3293691"/>
                    <a:pt x="1977882" y="3293078"/>
                    <a:pt x="1976779" y="3292710"/>
                  </a:cubicBezTo>
                  <a:cubicBezTo>
                    <a:pt x="1975675" y="3292220"/>
                    <a:pt x="1974326" y="3291975"/>
                    <a:pt x="1972977" y="3291975"/>
                  </a:cubicBezTo>
                  <a:moveTo>
                    <a:pt x="70512" y="3194607"/>
                  </a:moveTo>
                  <a:cubicBezTo>
                    <a:pt x="69653" y="3194607"/>
                    <a:pt x="68795" y="3194607"/>
                    <a:pt x="67814" y="3194975"/>
                  </a:cubicBezTo>
                  <a:cubicBezTo>
                    <a:pt x="66833" y="3195220"/>
                    <a:pt x="65729" y="3195588"/>
                    <a:pt x="64625" y="3196201"/>
                  </a:cubicBezTo>
                  <a:cubicBezTo>
                    <a:pt x="63522" y="3196692"/>
                    <a:pt x="62418" y="3197428"/>
                    <a:pt x="61192" y="3198286"/>
                  </a:cubicBezTo>
                  <a:cubicBezTo>
                    <a:pt x="60088" y="3199144"/>
                    <a:pt x="58862" y="3200126"/>
                    <a:pt x="57636" y="3201229"/>
                  </a:cubicBezTo>
                  <a:cubicBezTo>
                    <a:pt x="55796" y="3202946"/>
                    <a:pt x="54079" y="3204908"/>
                    <a:pt x="52608" y="3206870"/>
                  </a:cubicBezTo>
                  <a:cubicBezTo>
                    <a:pt x="51136" y="3208832"/>
                    <a:pt x="49910" y="3210794"/>
                    <a:pt x="49052" y="3212756"/>
                  </a:cubicBezTo>
                  <a:cubicBezTo>
                    <a:pt x="48071" y="3214718"/>
                    <a:pt x="47457" y="3216558"/>
                    <a:pt x="47212" y="3218275"/>
                  </a:cubicBezTo>
                  <a:cubicBezTo>
                    <a:pt x="46967" y="3219991"/>
                    <a:pt x="46967" y="3221463"/>
                    <a:pt x="47457" y="3222812"/>
                  </a:cubicBezTo>
                  <a:cubicBezTo>
                    <a:pt x="47580" y="3223302"/>
                    <a:pt x="47825" y="3223670"/>
                    <a:pt x="48071" y="3224038"/>
                  </a:cubicBezTo>
                  <a:cubicBezTo>
                    <a:pt x="48316" y="3224406"/>
                    <a:pt x="48684" y="3224651"/>
                    <a:pt x="48929" y="3224897"/>
                  </a:cubicBezTo>
                  <a:cubicBezTo>
                    <a:pt x="49297" y="3225142"/>
                    <a:pt x="49665" y="3225387"/>
                    <a:pt x="50033" y="3225510"/>
                  </a:cubicBezTo>
                  <a:cubicBezTo>
                    <a:pt x="50400" y="3225632"/>
                    <a:pt x="50891" y="3225755"/>
                    <a:pt x="51381" y="3225755"/>
                  </a:cubicBezTo>
                  <a:cubicBezTo>
                    <a:pt x="52240" y="3225755"/>
                    <a:pt x="53098" y="3225755"/>
                    <a:pt x="54079" y="3225387"/>
                  </a:cubicBezTo>
                  <a:cubicBezTo>
                    <a:pt x="55060" y="3225142"/>
                    <a:pt x="56164" y="3224774"/>
                    <a:pt x="57268" y="3224161"/>
                  </a:cubicBezTo>
                  <a:cubicBezTo>
                    <a:pt x="58371" y="3223670"/>
                    <a:pt x="59475" y="3222934"/>
                    <a:pt x="60701" y="3222076"/>
                  </a:cubicBezTo>
                  <a:cubicBezTo>
                    <a:pt x="61928" y="3221217"/>
                    <a:pt x="63031" y="3220237"/>
                    <a:pt x="64258" y="3219256"/>
                  </a:cubicBezTo>
                  <a:cubicBezTo>
                    <a:pt x="66097" y="3217539"/>
                    <a:pt x="67814" y="3215577"/>
                    <a:pt x="69285" y="3213615"/>
                  </a:cubicBezTo>
                  <a:cubicBezTo>
                    <a:pt x="70757" y="3211652"/>
                    <a:pt x="71983" y="3209568"/>
                    <a:pt x="72964" y="3207606"/>
                  </a:cubicBezTo>
                  <a:cubicBezTo>
                    <a:pt x="73945" y="3205644"/>
                    <a:pt x="74558" y="3203682"/>
                    <a:pt x="74804" y="3201965"/>
                  </a:cubicBezTo>
                  <a:cubicBezTo>
                    <a:pt x="75049" y="3200248"/>
                    <a:pt x="75049" y="3198654"/>
                    <a:pt x="74558" y="3197428"/>
                  </a:cubicBezTo>
                  <a:cubicBezTo>
                    <a:pt x="74436" y="3196937"/>
                    <a:pt x="74190" y="3196569"/>
                    <a:pt x="73945" y="3196201"/>
                  </a:cubicBezTo>
                  <a:cubicBezTo>
                    <a:pt x="73700" y="3195834"/>
                    <a:pt x="73332" y="3195588"/>
                    <a:pt x="73087" y="3195343"/>
                  </a:cubicBezTo>
                  <a:cubicBezTo>
                    <a:pt x="72719" y="3195098"/>
                    <a:pt x="72351" y="3194975"/>
                    <a:pt x="71983" y="3194852"/>
                  </a:cubicBezTo>
                  <a:cubicBezTo>
                    <a:pt x="71615" y="3194730"/>
                    <a:pt x="71125" y="3194607"/>
                    <a:pt x="70634" y="3194607"/>
                  </a:cubicBezTo>
                  <a:moveTo>
                    <a:pt x="1895476" y="3332074"/>
                  </a:moveTo>
                  <a:cubicBezTo>
                    <a:pt x="1894740" y="3332074"/>
                    <a:pt x="1893882" y="3332074"/>
                    <a:pt x="1893146" y="3332074"/>
                  </a:cubicBezTo>
                  <a:cubicBezTo>
                    <a:pt x="1892287" y="3332074"/>
                    <a:pt x="1891429" y="3332320"/>
                    <a:pt x="1890571" y="3332565"/>
                  </a:cubicBezTo>
                  <a:cubicBezTo>
                    <a:pt x="1889712" y="3332810"/>
                    <a:pt x="1888854" y="3333055"/>
                    <a:pt x="1887873" y="3333423"/>
                  </a:cubicBezTo>
                  <a:cubicBezTo>
                    <a:pt x="1887014" y="3333791"/>
                    <a:pt x="1886033" y="3334159"/>
                    <a:pt x="1885175" y="3334649"/>
                  </a:cubicBezTo>
                  <a:cubicBezTo>
                    <a:pt x="1882477" y="3335998"/>
                    <a:pt x="1880025" y="3337715"/>
                    <a:pt x="1877695" y="3339800"/>
                  </a:cubicBezTo>
                  <a:cubicBezTo>
                    <a:pt x="1875365" y="3341885"/>
                    <a:pt x="1873403" y="3344215"/>
                    <a:pt x="1871686" y="3346667"/>
                  </a:cubicBezTo>
                  <a:cubicBezTo>
                    <a:pt x="1869969" y="3349120"/>
                    <a:pt x="1868743" y="3351818"/>
                    <a:pt x="1867762" y="3354393"/>
                  </a:cubicBezTo>
                  <a:cubicBezTo>
                    <a:pt x="1866903" y="3356968"/>
                    <a:pt x="1866413" y="3359666"/>
                    <a:pt x="1866535" y="3362118"/>
                  </a:cubicBezTo>
                  <a:cubicBezTo>
                    <a:pt x="1866535" y="3363713"/>
                    <a:pt x="1866903" y="3365061"/>
                    <a:pt x="1867394" y="3366410"/>
                  </a:cubicBezTo>
                  <a:cubicBezTo>
                    <a:pt x="1867884" y="3367759"/>
                    <a:pt x="1868620" y="3368740"/>
                    <a:pt x="1869478" y="3369599"/>
                  </a:cubicBezTo>
                  <a:cubicBezTo>
                    <a:pt x="1870337" y="3370457"/>
                    <a:pt x="1871318" y="3371193"/>
                    <a:pt x="1872544" y="3371683"/>
                  </a:cubicBezTo>
                  <a:cubicBezTo>
                    <a:pt x="1873770" y="3372174"/>
                    <a:pt x="1874997" y="3372419"/>
                    <a:pt x="1876468" y="3372542"/>
                  </a:cubicBezTo>
                  <a:cubicBezTo>
                    <a:pt x="1877204" y="3372542"/>
                    <a:pt x="1878062" y="3372542"/>
                    <a:pt x="1878798" y="3372542"/>
                  </a:cubicBezTo>
                  <a:cubicBezTo>
                    <a:pt x="1879534" y="3372542"/>
                    <a:pt x="1880515" y="3372296"/>
                    <a:pt x="1881373" y="3372174"/>
                  </a:cubicBezTo>
                  <a:cubicBezTo>
                    <a:pt x="1882232" y="3371929"/>
                    <a:pt x="1883090" y="3371683"/>
                    <a:pt x="1884071" y="3371316"/>
                  </a:cubicBezTo>
                  <a:cubicBezTo>
                    <a:pt x="1885052" y="3370948"/>
                    <a:pt x="1885911" y="3370580"/>
                    <a:pt x="1886892" y="3370089"/>
                  </a:cubicBezTo>
                  <a:cubicBezTo>
                    <a:pt x="1889590" y="3368740"/>
                    <a:pt x="1892042" y="3367023"/>
                    <a:pt x="1894372" y="3364939"/>
                  </a:cubicBezTo>
                  <a:cubicBezTo>
                    <a:pt x="1896702" y="3362854"/>
                    <a:pt x="1898664" y="3360524"/>
                    <a:pt x="1900381" y="3358071"/>
                  </a:cubicBezTo>
                  <a:cubicBezTo>
                    <a:pt x="1902098" y="3355619"/>
                    <a:pt x="1903324" y="3352921"/>
                    <a:pt x="1904305" y="3350346"/>
                  </a:cubicBezTo>
                  <a:cubicBezTo>
                    <a:pt x="1905163" y="3347771"/>
                    <a:pt x="1905654" y="3345196"/>
                    <a:pt x="1905531" y="3342743"/>
                  </a:cubicBezTo>
                  <a:cubicBezTo>
                    <a:pt x="1905531" y="3341149"/>
                    <a:pt x="1905163" y="3339677"/>
                    <a:pt x="1904550" y="3338451"/>
                  </a:cubicBezTo>
                  <a:cubicBezTo>
                    <a:pt x="1904060" y="3337225"/>
                    <a:pt x="1903324" y="3336121"/>
                    <a:pt x="1902466" y="3335263"/>
                  </a:cubicBezTo>
                  <a:cubicBezTo>
                    <a:pt x="1901607" y="3334404"/>
                    <a:pt x="1900503" y="3333668"/>
                    <a:pt x="1899400" y="3333178"/>
                  </a:cubicBezTo>
                  <a:cubicBezTo>
                    <a:pt x="1898296" y="3332688"/>
                    <a:pt x="1896947" y="3332442"/>
                    <a:pt x="1895476" y="3332320"/>
                  </a:cubicBezTo>
                  <a:moveTo>
                    <a:pt x="84614" y="3230047"/>
                  </a:moveTo>
                  <a:cubicBezTo>
                    <a:pt x="83756" y="3230047"/>
                    <a:pt x="82774" y="3230047"/>
                    <a:pt x="81793" y="3230415"/>
                  </a:cubicBezTo>
                  <a:cubicBezTo>
                    <a:pt x="80813" y="3230783"/>
                    <a:pt x="79709" y="3231151"/>
                    <a:pt x="78482" y="3231764"/>
                  </a:cubicBezTo>
                  <a:cubicBezTo>
                    <a:pt x="77256" y="3232377"/>
                    <a:pt x="76153" y="3233113"/>
                    <a:pt x="74926" y="3233971"/>
                  </a:cubicBezTo>
                  <a:cubicBezTo>
                    <a:pt x="73700" y="3234829"/>
                    <a:pt x="72474" y="3235933"/>
                    <a:pt x="71247" y="3237037"/>
                  </a:cubicBezTo>
                  <a:cubicBezTo>
                    <a:pt x="69408" y="3238876"/>
                    <a:pt x="67691" y="3240716"/>
                    <a:pt x="66220" y="3242800"/>
                  </a:cubicBezTo>
                  <a:cubicBezTo>
                    <a:pt x="64748" y="3244762"/>
                    <a:pt x="63644" y="3246847"/>
                    <a:pt x="62663" y="3248809"/>
                  </a:cubicBezTo>
                  <a:cubicBezTo>
                    <a:pt x="61805" y="3250771"/>
                    <a:pt x="61192" y="3252611"/>
                    <a:pt x="60947" y="3254327"/>
                  </a:cubicBezTo>
                  <a:cubicBezTo>
                    <a:pt x="60701" y="3256044"/>
                    <a:pt x="60824" y="3257516"/>
                    <a:pt x="61314" y="3258742"/>
                  </a:cubicBezTo>
                  <a:cubicBezTo>
                    <a:pt x="61560" y="3259110"/>
                    <a:pt x="61682" y="3259600"/>
                    <a:pt x="62050" y="3259846"/>
                  </a:cubicBezTo>
                  <a:cubicBezTo>
                    <a:pt x="62295" y="3260214"/>
                    <a:pt x="62663" y="3260459"/>
                    <a:pt x="63031" y="3260704"/>
                  </a:cubicBezTo>
                  <a:cubicBezTo>
                    <a:pt x="63399" y="3260950"/>
                    <a:pt x="63767" y="3261072"/>
                    <a:pt x="64135" y="3261195"/>
                  </a:cubicBezTo>
                  <a:cubicBezTo>
                    <a:pt x="64503" y="3261317"/>
                    <a:pt x="64993" y="3261440"/>
                    <a:pt x="65484" y="3261440"/>
                  </a:cubicBezTo>
                  <a:cubicBezTo>
                    <a:pt x="66342" y="3261440"/>
                    <a:pt x="67323" y="3261440"/>
                    <a:pt x="68304" y="3261072"/>
                  </a:cubicBezTo>
                  <a:cubicBezTo>
                    <a:pt x="69285" y="3260704"/>
                    <a:pt x="70389" y="3260336"/>
                    <a:pt x="71615" y="3259846"/>
                  </a:cubicBezTo>
                  <a:cubicBezTo>
                    <a:pt x="72719" y="3259233"/>
                    <a:pt x="73945" y="3258497"/>
                    <a:pt x="75172" y="3257638"/>
                  </a:cubicBezTo>
                  <a:cubicBezTo>
                    <a:pt x="76398" y="3256780"/>
                    <a:pt x="77624" y="3255799"/>
                    <a:pt x="78850" y="3254573"/>
                  </a:cubicBezTo>
                  <a:cubicBezTo>
                    <a:pt x="80690" y="3252733"/>
                    <a:pt x="82407" y="3250771"/>
                    <a:pt x="83878" y="3248809"/>
                  </a:cubicBezTo>
                  <a:cubicBezTo>
                    <a:pt x="85350" y="3246847"/>
                    <a:pt x="86576" y="3244762"/>
                    <a:pt x="87434" y="3242800"/>
                  </a:cubicBezTo>
                  <a:cubicBezTo>
                    <a:pt x="88293" y="3240838"/>
                    <a:pt x="88906" y="3238876"/>
                    <a:pt x="89151" y="3237282"/>
                  </a:cubicBezTo>
                  <a:cubicBezTo>
                    <a:pt x="89397" y="3235565"/>
                    <a:pt x="89151" y="3234094"/>
                    <a:pt x="88661" y="3232867"/>
                  </a:cubicBezTo>
                  <a:cubicBezTo>
                    <a:pt x="88538" y="3232500"/>
                    <a:pt x="88293" y="3232132"/>
                    <a:pt x="88048" y="3231764"/>
                  </a:cubicBezTo>
                  <a:cubicBezTo>
                    <a:pt x="87802" y="3231396"/>
                    <a:pt x="87434" y="3231151"/>
                    <a:pt x="87189" y="3230905"/>
                  </a:cubicBezTo>
                  <a:cubicBezTo>
                    <a:pt x="86944" y="3230660"/>
                    <a:pt x="86453" y="3230537"/>
                    <a:pt x="86085" y="3230415"/>
                  </a:cubicBezTo>
                  <a:cubicBezTo>
                    <a:pt x="85718" y="3230415"/>
                    <a:pt x="85227" y="3230170"/>
                    <a:pt x="84737" y="3230170"/>
                  </a:cubicBezTo>
                  <a:moveTo>
                    <a:pt x="1818587" y="3369844"/>
                  </a:moveTo>
                  <a:cubicBezTo>
                    <a:pt x="1817852" y="3369844"/>
                    <a:pt x="1817116" y="3369844"/>
                    <a:pt x="1816380" y="3369844"/>
                  </a:cubicBezTo>
                  <a:cubicBezTo>
                    <a:pt x="1815644" y="3369844"/>
                    <a:pt x="1814786" y="3370089"/>
                    <a:pt x="1814050" y="3370212"/>
                  </a:cubicBezTo>
                  <a:cubicBezTo>
                    <a:pt x="1813192" y="3370334"/>
                    <a:pt x="1812456" y="3370580"/>
                    <a:pt x="1811597" y="3370948"/>
                  </a:cubicBezTo>
                  <a:cubicBezTo>
                    <a:pt x="1810739" y="3371193"/>
                    <a:pt x="1809881" y="3371561"/>
                    <a:pt x="1809022" y="3372051"/>
                  </a:cubicBezTo>
                  <a:cubicBezTo>
                    <a:pt x="1806324" y="3373400"/>
                    <a:pt x="1803872" y="3375117"/>
                    <a:pt x="1801542" y="3377079"/>
                  </a:cubicBezTo>
                  <a:cubicBezTo>
                    <a:pt x="1799212" y="3379041"/>
                    <a:pt x="1797250" y="3381371"/>
                    <a:pt x="1795533" y="3383824"/>
                  </a:cubicBezTo>
                  <a:cubicBezTo>
                    <a:pt x="1793816" y="3386276"/>
                    <a:pt x="1792467" y="3388851"/>
                    <a:pt x="1791486" y="3391549"/>
                  </a:cubicBezTo>
                  <a:cubicBezTo>
                    <a:pt x="1790505" y="3394124"/>
                    <a:pt x="1790015" y="3396822"/>
                    <a:pt x="1790015" y="3399275"/>
                  </a:cubicBezTo>
                  <a:cubicBezTo>
                    <a:pt x="1790015" y="3400869"/>
                    <a:pt x="1790260" y="3402463"/>
                    <a:pt x="1790751" y="3403689"/>
                  </a:cubicBezTo>
                  <a:cubicBezTo>
                    <a:pt x="1791241" y="3405039"/>
                    <a:pt x="1791854" y="3406142"/>
                    <a:pt x="1792713" y="3407123"/>
                  </a:cubicBezTo>
                  <a:cubicBezTo>
                    <a:pt x="1793571" y="3408104"/>
                    <a:pt x="1794552" y="3408840"/>
                    <a:pt x="1795779" y="3409331"/>
                  </a:cubicBezTo>
                  <a:cubicBezTo>
                    <a:pt x="1797005" y="3409821"/>
                    <a:pt x="1798231" y="3410189"/>
                    <a:pt x="1799702" y="3410311"/>
                  </a:cubicBezTo>
                  <a:cubicBezTo>
                    <a:pt x="1800438" y="3410311"/>
                    <a:pt x="1801174" y="3410311"/>
                    <a:pt x="1801910" y="3410311"/>
                  </a:cubicBezTo>
                  <a:cubicBezTo>
                    <a:pt x="1802646" y="3410311"/>
                    <a:pt x="1803504" y="3410189"/>
                    <a:pt x="1804240" y="3409944"/>
                  </a:cubicBezTo>
                  <a:cubicBezTo>
                    <a:pt x="1805098" y="3409821"/>
                    <a:pt x="1805834" y="3409576"/>
                    <a:pt x="1806692" y="3409208"/>
                  </a:cubicBezTo>
                  <a:cubicBezTo>
                    <a:pt x="1807551" y="3408840"/>
                    <a:pt x="1808409" y="3408595"/>
                    <a:pt x="1809267" y="3408104"/>
                  </a:cubicBezTo>
                  <a:cubicBezTo>
                    <a:pt x="1811965" y="3406755"/>
                    <a:pt x="1814541" y="3405039"/>
                    <a:pt x="1816871" y="3403076"/>
                  </a:cubicBezTo>
                  <a:cubicBezTo>
                    <a:pt x="1819200" y="3401114"/>
                    <a:pt x="1821285" y="3398784"/>
                    <a:pt x="1823002" y="3396332"/>
                  </a:cubicBezTo>
                  <a:cubicBezTo>
                    <a:pt x="1824719" y="3393879"/>
                    <a:pt x="1826068" y="3391304"/>
                    <a:pt x="1827049" y="3388606"/>
                  </a:cubicBezTo>
                  <a:cubicBezTo>
                    <a:pt x="1828030" y="3386031"/>
                    <a:pt x="1828520" y="3383333"/>
                    <a:pt x="1828398" y="3380881"/>
                  </a:cubicBezTo>
                  <a:cubicBezTo>
                    <a:pt x="1828398" y="3379164"/>
                    <a:pt x="1828152" y="3377692"/>
                    <a:pt x="1827662" y="3376343"/>
                  </a:cubicBezTo>
                  <a:cubicBezTo>
                    <a:pt x="1827172" y="3374994"/>
                    <a:pt x="1826558" y="3373891"/>
                    <a:pt x="1825700" y="3372910"/>
                  </a:cubicBezTo>
                  <a:cubicBezTo>
                    <a:pt x="1824842" y="3371929"/>
                    <a:pt x="1823860" y="3371193"/>
                    <a:pt x="1822634" y="3370702"/>
                  </a:cubicBezTo>
                  <a:cubicBezTo>
                    <a:pt x="1821408" y="3370212"/>
                    <a:pt x="1820182" y="3369844"/>
                    <a:pt x="1818710" y="3369721"/>
                  </a:cubicBezTo>
                  <a:moveTo>
                    <a:pt x="100678" y="3264506"/>
                  </a:moveTo>
                  <a:cubicBezTo>
                    <a:pt x="99820" y="3264506"/>
                    <a:pt x="98716" y="3264506"/>
                    <a:pt x="97735" y="3264874"/>
                  </a:cubicBezTo>
                  <a:cubicBezTo>
                    <a:pt x="96632" y="3265119"/>
                    <a:pt x="95528" y="3265609"/>
                    <a:pt x="94302" y="3266222"/>
                  </a:cubicBezTo>
                  <a:cubicBezTo>
                    <a:pt x="93075" y="3266835"/>
                    <a:pt x="91849" y="3267572"/>
                    <a:pt x="90623" y="3268552"/>
                  </a:cubicBezTo>
                  <a:cubicBezTo>
                    <a:pt x="89397" y="3269533"/>
                    <a:pt x="88170" y="3270515"/>
                    <a:pt x="86821" y="3271741"/>
                  </a:cubicBezTo>
                  <a:cubicBezTo>
                    <a:pt x="84982" y="3273580"/>
                    <a:pt x="83265" y="3275542"/>
                    <a:pt x="81793" y="3277627"/>
                  </a:cubicBezTo>
                  <a:cubicBezTo>
                    <a:pt x="80322" y="3279712"/>
                    <a:pt x="79218" y="3281674"/>
                    <a:pt x="78360" y="3283636"/>
                  </a:cubicBezTo>
                  <a:cubicBezTo>
                    <a:pt x="77501" y="3285598"/>
                    <a:pt x="77011" y="3287437"/>
                    <a:pt x="76766" y="3289154"/>
                  </a:cubicBezTo>
                  <a:cubicBezTo>
                    <a:pt x="76643" y="3290871"/>
                    <a:pt x="76766" y="3292342"/>
                    <a:pt x="77379" y="3293446"/>
                  </a:cubicBezTo>
                  <a:cubicBezTo>
                    <a:pt x="77624" y="3293814"/>
                    <a:pt x="77747" y="3294182"/>
                    <a:pt x="77992" y="3294550"/>
                  </a:cubicBezTo>
                  <a:cubicBezTo>
                    <a:pt x="78237" y="3294918"/>
                    <a:pt x="78605" y="3295163"/>
                    <a:pt x="78850" y="3295285"/>
                  </a:cubicBezTo>
                  <a:cubicBezTo>
                    <a:pt x="79218" y="3295531"/>
                    <a:pt x="79586" y="3295653"/>
                    <a:pt x="79954" y="3295776"/>
                  </a:cubicBezTo>
                  <a:cubicBezTo>
                    <a:pt x="80322" y="3295776"/>
                    <a:pt x="80813" y="3296021"/>
                    <a:pt x="81180" y="3296021"/>
                  </a:cubicBezTo>
                  <a:cubicBezTo>
                    <a:pt x="82039" y="3296021"/>
                    <a:pt x="83142" y="3296021"/>
                    <a:pt x="84123" y="3295653"/>
                  </a:cubicBezTo>
                  <a:cubicBezTo>
                    <a:pt x="85104" y="3295285"/>
                    <a:pt x="86331" y="3294918"/>
                    <a:pt x="87557" y="3294305"/>
                  </a:cubicBezTo>
                  <a:cubicBezTo>
                    <a:pt x="88783" y="3293691"/>
                    <a:pt x="90010" y="3292833"/>
                    <a:pt x="91236" y="3291975"/>
                  </a:cubicBezTo>
                  <a:cubicBezTo>
                    <a:pt x="92462" y="3290993"/>
                    <a:pt x="93811" y="3289890"/>
                    <a:pt x="95037" y="3288663"/>
                  </a:cubicBezTo>
                  <a:cubicBezTo>
                    <a:pt x="96877" y="3286824"/>
                    <a:pt x="98594" y="3284862"/>
                    <a:pt x="99943" y="3282777"/>
                  </a:cubicBezTo>
                  <a:cubicBezTo>
                    <a:pt x="101414" y="3280693"/>
                    <a:pt x="102518" y="3278730"/>
                    <a:pt x="103376" y="3276646"/>
                  </a:cubicBezTo>
                  <a:cubicBezTo>
                    <a:pt x="104235" y="3274684"/>
                    <a:pt x="104725" y="3272722"/>
                    <a:pt x="104970" y="3271128"/>
                  </a:cubicBezTo>
                  <a:cubicBezTo>
                    <a:pt x="105093" y="3269411"/>
                    <a:pt x="104970" y="3267939"/>
                    <a:pt x="104357" y="3266835"/>
                  </a:cubicBezTo>
                  <a:cubicBezTo>
                    <a:pt x="104112" y="3266468"/>
                    <a:pt x="103867" y="3266100"/>
                    <a:pt x="103621" y="3265855"/>
                  </a:cubicBezTo>
                  <a:cubicBezTo>
                    <a:pt x="103376" y="3265609"/>
                    <a:pt x="103008" y="3265364"/>
                    <a:pt x="102763" y="3265119"/>
                  </a:cubicBezTo>
                  <a:cubicBezTo>
                    <a:pt x="102395" y="3264874"/>
                    <a:pt x="102027" y="3264751"/>
                    <a:pt x="101659" y="3264628"/>
                  </a:cubicBezTo>
                  <a:cubicBezTo>
                    <a:pt x="101292" y="3264628"/>
                    <a:pt x="100801" y="3264506"/>
                    <a:pt x="100433" y="3264383"/>
                  </a:cubicBezTo>
                  <a:moveTo>
                    <a:pt x="1742189" y="3405161"/>
                  </a:moveTo>
                  <a:cubicBezTo>
                    <a:pt x="1741576" y="3405161"/>
                    <a:pt x="1740841" y="3405161"/>
                    <a:pt x="1740105" y="3405161"/>
                  </a:cubicBezTo>
                  <a:cubicBezTo>
                    <a:pt x="1739369" y="3405161"/>
                    <a:pt x="1738633" y="3405284"/>
                    <a:pt x="1737898" y="3405406"/>
                  </a:cubicBezTo>
                  <a:cubicBezTo>
                    <a:pt x="1737162" y="3405529"/>
                    <a:pt x="1736426" y="3405774"/>
                    <a:pt x="1735568" y="3406019"/>
                  </a:cubicBezTo>
                  <a:cubicBezTo>
                    <a:pt x="1734709" y="3406265"/>
                    <a:pt x="1733973" y="3406633"/>
                    <a:pt x="1733238" y="3406878"/>
                  </a:cubicBezTo>
                  <a:cubicBezTo>
                    <a:pt x="1730662" y="3408104"/>
                    <a:pt x="1728087" y="3409699"/>
                    <a:pt x="1725757" y="3411661"/>
                  </a:cubicBezTo>
                  <a:cubicBezTo>
                    <a:pt x="1723427" y="3413622"/>
                    <a:pt x="1721343" y="3415830"/>
                    <a:pt x="1719626" y="3418282"/>
                  </a:cubicBezTo>
                  <a:cubicBezTo>
                    <a:pt x="1717909" y="3420735"/>
                    <a:pt x="1716438" y="3423310"/>
                    <a:pt x="1715334" y="3425885"/>
                  </a:cubicBezTo>
                  <a:cubicBezTo>
                    <a:pt x="1714353" y="3428461"/>
                    <a:pt x="1713740" y="3431159"/>
                    <a:pt x="1713617" y="3433734"/>
                  </a:cubicBezTo>
                  <a:cubicBezTo>
                    <a:pt x="1713617" y="3435450"/>
                    <a:pt x="1713740" y="3437045"/>
                    <a:pt x="1714108" y="3438394"/>
                  </a:cubicBezTo>
                  <a:cubicBezTo>
                    <a:pt x="1714476" y="3439742"/>
                    <a:pt x="1715211" y="3440969"/>
                    <a:pt x="1715947" y="3441950"/>
                  </a:cubicBezTo>
                  <a:cubicBezTo>
                    <a:pt x="1716683" y="3442931"/>
                    <a:pt x="1717786" y="3443789"/>
                    <a:pt x="1719013" y="3444280"/>
                  </a:cubicBezTo>
                  <a:cubicBezTo>
                    <a:pt x="1720239" y="3444893"/>
                    <a:pt x="1721588" y="3445138"/>
                    <a:pt x="1723059" y="3445261"/>
                  </a:cubicBezTo>
                  <a:cubicBezTo>
                    <a:pt x="1723673" y="3445261"/>
                    <a:pt x="1724408" y="3445261"/>
                    <a:pt x="1725144" y="3445261"/>
                  </a:cubicBezTo>
                  <a:cubicBezTo>
                    <a:pt x="1725880" y="3445261"/>
                    <a:pt x="1726616" y="3445138"/>
                    <a:pt x="1727351" y="3445015"/>
                  </a:cubicBezTo>
                  <a:cubicBezTo>
                    <a:pt x="1728087" y="3444893"/>
                    <a:pt x="1728823" y="3444647"/>
                    <a:pt x="1729681" y="3444402"/>
                  </a:cubicBezTo>
                  <a:cubicBezTo>
                    <a:pt x="1730417" y="3444157"/>
                    <a:pt x="1731276" y="3443789"/>
                    <a:pt x="1732011" y="3443544"/>
                  </a:cubicBezTo>
                  <a:cubicBezTo>
                    <a:pt x="1734709" y="3442318"/>
                    <a:pt x="1737162" y="3440724"/>
                    <a:pt x="1739492" y="3438762"/>
                  </a:cubicBezTo>
                  <a:cubicBezTo>
                    <a:pt x="1741822" y="3436799"/>
                    <a:pt x="1743906" y="3434592"/>
                    <a:pt x="1745746" y="3432139"/>
                  </a:cubicBezTo>
                  <a:cubicBezTo>
                    <a:pt x="1747585" y="3429687"/>
                    <a:pt x="1748934" y="3427112"/>
                    <a:pt x="1750038" y="3424536"/>
                  </a:cubicBezTo>
                  <a:cubicBezTo>
                    <a:pt x="1751019" y="3421961"/>
                    <a:pt x="1751754" y="3419264"/>
                    <a:pt x="1751754" y="3416688"/>
                  </a:cubicBezTo>
                  <a:cubicBezTo>
                    <a:pt x="1751754" y="3414971"/>
                    <a:pt x="1751632" y="3413377"/>
                    <a:pt x="1751141" y="3412028"/>
                  </a:cubicBezTo>
                  <a:cubicBezTo>
                    <a:pt x="1750651" y="3410679"/>
                    <a:pt x="1750038" y="3409453"/>
                    <a:pt x="1749179" y="3408472"/>
                  </a:cubicBezTo>
                  <a:cubicBezTo>
                    <a:pt x="1748321" y="3407491"/>
                    <a:pt x="1747340" y="3406755"/>
                    <a:pt x="1746114" y="3406142"/>
                  </a:cubicBezTo>
                  <a:cubicBezTo>
                    <a:pt x="1744887" y="3405529"/>
                    <a:pt x="1743539" y="3405284"/>
                    <a:pt x="1742067" y="3405161"/>
                  </a:cubicBezTo>
                  <a:moveTo>
                    <a:pt x="118705" y="3297738"/>
                  </a:moveTo>
                  <a:cubicBezTo>
                    <a:pt x="117724" y="3297738"/>
                    <a:pt x="116743" y="3297738"/>
                    <a:pt x="115639" y="3298106"/>
                  </a:cubicBezTo>
                  <a:cubicBezTo>
                    <a:pt x="114535" y="3298474"/>
                    <a:pt x="113309" y="3298842"/>
                    <a:pt x="112083" y="3299578"/>
                  </a:cubicBezTo>
                  <a:cubicBezTo>
                    <a:pt x="110857" y="3300191"/>
                    <a:pt x="109508" y="3301049"/>
                    <a:pt x="108281" y="3302030"/>
                  </a:cubicBezTo>
                  <a:cubicBezTo>
                    <a:pt x="106932" y="3303011"/>
                    <a:pt x="105706" y="3304238"/>
                    <a:pt x="104357" y="3305464"/>
                  </a:cubicBezTo>
                  <a:cubicBezTo>
                    <a:pt x="102518" y="3307303"/>
                    <a:pt x="100801" y="3309388"/>
                    <a:pt x="99452" y="3311473"/>
                  </a:cubicBezTo>
                  <a:cubicBezTo>
                    <a:pt x="98103" y="3313557"/>
                    <a:pt x="96999" y="3315642"/>
                    <a:pt x="96141" y="3317604"/>
                  </a:cubicBezTo>
                  <a:cubicBezTo>
                    <a:pt x="95283" y="3319566"/>
                    <a:pt x="94792" y="3321528"/>
                    <a:pt x="94669" y="3323122"/>
                  </a:cubicBezTo>
                  <a:cubicBezTo>
                    <a:pt x="94669" y="3324839"/>
                    <a:pt x="94669" y="3326311"/>
                    <a:pt x="95405" y="3327414"/>
                  </a:cubicBezTo>
                  <a:cubicBezTo>
                    <a:pt x="95651" y="3327782"/>
                    <a:pt x="95773" y="3328150"/>
                    <a:pt x="96141" y="3328395"/>
                  </a:cubicBezTo>
                  <a:cubicBezTo>
                    <a:pt x="96386" y="3328641"/>
                    <a:pt x="96754" y="3328886"/>
                    <a:pt x="96999" y="3329131"/>
                  </a:cubicBezTo>
                  <a:cubicBezTo>
                    <a:pt x="97367" y="3329376"/>
                    <a:pt x="97613" y="3329499"/>
                    <a:pt x="98103" y="3329622"/>
                  </a:cubicBezTo>
                  <a:cubicBezTo>
                    <a:pt x="98471" y="3329622"/>
                    <a:pt x="98839" y="3329744"/>
                    <a:pt x="99329" y="3329867"/>
                  </a:cubicBezTo>
                  <a:cubicBezTo>
                    <a:pt x="100310" y="3329867"/>
                    <a:pt x="101292" y="3329867"/>
                    <a:pt x="102395" y="3329499"/>
                  </a:cubicBezTo>
                  <a:cubicBezTo>
                    <a:pt x="103499" y="3329131"/>
                    <a:pt x="104725" y="3328763"/>
                    <a:pt x="105951" y="3328028"/>
                  </a:cubicBezTo>
                  <a:cubicBezTo>
                    <a:pt x="107178" y="3327414"/>
                    <a:pt x="108527" y="3326556"/>
                    <a:pt x="109753" y="3325575"/>
                  </a:cubicBezTo>
                  <a:cubicBezTo>
                    <a:pt x="111102" y="3324594"/>
                    <a:pt x="112328" y="3323490"/>
                    <a:pt x="113677" y="3322141"/>
                  </a:cubicBezTo>
                  <a:cubicBezTo>
                    <a:pt x="115516" y="3320179"/>
                    <a:pt x="117233" y="3318217"/>
                    <a:pt x="118705" y="3316133"/>
                  </a:cubicBezTo>
                  <a:cubicBezTo>
                    <a:pt x="120054" y="3314048"/>
                    <a:pt x="121280" y="3311963"/>
                    <a:pt x="122016" y="3310001"/>
                  </a:cubicBezTo>
                  <a:cubicBezTo>
                    <a:pt x="122874" y="3308039"/>
                    <a:pt x="123242" y="3306077"/>
                    <a:pt x="123365" y="3304483"/>
                  </a:cubicBezTo>
                  <a:cubicBezTo>
                    <a:pt x="123365" y="3302766"/>
                    <a:pt x="123242" y="3301295"/>
                    <a:pt x="122506" y="3300191"/>
                  </a:cubicBezTo>
                  <a:cubicBezTo>
                    <a:pt x="122261" y="3299823"/>
                    <a:pt x="122016" y="3299578"/>
                    <a:pt x="121771" y="3299210"/>
                  </a:cubicBezTo>
                  <a:cubicBezTo>
                    <a:pt x="121525" y="3298965"/>
                    <a:pt x="121157" y="3298719"/>
                    <a:pt x="120912" y="3298474"/>
                  </a:cubicBezTo>
                  <a:cubicBezTo>
                    <a:pt x="120667" y="3298229"/>
                    <a:pt x="120176" y="3298106"/>
                    <a:pt x="119808" y="3297983"/>
                  </a:cubicBezTo>
                  <a:cubicBezTo>
                    <a:pt x="119441" y="3297983"/>
                    <a:pt x="119073" y="3297861"/>
                    <a:pt x="118582" y="3297738"/>
                  </a:cubicBezTo>
                  <a:moveTo>
                    <a:pt x="1666650" y="3438148"/>
                  </a:moveTo>
                  <a:cubicBezTo>
                    <a:pt x="1666650" y="3438148"/>
                    <a:pt x="1665424" y="3438148"/>
                    <a:pt x="1664811" y="3438148"/>
                  </a:cubicBezTo>
                  <a:cubicBezTo>
                    <a:pt x="1664198" y="3438148"/>
                    <a:pt x="1663462" y="3438271"/>
                    <a:pt x="1662848" y="3438394"/>
                  </a:cubicBezTo>
                  <a:cubicBezTo>
                    <a:pt x="1662113" y="3438516"/>
                    <a:pt x="1661500" y="3438639"/>
                    <a:pt x="1660764" y="3438884"/>
                  </a:cubicBezTo>
                  <a:cubicBezTo>
                    <a:pt x="1660028" y="3439129"/>
                    <a:pt x="1659292" y="3439374"/>
                    <a:pt x="1658557" y="3439742"/>
                  </a:cubicBezTo>
                  <a:cubicBezTo>
                    <a:pt x="1655981" y="3440846"/>
                    <a:pt x="1653406" y="3442318"/>
                    <a:pt x="1651076" y="3444280"/>
                  </a:cubicBezTo>
                  <a:cubicBezTo>
                    <a:pt x="1648746" y="3446119"/>
                    <a:pt x="1646662" y="3448327"/>
                    <a:pt x="1644822" y="3450779"/>
                  </a:cubicBezTo>
                  <a:cubicBezTo>
                    <a:pt x="1642983" y="3453109"/>
                    <a:pt x="1641389" y="3455684"/>
                    <a:pt x="1640285" y="3458382"/>
                  </a:cubicBezTo>
                  <a:cubicBezTo>
                    <a:pt x="1639181" y="3460957"/>
                    <a:pt x="1638445" y="3463655"/>
                    <a:pt x="1638200" y="3466230"/>
                  </a:cubicBezTo>
                  <a:cubicBezTo>
                    <a:pt x="1638200" y="3468070"/>
                    <a:pt x="1638200" y="3469664"/>
                    <a:pt x="1638568" y="3471135"/>
                  </a:cubicBezTo>
                  <a:cubicBezTo>
                    <a:pt x="1638936" y="3472607"/>
                    <a:pt x="1639549" y="3473833"/>
                    <a:pt x="1640408" y="3474814"/>
                  </a:cubicBezTo>
                  <a:cubicBezTo>
                    <a:pt x="1641266" y="3475795"/>
                    <a:pt x="1642247" y="3476654"/>
                    <a:pt x="1643473" y="3477267"/>
                  </a:cubicBezTo>
                  <a:cubicBezTo>
                    <a:pt x="1644700" y="3477880"/>
                    <a:pt x="1646049" y="3478248"/>
                    <a:pt x="1647520" y="3478370"/>
                  </a:cubicBezTo>
                  <a:cubicBezTo>
                    <a:pt x="1648133" y="3478370"/>
                    <a:pt x="1648746" y="3478370"/>
                    <a:pt x="1649359" y="3478370"/>
                  </a:cubicBezTo>
                  <a:cubicBezTo>
                    <a:pt x="1649973" y="3478370"/>
                    <a:pt x="1650708" y="3478248"/>
                    <a:pt x="1651322" y="3478125"/>
                  </a:cubicBezTo>
                  <a:cubicBezTo>
                    <a:pt x="1652057" y="3478003"/>
                    <a:pt x="1652670" y="3477880"/>
                    <a:pt x="1653406" y="3477635"/>
                  </a:cubicBezTo>
                  <a:cubicBezTo>
                    <a:pt x="1654142" y="3477390"/>
                    <a:pt x="1654878" y="3477144"/>
                    <a:pt x="1655613" y="3476777"/>
                  </a:cubicBezTo>
                  <a:cubicBezTo>
                    <a:pt x="1658189" y="3475673"/>
                    <a:pt x="1660764" y="3474201"/>
                    <a:pt x="1663094" y="3472239"/>
                  </a:cubicBezTo>
                  <a:cubicBezTo>
                    <a:pt x="1665424" y="3470277"/>
                    <a:pt x="1667631" y="3468192"/>
                    <a:pt x="1669471" y="3465740"/>
                  </a:cubicBezTo>
                  <a:cubicBezTo>
                    <a:pt x="1671310" y="3463287"/>
                    <a:pt x="1672904" y="3460712"/>
                    <a:pt x="1674008" y="3458137"/>
                  </a:cubicBezTo>
                  <a:cubicBezTo>
                    <a:pt x="1675111" y="3455562"/>
                    <a:pt x="1675847" y="3452864"/>
                    <a:pt x="1676093" y="3450289"/>
                  </a:cubicBezTo>
                  <a:cubicBezTo>
                    <a:pt x="1676093" y="3448449"/>
                    <a:pt x="1676093" y="3446855"/>
                    <a:pt x="1675602" y="3445384"/>
                  </a:cubicBezTo>
                  <a:cubicBezTo>
                    <a:pt x="1675111" y="3443912"/>
                    <a:pt x="1674621" y="3442686"/>
                    <a:pt x="1673763" y="3441704"/>
                  </a:cubicBezTo>
                  <a:cubicBezTo>
                    <a:pt x="1672904" y="3440724"/>
                    <a:pt x="1671923" y="3439865"/>
                    <a:pt x="1670697" y="3439252"/>
                  </a:cubicBezTo>
                  <a:cubicBezTo>
                    <a:pt x="1669471" y="3438639"/>
                    <a:pt x="1668122" y="3438271"/>
                    <a:pt x="1666650" y="3438148"/>
                  </a:cubicBezTo>
                  <a:moveTo>
                    <a:pt x="138816" y="3329867"/>
                  </a:moveTo>
                  <a:cubicBezTo>
                    <a:pt x="137835" y="3329867"/>
                    <a:pt x="136731" y="3329867"/>
                    <a:pt x="135505" y="3330235"/>
                  </a:cubicBezTo>
                  <a:cubicBezTo>
                    <a:pt x="134279" y="3330603"/>
                    <a:pt x="133052" y="3331093"/>
                    <a:pt x="131703" y="3331829"/>
                  </a:cubicBezTo>
                  <a:cubicBezTo>
                    <a:pt x="130355" y="3332565"/>
                    <a:pt x="129006" y="3333423"/>
                    <a:pt x="127657" y="3334527"/>
                  </a:cubicBezTo>
                  <a:cubicBezTo>
                    <a:pt x="126308" y="3335631"/>
                    <a:pt x="124959" y="3336857"/>
                    <a:pt x="123610" y="3338206"/>
                  </a:cubicBezTo>
                  <a:cubicBezTo>
                    <a:pt x="121771" y="3340168"/>
                    <a:pt x="120176" y="3342253"/>
                    <a:pt x="118827" y="3344337"/>
                  </a:cubicBezTo>
                  <a:cubicBezTo>
                    <a:pt x="117478" y="3346422"/>
                    <a:pt x="116375" y="3348506"/>
                    <a:pt x="115639" y="3350469"/>
                  </a:cubicBezTo>
                  <a:cubicBezTo>
                    <a:pt x="114903" y="3352431"/>
                    <a:pt x="114413" y="3354393"/>
                    <a:pt x="114413" y="3355987"/>
                  </a:cubicBezTo>
                  <a:cubicBezTo>
                    <a:pt x="114413" y="3357704"/>
                    <a:pt x="114658" y="3359053"/>
                    <a:pt x="115394" y="3360279"/>
                  </a:cubicBezTo>
                  <a:cubicBezTo>
                    <a:pt x="115639" y="3360647"/>
                    <a:pt x="115884" y="3360892"/>
                    <a:pt x="116130" y="3361137"/>
                  </a:cubicBezTo>
                  <a:cubicBezTo>
                    <a:pt x="116375" y="3361383"/>
                    <a:pt x="116743" y="3361628"/>
                    <a:pt x="116988" y="3361751"/>
                  </a:cubicBezTo>
                  <a:cubicBezTo>
                    <a:pt x="117356" y="3361873"/>
                    <a:pt x="117601" y="3361996"/>
                    <a:pt x="117969" y="3362118"/>
                  </a:cubicBezTo>
                  <a:cubicBezTo>
                    <a:pt x="118337" y="3362241"/>
                    <a:pt x="118705" y="3362241"/>
                    <a:pt x="119073" y="3362364"/>
                  </a:cubicBezTo>
                  <a:cubicBezTo>
                    <a:pt x="120054" y="3362364"/>
                    <a:pt x="121157" y="3362364"/>
                    <a:pt x="122384" y="3361996"/>
                  </a:cubicBezTo>
                  <a:cubicBezTo>
                    <a:pt x="123610" y="3361628"/>
                    <a:pt x="124836" y="3361137"/>
                    <a:pt x="126062" y="3360401"/>
                  </a:cubicBezTo>
                  <a:cubicBezTo>
                    <a:pt x="127411" y="3359666"/>
                    <a:pt x="128760" y="3358807"/>
                    <a:pt x="130109" y="3357704"/>
                  </a:cubicBezTo>
                  <a:cubicBezTo>
                    <a:pt x="131458" y="3356600"/>
                    <a:pt x="132807" y="3355374"/>
                    <a:pt x="134156" y="3354025"/>
                  </a:cubicBezTo>
                  <a:cubicBezTo>
                    <a:pt x="135996" y="3352063"/>
                    <a:pt x="137590" y="3349978"/>
                    <a:pt x="138939" y="3347893"/>
                  </a:cubicBezTo>
                  <a:cubicBezTo>
                    <a:pt x="140287" y="3345809"/>
                    <a:pt x="141391" y="3343724"/>
                    <a:pt x="142127" y="3341762"/>
                  </a:cubicBezTo>
                  <a:cubicBezTo>
                    <a:pt x="142863" y="3339800"/>
                    <a:pt x="143353" y="3337838"/>
                    <a:pt x="143353" y="3336244"/>
                  </a:cubicBezTo>
                  <a:cubicBezTo>
                    <a:pt x="143353" y="3334527"/>
                    <a:pt x="143108" y="3333178"/>
                    <a:pt x="142372" y="3331952"/>
                  </a:cubicBezTo>
                  <a:cubicBezTo>
                    <a:pt x="142127" y="3331584"/>
                    <a:pt x="141882" y="3331338"/>
                    <a:pt x="141636" y="3331093"/>
                  </a:cubicBezTo>
                  <a:cubicBezTo>
                    <a:pt x="141391" y="3330848"/>
                    <a:pt x="141146" y="3330603"/>
                    <a:pt x="140778" y="3330480"/>
                  </a:cubicBezTo>
                  <a:cubicBezTo>
                    <a:pt x="140410" y="3330358"/>
                    <a:pt x="140165" y="3330235"/>
                    <a:pt x="139797" y="3330112"/>
                  </a:cubicBezTo>
                  <a:cubicBezTo>
                    <a:pt x="139429" y="3329990"/>
                    <a:pt x="139061" y="3329990"/>
                    <a:pt x="138693" y="3329867"/>
                  </a:cubicBezTo>
                  <a:moveTo>
                    <a:pt x="1591969" y="3468438"/>
                  </a:moveTo>
                  <a:cubicBezTo>
                    <a:pt x="1591969" y="3468438"/>
                    <a:pt x="1590866" y="3468438"/>
                    <a:pt x="1590252" y="3468438"/>
                  </a:cubicBezTo>
                  <a:cubicBezTo>
                    <a:pt x="1589639" y="3468438"/>
                    <a:pt x="1589026" y="3468438"/>
                    <a:pt x="1588413" y="3468683"/>
                  </a:cubicBezTo>
                  <a:cubicBezTo>
                    <a:pt x="1587800" y="3468928"/>
                    <a:pt x="1587064" y="3468928"/>
                    <a:pt x="1586451" y="3469173"/>
                  </a:cubicBezTo>
                  <a:cubicBezTo>
                    <a:pt x="1585838" y="3469419"/>
                    <a:pt x="1585102" y="3469541"/>
                    <a:pt x="1584366" y="3469909"/>
                  </a:cubicBezTo>
                  <a:cubicBezTo>
                    <a:pt x="1581791" y="3470890"/>
                    <a:pt x="1579338" y="3472362"/>
                    <a:pt x="1577008" y="3474201"/>
                  </a:cubicBezTo>
                  <a:cubicBezTo>
                    <a:pt x="1574678" y="3476041"/>
                    <a:pt x="1572471" y="3478125"/>
                    <a:pt x="1570632" y="3480455"/>
                  </a:cubicBezTo>
                  <a:cubicBezTo>
                    <a:pt x="1568792" y="3482785"/>
                    <a:pt x="1567198" y="3485360"/>
                    <a:pt x="1565972" y="3487935"/>
                  </a:cubicBezTo>
                  <a:cubicBezTo>
                    <a:pt x="1564745" y="3490511"/>
                    <a:pt x="1564010" y="3493209"/>
                    <a:pt x="1563642" y="3495784"/>
                  </a:cubicBezTo>
                  <a:cubicBezTo>
                    <a:pt x="1563397" y="3497623"/>
                    <a:pt x="1563519" y="3499340"/>
                    <a:pt x="1563764" y="3500934"/>
                  </a:cubicBezTo>
                  <a:cubicBezTo>
                    <a:pt x="1564010" y="3502528"/>
                    <a:pt x="1564623" y="3503755"/>
                    <a:pt x="1565359" y="3504858"/>
                  </a:cubicBezTo>
                  <a:cubicBezTo>
                    <a:pt x="1566094" y="3505962"/>
                    <a:pt x="1567075" y="3506820"/>
                    <a:pt x="1568302" y="3507556"/>
                  </a:cubicBezTo>
                  <a:cubicBezTo>
                    <a:pt x="1569528" y="3508170"/>
                    <a:pt x="1570877" y="3508537"/>
                    <a:pt x="1572348" y="3508660"/>
                  </a:cubicBezTo>
                  <a:cubicBezTo>
                    <a:pt x="1572962" y="3508660"/>
                    <a:pt x="1573452" y="3508660"/>
                    <a:pt x="1574065" y="3508660"/>
                  </a:cubicBezTo>
                  <a:cubicBezTo>
                    <a:pt x="1574678" y="3508660"/>
                    <a:pt x="1575292" y="3508660"/>
                    <a:pt x="1575905" y="3508415"/>
                  </a:cubicBezTo>
                  <a:cubicBezTo>
                    <a:pt x="1576518" y="3508415"/>
                    <a:pt x="1577254" y="3508170"/>
                    <a:pt x="1577867" y="3507924"/>
                  </a:cubicBezTo>
                  <a:cubicBezTo>
                    <a:pt x="1578603" y="3507679"/>
                    <a:pt x="1579216" y="3507434"/>
                    <a:pt x="1579952" y="3507188"/>
                  </a:cubicBezTo>
                  <a:cubicBezTo>
                    <a:pt x="1582527" y="3506207"/>
                    <a:pt x="1585102" y="3504736"/>
                    <a:pt x="1587432" y="3502896"/>
                  </a:cubicBezTo>
                  <a:cubicBezTo>
                    <a:pt x="1589762" y="3501057"/>
                    <a:pt x="1591969" y="3498972"/>
                    <a:pt x="1593808" y="3496520"/>
                  </a:cubicBezTo>
                  <a:cubicBezTo>
                    <a:pt x="1595648" y="3494067"/>
                    <a:pt x="1597242" y="3491615"/>
                    <a:pt x="1598468" y="3489039"/>
                  </a:cubicBezTo>
                  <a:cubicBezTo>
                    <a:pt x="1599695" y="3486464"/>
                    <a:pt x="1600431" y="3483766"/>
                    <a:pt x="1600676" y="3481191"/>
                  </a:cubicBezTo>
                  <a:cubicBezTo>
                    <a:pt x="1600921" y="3479352"/>
                    <a:pt x="1600798" y="3477635"/>
                    <a:pt x="1600553" y="3476041"/>
                  </a:cubicBezTo>
                  <a:cubicBezTo>
                    <a:pt x="1600185" y="3474569"/>
                    <a:pt x="1599695" y="3473220"/>
                    <a:pt x="1598836" y="3472117"/>
                  </a:cubicBezTo>
                  <a:cubicBezTo>
                    <a:pt x="1597978" y="3471013"/>
                    <a:pt x="1596997" y="3470154"/>
                    <a:pt x="1595893" y="3469541"/>
                  </a:cubicBezTo>
                  <a:cubicBezTo>
                    <a:pt x="1594667" y="3468928"/>
                    <a:pt x="1593318" y="3468560"/>
                    <a:pt x="1591846" y="3468438"/>
                  </a:cubicBezTo>
                  <a:moveTo>
                    <a:pt x="160766" y="3360892"/>
                  </a:moveTo>
                  <a:cubicBezTo>
                    <a:pt x="159785" y="3360892"/>
                    <a:pt x="158559" y="3360892"/>
                    <a:pt x="157333" y="3361260"/>
                  </a:cubicBezTo>
                  <a:cubicBezTo>
                    <a:pt x="156107" y="3361628"/>
                    <a:pt x="154758" y="3362118"/>
                    <a:pt x="153531" y="3362854"/>
                  </a:cubicBezTo>
                  <a:cubicBezTo>
                    <a:pt x="152305" y="3363590"/>
                    <a:pt x="150834" y="3364571"/>
                    <a:pt x="149362" y="3365675"/>
                  </a:cubicBezTo>
                  <a:cubicBezTo>
                    <a:pt x="148013" y="3366778"/>
                    <a:pt x="146541" y="3368127"/>
                    <a:pt x="145193" y="3369599"/>
                  </a:cubicBezTo>
                  <a:cubicBezTo>
                    <a:pt x="143353" y="3371561"/>
                    <a:pt x="141636" y="3373768"/>
                    <a:pt x="140410" y="3375853"/>
                  </a:cubicBezTo>
                  <a:cubicBezTo>
                    <a:pt x="139061" y="3377938"/>
                    <a:pt x="138080" y="3380145"/>
                    <a:pt x="137344" y="3382107"/>
                  </a:cubicBezTo>
                  <a:cubicBezTo>
                    <a:pt x="136609" y="3384069"/>
                    <a:pt x="136241" y="3386031"/>
                    <a:pt x="136241" y="3387625"/>
                  </a:cubicBezTo>
                  <a:cubicBezTo>
                    <a:pt x="136241" y="3389219"/>
                    <a:pt x="136609" y="3390691"/>
                    <a:pt x="137467" y="3391672"/>
                  </a:cubicBezTo>
                  <a:cubicBezTo>
                    <a:pt x="137712" y="3391917"/>
                    <a:pt x="137957" y="3392162"/>
                    <a:pt x="138203" y="3392408"/>
                  </a:cubicBezTo>
                  <a:cubicBezTo>
                    <a:pt x="138448" y="3392653"/>
                    <a:pt x="138693" y="3392776"/>
                    <a:pt x="139061" y="3393021"/>
                  </a:cubicBezTo>
                  <a:cubicBezTo>
                    <a:pt x="139306" y="3393144"/>
                    <a:pt x="139674" y="3393266"/>
                    <a:pt x="140042" y="3393389"/>
                  </a:cubicBezTo>
                  <a:cubicBezTo>
                    <a:pt x="140410" y="3393389"/>
                    <a:pt x="140778" y="3393511"/>
                    <a:pt x="141146" y="3393511"/>
                  </a:cubicBezTo>
                  <a:cubicBezTo>
                    <a:pt x="142127" y="3393511"/>
                    <a:pt x="143353" y="3393511"/>
                    <a:pt x="144580" y="3393144"/>
                  </a:cubicBezTo>
                  <a:cubicBezTo>
                    <a:pt x="145806" y="3392776"/>
                    <a:pt x="147155" y="3392285"/>
                    <a:pt x="148504" y="3391549"/>
                  </a:cubicBezTo>
                  <a:cubicBezTo>
                    <a:pt x="149853" y="3390814"/>
                    <a:pt x="151201" y="3389832"/>
                    <a:pt x="152673" y="3388729"/>
                  </a:cubicBezTo>
                  <a:cubicBezTo>
                    <a:pt x="154022" y="3387625"/>
                    <a:pt x="155494" y="3386276"/>
                    <a:pt x="156842" y="3384805"/>
                  </a:cubicBezTo>
                  <a:cubicBezTo>
                    <a:pt x="158682" y="3382843"/>
                    <a:pt x="160399" y="3380635"/>
                    <a:pt x="161625" y="3378551"/>
                  </a:cubicBezTo>
                  <a:cubicBezTo>
                    <a:pt x="162974" y="3376466"/>
                    <a:pt x="163955" y="3374259"/>
                    <a:pt x="164691" y="3372296"/>
                  </a:cubicBezTo>
                  <a:cubicBezTo>
                    <a:pt x="165426" y="3370334"/>
                    <a:pt x="165794" y="3368372"/>
                    <a:pt x="165672" y="3366778"/>
                  </a:cubicBezTo>
                  <a:cubicBezTo>
                    <a:pt x="165549" y="3365184"/>
                    <a:pt x="165304" y="3363713"/>
                    <a:pt x="164445" y="3362731"/>
                  </a:cubicBezTo>
                  <a:cubicBezTo>
                    <a:pt x="164200" y="3362486"/>
                    <a:pt x="163955" y="3362241"/>
                    <a:pt x="163710" y="3361996"/>
                  </a:cubicBezTo>
                  <a:cubicBezTo>
                    <a:pt x="163464" y="3361751"/>
                    <a:pt x="163219" y="3361628"/>
                    <a:pt x="162851" y="3361383"/>
                  </a:cubicBezTo>
                  <a:cubicBezTo>
                    <a:pt x="162483" y="3361137"/>
                    <a:pt x="162238" y="3361137"/>
                    <a:pt x="161870" y="3361015"/>
                  </a:cubicBezTo>
                  <a:cubicBezTo>
                    <a:pt x="161502" y="3361015"/>
                    <a:pt x="161134" y="3360892"/>
                    <a:pt x="160766" y="3360892"/>
                  </a:cubicBezTo>
                  <a:moveTo>
                    <a:pt x="1518146" y="3496029"/>
                  </a:moveTo>
                  <a:cubicBezTo>
                    <a:pt x="1518146" y="3496029"/>
                    <a:pt x="1517165" y="3496029"/>
                    <a:pt x="1516552" y="3496029"/>
                  </a:cubicBezTo>
                  <a:cubicBezTo>
                    <a:pt x="1515939" y="3496029"/>
                    <a:pt x="1515449" y="3496029"/>
                    <a:pt x="1514835" y="3496152"/>
                  </a:cubicBezTo>
                  <a:cubicBezTo>
                    <a:pt x="1514222" y="3496152"/>
                    <a:pt x="1513609" y="3496397"/>
                    <a:pt x="1513119" y="3496520"/>
                  </a:cubicBezTo>
                  <a:cubicBezTo>
                    <a:pt x="1512506" y="3496642"/>
                    <a:pt x="1511892" y="3496888"/>
                    <a:pt x="1511279" y="3497133"/>
                  </a:cubicBezTo>
                  <a:cubicBezTo>
                    <a:pt x="1508704" y="3497991"/>
                    <a:pt x="1506251" y="3499463"/>
                    <a:pt x="1503921" y="3501180"/>
                  </a:cubicBezTo>
                  <a:cubicBezTo>
                    <a:pt x="1501591" y="3502896"/>
                    <a:pt x="1499384" y="3504981"/>
                    <a:pt x="1497422" y="3507311"/>
                  </a:cubicBezTo>
                  <a:cubicBezTo>
                    <a:pt x="1495460" y="3509641"/>
                    <a:pt x="1493866" y="3512093"/>
                    <a:pt x="1492517" y="3514791"/>
                  </a:cubicBezTo>
                  <a:cubicBezTo>
                    <a:pt x="1491291" y="3517367"/>
                    <a:pt x="1490310" y="3520065"/>
                    <a:pt x="1489942" y="3522640"/>
                  </a:cubicBezTo>
                  <a:cubicBezTo>
                    <a:pt x="1489697" y="3524602"/>
                    <a:pt x="1489574" y="3526441"/>
                    <a:pt x="1489942" y="3527913"/>
                  </a:cubicBezTo>
                  <a:cubicBezTo>
                    <a:pt x="1490187" y="3529507"/>
                    <a:pt x="1490677" y="3530856"/>
                    <a:pt x="1491413" y="3532082"/>
                  </a:cubicBezTo>
                  <a:cubicBezTo>
                    <a:pt x="1492149" y="3533308"/>
                    <a:pt x="1493130" y="3534167"/>
                    <a:pt x="1494356" y="3534780"/>
                  </a:cubicBezTo>
                  <a:cubicBezTo>
                    <a:pt x="1495583" y="3535393"/>
                    <a:pt x="1496932" y="3535883"/>
                    <a:pt x="1498403" y="3536006"/>
                  </a:cubicBezTo>
                  <a:cubicBezTo>
                    <a:pt x="1498894" y="3536006"/>
                    <a:pt x="1499507" y="3536006"/>
                    <a:pt x="1499997" y="3536006"/>
                  </a:cubicBezTo>
                  <a:cubicBezTo>
                    <a:pt x="1500611" y="3536006"/>
                    <a:pt x="1501101" y="3536006"/>
                    <a:pt x="1501714" y="3535883"/>
                  </a:cubicBezTo>
                  <a:cubicBezTo>
                    <a:pt x="1502327" y="3535883"/>
                    <a:pt x="1502940" y="3535638"/>
                    <a:pt x="1503554" y="3535516"/>
                  </a:cubicBezTo>
                  <a:cubicBezTo>
                    <a:pt x="1504167" y="3535393"/>
                    <a:pt x="1504780" y="3535148"/>
                    <a:pt x="1505516" y="3534903"/>
                  </a:cubicBezTo>
                  <a:cubicBezTo>
                    <a:pt x="1508091" y="3534044"/>
                    <a:pt x="1510544" y="3532573"/>
                    <a:pt x="1512873" y="3530856"/>
                  </a:cubicBezTo>
                  <a:cubicBezTo>
                    <a:pt x="1515203" y="3529139"/>
                    <a:pt x="1517411" y="3527054"/>
                    <a:pt x="1519373" y="3524724"/>
                  </a:cubicBezTo>
                  <a:cubicBezTo>
                    <a:pt x="1521335" y="3522395"/>
                    <a:pt x="1522929" y="3519942"/>
                    <a:pt x="1524155" y="3517244"/>
                  </a:cubicBezTo>
                  <a:cubicBezTo>
                    <a:pt x="1525382" y="3514669"/>
                    <a:pt x="1526363" y="3511971"/>
                    <a:pt x="1526730" y="3509396"/>
                  </a:cubicBezTo>
                  <a:cubicBezTo>
                    <a:pt x="1526976" y="3507434"/>
                    <a:pt x="1526976" y="3505594"/>
                    <a:pt x="1526730" y="3504000"/>
                  </a:cubicBezTo>
                  <a:cubicBezTo>
                    <a:pt x="1526485" y="3502406"/>
                    <a:pt x="1525872" y="3501057"/>
                    <a:pt x="1525136" y="3499830"/>
                  </a:cubicBezTo>
                  <a:cubicBezTo>
                    <a:pt x="1524400" y="3498727"/>
                    <a:pt x="1523420" y="3497746"/>
                    <a:pt x="1522193" y="3497133"/>
                  </a:cubicBezTo>
                  <a:cubicBezTo>
                    <a:pt x="1520967" y="3496520"/>
                    <a:pt x="1519618" y="3496029"/>
                    <a:pt x="1518146" y="3495907"/>
                  </a:cubicBezTo>
                  <a:moveTo>
                    <a:pt x="184802" y="3390568"/>
                  </a:moveTo>
                  <a:cubicBezTo>
                    <a:pt x="183698" y="3390568"/>
                    <a:pt x="182594" y="3390568"/>
                    <a:pt x="181245" y="3391059"/>
                  </a:cubicBezTo>
                  <a:cubicBezTo>
                    <a:pt x="179897" y="3391549"/>
                    <a:pt x="178670" y="3392040"/>
                    <a:pt x="177199" y="3392776"/>
                  </a:cubicBezTo>
                  <a:cubicBezTo>
                    <a:pt x="175850" y="3393511"/>
                    <a:pt x="174378" y="3394492"/>
                    <a:pt x="172907" y="3395719"/>
                  </a:cubicBezTo>
                  <a:cubicBezTo>
                    <a:pt x="171435" y="3396945"/>
                    <a:pt x="170086" y="3398294"/>
                    <a:pt x="168737" y="3399766"/>
                  </a:cubicBezTo>
                  <a:cubicBezTo>
                    <a:pt x="166898" y="3401850"/>
                    <a:pt x="165304" y="3403935"/>
                    <a:pt x="164078" y="3406142"/>
                  </a:cubicBezTo>
                  <a:cubicBezTo>
                    <a:pt x="162851" y="3408349"/>
                    <a:pt x="161748" y="3410434"/>
                    <a:pt x="161134" y="3412396"/>
                  </a:cubicBezTo>
                  <a:cubicBezTo>
                    <a:pt x="160521" y="3414358"/>
                    <a:pt x="160153" y="3416320"/>
                    <a:pt x="160276" y="3417914"/>
                  </a:cubicBezTo>
                  <a:cubicBezTo>
                    <a:pt x="160276" y="3419509"/>
                    <a:pt x="160766" y="3420858"/>
                    <a:pt x="161625" y="3421961"/>
                  </a:cubicBezTo>
                  <a:cubicBezTo>
                    <a:pt x="161870" y="3422207"/>
                    <a:pt x="162115" y="3422452"/>
                    <a:pt x="162361" y="3422574"/>
                  </a:cubicBezTo>
                  <a:cubicBezTo>
                    <a:pt x="162606" y="3422820"/>
                    <a:pt x="162851" y="3422942"/>
                    <a:pt x="163219" y="3423065"/>
                  </a:cubicBezTo>
                  <a:cubicBezTo>
                    <a:pt x="163464" y="3423187"/>
                    <a:pt x="163832" y="3423310"/>
                    <a:pt x="164200" y="3423433"/>
                  </a:cubicBezTo>
                  <a:cubicBezTo>
                    <a:pt x="164568" y="3423555"/>
                    <a:pt x="164813" y="3423555"/>
                    <a:pt x="165181" y="3423555"/>
                  </a:cubicBezTo>
                  <a:cubicBezTo>
                    <a:pt x="166285" y="3423555"/>
                    <a:pt x="167389" y="3423555"/>
                    <a:pt x="168737" y="3423187"/>
                  </a:cubicBezTo>
                  <a:cubicBezTo>
                    <a:pt x="169964" y="3422820"/>
                    <a:pt x="171435" y="3422207"/>
                    <a:pt x="172784" y="3421471"/>
                  </a:cubicBezTo>
                  <a:cubicBezTo>
                    <a:pt x="174133" y="3420612"/>
                    <a:pt x="175605" y="3419631"/>
                    <a:pt x="177076" y="3418528"/>
                  </a:cubicBezTo>
                  <a:cubicBezTo>
                    <a:pt x="178548" y="3417301"/>
                    <a:pt x="180019" y="3415952"/>
                    <a:pt x="181368" y="3414358"/>
                  </a:cubicBezTo>
                  <a:cubicBezTo>
                    <a:pt x="183208" y="3412274"/>
                    <a:pt x="184802" y="3410189"/>
                    <a:pt x="186028" y="3407982"/>
                  </a:cubicBezTo>
                  <a:cubicBezTo>
                    <a:pt x="187254" y="3405774"/>
                    <a:pt x="188235" y="3403689"/>
                    <a:pt x="188971" y="3401727"/>
                  </a:cubicBezTo>
                  <a:cubicBezTo>
                    <a:pt x="189584" y="3399766"/>
                    <a:pt x="189952" y="3397803"/>
                    <a:pt x="189830" y="3396209"/>
                  </a:cubicBezTo>
                  <a:cubicBezTo>
                    <a:pt x="189830" y="3394615"/>
                    <a:pt x="189339" y="3393266"/>
                    <a:pt x="188481" y="3392285"/>
                  </a:cubicBezTo>
                  <a:cubicBezTo>
                    <a:pt x="188235" y="3392040"/>
                    <a:pt x="187990" y="3391794"/>
                    <a:pt x="187745" y="3391672"/>
                  </a:cubicBezTo>
                  <a:cubicBezTo>
                    <a:pt x="187500" y="3391549"/>
                    <a:pt x="187254" y="3391304"/>
                    <a:pt x="186887" y="3391181"/>
                  </a:cubicBezTo>
                  <a:cubicBezTo>
                    <a:pt x="186641" y="3391059"/>
                    <a:pt x="186273" y="3390936"/>
                    <a:pt x="185905" y="3390814"/>
                  </a:cubicBezTo>
                  <a:cubicBezTo>
                    <a:pt x="185538" y="3390814"/>
                    <a:pt x="185292" y="3390691"/>
                    <a:pt x="184924" y="3390691"/>
                  </a:cubicBezTo>
                  <a:moveTo>
                    <a:pt x="1445550" y="3521168"/>
                  </a:moveTo>
                  <a:cubicBezTo>
                    <a:pt x="1445550" y="3521168"/>
                    <a:pt x="1444569" y="3521168"/>
                    <a:pt x="1444079" y="3521168"/>
                  </a:cubicBezTo>
                  <a:cubicBezTo>
                    <a:pt x="1443588" y="3521168"/>
                    <a:pt x="1443098" y="3521168"/>
                    <a:pt x="1442484" y="3521291"/>
                  </a:cubicBezTo>
                  <a:cubicBezTo>
                    <a:pt x="1441871" y="3521413"/>
                    <a:pt x="1441381" y="3521413"/>
                    <a:pt x="1440890" y="3521658"/>
                  </a:cubicBezTo>
                  <a:cubicBezTo>
                    <a:pt x="1440277" y="3521781"/>
                    <a:pt x="1439787" y="3521904"/>
                    <a:pt x="1439173" y="3522149"/>
                  </a:cubicBezTo>
                  <a:cubicBezTo>
                    <a:pt x="1436598" y="3523008"/>
                    <a:pt x="1434146" y="3524234"/>
                    <a:pt x="1431816" y="3525951"/>
                  </a:cubicBezTo>
                  <a:cubicBezTo>
                    <a:pt x="1429486" y="3527667"/>
                    <a:pt x="1427278" y="3529630"/>
                    <a:pt x="1425316" y="3531960"/>
                  </a:cubicBezTo>
                  <a:cubicBezTo>
                    <a:pt x="1423354" y="3534167"/>
                    <a:pt x="1421638" y="3536742"/>
                    <a:pt x="1420289" y="3539317"/>
                  </a:cubicBezTo>
                  <a:cubicBezTo>
                    <a:pt x="1418940" y="3541893"/>
                    <a:pt x="1417959" y="3544590"/>
                    <a:pt x="1417468" y="3547165"/>
                  </a:cubicBezTo>
                  <a:cubicBezTo>
                    <a:pt x="1417100" y="3549250"/>
                    <a:pt x="1416978" y="3551090"/>
                    <a:pt x="1417223" y="3552684"/>
                  </a:cubicBezTo>
                  <a:cubicBezTo>
                    <a:pt x="1417468" y="3554278"/>
                    <a:pt x="1417959" y="3555750"/>
                    <a:pt x="1418572" y="3556976"/>
                  </a:cubicBezTo>
                  <a:cubicBezTo>
                    <a:pt x="1419308" y="3558202"/>
                    <a:pt x="1420289" y="3559183"/>
                    <a:pt x="1421392" y="3559919"/>
                  </a:cubicBezTo>
                  <a:cubicBezTo>
                    <a:pt x="1422619" y="3560655"/>
                    <a:pt x="1423967" y="3561023"/>
                    <a:pt x="1425562" y="3561145"/>
                  </a:cubicBezTo>
                  <a:cubicBezTo>
                    <a:pt x="1426052" y="3561145"/>
                    <a:pt x="1426543" y="3561145"/>
                    <a:pt x="1427033" y="3561145"/>
                  </a:cubicBezTo>
                  <a:cubicBezTo>
                    <a:pt x="1427524" y="3561145"/>
                    <a:pt x="1428014" y="3561145"/>
                    <a:pt x="1428627" y="3561023"/>
                  </a:cubicBezTo>
                  <a:cubicBezTo>
                    <a:pt x="1429118" y="3561023"/>
                    <a:pt x="1429731" y="3560900"/>
                    <a:pt x="1430222" y="3560777"/>
                  </a:cubicBezTo>
                  <a:cubicBezTo>
                    <a:pt x="1430835" y="3560655"/>
                    <a:pt x="1431325" y="3560532"/>
                    <a:pt x="1431938" y="3560287"/>
                  </a:cubicBezTo>
                  <a:cubicBezTo>
                    <a:pt x="1434514" y="3559428"/>
                    <a:pt x="1436966" y="3558202"/>
                    <a:pt x="1439296" y="3556485"/>
                  </a:cubicBezTo>
                  <a:cubicBezTo>
                    <a:pt x="1441626" y="3554768"/>
                    <a:pt x="1443833" y="3552806"/>
                    <a:pt x="1445795" y="3550476"/>
                  </a:cubicBezTo>
                  <a:cubicBezTo>
                    <a:pt x="1447757" y="3548269"/>
                    <a:pt x="1449474" y="3545694"/>
                    <a:pt x="1450823" y="3543118"/>
                  </a:cubicBezTo>
                  <a:cubicBezTo>
                    <a:pt x="1452172" y="3540543"/>
                    <a:pt x="1453153" y="3537846"/>
                    <a:pt x="1453644" y="3535270"/>
                  </a:cubicBezTo>
                  <a:cubicBezTo>
                    <a:pt x="1454012" y="3533186"/>
                    <a:pt x="1454134" y="3531346"/>
                    <a:pt x="1453889" y="3529752"/>
                  </a:cubicBezTo>
                  <a:cubicBezTo>
                    <a:pt x="1453644" y="3528158"/>
                    <a:pt x="1453153" y="3526686"/>
                    <a:pt x="1452417" y="3525460"/>
                  </a:cubicBezTo>
                  <a:cubicBezTo>
                    <a:pt x="1451682" y="3524234"/>
                    <a:pt x="1450701" y="3523253"/>
                    <a:pt x="1449474" y="3522640"/>
                  </a:cubicBezTo>
                  <a:cubicBezTo>
                    <a:pt x="1448248" y="3521904"/>
                    <a:pt x="1446899" y="3521536"/>
                    <a:pt x="1445305" y="3521413"/>
                  </a:cubicBezTo>
                  <a:moveTo>
                    <a:pt x="210922" y="3418773"/>
                  </a:moveTo>
                  <a:cubicBezTo>
                    <a:pt x="209818" y="3418773"/>
                    <a:pt x="208592" y="3418773"/>
                    <a:pt x="207243" y="3419264"/>
                  </a:cubicBezTo>
                  <a:cubicBezTo>
                    <a:pt x="205894" y="3419631"/>
                    <a:pt x="204545" y="3420244"/>
                    <a:pt x="203073" y="3421103"/>
                  </a:cubicBezTo>
                  <a:cubicBezTo>
                    <a:pt x="201602" y="3421961"/>
                    <a:pt x="200130" y="3422942"/>
                    <a:pt x="198659" y="3424291"/>
                  </a:cubicBezTo>
                  <a:cubicBezTo>
                    <a:pt x="197187" y="3425517"/>
                    <a:pt x="195716" y="3426989"/>
                    <a:pt x="194244" y="3428583"/>
                  </a:cubicBezTo>
                  <a:cubicBezTo>
                    <a:pt x="192405" y="3430668"/>
                    <a:pt x="190933" y="3432875"/>
                    <a:pt x="189584" y="3434960"/>
                  </a:cubicBezTo>
                  <a:cubicBezTo>
                    <a:pt x="188358" y="3437167"/>
                    <a:pt x="187377" y="3439252"/>
                    <a:pt x="186887" y="3441214"/>
                  </a:cubicBezTo>
                  <a:cubicBezTo>
                    <a:pt x="186273" y="3443176"/>
                    <a:pt x="186028" y="3445015"/>
                    <a:pt x="186151" y="3446732"/>
                  </a:cubicBezTo>
                  <a:cubicBezTo>
                    <a:pt x="186273" y="3448327"/>
                    <a:pt x="186764" y="3449675"/>
                    <a:pt x="187745" y="3450657"/>
                  </a:cubicBezTo>
                  <a:cubicBezTo>
                    <a:pt x="187990" y="3450902"/>
                    <a:pt x="188235" y="3451024"/>
                    <a:pt x="188481" y="3451270"/>
                  </a:cubicBezTo>
                  <a:cubicBezTo>
                    <a:pt x="188726" y="3451392"/>
                    <a:pt x="188971" y="3451637"/>
                    <a:pt x="189339" y="3451760"/>
                  </a:cubicBezTo>
                  <a:cubicBezTo>
                    <a:pt x="189707" y="3451883"/>
                    <a:pt x="189952" y="3452005"/>
                    <a:pt x="190198" y="3452005"/>
                  </a:cubicBezTo>
                  <a:cubicBezTo>
                    <a:pt x="190443" y="3452005"/>
                    <a:pt x="190811" y="3452128"/>
                    <a:pt x="191179" y="3452128"/>
                  </a:cubicBezTo>
                  <a:cubicBezTo>
                    <a:pt x="192282" y="3452128"/>
                    <a:pt x="193508" y="3452128"/>
                    <a:pt x="194857" y="3451637"/>
                  </a:cubicBezTo>
                  <a:cubicBezTo>
                    <a:pt x="196206" y="3451147"/>
                    <a:pt x="197555" y="3450657"/>
                    <a:pt x="199027" y="3449798"/>
                  </a:cubicBezTo>
                  <a:cubicBezTo>
                    <a:pt x="200498" y="3448940"/>
                    <a:pt x="201970" y="3447959"/>
                    <a:pt x="203441" y="3446610"/>
                  </a:cubicBezTo>
                  <a:cubicBezTo>
                    <a:pt x="204913" y="3445384"/>
                    <a:pt x="206384" y="3443912"/>
                    <a:pt x="207856" y="3442318"/>
                  </a:cubicBezTo>
                  <a:cubicBezTo>
                    <a:pt x="209695" y="3440233"/>
                    <a:pt x="211167" y="3438026"/>
                    <a:pt x="212393" y="3435818"/>
                  </a:cubicBezTo>
                  <a:cubicBezTo>
                    <a:pt x="213620" y="3433611"/>
                    <a:pt x="214601" y="3431526"/>
                    <a:pt x="215091" y="3429564"/>
                  </a:cubicBezTo>
                  <a:cubicBezTo>
                    <a:pt x="215704" y="3427602"/>
                    <a:pt x="215950" y="3425763"/>
                    <a:pt x="215827" y="3424169"/>
                  </a:cubicBezTo>
                  <a:cubicBezTo>
                    <a:pt x="215704" y="3422574"/>
                    <a:pt x="215214" y="3421226"/>
                    <a:pt x="214233" y="3420244"/>
                  </a:cubicBezTo>
                  <a:cubicBezTo>
                    <a:pt x="213987" y="3419999"/>
                    <a:pt x="213742" y="3419877"/>
                    <a:pt x="213497" y="3419631"/>
                  </a:cubicBezTo>
                  <a:cubicBezTo>
                    <a:pt x="213252" y="3419509"/>
                    <a:pt x="213007" y="3419264"/>
                    <a:pt x="212639" y="3419141"/>
                  </a:cubicBezTo>
                  <a:cubicBezTo>
                    <a:pt x="212393" y="3419141"/>
                    <a:pt x="212025" y="3418896"/>
                    <a:pt x="211780" y="3418896"/>
                  </a:cubicBezTo>
                  <a:cubicBezTo>
                    <a:pt x="211412" y="3418896"/>
                    <a:pt x="211167" y="3418773"/>
                    <a:pt x="210799" y="3418773"/>
                  </a:cubicBezTo>
                  <a:moveTo>
                    <a:pt x="1373690" y="3543855"/>
                  </a:moveTo>
                  <a:cubicBezTo>
                    <a:pt x="1373690" y="3543855"/>
                    <a:pt x="1372831" y="3543855"/>
                    <a:pt x="1372341" y="3543855"/>
                  </a:cubicBezTo>
                  <a:cubicBezTo>
                    <a:pt x="1371850" y="3543855"/>
                    <a:pt x="1371360" y="3543855"/>
                    <a:pt x="1370992" y="3543855"/>
                  </a:cubicBezTo>
                  <a:cubicBezTo>
                    <a:pt x="1370624" y="3543855"/>
                    <a:pt x="1370011" y="3543977"/>
                    <a:pt x="1369520" y="3544100"/>
                  </a:cubicBezTo>
                  <a:cubicBezTo>
                    <a:pt x="1369030" y="3544222"/>
                    <a:pt x="1368539" y="3544345"/>
                    <a:pt x="1367926" y="3544468"/>
                  </a:cubicBezTo>
                  <a:cubicBezTo>
                    <a:pt x="1365473" y="3545203"/>
                    <a:pt x="1363021" y="3546430"/>
                    <a:pt x="1360691" y="3548024"/>
                  </a:cubicBezTo>
                  <a:cubicBezTo>
                    <a:pt x="1358361" y="3549618"/>
                    <a:pt x="1356154" y="3551580"/>
                    <a:pt x="1354192" y="3553788"/>
                  </a:cubicBezTo>
                  <a:cubicBezTo>
                    <a:pt x="1352229" y="3555995"/>
                    <a:pt x="1350513" y="3558447"/>
                    <a:pt x="1349041" y="3561023"/>
                  </a:cubicBezTo>
                  <a:cubicBezTo>
                    <a:pt x="1347692" y="3563598"/>
                    <a:pt x="1346588" y="3566296"/>
                    <a:pt x="1345975" y="3568871"/>
                  </a:cubicBezTo>
                  <a:cubicBezTo>
                    <a:pt x="1345485" y="3570956"/>
                    <a:pt x="1345362" y="3572918"/>
                    <a:pt x="1345485" y="3574634"/>
                  </a:cubicBezTo>
                  <a:cubicBezTo>
                    <a:pt x="1345608" y="3576351"/>
                    <a:pt x="1346098" y="3577823"/>
                    <a:pt x="1346834" y="3579171"/>
                  </a:cubicBezTo>
                  <a:cubicBezTo>
                    <a:pt x="1347570" y="3580398"/>
                    <a:pt x="1348551" y="3581501"/>
                    <a:pt x="1349654" y="3582237"/>
                  </a:cubicBezTo>
                  <a:cubicBezTo>
                    <a:pt x="1350758" y="3582973"/>
                    <a:pt x="1352229" y="3583464"/>
                    <a:pt x="1353824" y="3583586"/>
                  </a:cubicBezTo>
                  <a:cubicBezTo>
                    <a:pt x="1354192" y="3583586"/>
                    <a:pt x="1354682" y="3583586"/>
                    <a:pt x="1355173" y="3583586"/>
                  </a:cubicBezTo>
                  <a:cubicBezTo>
                    <a:pt x="1355663" y="3583586"/>
                    <a:pt x="1356031" y="3583586"/>
                    <a:pt x="1356522" y="3583586"/>
                  </a:cubicBezTo>
                  <a:cubicBezTo>
                    <a:pt x="1357012" y="3583586"/>
                    <a:pt x="1357502" y="3583464"/>
                    <a:pt x="1357993" y="3583341"/>
                  </a:cubicBezTo>
                  <a:cubicBezTo>
                    <a:pt x="1358483" y="3583341"/>
                    <a:pt x="1358974" y="3583096"/>
                    <a:pt x="1359465" y="3582973"/>
                  </a:cubicBezTo>
                  <a:cubicBezTo>
                    <a:pt x="1361917" y="3582237"/>
                    <a:pt x="1364370" y="3581011"/>
                    <a:pt x="1366700" y="3579417"/>
                  </a:cubicBezTo>
                  <a:cubicBezTo>
                    <a:pt x="1369030" y="3577823"/>
                    <a:pt x="1371237" y="3575861"/>
                    <a:pt x="1373322" y="3573653"/>
                  </a:cubicBezTo>
                  <a:cubicBezTo>
                    <a:pt x="1375284" y="3571446"/>
                    <a:pt x="1377123" y="3568993"/>
                    <a:pt x="1378472" y="3566418"/>
                  </a:cubicBezTo>
                  <a:cubicBezTo>
                    <a:pt x="1379821" y="3563843"/>
                    <a:pt x="1380925" y="3561145"/>
                    <a:pt x="1381538" y="3558570"/>
                  </a:cubicBezTo>
                  <a:cubicBezTo>
                    <a:pt x="1382028" y="3556485"/>
                    <a:pt x="1382151" y="3554523"/>
                    <a:pt x="1382028" y="3552806"/>
                  </a:cubicBezTo>
                  <a:cubicBezTo>
                    <a:pt x="1381906" y="3551090"/>
                    <a:pt x="1381415" y="3549618"/>
                    <a:pt x="1380679" y="3548392"/>
                  </a:cubicBezTo>
                  <a:cubicBezTo>
                    <a:pt x="1379944" y="3547165"/>
                    <a:pt x="1378963" y="3546062"/>
                    <a:pt x="1377859" y="3545326"/>
                  </a:cubicBezTo>
                  <a:cubicBezTo>
                    <a:pt x="1376755" y="3544590"/>
                    <a:pt x="1375284" y="3544100"/>
                    <a:pt x="1373690" y="3543977"/>
                  </a:cubicBezTo>
                  <a:moveTo>
                    <a:pt x="239126" y="3445629"/>
                  </a:moveTo>
                  <a:cubicBezTo>
                    <a:pt x="238023" y="3445629"/>
                    <a:pt x="236674" y="3445629"/>
                    <a:pt x="235325" y="3446119"/>
                  </a:cubicBezTo>
                  <a:cubicBezTo>
                    <a:pt x="233976" y="3446610"/>
                    <a:pt x="232504" y="3447223"/>
                    <a:pt x="230910" y="3448081"/>
                  </a:cubicBezTo>
                  <a:cubicBezTo>
                    <a:pt x="229439" y="3448940"/>
                    <a:pt x="227845" y="3450043"/>
                    <a:pt x="226373" y="3451392"/>
                  </a:cubicBezTo>
                  <a:cubicBezTo>
                    <a:pt x="224902" y="3452741"/>
                    <a:pt x="223430" y="3454212"/>
                    <a:pt x="221958" y="3455929"/>
                  </a:cubicBezTo>
                  <a:cubicBezTo>
                    <a:pt x="220119" y="3458014"/>
                    <a:pt x="218647" y="3460344"/>
                    <a:pt x="217421" y="3462429"/>
                  </a:cubicBezTo>
                  <a:cubicBezTo>
                    <a:pt x="216195" y="3464636"/>
                    <a:pt x="215336" y="3466721"/>
                    <a:pt x="214846" y="3468805"/>
                  </a:cubicBezTo>
                  <a:cubicBezTo>
                    <a:pt x="214355" y="3470767"/>
                    <a:pt x="214110" y="3472607"/>
                    <a:pt x="214355" y="3474201"/>
                  </a:cubicBezTo>
                  <a:cubicBezTo>
                    <a:pt x="214601" y="3475795"/>
                    <a:pt x="215091" y="3477144"/>
                    <a:pt x="216072" y="3478003"/>
                  </a:cubicBezTo>
                  <a:cubicBezTo>
                    <a:pt x="216317" y="3478248"/>
                    <a:pt x="216563" y="3478370"/>
                    <a:pt x="216808" y="3478493"/>
                  </a:cubicBezTo>
                  <a:cubicBezTo>
                    <a:pt x="217053" y="3478616"/>
                    <a:pt x="217298" y="3478738"/>
                    <a:pt x="217544" y="3478861"/>
                  </a:cubicBezTo>
                  <a:cubicBezTo>
                    <a:pt x="217789" y="3478861"/>
                    <a:pt x="218034" y="3479107"/>
                    <a:pt x="218402" y="3479107"/>
                  </a:cubicBezTo>
                  <a:cubicBezTo>
                    <a:pt x="218647" y="3479107"/>
                    <a:pt x="219015" y="3479107"/>
                    <a:pt x="219261" y="3479229"/>
                  </a:cubicBezTo>
                  <a:cubicBezTo>
                    <a:pt x="220364" y="3479229"/>
                    <a:pt x="221713" y="3479229"/>
                    <a:pt x="223062" y="3478738"/>
                  </a:cubicBezTo>
                  <a:cubicBezTo>
                    <a:pt x="224411" y="3478370"/>
                    <a:pt x="225882" y="3477635"/>
                    <a:pt x="227477" y="3476777"/>
                  </a:cubicBezTo>
                  <a:cubicBezTo>
                    <a:pt x="228948" y="3475918"/>
                    <a:pt x="230542" y="3474814"/>
                    <a:pt x="232137" y="3473465"/>
                  </a:cubicBezTo>
                  <a:cubicBezTo>
                    <a:pt x="233731" y="3472117"/>
                    <a:pt x="235202" y="3470645"/>
                    <a:pt x="236674" y="3468928"/>
                  </a:cubicBezTo>
                  <a:cubicBezTo>
                    <a:pt x="238513" y="3466721"/>
                    <a:pt x="239985" y="3464514"/>
                    <a:pt x="241211" y="3462306"/>
                  </a:cubicBezTo>
                  <a:cubicBezTo>
                    <a:pt x="242437" y="3460099"/>
                    <a:pt x="243296" y="3458014"/>
                    <a:pt x="243786" y="3455929"/>
                  </a:cubicBezTo>
                  <a:cubicBezTo>
                    <a:pt x="244277" y="3453967"/>
                    <a:pt x="244522" y="3452128"/>
                    <a:pt x="244277" y="3450534"/>
                  </a:cubicBezTo>
                  <a:cubicBezTo>
                    <a:pt x="244032" y="3448940"/>
                    <a:pt x="243418" y="3447713"/>
                    <a:pt x="242437" y="3446855"/>
                  </a:cubicBezTo>
                  <a:cubicBezTo>
                    <a:pt x="242192" y="3446610"/>
                    <a:pt x="241947" y="3446487"/>
                    <a:pt x="241702" y="3446364"/>
                  </a:cubicBezTo>
                  <a:cubicBezTo>
                    <a:pt x="241456" y="3446242"/>
                    <a:pt x="241211" y="3446119"/>
                    <a:pt x="240966" y="3445997"/>
                  </a:cubicBezTo>
                  <a:cubicBezTo>
                    <a:pt x="240721" y="3445997"/>
                    <a:pt x="240475" y="3445751"/>
                    <a:pt x="240107" y="3445751"/>
                  </a:cubicBezTo>
                  <a:cubicBezTo>
                    <a:pt x="239862" y="3445751"/>
                    <a:pt x="239494" y="3445751"/>
                    <a:pt x="239249" y="3445629"/>
                  </a:cubicBezTo>
                  <a:moveTo>
                    <a:pt x="1303423" y="3563843"/>
                  </a:moveTo>
                  <a:cubicBezTo>
                    <a:pt x="1303423" y="3563843"/>
                    <a:pt x="1302687" y="3563843"/>
                    <a:pt x="1302197" y="3563843"/>
                  </a:cubicBezTo>
                  <a:cubicBezTo>
                    <a:pt x="1301829" y="3563843"/>
                    <a:pt x="1301339" y="3563843"/>
                    <a:pt x="1300971" y="3563843"/>
                  </a:cubicBezTo>
                  <a:cubicBezTo>
                    <a:pt x="1300603" y="3563843"/>
                    <a:pt x="1300112" y="3563843"/>
                    <a:pt x="1299622" y="3564088"/>
                  </a:cubicBezTo>
                  <a:cubicBezTo>
                    <a:pt x="1299131" y="3564088"/>
                    <a:pt x="1298763" y="3564333"/>
                    <a:pt x="1298273" y="3564456"/>
                  </a:cubicBezTo>
                  <a:cubicBezTo>
                    <a:pt x="1295820" y="3565069"/>
                    <a:pt x="1293490" y="3566173"/>
                    <a:pt x="1291160" y="3567767"/>
                  </a:cubicBezTo>
                  <a:cubicBezTo>
                    <a:pt x="1288830" y="3569239"/>
                    <a:pt x="1286623" y="3571201"/>
                    <a:pt x="1284538" y="3573408"/>
                  </a:cubicBezTo>
                  <a:cubicBezTo>
                    <a:pt x="1282454" y="3575615"/>
                    <a:pt x="1280737" y="3577945"/>
                    <a:pt x="1279265" y="3580521"/>
                  </a:cubicBezTo>
                  <a:cubicBezTo>
                    <a:pt x="1277794" y="3583096"/>
                    <a:pt x="1276690" y="3585671"/>
                    <a:pt x="1275954" y="3588369"/>
                  </a:cubicBezTo>
                  <a:cubicBezTo>
                    <a:pt x="1275464" y="3590576"/>
                    <a:pt x="1275219" y="3592538"/>
                    <a:pt x="1275341" y="3594255"/>
                  </a:cubicBezTo>
                  <a:cubicBezTo>
                    <a:pt x="1275341" y="3595972"/>
                    <a:pt x="1275832" y="3597566"/>
                    <a:pt x="1276445" y="3598915"/>
                  </a:cubicBezTo>
                  <a:cubicBezTo>
                    <a:pt x="1277058" y="3600264"/>
                    <a:pt x="1278039" y="3601245"/>
                    <a:pt x="1279143" y="3602103"/>
                  </a:cubicBezTo>
                  <a:cubicBezTo>
                    <a:pt x="1280246" y="3602839"/>
                    <a:pt x="1281718" y="3603329"/>
                    <a:pt x="1283312" y="3603575"/>
                  </a:cubicBezTo>
                  <a:cubicBezTo>
                    <a:pt x="1283680" y="3603575"/>
                    <a:pt x="1284048" y="3603575"/>
                    <a:pt x="1284538" y="3603575"/>
                  </a:cubicBezTo>
                  <a:cubicBezTo>
                    <a:pt x="1284906" y="3603575"/>
                    <a:pt x="1285397" y="3603575"/>
                    <a:pt x="1285765" y="3603575"/>
                  </a:cubicBezTo>
                  <a:cubicBezTo>
                    <a:pt x="1286255" y="3603575"/>
                    <a:pt x="1286623" y="3603575"/>
                    <a:pt x="1287114" y="3603329"/>
                  </a:cubicBezTo>
                  <a:cubicBezTo>
                    <a:pt x="1287604" y="3603329"/>
                    <a:pt x="1287972" y="3603084"/>
                    <a:pt x="1288462" y="3602961"/>
                  </a:cubicBezTo>
                  <a:cubicBezTo>
                    <a:pt x="1290915" y="3602348"/>
                    <a:pt x="1293245" y="3601245"/>
                    <a:pt x="1295698" y="3599651"/>
                  </a:cubicBezTo>
                  <a:cubicBezTo>
                    <a:pt x="1298028" y="3598179"/>
                    <a:pt x="1300235" y="3596217"/>
                    <a:pt x="1302319" y="3594010"/>
                  </a:cubicBezTo>
                  <a:cubicBezTo>
                    <a:pt x="1304404" y="3591802"/>
                    <a:pt x="1306121" y="3589473"/>
                    <a:pt x="1307593" y="3586897"/>
                  </a:cubicBezTo>
                  <a:cubicBezTo>
                    <a:pt x="1309064" y="3584322"/>
                    <a:pt x="1310168" y="3581624"/>
                    <a:pt x="1310904" y="3579049"/>
                  </a:cubicBezTo>
                  <a:cubicBezTo>
                    <a:pt x="1311394" y="3576841"/>
                    <a:pt x="1311639" y="3574880"/>
                    <a:pt x="1311517" y="3573163"/>
                  </a:cubicBezTo>
                  <a:cubicBezTo>
                    <a:pt x="1311394" y="3571446"/>
                    <a:pt x="1311026" y="3569852"/>
                    <a:pt x="1310413" y="3568503"/>
                  </a:cubicBezTo>
                  <a:cubicBezTo>
                    <a:pt x="1309800" y="3567154"/>
                    <a:pt x="1308819" y="3566173"/>
                    <a:pt x="1307593" y="3565315"/>
                  </a:cubicBezTo>
                  <a:cubicBezTo>
                    <a:pt x="1306489" y="3564579"/>
                    <a:pt x="1305017" y="3564088"/>
                    <a:pt x="1303423" y="3563966"/>
                  </a:cubicBezTo>
                  <a:moveTo>
                    <a:pt x="269538" y="3470890"/>
                  </a:moveTo>
                  <a:cubicBezTo>
                    <a:pt x="268312" y="3470890"/>
                    <a:pt x="266963" y="3470890"/>
                    <a:pt x="265614" y="3471381"/>
                  </a:cubicBezTo>
                  <a:cubicBezTo>
                    <a:pt x="264143" y="3471871"/>
                    <a:pt x="262671" y="3472484"/>
                    <a:pt x="261077" y="3473465"/>
                  </a:cubicBezTo>
                  <a:cubicBezTo>
                    <a:pt x="259483" y="3474447"/>
                    <a:pt x="258011" y="3475550"/>
                    <a:pt x="256417" y="3476899"/>
                  </a:cubicBezTo>
                  <a:cubicBezTo>
                    <a:pt x="254823" y="3478248"/>
                    <a:pt x="253351" y="3479842"/>
                    <a:pt x="251880" y="3481682"/>
                  </a:cubicBezTo>
                  <a:cubicBezTo>
                    <a:pt x="250040" y="3483889"/>
                    <a:pt x="248569" y="3486096"/>
                    <a:pt x="247465" y="3488304"/>
                  </a:cubicBezTo>
                  <a:cubicBezTo>
                    <a:pt x="246362" y="3490511"/>
                    <a:pt x="245503" y="3492718"/>
                    <a:pt x="245013" y="3494680"/>
                  </a:cubicBezTo>
                  <a:cubicBezTo>
                    <a:pt x="244522" y="3496642"/>
                    <a:pt x="244400" y="3498482"/>
                    <a:pt x="244645" y="3500076"/>
                  </a:cubicBezTo>
                  <a:cubicBezTo>
                    <a:pt x="244890" y="3501670"/>
                    <a:pt x="245626" y="3502896"/>
                    <a:pt x="246607" y="3503755"/>
                  </a:cubicBezTo>
                  <a:cubicBezTo>
                    <a:pt x="246852" y="3503877"/>
                    <a:pt x="246975" y="3504000"/>
                    <a:pt x="247220" y="3504123"/>
                  </a:cubicBezTo>
                  <a:cubicBezTo>
                    <a:pt x="247465" y="3504245"/>
                    <a:pt x="247710" y="3504368"/>
                    <a:pt x="247956" y="3504490"/>
                  </a:cubicBezTo>
                  <a:cubicBezTo>
                    <a:pt x="248201" y="3504490"/>
                    <a:pt x="248446" y="3504613"/>
                    <a:pt x="248691" y="3504736"/>
                  </a:cubicBezTo>
                  <a:cubicBezTo>
                    <a:pt x="248937" y="3504736"/>
                    <a:pt x="249182" y="3504736"/>
                    <a:pt x="249550" y="3504858"/>
                  </a:cubicBezTo>
                  <a:cubicBezTo>
                    <a:pt x="250776" y="3504858"/>
                    <a:pt x="252125" y="3504858"/>
                    <a:pt x="253597" y="3504368"/>
                  </a:cubicBezTo>
                  <a:cubicBezTo>
                    <a:pt x="255068" y="3503877"/>
                    <a:pt x="256540" y="3503264"/>
                    <a:pt x="258134" y="3502283"/>
                  </a:cubicBezTo>
                  <a:cubicBezTo>
                    <a:pt x="259728" y="3501302"/>
                    <a:pt x="261322" y="3500198"/>
                    <a:pt x="262916" y="3498727"/>
                  </a:cubicBezTo>
                  <a:cubicBezTo>
                    <a:pt x="264511" y="3497378"/>
                    <a:pt x="265982" y="3495784"/>
                    <a:pt x="267454" y="3493945"/>
                  </a:cubicBezTo>
                  <a:cubicBezTo>
                    <a:pt x="269293" y="3491737"/>
                    <a:pt x="270765" y="3489530"/>
                    <a:pt x="271868" y="3487200"/>
                  </a:cubicBezTo>
                  <a:cubicBezTo>
                    <a:pt x="272972" y="3484992"/>
                    <a:pt x="273830" y="3482785"/>
                    <a:pt x="274321" y="3480823"/>
                  </a:cubicBezTo>
                  <a:cubicBezTo>
                    <a:pt x="274811" y="3478861"/>
                    <a:pt x="274811" y="3477022"/>
                    <a:pt x="274566" y="3475427"/>
                  </a:cubicBezTo>
                  <a:cubicBezTo>
                    <a:pt x="274321" y="3473833"/>
                    <a:pt x="273585" y="3472607"/>
                    <a:pt x="272481" y="3471871"/>
                  </a:cubicBezTo>
                  <a:cubicBezTo>
                    <a:pt x="272236" y="3471749"/>
                    <a:pt x="271991" y="3471503"/>
                    <a:pt x="271868" y="3471381"/>
                  </a:cubicBezTo>
                  <a:cubicBezTo>
                    <a:pt x="271623" y="3471258"/>
                    <a:pt x="271378" y="3471135"/>
                    <a:pt x="271133" y="3471013"/>
                  </a:cubicBezTo>
                  <a:cubicBezTo>
                    <a:pt x="270887" y="3470890"/>
                    <a:pt x="270642" y="3470890"/>
                    <a:pt x="270397" y="3470767"/>
                  </a:cubicBezTo>
                  <a:cubicBezTo>
                    <a:pt x="270151" y="3470767"/>
                    <a:pt x="269784" y="3470767"/>
                    <a:pt x="269538" y="3470645"/>
                  </a:cubicBezTo>
                  <a:moveTo>
                    <a:pt x="1234260" y="3581256"/>
                  </a:moveTo>
                  <a:cubicBezTo>
                    <a:pt x="1234260" y="3581256"/>
                    <a:pt x="1233525" y="3581256"/>
                    <a:pt x="1233279" y="3581256"/>
                  </a:cubicBezTo>
                  <a:cubicBezTo>
                    <a:pt x="1233034" y="3581256"/>
                    <a:pt x="1232544" y="3581256"/>
                    <a:pt x="1232176" y="3581256"/>
                  </a:cubicBezTo>
                  <a:cubicBezTo>
                    <a:pt x="1231808" y="3581256"/>
                    <a:pt x="1231440" y="3581256"/>
                    <a:pt x="1231072" y="3581379"/>
                  </a:cubicBezTo>
                  <a:cubicBezTo>
                    <a:pt x="1230704" y="3581379"/>
                    <a:pt x="1230336" y="3581501"/>
                    <a:pt x="1229846" y="3581624"/>
                  </a:cubicBezTo>
                  <a:cubicBezTo>
                    <a:pt x="1227516" y="3582115"/>
                    <a:pt x="1225063" y="3583218"/>
                    <a:pt x="1222733" y="3584690"/>
                  </a:cubicBezTo>
                  <a:cubicBezTo>
                    <a:pt x="1220403" y="3586161"/>
                    <a:pt x="1218196" y="3588001"/>
                    <a:pt x="1216111" y="3590086"/>
                  </a:cubicBezTo>
                  <a:cubicBezTo>
                    <a:pt x="1214027" y="3592170"/>
                    <a:pt x="1212187" y="3594623"/>
                    <a:pt x="1210716" y="3597076"/>
                  </a:cubicBezTo>
                  <a:cubicBezTo>
                    <a:pt x="1209244" y="3599528"/>
                    <a:pt x="1208018" y="3602226"/>
                    <a:pt x="1207159" y="3604924"/>
                  </a:cubicBezTo>
                  <a:cubicBezTo>
                    <a:pt x="1206546" y="3607131"/>
                    <a:pt x="1206178" y="3609216"/>
                    <a:pt x="1206178" y="3611055"/>
                  </a:cubicBezTo>
                  <a:cubicBezTo>
                    <a:pt x="1206178" y="3612894"/>
                    <a:pt x="1206546" y="3614489"/>
                    <a:pt x="1207159" y="3615960"/>
                  </a:cubicBezTo>
                  <a:cubicBezTo>
                    <a:pt x="1207773" y="3617309"/>
                    <a:pt x="1208754" y="3618413"/>
                    <a:pt x="1209857" y="3619271"/>
                  </a:cubicBezTo>
                  <a:cubicBezTo>
                    <a:pt x="1210961" y="3620130"/>
                    <a:pt x="1212433" y="3620620"/>
                    <a:pt x="1214027" y="3620743"/>
                  </a:cubicBezTo>
                  <a:cubicBezTo>
                    <a:pt x="1214394" y="3620743"/>
                    <a:pt x="1214762" y="3620743"/>
                    <a:pt x="1215008" y="3620743"/>
                  </a:cubicBezTo>
                  <a:cubicBezTo>
                    <a:pt x="1215376" y="3620743"/>
                    <a:pt x="1215743" y="3620743"/>
                    <a:pt x="1216111" y="3620743"/>
                  </a:cubicBezTo>
                  <a:cubicBezTo>
                    <a:pt x="1216479" y="3620743"/>
                    <a:pt x="1216847" y="3620743"/>
                    <a:pt x="1217215" y="3620620"/>
                  </a:cubicBezTo>
                  <a:cubicBezTo>
                    <a:pt x="1217583" y="3620498"/>
                    <a:pt x="1217951" y="3620498"/>
                    <a:pt x="1218441" y="3620375"/>
                  </a:cubicBezTo>
                  <a:cubicBezTo>
                    <a:pt x="1220771" y="3619884"/>
                    <a:pt x="1223224" y="3618781"/>
                    <a:pt x="1225554" y="3617309"/>
                  </a:cubicBezTo>
                  <a:cubicBezTo>
                    <a:pt x="1227884" y="3615838"/>
                    <a:pt x="1230214" y="3613998"/>
                    <a:pt x="1232176" y="3611914"/>
                  </a:cubicBezTo>
                  <a:cubicBezTo>
                    <a:pt x="1234260" y="3609829"/>
                    <a:pt x="1236100" y="3607376"/>
                    <a:pt x="1237571" y="3604924"/>
                  </a:cubicBezTo>
                  <a:cubicBezTo>
                    <a:pt x="1239043" y="3602348"/>
                    <a:pt x="1240269" y="3599773"/>
                    <a:pt x="1241005" y="3597076"/>
                  </a:cubicBezTo>
                  <a:cubicBezTo>
                    <a:pt x="1241618" y="3594868"/>
                    <a:pt x="1241986" y="3592783"/>
                    <a:pt x="1241863" y="3590944"/>
                  </a:cubicBezTo>
                  <a:cubicBezTo>
                    <a:pt x="1241741" y="3589104"/>
                    <a:pt x="1241496" y="3587510"/>
                    <a:pt x="1240882" y="3586161"/>
                  </a:cubicBezTo>
                  <a:cubicBezTo>
                    <a:pt x="1240269" y="3584813"/>
                    <a:pt x="1239288" y="3583709"/>
                    <a:pt x="1238185" y="3582851"/>
                  </a:cubicBezTo>
                  <a:cubicBezTo>
                    <a:pt x="1236958" y="3581992"/>
                    <a:pt x="1235609" y="3581501"/>
                    <a:pt x="1234015" y="3581379"/>
                  </a:cubicBezTo>
                  <a:moveTo>
                    <a:pt x="302035" y="3494558"/>
                  </a:moveTo>
                  <a:cubicBezTo>
                    <a:pt x="300809" y="3494558"/>
                    <a:pt x="299337" y="3494558"/>
                    <a:pt x="297866" y="3495048"/>
                  </a:cubicBezTo>
                  <a:cubicBezTo>
                    <a:pt x="296394" y="3495539"/>
                    <a:pt x="294800" y="3496275"/>
                    <a:pt x="293206" y="3497255"/>
                  </a:cubicBezTo>
                  <a:cubicBezTo>
                    <a:pt x="291612" y="3498237"/>
                    <a:pt x="289895" y="3499463"/>
                    <a:pt x="288301" y="3500934"/>
                  </a:cubicBezTo>
                  <a:cubicBezTo>
                    <a:pt x="286706" y="3502406"/>
                    <a:pt x="285112" y="3504000"/>
                    <a:pt x="283641" y="3505840"/>
                  </a:cubicBezTo>
                  <a:cubicBezTo>
                    <a:pt x="281924" y="3508047"/>
                    <a:pt x="280452" y="3510377"/>
                    <a:pt x="279349" y="3512584"/>
                  </a:cubicBezTo>
                  <a:cubicBezTo>
                    <a:pt x="278245" y="3514791"/>
                    <a:pt x="277509" y="3516999"/>
                    <a:pt x="277019" y="3518961"/>
                  </a:cubicBezTo>
                  <a:cubicBezTo>
                    <a:pt x="276651" y="3520923"/>
                    <a:pt x="276528" y="3522762"/>
                    <a:pt x="277019" y="3524234"/>
                  </a:cubicBezTo>
                  <a:cubicBezTo>
                    <a:pt x="277387" y="3525705"/>
                    <a:pt x="278122" y="3526932"/>
                    <a:pt x="279226" y="3527790"/>
                  </a:cubicBezTo>
                  <a:cubicBezTo>
                    <a:pt x="279471" y="3527913"/>
                    <a:pt x="279594" y="3528035"/>
                    <a:pt x="279839" y="3528158"/>
                  </a:cubicBezTo>
                  <a:cubicBezTo>
                    <a:pt x="280085" y="3528158"/>
                    <a:pt x="280330" y="3528403"/>
                    <a:pt x="280452" y="3528403"/>
                  </a:cubicBezTo>
                  <a:cubicBezTo>
                    <a:pt x="280698" y="3528403"/>
                    <a:pt x="280943" y="3528526"/>
                    <a:pt x="281188" y="3528648"/>
                  </a:cubicBezTo>
                  <a:cubicBezTo>
                    <a:pt x="281433" y="3528648"/>
                    <a:pt x="281679" y="3528648"/>
                    <a:pt x="281924" y="3528648"/>
                  </a:cubicBezTo>
                  <a:cubicBezTo>
                    <a:pt x="283150" y="3528771"/>
                    <a:pt x="284622" y="3528648"/>
                    <a:pt x="286093" y="3528158"/>
                  </a:cubicBezTo>
                  <a:cubicBezTo>
                    <a:pt x="287565" y="3527667"/>
                    <a:pt x="289159" y="3526932"/>
                    <a:pt x="290876" y="3525951"/>
                  </a:cubicBezTo>
                  <a:cubicBezTo>
                    <a:pt x="292593" y="3524970"/>
                    <a:pt x="294187" y="3523743"/>
                    <a:pt x="295781" y="3522272"/>
                  </a:cubicBezTo>
                  <a:cubicBezTo>
                    <a:pt x="297375" y="3520800"/>
                    <a:pt x="298969" y="3519083"/>
                    <a:pt x="300441" y="3517244"/>
                  </a:cubicBezTo>
                  <a:cubicBezTo>
                    <a:pt x="302280" y="3515037"/>
                    <a:pt x="303752" y="3512707"/>
                    <a:pt x="304856" y="3510500"/>
                  </a:cubicBezTo>
                  <a:cubicBezTo>
                    <a:pt x="305959" y="3508292"/>
                    <a:pt x="306695" y="3506085"/>
                    <a:pt x="307185" y="3504123"/>
                  </a:cubicBezTo>
                  <a:cubicBezTo>
                    <a:pt x="307553" y="3502160"/>
                    <a:pt x="307553" y="3500321"/>
                    <a:pt x="307185" y="3498850"/>
                  </a:cubicBezTo>
                  <a:cubicBezTo>
                    <a:pt x="306818" y="3497378"/>
                    <a:pt x="306082" y="3496152"/>
                    <a:pt x="304978" y="3495293"/>
                  </a:cubicBezTo>
                  <a:cubicBezTo>
                    <a:pt x="304733" y="3495171"/>
                    <a:pt x="304610" y="3495048"/>
                    <a:pt x="304365" y="3494925"/>
                  </a:cubicBezTo>
                  <a:cubicBezTo>
                    <a:pt x="304120" y="3494925"/>
                    <a:pt x="303874" y="3494680"/>
                    <a:pt x="303752" y="3494680"/>
                  </a:cubicBezTo>
                  <a:cubicBezTo>
                    <a:pt x="303507" y="3494680"/>
                    <a:pt x="303261" y="3494558"/>
                    <a:pt x="303016" y="3494435"/>
                  </a:cubicBezTo>
                  <a:cubicBezTo>
                    <a:pt x="302771" y="3494312"/>
                    <a:pt x="302526" y="3494435"/>
                    <a:pt x="302280" y="3494435"/>
                  </a:cubicBezTo>
                  <a:moveTo>
                    <a:pt x="1166692" y="3595972"/>
                  </a:moveTo>
                  <a:cubicBezTo>
                    <a:pt x="1166692" y="3595972"/>
                    <a:pt x="1166079" y="3595972"/>
                    <a:pt x="1165834" y="3595972"/>
                  </a:cubicBezTo>
                  <a:cubicBezTo>
                    <a:pt x="1165466" y="3595972"/>
                    <a:pt x="1165220" y="3595972"/>
                    <a:pt x="1164852" y="3595972"/>
                  </a:cubicBezTo>
                  <a:cubicBezTo>
                    <a:pt x="1164485" y="3595972"/>
                    <a:pt x="1164239" y="3595972"/>
                    <a:pt x="1163871" y="3595972"/>
                  </a:cubicBezTo>
                  <a:cubicBezTo>
                    <a:pt x="1163504" y="3595972"/>
                    <a:pt x="1163136" y="3595972"/>
                    <a:pt x="1162890" y="3596094"/>
                  </a:cubicBezTo>
                  <a:cubicBezTo>
                    <a:pt x="1160560" y="3596585"/>
                    <a:pt x="1158230" y="3597566"/>
                    <a:pt x="1155901" y="3598915"/>
                  </a:cubicBezTo>
                  <a:cubicBezTo>
                    <a:pt x="1153571" y="3600264"/>
                    <a:pt x="1151363" y="3602103"/>
                    <a:pt x="1149279" y="3604188"/>
                  </a:cubicBezTo>
                  <a:cubicBezTo>
                    <a:pt x="1147194" y="3606273"/>
                    <a:pt x="1145354" y="3608603"/>
                    <a:pt x="1143760" y="3611055"/>
                  </a:cubicBezTo>
                  <a:cubicBezTo>
                    <a:pt x="1142166" y="3613508"/>
                    <a:pt x="1140940" y="3616206"/>
                    <a:pt x="1140081" y="3618903"/>
                  </a:cubicBezTo>
                  <a:cubicBezTo>
                    <a:pt x="1139346" y="3621111"/>
                    <a:pt x="1138978" y="3623318"/>
                    <a:pt x="1138978" y="3625157"/>
                  </a:cubicBezTo>
                  <a:cubicBezTo>
                    <a:pt x="1138978" y="3626997"/>
                    <a:pt x="1139223" y="3628714"/>
                    <a:pt x="1139836" y="3630185"/>
                  </a:cubicBezTo>
                  <a:cubicBezTo>
                    <a:pt x="1140449" y="3631657"/>
                    <a:pt x="1141308" y="3632761"/>
                    <a:pt x="1142534" y="3633619"/>
                  </a:cubicBezTo>
                  <a:cubicBezTo>
                    <a:pt x="1143638" y="3634477"/>
                    <a:pt x="1145109" y="3634968"/>
                    <a:pt x="1146703" y="3635213"/>
                  </a:cubicBezTo>
                  <a:cubicBezTo>
                    <a:pt x="1146949" y="3635213"/>
                    <a:pt x="1147316" y="3635213"/>
                    <a:pt x="1147562" y="3635213"/>
                  </a:cubicBezTo>
                  <a:cubicBezTo>
                    <a:pt x="1147807" y="3635213"/>
                    <a:pt x="1148175" y="3635213"/>
                    <a:pt x="1148543" y="3635213"/>
                  </a:cubicBezTo>
                  <a:cubicBezTo>
                    <a:pt x="1148911" y="3635213"/>
                    <a:pt x="1149156" y="3635213"/>
                    <a:pt x="1149524" y="3635213"/>
                  </a:cubicBezTo>
                  <a:cubicBezTo>
                    <a:pt x="1149892" y="3635213"/>
                    <a:pt x="1150260" y="3635213"/>
                    <a:pt x="1150505" y="3635090"/>
                  </a:cubicBezTo>
                  <a:cubicBezTo>
                    <a:pt x="1152835" y="3634600"/>
                    <a:pt x="1155165" y="3633619"/>
                    <a:pt x="1157495" y="3632147"/>
                  </a:cubicBezTo>
                  <a:cubicBezTo>
                    <a:pt x="1159825" y="3630676"/>
                    <a:pt x="1162032" y="3628959"/>
                    <a:pt x="1164117" y="3626874"/>
                  </a:cubicBezTo>
                  <a:cubicBezTo>
                    <a:pt x="1166201" y="3624789"/>
                    <a:pt x="1168041" y="3622459"/>
                    <a:pt x="1169635" y="3620007"/>
                  </a:cubicBezTo>
                  <a:cubicBezTo>
                    <a:pt x="1171229" y="3617554"/>
                    <a:pt x="1172455" y="3614857"/>
                    <a:pt x="1173314" y="3612159"/>
                  </a:cubicBezTo>
                  <a:cubicBezTo>
                    <a:pt x="1174050" y="3609951"/>
                    <a:pt x="1174417" y="3607744"/>
                    <a:pt x="1174417" y="3605905"/>
                  </a:cubicBezTo>
                  <a:cubicBezTo>
                    <a:pt x="1174417" y="3604065"/>
                    <a:pt x="1174172" y="3602348"/>
                    <a:pt x="1173559" y="3600877"/>
                  </a:cubicBezTo>
                  <a:cubicBezTo>
                    <a:pt x="1172946" y="3599406"/>
                    <a:pt x="1172088" y="3598302"/>
                    <a:pt x="1170861" y="3597443"/>
                  </a:cubicBezTo>
                  <a:cubicBezTo>
                    <a:pt x="1169635" y="3596585"/>
                    <a:pt x="1168286" y="3596094"/>
                    <a:pt x="1166569" y="3595972"/>
                  </a:cubicBezTo>
                  <a:moveTo>
                    <a:pt x="336494" y="3516631"/>
                  </a:moveTo>
                  <a:cubicBezTo>
                    <a:pt x="335145" y="3516508"/>
                    <a:pt x="333673" y="3516631"/>
                    <a:pt x="332202" y="3517244"/>
                  </a:cubicBezTo>
                  <a:cubicBezTo>
                    <a:pt x="330730" y="3517857"/>
                    <a:pt x="329013" y="3518593"/>
                    <a:pt x="327297" y="3519574"/>
                  </a:cubicBezTo>
                  <a:cubicBezTo>
                    <a:pt x="325580" y="3520678"/>
                    <a:pt x="323986" y="3521904"/>
                    <a:pt x="322269" y="3523498"/>
                  </a:cubicBezTo>
                  <a:cubicBezTo>
                    <a:pt x="320675" y="3524970"/>
                    <a:pt x="319081" y="3526809"/>
                    <a:pt x="317609" y="3528648"/>
                  </a:cubicBezTo>
                  <a:cubicBezTo>
                    <a:pt x="315892" y="3530978"/>
                    <a:pt x="314421" y="3533186"/>
                    <a:pt x="313439" y="3535516"/>
                  </a:cubicBezTo>
                  <a:cubicBezTo>
                    <a:pt x="312336" y="3537723"/>
                    <a:pt x="311723" y="3539930"/>
                    <a:pt x="311355" y="3541893"/>
                  </a:cubicBezTo>
                  <a:cubicBezTo>
                    <a:pt x="310987" y="3543855"/>
                    <a:pt x="311110" y="3545694"/>
                    <a:pt x="311355" y="3547165"/>
                  </a:cubicBezTo>
                  <a:cubicBezTo>
                    <a:pt x="311723" y="3548637"/>
                    <a:pt x="312581" y="3549863"/>
                    <a:pt x="313808" y="3550599"/>
                  </a:cubicBezTo>
                  <a:cubicBezTo>
                    <a:pt x="314053" y="3550599"/>
                    <a:pt x="314175" y="3550844"/>
                    <a:pt x="314421" y="3550967"/>
                  </a:cubicBezTo>
                  <a:cubicBezTo>
                    <a:pt x="314666" y="3550967"/>
                    <a:pt x="314788" y="3551090"/>
                    <a:pt x="315034" y="3551212"/>
                  </a:cubicBezTo>
                  <a:cubicBezTo>
                    <a:pt x="315279" y="3551335"/>
                    <a:pt x="315524" y="3551335"/>
                    <a:pt x="315647" y="3551335"/>
                  </a:cubicBezTo>
                  <a:cubicBezTo>
                    <a:pt x="315892" y="3551335"/>
                    <a:pt x="316137" y="3551335"/>
                    <a:pt x="316383" y="3551335"/>
                  </a:cubicBezTo>
                  <a:cubicBezTo>
                    <a:pt x="317732" y="3551458"/>
                    <a:pt x="319081" y="3551335"/>
                    <a:pt x="320675" y="3550722"/>
                  </a:cubicBezTo>
                  <a:cubicBezTo>
                    <a:pt x="322269" y="3550231"/>
                    <a:pt x="323863" y="3549373"/>
                    <a:pt x="325580" y="3548392"/>
                  </a:cubicBezTo>
                  <a:cubicBezTo>
                    <a:pt x="327297" y="3547411"/>
                    <a:pt x="328891" y="3546062"/>
                    <a:pt x="330608" y="3544468"/>
                  </a:cubicBezTo>
                  <a:cubicBezTo>
                    <a:pt x="332202" y="3542873"/>
                    <a:pt x="333796" y="3541157"/>
                    <a:pt x="335268" y="3539195"/>
                  </a:cubicBezTo>
                  <a:cubicBezTo>
                    <a:pt x="336984" y="3536865"/>
                    <a:pt x="338456" y="3534535"/>
                    <a:pt x="339437" y="3532327"/>
                  </a:cubicBezTo>
                  <a:cubicBezTo>
                    <a:pt x="340541" y="3530120"/>
                    <a:pt x="341154" y="3527913"/>
                    <a:pt x="341522" y="3525951"/>
                  </a:cubicBezTo>
                  <a:cubicBezTo>
                    <a:pt x="341890" y="3523988"/>
                    <a:pt x="341767" y="3522149"/>
                    <a:pt x="341399" y="3520678"/>
                  </a:cubicBezTo>
                  <a:cubicBezTo>
                    <a:pt x="340908" y="3519206"/>
                    <a:pt x="340173" y="3518102"/>
                    <a:pt x="338946" y="3517367"/>
                  </a:cubicBezTo>
                  <a:cubicBezTo>
                    <a:pt x="338701" y="3517367"/>
                    <a:pt x="338578" y="3517121"/>
                    <a:pt x="338333" y="3517121"/>
                  </a:cubicBezTo>
                  <a:cubicBezTo>
                    <a:pt x="338088" y="3517121"/>
                    <a:pt x="337965" y="3516999"/>
                    <a:pt x="337720" y="3516876"/>
                  </a:cubicBezTo>
                  <a:cubicBezTo>
                    <a:pt x="337475" y="3516876"/>
                    <a:pt x="337352" y="3516876"/>
                    <a:pt x="337107" y="3516753"/>
                  </a:cubicBezTo>
                  <a:cubicBezTo>
                    <a:pt x="336862" y="3516753"/>
                    <a:pt x="336616" y="3516753"/>
                    <a:pt x="336371" y="3516753"/>
                  </a:cubicBezTo>
                  <a:moveTo>
                    <a:pt x="1100595" y="3608235"/>
                  </a:moveTo>
                  <a:cubicBezTo>
                    <a:pt x="1100595" y="3608235"/>
                    <a:pt x="1100104" y="3608235"/>
                    <a:pt x="1099859" y="3608235"/>
                  </a:cubicBezTo>
                  <a:cubicBezTo>
                    <a:pt x="1099614" y="3608235"/>
                    <a:pt x="1099369" y="3608235"/>
                    <a:pt x="1099123" y="3608235"/>
                  </a:cubicBezTo>
                  <a:cubicBezTo>
                    <a:pt x="1098878" y="3608235"/>
                    <a:pt x="1098633" y="3608235"/>
                    <a:pt x="1098265" y="3608235"/>
                  </a:cubicBezTo>
                  <a:cubicBezTo>
                    <a:pt x="1098020" y="3608235"/>
                    <a:pt x="1097652" y="3608235"/>
                    <a:pt x="1097407" y="3608235"/>
                  </a:cubicBezTo>
                  <a:cubicBezTo>
                    <a:pt x="1095199" y="3608603"/>
                    <a:pt x="1092869" y="3609584"/>
                    <a:pt x="1090539" y="3610810"/>
                  </a:cubicBezTo>
                  <a:cubicBezTo>
                    <a:pt x="1088209" y="3612036"/>
                    <a:pt x="1086002" y="3613876"/>
                    <a:pt x="1083917" y="3615838"/>
                  </a:cubicBezTo>
                  <a:cubicBezTo>
                    <a:pt x="1081833" y="3617800"/>
                    <a:pt x="1079870" y="3620130"/>
                    <a:pt x="1078276" y="3622582"/>
                  </a:cubicBezTo>
                  <a:cubicBezTo>
                    <a:pt x="1076682" y="3625035"/>
                    <a:pt x="1075333" y="3627610"/>
                    <a:pt x="1074352" y="3630308"/>
                  </a:cubicBezTo>
                  <a:cubicBezTo>
                    <a:pt x="1073494" y="3632638"/>
                    <a:pt x="1073126" y="3634722"/>
                    <a:pt x="1073003" y="3636684"/>
                  </a:cubicBezTo>
                  <a:cubicBezTo>
                    <a:pt x="1072881" y="3638647"/>
                    <a:pt x="1073126" y="3640364"/>
                    <a:pt x="1073739" y="3641835"/>
                  </a:cubicBezTo>
                  <a:cubicBezTo>
                    <a:pt x="1074352" y="3643307"/>
                    <a:pt x="1075211" y="3644533"/>
                    <a:pt x="1076314" y="3645391"/>
                  </a:cubicBezTo>
                  <a:cubicBezTo>
                    <a:pt x="1077418" y="3646249"/>
                    <a:pt x="1078890" y="3646863"/>
                    <a:pt x="1080484" y="3646985"/>
                  </a:cubicBezTo>
                  <a:cubicBezTo>
                    <a:pt x="1080729" y="3646985"/>
                    <a:pt x="1080974" y="3646985"/>
                    <a:pt x="1081219" y="3646985"/>
                  </a:cubicBezTo>
                  <a:cubicBezTo>
                    <a:pt x="1081465" y="3646985"/>
                    <a:pt x="1081710" y="3646985"/>
                    <a:pt x="1082078" y="3646985"/>
                  </a:cubicBezTo>
                  <a:cubicBezTo>
                    <a:pt x="1082446" y="3646985"/>
                    <a:pt x="1082691" y="3646985"/>
                    <a:pt x="1082936" y="3646985"/>
                  </a:cubicBezTo>
                  <a:cubicBezTo>
                    <a:pt x="1083182" y="3646985"/>
                    <a:pt x="1083549" y="3646985"/>
                    <a:pt x="1083795" y="3646985"/>
                  </a:cubicBezTo>
                  <a:cubicBezTo>
                    <a:pt x="1086002" y="3646617"/>
                    <a:pt x="1088455" y="3645759"/>
                    <a:pt x="1090662" y="3644410"/>
                  </a:cubicBezTo>
                  <a:cubicBezTo>
                    <a:pt x="1092992" y="3643061"/>
                    <a:pt x="1095199" y="3641344"/>
                    <a:pt x="1097284" y="3639382"/>
                  </a:cubicBezTo>
                  <a:cubicBezTo>
                    <a:pt x="1099369" y="3637420"/>
                    <a:pt x="1101331" y="3635090"/>
                    <a:pt x="1102925" y="3632638"/>
                  </a:cubicBezTo>
                  <a:cubicBezTo>
                    <a:pt x="1104519" y="3630185"/>
                    <a:pt x="1105868" y="3627487"/>
                    <a:pt x="1106849" y="3624789"/>
                  </a:cubicBezTo>
                  <a:cubicBezTo>
                    <a:pt x="1107707" y="3622459"/>
                    <a:pt x="1108075" y="3620375"/>
                    <a:pt x="1108198" y="3618413"/>
                  </a:cubicBezTo>
                  <a:cubicBezTo>
                    <a:pt x="1108198" y="3616451"/>
                    <a:pt x="1107953" y="3614734"/>
                    <a:pt x="1107462" y="3613262"/>
                  </a:cubicBezTo>
                  <a:cubicBezTo>
                    <a:pt x="1106972" y="3611791"/>
                    <a:pt x="1105991" y="3610564"/>
                    <a:pt x="1104887" y="3609706"/>
                  </a:cubicBezTo>
                  <a:cubicBezTo>
                    <a:pt x="1103783" y="3608848"/>
                    <a:pt x="1102312" y="3608235"/>
                    <a:pt x="1100595" y="3608112"/>
                  </a:cubicBezTo>
                  <a:moveTo>
                    <a:pt x="373037" y="3536987"/>
                  </a:moveTo>
                  <a:cubicBezTo>
                    <a:pt x="371688" y="3536865"/>
                    <a:pt x="370094" y="3536987"/>
                    <a:pt x="368500" y="3537600"/>
                  </a:cubicBezTo>
                  <a:cubicBezTo>
                    <a:pt x="366906" y="3538091"/>
                    <a:pt x="365189" y="3538949"/>
                    <a:pt x="363472" y="3540053"/>
                  </a:cubicBezTo>
                  <a:cubicBezTo>
                    <a:pt x="361755" y="3541157"/>
                    <a:pt x="360039" y="3542505"/>
                    <a:pt x="358322" y="3544100"/>
                  </a:cubicBezTo>
                  <a:cubicBezTo>
                    <a:pt x="356605" y="3545694"/>
                    <a:pt x="355011" y="3547533"/>
                    <a:pt x="353539" y="3549495"/>
                  </a:cubicBezTo>
                  <a:cubicBezTo>
                    <a:pt x="351822" y="3551825"/>
                    <a:pt x="350473" y="3554155"/>
                    <a:pt x="349492" y="3556363"/>
                  </a:cubicBezTo>
                  <a:cubicBezTo>
                    <a:pt x="348511" y="3558570"/>
                    <a:pt x="347898" y="3560777"/>
                    <a:pt x="347531" y="3562739"/>
                  </a:cubicBezTo>
                  <a:cubicBezTo>
                    <a:pt x="347162" y="3564701"/>
                    <a:pt x="347408" y="3566418"/>
                    <a:pt x="347776" y="3567890"/>
                  </a:cubicBezTo>
                  <a:cubicBezTo>
                    <a:pt x="348266" y="3569361"/>
                    <a:pt x="349125" y="3570465"/>
                    <a:pt x="350351" y="3571201"/>
                  </a:cubicBezTo>
                  <a:cubicBezTo>
                    <a:pt x="350473" y="3571201"/>
                    <a:pt x="350719" y="3571323"/>
                    <a:pt x="350841" y="3571446"/>
                  </a:cubicBezTo>
                  <a:cubicBezTo>
                    <a:pt x="350964" y="3571446"/>
                    <a:pt x="351209" y="3571568"/>
                    <a:pt x="351455" y="3571691"/>
                  </a:cubicBezTo>
                  <a:cubicBezTo>
                    <a:pt x="351700" y="3571691"/>
                    <a:pt x="351822" y="3571691"/>
                    <a:pt x="352068" y="3571814"/>
                  </a:cubicBezTo>
                  <a:cubicBezTo>
                    <a:pt x="352313" y="3571814"/>
                    <a:pt x="352436" y="3571814"/>
                    <a:pt x="352681" y="3571814"/>
                  </a:cubicBezTo>
                  <a:cubicBezTo>
                    <a:pt x="354030" y="3571936"/>
                    <a:pt x="355624" y="3571814"/>
                    <a:pt x="357218" y="3571201"/>
                  </a:cubicBezTo>
                  <a:cubicBezTo>
                    <a:pt x="358812" y="3570710"/>
                    <a:pt x="360529" y="3569852"/>
                    <a:pt x="362246" y="3568748"/>
                  </a:cubicBezTo>
                  <a:cubicBezTo>
                    <a:pt x="363963" y="3567644"/>
                    <a:pt x="365680" y="3566296"/>
                    <a:pt x="367396" y="3564701"/>
                  </a:cubicBezTo>
                  <a:cubicBezTo>
                    <a:pt x="369113" y="3563107"/>
                    <a:pt x="370707" y="3561268"/>
                    <a:pt x="372179" y="3559183"/>
                  </a:cubicBezTo>
                  <a:cubicBezTo>
                    <a:pt x="373896" y="3556853"/>
                    <a:pt x="375245" y="3554523"/>
                    <a:pt x="376226" y="3552193"/>
                  </a:cubicBezTo>
                  <a:cubicBezTo>
                    <a:pt x="377207" y="3549863"/>
                    <a:pt x="377820" y="3547778"/>
                    <a:pt x="378188" y="3545816"/>
                  </a:cubicBezTo>
                  <a:cubicBezTo>
                    <a:pt x="378433" y="3543855"/>
                    <a:pt x="378310" y="3542138"/>
                    <a:pt x="377820" y="3540666"/>
                  </a:cubicBezTo>
                  <a:cubicBezTo>
                    <a:pt x="377329" y="3539195"/>
                    <a:pt x="376471" y="3538091"/>
                    <a:pt x="375122" y="3537478"/>
                  </a:cubicBezTo>
                  <a:cubicBezTo>
                    <a:pt x="374999" y="3537478"/>
                    <a:pt x="374754" y="3537355"/>
                    <a:pt x="374631" y="3537233"/>
                  </a:cubicBezTo>
                  <a:cubicBezTo>
                    <a:pt x="374509" y="3537233"/>
                    <a:pt x="374264" y="3537110"/>
                    <a:pt x="374018" y="3536987"/>
                  </a:cubicBezTo>
                  <a:cubicBezTo>
                    <a:pt x="373773" y="3536987"/>
                    <a:pt x="373650" y="3536987"/>
                    <a:pt x="373405" y="3536865"/>
                  </a:cubicBezTo>
                  <a:cubicBezTo>
                    <a:pt x="373160" y="3536865"/>
                    <a:pt x="373037" y="3536865"/>
                    <a:pt x="372792" y="3536865"/>
                  </a:cubicBezTo>
                  <a:moveTo>
                    <a:pt x="1036337" y="3617922"/>
                  </a:moveTo>
                  <a:cubicBezTo>
                    <a:pt x="1036337" y="3617922"/>
                    <a:pt x="1035969" y="3617922"/>
                    <a:pt x="1035724" y="3617922"/>
                  </a:cubicBezTo>
                  <a:cubicBezTo>
                    <a:pt x="1035479" y="3617922"/>
                    <a:pt x="1035234" y="3617922"/>
                    <a:pt x="1035111" y="3617922"/>
                  </a:cubicBezTo>
                  <a:cubicBezTo>
                    <a:pt x="1034988" y="3617922"/>
                    <a:pt x="1034621" y="3617922"/>
                    <a:pt x="1034375" y="3617922"/>
                  </a:cubicBezTo>
                  <a:cubicBezTo>
                    <a:pt x="1034130" y="3617922"/>
                    <a:pt x="1033885" y="3617922"/>
                    <a:pt x="1033639" y="3617922"/>
                  </a:cubicBezTo>
                  <a:cubicBezTo>
                    <a:pt x="1031432" y="3618290"/>
                    <a:pt x="1029102" y="3619026"/>
                    <a:pt x="1026895" y="3620252"/>
                  </a:cubicBezTo>
                  <a:cubicBezTo>
                    <a:pt x="1024565" y="3621479"/>
                    <a:pt x="1022358" y="3623073"/>
                    <a:pt x="1020273" y="3625035"/>
                  </a:cubicBezTo>
                  <a:cubicBezTo>
                    <a:pt x="1018188" y="3626997"/>
                    <a:pt x="1016226" y="3629204"/>
                    <a:pt x="1014509" y="3631657"/>
                  </a:cubicBezTo>
                  <a:cubicBezTo>
                    <a:pt x="1012793" y="3634109"/>
                    <a:pt x="1011444" y="3636684"/>
                    <a:pt x="1010340" y="3639382"/>
                  </a:cubicBezTo>
                  <a:cubicBezTo>
                    <a:pt x="1009482" y="3641712"/>
                    <a:pt x="1008991" y="3643920"/>
                    <a:pt x="1008746" y="3645882"/>
                  </a:cubicBezTo>
                  <a:cubicBezTo>
                    <a:pt x="1008501" y="3647844"/>
                    <a:pt x="1008746" y="3649683"/>
                    <a:pt x="1009236" y="3651155"/>
                  </a:cubicBezTo>
                  <a:cubicBezTo>
                    <a:pt x="1009727" y="3652626"/>
                    <a:pt x="1010585" y="3653975"/>
                    <a:pt x="1011689" y="3654834"/>
                  </a:cubicBezTo>
                  <a:cubicBezTo>
                    <a:pt x="1012793" y="3655692"/>
                    <a:pt x="1014264" y="3656305"/>
                    <a:pt x="1015858" y="3656550"/>
                  </a:cubicBezTo>
                  <a:cubicBezTo>
                    <a:pt x="1016103" y="3656550"/>
                    <a:pt x="1016349" y="3656550"/>
                    <a:pt x="1016594" y="3656550"/>
                  </a:cubicBezTo>
                  <a:cubicBezTo>
                    <a:pt x="1016839" y="3656550"/>
                    <a:pt x="1017084" y="3656550"/>
                    <a:pt x="1017330" y="3656550"/>
                  </a:cubicBezTo>
                  <a:cubicBezTo>
                    <a:pt x="1017575" y="3656550"/>
                    <a:pt x="1017820" y="3656550"/>
                    <a:pt x="1018066" y="3656550"/>
                  </a:cubicBezTo>
                  <a:cubicBezTo>
                    <a:pt x="1018311" y="3656550"/>
                    <a:pt x="1018556" y="3656550"/>
                    <a:pt x="1018801" y="3656550"/>
                  </a:cubicBezTo>
                  <a:cubicBezTo>
                    <a:pt x="1021009" y="3656305"/>
                    <a:pt x="1023216" y="3655447"/>
                    <a:pt x="1025546" y="3654221"/>
                  </a:cubicBezTo>
                  <a:cubicBezTo>
                    <a:pt x="1027876" y="3652994"/>
                    <a:pt x="1030083" y="3651400"/>
                    <a:pt x="1032168" y="3649438"/>
                  </a:cubicBezTo>
                  <a:cubicBezTo>
                    <a:pt x="1034253" y="3647476"/>
                    <a:pt x="1036215" y="3645269"/>
                    <a:pt x="1037931" y="3642816"/>
                  </a:cubicBezTo>
                  <a:cubicBezTo>
                    <a:pt x="1039648" y="3640364"/>
                    <a:pt x="1040997" y="3637788"/>
                    <a:pt x="1041978" y="3635090"/>
                  </a:cubicBezTo>
                  <a:cubicBezTo>
                    <a:pt x="1042837" y="3632761"/>
                    <a:pt x="1043327" y="3630431"/>
                    <a:pt x="1043572" y="3628469"/>
                  </a:cubicBezTo>
                  <a:cubicBezTo>
                    <a:pt x="1043818" y="3626506"/>
                    <a:pt x="1043572" y="3624667"/>
                    <a:pt x="1042959" y="3623196"/>
                  </a:cubicBezTo>
                  <a:cubicBezTo>
                    <a:pt x="1042469" y="3621724"/>
                    <a:pt x="1041610" y="3620375"/>
                    <a:pt x="1040384" y="3619516"/>
                  </a:cubicBezTo>
                  <a:cubicBezTo>
                    <a:pt x="1039280" y="3618658"/>
                    <a:pt x="1037809" y="3618045"/>
                    <a:pt x="1036092" y="3617922"/>
                  </a:cubicBezTo>
                  <a:moveTo>
                    <a:pt x="411911" y="3555381"/>
                  </a:moveTo>
                  <a:cubicBezTo>
                    <a:pt x="410439" y="3555259"/>
                    <a:pt x="408845" y="3555381"/>
                    <a:pt x="407251" y="3555995"/>
                  </a:cubicBezTo>
                  <a:cubicBezTo>
                    <a:pt x="405534" y="3556608"/>
                    <a:pt x="403817" y="3557466"/>
                    <a:pt x="401978" y="3558570"/>
                  </a:cubicBezTo>
                  <a:cubicBezTo>
                    <a:pt x="400138" y="3559673"/>
                    <a:pt x="398421" y="3561145"/>
                    <a:pt x="396705" y="3562862"/>
                  </a:cubicBezTo>
                  <a:cubicBezTo>
                    <a:pt x="394988" y="3564579"/>
                    <a:pt x="393394" y="3566418"/>
                    <a:pt x="391922" y="3568503"/>
                  </a:cubicBezTo>
                  <a:cubicBezTo>
                    <a:pt x="390205" y="3570833"/>
                    <a:pt x="388856" y="3573285"/>
                    <a:pt x="387998" y="3575493"/>
                  </a:cubicBezTo>
                  <a:cubicBezTo>
                    <a:pt x="387017" y="3577823"/>
                    <a:pt x="386404" y="3579907"/>
                    <a:pt x="386281" y="3581869"/>
                  </a:cubicBezTo>
                  <a:cubicBezTo>
                    <a:pt x="386036" y="3583831"/>
                    <a:pt x="386281" y="3585548"/>
                    <a:pt x="386894" y="3587020"/>
                  </a:cubicBezTo>
                  <a:cubicBezTo>
                    <a:pt x="387507" y="3588491"/>
                    <a:pt x="388489" y="3589473"/>
                    <a:pt x="389837" y="3590086"/>
                  </a:cubicBezTo>
                  <a:cubicBezTo>
                    <a:pt x="389960" y="3590086"/>
                    <a:pt x="390205" y="3590208"/>
                    <a:pt x="390328" y="3590331"/>
                  </a:cubicBezTo>
                  <a:cubicBezTo>
                    <a:pt x="390451" y="3590331"/>
                    <a:pt x="390696" y="3590331"/>
                    <a:pt x="390819" y="3590453"/>
                  </a:cubicBezTo>
                  <a:cubicBezTo>
                    <a:pt x="390941" y="3590453"/>
                    <a:pt x="391186" y="3590453"/>
                    <a:pt x="391309" y="3590453"/>
                  </a:cubicBezTo>
                  <a:cubicBezTo>
                    <a:pt x="391432" y="3590453"/>
                    <a:pt x="391677" y="3590453"/>
                    <a:pt x="391799" y="3590453"/>
                  </a:cubicBezTo>
                  <a:cubicBezTo>
                    <a:pt x="393148" y="3590576"/>
                    <a:pt x="394743" y="3590453"/>
                    <a:pt x="396459" y="3589840"/>
                  </a:cubicBezTo>
                  <a:cubicBezTo>
                    <a:pt x="398176" y="3589227"/>
                    <a:pt x="399893" y="3588369"/>
                    <a:pt x="401732" y="3587265"/>
                  </a:cubicBezTo>
                  <a:cubicBezTo>
                    <a:pt x="403572" y="3586039"/>
                    <a:pt x="405289" y="3584690"/>
                    <a:pt x="407005" y="3582973"/>
                  </a:cubicBezTo>
                  <a:cubicBezTo>
                    <a:pt x="408722" y="3581256"/>
                    <a:pt x="410316" y="3579417"/>
                    <a:pt x="411911" y="3577332"/>
                  </a:cubicBezTo>
                  <a:cubicBezTo>
                    <a:pt x="413628" y="3575002"/>
                    <a:pt x="414854" y="3572550"/>
                    <a:pt x="415835" y="3570342"/>
                  </a:cubicBezTo>
                  <a:cubicBezTo>
                    <a:pt x="416816" y="3568013"/>
                    <a:pt x="417306" y="3565928"/>
                    <a:pt x="417552" y="3563966"/>
                  </a:cubicBezTo>
                  <a:cubicBezTo>
                    <a:pt x="417797" y="3562003"/>
                    <a:pt x="417552" y="3560287"/>
                    <a:pt x="416938" y="3558938"/>
                  </a:cubicBezTo>
                  <a:cubicBezTo>
                    <a:pt x="416325" y="3557589"/>
                    <a:pt x="415344" y="3556485"/>
                    <a:pt x="413995" y="3555872"/>
                  </a:cubicBezTo>
                  <a:cubicBezTo>
                    <a:pt x="413873" y="3555872"/>
                    <a:pt x="413628" y="3555750"/>
                    <a:pt x="413505" y="3555750"/>
                  </a:cubicBezTo>
                  <a:cubicBezTo>
                    <a:pt x="413382" y="3555750"/>
                    <a:pt x="413137" y="3555750"/>
                    <a:pt x="413014" y="3555627"/>
                  </a:cubicBezTo>
                  <a:cubicBezTo>
                    <a:pt x="412892" y="3555627"/>
                    <a:pt x="412646" y="3555627"/>
                    <a:pt x="412524" y="3555627"/>
                  </a:cubicBezTo>
                  <a:cubicBezTo>
                    <a:pt x="412401" y="3555627"/>
                    <a:pt x="412156" y="3555627"/>
                    <a:pt x="412033" y="3555627"/>
                  </a:cubicBezTo>
                  <a:moveTo>
                    <a:pt x="973674" y="3625280"/>
                  </a:moveTo>
                  <a:cubicBezTo>
                    <a:pt x="973674" y="3625280"/>
                    <a:pt x="973306" y="3625280"/>
                    <a:pt x="973183" y="3625280"/>
                  </a:cubicBezTo>
                  <a:cubicBezTo>
                    <a:pt x="973061" y="3625280"/>
                    <a:pt x="972815" y="3625280"/>
                    <a:pt x="972693" y="3625280"/>
                  </a:cubicBezTo>
                  <a:cubicBezTo>
                    <a:pt x="972570" y="3625280"/>
                    <a:pt x="972325" y="3625280"/>
                    <a:pt x="972080" y="3625280"/>
                  </a:cubicBezTo>
                  <a:cubicBezTo>
                    <a:pt x="971834" y="3625280"/>
                    <a:pt x="971712" y="3625280"/>
                    <a:pt x="971467" y="3625280"/>
                  </a:cubicBezTo>
                  <a:cubicBezTo>
                    <a:pt x="969259" y="3625525"/>
                    <a:pt x="967052" y="3626261"/>
                    <a:pt x="964845" y="3627365"/>
                  </a:cubicBezTo>
                  <a:cubicBezTo>
                    <a:pt x="962637" y="3628469"/>
                    <a:pt x="960307" y="3630063"/>
                    <a:pt x="958223" y="3631902"/>
                  </a:cubicBezTo>
                  <a:cubicBezTo>
                    <a:pt x="956138" y="3633741"/>
                    <a:pt x="954176" y="3635949"/>
                    <a:pt x="952459" y="3638279"/>
                  </a:cubicBezTo>
                  <a:cubicBezTo>
                    <a:pt x="950742" y="3640609"/>
                    <a:pt x="949271" y="3643184"/>
                    <a:pt x="948167" y="3645882"/>
                  </a:cubicBezTo>
                  <a:cubicBezTo>
                    <a:pt x="947186" y="3648334"/>
                    <a:pt x="946573" y="3650542"/>
                    <a:pt x="946328" y="3652626"/>
                  </a:cubicBezTo>
                  <a:cubicBezTo>
                    <a:pt x="946082" y="3654711"/>
                    <a:pt x="946328" y="3656550"/>
                    <a:pt x="946695" y="3658145"/>
                  </a:cubicBezTo>
                  <a:cubicBezTo>
                    <a:pt x="947186" y="3659739"/>
                    <a:pt x="948044" y="3661088"/>
                    <a:pt x="949148" y="3662069"/>
                  </a:cubicBezTo>
                  <a:cubicBezTo>
                    <a:pt x="950252" y="3663050"/>
                    <a:pt x="951723" y="3663663"/>
                    <a:pt x="953440" y="3663786"/>
                  </a:cubicBezTo>
                  <a:cubicBezTo>
                    <a:pt x="953563" y="3663786"/>
                    <a:pt x="953808" y="3663786"/>
                    <a:pt x="953931" y="3663786"/>
                  </a:cubicBezTo>
                  <a:cubicBezTo>
                    <a:pt x="954053" y="3663786"/>
                    <a:pt x="954299" y="3663786"/>
                    <a:pt x="954421" y="3663786"/>
                  </a:cubicBezTo>
                  <a:cubicBezTo>
                    <a:pt x="954544" y="3663786"/>
                    <a:pt x="954789" y="3663786"/>
                    <a:pt x="955034" y="3663786"/>
                  </a:cubicBezTo>
                  <a:cubicBezTo>
                    <a:pt x="955280" y="3663786"/>
                    <a:pt x="955402" y="3663786"/>
                    <a:pt x="955647" y="3663786"/>
                  </a:cubicBezTo>
                  <a:cubicBezTo>
                    <a:pt x="957732" y="3663540"/>
                    <a:pt x="960062" y="3662804"/>
                    <a:pt x="962269" y="3661701"/>
                  </a:cubicBezTo>
                  <a:cubicBezTo>
                    <a:pt x="964477" y="3660474"/>
                    <a:pt x="966807" y="3659003"/>
                    <a:pt x="968891" y="3657041"/>
                  </a:cubicBezTo>
                  <a:cubicBezTo>
                    <a:pt x="970976" y="3655202"/>
                    <a:pt x="972938" y="3652994"/>
                    <a:pt x="974655" y="3650542"/>
                  </a:cubicBezTo>
                  <a:cubicBezTo>
                    <a:pt x="976372" y="3648212"/>
                    <a:pt x="977843" y="3645636"/>
                    <a:pt x="978947" y="3642939"/>
                  </a:cubicBezTo>
                  <a:cubicBezTo>
                    <a:pt x="979928" y="3640486"/>
                    <a:pt x="980541" y="3638279"/>
                    <a:pt x="980786" y="3636194"/>
                  </a:cubicBezTo>
                  <a:cubicBezTo>
                    <a:pt x="981032" y="3634109"/>
                    <a:pt x="980786" y="3632270"/>
                    <a:pt x="980418" y="3630676"/>
                  </a:cubicBezTo>
                  <a:cubicBezTo>
                    <a:pt x="979928" y="3629082"/>
                    <a:pt x="979070" y="3627855"/>
                    <a:pt x="977966" y="3626874"/>
                  </a:cubicBezTo>
                  <a:cubicBezTo>
                    <a:pt x="976862" y="3625893"/>
                    <a:pt x="975391" y="3625280"/>
                    <a:pt x="973674" y="3625157"/>
                  </a:cubicBezTo>
                  <a:moveTo>
                    <a:pt x="452746" y="3572059"/>
                  </a:moveTo>
                  <a:cubicBezTo>
                    <a:pt x="451275" y="3571936"/>
                    <a:pt x="449680" y="3572059"/>
                    <a:pt x="447841" y="3572795"/>
                  </a:cubicBezTo>
                  <a:cubicBezTo>
                    <a:pt x="446124" y="3573408"/>
                    <a:pt x="444285" y="3574266"/>
                    <a:pt x="442445" y="3575493"/>
                  </a:cubicBezTo>
                  <a:cubicBezTo>
                    <a:pt x="440606" y="3576719"/>
                    <a:pt x="438766" y="3578191"/>
                    <a:pt x="437050" y="3580030"/>
                  </a:cubicBezTo>
                  <a:cubicBezTo>
                    <a:pt x="435333" y="3581869"/>
                    <a:pt x="433616" y="3583831"/>
                    <a:pt x="432144" y="3586039"/>
                  </a:cubicBezTo>
                  <a:cubicBezTo>
                    <a:pt x="430550" y="3588491"/>
                    <a:pt x="429201" y="3590821"/>
                    <a:pt x="428343" y="3593151"/>
                  </a:cubicBezTo>
                  <a:cubicBezTo>
                    <a:pt x="427484" y="3595481"/>
                    <a:pt x="426994" y="3597566"/>
                    <a:pt x="426871" y="3599528"/>
                  </a:cubicBezTo>
                  <a:cubicBezTo>
                    <a:pt x="426749" y="3601490"/>
                    <a:pt x="426994" y="3603207"/>
                    <a:pt x="427607" y="3604556"/>
                  </a:cubicBezTo>
                  <a:cubicBezTo>
                    <a:pt x="428220" y="3605905"/>
                    <a:pt x="429324" y="3607008"/>
                    <a:pt x="430673" y="3607499"/>
                  </a:cubicBezTo>
                  <a:cubicBezTo>
                    <a:pt x="430795" y="3607499"/>
                    <a:pt x="430918" y="3607499"/>
                    <a:pt x="431041" y="3607621"/>
                  </a:cubicBezTo>
                  <a:cubicBezTo>
                    <a:pt x="431163" y="3607621"/>
                    <a:pt x="431286" y="3607621"/>
                    <a:pt x="431409" y="3607621"/>
                  </a:cubicBezTo>
                  <a:cubicBezTo>
                    <a:pt x="431531" y="3607621"/>
                    <a:pt x="431654" y="3607621"/>
                    <a:pt x="431899" y="3607621"/>
                  </a:cubicBezTo>
                  <a:cubicBezTo>
                    <a:pt x="432144" y="3607621"/>
                    <a:pt x="432144" y="3607621"/>
                    <a:pt x="432390" y="3607621"/>
                  </a:cubicBezTo>
                  <a:cubicBezTo>
                    <a:pt x="433861" y="3607744"/>
                    <a:pt x="435578" y="3607621"/>
                    <a:pt x="437295" y="3606886"/>
                  </a:cubicBezTo>
                  <a:cubicBezTo>
                    <a:pt x="439012" y="3606273"/>
                    <a:pt x="440851" y="3605291"/>
                    <a:pt x="442813" y="3604065"/>
                  </a:cubicBezTo>
                  <a:cubicBezTo>
                    <a:pt x="444653" y="3602839"/>
                    <a:pt x="446492" y="3601245"/>
                    <a:pt x="448209" y="3599528"/>
                  </a:cubicBezTo>
                  <a:cubicBezTo>
                    <a:pt x="449926" y="3597811"/>
                    <a:pt x="451642" y="3595726"/>
                    <a:pt x="453114" y="3593642"/>
                  </a:cubicBezTo>
                  <a:cubicBezTo>
                    <a:pt x="454708" y="3591189"/>
                    <a:pt x="456057" y="3588736"/>
                    <a:pt x="456916" y="3586529"/>
                  </a:cubicBezTo>
                  <a:cubicBezTo>
                    <a:pt x="457774" y="3584199"/>
                    <a:pt x="458264" y="3582115"/>
                    <a:pt x="458387" y="3580153"/>
                  </a:cubicBezTo>
                  <a:cubicBezTo>
                    <a:pt x="458387" y="3578191"/>
                    <a:pt x="458264" y="3576474"/>
                    <a:pt x="457651" y="3575125"/>
                  </a:cubicBezTo>
                  <a:cubicBezTo>
                    <a:pt x="457038" y="3573776"/>
                    <a:pt x="455934" y="3572795"/>
                    <a:pt x="454463" y="3572182"/>
                  </a:cubicBezTo>
                  <a:cubicBezTo>
                    <a:pt x="454340" y="3572182"/>
                    <a:pt x="454218" y="3572182"/>
                    <a:pt x="454095" y="3572059"/>
                  </a:cubicBezTo>
                  <a:cubicBezTo>
                    <a:pt x="453972" y="3572059"/>
                    <a:pt x="453850" y="3572059"/>
                    <a:pt x="453727" y="3572059"/>
                  </a:cubicBezTo>
                  <a:cubicBezTo>
                    <a:pt x="453604" y="3572059"/>
                    <a:pt x="453482" y="3572059"/>
                    <a:pt x="453237" y="3572059"/>
                  </a:cubicBezTo>
                  <a:cubicBezTo>
                    <a:pt x="453114" y="3572059"/>
                    <a:pt x="452991" y="3572059"/>
                    <a:pt x="452746" y="3572059"/>
                  </a:cubicBezTo>
                  <a:moveTo>
                    <a:pt x="912850" y="3630063"/>
                  </a:moveTo>
                  <a:cubicBezTo>
                    <a:pt x="912850" y="3630063"/>
                    <a:pt x="912605" y="3630063"/>
                    <a:pt x="912482" y="3630063"/>
                  </a:cubicBezTo>
                  <a:cubicBezTo>
                    <a:pt x="912359" y="3630063"/>
                    <a:pt x="912237" y="3630063"/>
                    <a:pt x="911992" y="3630063"/>
                  </a:cubicBezTo>
                  <a:cubicBezTo>
                    <a:pt x="911869" y="3630063"/>
                    <a:pt x="911746" y="3630063"/>
                    <a:pt x="911501" y="3630063"/>
                  </a:cubicBezTo>
                  <a:cubicBezTo>
                    <a:pt x="911378" y="3630063"/>
                    <a:pt x="911133" y="3630063"/>
                    <a:pt x="911011" y="3630063"/>
                  </a:cubicBezTo>
                  <a:cubicBezTo>
                    <a:pt x="908926" y="3630063"/>
                    <a:pt x="906718" y="3630798"/>
                    <a:pt x="904511" y="3631902"/>
                  </a:cubicBezTo>
                  <a:cubicBezTo>
                    <a:pt x="902304" y="3633006"/>
                    <a:pt x="900097" y="3634477"/>
                    <a:pt x="898012" y="3636317"/>
                  </a:cubicBezTo>
                  <a:cubicBezTo>
                    <a:pt x="895927" y="3638156"/>
                    <a:pt x="893965" y="3640241"/>
                    <a:pt x="892126" y="3642571"/>
                  </a:cubicBezTo>
                  <a:cubicBezTo>
                    <a:pt x="890409" y="3644901"/>
                    <a:pt x="888815" y="3647476"/>
                    <a:pt x="887711" y="3650051"/>
                  </a:cubicBezTo>
                  <a:cubicBezTo>
                    <a:pt x="886607" y="3652504"/>
                    <a:pt x="885994" y="3654834"/>
                    <a:pt x="885626" y="3656919"/>
                  </a:cubicBezTo>
                  <a:cubicBezTo>
                    <a:pt x="885381" y="3659003"/>
                    <a:pt x="885381" y="3660965"/>
                    <a:pt x="885872" y="3662559"/>
                  </a:cubicBezTo>
                  <a:cubicBezTo>
                    <a:pt x="886362" y="3664154"/>
                    <a:pt x="887098" y="3665502"/>
                    <a:pt x="888202" y="3666484"/>
                  </a:cubicBezTo>
                  <a:cubicBezTo>
                    <a:pt x="889305" y="3667464"/>
                    <a:pt x="890777" y="3668077"/>
                    <a:pt x="892493" y="3668323"/>
                  </a:cubicBezTo>
                  <a:cubicBezTo>
                    <a:pt x="892616" y="3668323"/>
                    <a:pt x="892739" y="3668323"/>
                    <a:pt x="892861" y="3668323"/>
                  </a:cubicBezTo>
                  <a:cubicBezTo>
                    <a:pt x="892984" y="3668323"/>
                    <a:pt x="893107" y="3668323"/>
                    <a:pt x="893352" y="3668323"/>
                  </a:cubicBezTo>
                  <a:cubicBezTo>
                    <a:pt x="893474" y="3668323"/>
                    <a:pt x="893597" y="3668323"/>
                    <a:pt x="893842" y="3668323"/>
                  </a:cubicBezTo>
                  <a:cubicBezTo>
                    <a:pt x="893965" y="3668323"/>
                    <a:pt x="894210" y="3668323"/>
                    <a:pt x="894333" y="3668323"/>
                  </a:cubicBezTo>
                  <a:cubicBezTo>
                    <a:pt x="896418" y="3668323"/>
                    <a:pt x="898625" y="3667587"/>
                    <a:pt x="900832" y="3666484"/>
                  </a:cubicBezTo>
                  <a:cubicBezTo>
                    <a:pt x="903040" y="3665380"/>
                    <a:pt x="905247" y="3663908"/>
                    <a:pt x="907454" y="3662069"/>
                  </a:cubicBezTo>
                  <a:cubicBezTo>
                    <a:pt x="909539" y="3660229"/>
                    <a:pt x="911624" y="3658145"/>
                    <a:pt x="913341" y="3655815"/>
                  </a:cubicBezTo>
                  <a:cubicBezTo>
                    <a:pt x="915057" y="3653485"/>
                    <a:pt x="916651" y="3650909"/>
                    <a:pt x="917755" y="3648212"/>
                  </a:cubicBezTo>
                  <a:cubicBezTo>
                    <a:pt x="918859" y="3645759"/>
                    <a:pt x="919472" y="3643429"/>
                    <a:pt x="919840" y="3641344"/>
                  </a:cubicBezTo>
                  <a:cubicBezTo>
                    <a:pt x="920085" y="3639260"/>
                    <a:pt x="920085" y="3637298"/>
                    <a:pt x="919595" y="3635704"/>
                  </a:cubicBezTo>
                  <a:cubicBezTo>
                    <a:pt x="919104" y="3634109"/>
                    <a:pt x="918368" y="3632761"/>
                    <a:pt x="917265" y="3631779"/>
                  </a:cubicBezTo>
                  <a:cubicBezTo>
                    <a:pt x="916161" y="3630798"/>
                    <a:pt x="914689" y="3630185"/>
                    <a:pt x="912972" y="3630063"/>
                  </a:cubicBezTo>
                  <a:moveTo>
                    <a:pt x="495666" y="3586897"/>
                  </a:moveTo>
                  <a:cubicBezTo>
                    <a:pt x="494072" y="3586775"/>
                    <a:pt x="492355" y="3586897"/>
                    <a:pt x="490638" y="3587633"/>
                  </a:cubicBezTo>
                  <a:cubicBezTo>
                    <a:pt x="488799" y="3588246"/>
                    <a:pt x="486960" y="3589227"/>
                    <a:pt x="484997" y="3590576"/>
                  </a:cubicBezTo>
                  <a:cubicBezTo>
                    <a:pt x="483158" y="3591925"/>
                    <a:pt x="481196" y="3593519"/>
                    <a:pt x="479479" y="3595359"/>
                  </a:cubicBezTo>
                  <a:cubicBezTo>
                    <a:pt x="477762" y="3597198"/>
                    <a:pt x="476046" y="3599283"/>
                    <a:pt x="474574" y="3601490"/>
                  </a:cubicBezTo>
                  <a:cubicBezTo>
                    <a:pt x="472980" y="3603943"/>
                    <a:pt x="471754" y="3606273"/>
                    <a:pt x="470895" y="3608603"/>
                  </a:cubicBezTo>
                  <a:cubicBezTo>
                    <a:pt x="470037" y="3610933"/>
                    <a:pt x="469669" y="3613017"/>
                    <a:pt x="469546" y="3614979"/>
                  </a:cubicBezTo>
                  <a:cubicBezTo>
                    <a:pt x="469424" y="3616941"/>
                    <a:pt x="469791" y="3618536"/>
                    <a:pt x="470527" y="3619884"/>
                  </a:cubicBezTo>
                  <a:cubicBezTo>
                    <a:pt x="471263" y="3621233"/>
                    <a:pt x="472367" y="3622214"/>
                    <a:pt x="473838" y="3622705"/>
                  </a:cubicBezTo>
                  <a:cubicBezTo>
                    <a:pt x="473838" y="3622705"/>
                    <a:pt x="474083" y="3622705"/>
                    <a:pt x="474206" y="3622705"/>
                  </a:cubicBezTo>
                  <a:cubicBezTo>
                    <a:pt x="474206" y="3622705"/>
                    <a:pt x="474451" y="3622705"/>
                    <a:pt x="474574" y="3622705"/>
                  </a:cubicBezTo>
                  <a:cubicBezTo>
                    <a:pt x="474574" y="3622705"/>
                    <a:pt x="474819" y="3622705"/>
                    <a:pt x="474942" y="3622705"/>
                  </a:cubicBezTo>
                  <a:cubicBezTo>
                    <a:pt x="474942" y="3622705"/>
                    <a:pt x="475187" y="3622705"/>
                    <a:pt x="475310" y="3622705"/>
                  </a:cubicBezTo>
                  <a:cubicBezTo>
                    <a:pt x="476904" y="3622827"/>
                    <a:pt x="478621" y="3622705"/>
                    <a:pt x="480338" y="3621969"/>
                  </a:cubicBezTo>
                  <a:cubicBezTo>
                    <a:pt x="482177" y="3621356"/>
                    <a:pt x="484016" y="3620375"/>
                    <a:pt x="485979" y="3619026"/>
                  </a:cubicBezTo>
                  <a:cubicBezTo>
                    <a:pt x="487818" y="3617677"/>
                    <a:pt x="489780" y="3616083"/>
                    <a:pt x="491620" y="3614244"/>
                  </a:cubicBezTo>
                  <a:cubicBezTo>
                    <a:pt x="493459" y="3612404"/>
                    <a:pt x="495053" y="3610319"/>
                    <a:pt x="496525" y="3607989"/>
                  </a:cubicBezTo>
                  <a:cubicBezTo>
                    <a:pt x="498119" y="3605537"/>
                    <a:pt x="499345" y="3603084"/>
                    <a:pt x="500204" y="3600754"/>
                  </a:cubicBezTo>
                  <a:cubicBezTo>
                    <a:pt x="501062" y="3598424"/>
                    <a:pt x="501430" y="3596340"/>
                    <a:pt x="501552" y="3594378"/>
                  </a:cubicBezTo>
                  <a:cubicBezTo>
                    <a:pt x="501552" y="3592416"/>
                    <a:pt x="501307" y="3590821"/>
                    <a:pt x="500571" y="3589473"/>
                  </a:cubicBezTo>
                  <a:cubicBezTo>
                    <a:pt x="499836" y="3588123"/>
                    <a:pt x="498732" y="3587265"/>
                    <a:pt x="497138" y="3586775"/>
                  </a:cubicBezTo>
                  <a:cubicBezTo>
                    <a:pt x="497138" y="3586775"/>
                    <a:pt x="496892" y="3586775"/>
                    <a:pt x="496770" y="3586775"/>
                  </a:cubicBezTo>
                  <a:cubicBezTo>
                    <a:pt x="496770" y="3586775"/>
                    <a:pt x="496525" y="3586775"/>
                    <a:pt x="496402" y="3586775"/>
                  </a:cubicBezTo>
                  <a:cubicBezTo>
                    <a:pt x="496402" y="3586775"/>
                    <a:pt x="496157" y="3586775"/>
                    <a:pt x="496034" y="3586775"/>
                  </a:cubicBezTo>
                  <a:cubicBezTo>
                    <a:pt x="495911" y="3586775"/>
                    <a:pt x="495789" y="3586775"/>
                    <a:pt x="495666" y="3586775"/>
                  </a:cubicBezTo>
                  <a:moveTo>
                    <a:pt x="853865" y="3632515"/>
                  </a:moveTo>
                  <a:cubicBezTo>
                    <a:pt x="853865" y="3632515"/>
                    <a:pt x="853620" y="3632515"/>
                    <a:pt x="853498" y="3632515"/>
                  </a:cubicBezTo>
                  <a:cubicBezTo>
                    <a:pt x="853498" y="3632515"/>
                    <a:pt x="853252" y="3632515"/>
                    <a:pt x="853130" y="3632515"/>
                  </a:cubicBezTo>
                  <a:cubicBezTo>
                    <a:pt x="853130" y="3632515"/>
                    <a:pt x="852884" y="3632515"/>
                    <a:pt x="852762" y="3632515"/>
                  </a:cubicBezTo>
                  <a:cubicBezTo>
                    <a:pt x="852762" y="3632515"/>
                    <a:pt x="852516" y="3632515"/>
                    <a:pt x="852394" y="3632515"/>
                  </a:cubicBezTo>
                  <a:cubicBezTo>
                    <a:pt x="850309" y="3632515"/>
                    <a:pt x="848224" y="3633128"/>
                    <a:pt x="846017" y="3634109"/>
                  </a:cubicBezTo>
                  <a:cubicBezTo>
                    <a:pt x="843810" y="3635090"/>
                    <a:pt x="841602" y="3636562"/>
                    <a:pt x="839518" y="3638279"/>
                  </a:cubicBezTo>
                  <a:cubicBezTo>
                    <a:pt x="837433" y="3639996"/>
                    <a:pt x="835348" y="3642080"/>
                    <a:pt x="833632" y="3644410"/>
                  </a:cubicBezTo>
                  <a:cubicBezTo>
                    <a:pt x="831792" y="3646740"/>
                    <a:pt x="830321" y="3649193"/>
                    <a:pt x="829094" y="3651768"/>
                  </a:cubicBezTo>
                  <a:cubicBezTo>
                    <a:pt x="827991" y="3654221"/>
                    <a:pt x="827132" y="3656550"/>
                    <a:pt x="826887" y="3658758"/>
                  </a:cubicBezTo>
                  <a:cubicBezTo>
                    <a:pt x="826642" y="3660965"/>
                    <a:pt x="826519" y="3662927"/>
                    <a:pt x="826887" y="3664521"/>
                  </a:cubicBezTo>
                  <a:cubicBezTo>
                    <a:pt x="827255" y="3666238"/>
                    <a:pt x="827991" y="3667587"/>
                    <a:pt x="829094" y="3668568"/>
                  </a:cubicBezTo>
                  <a:cubicBezTo>
                    <a:pt x="830198" y="3669549"/>
                    <a:pt x="831547" y="3670285"/>
                    <a:pt x="833386" y="3670407"/>
                  </a:cubicBezTo>
                  <a:cubicBezTo>
                    <a:pt x="833386" y="3670407"/>
                    <a:pt x="833632" y="3670407"/>
                    <a:pt x="833754" y="3670407"/>
                  </a:cubicBezTo>
                  <a:cubicBezTo>
                    <a:pt x="833754" y="3670407"/>
                    <a:pt x="834000" y="3670407"/>
                    <a:pt x="834122" y="3670407"/>
                  </a:cubicBezTo>
                  <a:cubicBezTo>
                    <a:pt x="834245" y="3670407"/>
                    <a:pt x="834367" y="3670407"/>
                    <a:pt x="834490" y="3670407"/>
                  </a:cubicBezTo>
                  <a:cubicBezTo>
                    <a:pt x="834490" y="3670407"/>
                    <a:pt x="834735" y="3670407"/>
                    <a:pt x="834858" y="3670407"/>
                  </a:cubicBezTo>
                  <a:cubicBezTo>
                    <a:pt x="836820" y="3670407"/>
                    <a:pt x="839027" y="3669794"/>
                    <a:pt x="841235" y="3668813"/>
                  </a:cubicBezTo>
                  <a:cubicBezTo>
                    <a:pt x="843442" y="3667832"/>
                    <a:pt x="845649" y="3666361"/>
                    <a:pt x="847734" y="3664644"/>
                  </a:cubicBezTo>
                  <a:cubicBezTo>
                    <a:pt x="849819" y="3662927"/>
                    <a:pt x="851903" y="3660842"/>
                    <a:pt x="853620" y="3658512"/>
                  </a:cubicBezTo>
                  <a:cubicBezTo>
                    <a:pt x="855460" y="3656182"/>
                    <a:pt x="856931" y="3653730"/>
                    <a:pt x="858157" y="3651032"/>
                  </a:cubicBezTo>
                  <a:cubicBezTo>
                    <a:pt x="859261" y="3648579"/>
                    <a:pt x="859997" y="3646127"/>
                    <a:pt x="860365" y="3644042"/>
                  </a:cubicBezTo>
                  <a:cubicBezTo>
                    <a:pt x="860733" y="3641958"/>
                    <a:pt x="860733" y="3639873"/>
                    <a:pt x="860365" y="3638279"/>
                  </a:cubicBezTo>
                  <a:cubicBezTo>
                    <a:pt x="859997" y="3636562"/>
                    <a:pt x="859261" y="3635213"/>
                    <a:pt x="858157" y="3634232"/>
                  </a:cubicBezTo>
                  <a:cubicBezTo>
                    <a:pt x="857054" y="3633251"/>
                    <a:pt x="855705" y="3632515"/>
                    <a:pt x="853865" y="3632393"/>
                  </a:cubicBezTo>
                  <a:moveTo>
                    <a:pt x="540548" y="3599651"/>
                  </a:moveTo>
                  <a:cubicBezTo>
                    <a:pt x="538954" y="3599528"/>
                    <a:pt x="537237" y="3599651"/>
                    <a:pt x="535275" y="3600386"/>
                  </a:cubicBezTo>
                  <a:cubicBezTo>
                    <a:pt x="533436" y="3600999"/>
                    <a:pt x="531474" y="3602103"/>
                    <a:pt x="529512" y="3603452"/>
                  </a:cubicBezTo>
                  <a:cubicBezTo>
                    <a:pt x="527550" y="3604801"/>
                    <a:pt x="525710" y="3606518"/>
                    <a:pt x="523871" y="3608357"/>
                  </a:cubicBezTo>
                  <a:cubicBezTo>
                    <a:pt x="522031" y="3610197"/>
                    <a:pt x="520437" y="3612404"/>
                    <a:pt x="518966" y="3614734"/>
                  </a:cubicBezTo>
                  <a:cubicBezTo>
                    <a:pt x="517372" y="3617186"/>
                    <a:pt x="516268" y="3619639"/>
                    <a:pt x="515532" y="3621969"/>
                  </a:cubicBezTo>
                  <a:cubicBezTo>
                    <a:pt x="514796" y="3624299"/>
                    <a:pt x="514428" y="3626384"/>
                    <a:pt x="514428" y="3628346"/>
                  </a:cubicBezTo>
                  <a:cubicBezTo>
                    <a:pt x="514428" y="3630308"/>
                    <a:pt x="514919" y="3631902"/>
                    <a:pt x="515655" y="3633128"/>
                  </a:cubicBezTo>
                  <a:cubicBezTo>
                    <a:pt x="516390" y="3634354"/>
                    <a:pt x="517617" y="3635336"/>
                    <a:pt x="519211" y="3635704"/>
                  </a:cubicBezTo>
                  <a:cubicBezTo>
                    <a:pt x="519211" y="3635704"/>
                    <a:pt x="519334" y="3635704"/>
                    <a:pt x="519456" y="3635704"/>
                  </a:cubicBezTo>
                  <a:cubicBezTo>
                    <a:pt x="519456" y="3635704"/>
                    <a:pt x="519701" y="3635704"/>
                    <a:pt x="519701" y="3635704"/>
                  </a:cubicBezTo>
                  <a:cubicBezTo>
                    <a:pt x="519701" y="3635704"/>
                    <a:pt x="519947" y="3635704"/>
                    <a:pt x="519947" y="3635704"/>
                  </a:cubicBezTo>
                  <a:cubicBezTo>
                    <a:pt x="519947" y="3635704"/>
                    <a:pt x="520192" y="3635704"/>
                    <a:pt x="520192" y="3635704"/>
                  </a:cubicBezTo>
                  <a:cubicBezTo>
                    <a:pt x="521786" y="3635826"/>
                    <a:pt x="523626" y="3635704"/>
                    <a:pt x="525465" y="3634968"/>
                  </a:cubicBezTo>
                  <a:cubicBezTo>
                    <a:pt x="527304" y="3634354"/>
                    <a:pt x="529267" y="3633251"/>
                    <a:pt x="531229" y="3631902"/>
                  </a:cubicBezTo>
                  <a:cubicBezTo>
                    <a:pt x="533191" y="3630553"/>
                    <a:pt x="535153" y="3628836"/>
                    <a:pt x="536869" y="3626997"/>
                  </a:cubicBezTo>
                  <a:cubicBezTo>
                    <a:pt x="538709" y="3625035"/>
                    <a:pt x="540303" y="3622950"/>
                    <a:pt x="541775" y="3620620"/>
                  </a:cubicBezTo>
                  <a:cubicBezTo>
                    <a:pt x="543369" y="3618168"/>
                    <a:pt x="544473" y="3615715"/>
                    <a:pt x="545331" y="3613385"/>
                  </a:cubicBezTo>
                  <a:cubicBezTo>
                    <a:pt x="546067" y="3611055"/>
                    <a:pt x="546435" y="3608971"/>
                    <a:pt x="546435" y="3607008"/>
                  </a:cubicBezTo>
                  <a:cubicBezTo>
                    <a:pt x="546435" y="3605046"/>
                    <a:pt x="545944" y="3603452"/>
                    <a:pt x="545208" y="3602226"/>
                  </a:cubicBezTo>
                  <a:cubicBezTo>
                    <a:pt x="544473" y="3600999"/>
                    <a:pt x="543124" y="3600141"/>
                    <a:pt x="541529" y="3599651"/>
                  </a:cubicBezTo>
                  <a:cubicBezTo>
                    <a:pt x="541529" y="3599651"/>
                    <a:pt x="541407" y="3599651"/>
                    <a:pt x="541284" y="3599651"/>
                  </a:cubicBezTo>
                  <a:cubicBezTo>
                    <a:pt x="541284" y="3599651"/>
                    <a:pt x="541039" y="3599651"/>
                    <a:pt x="541039" y="3599651"/>
                  </a:cubicBezTo>
                  <a:cubicBezTo>
                    <a:pt x="541039" y="3599651"/>
                    <a:pt x="540794" y="3599651"/>
                    <a:pt x="540794" y="3599651"/>
                  </a:cubicBezTo>
                  <a:cubicBezTo>
                    <a:pt x="540794" y="3599651"/>
                    <a:pt x="540548" y="3599651"/>
                    <a:pt x="540548" y="3599651"/>
                  </a:cubicBezTo>
                  <a:moveTo>
                    <a:pt x="796720" y="3632515"/>
                  </a:moveTo>
                  <a:cubicBezTo>
                    <a:pt x="796720" y="3632515"/>
                    <a:pt x="796598" y="3632515"/>
                    <a:pt x="796475" y="3632515"/>
                  </a:cubicBezTo>
                  <a:cubicBezTo>
                    <a:pt x="796475" y="3632515"/>
                    <a:pt x="796352" y="3632515"/>
                    <a:pt x="796230" y="3632515"/>
                  </a:cubicBezTo>
                  <a:cubicBezTo>
                    <a:pt x="796230" y="3632515"/>
                    <a:pt x="796107" y="3632515"/>
                    <a:pt x="795985" y="3632515"/>
                  </a:cubicBezTo>
                  <a:cubicBezTo>
                    <a:pt x="795985" y="3632515"/>
                    <a:pt x="795862" y="3632515"/>
                    <a:pt x="795739" y="3632515"/>
                  </a:cubicBezTo>
                  <a:cubicBezTo>
                    <a:pt x="793777" y="3632515"/>
                    <a:pt x="791692" y="3632883"/>
                    <a:pt x="789608" y="3633864"/>
                  </a:cubicBezTo>
                  <a:cubicBezTo>
                    <a:pt x="787523" y="3634722"/>
                    <a:pt x="785316" y="3636071"/>
                    <a:pt x="783231" y="3637788"/>
                  </a:cubicBezTo>
                  <a:cubicBezTo>
                    <a:pt x="781146" y="3639505"/>
                    <a:pt x="779062" y="3641467"/>
                    <a:pt x="777222" y="3643674"/>
                  </a:cubicBezTo>
                  <a:cubicBezTo>
                    <a:pt x="775383" y="3645882"/>
                    <a:pt x="773789" y="3648334"/>
                    <a:pt x="772440" y="3651032"/>
                  </a:cubicBezTo>
                  <a:cubicBezTo>
                    <a:pt x="771213" y="3653607"/>
                    <a:pt x="770355" y="3656060"/>
                    <a:pt x="769987" y="3658267"/>
                  </a:cubicBezTo>
                  <a:cubicBezTo>
                    <a:pt x="769619" y="3660474"/>
                    <a:pt x="769497" y="3662559"/>
                    <a:pt x="769987" y="3664276"/>
                  </a:cubicBezTo>
                  <a:cubicBezTo>
                    <a:pt x="770355" y="3665993"/>
                    <a:pt x="771091" y="3667464"/>
                    <a:pt x="772194" y="3668445"/>
                  </a:cubicBezTo>
                  <a:cubicBezTo>
                    <a:pt x="773298" y="3669549"/>
                    <a:pt x="774770" y="3670162"/>
                    <a:pt x="776487" y="3670407"/>
                  </a:cubicBezTo>
                  <a:cubicBezTo>
                    <a:pt x="776487" y="3670407"/>
                    <a:pt x="776609" y="3670407"/>
                    <a:pt x="776732" y="3670407"/>
                  </a:cubicBezTo>
                  <a:cubicBezTo>
                    <a:pt x="776732" y="3670407"/>
                    <a:pt x="776854" y="3670407"/>
                    <a:pt x="776977" y="3670407"/>
                  </a:cubicBezTo>
                  <a:cubicBezTo>
                    <a:pt x="776977" y="3670407"/>
                    <a:pt x="777100" y="3670407"/>
                    <a:pt x="777222" y="3670407"/>
                  </a:cubicBezTo>
                  <a:cubicBezTo>
                    <a:pt x="777345" y="3670407"/>
                    <a:pt x="777345" y="3670407"/>
                    <a:pt x="777468" y="3670407"/>
                  </a:cubicBezTo>
                  <a:cubicBezTo>
                    <a:pt x="779430" y="3670407"/>
                    <a:pt x="781514" y="3669917"/>
                    <a:pt x="783722" y="3669059"/>
                  </a:cubicBezTo>
                  <a:cubicBezTo>
                    <a:pt x="785929" y="3668077"/>
                    <a:pt x="788136" y="3666729"/>
                    <a:pt x="790221" y="3665012"/>
                  </a:cubicBezTo>
                  <a:cubicBezTo>
                    <a:pt x="792306" y="3663295"/>
                    <a:pt x="794390" y="3661333"/>
                    <a:pt x="796230" y="3659003"/>
                  </a:cubicBezTo>
                  <a:cubicBezTo>
                    <a:pt x="798069" y="3656796"/>
                    <a:pt x="799663" y="3654221"/>
                    <a:pt x="801012" y="3651645"/>
                  </a:cubicBezTo>
                  <a:cubicBezTo>
                    <a:pt x="802239" y="3649193"/>
                    <a:pt x="803097" y="3646740"/>
                    <a:pt x="803465" y="3644533"/>
                  </a:cubicBezTo>
                  <a:cubicBezTo>
                    <a:pt x="803833" y="3642326"/>
                    <a:pt x="803955" y="3640364"/>
                    <a:pt x="803465" y="3638647"/>
                  </a:cubicBezTo>
                  <a:cubicBezTo>
                    <a:pt x="803097" y="3636930"/>
                    <a:pt x="802361" y="3635458"/>
                    <a:pt x="801258" y="3634477"/>
                  </a:cubicBezTo>
                  <a:cubicBezTo>
                    <a:pt x="800154" y="3633374"/>
                    <a:pt x="798682" y="3632761"/>
                    <a:pt x="796966" y="3632638"/>
                  </a:cubicBezTo>
                  <a:moveTo>
                    <a:pt x="587761" y="3610442"/>
                  </a:moveTo>
                  <a:cubicBezTo>
                    <a:pt x="586044" y="3610319"/>
                    <a:pt x="584204" y="3610442"/>
                    <a:pt x="582242" y="3611301"/>
                  </a:cubicBezTo>
                  <a:cubicBezTo>
                    <a:pt x="580280" y="3612036"/>
                    <a:pt x="578318" y="3613140"/>
                    <a:pt x="576233" y="3614489"/>
                  </a:cubicBezTo>
                  <a:cubicBezTo>
                    <a:pt x="574271" y="3615960"/>
                    <a:pt x="572309" y="3617677"/>
                    <a:pt x="570470" y="3619639"/>
                  </a:cubicBezTo>
                  <a:cubicBezTo>
                    <a:pt x="568631" y="3621601"/>
                    <a:pt x="566914" y="3623809"/>
                    <a:pt x="565565" y="3626261"/>
                  </a:cubicBezTo>
                  <a:cubicBezTo>
                    <a:pt x="564093" y="3628836"/>
                    <a:pt x="562990" y="3631289"/>
                    <a:pt x="562254" y="3633619"/>
                  </a:cubicBezTo>
                  <a:cubicBezTo>
                    <a:pt x="561518" y="3635949"/>
                    <a:pt x="561273" y="3638034"/>
                    <a:pt x="561395" y="3639873"/>
                  </a:cubicBezTo>
                  <a:cubicBezTo>
                    <a:pt x="561395" y="3641712"/>
                    <a:pt x="562008" y="3643307"/>
                    <a:pt x="562867" y="3644533"/>
                  </a:cubicBezTo>
                  <a:cubicBezTo>
                    <a:pt x="563725" y="3645759"/>
                    <a:pt x="564952" y="3646617"/>
                    <a:pt x="566668" y="3646985"/>
                  </a:cubicBezTo>
                  <a:cubicBezTo>
                    <a:pt x="566668" y="3646985"/>
                    <a:pt x="566668" y="3646985"/>
                    <a:pt x="566791" y="3646985"/>
                  </a:cubicBezTo>
                  <a:cubicBezTo>
                    <a:pt x="566914" y="3646985"/>
                    <a:pt x="566791" y="3646985"/>
                    <a:pt x="566914" y="3646985"/>
                  </a:cubicBezTo>
                  <a:cubicBezTo>
                    <a:pt x="566914" y="3646985"/>
                    <a:pt x="566914" y="3646985"/>
                    <a:pt x="567036" y="3646985"/>
                  </a:cubicBezTo>
                  <a:cubicBezTo>
                    <a:pt x="567036" y="3646985"/>
                    <a:pt x="567036" y="3646985"/>
                    <a:pt x="567159" y="3646985"/>
                  </a:cubicBezTo>
                  <a:cubicBezTo>
                    <a:pt x="568876" y="3647231"/>
                    <a:pt x="570715" y="3646985"/>
                    <a:pt x="572677" y="3646249"/>
                  </a:cubicBezTo>
                  <a:cubicBezTo>
                    <a:pt x="574639" y="3645514"/>
                    <a:pt x="576724" y="3644533"/>
                    <a:pt x="578686" y="3643061"/>
                  </a:cubicBezTo>
                  <a:cubicBezTo>
                    <a:pt x="580648" y="3641590"/>
                    <a:pt x="582733" y="3639873"/>
                    <a:pt x="584572" y="3637911"/>
                  </a:cubicBezTo>
                  <a:cubicBezTo>
                    <a:pt x="586412" y="3635949"/>
                    <a:pt x="588128" y="3633619"/>
                    <a:pt x="589600" y="3631289"/>
                  </a:cubicBezTo>
                  <a:cubicBezTo>
                    <a:pt x="591071" y="3628714"/>
                    <a:pt x="592175" y="3626261"/>
                    <a:pt x="592911" y="3623931"/>
                  </a:cubicBezTo>
                  <a:cubicBezTo>
                    <a:pt x="593647" y="3621601"/>
                    <a:pt x="593892" y="3619516"/>
                    <a:pt x="593769" y="3617554"/>
                  </a:cubicBezTo>
                  <a:cubicBezTo>
                    <a:pt x="593769" y="3615715"/>
                    <a:pt x="593156" y="3614121"/>
                    <a:pt x="592298" y="3612894"/>
                  </a:cubicBezTo>
                  <a:cubicBezTo>
                    <a:pt x="591440" y="3611668"/>
                    <a:pt x="590091" y="3610810"/>
                    <a:pt x="588496" y="3610564"/>
                  </a:cubicBezTo>
                  <a:cubicBezTo>
                    <a:pt x="588496" y="3610564"/>
                    <a:pt x="588374" y="3610564"/>
                    <a:pt x="588251" y="3610564"/>
                  </a:cubicBezTo>
                  <a:cubicBezTo>
                    <a:pt x="588251" y="3610564"/>
                    <a:pt x="588128" y="3610564"/>
                    <a:pt x="588006" y="3610564"/>
                  </a:cubicBezTo>
                  <a:cubicBezTo>
                    <a:pt x="587883" y="3610564"/>
                    <a:pt x="587883" y="3610564"/>
                    <a:pt x="587761" y="3610564"/>
                  </a:cubicBezTo>
                  <a:lnTo>
                    <a:pt x="587515" y="3610564"/>
                  </a:lnTo>
                  <a:moveTo>
                    <a:pt x="741537" y="3630185"/>
                  </a:move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39698" y="3630185"/>
                    <a:pt x="737613" y="3630553"/>
                    <a:pt x="735529" y="3631411"/>
                  </a:cubicBezTo>
                  <a:cubicBezTo>
                    <a:pt x="733444" y="3632270"/>
                    <a:pt x="731236" y="3633496"/>
                    <a:pt x="729152" y="3635213"/>
                  </a:cubicBezTo>
                  <a:cubicBezTo>
                    <a:pt x="727067" y="3636807"/>
                    <a:pt x="724982" y="3638769"/>
                    <a:pt x="723143" y="3640977"/>
                  </a:cubicBezTo>
                  <a:cubicBezTo>
                    <a:pt x="721304" y="3643184"/>
                    <a:pt x="719587" y="3645636"/>
                    <a:pt x="718360" y="3648212"/>
                  </a:cubicBezTo>
                  <a:cubicBezTo>
                    <a:pt x="717011" y="3650787"/>
                    <a:pt x="716153" y="3653239"/>
                    <a:pt x="715540" y="3655569"/>
                  </a:cubicBezTo>
                  <a:cubicBezTo>
                    <a:pt x="715049" y="3657777"/>
                    <a:pt x="714927" y="3659861"/>
                    <a:pt x="715295" y="3661701"/>
                  </a:cubicBezTo>
                  <a:cubicBezTo>
                    <a:pt x="715663" y="3663540"/>
                    <a:pt x="716276" y="3665012"/>
                    <a:pt x="717379" y="3665993"/>
                  </a:cubicBezTo>
                  <a:cubicBezTo>
                    <a:pt x="718483" y="3667097"/>
                    <a:pt x="719955" y="3667832"/>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3511" y="3667955"/>
                    <a:pt x="725595" y="3667587"/>
                    <a:pt x="727680" y="3666729"/>
                  </a:cubicBezTo>
                  <a:cubicBezTo>
                    <a:pt x="729765" y="3665870"/>
                    <a:pt x="731972" y="3664521"/>
                    <a:pt x="734057" y="3662927"/>
                  </a:cubicBezTo>
                  <a:cubicBezTo>
                    <a:pt x="736142" y="3661333"/>
                    <a:pt x="738226" y="3659371"/>
                    <a:pt x="740066" y="3657164"/>
                  </a:cubicBezTo>
                  <a:cubicBezTo>
                    <a:pt x="741905" y="3654956"/>
                    <a:pt x="743622" y="3652504"/>
                    <a:pt x="744971" y="3649929"/>
                  </a:cubicBezTo>
                  <a:cubicBezTo>
                    <a:pt x="746320" y="3647353"/>
                    <a:pt x="747178" y="3644901"/>
                    <a:pt x="747669" y="3642571"/>
                  </a:cubicBezTo>
                  <a:cubicBezTo>
                    <a:pt x="748159" y="3640364"/>
                    <a:pt x="748282" y="3638279"/>
                    <a:pt x="747914" y="3636439"/>
                  </a:cubicBezTo>
                  <a:cubicBezTo>
                    <a:pt x="747546" y="3634600"/>
                    <a:pt x="746933" y="3633251"/>
                    <a:pt x="745829" y="3632147"/>
                  </a:cubicBezTo>
                  <a:cubicBezTo>
                    <a:pt x="744726" y="3631044"/>
                    <a:pt x="743254" y="3630431"/>
                    <a:pt x="741537" y="3630185"/>
                  </a:cubicBezTo>
                  <a:moveTo>
                    <a:pt x="637057" y="3619271"/>
                  </a:moveTo>
                  <a:cubicBezTo>
                    <a:pt x="635341" y="3619026"/>
                    <a:pt x="633379" y="3619394"/>
                    <a:pt x="631294" y="3620130"/>
                  </a:cubicBezTo>
                  <a:cubicBezTo>
                    <a:pt x="629209" y="3620866"/>
                    <a:pt x="627247" y="3621969"/>
                    <a:pt x="625162" y="3623441"/>
                  </a:cubicBezTo>
                  <a:cubicBezTo>
                    <a:pt x="623078" y="3624912"/>
                    <a:pt x="621116" y="3626752"/>
                    <a:pt x="619276" y="3628836"/>
                  </a:cubicBezTo>
                  <a:cubicBezTo>
                    <a:pt x="617437" y="3630921"/>
                    <a:pt x="615720" y="3633251"/>
                    <a:pt x="614249" y="3635826"/>
                  </a:cubicBezTo>
                  <a:cubicBezTo>
                    <a:pt x="612777" y="3638401"/>
                    <a:pt x="611796" y="3640854"/>
                    <a:pt x="611183" y="3643061"/>
                  </a:cubicBezTo>
                  <a:cubicBezTo>
                    <a:pt x="610570" y="3645391"/>
                    <a:pt x="610324" y="3647476"/>
                    <a:pt x="610447" y="3649315"/>
                  </a:cubicBezTo>
                  <a:cubicBezTo>
                    <a:pt x="610570" y="3651155"/>
                    <a:pt x="611183" y="3652749"/>
                    <a:pt x="612164" y="3653853"/>
                  </a:cubicBezTo>
                  <a:cubicBezTo>
                    <a:pt x="613145" y="3655079"/>
                    <a:pt x="614494" y="3655815"/>
                    <a:pt x="616210" y="3656060"/>
                  </a:cubicBezTo>
                  <a:cubicBezTo>
                    <a:pt x="616210" y="3656060"/>
                    <a:pt x="616210" y="3656060"/>
                    <a:pt x="616210" y="3656060"/>
                  </a:cubicBezTo>
                  <a:cubicBezTo>
                    <a:pt x="616210" y="3656060"/>
                    <a:pt x="616210" y="3656060"/>
                    <a:pt x="616210" y="3656060"/>
                  </a:cubicBezTo>
                  <a:lnTo>
                    <a:pt x="616210" y="3656060"/>
                  </a:lnTo>
                  <a:cubicBezTo>
                    <a:pt x="616210" y="3656060"/>
                    <a:pt x="616210" y="3656060"/>
                    <a:pt x="616210" y="3656060"/>
                  </a:cubicBezTo>
                  <a:cubicBezTo>
                    <a:pt x="617927" y="3656305"/>
                    <a:pt x="619889" y="3656060"/>
                    <a:pt x="621851" y="3655202"/>
                  </a:cubicBezTo>
                  <a:cubicBezTo>
                    <a:pt x="623814" y="3654466"/>
                    <a:pt x="625898" y="3653362"/>
                    <a:pt x="627983" y="3651891"/>
                  </a:cubicBezTo>
                  <a:cubicBezTo>
                    <a:pt x="630068" y="3650419"/>
                    <a:pt x="632030" y="3648579"/>
                    <a:pt x="633869" y="3646495"/>
                  </a:cubicBezTo>
                  <a:cubicBezTo>
                    <a:pt x="635709" y="3644410"/>
                    <a:pt x="637425" y="3642080"/>
                    <a:pt x="638897" y="3639628"/>
                  </a:cubicBezTo>
                  <a:cubicBezTo>
                    <a:pt x="640368" y="3637052"/>
                    <a:pt x="641472" y="3634600"/>
                    <a:pt x="642085" y="3632270"/>
                  </a:cubicBezTo>
                  <a:cubicBezTo>
                    <a:pt x="642698" y="3629940"/>
                    <a:pt x="642944" y="3627855"/>
                    <a:pt x="642821" y="3626016"/>
                  </a:cubicBezTo>
                  <a:cubicBezTo>
                    <a:pt x="642698" y="3624176"/>
                    <a:pt x="642085" y="3622582"/>
                    <a:pt x="641104" y="3621479"/>
                  </a:cubicBezTo>
                  <a:cubicBezTo>
                    <a:pt x="640123" y="3620375"/>
                    <a:pt x="638774" y="3619516"/>
                    <a:pt x="637057" y="3619271"/>
                  </a:cubicBezTo>
                  <a:cubicBezTo>
                    <a:pt x="637057" y="3619271"/>
                    <a:pt x="637057" y="3619271"/>
                    <a:pt x="637057" y="3619271"/>
                  </a:cubicBezTo>
                  <a:cubicBezTo>
                    <a:pt x="637057" y="3619271"/>
                    <a:pt x="637057" y="3619271"/>
                    <a:pt x="637057" y="3619271"/>
                  </a:cubicBezTo>
                  <a:lnTo>
                    <a:pt x="637057" y="3619271"/>
                  </a:lnTo>
                  <a:cubicBezTo>
                    <a:pt x="637057" y="3619271"/>
                    <a:pt x="637057" y="3619271"/>
                    <a:pt x="637057" y="3619271"/>
                  </a:cubicBezTo>
                  <a:moveTo>
                    <a:pt x="688194" y="3625893"/>
                  </a:moveTo>
                  <a:cubicBezTo>
                    <a:pt x="686354" y="3625648"/>
                    <a:pt x="684392" y="3626016"/>
                    <a:pt x="682307" y="3626752"/>
                  </a:cubicBezTo>
                  <a:cubicBezTo>
                    <a:pt x="680223" y="3627487"/>
                    <a:pt x="678138" y="3628714"/>
                    <a:pt x="676053" y="3630308"/>
                  </a:cubicBezTo>
                  <a:cubicBezTo>
                    <a:pt x="673969" y="3631902"/>
                    <a:pt x="671884" y="3633741"/>
                    <a:pt x="670045" y="3635826"/>
                  </a:cubicBezTo>
                  <a:cubicBezTo>
                    <a:pt x="668205" y="3637911"/>
                    <a:pt x="666488" y="3640364"/>
                    <a:pt x="665017" y="3642939"/>
                  </a:cubicBezTo>
                  <a:cubicBezTo>
                    <a:pt x="663545" y="3645514"/>
                    <a:pt x="662564" y="3647966"/>
                    <a:pt x="662074" y="3650296"/>
                  </a:cubicBezTo>
                  <a:cubicBezTo>
                    <a:pt x="661461" y="3652626"/>
                    <a:pt x="661338" y="3654711"/>
                    <a:pt x="661583" y="3656550"/>
                  </a:cubicBezTo>
                  <a:cubicBezTo>
                    <a:pt x="661828" y="3658390"/>
                    <a:pt x="662442" y="3659861"/>
                    <a:pt x="663545" y="3660965"/>
                  </a:cubicBezTo>
                  <a:cubicBezTo>
                    <a:pt x="664649" y="3662069"/>
                    <a:pt x="665998" y="3662804"/>
                    <a:pt x="667837" y="3663050"/>
                  </a:cubicBezTo>
                  <a:cubicBezTo>
                    <a:pt x="669677" y="3663295"/>
                    <a:pt x="671639" y="3662927"/>
                    <a:pt x="673723" y="3662191"/>
                  </a:cubicBezTo>
                  <a:cubicBezTo>
                    <a:pt x="675808" y="3661456"/>
                    <a:pt x="677893" y="3660229"/>
                    <a:pt x="680100" y="3658635"/>
                  </a:cubicBezTo>
                  <a:cubicBezTo>
                    <a:pt x="682185" y="3657041"/>
                    <a:pt x="684270" y="3655202"/>
                    <a:pt x="686109" y="3652994"/>
                  </a:cubicBezTo>
                  <a:cubicBezTo>
                    <a:pt x="687948" y="3650787"/>
                    <a:pt x="689665" y="3648457"/>
                    <a:pt x="691137" y="3645759"/>
                  </a:cubicBezTo>
                  <a:cubicBezTo>
                    <a:pt x="692486" y="3643184"/>
                    <a:pt x="693467" y="3640731"/>
                    <a:pt x="694080" y="3638401"/>
                  </a:cubicBezTo>
                  <a:cubicBezTo>
                    <a:pt x="694693" y="3636071"/>
                    <a:pt x="694816" y="3633987"/>
                    <a:pt x="694448" y="3632270"/>
                  </a:cubicBezTo>
                  <a:cubicBezTo>
                    <a:pt x="694202" y="3630431"/>
                    <a:pt x="693467" y="3628959"/>
                    <a:pt x="692486" y="3627855"/>
                  </a:cubicBezTo>
                  <a:cubicBezTo>
                    <a:pt x="691505" y="3626752"/>
                    <a:pt x="690033" y="3626016"/>
                    <a:pt x="688194" y="3625893"/>
                  </a:cubicBezTo>
                  <a:moveTo>
                    <a:pt x="2622175" y="95283"/>
                  </a:moveTo>
                  <a:cubicBezTo>
                    <a:pt x="2620458" y="95773"/>
                    <a:pt x="2618741" y="96509"/>
                    <a:pt x="2617025" y="97490"/>
                  </a:cubicBezTo>
                  <a:cubicBezTo>
                    <a:pt x="2615308" y="98471"/>
                    <a:pt x="2613591" y="99575"/>
                    <a:pt x="2611997" y="100801"/>
                  </a:cubicBezTo>
                  <a:cubicBezTo>
                    <a:pt x="2610403" y="102027"/>
                    <a:pt x="2608931" y="103376"/>
                    <a:pt x="2607705" y="104725"/>
                  </a:cubicBezTo>
                  <a:cubicBezTo>
                    <a:pt x="2606478" y="106074"/>
                    <a:pt x="2605375" y="107546"/>
                    <a:pt x="2604639" y="108895"/>
                  </a:cubicBezTo>
                  <a:cubicBezTo>
                    <a:pt x="2603903" y="110244"/>
                    <a:pt x="2603535" y="111470"/>
                    <a:pt x="2603413" y="112451"/>
                  </a:cubicBezTo>
                  <a:cubicBezTo>
                    <a:pt x="2603413" y="113432"/>
                    <a:pt x="2603658" y="114290"/>
                    <a:pt x="2604271" y="114781"/>
                  </a:cubicBezTo>
                  <a:cubicBezTo>
                    <a:pt x="2604884" y="115394"/>
                    <a:pt x="2605743" y="115639"/>
                    <a:pt x="2606969" y="115762"/>
                  </a:cubicBezTo>
                  <a:cubicBezTo>
                    <a:pt x="2608195" y="115762"/>
                    <a:pt x="2609667" y="115639"/>
                    <a:pt x="2611261" y="115149"/>
                  </a:cubicBezTo>
                  <a:cubicBezTo>
                    <a:pt x="2612978" y="114658"/>
                    <a:pt x="2614695" y="113922"/>
                    <a:pt x="2616411" y="112941"/>
                  </a:cubicBezTo>
                  <a:cubicBezTo>
                    <a:pt x="2618128" y="111960"/>
                    <a:pt x="2619845" y="110857"/>
                    <a:pt x="2621439" y="109630"/>
                  </a:cubicBezTo>
                  <a:cubicBezTo>
                    <a:pt x="2623033" y="108404"/>
                    <a:pt x="2624505" y="107055"/>
                    <a:pt x="2625731" y="105706"/>
                  </a:cubicBezTo>
                  <a:cubicBezTo>
                    <a:pt x="2626958" y="104357"/>
                    <a:pt x="2628061" y="102886"/>
                    <a:pt x="2628797" y="101537"/>
                  </a:cubicBezTo>
                  <a:cubicBezTo>
                    <a:pt x="2629533" y="100188"/>
                    <a:pt x="2629901" y="98962"/>
                    <a:pt x="2629901" y="97981"/>
                  </a:cubicBezTo>
                  <a:cubicBezTo>
                    <a:pt x="2629901" y="97000"/>
                    <a:pt x="2629656" y="96141"/>
                    <a:pt x="2629042" y="95651"/>
                  </a:cubicBezTo>
                  <a:cubicBezTo>
                    <a:pt x="2628429" y="95160"/>
                    <a:pt x="2627571" y="94792"/>
                    <a:pt x="2626344" y="94670"/>
                  </a:cubicBezTo>
                  <a:cubicBezTo>
                    <a:pt x="2625118" y="94670"/>
                    <a:pt x="2623646" y="94792"/>
                    <a:pt x="2622052" y="95283"/>
                  </a:cubicBezTo>
                </a:path>
              </a:pathLst>
            </a:custGeom>
            <a:gradFill>
              <a:gsLst>
                <a:gs pos="0">
                  <a:srgbClr val="27FEFF"/>
                </a:gs>
                <a:gs pos="50000">
                  <a:srgbClr val="22F3DA"/>
                </a:gs>
                <a:gs pos="100000">
                  <a:srgbClr val="1DE9B6"/>
                </a:gs>
              </a:gsLst>
              <a:lin ang="3292451" scaled="1"/>
            </a:gradFill>
            <a:ln w="0" cap="flat">
              <a:noFill/>
              <a:prstDash val="solid"/>
              <a:miter/>
            </a:ln>
          </p:spPr>
          <p:txBody>
            <a:bodyPr rtlCol="0" anchor="ctr"/>
            <a:lstStyle/>
            <a:p>
              <a:endParaRPr lang="en-US"/>
            </a:p>
          </p:txBody>
        </p:sp>
      </p:grpSp>
      <p:grpSp>
        <p:nvGrpSpPr>
          <p:cNvPr id="302" name="Graphic 5">
            <a:extLst>
              <a:ext uri="{FF2B5EF4-FFF2-40B4-BE49-F238E27FC236}">
                <a16:creationId xmlns:a16="http://schemas.microsoft.com/office/drawing/2014/main" id="{5BF950D8-B31C-A074-AB49-516B5245882B}"/>
              </a:ext>
            </a:extLst>
          </p:cNvPr>
          <p:cNvGrpSpPr/>
          <p:nvPr/>
        </p:nvGrpSpPr>
        <p:grpSpPr>
          <a:xfrm>
            <a:off x="6836003" y="1561806"/>
            <a:ext cx="6003913" cy="5594823"/>
            <a:chOff x="6836003" y="1561806"/>
            <a:chExt cx="6003913" cy="5594823"/>
          </a:xfrm>
        </p:grpSpPr>
        <p:sp>
          <p:nvSpPr>
            <p:cNvPr id="303" name="Freeform: Shape 302">
              <a:extLst>
                <a:ext uri="{FF2B5EF4-FFF2-40B4-BE49-F238E27FC236}">
                  <a16:creationId xmlns:a16="http://schemas.microsoft.com/office/drawing/2014/main" id="{5881614F-FD23-48FC-793E-7688238C6429}"/>
                </a:ext>
              </a:extLst>
            </p:cNvPr>
            <p:cNvSpPr/>
            <p:nvPr/>
          </p:nvSpPr>
          <p:spPr>
            <a:xfrm>
              <a:off x="7280241" y="2003516"/>
              <a:ext cx="5116602" cy="4710300"/>
            </a:xfrm>
            <a:custGeom>
              <a:avLst/>
              <a:gdLst>
                <a:gd name="connsiteX0" fmla="*/ 3069326 w 5116602"/>
                <a:gd name="connsiteY0" fmla="*/ 188971 h 4710300"/>
                <a:gd name="connsiteX1" fmla="*/ 3015615 w 5116602"/>
                <a:gd name="connsiteY1" fmla="*/ 209205 h 4710300"/>
                <a:gd name="connsiteX2" fmla="*/ 2962394 w 5116602"/>
                <a:gd name="connsiteY2" fmla="*/ 230175 h 4710300"/>
                <a:gd name="connsiteX3" fmla="*/ 2909540 w 5116602"/>
                <a:gd name="connsiteY3" fmla="*/ 251757 h 4710300"/>
                <a:gd name="connsiteX4" fmla="*/ 2857178 w 5116602"/>
                <a:gd name="connsiteY4" fmla="*/ 274076 h 4710300"/>
                <a:gd name="connsiteX5" fmla="*/ 2850188 w 5116602"/>
                <a:gd name="connsiteY5" fmla="*/ 290263 h 4710300"/>
                <a:gd name="connsiteX6" fmla="*/ 2902060 w 5116602"/>
                <a:gd name="connsiteY6" fmla="*/ 268312 h 4710300"/>
                <a:gd name="connsiteX7" fmla="*/ 2954300 w 5116602"/>
                <a:gd name="connsiteY7" fmla="*/ 246975 h 4710300"/>
                <a:gd name="connsiteX8" fmla="*/ 3007031 w 5116602"/>
                <a:gd name="connsiteY8" fmla="*/ 226373 h 4710300"/>
                <a:gd name="connsiteX9" fmla="*/ 3060129 w 5116602"/>
                <a:gd name="connsiteY9" fmla="*/ 206507 h 4710300"/>
                <a:gd name="connsiteX10" fmla="*/ 3069326 w 5116602"/>
                <a:gd name="connsiteY10" fmla="*/ 189094 h 4710300"/>
                <a:gd name="connsiteX11" fmla="*/ 3379332 w 5116602"/>
                <a:gd name="connsiteY11" fmla="*/ 90132 h 4710300"/>
                <a:gd name="connsiteX12" fmla="*/ 3366456 w 5116602"/>
                <a:gd name="connsiteY12" fmla="*/ 109262 h 4710300"/>
                <a:gd name="connsiteX13" fmla="*/ 3419922 w 5116602"/>
                <a:gd name="connsiteY13" fmla="*/ 95651 h 4710300"/>
                <a:gd name="connsiteX14" fmla="*/ 3473143 w 5116602"/>
                <a:gd name="connsiteY14" fmla="*/ 83142 h 4710300"/>
                <a:gd name="connsiteX15" fmla="*/ 3526119 w 5116602"/>
                <a:gd name="connsiteY15" fmla="*/ 71738 h 4710300"/>
                <a:gd name="connsiteX16" fmla="*/ 3578849 w 5116602"/>
                <a:gd name="connsiteY16" fmla="*/ 61437 h 4710300"/>
                <a:gd name="connsiteX17" fmla="*/ 3594546 w 5116602"/>
                <a:gd name="connsiteY17" fmla="*/ 41081 h 4710300"/>
                <a:gd name="connsiteX18" fmla="*/ 3541080 w 5116602"/>
                <a:gd name="connsiteY18" fmla="*/ 51627 h 4710300"/>
                <a:gd name="connsiteX19" fmla="*/ 3487368 w 5116602"/>
                <a:gd name="connsiteY19" fmla="*/ 63399 h 4710300"/>
                <a:gd name="connsiteX20" fmla="*/ 3433411 w 5116602"/>
                <a:gd name="connsiteY20" fmla="*/ 76275 h 4710300"/>
                <a:gd name="connsiteX21" fmla="*/ 3379210 w 5116602"/>
                <a:gd name="connsiteY21" fmla="*/ 90255 h 4710300"/>
                <a:gd name="connsiteX22" fmla="*/ 2810334 w 5116602"/>
                <a:gd name="connsiteY22" fmla="*/ 294555 h 4710300"/>
                <a:gd name="connsiteX23" fmla="*/ 2757481 w 5116602"/>
                <a:gd name="connsiteY23" fmla="*/ 318590 h 4710300"/>
                <a:gd name="connsiteX24" fmla="*/ 2705118 w 5116602"/>
                <a:gd name="connsiteY24" fmla="*/ 343239 h 4710300"/>
                <a:gd name="connsiteX25" fmla="*/ 2653246 w 5116602"/>
                <a:gd name="connsiteY25" fmla="*/ 368500 h 4710300"/>
                <a:gd name="connsiteX26" fmla="*/ 2601742 w 5116602"/>
                <a:gd name="connsiteY26" fmla="*/ 394375 h 4710300"/>
                <a:gd name="connsiteX27" fmla="*/ 2597573 w 5116602"/>
                <a:gd name="connsiteY27" fmla="*/ 408968 h 4710300"/>
                <a:gd name="connsiteX28" fmla="*/ 2648586 w 5116602"/>
                <a:gd name="connsiteY28" fmla="*/ 383461 h 4710300"/>
                <a:gd name="connsiteX29" fmla="*/ 2699968 w 5116602"/>
                <a:gd name="connsiteY29" fmla="*/ 358567 h 4710300"/>
                <a:gd name="connsiteX30" fmla="*/ 2751717 w 5116602"/>
                <a:gd name="connsiteY30" fmla="*/ 334287 h 4710300"/>
                <a:gd name="connsiteX31" fmla="*/ 2803957 w 5116602"/>
                <a:gd name="connsiteY31" fmla="*/ 310619 h 4710300"/>
                <a:gd name="connsiteX32" fmla="*/ 2810456 w 5116602"/>
                <a:gd name="connsiteY32" fmla="*/ 294677 h 4710300"/>
                <a:gd name="connsiteX33" fmla="*/ 3642248 w 5116602"/>
                <a:gd name="connsiteY33" fmla="*/ 32619 h 4710300"/>
                <a:gd name="connsiteX34" fmla="*/ 3625939 w 5116602"/>
                <a:gd name="connsiteY34" fmla="*/ 53221 h 4710300"/>
                <a:gd name="connsiteX35" fmla="*/ 3679037 w 5116602"/>
                <a:gd name="connsiteY35" fmla="*/ 45005 h 4710300"/>
                <a:gd name="connsiteX36" fmla="*/ 3731768 w 5116602"/>
                <a:gd name="connsiteY36" fmla="*/ 38015 h 4710300"/>
                <a:gd name="connsiteX37" fmla="*/ 3784130 w 5116602"/>
                <a:gd name="connsiteY37" fmla="*/ 32251 h 4710300"/>
                <a:gd name="connsiteX38" fmla="*/ 3836125 w 5116602"/>
                <a:gd name="connsiteY38" fmla="*/ 27837 h 4710300"/>
                <a:gd name="connsiteX39" fmla="*/ 3855500 w 5116602"/>
                <a:gd name="connsiteY39" fmla="*/ 6131 h 4710300"/>
                <a:gd name="connsiteX40" fmla="*/ 3802770 w 5116602"/>
                <a:gd name="connsiteY40" fmla="*/ 10791 h 4710300"/>
                <a:gd name="connsiteX41" fmla="*/ 3749672 w 5116602"/>
                <a:gd name="connsiteY41" fmla="*/ 16800 h 4710300"/>
                <a:gd name="connsiteX42" fmla="*/ 3696205 w 5116602"/>
                <a:gd name="connsiteY42" fmla="*/ 24035 h 4710300"/>
                <a:gd name="connsiteX43" fmla="*/ 3642371 w 5116602"/>
                <a:gd name="connsiteY43" fmla="*/ 32497 h 4710300"/>
                <a:gd name="connsiteX44" fmla="*/ 2555756 w 5116602"/>
                <a:gd name="connsiteY44" fmla="*/ 418165 h 4710300"/>
                <a:gd name="connsiteX45" fmla="*/ 2504129 w 5116602"/>
                <a:gd name="connsiteY45" fmla="*/ 445511 h 4710300"/>
                <a:gd name="connsiteX46" fmla="*/ 2452993 w 5116602"/>
                <a:gd name="connsiteY46" fmla="*/ 473470 h 4710300"/>
                <a:gd name="connsiteX47" fmla="*/ 2402225 w 5116602"/>
                <a:gd name="connsiteY47" fmla="*/ 502043 h 4710300"/>
                <a:gd name="connsiteX48" fmla="*/ 2351824 w 5116602"/>
                <a:gd name="connsiteY48" fmla="*/ 531106 h 4710300"/>
                <a:gd name="connsiteX49" fmla="*/ 2349985 w 5116602"/>
                <a:gd name="connsiteY49" fmla="*/ 544105 h 4710300"/>
                <a:gd name="connsiteX50" fmla="*/ 2399895 w 5116602"/>
                <a:gd name="connsiteY50" fmla="*/ 515287 h 4710300"/>
                <a:gd name="connsiteX51" fmla="*/ 2450173 w 5116602"/>
                <a:gd name="connsiteY51" fmla="*/ 487082 h 4710300"/>
                <a:gd name="connsiteX52" fmla="*/ 2500818 w 5116602"/>
                <a:gd name="connsiteY52" fmla="*/ 459368 h 4710300"/>
                <a:gd name="connsiteX53" fmla="*/ 2551955 w 5116602"/>
                <a:gd name="connsiteY53" fmla="*/ 432267 h 4710300"/>
                <a:gd name="connsiteX54" fmla="*/ 2555756 w 5116602"/>
                <a:gd name="connsiteY54" fmla="*/ 418042 h 4710300"/>
                <a:gd name="connsiteX55" fmla="*/ 3902467 w 5116602"/>
                <a:gd name="connsiteY55" fmla="*/ 3066 h 4710300"/>
                <a:gd name="connsiteX56" fmla="*/ 3882479 w 5116602"/>
                <a:gd name="connsiteY56" fmla="*/ 24894 h 4710300"/>
                <a:gd name="connsiteX57" fmla="*/ 3934351 w 5116602"/>
                <a:gd name="connsiteY57" fmla="*/ 22932 h 4710300"/>
                <a:gd name="connsiteX58" fmla="*/ 3985732 w 5116602"/>
                <a:gd name="connsiteY58" fmla="*/ 22318 h 4710300"/>
                <a:gd name="connsiteX59" fmla="*/ 4036623 w 5116602"/>
                <a:gd name="connsiteY59" fmla="*/ 23177 h 4710300"/>
                <a:gd name="connsiteX60" fmla="*/ 4086901 w 5116602"/>
                <a:gd name="connsiteY60" fmla="*/ 25507 h 4710300"/>
                <a:gd name="connsiteX61" fmla="*/ 4110323 w 5116602"/>
                <a:gd name="connsiteY61" fmla="*/ 2698 h 4710300"/>
                <a:gd name="connsiteX62" fmla="*/ 4059065 w 5116602"/>
                <a:gd name="connsiteY62" fmla="*/ 613 h 4710300"/>
                <a:gd name="connsiteX63" fmla="*/ 4007315 w 5116602"/>
                <a:gd name="connsiteY63" fmla="*/ 0 h 4710300"/>
                <a:gd name="connsiteX64" fmla="*/ 3955075 w 5116602"/>
                <a:gd name="connsiteY64" fmla="*/ 736 h 4710300"/>
                <a:gd name="connsiteX65" fmla="*/ 3902467 w 5116602"/>
                <a:gd name="connsiteY65" fmla="*/ 2943 h 4710300"/>
                <a:gd name="connsiteX66" fmla="*/ 2307065 w 5116602"/>
                <a:gd name="connsiteY66" fmla="*/ 557594 h 4710300"/>
                <a:gd name="connsiteX67" fmla="*/ 2256909 w 5116602"/>
                <a:gd name="connsiteY67" fmla="*/ 588006 h 4710300"/>
                <a:gd name="connsiteX68" fmla="*/ 2207122 w 5116602"/>
                <a:gd name="connsiteY68" fmla="*/ 618908 h 4710300"/>
                <a:gd name="connsiteX69" fmla="*/ 2157703 w 5116602"/>
                <a:gd name="connsiteY69" fmla="*/ 650301 h 4710300"/>
                <a:gd name="connsiteX70" fmla="*/ 2108651 w 5116602"/>
                <a:gd name="connsiteY70" fmla="*/ 682308 h 4710300"/>
                <a:gd name="connsiteX71" fmla="*/ 2109141 w 5116602"/>
                <a:gd name="connsiteY71" fmla="*/ 693589 h 4710300"/>
                <a:gd name="connsiteX72" fmla="*/ 2157703 w 5116602"/>
                <a:gd name="connsiteY72" fmla="*/ 661951 h 4710300"/>
                <a:gd name="connsiteX73" fmla="*/ 2206631 w 5116602"/>
                <a:gd name="connsiteY73" fmla="*/ 630803 h 4710300"/>
                <a:gd name="connsiteX74" fmla="*/ 2255928 w 5116602"/>
                <a:gd name="connsiteY74" fmla="*/ 600269 h 4710300"/>
                <a:gd name="connsiteX75" fmla="*/ 2305716 w 5116602"/>
                <a:gd name="connsiteY75" fmla="*/ 570225 h 4710300"/>
                <a:gd name="connsiteX76" fmla="*/ 2307065 w 5116602"/>
                <a:gd name="connsiteY76" fmla="*/ 557594 h 4710300"/>
                <a:gd name="connsiteX77" fmla="*/ 4155573 w 5116602"/>
                <a:gd name="connsiteY77" fmla="*/ 6009 h 4710300"/>
                <a:gd name="connsiteX78" fmla="*/ 4131416 w 5116602"/>
                <a:gd name="connsiteY78" fmla="*/ 28940 h 4710300"/>
                <a:gd name="connsiteX79" fmla="*/ 4181080 w 5116602"/>
                <a:gd name="connsiteY79" fmla="*/ 34091 h 4710300"/>
                <a:gd name="connsiteX80" fmla="*/ 4230132 w 5116602"/>
                <a:gd name="connsiteY80" fmla="*/ 40835 h 4710300"/>
                <a:gd name="connsiteX81" fmla="*/ 4278448 w 5116602"/>
                <a:gd name="connsiteY81" fmla="*/ 49297 h 4710300"/>
                <a:gd name="connsiteX82" fmla="*/ 4326028 w 5116602"/>
                <a:gd name="connsiteY82" fmla="*/ 59352 h 4710300"/>
                <a:gd name="connsiteX83" fmla="*/ 4353619 w 5116602"/>
                <a:gd name="connsiteY83" fmla="*/ 35808 h 4710300"/>
                <a:gd name="connsiteX84" fmla="*/ 4305181 w 5116602"/>
                <a:gd name="connsiteY84" fmla="*/ 25875 h 4710300"/>
                <a:gd name="connsiteX85" fmla="*/ 4256007 w 5116602"/>
                <a:gd name="connsiteY85" fmla="*/ 17659 h 4710300"/>
                <a:gd name="connsiteX86" fmla="*/ 4206097 w 5116602"/>
                <a:gd name="connsiteY86" fmla="*/ 11037 h 4710300"/>
                <a:gd name="connsiteX87" fmla="*/ 4155573 w 5116602"/>
                <a:gd name="connsiteY87" fmla="*/ 6009 h 4710300"/>
                <a:gd name="connsiteX88" fmla="*/ 2065240 w 5116602"/>
                <a:gd name="connsiteY88" fmla="*/ 711125 h 4710300"/>
                <a:gd name="connsiteX89" fmla="*/ 2016556 w 5116602"/>
                <a:gd name="connsiteY89" fmla="*/ 744235 h 4710300"/>
                <a:gd name="connsiteX90" fmla="*/ 1968241 w 5116602"/>
                <a:gd name="connsiteY90" fmla="*/ 777836 h 4710300"/>
                <a:gd name="connsiteX91" fmla="*/ 1920293 w 5116602"/>
                <a:gd name="connsiteY91" fmla="*/ 811926 h 4710300"/>
                <a:gd name="connsiteX92" fmla="*/ 1872713 w 5116602"/>
                <a:gd name="connsiteY92" fmla="*/ 846508 h 4710300"/>
                <a:gd name="connsiteX93" fmla="*/ 1875411 w 5116602"/>
                <a:gd name="connsiteY93" fmla="*/ 856195 h 4710300"/>
                <a:gd name="connsiteX94" fmla="*/ 1922500 w 5116602"/>
                <a:gd name="connsiteY94" fmla="*/ 821982 h 4710300"/>
                <a:gd name="connsiteX95" fmla="*/ 1969958 w 5116602"/>
                <a:gd name="connsiteY95" fmla="*/ 788259 h 4710300"/>
                <a:gd name="connsiteX96" fmla="*/ 2017783 w 5116602"/>
                <a:gd name="connsiteY96" fmla="*/ 755027 h 4710300"/>
                <a:gd name="connsiteX97" fmla="*/ 2065976 w 5116602"/>
                <a:gd name="connsiteY97" fmla="*/ 722285 h 4710300"/>
                <a:gd name="connsiteX98" fmla="*/ 2064995 w 5116602"/>
                <a:gd name="connsiteY98" fmla="*/ 711248 h 4710300"/>
                <a:gd name="connsiteX99" fmla="*/ 4396172 w 5116602"/>
                <a:gd name="connsiteY99" fmla="*/ 46109 h 4710300"/>
                <a:gd name="connsiteX100" fmla="*/ 4367722 w 5116602"/>
                <a:gd name="connsiteY100" fmla="*/ 69776 h 4710300"/>
                <a:gd name="connsiteX101" fmla="*/ 4413953 w 5116602"/>
                <a:gd name="connsiteY101" fmla="*/ 83142 h 4710300"/>
                <a:gd name="connsiteX102" fmla="*/ 4459325 w 5116602"/>
                <a:gd name="connsiteY102" fmla="*/ 98348 h 4710300"/>
                <a:gd name="connsiteX103" fmla="*/ 4503717 w 5116602"/>
                <a:gd name="connsiteY103" fmla="*/ 115394 h 4710300"/>
                <a:gd name="connsiteX104" fmla="*/ 4547128 w 5116602"/>
                <a:gd name="connsiteY104" fmla="*/ 134279 h 4710300"/>
                <a:gd name="connsiteX105" fmla="*/ 4579256 w 5116602"/>
                <a:gd name="connsiteY105" fmla="*/ 110489 h 4710300"/>
                <a:gd name="connsiteX106" fmla="*/ 4534988 w 5116602"/>
                <a:gd name="connsiteY106" fmla="*/ 91604 h 4710300"/>
                <a:gd name="connsiteX107" fmla="*/ 4489737 w 5116602"/>
                <a:gd name="connsiteY107" fmla="*/ 74681 h 4710300"/>
                <a:gd name="connsiteX108" fmla="*/ 4443506 w 5116602"/>
                <a:gd name="connsiteY108" fmla="*/ 59598 h 4710300"/>
                <a:gd name="connsiteX109" fmla="*/ 4396417 w 5116602"/>
                <a:gd name="connsiteY109" fmla="*/ 46354 h 4710300"/>
                <a:gd name="connsiteX110" fmla="*/ 1830774 w 5116602"/>
                <a:gd name="connsiteY110" fmla="*/ 877533 h 4710300"/>
                <a:gd name="connsiteX111" fmla="*/ 1783807 w 5116602"/>
                <a:gd name="connsiteY111" fmla="*/ 913095 h 4710300"/>
                <a:gd name="connsiteX112" fmla="*/ 1737208 w 5116602"/>
                <a:gd name="connsiteY112" fmla="*/ 949148 h 4710300"/>
                <a:gd name="connsiteX113" fmla="*/ 1690977 w 5116602"/>
                <a:gd name="connsiteY113" fmla="*/ 985569 h 4710300"/>
                <a:gd name="connsiteX114" fmla="*/ 1644991 w 5116602"/>
                <a:gd name="connsiteY114" fmla="*/ 1022480 h 4710300"/>
                <a:gd name="connsiteX115" fmla="*/ 1649773 w 5116602"/>
                <a:gd name="connsiteY115" fmla="*/ 1030574 h 4710300"/>
                <a:gd name="connsiteX116" fmla="*/ 1695269 w 5116602"/>
                <a:gd name="connsiteY116" fmla="*/ 994030 h 4710300"/>
                <a:gd name="connsiteX117" fmla="*/ 1741132 w 5116602"/>
                <a:gd name="connsiteY117" fmla="*/ 957855 h 4710300"/>
                <a:gd name="connsiteX118" fmla="*/ 1787363 w 5116602"/>
                <a:gd name="connsiteY118" fmla="*/ 922170 h 4710300"/>
                <a:gd name="connsiteX119" fmla="*/ 1833962 w 5116602"/>
                <a:gd name="connsiteY119" fmla="*/ 886975 h 4710300"/>
                <a:gd name="connsiteX120" fmla="*/ 1830896 w 5116602"/>
                <a:gd name="connsiteY120" fmla="*/ 877656 h 4710300"/>
                <a:gd name="connsiteX121" fmla="*/ 4617639 w 5116602"/>
                <a:gd name="connsiteY121" fmla="*/ 128883 h 4710300"/>
                <a:gd name="connsiteX122" fmla="*/ 4584652 w 5116602"/>
                <a:gd name="connsiteY122" fmla="*/ 152673 h 4710300"/>
                <a:gd name="connsiteX123" fmla="*/ 4625856 w 5116602"/>
                <a:gd name="connsiteY123" fmla="*/ 175237 h 4710300"/>
                <a:gd name="connsiteX124" fmla="*/ 4665955 w 5116602"/>
                <a:gd name="connsiteY124" fmla="*/ 199885 h 4710300"/>
                <a:gd name="connsiteX125" fmla="*/ 4704706 w 5116602"/>
                <a:gd name="connsiteY125" fmla="*/ 226618 h 4710300"/>
                <a:gd name="connsiteX126" fmla="*/ 4742108 w 5116602"/>
                <a:gd name="connsiteY126" fmla="*/ 255436 h 4710300"/>
                <a:gd name="connsiteX127" fmla="*/ 4778896 w 5116602"/>
                <a:gd name="connsiteY127" fmla="*/ 232014 h 4710300"/>
                <a:gd name="connsiteX128" fmla="*/ 4740514 w 5116602"/>
                <a:gd name="connsiteY128" fmla="*/ 203074 h 4710300"/>
                <a:gd name="connsiteX129" fmla="*/ 4700782 w 5116602"/>
                <a:gd name="connsiteY129" fmla="*/ 176341 h 4710300"/>
                <a:gd name="connsiteX130" fmla="*/ 4659824 w 5116602"/>
                <a:gd name="connsiteY130" fmla="*/ 151692 h 4710300"/>
                <a:gd name="connsiteX131" fmla="*/ 4617639 w 5116602"/>
                <a:gd name="connsiteY131" fmla="*/ 129128 h 4710300"/>
                <a:gd name="connsiteX132" fmla="*/ 1604278 w 5116602"/>
                <a:gd name="connsiteY132" fmla="*/ 1055713 h 4710300"/>
                <a:gd name="connsiteX133" fmla="*/ 1559028 w 5116602"/>
                <a:gd name="connsiteY133" fmla="*/ 1093482 h 4710300"/>
                <a:gd name="connsiteX134" fmla="*/ 1514146 w 5116602"/>
                <a:gd name="connsiteY134" fmla="*/ 1131743 h 4710300"/>
                <a:gd name="connsiteX135" fmla="*/ 1469631 w 5116602"/>
                <a:gd name="connsiteY135" fmla="*/ 1170493 h 4710300"/>
                <a:gd name="connsiteX136" fmla="*/ 1425485 w 5116602"/>
                <a:gd name="connsiteY136" fmla="*/ 1209612 h 4710300"/>
                <a:gd name="connsiteX137" fmla="*/ 1432230 w 5116602"/>
                <a:gd name="connsiteY137" fmla="*/ 1215866 h 4710300"/>
                <a:gd name="connsiteX138" fmla="*/ 1476008 w 5116602"/>
                <a:gd name="connsiteY138" fmla="*/ 1176993 h 4710300"/>
                <a:gd name="connsiteX139" fmla="*/ 1520155 w 5116602"/>
                <a:gd name="connsiteY139" fmla="*/ 1138610 h 4710300"/>
                <a:gd name="connsiteX140" fmla="*/ 1564669 w 5116602"/>
                <a:gd name="connsiteY140" fmla="*/ 1100718 h 4710300"/>
                <a:gd name="connsiteX141" fmla="*/ 1609428 w 5116602"/>
                <a:gd name="connsiteY141" fmla="*/ 1063316 h 4710300"/>
                <a:gd name="connsiteX142" fmla="*/ 1604278 w 5116602"/>
                <a:gd name="connsiteY142" fmla="*/ 1055590 h 4710300"/>
                <a:gd name="connsiteX143" fmla="*/ 4811516 w 5116602"/>
                <a:gd name="connsiteY143" fmla="*/ 259360 h 4710300"/>
                <a:gd name="connsiteX144" fmla="*/ 4773991 w 5116602"/>
                <a:gd name="connsiteY144" fmla="*/ 282537 h 4710300"/>
                <a:gd name="connsiteX145" fmla="*/ 4808328 w 5116602"/>
                <a:gd name="connsiteY145" fmla="*/ 315402 h 4710300"/>
                <a:gd name="connsiteX146" fmla="*/ 4841069 w 5116602"/>
                <a:gd name="connsiteY146" fmla="*/ 350474 h 4710300"/>
                <a:gd name="connsiteX147" fmla="*/ 4872094 w 5116602"/>
                <a:gd name="connsiteY147" fmla="*/ 387875 h 4710300"/>
                <a:gd name="connsiteX148" fmla="*/ 4901157 w 5116602"/>
                <a:gd name="connsiteY148" fmla="*/ 427607 h 4710300"/>
                <a:gd name="connsiteX149" fmla="*/ 4942483 w 5116602"/>
                <a:gd name="connsiteY149" fmla="*/ 405411 h 4710300"/>
                <a:gd name="connsiteX150" fmla="*/ 4912317 w 5116602"/>
                <a:gd name="connsiteY150" fmla="*/ 365312 h 4710300"/>
                <a:gd name="connsiteX151" fmla="*/ 4880433 w 5116602"/>
                <a:gd name="connsiteY151" fmla="*/ 327665 h 4710300"/>
                <a:gd name="connsiteX152" fmla="*/ 4846833 w 5116602"/>
                <a:gd name="connsiteY152" fmla="*/ 292347 h 4710300"/>
                <a:gd name="connsiteX153" fmla="*/ 4811516 w 5116602"/>
                <a:gd name="connsiteY153" fmla="*/ 259360 h 4710300"/>
                <a:gd name="connsiteX154" fmla="*/ 1386734 w 5116602"/>
                <a:gd name="connsiteY154" fmla="*/ 1244807 h 4710300"/>
                <a:gd name="connsiteX155" fmla="*/ 1343446 w 5116602"/>
                <a:gd name="connsiteY155" fmla="*/ 1284661 h 4710300"/>
                <a:gd name="connsiteX156" fmla="*/ 1300526 w 5116602"/>
                <a:gd name="connsiteY156" fmla="*/ 1325006 h 4710300"/>
                <a:gd name="connsiteX157" fmla="*/ 1257974 w 5116602"/>
                <a:gd name="connsiteY157" fmla="*/ 1365841 h 4710300"/>
                <a:gd name="connsiteX158" fmla="*/ 1215790 w 5116602"/>
                <a:gd name="connsiteY158" fmla="*/ 1407167 h 4710300"/>
                <a:gd name="connsiteX159" fmla="*/ 1224496 w 5116602"/>
                <a:gd name="connsiteY159" fmla="*/ 1411705 h 4710300"/>
                <a:gd name="connsiteX160" fmla="*/ 1266313 w 5116602"/>
                <a:gd name="connsiteY160" fmla="*/ 1370747 h 4710300"/>
                <a:gd name="connsiteX161" fmla="*/ 1308497 w 5116602"/>
                <a:gd name="connsiteY161" fmla="*/ 1330279 h 4710300"/>
                <a:gd name="connsiteX162" fmla="*/ 1351049 w 5116602"/>
                <a:gd name="connsiteY162" fmla="*/ 1290302 h 4710300"/>
                <a:gd name="connsiteX163" fmla="*/ 1393969 w 5116602"/>
                <a:gd name="connsiteY163" fmla="*/ 1250815 h 4710300"/>
                <a:gd name="connsiteX164" fmla="*/ 1386857 w 5116602"/>
                <a:gd name="connsiteY164" fmla="*/ 1244807 h 4710300"/>
                <a:gd name="connsiteX165" fmla="*/ 4967377 w 5116602"/>
                <a:gd name="connsiteY165" fmla="*/ 442813 h 4710300"/>
                <a:gd name="connsiteX166" fmla="*/ 4925315 w 5116602"/>
                <a:gd name="connsiteY166" fmla="*/ 464641 h 4710300"/>
                <a:gd name="connsiteX167" fmla="*/ 4950577 w 5116602"/>
                <a:gd name="connsiteY167" fmla="*/ 508542 h 4710300"/>
                <a:gd name="connsiteX168" fmla="*/ 4973631 w 5116602"/>
                <a:gd name="connsiteY168" fmla="*/ 554896 h 4710300"/>
                <a:gd name="connsiteX169" fmla="*/ 4994478 w 5116602"/>
                <a:gd name="connsiteY169" fmla="*/ 603825 h 4710300"/>
                <a:gd name="connsiteX170" fmla="*/ 5012995 w 5116602"/>
                <a:gd name="connsiteY170" fmla="*/ 655207 h 4710300"/>
                <a:gd name="connsiteX171" fmla="*/ 5058368 w 5116602"/>
                <a:gd name="connsiteY171" fmla="*/ 635463 h 4710300"/>
                <a:gd name="connsiteX172" fmla="*/ 5039115 w 5116602"/>
                <a:gd name="connsiteY172" fmla="*/ 583469 h 4710300"/>
                <a:gd name="connsiteX173" fmla="*/ 5017410 w 5116602"/>
                <a:gd name="connsiteY173" fmla="*/ 534049 h 4710300"/>
                <a:gd name="connsiteX174" fmla="*/ 4993497 w 5116602"/>
                <a:gd name="connsiteY174" fmla="*/ 487205 h 4710300"/>
                <a:gd name="connsiteX175" fmla="*/ 4967377 w 5116602"/>
                <a:gd name="connsiteY175" fmla="*/ 442813 h 4710300"/>
                <a:gd name="connsiteX176" fmla="*/ 1178633 w 5116602"/>
                <a:gd name="connsiteY176" fmla="*/ 1444201 h 4710300"/>
                <a:gd name="connsiteX177" fmla="*/ 1137552 w 5116602"/>
                <a:gd name="connsiteY177" fmla="*/ 1486140 h 4710300"/>
                <a:gd name="connsiteX178" fmla="*/ 1096839 w 5116602"/>
                <a:gd name="connsiteY178" fmla="*/ 1528447 h 4710300"/>
                <a:gd name="connsiteX179" fmla="*/ 1056494 w 5116602"/>
                <a:gd name="connsiteY179" fmla="*/ 1571245 h 4710300"/>
                <a:gd name="connsiteX180" fmla="*/ 1016517 w 5116602"/>
                <a:gd name="connsiteY180" fmla="*/ 1614656 h 4710300"/>
                <a:gd name="connsiteX181" fmla="*/ 1027186 w 5116602"/>
                <a:gd name="connsiteY181" fmla="*/ 1617231 h 4710300"/>
                <a:gd name="connsiteX182" fmla="*/ 1066795 w 5116602"/>
                <a:gd name="connsiteY182" fmla="*/ 1574311 h 4710300"/>
                <a:gd name="connsiteX183" fmla="*/ 1106772 w 5116602"/>
                <a:gd name="connsiteY183" fmla="*/ 1531881 h 4710300"/>
                <a:gd name="connsiteX184" fmla="*/ 1147117 w 5116602"/>
                <a:gd name="connsiteY184" fmla="*/ 1489942 h 4710300"/>
                <a:gd name="connsiteX185" fmla="*/ 1187830 w 5116602"/>
                <a:gd name="connsiteY185" fmla="*/ 1448493 h 4710300"/>
                <a:gd name="connsiteX186" fmla="*/ 1178756 w 5116602"/>
                <a:gd name="connsiteY186" fmla="*/ 1444324 h 4710300"/>
                <a:gd name="connsiteX187" fmla="*/ 5073329 w 5116602"/>
                <a:gd name="connsiteY187" fmla="*/ 683656 h 4710300"/>
                <a:gd name="connsiteX188" fmla="*/ 5027343 w 5116602"/>
                <a:gd name="connsiteY188" fmla="*/ 702909 h 4710300"/>
                <a:gd name="connsiteX189" fmla="*/ 5040832 w 5116602"/>
                <a:gd name="connsiteY189" fmla="*/ 758460 h 4710300"/>
                <a:gd name="connsiteX190" fmla="*/ 5051746 w 5116602"/>
                <a:gd name="connsiteY190" fmla="*/ 816586 h 4710300"/>
                <a:gd name="connsiteX191" fmla="*/ 5059839 w 5116602"/>
                <a:gd name="connsiteY191" fmla="*/ 877288 h 4710300"/>
                <a:gd name="connsiteX192" fmla="*/ 5065112 w 5116602"/>
                <a:gd name="connsiteY192" fmla="*/ 940687 h 4710300"/>
                <a:gd name="connsiteX193" fmla="*/ 5113674 w 5116602"/>
                <a:gd name="connsiteY193" fmla="*/ 924745 h 4710300"/>
                <a:gd name="connsiteX194" fmla="*/ 5107910 w 5116602"/>
                <a:gd name="connsiteY194" fmla="*/ 860365 h 4710300"/>
                <a:gd name="connsiteX195" fmla="*/ 5099204 w 5116602"/>
                <a:gd name="connsiteY195" fmla="*/ 798805 h 4710300"/>
                <a:gd name="connsiteX196" fmla="*/ 5087676 w 5116602"/>
                <a:gd name="connsiteY196" fmla="*/ 739943 h 4710300"/>
                <a:gd name="connsiteX197" fmla="*/ 5073451 w 5116602"/>
                <a:gd name="connsiteY197" fmla="*/ 683656 h 4710300"/>
                <a:gd name="connsiteX198" fmla="*/ 981078 w 5116602"/>
                <a:gd name="connsiteY198" fmla="*/ 1653529 h 4710300"/>
                <a:gd name="connsiteX199" fmla="*/ 942327 w 5116602"/>
                <a:gd name="connsiteY199" fmla="*/ 1697185 h 4710300"/>
                <a:gd name="connsiteX200" fmla="*/ 903944 w 5116602"/>
                <a:gd name="connsiteY200" fmla="*/ 1741454 h 4710300"/>
                <a:gd name="connsiteX201" fmla="*/ 865929 w 5116602"/>
                <a:gd name="connsiteY201" fmla="*/ 1786213 h 4710300"/>
                <a:gd name="connsiteX202" fmla="*/ 828282 w 5116602"/>
                <a:gd name="connsiteY202" fmla="*/ 1831464 h 4710300"/>
                <a:gd name="connsiteX203" fmla="*/ 840790 w 5116602"/>
                <a:gd name="connsiteY203" fmla="*/ 1832077 h 4710300"/>
                <a:gd name="connsiteX204" fmla="*/ 878069 w 5116602"/>
                <a:gd name="connsiteY204" fmla="*/ 1787195 h 4710300"/>
                <a:gd name="connsiteX205" fmla="*/ 915716 w 5116602"/>
                <a:gd name="connsiteY205" fmla="*/ 1742803 h 4710300"/>
                <a:gd name="connsiteX206" fmla="*/ 953609 w 5116602"/>
                <a:gd name="connsiteY206" fmla="*/ 1699024 h 4710300"/>
                <a:gd name="connsiteX207" fmla="*/ 991869 w 5116602"/>
                <a:gd name="connsiteY207" fmla="*/ 1655736 h 4710300"/>
                <a:gd name="connsiteX208" fmla="*/ 980832 w 5116602"/>
                <a:gd name="connsiteY208" fmla="*/ 1653529 h 4710300"/>
                <a:gd name="connsiteX209" fmla="*/ 5116249 w 5116602"/>
                <a:gd name="connsiteY209" fmla="*/ 983607 h 4710300"/>
                <a:gd name="connsiteX210" fmla="*/ 5066952 w 5116602"/>
                <a:gd name="connsiteY210" fmla="*/ 998813 h 4710300"/>
                <a:gd name="connsiteX211" fmla="*/ 5066339 w 5116602"/>
                <a:gd name="connsiteY211" fmla="*/ 1065768 h 4710300"/>
                <a:gd name="connsiteX212" fmla="*/ 5062537 w 5116602"/>
                <a:gd name="connsiteY212" fmla="*/ 1135422 h 4710300"/>
                <a:gd name="connsiteX213" fmla="*/ 5055425 w 5116602"/>
                <a:gd name="connsiteY213" fmla="*/ 1207650 h 4710300"/>
                <a:gd name="connsiteX214" fmla="*/ 5044879 w 5116602"/>
                <a:gd name="connsiteY214" fmla="*/ 1282454 h 4710300"/>
                <a:gd name="connsiteX215" fmla="*/ 5095770 w 5116602"/>
                <a:gd name="connsiteY215" fmla="*/ 1271662 h 4710300"/>
                <a:gd name="connsiteX216" fmla="*/ 5105948 w 5116602"/>
                <a:gd name="connsiteY216" fmla="*/ 1195632 h 4710300"/>
                <a:gd name="connsiteX217" fmla="*/ 5112692 w 5116602"/>
                <a:gd name="connsiteY217" fmla="*/ 1122300 h 4710300"/>
                <a:gd name="connsiteX218" fmla="*/ 5116126 w 5116602"/>
                <a:gd name="connsiteY218" fmla="*/ 1051666 h 4710300"/>
                <a:gd name="connsiteX219" fmla="*/ 5116249 w 5116602"/>
                <a:gd name="connsiteY219" fmla="*/ 983730 h 4710300"/>
                <a:gd name="connsiteX220" fmla="*/ 795663 w 5116602"/>
                <a:gd name="connsiteY220" fmla="*/ 1871931 h 4710300"/>
                <a:gd name="connsiteX221" fmla="*/ 759610 w 5116602"/>
                <a:gd name="connsiteY221" fmla="*/ 1917304 h 4710300"/>
                <a:gd name="connsiteX222" fmla="*/ 723925 w 5116602"/>
                <a:gd name="connsiteY222" fmla="*/ 1963290 h 4710300"/>
                <a:gd name="connsiteX223" fmla="*/ 688608 w 5116602"/>
                <a:gd name="connsiteY223" fmla="*/ 2009889 h 4710300"/>
                <a:gd name="connsiteX224" fmla="*/ 653658 w 5116602"/>
                <a:gd name="connsiteY224" fmla="*/ 2057101 h 4710300"/>
                <a:gd name="connsiteX225" fmla="*/ 668129 w 5116602"/>
                <a:gd name="connsiteY225" fmla="*/ 2055629 h 4710300"/>
                <a:gd name="connsiteX226" fmla="*/ 702587 w 5116602"/>
                <a:gd name="connsiteY226" fmla="*/ 2008908 h 4710300"/>
                <a:gd name="connsiteX227" fmla="*/ 737537 w 5116602"/>
                <a:gd name="connsiteY227" fmla="*/ 1962799 h 4710300"/>
                <a:gd name="connsiteX228" fmla="*/ 772854 w 5116602"/>
                <a:gd name="connsiteY228" fmla="*/ 1917304 h 4710300"/>
                <a:gd name="connsiteX229" fmla="*/ 808539 w 5116602"/>
                <a:gd name="connsiteY229" fmla="*/ 1872299 h 4710300"/>
                <a:gd name="connsiteX230" fmla="*/ 795663 w 5116602"/>
                <a:gd name="connsiteY230" fmla="*/ 1872054 h 4710300"/>
                <a:gd name="connsiteX231" fmla="*/ 5083875 w 5116602"/>
                <a:gd name="connsiteY231" fmla="*/ 1340580 h 4710300"/>
                <a:gd name="connsiteX232" fmla="*/ 5032616 w 5116602"/>
                <a:gd name="connsiteY232" fmla="*/ 1350390 h 4710300"/>
                <a:gd name="connsiteX233" fmla="*/ 5026852 w 5116602"/>
                <a:gd name="connsiteY233" fmla="*/ 1378472 h 4710300"/>
                <a:gd name="connsiteX234" fmla="*/ 5020721 w 5116602"/>
                <a:gd name="connsiteY234" fmla="*/ 1406799 h 4710300"/>
                <a:gd name="connsiteX235" fmla="*/ 5014099 w 5116602"/>
                <a:gd name="connsiteY235" fmla="*/ 1435495 h 4710300"/>
                <a:gd name="connsiteX236" fmla="*/ 5006986 w 5116602"/>
                <a:gd name="connsiteY236" fmla="*/ 1464558 h 4710300"/>
                <a:gd name="connsiteX237" fmla="*/ 4984668 w 5116602"/>
                <a:gd name="connsiteY237" fmla="*/ 1546351 h 4710300"/>
                <a:gd name="connsiteX238" fmla="*/ 4958793 w 5116602"/>
                <a:gd name="connsiteY238" fmla="*/ 1629494 h 4710300"/>
                <a:gd name="connsiteX239" fmla="*/ 4929362 w 5116602"/>
                <a:gd name="connsiteY239" fmla="*/ 1713862 h 4710300"/>
                <a:gd name="connsiteX240" fmla="*/ 4896375 w 5116602"/>
                <a:gd name="connsiteY240" fmla="*/ 1799457 h 4710300"/>
                <a:gd name="connsiteX241" fmla="*/ 4947634 w 5116602"/>
                <a:gd name="connsiteY241" fmla="*/ 1797495 h 4710300"/>
                <a:gd name="connsiteX242" fmla="*/ 4980621 w 5116602"/>
                <a:gd name="connsiteY242" fmla="*/ 1710429 h 4710300"/>
                <a:gd name="connsiteX243" fmla="*/ 5010052 w 5116602"/>
                <a:gd name="connsiteY243" fmla="*/ 1624466 h 4710300"/>
                <a:gd name="connsiteX244" fmla="*/ 5035927 w 5116602"/>
                <a:gd name="connsiteY244" fmla="*/ 1539852 h 4710300"/>
                <a:gd name="connsiteX245" fmla="*/ 5058245 w 5116602"/>
                <a:gd name="connsiteY245" fmla="*/ 1456710 h 4710300"/>
                <a:gd name="connsiteX246" fmla="*/ 5065358 w 5116602"/>
                <a:gd name="connsiteY246" fmla="*/ 1427156 h 4710300"/>
                <a:gd name="connsiteX247" fmla="*/ 5071980 w 5116602"/>
                <a:gd name="connsiteY247" fmla="*/ 1397970 h 4710300"/>
                <a:gd name="connsiteX248" fmla="*/ 5078111 w 5116602"/>
                <a:gd name="connsiteY248" fmla="*/ 1369152 h 4710300"/>
                <a:gd name="connsiteX249" fmla="*/ 5083752 w 5116602"/>
                <a:gd name="connsiteY249" fmla="*/ 1340702 h 4710300"/>
                <a:gd name="connsiteX250" fmla="*/ 623492 w 5116602"/>
                <a:gd name="connsiteY250" fmla="*/ 2098917 h 4710300"/>
                <a:gd name="connsiteX251" fmla="*/ 616502 w 5116602"/>
                <a:gd name="connsiteY251" fmla="*/ 2108728 h 4710300"/>
                <a:gd name="connsiteX252" fmla="*/ 609512 w 5116602"/>
                <a:gd name="connsiteY252" fmla="*/ 2118538 h 4710300"/>
                <a:gd name="connsiteX253" fmla="*/ 602522 w 5116602"/>
                <a:gd name="connsiteY253" fmla="*/ 2128348 h 4710300"/>
                <a:gd name="connsiteX254" fmla="*/ 595532 w 5116602"/>
                <a:gd name="connsiteY254" fmla="*/ 2138281 h 4710300"/>
                <a:gd name="connsiteX255" fmla="*/ 569167 w 5116602"/>
                <a:gd name="connsiteY255" fmla="*/ 2176296 h 4710300"/>
                <a:gd name="connsiteX256" fmla="*/ 543415 w 5116602"/>
                <a:gd name="connsiteY256" fmla="*/ 2214311 h 4710300"/>
                <a:gd name="connsiteX257" fmla="*/ 518153 w 5116602"/>
                <a:gd name="connsiteY257" fmla="*/ 2252326 h 4710300"/>
                <a:gd name="connsiteX258" fmla="*/ 493382 w 5116602"/>
                <a:gd name="connsiteY258" fmla="*/ 2290464 h 4710300"/>
                <a:gd name="connsiteX259" fmla="*/ 509815 w 5116602"/>
                <a:gd name="connsiteY259" fmla="*/ 2286662 h 4710300"/>
                <a:gd name="connsiteX260" fmla="*/ 534218 w 5116602"/>
                <a:gd name="connsiteY260" fmla="*/ 2249015 h 4710300"/>
                <a:gd name="connsiteX261" fmla="*/ 559234 w 5116602"/>
                <a:gd name="connsiteY261" fmla="*/ 2211368 h 4710300"/>
                <a:gd name="connsiteX262" fmla="*/ 584741 w 5116602"/>
                <a:gd name="connsiteY262" fmla="*/ 2173721 h 4710300"/>
                <a:gd name="connsiteX263" fmla="*/ 610738 w 5116602"/>
                <a:gd name="connsiteY263" fmla="*/ 2136074 h 4710300"/>
                <a:gd name="connsiteX264" fmla="*/ 617605 w 5116602"/>
                <a:gd name="connsiteY264" fmla="*/ 2126264 h 4710300"/>
                <a:gd name="connsiteX265" fmla="*/ 624473 w 5116602"/>
                <a:gd name="connsiteY265" fmla="*/ 2116453 h 4710300"/>
                <a:gd name="connsiteX266" fmla="*/ 631340 w 5116602"/>
                <a:gd name="connsiteY266" fmla="*/ 2106766 h 4710300"/>
                <a:gd name="connsiteX267" fmla="*/ 638207 w 5116602"/>
                <a:gd name="connsiteY267" fmla="*/ 2097078 h 4710300"/>
                <a:gd name="connsiteX268" fmla="*/ 623369 w 5116602"/>
                <a:gd name="connsiteY268" fmla="*/ 2099040 h 4710300"/>
                <a:gd name="connsiteX269" fmla="*/ 482836 w 5116602"/>
                <a:gd name="connsiteY269" fmla="*/ 2329460 h 4710300"/>
                <a:gd name="connsiteX270" fmla="*/ 466036 w 5116602"/>
                <a:gd name="connsiteY270" fmla="*/ 2333752 h 4710300"/>
                <a:gd name="connsiteX271" fmla="*/ 435624 w 5116602"/>
                <a:gd name="connsiteY271" fmla="*/ 2383049 h 4710300"/>
                <a:gd name="connsiteX272" fmla="*/ 406070 w 5116602"/>
                <a:gd name="connsiteY272" fmla="*/ 2432345 h 4710300"/>
                <a:gd name="connsiteX273" fmla="*/ 377498 w 5116602"/>
                <a:gd name="connsiteY273" fmla="*/ 2481765 h 4710300"/>
                <a:gd name="connsiteX274" fmla="*/ 349784 w 5116602"/>
                <a:gd name="connsiteY274" fmla="*/ 2531184 h 4710300"/>
                <a:gd name="connsiteX275" fmla="*/ 368178 w 5116602"/>
                <a:gd name="connsiteY275" fmla="*/ 2524685 h 4710300"/>
                <a:gd name="connsiteX276" fmla="*/ 395524 w 5116602"/>
                <a:gd name="connsiteY276" fmla="*/ 2475756 h 4710300"/>
                <a:gd name="connsiteX277" fmla="*/ 423729 w 5116602"/>
                <a:gd name="connsiteY277" fmla="*/ 2426950 h 4710300"/>
                <a:gd name="connsiteX278" fmla="*/ 452792 w 5116602"/>
                <a:gd name="connsiteY278" fmla="*/ 2378144 h 4710300"/>
                <a:gd name="connsiteX279" fmla="*/ 482836 w 5116602"/>
                <a:gd name="connsiteY279" fmla="*/ 2329337 h 4710300"/>
                <a:gd name="connsiteX280" fmla="*/ 4863756 w 5116602"/>
                <a:gd name="connsiteY280" fmla="*/ 1877327 h 4710300"/>
                <a:gd name="connsiteX281" fmla="*/ 4823166 w 5116602"/>
                <a:gd name="connsiteY281" fmla="*/ 1966969 h 4710300"/>
                <a:gd name="connsiteX282" fmla="*/ 4779019 w 5116602"/>
                <a:gd name="connsiteY282" fmla="*/ 2057469 h 4710300"/>
                <a:gd name="connsiteX283" fmla="*/ 4731194 w 5116602"/>
                <a:gd name="connsiteY283" fmla="*/ 2148582 h 4710300"/>
                <a:gd name="connsiteX284" fmla="*/ 4679812 w 5116602"/>
                <a:gd name="connsiteY284" fmla="*/ 2240186 h 4710300"/>
                <a:gd name="connsiteX285" fmla="*/ 4728619 w 5116602"/>
                <a:gd name="connsiteY285" fmla="*/ 2246685 h 4710300"/>
                <a:gd name="connsiteX286" fmla="*/ 4780736 w 5116602"/>
                <a:gd name="connsiteY286" fmla="*/ 2153242 h 4710300"/>
                <a:gd name="connsiteX287" fmla="*/ 4829174 w 5116602"/>
                <a:gd name="connsiteY287" fmla="*/ 2060412 h 4710300"/>
                <a:gd name="connsiteX288" fmla="*/ 4873934 w 5116602"/>
                <a:gd name="connsiteY288" fmla="*/ 1968195 h 4710300"/>
                <a:gd name="connsiteX289" fmla="*/ 4914892 w 5116602"/>
                <a:gd name="connsiteY289" fmla="*/ 1876836 h 4710300"/>
                <a:gd name="connsiteX290" fmla="*/ 4863879 w 5116602"/>
                <a:gd name="connsiteY290" fmla="*/ 1877204 h 4710300"/>
                <a:gd name="connsiteX291" fmla="*/ 344511 w 5116602"/>
                <a:gd name="connsiteY291" fmla="*/ 2568831 h 4710300"/>
                <a:gd name="connsiteX292" fmla="*/ 325748 w 5116602"/>
                <a:gd name="connsiteY292" fmla="*/ 2575699 h 4710300"/>
                <a:gd name="connsiteX293" fmla="*/ 299261 w 5116602"/>
                <a:gd name="connsiteY293" fmla="*/ 2626222 h 4710300"/>
                <a:gd name="connsiteX294" fmla="*/ 273754 w 5116602"/>
                <a:gd name="connsiteY294" fmla="*/ 2676745 h 4710300"/>
                <a:gd name="connsiteX295" fmla="*/ 249228 w 5116602"/>
                <a:gd name="connsiteY295" fmla="*/ 2727391 h 4710300"/>
                <a:gd name="connsiteX296" fmla="*/ 225683 w 5116602"/>
                <a:gd name="connsiteY296" fmla="*/ 2778036 h 4710300"/>
                <a:gd name="connsiteX297" fmla="*/ 246040 w 5116602"/>
                <a:gd name="connsiteY297" fmla="*/ 2768717 h 4710300"/>
                <a:gd name="connsiteX298" fmla="*/ 269094 w 5116602"/>
                <a:gd name="connsiteY298" fmla="*/ 2718684 h 4710300"/>
                <a:gd name="connsiteX299" fmla="*/ 293129 w 5116602"/>
                <a:gd name="connsiteY299" fmla="*/ 2668652 h 4710300"/>
                <a:gd name="connsiteX300" fmla="*/ 318146 w 5116602"/>
                <a:gd name="connsiteY300" fmla="*/ 2618742 h 4710300"/>
                <a:gd name="connsiteX301" fmla="*/ 344143 w 5116602"/>
                <a:gd name="connsiteY301" fmla="*/ 2568831 h 4710300"/>
                <a:gd name="connsiteX302" fmla="*/ 4630761 w 5116602"/>
                <a:gd name="connsiteY302" fmla="*/ 2322715 h 4710300"/>
                <a:gd name="connsiteX303" fmla="*/ 4571654 w 5116602"/>
                <a:gd name="connsiteY303" fmla="*/ 2416772 h 4710300"/>
                <a:gd name="connsiteX304" fmla="*/ 4508990 w 5116602"/>
                <a:gd name="connsiteY304" fmla="*/ 2510828 h 4710300"/>
                <a:gd name="connsiteX305" fmla="*/ 4443016 w 5116602"/>
                <a:gd name="connsiteY305" fmla="*/ 2604762 h 4710300"/>
                <a:gd name="connsiteX306" fmla="*/ 4373731 w 5116602"/>
                <a:gd name="connsiteY306" fmla="*/ 2698450 h 4710300"/>
                <a:gd name="connsiteX307" fmla="*/ 4417632 w 5116602"/>
                <a:gd name="connsiteY307" fmla="*/ 2714392 h 4710300"/>
                <a:gd name="connsiteX308" fmla="*/ 4488143 w 5116602"/>
                <a:gd name="connsiteY308" fmla="*/ 2618742 h 4710300"/>
                <a:gd name="connsiteX309" fmla="*/ 4555221 w 5116602"/>
                <a:gd name="connsiteY309" fmla="*/ 2522846 h 4710300"/>
                <a:gd name="connsiteX310" fmla="*/ 4618743 w 5116602"/>
                <a:gd name="connsiteY310" fmla="*/ 2426827 h 4710300"/>
                <a:gd name="connsiteX311" fmla="*/ 4678709 w 5116602"/>
                <a:gd name="connsiteY311" fmla="*/ 2330931 h 4710300"/>
                <a:gd name="connsiteX312" fmla="*/ 4630638 w 5116602"/>
                <a:gd name="connsiteY312" fmla="*/ 2322593 h 4710300"/>
                <a:gd name="connsiteX313" fmla="*/ 226296 w 5116602"/>
                <a:gd name="connsiteY313" fmla="*/ 2813599 h 4710300"/>
                <a:gd name="connsiteX314" fmla="*/ 205695 w 5116602"/>
                <a:gd name="connsiteY314" fmla="*/ 2823409 h 4710300"/>
                <a:gd name="connsiteX315" fmla="*/ 183867 w 5116602"/>
                <a:gd name="connsiteY315" fmla="*/ 2874791 h 4710300"/>
                <a:gd name="connsiteX316" fmla="*/ 163143 w 5116602"/>
                <a:gd name="connsiteY316" fmla="*/ 2926172 h 4710300"/>
                <a:gd name="connsiteX317" fmla="*/ 143522 w 5116602"/>
                <a:gd name="connsiteY317" fmla="*/ 2977554 h 4710300"/>
                <a:gd name="connsiteX318" fmla="*/ 125005 w 5116602"/>
                <a:gd name="connsiteY318" fmla="*/ 3028936 h 4710300"/>
                <a:gd name="connsiteX319" fmla="*/ 147323 w 5116602"/>
                <a:gd name="connsiteY319" fmla="*/ 3016550 h 4710300"/>
                <a:gd name="connsiteX320" fmla="*/ 165472 w 5116602"/>
                <a:gd name="connsiteY320" fmla="*/ 2965781 h 4710300"/>
                <a:gd name="connsiteX321" fmla="*/ 184725 w 5116602"/>
                <a:gd name="connsiteY321" fmla="*/ 2915013 h 4710300"/>
                <a:gd name="connsiteX322" fmla="*/ 205082 w 5116602"/>
                <a:gd name="connsiteY322" fmla="*/ 2864245 h 4710300"/>
                <a:gd name="connsiteX323" fmla="*/ 226542 w 5116602"/>
                <a:gd name="connsiteY323" fmla="*/ 2813599 h 4710300"/>
                <a:gd name="connsiteX324" fmla="*/ 4308860 w 5116602"/>
                <a:gd name="connsiteY324" fmla="*/ 2782206 h 4710300"/>
                <a:gd name="connsiteX325" fmla="*/ 4232707 w 5116602"/>
                <a:gd name="connsiteY325" fmla="*/ 2876017 h 4710300"/>
                <a:gd name="connsiteX326" fmla="*/ 4153611 w 5116602"/>
                <a:gd name="connsiteY326" fmla="*/ 2968970 h 4710300"/>
                <a:gd name="connsiteX327" fmla="*/ 4071573 w 5116602"/>
                <a:gd name="connsiteY327" fmla="*/ 3060942 h 4710300"/>
                <a:gd name="connsiteX328" fmla="*/ 3986836 w 5116602"/>
                <a:gd name="connsiteY328" fmla="*/ 3151810 h 4710300"/>
                <a:gd name="connsiteX329" fmla="*/ 4023747 w 5116602"/>
                <a:gd name="connsiteY329" fmla="*/ 3177194 h 4710300"/>
                <a:gd name="connsiteX330" fmla="*/ 4110078 w 5116602"/>
                <a:gd name="connsiteY330" fmla="*/ 3084486 h 4710300"/>
                <a:gd name="connsiteX331" fmla="*/ 4193588 w 5116602"/>
                <a:gd name="connsiteY331" fmla="*/ 2990553 h 4710300"/>
                <a:gd name="connsiteX332" fmla="*/ 4274156 w 5116602"/>
                <a:gd name="connsiteY332" fmla="*/ 2895638 h 4710300"/>
                <a:gd name="connsiteX333" fmla="*/ 4351657 w 5116602"/>
                <a:gd name="connsiteY333" fmla="*/ 2799864 h 4710300"/>
                <a:gd name="connsiteX334" fmla="*/ 4308737 w 5116602"/>
                <a:gd name="connsiteY334" fmla="*/ 2782206 h 4710300"/>
                <a:gd name="connsiteX335" fmla="*/ 131872 w 5116602"/>
                <a:gd name="connsiteY335" fmla="*/ 3061677 h 4710300"/>
                <a:gd name="connsiteX336" fmla="*/ 109308 w 5116602"/>
                <a:gd name="connsiteY336" fmla="*/ 3074554 h 4710300"/>
                <a:gd name="connsiteX337" fmla="*/ 92876 w 5116602"/>
                <a:gd name="connsiteY337" fmla="*/ 3126303 h 4710300"/>
                <a:gd name="connsiteX338" fmla="*/ 77670 w 5116602"/>
                <a:gd name="connsiteY338" fmla="*/ 3178052 h 4710300"/>
                <a:gd name="connsiteX339" fmla="*/ 63690 w 5116602"/>
                <a:gd name="connsiteY339" fmla="*/ 3229801 h 4710300"/>
                <a:gd name="connsiteX340" fmla="*/ 50937 w 5116602"/>
                <a:gd name="connsiteY340" fmla="*/ 3281429 h 4710300"/>
                <a:gd name="connsiteX341" fmla="*/ 75095 w 5116602"/>
                <a:gd name="connsiteY341" fmla="*/ 3265609 h 4710300"/>
                <a:gd name="connsiteX342" fmla="*/ 87480 w 5116602"/>
                <a:gd name="connsiteY342" fmla="*/ 3214718 h 4710300"/>
                <a:gd name="connsiteX343" fmla="*/ 101092 w 5116602"/>
                <a:gd name="connsiteY343" fmla="*/ 3163705 h 4710300"/>
                <a:gd name="connsiteX344" fmla="*/ 115930 w 5116602"/>
                <a:gd name="connsiteY344" fmla="*/ 3112691 h 4710300"/>
                <a:gd name="connsiteX345" fmla="*/ 131995 w 5116602"/>
                <a:gd name="connsiteY345" fmla="*/ 3061555 h 4710300"/>
                <a:gd name="connsiteX346" fmla="*/ 3909212 w 5116602"/>
                <a:gd name="connsiteY346" fmla="*/ 3232009 h 4710300"/>
                <a:gd name="connsiteX347" fmla="*/ 3819202 w 5116602"/>
                <a:gd name="connsiteY347" fmla="*/ 3320792 h 4710300"/>
                <a:gd name="connsiteX348" fmla="*/ 3726985 w 5116602"/>
                <a:gd name="connsiteY348" fmla="*/ 3407859 h 4710300"/>
                <a:gd name="connsiteX349" fmla="*/ 3632806 w 5116602"/>
                <a:gd name="connsiteY349" fmla="*/ 3493086 h 4710300"/>
                <a:gd name="connsiteX350" fmla="*/ 3536788 w 5116602"/>
                <a:gd name="connsiteY350" fmla="*/ 3576106 h 4710300"/>
                <a:gd name="connsiteX351" fmla="*/ 3564502 w 5116602"/>
                <a:gd name="connsiteY351" fmla="*/ 3610319 h 4710300"/>
                <a:gd name="connsiteX352" fmla="*/ 3662483 w 5116602"/>
                <a:gd name="connsiteY352" fmla="*/ 3525460 h 4710300"/>
                <a:gd name="connsiteX353" fmla="*/ 3758624 w 5116602"/>
                <a:gd name="connsiteY353" fmla="*/ 3438516 h 4710300"/>
                <a:gd name="connsiteX354" fmla="*/ 3852680 w 5116602"/>
                <a:gd name="connsiteY354" fmla="*/ 3349610 h 4710300"/>
                <a:gd name="connsiteX355" fmla="*/ 3944406 w 5116602"/>
                <a:gd name="connsiteY355" fmla="*/ 3258987 h 4710300"/>
                <a:gd name="connsiteX356" fmla="*/ 3909212 w 5116602"/>
                <a:gd name="connsiteY356" fmla="*/ 3232009 h 4710300"/>
                <a:gd name="connsiteX357" fmla="*/ 65039 w 5116602"/>
                <a:gd name="connsiteY357" fmla="*/ 3310982 h 4710300"/>
                <a:gd name="connsiteX358" fmla="*/ 40636 w 5116602"/>
                <a:gd name="connsiteY358" fmla="*/ 3327414 h 4710300"/>
                <a:gd name="connsiteX359" fmla="*/ 30458 w 5116602"/>
                <a:gd name="connsiteY359" fmla="*/ 3379041 h 4710300"/>
                <a:gd name="connsiteX360" fmla="*/ 21629 w 5116602"/>
                <a:gd name="connsiteY360" fmla="*/ 3430545 h 4710300"/>
                <a:gd name="connsiteX361" fmla="*/ 14271 w 5116602"/>
                <a:gd name="connsiteY361" fmla="*/ 3481927 h 4710300"/>
                <a:gd name="connsiteX362" fmla="*/ 8385 w 5116602"/>
                <a:gd name="connsiteY362" fmla="*/ 3533186 h 4710300"/>
                <a:gd name="connsiteX363" fmla="*/ 34137 w 5116602"/>
                <a:gd name="connsiteY363" fmla="*/ 3513688 h 4710300"/>
                <a:gd name="connsiteX364" fmla="*/ 39655 w 5116602"/>
                <a:gd name="connsiteY364" fmla="*/ 3463287 h 4710300"/>
                <a:gd name="connsiteX365" fmla="*/ 46768 w 5116602"/>
                <a:gd name="connsiteY365" fmla="*/ 3412641 h 4710300"/>
                <a:gd name="connsiteX366" fmla="*/ 55229 w 5116602"/>
                <a:gd name="connsiteY366" fmla="*/ 3361873 h 4710300"/>
                <a:gd name="connsiteX367" fmla="*/ 65162 w 5116602"/>
                <a:gd name="connsiteY367" fmla="*/ 3310982 h 4710300"/>
                <a:gd name="connsiteX368" fmla="*/ 3449844 w 5116602"/>
                <a:gd name="connsiteY368" fmla="*/ 3648212 h 4710300"/>
                <a:gd name="connsiteX369" fmla="*/ 3350637 w 5116602"/>
                <a:gd name="connsiteY369" fmla="*/ 3727184 h 4710300"/>
                <a:gd name="connsiteX370" fmla="*/ 3250204 w 5116602"/>
                <a:gd name="connsiteY370" fmla="*/ 3803705 h 4710300"/>
                <a:gd name="connsiteX371" fmla="*/ 3148667 w 5116602"/>
                <a:gd name="connsiteY371" fmla="*/ 3877528 h 4710300"/>
                <a:gd name="connsiteX372" fmla="*/ 3046272 w 5116602"/>
                <a:gd name="connsiteY372" fmla="*/ 3948530 h 4710300"/>
                <a:gd name="connsiteX373" fmla="*/ 3064176 w 5116602"/>
                <a:gd name="connsiteY373" fmla="*/ 3989979 h 4710300"/>
                <a:gd name="connsiteX374" fmla="*/ 3168656 w 5116602"/>
                <a:gd name="connsiteY374" fmla="*/ 3917628 h 4710300"/>
                <a:gd name="connsiteX375" fmla="*/ 3272277 w 5116602"/>
                <a:gd name="connsiteY375" fmla="*/ 3842333 h 4710300"/>
                <a:gd name="connsiteX376" fmla="*/ 3374795 w 5116602"/>
                <a:gd name="connsiteY376" fmla="*/ 3764341 h 4710300"/>
                <a:gd name="connsiteX377" fmla="*/ 3476086 w 5116602"/>
                <a:gd name="connsiteY377" fmla="*/ 3683774 h 4710300"/>
                <a:gd name="connsiteX378" fmla="*/ 3450089 w 5116602"/>
                <a:gd name="connsiteY378" fmla="*/ 3648212 h 4710300"/>
                <a:gd name="connsiteX379" fmla="*/ 30335 w 5116602"/>
                <a:gd name="connsiteY379" fmla="*/ 3558202 h 4710300"/>
                <a:gd name="connsiteX380" fmla="*/ 4338 w 5116602"/>
                <a:gd name="connsiteY380" fmla="*/ 3578436 h 4710300"/>
                <a:gd name="connsiteX381" fmla="*/ 1395 w 5116602"/>
                <a:gd name="connsiteY381" fmla="*/ 3629204 h 4710300"/>
                <a:gd name="connsiteX382" fmla="*/ 46 w 5116602"/>
                <a:gd name="connsiteY382" fmla="*/ 3679605 h 4710300"/>
                <a:gd name="connsiteX383" fmla="*/ 414 w 5116602"/>
                <a:gd name="connsiteY383" fmla="*/ 3729760 h 4710300"/>
                <a:gd name="connsiteX384" fmla="*/ 2499 w 5116602"/>
                <a:gd name="connsiteY384" fmla="*/ 3779547 h 4710300"/>
                <a:gd name="connsiteX385" fmla="*/ 29722 w 5116602"/>
                <a:gd name="connsiteY385" fmla="*/ 3755880 h 4710300"/>
                <a:gd name="connsiteX386" fmla="*/ 27392 w 5116602"/>
                <a:gd name="connsiteY386" fmla="*/ 3706951 h 4710300"/>
                <a:gd name="connsiteX387" fmla="*/ 26779 w 5116602"/>
                <a:gd name="connsiteY387" fmla="*/ 3657654 h 4710300"/>
                <a:gd name="connsiteX388" fmla="*/ 27760 w 5116602"/>
                <a:gd name="connsiteY388" fmla="*/ 3607990 h 4710300"/>
                <a:gd name="connsiteX389" fmla="*/ 30335 w 5116602"/>
                <a:gd name="connsiteY389" fmla="*/ 3558079 h 4710300"/>
                <a:gd name="connsiteX390" fmla="*/ 2954791 w 5116602"/>
                <a:gd name="connsiteY390" fmla="*/ 4009109 h 4710300"/>
                <a:gd name="connsiteX391" fmla="*/ 2851537 w 5116602"/>
                <a:gd name="connsiteY391" fmla="*/ 4074470 h 4710300"/>
                <a:gd name="connsiteX392" fmla="*/ 2748161 w 5116602"/>
                <a:gd name="connsiteY392" fmla="*/ 4136643 h 4710300"/>
                <a:gd name="connsiteX393" fmla="*/ 2644662 w 5116602"/>
                <a:gd name="connsiteY393" fmla="*/ 4195627 h 4710300"/>
                <a:gd name="connsiteX394" fmla="*/ 2541408 w 5116602"/>
                <a:gd name="connsiteY394" fmla="*/ 4251301 h 4710300"/>
                <a:gd name="connsiteX395" fmla="*/ 2548889 w 5116602"/>
                <a:gd name="connsiteY395" fmla="*/ 4297900 h 4710300"/>
                <a:gd name="connsiteX396" fmla="*/ 2654227 w 5116602"/>
                <a:gd name="connsiteY396" fmla="*/ 4241368 h 4710300"/>
                <a:gd name="connsiteX397" fmla="*/ 2759811 w 5116602"/>
                <a:gd name="connsiteY397" fmla="*/ 4181402 h 4710300"/>
                <a:gd name="connsiteX398" fmla="*/ 2865394 w 5116602"/>
                <a:gd name="connsiteY398" fmla="*/ 4118126 h 4710300"/>
                <a:gd name="connsiteX399" fmla="*/ 2970733 w 5116602"/>
                <a:gd name="connsiteY399" fmla="*/ 4051661 h 4710300"/>
                <a:gd name="connsiteX400" fmla="*/ 2954668 w 5116602"/>
                <a:gd name="connsiteY400" fmla="*/ 4009231 h 4710300"/>
                <a:gd name="connsiteX401" fmla="*/ 33401 w 5116602"/>
                <a:gd name="connsiteY401" fmla="*/ 3798923 h 4710300"/>
                <a:gd name="connsiteX402" fmla="*/ 6055 w 5116602"/>
                <a:gd name="connsiteY402" fmla="*/ 3823326 h 4710300"/>
                <a:gd name="connsiteX403" fmla="*/ 11573 w 5116602"/>
                <a:gd name="connsiteY403" fmla="*/ 3872132 h 4710300"/>
                <a:gd name="connsiteX404" fmla="*/ 19053 w 5116602"/>
                <a:gd name="connsiteY404" fmla="*/ 3920325 h 4710300"/>
                <a:gd name="connsiteX405" fmla="*/ 28496 w 5116602"/>
                <a:gd name="connsiteY405" fmla="*/ 3967905 h 4710300"/>
                <a:gd name="connsiteX406" fmla="*/ 40023 w 5116602"/>
                <a:gd name="connsiteY406" fmla="*/ 4014872 h 4710300"/>
                <a:gd name="connsiteX407" fmla="*/ 68105 w 5116602"/>
                <a:gd name="connsiteY407" fmla="*/ 3986913 h 4710300"/>
                <a:gd name="connsiteX408" fmla="*/ 56455 w 5116602"/>
                <a:gd name="connsiteY408" fmla="*/ 3940804 h 4710300"/>
                <a:gd name="connsiteX409" fmla="*/ 46890 w 5116602"/>
                <a:gd name="connsiteY409" fmla="*/ 3894083 h 4710300"/>
                <a:gd name="connsiteX410" fmla="*/ 39165 w 5116602"/>
                <a:gd name="connsiteY410" fmla="*/ 3846748 h 4710300"/>
                <a:gd name="connsiteX411" fmla="*/ 33401 w 5116602"/>
                <a:gd name="connsiteY411" fmla="*/ 3798923 h 4710300"/>
                <a:gd name="connsiteX412" fmla="*/ 2450295 w 5116602"/>
                <a:gd name="connsiteY412" fmla="*/ 4297655 h 4710300"/>
                <a:gd name="connsiteX413" fmla="*/ 2348513 w 5116602"/>
                <a:gd name="connsiteY413" fmla="*/ 4346584 h 4710300"/>
                <a:gd name="connsiteX414" fmla="*/ 2247467 w 5116602"/>
                <a:gd name="connsiteY414" fmla="*/ 4392079 h 4710300"/>
                <a:gd name="connsiteX415" fmla="*/ 2147279 w 5116602"/>
                <a:gd name="connsiteY415" fmla="*/ 4434018 h 4710300"/>
                <a:gd name="connsiteX416" fmla="*/ 2048195 w 5116602"/>
                <a:gd name="connsiteY416" fmla="*/ 4472401 h 4710300"/>
                <a:gd name="connsiteX417" fmla="*/ 2045988 w 5116602"/>
                <a:gd name="connsiteY417" fmla="*/ 4521943 h 4710300"/>
                <a:gd name="connsiteX418" fmla="*/ 2146911 w 5116602"/>
                <a:gd name="connsiteY418" fmla="*/ 4483070 h 4710300"/>
                <a:gd name="connsiteX419" fmla="*/ 2248939 w 5116602"/>
                <a:gd name="connsiteY419" fmla="*/ 4440640 h 4710300"/>
                <a:gd name="connsiteX420" fmla="*/ 2351947 w 5116602"/>
                <a:gd name="connsiteY420" fmla="*/ 4394532 h 4710300"/>
                <a:gd name="connsiteX421" fmla="*/ 2455814 w 5116602"/>
                <a:gd name="connsiteY421" fmla="*/ 4344867 h 4710300"/>
                <a:gd name="connsiteX422" fmla="*/ 2450173 w 5116602"/>
                <a:gd name="connsiteY422" fmla="*/ 4297532 h 4710300"/>
                <a:gd name="connsiteX423" fmla="*/ 80245 w 5116602"/>
                <a:gd name="connsiteY423" fmla="*/ 4027258 h 4710300"/>
                <a:gd name="connsiteX424" fmla="*/ 51918 w 5116602"/>
                <a:gd name="connsiteY424" fmla="*/ 4056075 h 4710300"/>
                <a:gd name="connsiteX425" fmla="*/ 67369 w 5116602"/>
                <a:gd name="connsiteY425" fmla="*/ 4101326 h 4710300"/>
                <a:gd name="connsiteX426" fmla="*/ 85028 w 5116602"/>
                <a:gd name="connsiteY426" fmla="*/ 4145717 h 4710300"/>
                <a:gd name="connsiteX427" fmla="*/ 105016 w 5116602"/>
                <a:gd name="connsiteY427" fmla="*/ 4189251 h 4710300"/>
                <a:gd name="connsiteX428" fmla="*/ 127335 w 5116602"/>
                <a:gd name="connsiteY428" fmla="*/ 4231925 h 4710300"/>
                <a:gd name="connsiteX429" fmla="*/ 155907 w 5116602"/>
                <a:gd name="connsiteY429" fmla="*/ 4199184 h 4710300"/>
                <a:gd name="connsiteX430" fmla="*/ 133466 w 5116602"/>
                <a:gd name="connsiteY430" fmla="*/ 4157612 h 4710300"/>
                <a:gd name="connsiteX431" fmla="*/ 113478 w 5116602"/>
                <a:gd name="connsiteY431" fmla="*/ 4115060 h 4710300"/>
                <a:gd name="connsiteX432" fmla="*/ 95697 w 5116602"/>
                <a:gd name="connsiteY432" fmla="*/ 4071527 h 4710300"/>
                <a:gd name="connsiteX433" fmla="*/ 80123 w 5116602"/>
                <a:gd name="connsiteY433" fmla="*/ 4027258 h 4710300"/>
                <a:gd name="connsiteX434" fmla="*/ 1961741 w 5116602"/>
                <a:gd name="connsiteY434" fmla="*/ 4503549 h 4710300"/>
                <a:gd name="connsiteX435" fmla="*/ 1865968 w 5116602"/>
                <a:gd name="connsiteY435" fmla="*/ 4534942 h 4710300"/>
                <a:gd name="connsiteX436" fmla="*/ 1771789 w 5116602"/>
                <a:gd name="connsiteY436" fmla="*/ 4562901 h 4710300"/>
                <a:gd name="connsiteX437" fmla="*/ 1679327 w 5116602"/>
                <a:gd name="connsiteY437" fmla="*/ 4587304 h 4710300"/>
                <a:gd name="connsiteX438" fmla="*/ 1588582 w 5116602"/>
                <a:gd name="connsiteY438" fmla="*/ 4608151 h 4710300"/>
                <a:gd name="connsiteX439" fmla="*/ 1577913 w 5116602"/>
                <a:gd name="connsiteY439" fmla="*/ 4658429 h 4710300"/>
                <a:gd name="connsiteX440" fmla="*/ 1670252 w 5116602"/>
                <a:gd name="connsiteY440" fmla="*/ 4637582 h 4710300"/>
                <a:gd name="connsiteX441" fmla="*/ 1764431 w 5116602"/>
                <a:gd name="connsiteY441" fmla="*/ 4613179 h 4710300"/>
                <a:gd name="connsiteX442" fmla="*/ 1860327 w 5116602"/>
                <a:gd name="connsiteY442" fmla="*/ 4585097 h 4710300"/>
                <a:gd name="connsiteX443" fmla="*/ 1957817 w 5116602"/>
                <a:gd name="connsiteY443" fmla="*/ 4553459 h 4710300"/>
                <a:gd name="connsiteX444" fmla="*/ 1961741 w 5116602"/>
                <a:gd name="connsiteY444" fmla="*/ 4503549 h 4710300"/>
                <a:gd name="connsiteX445" fmla="*/ 177858 w 5116602"/>
                <a:gd name="connsiteY445" fmla="*/ 4235237 h 4710300"/>
                <a:gd name="connsiteX446" fmla="*/ 149408 w 5116602"/>
                <a:gd name="connsiteY446" fmla="*/ 4268837 h 4710300"/>
                <a:gd name="connsiteX447" fmla="*/ 176141 w 5116602"/>
                <a:gd name="connsiteY447" fmla="*/ 4308814 h 4710300"/>
                <a:gd name="connsiteX448" fmla="*/ 205449 w 5116602"/>
                <a:gd name="connsiteY448" fmla="*/ 4347565 h 4710300"/>
                <a:gd name="connsiteX449" fmla="*/ 237333 w 5116602"/>
                <a:gd name="connsiteY449" fmla="*/ 4385089 h 4710300"/>
                <a:gd name="connsiteX450" fmla="*/ 271914 w 5116602"/>
                <a:gd name="connsiteY450" fmla="*/ 4421265 h 4710300"/>
                <a:gd name="connsiteX451" fmla="*/ 299874 w 5116602"/>
                <a:gd name="connsiteY451" fmla="*/ 4383986 h 4710300"/>
                <a:gd name="connsiteX452" fmla="*/ 265415 w 5116602"/>
                <a:gd name="connsiteY452" fmla="*/ 4348791 h 4710300"/>
                <a:gd name="connsiteX453" fmla="*/ 233654 w 5116602"/>
                <a:gd name="connsiteY453" fmla="*/ 4312248 h 4710300"/>
                <a:gd name="connsiteX454" fmla="*/ 204468 w 5116602"/>
                <a:gd name="connsiteY454" fmla="*/ 4274355 h 4710300"/>
                <a:gd name="connsiteX455" fmla="*/ 177858 w 5116602"/>
                <a:gd name="connsiteY455" fmla="*/ 4235237 h 4710300"/>
                <a:gd name="connsiteX456" fmla="*/ 1510099 w 5116602"/>
                <a:gd name="connsiteY456" fmla="*/ 4623725 h 4710300"/>
                <a:gd name="connsiteX457" fmla="*/ 1424259 w 5116602"/>
                <a:gd name="connsiteY457" fmla="*/ 4637950 h 4710300"/>
                <a:gd name="connsiteX458" fmla="*/ 1340503 w 5116602"/>
                <a:gd name="connsiteY458" fmla="*/ 4648864 h 4710300"/>
                <a:gd name="connsiteX459" fmla="*/ 1258832 w 5116602"/>
                <a:gd name="connsiteY459" fmla="*/ 4656467 h 4710300"/>
                <a:gd name="connsiteX460" fmla="*/ 1179491 w 5116602"/>
                <a:gd name="connsiteY460" fmla="*/ 4660759 h 4710300"/>
                <a:gd name="connsiteX461" fmla="*/ 1162078 w 5116602"/>
                <a:gd name="connsiteY461" fmla="*/ 4709688 h 4710300"/>
                <a:gd name="connsiteX462" fmla="*/ 1242645 w 5116602"/>
                <a:gd name="connsiteY462" fmla="*/ 4705887 h 4710300"/>
                <a:gd name="connsiteX463" fmla="*/ 1325542 w 5116602"/>
                <a:gd name="connsiteY463" fmla="*/ 4698651 h 4710300"/>
                <a:gd name="connsiteX464" fmla="*/ 1410647 w 5116602"/>
                <a:gd name="connsiteY464" fmla="*/ 4688105 h 4710300"/>
                <a:gd name="connsiteX465" fmla="*/ 1497959 w 5116602"/>
                <a:gd name="connsiteY465" fmla="*/ 4674125 h 4710300"/>
                <a:gd name="connsiteX466" fmla="*/ 1509976 w 5116602"/>
                <a:gd name="connsiteY466" fmla="*/ 4623848 h 4710300"/>
                <a:gd name="connsiteX467" fmla="*/ 332493 w 5116602"/>
                <a:gd name="connsiteY467" fmla="*/ 4413539 h 4710300"/>
                <a:gd name="connsiteX468" fmla="*/ 304779 w 5116602"/>
                <a:gd name="connsiteY468" fmla="*/ 4451554 h 4710300"/>
                <a:gd name="connsiteX469" fmla="*/ 343898 w 5116602"/>
                <a:gd name="connsiteY469" fmla="*/ 4484173 h 4710300"/>
                <a:gd name="connsiteX470" fmla="*/ 385959 w 5116602"/>
                <a:gd name="connsiteY470" fmla="*/ 4515076 h 4710300"/>
                <a:gd name="connsiteX471" fmla="*/ 430964 w 5116602"/>
                <a:gd name="connsiteY471" fmla="*/ 4544261 h 4710300"/>
                <a:gd name="connsiteX472" fmla="*/ 479035 w 5116602"/>
                <a:gd name="connsiteY472" fmla="*/ 4571485 h 4710300"/>
                <a:gd name="connsiteX473" fmla="*/ 505277 w 5116602"/>
                <a:gd name="connsiteY473" fmla="*/ 4529791 h 4710300"/>
                <a:gd name="connsiteX474" fmla="*/ 457697 w 5116602"/>
                <a:gd name="connsiteY474" fmla="*/ 4503426 h 4710300"/>
                <a:gd name="connsiteX475" fmla="*/ 413060 w 5116602"/>
                <a:gd name="connsiteY475" fmla="*/ 4475221 h 4710300"/>
                <a:gd name="connsiteX476" fmla="*/ 371366 w 5116602"/>
                <a:gd name="connsiteY476" fmla="*/ 4445300 h 4710300"/>
                <a:gd name="connsiteX477" fmla="*/ 332493 w 5116602"/>
                <a:gd name="connsiteY477" fmla="*/ 4413662 h 4710300"/>
                <a:gd name="connsiteX478" fmla="*/ 1111555 w 5116602"/>
                <a:gd name="connsiteY478" fmla="*/ 4661740 h 4710300"/>
                <a:gd name="connsiteX479" fmla="*/ 1038100 w 5116602"/>
                <a:gd name="connsiteY479" fmla="*/ 4660146 h 4710300"/>
                <a:gd name="connsiteX480" fmla="*/ 966975 w 5116602"/>
                <a:gd name="connsiteY480" fmla="*/ 4655609 h 4710300"/>
                <a:gd name="connsiteX481" fmla="*/ 898180 w 5116602"/>
                <a:gd name="connsiteY481" fmla="*/ 4648128 h 4710300"/>
                <a:gd name="connsiteX482" fmla="*/ 831838 w 5116602"/>
                <a:gd name="connsiteY482" fmla="*/ 4637827 h 4710300"/>
                <a:gd name="connsiteX483" fmla="*/ 809274 w 5116602"/>
                <a:gd name="connsiteY483" fmla="*/ 4683936 h 4710300"/>
                <a:gd name="connsiteX484" fmla="*/ 876475 w 5116602"/>
                <a:gd name="connsiteY484" fmla="*/ 4694973 h 4710300"/>
                <a:gd name="connsiteX485" fmla="*/ 946251 w 5116602"/>
                <a:gd name="connsiteY485" fmla="*/ 4703066 h 4710300"/>
                <a:gd name="connsiteX486" fmla="*/ 1018357 w 5116602"/>
                <a:gd name="connsiteY486" fmla="*/ 4708216 h 4710300"/>
                <a:gd name="connsiteX487" fmla="*/ 1092915 w 5116602"/>
                <a:gd name="connsiteY487" fmla="*/ 4710301 h 4710300"/>
                <a:gd name="connsiteX488" fmla="*/ 1111555 w 5116602"/>
                <a:gd name="connsiteY488" fmla="*/ 4661740 h 4710300"/>
                <a:gd name="connsiteX489" fmla="*/ 549424 w 5116602"/>
                <a:gd name="connsiteY489" fmla="*/ 4551251 h 4710300"/>
                <a:gd name="connsiteX490" fmla="*/ 523672 w 5116602"/>
                <a:gd name="connsiteY490" fmla="*/ 4593681 h 4710300"/>
                <a:gd name="connsiteX491" fmla="*/ 555065 w 5116602"/>
                <a:gd name="connsiteY491" fmla="*/ 4607783 h 4710300"/>
                <a:gd name="connsiteX492" fmla="*/ 587684 w 5116602"/>
                <a:gd name="connsiteY492" fmla="*/ 4621150 h 4710300"/>
                <a:gd name="connsiteX493" fmla="*/ 621407 w 5116602"/>
                <a:gd name="connsiteY493" fmla="*/ 4633658 h 4710300"/>
                <a:gd name="connsiteX494" fmla="*/ 656356 w 5116602"/>
                <a:gd name="connsiteY494" fmla="*/ 4645430 h 4710300"/>
                <a:gd name="connsiteX495" fmla="*/ 679778 w 5116602"/>
                <a:gd name="connsiteY495" fmla="*/ 4652665 h 4710300"/>
                <a:gd name="connsiteX496" fmla="*/ 703568 w 5116602"/>
                <a:gd name="connsiteY496" fmla="*/ 4659533 h 4710300"/>
                <a:gd name="connsiteX497" fmla="*/ 727726 w 5116602"/>
                <a:gd name="connsiteY497" fmla="*/ 4665910 h 4710300"/>
                <a:gd name="connsiteX498" fmla="*/ 752375 w 5116602"/>
                <a:gd name="connsiteY498" fmla="*/ 4671796 h 4710300"/>
                <a:gd name="connsiteX499" fmla="*/ 775674 w 5116602"/>
                <a:gd name="connsiteY499" fmla="*/ 4626178 h 4710300"/>
                <a:gd name="connsiteX500" fmla="*/ 751394 w 5116602"/>
                <a:gd name="connsiteY500" fmla="*/ 4620537 h 4710300"/>
                <a:gd name="connsiteX501" fmla="*/ 727481 w 5116602"/>
                <a:gd name="connsiteY501" fmla="*/ 4614405 h 4710300"/>
                <a:gd name="connsiteX502" fmla="*/ 703936 w 5116602"/>
                <a:gd name="connsiteY502" fmla="*/ 4607906 h 4710300"/>
                <a:gd name="connsiteX503" fmla="*/ 680759 w 5116602"/>
                <a:gd name="connsiteY503" fmla="*/ 4601039 h 4710300"/>
                <a:gd name="connsiteX504" fmla="*/ 646301 w 5116602"/>
                <a:gd name="connsiteY504" fmla="*/ 4589757 h 4710300"/>
                <a:gd name="connsiteX505" fmla="*/ 612946 w 5116602"/>
                <a:gd name="connsiteY505" fmla="*/ 4577739 h 4710300"/>
                <a:gd name="connsiteX506" fmla="*/ 580694 w 5116602"/>
                <a:gd name="connsiteY506" fmla="*/ 4564863 h 4710300"/>
                <a:gd name="connsiteX507" fmla="*/ 549546 w 5116602"/>
                <a:gd name="connsiteY507" fmla="*/ 4551251 h 4710300"/>
                <a:gd name="connsiteX508" fmla="*/ 3116784 w 5116602"/>
                <a:gd name="connsiteY508" fmla="*/ 171803 h 4710300"/>
                <a:gd name="connsiteX509" fmla="*/ 3106973 w 5116602"/>
                <a:gd name="connsiteY509" fmla="*/ 189462 h 4710300"/>
                <a:gd name="connsiteX510" fmla="*/ 3160440 w 5116602"/>
                <a:gd name="connsiteY510" fmla="*/ 171067 h 4710300"/>
                <a:gd name="connsiteX511" fmla="*/ 3213660 w 5116602"/>
                <a:gd name="connsiteY511" fmla="*/ 153777 h 4710300"/>
                <a:gd name="connsiteX512" fmla="*/ 3266636 w 5116602"/>
                <a:gd name="connsiteY512" fmla="*/ 137467 h 4710300"/>
                <a:gd name="connsiteX513" fmla="*/ 3319367 w 5116602"/>
                <a:gd name="connsiteY513" fmla="*/ 122138 h 4710300"/>
                <a:gd name="connsiteX514" fmla="*/ 3331629 w 5116602"/>
                <a:gd name="connsiteY514" fmla="*/ 103254 h 4710300"/>
                <a:gd name="connsiteX515" fmla="*/ 3278286 w 5116602"/>
                <a:gd name="connsiteY515" fmla="*/ 118827 h 4710300"/>
                <a:gd name="connsiteX516" fmla="*/ 3224697 w 5116602"/>
                <a:gd name="connsiteY516" fmla="*/ 135505 h 4710300"/>
                <a:gd name="connsiteX517" fmla="*/ 3170863 w 5116602"/>
                <a:gd name="connsiteY517" fmla="*/ 153164 h 4710300"/>
                <a:gd name="connsiteX518" fmla="*/ 3116906 w 5116602"/>
                <a:gd name="connsiteY518" fmla="*/ 171803 h 471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Lst>
              <a:rect l="l" t="t" r="r" b="b"/>
              <a:pathLst>
                <a:path w="5116602" h="4710300">
                  <a:moveTo>
                    <a:pt x="3069326" y="188971"/>
                  </a:moveTo>
                  <a:cubicBezTo>
                    <a:pt x="3051422" y="195593"/>
                    <a:pt x="3033519" y="202338"/>
                    <a:pt x="3015615" y="209205"/>
                  </a:cubicBezTo>
                  <a:cubicBezTo>
                    <a:pt x="2997833" y="216072"/>
                    <a:pt x="2980052" y="223062"/>
                    <a:pt x="2962394" y="230175"/>
                  </a:cubicBezTo>
                  <a:cubicBezTo>
                    <a:pt x="2944735" y="237287"/>
                    <a:pt x="2927199" y="244400"/>
                    <a:pt x="2909540" y="251757"/>
                  </a:cubicBezTo>
                  <a:cubicBezTo>
                    <a:pt x="2892005" y="258992"/>
                    <a:pt x="2874592" y="266473"/>
                    <a:pt x="2857178" y="274076"/>
                  </a:cubicBezTo>
                  <a:lnTo>
                    <a:pt x="2850188" y="290263"/>
                  </a:lnTo>
                  <a:cubicBezTo>
                    <a:pt x="2867479" y="282782"/>
                    <a:pt x="2884647" y="275547"/>
                    <a:pt x="2902060" y="268312"/>
                  </a:cubicBezTo>
                  <a:cubicBezTo>
                    <a:pt x="2919474" y="261077"/>
                    <a:pt x="2936887" y="253965"/>
                    <a:pt x="2954300" y="246975"/>
                  </a:cubicBezTo>
                  <a:cubicBezTo>
                    <a:pt x="2971836" y="239985"/>
                    <a:pt x="2989372" y="233118"/>
                    <a:pt x="3007031" y="226373"/>
                  </a:cubicBezTo>
                  <a:cubicBezTo>
                    <a:pt x="3024689" y="219629"/>
                    <a:pt x="3042471" y="213007"/>
                    <a:pt x="3060129" y="206507"/>
                  </a:cubicBezTo>
                  <a:lnTo>
                    <a:pt x="3069326" y="189094"/>
                  </a:lnTo>
                  <a:moveTo>
                    <a:pt x="3379332" y="90132"/>
                  </a:moveTo>
                  <a:lnTo>
                    <a:pt x="3366456" y="109262"/>
                  </a:lnTo>
                  <a:cubicBezTo>
                    <a:pt x="3384360" y="104480"/>
                    <a:pt x="3402264" y="99943"/>
                    <a:pt x="3419922" y="95651"/>
                  </a:cubicBezTo>
                  <a:cubicBezTo>
                    <a:pt x="3437703" y="91236"/>
                    <a:pt x="3455485" y="87067"/>
                    <a:pt x="3473143" y="83142"/>
                  </a:cubicBezTo>
                  <a:cubicBezTo>
                    <a:pt x="3490924" y="79096"/>
                    <a:pt x="3508583" y="75294"/>
                    <a:pt x="3526119" y="71738"/>
                  </a:cubicBezTo>
                  <a:cubicBezTo>
                    <a:pt x="3543777" y="68059"/>
                    <a:pt x="3561314" y="64626"/>
                    <a:pt x="3578849" y="61437"/>
                  </a:cubicBezTo>
                  <a:lnTo>
                    <a:pt x="3594546" y="41081"/>
                  </a:lnTo>
                  <a:cubicBezTo>
                    <a:pt x="3576887" y="44392"/>
                    <a:pt x="3558984" y="47948"/>
                    <a:pt x="3541080" y="51627"/>
                  </a:cubicBezTo>
                  <a:cubicBezTo>
                    <a:pt x="3523299" y="55306"/>
                    <a:pt x="3505395" y="59230"/>
                    <a:pt x="3487368" y="63399"/>
                  </a:cubicBezTo>
                  <a:cubicBezTo>
                    <a:pt x="3469464" y="67446"/>
                    <a:pt x="3451438" y="71738"/>
                    <a:pt x="3433411" y="76275"/>
                  </a:cubicBezTo>
                  <a:cubicBezTo>
                    <a:pt x="3415385" y="80690"/>
                    <a:pt x="3397358" y="85350"/>
                    <a:pt x="3379210" y="90255"/>
                  </a:cubicBezTo>
                  <a:moveTo>
                    <a:pt x="2810334" y="294555"/>
                  </a:moveTo>
                  <a:cubicBezTo>
                    <a:pt x="2792675" y="302403"/>
                    <a:pt x="2775016" y="310497"/>
                    <a:pt x="2757481" y="318590"/>
                  </a:cubicBezTo>
                  <a:cubicBezTo>
                    <a:pt x="2739945" y="326684"/>
                    <a:pt x="2722531" y="334900"/>
                    <a:pt x="2705118" y="343239"/>
                  </a:cubicBezTo>
                  <a:cubicBezTo>
                    <a:pt x="2687827" y="351577"/>
                    <a:pt x="2670414" y="359916"/>
                    <a:pt x="2653246" y="368500"/>
                  </a:cubicBezTo>
                  <a:cubicBezTo>
                    <a:pt x="2636078" y="376961"/>
                    <a:pt x="2618910" y="385668"/>
                    <a:pt x="2601742" y="394375"/>
                  </a:cubicBezTo>
                  <a:lnTo>
                    <a:pt x="2597573" y="408968"/>
                  </a:lnTo>
                  <a:cubicBezTo>
                    <a:pt x="2614495" y="400384"/>
                    <a:pt x="2631541" y="391800"/>
                    <a:pt x="2648586" y="383461"/>
                  </a:cubicBezTo>
                  <a:cubicBezTo>
                    <a:pt x="2665632" y="374999"/>
                    <a:pt x="2682800" y="366661"/>
                    <a:pt x="2699968" y="358567"/>
                  </a:cubicBezTo>
                  <a:cubicBezTo>
                    <a:pt x="2717258" y="350351"/>
                    <a:pt x="2734426" y="342257"/>
                    <a:pt x="2751717" y="334287"/>
                  </a:cubicBezTo>
                  <a:cubicBezTo>
                    <a:pt x="2769131" y="326316"/>
                    <a:pt x="2786544" y="318345"/>
                    <a:pt x="2803957" y="310619"/>
                  </a:cubicBezTo>
                  <a:lnTo>
                    <a:pt x="2810456" y="294677"/>
                  </a:lnTo>
                  <a:moveTo>
                    <a:pt x="3642248" y="32619"/>
                  </a:moveTo>
                  <a:lnTo>
                    <a:pt x="3625939" y="53221"/>
                  </a:lnTo>
                  <a:cubicBezTo>
                    <a:pt x="3643720" y="50278"/>
                    <a:pt x="3661379" y="47580"/>
                    <a:pt x="3679037" y="45005"/>
                  </a:cubicBezTo>
                  <a:cubicBezTo>
                    <a:pt x="3696696" y="42430"/>
                    <a:pt x="3714354" y="40100"/>
                    <a:pt x="3731768" y="38015"/>
                  </a:cubicBezTo>
                  <a:cubicBezTo>
                    <a:pt x="3749304" y="35930"/>
                    <a:pt x="3766840" y="33968"/>
                    <a:pt x="3784130" y="32251"/>
                  </a:cubicBezTo>
                  <a:cubicBezTo>
                    <a:pt x="3801544" y="30535"/>
                    <a:pt x="3818957" y="29063"/>
                    <a:pt x="3836125" y="27837"/>
                  </a:cubicBezTo>
                  <a:lnTo>
                    <a:pt x="3855500" y="6131"/>
                  </a:lnTo>
                  <a:cubicBezTo>
                    <a:pt x="3838087" y="7480"/>
                    <a:pt x="3820428" y="9075"/>
                    <a:pt x="3802770" y="10791"/>
                  </a:cubicBezTo>
                  <a:cubicBezTo>
                    <a:pt x="3785234" y="12508"/>
                    <a:pt x="3767453" y="14593"/>
                    <a:pt x="3749672" y="16800"/>
                  </a:cubicBezTo>
                  <a:cubicBezTo>
                    <a:pt x="3732013" y="19008"/>
                    <a:pt x="3714109" y="21460"/>
                    <a:pt x="3696205" y="24035"/>
                  </a:cubicBezTo>
                  <a:cubicBezTo>
                    <a:pt x="3678424" y="26610"/>
                    <a:pt x="3660398" y="29554"/>
                    <a:pt x="3642371" y="32497"/>
                  </a:cubicBezTo>
                  <a:moveTo>
                    <a:pt x="2555756" y="418165"/>
                  </a:moveTo>
                  <a:cubicBezTo>
                    <a:pt x="2538588" y="427239"/>
                    <a:pt x="2521298" y="436314"/>
                    <a:pt x="2504129" y="445511"/>
                  </a:cubicBezTo>
                  <a:cubicBezTo>
                    <a:pt x="2487084" y="454708"/>
                    <a:pt x="2469916" y="464028"/>
                    <a:pt x="2452993" y="473470"/>
                  </a:cubicBezTo>
                  <a:cubicBezTo>
                    <a:pt x="2436070" y="482913"/>
                    <a:pt x="2419025" y="492355"/>
                    <a:pt x="2402225" y="502043"/>
                  </a:cubicBezTo>
                  <a:cubicBezTo>
                    <a:pt x="2385424" y="511608"/>
                    <a:pt x="2368624" y="521296"/>
                    <a:pt x="2351824" y="531106"/>
                  </a:cubicBezTo>
                  <a:lnTo>
                    <a:pt x="2349985" y="544105"/>
                  </a:lnTo>
                  <a:cubicBezTo>
                    <a:pt x="2366540" y="534417"/>
                    <a:pt x="2383217" y="524852"/>
                    <a:pt x="2399895" y="515287"/>
                  </a:cubicBezTo>
                  <a:cubicBezTo>
                    <a:pt x="2416572" y="505722"/>
                    <a:pt x="2433372" y="496402"/>
                    <a:pt x="2450173" y="487082"/>
                  </a:cubicBezTo>
                  <a:cubicBezTo>
                    <a:pt x="2466973" y="477762"/>
                    <a:pt x="2483895" y="468565"/>
                    <a:pt x="2500818" y="459368"/>
                  </a:cubicBezTo>
                  <a:cubicBezTo>
                    <a:pt x="2517864" y="450171"/>
                    <a:pt x="2534786" y="441219"/>
                    <a:pt x="2551955" y="432267"/>
                  </a:cubicBezTo>
                  <a:lnTo>
                    <a:pt x="2555756" y="418042"/>
                  </a:lnTo>
                  <a:moveTo>
                    <a:pt x="3902467" y="3066"/>
                  </a:moveTo>
                  <a:lnTo>
                    <a:pt x="3882479" y="24894"/>
                  </a:lnTo>
                  <a:cubicBezTo>
                    <a:pt x="3899892" y="24035"/>
                    <a:pt x="3917183" y="23422"/>
                    <a:pt x="3934351" y="22932"/>
                  </a:cubicBezTo>
                  <a:cubicBezTo>
                    <a:pt x="3951641" y="22564"/>
                    <a:pt x="3968687" y="22318"/>
                    <a:pt x="3985732" y="22318"/>
                  </a:cubicBezTo>
                  <a:cubicBezTo>
                    <a:pt x="4002778" y="22318"/>
                    <a:pt x="4019823" y="22686"/>
                    <a:pt x="4036623" y="23177"/>
                  </a:cubicBezTo>
                  <a:cubicBezTo>
                    <a:pt x="4053546" y="23667"/>
                    <a:pt x="4070346" y="24526"/>
                    <a:pt x="4086901" y="25507"/>
                  </a:cubicBezTo>
                  <a:lnTo>
                    <a:pt x="4110323" y="2698"/>
                  </a:lnTo>
                  <a:cubicBezTo>
                    <a:pt x="4093400" y="1717"/>
                    <a:pt x="4076355" y="1104"/>
                    <a:pt x="4059065" y="613"/>
                  </a:cubicBezTo>
                  <a:cubicBezTo>
                    <a:pt x="4041897" y="123"/>
                    <a:pt x="4024728" y="0"/>
                    <a:pt x="4007315" y="0"/>
                  </a:cubicBezTo>
                  <a:cubicBezTo>
                    <a:pt x="3990024" y="0"/>
                    <a:pt x="3972611" y="245"/>
                    <a:pt x="3955075" y="736"/>
                  </a:cubicBezTo>
                  <a:cubicBezTo>
                    <a:pt x="3937662" y="1226"/>
                    <a:pt x="3920126" y="1962"/>
                    <a:pt x="3902467" y="2943"/>
                  </a:cubicBezTo>
                  <a:moveTo>
                    <a:pt x="2307065" y="557594"/>
                  </a:moveTo>
                  <a:cubicBezTo>
                    <a:pt x="2290264" y="567649"/>
                    <a:pt x="2273587" y="577705"/>
                    <a:pt x="2256909" y="588006"/>
                  </a:cubicBezTo>
                  <a:cubicBezTo>
                    <a:pt x="2240232" y="598184"/>
                    <a:pt x="2223677" y="608485"/>
                    <a:pt x="2207122" y="618908"/>
                  </a:cubicBezTo>
                  <a:cubicBezTo>
                    <a:pt x="2190567" y="629332"/>
                    <a:pt x="2174135" y="639755"/>
                    <a:pt x="2157703" y="650301"/>
                  </a:cubicBezTo>
                  <a:cubicBezTo>
                    <a:pt x="2141270" y="660847"/>
                    <a:pt x="2124961" y="671516"/>
                    <a:pt x="2108651" y="682308"/>
                  </a:cubicBezTo>
                  <a:lnTo>
                    <a:pt x="2109141" y="693589"/>
                  </a:lnTo>
                  <a:cubicBezTo>
                    <a:pt x="2125329" y="682921"/>
                    <a:pt x="2141515" y="672375"/>
                    <a:pt x="2157703" y="661951"/>
                  </a:cubicBezTo>
                  <a:cubicBezTo>
                    <a:pt x="2174012" y="651528"/>
                    <a:pt x="2190322" y="641104"/>
                    <a:pt x="2206631" y="630803"/>
                  </a:cubicBezTo>
                  <a:cubicBezTo>
                    <a:pt x="2223064" y="620503"/>
                    <a:pt x="2239496" y="610324"/>
                    <a:pt x="2255928" y="600269"/>
                  </a:cubicBezTo>
                  <a:cubicBezTo>
                    <a:pt x="2272483" y="590091"/>
                    <a:pt x="2289038" y="580158"/>
                    <a:pt x="2305716" y="570225"/>
                  </a:cubicBezTo>
                  <a:lnTo>
                    <a:pt x="2307065" y="557594"/>
                  </a:lnTo>
                  <a:moveTo>
                    <a:pt x="4155573" y="6009"/>
                  </a:moveTo>
                  <a:lnTo>
                    <a:pt x="4131416" y="28940"/>
                  </a:lnTo>
                  <a:cubicBezTo>
                    <a:pt x="4148093" y="30412"/>
                    <a:pt x="4164648" y="32129"/>
                    <a:pt x="4181080" y="34091"/>
                  </a:cubicBezTo>
                  <a:cubicBezTo>
                    <a:pt x="4197635" y="36053"/>
                    <a:pt x="4213945" y="38383"/>
                    <a:pt x="4230132" y="40835"/>
                  </a:cubicBezTo>
                  <a:cubicBezTo>
                    <a:pt x="4246442" y="43411"/>
                    <a:pt x="4262506" y="46231"/>
                    <a:pt x="4278448" y="49297"/>
                  </a:cubicBezTo>
                  <a:cubicBezTo>
                    <a:pt x="4294512" y="52363"/>
                    <a:pt x="4310331" y="55796"/>
                    <a:pt x="4326028" y="59352"/>
                  </a:cubicBezTo>
                  <a:lnTo>
                    <a:pt x="4353619" y="35808"/>
                  </a:lnTo>
                  <a:cubicBezTo>
                    <a:pt x="4337678" y="32251"/>
                    <a:pt x="4321491" y="28940"/>
                    <a:pt x="4305181" y="25875"/>
                  </a:cubicBezTo>
                  <a:cubicBezTo>
                    <a:pt x="4288994" y="22809"/>
                    <a:pt x="4272562" y="20111"/>
                    <a:pt x="4256007" y="17659"/>
                  </a:cubicBezTo>
                  <a:cubicBezTo>
                    <a:pt x="4239574" y="15206"/>
                    <a:pt x="4222897" y="12999"/>
                    <a:pt x="4206097" y="11037"/>
                  </a:cubicBezTo>
                  <a:cubicBezTo>
                    <a:pt x="4189419" y="9075"/>
                    <a:pt x="4172619" y="7480"/>
                    <a:pt x="4155573" y="6009"/>
                  </a:cubicBezTo>
                  <a:moveTo>
                    <a:pt x="2065240" y="711125"/>
                  </a:moveTo>
                  <a:cubicBezTo>
                    <a:pt x="2048931" y="722039"/>
                    <a:pt x="2032744" y="733076"/>
                    <a:pt x="2016556" y="744235"/>
                  </a:cubicBezTo>
                  <a:cubicBezTo>
                    <a:pt x="2000370" y="755394"/>
                    <a:pt x="1984305" y="766554"/>
                    <a:pt x="1968241" y="777836"/>
                  </a:cubicBezTo>
                  <a:cubicBezTo>
                    <a:pt x="1952176" y="789117"/>
                    <a:pt x="1936235" y="800522"/>
                    <a:pt x="1920293" y="811926"/>
                  </a:cubicBezTo>
                  <a:cubicBezTo>
                    <a:pt x="1904351" y="823331"/>
                    <a:pt x="1888532" y="834858"/>
                    <a:pt x="1872713" y="846508"/>
                  </a:cubicBezTo>
                  <a:lnTo>
                    <a:pt x="1875411" y="856195"/>
                  </a:lnTo>
                  <a:cubicBezTo>
                    <a:pt x="1891107" y="844668"/>
                    <a:pt x="1906804" y="833264"/>
                    <a:pt x="1922500" y="821982"/>
                  </a:cubicBezTo>
                  <a:cubicBezTo>
                    <a:pt x="1938319" y="810700"/>
                    <a:pt x="1954138" y="799418"/>
                    <a:pt x="1969958" y="788259"/>
                  </a:cubicBezTo>
                  <a:cubicBezTo>
                    <a:pt x="1985899" y="777100"/>
                    <a:pt x="2001841" y="766063"/>
                    <a:pt x="2017783" y="755027"/>
                  </a:cubicBezTo>
                  <a:cubicBezTo>
                    <a:pt x="2033847" y="743990"/>
                    <a:pt x="2049912" y="733076"/>
                    <a:pt x="2065976" y="722285"/>
                  </a:cubicBezTo>
                  <a:lnTo>
                    <a:pt x="2064995" y="711248"/>
                  </a:lnTo>
                  <a:moveTo>
                    <a:pt x="4396172" y="46109"/>
                  </a:moveTo>
                  <a:lnTo>
                    <a:pt x="4367722" y="69776"/>
                  </a:lnTo>
                  <a:cubicBezTo>
                    <a:pt x="4383296" y="73945"/>
                    <a:pt x="4398747" y="78360"/>
                    <a:pt x="4413953" y="83142"/>
                  </a:cubicBezTo>
                  <a:cubicBezTo>
                    <a:pt x="4429281" y="87925"/>
                    <a:pt x="4444365" y="92953"/>
                    <a:pt x="4459325" y="98348"/>
                  </a:cubicBezTo>
                  <a:cubicBezTo>
                    <a:pt x="4474286" y="103744"/>
                    <a:pt x="4489124" y="109385"/>
                    <a:pt x="4503717" y="115394"/>
                  </a:cubicBezTo>
                  <a:cubicBezTo>
                    <a:pt x="4518433" y="121403"/>
                    <a:pt x="4532903" y="127657"/>
                    <a:pt x="4547128" y="134279"/>
                  </a:cubicBezTo>
                  <a:lnTo>
                    <a:pt x="4579256" y="110489"/>
                  </a:lnTo>
                  <a:cubicBezTo>
                    <a:pt x="4564664" y="103867"/>
                    <a:pt x="4549948" y="97613"/>
                    <a:pt x="4534988" y="91604"/>
                  </a:cubicBezTo>
                  <a:cubicBezTo>
                    <a:pt x="4520150" y="85595"/>
                    <a:pt x="4505066" y="79954"/>
                    <a:pt x="4489737" y="74681"/>
                  </a:cubicBezTo>
                  <a:cubicBezTo>
                    <a:pt x="4474532" y="69408"/>
                    <a:pt x="4459080" y="64258"/>
                    <a:pt x="4443506" y="59598"/>
                  </a:cubicBezTo>
                  <a:cubicBezTo>
                    <a:pt x="4428055" y="54938"/>
                    <a:pt x="4412359" y="50401"/>
                    <a:pt x="4396417" y="46354"/>
                  </a:cubicBezTo>
                  <a:moveTo>
                    <a:pt x="1830774" y="877533"/>
                  </a:moveTo>
                  <a:cubicBezTo>
                    <a:pt x="1815077" y="889305"/>
                    <a:pt x="1799381" y="901078"/>
                    <a:pt x="1783807" y="913095"/>
                  </a:cubicBezTo>
                  <a:cubicBezTo>
                    <a:pt x="1768233" y="924990"/>
                    <a:pt x="1752659" y="937008"/>
                    <a:pt x="1737208" y="949148"/>
                  </a:cubicBezTo>
                  <a:cubicBezTo>
                    <a:pt x="1721757" y="961166"/>
                    <a:pt x="1706305" y="973429"/>
                    <a:pt x="1690977" y="985569"/>
                  </a:cubicBezTo>
                  <a:cubicBezTo>
                    <a:pt x="1675648" y="997832"/>
                    <a:pt x="1660320" y="1010095"/>
                    <a:pt x="1644991" y="1022480"/>
                  </a:cubicBezTo>
                  <a:lnTo>
                    <a:pt x="1649773" y="1030574"/>
                  </a:lnTo>
                  <a:cubicBezTo>
                    <a:pt x="1664857" y="1018311"/>
                    <a:pt x="1680063" y="1006048"/>
                    <a:pt x="1695269" y="994030"/>
                  </a:cubicBezTo>
                  <a:cubicBezTo>
                    <a:pt x="1710475" y="981890"/>
                    <a:pt x="1725803" y="969872"/>
                    <a:pt x="1741132" y="957855"/>
                  </a:cubicBezTo>
                  <a:cubicBezTo>
                    <a:pt x="1756461" y="945837"/>
                    <a:pt x="1771912" y="933942"/>
                    <a:pt x="1787363" y="922170"/>
                  </a:cubicBezTo>
                  <a:cubicBezTo>
                    <a:pt x="1802814" y="910397"/>
                    <a:pt x="1818388" y="898625"/>
                    <a:pt x="1833962" y="886975"/>
                  </a:cubicBezTo>
                  <a:lnTo>
                    <a:pt x="1830896" y="877656"/>
                  </a:lnTo>
                  <a:moveTo>
                    <a:pt x="4617639" y="128883"/>
                  </a:moveTo>
                  <a:lnTo>
                    <a:pt x="4584652" y="152673"/>
                  </a:lnTo>
                  <a:cubicBezTo>
                    <a:pt x="4598632" y="159908"/>
                    <a:pt x="4612366" y="167389"/>
                    <a:pt x="4625856" y="175237"/>
                  </a:cubicBezTo>
                  <a:cubicBezTo>
                    <a:pt x="4639467" y="183085"/>
                    <a:pt x="4652834" y="191301"/>
                    <a:pt x="4665955" y="199885"/>
                  </a:cubicBezTo>
                  <a:cubicBezTo>
                    <a:pt x="4679199" y="208469"/>
                    <a:pt x="4692075" y="217299"/>
                    <a:pt x="4704706" y="226618"/>
                  </a:cubicBezTo>
                  <a:cubicBezTo>
                    <a:pt x="4717460" y="235938"/>
                    <a:pt x="4729845" y="245503"/>
                    <a:pt x="4742108" y="255436"/>
                  </a:cubicBezTo>
                  <a:lnTo>
                    <a:pt x="4778896" y="232014"/>
                  </a:lnTo>
                  <a:cubicBezTo>
                    <a:pt x="4766388" y="222081"/>
                    <a:pt x="4753635" y="212393"/>
                    <a:pt x="4740514" y="203074"/>
                  </a:cubicBezTo>
                  <a:cubicBezTo>
                    <a:pt x="4727515" y="193876"/>
                    <a:pt x="4714271" y="184924"/>
                    <a:pt x="4700782" y="176341"/>
                  </a:cubicBezTo>
                  <a:cubicBezTo>
                    <a:pt x="4687415" y="167756"/>
                    <a:pt x="4673681" y="159540"/>
                    <a:pt x="4659824" y="151692"/>
                  </a:cubicBezTo>
                  <a:cubicBezTo>
                    <a:pt x="4645967" y="143844"/>
                    <a:pt x="4631987" y="136363"/>
                    <a:pt x="4617639" y="129128"/>
                  </a:cubicBezTo>
                  <a:moveTo>
                    <a:pt x="1604278" y="1055713"/>
                  </a:moveTo>
                  <a:cubicBezTo>
                    <a:pt x="1589195" y="1068221"/>
                    <a:pt x="1574111" y="1080852"/>
                    <a:pt x="1559028" y="1093482"/>
                  </a:cubicBezTo>
                  <a:cubicBezTo>
                    <a:pt x="1544067" y="1106113"/>
                    <a:pt x="1529106" y="1118867"/>
                    <a:pt x="1514146" y="1131743"/>
                  </a:cubicBezTo>
                  <a:cubicBezTo>
                    <a:pt x="1499308" y="1144619"/>
                    <a:pt x="1484469" y="1157495"/>
                    <a:pt x="1469631" y="1170493"/>
                  </a:cubicBezTo>
                  <a:cubicBezTo>
                    <a:pt x="1454793" y="1183492"/>
                    <a:pt x="1440078" y="1196491"/>
                    <a:pt x="1425485" y="1209612"/>
                  </a:cubicBezTo>
                  <a:lnTo>
                    <a:pt x="1432230" y="1215866"/>
                  </a:lnTo>
                  <a:cubicBezTo>
                    <a:pt x="1446700" y="1202867"/>
                    <a:pt x="1461293" y="1189869"/>
                    <a:pt x="1476008" y="1176993"/>
                  </a:cubicBezTo>
                  <a:cubicBezTo>
                    <a:pt x="1490601" y="1164117"/>
                    <a:pt x="1505317" y="1151363"/>
                    <a:pt x="1520155" y="1138610"/>
                  </a:cubicBezTo>
                  <a:cubicBezTo>
                    <a:pt x="1534870" y="1125856"/>
                    <a:pt x="1549708" y="1113226"/>
                    <a:pt x="1564669" y="1100718"/>
                  </a:cubicBezTo>
                  <a:cubicBezTo>
                    <a:pt x="1579507" y="1088209"/>
                    <a:pt x="1594468" y="1075701"/>
                    <a:pt x="1609428" y="1063316"/>
                  </a:cubicBezTo>
                  <a:lnTo>
                    <a:pt x="1604278" y="1055590"/>
                  </a:lnTo>
                  <a:moveTo>
                    <a:pt x="4811516" y="259360"/>
                  </a:moveTo>
                  <a:lnTo>
                    <a:pt x="4773991" y="282537"/>
                  </a:lnTo>
                  <a:cubicBezTo>
                    <a:pt x="4785764" y="293083"/>
                    <a:pt x="4797168" y="304120"/>
                    <a:pt x="4808328" y="315402"/>
                  </a:cubicBezTo>
                  <a:cubicBezTo>
                    <a:pt x="4819609" y="326806"/>
                    <a:pt x="4830523" y="338456"/>
                    <a:pt x="4841069" y="350474"/>
                  </a:cubicBezTo>
                  <a:cubicBezTo>
                    <a:pt x="4851738" y="362614"/>
                    <a:pt x="4862039" y="374999"/>
                    <a:pt x="4872094" y="387875"/>
                  </a:cubicBezTo>
                  <a:cubicBezTo>
                    <a:pt x="4882150" y="400751"/>
                    <a:pt x="4891838" y="413995"/>
                    <a:pt x="4901157" y="427607"/>
                  </a:cubicBezTo>
                  <a:lnTo>
                    <a:pt x="4942483" y="405411"/>
                  </a:lnTo>
                  <a:cubicBezTo>
                    <a:pt x="4932796" y="391677"/>
                    <a:pt x="4922740" y="378310"/>
                    <a:pt x="4912317" y="365312"/>
                  </a:cubicBezTo>
                  <a:cubicBezTo>
                    <a:pt x="4902016" y="352436"/>
                    <a:pt x="4891347" y="339805"/>
                    <a:pt x="4880433" y="327665"/>
                  </a:cubicBezTo>
                  <a:cubicBezTo>
                    <a:pt x="4869519" y="315524"/>
                    <a:pt x="4858360" y="303752"/>
                    <a:pt x="4846833" y="292347"/>
                  </a:cubicBezTo>
                  <a:cubicBezTo>
                    <a:pt x="4835429" y="281066"/>
                    <a:pt x="4823656" y="270029"/>
                    <a:pt x="4811516" y="259360"/>
                  </a:cubicBezTo>
                  <a:moveTo>
                    <a:pt x="1386734" y="1244807"/>
                  </a:moveTo>
                  <a:cubicBezTo>
                    <a:pt x="1372264" y="1258050"/>
                    <a:pt x="1357794" y="1271294"/>
                    <a:pt x="1343446" y="1284661"/>
                  </a:cubicBezTo>
                  <a:cubicBezTo>
                    <a:pt x="1329099" y="1298028"/>
                    <a:pt x="1314751" y="1311517"/>
                    <a:pt x="1300526" y="1325006"/>
                  </a:cubicBezTo>
                  <a:cubicBezTo>
                    <a:pt x="1286301" y="1338495"/>
                    <a:pt x="1272076" y="1352107"/>
                    <a:pt x="1257974" y="1365841"/>
                  </a:cubicBezTo>
                  <a:cubicBezTo>
                    <a:pt x="1243872" y="1379576"/>
                    <a:pt x="1229769" y="1393310"/>
                    <a:pt x="1215790" y="1407167"/>
                  </a:cubicBezTo>
                  <a:lnTo>
                    <a:pt x="1224496" y="1411705"/>
                  </a:lnTo>
                  <a:cubicBezTo>
                    <a:pt x="1238353" y="1397970"/>
                    <a:pt x="1252333" y="1384358"/>
                    <a:pt x="1266313" y="1370747"/>
                  </a:cubicBezTo>
                  <a:cubicBezTo>
                    <a:pt x="1280292" y="1357135"/>
                    <a:pt x="1294395" y="1343646"/>
                    <a:pt x="1308497" y="1330279"/>
                  </a:cubicBezTo>
                  <a:cubicBezTo>
                    <a:pt x="1322599" y="1316912"/>
                    <a:pt x="1336824" y="1303546"/>
                    <a:pt x="1351049" y="1290302"/>
                  </a:cubicBezTo>
                  <a:cubicBezTo>
                    <a:pt x="1365274" y="1277058"/>
                    <a:pt x="1379622" y="1263814"/>
                    <a:pt x="1393969" y="1250815"/>
                  </a:cubicBezTo>
                  <a:lnTo>
                    <a:pt x="1386857" y="1244807"/>
                  </a:lnTo>
                  <a:moveTo>
                    <a:pt x="4967377" y="442813"/>
                  </a:moveTo>
                  <a:lnTo>
                    <a:pt x="4925315" y="464641"/>
                  </a:lnTo>
                  <a:cubicBezTo>
                    <a:pt x="4934145" y="478989"/>
                    <a:pt x="4942483" y="493582"/>
                    <a:pt x="4950577" y="508542"/>
                  </a:cubicBezTo>
                  <a:cubicBezTo>
                    <a:pt x="4958670" y="523626"/>
                    <a:pt x="4966396" y="539077"/>
                    <a:pt x="4973631" y="554896"/>
                  </a:cubicBezTo>
                  <a:cubicBezTo>
                    <a:pt x="4980989" y="570838"/>
                    <a:pt x="4987979" y="587148"/>
                    <a:pt x="4994478" y="603825"/>
                  </a:cubicBezTo>
                  <a:cubicBezTo>
                    <a:pt x="5001100" y="620625"/>
                    <a:pt x="5007232" y="637793"/>
                    <a:pt x="5012995" y="655207"/>
                  </a:cubicBezTo>
                  <a:lnTo>
                    <a:pt x="5058368" y="635463"/>
                  </a:lnTo>
                  <a:cubicBezTo>
                    <a:pt x="5052359" y="617682"/>
                    <a:pt x="5045982" y="600391"/>
                    <a:pt x="5039115" y="583469"/>
                  </a:cubicBezTo>
                  <a:cubicBezTo>
                    <a:pt x="5032248" y="566668"/>
                    <a:pt x="5025013" y="550114"/>
                    <a:pt x="5017410" y="534049"/>
                  </a:cubicBezTo>
                  <a:cubicBezTo>
                    <a:pt x="5009807" y="518107"/>
                    <a:pt x="5001836" y="502411"/>
                    <a:pt x="4993497" y="487205"/>
                  </a:cubicBezTo>
                  <a:cubicBezTo>
                    <a:pt x="4985158" y="471999"/>
                    <a:pt x="4976452" y="457283"/>
                    <a:pt x="4967377" y="442813"/>
                  </a:cubicBezTo>
                  <a:moveTo>
                    <a:pt x="1178633" y="1444201"/>
                  </a:moveTo>
                  <a:cubicBezTo>
                    <a:pt x="1164898" y="1458058"/>
                    <a:pt x="1151164" y="1472038"/>
                    <a:pt x="1137552" y="1486140"/>
                  </a:cubicBezTo>
                  <a:cubicBezTo>
                    <a:pt x="1123940" y="1500243"/>
                    <a:pt x="1110329" y="1514345"/>
                    <a:pt x="1096839" y="1528447"/>
                  </a:cubicBezTo>
                  <a:cubicBezTo>
                    <a:pt x="1083350" y="1542672"/>
                    <a:pt x="1069861" y="1556897"/>
                    <a:pt x="1056494" y="1571245"/>
                  </a:cubicBezTo>
                  <a:cubicBezTo>
                    <a:pt x="1043128" y="1585593"/>
                    <a:pt x="1029761" y="1600063"/>
                    <a:pt x="1016517" y="1614656"/>
                  </a:cubicBezTo>
                  <a:lnTo>
                    <a:pt x="1027186" y="1617231"/>
                  </a:lnTo>
                  <a:cubicBezTo>
                    <a:pt x="1040307" y="1602883"/>
                    <a:pt x="1053551" y="1588536"/>
                    <a:pt x="1066795" y="1574311"/>
                  </a:cubicBezTo>
                  <a:cubicBezTo>
                    <a:pt x="1080039" y="1560086"/>
                    <a:pt x="1093406" y="1545983"/>
                    <a:pt x="1106772" y="1531881"/>
                  </a:cubicBezTo>
                  <a:cubicBezTo>
                    <a:pt x="1120139" y="1517779"/>
                    <a:pt x="1133628" y="1503799"/>
                    <a:pt x="1147117" y="1489942"/>
                  </a:cubicBezTo>
                  <a:cubicBezTo>
                    <a:pt x="1160607" y="1476085"/>
                    <a:pt x="1174218" y="1462228"/>
                    <a:pt x="1187830" y="1448493"/>
                  </a:cubicBezTo>
                  <a:lnTo>
                    <a:pt x="1178756" y="1444324"/>
                  </a:lnTo>
                  <a:moveTo>
                    <a:pt x="5073329" y="683656"/>
                  </a:moveTo>
                  <a:lnTo>
                    <a:pt x="5027343" y="702909"/>
                  </a:lnTo>
                  <a:cubicBezTo>
                    <a:pt x="5032248" y="721058"/>
                    <a:pt x="5036785" y="739575"/>
                    <a:pt x="5040832" y="758460"/>
                  </a:cubicBezTo>
                  <a:cubicBezTo>
                    <a:pt x="5044879" y="777468"/>
                    <a:pt x="5048558" y="796843"/>
                    <a:pt x="5051746" y="816586"/>
                  </a:cubicBezTo>
                  <a:cubicBezTo>
                    <a:pt x="5054934" y="836452"/>
                    <a:pt x="5057632" y="856686"/>
                    <a:pt x="5059839" y="877288"/>
                  </a:cubicBezTo>
                  <a:cubicBezTo>
                    <a:pt x="5062047" y="898012"/>
                    <a:pt x="5063764" y="919227"/>
                    <a:pt x="5065112" y="940687"/>
                  </a:cubicBezTo>
                  <a:lnTo>
                    <a:pt x="5113674" y="924745"/>
                  </a:lnTo>
                  <a:cubicBezTo>
                    <a:pt x="5112325" y="902917"/>
                    <a:pt x="5110362" y="881457"/>
                    <a:pt x="5107910" y="860365"/>
                  </a:cubicBezTo>
                  <a:cubicBezTo>
                    <a:pt x="5105457" y="839395"/>
                    <a:pt x="5102637" y="818916"/>
                    <a:pt x="5099204" y="798805"/>
                  </a:cubicBezTo>
                  <a:cubicBezTo>
                    <a:pt x="5095892" y="778816"/>
                    <a:pt x="5091968" y="759196"/>
                    <a:pt x="5087676" y="739943"/>
                  </a:cubicBezTo>
                  <a:cubicBezTo>
                    <a:pt x="5083384" y="720813"/>
                    <a:pt x="5078602" y="702051"/>
                    <a:pt x="5073451" y="683656"/>
                  </a:cubicBezTo>
                  <a:moveTo>
                    <a:pt x="981078" y="1653529"/>
                  </a:moveTo>
                  <a:cubicBezTo>
                    <a:pt x="968079" y="1667999"/>
                    <a:pt x="955203" y="1682592"/>
                    <a:pt x="942327" y="1697185"/>
                  </a:cubicBezTo>
                  <a:cubicBezTo>
                    <a:pt x="929451" y="1711900"/>
                    <a:pt x="916697" y="1726616"/>
                    <a:pt x="903944" y="1741454"/>
                  </a:cubicBezTo>
                  <a:cubicBezTo>
                    <a:pt x="891191" y="1756292"/>
                    <a:pt x="878560" y="1771253"/>
                    <a:pt x="865929" y="1786213"/>
                  </a:cubicBezTo>
                  <a:cubicBezTo>
                    <a:pt x="853298" y="1801297"/>
                    <a:pt x="840790" y="1816380"/>
                    <a:pt x="828282" y="1831464"/>
                  </a:cubicBezTo>
                  <a:lnTo>
                    <a:pt x="840790" y="1832077"/>
                  </a:lnTo>
                  <a:cubicBezTo>
                    <a:pt x="853176" y="1816993"/>
                    <a:pt x="865561" y="1802033"/>
                    <a:pt x="878069" y="1787195"/>
                  </a:cubicBezTo>
                  <a:cubicBezTo>
                    <a:pt x="890577" y="1772356"/>
                    <a:pt x="903086" y="1757518"/>
                    <a:pt x="915716" y="1742803"/>
                  </a:cubicBezTo>
                  <a:cubicBezTo>
                    <a:pt x="928347" y="1728087"/>
                    <a:pt x="940978" y="1713494"/>
                    <a:pt x="953609" y="1699024"/>
                  </a:cubicBezTo>
                  <a:cubicBezTo>
                    <a:pt x="966362" y="1684554"/>
                    <a:pt x="979116" y="1670084"/>
                    <a:pt x="991869" y="1655736"/>
                  </a:cubicBezTo>
                  <a:lnTo>
                    <a:pt x="980832" y="1653529"/>
                  </a:lnTo>
                  <a:moveTo>
                    <a:pt x="5116249" y="983607"/>
                  </a:moveTo>
                  <a:lnTo>
                    <a:pt x="5066952" y="998813"/>
                  </a:lnTo>
                  <a:cubicBezTo>
                    <a:pt x="5067320" y="1020764"/>
                    <a:pt x="5067074" y="1043082"/>
                    <a:pt x="5066339" y="1065768"/>
                  </a:cubicBezTo>
                  <a:cubicBezTo>
                    <a:pt x="5065603" y="1088577"/>
                    <a:pt x="5064377" y="1111877"/>
                    <a:pt x="5062537" y="1135422"/>
                  </a:cubicBezTo>
                  <a:cubicBezTo>
                    <a:pt x="5060698" y="1159089"/>
                    <a:pt x="5058368" y="1183247"/>
                    <a:pt x="5055425" y="1207650"/>
                  </a:cubicBezTo>
                  <a:cubicBezTo>
                    <a:pt x="5052482" y="1232299"/>
                    <a:pt x="5048926" y="1257192"/>
                    <a:pt x="5044879" y="1282454"/>
                  </a:cubicBezTo>
                  <a:lnTo>
                    <a:pt x="5095770" y="1271662"/>
                  </a:lnTo>
                  <a:cubicBezTo>
                    <a:pt x="5099694" y="1245910"/>
                    <a:pt x="5103127" y="1220649"/>
                    <a:pt x="5105948" y="1195632"/>
                  </a:cubicBezTo>
                  <a:cubicBezTo>
                    <a:pt x="5108769" y="1170861"/>
                    <a:pt x="5110976" y="1146336"/>
                    <a:pt x="5112692" y="1122300"/>
                  </a:cubicBezTo>
                  <a:cubicBezTo>
                    <a:pt x="5114409" y="1098388"/>
                    <a:pt x="5115513" y="1074843"/>
                    <a:pt x="5116126" y="1051666"/>
                  </a:cubicBezTo>
                  <a:cubicBezTo>
                    <a:pt x="5116739" y="1028612"/>
                    <a:pt x="5116739" y="1005925"/>
                    <a:pt x="5116249" y="983730"/>
                  </a:cubicBezTo>
                  <a:moveTo>
                    <a:pt x="795663" y="1871931"/>
                  </a:moveTo>
                  <a:cubicBezTo>
                    <a:pt x="783522" y="1887015"/>
                    <a:pt x="771505" y="1902098"/>
                    <a:pt x="759610" y="1917304"/>
                  </a:cubicBezTo>
                  <a:cubicBezTo>
                    <a:pt x="747592" y="1932510"/>
                    <a:pt x="735697" y="1947838"/>
                    <a:pt x="723925" y="1963290"/>
                  </a:cubicBezTo>
                  <a:cubicBezTo>
                    <a:pt x="712030" y="1978741"/>
                    <a:pt x="700380" y="1994192"/>
                    <a:pt x="688608" y="2009889"/>
                  </a:cubicBezTo>
                  <a:cubicBezTo>
                    <a:pt x="676835" y="2025585"/>
                    <a:pt x="665308" y="2041282"/>
                    <a:pt x="653658" y="2057101"/>
                  </a:cubicBezTo>
                  <a:lnTo>
                    <a:pt x="668129" y="2055629"/>
                  </a:lnTo>
                  <a:cubicBezTo>
                    <a:pt x="679533" y="2039933"/>
                    <a:pt x="691060" y="2024359"/>
                    <a:pt x="702587" y="2008908"/>
                  </a:cubicBezTo>
                  <a:cubicBezTo>
                    <a:pt x="714114" y="1993456"/>
                    <a:pt x="725764" y="1978128"/>
                    <a:pt x="737537" y="1962799"/>
                  </a:cubicBezTo>
                  <a:cubicBezTo>
                    <a:pt x="749186" y="1947593"/>
                    <a:pt x="760959" y="1932387"/>
                    <a:pt x="772854" y="1917304"/>
                  </a:cubicBezTo>
                  <a:cubicBezTo>
                    <a:pt x="784626" y="1902220"/>
                    <a:pt x="796521" y="1887260"/>
                    <a:pt x="808539" y="1872299"/>
                  </a:cubicBezTo>
                  <a:lnTo>
                    <a:pt x="795663" y="1872054"/>
                  </a:lnTo>
                  <a:moveTo>
                    <a:pt x="5083875" y="1340580"/>
                  </a:moveTo>
                  <a:lnTo>
                    <a:pt x="5032616" y="1350390"/>
                  </a:lnTo>
                  <a:cubicBezTo>
                    <a:pt x="5030776" y="1359710"/>
                    <a:pt x="5028814" y="1369030"/>
                    <a:pt x="5026852" y="1378472"/>
                  </a:cubicBezTo>
                  <a:cubicBezTo>
                    <a:pt x="5024890" y="1387915"/>
                    <a:pt x="5022806" y="1397357"/>
                    <a:pt x="5020721" y="1406799"/>
                  </a:cubicBezTo>
                  <a:cubicBezTo>
                    <a:pt x="5018636" y="1416365"/>
                    <a:pt x="5016429" y="1425930"/>
                    <a:pt x="5014099" y="1435495"/>
                  </a:cubicBezTo>
                  <a:cubicBezTo>
                    <a:pt x="5011769" y="1445182"/>
                    <a:pt x="5009439" y="1454870"/>
                    <a:pt x="5006986" y="1464558"/>
                  </a:cubicBezTo>
                  <a:cubicBezTo>
                    <a:pt x="5000119" y="1491659"/>
                    <a:pt x="4992639" y="1518882"/>
                    <a:pt x="4984668" y="1546351"/>
                  </a:cubicBezTo>
                  <a:cubicBezTo>
                    <a:pt x="4976575" y="1573943"/>
                    <a:pt x="4967990" y="1601657"/>
                    <a:pt x="4958793" y="1629494"/>
                  </a:cubicBezTo>
                  <a:cubicBezTo>
                    <a:pt x="4949596" y="1657453"/>
                    <a:pt x="4939786" y="1685658"/>
                    <a:pt x="4929362" y="1713862"/>
                  </a:cubicBezTo>
                  <a:cubicBezTo>
                    <a:pt x="4918939" y="1742312"/>
                    <a:pt x="4907902" y="1770762"/>
                    <a:pt x="4896375" y="1799457"/>
                  </a:cubicBezTo>
                  <a:lnTo>
                    <a:pt x="4947634" y="1797495"/>
                  </a:lnTo>
                  <a:cubicBezTo>
                    <a:pt x="4959161" y="1768310"/>
                    <a:pt x="4970198" y="1739369"/>
                    <a:pt x="4980621" y="1710429"/>
                  </a:cubicBezTo>
                  <a:cubicBezTo>
                    <a:pt x="4991045" y="1681611"/>
                    <a:pt x="5000855" y="1653038"/>
                    <a:pt x="5010052" y="1624466"/>
                  </a:cubicBezTo>
                  <a:cubicBezTo>
                    <a:pt x="5019249" y="1596139"/>
                    <a:pt x="5027833" y="1567934"/>
                    <a:pt x="5035927" y="1539852"/>
                  </a:cubicBezTo>
                  <a:cubicBezTo>
                    <a:pt x="5043898" y="1512015"/>
                    <a:pt x="5051378" y="1484178"/>
                    <a:pt x="5058245" y="1456710"/>
                  </a:cubicBezTo>
                  <a:cubicBezTo>
                    <a:pt x="5060698" y="1446776"/>
                    <a:pt x="5063028" y="1436966"/>
                    <a:pt x="5065358" y="1427156"/>
                  </a:cubicBezTo>
                  <a:cubicBezTo>
                    <a:pt x="5067688" y="1417346"/>
                    <a:pt x="5069895" y="1407658"/>
                    <a:pt x="5071980" y="1397970"/>
                  </a:cubicBezTo>
                  <a:cubicBezTo>
                    <a:pt x="5074064" y="1388283"/>
                    <a:pt x="5076149" y="1378718"/>
                    <a:pt x="5078111" y="1369152"/>
                  </a:cubicBezTo>
                  <a:cubicBezTo>
                    <a:pt x="5080073" y="1359587"/>
                    <a:pt x="5082035" y="1350145"/>
                    <a:pt x="5083752" y="1340702"/>
                  </a:cubicBezTo>
                  <a:moveTo>
                    <a:pt x="623492" y="2098917"/>
                  </a:moveTo>
                  <a:cubicBezTo>
                    <a:pt x="621162" y="2102228"/>
                    <a:pt x="618832" y="2105417"/>
                    <a:pt x="616502" y="2108728"/>
                  </a:cubicBezTo>
                  <a:cubicBezTo>
                    <a:pt x="614172" y="2112039"/>
                    <a:pt x="611842" y="2115227"/>
                    <a:pt x="609512" y="2118538"/>
                  </a:cubicBezTo>
                  <a:cubicBezTo>
                    <a:pt x="607182" y="2121849"/>
                    <a:pt x="604852" y="2125160"/>
                    <a:pt x="602522" y="2128348"/>
                  </a:cubicBezTo>
                  <a:cubicBezTo>
                    <a:pt x="600192" y="2131659"/>
                    <a:pt x="597862" y="2134970"/>
                    <a:pt x="595532" y="2138281"/>
                  </a:cubicBezTo>
                  <a:cubicBezTo>
                    <a:pt x="586703" y="2151035"/>
                    <a:pt x="577874" y="2163665"/>
                    <a:pt x="569167" y="2176296"/>
                  </a:cubicBezTo>
                  <a:cubicBezTo>
                    <a:pt x="560460" y="2189050"/>
                    <a:pt x="551876" y="2201681"/>
                    <a:pt x="543415" y="2214311"/>
                  </a:cubicBezTo>
                  <a:cubicBezTo>
                    <a:pt x="534831" y="2227065"/>
                    <a:pt x="526492" y="2239695"/>
                    <a:pt x="518153" y="2252326"/>
                  </a:cubicBezTo>
                  <a:cubicBezTo>
                    <a:pt x="509815" y="2265080"/>
                    <a:pt x="501598" y="2277710"/>
                    <a:pt x="493382" y="2290464"/>
                  </a:cubicBezTo>
                  <a:lnTo>
                    <a:pt x="509815" y="2286662"/>
                  </a:lnTo>
                  <a:cubicBezTo>
                    <a:pt x="517908" y="2274154"/>
                    <a:pt x="526002" y="2261523"/>
                    <a:pt x="534218" y="2249015"/>
                  </a:cubicBezTo>
                  <a:cubicBezTo>
                    <a:pt x="542434" y="2236507"/>
                    <a:pt x="550773" y="2223876"/>
                    <a:pt x="559234" y="2211368"/>
                  </a:cubicBezTo>
                  <a:cubicBezTo>
                    <a:pt x="567573" y="2198860"/>
                    <a:pt x="576157" y="2186229"/>
                    <a:pt x="584741" y="2173721"/>
                  </a:cubicBezTo>
                  <a:cubicBezTo>
                    <a:pt x="593325" y="2161213"/>
                    <a:pt x="602032" y="2148582"/>
                    <a:pt x="610738" y="2136074"/>
                  </a:cubicBezTo>
                  <a:cubicBezTo>
                    <a:pt x="613068" y="2132763"/>
                    <a:pt x="615275" y="2129575"/>
                    <a:pt x="617605" y="2126264"/>
                  </a:cubicBezTo>
                  <a:cubicBezTo>
                    <a:pt x="619935" y="2122953"/>
                    <a:pt x="622143" y="2119764"/>
                    <a:pt x="624473" y="2116453"/>
                  </a:cubicBezTo>
                  <a:cubicBezTo>
                    <a:pt x="626803" y="2113142"/>
                    <a:pt x="629010" y="2109954"/>
                    <a:pt x="631340" y="2106766"/>
                  </a:cubicBezTo>
                  <a:cubicBezTo>
                    <a:pt x="633670" y="2103577"/>
                    <a:pt x="636000" y="2100266"/>
                    <a:pt x="638207" y="2097078"/>
                  </a:cubicBezTo>
                  <a:lnTo>
                    <a:pt x="623369" y="2099040"/>
                  </a:lnTo>
                  <a:moveTo>
                    <a:pt x="482836" y="2329460"/>
                  </a:moveTo>
                  <a:lnTo>
                    <a:pt x="466036" y="2333752"/>
                  </a:lnTo>
                  <a:cubicBezTo>
                    <a:pt x="455735" y="2350184"/>
                    <a:pt x="445557" y="2366616"/>
                    <a:pt x="435624" y="2383049"/>
                  </a:cubicBezTo>
                  <a:cubicBezTo>
                    <a:pt x="425568" y="2399481"/>
                    <a:pt x="415758" y="2415913"/>
                    <a:pt x="406070" y="2432345"/>
                  </a:cubicBezTo>
                  <a:cubicBezTo>
                    <a:pt x="396383" y="2448778"/>
                    <a:pt x="386818" y="2465333"/>
                    <a:pt x="377498" y="2481765"/>
                  </a:cubicBezTo>
                  <a:cubicBezTo>
                    <a:pt x="368056" y="2498320"/>
                    <a:pt x="358858" y="2514752"/>
                    <a:pt x="349784" y="2531184"/>
                  </a:cubicBezTo>
                  <a:lnTo>
                    <a:pt x="368178" y="2524685"/>
                  </a:lnTo>
                  <a:cubicBezTo>
                    <a:pt x="377130" y="2508375"/>
                    <a:pt x="386205" y="2492066"/>
                    <a:pt x="395524" y="2475756"/>
                  </a:cubicBezTo>
                  <a:cubicBezTo>
                    <a:pt x="404722" y="2459447"/>
                    <a:pt x="414164" y="2443260"/>
                    <a:pt x="423729" y="2426950"/>
                  </a:cubicBezTo>
                  <a:cubicBezTo>
                    <a:pt x="433294" y="2410763"/>
                    <a:pt x="442982" y="2394453"/>
                    <a:pt x="452792" y="2378144"/>
                  </a:cubicBezTo>
                  <a:cubicBezTo>
                    <a:pt x="462602" y="2361956"/>
                    <a:pt x="472658" y="2345647"/>
                    <a:pt x="482836" y="2329337"/>
                  </a:cubicBezTo>
                  <a:moveTo>
                    <a:pt x="4863756" y="1877327"/>
                  </a:moveTo>
                  <a:cubicBezTo>
                    <a:pt x="4850757" y="1907126"/>
                    <a:pt x="4837268" y="1937047"/>
                    <a:pt x="4823166" y="1966969"/>
                  </a:cubicBezTo>
                  <a:cubicBezTo>
                    <a:pt x="4809063" y="1997013"/>
                    <a:pt x="4794225" y="2027179"/>
                    <a:pt x="4779019" y="2057469"/>
                  </a:cubicBezTo>
                  <a:cubicBezTo>
                    <a:pt x="4763691" y="2087758"/>
                    <a:pt x="4747749" y="2118170"/>
                    <a:pt x="4731194" y="2148582"/>
                  </a:cubicBezTo>
                  <a:cubicBezTo>
                    <a:pt x="4714639" y="2179117"/>
                    <a:pt x="4697471" y="2209651"/>
                    <a:pt x="4679812" y="2240186"/>
                  </a:cubicBezTo>
                  <a:lnTo>
                    <a:pt x="4728619" y="2246685"/>
                  </a:lnTo>
                  <a:cubicBezTo>
                    <a:pt x="4746523" y="2215537"/>
                    <a:pt x="4763936" y="2184390"/>
                    <a:pt x="4780736" y="2153242"/>
                  </a:cubicBezTo>
                  <a:cubicBezTo>
                    <a:pt x="4797413" y="2122217"/>
                    <a:pt x="4813601" y="2091314"/>
                    <a:pt x="4829174" y="2060412"/>
                  </a:cubicBezTo>
                  <a:cubicBezTo>
                    <a:pt x="4844626" y="2029632"/>
                    <a:pt x="4859586" y="1998852"/>
                    <a:pt x="4873934" y="1968195"/>
                  </a:cubicBezTo>
                  <a:cubicBezTo>
                    <a:pt x="4888159" y="1937660"/>
                    <a:pt x="4901893" y="1907248"/>
                    <a:pt x="4914892" y="1876836"/>
                  </a:cubicBezTo>
                  <a:lnTo>
                    <a:pt x="4863879" y="1877204"/>
                  </a:lnTo>
                  <a:moveTo>
                    <a:pt x="344511" y="2568831"/>
                  </a:moveTo>
                  <a:lnTo>
                    <a:pt x="325748" y="2575699"/>
                  </a:lnTo>
                  <a:cubicBezTo>
                    <a:pt x="316797" y="2592622"/>
                    <a:pt x="307967" y="2609422"/>
                    <a:pt x="299261" y="2626222"/>
                  </a:cubicBezTo>
                  <a:cubicBezTo>
                    <a:pt x="290554" y="2643145"/>
                    <a:pt x="282093" y="2659945"/>
                    <a:pt x="273754" y="2676745"/>
                  </a:cubicBezTo>
                  <a:cubicBezTo>
                    <a:pt x="265415" y="2693668"/>
                    <a:pt x="257199" y="2710468"/>
                    <a:pt x="249228" y="2727391"/>
                  </a:cubicBezTo>
                  <a:cubicBezTo>
                    <a:pt x="241257" y="2744313"/>
                    <a:pt x="233409" y="2761236"/>
                    <a:pt x="225683" y="2778036"/>
                  </a:cubicBezTo>
                  <a:lnTo>
                    <a:pt x="246040" y="2768717"/>
                  </a:lnTo>
                  <a:cubicBezTo>
                    <a:pt x="253520" y="2752039"/>
                    <a:pt x="261246" y="2735362"/>
                    <a:pt x="269094" y="2718684"/>
                  </a:cubicBezTo>
                  <a:cubicBezTo>
                    <a:pt x="276942" y="2702007"/>
                    <a:pt x="284913" y="2685329"/>
                    <a:pt x="293129" y="2668652"/>
                  </a:cubicBezTo>
                  <a:cubicBezTo>
                    <a:pt x="301345" y="2651974"/>
                    <a:pt x="309684" y="2635419"/>
                    <a:pt x="318146" y="2618742"/>
                  </a:cubicBezTo>
                  <a:cubicBezTo>
                    <a:pt x="326607" y="2602187"/>
                    <a:pt x="335314" y="2585509"/>
                    <a:pt x="344143" y="2568831"/>
                  </a:cubicBezTo>
                  <a:moveTo>
                    <a:pt x="4630761" y="2322715"/>
                  </a:moveTo>
                  <a:cubicBezTo>
                    <a:pt x="4611631" y="2354108"/>
                    <a:pt x="4591887" y="2385379"/>
                    <a:pt x="4571654" y="2416772"/>
                  </a:cubicBezTo>
                  <a:cubicBezTo>
                    <a:pt x="4551297" y="2448165"/>
                    <a:pt x="4530450" y="2479558"/>
                    <a:pt x="4508990" y="2510828"/>
                  </a:cubicBezTo>
                  <a:cubicBezTo>
                    <a:pt x="4487530" y="2542221"/>
                    <a:pt x="4465457" y="2573614"/>
                    <a:pt x="4443016" y="2604762"/>
                  </a:cubicBezTo>
                  <a:cubicBezTo>
                    <a:pt x="4420452" y="2636155"/>
                    <a:pt x="4397398" y="2667303"/>
                    <a:pt x="4373731" y="2698450"/>
                  </a:cubicBezTo>
                  <a:lnTo>
                    <a:pt x="4417632" y="2714392"/>
                  </a:lnTo>
                  <a:cubicBezTo>
                    <a:pt x="4441667" y="2682631"/>
                    <a:pt x="4465212" y="2650748"/>
                    <a:pt x="4488143" y="2618742"/>
                  </a:cubicBezTo>
                  <a:cubicBezTo>
                    <a:pt x="4511075" y="2586858"/>
                    <a:pt x="4533393" y="2554852"/>
                    <a:pt x="4555221" y="2522846"/>
                  </a:cubicBezTo>
                  <a:cubicBezTo>
                    <a:pt x="4576926" y="2490962"/>
                    <a:pt x="4598141" y="2458956"/>
                    <a:pt x="4618743" y="2426827"/>
                  </a:cubicBezTo>
                  <a:cubicBezTo>
                    <a:pt x="4639345" y="2394944"/>
                    <a:pt x="4659333" y="2362937"/>
                    <a:pt x="4678709" y="2330931"/>
                  </a:cubicBezTo>
                  <a:lnTo>
                    <a:pt x="4630638" y="2322593"/>
                  </a:lnTo>
                  <a:moveTo>
                    <a:pt x="226296" y="2813599"/>
                  </a:moveTo>
                  <a:lnTo>
                    <a:pt x="205695" y="2823409"/>
                  </a:lnTo>
                  <a:cubicBezTo>
                    <a:pt x="198214" y="2840577"/>
                    <a:pt x="190979" y="2857745"/>
                    <a:pt x="183867" y="2874791"/>
                  </a:cubicBezTo>
                  <a:cubicBezTo>
                    <a:pt x="176754" y="2891959"/>
                    <a:pt x="169887" y="2909127"/>
                    <a:pt x="163143" y="2926172"/>
                  </a:cubicBezTo>
                  <a:cubicBezTo>
                    <a:pt x="156398" y="2943340"/>
                    <a:pt x="149776" y="2960508"/>
                    <a:pt x="143522" y="2977554"/>
                  </a:cubicBezTo>
                  <a:cubicBezTo>
                    <a:pt x="137145" y="2994722"/>
                    <a:pt x="130891" y="3011890"/>
                    <a:pt x="125005" y="3028936"/>
                  </a:cubicBezTo>
                  <a:lnTo>
                    <a:pt x="147323" y="3016550"/>
                  </a:lnTo>
                  <a:cubicBezTo>
                    <a:pt x="153210" y="2999627"/>
                    <a:pt x="159218" y="2982827"/>
                    <a:pt x="165472" y="2965781"/>
                  </a:cubicBezTo>
                  <a:cubicBezTo>
                    <a:pt x="171727" y="2948859"/>
                    <a:pt x="178103" y="2932058"/>
                    <a:pt x="184725" y="2915013"/>
                  </a:cubicBezTo>
                  <a:cubicBezTo>
                    <a:pt x="191347" y="2898090"/>
                    <a:pt x="198092" y="2881290"/>
                    <a:pt x="205082" y="2864245"/>
                  </a:cubicBezTo>
                  <a:cubicBezTo>
                    <a:pt x="212071" y="2847444"/>
                    <a:pt x="219184" y="2830522"/>
                    <a:pt x="226542" y="2813599"/>
                  </a:cubicBezTo>
                  <a:moveTo>
                    <a:pt x="4308860" y="2782206"/>
                  </a:moveTo>
                  <a:cubicBezTo>
                    <a:pt x="4283966" y="2813599"/>
                    <a:pt x="4258582" y="2844869"/>
                    <a:pt x="4232707" y="2876017"/>
                  </a:cubicBezTo>
                  <a:cubicBezTo>
                    <a:pt x="4206832" y="2907165"/>
                    <a:pt x="4180467" y="2938190"/>
                    <a:pt x="4153611" y="2968970"/>
                  </a:cubicBezTo>
                  <a:cubicBezTo>
                    <a:pt x="4126756" y="2999872"/>
                    <a:pt x="4099409" y="3030529"/>
                    <a:pt x="4071573" y="3060942"/>
                  </a:cubicBezTo>
                  <a:cubicBezTo>
                    <a:pt x="4043736" y="3091476"/>
                    <a:pt x="4015531" y="3121765"/>
                    <a:pt x="3986836" y="3151810"/>
                  </a:cubicBezTo>
                  <a:lnTo>
                    <a:pt x="4023747" y="3177194"/>
                  </a:lnTo>
                  <a:cubicBezTo>
                    <a:pt x="4052933" y="3146537"/>
                    <a:pt x="4081751" y="3115634"/>
                    <a:pt x="4110078" y="3084486"/>
                  </a:cubicBezTo>
                  <a:cubicBezTo>
                    <a:pt x="4138405" y="3053339"/>
                    <a:pt x="4166242" y="3022068"/>
                    <a:pt x="4193588" y="2990553"/>
                  </a:cubicBezTo>
                  <a:cubicBezTo>
                    <a:pt x="4220935" y="2959037"/>
                    <a:pt x="4247790" y="2927399"/>
                    <a:pt x="4274156" y="2895638"/>
                  </a:cubicBezTo>
                  <a:cubicBezTo>
                    <a:pt x="4300521" y="2863877"/>
                    <a:pt x="4326273" y="2831993"/>
                    <a:pt x="4351657" y="2799864"/>
                  </a:cubicBezTo>
                  <a:lnTo>
                    <a:pt x="4308737" y="2782206"/>
                  </a:lnTo>
                  <a:moveTo>
                    <a:pt x="131872" y="3061677"/>
                  </a:moveTo>
                  <a:lnTo>
                    <a:pt x="109308" y="3074554"/>
                  </a:lnTo>
                  <a:cubicBezTo>
                    <a:pt x="103545" y="3091844"/>
                    <a:pt x="98149" y="3109135"/>
                    <a:pt x="92876" y="3126303"/>
                  </a:cubicBezTo>
                  <a:cubicBezTo>
                    <a:pt x="87603" y="3143593"/>
                    <a:pt x="82453" y="3160884"/>
                    <a:pt x="77670" y="3178052"/>
                  </a:cubicBezTo>
                  <a:cubicBezTo>
                    <a:pt x="72765" y="3195343"/>
                    <a:pt x="68105" y="3212633"/>
                    <a:pt x="63690" y="3229801"/>
                  </a:cubicBezTo>
                  <a:cubicBezTo>
                    <a:pt x="59276" y="3247092"/>
                    <a:pt x="54984" y="3264260"/>
                    <a:pt x="50937" y="3281429"/>
                  </a:cubicBezTo>
                  <a:lnTo>
                    <a:pt x="75095" y="3265609"/>
                  </a:lnTo>
                  <a:cubicBezTo>
                    <a:pt x="79019" y="3248686"/>
                    <a:pt x="83066" y="3231764"/>
                    <a:pt x="87480" y="3214718"/>
                  </a:cubicBezTo>
                  <a:cubicBezTo>
                    <a:pt x="91772" y="3197795"/>
                    <a:pt x="96310" y="3180750"/>
                    <a:pt x="101092" y="3163705"/>
                  </a:cubicBezTo>
                  <a:cubicBezTo>
                    <a:pt x="105875" y="3146782"/>
                    <a:pt x="110780" y="3129737"/>
                    <a:pt x="115930" y="3112691"/>
                  </a:cubicBezTo>
                  <a:cubicBezTo>
                    <a:pt x="121081" y="3095768"/>
                    <a:pt x="126476" y="3078723"/>
                    <a:pt x="131995" y="3061555"/>
                  </a:cubicBezTo>
                  <a:moveTo>
                    <a:pt x="3909212" y="3232009"/>
                  </a:moveTo>
                  <a:cubicBezTo>
                    <a:pt x="3879658" y="3261808"/>
                    <a:pt x="3849614" y="3291484"/>
                    <a:pt x="3819202" y="3320792"/>
                  </a:cubicBezTo>
                  <a:cubicBezTo>
                    <a:pt x="3788790" y="3350100"/>
                    <a:pt x="3758133" y="3379164"/>
                    <a:pt x="3726985" y="3407859"/>
                  </a:cubicBezTo>
                  <a:cubicBezTo>
                    <a:pt x="3695960" y="3436554"/>
                    <a:pt x="3664445" y="3465004"/>
                    <a:pt x="3632806" y="3493086"/>
                  </a:cubicBezTo>
                  <a:cubicBezTo>
                    <a:pt x="3601045" y="3521168"/>
                    <a:pt x="3569039" y="3548882"/>
                    <a:pt x="3536788" y="3576106"/>
                  </a:cubicBezTo>
                  <a:lnTo>
                    <a:pt x="3564502" y="3610319"/>
                  </a:lnTo>
                  <a:cubicBezTo>
                    <a:pt x="3597489" y="3582482"/>
                    <a:pt x="3630108" y="3554155"/>
                    <a:pt x="3662483" y="3525460"/>
                  </a:cubicBezTo>
                  <a:cubicBezTo>
                    <a:pt x="3694856" y="3496887"/>
                    <a:pt x="3726863" y="3467824"/>
                    <a:pt x="3758624" y="3438516"/>
                  </a:cubicBezTo>
                  <a:cubicBezTo>
                    <a:pt x="3790262" y="3409208"/>
                    <a:pt x="3821655" y="3379532"/>
                    <a:pt x="3852680" y="3349610"/>
                  </a:cubicBezTo>
                  <a:cubicBezTo>
                    <a:pt x="3883583" y="3319689"/>
                    <a:pt x="3914240" y="3289522"/>
                    <a:pt x="3944406" y="3258987"/>
                  </a:cubicBezTo>
                  <a:lnTo>
                    <a:pt x="3909212" y="3232009"/>
                  </a:lnTo>
                  <a:moveTo>
                    <a:pt x="65039" y="3310982"/>
                  </a:moveTo>
                  <a:lnTo>
                    <a:pt x="40636" y="3327414"/>
                  </a:lnTo>
                  <a:cubicBezTo>
                    <a:pt x="36957" y="3344705"/>
                    <a:pt x="33524" y="3361873"/>
                    <a:pt x="30458" y="3379041"/>
                  </a:cubicBezTo>
                  <a:cubicBezTo>
                    <a:pt x="27270" y="3396332"/>
                    <a:pt x="24327" y="3413500"/>
                    <a:pt x="21629" y="3430545"/>
                  </a:cubicBezTo>
                  <a:cubicBezTo>
                    <a:pt x="18931" y="3447713"/>
                    <a:pt x="16478" y="3464881"/>
                    <a:pt x="14271" y="3481927"/>
                  </a:cubicBezTo>
                  <a:cubicBezTo>
                    <a:pt x="12064" y="3499095"/>
                    <a:pt x="10102" y="3516140"/>
                    <a:pt x="8385" y="3533186"/>
                  </a:cubicBezTo>
                  <a:lnTo>
                    <a:pt x="34137" y="3513688"/>
                  </a:lnTo>
                  <a:cubicBezTo>
                    <a:pt x="35731" y="3497010"/>
                    <a:pt x="37570" y="3480210"/>
                    <a:pt x="39655" y="3463287"/>
                  </a:cubicBezTo>
                  <a:cubicBezTo>
                    <a:pt x="41740" y="3446487"/>
                    <a:pt x="44070" y="3429687"/>
                    <a:pt x="46768" y="3412641"/>
                  </a:cubicBezTo>
                  <a:cubicBezTo>
                    <a:pt x="49343" y="3395841"/>
                    <a:pt x="52163" y="3378918"/>
                    <a:pt x="55229" y="3361873"/>
                  </a:cubicBezTo>
                  <a:cubicBezTo>
                    <a:pt x="58295" y="3344950"/>
                    <a:pt x="61606" y="3328027"/>
                    <a:pt x="65162" y="3310982"/>
                  </a:cubicBezTo>
                  <a:moveTo>
                    <a:pt x="3449844" y="3648212"/>
                  </a:moveTo>
                  <a:cubicBezTo>
                    <a:pt x="3416979" y="3674945"/>
                    <a:pt x="3383992" y="3701310"/>
                    <a:pt x="3350637" y="3727184"/>
                  </a:cubicBezTo>
                  <a:cubicBezTo>
                    <a:pt x="3317404" y="3753059"/>
                    <a:pt x="3283804" y="3778566"/>
                    <a:pt x="3250204" y="3803705"/>
                  </a:cubicBezTo>
                  <a:cubicBezTo>
                    <a:pt x="3216481" y="3828722"/>
                    <a:pt x="3182635" y="3853370"/>
                    <a:pt x="3148667" y="3877528"/>
                  </a:cubicBezTo>
                  <a:cubicBezTo>
                    <a:pt x="3114699" y="3901686"/>
                    <a:pt x="3080608" y="3925353"/>
                    <a:pt x="3046272" y="3948530"/>
                  </a:cubicBezTo>
                  <a:lnTo>
                    <a:pt x="3064176" y="3989979"/>
                  </a:lnTo>
                  <a:cubicBezTo>
                    <a:pt x="3099125" y="3966311"/>
                    <a:pt x="3133952" y="3942153"/>
                    <a:pt x="3168656" y="3917628"/>
                  </a:cubicBezTo>
                  <a:cubicBezTo>
                    <a:pt x="3203360" y="3892979"/>
                    <a:pt x="3237941" y="3867963"/>
                    <a:pt x="3272277" y="3842333"/>
                  </a:cubicBezTo>
                  <a:cubicBezTo>
                    <a:pt x="3306613" y="3816827"/>
                    <a:pt x="3340827" y="3790829"/>
                    <a:pt x="3374795" y="3764341"/>
                  </a:cubicBezTo>
                  <a:cubicBezTo>
                    <a:pt x="3408763" y="3737854"/>
                    <a:pt x="3442486" y="3711120"/>
                    <a:pt x="3476086" y="3683774"/>
                  </a:cubicBezTo>
                  <a:lnTo>
                    <a:pt x="3450089" y="3648212"/>
                  </a:lnTo>
                  <a:moveTo>
                    <a:pt x="30335" y="3558202"/>
                  </a:moveTo>
                  <a:lnTo>
                    <a:pt x="4338" y="3578436"/>
                  </a:lnTo>
                  <a:cubicBezTo>
                    <a:pt x="3112" y="3595481"/>
                    <a:pt x="2131" y="3612404"/>
                    <a:pt x="1395" y="3629204"/>
                  </a:cubicBezTo>
                  <a:cubicBezTo>
                    <a:pt x="659" y="3646127"/>
                    <a:pt x="291" y="3662927"/>
                    <a:pt x="46" y="3679605"/>
                  </a:cubicBezTo>
                  <a:cubicBezTo>
                    <a:pt x="-77" y="3696405"/>
                    <a:pt x="46" y="3713082"/>
                    <a:pt x="414" y="3729760"/>
                  </a:cubicBezTo>
                  <a:cubicBezTo>
                    <a:pt x="782" y="3746437"/>
                    <a:pt x="1518" y="3763115"/>
                    <a:pt x="2499" y="3779547"/>
                  </a:cubicBezTo>
                  <a:lnTo>
                    <a:pt x="29722" y="3755880"/>
                  </a:lnTo>
                  <a:cubicBezTo>
                    <a:pt x="28619" y="3739693"/>
                    <a:pt x="27883" y="3723383"/>
                    <a:pt x="27392" y="3706951"/>
                  </a:cubicBezTo>
                  <a:cubicBezTo>
                    <a:pt x="26902" y="3690641"/>
                    <a:pt x="26656" y="3674209"/>
                    <a:pt x="26779" y="3657654"/>
                  </a:cubicBezTo>
                  <a:cubicBezTo>
                    <a:pt x="26779" y="3641222"/>
                    <a:pt x="27147" y="3624667"/>
                    <a:pt x="27760" y="3607990"/>
                  </a:cubicBezTo>
                  <a:cubicBezTo>
                    <a:pt x="28373" y="3591435"/>
                    <a:pt x="29232" y="3574757"/>
                    <a:pt x="30335" y="3558079"/>
                  </a:cubicBezTo>
                  <a:moveTo>
                    <a:pt x="2954791" y="4009109"/>
                  </a:moveTo>
                  <a:cubicBezTo>
                    <a:pt x="2920455" y="4031427"/>
                    <a:pt x="2886119" y="4053132"/>
                    <a:pt x="2851537" y="4074470"/>
                  </a:cubicBezTo>
                  <a:cubicBezTo>
                    <a:pt x="2817079" y="4095685"/>
                    <a:pt x="2782620" y="4116409"/>
                    <a:pt x="2748161" y="4136643"/>
                  </a:cubicBezTo>
                  <a:cubicBezTo>
                    <a:pt x="2713702" y="4156754"/>
                    <a:pt x="2679243" y="4176497"/>
                    <a:pt x="2644662" y="4195627"/>
                  </a:cubicBezTo>
                  <a:cubicBezTo>
                    <a:pt x="2610204" y="4214757"/>
                    <a:pt x="2575867" y="4233275"/>
                    <a:pt x="2541408" y="4251301"/>
                  </a:cubicBezTo>
                  <a:lnTo>
                    <a:pt x="2548889" y="4297900"/>
                  </a:lnTo>
                  <a:cubicBezTo>
                    <a:pt x="2583961" y="4279628"/>
                    <a:pt x="2619155" y="4260743"/>
                    <a:pt x="2654227" y="4241368"/>
                  </a:cubicBezTo>
                  <a:cubicBezTo>
                    <a:pt x="2689422" y="4221870"/>
                    <a:pt x="2724616" y="4201882"/>
                    <a:pt x="2759811" y="4181402"/>
                  </a:cubicBezTo>
                  <a:cubicBezTo>
                    <a:pt x="2795005" y="4160801"/>
                    <a:pt x="2830200" y="4139708"/>
                    <a:pt x="2865394" y="4118126"/>
                  </a:cubicBezTo>
                  <a:cubicBezTo>
                    <a:pt x="2900589" y="4096420"/>
                    <a:pt x="2935783" y="4074347"/>
                    <a:pt x="2970733" y="4051661"/>
                  </a:cubicBezTo>
                  <a:lnTo>
                    <a:pt x="2954668" y="4009231"/>
                  </a:lnTo>
                  <a:moveTo>
                    <a:pt x="33401" y="3798923"/>
                  </a:moveTo>
                  <a:lnTo>
                    <a:pt x="6055" y="3823326"/>
                  </a:lnTo>
                  <a:cubicBezTo>
                    <a:pt x="7649" y="3839758"/>
                    <a:pt x="9488" y="3855945"/>
                    <a:pt x="11573" y="3872132"/>
                  </a:cubicBezTo>
                  <a:cubicBezTo>
                    <a:pt x="13780" y="3888319"/>
                    <a:pt x="16233" y="3904383"/>
                    <a:pt x="19053" y="3920325"/>
                  </a:cubicBezTo>
                  <a:cubicBezTo>
                    <a:pt x="21874" y="3936390"/>
                    <a:pt x="25062" y="3952209"/>
                    <a:pt x="28496" y="3967905"/>
                  </a:cubicBezTo>
                  <a:cubicBezTo>
                    <a:pt x="32052" y="3983724"/>
                    <a:pt x="35854" y="3999421"/>
                    <a:pt x="40023" y="4014872"/>
                  </a:cubicBezTo>
                  <a:lnTo>
                    <a:pt x="68105" y="3986913"/>
                  </a:lnTo>
                  <a:cubicBezTo>
                    <a:pt x="63936" y="3971707"/>
                    <a:pt x="60012" y="3956378"/>
                    <a:pt x="56455" y="3940804"/>
                  </a:cubicBezTo>
                  <a:cubicBezTo>
                    <a:pt x="52899" y="3925353"/>
                    <a:pt x="49711" y="3909779"/>
                    <a:pt x="46890" y="3894083"/>
                  </a:cubicBezTo>
                  <a:cubicBezTo>
                    <a:pt x="44070" y="3878509"/>
                    <a:pt x="41495" y="3862690"/>
                    <a:pt x="39165" y="3846748"/>
                  </a:cubicBezTo>
                  <a:cubicBezTo>
                    <a:pt x="36957" y="3830929"/>
                    <a:pt x="34995" y="3814987"/>
                    <a:pt x="33401" y="3798923"/>
                  </a:cubicBezTo>
                  <a:moveTo>
                    <a:pt x="2450295" y="4297655"/>
                  </a:moveTo>
                  <a:cubicBezTo>
                    <a:pt x="2416327" y="4314455"/>
                    <a:pt x="2382359" y="4330887"/>
                    <a:pt x="2348513" y="4346584"/>
                  </a:cubicBezTo>
                  <a:cubicBezTo>
                    <a:pt x="2314790" y="4362280"/>
                    <a:pt x="2281067" y="4377486"/>
                    <a:pt x="2247467" y="4392079"/>
                  </a:cubicBezTo>
                  <a:cubicBezTo>
                    <a:pt x="2213989" y="4406672"/>
                    <a:pt x="2180634" y="4420652"/>
                    <a:pt x="2147279" y="4434018"/>
                  </a:cubicBezTo>
                  <a:cubicBezTo>
                    <a:pt x="2114169" y="4447385"/>
                    <a:pt x="2081059" y="4460261"/>
                    <a:pt x="2048195" y="4472401"/>
                  </a:cubicBezTo>
                  <a:lnTo>
                    <a:pt x="2045988" y="4521943"/>
                  </a:lnTo>
                  <a:cubicBezTo>
                    <a:pt x="2079465" y="4509558"/>
                    <a:pt x="2113188" y="4496559"/>
                    <a:pt x="2146911" y="4483070"/>
                  </a:cubicBezTo>
                  <a:cubicBezTo>
                    <a:pt x="2180879" y="4469458"/>
                    <a:pt x="2214848" y="4455355"/>
                    <a:pt x="2248939" y="4440640"/>
                  </a:cubicBezTo>
                  <a:cubicBezTo>
                    <a:pt x="2283152" y="4425802"/>
                    <a:pt x="2317611" y="4410473"/>
                    <a:pt x="2351947" y="4394532"/>
                  </a:cubicBezTo>
                  <a:cubicBezTo>
                    <a:pt x="2386528" y="4378590"/>
                    <a:pt x="2421110" y="4362035"/>
                    <a:pt x="2455814" y="4344867"/>
                  </a:cubicBezTo>
                  <a:lnTo>
                    <a:pt x="2450173" y="4297532"/>
                  </a:lnTo>
                  <a:moveTo>
                    <a:pt x="80245" y="4027258"/>
                  </a:moveTo>
                  <a:lnTo>
                    <a:pt x="51918" y="4056075"/>
                  </a:lnTo>
                  <a:cubicBezTo>
                    <a:pt x="56701" y="4071282"/>
                    <a:pt x="61851" y="4086365"/>
                    <a:pt x="67369" y="4101326"/>
                  </a:cubicBezTo>
                  <a:cubicBezTo>
                    <a:pt x="72888" y="4116286"/>
                    <a:pt x="78774" y="4131124"/>
                    <a:pt x="85028" y="4145717"/>
                  </a:cubicBezTo>
                  <a:cubicBezTo>
                    <a:pt x="91282" y="4160433"/>
                    <a:pt x="98027" y="4175026"/>
                    <a:pt x="105016" y="4189251"/>
                  </a:cubicBezTo>
                  <a:cubicBezTo>
                    <a:pt x="112129" y="4203721"/>
                    <a:pt x="119609" y="4217823"/>
                    <a:pt x="127335" y="4231925"/>
                  </a:cubicBezTo>
                  <a:lnTo>
                    <a:pt x="155907" y="4199184"/>
                  </a:lnTo>
                  <a:cubicBezTo>
                    <a:pt x="148059" y="4185572"/>
                    <a:pt x="140579" y="4171592"/>
                    <a:pt x="133466" y="4157612"/>
                  </a:cubicBezTo>
                  <a:cubicBezTo>
                    <a:pt x="126476" y="4143633"/>
                    <a:pt x="119732" y="4129408"/>
                    <a:pt x="113478" y="4115060"/>
                  </a:cubicBezTo>
                  <a:cubicBezTo>
                    <a:pt x="107224" y="4100713"/>
                    <a:pt x="101338" y="4086242"/>
                    <a:pt x="95697" y="4071527"/>
                  </a:cubicBezTo>
                  <a:cubicBezTo>
                    <a:pt x="90178" y="4056934"/>
                    <a:pt x="85028" y="4042218"/>
                    <a:pt x="80123" y="4027258"/>
                  </a:cubicBezTo>
                  <a:moveTo>
                    <a:pt x="1961741" y="4503549"/>
                  </a:moveTo>
                  <a:cubicBezTo>
                    <a:pt x="1929613" y="4514585"/>
                    <a:pt x="1897729" y="4525009"/>
                    <a:pt x="1865968" y="4534942"/>
                  </a:cubicBezTo>
                  <a:cubicBezTo>
                    <a:pt x="1834330" y="4544752"/>
                    <a:pt x="1802937" y="4554072"/>
                    <a:pt x="1771789" y="4562901"/>
                  </a:cubicBezTo>
                  <a:cubicBezTo>
                    <a:pt x="1740764" y="4571608"/>
                    <a:pt x="1709862" y="4579701"/>
                    <a:pt x="1679327" y="4587304"/>
                  </a:cubicBezTo>
                  <a:cubicBezTo>
                    <a:pt x="1648915" y="4594784"/>
                    <a:pt x="1618626" y="4601774"/>
                    <a:pt x="1588582" y="4608151"/>
                  </a:cubicBezTo>
                  <a:lnTo>
                    <a:pt x="1577913" y="4658429"/>
                  </a:lnTo>
                  <a:cubicBezTo>
                    <a:pt x="1608447" y="4652052"/>
                    <a:pt x="1639227" y="4645062"/>
                    <a:pt x="1670252" y="4637582"/>
                  </a:cubicBezTo>
                  <a:cubicBezTo>
                    <a:pt x="1701400" y="4629979"/>
                    <a:pt x="1732793" y="4621886"/>
                    <a:pt x="1764431" y="4613179"/>
                  </a:cubicBezTo>
                  <a:cubicBezTo>
                    <a:pt x="1796192" y="4604350"/>
                    <a:pt x="1828198" y="4595030"/>
                    <a:pt x="1860327" y="4585097"/>
                  </a:cubicBezTo>
                  <a:cubicBezTo>
                    <a:pt x="1892701" y="4575164"/>
                    <a:pt x="1925198" y="4564618"/>
                    <a:pt x="1957817" y="4553459"/>
                  </a:cubicBezTo>
                  <a:lnTo>
                    <a:pt x="1961741" y="4503549"/>
                  </a:lnTo>
                  <a:moveTo>
                    <a:pt x="177858" y="4235237"/>
                  </a:moveTo>
                  <a:lnTo>
                    <a:pt x="149408" y="4268837"/>
                  </a:lnTo>
                  <a:cubicBezTo>
                    <a:pt x="157992" y="4282449"/>
                    <a:pt x="166821" y="4295693"/>
                    <a:pt x="176141" y="4308814"/>
                  </a:cubicBezTo>
                  <a:cubicBezTo>
                    <a:pt x="185461" y="4321935"/>
                    <a:pt x="195271" y="4334934"/>
                    <a:pt x="205449" y="4347565"/>
                  </a:cubicBezTo>
                  <a:cubicBezTo>
                    <a:pt x="215628" y="4360318"/>
                    <a:pt x="226296" y="4372826"/>
                    <a:pt x="237333" y="4385089"/>
                  </a:cubicBezTo>
                  <a:cubicBezTo>
                    <a:pt x="248492" y="4397352"/>
                    <a:pt x="260019" y="4409492"/>
                    <a:pt x="271914" y="4421265"/>
                  </a:cubicBezTo>
                  <a:lnTo>
                    <a:pt x="299874" y="4383986"/>
                  </a:lnTo>
                  <a:cubicBezTo>
                    <a:pt x="287979" y="4372581"/>
                    <a:pt x="276452" y="4360809"/>
                    <a:pt x="265415" y="4348791"/>
                  </a:cubicBezTo>
                  <a:cubicBezTo>
                    <a:pt x="254378" y="4336896"/>
                    <a:pt x="243832" y="4324756"/>
                    <a:pt x="233654" y="4312248"/>
                  </a:cubicBezTo>
                  <a:cubicBezTo>
                    <a:pt x="223599" y="4299862"/>
                    <a:pt x="213788" y="4287231"/>
                    <a:pt x="204468" y="4274355"/>
                  </a:cubicBezTo>
                  <a:cubicBezTo>
                    <a:pt x="195149" y="4261602"/>
                    <a:pt x="186319" y="4248603"/>
                    <a:pt x="177858" y="4235237"/>
                  </a:cubicBezTo>
                  <a:moveTo>
                    <a:pt x="1510099" y="4623725"/>
                  </a:moveTo>
                  <a:cubicBezTo>
                    <a:pt x="1481281" y="4628998"/>
                    <a:pt x="1452709" y="4633658"/>
                    <a:pt x="1424259" y="4637950"/>
                  </a:cubicBezTo>
                  <a:cubicBezTo>
                    <a:pt x="1396054" y="4642119"/>
                    <a:pt x="1368217" y="4645676"/>
                    <a:pt x="1340503" y="4648864"/>
                  </a:cubicBezTo>
                  <a:cubicBezTo>
                    <a:pt x="1313034" y="4651930"/>
                    <a:pt x="1285811" y="4654382"/>
                    <a:pt x="1258832" y="4656467"/>
                  </a:cubicBezTo>
                  <a:cubicBezTo>
                    <a:pt x="1232099" y="4658429"/>
                    <a:pt x="1205611" y="4659901"/>
                    <a:pt x="1179491" y="4660759"/>
                  </a:cubicBezTo>
                  <a:lnTo>
                    <a:pt x="1162078" y="4709688"/>
                  </a:lnTo>
                  <a:cubicBezTo>
                    <a:pt x="1188688" y="4708952"/>
                    <a:pt x="1215544" y="4707726"/>
                    <a:pt x="1242645" y="4705887"/>
                  </a:cubicBezTo>
                  <a:cubicBezTo>
                    <a:pt x="1269992" y="4704047"/>
                    <a:pt x="1297706" y="4701595"/>
                    <a:pt x="1325542" y="4698651"/>
                  </a:cubicBezTo>
                  <a:cubicBezTo>
                    <a:pt x="1353624" y="4695708"/>
                    <a:pt x="1382074" y="4692152"/>
                    <a:pt x="1410647" y="4688105"/>
                  </a:cubicBezTo>
                  <a:cubicBezTo>
                    <a:pt x="1439465" y="4684059"/>
                    <a:pt x="1468528" y="4679276"/>
                    <a:pt x="1497959" y="4674125"/>
                  </a:cubicBezTo>
                  <a:lnTo>
                    <a:pt x="1509976" y="4623848"/>
                  </a:lnTo>
                  <a:moveTo>
                    <a:pt x="332493" y="4413539"/>
                  </a:moveTo>
                  <a:lnTo>
                    <a:pt x="304779" y="4451554"/>
                  </a:lnTo>
                  <a:cubicBezTo>
                    <a:pt x="317410" y="4462713"/>
                    <a:pt x="330408" y="4473627"/>
                    <a:pt x="343898" y="4484173"/>
                  </a:cubicBezTo>
                  <a:cubicBezTo>
                    <a:pt x="357509" y="4494842"/>
                    <a:pt x="371489" y="4505143"/>
                    <a:pt x="385959" y="4515076"/>
                  </a:cubicBezTo>
                  <a:cubicBezTo>
                    <a:pt x="400552" y="4525131"/>
                    <a:pt x="415513" y="4534819"/>
                    <a:pt x="430964" y="4544261"/>
                  </a:cubicBezTo>
                  <a:cubicBezTo>
                    <a:pt x="446538" y="4553704"/>
                    <a:pt x="462480" y="4562779"/>
                    <a:pt x="479035" y="4571485"/>
                  </a:cubicBezTo>
                  <a:lnTo>
                    <a:pt x="505277" y="4529791"/>
                  </a:lnTo>
                  <a:cubicBezTo>
                    <a:pt x="488968" y="4521330"/>
                    <a:pt x="473149" y="4512501"/>
                    <a:pt x="457697" y="4503426"/>
                  </a:cubicBezTo>
                  <a:cubicBezTo>
                    <a:pt x="442369" y="4494352"/>
                    <a:pt x="427531" y="4484909"/>
                    <a:pt x="413060" y="4475221"/>
                  </a:cubicBezTo>
                  <a:cubicBezTo>
                    <a:pt x="398713" y="4465534"/>
                    <a:pt x="384856" y="4455601"/>
                    <a:pt x="371366" y="4445300"/>
                  </a:cubicBezTo>
                  <a:cubicBezTo>
                    <a:pt x="358000" y="4435122"/>
                    <a:pt x="345001" y="4424576"/>
                    <a:pt x="332493" y="4413662"/>
                  </a:cubicBezTo>
                  <a:moveTo>
                    <a:pt x="1111555" y="4661740"/>
                  </a:moveTo>
                  <a:cubicBezTo>
                    <a:pt x="1086784" y="4661740"/>
                    <a:pt x="1062258" y="4661127"/>
                    <a:pt x="1038100" y="4660146"/>
                  </a:cubicBezTo>
                  <a:cubicBezTo>
                    <a:pt x="1014065" y="4659165"/>
                    <a:pt x="990397" y="4657571"/>
                    <a:pt x="966975" y="4655609"/>
                  </a:cubicBezTo>
                  <a:cubicBezTo>
                    <a:pt x="943676" y="4653647"/>
                    <a:pt x="920744" y="4651072"/>
                    <a:pt x="898180" y="4648128"/>
                  </a:cubicBezTo>
                  <a:cubicBezTo>
                    <a:pt x="875739" y="4645185"/>
                    <a:pt x="853543" y="4641752"/>
                    <a:pt x="831838" y="4637827"/>
                  </a:cubicBezTo>
                  <a:lnTo>
                    <a:pt x="809274" y="4683936"/>
                  </a:lnTo>
                  <a:cubicBezTo>
                    <a:pt x="831348" y="4688105"/>
                    <a:pt x="853789" y="4691784"/>
                    <a:pt x="876475" y="4694973"/>
                  </a:cubicBezTo>
                  <a:cubicBezTo>
                    <a:pt x="899407" y="4698161"/>
                    <a:pt x="922584" y="4700859"/>
                    <a:pt x="946251" y="4703066"/>
                  </a:cubicBezTo>
                  <a:cubicBezTo>
                    <a:pt x="970041" y="4705273"/>
                    <a:pt x="994076" y="4706990"/>
                    <a:pt x="1018357" y="4708216"/>
                  </a:cubicBezTo>
                  <a:cubicBezTo>
                    <a:pt x="1042883" y="4709443"/>
                    <a:pt x="1067776" y="4710178"/>
                    <a:pt x="1092915" y="4710301"/>
                  </a:cubicBezTo>
                  <a:lnTo>
                    <a:pt x="1111555" y="4661740"/>
                  </a:lnTo>
                  <a:moveTo>
                    <a:pt x="549424" y="4551251"/>
                  </a:moveTo>
                  <a:lnTo>
                    <a:pt x="523672" y="4593681"/>
                  </a:lnTo>
                  <a:cubicBezTo>
                    <a:pt x="533972" y="4598464"/>
                    <a:pt x="544396" y="4603246"/>
                    <a:pt x="555065" y="4607783"/>
                  </a:cubicBezTo>
                  <a:cubicBezTo>
                    <a:pt x="565733" y="4612321"/>
                    <a:pt x="576647" y="4616858"/>
                    <a:pt x="587684" y="4621150"/>
                  </a:cubicBezTo>
                  <a:cubicBezTo>
                    <a:pt x="598721" y="4625442"/>
                    <a:pt x="610002" y="4629611"/>
                    <a:pt x="621407" y="4633658"/>
                  </a:cubicBezTo>
                  <a:cubicBezTo>
                    <a:pt x="632811" y="4637705"/>
                    <a:pt x="644461" y="4641629"/>
                    <a:pt x="656356" y="4645430"/>
                  </a:cubicBezTo>
                  <a:cubicBezTo>
                    <a:pt x="664082" y="4647883"/>
                    <a:pt x="671930" y="4650336"/>
                    <a:pt x="679778" y="4652665"/>
                  </a:cubicBezTo>
                  <a:cubicBezTo>
                    <a:pt x="687627" y="4654995"/>
                    <a:pt x="695597" y="4657325"/>
                    <a:pt x="703568" y="4659533"/>
                  </a:cubicBezTo>
                  <a:cubicBezTo>
                    <a:pt x="711539" y="4661740"/>
                    <a:pt x="719633" y="4663825"/>
                    <a:pt x="727726" y="4665910"/>
                  </a:cubicBezTo>
                  <a:cubicBezTo>
                    <a:pt x="735820" y="4667994"/>
                    <a:pt x="744036" y="4669956"/>
                    <a:pt x="752375" y="4671796"/>
                  </a:cubicBezTo>
                  <a:lnTo>
                    <a:pt x="775674" y="4626178"/>
                  </a:lnTo>
                  <a:cubicBezTo>
                    <a:pt x="767581" y="4624338"/>
                    <a:pt x="759487" y="4622499"/>
                    <a:pt x="751394" y="4620537"/>
                  </a:cubicBezTo>
                  <a:cubicBezTo>
                    <a:pt x="743423" y="4618575"/>
                    <a:pt x="735329" y="4616490"/>
                    <a:pt x="727481" y="4614405"/>
                  </a:cubicBezTo>
                  <a:cubicBezTo>
                    <a:pt x="719633" y="4612321"/>
                    <a:pt x="711784" y="4610113"/>
                    <a:pt x="703936" y="4607906"/>
                  </a:cubicBezTo>
                  <a:cubicBezTo>
                    <a:pt x="696211" y="4605699"/>
                    <a:pt x="688485" y="4603369"/>
                    <a:pt x="680759" y="4601039"/>
                  </a:cubicBezTo>
                  <a:cubicBezTo>
                    <a:pt x="669110" y="4597482"/>
                    <a:pt x="657582" y="4593681"/>
                    <a:pt x="646301" y="4589757"/>
                  </a:cubicBezTo>
                  <a:cubicBezTo>
                    <a:pt x="635019" y="4585833"/>
                    <a:pt x="623860" y="4581909"/>
                    <a:pt x="612946" y="4577739"/>
                  </a:cubicBezTo>
                  <a:cubicBezTo>
                    <a:pt x="602032" y="4573570"/>
                    <a:pt x="591240" y="4569278"/>
                    <a:pt x="580694" y="4564863"/>
                  </a:cubicBezTo>
                  <a:cubicBezTo>
                    <a:pt x="570148" y="4560449"/>
                    <a:pt x="559725" y="4555911"/>
                    <a:pt x="549546" y="4551251"/>
                  </a:cubicBezTo>
                  <a:moveTo>
                    <a:pt x="3116784" y="171803"/>
                  </a:moveTo>
                  <a:lnTo>
                    <a:pt x="3106973" y="189462"/>
                  </a:lnTo>
                  <a:cubicBezTo>
                    <a:pt x="3124877" y="183208"/>
                    <a:pt x="3142658" y="177076"/>
                    <a:pt x="3160440" y="171067"/>
                  </a:cubicBezTo>
                  <a:cubicBezTo>
                    <a:pt x="3178221" y="165059"/>
                    <a:pt x="3196002" y="159295"/>
                    <a:pt x="3213660" y="153777"/>
                  </a:cubicBezTo>
                  <a:cubicBezTo>
                    <a:pt x="3231441" y="148136"/>
                    <a:pt x="3248978" y="142740"/>
                    <a:pt x="3266636" y="137467"/>
                  </a:cubicBezTo>
                  <a:cubicBezTo>
                    <a:pt x="3284295" y="132194"/>
                    <a:pt x="3301831" y="127044"/>
                    <a:pt x="3319367" y="122138"/>
                  </a:cubicBezTo>
                  <a:lnTo>
                    <a:pt x="3331629" y="103254"/>
                  </a:lnTo>
                  <a:cubicBezTo>
                    <a:pt x="3313971" y="108281"/>
                    <a:pt x="3296190" y="113432"/>
                    <a:pt x="3278286" y="118827"/>
                  </a:cubicBezTo>
                  <a:cubicBezTo>
                    <a:pt x="3260505" y="124223"/>
                    <a:pt x="3242601" y="129741"/>
                    <a:pt x="3224697" y="135505"/>
                  </a:cubicBezTo>
                  <a:cubicBezTo>
                    <a:pt x="3206793" y="141146"/>
                    <a:pt x="3188889" y="147032"/>
                    <a:pt x="3170863" y="153164"/>
                  </a:cubicBezTo>
                  <a:cubicBezTo>
                    <a:pt x="3152959" y="159172"/>
                    <a:pt x="3134933" y="165427"/>
                    <a:pt x="3116906" y="171803"/>
                  </a:cubicBezTo>
                </a:path>
              </a:pathLst>
            </a:custGeom>
            <a:solidFill>
              <a:srgbClr val="27FEFF"/>
            </a:solidFill>
            <a:ln w="0" cap="flat">
              <a:noFill/>
              <a:prstDash val="solid"/>
              <a:miter/>
            </a:ln>
          </p:spPr>
          <p:txBody>
            <a:bodyPr rtlCol="0" anchor="ctr"/>
            <a:lstStyle/>
            <a:p>
              <a:endParaRPr lang="en-US"/>
            </a:p>
          </p:txBody>
        </p:sp>
        <p:pic>
          <p:nvPicPr>
            <p:cNvPr id="304" name="Picture 303">
              <a:extLst>
                <a:ext uri="{FF2B5EF4-FFF2-40B4-BE49-F238E27FC236}">
                  <a16:creationId xmlns:a16="http://schemas.microsoft.com/office/drawing/2014/main" id="{C16359A2-FB20-5D76-178E-9119522805EB}"/>
                </a:ext>
              </a:extLst>
            </p:cNvPr>
            <p:cNvPicPr>
              <a:picLocks noChangeAspect="1"/>
            </p:cNvPicPr>
            <p:nvPr/>
          </p:nvPicPr>
          <p:blipFill>
            <a:blip r:embed="rId6"/>
            <a:stretch>
              <a:fillRect/>
            </a:stretch>
          </p:blipFill>
          <p:spPr>
            <a:xfrm>
              <a:off x="6836003" y="1561806"/>
              <a:ext cx="6003913" cy="5594823"/>
            </a:xfrm>
            <a:custGeom>
              <a:avLst/>
              <a:gdLst>
                <a:gd name="connsiteX0" fmla="*/ -759 w 6003913"/>
                <a:gd name="connsiteY0" fmla="*/ -690 h 5594823"/>
                <a:gd name="connsiteX1" fmla="*/ 6003154 w 6003913"/>
                <a:gd name="connsiteY1" fmla="*/ -690 h 5594823"/>
                <a:gd name="connsiteX2" fmla="*/ 6003154 w 6003913"/>
                <a:gd name="connsiteY2" fmla="*/ 5594134 h 5594823"/>
                <a:gd name="connsiteX3" fmla="*/ -759 w 6003913"/>
                <a:gd name="connsiteY3" fmla="*/ 5594134 h 5594823"/>
              </a:gdLst>
              <a:ahLst/>
              <a:cxnLst>
                <a:cxn ang="0">
                  <a:pos x="connsiteX0" y="connsiteY0"/>
                </a:cxn>
                <a:cxn ang="0">
                  <a:pos x="connsiteX1" y="connsiteY1"/>
                </a:cxn>
                <a:cxn ang="0">
                  <a:pos x="connsiteX2" y="connsiteY2"/>
                </a:cxn>
                <a:cxn ang="0">
                  <a:pos x="connsiteX3" y="connsiteY3"/>
                </a:cxn>
              </a:cxnLst>
              <a:rect l="l" t="t" r="r" b="b"/>
              <a:pathLst>
                <a:path w="6003913" h="5594823">
                  <a:moveTo>
                    <a:pt x="-759" y="-690"/>
                  </a:moveTo>
                  <a:lnTo>
                    <a:pt x="6003154" y="-690"/>
                  </a:lnTo>
                  <a:lnTo>
                    <a:pt x="6003154" y="5594134"/>
                  </a:lnTo>
                  <a:lnTo>
                    <a:pt x="-759" y="5594134"/>
                  </a:lnTo>
                  <a:close/>
                </a:path>
              </a:pathLst>
            </a:custGeom>
          </p:spPr>
        </p:pic>
        <p:sp>
          <p:nvSpPr>
            <p:cNvPr id="305" name="Freeform: Shape 304">
              <a:extLst>
                <a:ext uri="{FF2B5EF4-FFF2-40B4-BE49-F238E27FC236}">
                  <a16:creationId xmlns:a16="http://schemas.microsoft.com/office/drawing/2014/main" id="{3D73294B-9465-E79E-F90E-F4C84E78A91E}"/>
                </a:ext>
              </a:extLst>
            </p:cNvPr>
            <p:cNvSpPr/>
            <p:nvPr/>
          </p:nvSpPr>
          <p:spPr>
            <a:xfrm>
              <a:off x="7280241" y="2003516"/>
              <a:ext cx="5116602" cy="4710300"/>
            </a:xfrm>
            <a:custGeom>
              <a:avLst/>
              <a:gdLst>
                <a:gd name="connsiteX0" fmla="*/ 3069326 w 5116602"/>
                <a:gd name="connsiteY0" fmla="*/ 188971 h 4710300"/>
                <a:gd name="connsiteX1" fmla="*/ 3015615 w 5116602"/>
                <a:gd name="connsiteY1" fmla="*/ 209205 h 4710300"/>
                <a:gd name="connsiteX2" fmla="*/ 2962394 w 5116602"/>
                <a:gd name="connsiteY2" fmla="*/ 230175 h 4710300"/>
                <a:gd name="connsiteX3" fmla="*/ 2909540 w 5116602"/>
                <a:gd name="connsiteY3" fmla="*/ 251757 h 4710300"/>
                <a:gd name="connsiteX4" fmla="*/ 2857178 w 5116602"/>
                <a:gd name="connsiteY4" fmla="*/ 274076 h 4710300"/>
                <a:gd name="connsiteX5" fmla="*/ 2850188 w 5116602"/>
                <a:gd name="connsiteY5" fmla="*/ 290263 h 4710300"/>
                <a:gd name="connsiteX6" fmla="*/ 2902060 w 5116602"/>
                <a:gd name="connsiteY6" fmla="*/ 268312 h 4710300"/>
                <a:gd name="connsiteX7" fmla="*/ 2954300 w 5116602"/>
                <a:gd name="connsiteY7" fmla="*/ 246975 h 4710300"/>
                <a:gd name="connsiteX8" fmla="*/ 3007031 w 5116602"/>
                <a:gd name="connsiteY8" fmla="*/ 226373 h 4710300"/>
                <a:gd name="connsiteX9" fmla="*/ 3060129 w 5116602"/>
                <a:gd name="connsiteY9" fmla="*/ 206507 h 4710300"/>
                <a:gd name="connsiteX10" fmla="*/ 3069326 w 5116602"/>
                <a:gd name="connsiteY10" fmla="*/ 189094 h 4710300"/>
                <a:gd name="connsiteX11" fmla="*/ 3379332 w 5116602"/>
                <a:gd name="connsiteY11" fmla="*/ 90132 h 4710300"/>
                <a:gd name="connsiteX12" fmla="*/ 3366456 w 5116602"/>
                <a:gd name="connsiteY12" fmla="*/ 109262 h 4710300"/>
                <a:gd name="connsiteX13" fmla="*/ 3419922 w 5116602"/>
                <a:gd name="connsiteY13" fmla="*/ 95651 h 4710300"/>
                <a:gd name="connsiteX14" fmla="*/ 3473143 w 5116602"/>
                <a:gd name="connsiteY14" fmla="*/ 83142 h 4710300"/>
                <a:gd name="connsiteX15" fmla="*/ 3526119 w 5116602"/>
                <a:gd name="connsiteY15" fmla="*/ 71738 h 4710300"/>
                <a:gd name="connsiteX16" fmla="*/ 3578849 w 5116602"/>
                <a:gd name="connsiteY16" fmla="*/ 61437 h 4710300"/>
                <a:gd name="connsiteX17" fmla="*/ 3594546 w 5116602"/>
                <a:gd name="connsiteY17" fmla="*/ 41081 h 4710300"/>
                <a:gd name="connsiteX18" fmla="*/ 3541080 w 5116602"/>
                <a:gd name="connsiteY18" fmla="*/ 51627 h 4710300"/>
                <a:gd name="connsiteX19" fmla="*/ 3487368 w 5116602"/>
                <a:gd name="connsiteY19" fmla="*/ 63399 h 4710300"/>
                <a:gd name="connsiteX20" fmla="*/ 3433411 w 5116602"/>
                <a:gd name="connsiteY20" fmla="*/ 76275 h 4710300"/>
                <a:gd name="connsiteX21" fmla="*/ 3379210 w 5116602"/>
                <a:gd name="connsiteY21" fmla="*/ 90255 h 4710300"/>
                <a:gd name="connsiteX22" fmla="*/ 2810334 w 5116602"/>
                <a:gd name="connsiteY22" fmla="*/ 294555 h 4710300"/>
                <a:gd name="connsiteX23" fmla="*/ 2757481 w 5116602"/>
                <a:gd name="connsiteY23" fmla="*/ 318590 h 4710300"/>
                <a:gd name="connsiteX24" fmla="*/ 2705118 w 5116602"/>
                <a:gd name="connsiteY24" fmla="*/ 343239 h 4710300"/>
                <a:gd name="connsiteX25" fmla="*/ 2653246 w 5116602"/>
                <a:gd name="connsiteY25" fmla="*/ 368500 h 4710300"/>
                <a:gd name="connsiteX26" fmla="*/ 2601742 w 5116602"/>
                <a:gd name="connsiteY26" fmla="*/ 394375 h 4710300"/>
                <a:gd name="connsiteX27" fmla="*/ 2597573 w 5116602"/>
                <a:gd name="connsiteY27" fmla="*/ 408968 h 4710300"/>
                <a:gd name="connsiteX28" fmla="*/ 2648586 w 5116602"/>
                <a:gd name="connsiteY28" fmla="*/ 383461 h 4710300"/>
                <a:gd name="connsiteX29" fmla="*/ 2699968 w 5116602"/>
                <a:gd name="connsiteY29" fmla="*/ 358567 h 4710300"/>
                <a:gd name="connsiteX30" fmla="*/ 2751717 w 5116602"/>
                <a:gd name="connsiteY30" fmla="*/ 334287 h 4710300"/>
                <a:gd name="connsiteX31" fmla="*/ 2803957 w 5116602"/>
                <a:gd name="connsiteY31" fmla="*/ 310619 h 4710300"/>
                <a:gd name="connsiteX32" fmla="*/ 2810456 w 5116602"/>
                <a:gd name="connsiteY32" fmla="*/ 294677 h 4710300"/>
                <a:gd name="connsiteX33" fmla="*/ 3642248 w 5116602"/>
                <a:gd name="connsiteY33" fmla="*/ 32619 h 4710300"/>
                <a:gd name="connsiteX34" fmla="*/ 3625939 w 5116602"/>
                <a:gd name="connsiteY34" fmla="*/ 53221 h 4710300"/>
                <a:gd name="connsiteX35" fmla="*/ 3679037 w 5116602"/>
                <a:gd name="connsiteY35" fmla="*/ 45005 h 4710300"/>
                <a:gd name="connsiteX36" fmla="*/ 3731768 w 5116602"/>
                <a:gd name="connsiteY36" fmla="*/ 38015 h 4710300"/>
                <a:gd name="connsiteX37" fmla="*/ 3784130 w 5116602"/>
                <a:gd name="connsiteY37" fmla="*/ 32251 h 4710300"/>
                <a:gd name="connsiteX38" fmla="*/ 3836125 w 5116602"/>
                <a:gd name="connsiteY38" fmla="*/ 27837 h 4710300"/>
                <a:gd name="connsiteX39" fmla="*/ 3855500 w 5116602"/>
                <a:gd name="connsiteY39" fmla="*/ 6131 h 4710300"/>
                <a:gd name="connsiteX40" fmla="*/ 3802770 w 5116602"/>
                <a:gd name="connsiteY40" fmla="*/ 10791 h 4710300"/>
                <a:gd name="connsiteX41" fmla="*/ 3749672 w 5116602"/>
                <a:gd name="connsiteY41" fmla="*/ 16800 h 4710300"/>
                <a:gd name="connsiteX42" fmla="*/ 3696205 w 5116602"/>
                <a:gd name="connsiteY42" fmla="*/ 24035 h 4710300"/>
                <a:gd name="connsiteX43" fmla="*/ 3642371 w 5116602"/>
                <a:gd name="connsiteY43" fmla="*/ 32497 h 4710300"/>
                <a:gd name="connsiteX44" fmla="*/ 2555756 w 5116602"/>
                <a:gd name="connsiteY44" fmla="*/ 418165 h 4710300"/>
                <a:gd name="connsiteX45" fmla="*/ 2504129 w 5116602"/>
                <a:gd name="connsiteY45" fmla="*/ 445511 h 4710300"/>
                <a:gd name="connsiteX46" fmla="*/ 2452993 w 5116602"/>
                <a:gd name="connsiteY46" fmla="*/ 473470 h 4710300"/>
                <a:gd name="connsiteX47" fmla="*/ 2402225 w 5116602"/>
                <a:gd name="connsiteY47" fmla="*/ 502043 h 4710300"/>
                <a:gd name="connsiteX48" fmla="*/ 2351824 w 5116602"/>
                <a:gd name="connsiteY48" fmla="*/ 531106 h 4710300"/>
                <a:gd name="connsiteX49" fmla="*/ 2349985 w 5116602"/>
                <a:gd name="connsiteY49" fmla="*/ 544105 h 4710300"/>
                <a:gd name="connsiteX50" fmla="*/ 2399895 w 5116602"/>
                <a:gd name="connsiteY50" fmla="*/ 515287 h 4710300"/>
                <a:gd name="connsiteX51" fmla="*/ 2450173 w 5116602"/>
                <a:gd name="connsiteY51" fmla="*/ 487082 h 4710300"/>
                <a:gd name="connsiteX52" fmla="*/ 2500818 w 5116602"/>
                <a:gd name="connsiteY52" fmla="*/ 459368 h 4710300"/>
                <a:gd name="connsiteX53" fmla="*/ 2551955 w 5116602"/>
                <a:gd name="connsiteY53" fmla="*/ 432267 h 4710300"/>
                <a:gd name="connsiteX54" fmla="*/ 2555756 w 5116602"/>
                <a:gd name="connsiteY54" fmla="*/ 418042 h 4710300"/>
                <a:gd name="connsiteX55" fmla="*/ 3902467 w 5116602"/>
                <a:gd name="connsiteY55" fmla="*/ 3066 h 4710300"/>
                <a:gd name="connsiteX56" fmla="*/ 3882479 w 5116602"/>
                <a:gd name="connsiteY56" fmla="*/ 24894 h 4710300"/>
                <a:gd name="connsiteX57" fmla="*/ 3934351 w 5116602"/>
                <a:gd name="connsiteY57" fmla="*/ 22932 h 4710300"/>
                <a:gd name="connsiteX58" fmla="*/ 3985732 w 5116602"/>
                <a:gd name="connsiteY58" fmla="*/ 22318 h 4710300"/>
                <a:gd name="connsiteX59" fmla="*/ 4036623 w 5116602"/>
                <a:gd name="connsiteY59" fmla="*/ 23177 h 4710300"/>
                <a:gd name="connsiteX60" fmla="*/ 4086901 w 5116602"/>
                <a:gd name="connsiteY60" fmla="*/ 25507 h 4710300"/>
                <a:gd name="connsiteX61" fmla="*/ 4110323 w 5116602"/>
                <a:gd name="connsiteY61" fmla="*/ 2698 h 4710300"/>
                <a:gd name="connsiteX62" fmla="*/ 4059065 w 5116602"/>
                <a:gd name="connsiteY62" fmla="*/ 613 h 4710300"/>
                <a:gd name="connsiteX63" fmla="*/ 4007315 w 5116602"/>
                <a:gd name="connsiteY63" fmla="*/ 0 h 4710300"/>
                <a:gd name="connsiteX64" fmla="*/ 3955075 w 5116602"/>
                <a:gd name="connsiteY64" fmla="*/ 736 h 4710300"/>
                <a:gd name="connsiteX65" fmla="*/ 3902467 w 5116602"/>
                <a:gd name="connsiteY65" fmla="*/ 2943 h 4710300"/>
                <a:gd name="connsiteX66" fmla="*/ 2307065 w 5116602"/>
                <a:gd name="connsiteY66" fmla="*/ 557594 h 4710300"/>
                <a:gd name="connsiteX67" fmla="*/ 2256909 w 5116602"/>
                <a:gd name="connsiteY67" fmla="*/ 588006 h 4710300"/>
                <a:gd name="connsiteX68" fmla="*/ 2207122 w 5116602"/>
                <a:gd name="connsiteY68" fmla="*/ 618908 h 4710300"/>
                <a:gd name="connsiteX69" fmla="*/ 2157703 w 5116602"/>
                <a:gd name="connsiteY69" fmla="*/ 650301 h 4710300"/>
                <a:gd name="connsiteX70" fmla="*/ 2108651 w 5116602"/>
                <a:gd name="connsiteY70" fmla="*/ 682308 h 4710300"/>
                <a:gd name="connsiteX71" fmla="*/ 2109141 w 5116602"/>
                <a:gd name="connsiteY71" fmla="*/ 693589 h 4710300"/>
                <a:gd name="connsiteX72" fmla="*/ 2157703 w 5116602"/>
                <a:gd name="connsiteY72" fmla="*/ 661951 h 4710300"/>
                <a:gd name="connsiteX73" fmla="*/ 2206631 w 5116602"/>
                <a:gd name="connsiteY73" fmla="*/ 630803 h 4710300"/>
                <a:gd name="connsiteX74" fmla="*/ 2255928 w 5116602"/>
                <a:gd name="connsiteY74" fmla="*/ 600269 h 4710300"/>
                <a:gd name="connsiteX75" fmla="*/ 2305716 w 5116602"/>
                <a:gd name="connsiteY75" fmla="*/ 570225 h 4710300"/>
                <a:gd name="connsiteX76" fmla="*/ 2307065 w 5116602"/>
                <a:gd name="connsiteY76" fmla="*/ 557594 h 4710300"/>
                <a:gd name="connsiteX77" fmla="*/ 4155573 w 5116602"/>
                <a:gd name="connsiteY77" fmla="*/ 6009 h 4710300"/>
                <a:gd name="connsiteX78" fmla="*/ 4131416 w 5116602"/>
                <a:gd name="connsiteY78" fmla="*/ 28940 h 4710300"/>
                <a:gd name="connsiteX79" fmla="*/ 4181080 w 5116602"/>
                <a:gd name="connsiteY79" fmla="*/ 34091 h 4710300"/>
                <a:gd name="connsiteX80" fmla="*/ 4230132 w 5116602"/>
                <a:gd name="connsiteY80" fmla="*/ 40835 h 4710300"/>
                <a:gd name="connsiteX81" fmla="*/ 4278448 w 5116602"/>
                <a:gd name="connsiteY81" fmla="*/ 49297 h 4710300"/>
                <a:gd name="connsiteX82" fmla="*/ 4326028 w 5116602"/>
                <a:gd name="connsiteY82" fmla="*/ 59352 h 4710300"/>
                <a:gd name="connsiteX83" fmla="*/ 4353619 w 5116602"/>
                <a:gd name="connsiteY83" fmla="*/ 35808 h 4710300"/>
                <a:gd name="connsiteX84" fmla="*/ 4305181 w 5116602"/>
                <a:gd name="connsiteY84" fmla="*/ 25875 h 4710300"/>
                <a:gd name="connsiteX85" fmla="*/ 4256007 w 5116602"/>
                <a:gd name="connsiteY85" fmla="*/ 17659 h 4710300"/>
                <a:gd name="connsiteX86" fmla="*/ 4206097 w 5116602"/>
                <a:gd name="connsiteY86" fmla="*/ 11037 h 4710300"/>
                <a:gd name="connsiteX87" fmla="*/ 4155573 w 5116602"/>
                <a:gd name="connsiteY87" fmla="*/ 6009 h 4710300"/>
                <a:gd name="connsiteX88" fmla="*/ 2065240 w 5116602"/>
                <a:gd name="connsiteY88" fmla="*/ 711125 h 4710300"/>
                <a:gd name="connsiteX89" fmla="*/ 2016556 w 5116602"/>
                <a:gd name="connsiteY89" fmla="*/ 744235 h 4710300"/>
                <a:gd name="connsiteX90" fmla="*/ 1968241 w 5116602"/>
                <a:gd name="connsiteY90" fmla="*/ 777836 h 4710300"/>
                <a:gd name="connsiteX91" fmla="*/ 1920293 w 5116602"/>
                <a:gd name="connsiteY91" fmla="*/ 811926 h 4710300"/>
                <a:gd name="connsiteX92" fmla="*/ 1872713 w 5116602"/>
                <a:gd name="connsiteY92" fmla="*/ 846508 h 4710300"/>
                <a:gd name="connsiteX93" fmla="*/ 1875411 w 5116602"/>
                <a:gd name="connsiteY93" fmla="*/ 856195 h 4710300"/>
                <a:gd name="connsiteX94" fmla="*/ 1922500 w 5116602"/>
                <a:gd name="connsiteY94" fmla="*/ 821982 h 4710300"/>
                <a:gd name="connsiteX95" fmla="*/ 1969958 w 5116602"/>
                <a:gd name="connsiteY95" fmla="*/ 788259 h 4710300"/>
                <a:gd name="connsiteX96" fmla="*/ 2017783 w 5116602"/>
                <a:gd name="connsiteY96" fmla="*/ 755027 h 4710300"/>
                <a:gd name="connsiteX97" fmla="*/ 2065976 w 5116602"/>
                <a:gd name="connsiteY97" fmla="*/ 722285 h 4710300"/>
                <a:gd name="connsiteX98" fmla="*/ 2064995 w 5116602"/>
                <a:gd name="connsiteY98" fmla="*/ 711248 h 4710300"/>
                <a:gd name="connsiteX99" fmla="*/ 4396172 w 5116602"/>
                <a:gd name="connsiteY99" fmla="*/ 46109 h 4710300"/>
                <a:gd name="connsiteX100" fmla="*/ 4367722 w 5116602"/>
                <a:gd name="connsiteY100" fmla="*/ 69776 h 4710300"/>
                <a:gd name="connsiteX101" fmla="*/ 4413953 w 5116602"/>
                <a:gd name="connsiteY101" fmla="*/ 83142 h 4710300"/>
                <a:gd name="connsiteX102" fmla="*/ 4459325 w 5116602"/>
                <a:gd name="connsiteY102" fmla="*/ 98348 h 4710300"/>
                <a:gd name="connsiteX103" fmla="*/ 4503717 w 5116602"/>
                <a:gd name="connsiteY103" fmla="*/ 115394 h 4710300"/>
                <a:gd name="connsiteX104" fmla="*/ 4547128 w 5116602"/>
                <a:gd name="connsiteY104" fmla="*/ 134279 h 4710300"/>
                <a:gd name="connsiteX105" fmla="*/ 4579256 w 5116602"/>
                <a:gd name="connsiteY105" fmla="*/ 110489 h 4710300"/>
                <a:gd name="connsiteX106" fmla="*/ 4534988 w 5116602"/>
                <a:gd name="connsiteY106" fmla="*/ 91604 h 4710300"/>
                <a:gd name="connsiteX107" fmla="*/ 4489737 w 5116602"/>
                <a:gd name="connsiteY107" fmla="*/ 74681 h 4710300"/>
                <a:gd name="connsiteX108" fmla="*/ 4443506 w 5116602"/>
                <a:gd name="connsiteY108" fmla="*/ 59598 h 4710300"/>
                <a:gd name="connsiteX109" fmla="*/ 4396417 w 5116602"/>
                <a:gd name="connsiteY109" fmla="*/ 46354 h 4710300"/>
                <a:gd name="connsiteX110" fmla="*/ 1830774 w 5116602"/>
                <a:gd name="connsiteY110" fmla="*/ 877533 h 4710300"/>
                <a:gd name="connsiteX111" fmla="*/ 1783807 w 5116602"/>
                <a:gd name="connsiteY111" fmla="*/ 913095 h 4710300"/>
                <a:gd name="connsiteX112" fmla="*/ 1737208 w 5116602"/>
                <a:gd name="connsiteY112" fmla="*/ 949148 h 4710300"/>
                <a:gd name="connsiteX113" fmla="*/ 1690977 w 5116602"/>
                <a:gd name="connsiteY113" fmla="*/ 985569 h 4710300"/>
                <a:gd name="connsiteX114" fmla="*/ 1644991 w 5116602"/>
                <a:gd name="connsiteY114" fmla="*/ 1022480 h 4710300"/>
                <a:gd name="connsiteX115" fmla="*/ 1649773 w 5116602"/>
                <a:gd name="connsiteY115" fmla="*/ 1030574 h 4710300"/>
                <a:gd name="connsiteX116" fmla="*/ 1695269 w 5116602"/>
                <a:gd name="connsiteY116" fmla="*/ 994030 h 4710300"/>
                <a:gd name="connsiteX117" fmla="*/ 1741132 w 5116602"/>
                <a:gd name="connsiteY117" fmla="*/ 957855 h 4710300"/>
                <a:gd name="connsiteX118" fmla="*/ 1787363 w 5116602"/>
                <a:gd name="connsiteY118" fmla="*/ 922170 h 4710300"/>
                <a:gd name="connsiteX119" fmla="*/ 1833962 w 5116602"/>
                <a:gd name="connsiteY119" fmla="*/ 886975 h 4710300"/>
                <a:gd name="connsiteX120" fmla="*/ 1830896 w 5116602"/>
                <a:gd name="connsiteY120" fmla="*/ 877656 h 4710300"/>
                <a:gd name="connsiteX121" fmla="*/ 4617639 w 5116602"/>
                <a:gd name="connsiteY121" fmla="*/ 128883 h 4710300"/>
                <a:gd name="connsiteX122" fmla="*/ 4584652 w 5116602"/>
                <a:gd name="connsiteY122" fmla="*/ 152673 h 4710300"/>
                <a:gd name="connsiteX123" fmla="*/ 4625856 w 5116602"/>
                <a:gd name="connsiteY123" fmla="*/ 175237 h 4710300"/>
                <a:gd name="connsiteX124" fmla="*/ 4665955 w 5116602"/>
                <a:gd name="connsiteY124" fmla="*/ 199885 h 4710300"/>
                <a:gd name="connsiteX125" fmla="*/ 4704706 w 5116602"/>
                <a:gd name="connsiteY125" fmla="*/ 226618 h 4710300"/>
                <a:gd name="connsiteX126" fmla="*/ 4742108 w 5116602"/>
                <a:gd name="connsiteY126" fmla="*/ 255436 h 4710300"/>
                <a:gd name="connsiteX127" fmla="*/ 4778896 w 5116602"/>
                <a:gd name="connsiteY127" fmla="*/ 232014 h 4710300"/>
                <a:gd name="connsiteX128" fmla="*/ 4740514 w 5116602"/>
                <a:gd name="connsiteY128" fmla="*/ 203074 h 4710300"/>
                <a:gd name="connsiteX129" fmla="*/ 4700782 w 5116602"/>
                <a:gd name="connsiteY129" fmla="*/ 176341 h 4710300"/>
                <a:gd name="connsiteX130" fmla="*/ 4659824 w 5116602"/>
                <a:gd name="connsiteY130" fmla="*/ 151692 h 4710300"/>
                <a:gd name="connsiteX131" fmla="*/ 4617639 w 5116602"/>
                <a:gd name="connsiteY131" fmla="*/ 129128 h 4710300"/>
                <a:gd name="connsiteX132" fmla="*/ 1604278 w 5116602"/>
                <a:gd name="connsiteY132" fmla="*/ 1055713 h 4710300"/>
                <a:gd name="connsiteX133" fmla="*/ 1559028 w 5116602"/>
                <a:gd name="connsiteY133" fmla="*/ 1093482 h 4710300"/>
                <a:gd name="connsiteX134" fmla="*/ 1514146 w 5116602"/>
                <a:gd name="connsiteY134" fmla="*/ 1131743 h 4710300"/>
                <a:gd name="connsiteX135" fmla="*/ 1469631 w 5116602"/>
                <a:gd name="connsiteY135" fmla="*/ 1170493 h 4710300"/>
                <a:gd name="connsiteX136" fmla="*/ 1425485 w 5116602"/>
                <a:gd name="connsiteY136" fmla="*/ 1209612 h 4710300"/>
                <a:gd name="connsiteX137" fmla="*/ 1432230 w 5116602"/>
                <a:gd name="connsiteY137" fmla="*/ 1215866 h 4710300"/>
                <a:gd name="connsiteX138" fmla="*/ 1476008 w 5116602"/>
                <a:gd name="connsiteY138" fmla="*/ 1176993 h 4710300"/>
                <a:gd name="connsiteX139" fmla="*/ 1520155 w 5116602"/>
                <a:gd name="connsiteY139" fmla="*/ 1138610 h 4710300"/>
                <a:gd name="connsiteX140" fmla="*/ 1564669 w 5116602"/>
                <a:gd name="connsiteY140" fmla="*/ 1100718 h 4710300"/>
                <a:gd name="connsiteX141" fmla="*/ 1609428 w 5116602"/>
                <a:gd name="connsiteY141" fmla="*/ 1063316 h 4710300"/>
                <a:gd name="connsiteX142" fmla="*/ 1604278 w 5116602"/>
                <a:gd name="connsiteY142" fmla="*/ 1055590 h 4710300"/>
                <a:gd name="connsiteX143" fmla="*/ 4811516 w 5116602"/>
                <a:gd name="connsiteY143" fmla="*/ 259360 h 4710300"/>
                <a:gd name="connsiteX144" fmla="*/ 4773991 w 5116602"/>
                <a:gd name="connsiteY144" fmla="*/ 282537 h 4710300"/>
                <a:gd name="connsiteX145" fmla="*/ 4808328 w 5116602"/>
                <a:gd name="connsiteY145" fmla="*/ 315402 h 4710300"/>
                <a:gd name="connsiteX146" fmla="*/ 4841069 w 5116602"/>
                <a:gd name="connsiteY146" fmla="*/ 350474 h 4710300"/>
                <a:gd name="connsiteX147" fmla="*/ 4872094 w 5116602"/>
                <a:gd name="connsiteY147" fmla="*/ 387875 h 4710300"/>
                <a:gd name="connsiteX148" fmla="*/ 4901157 w 5116602"/>
                <a:gd name="connsiteY148" fmla="*/ 427607 h 4710300"/>
                <a:gd name="connsiteX149" fmla="*/ 4942483 w 5116602"/>
                <a:gd name="connsiteY149" fmla="*/ 405411 h 4710300"/>
                <a:gd name="connsiteX150" fmla="*/ 4912317 w 5116602"/>
                <a:gd name="connsiteY150" fmla="*/ 365312 h 4710300"/>
                <a:gd name="connsiteX151" fmla="*/ 4880433 w 5116602"/>
                <a:gd name="connsiteY151" fmla="*/ 327665 h 4710300"/>
                <a:gd name="connsiteX152" fmla="*/ 4846833 w 5116602"/>
                <a:gd name="connsiteY152" fmla="*/ 292347 h 4710300"/>
                <a:gd name="connsiteX153" fmla="*/ 4811516 w 5116602"/>
                <a:gd name="connsiteY153" fmla="*/ 259360 h 4710300"/>
                <a:gd name="connsiteX154" fmla="*/ 1386734 w 5116602"/>
                <a:gd name="connsiteY154" fmla="*/ 1244807 h 4710300"/>
                <a:gd name="connsiteX155" fmla="*/ 1343446 w 5116602"/>
                <a:gd name="connsiteY155" fmla="*/ 1284661 h 4710300"/>
                <a:gd name="connsiteX156" fmla="*/ 1300526 w 5116602"/>
                <a:gd name="connsiteY156" fmla="*/ 1325006 h 4710300"/>
                <a:gd name="connsiteX157" fmla="*/ 1257974 w 5116602"/>
                <a:gd name="connsiteY157" fmla="*/ 1365841 h 4710300"/>
                <a:gd name="connsiteX158" fmla="*/ 1215790 w 5116602"/>
                <a:gd name="connsiteY158" fmla="*/ 1407167 h 4710300"/>
                <a:gd name="connsiteX159" fmla="*/ 1224496 w 5116602"/>
                <a:gd name="connsiteY159" fmla="*/ 1411705 h 4710300"/>
                <a:gd name="connsiteX160" fmla="*/ 1266313 w 5116602"/>
                <a:gd name="connsiteY160" fmla="*/ 1370747 h 4710300"/>
                <a:gd name="connsiteX161" fmla="*/ 1308497 w 5116602"/>
                <a:gd name="connsiteY161" fmla="*/ 1330279 h 4710300"/>
                <a:gd name="connsiteX162" fmla="*/ 1351049 w 5116602"/>
                <a:gd name="connsiteY162" fmla="*/ 1290302 h 4710300"/>
                <a:gd name="connsiteX163" fmla="*/ 1393969 w 5116602"/>
                <a:gd name="connsiteY163" fmla="*/ 1250815 h 4710300"/>
                <a:gd name="connsiteX164" fmla="*/ 1386857 w 5116602"/>
                <a:gd name="connsiteY164" fmla="*/ 1244807 h 4710300"/>
                <a:gd name="connsiteX165" fmla="*/ 4967377 w 5116602"/>
                <a:gd name="connsiteY165" fmla="*/ 442813 h 4710300"/>
                <a:gd name="connsiteX166" fmla="*/ 4925315 w 5116602"/>
                <a:gd name="connsiteY166" fmla="*/ 464641 h 4710300"/>
                <a:gd name="connsiteX167" fmla="*/ 4950577 w 5116602"/>
                <a:gd name="connsiteY167" fmla="*/ 508542 h 4710300"/>
                <a:gd name="connsiteX168" fmla="*/ 4973631 w 5116602"/>
                <a:gd name="connsiteY168" fmla="*/ 554896 h 4710300"/>
                <a:gd name="connsiteX169" fmla="*/ 4994478 w 5116602"/>
                <a:gd name="connsiteY169" fmla="*/ 603825 h 4710300"/>
                <a:gd name="connsiteX170" fmla="*/ 5012995 w 5116602"/>
                <a:gd name="connsiteY170" fmla="*/ 655207 h 4710300"/>
                <a:gd name="connsiteX171" fmla="*/ 5058368 w 5116602"/>
                <a:gd name="connsiteY171" fmla="*/ 635463 h 4710300"/>
                <a:gd name="connsiteX172" fmla="*/ 5039115 w 5116602"/>
                <a:gd name="connsiteY172" fmla="*/ 583469 h 4710300"/>
                <a:gd name="connsiteX173" fmla="*/ 5017410 w 5116602"/>
                <a:gd name="connsiteY173" fmla="*/ 534049 h 4710300"/>
                <a:gd name="connsiteX174" fmla="*/ 4993497 w 5116602"/>
                <a:gd name="connsiteY174" fmla="*/ 487205 h 4710300"/>
                <a:gd name="connsiteX175" fmla="*/ 4967377 w 5116602"/>
                <a:gd name="connsiteY175" fmla="*/ 442813 h 4710300"/>
                <a:gd name="connsiteX176" fmla="*/ 1178633 w 5116602"/>
                <a:gd name="connsiteY176" fmla="*/ 1444201 h 4710300"/>
                <a:gd name="connsiteX177" fmla="*/ 1137552 w 5116602"/>
                <a:gd name="connsiteY177" fmla="*/ 1486140 h 4710300"/>
                <a:gd name="connsiteX178" fmla="*/ 1096839 w 5116602"/>
                <a:gd name="connsiteY178" fmla="*/ 1528447 h 4710300"/>
                <a:gd name="connsiteX179" fmla="*/ 1056494 w 5116602"/>
                <a:gd name="connsiteY179" fmla="*/ 1571245 h 4710300"/>
                <a:gd name="connsiteX180" fmla="*/ 1016517 w 5116602"/>
                <a:gd name="connsiteY180" fmla="*/ 1614656 h 4710300"/>
                <a:gd name="connsiteX181" fmla="*/ 1027186 w 5116602"/>
                <a:gd name="connsiteY181" fmla="*/ 1617231 h 4710300"/>
                <a:gd name="connsiteX182" fmla="*/ 1066795 w 5116602"/>
                <a:gd name="connsiteY182" fmla="*/ 1574311 h 4710300"/>
                <a:gd name="connsiteX183" fmla="*/ 1106772 w 5116602"/>
                <a:gd name="connsiteY183" fmla="*/ 1531881 h 4710300"/>
                <a:gd name="connsiteX184" fmla="*/ 1147117 w 5116602"/>
                <a:gd name="connsiteY184" fmla="*/ 1489942 h 4710300"/>
                <a:gd name="connsiteX185" fmla="*/ 1187830 w 5116602"/>
                <a:gd name="connsiteY185" fmla="*/ 1448493 h 4710300"/>
                <a:gd name="connsiteX186" fmla="*/ 1178756 w 5116602"/>
                <a:gd name="connsiteY186" fmla="*/ 1444324 h 4710300"/>
                <a:gd name="connsiteX187" fmla="*/ 5073329 w 5116602"/>
                <a:gd name="connsiteY187" fmla="*/ 683656 h 4710300"/>
                <a:gd name="connsiteX188" fmla="*/ 5027343 w 5116602"/>
                <a:gd name="connsiteY188" fmla="*/ 702909 h 4710300"/>
                <a:gd name="connsiteX189" fmla="*/ 5040832 w 5116602"/>
                <a:gd name="connsiteY189" fmla="*/ 758460 h 4710300"/>
                <a:gd name="connsiteX190" fmla="*/ 5051746 w 5116602"/>
                <a:gd name="connsiteY190" fmla="*/ 816586 h 4710300"/>
                <a:gd name="connsiteX191" fmla="*/ 5059839 w 5116602"/>
                <a:gd name="connsiteY191" fmla="*/ 877288 h 4710300"/>
                <a:gd name="connsiteX192" fmla="*/ 5065112 w 5116602"/>
                <a:gd name="connsiteY192" fmla="*/ 940687 h 4710300"/>
                <a:gd name="connsiteX193" fmla="*/ 5113674 w 5116602"/>
                <a:gd name="connsiteY193" fmla="*/ 924745 h 4710300"/>
                <a:gd name="connsiteX194" fmla="*/ 5107910 w 5116602"/>
                <a:gd name="connsiteY194" fmla="*/ 860365 h 4710300"/>
                <a:gd name="connsiteX195" fmla="*/ 5099204 w 5116602"/>
                <a:gd name="connsiteY195" fmla="*/ 798805 h 4710300"/>
                <a:gd name="connsiteX196" fmla="*/ 5087676 w 5116602"/>
                <a:gd name="connsiteY196" fmla="*/ 739943 h 4710300"/>
                <a:gd name="connsiteX197" fmla="*/ 5073451 w 5116602"/>
                <a:gd name="connsiteY197" fmla="*/ 683656 h 4710300"/>
                <a:gd name="connsiteX198" fmla="*/ 981078 w 5116602"/>
                <a:gd name="connsiteY198" fmla="*/ 1653529 h 4710300"/>
                <a:gd name="connsiteX199" fmla="*/ 942327 w 5116602"/>
                <a:gd name="connsiteY199" fmla="*/ 1697185 h 4710300"/>
                <a:gd name="connsiteX200" fmla="*/ 903944 w 5116602"/>
                <a:gd name="connsiteY200" fmla="*/ 1741454 h 4710300"/>
                <a:gd name="connsiteX201" fmla="*/ 865929 w 5116602"/>
                <a:gd name="connsiteY201" fmla="*/ 1786213 h 4710300"/>
                <a:gd name="connsiteX202" fmla="*/ 828282 w 5116602"/>
                <a:gd name="connsiteY202" fmla="*/ 1831464 h 4710300"/>
                <a:gd name="connsiteX203" fmla="*/ 840790 w 5116602"/>
                <a:gd name="connsiteY203" fmla="*/ 1832077 h 4710300"/>
                <a:gd name="connsiteX204" fmla="*/ 878069 w 5116602"/>
                <a:gd name="connsiteY204" fmla="*/ 1787195 h 4710300"/>
                <a:gd name="connsiteX205" fmla="*/ 915716 w 5116602"/>
                <a:gd name="connsiteY205" fmla="*/ 1742803 h 4710300"/>
                <a:gd name="connsiteX206" fmla="*/ 953609 w 5116602"/>
                <a:gd name="connsiteY206" fmla="*/ 1699024 h 4710300"/>
                <a:gd name="connsiteX207" fmla="*/ 991869 w 5116602"/>
                <a:gd name="connsiteY207" fmla="*/ 1655736 h 4710300"/>
                <a:gd name="connsiteX208" fmla="*/ 980832 w 5116602"/>
                <a:gd name="connsiteY208" fmla="*/ 1653529 h 4710300"/>
                <a:gd name="connsiteX209" fmla="*/ 5116249 w 5116602"/>
                <a:gd name="connsiteY209" fmla="*/ 983607 h 4710300"/>
                <a:gd name="connsiteX210" fmla="*/ 5066952 w 5116602"/>
                <a:gd name="connsiteY210" fmla="*/ 998813 h 4710300"/>
                <a:gd name="connsiteX211" fmla="*/ 5066339 w 5116602"/>
                <a:gd name="connsiteY211" fmla="*/ 1065768 h 4710300"/>
                <a:gd name="connsiteX212" fmla="*/ 5062537 w 5116602"/>
                <a:gd name="connsiteY212" fmla="*/ 1135422 h 4710300"/>
                <a:gd name="connsiteX213" fmla="*/ 5055425 w 5116602"/>
                <a:gd name="connsiteY213" fmla="*/ 1207650 h 4710300"/>
                <a:gd name="connsiteX214" fmla="*/ 5044879 w 5116602"/>
                <a:gd name="connsiteY214" fmla="*/ 1282454 h 4710300"/>
                <a:gd name="connsiteX215" fmla="*/ 5095770 w 5116602"/>
                <a:gd name="connsiteY215" fmla="*/ 1271662 h 4710300"/>
                <a:gd name="connsiteX216" fmla="*/ 5105948 w 5116602"/>
                <a:gd name="connsiteY216" fmla="*/ 1195632 h 4710300"/>
                <a:gd name="connsiteX217" fmla="*/ 5112692 w 5116602"/>
                <a:gd name="connsiteY217" fmla="*/ 1122300 h 4710300"/>
                <a:gd name="connsiteX218" fmla="*/ 5116126 w 5116602"/>
                <a:gd name="connsiteY218" fmla="*/ 1051666 h 4710300"/>
                <a:gd name="connsiteX219" fmla="*/ 5116249 w 5116602"/>
                <a:gd name="connsiteY219" fmla="*/ 983730 h 4710300"/>
                <a:gd name="connsiteX220" fmla="*/ 795663 w 5116602"/>
                <a:gd name="connsiteY220" fmla="*/ 1871931 h 4710300"/>
                <a:gd name="connsiteX221" fmla="*/ 759610 w 5116602"/>
                <a:gd name="connsiteY221" fmla="*/ 1917304 h 4710300"/>
                <a:gd name="connsiteX222" fmla="*/ 723925 w 5116602"/>
                <a:gd name="connsiteY222" fmla="*/ 1963290 h 4710300"/>
                <a:gd name="connsiteX223" fmla="*/ 688608 w 5116602"/>
                <a:gd name="connsiteY223" fmla="*/ 2009889 h 4710300"/>
                <a:gd name="connsiteX224" fmla="*/ 653658 w 5116602"/>
                <a:gd name="connsiteY224" fmla="*/ 2057101 h 4710300"/>
                <a:gd name="connsiteX225" fmla="*/ 668129 w 5116602"/>
                <a:gd name="connsiteY225" fmla="*/ 2055629 h 4710300"/>
                <a:gd name="connsiteX226" fmla="*/ 702587 w 5116602"/>
                <a:gd name="connsiteY226" fmla="*/ 2008908 h 4710300"/>
                <a:gd name="connsiteX227" fmla="*/ 737537 w 5116602"/>
                <a:gd name="connsiteY227" fmla="*/ 1962799 h 4710300"/>
                <a:gd name="connsiteX228" fmla="*/ 772854 w 5116602"/>
                <a:gd name="connsiteY228" fmla="*/ 1917304 h 4710300"/>
                <a:gd name="connsiteX229" fmla="*/ 808539 w 5116602"/>
                <a:gd name="connsiteY229" fmla="*/ 1872299 h 4710300"/>
                <a:gd name="connsiteX230" fmla="*/ 795663 w 5116602"/>
                <a:gd name="connsiteY230" fmla="*/ 1872054 h 4710300"/>
                <a:gd name="connsiteX231" fmla="*/ 5083875 w 5116602"/>
                <a:gd name="connsiteY231" fmla="*/ 1340580 h 4710300"/>
                <a:gd name="connsiteX232" fmla="*/ 5032616 w 5116602"/>
                <a:gd name="connsiteY232" fmla="*/ 1350390 h 4710300"/>
                <a:gd name="connsiteX233" fmla="*/ 5026852 w 5116602"/>
                <a:gd name="connsiteY233" fmla="*/ 1378472 h 4710300"/>
                <a:gd name="connsiteX234" fmla="*/ 5020721 w 5116602"/>
                <a:gd name="connsiteY234" fmla="*/ 1406799 h 4710300"/>
                <a:gd name="connsiteX235" fmla="*/ 5014099 w 5116602"/>
                <a:gd name="connsiteY235" fmla="*/ 1435495 h 4710300"/>
                <a:gd name="connsiteX236" fmla="*/ 5006986 w 5116602"/>
                <a:gd name="connsiteY236" fmla="*/ 1464558 h 4710300"/>
                <a:gd name="connsiteX237" fmla="*/ 4984668 w 5116602"/>
                <a:gd name="connsiteY237" fmla="*/ 1546351 h 4710300"/>
                <a:gd name="connsiteX238" fmla="*/ 4958793 w 5116602"/>
                <a:gd name="connsiteY238" fmla="*/ 1629494 h 4710300"/>
                <a:gd name="connsiteX239" fmla="*/ 4929362 w 5116602"/>
                <a:gd name="connsiteY239" fmla="*/ 1713862 h 4710300"/>
                <a:gd name="connsiteX240" fmla="*/ 4896375 w 5116602"/>
                <a:gd name="connsiteY240" fmla="*/ 1799457 h 4710300"/>
                <a:gd name="connsiteX241" fmla="*/ 4947634 w 5116602"/>
                <a:gd name="connsiteY241" fmla="*/ 1797495 h 4710300"/>
                <a:gd name="connsiteX242" fmla="*/ 4980621 w 5116602"/>
                <a:gd name="connsiteY242" fmla="*/ 1710429 h 4710300"/>
                <a:gd name="connsiteX243" fmla="*/ 5010052 w 5116602"/>
                <a:gd name="connsiteY243" fmla="*/ 1624466 h 4710300"/>
                <a:gd name="connsiteX244" fmla="*/ 5035927 w 5116602"/>
                <a:gd name="connsiteY244" fmla="*/ 1539852 h 4710300"/>
                <a:gd name="connsiteX245" fmla="*/ 5058245 w 5116602"/>
                <a:gd name="connsiteY245" fmla="*/ 1456710 h 4710300"/>
                <a:gd name="connsiteX246" fmla="*/ 5065358 w 5116602"/>
                <a:gd name="connsiteY246" fmla="*/ 1427156 h 4710300"/>
                <a:gd name="connsiteX247" fmla="*/ 5071980 w 5116602"/>
                <a:gd name="connsiteY247" fmla="*/ 1397970 h 4710300"/>
                <a:gd name="connsiteX248" fmla="*/ 5078111 w 5116602"/>
                <a:gd name="connsiteY248" fmla="*/ 1369152 h 4710300"/>
                <a:gd name="connsiteX249" fmla="*/ 5083752 w 5116602"/>
                <a:gd name="connsiteY249" fmla="*/ 1340702 h 4710300"/>
                <a:gd name="connsiteX250" fmla="*/ 623492 w 5116602"/>
                <a:gd name="connsiteY250" fmla="*/ 2098917 h 4710300"/>
                <a:gd name="connsiteX251" fmla="*/ 616502 w 5116602"/>
                <a:gd name="connsiteY251" fmla="*/ 2108728 h 4710300"/>
                <a:gd name="connsiteX252" fmla="*/ 609512 w 5116602"/>
                <a:gd name="connsiteY252" fmla="*/ 2118538 h 4710300"/>
                <a:gd name="connsiteX253" fmla="*/ 602522 w 5116602"/>
                <a:gd name="connsiteY253" fmla="*/ 2128348 h 4710300"/>
                <a:gd name="connsiteX254" fmla="*/ 595532 w 5116602"/>
                <a:gd name="connsiteY254" fmla="*/ 2138281 h 4710300"/>
                <a:gd name="connsiteX255" fmla="*/ 569167 w 5116602"/>
                <a:gd name="connsiteY255" fmla="*/ 2176296 h 4710300"/>
                <a:gd name="connsiteX256" fmla="*/ 543415 w 5116602"/>
                <a:gd name="connsiteY256" fmla="*/ 2214311 h 4710300"/>
                <a:gd name="connsiteX257" fmla="*/ 518153 w 5116602"/>
                <a:gd name="connsiteY257" fmla="*/ 2252326 h 4710300"/>
                <a:gd name="connsiteX258" fmla="*/ 493382 w 5116602"/>
                <a:gd name="connsiteY258" fmla="*/ 2290464 h 4710300"/>
                <a:gd name="connsiteX259" fmla="*/ 509815 w 5116602"/>
                <a:gd name="connsiteY259" fmla="*/ 2286662 h 4710300"/>
                <a:gd name="connsiteX260" fmla="*/ 534218 w 5116602"/>
                <a:gd name="connsiteY260" fmla="*/ 2249015 h 4710300"/>
                <a:gd name="connsiteX261" fmla="*/ 559234 w 5116602"/>
                <a:gd name="connsiteY261" fmla="*/ 2211368 h 4710300"/>
                <a:gd name="connsiteX262" fmla="*/ 584741 w 5116602"/>
                <a:gd name="connsiteY262" fmla="*/ 2173721 h 4710300"/>
                <a:gd name="connsiteX263" fmla="*/ 610738 w 5116602"/>
                <a:gd name="connsiteY263" fmla="*/ 2136074 h 4710300"/>
                <a:gd name="connsiteX264" fmla="*/ 617605 w 5116602"/>
                <a:gd name="connsiteY264" fmla="*/ 2126264 h 4710300"/>
                <a:gd name="connsiteX265" fmla="*/ 624473 w 5116602"/>
                <a:gd name="connsiteY265" fmla="*/ 2116453 h 4710300"/>
                <a:gd name="connsiteX266" fmla="*/ 631340 w 5116602"/>
                <a:gd name="connsiteY266" fmla="*/ 2106766 h 4710300"/>
                <a:gd name="connsiteX267" fmla="*/ 638207 w 5116602"/>
                <a:gd name="connsiteY267" fmla="*/ 2097078 h 4710300"/>
                <a:gd name="connsiteX268" fmla="*/ 623369 w 5116602"/>
                <a:gd name="connsiteY268" fmla="*/ 2099040 h 4710300"/>
                <a:gd name="connsiteX269" fmla="*/ 482836 w 5116602"/>
                <a:gd name="connsiteY269" fmla="*/ 2329460 h 4710300"/>
                <a:gd name="connsiteX270" fmla="*/ 466036 w 5116602"/>
                <a:gd name="connsiteY270" fmla="*/ 2333752 h 4710300"/>
                <a:gd name="connsiteX271" fmla="*/ 435624 w 5116602"/>
                <a:gd name="connsiteY271" fmla="*/ 2383049 h 4710300"/>
                <a:gd name="connsiteX272" fmla="*/ 406070 w 5116602"/>
                <a:gd name="connsiteY272" fmla="*/ 2432345 h 4710300"/>
                <a:gd name="connsiteX273" fmla="*/ 377498 w 5116602"/>
                <a:gd name="connsiteY273" fmla="*/ 2481765 h 4710300"/>
                <a:gd name="connsiteX274" fmla="*/ 349784 w 5116602"/>
                <a:gd name="connsiteY274" fmla="*/ 2531184 h 4710300"/>
                <a:gd name="connsiteX275" fmla="*/ 368178 w 5116602"/>
                <a:gd name="connsiteY275" fmla="*/ 2524685 h 4710300"/>
                <a:gd name="connsiteX276" fmla="*/ 395524 w 5116602"/>
                <a:gd name="connsiteY276" fmla="*/ 2475756 h 4710300"/>
                <a:gd name="connsiteX277" fmla="*/ 423729 w 5116602"/>
                <a:gd name="connsiteY277" fmla="*/ 2426950 h 4710300"/>
                <a:gd name="connsiteX278" fmla="*/ 452792 w 5116602"/>
                <a:gd name="connsiteY278" fmla="*/ 2378144 h 4710300"/>
                <a:gd name="connsiteX279" fmla="*/ 482836 w 5116602"/>
                <a:gd name="connsiteY279" fmla="*/ 2329337 h 4710300"/>
                <a:gd name="connsiteX280" fmla="*/ 4863756 w 5116602"/>
                <a:gd name="connsiteY280" fmla="*/ 1877327 h 4710300"/>
                <a:gd name="connsiteX281" fmla="*/ 4823166 w 5116602"/>
                <a:gd name="connsiteY281" fmla="*/ 1966969 h 4710300"/>
                <a:gd name="connsiteX282" fmla="*/ 4779019 w 5116602"/>
                <a:gd name="connsiteY282" fmla="*/ 2057469 h 4710300"/>
                <a:gd name="connsiteX283" fmla="*/ 4731194 w 5116602"/>
                <a:gd name="connsiteY283" fmla="*/ 2148582 h 4710300"/>
                <a:gd name="connsiteX284" fmla="*/ 4679812 w 5116602"/>
                <a:gd name="connsiteY284" fmla="*/ 2240186 h 4710300"/>
                <a:gd name="connsiteX285" fmla="*/ 4728619 w 5116602"/>
                <a:gd name="connsiteY285" fmla="*/ 2246685 h 4710300"/>
                <a:gd name="connsiteX286" fmla="*/ 4780736 w 5116602"/>
                <a:gd name="connsiteY286" fmla="*/ 2153242 h 4710300"/>
                <a:gd name="connsiteX287" fmla="*/ 4829174 w 5116602"/>
                <a:gd name="connsiteY287" fmla="*/ 2060412 h 4710300"/>
                <a:gd name="connsiteX288" fmla="*/ 4873934 w 5116602"/>
                <a:gd name="connsiteY288" fmla="*/ 1968195 h 4710300"/>
                <a:gd name="connsiteX289" fmla="*/ 4914892 w 5116602"/>
                <a:gd name="connsiteY289" fmla="*/ 1876836 h 4710300"/>
                <a:gd name="connsiteX290" fmla="*/ 4863879 w 5116602"/>
                <a:gd name="connsiteY290" fmla="*/ 1877204 h 4710300"/>
                <a:gd name="connsiteX291" fmla="*/ 344511 w 5116602"/>
                <a:gd name="connsiteY291" fmla="*/ 2568831 h 4710300"/>
                <a:gd name="connsiteX292" fmla="*/ 325748 w 5116602"/>
                <a:gd name="connsiteY292" fmla="*/ 2575699 h 4710300"/>
                <a:gd name="connsiteX293" fmla="*/ 299261 w 5116602"/>
                <a:gd name="connsiteY293" fmla="*/ 2626222 h 4710300"/>
                <a:gd name="connsiteX294" fmla="*/ 273754 w 5116602"/>
                <a:gd name="connsiteY294" fmla="*/ 2676745 h 4710300"/>
                <a:gd name="connsiteX295" fmla="*/ 249228 w 5116602"/>
                <a:gd name="connsiteY295" fmla="*/ 2727391 h 4710300"/>
                <a:gd name="connsiteX296" fmla="*/ 225683 w 5116602"/>
                <a:gd name="connsiteY296" fmla="*/ 2778036 h 4710300"/>
                <a:gd name="connsiteX297" fmla="*/ 246040 w 5116602"/>
                <a:gd name="connsiteY297" fmla="*/ 2768717 h 4710300"/>
                <a:gd name="connsiteX298" fmla="*/ 269094 w 5116602"/>
                <a:gd name="connsiteY298" fmla="*/ 2718684 h 4710300"/>
                <a:gd name="connsiteX299" fmla="*/ 293129 w 5116602"/>
                <a:gd name="connsiteY299" fmla="*/ 2668652 h 4710300"/>
                <a:gd name="connsiteX300" fmla="*/ 318146 w 5116602"/>
                <a:gd name="connsiteY300" fmla="*/ 2618742 h 4710300"/>
                <a:gd name="connsiteX301" fmla="*/ 344143 w 5116602"/>
                <a:gd name="connsiteY301" fmla="*/ 2568831 h 4710300"/>
                <a:gd name="connsiteX302" fmla="*/ 4630761 w 5116602"/>
                <a:gd name="connsiteY302" fmla="*/ 2322715 h 4710300"/>
                <a:gd name="connsiteX303" fmla="*/ 4571654 w 5116602"/>
                <a:gd name="connsiteY303" fmla="*/ 2416772 h 4710300"/>
                <a:gd name="connsiteX304" fmla="*/ 4508990 w 5116602"/>
                <a:gd name="connsiteY304" fmla="*/ 2510828 h 4710300"/>
                <a:gd name="connsiteX305" fmla="*/ 4443016 w 5116602"/>
                <a:gd name="connsiteY305" fmla="*/ 2604762 h 4710300"/>
                <a:gd name="connsiteX306" fmla="*/ 4373731 w 5116602"/>
                <a:gd name="connsiteY306" fmla="*/ 2698450 h 4710300"/>
                <a:gd name="connsiteX307" fmla="*/ 4417632 w 5116602"/>
                <a:gd name="connsiteY307" fmla="*/ 2714392 h 4710300"/>
                <a:gd name="connsiteX308" fmla="*/ 4488143 w 5116602"/>
                <a:gd name="connsiteY308" fmla="*/ 2618742 h 4710300"/>
                <a:gd name="connsiteX309" fmla="*/ 4555221 w 5116602"/>
                <a:gd name="connsiteY309" fmla="*/ 2522846 h 4710300"/>
                <a:gd name="connsiteX310" fmla="*/ 4618743 w 5116602"/>
                <a:gd name="connsiteY310" fmla="*/ 2426827 h 4710300"/>
                <a:gd name="connsiteX311" fmla="*/ 4678709 w 5116602"/>
                <a:gd name="connsiteY311" fmla="*/ 2330931 h 4710300"/>
                <a:gd name="connsiteX312" fmla="*/ 4630638 w 5116602"/>
                <a:gd name="connsiteY312" fmla="*/ 2322593 h 4710300"/>
                <a:gd name="connsiteX313" fmla="*/ 226296 w 5116602"/>
                <a:gd name="connsiteY313" fmla="*/ 2813599 h 4710300"/>
                <a:gd name="connsiteX314" fmla="*/ 205695 w 5116602"/>
                <a:gd name="connsiteY314" fmla="*/ 2823409 h 4710300"/>
                <a:gd name="connsiteX315" fmla="*/ 183867 w 5116602"/>
                <a:gd name="connsiteY315" fmla="*/ 2874791 h 4710300"/>
                <a:gd name="connsiteX316" fmla="*/ 163143 w 5116602"/>
                <a:gd name="connsiteY316" fmla="*/ 2926172 h 4710300"/>
                <a:gd name="connsiteX317" fmla="*/ 143522 w 5116602"/>
                <a:gd name="connsiteY317" fmla="*/ 2977554 h 4710300"/>
                <a:gd name="connsiteX318" fmla="*/ 125005 w 5116602"/>
                <a:gd name="connsiteY318" fmla="*/ 3028936 h 4710300"/>
                <a:gd name="connsiteX319" fmla="*/ 147323 w 5116602"/>
                <a:gd name="connsiteY319" fmla="*/ 3016550 h 4710300"/>
                <a:gd name="connsiteX320" fmla="*/ 165472 w 5116602"/>
                <a:gd name="connsiteY320" fmla="*/ 2965781 h 4710300"/>
                <a:gd name="connsiteX321" fmla="*/ 184725 w 5116602"/>
                <a:gd name="connsiteY321" fmla="*/ 2915013 h 4710300"/>
                <a:gd name="connsiteX322" fmla="*/ 205082 w 5116602"/>
                <a:gd name="connsiteY322" fmla="*/ 2864245 h 4710300"/>
                <a:gd name="connsiteX323" fmla="*/ 226542 w 5116602"/>
                <a:gd name="connsiteY323" fmla="*/ 2813599 h 4710300"/>
                <a:gd name="connsiteX324" fmla="*/ 4308860 w 5116602"/>
                <a:gd name="connsiteY324" fmla="*/ 2782206 h 4710300"/>
                <a:gd name="connsiteX325" fmla="*/ 4232707 w 5116602"/>
                <a:gd name="connsiteY325" fmla="*/ 2876017 h 4710300"/>
                <a:gd name="connsiteX326" fmla="*/ 4153611 w 5116602"/>
                <a:gd name="connsiteY326" fmla="*/ 2968970 h 4710300"/>
                <a:gd name="connsiteX327" fmla="*/ 4071573 w 5116602"/>
                <a:gd name="connsiteY327" fmla="*/ 3060942 h 4710300"/>
                <a:gd name="connsiteX328" fmla="*/ 3986836 w 5116602"/>
                <a:gd name="connsiteY328" fmla="*/ 3151810 h 4710300"/>
                <a:gd name="connsiteX329" fmla="*/ 4023747 w 5116602"/>
                <a:gd name="connsiteY329" fmla="*/ 3177194 h 4710300"/>
                <a:gd name="connsiteX330" fmla="*/ 4110078 w 5116602"/>
                <a:gd name="connsiteY330" fmla="*/ 3084486 h 4710300"/>
                <a:gd name="connsiteX331" fmla="*/ 4193588 w 5116602"/>
                <a:gd name="connsiteY331" fmla="*/ 2990553 h 4710300"/>
                <a:gd name="connsiteX332" fmla="*/ 4274156 w 5116602"/>
                <a:gd name="connsiteY332" fmla="*/ 2895638 h 4710300"/>
                <a:gd name="connsiteX333" fmla="*/ 4351657 w 5116602"/>
                <a:gd name="connsiteY333" fmla="*/ 2799864 h 4710300"/>
                <a:gd name="connsiteX334" fmla="*/ 4308737 w 5116602"/>
                <a:gd name="connsiteY334" fmla="*/ 2782206 h 4710300"/>
                <a:gd name="connsiteX335" fmla="*/ 131872 w 5116602"/>
                <a:gd name="connsiteY335" fmla="*/ 3061677 h 4710300"/>
                <a:gd name="connsiteX336" fmla="*/ 109308 w 5116602"/>
                <a:gd name="connsiteY336" fmla="*/ 3074554 h 4710300"/>
                <a:gd name="connsiteX337" fmla="*/ 92876 w 5116602"/>
                <a:gd name="connsiteY337" fmla="*/ 3126303 h 4710300"/>
                <a:gd name="connsiteX338" fmla="*/ 77670 w 5116602"/>
                <a:gd name="connsiteY338" fmla="*/ 3178052 h 4710300"/>
                <a:gd name="connsiteX339" fmla="*/ 63690 w 5116602"/>
                <a:gd name="connsiteY339" fmla="*/ 3229801 h 4710300"/>
                <a:gd name="connsiteX340" fmla="*/ 50937 w 5116602"/>
                <a:gd name="connsiteY340" fmla="*/ 3281429 h 4710300"/>
                <a:gd name="connsiteX341" fmla="*/ 75095 w 5116602"/>
                <a:gd name="connsiteY341" fmla="*/ 3265609 h 4710300"/>
                <a:gd name="connsiteX342" fmla="*/ 87480 w 5116602"/>
                <a:gd name="connsiteY342" fmla="*/ 3214718 h 4710300"/>
                <a:gd name="connsiteX343" fmla="*/ 101092 w 5116602"/>
                <a:gd name="connsiteY343" fmla="*/ 3163705 h 4710300"/>
                <a:gd name="connsiteX344" fmla="*/ 115930 w 5116602"/>
                <a:gd name="connsiteY344" fmla="*/ 3112691 h 4710300"/>
                <a:gd name="connsiteX345" fmla="*/ 131995 w 5116602"/>
                <a:gd name="connsiteY345" fmla="*/ 3061555 h 4710300"/>
                <a:gd name="connsiteX346" fmla="*/ 3909212 w 5116602"/>
                <a:gd name="connsiteY346" fmla="*/ 3232009 h 4710300"/>
                <a:gd name="connsiteX347" fmla="*/ 3819202 w 5116602"/>
                <a:gd name="connsiteY347" fmla="*/ 3320792 h 4710300"/>
                <a:gd name="connsiteX348" fmla="*/ 3726985 w 5116602"/>
                <a:gd name="connsiteY348" fmla="*/ 3407859 h 4710300"/>
                <a:gd name="connsiteX349" fmla="*/ 3632806 w 5116602"/>
                <a:gd name="connsiteY349" fmla="*/ 3493086 h 4710300"/>
                <a:gd name="connsiteX350" fmla="*/ 3536788 w 5116602"/>
                <a:gd name="connsiteY350" fmla="*/ 3576106 h 4710300"/>
                <a:gd name="connsiteX351" fmla="*/ 3564502 w 5116602"/>
                <a:gd name="connsiteY351" fmla="*/ 3610319 h 4710300"/>
                <a:gd name="connsiteX352" fmla="*/ 3662483 w 5116602"/>
                <a:gd name="connsiteY352" fmla="*/ 3525460 h 4710300"/>
                <a:gd name="connsiteX353" fmla="*/ 3758624 w 5116602"/>
                <a:gd name="connsiteY353" fmla="*/ 3438516 h 4710300"/>
                <a:gd name="connsiteX354" fmla="*/ 3852680 w 5116602"/>
                <a:gd name="connsiteY354" fmla="*/ 3349610 h 4710300"/>
                <a:gd name="connsiteX355" fmla="*/ 3944406 w 5116602"/>
                <a:gd name="connsiteY355" fmla="*/ 3258987 h 4710300"/>
                <a:gd name="connsiteX356" fmla="*/ 3909212 w 5116602"/>
                <a:gd name="connsiteY356" fmla="*/ 3232009 h 4710300"/>
                <a:gd name="connsiteX357" fmla="*/ 65039 w 5116602"/>
                <a:gd name="connsiteY357" fmla="*/ 3310982 h 4710300"/>
                <a:gd name="connsiteX358" fmla="*/ 40636 w 5116602"/>
                <a:gd name="connsiteY358" fmla="*/ 3327414 h 4710300"/>
                <a:gd name="connsiteX359" fmla="*/ 30458 w 5116602"/>
                <a:gd name="connsiteY359" fmla="*/ 3379041 h 4710300"/>
                <a:gd name="connsiteX360" fmla="*/ 21629 w 5116602"/>
                <a:gd name="connsiteY360" fmla="*/ 3430545 h 4710300"/>
                <a:gd name="connsiteX361" fmla="*/ 14271 w 5116602"/>
                <a:gd name="connsiteY361" fmla="*/ 3481927 h 4710300"/>
                <a:gd name="connsiteX362" fmla="*/ 8385 w 5116602"/>
                <a:gd name="connsiteY362" fmla="*/ 3533186 h 4710300"/>
                <a:gd name="connsiteX363" fmla="*/ 34137 w 5116602"/>
                <a:gd name="connsiteY363" fmla="*/ 3513688 h 4710300"/>
                <a:gd name="connsiteX364" fmla="*/ 39655 w 5116602"/>
                <a:gd name="connsiteY364" fmla="*/ 3463287 h 4710300"/>
                <a:gd name="connsiteX365" fmla="*/ 46768 w 5116602"/>
                <a:gd name="connsiteY365" fmla="*/ 3412641 h 4710300"/>
                <a:gd name="connsiteX366" fmla="*/ 55229 w 5116602"/>
                <a:gd name="connsiteY366" fmla="*/ 3361873 h 4710300"/>
                <a:gd name="connsiteX367" fmla="*/ 65162 w 5116602"/>
                <a:gd name="connsiteY367" fmla="*/ 3310982 h 4710300"/>
                <a:gd name="connsiteX368" fmla="*/ 3449844 w 5116602"/>
                <a:gd name="connsiteY368" fmla="*/ 3648212 h 4710300"/>
                <a:gd name="connsiteX369" fmla="*/ 3350637 w 5116602"/>
                <a:gd name="connsiteY369" fmla="*/ 3727184 h 4710300"/>
                <a:gd name="connsiteX370" fmla="*/ 3250204 w 5116602"/>
                <a:gd name="connsiteY370" fmla="*/ 3803705 h 4710300"/>
                <a:gd name="connsiteX371" fmla="*/ 3148667 w 5116602"/>
                <a:gd name="connsiteY371" fmla="*/ 3877528 h 4710300"/>
                <a:gd name="connsiteX372" fmla="*/ 3046272 w 5116602"/>
                <a:gd name="connsiteY372" fmla="*/ 3948530 h 4710300"/>
                <a:gd name="connsiteX373" fmla="*/ 3064176 w 5116602"/>
                <a:gd name="connsiteY373" fmla="*/ 3989979 h 4710300"/>
                <a:gd name="connsiteX374" fmla="*/ 3168656 w 5116602"/>
                <a:gd name="connsiteY374" fmla="*/ 3917628 h 4710300"/>
                <a:gd name="connsiteX375" fmla="*/ 3272277 w 5116602"/>
                <a:gd name="connsiteY375" fmla="*/ 3842333 h 4710300"/>
                <a:gd name="connsiteX376" fmla="*/ 3374795 w 5116602"/>
                <a:gd name="connsiteY376" fmla="*/ 3764341 h 4710300"/>
                <a:gd name="connsiteX377" fmla="*/ 3476086 w 5116602"/>
                <a:gd name="connsiteY377" fmla="*/ 3683774 h 4710300"/>
                <a:gd name="connsiteX378" fmla="*/ 3450089 w 5116602"/>
                <a:gd name="connsiteY378" fmla="*/ 3648212 h 4710300"/>
                <a:gd name="connsiteX379" fmla="*/ 30335 w 5116602"/>
                <a:gd name="connsiteY379" fmla="*/ 3558202 h 4710300"/>
                <a:gd name="connsiteX380" fmla="*/ 4338 w 5116602"/>
                <a:gd name="connsiteY380" fmla="*/ 3578436 h 4710300"/>
                <a:gd name="connsiteX381" fmla="*/ 1395 w 5116602"/>
                <a:gd name="connsiteY381" fmla="*/ 3629204 h 4710300"/>
                <a:gd name="connsiteX382" fmla="*/ 46 w 5116602"/>
                <a:gd name="connsiteY382" fmla="*/ 3679605 h 4710300"/>
                <a:gd name="connsiteX383" fmla="*/ 414 w 5116602"/>
                <a:gd name="connsiteY383" fmla="*/ 3729760 h 4710300"/>
                <a:gd name="connsiteX384" fmla="*/ 2499 w 5116602"/>
                <a:gd name="connsiteY384" fmla="*/ 3779547 h 4710300"/>
                <a:gd name="connsiteX385" fmla="*/ 29722 w 5116602"/>
                <a:gd name="connsiteY385" fmla="*/ 3755880 h 4710300"/>
                <a:gd name="connsiteX386" fmla="*/ 27392 w 5116602"/>
                <a:gd name="connsiteY386" fmla="*/ 3706951 h 4710300"/>
                <a:gd name="connsiteX387" fmla="*/ 26779 w 5116602"/>
                <a:gd name="connsiteY387" fmla="*/ 3657654 h 4710300"/>
                <a:gd name="connsiteX388" fmla="*/ 27760 w 5116602"/>
                <a:gd name="connsiteY388" fmla="*/ 3607990 h 4710300"/>
                <a:gd name="connsiteX389" fmla="*/ 30335 w 5116602"/>
                <a:gd name="connsiteY389" fmla="*/ 3558079 h 4710300"/>
                <a:gd name="connsiteX390" fmla="*/ 2954791 w 5116602"/>
                <a:gd name="connsiteY390" fmla="*/ 4009109 h 4710300"/>
                <a:gd name="connsiteX391" fmla="*/ 2851537 w 5116602"/>
                <a:gd name="connsiteY391" fmla="*/ 4074470 h 4710300"/>
                <a:gd name="connsiteX392" fmla="*/ 2748161 w 5116602"/>
                <a:gd name="connsiteY392" fmla="*/ 4136643 h 4710300"/>
                <a:gd name="connsiteX393" fmla="*/ 2644662 w 5116602"/>
                <a:gd name="connsiteY393" fmla="*/ 4195627 h 4710300"/>
                <a:gd name="connsiteX394" fmla="*/ 2541408 w 5116602"/>
                <a:gd name="connsiteY394" fmla="*/ 4251301 h 4710300"/>
                <a:gd name="connsiteX395" fmla="*/ 2548889 w 5116602"/>
                <a:gd name="connsiteY395" fmla="*/ 4297900 h 4710300"/>
                <a:gd name="connsiteX396" fmla="*/ 2654227 w 5116602"/>
                <a:gd name="connsiteY396" fmla="*/ 4241368 h 4710300"/>
                <a:gd name="connsiteX397" fmla="*/ 2759811 w 5116602"/>
                <a:gd name="connsiteY397" fmla="*/ 4181402 h 4710300"/>
                <a:gd name="connsiteX398" fmla="*/ 2865394 w 5116602"/>
                <a:gd name="connsiteY398" fmla="*/ 4118126 h 4710300"/>
                <a:gd name="connsiteX399" fmla="*/ 2970733 w 5116602"/>
                <a:gd name="connsiteY399" fmla="*/ 4051661 h 4710300"/>
                <a:gd name="connsiteX400" fmla="*/ 2954668 w 5116602"/>
                <a:gd name="connsiteY400" fmla="*/ 4009231 h 4710300"/>
                <a:gd name="connsiteX401" fmla="*/ 33401 w 5116602"/>
                <a:gd name="connsiteY401" fmla="*/ 3798923 h 4710300"/>
                <a:gd name="connsiteX402" fmla="*/ 6055 w 5116602"/>
                <a:gd name="connsiteY402" fmla="*/ 3823326 h 4710300"/>
                <a:gd name="connsiteX403" fmla="*/ 11573 w 5116602"/>
                <a:gd name="connsiteY403" fmla="*/ 3872132 h 4710300"/>
                <a:gd name="connsiteX404" fmla="*/ 19053 w 5116602"/>
                <a:gd name="connsiteY404" fmla="*/ 3920325 h 4710300"/>
                <a:gd name="connsiteX405" fmla="*/ 28496 w 5116602"/>
                <a:gd name="connsiteY405" fmla="*/ 3967905 h 4710300"/>
                <a:gd name="connsiteX406" fmla="*/ 40023 w 5116602"/>
                <a:gd name="connsiteY406" fmla="*/ 4014872 h 4710300"/>
                <a:gd name="connsiteX407" fmla="*/ 68105 w 5116602"/>
                <a:gd name="connsiteY407" fmla="*/ 3986913 h 4710300"/>
                <a:gd name="connsiteX408" fmla="*/ 56455 w 5116602"/>
                <a:gd name="connsiteY408" fmla="*/ 3940804 h 4710300"/>
                <a:gd name="connsiteX409" fmla="*/ 46890 w 5116602"/>
                <a:gd name="connsiteY409" fmla="*/ 3894083 h 4710300"/>
                <a:gd name="connsiteX410" fmla="*/ 39165 w 5116602"/>
                <a:gd name="connsiteY410" fmla="*/ 3846748 h 4710300"/>
                <a:gd name="connsiteX411" fmla="*/ 33401 w 5116602"/>
                <a:gd name="connsiteY411" fmla="*/ 3798923 h 4710300"/>
                <a:gd name="connsiteX412" fmla="*/ 2450295 w 5116602"/>
                <a:gd name="connsiteY412" fmla="*/ 4297655 h 4710300"/>
                <a:gd name="connsiteX413" fmla="*/ 2348513 w 5116602"/>
                <a:gd name="connsiteY413" fmla="*/ 4346584 h 4710300"/>
                <a:gd name="connsiteX414" fmla="*/ 2247467 w 5116602"/>
                <a:gd name="connsiteY414" fmla="*/ 4392079 h 4710300"/>
                <a:gd name="connsiteX415" fmla="*/ 2147279 w 5116602"/>
                <a:gd name="connsiteY415" fmla="*/ 4434018 h 4710300"/>
                <a:gd name="connsiteX416" fmla="*/ 2048195 w 5116602"/>
                <a:gd name="connsiteY416" fmla="*/ 4472401 h 4710300"/>
                <a:gd name="connsiteX417" fmla="*/ 2045988 w 5116602"/>
                <a:gd name="connsiteY417" fmla="*/ 4521943 h 4710300"/>
                <a:gd name="connsiteX418" fmla="*/ 2146911 w 5116602"/>
                <a:gd name="connsiteY418" fmla="*/ 4483070 h 4710300"/>
                <a:gd name="connsiteX419" fmla="*/ 2248939 w 5116602"/>
                <a:gd name="connsiteY419" fmla="*/ 4440640 h 4710300"/>
                <a:gd name="connsiteX420" fmla="*/ 2351947 w 5116602"/>
                <a:gd name="connsiteY420" fmla="*/ 4394532 h 4710300"/>
                <a:gd name="connsiteX421" fmla="*/ 2455814 w 5116602"/>
                <a:gd name="connsiteY421" fmla="*/ 4344867 h 4710300"/>
                <a:gd name="connsiteX422" fmla="*/ 2450173 w 5116602"/>
                <a:gd name="connsiteY422" fmla="*/ 4297532 h 4710300"/>
                <a:gd name="connsiteX423" fmla="*/ 80245 w 5116602"/>
                <a:gd name="connsiteY423" fmla="*/ 4027258 h 4710300"/>
                <a:gd name="connsiteX424" fmla="*/ 51918 w 5116602"/>
                <a:gd name="connsiteY424" fmla="*/ 4056075 h 4710300"/>
                <a:gd name="connsiteX425" fmla="*/ 67369 w 5116602"/>
                <a:gd name="connsiteY425" fmla="*/ 4101326 h 4710300"/>
                <a:gd name="connsiteX426" fmla="*/ 85028 w 5116602"/>
                <a:gd name="connsiteY426" fmla="*/ 4145717 h 4710300"/>
                <a:gd name="connsiteX427" fmla="*/ 105016 w 5116602"/>
                <a:gd name="connsiteY427" fmla="*/ 4189251 h 4710300"/>
                <a:gd name="connsiteX428" fmla="*/ 127335 w 5116602"/>
                <a:gd name="connsiteY428" fmla="*/ 4231925 h 4710300"/>
                <a:gd name="connsiteX429" fmla="*/ 155907 w 5116602"/>
                <a:gd name="connsiteY429" fmla="*/ 4199184 h 4710300"/>
                <a:gd name="connsiteX430" fmla="*/ 133466 w 5116602"/>
                <a:gd name="connsiteY430" fmla="*/ 4157612 h 4710300"/>
                <a:gd name="connsiteX431" fmla="*/ 113478 w 5116602"/>
                <a:gd name="connsiteY431" fmla="*/ 4115060 h 4710300"/>
                <a:gd name="connsiteX432" fmla="*/ 95697 w 5116602"/>
                <a:gd name="connsiteY432" fmla="*/ 4071527 h 4710300"/>
                <a:gd name="connsiteX433" fmla="*/ 80123 w 5116602"/>
                <a:gd name="connsiteY433" fmla="*/ 4027258 h 4710300"/>
                <a:gd name="connsiteX434" fmla="*/ 1961741 w 5116602"/>
                <a:gd name="connsiteY434" fmla="*/ 4503549 h 4710300"/>
                <a:gd name="connsiteX435" fmla="*/ 1865968 w 5116602"/>
                <a:gd name="connsiteY435" fmla="*/ 4534942 h 4710300"/>
                <a:gd name="connsiteX436" fmla="*/ 1771789 w 5116602"/>
                <a:gd name="connsiteY436" fmla="*/ 4562901 h 4710300"/>
                <a:gd name="connsiteX437" fmla="*/ 1679327 w 5116602"/>
                <a:gd name="connsiteY437" fmla="*/ 4587304 h 4710300"/>
                <a:gd name="connsiteX438" fmla="*/ 1588582 w 5116602"/>
                <a:gd name="connsiteY438" fmla="*/ 4608151 h 4710300"/>
                <a:gd name="connsiteX439" fmla="*/ 1577913 w 5116602"/>
                <a:gd name="connsiteY439" fmla="*/ 4658429 h 4710300"/>
                <a:gd name="connsiteX440" fmla="*/ 1670252 w 5116602"/>
                <a:gd name="connsiteY440" fmla="*/ 4637582 h 4710300"/>
                <a:gd name="connsiteX441" fmla="*/ 1764431 w 5116602"/>
                <a:gd name="connsiteY441" fmla="*/ 4613179 h 4710300"/>
                <a:gd name="connsiteX442" fmla="*/ 1860327 w 5116602"/>
                <a:gd name="connsiteY442" fmla="*/ 4585097 h 4710300"/>
                <a:gd name="connsiteX443" fmla="*/ 1957817 w 5116602"/>
                <a:gd name="connsiteY443" fmla="*/ 4553459 h 4710300"/>
                <a:gd name="connsiteX444" fmla="*/ 1961741 w 5116602"/>
                <a:gd name="connsiteY444" fmla="*/ 4503549 h 4710300"/>
                <a:gd name="connsiteX445" fmla="*/ 177858 w 5116602"/>
                <a:gd name="connsiteY445" fmla="*/ 4235237 h 4710300"/>
                <a:gd name="connsiteX446" fmla="*/ 149408 w 5116602"/>
                <a:gd name="connsiteY446" fmla="*/ 4268837 h 4710300"/>
                <a:gd name="connsiteX447" fmla="*/ 176141 w 5116602"/>
                <a:gd name="connsiteY447" fmla="*/ 4308814 h 4710300"/>
                <a:gd name="connsiteX448" fmla="*/ 205449 w 5116602"/>
                <a:gd name="connsiteY448" fmla="*/ 4347565 h 4710300"/>
                <a:gd name="connsiteX449" fmla="*/ 237333 w 5116602"/>
                <a:gd name="connsiteY449" fmla="*/ 4385089 h 4710300"/>
                <a:gd name="connsiteX450" fmla="*/ 271914 w 5116602"/>
                <a:gd name="connsiteY450" fmla="*/ 4421265 h 4710300"/>
                <a:gd name="connsiteX451" fmla="*/ 299874 w 5116602"/>
                <a:gd name="connsiteY451" fmla="*/ 4383986 h 4710300"/>
                <a:gd name="connsiteX452" fmla="*/ 265415 w 5116602"/>
                <a:gd name="connsiteY452" fmla="*/ 4348791 h 4710300"/>
                <a:gd name="connsiteX453" fmla="*/ 233654 w 5116602"/>
                <a:gd name="connsiteY453" fmla="*/ 4312248 h 4710300"/>
                <a:gd name="connsiteX454" fmla="*/ 204468 w 5116602"/>
                <a:gd name="connsiteY454" fmla="*/ 4274355 h 4710300"/>
                <a:gd name="connsiteX455" fmla="*/ 177858 w 5116602"/>
                <a:gd name="connsiteY455" fmla="*/ 4235237 h 4710300"/>
                <a:gd name="connsiteX456" fmla="*/ 1510099 w 5116602"/>
                <a:gd name="connsiteY456" fmla="*/ 4623725 h 4710300"/>
                <a:gd name="connsiteX457" fmla="*/ 1424259 w 5116602"/>
                <a:gd name="connsiteY457" fmla="*/ 4637950 h 4710300"/>
                <a:gd name="connsiteX458" fmla="*/ 1340503 w 5116602"/>
                <a:gd name="connsiteY458" fmla="*/ 4648864 h 4710300"/>
                <a:gd name="connsiteX459" fmla="*/ 1258832 w 5116602"/>
                <a:gd name="connsiteY459" fmla="*/ 4656467 h 4710300"/>
                <a:gd name="connsiteX460" fmla="*/ 1179491 w 5116602"/>
                <a:gd name="connsiteY460" fmla="*/ 4660759 h 4710300"/>
                <a:gd name="connsiteX461" fmla="*/ 1162078 w 5116602"/>
                <a:gd name="connsiteY461" fmla="*/ 4709688 h 4710300"/>
                <a:gd name="connsiteX462" fmla="*/ 1242645 w 5116602"/>
                <a:gd name="connsiteY462" fmla="*/ 4705887 h 4710300"/>
                <a:gd name="connsiteX463" fmla="*/ 1325542 w 5116602"/>
                <a:gd name="connsiteY463" fmla="*/ 4698651 h 4710300"/>
                <a:gd name="connsiteX464" fmla="*/ 1410647 w 5116602"/>
                <a:gd name="connsiteY464" fmla="*/ 4688105 h 4710300"/>
                <a:gd name="connsiteX465" fmla="*/ 1497959 w 5116602"/>
                <a:gd name="connsiteY465" fmla="*/ 4674125 h 4710300"/>
                <a:gd name="connsiteX466" fmla="*/ 1509976 w 5116602"/>
                <a:gd name="connsiteY466" fmla="*/ 4623848 h 4710300"/>
                <a:gd name="connsiteX467" fmla="*/ 332493 w 5116602"/>
                <a:gd name="connsiteY467" fmla="*/ 4413539 h 4710300"/>
                <a:gd name="connsiteX468" fmla="*/ 304779 w 5116602"/>
                <a:gd name="connsiteY468" fmla="*/ 4451554 h 4710300"/>
                <a:gd name="connsiteX469" fmla="*/ 343898 w 5116602"/>
                <a:gd name="connsiteY469" fmla="*/ 4484173 h 4710300"/>
                <a:gd name="connsiteX470" fmla="*/ 385959 w 5116602"/>
                <a:gd name="connsiteY470" fmla="*/ 4515076 h 4710300"/>
                <a:gd name="connsiteX471" fmla="*/ 430964 w 5116602"/>
                <a:gd name="connsiteY471" fmla="*/ 4544261 h 4710300"/>
                <a:gd name="connsiteX472" fmla="*/ 479035 w 5116602"/>
                <a:gd name="connsiteY472" fmla="*/ 4571485 h 4710300"/>
                <a:gd name="connsiteX473" fmla="*/ 505277 w 5116602"/>
                <a:gd name="connsiteY473" fmla="*/ 4529791 h 4710300"/>
                <a:gd name="connsiteX474" fmla="*/ 457697 w 5116602"/>
                <a:gd name="connsiteY474" fmla="*/ 4503426 h 4710300"/>
                <a:gd name="connsiteX475" fmla="*/ 413060 w 5116602"/>
                <a:gd name="connsiteY475" fmla="*/ 4475221 h 4710300"/>
                <a:gd name="connsiteX476" fmla="*/ 371366 w 5116602"/>
                <a:gd name="connsiteY476" fmla="*/ 4445300 h 4710300"/>
                <a:gd name="connsiteX477" fmla="*/ 332493 w 5116602"/>
                <a:gd name="connsiteY477" fmla="*/ 4413662 h 4710300"/>
                <a:gd name="connsiteX478" fmla="*/ 1111555 w 5116602"/>
                <a:gd name="connsiteY478" fmla="*/ 4661740 h 4710300"/>
                <a:gd name="connsiteX479" fmla="*/ 1038100 w 5116602"/>
                <a:gd name="connsiteY479" fmla="*/ 4660146 h 4710300"/>
                <a:gd name="connsiteX480" fmla="*/ 966975 w 5116602"/>
                <a:gd name="connsiteY480" fmla="*/ 4655609 h 4710300"/>
                <a:gd name="connsiteX481" fmla="*/ 898180 w 5116602"/>
                <a:gd name="connsiteY481" fmla="*/ 4648128 h 4710300"/>
                <a:gd name="connsiteX482" fmla="*/ 831838 w 5116602"/>
                <a:gd name="connsiteY482" fmla="*/ 4637827 h 4710300"/>
                <a:gd name="connsiteX483" fmla="*/ 809274 w 5116602"/>
                <a:gd name="connsiteY483" fmla="*/ 4683936 h 4710300"/>
                <a:gd name="connsiteX484" fmla="*/ 876475 w 5116602"/>
                <a:gd name="connsiteY484" fmla="*/ 4694973 h 4710300"/>
                <a:gd name="connsiteX485" fmla="*/ 946251 w 5116602"/>
                <a:gd name="connsiteY485" fmla="*/ 4703066 h 4710300"/>
                <a:gd name="connsiteX486" fmla="*/ 1018357 w 5116602"/>
                <a:gd name="connsiteY486" fmla="*/ 4708216 h 4710300"/>
                <a:gd name="connsiteX487" fmla="*/ 1092915 w 5116602"/>
                <a:gd name="connsiteY487" fmla="*/ 4710301 h 4710300"/>
                <a:gd name="connsiteX488" fmla="*/ 1111555 w 5116602"/>
                <a:gd name="connsiteY488" fmla="*/ 4661740 h 4710300"/>
                <a:gd name="connsiteX489" fmla="*/ 549424 w 5116602"/>
                <a:gd name="connsiteY489" fmla="*/ 4551251 h 4710300"/>
                <a:gd name="connsiteX490" fmla="*/ 523672 w 5116602"/>
                <a:gd name="connsiteY490" fmla="*/ 4593681 h 4710300"/>
                <a:gd name="connsiteX491" fmla="*/ 555065 w 5116602"/>
                <a:gd name="connsiteY491" fmla="*/ 4607783 h 4710300"/>
                <a:gd name="connsiteX492" fmla="*/ 587684 w 5116602"/>
                <a:gd name="connsiteY492" fmla="*/ 4621150 h 4710300"/>
                <a:gd name="connsiteX493" fmla="*/ 621407 w 5116602"/>
                <a:gd name="connsiteY493" fmla="*/ 4633658 h 4710300"/>
                <a:gd name="connsiteX494" fmla="*/ 656356 w 5116602"/>
                <a:gd name="connsiteY494" fmla="*/ 4645430 h 4710300"/>
                <a:gd name="connsiteX495" fmla="*/ 679778 w 5116602"/>
                <a:gd name="connsiteY495" fmla="*/ 4652665 h 4710300"/>
                <a:gd name="connsiteX496" fmla="*/ 703568 w 5116602"/>
                <a:gd name="connsiteY496" fmla="*/ 4659533 h 4710300"/>
                <a:gd name="connsiteX497" fmla="*/ 727726 w 5116602"/>
                <a:gd name="connsiteY497" fmla="*/ 4665910 h 4710300"/>
                <a:gd name="connsiteX498" fmla="*/ 752375 w 5116602"/>
                <a:gd name="connsiteY498" fmla="*/ 4671796 h 4710300"/>
                <a:gd name="connsiteX499" fmla="*/ 775674 w 5116602"/>
                <a:gd name="connsiteY499" fmla="*/ 4626178 h 4710300"/>
                <a:gd name="connsiteX500" fmla="*/ 751394 w 5116602"/>
                <a:gd name="connsiteY500" fmla="*/ 4620537 h 4710300"/>
                <a:gd name="connsiteX501" fmla="*/ 727481 w 5116602"/>
                <a:gd name="connsiteY501" fmla="*/ 4614405 h 4710300"/>
                <a:gd name="connsiteX502" fmla="*/ 703936 w 5116602"/>
                <a:gd name="connsiteY502" fmla="*/ 4607906 h 4710300"/>
                <a:gd name="connsiteX503" fmla="*/ 680759 w 5116602"/>
                <a:gd name="connsiteY503" fmla="*/ 4601039 h 4710300"/>
                <a:gd name="connsiteX504" fmla="*/ 646301 w 5116602"/>
                <a:gd name="connsiteY504" fmla="*/ 4589757 h 4710300"/>
                <a:gd name="connsiteX505" fmla="*/ 612946 w 5116602"/>
                <a:gd name="connsiteY505" fmla="*/ 4577739 h 4710300"/>
                <a:gd name="connsiteX506" fmla="*/ 580694 w 5116602"/>
                <a:gd name="connsiteY506" fmla="*/ 4564863 h 4710300"/>
                <a:gd name="connsiteX507" fmla="*/ 549546 w 5116602"/>
                <a:gd name="connsiteY507" fmla="*/ 4551251 h 4710300"/>
                <a:gd name="connsiteX508" fmla="*/ 3116784 w 5116602"/>
                <a:gd name="connsiteY508" fmla="*/ 171803 h 4710300"/>
                <a:gd name="connsiteX509" fmla="*/ 3106973 w 5116602"/>
                <a:gd name="connsiteY509" fmla="*/ 189462 h 4710300"/>
                <a:gd name="connsiteX510" fmla="*/ 3160440 w 5116602"/>
                <a:gd name="connsiteY510" fmla="*/ 171067 h 4710300"/>
                <a:gd name="connsiteX511" fmla="*/ 3213660 w 5116602"/>
                <a:gd name="connsiteY511" fmla="*/ 153777 h 4710300"/>
                <a:gd name="connsiteX512" fmla="*/ 3266636 w 5116602"/>
                <a:gd name="connsiteY512" fmla="*/ 137467 h 4710300"/>
                <a:gd name="connsiteX513" fmla="*/ 3319367 w 5116602"/>
                <a:gd name="connsiteY513" fmla="*/ 122138 h 4710300"/>
                <a:gd name="connsiteX514" fmla="*/ 3331629 w 5116602"/>
                <a:gd name="connsiteY514" fmla="*/ 103254 h 4710300"/>
                <a:gd name="connsiteX515" fmla="*/ 3278286 w 5116602"/>
                <a:gd name="connsiteY515" fmla="*/ 118827 h 4710300"/>
                <a:gd name="connsiteX516" fmla="*/ 3224697 w 5116602"/>
                <a:gd name="connsiteY516" fmla="*/ 135505 h 4710300"/>
                <a:gd name="connsiteX517" fmla="*/ 3170863 w 5116602"/>
                <a:gd name="connsiteY517" fmla="*/ 153164 h 4710300"/>
                <a:gd name="connsiteX518" fmla="*/ 3116906 w 5116602"/>
                <a:gd name="connsiteY518" fmla="*/ 171803 h 471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Lst>
              <a:rect l="l" t="t" r="r" b="b"/>
              <a:pathLst>
                <a:path w="5116602" h="4710300">
                  <a:moveTo>
                    <a:pt x="3069326" y="188971"/>
                  </a:moveTo>
                  <a:cubicBezTo>
                    <a:pt x="3051422" y="195593"/>
                    <a:pt x="3033519" y="202338"/>
                    <a:pt x="3015615" y="209205"/>
                  </a:cubicBezTo>
                  <a:cubicBezTo>
                    <a:pt x="2997833" y="216072"/>
                    <a:pt x="2980052" y="223062"/>
                    <a:pt x="2962394" y="230175"/>
                  </a:cubicBezTo>
                  <a:cubicBezTo>
                    <a:pt x="2944735" y="237287"/>
                    <a:pt x="2927199" y="244400"/>
                    <a:pt x="2909540" y="251757"/>
                  </a:cubicBezTo>
                  <a:cubicBezTo>
                    <a:pt x="2892005" y="258992"/>
                    <a:pt x="2874592" y="266473"/>
                    <a:pt x="2857178" y="274076"/>
                  </a:cubicBezTo>
                  <a:lnTo>
                    <a:pt x="2850188" y="290263"/>
                  </a:lnTo>
                  <a:cubicBezTo>
                    <a:pt x="2867479" y="282782"/>
                    <a:pt x="2884647" y="275547"/>
                    <a:pt x="2902060" y="268312"/>
                  </a:cubicBezTo>
                  <a:cubicBezTo>
                    <a:pt x="2919474" y="261077"/>
                    <a:pt x="2936887" y="253965"/>
                    <a:pt x="2954300" y="246975"/>
                  </a:cubicBezTo>
                  <a:cubicBezTo>
                    <a:pt x="2971836" y="239985"/>
                    <a:pt x="2989372" y="233118"/>
                    <a:pt x="3007031" y="226373"/>
                  </a:cubicBezTo>
                  <a:cubicBezTo>
                    <a:pt x="3024689" y="219629"/>
                    <a:pt x="3042471" y="213007"/>
                    <a:pt x="3060129" y="206507"/>
                  </a:cubicBezTo>
                  <a:lnTo>
                    <a:pt x="3069326" y="189094"/>
                  </a:lnTo>
                  <a:moveTo>
                    <a:pt x="3379332" y="90132"/>
                  </a:moveTo>
                  <a:lnTo>
                    <a:pt x="3366456" y="109262"/>
                  </a:lnTo>
                  <a:cubicBezTo>
                    <a:pt x="3384360" y="104480"/>
                    <a:pt x="3402264" y="99943"/>
                    <a:pt x="3419922" y="95651"/>
                  </a:cubicBezTo>
                  <a:cubicBezTo>
                    <a:pt x="3437703" y="91236"/>
                    <a:pt x="3455485" y="87067"/>
                    <a:pt x="3473143" y="83142"/>
                  </a:cubicBezTo>
                  <a:cubicBezTo>
                    <a:pt x="3490924" y="79096"/>
                    <a:pt x="3508583" y="75294"/>
                    <a:pt x="3526119" y="71738"/>
                  </a:cubicBezTo>
                  <a:cubicBezTo>
                    <a:pt x="3543777" y="68059"/>
                    <a:pt x="3561314" y="64626"/>
                    <a:pt x="3578849" y="61437"/>
                  </a:cubicBezTo>
                  <a:lnTo>
                    <a:pt x="3594546" y="41081"/>
                  </a:lnTo>
                  <a:cubicBezTo>
                    <a:pt x="3576887" y="44392"/>
                    <a:pt x="3558984" y="47948"/>
                    <a:pt x="3541080" y="51627"/>
                  </a:cubicBezTo>
                  <a:cubicBezTo>
                    <a:pt x="3523299" y="55306"/>
                    <a:pt x="3505395" y="59230"/>
                    <a:pt x="3487368" y="63399"/>
                  </a:cubicBezTo>
                  <a:cubicBezTo>
                    <a:pt x="3469464" y="67446"/>
                    <a:pt x="3451438" y="71738"/>
                    <a:pt x="3433411" y="76275"/>
                  </a:cubicBezTo>
                  <a:cubicBezTo>
                    <a:pt x="3415385" y="80690"/>
                    <a:pt x="3397358" y="85350"/>
                    <a:pt x="3379210" y="90255"/>
                  </a:cubicBezTo>
                  <a:moveTo>
                    <a:pt x="2810334" y="294555"/>
                  </a:moveTo>
                  <a:cubicBezTo>
                    <a:pt x="2792675" y="302403"/>
                    <a:pt x="2775016" y="310497"/>
                    <a:pt x="2757481" y="318590"/>
                  </a:cubicBezTo>
                  <a:cubicBezTo>
                    <a:pt x="2739945" y="326684"/>
                    <a:pt x="2722531" y="334900"/>
                    <a:pt x="2705118" y="343239"/>
                  </a:cubicBezTo>
                  <a:cubicBezTo>
                    <a:pt x="2687827" y="351577"/>
                    <a:pt x="2670414" y="359916"/>
                    <a:pt x="2653246" y="368500"/>
                  </a:cubicBezTo>
                  <a:cubicBezTo>
                    <a:pt x="2636078" y="376961"/>
                    <a:pt x="2618910" y="385668"/>
                    <a:pt x="2601742" y="394375"/>
                  </a:cubicBezTo>
                  <a:lnTo>
                    <a:pt x="2597573" y="408968"/>
                  </a:lnTo>
                  <a:cubicBezTo>
                    <a:pt x="2614495" y="400384"/>
                    <a:pt x="2631541" y="391800"/>
                    <a:pt x="2648586" y="383461"/>
                  </a:cubicBezTo>
                  <a:cubicBezTo>
                    <a:pt x="2665632" y="374999"/>
                    <a:pt x="2682800" y="366661"/>
                    <a:pt x="2699968" y="358567"/>
                  </a:cubicBezTo>
                  <a:cubicBezTo>
                    <a:pt x="2717258" y="350351"/>
                    <a:pt x="2734426" y="342257"/>
                    <a:pt x="2751717" y="334287"/>
                  </a:cubicBezTo>
                  <a:cubicBezTo>
                    <a:pt x="2769131" y="326316"/>
                    <a:pt x="2786544" y="318345"/>
                    <a:pt x="2803957" y="310619"/>
                  </a:cubicBezTo>
                  <a:lnTo>
                    <a:pt x="2810456" y="294677"/>
                  </a:lnTo>
                  <a:moveTo>
                    <a:pt x="3642248" y="32619"/>
                  </a:moveTo>
                  <a:lnTo>
                    <a:pt x="3625939" y="53221"/>
                  </a:lnTo>
                  <a:cubicBezTo>
                    <a:pt x="3643720" y="50278"/>
                    <a:pt x="3661379" y="47580"/>
                    <a:pt x="3679037" y="45005"/>
                  </a:cubicBezTo>
                  <a:cubicBezTo>
                    <a:pt x="3696696" y="42430"/>
                    <a:pt x="3714354" y="40100"/>
                    <a:pt x="3731768" y="38015"/>
                  </a:cubicBezTo>
                  <a:cubicBezTo>
                    <a:pt x="3749304" y="35930"/>
                    <a:pt x="3766840" y="33968"/>
                    <a:pt x="3784130" y="32251"/>
                  </a:cubicBezTo>
                  <a:cubicBezTo>
                    <a:pt x="3801544" y="30535"/>
                    <a:pt x="3818957" y="29063"/>
                    <a:pt x="3836125" y="27837"/>
                  </a:cubicBezTo>
                  <a:lnTo>
                    <a:pt x="3855500" y="6131"/>
                  </a:lnTo>
                  <a:cubicBezTo>
                    <a:pt x="3838087" y="7480"/>
                    <a:pt x="3820428" y="9075"/>
                    <a:pt x="3802770" y="10791"/>
                  </a:cubicBezTo>
                  <a:cubicBezTo>
                    <a:pt x="3785234" y="12508"/>
                    <a:pt x="3767453" y="14593"/>
                    <a:pt x="3749672" y="16800"/>
                  </a:cubicBezTo>
                  <a:cubicBezTo>
                    <a:pt x="3732013" y="19008"/>
                    <a:pt x="3714109" y="21460"/>
                    <a:pt x="3696205" y="24035"/>
                  </a:cubicBezTo>
                  <a:cubicBezTo>
                    <a:pt x="3678424" y="26610"/>
                    <a:pt x="3660398" y="29554"/>
                    <a:pt x="3642371" y="32497"/>
                  </a:cubicBezTo>
                  <a:moveTo>
                    <a:pt x="2555756" y="418165"/>
                  </a:moveTo>
                  <a:cubicBezTo>
                    <a:pt x="2538588" y="427239"/>
                    <a:pt x="2521298" y="436314"/>
                    <a:pt x="2504129" y="445511"/>
                  </a:cubicBezTo>
                  <a:cubicBezTo>
                    <a:pt x="2487084" y="454708"/>
                    <a:pt x="2469916" y="464028"/>
                    <a:pt x="2452993" y="473470"/>
                  </a:cubicBezTo>
                  <a:cubicBezTo>
                    <a:pt x="2436070" y="482913"/>
                    <a:pt x="2419025" y="492355"/>
                    <a:pt x="2402225" y="502043"/>
                  </a:cubicBezTo>
                  <a:cubicBezTo>
                    <a:pt x="2385424" y="511608"/>
                    <a:pt x="2368624" y="521296"/>
                    <a:pt x="2351824" y="531106"/>
                  </a:cubicBezTo>
                  <a:lnTo>
                    <a:pt x="2349985" y="544105"/>
                  </a:lnTo>
                  <a:cubicBezTo>
                    <a:pt x="2366540" y="534417"/>
                    <a:pt x="2383217" y="524852"/>
                    <a:pt x="2399895" y="515287"/>
                  </a:cubicBezTo>
                  <a:cubicBezTo>
                    <a:pt x="2416572" y="505722"/>
                    <a:pt x="2433372" y="496402"/>
                    <a:pt x="2450173" y="487082"/>
                  </a:cubicBezTo>
                  <a:cubicBezTo>
                    <a:pt x="2466973" y="477762"/>
                    <a:pt x="2483895" y="468565"/>
                    <a:pt x="2500818" y="459368"/>
                  </a:cubicBezTo>
                  <a:cubicBezTo>
                    <a:pt x="2517864" y="450171"/>
                    <a:pt x="2534786" y="441219"/>
                    <a:pt x="2551955" y="432267"/>
                  </a:cubicBezTo>
                  <a:lnTo>
                    <a:pt x="2555756" y="418042"/>
                  </a:lnTo>
                  <a:moveTo>
                    <a:pt x="3902467" y="3066"/>
                  </a:moveTo>
                  <a:lnTo>
                    <a:pt x="3882479" y="24894"/>
                  </a:lnTo>
                  <a:cubicBezTo>
                    <a:pt x="3899892" y="24035"/>
                    <a:pt x="3917183" y="23422"/>
                    <a:pt x="3934351" y="22932"/>
                  </a:cubicBezTo>
                  <a:cubicBezTo>
                    <a:pt x="3951641" y="22564"/>
                    <a:pt x="3968687" y="22318"/>
                    <a:pt x="3985732" y="22318"/>
                  </a:cubicBezTo>
                  <a:cubicBezTo>
                    <a:pt x="4002778" y="22318"/>
                    <a:pt x="4019823" y="22686"/>
                    <a:pt x="4036623" y="23177"/>
                  </a:cubicBezTo>
                  <a:cubicBezTo>
                    <a:pt x="4053546" y="23667"/>
                    <a:pt x="4070346" y="24526"/>
                    <a:pt x="4086901" y="25507"/>
                  </a:cubicBezTo>
                  <a:lnTo>
                    <a:pt x="4110323" y="2698"/>
                  </a:lnTo>
                  <a:cubicBezTo>
                    <a:pt x="4093400" y="1717"/>
                    <a:pt x="4076355" y="1104"/>
                    <a:pt x="4059065" y="613"/>
                  </a:cubicBezTo>
                  <a:cubicBezTo>
                    <a:pt x="4041897" y="123"/>
                    <a:pt x="4024728" y="0"/>
                    <a:pt x="4007315" y="0"/>
                  </a:cubicBezTo>
                  <a:cubicBezTo>
                    <a:pt x="3990024" y="0"/>
                    <a:pt x="3972611" y="245"/>
                    <a:pt x="3955075" y="736"/>
                  </a:cubicBezTo>
                  <a:cubicBezTo>
                    <a:pt x="3937662" y="1226"/>
                    <a:pt x="3920126" y="1962"/>
                    <a:pt x="3902467" y="2943"/>
                  </a:cubicBezTo>
                  <a:moveTo>
                    <a:pt x="2307065" y="557594"/>
                  </a:moveTo>
                  <a:cubicBezTo>
                    <a:pt x="2290264" y="567649"/>
                    <a:pt x="2273587" y="577705"/>
                    <a:pt x="2256909" y="588006"/>
                  </a:cubicBezTo>
                  <a:cubicBezTo>
                    <a:pt x="2240232" y="598184"/>
                    <a:pt x="2223677" y="608485"/>
                    <a:pt x="2207122" y="618908"/>
                  </a:cubicBezTo>
                  <a:cubicBezTo>
                    <a:pt x="2190567" y="629332"/>
                    <a:pt x="2174135" y="639755"/>
                    <a:pt x="2157703" y="650301"/>
                  </a:cubicBezTo>
                  <a:cubicBezTo>
                    <a:pt x="2141270" y="660847"/>
                    <a:pt x="2124961" y="671516"/>
                    <a:pt x="2108651" y="682308"/>
                  </a:cubicBezTo>
                  <a:lnTo>
                    <a:pt x="2109141" y="693589"/>
                  </a:lnTo>
                  <a:cubicBezTo>
                    <a:pt x="2125329" y="682921"/>
                    <a:pt x="2141515" y="672375"/>
                    <a:pt x="2157703" y="661951"/>
                  </a:cubicBezTo>
                  <a:cubicBezTo>
                    <a:pt x="2174012" y="651528"/>
                    <a:pt x="2190322" y="641104"/>
                    <a:pt x="2206631" y="630803"/>
                  </a:cubicBezTo>
                  <a:cubicBezTo>
                    <a:pt x="2223064" y="620503"/>
                    <a:pt x="2239496" y="610324"/>
                    <a:pt x="2255928" y="600269"/>
                  </a:cubicBezTo>
                  <a:cubicBezTo>
                    <a:pt x="2272483" y="590091"/>
                    <a:pt x="2289038" y="580158"/>
                    <a:pt x="2305716" y="570225"/>
                  </a:cubicBezTo>
                  <a:lnTo>
                    <a:pt x="2307065" y="557594"/>
                  </a:lnTo>
                  <a:moveTo>
                    <a:pt x="4155573" y="6009"/>
                  </a:moveTo>
                  <a:lnTo>
                    <a:pt x="4131416" y="28940"/>
                  </a:lnTo>
                  <a:cubicBezTo>
                    <a:pt x="4148093" y="30412"/>
                    <a:pt x="4164648" y="32129"/>
                    <a:pt x="4181080" y="34091"/>
                  </a:cubicBezTo>
                  <a:cubicBezTo>
                    <a:pt x="4197635" y="36053"/>
                    <a:pt x="4213945" y="38383"/>
                    <a:pt x="4230132" y="40835"/>
                  </a:cubicBezTo>
                  <a:cubicBezTo>
                    <a:pt x="4246442" y="43411"/>
                    <a:pt x="4262506" y="46231"/>
                    <a:pt x="4278448" y="49297"/>
                  </a:cubicBezTo>
                  <a:cubicBezTo>
                    <a:pt x="4294512" y="52363"/>
                    <a:pt x="4310331" y="55796"/>
                    <a:pt x="4326028" y="59352"/>
                  </a:cubicBezTo>
                  <a:lnTo>
                    <a:pt x="4353619" y="35808"/>
                  </a:lnTo>
                  <a:cubicBezTo>
                    <a:pt x="4337678" y="32251"/>
                    <a:pt x="4321491" y="28940"/>
                    <a:pt x="4305181" y="25875"/>
                  </a:cubicBezTo>
                  <a:cubicBezTo>
                    <a:pt x="4288994" y="22809"/>
                    <a:pt x="4272562" y="20111"/>
                    <a:pt x="4256007" y="17659"/>
                  </a:cubicBezTo>
                  <a:cubicBezTo>
                    <a:pt x="4239574" y="15206"/>
                    <a:pt x="4222897" y="12999"/>
                    <a:pt x="4206097" y="11037"/>
                  </a:cubicBezTo>
                  <a:cubicBezTo>
                    <a:pt x="4189419" y="9075"/>
                    <a:pt x="4172619" y="7480"/>
                    <a:pt x="4155573" y="6009"/>
                  </a:cubicBezTo>
                  <a:moveTo>
                    <a:pt x="2065240" y="711125"/>
                  </a:moveTo>
                  <a:cubicBezTo>
                    <a:pt x="2048931" y="722039"/>
                    <a:pt x="2032744" y="733076"/>
                    <a:pt x="2016556" y="744235"/>
                  </a:cubicBezTo>
                  <a:cubicBezTo>
                    <a:pt x="2000370" y="755394"/>
                    <a:pt x="1984305" y="766554"/>
                    <a:pt x="1968241" y="777836"/>
                  </a:cubicBezTo>
                  <a:cubicBezTo>
                    <a:pt x="1952176" y="789117"/>
                    <a:pt x="1936235" y="800522"/>
                    <a:pt x="1920293" y="811926"/>
                  </a:cubicBezTo>
                  <a:cubicBezTo>
                    <a:pt x="1904351" y="823331"/>
                    <a:pt x="1888532" y="834858"/>
                    <a:pt x="1872713" y="846508"/>
                  </a:cubicBezTo>
                  <a:lnTo>
                    <a:pt x="1875411" y="856195"/>
                  </a:lnTo>
                  <a:cubicBezTo>
                    <a:pt x="1891107" y="844668"/>
                    <a:pt x="1906804" y="833264"/>
                    <a:pt x="1922500" y="821982"/>
                  </a:cubicBezTo>
                  <a:cubicBezTo>
                    <a:pt x="1938319" y="810700"/>
                    <a:pt x="1954138" y="799418"/>
                    <a:pt x="1969958" y="788259"/>
                  </a:cubicBezTo>
                  <a:cubicBezTo>
                    <a:pt x="1985899" y="777100"/>
                    <a:pt x="2001841" y="766063"/>
                    <a:pt x="2017783" y="755027"/>
                  </a:cubicBezTo>
                  <a:cubicBezTo>
                    <a:pt x="2033847" y="743990"/>
                    <a:pt x="2049912" y="733076"/>
                    <a:pt x="2065976" y="722285"/>
                  </a:cubicBezTo>
                  <a:lnTo>
                    <a:pt x="2064995" y="711248"/>
                  </a:lnTo>
                  <a:moveTo>
                    <a:pt x="4396172" y="46109"/>
                  </a:moveTo>
                  <a:lnTo>
                    <a:pt x="4367722" y="69776"/>
                  </a:lnTo>
                  <a:cubicBezTo>
                    <a:pt x="4383296" y="73945"/>
                    <a:pt x="4398747" y="78360"/>
                    <a:pt x="4413953" y="83142"/>
                  </a:cubicBezTo>
                  <a:cubicBezTo>
                    <a:pt x="4429281" y="87925"/>
                    <a:pt x="4444365" y="92953"/>
                    <a:pt x="4459325" y="98348"/>
                  </a:cubicBezTo>
                  <a:cubicBezTo>
                    <a:pt x="4474286" y="103744"/>
                    <a:pt x="4489124" y="109385"/>
                    <a:pt x="4503717" y="115394"/>
                  </a:cubicBezTo>
                  <a:cubicBezTo>
                    <a:pt x="4518433" y="121403"/>
                    <a:pt x="4532903" y="127657"/>
                    <a:pt x="4547128" y="134279"/>
                  </a:cubicBezTo>
                  <a:lnTo>
                    <a:pt x="4579256" y="110489"/>
                  </a:lnTo>
                  <a:cubicBezTo>
                    <a:pt x="4564664" y="103867"/>
                    <a:pt x="4549948" y="97613"/>
                    <a:pt x="4534988" y="91604"/>
                  </a:cubicBezTo>
                  <a:cubicBezTo>
                    <a:pt x="4520150" y="85595"/>
                    <a:pt x="4505066" y="79954"/>
                    <a:pt x="4489737" y="74681"/>
                  </a:cubicBezTo>
                  <a:cubicBezTo>
                    <a:pt x="4474532" y="69408"/>
                    <a:pt x="4459080" y="64258"/>
                    <a:pt x="4443506" y="59598"/>
                  </a:cubicBezTo>
                  <a:cubicBezTo>
                    <a:pt x="4428055" y="54938"/>
                    <a:pt x="4412359" y="50401"/>
                    <a:pt x="4396417" y="46354"/>
                  </a:cubicBezTo>
                  <a:moveTo>
                    <a:pt x="1830774" y="877533"/>
                  </a:moveTo>
                  <a:cubicBezTo>
                    <a:pt x="1815077" y="889305"/>
                    <a:pt x="1799381" y="901078"/>
                    <a:pt x="1783807" y="913095"/>
                  </a:cubicBezTo>
                  <a:cubicBezTo>
                    <a:pt x="1768233" y="924990"/>
                    <a:pt x="1752659" y="937008"/>
                    <a:pt x="1737208" y="949148"/>
                  </a:cubicBezTo>
                  <a:cubicBezTo>
                    <a:pt x="1721757" y="961166"/>
                    <a:pt x="1706305" y="973429"/>
                    <a:pt x="1690977" y="985569"/>
                  </a:cubicBezTo>
                  <a:cubicBezTo>
                    <a:pt x="1675648" y="997832"/>
                    <a:pt x="1660320" y="1010095"/>
                    <a:pt x="1644991" y="1022480"/>
                  </a:cubicBezTo>
                  <a:lnTo>
                    <a:pt x="1649773" y="1030574"/>
                  </a:lnTo>
                  <a:cubicBezTo>
                    <a:pt x="1664857" y="1018311"/>
                    <a:pt x="1680063" y="1006048"/>
                    <a:pt x="1695269" y="994030"/>
                  </a:cubicBezTo>
                  <a:cubicBezTo>
                    <a:pt x="1710475" y="981890"/>
                    <a:pt x="1725803" y="969872"/>
                    <a:pt x="1741132" y="957855"/>
                  </a:cubicBezTo>
                  <a:cubicBezTo>
                    <a:pt x="1756461" y="945837"/>
                    <a:pt x="1771912" y="933942"/>
                    <a:pt x="1787363" y="922170"/>
                  </a:cubicBezTo>
                  <a:cubicBezTo>
                    <a:pt x="1802814" y="910397"/>
                    <a:pt x="1818388" y="898625"/>
                    <a:pt x="1833962" y="886975"/>
                  </a:cubicBezTo>
                  <a:lnTo>
                    <a:pt x="1830896" y="877656"/>
                  </a:lnTo>
                  <a:moveTo>
                    <a:pt x="4617639" y="128883"/>
                  </a:moveTo>
                  <a:lnTo>
                    <a:pt x="4584652" y="152673"/>
                  </a:lnTo>
                  <a:cubicBezTo>
                    <a:pt x="4598632" y="159908"/>
                    <a:pt x="4612366" y="167389"/>
                    <a:pt x="4625856" y="175237"/>
                  </a:cubicBezTo>
                  <a:cubicBezTo>
                    <a:pt x="4639467" y="183085"/>
                    <a:pt x="4652834" y="191301"/>
                    <a:pt x="4665955" y="199885"/>
                  </a:cubicBezTo>
                  <a:cubicBezTo>
                    <a:pt x="4679199" y="208469"/>
                    <a:pt x="4692075" y="217299"/>
                    <a:pt x="4704706" y="226618"/>
                  </a:cubicBezTo>
                  <a:cubicBezTo>
                    <a:pt x="4717460" y="235938"/>
                    <a:pt x="4729845" y="245503"/>
                    <a:pt x="4742108" y="255436"/>
                  </a:cubicBezTo>
                  <a:lnTo>
                    <a:pt x="4778896" y="232014"/>
                  </a:lnTo>
                  <a:cubicBezTo>
                    <a:pt x="4766388" y="222081"/>
                    <a:pt x="4753635" y="212393"/>
                    <a:pt x="4740514" y="203074"/>
                  </a:cubicBezTo>
                  <a:cubicBezTo>
                    <a:pt x="4727515" y="193876"/>
                    <a:pt x="4714271" y="184924"/>
                    <a:pt x="4700782" y="176341"/>
                  </a:cubicBezTo>
                  <a:cubicBezTo>
                    <a:pt x="4687415" y="167756"/>
                    <a:pt x="4673681" y="159540"/>
                    <a:pt x="4659824" y="151692"/>
                  </a:cubicBezTo>
                  <a:cubicBezTo>
                    <a:pt x="4645967" y="143844"/>
                    <a:pt x="4631987" y="136363"/>
                    <a:pt x="4617639" y="129128"/>
                  </a:cubicBezTo>
                  <a:moveTo>
                    <a:pt x="1604278" y="1055713"/>
                  </a:moveTo>
                  <a:cubicBezTo>
                    <a:pt x="1589195" y="1068221"/>
                    <a:pt x="1574111" y="1080852"/>
                    <a:pt x="1559028" y="1093482"/>
                  </a:cubicBezTo>
                  <a:cubicBezTo>
                    <a:pt x="1544067" y="1106113"/>
                    <a:pt x="1529106" y="1118867"/>
                    <a:pt x="1514146" y="1131743"/>
                  </a:cubicBezTo>
                  <a:cubicBezTo>
                    <a:pt x="1499308" y="1144619"/>
                    <a:pt x="1484469" y="1157495"/>
                    <a:pt x="1469631" y="1170493"/>
                  </a:cubicBezTo>
                  <a:cubicBezTo>
                    <a:pt x="1454793" y="1183492"/>
                    <a:pt x="1440078" y="1196491"/>
                    <a:pt x="1425485" y="1209612"/>
                  </a:cubicBezTo>
                  <a:lnTo>
                    <a:pt x="1432230" y="1215866"/>
                  </a:lnTo>
                  <a:cubicBezTo>
                    <a:pt x="1446700" y="1202867"/>
                    <a:pt x="1461293" y="1189869"/>
                    <a:pt x="1476008" y="1176993"/>
                  </a:cubicBezTo>
                  <a:cubicBezTo>
                    <a:pt x="1490601" y="1164117"/>
                    <a:pt x="1505317" y="1151363"/>
                    <a:pt x="1520155" y="1138610"/>
                  </a:cubicBezTo>
                  <a:cubicBezTo>
                    <a:pt x="1534870" y="1125856"/>
                    <a:pt x="1549708" y="1113226"/>
                    <a:pt x="1564669" y="1100718"/>
                  </a:cubicBezTo>
                  <a:cubicBezTo>
                    <a:pt x="1579507" y="1088209"/>
                    <a:pt x="1594468" y="1075701"/>
                    <a:pt x="1609428" y="1063316"/>
                  </a:cubicBezTo>
                  <a:lnTo>
                    <a:pt x="1604278" y="1055590"/>
                  </a:lnTo>
                  <a:moveTo>
                    <a:pt x="4811516" y="259360"/>
                  </a:moveTo>
                  <a:lnTo>
                    <a:pt x="4773991" y="282537"/>
                  </a:lnTo>
                  <a:cubicBezTo>
                    <a:pt x="4785764" y="293083"/>
                    <a:pt x="4797168" y="304120"/>
                    <a:pt x="4808328" y="315402"/>
                  </a:cubicBezTo>
                  <a:cubicBezTo>
                    <a:pt x="4819609" y="326806"/>
                    <a:pt x="4830523" y="338456"/>
                    <a:pt x="4841069" y="350474"/>
                  </a:cubicBezTo>
                  <a:cubicBezTo>
                    <a:pt x="4851738" y="362614"/>
                    <a:pt x="4862039" y="374999"/>
                    <a:pt x="4872094" y="387875"/>
                  </a:cubicBezTo>
                  <a:cubicBezTo>
                    <a:pt x="4882150" y="400751"/>
                    <a:pt x="4891838" y="413995"/>
                    <a:pt x="4901157" y="427607"/>
                  </a:cubicBezTo>
                  <a:lnTo>
                    <a:pt x="4942483" y="405411"/>
                  </a:lnTo>
                  <a:cubicBezTo>
                    <a:pt x="4932796" y="391677"/>
                    <a:pt x="4922740" y="378310"/>
                    <a:pt x="4912317" y="365312"/>
                  </a:cubicBezTo>
                  <a:cubicBezTo>
                    <a:pt x="4902016" y="352436"/>
                    <a:pt x="4891347" y="339805"/>
                    <a:pt x="4880433" y="327665"/>
                  </a:cubicBezTo>
                  <a:cubicBezTo>
                    <a:pt x="4869519" y="315524"/>
                    <a:pt x="4858360" y="303752"/>
                    <a:pt x="4846833" y="292347"/>
                  </a:cubicBezTo>
                  <a:cubicBezTo>
                    <a:pt x="4835429" y="281066"/>
                    <a:pt x="4823656" y="270029"/>
                    <a:pt x="4811516" y="259360"/>
                  </a:cubicBezTo>
                  <a:moveTo>
                    <a:pt x="1386734" y="1244807"/>
                  </a:moveTo>
                  <a:cubicBezTo>
                    <a:pt x="1372264" y="1258050"/>
                    <a:pt x="1357794" y="1271294"/>
                    <a:pt x="1343446" y="1284661"/>
                  </a:cubicBezTo>
                  <a:cubicBezTo>
                    <a:pt x="1329099" y="1298028"/>
                    <a:pt x="1314751" y="1311517"/>
                    <a:pt x="1300526" y="1325006"/>
                  </a:cubicBezTo>
                  <a:cubicBezTo>
                    <a:pt x="1286301" y="1338495"/>
                    <a:pt x="1272076" y="1352107"/>
                    <a:pt x="1257974" y="1365841"/>
                  </a:cubicBezTo>
                  <a:cubicBezTo>
                    <a:pt x="1243872" y="1379576"/>
                    <a:pt x="1229769" y="1393310"/>
                    <a:pt x="1215790" y="1407167"/>
                  </a:cubicBezTo>
                  <a:lnTo>
                    <a:pt x="1224496" y="1411705"/>
                  </a:lnTo>
                  <a:cubicBezTo>
                    <a:pt x="1238353" y="1397970"/>
                    <a:pt x="1252333" y="1384358"/>
                    <a:pt x="1266313" y="1370747"/>
                  </a:cubicBezTo>
                  <a:cubicBezTo>
                    <a:pt x="1280292" y="1357135"/>
                    <a:pt x="1294395" y="1343646"/>
                    <a:pt x="1308497" y="1330279"/>
                  </a:cubicBezTo>
                  <a:cubicBezTo>
                    <a:pt x="1322599" y="1316912"/>
                    <a:pt x="1336824" y="1303546"/>
                    <a:pt x="1351049" y="1290302"/>
                  </a:cubicBezTo>
                  <a:cubicBezTo>
                    <a:pt x="1365274" y="1277058"/>
                    <a:pt x="1379622" y="1263814"/>
                    <a:pt x="1393969" y="1250815"/>
                  </a:cubicBezTo>
                  <a:lnTo>
                    <a:pt x="1386857" y="1244807"/>
                  </a:lnTo>
                  <a:moveTo>
                    <a:pt x="4967377" y="442813"/>
                  </a:moveTo>
                  <a:lnTo>
                    <a:pt x="4925315" y="464641"/>
                  </a:lnTo>
                  <a:cubicBezTo>
                    <a:pt x="4934145" y="478989"/>
                    <a:pt x="4942483" y="493582"/>
                    <a:pt x="4950577" y="508542"/>
                  </a:cubicBezTo>
                  <a:cubicBezTo>
                    <a:pt x="4958670" y="523626"/>
                    <a:pt x="4966396" y="539077"/>
                    <a:pt x="4973631" y="554896"/>
                  </a:cubicBezTo>
                  <a:cubicBezTo>
                    <a:pt x="4980989" y="570838"/>
                    <a:pt x="4987979" y="587148"/>
                    <a:pt x="4994478" y="603825"/>
                  </a:cubicBezTo>
                  <a:cubicBezTo>
                    <a:pt x="5001100" y="620625"/>
                    <a:pt x="5007232" y="637793"/>
                    <a:pt x="5012995" y="655207"/>
                  </a:cubicBezTo>
                  <a:lnTo>
                    <a:pt x="5058368" y="635463"/>
                  </a:lnTo>
                  <a:cubicBezTo>
                    <a:pt x="5052359" y="617682"/>
                    <a:pt x="5045982" y="600391"/>
                    <a:pt x="5039115" y="583469"/>
                  </a:cubicBezTo>
                  <a:cubicBezTo>
                    <a:pt x="5032248" y="566668"/>
                    <a:pt x="5025013" y="550114"/>
                    <a:pt x="5017410" y="534049"/>
                  </a:cubicBezTo>
                  <a:cubicBezTo>
                    <a:pt x="5009807" y="518107"/>
                    <a:pt x="5001836" y="502411"/>
                    <a:pt x="4993497" y="487205"/>
                  </a:cubicBezTo>
                  <a:cubicBezTo>
                    <a:pt x="4985158" y="471999"/>
                    <a:pt x="4976452" y="457283"/>
                    <a:pt x="4967377" y="442813"/>
                  </a:cubicBezTo>
                  <a:moveTo>
                    <a:pt x="1178633" y="1444201"/>
                  </a:moveTo>
                  <a:cubicBezTo>
                    <a:pt x="1164898" y="1458058"/>
                    <a:pt x="1151164" y="1472038"/>
                    <a:pt x="1137552" y="1486140"/>
                  </a:cubicBezTo>
                  <a:cubicBezTo>
                    <a:pt x="1123940" y="1500243"/>
                    <a:pt x="1110329" y="1514345"/>
                    <a:pt x="1096839" y="1528447"/>
                  </a:cubicBezTo>
                  <a:cubicBezTo>
                    <a:pt x="1083350" y="1542672"/>
                    <a:pt x="1069861" y="1556897"/>
                    <a:pt x="1056494" y="1571245"/>
                  </a:cubicBezTo>
                  <a:cubicBezTo>
                    <a:pt x="1043128" y="1585593"/>
                    <a:pt x="1029761" y="1600063"/>
                    <a:pt x="1016517" y="1614656"/>
                  </a:cubicBezTo>
                  <a:lnTo>
                    <a:pt x="1027186" y="1617231"/>
                  </a:lnTo>
                  <a:cubicBezTo>
                    <a:pt x="1040307" y="1602883"/>
                    <a:pt x="1053551" y="1588536"/>
                    <a:pt x="1066795" y="1574311"/>
                  </a:cubicBezTo>
                  <a:cubicBezTo>
                    <a:pt x="1080039" y="1560086"/>
                    <a:pt x="1093406" y="1545983"/>
                    <a:pt x="1106772" y="1531881"/>
                  </a:cubicBezTo>
                  <a:cubicBezTo>
                    <a:pt x="1120139" y="1517779"/>
                    <a:pt x="1133628" y="1503799"/>
                    <a:pt x="1147117" y="1489942"/>
                  </a:cubicBezTo>
                  <a:cubicBezTo>
                    <a:pt x="1160607" y="1476085"/>
                    <a:pt x="1174218" y="1462228"/>
                    <a:pt x="1187830" y="1448493"/>
                  </a:cubicBezTo>
                  <a:lnTo>
                    <a:pt x="1178756" y="1444324"/>
                  </a:lnTo>
                  <a:moveTo>
                    <a:pt x="5073329" y="683656"/>
                  </a:moveTo>
                  <a:lnTo>
                    <a:pt x="5027343" y="702909"/>
                  </a:lnTo>
                  <a:cubicBezTo>
                    <a:pt x="5032248" y="721058"/>
                    <a:pt x="5036785" y="739575"/>
                    <a:pt x="5040832" y="758460"/>
                  </a:cubicBezTo>
                  <a:cubicBezTo>
                    <a:pt x="5044879" y="777468"/>
                    <a:pt x="5048558" y="796843"/>
                    <a:pt x="5051746" y="816586"/>
                  </a:cubicBezTo>
                  <a:cubicBezTo>
                    <a:pt x="5054934" y="836452"/>
                    <a:pt x="5057632" y="856686"/>
                    <a:pt x="5059839" y="877288"/>
                  </a:cubicBezTo>
                  <a:cubicBezTo>
                    <a:pt x="5062047" y="898012"/>
                    <a:pt x="5063764" y="919227"/>
                    <a:pt x="5065112" y="940687"/>
                  </a:cubicBezTo>
                  <a:lnTo>
                    <a:pt x="5113674" y="924745"/>
                  </a:lnTo>
                  <a:cubicBezTo>
                    <a:pt x="5112325" y="902917"/>
                    <a:pt x="5110362" y="881457"/>
                    <a:pt x="5107910" y="860365"/>
                  </a:cubicBezTo>
                  <a:cubicBezTo>
                    <a:pt x="5105457" y="839395"/>
                    <a:pt x="5102637" y="818916"/>
                    <a:pt x="5099204" y="798805"/>
                  </a:cubicBezTo>
                  <a:cubicBezTo>
                    <a:pt x="5095892" y="778816"/>
                    <a:pt x="5091968" y="759196"/>
                    <a:pt x="5087676" y="739943"/>
                  </a:cubicBezTo>
                  <a:cubicBezTo>
                    <a:pt x="5083384" y="720813"/>
                    <a:pt x="5078602" y="702051"/>
                    <a:pt x="5073451" y="683656"/>
                  </a:cubicBezTo>
                  <a:moveTo>
                    <a:pt x="981078" y="1653529"/>
                  </a:moveTo>
                  <a:cubicBezTo>
                    <a:pt x="968079" y="1667999"/>
                    <a:pt x="955203" y="1682592"/>
                    <a:pt x="942327" y="1697185"/>
                  </a:cubicBezTo>
                  <a:cubicBezTo>
                    <a:pt x="929451" y="1711900"/>
                    <a:pt x="916697" y="1726616"/>
                    <a:pt x="903944" y="1741454"/>
                  </a:cubicBezTo>
                  <a:cubicBezTo>
                    <a:pt x="891191" y="1756292"/>
                    <a:pt x="878560" y="1771253"/>
                    <a:pt x="865929" y="1786213"/>
                  </a:cubicBezTo>
                  <a:cubicBezTo>
                    <a:pt x="853298" y="1801297"/>
                    <a:pt x="840790" y="1816380"/>
                    <a:pt x="828282" y="1831464"/>
                  </a:cubicBezTo>
                  <a:lnTo>
                    <a:pt x="840790" y="1832077"/>
                  </a:lnTo>
                  <a:cubicBezTo>
                    <a:pt x="853176" y="1816993"/>
                    <a:pt x="865561" y="1802033"/>
                    <a:pt x="878069" y="1787195"/>
                  </a:cubicBezTo>
                  <a:cubicBezTo>
                    <a:pt x="890577" y="1772356"/>
                    <a:pt x="903086" y="1757518"/>
                    <a:pt x="915716" y="1742803"/>
                  </a:cubicBezTo>
                  <a:cubicBezTo>
                    <a:pt x="928347" y="1728087"/>
                    <a:pt x="940978" y="1713494"/>
                    <a:pt x="953609" y="1699024"/>
                  </a:cubicBezTo>
                  <a:cubicBezTo>
                    <a:pt x="966362" y="1684554"/>
                    <a:pt x="979116" y="1670084"/>
                    <a:pt x="991869" y="1655736"/>
                  </a:cubicBezTo>
                  <a:lnTo>
                    <a:pt x="980832" y="1653529"/>
                  </a:lnTo>
                  <a:moveTo>
                    <a:pt x="5116249" y="983607"/>
                  </a:moveTo>
                  <a:lnTo>
                    <a:pt x="5066952" y="998813"/>
                  </a:lnTo>
                  <a:cubicBezTo>
                    <a:pt x="5067320" y="1020764"/>
                    <a:pt x="5067074" y="1043082"/>
                    <a:pt x="5066339" y="1065768"/>
                  </a:cubicBezTo>
                  <a:cubicBezTo>
                    <a:pt x="5065603" y="1088577"/>
                    <a:pt x="5064377" y="1111877"/>
                    <a:pt x="5062537" y="1135422"/>
                  </a:cubicBezTo>
                  <a:cubicBezTo>
                    <a:pt x="5060698" y="1159089"/>
                    <a:pt x="5058368" y="1183247"/>
                    <a:pt x="5055425" y="1207650"/>
                  </a:cubicBezTo>
                  <a:cubicBezTo>
                    <a:pt x="5052482" y="1232299"/>
                    <a:pt x="5048926" y="1257192"/>
                    <a:pt x="5044879" y="1282454"/>
                  </a:cubicBezTo>
                  <a:lnTo>
                    <a:pt x="5095770" y="1271662"/>
                  </a:lnTo>
                  <a:cubicBezTo>
                    <a:pt x="5099694" y="1245910"/>
                    <a:pt x="5103127" y="1220649"/>
                    <a:pt x="5105948" y="1195632"/>
                  </a:cubicBezTo>
                  <a:cubicBezTo>
                    <a:pt x="5108769" y="1170861"/>
                    <a:pt x="5110976" y="1146336"/>
                    <a:pt x="5112692" y="1122300"/>
                  </a:cubicBezTo>
                  <a:cubicBezTo>
                    <a:pt x="5114409" y="1098388"/>
                    <a:pt x="5115513" y="1074843"/>
                    <a:pt x="5116126" y="1051666"/>
                  </a:cubicBezTo>
                  <a:cubicBezTo>
                    <a:pt x="5116739" y="1028612"/>
                    <a:pt x="5116739" y="1005925"/>
                    <a:pt x="5116249" y="983730"/>
                  </a:cubicBezTo>
                  <a:moveTo>
                    <a:pt x="795663" y="1871931"/>
                  </a:moveTo>
                  <a:cubicBezTo>
                    <a:pt x="783522" y="1887015"/>
                    <a:pt x="771505" y="1902098"/>
                    <a:pt x="759610" y="1917304"/>
                  </a:cubicBezTo>
                  <a:cubicBezTo>
                    <a:pt x="747592" y="1932510"/>
                    <a:pt x="735697" y="1947838"/>
                    <a:pt x="723925" y="1963290"/>
                  </a:cubicBezTo>
                  <a:cubicBezTo>
                    <a:pt x="712030" y="1978741"/>
                    <a:pt x="700380" y="1994192"/>
                    <a:pt x="688608" y="2009889"/>
                  </a:cubicBezTo>
                  <a:cubicBezTo>
                    <a:pt x="676835" y="2025585"/>
                    <a:pt x="665308" y="2041282"/>
                    <a:pt x="653658" y="2057101"/>
                  </a:cubicBezTo>
                  <a:lnTo>
                    <a:pt x="668129" y="2055629"/>
                  </a:lnTo>
                  <a:cubicBezTo>
                    <a:pt x="679533" y="2039933"/>
                    <a:pt x="691060" y="2024359"/>
                    <a:pt x="702587" y="2008908"/>
                  </a:cubicBezTo>
                  <a:cubicBezTo>
                    <a:pt x="714114" y="1993456"/>
                    <a:pt x="725764" y="1978128"/>
                    <a:pt x="737537" y="1962799"/>
                  </a:cubicBezTo>
                  <a:cubicBezTo>
                    <a:pt x="749186" y="1947593"/>
                    <a:pt x="760959" y="1932387"/>
                    <a:pt x="772854" y="1917304"/>
                  </a:cubicBezTo>
                  <a:cubicBezTo>
                    <a:pt x="784626" y="1902220"/>
                    <a:pt x="796521" y="1887260"/>
                    <a:pt x="808539" y="1872299"/>
                  </a:cubicBezTo>
                  <a:lnTo>
                    <a:pt x="795663" y="1872054"/>
                  </a:lnTo>
                  <a:moveTo>
                    <a:pt x="5083875" y="1340580"/>
                  </a:moveTo>
                  <a:lnTo>
                    <a:pt x="5032616" y="1350390"/>
                  </a:lnTo>
                  <a:cubicBezTo>
                    <a:pt x="5030776" y="1359710"/>
                    <a:pt x="5028814" y="1369030"/>
                    <a:pt x="5026852" y="1378472"/>
                  </a:cubicBezTo>
                  <a:cubicBezTo>
                    <a:pt x="5024890" y="1387915"/>
                    <a:pt x="5022806" y="1397357"/>
                    <a:pt x="5020721" y="1406799"/>
                  </a:cubicBezTo>
                  <a:cubicBezTo>
                    <a:pt x="5018636" y="1416365"/>
                    <a:pt x="5016429" y="1425930"/>
                    <a:pt x="5014099" y="1435495"/>
                  </a:cubicBezTo>
                  <a:cubicBezTo>
                    <a:pt x="5011769" y="1445182"/>
                    <a:pt x="5009439" y="1454870"/>
                    <a:pt x="5006986" y="1464558"/>
                  </a:cubicBezTo>
                  <a:cubicBezTo>
                    <a:pt x="5000119" y="1491659"/>
                    <a:pt x="4992639" y="1518882"/>
                    <a:pt x="4984668" y="1546351"/>
                  </a:cubicBezTo>
                  <a:cubicBezTo>
                    <a:pt x="4976575" y="1573943"/>
                    <a:pt x="4967990" y="1601657"/>
                    <a:pt x="4958793" y="1629494"/>
                  </a:cubicBezTo>
                  <a:cubicBezTo>
                    <a:pt x="4949596" y="1657453"/>
                    <a:pt x="4939786" y="1685658"/>
                    <a:pt x="4929362" y="1713862"/>
                  </a:cubicBezTo>
                  <a:cubicBezTo>
                    <a:pt x="4918939" y="1742312"/>
                    <a:pt x="4907902" y="1770762"/>
                    <a:pt x="4896375" y="1799457"/>
                  </a:cubicBezTo>
                  <a:lnTo>
                    <a:pt x="4947634" y="1797495"/>
                  </a:lnTo>
                  <a:cubicBezTo>
                    <a:pt x="4959161" y="1768310"/>
                    <a:pt x="4970198" y="1739369"/>
                    <a:pt x="4980621" y="1710429"/>
                  </a:cubicBezTo>
                  <a:cubicBezTo>
                    <a:pt x="4991045" y="1681611"/>
                    <a:pt x="5000855" y="1653038"/>
                    <a:pt x="5010052" y="1624466"/>
                  </a:cubicBezTo>
                  <a:cubicBezTo>
                    <a:pt x="5019249" y="1596139"/>
                    <a:pt x="5027833" y="1567934"/>
                    <a:pt x="5035927" y="1539852"/>
                  </a:cubicBezTo>
                  <a:cubicBezTo>
                    <a:pt x="5043898" y="1512015"/>
                    <a:pt x="5051378" y="1484178"/>
                    <a:pt x="5058245" y="1456710"/>
                  </a:cubicBezTo>
                  <a:cubicBezTo>
                    <a:pt x="5060698" y="1446776"/>
                    <a:pt x="5063028" y="1436966"/>
                    <a:pt x="5065358" y="1427156"/>
                  </a:cubicBezTo>
                  <a:cubicBezTo>
                    <a:pt x="5067688" y="1417346"/>
                    <a:pt x="5069895" y="1407658"/>
                    <a:pt x="5071980" y="1397970"/>
                  </a:cubicBezTo>
                  <a:cubicBezTo>
                    <a:pt x="5074064" y="1388283"/>
                    <a:pt x="5076149" y="1378718"/>
                    <a:pt x="5078111" y="1369152"/>
                  </a:cubicBezTo>
                  <a:cubicBezTo>
                    <a:pt x="5080073" y="1359587"/>
                    <a:pt x="5082035" y="1350145"/>
                    <a:pt x="5083752" y="1340702"/>
                  </a:cubicBezTo>
                  <a:moveTo>
                    <a:pt x="623492" y="2098917"/>
                  </a:moveTo>
                  <a:cubicBezTo>
                    <a:pt x="621162" y="2102228"/>
                    <a:pt x="618832" y="2105417"/>
                    <a:pt x="616502" y="2108728"/>
                  </a:cubicBezTo>
                  <a:cubicBezTo>
                    <a:pt x="614172" y="2112039"/>
                    <a:pt x="611842" y="2115227"/>
                    <a:pt x="609512" y="2118538"/>
                  </a:cubicBezTo>
                  <a:cubicBezTo>
                    <a:pt x="607182" y="2121849"/>
                    <a:pt x="604852" y="2125160"/>
                    <a:pt x="602522" y="2128348"/>
                  </a:cubicBezTo>
                  <a:cubicBezTo>
                    <a:pt x="600192" y="2131659"/>
                    <a:pt x="597862" y="2134970"/>
                    <a:pt x="595532" y="2138281"/>
                  </a:cubicBezTo>
                  <a:cubicBezTo>
                    <a:pt x="586703" y="2151035"/>
                    <a:pt x="577874" y="2163665"/>
                    <a:pt x="569167" y="2176296"/>
                  </a:cubicBezTo>
                  <a:cubicBezTo>
                    <a:pt x="560460" y="2189050"/>
                    <a:pt x="551876" y="2201681"/>
                    <a:pt x="543415" y="2214311"/>
                  </a:cubicBezTo>
                  <a:cubicBezTo>
                    <a:pt x="534831" y="2227065"/>
                    <a:pt x="526492" y="2239695"/>
                    <a:pt x="518153" y="2252326"/>
                  </a:cubicBezTo>
                  <a:cubicBezTo>
                    <a:pt x="509815" y="2265080"/>
                    <a:pt x="501598" y="2277710"/>
                    <a:pt x="493382" y="2290464"/>
                  </a:cubicBezTo>
                  <a:lnTo>
                    <a:pt x="509815" y="2286662"/>
                  </a:lnTo>
                  <a:cubicBezTo>
                    <a:pt x="517908" y="2274154"/>
                    <a:pt x="526002" y="2261523"/>
                    <a:pt x="534218" y="2249015"/>
                  </a:cubicBezTo>
                  <a:cubicBezTo>
                    <a:pt x="542434" y="2236507"/>
                    <a:pt x="550773" y="2223876"/>
                    <a:pt x="559234" y="2211368"/>
                  </a:cubicBezTo>
                  <a:cubicBezTo>
                    <a:pt x="567573" y="2198860"/>
                    <a:pt x="576157" y="2186229"/>
                    <a:pt x="584741" y="2173721"/>
                  </a:cubicBezTo>
                  <a:cubicBezTo>
                    <a:pt x="593325" y="2161213"/>
                    <a:pt x="602032" y="2148582"/>
                    <a:pt x="610738" y="2136074"/>
                  </a:cubicBezTo>
                  <a:cubicBezTo>
                    <a:pt x="613068" y="2132763"/>
                    <a:pt x="615275" y="2129575"/>
                    <a:pt x="617605" y="2126264"/>
                  </a:cubicBezTo>
                  <a:cubicBezTo>
                    <a:pt x="619935" y="2122953"/>
                    <a:pt x="622143" y="2119764"/>
                    <a:pt x="624473" y="2116453"/>
                  </a:cubicBezTo>
                  <a:cubicBezTo>
                    <a:pt x="626803" y="2113142"/>
                    <a:pt x="629010" y="2109954"/>
                    <a:pt x="631340" y="2106766"/>
                  </a:cubicBezTo>
                  <a:cubicBezTo>
                    <a:pt x="633670" y="2103577"/>
                    <a:pt x="636000" y="2100266"/>
                    <a:pt x="638207" y="2097078"/>
                  </a:cubicBezTo>
                  <a:lnTo>
                    <a:pt x="623369" y="2099040"/>
                  </a:lnTo>
                  <a:moveTo>
                    <a:pt x="482836" y="2329460"/>
                  </a:moveTo>
                  <a:lnTo>
                    <a:pt x="466036" y="2333752"/>
                  </a:lnTo>
                  <a:cubicBezTo>
                    <a:pt x="455735" y="2350184"/>
                    <a:pt x="445557" y="2366616"/>
                    <a:pt x="435624" y="2383049"/>
                  </a:cubicBezTo>
                  <a:cubicBezTo>
                    <a:pt x="425568" y="2399481"/>
                    <a:pt x="415758" y="2415913"/>
                    <a:pt x="406070" y="2432345"/>
                  </a:cubicBezTo>
                  <a:cubicBezTo>
                    <a:pt x="396383" y="2448778"/>
                    <a:pt x="386818" y="2465333"/>
                    <a:pt x="377498" y="2481765"/>
                  </a:cubicBezTo>
                  <a:cubicBezTo>
                    <a:pt x="368056" y="2498320"/>
                    <a:pt x="358858" y="2514752"/>
                    <a:pt x="349784" y="2531184"/>
                  </a:cubicBezTo>
                  <a:lnTo>
                    <a:pt x="368178" y="2524685"/>
                  </a:lnTo>
                  <a:cubicBezTo>
                    <a:pt x="377130" y="2508375"/>
                    <a:pt x="386205" y="2492066"/>
                    <a:pt x="395524" y="2475756"/>
                  </a:cubicBezTo>
                  <a:cubicBezTo>
                    <a:pt x="404722" y="2459447"/>
                    <a:pt x="414164" y="2443260"/>
                    <a:pt x="423729" y="2426950"/>
                  </a:cubicBezTo>
                  <a:cubicBezTo>
                    <a:pt x="433294" y="2410763"/>
                    <a:pt x="442982" y="2394453"/>
                    <a:pt x="452792" y="2378144"/>
                  </a:cubicBezTo>
                  <a:cubicBezTo>
                    <a:pt x="462602" y="2361956"/>
                    <a:pt x="472658" y="2345647"/>
                    <a:pt x="482836" y="2329337"/>
                  </a:cubicBezTo>
                  <a:moveTo>
                    <a:pt x="4863756" y="1877327"/>
                  </a:moveTo>
                  <a:cubicBezTo>
                    <a:pt x="4850757" y="1907126"/>
                    <a:pt x="4837268" y="1937047"/>
                    <a:pt x="4823166" y="1966969"/>
                  </a:cubicBezTo>
                  <a:cubicBezTo>
                    <a:pt x="4809063" y="1997013"/>
                    <a:pt x="4794225" y="2027179"/>
                    <a:pt x="4779019" y="2057469"/>
                  </a:cubicBezTo>
                  <a:cubicBezTo>
                    <a:pt x="4763691" y="2087758"/>
                    <a:pt x="4747749" y="2118170"/>
                    <a:pt x="4731194" y="2148582"/>
                  </a:cubicBezTo>
                  <a:cubicBezTo>
                    <a:pt x="4714639" y="2179117"/>
                    <a:pt x="4697471" y="2209651"/>
                    <a:pt x="4679812" y="2240186"/>
                  </a:cubicBezTo>
                  <a:lnTo>
                    <a:pt x="4728619" y="2246685"/>
                  </a:lnTo>
                  <a:cubicBezTo>
                    <a:pt x="4746523" y="2215537"/>
                    <a:pt x="4763936" y="2184390"/>
                    <a:pt x="4780736" y="2153242"/>
                  </a:cubicBezTo>
                  <a:cubicBezTo>
                    <a:pt x="4797413" y="2122217"/>
                    <a:pt x="4813601" y="2091314"/>
                    <a:pt x="4829174" y="2060412"/>
                  </a:cubicBezTo>
                  <a:cubicBezTo>
                    <a:pt x="4844626" y="2029632"/>
                    <a:pt x="4859586" y="1998852"/>
                    <a:pt x="4873934" y="1968195"/>
                  </a:cubicBezTo>
                  <a:cubicBezTo>
                    <a:pt x="4888159" y="1937660"/>
                    <a:pt x="4901893" y="1907248"/>
                    <a:pt x="4914892" y="1876836"/>
                  </a:cubicBezTo>
                  <a:lnTo>
                    <a:pt x="4863879" y="1877204"/>
                  </a:lnTo>
                  <a:moveTo>
                    <a:pt x="344511" y="2568831"/>
                  </a:moveTo>
                  <a:lnTo>
                    <a:pt x="325748" y="2575699"/>
                  </a:lnTo>
                  <a:cubicBezTo>
                    <a:pt x="316797" y="2592622"/>
                    <a:pt x="307967" y="2609422"/>
                    <a:pt x="299261" y="2626222"/>
                  </a:cubicBezTo>
                  <a:cubicBezTo>
                    <a:pt x="290554" y="2643145"/>
                    <a:pt x="282093" y="2659945"/>
                    <a:pt x="273754" y="2676745"/>
                  </a:cubicBezTo>
                  <a:cubicBezTo>
                    <a:pt x="265415" y="2693668"/>
                    <a:pt x="257199" y="2710468"/>
                    <a:pt x="249228" y="2727391"/>
                  </a:cubicBezTo>
                  <a:cubicBezTo>
                    <a:pt x="241257" y="2744313"/>
                    <a:pt x="233409" y="2761236"/>
                    <a:pt x="225683" y="2778036"/>
                  </a:cubicBezTo>
                  <a:lnTo>
                    <a:pt x="246040" y="2768717"/>
                  </a:lnTo>
                  <a:cubicBezTo>
                    <a:pt x="253520" y="2752039"/>
                    <a:pt x="261246" y="2735362"/>
                    <a:pt x="269094" y="2718684"/>
                  </a:cubicBezTo>
                  <a:cubicBezTo>
                    <a:pt x="276942" y="2702007"/>
                    <a:pt x="284913" y="2685329"/>
                    <a:pt x="293129" y="2668652"/>
                  </a:cubicBezTo>
                  <a:cubicBezTo>
                    <a:pt x="301345" y="2651974"/>
                    <a:pt x="309684" y="2635419"/>
                    <a:pt x="318146" y="2618742"/>
                  </a:cubicBezTo>
                  <a:cubicBezTo>
                    <a:pt x="326607" y="2602187"/>
                    <a:pt x="335314" y="2585509"/>
                    <a:pt x="344143" y="2568831"/>
                  </a:cubicBezTo>
                  <a:moveTo>
                    <a:pt x="4630761" y="2322715"/>
                  </a:moveTo>
                  <a:cubicBezTo>
                    <a:pt x="4611631" y="2354108"/>
                    <a:pt x="4591887" y="2385379"/>
                    <a:pt x="4571654" y="2416772"/>
                  </a:cubicBezTo>
                  <a:cubicBezTo>
                    <a:pt x="4551297" y="2448165"/>
                    <a:pt x="4530450" y="2479558"/>
                    <a:pt x="4508990" y="2510828"/>
                  </a:cubicBezTo>
                  <a:cubicBezTo>
                    <a:pt x="4487530" y="2542221"/>
                    <a:pt x="4465457" y="2573614"/>
                    <a:pt x="4443016" y="2604762"/>
                  </a:cubicBezTo>
                  <a:cubicBezTo>
                    <a:pt x="4420452" y="2636155"/>
                    <a:pt x="4397398" y="2667303"/>
                    <a:pt x="4373731" y="2698450"/>
                  </a:cubicBezTo>
                  <a:lnTo>
                    <a:pt x="4417632" y="2714392"/>
                  </a:lnTo>
                  <a:cubicBezTo>
                    <a:pt x="4441667" y="2682631"/>
                    <a:pt x="4465212" y="2650748"/>
                    <a:pt x="4488143" y="2618742"/>
                  </a:cubicBezTo>
                  <a:cubicBezTo>
                    <a:pt x="4511075" y="2586858"/>
                    <a:pt x="4533393" y="2554852"/>
                    <a:pt x="4555221" y="2522846"/>
                  </a:cubicBezTo>
                  <a:cubicBezTo>
                    <a:pt x="4576926" y="2490962"/>
                    <a:pt x="4598141" y="2458956"/>
                    <a:pt x="4618743" y="2426827"/>
                  </a:cubicBezTo>
                  <a:cubicBezTo>
                    <a:pt x="4639345" y="2394944"/>
                    <a:pt x="4659333" y="2362937"/>
                    <a:pt x="4678709" y="2330931"/>
                  </a:cubicBezTo>
                  <a:lnTo>
                    <a:pt x="4630638" y="2322593"/>
                  </a:lnTo>
                  <a:moveTo>
                    <a:pt x="226296" y="2813599"/>
                  </a:moveTo>
                  <a:lnTo>
                    <a:pt x="205695" y="2823409"/>
                  </a:lnTo>
                  <a:cubicBezTo>
                    <a:pt x="198214" y="2840577"/>
                    <a:pt x="190979" y="2857745"/>
                    <a:pt x="183867" y="2874791"/>
                  </a:cubicBezTo>
                  <a:cubicBezTo>
                    <a:pt x="176754" y="2891959"/>
                    <a:pt x="169887" y="2909127"/>
                    <a:pt x="163143" y="2926172"/>
                  </a:cubicBezTo>
                  <a:cubicBezTo>
                    <a:pt x="156398" y="2943340"/>
                    <a:pt x="149776" y="2960508"/>
                    <a:pt x="143522" y="2977554"/>
                  </a:cubicBezTo>
                  <a:cubicBezTo>
                    <a:pt x="137145" y="2994722"/>
                    <a:pt x="130891" y="3011890"/>
                    <a:pt x="125005" y="3028936"/>
                  </a:cubicBezTo>
                  <a:lnTo>
                    <a:pt x="147323" y="3016550"/>
                  </a:lnTo>
                  <a:cubicBezTo>
                    <a:pt x="153210" y="2999627"/>
                    <a:pt x="159218" y="2982827"/>
                    <a:pt x="165472" y="2965781"/>
                  </a:cubicBezTo>
                  <a:cubicBezTo>
                    <a:pt x="171727" y="2948859"/>
                    <a:pt x="178103" y="2932058"/>
                    <a:pt x="184725" y="2915013"/>
                  </a:cubicBezTo>
                  <a:cubicBezTo>
                    <a:pt x="191347" y="2898090"/>
                    <a:pt x="198092" y="2881290"/>
                    <a:pt x="205082" y="2864245"/>
                  </a:cubicBezTo>
                  <a:cubicBezTo>
                    <a:pt x="212071" y="2847444"/>
                    <a:pt x="219184" y="2830522"/>
                    <a:pt x="226542" y="2813599"/>
                  </a:cubicBezTo>
                  <a:moveTo>
                    <a:pt x="4308860" y="2782206"/>
                  </a:moveTo>
                  <a:cubicBezTo>
                    <a:pt x="4283966" y="2813599"/>
                    <a:pt x="4258582" y="2844869"/>
                    <a:pt x="4232707" y="2876017"/>
                  </a:cubicBezTo>
                  <a:cubicBezTo>
                    <a:pt x="4206832" y="2907165"/>
                    <a:pt x="4180467" y="2938190"/>
                    <a:pt x="4153611" y="2968970"/>
                  </a:cubicBezTo>
                  <a:cubicBezTo>
                    <a:pt x="4126756" y="2999872"/>
                    <a:pt x="4099409" y="3030529"/>
                    <a:pt x="4071573" y="3060942"/>
                  </a:cubicBezTo>
                  <a:cubicBezTo>
                    <a:pt x="4043736" y="3091476"/>
                    <a:pt x="4015531" y="3121765"/>
                    <a:pt x="3986836" y="3151810"/>
                  </a:cubicBezTo>
                  <a:lnTo>
                    <a:pt x="4023747" y="3177194"/>
                  </a:lnTo>
                  <a:cubicBezTo>
                    <a:pt x="4052933" y="3146537"/>
                    <a:pt x="4081751" y="3115634"/>
                    <a:pt x="4110078" y="3084486"/>
                  </a:cubicBezTo>
                  <a:cubicBezTo>
                    <a:pt x="4138405" y="3053339"/>
                    <a:pt x="4166242" y="3022068"/>
                    <a:pt x="4193588" y="2990553"/>
                  </a:cubicBezTo>
                  <a:cubicBezTo>
                    <a:pt x="4220935" y="2959037"/>
                    <a:pt x="4247790" y="2927399"/>
                    <a:pt x="4274156" y="2895638"/>
                  </a:cubicBezTo>
                  <a:cubicBezTo>
                    <a:pt x="4300521" y="2863877"/>
                    <a:pt x="4326273" y="2831993"/>
                    <a:pt x="4351657" y="2799864"/>
                  </a:cubicBezTo>
                  <a:lnTo>
                    <a:pt x="4308737" y="2782206"/>
                  </a:lnTo>
                  <a:moveTo>
                    <a:pt x="131872" y="3061677"/>
                  </a:moveTo>
                  <a:lnTo>
                    <a:pt x="109308" y="3074554"/>
                  </a:lnTo>
                  <a:cubicBezTo>
                    <a:pt x="103545" y="3091844"/>
                    <a:pt x="98149" y="3109135"/>
                    <a:pt x="92876" y="3126303"/>
                  </a:cubicBezTo>
                  <a:cubicBezTo>
                    <a:pt x="87603" y="3143593"/>
                    <a:pt x="82453" y="3160884"/>
                    <a:pt x="77670" y="3178052"/>
                  </a:cubicBezTo>
                  <a:cubicBezTo>
                    <a:pt x="72765" y="3195343"/>
                    <a:pt x="68105" y="3212633"/>
                    <a:pt x="63690" y="3229801"/>
                  </a:cubicBezTo>
                  <a:cubicBezTo>
                    <a:pt x="59276" y="3247092"/>
                    <a:pt x="54984" y="3264260"/>
                    <a:pt x="50937" y="3281429"/>
                  </a:cubicBezTo>
                  <a:lnTo>
                    <a:pt x="75095" y="3265609"/>
                  </a:lnTo>
                  <a:cubicBezTo>
                    <a:pt x="79019" y="3248686"/>
                    <a:pt x="83066" y="3231764"/>
                    <a:pt x="87480" y="3214718"/>
                  </a:cubicBezTo>
                  <a:cubicBezTo>
                    <a:pt x="91772" y="3197795"/>
                    <a:pt x="96310" y="3180750"/>
                    <a:pt x="101092" y="3163705"/>
                  </a:cubicBezTo>
                  <a:cubicBezTo>
                    <a:pt x="105875" y="3146782"/>
                    <a:pt x="110780" y="3129737"/>
                    <a:pt x="115930" y="3112691"/>
                  </a:cubicBezTo>
                  <a:cubicBezTo>
                    <a:pt x="121081" y="3095768"/>
                    <a:pt x="126476" y="3078723"/>
                    <a:pt x="131995" y="3061555"/>
                  </a:cubicBezTo>
                  <a:moveTo>
                    <a:pt x="3909212" y="3232009"/>
                  </a:moveTo>
                  <a:cubicBezTo>
                    <a:pt x="3879658" y="3261808"/>
                    <a:pt x="3849614" y="3291484"/>
                    <a:pt x="3819202" y="3320792"/>
                  </a:cubicBezTo>
                  <a:cubicBezTo>
                    <a:pt x="3788790" y="3350100"/>
                    <a:pt x="3758133" y="3379164"/>
                    <a:pt x="3726985" y="3407859"/>
                  </a:cubicBezTo>
                  <a:cubicBezTo>
                    <a:pt x="3695960" y="3436554"/>
                    <a:pt x="3664445" y="3465004"/>
                    <a:pt x="3632806" y="3493086"/>
                  </a:cubicBezTo>
                  <a:cubicBezTo>
                    <a:pt x="3601045" y="3521168"/>
                    <a:pt x="3569039" y="3548882"/>
                    <a:pt x="3536788" y="3576106"/>
                  </a:cubicBezTo>
                  <a:lnTo>
                    <a:pt x="3564502" y="3610319"/>
                  </a:lnTo>
                  <a:cubicBezTo>
                    <a:pt x="3597489" y="3582482"/>
                    <a:pt x="3630108" y="3554155"/>
                    <a:pt x="3662483" y="3525460"/>
                  </a:cubicBezTo>
                  <a:cubicBezTo>
                    <a:pt x="3694856" y="3496887"/>
                    <a:pt x="3726863" y="3467824"/>
                    <a:pt x="3758624" y="3438516"/>
                  </a:cubicBezTo>
                  <a:cubicBezTo>
                    <a:pt x="3790262" y="3409208"/>
                    <a:pt x="3821655" y="3379532"/>
                    <a:pt x="3852680" y="3349610"/>
                  </a:cubicBezTo>
                  <a:cubicBezTo>
                    <a:pt x="3883583" y="3319689"/>
                    <a:pt x="3914240" y="3289522"/>
                    <a:pt x="3944406" y="3258987"/>
                  </a:cubicBezTo>
                  <a:lnTo>
                    <a:pt x="3909212" y="3232009"/>
                  </a:lnTo>
                  <a:moveTo>
                    <a:pt x="65039" y="3310982"/>
                  </a:moveTo>
                  <a:lnTo>
                    <a:pt x="40636" y="3327414"/>
                  </a:lnTo>
                  <a:cubicBezTo>
                    <a:pt x="36957" y="3344705"/>
                    <a:pt x="33524" y="3361873"/>
                    <a:pt x="30458" y="3379041"/>
                  </a:cubicBezTo>
                  <a:cubicBezTo>
                    <a:pt x="27270" y="3396332"/>
                    <a:pt x="24327" y="3413500"/>
                    <a:pt x="21629" y="3430545"/>
                  </a:cubicBezTo>
                  <a:cubicBezTo>
                    <a:pt x="18931" y="3447713"/>
                    <a:pt x="16478" y="3464881"/>
                    <a:pt x="14271" y="3481927"/>
                  </a:cubicBezTo>
                  <a:cubicBezTo>
                    <a:pt x="12064" y="3499095"/>
                    <a:pt x="10102" y="3516140"/>
                    <a:pt x="8385" y="3533186"/>
                  </a:cubicBezTo>
                  <a:lnTo>
                    <a:pt x="34137" y="3513688"/>
                  </a:lnTo>
                  <a:cubicBezTo>
                    <a:pt x="35731" y="3497010"/>
                    <a:pt x="37570" y="3480210"/>
                    <a:pt x="39655" y="3463287"/>
                  </a:cubicBezTo>
                  <a:cubicBezTo>
                    <a:pt x="41740" y="3446487"/>
                    <a:pt x="44070" y="3429687"/>
                    <a:pt x="46768" y="3412641"/>
                  </a:cubicBezTo>
                  <a:cubicBezTo>
                    <a:pt x="49343" y="3395841"/>
                    <a:pt x="52163" y="3378918"/>
                    <a:pt x="55229" y="3361873"/>
                  </a:cubicBezTo>
                  <a:cubicBezTo>
                    <a:pt x="58295" y="3344950"/>
                    <a:pt x="61606" y="3328027"/>
                    <a:pt x="65162" y="3310982"/>
                  </a:cubicBezTo>
                  <a:moveTo>
                    <a:pt x="3449844" y="3648212"/>
                  </a:moveTo>
                  <a:cubicBezTo>
                    <a:pt x="3416979" y="3674945"/>
                    <a:pt x="3383992" y="3701310"/>
                    <a:pt x="3350637" y="3727184"/>
                  </a:cubicBezTo>
                  <a:cubicBezTo>
                    <a:pt x="3317404" y="3753059"/>
                    <a:pt x="3283804" y="3778566"/>
                    <a:pt x="3250204" y="3803705"/>
                  </a:cubicBezTo>
                  <a:cubicBezTo>
                    <a:pt x="3216481" y="3828722"/>
                    <a:pt x="3182635" y="3853370"/>
                    <a:pt x="3148667" y="3877528"/>
                  </a:cubicBezTo>
                  <a:cubicBezTo>
                    <a:pt x="3114699" y="3901686"/>
                    <a:pt x="3080608" y="3925353"/>
                    <a:pt x="3046272" y="3948530"/>
                  </a:cubicBezTo>
                  <a:lnTo>
                    <a:pt x="3064176" y="3989979"/>
                  </a:lnTo>
                  <a:cubicBezTo>
                    <a:pt x="3099125" y="3966311"/>
                    <a:pt x="3133952" y="3942153"/>
                    <a:pt x="3168656" y="3917628"/>
                  </a:cubicBezTo>
                  <a:cubicBezTo>
                    <a:pt x="3203360" y="3892979"/>
                    <a:pt x="3237941" y="3867963"/>
                    <a:pt x="3272277" y="3842333"/>
                  </a:cubicBezTo>
                  <a:cubicBezTo>
                    <a:pt x="3306613" y="3816827"/>
                    <a:pt x="3340827" y="3790829"/>
                    <a:pt x="3374795" y="3764341"/>
                  </a:cubicBezTo>
                  <a:cubicBezTo>
                    <a:pt x="3408763" y="3737854"/>
                    <a:pt x="3442486" y="3711120"/>
                    <a:pt x="3476086" y="3683774"/>
                  </a:cubicBezTo>
                  <a:lnTo>
                    <a:pt x="3450089" y="3648212"/>
                  </a:lnTo>
                  <a:moveTo>
                    <a:pt x="30335" y="3558202"/>
                  </a:moveTo>
                  <a:lnTo>
                    <a:pt x="4338" y="3578436"/>
                  </a:lnTo>
                  <a:cubicBezTo>
                    <a:pt x="3112" y="3595481"/>
                    <a:pt x="2131" y="3612404"/>
                    <a:pt x="1395" y="3629204"/>
                  </a:cubicBezTo>
                  <a:cubicBezTo>
                    <a:pt x="659" y="3646127"/>
                    <a:pt x="291" y="3662927"/>
                    <a:pt x="46" y="3679605"/>
                  </a:cubicBezTo>
                  <a:cubicBezTo>
                    <a:pt x="-77" y="3696405"/>
                    <a:pt x="46" y="3713082"/>
                    <a:pt x="414" y="3729760"/>
                  </a:cubicBezTo>
                  <a:cubicBezTo>
                    <a:pt x="782" y="3746437"/>
                    <a:pt x="1518" y="3763115"/>
                    <a:pt x="2499" y="3779547"/>
                  </a:cubicBezTo>
                  <a:lnTo>
                    <a:pt x="29722" y="3755880"/>
                  </a:lnTo>
                  <a:cubicBezTo>
                    <a:pt x="28619" y="3739693"/>
                    <a:pt x="27883" y="3723383"/>
                    <a:pt x="27392" y="3706951"/>
                  </a:cubicBezTo>
                  <a:cubicBezTo>
                    <a:pt x="26902" y="3690641"/>
                    <a:pt x="26656" y="3674209"/>
                    <a:pt x="26779" y="3657654"/>
                  </a:cubicBezTo>
                  <a:cubicBezTo>
                    <a:pt x="26779" y="3641222"/>
                    <a:pt x="27147" y="3624667"/>
                    <a:pt x="27760" y="3607990"/>
                  </a:cubicBezTo>
                  <a:cubicBezTo>
                    <a:pt x="28373" y="3591435"/>
                    <a:pt x="29232" y="3574757"/>
                    <a:pt x="30335" y="3558079"/>
                  </a:cubicBezTo>
                  <a:moveTo>
                    <a:pt x="2954791" y="4009109"/>
                  </a:moveTo>
                  <a:cubicBezTo>
                    <a:pt x="2920455" y="4031427"/>
                    <a:pt x="2886119" y="4053132"/>
                    <a:pt x="2851537" y="4074470"/>
                  </a:cubicBezTo>
                  <a:cubicBezTo>
                    <a:pt x="2817079" y="4095685"/>
                    <a:pt x="2782620" y="4116409"/>
                    <a:pt x="2748161" y="4136643"/>
                  </a:cubicBezTo>
                  <a:cubicBezTo>
                    <a:pt x="2713702" y="4156754"/>
                    <a:pt x="2679243" y="4176497"/>
                    <a:pt x="2644662" y="4195627"/>
                  </a:cubicBezTo>
                  <a:cubicBezTo>
                    <a:pt x="2610204" y="4214757"/>
                    <a:pt x="2575867" y="4233275"/>
                    <a:pt x="2541408" y="4251301"/>
                  </a:cubicBezTo>
                  <a:lnTo>
                    <a:pt x="2548889" y="4297900"/>
                  </a:lnTo>
                  <a:cubicBezTo>
                    <a:pt x="2583961" y="4279628"/>
                    <a:pt x="2619155" y="4260743"/>
                    <a:pt x="2654227" y="4241368"/>
                  </a:cubicBezTo>
                  <a:cubicBezTo>
                    <a:pt x="2689422" y="4221870"/>
                    <a:pt x="2724616" y="4201882"/>
                    <a:pt x="2759811" y="4181402"/>
                  </a:cubicBezTo>
                  <a:cubicBezTo>
                    <a:pt x="2795005" y="4160801"/>
                    <a:pt x="2830200" y="4139708"/>
                    <a:pt x="2865394" y="4118126"/>
                  </a:cubicBezTo>
                  <a:cubicBezTo>
                    <a:pt x="2900589" y="4096420"/>
                    <a:pt x="2935783" y="4074347"/>
                    <a:pt x="2970733" y="4051661"/>
                  </a:cubicBezTo>
                  <a:lnTo>
                    <a:pt x="2954668" y="4009231"/>
                  </a:lnTo>
                  <a:moveTo>
                    <a:pt x="33401" y="3798923"/>
                  </a:moveTo>
                  <a:lnTo>
                    <a:pt x="6055" y="3823326"/>
                  </a:lnTo>
                  <a:cubicBezTo>
                    <a:pt x="7649" y="3839758"/>
                    <a:pt x="9488" y="3855945"/>
                    <a:pt x="11573" y="3872132"/>
                  </a:cubicBezTo>
                  <a:cubicBezTo>
                    <a:pt x="13780" y="3888319"/>
                    <a:pt x="16233" y="3904383"/>
                    <a:pt x="19053" y="3920325"/>
                  </a:cubicBezTo>
                  <a:cubicBezTo>
                    <a:pt x="21874" y="3936390"/>
                    <a:pt x="25062" y="3952209"/>
                    <a:pt x="28496" y="3967905"/>
                  </a:cubicBezTo>
                  <a:cubicBezTo>
                    <a:pt x="32052" y="3983724"/>
                    <a:pt x="35854" y="3999421"/>
                    <a:pt x="40023" y="4014872"/>
                  </a:cubicBezTo>
                  <a:lnTo>
                    <a:pt x="68105" y="3986913"/>
                  </a:lnTo>
                  <a:cubicBezTo>
                    <a:pt x="63936" y="3971707"/>
                    <a:pt x="60012" y="3956378"/>
                    <a:pt x="56455" y="3940804"/>
                  </a:cubicBezTo>
                  <a:cubicBezTo>
                    <a:pt x="52899" y="3925353"/>
                    <a:pt x="49711" y="3909779"/>
                    <a:pt x="46890" y="3894083"/>
                  </a:cubicBezTo>
                  <a:cubicBezTo>
                    <a:pt x="44070" y="3878509"/>
                    <a:pt x="41495" y="3862690"/>
                    <a:pt x="39165" y="3846748"/>
                  </a:cubicBezTo>
                  <a:cubicBezTo>
                    <a:pt x="36957" y="3830929"/>
                    <a:pt x="34995" y="3814987"/>
                    <a:pt x="33401" y="3798923"/>
                  </a:cubicBezTo>
                  <a:moveTo>
                    <a:pt x="2450295" y="4297655"/>
                  </a:moveTo>
                  <a:cubicBezTo>
                    <a:pt x="2416327" y="4314455"/>
                    <a:pt x="2382359" y="4330887"/>
                    <a:pt x="2348513" y="4346584"/>
                  </a:cubicBezTo>
                  <a:cubicBezTo>
                    <a:pt x="2314790" y="4362280"/>
                    <a:pt x="2281067" y="4377486"/>
                    <a:pt x="2247467" y="4392079"/>
                  </a:cubicBezTo>
                  <a:cubicBezTo>
                    <a:pt x="2213989" y="4406672"/>
                    <a:pt x="2180634" y="4420652"/>
                    <a:pt x="2147279" y="4434018"/>
                  </a:cubicBezTo>
                  <a:cubicBezTo>
                    <a:pt x="2114169" y="4447385"/>
                    <a:pt x="2081059" y="4460261"/>
                    <a:pt x="2048195" y="4472401"/>
                  </a:cubicBezTo>
                  <a:lnTo>
                    <a:pt x="2045988" y="4521943"/>
                  </a:lnTo>
                  <a:cubicBezTo>
                    <a:pt x="2079465" y="4509558"/>
                    <a:pt x="2113188" y="4496559"/>
                    <a:pt x="2146911" y="4483070"/>
                  </a:cubicBezTo>
                  <a:cubicBezTo>
                    <a:pt x="2180879" y="4469458"/>
                    <a:pt x="2214848" y="4455355"/>
                    <a:pt x="2248939" y="4440640"/>
                  </a:cubicBezTo>
                  <a:cubicBezTo>
                    <a:pt x="2283152" y="4425802"/>
                    <a:pt x="2317611" y="4410473"/>
                    <a:pt x="2351947" y="4394532"/>
                  </a:cubicBezTo>
                  <a:cubicBezTo>
                    <a:pt x="2386528" y="4378590"/>
                    <a:pt x="2421110" y="4362035"/>
                    <a:pt x="2455814" y="4344867"/>
                  </a:cubicBezTo>
                  <a:lnTo>
                    <a:pt x="2450173" y="4297532"/>
                  </a:lnTo>
                  <a:moveTo>
                    <a:pt x="80245" y="4027258"/>
                  </a:moveTo>
                  <a:lnTo>
                    <a:pt x="51918" y="4056075"/>
                  </a:lnTo>
                  <a:cubicBezTo>
                    <a:pt x="56701" y="4071282"/>
                    <a:pt x="61851" y="4086365"/>
                    <a:pt x="67369" y="4101326"/>
                  </a:cubicBezTo>
                  <a:cubicBezTo>
                    <a:pt x="72888" y="4116286"/>
                    <a:pt x="78774" y="4131124"/>
                    <a:pt x="85028" y="4145717"/>
                  </a:cubicBezTo>
                  <a:cubicBezTo>
                    <a:pt x="91282" y="4160433"/>
                    <a:pt x="98027" y="4175026"/>
                    <a:pt x="105016" y="4189251"/>
                  </a:cubicBezTo>
                  <a:cubicBezTo>
                    <a:pt x="112129" y="4203721"/>
                    <a:pt x="119609" y="4217823"/>
                    <a:pt x="127335" y="4231925"/>
                  </a:cubicBezTo>
                  <a:lnTo>
                    <a:pt x="155907" y="4199184"/>
                  </a:lnTo>
                  <a:cubicBezTo>
                    <a:pt x="148059" y="4185572"/>
                    <a:pt x="140579" y="4171592"/>
                    <a:pt x="133466" y="4157612"/>
                  </a:cubicBezTo>
                  <a:cubicBezTo>
                    <a:pt x="126476" y="4143633"/>
                    <a:pt x="119732" y="4129408"/>
                    <a:pt x="113478" y="4115060"/>
                  </a:cubicBezTo>
                  <a:cubicBezTo>
                    <a:pt x="107224" y="4100713"/>
                    <a:pt x="101338" y="4086242"/>
                    <a:pt x="95697" y="4071527"/>
                  </a:cubicBezTo>
                  <a:cubicBezTo>
                    <a:pt x="90178" y="4056934"/>
                    <a:pt x="85028" y="4042218"/>
                    <a:pt x="80123" y="4027258"/>
                  </a:cubicBezTo>
                  <a:moveTo>
                    <a:pt x="1961741" y="4503549"/>
                  </a:moveTo>
                  <a:cubicBezTo>
                    <a:pt x="1929613" y="4514585"/>
                    <a:pt x="1897729" y="4525009"/>
                    <a:pt x="1865968" y="4534942"/>
                  </a:cubicBezTo>
                  <a:cubicBezTo>
                    <a:pt x="1834330" y="4544752"/>
                    <a:pt x="1802937" y="4554072"/>
                    <a:pt x="1771789" y="4562901"/>
                  </a:cubicBezTo>
                  <a:cubicBezTo>
                    <a:pt x="1740764" y="4571608"/>
                    <a:pt x="1709862" y="4579701"/>
                    <a:pt x="1679327" y="4587304"/>
                  </a:cubicBezTo>
                  <a:cubicBezTo>
                    <a:pt x="1648915" y="4594784"/>
                    <a:pt x="1618626" y="4601774"/>
                    <a:pt x="1588582" y="4608151"/>
                  </a:cubicBezTo>
                  <a:lnTo>
                    <a:pt x="1577913" y="4658429"/>
                  </a:lnTo>
                  <a:cubicBezTo>
                    <a:pt x="1608447" y="4652052"/>
                    <a:pt x="1639227" y="4645062"/>
                    <a:pt x="1670252" y="4637582"/>
                  </a:cubicBezTo>
                  <a:cubicBezTo>
                    <a:pt x="1701400" y="4629979"/>
                    <a:pt x="1732793" y="4621886"/>
                    <a:pt x="1764431" y="4613179"/>
                  </a:cubicBezTo>
                  <a:cubicBezTo>
                    <a:pt x="1796192" y="4604350"/>
                    <a:pt x="1828198" y="4595030"/>
                    <a:pt x="1860327" y="4585097"/>
                  </a:cubicBezTo>
                  <a:cubicBezTo>
                    <a:pt x="1892701" y="4575164"/>
                    <a:pt x="1925198" y="4564618"/>
                    <a:pt x="1957817" y="4553459"/>
                  </a:cubicBezTo>
                  <a:lnTo>
                    <a:pt x="1961741" y="4503549"/>
                  </a:lnTo>
                  <a:moveTo>
                    <a:pt x="177858" y="4235237"/>
                  </a:moveTo>
                  <a:lnTo>
                    <a:pt x="149408" y="4268837"/>
                  </a:lnTo>
                  <a:cubicBezTo>
                    <a:pt x="157992" y="4282449"/>
                    <a:pt x="166821" y="4295693"/>
                    <a:pt x="176141" y="4308814"/>
                  </a:cubicBezTo>
                  <a:cubicBezTo>
                    <a:pt x="185461" y="4321935"/>
                    <a:pt x="195271" y="4334934"/>
                    <a:pt x="205449" y="4347565"/>
                  </a:cubicBezTo>
                  <a:cubicBezTo>
                    <a:pt x="215628" y="4360318"/>
                    <a:pt x="226296" y="4372826"/>
                    <a:pt x="237333" y="4385089"/>
                  </a:cubicBezTo>
                  <a:cubicBezTo>
                    <a:pt x="248492" y="4397352"/>
                    <a:pt x="260019" y="4409492"/>
                    <a:pt x="271914" y="4421265"/>
                  </a:cubicBezTo>
                  <a:lnTo>
                    <a:pt x="299874" y="4383986"/>
                  </a:lnTo>
                  <a:cubicBezTo>
                    <a:pt x="287979" y="4372581"/>
                    <a:pt x="276452" y="4360809"/>
                    <a:pt x="265415" y="4348791"/>
                  </a:cubicBezTo>
                  <a:cubicBezTo>
                    <a:pt x="254378" y="4336896"/>
                    <a:pt x="243832" y="4324756"/>
                    <a:pt x="233654" y="4312248"/>
                  </a:cubicBezTo>
                  <a:cubicBezTo>
                    <a:pt x="223599" y="4299862"/>
                    <a:pt x="213788" y="4287231"/>
                    <a:pt x="204468" y="4274355"/>
                  </a:cubicBezTo>
                  <a:cubicBezTo>
                    <a:pt x="195149" y="4261602"/>
                    <a:pt x="186319" y="4248603"/>
                    <a:pt x="177858" y="4235237"/>
                  </a:cubicBezTo>
                  <a:moveTo>
                    <a:pt x="1510099" y="4623725"/>
                  </a:moveTo>
                  <a:cubicBezTo>
                    <a:pt x="1481281" y="4628998"/>
                    <a:pt x="1452709" y="4633658"/>
                    <a:pt x="1424259" y="4637950"/>
                  </a:cubicBezTo>
                  <a:cubicBezTo>
                    <a:pt x="1396054" y="4642119"/>
                    <a:pt x="1368217" y="4645676"/>
                    <a:pt x="1340503" y="4648864"/>
                  </a:cubicBezTo>
                  <a:cubicBezTo>
                    <a:pt x="1313034" y="4651930"/>
                    <a:pt x="1285811" y="4654382"/>
                    <a:pt x="1258832" y="4656467"/>
                  </a:cubicBezTo>
                  <a:cubicBezTo>
                    <a:pt x="1232099" y="4658429"/>
                    <a:pt x="1205611" y="4659901"/>
                    <a:pt x="1179491" y="4660759"/>
                  </a:cubicBezTo>
                  <a:lnTo>
                    <a:pt x="1162078" y="4709688"/>
                  </a:lnTo>
                  <a:cubicBezTo>
                    <a:pt x="1188688" y="4708952"/>
                    <a:pt x="1215544" y="4707726"/>
                    <a:pt x="1242645" y="4705887"/>
                  </a:cubicBezTo>
                  <a:cubicBezTo>
                    <a:pt x="1269992" y="4704047"/>
                    <a:pt x="1297706" y="4701595"/>
                    <a:pt x="1325542" y="4698651"/>
                  </a:cubicBezTo>
                  <a:cubicBezTo>
                    <a:pt x="1353624" y="4695708"/>
                    <a:pt x="1382074" y="4692152"/>
                    <a:pt x="1410647" y="4688105"/>
                  </a:cubicBezTo>
                  <a:cubicBezTo>
                    <a:pt x="1439465" y="4684059"/>
                    <a:pt x="1468528" y="4679276"/>
                    <a:pt x="1497959" y="4674125"/>
                  </a:cubicBezTo>
                  <a:lnTo>
                    <a:pt x="1509976" y="4623848"/>
                  </a:lnTo>
                  <a:moveTo>
                    <a:pt x="332493" y="4413539"/>
                  </a:moveTo>
                  <a:lnTo>
                    <a:pt x="304779" y="4451554"/>
                  </a:lnTo>
                  <a:cubicBezTo>
                    <a:pt x="317410" y="4462713"/>
                    <a:pt x="330408" y="4473627"/>
                    <a:pt x="343898" y="4484173"/>
                  </a:cubicBezTo>
                  <a:cubicBezTo>
                    <a:pt x="357509" y="4494842"/>
                    <a:pt x="371489" y="4505143"/>
                    <a:pt x="385959" y="4515076"/>
                  </a:cubicBezTo>
                  <a:cubicBezTo>
                    <a:pt x="400552" y="4525131"/>
                    <a:pt x="415513" y="4534819"/>
                    <a:pt x="430964" y="4544261"/>
                  </a:cubicBezTo>
                  <a:cubicBezTo>
                    <a:pt x="446538" y="4553704"/>
                    <a:pt x="462480" y="4562779"/>
                    <a:pt x="479035" y="4571485"/>
                  </a:cubicBezTo>
                  <a:lnTo>
                    <a:pt x="505277" y="4529791"/>
                  </a:lnTo>
                  <a:cubicBezTo>
                    <a:pt x="488968" y="4521330"/>
                    <a:pt x="473149" y="4512501"/>
                    <a:pt x="457697" y="4503426"/>
                  </a:cubicBezTo>
                  <a:cubicBezTo>
                    <a:pt x="442369" y="4494352"/>
                    <a:pt x="427531" y="4484909"/>
                    <a:pt x="413060" y="4475221"/>
                  </a:cubicBezTo>
                  <a:cubicBezTo>
                    <a:pt x="398713" y="4465534"/>
                    <a:pt x="384856" y="4455601"/>
                    <a:pt x="371366" y="4445300"/>
                  </a:cubicBezTo>
                  <a:cubicBezTo>
                    <a:pt x="358000" y="4435122"/>
                    <a:pt x="345001" y="4424576"/>
                    <a:pt x="332493" y="4413662"/>
                  </a:cubicBezTo>
                  <a:moveTo>
                    <a:pt x="1111555" y="4661740"/>
                  </a:moveTo>
                  <a:cubicBezTo>
                    <a:pt x="1086784" y="4661740"/>
                    <a:pt x="1062258" y="4661127"/>
                    <a:pt x="1038100" y="4660146"/>
                  </a:cubicBezTo>
                  <a:cubicBezTo>
                    <a:pt x="1014065" y="4659165"/>
                    <a:pt x="990397" y="4657571"/>
                    <a:pt x="966975" y="4655609"/>
                  </a:cubicBezTo>
                  <a:cubicBezTo>
                    <a:pt x="943676" y="4653647"/>
                    <a:pt x="920744" y="4651072"/>
                    <a:pt x="898180" y="4648128"/>
                  </a:cubicBezTo>
                  <a:cubicBezTo>
                    <a:pt x="875739" y="4645185"/>
                    <a:pt x="853543" y="4641752"/>
                    <a:pt x="831838" y="4637827"/>
                  </a:cubicBezTo>
                  <a:lnTo>
                    <a:pt x="809274" y="4683936"/>
                  </a:lnTo>
                  <a:cubicBezTo>
                    <a:pt x="831348" y="4688105"/>
                    <a:pt x="853789" y="4691784"/>
                    <a:pt x="876475" y="4694973"/>
                  </a:cubicBezTo>
                  <a:cubicBezTo>
                    <a:pt x="899407" y="4698161"/>
                    <a:pt x="922584" y="4700859"/>
                    <a:pt x="946251" y="4703066"/>
                  </a:cubicBezTo>
                  <a:cubicBezTo>
                    <a:pt x="970041" y="4705273"/>
                    <a:pt x="994076" y="4706990"/>
                    <a:pt x="1018357" y="4708216"/>
                  </a:cubicBezTo>
                  <a:cubicBezTo>
                    <a:pt x="1042883" y="4709443"/>
                    <a:pt x="1067776" y="4710178"/>
                    <a:pt x="1092915" y="4710301"/>
                  </a:cubicBezTo>
                  <a:lnTo>
                    <a:pt x="1111555" y="4661740"/>
                  </a:lnTo>
                  <a:moveTo>
                    <a:pt x="549424" y="4551251"/>
                  </a:moveTo>
                  <a:lnTo>
                    <a:pt x="523672" y="4593681"/>
                  </a:lnTo>
                  <a:cubicBezTo>
                    <a:pt x="533972" y="4598464"/>
                    <a:pt x="544396" y="4603246"/>
                    <a:pt x="555065" y="4607783"/>
                  </a:cubicBezTo>
                  <a:cubicBezTo>
                    <a:pt x="565733" y="4612321"/>
                    <a:pt x="576647" y="4616858"/>
                    <a:pt x="587684" y="4621150"/>
                  </a:cubicBezTo>
                  <a:cubicBezTo>
                    <a:pt x="598721" y="4625442"/>
                    <a:pt x="610002" y="4629611"/>
                    <a:pt x="621407" y="4633658"/>
                  </a:cubicBezTo>
                  <a:cubicBezTo>
                    <a:pt x="632811" y="4637705"/>
                    <a:pt x="644461" y="4641629"/>
                    <a:pt x="656356" y="4645430"/>
                  </a:cubicBezTo>
                  <a:cubicBezTo>
                    <a:pt x="664082" y="4647883"/>
                    <a:pt x="671930" y="4650336"/>
                    <a:pt x="679778" y="4652665"/>
                  </a:cubicBezTo>
                  <a:cubicBezTo>
                    <a:pt x="687627" y="4654995"/>
                    <a:pt x="695597" y="4657325"/>
                    <a:pt x="703568" y="4659533"/>
                  </a:cubicBezTo>
                  <a:cubicBezTo>
                    <a:pt x="711539" y="4661740"/>
                    <a:pt x="719633" y="4663825"/>
                    <a:pt x="727726" y="4665910"/>
                  </a:cubicBezTo>
                  <a:cubicBezTo>
                    <a:pt x="735820" y="4667994"/>
                    <a:pt x="744036" y="4669956"/>
                    <a:pt x="752375" y="4671796"/>
                  </a:cubicBezTo>
                  <a:lnTo>
                    <a:pt x="775674" y="4626178"/>
                  </a:lnTo>
                  <a:cubicBezTo>
                    <a:pt x="767581" y="4624338"/>
                    <a:pt x="759487" y="4622499"/>
                    <a:pt x="751394" y="4620537"/>
                  </a:cubicBezTo>
                  <a:cubicBezTo>
                    <a:pt x="743423" y="4618575"/>
                    <a:pt x="735329" y="4616490"/>
                    <a:pt x="727481" y="4614405"/>
                  </a:cubicBezTo>
                  <a:cubicBezTo>
                    <a:pt x="719633" y="4612321"/>
                    <a:pt x="711784" y="4610113"/>
                    <a:pt x="703936" y="4607906"/>
                  </a:cubicBezTo>
                  <a:cubicBezTo>
                    <a:pt x="696211" y="4605699"/>
                    <a:pt x="688485" y="4603369"/>
                    <a:pt x="680759" y="4601039"/>
                  </a:cubicBezTo>
                  <a:cubicBezTo>
                    <a:pt x="669110" y="4597482"/>
                    <a:pt x="657582" y="4593681"/>
                    <a:pt x="646301" y="4589757"/>
                  </a:cubicBezTo>
                  <a:cubicBezTo>
                    <a:pt x="635019" y="4585833"/>
                    <a:pt x="623860" y="4581909"/>
                    <a:pt x="612946" y="4577739"/>
                  </a:cubicBezTo>
                  <a:cubicBezTo>
                    <a:pt x="602032" y="4573570"/>
                    <a:pt x="591240" y="4569278"/>
                    <a:pt x="580694" y="4564863"/>
                  </a:cubicBezTo>
                  <a:cubicBezTo>
                    <a:pt x="570148" y="4560449"/>
                    <a:pt x="559725" y="4555911"/>
                    <a:pt x="549546" y="4551251"/>
                  </a:cubicBezTo>
                  <a:moveTo>
                    <a:pt x="3116784" y="171803"/>
                  </a:moveTo>
                  <a:lnTo>
                    <a:pt x="3106973" y="189462"/>
                  </a:lnTo>
                  <a:cubicBezTo>
                    <a:pt x="3124877" y="183208"/>
                    <a:pt x="3142658" y="177076"/>
                    <a:pt x="3160440" y="171067"/>
                  </a:cubicBezTo>
                  <a:cubicBezTo>
                    <a:pt x="3178221" y="165059"/>
                    <a:pt x="3196002" y="159295"/>
                    <a:pt x="3213660" y="153777"/>
                  </a:cubicBezTo>
                  <a:cubicBezTo>
                    <a:pt x="3231441" y="148136"/>
                    <a:pt x="3248978" y="142740"/>
                    <a:pt x="3266636" y="137467"/>
                  </a:cubicBezTo>
                  <a:cubicBezTo>
                    <a:pt x="3284295" y="132194"/>
                    <a:pt x="3301831" y="127044"/>
                    <a:pt x="3319367" y="122138"/>
                  </a:cubicBezTo>
                  <a:lnTo>
                    <a:pt x="3331629" y="103254"/>
                  </a:lnTo>
                  <a:cubicBezTo>
                    <a:pt x="3313971" y="108281"/>
                    <a:pt x="3296190" y="113432"/>
                    <a:pt x="3278286" y="118827"/>
                  </a:cubicBezTo>
                  <a:cubicBezTo>
                    <a:pt x="3260505" y="124223"/>
                    <a:pt x="3242601" y="129741"/>
                    <a:pt x="3224697" y="135505"/>
                  </a:cubicBezTo>
                  <a:cubicBezTo>
                    <a:pt x="3206793" y="141146"/>
                    <a:pt x="3188889" y="147032"/>
                    <a:pt x="3170863" y="153164"/>
                  </a:cubicBezTo>
                  <a:cubicBezTo>
                    <a:pt x="3152959" y="159172"/>
                    <a:pt x="3134933" y="165427"/>
                    <a:pt x="3116906" y="171803"/>
                  </a:cubicBezTo>
                </a:path>
              </a:pathLst>
            </a:custGeom>
            <a:gradFill>
              <a:gsLst>
                <a:gs pos="0">
                  <a:srgbClr val="27FEFF"/>
                </a:gs>
                <a:gs pos="50000">
                  <a:srgbClr val="22F3DA"/>
                </a:gs>
                <a:gs pos="100000">
                  <a:srgbClr val="1DE9B6"/>
                </a:gs>
              </a:gsLst>
              <a:lin ang="3292407" scaled="1"/>
            </a:gradFill>
            <a:ln w="0" cap="flat">
              <a:noFill/>
              <a:prstDash val="solid"/>
              <a:miter/>
            </a:ln>
          </p:spPr>
          <p:txBody>
            <a:bodyPr rtlCol="0" anchor="ctr"/>
            <a:lstStyle/>
            <a:p>
              <a:endParaRPr lang="en-US"/>
            </a:p>
          </p:txBody>
        </p:sp>
      </p:grpSp>
      <p:grpSp>
        <p:nvGrpSpPr>
          <p:cNvPr id="306" name="Graphic 5">
            <a:extLst>
              <a:ext uri="{FF2B5EF4-FFF2-40B4-BE49-F238E27FC236}">
                <a16:creationId xmlns:a16="http://schemas.microsoft.com/office/drawing/2014/main" id="{465D27C0-340E-6873-A8BC-FCAAA5BB1E6B}"/>
              </a:ext>
            </a:extLst>
          </p:cNvPr>
          <p:cNvGrpSpPr/>
          <p:nvPr/>
        </p:nvGrpSpPr>
        <p:grpSpPr>
          <a:xfrm>
            <a:off x="6933125" y="1614782"/>
            <a:ext cx="5341717" cy="4997375"/>
            <a:chOff x="6933125" y="1614782"/>
            <a:chExt cx="5341717" cy="4997375"/>
          </a:xfrm>
        </p:grpSpPr>
        <p:grpSp>
          <p:nvGrpSpPr>
            <p:cNvPr id="307" name="Graphic 5">
              <a:extLst>
                <a:ext uri="{FF2B5EF4-FFF2-40B4-BE49-F238E27FC236}">
                  <a16:creationId xmlns:a16="http://schemas.microsoft.com/office/drawing/2014/main" id="{247B8470-8E7F-9224-A961-98C86ABADE78}"/>
                </a:ext>
              </a:extLst>
            </p:cNvPr>
            <p:cNvGrpSpPr/>
            <p:nvPr/>
          </p:nvGrpSpPr>
          <p:grpSpPr>
            <a:xfrm>
              <a:off x="7374712" y="2058699"/>
              <a:ext cx="4456336" cy="4110522"/>
              <a:chOff x="7374712" y="2058699"/>
              <a:chExt cx="4456336" cy="4110522"/>
            </a:xfrm>
            <a:solidFill>
              <a:srgbClr val="27FEFF"/>
            </a:solidFill>
          </p:grpSpPr>
          <p:sp>
            <p:nvSpPr>
              <p:cNvPr id="320" name="Freeform: Shape 319">
                <a:extLst>
                  <a:ext uri="{FF2B5EF4-FFF2-40B4-BE49-F238E27FC236}">
                    <a16:creationId xmlns:a16="http://schemas.microsoft.com/office/drawing/2014/main" id="{E224CE50-7E37-B52B-EF2E-D20D86EACA40}"/>
                  </a:ext>
                </a:extLst>
              </p:cNvPr>
              <p:cNvSpPr/>
              <p:nvPr/>
            </p:nvSpPr>
            <p:spPr>
              <a:xfrm>
                <a:off x="7480908" y="5499667"/>
                <a:ext cx="137221" cy="247833"/>
              </a:xfrm>
              <a:custGeom>
                <a:avLst/>
                <a:gdLst>
                  <a:gd name="connsiteX0" fmla="*/ 25875 w 137221"/>
                  <a:gd name="connsiteY0" fmla="*/ 0 h 247833"/>
                  <a:gd name="connsiteX1" fmla="*/ 0 w 137221"/>
                  <a:gd name="connsiteY1" fmla="*/ 24894 h 247833"/>
                  <a:gd name="connsiteX2" fmla="*/ 20602 w 137221"/>
                  <a:gd name="connsiteY2" fmla="*/ 84124 h 247833"/>
                  <a:gd name="connsiteX3" fmla="*/ 45986 w 137221"/>
                  <a:gd name="connsiteY3" fmla="*/ 141269 h 247833"/>
                  <a:gd name="connsiteX4" fmla="*/ 76153 w 137221"/>
                  <a:gd name="connsiteY4" fmla="*/ 195961 h 247833"/>
                  <a:gd name="connsiteX5" fmla="*/ 111224 w 137221"/>
                  <a:gd name="connsiteY5" fmla="*/ 247833 h 247833"/>
                  <a:gd name="connsiteX6" fmla="*/ 137222 w 137221"/>
                  <a:gd name="connsiteY6" fmla="*/ 217912 h 247833"/>
                  <a:gd name="connsiteX7" fmla="*/ 102273 w 137221"/>
                  <a:gd name="connsiteY7" fmla="*/ 167266 h 247833"/>
                  <a:gd name="connsiteX8" fmla="*/ 72106 w 137221"/>
                  <a:gd name="connsiteY8" fmla="*/ 113800 h 247833"/>
                  <a:gd name="connsiteX9" fmla="*/ 46722 w 137221"/>
                  <a:gd name="connsiteY9" fmla="*/ 58004 h 247833"/>
                  <a:gd name="connsiteX10" fmla="*/ 25875 w 137221"/>
                  <a:gd name="connsiteY10" fmla="*/ 0 h 247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221" h="247833">
                    <a:moveTo>
                      <a:pt x="25875" y="0"/>
                    </a:moveTo>
                    <a:lnTo>
                      <a:pt x="0" y="24894"/>
                    </a:lnTo>
                    <a:cubicBezTo>
                      <a:pt x="6131" y="45128"/>
                      <a:pt x="12999" y="64871"/>
                      <a:pt x="20602" y="84124"/>
                    </a:cubicBezTo>
                    <a:cubicBezTo>
                      <a:pt x="28327" y="103622"/>
                      <a:pt x="36789" y="122629"/>
                      <a:pt x="45986" y="141269"/>
                    </a:cubicBezTo>
                    <a:cubicBezTo>
                      <a:pt x="55306" y="160031"/>
                      <a:pt x="65361" y="178180"/>
                      <a:pt x="76153" y="195961"/>
                    </a:cubicBezTo>
                    <a:cubicBezTo>
                      <a:pt x="87067" y="213865"/>
                      <a:pt x="98716" y="231156"/>
                      <a:pt x="111224" y="247833"/>
                    </a:cubicBezTo>
                    <a:lnTo>
                      <a:pt x="137222" y="217912"/>
                    </a:lnTo>
                    <a:cubicBezTo>
                      <a:pt x="124836" y="201602"/>
                      <a:pt x="113187" y="184679"/>
                      <a:pt x="102273" y="167266"/>
                    </a:cubicBezTo>
                    <a:cubicBezTo>
                      <a:pt x="91481" y="149975"/>
                      <a:pt x="81426" y="132194"/>
                      <a:pt x="72106" y="113800"/>
                    </a:cubicBezTo>
                    <a:cubicBezTo>
                      <a:pt x="62909" y="95651"/>
                      <a:pt x="54447" y="77011"/>
                      <a:pt x="46722" y="58004"/>
                    </a:cubicBezTo>
                    <a:cubicBezTo>
                      <a:pt x="39119" y="39119"/>
                      <a:pt x="32129" y="19743"/>
                      <a:pt x="25875" y="0"/>
                    </a:cubicBezTo>
                  </a:path>
                </a:pathLst>
              </a:custGeom>
              <a:solidFill>
                <a:srgbClr val="27FEFF"/>
              </a:solidFill>
              <a:ln w="0"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B6FDCC1A-5F16-F399-E4C6-2D70B8AF443A}"/>
                  </a:ext>
                </a:extLst>
              </p:cNvPr>
              <p:cNvSpPr/>
              <p:nvPr/>
            </p:nvSpPr>
            <p:spPr>
              <a:xfrm>
                <a:off x="9836120" y="4780081"/>
                <a:ext cx="933697" cy="762384"/>
              </a:xfrm>
              <a:custGeom>
                <a:avLst/>
                <a:gdLst>
                  <a:gd name="connsiteX0" fmla="*/ 904511 w 933697"/>
                  <a:gd name="connsiteY0" fmla="*/ 123 h 762384"/>
                  <a:gd name="connsiteX1" fmla="*/ 693344 w 933697"/>
                  <a:gd name="connsiteY1" fmla="*/ 202583 h 762384"/>
                  <a:gd name="connsiteX2" fmla="*/ 470282 w 933697"/>
                  <a:gd name="connsiteY2" fmla="*/ 392658 h 762384"/>
                  <a:gd name="connsiteX3" fmla="*/ 238146 w 933697"/>
                  <a:gd name="connsiteY3" fmla="*/ 568140 h 762384"/>
                  <a:gd name="connsiteX4" fmla="*/ 0 w 933697"/>
                  <a:gd name="connsiteY4" fmla="*/ 726944 h 762384"/>
                  <a:gd name="connsiteX5" fmla="*/ 10669 w 933697"/>
                  <a:gd name="connsiteY5" fmla="*/ 762384 h 762384"/>
                  <a:gd name="connsiteX6" fmla="*/ 253842 w 933697"/>
                  <a:gd name="connsiteY6" fmla="*/ 600514 h 762384"/>
                  <a:gd name="connsiteX7" fmla="*/ 490761 w 933697"/>
                  <a:gd name="connsiteY7" fmla="*/ 421476 h 762384"/>
                  <a:gd name="connsiteX8" fmla="*/ 718361 w 933697"/>
                  <a:gd name="connsiteY8" fmla="*/ 227477 h 762384"/>
                  <a:gd name="connsiteX9" fmla="*/ 933697 w 933697"/>
                  <a:gd name="connsiteY9" fmla="*/ 20847 h 762384"/>
                  <a:gd name="connsiteX10" fmla="*/ 904511 w 933697"/>
                  <a:gd name="connsiteY10" fmla="*/ 0 h 76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697" h="762384">
                    <a:moveTo>
                      <a:pt x="904511" y="123"/>
                    </a:moveTo>
                    <a:cubicBezTo>
                      <a:pt x="836330" y="69408"/>
                      <a:pt x="765818" y="136977"/>
                      <a:pt x="693344" y="202583"/>
                    </a:cubicBezTo>
                    <a:cubicBezTo>
                      <a:pt x="620748" y="268189"/>
                      <a:pt x="546312" y="331589"/>
                      <a:pt x="470282" y="392658"/>
                    </a:cubicBezTo>
                    <a:cubicBezTo>
                      <a:pt x="394252" y="453727"/>
                      <a:pt x="316873" y="512221"/>
                      <a:pt x="238146" y="568140"/>
                    </a:cubicBezTo>
                    <a:cubicBezTo>
                      <a:pt x="159786" y="623813"/>
                      <a:pt x="80199" y="676912"/>
                      <a:pt x="0" y="726944"/>
                    </a:cubicBezTo>
                    <a:lnTo>
                      <a:pt x="10669" y="762384"/>
                    </a:lnTo>
                    <a:cubicBezTo>
                      <a:pt x="92585" y="711371"/>
                      <a:pt x="173765" y="657414"/>
                      <a:pt x="253842" y="600514"/>
                    </a:cubicBezTo>
                    <a:cubicBezTo>
                      <a:pt x="334164" y="543492"/>
                      <a:pt x="413260" y="483771"/>
                      <a:pt x="490761" y="421476"/>
                    </a:cubicBezTo>
                    <a:cubicBezTo>
                      <a:pt x="568385" y="359180"/>
                      <a:pt x="644415" y="294432"/>
                      <a:pt x="718361" y="227477"/>
                    </a:cubicBezTo>
                    <a:cubicBezTo>
                      <a:pt x="792306" y="160644"/>
                      <a:pt x="864166" y="91604"/>
                      <a:pt x="933697" y="20847"/>
                    </a:cubicBezTo>
                    <a:lnTo>
                      <a:pt x="904511" y="0"/>
                    </a:lnTo>
                  </a:path>
                </a:pathLst>
              </a:custGeom>
              <a:solidFill>
                <a:srgbClr val="27FEFF"/>
              </a:solidFill>
              <a:ln w="0"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E19B1323-1BD3-FFEC-B479-357EEC59D6A3}"/>
                  </a:ext>
                </a:extLst>
              </p:cNvPr>
              <p:cNvSpPr/>
              <p:nvPr/>
            </p:nvSpPr>
            <p:spPr>
              <a:xfrm>
                <a:off x="11628465" y="2708387"/>
                <a:ext cx="119472" cy="695183"/>
              </a:xfrm>
              <a:custGeom>
                <a:avLst/>
                <a:gdLst>
                  <a:gd name="connsiteX0" fmla="*/ 94915 w 119472"/>
                  <a:gd name="connsiteY0" fmla="*/ 0 h 695183"/>
                  <a:gd name="connsiteX1" fmla="*/ 54938 w 119472"/>
                  <a:gd name="connsiteY1" fmla="*/ 17536 h 695183"/>
                  <a:gd name="connsiteX2" fmla="*/ 75172 w 119472"/>
                  <a:gd name="connsiteY2" fmla="*/ 162974 h 695183"/>
                  <a:gd name="connsiteX3" fmla="*/ 73823 w 119472"/>
                  <a:gd name="connsiteY3" fmla="*/ 324599 h 695183"/>
                  <a:gd name="connsiteX4" fmla="*/ 49297 w 119472"/>
                  <a:gd name="connsiteY4" fmla="*/ 502166 h 695183"/>
                  <a:gd name="connsiteX5" fmla="*/ 0 w 119472"/>
                  <a:gd name="connsiteY5" fmla="*/ 695184 h 695183"/>
                  <a:gd name="connsiteX6" fmla="*/ 43411 w 119472"/>
                  <a:gd name="connsiteY6" fmla="*/ 688439 h 695183"/>
                  <a:gd name="connsiteX7" fmla="*/ 92585 w 119472"/>
                  <a:gd name="connsiteY7" fmla="*/ 492110 h 695183"/>
                  <a:gd name="connsiteX8" fmla="*/ 116498 w 119472"/>
                  <a:gd name="connsiteY8" fmla="*/ 311600 h 695183"/>
                  <a:gd name="connsiteX9" fmla="*/ 116743 w 119472"/>
                  <a:gd name="connsiteY9" fmla="*/ 147523 h 695183"/>
                  <a:gd name="connsiteX10" fmla="*/ 95037 w 119472"/>
                  <a:gd name="connsiteY10" fmla="*/ 123 h 69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472" h="695183">
                    <a:moveTo>
                      <a:pt x="94915" y="0"/>
                    </a:moveTo>
                    <a:lnTo>
                      <a:pt x="54938" y="17536"/>
                    </a:lnTo>
                    <a:cubicBezTo>
                      <a:pt x="65116" y="63767"/>
                      <a:pt x="71983" y="112206"/>
                      <a:pt x="75172" y="162974"/>
                    </a:cubicBezTo>
                    <a:cubicBezTo>
                      <a:pt x="78482" y="214601"/>
                      <a:pt x="77992" y="268435"/>
                      <a:pt x="73823" y="324599"/>
                    </a:cubicBezTo>
                    <a:cubicBezTo>
                      <a:pt x="69531" y="381621"/>
                      <a:pt x="61437" y="440851"/>
                      <a:pt x="49297" y="502166"/>
                    </a:cubicBezTo>
                    <a:cubicBezTo>
                      <a:pt x="37034" y="564461"/>
                      <a:pt x="20602" y="628841"/>
                      <a:pt x="0" y="695184"/>
                    </a:cubicBezTo>
                    <a:lnTo>
                      <a:pt x="43411" y="688439"/>
                    </a:lnTo>
                    <a:cubicBezTo>
                      <a:pt x="64012" y="620993"/>
                      <a:pt x="80445" y="555509"/>
                      <a:pt x="92585" y="492110"/>
                    </a:cubicBezTo>
                    <a:cubicBezTo>
                      <a:pt x="104602" y="429814"/>
                      <a:pt x="112451" y="369604"/>
                      <a:pt x="116498" y="311600"/>
                    </a:cubicBezTo>
                    <a:cubicBezTo>
                      <a:pt x="120422" y="254700"/>
                      <a:pt x="120422" y="199885"/>
                      <a:pt x="116743" y="147523"/>
                    </a:cubicBezTo>
                    <a:cubicBezTo>
                      <a:pt x="113064" y="96018"/>
                      <a:pt x="105829" y="46967"/>
                      <a:pt x="95037" y="123"/>
                    </a:cubicBezTo>
                  </a:path>
                </a:pathLst>
              </a:custGeom>
              <a:solidFill>
                <a:srgbClr val="27FEFF"/>
              </a:solidFill>
              <a:ln w="0"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CDC7AF52-6CB1-2072-B9B4-A5272E44EE8A}"/>
                  </a:ext>
                </a:extLst>
              </p:cNvPr>
              <p:cNvSpPr/>
              <p:nvPr/>
            </p:nvSpPr>
            <p:spPr>
              <a:xfrm>
                <a:off x="9123033" y="2145275"/>
                <a:ext cx="1402017" cy="640858"/>
              </a:xfrm>
              <a:custGeom>
                <a:avLst/>
                <a:gdLst>
                  <a:gd name="connsiteX0" fmla="*/ 1022848 w 1402017"/>
                  <a:gd name="connsiteY0" fmla="*/ 98962 h 640858"/>
                  <a:gd name="connsiteX1" fmla="*/ 758215 w 1402017"/>
                  <a:gd name="connsiteY1" fmla="*/ 200866 h 640858"/>
                  <a:gd name="connsiteX2" fmla="*/ 500326 w 1402017"/>
                  <a:gd name="connsiteY2" fmla="*/ 324231 h 640858"/>
                  <a:gd name="connsiteX3" fmla="*/ 247956 w 1402017"/>
                  <a:gd name="connsiteY3" fmla="*/ 467584 h 640858"/>
                  <a:gd name="connsiteX4" fmla="*/ 0 w 1402017"/>
                  <a:gd name="connsiteY4" fmla="*/ 630435 h 640858"/>
                  <a:gd name="connsiteX5" fmla="*/ 1962 w 1402017"/>
                  <a:gd name="connsiteY5" fmla="*/ 640859 h 640858"/>
                  <a:gd name="connsiteX6" fmla="*/ 247220 w 1402017"/>
                  <a:gd name="connsiteY6" fmla="*/ 479847 h 640858"/>
                  <a:gd name="connsiteX7" fmla="*/ 496770 w 1402017"/>
                  <a:gd name="connsiteY7" fmla="*/ 338211 h 640858"/>
                  <a:gd name="connsiteX8" fmla="*/ 751716 w 1402017"/>
                  <a:gd name="connsiteY8" fmla="*/ 216563 h 640858"/>
                  <a:gd name="connsiteX9" fmla="*/ 1013038 w 1402017"/>
                  <a:gd name="connsiteY9" fmla="*/ 116375 h 640858"/>
                  <a:gd name="connsiteX10" fmla="*/ 1107340 w 1402017"/>
                  <a:gd name="connsiteY10" fmla="*/ 86453 h 640858"/>
                  <a:gd name="connsiteX11" fmla="*/ 1201273 w 1402017"/>
                  <a:gd name="connsiteY11" fmla="*/ 60211 h 640858"/>
                  <a:gd name="connsiteX12" fmla="*/ 1294717 w 1402017"/>
                  <a:gd name="connsiteY12" fmla="*/ 37892 h 640858"/>
                  <a:gd name="connsiteX13" fmla="*/ 1387301 w 1402017"/>
                  <a:gd name="connsiteY13" fmla="*/ 19621 h 640858"/>
                  <a:gd name="connsiteX14" fmla="*/ 1402017 w 1402017"/>
                  <a:gd name="connsiteY14" fmla="*/ 0 h 640858"/>
                  <a:gd name="connsiteX15" fmla="*/ 1308083 w 1402017"/>
                  <a:gd name="connsiteY15" fmla="*/ 18762 h 640858"/>
                  <a:gd name="connsiteX16" fmla="*/ 1213414 w 1402017"/>
                  <a:gd name="connsiteY16" fmla="*/ 41694 h 640858"/>
                  <a:gd name="connsiteX17" fmla="*/ 1118254 w 1402017"/>
                  <a:gd name="connsiteY17" fmla="*/ 68427 h 640858"/>
                  <a:gd name="connsiteX18" fmla="*/ 1022725 w 1402017"/>
                  <a:gd name="connsiteY18" fmla="*/ 98839 h 6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2017" h="640858">
                    <a:moveTo>
                      <a:pt x="1022848" y="98962"/>
                    </a:moveTo>
                    <a:cubicBezTo>
                      <a:pt x="934433" y="128760"/>
                      <a:pt x="846140" y="162851"/>
                      <a:pt x="758215" y="200866"/>
                    </a:cubicBezTo>
                    <a:cubicBezTo>
                      <a:pt x="672007" y="238145"/>
                      <a:pt x="585921" y="279349"/>
                      <a:pt x="500326" y="324231"/>
                    </a:cubicBezTo>
                    <a:cubicBezTo>
                      <a:pt x="415957" y="368377"/>
                      <a:pt x="331834" y="416325"/>
                      <a:pt x="247956" y="467584"/>
                    </a:cubicBezTo>
                    <a:cubicBezTo>
                      <a:pt x="165059" y="518353"/>
                      <a:pt x="82407" y="572677"/>
                      <a:pt x="0" y="630435"/>
                    </a:cubicBezTo>
                    <a:lnTo>
                      <a:pt x="1962" y="640859"/>
                    </a:lnTo>
                    <a:cubicBezTo>
                      <a:pt x="83388" y="583714"/>
                      <a:pt x="165304" y="530002"/>
                      <a:pt x="247220" y="479847"/>
                    </a:cubicBezTo>
                    <a:cubicBezTo>
                      <a:pt x="330117" y="429079"/>
                      <a:pt x="413382" y="381867"/>
                      <a:pt x="496770" y="338211"/>
                    </a:cubicBezTo>
                    <a:cubicBezTo>
                      <a:pt x="581384" y="293942"/>
                      <a:pt x="666488" y="253351"/>
                      <a:pt x="751716" y="216563"/>
                    </a:cubicBezTo>
                    <a:cubicBezTo>
                      <a:pt x="838537" y="179161"/>
                      <a:pt x="925726" y="145561"/>
                      <a:pt x="1013038" y="116375"/>
                    </a:cubicBezTo>
                    <a:cubicBezTo>
                      <a:pt x="1044676" y="105829"/>
                      <a:pt x="1076069" y="95773"/>
                      <a:pt x="1107340" y="86453"/>
                    </a:cubicBezTo>
                    <a:cubicBezTo>
                      <a:pt x="1138855" y="77011"/>
                      <a:pt x="1170248" y="68304"/>
                      <a:pt x="1201273" y="60211"/>
                    </a:cubicBezTo>
                    <a:cubicBezTo>
                      <a:pt x="1232666" y="52117"/>
                      <a:pt x="1263814" y="44637"/>
                      <a:pt x="1294717" y="37892"/>
                    </a:cubicBezTo>
                    <a:cubicBezTo>
                      <a:pt x="1325864" y="31025"/>
                      <a:pt x="1356767" y="25016"/>
                      <a:pt x="1387301" y="19621"/>
                    </a:cubicBezTo>
                    <a:lnTo>
                      <a:pt x="1402017" y="0"/>
                    </a:lnTo>
                    <a:cubicBezTo>
                      <a:pt x="1370992" y="5518"/>
                      <a:pt x="1339721" y="11772"/>
                      <a:pt x="1308083" y="18762"/>
                    </a:cubicBezTo>
                    <a:cubicBezTo>
                      <a:pt x="1276813" y="25629"/>
                      <a:pt x="1245175" y="33355"/>
                      <a:pt x="1213414" y="41694"/>
                    </a:cubicBezTo>
                    <a:cubicBezTo>
                      <a:pt x="1181898" y="49910"/>
                      <a:pt x="1150137" y="58862"/>
                      <a:pt x="1118254" y="68427"/>
                    </a:cubicBezTo>
                    <a:cubicBezTo>
                      <a:pt x="1086615" y="77992"/>
                      <a:pt x="1054732" y="88048"/>
                      <a:pt x="1022725" y="98839"/>
                    </a:cubicBezTo>
                  </a:path>
                </a:pathLst>
              </a:custGeom>
              <a:solidFill>
                <a:srgbClr val="27FEFF"/>
              </a:solidFill>
              <a:ln w="0"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CCAFFEFF-F6EB-3F85-ECAD-1B40DB091DB7}"/>
                  </a:ext>
                </a:extLst>
              </p:cNvPr>
              <p:cNvSpPr/>
              <p:nvPr/>
            </p:nvSpPr>
            <p:spPr>
              <a:xfrm>
                <a:off x="7374712" y="2748364"/>
                <a:ext cx="1755924" cy="2842784"/>
              </a:xfrm>
              <a:custGeom>
                <a:avLst/>
                <a:gdLst>
                  <a:gd name="connsiteX0" fmla="*/ 194244 w 1755924"/>
                  <a:gd name="connsiteY0" fmla="*/ 2663256 h 2842784"/>
                  <a:gd name="connsiteX1" fmla="*/ 30167 w 1755924"/>
                  <a:gd name="connsiteY1" fmla="*/ 2818259 h 2842784"/>
                  <a:gd name="connsiteX2" fmla="*/ 31761 w 1755924"/>
                  <a:gd name="connsiteY2" fmla="*/ 2824390 h 2842784"/>
                  <a:gd name="connsiteX3" fmla="*/ 33355 w 1755924"/>
                  <a:gd name="connsiteY3" fmla="*/ 2830522 h 2842784"/>
                  <a:gd name="connsiteX4" fmla="*/ 35072 w 1755924"/>
                  <a:gd name="connsiteY4" fmla="*/ 2836653 h 2842784"/>
                  <a:gd name="connsiteX5" fmla="*/ 36789 w 1755924"/>
                  <a:gd name="connsiteY5" fmla="*/ 2842785 h 2842784"/>
                  <a:gd name="connsiteX6" fmla="*/ 201234 w 1755924"/>
                  <a:gd name="connsiteY6" fmla="*/ 2684839 h 2842784"/>
                  <a:gd name="connsiteX7" fmla="*/ 199517 w 1755924"/>
                  <a:gd name="connsiteY7" fmla="*/ 2679443 h 2842784"/>
                  <a:gd name="connsiteX8" fmla="*/ 197801 w 1755924"/>
                  <a:gd name="connsiteY8" fmla="*/ 2674047 h 2842784"/>
                  <a:gd name="connsiteX9" fmla="*/ 196084 w 1755924"/>
                  <a:gd name="connsiteY9" fmla="*/ 2668651 h 2842784"/>
                  <a:gd name="connsiteX10" fmla="*/ 194367 w 1755924"/>
                  <a:gd name="connsiteY10" fmla="*/ 2663256 h 2842784"/>
                  <a:gd name="connsiteX11" fmla="*/ 177199 w 1755924"/>
                  <a:gd name="connsiteY11" fmla="*/ 2596913 h 2842784"/>
                  <a:gd name="connsiteX12" fmla="*/ 14470 w 1755924"/>
                  <a:gd name="connsiteY12" fmla="*/ 2742965 h 2842784"/>
                  <a:gd name="connsiteX13" fmla="*/ 15574 w 1755924"/>
                  <a:gd name="connsiteY13" fmla="*/ 2749341 h 2842784"/>
                  <a:gd name="connsiteX14" fmla="*/ 16678 w 1755924"/>
                  <a:gd name="connsiteY14" fmla="*/ 2755718 h 2842784"/>
                  <a:gd name="connsiteX15" fmla="*/ 17904 w 1755924"/>
                  <a:gd name="connsiteY15" fmla="*/ 2761972 h 2842784"/>
                  <a:gd name="connsiteX16" fmla="*/ 19130 w 1755924"/>
                  <a:gd name="connsiteY16" fmla="*/ 2768226 h 2842784"/>
                  <a:gd name="connsiteX17" fmla="*/ 182349 w 1755924"/>
                  <a:gd name="connsiteY17" fmla="*/ 2619232 h 2842784"/>
                  <a:gd name="connsiteX18" fmla="*/ 181000 w 1755924"/>
                  <a:gd name="connsiteY18" fmla="*/ 2613591 h 2842784"/>
                  <a:gd name="connsiteX19" fmla="*/ 179774 w 1755924"/>
                  <a:gd name="connsiteY19" fmla="*/ 2607950 h 2842784"/>
                  <a:gd name="connsiteX20" fmla="*/ 178548 w 1755924"/>
                  <a:gd name="connsiteY20" fmla="*/ 2602309 h 2842784"/>
                  <a:gd name="connsiteX21" fmla="*/ 177322 w 1755924"/>
                  <a:gd name="connsiteY21" fmla="*/ 2596668 h 2842784"/>
                  <a:gd name="connsiteX22" fmla="*/ 165426 w 1755924"/>
                  <a:gd name="connsiteY22" fmla="*/ 2528364 h 2842784"/>
                  <a:gd name="connsiteX23" fmla="*/ 4537 w 1755924"/>
                  <a:gd name="connsiteY23" fmla="*/ 2665586 h 2842784"/>
                  <a:gd name="connsiteX24" fmla="*/ 5150 w 1755924"/>
                  <a:gd name="connsiteY24" fmla="*/ 2672085 h 2842784"/>
                  <a:gd name="connsiteX25" fmla="*/ 5764 w 1755924"/>
                  <a:gd name="connsiteY25" fmla="*/ 2678584 h 2842784"/>
                  <a:gd name="connsiteX26" fmla="*/ 6377 w 1755924"/>
                  <a:gd name="connsiteY26" fmla="*/ 2685084 h 2842784"/>
                  <a:gd name="connsiteX27" fmla="*/ 7112 w 1755924"/>
                  <a:gd name="connsiteY27" fmla="*/ 2691583 h 2842784"/>
                  <a:gd name="connsiteX28" fmla="*/ 168737 w 1755924"/>
                  <a:gd name="connsiteY28" fmla="*/ 2551295 h 2842784"/>
                  <a:gd name="connsiteX29" fmla="*/ 167879 w 1755924"/>
                  <a:gd name="connsiteY29" fmla="*/ 2545532 h 2842784"/>
                  <a:gd name="connsiteX30" fmla="*/ 167021 w 1755924"/>
                  <a:gd name="connsiteY30" fmla="*/ 2539768 h 2842784"/>
                  <a:gd name="connsiteX31" fmla="*/ 166162 w 1755924"/>
                  <a:gd name="connsiteY31" fmla="*/ 2534005 h 2842784"/>
                  <a:gd name="connsiteX32" fmla="*/ 165304 w 1755924"/>
                  <a:gd name="connsiteY32" fmla="*/ 2528241 h 2842784"/>
                  <a:gd name="connsiteX33" fmla="*/ 158805 w 1755924"/>
                  <a:gd name="connsiteY33" fmla="*/ 2457852 h 2842784"/>
                  <a:gd name="connsiteX34" fmla="*/ 0 w 1755924"/>
                  <a:gd name="connsiteY34" fmla="*/ 2586613 h 2842784"/>
                  <a:gd name="connsiteX35" fmla="*/ 123 w 1755924"/>
                  <a:gd name="connsiteY35" fmla="*/ 2593235 h 2842784"/>
                  <a:gd name="connsiteX36" fmla="*/ 368 w 1755924"/>
                  <a:gd name="connsiteY36" fmla="*/ 2599857 h 2842784"/>
                  <a:gd name="connsiteX37" fmla="*/ 613 w 1755924"/>
                  <a:gd name="connsiteY37" fmla="*/ 2606478 h 2842784"/>
                  <a:gd name="connsiteX38" fmla="*/ 858 w 1755924"/>
                  <a:gd name="connsiteY38" fmla="*/ 2613101 h 2842784"/>
                  <a:gd name="connsiteX39" fmla="*/ 160399 w 1755924"/>
                  <a:gd name="connsiteY39" fmla="*/ 2481520 h 2842784"/>
                  <a:gd name="connsiteX40" fmla="*/ 159908 w 1755924"/>
                  <a:gd name="connsiteY40" fmla="*/ 2475634 h 2842784"/>
                  <a:gd name="connsiteX41" fmla="*/ 159418 w 1755924"/>
                  <a:gd name="connsiteY41" fmla="*/ 2469747 h 2842784"/>
                  <a:gd name="connsiteX42" fmla="*/ 159050 w 1755924"/>
                  <a:gd name="connsiteY42" fmla="*/ 2463861 h 2842784"/>
                  <a:gd name="connsiteX43" fmla="*/ 158682 w 1755924"/>
                  <a:gd name="connsiteY43" fmla="*/ 2457852 h 2842784"/>
                  <a:gd name="connsiteX44" fmla="*/ 157088 w 1755924"/>
                  <a:gd name="connsiteY44" fmla="*/ 2385869 h 2842784"/>
                  <a:gd name="connsiteX45" fmla="*/ 858 w 1755924"/>
                  <a:gd name="connsiteY45" fmla="*/ 2506045 h 2842784"/>
                  <a:gd name="connsiteX46" fmla="*/ 613 w 1755924"/>
                  <a:gd name="connsiteY46" fmla="*/ 2512790 h 2842784"/>
                  <a:gd name="connsiteX47" fmla="*/ 368 w 1755924"/>
                  <a:gd name="connsiteY47" fmla="*/ 2519535 h 2842784"/>
                  <a:gd name="connsiteX48" fmla="*/ 245 w 1755924"/>
                  <a:gd name="connsiteY48" fmla="*/ 2526279 h 2842784"/>
                  <a:gd name="connsiteX49" fmla="*/ 123 w 1755924"/>
                  <a:gd name="connsiteY49" fmla="*/ 2533024 h 2842784"/>
                  <a:gd name="connsiteX50" fmla="*/ 157333 w 1755924"/>
                  <a:gd name="connsiteY50" fmla="*/ 2409904 h 2842784"/>
                  <a:gd name="connsiteX51" fmla="*/ 157333 w 1755924"/>
                  <a:gd name="connsiteY51" fmla="*/ 2403896 h 2842784"/>
                  <a:gd name="connsiteX52" fmla="*/ 157333 w 1755924"/>
                  <a:gd name="connsiteY52" fmla="*/ 2397887 h 2842784"/>
                  <a:gd name="connsiteX53" fmla="*/ 157333 w 1755924"/>
                  <a:gd name="connsiteY53" fmla="*/ 2391878 h 2842784"/>
                  <a:gd name="connsiteX54" fmla="*/ 157333 w 1755924"/>
                  <a:gd name="connsiteY54" fmla="*/ 2385869 h 2842784"/>
                  <a:gd name="connsiteX55" fmla="*/ 160031 w 1755924"/>
                  <a:gd name="connsiteY55" fmla="*/ 2312292 h 2842784"/>
                  <a:gd name="connsiteX56" fmla="*/ 6499 w 1755924"/>
                  <a:gd name="connsiteY56" fmla="*/ 2424252 h 2842784"/>
                  <a:gd name="connsiteX57" fmla="*/ 5886 w 1755924"/>
                  <a:gd name="connsiteY57" fmla="*/ 2431119 h 2842784"/>
                  <a:gd name="connsiteX58" fmla="*/ 5273 w 1755924"/>
                  <a:gd name="connsiteY58" fmla="*/ 2437986 h 2842784"/>
                  <a:gd name="connsiteX59" fmla="*/ 4660 w 1755924"/>
                  <a:gd name="connsiteY59" fmla="*/ 2444854 h 2842784"/>
                  <a:gd name="connsiteX60" fmla="*/ 4047 w 1755924"/>
                  <a:gd name="connsiteY60" fmla="*/ 2451721 h 2842784"/>
                  <a:gd name="connsiteX61" fmla="*/ 158437 w 1755924"/>
                  <a:gd name="connsiteY61" fmla="*/ 2337063 h 2842784"/>
                  <a:gd name="connsiteX62" fmla="*/ 158682 w 1755924"/>
                  <a:gd name="connsiteY62" fmla="*/ 2330931 h 2842784"/>
                  <a:gd name="connsiteX63" fmla="*/ 159050 w 1755924"/>
                  <a:gd name="connsiteY63" fmla="*/ 2324800 h 2842784"/>
                  <a:gd name="connsiteX64" fmla="*/ 159418 w 1755924"/>
                  <a:gd name="connsiteY64" fmla="*/ 2318668 h 2842784"/>
                  <a:gd name="connsiteX65" fmla="*/ 159786 w 1755924"/>
                  <a:gd name="connsiteY65" fmla="*/ 2312537 h 2842784"/>
                  <a:gd name="connsiteX66" fmla="*/ 167388 w 1755924"/>
                  <a:gd name="connsiteY66" fmla="*/ 2237856 h 2842784"/>
                  <a:gd name="connsiteX67" fmla="*/ 17045 w 1755924"/>
                  <a:gd name="connsiteY67" fmla="*/ 2341723 h 2842784"/>
                  <a:gd name="connsiteX68" fmla="*/ 15942 w 1755924"/>
                  <a:gd name="connsiteY68" fmla="*/ 2348590 h 2842784"/>
                  <a:gd name="connsiteX69" fmla="*/ 14961 w 1755924"/>
                  <a:gd name="connsiteY69" fmla="*/ 2355457 h 2842784"/>
                  <a:gd name="connsiteX70" fmla="*/ 13980 w 1755924"/>
                  <a:gd name="connsiteY70" fmla="*/ 2362324 h 2842784"/>
                  <a:gd name="connsiteX71" fmla="*/ 12999 w 1755924"/>
                  <a:gd name="connsiteY71" fmla="*/ 2369191 h 2842784"/>
                  <a:gd name="connsiteX72" fmla="*/ 164445 w 1755924"/>
                  <a:gd name="connsiteY72" fmla="*/ 2262750 h 2842784"/>
                  <a:gd name="connsiteX73" fmla="*/ 165181 w 1755924"/>
                  <a:gd name="connsiteY73" fmla="*/ 2256496 h 2842784"/>
                  <a:gd name="connsiteX74" fmla="*/ 165917 w 1755924"/>
                  <a:gd name="connsiteY74" fmla="*/ 2250241 h 2842784"/>
                  <a:gd name="connsiteX75" fmla="*/ 166653 w 1755924"/>
                  <a:gd name="connsiteY75" fmla="*/ 2243987 h 2842784"/>
                  <a:gd name="connsiteX76" fmla="*/ 167388 w 1755924"/>
                  <a:gd name="connsiteY76" fmla="*/ 2237733 h 2842784"/>
                  <a:gd name="connsiteX77" fmla="*/ 179038 w 1755924"/>
                  <a:gd name="connsiteY77" fmla="*/ 2162316 h 2842784"/>
                  <a:gd name="connsiteX78" fmla="*/ 32006 w 1755924"/>
                  <a:gd name="connsiteY78" fmla="*/ 2258335 h 2842784"/>
                  <a:gd name="connsiteX79" fmla="*/ 30535 w 1755924"/>
                  <a:gd name="connsiteY79" fmla="*/ 2265325 h 2842784"/>
                  <a:gd name="connsiteX80" fmla="*/ 29186 w 1755924"/>
                  <a:gd name="connsiteY80" fmla="*/ 2272315 h 2842784"/>
                  <a:gd name="connsiteX81" fmla="*/ 27837 w 1755924"/>
                  <a:gd name="connsiteY81" fmla="*/ 2279304 h 2842784"/>
                  <a:gd name="connsiteX82" fmla="*/ 26488 w 1755924"/>
                  <a:gd name="connsiteY82" fmla="*/ 2286294 h 2842784"/>
                  <a:gd name="connsiteX83" fmla="*/ 174624 w 1755924"/>
                  <a:gd name="connsiteY83" fmla="*/ 2187701 h 2842784"/>
                  <a:gd name="connsiteX84" fmla="*/ 175727 w 1755924"/>
                  <a:gd name="connsiteY84" fmla="*/ 2181324 h 2842784"/>
                  <a:gd name="connsiteX85" fmla="*/ 176831 w 1755924"/>
                  <a:gd name="connsiteY85" fmla="*/ 2174947 h 2842784"/>
                  <a:gd name="connsiteX86" fmla="*/ 177935 w 1755924"/>
                  <a:gd name="connsiteY86" fmla="*/ 2168571 h 2842784"/>
                  <a:gd name="connsiteX87" fmla="*/ 179038 w 1755924"/>
                  <a:gd name="connsiteY87" fmla="*/ 2162194 h 2842784"/>
                  <a:gd name="connsiteX88" fmla="*/ 194735 w 1755924"/>
                  <a:gd name="connsiteY88" fmla="*/ 2086287 h 2842784"/>
                  <a:gd name="connsiteX89" fmla="*/ 51259 w 1755924"/>
                  <a:gd name="connsiteY89" fmla="*/ 2174457 h 2842784"/>
                  <a:gd name="connsiteX90" fmla="*/ 49542 w 1755924"/>
                  <a:gd name="connsiteY90" fmla="*/ 2181446 h 2842784"/>
                  <a:gd name="connsiteX91" fmla="*/ 47825 w 1755924"/>
                  <a:gd name="connsiteY91" fmla="*/ 2188436 h 2842784"/>
                  <a:gd name="connsiteX92" fmla="*/ 46108 w 1755924"/>
                  <a:gd name="connsiteY92" fmla="*/ 2195426 h 2842784"/>
                  <a:gd name="connsiteX93" fmla="*/ 44392 w 1755924"/>
                  <a:gd name="connsiteY93" fmla="*/ 2202416 h 2842784"/>
                  <a:gd name="connsiteX94" fmla="*/ 189216 w 1755924"/>
                  <a:gd name="connsiteY94" fmla="*/ 2111548 h 2842784"/>
                  <a:gd name="connsiteX95" fmla="*/ 190565 w 1755924"/>
                  <a:gd name="connsiteY95" fmla="*/ 2105171 h 2842784"/>
                  <a:gd name="connsiteX96" fmla="*/ 191914 w 1755924"/>
                  <a:gd name="connsiteY96" fmla="*/ 2098795 h 2842784"/>
                  <a:gd name="connsiteX97" fmla="*/ 193386 w 1755924"/>
                  <a:gd name="connsiteY97" fmla="*/ 2092418 h 2842784"/>
                  <a:gd name="connsiteX98" fmla="*/ 194857 w 1755924"/>
                  <a:gd name="connsiteY98" fmla="*/ 2086041 h 2842784"/>
                  <a:gd name="connsiteX99" fmla="*/ 214110 w 1755924"/>
                  <a:gd name="connsiteY99" fmla="*/ 2009643 h 2842784"/>
                  <a:gd name="connsiteX100" fmla="*/ 74313 w 1755924"/>
                  <a:gd name="connsiteY100" fmla="*/ 2090333 h 2842784"/>
                  <a:gd name="connsiteX101" fmla="*/ 72228 w 1755924"/>
                  <a:gd name="connsiteY101" fmla="*/ 2097323 h 2842784"/>
                  <a:gd name="connsiteX102" fmla="*/ 70144 w 1755924"/>
                  <a:gd name="connsiteY102" fmla="*/ 2104313 h 2842784"/>
                  <a:gd name="connsiteX103" fmla="*/ 68182 w 1755924"/>
                  <a:gd name="connsiteY103" fmla="*/ 2111303 h 2842784"/>
                  <a:gd name="connsiteX104" fmla="*/ 66220 w 1755924"/>
                  <a:gd name="connsiteY104" fmla="*/ 2118293 h 2842784"/>
                  <a:gd name="connsiteX105" fmla="*/ 207366 w 1755924"/>
                  <a:gd name="connsiteY105" fmla="*/ 2035027 h 2842784"/>
                  <a:gd name="connsiteX106" fmla="*/ 209082 w 1755924"/>
                  <a:gd name="connsiteY106" fmla="*/ 2028651 h 2842784"/>
                  <a:gd name="connsiteX107" fmla="*/ 210799 w 1755924"/>
                  <a:gd name="connsiteY107" fmla="*/ 2022274 h 2842784"/>
                  <a:gd name="connsiteX108" fmla="*/ 212516 w 1755924"/>
                  <a:gd name="connsiteY108" fmla="*/ 2015897 h 2842784"/>
                  <a:gd name="connsiteX109" fmla="*/ 214233 w 1755924"/>
                  <a:gd name="connsiteY109" fmla="*/ 2009521 h 2842784"/>
                  <a:gd name="connsiteX110" fmla="*/ 237410 w 1755924"/>
                  <a:gd name="connsiteY110" fmla="*/ 1932633 h 2842784"/>
                  <a:gd name="connsiteX111" fmla="*/ 101291 w 1755924"/>
                  <a:gd name="connsiteY111" fmla="*/ 2006087 h 2842784"/>
                  <a:gd name="connsiteX112" fmla="*/ 98962 w 1755924"/>
                  <a:gd name="connsiteY112" fmla="*/ 2013077 h 2842784"/>
                  <a:gd name="connsiteX113" fmla="*/ 96632 w 1755924"/>
                  <a:gd name="connsiteY113" fmla="*/ 2020067 h 2842784"/>
                  <a:gd name="connsiteX114" fmla="*/ 94302 w 1755924"/>
                  <a:gd name="connsiteY114" fmla="*/ 2027057 h 2842784"/>
                  <a:gd name="connsiteX115" fmla="*/ 91972 w 1755924"/>
                  <a:gd name="connsiteY115" fmla="*/ 2034047 h 2842784"/>
                  <a:gd name="connsiteX116" fmla="*/ 229316 w 1755924"/>
                  <a:gd name="connsiteY116" fmla="*/ 1958262 h 2842784"/>
                  <a:gd name="connsiteX117" fmla="*/ 231278 w 1755924"/>
                  <a:gd name="connsiteY117" fmla="*/ 1951885 h 2842784"/>
                  <a:gd name="connsiteX118" fmla="*/ 233240 w 1755924"/>
                  <a:gd name="connsiteY118" fmla="*/ 1945508 h 2842784"/>
                  <a:gd name="connsiteX119" fmla="*/ 235325 w 1755924"/>
                  <a:gd name="connsiteY119" fmla="*/ 1939132 h 2842784"/>
                  <a:gd name="connsiteX120" fmla="*/ 237410 w 1755924"/>
                  <a:gd name="connsiteY120" fmla="*/ 1932755 h 2842784"/>
                  <a:gd name="connsiteX121" fmla="*/ 264020 w 1755924"/>
                  <a:gd name="connsiteY121" fmla="*/ 1855254 h 2842784"/>
                  <a:gd name="connsiteX122" fmla="*/ 131949 w 1755924"/>
                  <a:gd name="connsiteY122" fmla="*/ 1921596 h 2842784"/>
                  <a:gd name="connsiteX123" fmla="*/ 129251 w 1755924"/>
                  <a:gd name="connsiteY123" fmla="*/ 1928586 h 2842784"/>
                  <a:gd name="connsiteX124" fmla="*/ 126553 w 1755924"/>
                  <a:gd name="connsiteY124" fmla="*/ 1935575 h 2842784"/>
                  <a:gd name="connsiteX125" fmla="*/ 123978 w 1755924"/>
                  <a:gd name="connsiteY125" fmla="*/ 1942565 h 2842784"/>
                  <a:gd name="connsiteX126" fmla="*/ 121403 w 1755924"/>
                  <a:gd name="connsiteY126" fmla="*/ 1949555 h 2842784"/>
                  <a:gd name="connsiteX127" fmla="*/ 254823 w 1755924"/>
                  <a:gd name="connsiteY127" fmla="*/ 1881005 h 2842784"/>
                  <a:gd name="connsiteX128" fmla="*/ 257030 w 1755924"/>
                  <a:gd name="connsiteY128" fmla="*/ 1874629 h 2842784"/>
                  <a:gd name="connsiteX129" fmla="*/ 259360 w 1755924"/>
                  <a:gd name="connsiteY129" fmla="*/ 1868130 h 2842784"/>
                  <a:gd name="connsiteX130" fmla="*/ 261690 w 1755924"/>
                  <a:gd name="connsiteY130" fmla="*/ 1861630 h 2842784"/>
                  <a:gd name="connsiteX131" fmla="*/ 264020 w 1755924"/>
                  <a:gd name="connsiteY131" fmla="*/ 1855131 h 2842784"/>
                  <a:gd name="connsiteX132" fmla="*/ 293942 w 1755924"/>
                  <a:gd name="connsiteY132" fmla="*/ 1777997 h 2842784"/>
                  <a:gd name="connsiteX133" fmla="*/ 165917 w 1755924"/>
                  <a:gd name="connsiteY133" fmla="*/ 1837350 h 2842784"/>
                  <a:gd name="connsiteX134" fmla="*/ 162974 w 1755924"/>
                  <a:gd name="connsiteY134" fmla="*/ 1844340 h 2842784"/>
                  <a:gd name="connsiteX135" fmla="*/ 160031 w 1755924"/>
                  <a:gd name="connsiteY135" fmla="*/ 1851329 h 2842784"/>
                  <a:gd name="connsiteX136" fmla="*/ 157088 w 1755924"/>
                  <a:gd name="connsiteY136" fmla="*/ 1858319 h 2842784"/>
                  <a:gd name="connsiteX137" fmla="*/ 154145 w 1755924"/>
                  <a:gd name="connsiteY137" fmla="*/ 1865309 h 2842784"/>
                  <a:gd name="connsiteX138" fmla="*/ 283518 w 1755924"/>
                  <a:gd name="connsiteY138" fmla="*/ 1803627 h 2842784"/>
                  <a:gd name="connsiteX139" fmla="*/ 286093 w 1755924"/>
                  <a:gd name="connsiteY139" fmla="*/ 1797127 h 2842784"/>
                  <a:gd name="connsiteX140" fmla="*/ 288669 w 1755924"/>
                  <a:gd name="connsiteY140" fmla="*/ 1790751 h 2842784"/>
                  <a:gd name="connsiteX141" fmla="*/ 291244 w 1755924"/>
                  <a:gd name="connsiteY141" fmla="*/ 1784374 h 2842784"/>
                  <a:gd name="connsiteX142" fmla="*/ 293819 w 1755924"/>
                  <a:gd name="connsiteY142" fmla="*/ 1777997 h 2842784"/>
                  <a:gd name="connsiteX143" fmla="*/ 327051 w 1755924"/>
                  <a:gd name="connsiteY143" fmla="*/ 1700741 h 2842784"/>
                  <a:gd name="connsiteX144" fmla="*/ 203196 w 1755924"/>
                  <a:gd name="connsiteY144" fmla="*/ 1753349 h 2842784"/>
                  <a:gd name="connsiteX145" fmla="*/ 200008 w 1755924"/>
                  <a:gd name="connsiteY145" fmla="*/ 1760339 h 2842784"/>
                  <a:gd name="connsiteX146" fmla="*/ 196819 w 1755924"/>
                  <a:gd name="connsiteY146" fmla="*/ 1767329 h 2842784"/>
                  <a:gd name="connsiteX147" fmla="*/ 193631 w 1755924"/>
                  <a:gd name="connsiteY147" fmla="*/ 1774318 h 2842784"/>
                  <a:gd name="connsiteX148" fmla="*/ 190443 w 1755924"/>
                  <a:gd name="connsiteY148" fmla="*/ 1781308 h 2842784"/>
                  <a:gd name="connsiteX149" fmla="*/ 315647 w 1755924"/>
                  <a:gd name="connsiteY149" fmla="*/ 1726493 h 2842784"/>
                  <a:gd name="connsiteX150" fmla="*/ 318467 w 1755924"/>
                  <a:gd name="connsiteY150" fmla="*/ 1720116 h 2842784"/>
                  <a:gd name="connsiteX151" fmla="*/ 321288 w 1755924"/>
                  <a:gd name="connsiteY151" fmla="*/ 1713740 h 2842784"/>
                  <a:gd name="connsiteX152" fmla="*/ 324108 w 1755924"/>
                  <a:gd name="connsiteY152" fmla="*/ 1707363 h 2842784"/>
                  <a:gd name="connsiteX153" fmla="*/ 326929 w 1755924"/>
                  <a:gd name="connsiteY153" fmla="*/ 1700986 h 2842784"/>
                  <a:gd name="connsiteX154" fmla="*/ 363104 w 1755924"/>
                  <a:gd name="connsiteY154" fmla="*/ 1623730 h 2842784"/>
                  <a:gd name="connsiteX155" fmla="*/ 243541 w 1755924"/>
                  <a:gd name="connsiteY155" fmla="*/ 1669716 h 2842784"/>
                  <a:gd name="connsiteX156" fmla="*/ 240107 w 1755924"/>
                  <a:gd name="connsiteY156" fmla="*/ 1676706 h 2842784"/>
                  <a:gd name="connsiteX157" fmla="*/ 236674 w 1755924"/>
                  <a:gd name="connsiteY157" fmla="*/ 1683695 h 2842784"/>
                  <a:gd name="connsiteX158" fmla="*/ 233240 w 1755924"/>
                  <a:gd name="connsiteY158" fmla="*/ 1690685 h 2842784"/>
                  <a:gd name="connsiteX159" fmla="*/ 229807 w 1755924"/>
                  <a:gd name="connsiteY159" fmla="*/ 1697675 h 2842784"/>
                  <a:gd name="connsiteX160" fmla="*/ 350841 w 1755924"/>
                  <a:gd name="connsiteY160" fmla="*/ 1649482 h 2842784"/>
                  <a:gd name="connsiteX161" fmla="*/ 353907 w 1755924"/>
                  <a:gd name="connsiteY161" fmla="*/ 1643105 h 2842784"/>
                  <a:gd name="connsiteX162" fmla="*/ 356973 w 1755924"/>
                  <a:gd name="connsiteY162" fmla="*/ 1636729 h 2842784"/>
                  <a:gd name="connsiteX163" fmla="*/ 360039 w 1755924"/>
                  <a:gd name="connsiteY163" fmla="*/ 1630352 h 2842784"/>
                  <a:gd name="connsiteX164" fmla="*/ 363104 w 1755924"/>
                  <a:gd name="connsiteY164" fmla="*/ 1623975 h 2842784"/>
                  <a:gd name="connsiteX165" fmla="*/ 401978 w 1755924"/>
                  <a:gd name="connsiteY165" fmla="*/ 1546842 h 2842784"/>
                  <a:gd name="connsiteX166" fmla="*/ 286707 w 1755924"/>
                  <a:gd name="connsiteY166" fmla="*/ 1586574 h 2842784"/>
                  <a:gd name="connsiteX167" fmla="*/ 283028 w 1755924"/>
                  <a:gd name="connsiteY167" fmla="*/ 1593441 h 2842784"/>
                  <a:gd name="connsiteX168" fmla="*/ 279349 w 1755924"/>
                  <a:gd name="connsiteY168" fmla="*/ 1600308 h 2842784"/>
                  <a:gd name="connsiteX169" fmla="*/ 275670 w 1755924"/>
                  <a:gd name="connsiteY169" fmla="*/ 1607175 h 2842784"/>
                  <a:gd name="connsiteX170" fmla="*/ 271991 w 1755924"/>
                  <a:gd name="connsiteY170" fmla="*/ 1614042 h 2842784"/>
                  <a:gd name="connsiteX171" fmla="*/ 388734 w 1755924"/>
                  <a:gd name="connsiteY171" fmla="*/ 1572226 h 2842784"/>
                  <a:gd name="connsiteX172" fmla="*/ 392045 w 1755924"/>
                  <a:gd name="connsiteY172" fmla="*/ 1565849 h 2842784"/>
                  <a:gd name="connsiteX173" fmla="*/ 395356 w 1755924"/>
                  <a:gd name="connsiteY173" fmla="*/ 1559472 h 2842784"/>
                  <a:gd name="connsiteX174" fmla="*/ 398667 w 1755924"/>
                  <a:gd name="connsiteY174" fmla="*/ 1553096 h 2842784"/>
                  <a:gd name="connsiteX175" fmla="*/ 401978 w 1755924"/>
                  <a:gd name="connsiteY175" fmla="*/ 1546719 h 2842784"/>
                  <a:gd name="connsiteX176" fmla="*/ 443672 w 1755924"/>
                  <a:gd name="connsiteY176" fmla="*/ 1470321 h 2842784"/>
                  <a:gd name="connsiteX177" fmla="*/ 332815 w 1755924"/>
                  <a:gd name="connsiteY177" fmla="*/ 1503799 h 2842784"/>
                  <a:gd name="connsiteX178" fmla="*/ 328891 w 1755924"/>
                  <a:gd name="connsiteY178" fmla="*/ 1510666 h 2842784"/>
                  <a:gd name="connsiteX179" fmla="*/ 324967 w 1755924"/>
                  <a:gd name="connsiteY179" fmla="*/ 1517533 h 2842784"/>
                  <a:gd name="connsiteX180" fmla="*/ 321043 w 1755924"/>
                  <a:gd name="connsiteY180" fmla="*/ 1524401 h 2842784"/>
                  <a:gd name="connsiteX181" fmla="*/ 317118 w 1755924"/>
                  <a:gd name="connsiteY181" fmla="*/ 1531268 h 2842784"/>
                  <a:gd name="connsiteX182" fmla="*/ 429569 w 1755924"/>
                  <a:gd name="connsiteY182" fmla="*/ 1495705 h 2842784"/>
                  <a:gd name="connsiteX183" fmla="*/ 433125 w 1755924"/>
                  <a:gd name="connsiteY183" fmla="*/ 1489329 h 2842784"/>
                  <a:gd name="connsiteX184" fmla="*/ 436682 w 1755924"/>
                  <a:gd name="connsiteY184" fmla="*/ 1482952 h 2842784"/>
                  <a:gd name="connsiteX185" fmla="*/ 440238 w 1755924"/>
                  <a:gd name="connsiteY185" fmla="*/ 1476575 h 2842784"/>
                  <a:gd name="connsiteX186" fmla="*/ 443794 w 1755924"/>
                  <a:gd name="connsiteY186" fmla="*/ 1470199 h 2842784"/>
                  <a:gd name="connsiteX187" fmla="*/ 487941 w 1755924"/>
                  <a:gd name="connsiteY187" fmla="*/ 1394169 h 2842784"/>
                  <a:gd name="connsiteX188" fmla="*/ 381376 w 1755924"/>
                  <a:gd name="connsiteY188" fmla="*/ 1421760 h 2842784"/>
                  <a:gd name="connsiteX189" fmla="*/ 377207 w 1755924"/>
                  <a:gd name="connsiteY189" fmla="*/ 1428627 h 2842784"/>
                  <a:gd name="connsiteX190" fmla="*/ 373037 w 1755924"/>
                  <a:gd name="connsiteY190" fmla="*/ 1435495 h 2842784"/>
                  <a:gd name="connsiteX191" fmla="*/ 368868 w 1755924"/>
                  <a:gd name="connsiteY191" fmla="*/ 1442362 h 2842784"/>
                  <a:gd name="connsiteX192" fmla="*/ 364821 w 1755924"/>
                  <a:gd name="connsiteY192" fmla="*/ 1449229 h 2842784"/>
                  <a:gd name="connsiteX193" fmla="*/ 472857 w 1755924"/>
                  <a:gd name="connsiteY193" fmla="*/ 1419675 h 2842784"/>
                  <a:gd name="connsiteX194" fmla="*/ 476659 w 1755924"/>
                  <a:gd name="connsiteY194" fmla="*/ 1413299 h 2842784"/>
                  <a:gd name="connsiteX195" fmla="*/ 480460 w 1755924"/>
                  <a:gd name="connsiteY195" fmla="*/ 1406922 h 2842784"/>
                  <a:gd name="connsiteX196" fmla="*/ 484262 w 1755924"/>
                  <a:gd name="connsiteY196" fmla="*/ 1400545 h 2842784"/>
                  <a:gd name="connsiteX197" fmla="*/ 488063 w 1755924"/>
                  <a:gd name="connsiteY197" fmla="*/ 1394169 h 2842784"/>
                  <a:gd name="connsiteX198" fmla="*/ 534662 w 1755924"/>
                  <a:gd name="connsiteY198" fmla="*/ 1318506 h 2842784"/>
                  <a:gd name="connsiteX199" fmla="*/ 432512 w 1755924"/>
                  <a:gd name="connsiteY199" fmla="*/ 1340335 h 2842784"/>
                  <a:gd name="connsiteX200" fmla="*/ 428220 w 1755924"/>
                  <a:gd name="connsiteY200" fmla="*/ 1347079 h 2842784"/>
                  <a:gd name="connsiteX201" fmla="*/ 423928 w 1755924"/>
                  <a:gd name="connsiteY201" fmla="*/ 1353824 h 2842784"/>
                  <a:gd name="connsiteX202" fmla="*/ 419636 w 1755924"/>
                  <a:gd name="connsiteY202" fmla="*/ 1360568 h 2842784"/>
                  <a:gd name="connsiteX203" fmla="*/ 415344 w 1755924"/>
                  <a:gd name="connsiteY203" fmla="*/ 1367313 h 2842784"/>
                  <a:gd name="connsiteX204" fmla="*/ 518843 w 1755924"/>
                  <a:gd name="connsiteY204" fmla="*/ 1343645 h 2842784"/>
                  <a:gd name="connsiteX205" fmla="*/ 522767 w 1755924"/>
                  <a:gd name="connsiteY205" fmla="*/ 1337391 h 2842784"/>
                  <a:gd name="connsiteX206" fmla="*/ 526691 w 1755924"/>
                  <a:gd name="connsiteY206" fmla="*/ 1331137 h 2842784"/>
                  <a:gd name="connsiteX207" fmla="*/ 530616 w 1755924"/>
                  <a:gd name="connsiteY207" fmla="*/ 1324883 h 2842784"/>
                  <a:gd name="connsiteX208" fmla="*/ 534540 w 1755924"/>
                  <a:gd name="connsiteY208" fmla="*/ 1318629 h 2842784"/>
                  <a:gd name="connsiteX209" fmla="*/ 583591 w 1755924"/>
                  <a:gd name="connsiteY209" fmla="*/ 1243458 h 2842784"/>
                  <a:gd name="connsiteX210" fmla="*/ 485856 w 1755924"/>
                  <a:gd name="connsiteY210" fmla="*/ 1259767 h 2842784"/>
                  <a:gd name="connsiteX211" fmla="*/ 481319 w 1755924"/>
                  <a:gd name="connsiteY211" fmla="*/ 1266512 h 2842784"/>
                  <a:gd name="connsiteX212" fmla="*/ 476781 w 1755924"/>
                  <a:gd name="connsiteY212" fmla="*/ 1273257 h 2842784"/>
                  <a:gd name="connsiteX213" fmla="*/ 472244 w 1755924"/>
                  <a:gd name="connsiteY213" fmla="*/ 1280001 h 2842784"/>
                  <a:gd name="connsiteX214" fmla="*/ 467829 w 1755924"/>
                  <a:gd name="connsiteY214" fmla="*/ 1286623 h 2842784"/>
                  <a:gd name="connsiteX215" fmla="*/ 567036 w 1755924"/>
                  <a:gd name="connsiteY215" fmla="*/ 1268474 h 2842784"/>
                  <a:gd name="connsiteX216" fmla="*/ 571206 w 1755924"/>
                  <a:gd name="connsiteY216" fmla="*/ 1262220 h 2842784"/>
                  <a:gd name="connsiteX217" fmla="*/ 575375 w 1755924"/>
                  <a:gd name="connsiteY217" fmla="*/ 1255966 h 2842784"/>
                  <a:gd name="connsiteX218" fmla="*/ 579544 w 1755924"/>
                  <a:gd name="connsiteY218" fmla="*/ 1249712 h 2842784"/>
                  <a:gd name="connsiteX219" fmla="*/ 583714 w 1755924"/>
                  <a:gd name="connsiteY219" fmla="*/ 1243458 h 2842784"/>
                  <a:gd name="connsiteX220" fmla="*/ 541407 w 1755924"/>
                  <a:gd name="connsiteY220" fmla="*/ 1180181 h 2842784"/>
                  <a:gd name="connsiteX221" fmla="*/ 536747 w 1755924"/>
                  <a:gd name="connsiteY221" fmla="*/ 1186803 h 2842784"/>
                  <a:gd name="connsiteX222" fmla="*/ 532087 w 1755924"/>
                  <a:gd name="connsiteY222" fmla="*/ 1193425 h 2842784"/>
                  <a:gd name="connsiteX223" fmla="*/ 527427 w 1755924"/>
                  <a:gd name="connsiteY223" fmla="*/ 1200047 h 2842784"/>
                  <a:gd name="connsiteX224" fmla="*/ 522767 w 1755924"/>
                  <a:gd name="connsiteY224" fmla="*/ 1206669 h 2842784"/>
                  <a:gd name="connsiteX225" fmla="*/ 617559 w 1755924"/>
                  <a:gd name="connsiteY225" fmla="*/ 1193916 h 2842784"/>
                  <a:gd name="connsiteX226" fmla="*/ 621851 w 1755924"/>
                  <a:gd name="connsiteY226" fmla="*/ 1187784 h 2842784"/>
                  <a:gd name="connsiteX227" fmla="*/ 626143 w 1755924"/>
                  <a:gd name="connsiteY227" fmla="*/ 1181653 h 2842784"/>
                  <a:gd name="connsiteX228" fmla="*/ 630435 w 1755924"/>
                  <a:gd name="connsiteY228" fmla="*/ 1175521 h 2842784"/>
                  <a:gd name="connsiteX229" fmla="*/ 634850 w 1755924"/>
                  <a:gd name="connsiteY229" fmla="*/ 1169390 h 2842784"/>
                  <a:gd name="connsiteX230" fmla="*/ 541407 w 1755924"/>
                  <a:gd name="connsiteY230" fmla="*/ 1180426 h 2842784"/>
                  <a:gd name="connsiteX231" fmla="*/ 599042 w 1755924"/>
                  <a:gd name="connsiteY231" fmla="*/ 1101331 h 2842784"/>
                  <a:gd name="connsiteX232" fmla="*/ 594137 w 1755924"/>
                  <a:gd name="connsiteY232" fmla="*/ 1107830 h 2842784"/>
                  <a:gd name="connsiteX233" fmla="*/ 589232 w 1755924"/>
                  <a:gd name="connsiteY233" fmla="*/ 1114329 h 2842784"/>
                  <a:gd name="connsiteX234" fmla="*/ 584327 w 1755924"/>
                  <a:gd name="connsiteY234" fmla="*/ 1120829 h 2842784"/>
                  <a:gd name="connsiteX235" fmla="*/ 579544 w 1755924"/>
                  <a:gd name="connsiteY235" fmla="*/ 1127328 h 2842784"/>
                  <a:gd name="connsiteX236" fmla="*/ 669922 w 1755924"/>
                  <a:gd name="connsiteY236" fmla="*/ 1119848 h 2842784"/>
                  <a:gd name="connsiteX237" fmla="*/ 674337 w 1755924"/>
                  <a:gd name="connsiteY237" fmla="*/ 1113716 h 2842784"/>
                  <a:gd name="connsiteX238" fmla="*/ 678874 w 1755924"/>
                  <a:gd name="connsiteY238" fmla="*/ 1107585 h 2842784"/>
                  <a:gd name="connsiteX239" fmla="*/ 683411 w 1755924"/>
                  <a:gd name="connsiteY239" fmla="*/ 1101453 h 2842784"/>
                  <a:gd name="connsiteX240" fmla="*/ 687948 w 1755924"/>
                  <a:gd name="connsiteY240" fmla="*/ 1095322 h 2842784"/>
                  <a:gd name="connsiteX241" fmla="*/ 599042 w 1755924"/>
                  <a:gd name="connsiteY241" fmla="*/ 1101085 h 2842784"/>
                  <a:gd name="connsiteX242" fmla="*/ 658640 w 1755924"/>
                  <a:gd name="connsiteY242" fmla="*/ 1023339 h 2842784"/>
                  <a:gd name="connsiteX243" fmla="*/ 653612 w 1755924"/>
                  <a:gd name="connsiteY243" fmla="*/ 1029838 h 2842784"/>
                  <a:gd name="connsiteX244" fmla="*/ 648585 w 1755924"/>
                  <a:gd name="connsiteY244" fmla="*/ 1036337 h 2842784"/>
                  <a:gd name="connsiteX245" fmla="*/ 643557 w 1755924"/>
                  <a:gd name="connsiteY245" fmla="*/ 1042837 h 2842784"/>
                  <a:gd name="connsiteX246" fmla="*/ 638529 w 1755924"/>
                  <a:gd name="connsiteY246" fmla="*/ 1049336 h 2842784"/>
                  <a:gd name="connsiteX247" fmla="*/ 724492 w 1755924"/>
                  <a:gd name="connsiteY247" fmla="*/ 1047006 h 2842784"/>
                  <a:gd name="connsiteX248" fmla="*/ 729152 w 1755924"/>
                  <a:gd name="connsiteY248" fmla="*/ 1040874 h 2842784"/>
                  <a:gd name="connsiteX249" fmla="*/ 733812 w 1755924"/>
                  <a:gd name="connsiteY249" fmla="*/ 1034743 h 2842784"/>
                  <a:gd name="connsiteX250" fmla="*/ 738472 w 1755924"/>
                  <a:gd name="connsiteY250" fmla="*/ 1028734 h 2842784"/>
                  <a:gd name="connsiteX251" fmla="*/ 743132 w 1755924"/>
                  <a:gd name="connsiteY251" fmla="*/ 1022725 h 2842784"/>
                  <a:gd name="connsiteX252" fmla="*/ 658763 w 1755924"/>
                  <a:gd name="connsiteY252" fmla="*/ 1023339 h 2842784"/>
                  <a:gd name="connsiteX253" fmla="*/ 720323 w 1755924"/>
                  <a:gd name="connsiteY253" fmla="*/ 946328 h 2842784"/>
                  <a:gd name="connsiteX254" fmla="*/ 715172 w 1755924"/>
                  <a:gd name="connsiteY254" fmla="*/ 952704 h 2842784"/>
                  <a:gd name="connsiteX255" fmla="*/ 710022 w 1755924"/>
                  <a:gd name="connsiteY255" fmla="*/ 959081 h 2842784"/>
                  <a:gd name="connsiteX256" fmla="*/ 704871 w 1755924"/>
                  <a:gd name="connsiteY256" fmla="*/ 965458 h 2842784"/>
                  <a:gd name="connsiteX257" fmla="*/ 699721 w 1755924"/>
                  <a:gd name="connsiteY257" fmla="*/ 971957 h 2842784"/>
                  <a:gd name="connsiteX258" fmla="*/ 781146 w 1755924"/>
                  <a:gd name="connsiteY258" fmla="*/ 974655 h 2842784"/>
                  <a:gd name="connsiteX259" fmla="*/ 785929 w 1755924"/>
                  <a:gd name="connsiteY259" fmla="*/ 968646 h 2842784"/>
                  <a:gd name="connsiteX260" fmla="*/ 790712 w 1755924"/>
                  <a:gd name="connsiteY260" fmla="*/ 962637 h 2842784"/>
                  <a:gd name="connsiteX261" fmla="*/ 795494 w 1755924"/>
                  <a:gd name="connsiteY261" fmla="*/ 956628 h 2842784"/>
                  <a:gd name="connsiteX262" fmla="*/ 800277 w 1755924"/>
                  <a:gd name="connsiteY262" fmla="*/ 950742 h 2842784"/>
                  <a:gd name="connsiteX263" fmla="*/ 720445 w 1755924"/>
                  <a:gd name="connsiteY263" fmla="*/ 946328 h 2842784"/>
                  <a:gd name="connsiteX264" fmla="*/ 783844 w 1755924"/>
                  <a:gd name="connsiteY264" fmla="*/ 870298 h 2842784"/>
                  <a:gd name="connsiteX265" fmla="*/ 778449 w 1755924"/>
                  <a:gd name="connsiteY265" fmla="*/ 876552 h 2842784"/>
                  <a:gd name="connsiteX266" fmla="*/ 773053 w 1755924"/>
                  <a:gd name="connsiteY266" fmla="*/ 882806 h 2842784"/>
                  <a:gd name="connsiteX267" fmla="*/ 767657 w 1755924"/>
                  <a:gd name="connsiteY267" fmla="*/ 889060 h 2842784"/>
                  <a:gd name="connsiteX268" fmla="*/ 762384 w 1755924"/>
                  <a:gd name="connsiteY268" fmla="*/ 895437 h 2842784"/>
                  <a:gd name="connsiteX269" fmla="*/ 839150 w 1755924"/>
                  <a:gd name="connsiteY269" fmla="*/ 903285 h 2842784"/>
                  <a:gd name="connsiteX270" fmla="*/ 844055 w 1755924"/>
                  <a:gd name="connsiteY270" fmla="*/ 897399 h 2842784"/>
                  <a:gd name="connsiteX271" fmla="*/ 848960 w 1755924"/>
                  <a:gd name="connsiteY271" fmla="*/ 891513 h 2842784"/>
                  <a:gd name="connsiteX272" fmla="*/ 853865 w 1755924"/>
                  <a:gd name="connsiteY272" fmla="*/ 885626 h 2842784"/>
                  <a:gd name="connsiteX273" fmla="*/ 858893 w 1755924"/>
                  <a:gd name="connsiteY273" fmla="*/ 879740 h 2842784"/>
                  <a:gd name="connsiteX274" fmla="*/ 783599 w 1755924"/>
                  <a:gd name="connsiteY274" fmla="*/ 870298 h 2842784"/>
                  <a:gd name="connsiteX275" fmla="*/ 849206 w 1755924"/>
                  <a:gd name="connsiteY275" fmla="*/ 795494 h 2842784"/>
                  <a:gd name="connsiteX276" fmla="*/ 843687 w 1755924"/>
                  <a:gd name="connsiteY276" fmla="*/ 801748 h 2842784"/>
                  <a:gd name="connsiteX277" fmla="*/ 838169 w 1755924"/>
                  <a:gd name="connsiteY277" fmla="*/ 808002 h 2842784"/>
                  <a:gd name="connsiteX278" fmla="*/ 832651 w 1755924"/>
                  <a:gd name="connsiteY278" fmla="*/ 814256 h 2842784"/>
                  <a:gd name="connsiteX279" fmla="*/ 827132 w 1755924"/>
                  <a:gd name="connsiteY279" fmla="*/ 820510 h 2842784"/>
                  <a:gd name="connsiteX280" fmla="*/ 899361 w 1755924"/>
                  <a:gd name="connsiteY280" fmla="*/ 833264 h 2842784"/>
                  <a:gd name="connsiteX281" fmla="*/ 904511 w 1755924"/>
                  <a:gd name="connsiteY281" fmla="*/ 827378 h 2842784"/>
                  <a:gd name="connsiteX282" fmla="*/ 909662 w 1755924"/>
                  <a:gd name="connsiteY282" fmla="*/ 821614 h 2842784"/>
                  <a:gd name="connsiteX283" fmla="*/ 914812 w 1755924"/>
                  <a:gd name="connsiteY283" fmla="*/ 815850 h 2842784"/>
                  <a:gd name="connsiteX284" fmla="*/ 919962 w 1755924"/>
                  <a:gd name="connsiteY284" fmla="*/ 810087 h 2842784"/>
                  <a:gd name="connsiteX285" fmla="*/ 849328 w 1755924"/>
                  <a:gd name="connsiteY285" fmla="*/ 795739 h 2842784"/>
                  <a:gd name="connsiteX286" fmla="*/ 916038 w 1755924"/>
                  <a:gd name="connsiteY286" fmla="*/ 721794 h 2842784"/>
                  <a:gd name="connsiteX287" fmla="*/ 910397 w 1755924"/>
                  <a:gd name="connsiteY287" fmla="*/ 727926 h 2842784"/>
                  <a:gd name="connsiteX288" fmla="*/ 904756 w 1755924"/>
                  <a:gd name="connsiteY288" fmla="*/ 734057 h 2842784"/>
                  <a:gd name="connsiteX289" fmla="*/ 899115 w 1755924"/>
                  <a:gd name="connsiteY289" fmla="*/ 740188 h 2842784"/>
                  <a:gd name="connsiteX290" fmla="*/ 893475 w 1755924"/>
                  <a:gd name="connsiteY290" fmla="*/ 746320 h 2842784"/>
                  <a:gd name="connsiteX291" fmla="*/ 961043 w 1755924"/>
                  <a:gd name="connsiteY291" fmla="*/ 763856 h 2842784"/>
                  <a:gd name="connsiteX292" fmla="*/ 966316 w 1755924"/>
                  <a:gd name="connsiteY292" fmla="*/ 758092 h 2842784"/>
                  <a:gd name="connsiteX293" fmla="*/ 971589 w 1755924"/>
                  <a:gd name="connsiteY293" fmla="*/ 752329 h 2842784"/>
                  <a:gd name="connsiteX294" fmla="*/ 976862 w 1755924"/>
                  <a:gd name="connsiteY294" fmla="*/ 746565 h 2842784"/>
                  <a:gd name="connsiteX295" fmla="*/ 982135 w 1755924"/>
                  <a:gd name="connsiteY295" fmla="*/ 740924 h 2842784"/>
                  <a:gd name="connsiteX296" fmla="*/ 916161 w 1755924"/>
                  <a:gd name="connsiteY296" fmla="*/ 721794 h 2842784"/>
                  <a:gd name="connsiteX297" fmla="*/ 984588 w 1755924"/>
                  <a:gd name="connsiteY297" fmla="*/ 649320 h 2842784"/>
                  <a:gd name="connsiteX298" fmla="*/ 978824 w 1755924"/>
                  <a:gd name="connsiteY298" fmla="*/ 655329 h 2842784"/>
                  <a:gd name="connsiteX299" fmla="*/ 973061 w 1755924"/>
                  <a:gd name="connsiteY299" fmla="*/ 661338 h 2842784"/>
                  <a:gd name="connsiteX300" fmla="*/ 967297 w 1755924"/>
                  <a:gd name="connsiteY300" fmla="*/ 667347 h 2842784"/>
                  <a:gd name="connsiteX301" fmla="*/ 961534 w 1755924"/>
                  <a:gd name="connsiteY301" fmla="*/ 673356 h 2842784"/>
                  <a:gd name="connsiteX302" fmla="*/ 1024442 w 1755924"/>
                  <a:gd name="connsiteY302" fmla="*/ 695551 h 2842784"/>
                  <a:gd name="connsiteX303" fmla="*/ 1029838 w 1755924"/>
                  <a:gd name="connsiteY303" fmla="*/ 689910 h 2842784"/>
                  <a:gd name="connsiteX304" fmla="*/ 1035234 w 1755924"/>
                  <a:gd name="connsiteY304" fmla="*/ 684270 h 2842784"/>
                  <a:gd name="connsiteX305" fmla="*/ 1040629 w 1755924"/>
                  <a:gd name="connsiteY305" fmla="*/ 678629 h 2842784"/>
                  <a:gd name="connsiteX306" fmla="*/ 1046025 w 1755924"/>
                  <a:gd name="connsiteY306" fmla="*/ 672988 h 2842784"/>
                  <a:gd name="connsiteX307" fmla="*/ 984711 w 1755924"/>
                  <a:gd name="connsiteY307" fmla="*/ 649320 h 2842784"/>
                  <a:gd name="connsiteX308" fmla="*/ 1054609 w 1755924"/>
                  <a:gd name="connsiteY308" fmla="*/ 578195 h 2842784"/>
                  <a:gd name="connsiteX309" fmla="*/ 1048723 w 1755924"/>
                  <a:gd name="connsiteY309" fmla="*/ 584082 h 2842784"/>
                  <a:gd name="connsiteX310" fmla="*/ 1042837 w 1755924"/>
                  <a:gd name="connsiteY310" fmla="*/ 589968 h 2842784"/>
                  <a:gd name="connsiteX311" fmla="*/ 1036950 w 1755924"/>
                  <a:gd name="connsiteY311" fmla="*/ 595854 h 2842784"/>
                  <a:gd name="connsiteX312" fmla="*/ 1031064 w 1755924"/>
                  <a:gd name="connsiteY312" fmla="*/ 601740 h 2842784"/>
                  <a:gd name="connsiteX313" fmla="*/ 1089190 w 1755924"/>
                  <a:gd name="connsiteY313" fmla="*/ 628473 h 2842784"/>
                  <a:gd name="connsiteX314" fmla="*/ 1094586 w 1755924"/>
                  <a:gd name="connsiteY314" fmla="*/ 622955 h 2842784"/>
                  <a:gd name="connsiteX315" fmla="*/ 1100104 w 1755924"/>
                  <a:gd name="connsiteY315" fmla="*/ 617437 h 2842784"/>
                  <a:gd name="connsiteX316" fmla="*/ 1105623 w 1755924"/>
                  <a:gd name="connsiteY316" fmla="*/ 611918 h 2842784"/>
                  <a:gd name="connsiteX317" fmla="*/ 1111141 w 1755924"/>
                  <a:gd name="connsiteY317" fmla="*/ 606400 h 2842784"/>
                  <a:gd name="connsiteX318" fmla="*/ 1054486 w 1755924"/>
                  <a:gd name="connsiteY318" fmla="*/ 578195 h 2842784"/>
                  <a:gd name="connsiteX319" fmla="*/ 1126102 w 1755924"/>
                  <a:gd name="connsiteY319" fmla="*/ 508297 h 2842784"/>
                  <a:gd name="connsiteX320" fmla="*/ 1120093 w 1755924"/>
                  <a:gd name="connsiteY320" fmla="*/ 514061 h 2842784"/>
                  <a:gd name="connsiteX321" fmla="*/ 1114084 w 1755924"/>
                  <a:gd name="connsiteY321" fmla="*/ 519824 h 2842784"/>
                  <a:gd name="connsiteX322" fmla="*/ 1108075 w 1755924"/>
                  <a:gd name="connsiteY322" fmla="*/ 525588 h 2842784"/>
                  <a:gd name="connsiteX323" fmla="*/ 1102066 w 1755924"/>
                  <a:gd name="connsiteY323" fmla="*/ 531351 h 2842784"/>
                  <a:gd name="connsiteX324" fmla="*/ 1155533 w 1755924"/>
                  <a:gd name="connsiteY324" fmla="*/ 562622 h 2842784"/>
                  <a:gd name="connsiteX325" fmla="*/ 1161174 w 1755924"/>
                  <a:gd name="connsiteY325" fmla="*/ 557226 h 2842784"/>
                  <a:gd name="connsiteX326" fmla="*/ 1166815 w 1755924"/>
                  <a:gd name="connsiteY326" fmla="*/ 551830 h 2842784"/>
                  <a:gd name="connsiteX327" fmla="*/ 1172456 w 1755924"/>
                  <a:gd name="connsiteY327" fmla="*/ 546435 h 2842784"/>
                  <a:gd name="connsiteX328" fmla="*/ 1178096 w 1755924"/>
                  <a:gd name="connsiteY328" fmla="*/ 541039 h 2842784"/>
                  <a:gd name="connsiteX329" fmla="*/ 1126102 w 1755924"/>
                  <a:gd name="connsiteY329" fmla="*/ 508420 h 2842784"/>
                  <a:gd name="connsiteX330" fmla="*/ 1199066 w 1755924"/>
                  <a:gd name="connsiteY330" fmla="*/ 439625 h 2842784"/>
                  <a:gd name="connsiteX331" fmla="*/ 1192935 w 1755924"/>
                  <a:gd name="connsiteY331" fmla="*/ 445266 h 2842784"/>
                  <a:gd name="connsiteX332" fmla="*/ 1186803 w 1755924"/>
                  <a:gd name="connsiteY332" fmla="*/ 450907 h 2842784"/>
                  <a:gd name="connsiteX333" fmla="*/ 1180672 w 1755924"/>
                  <a:gd name="connsiteY333" fmla="*/ 456548 h 2842784"/>
                  <a:gd name="connsiteX334" fmla="*/ 1174540 w 1755924"/>
                  <a:gd name="connsiteY334" fmla="*/ 462189 h 2842784"/>
                  <a:gd name="connsiteX335" fmla="*/ 1223224 w 1755924"/>
                  <a:gd name="connsiteY335" fmla="*/ 497751 h 2842784"/>
                  <a:gd name="connsiteX336" fmla="*/ 1228865 w 1755924"/>
                  <a:gd name="connsiteY336" fmla="*/ 492478 h 2842784"/>
                  <a:gd name="connsiteX337" fmla="*/ 1234628 w 1755924"/>
                  <a:gd name="connsiteY337" fmla="*/ 487205 h 2842784"/>
                  <a:gd name="connsiteX338" fmla="*/ 1240392 w 1755924"/>
                  <a:gd name="connsiteY338" fmla="*/ 481932 h 2842784"/>
                  <a:gd name="connsiteX339" fmla="*/ 1246155 w 1755924"/>
                  <a:gd name="connsiteY339" fmla="*/ 476659 h 2842784"/>
                  <a:gd name="connsiteX340" fmla="*/ 1199066 w 1755924"/>
                  <a:gd name="connsiteY340" fmla="*/ 439625 h 2842784"/>
                  <a:gd name="connsiteX341" fmla="*/ 1273134 w 1755924"/>
                  <a:gd name="connsiteY341" fmla="*/ 372424 h 2842784"/>
                  <a:gd name="connsiteX342" fmla="*/ 1266880 w 1755924"/>
                  <a:gd name="connsiteY342" fmla="*/ 377942 h 2842784"/>
                  <a:gd name="connsiteX343" fmla="*/ 1260626 w 1755924"/>
                  <a:gd name="connsiteY343" fmla="*/ 383461 h 2842784"/>
                  <a:gd name="connsiteX344" fmla="*/ 1254372 w 1755924"/>
                  <a:gd name="connsiteY344" fmla="*/ 388979 h 2842784"/>
                  <a:gd name="connsiteX345" fmla="*/ 1248240 w 1755924"/>
                  <a:gd name="connsiteY345" fmla="*/ 394497 h 2842784"/>
                  <a:gd name="connsiteX346" fmla="*/ 1292141 w 1755924"/>
                  <a:gd name="connsiteY346" fmla="*/ 434474 h 2842784"/>
                  <a:gd name="connsiteX347" fmla="*/ 1297905 w 1755924"/>
                  <a:gd name="connsiteY347" fmla="*/ 429201 h 2842784"/>
                  <a:gd name="connsiteX348" fmla="*/ 1303668 w 1755924"/>
                  <a:gd name="connsiteY348" fmla="*/ 423928 h 2842784"/>
                  <a:gd name="connsiteX349" fmla="*/ 1309432 w 1755924"/>
                  <a:gd name="connsiteY349" fmla="*/ 418778 h 2842784"/>
                  <a:gd name="connsiteX350" fmla="*/ 1315318 w 1755924"/>
                  <a:gd name="connsiteY350" fmla="*/ 413627 h 2842784"/>
                  <a:gd name="connsiteX351" fmla="*/ 1272889 w 1755924"/>
                  <a:gd name="connsiteY351" fmla="*/ 372302 h 2842784"/>
                  <a:gd name="connsiteX352" fmla="*/ 1348673 w 1755924"/>
                  <a:gd name="connsiteY352" fmla="*/ 306695 h 2842784"/>
                  <a:gd name="connsiteX353" fmla="*/ 1342297 w 1755924"/>
                  <a:gd name="connsiteY353" fmla="*/ 312091 h 2842784"/>
                  <a:gd name="connsiteX354" fmla="*/ 1336043 w 1755924"/>
                  <a:gd name="connsiteY354" fmla="*/ 317486 h 2842784"/>
                  <a:gd name="connsiteX355" fmla="*/ 1329788 w 1755924"/>
                  <a:gd name="connsiteY355" fmla="*/ 322882 h 2842784"/>
                  <a:gd name="connsiteX356" fmla="*/ 1323534 w 1755924"/>
                  <a:gd name="connsiteY356" fmla="*/ 328278 h 2842784"/>
                  <a:gd name="connsiteX357" fmla="*/ 1362653 w 1755924"/>
                  <a:gd name="connsiteY357" fmla="*/ 372424 h 2842784"/>
                  <a:gd name="connsiteX358" fmla="*/ 1368539 w 1755924"/>
                  <a:gd name="connsiteY358" fmla="*/ 367274 h 2842784"/>
                  <a:gd name="connsiteX359" fmla="*/ 1374425 w 1755924"/>
                  <a:gd name="connsiteY359" fmla="*/ 362123 h 2842784"/>
                  <a:gd name="connsiteX360" fmla="*/ 1380312 w 1755924"/>
                  <a:gd name="connsiteY360" fmla="*/ 357095 h 2842784"/>
                  <a:gd name="connsiteX361" fmla="*/ 1386198 w 1755924"/>
                  <a:gd name="connsiteY361" fmla="*/ 352068 h 2842784"/>
                  <a:gd name="connsiteX362" fmla="*/ 1348673 w 1755924"/>
                  <a:gd name="connsiteY362" fmla="*/ 306572 h 2842784"/>
                  <a:gd name="connsiteX363" fmla="*/ 1425316 w 1755924"/>
                  <a:gd name="connsiteY363" fmla="*/ 242315 h 2842784"/>
                  <a:gd name="connsiteX364" fmla="*/ 1418817 w 1755924"/>
                  <a:gd name="connsiteY364" fmla="*/ 247588 h 2842784"/>
                  <a:gd name="connsiteX365" fmla="*/ 1412440 w 1755924"/>
                  <a:gd name="connsiteY365" fmla="*/ 252861 h 2842784"/>
                  <a:gd name="connsiteX366" fmla="*/ 1406064 w 1755924"/>
                  <a:gd name="connsiteY366" fmla="*/ 258134 h 2842784"/>
                  <a:gd name="connsiteX367" fmla="*/ 1399687 w 1755924"/>
                  <a:gd name="connsiteY367" fmla="*/ 263530 h 2842784"/>
                  <a:gd name="connsiteX368" fmla="*/ 1434023 w 1755924"/>
                  <a:gd name="connsiteY368" fmla="*/ 311845 h 2842784"/>
                  <a:gd name="connsiteX369" fmla="*/ 1440032 w 1755924"/>
                  <a:gd name="connsiteY369" fmla="*/ 306818 h 2842784"/>
                  <a:gd name="connsiteX370" fmla="*/ 1446041 w 1755924"/>
                  <a:gd name="connsiteY370" fmla="*/ 301790 h 2842784"/>
                  <a:gd name="connsiteX371" fmla="*/ 1452049 w 1755924"/>
                  <a:gd name="connsiteY371" fmla="*/ 296762 h 2842784"/>
                  <a:gd name="connsiteX372" fmla="*/ 1458058 w 1755924"/>
                  <a:gd name="connsiteY372" fmla="*/ 291734 h 2842784"/>
                  <a:gd name="connsiteX373" fmla="*/ 1425439 w 1755924"/>
                  <a:gd name="connsiteY373" fmla="*/ 242069 h 2842784"/>
                  <a:gd name="connsiteX374" fmla="*/ 1503186 w 1755924"/>
                  <a:gd name="connsiteY374" fmla="*/ 179406 h 2842784"/>
                  <a:gd name="connsiteX375" fmla="*/ 1496687 w 1755924"/>
                  <a:gd name="connsiteY375" fmla="*/ 184557 h 2842784"/>
                  <a:gd name="connsiteX376" fmla="*/ 1490187 w 1755924"/>
                  <a:gd name="connsiteY376" fmla="*/ 189707 h 2842784"/>
                  <a:gd name="connsiteX377" fmla="*/ 1483688 w 1755924"/>
                  <a:gd name="connsiteY377" fmla="*/ 194857 h 2842784"/>
                  <a:gd name="connsiteX378" fmla="*/ 1477188 w 1755924"/>
                  <a:gd name="connsiteY378" fmla="*/ 200008 h 2842784"/>
                  <a:gd name="connsiteX379" fmla="*/ 1506619 w 1755924"/>
                  <a:gd name="connsiteY379" fmla="*/ 252370 h 2842784"/>
                  <a:gd name="connsiteX380" fmla="*/ 1512751 w 1755924"/>
                  <a:gd name="connsiteY380" fmla="*/ 247465 h 2842784"/>
                  <a:gd name="connsiteX381" fmla="*/ 1518882 w 1755924"/>
                  <a:gd name="connsiteY381" fmla="*/ 242560 h 2842784"/>
                  <a:gd name="connsiteX382" fmla="*/ 1525014 w 1755924"/>
                  <a:gd name="connsiteY382" fmla="*/ 237655 h 2842784"/>
                  <a:gd name="connsiteX383" fmla="*/ 1531145 w 1755924"/>
                  <a:gd name="connsiteY383" fmla="*/ 232872 h 2842784"/>
                  <a:gd name="connsiteX384" fmla="*/ 1503308 w 1755924"/>
                  <a:gd name="connsiteY384" fmla="*/ 179161 h 2842784"/>
                  <a:gd name="connsiteX385" fmla="*/ 1582159 w 1755924"/>
                  <a:gd name="connsiteY385" fmla="*/ 118092 h 2842784"/>
                  <a:gd name="connsiteX386" fmla="*/ 1575537 w 1755924"/>
                  <a:gd name="connsiteY386" fmla="*/ 123119 h 2842784"/>
                  <a:gd name="connsiteX387" fmla="*/ 1568915 w 1755924"/>
                  <a:gd name="connsiteY387" fmla="*/ 128147 h 2842784"/>
                  <a:gd name="connsiteX388" fmla="*/ 1562293 w 1755924"/>
                  <a:gd name="connsiteY388" fmla="*/ 133175 h 2842784"/>
                  <a:gd name="connsiteX389" fmla="*/ 1555671 w 1755924"/>
                  <a:gd name="connsiteY389" fmla="*/ 138203 h 2842784"/>
                  <a:gd name="connsiteX390" fmla="*/ 1580197 w 1755924"/>
                  <a:gd name="connsiteY390" fmla="*/ 194612 h 2842784"/>
                  <a:gd name="connsiteX391" fmla="*/ 1586328 w 1755924"/>
                  <a:gd name="connsiteY391" fmla="*/ 189830 h 2842784"/>
                  <a:gd name="connsiteX392" fmla="*/ 1592460 w 1755924"/>
                  <a:gd name="connsiteY392" fmla="*/ 185047 h 2842784"/>
                  <a:gd name="connsiteX393" fmla="*/ 1598591 w 1755924"/>
                  <a:gd name="connsiteY393" fmla="*/ 180265 h 2842784"/>
                  <a:gd name="connsiteX394" fmla="*/ 1604845 w 1755924"/>
                  <a:gd name="connsiteY394" fmla="*/ 175482 h 2842784"/>
                  <a:gd name="connsiteX395" fmla="*/ 1582036 w 1755924"/>
                  <a:gd name="connsiteY395" fmla="*/ 117724 h 2842784"/>
                  <a:gd name="connsiteX396" fmla="*/ 1662113 w 1755924"/>
                  <a:gd name="connsiteY396" fmla="*/ 58249 h 2842784"/>
                  <a:gd name="connsiteX397" fmla="*/ 1655368 w 1755924"/>
                  <a:gd name="connsiteY397" fmla="*/ 63154 h 2842784"/>
                  <a:gd name="connsiteX398" fmla="*/ 1648624 w 1755924"/>
                  <a:gd name="connsiteY398" fmla="*/ 68059 h 2842784"/>
                  <a:gd name="connsiteX399" fmla="*/ 1641879 w 1755924"/>
                  <a:gd name="connsiteY399" fmla="*/ 72964 h 2842784"/>
                  <a:gd name="connsiteX400" fmla="*/ 1635135 w 1755924"/>
                  <a:gd name="connsiteY400" fmla="*/ 77869 h 2842784"/>
                  <a:gd name="connsiteX401" fmla="*/ 1654510 w 1755924"/>
                  <a:gd name="connsiteY401" fmla="*/ 138203 h 2842784"/>
                  <a:gd name="connsiteX402" fmla="*/ 1660764 w 1755924"/>
                  <a:gd name="connsiteY402" fmla="*/ 133543 h 2842784"/>
                  <a:gd name="connsiteX403" fmla="*/ 1667018 w 1755924"/>
                  <a:gd name="connsiteY403" fmla="*/ 128883 h 2842784"/>
                  <a:gd name="connsiteX404" fmla="*/ 1673272 w 1755924"/>
                  <a:gd name="connsiteY404" fmla="*/ 124223 h 2842784"/>
                  <a:gd name="connsiteX405" fmla="*/ 1679526 w 1755924"/>
                  <a:gd name="connsiteY405" fmla="*/ 119686 h 2842784"/>
                  <a:gd name="connsiteX406" fmla="*/ 1661745 w 1755924"/>
                  <a:gd name="connsiteY406" fmla="*/ 58003 h 2842784"/>
                  <a:gd name="connsiteX407" fmla="*/ 1743171 w 1755924"/>
                  <a:gd name="connsiteY407" fmla="*/ 123 h 2842784"/>
                  <a:gd name="connsiteX408" fmla="*/ 1736426 w 1755924"/>
                  <a:gd name="connsiteY408" fmla="*/ 4905 h 2842784"/>
                  <a:gd name="connsiteX409" fmla="*/ 1729682 w 1755924"/>
                  <a:gd name="connsiteY409" fmla="*/ 9688 h 2842784"/>
                  <a:gd name="connsiteX410" fmla="*/ 1722937 w 1755924"/>
                  <a:gd name="connsiteY410" fmla="*/ 14470 h 2842784"/>
                  <a:gd name="connsiteX411" fmla="*/ 1716192 w 1755924"/>
                  <a:gd name="connsiteY411" fmla="*/ 19253 h 2842784"/>
                  <a:gd name="connsiteX412" fmla="*/ 1730417 w 1755924"/>
                  <a:gd name="connsiteY412" fmla="*/ 83510 h 2842784"/>
                  <a:gd name="connsiteX413" fmla="*/ 1736794 w 1755924"/>
                  <a:gd name="connsiteY413" fmla="*/ 78973 h 2842784"/>
                  <a:gd name="connsiteX414" fmla="*/ 1743171 w 1755924"/>
                  <a:gd name="connsiteY414" fmla="*/ 74436 h 2842784"/>
                  <a:gd name="connsiteX415" fmla="*/ 1749547 w 1755924"/>
                  <a:gd name="connsiteY415" fmla="*/ 70021 h 2842784"/>
                  <a:gd name="connsiteX416" fmla="*/ 1755924 w 1755924"/>
                  <a:gd name="connsiteY416" fmla="*/ 65606 h 2842784"/>
                  <a:gd name="connsiteX417" fmla="*/ 1750528 w 1755924"/>
                  <a:gd name="connsiteY417" fmla="*/ 37647 h 2842784"/>
                  <a:gd name="connsiteX418" fmla="*/ 1748566 w 1755924"/>
                  <a:gd name="connsiteY418" fmla="*/ 27224 h 2842784"/>
                  <a:gd name="connsiteX419" fmla="*/ 1743293 w 1755924"/>
                  <a:gd name="connsiteY419" fmla="*/ 0 h 284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1755924" h="2842784">
                    <a:moveTo>
                      <a:pt x="194244" y="2663256"/>
                    </a:moveTo>
                    <a:lnTo>
                      <a:pt x="30167" y="2818259"/>
                    </a:lnTo>
                    <a:cubicBezTo>
                      <a:pt x="30657" y="2820343"/>
                      <a:pt x="31270" y="2822305"/>
                      <a:pt x="31761" y="2824390"/>
                    </a:cubicBezTo>
                    <a:cubicBezTo>
                      <a:pt x="32251" y="2826475"/>
                      <a:pt x="32865" y="2828437"/>
                      <a:pt x="33355" y="2830522"/>
                    </a:cubicBezTo>
                    <a:cubicBezTo>
                      <a:pt x="33846" y="2832606"/>
                      <a:pt x="34459" y="2834568"/>
                      <a:pt x="35072" y="2836653"/>
                    </a:cubicBezTo>
                    <a:cubicBezTo>
                      <a:pt x="35685" y="2838738"/>
                      <a:pt x="36176" y="2840700"/>
                      <a:pt x="36789" y="2842785"/>
                    </a:cubicBezTo>
                    <a:lnTo>
                      <a:pt x="201234" y="2684839"/>
                    </a:lnTo>
                    <a:cubicBezTo>
                      <a:pt x="200621" y="2683122"/>
                      <a:pt x="200008" y="2681282"/>
                      <a:pt x="199517" y="2679443"/>
                    </a:cubicBezTo>
                    <a:cubicBezTo>
                      <a:pt x="198904" y="2677603"/>
                      <a:pt x="198414" y="2675886"/>
                      <a:pt x="197801" y="2674047"/>
                    </a:cubicBezTo>
                    <a:cubicBezTo>
                      <a:pt x="197187" y="2672208"/>
                      <a:pt x="196697" y="2670491"/>
                      <a:pt x="196084" y="2668651"/>
                    </a:cubicBezTo>
                    <a:cubicBezTo>
                      <a:pt x="195471" y="2666812"/>
                      <a:pt x="194980" y="2665095"/>
                      <a:pt x="194367" y="2663256"/>
                    </a:cubicBezTo>
                    <a:moveTo>
                      <a:pt x="177199" y="2596913"/>
                    </a:moveTo>
                    <a:lnTo>
                      <a:pt x="14470" y="2742965"/>
                    </a:lnTo>
                    <a:cubicBezTo>
                      <a:pt x="14838" y="2745049"/>
                      <a:pt x="15206" y="2747257"/>
                      <a:pt x="15574" y="2749341"/>
                    </a:cubicBezTo>
                    <a:cubicBezTo>
                      <a:pt x="15942" y="2751426"/>
                      <a:pt x="16310" y="2753511"/>
                      <a:pt x="16678" y="2755718"/>
                    </a:cubicBezTo>
                    <a:cubicBezTo>
                      <a:pt x="17045" y="2757803"/>
                      <a:pt x="17413" y="2759887"/>
                      <a:pt x="17904" y="2761972"/>
                    </a:cubicBezTo>
                    <a:cubicBezTo>
                      <a:pt x="18272" y="2764057"/>
                      <a:pt x="18762" y="2766142"/>
                      <a:pt x="19130" y="2768226"/>
                    </a:cubicBezTo>
                    <a:lnTo>
                      <a:pt x="182349" y="2619232"/>
                    </a:lnTo>
                    <a:cubicBezTo>
                      <a:pt x="181859" y="2617393"/>
                      <a:pt x="181491" y="2615553"/>
                      <a:pt x="181000" y="2613591"/>
                    </a:cubicBezTo>
                    <a:cubicBezTo>
                      <a:pt x="180510" y="2611752"/>
                      <a:pt x="180142" y="2609912"/>
                      <a:pt x="179774" y="2607950"/>
                    </a:cubicBezTo>
                    <a:cubicBezTo>
                      <a:pt x="179406" y="2606111"/>
                      <a:pt x="178916" y="2604271"/>
                      <a:pt x="178548" y="2602309"/>
                    </a:cubicBezTo>
                    <a:cubicBezTo>
                      <a:pt x="178180" y="2600470"/>
                      <a:pt x="177689" y="2598630"/>
                      <a:pt x="177322" y="2596668"/>
                    </a:cubicBezTo>
                    <a:moveTo>
                      <a:pt x="165426" y="2528364"/>
                    </a:moveTo>
                    <a:lnTo>
                      <a:pt x="4537" y="2665586"/>
                    </a:lnTo>
                    <a:cubicBezTo>
                      <a:pt x="4783" y="2667793"/>
                      <a:pt x="4905" y="2670001"/>
                      <a:pt x="5150" y="2672085"/>
                    </a:cubicBezTo>
                    <a:cubicBezTo>
                      <a:pt x="5396" y="2674292"/>
                      <a:pt x="5518" y="2676377"/>
                      <a:pt x="5764" y="2678584"/>
                    </a:cubicBezTo>
                    <a:cubicBezTo>
                      <a:pt x="6009" y="2680792"/>
                      <a:pt x="6254" y="2682876"/>
                      <a:pt x="6377" y="2685084"/>
                    </a:cubicBezTo>
                    <a:cubicBezTo>
                      <a:pt x="6622" y="2687291"/>
                      <a:pt x="6867" y="2689376"/>
                      <a:pt x="7112" y="2691583"/>
                    </a:cubicBezTo>
                    <a:lnTo>
                      <a:pt x="168737" y="2551295"/>
                    </a:lnTo>
                    <a:cubicBezTo>
                      <a:pt x="168492" y="2549333"/>
                      <a:pt x="168124" y="2547494"/>
                      <a:pt x="167879" y="2545532"/>
                    </a:cubicBezTo>
                    <a:cubicBezTo>
                      <a:pt x="167634" y="2543570"/>
                      <a:pt x="167266" y="2541730"/>
                      <a:pt x="167021" y="2539768"/>
                    </a:cubicBezTo>
                    <a:cubicBezTo>
                      <a:pt x="166775" y="2537806"/>
                      <a:pt x="166407" y="2535967"/>
                      <a:pt x="166162" y="2534005"/>
                    </a:cubicBezTo>
                    <a:cubicBezTo>
                      <a:pt x="165917" y="2532043"/>
                      <a:pt x="165672" y="2530203"/>
                      <a:pt x="165304" y="2528241"/>
                    </a:cubicBezTo>
                    <a:moveTo>
                      <a:pt x="158805" y="2457852"/>
                    </a:moveTo>
                    <a:lnTo>
                      <a:pt x="0" y="2586613"/>
                    </a:lnTo>
                    <a:cubicBezTo>
                      <a:pt x="0" y="2588820"/>
                      <a:pt x="0" y="2591027"/>
                      <a:pt x="123" y="2593235"/>
                    </a:cubicBezTo>
                    <a:cubicBezTo>
                      <a:pt x="123" y="2595442"/>
                      <a:pt x="245" y="2597649"/>
                      <a:pt x="368" y="2599857"/>
                    </a:cubicBezTo>
                    <a:cubicBezTo>
                      <a:pt x="368" y="2602064"/>
                      <a:pt x="491" y="2604271"/>
                      <a:pt x="613" y="2606478"/>
                    </a:cubicBezTo>
                    <a:cubicBezTo>
                      <a:pt x="613" y="2608686"/>
                      <a:pt x="736" y="2610893"/>
                      <a:pt x="858" y="2613101"/>
                    </a:cubicBezTo>
                    <a:lnTo>
                      <a:pt x="160399" y="2481520"/>
                    </a:lnTo>
                    <a:cubicBezTo>
                      <a:pt x="160276" y="2479557"/>
                      <a:pt x="160031" y="2477596"/>
                      <a:pt x="159908" y="2475634"/>
                    </a:cubicBezTo>
                    <a:cubicBezTo>
                      <a:pt x="159786" y="2473671"/>
                      <a:pt x="159663" y="2471709"/>
                      <a:pt x="159418" y="2469747"/>
                    </a:cubicBezTo>
                    <a:cubicBezTo>
                      <a:pt x="159295" y="2467785"/>
                      <a:pt x="159172" y="2465823"/>
                      <a:pt x="159050" y="2463861"/>
                    </a:cubicBezTo>
                    <a:cubicBezTo>
                      <a:pt x="159050" y="2461899"/>
                      <a:pt x="158805" y="2459937"/>
                      <a:pt x="158682" y="2457852"/>
                    </a:cubicBezTo>
                    <a:moveTo>
                      <a:pt x="157088" y="2385869"/>
                    </a:moveTo>
                    <a:lnTo>
                      <a:pt x="858" y="2506045"/>
                    </a:lnTo>
                    <a:cubicBezTo>
                      <a:pt x="858" y="2508375"/>
                      <a:pt x="613" y="2510583"/>
                      <a:pt x="613" y="2512790"/>
                    </a:cubicBezTo>
                    <a:cubicBezTo>
                      <a:pt x="613" y="2514997"/>
                      <a:pt x="491" y="2517327"/>
                      <a:pt x="368" y="2519535"/>
                    </a:cubicBezTo>
                    <a:cubicBezTo>
                      <a:pt x="368" y="2521742"/>
                      <a:pt x="245" y="2524072"/>
                      <a:pt x="245" y="2526279"/>
                    </a:cubicBezTo>
                    <a:cubicBezTo>
                      <a:pt x="245" y="2528487"/>
                      <a:pt x="245" y="2530817"/>
                      <a:pt x="123" y="2533024"/>
                    </a:cubicBezTo>
                    <a:lnTo>
                      <a:pt x="157333" y="2409904"/>
                    </a:lnTo>
                    <a:cubicBezTo>
                      <a:pt x="157333" y="2407942"/>
                      <a:pt x="157333" y="2405980"/>
                      <a:pt x="157333" y="2403896"/>
                    </a:cubicBezTo>
                    <a:cubicBezTo>
                      <a:pt x="157333" y="2401933"/>
                      <a:pt x="157333" y="2399849"/>
                      <a:pt x="157333" y="2397887"/>
                    </a:cubicBezTo>
                    <a:cubicBezTo>
                      <a:pt x="157333" y="2395925"/>
                      <a:pt x="157333" y="2393840"/>
                      <a:pt x="157333" y="2391878"/>
                    </a:cubicBezTo>
                    <a:cubicBezTo>
                      <a:pt x="157333" y="2389916"/>
                      <a:pt x="157333" y="2387831"/>
                      <a:pt x="157333" y="2385869"/>
                    </a:cubicBezTo>
                    <a:moveTo>
                      <a:pt x="160031" y="2312292"/>
                    </a:moveTo>
                    <a:lnTo>
                      <a:pt x="6499" y="2424252"/>
                    </a:lnTo>
                    <a:cubicBezTo>
                      <a:pt x="6254" y="2426582"/>
                      <a:pt x="6009" y="2428789"/>
                      <a:pt x="5886" y="2431119"/>
                    </a:cubicBezTo>
                    <a:cubicBezTo>
                      <a:pt x="5641" y="2433449"/>
                      <a:pt x="5518" y="2435656"/>
                      <a:pt x="5273" y="2437986"/>
                    </a:cubicBezTo>
                    <a:cubicBezTo>
                      <a:pt x="5028" y="2440316"/>
                      <a:pt x="4905" y="2442524"/>
                      <a:pt x="4660" y="2444854"/>
                    </a:cubicBezTo>
                    <a:cubicBezTo>
                      <a:pt x="4415" y="2447184"/>
                      <a:pt x="4292" y="2449391"/>
                      <a:pt x="4047" y="2451721"/>
                    </a:cubicBezTo>
                    <a:lnTo>
                      <a:pt x="158437" y="2337063"/>
                    </a:lnTo>
                    <a:cubicBezTo>
                      <a:pt x="158437" y="2334978"/>
                      <a:pt x="158682" y="2333016"/>
                      <a:pt x="158682" y="2330931"/>
                    </a:cubicBezTo>
                    <a:cubicBezTo>
                      <a:pt x="158682" y="2328847"/>
                      <a:pt x="158927" y="2326885"/>
                      <a:pt x="159050" y="2324800"/>
                    </a:cubicBezTo>
                    <a:cubicBezTo>
                      <a:pt x="159172" y="2322715"/>
                      <a:pt x="159295" y="2320630"/>
                      <a:pt x="159418" y="2318668"/>
                    </a:cubicBezTo>
                    <a:cubicBezTo>
                      <a:pt x="159540" y="2316584"/>
                      <a:pt x="159663" y="2314499"/>
                      <a:pt x="159786" y="2312537"/>
                    </a:cubicBezTo>
                    <a:moveTo>
                      <a:pt x="167388" y="2237856"/>
                    </a:moveTo>
                    <a:lnTo>
                      <a:pt x="17045" y="2341723"/>
                    </a:lnTo>
                    <a:cubicBezTo>
                      <a:pt x="16678" y="2344053"/>
                      <a:pt x="16310" y="2346383"/>
                      <a:pt x="15942" y="2348590"/>
                    </a:cubicBezTo>
                    <a:cubicBezTo>
                      <a:pt x="15574" y="2350920"/>
                      <a:pt x="15206" y="2353250"/>
                      <a:pt x="14961" y="2355457"/>
                    </a:cubicBezTo>
                    <a:cubicBezTo>
                      <a:pt x="14593" y="2357787"/>
                      <a:pt x="14348" y="2360117"/>
                      <a:pt x="13980" y="2362324"/>
                    </a:cubicBezTo>
                    <a:cubicBezTo>
                      <a:pt x="13612" y="2364654"/>
                      <a:pt x="13367" y="2366862"/>
                      <a:pt x="12999" y="2369191"/>
                    </a:cubicBezTo>
                    <a:lnTo>
                      <a:pt x="164445" y="2262750"/>
                    </a:lnTo>
                    <a:cubicBezTo>
                      <a:pt x="164691" y="2260665"/>
                      <a:pt x="164936" y="2258580"/>
                      <a:pt x="165181" y="2256496"/>
                    </a:cubicBezTo>
                    <a:cubicBezTo>
                      <a:pt x="165426" y="2254411"/>
                      <a:pt x="165672" y="2252326"/>
                      <a:pt x="165917" y="2250241"/>
                    </a:cubicBezTo>
                    <a:cubicBezTo>
                      <a:pt x="166162" y="2248157"/>
                      <a:pt x="166407" y="2246072"/>
                      <a:pt x="166653" y="2243987"/>
                    </a:cubicBezTo>
                    <a:cubicBezTo>
                      <a:pt x="166898" y="2241903"/>
                      <a:pt x="167143" y="2239818"/>
                      <a:pt x="167388" y="2237733"/>
                    </a:cubicBezTo>
                    <a:moveTo>
                      <a:pt x="179038" y="2162316"/>
                    </a:moveTo>
                    <a:lnTo>
                      <a:pt x="32006" y="2258335"/>
                    </a:lnTo>
                    <a:cubicBezTo>
                      <a:pt x="31516" y="2260665"/>
                      <a:pt x="31025" y="2262995"/>
                      <a:pt x="30535" y="2265325"/>
                    </a:cubicBezTo>
                    <a:cubicBezTo>
                      <a:pt x="30044" y="2267655"/>
                      <a:pt x="29554" y="2269985"/>
                      <a:pt x="29186" y="2272315"/>
                    </a:cubicBezTo>
                    <a:cubicBezTo>
                      <a:pt x="28695" y="2274645"/>
                      <a:pt x="28327" y="2276975"/>
                      <a:pt x="27837" y="2279304"/>
                    </a:cubicBezTo>
                    <a:cubicBezTo>
                      <a:pt x="27346" y="2281634"/>
                      <a:pt x="26978" y="2283964"/>
                      <a:pt x="26488" y="2286294"/>
                    </a:cubicBezTo>
                    <a:lnTo>
                      <a:pt x="174624" y="2187701"/>
                    </a:lnTo>
                    <a:cubicBezTo>
                      <a:pt x="174992" y="2185616"/>
                      <a:pt x="175359" y="2183531"/>
                      <a:pt x="175727" y="2181324"/>
                    </a:cubicBezTo>
                    <a:cubicBezTo>
                      <a:pt x="176095" y="2179239"/>
                      <a:pt x="176463" y="2177155"/>
                      <a:pt x="176831" y="2174947"/>
                    </a:cubicBezTo>
                    <a:cubicBezTo>
                      <a:pt x="177199" y="2172863"/>
                      <a:pt x="177567" y="2170778"/>
                      <a:pt x="177935" y="2168571"/>
                    </a:cubicBezTo>
                    <a:cubicBezTo>
                      <a:pt x="178302" y="2166486"/>
                      <a:pt x="178670" y="2164401"/>
                      <a:pt x="179038" y="2162194"/>
                    </a:cubicBezTo>
                    <a:moveTo>
                      <a:pt x="194735" y="2086287"/>
                    </a:moveTo>
                    <a:lnTo>
                      <a:pt x="51259" y="2174457"/>
                    </a:lnTo>
                    <a:cubicBezTo>
                      <a:pt x="50646" y="2176787"/>
                      <a:pt x="50033" y="2179116"/>
                      <a:pt x="49542" y="2181446"/>
                    </a:cubicBezTo>
                    <a:cubicBezTo>
                      <a:pt x="48929" y="2183776"/>
                      <a:pt x="48438" y="2186106"/>
                      <a:pt x="47825" y="2188436"/>
                    </a:cubicBezTo>
                    <a:cubicBezTo>
                      <a:pt x="47212" y="2190766"/>
                      <a:pt x="46722" y="2193096"/>
                      <a:pt x="46108" y="2195426"/>
                    </a:cubicBezTo>
                    <a:cubicBezTo>
                      <a:pt x="45495" y="2197756"/>
                      <a:pt x="45005" y="2200086"/>
                      <a:pt x="44392" y="2202416"/>
                    </a:cubicBezTo>
                    <a:lnTo>
                      <a:pt x="189216" y="2111548"/>
                    </a:lnTo>
                    <a:cubicBezTo>
                      <a:pt x="189707" y="2109463"/>
                      <a:pt x="190075" y="2107379"/>
                      <a:pt x="190565" y="2105171"/>
                    </a:cubicBezTo>
                    <a:cubicBezTo>
                      <a:pt x="191056" y="2103087"/>
                      <a:pt x="191546" y="2101002"/>
                      <a:pt x="191914" y="2098795"/>
                    </a:cubicBezTo>
                    <a:cubicBezTo>
                      <a:pt x="192405" y="2096710"/>
                      <a:pt x="192895" y="2094502"/>
                      <a:pt x="193386" y="2092418"/>
                    </a:cubicBezTo>
                    <a:cubicBezTo>
                      <a:pt x="193876" y="2090333"/>
                      <a:pt x="194367" y="2088126"/>
                      <a:pt x="194857" y="2086041"/>
                    </a:cubicBezTo>
                    <a:moveTo>
                      <a:pt x="214110" y="2009643"/>
                    </a:moveTo>
                    <a:lnTo>
                      <a:pt x="74313" y="2090333"/>
                    </a:lnTo>
                    <a:cubicBezTo>
                      <a:pt x="73577" y="2092663"/>
                      <a:pt x="72964" y="2094993"/>
                      <a:pt x="72228" y="2097323"/>
                    </a:cubicBezTo>
                    <a:cubicBezTo>
                      <a:pt x="71493" y="2099653"/>
                      <a:pt x="70880" y="2101983"/>
                      <a:pt x="70144" y="2104313"/>
                    </a:cubicBezTo>
                    <a:cubicBezTo>
                      <a:pt x="69408" y="2106643"/>
                      <a:pt x="68795" y="2108973"/>
                      <a:pt x="68182" y="2111303"/>
                    </a:cubicBezTo>
                    <a:cubicBezTo>
                      <a:pt x="67569" y="2113633"/>
                      <a:pt x="66833" y="2115963"/>
                      <a:pt x="66220" y="2118293"/>
                    </a:cubicBezTo>
                    <a:lnTo>
                      <a:pt x="207366" y="2035027"/>
                    </a:lnTo>
                    <a:cubicBezTo>
                      <a:pt x="207979" y="2032943"/>
                      <a:pt x="208469" y="2030736"/>
                      <a:pt x="209082" y="2028651"/>
                    </a:cubicBezTo>
                    <a:cubicBezTo>
                      <a:pt x="209696" y="2026566"/>
                      <a:pt x="210186" y="2024359"/>
                      <a:pt x="210799" y="2022274"/>
                    </a:cubicBezTo>
                    <a:cubicBezTo>
                      <a:pt x="211412" y="2020189"/>
                      <a:pt x="211903" y="2017982"/>
                      <a:pt x="212516" y="2015897"/>
                    </a:cubicBezTo>
                    <a:cubicBezTo>
                      <a:pt x="213129" y="2013813"/>
                      <a:pt x="213742" y="2011606"/>
                      <a:pt x="214233" y="2009521"/>
                    </a:cubicBezTo>
                    <a:moveTo>
                      <a:pt x="237410" y="1932633"/>
                    </a:moveTo>
                    <a:lnTo>
                      <a:pt x="101291" y="2006087"/>
                    </a:lnTo>
                    <a:cubicBezTo>
                      <a:pt x="100556" y="2008417"/>
                      <a:pt x="99697" y="2010747"/>
                      <a:pt x="98962" y="2013077"/>
                    </a:cubicBezTo>
                    <a:cubicBezTo>
                      <a:pt x="98226" y="2015407"/>
                      <a:pt x="97367" y="2017737"/>
                      <a:pt x="96632" y="2020067"/>
                    </a:cubicBezTo>
                    <a:cubicBezTo>
                      <a:pt x="95896" y="2022397"/>
                      <a:pt x="95037" y="2024727"/>
                      <a:pt x="94302" y="2027057"/>
                    </a:cubicBezTo>
                    <a:cubicBezTo>
                      <a:pt x="93566" y="2029387"/>
                      <a:pt x="92708" y="2031717"/>
                      <a:pt x="91972" y="2034047"/>
                    </a:cubicBezTo>
                    <a:lnTo>
                      <a:pt x="229316" y="1958262"/>
                    </a:lnTo>
                    <a:cubicBezTo>
                      <a:pt x="229929" y="1956177"/>
                      <a:pt x="230665" y="1953970"/>
                      <a:pt x="231278" y="1951885"/>
                    </a:cubicBezTo>
                    <a:cubicBezTo>
                      <a:pt x="231891" y="1949800"/>
                      <a:pt x="232627" y="1947593"/>
                      <a:pt x="233240" y="1945508"/>
                    </a:cubicBezTo>
                    <a:cubicBezTo>
                      <a:pt x="233853" y="1943424"/>
                      <a:pt x="234589" y="1941216"/>
                      <a:pt x="235325" y="1939132"/>
                    </a:cubicBezTo>
                    <a:cubicBezTo>
                      <a:pt x="236061" y="1937047"/>
                      <a:pt x="236674" y="1934840"/>
                      <a:pt x="237410" y="1932755"/>
                    </a:cubicBezTo>
                    <a:moveTo>
                      <a:pt x="264020" y="1855254"/>
                    </a:moveTo>
                    <a:lnTo>
                      <a:pt x="131949" y="1921596"/>
                    </a:lnTo>
                    <a:cubicBezTo>
                      <a:pt x="131090" y="1923926"/>
                      <a:pt x="130232" y="1926256"/>
                      <a:pt x="129251" y="1928586"/>
                    </a:cubicBezTo>
                    <a:cubicBezTo>
                      <a:pt x="128392" y="1930916"/>
                      <a:pt x="127534" y="1933245"/>
                      <a:pt x="126553" y="1935575"/>
                    </a:cubicBezTo>
                    <a:cubicBezTo>
                      <a:pt x="125695" y="1937905"/>
                      <a:pt x="124836" y="1940235"/>
                      <a:pt x="123978" y="1942565"/>
                    </a:cubicBezTo>
                    <a:cubicBezTo>
                      <a:pt x="123119" y="1944895"/>
                      <a:pt x="122261" y="1947225"/>
                      <a:pt x="121403" y="1949555"/>
                    </a:cubicBezTo>
                    <a:lnTo>
                      <a:pt x="254823" y="1881005"/>
                    </a:lnTo>
                    <a:cubicBezTo>
                      <a:pt x="255559" y="1878921"/>
                      <a:pt x="256294" y="1876714"/>
                      <a:pt x="257030" y="1874629"/>
                    </a:cubicBezTo>
                    <a:cubicBezTo>
                      <a:pt x="257766" y="1872422"/>
                      <a:pt x="258502" y="1870337"/>
                      <a:pt x="259360" y="1868130"/>
                    </a:cubicBezTo>
                    <a:cubicBezTo>
                      <a:pt x="260096" y="1865922"/>
                      <a:pt x="260954" y="1863837"/>
                      <a:pt x="261690" y="1861630"/>
                    </a:cubicBezTo>
                    <a:cubicBezTo>
                      <a:pt x="262426" y="1859423"/>
                      <a:pt x="263284" y="1857338"/>
                      <a:pt x="264020" y="1855131"/>
                    </a:cubicBezTo>
                    <a:moveTo>
                      <a:pt x="293942" y="1777997"/>
                    </a:moveTo>
                    <a:lnTo>
                      <a:pt x="165917" y="1837350"/>
                    </a:lnTo>
                    <a:cubicBezTo>
                      <a:pt x="164936" y="1839680"/>
                      <a:pt x="163955" y="1842010"/>
                      <a:pt x="162974" y="1844340"/>
                    </a:cubicBezTo>
                    <a:cubicBezTo>
                      <a:pt x="161993" y="1846669"/>
                      <a:pt x="161012" y="1848999"/>
                      <a:pt x="160031" y="1851329"/>
                    </a:cubicBezTo>
                    <a:cubicBezTo>
                      <a:pt x="159050" y="1853659"/>
                      <a:pt x="158069" y="1855989"/>
                      <a:pt x="157088" y="1858319"/>
                    </a:cubicBezTo>
                    <a:cubicBezTo>
                      <a:pt x="156107" y="1860649"/>
                      <a:pt x="155126" y="1862979"/>
                      <a:pt x="154145" y="1865309"/>
                    </a:cubicBezTo>
                    <a:lnTo>
                      <a:pt x="283518" y="1803627"/>
                    </a:lnTo>
                    <a:cubicBezTo>
                      <a:pt x="284377" y="1801419"/>
                      <a:pt x="285235" y="1799335"/>
                      <a:pt x="286093" y="1797127"/>
                    </a:cubicBezTo>
                    <a:cubicBezTo>
                      <a:pt x="286952" y="1794920"/>
                      <a:pt x="287810" y="1792835"/>
                      <a:pt x="288669" y="1790751"/>
                    </a:cubicBezTo>
                    <a:cubicBezTo>
                      <a:pt x="289527" y="1788666"/>
                      <a:pt x="290385" y="1786459"/>
                      <a:pt x="291244" y="1784374"/>
                    </a:cubicBezTo>
                    <a:cubicBezTo>
                      <a:pt x="292102" y="1782289"/>
                      <a:pt x="292961" y="1780082"/>
                      <a:pt x="293819" y="1777997"/>
                    </a:cubicBezTo>
                    <a:moveTo>
                      <a:pt x="327051" y="1700741"/>
                    </a:moveTo>
                    <a:lnTo>
                      <a:pt x="203196" y="1753349"/>
                    </a:lnTo>
                    <a:cubicBezTo>
                      <a:pt x="202093" y="1755679"/>
                      <a:pt x="200989" y="1758009"/>
                      <a:pt x="200008" y="1760339"/>
                    </a:cubicBezTo>
                    <a:cubicBezTo>
                      <a:pt x="198904" y="1762669"/>
                      <a:pt x="197923" y="1764999"/>
                      <a:pt x="196819" y="1767329"/>
                    </a:cubicBezTo>
                    <a:cubicBezTo>
                      <a:pt x="195716" y="1769659"/>
                      <a:pt x="194735" y="1771988"/>
                      <a:pt x="193631" y="1774318"/>
                    </a:cubicBezTo>
                    <a:cubicBezTo>
                      <a:pt x="192527" y="1776648"/>
                      <a:pt x="191546" y="1778978"/>
                      <a:pt x="190443" y="1781308"/>
                    </a:cubicBezTo>
                    <a:lnTo>
                      <a:pt x="315647" y="1726493"/>
                    </a:lnTo>
                    <a:cubicBezTo>
                      <a:pt x="316628" y="1724408"/>
                      <a:pt x="317486" y="1722201"/>
                      <a:pt x="318467" y="1720116"/>
                    </a:cubicBezTo>
                    <a:cubicBezTo>
                      <a:pt x="319448" y="1718032"/>
                      <a:pt x="320307" y="1715824"/>
                      <a:pt x="321288" y="1713740"/>
                    </a:cubicBezTo>
                    <a:cubicBezTo>
                      <a:pt x="322269" y="1711655"/>
                      <a:pt x="323127" y="1709448"/>
                      <a:pt x="324108" y="1707363"/>
                    </a:cubicBezTo>
                    <a:cubicBezTo>
                      <a:pt x="325089" y="1705278"/>
                      <a:pt x="326070" y="1703071"/>
                      <a:pt x="326929" y="1700986"/>
                    </a:cubicBezTo>
                    <a:moveTo>
                      <a:pt x="363104" y="1623730"/>
                    </a:moveTo>
                    <a:lnTo>
                      <a:pt x="243541" y="1669716"/>
                    </a:lnTo>
                    <a:cubicBezTo>
                      <a:pt x="242315" y="1672046"/>
                      <a:pt x="241211" y="1674376"/>
                      <a:pt x="240107" y="1676706"/>
                    </a:cubicBezTo>
                    <a:cubicBezTo>
                      <a:pt x="239004" y="1679036"/>
                      <a:pt x="237778" y="1681366"/>
                      <a:pt x="236674" y="1683695"/>
                    </a:cubicBezTo>
                    <a:cubicBezTo>
                      <a:pt x="235570" y="1686025"/>
                      <a:pt x="234344" y="1688355"/>
                      <a:pt x="233240" y="1690685"/>
                    </a:cubicBezTo>
                    <a:cubicBezTo>
                      <a:pt x="232137" y="1693015"/>
                      <a:pt x="230910" y="1695345"/>
                      <a:pt x="229807" y="1697675"/>
                    </a:cubicBezTo>
                    <a:lnTo>
                      <a:pt x="350841" y="1649482"/>
                    </a:lnTo>
                    <a:cubicBezTo>
                      <a:pt x="351822" y="1647397"/>
                      <a:pt x="352804" y="1645190"/>
                      <a:pt x="353907" y="1643105"/>
                    </a:cubicBezTo>
                    <a:cubicBezTo>
                      <a:pt x="355011" y="1641021"/>
                      <a:pt x="355992" y="1638813"/>
                      <a:pt x="356973" y="1636729"/>
                    </a:cubicBezTo>
                    <a:cubicBezTo>
                      <a:pt x="357954" y="1634644"/>
                      <a:pt x="359058" y="1632437"/>
                      <a:pt x="360039" y="1630352"/>
                    </a:cubicBezTo>
                    <a:cubicBezTo>
                      <a:pt x="361020" y="1628267"/>
                      <a:pt x="362123" y="1626060"/>
                      <a:pt x="363104" y="1623975"/>
                    </a:cubicBezTo>
                    <a:moveTo>
                      <a:pt x="401978" y="1546842"/>
                    </a:moveTo>
                    <a:lnTo>
                      <a:pt x="286707" y="1586574"/>
                    </a:lnTo>
                    <a:cubicBezTo>
                      <a:pt x="285480" y="1588904"/>
                      <a:pt x="284254" y="1591111"/>
                      <a:pt x="283028" y="1593441"/>
                    </a:cubicBezTo>
                    <a:cubicBezTo>
                      <a:pt x="281801" y="1595771"/>
                      <a:pt x="280575" y="1598101"/>
                      <a:pt x="279349" y="1600308"/>
                    </a:cubicBezTo>
                    <a:cubicBezTo>
                      <a:pt x="278122" y="1602638"/>
                      <a:pt x="276896" y="1604968"/>
                      <a:pt x="275670" y="1607175"/>
                    </a:cubicBezTo>
                    <a:cubicBezTo>
                      <a:pt x="274444" y="1609505"/>
                      <a:pt x="273217" y="1611835"/>
                      <a:pt x="271991" y="1614042"/>
                    </a:cubicBezTo>
                    <a:lnTo>
                      <a:pt x="388734" y="1572226"/>
                    </a:lnTo>
                    <a:cubicBezTo>
                      <a:pt x="389837" y="1570141"/>
                      <a:pt x="390941" y="1567934"/>
                      <a:pt x="392045" y="1565849"/>
                    </a:cubicBezTo>
                    <a:cubicBezTo>
                      <a:pt x="393148" y="1563764"/>
                      <a:pt x="394252" y="1561557"/>
                      <a:pt x="395356" y="1559472"/>
                    </a:cubicBezTo>
                    <a:cubicBezTo>
                      <a:pt x="396459" y="1557388"/>
                      <a:pt x="397563" y="1555180"/>
                      <a:pt x="398667" y="1553096"/>
                    </a:cubicBezTo>
                    <a:cubicBezTo>
                      <a:pt x="399770" y="1551011"/>
                      <a:pt x="400874" y="1548804"/>
                      <a:pt x="401978" y="1546719"/>
                    </a:cubicBezTo>
                    <a:moveTo>
                      <a:pt x="443672" y="1470321"/>
                    </a:moveTo>
                    <a:lnTo>
                      <a:pt x="332815" y="1503799"/>
                    </a:lnTo>
                    <a:cubicBezTo>
                      <a:pt x="331466" y="1506129"/>
                      <a:pt x="330117" y="1508459"/>
                      <a:pt x="328891" y="1510666"/>
                    </a:cubicBezTo>
                    <a:cubicBezTo>
                      <a:pt x="327542" y="1512996"/>
                      <a:pt x="326316" y="1515203"/>
                      <a:pt x="324967" y="1517533"/>
                    </a:cubicBezTo>
                    <a:cubicBezTo>
                      <a:pt x="323618" y="1519863"/>
                      <a:pt x="322391" y="1522071"/>
                      <a:pt x="321043" y="1524401"/>
                    </a:cubicBezTo>
                    <a:cubicBezTo>
                      <a:pt x="319694" y="1526731"/>
                      <a:pt x="318467" y="1528938"/>
                      <a:pt x="317118" y="1531268"/>
                    </a:cubicBezTo>
                    <a:lnTo>
                      <a:pt x="429569" y="1495705"/>
                    </a:lnTo>
                    <a:cubicBezTo>
                      <a:pt x="430673" y="1493621"/>
                      <a:pt x="431899" y="1491413"/>
                      <a:pt x="433125" y="1489329"/>
                    </a:cubicBezTo>
                    <a:cubicBezTo>
                      <a:pt x="434352" y="1487244"/>
                      <a:pt x="435455" y="1485037"/>
                      <a:pt x="436682" y="1482952"/>
                    </a:cubicBezTo>
                    <a:cubicBezTo>
                      <a:pt x="437908" y="1480867"/>
                      <a:pt x="439012" y="1478660"/>
                      <a:pt x="440238" y="1476575"/>
                    </a:cubicBezTo>
                    <a:cubicBezTo>
                      <a:pt x="441464" y="1474491"/>
                      <a:pt x="442691" y="1472283"/>
                      <a:pt x="443794" y="1470199"/>
                    </a:cubicBezTo>
                    <a:moveTo>
                      <a:pt x="487941" y="1394169"/>
                    </a:moveTo>
                    <a:lnTo>
                      <a:pt x="381376" y="1421760"/>
                    </a:lnTo>
                    <a:cubicBezTo>
                      <a:pt x="380027" y="1424090"/>
                      <a:pt x="378556" y="1426297"/>
                      <a:pt x="377207" y="1428627"/>
                    </a:cubicBezTo>
                    <a:cubicBezTo>
                      <a:pt x="375858" y="1430957"/>
                      <a:pt x="374386" y="1433165"/>
                      <a:pt x="373037" y="1435495"/>
                    </a:cubicBezTo>
                    <a:cubicBezTo>
                      <a:pt x="371688" y="1437825"/>
                      <a:pt x="370339" y="1440032"/>
                      <a:pt x="368868" y="1442362"/>
                    </a:cubicBezTo>
                    <a:cubicBezTo>
                      <a:pt x="367519" y="1444692"/>
                      <a:pt x="366170" y="1446899"/>
                      <a:pt x="364821" y="1449229"/>
                    </a:cubicBezTo>
                    <a:lnTo>
                      <a:pt x="472857" y="1419675"/>
                    </a:lnTo>
                    <a:cubicBezTo>
                      <a:pt x="474084" y="1417591"/>
                      <a:pt x="475310" y="1415383"/>
                      <a:pt x="476659" y="1413299"/>
                    </a:cubicBezTo>
                    <a:cubicBezTo>
                      <a:pt x="477885" y="1411214"/>
                      <a:pt x="479111" y="1409129"/>
                      <a:pt x="480460" y="1406922"/>
                    </a:cubicBezTo>
                    <a:cubicBezTo>
                      <a:pt x="481687" y="1404837"/>
                      <a:pt x="482913" y="1402753"/>
                      <a:pt x="484262" y="1400545"/>
                    </a:cubicBezTo>
                    <a:cubicBezTo>
                      <a:pt x="485488" y="1398461"/>
                      <a:pt x="486714" y="1396376"/>
                      <a:pt x="488063" y="1394169"/>
                    </a:cubicBezTo>
                    <a:moveTo>
                      <a:pt x="534662" y="1318506"/>
                    </a:moveTo>
                    <a:lnTo>
                      <a:pt x="432512" y="1340335"/>
                    </a:lnTo>
                    <a:cubicBezTo>
                      <a:pt x="431041" y="1342542"/>
                      <a:pt x="429569" y="1344872"/>
                      <a:pt x="428220" y="1347079"/>
                    </a:cubicBezTo>
                    <a:cubicBezTo>
                      <a:pt x="426749" y="1349286"/>
                      <a:pt x="425400" y="1351616"/>
                      <a:pt x="423928" y="1353824"/>
                    </a:cubicBezTo>
                    <a:cubicBezTo>
                      <a:pt x="422457" y="1356031"/>
                      <a:pt x="421108" y="1358361"/>
                      <a:pt x="419636" y="1360568"/>
                    </a:cubicBezTo>
                    <a:cubicBezTo>
                      <a:pt x="418165" y="1362776"/>
                      <a:pt x="416816" y="1365106"/>
                      <a:pt x="415344" y="1367313"/>
                    </a:cubicBezTo>
                    <a:lnTo>
                      <a:pt x="518843" y="1343645"/>
                    </a:lnTo>
                    <a:cubicBezTo>
                      <a:pt x="520192" y="1341561"/>
                      <a:pt x="521418" y="1339476"/>
                      <a:pt x="522767" y="1337391"/>
                    </a:cubicBezTo>
                    <a:cubicBezTo>
                      <a:pt x="524116" y="1335307"/>
                      <a:pt x="525465" y="1333222"/>
                      <a:pt x="526691" y="1331137"/>
                    </a:cubicBezTo>
                    <a:cubicBezTo>
                      <a:pt x="528040" y="1329053"/>
                      <a:pt x="529389" y="1326968"/>
                      <a:pt x="530616" y="1324883"/>
                    </a:cubicBezTo>
                    <a:cubicBezTo>
                      <a:pt x="531964" y="1322799"/>
                      <a:pt x="533313" y="1320714"/>
                      <a:pt x="534540" y="1318629"/>
                    </a:cubicBezTo>
                    <a:moveTo>
                      <a:pt x="583591" y="1243458"/>
                    </a:moveTo>
                    <a:lnTo>
                      <a:pt x="485856" y="1259767"/>
                    </a:lnTo>
                    <a:cubicBezTo>
                      <a:pt x="484384" y="1261975"/>
                      <a:pt x="482790" y="1264182"/>
                      <a:pt x="481319" y="1266512"/>
                    </a:cubicBezTo>
                    <a:cubicBezTo>
                      <a:pt x="479847" y="1268719"/>
                      <a:pt x="478253" y="1270927"/>
                      <a:pt x="476781" y="1273257"/>
                    </a:cubicBezTo>
                    <a:cubicBezTo>
                      <a:pt x="475310" y="1275464"/>
                      <a:pt x="473838" y="1277671"/>
                      <a:pt x="472244" y="1280001"/>
                    </a:cubicBezTo>
                    <a:cubicBezTo>
                      <a:pt x="470773" y="1282208"/>
                      <a:pt x="469301" y="1284416"/>
                      <a:pt x="467829" y="1286623"/>
                    </a:cubicBezTo>
                    <a:lnTo>
                      <a:pt x="567036" y="1268474"/>
                    </a:lnTo>
                    <a:cubicBezTo>
                      <a:pt x="568385" y="1266389"/>
                      <a:pt x="569734" y="1264304"/>
                      <a:pt x="571206" y="1262220"/>
                    </a:cubicBezTo>
                    <a:cubicBezTo>
                      <a:pt x="572555" y="1260135"/>
                      <a:pt x="573904" y="1258050"/>
                      <a:pt x="575375" y="1255966"/>
                    </a:cubicBezTo>
                    <a:cubicBezTo>
                      <a:pt x="576724" y="1253881"/>
                      <a:pt x="578073" y="1251796"/>
                      <a:pt x="579544" y="1249712"/>
                    </a:cubicBezTo>
                    <a:cubicBezTo>
                      <a:pt x="580893" y="1247627"/>
                      <a:pt x="582365" y="1245542"/>
                      <a:pt x="583714" y="1243458"/>
                    </a:cubicBezTo>
                    <a:moveTo>
                      <a:pt x="541407" y="1180181"/>
                    </a:moveTo>
                    <a:cubicBezTo>
                      <a:pt x="539813" y="1182388"/>
                      <a:pt x="538341" y="1184596"/>
                      <a:pt x="536747" y="1186803"/>
                    </a:cubicBezTo>
                    <a:cubicBezTo>
                      <a:pt x="535153" y="1189010"/>
                      <a:pt x="533681" y="1191218"/>
                      <a:pt x="532087" y="1193425"/>
                    </a:cubicBezTo>
                    <a:cubicBezTo>
                      <a:pt x="530493" y="1195632"/>
                      <a:pt x="529021" y="1197840"/>
                      <a:pt x="527427" y="1200047"/>
                    </a:cubicBezTo>
                    <a:cubicBezTo>
                      <a:pt x="525833" y="1202254"/>
                      <a:pt x="524361" y="1204462"/>
                      <a:pt x="522767" y="1206669"/>
                    </a:cubicBezTo>
                    <a:lnTo>
                      <a:pt x="617559" y="1193916"/>
                    </a:lnTo>
                    <a:cubicBezTo>
                      <a:pt x="619031" y="1191831"/>
                      <a:pt x="620380" y="1189869"/>
                      <a:pt x="621851" y="1187784"/>
                    </a:cubicBezTo>
                    <a:cubicBezTo>
                      <a:pt x="623323" y="1185699"/>
                      <a:pt x="624672" y="1183615"/>
                      <a:pt x="626143" y="1181653"/>
                    </a:cubicBezTo>
                    <a:cubicBezTo>
                      <a:pt x="627615" y="1179568"/>
                      <a:pt x="629087" y="1177483"/>
                      <a:pt x="630435" y="1175521"/>
                    </a:cubicBezTo>
                    <a:cubicBezTo>
                      <a:pt x="631907" y="1173437"/>
                      <a:pt x="633379" y="1171352"/>
                      <a:pt x="634850" y="1169390"/>
                    </a:cubicBezTo>
                    <a:lnTo>
                      <a:pt x="541407" y="1180426"/>
                    </a:lnTo>
                    <a:moveTo>
                      <a:pt x="599042" y="1101331"/>
                    </a:moveTo>
                    <a:cubicBezTo>
                      <a:pt x="597448" y="1103538"/>
                      <a:pt x="595731" y="1105623"/>
                      <a:pt x="594137" y="1107830"/>
                    </a:cubicBezTo>
                    <a:cubicBezTo>
                      <a:pt x="592543" y="1110037"/>
                      <a:pt x="590826" y="1112245"/>
                      <a:pt x="589232" y="1114329"/>
                    </a:cubicBezTo>
                    <a:cubicBezTo>
                      <a:pt x="587638" y="1116537"/>
                      <a:pt x="586044" y="1118744"/>
                      <a:pt x="584327" y="1120829"/>
                    </a:cubicBezTo>
                    <a:cubicBezTo>
                      <a:pt x="582610" y="1122913"/>
                      <a:pt x="581139" y="1125243"/>
                      <a:pt x="579544" y="1127328"/>
                    </a:cubicBezTo>
                    <a:lnTo>
                      <a:pt x="669922" y="1119848"/>
                    </a:lnTo>
                    <a:cubicBezTo>
                      <a:pt x="671393" y="1117763"/>
                      <a:pt x="672865" y="1115801"/>
                      <a:pt x="674337" y="1113716"/>
                    </a:cubicBezTo>
                    <a:cubicBezTo>
                      <a:pt x="675808" y="1111631"/>
                      <a:pt x="677280" y="1109669"/>
                      <a:pt x="678874" y="1107585"/>
                    </a:cubicBezTo>
                    <a:cubicBezTo>
                      <a:pt x="680345" y="1105500"/>
                      <a:pt x="681817" y="1103538"/>
                      <a:pt x="683411" y="1101453"/>
                    </a:cubicBezTo>
                    <a:cubicBezTo>
                      <a:pt x="684883" y="1099369"/>
                      <a:pt x="686477" y="1097406"/>
                      <a:pt x="687948" y="1095322"/>
                    </a:cubicBezTo>
                    <a:lnTo>
                      <a:pt x="599042" y="1101085"/>
                    </a:lnTo>
                    <a:moveTo>
                      <a:pt x="658640" y="1023339"/>
                    </a:moveTo>
                    <a:cubicBezTo>
                      <a:pt x="656923" y="1025546"/>
                      <a:pt x="655329" y="1027631"/>
                      <a:pt x="653612" y="1029838"/>
                    </a:cubicBezTo>
                    <a:cubicBezTo>
                      <a:pt x="651896" y="1032045"/>
                      <a:pt x="650301" y="1034130"/>
                      <a:pt x="648585" y="1036337"/>
                    </a:cubicBezTo>
                    <a:cubicBezTo>
                      <a:pt x="646868" y="1038545"/>
                      <a:pt x="645274" y="1040629"/>
                      <a:pt x="643557" y="1042837"/>
                    </a:cubicBezTo>
                    <a:cubicBezTo>
                      <a:pt x="641840" y="1045044"/>
                      <a:pt x="640246" y="1047129"/>
                      <a:pt x="638529" y="1049336"/>
                    </a:cubicBezTo>
                    <a:lnTo>
                      <a:pt x="724492" y="1047006"/>
                    </a:lnTo>
                    <a:cubicBezTo>
                      <a:pt x="726086" y="1044921"/>
                      <a:pt x="727558" y="1042959"/>
                      <a:pt x="729152" y="1040874"/>
                    </a:cubicBezTo>
                    <a:cubicBezTo>
                      <a:pt x="730746" y="1038790"/>
                      <a:pt x="732218" y="1036828"/>
                      <a:pt x="733812" y="1034743"/>
                    </a:cubicBezTo>
                    <a:cubicBezTo>
                      <a:pt x="735406" y="1032658"/>
                      <a:pt x="736877" y="1030696"/>
                      <a:pt x="738472" y="1028734"/>
                    </a:cubicBezTo>
                    <a:cubicBezTo>
                      <a:pt x="740066" y="1026772"/>
                      <a:pt x="741537" y="1024688"/>
                      <a:pt x="743132" y="1022725"/>
                    </a:cubicBezTo>
                    <a:lnTo>
                      <a:pt x="658763" y="1023339"/>
                    </a:lnTo>
                    <a:moveTo>
                      <a:pt x="720323" y="946328"/>
                    </a:moveTo>
                    <a:cubicBezTo>
                      <a:pt x="718606" y="948412"/>
                      <a:pt x="716889" y="950620"/>
                      <a:pt x="715172" y="952704"/>
                    </a:cubicBezTo>
                    <a:cubicBezTo>
                      <a:pt x="713455" y="954789"/>
                      <a:pt x="711738" y="956996"/>
                      <a:pt x="710022" y="959081"/>
                    </a:cubicBezTo>
                    <a:cubicBezTo>
                      <a:pt x="708305" y="961166"/>
                      <a:pt x="706588" y="963373"/>
                      <a:pt x="704871" y="965458"/>
                    </a:cubicBezTo>
                    <a:cubicBezTo>
                      <a:pt x="703154" y="967542"/>
                      <a:pt x="701438" y="969750"/>
                      <a:pt x="699721" y="971957"/>
                    </a:cubicBezTo>
                    <a:lnTo>
                      <a:pt x="781146" y="974655"/>
                    </a:lnTo>
                    <a:cubicBezTo>
                      <a:pt x="782741" y="972693"/>
                      <a:pt x="784335" y="970608"/>
                      <a:pt x="785929" y="968646"/>
                    </a:cubicBezTo>
                    <a:cubicBezTo>
                      <a:pt x="787523" y="966684"/>
                      <a:pt x="789117" y="964599"/>
                      <a:pt x="790712" y="962637"/>
                    </a:cubicBezTo>
                    <a:cubicBezTo>
                      <a:pt x="792306" y="960675"/>
                      <a:pt x="793900" y="958713"/>
                      <a:pt x="795494" y="956628"/>
                    </a:cubicBezTo>
                    <a:cubicBezTo>
                      <a:pt x="797088" y="954666"/>
                      <a:pt x="798682" y="952704"/>
                      <a:pt x="800277" y="950742"/>
                    </a:cubicBezTo>
                    <a:lnTo>
                      <a:pt x="720445" y="946328"/>
                    </a:lnTo>
                    <a:moveTo>
                      <a:pt x="783844" y="870298"/>
                    </a:moveTo>
                    <a:cubicBezTo>
                      <a:pt x="782005" y="872382"/>
                      <a:pt x="780288" y="874467"/>
                      <a:pt x="778449" y="876552"/>
                    </a:cubicBezTo>
                    <a:cubicBezTo>
                      <a:pt x="776609" y="878636"/>
                      <a:pt x="774892" y="880721"/>
                      <a:pt x="773053" y="882806"/>
                    </a:cubicBezTo>
                    <a:cubicBezTo>
                      <a:pt x="771214" y="884891"/>
                      <a:pt x="769497" y="886975"/>
                      <a:pt x="767657" y="889060"/>
                    </a:cubicBezTo>
                    <a:cubicBezTo>
                      <a:pt x="765941" y="891145"/>
                      <a:pt x="764101" y="893229"/>
                      <a:pt x="762384" y="895437"/>
                    </a:cubicBezTo>
                    <a:lnTo>
                      <a:pt x="839150" y="903285"/>
                    </a:lnTo>
                    <a:cubicBezTo>
                      <a:pt x="840867" y="901323"/>
                      <a:pt x="842461" y="899361"/>
                      <a:pt x="844055" y="897399"/>
                    </a:cubicBezTo>
                    <a:cubicBezTo>
                      <a:pt x="845649" y="895437"/>
                      <a:pt x="847366" y="893475"/>
                      <a:pt x="848960" y="891513"/>
                    </a:cubicBezTo>
                    <a:cubicBezTo>
                      <a:pt x="850554" y="889550"/>
                      <a:pt x="852271" y="887588"/>
                      <a:pt x="853865" y="885626"/>
                    </a:cubicBezTo>
                    <a:cubicBezTo>
                      <a:pt x="855582" y="883664"/>
                      <a:pt x="857176" y="881702"/>
                      <a:pt x="858893" y="879740"/>
                    </a:cubicBezTo>
                    <a:lnTo>
                      <a:pt x="783599" y="870298"/>
                    </a:lnTo>
                    <a:moveTo>
                      <a:pt x="849206" y="795494"/>
                    </a:moveTo>
                    <a:cubicBezTo>
                      <a:pt x="847366" y="797579"/>
                      <a:pt x="845527" y="799663"/>
                      <a:pt x="843687" y="801748"/>
                    </a:cubicBezTo>
                    <a:cubicBezTo>
                      <a:pt x="841848" y="803833"/>
                      <a:pt x="840008" y="805918"/>
                      <a:pt x="838169" y="808002"/>
                    </a:cubicBezTo>
                    <a:cubicBezTo>
                      <a:pt x="836329" y="810087"/>
                      <a:pt x="834490" y="812172"/>
                      <a:pt x="832651" y="814256"/>
                    </a:cubicBezTo>
                    <a:cubicBezTo>
                      <a:pt x="830811" y="816341"/>
                      <a:pt x="828972" y="818426"/>
                      <a:pt x="827132" y="820510"/>
                    </a:cubicBezTo>
                    <a:lnTo>
                      <a:pt x="899361" y="833264"/>
                    </a:lnTo>
                    <a:cubicBezTo>
                      <a:pt x="901078" y="831302"/>
                      <a:pt x="902794" y="829340"/>
                      <a:pt x="904511" y="827378"/>
                    </a:cubicBezTo>
                    <a:cubicBezTo>
                      <a:pt x="906228" y="825416"/>
                      <a:pt x="907945" y="823453"/>
                      <a:pt x="909662" y="821614"/>
                    </a:cubicBezTo>
                    <a:cubicBezTo>
                      <a:pt x="911378" y="819652"/>
                      <a:pt x="913095" y="817690"/>
                      <a:pt x="914812" y="815850"/>
                    </a:cubicBezTo>
                    <a:cubicBezTo>
                      <a:pt x="916529" y="813888"/>
                      <a:pt x="918246" y="811926"/>
                      <a:pt x="919962" y="810087"/>
                    </a:cubicBezTo>
                    <a:lnTo>
                      <a:pt x="849328" y="795739"/>
                    </a:lnTo>
                    <a:moveTo>
                      <a:pt x="916038" y="721794"/>
                    </a:moveTo>
                    <a:cubicBezTo>
                      <a:pt x="914199" y="723879"/>
                      <a:pt x="912237" y="725841"/>
                      <a:pt x="910397" y="727926"/>
                    </a:cubicBezTo>
                    <a:cubicBezTo>
                      <a:pt x="908558" y="730010"/>
                      <a:pt x="906596" y="731972"/>
                      <a:pt x="904756" y="734057"/>
                    </a:cubicBezTo>
                    <a:cubicBezTo>
                      <a:pt x="902917" y="736142"/>
                      <a:pt x="900955" y="738104"/>
                      <a:pt x="899115" y="740188"/>
                    </a:cubicBezTo>
                    <a:cubicBezTo>
                      <a:pt x="897276" y="742273"/>
                      <a:pt x="895437" y="744235"/>
                      <a:pt x="893475" y="746320"/>
                    </a:cubicBezTo>
                    <a:lnTo>
                      <a:pt x="961043" y="763856"/>
                    </a:lnTo>
                    <a:cubicBezTo>
                      <a:pt x="962760" y="761894"/>
                      <a:pt x="964477" y="760054"/>
                      <a:pt x="966316" y="758092"/>
                    </a:cubicBezTo>
                    <a:cubicBezTo>
                      <a:pt x="968156" y="756130"/>
                      <a:pt x="969750" y="754291"/>
                      <a:pt x="971589" y="752329"/>
                    </a:cubicBezTo>
                    <a:cubicBezTo>
                      <a:pt x="973306" y="750367"/>
                      <a:pt x="975023" y="748527"/>
                      <a:pt x="976862" y="746565"/>
                    </a:cubicBezTo>
                    <a:cubicBezTo>
                      <a:pt x="978579" y="744726"/>
                      <a:pt x="980419" y="742764"/>
                      <a:pt x="982135" y="740924"/>
                    </a:cubicBezTo>
                    <a:lnTo>
                      <a:pt x="916161" y="721794"/>
                    </a:lnTo>
                    <a:moveTo>
                      <a:pt x="984588" y="649320"/>
                    </a:moveTo>
                    <a:cubicBezTo>
                      <a:pt x="982626" y="651282"/>
                      <a:pt x="980786" y="653367"/>
                      <a:pt x="978824" y="655329"/>
                    </a:cubicBezTo>
                    <a:cubicBezTo>
                      <a:pt x="976862" y="657291"/>
                      <a:pt x="975023" y="659376"/>
                      <a:pt x="973061" y="661338"/>
                    </a:cubicBezTo>
                    <a:cubicBezTo>
                      <a:pt x="971099" y="663300"/>
                      <a:pt x="969259" y="665385"/>
                      <a:pt x="967297" y="667347"/>
                    </a:cubicBezTo>
                    <a:cubicBezTo>
                      <a:pt x="965335" y="669309"/>
                      <a:pt x="963496" y="671394"/>
                      <a:pt x="961534" y="673356"/>
                    </a:cubicBezTo>
                    <a:lnTo>
                      <a:pt x="1024442" y="695551"/>
                    </a:lnTo>
                    <a:cubicBezTo>
                      <a:pt x="1026282" y="693712"/>
                      <a:pt x="1027999" y="691750"/>
                      <a:pt x="1029838" y="689910"/>
                    </a:cubicBezTo>
                    <a:cubicBezTo>
                      <a:pt x="1031677" y="688071"/>
                      <a:pt x="1033394" y="686109"/>
                      <a:pt x="1035234" y="684270"/>
                    </a:cubicBezTo>
                    <a:cubicBezTo>
                      <a:pt x="1037073" y="682430"/>
                      <a:pt x="1038790" y="680468"/>
                      <a:pt x="1040629" y="678629"/>
                    </a:cubicBezTo>
                    <a:cubicBezTo>
                      <a:pt x="1042469" y="676789"/>
                      <a:pt x="1044186" y="674827"/>
                      <a:pt x="1046025" y="672988"/>
                    </a:cubicBezTo>
                    <a:lnTo>
                      <a:pt x="984711" y="649320"/>
                    </a:lnTo>
                    <a:moveTo>
                      <a:pt x="1054609" y="578195"/>
                    </a:moveTo>
                    <a:cubicBezTo>
                      <a:pt x="1052647" y="580158"/>
                      <a:pt x="1050685" y="582120"/>
                      <a:pt x="1048723" y="584082"/>
                    </a:cubicBezTo>
                    <a:cubicBezTo>
                      <a:pt x="1046761" y="586044"/>
                      <a:pt x="1044799" y="588006"/>
                      <a:pt x="1042837" y="589968"/>
                    </a:cubicBezTo>
                    <a:cubicBezTo>
                      <a:pt x="1040874" y="591930"/>
                      <a:pt x="1038913" y="593892"/>
                      <a:pt x="1036950" y="595854"/>
                    </a:cubicBezTo>
                    <a:cubicBezTo>
                      <a:pt x="1034988" y="597816"/>
                      <a:pt x="1033026" y="599778"/>
                      <a:pt x="1031064" y="601740"/>
                    </a:cubicBezTo>
                    <a:lnTo>
                      <a:pt x="1089190" y="628473"/>
                    </a:lnTo>
                    <a:cubicBezTo>
                      <a:pt x="1091030" y="626634"/>
                      <a:pt x="1092869" y="624795"/>
                      <a:pt x="1094586" y="622955"/>
                    </a:cubicBezTo>
                    <a:cubicBezTo>
                      <a:pt x="1096303" y="621116"/>
                      <a:pt x="1098265" y="619276"/>
                      <a:pt x="1100104" y="617437"/>
                    </a:cubicBezTo>
                    <a:cubicBezTo>
                      <a:pt x="1101944" y="615597"/>
                      <a:pt x="1103783" y="613758"/>
                      <a:pt x="1105623" y="611918"/>
                    </a:cubicBezTo>
                    <a:cubicBezTo>
                      <a:pt x="1107462" y="610079"/>
                      <a:pt x="1109302" y="608240"/>
                      <a:pt x="1111141" y="606400"/>
                    </a:cubicBezTo>
                    <a:lnTo>
                      <a:pt x="1054486" y="578195"/>
                    </a:lnTo>
                    <a:moveTo>
                      <a:pt x="1126102" y="508297"/>
                    </a:moveTo>
                    <a:cubicBezTo>
                      <a:pt x="1124140" y="510259"/>
                      <a:pt x="1122055" y="512098"/>
                      <a:pt x="1120093" y="514061"/>
                    </a:cubicBezTo>
                    <a:cubicBezTo>
                      <a:pt x="1118131" y="516023"/>
                      <a:pt x="1116046" y="517862"/>
                      <a:pt x="1114084" y="519824"/>
                    </a:cubicBezTo>
                    <a:cubicBezTo>
                      <a:pt x="1112122" y="521786"/>
                      <a:pt x="1110037" y="523748"/>
                      <a:pt x="1108075" y="525588"/>
                    </a:cubicBezTo>
                    <a:cubicBezTo>
                      <a:pt x="1106113" y="527550"/>
                      <a:pt x="1104029" y="529389"/>
                      <a:pt x="1102066" y="531351"/>
                    </a:cubicBezTo>
                    <a:lnTo>
                      <a:pt x="1155533" y="562622"/>
                    </a:lnTo>
                    <a:cubicBezTo>
                      <a:pt x="1157372" y="560782"/>
                      <a:pt x="1159212" y="558943"/>
                      <a:pt x="1161174" y="557226"/>
                    </a:cubicBezTo>
                    <a:cubicBezTo>
                      <a:pt x="1163013" y="555386"/>
                      <a:pt x="1164852" y="553547"/>
                      <a:pt x="1166815" y="551830"/>
                    </a:cubicBezTo>
                    <a:cubicBezTo>
                      <a:pt x="1168654" y="549991"/>
                      <a:pt x="1170616" y="548274"/>
                      <a:pt x="1172456" y="546435"/>
                    </a:cubicBezTo>
                    <a:cubicBezTo>
                      <a:pt x="1174295" y="544595"/>
                      <a:pt x="1176257" y="542878"/>
                      <a:pt x="1178096" y="541039"/>
                    </a:cubicBezTo>
                    <a:lnTo>
                      <a:pt x="1126102" y="508420"/>
                    </a:lnTo>
                    <a:moveTo>
                      <a:pt x="1199066" y="439625"/>
                    </a:moveTo>
                    <a:cubicBezTo>
                      <a:pt x="1196981" y="441464"/>
                      <a:pt x="1195019" y="443426"/>
                      <a:pt x="1192935" y="445266"/>
                    </a:cubicBezTo>
                    <a:cubicBezTo>
                      <a:pt x="1190850" y="447105"/>
                      <a:pt x="1188888" y="449067"/>
                      <a:pt x="1186803" y="450907"/>
                    </a:cubicBezTo>
                    <a:cubicBezTo>
                      <a:pt x="1184718" y="452746"/>
                      <a:pt x="1182756" y="454708"/>
                      <a:pt x="1180672" y="456548"/>
                    </a:cubicBezTo>
                    <a:cubicBezTo>
                      <a:pt x="1178587" y="458387"/>
                      <a:pt x="1176625" y="460349"/>
                      <a:pt x="1174540" y="462189"/>
                    </a:cubicBezTo>
                    <a:lnTo>
                      <a:pt x="1223224" y="497751"/>
                    </a:lnTo>
                    <a:cubicBezTo>
                      <a:pt x="1225063" y="496034"/>
                      <a:pt x="1227025" y="494195"/>
                      <a:pt x="1228865" y="492478"/>
                    </a:cubicBezTo>
                    <a:cubicBezTo>
                      <a:pt x="1230704" y="490761"/>
                      <a:pt x="1232666" y="488922"/>
                      <a:pt x="1234628" y="487205"/>
                    </a:cubicBezTo>
                    <a:cubicBezTo>
                      <a:pt x="1236590" y="485488"/>
                      <a:pt x="1238430" y="483649"/>
                      <a:pt x="1240392" y="481932"/>
                    </a:cubicBezTo>
                    <a:cubicBezTo>
                      <a:pt x="1242354" y="480215"/>
                      <a:pt x="1244193" y="478376"/>
                      <a:pt x="1246155" y="476659"/>
                    </a:cubicBezTo>
                    <a:lnTo>
                      <a:pt x="1199066" y="439625"/>
                    </a:lnTo>
                    <a:moveTo>
                      <a:pt x="1273134" y="372424"/>
                    </a:moveTo>
                    <a:cubicBezTo>
                      <a:pt x="1271049" y="374263"/>
                      <a:pt x="1268964" y="376103"/>
                      <a:pt x="1266880" y="377942"/>
                    </a:cubicBezTo>
                    <a:cubicBezTo>
                      <a:pt x="1264795" y="379782"/>
                      <a:pt x="1262710" y="381621"/>
                      <a:pt x="1260626" y="383461"/>
                    </a:cubicBezTo>
                    <a:cubicBezTo>
                      <a:pt x="1258541" y="385300"/>
                      <a:pt x="1256456" y="387140"/>
                      <a:pt x="1254372" y="388979"/>
                    </a:cubicBezTo>
                    <a:cubicBezTo>
                      <a:pt x="1252287" y="390818"/>
                      <a:pt x="1250202" y="392658"/>
                      <a:pt x="1248240" y="394497"/>
                    </a:cubicBezTo>
                    <a:lnTo>
                      <a:pt x="1292141" y="434474"/>
                    </a:lnTo>
                    <a:cubicBezTo>
                      <a:pt x="1294103" y="432758"/>
                      <a:pt x="1296066" y="430918"/>
                      <a:pt x="1297905" y="429201"/>
                    </a:cubicBezTo>
                    <a:cubicBezTo>
                      <a:pt x="1299867" y="427485"/>
                      <a:pt x="1301829" y="425768"/>
                      <a:pt x="1303668" y="423928"/>
                    </a:cubicBezTo>
                    <a:cubicBezTo>
                      <a:pt x="1305631" y="422211"/>
                      <a:pt x="1307593" y="420495"/>
                      <a:pt x="1309432" y="418778"/>
                    </a:cubicBezTo>
                    <a:cubicBezTo>
                      <a:pt x="1311394" y="417061"/>
                      <a:pt x="1313356" y="415344"/>
                      <a:pt x="1315318" y="413627"/>
                    </a:cubicBezTo>
                    <a:lnTo>
                      <a:pt x="1272889" y="372302"/>
                    </a:lnTo>
                    <a:moveTo>
                      <a:pt x="1348673" y="306695"/>
                    </a:moveTo>
                    <a:cubicBezTo>
                      <a:pt x="1346589" y="308535"/>
                      <a:pt x="1344504" y="310374"/>
                      <a:pt x="1342297" y="312091"/>
                    </a:cubicBezTo>
                    <a:cubicBezTo>
                      <a:pt x="1340212" y="313930"/>
                      <a:pt x="1338127" y="315770"/>
                      <a:pt x="1336043" y="317486"/>
                    </a:cubicBezTo>
                    <a:cubicBezTo>
                      <a:pt x="1333958" y="319326"/>
                      <a:pt x="1331873" y="321165"/>
                      <a:pt x="1329788" y="322882"/>
                    </a:cubicBezTo>
                    <a:cubicBezTo>
                      <a:pt x="1327704" y="324721"/>
                      <a:pt x="1325619" y="326561"/>
                      <a:pt x="1323534" y="328278"/>
                    </a:cubicBezTo>
                    <a:lnTo>
                      <a:pt x="1362653" y="372424"/>
                    </a:lnTo>
                    <a:cubicBezTo>
                      <a:pt x="1364615" y="370707"/>
                      <a:pt x="1366577" y="368991"/>
                      <a:pt x="1368539" y="367274"/>
                    </a:cubicBezTo>
                    <a:cubicBezTo>
                      <a:pt x="1370501" y="365557"/>
                      <a:pt x="1372463" y="363840"/>
                      <a:pt x="1374425" y="362123"/>
                    </a:cubicBezTo>
                    <a:cubicBezTo>
                      <a:pt x="1376387" y="360407"/>
                      <a:pt x="1378349" y="358690"/>
                      <a:pt x="1380312" y="357095"/>
                    </a:cubicBezTo>
                    <a:cubicBezTo>
                      <a:pt x="1382274" y="355379"/>
                      <a:pt x="1384236" y="353662"/>
                      <a:pt x="1386198" y="352068"/>
                    </a:cubicBezTo>
                    <a:lnTo>
                      <a:pt x="1348673" y="306572"/>
                    </a:lnTo>
                    <a:moveTo>
                      <a:pt x="1425316" y="242315"/>
                    </a:moveTo>
                    <a:cubicBezTo>
                      <a:pt x="1423109" y="244032"/>
                      <a:pt x="1421024" y="245871"/>
                      <a:pt x="1418817" y="247588"/>
                    </a:cubicBezTo>
                    <a:cubicBezTo>
                      <a:pt x="1416610" y="249305"/>
                      <a:pt x="1414525" y="251144"/>
                      <a:pt x="1412440" y="252861"/>
                    </a:cubicBezTo>
                    <a:cubicBezTo>
                      <a:pt x="1410356" y="254578"/>
                      <a:pt x="1408148" y="256417"/>
                      <a:pt x="1406064" y="258134"/>
                    </a:cubicBezTo>
                    <a:cubicBezTo>
                      <a:pt x="1403979" y="259973"/>
                      <a:pt x="1401772" y="261690"/>
                      <a:pt x="1399687" y="263530"/>
                    </a:cubicBezTo>
                    <a:lnTo>
                      <a:pt x="1434023" y="311845"/>
                    </a:lnTo>
                    <a:cubicBezTo>
                      <a:pt x="1435985" y="310129"/>
                      <a:pt x="1438070" y="308535"/>
                      <a:pt x="1440032" y="306818"/>
                    </a:cubicBezTo>
                    <a:cubicBezTo>
                      <a:pt x="1441994" y="305101"/>
                      <a:pt x="1444079" y="303507"/>
                      <a:pt x="1446041" y="301790"/>
                    </a:cubicBezTo>
                    <a:cubicBezTo>
                      <a:pt x="1448003" y="300073"/>
                      <a:pt x="1450087" y="298479"/>
                      <a:pt x="1452049" y="296762"/>
                    </a:cubicBezTo>
                    <a:cubicBezTo>
                      <a:pt x="1454012" y="295045"/>
                      <a:pt x="1456096" y="293451"/>
                      <a:pt x="1458058" y="291734"/>
                    </a:cubicBezTo>
                    <a:lnTo>
                      <a:pt x="1425439" y="242069"/>
                    </a:lnTo>
                    <a:moveTo>
                      <a:pt x="1503186" y="179406"/>
                    </a:moveTo>
                    <a:cubicBezTo>
                      <a:pt x="1500978" y="181123"/>
                      <a:pt x="1498771" y="182840"/>
                      <a:pt x="1496687" y="184557"/>
                    </a:cubicBezTo>
                    <a:cubicBezTo>
                      <a:pt x="1494479" y="186273"/>
                      <a:pt x="1492394" y="187990"/>
                      <a:pt x="1490187" y="189707"/>
                    </a:cubicBezTo>
                    <a:cubicBezTo>
                      <a:pt x="1487980" y="191424"/>
                      <a:pt x="1485895" y="193141"/>
                      <a:pt x="1483688" y="194857"/>
                    </a:cubicBezTo>
                    <a:cubicBezTo>
                      <a:pt x="1481480" y="196574"/>
                      <a:pt x="1479396" y="198291"/>
                      <a:pt x="1477188" y="200008"/>
                    </a:cubicBezTo>
                    <a:lnTo>
                      <a:pt x="1506619" y="252370"/>
                    </a:lnTo>
                    <a:cubicBezTo>
                      <a:pt x="1508581" y="250776"/>
                      <a:pt x="1510666" y="249182"/>
                      <a:pt x="1512751" y="247465"/>
                    </a:cubicBezTo>
                    <a:cubicBezTo>
                      <a:pt x="1514836" y="245871"/>
                      <a:pt x="1516798" y="244277"/>
                      <a:pt x="1518882" y="242560"/>
                    </a:cubicBezTo>
                    <a:cubicBezTo>
                      <a:pt x="1520967" y="240966"/>
                      <a:pt x="1522929" y="239372"/>
                      <a:pt x="1525014" y="237655"/>
                    </a:cubicBezTo>
                    <a:cubicBezTo>
                      <a:pt x="1527098" y="235938"/>
                      <a:pt x="1529061" y="234467"/>
                      <a:pt x="1531145" y="232872"/>
                    </a:cubicBezTo>
                    <a:lnTo>
                      <a:pt x="1503308" y="179161"/>
                    </a:lnTo>
                    <a:moveTo>
                      <a:pt x="1582159" y="118092"/>
                    </a:moveTo>
                    <a:cubicBezTo>
                      <a:pt x="1579951" y="119808"/>
                      <a:pt x="1577744" y="121403"/>
                      <a:pt x="1575537" y="123119"/>
                    </a:cubicBezTo>
                    <a:cubicBezTo>
                      <a:pt x="1573330" y="124836"/>
                      <a:pt x="1571122" y="126553"/>
                      <a:pt x="1568915" y="128147"/>
                    </a:cubicBezTo>
                    <a:cubicBezTo>
                      <a:pt x="1566708" y="129741"/>
                      <a:pt x="1564500" y="131581"/>
                      <a:pt x="1562293" y="133175"/>
                    </a:cubicBezTo>
                    <a:cubicBezTo>
                      <a:pt x="1560086" y="134892"/>
                      <a:pt x="1557878" y="136609"/>
                      <a:pt x="1555671" y="138203"/>
                    </a:cubicBezTo>
                    <a:lnTo>
                      <a:pt x="1580197" y="194612"/>
                    </a:lnTo>
                    <a:cubicBezTo>
                      <a:pt x="1582281" y="193018"/>
                      <a:pt x="1584366" y="191424"/>
                      <a:pt x="1586328" y="189830"/>
                    </a:cubicBezTo>
                    <a:cubicBezTo>
                      <a:pt x="1588413" y="188235"/>
                      <a:pt x="1590498" y="186641"/>
                      <a:pt x="1592460" y="185047"/>
                    </a:cubicBezTo>
                    <a:cubicBezTo>
                      <a:pt x="1594544" y="183453"/>
                      <a:pt x="1596629" y="181859"/>
                      <a:pt x="1598591" y="180265"/>
                    </a:cubicBezTo>
                    <a:cubicBezTo>
                      <a:pt x="1600553" y="178670"/>
                      <a:pt x="1602760" y="177076"/>
                      <a:pt x="1604845" y="175482"/>
                    </a:cubicBezTo>
                    <a:lnTo>
                      <a:pt x="1582036" y="117724"/>
                    </a:lnTo>
                    <a:moveTo>
                      <a:pt x="1662113" y="58249"/>
                    </a:moveTo>
                    <a:cubicBezTo>
                      <a:pt x="1659906" y="59843"/>
                      <a:pt x="1657698" y="61560"/>
                      <a:pt x="1655368" y="63154"/>
                    </a:cubicBezTo>
                    <a:cubicBezTo>
                      <a:pt x="1653038" y="64748"/>
                      <a:pt x="1650954" y="66465"/>
                      <a:pt x="1648624" y="68059"/>
                    </a:cubicBezTo>
                    <a:cubicBezTo>
                      <a:pt x="1646416" y="69653"/>
                      <a:pt x="1644209" y="71370"/>
                      <a:pt x="1641879" y="72964"/>
                    </a:cubicBezTo>
                    <a:cubicBezTo>
                      <a:pt x="1639549" y="74558"/>
                      <a:pt x="1637464" y="76275"/>
                      <a:pt x="1635135" y="77869"/>
                    </a:cubicBezTo>
                    <a:lnTo>
                      <a:pt x="1654510" y="138203"/>
                    </a:lnTo>
                    <a:cubicBezTo>
                      <a:pt x="1656595" y="136609"/>
                      <a:pt x="1658679" y="135137"/>
                      <a:pt x="1660764" y="133543"/>
                    </a:cubicBezTo>
                    <a:cubicBezTo>
                      <a:pt x="1662849" y="131949"/>
                      <a:pt x="1664933" y="130477"/>
                      <a:pt x="1667018" y="128883"/>
                    </a:cubicBezTo>
                    <a:cubicBezTo>
                      <a:pt x="1669103" y="127289"/>
                      <a:pt x="1671187" y="125817"/>
                      <a:pt x="1673272" y="124223"/>
                    </a:cubicBezTo>
                    <a:cubicBezTo>
                      <a:pt x="1675357" y="122629"/>
                      <a:pt x="1677441" y="121157"/>
                      <a:pt x="1679526" y="119686"/>
                    </a:cubicBezTo>
                    <a:lnTo>
                      <a:pt x="1661745" y="58003"/>
                    </a:lnTo>
                    <a:moveTo>
                      <a:pt x="1743171" y="123"/>
                    </a:moveTo>
                    <a:cubicBezTo>
                      <a:pt x="1740963" y="1717"/>
                      <a:pt x="1738633" y="3311"/>
                      <a:pt x="1736426" y="4905"/>
                    </a:cubicBezTo>
                    <a:cubicBezTo>
                      <a:pt x="1734219" y="6499"/>
                      <a:pt x="1731889" y="8094"/>
                      <a:pt x="1729682" y="9688"/>
                    </a:cubicBezTo>
                    <a:cubicBezTo>
                      <a:pt x="1727474" y="11282"/>
                      <a:pt x="1725144" y="12876"/>
                      <a:pt x="1722937" y="14470"/>
                    </a:cubicBezTo>
                    <a:cubicBezTo>
                      <a:pt x="1720729" y="16064"/>
                      <a:pt x="1718399" y="17659"/>
                      <a:pt x="1716192" y="19253"/>
                    </a:cubicBezTo>
                    <a:lnTo>
                      <a:pt x="1730417" y="83510"/>
                    </a:lnTo>
                    <a:cubicBezTo>
                      <a:pt x="1732502" y="82039"/>
                      <a:pt x="1734709" y="80445"/>
                      <a:pt x="1736794" y="78973"/>
                    </a:cubicBezTo>
                    <a:cubicBezTo>
                      <a:pt x="1738879" y="77501"/>
                      <a:pt x="1741086" y="76030"/>
                      <a:pt x="1743171" y="74436"/>
                    </a:cubicBezTo>
                    <a:cubicBezTo>
                      <a:pt x="1745255" y="72842"/>
                      <a:pt x="1747463" y="71493"/>
                      <a:pt x="1749547" y="70021"/>
                    </a:cubicBezTo>
                    <a:cubicBezTo>
                      <a:pt x="1751632" y="68550"/>
                      <a:pt x="1753839" y="67078"/>
                      <a:pt x="1755924" y="65606"/>
                    </a:cubicBezTo>
                    <a:lnTo>
                      <a:pt x="1750528" y="37647"/>
                    </a:lnTo>
                    <a:lnTo>
                      <a:pt x="1748566" y="27224"/>
                    </a:lnTo>
                    <a:lnTo>
                      <a:pt x="1743293" y="0"/>
                    </a:lnTo>
                  </a:path>
                </a:pathLst>
              </a:custGeom>
              <a:solidFill>
                <a:srgbClr val="27FEFF"/>
              </a:solidFill>
              <a:ln w="0"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3D06428-0BA4-56BF-6235-D9E920A54223}"/>
                  </a:ext>
                </a:extLst>
              </p:cNvPr>
              <p:cNvSpPr/>
              <p:nvPr/>
            </p:nvSpPr>
            <p:spPr>
              <a:xfrm>
                <a:off x="7522602" y="5415053"/>
                <a:ext cx="2353004" cy="754168"/>
              </a:xfrm>
              <a:custGeom>
                <a:avLst/>
                <a:gdLst>
                  <a:gd name="connsiteX0" fmla="*/ 655084 w 2353004"/>
                  <a:gd name="connsiteY0" fmla="*/ 482545 h 754168"/>
                  <a:gd name="connsiteX1" fmla="*/ 647481 w 2353004"/>
                  <a:gd name="connsiteY1" fmla="*/ 481319 h 754168"/>
                  <a:gd name="connsiteX2" fmla="*/ 639878 w 2353004"/>
                  <a:gd name="connsiteY2" fmla="*/ 480092 h 754168"/>
                  <a:gd name="connsiteX3" fmla="*/ 632398 w 2353004"/>
                  <a:gd name="connsiteY3" fmla="*/ 478866 h 754168"/>
                  <a:gd name="connsiteX4" fmla="*/ 624917 w 2353004"/>
                  <a:gd name="connsiteY4" fmla="*/ 477517 h 754168"/>
                  <a:gd name="connsiteX5" fmla="*/ 491252 w 2353004"/>
                  <a:gd name="connsiteY5" fmla="*/ 721672 h 754168"/>
                  <a:gd name="connsiteX6" fmla="*/ 499345 w 2353004"/>
                  <a:gd name="connsiteY6" fmla="*/ 723511 h 754168"/>
                  <a:gd name="connsiteX7" fmla="*/ 507561 w 2353004"/>
                  <a:gd name="connsiteY7" fmla="*/ 725350 h 754168"/>
                  <a:gd name="connsiteX8" fmla="*/ 515777 w 2353004"/>
                  <a:gd name="connsiteY8" fmla="*/ 727067 h 754168"/>
                  <a:gd name="connsiteX9" fmla="*/ 524116 w 2353004"/>
                  <a:gd name="connsiteY9" fmla="*/ 728784 h 754168"/>
                  <a:gd name="connsiteX10" fmla="*/ 655084 w 2353004"/>
                  <a:gd name="connsiteY10" fmla="*/ 482545 h 754168"/>
                  <a:gd name="connsiteX11" fmla="*/ 538832 w 2353004"/>
                  <a:gd name="connsiteY11" fmla="*/ 457896 h 754168"/>
                  <a:gd name="connsiteX12" fmla="*/ 398054 w 2353004"/>
                  <a:gd name="connsiteY12" fmla="*/ 695674 h 754168"/>
                  <a:gd name="connsiteX13" fmla="*/ 405534 w 2353004"/>
                  <a:gd name="connsiteY13" fmla="*/ 698127 h 754168"/>
                  <a:gd name="connsiteX14" fmla="*/ 413014 w 2353004"/>
                  <a:gd name="connsiteY14" fmla="*/ 700457 h 754168"/>
                  <a:gd name="connsiteX15" fmla="*/ 420617 w 2353004"/>
                  <a:gd name="connsiteY15" fmla="*/ 702787 h 754168"/>
                  <a:gd name="connsiteX16" fmla="*/ 428220 w 2353004"/>
                  <a:gd name="connsiteY16" fmla="*/ 705117 h 754168"/>
                  <a:gd name="connsiteX17" fmla="*/ 566791 w 2353004"/>
                  <a:gd name="connsiteY17" fmla="*/ 465132 h 754168"/>
                  <a:gd name="connsiteX18" fmla="*/ 559679 w 2353004"/>
                  <a:gd name="connsiteY18" fmla="*/ 463415 h 754168"/>
                  <a:gd name="connsiteX19" fmla="*/ 552689 w 2353004"/>
                  <a:gd name="connsiteY19" fmla="*/ 461576 h 754168"/>
                  <a:gd name="connsiteX20" fmla="*/ 545699 w 2353004"/>
                  <a:gd name="connsiteY20" fmla="*/ 459736 h 754168"/>
                  <a:gd name="connsiteX21" fmla="*/ 538832 w 2353004"/>
                  <a:gd name="connsiteY21" fmla="*/ 457774 h 754168"/>
                  <a:gd name="connsiteX22" fmla="*/ 749999 w 2353004"/>
                  <a:gd name="connsiteY22" fmla="*/ 493214 h 754168"/>
                  <a:gd name="connsiteX23" fmla="*/ 741905 w 2353004"/>
                  <a:gd name="connsiteY23" fmla="*/ 492601 h 754168"/>
                  <a:gd name="connsiteX24" fmla="*/ 733812 w 2353004"/>
                  <a:gd name="connsiteY24" fmla="*/ 491987 h 754168"/>
                  <a:gd name="connsiteX25" fmla="*/ 725718 w 2353004"/>
                  <a:gd name="connsiteY25" fmla="*/ 491252 h 754168"/>
                  <a:gd name="connsiteX26" fmla="*/ 717747 w 2353004"/>
                  <a:gd name="connsiteY26" fmla="*/ 490393 h 754168"/>
                  <a:gd name="connsiteX27" fmla="*/ 592420 w 2353004"/>
                  <a:gd name="connsiteY27" fmla="*/ 740434 h 754168"/>
                  <a:gd name="connsiteX28" fmla="*/ 601250 w 2353004"/>
                  <a:gd name="connsiteY28" fmla="*/ 741660 h 754168"/>
                  <a:gd name="connsiteX29" fmla="*/ 610079 w 2353004"/>
                  <a:gd name="connsiteY29" fmla="*/ 742764 h 754168"/>
                  <a:gd name="connsiteX30" fmla="*/ 618908 w 2353004"/>
                  <a:gd name="connsiteY30" fmla="*/ 743867 h 754168"/>
                  <a:gd name="connsiteX31" fmla="*/ 627860 w 2353004"/>
                  <a:gd name="connsiteY31" fmla="*/ 744971 h 754168"/>
                  <a:gd name="connsiteX32" fmla="*/ 750121 w 2353004"/>
                  <a:gd name="connsiteY32" fmla="*/ 493214 h 754168"/>
                  <a:gd name="connsiteX33" fmla="*/ 459491 w 2353004"/>
                  <a:gd name="connsiteY33" fmla="*/ 432144 h 754168"/>
                  <a:gd name="connsiteX34" fmla="*/ 312459 w 2353004"/>
                  <a:gd name="connsiteY34" fmla="*/ 662810 h 754168"/>
                  <a:gd name="connsiteX35" fmla="*/ 319326 w 2353004"/>
                  <a:gd name="connsiteY35" fmla="*/ 665875 h 754168"/>
                  <a:gd name="connsiteX36" fmla="*/ 326193 w 2353004"/>
                  <a:gd name="connsiteY36" fmla="*/ 668818 h 754168"/>
                  <a:gd name="connsiteX37" fmla="*/ 333183 w 2353004"/>
                  <a:gd name="connsiteY37" fmla="*/ 671761 h 754168"/>
                  <a:gd name="connsiteX38" fmla="*/ 340173 w 2353004"/>
                  <a:gd name="connsiteY38" fmla="*/ 674582 h 754168"/>
                  <a:gd name="connsiteX39" fmla="*/ 485365 w 2353004"/>
                  <a:gd name="connsiteY39" fmla="*/ 441587 h 754168"/>
                  <a:gd name="connsiteX40" fmla="*/ 478866 w 2353004"/>
                  <a:gd name="connsiteY40" fmla="*/ 439257 h 754168"/>
                  <a:gd name="connsiteX41" fmla="*/ 472367 w 2353004"/>
                  <a:gd name="connsiteY41" fmla="*/ 436927 h 754168"/>
                  <a:gd name="connsiteX42" fmla="*/ 465990 w 2353004"/>
                  <a:gd name="connsiteY42" fmla="*/ 434597 h 754168"/>
                  <a:gd name="connsiteX43" fmla="*/ 459613 w 2353004"/>
                  <a:gd name="connsiteY43" fmla="*/ 432144 h 754168"/>
                  <a:gd name="connsiteX44" fmla="*/ 851168 w 2353004"/>
                  <a:gd name="connsiteY44" fmla="*/ 496893 h 754168"/>
                  <a:gd name="connsiteX45" fmla="*/ 842461 w 2353004"/>
                  <a:gd name="connsiteY45" fmla="*/ 496893 h 754168"/>
                  <a:gd name="connsiteX46" fmla="*/ 833877 w 2353004"/>
                  <a:gd name="connsiteY46" fmla="*/ 496893 h 754168"/>
                  <a:gd name="connsiteX47" fmla="*/ 825293 w 2353004"/>
                  <a:gd name="connsiteY47" fmla="*/ 496770 h 754168"/>
                  <a:gd name="connsiteX48" fmla="*/ 816709 w 2353004"/>
                  <a:gd name="connsiteY48" fmla="*/ 496647 h 754168"/>
                  <a:gd name="connsiteX49" fmla="*/ 701070 w 2353004"/>
                  <a:gd name="connsiteY49" fmla="*/ 751593 h 754168"/>
                  <a:gd name="connsiteX50" fmla="*/ 710512 w 2353004"/>
                  <a:gd name="connsiteY50" fmla="*/ 752084 h 754168"/>
                  <a:gd name="connsiteX51" fmla="*/ 719955 w 2353004"/>
                  <a:gd name="connsiteY51" fmla="*/ 752574 h 754168"/>
                  <a:gd name="connsiteX52" fmla="*/ 729520 w 2353004"/>
                  <a:gd name="connsiteY52" fmla="*/ 752942 h 754168"/>
                  <a:gd name="connsiteX53" fmla="*/ 739085 w 2353004"/>
                  <a:gd name="connsiteY53" fmla="*/ 753310 h 754168"/>
                  <a:gd name="connsiteX54" fmla="*/ 851290 w 2353004"/>
                  <a:gd name="connsiteY54" fmla="*/ 496893 h 754168"/>
                  <a:gd name="connsiteX55" fmla="*/ 386894 w 2353004"/>
                  <a:gd name="connsiteY55" fmla="*/ 400506 h 754168"/>
                  <a:gd name="connsiteX56" fmla="*/ 234589 w 2353004"/>
                  <a:gd name="connsiteY56" fmla="*/ 623568 h 754168"/>
                  <a:gd name="connsiteX57" fmla="*/ 240721 w 2353004"/>
                  <a:gd name="connsiteY57" fmla="*/ 627125 h 754168"/>
                  <a:gd name="connsiteX58" fmla="*/ 246975 w 2353004"/>
                  <a:gd name="connsiteY58" fmla="*/ 630558 h 754168"/>
                  <a:gd name="connsiteX59" fmla="*/ 253229 w 2353004"/>
                  <a:gd name="connsiteY59" fmla="*/ 633992 h 754168"/>
                  <a:gd name="connsiteX60" fmla="*/ 259605 w 2353004"/>
                  <a:gd name="connsiteY60" fmla="*/ 637303 h 754168"/>
                  <a:gd name="connsiteX61" fmla="*/ 410194 w 2353004"/>
                  <a:gd name="connsiteY61" fmla="*/ 411666 h 754168"/>
                  <a:gd name="connsiteX62" fmla="*/ 404308 w 2353004"/>
                  <a:gd name="connsiteY62" fmla="*/ 408968 h 754168"/>
                  <a:gd name="connsiteX63" fmla="*/ 398421 w 2353004"/>
                  <a:gd name="connsiteY63" fmla="*/ 406147 h 754168"/>
                  <a:gd name="connsiteX64" fmla="*/ 392658 w 2353004"/>
                  <a:gd name="connsiteY64" fmla="*/ 403327 h 754168"/>
                  <a:gd name="connsiteX65" fmla="*/ 386894 w 2353004"/>
                  <a:gd name="connsiteY65" fmla="*/ 400506 h 754168"/>
                  <a:gd name="connsiteX66" fmla="*/ 958713 w 2353004"/>
                  <a:gd name="connsiteY66" fmla="*/ 493214 h 754168"/>
                  <a:gd name="connsiteX67" fmla="*/ 949516 w 2353004"/>
                  <a:gd name="connsiteY67" fmla="*/ 493827 h 754168"/>
                  <a:gd name="connsiteX68" fmla="*/ 940441 w 2353004"/>
                  <a:gd name="connsiteY68" fmla="*/ 494317 h 754168"/>
                  <a:gd name="connsiteX69" fmla="*/ 931367 w 2353004"/>
                  <a:gd name="connsiteY69" fmla="*/ 494808 h 754168"/>
                  <a:gd name="connsiteX70" fmla="*/ 922292 w 2353004"/>
                  <a:gd name="connsiteY70" fmla="*/ 495299 h 754168"/>
                  <a:gd name="connsiteX71" fmla="*/ 817445 w 2353004"/>
                  <a:gd name="connsiteY71" fmla="*/ 754168 h 754168"/>
                  <a:gd name="connsiteX72" fmla="*/ 827500 w 2353004"/>
                  <a:gd name="connsiteY72" fmla="*/ 754045 h 754168"/>
                  <a:gd name="connsiteX73" fmla="*/ 837556 w 2353004"/>
                  <a:gd name="connsiteY73" fmla="*/ 753800 h 754168"/>
                  <a:gd name="connsiteX74" fmla="*/ 847734 w 2353004"/>
                  <a:gd name="connsiteY74" fmla="*/ 753555 h 754168"/>
                  <a:gd name="connsiteX75" fmla="*/ 857912 w 2353004"/>
                  <a:gd name="connsiteY75" fmla="*/ 753187 h 754168"/>
                  <a:gd name="connsiteX76" fmla="*/ 958836 w 2353004"/>
                  <a:gd name="connsiteY76" fmla="*/ 493214 h 754168"/>
                  <a:gd name="connsiteX77" fmla="*/ 321165 w 2353004"/>
                  <a:gd name="connsiteY77" fmla="*/ 363472 h 754168"/>
                  <a:gd name="connsiteX78" fmla="*/ 164568 w 2353004"/>
                  <a:gd name="connsiteY78" fmla="*/ 578563 h 754168"/>
                  <a:gd name="connsiteX79" fmla="*/ 170086 w 2353004"/>
                  <a:gd name="connsiteY79" fmla="*/ 582488 h 754168"/>
                  <a:gd name="connsiteX80" fmla="*/ 175727 w 2353004"/>
                  <a:gd name="connsiteY80" fmla="*/ 586412 h 754168"/>
                  <a:gd name="connsiteX81" fmla="*/ 181368 w 2353004"/>
                  <a:gd name="connsiteY81" fmla="*/ 590336 h 754168"/>
                  <a:gd name="connsiteX82" fmla="*/ 187132 w 2353004"/>
                  <a:gd name="connsiteY82" fmla="*/ 594137 h 754168"/>
                  <a:gd name="connsiteX83" fmla="*/ 342257 w 2353004"/>
                  <a:gd name="connsiteY83" fmla="*/ 376471 h 754168"/>
                  <a:gd name="connsiteX84" fmla="*/ 336862 w 2353004"/>
                  <a:gd name="connsiteY84" fmla="*/ 373283 h 754168"/>
                  <a:gd name="connsiteX85" fmla="*/ 331589 w 2353004"/>
                  <a:gd name="connsiteY85" fmla="*/ 370094 h 754168"/>
                  <a:gd name="connsiteX86" fmla="*/ 326316 w 2353004"/>
                  <a:gd name="connsiteY86" fmla="*/ 366906 h 754168"/>
                  <a:gd name="connsiteX87" fmla="*/ 321043 w 2353004"/>
                  <a:gd name="connsiteY87" fmla="*/ 363595 h 754168"/>
                  <a:gd name="connsiteX88" fmla="*/ 1072390 w 2353004"/>
                  <a:gd name="connsiteY88" fmla="*/ 481441 h 754168"/>
                  <a:gd name="connsiteX89" fmla="*/ 1062703 w 2353004"/>
                  <a:gd name="connsiteY89" fmla="*/ 482790 h 754168"/>
                  <a:gd name="connsiteX90" fmla="*/ 1053015 w 2353004"/>
                  <a:gd name="connsiteY90" fmla="*/ 484017 h 754168"/>
                  <a:gd name="connsiteX91" fmla="*/ 1043450 w 2353004"/>
                  <a:gd name="connsiteY91" fmla="*/ 485243 h 754168"/>
                  <a:gd name="connsiteX92" fmla="*/ 1033885 w 2353004"/>
                  <a:gd name="connsiteY92" fmla="*/ 486347 h 754168"/>
                  <a:gd name="connsiteX93" fmla="*/ 941177 w 2353004"/>
                  <a:gd name="connsiteY93" fmla="*/ 748159 h 754168"/>
                  <a:gd name="connsiteX94" fmla="*/ 951846 w 2353004"/>
                  <a:gd name="connsiteY94" fmla="*/ 747301 h 754168"/>
                  <a:gd name="connsiteX95" fmla="*/ 962515 w 2353004"/>
                  <a:gd name="connsiteY95" fmla="*/ 746320 h 754168"/>
                  <a:gd name="connsiteX96" fmla="*/ 973183 w 2353004"/>
                  <a:gd name="connsiteY96" fmla="*/ 745339 h 754168"/>
                  <a:gd name="connsiteX97" fmla="*/ 983975 w 2353004"/>
                  <a:gd name="connsiteY97" fmla="*/ 744235 h 754168"/>
                  <a:gd name="connsiteX98" fmla="*/ 1072390 w 2353004"/>
                  <a:gd name="connsiteY98" fmla="*/ 481564 h 754168"/>
                  <a:gd name="connsiteX99" fmla="*/ 262181 w 2353004"/>
                  <a:gd name="connsiteY99" fmla="*/ 321288 h 754168"/>
                  <a:gd name="connsiteX100" fmla="*/ 102273 w 2353004"/>
                  <a:gd name="connsiteY100" fmla="*/ 527918 h 754168"/>
                  <a:gd name="connsiteX101" fmla="*/ 107178 w 2353004"/>
                  <a:gd name="connsiteY101" fmla="*/ 532332 h 754168"/>
                  <a:gd name="connsiteX102" fmla="*/ 112206 w 2353004"/>
                  <a:gd name="connsiteY102" fmla="*/ 536747 h 754168"/>
                  <a:gd name="connsiteX103" fmla="*/ 117233 w 2353004"/>
                  <a:gd name="connsiteY103" fmla="*/ 541039 h 754168"/>
                  <a:gd name="connsiteX104" fmla="*/ 122261 w 2353004"/>
                  <a:gd name="connsiteY104" fmla="*/ 545331 h 754168"/>
                  <a:gd name="connsiteX105" fmla="*/ 281066 w 2353004"/>
                  <a:gd name="connsiteY105" fmla="*/ 336003 h 754168"/>
                  <a:gd name="connsiteX106" fmla="*/ 276283 w 2353004"/>
                  <a:gd name="connsiteY106" fmla="*/ 332325 h 754168"/>
                  <a:gd name="connsiteX107" fmla="*/ 271501 w 2353004"/>
                  <a:gd name="connsiteY107" fmla="*/ 328646 h 754168"/>
                  <a:gd name="connsiteX108" fmla="*/ 266841 w 2353004"/>
                  <a:gd name="connsiteY108" fmla="*/ 324967 h 754168"/>
                  <a:gd name="connsiteX109" fmla="*/ 262181 w 2353004"/>
                  <a:gd name="connsiteY109" fmla="*/ 321288 h 754168"/>
                  <a:gd name="connsiteX110" fmla="*/ 1191708 w 2353004"/>
                  <a:gd name="connsiteY110" fmla="*/ 461698 h 754168"/>
                  <a:gd name="connsiteX111" fmla="*/ 1181653 w 2353004"/>
                  <a:gd name="connsiteY111" fmla="*/ 463660 h 754168"/>
                  <a:gd name="connsiteX112" fmla="*/ 1171597 w 2353004"/>
                  <a:gd name="connsiteY112" fmla="*/ 465622 h 754168"/>
                  <a:gd name="connsiteX113" fmla="*/ 1161542 w 2353004"/>
                  <a:gd name="connsiteY113" fmla="*/ 467462 h 754168"/>
                  <a:gd name="connsiteX114" fmla="*/ 1151486 w 2353004"/>
                  <a:gd name="connsiteY114" fmla="*/ 469301 h 754168"/>
                  <a:gd name="connsiteX115" fmla="*/ 1072145 w 2353004"/>
                  <a:gd name="connsiteY115" fmla="*/ 732831 h 754168"/>
                  <a:gd name="connsiteX116" fmla="*/ 1083304 w 2353004"/>
                  <a:gd name="connsiteY116" fmla="*/ 731114 h 754168"/>
                  <a:gd name="connsiteX117" fmla="*/ 1094586 w 2353004"/>
                  <a:gd name="connsiteY117" fmla="*/ 729397 h 754168"/>
                  <a:gd name="connsiteX118" fmla="*/ 1105868 w 2353004"/>
                  <a:gd name="connsiteY118" fmla="*/ 727558 h 754168"/>
                  <a:gd name="connsiteX119" fmla="*/ 1117150 w 2353004"/>
                  <a:gd name="connsiteY119" fmla="*/ 725718 h 754168"/>
                  <a:gd name="connsiteX120" fmla="*/ 1191831 w 2353004"/>
                  <a:gd name="connsiteY120" fmla="*/ 461698 h 754168"/>
                  <a:gd name="connsiteX121" fmla="*/ 209941 w 2353004"/>
                  <a:gd name="connsiteY121" fmla="*/ 274444 h 754168"/>
                  <a:gd name="connsiteX122" fmla="*/ 47457 w 2353004"/>
                  <a:gd name="connsiteY122" fmla="*/ 472489 h 754168"/>
                  <a:gd name="connsiteX123" fmla="*/ 51749 w 2353004"/>
                  <a:gd name="connsiteY123" fmla="*/ 477272 h 754168"/>
                  <a:gd name="connsiteX124" fmla="*/ 56041 w 2353004"/>
                  <a:gd name="connsiteY124" fmla="*/ 482054 h 754168"/>
                  <a:gd name="connsiteX125" fmla="*/ 60456 w 2353004"/>
                  <a:gd name="connsiteY125" fmla="*/ 486837 h 754168"/>
                  <a:gd name="connsiteX126" fmla="*/ 64871 w 2353004"/>
                  <a:gd name="connsiteY126" fmla="*/ 491619 h 754168"/>
                  <a:gd name="connsiteX127" fmla="*/ 226618 w 2353004"/>
                  <a:gd name="connsiteY127" fmla="*/ 290753 h 754168"/>
                  <a:gd name="connsiteX128" fmla="*/ 222326 w 2353004"/>
                  <a:gd name="connsiteY128" fmla="*/ 286707 h 754168"/>
                  <a:gd name="connsiteX129" fmla="*/ 218157 w 2353004"/>
                  <a:gd name="connsiteY129" fmla="*/ 282660 h 754168"/>
                  <a:gd name="connsiteX130" fmla="*/ 213987 w 2353004"/>
                  <a:gd name="connsiteY130" fmla="*/ 278613 h 754168"/>
                  <a:gd name="connsiteX131" fmla="*/ 209941 w 2353004"/>
                  <a:gd name="connsiteY131" fmla="*/ 274566 h 754168"/>
                  <a:gd name="connsiteX132" fmla="*/ 1316422 w 2353004"/>
                  <a:gd name="connsiteY132" fmla="*/ 433616 h 754168"/>
                  <a:gd name="connsiteX133" fmla="*/ 1305876 w 2353004"/>
                  <a:gd name="connsiteY133" fmla="*/ 436191 h 754168"/>
                  <a:gd name="connsiteX134" fmla="*/ 1295330 w 2353004"/>
                  <a:gd name="connsiteY134" fmla="*/ 438766 h 754168"/>
                  <a:gd name="connsiteX135" fmla="*/ 1284784 w 2353004"/>
                  <a:gd name="connsiteY135" fmla="*/ 441342 h 754168"/>
                  <a:gd name="connsiteX136" fmla="*/ 1274360 w 2353004"/>
                  <a:gd name="connsiteY136" fmla="*/ 443917 h 754168"/>
                  <a:gd name="connsiteX137" fmla="*/ 1209367 w 2353004"/>
                  <a:gd name="connsiteY137" fmla="*/ 708060 h 754168"/>
                  <a:gd name="connsiteX138" fmla="*/ 1221139 w 2353004"/>
                  <a:gd name="connsiteY138" fmla="*/ 705607 h 754168"/>
                  <a:gd name="connsiteX139" fmla="*/ 1232911 w 2353004"/>
                  <a:gd name="connsiteY139" fmla="*/ 703032 h 754168"/>
                  <a:gd name="connsiteX140" fmla="*/ 1244684 w 2353004"/>
                  <a:gd name="connsiteY140" fmla="*/ 700334 h 754168"/>
                  <a:gd name="connsiteX141" fmla="*/ 1256579 w 2353004"/>
                  <a:gd name="connsiteY141" fmla="*/ 697636 h 754168"/>
                  <a:gd name="connsiteX142" fmla="*/ 1316422 w 2353004"/>
                  <a:gd name="connsiteY142" fmla="*/ 433616 h 754168"/>
                  <a:gd name="connsiteX143" fmla="*/ 164078 w 2353004"/>
                  <a:gd name="connsiteY143" fmla="*/ 223430 h 754168"/>
                  <a:gd name="connsiteX144" fmla="*/ 95405 w 2353004"/>
                  <a:gd name="connsiteY144" fmla="*/ 302526 h 754168"/>
                  <a:gd name="connsiteX145" fmla="*/ 69408 w 2353004"/>
                  <a:gd name="connsiteY145" fmla="*/ 332447 h 754168"/>
                  <a:gd name="connsiteX146" fmla="*/ 0 w 2353004"/>
                  <a:gd name="connsiteY146" fmla="*/ 412401 h 754168"/>
                  <a:gd name="connsiteX147" fmla="*/ 3679 w 2353004"/>
                  <a:gd name="connsiteY147" fmla="*/ 417552 h 754168"/>
                  <a:gd name="connsiteX148" fmla="*/ 7480 w 2353004"/>
                  <a:gd name="connsiteY148" fmla="*/ 422702 h 754168"/>
                  <a:gd name="connsiteX149" fmla="*/ 11282 w 2353004"/>
                  <a:gd name="connsiteY149" fmla="*/ 427853 h 754168"/>
                  <a:gd name="connsiteX150" fmla="*/ 15083 w 2353004"/>
                  <a:gd name="connsiteY150" fmla="*/ 432880 h 754168"/>
                  <a:gd name="connsiteX151" fmla="*/ 178670 w 2353004"/>
                  <a:gd name="connsiteY151" fmla="*/ 240843 h 754168"/>
                  <a:gd name="connsiteX152" fmla="*/ 174991 w 2353004"/>
                  <a:gd name="connsiteY152" fmla="*/ 236551 h 754168"/>
                  <a:gd name="connsiteX153" fmla="*/ 171313 w 2353004"/>
                  <a:gd name="connsiteY153" fmla="*/ 232259 h 754168"/>
                  <a:gd name="connsiteX154" fmla="*/ 167634 w 2353004"/>
                  <a:gd name="connsiteY154" fmla="*/ 227845 h 754168"/>
                  <a:gd name="connsiteX155" fmla="*/ 164078 w 2353004"/>
                  <a:gd name="connsiteY155" fmla="*/ 223430 h 754168"/>
                  <a:gd name="connsiteX156" fmla="*/ 1445795 w 2353004"/>
                  <a:gd name="connsiteY156" fmla="*/ 396950 h 754168"/>
                  <a:gd name="connsiteX157" fmla="*/ 1434881 w 2353004"/>
                  <a:gd name="connsiteY157" fmla="*/ 400261 h 754168"/>
                  <a:gd name="connsiteX158" fmla="*/ 1423967 w 2353004"/>
                  <a:gd name="connsiteY158" fmla="*/ 403572 h 754168"/>
                  <a:gd name="connsiteX159" fmla="*/ 1413053 w 2353004"/>
                  <a:gd name="connsiteY159" fmla="*/ 406883 h 754168"/>
                  <a:gd name="connsiteX160" fmla="*/ 1402262 w 2353004"/>
                  <a:gd name="connsiteY160" fmla="*/ 410071 h 754168"/>
                  <a:gd name="connsiteX161" fmla="*/ 1352843 w 2353004"/>
                  <a:gd name="connsiteY161" fmla="*/ 673356 h 754168"/>
                  <a:gd name="connsiteX162" fmla="*/ 1364983 w 2353004"/>
                  <a:gd name="connsiteY162" fmla="*/ 670045 h 754168"/>
                  <a:gd name="connsiteX163" fmla="*/ 1377246 w 2353004"/>
                  <a:gd name="connsiteY163" fmla="*/ 666611 h 754168"/>
                  <a:gd name="connsiteX164" fmla="*/ 1389509 w 2353004"/>
                  <a:gd name="connsiteY164" fmla="*/ 663178 h 754168"/>
                  <a:gd name="connsiteX165" fmla="*/ 1401894 w 2353004"/>
                  <a:gd name="connsiteY165" fmla="*/ 659621 h 754168"/>
                  <a:gd name="connsiteX166" fmla="*/ 1445795 w 2353004"/>
                  <a:gd name="connsiteY166" fmla="*/ 396950 h 754168"/>
                  <a:gd name="connsiteX167" fmla="*/ 1579338 w 2353004"/>
                  <a:gd name="connsiteY167" fmla="*/ 351700 h 754168"/>
                  <a:gd name="connsiteX168" fmla="*/ 1568056 w 2353004"/>
                  <a:gd name="connsiteY168" fmla="*/ 355869 h 754168"/>
                  <a:gd name="connsiteX169" fmla="*/ 1556775 w 2353004"/>
                  <a:gd name="connsiteY169" fmla="*/ 359916 h 754168"/>
                  <a:gd name="connsiteX170" fmla="*/ 1545493 w 2353004"/>
                  <a:gd name="connsiteY170" fmla="*/ 363840 h 754168"/>
                  <a:gd name="connsiteX171" fmla="*/ 1534333 w 2353004"/>
                  <a:gd name="connsiteY171" fmla="*/ 367764 h 754168"/>
                  <a:gd name="connsiteX172" fmla="*/ 1501469 w 2353004"/>
                  <a:gd name="connsiteY172" fmla="*/ 628841 h 754168"/>
                  <a:gd name="connsiteX173" fmla="*/ 1514100 w 2353004"/>
                  <a:gd name="connsiteY173" fmla="*/ 624672 h 754168"/>
                  <a:gd name="connsiteX174" fmla="*/ 1526731 w 2353004"/>
                  <a:gd name="connsiteY174" fmla="*/ 620380 h 754168"/>
                  <a:gd name="connsiteX175" fmla="*/ 1539484 w 2353004"/>
                  <a:gd name="connsiteY175" fmla="*/ 616088 h 754168"/>
                  <a:gd name="connsiteX176" fmla="*/ 1552237 w 2353004"/>
                  <a:gd name="connsiteY176" fmla="*/ 611673 h 754168"/>
                  <a:gd name="connsiteX177" fmla="*/ 1579216 w 2353004"/>
                  <a:gd name="connsiteY177" fmla="*/ 351577 h 754168"/>
                  <a:gd name="connsiteX178" fmla="*/ 1716560 w 2353004"/>
                  <a:gd name="connsiteY178" fmla="*/ 297989 h 754168"/>
                  <a:gd name="connsiteX179" fmla="*/ 1705033 w 2353004"/>
                  <a:gd name="connsiteY179" fmla="*/ 302771 h 754168"/>
                  <a:gd name="connsiteX180" fmla="*/ 1693506 w 2353004"/>
                  <a:gd name="connsiteY180" fmla="*/ 307554 h 754168"/>
                  <a:gd name="connsiteX181" fmla="*/ 1681979 w 2353004"/>
                  <a:gd name="connsiteY181" fmla="*/ 312213 h 754168"/>
                  <a:gd name="connsiteX182" fmla="*/ 1670452 w 2353004"/>
                  <a:gd name="connsiteY182" fmla="*/ 316873 h 754168"/>
                  <a:gd name="connsiteX183" fmla="*/ 1655123 w 2353004"/>
                  <a:gd name="connsiteY183" fmla="*/ 574272 h 754168"/>
                  <a:gd name="connsiteX184" fmla="*/ 1668122 w 2353004"/>
                  <a:gd name="connsiteY184" fmla="*/ 569244 h 754168"/>
                  <a:gd name="connsiteX185" fmla="*/ 1681120 w 2353004"/>
                  <a:gd name="connsiteY185" fmla="*/ 564216 h 754168"/>
                  <a:gd name="connsiteX186" fmla="*/ 1694119 w 2353004"/>
                  <a:gd name="connsiteY186" fmla="*/ 559065 h 754168"/>
                  <a:gd name="connsiteX187" fmla="*/ 1707240 w 2353004"/>
                  <a:gd name="connsiteY187" fmla="*/ 553792 h 754168"/>
                  <a:gd name="connsiteX188" fmla="*/ 1716438 w 2353004"/>
                  <a:gd name="connsiteY188" fmla="*/ 297989 h 754168"/>
                  <a:gd name="connsiteX189" fmla="*/ 1856602 w 2353004"/>
                  <a:gd name="connsiteY189" fmla="*/ 235693 h 754168"/>
                  <a:gd name="connsiteX190" fmla="*/ 1844830 w 2353004"/>
                  <a:gd name="connsiteY190" fmla="*/ 241211 h 754168"/>
                  <a:gd name="connsiteX191" fmla="*/ 1833058 w 2353004"/>
                  <a:gd name="connsiteY191" fmla="*/ 246607 h 754168"/>
                  <a:gd name="connsiteX192" fmla="*/ 1821285 w 2353004"/>
                  <a:gd name="connsiteY192" fmla="*/ 252003 h 754168"/>
                  <a:gd name="connsiteX193" fmla="*/ 1809513 w 2353004"/>
                  <a:gd name="connsiteY193" fmla="*/ 257276 h 754168"/>
                  <a:gd name="connsiteX194" fmla="*/ 1812579 w 2353004"/>
                  <a:gd name="connsiteY194" fmla="*/ 509401 h 754168"/>
                  <a:gd name="connsiteX195" fmla="*/ 1825823 w 2353004"/>
                  <a:gd name="connsiteY195" fmla="*/ 503514 h 754168"/>
                  <a:gd name="connsiteX196" fmla="*/ 1839066 w 2353004"/>
                  <a:gd name="connsiteY196" fmla="*/ 497629 h 754168"/>
                  <a:gd name="connsiteX197" fmla="*/ 1852433 w 2353004"/>
                  <a:gd name="connsiteY197" fmla="*/ 491619 h 754168"/>
                  <a:gd name="connsiteX198" fmla="*/ 1865799 w 2353004"/>
                  <a:gd name="connsiteY198" fmla="*/ 485611 h 754168"/>
                  <a:gd name="connsiteX199" fmla="*/ 1856480 w 2353004"/>
                  <a:gd name="connsiteY199" fmla="*/ 235570 h 754168"/>
                  <a:gd name="connsiteX200" fmla="*/ 1998607 w 2353004"/>
                  <a:gd name="connsiteY200" fmla="*/ 165058 h 754168"/>
                  <a:gd name="connsiteX201" fmla="*/ 1986712 w 2353004"/>
                  <a:gd name="connsiteY201" fmla="*/ 171313 h 754168"/>
                  <a:gd name="connsiteX202" fmla="*/ 1974817 w 2353004"/>
                  <a:gd name="connsiteY202" fmla="*/ 177444 h 754168"/>
                  <a:gd name="connsiteX203" fmla="*/ 1962922 w 2353004"/>
                  <a:gd name="connsiteY203" fmla="*/ 183576 h 754168"/>
                  <a:gd name="connsiteX204" fmla="*/ 1951027 w 2353004"/>
                  <a:gd name="connsiteY204" fmla="*/ 189584 h 754168"/>
                  <a:gd name="connsiteX205" fmla="*/ 1972977 w 2353004"/>
                  <a:gd name="connsiteY205" fmla="*/ 434965 h 754168"/>
                  <a:gd name="connsiteX206" fmla="*/ 1986467 w 2353004"/>
                  <a:gd name="connsiteY206" fmla="*/ 428220 h 754168"/>
                  <a:gd name="connsiteX207" fmla="*/ 1999956 w 2353004"/>
                  <a:gd name="connsiteY207" fmla="*/ 421476 h 754168"/>
                  <a:gd name="connsiteX208" fmla="*/ 2013445 w 2353004"/>
                  <a:gd name="connsiteY208" fmla="*/ 414608 h 754168"/>
                  <a:gd name="connsiteX209" fmla="*/ 2026934 w 2353004"/>
                  <a:gd name="connsiteY209" fmla="*/ 407741 h 754168"/>
                  <a:gd name="connsiteX210" fmla="*/ 1998484 w 2353004"/>
                  <a:gd name="connsiteY210" fmla="*/ 164936 h 754168"/>
                  <a:gd name="connsiteX211" fmla="*/ 2142083 w 2353004"/>
                  <a:gd name="connsiteY211" fmla="*/ 86454 h 754168"/>
                  <a:gd name="connsiteX212" fmla="*/ 2130065 w 2353004"/>
                  <a:gd name="connsiteY212" fmla="*/ 93321 h 754168"/>
                  <a:gd name="connsiteX213" fmla="*/ 2118047 w 2353004"/>
                  <a:gd name="connsiteY213" fmla="*/ 100188 h 754168"/>
                  <a:gd name="connsiteX214" fmla="*/ 2106030 w 2353004"/>
                  <a:gd name="connsiteY214" fmla="*/ 106932 h 754168"/>
                  <a:gd name="connsiteX215" fmla="*/ 2094012 w 2353004"/>
                  <a:gd name="connsiteY215" fmla="*/ 113677 h 754168"/>
                  <a:gd name="connsiteX216" fmla="*/ 2135215 w 2353004"/>
                  <a:gd name="connsiteY216" fmla="*/ 350719 h 754168"/>
                  <a:gd name="connsiteX217" fmla="*/ 2148827 w 2353004"/>
                  <a:gd name="connsiteY217" fmla="*/ 343238 h 754168"/>
                  <a:gd name="connsiteX218" fmla="*/ 2162439 w 2353004"/>
                  <a:gd name="connsiteY218" fmla="*/ 335758 h 754168"/>
                  <a:gd name="connsiteX219" fmla="*/ 2176051 w 2353004"/>
                  <a:gd name="connsiteY219" fmla="*/ 328155 h 754168"/>
                  <a:gd name="connsiteX220" fmla="*/ 2189663 w 2353004"/>
                  <a:gd name="connsiteY220" fmla="*/ 320430 h 754168"/>
                  <a:gd name="connsiteX221" fmla="*/ 2141837 w 2353004"/>
                  <a:gd name="connsiteY221" fmla="*/ 86454 h 754168"/>
                  <a:gd name="connsiteX222" fmla="*/ 2285681 w 2353004"/>
                  <a:gd name="connsiteY222" fmla="*/ 0 h 754168"/>
                  <a:gd name="connsiteX223" fmla="*/ 2273663 w 2353004"/>
                  <a:gd name="connsiteY223" fmla="*/ 7481 h 754168"/>
                  <a:gd name="connsiteX224" fmla="*/ 2261646 w 2353004"/>
                  <a:gd name="connsiteY224" fmla="*/ 14838 h 754168"/>
                  <a:gd name="connsiteX225" fmla="*/ 2249628 w 2353004"/>
                  <a:gd name="connsiteY225" fmla="*/ 22196 h 754168"/>
                  <a:gd name="connsiteX226" fmla="*/ 2237611 w 2353004"/>
                  <a:gd name="connsiteY226" fmla="*/ 29554 h 754168"/>
                  <a:gd name="connsiteX227" fmla="*/ 2298557 w 2353004"/>
                  <a:gd name="connsiteY227" fmla="*/ 257030 h 754168"/>
                  <a:gd name="connsiteX228" fmla="*/ 2312169 w 2353004"/>
                  <a:gd name="connsiteY228" fmla="*/ 248814 h 754168"/>
                  <a:gd name="connsiteX229" fmla="*/ 2325781 w 2353004"/>
                  <a:gd name="connsiteY229" fmla="*/ 240598 h 754168"/>
                  <a:gd name="connsiteX230" fmla="*/ 2339393 w 2353004"/>
                  <a:gd name="connsiteY230" fmla="*/ 232259 h 754168"/>
                  <a:gd name="connsiteX231" fmla="*/ 2353004 w 2353004"/>
                  <a:gd name="connsiteY231" fmla="*/ 223798 h 754168"/>
                  <a:gd name="connsiteX232" fmla="*/ 2323941 w 2353004"/>
                  <a:gd name="connsiteY232" fmla="*/ 127412 h 754168"/>
                  <a:gd name="connsiteX233" fmla="*/ 2313273 w 2353004"/>
                  <a:gd name="connsiteY233" fmla="*/ 91972 h 754168"/>
                  <a:gd name="connsiteX234" fmla="*/ 2285558 w 2353004"/>
                  <a:gd name="connsiteY234" fmla="*/ 0 h 75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2353004" h="754168">
                    <a:moveTo>
                      <a:pt x="655084" y="482545"/>
                    </a:moveTo>
                    <a:cubicBezTo>
                      <a:pt x="652509" y="482177"/>
                      <a:pt x="650056" y="481687"/>
                      <a:pt x="647481" y="481319"/>
                    </a:cubicBezTo>
                    <a:cubicBezTo>
                      <a:pt x="644906" y="480951"/>
                      <a:pt x="642453" y="480460"/>
                      <a:pt x="639878" y="480092"/>
                    </a:cubicBezTo>
                    <a:cubicBezTo>
                      <a:pt x="637425" y="479724"/>
                      <a:pt x="634850" y="479234"/>
                      <a:pt x="632398" y="478866"/>
                    </a:cubicBezTo>
                    <a:cubicBezTo>
                      <a:pt x="629945" y="478376"/>
                      <a:pt x="627370" y="478008"/>
                      <a:pt x="624917" y="477517"/>
                    </a:cubicBezTo>
                    <a:lnTo>
                      <a:pt x="491252" y="721672"/>
                    </a:lnTo>
                    <a:cubicBezTo>
                      <a:pt x="493949" y="722285"/>
                      <a:pt x="496647" y="722898"/>
                      <a:pt x="499345" y="723511"/>
                    </a:cubicBezTo>
                    <a:cubicBezTo>
                      <a:pt x="502043" y="724124"/>
                      <a:pt x="504863" y="724737"/>
                      <a:pt x="507561" y="725350"/>
                    </a:cubicBezTo>
                    <a:cubicBezTo>
                      <a:pt x="510259" y="725964"/>
                      <a:pt x="513080" y="726577"/>
                      <a:pt x="515777" y="727067"/>
                    </a:cubicBezTo>
                    <a:cubicBezTo>
                      <a:pt x="518475" y="727680"/>
                      <a:pt x="521296" y="728171"/>
                      <a:pt x="524116" y="728784"/>
                    </a:cubicBezTo>
                    <a:lnTo>
                      <a:pt x="655084" y="482545"/>
                    </a:lnTo>
                    <a:moveTo>
                      <a:pt x="538832" y="457896"/>
                    </a:moveTo>
                    <a:lnTo>
                      <a:pt x="398054" y="695674"/>
                    </a:lnTo>
                    <a:cubicBezTo>
                      <a:pt x="400506" y="696533"/>
                      <a:pt x="402959" y="697268"/>
                      <a:pt x="405534" y="698127"/>
                    </a:cubicBezTo>
                    <a:cubicBezTo>
                      <a:pt x="407986" y="698985"/>
                      <a:pt x="410562" y="699721"/>
                      <a:pt x="413014" y="700457"/>
                    </a:cubicBezTo>
                    <a:cubicBezTo>
                      <a:pt x="415590" y="701192"/>
                      <a:pt x="418042" y="702051"/>
                      <a:pt x="420617" y="702787"/>
                    </a:cubicBezTo>
                    <a:cubicBezTo>
                      <a:pt x="423192" y="703522"/>
                      <a:pt x="425645" y="704381"/>
                      <a:pt x="428220" y="705117"/>
                    </a:cubicBezTo>
                    <a:lnTo>
                      <a:pt x="566791" y="465132"/>
                    </a:lnTo>
                    <a:cubicBezTo>
                      <a:pt x="564461" y="464519"/>
                      <a:pt x="562009" y="464028"/>
                      <a:pt x="559679" y="463415"/>
                    </a:cubicBezTo>
                    <a:cubicBezTo>
                      <a:pt x="557349" y="462802"/>
                      <a:pt x="555019" y="462189"/>
                      <a:pt x="552689" y="461576"/>
                    </a:cubicBezTo>
                    <a:cubicBezTo>
                      <a:pt x="550359" y="460962"/>
                      <a:pt x="548029" y="460349"/>
                      <a:pt x="545699" y="459736"/>
                    </a:cubicBezTo>
                    <a:cubicBezTo>
                      <a:pt x="543369" y="459123"/>
                      <a:pt x="541039" y="458510"/>
                      <a:pt x="538832" y="457774"/>
                    </a:cubicBezTo>
                    <a:moveTo>
                      <a:pt x="749999" y="493214"/>
                    </a:moveTo>
                    <a:cubicBezTo>
                      <a:pt x="747301" y="492969"/>
                      <a:pt x="744603" y="492846"/>
                      <a:pt x="741905" y="492601"/>
                    </a:cubicBezTo>
                    <a:cubicBezTo>
                      <a:pt x="739207" y="492355"/>
                      <a:pt x="736509" y="492233"/>
                      <a:pt x="733812" y="491987"/>
                    </a:cubicBezTo>
                    <a:cubicBezTo>
                      <a:pt x="731114" y="491742"/>
                      <a:pt x="728416" y="491497"/>
                      <a:pt x="725718" y="491252"/>
                    </a:cubicBezTo>
                    <a:cubicBezTo>
                      <a:pt x="723020" y="491006"/>
                      <a:pt x="720445" y="490761"/>
                      <a:pt x="717747" y="490393"/>
                    </a:cubicBezTo>
                    <a:lnTo>
                      <a:pt x="592420" y="740434"/>
                    </a:lnTo>
                    <a:cubicBezTo>
                      <a:pt x="595364" y="740802"/>
                      <a:pt x="598307" y="741292"/>
                      <a:pt x="601250" y="741660"/>
                    </a:cubicBezTo>
                    <a:cubicBezTo>
                      <a:pt x="604193" y="742028"/>
                      <a:pt x="607136" y="742396"/>
                      <a:pt x="610079" y="742764"/>
                    </a:cubicBezTo>
                    <a:cubicBezTo>
                      <a:pt x="613022" y="743132"/>
                      <a:pt x="615965" y="743499"/>
                      <a:pt x="618908" y="743867"/>
                    </a:cubicBezTo>
                    <a:cubicBezTo>
                      <a:pt x="621851" y="744235"/>
                      <a:pt x="624795" y="744603"/>
                      <a:pt x="627860" y="744971"/>
                    </a:cubicBezTo>
                    <a:lnTo>
                      <a:pt x="750121" y="493214"/>
                    </a:lnTo>
                    <a:moveTo>
                      <a:pt x="459491" y="432144"/>
                    </a:moveTo>
                    <a:lnTo>
                      <a:pt x="312459" y="662810"/>
                    </a:lnTo>
                    <a:cubicBezTo>
                      <a:pt x="314666" y="663791"/>
                      <a:pt x="316996" y="664772"/>
                      <a:pt x="319326" y="665875"/>
                    </a:cubicBezTo>
                    <a:cubicBezTo>
                      <a:pt x="321656" y="666856"/>
                      <a:pt x="323863" y="667837"/>
                      <a:pt x="326193" y="668818"/>
                    </a:cubicBezTo>
                    <a:cubicBezTo>
                      <a:pt x="328523" y="669799"/>
                      <a:pt x="330853" y="670781"/>
                      <a:pt x="333183" y="671761"/>
                    </a:cubicBezTo>
                    <a:cubicBezTo>
                      <a:pt x="335513" y="672743"/>
                      <a:pt x="337843" y="673724"/>
                      <a:pt x="340173" y="674582"/>
                    </a:cubicBezTo>
                    <a:lnTo>
                      <a:pt x="485365" y="441587"/>
                    </a:lnTo>
                    <a:cubicBezTo>
                      <a:pt x="483158" y="440851"/>
                      <a:pt x="481073" y="440116"/>
                      <a:pt x="478866" y="439257"/>
                    </a:cubicBezTo>
                    <a:cubicBezTo>
                      <a:pt x="476659" y="438521"/>
                      <a:pt x="474574" y="437786"/>
                      <a:pt x="472367" y="436927"/>
                    </a:cubicBezTo>
                    <a:cubicBezTo>
                      <a:pt x="470282" y="436191"/>
                      <a:pt x="468075" y="435333"/>
                      <a:pt x="465990" y="434597"/>
                    </a:cubicBezTo>
                    <a:cubicBezTo>
                      <a:pt x="463905" y="433861"/>
                      <a:pt x="461698" y="433003"/>
                      <a:pt x="459613" y="432144"/>
                    </a:cubicBezTo>
                    <a:moveTo>
                      <a:pt x="851168" y="496893"/>
                    </a:moveTo>
                    <a:cubicBezTo>
                      <a:pt x="848224" y="496893"/>
                      <a:pt x="845404" y="496893"/>
                      <a:pt x="842461" y="496893"/>
                    </a:cubicBezTo>
                    <a:cubicBezTo>
                      <a:pt x="839640" y="496893"/>
                      <a:pt x="836697" y="496893"/>
                      <a:pt x="833877" y="496893"/>
                    </a:cubicBezTo>
                    <a:cubicBezTo>
                      <a:pt x="831056" y="496893"/>
                      <a:pt x="828113" y="496893"/>
                      <a:pt x="825293" y="496770"/>
                    </a:cubicBezTo>
                    <a:cubicBezTo>
                      <a:pt x="822472" y="496770"/>
                      <a:pt x="819529" y="496770"/>
                      <a:pt x="816709" y="496647"/>
                    </a:cubicBezTo>
                    <a:lnTo>
                      <a:pt x="701070" y="751593"/>
                    </a:lnTo>
                    <a:cubicBezTo>
                      <a:pt x="704135" y="751838"/>
                      <a:pt x="707324" y="751961"/>
                      <a:pt x="710512" y="752084"/>
                    </a:cubicBezTo>
                    <a:cubicBezTo>
                      <a:pt x="713700" y="752206"/>
                      <a:pt x="716766" y="752452"/>
                      <a:pt x="719955" y="752574"/>
                    </a:cubicBezTo>
                    <a:cubicBezTo>
                      <a:pt x="723143" y="752697"/>
                      <a:pt x="726331" y="752819"/>
                      <a:pt x="729520" y="752942"/>
                    </a:cubicBezTo>
                    <a:cubicBezTo>
                      <a:pt x="732708" y="753065"/>
                      <a:pt x="735896" y="753187"/>
                      <a:pt x="739085" y="753310"/>
                    </a:cubicBezTo>
                    <a:lnTo>
                      <a:pt x="851290" y="496893"/>
                    </a:lnTo>
                    <a:moveTo>
                      <a:pt x="386894" y="400506"/>
                    </a:moveTo>
                    <a:lnTo>
                      <a:pt x="234589" y="623568"/>
                    </a:lnTo>
                    <a:cubicBezTo>
                      <a:pt x="236674" y="624795"/>
                      <a:pt x="238759" y="625898"/>
                      <a:pt x="240721" y="627125"/>
                    </a:cubicBezTo>
                    <a:cubicBezTo>
                      <a:pt x="242805" y="628351"/>
                      <a:pt x="244890" y="629455"/>
                      <a:pt x="246975" y="630558"/>
                    </a:cubicBezTo>
                    <a:cubicBezTo>
                      <a:pt x="249059" y="631662"/>
                      <a:pt x="251144" y="632888"/>
                      <a:pt x="253229" y="633992"/>
                    </a:cubicBezTo>
                    <a:cubicBezTo>
                      <a:pt x="255313" y="635096"/>
                      <a:pt x="257398" y="636199"/>
                      <a:pt x="259605" y="637303"/>
                    </a:cubicBezTo>
                    <a:lnTo>
                      <a:pt x="410194" y="411666"/>
                    </a:lnTo>
                    <a:cubicBezTo>
                      <a:pt x="408232" y="410807"/>
                      <a:pt x="406270" y="409826"/>
                      <a:pt x="404308" y="408968"/>
                    </a:cubicBezTo>
                    <a:cubicBezTo>
                      <a:pt x="402346" y="407987"/>
                      <a:pt x="400384" y="407128"/>
                      <a:pt x="398421" y="406147"/>
                    </a:cubicBezTo>
                    <a:cubicBezTo>
                      <a:pt x="396459" y="405166"/>
                      <a:pt x="394497" y="404308"/>
                      <a:pt x="392658" y="403327"/>
                    </a:cubicBezTo>
                    <a:cubicBezTo>
                      <a:pt x="390696" y="402346"/>
                      <a:pt x="388856" y="401487"/>
                      <a:pt x="386894" y="400506"/>
                    </a:cubicBezTo>
                    <a:moveTo>
                      <a:pt x="958713" y="493214"/>
                    </a:moveTo>
                    <a:cubicBezTo>
                      <a:pt x="955647" y="493459"/>
                      <a:pt x="952582" y="493582"/>
                      <a:pt x="949516" y="493827"/>
                    </a:cubicBezTo>
                    <a:cubicBezTo>
                      <a:pt x="946450" y="494072"/>
                      <a:pt x="943384" y="494195"/>
                      <a:pt x="940441" y="494317"/>
                    </a:cubicBezTo>
                    <a:cubicBezTo>
                      <a:pt x="937376" y="494440"/>
                      <a:pt x="934433" y="494685"/>
                      <a:pt x="931367" y="494808"/>
                    </a:cubicBezTo>
                    <a:cubicBezTo>
                      <a:pt x="928301" y="494931"/>
                      <a:pt x="925358" y="495176"/>
                      <a:pt x="922292" y="495299"/>
                    </a:cubicBezTo>
                    <a:lnTo>
                      <a:pt x="817445" y="754168"/>
                    </a:lnTo>
                    <a:cubicBezTo>
                      <a:pt x="820756" y="754168"/>
                      <a:pt x="824067" y="754168"/>
                      <a:pt x="827500" y="754045"/>
                    </a:cubicBezTo>
                    <a:cubicBezTo>
                      <a:pt x="830811" y="754045"/>
                      <a:pt x="834245" y="753923"/>
                      <a:pt x="837556" y="753800"/>
                    </a:cubicBezTo>
                    <a:cubicBezTo>
                      <a:pt x="840867" y="753800"/>
                      <a:pt x="844300" y="753555"/>
                      <a:pt x="847734" y="753555"/>
                    </a:cubicBezTo>
                    <a:cubicBezTo>
                      <a:pt x="851168" y="753555"/>
                      <a:pt x="854478" y="753310"/>
                      <a:pt x="857912" y="753187"/>
                    </a:cubicBezTo>
                    <a:lnTo>
                      <a:pt x="958836" y="493214"/>
                    </a:lnTo>
                    <a:moveTo>
                      <a:pt x="321165" y="363472"/>
                    </a:moveTo>
                    <a:lnTo>
                      <a:pt x="164568" y="578563"/>
                    </a:lnTo>
                    <a:cubicBezTo>
                      <a:pt x="166407" y="579912"/>
                      <a:pt x="168247" y="581139"/>
                      <a:pt x="170086" y="582488"/>
                    </a:cubicBezTo>
                    <a:cubicBezTo>
                      <a:pt x="171926" y="583837"/>
                      <a:pt x="173765" y="585063"/>
                      <a:pt x="175727" y="586412"/>
                    </a:cubicBezTo>
                    <a:cubicBezTo>
                      <a:pt x="177567" y="587761"/>
                      <a:pt x="179529" y="588987"/>
                      <a:pt x="181368" y="590336"/>
                    </a:cubicBezTo>
                    <a:cubicBezTo>
                      <a:pt x="183208" y="591685"/>
                      <a:pt x="185170" y="592911"/>
                      <a:pt x="187132" y="594137"/>
                    </a:cubicBezTo>
                    <a:lnTo>
                      <a:pt x="342257" y="376471"/>
                    </a:lnTo>
                    <a:cubicBezTo>
                      <a:pt x="340418" y="375367"/>
                      <a:pt x="338701" y="374264"/>
                      <a:pt x="336862" y="373283"/>
                    </a:cubicBezTo>
                    <a:cubicBezTo>
                      <a:pt x="335145" y="372179"/>
                      <a:pt x="333306" y="371075"/>
                      <a:pt x="331589" y="370094"/>
                    </a:cubicBezTo>
                    <a:cubicBezTo>
                      <a:pt x="329872" y="368991"/>
                      <a:pt x="328032" y="367887"/>
                      <a:pt x="326316" y="366906"/>
                    </a:cubicBezTo>
                    <a:cubicBezTo>
                      <a:pt x="324599" y="365802"/>
                      <a:pt x="322882" y="364698"/>
                      <a:pt x="321043" y="363595"/>
                    </a:cubicBezTo>
                    <a:moveTo>
                      <a:pt x="1072390" y="481441"/>
                    </a:moveTo>
                    <a:cubicBezTo>
                      <a:pt x="1069202" y="481932"/>
                      <a:pt x="1065891" y="482300"/>
                      <a:pt x="1062703" y="482790"/>
                    </a:cubicBezTo>
                    <a:cubicBezTo>
                      <a:pt x="1059514" y="483158"/>
                      <a:pt x="1056326" y="483649"/>
                      <a:pt x="1053015" y="484017"/>
                    </a:cubicBezTo>
                    <a:cubicBezTo>
                      <a:pt x="1049827" y="484384"/>
                      <a:pt x="1046638" y="484875"/>
                      <a:pt x="1043450" y="485243"/>
                    </a:cubicBezTo>
                    <a:cubicBezTo>
                      <a:pt x="1040261" y="485611"/>
                      <a:pt x="1037073" y="485979"/>
                      <a:pt x="1033885" y="486347"/>
                    </a:cubicBezTo>
                    <a:lnTo>
                      <a:pt x="941177" y="748159"/>
                    </a:lnTo>
                    <a:cubicBezTo>
                      <a:pt x="944733" y="747914"/>
                      <a:pt x="948290" y="747546"/>
                      <a:pt x="951846" y="747301"/>
                    </a:cubicBezTo>
                    <a:cubicBezTo>
                      <a:pt x="955402" y="746933"/>
                      <a:pt x="958958" y="746688"/>
                      <a:pt x="962515" y="746320"/>
                    </a:cubicBezTo>
                    <a:cubicBezTo>
                      <a:pt x="966071" y="745952"/>
                      <a:pt x="969627" y="745707"/>
                      <a:pt x="973183" y="745339"/>
                    </a:cubicBezTo>
                    <a:cubicBezTo>
                      <a:pt x="976740" y="744971"/>
                      <a:pt x="980296" y="744603"/>
                      <a:pt x="983975" y="744235"/>
                    </a:cubicBezTo>
                    <a:lnTo>
                      <a:pt x="1072390" y="481564"/>
                    </a:lnTo>
                    <a:moveTo>
                      <a:pt x="262181" y="321288"/>
                    </a:moveTo>
                    <a:lnTo>
                      <a:pt x="102273" y="527918"/>
                    </a:lnTo>
                    <a:cubicBezTo>
                      <a:pt x="103867" y="529389"/>
                      <a:pt x="105584" y="530861"/>
                      <a:pt x="107178" y="532332"/>
                    </a:cubicBezTo>
                    <a:cubicBezTo>
                      <a:pt x="108772" y="533804"/>
                      <a:pt x="110489" y="535275"/>
                      <a:pt x="112206" y="536747"/>
                    </a:cubicBezTo>
                    <a:cubicBezTo>
                      <a:pt x="113922" y="538219"/>
                      <a:pt x="115516" y="539690"/>
                      <a:pt x="117233" y="541039"/>
                    </a:cubicBezTo>
                    <a:cubicBezTo>
                      <a:pt x="118950" y="542510"/>
                      <a:pt x="120667" y="543860"/>
                      <a:pt x="122261" y="545331"/>
                    </a:cubicBezTo>
                    <a:lnTo>
                      <a:pt x="281066" y="336003"/>
                    </a:lnTo>
                    <a:cubicBezTo>
                      <a:pt x="279471" y="334777"/>
                      <a:pt x="277877" y="333551"/>
                      <a:pt x="276283" y="332325"/>
                    </a:cubicBezTo>
                    <a:cubicBezTo>
                      <a:pt x="274689" y="331098"/>
                      <a:pt x="273095" y="329872"/>
                      <a:pt x="271501" y="328646"/>
                    </a:cubicBezTo>
                    <a:cubicBezTo>
                      <a:pt x="269906" y="327419"/>
                      <a:pt x="268312" y="326193"/>
                      <a:pt x="266841" y="324967"/>
                    </a:cubicBezTo>
                    <a:cubicBezTo>
                      <a:pt x="265246" y="323740"/>
                      <a:pt x="263775" y="322514"/>
                      <a:pt x="262181" y="321288"/>
                    </a:cubicBezTo>
                    <a:moveTo>
                      <a:pt x="1191708" y="461698"/>
                    </a:moveTo>
                    <a:cubicBezTo>
                      <a:pt x="1188397" y="462311"/>
                      <a:pt x="1184964" y="463047"/>
                      <a:pt x="1181653" y="463660"/>
                    </a:cubicBezTo>
                    <a:cubicBezTo>
                      <a:pt x="1178342" y="464273"/>
                      <a:pt x="1174908" y="464886"/>
                      <a:pt x="1171597" y="465622"/>
                    </a:cubicBezTo>
                    <a:cubicBezTo>
                      <a:pt x="1168286" y="466236"/>
                      <a:pt x="1164853" y="466849"/>
                      <a:pt x="1161542" y="467462"/>
                    </a:cubicBezTo>
                    <a:cubicBezTo>
                      <a:pt x="1158230" y="468075"/>
                      <a:pt x="1154797" y="468688"/>
                      <a:pt x="1151486" y="469301"/>
                    </a:cubicBezTo>
                    <a:lnTo>
                      <a:pt x="1072145" y="732831"/>
                    </a:lnTo>
                    <a:cubicBezTo>
                      <a:pt x="1075824" y="732217"/>
                      <a:pt x="1079625" y="731727"/>
                      <a:pt x="1083304" y="731114"/>
                    </a:cubicBezTo>
                    <a:cubicBezTo>
                      <a:pt x="1086983" y="730501"/>
                      <a:pt x="1090785" y="730010"/>
                      <a:pt x="1094586" y="729397"/>
                    </a:cubicBezTo>
                    <a:cubicBezTo>
                      <a:pt x="1098387" y="728784"/>
                      <a:pt x="1102066" y="728171"/>
                      <a:pt x="1105868" y="727558"/>
                    </a:cubicBezTo>
                    <a:cubicBezTo>
                      <a:pt x="1109670" y="726944"/>
                      <a:pt x="1113348" y="726331"/>
                      <a:pt x="1117150" y="725718"/>
                    </a:cubicBezTo>
                    <a:lnTo>
                      <a:pt x="1191831" y="461698"/>
                    </a:lnTo>
                    <a:moveTo>
                      <a:pt x="209941" y="274444"/>
                    </a:moveTo>
                    <a:lnTo>
                      <a:pt x="47457" y="472489"/>
                    </a:lnTo>
                    <a:cubicBezTo>
                      <a:pt x="48929" y="474084"/>
                      <a:pt x="50278" y="475678"/>
                      <a:pt x="51749" y="477272"/>
                    </a:cubicBezTo>
                    <a:cubicBezTo>
                      <a:pt x="53221" y="478866"/>
                      <a:pt x="54693" y="480460"/>
                      <a:pt x="56041" y="482054"/>
                    </a:cubicBezTo>
                    <a:cubicBezTo>
                      <a:pt x="57513" y="483649"/>
                      <a:pt x="58984" y="485243"/>
                      <a:pt x="60456" y="486837"/>
                    </a:cubicBezTo>
                    <a:cubicBezTo>
                      <a:pt x="61928" y="488431"/>
                      <a:pt x="63399" y="490025"/>
                      <a:pt x="64871" y="491619"/>
                    </a:cubicBezTo>
                    <a:lnTo>
                      <a:pt x="226618" y="290753"/>
                    </a:lnTo>
                    <a:cubicBezTo>
                      <a:pt x="225147" y="289404"/>
                      <a:pt x="223798" y="288055"/>
                      <a:pt x="222326" y="286707"/>
                    </a:cubicBezTo>
                    <a:cubicBezTo>
                      <a:pt x="220855" y="285358"/>
                      <a:pt x="219506" y="284009"/>
                      <a:pt x="218157" y="282660"/>
                    </a:cubicBezTo>
                    <a:cubicBezTo>
                      <a:pt x="216808" y="281311"/>
                      <a:pt x="215336" y="279962"/>
                      <a:pt x="213987" y="278613"/>
                    </a:cubicBezTo>
                    <a:cubicBezTo>
                      <a:pt x="212639" y="277264"/>
                      <a:pt x="211290" y="275915"/>
                      <a:pt x="209941" y="274566"/>
                    </a:cubicBezTo>
                    <a:moveTo>
                      <a:pt x="1316422" y="433616"/>
                    </a:moveTo>
                    <a:cubicBezTo>
                      <a:pt x="1312866" y="434474"/>
                      <a:pt x="1309309" y="435333"/>
                      <a:pt x="1305876" y="436191"/>
                    </a:cubicBezTo>
                    <a:cubicBezTo>
                      <a:pt x="1302319" y="437050"/>
                      <a:pt x="1298886" y="437908"/>
                      <a:pt x="1295330" y="438766"/>
                    </a:cubicBezTo>
                    <a:cubicBezTo>
                      <a:pt x="1291773" y="439625"/>
                      <a:pt x="1288340" y="440483"/>
                      <a:pt x="1284784" y="441342"/>
                    </a:cubicBezTo>
                    <a:cubicBezTo>
                      <a:pt x="1281350" y="442200"/>
                      <a:pt x="1277794" y="443058"/>
                      <a:pt x="1274360" y="443917"/>
                    </a:cubicBezTo>
                    <a:lnTo>
                      <a:pt x="1209367" y="708060"/>
                    </a:lnTo>
                    <a:cubicBezTo>
                      <a:pt x="1213291" y="707201"/>
                      <a:pt x="1217215" y="706343"/>
                      <a:pt x="1221139" y="705607"/>
                    </a:cubicBezTo>
                    <a:cubicBezTo>
                      <a:pt x="1225063" y="704749"/>
                      <a:pt x="1228987" y="703890"/>
                      <a:pt x="1232911" y="703032"/>
                    </a:cubicBezTo>
                    <a:cubicBezTo>
                      <a:pt x="1236836" y="702174"/>
                      <a:pt x="1240760" y="701315"/>
                      <a:pt x="1244684" y="700334"/>
                    </a:cubicBezTo>
                    <a:cubicBezTo>
                      <a:pt x="1248608" y="699476"/>
                      <a:pt x="1252532" y="698494"/>
                      <a:pt x="1256579" y="697636"/>
                    </a:cubicBezTo>
                    <a:lnTo>
                      <a:pt x="1316422" y="433616"/>
                    </a:lnTo>
                    <a:moveTo>
                      <a:pt x="164078" y="223430"/>
                    </a:moveTo>
                    <a:lnTo>
                      <a:pt x="95405" y="302526"/>
                    </a:lnTo>
                    <a:lnTo>
                      <a:pt x="69408" y="332447"/>
                    </a:lnTo>
                    <a:lnTo>
                      <a:pt x="0" y="412401"/>
                    </a:lnTo>
                    <a:cubicBezTo>
                      <a:pt x="1226" y="414118"/>
                      <a:pt x="2453" y="415835"/>
                      <a:pt x="3679" y="417552"/>
                    </a:cubicBezTo>
                    <a:cubicBezTo>
                      <a:pt x="4905" y="419268"/>
                      <a:pt x="6131" y="420985"/>
                      <a:pt x="7480" y="422702"/>
                    </a:cubicBezTo>
                    <a:cubicBezTo>
                      <a:pt x="8707" y="424419"/>
                      <a:pt x="10056" y="426136"/>
                      <a:pt x="11282" y="427853"/>
                    </a:cubicBezTo>
                    <a:cubicBezTo>
                      <a:pt x="12508" y="429569"/>
                      <a:pt x="13857" y="431286"/>
                      <a:pt x="15083" y="432880"/>
                    </a:cubicBezTo>
                    <a:lnTo>
                      <a:pt x="178670" y="240843"/>
                    </a:lnTo>
                    <a:cubicBezTo>
                      <a:pt x="177444" y="239372"/>
                      <a:pt x="176218" y="238023"/>
                      <a:pt x="174991" y="236551"/>
                    </a:cubicBezTo>
                    <a:cubicBezTo>
                      <a:pt x="173765" y="235080"/>
                      <a:pt x="172539" y="233608"/>
                      <a:pt x="171313" y="232259"/>
                    </a:cubicBezTo>
                    <a:cubicBezTo>
                      <a:pt x="170086" y="230788"/>
                      <a:pt x="168860" y="229316"/>
                      <a:pt x="167634" y="227845"/>
                    </a:cubicBezTo>
                    <a:cubicBezTo>
                      <a:pt x="166407" y="226373"/>
                      <a:pt x="165181" y="224901"/>
                      <a:pt x="164078" y="223430"/>
                    </a:cubicBezTo>
                    <a:moveTo>
                      <a:pt x="1445795" y="396950"/>
                    </a:moveTo>
                    <a:cubicBezTo>
                      <a:pt x="1442116" y="398054"/>
                      <a:pt x="1438560" y="399157"/>
                      <a:pt x="1434881" y="400261"/>
                    </a:cubicBezTo>
                    <a:cubicBezTo>
                      <a:pt x="1431202" y="401365"/>
                      <a:pt x="1427646" y="402468"/>
                      <a:pt x="1423967" y="403572"/>
                    </a:cubicBezTo>
                    <a:cubicBezTo>
                      <a:pt x="1420288" y="404676"/>
                      <a:pt x="1416732" y="405779"/>
                      <a:pt x="1413053" y="406883"/>
                    </a:cubicBezTo>
                    <a:cubicBezTo>
                      <a:pt x="1409375" y="407987"/>
                      <a:pt x="1405818" y="408968"/>
                      <a:pt x="1402262" y="410071"/>
                    </a:cubicBezTo>
                    <a:lnTo>
                      <a:pt x="1352843" y="673356"/>
                    </a:lnTo>
                    <a:cubicBezTo>
                      <a:pt x="1356889" y="672252"/>
                      <a:pt x="1360936" y="671148"/>
                      <a:pt x="1364983" y="670045"/>
                    </a:cubicBezTo>
                    <a:cubicBezTo>
                      <a:pt x="1369030" y="668941"/>
                      <a:pt x="1373076" y="667837"/>
                      <a:pt x="1377246" y="666611"/>
                    </a:cubicBezTo>
                    <a:cubicBezTo>
                      <a:pt x="1381293" y="665508"/>
                      <a:pt x="1385462" y="664281"/>
                      <a:pt x="1389509" y="663178"/>
                    </a:cubicBezTo>
                    <a:cubicBezTo>
                      <a:pt x="1393555" y="661951"/>
                      <a:pt x="1397725" y="660848"/>
                      <a:pt x="1401894" y="659621"/>
                    </a:cubicBezTo>
                    <a:lnTo>
                      <a:pt x="1445795" y="396950"/>
                    </a:lnTo>
                    <a:moveTo>
                      <a:pt x="1579338" y="351700"/>
                    </a:moveTo>
                    <a:cubicBezTo>
                      <a:pt x="1575537" y="353049"/>
                      <a:pt x="1571858" y="354520"/>
                      <a:pt x="1568056" y="355869"/>
                    </a:cubicBezTo>
                    <a:cubicBezTo>
                      <a:pt x="1564255" y="357218"/>
                      <a:pt x="1560576" y="358567"/>
                      <a:pt x="1556775" y="359916"/>
                    </a:cubicBezTo>
                    <a:cubicBezTo>
                      <a:pt x="1552973" y="361265"/>
                      <a:pt x="1549294" y="362614"/>
                      <a:pt x="1545493" y="363840"/>
                    </a:cubicBezTo>
                    <a:cubicBezTo>
                      <a:pt x="1541814" y="365189"/>
                      <a:pt x="1538012" y="366538"/>
                      <a:pt x="1534333" y="367764"/>
                    </a:cubicBezTo>
                    <a:lnTo>
                      <a:pt x="1501469" y="628841"/>
                    </a:lnTo>
                    <a:cubicBezTo>
                      <a:pt x="1505638" y="627493"/>
                      <a:pt x="1509930" y="626021"/>
                      <a:pt x="1514100" y="624672"/>
                    </a:cubicBezTo>
                    <a:cubicBezTo>
                      <a:pt x="1518269" y="623323"/>
                      <a:pt x="1522561" y="621851"/>
                      <a:pt x="1526731" y="620380"/>
                    </a:cubicBezTo>
                    <a:cubicBezTo>
                      <a:pt x="1531022" y="618908"/>
                      <a:pt x="1535192" y="617437"/>
                      <a:pt x="1539484" y="616088"/>
                    </a:cubicBezTo>
                    <a:cubicBezTo>
                      <a:pt x="1543776" y="614616"/>
                      <a:pt x="1547945" y="613145"/>
                      <a:pt x="1552237" y="611673"/>
                    </a:cubicBezTo>
                    <a:lnTo>
                      <a:pt x="1579216" y="351577"/>
                    </a:lnTo>
                    <a:moveTo>
                      <a:pt x="1716560" y="297989"/>
                    </a:moveTo>
                    <a:cubicBezTo>
                      <a:pt x="1712759" y="299582"/>
                      <a:pt x="1708834" y="301177"/>
                      <a:pt x="1705033" y="302771"/>
                    </a:cubicBezTo>
                    <a:cubicBezTo>
                      <a:pt x="1701231" y="304365"/>
                      <a:pt x="1697307" y="305959"/>
                      <a:pt x="1693506" y="307554"/>
                    </a:cubicBezTo>
                    <a:cubicBezTo>
                      <a:pt x="1689704" y="309148"/>
                      <a:pt x="1685780" y="310742"/>
                      <a:pt x="1681979" y="312213"/>
                    </a:cubicBezTo>
                    <a:cubicBezTo>
                      <a:pt x="1678177" y="313807"/>
                      <a:pt x="1674376" y="315279"/>
                      <a:pt x="1670452" y="316873"/>
                    </a:cubicBezTo>
                    <a:lnTo>
                      <a:pt x="1655123" y="574272"/>
                    </a:lnTo>
                    <a:cubicBezTo>
                      <a:pt x="1659415" y="572555"/>
                      <a:pt x="1663830" y="570960"/>
                      <a:pt x="1668122" y="569244"/>
                    </a:cubicBezTo>
                    <a:cubicBezTo>
                      <a:pt x="1672414" y="567527"/>
                      <a:pt x="1676828" y="565810"/>
                      <a:pt x="1681120" y="564216"/>
                    </a:cubicBezTo>
                    <a:cubicBezTo>
                      <a:pt x="1685412" y="562499"/>
                      <a:pt x="1689827" y="560782"/>
                      <a:pt x="1694119" y="559065"/>
                    </a:cubicBezTo>
                    <a:cubicBezTo>
                      <a:pt x="1698534" y="557349"/>
                      <a:pt x="1702826" y="555632"/>
                      <a:pt x="1707240" y="553792"/>
                    </a:cubicBezTo>
                    <a:lnTo>
                      <a:pt x="1716438" y="297989"/>
                    </a:lnTo>
                    <a:moveTo>
                      <a:pt x="1856602" y="235693"/>
                    </a:moveTo>
                    <a:cubicBezTo>
                      <a:pt x="1852678" y="237532"/>
                      <a:pt x="1848754" y="239372"/>
                      <a:pt x="1844830" y="241211"/>
                    </a:cubicBezTo>
                    <a:cubicBezTo>
                      <a:pt x="1840906" y="243051"/>
                      <a:pt x="1836982" y="244890"/>
                      <a:pt x="1833058" y="246607"/>
                    </a:cubicBezTo>
                    <a:cubicBezTo>
                      <a:pt x="1829134" y="248446"/>
                      <a:pt x="1825209" y="250163"/>
                      <a:pt x="1821285" y="252003"/>
                    </a:cubicBezTo>
                    <a:cubicBezTo>
                      <a:pt x="1817361" y="253842"/>
                      <a:pt x="1813437" y="255559"/>
                      <a:pt x="1809513" y="257276"/>
                    </a:cubicBezTo>
                    <a:lnTo>
                      <a:pt x="1812579" y="509401"/>
                    </a:lnTo>
                    <a:cubicBezTo>
                      <a:pt x="1816993" y="507439"/>
                      <a:pt x="1821408" y="505477"/>
                      <a:pt x="1825823" y="503514"/>
                    </a:cubicBezTo>
                    <a:cubicBezTo>
                      <a:pt x="1830237" y="501552"/>
                      <a:pt x="1834652" y="499590"/>
                      <a:pt x="1839066" y="497629"/>
                    </a:cubicBezTo>
                    <a:cubicBezTo>
                      <a:pt x="1843481" y="495666"/>
                      <a:pt x="1847896" y="493704"/>
                      <a:pt x="1852433" y="491619"/>
                    </a:cubicBezTo>
                    <a:cubicBezTo>
                      <a:pt x="1856848" y="489657"/>
                      <a:pt x="1861385" y="487573"/>
                      <a:pt x="1865799" y="485611"/>
                    </a:cubicBezTo>
                    <a:lnTo>
                      <a:pt x="1856480" y="235570"/>
                    </a:lnTo>
                    <a:moveTo>
                      <a:pt x="1998607" y="165058"/>
                    </a:moveTo>
                    <a:cubicBezTo>
                      <a:pt x="1994683" y="167143"/>
                      <a:pt x="1990636" y="169228"/>
                      <a:pt x="1986712" y="171313"/>
                    </a:cubicBezTo>
                    <a:cubicBezTo>
                      <a:pt x="1982788" y="173398"/>
                      <a:pt x="1978741" y="175482"/>
                      <a:pt x="1974817" y="177444"/>
                    </a:cubicBezTo>
                    <a:cubicBezTo>
                      <a:pt x="1970893" y="179529"/>
                      <a:pt x="1966846" y="181491"/>
                      <a:pt x="1962922" y="183576"/>
                    </a:cubicBezTo>
                    <a:cubicBezTo>
                      <a:pt x="1958998" y="185538"/>
                      <a:pt x="1955073" y="187623"/>
                      <a:pt x="1951027" y="189584"/>
                    </a:cubicBezTo>
                    <a:lnTo>
                      <a:pt x="1972977" y="434965"/>
                    </a:lnTo>
                    <a:cubicBezTo>
                      <a:pt x="1977514" y="432758"/>
                      <a:pt x="1981929" y="430550"/>
                      <a:pt x="1986467" y="428220"/>
                    </a:cubicBezTo>
                    <a:cubicBezTo>
                      <a:pt x="1991004" y="426013"/>
                      <a:pt x="1995418" y="423683"/>
                      <a:pt x="1999956" y="421476"/>
                    </a:cubicBezTo>
                    <a:cubicBezTo>
                      <a:pt x="2004493" y="419268"/>
                      <a:pt x="2008907" y="416938"/>
                      <a:pt x="2013445" y="414608"/>
                    </a:cubicBezTo>
                    <a:cubicBezTo>
                      <a:pt x="2017982" y="412279"/>
                      <a:pt x="2022519" y="410071"/>
                      <a:pt x="2026934" y="407741"/>
                    </a:cubicBezTo>
                    <a:lnTo>
                      <a:pt x="1998484" y="164936"/>
                    </a:lnTo>
                    <a:moveTo>
                      <a:pt x="2142083" y="86454"/>
                    </a:moveTo>
                    <a:cubicBezTo>
                      <a:pt x="2138036" y="88783"/>
                      <a:pt x="2134112" y="91113"/>
                      <a:pt x="2130065" y="93321"/>
                    </a:cubicBezTo>
                    <a:cubicBezTo>
                      <a:pt x="2126018" y="95651"/>
                      <a:pt x="2122094" y="97858"/>
                      <a:pt x="2118047" y="100188"/>
                    </a:cubicBezTo>
                    <a:cubicBezTo>
                      <a:pt x="2114001" y="102395"/>
                      <a:pt x="2110076" y="104725"/>
                      <a:pt x="2106030" y="106932"/>
                    </a:cubicBezTo>
                    <a:cubicBezTo>
                      <a:pt x="2101983" y="109140"/>
                      <a:pt x="2098059" y="111470"/>
                      <a:pt x="2094012" y="113677"/>
                    </a:cubicBezTo>
                    <a:lnTo>
                      <a:pt x="2135215" y="350719"/>
                    </a:lnTo>
                    <a:cubicBezTo>
                      <a:pt x="2139753" y="348266"/>
                      <a:pt x="2144290" y="345691"/>
                      <a:pt x="2148827" y="343238"/>
                    </a:cubicBezTo>
                    <a:cubicBezTo>
                      <a:pt x="2153364" y="340786"/>
                      <a:pt x="2157902" y="338211"/>
                      <a:pt x="2162439" y="335758"/>
                    </a:cubicBezTo>
                    <a:cubicBezTo>
                      <a:pt x="2166976" y="333183"/>
                      <a:pt x="2171514" y="330730"/>
                      <a:pt x="2176051" y="328155"/>
                    </a:cubicBezTo>
                    <a:cubicBezTo>
                      <a:pt x="2180588" y="325580"/>
                      <a:pt x="2185125" y="323005"/>
                      <a:pt x="2189663" y="320430"/>
                    </a:cubicBezTo>
                    <a:lnTo>
                      <a:pt x="2141837" y="86454"/>
                    </a:lnTo>
                    <a:moveTo>
                      <a:pt x="2285681" y="0"/>
                    </a:moveTo>
                    <a:cubicBezTo>
                      <a:pt x="2281635" y="2453"/>
                      <a:pt x="2277710" y="5028"/>
                      <a:pt x="2273663" y="7481"/>
                    </a:cubicBezTo>
                    <a:cubicBezTo>
                      <a:pt x="2269617" y="9933"/>
                      <a:pt x="2265693" y="12386"/>
                      <a:pt x="2261646" y="14838"/>
                    </a:cubicBezTo>
                    <a:cubicBezTo>
                      <a:pt x="2257599" y="17291"/>
                      <a:pt x="2253675" y="19743"/>
                      <a:pt x="2249628" y="22196"/>
                    </a:cubicBezTo>
                    <a:cubicBezTo>
                      <a:pt x="2245581" y="24649"/>
                      <a:pt x="2241657" y="27101"/>
                      <a:pt x="2237611" y="29554"/>
                    </a:cubicBezTo>
                    <a:lnTo>
                      <a:pt x="2298557" y="257030"/>
                    </a:lnTo>
                    <a:cubicBezTo>
                      <a:pt x="2303095" y="254332"/>
                      <a:pt x="2307632" y="251512"/>
                      <a:pt x="2312169" y="248814"/>
                    </a:cubicBezTo>
                    <a:cubicBezTo>
                      <a:pt x="2316706" y="246116"/>
                      <a:pt x="2321243" y="243296"/>
                      <a:pt x="2325781" y="240598"/>
                    </a:cubicBezTo>
                    <a:cubicBezTo>
                      <a:pt x="2330318" y="237778"/>
                      <a:pt x="2334855" y="235080"/>
                      <a:pt x="2339393" y="232259"/>
                    </a:cubicBezTo>
                    <a:cubicBezTo>
                      <a:pt x="2343930" y="229439"/>
                      <a:pt x="2348467" y="226618"/>
                      <a:pt x="2353004" y="223798"/>
                    </a:cubicBezTo>
                    <a:lnTo>
                      <a:pt x="2323941" y="127412"/>
                    </a:lnTo>
                    <a:lnTo>
                      <a:pt x="2313273" y="91972"/>
                    </a:lnTo>
                    <a:lnTo>
                      <a:pt x="2285558" y="0"/>
                    </a:lnTo>
                  </a:path>
                </a:pathLst>
              </a:custGeom>
              <a:solidFill>
                <a:srgbClr val="27FEFF"/>
              </a:solidFill>
              <a:ln w="0"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6D463617-AE2B-CA7B-5663-70DA95E39047}"/>
                  </a:ext>
                </a:extLst>
              </p:cNvPr>
              <p:cNvSpPr/>
              <p:nvPr/>
            </p:nvSpPr>
            <p:spPr>
              <a:xfrm>
                <a:off x="10664724" y="3378309"/>
                <a:ext cx="1124384" cy="1479641"/>
              </a:xfrm>
              <a:custGeom>
                <a:avLst/>
                <a:gdLst>
                  <a:gd name="connsiteX0" fmla="*/ 40345 w 1124384"/>
                  <a:gd name="connsiteY0" fmla="*/ 1306244 h 1479641"/>
                  <a:gd name="connsiteX1" fmla="*/ 30289 w 1124384"/>
                  <a:gd name="connsiteY1" fmla="*/ 1316667 h 1479641"/>
                  <a:gd name="connsiteX2" fmla="*/ 20234 w 1124384"/>
                  <a:gd name="connsiteY2" fmla="*/ 1327091 h 1479641"/>
                  <a:gd name="connsiteX3" fmla="*/ 10178 w 1124384"/>
                  <a:gd name="connsiteY3" fmla="*/ 1337514 h 1479641"/>
                  <a:gd name="connsiteX4" fmla="*/ 0 w 1124384"/>
                  <a:gd name="connsiteY4" fmla="*/ 1347938 h 1479641"/>
                  <a:gd name="connsiteX5" fmla="*/ 76030 w 1124384"/>
                  <a:gd name="connsiteY5" fmla="*/ 1402017 h 1479641"/>
                  <a:gd name="connsiteX6" fmla="*/ 105216 w 1124384"/>
                  <a:gd name="connsiteY6" fmla="*/ 1422864 h 1479641"/>
                  <a:gd name="connsiteX7" fmla="*/ 184925 w 1124384"/>
                  <a:gd name="connsiteY7" fmla="*/ 1479641 h 1479641"/>
                  <a:gd name="connsiteX8" fmla="*/ 196451 w 1124384"/>
                  <a:gd name="connsiteY8" fmla="*/ 1467746 h 1479641"/>
                  <a:gd name="connsiteX9" fmla="*/ 207979 w 1124384"/>
                  <a:gd name="connsiteY9" fmla="*/ 1455851 h 1479641"/>
                  <a:gd name="connsiteX10" fmla="*/ 219506 w 1124384"/>
                  <a:gd name="connsiteY10" fmla="*/ 1443956 h 1479641"/>
                  <a:gd name="connsiteX11" fmla="*/ 230911 w 1124384"/>
                  <a:gd name="connsiteY11" fmla="*/ 1432061 h 1479641"/>
                  <a:gd name="connsiteX12" fmla="*/ 40467 w 1124384"/>
                  <a:gd name="connsiteY12" fmla="*/ 1306244 h 1479641"/>
                  <a:gd name="connsiteX13" fmla="*/ 157823 w 1124384"/>
                  <a:gd name="connsiteY13" fmla="*/ 1179568 h 1479641"/>
                  <a:gd name="connsiteX14" fmla="*/ 148258 w 1124384"/>
                  <a:gd name="connsiteY14" fmla="*/ 1190237 h 1479641"/>
                  <a:gd name="connsiteX15" fmla="*/ 138693 w 1124384"/>
                  <a:gd name="connsiteY15" fmla="*/ 1200905 h 1479641"/>
                  <a:gd name="connsiteX16" fmla="*/ 129128 w 1124384"/>
                  <a:gd name="connsiteY16" fmla="*/ 1211452 h 1479641"/>
                  <a:gd name="connsiteX17" fmla="*/ 119440 w 1124384"/>
                  <a:gd name="connsiteY17" fmla="*/ 1221998 h 1479641"/>
                  <a:gd name="connsiteX18" fmla="*/ 319939 w 1124384"/>
                  <a:gd name="connsiteY18" fmla="*/ 1336165 h 1479641"/>
                  <a:gd name="connsiteX19" fmla="*/ 330853 w 1124384"/>
                  <a:gd name="connsiteY19" fmla="*/ 1324148 h 1479641"/>
                  <a:gd name="connsiteX20" fmla="*/ 341767 w 1124384"/>
                  <a:gd name="connsiteY20" fmla="*/ 1312007 h 1479641"/>
                  <a:gd name="connsiteX21" fmla="*/ 352558 w 1124384"/>
                  <a:gd name="connsiteY21" fmla="*/ 1299867 h 1479641"/>
                  <a:gd name="connsiteX22" fmla="*/ 363227 w 1124384"/>
                  <a:gd name="connsiteY22" fmla="*/ 1287727 h 1479641"/>
                  <a:gd name="connsiteX23" fmla="*/ 157823 w 1124384"/>
                  <a:gd name="connsiteY23" fmla="*/ 1179691 h 1479641"/>
                  <a:gd name="connsiteX24" fmla="*/ 157823 w 1124384"/>
                  <a:gd name="connsiteY24" fmla="*/ 1179691 h 1479641"/>
                  <a:gd name="connsiteX25" fmla="*/ 268189 w 1124384"/>
                  <a:gd name="connsiteY25" fmla="*/ 1051053 h 1479641"/>
                  <a:gd name="connsiteX26" fmla="*/ 268067 w 1124384"/>
                  <a:gd name="connsiteY26" fmla="*/ 1051053 h 1479641"/>
                  <a:gd name="connsiteX27" fmla="*/ 259238 w 1124384"/>
                  <a:gd name="connsiteY27" fmla="*/ 1061844 h 1479641"/>
                  <a:gd name="connsiteX28" fmla="*/ 250286 w 1124384"/>
                  <a:gd name="connsiteY28" fmla="*/ 1072636 h 1479641"/>
                  <a:gd name="connsiteX29" fmla="*/ 241211 w 1124384"/>
                  <a:gd name="connsiteY29" fmla="*/ 1083427 h 1479641"/>
                  <a:gd name="connsiteX30" fmla="*/ 232137 w 1124384"/>
                  <a:gd name="connsiteY30" fmla="*/ 1094218 h 1479641"/>
                  <a:gd name="connsiteX31" fmla="*/ 447105 w 1124384"/>
                  <a:gd name="connsiteY31" fmla="*/ 1190237 h 1479641"/>
                  <a:gd name="connsiteX32" fmla="*/ 457283 w 1124384"/>
                  <a:gd name="connsiteY32" fmla="*/ 1177974 h 1479641"/>
                  <a:gd name="connsiteX33" fmla="*/ 467462 w 1124384"/>
                  <a:gd name="connsiteY33" fmla="*/ 1165711 h 1479641"/>
                  <a:gd name="connsiteX34" fmla="*/ 477517 w 1124384"/>
                  <a:gd name="connsiteY34" fmla="*/ 1153448 h 1479641"/>
                  <a:gd name="connsiteX35" fmla="*/ 487573 w 1124384"/>
                  <a:gd name="connsiteY35" fmla="*/ 1141185 h 1479641"/>
                  <a:gd name="connsiteX36" fmla="*/ 268312 w 1124384"/>
                  <a:gd name="connsiteY36" fmla="*/ 1051175 h 1479641"/>
                  <a:gd name="connsiteX37" fmla="*/ 371075 w 1124384"/>
                  <a:gd name="connsiteY37" fmla="*/ 921189 h 1479641"/>
                  <a:gd name="connsiteX38" fmla="*/ 362737 w 1124384"/>
                  <a:gd name="connsiteY38" fmla="*/ 932103 h 1479641"/>
                  <a:gd name="connsiteX39" fmla="*/ 354398 w 1124384"/>
                  <a:gd name="connsiteY39" fmla="*/ 943017 h 1479641"/>
                  <a:gd name="connsiteX40" fmla="*/ 346059 w 1124384"/>
                  <a:gd name="connsiteY40" fmla="*/ 953808 h 1479641"/>
                  <a:gd name="connsiteX41" fmla="*/ 337720 w 1124384"/>
                  <a:gd name="connsiteY41" fmla="*/ 964599 h 1479641"/>
                  <a:gd name="connsiteX42" fmla="*/ 565442 w 1124384"/>
                  <a:gd name="connsiteY42" fmla="*/ 1042591 h 1479641"/>
                  <a:gd name="connsiteX43" fmla="*/ 574885 w 1124384"/>
                  <a:gd name="connsiteY43" fmla="*/ 1030206 h 1479641"/>
                  <a:gd name="connsiteX44" fmla="*/ 584327 w 1124384"/>
                  <a:gd name="connsiteY44" fmla="*/ 1017820 h 1479641"/>
                  <a:gd name="connsiteX45" fmla="*/ 593647 w 1124384"/>
                  <a:gd name="connsiteY45" fmla="*/ 1005435 h 1479641"/>
                  <a:gd name="connsiteX46" fmla="*/ 602967 w 1124384"/>
                  <a:gd name="connsiteY46" fmla="*/ 993049 h 1479641"/>
                  <a:gd name="connsiteX47" fmla="*/ 371198 w 1124384"/>
                  <a:gd name="connsiteY47" fmla="*/ 921066 h 1479641"/>
                  <a:gd name="connsiteX48" fmla="*/ 465990 w 1124384"/>
                  <a:gd name="connsiteY48" fmla="*/ 790957 h 1479641"/>
                  <a:gd name="connsiteX49" fmla="*/ 458387 w 1124384"/>
                  <a:gd name="connsiteY49" fmla="*/ 801748 h 1479641"/>
                  <a:gd name="connsiteX50" fmla="*/ 450661 w 1124384"/>
                  <a:gd name="connsiteY50" fmla="*/ 812662 h 1479641"/>
                  <a:gd name="connsiteX51" fmla="*/ 442936 w 1124384"/>
                  <a:gd name="connsiteY51" fmla="*/ 823576 h 1479641"/>
                  <a:gd name="connsiteX52" fmla="*/ 435210 w 1124384"/>
                  <a:gd name="connsiteY52" fmla="*/ 834490 h 1479641"/>
                  <a:gd name="connsiteX53" fmla="*/ 674337 w 1124384"/>
                  <a:gd name="connsiteY53" fmla="*/ 894210 h 1479641"/>
                  <a:gd name="connsiteX54" fmla="*/ 682921 w 1124384"/>
                  <a:gd name="connsiteY54" fmla="*/ 881947 h 1479641"/>
                  <a:gd name="connsiteX55" fmla="*/ 691505 w 1124384"/>
                  <a:gd name="connsiteY55" fmla="*/ 869562 h 1479641"/>
                  <a:gd name="connsiteX56" fmla="*/ 700089 w 1124384"/>
                  <a:gd name="connsiteY56" fmla="*/ 857176 h 1479641"/>
                  <a:gd name="connsiteX57" fmla="*/ 708550 w 1124384"/>
                  <a:gd name="connsiteY57" fmla="*/ 844791 h 1479641"/>
                  <a:gd name="connsiteX58" fmla="*/ 465867 w 1124384"/>
                  <a:gd name="connsiteY58" fmla="*/ 790957 h 1479641"/>
                  <a:gd name="connsiteX59" fmla="*/ 552321 w 1124384"/>
                  <a:gd name="connsiteY59" fmla="*/ 661093 h 1479641"/>
                  <a:gd name="connsiteX60" fmla="*/ 545454 w 1124384"/>
                  <a:gd name="connsiteY60" fmla="*/ 671884 h 1479641"/>
                  <a:gd name="connsiteX61" fmla="*/ 538464 w 1124384"/>
                  <a:gd name="connsiteY61" fmla="*/ 682675 h 1479641"/>
                  <a:gd name="connsiteX62" fmla="*/ 531474 w 1124384"/>
                  <a:gd name="connsiteY62" fmla="*/ 693467 h 1479641"/>
                  <a:gd name="connsiteX63" fmla="*/ 524362 w 1124384"/>
                  <a:gd name="connsiteY63" fmla="*/ 704258 h 1479641"/>
                  <a:gd name="connsiteX64" fmla="*/ 773421 w 1124384"/>
                  <a:gd name="connsiteY64" fmla="*/ 746197 h 1479641"/>
                  <a:gd name="connsiteX65" fmla="*/ 781269 w 1124384"/>
                  <a:gd name="connsiteY65" fmla="*/ 733934 h 1479641"/>
                  <a:gd name="connsiteX66" fmla="*/ 788995 w 1124384"/>
                  <a:gd name="connsiteY66" fmla="*/ 721672 h 1479641"/>
                  <a:gd name="connsiteX67" fmla="*/ 796720 w 1124384"/>
                  <a:gd name="connsiteY67" fmla="*/ 709409 h 1479641"/>
                  <a:gd name="connsiteX68" fmla="*/ 804323 w 1124384"/>
                  <a:gd name="connsiteY68" fmla="*/ 697146 h 1479641"/>
                  <a:gd name="connsiteX69" fmla="*/ 552321 w 1124384"/>
                  <a:gd name="connsiteY69" fmla="*/ 661093 h 1479641"/>
                  <a:gd name="connsiteX70" fmla="*/ 629945 w 1124384"/>
                  <a:gd name="connsiteY70" fmla="*/ 532455 h 1479641"/>
                  <a:gd name="connsiteX71" fmla="*/ 623813 w 1124384"/>
                  <a:gd name="connsiteY71" fmla="*/ 543124 h 1479641"/>
                  <a:gd name="connsiteX72" fmla="*/ 617682 w 1124384"/>
                  <a:gd name="connsiteY72" fmla="*/ 553792 h 1479641"/>
                  <a:gd name="connsiteX73" fmla="*/ 611428 w 1124384"/>
                  <a:gd name="connsiteY73" fmla="*/ 564461 h 1479641"/>
                  <a:gd name="connsiteX74" fmla="*/ 605051 w 1124384"/>
                  <a:gd name="connsiteY74" fmla="*/ 575130 h 1479641"/>
                  <a:gd name="connsiteX75" fmla="*/ 862327 w 1124384"/>
                  <a:gd name="connsiteY75" fmla="*/ 599656 h 1479641"/>
                  <a:gd name="connsiteX76" fmla="*/ 869194 w 1124384"/>
                  <a:gd name="connsiteY76" fmla="*/ 587515 h 1479641"/>
                  <a:gd name="connsiteX77" fmla="*/ 876061 w 1124384"/>
                  <a:gd name="connsiteY77" fmla="*/ 575375 h 1479641"/>
                  <a:gd name="connsiteX78" fmla="*/ 882806 w 1124384"/>
                  <a:gd name="connsiteY78" fmla="*/ 563235 h 1479641"/>
                  <a:gd name="connsiteX79" fmla="*/ 889551 w 1124384"/>
                  <a:gd name="connsiteY79" fmla="*/ 551095 h 1479641"/>
                  <a:gd name="connsiteX80" fmla="*/ 629945 w 1124384"/>
                  <a:gd name="connsiteY80" fmla="*/ 532332 h 1479641"/>
                  <a:gd name="connsiteX81" fmla="*/ 698740 w 1124384"/>
                  <a:gd name="connsiteY81" fmla="*/ 405534 h 1479641"/>
                  <a:gd name="connsiteX82" fmla="*/ 693344 w 1124384"/>
                  <a:gd name="connsiteY82" fmla="*/ 416080 h 1479641"/>
                  <a:gd name="connsiteX83" fmla="*/ 687949 w 1124384"/>
                  <a:gd name="connsiteY83" fmla="*/ 426626 h 1479641"/>
                  <a:gd name="connsiteX84" fmla="*/ 682430 w 1124384"/>
                  <a:gd name="connsiteY84" fmla="*/ 437172 h 1479641"/>
                  <a:gd name="connsiteX85" fmla="*/ 676789 w 1124384"/>
                  <a:gd name="connsiteY85" fmla="*/ 447718 h 1479641"/>
                  <a:gd name="connsiteX86" fmla="*/ 940441 w 1124384"/>
                  <a:gd name="connsiteY86" fmla="*/ 455321 h 1479641"/>
                  <a:gd name="connsiteX87" fmla="*/ 946450 w 1124384"/>
                  <a:gd name="connsiteY87" fmla="*/ 443426 h 1479641"/>
                  <a:gd name="connsiteX88" fmla="*/ 952459 w 1124384"/>
                  <a:gd name="connsiteY88" fmla="*/ 431531 h 1479641"/>
                  <a:gd name="connsiteX89" fmla="*/ 958345 w 1124384"/>
                  <a:gd name="connsiteY89" fmla="*/ 419636 h 1479641"/>
                  <a:gd name="connsiteX90" fmla="*/ 964232 w 1124384"/>
                  <a:gd name="connsiteY90" fmla="*/ 407741 h 1479641"/>
                  <a:gd name="connsiteX91" fmla="*/ 698617 w 1124384"/>
                  <a:gd name="connsiteY91" fmla="*/ 405534 h 1479641"/>
                  <a:gd name="connsiteX92" fmla="*/ 758337 w 1124384"/>
                  <a:gd name="connsiteY92" fmla="*/ 281433 h 1479641"/>
                  <a:gd name="connsiteX93" fmla="*/ 753677 w 1124384"/>
                  <a:gd name="connsiteY93" fmla="*/ 291734 h 1479641"/>
                  <a:gd name="connsiteX94" fmla="*/ 749018 w 1124384"/>
                  <a:gd name="connsiteY94" fmla="*/ 302035 h 1479641"/>
                  <a:gd name="connsiteX95" fmla="*/ 744235 w 1124384"/>
                  <a:gd name="connsiteY95" fmla="*/ 312336 h 1479641"/>
                  <a:gd name="connsiteX96" fmla="*/ 739452 w 1124384"/>
                  <a:gd name="connsiteY96" fmla="*/ 322637 h 1479641"/>
                  <a:gd name="connsiteX97" fmla="*/ 1007887 w 1124384"/>
                  <a:gd name="connsiteY97" fmla="*/ 314053 h 1479641"/>
                  <a:gd name="connsiteX98" fmla="*/ 1013038 w 1124384"/>
                  <a:gd name="connsiteY98" fmla="*/ 302403 h 1479641"/>
                  <a:gd name="connsiteX99" fmla="*/ 1018188 w 1124384"/>
                  <a:gd name="connsiteY99" fmla="*/ 290753 h 1479641"/>
                  <a:gd name="connsiteX100" fmla="*/ 1023216 w 1124384"/>
                  <a:gd name="connsiteY100" fmla="*/ 279226 h 1479641"/>
                  <a:gd name="connsiteX101" fmla="*/ 1028121 w 1124384"/>
                  <a:gd name="connsiteY101" fmla="*/ 267699 h 1479641"/>
                  <a:gd name="connsiteX102" fmla="*/ 758215 w 1124384"/>
                  <a:gd name="connsiteY102" fmla="*/ 281556 h 1479641"/>
                  <a:gd name="connsiteX103" fmla="*/ 808860 w 1124384"/>
                  <a:gd name="connsiteY103" fmla="*/ 160153 h 1479641"/>
                  <a:gd name="connsiteX104" fmla="*/ 805059 w 1124384"/>
                  <a:gd name="connsiteY104" fmla="*/ 170086 h 1479641"/>
                  <a:gd name="connsiteX105" fmla="*/ 801135 w 1124384"/>
                  <a:gd name="connsiteY105" fmla="*/ 180142 h 1479641"/>
                  <a:gd name="connsiteX106" fmla="*/ 797088 w 1124384"/>
                  <a:gd name="connsiteY106" fmla="*/ 190197 h 1479641"/>
                  <a:gd name="connsiteX107" fmla="*/ 793042 w 1124384"/>
                  <a:gd name="connsiteY107" fmla="*/ 200253 h 1479641"/>
                  <a:gd name="connsiteX108" fmla="*/ 1065033 w 1124384"/>
                  <a:gd name="connsiteY108" fmla="*/ 176463 h 1479641"/>
                  <a:gd name="connsiteX109" fmla="*/ 1069325 w 1124384"/>
                  <a:gd name="connsiteY109" fmla="*/ 165181 h 1479641"/>
                  <a:gd name="connsiteX110" fmla="*/ 1073494 w 1124384"/>
                  <a:gd name="connsiteY110" fmla="*/ 153899 h 1479641"/>
                  <a:gd name="connsiteX111" fmla="*/ 1077663 w 1124384"/>
                  <a:gd name="connsiteY111" fmla="*/ 142618 h 1479641"/>
                  <a:gd name="connsiteX112" fmla="*/ 1081710 w 1124384"/>
                  <a:gd name="connsiteY112" fmla="*/ 131336 h 1479641"/>
                  <a:gd name="connsiteX113" fmla="*/ 808983 w 1124384"/>
                  <a:gd name="connsiteY113" fmla="*/ 160031 h 1479641"/>
                  <a:gd name="connsiteX114" fmla="*/ 1124385 w 1124384"/>
                  <a:gd name="connsiteY114" fmla="*/ 123 h 1479641"/>
                  <a:gd name="connsiteX115" fmla="*/ 1007152 w 1124384"/>
                  <a:gd name="connsiteY115" fmla="*/ 18394 h 1479641"/>
                  <a:gd name="connsiteX116" fmla="*/ 963741 w 1124384"/>
                  <a:gd name="connsiteY116" fmla="*/ 25139 h 1479641"/>
                  <a:gd name="connsiteX117" fmla="*/ 850432 w 1124384"/>
                  <a:gd name="connsiteY117" fmla="*/ 42798 h 1479641"/>
                  <a:gd name="connsiteX118" fmla="*/ 847243 w 1124384"/>
                  <a:gd name="connsiteY118" fmla="*/ 52485 h 1479641"/>
                  <a:gd name="connsiteX119" fmla="*/ 844055 w 1124384"/>
                  <a:gd name="connsiteY119" fmla="*/ 62173 h 1479641"/>
                  <a:gd name="connsiteX120" fmla="*/ 840867 w 1124384"/>
                  <a:gd name="connsiteY120" fmla="*/ 71861 h 1479641"/>
                  <a:gd name="connsiteX121" fmla="*/ 837556 w 1124384"/>
                  <a:gd name="connsiteY121" fmla="*/ 81548 h 1479641"/>
                  <a:gd name="connsiteX122" fmla="*/ 1111264 w 1124384"/>
                  <a:gd name="connsiteY122" fmla="*/ 43288 h 1479641"/>
                  <a:gd name="connsiteX123" fmla="*/ 1114575 w 1124384"/>
                  <a:gd name="connsiteY123" fmla="*/ 32374 h 1479641"/>
                  <a:gd name="connsiteX124" fmla="*/ 1117886 w 1124384"/>
                  <a:gd name="connsiteY124" fmla="*/ 21583 h 1479641"/>
                  <a:gd name="connsiteX125" fmla="*/ 1121074 w 1124384"/>
                  <a:gd name="connsiteY125" fmla="*/ 10791 h 1479641"/>
                  <a:gd name="connsiteX126" fmla="*/ 1124262 w 1124384"/>
                  <a:gd name="connsiteY126" fmla="*/ 0 h 147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24384" h="1479641">
                    <a:moveTo>
                      <a:pt x="40345" y="1306244"/>
                    </a:moveTo>
                    <a:cubicBezTo>
                      <a:pt x="37034" y="1309677"/>
                      <a:pt x="33600" y="1313234"/>
                      <a:pt x="30289" y="1316667"/>
                    </a:cubicBezTo>
                    <a:cubicBezTo>
                      <a:pt x="26979" y="1320101"/>
                      <a:pt x="23545" y="1323657"/>
                      <a:pt x="20234" y="1327091"/>
                    </a:cubicBezTo>
                    <a:cubicBezTo>
                      <a:pt x="16923" y="1330524"/>
                      <a:pt x="13489" y="1333958"/>
                      <a:pt x="10178" y="1337514"/>
                    </a:cubicBezTo>
                    <a:cubicBezTo>
                      <a:pt x="6744" y="1340948"/>
                      <a:pt x="3434" y="1344381"/>
                      <a:pt x="0" y="1347938"/>
                    </a:cubicBezTo>
                    <a:lnTo>
                      <a:pt x="76030" y="1402017"/>
                    </a:lnTo>
                    <a:lnTo>
                      <a:pt x="105216" y="1422864"/>
                    </a:lnTo>
                    <a:lnTo>
                      <a:pt x="184925" y="1479641"/>
                    </a:lnTo>
                    <a:cubicBezTo>
                      <a:pt x="188726" y="1475717"/>
                      <a:pt x="192650" y="1471793"/>
                      <a:pt x="196451" y="1467746"/>
                    </a:cubicBezTo>
                    <a:cubicBezTo>
                      <a:pt x="200253" y="1463822"/>
                      <a:pt x="204177" y="1459898"/>
                      <a:pt x="207979" y="1455851"/>
                    </a:cubicBezTo>
                    <a:cubicBezTo>
                      <a:pt x="211780" y="1451804"/>
                      <a:pt x="215582" y="1447880"/>
                      <a:pt x="219506" y="1443956"/>
                    </a:cubicBezTo>
                    <a:cubicBezTo>
                      <a:pt x="223307" y="1440032"/>
                      <a:pt x="227109" y="1435985"/>
                      <a:pt x="230911" y="1432061"/>
                    </a:cubicBezTo>
                    <a:lnTo>
                      <a:pt x="40467" y="1306244"/>
                    </a:lnTo>
                    <a:moveTo>
                      <a:pt x="157823" y="1179568"/>
                    </a:moveTo>
                    <a:cubicBezTo>
                      <a:pt x="154635" y="1183124"/>
                      <a:pt x="151447" y="1186680"/>
                      <a:pt x="148258" y="1190237"/>
                    </a:cubicBezTo>
                    <a:cubicBezTo>
                      <a:pt x="145070" y="1193793"/>
                      <a:pt x="141882" y="1197349"/>
                      <a:pt x="138693" y="1200905"/>
                    </a:cubicBezTo>
                    <a:cubicBezTo>
                      <a:pt x="135505" y="1204462"/>
                      <a:pt x="132317" y="1208018"/>
                      <a:pt x="129128" y="1211452"/>
                    </a:cubicBezTo>
                    <a:cubicBezTo>
                      <a:pt x="125940" y="1215008"/>
                      <a:pt x="122752" y="1218442"/>
                      <a:pt x="119440" y="1221998"/>
                    </a:cubicBezTo>
                    <a:lnTo>
                      <a:pt x="319939" y="1336165"/>
                    </a:lnTo>
                    <a:cubicBezTo>
                      <a:pt x="323618" y="1332118"/>
                      <a:pt x="327174" y="1328072"/>
                      <a:pt x="330853" y="1324148"/>
                    </a:cubicBezTo>
                    <a:cubicBezTo>
                      <a:pt x="334532" y="1320101"/>
                      <a:pt x="338088" y="1316054"/>
                      <a:pt x="341767" y="1312007"/>
                    </a:cubicBezTo>
                    <a:cubicBezTo>
                      <a:pt x="345323" y="1307961"/>
                      <a:pt x="349002" y="1303914"/>
                      <a:pt x="352558" y="1299867"/>
                    </a:cubicBezTo>
                    <a:cubicBezTo>
                      <a:pt x="356115" y="1295820"/>
                      <a:pt x="359671" y="1291773"/>
                      <a:pt x="363227" y="1287727"/>
                    </a:cubicBezTo>
                    <a:lnTo>
                      <a:pt x="157823" y="1179691"/>
                    </a:lnTo>
                    <a:lnTo>
                      <a:pt x="157823" y="1179691"/>
                    </a:lnTo>
                    <a:moveTo>
                      <a:pt x="268189" y="1051053"/>
                    </a:moveTo>
                    <a:lnTo>
                      <a:pt x="268067" y="1051053"/>
                    </a:lnTo>
                    <a:cubicBezTo>
                      <a:pt x="265124" y="1054609"/>
                      <a:pt x="262181" y="1058288"/>
                      <a:pt x="259238" y="1061844"/>
                    </a:cubicBezTo>
                    <a:cubicBezTo>
                      <a:pt x="256294" y="1065401"/>
                      <a:pt x="253229" y="1068957"/>
                      <a:pt x="250286" y="1072636"/>
                    </a:cubicBezTo>
                    <a:cubicBezTo>
                      <a:pt x="247343" y="1076192"/>
                      <a:pt x="244277" y="1079748"/>
                      <a:pt x="241211" y="1083427"/>
                    </a:cubicBezTo>
                    <a:cubicBezTo>
                      <a:pt x="238146" y="1086983"/>
                      <a:pt x="235202" y="1090539"/>
                      <a:pt x="232137" y="1094218"/>
                    </a:cubicBezTo>
                    <a:lnTo>
                      <a:pt x="447105" y="1190237"/>
                    </a:lnTo>
                    <a:cubicBezTo>
                      <a:pt x="450539" y="1186190"/>
                      <a:pt x="453850" y="1182143"/>
                      <a:pt x="457283" y="1177974"/>
                    </a:cubicBezTo>
                    <a:cubicBezTo>
                      <a:pt x="460717" y="1173927"/>
                      <a:pt x="464028" y="1169758"/>
                      <a:pt x="467462" y="1165711"/>
                    </a:cubicBezTo>
                    <a:cubicBezTo>
                      <a:pt x="470773" y="1161664"/>
                      <a:pt x="474206" y="1157495"/>
                      <a:pt x="477517" y="1153448"/>
                    </a:cubicBezTo>
                    <a:cubicBezTo>
                      <a:pt x="480828" y="1149401"/>
                      <a:pt x="484262" y="1145232"/>
                      <a:pt x="487573" y="1141185"/>
                    </a:cubicBezTo>
                    <a:lnTo>
                      <a:pt x="268312" y="1051175"/>
                    </a:lnTo>
                    <a:moveTo>
                      <a:pt x="371075" y="921189"/>
                    </a:moveTo>
                    <a:cubicBezTo>
                      <a:pt x="368255" y="924868"/>
                      <a:pt x="365557" y="928424"/>
                      <a:pt x="362737" y="932103"/>
                    </a:cubicBezTo>
                    <a:cubicBezTo>
                      <a:pt x="359916" y="935782"/>
                      <a:pt x="357218" y="939338"/>
                      <a:pt x="354398" y="943017"/>
                    </a:cubicBezTo>
                    <a:cubicBezTo>
                      <a:pt x="351577" y="946573"/>
                      <a:pt x="348880" y="950252"/>
                      <a:pt x="346059" y="953808"/>
                    </a:cubicBezTo>
                    <a:cubicBezTo>
                      <a:pt x="343238" y="957364"/>
                      <a:pt x="340418" y="961043"/>
                      <a:pt x="337720" y="964599"/>
                    </a:cubicBezTo>
                    <a:lnTo>
                      <a:pt x="565442" y="1042591"/>
                    </a:lnTo>
                    <a:cubicBezTo>
                      <a:pt x="568630" y="1038422"/>
                      <a:pt x="571819" y="1034375"/>
                      <a:pt x="574885" y="1030206"/>
                    </a:cubicBezTo>
                    <a:cubicBezTo>
                      <a:pt x="578073" y="1026037"/>
                      <a:pt x="581139" y="1021990"/>
                      <a:pt x="584327" y="1017820"/>
                    </a:cubicBezTo>
                    <a:cubicBezTo>
                      <a:pt x="587393" y="1013651"/>
                      <a:pt x="590581" y="1009604"/>
                      <a:pt x="593647" y="1005435"/>
                    </a:cubicBezTo>
                    <a:cubicBezTo>
                      <a:pt x="596713" y="1001265"/>
                      <a:pt x="599901" y="997219"/>
                      <a:pt x="602967" y="993049"/>
                    </a:cubicBezTo>
                    <a:lnTo>
                      <a:pt x="371198" y="921066"/>
                    </a:lnTo>
                    <a:moveTo>
                      <a:pt x="465990" y="790957"/>
                    </a:moveTo>
                    <a:cubicBezTo>
                      <a:pt x="463415" y="794513"/>
                      <a:pt x="460962" y="798192"/>
                      <a:pt x="458387" y="801748"/>
                    </a:cubicBezTo>
                    <a:cubicBezTo>
                      <a:pt x="455812" y="805427"/>
                      <a:pt x="453237" y="808983"/>
                      <a:pt x="450661" y="812662"/>
                    </a:cubicBezTo>
                    <a:cubicBezTo>
                      <a:pt x="448086" y="816341"/>
                      <a:pt x="445511" y="819897"/>
                      <a:pt x="442936" y="823576"/>
                    </a:cubicBezTo>
                    <a:cubicBezTo>
                      <a:pt x="440361" y="827255"/>
                      <a:pt x="437786" y="830811"/>
                      <a:pt x="435210" y="834490"/>
                    </a:cubicBezTo>
                    <a:lnTo>
                      <a:pt x="674337" y="894210"/>
                    </a:lnTo>
                    <a:cubicBezTo>
                      <a:pt x="677280" y="890164"/>
                      <a:pt x="680100" y="885994"/>
                      <a:pt x="682921" y="881947"/>
                    </a:cubicBezTo>
                    <a:cubicBezTo>
                      <a:pt x="685741" y="877901"/>
                      <a:pt x="688684" y="873731"/>
                      <a:pt x="691505" y="869562"/>
                    </a:cubicBezTo>
                    <a:cubicBezTo>
                      <a:pt x="694325" y="865393"/>
                      <a:pt x="697146" y="861346"/>
                      <a:pt x="700089" y="857176"/>
                    </a:cubicBezTo>
                    <a:cubicBezTo>
                      <a:pt x="702909" y="853007"/>
                      <a:pt x="705730" y="848960"/>
                      <a:pt x="708550" y="844791"/>
                    </a:cubicBezTo>
                    <a:lnTo>
                      <a:pt x="465867" y="790957"/>
                    </a:lnTo>
                    <a:moveTo>
                      <a:pt x="552321" y="661093"/>
                    </a:moveTo>
                    <a:cubicBezTo>
                      <a:pt x="549991" y="664649"/>
                      <a:pt x="547784" y="668328"/>
                      <a:pt x="545454" y="671884"/>
                    </a:cubicBezTo>
                    <a:cubicBezTo>
                      <a:pt x="543124" y="675440"/>
                      <a:pt x="540794" y="679119"/>
                      <a:pt x="538464" y="682675"/>
                    </a:cubicBezTo>
                    <a:cubicBezTo>
                      <a:pt x="536134" y="686232"/>
                      <a:pt x="533804" y="689910"/>
                      <a:pt x="531474" y="693467"/>
                    </a:cubicBezTo>
                    <a:cubicBezTo>
                      <a:pt x="529144" y="697023"/>
                      <a:pt x="526814" y="700702"/>
                      <a:pt x="524362" y="704258"/>
                    </a:cubicBezTo>
                    <a:lnTo>
                      <a:pt x="773421" y="746197"/>
                    </a:lnTo>
                    <a:cubicBezTo>
                      <a:pt x="776119" y="742151"/>
                      <a:pt x="778694" y="737981"/>
                      <a:pt x="781269" y="733934"/>
                    </a:cubicBezTo>
                    <a:cubicBezTo>
                      <a:pt x="783844" y="729888"/>
                      <a:pt x="786420" y="725718"/>
                      <a:pt x="788995" y="721672"/>
                    </a:cubicBezTo>
                    <a:cubicBezTo>
                      <a:pt x="791570" y="717625"/>
                      <a:pt x="794145" y="713455"/>
                      <a:pt x="796720" y="709409"/>
                    </a:cubicBezTo>
                    <a:cubicBezTo>
                      <a:pt x="799295" y="705362"/>
                      <a:pt x="801748" y="701193"/>
                      <a:pt x="804323" y="697146"/>
                    </a:cubicBezTo>
                    <a:lnTo>
                      <a:pt x="552321" y="661093"/>
                    </a:lnTo>
                    <a:moveTo>
                      <a:pt x="629945" y="532455"/>
                    </a:moveTo>
                    <a:cubicBezTo>
                      <a:pt x="627983" y="536011"/>
                      <a:pt x="625898" y="539567"/>
                      <a:pt x="623813" y="543124"/>
                    </a:cubicBezTo>
                    <a:cubicBezTo>
                      <a:pt x="621729" y="546680"/>
                      <a:pt x="619644" y="550236"/>
                      <a:pt x="617682" y="553792"/>
                    </a:cubicBezTo>
                    <a:cubicBezTo>
                      <a:pt x="615598" y="557349"/>
                      <a:pt x="613513" y="560905"/>
                      <a:pt x="611428" y="564461"/>
                    </a:cubicBezTo>
                    <a:cubicBezTo>
                      <a:pt x="609343" y="568017"/>
                      <a:pt x="607258" y="571574"/>
                      <a:pt x="605051" y="575130"/>
                    </a:cubicBezTo>
                    <a:lnTo>
                      <a:pt x="862327" y="599656"/>
                    </a:lnTo>
                    <a:cubicBezTo>
                      <a:pt x="864657" y="595609"/>
                      <a:pt x="866987" y="591562"/>
                      <a:pt x="869194" y="587515"/>
                    </a:cubicBezTo>
                    <a:cubicBezTo>
                      <a:pt x="871524" y="583469"/>
                      <a:pt x="873731" y="579422"/>
                      <a:pt x="876061" y="575375"/>
                    </a:cubicBezTo>
                    <a:cubicBezTo>
                      <a:pt x="878269" y="571328"/>
                      <a:pt x="880599" y="567282"/>
                      <a:pt x="882806" y="563235"/>
                    </a:cubicBezTo>
                    <a:cubicBezTo>
                      <a:pt x="885013" y="559188"/>
                      <a:pt x="887343" y="555141"/>
                      <a:pt x="889551" y="551095"/>
                    </a:cubicBezTo>
                    <a:lnTo>
                      <a:pt x="629945" y="532332"/>
                    </a:lnTo>
                    <a:moveTo>
                      <a:pt x="698740" y="405534"/>
                    </a:moveTo>
                    <a:cubicBezTo>
                      <a:pt x="696901" y="409090"/>
                      <a:pt x="695184" y="412524"/>
                      <a:pt x="693344" y="416080"/>
                    </a:cubicBezTo>
                    <a:cubicBezTo>
                      <a:pt x="691505" y="419636"/>
                      <a:pt x="689788" y="423070"/>
                      <a:pt x="687949" y="426626"/>
                    </a:cubicBezTo>
                    <a:cubicBezTo>
                      <a:pt x="686109" y="430182"/>
                      <a:pt x="684269" y="433616"/>
                      <a:pt x="682430" y="437172"/>
                    </a:cubicBezTo>
                    <a:cubicBezTo>
                      <a:pt x="680591" y="440729"/>
                      <a:pt x="678751" y="444162"/>
                      <a:pt x="676789" y="447718"/>
                    </a:cubicBezTo>
                    <a:lnTo>
                      <a:pt x="940441" y="455321"/>
                    </a:lnTo>
                    <a:cubicBezTo>
                      <a:pt x="942404" y="451397"/>
                      <a:pt x="944488" y="447350"/>
                      <a:pt x="946450" y="443426"/>
                    </a:cubicBezTo>
                    <a:cubicBezTo>
                      <a:pt x="948412" y="439502"/>
                      <a:pt x="950497" y="435455"/>
                      <a:pt x="952459" y="431531"/>
                    </a:cubicBezTo>
                    <a:cubicBezTo>
                      <a:pt x="954421" y="427607"/>
                      <a:pt x="956383" y="423561"/>
                      <a:pt x="958345" y="419636"/>
                    </a:cubicBezTo>
                    <a:cubicBezTo>
                      <a:pt x="960307" y="415712"/>
                      <a:pt x="962269" y="411788"/>
                      <a:pt x="964232" y="407741"/>
                    </a:cubicBezTo>
                    <a:lnTo>
                      <a:pt x="698617" y="405534"/>
                    </a:lnTo>
                    <a:moveTo>
                      <a:pt x="758337" y="281433"/>
                    </a:moveTo>
                    <a:cubicBezTo>
                      <a:pt x="756743" y="284867"/>
                      <a:pt x="755272" y="288301"/>
                      <a:pt x="753677" y="291734"/>
                    </a:cubicBezTo>
                    <a:cubicBezTo>
                      <a:pt x="752084" y="295168"/>
                      <a:pt x="750612" y="298602"/>
                      <a:pt x="749018" y="302035"/>
                    </a:cubicBezTo>
                    <a:cubicBezTo>
                      <a:pt x="747424" y="305469"/>
                      <a:pt x="745829" y="308902"/>
                      <a:pt x="744235" y="312336"/>
                    </a:cubicBezTo>
                    <a:cubicBezTo>
                      <a:pt x="742641" y="315770"/>
                      <a:pt x="741047" y="319203"/>
                      <a:pt x="739452" y="322637"/>
                    </a:cubicBezTo>
                    <a:lnTo>
                      <a:pt x="1007887" y="314053"/>
                    </a:lnTo>
                    <a:cubicBezTo>
                      <a:pt x="1009604" y="310129"/>
                      <a:pt x="1011321" y="306327"/>
                      <a:pt x="1013038" y="302403"/>
                    </a:cubicBezTo>
                    <a:cubicBezTo>
                      <a:pt x="1014755" y="298479"/>
                      <a:pt x="1016472" y="294677"/>
                      <a:pt x="1018188" y="290753"/>
                    </a:cubicBezTo>
                    <a:cubicBezTo>
                      <a:pt x="1019905" y="286952"/>
                      <a:pt x="1021499" y="283028"/>
                      <a:pt x="1023216" y="279226"/>
                    </a:cubicBezTo>
                    <a:cubicBezTo>
                      <a:pt x="1024933" y="275425"/>
                      <a:pt x="1026527" y="271501"/>
                      <a:pt x="1028121" y="267699"/>
                    </a:cubicBezTo>
                    <a:lnTo>
                      <a:pt x="758215" y="281556"/>
                    </a:lnTo>
                    <a:moveTo>
                      <a:pt x="808860" y="160153"/>
                    </a:moveTo>
                    <a:cubicBezTo>
                      <a:pt x="807635" y="163464"/>
                      <a:pt x="806285" y="166775"/>
                      <a:pt x="805059" y="170086"/>
                    </a:cubicBezTo>
                    <a:cubicBezTo>
                      <a:pt x="803710" y="173397"/>
                      <a:pt x="802484" y="176708"/>
                      <a:pt x="801135" y="180142"/>
                    </a:cubicBezTo>
                    <a:cubicBezTo>
                      <a:pt x="799786" y="183453"/>
                      <a:pt x="798437" y="186764"/>
                      <a:pt x="797088" y="190197"/>
                    </a:cubicBezTo>
                    <a:cubicBezTo>
                      <a:pt x="795739" y="193508"/>
                      <a:pt x="794390" y="196820"/>
                      <a:pt x="793042" y="200253"/>
                    </a:cubicBezTo>
                    <a:lnTo>
                      <a:pt x="1065033" y="176463"/>
                    </a:lnTo>
                    <a:cubicBezTo>
                      <a:pt x="1066504" y="172662"/>
                      <a:pt x="1067853" y="168983"/>
                      <a:pt x="1069325" y="165181"/>
                    </a:cubicBezTo>
                    <a:cubicBezTo>
                      <a:pt x="1070673" y="161380"/>
                      <a:pt x="1072145" y="157701"/>
                      <a:pt x="1073494" y="153899"/>
                    </a:cubicBezTo>
                    <a:cubicBezTo>
                      <a:pt x="1074843" y="150098"/>
                      <a:pt x="1076192" y="146419"/>
                      <a:pt x="1077663" y="142618"/>
                    </a:cubicBezTo>
                    <a:cubicBezTo>
                      <a:pt x="1079012" y="138816"/>
                      <a:pt x="1080361" y="135137"/>
                      <a:pt x="1081710" y="131336"/>
                    </a:cubicBezTo>
                    <a:lnTo>
                      <a:pt x="808983" y="160031"/>
                    </a:lnTo>
                    <a:moveTo>
                      <a:pt x="1124385" y="123"/>
                    </a:moveTo>
                    <a:lnTo>
                      <a:pt x="1007152" y="18394"/>
                    </a:lnTo>
                    <a:lnTo>
                      <a:pt x="963741" y="25139"/>
                    </a:lnTo>
                    <a:lnTo>
                      <a:pt x="850432" y="42798"/>
                    </a:lnTo>
                    <a:cubicBezTo>
                      <a:pt x="849451" y="45986"/>
                      <a:pt x="848347" y="49174"/>
                      <a:pt x="847243" y="52485"/>
                    </a:cubicBezTo>
                    <a:cubicBezTo>
                      <a:pt x="846140" y="55674"/>
                      <a:pt x="845159" y="58985"/>
                      <a:pt x="844055" y="62173"/>
                    </a:cubicBezTo>
                    <a:cubicBezTo>
                      <a:pt x="842951" y="65361"/>
                      <a:pt x="841848" y="68672"/>
                      <a:pt x="840867" y="71861"/>
                    </a:cubicBezTo>
                    <a:cubicBezTo>
                      <a:pt x="839763" y="75049"/>
                      <a:pt x="838660" y="78360"/>
                      <a:pt x="837556" y="81548"/>
                    </a:cubicBezTo>
                    <a:lnTo>
                      <a:pt x="1111264" y="43288"/>
                    </a:lnTo>
                    <a:cubicBezTo>
                      <a:pt x="1112367" y="39609"/>
                      <a:pt x="1113471" y="36053"/>
                      <a:pt x="1114575" y="32374"/>
                    </a:cubicBezTo>
                    <a:cubicBezTo>
                      <a:pt x="1115678" y="28695"/>
                      <a:pt x="1116782" y="25139"/>
                      <a:pt x="1117886" y="21583"/>
                    </a:cubicBezTo>
                    <a:cubicBezTo>
                      <a:pt x="1118989" y="18026"/>
                      <a:pt x="1120093" y="14348"/>
                      <a:pt x="1121074" y="10791"/>
                    </a:cubicBezTo>
                    <a:cubicBezTo>
                      <a:pt x="1122178" y="7235"/>
                      <a:pt x="1123159" y="3556"/>
                      <a:pt x="1124262" y="0"/>
                    </a:cubicBezTo>
                  </a:path>
                </a:pathLst>
              </a:custGeom>
              <a:solidFill>
                <a:srgbClr val="27FEFF"/>
              </a:solidFill>
              <a:ln w="0"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151637EC-02F1-FC5B-AE38-816B13C2C20F}"/>
                  </a:ext>
                </a:extLst>
              </p:cNvPr>
              <p:cNvSpPr/>
              <p:nvPr/>
            </p:nvSpPr>
            <p:spPr>
              <a:xfrm>
                <a:off x="10471215" y="2090828"/>
                <a:ext cx="107423" cy="126798"/>
              </a:xfrm>
              <a:custGeom>
                <a:avLst/>
                <a:gdLst>
                  <a:gd name="connsiteX0" fmla="*/ 92953 w 107423"/>
                  <a:gd name="connsiteY0" fmla="*/ 2575 h 126798"/>
                  <a:gd name="connsiteX1" fmla="*/ 54079 w 107423"/>
                  <a:gd name="connsiteY1" fmla="*/ 54570 h 126798"/>
                  <a:gd name="connsiteX2" fmla="*/ 39364 w 107423"/>
                  <a:gd name="connsiteY2" fmla="*/ 74190 h 126798"/>
                  <a:gd name="connsiteX3" fmla="*/ 0 w 107423"/>
                  <a:gd name="connsiteY3" fmla="*/ 126798 h 126798"/>
                  <a:gd name="connsiteX4" fmla="*/ 3311 w 107423"/>
                  <a:gd name="connsiteY4" fmla="*/ 126185 h 126798"/>
                  <a:gd name="connsiteX5" fmla="*/ 6622 w 107423"/>
                  <a:gd name="connsiteY5" fmla="*/ 125572 h 126798"/>
                  <a:gd name="connsiteX6" fmla="*/ 9933 w 107423"/>
                  <a:gd name="connsiteY6" fmla="*/ 125082 h 126798"/>
                  <a:gd name="connsiteX7" fmla="*/ 13244 w 107423"/>
                  <a:gd name="connsiteY7" fmla="*/ 124591 h 126798"/>
                  <a:gd name="connsiteX8" fmla="*/ 107423 w 107423"/>
                  <a:gd name="connsiteY8" fmla="*/ 0 h 126798"/>
                  <a:gd name="connsiteX9" fmla="*/ 103744 w 107423"/>
                  <a:gd name="connsiteY9" fmla="*/ 613 h 126798"/>
                  <a:gd name="connsiteX10" fmla="*/ 100065 w 107423"/>
                  <a:gd name="connsiteY10" fmla="*/ 1349 h 126798"/>
                  <a:gd name="connsiteX11" fmla="*/ 96387 w 107423"/>
                  <a:gd name="connsiteY11" fmla="*/ 1962 h 126798"/>
                  <a:gd name="connsiteX12" fmla="*/ 92707 w 107423"/>
                  <a:gd name="connsiteY12" fmla="*/ 2575 h 12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423" h="126798">
                    <a:moveTo>
                      <a:pt x="92953" y="2575"/>
                    </a:moveTo>
                    <a:lnTo>
                      <a:pt x="54079" y="54570"/>
                    </a:lnTo>
                    <a:lnTo>
                      <a:pt x="39364" y="74190"/>
                    </a:lnTo>
                    <a:lnTo>
                      <a:pt x="0" y="126798"/>
                    </a:lnTo>
                    <a:cubicBezTo>
                      <a:pt x="1104" y="126553"/>
                      <a:pt x="2207" y="126430"/>
                      <a:pt x="3311" y="126185"/>
                    </a:cubicBezTo>
                    <a:cubicBezTo>
                      <a:pt x="4415" y="125940"/>
                      <a:pt x="5518" y="125817"/>
                      <a:pt x="6622" y="125572"/>
                    </a:cubicBezTo>
                    <a:cubicBezTo>
                      <a:pt x="7726" y="125327"/>
                      <a:pt x="8829" y="125204"/>
                      <a:pt x="9933" y="125082"/>
                    </a:cubicBezTo>
                    <a:cubicBezTo>
                      <a:pt x="11037" y="124959"/>
                      <a:pt x="12140" y="124714"/>
                      <a:pt x="13244" y="124591"/>
                    </a:cubicBezTo>
                    <a:lnTo>
                      <a:pt x="107423" y="0"/>
                    </a:lnTo>
                    <a:cubicBezTo>
                      <a:pt x="106197" y="245"/>
                      <a:pt x="104970" y="491"/>
                      <a:pt x="103744" y="613"/>
                    </a:cubicBezTo>
                    <a:cubicBezTo>
                      <a:pt x="102518" y="858"/>
                      <a:pt x="101292" y="1104"/>
                      <a:pt x="100065" y="1349"/>
                    </a:cubicBezTo>
                    <a:cubicBezTo>
                      <a:pt x="98839" y="1594"/>
                      <a:pt x="97613" y="1839"/>
                      <a:pt x="96387" y="1962"/>
                    </a:cubicBezTo>
                    <a:cubicBezTo>
                      <a:pt x="95160" y="2207"/>
                      <a:pt x="93934" y="2453"/>
                      <a:pt x="92707" y="2575"/>
                    </a:cubicBezTo>
                  </a:path>
                </a:pathLst>
              </a:custGeom>
              <a:solidFill>
                <a:srgbClr val="27FEFF"/>
              </a:solidFill>
              <a:ln w="0"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FE0FFCB3-C179-6450-F120-5E98C794B04A}"/>
                  </a:ext>
                </a:extLst>
              </p:cNvPr>
              <p:cNvSpPr/>
              <p:nvPr/>
            </p:nvSpPr>
            <p:spPr>
              <a:xfrm>
                <a:off x="10538048" y="2058699"/>
                <a:ext cx="1271539" cy="647971"/>
              </a:xfrm>
              <a:custGeom>
                <a:avLst/>
                <a:gdLst>
                  <a:gd name="connsiteX0" fmla="*/ 1261606 w 1271539"/>
                  <a:gd name="connsiteY0" fmla="*/ 504986 h 647971"/>
                  <a:gd name="connsiteX1" fmla="*/ 1016839 w 1271539"/>
                  <a:gd name="connsiteY1" fmla="*/ 623200 h 647971"/>
                  <a:gd name="connsiteX2" fmla="*/ 1018801 w 1271539"/>
                  <a:gd name="connsiteY2" fmla="*/ 629332 h 647971"/>
                  <a:gd name="connsiteX3" fmla="*/ 1020763 w 1271539"/>
                  <a:gd name="connsiteY3" fmla="*/ 635463 h 647971"/>
                  <a:gd name="connsiteX4" fmla="*/ 1022603 w 1271539"/>
                  <a:gd name="connsiteY4" fmla="*/ 641717 h 647971"/>
                  <a:gd name="connsiteX5" fmla="*/ 1024442 w 1271539"/>
                  <a:gd name="connsiteY5" fmla="*/ 647971 h 647971"/>
                  <a:gd name="connsiteX6" fmla="*/ 1271540 w 1271539"/>
                  <a:gd name="connsiteY6" fmla="*/ 531719 h 647971"/>
                  <a:gd name="connsiteX7" fmla="*/ 1269087 w 1271539"/>
                  <a:gd name="connsiteY7" fmla="*/ 524975 h 647971"/>
                  <a:gd name="connsiteX8" fmla="*/ 1266634 w 1271539"/>
                  <a:gd name="connsiteY8" fmla="*/ 518230 h 647971"/>
                  <a:gd name="connsiteX9" fmla="*/ 1264182 w 1271539"/>
                  <a:gd name="connsiteY9" fmla="*/ 511485 h 647971"/>
                  <a:gd name="connsiteX10" fmla="*/ 1261606 w 1271539"/>
                  <a:gd name="connsiteY10" fmla="*/ 504863 h 647971"/>
                  <a:gd name="connsiteX11" fmla="*/ 1227270 w 1271539"/>
                  <a:gd name="connsiteY11" fmla="*/ 428833 h 647971"/>
                  <a:gd name="connsiteX12" fmla="*/ 989861 w 1271539"/>
                  <a:gd name="connsiteY12" fmla="*/ 552566 h 647971"/>
                  <a:gd name="connsiteX13" fmla="*/ 992313 w 1271539"/>
                  <a:gd name="connsiteY13" fmla="*/ 558207 h 647971"/>
                  <a:gd name="connsiteX14" fmla="*/ 994766 w 1271539"/>
                  <a:gd name="connsiteY14" fmla="*/ 563848 h 647971"/>
                  <a:gd name="connsiteX15" fmla="*/ 997218 w 1271539"/>
                  <a:gd name="connsiteY15" fmla="*/ 569612 h 647971"/>
                  <a:gd name="connsiteX16" fmla="*/ 999671 w 1271539"/>
                  <a:gd name="connsiteY16" fmla="*/ 575375 h 647971"/>
                  <a:gd name="connsiteX17" fmla="*/ 1239656 w 1271539"/>
                  <a:gd name="connsiteY17" fmla="*/ 453359 h 647971"/>
                  <a:gd name="connsiteX18" fmla="*/ 1236590 w 1271539"/>
                  <a:gd name="connsiteY18" fmla="*/ 447228 h 647971"/>
                  <a:gd name="connsiteX19" fmla="*/ 1233525 w 1271539"/>
                  <a:gd name="connsiteY19" fmla="*/ 441096 h 647971"/>
                  <a:gd name="connsiteX20" fmla="*/ 1230459 w 1271539"/>
                  <a:gd name="connsiteY20" fmla="*/ 434965 h 647971"/>
                  <a:gd name="connsiteX21" fmla="*/ 1227393 w 1271539"/>
                  <a:gd name="connsiteY21" fmla="*/ 428833 h 647971"/>
                  <a:gd name="connsiteX22" fmla="*/ 1186312 w 1271539"/>
                  <a:gd name="connsiteY22" fmla="*/ 359671 h 647971"/>
                  <a:gd name="connsiteX23" fmla="*/ 956751 w 1271539"/>
                  <a:gd name="connsiteY23" fmla="*/ 487818 h 647971"/>
                  <a:gd name="connsiteX24" fmla="*/ 959694 w 1271539"/>
                  <a:gd name="connsiteY24" fmla="*/ 492968 h 647971"/>
                  <a:gd name="connsiteX25" fmla="*/ 962637 w 1271539"/>
                  <a:gd name="connsiteY25" fmla="*/ 498119 h 647971"/>
                  <a:gd name="connsiteX26" fmla="*/ 965580 w 1271539"/>
                  <a:gd name="connsiteY26" fmla="*/ 503392 h 647971"/>
                  <a:gd name="connsiteX27" fmla="*/ 968401 w 1271539"/>
                  <a:gd name="connsiteY27" fmla="*/ 508665 h 647971"/>
                  <a:gd name="connsiteX28" fmla="*/ 1200660 w 1271539"/>
                  <a:gd name="connsiteY28" fmla="*/ 381867 h 647971"/>
                  <a:gd name="connsiteX29" fmla="*/ 1197226 w 1271539"/>
                  <a:gd name="connsiteY29" fmla="*/ 376226 h 647971"/>
                  <a:gd name="connsiteX30" fmla="*/ 1193670 w 1271539"/>
                  <a:gd name="connsiteY30" fmla="*/ 370585 h 647971"/>
                  <a:gd name="connsiteX31" fmla="*/ 1190114 w 1271539"/>
                  <a:gd name="connsiteY31" fmla="*/ 365066 h 647971"/>
                  <a:gd name="connsiteX32" fmla="*/ 1186435 w 1271539"/>
                  <a:gd name="connsiteY32" fmla="*/ 359548 h 647971"/>
                  <a:gd name="connsiteX33" fmla="*/ 1139346 w 1271539"/>
                  <a:gd name="connsiteY33" fmla="*/ 297007 h 647971"/>
                  <a:gd name="connsiteX34" fmla="*/ 918123 w 1271539"/>
                  <a:gd name="connsiteY34" fmla="*/ 428956 h 647971"/>
                  <a:gd name="connsiteX35" fmla="*/ 921434 w 1271539"/>
                  <a:gd name="connsiteY35" fmla="*/ 433616 h 647971"/>
                  <a:gd name="connsiteX36" fmla="*/ 924745 w 1271539"/>
                  <a:gd name="connsiteY36" fmla="*/ 438276 h 647971"/>
                  <a:gd name="connsiteX37" fmla="*/ 928056 w 1271539"/>
                  <a:gd name="connsiteY37" fmla="*/ 443058 h 647971"/>
                  <a:gd name="connsiteX38" fmla="*/ 931367 w 1271539"/>
                  <a:gd name="connsiteY38" fmla="*/ 447841 h 647971"/>
                  <a:gd name="connsiteX39" fmla="*/ 1155410 w 1271539"/>
                  <a:gd name="connsiteY39" fmla="*/ 316996 h 647971"/>
                  <a:gd name="connsiteX40" fmla="*/ 1151363 w 1271539"/>
                  <a:gd name="connsiteY40" fmla="*/ 311845 h 647971"/>
                  <a:gd name="connsiteX41" fmla="*/ 1147317 w 1271539"/>
                  <a:gd name="connsiteY41" fmla="*/ 306818 h 647971"/>
                  <a:gd name="connsiteX42" fmla="*/ 1143270 w 1271539"/>
                  <a:gd name="connsiteY42" fmla="*/ 301790 h 647971"/>
                  <a:gd name="connsiteX43" fmla="*/ 1139100 w 1271539"/>
                  <a:gd name="connsiteY43" fmla="*/ 296885 h 647971"/>
                  <a:gd name="connsiteX44" fmla="*/ 1087106 w 1271539"/>
                  <a:gd name="connsiteY44" fmla="*/ 240966 h 647971"/>
                  <a:gd name="connsiteX45" fmla="*/ 874344 w 1271539"/>
                  <a:gd name="connsiteY45" fmla="*/ 375858 h 647971"/>
                  <a:gd name="connsiteX46" fmla="*/ 878146 w 1271539"/>
                  <a:gd name="connsiteY46" fmla="*/ 380027 h 647971"/>
                  <a:gd name="connsiteX47" fmla="*/ 881947 w 1271539"/>
                  <a:gd name="connsiteY47" fmla="*/ 384319 h 647971"/>
                  <a:gd name="connsiteX48" fmla="*/ 885749 w 1271539"/>
                  <a:gd name="connsiteY48" fmla="*/ 388611 h 647971"/>
                  <a:gd name="connsiteX49" fmla="*/ 889550 w 1271539"/>
                  <a:gd name="connsiteY49" fmla="*/ 392903 h 647971"/>
                  <a:gd name="connsiteX50" fmla="*/ 1105254 w 1271539"/>
                  <a:gd name="connsiteY50" fmla="*/ 258870 h 647971"/>
                  <a:gd name="connsiteX51" fmla="*/ 1100840 w 1271539"/>
                  <a:gd name="connsiteY51" fmla="*/ 254333 h 647971"/>
                  <a:gd name="connsiteX52" fmla="*/ 1096303 w 1271539"/>
                  <a:gd name="connsiteY52" fmla="*/ 249795 h 647971"/>
                  <a:gd name="connsiteX53" fmla="*/ 1091766 w 1271539"/>
                  <a:gd name="connsiteY53" fmla="*/ 245381 h 647971"/>
                  <a:gd name="connsiteX54" fmla="*/ 1087228 w 1271539"/>
                  <a:gd name="connsiteY54" fmla="*/ 240966 h 647971"/>
                  <a:gd name="connsiteX55" fmla="*/ 1029715 w 1271539"/>
                  <a:gd name="connsiteY55" fmla="*/ 191424 h 647971"/>
                  <a:gd name="connsiteX56" fmla="*/ 825661 w 1271539"/>
                  <a:gd name="connsiteY56" fmla="*/ 328646 h 647971"/>
                  <a:gd name="connsiteX57" fmla="*/ 829830 w 1271539"/>
                  <a:gd name="connsiteY57" fmla="*/ 332324 h 647971"/>
                  <a:gd name="connsiteX58" fmla="*/ 833999 w 1271539"/>
                  <a:gd name="connsiteY58" fmla="*/ 336126 h 647971"/>
                  <a:gd name="connsiteX59" fmla="*/ 838169 w 1271539"/>
                  <a:gd name="connsiteY59" fmla="*/ 339927 h 647971"/>
                  <a:gd name="connsiteX60" fmla="*/ 842338 w 1271539"/>
                  <a:gd name="connsiteY60" fmla="*/ 343852 h 647971"/>
                  <a:gd name="connsiteX61" fmla="*/ 1049458 w 1271539"/>
                  <a:gd name="connsiteY61" fmla="*/ 207366 h 647971"/>
                  <a:gd name="connsiteX62" fmla="*/ 1044553 w 1271539"/>
                  <a:gd name="connsiteY62" fmla="*/ 203319 h 647971"/>
                  <a:gd name="connsiteX63" fmla="*/ 1039648 w 1271539"/>
                  <a:gd name="connsiteY63" fmla="*/ 199395 h 647971"/>
                  <a:gd name="connsiteX64" fmla="*/ 1034743 w 1271539"/>
                  <a:gd name="connsiteY64" fmla="*/ 195471 h 647971"/>
                  <a:gd name="connsiteX65" fmla="*/ 1029838 w 1271539"/>
                  <a:gd name="connsiteY65" fmla="*/ 191546 h 647971"/>
                  <a:gd name="connsiteX66" fmla="*/ 967910 w 1271539"/>
                  <a:gd name="connsiteY66" fmla="*/ 148013 h 647971"/>
                  <a:gd name="connsiteX67" fmla="*/ 772685 w 1271539"/>
                  <a:gd name="connsiteY67" fmla="*/ 286707 h 647971"/>
                  <a:gd name="connsiteX68" fmla="*/ 777222 w 1271539"/>
                  <a:gd name="connsiteY68" fmla="*/ 290018 h 647971"/>
                  <a:gd name="connsiteX69" fmla="*/ 781760 w 1271539"/>
                  <a:gd name="connsiteY69" fmla="*/ 293328 h 647971"/>
                  <a:gd name="connsiteX70" fmla="*/ 786297 w 1271539"/>
                  <a:gd name="connsiteY70" fmla="*/ 296639 h 647971"/>
                  <a:gd name="connsiteX71" fmla="*/ 790834 w 1271539"/>
                  <a:gd name="connsiteY71" fmla="*/ 300073 h 647971"/>
                  <a:gd name="connsiteX72" fmla="*/ 989002 w 1271539"/>
                  <a:gd name="connsiteY72" fmla="*/ 161870 h 647971"/>
                  <a:gd name="connsiteX73" fmla="*/ 983730 w 1271539"/>
                  <a:gd name="connsiteY73" fmla="*/ 158314 h 647971"/>
                  <a:gd name="connsiteX74" fmla="*/ 978456 w 1271539"/>
                  <a:gd name="connsiteY74" fmla="*/ 154880 h 647971"/>
                  <a:gd name="connsiteX75" fmla="*/ 973183 w 1271539"/>
                  <a:gd name="connsiteY75" fmla="*/ 151447 h 647971"/>
                  <a:gd name="connsiteX76" fmla="*/ 967910 w 1271539"/>
                  <a:gd name="connsiteY76" fmla="*/ 148136 h 647971"/>
                  <a:gd name="connsiteX77" fmla="*/ 901936 w 1271539"/>
                  <a:gd name="connsiteY77" fmla="*/ 110611 h 647971"/>
                  <a:gd name="connsiteX78" fmla="*/ 715662 w 1271539"/>
                  <a:gd name="connsiteY78" fmla="*/ 250286 h 647971"/>
                  <a:gd name="connsiteX79" fmla="*/ 720568 w 1271539"/>
                  <a:gd name="connsiteY79" fmla="*/ 253106 h 647971"/>
                  <a:gd name="connsiteX80" fmla="*/ 725350 w 1271539"/>
                  <a:gd name="connsiteY80" fmla="*/ 255927 h 647971"/>
                  <a:gd name="connsiteX81" fmla="*/ 730133 w 1271539"/>
                  <a:gd name="connsiteY81" fmla="*/ 258870 h 647971"/>
                  <a:gd name="connsiteX82" fmla="*/ 734915 w 1271539"/>
                  <a:gd name="connsiteY82" fmla="*/ 261813 h 647971"/>
                  <a:gd name="connsiteX83" fmla="*/ 924132 w 1271539"/>
                  <a:gd name="connsiteY83" fmla="*/ 122506 h 647971"/>
                  <a:gd name="connsiteX84" fmla="*/ 918614 w 1271539"/>
                  <a:gd name="connsiteY84" fmla="*/ 119441 h 647971"/>
                  <a:gd name="connsiteX85" fmla="*/ 913095 w 1271539"/>
                  <a:gd name="connsiteY85" fmla="*/ 116498 h 647971"/>
                  <a:gd name="connsiteX86" fmla="*/ 907454 w 1271539"/>
                  <a:gd name="connsiteY86" fmla="*/ 113554 h 647971"/>
                  <a:gd name="connsiteX87" fmla="*/ 901813 w 1271539"/>
                  <a:gd name="connsiteY87" fmla="*/ 110611 h 647971"/>
                  <a:gd name="connsiteX88" fmla="*/ 832405 w 1271539"/>
                  <a:gd name="connsiteY88" fmla="*/ 79096 h 647971"/>
                  <a:gd name="connsiteX89" fmla="*/ 655084 w 1271539"/>
                  <a:gd name="connsiteY89" fmla="*/ 219138 h 647971"/>
                  <a:gd name="connsiteX90" fmla="*/ 660234 w 1271539"/>
                  <a:gd name="connsiteY90" fmla="*/ 221468 h 647971"/>
                  <a:gd name="connsiteX91" fmla="*/ 665384 w 1271539"/>
                  <a:gd name="connsiteY91" fmla="*/ 223921 h 647971"/>
                  <a:gd name="connsiteX92" fmla="*/ 670535 w 1271539"/>
                  <a:gd name="connsiteY92" fmla="*/ 226373 h 647971"/>
                  <a:gd name="connsiteX93" fmla="*/ 675685 w 1271539"/>
                  <a:gd name="connsiteY93" fmla="*/ 228826 h 647971"/>
                  <a:gd name="connsiteX94" fmla="*/ 855827 w 1271539"/>
                  <a:gd name="connsiteY94" fmla="*/ 88906 h 647971"/>
                  <a:gd name="connsiteX95" fmla="*/ 850064 w 1271539"/>
                  <a:gd name="connsiteY95" fmla="*/ 86331 h 647971"/>
                  <a:gd name="connsiteX96" fmla="*/ 844178 w 1271539"/>
                  <a:gd name="connsiteY96" fmla="*/ 83878 h 647971"/>
                  <a:gd name="connsiteX97" fmla="*/ 838291 w 1271539"/>
                  <a:gd name="connsiteY97" fmla="*/ 81426 h 647971"/>
                  <a:gd name="connsiteX98" fmla="*/ 832405 w 1271539"/>
                  <a:gd name="connsiteY98" fmla="*/ 78973 h 647971"/>
                  <a:gd name="connsiteX99" fmla="*/ 759686 w 1271539"/>
                  <a:gd name="connsiteY99" fmla="*/ 53221 h 647971"/>
                  <a:gd name="connsiteX100" fmla="*/ 591439 w 1271539"/>
                  <a:gd name="connsiteY100" fmla="*/ 193263 h 647971"/>
                  <a:gd name="connsiteX101" fmla="*/ 596835 w 1271539"/>
                  <a:gd name="connsiteY101" fmla="*/ 195225 h 647971"/>
                  <a:gd name="connsiteX102" fmla="*/ 602231 w 1271539"/>
                  <a:gd name="connsiteY102" fmla="*/ 197187 h 647971"/>
                  <a:gd name="connsiteX103" fmla="*/ 607626 w 1271539"/>
                  <a:gd name="connsiteY103" fmla="*/ 199272 h 647971"/>
                  <a:gd name="connsiteX104" fmla="*/ 613022 w 1271539"/>
                  <a:gd name="connsiteY104" fmla="*/ 201357 h 647971"/>
                  <a:gd name="connsiteX105" fmla="*/ 784212 w 1271539"/>
                  <a:gd name="connsiteY105" fmla="*/ 61314 h 647971"/>
                  <a:gd name="connsiteX106" fmla="*/ 778081 w 1271539"/>
                  <a:gd name="connsiteY106" fmla="*/ 59230 h 647971"/>
                  <a:gd name="connsiteX107" fmla="*/ 771949 w 1271539"/>
                  <a:gd name="connsiteY107" fmla="*/ 57268 h 647971"/>
                  <a:gd name="connsiteX108" fmla="*/ 765818 w 1271539"/>
                  <a:gd name="connsiteY108" fmla="*/ 55306 h 647971"/>
                  <a:gd name="connsiteX109" fmla="*/ 759686 w 1271539"/>
                  <a:gd name="connsiteY109" fmla="*/ 53344 h 647971"/>
                  <a:gd name="connsiteX110" fmla="*/ 683902 w 1271539"/>
                  <a:gd name="connsiteY110" fmla="*/ 32619 h 647971"/>
                  <a:gd name="connsiteX111" fmla="*/ 524729 w 1271539"/>
                  <a:gd name="connsiteY111" fmla="*/ 172048 h 647971"/>
                  <a:gd name="connsiteX112" fmla="*/ 530370 w 1271539"/>
                  <a:gd name="connsiteY112" fmla="*/ 173643 h 647971"/>
                  <a:gd name="connsiteX113" fmla="*/ 536011 w 1271539"/>
                  <a:gd name="connsiteY113" fmla="*/ 175237 h 647971"/>
                  <a:gd name="connsiteX114" fmla="*/ 541652 w 1271539"/>
                  <a:gd name="connsiteY114" fmla="*/ 176831 h 647971"/>
                  <a:gd name="connsiteX115" fmla="*/ 547293 w 1271539"/>
                  <a:gd name="connsiteY115" fmla="*/ 178425 h 647971"/>
                  <a:gd name="connsiteX116" fmla="*/ 709531 w 1271539"/>
                  <a:gd name="connsiteY116" fmla="*/ 38873 h 647971"/>
                  <a:gd name="connsiteX117" fmla="*/ 703154 w 1271539"/>
                  <a:gd name="connsiteY117" fmla="*/ 37279 h 647971"/>
                  <a:gd name="connsiteX118" fmla="*/ 696777 w 1271539"/>
                  <a:gd name="connsiteY118" fmla="*/ 35685 h 647971"/>
                  <a:gd name="connsiteX119" fmla="*/ 690401 w 1271539"/>
                  <a:gd name="connsiteY119" fmla="*/ 34091 h 647971"/>
                  <a:gd name="connsiteX120" fmla="*/ 684024 w 1271539"/>
                  <a:gd name="connsiteY120" fmla="*/ 32619 h 647971"/>
                  <a:gd name="connsiteX121" fmla="*/ 605664 w 1271539"/>
                  <a:gd name="connsiteY121" fmla="*/ 17291 h 647971"/>
                  <a:gd name="connsiteX122" fmla="*/ 455321 w 1271539"/>
                  <a:gd name="connsiteY122" fmla="*/ 155739 h 647971"/>
                  <a:gd name="connsiteX123" fmla="*/ 461207 w 1271539"/>
                  <a:gd name="connsiteY123" fmla="*/ 156965 h 647971"/>
                  <a:gd name="connsiteX124" fmla="*/ 467094 w 1271539"/>
                  <a:gd name="connsiteY124" fmla="*/ 158191 h 647971"/>
                  <a:gd name="connsiteX125" fmla="*/ 472980 w 1271539"/>
                  <a:gd name="connsiteY125" fmla="*/ 159418 h 647971"/>
                  <a:gd name="connsiteX126" fmla="*/ 478866 w 1271539"/>
                  <a:gd name="connsiteY126" fmla="*/ 160644 h 647971"/>
                  <a:gd name="connsiteX127" fmla="*/ 632152 w 1271539"/>
                  <a:gd name="connsiteY127" fmla="*/ 21828 h 647971"/>
                  <a:gd name="connsiteX128" fmla="*/ 625530 w 1271539"/>
                  <a:gd name="connsiteY128" fmla="*/ 20602 h 647971"/>
                  <a:gd name="connsiteX129" fmla="*/ 618908 w 1271539"/>
                  <a:gd name="connsiteY129" fmla="*/ 19498 h 647971"/>
                  <a:gd name="connsiteX130" fmla="*/ 612286 w 1271539"/>
                  <a:gd name="connsiteY130" fmla="*/ 18394 h 647971"/>
                  <a:gd name="connsiteX131" fmla="*/ 605664 w 1271539"/>
                  <a:gd name="connsiteY131" fmla="*/ 17291 h 647971"/>
                  <a:gd name="connsiteX132" fmla="*/ 525342 w 1271539"/>
                  <a:gd name="connsiteY132" fmla="*/ 6990 h 647971"/>
                  <a:gd name="connsiteX133" fmla="*/ 383828 w 1271539"/>
                  <a:gd name="connsiteY133" fmla="*/ 144089 h 647971"/>
                  <a:gd name="connsiteX134" fmla="*/ 383828 w 1271539"/>
                  <a:gd name="connsiteY134" fmla="*/ 144089 h 647971"/>
                  <a:gd name="connsiteX135" fmla="*/ 389960 w 1271539"/>
                  <a:gd name="connsiteY135" fmla="*/ 144947 h 647971"/>
                  <a:gd name="connsiteX136" fmla="*/ 395969 w 1271539"/>
                  <a:gd name="connsiteY136" fmla="*/ 145806 h 647971"/>
                  <a:gd name="connsiteX137" fmla="*/ 401978 w 1271539"/>
                  <a:gd name="connsiteY137" fmla="*/ 146664 h 647971"/>
                  <a:gd name="connsiteX138" fmla="*/ 407986 w 1271539"/>
                  <a:gd name="connsiteY138" fmla="*/ 147523 h 647971"/>
                  <a:gd name="connsiteX139" fmla="*/ 552443 w 1271539"/>
                  <a:gd name="connsiteY139" fmla="*/ 9810 h 647971"/>
                  <a:gd name="connsiteX140" fmla="*/ 545699 w 1271539"/>
                  <a:gd name="connsiteY140" fmla="*/ 9075 h 647971"/>
                  <a:gd name="connsiteX141" fmla="*/ 538954 w 1271539"/>
                  <a:gd name="connsiteY141" fmla="*/ 8339 h 647971"/>
                  <a:gd name="connsiteX142" fmla="*/ 532210 w 1271539"/>
                  <a:gd name="connsiteY142" fmla="*/ 7603 h 647971"/>
                  <a:gd name="connsiteX143" fmla="*/ 525465 w 1271539"/>
                  <a:gd name="connsiteY143" fmla="*/ 6990 h 647971"/>
                  <a:gd name="connsiteX144" fmla="*/ 442936 w 1271539"/>
                  <a:gd name="connsiteY144" fmla="*/ 1349 h 647971"/>
                  <a:gd name="connsiteX145" fmla="*/ 310128 w 1271539"/>
                  <a:gd name="connsiteY145" fmla="*/ 136854 h 647971"/>
                  <a:gd name="connsiteX146" fmla="*/ 316260 w 1271539"/>
                  <a:gd name="connsiteY146" fmla="*/ 137344 h 647971"/>
                  <a:gd name="connsiteX147" fmla="*/ 322391 w 1271539"/>
                  <a:gd name="connsiteY147" fmla="*/ 137835 h 647971"/>
                  <a:gd name="connsiteX148" fmla="*/ 328645 w 1271539"/>
                  <a:gd name="connsiteY148" fmla="*/ 138325 h 647971"/>
                  <a:gd name="connsiteX149" fmla="*/ 334900 w 1271539"/>
                  <a:gd name="connsiteY149" fmla="*/ 138816 h 647971"/>
                  <a:gd name="connsiteX150" fmla="*/ 470527 w 1271539"/>
                  <a:gd name="connsiteY150" fmla="*/ 2821 h 647971"/>
                  <a:gd name="connsiteX151" fmla="*/ 463660 w 1271539"/>
                  <a:gd name="connsiteY151" fmla="*/ 2453 h 647971"/>
                  <a:gd name="connsiteX152" fmla="*/ 456793 w 1271539"/>
                  <a:gd name="connsiteY152" fmla="*/ 2085 h 647971"/>
                  <a:gd name="connsiteX153" fmla="*/ 449926 w 1271539"/>
                  <a:gd name="connsiteY153" fmla="*/ 1717 h 647971"/>
                  <a:gd name="connsiteX154" fmla="*/ 442936 w 1271539"/>
                  <a:gd name="connsiteY154" fmla="*/ 1472 h 647971"/>
                  <a:gd name="connsiteX155" fmla="*/ 358935 w 1271539"/>
                  <a:gd name="connsiteY155" fmla="*/ 245 h 647971"/>
                  <a:gd name="connsiteX156" fmla="*/ 234712 w 1271539"/>
                  <a:gd name="connsiteY156" fmla="*/ 133788 h 647971"/>
                  <a:gd name="connsiteX157" fmla="*/ 241089 w 1271539"/>
                  <a:gd name="connsiteY157" fmla="*/ 133788 h 647971"/>
                  <a:gd name="connsiteX158" fmla="*/ 247465 w 1271539"/>
                  <a:gd name="connsiteY158" fmla="*/ 133911 h 647971"/>
                  <a:gd name="connsiteX159" fmla="*/ 253719 w 1271539"/>
                  <a:gd name="connsiteY159" fmla="*/ 134033 h 647971"/>
                  <a:gd name="connsiteX160" fmla="*/ 259973 w 1271539"/>
                  <a:gd name="connsiteY160" fmla="*/ 134279 h 647971"/>
                  <a:gd name="connsiteX161" fmla="*/ 387139 w 1271539"/>
                  <a:gd name="connsiteY161" fmla="*/ 0 h 647971"/>
                  <a:gd name="connsiteX162" fmla="*/ 380150 w 1271539"/>
                  <a:gd name="connsiteY162" fmla="*/ 0 h 647971"/>
                  <a:gd name="connsiteX163" fmla="*/ 373160 w 1271539"/>
                  <a:gd name="connsiteY163" fmla="*/ 0 h 647971"/>
                  <a:gd name="connsiteX164" fmla="*/ 366047 w 1271539"/>
                  <a:gd name="connsiteY164" fmla="*/ 0 h 647971"/>
                  <a:gd name="connsiteX165" fmla="*/ 358935 w 1271539"/>
                  <a:gd name="connsiteY165" fmla="*/ 0 h 647971"/>
                  <a:gd name="connsiteX166" fmla="*/ 273462 w 1271539"/>
                  <a:gd name="connsiteY166" fmla="*/ 3556 h 647971"/>
                  <a:gd name="connsiteX167" fmla="*/ 157701 w 1271539"/>
                  <a:gd name="connsiteY167" fmla="*/ 135015 h 647971"/>
                  <a:gd name="connsiteX168" fmla="*/ 164200 w 1271539"/>
                  <a:gd name="connsiteY168" fmla="*/ 134769 h 647971"/>
                  <a:gd name="connsiteX169" fmla="*/ 170699 w 1271539"/>
                  <a:gd name="connsiteY169" fmla="*/ 134524 h 647971"/>
                  <a:gd name="connsiteX170" fmla="*/ 177076 w 1271539"/>
                  <a:gd name="connsiteY170" fmla="*/ 134401 h 647971"/>
                  <a:gd name="connsiteX171" fmla="*/ 183453 w 1271539"/>
                  <a:gd name="connsiteY171" fmla="*/ 134279 h 647971"/>
                  <a:gd name="connsiteX172" fmla="*/ 302158 w 1271539"/>
                  <a:gd name="connsiteY172" fmla="*/ 2085 h 647971"/>
                  <a:gd name="connsiteX173" fmla="*/ 295045 w 1271539"/>
                  <a:gd name="connsiteY173" fmla="*/ 2453 h 647971"/>
                  <a:gd name="connsiteX174" fmla="*/ 287933 w 1271539"/>
                  <a:gd name="connsiteY174" fmla="*/ 2821 h 647971"/>
                  <a:gd name="connsiteX175" fmla="*/ 280820 w 1271539"/>
                  <a:gd name="connsiteY175" fmla="*/ 3188 h 647971"/>
                  <a:gd name="connsiteX176" fmla="*/ 273585 w 1271539"/>
                  <a:gd name="connsiteY176" fmla="*/ 3679 h 647971"/>
                  <a:gd name="connsiteX177" fmla="*/ 186886 w 1271539"/>
                  <a:gd name="connsiteY177" fmla="*/ 11037 h 647971"/>
                  <a:gd name="connsiteX178" fmla="*/ 79341 w 1271539"/>
                  <a:gd name="connsiteY178" fmla="*/ 140042 h 647971"/>
                  <a:gd name="connsiteX179" fmla="*/ 85840 w 1271539"/>
                  <a:gd name="connsiteY179" fmla="*/ 139429 h 647971"/>
                  <a:gd name="connsiteX180" fmla="*/ 92462 w 1271539"/>
                  <a:gd name="connsiteY180" fmla="*/ 138939 h 647971"/>
                  <a:gd name="connsiteX181" fmla="*/ 99084 w 1271539"/>
                  <a:gd name="connsiteY181" fmla="*/ 138448 h 647971"/>
                  <a:gd name="connsiteX182" fmla="*/ 105706 w 1271539"/>
                  <a:gd name="connsiteY182" fmla="*/ 137958 h 647971"/>
                  <a:gd name="connsiteX183" fmla="*/ 215949 w 1271539"/>
                  <a:gd name="connsiteY183" fmla="*/ 8216 h 647971"/>
                  <a:gd name="connsiteX184" fmla="*/ 208714 w 1271539"/>
                  <a:gd name="connsiteY184" fmla="*/ 8952 h 647971"/>
                  <a:gd name="connsiteX185" fmla="*/ 201479 w 1271539"/>
                  <a:gd name="connsiteY185" fmla="*/ 9688 h 647971"/>
                  <a:gd name="connsiteX186" fmla="*/ 194244 w 1271539"/>
                  <a:gd name="connsiteY186" fmla="*/ 10423 h 647971"/>
                  <a:gd name="connsiteX187" fmla="*/ 186886 w 1271539"/>
                  <a:gd name="connsiteY187" fmla="*/ 11282 h 647971"/>
                  <a:gd name="connsiteX188" fmla="*/ 99452 w 1271539"/>
                  <a:gd name="connsiteY188" fmla="*/ 22441 h 647971"/>
                  <a:gd name="connsiteX189" fmla="*/ 0 w 1271539"/>
                  <a:gd name="connsiteY189" fmla="*/ 148749 h 647971"/>
                  <a:gd name="connsiteX190" fmla="*/ 6622 w 1271539"/>
                  <a:gd name="connsiteY190" fmla="*/ 147891 h 647971"/>
                  <a:gd name="connsiteX191" fmla="*/ 13244 w 1271539"/>
                  <a:gd name="connsiteY191" fmla="*/ 147032 h 647971"/>
                  <a:gd name="connsiteX192" fmla="*/ 19866 w 1271539"/>
                  <a:gd name="connsiteY192" fmla="*/ 146174 h 647971"/>
                  <a:gd name="connsiteX193" fmla="*/ 26488 w 1271539"/>
                  <a:gd name="connsiteY193" fmla="*/ 145315 h 647971"/>
                  <a:gd name="connsiteX194" fmla="*/ 128638 w 1271539"/>
                  <a:gd name="connsiteY194" fmla="*/ 18026 h 647971"/>
                  <a:gd name="connsiteX195" fmla="*/ 121280 w 1271539"/>
                  <a:gd name="connsiteY195" fmla="*/ 19130 h 647971"/>
                  <a:gd name="connsiteX196" fmla="*/ 113922 w 1271539"/>
                  <a:gd name="connsiteY196" fmla="*/ 20234 h 647971"/>
                  <a:gd name="connsiteX197" fmla="*/ 106565 w 1271539"/>
                  <a:gd name="connsiteY197" fmla="*/ 21338 h 647971"/>
                  <a:gd name="connsiteX198" fmla="*/ 99207 w 1271539"/>
                  <a:gd name="connsiteY198" fmla="*/ 22441 h 64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271539" h="647971">
                    <a:moveTo>
                      <a:pt x="1261606" y="504986"/>
                    </a:moveTo>
                    <a:lnTo>
                      <a:pt x="1016839" y="623200"/>
                    </a:lnTo>
                    <a:cubicBezTo>
                      <a:pt x="1017452" y="625285"/>
                      <a:pt x="1018065" y="627370"/>
                      <a:pt x="1018801" y="629332"/>
                    </a:cubicBezTo>
                    <a:cubicBezTo>
                      <a:pt x="1019414" y="631417"/>
                      <a:pt x="1020028" y="633501"/>
                      <a:pt x="1020763" y="635463"/>
                    </a:cubicBezTo>
                    <a:cubicBezTo>
                      <a:pt x="1021376" y="637548"/>
                      <a:pt x="1021990" y="639633"/>
                      <a:pt x="1022603" y="641717"/>
                    </a:cubicBezTo>
                    <a:cubicBezTo>
                      <a:pt x="1023216" y="643802"/>
                      <a:pt x="1023829" y="645887"/>
                      <a:pt x="1024442" y="647971"/>
                    </a:cubicBezTo>
                    <a:lnTo>
                      <a:pt x="1271540" y="531719"/>
                    </a:lnTo>
                    <a:cubicBezTo>
                      <a:pt x="1270804" y="529389"/>
                      <a:pt x="1269945" y="527182"/>
                      <a:pt x="1269087" y="524975"/>
                    </a:cubicBezTo>
                    <a:cubicBezTo>
                      <a:pt x="1268228" y="522767"/>
                      <a:pt x="1267493" y="520437"/>
                      <a:pt x="1266634" y="518230"/>
                    </a:cubicBezTo>
                    <a:cubicBezTo>
                      <a:pt x="1265776" y="516023"/>
                      <a:pt x="1265040" y="513815"/>
                      <a:pt x="1264182" y="511485"/>
                    </a:cubicBezTo>
                    <a:cubicBezTo>
                      <a:pt x="1263323" y="509278"/>
                      <a:pt x="1262465" y="507071"/>
                      <a:pt x="1261606" y="504863"/>
                    </a:cubicBezTo>
                    <a:moveTo>
                      <a:pt x="1227270" y="428833"/>
                    </a:moveTo>
                    <a:lnTo>
                      <a:pt x="989861" y="552566"/>
                    </a:lnTo>
                    <a:cubicBezTo>
                      <a:pt x="990719" y="554406"/>
                      <a:pt x="991455" y="556368"/>
                      <a:pt x="992313" y="558207"/>
                    </a:cubicBezTo>
                    <a:cubicBezTo>
                      <a:pt x="993172" y="560046"/>
                      <a:pt x="993908" y="562009"/>
                      <a:pt x="994766" y="563848"/>
                    </a:cubicBezTo>
                    <a:cubicBezTo>
                      <a:pt x="995625" y="565810"/>
                      <a:pt x="996360" y="567649"/>
                      <a:pt x="997218" y="569612"/>
                    </a:cubicBezTo>
                    <a:cubicBezTo>
                      <a:pt x="998077" y="571574"/>
                      <a:pt x="998813" y="573413"/>
                      <a:pt x="999671" y="575375"/>
                    </a:cubicBezTo>
                    <a:lnTo>
                      <a:pt x="1239656" y="453359"/>
                    </a:lnTo>
                    <a:cubicBezTo>
                      <a:pt x="1238675" y="451275"/>
                      <a:pt x="1237694" y="449190"/>
                      <a:pt x="1236590" y="447228"/>
                    </a:cubicBezTo>
                    <a:cubicBezTo>
                      <a:pt x="1235609" y="445143"/>
                      <a:pt x="1234506" y="443058"/>
                      <a:pt x="1233525" y="441096"/>
                    </a:cubicBezTo>
                    <a:cubicBezTo>
                      <a:pt x="1232543" y="439012"/>
                      <a:pt x="1231440" y="437050"/>
                      <a:pt x="1230459" y="434965"/>
                    </a:cubicBezTo>
                    <a:cubicBezTo>
                      <a:pt x="1229478" y="432880"/>
                      <a:pt x="1228374" y="430918"/>
                      <a:pt x="1227393" y="428833"/>
                    </a:cubicBezTo>
                    <a:moveTo>
                      <a:pt x="1186312" y="359671"/>
                    </a:moveTo>
                    <a:lnTo>
                      <a:pt x="956751" y="487818"/>
                    </a:lnTo>
                    <a:cubicBezTo>
                      <a:pt x="957732" y="489535"/>
                      <a:pt x="958713" y="491252"/>
                      <a:pt x="959694" y="492968"/>
                    </a:cubicBezTo>
                    <a:cubicBezTo>
                      <a:pt x="960675" y="494685"/>
                      <a:pt x="961656" y="496402"/>
                      <a:pt x="962637" y="498119"/>
                    </a:cubicBezTo>
                    <a:cubicBezTo>
                      <a:pt x="963618" y="499836"/>
                      <a:pt x="964599" y="501552"/>
                      <a:pt x="965580" y="503392"/>
                    </a:cubicBezTo>
                    <a:cubicBezTo>
                      <a:pt x="966561" y="505109"/>
                      <a:pt x="967542" y="506948"/>
                      <a:pt x="968401" y="508665"/>
                    </a:cubicBezTo>
                    <a:lnTo>
                      <a:pt x="1200660" y="381867"/>
                    </a:lnTo>
                    <a:cubicBezTo>
                      <a:pt x="1199556" y="379905"/>
                      <a:pt x="1198330" y="378065"/>
                      <a:pt x="1197226" y="376226"/>
                    </a:cubicBezTo>
                    <a:cubicBezTo>
                      <a:pt x="1196000" y="374386"/>
                      <a:pt x="1194897" y="372424"/>
                      <a:pt x="1193670" y="370585"/>
                    </a:cubicBezTo>
                    <a:cubicBezTo>
                      <a:pt x="1192444" y="368745"/>
                      <a:pt x="1191218" y="366906"/>
                      <a:pt x="1190114" y="365066"/>
                    </a:cubicBezTo>
                    <a:cubicBezTo>
                      <a:pt x="1188888" y="363227"/>
                      <a:pt x="1187661" y="361388"/>
                      <a:pt x="1186435" y="359548"/>
                    </a:cubicBezTo>
                    <a:moveTo>
                      <a:pt x="1139346" y="297007"/>
                    </a:moveTo>
                    <a:lnTo>
                      <a:pt x="918123" y="428956"/>
                    </a:lnTo>
                    <a:cubicBezTo>
                      <a:pt x="919227" y="430550"/>
                      <a:pt x="920330" y="432022"/>
                      <a:pt x="921434" y="433616"/>
                    </a:cubicBezTo>
                    <a:cubicBezTo>
                      <a:pt x="922537" y="435210"/>
                      <a:pt x="923641" y="436804"/>
                      <a:pt x="924745" y="438276"/>
                    </a:cubicBezTo>
                    <a:cubicBezTo>
                      <a:pt x="925849" y="439870"/>
                      <a:pt x="926952" y="441464"/>
                      <a:pt x="928056" y="443058"/>
                    </a:cubicBezTo>
                    <a:cubicBezTo>
                      <a:pt x="929159" y="444653"/>
                      <a:pt x="930263" y="446247"/>
                      <a:pt x="931367" y="447841"/>
                    </a:cubicBezTo>
                    <a:lnTo>
                      <a:pt x="1155410" y="316996"/>
                    </a:lnTo>
                    <a:cubicBezTo>
                      <a:pt x="1154061" y="315279"/>
                      <a:pt x="1152712" y="313562"/>
                      <a:pt x="1151363" y="311845"/>
                    </a:cubicBezTo>
                    <a:cubicBezTo>
                      <a:pt x="1150014" y="310129"/>
                      <a:pt x="1148665" y="308412"/>
                      <a:pt x="1147317" y="306818"/>
                    </a:cubicBezTo>
                    <a:cubicBezTo>
                      <a:pt x="1145967" y="305101"/>
                      <a:pt x="1144619" y="303507"/>
                      <a:pt x="1143270" y="301790"/>
                    </a:cubicBezTo>
                    <a:cubicBezTo>
                      <a:pt x="1141921" y="300073"/>
                      <a:pt x="1140572" y="298479"/>
                      <a:pt x="1139100" y="296885"/>
                    </a:cubicBezTo>
                    <a:moveTo>
                      <a:pt x="1087106" y="240966"/>
                    </a:moveTo>
                    <a:lnTo>
                      <a:pt x="874344" y="375858"/>
                    </a:lnTo>
                    <a:cubicBezTo>
                      <a:pt x="875571" y="377207"/>
                      <a:pt x="876919" y="378678"/>
                      <a:pt x="878146" y="380027"/>
                    </a:cubicBezTo>
                    <a:cubicBezTo>
                      <a:pt x="879372" y="381376"/>
                      <a:pt x="880721" y="382848"/>
                      <a:pt x="881947" y="384319"/>
                    </a:cubicBezTo>
                    <a:cubicBezTo>
                      <a:pt x="883174" y="385791"/>
                      <a:pt x="884400" y="387140"/>
                      <a:pt x="885749" y="388611"/>
                    </a:cubicBezTo>
                    <a:cubicBezTo>
                      <a:pt x="886975" y="390083"/>
                      <a:pt x="888201" y="391554"/>
                      <a:pt x="889550" y="392903"/>
                    </a:cubicBezTo>
                    <a:lnTo>
                      <a:pt x="1105254" y="258870"/>
                    </a:lnTo>
                    <a:cubicBezTo>
                      <a:pt x="1103783" y="257398"/>
                      <a:pt x="1102312" y="255804"/>
                      <a:pt x="1100840" y="254333"/>
                    </a:cubicBezTo>
                    <a:cubicBezTo>
                      <a:pt x="1099369" y="252861"/>
                      <a:pt x="1097897" y="251267"/>
                      <a:pt x="1096303" y="249795"/>
                    </a:cubicBezTo>
                    <a:cubicBezTo>
                      <a:pt x="1094831" y="248324"/>
                      <a:pt x="1093237" y="246852"/>
                      <a:pt x="1091766" y="245381"/>
                    </a:cubicBezTo>
                    <a:cubicBezTo>
                      <a:pt x="1090294" y="243909"/>
                      <a:pt x="1088700" y="242438"/>
                      <a:pt x="1087228" y="240966"/>
                    </a:cubicBezTo>
                    <a:moveTo>
                      <a:pt x="1029715" y="191424"/>
                    </a:moveTo>
                    <a:lnTo>
                      <a:pt x="825661" y="328646"/>
                    </a:lnTo>
                    <a:cubicBezTo>
                      <a:pt x="827010" y="329872"/>
                      <a:pt x="828481" y="331098"/>
                      <a:pt x="829830" y="332324"/>
                    </a:cubicBezTo>
                    <a:cubicBezTo>
                      <a:pt x="831179" y="333551"/>
                      <a:pt x="832651" y="334777"/>
                      <a:pt x="833999" y="336126"/>
                    </a:cubicBezTo>
                    <a:cubicBezTo>
                      <a:pt x="835348" y="337352"/>
                      <a:pt x="836820" y="338701"/>
                      <a:pt x="838169" y="339927"/>
                    </a:cubicBezTo>
                    <a:cubicBezTo>
                      <a:pt x="839518" y="341154"/>
                      <a:pt x="840989" y="342503"/>
                      <a:pt x="842338" y="343852"/>
                    </a:cubicBezTo>
                    <a:lnTo>
                      <a:pt x="1049458" y="207366"/>
                    </a:lnTo>
                    <a:cubicBezTo>
                      <a:pt x="1047864" y="206017"/>
                      <a:pt x="1046148" y="204668"/>
                      <a:pt x="1044553" y="203319"/>
                    </a:cubicBezTo>
                    <a:cubicBezTo>
                      <a:pt x="1042959" y="201970"/>
                      <a:pt x="1041243" y="200621"/>
                      <a:pt x="1039648" y="199395"/>
                    </a:cubicBezTo>
                    <a:cubicBezTo>
                      <a:pt x="1038054" y="198046"/>
                      <a:pt x="1036337" y="196820"/>
                      <a:pt x="1034743" y="195471"/>
                    </a:cubicBezTo>
                    <a:cubicBezTo>
                      <a:pt x="1033149" y="194122"/>
                      <a:pt x="1031432" y="192895"/>
                      <a:pt x="1029838" y="191546"/>
                    </a:cubicBezTo>
                    <a:moveTo>
                      <a:pt x="967910" y="148013"/>
                    </a:moveTo>
                    <a:lnTo>
                      <a:pt x="772685" y="286707"/>
                    </a:lnTo>
                    <a:cubicBezTo>
                      <a:pt x="774156" y="287810"/>
                      <a:pt x="775751" y="288914"/>
                      <a:pt x="777222" y="290018"/>
                    </a:cubicBezTo>
                    <a:cubicBezTo>
                      <a:pt x="778694" y="291121"/>
                      <a:pt x="780288" y="292225"/>
                      <a:pt x="781760" y="293328"/>
                    </a:cubicBezTo>
                    <a:cubicBezTo>
                      <a:pt x="783231" y="294432"/>
                      <a:pt x="784825" y="295536"/>
                      <a:pt x="786297" y="296639"/>
                    </a:cubicBezTo>
                    <a:cubicBezTo>
                      <a:pt x="787768" y="297743"/>
                      <a:pt x="789240" y="298847"/>
                      <a:pt x="790834" y="300073"/>
                    </a:cubicBezTo>
                    <a:lnTo>
                      <a:pt x="989002" y="161870"/>
                    </a:lnTo>
                    <a:cubicBezTo>
                      <a:pt x="987285" y="160644"/>
                      <a:pt x="985569" y="159540"/>
                      <a:pt x="983730" y="158314"/>
                    </a:cubicBezTo>
                    <a:cubicBezTo>
                      <a:pt x="982013" y="157210"/>
                      <a:pt x="980173" y="155984"/>
                      <a:pt x="978456" y="154880"/>
                    </a:cubicBezTo>
                    <a:cubicBezTo>
                      <a:pt x="976740" y="153777"/>
                      <a:pt x="974900" y="152550"/>
                      <a:pt x="973183" y="151447"/>
                    </a:cubicBezTo>
                    <a:cubicBezTo>
                      <a:pt x="971467" y="150343"/>
                      <a:pt x="969627" y="149239"/>
                      <a:pt x="967910" y="148136"/>
                    </a:cubicBezTo>
                    <a:moveTo>
                      <a:pt x="901936" y="110611"/>
                    </a:moveTo>
                    <a:lnTo>
                      <a:pt x="715662" y="250286"/>
                    </a:lnTo>
                    <a:cubicBezTo>
                      <a:pt x="717257" y="251267"/>
                      <a:pt x="718851" y="252125"/>
                      <a:pt x="720568" y="253106"/>
                    </a:cubicBezTo>
                    <a:cubicBezTo>
                      <a:pt x="722162" y="254087"/>
                      <a:pt x="723756" y="255068"/>
                      <a:pt x="725350" y="255927"/>
                    </a:cubicBezTo>
                    <a:cubicBezTo>
                      <a:pt x="726944" y="256908"/>
                      <a:pt x="728539" y="257889"/>
                      <a:pt x="730133" y="258870"/>
                    </a:cubicBezTo>
                    <a:cubicBezTo>
                      <a:pt x="731727" y="259851"/>
                      <a:pt x="733321" y="260832"/>
                      <a:pt x="734915" y="261813"/>
                    </a:cubicBezTo>
                    <a:lnTo>
                      <a:pt x="924132" y="122506"/>
                    </a:lnTo>
                    <a:cubicBezTo>
                      <a:pt x="922292" y="121525"/>
                      <a:pt x="920453" y="120422"/>
                      <a:pt x="918614" y="119441"/>
                    </a:cubicBezTo>
                    <a:cubicBezTo>
                      <a:pt x="916774" y="118460"/>
                      <a:pt x="914934" y="117479"/>
                      <a:pt x="913095" y="116498"/>
                    </a:cubicBezTo>
                    <a:cubicBezTo>
                      <a:pt x="911256" y="115516"/>
                      <a:pt x="909416" y="114535"/>
                      <a:pt x="907454" y="113554"/>
                    </a:cubicBezTo>
                    <a:cubicBezTo>
                      <a:pt x="905615" y="112573"/>
                      <a:pt x="903653" y="111592"/>
                      <a:pt x="901813" y="110611"/>
                    </a:cubicBezTo>
                    <a:moveTo>
                      <a:pt x="832405" y="79096"/>
                    </a:moveTo>
                    <a:lnTo>
                      <a:pt x="655084" y="219138"/>
                    </a:lnTo>
                    <a:cubicBezTo>
                      <a:pt x="656801" y="219874"/>
                      <a:pt x="658517" y="220732"/>
                      <a:pt x="660234" y="221468"/>
                    </a:cubicBezTo>
                    <a:cubicBezTo>
                      <a:pt x="661951" y="222326"/>
                      <a:pt x="663668" y="223062"/>
                      <a:pt x="665384" y="223921"/>
                    </a:cubicBezTo>
                    <a:cubicBezTo>
                      <a:pt x="667101" y="224779"/>
                      <a:pt x="668818" y="225515"/>
                      <a:pt x="670535" y="226373"/>
                    </a:cubicBezTo>
                    <a:cubicBezTo>
                      <a:pt x="672252" y="227231"/>
                      <a:pt x="673969" y="227967"/>
                      <a:pt x="675685" y="228826"/>
                    </a:cubicBezTo>
                    <a:lnTo>
                      <a:pt x="855827" y="88906"/>
                    </a:lnTo>
                    <a:cubicBezTo>
                      <a:pt x="853865" y="88048"/>
                      <a:pt x="851903" y="87189"/>
                      <a:pt x="850064" y="86331"/>
                    </a:cubicBezTo>
                    <a:cubicBezTo>
                      <a:pt x="848102" y="85472"/>
                      <a:pt x="846140" y="84614"/>
                      <a:pt x="844178" y="83878"/>
                    </a:cubicBezTo>
                    <a:cubicBezTo>
                      <a:pt x="842216" y="83020"/>
                      <a:pt x="840253" y="82284"/>
                      <a:pt x="838291" y="81426"/>
                    </a:cubicBezTo>
                    <a:cubicBezTo>
                      <a:pt x="836329" y="80567"/>
                      <a:pt x="834367" y="79831"/>
                      <a:pt x="832405" y="78973"/>
                    </a:cubicBezTo>
                    <a:moveTo>
                      <a:pt x="759686" y="53221"/>
                    </a:moveTo>
                    <a:lnTo>
                      <a:pt x="591439" y="193263"/>
                    </a:lnTo>
                    <a:cubicBezTo>
                      <a:pt x="593279" y="193876"/>
                      <a:pt x="595118" y="194612"/>
                      <a:pt x="596835" y="195225"/>
                    </a:cubicBezTo>
                    <a:cubicBezTo>
                      <a:pt x="598674" y="195838"/>
                      <a:pt x="600391" y="196574"/>
                      <a:pt x="602231" y="197187"/>
                    </a:cubicBezTo>
                    <a:cubicBezTo>
                      <a:pt x="604070" y="197923"/>
                      <a:pt x="605787" y="198536"/>
                      <a:pt x="607626" y="199272"/>
                    </a:cubicBezTo>
                    <a:cubicBezTo>
                      <a:pt x="609466" y="200008"/>
                      <a:pt x="611183" y="200621"/>
                      <a:pt x="613022" y="201357"/>
                    </a:cubicBezTo>
                    <a:lnTo>
                      <a:pt x="784212" y="61314"/>
                    </a:lnTo>
                    <a:cubicBezTo>
                      <a:pt x="782127" y="60579"/>
                      <a:pt x="780165" y="59966"/>
                      <a:pt x="778081" y="59230"/>
                    </a:cubicBezTo>
                    <a:cubicBezTo>
                      <a:pt x="775996" y="58494"/>
                      <a:pt x="774034" y="57881"/>
                      <a:pt x="771949" y="57268"/>
                    </a:cubicBezTo>
                    <a:cubicBezTo>
                      <a:pt x="769865" y="56655"/>
                      <a:pt x="767902" y="55919"/>
                      <a:pt x="765818" y="55306"/>
                    </a:cubicBezTo>
                    <a:cubicBezTo>
                      <a:pt x="763733" y="54693"/>
                      <a:pt x="761771" y="53957"/>
                      <a:pt x="759686" y="53344"/>
                    </a:cubicBezTo>
                    <a:moveTo>
                      <a:pt x="683902" y="32619"/>
                    </a:moveTo>
                    <a:lnTo>
                      <a:pt x="524729" y="172048"/>
                    </a:lnTo>
                    <a:cubicBezTo>
                      <a:pt x="526569" y="172539"/>
                      <a:pt x="528531" y="173029"/>
                      <a:pt x="530370" y="173643"/>
                    </a:cubicBezTo>
                    <a:cubicBezTo>
                      <a:pt x="532210" y="174133"/>
                      <a:pt x="534172" y="174746"/>
                      <a:pt x="536011" y="175237"/>
                    </a:cubicBezTo>
                    <a:cubicBezTo>
                      <a:pt x="537850" y="175727"/>
                      <a:pt x="539813" y="176341"/>
                      <a:pt x="541652" y="176831"/>
                    </a:cubicBezTo>
                    <a:cubicBezTo>
                      <a:pt x="543491" y="177321"/>
                      <a:pt x="545453" y="177935"/>
                      <a:pt x="547293" y="178425"/>
                    </a:cubicBezTo>
                    <a:lnTo>
                      <a:pt x="709531" y="38873"/>
                    </a:lnTo>
                    <a:cubicBezTo>
                      <a:pt x="707446" y="38383"/>
                      <a:pt x="705239" y="37770"/>
                      <a:pt x="703154" y="37279"/>
                    </a:cubicBezTo>
                    <a:cubicBezTo>
                      <a:pt x="701070" y="36789"/>
                      <a:pt x="698862" y="36176"/>
                      <a:pt x="696777" y="35685"/>
                    </a:cubicBezTo>
                    <a:cubicBezTo>
                      <a:pt x="694693" y="35195"/>
                      <a:pt x="692486" y="34581"/>
                      <a:pt x="690401" y="34091"/>
                    </a:cubicBezTo>
                    <a:cubicBezTo>
                      <a:pt x="688316" y="33600"/>
                      <a:pt x="686109" y="33110"/>
                      <a:pt x="684024" y="32619"/>
                    </a:cubicBezTo>
                    <a:moveTo>
                      <a:pt x="605664" y="17291"/>
                    </a:moveTo>
                    <a:lnTo>
                      <a:pt x="455321" y="155739"/>
                    </a:lnTo>
                    <a:cubicBezTo>
                      <a:pt x="457283" y="156107"/>
                      <a:pt x="459245" y="156475"/>
                      <a:pt x="461207" y="156965"/>
                    </a:cubicBezTo>
                    <a:cubicBezTo>
                      <a:pt x="463169" y="157333"/>
                      <a:pt x="465132" y="157824"/>
                      <a:pt x="467094" y="158191"/>
                    </a:cubicBezTo>
                    <a:cubicBezTo>
                      <a:pt x="469056" y="158559"/>
                      <a:pt x="471018" y="159050"/>
                      <a:pt x="472980" y="159418"/>
                    </a:cubicBezTo>
                    <a:cubicBezTo>
                      <a:pt x="474942" y="159786"/>
                      <a:pt x="476904" y="160276"/>
                      <a:pt x="478866" y="160644"/>
                    </a:cubicBezTo>
                    <a:lnTo>
                      <a:pt x="632152" y="21828"/>
                    </a:lnTo>
                    <a:cubicBezTo>
                      <a:pt x="629945" y="21460"/>
                      <a:pt x="627738" y="21092"/>
                      <a:pt x="625530" y="20602"/>
                    </a:cubicBezTo>
                    <a:cubicBezTo>
                      <a:pt x="623323" y="20234"/>
                      <a:pt x="621116" y="19866"/>
                      <a:pt x="618908" y="19498"/>
                    </a:cubicBezTo>
                    <a:cubicBezTo>
                      <a:pt x="616701" y="19130"/>
                      <a:pt x="614494" y="18762"/>
                      <a:pt x="612286" y="18394"/>
                    </a:cubicBezTo>
                    <a:cubicBezTo>
                      <a:pt x="610079" y="18026"/>
                      <a:pt x="607871" y="17659"/>
                      <a:pt x="605664" y="17291"/>
                    </a:cubicBezTo>
                    <a:moveTo>
                      <a:pt x="525342" y="6990"/>
                    </a:moveTo>
                    <a:lnTo>
                      <a:pt x="383828" y="144089"/>
                    </a:lnTo>
                    <a:lnTo>
                      <a:pt x="383828" y="144089"/>
                    </a:lnTo>
                    <a:cubicBezTo>
                      <a:pt x="385913" y="144334"/>
                      <a:pt x="387875" y="144580"/>
                      <a:pt x="389960" y="144947"/>
                    </a:cubicBezTo>
                    <a:cubicBezTo>
                      <a:pt x="392045" y="145193"/>
                      <a:pt x="394007" y="145438"/>
                      <a:pt x="395969" y="145806"/>
                    </a:cubicBezTo>
                    <a:cubicBezTo>
                      <a:pt x="397931" y="146051"/>
                      <a:pt x="400016" y="146419"/>
                      <a:pt x="401978" y="146664"/>
                    </a:cubicBezTo>
                    <a:cubicBezTo>
                      <a:pt x="403940" y="146910"/>
                      <a:pt x="406024" y="147277"/>
                      <a:pt x="407986" y="147523"/>
                    </a:cubicBezTo>
                    <a:lnTo>
                      <a:pt x="552443" y="9810"/>
                    </a:lnTo>
                    <a:cubicBezTo>
                      <a:pt x="550236" y="9565"/>
                      <a:pt x="547906" y="9320"/>
                      <a:pt x="545699" y="9075"/>
                    </a:cubicBezTo>
                    <a:cubicBezTo>
                      <a:pt x="543491" y="8829"/>
                      <a:pt x="541161" y="8584"/>
                      <a:pt x="538954" y="8339"/>
                    </a:cubicBezTo>
                    <a:cubicBezTo>
                      <a:pt x="536747" y="8094"/>
                      <a:pt x="534417" y="7848"/>
                      <a:pt x="532210" y="7603"/>
                    </a:cubicBezTo>
                    <a:cubicBezTo>
                      <a:pt x="530002" y="7358"/>
                      <a:pt x="527672" y="7113"/>
                      <a:pt x="525465" y="6990"/>
                    </a:cubicBezTo>
                    <a:moveTo>
                      <a:pt x="442936" y="1349"/>
                    </a:moveTo>
                    <a:lnTo>
                      <a:pt x="310128" y="136854"/>
                    </a:lnTo>
                    <a:cubicBezTo>
                      <a:pt x="312213" y="136977"/>
                      <a:pt x="314298" y="137099"/>
                      <a:pt x="316260" y="137344"/>
                    </a:cubicBezTo>
                    <a:cubicBezTo>
                      <a:pt x="318345" y="137467"/>
                      <a:pt x="320429" y="137712"/>
                      <a:pt x="322391" y="137835"/>
                    </a:cubicBezTo>
                    <a:cubicBezTo>
                      <a:pt x="324476" y="137958"/>
                      <a:pt x="326561" y="138203"/>
                      <a:pt x="328645" y="138325"/>
                    </a:cubicBezTo>
                    <a:cubicBezTo>
                      <a:pt x="330730" y="138448"/>
                      <a:pt x="332815" y="138693"/>
                      <a:pt x="334900" y="138816"/>
                    </a:cubicBezTo>
                    <a:lnTo>
                      <a:pt x="470527" y="2821"/>
                    </a:lnTo>
                    <a:cubicBezTo>
                      <a:pt x="468197" y="2698"/>
                      <a:pt x="465867" y="2575"/>
                      <a:pt x="463660" y="2453"/>
                    </a:cubicBezTo>
                    <a:cubicBezTo>
                      <a:pt x="461330" y="2330"/>
                      <a:pt x="459123" y="2207"/>
                      <a:pt x="456793" y="2085"/>
                    </a:cubicBezTo>
                    <a:cubicBezTo>
                      <a:pt x="454463" y="2085"/>
                      <a:pt x="452255" y="1839"/>
                      <a:pt x="449926" y="1717"/>
                    </a:cubicBezTo>
                    <a:cubicBezTo>
                      <a:pt x="447596" y="1717"/>
                      <a:pt x="445266" y="1472"/>
                      <a:pt x="442936" y="1472"/>
                    </a:cubicBezTo>
                    <a:moveTo>
                      <a:pt x="358935" y="245"/>
                    </a:moveTo>
                    <a:lnTo>
                      <a:pt x="234712" y="133788"/>
                    </a:lnTo>
                    <a:cubicBezTo>
                      <a:pt x="236796" y="133788"/>
                      <a:pt x="238881" y="133788"/>
                      <a:pt x="241089" y="133788"/>
                    </a:cubicBezTo>
                    <a:cubicBezTo>
                      <a:pt x="243173" y="133788"/>
                      <a:pt x="245258" y="133788"/>
                      <a:pt x="247465" y="133911"/>
                    </a:cubicBezTo>
                    <a:cubicBezTo>
                      <a:pt x="249550" y="133911"/>
                      <a:pt x="251634" y="133911"/>
                      <a:pt x="253719" y="134033"/>
                    </a:cubicBezTo>
                    <a:cubicBezTo>
                      <a:pt x="255804" y="134033"/>
                      <a:pt x="257889" y="134033"/>
                      <a:pt x="259973" y="134279"/>
                    </a:cubicBezTo>
                    <a:lnTo>
                      <a:pt x="387139" y="0"/>
                    </a:lnTo>
                    <a:cubicBezTo>
                      <a:pt x="384809" y="0"/>
                      <a:pt x="382480" y="0"/>
                      <a:pt x="380150" y="0"/>
                    </a:cubicBezTo>
                    <a:cubicBezTo>
                      <a:pt x="377820" y="0"/>
                      <a:pt x="375490" y="0"/>
                      <a:pt x="373160" y="0"/>
                    </a:cubicBezTo>
                    <a:cubicBezTo>
                      <a:pt x="370830" y="0"/>
                      <a:pt x="368500" y="0"/>
                      <a:pt x="366047" y="0"/>
                    </a:cubicBezTo>
                    <a:cubicBezTo>
                      <a:pt x="363718" y="0"/>
                      <a:pt x="361388" y="0"/>
                      <a:pt x="358935" y="0"/>
                    </a:cubicBezTo>
                    <a:moveTo>
                      <a:pt x="273462" y="3556"/>
                    </a:moveTo>
                    <a:lnTo>
                      <a:pt x="157701" y="135015"/>
                    </a:lnTo>
                    <a:cubicBezTo>
                      <a:pt x="159908" y="135015"/>
                      <a:pt x="161993" y="134892"/>
                      <a:pt x="164200" y="134769"/>
                    </a:cubicBezTo>
                    <a:cubicBezTo>
                      <a:pt x="166407" y="134769"/>
                      <a:pt x="168492" y="134647"/>
                      <a:pt x="170699" y="134524"/>
                    </a:cubicBezTo>
                    <a:cubicBezTo>
                      <a:pt x="172907" y="134524"/>
                      <a:pt x="174991" y="134401"/>
                      <a:pt x="177076" y="134401"/>
                    </a:cubicBezTo>
                    <a:cubicBezTo>
                      <a:pt x="179161" y="134401"/>
                      <a:pt x="181368" y="134401"/>
                      <a:pt x="183453" y="134279"/>
                    </a:cubicBezTo>
                    <a:lnTo>
                      <a:pt x="302158" y="2085"/>
                    </a:lnTo>
                    <a:cubicBezTo>
                      <a:pt x="299828" y="2085"/>
                      <a:pt x="297375" y="2330"/>
                      <a:pt x="295045" y="2453"/>
                    </a:cubicBezTo>
                    <a:cubicBezTo>
                      <a:pt x="292715" y="2453"/>
                      <a:pt x="290263" y="2698"/>
                      <a:pt x="287933" y="2821"/>
                    </a:cubicBezTo>
                    <a:cubicBezTo>
                      <a:pt x="285603" y="2943"/>
                      <a:pt x="283150" y="3066"/>
                      <a:pt x="280820" y="3188"/>
                    </a:cubicBezTo>
                    <a:cubicBezTo>
                      <a:pt x="278490" y="3311"/>
                      <a:pt x="276038" y="3434"/>
                      <a:pt x="273585" y="3679"/>
                    </a:cubicBezTo>
                    <a:moveTo>
                      <a:pt x="186886" y="11037"/>
                    </a:moveTo>
                    <a:lnTo>
                      <a:pt x="79341" y="140042"/>
                    </a:lnTo>
                    <a:cubicBezTo>
                      <a:pt x="81548" y="139797"/>
                      <a:pt x="83755" y="139674"/>
                      <a:pt x="85840" y="139429"/>
                    </a:cubicBezTo>
                    <a:cubicBezTo>
                      <a:pt x="88048" y="139307"/>
                      <a:pt x="90255" y="139061"/>
                      <a:pt x="92462" y="138939"/>
                    </a:cubicBezTo>
                    <a:cubicBezTo>
                      <a:pt x="94670" y="138816"/>
                      <a:pt x="96877" y="138571"/>
                      <a:pt x="99084" y="138448"/>
                    </a:cubicBezTo>
                    <a:cubicBezTo>
                      <a:pt x="101291" y="138325"/>
                      <a:pt x="103499" y="138080"/>
                      <a:pt x="105706" y="137958"/>
                    </a:cubicBezTo>
                    <a:lnTo>
                      <a:pt x="215949" y="8216"/>
                    </a:lnTo>
                    <a:cubicBezTo>
                      <a:pt x="213497" y="8461"/>
                      <a:pt x="211167" y="8707"/>
                      <a:pt x="208714" y="8952"/>
                    </a:cubicBezTo>
                    <a:cubicBezTo>
                      <a:pt x="206262" y="9197"/>
                      <a:pt x="203932" y="9442"/>
                      <a:pt x="201479" y="9688"/>
                    </a:cubicBezTo>
                    <a:cubicBezTo>
                      <a:pt x="199027" y="9933"/>
                      <a:pt x="196697" y="10178"/>
                      <a:pt x="194244" y="10423"/>
                    </a:cubicBezTo>
                    <a:cubicBezTo>
                      <a:pt x="191791" y="10669"/>
                      <a:pt x="189339" y="10914"/>
                      <a:pt x="186886" y="11282"/>
                    </a:cubicBezTo>
                    <a:moveTo>
                      <a:pt x="99452" y="22441"/>
                    </a:moveTo>
                    <a:lnTo>
                      <a:pt x="0" y="148749"/>
                    </a:lnTo>
                    <a:cubicBezTo>
                      <a:pt x="2207" y="148504"/>
                      <a:pt x="4414" y="148136"/>
                      <a:pt x="6622" y="147891"/>
                    </a:cubicBezTo>
                    <a:cubicBezTo>
                      <a:pt x="8829" y="147645"/>
                      <a:pt x="11037" y="147277"/>
                      <a:pt x="13244" y="147032"/>
                    </a:cubicBezTo>
                    <a:cubicBezTo>
                      <a:pt x="15451" y="146787"/>
                      <a:pt x="17659" y="146419"/>
                      <a:pt x="19866" y="146174"/>
                    </a:cubicBezTo>
                    <a:cubicBezTo>
                      <a:pt x="22073" y="145928"/>
                      <a:pt x="24280" y="145683"/>
                      <a:pt x="26488" y="145315"/>
                    </a:cubicBezTo>
                    <a:lnTo>
                      <a:pt x="128638" y="18026"/>
                    </a:lnTo>
                    <a:cubicBezTo>
                      <a:pt x="126185" y="18394"/>
                      <a:pt x="123733" y="18762"/>
                      <a:pt x="121280" y="19130"/>
                    </a:cubicBezTo>
                    <a:cubicBezTo>
                      <a:pt x="118827" y="19498"/>
                      <a:pt x="116375" y="19866"/>
                      <a:pt x="113922" y="20234"/>
                    </a:cubicBezTo>
                    <a:cubicBezTo>
                      <a:pt x="111470" y="20602"/>
                      <a:pt x="109017" y="20970"/>
                      <a:pt x="106565" y="21338"/>
                    </a:cubicBezTo>
                    <a:cubicBezTo>
                      <a:pt x="104112" y="21705"/>
                      <a:pt x="101659" y="22073"/>
                      <a:pt x="99207" y="22441"/>
                    </a:cubicBezTo>
                  </a:path>
                </a:pathLst>
              </a:custGeom>
              <a:solidFill>
                <a:srgbClr val="27FEFF"/>
              </a:solidFill>
              <a:ln w="0"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34D424DB-2C9A-5A03-EEFD-AE28D40E7205}"/>
                  </a:ext>
                </a:extLst>
              </p:cNvPr>
              <p:cNvSpPr/>
              <p:nvPr/>
            </p:nvSpPr>
            <p:spPr>
              <a:xfrm>
                <a:off x="11575367" y="2646459"/>
                <a:ext cx="255681" cy="125449"/>
              </a:xfrm>
              <a:custGeom>
                <a:avLst/>
                <a:gdLst>
                  <a:gd name="connsiteX0" fmla="*/ 251512 w 255681"/>
                  <a:gd name="connsiteY0" fmla="*/ 245 h 125449"/>
                  <a:gd name="connsiteX1" fmla="*/ 0 w 255681"/>
                  <a:gd name="connsiteY1" fmla="*/ 112206 h 125449"/>
                  <a:gd name="connsiteX2" fmla="*/ 736 w 255681"/>
                  <a:gd name="connsiteY2" fmla="*/ 115517 h 125449"/>
                  <a:gd name="connsiteX3" fmla="*/ 1471 w 255681"/>
                  <a:gd name="connsiteY3" fmla="*/ 118827 h 125449"/>
                  <a:gd name="connsiteX4" fmla="*/ 2207 w 255681"/>
                  <a:gd name="connsiteY4" fmla="*/ 122138 h 125449"/>
                  <a:gd name="connsiteX5" fmla="*/ 2943 w 255681"/>
                  <a:gd name="connsiteY5" fmla="*/ 125449 h 125449"/>
                  <a:gd name="connsiteX6" fmla="*/ 255681 w 255681"/>
                  <a:gd name="connsiteY6" fmla="*/ 14716 h 125449"/>
                  <a:gd name="connsiteX7" fmla="*/ 254700 w 255681"/>
                  <a:gd name="connsiteY7" fmla="*/ 11037 h 125449"/>
                  <a:gd name="connsiteX8" fmla="*/ 253719 w 255681"/>
                  <a:gd name="connsiteY8" fmla="*/ 7358 h 125449"/>
                  <a:gd name="connsiteX9" fmla="*/ 252738 w 255681"/>
                  <a:gd name="connsiteY9" fmla="*/ 3679 h 125449"/>
                  <a:gd name="connsiteX10" fmla="*/ 251757 w 255681"/>
                  <a:gd name="connsiteY10" fmla="*/ 0 h 12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681" h="125449">
                    <a:moveTo>
                      <a:pt x="251512" y="245"/>
                    </a:moveTo>
                    <a:lnTo>
                      <a:pt x="0" y="112206"/>
                    </a:lnTo>
                    <a:cubicBezTo>
                      <a:pt x="245" y="113309"/>
                      <a:pt x="490" y="114413"/>
                      <a:pt x="736" y="115517"/>
                    </a:cubicBezTo>
                    <a:cubicBezTo>
                      <a:pt x="981" y="116620"/>
                      <a:pt x="1226" y="117724"/>
                      <a:pt x="1471" y="118827"/>
                    </a:cubicBezTo>
                    <a:lnTo>
                      <a:pt x="2207" y="122138"/>
                    </a:lnTo>
                    <a:lnTo>
                      <a:pt x="2943" y="125449"/>
                    </a:lnTo>
                    <a:lnTo>
                      <a:pt x="255681" y="14716"/>
                    </a:lnTo>
                    <a:cubicBezTo>
                      <a:pt x="255314" y="13489"/>
                      <a:pt x="255068" y="12263"/>
                      <a:pt x="254700" y="11037"/>
                    </a:cubicBezTo>
                    <a:cubicBezTo>
                      <a:pt x="254332" y="9810"/>
                      <a:pt x="254087" y="8584"/>
                      <a:pt x="253719" y="7358"/>
                    </a:cubicBezTo>
                    <a:cubicBezTo>
                      <a:pt x="253351" y="6131"/>
                      <a:pt x="253106" y="4905"/>
                      <a:pt x="252738" y="3679"/>
                    </a:cubicBezTo>
                    <a:cubicBezTo>
                      <a:pt x="252370" y="2453"/>
                      <a:pt x="252125" y="1226"/>
                      <a:pt x="251757" y="0"/>
                    </a:cubicBezTo>
                  </a:path>
                </a:pathLst>
              </a:custGeom>
              <a:solidFill>
                <a:srgbClr val="27FEFF"/>
              </a:solidFill>
              <a:ln w="0" cap="flat">
                <a:noFill/>
                <a:prstDash val="solid"/>
                <a:miter/>
              </a:ln>
            </p:spPr>
            <p:txBody>
              <a:bodyPr rtlCol="0" anchor="ctr"/>
              <a:lstStyle/>
              <a:p>
                <a:endParaRPr lang="en-US"/>
              </a:p>
            </p:txBody>
          </p:sp>
        </p:grpSp>
        <p:pic>
          <p:nvPicPr>
            <p:cNvPr id="308" name="Picture 307">
              <a:extLst>
                <a:ext uri="{FF2B5EF4-FFF2-40B4-BE49-F238E27FC236}">
                  <a16:creationId xmlns:a16="http://schemas.microsoft.com/office/drawing/2014/main" id="{56C71C60-F3F8-97E1-6EC0-5B0F82A6B1F3}"/>
                </a:ext>
              </a:extLst>
            </p:cNvPr>
            <p:cNvPicPr>
              <a:picLocks noChangeAspect="1"/>
            </p:cNvPicPr>
            <p:nvPr/>
          </p:nvPicPr>
          <p:blipFill>
            <a:blip r:embed="rId7"/>
            <a:stretch>
              <a:fillRect/>
            </a:stretch>
          </p:blipFill>
          <p:spPr>
            <a:xfrm>
              <a:off x="6933125" y="1614782"/>
              <a:ext cx="5341717" cy="4997375"/>
            </a:xfrm>
            <a:custGeom>
              <a:avLst/>
              <a:gdLst>
                <a:gd name="connsiteX0" fmla="*/ -666 w 5341717"/>
                <a:gd name="connsiteY0" fmla="*/ -609 h 4997375"/>
                <a:gd name="connsiteX1" fmla="*/ 5341051 w 5341717"/>
                <a:gd name="connsiteY1" fmla="*/ -609 h 4997375"/>
                <a:gd name="connsiteX2" fmla="*/ 5341051 w 5341717"/>
                <a:gd name="connsiteY2" fmla="*/ 4996767 h 4997375"/>
                <a:gd name="connsiteX3" fmla="*/ -666 w 5341717"/>
                <a:gd name="connsiteY3" fmla="*/ 4996767 h 4997375"/>
              </a:gdLst>
              <a:ahLst/>
              <a:cxnLst>
                <a:cxn ang="0">
                  <a:pos x="connsiteX0" y="connsiteY0"/>
                </a:cxn>
                <a:cxn ang="0">
                  <a:pos x="connsiteX1" y="connsiteY1"/>
                </a:cxn>
                <a:cxn ang="0">
                  <a:pos x="connsiteX2" y="connsiteY2"/>
                </a:cxn>
                <a:cxn ang="0">
                  <a:pos x="connsiteX3" y="connsiteY3"/>
                </a:cxn>
              </a:cxnLst>
              <a:rect l="l" t="t" r="r" b="b"/>
              <a:pathLst>
                <a:path w="5341717" h="4997375">
                  <a:moveTo>
                    <a:pt x="-666" y="-609"/>
                  </a:moveTo>
                  <a:lnTo>
                    <a:pt x="5341051" y="-609"/>
                  </a:lnTo>
                  <a:lnTo>
                    <a:pt x="5341051" y="4996767"/>
                  </a:lnTo>
                  <a:lnTo>
                    <a:pt x="-666" y="4996767"/>
                  </a:lnTo>
                  <a:close/>
                </a:path>
              </a:pathLst>
            </a:custGeom>
          </p:spPr>
        </p:pic>
        <p:grpSp>
          <p:nvGrpSpPr>
            <p:cNvPr id="309" name="Graphic 5">
              <a:extLst>
                <a:ext uri="{FF2B5EF4-FFF2-40B4-BE49-F238E27FC236}">
                  <a16:creationId xmlns:a16="http://schemas.microsoft.com/office/drawing/2014/main" id="{54076BE5-2E79-AFC7-EF9E-7E24F59455D4}"/>
                </a:ext>
              </a:extLst>
            </p:cNvPr>
            <p:cNvGrpSpPr/>
            <p:nvPr/>
          </p:nvGrpSpPr>
          <p:grpSpPr>
            <a:xfrm>
              <a:off x="7374712" y="2058699"/>
              <a:ext cx="4456336" cy="4110522"/>
              <a:chOff x="7374712" y="2058699"/>
              <a:chExt cx="4456336" cy="4110522"/>
            </a:xfrm>
          </p:grpSpPr>
          <p:sp>
            <p:nvSpPr>
              <p:cNvPr id="310" name="Freeform: Shape 309">
                <a:extLst>
                  <a:ext uri="{FF2B5EF4-FFF2-40B4-BE49-F238E27FC236}">
                    <a16:creationId xmlns:a16="http://schemas.microsoft.com/office/drawing/2014/main" id="{98EBE3C8-78BF-3879-9EEB-F1B3B5E1C21C}"/>
                  </a:ext>
                </a:extLst>
              </p:cNvPr>
              <p:cNvSpPr/>
              <p:nvPr/>
            </p:nvSpPr>
            <p:spPr>
              <a:xfrm>
                <a:off x="7480908" y="5499667"/>
                <a:ext cx="137221" cy="247833"/>
              </a:xfrm>
              <a:custGeom>
                <a:avLst/>
                <a:gdLst>
                  <a:gd name="connsiteX0" fmla="*/ 25875 w 137221"/>
                  <a:gd name="connsiteY0" fmla="*/ 0 h 247833"/>
                  <a:gd name="connsiteX1" fmla="*/ 0 w 137221"/>
                  <a:gd name="connsiteY1" fmla="*/ 24894 h 247833"/>
                  <a:gd name="connsiteX2" fmla="*/ 20602 w 137221"/>
                  <a:gd name="connsiteY2" fmla="*/ 84124 h 247833"/>
                  <a:gd name="connsiteX3" fmla="*/ 45986 w 137221"/>
                  <a:gd name="connsiteY3" fmla="*/ 141269 h 247833"/>
                  <a:gd name="connsiteX4" fmla="*/ 76153 w 137221"/>
                  <a:gd name="connsiteY4" fmla="*/ 195961 h 247833"/>
                  <a:gd name="connsiteX5" fmla="*/ 111224 w 137221"/>
                  <a:gd name="connsiteY5" fmla="*/ 247833 h 247833"/>
                  <a:gd name="connsiteX6" fmla="*/ 137222 w 137221"/>
                  <a:gd name="connsiteY6" fmla="*/ 217912 h 247833"/>
                  <a:gd name="connsiteX7" fmla="*/ 102273 w 137221"/>
                  <a:gd name="connsiteY7" fmla="*/ 167266 h 247833"/>
                  <a:gd name="connsiteX8" fmla="*/ 72106 w 137221"/>
                  <a:gd name="connsiteY8" fmla="*/ 113800 h 247833"/>
                  <a:gd name="connsiteX9" fmla="*/ 46722 w 137221"/>
                  <a:gd name="connsiteY9" fmla="*/ 58004 h 247833"/>
                  <a:gd name="connsiteX10" fmla="*/ 25875 w 137221"/>
                  <a:gd name="connsiteY10" fmla="*/ 0 h 247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221" h="247833">
                    <a:moveTo>
                      <a:pt x="25875" y="0"/>
                    </a:moveTo>
                    <a:lnTo>
                      <a:pt x="0" y="24894"/>
                    </a:lnTo>
                    <a:cubicBezTo>
                      <a:pt x="6131" y="45128"/>
                      <a:pt x="12999" y="64871"/>
                      <a:pt x="20602" y="84124"/>
                    </a:cubicBezTo>
                    <a:cubicBezTo>
                      <a:pt x="28327" y="103622"/>
                      <a:pt x="36789" y="122629"/>
                      <a:pt x="45986" y="141269"/>
                    </a:cubicBezTo>
                    <a:cubicBezTo>
                      <a:pt x="55306" y="160031"/>
                      <a:pt x="65361" y="178180"/>
                      <a:pt x="76153" y="195961"/>
                    </a:cubicBezTo>
                    <a:cubicBezTo>
                      <a:pt x="87067" y="213865"/>
                      <a:pt x="98716" y="231156"/>
                      <a:pt x="111224" y="247833"/>
                    </a:cubicBezTo>
                    <a:lnTo>
                      <a:pt x="137222" y="217912"/>
                    </a:lnTo>
                    <a:cubicBezTo>
                      <a:pt x="124836" y="201602"/>
                      <a:pt x="113187" y="184679"/>
                      <a:pt x="102273" y="167266"/>
                    </a:cubicBezTo>
                    <a:cubicBezTo>
                      <a:pt x="91481" y="149975"/>
                      <a:pt x="81426" y="132194"/>
                      <a:pt x="72106" y="113800"/>
                    </a:cubicBezTo>
                    <a:cubicBezTo>
                      <a:pt x="62909" y="95651"/>
                      <a:pt x="54447" y="77011"/>
                      <a:pt x="46722" y="58004"/>
                    </a:cubicBezTo>
                    <a:cubicBezTo>
                      <a:pt x="39119" y="39119"/>
                      <a:pt x="32129" y="19743"/>
                      <a:pt x="25875"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61806E34-2C45-38AC-2A18-F89041B78EB6}"/>
                  </a:ext>
                </a:extLst>
              </p:cNvPr>
              <p:cNvSpPr/>
              <p:nvPr/>
            </p:nvSpPr>
            <p:spPr>
              <a:xfrm>
                <a:off x="9836120" y="4780081"/>
                <a:ext cx="933697" cy="762384"/>
              </a:xfrm>
              <a:custGeom>
                <a:avLst/>
                <a:gdLst>
                  <a:gd name="connsiteX0" fmla="*/ 904511 w 933697"/>
                  <a:gd name="connsiteY0" fmla="*/ 123 h 762384"/>
                  <a:gd name="connsiteX1" fmla="*/ 693344 w 933697"/>
                  <a:gd name="connsiteY1" fmla="*/ 202583 h 762384"/>
                  <a:gd name="connsiteX2" fmla="*/ 470282 w 933697"/>
                  <a:gd name="connsiteY2" fmla="*/ 392658 h 762384"/>
                  <a:gd name="connsiteX3" fmla="*/ 238146 w 933697"/>
                  <a:gd name="connsiteY3" fmla="*/ 568140 h 762384"/>
                  <a:gd name="connsiteX4" fmla="*/ 0 w 933697"/>
                  <a:gd name="connsiteY4" fmla="*/ 726944 h 762384"/>
                  <a:gd name="connsiteX5" fmla="*/ 10669 w 933697"/>
                  <a:gd name="connsiteY5" fmla="*/ 762384 h 762384"/>
                  <a:gd name="connsiteX6" fmla="*/ 253842 w 933697"/>
                  <a:gd name="connsiteY6" fmla="*/ 600514 h 762384"/>
                  <a:gd name="connsiteX7" fmla="*/ 490761 w 933697"/>
                  <a:gd name="connsiteY7" fmla="*/ 421476 h 762384"/>
                  <a:gd name="connsiteX8" fmla="*/ 718361 w 933697"/>
                  <a:gd name="connsiteY8" fmla="*/ 227477 h 762384"/>
                  <a:gd name="connsiteX9" fmla="*/ 933697 w 933697"/>
                  <a:gd name="connsiteY9" fmla="*/ 20847 h 762384"/>
                  <a:gd name="connsiteX10" fmla="*/ 904511 w 933697"/>
                  <a:gd name="connsiteY10" fmla="*/ 0 h 76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697" h="762384">
                    <a:moveTo>
                      <a:pt x="904511" y="123"/>
                    </a:moveTo>
                    <a:cubicBezTo>
                      <a:pt x="836330" y="69408"/>
                      <a:pt x="765818" y="136977"/>
                      <a:pt x="693344" y="202583"/>
                    </a:cubicBezTo>
                    <a:cubicBezTo>
                      <a:pt x="620748" y="268189"/>
                      <a:pt x="546312" y="331589"/>
                      <a:pt x="470282" y="392658"/>
                    </a:cubicBezTo>
                    <a:cubicBezTo>
                      <a:pt x="394252" y="453727"/>
                      <a:pt x="316873" y="512221"/>
                      <a:pt x="238146" y="568140"/>
                    </a:cubicBezTo>
                    <a:cubicBezTo>
                      <a:pt x="159786" y="623813"/>
                      <a:pt x="80199" y="676912"/>
                      <a:pt x="0" y="726944"/>
                    </a:cubicBezTo>
                    <a:lnTo>
                      <a:pt x="10669" y="762384"/>
                    </a:lnTo>
                    <a:cubicBezTo>
                      <a:pt x="92585" y="711371"/>
                      <a:pt x="173765" y="657414"/>
                      <a:pt x="253842" y="600514"/>
                    </a:cubicBezTo>
                    <a:cubicBezTo>
                      <a:pt x="334164" y="543492"/>
                      <a:pt x="413260" y="483771"/>
                      <a:pt x="490761" y="421476"/>
                    </a:cubicBezTo>
                    <a:cubicBezTo>
                      <a:pt x="568385" y="359180"/>
                      <a:pt x="644415" y="294432"/>
                      <a:pt x="718361" y="227477"/>
                    </a:cubicBezTo>
                    <a:cubicBezTo>
                      <a:pt x="792306" y="160644"/>
                      <a:pt x="864166" y="91604"/>
                      <a:pt x="933697" y="20847"/>
                    </a:cubicBezTo>
                    <a:lnTo>
                      <a:pt x="904511"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D8261C53-C65A-0ACA-ACBE-9F8FD37B9E12}"/>
                  </a:ext>
                </a:extLst>
              </p:cNvPr>
              <p:cNvSpPr/>
              <p:nvPr/>
            </p:nvSpPr>
            <p:spPr>
              <a:xfrm>
                <a:off x="11628465" y="2708387"/>
                <a:ext cx="119472" cy="695183"/>
              </a:xfrm>
              <a:custGeom>
                <a:avLst/>
                <a:gdLst>
                  <a:gd name="connsiteX0" fmla="*/ 94915 w 119472"/>
                  <a:gd name="connsiteY0" fmla="*/ 0 h 695183"/>
                  <a:gd name="connsiteX1" fmla="*/ 54938 w 119472"/>
                  <a:gd name="connsiteY1" fmla="*/ 17536 h 695183"/>
                  <a:gd name="connsiteX2" fmla="*/ 75172 w 119472"/>
                  <a:gd name="connsiteY2" fmla="*/ 162974 h 695183"/>
                  <a:gd name="connsiteX3" fmla="*/ 73823 w 119472"/>
                  <a:gd name="connsiteY3" fmla="*/ 324599 h 695183"/>
                  <a:gd name="connsiteX4" fmla="*/ 49297 w 119472"/>
                  <a:gd name="connsiteY4" fmla="*/ 502166 h 695183"/>
                  <a:gd name="connsiteX5" fmla="*/ 0 w 119472"/>
                  <a:gd name="connsiteY5" fmla="*/ 695184 h 695183"/>
                  <a:gd name="connsiteX6" fmla="*/ 43411 w 119472"/>
                  <a:gd name="connsiteY6" fmla="*/ 688439 h 695183"/>
                  <a:gd name="connsiteX7" fmla="*/ 92585 w 119472"/>
                  <a:gd name="connsiteY7" fmla="*/ 492110 h 695183"/>
                  <a:gd name="connsiteX8" fmla="*/ 116498 w 119472"/>
                  <a:gd name="connsiteY8" fmla="*/ 311600 h 695183"/>
                  <a:gd name="connsiteX9" fmla="*/ 116743 w 119472"/>
                  <a:gd name="connsiteY9" fmla="*/ 147523 h 695183"/>
                  <a:gd name="connsiteX10" fmla="*/ 95037 w 119472"/>
                  <a:gd name="connsiteY10" fmla="*/ 123 h 69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472" h="695183">
                    <a:moveTo>
                      <a:pt x="94915" y="0"/>
                    </a:moveTo>
                    <a:lnTo>
                      <a:pt x="54938" y="17536"/>
                    </a:lnTo>
                    <a:cubicBezTo>
                      <a:pt x="65116" y="63767"/>
                      <a:pt x="71983" y="112206"/>
                      <a:pt x="75172" y="162974"/>
                    </a:cubicBezTo>
                    <a:cubicBezTo>
                      <a:pt x="78482" y="214601"/>
                      <a:pt x="77992" y="268435"/>
                      <a:pt x="73823" y="324599"/>
                    </a:cubicBezTo>
                    <a:cubicBezTo>
                      <a:pt x="69531" y="381621"/>
                      <a:pt x="61437" y="440851"/>
                      <a:pt x="49297" y="502166"/>
                    </a:cubicBezTo>
                    <a:cubicBezTo>
                      <a:pt x="37034" y="564461"/>
                      <a:pt x="20602" y="628841"/>
                      <a:pt x="0" y="695184"/>
                    </a:cubicBezTo>
                    <a:lnTo>
                      <a:pt x="43411" y="688439"/>
                    </a:lnTo>
                    <a:cubicBezTo>
                      <a:pt x="64012" y="620993"/>
                      <a:pt x="80445" y="555509"/>
                      <a:pt x="92585" y="492110"/>
                    </a:cubicBezTo>
                    <a:cubicBezTo>
                      <a:pt x="104602" y="429814"/>
                      <a:pt x="112451" y="369604"/>
                      <a:pt x="116498" y="311600"/>
                    </a:cubicBezTo>
                    <a:cubicBezTo>
                      <a:pt x="120422" y="254700"/>
                      <a:pt x="120422" y="199885"/>
                      <a:pt x="116743" y="147523"/>
                    </a:cubicBezTo>
                    <a:cubicBezTo>
                      <a:pt x="113064" y="96018"/>
                      <a:pt x="105829" y="46967"/>
                      <a:pt x="95037" y="123"/>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85E20144-B5E8-1BA3-F402-CECF2551EFC8}"/>
                  </a:ext>
                </a:extLst>
              </p:cNvPr>
              <p:cNvSpPr/>
              <p:nvPr/>
            </p:nvSpPr>
            <p:spPr>
              <a:xfrm>
                <a:off x="9123033" y="2145275"/>
                <a:ext cx="1402017" cy="640858"/>
              </a:xfrm>
              <a:custGeom>
                <a:avLst/>
                <a:gdLst>
                  <a:gd name="connsiteX0" fmla="*/ 1022848 w 1402017"/>
                  <a:gd name="connsiteY0" fmla="*/ 98962 h 640858"/>
                  <a:gd name="connsiteX1" fmla="*/ 758215 w 1402017"/>
                  <a:gd name="connsiteY1" fmla="*/ 200866 h 640858"/>
                  <a:gd name="connsiteX2" fmla="*/ 500326 w 1402017"/>
                  <a:gd name="connsiteY2" fmla="*/ 324231 h 640858"/>
                  <a:gd name="connsiteX3" fmla="*/ 247956 w 1402017"/>
                  <a:gd name="connsiteY3" fmla="*/ 467584 h 640858"/>
                  <a:gd name="connsiteX4" fmla="*/ 0 w 1402017"/>
                  <a:gd name="connsiteY4" fmla="*/ 630435 h 640858"/>
                  <a:gd name="connsiteX5" fmla="*/ 1962 w 1402017"/>
                  <a:gd name="connsiteY5" fmla="*/ 640859 h 640858"/>
                  <a:gd name="connsiteX6" fmla="*/ 247220 w 1402017"/>
                  <a:gd name="connsiteY6" fmla="*/ 479847 h 640858"/>
                  <a:gd name="connsiteX7" fmla="*/ 496770 w 1402017"/>
                  <a:gd name="connsiteY7" fmla="*/ 338211 h 640858"/>
                  <a:gd name="connsiteX8" fmla="*/ 751716 w 1402017"/>
                  <a:gd name="connsiteY8" fmla="*/ 216563 h 640858"/>
                  <a:gd name="connsiteX9" fmla="*/ 1013038 w 1402017"/>
                  <a:gd name="connsiteY9" fmla="*/ 116375 h 640858"/>
                  <a:gd name="connsiteX10" fmla="*/ 1107340 w 1402017"/>
                  <a:gd name="connsiteY10" fmla="*/ 86453 h 640858"/>
                  <a:gd name="connsiteX11" fmla="*/ 1201273 w 1402017"/>
                  <a:gd name="connsiteY11" fmla="*/ 60211 h 640858"/>
                  <a:gd name="connsiteX12" fmla="*/ 1294717 w 1402017"/>
                  <a:gd name="connsiteY12" fmla="*/ 37892 h 640858"/>
                  <a:gd name="connsiteX13" fmla="*/ 1387301 w 1402017"/>
                  <a:gd name="connsiteY13" fmla="*/ 19621 h 640858"/>
                  <a:gd name="connsiteX14" fmla="*/ 1402017 w 1402017"/>
                  <a:gd name="connsiteY14" fmla="*/ 0 h 640858"/>
                  <a:gd name="connsiteX15" fmla="*/ 1308083 w 1402017"/>
                  <a:gd name="connsiteY15" fmla="*/ 18762 h 640858"/>
                  <a:gd name="connsiteX16" fmla="*/ 1213414 w 1402017"/>
                  <a:gd name="connsiteY16" fmla="*/ 41694 h 640858"/>
                  <a:gd name="connsiteX17" fmla="*/ 1118254 w 1402017"/>
                  <a:gd name="connsiteY17" fmla="*/ 68427 h 640858"/>
                  <a:gd name="connsiteX18" fmla="*/ 1022725 w 1402017"/>
                  <a:gd name="connsiteY18" fmla="*/ 98839 h 6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2017" h="640858">
                    <a:moveTo>
                      <a:pt x="1022848" y="98962"/>
                    </a:moveTo>
                    <a:cubicBezTo>
                      <a:pt x="934433" y="128760"/>
                      <a:pt x="846140" y="162851"/>
                      <a:pt x="758215" y="200866"/>
                    </a:cubicBezTo>
                    <a:cubicBezTo>
                      <a:pt x="672007" y="238145"/>
                      <a:pt x="585921" y="279349"/>
                      <a:pt x="500326" y="324231"/>
                    </a:cubicBezTo>
                    <a:cubicBezTo>
                      <a:pt x="415957" y="368377"/>
                      <a:pt x="331834" y="416325"/>
                      <a:pt x="247956" y="467584"/>
                    </a:cubicBezTo>
                    <a:cubicBezTo>
                      <a:pt x="165059" y="518353"/>
                      <a:pt x="82407" y="572677"/>
                      <a:pt x="0" y="630435"/>
                    </a:cubicBezTo>
                    <a:lnTo>
                      <a:pt x="1962" y="640859"/>
                    </a:lnTo>
                    <a:cubicBezTo>
                      <a:pt x="83388" y="583714"/>
                      <a:pt x="165304" y="530002"/>
                      <a:pt x="247220" y="479847"/>
                    </a:cubicBezTo>
                    <a:cubicBezTo>
                      <a:pt x="330117" y="429079"/>
                      <a:pt x="413382" y="381867"/>
                      <a:pt x="496770" y="338211"/>
                    </a:cubicBezTo>
                    <a:cubicBezTo>
                      <a:pt x="581384" y="293942"/>
                      <a:pt x="666488" y="253351"/>
                      <a:pt x="751716" y="216563"/>
                    </a:cubicBezTo>
                    <a:cubicBezTo>
                      <a:pt x="838537" y="179161"/>
                      <a:pt x="925726" y="145561"/>
                      <a:pt x="1013038" y="116375"/>
                    </a:cubicBezTo>
                    <a:cubicBezTo>
                      <a:pt x="1044676" y="105829"/>
                      <a:pt x="1076069" y="95773"/>
                      <a:pt x="1107340" y="86453"/>
                    </a:cubicBezTo>
                    <a:cubicBezTo>
                      <a:pt x="1138855" y="77011"/>
                      <a:pt x="1170248" y="68304"/>
                      <a:pt x="1201273" y="60211"/>
                    </a:cubicBezTo>
                    <a:cubicBezTo>
                      <a:pt x="1232666" y="52117"/>
                      <a:pt x="1263814" y="44637"/>
                      <a:pt x="1294717" y="37892"/>
                    </a:cubicBezTo>
                    <a:cubicBezTo>
                      <a:pt x="1325864" y="31025"/>
                      <a:pt x="1356767" y="25016"/>
                      <a:pt x="1387301" y="19621"/>
                    </a:cubicBezTo>
                    <a:lnTo>
                      <a:pt x="1402017" y="0"/>
                    </a:lnTo>
                    <a:cubicBezTo>
                      <a:pt x="1370992" y="5518"/>
                      <a:pt x="1339721" y="11772"/>
                      <a:pt x="1308083" y="18762"/>
                    </a:cubicBezTo>
                    <a:cubicBezTo>
                      <a:pt x="1276813" y="25629"/>
                      <a:pt x="1245175" y="33355"/>
                      <a:pt x="1213414" y="41694"/>
                    </a:cubicBezTo>
                    <a:cubicBezTo>
                      <a:pt x="1181898" y="49910"/>
                      <a:pt x="1150137" y="58862"/>
                      <a:pt x="1118254" y="68427"/>
                    </a:cubicBezTo>
                    <a:cubicBezTo>
                      <a:pt x="1086615" y="77992"/>
                      <a:pt x="1054732" y="88048"/>
                      <a:pt x="1022725" y="98839"/>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A6524A8B-3345-5D1B-1F36-FA2E8F599698}"/>
                  </a:ext>
                </a:extLst>
              </p:cNvPr>
              <p:cNvSpPr/>
              <p:nvPr/>
            </p:nvSpPr>
            <p:spPr>
              <a:xfrm>
                <a:off x="7374712" y="2748364"/>
                <a:ext cx="1755924" cy="2842784"/>
              </a:xfrm>
              <a:custGeom>
                <a:avLst/>
                <a:gdLst>
                  <a:gd name="connsiteX0" fmla="*/ 194244 w 1755924"/>
                  <a:gd name="connsiteY0" fmla="*/ 2663256 h 2842784"/>
                  <a:gd name="connsiteX1" fmla="*/ 30167 w 1755924"/>
                  <a:gd name="connsiteY1" fmla="*/ 2818259 h 2842784"/>
                  <a:gd name="connsiteX2" fmla="*/ 31761 w 1755924"/>
                  <a:gd name="connsiteY2" fmla="*/ 2824390 h 2842784"/>
                  <a:gd name="connsiteX3" fmla="*/ 33355 w 1755924"/>
                  <a:gd name="connsiteY3" fmla="*/ 2830522 h 2842784"/>
                  <a:gd name="connsiteX4" fmla="*/ 35072 w 1755924"/>
                  <a:gd name="connsiteY4" fmla="*/ 2836653 h 2842784"/>
                  <a:gd name="connsiteX5" fmla="*/ 36789 w 1755924"/>
                  <a:gd name="connsiteY5" fmla="*/ 2842785 h 2842784"/>
                  <a:gd name="connsiteX6" fmla="*/ 201234 w 1755924"/>
                  <a:gd name="connsiteY6" fmla="*/ 2684839 h 2842784"/>
                  <a:gd name="connsiteX7" fmla="*/ 199517 w 1755924"/>
                  <a:gd name="connsiteY7" fmla="*/ 2679443 h 2842784"/>
                  <a:gd name="connsiteX8" fmla="*/ 197801 w 1755924"/>
                  <a:gd name="connsiteY8" fmla="*/ 2674047 h 2842784"/>
                  <a:gd name="connsiteX9" fmla="*/ 196084 w 1755924"/>
                  <a:gd name="connsiteY9" fmla="*/ 2668651 h 2842784"/>
                  <a:gd name="connsiteX10" fmla="*/ 194367 w 1755924"/>
                  <a:gd name="connsiteY10" fmla="*/ 2663256 h 2842784"/>
                  <a:gd name="connsiteX11" fmla="*/ 177199 w 1755924"/>
                  <a:gd name="connsiteY11" fmla="*/ 2596913 h 2842784"/>
                  <a:gd name="connsiteX12" fmla="*/ 14470 w 1755924"/>
                  <a:gd name="connsiteY12" fmla="*/ 2742965 h 2842784"/>
                  <a:gd name="connsiteX13" fmla="*/ 15574 w 1755924"/>
                  <a:gd name="connsiteY13" fmla="*/ 2749341 h 2842784"/>
                  <a:gd name="connsiteX14" fmla="*/ 16678 w 1755924"/>
                  <a:gd name="connsiteY14" fmla="*/ 2755718 h 2842784"/>
                  <a:gd name="connsiteX15" fmla="*/ 17904 w 1755924"/>
                  <a:gd name="connsiteY15" fmla="*/ 2761972 h 2842784"/>
                  <a:gd name="connsiteX16" fmla="*/ 19130 w 1755924"/>
                  <a:gd name="connsiteY16" fmla="*/ 2768226 h 2842784"/>
                  <a:gd name="connsiteX17" fmla="*/ 182349 w 1755924"/>
                  <a:gd name="connsiteY17" fmla="*/ 2619232 h 2842784"/>
                  <a:gd name="connsiteX18" fmla="*/ 181000 w 1755924"/>
                  <a:gd name="connsiteY18" fmla="*/ 2613591 h 2842784"/>
                  <a:gd name="connsiteX19" fmla="*/ 179774 w 1755924"/>
                  <a:gd name="connsiteY19" fmla="*/ 2607950 h 2842784"/>
                  <a:gd name="connsiteX20" fmla="*/ 178548 w 1755924"/>
                  <a:gd name="connsiteY20" fmla="*/ 2602309 h 2842784"/>
                  <a:gd name="connsiteX21" fmla="*/ 177322 w 1755924"/>
                  <a:gd name="connsiteY21" fmla="*/ 2596668 h 2842784"/>
                  <a:gd name="connsiteX22" fmla="*/ 165426 w 1755924"/>
                  <a:gd name="connsiteY22" fmla="*/ 2528364 h 2842784"/>
                  <a:gd name="connsiteX23" fmla="*/ 4537 w 1755924"/>
                  <a:gd name="connsiteY23" fmla="*/ 2665586 h 2842784"/>
                  <a:gd name="connsiteX24" fmla="*/ 5150 w 1755924"/>
                  <a:gd name="connsiteY24" fmla="*/ 2672085 h 2842784"/>
                  <a:gd name="connsiteX25" fmla="*/ 5764 w 1755924"/>
                  <a:gd name="connsiteY25" fmla="*/ 2678584 h 2842784"/>
                  <a:gd name="connsiteX26" fmla="*/ 6377 w 1755924"/>
                  <a:gd name="connsiteY26" fmla="*/ 2685084 h 2842784"/>
                  <a:gd name="connsiteX27" fmla="*/ 7112 w 1755924"/>
                  <a:gd name="connsiteY27" fmla="*/ 2691583 h 2842784"/>
                  <a:gd name="connsiteX28" fmla="*/ 168737 w 1755924"/>
                  <a:gd name="connsiteY28" fmla="*/ 2551295 h 2842784"/>
                  <a:gd name="connsiteX29" fmla="*/ 167879 w 1755924"/>
                  <a:gd name="connsiteY29" fmla="*/ 2545532 h 2842784"/>
                  <a:gd name="connsiteX30" fmla="*/ 167021 w 1755924"/>
                  <a:gd name="connsiteY30" fmla="*/ 2539768 h 2842784"/>
                  <a:gd name="connsiteX31" fmla="*/ 166162 w 1755924"/>
                  <a:gd name="connsiteY31" fmla="*/ 2534005 h 2842784"/>
                  <a:gd name="connsiteX32" fmla="*/ 165304 w 1755924"/>
                  <a:gd name="connsiteY32" fmla="*/ 2528241 h 2842784"/>
                  <a:gd name="connsiteX33" fmla="*/ 158805 w 1755924"/>
                  <a:gd name="connsiteY33" fmla="*/ 2457852 h 2842784"/>
                  <a:gd name="connsiteX34" fmla="*/ 0 w 1755924"/>
                  <a:gd name="connsiteY34" fmla="*/ 2586613 h 2842784"/>
                  <a:gd name="connsiteX35" fmla="*/ 123 w 1755924"/>
                  <a:gd name="connsiteY35" fmla="*/ 2593235 h 2842784"/>
                  <a:gd name="connsiteX36" fmla="*/ 368 w 1755924"/>
                  <a:gd name="connsiteY36" fmla="*/ 2599857 h 2842784"/>
                  <a:gd name="connsiteX37" fmla="*/ 613 w 1755924"/>
                  <a:gd name="connsiteY37" fmla="*/ 2606478 h 2842784"/>
                  <a:gd name="connsiteX38" fmla="*/ 858 w 1755924"/>
                  <a:gd name="connsiteY38" fmla="*/ 2613101 h 2842784"/>
                  <a:gd name="connsiteX39" fmla="*/ 160399 w 1755924"/>
                  <a:gd name="connsiteY39" fmla="*/ 2481520 h 2842784"/>
                  <a:gd name="connsiteX40" fmla="*/ 159908 w 1755924"/>
                  <a:gd name="connsiteY40" fmla="*/ 2475634 h 2842784"/>
                  <a:gd name="connsiteX41" fmla="*/ 159418 w 1755924"/>
                  <a:gd name="connsiteY41" fmla="*/ 2469747 h 2842784"/>
                  <a:gd name="connsiteX42" fmla="*/ 159050 w 1755924"/>
                  <a:gd name="connsiteY42" fmla="*/ 2463861 h 2842784"/>
                  <a:gd name="connsiteX43" fmla="*/ 158682 w 1755924"/>
                  <a:gd name="connsiteY43" fmla="*/ 2457852 h 2842784"/>
                  <a:gd name="connsiteX44" fmla="*/ 157088 w 1755924"/>
                  <a:gd name="connsiteY44" fmla="*/ 2385869 h 2842784"/>
                  <a:gd name="connsiteX45" fmla="*/ 858 w 1755924"/>
                  <a:gd name="connsiteY45" fmla="*/ 2506045 h 2842784"/>
                  <a:gd name="connsiteX46" fmla="*/ 613 w 1755924"/>
                  <a:gd name="connsiteY46" fmla="*/ 2512790 h 2842784"/>
                  <a:gd name="connsiteX47" fmla="*/ 368 w 1755924"/>
                  <a:gd name="connsiteY47" fmla="*/ 2519535 h 2842784"/>
                  <a:gd name="connsiteX48" fmla="*/ 245 w 1755924"/>
                  <a:gd name="connsiteY48" fmla="*/ 2526279 h 2842784"/>
                  <a:gd name="connsiteX49" fmla="*/ 123 w 1755924"/>
                  <a:gd name="connsiteY49" fmla="*/ 2533024 h 2842784"/>
                  <a:gd name="connsiteX50" fmla="*/ 157333 w 1755924"/>
                  <a:gd name="connsiteY50" fmla="*/ 2409904 h 2842784"/>
                  <a:gd name="connsiteX51" fmla="*/ 157333 w 1755924"/>
                  <a:gd name="connsiteY51" fmla="*/ 2403896 h 2842784"/>
                  <a:gd name="connsiteX52" fmla="*/ 157333 w 1755924"/>
                  <a:gd name="connsiteY52" fmla="*/ 2397887 h 2842784"/>
                  <a:gd name="connsiteX53" fmla="*/ 157333 w 1755924"/>
                  <a:gd name="connsiteY53" fmla="*/ 2391878 h 2842784"/>
                  <a:gd name="connsiteX54" fmla="*/ 157333 w 1755924"/>
                  <a:gd name="connsiteY54" fmla="*/ 2385869 h 2842784"/>
                  <a:gd name="connsiteX55" fmla="*/ 160031 w 1755924"/>
                  <a:gd name="connsiteY55" fmla="*/ 2312292 h 2842784"/>
                  <a:gd name="connsiteX56" fmla="*/ 6499 w 1755924"/>
                  <a:gd name="connsiteY56" fmla="*/ 2424252 h 2842784"/>
                  <a:gd name="connsiteX57" fmla="*/ 5886 w 1755924"/>
                  <a:gd name="connsiteY57" fmla="*/ 2431119 h 2842784"/>
                  <a:gd name="connsiteX58" fmla="*/ 5273 w 1755924"/>
                  <a:gd name="connsiteY58" fmla="*/ 2437986 h 2842784"/>
                  <a:gd name="connsiteX59" fmla="*/ 4660 w 1755924"/>
                  <a:gd name="connsiteY59" fmla="*/ 2444854 h 2842784"/>
                  <a:gd name="connsiteX60" fmla="*/ 4047 w 1755924"/>
                  <a:gd name="connsiteY60" fmla="*/ 2451721 h 2842784"/>
                  <a:gd name="connsiteX61" fmla="*/ 158437 w 1755924"/>
                  <a:gd name="connsiteY61" fmla="*/ 2337063 h 2842784"/>
                  <a:gd name="connsiteX62" fmla="*/ 158682 w 1755924"/>
                  <a:gd name="connsiteY62" fmla="*/ 2330931 h 2842784"/>
                  <a:gd name="connsiteX63" fmla="*/ 159050 w 1755924"/>
                  <a:gd name="connsiteY63" fmla="*/ 2324800 h 2842784"/>
                  <a:gd name="connsiteX64" fmla="*/ 159418 w 1755924"/>
                  <a:gd name="connsiteY64" fmla="*/ 2318668 h 2842784"/>
                  <a:gd name="connsiteX65" fmla="*/ 159786 w 1755924"/>
                  <a:gd name="connsiteY65" fmla="*/ 2312537 h 2842784"/>
                  <a:gd name="connsiteX66" fmla="*/ 167388 w 1755924"/>
                  <a:gd name="connsiteY66" fmla="*/ 2237856 h 2842784"/>
                  <a:gd name="connsiteX67" fmla="*/ 17045 w 1755924"/>
                  <a:gd name="connsiteY67" fmla="*/ 2341723 h 2842784"/>
                  <a:gd name="connsiteX68" fmla="*/ 15942 w 1755924"/>
                  <a:gd name="connsiteY68" fmla="*/ 2348590 h 2842784"/>
                  <a:gd name="connsiteX69" fmla="*/ 14961 w 1755924"/>
                  <a:gd name="connsiteY69" fmla="*/ 2355457 h 2842784"/>
                  <a:gd name="connsiteX70" fmla="*/ 13980 w 1755924"/>
                  <a:gd name="connsiteY70" fmla="*/ 2362324 h 2842784"/>
                  <a:gd name="connsiteX71" fmla="*/ 12999 w 1755924"/>
                  <a:gd name="connsiteY71" fmla="*/ 2369191 h 2842784"/>
                  <a:gd name="connsiteX72" fmla="*/ 164445 w 1755924"/>
                  <a:gd name="connsiteY72" fmla="*/ 2262750 h 2842784"/>
                  <a:gd name="connsiteX73" fmla="*/ 165181 w 1755924"/>
                  <a:gd name="connsiteY73" fmla="*/ 2256496 h 2842784"/>
                  <a:gd name="connsiteX74" fmla="*/ 165917 w 1755924"/>
                  <a:gd name="connsiteY74" fmla="*/ 2250241 h 2842784"/>
                  <a:gd name="connsiteX75" fmla="*/ 166653 w 1755924"/>
                  <a:gd name="connsiteY75" fmla="*/ 2243987 h 2842784"/>
                  <a:gd name="connsiteX76" fmla="*/ 167388 w 1755924"/>
                  <a:gd name="connsiteY76" fmla="*/ 2237733 h 2842784"/>
                  <a:gd name="connsiteX77" fmla="*/ 179038 w 1755924"/>
                  <a:gd name="connsiteY77" fmla="*/ 2162316 h 2842784"/>
                  <a:gd name="connsiteX78" fmla="*/ 32006 w 1755924"/>
                  <a:gd name="connsiteY78" fmla="*/ 2258335 h 2842784"/>
                  <a:gd name="connsiteX79" fmla="*/ 30535 w 1755924"/>
                  <a:gd name="connsiteY79" fmla="*/ 2265325 h 2842784"/>
                  <a:gd name="connsiteX80" fmla="*/ 29186 w 1755924"/>
                  <a:gd name="connsiteY80" fmla="*/ 2272315 h 2842784"/>
                  <a:gd name="connsiteX81" fmla="*/ 27837 w 1755924"/>
                  <a:gd name="connsiteY81" fmla="*/ 2279304 h 2842784"/>
                  <a:gd name="connsiteX82" fmla="*/ 26488 w 1755924"/>
                  <a:gd name="connsiteY82" fmla="*/ 2286294 h 2842784"/>
                  <a:gd name="connsiteX83" fmla="*/ 174624 w 1755924"/>
                  <a:gd name="connsiteY83" fmla="*/ 2187701 h 2842784"/>
                  <a:gd name="connsiteX84" fmla="*/ 175727 w 1755924"/>
                  <a:gd name="connsiteY84" fmla="*/ 2181324 h 2842784"/>
                  <a:gd name="connsiteX85" fmla="*/ 176831 w 1755924"/>
                  <a:gd name="connsiteY85" fmla="*/ 2174947 h 2842784"/>
                  <a:gd name="connsiteX86" fmla="*/ 177935 w 1755924"/>
                  <a:gd name="connsiteY86" fmla="*/ 2168571 h 2842784"/>
                  <a:gd name="connsiteX87" fmla="*/ 179038 w 1755924"/>
                  <a:gd name="connsiteY87" fmla="*/ 2162194 h 2842784"/>
                  <a:gd name="connsiteX88" fmla="*/ 194735 w 1755924"/>
                  <a:gd name="connsiteY88" fmla="*/ 2086287 h 2842784"/>
                  <a:gd name="connsiteX89" fmla="*/ 51259 w 1755924"/>
                  <a:gd name="connsiteY89" fmla="*/ 2174457 h 2842784"/>
                  <a:gd name="connsiteX90" fmla="*/ 49542 w 1755924"/>
                  <a:gd name="connsiteY90" fmla="*/ 2181446 h 2842784"/>
                  <a:gd name="connsiteX91" fmla="*/ 47825 w 1755924"/>
                  <a:gd name="connsiteY91" fmla="*/ 2188436 h 2842784"/>
                  <a:gd name="connsiteX92" fmla="*/ 46108 w 1755924"/>
                  <a:gd name="connsiteY92" fmla="*/ 2195426 h 2842784"/>
                  <a:gd name="connsiteX93" fmla="*/ 44392 w 1755924"/>
                  <a:gd name="connsiteY93" fmla="*/ 2202416 h 2842784"/>
                  <a:gd name="connsiteX94" fmla="*/ 189216 w 1755924"/>
                  <a:gd name="connsiteY94" fmla="*/ 2111548 h 2842784"/>
                  <a:gd name="connsiteX95" fmla="*/ 190565 w 1755924"/>
                  <a:gd name="connsiteY95" fmla="*/ 2105171 h 2842784"/>
                  <a:gd name="connsiteX96" fmla="*/ 191914 w 1755924"/>
                  <a:gd name="connsiteY96" fmla="*/ 2098795 h 2842784"/>
                  <a:gd name="connsiteX97" fmla="*/ 193386 w 1755924"/>
                  <a:gd name="connsiteY97" fmla="*/ 2092418 h 2842784"/>
                  <a:gd name="connsiteX98" fmla="*/ 194857 w 1755924"/>
                  <a:gd name="connsiteY98" fmla="*/ 2086041 h 2842784"/>
                  <a:gd name="connsiteX99" fmla="*/ 214110 w 1755924"/>
                  <a:gd name="connsiteY99" fmla="*/ 2009643 h 2842784"/>
                  <a:gd name="connsiteX100" fmla="*/ 74313 w 1755924"/>
                  <a:gd name="connsiteY100" fmla="*/ 2090333 h 2842784"/>
                  <a:gd name="connsiteX101" fmla="*/ 72228 w 1755924"/>
                  <a:gd name="connsiteY101" fmla="*/ 2097323 h 2842784"/>
                  <a:gd name="connsiteX102" fmla="*/ 70144 w 1755924"/>
                  <a:gd name="connsiteY102" fmla="*/ 2104313 h 2842784"/>
                  <a:gd name="connsiteX103" fmla="*/ 68182 w 1755924"/>
                  <a:gd name="connsiteY103" fmla="*/ 2111303 h 2842784"/>
                  <a:gd name="connsiteX104" fmla="*/ 66220 w 1755924"/>
                  <a:gd name="connsiteY104" fmla="*/ 2118293 h 2842784"/>
                  <a:gd name="connsiteX105" fmla="*/ 207366 w 1755924"/>
                  <a:gd name="connsiteY105" fmla="*/ 2035027 h 2842784"/>
                  <a:gd name="connsiteX106" fmla="*/ 209082 w 1755924"/>
                  <a:gd name="connsiteY106" fmla="*/ 2028651 h 2842784"/>
                  <a:gd name="connsiteX107" fmla="*/ 210799 w 1755924"/>
                  <a:gd name="connsiteY107" fmla="*/ 2022274 h 2842784"/>
                  <a:gd name="connsiteX108" fmla="*/ 212516 w 1755924"/>
                  <a:gd name="connsiteY108" fmla="*/ 2015897 h 2842784"/>
                  <a:gd name="connsiteX109" fmla="*/ 214233 w 1755924"/>
                  <a:gd name="connsiteY109" fmla="*/ 2009521 h 2842784"/>
                  <a:gd name="connsiteX110" fmla="*/ 237410 w 1755924"/>
                  <a:gd name="connsiteY110" fmla="*/ 1932633 h 2842784"/>
                  <a:gd name="connsiteX111" fmla="*/ 101291 w 1755924"/>
                  <a:gd name="connsiteY111" fmla="*/ 2006087 h 2842784"/>
                  <a:gd name="connsiteX112" fmla="*/ 98962 w 1755924"/>
                  <a:gd name="connsiteY112" fmla="*/ 2013077 h 2842784"/>
                  <a:gd name="connsiteX113" fmla="*/ 96632 w 1755924"/>
                  <a:gd name="connsiteY113" fmla="*/ 2020067 h 2842784"/>
                  <a:gd name="connsiteX114" fmla="*/ 94302 w 1755924"/>
                  <a:gd name="connsiteY114" fmla="*/ 2027057 h 2842784"/>
                  <a:gd name="connsiteX115" fmla="*/ 91972 w 1755924"/>
                  <a:gd name="connsiteY115" fmla="*/ 2034047 h 2842784"/>
                  <a:gd name="connsiteX116" fmla="*/ 229316 w 1755924"/>
                  <a:gd name="connsiteY116" fmla="*/ 1958262 h 2842784"/>
                  <a:gd name="connsiteX117" fmla="*/ 231278 w 1755924"/>
                  <a:gd name="connsiteY117" fmla="*/ 1951885 h 2842784"/>
                  <a:gd name="connsiteX118" fmla="*/ 233240 w 1755924"/>
                  <a:gd name="connsiteY118" fmla="*/ 1945508 h 2842784"/>
                  <a:gd name="connsiteX119" fmla="*/ 235325 w 1755924"/>
                  <a:gd name="connsiteY119" fmla="*/ 1939132 h 2842784"/>
                  <a:gd name="connsiteX120" fmla="*/ 237410 w 1755924"/>
                  <a:gd name="connsiteY120" fmla="*/ 1932755 h 2842784"/>
                  <a:gd name="connsiteX121" fmla="*/ 264020 w 1755924"/>
                  <a:gd name="connsiteY121" fmla="*/ 1855254 h 2842784"/>
                  <a:gd name="connsiteX122" fmla="*/ 131949 w 1755924"/>
                  <a:gd name="connsiteY122" fmla="*/ 1921596 h 2842784"/>
                  <a:gd name="connsiteX123" fmla="*/ 129251 w 1755924"/>
                  <a:gd name="connsiteY123" fmla="*/ 1928586 h 2842784"/>
                  <a:gd name="connsiteX124" fmla="*/ 126553 w 1755924"/>
                  <a:gd name="connsiteY124" fmla="*/ 1935575 h 2842784"/>
                  <a:gd name="connsiteX125" fmla="*/ 123978 w 1755924"/>
                  <a:gd name="connsiteY125" fmla="*/ 1942565 h 2842784"/>
                  <a:gd name="connsiteX126" fmla="*/ 121403 w 1755924"/>
                  <a:gd name="connsiteY126" fmla="*/ 1949555 h 2842784"/>
                  <a:gd name="connsiteX127" fmla="*/ 254823 w 1755924"/>
                  <a:gd name="connsiteY127" fmla="*/ 1881005 h 2842784"/>
                  <a:gd name="connsiteX128" fmla="*/ 257030 w 1755924"/>
                  <a:gd name="connsiteY128" fmla="*/ 1874629 h 2842784"/>
                  <a:gd name="connsiteX129" fmla="*/ 259360 w 1755924"/>
                  <a:gd name="connsiteY129" fmla="*/ 1868130 h 2842784"/>
                  <a:gd name="connsiteX130" fmla="*/ 261690 w 1755924"/>
                  <a:gd name="connsiteY130" fmla="*/ 1861630 h 2842784"/>
                  <a:gd name="connsiteX131" fmla="*/ 264020 w 1755924"/>
                  <a:gd name="connsiteY131" fmla="*/ 1855131 h 2842784"/>
                  <a:gd name="connsiteX132" fmla="*/ 293942 w 1755924"/>
                  <a:gd name="connsiteY132" fmla="*/ 1777997 h 2842784"/>
                  <a:gd name="connsiteX133" fmla="*/ 165917 w 1755924"/>
                  <a:gd name="connsiteY133" fmla="*/ 1837350 h 2842784"/>
                  <a:gd name="connsiteX134" fmla="*/ 162974 w 1755924"/>
                  <a:gd name="connsiteY134" fmla="*/ 1844340 h 2842784"/>
                  <a:gd name="connsiteX135" fmla="*/ 160031 w 1755924"/>
                  <a:gd name="connsiteY135" fmla="*/ 1851329 h 2842784"/>
                  <a:gd name="connsiteX136" fmla="*/ 157088 w 1755924"/>
                  <a:gd name="connsiteY136" fmla="*/ 1858319 h 2842784"/>
                  <a:gd name="connsiteX137" fmla="*/ 154145 w 1755924"/>
                  <a:gd name="connsiteY137" fmla="*/ 1865309 h 2842784"/>
                  <a:gd name="connsiteX138" fmla="*/ 283518 w 1755924"/>
                  <a:gd name="connsiteY138" fmla="*/ 1803627 h 2842784"/>
                  <a:gd name="connsiteX139" fmla="*/ 286093 w 1755924"/>
                  <a:gd name="connsiteY139" fmla="*/ 1797127 h 2842784"/>
                  <a:gd name="connsiteX140" fmla="*/ 288669 w 1755924"/>
                  <a:gd name="connsiteY140" fmla="*/ 1790751 h 2842784"/>
                  <a:gd name="connsiteX141" fmla="*/ 291244 w 1755924"/>
                  <a:gd name="connsiteY141" fmla="*/ 1784374 h 2842784"/>
                  <a:gd name="connsiteX142" fmla="*/ 293819 w 1755924"/>
                  <a:gd name="connsiteY142" fmla="*/ 1777997 h 2842784"/>
                  <a:gd name="connsiteX143" fmla="*/ 327051 w 1755924"/>
                  <a:gd name="connsiteY143" fmla="*/ 1700741 h 2842784"/>
                  <a:gd name="connsiteX144" fmla="*/ 203196 w 1755924"/>
                  <a:gd name="connsiteY144" fmla="*/ 1753349 h 2842784"/>
                  <a:gd name="connsiteX145" fmla="*/ 200008 w 1755924"/>
                  <a:gd name="connsiteY145" fmla="*/ 1760339 h 2842784"/>
                  <a:gd name="connsiteX146" fmla="*/ 196819 w 1755924"/>
                  <a:gd name="connsiteY146" fmla="*/ 1767329 h 2842784"/>
                  <a:gd name="connsiteX147" fmla="*/ 193631 w 1755924"/>
                  <a:gd name="connsiteY147" fmla="*/ 1774318 h 2842784"/>
                  <a:gd name="connsiteX148" fmla="*/ 190443 w 1755924"/>
                  <a:gd name="connsiteY148" fmla="*/ 1781308 h 2842784"/>
                  <a:gd name="connsiteX149" fmla="*/ 315647 w 1755924"/>
                  <a:gd name="connsiteY149" fmla="*/ 1726493 h 2842784"/>
                  <a:gd name="connsiteX150" fmla="*/ 318467 w 1755924"/>
                  <a:gd name="connsiteY150" fmla="*/ 1720116 h 2842784"/>
                  <a:gd name="connsiteX151" fmla="*/ 321288 w 1755924"/>
                  <a:gd name="connsiteY151" fmla="*/ 1713740 h 2842784"/>
                  <a:gd name="connsiteX152" fmla="*/ 324108 w 1755924"/>
                  <a:gd name="connsiteY152" fmla="*/ 1707363 h 2842784"/>
                  <a:gd name="connsiteX153" fmla="*/ 326929 w 1755924"/>
                  <a:gd name="connsiteY153" fmla="*/ 1700986 h 2842784"/>
                  <a:gd name="connsiteX154" fmla="*/ 363104 w 1755924"/>
                  <a:gd name="connsiteY154" fmla="*/ 1623730 h 2842784"/>
                  <a:gd name="connsiteX155" fmla="*/ 243541 w 1755924"/>
                  <a:gd name="connsiteY155" fmla="*/ 1669716 h 2842784"/>
                  <a:gd name="connsiteX156" fmla="*/ 240107 w 1755924"/>
                  <a:gd name="connsiteY156" fmla="*/ 1676706 h 2842784"/>
                  <a:gd name="connsiteX157" fmla="*/ 236674 w 1755924"/>
                  <a:gd name="connsiteY157" fmla="*/ 1683695 h 2842784"/>
                  <a:gd name="connsiteX158" fmla="*/ 233240 w 1755924"/>
                  <a:gd name="connsiteY158" fmla="*/ 1690685 h 2842784"/>
                  <a:gd name="connsiteX159" fmla="*/ 229807 w 1755924"/>
                  <a:gd name="connsiteY159" fmla="*/ 1697675 h 2842784"/>
                  <a:gd name="connsiteX160" fmla="*/ 350841 w 1755924"/>
                  <a:gd name="connsiteY160" fmla="*/ 1649482 h 2842784"/>
                  <a:gd name="connsiteX161" fmla="*/ 353907 w 1755924"/>
                  <a:gd name="connsiteY161" fmla="*/ 1643105 h 2842784"/>
                  <a:gd name="connsiteX162" fmla="*/ 356973 w 1755924"/>
                  <a:gd name="connsiteY162" fmla="*/ 1636729 h 2842784"/>
                  <a:gd name="connsiteX163" fmla="*/ 360039 w 1755924"/>
                  <a:gd name="connsiteY163" fmla="*/ 1630352 h 2842784"/>
                  <a:gd name="connsiteX164" fmla="*/ 363104 w 1755924"/>
                  <a:gd name="connsiteY164" fmla="*/ 1623975 h 2842784"/>
                  <a:gd name="connsiteX165" fmla="*/ 401978 w 1755924"/>
                  <a:gd name="connsiteY165" fmla="*/ 1546842 h 2842784"/>
                  <a:gd name="connsiteX166" fmla="*/ 286707 w 1755924"/>
                  <a:gd name="connsiteY166" fmla="*/ 1586574 h 2842784"/>
                  <a:gd name="connsiteX167" fmla="*/ 283028 w 1755924"/>
                  <a:gd name="connsiteY167" fmla="*/ 1593441 h 2842784"/>
                  <a:gd name="connsiteX168" fmla="*/ 279349 w 1755924"/>
                  <a:gd name="connsiteY168" fmla="*/ 1600308 h 2842784"/>
                  <a:gd name="connsiteX169" fmla="*/ 275670 w 1755924"/>
                  <a:gd name="connsiteY169" fmla="*/ 1607175 h 2842784"/>
                  <a:gd name="connsiteX170" fmla="*/ 271991 w 1755924"/>
                  <a:gd name="connsiteY170" fmla="*/ 1614042 h 2842784"/>
                  <a:gd name="connsiteX171" fmla="*/ 388734 w 1755924"/>
                  <a:gd name="connsiteY171" fmla="*/ 1572226 h 2842784"/>
                  <a:gd name="connsiteX172" fmla="*/ 392045 w 1755924"/>
                  <a:gd name="connsiteY172" fmla="*/ 1565849 h 2842784"/>
                  <a:gd name="connsiteX173" fmla="*/ 395356 w 1755924"/>
                  <a:gd name="connsiteY173" fmla="*/ 1559472 h 2842784"/>
                  <a:gd name="connsiteX174" fmla="*/ 398667 w 1755924"/>
                  <a:gd name="connsiteY174" fmla="*/ 1553096 h 2842784"/>
                  <a:gd name="connsiteX175" fmla="*/ 401978 w 1755924"/>
                  <a:gd name="connsiteY175" fmla="*/ 1546719 h 2842784"/>
                  <a:gd name="connsiteX176" fmla="*/ 443672 w 1755924"/>
                  <a:gd name="connsiteY176" fmla="*/ 1470321 h 2842784"/>
                  <a:gd name="connsiteX177" fmla="*/ 332815 w 1755924"/>
                  <a:gd name="connsiteY177" fmla="*/ 1503799 h 2842784"/>
                  <a:gd name="connsiteX178" fmla="*/ 328891 w 1755924"/>
                  <a:gd name="connsiteY178" fmla="*/ 1510666 h 2842784"/>
                  <a:gd name="connsiteX179" fmla="*/ 324967 w 1755924"/>
                  <a:gd name="connsiteY179" fmla="*/ 1517533 h 2842784"/>
                  <a:gd name="connsiteX180" fmla="*/ 321043 w 1755924"/>
                  <a:gd name="connsiteY180" fmla="*/ 1524401 h 2842784"/>
                  <a:gd name="connsiteX181" fmla="*/ 317118 w 1755924"/>
                  <a:gd name="connsiteY181" fmla="*/ 1531268 h 2842784"/>
                  <a:gd name="connsiteX182" fmla="*/ 429569 w 1755924"/>
                  <a:gd name="connsiteY182" fmla="*/ 1495705 h 2842784"/>
                  <a:gd name="connsiteX183" fmla="*/ 433125 w 1755924"/>
                  <a:gd name="connsiteY183" fmla="*/ 1489329 h 2842784"/>
                  <a:gd name="connsiteX184" fmla="*/ 436682 w 1755924"/>
                  <a:gd name="connsiteY184" fmla="*/ 1482952 h 2842784"/>
                  <a:gd name="connsiteX185" fmla="*/ 440238 w 1755924"/>
                  <a:gd name="connsiteY185" fmla="*/ 1476575 h 2842784"/>
                  <a:gd name="connsiteX186" fmla="*/ 443794 w 1755924"/>
                  <a:gd name="connsiteY186" fmla="*/ 1470199 h 2842784"/>
                  <a:gd name="connsiteX187" fmla="*/ 487941 w 1755924"/>
                  <a:gd name="connsiteY187" fmla="*/ 1394169 h 2842784"/>
                  <a:gd name="connsiteX188" fmla="*/ 381376 w 1755924"/>
                  <a:gd name="connsiteY188" fmla="*/ 1421760 h 2842784"/>
                  <a:gd name="connsiteX189" fmla="*/ 377207 w 1755924"/>
                  <a:gd name="connsiteY189" fmla="*/ 1428627 h 2842784"/>
                  <a:gd name="connsiteX190" fmla="*/ 373037 w 1755924"/>
                  <a:gd name="connsiteY190" fmla="*/ 1435495 h 2842784"/>
                  <a:gd name="connsiteX191" fmla="*/ 368868 w 1755924"/>
                  <a:gd name="connsiteY191" fmla="*/ 1442362 h 2842784"/>
                  <a:gd name="connsiteX192" fmla="*/ 364821 w 1755924"/>
                  <a:gd name="connsiteY192" fmla="*/ 1449229 h 2842784"/>
                  <a:gd name="connsiteX193" fmla="*/ 472857 w 1755924"/>
                  <a:gd name="connsiteY193" fmla="*/ 1419675 h 2842784"/>
                  <a:gd name="connsiteX194" fmla="*/ 476659 w 1755924"/>
                  <a:gd name="connsiteY194" fmla="*/ 1413299 h 2842784"/>
                  <a:gd name="connsiteX195" fmla="*/ 480460 w 1755924"/>
                  <a:gd name="connsiteY195" fmla="*/ 1406922 h 2842784"/>
                  <a:gd name="connsiteX196" fmla="*/ 484262 w 1755924"/>
                  <a:gd name="connsiteY196" fmla="*/ 1400545 h 2842784"/>
                  <a:gd name="connsiteX197" fmla="*/ 488063 w 1755924"/>
                  <a:gd name="connsiteY197" fmla="*/ 1394169 h 2842784"/>
                  <a:gd name="connsiteX198" fmla="*/ 534662 w 1755924"/>
                  <a:gd name="connsiteY198" fmla="*/ 1318506 h 2842784"/>
                  <a:gd name="connsiteX199" fmla="*/ 432512 w 1755924"/>
                  <a:gd name="connsiteY199" fmla="*/ 1340335 h 2842784"/>
                  <a:gd name="connsiteX200" fmla="*/ 428220 w 1755924"/>
                  <a:gd name="connsiteY200" fmla="*/ 1347079 h 2842784"/>
                  <a:gd name="connsiteX201" fmla="*/ 423928 w 1755924"/>
                  <a:gd name="connsiteY201" fmla="*/ 1353824 h 2842784"/>
                  <a:gd name="connsiteX202" fmla="*/ 419636 w 1755924"/>
                  <a:gd name="connsiteY202" fmla="*/ 1360568 h 2842784"/>
                  <a:gd name="connsiteX203" fmla="*/ 415344 w 1755924"/>
                  <a:gd name="connsiteY203" fmla="*/ 1367313 h 2842784"/>
                  <a:gd name="connsiteX204" fmla="*/ 518843 w 1755924"/>
                  <a:gd name="connsiteY204" fmla="*/ 1343645 h 2842784"/>
                  <a:gd name="connsiteX205" fmla="*/ 522767 w 1755924"/>
                  <a:gd name="connsiteY205" fmla="*/ 1337391 h 2842784"/>
                  <a:gd name="connsiteX206" fmla="*/ 526691 w 1755924"/>
                  <a:gd name="connsiteY206" fmla="*/ 1331137 h 2842784"/>
                  <a:gd name="connsiteX207" fmla="*/ 530616 w 1755924"/>
                  <a:gd name="connsiteY207" fmla="*/ 1324883 h 2842784"/>
                  <a:gd name="connsiteX208" fmla="*/ 534540 w 1755924"/>
                  <a:gd name="connsiteY208" fmla="*/ 1318629 h 2842784"/>
                  <a:gd name="connsiteX209" fmla="*/ 583591 w 1755924"/>
                  <a:gd name="connsiteY209" fmla="*/ 1243458 h 2842784"/>
                  <a:gd name="connsiteX210" fmla="*/ 485856 w 1755924"/>
                  <a:gd name="connsiteY210" fmla="*/ 1259767 h 2842784"/>
                  <a:gd name="connsiteX211" fmla="*/ 481319 w 1755924"/>
                  <a:gd name="connsiteY211" fmla="*/ 1266512 h 2842784"/>
                  <a:gd name="connsiteX212" fmla="*/ 476781 w 1755924"/>
                  <a:gd name="connsiteY212" fmla="*/ 1273257 h 2842784"/>
                  <a:gd name="connsiteX213" fmla="*/ 472244 w 1755924"/>
                  <a:gd name="connsiteY213" fmla="*/ 1280001 h 2842784"/>
                  <a:gd name="connsiteX214" fmla="*/ 467829 w 1755924"/>
                  <a:gd name="connsiteY214" fmla="*/ 1286623 h 2842784"/>
                  <a:gd name="connsiteX215" fmla="*/ 567036 w 1755924"/>
                  <a:gd name="connsiteY215" fmla="*/ 1268474 h 2842784"/>
                  <a:gd name="connsiteX216" fmla="*/ 571206 w 1755924"/>
                  <a:gd name="connsiteY216" fmla="*/ 1262220 h 2842784"/>
                  <a:gd name="connsiteX217" fmla="*/ 575375 w 1755924"/>
                  <a:gd name="connsiteY217" fmla="*/ 1255966 h 2842784"/>
                  <a:gd name="connsiteX218" fmla="*/ 579544 w 1755924"/>
                  <a:gd name="connsiteY218" fmla="*/ 1249712 h 2842784"/>
                  <a:gd name="connsiteX219" fmla="*/ 583714 w 1755924"/>
                  <a:gd name="connsiteY219" fmla="*/ 1243458 h 2842784"/>
                  <a:gd name="connsiteX220" fmla="*/ 541407 w 1755924"/>
                  <a:gd name="connsiteY220" fmla="*/ 1180181 h 2842784"/>
                  <a:gd name="connsiteX221" fmla="*/ 536747 w 1755924"/>
                  <a:gd name="connsiteY221" fmla="*/ 1186803 h 2842784"/>
                  <a:gd name="connsiteX222" fmla="*/ 532087 w 1755924"/>
                  <a:gd name="connsiteY222" fmla="*/ 1193425 h 2842784"/>
                  <a:gd name="connsiteX223" fmla="*/ 527427 w 1755924"/>
                  <a:gd name="connsiteY223" fmla="*/ 1200047 h 2842784"/>
                  <a:gd name="connsiteX224" fmla="*/ 522767 w 1755924"/>
                  <a:gd name="connsiteY224" fmla="*/ 1206669 h 2842784"/>
                  <a:gd name="connsiteX225" fmla="*/ 617559 w 1755924"/>
                  <a:gd name="connsiteY225" fmla="*/ 1193916 h 2842784"/>
                  <a:gd name="connsiteX226" fmla="*/ 621851 w 1755924"/>
                  <a:gd name="connsiteY226" fmla="*/ 1187784 h 2842784"/>
                  <a:gd name="connsiteX227" fmla="*/ 626143 w 1755924"/>
                  <a:gd name="connsiteY227" fmla="*/ 1181653 h 2842784"/>
                  <a:gd name="connsiteX228" fmla="*/ 630435 w 1755924"/>
                  <a:gd name="connsiteY228" fmla="*/ 1175521 h 2842784"/>
                  <a:gd name="connsiteX229" fmla="*/ 634850 w 1755924"/>
                  <a:gd name="connsiteY229" fmla="*/ 1169390 h 2842784"/>
                  <a:gd name="connsiteX230" fmla="*/ 541407 w 1755924"/>
                  <a:gd name="connsiteY230" fmla="*/ 1180426 h 2842784"/>
                  <a:gd name="connsiteX231" fmla="*/ 599042 w 1755924"/>
                  <a:gd name="connsiteY231" fmla="*/ 1101331 h 2842784"/>
                  <a:gd name="connsiteX232" fmla="*/ 594137 w 1755924"/>
                  <a:gd name="connsiteY232" fmla="*/ 1107830 h 2842784"/>
                  <a:gd name="connsiteX233" fmla="*/ 589232 w 1755924"/>
                  <a:gd name="connsiteY233" fmla="*/ 1114329 h 2842784"/>
                  <a:gd name="connsiteX234" fmla="*/ 584327 w 1755924"/>
                  <a:gd name="connsiteY234" fmla="*/ 1120829 h 2842784"/>
                  <a:gd name="connsiteX235" fmla="*/ 579544 w 1755924"/>
                  <a:gd name="connsiteY235" fmla="*/ 1127328 h 2842784"/>
                  <a:gd name="connsiteX236" fmla="*/ 669922 w 1755924"/>
                  <a:gd name="connsiteY236" fmla="*/ 1119848 h 2842784"/>
                  <a:gd name="connsiteX237" fmla="*/ 674337 w 1755924"/>
                  <a:gd name="connsiteY237" fmla="*/ 1113716 h 2842784"/>
                  <a:gd name="connsiteX238" fmla="*/ 678874 w 1755924"/>
                  <a:gd name="connsiteY238" fmla="*/ 1107585 h 2842784"/>
                  <a:gd name="connsiteX239" fmla="*/ 683411 w 1755924"/>
                  <a:gd name="connsiteY239" fmla="*/ 1101453 h 2842784"/>
                  <a:gd name="connsiteX240" fmla="*/ 687948 w 1755924"/>
                  <a:gd name="connsiteY240" fmla="*/ 1095322 h 2842784"/>
                  <a:gd name="connsiteX241" fmla="*/ 599042 w 1755924"/>
                  <a:gd name="connsiteY241" fmla="*/ 1101085 h 2842784"/>
                  <a:gd name="connsiteX242" fmla="*/ 658640 w 1755924"/>
                  <a:gd name="connsiteY242" fmla="*/ 1023339 h 2842784"/>
                  <a:gd name="connsiteX243" fmla="*/ 653612 w 1755924"/>
                  <a:gd name="connsiteY243" fmla="*/ 1029838 h 2842784"/>
                  <a:gd name="connsiteX244" fmla="*/ 648585 w 1755924"/>
                  <a:gd name="connsiteY244" fmla="*/ 1036337 h 2842784"/>
                  <a:gd name="connsiteX245" fmla="*/ 643557 w 1755924"/>
                  <a:gd name="connsiteY245" fmla="*/ 1042837 h 2842784"/>
                  <a:gd name="connsiteX246" fmla="*/ 638529 w 1755924"/>
                  <a:gd name="connsiteY246" fmla="*/ 1049336 h 2842784"/>
                  <a:gd name="connsiteX247" fmla="*/ 724492 w 1755924"/>
                  <a:gd name="connsiteY247" fmla="*/ 1047006 h 2842784"/>
                  <a:gd name="connsiteX248" fmla="*/ 729152 w 1755924"/>
                  <a:gd name="connsiteY248" fmla="*/ 1040874 h 2842784"/>
                  <a:gd name="connsiteX249" fmla="*/ 733812 w 1755924"/>
                  <a:gd name="connsiteY249" fmla="*/ 1034743 h 2842784"/>
                  <a:gd name="connsiteX250" fmla="*/ 738472 w 1755924"/>
                  <a:gd name="connsiteY250" fmla="*/ 1028734 h 2842784"/>
                  <a:gd name="connsiteX251" fmla="*/ 743132 w 1755924"/>
                  <a:gd name="connsiteY251" fmla="*/ 1022725 h 2842784"/>
                  <a:gd name="connsiteX252" fmla="*/ 658763 w 1755924"/>
                  <a:gd name="connsiteY252" fmla="*/ 1023339 h 2842784"/>
                  <a:gd name="connsiteX253" fmla="*/ 720323 w 1755924"/>
                  <a:gd name="connsiteY253" fmla="*/ 946328 h 2842784"/>
                  <a:gd name="connsiteX254" fmla="*/ 715172 w 1755924"/>
                  <a:gd name="connsiteY254" fmla="*/ 952704 h 2842784"/>
                  <a:gd name="connsiteX255" fmla="*/ 710022 w 1755924"/>
                  <a:gd name="connsiteY255" fmla="*/ 959081 h 2842784"/>
                  <a:gd name="connsiteX256" fmla="*/ 704871 w 1755924"/>
                  <a:gd name="connsiteY256" fmla="*/ 965458 h 2842784"/>
                  <a:gd name="connsiteX257" fmla="*/ 699721 w 1755924"/>
                  <a:gd name="connsiteY257" fmla="*/ 971957 h 2842784"/>
                  <a:gd name="connsiteX258" fmla="*/ 781146 w 1755924"/>
                  <a:gd name="connsiteY258" fmla="*/ 974655 h 2842784"/>
                  <a:gd name="connsiteX259" fmla="*/ 785929 w 1755924"/>
                  <a:gd name="connsiteY259" fmla="*/ 968646 h 2842784"/>
                  <a:gd name="connsiteX260" fmla="*/ 790712 w 1755924"/>
                  <a:gd name="connsiteY260" fmla="*/ 962637 h 2842784"/>
                  <a:gd name="connsiteX261" fmla="*/ 795494 w 1755924"/>
                  <a:gd name="connsiteY261" fmla="*/ 956628 h 2842784"/>
                  <a:gd name="connsiteX262" fmla="*/ 800277 w 1755924"/>
                  <a:gd name="connsiteY262" fmla="*/ 950742 h 2842784"/>
                  <a:gd name="connsiteX263" fmla="*/ 720445 w 1755924"/>
                  <a:gd name="connsiteY263" fmla="*/ 946328 h 2842784"/>
                  <a:gd name="connsiteX264" fmla="*/ 783844 w 1755924"/>
                  <a:gd name="connsiteY264" fmla="*/ 870298 h 2842784"/>
                  <a:gd name="connsiteX265" fmla="*/ 778449 w 1755924"/>
                  <a:gd name="connsiteY265" fmla="*/ 876552 h 2842784"/>
                  <a:gd name="connsiteX266" fmla="*/ 773053 w 1755924"/>
                  <a:gd name="connsiteY266" fmla="*/ 882806 h 2842784"/>
                  <a:gd name="connsiteX267" fmla="*/ 767657 w 1755924"/>
                  <a:gd name="connsiteY267" fmla="*/ 889060 h 2842784"/>
                  <a:gd name="connsiteX268" fmla="*/ 762384 w 1755924"/>
                  <a:gd name="connsiteY268" fmla="*/ 895437 h 2842784"/>
                  <a:gd name="connsiteX269" fmla="*/ 839150 w 1755924"/>
                  <a:gd name="connsiteY269" fmla="*/ 903285 h 2842784"/>
                  <a:gd name="connsiteX270" fmla="*/ 844055 w 1755924"/>
                  <a:gd name="connsiteY270" fmla="*/ 897399 h 2842784"/>
                  <a:gd name="connsiteX271" fmla="*/ 848960 w 1755924"/>
                  <a:gd name="connsiteY271" fmla="*/ 891513 h 2842784"/>
                  <a:gd name="connsiteX272" fmla="*/ 853865 w 1755924"/>
                  <a:gd name="connsiteY272" fmla="*/ 885626 h 2842784"/>
                  <a:gd name="connsiteX273" fmla="*/ 858893 w 1755924"/>
                  <a:gd name="connsiteY273" fmla="*/ 879740 h 2842784"/>
                  <a:gd name="connsiteX274" fmla="*/ 783599 w 1755924"/>
                  <a:gd name="connsiteY274" fmla="*/ 870298 h 2842784"/>
                  <a:gd name="connsiteX275" fmla="*/ 849206 w 1755924"/>
                  <a:gd name="connsiteY275" fmla="*/ 795494 h 2842784"/>
                  <a:gd name="connsiteX276" fmla="*/ 843687 w 1755924"/>
                  <a:gd name="connsiteY276" fmla="*/ 801748 h 2842784"/>
                  <a:gd name="connsiteX277" fmla="*/ 838169 w 1755924"/>
                  <a:gd name="connsiteY277" fmla="*/ 808002 h 2842784"/>
                  <a:gd name="connsiteX278" fmla="*/ 832651 w 1755924"/>
                  <a:gd name="connsiteY278" fmla="*/ 814256 h 2842784"/>
                  <a:gd name="connsiteX279" fmla="*/ 827132 w 1755924"/>
                  <a:gd name="connsiteY279" fmla="*/ 820510 h 2842784"/>
                  <a:gd name="connsiteX280" fmla="*/ 899361 w 1755924"/>
                  <a:gd name="connsiteY280" fmla="*/ 833264 h 2842784"/>
                  <a:gd name="connsiteX281" fmla="*/ 904511 w 1755924"/>
                  <a:gd name="connsiteY281" fmla="*/ 827378 h 2842784"/>
                  <a:gd name="connsiteX282" fmla="*/ 909662 w 1755924"/>
                  <a:gd name="connsiteY282" fmla="*/ 821614 h 2842784"/>
                  <a:gd name="connsiteX283" fmla="*/ 914812 w 1755924"/>
                  <a:gd name="connsiteY283" fmla="*/ 815850 h 2842784"/>
                  <a:gd name="connsiteX284" fmla="*/ 919962 w 1755924"/>
                  <a:gd name="connsiteY284" fmla="*/ 810087 h 2842784"/>
                  <a:gd name="connsiteX285" fmla="*/ 849328 w 1755924"/>
                  <a:gd name="connsiteY285" fmla="*/ 795739 h 2842784"/>
                  <a:gd name="connsiteX286" fmla="*/ 916038 w 1755924"/>
                  <a:gd name="connsiteY286" fmla="*/ 721794 h 2842784"/>
                  <a:gd name="connsiteX287" fmla="*/ 910397 w 1755924"/>
                  <a:gd name="connsiteY287" fmla="*/ 727926 h 2842784"/>
                  <a:gd name="connsiteX288" fmla="*/ 904756 w 1755924"/>
                  <a:gd name="connsiteY288" fmla="*/ 734057 h 2842784"/>
                  <a:gd name="connsiteX289" fmla="*/ 899115 w 1755924"/>
                  <a:gd name="connsiteY289" fmla="*/ 740188 h 2842784"/>
                  <a:gd name="connsiteX290" fmla="*/ 893475 w 1755924"/>
                  <a:gd name="connsiteY290" fmla="*/ 746320 h 2842784"/>
                  <a:gd name="connsiteX291" fmla="*/ 961043 w 1755924"/>
                  <a:gd name="connsiteY291" fmla="*/ 763856 h 2842784"/>
                  <a:gd name="connsiteX292" fmla="*/ 966316 w 1755924"/>
                  <a:gd name="connsiteY292" fmla="*/ 758092 h 2842784"/>
                  <a:gd name="connsiteX293" fmla="*/ 971589 w 1755924"/>
                  <a:gd name="connsiteY293" fmla="*/ 752329 h 2842784"/>
                  <a:gd name="connsiteX294" fmla="*/ 976862 w 1755924"/>
                  <a:gd name="connsiteY294" fmla="*/ 746565 h 2842784"/>
                  <a:gd name="connsiteX295" fmla="*/ 982135 w 1755924"/>
                  <a:gd name="connsiteY295" fmla="*/ 740924 h 2842784"/>
                  <a:gd name="connsiteX296" fmla="*/ 916161 w 1755924"/>
                  <a:gd name="connsiteY296" fmla="*/ 721794 h 2842784"/>
                  <a:gd name="connsiteX297" fmla="*/ 984588 w 1755924"/>
                  <a:gd name="connsiteY297" fmla="*/ 649320 h 2842784"/>
                  <a:gd name="connsiteX298" fmla="*/ 978824 w 1755924"/>
                  <a:gd name="connsiteY298" fmla="*/ 655329 h 2842784"/>
                  <a:gd name="connsiteX299" fmla="*/ 973061 w 1755924"/>
                  <a:gd name="connsiteY299" fmla="*/ 661338 h 2842784"/>
                  <a:gd name="connsiteX300" fmla="*/ 967297 w 1755924"/>
                  <a:gd name="connsiteY300" fmla="*/ 667347 h 2842784"/>
                  <a:gd name="connsiteX301" fmla="*/ 961534 w 1755924"/>
                  <a:gd name="connsiteY301" fmla="*/ 673356 h 2842784"/>
                  <a:gd name="connsiteX302" fmla="*/ 1024442 w 1755924"/>
                  <a:gd name="connsiteY302" fmla="*/ 695551 h 2842784"/>
                  <a:gd name="connsiteX303" fmla="*/ 1029838 w 1755924"/>
                  <a:gd name="connsiteY303" fmla="*/ 689910 h 2842784"/>
                  <a:gd name="connsiteX304" fmla="*/ 1035234 w 1755924"/>
                  <a:gd name="connsiteY304" fmla="*/ 684270 h 2842784"/>
                  <a:gd name="connsiteX305" fmla="*/ 1040629 w 1755924"/>
                  <a:gd name="connsiteY305" fmla="*/ 678629 h 2842784"/>
                  <a:gd name="connsiteX306" fmla="*/ 1046025 w 1755924"/>
                  <a:gd name="connsiteY306" fmla="*/ 672988 h 2842784"/>
                  <a:gd name="connsiteX307" fmla="*/ 984711 w 1755924"/>
                  <a:gd name="connsiteY307" fmla="*/ 649320 h 2842784"/>
                  <a:gd name="connsiteX308" fmla="*/ 1054609 w 1755924"/>
                  <a:gd name="connsiteY308" fmla="*/ 578195 h 2842784"/>
                  <a:gd name="connsiteX309" fmla="*/ 1048723 w 1755924"/>
                  <a:gd name="connsiteY309" fmla="*/ 584082 h 2842784"/>
                  <a:gd name="connsiteX310" fmla="*/ 1042837 w 1755924"/>
                  <a:gd name="connsiteY310" fmla="*/ 589968 h 2842784"/>
                  <a:gd name="connsiteX311" fmla="*/ 1036950 w 1755924"/>
                  <a:gd name="connsiteY311" fmla="*/ 595854 h 2842784"/>
                  <a:gd name="connsiteX312" fmla="*/ 1031064 w 1755924"/>
                  <a:gd name="connsiteY312" fmla="*/ 601740 h 2842784"/>
                  <a:gd name="connsiteX313" fmla="*/ 1089190 w 1755924"/>
                  <a:gd name="connsiteY313" fmla="*/ 628473 h 2842784"/>
                  <a:gd name="connsiteX314" fmla="*/ 1094586 w 1755924"/>
                  <a:gd name="connsiteY314" fmla="*/ 622955 h 2842784"/>
                  <a:gd name="connsiteX315" fmla="*/ 1100104 w 1755924"/>
                  <a:gd name="connsiteY315" fmla="*/ 617437 h 2842784"/>
                  <a:gd name="connsiteX316" fmla="*/ 1105623 w 1755924"/>
                  <a:gd name="connsiteY316" fmla="*/ 611918 h 2842784"/>
                  <a:gd name="connsiteX317" fmla="*/ 1111141 w 1755924"/>
                  <a:gd name="connsiteY317" fmla="*/ 606400 h 2842784"/>
                  <a:gd name="connsiteX318" fmla="*/ 1054486 w 1755924"/>
                  <a:gd name="connsiteY318" fmla="*/ 578195 h 2842784"/>
                  <a:gd name="connsiteX319" fmla="*/ 1126102 w 1755924"/>
                  <a:gd name="connsiteY319" fmla="*/ 508297 h 2842784"/>
                  <a:gd name="connsiteX320" fmla="*/ 1120093 w 1755924"/>
                  <a:gd name="connsiteY320" fmla="*/ 514061 h 2842784"/>
                  <a:gd name="connsiteX321" fmla="*/ 1114084 w 1755924"/>
                  <a:gd name="connsiteY321" fmla="*/ 519824 h 2842784"/>
                  <a:gd name="connsiteX322" fmla="*/ 1108075 w 1755924"/>
                  <a:gd name="connsiteY322" fmla="*/ 525588 h 2842784"/>
                  <a:gd name="connsiteX323" fmla="*/ 1102066 w 1755924"/>
                  <a:gd name="connsiteY323" fmla="*/ 531351 h 2842784"/>
                  <a:gd name="connsiteX324" fmla="*/ 1155533 w 1755924"/>
                  <a:gd name="connsiteY324" fmla="*/ 562622 h 2842784"/>
                  <a:gd name="connsiteX325" fmla="*/ 1161174 w 1755924"/>
                  <a:gd name="connsiteY325" fmla="*/ 557226 h 2842784"/>
                  <a:gd name="connsiteX326" fmla="*/ 1166815 w 1755924"/>
                  <a:gd name="connsiteY326" fmla="*/ 551830 h 2842784"/>
                  <a:gd name="connsiteX327" fmla="*/ 1172456 w 1755924"/>
                  <a:gd name="connsiteY327" fmla="*/ 546435 h 2842784"/>
                  <a:gd name="connsiteX328" fmla="*/ 1178096 w 1755924"/>
                  <a:gd name="connsiteY328" fmla="*/ 541039 h 2842784"/>
                  <a:gd name="connsiteX329" fmla="*/ 1126102 w 1755924"/>
                  <a:gd name="connsiteY329" fmla="*/ 508420 h 2842784"/>
                  <a:gd name="connsiteX330" fmla="*/ 1199066 w 1755924"/>
                  <a:gd name="connsiteY330" fmla="*/ 439625 h 2842784"/>
                  <a:gd name="connsiteX331" fmla="*/ 1192935 w 1755924"/>
                  <a:gd name="connsiteY331" fmla="*/ 445266 h 2842784"/>
                  <a:gd name="connsiteX332" fmla="*/ 1186803 w 1755924"/>
                  <a:gd name="connsiteY332" fmla="*/ 450907 h 2842784"/>
                  <a:gd name="connsiteX333" fmla="*/ 1180672 w 1755924"/>
                  <a:gd name="connsiteY333" fmla="*/ 456548 h 2842784"/>
                  <a:gd name="connsiteX334" fmla="*/ 1174540 w 1755924"/>
                  <a:gd name="connsiteY334" fmla="*/ 462189 h 2842784"/>
                  <a:gd name="connsiteX335" fmla="*/ 1223224 w 1755924"/>
                  <a:gd name="connsiteY335" fmla="*/ 497751 h 2842784"/>
                  <a:gd name="connsiteX336" fmla="*/ 1228865 w 1755924"/>
                  <a:gd name="connsiteY336" fmla="*/ 492478 h 2842784"/>
                  <a:gd name="connsiteX337" fmla="*/ 1234628 w 1755924"/>
                  <a:gd name="connsiteY337" fmla="*/ 487205 h 2842784"/>
                  <a:gd name="connsiteX338" fmla="*/ 1240392 w 1755924"/>
                  <a:gd name="connsiteY338" fmla="*/ 481932 h 2842784"/>
                  <a:gd name="connsiteX339" fmla="*/ 1246155 w 1755924"/>
                  <a:gd name="connsiteY339" fmla="*/ 476659 h 2842784"/>
                  <a:gd name="connsiteX340" fmla="*/ 1199066 w 1755924"/>
                  <a:gd name="connsiteY340" fmla="*/ 439625 h 2842784"/>
                  <a:gd name="connsiteX341" fmla="*/ 1273134 w 1755924"/>
                  <a:gd name="connsiteY341" fmla="*/ 372424 h 2842784"/>
                  <a:gd name="connsiteX342" fmla="*/ 1266880 w 1755924"/>
                  <a:gd name="connsiteY342" fmla="*/ 377942 h 2842784"/>
                  <a:gd name="connsiteX343" fmla="*/ 1260626 w 1755924"/>
                  <a:gd name="connsiteY343" fmla="*/ 383461 h 2842784"/>
                  <a:gd name="connsiteX344" fmla="*/ 1254372 w 1755924"/>
                  <a:gd name="connsiteY344" fmla="*/ 388979 h 2842784"/>
                  <a:gd name="connsiteX345" fmla="*/ 1248240 w 1755924"/>
                  <a:gd name="connsiteY345" fmla="*/ 394497 h 2842784"/>
                  <a:gd name="connsiteX346" fmla="*/ 1292141 w 1755924"/>
                  <a:gd name="connsiteY346" fmla="*/ 434474 h 2842784"/>
                  <a:gd name="connsiteX347" fmla="*/ 1297905 w 1755924"/>
                  <a:gd name="connsiteY347" fmla="*/ 429201 h 2842784"/>
                  <a:gd name="connsiteX348" fmla="*/ 1303668 w 1755924"/>
                  <a:gd name="connsiteY348" fmla="*/ 423928 h 2842784"/>
                  <a:gd name="connsiteX349" fmla="*/ 1309432 w 1755924"/>
                  <a:gd name="connsiteY349" fmla="*/ 418778 h 2842784"/>
                  <a:gd name="connsiteX350" fmla="*/ 1315318 w 1755924"/>
                  <a:gd name="connsiteY350" fmla="*/ 413627 h 2842784"/>
                  <a:gd name="connsiteX351" fmla="*/ 1272889 w 1755924"/>
                  <a:gd name="connsiteY351" fmla="*/ 372302 h 2842784"/>
                  <a:gd name="connsiteX352" fmla="*/ 1348673 w 1755924"/>
                  <a:gd name="connsiteY352" fmla="*/ 306695 h 2842784"/>
                  <a:gd name="connsiteX353" fmla="*/ 1342297 w 1755924"/>
                  <a:gd name="connsiteY353" fmla="*/ 312091 h 2842784"/>
                  <a:gd name="connsiteX354" fmla="*/ 1336043 w 1755924"/>
                  <a:gd name="connsiteY354" fmla="*/ 317486 h 2842784"/>
                  <a:gd name="connsiteX355" fmla="*/ 1329788 w 1755924"/>
                  <a:gd name="connsiteY355" fmla="*/ 322882 h 2842784"/>
                  <a:gd name="connsiteX356" fmla="*/ 1323534 w 1755924"/>
                  <a:gd name="connsiteY356" fmla="*/ 328278 h 2842784"/>
                  <a:gd name="connsiteX357" fmla="*/ 1362653 w 1755924"/>
                  <a:gd name="connsiteY357" fmla="*/ 372424 h 2842784"/>
                  <a:gd name="connsiteX358" fmla="*/ 1368539 w 1755924"/>
                  <a:gd name="connsiteY358" fmla="*/ 367274 h 2842784"/>
                  <a:gd name="connsiteX359" fmla="*/ 1374425 w 1755924"/>
                  <a:gd name="connsiteY359" fmla="*/ 362123 h 2842784"/>
                  <a:gd name="connsiteX360" fmla="*/ 1380312 w 1755924"/>
                  <a:gd name="connsiteY360" fmla="*/ 357095 h 2842784"/>
                  <a:gd name="connsiteX361" fmla="*/ 1386198 w 1755924"/>
                  <a:gd name="connsiteY361" fmla="*/ 352068 h 2842784"/>
                  <a:gd name="connsiteX362" fmla="*/ 1348673 w 1755924"/>
                  <a:gd name="connsiteY362" fmla="*/ 306572 h 2842784"/>
                  <a:gd name="connsiteX363" fmla="*/ 1425316 w 1755924"/>
                  <a:gd name="connsiteY363" fmla="*/ 242315 h 2842784"/>
                  <a:gd name="connsiteX364" fmla="*/ 1418817 w 1755924"/>
                  <a:gd name="connsiteY364" fmla="*/ 247588 h 2842784"/>
                  <a:gd name="connsiteX365" fmla="*/ 1412440 w 1755924"/>
                  <a:gd name="connsiteY365" fmla="*/ 252861 h 2842784"/>
                  <a:gd name="connsiteX366" fmla="*/ 1406064 w 1755924"/>
                  <a:gd name="connsiteY366" fmla="*/ 258134 h 2842784"/>
                  <a:gd name="connsiteX367" fmla="*/ 1399687 w 1755924"/>
                  <a:gd name="connsiteY367" fmla="*/ 263530 h 2842784"/>
                  <a:gd name="connsiteX368" fmla="*/ 1434023 w 1755924"/>
                  <a:gd name="connsiteY368" fmla="*/ 311845 h 2842784"/>
                  <a:gd name="connsiteX369" fmla="*/ 1440032 w 1755924"/>
                  <a:gd name="connsiteY369" fmla="*/ 306818 h 2842784"/>
                  <a:gd name="connsiteX370" fmla="*/ 1446041 w 1755924"/>
                  <a:gd name="connsiteY370" fmla="*/ 301790 h 2842784"/>
                  <a:gd name="connsiteX371" fmla="*/ 1452049 w 1755924"/>
                  <a:gd name="connsiteY371" fmla="*/ 296762 h 2842784"/>
                  <a:gd name="connsiteX372" fmla="*/ 1458058 w 1755924"/>
                  <a:gd name="connsiteY372" fmla="*/ 291734 h 2842784"/>
                  <a:gd name="connsiteX373" fmla="*/ 1425439 w 1755924"/>
                  <a:gd name="connsiteY373" fmla="*/ 242069 h 2842784"/>
                  <a:gd name="connsiteX374" fmla="*/ 1503186 w 1755924"/>
                  <a:gd name="connsiteY374" fmla="*/ 179406 h 2842784"/>
                  <a:gd name="connsiteX375" fmla="*/ 1496687 w 1755924"/>
                  <a:gd name="connsiteY375" fmla="*/ 184557 h 2842784"/>
                  <a:gd name="connsiteX376" fmla="*/ 1490187 w 1755924"/>
                  <a:gd name="connsiteY376" fmla="*/ 189707 h 2842784"/>
                  <a:gd name="connsiteX377" fmla="*/ 1483688 w 1755924"/>
                  <a:gd name="connsiteY377" fmla="*/ 194857 h 2842784"/>
                  <a:gd name="connsiteX378" fmla="*/ 1477188 w 1755924"/>
                  <a:gd name="connsiteY378" fmla="*/ 200008 h 2842784"/>
                  <a:gd name="connsiteX379" fmla="*/ 1506619 w 1755924"/>
                  <a:gd name="connsiteY379" fmla="*/ 252370 h 2842784"/>
                  <a:gd name="connsiteX380" fmla="*/ 1512751 w 1755924"/>
                  <a:gd name="connsiteY380" fmla="*/ 247465 h 2842784"/>
                  <a:gd name="connsiteX381" fmla="*/ 1518882 w 1755924"/>
                  <a:gd name="connsiteY381" fmla="*/ 242560 h 2842784"/>
                  <a:gd name="connsiteX382" fmla="*/ 1525014 w 1755924"/>
                  <a:gd name="connsiteY382" fmla="*/ 237655 h 2842784"/>
                  <a:gd name="connsiteX383" fmla="*/ 1531145 w 1755924"/>
                  <a:gd name="connsiteY383" fmla="*/ 232872 h 2842784"/>
                  <a:gd name="connsiteX384" fmla="*/ 1503308 w 1755924"/>
                  <a:gd name="connsiteY384" fmla="*/ 179161 h 2842784"/>
                  <a:gd name="connsiteX385" fmla="*/ 1582159 w 1755924"/>
                  <a:gd name="connsiteY385" fmla="*/ 118092 h 2842784"/>
                  <a:gd name="connsiteX386" fmla="*/ 1575537 w 1755924"/>
                  <a:gd name="connsiteY386" fmla="*/ 123119 h 2842784"/>
                  <a:gd name="connsiteX387" fmla="*/ 1568915 w 1755924"/>
                  <a:gd name="connsiteY387" fmla="*/ 128147 h 2842784"/>
                  <a:gd name="connsiteX388" fmla="*/ 1562293 w 1755924"/>
                  <a:gd name="connsiteY388" fmla="*/ 133175 h 2842784"/>
                  <a:gd name="connsiteX389" fmla="*/ 1555671 w 1755924"/>
                  <a:gd name="connsiteY389" fmla="*/ 138203 h 2842784"/>
                  <a:gd name="connsiteX390" fmla="*/ 1580197 w 1755924"/>
                  <a:gd name="connsiteY390" fmla="*/ 194612 h 2842784"/>
                  <a:gd name="connsiteX391" fmla="*/ 1586328 w 1755924"/>
                  <a:gd name="connsiteY391" fmla="*/ 189830 h 2842784"/>
                  <a:gd name="connsiteX392" fmla="*/ 1592460 w 1755924"/>
                  <a:gd name="connsiteY392" fmla="*/ 185047 h 2842784"/>
                  <a:gd name="connsiteX393" fmla="*/ 1598591 w 1755924"/>
                  <a:gd name="connsiteY393" fmla="*/ 180265 h 2842784"/>
                  <a:gd name="connsiteX394" fmla="*/ 1604845 w 1755924"/>
                  <a:gd name="connsiteY394" fmla="*/ 175482 h 2842784"/>
                  <a:gd name="connsiteX395" fmla="*/ 1582036 w 1755924"/>
                  <a:gd name="connsiteY395" fmla="*/ 117724 h 2842784"/>
                  <a:gd name="connsiteX396" fmla="*/ 1662113 w 1755924"/>
                  <a:gd name="connsiteY396" fmla="*/ 58249 h 2842784"/>
                  <a:gd name="connsiteX397" fmla="*/ 1655368 w 1755924"/>
                  <a:gd name="connsiteY397" fmla="*/ 63154 h 2842784"/>
                  <a:gd name="connsiteX398" fmla="*/ 1648624 w 1755924"/>
                  <a:gd name="connsiteY398" fmla="*/ 68059 h 2842784"/>
                  <a:gd name="connsiteX399" fmla="*/ 1641879 w 1755924"/>
                  <a:gd name="connsiteY399" fmla="*/ 72964 h 2842784"/>
                  <a:gd name="connsiteX400" fmla="*/ 1635135 w 1755924"/>
                  <a:gd name="connsiteY400" fmla="*/ 77869 h 2842784"/>
                  <a:gd name="connsiteX401" fmla="*/ 1654510 w 1755924"/>
                  <a:gd name="connsiteY401" fmla="*/ 138203 h 2842784"/>
                  <a:gd name="connsiteX402" fmla="*/ 1660764 w 1755924"/>
                  <a:gd name="connsiteY402" fmla="*/ 133543 h 2842784"/>
                  <a:gd name="connsiteX403" fmla="*/ 1667018 w 1755924"/>
                  <a:gd name="connsiteY403" fmla="*/ 128883 h 2842784"/>
                  <a:gd name="connsiteX404" fmla="*/ 1673272 w 1755924"/>
                  <a:gd name="connsiteY404" fmla="*/ 124223 h 2842784"/>
                  <a:gd name="connsiteX405" fmla="*/ 1679526 w 1755924"/>
                  <a:gd name="connsiteY405" fmla="*/ 119686 h 2842784"/>
                  <a:gd name="connsiteX406" fmla="*/ 1661745 w 1755924"/>
                  <a:gd name="connsiteY406" fmla="*/ 58003 h 2842784"/>
                  <a:gd name="connsiteX407" fmla="*/ 1743171 w 1755924"/>
                  <a:gd name="connsiteY407" fmla="*/ 123 h 2842784"/>
                  <a:gd name="connsiteX408" fmla="*/ 1736426 w 1755924"/>
                  <a:gd name="connsiteY408" fmla="*/ 4905 h 2842784"/>
                  <a:gd name="connsiteX409" fmla="*/ 1729682 w 1755924"/>
                  <a:gd name="connsiteY409" fmla="*/ 9688 h 2842784"/>
                  <a:gd name="connsiteX410" fmla="*/ 1722937 w 1755924"/>
                  <a:gd name="connsiteY410" fmla="*/ 14470 h 2842784"/>
                  <a:gd name="connsiteX411" fmla="*/ 1716192 w 1755924"/>
                  <a:gd name="connsiteY411" fmla="*/ 19253 h 2842784"/>
                  <a:gd name="connsiteX412" fmla="*/ 1730417 w 1755924"/>
                  <a:gd name="connsiteY412" fmla="*/ 83510 h 2842784"/>
                  <a:gd name="connsiteX413" fmla="*/ 1736794 w 1755924"/>
                  <a:gd name="connsiteY413" fmla="*/ 78973 h 2842784"/>
                  <a:gd name="connsiteX414" fmla="*/ 1743171 w 1755924"/>
                  <a:gd name="connsiteY414" fmla="*/ 74436 h 2842784"/>
                  <a:gd name="connsiteX415" fmla="*/ 1749547 w 1755924"/>
                  <a:gd name="connsiteY415" fmla="*/ 70021 h 2842784"/>
                  <a:gd name="connsiteX416" fmla="*/ 1755924 w 1755924"/>
                  <a:gd name="connsiteY416" fmla="*/ 65606 h 2842784"/>
                  <a:gd name="connsiteX417" fmla="*/ 1750528 w 1755924"/>
                  <a:gd name="connsiteY417" fmla="*/ 37647 h 2842784"/>
                  <a:gd name="connsiteX418" fmla="*/ 1748566 w 1755924"/>
                  <a:gd name="connsiteY418" fmla="*/ 27224 h 2842784"/>
                  <a:gd name="connsiteX419" fmla="*/ 1743293 w 1755924"/>
                  <a:gd name="connsiteY419" fmla="*/ 0 h 284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1755924" h="2842784">
                    <a:moveTo>
                      <a:pt x="194244" y="2663256"/>
                    </a:moveTo>
                    <a:lnTo>
                      <a:pt x="30167" y="2818259"/>
                    </a:lnTo>
                    <a:cubicBezTo>
                      <a:pt x="30657" y="2820343"/>
                      <a:pt x="31270" y="2822305"/>
                      <a:pt x="31761" y="2824390"/>
                    </a:cubicBezTo>
                    <a:cubicBezTo>
                      <a:pt x="32251" y="2826475"/>
                      <a:pt x="32865" y="2828437"/>
                      <a:pt x="33355" y="2830522"/>
                    </a:cubicBezTo>
                    <a:cubicBezTo>
                      <a:pt x="33846" y="2832606"/>
                      <a:pt x="34459" y="2834568"/>
                      <a:pt x="35072" y="2836653"/>
                    </a:cubicBezTo>
                    <a:cubicBezTo>
                      <a:pt x="35685" y="2838738"/>
                      <a:pt x="36176" y="2840700"/>
                      <a:pt x="36789" y="2842785"/>
                    </a:cubicBezTo>
                    <a:lnTo>
                      <a:pt x="201234" y="2684839"/>
                    </a:lnTo>
                    <a:cubicBezTo>
                      <a:pt x="200621" y="2683122"/>
                      <a:pt x="200008" y="2681282"/>
                      <a:pt x="199517" y="2679443"/>
                    </a:cubicBezTo>
                    <a:cubicBezTo>
                      <a:pt x="198904" y="2677603"/>
                      <a:pt x="198414" y="2675886"/>
                      <a:pt x="197801" y="2674047"/>
                    </a:cubicBezTo>
                    <a:cubicBezTo>
                      <a:pt x="197187" y="2672208"/>
                      <a:pt x="196697" y="2670491"/>
                      <a:pt x="196084" y="2668651"/>
                    </a:cubicBezTo>
                    <a:cubicBezTo>
                      <a:pt x="195471" y="2666812"/>
                      <a:pt x="194980" y="2665095"/>
                      <a:pt x="194367" y="2663256"/>
                    </a:cubicBezTo>
                    <a:moveTo>
                      <a:pt x="177199" y="2596913"/>
                    </a:moveTo>
                    <a:lnTo>
                      <a:pt x="14470" y="2742965"/>
                    </a:lnTo>
                    <a:cubicBezTo>
                      <a:pt x="14838" y="2745049"/>
                      <a:pt x="15206" y="2747257"/>
                      <a:pt x="15574" y="2749341"/>
                    </a:cubicBezTo>
                    <a:cubicBezTo>
                      <a:pt x="15942" y="2751426"/>
                      <a:pt x="16310" y="2753511"/>
                      <a:pt x="16678" y="2755718"/>
                    </a:cubicBezTo>
                    <a:cubicBezTo>
                      <a:pt x="17045" y="2757803"/>
                      <a:pt x="17413" y="2759887"/>
                      <a:pt x="17904" y="2761972"/>
                    </a:cubicBezTo>
                    <a:cubicBezTo>
                      <a:pt x="18272" y="2764057"/>
                      <a:pt x="18762" y="2766142"/>
                      <a:pt x="19130" y="2768226"/>
                    </a:cubicBezTo>
                    <a:lnTo>
                      <a:pt x="182349" y="2619232"/>
                    </a:lnTo>
                    <a:cubicBezTo>
                      <a:pt x="181859" y="2617393"/>
                      <a:pt x="181491" y="2615553"/>
                      <a:pt x="181000" y="2613591"/>
                    </a:cubicBezTo>
                    <a:cubicBezTo>
                      <a:pt x="180510" y="2611752"/>
                      <a:pt x="180142" y="2609912"/>
                      <a:pt x="179774" y="2607950"/>
                    </a:cubicBezTo>
                    <a:cubicBezTo>
                      <a:pt x="179406" y="2606111"/>
                      <a:pt x="178916" y="2604271"/>
                      <a:pt x="178548" y="2602309"/>
                    </a:cubicBezTo>
                    <a:cubicBezTo>
                      <a:pt x="178180" y="2600470"/>
                      <a:pt x="177689" y="2598630"/>
                      <a:pt x="177322" y="2596668"/>
                    </a:cubicBezTo>
                    <a:moveTo>
                      <a:pt x="165426" y="2528364"/>
                    </a:moveTo>
                    <a:lnTo>
                      <a:pt x="4537" y="2665586"/>
                    </a:lnTo>
                    <a:cubicBezTo>
                      <a:pt x="4783" y="2667793"/>
                      <a:pt x="4905" y="2670001"/>
                      <a:pt x="5150" y="2672085"/>
                    </a:cubicBezTo>
                    <a:cubicBezTo>
                      <a:pt x="5396" y="2674292"/>
                      <a:pt x="5518" y="2676377"/>
                      <a:pt x="5764" y="2678584"/>
                    </a:cubicBezTo>
                    <a:cubicBezTo>
                      <a:pt x="6009" y="2680792"/>
                      <a:pt x="6254" y="2682876"/>
                      <a:pt x="6377" y="2685084"/>
                    </a:cubicBezTo>
                    <a:cubicBezTo>
                      <a:pt x="6622" y="2687291"/>
                      <a:pt x="6867" y="2689376"/>
                      <a:pt x="7112" y="2691583"/>
                    </a:cubicBezTo>
                    <a:lnTo>
                      <a:pt x="168737" y="2551295"/>
                    </a:lnTo>
                    <a:cubicBezTo>
                      <a:pt x="168492" y="2549333"/>
                      <a:pt x="168124" y="2547494"/>
                      <a:pt x="167879" y="2545532"/>
                    </a:cubicBezTo>
                    <a:cubicBezTo>
                      <a:pt x="167634" y="2543570"/>
                      <a:pt x="167266" y="2541730"/>
                      <a:pt x="167021" y="2539768"/>
                    </a:cubicBezTo>
                    <a:cubicBezTo>
                      <a:pt x="166775" y="2537806"/>
                      <a:pt x="166407" y="2535967"/>
                      <a:pt x="166162" y="2534005"/>
                    </a:cubicBezTo>
                    <a:cubicBezTo>
                      <a:pt x="165917" y="2532043"/>
                      <a:pt x="165672" y="2530203"/>
                      <a:pt x="165304" y="2528241"/>
                    </a:cubicBezTo>
                    <a:moveTo>
                      <a:pt x="158805" y="2457852"/>
                    </a:moveTo>
                    <a:lnTo>
                      <a:pt x="0" y="2586613"/>
                    </a:lnTo>
                    <a:cubicBezTo>
                      <a:pt x="0" y="2588820"/>
                      <a:pt x="0" y="2591027"/>
                      <a:pt x="123" y="2593235"/>
                    </a:cubicBezTo>
                    <a:cubicBezTo>
                      <a:pt x="123" y="2595442"/>
                      <a:pt x="245" y="2597649"/>
                      <a:pt x="368" y="2599857"/>
                    </a:cubicBezTo>
                    <a:cubicBezTo>
                      <a:pt x="368" y="2602064"/>
                      <a:pt x="491" y="2604271"/>
                      <a:pt x="613" y="2606478"/>
                    </a:cubicBezTo>
                    <a:cubicBezTo>
                      <a:pt x="613" y="2608686"/>
                      <a:pt x="736" y="2610893"/>
                      <a:pt x="858" y="2613101"/>
                    </a:cubicBezTo>
                    <a:lnTo>
                      <a:pt x="160399" y="2481520"/>
                    </a:lnTo>
                    <a:cubicBezTo>
                      <a:pt x="160276" y="2479557"/>
                      <a:pt x="160031" y="2477596"/>
                      <a:pt x="159908" y="2475634"/>
                    </a:cubicBezTo>
                    <a:cubicBezTo>
                      <a:pt x="159786" y="2473671"/>
                      <a:pt x="159663" y="2471709"/>
                      <a:pt x="159418" y="2469747"/>
                    </a:cubicBezTo>
                    <a:cubicBezTo>
                      <a:pt x="159295" y="2467785"/>
                      <a:pt x="159172" y="2465823"/>
                      <a:pt x="159050" y="2463861"/>
                    </a:cubicBezTo>
                    <a:cubicBezTo>
                      <a:pt x="159050" y="2461899"/>
                      <a:pt x="158805" y="2459937"/>
                      <a:pt x="158682" y="2457852"/>
                    </a:cubicBezTo>
                    <a:moveTo>
                      <a:pt x="157088" y="2385869"/>
                    </a:moveTo>
                    <a:lnTo>
                      <a:pt x="858" y="2506045"/>
                    </a:lnTo>
                    <a:cubicBezTo>
                      <a:pt x="858" y="2508375"/>
                      <a:pt x="613" y="2510583"/>
                      <a:pt x="613" y="2512790"/>
                    </a:cubicBezTo>
                    <a:cubicBezTo>
                      <a:pt x="613" y="2514997"/>
                      <a:pt x="491" y="2517327"/>
                      <a:pt x="368" y="2519535"/>
                    </a:cubicBezTo>
                    <a:cubicBezTo>
                      <a:pt x="368" y="2521742"/>
                      <a:pt x="245" y="2524072"/>
                      <a:pt x="245" y="2526279"/>
                    </a:cubicBezTo>
                    <a:cubicBezTo>
                      <a:pt x="245" y="2528487"/>
                      <a:pt x="245" y="2530817"/>
                      <a:pt x="123" y="2533024"/>
                    </a:cubicBezTo>
                    <a:lnTo>
                      <a:pt x="157333" y="2409904"/>
                    </a:lnTo>
                    <a:cubicBezTo>
                      <a:pt x="157333" y="2407942"/>
                      <a:pt x="157333" y="2405980"/>
                      <a:pt x="157333" y="2403896"/>
                    </a:cubicBezTo>
                    <a:cubicBezTo>
                      <a:pt x="157333" y="2401933"/>
                      <a:pt x="157333" y="2399849"/>
                      <a:pt x="157333" y="2397887"/>
                    </a:cubicBezTo>
                    <a:cubicBezTo>
                      <a:pt x="157333" y="2395925"/>
                      <a:pt x="157333" y="2393840"/>
                      <a:pt x="157333" y="2391878"/>
                    </a:cubicBezTo>
                    <a:cubicBezTo>
                      <a:pt x="157333" y="2389916"/>
                      <a:pt x="157333" y="2387831"/>
                      <a:pt x="157333" y="2385869"/>
                    </a:cubicBezTo>
                    <a:moveTo>
                      <a:pt x="160031" y="2312292"/>
                    </a:moveTo>
                    <a:lnTo>
                      <a:pt x="6499" y="2424252"/>
                    </a:lnTo>
                    <a:cubicBezTo>
                      <a:pt x="6254" y="2426582"/>
                      <a:pt x="6009" y="2428789"/>
                      <a:pt x="5886" y="2431119"/>
                    </a:cubicBezTo>
                    <a:cubicBezTo>
                      <a:pt x="5641" y="2433449"/>
                      <a:pt x="5518" y="2435656"/>
                      <a:pt x="5273" y="2437986"/>
                    </a:cubicBezTo>
                    <a:cubicBezTo>
                      <a:pt x="5028" y="2440316"/>
                      <a:pt x="4905" y="2442524"/>
                      <a:pt x="4660" y="2444854"/>
                    </a:cubicBezTo>
                    <a:cubicBezTo>
                      <a:pt x="4415" y="2447184"/>
                      <a:pt x="4292" y="2449391"/>
                      <a:pt x="4047" y="2451721"/>
                    </a:cubicBezTo>
                    <a:lnTo>
                      <a:pt x="158437" y="2337063"/>
                    </a:lnTo>
                    <a:cubicBezTo>
                      <a:pt x="158437" y="2334978"/>
                      <a:pt x="158682" y="2333016"/>
                      <a:pt x="158682" y="2330931"/>
                    </a:cubicBezTo>
                    <a:cubicBezTo>
                      <a:pt x="158682" y="2328847"/>
                      <a:pt x="158927" y="2326885"/>
                      <a:pt x="159050" y="2324800"/>
                    </a:cubicBezTo>
                    <a:cubicBezTo>
                      <a:pt x="159172" y="2322715"/>
                      <a:pt x="159295" y="2320630"/>
                      <a:pt x="159418" y="2318668"/>
                    </a:cubicBezTo>
                    <a:cubicBezTo>
                      <a:pt x="159540" y="2316584"/>
                      <a:pt x="159663" y="2314499"/>
                      <a:pt x="159786" y="2312537"/>
                    </a:cubicBezTo>
                    <a:moveTo>
                      <a:pt x="167388" y="2237856"/>
                    </a:moveTo>
                    <a:lnTo>
                      <a:pt x="17045" y="2341723"/>
                    </a:lnTo>
                    <a:cubicBezTo>
                      <a:pt x="16678" y="2344053"/>
                      <a:pt x="16310" y="2346383"/>
                      <a:pt x="15942" y="2348590"/>
                    </a:cubicBezTo>
                    <a:cubicBezTo>
                      <a:pt x="15574" y="2350920"/>
                      <a:pt x="15206" y="2353250"/>
                      <a:pt x="14961" y="2355457"/>
                    </a:cubicBezTo>
                    <a:cubicBezTo>
                      <a:pt x="14593" y="2357787"/>
                      <a:pt x="14348" y="2360117"/>
                      <a:pt x="13980" y="2362324"/>
                    </a:cubicBezTo>
                    <a:cubicBezTo>
                      <a:pt x="13612" y="2364654"/>
                      <a:pt x="13367" y="2366862"/>
                      <a:pt x="12999" y="2369191"/>
                    </a:cubicBezTo>
                    <a:lnTo>
                      <a:pt x="164445" y="2262750"/>
                    </a:lnTo>
                    <a:cubicBezTo>
                      <a:pt x="164691" y="2260665"/>
                      <a:pt x="164936" y="2258580"/>
                      <a:pt x="165181" y="2256496"/>
                    </a:cubicBezTo>
                    <a:cubicBezTo>
                      <a:pt x="165426" y="2254411"/>
                      <a:pt x="165672" y="2252326"/>
                      <a:pt x="165917" y="2250241"/>
                    </a:cubicBezTo>
                    <a:cubicBezTo>
                      <a:pt x="166162" y="2248157"/>
                      <a:pt x="166407" y="2246072"/>
                      <a:pt x="166653" y="2243987"/>
                    </a:cubicBezTo>
                    <a:cubicBezTo>
                      <a:pt x="166898" y="2241903"/>
                      <a:pt x="167143" y="2239818"/>
                      <a:pt x="167388" y="2237733"/>
                    </a:cubicBezTo>
                    <a:moveTo>
                      <a:pt x="179038" y="2162316"/>
                    </a:moveTo>
                    <a:lnTo>
                      <a:pt x="32006" y="2258335"/>
                    </a:lnTo>
                    <a:cubicBezTo>
                      <a:pt x="31516" y="2260665"/>
                      <a:pt x="31025" y="2262995"/>
                      <a:pt x="30535" y="2265325"/>
                    </a:cubicBezTo>
                    <a:cubicBezTo>
                      <a:pt x="30044" y="2267655"/>
                      <a:pt x="29554" y="2269985"/>
                      <a:pt x="29186" y="2272315"/>
                    </a:cubicBezTo>
                    <a:cubicBezTo>
                      <a:pt x="28695" y="2274645"/>
                      <a:pt x="28327" y="2276975"/>
                      <a:pt x="27837" y="2279304"/>
                    </a:cubicBezTo>
                    <a:cubicBezTo>
                      <a:pt x="27346" y="2281634"/>
                      <a:pt x="26978" y="2283964"/>
                      <a:pt x="26488" y="2286294"/>
                    </a:cubicBezTo>
                    <a:lnTo>
                      <a:pt x="174624" y="2187701"/>
                    </a:lnTo>
                    <a:cubicBezTo>
                      <a:pt x="174992" y="2185616"/>
                      <a:pt x="175359" y="2183531"/>
                      <a:pt x="175727" y="2181324"/>
                    </a:cubicBezTo>
                    <a:cubicBezTo>
                      <a:pt x="176095" y="2179239"/>
                      <a:pt x="176463" y="2177155"/>
                      <a:pt x="176831" y="2174947"/>
                    </a:cubicBezTo>
                    <a:cubicBezTo>
                      <a:pt x="177199" y="2172863"/>
                      <a:pt x="177567" y="2170778"/>
                      <a:pt x="177935" y="2168571"/>
                    </a:cubicBezTo>
                    <a:cubicBezTo>
                      <a:pt x="178302" y="2166486"/>
                      <a:pt x="178670" y="2164401"/>
                      <a:pt x="179038" y="2162194"/>
                    </a:cubicBezTo>
                    <a:moveTo>
                      <a:pt x="194735" y="2086287"/>
                    </a:moveTo>
                    <a:lnTo>
                      <a:pt x="51259" y="2174457"/>
                    </a:lnTo>
                    <a:cubicBezTo>
                      <a:pt x="50646" y="2176787"/>
                      <a:pt x="50033" y="2179116"/>
                      <a:pt x="49542" y="2181446"/>
                    </a:cubicBezTo>
                    <a:cubicBezTo>
                      <a:pt x="48929" y="2183776"/>
                      <a:pt x="48438" y="2186106"/>
                      <a:pt x="47825" y="2188436"/>
                    </a:cubicBezTo>
                    <a:cubicBezTo>
                      <a:pt x="47212" y="2190766"/>
                      <a:pt x="46722" y="2193096"/>
                      <a:pt x="46108" y="2195426"/>
                    </a:cubicBezTo>
                    <a:cubicBezTo>
                      <a:pt x="45495" y="2197756"/>
                      <a:pt x="45005" y="2200086"/>
                      <a:pt x="44392" y="2202416"/>
                    </a:cubicBezTo>
                    <a:lnTo>
                      <a:pt x="189216" y="2111548"/>
                    </a:lnTo>
                    <a:cubicBezTo>
                      <a:pt x="189707" y="2109463"/>
                      <a:pt x="190075" y="2107379"/>
                      <a:pt x="190565" y="2105171"/>
                    </a:cubicBezTo>
                    <a:cubicBezTo>
                      <a:pt x="191056" y="2103087"/>
                      <a:pt x="191546" y="2101002"/>
                      <a:pt x="191914" y="2098795"/>
                    </a:cubicBezTo>
                    <a:cubicBezTo>
                      <a:pt x="192405" y="2096710"/>
                      <a:pt x="192895" y="2094502"/>
                      <a:pt x="193386" y="2092418"/>
                    </a:cubicBezTo>
                    <a:cubicBezTo>
                      <a:pt x="193876" y="2090333"/>
                      <a:pt x="194367" y="2088126"/>
                      <a:pt x="194857" y="2086041"/>
                    </a:cubicBezTo>
                    <a:moveTo>
                      <a:pt x="214110" y="2009643"/>
                    </a:moveTo>
                    <a:lnTo>
                      <a:pt x="74313" y="2090333"/>
                    </a:lnTo>
                    <a:cubicBezTo>
                      <a:pt x="73577" y="2092663"/>
                      <a:pt x="72964" y="2094993"/>
                      <a:pt x="72228" y="2097323"/>
                    </a:cubicBezTo>
                    <a:cubicBezTo>
                      <a:pt x="71493" y="2099653"/>
                      <a:pt x="70880" y="2101983"/>
                      <a:pt x="70144" y="2104313"/>
                    </a:cubicBezTo>
                    <a:cubicBezTo>
                      <a:pt x="69408" y="2106643"/>
                      <a:pt x="68795" y="2108973"/>
                      <a:pt x="68182" y="2111303"/>
                    </a:cubicBezTo>
                    <a:cubicBezTo>
                      <a:pt x="67569" y="2113633"/>
                      <a:pt x="66833" y="2115963"/>
                      <a:pt x="66220" y="2118293"/>
                    </a:cubicBezTo>
                    <a:lnTo>
                      <a:pt x="207366" y="2035027"/>
                    </a:lnTo>
                    <a:cubicBezTo>
                      <a:pt x="207979" y="2032943"/>
                      <a:pt x="208469" y="2030736"/>
                      <a:pt x="209082" y="2028651"/>
                    </a:cubicBezTo>
                    <a:cubicBezTo>
                      <a:pt x="209696" y="2026566"/>
                      <a:pt x="210186" y="2024359"/>
                      <a:pt x="210799" y="2022274"/>
                    </a:cubicBezTo>
                    <a:cubicBezTo>
                      <a:pt x="211412" y="2020189"/>
                      <a:pt x="211903" y="2017982"/>
                      <a:pt x="212516" y="2015897"/>
                    </a:cubicBezTo>
                    <a:cubicBezTo>
                      <a:pt x="213129" y="2013813"/>
                      <a:pt x="213742" y="2011606"/>
                      <a:pt x="214233" y="2009521"/>
                    </a:cubicBezTo>
                    <a:moveTo>
                      <a:pt x="237410" y="1932633"/>
                    </a:moveTo>
                    <a:lnTo>
                      <a:pt x="101291" y="2006087"/>
                    </a:lnTo>
                    <a:cubicBezTo>
                      <a:pt x="100556" y="2008417"/>
                      <a:pt x="99697" y="2010747"/>
                      <a:pt x="98962" y="2013077"/>
                    </a:cubicBezTo>
                    <a:cubicBezTo>
                      <a:pt x="98226" y="2015407"/>
                      <a:pt x="97367" y="2017737"/>
                      <a:pt x="96632" y="2020067"/>
                    </a:cubicBezTo>
                    <a:cubicBezTo>
                      <a:pt x="95896" y="2022397"/>
                      <a:pt x="95037" y="2024727"/>
                      <a:pt x="94302" y="2027057"/>
                    </a:cubicBezTo>
                    <a:cubicBezTo>
                      <a:pt x="93566" y="2029387"/>
                      <a:pt x="92708" y="2031717"/>
                      <a:pt x="91972" y="2034047"/>
                    </a:cubicBezTo>
                    <a:lnTo>
                      <a:pt x="229316" y="1958262"/>
                    </a:lnTo>
                    <a:cubicBezTo>
                      <a:pt x="229929" y="1956177"/>
                      <a:pt x="230665" y="1953970"/>
                      <a:pt x="231278" y="1951885"/>
                    </a:cubicBezTo>
                    <a:cubicBezTo>
                      <a:pt x="231891" y="1949800"/>
                      <a:pt x="232627" y="1947593"/>
                      <a:pt x="233240" y="1945508"/>
                    </a:cubicBezTo>
                    <a:cubicBezTo>
                      <a:pt x="233853" y="1943424"/>
                      <a:pt x="234589" y="1941216"/>
                      <a:pt x="235325" y="1939132"/>
                    </a:cubicBezTo>
                    <a:cubicBezTo>
                      <a:pt x="236061" y="1937047"/>
                      <a:pt x="236674" y="1934840"/>
                      <a:pt x="237410" y="1932755"/>
                    </a:cubicBezTo>
                    <a:moveTo>
                      <a:pt x="264020" y="1855254"/>
                    </a:moveTo>
                    <a:lnTo>
                      <a:pt x="131949" y="1921596"/>
                    </a:lnTo>
                    <a:cubicBezTo>
                      <a:pt x="131090" y="1923926"/>
                      <a:pt x="130232" y="1926256"/>
                      <a:pt x="129251" y="1928586"/>
                    </a:cubicBezTo>
                    <a:cubicBezTo>
                      <a:pt x="128392" y="1930916"/>
                      <a:pt x="127534" y="1933245"/>
                      <a:pt x="126553" y="1935575"/>
                    </a:cubicBezTo>
                    <a:cubicBezTo>
                      <a:pt x="125695" y="1937905"/>
                      <a:pt x="124836" y="1940235"/>
                      <a:pt x="123978" y="1942565"/>
                    </a:cubicBezTo>
                    <a:cubicBezTo>
                      <a:pt x="123119" y="1944895"/>
                      <a:pt x="122261" y="1947225"/>
                      <a:pt x="121403" y="1949555"/>
                    </a:cubicBezTo>
                    <a:lnTo>
                      <a:pt x="254823" y="1881005"/>
                    </a:lnTo>
                    <a:cubicBezTo>
                      <a:pt x="255559" y="1878921"/>
                      <a:pt x="256294" y="1876714"/>
                      <a:pt x="257030" y="1874629"/>
                    </a:cubicBezTo>
                    <a:cubicBezTo>
                      <a:pt x="257766" y="1872422"/>
                      <a:pt x="258502" y="1870337"/>
                      <a:pt x="259360" y="1868130"/>
                    </a:cubicBezTo>
                    <a:cubicBezTo>
                      <a:pt x="260096" y="1865922"/>
                      <a:pt x="260954" y="1863837"/>
                      <a:pt x="261690" y="1861630"/>
                    </a:cubicBezTo>
                    <a:cubicBezTo>
                      <a:pt x="262426" y="1859423"/>
                      <a:pt x="263284" y="1857338"/>
                      <a:pt x="264020" y="1855131"/>
                    </a:cubicBezTo>
                    <a:moveTo>
                      <a:pt x="293942" y="1777997"/>
                    </a:moveTo>
                    <a:lnTo>
                      <a:pt x="165917" y="1837350"/>
                    </a:lnTo>
                    <a:cubicBezTo>
                      <a:pt x="164936" y="1839680"/>
                      <a:pt x="163955" y="1842010"/>
                      <a:pt x="162974" y="1844340"/>
                    </a:cubicBezTo>
                    <a:cubicBezTo>
                      <a:pt x="161993" y="1846669"/>
                      <a:pt x="161012" y="1848999"/>
                      <a:pt x="160031" y="1851329"/>
                    </a:cubicBezTo>
                    <a:cubicBezTo>
                      <a:pt x="159050" y="1853659"/>
                      <a:pt x="158069" y="1855989"/>
                      <a:pt x="157088" y="1858319"/>
                    </a:cubicBezTo>
                    <a:cubicBezTo>
                      <a:pt x="156107" y="1860649"/>
                      <a:pt x="155126" y="1862979"/>
                      <a:pt x="154145" y="1865309"/>
                    </a:cubicBezTo>
                    <a:lnTo>
                      <a:pt x="283518" y="1803627"/>
                    </a:lnTo>
                    <a:cubicBezTo>
                      <a:pt x="284377" y="1801419"/>
                      <a:pt x="285235" y="1799335"/>
                      <a:pt x="286093" y="1797127"/>
                    </a:cubicBezTo>
                    <a:cubicBezTo>
                      <a:pt x="286952" y="1794920"/>
                      <a:pt x="287810" y="1792835"/>
                      <a:pt x="288669" y="1790751"/>
                    </a:cubicBezTo>
                    <a:cubicBezTo>
                      <a:pt x="289527" y="1788666"/>
                      <a:pt x="290385" y="1786459"/>
                      <a:pt x="291244" y="1784374"/>
                    </a:cubicBezTo>
                    <a:cubicBezTo>
                      <a:pt x="292102" y="1782289"/>
                      <a:pt x="292961" y="1780082"/>
                      <a:pt x="293819" y="1777997"/>
                    </a:cubicBezTo>
                    <a:moveTo>
                      <a:pt x="327051" y="1700741"/>
                    </a:moveTo>
                    <a:lnTo>
                      <a:pt x="203196" y="1753349"/>
                    </a:lnTo>
                    <a:cubicBezTo>
                      <a:pt x="202093" y="1755679"/>
                      <a:pt x="200989" y="1758009"/>
                      <a:pt x="200008" y="1760339"/>
                    </a:cubicBezTo>
                    <a:cubicBezTo>
                      <a:pt x="198904" y="1762669"/>
                      <a:pt x="197923" y="1764999"/>
                      <a:pt x="196819" y="1767329"/>
                    </a:cubicBezTo>
                    <a:cubicBezTo>
                      <a:pt x="195716" y="1769659"/>
                      <a:pt x="194735" y="1771988"/>
                      <a:pt x="193631" y="1774318"/>
                    </a:cubicBezTo>
                    <a:cubicBezTo>
                      <a:pt x="192527" y="1776648"/>
                      <a:pt x="191546" y="1778978"/>
                      <a:pt x="190443" y="1781308"/>
                    </a:cubicBezTo>
                    <a:lnTo>
                      <a:pt x="315647" y="1726493"/>
                    </a:lnTo>
                    <a:cubicBezTo>
                      <a:pt x="316628" y="1724408"/>
                      <a:pt x="317486" y="1722201"/>
                      <a:pt x="318467" y="1720116"/>
                    </a:cubicBezTo>
                    <a:cubicBezTo>
                      <a:pt x="319448" y="1718032"/>
                      <a:pt x="320307" y="1715824"/>
                      <a:pt x="321288" y="1713740"/>
                    </a:cubicBezTo>
                    <a:cubicBezTo>
                      <a:pt x="322269" y="1711655"/>
                      <a:pt x="323127" y="1709448"/>
                      <a:pt x="324108" y="1707363"/>
                    </a:cubicBezTo>
                    <a:cubicBezTo>
                      <a:pt x="325089" y="1705278"/>
                      <a:pt x="326070" y="1703071"/>
                      <a:pt x="326929" y="1700986"/>
                    </a:cubicBezTo>
                    <a:moveTo>
                      <a:pt x="363104" y="1623730"/>
                    </a:moveTo>
                    <a:lnTo>
                      <a:pt x="243541" y="1669716"/>
                    </a:lnTo>
                    <a:cubicBezTo>
                      <a:pt x="242315" y="1672046"/>
                      <a:pt x="241211" y="1674376"/>
                      <a:pt x="240107" y="1676706"/>
                    </a:cubicBezTo>
                    <a:cubicBezTo>
                      <a:pt x="239004" y="1679036"/>
                      <a:pt x="237778" y="1681366"/>
                      <a:pt x="236674" y="1683695"/>
                    </a:cubicBezTo>
                    <a:cubicBezTo>
                      <a:pt x="235570" y="1686025"/>
                      <a:pt x="234344" y="1688355"/>
                      <a:pt x="233240" y="1690685"/>
                    </a:cubicBezTo>
                    <a:cubicBezTo>
                      <a:pt x="232137" y="1693015"/>
                      <a:pt x="230910" y="1695345"/>
                      <a:pt x="229807" y="1697675"/>
                    </a:cubicBezTo>
                    <a:lnTo>
                      <a:pt x="350841" y="1649482"/>
                    </a:lnTo>
                    <a:cubicBezTo>
                      <a:pt x="351822" y="1647397"/>
                      <a:pt x="352804" y="1645190"/>
                      <a:pt x="353907" y="1643105"/>
                    </a:cubicBezTo>
                    <a:cubicBezTo>
                      <a:pt x="355011" y="1641021"/>
                      <a:pt x="355992" y="1638813"/>
                      <a:pt x="356973" y="1636729"/>
                    </a:cubicBezTo>
                    <a:cubicBezTo>
                      <a:pt x="357954" y="1634644"/>
                      <a:pt x="359058" y="1632437"/>
                      <a:pt x="360039" y="1630352"/>
                    </a:cubicBezTo>
                    <a:cubicBezTo>
                      <a:pt x="361020" y="1628267"/>
                      <a:pt x="362123" y="1626060"/>
                      <a:pt x="363104" y="1623975"/>
                    </a:cubicBezTo>
                    <a:moveTo>
                      <a:pt x="401978" y="1546842"/>
                    </a:moveTo>
                    <a:lnTo>
                      <a:pt x="286707" y="1586574"/>
                    </a:lnTo>
                    <a:cubicBezTo>
                      <a:pt x="285480" y="1588904"/>
                      <a:pt x="284254" y="1591111"/>
                      <a:pt x="283028" y="1593441"/>
                    </a:cubicBezTo>
                    <a:cubicBezTo>
                      <a:pt x="281801" y="1595771"/>
                      <a:pt x="280575" y="1598101"/>
                      <a:pt x="279349" y="1600308"/>
                    </a:cubicBezTo>
                    <a:cubicBezTo>
                      <a:pt x="278122" y="1602638"/>
                      <a:pt x="276896" y="1604968"/>
                      <a:pt x="275670" y="1607175"/>
                    </a:cubicBezTo>
                    <a:cubicBezTo>
                      <a:pt x="274444" y="1609505"/>
                      <a:pt x="273217" y="1611835"/>
                      <a:pt x="271991" y="1614042"/>
                    </a:cubicBezTo>
                    <a:lnTo>
                      <a:pt x="388734" y="1572226"/>
                    </a:lnTo>
                    <a:cubicBezTo>
                      <a:pt x="389837" y="1570141"/>
                      <a:pt x="390941" y="1567934"/>
                      <a:pt x="392045" y="1565849"/>
                    </a:cubicBezTo>
                    <a:cubicBezTo>
                      <a:pt x="393148" y="1563764"/>
                      <a:pt x="394252" y="1561557"/>
                      <a:pt x="395356" y="1559472"/>
                    </a:cubicBezTo>
                    <a:cubicBezTo>
                      <a:pt x="396459" y="1557388"/>
                      <a:pt x="397563" y="1555180"/>
                      <a:pt x="398667" y="1553096"/>
                    </a:cubicBezTo>
                    <a:cubicBezTo>
                      <a:pt x="399770" y="1551011"/>
                      <a:pt x="400874" y="1548804"/>
                      <a:pt x="401978" y="1546719"/>
                    </a:cubicBezTo>
                    <a:moveTo>
                      <a:pt x="443672" y="1470321"/>
                    </a:moveTo>
                    <a:lnTo>
                      <a:pt x="332815" y="1503799"/>
                    </a:lnTo>
                    <a:cubicBezTo>
                      <a:pt x="331466" y="1506129"/>
                      <a:pt x="330117" y="1508459"/>
                      <a:pt x="328891" y="1510666"/>
                    </a:cubicBezTo>
                    <a:cubicBezTo>
                      <a:pt x="327542" y="1512996"/>
                      <a:pt x="326316" y="1515203"/>
                      <a:pt x="324967" y="1517533"/>
                    </a:cubicBezTo>
                    <a:cubicBezTo>
                      <a:pt x="323618" y="1519863"/>
                      <a:pt x="322391" y="1522071"/>
                      <a:pt x="321043" y="1524401"/>
                    </a:cubicBezTo>
                    <a:cubicBezTo>
                      <a:pt x="319694" y="1526731"/>
                      <a:pt x="318467" y="1528938"/>
                      <a:pt x="317118" y="1531268"/>
                    </a:cubicBezTo>
                    <a:lnTo>
                      <a:pt x="429569" y="1495705"/>
                    </a:lnTo>
                    <a:cubicBezTo>
                      <a:pt x="430673" y="1493621"/>
                      <a:pt x="431899" y="1491413"/>
                      <a:pt x="433125" y="1489329"/>
                    </a:cubicBezTo>
                    <a:cubicBezTo>
                      <a:pt x="434352" y="1487244"/>
                      <a:pt x="435455" y="1485037"/>
                      <a:pt x="436682" y="1482952"/>
                    </a:cubicBezTo>
                    <a:cubicBezTo>
                      <a:pt x="437908" y="1480867"/>
                      <a:pt x="439012" y="1478660"/>
                      <a:pt x="440238" y="1476575"/>
                    </a:cubicBezTo>
                    <a:cubicBezTo>
                      <a:pt x="441464" y="1474491"/>
                      <a:pt x="442691" y="1472283"/>
                      <a:pt x="443794" y="1470199"/>
                    </a:cubicBezTo>
                    <a:moveTo>
                      <a:pt x="487941" y="1394169"/>
                    </a:moveTo>
                    <a:lnTo>
                      <a:pt x="381376" y="1421760"/>
                    </a:lnTo>
                    <a:cubicBezTo>
                      <a:pt x="380027" y="1424090"/>
                      <a:pt x="378556" y="1426297"/>
                      <a:pt x="377207" y="1428627"/>
                    </a:cubicBezTo>
                    <a:cubicBezTo>
                      <a:pt x="375858" y="1430957"/>
                      <a:pt x="374386" y="1433165"/>
                      <a:pt x="373037" y="1435495"/>
                    </a:cubicBezTo>
                    <a:cubicBezTo>
                      <a:pt x="371688" y="1437825"/>
                      <a:pt x="370339" y="1440032"/>
                      <a:pt x="368868" y="1442362"/>
                    </a:cubicBezTo>
                    <a:cubicBezTo>
                      <a:pt x="367519" y="1444692"/>
                      <a:pt x="366170" y="1446899"/>
                      <a:pt x="364821" y="1449229"/>
                    </a:cubicBezTo>
                    <a:lnTo>
                      <a:pt x="472857" y="1419675"/>
                    </a:lnTo>
                    <a:cubicBezTo>
                      <a:pt x="474084" y="1417591"/>
                      <a:pt x="475310" y="1415383"/>
                      <a:pt x="476659" y="1413299"/>
                    </a:cubicBezTo>
                    <a:cubicBezTo>
                      <a:pt x="477885" y="1411214"/>
                      <a:pt x="479111" y="1409129"/>
                      <a:pt x="480460" y="1406922"/>
                    </a:cubicBezTo>
                    <a:cubicBezTo>
                      <a:pt x="481687" y="1404837"/>
                      <a:pt x="482913" y="1402753"/>
                      <a:pt x="484262" y="1400545"/>
                    </a:cubicBezTo>
                    <a:cubicBezTo>
                      <a:pt x="485488" y="1398461"/>
                      <a:pt x="486714" y="1396376"/>
                      <a:pt x="488063" y="1394169"/>
                    </a:cubicBezTo>
                    <a:moveTo>
                      <a:pt x="534662" y="1318506"/>
                    </a:moveTo>
                    <a:lnTo>
                      <a:pt x="432512" y="1340335"/>
                    </a:lnTo>
                    <a:cubicBezTo>
                      <a:pt x="431041" y="1342542"/>
                      <a:pt x="429569" y="1344872"/>
                      <a:pt x="428220" y="1347079"/>
                    </a:cubicBezTo>
                    <a:cubicBezTo>
                      <a:pt x="426749" y="1349286"/>
                      <a:pt x="425400" y="1351616"/>
                      <a:pt x="423928" y="1353824"/>
                    </a:cubicBezTo>
                    <a:cubicBezTo>
                      <a:pt x="422457" y="1356031"/>
                      <a:pt x="421108" y="1358361"/>
                      <a:pt x="419636" y="1360568"/>
                    </a:cubicBezTo>
                    <a:cubicBezTo>
                      <a:pt x="418165" y="1362776"/>
                      <a:pt x="416816" y="1365106"/>
                      <a:pt x="415344" y="1367313"/>
                    </a:cubicBezTo>
                    <a:lnTo>
                      <a:pt x="518843" y="1343645"/>
                    </a:lnTo>
                    <a:cubicBezTo>
                      <a:pt x="520192" y="1341561"/>
                      <a:pt x="521418" y="1339476"/>
                      <a:pt x="522767" y="1337391"/>
                    </a:cubicBezTo>
                    <a:cubicBezTo>
                      <a:pt x="524116" y="1335307"/>
                      <a:pt x="525465" y="1333222"/>
                      <a:pt x="526691" y="1331137"/>
                    </a:cubicBezTo>
                    <a:cubicBezTo>
                      <a:pt x="528040" y="1329053"/>
                      <a:pt x="529389" y="1326968"/>
                      <a:pt x="530616" y="1324883"/>
                    </a:cubicBezTo>
                    <a:cubicBezTo>
                      <a:pt x="531964" y="1322799"/>
                      <a:pt x="533313" y="1320714"/>
                      <a:pt x="534540" y="1318629"/>
                    </a:cubicBezTo>
                    <a:moveTo>
                      <a:pt x="583591" y="1243458"/>
                    </a:moveTo>
                    <a:lnTo>
                      <a:pt x="485856" y="1259767"/>
                    </a:lnTo>
                    <a:cubicBezTo>
                      <a:pt x="484384" y="1261975"/>
                      <a:pt x="482790" y="1264182"/>
                      <a:pt x="481319" y="1266512"/>
                    </a:cubicBezTo>
                    <a:cubicBezTo>
                      <a:pt x="479847" y="1268719"/>
                      <a:pt x="478253" y="1270927"/>
                      <a:pt x="476781" y="1273257"/>
                    </a:cubicBezTo>
                    <a:cubicBezTo>
                      <a:pt x="475310" y="1275464"/>
                      <a:pt x="473838" y="1277671"/>
                      <a:pt x="472244" y="1280001"/>
                    </a:cubicBezTo>
                    <a:cubicBezTo>
                      <a:pt x="470773" y="1282208"/>
                      <a:pt x="469301" y="1284416"/>
                      <a:pt x="467829" y="1286623"/>
                    </a:cubicBezTo>
                    <a:lnTo>
                      <a:pt x="567036" y="1268474"/>
                    </a:lnTo>
                    <a:cubicBezTo>
                      <a:pt x="568385" y="1266389"/>
                      <a:pt x="569734" y="1264304"/>
                      <a:pt x="571206" y="1262220"/>
                    </a:cubicBezTo>
                    <a:cubicBezTo>
                      <a:pt x="572555" y="1260135"/>
                      <a:pt x="573904" y="1258050"/>
                      <a:pt x="575375" y="1255966"/>
                    </a:cubicBezTo>
                    <a:cubicBezTo>
                      <a:pt x="576724" y="1253881"/>
                      <a:pt x="578073" y="1251796"/>
                      <a:pt x="579544" y="1249712"/>
                    </a:cubicBezTo>
                    <a:cubicBezTo>
                      <a:pt x="580893" y="1247627"/>
                      <a:pt x="582365" y="1245542"/>
                      <a:pt x="583714" y="1243458"/>
                    </a:cubicBezTo>
                    <a:moveTo>
                      <a:pt x="541407" y="1180181"/>
                    </a:moveTo>
                    <a:cubicBezTo>
                      <a:pt x="539813" y="1182388"/>
                      <a:pt x="538341" y="1184596"/>
                      <a:pt x="536747" y="1186803"/>
                    </a:cubicBezTo>
                    <a:cubicBezTo>
                      <a:pt x="535153" y="1189010"/>
                      <a:pt x="533681" y="1191218"/>
                      <a:pt x="532087" y="1193425"/>
                    </a:cubicBezTo>
                    <a:cubicBezTo>
                      <a:pt x="530493" y="1195632"/>
                      <a:pt x="529021" y="1197840"/>
                      <a:pt x="527427" y="1200047"/>
                    </a:cubicBezTo>
                    <a:cubicBezTo>
                      <a:pt x="525833" y="1202254"/>
                      <a:pt x="524361" y="1204462"/>
                      <a:pt x="522767" y="1206669"/>
                    </a:cubicBezTo>
                    <a:lnTo>
                      <a:pt x="617559" y="1193916"/>
                    </a:lnTo>
                    <a:cubicBezTo>
                      <a:pt x="619031" y="1191831"/>
                      <a:pt x="620380" y="1189869"/>
                      <a:pt x="621851" y="1187784"/>
                    </a:cubicBezTo>
                    <a:cubicBezTo>
                      <a:pt x="623323" y="1185699"/>
                      <a:pt x="624672" y="1183615"/>
                      <a:pt x="626143" y="1181653"/>
                    </a:cubicBezTo>
                    <a:cubicBezTo>
                      <a:pt x="627615" y="1179568"/>
                      <a:pt x="629087" y="1177483"/>
                      <a:pt x="630435" y="1175521"/>
                    </a:cubicBezTo>
                    <a:cubicBezTo>
                      <a:pt x="631907" y="1173437"/>
                      <a:pt x="633379" y="1171352"/>
                      <a:pt x="634850" y="1169390"/>
                    </a:cubicBezTo>
                    <a:lnTo>
                      <a:pt x="541407" y="1180426"/>
                    </a:lnTo>
                    <a:moveTo>
                      <a:pt x="599042" y="1101331"/>
                    </a:moveTo>
                    <a:cubicBezTo>
                      <a:pt x="597448" y="1103538"/>
                      <a:pt x="595731" y="1105623"/>
                      <a:pt x="594137" y="1107830"/>
                    </a:cubicBezTo>
                    <a:cubicBezTo>
                      <a:pt x="592543" y="1110037"/>
                      <a:pt x="590826" y="1112245"/>
                      <a:pt x="589232" y="1114329"/>
                    </a:cubicBezTo>
                    <a:cubicBezTo>
                      <a:pt x="587638" y="1116537"/>
                      <a:pt x="586044" y="1118744"/>
                      <a:pt x="584327" y="1120829"/>
                    </a:cubicBezTo>
                    <a:cubicBezTo>
                      <a:pt x="582610" y="1122913"/>
                      <a:pt x="581139" y="1125243"/>
                      <a:pt x="579544" y="1127328"/>
                    </a:cubicBezTo>
                    <a:lnTo>
                      <a:pt x="669922" y="1119848"/>
                    </a:lnTo>
                    <a:cubicBezTo>
                      <a:pt x="671393" y="1117763"/>
                      <a:pt x="672865" y="1115801"/>
                      <a:pt x="674337" y="1113716"/>
                    </a:cubicBezTo>
                    <a:cubicBezTo>
                      <a:pt x="675808" y="1111631"/>
                      <a:pt x="677280" y="1109669"/>
                      <a:pt x="678874" y="1107585"/>
                    </a:cubicBezTo>
                    <a:cubicBezTo>
                      <a:pt x="680345" y="1105500"/>
                      <a:pt x="681817" y="1103538"/>
                      <a:pt x="683411" y="1101453"/>
                    </a:cubicBezTo>
                    <a:cubicBezTo>
                      <a:pt x="684883" y="1099369"/>
                      <a:pt x="686477" y="1097406"/>
                      <a:pt x="687948" y="1095322"/>
                    </a:cubicBezTo>
                    <a:lnTo>
                      <a:pt x="599042" y="1101085"/>
                    </a:lnTo>
                    <a:moveTo>
                      <a:pt x="658640" y="1023339"/>
                    </a:moveTo>
                    <a:cubicBezTo>
                      <a:pt x="656923" y="1025546"/>
                      <a:pt x="655329" y="1027631"/>
                      <a:pt x="653612" y="1029838"/>
                    </a:cubicBezTo>
                    <a:cubicBezTo>
                      <a:pt x="651896" y="1032045"/>
                      <a:pt x="650301" y="1034130"/>
                      <a:pt x="648585" y="1036337"/>
                    </a:cubicBezTo>
                    <a:cubicBezTo>
                      <a:pt x="646868" y="1038545"/>
                      <a:pt x="645274" y="1040629"/>
                      <a:pt x="643557" y="1042837"/>
                    </a:cubicBezTo>
                    <a:cubicBezTo>
                      <a:pt x="641840" y="1045044"/>
                      <a:pt x="640246" y="1047129"/>
                      <a:pt x="638529" y="1049336"/>
                    </a:cubicBezTo>
                    <a:lnTo>
                      <a:pt x="724492" y="1047006"/>
                    </a:lnTo>
                    <a:cubicBezTo>
                      <a:pt x="726086" y="1044921"/>
                      <a:pt x="727558" y="1042959"/>
                      <a:pt x="729152" y="1040874"/>
                    </a:cubicBezTo>
                    <a:cubicBezTo>
                      <a:pt x="730746" y="1038790"/>
                      <a:pt x="732218" y="1036828"/>
                      <a:pt x="733812" y="1034743"/>
                    </a:cubicBezTo>
                    <a:cubicBezTo>
                      <a:pt x="735406" y="1032658"/>
                      <a:pt x="736877" y="1030696"/>
                      <a:pt x="738472" y="1028734"/>
                    </a:cubicBezTo>
                    <a:cubicBezTo>
                      <a:pt x="740066" y="1026772"/>
                      <a:pt x="741537" y="1024688"/>
                      <a:pt x="743132" y="1022725"/>
                    </a:cubicBezTo>
                    <a:lnTo>
                      <a:pt x="658763" y="1023339"/>
                    </a:lnTo>
                    <a:moveTo>
                      <a:pt x="720323" y="946328"/>
                    </a:moveTo>
                    <a:cubicBezTo>
                      <a:pt x="718606" y="948412"/>
                      <a:pt x="716889" y="950620"/>
                      <a:pt x="715172" y="952704"/>
                    </a:cubicBezTo>
                    <a:cubicBezTo>
                      <a:pt x="713455" y="954789"/>
                      <a:pt x="711738" y="956996"/>
                      <a:pt x="710022" y="959081"/>
                    </a:cubicBezTo>
                    <a:cubicBezTo>
                      <a:pt x="708305" y="961166"/>
                      <a:pt x="706588" y="963373"/>
                      <a:pt x="704871" y="965458"/>
                    </a:cubicBezTo>
                    <a:cubicBezTo>
                      <a:pt x="703154" y="967542"/>
                      <a:pt x="701438" y="969750"/>
                      <a:pt x="699721" y="971957"/>
                    </a:cubicBezTo>
                    <a:lnTo>
                      <a:pt x="781146" y="974655"/>
                    </a:lnTo>
                    <a:cubicBezTo>
                      <a:pt x="782741" y="972693"/>
                      <a:pt x="784335" y="970608"/>
                      <a:pt x="785929" y="968646"/>
                    </a:cubicBezTo>
                    <a:cubicBezTo>
                      <a:pt x="787523" y="966684"/>
                      <a:pt x="789117" y="964599"/>
                      <a:pt x="790712" y="962637"/>
                    </a:cubicBezTo>
                    <a:cubicBezTo>
                      <a:pt x="792306" y="960675"/>
                      <a:pt x="793900" y="958713"/>
                      <a:pt x="795494" y="956628"/>
                    </a:cubicBezTo>
                    <a:cubicBezTo>
                      <a:pt x="797088" y="954666"/>
                      <a:pt x="798682" y="952704"/>
                      <a:pt x="800277" y="950742"/>
                    </a:cubicBezTo>
                    <a:lnTo>
                      <a:pt x="720445" y="946328"/>
                    </a:lnTo>
                    <a:moveTo>
                      <a:pt x="783844" y="870298"/>
                    </a:moveTo>
                    <a:cubicBezTo>
                      <a:pt x="782005" y="872382"/>
                      <a:pt x="780288" y="874467"/>
                      <a:pt x="778449" y="876552"/>
                    </a:cubicBezTo>
                    <a:cubicBezTo>
                      <a:pt x="776609" y="878636"/>
                      <a:pt x="774892" y="880721"/>
                      <a:pt x="773053" y="882806"/>
                    </a:cubicBezTo>
                    <a:cubicBezTo>
                      <a:pt x="771214" y="884891"/>
                      <a:pt x="769497" y="886975"/>
                      <a:pt x="767657" y="889060"/>
                    </a:cubicBezTo>
                    <a:cubicBezTo>
                      <a:pt x="765941" y="891145"/>
                      <a:pt x="764101" y="893229"/>
                      <a:pt x="762384" y="895437"/>
                    </a:cubicBezTo>
                    <a:lnTo>
                      <a:pt x="839150" y="903285"/>
                    </a:lnTo>
                    <a:cubicBezTo>
                      <a:pt x="840867" y="901323"/>
                      <a:pt x="842461" y="899361"/>
                      <a:pt x="844055" y="897399"/>
                    </a:cubicBezTo>
                    <a:cubicBezTo>
                      <a:pt x="845649" y="895437"/>
                      <a:pt x="847366" y="893475"/>
                      <a:pt x="848960" y="891513"/>
                    </a:cubicBezTo>
                    <a:cubicBezTo>
                      <a:pt x="850554" y="889550"/>
                      <a:pt x="852271" y="887588"/>
                      <a:pt x="853865" y="885626"/>
                    </a:cubicBezTo>
                    <a:cubicBezTo>
                      <a:pt x="855582" y="883664"/>
                      <a:pt x="857176" y="881702"/>
                      <a:pt x="858893" y="879740"/>
                    </a:cubicBezTo>
                    <a:lnTo>
                      <a:pt x="783599" y="870298"/>
                    </a:lnTo>
                    <a:moveTo>
                      <a:pt x="849206" y="795494"/>
                    </a:moveTo>
                    <a:cubicBezTo>
                      <a:pt x="847366" y="797579"/>
                      <a:pt x="845527" y="799663"/>
                      <a:pt x="843687" y="801748"/>
                    </a:cubicBezTo>
                    <a:cubicBezTo>
                      <a:pt x="841848" y="803833"/>
                      <a:pt x="840008" y="805918"/>
                      <a:pt x="838169" y="808002"/>
                    </a:cubicBezTo>
                    <a:cubicBezTo>
                      <a:pt x="836329" y="810087"/>
                      <a:pt x="834490" y="812172"/>
                      <a:pt x="832651" y="814256"/>
                    </a:cubicBezTo>
                    <a:cubicBezTo>
                      <a:pt x="830811" y="816341"/>
                      <a:pt x="828972" y="818426"/>
                      <a:pt x="827132" y="820510"/>
                    </a:cubicBezTo>
                    <a:lnTo>
                      <a:pt x="899361" y="833264"/>
                    </a:lnTo>
                    <a:cubicBezTo>
                      <a:pt x="901078" y="831302"/>
                      <a:pt x="902794" y="829340"/>
                      <a:pt x="904511" y="827378"/>
                    </a:cubicBezTo>
                    <a:cubicBezTo>
                      <a:pt x="906228" y="825416"/>
                      <a:pt x="907945" y="823453"/>
                      <a:pt x="909662" y="821614"/>
                    </a:cubicBezTo>
                    <a:cubicBezTo>
                      <a:pt x="911378" y="819652"/>
                      <a:pt x="913095" y="817690"/>
                      <a:pt x="914812" y="815850"/>
                    </a:cubicBezTo>
                    <a:cubicBezTo>
                      <a:pt x="916529" y="813888"/>
                      <a:pt x="918246" y="811926"/>
                      <a:pt x="919962" y="810087"/>
                    </a:cubicBezTo>
                    <a:lnTo>
                      <a:pt x="849328" y="795739"/>
                    </a:lnTo>
                    <a:moveTo>
                      <a:pt x="916038" y="721794"/>
                    </a:moveTo>
                    <a:cubicBezTo>
                      <a:pt x="914199" y="723879"/>
                      <a:pt x="912237" y="725841"/>
                      <a:pt x="910397" y="727926"/>
                    </a:cubicBezTo>
                    <a:cubicBezTo>
                      <a:pt x="908558" y="730010"/>
                      <a:pt x="906596" y="731972"/>
                      <a:pt x="904756" y="734057"/>
                    </a:cubicBezTo>
                    <a:cubicBezTo>
                      <a:pt x="902917" y="736142"/>
                      <a:pt x="900955" y="738104"/>
                      <a:pt x="899115" y="740188"/>
                    </a:cubicBezTo>
                    <a:cubicBezTo>
                      <a:pt x="897276" y="742273"/>
                      <a:pt x="895437" y="744235"/>
                      <a:pt x="893475" y="746320"/>
                    </a:cubicBezTo>
                    <a:lnTo>
                      <a:pt x="961043" y="763856"/>
                    </a:lnTo>
                    <a:cubicBezTo>
                      <a:pt x="962760" y="761894"/>
                      <a:pt x="964477" y="760054"/>
                      <a:pt x="966316" y="758092"/>
                    </a:cubicBezTo>
                    <a:cubicBezTo>
                      <a:pt x="968156" y="756130"/>
                      <a:pt x="969750" y="754291"/>
                      <a:pt x="971589" y="752329"/>
                    </a:cubicBezTo>
                    <a:cubicBezTo>
                      <a:pt x="973306" y="750367"/>
                      <a:pt x="975023" y="748527"/>
                      <a:pt x="976862" y="746565"/>
                    </a:cubicBezTo>
                    <a:cubicBezTo>
                      <a:pt x="978579" y="744726"/>
                      <a:pt x="980419" y="742764"/>
                      <a:pt x="982135" y="740924"/>
                    </a:cubicBezTo>
                    <a:lnTo>
                      <a:pt x="916161" y="721794"/>
                    </a:lnTo>
                    <a:moveTo>
                      <a:pt x="984588" y="649320"/>
                    </a:moveTo>
                    <a:cubicBezTo>
                      <a:pt x="982626" y="651282"/>
                      <a:pt x="980786" y="653367"/>
                      <a:pt x="978824" y="655329"/>
                    </a:cubicBezTo>
                    <a:cubicBezTo>
                      <a:pt x="976862" y="657291"/>
                      <a:pt x="975023" y="659376"/>
                      <a:pt x="973061" y="661338"/>
                    </a:cubicBezTo>
                    <a:cubicBezTo>
                      <a:pt x="971099" y="663300"/>
                      <a:pt x="969259" y="665385"/>
                      <a:pt x="967297" y="667347"/>
                    </a:cubicBezTo>
                    <a:cubicBezTo>
                      <a:pt x="965335" y="669309"/>
                      <a:pt x="963496" y="671394"/>
                      <a:pt x="961534" y="673356"/>
                    </a:cubicBezTo>
                    <a:lnTo>
                      <a:pt x="1024442" y="695551"/>
                    </a:lnTo>
                    <a:cubicBezTo>
                      <a:pt x="1026282" y="693712"/>
                      <a:pt x="1027999" y="691750"/>
                      <a:pt x="1029838" y="689910"/>
                    </a:cubicBezTo>
                    <a:cubicBezTo>
                      <a:pt x="1031677" y="688071"/>
                      <a:pt x="1033394" y="686109"/>
                      <a:pt x="1035234" y="684270"/>
                    </a:cubicBezTo>
                    <a:cubicBezTo>
                      <a:pt x="1037073" y="682430"/>
                      <a:pt x="1038790" y="680468"/>
                      <a:pt x="1040629" y="678629"/>
                    </a:cubicBezTo>
                    <a:cubicBezTo>
                      <a:pt x="1042469" y="676789"/>
                      <a:pt x="1044186" y="674827"/>
                      <a:pt x="1046025" y="672988"/>
                    </a:cubicBezTo>
                    <a:lnTo>
                      <a:pt x="984711" y="649320"/>
                    </a:lnTo>
                    <a:moveTo>
                      <a:pt x="1054609" y="578195"/>
                    </a:moveTo>
                    <a:cubicBezTo>
                      <a:pt x="1052647" y="580158"/>
                      <a:pt x="1050685" y="582120"/>
                      <a:pt x="1048723" y="584082"/>
                    </a:cubicBezTo>
                    <a:cubicBezTo>
                      <a:pt x="1046761" y="586044"/>
                      <a:pt x="1044799" y="588006"/>
                      <a:pt x="1042837" y="589968"/>
                    </a:cubicBezTo>
                    <a:cubicBezTo>
                      <a:pt x="1040874" y="591930"/>
                      <a:pt x="1038913" y="593892"/>
                      <a:pt x="1036950" y="595854"/>
                    </a:cubicBezTo>
                    <a:cubicBezTo>
                      <a:pt x="1034988" y="597816"/>
                      <a:pt x="1033026" y="599778"/>
                      <a:pt x="1031064" y="601740"/>
                    </a:cubicBezTo>
                    <a:lnTo>
                      <a:pt x="1089190" y="628473"/>
                    </a:lnTo>
                    <a:cubicBezTo>
                      <a:pt x="1091030" y="626634"/>
                      <a:pt x="1092869" y="624795"/>
                      <a:pt x="1094586" y="622955"/>
                    </a:cubicBezTo>
                    <a:cubicBezTo>
                      <a:pt x="1096303" y="621116"/>
                      <a:pt x="1098265" y="619276"/>
                      <a:pt x="1100104" y="617437"/>
                    </a:cubicBezTo>
                    <a:cubicBezTo>
                      <a:pt x="1101944" y="615597"/>
                      <a:pt x="1103783" y="613758"/>
                      <a:pt x="1105623" y="611918"/>
                    </a:cubicBezTo>
                    <a:cubicBezTo>
                      <a:pt x="1107462" y="610079"/>
                      <a:pt x="1109302" y="608240"/>
                      <a:pt x="1111141" y="606400"/>
                    </a:cubicBezTo>
                    <a:lnTo>
                      <a:pt x="1054486" y="578195"/>
                    </a:lnTo>
                    <a:moveTo>
                      <a:pt x="1126102" y="508297"/>
                    </a:moveTo>
                    <a:cubicBezTo>
                      <a:pt x="1124140" y="510259"/>
                      <a:pt x="1122055" y="512098"/>
                      <a:pt x="1120093" y="514061"/>
                    </a:cubicBezTo>
                    <a:cubicBezTo>
                      <a:pt x="1118131" y="516023"/>
                      <a:pt x="1116046" y="517862"/>
                      <a:pt x="1114084" y="519824"/>
                    </a:cubicBezTo>
                    <a:cubicBezTo>
                      <a:pt x="1112122" y="521786"/>
                      <a:pt x="1110037" y="523748"/>
                      <a:pt x="1108075" y="525588"/>
                    </a:cubicBezTo>
                    <a:cubicBezTo>
                      <a:pt x="1106113" y="527550"/>
                      <a:pt x="1104029" y="529389"/>
                      <a:pt x="1102066" y="531351"/>
                    </a:cubicBezTo>
                    <a:lnTo>
                      <a:pt x="1155533" y="562622"/>
                    </a:lnTo>
                    <a:cubicBezTo>
                      <a:pt x="1157372" y="560782"/>
                      <a:pt x="1159212" y="558943"/>
                      <a:pt x="1161174" y="557226"/>
                    </a:cubicBezTo>
                    <a:cubicBezTo>
                      <a:pt x="1163013" y="555386"/>
                      <a:pt x="1164852" y="553547"/>
                      <a:pt x="1166815" y="551830"/>
                    </a:cubicBezTo>
                    <a:cubicBezTo>
                      <a:pt x="1168654" y="549991"/>
                      <a:pt x="1170616" y="548274"/>
                      <a:pt x="1172456" y="546435"/>
                    </a:cubicBezTo>
                    <a:cubicBezTo>
                      <a:pt x="1174295" y="544595"/>
                      <a:pt x="1176257" y="542878"/>
                      <a:pt x="1178096" y="541039"/>
                    </a:cubicBezTo>
                    <a:lnTo>
                      <a:pt x="1126102" y="508420"/>
                    </a:lnTo>
                    <a:moveTo>
                      <a:pt x="1199066" y="439625"/>
                    </a:moveTo>
                    <a:cubicBezTo>
                      <a:pt x="1196981" y="441464"/>
                      <a:pt x="1195019" y="443426"/>
                      <a:pt x="1192935" y="445266"/>
                    </a:cubicBezTo>
                    <a:cubicBezTo>
                      <a:pt x="1190850" y="447105"/>
                      <a:pt x="1188888" y="449067"/>
                      <a:pt x="1186803" y="450907"/>
                    </a:cubicBezTo>
                    <a:cubicBezTo>
                      <a:pt x="1184718" y="452746"/>
                      <a:pt x="1182756" y="454708"/>
                      <a:pt x="1180672" y="456548"/>
                    </a:cubicBezTo>
                    <a:cubicBezTo>
                      <a:pt x="1178587" y="458387"/>
                      <a:pt x="1176625" y="460349"/>
                      <a:pt x="1174540" y="462189"/>
                    </a:cubicBezTo>
                    <a:lnTo>
                      <a:pt x="1223224" y="497751"/>
                    </a:lnTo>
                    <a:cubicBezTo>
                      <a:pt x="1225063" y="496034"/>
                      <a:pt x="1227025" y="494195"/>
                      <a:pt x="1228865" y="492478"/>
                    </a:cubicBezTo>
                    <a:cubicBezTo>
                      <a:pt x="1230704" y="490761"/>
                      <a:pt x="1232666" y="488922"/>
                      <a:pt x="1234628" y="487205"/>
                    </a:cubicBezTo>
                    <a:cubicBezTo>
                      <a:pt x="1236590" y="485488"/>
                      <a:pt x="1238430" y="483649"/>
                      <a:pt x="1240392" y="481932"/>
                    </a:cubicBezTo>
                    <a:cubicBezTo>
                      <a:pt x="1242354" y="480215"/>
                      <a:pt x="1244193" y="478376"/>
                      <a:pt x="1246155" y="476659"/>
                    </a:cubicBezTo>
                    <a:lnTo>
                      <a:pt x="1199066" y="439625"/>
                    </a:lnTo>
                    <a:moveTo>
                      <a:pt x="1273134" y="372424"/>
                    </a:moveTo>
                    <a:cubicBezTo>
                      <a:pt x="1271049" y="374263"/>
                      <a:pt x="1268964" y="376103"/>
                      <a:pt x="1266880" y="377942"/>
                    </a:cubicBezTo>
                    <a:cubicBezTo>
                      <a:pt x="1264795" y="379782"/>
                      <a:pt x="1262710" y="381621"/>
                      <a:pt x="1260626" y="383461"/>
                    </a:cubicBezTo>
                    <a:cubicBezTo>
                      <a:pt x="1258541" y="385300"/>
                      <a:pt x="1256456" y="387140"/>
                      <a:pt x="1254372" y="388979"/>
                    </a:cubicBezTo>
                    <a:cubicBezTo>
                      <a:pt x="1252287" y="390818"/>
                      <a:pt x="1250202" y="392658"/>
                      <a:pt x="1248240" y="394497"/>
                    </a:cubicBezTo>
                    <a:lnTo>
                      <a:pt x="1292141" y="434474"/>
                    </a:lnTo>
                    <a:cubicBezTo>
                      <a:pt x="1294103" y="432758"/>
                      <a:pt x="1296066" y="430918"/>
                      <a:pt x="1297905" y="429201"/>
                    </a:cubicBezTo>
                    <a:cubicBezTo>
                      <a:pt x="1299867" y="427485"/>
                      <a:pt x="1301829" y="425768"/>
                      <a:pt x="1303668" y="423928"/>
                    </a:cubicBezTo>
                    <a:cubicBezTo>
                      <a:pt x="1305631" y="422211"/>
                      <a:pt x="1307593" y="420495"/>
                      <a:pt x="1309432" y="418778"/>
                    </a:cubicBezTo>
                    <a:cubicBezTo>
                      <a:pt x="1311394" y="417061"/>
                      <a:pt x="1313356" y="415344"/>
                      <a:pt x="1315318" y="413627"/>
                    </a:cubicBezTo>
                    <a:lnTo>
                      <a:pt x="1272889" y="372302"/>
                    </a:lnTo>
                    <a:moveTo>
                      <a:pt x="1348673" y="306695"/>
                    </a:moveTo>
                    <a:cubicBezTo>
                      <a:pt x="1346589" y="308535"/>
                      <a:pt x="1344504" y="310374"/>
                      <a:pt x="1342297" y="312091"/>
                    </a:cubicBezTo>
                    <a:cubicBezTo>
                      <a:pt x="1340212" y="313930"/>
                      <a:pt x="1338127" y="315770"/>
                      <a:pt x="1336043" y="317486"/>
                    </a:cubicBezTo>
                    <a:cubicBezTo>
                      <a:pt x="1333958" y="319326"/>
                      <a:pt x="1331873" y="321165"/>
                      <a:pt x="1329788" y="322882"/>
                    </a:cubicBezTo>
                    <a:cubicBezTo>
                      <a:pt x="1327704" y="324721"/>
                      <a:pt x="1325619" y="326561"/>
                      <a:pt x="1323534" y="328278"/>
                    </a:cubicBezTo>
                    <a:lnTo>
                      <a:pt x="1362653" y="372424"/>
                    </a:lnTo>
                    <a:cubicBezTo>
                      <a:pt x="1364615" y="370707"/>
                      <a:pt x="1366577" y="368991"/>
                      <a:pt x="1368539" y="367274"/>
                    </a:cubicBezTo>
                    <a:cubicBezTo>
                      <a:pt x="1370501" y="365557"/>
                      <a:pt x="1372463" y="363840"/>
                      <a:pt x="1374425" y="362123"/>
                    </a:cubicBezTo>
                    <a:cubicBezTo>
                      <a:pt x="1376387" y="360407"/>
                      <a:pt x="1378349" y="358690"/>
                      <a:pt x="1380312" y="357095"/>
                    </a:cubicBezTo>
                    <a:cubicBezTo>
                      <a:pt x="1382274" y="355379"/>
                      <a:pt x="1384236" y="353662"/>
                      <a:pt x="1386198" y="352068"/>
                    </a:cubicBezTo>
                    <a:lnTo>
                      <a:pt x="1348673" y="306572"/>
                    </a:lnTo>
                    <a:moveTo>
                      <a:pt x="1425316" y="242315"/>
                    </a:moveTo>
                    <a:cubicBezTo>
                      <a:pt x="1423109" y="244032"/>
                      <a:pt x="1421024" y="245871"/>
                      <a:pt x="1418817" y="247588"/>
                    </a:cubicBezTo>
                    <a:cubicBezTo>
                      <a:pt x="1416610" y="249305"/>
                      <a:pt x="1414525" y="251144"/>
                      <a:pt x="1412440" y="252861"/>
                    </a:cubicBezTo>
                    <a:cubicBezTo>
                      <a:pt x="1410356" y="254578"/>
                      <a:pt x="1408148" y="256417"/>
                      <a:pt x="1406064" y="258134"/>
                    </a:cubicBezTo>
                    <a:cubicBezTo>
                      <a:pt x="1403979" y="259973"/>
                      <a:pt x="1401772" y="261690"/>
                      <a:pt x="1399687" y="263530"/>
                    </a:cubicBezTo>
                    <a:lnTo>
                      <a:pt x="1434023" y="311845"/>
                    </a:lnTo>
                    <a:cubicBezTo>
                      <a:pt x="1435985" y="310129"/>
                      <a:pt x="1438070" y="308535"/>
                      <a:pt x="1440032" y="306818"/>
                    </a:cubicBezTo>
                    <a:cubicBezTo>
                      <a:pt x="1441994" y="305101"/>
                      <a:pt x="1444079" y="303507"/>
                      <a:pt x="1446041" y="301790"/>
                    </a:cubicBezTo>
                    <a:cubicBezTo>
                      <a:pt x="1448003" y="300073"/>
                      <a:pt x="1450087" y="298479"/>
                      <a:pt x="1452049" y="296762"/>
                    </a:cubicBezTo>
                    <a:cubicBezTo>
                      <a:pt x="1454012" y="295045"/>
                      <a:pt x="1456096" y="293451"/>
                      <a:pt x="1458058" y="291734"/>
                    </a:cubicBezTo>
                    <a:lnTo>
                      <a:pt x="1425439" y="242069"/>
                    </a:lnTo>
                    <a:moveTo>
                      <a:pt x="1503186" y="179406"/>
                    </a:moveTo>
                    <a:cubicBezTo>
                      <a:pt x="1500978" y="181123"/>
                      <a:pt x="1498771" y="182840"/>
                      <a:pt x="1496687" y="184557"/>
                    </a:cubicBezTo>
                    <a:cubicBezTo>
                      <a:pt x="1494479" y="186273"/>
                      <a:pt x="1492394" y="187990"/>
                      <a:pt x="1490187" y="189707"/>
                    </a:cubicBezTo>
                    <a:cubicBezTo>
                      <a:pt x="1487980" y="191424"/>
                      <a:pt x="1485895" y="193141"/>
                      <a:pt x="1483688" y="194857"/>
                    </a:cubicBezTo>
                    <a:cubicBezTo>
                      <a:pt x="1481480" y="196574"/>
                      <a:pt x="1479396" y="198291"/>
                      <a:pt x="1477188" y="200008"/>
                    </a:cubicBezTo>
                    <a:lnTo>
                      <a:pt x="1506619" y="252370"/>
                    </a:lnTo>
                    <a:cubicBezTo>
                      <a:pt x="1508581" y="250776"/>
                      <a:pt x="1510666" y="249182"/>
                      <a:pt x="1512751" y="247465"/>
                    </a:cubicBezTo>
                    <a:cubicBezTo>
                      <a:pt x="1514836" y="245871"/>
                      <a:pt x="1516798" y="244277"/>
                      <a:pt x="1518882" y="242560"/>
                    </a:cubicBezTo>
                    <a:cubicBezTo>
                      <a:pt x="1520967" y="240966"/>
                      <a:pt x="1522929" y="239372"/>
                      <a:pt x="1525014" y="237655"/>
                    </a:cubicBezTo>
                    <a:cubicBezTo>
                      <a:pt x="1527098" y="235938"/>
                      <a:pt x="1529061" y="234467"/>
                      <a:pt x="1531145" y="232872"/>
                    </a:cubicBezTo>
                    <a:lnTo>
                      <a:pt x="1503308" y="179161"/>
                    </a:lnTo>
                    <a:moveTo>
                      <a:pt x="1582159" y="118092"/>
                    </a:moveTo>
                    <a:cubicBezTo>
                      <a:pt x="1579951" y="119808"/>
                      <a:pt x="1577744" y="121403"/>
                      <a:pt x="1575537" y="123119"/>
                    </a:cubicBezTo>
                    <a:cubicBezTo>
                      <a:pt x="1573330" y="124836"/>
                      <a:pt x="1571122" y="126553"/>
                      <a:pt x="1568915" y="128147"/>
                    </a:cubicBezTo>
                    <a:cubicBezTo>
                      <a:pt x="1566708" y="129741"/>
                      <a:pt x="1564500" y="131581"/>
                      <a:pt x="1562293" y="133175"/>
                    </a:cubicBezTo>
                    <a:cubicBezTo>
                      <a:pt x="1560086" y="134892"/>
                      <a:pt x="1557878" y="136609"/>
                      <a:pt x="1555671" y="138203"/>
                    </a:cubicBezTo>
                    <a:lnTo>
                      <a:pt x="1580197" y="194612"/>
                    </a:lnTo>
                    <a:cubicBezTo>
                      <a:pt x="1582281" y="193018"/>
                      <a:pt x="1584366" y="191424"/>
                      <a:pt x="1586328" y="189830"/>
                    </a:cubicBezTo>
                    <a:cubicBezTo>
                      <a:pt x="1588413" y="188235"/>
                      <a:pt x="1590498" y="186641"/>
                      <a:pt x="1592460" y="185047"/>
                    </a:cubicBezTo>
                    <a:cubicBezTo>
                      <a:pt x="1594544" y="183453"/>
                      <a:pt x="1596629" y="181859"/>
                      <a:pt x="1598591" y="180265"/>
                    </a:cubicBezTo>
                    <a:cubicBezTo>
                      <a:pt x="1600553" y="178670"/>
                      <a:pt x="1602760" y="177076"/>
                      <a:pt x="1604845" y="175482"/>
                    </a:cubicBezTo>
                    <a:lnTo>
                      <a:pt x="1582036" y="117724"/>
                    </a:lnTo>
                    <a:moveTo>
                      <a:pt x="1662113" y="58249"/>
                    </a:moveTo>
                    <a:cubicBezTo>
                      <a:pt x="1659906" y="59843"/>
                      <a:pt x="1657698" y="61560"/>
                      <a:pt x="1655368" y="63154"/>
                    </a:cubicBezTo>
                    <a:cubicBezTo>
                      <a:pt x="1653038" y="64748"/>
                      <a:pt x="1650954" y="66465"/>
                      <a:pt x="1648624" y="68059"/>
                    </a:cubicBezTo>
                    <a:cubicBezTo>
                      <a:pt x="1646416" y="69653"/>
                      <a:pt x="1644209" y="71370"/>
                      <a:pt x="1641879" y="72964"/>
                    </a:cubicBezTo>
                    <a:cubicBezTo>
                      <a:pt x="1639549" y="74558"/>
                      <a:pt x="1637464" y="76275"/>
                      <a:pt x="1635135" y="77869"/>
                    </a:cubicBezTo>
                    <a:lnTo>
                      <a:pt x="1654510" y="138203"/>
                    </a:lnTo>
                    <a:cubicBezTo>
                      <a:pt x="1656595" y="136609"/>
                      <a:pt x="1658679" y="135137"/>
                      <a:pt x="1660764" y="133543"/>
                    </a:cubicBezTo>
                    <a:cubicBezTo>
                      <a:pt x="1662849" y="131949"/>
                      <a:pt x="1664933" y="130477"/>
                      <a:pt x="1667018" y="128883"/>
                    </a:cubicBezTo>
                    <a:cubicBezTo>
                      <a:pt x="1669103" y="127289"/>
                      <a:pt x="1671187" y="125817"/>
                      <a:pt x="1673272" y="124223"/>
                    </a:cubicBezTo>
                    <a:cubicBezTo>
                      <a:pt x="1675357" y="122629"/>
                      <a:pt x="1677441" y="121157"/>
                      <a:pt x="1679526" y="119686"/>
                    </a:cubicBezTo>
                    <a:lnTo>
                      <a:pt x="1661745" y="58003"/>
                    </a:lnTo>
                    <a:moveTo>
                      <a:pt x="1743171" y="123"/>
                    </a:moveTo>
                    <a:cubicBezTo>
                      <a:pt x="1740963" y="1717"/>
                      <a:pt x="1738633" y="3311"/>
                      <a:pt x="1736426" y="4905"/>
                    </a:cubicBezTo>
                    <a:cubicBezTo>
                      <a:pt x="1734219" y="6499"/>
                      <a:pt x="1731889" y="8094"/>
                      <a:pt x="1729682" y="9688"/>
                    </a:cubicBezTo>
                    <a:cubicBezTo>
                      <a:pt x="1727474" y="11282"/>
                      <a:pt x="1725144" y="12876"/>
                      <a:pt x="1722937" y="14470"/>
                    </a:cubicBezTo>
                    <a:cubicBezTo>
                      <a:pt x="1720729" y="16064"/>
                      <a:pt x="1718399" y="17659"/>
                      <a:pt x="1716192" y="19253"/>
                    </a:cubicBezTo>
                    <a:lnTo>
                      <a:pt x="1730417" y="83510"/>
                    </a:lnTo>
                    <a:cubicBezTo>
                      <a:pt x="1732502" y="82039"/>
                      <a:pt x="1734709" y="80445"/>
                      <a:pt x="1736794" y="78973"/>
                    </a:cubicBezTo>
                    <a:cubicBezTo>
                      <a:pt x="1738879" y="77501"/>
                      <a:pt x="1741086" y="76030"/>
                      <a:pt x="1743171" y="74436"/>
                    </a:cubicBezTo>
                    <a:cubicBezTo>
                      <a:pt x="1745255" y="72842"/>
                      <a:pt x="1747463" y="71493"/>
                      <a:pt x="1749547" y="70021"/>
                    </a:cubicBezTo>
                    <a:cubicBezTo>
                      <a:pt x="1751632" y="68550"/>
                      <a:pt x="1753839" y="67078"/>
                      <a:pt x="1755924" y="65606"/>
                    </a:cubicBezTo>
                    <a:lnTo>
                      <a:pt x="1750528" y="37647"/>
                    </a:lnTo>
                    <a:lnTo>
                      <a:pt x="1748566" y="27224"/>
                    </a:lnTo>
                    <a:lnTo>
                      <a:pt x="1743293"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65BB592D-FC4F-8D3E-B7E3-CEE77D4AFE63}"/>
                  </a:ext>
                </a:extLst>
              </p:cNvPr>
              <p:cNvSpPr/>
              <p:nvPr/>
            </p:nvSpPr>
            <p:spPr>
              <a:xfrm>
                <a:off x="7522602" y="5415053"/>
                <a:ext cx="2353004" cy="754168"/>
              </a:xfrm>
              <a:custGeom>
                <a:avLst/>
                <a:gdLst>
                  <a:gd name="connsiteX0" fmla="*/ 655084 w 2353004"/>
                  <a:gd name="connsiteY0" fmla="*/ 482545 h 754168"/>
                  <a:gd name="connsiteX1" fmla="*/ 647481 w 2353004"/>
                  <a:gd name="connsiteY1" fmla="*/ 481319 h 754168"/>
                  <a:gd name="connsiteX2" fmla="*/ 639878 w 2353004"/>
                  <a:gd name="connsiteY2" fmla="*/ 480092 h 754168"/>
                  <a:gd name="connsiteX3" fmla="*/ 632398 w 2353004"/>
                  <a:gd name="connsiteY3" fmla="*/ 478866 h 754168"/>
                  <a:gd name="connsiteX4" fmla="*/ 624917 w 2353004"/>
                  <a:gd name="connsiteY4" fmla="*/ 477517 h 754168"/>
                  <a:gd name="connsiteX5" fmla="*/ 491252 w 2353004"/>
                  <a:gd name="connsiteY5" fmla="*/ 721672 h 754168"/>
                  <a:gd name="connsiteX6" fmla="*/ 499345 w 2353004"/>
                  <a:gd name="connsiteY6" fmla="*/ 723511 h 754168"/>
                  <a:gd name="connsiteX7" fmla="*/ 507561 w 2353004"/>
                  <a:gd name="connsiteY7" fmla="*/ 725350 h 754168"/>
                  <a:gd name="connsiteX8" fmla="*/ 515777 w 2353004"/>
                  <a:gd name="connsiteY8" fmla="*/ 727067 h 754168"/>
                  <a:gd name="connsiteX9" fmla="*/ 524116 w 2353004"/>
                  <a:gd name="connsiteY9" fmla="*/ 728784 h 754168"/>
                  <a:gd name="connsiteX10" fmla="*/ 655084 w 2353004"/>
                  <a:gd name="connsiteY10" fmla="*/ 482545 h 754168"/>
                  <a:gd name="connsiteX11" fmla="*/ 538832 w 2353004"/>
                  <a:gd name="connsiteY11" fmla="*/ 457896 h 754168"/>
                  <a:gd name="connsiteX12" fmla="*/ 398054 w 2353004"/>
                  <a:gd name="connsiteY12" fmla="*/ 695674 h 754168"/>
                  <a:gd name="connsiteX13" fmla="*/ 405534 w 2353004"/>
                  <a:gd name="connsiteY13" fmla="*/ 698127 h 754168"/>
                  <a:gd name="connsiteX14" fmla="*/ 413014 w 2353004"/>
                  <a:gd name="connsiteY14" fmla="*/ 700457 h 754168"/>
                  <a:gd name="connsiteX15" fmla="*/ 420617 w 2353004"/>
                  <a:gd name="connsiteY15" fmla="*/ 702787 h 754168"/>
                  <a:gd name="connsiteX16" fmla="*/ 428220 w 2353004"/>
                  <a:gd name="connsiteY16" fmla="*/ 705117 h 754168"/>
                  <a:gd name="connsiteX17" fmla="*/ 566791 w 2353004"/>
                  <a:gd name="connsiteY17" fmla="*/ 465132 h 754168"/>
                  <a:gd name="connsiteX18" fmla="*/ 559679 w 2353004"/>
                  <a:gd name="connsiteY18" fmla="*/ 463415 h 754168"/>
                  <a:gd name="connsiteX19" fmla="*/ 552689 w 2353004"/>
                  <a:gd name="connsiteY19" fmla="*/ 461576 h 754168"/>
                  <a:gd name="connsiteX20" fmla="*/ 545699 w 2353004"/>
                  <a:gd name="connsiteY20" fmla="*/ 459736 h 754168"/>
                  <a:gd name="connsiteX21" fmla="*/ 538832 w 2353004"/>
                  <a:gd name="connsiteY21" fmla="*/ 457774 h 754168"/>
                  <a:gd name="connsiteX22" fmla="*/ 749999 w 2353004"/>
                  <a:gd name="connsiteY22" fmla="*/ 493214 h 754168"/>
                  <a:gd name="connsiteX23" fmla="*/ 741905 w 2353004"/>
                  <a:gd name="connsiteY23" fmla="*/ 492601 h 754168"/>
                  <a:gd name="connsiteX24" fmla="*/ 733812 w 2353004"/>
                  <a:gd name="connsiteY24" fmla="*/ 491987 h 754168"/>
                  <a:gd name="connsiteX25" fmla="*/ 725718 w 2353004"/>
                  <a:gd name="connsiteY25" fmla="*/ 491252 h 754168"/>
                  <a:gd name="connsiteX26" fmla="*/ 717747 w 2353004"/>
                  <a:gd name="connsiteY26" fmla="*/ 490393 h 754168"/>
                  <a:gd name="connsiteX27" fmla="*/ 592420 w 2353004"/>
                  <a:gd name="connsiteY27" fmla="*/ 740434 h 754168"/>
                  <a:gd name="connsiteX28" fmla="*/ 601250 w 2353004"/>
                  <a:gd name="connsiteY28" fmla="*/ 741660 h 754168"/>
                  <a:gd name="connsiteX29" fmla="*/ 610079 w 2353004"/>
                  <a:gd name="connsiteY29" fmla="*/ 742764 h 754168"/>
                  <a:gd name="connsiteX30" fmla="*/ 618908 w 2353004"/>
                  <a:gd name="connsiteY30" fmla="*/ 743867 h 754168"/>
                  <a:gd name="connsiteX31" fmla="*/ 627860 w 2353004"/>
                  <a:gd name="connsiteY31" fmla="*/ 744971 h 754168"/>
                  <a:gd name="connsiteX32" fmla="*/ 750121 w 2353004"/>
                  <a:gd name="connsiteY32" fmla="*/ 493214 h 754168"/>
                  <a:gd name="connsiteX33" fmla="*/ 459491 w 2353004"/>
                  <a:gd name="connsiteY33" fmla="*/ 432144 h 754168"/>
                  <a:gd name="connsiteX34" fmla="*/ 312459 w 2353004"/>
                  <a:gd name="connsiteY34" fmla="*/ 662810 h 754168"/>
                  <a:gd name="connsiteX35" fmla="*/ 319326 w 2353004"/>
                  <a:gd name="connsiteY35" fmla="*/ 665875 h 754168"/>
                  <a:gd name="connsiteX36" fmla="*/ 326193 w 2353004"/>
                  <a:gd name="connsiteY36" fmla="*/ 668818 h 754168"/>
                  <a:gd name="connsiteX37" fmla="*/ 333183 w 2353004"/>
                  <a:gd name="connsiteY37" fmla="*/ 671761 h 754168"/>
                  <a:gd name="connsiteX38" fmla="*/ 340173 w 2353004"/>
                  <a:gd name="connsiteY38" fmla="*/ 674582 h 754168"/>
                  <a:gd name="connsiteX39" fmla="*/ 485365 w 2353004"/>
                  <a:gd name="connsiteY39" fmla="*/ 441587 h 754168"/>
                  <a:gd name="connsiteX40" fmla="*/ 478866 w 2353004"/>
                  <a:gd name="connsiteY40" fmla="*/ 439257 h 754168"/>
                  <a:gd name="connsiteX41" fmla="*/ 472367 w 2353004"/>
                  <a:gd name="connsiteY41" fmla="*/ 436927 h 754168"/>
                  <a:gd name="connsiteX42" fmla="*/ 465990 w 2353004"/>
                  <a:gd name="connsiteY42" fmla="*/ 434597 h 754168"/>
                  <a:gd name="connsiteX43" fmla="*/ 459613 w 2353004"/>
                  <a:gd name="connsiteY43" fmla="*/ 432144 h 754168"/>
                  <a:gd name="connsiteX44" fmla="*/ 851168 w 2353004"/>
                  <a:gd name="connsiteY44" fmla="*/ 496893 h 754168"/>
                  <a:gd name="connsiteX45" fmla="*/ 842461 w 2353004"/>
                  <a:gd name="connsiteY45" fmla="*/ 496893 h 754168"/>
                  <a:gd name="connsiteX46" fmla="*/ 833877 w 2353004"/>
                  <a:gd name="connsiteY46" fmla="*/ 496893 h 754168"/>
                  <a:gd name="connsiteX47" fmla="*/ 825293 w 2353004"/>
                  <a:gd name="connsiteY47" fmla="*/ 496770 h 754168"/>
                  <a:gd name="connsiteX48" fmla="*/ 816709 w 2353004"/>
                  <a:gd name="connsiteY48" fmla="*/ 496647 h 754168"/>
                  <a:gd name="connsiteX49" fmla="*/ 701070 w 2353004"/>
                  <a:gd name="connsiteY49" fmla="*/ 751593 h 754168"/>
                  <a:gd name="connsiteX50" fmla="*/ 710512 w 2353004"/>
                  <a:gd name="connsiteY50" fmla="*/ 752084 h 754168"/>
                  <a:gd name="connsiteX51" fmla="*/ 719955 w 2353004"/>
                  <a:gd name="connsiteY51" fmla="*/ 752574 h 754168"/>
                  <a:gd name="connsiteX52" fmla="*/ 729520 w 2353004"/>
                  <a:gd name="connsiteY52" fmla="*/ 752942 h 754168"/>
                  <a:gd name="connsiteX53" fmla="*/ 739085 w 2353004"/>
                  <a:gd name="connsiteY53" fmla="*/ 753310 h 754168"/>
                  <a:gd name="connsiteX54" fmla="*/ 851290 w 2353004"/>
                  <a:gd name="connsiteY54" fmla="*/ 496893 h 754168"/>
                  <a:gd name="connsiteX55" fmla="*/ 386894 w 2353004"/>
                  <a:gd name="connsiteY55" fmla="*/ 400506 h 754168"/>
                  <a:gd name="connsiteX56" fmla="*/ 234589 w 2353004"/>
                  <a:gd name="connsiteY56" fmla="*/ 623568 h 754168"/>
                  <a:gd name="connsiteX57" fmla="*/ 240721 w 2353004"/>
                  <a:gd name="connsiteY57" fmla="*/ 627125 h 754168"/>
                  <a:gd name="connsiteX58" fmla="*/ 246975 w 2353004"/>
                  <a:gd name="connsiteY58" fmla="*/ 630558 h 754168"/>
                  <a:gd name="connsiteX59" fmla="*/ 253229 w 2353004"/>
                  <a:gd name="connsiteY59" fmla="*/ 633992 h 754168"/>
                  <a:gd name="connsiteX60" fmla="*/ 259605 w 2353004"/>
                  <a:gd name="connsiteY60" fmla="*/ 637303 h 754168"/>
                  <a:gd name="connsiteX61" fmla="*/ 410194 w 2353004"/>
                  <a:gd name="connsiteY61" fmla="*/ 411666 h 754168"/>
                  <a:gd name="connsiteX62" fmla="*/ 404308 w 2353004"/>
                  <a:gd name="connsiteY62" fmla="*/ 408968 h 754168"/>
                  <a:gd name="connsiteX63" fmla="*/ 398421 w 2353004"/>
                  <a:gd name="connsiteY63" fmla="*/ 406147 h 754168"/>
                  <a:gd name="connsiteX64" fmla="*/ 392658 w 2353004"/>
                  <a:gd name="connsiteY64" fmla="*/ 403327 h 754168"/>
                  <a:gd name="connsiteX65" fmla="*/ 386894 w 2353004"/>
                  <a:gd name="connsiteY65" fmla="*/ 400506 h 754168"/>
                  <a:gd name="connsiteX66" fmla="*/ 958713 w 2353004"/>
                  <a:gd name="connsiteY66" fmla="*/ 493214 h 754168"/>
                  <a:gd name="connsiteX67" fmla="*/ 949516 w 2353004"/>
                  <a:gd name="connsiteY67" fmla="*/ 493827 h 754168"/>
                  <a:gd name="connsiteX68" fmla="*/ 940441 w 2353004"/>
                  <a:gd name="connsiteY68" fmla="*/ 494317 h 754168"/>
                  <a:gd name="connsiteX69" fmla="*/ 931367 w 2353004"/>
                  <a:gd name="connsiteY69" fmla="*/ 494808 h 754168"/>
                  <a:gd name="connsiteX70" fmla="*/ 922292 w 2353004"/>
                  <a:gd name="connsiteY70" fmla="*/ 495299 h 754168"/>
                  <a:gd name="connsiteX71" fmla="*/ 817445 w 2353004"/>
                  <a:gd name="connsiteY71" fmla="*/ 754168 h 754168"/>
                  <a:gd name="connsiteX72" fmla="*/ 827500 w 2353004"/>
                  <a:gd name="connsiteY72" fmla="*/ 754045 h 754168"/>
                  <a:gd name="connsiteX73" fmla="*/ 837556 w 2353004"/>
                  <a:gd name="connsiteY73" fmla="*/ 753800 h 754168"/>
                  <a:gd name="connsiteX74" fmla="*/ 847734 w 2353004"/>
                  <a:gd name="connsiteY74" fmla="*/ 753555 h 754168"/>
                  <a:gd name="connsiteX75" fmla="*/ 857912 w 2353004"/>
                  <a:gd name="connsiteY75" fmla="*/ 753187 h 754168"/>
                  <a:gd name="connsiteX76" fmla="*/ 958836 w 2353004"/>
                  <a:gd name="connsiteY76" fmla="*/ 493214 h 754168"/>
                  <a:gd name="connsiteX77" fmla="*/ 321165 w 2353004"/>
                  <a:gd name="connsiteY77" fmla="*/ 363472 h 754168"/>
                  <a:gd name="connsiteX78" fmla="*/ 164568 w 2353004"/>
                  <a:gd name="connsiteY78" fmla="*/ 578563 h 754168"/>
                  <a:gd name="connsiteX79" fmla="*/ 170086 w 2353004"/>
                  <a:gd name="connsiteY79" fmla="*/ 582488 h 754168"/>
                  <a:gd name="connsiteX80" fmla="*/ 175727 w 2353004"/>
                  <a:gd name="connsiteY80" fmla="*/ 586412 h 754168"/>
                  <a:gd name="connsiteX81" fmla="*/ 181368 w 2353004"/>
                  <a:gd name="connsiteY81" fmla="*/ 590336 h 754168"/>
                  <a:gd name="connsiteX82" fmla="*/ 187132 w 2353004"/>
                  <a:gd name="connsiteY82" fmla="*/ 594137 h 754168"/>
                  <a:gd name="connsiteX83" fmla="*/ 342257 w 2353004"/>
                  <a:gd name="connsiteY83" fmla="*/ 376471 h 754168"/>
                  <a:gd name="connsiteX84" fmla="*/ 336862 w 2353004"/>
                  <a:gd name="connsiteY84" fmla="*/ 373283 h 754168"/>
                  <a:gd name="connsiteX85" fmla="*/ 331589 w 2353004"/>
                  <a:gd name="connsiteY85" fmla="*/ 370094 h 754168"/>
                  <a:gd name="connsiteX86" fmla="*/ 326316 w 2353004"/>
                  <a:gd name="connsiteY86" fmla="*/ 366906 h 754168"/>
                  <a:gd name="connsiteX87" fmla="*/ 321043 w 2353004"/>
                  <a:gd name="connsiteY87" fmla="*/ 363595 h 754168"/>
                  <a:gd name="connsiteX88" fmla="*/ 1072390 w 2353004"/>
                  <a:gd name="connsiteY88" fmla="*/ 481441 h 754168"/>
                  <a:gd name="connsiteX89" fmla="*/ 1062703 w 2353004"/>
                  <a:gd name="connsiteY89" fmla="*/ 482790 h 754168"/>
                  <a:gd name="connsiteX90" fmla="*/ 1053015 w 2353004"/>
                  <a:gd name="connsiteY90" fmla="*/ 484017 h 754168"/>
                  <a:gd name="connsiteX91" fmla="*/ 1043450 w 2353004"/>
                  <a:gd name="connsiteY91" fmla="*/ 485243 h 754168"/>
                  <a:gd name="connsiteX92" fmla="*/ 1033885 w 2353004"/>
                  <a:gd name="connsiteY92" fmla="*/ 486347 h 754168"/>
                  <a:gd name="connsiteX93" fmla="*/ 941177 w 2353004"/>
                  <a:gd name="connsiteY93" fmla="*/ 748159 h 754168"/>
                  <a:gd name="connsiteX94" fmla="*/ 951846 w 2353004"/>
                  <a:gd name="connsiteY94" fmla="*/ 747301 h 754168"/>
                  <a:gd name="connsiteX95" fmla="*/ 962515 w 2353004"/>
                  <a:gd name="connsiteY95" fmla="*/ 746320 h 754168"/>
                  <a:gd name="connsiteX96" fmla="*/ 973183 w 2353004"/>
                  <a:gd name="connsiteY96" fmla="*/ 745339 h 754168"/>
                  <a:gd name="connsiteX97" fmla="*/ 983975 w 2353004"/>
                  <a:gd name="connsiteY97" fmla="*/ 744235 h 754168"/>
                  <a:gd name="connsiteX98" fmla="*/ 1072390 w 2353004"/>
                  <a:gd name="connsiteY98" fmla="*/ 481564 h 754168"/>
                  <a:gd name="connsiteX99" fmla="*/ 262181 w 2353004"/>
                  <a:gd name="connsiteY99" fmla="*/ 321288 h 754168"/>
                  <a:gd name="connsiteX100" fmla="*/ 102273 w 2353004"/>
                  <a:gd name="connsiteY100" fmla="*/ 527918 h 754168"/>
                  <a:gd name="connsiteX101" fmla="*/ 107178 w 2353004"/>
                  <a:gd name="connsiteY101" fmla="*/ 532332 h 754168"/>
                  <a:gd name="connsiteX102" fmla="*/ 112206 w 2353004"/>
                  <a:gd name="connsiteY102" fmla="*/ 536747 h 754168"/>
                  <a:gd name="connsiteX103" fmla="*/ 117233 w 2353004"/>
                  <a:gd name="connsiteY103" fmla="*/ 541039 h 754168"/>
                  <a:gd name="connsiteX104" fmla="*/ 122261 w 2353004"/>
                  <a:gd name="connsiteY104" fmla="*/ 545331 h 754168"/>
                  <a:gd name="connsiteX105" fmla="*/ 281066 w 2353004"/>
                  <a:gd name="connsiteY105" fmla="*/ 336003 h 754168"/>
                  <a:gd name="connsiteX106" fmla="*/ 276283 w 2353004"/>
                  <a:gd name="connsiteY106" fmla="*/ 332325 h 754168"/>
                  <a:gd name="connsiteX107" fmla="*/ 271501 w 2353004"/>
                  <a:gd name="connsiteY107" fmla="*/ 328646 h 754168"/>
                  <a:gd name="connsiteX108" fmla="*/ 266841 w 2353004"/>
                  <a:gd name="connsiteY108" fmla="*/ 324967 h 754168"/>
                  <a:gd name="connsiteX109" fmla="*/ 262181 w 2353004"/>
                  <a:gd name="connsiteY109" fmla="*/ 321288 h 754168"/>
                  <a:gd name="connsiteX110" fmla="*/ 1191708 w 2353004"/>
                  <a:gd name="connsiteY110" fmla="*/ 461698 h 754168"/>
                  <a:gd name="connsiteX111" fmla="*/ 1181653 w 2353004"/>
                  <a:gd name="connsiteY111" fmla="*/ 463660 h 754168"/>
                  <a:gd name="connsiteX112" fmla="*/ 1171597 w 2353004"/>
                  <a:gd name="connsiteY112" fmla="*/ 465622 h 754168"/>
                  <a:gd name="connsiteX113" fmla="*/ 1161542 w 2353004"/>
                  <a:gd name="connsiteY113" fmla="*/ 467462 h 754168"/>
                  <a:gd name="connsiteX114" fmla="*/ 1151486 w 2353004"/>
                  <a:gd name="connsiteY114" fmla="*/ 469301 h 754168"/>
                  <a:gd name="connsiteX115" fmla="*/ 1072145 w 2353004"/>
                  <a:gd name="connsiteY115" fmla="*/ 732831 h 754168"/>
                  <a:gd name="connsiteX116" fmla="*/ 1083304 w 2353004"/>
                  <a:gd name="connsiteY116" fmla="*/ 731114 h 754168"/>
                  <a:gd name="connsiteX117" fmla="*/ 1094586 w 2353004"/>
                  <a:gd name="connsiteY117" fmla="*/ 729397 h 754168"/>
                  <a:gd name="connsiteX118" fmla="*/ 1105868 w 2353004"/>
                  <a:gd name="connsiteY118" fmla="*/ 727558 h 754168"/>
                  <a:gd name="connsiteX119" fmla="*/ 1117150 w 2353004"/>
                  <a:gd name="connsiteY119" fmla="*/ 725718 h 754168"/>
                  <a:gd name="connsiteX120" fmla="*/ 1191831 w 2353004"/>
                  <a:gd name="connsiteY120" fmla="*/ 461698 h 754168"/>
                  <a:gd name="connsiteX121" fmla="*/ 209941 w 2353004"/>
                  <a:gd name="connsiteY121" fmla="*/ 274444 h 754168"/>
                  <a:gd name="connsiteX122" fmla="*/ 47457 w 2353004"/>
                  <a:gd name="connsiteY122" fmla="*/ 472489 h 754168"/>
                  <a:gd name="connsiteX123" fmla="*/ 51749 w 2353004"/>
                  <a:gd name="connsiteY123" fmla="*/ 477272 h 754168"/>
                  <a:gd name="connsiteX124" fmla="*/ 56041 w 2353004"/>
                  <a:gd name="connsiteY124" fmla="*/ 482054 h 754168"/>
                  <a:gd name="connsiteX125" fmla="*/ 60456 w 2353004"/>
                  <a:gd name="connsiteY125" fmla="*/ 486837 h 754168"/>
                  <a:gd name="connsiteX126" fmla="*/ 64871 w 2353004"/>
                  <a:gd name="connsiteY126" fmla="*/ 491619 h 754168"/>
                  <a:gd name="connsiteX127" fmla="*/ 226618 w 2353004"/>
                  <a:gd name="connsiteY127" fmla="*/ 290753 h 754168"/>
                  <a:gd name="connsiteX128" fmla="*/ 222326 w 2353004"/>
                  <a:gd name="connsiteY128" fmla="*/ 286707 h 754168"/>
                  <a:gd name="connsiteX129" fmla="*/ 218157 w 2353004"/>
                  <a:gd name="connsiteY129" fmla="*/ 282660 h 754168"/>
                  <a:gd name="connsiteX130" fmla="*/ 213987 w 2353004"/>
                  <a:gd name="connsiteY130" fmla="*/ 278613 h 754168"/>
                  <a:gd name="connsiteX131" fmla="*/ 209941 w 2353004"/>
                  <a:gd name="connsiteY131" fmla="*/ 274566 h 754168"/>
                  <a:gd name="connsiteX132" fmla="*/ 1316422 w 2353004"/>
                  <a:gd name="connsiteY132" fmla="*/ 433616 h 754168"/>
                  <a:gd name="connsiteX133" fmla="*/ 1305876 w 2353004"/>
                  <a:gd name="connsiteY133" fmla="*/ 436191 h 754168"/>
                  <a:gd name="connsiteX134" fmla="*/ 1295330 w 2353004"/>
                  <a:gd name="connsiteY134" fmla="*/ 438766 h 754168"/>
                  <a:gd name="connsiteX135" fmla="*/ 1284784 w 2353004"/>
                  <a:gd name="connsiteY135" fmla="*/ 441342 h 754168"/>
                  <a:gd name="connsiteX136" fmla="*/ 1274360 w 2353004"/>
                  <a:gd name="connsiteY136" fmla="*/ 443917 h 754168"/>
                  <a:gd name="connsiteX137" fmla="*/ 1209367 w 2353004"/>
                  <a:gd name="connsiteY137" fmla="*/ 708060 h 754168"/>
                  <a:gd name="connsiteX138" fmla="*/ 1221139 w 2353004"/>
                  <a:gd name="connsiteY138" fmla="*/ 705607 h 754168"/>
                  <a:gd name="connsiteX139" fmla="*/ 1232911 w 2353004"/>
                  <a:gd name="connsiteY139" fmla="*/ 703032 h 754168"/>
                  <a:gd name="connsiteX140" fmla="*/ 1244684 w 2353004"/>
                  <a:gd name="connsiteY140" fmla="*/ 700334 h 754168"/>
                  <a:gd name="connsiteX141" fmla="*/ 1256579 w 2353004"/>
                  <a:gd name="connsiteY141" fmla="*/ 697636 h 754168"/>
                  <a:gd name="connsiteX142" fmla="*/ 1316422 w 2353004"/>
                  <a:gd name="connsiteY142" fmla="*/ 433616 h 754168"/>
                  <a:gd name="connsiteX143" fmla="*/ 164078 w 2353004"/>
                  <a:gd name="connsiteY143" fmla="*/ 223430 h 754168"/>
                  <a:gd name="connsiteX144" fmla="*/ 95405 w 2353004"/>
                  <a:gd name="connsiteY144" fmla="*/ 302526 h 754168"/>
                  <a:gd name="connsiteX145" fmla="*/ 69408 w 2353004"/>
                  <a:gd name="connsiteY145" fmla="*/ 332447 h 754168"/>
                  <a:gd name="connsiteX146" fmla="*/ 0 w 2353004"/>
                  <a:gd name="connsiteY146" fmla="*/ 412401 h 754168"/>
                  <a:gd name="connsiteX147" fmla="*/ 3679 w 2353004"/>
                  <a:gd name="connsiteY147" fmla="*/ 417552 h 754168"/>
                  <a:gd name="connsiteX148" fmla="*/ 7480 w 2353004"/>
                  <a:gd name="connsiteY148" fmla="*/ 422702 h 754168"/>
                  <a:gd name="connsiteX149" fmla="*/ 11282 w 2353004"/>
                  <a:gd name="connsiteY149" fmla="*/ 427853 h 754168"/>
                  <a:gd name="connsiteX150" fmla="*/ 15083 w 2353004"/>
                  <a:gd name="connsiteY150" fmla="*/ 432880 h 754168"/>
                  <a:gd name="connsiteX151" fmla="*/ 178670 w 2353004"/>
                  <a:gd name="connsiteY151" fmla="*/ 240843 h 754168"/>
                  <a:gd name="connsiteX152" fmla="*/ 174991 w 2353004"/>
                  <a:gd name="connsiteY152" fmla="*/ 236551 h 754168"/>
                  <a:gd name="connsiteX153" fmla="*/ 171313 w 2353004"/>
                  <a:gd name="connsiteY153" fmla="*/ 232259 h 754168"/>
                  <a:gd name="connsiteX154" fmla="*/ 167634 w 2353004"/>
                  <a:gd name="connsiteY154" fmla="*/ 227845 h 754168"/>
                  <a:gd name="connsiteX155" fmla="*/ 164078 w 2353004"/>
                  <a:gd name="connsiteY155" fmla="*/ 223430 h 754168"/>
                  <a:gd name="connsiteX156" fmla="*/ 1445795 w 2353004"/>
                  <a:gd name="connsiteY156" fmla="*/ 396950 h 754168"/>
                  <a:gd name="connsiteX157" fmla="*/ 1434881 w 2353004"/>
                  <a:gd name="connsiteY157" fmla="*/ 400261 h 754168"/>
                  <a:gd name="connsiteX158" fmla="*/ 1423967 w 2353004"/>
                  <a:gd name="connsiteY158" fmla="*/ 403572 h 754168"/>
                  <a:gd name="connsiteX159" fmla="*/ 1413053 w 2353004"/>
                  <a:gd name="connsiteY159" fmla="*/ 406883 h 754168"/>
                  <a:gd name="connsiteX160" fmla="*/ 1402262 w 2353004"/>
                  <a:gd name="connsiteY160" fmla="*/ 410071 h 754168"/>
                  <a:gd name="connsiteX161" fmla="*/ 1352843 w 2353004"/>
                  <a:gd name="connsiteY161" fmla="*/ 673356 h 754168"/>
                  <a:gd name="connsiteX162" fmla="*/ 1364983 w 2353004"/>
                  <a:gd name="connsiteY162" fmla="*/ 670045 h 754168"/>
                  <a:gd name="connsiteX163" fmla="*/ 1377246 w 2353004"/>
                  <a:gd name="connsiteY163" fmla="*/ 666611 h 754168"/>
                  <a:gd name="connsiteX164" fmla="*/ 1389509 w 2353004"/>
                  <a:gd name="connsiteY164" fmla="*/ 663178 h 754168"/>
                  <a:gd name="connsiteX165" fmla="*/ 1401894 w 2353004"/>
                  <a:gd name="connsiteY165" fmla="*/ 659621 h 754168"/>
                  <a:gd name="connsiteX166" fmla="*/ 1445795 w 2353004"/>
                  <a:gd name="connsiteY166" fmla="*/ 396950 h 754168"/>
                  <a:gd name="connsiteX167" fmla="*/ 1579338 w 2353004"/>
                  <a:gd name="connsiteY167" fmla="*/ 351700 h 754168"/>
                  <a:gd name="connsiteX168" fmla="*/ 1568056 w 2353004"/>
                  <a:gd name="connsiteY168" fmla="*/ 355869 h 754168"/>
                  <a:gd name="connsiteX169" fmla="*/ 1556775 w 2353004"/>
                  <a:gd name="connsiteY169" fmla="*/ 359916 h 754168"/>
                  <a:gd name="connsiteX170" fmla="*/ 1545493 w 2353004"/>
                  <a:gd name="connsiteY170" fmla="*/ 363840 h 754168"/>
                  <a:gd name="connsiteX171" fmla="*/ 1534333 w 2353004"/>
                  <a:gd name="connsiteY171" fmla="*/ 367764 h 754168"/>
                  <a:gd name="connsiteX172" fmla="*/ 1501469 w 2353004"/>
                  <a:gd name="connsiteY172" fmla="*/ 628841 h 754168"/>
                  <a:gd name="connsiteX173" fmla="*/ 1514100 w 2353004"/>
                  <a:gd name="connsiteY173" fmla="*/ 624672 h 754168"/>
                  <a:gd name="connsiteX174" fmla="*/ 1526731 w 2353004"/>
                  <a:gd name="connsiteY174" fmla="*/ 620380 h 754168"/>
                  <a:gd name="connsiteX175" fmla="*/ 1539484 w 2353004"/>
                  <a:gd name="connsiteY175" fmla="*/ 616088 h 754168"/>
                  <a:gd name="connsiteX176" fmla="*/ 1552237 w 2353004"/>
                  <a:gd name="connsiteY176" fmla="*/ 611673 h 754168"/>
                  <a:gd name="connsiteX177" fmla="*/ 1579216 w 2353004"/>
                  <a:gd name="connsiteY177" fmla="*/ 351577 h 754168"/>
                  <a:gd name="connsiteX178" fmla="*/ 1716560 w 2353004"/>
                  <a:gd name="connsiteY178" fmla="*/ 297989 h 754168"/>
                  <a:gd name="connsiteX179" fmla="*/ 1705033 w 2353004"/>
                  <a:gd name="connsiteY179" fmla="*/ 302771 h 754168"/>
                  <a:gd name="connsiteX180" fmla="*/ 1693506 w 2353004"/>
                  <a:gd name="connsiteY180" fmla="*/ 307554 h 754168"/>
                  <a:gd name="connsiteX181" fmla="*/ 1681979 w 2353004"/>
                  <a:gd name="connsiteY181" fmla="*/ 312213 h 754168"/>
                  <a:gd name="connsiteX182" fmla="*/ 1670452 w 2353004"/>
                  <a:gd name="connsiteY182" fmla="*/ 316873 h 754168"/>
                  <a:gd name="connsiteX183" fmla="*/ 1655123 w 2353004"/>
                  <a:gd name="connsiteY183" fmla="*/ 574272 h 754168"/>
                  <a:gd name="connsiteX184" fmla="*/ 1668122 w 2353004"/>
                  <a:gd name="connsiteY184" fmla="*/ 569244 h 754168"/>
                  <a:gd name="connsiteX185" fmla="*/ 1681120 w 2353004"/>
                  <a:gd name="connsiteY185" fmla="*/ 564216 h 754168"/>
                  <a:gd name="connsiteX186" fmla="*/ 1694119 w 2353004"/>
                  <a:gd name="connsiteY186" fmla="*/ 559065 h 754168"/>
                  <a:gd name="connsiteX187" fmla="*/ 1707240 w 2353004"/>
                  <a:gd name="connsiteY187" fmla="*/ 553792 h 754168"/>
                  <a:gd name="connsiteX188" fmla="*/ 1716438 w 2353004"/>
                  <a:gd name="connsiteY188" fmla="*/ 297989 h 754168"/>
                  <a:gd name="connsiteX189" fmla="*/ 1856602 w 2353004"/>
                  <a:gd name="connsiteY189" fmla="*/ 235693 h 754168"/>
                  <a:gd name="connsiteX190" fmla="*/ 1844830 w 2353004"/>
                  <a:gd name="connsiteY190" fmla="*/ 241211 h 754168"/>
                  <a:gd name="connsiteX191" fmla="*/ 1833058 w 2353004"/>
                  <a:gd name="connsiteY191" fmla="*/ 246607 h 754168"/>
                  <a:gd name="connsiteX192" fmla="*/ 1821285 w 2353004"/>
                  <a:gd name="connsiteY192" fmla="*/ 252003 h 754168"/>
                  <a:gd name="connsiteX193" fmla="*/ 1809513 w 2353004"/>
                  <a:gd name="connsiteY193" fmla="*/ 257276 h 754168"/>
                  <a:gd name="connsiteX194" fmla="*/ 1812579 w 2353004"/>
                  <a:gd name="connsiteY194" fmla="*/ 509401 h 754168"/>
                  <a:gd name="connsiteX195" fmla="*/ 1825823 w 2353004"/>
                  <a:gd name="connsiteY195" fmla="*/ 503514 h 754168"/>
                  <a:gd name="connsiteX196" fmla="*/ 1839066 w 2353004"/>
                  <a:gd name="connsiteY196" fmla="*/ 497629 h 754168"/>
                  <a:gd name="connsiteX197" fmla="*/ 1852433 w 2353004"/>
                  <a:gd name="connsiteY197" fmla="*/ 491619 h 754168"/>
                  <a:gd name="connsiteX198" fmla="*/ 1865799 w 2353004"/>
                  <a:gd name="connsiteY198" fmla="*/ 485611 h 754168"/>
                  <a:gd name="connsiteX199" fmla="*/ 1856480 w 2353004"/>
                  <a:gd name="connsiteY199" fmla="*/ 235570 h 754168"/>
                  <a:gd name="connsiteX200" fmla="*/ 1998607 w 2353004"/>
                  <a:gd name="connsiteY200" fmla="*/ 165058 h 754168"/>
                  <a:gd name="connsiteX201" fmla="*/ 1986712 w 2353004"/>
                  <a:gd name="connsiteY201" fmla="*/ 171313 h 754168"/>
                  <a:gd name="connsiteX202" fmla="*/ 1974817 w 2353004"/>
                  <a:gd name="connsiteY202" fmla="*/ 177444 h 754168"/>
                  <a:gd name="connsiteX203" fmla="*/ 1962922 w 2353004"/>
                  <a:gd name="connsiteY203" fmla="*/ 183576 h 754168"/>
                  <a:gd name="connsiteX204" fmla="*/ 1951027 w 2353004"/>
                  <a:gd name="connsiteY204" fmla="*/ 189584 h 754168"/>
                  <a:gd name="connsiteX205" fmla="*/ 1972977 w 2353004"/>
                  <a:gd name="connsiteY205" fmla="*/ 434965 h 754168"/>
                  <a:gd name="connsiteX206" fmla="*/ 1986467 w 2353004"/>
                  <a:gd name="connsiteY206" fmla="*/ 428220 h 754168"/>
                  <a:gd name="connsiteX207" fmla="*/ 1999956 w 2353004"/>
                  <a:gd name="connsiteY207" fmla="*/ 421476 h 754168"/>
                  <a:gd name="connsiteX208" fmla="*/ 2013445 w 2353004"/>
                  <a:gd name="connsiteY208" fmla="*/ 414608 h 754168"/>
                  <a:gd name="connsiteX209" fmla="*/ 2026934 w 2353004"/>
                  <a:gd name="connsiteY209" fmla="*/ 407741 h 754168"/>
                  <a:gd name="connsiteX210" fmla="*/ 1998484 w 2353004"/>
                  <a:gd name="connsiteY210" fmla="*/ 164936 h 754168"/>
                  <a:gd name="connsiteX211" fmla="*/ 2142083 w 2353004"/>
                  <a:gd name="connsiteY211" fmla="*/ 86454 h 754168"/>
                  <a:gd name="connsiteX212" fmla="*/ 2130065 w 2353004"/>
                  <a:gd name="connsiteY212" fmla="*/ 93321 h 754168"/>
                  <a:gd name="connsiteX213" fmla="*/ 2118047 w 2353004"/>
                  <a:gd name="connsiteY213" fmla="*/ 100188 h 754168"/>
                  <a:gd name="connsiteX214" fmla="*/ 2106030 w 2353004"/>
                  <a:gd name="connsiteY214" fmla="*/ 106932 h 754168"/>
                  <a:gd name="connsiteX215" fmla="*/ 2094012 w 2353004"/>
                  <a:gd name="connsiteY215" fmla="*/ 113677 h 754168"/>
                  <a:gd name="connsiteX216" fmla="*/ 2135215 w 2353004"/>
                  <a:gd name="connsiteY216" fmla="*/ 350719 h 754168"/>
                  <a:gd name="connsiteX217" fmla="*/ 2148827 w 2353004"/>
                  <a:gd name="connsiteY217" fmla="*/ 343238 h 754168"/>
                  <a:gd name="connsiteX218" fmla="*/ 2162439 w 2353004"/>
                  <a:gd name="connsiteY218" fmla="*/ 335758 h 754168"/>
                  <a:gd name="connsiteX219" fmla="*/ 2176051 w 2353004"/>
                  <a:gd name="connsiteY219" fmla="*/ 328155 h 754168"/>
                  <a:gd name="connsiteX220" fmla="*/ 2189663 w 2353004"/>
                  <a:gd name="connsiteY220" fmla="*/ 320430 h 754168"/>
                  <a:gd name="connsiteX221" fmla="*/ 2141837 w 2353004"/>
                  <a:gd name="connsiteY221" fmla="*/ 86454 h 754168"/>
                  <a:gd name="connsiteX222" fmla="*/ 2285681 w 2353004"/>
                  <a:gd name="connsiteY222" fmla="*/ 0 h 754168"/>
                  <a:gd name="connsiteX223" fmla="*/ 2273663 w 2353004"/>
                  <a:gd name="connsiteY223" fmla="*/ 7481 h 754168"/>
                  <a:gd name="connsiteX224" fmla="*/ 2261646 w 2353004"/>
                  <a:gd name="connsiteY224" fmla="*/ 14838 h 754168"/>
                  <a:gd name="connsiteX225" fmla="*/ 2249628 w 2353004"/>
                  <a:gd name="connsiteY225" fmla="*/ 22196 h 754168"/>
                  <a:gd name="connsiteX226" fmla="*/ 2237611 w 2353004"/>
                  <a:gd name="connsiteY226" fmla="*/ 29554 h 754168"/>
                  <a:gd name="connsiteX227" fmla="*/ 2298557 w 2353004"/>
                  <a:gd name="connsiteY227" fmla="*/ 257030 h 754168"/>
                  <a:gd name="connsiteX228" fmla="*/ 2312169 w 2353004"/>
                  <a:gd name="connsiteY228" fmla="*/ 248814 h 754168"/>
                  <a:gd name="connsiteX229" fmla="*/ 2325781 w 2353004"/>
                  <a:gd name="connsiteY229" fmla="*/ 240598 h 754168"/>
                  <a:gd name="connsiteX230" fmla="*/ 2339393 w 2353004"/>
                  <a:gd name="connsiteY230" fmla="*/ 232259 h 754168"/>
                  <a:gd name="connsiteX231" fmla="*/ 2353004 w 2353004"/>
                  <a:gd name="connsiteY231" fmla="*/ 223798 h 754168"/>
                  <a:gd name="connsiteX232" fmla="*/ 2323941 w 2353004"/>
                  <a:gd name="connsiteY232" fmla="*/ 127412 h 754168"/>
                  <a:gd name="connsiteX233" fmla="*/ 2313273 w 2353004"/>
                  <a:gd name="connsiteY233" fmla="*/ 91972 h 754168"/>
                  <a:gd name="connsiteX234" fmla="*/ 2285558 w 2353004"/>
                  <a:gd name="connsiteY234" fmla="*/ 0 h 75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2353004" h="754168">
                    <a:moveTo>
                      <a:pt x="655084" y="482545"/>
                    </a:moveTo>
                    <a:cubicBezTo>
                      <a:pt x="652509" y="482177"/>
                      <a:pt x="650056" y="481687"/>
                      <a:pt x="647481" y="481319"/>
                    </a:cubicBezTo>
                    <a:cubicBezTo>
                      <a:pt x="644906" y="480951"/>
                      <a:pt x="642453" y="480460"/>
                      <a:pt x="639878" y="480092"/>
                    </a:cubicBezTo>
                    <a:cubicBezTo>
                      <a:pt x="637425" y="479724"/>
                      <a:pt x="634850" y="479234"/>
                      <a:pt x="632398" y="478866"/>
                    </a:cubicBezTo>
                    <a:cubicBezTo>
                      <a:pt x="629945" y="478376"/>
                      <a:pt x="627370" y="478008"/>
                      <a:pt x="624917" y="477517"/>
                    </a:cubicBezTo>
                    <a:lnTo>
                      <a:pt x="491252" y="721672"/>
                    </a:lnTo>
                    <a:cubicBezTo>
                      <a:pt x="493949" y="722285"/>
                      <a:pt x="496647" y="722898"/>
                      <a:pt x="499345" y="723511"/>
                    </a:cubicBezTo>
                    <a:cubicBezTo>
                      <a:pt x="502043" y="724124"/>
                      <a:pt x="504863" y="724737"/>
                      <a:pt x="507561" y="725350"/>
                    </a:cubicBezTo>
                    <a:cubicBezTo>
                      <a:pt x="510259" y="725964"/>
                      <a:pt x="513080" y="726577"/>
                      <a:pt x="515777" y="727067"/>
                    </a:cubicBezTo>
                    <a:cubicBezTo>
                      <a:pt x="518475" y="727680"/>
                      <a:pt x="521296" y="728171"/>
                      <a:pt x="524116" y="728784"/>
                    </a:cubicBezTo>
                    <a:lnTo>
                      <a:pt x="655084" y="482545"/>
                    </a:lnTo>
                    <a:moveTo>
                      <a:pt x="538832" y="457896"/>
                    </a:moveTo>
                    <a:lnTo>
                      <a:pt x="398054" y="695674"/>
                    </a:lnTo>
                    <a:cubicBezTo>
                      <a:pt x="400506" y="696533"/>
                      <a:pt x="402959" y="697268"/>
                      <a:pt x="405534" y="698127"/>
                    </a:cubicBezTo>
                    <a:cubicBezTo>
                      <a:pt x="407986" y="698985"/>
                      <a:pt x="410562" y="699721"/>
                      <a:pt x="413014" y="700457"/>
                    </a:cubicBezTo>
                    <a:cubicBezTo>
                      <a:pt x="415590" y="701192"/>
                      <a:pt x="418042" y="702051"/>
                      <a:pt x="420617" y="702787"/>
                    </a:cubicBezTo>
                    <a:cubicBezTo>
                      <a:pt x="423192" y="703522"/>
                      <a:pt x="425645" y="704381"/>
                      <a:pt x="428220" y="705117"/>
                    </a:cubicBezTo>
                    <a:lnTo>
                      <a:pt x="566791" y="465132"/>
                    </a:lnTo>
                    <a:cubicBezTo>
                      <a:pt x="564461" y="464519"/>
                      <a:pt x="562009" y="464028"/>
                      <a:pt x="559679" y="463415"/>
                    </a:cubicBezTo>
                    <a:cubicBezTo>
                      <a:pt x="557349" y="462802"/>
                      <a:pt x="555019" y="462189"/>
                      <a:pt x="552689" y="461576"/>
                    </a:cubicBezTo>
                    <a:cubicBezTo>
                      <a:pt x="550359" y="460962"/>
                      <a:pt x="548029" y="460349"/>
                      <a:pt x="545699" y="459736"/>
                    </a:cubicBezTo>
                    <a:cubicBezTo>
                      <a:pt x="543369" y="459123"/>
                      <a:pt x="541039" y="458510"/>
                      <a:pt x="538832" y="457774"/>
                    </a:cubicBezTo>
                    <a:moveTo>
                      <a:pt x="749999" y="493214"/>
                    </a:moveTo>
                    <a:cubicBezTo>
                      <a:pt x="747301" y="492969"/>
                      <a:pt x="744603" y="492846"/>
                      <a:pt x="741905" y="492601"/>
                    </a:cubicBezTo>
                    <a:cubicBezTo>
                      <a:pt x="739207" y="492355"/>
                      <a:pt x="736509" y="492233"/>
                      <a:pt x="733812" y="491987"/>
                    </a:cubicBezTo>
                    <a:cubicBezTo>
                      <a:pt x="731114" y="491742"/>
                      <a:pt x="728416" y="491497"/>
                      <a:pt x="725718" y="491252"/>
                    </a:cubicBezTo>
                    <a:cubicBezTo>
                      <a:pt x="723020" y="491006"/>
                      <a:pt x="720445" y="490761"/>
                      <a:pt x="717747" y="490393"/>
                    </a:cubicBezTo>
                    <a:lnTo>
                      <a:pt x="592420" y="740434"/>
                    </a:lnTo>
                    <a:cubicBezTo>
                      <a:pt x="595364" y="740802"/>
                      <a:pt x="598307" y="741292"/>
                      <a:pt x="601250" y="741660"/>
                    </a:cubicBezTo>
                    <a:cubicBezTo>
                      <a:pt x="604193" y="742028"/>
                      <a:pt x="607136" y="742396"/>
                      <a:pt x="610079" y="742764"/>
                    </a:cubicBezTo>
                    <a:cubicBezTo>
                      <a:pt x="613022" y="743132"/>
                      <a:pt x="615965" y="743499"/>
                      <a:pt x="618908" y="743867"/>
                    </a:cubicBezTo>
                    <a:cubicBezTo>
                      <a:pt x="621851" y="744235"/>
                      <a:pt x="624795" y="744603"/>
                      <a:pt x="627860" y="744971"/>
                    </a:cubicBezTo>
                    <a:lnTo>
                      <a:pt x="750121" y="493214"/>
                    </a:lnTo>
                    <a:moveTo>
                      <a:pt x="459491" y="432144"/>
                    </a:moveTo>
                    <a:lnTo>
                      <a:pt x="312459" y="662810"/>
                    </a:lnTo>
                    <a:cubicBezTo>
                      <a:pt x="314666" y="663791"/>
                      <a:pt x="316996" y="664772"/>
                      <a:pt x="319326" y="665875"/>
                    </a:cubicBezTo>
                    <a:cubicBezTo>
                      <a:pt x="321656" y="666856"/>
                      <a:pt x="323863" y="667837"/>
                      <a:pt x="326193" y="668818"/>
                    </a:cubicBezTo>
                    <a:cubicBezTo>
                      <a:pt x="328523" y="669799"/>
                      <a:pt x="330853" y="670781"/>
                      <a:pt x="333183" y="671761"/>
                    </a:cubicBezTo>
                    <a:cubicBezTo>
                      <a:pt x="335513" y="672743"/>
                      <a:pt x="337843" y="673724"/>
                      <a:pt x="340173" y="674582"/>
                    </a:cubicBezTo>
                    <a:lnTo>
                      <a:pt x="485365" y="441587"/>
                    </a:lnTo>
                    <a:cubicBezTo>
                      <a:pt x="483158" y="440851"/>
                      <a:pt x="481073" y="440116"/>
                      <a:pt x="478866" y="439257"/>
                    </a:cubicBezTo>
                    <a:cubicBezTo>
                      <a:pt x="476659" y="438521"/>
                      <a:pt x="474574" y="437786"/>
                      <a:pt x="472367" y="436927"/>
                    </a:cubicBezTo>
                    <a:cubicBezTo>
                      <a:pt x="470282" y="436191"/>
                      <a:pt x="468075" y="435333"/>
                      <a:pt x="465990" y="434597"/>
                    </a:cubicBezTo>
                    <a:cubicBezTo>
                      <a:pt x="463905" y="433861"/>
                      <a:pt x="461698" y="433003"/>
                      <a:pt x="459613" y="432144"/>
                    </a:cubicBezTo>
                    <a:moveTo>
                      <a:pt x="851168" y="496893"/>
                    </a:moveTo>
                    <a:cubicBezTo>
                      <a:pt x="848224" y="496893"/>
                      <a:pt x="845404" y="496893"/>
                      <a:pt x="842461" y="496893"/>
                    </a:cubicBezTo>
                    <a:cubicBezTo>
                      <a:pt x="839640" y="496893"/>
                      <a:pt x="836697" y="496893"/>
                      <a:pt x="833877" y="496893"/>
                    </a:cubicBezTo>
                    <a:cubicBezTo>
                      <a:pt x="831056" y="496893"/>
                      <a:pt x="828113" y="496893"/>
                      <a:pt x="825293" y="496770"/>
                    </a:cubicBezTo>
                    <a:cubicBezTo>
                      <a:pt x="822472" y="496770"/>
                      <a:pt x="819529" y="496770"/>
                      <a:pt x="816709" y="496647"/>
                    </a:cubicBezTo>
                    <a:lnTo>
                      <a:pt x="701070" y="751593"/>
                    </a:lnTo>
                    <a:cubicBezTo>
                      <a:pt x="704135" y="751838"/>
                      <a:pt x="707324" y="751961"/>
                      <a:pt x="710512" y="752084"/>
                    </a:cubicBezTo>
                    <a:cubicBezTo>
                      <a:pt x="713700" y="752206"/>
                      <a:pt x="716766" y="752452"/>
                      <a:pt x="719955" y="752574"/>
                    </a:cubicBezTo>
                    <a:cubicBezTo>
                      <a:pt x="723143" y="752697"/>
                      <a:pt x="726331" y="752819"/>
                      <a:pt x="729520" y="752942"/>
                    </a:cubicBezTo>
                    <a:cubicBezTo>
                      <a:pt x="732708" y="753065"/>
                      <a:pt x="735896" y="753187"/>
                      <a:pt x="739085" y="753310"/>
                    </a:cubicBezTo>
                    <a:lnTo>
                      <a:pt x="851290" y="496893"/>
                    </a:lnTo>
                    <a:moveTo>
                      <a:pt x="386894" y="400506"/>
                    </a:moveTo>
                    <a:lnTo>
                      <a:pt x="234589" y="623568"/>
                    </a:lnTo>
                    <a:cubicBezTo>
                      <a:pt x="236674" y="624795"/>
                      <a:pt x="238759" y="625898"/>
                      <a:pt x="240721" y="627125"/>
                    </a:cubicBezTo>
                    <a:cubicBezTo>
                      <a:pt x="242805" y="628351"/>
                      <a:pt x="244890" y="629455"/>
                      <a:pt x="246975" y="630558"/>
                    </a:cubicBezTo>
                    <a:cubicBezTo>
                      <a:pt x="249059" y="631662"/>
                      <a:pt x="251144" y="632888"/>
                      <a:pt x="253229" y="633992"/>
                    </a:cubicBezTo>
                    <a:cubicBezTo>
                      <a:pt x="255313" y="635096"/>
                      <a:pt x="257398" y="636199"/>
                      <a:pt x="259605" y="637303"/>
                    </a:cubicBezTo>
                    <a:lnTo>
                      <a:pt x="410194" y="411666"/>
                    </a:lnTo>
                    <a:cubicBezTo>
                      <a:pt x="408232" y="410807"/>
                      <a:pt x="406270" y="409826"/>
                      <a:pt x="404308" y="408968"/>
                    </a:cubicBezTo>
                    <a:cubicBezTo>
                      <a:pt x="402346" y="407987"/>
                      <a:pt x="400384" y="407128"/>
                      <a:pt x="398421" y="406147"/>
                    </a:cubicBezTo>
                    <a:cubicBezTo>
                      <a:pt x="396459" y="405166"/>
                      <a:pt x="394497" y="404308"/>
                      <a:pt x="392658" y="403327"/>
                    </a:cubicBezTo>
                    <a:cubicBezTo>
                      <a:pt x="390696" y="402346"/>
                      <a:pt x="388856" y="401487"/>
                      <a:pt x="386894" y="400506"/>
                    </a:cubicBezTo>
                    <a:moveTo>
                      <a:pt x="958713" y="493214"/>
                    </a:moveTo>
                    <a:cubicBezTo>
                      <a:pt x="955647" y="493459"/>
                      <a:pt x="952582" y="493582"/>
                      <a:pt x="949516" y="493827"/>
                    </a:cubicBezTo>
                    <a:cubicBezTo>
                      <a:pt x="946450" y="494072"/>
                      <a:pt x="943384" y="494195"/>
                      <a:pt x="940441" y="494317"/>
                    </a:cubicBezTo>
                    <a:cubicBezTo>
                      <a:pt x="937376" y="494440"/>
                      <a:pt x="934433" y="494685"/>
                      <a:pt x="931367" y="494808"/>
                    </a:cubicBezTo>
                    <a:cubicBezTo>
                      <a:pt x="928301" y="494931"/>
                      <a:pt x="925358" y="495176"/>
                      <a:pt x="922292" y="495299"/>
                    </a:cubicBezTo>
                    <a:lnTo>
                      <a:pt x="817445" y="754168"/>
                    </a:lnTo>
                    <a:cubicBezTo>
                      <a:pt x="820756" y="754168"/>
                      <a:pt x="824067" y="754168"/>
                      <a:pt x="827500" y="754045"/>
                    </a:cubicBezTo>
                    <a:cubicBezTo>
                      <a:pt x="830811" y="754045"/>
                      <a:pt x="834245" y="753923"/>
                      <a:pt x="837556" y="753800"/>
                    </a:cubicBezTo>
                    <a:cubicBezTo>
                      <a:pt x="840867" y="753800"/>
                      <a:pt x="844300" y="753555"/>
                      <a:pt x="847734" y="753555"/>
                    </a:cubicBezTo>
                    <a:cubicBezTo>
                      <a:pt x="851168" y="753555"/>
                      <a:pt x="854478" y="753310"/>
                      <a:pt x="857912" y="753187"/>
                    </a:cubicBezTo>
                    <a:lnTo>
                      <a:pt x="958836" y="493214"/>
                    </a:lnTo>
                    <a:moveTo>
                      <a:pt x="321165" y="363472"/>
                    </a:moveTo>
                    <a:lnTo>
                      <a:pt x="164568" y="578563"/>
                    </a:lnTo>
                    <a:cubicBezTo>
                      <a:pt x="166407" y="579912"/>
                      <a:pt x="168247" y="581139"/>
                      <a:pt x="170086" y="582488"/>
                    </a:cubicBezTo>
                    <a:cubicBezTo>
                      <a:pt x="171926" y="583837"/>
                      <a:pt x="173765" y="585063"/>
                      <a:pt x="175727" y="586412"/>
                    </a:cubicBezTo>
                    <a:cubicBezTo>
                      <a:pt x="177567" y="587761"/>
                      <a:pt x="179529" y="588987"/>
                      <a:pt x="181368" y="590336"/>
                    </a:cubicBezTo>
                    <a:cubicBezTo>
                      <a:pt x="183208" y="591685"/>
                      <a:pt x="185170" y="592911"/>
                      <a:pt x="187132" y="594137"/>
                    </a:cubicBezTo>
                    <a:lnTo>
                      <a:pt x="342257" y="376471"/>
                    </a:lnTo>
                    <a:cubicBezTo>
                      <a:pt x="340418" y="375367"/>
                      <a:pt x="338701" y="374264"/>
                      <a:pt x="336862" y="373283"/>
                    </a:cubicBezTo>
                    <a:cubicBezTo>
                      <a:pt x="335145" y="372179"/>
                      <a:pt x="333306" y="371075"/>
                      <a:pt x="331589" y="370094"/>
                    </a:cubicBezTo>
                    <a:cubicBezTo>
                      <a:pt x="329872" y="368991"/>
                      <a:pt x="328032" y="367887"/>
                      <a:pt x="326316" y="366906"/>
                    </a:cubicBezTo>
                    <a:cubicBezTo>
                      <a:pt x="324599" y="365802"/>
                      <a:pt x="322882" y="364698"/>
                      <a:pt x="321043" y="363595"/>
                    </a:cubicBezTo>
                    <a:moveTo>
                      <a:pt x="1072390" y="481441"/>
                    </a:moveTo>
                    <a:cubicBezTo>
                      <a:pt x="1069202" y="481932"/>
                      <a:pt x="1065891" y="482300"/>
                      <a:pt x="1062703" y="482790"/>
                    </a:cubicBezTo>
                    <a:cubicBezTo>
                      <a:pt x="1059514" y="483158"/>
                      <a:pt x="1056326" y="483649"/>
                      <a:pt x="1053015" y="484017"/>
                    </a:cubicBezTo>
                    <a:cubicBezTo>
                      <a:pt x="1049827" y="484384"/>
                      <a:pt x="1046638" y="484875"/>
                      <a:pt x="1043450" y="485243"/>
                    </a:cubicBezTo>
                    <a:cubicBezTo>
                      <a:pt x="1040261" y="485611"/>
                      <a:pt x="1037073" y="485979"/>
                      <a:pt x="1033885" y="486347"/>
                    </a:cubicBezTo>
                    <a:lnTo>
                      <a:pt x="941177" y="748159"/>
                    </a:lnTo>
                    <a:cubicBezTo>
                      <a:pt x="944733" y="747914"/>
                      <a:pt x="948290" y="747546"/>
                      <a:pt x="951846" y="747301"/>
                    </a:cubicBezTo>
                    <a:cubicBezTo>
                      <a:pt x="955402" y="746933"/>
                      <a:pt x="958958" y="746688"/>
                      <a:pt x="962515" y="746320"/>
                    </a:cubicBezTo>
                    <a:cubicBezTo>
                      <a:pt x="966071" y="745952"/>
                      <a:pt x="969627" y="745707"/>
                      <a:pt x="973183" y="745339"/>
                    </a:cubicBezTo>
                    <a:cubicBezTo>
                      <a:pt x="976740" y="744971"/>
                      <a:pt x="980296" y="744603"/>
                      <a:pt x="983975" y="744235"/>
                    </a:cubicBezTo>
                    <a:lnTo>
                      <a:pt x="1072390" y="481564"/>
                    </a:lnTo>
                    <a:moveTo>
                      <a:pt x="262181" y="321288"/>
                    </a:moveTo>
                    <a:lnTo>
                      <a:pt x="102273" y="527918"/>
                    </a:lnTo>
                    <a:cubicBezTo>
                      <a:pt x="103867" y="529389"/>
                      <a:pt x="105584" y="530861"/>
                      <a:pt x="107178" y="532332"/>
                    </a:cubicBezTo>
                    <a:cubicBezTo>
                      <a:pt x="108772" y="533804"/>
                      <a:pt x="110489" y="535275"/>
                      <a:pt x="112206" y="536747"/>
                    </a:cubicBezTo>
                    <a:cubicBezTo>
                      <a:pt x="113922" y="538219"/>
                      <a:pt x="115516" y="539690"/>
                      <a:pt x="117233" y="541039"/>
                    </a:cubicBezTo>
                    <a:cubicBezTo>
                      <a:pt x="118950" y="542510"/>
                      <a:pt x="120667" y="543860"/>
                      <a:pt x="122261" y="545331"/>
                    </a:cubicBezTo>
                    <a:lnTo>
                      <a:pt x="281066" y="336003"/>
                    </a:lnTo>
                    <a:cubicBezTo>
                      <a:pt x="279471" y="334777"/>
                      <a:pt x="277877" y="333551"/>
                      <a:pt x="276283" y="332325"/>
                    </a:cubicBezTo>
                    <a:cubicBezTo>
                      <a:pt x="274689" y="331098"/>
                      <a:pt x="273095" y="329872"/>
                      <a:pt x="271501" y="328646"/>
                    </a:cubicBezTo>
                    <a:cubicBezTo>
                      <a:pt x="269906" y="327419"/>
                      <a:pt x="268312" y="326193"/>
                      <a:pt x="266841" y="324967"/>
                    </a:cubicBezTo>
                    <a:cubicBezTo>
                      <a:pt x="265246" y="323740"/>
                      <a:pt x="263775" y="322514"/>
                      <a:pt x="262181" y="321288"/>
                    </a:cubicBezTo>
                    <a:moveTo>
                      <a:pt x="1191708" y="461698"/>
                    </a:moveTo>
                    <a:cubicBezTo>
                      <a:pt x="1188397" y="462311"/>
                      <a:pt x="1184964" y="463047"/>
                      <a:pt x="1181653" y="463660"/>
                    </a:cubicBezTo>
                    <a:cubicBezTo>
                      <a:pt x="1178342" y="464273"/>
                      <a:pt x="1174908" y="464886"/>
                      <a:pt x="1171597" y="465622"/>
                    </a:cubicBezTo>
                    <a:cubicBezTo>
                      <a:pt x="1168286" y="466236"/>
                      <a:pt x="1164853" y="466849"/>
                      <a:pt x="1161542" y="467462"/>
                    </a:cubicBezTo>
                    <a:cubicBezTo>
                      <a:pt x="1158230" y="468075"/>
                      <a:pt x="1154797" y="468688"/>
                      <a:pt x="1151486" y="469301"/>
                    </a:cubicBezTo>
                    <a:lnTo>
                      <a:pt x="1072145" y="732831"/>
                    </a:lnTo>
                    <a:cubicBezTo>
                      <a:pt x="1075824" y="732217"/>
                      <a:pt x="1079625" y="731727"/>
                      <a:pt x="1083304" y="731114"/>
                    </a:cubicBezTo>
                    <a:cubicBezTo>
                      <a:pt x="1086983" y="730501"/>
                      <a:pt x="1090785" y="730010"/>
                      <a:pt x="1094586" y="729397"/>
                    </a:cubicBezTo>
                    <a:cubicBezTo>
                      <a:pt x="1098387" y="728784"/>
                      <a:pt x="1102066" y="728171"/>
                      <a:pt x="1105868" y="727558"/>
                    </a:cubicBezTo>
                    <a:cubicBezTo>
                      <a:pt x="1109670" y="726944"/>
                      <a:pt x="1113348" y="726331"/>
                      <a:pt x="1117150" y="725718"/>
                    </a:cubicBezTo>
                    <a:lnTo>
                      <a:pt x="1191831" y="461698"/>
                    </a:lnTo>
                    <a:moveTo>
                      <a:pt x="209941" y="274444"/>
                    </a:moveTo>
                    <a:lnTo>
                      <a:pt x="47457" y="472489"/>
                    </a:lnTo>
                    <a:cubicBezTo>
                      <a:pt x="48929" y="474084"/>
                      <a:pt x="50278" y="475678"/>
                      <a:pt x="51749" y="477272"/>
                    </a:cubicBezTo>
                    <a:cubicBezTo>
                      <a:pt x="53221" y="478866"/>
                      <a:pt x="54693" y="480460"/>
                      <a:pt x="56041" y="482054"/>
                    </a:cubicBezTo>
                    <a:cubicBezTo>
                      <a:pt x="57513" y="483649"/>
                      <a:pt x="58984" y="485243"/>
                      <a:pt x="60456" y="486837"/>
                    </a:cubicBezTo>
                    <a:cubicBezTo>
                      <a:pt x="61928" y="488431"/>
                      <a:pt x="63399" y="490025"/>
                      <a:pt x="64871" y="491619"/>
                    </a:cubicBezTo>
                    <a:lnTo>
                      <a:pt x="226618" y="290753"/>
                    </a:lnTo>
                    <a:cubicBezTo>
                      <a:pt x="225147" y="289404"/>
                      <a:pt x="223798" y="288055"/>
                      <a:pt x="222326" y="286707"/>
                    </a:cubicBezTo>
                    <a:cubicBezTo>
                      <a:pt x="220855" y="285358"/>
                      <a:pt x="219506" y="284009"/>
                      <a:pt x="218157" y="282660"/>
                    </a:cubicBezTo>
                    <a:cubicBezTo>
                      <a:pt x="216808" y="281311"/>
                      <a:pt x="215336" y="279962"/>
                      <a:pt x="213987" y="278613"/>
                    </a:cubicBezTo>
                    <a:cubicBezTo>
                      <a:pt x="212639" y="277264"/>
                      <a:pt x="211290" y="275915"/>
                      <a:pt x="209941" y="274566"/>
                    </a:cubicBezTo>
                    <a:moveTo>
                      <a:pt x="1316422" y="433616"/>
                    </a:moveTo>
                    <a:cubicBezTo>
                      <a:pt x="1312866" y="434474"/>
                      <a:pt x="1309309" y="435333"/>
                      <a:pt x="1305876" y="436191"/>
                    </a:cubicBezTo>
                    <a:cubicBezTo>
                      <a:pt x="1302319" y="437050"/>
                      <a:pt x="1298886" y="437908"/>
                      <a:pt x="1295330" y="438766"/>
                    </a:cubicBezTo>
                    <a:cubicBezTo>
                      <a:pt x="1291773" y="439625"/>
                      <a:pt x="1288340" y="440483"/>
                      <a:pt x="1284784" y="441342"/>
                    </a:cubicBezTo>
                    <a:cubicBezTo>
                      <a:pt x="1281350" y="442200"/>
                      <a:pt x="1277794" y="443058"/>
                      <a:pt x="1274360" y="443917"/>
                    </a:cubicBezTo>
                    <a:lnTo>
                      <a:pt x="1209367" y="708060"/>
                    </a:lnTo>
                    <a:cubicBezTo>
                      <a:pt x="1213291" y="707201"/>
                      <a:pt x="1217215" y="706343"/>
                      <a:pt x="1221139" y="705607"/>
                    </a:cubicBezTo>
                    <a:cubicBezTo>
                      <a:pt x="1225063" y="704749"/>
                      <a:pt x="1228987" y="703890"/>
                      <a:pt x="1232911" y="703032"/>
                    </a:cubicBezTo>
                    <a:cubicBezTo>
                      <a:pt x="1236836" y="702174"/>
                      <a:pt x="1240760" y="701315"/>
                      <a:pt x="1244684" y="700334"/>
                    </a:cubicBezTo>
                    <a:cubicBezTo>
                      <a:pt x="1248608" y="699476"/>
                      <a:pt x="1252532" y="698494"/>
                      <a:pt x="1256579" y="697636"/>
                    </a:cubicBezTo>
                    <a:lnTo>
                      <a:pt x="1316422" y="433616"/>
                    </a:lnTo>
                    <a:moveTo>
                      <a:pt x="164078" y="223430"/>
                    </a:moveTo>
                    <a:lnTo>
                      <a:pt x="95405" y="302526"/>
                    </a:lnTo>
                    <a:lnTo>
                      <a:pt x="69408" y="332447"/>
                    </a:lnTo>
                    <a:lnTo>
                      <a:pt x="0" y="412401"/>
                    </a:lnTo>
                    <a:cubicBezTo>
                      <a:pt x="1226" y="414118"/>
                      <a:pt x="2453" y="415835"/>
                      <a:pt x="3679" y="417552"/>
                    </a:cubicBezTo>
                    <a:cubicBezTo>
                      <a:pt x="4905" y="419268"/>
                      <a:pt x="6131" y="420985"/>
                      <a:pt x="7480" y="422702"/>
                    </a:cubicBezTo>
                    <a:cubicBezTo>
                      <a:pt x="8707" y="424419"/>
                      <a:pt x="10056" y="426136"/>
                      <a:pt x="11282" y="427853"/>
                    </a:cubicBezTo>
                    <a:cubicBezTo>
                      <a:pt x="12508" y="429569"/>
                      <a:pt x="13857" y="431286"/>
                      <a:pt x="15083" y="432880"/>
                    </a:cubicBezTo>
                    <a:lnTo>
                      <a:pt x="178670" y="240843"/>
                    </a:lnTo>
                    <a:cubicBezTo>
                      <a:pt x="177444" y="239372"/>
                      <a:pt x="176218" y="238023"/>
                      <a:pt x="174991" y="236551"/>
                    </a:cubicBezTo>
                    <a:cubicBezTo>
                      <a:pt x="173765" y="235080"/>
                      <a:pt x="172539" y="233608"/>
                      <a:pt x="171313" y="232259"/>
                    </a:cubicBezTo>
                    <a:cubicBezTo>
                      <a:pt x="170086" y="230788"/>
                      <a:pt x="168860" y="229316"/>
                      <a:pt x="167634" y="227845"/>
                    </a:cubicBezTo>
                    <a:cubicBezTo>
                      <a:pt x="166407" y="226373"/>
                      <a:pt x="165181" y="224901"/>
                      <a:pt x="164078" y="223430"/>
                    </a:cubicBezTo>
                    <a:moveTo>
                      <a:pt x="1445795" y="396950"/>
                    </a:moveTo>
                    <a:cubicBezTo>
                      <a:pt x="1442116" y="398054"/>
                      <a:pt x="1438560" y="399157"/>
                      <a:pt x="1434881" y="400261"/>
                    </a:cubicBezTo>
                    <a:cubicBezTo>
                      <a:pt x="1431202" y="401365"/>
                      <a:pt x="1427646" y="402468"/>
                      <a:pt x="1423967" y="403572"/>
                    </a:cubicBezTo>
                    <a:cubicBezTo>
                      <a:pt x="1420288" y="404676"/>
                      <a:pt x="1416732" y="405779"/>
                      <a:pt x="1413053" y="406883"/>
                    </a:cubicBezTo>
                    <a:cubicBezTo>
                      <a:pt x="1409375" y="407987"/>
                      <a:pt x="1405818" y="408968"/>
                      <a:pt x="1402262" y="410071"/>
                    </a:cubicBezTo>
                    <a:lnTo>
                      <a:pt x="1352843" y="673356"/>
                    </a:lnTo>
                    <a:cubicBezTo>
                      <a:pt x="1356889" y="672252"/>
                      <a:pt x="1360936" y="671148"/>
                      <a:pt x="1364983" y="670045"/>
                    </a:cubicBezTo>
                    <a:cubicBezTo>
                      <a:pt x="1369030" y="668941"/>
                      <a:pt x="1373076" y="667837"/>
                      <a:pt x="1377246" y="666611"/>
                    </a:cubicBezTo>
                    <a:cubicBezTo>
                      <a:pt x="1381293" y="665508"/>
                      <a:pt x="1385462" y="664281"/>
                      <a:pt x="1389509" y="663178"/>
                    </a:cubicBezTo>
                    <a:cubicBezTo>
                      <a:pt x="1393555" y="661951"/>
                      <a:pt x="1397725" y="660848"/>
                      <a:pt x="1401894" y="659621"/>
                    </a:cubicBezTo>
                    <a:lnTo>
                      <a:pt x="1445795" y="396950"/>
                    </a:lnTo>
                    <a:moveTo>
                      <a:pt x="1579338" y="351700"/>
                    </a:moveTo>
                    <a:cubicBezTo>
                      <a:pt x="1575537" y="353049"/>
                      <a:pt x="1571858" y="354520"/>
                      <a:pt x="1568056" y="355869"/>
                    </a:cubicBezTo>
                    <a:cubicBezTo>
                      <a:pt x="1564255" y="357218"/>
                      <a:pt x="1560576" y="358567"/>
                      <a:pt x="1556775" y="359916"/>
                    </a:cubicBezTo>
                    <a:cubicBezTo>
                      <a:pt x="1552973" y="361265"/>
                      <a:pt x="1549294" y="362614"/>
                      <a:pt x="1545493" y="363840"/>
                    </a:cubicBezTo>
                    <a:cubicBezTo>
                      <a:pt x="1541814" y="365189"/>
                      <a:pt x="1538012" y="366538"/>
                      <a:pt x="1534333" y="367764"/>
                    </a:cubicBezTo>
                    <a:lnTo>
                      <a:pt x="1501469" y="628841"/>
                    </a:lnTo>
                    <a:cubicBezTo>
                      <a:pt x="1505638" y="627493"/>
                      <a:pt x="1509930" y="626021"/>
                      <a:pt x="1514100" y="624672"/>
                    </a:cubicBezTo>
                    <a:cubicBezTo>
                      <a:pt x="1518269" y="623323"/>
                      <a:pt x="1522561" y="621851"/>
                      <a:pt x="1526731" y="620380"/>
                    </a:cubicBezTo>
                    <a:cubicBezTo>
                      <a:pt x="1531022" y="618908"/>
                      <a:pt x="1535192" y="617437"/>
                      <a:pt x="1539484" y="616088"/>
                    </a:cubicBezTo>
                    <a:cubicBezTo>
                      <a:pt x="1543776" y="614616"/>
                      <a:pt x="1547945" y="613145"/>
                      <a:pt x="1552237" y="611673"/>
                    </a:cubicBezTo>
                    <a:lnTo>
                      <a:pt x="1579216" y="351577"/>
                    </a:lnTo>
                    <a:moveTo>
                      <a:pt x="1716560" y="297989"/>
                    </a:moveTo>
                    <a:cubicBezTo>
                      <a:pt x="1712759" y="299582"/>
                      <a:pt x="1708834" y="301177"/>
                      <a:pt x="1705033" y="302771"/>
                    </a:cubicBezTo>
                    <a:cubicBezTo>
                      <a:pt x="1701231" y="304365"/>
                      <a:pt x="1697307" y="305959"/>
                      <a:pt x="1693506" y="307554"/>
                    </a:cubicBezTo>
                    <a:cubicBezTo>
                      <a:pt x="1689704" y="309148"/>
                      <a:pt x="1685780" y="310742"/>
                      <a:pt x="1681979" y="312213"/>
                    </a:cubicBezTo>
                    <a:cubicBezTo>
                      <a:pt x="1678177" y="313807"/>
                      <a:pt x="1674376" y="315279"/>
                      <a:pt x="1670452" y="316873"/>
                    </a:cubicBezTo>
                    <a:lnTo>
                      <a:pt x="1655123" y="574272"/>
                    </a:lnTo>
                    <a:cubicBezTo>
                      <a:pt x="1659415" y="572555"/>
                      <a:pt x="1663830" y="570960"/>
                      <a:pt x="1668122" y="569244"/>
                    </a:cubicBezTo>
                    <a:cubicBezTo>
                      <a:pt x="1672414" y="567527"/>
                      <a:pt x="1676828" y="565810"/>
                      <a:pt x="1681120" y="564216"/>
                    </a:cubicBezTo>
                    <a:cubicBezTo>
                      <a:pt x="1685412" y="562499"/>
                      <a:pt x="1689827" y="560782"/>
                      <a:pt x="1694119" y="559065"/>
                    </a:cubicBezTo>
                    <a:cubicBezTo>
                      <a:pt x="1698534" y="557349"/>
                      <a:pt x="1702826" y="555632"/>
                      <a:pt x="1707240" y="553792"/>
                    </a:cubicBezTo>
                    <a:lnTo>
                      <a:pt x="1716438" y="297989"/>
                    </a:lnTo>
                    <a:moveTo>
                      <a:pt x="1856602" y="235693"/>
                    </a:moveTo>
                    <a:cubicBezTo>
                      <a:pt x="1852678" y="237532"/>
                      <a:pt x="1848754" y="239372"/>
                      <a:pt x="1844830" y="241211"/>
                    </a:cubicBezTo>
                    <a:cubicBezTo>
                      <a:pt x="1840906" y="243051"/>
                      <a:pt x="1836982" y="244890"/>
                      <a:pt x="1833058" y="246607"/>
                    </a:cubicBezTo>
                    <a:cubicBezTo>
                      <a:pt x="1829134" y="248446"/>
                      <a:pt x="1825209" y="250163"/>
                      <a:pt x="1821285" y="252003"/>
                    </a:cubicBezTo>
                    <a:cubicBezTo>
                      <a:pt x="1817361" y="253842"/>
                      <a:pt x="1813437" y="255559"/>
                      <a:pt x="1809513" y="257276"/>
                    </a:cubicBezTo>
                    <a:lnTo>
                      <a:pt x="1812579" y="509401"/>
                    </a:lnTo>
                    <a:cubicBezTo>
                      <a:pt x="1816993" y="507439"/>
                      <a:pt x="1821408" y="505477"/>
                      <a:pt x="1825823" y="503514"/>
                    </a:cubicBezTo>
                    <a:cubicBezTo>
                      <a:pt x="1830237" y="501552"/>
                      <a:pt x="1834652" y="499590"/>
                      <a:pt x="1839066" y="497629"/>
                    </a:cubicBezTo>
                    <a:cubicBezTo>
                      <a:pt x="1843481" y="495666"/>
                      <a:pt x="1847896" y="493704"/>
                      <a:pt x="1852433" y="491619"/>
                    </a:cubicBezTo>
                    <a:cubicBezTo>
                      <a:pt x="1856848" y="489657"/>
                      <a:pt x="1861385" y="487573"/>
                      <a:pt x="1865799" y="485611"/>
                    </a:cubicBezTo>
                    <a:lnTo>
                      <a:pt x="1856480" y="235570"/>
                    </a:lnTo>
                    <a:moveTo>
                      <a:pt x="1998607" y="165058"/>
                    </a:moveTo>
                    <a:cubicBezTo>
                      <a:pt x="1994683" y="167143"/>
                      <a:pt x="1990636" y="169228"/>
                      <a:pt x="1986712" y="171313"/>
                    </a:cubicBezTo>
                    <a:cubicBezTo>
                      <a:pt x="1982788" y="173398"/>
                      <a:pt x="1978741" y="175482"/>
                      <a:pt x="1974817" y="177444"/>
                    </a:cubicBezTo>
                    <a:cubicBezTo>
                      <a:pt x="1970893" y="179529"/>
                      <a:pt x="1966846" y="181491"/>
                      <a:pt x="1962922" y="183576"/>
                    </a:cubicBezTo>
                    <a:cubicBezTo>
                      <a:pt x="1958998" y="185538"/>
                      <a:pt x="1955073" y="187623"/>
                      <a:pt x="1951027" y="189584"/>
                    </a:cubicBezTo>
                    <a:lnTo>
                      <a:pt x="1972977" y="434965"/>
                    </a:lnTo>
                    <a:cubicBezTo>
                      <a:pt x="1977514" y="432758"/>
                      <a:pt x="1981929" y="430550"/>
                      <a:pt x="1986467" y="428220"/>
                    </a:cubicBezTo>
                    <a:cubicBezTo>
                      <a:pt x="1991004" y="426013"/>
                      <a:pt x="1995418" y="423683"/>
                      <a:pt x="1999956" y="421476"/>
                    </a:cubicBezTo>
                    <a:cubicBezTo>
                      <a:pt x="2004493" y="419268"/>
                      <a:pt x="2008907" y="416938"/>
                      <a:pt x="2013445" y="414608"/>
                    </a:cubicBezTo>
                    <a:cubicBezTo>
                      <a:pt x="2017982" y="412279"/>
                      <a:pt x="2022519" y="410071"/>
                      <a:pt x="2026934" y="407741"/>
                    </a:cubicBezTo>
                    <a:lnTo>
                      <a:pt x="1998484" y="164936"/>
                    </a:lnTo>
                    <a:moveTo>
                      <a:pt x="2142083" y="86454"/>
                    </a:moveTo>
                    <a:cubicBezTo>
                      <a:pt x="2138036" y="88783"/>
                      <a:pt x="2134112" y="91113"/>
                      <a:pt x="2130065" y="93321"/>
                    </a:cubicBezTo>
                    <a:cubicBezTo>
                      <a:pt x="2126018" y="95651"/>
                      <a:pt x="2122094" y="97858"/>
                      <a:pt x="2118047" y="100188"/>
                    </a:cubicBezTo>
                    <a:cubicBezTo>
                      <a:pt x="2114001" y="102395"/>
                      <a:pt x="2110076" y="104725"/>
                      <a:pt x="2106030" y="106932"/>
                    </a:cubicBezTo>
                    <a:cubicBezTo>
                      <a:pt x="2101983" y="109140"/>
                      <a:pt x="2098059" y="111470"/>
                      <a:pt x="2094012" y="113677"/>
                    </a:cubicBezTo>
                    <a:lnTo>
                      <a:pt x="2135215" y="350719"/>
                    </a:lnTo>
                    <a:cubicBezTo>
                      <a:pt x="2139753" y="348266"/>
                      <a:pt x="2144290" y="345691"/>
                      <a:pt x="2148827" y="343238"/>
                    </a:cubicBezTo>
                    <a:cubicBezTo>
                      <a:pt x="2153364" y="340786"/>
                      <a:pt x="2157902" y="338211"/>
                      <a:pt x="2162439" y="335758"/>
                    </a:cubicBezTo>
                    <a:cubicBezTo>
                      <a:pt x="2166976" y="333183"/>
                      <a:pt x="2171514" y="330730"/>
                      <a:pt x="2176051" y="328155"/>
                    </a:cubicBezTo>
                    <a:cubicBezTo>
                      <a:pt x="2180588" y="325580"/>
                      <a:pt x="2185125" y="323005"/>
                      <a:pt x="2189663" y="320430"/>
                    </a:cubicBezTo>
                    <a:lnTo>
                      <a:pt x="2141837" y="86454"/>
                    </a:lnTo>
                    <a:moveTo>
                      <a:pt x="2285681" y="0"/>
                    </a:moveTo>
                    <a:cubicBezTo>
                      <a:pt x="2281635" y="2453"/>
                      <a:pt x="2277710" y="5028"/>
                      <a:pt x="2273663" y="7481"/>
                    </a:cubicBezTo>
                    <a:cubicBezTo>
                      <a:pt x="2269617" y="9933"/>
                      <a:pt x="2265693" y="12386"/>
                      <a:pt x="2261646" y="14838"/>
                    </a:cubicBezTo>
                    <a:cubicBezTo>
                      <a:pt x="2257599" y="17291"/>
                      <a:pt x="2253675" y="19743"/>
                      <a:pt x="2249628" y="22196"/>
                    </a:cubicBezTo>
                    <a:cubicBezTo>
                      <a:pt x="2245581" y="24649"/>
                      <a:pt x="2241657" y="27101"/>
                      <a:pt x="2237611" y="29554"/>
                    </a:cubicBezTo>
                    <a:lnTo>
                      <a:pt x="2298557" y="257030"/>
                    </a:lnTo>
                    <a:cubicBezTo>
                      <a:pt x="2303095" y="254332"/>
                      <a:pt x="2307632" y="251512"/>
                      <a:pt x="2312169" y="248814"/>
                    </a:cubicBezTo>
                    <a:cubicBezTo>
                      <a:pt x="2316706" y="246116"/>
                      <a:pt x="2321243" y="243296"/>
                      <a:pt x="2325781" y="240598"/>
                    </a:cubicBezTo>
                    <a:cubicBezTo>
                      <a:pt x="2330318" y="237778"/>
                      <a:pt x="2334855" y="235080"/>
                      <a:pt x="2339393" y="232259"/>
                    </a:cubicBezTo>
                    <a:cubicBezTo>
                      <a:pt x="2343930" y="229439"/>
                      <a:pt x="2348467" y="226618"/>
                      <a:pt x="2353004" y="223798"/>
                    </a:cubicBezTo>
                    <a:lnTo>
                      <a:pt x="2323941" y="127412"/>
                    </a:lnTo>
                    <a:lnTo>
                      <a:pt x="2313273" y="91972"/>
                    </a:lnTo>
                    <a:lnTo>
                      <a:pt x="2285558"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9790D2F2-E9BA-3671-13D7-24000A957D89}"/>
                  </a:ext>
                </a:extLst>
              </p:cNvPr>
              <p:cNvSpPr/>
              <p:nvPr/>
            </p:nvSpPr>
            <p:spPr>
              <a:xfrm>
                <a:off x="10664724" y="3378309"/>
                <a:ext cx="1124384" cy="1479641"/>
              </a:xfrm>
              <a:custGeom>
                <a:avLst/>
                <a:gdLst>
                  <a:gd name="connsiteX0" fmla="*/ 40345 w 1124384"/>
                  <a:gd name="connsiteY0" fmla="*/ 1306244 h 1479641"/>
                  <a:gd name="connsiteX1" fmla="*/ 30289 w 1124384"/>
                  <a:gd name="connsiteY1" fmla="*/ 1316667 h 1479641"/>
                  <a:gd name="connsiteX2" fmla="*/ 20234 w 1124384"/>
                  <a:gd name="connsiteY2" fmla="*/ 1327091 h 1479641"/>
                  <a:gd name="connsiteX3" fmla="*/ 10178 w 1124384"/>
                  <a:gd name="connsiteY3" fmla="*/ 1337514 h 1479641"/>
                  <a:gd name="connsiteX4" fmla="*/ 0 w 1124384"/>
                  <a:gd name="connsiteY4" fmla="*/ 1347938 h 1479641"/>
                  <a:gd name="connsiteX5" fmla="*/ 76030 w 1124384"/>
                  <a:gd name="connsiteY5" fmla="*/ 1402017 h 1479641"/>
                  <a:gd name="connsiteX6" fmla="*/ 105216 w 1124384"/>
                  <a:gd name="connsiteY6" fmla="*/ 1422864 h 1479641"/>
                  <a:gd name="connsiteX7" fmla="*/ 184925 w 1124384"/>
                  <a:gd name="connsiteY7" fmla="*/ 1479641 h 1479641"/>
                  <a:gd name="connsiteX8" fmla="*/ 196451 w 1124384"/>
                  <a:gd name="connsiteY8" fmla="*/ 1467746 h 1479641"/>
                  <a:gd name="connsiteX9" fmla="*/ 207979 w 1124384"/>
                  <a:gd name="connsiteY9" fmla="*/ 1455851 h 1479641"/>
                  <a:gd name="connsiteX10" fmla="*/ 219506 w 1124384"/>
                  <a:gd name="connsiteY10" fmla="*/ 1443956 h 1479641"/>
                  <a:gd name="connsiteX11" fmla="*/ 230911 w 1124384"/>
                  <a:gd name="connsiteY11" fmla="*/ 1432061 h 1479641"/>
                  <a:gd name="connsiteX12" fmla="*/ 40467 w 1124384"/>
                  <a:gd name="connsiteY12" fmla="*/ 1306244 h 1479641"/>
                  <a:gd name="connsiteX13" fmla="*/ 157823 w 1124384"/>
                  <a:gd name="connsiteY13" fmla="*/ 1179568 h 1479641"/>
                  <a:gd name="connsiteX14" fmla="*/ 148258 w 1124384"/>
                  <a:gd name="connsiteY14" fmla="*/ 1190237 h 1479641"/>
                  <a:gd name="connsiteX15" fmla="*/ 138693 w 1124384"/>
                  <a:gd name="connsiteY15" fmla="*/ 1200905 h 1479641"/>
                  <a:gd name="connsiteX16" fmla="*/ 129128 w 1124384"/>
                  <a:gd name="connsiteY16" fmla="*/ 1211452 h 1479641"/>
                  <a:gd name="connsiteX17" fmla="*/ 119440 w 1124384"/>
                  <a:gd name="connsiteY17" fmla="*/ 1221998 h 1479641"/>
                  <a:gd name="connsiteX18" fmla="*/ 319939 w 1124384"/>
                  <a:gd name="connsiteY18" fmla="*/ 1336165 h 1479641"/>
                  <a:gd name="connsiteX19" fmla="*/ 330853 w 1124384"/>
                  <a:gd name="connsiteY19" fmla="*/ 1324148 h 1479641"/>
                  <a:gd name="connsiteX20" fmla="*/ 341767 w 1124384"/>
                  <a:gd name="connsiteY20" fmla="*/ 1312007 h 1479641"/>
                  <a:gd name="connsiteX21" fmla="*/ 352558 w 1124384"/>
                  <a:gd name="connsiteY21" fmla="*/ 1299867 h 1479641"/>
                  <a:gd name="connsiteX22" fmla="*/ 363227 w 1124384"/>
                  <a:gd name="connsiteY22" fmla="*/ 1287727 h 1479641"/>
                  <a:gd name="connsiteX23" fmla="*/ 157823 w 1124384"/>
                  <a:gd name="connsiteY23" fmla="*/ 1179691 h 1479641"/>
                  <a:gd name="connsiteX24" fmla="*/ 157823 w 1124384"/>
                  <a:gd name="connsiteY24" fmla="*/ 1179691 h 1479641"/>
                  <a:gd name="connsiteX25" fmla="*/ 268189 w 1124384"/>
                  <a:gd name="connsiteY25" fmla="*/ 1051053 h 1479641"/>
                  <a:gd name="connsiteX26" fmla="*/ 268067 w 1124384"/>
                  <a:gd name="connsiteY26" fmla="*/ 1051053 h 1479641"/>
                  <a:gd name="connsiteX27" fmla="*/ 259238 w 1124384"/>
                  <a:gd name="connsiteY27" fmla="*/ 1061844 h 1479641"/>
                  <a:gd name="connsiteX28" fmla="*/ 250286 w 1124384"/>
                  <a:gd name="connsiteY28" fmla="*/ 1072636 h 1479641"/>
                  <a:gd name="connsiteX29" fmla="*/ 241211 w 1124384"/>
                  <a:gd name="connsiteY29" fmla="*/ 1083427 h 1479641"/>
                  <a:gd name="connsiteX30" fmla="*/ 232137 w 1124384"/>
                  <a:gd name="connsiteY30" fmla="*/ 1094218 h 1479641"/>
                  <a:gd name="connsiteX31" fmla="*/ 447105 w 1124384"/>
                  <a:gd name="connsiteY31" fmla="*/ 1190237 h 1479641"/>
                  <a:gd name="connsiteX32" fmla="*/ 457283 w 1124384"/>
                  <a:gd name="connsiteY32" fmla="*/ 1177974 h 1479641"/>
                  <a:gd name="connsiteX33" fmla="*/ 467462 w 1124384"/>
                  <a:gd name="connsiteY33" fmla="*/ 1165711 h 1479641"/>
                  <a:gd name="connsiteX34" fmla="*/ 477517 w 1124384"/>
                  <a:gd name="connsiteY34" fmla="*/ 1153448 h 1479641"/>
                  <a:gd name="connsiteX35" fmla="*/ 487573 w 1124384"/>
                  <a:gd name="connsiteY35" fmla="*/ 1141185 h 1479641"/>
                  <a:gd name="connsiteX36" fmla="*/ 268312 w 1124384"/>
                  <a:gd name="connsiteY36" fmla="*/ 1051175 h 1479641"/>
                  <a:gd name="connsiteX37" fmla="*/ 371075 w 1124384"/>
                  <a:gd name="connsiteY37" fmla="*/ 921189 h 1479641"/>
                  <a:gd name="connsiteX38" fmla="*/ 362737 w 1124384"/>
                  <a:gd name="connsiteY38" fmla="*/ 932103 h 1479641"/>
                  <a:gd name="connsiteX39" fmla="*/ 354398 w 1124384"/>
                  <a:gd name="connsiteY39" fmla="*/ 943017 h 1479641"/>
                  <a:gd name="connsiteX40" fmla="*/ 346059 w 1124384"/>
                  <a:gd name="connsiteY40" fmla="*/ 953808 h 1479641"/>
                  <a:gd name="connsiteX41" fmla="*/ 337720 w 1124384"/>
                  <a:gd name="connsiteY41" fmla="*/ 964599 h 1479641"/>
                  <a:gd name="connsiteX42" fmla="*/ 565442 w 1124384"/>
                  <a:gd name="connsiteY42" fmla="*/ 1042591 h 1479641"/>
                  <a:gd name="connsiteX43" fmla="*/ 574885 w 1124384"/>
                  <a:gd name="connsiteY43" fmla="*/ 1030206 h 1479641"/>
                  <a:gd name="connsiteX44" fmla="*/ 584327 w 1124384"/>
                  <a:gd name="connsiteY44" fmla="*/ 1017820 h 1479641"/>
                  <a:gd name="connsiteX45" fmla="*/ 593647 w 1124384"/>
                  <a:gd name="connsiteY45" fmla="*/ 1005435 h 1479641"/>
                  <a:gd name="connsiteX46" fmla="*/ 602967 w 1124384"/>
                  <a:gd name="connsiteY46" fmla="*/ 993049 h 1479641"/>
                  <a:gd name="connsiteX47" fmla="*/ 371198 w 1124384"/>
                  <a:gd name="connsiteY47" fmla="*/ 921066 h 1479641"/>
                  <a:gd name="connsiteX48" fmla="*/ 465990 w 1124384"/>
                  <a:gd name="connsiteY48" fmla="*/ 790957 h 1479641"/>
                  <a:gd name="connsiteX49" fmla="*/ 458387 w 1124384"/>
                  <a:gd name="connsiteY49" fmla="*/ 801748 h 1479641"/>
                  <a:gd name="connsiteX50" fmla="*/ 450661 w 1124384"/>
                  <a:gd name="connsiteY50" fmla="*/ 812662 h 1479641"/>
                  <a:gd name="connsiteX51" fmla="*/ 442936 w 1124384"/>
                  <a:gd name="connsiteY51" fmla="*/ 823576 h 1479641"/>
                  <a:gd name="connsiteX52" fmla="*/ 435210 w 1124384"/>
                  <a:gd name="connsiteY52" fmla="*/ 834490 h 1479641"/>
                  <a:gd name="connsiteX53" fmla="*/ 674337 w 1124384"/>
                  <a:gd name="connsiteY53" fmla="*/ 894210 h 1479641"/>
                  <a:gd name="connsiteX54" fmla="*/ 682921 w 1124384"/>
                  <a:gd name="connsiteY54" fmla="*/ 881947 h 1479641"/>
                  <a:gd name="connsiteX55" fmla="*/ 691505 w 1124384"/>
                  <a:gd name="connsiteY55" fmla="*/ 869562 h 1479641"/>
                  <a:gd name="connsiteX56" fmla="*/ 700089 w 1124384"/>
                  <a:gd name="connsiteY56" fmla="*/ 857176 h 1479641"/>
                  <a:gd name="connsiteX57" fmla="*/ 708550 w 1124384"/>
                  <a:gd name="connsiteY57" fmla="*/ 844791 h 1479641"/>
                  <a:gd name="connsiteX58" fmla="*/ 465867 w 1124384"/>
                  <a:gd name="connsiteY58" fmla="*/ 790957 h 1479641"/>
                  <a:gd name="connsiteX59" fmla="*/ 552321 w 1124384"/>
                  <a:gd name="connsiteY59" fmla="*/ 661093 h 1479641"/>
                  <a:gd name="connsiteX60" fmla="*/ 545454 w 1124384"/>
                  <a:gd name="connsiteY60" fmla="*/ 671884 h 1479641"/>
                  <a:gd name="connsiteX61" fmla="*/ 538464 w 1124384"/>
                  <a:gd name="connsiteY61" fmla="*/ 682675 h 1479641"/>
                  <a:gd name="connsiteX62" fmla="*/ 531474 w 1124384"/>
                  <a:gd name="connsiteY62" fmla="*/ 693467 h 1479641"/>
                  <a:gd name="connsiteX63" fmla="*/ 524362 w 1124384"/>
                  <a:gd name="connsiteY63" fmla="*/ 704258 h 1479641"/>
                  <a:gd name="connsiteX64" fmla="*/ 773421 w 1124384"/>
                  <a:gd name="connsiteY64" fmla="*/ 746197 h 1479641"/>
                  <a:gd name="connsiteX65" fmla="*/ 781269 w 1124384"/>
                  <a:gd name="connsiteY65" fmla="*/ 733934 h 1479641"/>
                  <a:gd name="connsiteX66" fmla="*/ 788995 w 1124384"/>
                  <a:gd name="connsiteY66" fmla="*/ 721672 h 1479641"/>
                  <a:gd name="connsiteX67" fmla="*/ 796720 w 1124384"/>
                  <a:gd name="connsiteY67" fmla="*/ 709409 h 1479641"/>
                  <a:gd name="connsiteX68" fmla="*/ 804323 w 1124384"/>
                  <a:gd name="connsiteY68" fmla="*/ 697146 h 1479641"/>
                  <a:gd name="connsiteX69" fmla="*/ 552321 w 1124384"/>
                  <a:gd name="connsiteY69" fmla="*/ 661093 h 1479641"/>
                  <a:gd name="connsiteX70" fmla="*/ 629945 w 1124384"/>
                  <a:gd name="connsiteY70" fmla="*/ 532455 h 1479641"/>
                  <a:gd name="connsiteX71" fmla="*/ 623813 w 1124384"/>
                  <a:gd name="connsiteY71" fmla="*/ 543124 h 1479641"/>
                  <a:gd name="connsiteX72" fmla="*/ 617682 w 1124384"/>
                  <a:gd name="connsiteY72" fmla="*/ 553792 h 1479641"/>
                  <a:gd name="connsiteX73" fmla="*/ 611428 w 1124384"/>
                  <a:gd name="connsiteY73" fmla="*/ 564461 h 1479641"/>
                  <a:gd name="connsiteX74" fmla="*/ 605051 w 1124384"/>
                  <a:gd name="connsiteY74" fmla="*/ 575130 h 1479641"/>
                  <a:gd name="connsiteX75" fmla="*/ 862327 w 1124384"/>
                  <a:gd name="connsiteY75" fmla="*/ 599656 h 1479641"/>
                  <a:gd name="connsiteX76" fmla="*/ 869194 w 1124384"/>
                  <a:gd name="connsiteY76" fmla="*/ 587515 h 1479641"/>
                  <a:gd name="connsiteX77" fmla="*/ 876061 w 1124384"/>
                  <a:gd name="connsiteY77" fmla="*/ 575375 h 1479641"/>
                  <a:gd name="connsiteX78" fmla="*/ 882806 w 1124384"/>
                  <a:gd name="connsiteY78" fmla="*/ 563235 h 1479641"/>
                  <a:gd name="connsiteX79" fmla="*/ 889551 w 1124384"/>
                  <a:gd name="connsiteY79" fmla="*/ 551095 h 1479641"/>
                  <a:gd name="connsiteX80" fmla="*/ 629945 w 1124384"/>
                  <a:gd name="connsiteY80" fmla="*/ 532332 h 1479641"/>
                  <a:gd name="connsiteX81" fmla="*/ 698740 w 1124384"/>
                  <a:gd name="connsiteY81" fmla="*/ 405534 h 1479641"/>
                  <a:gd name="connsiteX82" fmla="*/ 693344 w 1124384"/>
                  <a:gd name="connsiteY82" fmla="*/ 416080 h 1479641"/>
                  <a:gd name="connsiteX83" fmla="*/ 687949 w 1124384"/>
                  <a:gd name="connsiteY83" fmla="*/ 426626 h 1479641"/>
                  <a:gd name="connsiteX84" fmla="*/ 682430 w 1124384"/>
                  <a:gd name="connsiteY84" fmla="*/ 437172 h 1479641"/>
                  <a:gd name="connsiteX85" fmla="*/ 676789 w 1124384"/>
                  <a:gd name="connsiteY85" fmla="*/ 447718 h 1479641"/>
                  <a:gd name="connsiteX86" fmla="*/ 940441 w 1124384"/>
                  <a:gd name="connsiteY86" fmla="*/ 455321 h 1479641"/>
                  <a:gd name="connsiteX87" fmla="*/ 946450 w 1124384"/>
                  <a:gd name="connsiteY87" fmla="*/ 443426 h 1479641"/>
                  <a:gd name="connsiteX88" fmla="*/ 952459 w 1124384"/>
                  <a:gd name="connsiteY88" fmla="*/ 431531 h 1479641"/>
                  <a:gd name="connsiteX89" fmla="*/ 958345 w 1124384"/>
                  <a:gd name="connsiteY89" fmla="*/ 419636 h 1479641"/>
                  <a:gd name="connsiteX90" fmla="*/ 964232 w 1124384"/>
                  <a:gd name="connsiteY90" fmla="*/ 407741 h 1479641"/>
                  <a:gd name="connsiteX91" fmla="*/ 698617 w 1124384"/>
                  <a:gd name="connsiteY91" fmla="*/ 405534 h 1479641"/>
                  <a:gd name="connsiteX92" fmla="*/ 758337 w 1124384"/>
                  <a:gd name="connsiteY92" fmla="*/ 281433 h 1479641"/>
                  <a:gd name="connsiteX93" fmla="*/ 753677 w 1124384"/>
                  <a:gd name="connsiteY93" fmla="*/ 291734 h 1479641"/>
                  <a:gd name="connsiteX94" fmla="*/ 749018 w 1124384"/>
                  <a:gd name="connsiteY94" fmla="*/ 302035 h 1479641"/>
                  <a:gd name="connsiteX95" fmla="*/ 744235 w 1124384"/>
                  <a:gd name="connsiteY95" fmla="*/ 312336 h 1479641"/>
                  <a:gd name="connsiteX96" fmla="*/ 739452 w 1124384"/>
                  <a:gd name="connsiteY96" fmla="*/ 322637 h 1479641"/>
                  <a:gd name="connsiteX97" fmla="*/ 1007887 w 1124384"/>
                  <a:gd name="connsiteY97" fmla="*/ 314053 h 1479641"/>
                  <a:gd name="connsiteX98" fmla="*/ 1013038 w 1124384"/>
                  <a:gd name="connsiteY98" fmla="*/ 302403 h 1479641"/>
                  <a:gd name="connsiteX99" fmla="*/ 1018188 w 1124384"/>
                  <a:gd name="connsiteY99" fmla="*/ 290753 h 1479641"/>
                  <a:gd name="connsiteX100" fmla="*/ 1023216 w 1124384"/>
                  <a:gd name="connsiteY100" fmla="*/ 279226 h 1479641"/>
                  <a:gd name="connsiteX101" fmla="*/ 1028121 w 1124384"/>
                  <a:gd name="connsiteY101" fmla="*/ 267699 h 1479641"/>
                  <a:gd name="connsiteX102" fmla="*/ 758215 w 1124384"/>
                  <a:gd name="connsiteY102" fmla="*/ 281556 h 1479641"/>
                  <a:gd name="connsiteX103" fmla="*/ 808860 w 1124384"/>
                  <a:gd name="connsiteY103" fmla="*/ 160153 h 1479641"/>
                  <a:gd name="connsiteX104" fmla="*/ 805059 w 1124384"/>
                  <a:gd name="connsiteY104" fmla="*/ 170086 h 1479641"/>
                  <a:gd name="connsiteX105" fmla="*/ 801135 w 1124384"/>
                  <a:gd name="connsiteY105" fmla="*/ 180142 h 1479641"/>
                  <a:gd name="connsiteX106" fmla="*/ 797088 w 1124384"/>
                  <a:gd name="connsiteY106" fmla="*/ 190197 h 1479641"/>
                  <a:gd name="connsiteX107" fmla="*/ 793042 w 1124384"/>
                  <a:gd name="connsiteY107" fmla="*/ 200253 h 1479641"/>
                  <a:gd name="connsiteX108" fmla="*/ 1065033 w 1124384"/>
                  <a:gd name="connsiteY108" fmla="*/ 176463 h 1479641"/>
                  <a:gd name="connsiteX109" fmla="*/ 1069325 w 1124384"/>
                  <a:gd name="connsiteY109" fmla="*/ 165181 h 1479641"/>
                  <a:gd name="connsiteX110" fmla="*/ 1073494 w 1124384"/>
                  <a:gd name="connsiteY110" fmla="*/ 153899 h 1479641"/>
                  <a:gd name="connsiteX111" fmla="*/ 1077663 w 1124384"/>
                  <a:gd name="connsiteY111" fmla="*/ 142618 h 1479641"/>
                  <a:gd name="connsiteX112" fmla="*/ 1081710 w 1124384"/>
                  <a:gd name="connsiteY112" fmla="*/ 131336 h 1479641"/>
                  <a:gd name="connsiteX113" fmla="*/ 808983 w 1124384"/>
                  <a:gd name="connsiteY113" fmla="*/ 160031 h 1479641"/>
                  <a:gd name="connsiteX114" fmla="*/ 1124385 w 1124384"/>
                  <a:gd name="connsiteY114" fmla="*/ 123 h 1479641"/>
                  <a:gd name="connsiteX115" fmla="*/ 1007152 w 1124384"/>
                  <a:gd name="connsiteY115" fmla="*/ 18394 h 1479641"/>
                  <a:gd name="connsiteX116" fmla="*/ 963741 w 1124384"/>
                  <a:gd name="connsiteY116" fmla="*/ 25139 h 1479641"/>
                  <a:gd name="connsiteX117" fmla="*/ 850432 w 1124384"/>
                  <a:gd name="connsiteY117" fmla="*/ 42798 h 1479641"/>
                  <a:gd name="connsiteX118" fmla="*/ 847243 w 1124384"/>
                  <a:gd name="connsiteY118" fmla="*/ 52485 h 1479641"/>
                  <a:gd name="connsiteX119" fmla="*/ 844055 w 1124384"/>
                  <a:gd name="connsiteY119" fmla="*/ 62173 h 1479641"/>
                  <a:gd name="connsiteX120" fmla="*/ 840867 w 1124384"/>
                  <a:gd name="connsiteY120" fmla="*/ 71861 h 1479641"/>
                  <a:gd name="connsiteX121" fmla="*/ 837556 w 1124384"/>
                  <a:gd name="connsiteY121" fmla="*/ 81548 h 1479641"/>
                  <a:gd name="connsiteX122" fmla="*/ 1111264 w 1124384"/>
                  <a:gd name="connsiteY122" fmla="*/ 43288 h 1479641"/>
                  <a:gd name="connsiteX123" fmla="*/ 1114575 w 1124384"/>
                  <a:gd name="connsiteY123" fmla="*/ 32374 h 1479641"/>
                  <a:gd name="connsiteX124" fmla="*/ 1117886 w 1124384"/>
                  <a:gd name="connsiteY124" fmla="*/ 21583 h 1479641"/>
                  <a:gd name="connsiteX125" fmla="*/ 1121074 w 1124384"/>
                  <a:gd name="connsiteY125" fmla="*/ 10791 h 1479641"/>
                  <a:gd name="connsiteX126" fmla="*/ 1124262 w 1124384"/>
                  <a:gd name="connsiteY126" fmla="*/ 0 h 147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24384" h="1479641">
                    <a:moveTo>
                      <a:pt x="40345" y="1306244"/>
                    </a:moveTo>
                    <a:cubicBezTo>
                      <a:pt x="37034" y="1309677"/>
                      <a:pt x="33600" y="1313234"/>
                      <a:pt x="30289" y="1316667"/>
                    </a:cubicBezTo>
                    <a:cubicBezTo>
                      <a:pt x="26979" y="1320101"/>
                      <a:pt x="23545" y="1323657"/>
                      <a:pt x="20234" y="1327091"/>
                    </a:cubicBezTo>
                    <a:cubicBezTo>
                      <a:pt x="16923" y="1330524"/>
                      <a:pt x="13489" y="1333958"/>
                      <a:pt x="10178" y="1337514"/>
                    </a:cubicBezTo>
                    <a:cubicBezTo>
                      <a:pt x="6744" y="1340948"/>
                      <a:pt x="3434" y="1344381"/>
                      <a:pt x="0" y="1347938"/>
                    </a:cubicBezTo>
                    <a:lnTo>
                      <a:pt x="76030" y="1402017"/>
                    </a:lnTo>
                    <a:lnTo>
                      <a:pt x="105216" y="1422864"/>
                    </a:lnTo>
                    <a:lnTo>
                      <a:pt x="184925" y="1479641"/>
                    </a:lnTo>
                    <a:cubicBezTo>
                      <a:pt x="188726" y="1475717"/>
                      <a:pt x="192650" y="1471793"/>
                      <a:pt x="196451" y="1467746"/>
                    </a:cubicBezTo>
                    <a:cubicBezTo>
                      <a:pt x="200253" y="1463822"/>
                      <a:pt x="204177" y="1459898"/>
                      <a:pt x="207979" y="1455851"/>
                    </a:cubicBezTo>
                    <a:cubicBezTo>
                      <a:pt x="211780" y="1451804"/>
                      <a:pt x="215582" y="1447880"/>
                      <a:pt x="219506" y="1443956"/>
                    </a:cubicBezTo>
                    <a:cubicBezTo>
                      <a:pt x="223307" y="1440032"/>
                      <a:pt x="227109" y="1435985"/>
                      <a:pt x="230911" y="1432061"/>
                    </a:cubicBezTo>
                    <a:lnTo>
                      <a:pt x="40467" y="1306244"/>
                    </a:lnTo>
                    <a:moveTo>
                      <a:pt x="157823" y="1179568"/>
                    </a:moveTo>
                    <a:cubicBezTo>
                      <a:pt x="154635" y="1183124"/>
                      <a:pt x="151447" y="1186680"/>
                      <a:pt x="148258" y="1190237"/>
                    </a:cubicBezTo>
                    <a:cubicBezTo>
                      <a:pt x="145070" y="1193793"/>
                      <a:pt x="141882" y="1197349"/>
                      <a:pt x="138693" y="1200905"/>
                    </a:cubicBezTo>
                    <a:cubicBezTo>
                      <a:pt x="135505" y="1204462"/>
                      <a:pt x="132317" y="1208018"/>
                      <a:pt x="129128" y="1211452"/>
                    </a:cubicBezTo>
                    <a:cubicBezTo>
                      <a:pt x="125940" y="1215008"/>
                      <a:pt x="122752" y="1218442"/>
                      <a:pt x="119440" y="1221998"/>
                    </a:cubicBezTo>
                    <a:lnTo>
                      <a:pt x="319939" y="1336165"/>
                    </a:lnTo>
                    <a:cubicBezTo>
                      <a:pt x="323618" y="1332118"/>
                      <a:pt x="327174" y="1328072"/>
                      <a:pt x="330853" y="1324148"/>
                    </a:cubicBezTo>
                    <a:cubicBezTo>
                      <a:pt x="334532" y="1320101"/>
                      <a:pt x="338088" y="1316054"/>
                      <a:pt x="341767" y="1312007"/>
                    </a:cubicBezTo>
                    <a:cubicBezTo>
                      <a:pt x="345323" y="1307961"/>
                      <a:pt x="349002" y="1303914"/>
                      <a:pt x="352558" y="1299867"/>
                    </a:cubicBezTo>
                    <a:cubicBezTo>
                      <a:pt x="356115" y="1295820"/>
                      <a:pt x="359671" y="1291773"/>
                      <a:pt x="363227" y="1287727"/>
                    </a:cubicBezTo>
                    <a:lnTo>
                      <a:pt x="157823" y="1179691"/>
                    </a:lnTo>
                    <a:lnTo>
                      <a:pt x="157823" y="1179691"/>
                    </a:lnTo>
                    <a:moveTo>
                      <a:pt x="268189" y="1051053"/>
                    </a:moveTo>
                    <a:lnTo>
                      <a:pt x="268067" y="1051053"/>
                    </a:lnTo>
                    <a:cubicBezTo>
                      <a:pt x="265124" y="1054609"/>
                      <a:pt x="262181" y="1058288"/>
                      <a:pt x="259238" y="1061844"/>
                    </a:cubicBezTo>
                    <a:cubicBezTo>
                      <a:pt x="256294" y="1065401"/>
                      <a:pt x="253229" y="1068957"/>
                      <a:pt x="250286" y="1072636"/>
                    </a:cubicBezTo>
                    <a:cubicBezTo>
                      <a:pt x="247343" y="1076192"/>
                      <a:pt x="244277" y="1079748"/>
                      <a:pt x="241211" y="1083427"/>
                    </a:cubicBezTo>
                    <a:cubicBezTo>
                      <a:pt x="238146" y="1086983"/>
                      <a:pt x="235202" y="1090539"/>
                      <a:pt x="232137" y="1094218"/>
                    </a:cubicBezTo>
                    <a:lnTo>
                      <a:pt x="447105" y="1190237"/>
                    </a:lnTo>
                    <a:cubicBezTo>
                      <a:pt x="450539" y="1186190"/>
                      <a:pt x="453850" y="1182143"/>
                      <a:pt x="457283" y="1177974"/>
                    </a:cubicBezTo>
                    <a:cubicBezTo>
                      <a:pt x="460717" y="1173927"/>
                      <a:pt x="464028" y="1169758"/>
                      <a:pt x="467462" y="1165711"/>
                    </a:cubicBezTo>
                    <a:cubicBezTo>
                      <a:pt x="470773" y="1161664"/>
                      <a:pt x="474206" y="1157495"/>
                      <a:pt x="477517" y="1153448"/>
                    </a:cubicBezTo>
                    <a:cubicBezTo>
                      <a:pt x="480828" y="1149401"/>
                      <a:pt x="484262" y="1145232"/>
                      <a:pt x="487573" y="1141185"/>
                    </a:cubicBezTo>
                    <a:lnTo>
                      <a:pt x="268312" y="1051175"/>
                    </a:lnTo>
                    <a:moveTo>
                      <a:pt x="371075" y="921189"/>
                    </a:moveTo>
                    <a:cubicBezTo>
                      <a:pt x="368255" y="924868"/>
                      <a:pt x="365557" y="928424"/>
                      <a:pt x="362737" y="932103"/>
                    </a:cubicBezTo>
                    <a:cubicBezTo>
                      <a:pt x="359916" y="935782"/>
                      <a:pt x="357218" y="939338"/>
                      <a:pt x="354398" y="943017"/>
                    </a:cubicBezTo>
                    <a:cubicBezTo>
                      <a:pt x="351577" y="946573"/>
                      <a:pt x="348880" y="950252"/>
                      <a:pt x="346059" y="953808"/>
                    </a:cubicBezTo>
                    <a:cubicBezTo>
                      <a:pt x="343238" y="957364"/>
                      <a:pt x="340418" y="961043"/>
                      <a:pt x="337720" y="964599"/>
                    </a:cubicBezTo>
                    <a:lnTo>
                      <a:pt x="565442" y="1042591"/>
                    </a:lnTo>
                    <a:cubicBezTo>
                      <a:pt x="568630" y="1038422"/>
                      <a:pt x="571819" y="1034375"/>
                      <a:pt x="574885" y="1030206"/>
                    </a:cubicBezTo>
                    <a:cubicBezTo>
                      <a:pt x="578073" y="1026037"/>
                      <a:pt x="581139" y="1021990"/>
                      <a:pt x="584327" y="1017820"/>
                    </a:cubicBezTo>
                    <a:cubicBezTo>
                      <a:pt x="587393" y="1013651"/>
                      <a:pt x="590581" y="1009604"/>
                      <a:pt x="593647" y="1005435"/>
                    </a:cubicBezTo>
                    <a:cubicBezTo>
                      <a:pt x="596713" y="1001265"/>
                      <a:pt x="599901" y="997219"/>
                      <a:pt x="602967" y="993049"/>
                    </a:cubicBezTo>
                    <a:lnTo>
                      <a:pt x="371198" y="921066"/>
                    </a:lnTo>
                    <a:moveTo>
                      <a:pt x="465990" y="790957"/>
                    </a:moveTo>
                    <a:cubicBezTo>
                      <a:pt x="463415" y="794513"/>
                      <a:pt x="460962" y="798192"/>
                      <a:pt x="458387" y="801748"/>
                    </a:cubicBezTo>
                    <a:cubicBezTo>
                      <a:pt x="455812" y="805427"/>
                      <a:pt x="453237" y="808983"/>
                      <a:pt x="450661" y="812662"/>
                    </a:cubicBezTo>
                    <a:cubicBezTo>
                      <a:pt x="448086" y="816341"/>
                      <a:pt x="445511" y="819897"/>
                      <a:pt x="442936" y="823576"/>
                    </a:cubicBezTo>
                    <a:cubicBezTo>
                      <a:pt x="440361" y="827255"/>
                      <a:pt x="437786" y="830811"/>
                      <a:pt x="435210" y="834490"/>
                    </a:cubicBezTo>
                    <a:lnTo>
                      <a:pt x="674337" y="894210"/>
                    </a:lnTo>
                    <a:cubicBezTo>
                      <a:pt x="677280" y="890164"/>
                      <a:pt x="680100" y="885994"/>
                      <a:pt x="682921" y="881947"/>
                    </a:cubicBezTo>
                    <a:cubicBezTo>
                      <a:pt x="685741" y="877901"/>
                      <a:pt x="688684" y="873731"/>
                      <a:pt x="691505" y="869562"/>
                    </a:cubicBezTo>
                    <a:cubicBezTo>
                      <a:pt x="694325" y="865393"/>
                      <a:pt x="697146" y="861346"/>
                      <a:pt x="700089" y="857176"/>
                    </a:cubicBezTo>
                    <a:cubicBezTo>
                      <a:pt x="702909" y="853007"/>
                      <a:pt x="705730" y="848960"/>
                      <a:pt x="708550" y="844791"/>
                    </a:cubicBezTo>
                    <a:lnTo>
                      <a:pt x="465867" y="790957"/>
                    </a:lnTo>
                    <a:moveTo>
                      <a:pt x="552321" y="661093"/>
                    </a:moveTo>
                    <a:cubicBezTo>
                      <a:pt x="549991" y="664649"/>
                      <a:pt x="547784" y="668328"/>
                      <a:pt x="545454" y="671884"/>
                    </a:cubicBezTo>
                    <a:cubicBezTo>
                      <a:pt x="543124" y="675440"/>
                      <a:pt x="540794" y="679119"/>
                      <a:pt x="538464" y="682675"/>
                    </a:cubicBezTo>
                    <a:cubicBezTo>
                      <a:pt x="536134" y="686232"/>
                      <a:pt x="533804" y="689910"/>
                      <a:pt x="531474" y="693467"/>
                    </a:cubicBezTo>
                    <a:cubicBezTo>
                      <a:pt x="529144" y="697023"/>
                      <a:pt x="526814" y="700702"/>
                      <a:pt x="524362" y="704258"/>
                    </a:cubicBezTo>
                    <a:lnTo>
                      <a:pt x="773421" y="746197"/>
                    </a:lnTo>
                    <a:cubicBezTo>
                      <a:pt x="776119" y="742151"/>
                      <a:pt x="778694" y="737981"/>
                      <a:pt x="781269" y="733934"/>
                    </a:cubicBezTo>
                    <a:cubicBezTo>
                      <a:pt x="783844" y="729888"/>
                      <a:pt x="786420" y="725718"/>
                      <a:pt x="788995" y="721672"/>
                    </a:cubicBezTo>
                    <a:cubicBezTo>
                      <a:pt x="791570" y="717625"/>
                      <a:pt x="794145" y="713455"/>
                      <a:pt x="796720" y="709409"/>
                    </a:cubicBezTo>
                    <a:cubicBezTo>
                      <a:pt x="799295" y="705362"/>
                      <a:pt x="801748" y="701193"/>
                      <a:pt x="804323" y="697146"/>
                    </a:cubicBezTo>
                    <a:lnTo>
                      <a:pt x="552321" y="661093"/>
                    </a:lnTo>
                    <a:moveTo>
                      <a:pt x="629945" y="532455"/>
                    </a:moveTo>
                    <a:cubicBezTo>
                      <a:pt x="627983" y="536011"/>
                      <a:pt x="625898" y="539567"/>
                      <a:pt x="623813" y="543124"/>
                    </a:cubicBezTo>
                    <a:cubicBezTo>
                      <a:pt x="621729" y="546680"/>
                      <a:pt x="619644" y="550236"/>
                      <a:pt x="617682" y="553792"/>
                    </a:cubicBezTo>
                    <a:cubicBezTo>
                      <a:pt x="615598" y="557349"/>
                      <a:pt x="613513" y="560905"/>
                      <a:pt x="611428" y="564461"/>
                    </a:cubicBezTo>
                    <a:cubicBezTo>
                      <a:pt x="609343" y="568017"/>
                      <a:pt x="607258" y="571574"/>
                      <a:pt x="605051" y="575130"/>
                    </a:cubicBezTo>
                    <a:lnTo>
                      <a:pt x="862327" y="599656"/>
                    </a:lnTo>
                    <a:cubicBezTo>
                      <a:pt x="864657" y="595609"/>
                      <a:pt x="866987" y="591562"/>
                      <a:pt x="869194" y="587515"/>
                    </a:cubicBezTo>
                    <a:cubicBezTo>
                      <a:pt x="871524" y="583469"/>
                      <a:pt x="873731" y="579422"/>
                      <a:pt x="876061" y="575375"/>
                    </a:cubicBezTo>
                    <a:cubicBezTo>
                      <a:pt x="878269" y="571328"/>
                      <a:pt x="880599" y="567282"/>
                      <a:pt x="882806" y="563235"/>
                    </a:cubicBezTo>
                    <a:cubicBezTo>
                      <a:pt x="885013" y="559188"/>
                      <a:pt x="887343" y="555141"/>
                      <a:pt x="889551" y="551095"/>
                    </a:cubicBezTo>
                    <a:lnTo>
                      <a:pt x="629945" y="532332"/>
                    </a:lnTo>
                    <a:moveTo>
                      <a:pt x="698740" y="405534"/>
                    </a:moveTo>
                    <a:cubicBezTo>
                      <a:pt x="696901" y="409090"/>
                      <a:pt x="695184" y="412524"/>
                      <a:pt x="693344" y="416080"/>
                    </a:cubicBezTo>
                    <a:cubicBezTo>
                      <a:pt x="691505" y="419636"/>
                      <a:pt x="689788" y="423070"/>
                      <a:pt x="687949" y="426626"/>
                    </a:cubicBezTo>
                    <a:cubicBezTo>
                      <a:pt x="686109" y="430182"/>
                      <a:pt x="684269" y="433616"/>
                      <a:pt x="682430" y="437172"/>
                    </a:cubicBezTo>
                    <a:cubicBezTo>
                      <a:pt x="680591" y="440729"/>
                      <a:pt x="678751" y="444162"/>
                      <a:pt x="676789" y="447718"/>
                    </a:cubicBezTo>
                    <a:lnTo>
                      <a:pt x="940441" y="455321"/>
                    </a:lnTo>
                    <a:cubicBezTo>
                      <a:pt x="942404" y="451397"/>
                      <a:pt x="944488" y="447350"/>
                      <a:pt x="946450" y="443426"/>
                    </a:cubicBezTo>
                    <a:cubicBezTo>
                      <a:pt x="948412" y="439502"/>
                      <a:pt x="950497" y="435455"/>
                      <a:pt x="952459" y="431531"/>
                    </a:cubicBezTo>
                    <a:cubicBezTo>
                      <a:pt x="954421" y="427607"/>
                      <a:pt x="956383" y="423561"/>
                      <a:pt x="958345" y="419636"/>
                    </a:cubicBezTo>
                    <a:cubicBezTo>
                      <a:pt x="960307" y="415712"/>
                      <a:pt x="962269" y="411788"/>
                      <a:pt x="964232" y="407741"/>
                    </a:cubicBezTo>
                    <a:lnTo>
                      <a:pt x="698617" y="405534"/>
                    </a:lnTo>
                    <a:moveTo>
                      <a:pt x="758337" y="281433"/>
                    </a:moveTo>
                    <a:cubicBezTo>
                      <a:pt x="756743" y="284867"/>
                      <a:pt x="755272" y="288301"/>
                      <a:pt x="753677" y="291734"/>
                    </a:cubicBezTo>
                    <a:cubicBezTo>
                      <a:pt x="752084" y="295168"/>
                      <a:pt x="750612" y="298602"/>
                      <a:pt x="749018" y="302035"/>
                    </a:cubicBezTo>
                    <a:cubicBezTo>
                      <a:pt x="747424" y="305469"/>
                      <a:pt x="745829" y="308902"/>
                      <a:pt x="744235" y="312336"/>
                    </a:cubicBezTo>
                    <a:cubicBezTo>
                      <a:pt x="742641" y="315770"/>
                      <a:pt x="741047" y="319203"/>
                      <a:pt x="739452" y="322637"/>
                    </a:cubicBezTo>
                    <a:lnTo>
                      <a:pt x="1007887" y="314053"/>
                    </a:lnTo>
                    <a:cubicBezTo>
                      <a:pt x="1009604" y="310129"/>
                      <a:pt x="1011321" y="306327"/>
                      <a:pt x="1013038" y="302403"/>
                    </a:cubicBezTo>
                    <a:cubicBezTo>
                      <a:pt x="1014755" y="298479"/>
                      <a:pt x="1016472" y="294677"/>
                      <a:pt x="1018188" y="290753"/>
                    </a:cubicBezTo>
                    <a:cubicBezTo>
                      <a:pt x="1019905" y="286952"/>
                      <a:pt x="1021499" y="283028"/>
                      <a:pt x="1023216" y="279226"/>
                    </a:cubicBezTo>
                    <a:cubicBezTo>
                      <a:pt x="1024933" y="275425"/>
                      <a:pt x="1026527" y="271501"/>
                      <a:pt x="1028121" y="267699"/>
                    </a:cubicBezTo>
                    <a:lnTo>
                      <a:pt x="758215" y="281556"/>
                    </a:lnTo>
                    <a:moveTo>
                      <a:pt x="808860" y="160153"/>
                    </a:moveTo>
                    <a:cubicBezTo>
                      <a:pt x="807635" y="163464"/>
                      <a:pt x="806285" y="166775"/>
                      <a:pt x="805059" y="170086"/>
                    </a:cubicBezTo>
                    <a:cubicBezTo>
                      <a:pt x="803710" y="173397"/>
                      <a:pt x="802484" y="176708"/>
                      <a:pt x="801135" y="180142"/>
                    </a:cubicBezTo>
                    <a:cubicBezTo>
                      <a:pt x="799786" y="183453"/>
                      <a:pt x="798437" y="186764"/>
                      <a:pt x="797088" y="190197"/>
                    </a:cubicBezTo>
                    <a:cubicBezTo>
                      <a:pt x="795739" y="193508"/>
                      <a:pt x="794390" y="196820"/>
                      <a:pt x="793042" y="200253"/>
                    </a:cubicBezTo>
                    <a:lnTo>
                      <a:pt x="1065033" y="176463"/>
                    </a:lnTo>
                    <a:cubicBezTo>
                      <a:pt x="1066504" y="172662"/>
                      <a:pt x="1067853" y="168983"/>
                      <a:pt x="1069325" y="165181"/>
                    </a:cubicBezTo>
                    <a:cubicBezTo>
                      <a:pt x="1070673" y="161380"/>
                      <a:pt x="1072145" y="157701"/>
                      <a:pt x="1073494" y="153899"/>
                    </a:cubicBezTo>
                    <a:cubicBezTo>
                      <a:pt x="1074843" y="150098"/>
                      <a:pt x="1076192" y="146419"/>
                      <a:pt x="1077663" y="142618"/>
                    </a:cubicBezTo>
                    <a:cubicBezTo>
                      <a:pt x="1079012" y="138816"/>
                      <a:pt x="1080361" y="135137"/>
                      <a:pt x="1081710" y="131336"/>
                    </a:cubicBezTo>
                    <a:lnTo>
                      <a:pt x="808983" y="160031"/>
                    </a:lnTo>
                    <a:moveTo>
                      <a:pt x="1124385" y="123"/>
                    </a:moveTo>
                    <a:lnTo>
                      <a:pt x="1007152" y="18394"/>
                    </a:lnTo>
                    <a:lnTo>
                      <a:pt x="963741" y="25139"/>
                    </a:lnTo>
                    <a:lnTo>
                      <a:pt x="850432" y="42798"/>
                    </a:lnTo>
                    <a:cubicBezTo>
                      <a:pt x="849451" y="45986"/>
                      <a:pt x="848347" y="49174"/>
                      <a:pt x="847243" y="52485"/>
                    </a:cubicBezTo>
                    <a:cubicBezTo>
                      <a:pt x="846140" y="55674"/>
                      <a:pt x="845159" y="58985"/>
                      <a:pt x="844055" y="62173"/>
                    </a:cubicBezTo>
                    <a:cubicBezTo>
                      <a:pt x="842951" y="65361"/>
                      <a:pt x="841848" y="68672"/>
                      <a:pt x="840867" y="71861"/>
                    </a:cubicBezTo>
                    <a:cubicBezTo>
                      <a:pt x="839763" y="75049"/>
                      <a:pt x="838660" y="78360"/>
                      <a:pt x="837556" y="81548"/>
                    </a:cubicBezTo>
                    <a:lnTo>
                      <a:pt x="1111264" y="43288"/>
                    </a:lnTo>
                    <a:cubicBezTo>
                      <a:pt x="1112367" y="39609"/>
                      <a:pt x="1113471" y="36053"/>
                      <a:pt x="1114575" y="32374"/>
                    </a:cubicBezTo>
                    <a:cubicBezTo>
                      <a:pt x="1115678" y="28695"/>
                      <a:pt x="1116782" y="25139"/>
                      <a:pt x="1117886" y="21583"/>
                    </a:cubicBezTo>
                    <a:cubicBezTo>
                      <a:pt x="1118989" y="18026"/>
                      <a:pt x="1120093" y="14348"/>
                      <a:pt x="1121074" y="10791"/>
                    </a:cubicBezTo>
                    <a:cubicBezTo>
                      <a:pt x="1122178" y="7235"/>
                      <a:pt x="1123159" y="3556"/>
                      <a:pt x="1124262"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4A56FDD2-4623-3409-3924-2AC53457E5C6}"/>
                  </a:ext>
                </a:extLst>
              </p:cNvPr>
              <p:cNvSpPr/>
              <p:nvPr/>
            </p:nvSpPr>
            <p:spPr>
              <a:xfrm>
                <a:off x="10471215" y="2090828"/>
                <a:ext cx="107423" cy="126798"/>
              </a:xfrm>
              <a:custGeom>
                <a:avLst/>
                <a:gdLst>
                  <a:gd name="connsiteX0" fmla="*/ 92953 w 107423"/>
                  <a:gd name="connsiteY0" fmla="*/ 2575 h 126798"/>
                  <a:gd name="connsiteX1" fmla="*/ 54079 w 107423"/>
                  <a:gd name="connsiteY1" fmla="*/ 54570 h 126798"/>
                  <a:gd name="connsiteX2" fmla="*/ 39364 w 107423"/>
                  <a:gd name="connsiteY2" fmla="*/ 74190 h 126798"/>
                  <a:gd name="connsiteX3" fmla="*/ 0 w 107423"/>
                  <a:gd name="connsiteY3" fmla="*/ 126798 h 126798"/>
                  <a:gd name="connsiteX4" fmla="*/ 3311 w 107423"/>
                  <a:gd name="connsiteY4" fmla="*/ 126185 h 126798"/>
                  <a:gd name="connsiteX5" fmla="*/ 6622 w 107423"/>
                  <a:gd name="connsiteY5" fmla="*/ 125572 h 126798"/>
                  <a:gd name="connsiteX6" fmla="*/ 9933 w 107423"/>
                  <a:gd name="connsiteY6" fmla="*/ 125082 h 126798"/>
                  <a:gd name="connsiteX7" fmla="*/ 13244 w 107423"/>
                  <a:gd name="connsiteY7" fmla="*/ 124591 h 126798"/>
                  <a:gd name="connsiteX8" fmla="*/ 107423 w 107423"/>
                  <a:gd name="connsiteY8" fmla="*/ 0 h 126798"/>
                  <a:gd name="connsiteX9" fmla="*/ 103744 w 107423"/>
                  <a:gd name="connsiteY9" fmla="*/ 613 h 126798"/>
                  <a:gd name="connsiteX10" fmla="*/ 100065 w 107423"/>
                  <a:gd name="connsiteY10" fmla="*/ 1349 h 126798"/>
                  <a:gd name="connsiteX11" fmla="*/ 96387 w 107423"/>
                  <a:gd name="connsiteY11" fmla="*/ 1962 h 126798"/>
                  <a:gd name="connsiteX12" fmla="*/ 92707 w 107423"/>
                  <a:gd name="connsiteY12" fmla="*/ 2575 h 12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423" h="126798">
                    <a:moveTo>
                      <a:pt x="92953" y="2575"/>
                    </a:moveTo>
                    <a:lnTo>
                      <a:pt x="54079" y="54570"/>
                    </a:lnTo>
                    <a:lnTo>
                      <a:pt x="39364" y="74190"/>
                    </a:lnTo>
                    <a:lnTo>
                      <a:pt x="0" y="126798"/>
                    </a:lnTo>
                    <a:cubicBezTo>
                      <a:pt x="1104" y="126553"/>
                      <a:pt x="2207" y="126430"/>
                      <a:pt x="3311" y="126185"/>
                    </a:cubicBezTo>
                    <a:cubicBezTo>
                      <a:pt x="4415" y="125940"/>
                      <a:pt x="5518" y="125817"/>
                      <a:pt x="6622" y="125572"/>
                    </a:cubicBezTo>
                    <a:cubicBezTo>
                      <a:pt x="7726" y="125327"/>
                      <a:pt x="8829" y="125204"/>
                      <a:pt x="9933" y="125082"/>
                    </a:cubicBezTo>
                    <a:cubicBezTo>
                      <a:pt x="11037" y="124959"/>
                      <a:pt x="12140" y="124714"/>
                      <a:pt x="13244" y="124591"/>
                    </a:cubicBezTo>
                    <a:lnTo>
                      <a:pt x="107423" y="0"/>
                    </a:lnTo>
                    <a:cubicBezTo>
                      <a:pt x="106197" y="245"/>
                      <a:pt x="104970" y="491"/>
                      <a:pt x="103744" y="613"/>
                    </a:cubicBezTo>
                    <a:cubicBezTo>
                      <a:pt x="102518" y="858"/>
                      <a:pt x="101292" y="1104"/>
                      <a:pt x="100065" y="1349"/>
                    </a:cubicBezTo>
                    <a:cubicBezTo>
                      <a:pt x="98839" y="1594"/>
                      <a:pt x="97613" y="1839"/>
                      <a:pt x="96387" y="1962"/>
                    </a:cubicBezTo>
                    <a:cubicBezTo>
                      <a:pt x="95160" y="2207"/>
                      <a:pt x="93934" y="2453"/>
                      <a:pt x="92707" y="2575"/>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13A6E2F8-F609-7D86-F1D4-E211613C9CF5}"/>
                  </a:ext>
                </a:extLst>
              </p:cNvPr>
              <p:cNvSpPr/>
              <p:nvPr/>
            </p:nvSpPr>
            <p:spPr>
              <a:xfrm>
                <a:off x="10538048" y="2058699"/>
                <a:ext cx="1271539" cy="647971"/>
              </a:xfrm>
              <a:custGeom>
                <a:avLst/>
                <a:gdLst>
                  <a:gd name="connsiteX0" fmla="*/ 1261606 w 1271539"/>
                  <a:gd name="connsiteY0" fmla="*/ 504986 h 647971"/>
                  <a:gd name="connsiteX1" fmla="*/ 1016839 w 1271539"/>
                  <a:gd name="connsiteY1" fmla="*/ 623200 h 647971"/>
                  <a:gd name="connsiteX2" fmla="*/ 1018801 w 1271539"/>
                  <a:gd name="connsiteY2" fmla="*/ 629332 h 647971"/>
                  <a:gd name="connsiteX3" fmla="*/ 1020763 w 1271539"/>
                  <a:gd name="connsiteY3" fmla="*/ 635463 h 647971"/>
                  <a:gd name="connsiteX4" fmla="*/ 1022603 w 1271539"/>
                  <a:gd name="connsiteY4" fmla="*/ 641717 h 647971"/>
                  <a:gd name="connsiteX5" fmla="*/ 1024442 w 1271539"/>
                  <a:gd name="connsiteY5" fmla="*/ 647971 h 647971"/>
                  <a:gd name="connsiteX6" fmla="*/ 1271540 w 1271539"/>
                  <a:gd name="connsiteY6" fmla="*/ 531719 h 647971"/>
                  <a:gd name="connsiteX7" fmla="*/ 1269087 w 1271539"/>
                  <a:gd name="connsiteY7" fmla="*/ 524975 h 647971"/>
                  <a:gd name="connsiteX8" fmla="*/ 1266634 w 1271539"/>
                  <a:gd name="connsiteY8" fmla="*/ 518230 h 647971"/>
                  <a:gd name="connsiteX9" fmla="*/ 1264182 w 1271539"/>
                  <a:gd name="connsiteY9" fmla="*/ 511485 h 647971"/>
                  <a:gd name="connsiteX10" fmla="*/ 1261606 w 1271539"/>
                  <a:gd name="connsiteY10" fmla="*/ 504863 h 647971"/>
                  <a:gd name="connsiteX11" fmla="*/ 1227270 w 1271539"/>
                  <a:gd name="connsiteY11" fmla="*/ 428833 h 647971"/>
                  <a:gd name="connsiteX12" fmla="*/ 989861 w 1271539"/>
                  <a:gd name="connsiteY12" fmla="*/ 552566 h 647971"/>
                  <a:gd name="connsiteX13" fmla="*/ 992313 w 1271539"/>
                  <a:gd name="connsiteY13" fmla="*/ 558207 h 647971"/>
                  <a:gd name="connsiteX14" fmla="*/ 994766 w 1271539"/>
                  <a:gd name="connsiteY14" fmla="*/ 563848 h 647971"/>
                  <a:gd name="connsiteX15" fmla="*/ 997218 w 1271539"/>
                  <a:gd name="connsiteY15" fmla="*/ 569612 h 647971"/>
                  <a:gd name="connsiteX16" fmla="*/ 999671 w 1271539"/>
                  <a:gd name="connsiteY16" fmla="*/ 575375 h 647971"/>
                  <a:gd name="connsiteX17" fmla="*/ 1239656 w 1271539"/>
                  <a:gd name="connsiteY17" fmla="*/ 453359 h 647971"/>
                  <a:gd name="connsiteX18" fmla="*/ 1236590 w 1271539"/>
                  <a:gd name="connsiteY18" fmla="*/ 447228 h 647971"/>
                  <a:gd name="connsiteX19" fmla="*/ 1233525 w 1271539"/>
                  <a:gd name="connsiteY19" fmla="*/ 441096 h 647971"/>
                  <a:gd name="connsiteX20" fmla="*/ 1230459 w 1271539"/>
                  <a:gd name="connsiteY20" fmla="*/ 434965 h 647971"/>
                  <a:gd name="connsiteX21" fmla="*/ 1227393 w 1271539"/>
                  <a:gd name="connsiteY21" fmla="*/ 428833 h 647971"/>
                  <a:gd name="connsiteX22" fmla="*/ 1186312 w 1271539"/>
                  <a:gd name="connsiteY22" fmla="*/ 359671 h 647971"/>
                  <a:gd name="connsiteX23" fmla="*/ 956751 w 1271539"/>
                  <a:gd name="connsiteY23" fmla="*/ 487818 h 647971"/>
                  <a:gd name="connsiteX24" fmla="*/ 959694 w 1271539"/>
                  <a:gd name="connsiteY24" fmla="*/ 492968 h 647971"/>
                  <a:gd name="connsiteX25" fmla="*/ 962637 w 1271539"/>
                  <a:gd name="connsiteY25" fmla="*/ 498119 h 647971"/>
                  <a:gd name="connsiteX26" fmla="*/ 965580 w 1271539"/>
                  <a:gd name="connsiteY26" fmla="*/ 503392 h 647971"/>
                  <a:gd name="connsiteX27" fmla="*/ 968401 w 1271539"/>
                  <a:gd name="connsiteY27" fmla="*/ 508665 h 647971"/>
                  <a:gd name="connsiteX28" fmla="*/ 1200660 w 1271539"/>
                  <a:gd name="connsiteY28" fmla="*/ 381867 h 647971"/>
                  <a:gd name="connsiteX29" fmla="*/ 1197226 w 1271539"/>
                  <a:gd name="connsiteY29" fmla="*/ 376226 h 647971"/>
                  <a:gd name="connsiteX30" fmla="*/ 1193670 w 1271539"/>
                  <a:gd name="connsiteY30" fmla="*/ 370585 h 647971"/>
                  <a:gd name="connsiteX31" fmla="*/ 1190114 w 1271539"/>
                  <a:gd name="connsiteY31" fmla="*/ 365066 h 647971"/>
                  <a:gd name="connsiteX32" fmla="*/ 1186435 w 1271539"/>
                  <a:gd name="connsiteY32" fmla="*/ 359548 h 647971"/>
                  <a:gd name="connsiteX33" fmla="*/ 1139346 w 1271539"/>
                  <a:gd name="connsiteY33" fmla="*/ 297007 h 647971"/>
                  <a:gd name="connsiteX34" fmla="*/ 918123 w 1271539"/>
                  <a:gd name="connsiteY34" fmla="*/ 428956 h 647971"/>
                  <a:gd name="connsiteX35" fmla="*/ 921434 w 1271539"/>
                  <a:gd name="connsiteY35" fmla="*/ 433616 h 647971"/>
                  <a:gd name="connsiteX36" fmla="*/ 924745 w 1271539"/>
                  <a:gd name="connsiteY36" fmla="*/ 438276 h 647971"/>
                  <a:gd name="connsiteX37" fmla="*/ 928056 w 1271539"/>
                  <a:gd name="connsiteY37" fmla="*/ 443058 h 647971"/>
                  <a:gd name="connsiteX38" fmla="*/ 931367 w 1271539"/>
                  <a:gd name="connsiteY38" fmla="*/ 447841 h 647971"/>
                  <a:gd name="connsiteX39" fmla="*/ 1155410 w 1271539"/>
                  <a:gd name="connsiteY39" fmla="*/ 316996 h 647971"/>
                  <a:gd name="connsiteX40" fmla="*/ 1151363 w 1271539"/>
                  <a:gd name="connsiteY40" fmla="*/ 311845 h 647971"/>
                  <a:gd name="connsiteX41" fmla="*/ 1147317 w 1271539"/>
                  <a:gd name="connsiteY41" fmla="*/ 306818 h 647971"/>
                  <a:gd name="connsiteX42" fmla="*/ 1143270 w 1271539"/>
                  <a:gd name="connsiteY42" fmla="*/ 301790 h 647971"/>
                  <a:gd name="connsiteX43" fmla="*/ 1139100 w 1271539"/>
                  <a:gd name="connsiteY43" fmla="*/ 296885 h 647971"/>
                  <a:gd name="connsiteX44" fmla="*/ 1087106 w 1271539"/>
                  <a:gd name="connsiteY44" fmla="*/ 240966 h 647971"/>
                  <a:gd name="connsiteX45" fmla="*/ 874344 w 1271539"/>
                  <a:gd name="connsiteY45" fmla="*/ 375858 h 647971"/>
                  <a:gd name="connsiteX46" fmla="*/ 878146 w 1271539"/>
                  <a:gd name="connsiteY46" fmla="*/ 380027 h 647971"/>
                  <a:gd name="connsiteX47" fmla="*/ 881947 w 1271539"/>
                  <a:gd name="connsiteY47" fmla="*/ 384319 h 647971"/>
                  <a:gd name="connsiteX48" fmla="*/ 885749 w 1271539"/>
                  <a:gd name="connsiteY48" fmla="*/ 388611 h 647971"/>
                  <a:gd name="connsiteX49" fmla="*/ 889550 w 1271539"/>
                  <a:gd name="connsiteY49" fmla="*/ 392903 h 647971"/>
                  <a:gd name="connsiteX50" fmla="*/ 1105254 w 1271539"/>
                  <a:gd name="connsiteY50" fmla="*/ 258870 h 647971"/>
                  <a:gd name="connsiteX51" fmla="*/ 1100840 w 1271539"/>
                  <a:gd name="connsiteY51" fmla="*/ 254333 h 647971"/>
                  <a:gd name="connsiteX52" fmla="*/ 1096303 w 1271539"/>
                  <a:gd name="connsiteY52" fmla="*/ 249795 h 647971"/>
                  <a:gd name="connsiteX53" fmla="*/ 1091766 w 1271539"/>
                  <a:gd name="connsiteY53" fmla="*/ 245381 h 647971"/>
                  <a:gd name="connsiteX54" fmla="*/ 1087228 w 1271539"/>
                  <a:gd name="connsiteY54" fmla="*/ 240966 h 647971"/>
                  <a:gd name="connsiteX55" fmla="*/ 1029715 w 1271539"/>
                  <a:gd name="connsiteY55" fmla="*/ 191424 h 647971"/>
                  <a:gd name="connsiteX56" fmla="*/ 825661 w 1271539"/>
                  <a:gd name="connsiteY56" fmla="*/ 328646 h 647971"/>
                  <a:gd name="connsiteX57" fmla="*/ 829830 w 1271539"/>
                  <a:gd name="connsiteY57" fmla="*/ 332324 h 647971"/>
                  <a:gd name="connsiteX58" fmla="*/ 833999 w 1271539"/>
                  <a:gd name="connsiteY58" fmla="*/ 336126 h 647971"/>
                  <a:gd name="connsiteX59" fmla="*/ 838169 w 1271539"/>
                  <a:gd name="connsiteY59" fmla="*/ 339927 h 647971"/>
                  <a:gd name="connsiteX60" fmla="*/ 842338 w 1271539"/>
                  <a:gd name="connsiteY60" fmla="*/ 343852 h 647971"/>
                  <a:gd name="connsiteX61" fmla="*/ 1049458 w 1271539"/>
                  <a:gd name="connsiteY61" fmla="*/ 207366 h 647971"/>
                  <a:gd name="connsiteX62" fmla="*/ 1044553 w 1271539"/>
                  <a:gd name="connsiteY62" fmla="*/ 203319 h 647971"/>
                  <a:gd name="connsiteX63" fmla="*/ 1039648 w 1271539"/>
                  <a:gd name="connsiteY63" fmla="*/ 199395 h 647971"/>
                  <a:gd name="connsiteX64" fmla="*/ 1034743 w 1271539"/>
                  <a:gd name="connsiteY64" fmla="*/ 195471 h 647971"/>
                  <a:gd name="connsiteX65" fmla="*/ 1029838 w 1271539"/>
                  <a:gd name="connsiteY65" fmla="*/ 191546 h 647971"/>
                  <a:gd name="connsiteX66" fmla="*/ 967910 w 1271539"/>
                  <a:gd name="connsiteY66" fmla="*/ 148013 h 647971"/>
                  <a:gd name="connsiteX67" fmla="*/ 772685 w 1271539"/>
                  <a:gd name="connsiteY67" fmla="*/ 286707 h 647971"/>
                  <a:gd name="connsiteX68" fmla="*/ 777222 w 1271539"/>
                  <a:gd name="connsiteY68" fmla="*/ 290018 h 647971"/>
                  <a:gd name="connsiteX69" fmla="*/ 781760 w 1271539"/>
                  <a:gd name="connsiteY69" fmla="*/ 293328 h 647971"/>
                  <a:gd name="connsiteX70" fmla="*/ 786297 w 1271539"/>
                  <a:gd name="connsiteY70" fmla="*/ 296639 h 647971"/>
                  <a:gd name="connsiteX71" fmla="*/ 790834 w 1271539"/>
                  <a:gd name="connsiteY71" fmla="*/ 300073 h 647971"/>
                  <a:gd name="connsiteX72" fmla="*/ 989002 w 1271539"/>
                  <a:gd name="connsiteY72" fmla="*/ 161870 h 647971"/>
                  <a:gd name="connsiteX73" fmla="*/ 983730 w 1271539"/>
                  <a:gd name="connsiteY73" fmla="*/ 158314 h 647971"/>
                  <a:gd name="connsiteX74" fmla="*/ 978456 w 1271539"/>
                  <a:gd name="connsiteY74" fmla="*/ 154880 h 647971"/>
                  <a:gd name="connsiteX75" fmla="*/ 973183 w 1271539"/>
                  <a:gd name="connsiteY75" fmla="*/ 151447 h 647971"/>
                  <a:gd name="connsiteX76" fmla="*/ 967910 w 1271539"/>
                  <a:gd name="connsiteY76" fmla="*/ 148136 h 647971"/>
                  <a:gd name="connsiteX77" fmla="*/ 901936 w 1271539"/>
                  <a:gd name="connsiteY77" fmla="*/ 110611 h 647971"/>
                  <a:gd name="connsiteX78" fmla="*/ 715662 w 1271539"/>
                  <a:gd name="connsiteY78" fmla="*/ 250286 h 647971"/>
                  <a:gd name="connsiteX79" fmla="*/ 720568 w 1271539"/>
                  <a:gd name="connsiteY79" fmla="*/ 253106 h 647971"/>
                  <a:gd name="connsiteX80" fmla="*/ 725350 w 1271539"/>
                  <a:gd name="connsiteY80" fmla="*/ 255927 h 647971"/>
                  <a:gd name="connsiteX81" fmla="*/ 730133 w 1271539"/>
                  <a:gd name="connsiteY81" fmla="*/ 258870 h 647971"/>
                  <a:gd name="connsiteX82" fmla="*/ 734915 w 1271539"/>
                  <a:gd name="connsiteY82" fmla="*/ 261813 h 647971"/>
                  <a:gd name="connsiteX83" fmla="*/ 924132 w 1271539"/>
                  <a:gd name="connsiteY83" fmla="*/ 122506 h 647971"/>
                  <a:gd name="connsiteX84" fmla="*/ 918614 w 1271539"/>
                  <a:gd name="connsiteY84" fmla="*/ 119441 h 647971"/>
                  <a:gd name="connsiteX85" fmla="*/ 913095 w 1271539"/>
                  <a:gd name="connsiteY85" fmla="*/ 116498 h 647971"/>
                  <a:gd name="connsiteX86" fmla="*/ 907454 w 1271539"/>
                  <a:gd name="connsiteY86" fmla="*/ 113554 h 647971"/>
                  <a:gd name="connsiteX87" fmla="*/ 901813 w 1271539"/>
                  <a:gd name="connsiteY87" fmla="*/ 110611 h 647971"/>
                  <a:gd name="connsiteX88" fmla="*/ 832405 w 1271539"/>
                  <a:gd name="connsiteY88" fmla="*/ 79096 h 647971"/>
                  <a:gd name="connsiteX89" fmla="*/ 655084 w 1271539"/>
                  <a:gd name="connsiteY89" fmla="*/ 219138 h 647971"/>
                  <a:gd name="connsiteX90" fmla="*/ 660234 w 1271539"/>
                  <a:gd name="connsiteY90" fmla="*/ 221468 h 647971"/>
                  <a:gd name="connsiteX91" fmla="*/ 665384 w 1271539"/>
                  <a:gd name="connsiteY91" fmla="*/ 223921 h 647971"/>
                  <a:gd name="connsiteX92" fmla="*/ 670535 w 1271539"/>
                  <a:gd name="connsiteY92" fmla="*/ 226373 h 647971"/>
                  <a:gd name="connsiteX93" fmla="*/ 675685 w 1271539"/>
                  <a:gd name="connsiteY93" fmla="*/ 228826 h 647971"/>
                  <a:gd name="connsiteX94" fmla="*/ 855827 w 1271539"/>
                  <a:gd name="connsiteY94" fmla="*/ 88906 h 647971"/>
                  <a:gd name="connsiteX95" fmla="*/ 850064 w 1271539"/>
                  <a:gd name="connsiteY95" fmla="*/ 86331 h 647971"/>
                  <a:gd name="connsiteX96" fmla="*/ 844178 w 1271539"/>
                  <a:gd name="connsiteY96" fmla="*/ 83878 h 647971"/>
                  <a:gd name="connsiteX97" fmla="*/ 838291 w 1271539"/>
                  <a:gd name="connsiteY97" fmla="*/ 81426 h 647971"/>
                  <a:gd name="connsiteX98" fmla="*/ 832405 w 1271539"/>
                  <a:gd name="connsiteY98" fmla="*/ 78973 h 647971"/>
                  <a:gd name="connsiteX99" fmla="*/ 759686 w 1271539"/>
                  <a:gd name="connsiteY99" fmla="*/ 53221 h 647971"/>
                  <a:gd name="connsiteX100" fmla="*/ 591439 w 1271539"/>
                  <a:gd name="connsiteY100" fmla="*/ 193263 h 647971"/>
                  <a:gd name="connsiteX101" fmla="*/ 596835 w 1271539"/>
                  <a:gd name="connsiteY101" fmla="*/ 195225 h 647971"/>
                  <a:gd name="connsiteX102" fmla="*/ 602231 w 1271539"/>
                  <a:gd name="connsiteY102" fmla="*/ 197187 h 647971"/>
                  <a:gd name="connsiteX103" fmla="*/ 607626 w 1271539"/>
                  <a:gd name="connsiteY103" fmla="*/ 199272 h 647971"/>
                  <a:gd name="connsiteX104" fmla="*/ 613022 w 1271539"/>
                  <a:gd name="connsiteY104" fmla="*/ 201357 h 647971"/>
                  <a:gd name="connsiteX105" fmla="*/ 784212 w 1271539"/>
                  <a:gd name="connsiteY105" fmla="*/ 61314 h 647971"/>
                  <a:gd name="connsiteX106" fmla="*/ 778081 w 1271539"/>
                  <a:gd name="connsiteY106" fmla="*/ 59230 h 647971"/>
                  <a:gd name="connsiteX107" fmla="*/ 771949 w 1271539"/>
                  <a:gd name="connsiteY107" fmla="*/ 57268 h 647971"/>
                  <a:gd name="connsiteX108" fmla="*/ 765818 w 1271539"/>
                  <a:gd name="connsiteY108" fmla="*/ 55306 h 647971"/>
                  <a:gd name="connsiteX109" fmla="*/ 759686 w 1271539"/>
                  <a:gd name="connsiteY109" fmla="*/ 53344 h 647971"/>
                  <a:gd name="connsiteX110" fmla="*/ 683902 w 1271539"/>
                  <a:gd name="connsiteY110" fmla="*/ 32619 h 647971"/>
                  <a:gd name="connsiteX111" fmla="*/ 524729 w 1271539"/>
                  <a:gd name="connsiteY111" fmla="*/ 172048 h 647971"/>
                  <a:gd name="connsiteX112" fmla="*/ 530370 w 1271539"/>
                  <a:gd name="connsiteY112" fmla="*/ 173643 h 647971"/>
                  <a:gd name="connsiteX113" fmla="*/ 536011 w 1271539"/>
                  <a:gd name="connsiteY113" fmla="*/ 175237 h 647971"/>
                  <a:gd name="connsiteX114" fmla="*/ 541652 w 1271539"/>
                  <a:gd name="connsiteY114" fmla="*/ 176831 h 647971"/>
                  <a:gd name="connsiteX115" fmla="*/ 547293 w 1271539"/>
                  <a:gd name="connsiteY115" fmla="*/ 178425 h 647971"/>
                  <a:gd name="connsiteX116" fmla="*/ 709531 w 1271539"/>
                  <a:gd name="connsiteY116" fmla="*/ 38873 h 647971"/>
                  <a:gd name="connsiteX117" fmla="*/ 703154 w 1271539"/>
                  <a:gd name="connsiteY117" fmla="*/ 37279 h 647971"/>
                  <a:gd name="connsiteX118" fmla="*/ 696777 w 1271539"/>
                  <a:gd name="connsiteY118" fmla="*/ 35685 h 647971"/>
                  <a:gd name="connsiteX119" fmla="*/ 690401 w 1271539"/>
                  <a:gd name="connsiteY119" fmla="*/ 34091 h 647971"/>
                  <a:gd name="connsiteX120" fmla="*/ 684024 w 1271539"/>
                  <a:gd name="connsiteY120" fmla="*/ 32619 h 647971"/>
                  <a:gd name="connsiteX121" fmla="*/ 605664 w 1271539"/>
                  <a:gd name="connsiteY121" fmla="*/ 17291 h 647971"/>
                  <a:gd name="connsiteX122" fmla="*/ 455321 w 1271539"/>
                  <a:gd name="connsiteY122" fmla="*/ 155739 h 647971"/>
                  <a:gd name="connsiteX123" fmla="*/ 461207 w 1271539"/>
                  <a:gd name="connsiteY123" fmla="*/ 156965 h 647971"/>
                  <a:gd name="connsiteX124" fmla="*/ 467094 w 1271539"/>
                  <a:gd name="connsiteY124" fmla="*/ 158191 h 647971"/>
                  <a:gd name="connsiteX125" fmla="*/ 472980 w 1271539"/>
                  <a:gd name="connsiteY125" fmla="*/ 159418 h 647971"/>
                  <a:gd name="connsiteX126" fmla="*/ 478866 w 1271539"/>
                  <a:gd name="connsiteY126" fmla="*/ 160644 h 647971"/>
                  <a:gd name="connsiteX127" fmla="*/ 632152 w 1271539"/>
                  <a:gd name="connsiteY127" fmla="*/ 21828 h 647971"/>
                  <a:gd name="connsiteX128" fmla="*/ 625530 w 1271539"/>
                  <a:gd name="connsiteY128" fmla="*/ 20602 h 647971"/>
                  <a:gd name="connsiteX129" fmla="*/ 618908 w 1271539"/>
                  <a:gd name="connsiteY129" fmla="*/ 19498 h 647971"/>
                  <a:gd name="connsiteX130" fmla="*/ 612286 w 1271539"/>
                  <a:gd name="connsiteY130" fmla="*/ 18394 h 647971"/>
                  <a:gd name="connsiteX131" fmla="*/ 605664 w 1271539"/>
                  <a:gd name="connsiteY131" fmla="*/ 17291 h 647971"/>
                  <a:gd name="connsiteX132" fmla="*/ 525342 w 1271539"/>
                  <a:gd name="connsiteY132" fmla="*/ 6990 h 647971"/>
                  <a:gd name="connsiteX133" fmla="*/ 383828 w 1271539"/>
                  <a:gd name="connsiteY133" fmla="*/ 144089 h 647971"/>
                  <a:gd name="connsiteX134" fmla="*/ 383828 w 1271539"/>
                  <a:gd name="connsiteY134" fmla="*/ 144089 h 647971"/>
                  <a:gd name="connsiteX135" fmla="*/ 389960 w 1271539"/>
                  <a:gd name="connsiteY135" fmla="*/ 144947 h 647971"/>
                  <a:gd name="connsiteX136" fmla="*/ 395969 w 1271539"/>
                  <a:gd name="connsiteY136" fmla="*/ 145806 h 647971"/>
                  <a:gd name="connsiteX137" fmla="*/ 401978 w 1271539"/>
                  <a:gd name="connsiteY137" fmla="*/ 146664 h 647971"/>
                  <a:gd name="connsiteX138" fmla="*/ 407986 w 1271539"/>
                  <a:gd name="connsiteY138" fmla="*/ 147523 h 647971"/>
                  <a:gd name="connsiteX139" fmla="*/ 552443 w 1271539"/>
                  <a:gd name="connsiteY139" fmla="*/ 9810 h 647971"/>
                  <a:gd name="connsiteX140" fmla="*/ 545699 w 1271539"/>
                  <a:gd name="connsiteY140" fmla="*/ 9075 h 647971"/>
                  <a:gd name="connsiteX141" fmla="*/ 538954 w 1271539"/>
                  <a:gd name="connsiteY141" fmla="*/ 8339 h 647971"/>
                  <a:gd name="connsiteX142" fmla="*/ 532210 w 1271539"/>
                  <a:gd name="connsiteY142" fmla="*/ 7603 h 647971"/>
                  <a:gd name="connsiteX143" fmla="*/ 525465 w 1271539"/>
                  <a:gd name="connsiteY143" fmla="*/ 6990 h 647971"/>
                  <a:gd name="connsiteX144" fmla="*/ 442936 w 1271539"/>
                  <a:gd name="connsiteY144" fmla="*/ 1349 h 647971"/>
                  <a:gd name="connsiteX145" fmla="*/ 310128 w 1271539"/>
                  <a:gd name="connsiteY145" fmla="*/ 136854 h 647971"/>
                  <a:gd name="connsiteX146" fmla="*/ 316260 w 1271539"/>
                  <a:gd name="connsiteY146" fmla="*/ 137344 h 647971"/>
                  <a:gd name="connsiteX147" fmla="*/ 322391 w 1271539"/>
                  <a:gd name="connsiteY147" fmla="*/ 137835 h 647971"/>
                  <a:gd name="connsiteX148" fmla="*/ 328645 w 1271539"/>
                  <a:gd name="connsiteY148" fmla="*/ 138325 h 647971"/>
                  <a:gd name="connsiteX149" fmla="*/ 334900 w 1271539"/>
                  <a:gd name="connsiteY149" fmla="*/ 138816 h 647971"/>
                  <a:gd name="connsiteX150" fmla="*/ 470527 w 1271539"/>
                  <a:gd name="connsiteY150" fmla="*/ 2821 h 647971"/>
                  <a:gd name="connsiteX151" fmla="*/ 463660 w 1271539"/>
                  <a:gd name="connsiteY151" fmla="*/ 2453 h 647971"/>
                  <a:gd name="connsiteX152" fmla="*/ 456793 w 1271539"/>
                  <a:gd name="connsiteY152" fmla="*/ 2085 h 647971"/>
                  <a:gd name="connsiteX153" fmla="*/ 449926 w 1271539"/>
                  <a:gd name="connsiteY153" fmla="*/ 1717 h 647971"/>
                  <a:gd name="connsiteX154" fmla="*/ 442936 w 1271539"/>
                  <a:gd name="connsiteY154" fmla="*/ 1472 h 647971"/>
                  <a:gd name="connsiteX155" fmla="*/ 358935 w 1271539"/>
                  <a:gd name="connsiteY155" fmla="*/ 245 h 647971"/>
                  <a:gd name="connsiteX156" fmla="*/ 234712 w 1271539"/>
                  <a:gd name="connsiteY156" fmla="*/ 133788 h 647971"/>
                  <a:gd name="connsiteX157" fmla="*/ 241089 w 1271539"/>
                  <a:gd name="connsiteY157" fmla="*/ 133788 h 647971"/>
                  <a:gd name="connsiteX158" fmla="*/ 247465 w 1271539"/>
                  <a:gd name="connsiteY158" fmla="*/ 133911 h 647971"/>
                  <a:gd name="connsiteX159" fmla="*/ 253719 w 1271539"/>
                  <a:gd name="connsiteY159" fmla="*/ 134033 h 647971"/>
                  <a:gd name="connsiteX160" fmla="*/ 259973 w 1271539"/>
                  <a:gd name="connsiteY160" fmla="*/ 134279 h 647971"/>
                  <a:gd name="connsiteX161" fmla="*/ 387139 w 1271539"/>
                  <a:gd name="connsiteY161" fmla="*/ 0 h 647971"/>
                  <a:gd name="connsiteX162" fmla="*/ 380150 w 1271539"/>
                  <a:gd name="connsiteY162" fmla="*/ 0 h 647971"/>
                  <a:gd name="connsiteX163" fmla="*/ 373160 w 1271539"/>
                  <a:gd name="connsiteY163" fmla="*/ 0 h 647971"/>
                  <a:gd name="connsiteX164" fmla="*/ 366047 w 1271539"/>
                  <a:gd name="connsiteY164" fmla="*/ 0 h 647971"/>
                  <a:gd name="connsiteX165" fmla="*/ 358935 w 1271539"/>
                  <a:gd name="connsiteY165" fmla="*/ 0 h 647971"/>
                  <a:gd name="connsiteX166" fmla="*/ 273462 w 1271539"/>
                  <a:gd name="connsiteY166" fmla="*/ 3556 h 647971"/>
                  <a:gd name="connsiteX167" fmla="*/ 157701 w 1271539"/>
                  <a:gd name="connsiteY167" fmla="*/ 135015 h 647971"/>
                  <a:gd name="connsiteX168" fmla="*/ 164200 w 1271539"/>
                  <a:gd name="connsiteY168" fmla="*/ 134769 h 647971"/>
                  <a:gd name="connsiteX169" fmla="*/ 170699 w 1271539"/>
                  <a:gd name="connsiteY169" fmla="*/ 134524 h 647971"/>
                  <a:gd name="connsiteX170" fmla="*/ 177076 w 1271539"/>
                  <a:gd name="connsiteY170" fmla="*/ 134401 h 647971"/>
                  <a:gd name="connsiteX171" fmla="*/ 183453 w 1271539"/>
                  <a:gd name="connsiteY171" fmla="*/ 134279 h 647971"/>
                  <a:gd name="connsiteX172" fmla="*/ 302158 w 1271539"/>
                  <a:gd name="connsiteY172" fmla="*/ 2085 h 647971"/>
                  <a:gd name="connsiteX173" fmla="*/ 295045 w 1271539"/>
                  <a:gd name="connsiteY173" fmla="*/ 2453 h 647971"/>
                  <a:gd name="connsiteX174" fmla="*/ 287933 w 1271539"/>
                  <a:gd name="connsiteY174" fmla="*/ 2821 h 647971"/>
                  <a:gd name="connsiteX175" fmla="*/ 280820 w 1271539"/>
                  <a:gd name="connsiteY175" fmla="*/ 3188 h 647971"/>
                  <a:gd name="connsiteX176" fmla="*/ 273585 w 1271539"/>
                  <a:gd name="connsiteY176" fmla="*/ 3679 h 647971"/>
                  <a:gd name="connsiteX177" fmla="*/ 186886 w 1271539"/>
                  <a:gd name="connsiteY177" fmla="*/ 11037 h 647971"/>
                  <a:gd name="connsiteX178" fmla="*/ 79341 w 1271539"/>
                  <a:gd name="connsiteY178" fmla="*/ 140042 h 647971"/>
                  <a:gd name="connsiteX179" fmla="*/ 85840 w 1271539"/>
                  <a:gd name="connsiteY179" fmla="*/ 139429 h 647971"/>
                  <a:gd name="connsiteX180" fmla="*/ 92462 w 1271539"/>
                  <a:gd name="connsiteY180" fmla="*/ 138939 h 647971"/>
                  <a:gd name="connsiteX181" fmla="*/ 99084 w 1271539"/>
                  <a:gd name="connsiteY181" fmla="*/ 138448 h 647971"/>
                  <a:gd name="connsiteX182" fmla="*/ 105706 w 1271539"/>
                  <a:gd name="connsiteY182" fmla="*/ 137958 h 647971"/>
                  <a:gd name="connsiteX183" fmla="*/ 215949 w 1271539"/>
                  <a:gd name="connsiteY183" fmla="*/ 8216 h 647971"/>
                  <a:gd name="connsiteX184" fmla="*/ 208714 w 1271539"/>
                  <a:gd name="connsiteY184" fmla="*/ 8952 h 647971"/>
                  <a:gd name="connsiteX185" fmla="*/ 201479 w 1271539"/>
                  <a:gd name="connsiteY185" fmla="*/ 9688 h 647971"/>
                  <a:gd name="connsiteX186" fmla="*/ 194244 w 1271539"/>
                  <a:gd name="connsiteY186" fmla="*/ 10423 h 647971"/>
                  <a:gd name="connsiteX187" fmla="*/ 186886 w 1271539"/>
                  <a:gd name="connsiteY187" fmla="*/ 11282 h 647971"/>
                  <a:gd name="connsiteX188" fmla="*/ 99452 w 1271539"/>
                  <a:gd name="connsiteY188" fmla="*/ 22441 h 647971"/>
                  <a:gd name="connsiteX189" fmla="*/ 0 w 1271539"/>
                  <a:gd name="connsiteY189" fmla="*/ 148749 h 647971"/>
                  <a:gd name="connsiteX190" fmla="*/ 6622 w 1271539"/>
                  <a:gd name="connsiteY190" fmla="*/ 147891 h 647971"/>
                  <a:gd name="connsiteX191" fmla="*/ 13244 w 1271539"/>
                  <a:gd name="connsiteY191" fmla="*/ 147032 h 647971"/>
                  <a:gd name="connsiteX192" fmla="*/ 19866 w 1271539"/>
                  <a:gd name="connsiteY192" fmla="*/ 146174 h 647971"/>
                  <a:gd name="connsiteX193" fmla="*/ 26488 w 1271539"/>
                  <a:gd name="connsiteY193" fmla="*/ 145315 h 647971"/>
                  <a:gd name="connsiteX194" fmla="*/ 128638 w 1271539"/>
                  <a:gd name="connsiteY194" fmla="*/ 18026 h 647971"/>
                  <a:gd name="connsiteX195" fmla="*/ 121280 w 1271539"/>
                  <a:gd name="connsiteY195" fmla="*/ 19130 h 647971"/>
                  <a:gd name="connsiteX196" fmla="*/ 113922 w 1271539"/>
                  <a:gd name="connsiteY196" fmla="*/ 20234 h 647971"/>
                  <a:gd name="connsiteX197" fmla="*/ 106565 w 1271539"/>
                  <a:gd name="connsiteY197" fmla="*/ 21338 h 647971"/>
                  <a:gd name="connsiteX198" fmla="*/ 99207 w 1271539"/>
                  <a:gd name="connsiteY198" fmla="*/ 22441 h 64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271539" h="647971">
                    <a:moveTo>
                      <a:pt x="1261606" y="504986"/>
                    </a:moveTo>
                    <a:lnTo>
                      <a:pt x="1016839" y="623200"/>
                    </a:lnTo>
                    <a:cubicBezTo>
                      <a:pt x="1017452" y="625285"/>
                      <a:pt x="1018065" y="627370"/>
                      <a:pt x="1018801" y="629332"/>
                    </a:cubicBezTo>
                    <a:cubicBezTo>
                      <a:pt x="1019414" y="631417"/>
                      <a:pt x="1020028" y="633501"/>
                      <a:pt x="1020763" y="635463"/>
                    </a:cubicBezTo>
                    <a:cubicBezTo>
                      <a:pt x="1021376" y="637548"/>
                      <a:pt x="1021990" y="639633"/>
                      <a:pt x="1022603" y="641717"/>
                    </a:cubicBezTo>
                    <a:cubicBezTo>
                      <a:pt x="1023216" y="643802"/>
                      <a:pt x="1023829" y="645887"/>
                      <a:pt x="1024442" y="647971"/>
                    </a:cubicBezTo>
                    <a:lnTo>
                      <a:pt x="1271540" y="531719"/>
                    </a:lnTo>
                    <a:cubicBezTo>
                      <a:pt x="1270804" y="529389"/>
                      <a:pt x="1269945" y="527182"/>
                      <a:pt x="1269087" y="524975"/>
                    </a:cubicBezTo>
                    <a:cubicBezTo>
                      <a:pt x="1268228" y="522767"/>
                      <a:pt x="1267493" y="520437"/>
                      <a:pt x="1266634" y="518230"/>
                    </a:cubicBezTo>
                    <a:cubicBezTo>
                      <a:pt x="1265776" y="516023"/>
                      <a:pt x="1265040" y="513815"/>
                      <a:pt x="1264182" y="511485"/>
                    </a:cubicBezTo>
                    <a:cubicBezTo>
                      <a:pt x="1263323" y="509278"/>
                      <a:pt x="1262465" y="507071"/>
                      <a:pt x="1261606" y="504863"/>
                    </a:cubicBezTo>
                    <a:moveTo>
                      <a:pt x="1227270" y="428833"/>
                    </a:moveTo>
                    <a:lnTo>
                      <a:pt x="989861" y="552566"/>
                    </a:lnTo>
                    <a:cubicBezTo>
                      <a:pt x="990719" y="554406"/>
                      <a:pt x="991455" y="556368"/>
                      <a:pt x="992313" y="558207"/>
                    </a:cubicBezTo>
                    <a:cubicBezTo>
                      <a:pt x="993172" y="560046"/>
                      <a:pt x="993908" y="562009"/>
                      <a:pt x="994766" y="563848"/>
                    </a:cubicBezTo>
                    <a:cubicBezTo>
                      <a:pt x="995625" y="565810"/>
                      <a:pt x="996360" y="567649"/>
                      <a:pt x="997218" y="569612"/>
                    </a:cubicBezTo>
                    <a:cubicBezTo>
                      <a:pt x="998077" y="571574"/>
                      <a:pt x="998813" y="573413"/>
                      <a:pt x="999671" y="575375"/>
                    </a:cubicBezTo>
                    <a:lnTo>
                      <a:pt x="1239656" y="453359"/>
                    </a:lnTo>
                    <a:cubicBezTo>
                      <a:pt x="1238675" y="451275"/>
                      <a:pt x="1237694" y="449190"/>
                      <a:pt x="1236590" y="447228"/>
                    </a:cubicBezTo>
                    <a:cubicBezTo>
                      <a:pt x="1235609" y="445143"/>
                      <a:pt x="1234506" y="443058"/>
                      <a:pt x="1233525" y="441096"/>
                    </a:cubicBezTo>
                    <a:cubicBezTo>
                      <a:pt x="1232543" y="439012"/>
                      <a:pt x="1231440" y="437050"/>
                      <a:pt x="1230459" y="434965"/>
                    </a:cubicBezTo>
                    <a:cubicBezTo>
                      <a:pt x="1229478" y="432880"/>
                      <a:pt x="1228374" y="430918"/>
                      <a:pt x="1227393" y="428833"/>
                    </a:cubicBezTo>
                    <a:moveTo>
                      <a:pt x="1186312" y="359671"/>
                    </a:moveTo>
                    <a:lnTo>
                      <a:pt x="956751" y="487818"/>
                    </a:lnTo>
                    <a:cubicBezTo>
                      <a:pt x="957732" y="489535"/>
                      <a:pt x="958713" y="491252"/>
                      <a:pt x="959694" y="492968"/>
                    </a:cubicBezTo>
                    <a:cubicBezTo>
                      <a:pt x="960675" y="494685"/>
                      <a:pt x="961656" y="496402"/>
                      <a:pt x="962637" y="498119"/>
                    </a:cubicBezTo>
                    <a:cubicBezTo>
                      <a:pt x="963618" y="499836"/>
                      <a:pt x="964599" y="501552"/>
                      <a:pt x="965580" y="503392"/>
                    </a:cubicBezTo>
                    <a:cubicBezTo>
                      <a:pt x="966561" y="505109"/>
                      <a:pt x="967542" y="506948"/>
                      <a:pt x="968401" y="508665"/>
                    </a:cubicBezTo>
                    <a:lnTo>
                      <a:pt x="1200660" y="381867"/>
                    </a:lnTo>
                    <a:cubicBezTo>
                      <a:pt x="1199556" y="379905"/>
                      <a:pt x="1198330" y="378065"/>
                      <a:pt x="1197226" y="376226"/>
                    </a:cubicBezTo>
                    <a:cubicBezTo>
                      <a:pt x="1196000" y="374386"/>
                      <a:pt x="1194897" y="372424"/>
                      <a:pt x="1193670" y="370585"/>
                    </a:cubicBezTo>
                    <a:cubicBezTo>
                      <a:pt x="1192444" y="368745"/>
                      <a:pt x="1191218" y="366906"/>
                      <a:pt x="1190114" y="365066"/>
                    </a:cubicBezTo>
                    <a:cubicBezTo>
                      <a:pt x="1188888" y="363227"/>
                      <a:pt x="1187661" y="361388"/>
                      <a:pt x="1186435" y="359548"/>
                    </a:cubicBezTo>
                    <a:moveTo>
                      <a:pt x="1139346" y="297007"/>
                    </a:moveTo>
                    <a:lnTo>
                      <a:pt x="918123" y="428956"/>
                    </a:lnTo>
                    <a:cubicBezTo>
                      <a:pt x="919227" y="430550"/>
                      <a:pt x="920330" y="432022"/>
                      <a:pt x="921434" y="433616"/>
                    </a:cubicBezTo>
                    <a:cubicBezTo>
                      <a:pt x="922537" y="435210"/>
                      <a:pt x="923641" y="436804"/>
                      <a:pt x="924745" y="438276"/>
                    </a:cubicBezTo>
                    <a:cubicBezTo>
                      <a:pt x="925849" y="439870"/>
                      <a:pt x="926952" y="441464"/>
                      <a:pt x="928056" y="443058"/>
                    </a:cubicBezTo>
                    <a:cubicBezTo>
                      <a:pt x="929159" y="444653"/>
                      <a:pt x="930263" y="446247"/>
                      <a:pt x="931367" y="447841"/>
                    </a:cubicBezTo>
                    <a:lnTo>
                      <a:pt x="1155410" y="316996"/>
                    </a:lnTo>
                    <a:cubicBezTo>
                      <a:pt x="1154061" y="315279"/>
                      <a:pt x="1152712" y="313562"/>
                      <a:pt x="1151363" y="311845"/>
                    </a:cubicBezTo>
                    <a:cubicBezTo>
                      <a:pt x="1150014" y="310129"/>
                      <a:pt x="1148665" y="308412"/>
                      <a:pt x="1147317" y="306818"/>
                    </a:cubicBezTo>
                    <a:cubicBezTo>
                      <a:pt x="1145967" y="305101"/>
                      <a:pt x="1144619" y="303507"/>
                      <a:pt x="1143270" y="301790"/>
                    </a:cubicBezTo>
                    <a:cubicBezTo>
                      <a:pt x="1141921" y="300073"/>
                      <a:pt x="1140572" y="298479"/>
                      <a:pt x="1139100" y="296885"/>
                    </a:cubicBezTo>
                    <a:moveTo>
                      <a:pt x="1087106" y="240966"/>
                    </a:moveTo>
                    <a:lnTo>
                      <a:pt x="874344" y="375858"/>
                    </a:lnTo>
                    <a:cubicBezTo>
                      <a:pt x="875571" y="377207"/>
                      <a:pt x="876919" y="378678"/>
                      <a:pt x="878146" y="380027"/>
                    </a:cubicBezTo>
                    <a:cubicBezTo>
                      <a:pt x="879372" y="381376"/>
                      <a:pt x="880721" y="382848"/>
                      <a:pt x="881947" y="384319"/>
                    </a:cubicBezTo>
                    <a:cubicBezTo>
                      <a:pt x="883174" y="385791"/>
                      <a:pt x="884400" y="387140"/>
                      <a:pt x="885749" y="388611"/>
                    </a:cubicBezTo>
                    <a:cubicBezTo>
                      <a:pt x="886975" y="390083"/>
                      <a:pt x="888201" y="391554"/>
                      <a:pt x="889550" y="392903"/>
                    </a:cubicBezTo>
                    <a:lnTo>
                      <a:pt x="1105254" y="258870"/>
                    </a:lnTo>
                    <a:cubicBezTo>
                      <a:pt x="1103783" y="257398"/>
                      <a:pt x="1102312" y="255804"/>
                      <a:pt x="1100840" y="254333"/>
                    </a:cubicBezTo>
                    <a:cubicBezTo>
                      <a:pt x="1099369" y="252861"/>
                      <a:pt x="1097897" y="251267"/>
                      <a:pt x="1096303" y="249795"/>
                    </a:cubicBezTo>
                    <a:cubicBezTo>
                      <a:pt x="1094831" y="248324"/>
                      <a:pt x="1093237" y="246852"/>
                      <a:pt x="1091766" y="245381"/>
                    </a:cubicBezTo>
                    <a:cubicBezTo>
                      <a:pt x="1090294" y="243909"/>
                      <a:pt x="1088700" y="242438"/>
                      <a:pt x="1087228" y="240966"/>
                    </a:cubicBezTo>
                    <a:moveTo>
                      <a:pt x="1029715" y="191424"/>
                    </a:moveTo>
                    <a:lnTo>
                      <a:pt x="825661" y="328646"/>
                    </a:lnTo>
                    <a:cubicBezTo>
                      <a:pt x="827010" y="329872"/>
                      <a:pt x="828481" y="331098"/>
                      <a:pt x="829830" y="332324"/>
                    </a:cubicBezTo>
                    <a:cubicBezTo>
                      <a:pt x="831179" y="333551"/>
                      <a:pt x="832651" y="334777"/>
                      <a:pt x="833999" y="336126"/>
                    </a:cubicBezTo>
                    <a:cubicBezTo>
                      <a:pt x="835348" y="337352"/>
                      <a:pt x="836820" y="338701"/>
                      <a:pt x="838169" y="339927"/>
                    </a:cubicBezTo>
                    <a:cubicBezTo>
                      <a:pt x="839518" y="341154"/>
                      <a:pt x="840989" y="342503"/>
                      <a:pt x="842338" y="343852"/>
                    </a:cubicBezTo>
                    <a:lnTo>
                      <a:pt x="1049458" y="207366"/>
                    </a:lnTo>
                    <a:cubicBezTo>
                      <a:pt x="1047864" y="206017"/>
                      <a:pt x="1046148" y="204668"/>
                      <a:pt x="1044553" y="203319"/>
                    </a:cubicBezTo>
                    <a:cubicBezTo>
                      <a:pt x="1042959" y="201970"/>
                      <a:pt x="1041243" y="200621"/>
                      <a:pt x="1039648" y="199395"/>
                    </a:cubicBezTo>
                    <a:cubicBezTo>
                      <a:pt x="1038054" y="198046"/>
                      <a:pt x="1036337" y="196820"/>
                      <a:pt x="1034743" y="195471"/>
                    </a:cubicBezTo>
                    <a:cubicBezTo>
                      <a:pt x="1033149" y="194122"/>
                      <a:pt x="1031432" y="192895"/>
                      <a:pt x="1029838" y="191546"/>
                    </a:cubicBezTo>
                    <a:moveTo>
                      <a:pt x="967910" y="148013"/>
                    </a:moveTo>
                    <a:lnTo>
                      <a:pt x="772685" y="286707"/>
                    </a:lnTo>
                    <a:cubicBezTo>
                      <a:pt x="774156" y="287810"/>
                      <a:pt x="775751" y="288914"/>
                      <a:pt x="777222" y="290018"/>
                    </a:cubicBezTo>
                    <a:cubicBezTo>
                      <a:pt x="778694" y="291121"/>
                      <a:pt x="780288" y="292225"/>
                      <a:pt x="781760" y="293328"/>
                    </a:cubicBezTo>
                    <a:cubicBezTo>
                      <a:pt x="783231" y="294432"/>
                      <a:pt x="784825" y="295536"/>
                      <a:pt x="786297" y="296639"/>
                    </a:cubicBezTo>
                    <a:cubicBezTo>
                      <a:pt x="787768" y="297743"/>
                      <a:pt x="789240" y="298847"/>
                      <a:pt x="790834" y="300073"/>
                    </a:cubicBezTo>
                    <a:lnTo>
                      <a:pt x="989002" y="161870"/>
                    </a:lnTo>
                    <a:cubicBezTo>
                      <a:pt x="987285" y="160644"/>
                      <a:pt x="985569" y="159540"/>
                      <a:pt x="983730" y="158314"/>
                    </a:cubicBezTo>
                    <a:cubicBezTo>
                      <a:pt x="982013" y="157210"/>
                      <a:pt x="980173" y="155984"/>
                      <a:pt x="978456" y="154880"/>
                    </a:cubicBezTo>
                    <a:cubicBezTo>
                      <a:pt x="976740" y="153777"/>
                      <a:pt x="974900" y="152550"/>
                      <a:pt x="973183" y="151447"/>
                    </a:cubicBezTo>
                    <a:cubicBezTo>
                      <a:pt x="971467" y="150343"/>
                      <a:pt x="969627" y="149239"/>
                      <a:pt x="967910" y="148136"/>
                    </a:cubicBezTo>
                    <a:moveTo>
                      <a:pt x="901936" y="110611"/>
                    </a:moveTo>
                    <a:lnTo>
                      <a:pt x="715662" y="250286"/>
                    </a:lnTo>
                    <a:cubicBezTo>
                      <a:pt x="717257" y="251267"/>
                      <a:pt x="718851" y="252125"/>
                      <a:pt x="720568" y="253106"/>
                    </a:cubicBezTo>
                    <a:cubicBezTo>
                      <a:pt x="722162" y="254087"/>
                      <a:pt x="723756" y="255068"/>
                      <a:pt x="725350" y="255927"/>
                    </a:cubicBezTo>
                    <a:cubicBezTo>
                      <a:pt x="726944" y="256908"/>
                      <a:pt x="728539" y="257889"/>
                      <a:pt x="730133" y="258870"/>
                    </a:cubicBezTo>
                    <a:cubicBezTo>
                      <a:pt x="731727" y="259851"/>
                      <a:pt x="733321" y="260832"/>
                      <a:pt x="734915" y="261813"/>
                    </a:cubicBezTo>
                    <a:lnTo>
                      <a:pt x="924132" y="122506"/>
                    </a:lnTo>
                    <a:cubicBezTo>
                      <a:pt x="922292" y="121525"/>
                      <a:pt x="920453" y="120422"/>
                      <a:pt x="918614" y="119441"/>
                    </a:cubicBezTo>
                    <a:cubicBezTo>
                      <a:pt x="916774" y="118460"/>
                      <a:pt x="914934" y="117479"/>
                      <a:pt x="913095" y="116498"/>
                    </a:cubicBezTo>
                    <a:cubicBezTo>
                      <a:pt x="911256" y="115516"/>
                      <a:pt x="909416" y="114535"/>
                      <a:pt x="907454" y="113554"/>
                    </a:cubicBezTo>
                    <a:cubicBezTo>
                      <a:pt x="905615" y="112573"/>
                      <a:pt x="903653" y="111592"/>
                      <a:pt x="901813" y="110611"/>
                    </a:cubicBezTo>
                    <a:moveTo>
                      <a:pt x="832405" y="79096"/>
                    </a:moveTo>
                    <a:lnTo>
                      <a:pt x="655084" y="219138"/>
                    </a:lnTo>
                    <a:cubicBezTo>
                      <a:pt x="656801" y="219874"/>
                      <a:pt x="658517" y="220732"/>
                      <a:pt x="660234" y="221468"/>
                    </a:cubicBezTo>
                    <a:cubicBezTo>
                      <a:pt x="661951" y="222326"/>
                      <a:pt x="663668" y="223062"/>
                      <a:pt x="665384" y="223921"/>
                    </a:cubicBezTo>
                    <a:cubicBezTo>
                      <a:pt x="667101" y="224779"/>
                      <a:pt x="668818" y="225515"/>
                      <a:pt x="670535" y="226373"/>
                    </a:cubicBezTo>
                    <a:cubicBezTo>
                      <a:pt x="672252" y="227231"/>
                      <a:pt x="673969" y="227967"/>
                      <a:pt x="675685" y="228826"/>
                    </a:cubicBezTo>
                    <a:lnTo>
                      <a:pt x="855827" y="88906"/>
                    </a:lnTo>
                    <a:cubicBezTo>
                      <a:pt x="853865" y="88048"/>
                      <a:pt x="851903" y="87189"/>
                      <a:pt x="850064" y="86331"/>
                    </a:cubicBezTo>
                    <a:cubicBezTo>
                      <a:pt x="848102" y="85472"/>
                      <a:pt x="846140" y="84614"/>
                      <a:pt x="844178" y="83878"/>
                    </a:cubicBezTo>
                    <a:cubicBezTo>
                      <a:pt x="842216" y="83020"/>
                      <a:pt x="840253" y="82284"/>
                      <a:pt x="838291" y="81426"/>
                    </a:cubicBezTo>
                    <a:cubicBezTo>
                      <a:pt x="836329" y="80567"/>
                      <a:pt x="834367" y="79831"/>
                      <a:pt x="832405" y="78973"/>
                    </a:cubicBezTo>
                    <a:moveTo>
                      <a:pt x="759686" y="53221"/>
                    </a:moveTo>
                    <a:lnTo>
                      <a:pt x="591439" y="193263"/>
                    </a:lnTo>
                    <a:cubicBezTo>
                      <a:pt x="593279" y="193876"/>
                      <a:pt x="595118" y="194612"/>
                      <a:pt x="596835" y="195225"/>
                    </a:cubicBezTo>
                    <a:cubicBezTo>
                      <a:pt x="598674" y="195838"/>
                      <a:pt x="600391" y="196574"/>
                      <a:pt x="602231" y="197187"/>
                    </a:cubicBezTo>
                    <a:cubicBezTo>
                      <a:pt x="604070" y="197923"/>
                      <a:pt x="605787" y="198536"/>
                      <a:pt x="607626" y="199272"/>
                    </a:cubicBezTo>
                    <a:cubicBezTo>
                      <a:pt x="609466" y="200008"/>
                      <a:pt x="611183" y="200621"/>
                      <a:pt x="613022" y="201357"/>
                    </a:cubicBezTo>
                    <a:lnTo>
                      <a:pt x="784212" y="61314"/>
                    </a:lnTo>
                    <a:cubicBezTo>
                      <a:pt x="782127" y="60579"/>
                      <a:pt x="780165" y="59966"/>
                      <a:pt x="778081" y="59230"/>
                    </a:cubicBezTo>
                    <a:cubicBezTo>
                      <a:pt x="775996" y="58494"/>
                      <a:pt x="774034" y="57881"/>
                      <a:pt x="771949" y="57268"/>
                    </a:cubicBezTo>
                    <a:cubicBezTo>
                      <a:pt x="769865" y="56655"/>
                      <a:pt x="767902" y="55919"/>
                      <a:pt x="765818" y="55306"/>
                    </a:cubicBezTo>
                    <a:cubicBezTo>
                      <a:pt x="763733" y="54693"/>
                      <a:pt x="761771" y="53957"/>
                      <a:pt x="759686" y="53344"/>
                    </a:cubicBezTo>
                    <a:moveTo>
                      <a:pt x="683902" y="32619"/>
                    </a:moveTo>
                    <a:lnTo>
                      <a:pt x="524729" y="172048"/>
                    </a:lnTo>
                    <a:cubicBezTo>
                      <a:pt x="526569" y="172539"/>
                      <a:pt x="528531" y="173029"/>
                      <a:pt x="530370" y="173643"/>
                    </a:cubicBezTo>
                    <a:cubicBezTo>
                      <a:pt x="532210" y="174133"/>
                      <a:pt x="534172" y="174746"/>
                      <a:pt x="536011" y="175237"/>
                    </a:cubicBezTo>
                    <a:cubicBezTo>
                      <a:pt x="537850" y="175727"/>
                      <a:pt x="539813" y="176341"/>
                      <a:pt x="541652" y="176831"/>
                    </a:cubicBezTo>
                    <a:cubicBezTo>
                      <a:pt x="543491" y="177321"/>
                      <a:pt x="545453" y="177935"/>
                      <a:pt x="547293" y="178425"/>
                    </a:cubicBezTo>
                    <a:lnTo>
                      <a:pt x="709531" y="38873"/>
                    </a:lnTo>
                    <a:cubicBezTo>
                      <a:pt x="707446" y="38383"/>
                      <a:pt x="705239" y="37770"/>
                      <a:pt x="703154" y="37279"/>
                    </a:cubicBezTo>
                    <a:cubicBezTo>
                      <a:pt x="701070" y="36789"/>
                      <a:pt x="698862" y="36176"/>
                      <a:pt x="696777" y="35685"/>
                    </a:cubicBezTo>
                    <a:cubicBezTo>
                      <a:pt x="694693" y="35195"/>
                      <a:pt x="692486" y="34581"/>
                      <a:pt x="690401" y="34091"/>
                    </a:cubicBezTo>
                    <a:cubicBezTo>
                      <a:pt x="688316" y="33600"/>
                      <a:pt x="686109" y="33110"/>
                      <a:pt x="684024" y="32619"/>
                    </a:cubicBezTo>
                    <a:moveTo>
                      <a:pt x="605664" y="17291"/>
                    </a:moveTo>
                    <a:lnTo>
                      <a:pt x="455321" y="155739"/>
                    </a:lnTo>
                    <a:cubicBezTo>
                      <a:pt x="457283" y="156107"/>
                      <a:pt x="459245" y="156475"/>
                      <a:pt x="461207" y="156965"/>
                    </a:cubicBezTo>
                    <a:cubicBezTo>
                      <a:pt x="463169" y="157333"/>
                      <a:pt x="465132" y="157824"/>
                      <a:pt x="467094" y="158191"/>
                    </a:cubicBezTo>
                    <a:cubicBezTo>
                      <a:pt x="469056" y="158559"/>
                      <a:pt x="471018" y="159050"/>
                      <a:pt x="472980" y="159418"/>
                    </a:cubicBezTo>
                    <a:cubicBezTo>
                      <a:pt x="474942" y="159786"/>
                      <a:pt x="476904" y="160276"/>
                      <a:pt x="478866" y="160644"/>
                    </a:cubicBezTo>
                    <a:lnTo>
                      <a:pt x="632152" y="21828"/>
                    </a:lnTo>
                    <a:cubicBezTo>
                      <a:pt x="629945" y="21460"/>
                      <a:pt x="627738" y="21092"/>
                      <a:pt x="625530" y="20602"/>
                    </a:cubicBezTo>
                    <a:cubicBezTo>
                      <a:pt x="623323" y="20234"/>
                      <a:pt x="621116" y="19866"/>
                      <a:pt x="618908" y="19498"/>
                    </a:cubicBezTo>
                    <a:cubicBezTo>
                      <a:pt x="616701" y="19130"/>
                      <a:pt x="614494" y="18762"/>
                      <a:pt x="612286" y="18394"/>
                    </a:cubicBezTo>
                    <a:cubicBezTo>
                      <a:pt x="610079" y="18026"/>
                      <a:pt x="607871" y="17659"/>
                      <a:pt x="605664" y="17291"/>
                    </a:cubicBezTo>
                    <a:moveTo>
                      <a:pt x="525342" y="6990"/>
                    </a:moveTo>
                    <a:lnTo>
                      <a:pt x="383828" y="144089"/>
                    </a:lnTo>
                    <a:lnTo>
                      <a:pt x="383828" y="144089"/>
                    </a:lnTo>
                    <a:cubicBezTo>
                      <a:pt x="385913" y="144334"/>
                      <a:pt x="387875" y="144580"/>
                      <a:pt x="389960" y="144947"/>
                    </a:cubicBezTo>
                    <a:cubicBezTo>
                      <a:pt x="392045" y="145193"/>
                      <a:pt x="394007" y="145438"/>
                      <a:pt x="395969" y="145806"/>
                    </a:cubicBezTo>
                    <a:cubicBezTo>
                      <a:pt x="397931" y="146051"/>
                      <a:pt x="400016" y="146419"/>
                      <a:pt x="401978" y="146664"/>
                    </a:cubicBezTo>
                    <a:cubicBezTo>
                      <a:pt x="403940" y="146910"/>
                      <a:pt x="406024" y="147277"/>
                      <a:pt x="407986" y="147523"/>
                    </a:cubicBezTo>
                    <a:lnTo>
                      <a:pt x="552443" y="9810"/>
                    </a:lnTo>
                    <a:cubicBezTo>
                      <a:pt x="550236" y="9565"/>
                      <a:pt x="547906" y="9320"/>
                      <a:pt x="545699" y="9075"/>
                    </a:cubicBezTo>
                    <a:cubicBezTo>
                      <a:pt x="543491" y="8829"/>
                      <a:pt x="541161" y="8584"/>
                      <a:pt x="538954" y="8339"/>
                    </a:cubicBezTo>
                    <a:cubicBezTo>
                      <a:pt x="536747" y="8094"/>
                      <a:pt x="534417" y="7848"/>
                      <a:pt x="532210" y="7603"/>
                    </a:cubicBezTo>
                    <a:cubicBezTo>
                      <a:pt x="530002" y="7358"/>
                      <a:pt x="527672" y="7113"/>
                      <a:pt x="525465" y="6990"/>
                    </a:cubicBezTo>
                    <a:moveTo>
                      <a:pt x="442936" y="1349"/>
                    </a:moveTo>
                    <a:lnTo>
                      <a:pt x="310128" y="136854"/>
                    </a:lnTo>
                    <a:cubicBezTo>
                      <a:pt x="312213" y="136977"/>
                      <a:pt x="314298" y="137099"/>
                      <a:pt x="316260" y="137344"/>
                    </a:cubicBezTo>
                    <a:cubicBezTo>
                      <a:pt x="318345" y="137467"/>
                      <a:pt x="320429" y="137712"/>
                      <a:pt x="322391" y="137835"/>
                    </a:cubicBezTo>
                    <a:cubicBezTo>
                      <a:pt x="324476" y="137958"/>
                      <a:pt x="326561" y="138203"/>
                      <a:pt x="328645" y="138325"/>
                    </a:cubicBezTo>
                    <a:cubicBezTo>
                      <a:pt x="330730" y="138448"/>
                      <a:pt x="332815" y="138693"/>
                      <a:pt x="334900" y="138816"/>
                    </a:cubicBezTo>
                    <a:lnTo>
                      <a:pt x="470527" y="2821"/>
                    </a:lnTo>
                    <a:cubicBezTo>
                      <a:pt x="468197" y="2698"/>
                      <a:pt x="465867" y="2575"/>
                      <a:pt x="463660" y="2453"/>
                    </a:cubicBezTo>
                    <a:cubicBezTo>
                      <a:pt x="461330" y="2330"/>
                      <a:pt x="459123" y="2207"/>
                      <a:pt x="456793" y="2085"/>
                    </a:cubicBezTo>
                    <a:cubicBezTo>
                      <a:pt x="454463" y="2085"/>
                      <a:pt x="452255" y="1839"/>
                      <a:pt x="449926" y="1717"/>
                    </a:cubicBezTo>
                    <a:cubicBezTo>
                      <a:pt x="447596" y="1717"/>
                      <a:pt x="445266" y="1472"/>
                      <a:pt x="442936" y="1472"/>
                    </a:cubicBezTo>
                    <a:moveTo>
                      <a:pt x="358935" y="245"/>
                    </a:moveTo>
                    <a:lnTo>
                      <a:pt x="234712" y="133788"/>
                    </a:lnTo>
                    <a:cubicBezTo>
                      <a:pt x="236796" y="133788"/>
                      <a:pt x="238881" y="133788"/>
                      <a:pt x="241089" y="133788"/>
                    </a:cubicBezTo>
                    <a:cubicBezTo>
                      <a:pt x="243173" y="133788"/>
                      <a:pt x="245258" y="133788"/>
                      <a:pt x="247465" y="133911"/>
                    </a:cubicBezTo>
                    <a:cubicBezTo>
                      <a:pt x="249550" y="133911"/>
                      <a:pt x="251634" y="133911"/>
                      <a:pt x="253719" y="134033"/>
                    </a:cubicBezTo>
                    <a:cubicBezTo>
                      <a:pt x="255804" y="134033"/>
                      <a:pt x="257889" y="134033"/>
                      <a:pt x="259973" y="134279"/>
                    </a:cubicBezTo>
                    <a:lnTo>
                      <a:pt x="387139" y="0"/>
                    </a:lnTo>
                    <a:cubicBezTo>
                      <a:pt x="384809" y="0"/>
                      <a:pt x="382480" y="0"/>
                      <a:pt x="380150" y="0"/>
                    </a:cubicBezTo>
                    <a:cubicBezTo>
                      <a:pt x="377820" y="0"/>
                      <a:pt x="375490" y="0"/>
                      <a:pt x="373160" y="0"/>
                    </a:cubicBezTo>
                    <a:cubicBezTo>
                      <a:pt x="370830" y="0"/>
                      <a:pt x="368500" y="0"/>
                      <a:pt x="366047" y="0"/>
                    </a:cubicBezTo>
                    <a:cubicBezTo>
                      <a:pt x="363718" y="0"/>
                      <a:pt x="361388" y="0"/>
                      <a:pt x="358935" y="0"/>
                    </a:cubicBezTo>
                    <a:moveTo>
                      <a:pt x="273462" y="3556"/>
                    </a:moveTo>
                    <a:lnTo>
                      <a:pt x="157701" y="135015"/>
                    </a:lnTo>
                    <a:cubicBezTo>
                      <a:pt x="159908" y="135015"/>
                      <a:pt x="161993" y="134892"/>
                      <a:pt x="164200" y="134769"/>
                    </a:cubicBezTo>
                    <a:cubicBezTo>
                      <a:pt x="166407" y="134769"/>
                      <a:pt x="168492" y="134647"/>
                      <a:pt x="170699" y="134524"/>
                    </a:cubicBezTo>
                    <a:cubicBezTo>
                      <a:pt x="172907" y="134524"/>
                      <a:pt x="174991" y="134401"/>
                      <a:pt x="177076" y="134401"/>
                    </a:cubicBezTo>
                    <a:cubicBezTo>
                      <a:pt x="179161" y="134401"/>
                      <a:pt x="181368" y="134401"/>
                      <a:pt x="183453" y="134279"/>
                    </a:cubicBezTo>
                    <a:lnTo>
                      <a:pt x="302158" y="2085"/>
                    </a:lnTo>
                    <a:cubicBezTo>
                      <a:pt x="299828" y="2085"/>
                      <a:pt x="297375" y="2330"/>
                      <a:pt x="295045" y="2453"/>
                    </a:cubicBezTo>
                    <a:cubicBezTo>
                      <a:pt x="292715" y="2453"/>
                      <a:pt x="290263" y="2698"/>
                      <a:pt x="287933" y="2821"/>
                    </a:cubicBezTo>
                    <a:cubicBezTo>
                      <a:pt x="285603" y="2943"/>
                      <a:pt x="283150" y="3066"/>
                      <a:pt x="280820" y="3188"/>
                    </a:cubicBezTo>
                    <a:cubicBezTo>
                      <a:pt x="278490" y="3311"/>
                      <a:pt x="276038" y="3434"/>
                      <a:pt x="273585" y="3679"/>
                    </a:cubicBezTo>
                    <a:moveTo>
                      <a:pt x="186886" y="11037"/>
                    </a:moveTo>
                    <a:lnTo>
                      <a:pt x="79341" y="140042"/>
                    </a:lnTo>
                    <a:cubicBezTo>
                      <a:pt x="81548" y="139797"/>
                      <a:pt x="83755" y="139674"/>
                      <a:pt x="85840" y="139429"/>
                    </a:cubicBezTo>
                    <a:cubicBezTo>
                      <a:pt x="88048" y="139307"/>
                      <a:pt x="90255" y="139061"/>
                      <a:pt x="92462" y="138939"/>
                    </a:cubicBezTo>
                    <a:cubicBezTo>
                      <a:pt x="94670" y="138816"/>
                      <a:pt x="96877" y="138571"/>
                      <a:pt x="99084" y="138448"/>
                    </a:cubicBezTo>
                    <a:cubicBezTo>
                      <a:pt x="101291" y="138325"/>
                      <a:pt x="103499" y="138080"/>
                      <a:pt x="105706" y="137958"/>
                    </a:cubicBezTo>
                    <a:lnTo>
                      <a:pt x="215949" y="8216"/>
                    </a:lnTo>
                    <a:cubicBezTo>
                      <a:pt x="213497" y="8461"/>
                      <a:pt x="211167" y="8707"/>
                      <a:pt x="208714" y="8952"/>
                    </a:cubicBezTo>
                    <a:cubicBezTo>
                      <a:pt x="206262" y="9197"/>
                      <a:pt x="203932" y="9442"/>
                      <a:pt x="201479" y="9688"/>
                    </a:cubicBezTo>
                    <a:cubicBezTo>
                      <a:pt x="199027" y="9933"/>
                      <a:pt x="196697" y="10178"/>
                      <a:pt x="194244" y="10423"/>
                    </a:cubicBezTo>
                    <a:cubicBezTo>
                      <a:pt x="191791" y="10669"/>
                      <a:pt x="189339" y="10914"/>
                      <a:pt x="186886" y="11282"/>
                    </a:cubicBezTo>
                    <a:moveTo>
                      <a:pt x="99452" y="22441"/>
                    </a:moveTo>
                    <a:lnTo>
                      <a:pt x="0" y="148749"/>
                    </a:lnTo>
                    <a:cubicBezTo>
                      <a:pt x="2207" y="148504"/>
                      <a:pt x="4414" y="148136"/>
                      <a:pt x="6622" y="147891"/>
                    </a:cubicBezTo>
                    <a:cubicBezTo>
                      <a:pt x="8829" y="147645"/>
                      <a:pt x="11037" y="147277"/>
                      <a:pt x="13244" y="147032"/>
                    </a:cubicBezTo>
                    <a:cubicBezTo>
                      <a:pt x="15451" y="146787"/>
                      <a:pt x="17659" y="146419"/>
                      <a:pt x="19866" y="146174"/>
                    </a:cubicBezTo>
                    <a:cubicBezTo>
                      <a:pt x="22073" y="145928"/>
                      <a:pt x="24280" y="145683"/>
                      <a:pt x="26488" y="145315"/>
                    </a:cubicBezTo>
                    <a:lnTo>
                      <a:pt x="128638" y="18026"/>
                    </a:lnTo>
                    <a:cubicBezTo>
                      <a:pt x="126185" y="18394"/>
                      <a:pt x="123733" y="18762"/>
                      <a:pt x="121280" y="19130"/>
                    </a:cubicBezTo>
                    <a:cubicBezTo>
                      <a:pt x="118827" y="19498"/>
                      <a:pt x="116375" y="19866"/>
                      <a:pt x="113922" y="20234"/>
                    </a:cubicBezTo>
                    <a:cubicBezTo>
                      <a:pt x="111470" y="20602"/>
                      <a:pt x="109017" y="20970"/>
                      <a:pt x="106565" y="21338"/>
                    </a:cubicBezTo>
                    <a:cubicBezTo>
                      <a:pt x="104112" y="21705"/>
                      <a:pt x="101659" y="22073"/>
                      <a:pt x="99207" y="22441"/>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29BE2F88-CC4D-3C98-3952-640171F7B934}"/>
                  </a:ext>
                </a:extLst>
              </p:cNvPr>
              <p:cNvSpPr/>
              <p:nvPr/>
            </p:nvSpPr>
            <p:spPr>
              <a:xfrm>
                <a:off x="11575367" y="2646459"/>
                <a:ext cx="255681" cy="125449"/>
              </a:xfrm>
              <a:custGeom>
                <a:avLst/>
                <a:gdLst>
                  <a:gd name="connsiteX0" fmla="*/ 251512 w 255681"/>
                  <a:gd name="connsiteY0" fmla="*/ 245 h 125449"/>
                  <a:gd name="connsiteX1" fmla="*/ 0 w 255681"/>
                  <a:gd name="connsiteY1" fmla="*/ 112206 h 125449"/>
                  <a:gd name="connsiteX2" fmla="*/ 736 w 255681"/>
                  <a:gd name="connsiteY2" fmla="*/ 115517 h 125449"/>
                  <a:gd name="connsiteX3" fmla="*/ 1471 w 255681"/>
                  <a:gd name="connsiteY3" fmla="*/ 118827 h 125449"/>
                  <a:gd name="connsiteX4" fmla="*/ 2207 w 255681"/>
                  <a:gd name="connsiteY4" fmla="*/ 122138 h 125449"/>
                  <a:gd name="connsiteX5" fmla="*/ 2943 w 255681"/>
                  <a:gd name="connsiteY5" fmla="*/ 125449 h 125449"/>
                  <a:gd name="connsiteX6" fmla="*/ 255681 w 255681"/>
                  <a:gd name="connsiteY6" fmla="*/ 14716 h 125449"/>
                  <a:gd name="connsiteX7" fmla="*/ 254700 w 255681"/>
                  <a:gd name="connsiteY7" fmla="*/ 11037 h 125449"/>
                  <a:gd name="connsiteX8" fmla="*/ 253719 w 255681"/>
                  <a:gd name="connsiteY8" fmla="*/ 7358 h 125449"/>
                  <a:gd name="connsiteX9" fmla="*/ 252738 w 255681"/>
                  <a:gd name="connsiteY9" fmla="*/ 3679 h 125449"/>
                  <a:gd name="connsiteX10" fmla="*/ 251757 w 255681"/>
                  <a:gd name="connsiteY10" fmla="*/ 0 h 12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681" h="125449">
                    <a:moveTo>
                      <a:pt x="251512" y="245"/>
                    </a:moveTo>
                    <a:lnTo>
                      <a:pt x="0" y="112206"/>
                    </a:lnTo>
                    <a:cubicBezTo>
                      <a:pt x="245" y="113309"/>
                      <a:pt x="490" y="114413"/>
                      <a:pt x="736" y="115517"/>
                    </a:cubicBezTo>
                    <a:cubicBezTo>
                      <a:pt x="981" y="116620"/>
                      <a:pt x="1226" y="117724"/>
                      <a:pt x="1471" y="118827"/>
                    </a:cubicBezTo>
                    <a:lnTo>
                      <a:pt x="2207" y="122138"/>
                    </a:lnTo>
                    <a:lnTo>
                      <a:pt x="2943" y="125449"/>
                    </a:lnTo>
                    <a:lnTo>
                      <a:pt x="255681" y="14716"/>
                    </a:lnTo>
                    <a:cubicBezTo>
                      <a:pt x="255314" y="13489"/>
                      <a:pt x="255068" y="12263"/>
                      <a:pt x="254700" y="11037"/>
                    </a:cubicBezTo>
                    <a:cubicBezTo>
                      <a:pt x="254332" y="9810"/>
                      <a:pt x="254087" y="8584"/>
                      <a:pt x="253719" y="7358"/>
                    </a:cubicBezTo>
                    <a:cubicBezTo>
                      <a:pt x="253351" y="6131"/>
                      <a:pt x="253106" y="4905"/>
                      <a:pt x="252738" y="3679"/>
                    </a:cubicBezTo>
                    <a:cubicBezTo>
                      <a:pt x="252370" y="2453"/>
                      <a:pt x="252125" y="1226"/>
                      <a:pt x="251757"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grpSp>
      </p:grpSp>
      <p:grpSp>
        <p:nvGrpSpPr>
          <p:cNvPr id="330" name="Graphic 5">
            <a:extLst>
              <a:ext uri="{FF2B5EF4-FFF2-40B4-BE49-F238E27FC236}">
                <a16:creationId xmlns:a16="http://schemas.microsoft.com/office/drawing/2014/main" id="{31B67E5A-2A9B-9B57-9539-6A3A3273A485}"/>
              </a:ext>
            </a:extLst>
          </p:cNvPr>
          <p:cNvGrpSpPr/>
          <p:nvPr/>
        </p:nvGrpSpPr>
        <p:grpSpPr>
          <a:xfrm>
            <a:off x="6641759" y="1302814"/>
            <a:ext cx="5062123" cy="4720724"/>
            <a:chOff x="6641759" y="1302814"/>
            <a:chExt cx="5062123" cy="4720724"/>
          </a:xfrm>
        </p:grpSpPr>
        <p:sp>
          <p:nvSpPr>
            <p:cNvPr id="331" name="Freeform: Shape 330">
              <a:extLst>
                <a:ext uri="{FF2B5EF4-FFF2-40B4-BE49-F238E27FC236}">
                  <a16:creationId xmlns:a16="http://schemas.microsoft.com/office/drawing/2014/main" id="{5E11CA96-9057-5FA5-BF7A-CABB964937B0}"/>
                </a:ext>
              </a:extLst>
            </p:cNvPr>
            <p:cNvSpPr/>
            <p:nvPr/>
          </p:nvSpPr>
          <p:spPr>
            <a:xfrm>
              <a:off x="7083713" y="1747344"/>
              <a:ext cx="4177355" cy="3832767"/>
            </a:xfrm>
            <a:custGeom>
              <a:avLst/>
              <a:gdLst>
                <a:gd name="connsiteX0" fmla="*/ 2738182 w 4177355"/>
                <a:gd name="connsiteY0" fmla="*/ 94302 h 3832767"/>
                <a:gd name="connsiteX1" fmla="*/ 2732909 w 4177355"/>
                <a:gd name="connsiteY1" fmla="*/ 96632 h 3832767"/>
                <a:gd name="connsiteX2" fmla="*/ 2727759 w 4177355"/>
                <a:gd name="connsiteY2" fmla="*/ 99943 h 3832767"/>
                <a:gd name="connsiteX3" fmla="*/ 2723344 w 4177355"/>
                <a:gd name="connsiteY3" fmla="*/ 103867 h 3832767"/>
                <a:gd name="connsiteX4" fmla="*/ 2720155 w 4177355"/>
                <a:gd name="connsiteY4" fmla="*/ 108036 h 3832767"/>
                <a:gd name="connsiteX5" fmla="*/ 2718929 w 4177355"/>
                <a:gd name="connsiteY5" fmla="*/ 111715 h 3832767"/>
                <a:gd name="connsiteX6" fmla="*/ 2719787 w 4177355"/>
                <a:gd name="connsiteY6" fmla="*/ 114168 h 3832767"/>
                <a:gd name="connsiteX7" fmla="*/ 2722485 w 4177355"/>
                <a:gd name="connsiteY7" fmla="*/ 115149 h 3832767"/>
                <a:gd name="connsiteX8" fmla="*/ 2726900 w 4177355"/>
                <a:gd name="connsiteY8" fmla="*/ 114535 h 3832767"/>
                <a:gd name="connsiteX9" fmla="*/ 2726900 w 4177355"/>
                <a:gd name="connsiteY9" fmla="*/ 114535 h 3832767"/>
                <a:gd name="connsiteX10" fmla="*/ 2726900 w 4177355"/>
                <a:gd name="connsiteY10" fmla="*/ 114535 h 3832767"/>
                <a:gd name="connsiteX11" fmla="*/ 2726900 w 4177355"/>
                <a:gd name="connsiteY11" fmla="*/ 114535 h 3832767"/>
                <a:gd name="connsiteX12" fmla="*/ 2726900 w 4177355"/>
                <a:gd name="connsiteY12" fmla="*/ 114535 h 3832767"/>
                <a:gd name="connsiteX13" fmla="*/ 2732173 w 4177355"/>
                <a:gd name="connsiteY13" fmla="*/ 112206 h 3832767"/>
                <a:gd name="connsiteX14" fmla="*/ 2737324 w 4177355"/>
                <a:gd name="connsiteY14" fmla="*/ 108895 h 3832767"/>
                <a:gd name="connsiteX15" fmla="*/ 2741738 w 4177355"/>
                <a:gd name="connsiteY15" fmla="*/ 104970 h 3832767"/>
                <a:gd name="connsiteX16" fmla="*/ 2744927 w 4177355"/>
                <a:gd name="connsiteY16" fmla="*/ 100801 h 3832767"/>
                <a:gd name="connsiteX17" fmla="*/ 2746275 w 4177355"/>
                <a:gd name="connsiteY17" fmla="*/ 97122 h 3832767"/>
                <a:gd name="connsiteX18" fmla="*/ 2745417 w 4177355"/>
                <a:gd name="connsiteY18" fmla="*/ 94670 h 3832767"/>
                <a:gd name="connsiteX19" fmla="*/ 2742719 w 4177355"/>
                <a:gd name="connsiteY19" fmla="*/ 93689 h 3832767"/>
                <a:gd name="connsiteX20" fmla="*/ 2738305 w 4177355"/>
                <a:gd name="connsiteY20" fmla="*/ 94302 h 3832767"/>
                <a:gd name="connsiteX21" fmla="*/ 2738305 w 4177355"/>
                <a:gd name="connsiteY21" fmla="*/ 94302 h 3832767"/>
                <a:gd name="connsiteX22" fmla="*/ 2738305 w 4177355"/>
                <a:gd name="connsiteY22" fmla="*/ 94302 h 3832767"/>
                <a:gd name="connsiteX23" fmla="*/ 2738305 w 4177355"/>
                <a:gd name="connsiteY23" fmla="*/ 94302 h 3832767"/>
                <a:gd name="connsiteX24" fmla="*/ 2738305 w 4177355"/>
                <a:gd name="connsiteY24" fmla="*/ 94302 h 3832767"/>
                <a:gd name="connsiteX25" fmla="*/ 2638485 w 4177355"/>
                <a:gd name="connsiteY25" fmla="*/ 126185 h 3832767"/>
                <a:gd name="connsiteX26" fmla="*/ 2638485 w 4177355"/>
                <a:gd name="connsiteY26" fmla="*/ 126185 h 3832767"/>
                <a:gd name="connsiteX27" fmla="*/ 2638485 w 4177355"/>
                <a:gd name="connsiteY27" fmla="*/ 126185 h 3832767"/>
                <a:gd name="connsiteX28" fmla="*/ 2638485 w 4177355"/>
                <a:gd name="connsiteY28" fmla="*/ 126185 h 3832767"/>
                <a:gd name="connsiteX29" fmla="*/ 2638485 w 4177355"/>
                <a:gd name="connsiteY29" fmla="*/ 126185 h 3832767"/>
                <a:gd name="connsiteX30" fmla="*/ 2633212 w 4177355"/>
                <a:gd name="connsiteY30" fmla="*/ 128638 h 3832767"/>
                <a:gd name="connsiteX31" fmla="*/ 2628184 w 4177355"/>
                <a:gd name="connsiteY31" fmla="*/ 132071 h 3832767"/>
                <a:gd name="connsiteX32" fmla="*/ 2623892 w 4177355"/>
                <a:gd name="connsiteY32" fmla="*/ 136118 h 3832767"/>
                <a:gd name="connsiteX33" fmla="*/ 2620949 w 4177355"/>
                <a:gd name="connsiteY33" fmla="*/ 140288 h 3832767"/>
                <a:gd name="connsiteX34" fmla="*/ 2619968 w 4177355"/>
                <a:gd name="connsiteY34" fmla="*/ 143721 h 3832767"/>
                <a:gd name="connsiteX35" fmla="*/ 2620949 w 4177355"/>
                <a:gd name="connsiteY35" fmla="*/ 145928 h 3832767"/>
                <a:gd name="connsiteX36" fmla="*/ 2623647 w 4177355"/>
                <a:gd name="connsiteY36" fmla="*/ 146787 h 3832767"/>
                <a:gd name="connsiteX37" fmla="*/ 2627939 w 4177355"/>
                <a:gd name="connsiteY37" fmla="*/ 146051 h 3832767"/>
                <a:gd name="connsiteX38" fmla="*/ 2627939 w 4177355"/>
                <a:gd name="connsiteY38" fmla="*/ 146051 h 3832767"/>
                <a:gd name="connsiteX39" fmla="*/ 2627939 w 4177355"/>
                <a:gd name="connsiteY39" fmla="*/ 146051 h 3832767"/>
                <a:gd name="connsiteX40" fmla="*/ 2627939 w 4177355"/>
                <a:gd name="connsiteY40" fmla="*/ 146051 h 3832767"/>
                <a:gd name="connsiteX41" fmla="*/ 2627939 w 4177355"/>
                <a:gd name="connsiteY41" fmla="*/ 146051 h 3832767"/>
                <a:gd name="connsiteX42" fmla="*/ 2633212 w 4177355"/>
                <a:gd name="connsiteY42" fmla="*/ 143599 h 3832767"/>
                <a:gd name="connsiteX43" fmla="*/ 2638362 w 4177355"/>
                <a:gd name="connsiteY43" fmla="*/ 140165 h 3832767"/>
                <a:gd name="connsiteX44" fmla="*/ 2642654 w 4177355"/>
                <a:gd name="connsiteY44" fmla="*/ 136118 h 3832767"/>
                <a:gd name="connsiteX45" fmla="*/ 2645597 w 4177355"/>
                <a:gd name="connsiteY45" fmla="*/ 131949 h 3832767"/>
                <a:gd name="connsiteX46" fmla="*/ 2646578 w 4177355"/>
                <a:gd name="connsiteY46" fmla="*/ 128515 h 3832767"/>
                <a:gd name="connsiteX47" fmla="*/ 2645597 w 4177355"/>
                <a:gd name="connsiteY47" fmla="*/ 126308 h 3832767"/>
                <a:gd name="connsiteX48" fmla="*/ 2642899 w 4177355"/>
                <a:gd name="connsiteY48" fmla="*/ 125449 h 3832767"/>
                <a:gd name="connsiteX49" fmla="*/ 2638607 w 4177355"/>
                <a:gd name="connsiteY49" fmla="*/ 126185 h 3832767"/>
                <a:gd name="connsiteX50" fmla="*/ 2787847 w 4177355"/>
                <a:gd name="connsiteY50" fmla="*/ 80077 h 3832767"/>
                <a:gd name="connsiteX51" fmla="*/ 2782696 w 4177355"/>
                <a:gd name="connsiteY51" fmla="*/ 82284 h 3832767"/>
                <a:gd name="connsiteX52" fmla="*/ 2777668 w 4177355"/>
                <a:gd name="connsiteY52" fmla="*/ 85595 h 3832767"/>
                <a:gd name="connsiteX53" fmla="*/ 2773254 w 4177355"/>
                <a:gd name="connsiteY53" fmla="*/ 89519 h 3832767"/>
                <a:gd name="connsiteX54" fmla="*/ 2770065 w 4177355"/>
                <a:gd name="connsiteY54" fmla="*/ 93689 h 3832767"/>
                <a:gd name="connsiteX55" fmla="*/ 2768594 w 4177355"/>
                <a:gd name="connsiteY55" fmla="*/ 97490 h 3832767"/>
                <a:gd name="connsiteX56" fmla="*/ 2769330 w 4177355"/>
                <a:gd name="connsiteY56" fmla="*/ 100065 h 3832767"/>
                <a:gd name="connsiteX57" fmla="*/ 2771905 w 4177355"/>
                <a:gd name="connsiteY57" fmla="*/ 101169 h 3832767"/>
                <a:gd name="connsiteX58" fmla="*/ 2776197 w 4177355"/>
                <a:gd name="connsiteY58" fmla="*/ 100678 h 3832767"/>
                <a:gd name="connsiteX59" fmla="*/ 2776320 w 4177355"/>
                <a:gd name="connsiteY59" fmla="*/ 100678 h 3832767"/>
                <a:gd name="connsiteX60" fmla="*/ 2776442 w 4177355"/>
                <a:gd name="connsiteY60" fmla="*/ 100678 h 3832767"/>
                <a:gd name="connsiteX61" fmla="*/ 2776565 w 4177355"/>
                <a:gd name="connsiteY61" fmla="*/ 100678 h 3832767"/>
                <a:gd name="connsiteX62" fmla="*/ 2776687 w 4177355"/>
                <a:gd name="connsiteY62" fmla="*/ 100678 h 3832767"/>
                <a:gd name="connsiteX63" fmla="*/ 2781960 w 4177355"/>
                <a:gd name="connsiteY63" fmla="*/ 98471 h 3832767"/>
                <a:gd name="connsiteX64" fmla="*/ 2787111 w 4177355"/>
                <a:gd name="connsiteY64" fmla="*/ 95160 h 3832767"/>
                <a:gd name="connsiteX65" fmla="*/ 2791525 w 4177355"/>
                <a:gd name="connsiteY65" fmla="*/ 91236 h 3832767"/>
                <a:gd name="connsiteX66" fmla="*/ 2794837 w 4177355"/>
                <a:gd name="connsiteY66" fmla="*/ 87067 h 3832767"/>
                <a:gd name="connsiteX67" fmla="*/ 2796185 w 4177355"/>
                <a:gd name="connsiteY67" fmla="*/ 83388 h 3832767"/>
                <a:gd name="connsiteX68" fmla="*/ 2795450 w 4177355"/>
                <a:gd name="connsiteY68" fmla="*/ 80812 h 3832767"/>
                <a:gd name="connsiteX69" fmla="*/ 2792752 w 4177355"/>
                <a:gd name="connsiteY69" fmla="*/ 79709 h 3832767"/>
                <a:gd name="connsiteX70" fmla="*/ 2788337 w 4177355"/>
                <a:gd name="connsiteY70" fmla="*/ 80322 h 3832767"/>
                <a:gd name="connsiteX71" fmla="*/ 2788092 w 4177355"/>
                <a:gd name="connsiteY71" fmla="*/ 80322 h 3832767"/>
                <a:gd name="connsiteX72" fmla="*/ 2787847 w 4177355"/>
                <a:gd name="connsiteY72" fmla="*/ 80322 h 3832767"/>
                <a:gd name="connsiteX73" fmla="*/ 2787601 w 4177355"/>
                <a:gd name="connsiteY73" fmla="*/ 80322 h 3832767"/>
                <a:gd name="connsiteX74" fmla="*/ 2787356 w 4177355"/>
                <a:gd name="connsiteY74" fmla="*/ 80322 h 3832767"/>
                <a:gd name="connsiteX75" fmla="*/ 2588452 w 4177355"/>
                <a:gd name="connsiteY75" fmla="*/ 143599 h 3832767"/>
                <a:gd name="connsiteX76" fmla="*/ 2588207 w 4177355"/>
                <a:gd name="connsiteY76" fmla="*/ 143599 h 3832767"/>
                <a:gd name="connsiteX77" fmla="*/ 2587962 w 4177355"/>
                <a:gd name="connsiteY77" fmla="*/ 143599 h 3832767"/>
                <a:gd name="connsiteX78" fmla="*/ 2587716 w 4177355"/>
                <a:gd name="connsiteY78" fmla="*/ 143599 h 3832767"/>
                <a:gd name="connsiteX79" fmla="*/ 2587471 w 4177355"/>
                <a:gd name="connsiteY79" fmla="*/ 143599 h 3832767"/>
                <a:gd name="connsiteX80" fmla="*/ 2582198 w 4177355"/>
                <a:gd name="connsiteY80" fmla="*/ 146051 h 3832767"/>
                <a:gd name="connsiteX81" fmla="*/ 2577170 w 4177355"/>
                <a:gd name="connsiteY81" fmla="*/ 149485 h 3832767"/>
                <a:gd name="connsiteX82" fmla="*/ 2573001 w 4177355"/>
                <a:gd name="connsiteY82" fmla="*/ 153531 h 3832767"/>
                <a:gd name="connsiteX83" fmla="*/ 2570180 w 4177355"/>
                <a:gd name="connsiteY83" fmla="*/ 157701 h 3832767"/>
                <a:gd name="connsiteX84" fmla="*/ 2569322 w 4177355"/>
                <a:gd name="connsiteY84" fmla="*/ 161012 h 3832767"/>
                <a:gd name="connsiteX85" fmla="*/ 2570303 w 4177355"/>
                <a:gd name="connsiteY85" fmla="*/ 163097 h 3832767"/>
                <a:gd name="connsiteX86" fmla="*/ 2573001 w 4177355"/>
                <a:gd name="connsiteY86" fmla="*/ 163832 h 3832767"/>
                <a:gd name="connsiteX87" fmla="*/ 2577170 w 4177355"/>
                <a:gd name="connsiteY87" fmla="*/ 163097 h 3832767"/>
                <a:gd name="connsiteX88" fmla="*/ 2577415 w 4177355"/>
                <a:gd name="connsiteY88" fmla="*/ 163097 h 3832767"/>
                <a:gd name="connsiteX89" fmla="*/ 2577661 w 4177355"/>
                <a:gd name="connsiteY89" fmla="*/ 163097 h 3832767"/>
                <a:gd name="connsiteX90" fmla="*/ 2577906 w 4177355"/>
                <a:gd name="connsiteY90" fmla="*/ 163097 h 3832767"/>
                <a:gd name="connsiteX91" fmla="*/ 2578151 w 4177355"/>
                <a:gd name="connsiteY91" fmla="*/ 163097 h 3832767"/>
                <a:gd name="connsiteX92" fmla="*/ 2583424 w 4177355"/>
                <a:gd name="connsiteY92" fmla="*/ 160521 h 3832767"/>
                <a:gd name="connsiteX93" fmla="*/ 2588452 w 4177355"/>
                <a:gd name="connsiteY93" fmla="*/ 156965 h 3832767"/>
                <a:gd name="connsiteX94" fmla="*/ 2592622 w 4177355"/>
                <a:gd name="connsiteY94" fmla="*/ 152918 h 3832767"/>
                <a:gd name="connsiteX95" fmla="*/ 2595442 w 4177355"/>
                <a:gd name="connsiteY95" fmla="*/ 148749 h 3832767"/>
                <a:gd name="connsiteX96" fmla="*/ 2596300 w 4177355"/>
                <a:gd name="connsiteY96" fmla="*/ 145438 h 3832767"/>
                <a:gd name="connsiteX97" fmla="*/ 2595319 w 4177355"/>
                <a:gd name="connsiteY97" fmla="*/ 143353 h 3832767"/>
                <a:gd name="connsiteX98" fmla="*/ 2592622 w 4177355"/>
                <a:gd name="connsiteY98" fmla="*/ 142617 h 3832767"/>
                <a:gd name="connsiteX99" fmla="*/ 2588575 w 4177355"/>
                <a:gd name="connsiteY99" fmla="*/ 143353 h 3832767"/>
                <a:gd name="connsiteX100" fmla="*/ 2837511 w 4177355"/>
                <a:gd name="connsiteY100" fmla="*/ 66710 h 3832767"/>
                <a:gd name="connsiteX101" fmla="*/ 2832484 w 4177355"/>
                <a:gd name="connsiteY101" fmla="*/ 68918 h 3832767"/>
                <a:gd name="connsiteX102" fmla="*/ 2827456 w 4177355"/>
                <a:gd name="connsiteY102" fmla="*/ 72106 h 3832767"/>
                <a:gd name="connsiteX103" fmla="*/ 2823041 w 4177355"/>
                <a:gd name="connsiteY103" fmla="*/ 75907 h 3832767"/>
                <a:gd name="connsiteX104" fmla="*/ 2819730 w 4177355"/>
                <a:gd name="connsiteY104" fmla="*/ 80077 h 3832767"/>
                <a:gd name="connsiteX105" fmla="*/ 2818136 w 4177355"/>
                <a:gd name="connsiteY105" fmla="*/ 83878 h 3832767"/>
                <a:gd name="connsiteX106" fmla="*/ 2818749 w 4177355"/>
                <a:gd name="connsiteY106" fmla="*/ 86453 h 3832767"/>
                <a:gd name="connsiteX107" fmla="*/ 2821324 w 4177355"/>
                <a:gd name="connsiteY107" fmla="*/ 87680 h 3832767"/>
                <a:gd name="connsiteX108" fmla="*/ 2825616 w 4177355"/>
                <a:gd name="connsiteY108" fmla="*/ 87312 h 3832767"/>
                <a:gd name="connsiteX109" fmla="*/ 2825862 w 4177355"/>
                <a:gd name="connsiteY109" fmla="*/ 87312 h 3832767"/>
                <a:gd name="connsiteX110" fmla="*/ 2826107 w 4177355"/>
                <a:gd name="connsiteY110" fmla="*/ 87312 h 3832767"/>
                <a:gd name="connsiteX111" fmla="*/ 2826352 w 4177355"/>
                <a:gd name="connsiteY111" fmla="*/ 87312 h 3832767"/>
                <a:gd name="connsiteX112" fmla="*/ 2826598 w 4177355"/>
                <a:gd name="connsiteY112" fmla="*/ 87312 h 3832767"/>
                <a:gd name="connsiteX113" fmla="*/ 2831748 w 4177355"/>
                <a:gd name="connsiteY113" fmla="*/ 84982 h 3832767"/>
                <a:gd name="connsiteX114" fmla="*/ 2836776 w 4177355"/>
                <a:gd name="connsiteY114" fmla="*/ 81794 h 3832767"/>
                <a:gd name="connsiteX115" fmla="*/ 2841190 w 4177355"/>
                <a:gd name="connsiteY115" fmla="*/ 77992 h 3832767"/>
                <a:gd name="connsiteX116" fmla="*/ 2844501 w 4177355"/>
                <a:gd name="connsiteY116" fmla="*/ 73945 h 3832767"/>
                <a:gd name="connsiteX117" fmla="*/ 2846096 w 4177355"/>
                <a:gd name="connsiteY117" fmla="*/ 70144 h 3832767"/>
                <a:gd name="connsiteX118" fmla="*/ 2845482 w 4177355"/>
                <a:gd name="connsiteY118" fmla="*/ 67446 h 3832767"/>
                <a:gd name="connsiteX119" fmla="*/ 2842907 w 4177355"/>
                <a:gd name="connsiteY119" fmla="*/ 66220 h 3832767"/>
                <a:gd name="connsiteX120" fmla="*/ 2838615 w 4177355"/>
                <a:gd name="connsiteY120" fmla="*/ 66588 h 3832767"/>
                <a:gd name="connsiteX121" fmla="*/ 2838370 w 4177355"/>
                <a:gd name="connsiteY121" fmla="*/ 66588 h 3832767"/>
                <a:gd name="connsiteX122" fmla="*/ 2838125 w 4177355"/>
                <a:gd name="connsiteY122" fmla="*/ 66588 h 3832767"/>
                <a:gd name="connsiteX123" fmla="*/ 2837879 w 4177355"/>
                <a:gd name="connsiteY123" fmla="*/ 66588 h 3832767"/>
                <a:gd name="connsiteX124" fmla="*/ 2837634 w 4177355"/>
                <a:gd name="connsiteY124" fmla="*/ 66588 h 3832767"/>
                <a:gd name="connsiteX125" fmla="*/ 2538419 w 4177355"/>
                <a:gd name="connsiteY125" fmla="*/ 162116 h 3832767"/>
                <a:gd name="connsiteX126" fmla="*/ 2538174 w 4177355"/>
                <a:gd name="connsiteY126" fmla="*/ 162116 h 3832767"/>
                <a:gd name="connsiteX127" fmla="*/ 2537929 w 4177355"/>
                <a:gd name="connsiteY127" fmla="*/ 162116 h 3832767"/>
                <a:gd name="connsiteX128" fmla="*/ 2537684 w 4177355"/>
                <a:gd name="connsiteY128" fmla="*/ 162116 h 3832767"/>
                <a:gd name="connsiteX129" fmla="*/ 2537438 w 4177355"/>
                <a:gd name="connsiteY129" fmla="*/ 162116 h 3832767"/>
                <a:gd name="connsiteX130" fmla="*/ 2532165 w 4177355"/>
                <a:gd name="connsiteY130" fmla="*/ 164691 h 3832767"/>
                <a:gd name="connsiteX131" fmla="*/ 2527260 w 4177355"/>
                <a:gd name="connsiteY131" fmla="*/ 168247 h 3832767"/>
                <a:gd name="connsiteX132" fmla="*/ 2523213 w 4177355"/>
                <a:gd name="connsiteY132" fmla="*/ 172294 h 3832767"/>
                <a:gd name="connsiteX133" fmla="*/ 2520516 w 4177355"/>
                <a:gd name="connsiteY133" fmla="*/ 176340 h 3832767"/>
                <a:gd name="connsiteX134" fmla="*/ 2519780 w 4177355"/>
                <a:gd name="connsiteY134" fmla="*/ 179529 h 3832767"/>
                <a:gd name="connsiteX135" fmla="*/ 2520761 w 4177355"/>
                <a:gd name="connsiteY135" fmla="*/ 181491 h 3832767"/>
                <a:gd name="connsiteX136" fmla="*/ 2523336 w 4177355"/>
                <a:gd name="connsiteY136" fmla="*/ 182227 h 3832767"/>
                <a:gd name="connsiteX137" fmla="*/ 2527383 w 4177355"/>
                <a:gd name="connsiteY137" fmla="*/ 181491 h 3832767"/>
                <a:gd name="connsiteX138" fmla="*/ 2527628 w 4177355"/>
                <a:gd name="connsiteY138" fmla="*/ 181491 h 3832767"/>
                <a:gd name="connsiteX139" fmla="*/ 2527873 w 4177355"/>
                <a:gd name="connsiteY139" fmla="*/ 181491 h 3832767"/>
                <a:gd name="connsiteX140" fmla="*/ 2528119 w 4177355"/>
                <a:gd name="connsiteY140" fmla="*/ 181491 h 3832767"/>
                <a:gd name="connsiteX141" fmla="*/ 2528364 w 4177355"/>
                <a:gd name="connsiteY141" fmla="*/ 181491 h 3832767"/>
                <a:gd name="connsiteX142" fmla="*/ 2533514 w 4177355"/>
                <a:gd name="connsiteY142" fmla="*/ 178916 h 3832767"/>
                <a:gd name="connsiteX143" fmla="*/ 2538419 w 4177355"/>
                <a:gd name="connsiteY143" fmla="*/ 175359 h 3832767"/>
                <a:gd name="connsiteX144" fmla="*/ 2542466 w 4177355"/>
                <a:gd name="connsiteY144" fmla="*/ 171313 h 3832767"/>
                <a:gd name="connsiteX145" fmla="*/ 2545164 w 4177355"/>
                <a:gd name="connsiteY145" fmla="*/ 167266 h 3832767"/>
                <a:gd name="connsiteX146" fmla="*/ 2545900 w 4177355"/>
                <a:gd name="connsiteY146" fmla="*/ 164078 h 3832767"/>
                <a:gd name="connsiteX147" fmla="*/ 2544796 w 4177355"/>
                <a:gd name="connsiteY147" fmla="*/ 162116 h 3832767"/>
                <a:gd name="connsiteX148" fmla="*/ 2542221 w 4177355"/>
                <a:gd name="connsiteY148" fmla="*/ 161380 h 3832767"/>
                <a:gd name="connsiteX149" fmla="*/ 2538297 w 4177355"/>
                <a:gd name="connsiteY149" fmla="*/ 162116 h 3832767"/>
                <a:gd name="connsiteX150" fmla="*/ 2886931 w 4177355"/>
                <a:gd name="connsiteY150" fmla="*/ 54570 h 3832767"/>
                <a:gd name="connsiteX151" fmla="*/ 2881903 w 4177355"/>
                <a:gd name="connsiteY151" fmla="*/ 56777 h 3832767"/>
                <a:gd name="connsiteX152" fmla="*/ 2876876 w 4177355"/>
                <a:gd name="connsiteY152" fmla="*/ 59966 h 3832767"/>
                <a:gd name="connsiteX153" fmla="*/ 2872461 w 4177355"/>
                <a:gd name="connsiteY153" fmla="*/ 63767 h 3832767"/>
                <a:gd name="connsiteX154" fmla="*/ 2869150 w 4177355"/>
                <a:gd name="connsiteY154" fmla="*/ 67814 h 3832767"/>
                <a:gd name="connsiteX155" fmla="*/ 2867433 w 4177355"/>
                <a:gd name="connsiteY155" fmla="*/ 71738 h 3832767"/>
                <a:gd name="connsiteX156" fmla="*/ 2867923 w 4177355"/>
                <a:gd name="connsiteY156" fmla="*/ 74436 h 3832767"/>
                <a:gd name="connsiteX157" fmla="*/ 2870376 w 4177355"/>
                <a:gd name="connsiteY157" fmla="*/ 75785 h 3832767"/>
                <a:gd name="connsiteX158" fmla="*/ 2874668 w 4177355"/>
                <a:gd name="connsiteY158" fmla="*/ 75539 h 3832767"/>
                <a:gd name="connsiteX159" fmla="*/ 2875036 w 4177355"/>
                <a:gd name="connsiteY159" fmla="*/ 75539 h 3832767"/>
                <a:gd name="connsiteX160" fmla="*/ 2875404 w 4177355"/>
                <a:gd name="connsiteY160" fmla="*/ 75539 h 3832767"/>
                <a:gd name="connsiteX161" fmla="*/ 2875772 w 4177355"/>
                <a:gd name="connsiteY161" fmla="*/ 75539 h 3832767"/>
                <a:gd name="connsiteX162" fmla="*/ 2876139 w 4177355"/>
                <a:gd name="connsiteY162" fmla="*/ 75539 h 3832767"/>
                <a:gd name="connsiteX163" fmla="*/ 2881167 w 4177355"/>
                <a:gd name="connsiteY163" fmla="*/ 73332 h 3832767"/>
                <a:gd name="connsiteX164" fmla="*/ 2886073 w 4177355"/>
                <a:gd name="connsiteY164" fmla="*/ 70144 h 3832767"/>
                <a:gd name="connsiteX165" fmla="*/ 2890487 w 4177355"/>
                <a:gd name="connsiteY165" fmla="*/ 66342 h 3832767"/>
                <a:gd name="connsiteX166" fmla="*/ 2893798 w 4177355"/>
                <a:gd name="connsiteY166" fmla="*/ 62296 h 3832767"/>
                <a:gd name="connsiteX167" fmla="*/ 2895515 w 4177355"/>
                <a:gd name="connsiteY167" fmla="*/ 58371 h 3832767"/>
                <a:gd name="connsiteX168" fmla="*/ 2895024 w 4177355"/>
                <a:gd name="connsiteY168" fmla="*/ 55674 h 3832767"/>
                <a:gd name="connsiteX169" fmla="*/ 2892572 w 4177355"/>
                <a:gd name="connsiteY169" fmla="*/ 54325 h 3832767"/>
                <a:gd name="connsiteX170" fmla="*/ 2888280 w 4177355"/>
                <a:gd name="connsiteY170" fmla="*/ 54570 h 3832767"/>
                <a:gd name="connsiteX171" fmla="*/ 2887912 w 4177355"/>
                <a:gd name="connsiteY171" fmla="*/ 54570 h 3832767"/>
                <a:gd name="connsiteX172" fmla="*/ 2887544 w 4177355"/>
                <a:gd name="connsiteY172" fmla="*/ 54570 h 3832767"/>
                <a:gd name="connsiteX173" fmla="*/ 2887176 w 4177355"/>
                <a:gd name="connsiteY173" fmla="*/ 54570 h 3832767"/>
                <a:gd name="connsiteX174" fmla="*/ 2886808 w 4177355"/>
                <a:gd name="connsiteY174" fmla="*/ 54570 h 3832767"/>
                <a:gd name="connsiteX175" fmla="*/ 2488387 w 4177355"/>
                <a:gd name="connsiteY175" fmla="*/ 181491 h 3832767"/>
                <a:gd name="connsiteX176" fmla="*/ 2488019 w 4177355"/>
                <a:gd name="connsiteY176" fmla="*/ 181491 h 3832767"/>
                <a:gd name="connsiteX177" fmla="*/ 2487651 w 4177355"/>
                <a:gd name="connsiteY177" fmla="*/ 181614 h 3832767"/>
                <a:gd name="connsiteX178" fmla="*/ 2487283 w 4177355"/>
                <a:gd name="connsiteY178" fmla="*/ 181736 h 3832767"/>
                <a:gd name="connsiteX179" fmla="*/ 2486915 w 4177355"/>
                <a:gd name="connsiteY179" fmla="*/ 181859 h 3832767"/>
                <a:gd name="connsiteX180" fmla="*/ 2481765 w 4177355"/>
                <a:gd name="connsiteY180" fmla="*/ 184557 h 3832767"/>
                <a:gd name="connsiteX181" fmla="*/ 2476860 w 4177355"/>
                <a:gd name="connsiteY181" fmla="*/ 188113 h 3832767"/>
                <a:gd name="connsiteX182" fmla="*/ 2472936 w 4177355"/>
                <a:gd name="connsiteY182" fmla="*/ 192160 h 3832767"/>
                <a:gd name="connsiteX183" fmla="*/ 2470360 w 4177355"/>
                <a:gd name="connsiteY183" fmla="*/ 196206 h 3832767"/>
                <a:gd name="connsiteX184" fmla="*/ 2469747 w 4177355"/>
                <a:gd name="connsiteY184" fmla="*/ 199272 h 3832767"/>
                <a:gd name="connsiteX185" fmla="*/ 2470851 w 4177355"/>
                <a:gd name="connsiteY185" fmla="*/ 201234 h 3832767"/>
                <a:gd name="connsiteX186" fmla="*/ 2473426 w 4177355"/>
                <a:gd name="connsiteY186" fmla="*/ 201847 h 3832767"/>
                <a:gd name="connsiteX187" fmla="*/ 2477228 w 4177355"/>
                <a:gd name="connsiteY187" fmla="*/ 201112 h 3832767"/>
                <a:gd name="connsiteX188" fmla="*/ 2477595 w 4177355"/>
                <a:gd name="connsiteY188" fmla="*/ 200989 h 3832767"/>
                <a:gd name="connsiteX189" fmla="*/ 2477963 w 4177355"/>
                <a:gd name="connsiteY189" fmla="*/ 200866 h 3832767"/>
                <a:gd name="connsiteX190" fmla="*/ 2478331 w 4177355"/>
                <a:gd name="connsiteY190" fmla="*/ 200744 h 3832767"/>
                <a:gd name="connsiteX191" fmla="*/ 2478699 w 4177355"/>
                <a:gd name="connsiteY191" fmla="*/ 200621 h 3832767"/>
                <a:gd name="connsiteX192" fmla="*/ 2483849 w 4177355"/>
                <a:gd name="connsiteY192" fmla="*/ 197923 h 3832767"/>
                <a:gd name="connsiteX193" fmla="*/ 2488755 w 4177355"/>
                <a:gd name="connsiteY193" fmla="*/ 194367 h 3832767"/>
                <a:gd name="connsiteX194" fmla="*/ 2492679 w 4177355"/>
                <a:gd name="connsiteY194" fmla="*/ 190320 h 3832767"/>
                <a:gd name="connsiteX195" fmla="*/ 2495254 w 4177355"/>
                <a:gd name="connsiteY195" fmla="*/ 186273 h 3832767"/>
                <a:gd name="connsiteX196" fmla="*/ 2495867 w 4177355"/>
                <a:gd name="connsiteY196" fmla="*/ 183208 h 3832767"/>
                <a:gd name="connsiteX197" fmla="*/ 2494763 w 4177355"/>
                <a:gd name="connsiteY197" fmla="*/ 181246 h 3832767"/>
                <a:gd name="connsiteX198" fmla="*/ 2492188 w 4177355"/>
                <a:gd name="connsiteY198" fmla="*/ 180632 h 3832767"/>
                <a:gd name="connsiteX199" fmla="*/ 2488264 w 4177355"/>
                <a:gd name="connsiteY199" fmla="*/ 181368 h 3832767"/>
                <a:gd name="connsiteX200" fmla="*/ 2936105 w 4177355"/>
                <a:gd name="connsiteY200" fmla="*/ 43533 h 3832767"/>
                <a:gd name="connsiteX201" fmla="*/ 2931200 w 4177355"/>
                <a:gd name="connsiteY201" fmla="*/ 45618 h 3832767"/>
                <a:gd name="connsiteX202" fmla="*/ 2926295 w 4177355"/>
                <a:gd name="connsiteY202" fmla="*/ 48684 h 3832767"/>
                <a:gd name="connsiteX203" fmla="*/ 2921880 w 4177355"/>
                <a:gd name="connsiteY203" fmla="*/ 52363 h 3832767"/>
                <a:gd name="connsiteX204" fmla="*/ 2918569 w 4177355"/>
                <a:gd name="connsiteY204" fmla="*/ 56287 h 3832767"/>
                <a:gd name="connsiteX205" fmla="*/ 2916607 w 4177355"/>
                <a:gd name="connsiteY205" fmla="*/ 60211 h 3832767"/>
                <a:gd name="connsiteX206" fmla="*/ 2916852 w 4177355"/>
                <a:gd name="connsiteY206" fmla="*/ 63031 h 3832767"/>
                <a:gd name="connsiteX207" fmla="*/ 2919182 w 4177355"/>
                <a:gd name="connsiteY207" fmla="*/ 64503 h 3832767"/>
                <a:gd name="connsiteX208" fmla="*/ 2923474 w 4177355"/>
                <a:gd name="connsiteY208" fmla="*/ 64380 h 3832767"/>
                <a:gd name="connsiteX209" fmla="*/ 2923965 w 4177355"/>
                <a:gd name="connsiteY209" fmla="*/ 64380 h 3832767"/>
                <a:gd name="connsiteX210" fmla="*/ 2924455 w 4177355"/>
                <a:gd name="connsiteY210" fmla="*/ 64380 h 3832767"/>
                <a:gd name="connsiteX211" fmla="*/ 2924946 w 4177355"/>
                <a:gd name="connsiteY211" fmla="*/ 64258 h 3832767"/>
                <a:gd name="connsiteX212" fmla="*/ 2925436 w 4177355"/>
                <a:gd name="connsiteY212" fmla="*/ 64135 h 3832767"/>
                <a:gd name="connsiteX213" fmla="*/ 2930464 w 4177355"/>
                <a:gd name="connsiteY213" fmla="*/ 62050 h 3832767"/>
                <a:gd name="connsiteX214" fmla="*/ 2935369 w 4177355"/>
                <a:gd name="connsiteY214" fmla="*/ 58985 h 3832767"/>
                <a:gd name="connsiteX215" fmla="*/ 2939784 w 4177355"/>
                <a:gd name="connsiteY215" fmla="*/ 55306 h 3832767"/>
                <a:gd name="connsiteX216" fmla="*/ 2943217 w 4177355"/>
                <a:gd name="connsiteY216" fmla="*/ 51259 h 3832767"/>
                <a:gd name="connsiteX217" fmla="*/ 2945057 w 4177355"/>
                <a:gd name="connsiteY217" fmla="*/ 47335 h 3832767"/>
                <a:gd name="connsiteX218" fmla="*/ 2944689 w 4177355"/>
                <a:gd name="connsiteY218" fmla="*/ 44514 h 3832767"/>
                <a:gd name="connsiteX219" fmla="*/ 2942359 w 4177355"/>
                <a:gd name="connsiteY219" fmla="*/ 43043 h 3832767"/>
                <a:gd name="connsiteX220" fmla="*/ 2938190 w 4177355"/>
                <a:gd name="connsiteY220" fmla="*/ 43288 h 3832767"/>
                <a:gd name="connsiteX221" fmla="*/ 2937699 w 4177355"/>
                <a:gd name="connsiteY221" fmla="*/ 43288 h 3832767"/>
                <a:gd name="connsiteX222" fmla="*/ 2937209 w 4177355"/>
                <a:gd name="connsiteY222" fmla="*/ 43411 h 3832767"/>
                <a:gd name="connsiteX223" fmla="*/ 2936718 w 4177355"/>
                <a:gd name="connsiteY223" fmla="*/ 43533 h 3832767"/>
                <a:gd name="connsiteX224" fmla="*/ 2936228 w 4177355"/>
                <a:gd name="connsiteY224" fmla="*/ 43656 h 3832767"/>
                <a:gd name="connsiteX225" fmla="*/ 2438354 w 4177355"/>
                <a:gd name="connsiteY225" fmla="*/ 201725 h 3832767"/>
                <a:gd name="connsiteX226" fmla="*/ 2437864 w 4177355"/>
                <a:gd name="connsiteY226" fmla="*/ 201847 h 3832767"/>
                <a:gd name="connsiteX227" fmla="*/ 2437373 w 4177355"/>
                <a:gd name="connsiteY227" fmla="*/ 201970 h 3832767"/>
                <a:gd name="connsiteX228" fmla="*/ 2436883 w 4177355"/>
                <a:gd name="connsiteY228" fmla="*/ 202215 h 3832767"/>
                <a:gd name="connsiteX229" fmla="*/ 2436392 w 4177355"/>
                <a:gd name="connsiteY229" fmla="*/ 202460 h 3832767"/>
                <a:gd name="connsiteX230" fmla="*/ 2431242 w 4177355"/>
                <a:gd name="connsiteY230" fmla="*/ 205158 h 3832767"/>
                <a:gd name="connsiteX231" fmla="*/ 2426459 w 4177355"/>
                <a:gd name="connsiteY231" fmla="*/ 208715 h 3832767"/>
                <a:gd name="connsiteX232" fmla="*/ 2422658 w 4177355"/>
                <a:gd name="connsiteY232" fmla="*/ 212761 h 3832767"/>
                <a:gd name="connsiteX233" fmla="*/ 2420205 w 4177355"/>
                <a:gd name="connsiteY233" fmla="*/ 216685 h 3832767"/>
                <a:gd name="connsiteX234" fmla="*/ 2419592 w 4177355"/>
                <a:gd name="connsiteY234" fmla="*/ 219629 h 3832767"/>
                <a:gd name="connsiteX235" fmla="*/ 2420696 w 4177355"/>
                <a:gd name="connsiteY235" fmla="*/ 221468 h 3832767"/>
                <a:gd name="connsiteX236" fmla="*/ 2423271 w 4177355"/>
                <a:gd name="connsiteY236" fmla="*/ 222081 h 3832767"/>
                <a:gd name="connsiteX237" fmla="*/ 2426950 w 4177355"/>
                <a:gd name="connsiteY237" fmla="*/ 221468 h 3832767"/>
                <a:gd name="connsiteX238" fmla="*/ 2427440 w 4177355"/>
                <a:gd name="connsiteY238" fmla="*/ 221345 h 3832767"/>
                <a:gd name="connsiteX239" fmla="*/ 2427931 w 4177355"/>
                <a:gd name="connsiteY239" fmla="*/ 221223 h 3832767"/>
                <a:gd name="connsiteX240" fmla="*/ 2428421 w 4177355"/>
                <a:gd name="connsiteY240" fmla="*/ 220977 h 3832767"/>
                <a:gd name="connsiteX241" fmla="*/ 2428912 w 4177355"/>
                <a:gd name="connsiteY241" fmla="*/ 220732 h 3832767"/>
                <a:gd name="connsiteX242" fmla="*/ 2434062 w 4177355"/>
                <a:gd name="connsiteY242" fmla="*/ 218034 h 3832767"/>
                <a:gd name="connsiteX243" fmla="*/ 2438845 w 4177355"/>
                <a:gd name="connsiteY243" fmla="*/ 214355 h 3832767"/>
                <a:gd name="connsiteX244" fmla="*/ 2442769 w 4177355"/>
                <a:gd name="connsiteY244" fmla="*/ 210309 h 3832767"/>
                <a:gd name="connsiteX245" fmla="*/ 2445221 w 4177355"/>
                <a:gd name="connsiteY245" fmla="*/ 206385 h 3832767"/>
                <a:gd name="connsiteX246" fmla="*/ 2445712 w 4177355"/>
                <a:gd name="connsiteY246" fmla="*/ 203441 h 3832767"/>
                <a:gd name="connsiteX247" fmla="*/ 2444608 w 4177355"/>
                <a:gd name="connsiteY247" fmla="*/ 201602 h 3832767"/>
                <a:gd name="connsiteX248" fmla="*/ 2442033 w 4177355"/>
                <a:gd name="connsiteY248" fmla="*/ 200989 h 3832767"/>
                <a:gd name="connsiteX249" fmla="*/ 2438354 w 4177355"/>
                <a:gd name="connsiteY249" fmla="*/ 201725 h 3832767"/>
                <a:gd name="connsiteX250" fmla="*/ 2985157 w 4177355"/>
                <a:gd name="connsiteY250" fmla="*/ 33723 h 3832767"/>
                <a:gd name="connsiteX251" fmla="*/ 2980252 w 4177355"/>
                <a:gd name="connsiteY251" fmla="*/ 35808 h 3832767"/>
                <a:gd name="connsiteX252" fmla="*/ 2975347 w 4177355"/>
                <a:gd name="connsiteY252" fmla="*/ 38751 h 3832767"/>
                <a:gd name="connsiteX253" fmla="*/ 2970932 w 4177355"/>
                <a:gd name="connsiteY253" fmla="*/ 42307 h 3832767"/>
                <a:gd name="connsiteX254" fmla="*/ 2967498 w 4177355"/>
                <a:gd name="connsiteY254" fmla="*/ 46231 h 3832767"/>
                <a:gd name="connsiteX255" fmla="*/ 2965413 w 4177355"/>
                <a:gd name="connsiteY255" fmla="*/ 50278 h 3832767"/>
                <a:gd name="connsiteX256" fmla="*/ 2965536 w 4177355"/>
                <a:gd name="connsiteY256" fmla="*/ 53221 h 3832767"/>
                <a:gd name="connsiteX257" fmla="*/ 2967743 w 4177355"/>
                <a:gd name="connsiteY257" fmla="*/ 54815 h 3832767"/>
                <a:gd name="connsiteX258" fmla="*/ 2971913 w 4177355"/>
                <a:gd name="connsiteY258" fmla="*/ 54815 h 3832767"/>
                <a:gd name="connsiteX259" fmla="*/ 2972526 w 4177355"/>
                <a:gd name="connsiteY259" fmla="*/ 54815 h 3832767"/>
                <a:gd name="connsiteX260" fmla="*/ 2973139 w 4177355"/>
                <a:gd name="connsiteY260" fmla="*/ 54693 h 3832767"/>
                <a:gd name="connsiteX261" fmla="*/ 2973752 w 4177355"/>
                <a:gd name="connsiteY261" fmla="*/ 54570 h 3832767"/>
                <a:gd name="connsiteX262" fmla="*/ 2974365 w 4177355"/>
                <a:gd name="connsiteY262" fmla="*/ 54447 h 3832767"/>
                <a:gd name="connsiteX263" fmla="*/ 2979270 w 4177355"/>
                <a:gd name="connsiteY263" fmla="*/ 52363 h 3832767"/>
                <a:gd name="connsiteX264" fmla="*/ 2984176 w 4177355"/>
                <a:gd name="connsiteY264" fmla="*/ 49420 h 3832767"/>
                <a:gd name="connsiteX265" fmla="*/ 2988590 w 4177355"/>
                <a:gd name="connsiteY265" fmla="*/ 45741 h 3832767"/>
                <a:gd name="connsiteX266" fmla="*/ 2992024 w 4177355"/>
                <a:gd name="connsiteY266" fmla="*/ 41816 h 3832767"/>
                <a:gd name="connsiteX267" fmla="*/ 2994109 w 4177355"/>
                <a:gd name="connsiteY267" fmla="*/ 37770 h 3832767"/>
                <a:gd name="connsiteX268" fmla="*/ 2993863 w 4177355"/>
                <a:gd name="connsiteY268" fmla="*/ 34827 h 3832767"/>
                <a:gd name="connsiteX269" fmla="*/ 2991656 w 4177355"/>
                <a:gd name="connsiteY269" fmla="*/ 33232 h 3832767"/>
                <a:gd name="connsiteX270" fmla="*/ 2987487 w 4177355"/>
                <a:gd name="connsiteY270" fmla="*/ 33232 h 3832767"/>
                <a:gd name="connsiteX271" fmla="*/ 2986873 w 4177355"/>
                <a:gd name="connsiteY271" fmla="*/ 33232 h 3832767"/>
                <a:gd name="connsiteX272" fmla="*/ 2986260 w 4177355"/>
                <a:gd name="connsiteY272" fmla="*/ 33355 h 3832767"/>
                <a:gd name="connsiteX273" fmla="*/ 2985647 w 4177355"/>
                <a:gd name="connsiteY273" fmla="*/ 33478 h 3832767"/>
                <a:gd name="connsiteX274" fmla="*/ 2985034 w 4177355"/>
                <a:gd name="connsiteY274" fmla="*/ 33600 h 3832767"/>
                <a:gd name="connsiteX275" fmla="*/ 2388322 w 4177355"/>
                <a:gd name="connsiteY275" fmla="*/ 222939 h 3832767"/>
                <a:gd name="connsiteX276" fmla="*/ 2387831 w 4177355"/>
                <a:gd name="connsiteY276" fmla="*/ 223062 h 3832767"/>
                <a:gd name="connsiteX277" fmla="*/ 2387341 w 4177355"/>
                <a:gd name="connsiteY277" fmla="*/ 223307 h 3832767"/>
                <a:gd name="connsiteX278" fmla="*/ 2386727 w 4177355"/>
                <a:gd name="connsiteY278" fmla="*/ 223553 h 3832767"/>
                <a:gd name="connsiteX279" fmla="*/ 2386114 w 4177355"/>
                <a:gd name="connsiteY279" fmla="*/ 223798 h 3832767"/>
                <a:gd name="connsiteX280" fmla="*/ 2380964 w 4177355"/>
                <a:gd name="connsiteY280" fmla="*/ 226618 h 3832767"/>
                <a:gd name="connsiteX281" fmla="*/ 2376304 w 4177355"/>
                <a:gd name="connsiteY281" fmla="*/ 230297 h 3832767"/>
                <a:gd name="connsiteX282" fmla="*/ 2372502 w 4177355"/>
                <a:gd name="connsiteY282" fmla="*/ 234344 h 3832767"/>
                <a:gd name="connsiteX283" fmla="*/ 2370173 w 4177355"/>
                <a:gd name="connsiteY283" fmla="*/ 238268 h 3832767"/>
                <a:gd name="connsiteX284" fmla="*/ 2369805 w 4177355"/>
                <a:gd name="connsiteY284" fmla="*/ 241089 h 3832767"/>
                <a:gd name="connsiteX285" fmla="*/ 2370908 w 4177355"/>
                <a:gd name="connsiteY285" fmla="*/ 242805 h 3832767"/>
                <a:gd name="connsiteX286" fmla="*/ 2373361 w 4177355"/>
                <a:gd name="connsiteY286" fmla="*/ 243418 h 3832767"/>
                <a:gd name="connsiteX287" fmla="*/ 2377040 w 4177355"/>
                <a:gd name="connsiteY287" fmla="*/ 242805 h 3832767"/>
                <a:gd name="connsiteX288" fmla="*/ 2377530 w 4177355"/>
                <a:gd name="connsiteY288" fmla="*/ 242683 h 3832767"/>
                <a:gd name="connsiteX289" fmla="*/ 2378021 w 4177355"/>
                <a:gd name="connsiteY289" fmla="*/ 242438 h 3832767"/>
                <a:gd name="connsiteX290" fmla="*/ 2378634 w 4177355"/>
                <a:gd name="connsiteY290" fmla="*/ 242192 h 3832767"/>
                <a:gd name="connsiteX291" fmla="*/ 2379247 w 4177355"/>
                <a:gd name="connsiteY291" fmla="*/ 241947 h 3832767"/>
                <a:gd name="connsiteX292" fmla="*/ 2384397 w 4177355"/>
                <a:gd name="connsiteY292" fmla="*/ 239126 h 3832767"/>
                <a:gd name="connsiteX293" fmla="*/ 2389057 w 4177355"/>
                <a:gd name="connsiteY293" fmla="*/ 235448 h 3832767"/>
                <a:gd name="connsiteX294" fmla="*/ 2392859 w 4177355"/>
                <a:gd name="connsiteY294" fmla="*/ 231401 h 3832767"/>
                <a:gd name="connsiteX295" fmla="*/ 2395189 w 4177355"/>
                <a:gd name="connsiteY295" fmla="*/ 227477 h 3832767"/>
                <a:gd name="connsiteX296" fmla="*/ 2395557 w 4177355"/>
                <a:gd name="connsiteY296" fmla="*/ 224779 h 3832767"/>
                <a:gd name="connsiteX297" fmla="*/ 2394453 w 4177355"/>
                <a:gd name="connsiteY297" fmla="*/ 223062 h 3832767"/>
                <a:gd name="connsiteX298" fmla="*/ 2392001 w 4177355"/>
                <a:gd name="connsiteY298" fmla="*/ 222449 h 3832767"/>
                <a:gd name="connsiteX299" fmla="*/ 2388322 w 4177355"/>
                <a:gd name="connsiteY299" fmla="*/ 223062 h 3832767"/>
                <a:gd name="connsiteX300" fmla="*/ 3033840 w 4177355"/>
                <a:gd name="connsiteY300" fmla="*/ 25016 h 3832767"/>
                <a:gd name="connsiteX301" fmla="*/ 3029058 w 4177355"/>
                <a:gd name="connsiteY301" fmla="*/ 26978 h 3832767"/>
                <a:gd name="connsiteX302" fmla="*/ 3024275 w 4177355"/>
                <a:gd name="connsiteY302" fmla="*/ 29921 h 3832767"/>
                <a:gd name="connsiteX303" fmla="*/ 3019983 w 4177355"/>
                <a:gd name="connsiteY303" fmla="*/ 33478 h 3832767"/>
                <a:gd name="connsiteX304" fmla="*/ 3016550 w 4177355"/>
                <a:gd name="connsiteY304" fmla="*/ 37402 h 3832767"/>
                <a:gd name="connsiteX305" fmla="*/ 3014342 w 4177355"/>
                <a:gd name="connsiteY305" fmla="*/ 41571 h 3832767"/>
                <a:gd name="connsiteX306" fmla="*/ 3014342 w 4177355"/>
                <a:gd name="connsiteY306" fmla="*/ 44637 h 3832767"/>
                <a:gd name="connsiteX307" fmla="*/ 3016427 w 4177355"/>
                <a:gd name="connsiteY307" fmla="*/ 46354 h 3832767"/>
                <a:gd name="connsiteX308" fmla="*/ 3020596 w 4177355"/>
                <a:gd name="connsiteY308" fmla="*/ 46354 h 3832767"/>
                <a:gd name="connsiteX309" fmla="*/ 3021210 w 4177355"/>
                <a:gd name="connsiteY309" fmla="*/ 46231 h 3832767"/>
                <a:gd name="connsiteX310" fmla="*/ 3021823 w 4177355"/>
                <a:gd name="connsiteY310" fmla="*/ 46109 h 3832767"/>
                <a:gd name="connsiteX311" fmla="*/ 3022558 w 4177355"/>
                <a:gd name="connsiteY311" fmla="*/ 45986 h 3832767"/>
                <a:gd name="connsiteX312" fmla="*/ 3023294 w 4177355"/>
                <a:gd name="connsiteY312" fmla="*/ 45741 h 3832767"/>
                <a:gd name="connsiteX313" fmla="*/ 3028077 w 4177355"/>
                <a:gd name="connsiteY313" fmla="*/ 43779 h 3832767"/>
                <a:gd name="connsiteX314" fmla="*/ 3032859 w 4177355"/>
                <a:gd name="connsiteY314" fmla="*/ 40835 h 3832767"/>
                <a:gd name="connsiteX315" fmla="*/ 3037274 w 4177355"/>
                <a:gd name="connsiteY315" fmla="*/ 37279 h 3832767"/>
                <a:gd name="connsiteX316" fmla="*/ 3040708 w 4177355"/>
                <a:gd name="connsiteY316" fmla="*/ 33355 h 3832767"/>
                <a:gd name="connsiteX317" fmla="*/ 3042915 w 4177355"/>
                <a:gd name="connsiteY317" fmla="*/ 29186 h 3832767"/>
                <a:gd name="connsiteX318" fmla="*/ 3042915 w 4177355"/>
                <a:gd name="connsiteY318" fmla="*/ 26120 h 3832767"/>
                <a:gd name="connsiteX319" fmla="*/ 3040708 w 4177355"/>
                <a:gd name="connsiteY319" fmla="*/ 24403 h 3832767"/>
                <a:gd name="connsiteX320" fmla="*/ 3036538 w 4177355"/>
                <a:gd name="connsiteY320" fmla="*/ 24403 h 3832767"/>
                <a:gd name="connsiteX321" fmla="*/ 3035803 w 4177355"/>
                <a:gd name="connsiteY321" fmla="*/ 24526 h 3832767"/>
                <a:gd name="connsiteX322" fmla="*/ 3035067 w 4177355"/>
                <a:gd name="connsiteY322" fmla="*/ 24648 h 3832767"/>
                <a:gd name="connsiteX323" fmla="*/ 3034331 w 4177355"/>
                <a:gd name="connsiteY323" fmla="*/ 24894 h 3832767"/>
                <a:gd name="connsiteX324" fmla="*/ 3033595 w 4177355"/>
                <a:gd name="connsiteY324" fmla="*/ 25139 h 3832767"/>
                <a:gd name="connsiteX325" fmla="*/ 2338534 w 4177355"/>
                <a:gd name="connsiteY325" fmla="*/ 245135 h 3832767"/>
                <a:gd name="connsiteX326" fmla="*/ 2337921 w 4177355"/>
                <a:gd name="connsiteY326" fmla="*/ 245381 h 3832767"/>
                <a:gd name="connsiteX327" fmla="*/ 2337308 w 4177355"/>
                <a:gd name="connsiteY327" fmla="*/ 245626 h 3832767"/>
                <a:gd name="connsiteX328" fmla="*/ 2336695 w 4177355"/>
                <a:gd name="connsiteY328" fmla="*/ 245871 h 3832767"/>
                <a:gd name="connsiteX329" fmla="*/ 2335959 w 4177355"/>
                <a:gd name="connsiteY329" fmla="*/ 246116 h 3832767"/>
                <a:gd name="connsiteX330" fmla="*/ 2330809 w 4177355"/>
                <a:gd name="connsiteY330" fmla="*/ 249059 h 3832767"/>
                <a:gd name="connsiteX331" fmla="*/ 2326149 w 4177355"/>
                <a:gd name="connsiteY331" fmla="*/ 252738 h 3832767"/>
                <a:gd name="connsiteX332" fmla="*/ 2322470 w 4177355"/>
                <a:gd name="connsiteY332" fmla="*/ 256785 h 3832767"/>
                <a:gd name="connsiteX333" fmla="*/ 2320263 w 4177355"/>
                <a:gd name="connsiteY333" fmla="*/ 260587 h 3832767"/>
                <a:gd name="connsiteX334" fmla="*/ 2320017 w 4177355"/>
                <a:gd name="connsiteY334" fmla="*/ 263284 h 3832767"/>
                <a:gd name="connsiteX335" fmla="*/ 2321121 w 4177355"/>
                <a:gd name="connsiteY335" fmla="*/ 264879 h 3832767"/>
                <a:gd name="connsiteX336" fmla="*/ 2323574 w 4177355"/>
                <a:gd name="connsiteY336" fmla="*/ 265369 h 3832767"/>
                <a:gd name="connsiteX337" fmla="*/ 2327007 w 4177355"/>
                <a:gd name="connsiteY337" fmla="*/ 264756 h 3832767"/>
                <a:gd name="connsiteX338" fmla="*/ 2327620 w 4177355"/>
                <a:gd name="connsiteY338" fmla="*/ 264511 h 3832767"/>
                <a:gd name="connsiteX339" fmla="*/ 2328233 w 4177355"/>
                <a:gd name="connsiteY339" fmla="*/ 264265 h 3832767"/>
                <a:gd name="connsiteX340" fmla="*/ 2328847 w 4177355"/>
                <a:gd name="connsiteY340" fmla="*/ 264020 h 3832767"/>
                <a:gd name="connsiteX341" fmla="*/ 2329582 w 4177355"/>
                <a:gd name="connsiteY341" fmla="*/ 263775 h 3832767"/>
                <a:gd name="connsiteX342" fmla="*/ 2334733 w 4177355"/>
                <a:gd name="connsiteY342" fmla="*/ 260832 h 3832767"/>
                <a:gd name="connsiteX343" fmla="*/ 2339393 w 4177355"/>
                <a:gd name="connsiteY343" fmla="*/ 257153 h 3832767"/>
                <a:gd name="connsiteX344" fmla="*/ 2343072 w 4177355"/>
                <a:gd name="connsiteY344" fmla="*/ 253106 h 3832767"/>
                <a:gd name="connsiteX345" fmla="*/ 2345279 w 4177355"/>
                <a:gd name="connsiteY345" fmla="*/ 249305 h 3832767"/>
                <a:gd name="connsiteX346" fmla="*/ 2345524 w 4177355"/>
                <a:gd name="connsiteY346" fmla="*/ 246607 h 3832767"/>
                <a:gd name="connsiteX347" fmla="*/ 2344298 w 4177355"/>
                <a:gd name="connsiteY347" fmla="*/ 245013 h 3832767"/>
                <a:gd name="connsiteX348" fmla="*/ 2341845 w 4177355"/>
                <a:gd name="connsiteY348" fmla="*/ 244522 h 3832767"/>
                <a:gd name="connsiteX349" fmla="*/ 2338289 w 4177355"/>
                <a:gd name="connsiteY349" fmla="*/ 245135 h 3832767"/>
                <a:gd name="connsiteX350" fmla="*/ 3082401 w 4177355"/>
                <a:gd name="connsiteY350" fmla="*/ 17659 h 3832767"/>
                <a:gd name="connsiteX351" fmla="*/ 3077619 w 4177355"/>
                <a:gd name="connsiteY351" fmla="*/ 19621 h 3832767"/>
                <a:gd name="connsiteX352" fmla="*/ 3072836 w 4177355"/>
                <a:gd name="connsiteY352" fmla="*/ 22441 h 3832767"/>
                <a:gd name="connsiteX353" fmla="*/ 3068544 w 4177355"/>
                <a:gd name="connsiteY353" fmla="*/ 25875 h 3832767"/>
                <a:gd name="connsiteX354" fmla="*/ 3064988 w 4177355"/>
                <a:gd name="connsiteY354" fmla="*/ 29676 h 3832767"/>
                <a:gd name="connsiteX355" fmla="*/ 3062658 w 4177355"/>
                <a:gd name="connsiteY355" fmla="*/ 33846 h 3832767"/>
                <a:gd name="connsiteX356" fmla="*/ 3062536 w 4177355"/>
                <a:gd name="connsiteY356" fmla="*/ 37034 h 3832767"/>
                <a:gd name="connsiteX357" fmla="*/ 3064498 w 4177355"/>
                <a:gd name="connsiteY357" fmla="*/ 38873 h 3832767"/>
                <a:gd name="connsiteX358" fmla="*/ 3068544 w 4177355"/>
                <a:gd name="connsiteY358" fmla="*/ 39119 h 3832767"/>
                <a:gd name="connsiteX359" fmla="*/ 3069280 w 4177355"/>
                <a:gd name="connsiteY359" fmla="*/ 38996 h 3832767"/>
                <a:gd name="connsiteX360" fmla="*/ 3070016 w 4177355"/>
                <a:gd name="connsiteY360" fmla="*/ 38873 h 3832767"/>
                <a:gd name="connsiteX361" fmla="*/ 3070874 w 4177355"/>
                <a:gd name="connsiteY361" fmla="*/ 38628 h 3832767"/>
                <a:gd name="connsiteX362" fmla="*/ 3071733 w 4177355"/>
                <a:gd name="connsiteY362" fmla="*/ 38383 h 3832767"/>
                <a:gd name="connsiteX363" fmla="*/ 3076515 w 4177355"/>
                <a:gd name="connsiteY363" fmla="*/ 36421 h 3832767"/>
                <a:gd name="connsiteX364" fmla="*/ 3081298 w 4177355"/>
                <a:gd name="connsiteY364" fmla="*/ 33600 h 3832767"/>
                <a:gd name="connsiteX365" fmla="*/ 3085713 w 4177355"/>
                <a:gd name="connsiteY365" fmla="*/ 30167 h 3832767"/>
                <a:gd name="connsiteX366" fmla="*/ 3089269 w 4177355"/>
                <a:gd name="connsiteY366" fmla="*/ 26365 h 3832767"/>
                <a:gd name="connsiteX367" fmla="*/ 3091599 w 4177355"/>
                <a:gd name="connsiteY367" fmla="*/ 22196 h 3832767"/>
                <a:gd name="connsiteX368" fmla="*/ 3091599 w 4177355"/>
                <a:gd name="connsiteY368" fmla="*/ 19008 h 3832767"/>
                <a:gd name="connsiteX369" fmla="*/ 3089514 w 4177355"/>
                <a:gd name="connsiteY369" fmla="*/ 17168 h 3832767"/>
                <a:gd name="connsiteX370" fmla="*/ 3085467 w 4177355"/>
                <a:gd name="connsiteY370" fmla="*/ 16923 h 3832767"/>
                <a:gd name="connsiteX371" fmla="*/ 3084731 w 4177355"/>
                <a:gd name="connsiteY371" fmla="*/ 17045 h 3832767"/>
                <a:gd name="connsiteX372" fmla="*/ 3083996 w 4177355"/>
                <a:gd name="connsiteY372" fmla="*/ 17168 h 3832767"/>
                <a:gd name="connsiteX373" fmla="*/ 3083137 w 4177355"/>
                <a:gd name="connsiteY373" fmla="*/ 17413 h 3832767"/>
                <a:gd name="connsiteX374" fmla="*/ 3082279 w 4177355"/>
                <a:gd name="connsiteY374" fmla="*/ 17659 h 3832767"/>
                <a:gd name="connsiteX375" fmla="*/ 2288624 w 4177355"/>
                <a:gd name="connsiteY375" fmla="*/ 268067 h 3832767"/>
                <a:gd name="connsiteX376" fmla="*/ 2287888 w 4177355"/>
                <a:gd name="connsiteY376" fmla="*/ 268312 h 3832767"/>
                <a:gd name="connsiteX377" fmla="*/ 2287153 w 4177355"/>
                <a:gd name="connsiteY377" fmla="*/ 268557 h 3832767"/>
                <a:gd name="connsiteX378" fmla="*/ 2286417 w 4177355"/>
                <a:gd name="connsiteY378" fmla="*/ 268925 h 3832767"/>
                <a:gd name="connsiteX379" fmla="*/ 2285681 w 4177355"/>
                <a:gd name="connsiteY379" fmla="*/ 269293 h 3832767"/>
                <a:gd name="connsiteX380" fmla="*/ 2280653 w 4177355"/>
                <a:gd name="connsiteY380" fmla="*/ 272236 h 3832767"/>
                <a:gd name="connsiteX381" fmla="*/ 2276116 w 4177355"/>
                <a:gd name="connsiteY381" fmla="*/ 275915 h 3832767"/>
                <a:gd name="connsiteX382" fmla="*/ 2272560 w 4177355"/>
                <a:gd name="connsiteY382" fmla="*/ 279839 h 3832767"/>
                <a:gd name="connsiteX383" fmla="*/ 2270475 w 4177355"/>
                <a:gd name="connsiteY383" fmla="*/ 283641 h 3832767"/>
                <a:gd name="connsiteX384" fmla="*/ 2270352 w 4177355"/>
                <a:gd name="connsiteY384" fmla="*/ 286216 h 3832767"/>
                <a:gd name="connsiteX385" fmla="*/ 2271579 w 4177355"/>
                <a:gd name="connsiteY385" fmla="*/ 287688 h 3832767"/>
                <a:gd name="connsiteX386" fmla="*/ 2273909 w 4177355"/>
                <a:gd name="connsiteY386" fmla="*/ 288178 h 3832767"/>
                <a:gd name="connsiteX387" fmla="*/ 2277342 w 4177355"/>
                <a:gd name="connsiteY387" fmla="*/ 287565 h 3832767"/>
                <a:gd name="connsiteX388" fmla="*/ 2278078 w 4177355"/>
                <a:gd name="connsiteY388" fmla="*/ 287320 h 3832767"/>
                <a:gd name="connsiteX389" fmla="*/ 2278814 w 4177355"/>
                <a:gd name="connsiteY389" fmla="*/ 287074 h 3832767"/>
                <a:gd name="connsiteX390" fmla="*/ 2279550 w 4177355"/>
                <a:gd name="connsiteY390" fmla="*/ 286707 h 3832767"/>
                <a:gd name="connsiteX391" fmla="*/ 2280286 w 4177355"/>
                <a:gd name="connsiteY391" fmla="*/ 286339 h 3832767"/>
                <a:gd name="connsiteX392" fmla="*/ 2285313 w 4177355"/>
                <a:gd name="connsiteY392" fmla="*/ 283396 h 3832767"/>
                <a:gd name="connsiteX393" fmla="*/ 2289851 w 4177355"/>
                <a:gd name="connsiteY393" fmla="*/ 279717 h 3832767"/>
                <a:gd name="connsiteX394" fmla="*/ 2293407 w 4177355"/>
                <a:gd name="connsiteY394" fmla="*/ 275670 h 3832767"/>
                <a:gd name="connsiteX395" fmla="*/ 2295491 w 4177355"/>
                <a:gd name="connsiteY395" fmla="*/ 271868 h 3832767"/>
                <a:gd name="connsiteX396" fmla="*/ 2295614 w 4177355"/>
                <a:gd name="connsiteY396" fmla="*/ 269416 h 3832767"/>
                <a:gd name="connsiteX397" fmla="*/ 2294388 w 4177355"/>
                <a:gd name="connsiteY397" fmla="*/ 267944 h 3832767"/>
                <a:gd name="connsiteX398" fmla="*/ 2291935 w 4177355"/>
                <a:gd name="connsiteY398" fmla="*/ 267454 h 3832767"/>
                <a:gd name="connsiteX399" fmla="*/ 2288502 w 4177355"/>
                <a:gd name="connsiteY399" fmla="*/ 268067 h 3832767"/>
                <a:gd name="connsiteX400" fmla="*/ 3130472 w 4177355"/>
                <a:gd name="connsiteY400" fmla="*/ 11527 h 3832767"/>
                <a:gd name="connsiteX401" fmla="*/ 3125812 w 4177355"/>
                <a:gd name="connsiteY401" fmla="*/ 13489 h 3832767"/>
                <a:gd name="connsiteX402" fmla="*/ 3121152 w 4177355"/>
                <a:gd name="connsiteY402" fmla="*/ 16310 h 3832767"/>
                <a:gd name="connsiteX403" fmla="*/ 3116860 w 4177355"/>
                <a:gd name="connsiteY403" fmla="*/ 19743 h 3832767"/>
                <a:gd name="connsiteX404" fmla="*/ 3113304 w 4177355"/>
                <a:gd name="connsiteY404" fmla="*/ 23545 h 3832767"/>
                <a:gd name="connsiteX405" fmla="*/ 3110729 w 4177355"/>
                <a:gd name="connsiteY405" fmla="*/ 27837 h 3832767"/>
                <a:gd name="connsiteX406" fmla="*/ 3110484 w 4177355"/>
                <a:gd name="connsiteY406" fmla="*/ 31148 h 3832767"/>
                <a:gd name="connsiteX407" fmla="*/ 3112446 w 4177355"/>
                <a:gd name="connsiteY407" fmla="*/ 33110 h 3832767"/>
                <a:gd name="connsiteX408" fmla="*/ 3116370 w 4177355"/>
                <a:gd name="connsiteY408" fmla="*/ 33478 h 3832767"/>
                <a:gd name="connsiteX409" fmla="*/ 3117228 w 4177355"/>
                <a:gd name="connsiteY409" fmla="*/ 33478 h 3832767"/>
                <a:gd name="connsiteX410" fmla="*/ 3118086 w 4177355"/>
                <a:gd name="connsiteY410" fmla="*/ 33355 h 3832767"/>
                <a:gd name="connsiteX411" fmla="*/ 3119068 w 4177355"/>
                <a:gd name="connsiteY411" fmla="*/ 33110 h 3832767"/>
                <a:gd name="connsiteX412" fmla="*/ 3120049 w 4177355"/>
                <a:gd name="connsiteY412" fmla="*/ 32865 h 3832767"/>
                <a:gd name="connsiteX413" fmla="*/ 3124709 w 4177355"/>
                <a:gd name="connsiteY413" fmla="*/ 30903 h 3832767"/>
                <a:gd name="connsiteX414" fmla="*/ 3129368 w 4177355"/>
                <a:gd name="connsiteY414" fmla="*/ 28205 h 3832767"/>
                <a:gd name="connsiteX415" fmla="*/ 3133660 w 4177355"/>
                <a:gd name="connsiteY415" fmla="*/ 24894 h 3832767"/>
                <a:gd name="connsiteX416" fmla="*/ 3137217 w 4177355"/>
                <a:gd name="connsiteY416" fmla="*/ 21092 h 3832767"/>
                <a:gd name="connsiteX417" fmla="*/ 3139792 w 4177355"/>
                <a:gd name="connsiteY417" fmla="*/ 16800 h 3832767"/>
                <a:gd name="connsiteX418" fmla="*/ 3140037 w 4177355"/>
                <a:gd name="connsiteY418" fmla="*/ 13489 h 3832767"/>
                <a:gd name="connsiteX419" fmla="*/ 3138075 w 4177355"/>
                <a:gd name="connsiteY419" fmla="*/ 11527 h 3832767"/>
                <a:gd name="connsiteX420" fmla="*/ 3134151 w 4177355"/>
                <a:gd name="connsiteY420" fmla="*/ 11159 h 3832767"/>
                <a:gd name="connsiteX421" fmla="*/ 3133292 w 4177355"/>
                <a:gd name="connsiteY421" fmla="*/ 11282 h 3832767"/>
                <a:gd name="connsiteX422" fmla="*/ 3132434 w 4177355"/>
                <a:gd name="connsiteY422" fmla="*/ 11404 h 3832767"/>
                <a:gd name="connsiteX423" fmla="*/ 3131576 w 4177355"/>
                <a:gd name="connsiteY423" fmla="*/ 11650 h 3832767"/>
                <a:gd name="connsiteX424" fmla="*/ 3130717 w 4177355"/>
                <a:gd name="connsiteY424" fmla="*/ 11895 h 3832767"/>
                <a:gd name="connsiteX425" fmla="*/ 2238959 w 4177355"/>
                <a:gd name="connsiteY425" fmla="*/ 291980 h 3832767"/>
                <a:gd name="connsiteX426" fmla="*/ 2238224 w 4177355"/>
                <a:gd name="connsiteY426" fmla="*/ 292225 h 3832767"/>
                <a:gd name="connsiteX427" fmla="*/ 2237365 w 4177355"/>
                <a:gd name="connsiteY427" fmla="*/ 292593 h 3832767"/>
                <a:gd name="connsiteX428" fmla="*/ 2236507 w 4177355"/>
                <a:gd name="connsiteY428" fmla="*/ 292961 h 3832767"/>
                <a:gd name="connsiteX429" fmla="*/ 2235649 w 4177355"/>
                <a:gd name="connsiteY429" fmla="*/ 293328 h 3832767"/>
                <a:gd name="connsiteX430" fmla="*/ 2230621 w 4177355"/>
                <a:gd name="connsiteY430" fmla="*/ 296272 h 3832767"/>
                <a:gd name="connsiteX431" fmla="*/ 2226206 w 4177355"/>
                <a:gd name="connsiteY431" fmla="*/ 299950 h 3832767"/>
                <a:gd name="connsiteX432" fmla="*/ 2222773 w 4177355"/>
                <a:gd name="connsiteY432" fmla="*/ 303875 h 3832767"/>
                <a:gd name="connsiteX433" fmla="*/ 2220810 w 4177355"/>
                <a:gd name="connsiteY433" fmla="*/ 307553 h 3832767"/>
                <a:gd name="connsiteX434" fmla="*/ 2220810 w 4177355"/>
                <a:gd name="connsiteY434" fmla="*/ 310006 h 3832767"/>
                <a:gd name="connsiteX435" fmla="*/ 2222037 w 4177355"/>
                <a:gd name="connsiteY435" fmla="*/ 311478 h 3832767"/>
                <a:gd name="connsiteX436" fmla="*/ 2224367 w 4177355"/>
                <a:gd name="connsiteY436" fmla="*/ 311968 h 3832767"/>
                <a:gd name="connsiteX437" fmla="*/ 2227678 w 4177355"/>
                <a:gd name="connsiteY437" fmla="*/ 311355 h 3832767"/>
                <a:gd name="connsiteX438" fmla="*/ 2228413 w 4177355"/>
                <a:gd name="connsiteY438" fmla="*/ 311110 h 3832767"/>
                <a:gd name="connsiteX439" fmla="*/ 2229272 w 4177355"/>
                <a:gd name="connsiteY439" fmla="*/ 310864 h 3832767"/>
                <a:gd name="connsiteX440" fmla="*/ 2230130 w 4177355"/>
                <a:gd name="connsiteY440" fmla="*/ 310497 h 3832767"/>
                <a:gd name="connsiteX441" fmla="*/ 2230989 w 4177355"/>
                <a:gd name="connsiteY441" fmla="*/ 310129 h 3832767"/>
                <a:gd name="connsiteX442" fmla="*/ 2236016 w 4177355"/>
                <a:gd name="connsiteY442" fmla="*/ 307063 h 3832767"/>
                <a:gd name="connsiteX443" fmla="*/ 2240431 w 4177355"/>
                <a:gd name="connsiteY443" fmla="*/ 303384 h 3832767"/>
                <a:gd name="connsiteX444" fmla="*/ 2243865 w 4177355"/>
                <a:gd name="connsiteY444" fmla="*/ 299460 h 3832767"/>
                <a:gd name="connsiteX445" fmla="*/ 2245827 w 4177355"/>
                <a:gd name="connsiteY445" fmla="*/ 295658 h 3832767"/>
                <a:gd name="connsiteX446" fmla="*/ 2245827 w 4177355"/>
                <a:gd name="connsiteY446" fmla="*/ 293206 h 3832767"/>
                <a:gd name="connsiteX447" fmla="*/ 2244600 w 4177355"/>
                <a:gd name="connsiteY447" fmla="*/ 291734 h 3832767"/>
                <a:gd name="connsiteX448" fmla="*/ 2242271 w 4177355"/>
                <a:gd name="connsiteY448" fmla="*/ 291244 h 3832767"/>
                <a:gd name="connsiteX449" fmla="*/ 2238959 w 4177355"/>
                <a:gd name="connsiteY449" fmla="*/ 291857 h 3832767"/>
                <a:gd name="connsiteX450" fmla="*/ 3178052 w 4177355"/>
                <a:gd name="connsiteY450" fmla="*/ 6867 h 3832767"/>
                <a:gd name="connsiteX451" fmla="*/ 3173392 w 4177355"/>
                <a:gd name="connsiteY451" fmla="*/ 8707 h 3832767"/>
                <a:gd name="connsiteX452" fmla="*/ 3168732 w 4177355"/>
                <a:gd name="connsiteY452" fmla="*/ 11404 h 3832767"/>
                <a:gd name="connsiteX453" fmla="*/ 3164440 w 4177355"/>
                <a:gd name="connsiteY453" fmla="*/ 14715 h 3832767"/>
                <a:gd name="connsiteX454" fmla="*/ 3160884 w 4177355"/>
                <a:gd name="connsiteY454" fmla="*/ 18394 h 3832767"/>
                <a:gd name="connsiteX455" fmla="*/ 3158186 w 4177355"/>
                <a:gd name="connsiteY455" fmla="*/ 22686 h 3832767"/>
                <a:gd name="connsiteX456" fmla="*/ 3157818 w 4177355"/>
                <a:gd name="connsiteY456" fmla="*/ 26120 h 3832767"/>
                <a:gd name="connsiteX457" fmla="*/ 3159535 w 4177355"/>
                <a:gd name="connsiteY457" fmla="*/ 28205 h 3832767"/>
                <a:gd name="connsiteX458" fmla="*/ 3163459 w 4177355"/>
                <a:gd name="connsiteY458" fmla="*/ 28695 h 3832767"/>
                <a:gd name="connsiteX459" fmla="*/ 3164440 w 4177355"/>
                <a:gd name="connsiteY459" fmla="*/ 28695 h 3832767"/>
                <a:gd name="connsiteX460" fmla="*/ 3165421 w 4177355"/>
                <a:gd name="connsiteY460" fmla="*/ 28573 h 3832767"/>
                <a:gd name="connsiteX461" fmla="*/ 3166402 w 4177355"/>
                <a:gd name="connsiteY461" fmla="*/ 28327 h 3832767"/>
                <a:gd name="connsiteX462" fmla="*/ 3167506 w 4177355"/>
                <a:gd name="connsiteY462" fmla="*/ 28082 h 3832767"/>
                <a:gd name="connsiteX463" fmla="*/ 3172166 w 4177355"/>
                <a:gd name="connsiteY463" fmla="*/ 26243 h 3832767"/>
                <a:gd name="connsiteX464" fmla="*/ 3176826 w 4177355"/>
                <a:gd name="connsiteY464" fmla="*/ 23545 h 3832767"/>
                <a:gd name="connsiteX465" fmla="*/ 3181118 w 4177355"/>
                <a:gd name="connsiteY465" fmla="*/ 20234 h 3832767"/>
                <a:gd name="connsiteX466" fmla="*/ 3184674 w 4177355"/>
                <a:gd name="connsiteY466" fmla="*/ 16555 h 3832767"/>
                <a:gd name="connsiteX467" fmla="*/ 3187372 w 4177355"/>
                <a:gd name="connsiteY467" fmla="*/ 12263 h 3832767"/>
                <a:gd name="connsiteX468" fmla="*/ 3187740 w 4177355"/>
                <a:gd name="connsiteY468" fmla="*/ 8829 h 3832767"/>
                <a:gd name="connsiteX469" fmla="*/ 3185900 w 4177355"/>
                <a:gd name="connsiteY469" fmla="*/ 6745 h 3832767"/>
                <a:gd name="connsiteX470" fmla="*/ 3181976 w 4177355"/>
                <a:gd name="connsiteY470" fmla="*/ 6254 h 3832767"/>
                <a:gd name="connsiteX471" fmla="*/ 3180995 w 4177355"/>
                <a:gd name="connsiteY471" fmla="*/ 6254 h 3832767"/>
                <a:gd name="connsiteX472" fmla="*/ 3180014 w 4177355"/>
                <a:gd name="connsiteY472" fmla="*/ 6377 h 3832767"/>
                <a:gd name="connsiteX473" fmla="*/ 3179033 w 4177355"/>
                <a:gd name="connsiteY473" fmla="*/ 6622 h 3832767"/>
                <a:gd name="connsiteX474" fmla="*/ 3177929 w 4177355"/>
                <a:gd name="connsiteY474" fmla="*/ 6867 h 3832767"/>
                <a:gd name="connsiteX475" fmla="*/ 2189417 w 4177355"/>
                <a:gd name="connsiteY475" fmla="*/ 316628 h 3832767"/>
                <a:gd name="connsiteX476" fmla="*/ 2188559 w 4177355"/>
                <a:gd name="connsiteY476" fmla="*/ 316873 h 3832767"/>
                <a:gd name="connsiteX477" fmla="*/ 2187701 w 4177355"/>
                <a:gd name="connsiteY477" fmla="*/ 317241 h 3832767"/>
                <a:gd name="connsiteX478" fmla="*/ 2186720 w 4177355"/>
                <a:gd name="connsiteY478" fmla="*/ 317609 h 3832767"/>
                <a:gd name="connsiteX479" fmla="*/ 2185739 w 4177355"/>
                <a:gd name="connsiteY479" fmla="*/ 318100 h 3832767"/>
                <a:gd name="connsiteX480" fmla="*/ 2180711 w 4177355"/>
                <a:gd name="connsiteY480" fmla="*/ 321165 h 3832767"/>
                <a:gd name="connsiteX481" fmla="*/ 2176296 w 4177355"/>
                <a:gd name="connsiteY481" fmla="*/ 324967 h 3832767"/>
                <a:gd name="connsiteX482" fmla="*/ 2172985 w 4177355"/>
                <a:gd name="connsiteY482" fmla="*/ 328891 h 3832767"/>
                <a:gd name="connsiteX483" fmla="*/ 2171146 w 4177355"/>
                <a:gd name="connsiteY483" fmla="*/ 332570 h 3832767"/>
                <a:gd name="connsiteX484" fmla="*/ 2171146 w 4177355"/>
                <a:gd name="connsiteY484" fmla="*/ 334900 h 3832767"/>
                <a:gd name="connsiteX485" fmla="*/ 2172372 w 4177355"/>
                <a:gd name="connsiteY485" fmla="*/ 336249 h 3832767"/>
                <a:gd name="connsiteX486" fmla="*/ 2174579 w 4177355"/>
                <a:gd name="connsiteY486" fmla="*/ 336617 h 3832767"/>
                <a:gd name="connsiteX487" fmla="*/ 2177768 w 4177355"/>
                <a:gd name="connsiteY487" fmla="*/ 336003 h 3832767"/>
                <a:gd name="connsiteX488" fmla="*/ 2178626 w 4177355"/>
                <a:gd name="connsiteY488" fmla="*/ 335758 h 3832767"/>
                <a:gd name="connsiteX489" fmla="*/ 2179485 w 4177355"/>
                <a:gd name="connsiteY489" fmla="*/ 335390 h 3832767"/>
                <a:gd name="connsiteX490" fmla="*/ 2180466 w 4177355"/>
                <a:gd name="connsiteY490" fmla="*/ 335022 h 3832767"/>
                <a:gd name="connsiteX491" fmla="*/ 2181446 w 4177355"/>
                <a:gd name="connsiteY491" fmla="*/ 334532 h 3832767"/>
                <a:gd name="connsiteX492" fmla="*/ 2186474 w 4177355"/>
                <a:gd name="connsiteY492" fmla="*/ 331466 h 3832767"/>
                <a:gd name="connsiteX493" fmla="*/ 2190889 w 4177355"/>
                <a:gd name="connsiteY493" fmla="*/ 327665 h 3832767"/>
                <a:gd name="connsiteX494" fmla="*/ 2194200 w 4177355"/>
                <a:gd name="connsiteY494" fmla="*/ 323740 h 3832767"/>
                <a:gd name="connsiteX495" fmla="*/ 2196039 w 4177355"/>
                <a:gd name="connsiteY495" fmla="*/ 320062 h 3832767"/>
                <a:gd name="connsiteX496" fmla="*/ 2196039 w 4177355"/>
                <a:gd name="connsiteY496" fmla="*/ 317732 h 3832767"/>
                <a:gd name="connsiteX497" fmla="*/ 2194813 w 4177355"/>
                <a:gd name="connsiteY497" fmla="*/ 316383 h 3832767"/>
                <a:gd name="connsiteX498" fmla="*/ 2192483 w 4177355"/>
                <a:gd name="connsiteY498" fmla="*/ 316015 h 3832767"/>
                <a:gd name="connsiteX499" fmla="*/ 2189295 w 4177355"/>
                <a:gd name="connsiteY499" fmla="*/ 316628 h 3832767"/>
                <a:gd name="connsiteX500" fmla="*/ 3225387 w 4177355"/>
                <a:gd name="connsiteY500" fmla="*/ 3434 h 3832767"/>
                <a:gd name="connsiteX501" fmla="*/ 3220850 w 4177355"/>
                <a:gd name="connsiteY501" fmla="*/ 5273 h 3832767"/>
                <a:gd name="connsiteX502" fmla="*/ 3216312 w 4177355"/>
                <a:gd name="connsiteY502" fmla="*/ 7848 h 3832767"/>
                <a:gd name="connsiteX503" fmla="*/ 3212020 w 4177355"/>
                <a:gd name="connsiteY503" fmla="*/ 11037 h 3832767"/>
                <a:gd name="connsiteX504" fmla="*/ 3208464 w 4177355"/>
                <a:gd name="connsiteY504" fmla="*/ 14715 h 3832767"/>
                <a:gd name="connsiteX505" fmla="*/ 3205644 w 4177355"/>
                <a:gd name="connsiteY505" fmla="*/ 19130 h 3832767"/>
                <a:gd name="connsiteX506" fmla="*/ 3205030 w 4177355"/>
                <a:gd name="connsiteY506" fmla="*/ 22686 h 3832767"/>
                <a:gd name="connsiteX507" fmla="*/ 3206747 w 4177355"/>
                <a:gd name="connsiteY507" fmla="*/ 24894 h 3832767"/>
                <a:gd name="connsiteX508" fmla="*/ 3210549 w 4177355"/>
                <a:gd name="connsiteY508" fmla="*/ 25507 h 3832767"/>
                <a:gd name="connsiteX509" fmla="*/ 3211652 w 4177355"/>
                <a:gd name="connsiteY509" fmla="*/ 25507 h 3832767"/>
                <a:gd name="connsiteX510" fmla="*/ 3212756 w 4177355"/>
                <a:gd name="connsiteY510" fmla="*/ 25384 h 3832767"/>
                <a:gd name="connsiteX511" fmla="*/ 3213860 w 4177355"/>
                <a:gd name="connsiteY511" fmla="*/ 25139 h 3832767"/>
                <a:gd name="connsiteX512" fmla="*/ 3215086 w 4177355"/>
                <a:gd name="connsiteY512" fmla="*/ 24771 h 3832767"/>
                <a:gd name="connsiteX513" fmla="*/ 3219623 w 4177355"/>
                <a:gd name="connsiteY513" fmla="*/ 22932 h 3832767"/>
                <a:gd name="connsiteX514" fmla="*/ 3224160 w 4177355"/>
                <a:gd name="connsiteY514" fmla="*/ 20356 h 3832767"/>
                <a:gd name="connsiteX515" fmla="*/ 3228453 w 4177355"/>
                <a:gd name="connsiteY515" fmla="*/ 17168 h 3832767"/>
                <a:gd name="connsiteX516" fmla="*/ 3232009 w 4177355"/>
                <a:gd name="connsiteY516" fmla="*/ 13489 h 3832767"/>
                <a:gd name="connsiteX517" fmla="*/ 3234829 w 4177355"/>
                <a:gd name="connsiteY517" fmla="*/ 9075 h 3832767"/>
                <a:gd name="connsiteX518" fmla="*/ 3235442 w 4177355"/>
                <a:gd name="connsiteY518" fmla="*/ 5518 h 3832767"/>
                <a:gd name="connsiteX519" fmla="*/ 3233725 w 4177355"/>
                <a:gd name="connsiteY519" fmla="*/ 3311 h 3832767"/>
                <a:gd name="connsiteX520" fmla="*/ 3229924 w 4177355"/>
                <a:gd name="connsiteY520" fmla="*/ 2698 h 3832767"/>
                <a:gd name="connsiteX521" fmla="*/ 3228820 w 4177355"/>
                <a:gd name="connsiteY521" fmla="*/ 2698 h 3832767"/>
                <a:gd name="connsiteX522" fmla="*/ 3227717 w 4177355"/>
                <a:gd name="connsiteY522" fmla="*/ 2820 h 3832767"/>
                <a:gd name="connsiteX523" fmla="*/ 3226613 w 4177355"/>
                <a:gd name="connsiteY523" fmla="*/ 3066 h 3832767"/>
                <a:gd name="connsiteX524" fmla="*/ 3225387 w 4177355"/>
                <a:gd name="connsiteY524" fmla="*/ 3434 h 3832767"/>
                <a:gd name="connsiteX525" fmla="*/ 2139875 w 4177355"/>
                <a:gd name="connsiteY525" fmla="*/ 342257 h 3832767"/>
                <a:gd name="connsiteX526" fmla="*/ 2138894 w 4177355"/>
                <a:gd name="connsiteY526" fmla="*/ 342625 h 3832767"/>
                <a:gd name="connsiteX527" fmla="*/ 2137913 w 4177355"/>
                <a:gd name="connsiteY527" fmla="*/ 342993 h 3832767"/>
                <a:gd name="connsiteX528" fmla="*/ 2136932 w 4177355"/>
                <a:gd name="connsiteY528" fmla="*/ 343484 h 3832767"/>
                <a:gd name="connsiteX529" fmla="*/ 2135951 w 4177355"/>
                <a:gd name="connsiteY529" fmla="*/ 343974 h 3832767"/>
                <a:gd name="connsiteX530" fmla="*/ 2130923 w 4177355"/>
                <a:gd name="connsiteY530" fmla="*/ 347163 h 3832767"/>
                <a:gd name="connsiteX531" fmla="*/ 2126631 w 4177355"/>
                <a:gd name="connsiteY531" fmla="*/ 350964 h 3832767"/>
                <a:gd name="connsiteX532" fmla="*/ 2123443 w 4177355"/>
                <a:gd name="connsiteY532" fmla="*/ 354888 h 3832767"/>
                <a:gd name="connsiteX533" fmla="*/ 2121849 w 4177355"/>
                <a:gd name="connsiteY533" fmla="*/ 358567 h 3832767"/>
                <a:gd name="connsiteX534" fmla="*/ 2121849 w 4177355"/>
                <a:gd name="connsiteY534" fmla="*/ 360774 h 3832767"/>
                <a:gd name="connsiteX535" fmla="*/ 2123075 w 4177355"/>
                <a:gd name="connsiteY535" fmla="*/ 362001 h 3832767"/>
                <a:gd name="connsiteX536" fmla="*/ 2125283 w 4177355"/>
                <a:gd name="connsiteY536" fmla="*/ 362369 h 3832767"/>
                <a:gd name="connsiteX537" fmla="*/ 2128348 w 4177355"/>
                <a:gd name="connsiteY537" fmla="*/ 361755 h 3832767"/>
                <a:gd name="connsiteX538" fmla="*/ 2129329 w 4177355"/>
                <a:gd name="connsiteY538" fmla="*/ 361388 h 3832767"/>
                <a:gd name="connsiteX539" fmla="*/ 2130310 w 4177355"/>
                <a:gd name="connsiteY539" fmla="*/ 361020 h 3832767"/>
                <a:gd name="connsiteX540" fmla="*/ 2131291 w 4177355"/>
                <a:gd name="connsiteY540" fmla="*/ 360529 h 3832767"/>
                <a:gd name="connsiteX541" fmla="*/ 2132395 w 4177355"/>
                <a:gd name="connsiteY541" fmla="*/ 360039 h 3832767"/>
                <a:gd name="connsiteX542" fmla="*/ 2137300 w 4177355"/>
                <a:gd name="connsiteY542" fmla="*/ 356850 h 3832767"/>
                <a:gd name="connsiteX543" fmla="*/ 2141592 w 4177355"/>
                <a:gd name="connsiteY543" fmla="*/ 353049 h 3832767"/>
                <a:gd name="connsiteX544" fmla="*/ 2144781 w 4177355"/>
                <a:gd name="connsiteY544" fmla="*/ 349125 h 3832767"/>
                <a:gd name="connsiteX545" fmla="*/ 2146375 w 4177355"/>
                <a:gd name="connsiteY545" fmla="*/ 345446 h 3832767"/>
                <a:gd name="connsiteX546" fmla="*/ 2146375 w 4177355"/>
                <a:gd name="connsiteY546" fmla="*/ 343238 h 3832767"/>
                <a:gd name="connsiteX547" fmla="*/ 2145148 w 4177355"/>
                <a:gd name="connsiteY547" fmla="*/ 342012 h 3832767"/>
                <a:gd name="connsiteX548" fmla="*/ 2142941 w 4177355"/>
                <a:gd name="connsiteY548" fmla="*/ 341644 h 3832767"/>
                <a:gd name="connsiteX549" fmla="*/ 2139875 w 4177355"/>
                <a:gd name="connsiteY549" fmla="*/ 342257 h 3832767"/>
                <a:gd name="connsiteX550" fmla="*/ 3272354 w 4177355"/>
                <a:gd name="connsiteY550" fmla="*/ 1349 h 3832767"/>
                <a:gd name="connsiteX551" fmla="*/ 3267816 w 4177355"/>
                <a:gd name="connsiteY551" fmla="*/ 3188 h 3832767"/>
                <a:gd name="connsiteX552" fmla="*/ 3263279 w 4177355"/>
                <a:gd name="connsiteY552" fmla="*/ 5764 h 3832767"/>
                <a:gd name="connsiteX553" fmla="*/ 3258987 w 4177355"/>
                <a:gd name="connsiteY553" fmla="*/ 8952 h 3832767"/>
                <a:gd name="connsiteX554" fmla="*/ 3255308 w 4177355"/>
                <a:gd name="connsiteY554" fmla="*/ 12508 h 3832767"/>
                <a:gd name="connsiteX555" fmla="*/ 3252243 w 4177355"/>
                <a:gd name="connsiteY555" fmla="*/ 16923 h 3832767"/>
                <a:gd name="connsiteX556" fmla="*/ 3251507 w 4177355"/>
                <a:gd name="connsiteY556" fmla="*/ 20479 h 3832767"/>
                <a:gd name="connsiteX557" fmla="*/ 3252978 w 4177355"/>
                <a:gd name="connsiteY557" fmla="*/ 22932 h 3832767"/>
                <a:gd name="connsiteX558" fmla="*/ 3256657 w 4177355"/>
                <a:gd name="connsiteY558" fmla="*/ 23790 h 3832767"/>
                <a:gd name="connsiteX559" fmla="*/ 3257761 w 4177355"/>
                <a:gd name="connsiteY559" fmla="*/ 23790 h 3832767"/>
                <a:gd name="connsiteX560" fmla="*/ 3258987 w 4177355"/>
                <a:gd name="connsiteY560" fmla="*/ 23667 h 3832767"/>
                <a:gd name="connsiteX561" fmla="*/ 3260213 w 4177355"/>
                <a:gd name="connsiteY561" fmla="*/ 23422 h 3832767"/>
                <a:gd name="connsiteX562" fmla="*/ 3261440 w 4177355"/>
                <a:gd name="connsiteY562" fmla="*/ 23054 h 3832767"/>
                <a:gd name="connsiteX563" fmla="*/ 3265977 w 4177355"/>
                <a:gd name="connsiteY563" fmla="*/ 21215 h 3832767"/>
                <a:gd name="connsiteX564" fmla="*/ 3270514 w 4177355"/>
                <a:gd name="connsiteY564" fmla="*/ 18640 h 3832767"/>
                <a:gd name="connsiteX565" fmla="*/ 3274806 w 4177355"/>
                <a:gd name="connsiteY565" fmla="*/ 15451 h 3832767"/>
                <a:gd name="connsiteX566" fmla="*/ 3278485 w 4177355"/>
                <a:gd name="connsiteY566" fmla="*/ 11895 h 3832767"/>
                <a:gd name="connsiteX567" fmla="*/ 3281428 w 4177355"/>
                <a:gd name="connsiteY567" fmla="*/ 7358 h 3832767"/>
                <a:gd name="connsiteX568" fmla="*/ 3282164 w 4177355"/>
                <a:gd name="connsiteY568" fmla="*/ 3679 h 3832767"/>
                <a:gd name="connsiteX569" fmla="*/ 3280570 w 4177355"/>
                <a:gd name="connsiteY569" fmla="*/ 1349 h 3832767"/>
                <a:gd name="connsiteX570" fmla="*/ 3276768 w 4177355"/>
                <a:gd name="connsiteY570" fmla="*/ 613 h 3832767"/>
                <a:gd name="connsiteX571" fmla="*/ 3275665 w 4177355"/>
                <a:gd name="connsiteY571" fmla="*/ 613 h 3832767"/>
                <a:gd name="connsiteX572" fmla="*/ 3274438 w 4177355"/>
                <a:gd name="connsiteY572" fmla="*/ 736 h 3832767"/>
                <a:gd name="connsiteX573" fmla="*/ 3273212 w 4177355"/>
                <a:gd name="connsiteY573" fmla="*/ 981 h 3832767"/>
                <a:gd name="connsiteX574" fmla="*/ 3271986 w 4177355"/>
                <a:gd name="connsiteY574" fmla="*/ 1349 h 3832767"/>
                <a:gd name="connsiteX575" fmla="*/ 2090578 w 4177355"/>
                <a:gd name="connsiteY575" fmla="*/ 368500 h 3832767"/>
                <a:gd name="connsiteX576" fmla="*/ 2089597 w 4177355"/>
                <a:gd name="connsiteY576" fmla="*/ 368868 h 3832767"/>
                <a:gd name="connsiteX577" fmla="*/ 2088494 w 4177355"/>
                <a:gd name="connsiteY577" fmla="*/ 369236 h 3832767"/>
                <a:gd name="connsiteX578" fmla="*/ 2087390 w 4177355"/>
                <a:gd name="connsiteY578" fmla="*/ 369726 h 3832767"/>
                <a:gd name="connsiteX579" fmla="*/ 2086286 w 4177355"/>
                <a:gd name="connsiteY579" fmla="*/ 370340 h 3832767"/>
                <a:gd name="connsiteX580" fmla="*/ 2081381 w 4177355"/>
                <a:gd name="connsiteY580" fmla="*/ 373528 h 3832767"/>
                <a:gd name="connsiteX581" fmla="*/ 2077089 w 4177355"/>
                <a:gd name="connsiteY581" fmla="*/ 377329 h 3832767"/>
                <a:gd name="connsiteX582" fmla="*/ 2074024 w 4177355"/>
                <a:gd name="connsiteY582" fmla="*/ 381253 h 3832767"/>
                <a:gd name="connsiteX583" fmla="*/ 2072429 w 4177355"/>
                <a:gd name="connsiteY583" fmla="*/ 384810 h 3832767"/>
                <a:gd name="connsiteX584" fmla="*/ 2072552 w 4177355"/>
                <a:gd name="connsiteY584" fmla="*/ 386894 h 3832767"/>
                <a:gd name="connsiteX585" fmla="*/ 2073778 w 4177355"/>
                <a:gd name="connsiteY585" fmla="*/ 388121 h 3832767"/>
                <a:gd name="connsiteX586" fmla="*/ 2075986 w 4177355"/>
                <a:gd name="connsiteY586" fmla="*/ 388489 h 3832767"/>
                <a:gd name="connsiteX587" fmla="*/ 2078929 w 4177355"/>
                <a:gd name="connsiteY587" fmla="*/ 387998 h 3832767"/>
                <a:gd name="connsiteX588" fmla="*/ 2079910 w 4177355"/>
                <a:gd name="connsiteY588" fmla="*/ 387630 h 3832767"/>
                <a:gd name="connsiteX589" fmla="*/ 2081013 w 4177355"/>
                <a:gd name="connsiteY589" fmla="*/ 387140 h 3832767"/>
                <a:gd name="connsiteX590" fmla="*/ 2082117 w 4177355"/>
                <a:gd name="connsiteY590" fmla="*/ 386649 h 3832767"/>
                <a:gd name="connsiteX591" fmla="*/ 2083343 w 4177355"/>
                <a:gd name="connsiteY591" fmla="*/ 386036 h 3832767"/>
                <a:gd name="connsiteX592" fmla="*/ 2088249 w 4177355"/>
                <a:gd name="connsiteY592" fmla="*/ 382848 h 3832767"/>
                <a:gd name="connsiteX593" fmla="*/ 2092418 w 4177355"/>
                <a:gd name="connsiteY593" fmla="*/ 379046 h 3832767"/>
                <a:gd name="connsiteX594" fmla="*/ 2095484 w 4177355"/>
                <a:gd name="connsiteY594" fmla="*/ 375122 h 3832767"/>
                <a:gd name="connsiteX595" fmla="*/ 2096955 w 4177355"/>
                <a:gd name="connsiteY595" fmla="*/ 371566 h 3832767"/>
                <a:gd name="connsiteX596" fmla="*/ 2096832 w 4177355"/>
                <a:gd name="connsiteY596" fmla="*/ 369481 h 3832767"/>
                <a:gd name="connsiteX597" fmla="*/ 2095606 w 4177355"/>
                <a:gd name="connsiteY597" fmla="*/ 368255 h 3832767"/>
                <a:gd name="connsiteX598" fmla="*/ 2093399 w 4177355"/>
                <a:gd name="connsiteY598" fmla="*/ 367887 h 3832767"/>
                <a:gd name="connsiteX599" fmla="*/ 2090456 w 4177355"/>
                <a:gd name="connsiteY599" fmla="*/ 368500 h 3832767"/>
                <a:gd name="connsiteX600" fmla="*/ 3318585 w 4177355"/>
                <a:gd name="connsiteY600" fmla="*/ 736 h 3832767"/>
                <a:gd name="connsiteX601" fmla="*/ 3314170 w 4177355"/>
                <a:gd name="connsiteY601" fmla="*/ 2453 h 3832767"/>
                <a:gd name="connsiteX602" fmla="*/ 3309756 w 4177355"/>
                <a:gd name="connsiteY602" fmla="*/ 4905 h 3832767"/>
                <a:gd name="connsiteX603" fmla="*/ 3305586 w 4177355"/>
                <a:gd name="connsiteY603" fmla="*/ 7971 h 3832767"/>
                <a:gd name="connsiteX604" fmla="*/ 3301907 w 4177355"/>
                <a:gd name="connsiteY604" fmla="*/ 11404 h 3832767"/>
                <a:gd name="connsiteX605" fmla="*/ 3298719 w 4177355"/>
                <a:gd name="connsiteY605" fmla="*/ 15942 h 3832767"/>
                <a:gd name="connsiteX606" fmla="*/ 3297861 w 4177355"/>
                <a:gd name="connsiteY606" fmla="*/ 19621 h 3832767"/>
                <a:gd name="connsiteX607" fmla="*/ 3299209 w 4177355"/>
                <a:gd name="connsiteY607" fmla="*/ 22196 h 3832767"/>
                <a:gd name="connsiteX608" fmla="*/ 3302888 w 4177355"/>
                <a:gd name="connsiteY608" fmla="*/ 23177 h 3832767"/>
                <a:gd name="connsiteX609" fmla="*/ 3304115 w 4177355"/>
                <a:gd name="connsiteY609" fmla="*/ 23177 h 3832767"/>
                <a:gd name="connsiteX610" fmla="*/ 3305341 w 4177355"/>
                <a:gd name="connsiteY610" fmla="*/ 23054 h 3832767"/>
                <a:gd name="connsiteX611" fmla="*/ 3306690 w 4177355"/>
                <a:gd name="connsiteY611" fmla="*/ 22809 h 3832767"/>
                <a:gd name="connsiteX612" fmla="*/ 3308039 w 4177355"/>
                <a:gd name="connsiteY612" fmla="*/ 22441 h 3832767"/>
                <a:gd name="connsiteX613" fmla="*/ 3312453 w 4177355"/>
                <a:gd name="connsiteY613" fmla="*/ 20724 h 3832767"/>
                <a:gd name="connsiteX614" fmla="*/ 3316868 w 4177355"/>
                <a:gd name="connsiteY614" fmla="*/ 18272 h 3832767"/>
                <a:gd name="connsiteX615" fmla="*/ 3321160 w 4177355"/>
                <a:gd name="connsiteY615" fmla="*/ 15206 h 3832767"/>
                <a:gd name="connsiteX616" fmla="*/ 3324839 w 4177355"/>
                <a:gd name="connsiteY616" fmla="*/ 11772 h 3832767"/>
                <a:gd name="connsiteX617" fmla="*/ 3328027 w 4177355"/>
                <a:gd name="connsiteY617" fmla="*/ 7235 h 3832767"/>
                <a:gd name="connsiteX618" fmla="*/ 3328886 w 4177355"/>
                <a:gd name="connsiteY618" fmla="*/ 3556 h 3832767"/>
                <a:gd name="connsiteX619" fmla="*/ 3327537 w 4177355"/>
                <a:gd name="connsiteY619" fmla="*/ 981 h 3832767"/>
                <a:gd name="connsiteX620" fmla="*/ 3323858 w 4177355"/>
                <a:gd name="connsiteY620" fmla="*/ 0 h 3832767"/>
                <a:gd name="connsiteX621" fmla="*/ 3322631 w 4177355"/>
                <a:gd name="connsiteY621" fmla="*/ 0 h 3832767"/>
                <a:gd name="connsiteX622" fmla="*/ 3321283 w 4177355"/>
                <a:gd name="connsiteY622" fmla="*/ 123 h 3832767"/>
                <a:gd name="connsiteX623" fmla="*/ 3319934 w 4177355"/>
                <a:gd name="connsiteY623" fmla="*/ 368 h 3832767"/>
                <a:gd name="connsiteX624" fmla="*/ 3318462 w 4177355"/>
                <a:gd name="connsiteY624" fmla="*/ 736 h 3832767"/>
                <a:gd name="connsiteX625" fmla="*/ 2041527 w 4177355"/>
                <a:gd name="connsiteY625" fmla="*/ 395478 h 3832767"/>
                <a:gd name="connsiteX626" fmla="*/ 2040423 w 4177355"/>
                <a:gd name="connsiteY626" fmla="*/ 395846 h 3832767"/>
                <a:gd name="connsiteX627" fmla="*/ 2039319 w 4177355"/>
                <a:gd name="connsiteY627" fmla="*/ 396337 h 3832767"/>
                <a:gd name="connsiteX628" fmla="*/ 2038093 w 4177355"/>
                <a:gd name="connsiteY628" fmla="*/ 396950 h 3832767"/>
                <a:gd name="connsiteX629" fmla="*/ 2036867 w 4177355"/>
                <a:gd name="connsiteY629" fmla="*/ 397563 h 3832767"/>
                <a:gd name="connsiteX630" fmla="*/ 2031962 w 4177355"/>
                <a:gd name="connsiteY630" fmla="*/ 400874 h 3832767"/>
                <a:gd name="connsiteX631" fmla="*/ 2027792 w 4177355"/>
                <a:gd name="connsiteY631" fmla="*/ 404676 h 3832767"/>
                <a:gd name="connsiteX632" fmla="*/ 2024849 w 4177355"/>
                <a:gd name="connsiteY632" fmla="*/ 408600 h 3832767"/>
                <a:gd name="connsiteX633" fmla="*/ 2023378 w 4177355"/>
                <a:gd name="connsiteY633" fmla="*/ 412156 h 3832767"/>
                <a:gd name="connsiteX634" fmla="*/ 2023623 w 4177355"/>
                <a:gd name="connsiteY634" fmla="*/ 414118 h 3832767"/>
                <a:gd name="connsiteX635" fmla="*/ 2024849 w 4177355"/>
                <a:gd name="connsiteY635" fmla="*/ 415222 h 3832767"/>
                <a:gd name="connsiteX636" fmla="*/ 2026934 w 4177355"/>
                <a:gd name="connsiteY636" fmla="*/ 415467 h 3832767"/>
                <a:gd name="connsiteX637" fmla="*/ 2029754 w 4177355"/>
                <a:gd name="connsiteY637" fmla="*/ 414976 h 3832767"/>
                <a:gd name="connsiteX638" fmla="*/ 2030858 w 4177355"/>
                <a:gd name="connsiteY638" fmla="*/ 414608 h 3832767"/>
                <a:gd name="connsiteX639" fmla="*/ 2031962 w 4177355"/>
                <a:gd name="connsiteY639" fmla="*/ 414118 h 3832767"/>
                <a:gd name="connsiteX640" fmla="*/ 2033188 w 4177355"/>
                <a:gd name="connsiteY640" fmla="*/ 413505 h 3832767"/>
                <a:gd name="connsiteX641" fmla="*/ 2034414 w 4177355"/>
                <a:gd name="connsiteY641" fmla="*/ 412892 h 3832767"/>
                <a:gd name="connsiteX642" fmla="*/ 2039319 w 4177355"/>
                <a:gd name="connsiteY642" fmla="*/ 409581 h 3832767"/>
                <a:gd name="connsiteX643" fmla="*/ 2043489 w 4177355"/>
                <a:gd name="connsiteY643" fmla="*/ 405779 h 3832767"/>
                <a:gd name="connsiteX644" fmla="*/ 2046432 w 4177355"/>
                <a:gd name="connsiteY644" fmla="*/ 401855 h 3832767"/>
                <a:gd name="connsiteX645" fmla="*/ 2047781 w 4177355"/>
                <a:gd name="connsiteY645" fmla="*/ 398299 h 3832767"/>
                <a:gd name="connsiteX646" fmla="*/ 2047536 w 4177355"/>
                <a:gd name="connsiteY646" fmla="*/ 396337 h 3832767"/>
                <a:gd name="connsiteX647" fmla="*/ 2046309 w 4177355"/>
                <a:gd name="connsiteY647" fmla="*/ 395233 h 3832767"/>
                <a:gd name="connsiteX648" fmla="*/ 2044225 w 4177355"/>
                <a:gd name="connsiteY648" fmla="*/ 394988 h 3832767"/>
                <a:gd name="connsiteX649" fmla="*/ 2041404 w 4177355"/>
                <a:gd name="connsiteY649" fmla="*/ 395478 h 3832767"/>
                <a:gd name="connsiteX650" fmla="*/ 3364448 w 4177355"/>
                <a:gd name="connsiteY650" fmla="*/ 1594 h 3832767"/>
                <a:gd name="connsiteX651" fmla="*/ 3360156 w 4177355"/>
                <a:gd name="connsiteY651" fmla="*/ 3311 h 3832767"/>
                <a:gd name="connsiteX652" fmla="*/ 3355741 w 4177355"/>
                <a:gd name="connsiteY652" fmla="*/ 5764 h 3832767"/>
                <a:gd name="connsiteX653" fmla="*/ 3351572 w 4177355"/>
                <a:gd name="connsiteY653" fmla="*/ 8707 h 3832767"/>
                <a:gd name="connsiteX654" fmla="*/ 3347893 w 4177355"/>
                <a:gd name="connsiteY654" fmla="*/ 12140 h 3832767"/>
                <a:gd name="connsiteX655" fmla="*/ 3344459 w 4177355"/>
                <a:gd name="connsiteY655" fmla="*/ 16800 h 3832767"/>
                <a:gd name="connsiteX656" fmla="*/ 3343356 w 4177355"/>
                <a:gd name="connsiteY656" fmla="*/ 20602 h 3832767"/>
                <a:gd name="connsiteX657" fmla="*/ 3344582 w 4177355"/>
                <a:gd name="connsiteY657" fmla="*/ 23300 h 3832767"/>
                <a:gd name="connsiteX658" fmla="*/ 3348138 w 4177355"/>
                <a:gd name="connsiteY658" fmla="*/ 24403 h 3832767"/>
                <a:gd name="connsiteX659" fmla="*/ 3349487 w 4177355"/>
                <a:gd name="connsiteY659" fmla="*/ 24403 h 3832767"/>
                <a:gd name="connsiteX660" fmla="*/ 3350836 w 4177355"/>
                <a:gd name="connsiteY660" fmla="*/ 24281 h 3832767"/>
                <a:gd name="connsiteX661" fmla="*/ 3352308 w 4177355"/>
                <a:gd name="connsiteY661" fmla="*/ 24035 h 3832767"/>
                <a:gd name="connsiteX662" fmla="*/ 3353779 w 4177355"/>
                <a:gd name="connsiteY662" fmla="*/ 23667 h 3832767"/>
                <a:gd name="connsiteX663" fmla="*/ 3358194 w 4177355"/>
                <a:gd name="connsiteY663" fmla="*/ 21951 h 3832767"/>
                <a:gd name="connsiteX664" fmla="*/ 3362609 w 4177355"/>
                <a:gd name="connsiteY664" fmla="*/ 19498 h 3832767"/>
                <a:gd name="connsiteX665" fmla="*/ 3366778 w 4177355"/>
                <a:gd name="connsiteY665" fmla="*/ 16555 h 3832767"/>
                <a:gd name="connsiteX666" fmla="*/ 3370457 w 4177355"/>
                <a:gd name="connsiteY666" fmla="*/ 13121 h 3832767"/>
                <a:gd name="connsiteX667" fmla="*/ 3373891 w 4177355"/>
                <a:gd name="connsiteY667" fmla="*/ 8461 h 3832767"/>
                <a:gd name="connsiteX668" fmla="*/ 3374994 w 4177355"/>
                <a:gd name="connsiteY668" fmla="*/ 4660 h 3832767"/>
                <a:gd name="connsiteX669" fmla="*/ 3373768 w 4177355"/>
                <a:gd name="connsiteY669" fmla="*/ 1962 h 3832767"/>
                <a:gd name="connsiteX670" fmla="*/ 3370212 w 4177355"/>
                <a:gd name="connsiteY670" fmla="*/ 858 h 3832767"/>
                <a:gd name="connsiteX671" fmla="*/ 3368863 w 4177355"/>
                <a:gd name="connsiteY671" fmla="*/ 858 h 3832767"/>
                <a:gd name="connsiteX672" fmla="*/ 3367514 w 4177355"/>
                <a:gd name="connsiteY672" fmla="*/ 981 h 3832767"/>
                <a:gd name="connsiteX673" fmla="*/ 3366042 w 4177355"/>
                <a:gd name="connsiteY673" fmla="*/ 1226 h 3832767"/>
                <a:gd name="connsiteX674" fmla="*/ 3364571 w 4177355"/>
                <a:gd name="connsiteY674" fmla="*/ 1594 h 3832767"/>
                <a:gd name="connsiteX675" fmla="*/ 1992843 w 4177355"/>
                <a:gd name="connsiteY675" fmla="*/ 423193 h 3832767"/>
                <a:gd name="connsiteX676" fmla="*/ 1991617 w 4177355"/>
                <a:gd name="connsiteY676" fmla="*/ 423560 h 3832767"/>
                <a:gd name="connsiteX677" fmla="*/ 1990391 w 4177355"/>
                <a:gd name="connsiteY677" fmla="*/ 424051 h 3832767"/>
                <a:gd name="connsiteX678" fmla="*/ 1989042 w 4177355"/>
                <a:gd name="connsiteY678" fmla="*/ 424664 h 3832767"/>
                <a:gd name="connsiteX679" fmla="*/ 1987693 w 4177355"/>
                <a:gd name="connsiteY679" fmla="*/ 425400 h 3832767"/>
                <a:gd name="connsiteX680" fmla="*/ 1982910 w 4177355"/>
                <a:gd name="connsiteY680" fmla="*/ 428711 h 3832767"/>
                <a:gd name="connsiteX681" fmla="*/ 1978864 w 4177355"/>
                <a:gd name="connsiteY681" fmla="*/ 432512 h 3832767"/>
                <a:gd name="connsiteX682" fmla="*/ 1975920 w 4177355"/>
                <a:gd name="connsiteY682" fmla="*/ 436437 h 3832767"/>
                <a:gd name="connsiteX683" fmla="*/ 1974571 w 4177355"/>
                <a:gd name="connsiteY683" fmla="*/ 439870 h 3832767"/>
                <a:gd name="connsiteX684" fmla="*/ 1974817 w 4177355"/>
                <a:gd name="connsiteY684" fmla="*/ 441710 h 3832767"/>
                <a:gd name="connsiteX685" fmla="*/ 1976043 w 4177355"/>
                <a:gd name="connsiteY685" fmla="*/ 442813 h 3832767"/>
                <a:gd name="connsiteX686" fmla="*/ 1978128 w 4177355"/>
                <a:gd name="connsiteY686" fmla="*/ 443058 h 3832767"/>
                <a:gd name="connsiteX687" fmla="*/ 1980826 w 4177355"/>
                <a:gd name="connsiteY687" fmla="*/ 442568 h 3832767"/>
                <a:gd name="connsiteX688" fmla="*/ 1982052 w 4177355"/>
                <a:gd name="connsiteY688" fmla="*/ 442200 h 3832767"/>
                <a:gd name="connsiteX689" fmla="*/ 1983278 w 4177355"/>
                <a:gd name="connsiteY689" fmla="*/ 441710 h 3832767"/>
                <a:gd name="connsiteX690" fmla="*/ 1984627 w 4177355"/>
                <a:gd name="connsiteY690" fmla="*/ 441096 h 3832767"/>
                <a:gd name="connsiteX691" fmla="*/ 1985976 w 4177355"/>
                <a:gd name="connsiteY691" fmla="*/ 440361 h 3832767"/>
                <a:gd name="connsiteX692" fmla="*/ 1990759 w 4177355"/>
                <a:gd name="connsiteY692" fmla="*/ 437050 h 3832767"/>
                <a:gd name="connsiteX693" fmla="*/ 1994805 w 4177355"/>
                <a:gd name="connsiteY693" fmla="*/ 433248 h 3832767"/>
                <a:gd name="connsiteX694" fmla="*/ 1997748 w 4177355"/>
                <a:gd name="connsiteY694" fmla="*/ 429324 h 3832767"/>
                <a:gd name="connsiteX695" fmla="*/ 1998975 w 4177355"/>
                <a:gd name="connsiteY695" fmla="*/ 425890 h 3832767"/>
                <a:gd name="connsiteX696" fmla="*/ 1998729 w 4177355"/>
                <a:gd name="connsiteY696" fmla="*/ 424051 h 3832767"/>
                <a:gd name="connsiteX697" fmla="*/ 1997503 w 4177355"/>
                <a:gd name="connsiteY697" fmla="*/ 422947 h 3832767"/>
                <a:gd name="connsiteX698" fmla="*/ 1995418 w 4177355"/>
                <a:gd name="connsiteY698" fmla="*/ 422702 h 3832767"/>
                <a:gd name="connsiteX699" fmla="*/ 1992720 w 4177355"/>
                <a:gd name="connsiteY699" fmla="*/ 423193 h 3832767"/>
                <a:gd name="connsiteX700" fmla="*/ 3409453 w 4177355"/>
                <a:gd name="connsiteY700" fmla="*/ 3924 h 3832767"/>
                <a:gd name="connsiteX701" fmla="*/ 3405161 w 4177355"/>
                <a:gd name="connsiteY701" fmla="*/ 5518 h 3832767"/>
                <a:gd name="connsiteX702" fmla="*/ 3400869 w 4177355"/>
                <a:gd name="connsiteY702" fmla="*/ 7848 h 3832767"/>
                <a:gd name="connsiteX703" fmla="*/ 3396822 w 4177355"/>
                <a:gd name="connsiteY703" fmla="*/ 10791 h 3832767"/>
                <a:gd name="connsiteX704" fmla="*/ 3393143 w 4177355"/>
                <a:gd name="connsiteY704" fmla="*/ 14102 h 3832767"/>
                <a:gd name="connsiteX705" fmla="*/ 3389587 w 4177355"/>
                <a:gd name="connsiteY705" fmla="*/ 18762 h 3832767"/>
                <a:gd name="connsiteX706" fmla="*/ 3388361 w 4177355"/>
                <a:gd name="connsiteY706" fmla="*/ 22686 h 3832767"/>
                <a:gd name="connsiteX707" fmla="*/ 3389464 w 4177355"/>
                <a:gd name="connsiteY707" fmla="*/ 25507 h 3832767"/>
                <a:gd name="connsiteX708" fmla="*/ 3392898 w 4177355"/>
                <a:gd name="connsiteY708" fmla="*/ 26733 h 3832767"/>
                <a:gd name="connsiteX709" fmla="*/ 3394369 w 4177355"/>
                <a:gd name="connsiteY709" fmla="*/ 26733 h 3832767"/>
                <a:gd name="connsiteX710" fmla="*/ 3395841 w 4177355"/>
                <a:gd name="connsiteY710" fmla="*/ 26611 h 3832767"/>
                <a:gd name="connsiteX711" fmla="*/ 3397435 w 4177355"/>
                <a:gd name="connsiteY711" fmla="*/ 26365 h 3832767"/>
                <a:gd name="connsiteX712" fmla="*/ 3399152 w 4177355"/>
                <a:gd name="connsiteY712" fmla="*/ 25875 h 3832767"/>
                <a:gd name="connsiteX713" fmla="*/ 3403444 w 4177355"/>
                <a:gd name="connsiteY713" fmla="*/ 24281 h 3832767"/>
                <a:gd name="connsiteX714" fmla="*/ 3407736 w 4177355"/>
                <a:gd name="connsiteY714" fmla="*/ 21951 h 3832767"/>
                <a:gd name="connsiteX715" fmla="*/ 3411905 w 4177355"/>
                <a:gd name="connsiteY715" fmla="*/ 19130 h 3832767"/>
                <a:gd name="connsiteX716" fmla="*/ 3415584 w 4177355"/>
                <a:gd name="connsiteY716" fmla="*/ 15819 h 3832767"/>
                <a:gd name="connsiteX717" fmla="*/ 3419140 w 4177355"/>
                <a:gd name="connsiteY717" fmla="*/ 11159 h 3832767"/>
                <a:gd name="connsiteX718" fmla="*/ 3420367 w 4177355"/>
                <a:gd name="connsiteY718" fmla="*/ 7235 h 3832767"/>
                <a:gd name="connsiteX719" fmla="*/ 3419263 w 4177355"/>
                <a:gd name="connsiteY719" fmla="*/ 4415 h 3832767"/>
                <a:gd name="connsiteX720" fmla="*/ 3415830 w 4177355"/>
                <a:gd name="connsiteY720" fmla="*/ 3188 h 3832767"/>
                <a:gd name="connsiteX721" fmla="*/ 3414481 w 4177355"/>
                <a:gd name="connsiteY721" fmla="*/ 3188 h 3832767"/>
                <a:gd name="connsiteX722" fmla="*/ 3413009 w 4177355"/>
                <a:gd name="connsiteY722" fmla="*/ 3311 h 3832767"/>
                <a:gd name="connsiteX723" fmla="*/ 3411415 w 4177355"/>
                <a:gd name="connsiteY723" fmla="*/ 3556 h 3832767"/>
                <a:gd name="connsiteX724" fmla="*/ 3409698 w 4177355"/>
                <a:gd name="connsiteY724" fmla="*/ 4047 h 3832767"/>
                <a:gd name="connsiteX725" fmla="*/ 1944282 w 4177355"/>
                <a:gd name="connsiteY725" fmla="*/ 451765 h 3832767"/>
                <a:gd name="connsiteX726" fmla="*/ 1943056 w 4177355"/>
                <a:gd name="connsiteY726" fmla="*/ 452133 h 3832767"/>
                <a:gd name="connsiteX727" fmla="*/ 1941707 w 4177355"/>
                <a:gd name="connsiteY727" fmla="*/ 452746 h 3832767"/>
                <a:gd name="connsiteX728" fmla="*/ 1940358 w 4177355"/>
                <a:gd name="connsiteY728" fmla="*/ 453482 h 3832767"/>
                <a:gd name="connsiteX729" fmla="*/ 1938886 w 4177355"/>
                <a:gd name="connsiteY729" fmla="*/ 454340 h 3832767"/>
                <a:gd name="connsiteX730" fmla="*/ 1934104 w 4177355"/>
                <a:gd name="connsiteY730" fmla="*/ 457774 h 3832767"/>
                <a:gd name="connsiteX731" fmla="*/ 1930057 w 4177355"/>
                <a:gd name="connsiteY731" fmla="*/ 461575 h 3832767"/>
                <a:gd name="connsiteX732" fmla="*/ 1927237 w 4177355"/>
                <a:gd name="connsiteY732" fmla="*/ 465377 h 3832767"/>
                <a:gd name="connsiteX733" fmla="*/ 1926010 w 4177355"/>
                <a:gd name="connsiteY733" fmla="*/ 468811 h 3832767"/>
                <a:gd name="connsiteX734" fmla="*/ 1926378 w 4177355"/>
                <a:gd name="connsiteY734" fmla="*/ 470527 h 3832767"/>
                <a:gd name="connsiteX735" fmla="*/ 1927605 w 4177355"/>
                <a:gd name="connsiteY735" fmla="*/ 471508 h 3832767"/>
                <a:gd name="connsiteX736" fmla="*/ 1929567 w 4177355"/>
                <a:gd name="connsiteY736" fmla="*/ 471754 h 3832767"/>
                <a:gd name="connsiteX737" fmla="*/ 1932264 w 4177355"/>
                <a:gd name="connsiteY737" fmla="*/ 471263 h 3832767"/>
                <a:gd name="connsiteX738" fmla="*/ 1933491 w 4177355"/>
                <a:gd name="connsiteY738" fmla="*/ 470895 h 3832767"/>
                <a:gd name="connsiteX739" fmla="*/ 1934840 w 4177355"/>
                <a:gd name="connsiteY739" fmla="*/ 470282 h 3832767"/>
                <a:gd name="connsiteX740" fmla="*/ 1936188 w 4177355"/>
                <a:gd name="connsiteY740" fmla="*/ 469546 h 3832767"/>
                <a:gd name="connsiteX741" fmla="*/ 1937660 w 4177355"/>
                <a:gd name="connsiteY741" fmla="*/ 468688 h 3832767"/>
                <a:gd name="connsiteX742" fmla="*/ 1942443 w 4177355"/>
                <a:gd name="connsiteY742" fmla="*/ 465254 h 3832767"/>
                <a:gd name="connsiteX743" fmla="*/ 1946489 w 4177355"/>
                <a:gd name="connsiteY743" fmla="*/ 461330 h 3832767"/>
                <a:gd name="connsiteX744" fmla="*/ 1949310 w 4177355"/>
                <a:gd name="connsiteY744" fmla="*/ 457406 h 3832767"/>
                <a:gd name="connsiteX745" fmla="*/ 1950413 w 4177355"/>
                <a:gd name="connsiteY745" fmla="*/ 453972 h 3832767"/>
                <a:gd name="connsiteX746" fmla="*/ 1950046 w 4177355"/>
                <a:gd name="connsiteY746" fmla="*/ 452256 h 3832767"/>
                <a:gd name="connsiteX747" fmla="*/ 1948819 w 4177355"/>
                <a:gd name="connsiteY747" fmla="*/ 451275 h 3832767"/>
                <a:gd name="connsiteX748" fmla="*/ 1946857 w 4177355"/>
                <a:gd name="connsiteY748" fmla="*/ 451029 h 3832767"/>
                <a:gd name="connsiteX749" fmla="*/ 1944159 w 4177355"/>
                <a:gd name="connsiteY749" fmla="*/ 451520 h 3832767"/>
                <a:gd name="connsiteX750" fmla="*/ 3453722 w 4177355"/>
                <a:gd name="connsiteY750" fmla="*/ 7726 h 3832767"/>
                <a:gd name="connsiteX751" fmla="*/ 3449552 w 4177355"/>
                <a:gd name="connsiteY751" fmla="*/ 9320 h 3832767"/>
                <a:gd name="connsiteX752" fmla="*/ 3445383 w 4177355"/>
                <a:gd name="connsiteY752" fmla="*/ 11527 h 3832767"/>
                <a:gd name="connsiteX753" fmla="*/ 3441337 w 4177355"/>
                <a:gd name="connsiteY753" fmla="*/ 14348 h 3832767"/>
                <a:gd name="connsiteX754" fmla="*/ 3437657 w 4177355"/>
                <a:gd name="connsiteY754" fmla="*/ 17536 h 3832767"/>
                <a:gd name="connsiteX755" fmla="*/ 3433856 w 4177355"/>
                <a:gd name="connsiteY755" fmla="*/ 22318 h 3832767"/>
                <a:gd name="connsiteX756" fmla="*/ 3432507 w 4177355"/>
                <a:gd name="connsiteY756" fmla="*/ 26365 h 3832767"/>
                <a:gd name="connsiteX757" fmla="*/ 3433488 w 4177355"/>
                <a:gd name="connsiteY757" fmla="*/ 29308 h 3832767"/>
                <a:gd name="connsiteX758" fmla="*/ 3436799 w 4177355"/>
                <a:gd name="connsiteY758" fmla="*/ 30780 h 3832767"/>
                <a:gd name="connsiteX759" fmla="*/ 3438271 w 4177355"/>
                <a:gd name="connsiteY759" fmla="*/ 30780 h 3832767"/>
                <a:gd name="connsiteX760" fmla="*/ 3439865 w 4177355"/>
                <a:gd name="connsiteY760" fmla="*/ 30657 h 3832767"/>
                <a:gd name="connsiteX761" fmla="*/ 3441582 w 4177355"/>
                <a:gd name="connsiteY761" fmla="*/ 30412 h 3832767"/>
                <a:gd name="connsiteX762" fmla="*/ 3443298 w 4177355"/>
                <a:gd name="connsiteY762" fmla="*/ 29921 h 3832767"/>
                <a:gd name="connsiteX763" fmla="*/ 3447468 w 4177355"/>
                <a:gd name="connsiteY763" fmla="*/ 28327 h 3832767"/>
                <a:gd name="connsiteX764" fmla="*/ 3451760 w 4177355"/>
                <a:gd name="connsiteY764" fmla="*/ 25997 h 3832767"/>
                <a:gd name="connsiteX765" fmla="*/ 3455929 w 4177355"/>
                <a:gd name="connsiteY765" fmla="*/ 23177 h 3832767"/>
                <a:gd name="connsiteX766" fmla="*/ 3459608 w 4177355"/>
                <a:gd name="connsiteY766" fmla="*/ 19866 h 3832767"/>
                <a:gd name="connsiteX767" fmla="*/ 3463287 w 4177355"/>
                <a:gd name="connsiteY767" fmla="*/ 15083 h 3832767"/>
                <a:gd name="connsiteX768" fmla="*/ 3464636 w 4177355"/>
                <a:gd name="connsiteY768" fmla="*/ 11037 h 3832767"/>
                <a:gd name="connsiteX769" fmla="*/ 3463655 w 4177355"/>
                <a:gd name="connsiteY769" fmla="*/ 8094 h 3832767"/>
                <a:gd name="connsiteX770" fmla="*/ 3460344 w 4177355"/>
                <a:gd name="connsiteY770" fmla="*/ 6745 h 3832767"/>
                <a:gd name="connsiteX771" fmla="*/ 3458872 w 4177355"/>
                <a:gd name="connsiteY771" fmla="*/ 6745 h 3832767"/>
                <a:gd name="connsiteX772" fmla="*/ 3457278 w 4177355"/>
                <a:gd name="connsiteY772" fmla="*/ 6867 h 3832767"/>
                <a:gd name="connsiteX773" fmla="*/ 3455561 w 4177355"/>
                <a:gd name="connsiteY773" fmla="*/ 7113 h 3832767"/>
                <a:gd name="connsiteX774" fmla="*/ 3453722 w 4177355"/>
                <a:gd name="connsiteY774" fmla="*/ 7603 h 3832767"/>
                <a:gd name="connsiteX775" fmla="*/ 1895844 w 4177355"/>
                <a:gd name="connsiteY775" fmla="*/ 480951 h 3832767"/>
                <a:gd name="connsiteX776" fmla="*/ 1894495 w 4177355"/>
                <a:gd name="connsiteY776" fmla="*/ 481441 h 3832767"/>
                <a:gd name="connsiteX777" fmla="*/ 1893146 w 4177355"/>
                <a:gd name="connsiteY777" fmla="*/ 482054 h 3832767"/>
                <a:gd name="connsiteX778" fmla="*/ 1891674 w 4177355"/>
                <a:gd name="connsiteY778" fmla="*/ 482790 h 3832767"/>
                <a:gd name="connsiteX779" fmla="*/ 1890203 w 4177355"/>
                <a:gd name="connsiteY779" fmla="*/ 483649 h 3832767"/>
                <a:gd name="connsiteX780" fmla="*/ 1885543 w 4177355"/>
                <a:gd name="connsiteY780" fmla="*/ 487082 h 3832767"/>
                <a:gd name="connsiteX781" fmla="*/ 1881619 w 4177355"/>
                <a:gd name="connsiteY781" fmla="*/ 490884 h 3832767"/>
                <a:gd name="connsiteX782" fmla="*/ 1878921 w 4177355"/>
                <a:gd name="connsiteY782" fmla="*/ 494685 h 3832767"/>
                <a:gd name="connsiteX783" fmla="*/ 1877940 w 4177355"/>
                <a:gd name="connsiteY783" fmla="*/ 497996 h 3832767"/>
                <a:gd name="connsiteX784" fmla="*/ 1878308 w 4177355"/>
                <a:gd name="connsiteY784" fmla="*/ 499713 h 3832767"/>
                <a:gd name="connsiteX785" fmla="*/ 1879534 w 4177355"/>
                <a:gd name="connsiteY785" fmla="*/ 500694 h 3832767"/>
                <a:gd name="connsiteX786" fmla="*/ 1881496 w 4177355"/>
                <a:gd name="connsiteY786" fmla="*/ 500939 h 3832767"/>
                <a:gd name="connsiteX787" fmla="*/ 1884071 w 4177355"/>
                <a:gd name="connsiteY787" fmla="*/ 500449 h 3832767"/>
                <a:gd name="connsiteX788" fmla="*/ 1885420 w 4177355"/>
                <a:gd name="connsiteY788" fmla="*/ 499958 h 3832767"/>
                <a:gd name="connsiteX789" fmla="*/ 1886769 w 4177355"/>
                <a:gd name="connsiteY789" fmla="*/ 499345 h 3832767"/>
                <a:gd name="connsiteX790" fmla="*/ 1888241 w 4177355"/>
                <a:gd name="connsiteY790" fmla="*/ 498609 h 3832767"/>
                <a:gd name="connsiteX791" fmla="*/ 1889835 w 4177355"/>
                <a:gd name="connsiteY791" fmla="*/ 497751 h 3832767"/>
                <a:gd name="connsiteX792" fmla="*/ 1894617 w 4177355"/>
                <a:gd name="connsiteY792" fmla="*/ 494317 h 3832767"/>
                <a:gd name="connsiteX793" fmla="*/ 1898541 w 4177355"/>
                <a:gd name="connsiteY793" fmla="*/ 490516 h 3832767"/>
                <a:gd name="connsiteX794" fmla="*/ 1901239 w 4177355"/>
                <a:gd name="connsiteY794" fmla="*/ 486714 h 3832767"/>
                <a:gd name="connsiteX795" fmla="*/ 1902343 w 4177355"/>
                <a:gd name="connsiteY795" fmla="*/ 483403 h 3832767"/>
                <a:gd name="connsiteX796" fmla="*/ 1901975 w 4177355"/>
                <a:gd name="connsiteY796" fmla="*/ 481809 h 3832767"/>
                <a:gd name="connsiteX797" fmla="*/ 1900749 w 4177355"/>
                <a:gd name="connsiteY797" fmla="*/ 480828 h 3832767"/>
                <a:gd name="connsiteX798" fmla="*/ 1898787 w 4177355"/>
                <a:gd name="connsiteY798" fmla="*/ 480583 h 3832767"/>
                <a:gd name="connsiteX799" fmla="*/ 1896212 w 4177355"/>
                <a:gd name="connsiteY799" fmla="*/ 481073 h 3832767"/>
                <a:gd name="connsiteX800" fmla="*/ 3497378 w 4177355"/>
                <a:gd name="connsiteY800" fmla="*/ 13121 h 3832767"/>
                <a:gd name="connsiteX801" fmla="*/ 3493331 w 4177355"/>
                <a:gd name="connsiteY801" fmla="*/ 14715 h 3832767"/>
                <a:gd name="connsiteX802" fmla="*/ 3489162 w 4177355"/>
                <a:gd name="connsiteY802" fmla="*/ 16923 h 3832767"/>
                <a:gd name="connsiteX803" fmla="*/ 3485115 w 4177355"/>
                <a:gd name="connsiteY803" fmla="*/ 19621 h 3832767"/>
                <a:gd name="connsiteX804" fmla="*/ 3481436 w 4177355"/>
                <a:gd name="connsiteY804" fmla="*/ 22809 h 3832767"/>
                <a:gd name="connsiteX805" fmla="*/ 3477512 w 4177355"/>
                <a:gd name="connsiteY805" fmla="*/ 27592 h 3832767"/>
                <a:gd name="connsiteX806" fmla="*/ 3475918 w 4177355"/>
                <a:gd name="connsiteY806" fmla="*/ 31761 h 3832767"/>
                <a:gd name="connsiteX807" fmla="*/ 3476776 w 4177355"/>
                <a:gd name="connsiteY807" fmla="*/ 34827 h 3832767"/>
                <a:gd name="connsiteX808" fmla="*/ 3479965 w 4177355"/>
                <a:gd name="connsiteY808" fmla="*/ 36421 h 3832767"/>
                <a:gd name="connsiteX809" fmla="*/ 3481559 w 4177355"/>
                <a:gd name="connsiteY809" fmla="*/ 36421 h 3832767"/>
                <a:gd name="connsiteX810" fmla="*/ 3483275 w 4177355"/>
                <a:gd name="connsiteY810" fmla="*/ 36421 h 3832767"/>
                <a:gd name="connsiteX811" fmla="*/ 3485115 w 4177355"/>
                <a:gd name="connsiteY811" fmla="*/ 36053 h 3832767"/>
                <a:gd name="connsiteX812" fmla="*/ 3487077 w 4177355"/>
                <a:gd name="connsiteY812" fmla="*/ 35562 h 3832767"/>
                <a:gd name="connsiteX813" fmla="*/ 3491246 w 4177355"/>
                <a:gd name="connsiteY813" fmla="*/ 33968 h 3832767"/>
                <a:gd name="connsiteX814" fmla="*/ 3495416 w 4177355"/>
                <a:gd name="connsiteY814" fmla="*/ 31761 h 3832767"/>
                <a:gd name="connsiteX815" fmla="*/ 3499463 w 4177355"/>
                <a:gd name="connsiteY815" fmla="*/ 29063 h 3832767"/>
                <a:gd name="connsiteX816" fmla="*/ 3503141 w 4177355"/>
                <a:gd name="connsiteY816" fmla="*/ 25875 h 3832767"/>
                <a:gd name="connsiteX817" fmla="*/ 3507066 w 4177355"/>
                <a:gd name="connsiteY817" fmla="*/ 21092 h 3832767"/>
                <a:gd name="connsiteX818" fmla="*/ 3508660 w 4177355"/>
                <a:gd name="connsiteY818" fmla="*/ 16923 h 3832767"/>
                <a:gd name="connsiteX819" fmla="*/ 3507801 w 4177355"/>
                <a:gd name="connsiteY819" fmla="*/ 13857 h 3832767"/>
                <a:gd name="connsiteX820" fmla="*/ 3504490 w 4177355"/>
                <a:gd name="connsiteY820" fmla="*/ 12386 h 3832767"/>
                <a:gd name="connsiteX821" fmla="*/ 3502896 w 4177355"/>
                <a:gd name="connsiteY821" fmla="*/ 12386 h 3832767"/>
                <a:gd name="connsiteX822" fmla="*/ 3501179 w 4177355"/>
                <a:gd name="connsiteY822" fmla="*/ 12386 h 3832767"/>
                <a:gd name="connsiteX823" fmla="*/ 3499340 w 4177355"/>
                <a:gd name="connsiteY823" fmla="*/ 12753 h 3832767"/>
                <a:gd name="connsiteX824" fmla="*/ 3497378 w 4177355"/>
                <a:gd name="connsiteY824" fmla="*/ 13244 h 3832767"/>
                <a:gd name="connsiteX825" fmla="*/ 1847651 w 4177355"/>
                <a:gd name="connsiteY825" fmla="*/ 510872 h 3832767"/>
                <a:gd name="connsiteX826" fmla="*/ 1846302 w 4177355"/>
                <a:gd name="connsiteY826" fmla="*/ 511363 h 3832767"/>
                <a:gd name="connsiteX827" fmla="*/ 1844830 w 4177355"/>
                <a:gd name="connsiteY827" fmla="*/ 511976 h 3832767"/>
                <a:gd name="connsiteX828" fmla="*/ 1843236 w 4177355"/>
                <a:gd name="connsiteY828" fmla="*/ 512834 h 3832767"/>
                <a:gd name="connsiteX829" fmla="*/ 1841642 w 4177355"/>
                <a:gd name="connsiteY829" fmla="*/ 513815 h 3832767"/>
                <a:gd name="connsiteX830" fmla="*/ 1836982 w 4177355"/>
                <a:gd name="connsiteY830" fmla="*/ 517372 h 3832767"/>
                <a:gd name="connsiteX831" fmla="*/ 1833180 w 4177355"/>
                <a:gd name="connsiteY831" fmla="*/ 521296 h 3832767"/>
                <a:gd name="connsiteX832" fmla="*/ 1830605 w 4177355"/>
                <a:gd name="connsiteY832" fmla="*/ 525097 h 3832767"/>
                <a:gd name="connsiteX833" fmla="*/ 1829624 w 4177355"/>
                <a:gd name="connsiteY833" fmla="*/ 528286 h 3832767"/>
                <a:gd name="connsiteX834" fmla="*/ 1830115 w 4177355"/>
                <a:gd name="connsiteY834" fmla="*/ 529880 h 3832767"/>
                <a:gd name="connsiteX835" fmla="*/ 1831341 w 4177355"/>
                <a:gd name="connsiteY835" fmla="*/ 530738 h 3832767"/>
                <a:gd name="connsiteX836" fmla="*/ 1833303 w 4177355"/>
                <a:gd name="connsiteY836" fmla="*/ 530983 h 3832767"/>
                <a:gd name="connsiteX837" fmla="*/ 1835756 w 4177355"/>
                <a:gd name="connsiteY837" fmla="*/ 530493 h 3832767"/>
                <a:gd name="connsiteX838" fmla="*/ 1837104 w 4177355"/>
                <a:gd name="connsiteY838" fmla="*/ 530002 h 3832767"/>
                <a:gd name="connsiteX839" fmla="*/ 1838576 w 4177355"/>
                <a:gd name="connsiteY839" fmla="*/ 529389 h 3832767"/>
                <a:gd name="connsiteX840" fmla="*/ 1840170 w 4177355"/>
                <a:gd name="connsiteY840" fmla="*/ 528531 h 3832767"/>
                <a:gd name="connsiteX841" fmla="*/ 1841764 w 4177355"/>
                <a:gd name="connsiteY841" fmla="*/ 527550 h 3832767"/>
                <a:gd name="connsiteX842" fmla="*/ 1846424 w 4177355"/>
                <a:gd name="connsiteY842" fmla="*/ 523994 h 3832767"/>
                <a:gd name="connsiteX843" fmla="*/ 1850226 w 4177355"/>
                <a:gd name="connsiteY843" fmla="*/ 520069 h 3832767"/>
                <a:gd name="connsiteX844" fmla="*/ 1852801 w 4177355"/>
                <a:gd name="connsiteY844" fmla="*/ 516268 h 3832767"/>
                <a:gd name="connsiteX845" fmla="*/ 1853659 w 4177355"/>
                <a:gd name="connsiteY845" fmla="*/ 513080 h 3832767"/>
                <a:gd name="connsiteX846" fmla="*/ 1853169 w 4177355"/>
                <a:gd name="connsiteY846" fmla="*/ 511485 h 3832767"/>
                <a:gd name="connsiteX847" fmla="*/ 1851942 w 4177355"/>
                <a:gd name="connsiteY847" fmla="*/ 510627 h 3832767"/>
                <a:gd name="connsiteX848" fmla="*/ 1849980 w 4177355"/>
                <a:gd name="connsiteY848" fmla="*/ 510382 h 3832767"/>
                <a:gd name="connsiteX849" fmla="*/ 1847528 w 4177355"/>
                <a:gd name="connsiteY849" fmla="*/ 510872 h 3832767"/>
                <a:gd name="connsiteX850" fmla="*/ 3540175 w 4177355"/>
                <a:gd name="connsiteY850" fmla="*/ 20111 h 3832767"/>
                <a:gd name="connsiteX851" fmla="*/ 3536129 w 4177355"/>
                <a:gd name="connsiteY851" fmla="*/ 21583 h 3832767"/>
                <a:gd name="connsiteX852" fmla="*/ 3532082 w 4177355"/>
                <a:gd name="connsiteY852" fmla="*/ 23667 h 3832767"/>
                <a:gd name="connsiteX853" fmla="*/ 3528158 w 4177355"/>
                <a:gd name="connsiteY853" fmla="*/ 26243 h 3832767"/>
                <a:gd name="connsiteX854" fmla="*/ 3524479 w 4177355"/>
                <a:gd name="connsiteY854" fmla="*/ 29308 h 3832767"/>
                <a:gd name="connsiteX855" fmla="*/ 3520432 w 4177355"/>
                <a:gd name="connsiteY855" fmla="*/ 34213 h 3832767"/>
                <a:gd name="connsiteX856" fmla="*/ 3518715 w 4177355"/>
                <a:gd name="connsiteY856" fmla="*/ 38505 h 3832767"/>
                <a:gd name="connsiteX857" fmla="*/ 3519328 w 4177355"/>
                <a:gd name="connsiteY857" fmla="*/ 41694 h 3832767"/>
                <a:gd name="connsiteX858" fmla="*/ 3522517 w 4177355"/>
                <a:gd name="connsiteY858" fmla="*/ 43411 h 3832767"/>
                <a:gd name="connsiteX859" fmla="*/ 3524111 w 4177355"/>
                <a:gd name="connsiteY859" fmla="*/ 43533 h 3832767"/>
                <a:gd name="connsiteX860" fmla="*/ 3525950 w 4177355"/>
                <a:gd name="connsiteY860" fmla="*/ 43533 h 3832767"/>
                <a:gd name="connsiteX861" fmla="*/ 3527913 w 4177355"/>
                <a:gd name="connsiteY861" fmla="*/ 43288 h 3832767"/>
                <a:gd name="connsiteX862" fmla="*/ 3529997 w 4177355"/>
                <a:gd name="connsiteY862" fmla="*/ 42798 h 3832767"/>
                <a:gd name="connsiteX863" fmla="*/ 3534044 w 4177355"/>
                <a:gd name="connsiteY863" fmla="*/ 41326 h 3832767"/>
                <a:gd name="connsiteX864" fmla="*/ 3538213 w 4177355"/>
                <a:gd name="connsiteY864" fmla="*/ 39241 h 3832767"/>
                <a:gd name="connsiteX865" fmla="*/ 3542260 w 4177355"/>
                <a:gd name="connsiteY865" fmla="*/ 36666 h 3832767"/>
                <a:gd name="connsiteX866" fmla="*/ 3545939 w 4177355"/>
                <a:gd name="connsiteY866" fmla="*/ 33600 h 3832767"/>
                <a:gd name="connsiteX867" fmla="*/ 3549986 w 4177355"/>
                <a:gd name="connsiteY867" fmla="*/ 28695 h 3832767"/>
                <a:gd name="connsiteX868" fmla="*/ 3551703 w 4177355"/>
                <a:gd name="connsiteY868" fmla="*/ 24403 h 3832767"/>
                <a:gd name="connsiteX869" fmla="*/ 3551089 w 4177355"/>
                <a:gd name="connsiteY869" fmla="*/ 21215 h 3832767"/>
                <a:gd name="connsiteX870" fmla="*/ 3547901 w 4177355"/>
                <a:gd name="connsiteY870" fmla="*/ 19498 h 3832767"/>
                <a:gd name="connsiteX871" fmla="*/ 3546307 w 4177355"/>
                <a:gd name="connsiteY871" fmla="*/ 19375 h 3832767"/>
                <a:gd name="connsiteX872" fmla="*/ 3544467 w 4177355"/>
                <a:gd name="connsiteY872" fmla="*/ 19375 h 3832767"/>
                <a:gd name="connsiteX873" fmla="*/ 3542505 w 4177355"/>
                <a:gd name="connsiteY873" fmla="*/ 19743 h 3832767"/>
                <a:gd name="connsiteX874" fmla="*/ 3540421 w 4177355"/>
                <a:gd name="connsiteY874" fmla="*/ 20234 h 3832767"/>
                <a:gd name="connsiteX875" fmla="*/ 1799825 w 4177355"/>
                <a:gd name="connsiteY875" fmla="*/ 541407 h 3832767"/>
                <a:gd name="connsiteX876" fmla="*/ 1798354 w 4177355"/>
                <a:gd name="connsiteY876" fmla="*/ 541897 h 3832767"/>
                <a:gd name="connsiteX877" fmla="*/ 1796759 w 4177355"/>
                <a:gd name="connsiteY877" fmla="*/ 542633 h 3832767"/>
                <a:gd name="connsiteX878" fmla="*/ 1795165 w 4177355"/>
                <a:gd name="connsiteY878" fmla="*/ 543492 h 3832767"/>
                <a:gd name="connsiteX879" fmla="*/ 1793448 w 4177355"/>
                <a:gd name="connsiteY879" fmla="*/ 544473 h 3832767"/>
                <a:gd name="connsiteX880" fmla="*/ 1788789 w 4177355"/>
                <a:gd name="connsiteY880" fmla="*/ 548029 h 3832767"/>
                <a:gd name="connsiteX881" fmla="*/ 1785110 w 4177355"/>
                <a:gd name="connsiteY881" fmla="*/ 551953 h 3832767"/>
                <a:gd name="connsiteX882" fmla="*/ 1782657 w 4177355"/>
                <a:gd name="connsiteY882" fmla="*/ 555754 h 3832767"/>
                <a:gd name="connsiteX883" fmla="*/ 1781799 w 4177355"/>
                <a:gd name="connsiteY883" fmla="*/ 558943 h 3832767"/>
                <a:gd name="connsiteX884" fmla="*/ 1782289 w 4177355"/>
                <a:gd name="connsiteY884" fmla="*/ 560414 h 3832767"/>
                <a:gd name="connsiteX885" fmla="*/ 1783515 w 4177355"/>
                <a:gd name="connsiteY885" fmla="*/ 561273 h 3832767"/>
                <a:gd name="connsiteX886" fmla="*/ 1785355 w 4177355"/>
                <a:gd name="connsiteY886" fmla="*/ 561395 h 3832767"/>
                <a:gd name="connsiteX887" fmla="*/ 1787685 w 4177355"/>
                <a:gd name="connsiteY887" fmla="*/ 560905 h 3832767"/>
                <a:gd name="connsiteX888" fmla="*/ 1789156 w 4177355"/>
                <a:gd name="connsiteY888" fmla="*/ 560414 h 3832767"/>
                <a:gd name="connsiteX889" fmla="*/ 1790751 w 4177355"/>
                <a:gd name="connsiteY889" fmla="*/ 559679 h 3832767"/>
                <a:gd name="connsiteX890" fmla="*/ 1792345 w 4177355"/>
                <a:gd name="connsiteY890" fmla="*/ 558820 h 3832767"/>
                <a:gd name="connsiteX891" fmla="*/ 1794062 w 4177355"/>
                <a:gd name="connsiteY891" fmla="*/ 557839 h 3832767"/>
                <a:gd name="connsiteX892" fmla="*/ 1798722 w 4177355"/>
                <a:gd name="connsiteY892" fmla="*/ 554283 h 3832767"/>
                <a:gd name="connsiteX893" fmla="*/ 1802523 w 4177355"/>
                <a:gd name="connsiteY893" fmla="*/ 550359 h 3832767"/>
                <a:gd name="connsiteX894" fmla="*/ 1804976 w 4177355"/>
                <a:gd name="connsiteY894" fmla="*/ 546557 h 3832767"/>
                <a:gd name="connsiteX895" fmla="*/ 1805711 w 4177355"/>
                <a:gd name="connsiteY895" fmla="*/ 543369 h 3832767"/>
                <a:gd name="connsiteX896" fmla="*/ 1805221 w 4177355"/>
                <a:gd name="connsiteY896" fmla="*/ 541897 h 3832767"/>
                <a:gd name="connsiteX897" fmla="*/ 1803994 w 4177355"/>
                <a:gd name="connsiteY897" fmla="*/ 541039 h 3832767"/>
                <a:gd name="connsiteX898" fmla="*/ 1802155 w 4177355"/>
                <a:gd name="connsiteY898" fmla="*/ 540916 h 3832767"/>
                <a:gd name="connsiteX899" fmla="*/ 1799825 w 4177355"/>
                <a:gd name="connsiteY899" fmla="*/ 541407 h 3832767"/>
                <a:gd name="connsiteX900" fmla="*/ 3582237 w 4177355"/>
                <a:gd name="connsiteY900" fmla="*/ 28818 h 3832767"/>
                <a:gd name="connsiteX901" fmla="*/ 3578313 w 4177355"/>
                <a:gd name="connsiteY901" fmla="*/ 30289 h 3832767"/>
                <a:gd name="connsiteX902" fmla="*/ 3574266 w 4177355"/>
                <a:gd name="connsiteY902" fmla="*/ 32374 h 3832767"/>
                <a:gd name="connsiteX903" fmla="*/ 3570342 w 4177355"/>
                <a:gd name="connsiteY903" fmla="*/ 34949 h 3832767"/>
                <a:gd name="connsiteX904" fmla="*/ 3566663 w 4177355"/>
                <a:gd name="connsiteY904" fmla="*/ 37892 h 3832767"/>
                <a:gd name="connsiteX905" fmla="*/ 3562494 w 4177355"/>
                <a:gd name="connsiteY905" fmla="*/ 42798 h 3832767"/>
                <a:gd name="connsiteX906" fmla="*/ 3560654 w 4177355"/>
                <a:gd name="connsiteY906" fmla="*/ 47090 h 3832767"/>
                <a:gd name="connsiteX907" fmla="*/ 3561145 w 4177355"/>
                <a:gd name="connsiteY907" fmla="*/ 50401 h 3832767"/>
                <a:gd name="connsiteX908" fmla="*/ 3564088 w 4177355"/>
                <a:gd name="connsiteY908" fmla="*/ 52240 h 3832767"/>
                <a:gd name="connsiteX909" fmla="*/ 3565805 w 4177355"/>
                <a:gd name="connsiteY909" fmla="*/ 52485 h 3832767"/>
                <a:gd name="connsiteX910" fmla="*/ 3567644 w 4177355"/>
                <a:gd name="connsiteY910" fmla="*/ 52485 h 3832767"/>
                <a:gd name="connsiteX911" fmla="*/ 3569729 w 4177355"/>
                <a:gd name="connsiteY911" fmla="*/ 52240 h 3832767"/>
                <a:gd name="connsiteX912" fmla="*/ 3571936 w 4177355"/>
                <a:gd name="connsiteY912" fmla="*/ 51749 h 3832767"/>
                <a:gd name="connsiteX913" fmla="*/ 3575861 w 4177355"/>
                <a:gd name="connsiteY913" fmla="*/ 50278 h 3832767"/>
                <a:gd name="connsiteX914" fmla="*/ 3579907 w 4177355"/>
                <a:gd name="connsiteY914" fmla="*/ 48193 h 3832767"/>
                <a:gd name="connsiteX915" fmla="*/ 3583831 w 4177355"/>
                <a:gd name="connsiteY915" fmla="*/ 45618 h 3832767"/>
                <a:gd name="connsiteX916" fmla="*/ 3587510 w 4177355"/>
                <a:gd name="connsiteY916" fmla="*/ 42675 h 3832767"/>
                <a:gd name="connsiteX917" fmla="*/ 3591802 w 4177355"/>
                <a:gd name="connsiteY917" fmla="*/ 37770 h 3832767"/>
                <a:gd name="connsiteX918" fmla="*/ 3593764 w 4177355"/>
                <a:gd name="connsiteY918" fmla="*/ 33355 h 3832767"/>
                <a:gd name="connsiteX919" fmla="*/ 3593274 w 4177355"/>
                <a:gd name="connsiteY919" fmla="*/ 30044 h 3832767"/>
                <a:gd name="connsiteX920" fmla="*/ 3590208 w 4177355"/>
                <a:gd name="connsiteY920" fmla="*/ 28205 h 3832767"/>
                <a:gd name="connsiteX921" fmla="*/ 3588491 w 4177355"/>
                <a:gd name="connsiteY921" fmla="*/ 27959 h 3832767"/>
                <a:gd name="connsiteX922" fmla="*/ 3586529 w 4177355"/>
                <a:gd name="connsiteY922" fmla="*/ 27959 h 3832767"/>
                <a:gd name="connsiteX923" fmla="*/ 3584444 w 4177355"/>
                <a:gd name="connsiteY923" fmla="*/ 28327 h 3832767"/>
                <a:gd name="connsiteX924" fmla="*/ 3582237 w 4177355"/>
                <a:gd name="connsiteY924" fmla="*/ 28940 h 3832767"/>
                <a:gd name="connsiteX925" fmla="*/ 1752123 w 4177355"/>
                <a:gd name="connsiteY925" fmla="*/ 572677 h 3832767"/>
                <a:gd name="connsiteX926" fmla="*/ 1750651 w 4177355"/>
                <a:gd name="connsiteY926" fmla="*/ 573168 h 3832767"/>
                <a:gd name="connsiteX927" fmla="*/ 1749057 w 4177355"/>
                <a:gd name="connsiteY927" fmla="*/ 573904 h 3832767"/>
                <a:gd name="connsiteX928" fmla="*/ 1747340 w 4177355"/>
                <a:gd name="connsiteY928" fmla="*/ 574885 h 3832767"/>
                <a:gd name="connsiteX929" fmla="*/ 1745501 w 4177355"/>
                <a:gd name="connsiteY929" fmla="*/ 575988 h 3832767"/>
                <a:gd name="connsiteX930" fmla="*/ 1740963 w 4177355"/>
                <a:gd name="connsiteY930" fmla="*/ 579545 h 3832767"/>
                <a:gd name="connsiteX931" fmla="*/ 1737285 w 4177355"/>
                <a:gd name="connsiteY931" fmla="*/ 583469 h 3832767"/>
                <a:gd name="connsiteX932" fmla="*/ 1734955 w 4177355"/>
                <a:gd name="connsiteY932" fmla="*/ 587270 h 3832767"/>
                <a:gd name="connsiteX933" fmla="*/ 1734219 w 4177355"/>
                <a:gd name="connsiteY933" fmla="*/ 590458 h 3832767"/>
                <a:gd name="connsiteX934" fmla="*/ 1734709 w 4177355"/>
                <a:gd name="connsiteY934" fmla="*/ 591807 h 3832767"/>
                <a:gd name="connsiteX935" fmla="*/ 1735936 w 4177355"/>
                <a:gd name="connsiteY935" fmla="*/ 592543 h 3832767"/>
                <a:gd name="connsiteX936" fmla="*/ 1737775 w 4177355"/>
                <a:gd name="connsiteY936" fmla="*/ 592666 h 3832767"/>
                <a:gd name="connsiteX937" fmla="*/ 1740105 w 4177355"/>
                <a:gd name="connsiteY937" fmla="*/ 592175 h 3832767"/>
                <a:gd name="connsiteX938" fmla="*/ 1741576 w 4177355"/>
                <a:gd name="connsiteY938" fmla="*/ 591685 h 3832767"/>
                <a:gd name="connsiteX939" fmla="*/ 1743171 w 4177355"/>
                <a:gd name="connsiteY939" fmla="*/ 590949 h 3832767"/>
                <a:gd name="connsiteX940" fmla="*/ 1744887 w 4177355"/>
                <a:gd name="connsiteY940" fmla="*/ 589968 h 3832767"/>
                <a:gd name="connsiteX941" fmla="*/ 1746727 w 4177355"/>
                <a:gd name="connsiteY941" fmla="*/ 588864 h 3832767"/>
                <a:gd name="connsiteX942" fmla="*/ 1751264 w 4177355"/>
                <a:gd name="connsiteY942" fmla="*/ 585308 h 3832767"/>
                <a:gd name="connsiteX943" fmla="*/ 1754943 w 4177355"/>
                <a:gd name="connsiteY943" fmla="*/ 581384 h 3832767"/>
                <a:gd name="connsiteX944" fmla="*/ 1757273 w 4177355"/>
                <a:gd name="connsiteY944" fmla="*/ 577582 h 3832767"/>
                <a:gd name="connsiteX945" fmla="*/ 1758009 w 4177355"/>
                <a:gd name="connsiteY945" fmla="*/ 574517 h 3832767"/>
                <a:gd name="connsiteX946" fmla="*/ 1757396 w 4177355"/>
                <a:gd name="connsiteY946" fmla="*/ 573168 h 3832767"/>
                <a:gd name="connsiteX947" fmla="*/ 1756169 w 4177355"/>
                <a:gd name="connsiteY947" fmla="*/ 572432 h 3832767"/>
                <a:gd name="connsiteX948" fmla="*/ 1754330 w 4177355"/>
                <a:gd name="connsiteY948" fmla="*/ 572309 h 3832767"/>
                <a:gd name="connsiteX949" fmla="*/ 1752000 w 4177355"/>
                <a:gd name="connsiteY949" fmla="*/ 572800 h 3832767"/>
                <a:gd name="connsiteX950" fmla="*/ 3623318 w 4177355"/>
                <a:gd name="connsiteY950" fmla="*/ 38996 h 3832767"/>
                <a:gd name="connsiteX951" fmla="*/ 3619516 w 4177355"/>
                <a:gd name="connsiteY951" fmla="*/ 40345 h 3832767"/>
                <a:gd name="connsiteX952" fmla="*/ 3615592 w 4177355"/>
                <a:gd name="connsiteY952" fmla="*/ 42307 h 3832767"/>
                <a:gd name="connsiteX953" fmla="*/ 3611791 w 4177355"/>
                <a:gd name="connsiteY953" fmla="*/ 44760 h 3832767"/>
                <a:gd name="connsiteX954" fmla="*/ 3608234 w 4177355"/>
                <a:gd name="connsiteY954" fmla="*/ 47580 h 3832767"/>
                <a:gd name="connsiteX955" fmla="*/ 3603820 w 4177355"/>
                <a:gd name="connsiteY955" fmla="*/ 52485 h 3832767"/>
                <a:gd name="connsiteX956" fmla="*/ 3601735 w 4177355"/>
                <a:gd name="connsiteY956" fmla="*/ 56900 h 3832767"/>
                <a:gd name="connsiteX957" fmla="*/ 3602103 w 4177355"/>
                <a:gd name="connsiteY957" fmla="*/ 60333 h 3832767"/>
                <a:gd name="connsiteX958" fmla="*/ 3605046 w 4177355"/>
                <a:gd name="connsiteY958" fmla="*/ 62418 h 3832767"/>
                <a:gd name="connsiteX959" fmla="*/ 3606763 w 4177355"/>
                <a:gd name="connsiteY959" fmla="*/ 62663 h 3832767"/>
                <a:gd name="connsiteX960" fmla="*/ 3608725 w 4177355"/>
                <a:gd name="connsiteY960" fmla="*/ 62663 h 3832767"/>
                <a:gd name="connsiteX961" fmla="*/ 3610932 w 4177355"/>
                <a:gd name="connsiteY961" fmla="*/ 62418 h 3832767"/>
                <a:gd name="connsiteX962" fmla="*/ 3613262 w 4177355"/>
                <a:gd name="connsiteY962" fmla="*/ 61805 h 3832767"/>
                <a:gd name="connsiteX963" fmla="*/ 3617186 w 4177355"/>
                <a:gd name="connsiteY963" fmla="*/ 60456 h 3832767"/>
                <a:gd name="connsiteX964" fmla="*/ 3621110 w 4177355"/>
                <a:gd name="connsiteY964" fmla="*/ 58494 h 3832767"/>
                <a:gd name="connsiteX965" fmla="*/ 3625035 w 4177355"/>
                <a:gd name="connsiteY965" fmla="*/ 56041 h 3832767"/>
                <a:gd name="connsiteX966" fmla="*/ 3628591 w 4177355"/>
                <a:gd name="connsiteY966" fmla="*/ 53098 h 3832767"/>
                <a:gd name="connsiteX967" fmla="*/ 3633005 w 4177355"/>
                <a:gd name="connsiteY967" fmla="*/ 48193 h 3832767"/>
                <a:gd name="connsiteX968" fmla="*/ 3635090 w 4177355"/>
                <a:gd name="connsiteY968" fmla="*/ 43779 h 3832767"/>
                <a:gd name="connsiteX969" fmla="*/ 3634722 w 4177355"/>
                <a:gd name="connsiteY969" fmla="*/ 40345 h 3832767"/>
                <a:gd name="connsiteX970" fmla="*/ 3631779 w 4177355"/>
                <a:gd name="connsiteY970" fmla="*/ 38260 h 3832767"/>
                <a:gd name="connsiteX971" fmla="*/ 3630062 w 4177355"/>
                <a:gd name="connsiteY971" fmla="*/ 38015 h 3832767"/>
                <a:gd name="connsiteX972" fmla="*/ 3628100 w 4177355"/>
                <a:gd name="connsiteY972" fmla="*/ 38015 h 3832767"/>
                <a:gd name="connsiteX973" fmla="*/ 3625893 w 4177355"/>
                <a:gd name="connsiteY973" fmla="*/ 38260 h 3832767"/>
                <a:gd name="connsiteX974" fmla="*/ 3623563 w 4177355"/>
                <a:gd name="connsiteY974" fmla="*/ 38873 h 3832767"/>
                <a:gd name="connsiteX975" fmla="*/ 1704788 w 4177355"/>
                <a:gd name="connsiteY975" fmla="*/ 604683 h 3832767"/>
                <a:gd name="connsiteX976" fmla="*/ 1703193 w 4177355"/>
                <a:gd name="connsiteY976" fmla="*/ 605297 h 3832767"/>
                <a:gd name="connsiteX977" fmla="*/ 1701477 w 4177355"/>
                <a:gd name="connsiteY977" fmla="*/ 606032 h 3832767"/>
                <a:gd name="connsiteX978" fmla="*/ 1699637 w 4177355"/>
                <a:gd name="connsiteY978" fmla="*/ 607013 h 3832767"/>
                <a:gd name="connsiteX979" fmla="*/ 1697798 w 4177355"/>
                <a:gd name="connsiteY979" fmla="*/ 608240 h 3832767"/>
                <a:gd name="connsiteX980" fmla="*/ 1693261 w 4177355"/>
                <a:gd name="connsiteY980" fmla="*/ 611919 h 3832767"/>
                <a:gd name="connsiteX981" fmla="*/ 1689704 w 4177355"/>
                <a:gd name="connsiteY981" fmla="*/ 615843 h 3832767"/>
                <a:gd name="connsiteX982" fmla="*/ 1687497 w 4177355"/>
                <a:gd name="connsiteY982" fmla="*/ 619522 h 3832767"/>
                <a:gd name="connsiteX983" fmla="*/ 1686884 w 4177355"/>
                <a:gd name="connsiteY983" fmla="*/ 622587 h 3832767"/>
                <a:gd name="connsiteX984" fmla="*/ 1687497 w 4177355"/>
                <a:gd name="connsiteY984" fmla="*/ 623814 h 3832767"/>
                <a:gd name="connsiteX985" fmla="*/ 1688723 w 4177355"/>
                <a:gd name="connsiteY985" fmla="*/ 624549 h 3832767"/>
                <a:gd name="connsiteX986" fmla="*/ 1690440 w 4177355"/>
                <a:gd name="connsiteY986" fmla="*/ 624672 h 3832767"/>
                <a:gd name="connsiteX987" fmla="*/ 1692648 w 4177355"/>
                <a:gd name="connsiteY987" fmla="*/ 624304 h 3832767"/>
                <a:gd name="connsiteX988" fmla="*/ 1694242 w 4177355"/>
                <a:gd name="connsiteY988" fmla="*/ 623691 h 3832767"/>
                <a:gd name="connsiteX989" fmla="*/ 1695958 w 4177355"/>
                <a:gd name="connsiteY989" fmla="*/ 622955 h 3832767"/>
                <a:gd name="connsiteX990" fmla="*/ 1697798 w 4177355"/>
                <a:gd name="connsiteY990" fmla="*/ 621974 h 3832767"/>
                <a:gd name="connsiteX991" fmla="*/ 1699637 w 4177355"/>
                <a:gd name="connsiteY991" fmla="*/ 620748 h 3832767"/>
                <a:gd name="connsiteX992" fmla="*/ 1704175 w 4177355"/>
                <a:gd name="connsiteY992" fmla="*/ 617069 h 3832767"/>
                <a:gd name="connsiteX993" fmla="*/ 1707731 w 4177355"/>
                <a:gd name="connsiteY993" fmla="*/ 613145 h 3832767"/>
                <a:gd name="connsiteX994" fmla="*/ 1709938 w 4177355"/>
                <a:gd name="connsiteY994" fmla="*/ 609466 h 3832767"/>
                <a:gd name="connsiteX995" fmla="*/ 1710429 w 4177355"/>
                <a:gd name="connsiteY995" fmla="*/ 606400 h 3832767"/>
                <a:gd name="connsiteX996" fmla="*/ 1709816 w 4177355"/>
                <a:gd name="connsiteY996" fmla="*/ 605174 h 3832767"/>
                <a:gd name="connsiteX997" fmla="*/ 1708589 w 4177355"/>
                <a:gd name="connsiteY997" fmla="*/ 604438 h 3832767"/>
                <a:gd name="connsiteX998" fmla="*/ 1706872 w 4177355"/>
                <a:gd name="connsiteY998" fmla="*/ 604316 h 3832767"/>
                <a:gd name="connsiteX999" fmla="*/ 1704665 w 4177355"/>
                <a:gd name="connsiteY999" fmla="*/ 604683 h 3832767"/>
                <a:gd name="connsiteX1000" fmla="*/ 3663417 w 4177355"/>
                <a:gd name="connsiteY1000" fmla="*/ 50891 h 3832767"/>
                <a:gd name="connsiteX1001" fmla="*/ 3659616 w 4177355"/>
                <a:gd name="connsiteY1001" fmla="*/ 52240 h 3832767"/>
                <a:gd name="connsiteX1002" fmla="*/ 3655814 w 4177355"/>
                <a:gd name="connsiteY1002" fmla="*/ 54079 h 3832767"/>
                <a:gd name="connsiteX1003" fmla="*/ 3652013 w 4177355"/>
                <a:gd name="connsiteY1003" fmla="*/ 56409 h 3832767"/>
                <a:gd name="connsiteX1004" fmla="*/ 3648457 w 4177355"/>
                <a:gd name="connsiteY1004" fmla="*/ 59230 h 3832767"/>
                <a:gd name="connsiteX1005" fmla="*/ 3643797 w 4177355"/>
                <a:gd name="connsiteY1005" fmla="*/ 64135 h 3832767"/>
                <a:gd name="connsiteX1006" fmla="*/ 3641467 w 4177355"/>
                <a:gd name="connsiteY1006" fmla="*/ 68672 h 3832767"/>
                <a:gd name="connsiteX1007" fmla="*/ 3641589 w 4177355"/>
                <a:gd name="connsiteY1007" fmla="*/ 72228 h 3832767"/>
                <a:gd name="connsiteX1008" fmla="*/ 3644410 w 4177355"/>
                <a:gd name="connsiteY1008" fmla="*/ 74436 h 3832767"/>
                <a:gd name="connsiteX1009" fmla="*/ 3646249 w 4177355"/>
                <a:gd name="connsiteY1009" fmla="*/ 74804 h 3832767"/>
                <a:gd name="connsiteX1010" fmla="*/ 3648334 w 4177355"/>
                <a:gd name="connsiteY1010" fmla="*/ 74804 h 3832767"/>
                <a:gd name="connsiteX1011" fmla="*/ 3650664 w 4177355"/>
                <a:gd name="connsiteY1011" fmla="*/ 74558 h 3832767"/>
                <a:gd name="connsiteX1012" fmla="*/ 3653117 w 4177355"/>
                <a:gd name="connsiteY1012" fmla="*/ 73945 h 3832767"/>
                <a:gd name="connsiteX1013" fmla="*/ 3656918 w 4177355"/>
                <a:gd name="connsiteY1013" fmla="*/ 72596 h 3832767"/>
                <a:gd name="connsiteX1014" fmla="*/ 3660842 w 4177355"/>
                <a:gd name="connsiteY1014" fmla="*/ 70757 h 3832767"/>
                <a:gd name="connsiteX1015" fmla="*/ 3664644 w 4177355"/>
                <a:gd name="connsiteY1015" fmla="*/ 68427 h 3832767"/>
                <a:gd name="connsiteX1016" fmla="*/ 3668200 w 4177355"/>
                <a:gd name="connsiteY1016" fmla="*/ 65607 h 3832767"/>
                <a:gd name="connsiteX1017" fmla="*/ 3672860 w 4177355"/>
                <a:gd name="connsiteY1017" fmla="*/ 60579 h 3832767"/>
                <a:gd name="connsiteX1018" fmla="*/ 3675190 w 4177355"/>
                <a:gd name="connsiteY1018" fmla="*/ 56041 h 3832767"/>
                <a:gd name="connsiteX1019" fmla="*/ 3675067 w 4177355"/>
                <a:gd name="connsiteY1019" fmla="*/ 52363 h 3832767"/>
                <a:gd name="connsiteX1020" fmla="*/ 3672247 w 4177355"/>
                <a:gd name="connsiteY1020" fmla="*/ 50155 h 3832767"/>
                <a:gd name="connsiteX1021" fmla="*/ 3670407 w 4177355"/>
                <a:gd name="connsiteY1021" fmla="*/ 49787 h 3832767"/>
                <a:gd name="connsiteX1022" fmla="*/ 3668323 w 4177355"/>
                <a:gd name="connsiteY1022" fmla="*/ 49787 h 3832767"/>
                <a:gd name="connsiteX1023" fmla="*/ 3665993 w 4177355"/>
                <a:gd name="connsiteY1023" fmla="*/ 50033 h 3832767"/>
                <a:gd name="connsiteX1024" fmla="*/ 3663540 w 4177355"/>
                <a:gd name="connsiteY1024" fmla="*/ 50646 h 3832767"/>
                <a:gd name="connsiteX1025" fmla="*/ 1657698 w 4177355"/>
                <a:gd name="connsiteY1025" fmla="*/ 637180 h 3832767"/>
                <a:gd name="connsiteX1026" fmla="*/ 1655981 w 4177355"/>
                <a:gd name="connsiteY1026" fmla="*/ 637793 h 3832767"/>
                <a:gd name="connsiteX1027" fmla="*/ 1654142 w 4177355"/>
                <a:gd name="connsiteY1027" fmla="*/ 638652 h 3832767"/>
                <a:gd name="connsiteX1028" fmla="*/ 1652303 w 4177355"/>
                <a:gd name="connsiteY1028" fmla="*/ 639755 h 3832767"/>
                <a:gd name="connsiteX1029" fmla="*/ 1650340 w 4177355"/>
                <a:gd name="connsiteY1029" fmla="*/ 640982 h 3832767"/>
                <a:gd name="connsiteX1030" fmla="*/ 1645926 w 4177355"/>
                <a:gd name="connsiteY1030" fmla="*/ 644660 h 3832767"/>
                <a:gd name="connsiteX1031" fmla="*/ 1642492 w 4177355"/>
                <a:gd name="connsiteY1031" fmla="*/ 648585 h 3832767"/>
                <a:gd name="connsiteX1032" fmla="*/ 1640408 w 4177355"/>
                <a:gd name="connsiteY1032" fmla="*/ 652263 h 3832767"/>
                <a:gd name="connsiteX1033" fmla="*/ 1639917 w 4177355"/>
                <a:gd name="connsiteY1033" fmla="*/ 655329 h 3832767"/>
                <a:gd name="connsiteX1034" fmla="*/ 1640530 w 4177355"/>
                <a:gd name="connsiteY1034" fmla="*/ 656555 h 3832767"/>
                <a:gd name="connsiteX1035" fmla="*/ 1641756 w 4177355"/>
                <a:gd name="connsiteY1035" fmla="*/ 657169 h 3832767"/>
                <a:gd name="connsiteX1036" fmla="*/ 1643473 w 4177355"/>
                <a:gd name="connsiteY1036" fmla="*/ 657169 h 3832767"/>
                <a:gd name="connsiteX1037" fmla="*/ 1645558 w 4177355"/>
                <a:gd name="connsiteY1037" fmla="*/ 656801 h 3832767"/>
                <a:gd name="connsiteX1038" fmla="*/ 1647275 w 4177355"/>
                <a:gd name="connsiteY1038" fmla="*/ 656188 h 3832767"/>
                <a:gd name="connsiteX1039" fmla="*/ 1649114 w 4177355"/>
                <a:gd name="connsiteY1039" fmla="*/ 655329 h 3832767"/>
                <a:gd name="connsiteX1040" fmla="*/ 1651076 w 4177355"/>
                <a:gd name="connsiteY1040" fmla="*/ 654225 h 3832767"/>
                <a:gd name="connsiteX1041" fmla="*/ 1653038 w 4177355"/>
                <a:gd name="connsiteY1041" fmla="*/ 652877 h 3832767"/>
                <a:gd name="connsiteX1042" fmla="*/ 1657576 w 4177355"/>
                <a:gd name="connsiteY1042" fmla="*/ 649198 h 3832767"/>
                <a:gd name="connsiteX1043" fmla="*/ 1661009 w 4177355"/>
                <a:gd name="connsiteY1043" fmla="*/ 645274 h 3832767"/>
                <a:gd name="connsiteX1044" fmla="*/ 1663094 w 4177355"/>
                <a:gd name="connsiteY1044" fmla="*/ 641595 h 3832767"/>
                <a:gd name="connsiteX1045" fmla="*/ 1663584 w 4177355"/>
                <a:gd name="connsiteY1045" fmla="*/ 638652 h 3832767"/>
                <a:gd name="connsiteX1046" fmla="*/ 1662971 w 4177355"/>
                <a:gd name="connsiteY1046" fmla="*/ 637425 h 3832767"/>
                <a:gd name="connsiteX1047" fmla="*/ 1661745 w 4177355"/>
                <a:gd name="connsiteY1047" fmla="*/ 636812 h 3832767"/>
                <a:gd name="connsiteX1048" fmla="*/ 1660028 w 4177355"/>
                <a:gd name="connsiteY1048" fmla="*/ 636812 h 3832767"/>
                <a:gd name="connsiteX1049" fmla="*/ 1657944 w 4177355"/>
                <a:gd name="connsiteY1049" fmla="*/ 637180 h 3832767"/>
                <a:gd name="connsiteX1050" fmla="*/ 3702536 w 4177355"/>
                <a:gd name="connsiteY1050" fmla="*/ 64503 h 3832767"/>
                <a:gd name="connsiteX1051" fmla="*/ 3698857 w 4177355"/>
                <a:gd name="connsiteY1051" fmla="*/ 65852 h 3832767"/>
                <a:gd name="connsiteX1052" fmla="*/ 3695056 w 4177355"/>
                <a:gd name="connsiteY1052" fmla="*/ 67691 h 3832767"/>
                <a:gd name="connsiteX1053" fmla="*/ 3691377 w 4177355"/>
                <a:gd name="connsiteY1053" fmla="*/ 70021 h 3832767"/>
                <a:gd name="connsiteX1054" fmla="*/ 3687820 w 4177355"/>
                <a:gd name="connsiteY1054" fmla="*/ 72719 h 3832767"/>
                <a:gd name="connsiteX1055" fmla="*/ 3683038 w 4177355"/>
                <a:gd name="connsiteY1055" fmla="*/ 77747 h 3832767"/>
                <a:gd name="connsiteX1056" fmla="*/ 3680585 w 4177355"/>
                <a:gd name="connsiteY1056" fmla="*/ 82407 h 3832767"/>
                <a:gd name="connsiteX1057" fmla="*/ 3680585 w 4177355"/>
                <a:gd name="connsiteY1057" fmla="*/ 86208 h 3832767"/>
                <a:gd name="connsiteX1058" fmla="*/ 3683161 w 4177355"/>
                <a:gd name="connsiteY1058" fmla="*/ 88538 h 3832767"/>
                <a:gd name="connsiteX1059" fmla="*/ 3685000 w 4177355"/>
                <a:gd name="connsiteY1059" fmla="*/ 89029 h 3832767"/>
                <a:gd name="connsiteX1060" fmla="*/ 3687207 w 4177355"/>
                <a:gd name="connsiteY1060" fmla="*/ 89029 h 3832767"/>
                <a:gd name="connsiteX1061" fmla="*/ 3689660 w 4177355"/>
                <a:gd name="connsiteY1061" fmla="*/ 88783 h 3832767"/>
                <a:gd name="connsiteX1062" fmla="*/ 3692358 w 4177355"/>
                <a:gd name="connsiteY1062" fmla="*/ 88170 h 3832767"/>
                <a:gd name="connsiteX1063" fmla="*/ 3696037 w 4177355"/>
                <a:gd name="connsiteY1063" fmla="*/ 86821 h 3832767"/>
                <a:gd name="connsiteX1064" fmla="*/ 3699838 w 4177355"/>
                <a:gd name="connsiteY1064" fmla="*/ 84982 h 3832767"/>
                <a:gd name="connsiteX1065" fmla="*/ 3703640 w 4177355"/>
                <a:gd name="connsiteY1065" fmla="*/ 82652 h 3832767"/>
                <a:gd name="connsiteX1066" fmla="*/ 3707196 w 4177355"/>
                <a:gd name="connsiteY1066" fmla="*/ 79954 h 3832767"/>
                <a:gd name="connsiteX1067" fmla="*/ 3711978 w 4177355"/>
                <a:gd name="connsiteY1067" fmla="*/ 74926 h 3832767"/>
                <a:gd name="connsiteX1068" fmla="*/ 3714431 w 4177355"/>
                <a:gd name="connsiteY1068" fmla="*/ 70266 h 3832767"/>
                <a:gd name="connsiteX1069" fmla="*/ 3714431 w 4177355"/>
                <a:gd name="connsiteY1069" fmla="*/ 66465 h 3832767"/>
                <a:gd name="connsiteX1070" fmla="*/ 3711856 w 4177355"/>
                <a:gd name="connsiteY1070" fmla="*/ 64135 h 3832767"/>
                <a:gd name="connsiteX1071" fmla="*/ 3709894 w 4177355"/>
                <a:gd name="connsiteY1071" fmla="*/ 63644 h 3832767"/>
                <a:gd name="connsiteX1072" fmla="*/ 3707687 w 4177355"/>
                <a:gd name="connsiteY1072" fmla="*/ 63644 h 3832767"/>
                <a:gd name="connsiteX1073" fmla="*/ 3705234 w 4177355"/>
                <a:gd name="connsiteY1073" fmla="*/ 63890 h 3832767"/>
                <a:gd name="connsiteX1074" fmla="*/ 3702536 w 4177355"/>
                <a:gd name="connsiteY1074" fmla="*/ 64503 h 3832767"/>
                <a:gd name="connsiteX1075" fmla="*/ 1610977 w 4177355"/>
                <a:gd name="connsiteY1075" fmla="*/ 670413 h 3832767"/>
                <a:gd name="connsiteX1076" fmla="*/ 1609260 w 4177355"/>
                <a:gd name="connsiteY1076" fmla="*/ 671026 h 3832767"/>
                <a:gd name="connsiteX1077" fmla="*/ 1607420 w 4177355"/>
                <a:gd name="connsiteY1077" fmla="*/ 671884 h 3832767"/>
                <a:gd name="connsiteX1078" fmla="*/ 1605458 w 4177355"/>
                <a:gd name="connsiteY1078" fmla="*/ 672988 h 3832767"/>
                <a:gd name="connsiteX1079" fmla="*/ 1603374 w 4177355"/>
                <a:gd name="connsiteY1079" fmla="*/ 674337 h 3832767"/>
                <a:gd name="connsiteX1080" fmla="*/ 1598959 w 4177355"/>
                <a:gd name="connsiteY1080" fmla="*/ 678016 h 3832767"/>
                <a:gd name="connsiteX1081" fmla="*/ 1595525 w 4177355"/>
                <a:gd name="connsiteY1081" fmla="*/ 681940 h 3832767"/>
                <a:gd name="connsiteX1082" fmla="*/ 1593441 w 4177355"/>
                <a:gd name="connsiteY1082" fmla="*/ 685619 h 3832767"/>
                <a:gd name="connsiteX1083" fmla="*/ 1593073 w 4177355"/>
                <a:gd name="connsiteY1083" fmla="*/ 688562 h 3832767"/>
                <a:gd name="connsiteX1084" fmla="*/ 1593686 w 4177355"/>
                <a:gd name="connsiteY1084" fmla="*/ 689665 h 3832767"/>
                <a:gd name="connsiteX1085" fmla="*/ 1594912 w 4177355"/>
                <a:gd name="connsiteY1085" fmla="*/ 690278 h 3832767"/>
                <a:gd name="connsiteX1086" fmla="*/ 1596506 w 4177355"/>
                <a:gd name="connsiteY1086" fmla="*/ 690278 h 3832767"/>
                <a:gd name="connsiteX1087" fmla="*/ 1598591 w 4177355"/>
                <a:gd name="connsiteY1087" fmla="*/ 689911 h 3832767"/>
                <a:gd name="connsiteX1088" fmla="*/ 1600308 w 4177355"/>
                <a:gd name="connsiteY1088" fmla="*/ 689297 h 3832767"/>
                <a:gd name="connsiteX1089" fmla="*/ 1602147 w 4177355"/>
                <a:gd name="connsiteY1089" fmla="*/ 688439 h 3832767"/>
                <a:gd name="connsiteX1090" fmla="*/ 1604109 w 4177355"/>
                <a:gd name="connsiteY1090" fmla="*/ 687335 h 3832767"/>
                <a:gd name="connsiteX1091" fmla="*/ 1606194 w 4177355"/>
                <a:gd name="connsiteY1091" fmla="*/ 685986 h 3832767"/>
                <a:gd name="connsiteX1092" fmla="*/ 1610609 w 4177355"/>
                <a:gd name="connsiteY1092" fmla="*/ 682308 h 3832767"/>
                <a:gd name="connsiteX1093" fmla="*/ 1614042 w 4177355"/>
                <a:gd name="connsiteY1093" fmla="*/ 678383 h 3832767"/>
                <a:gd name="connsiteX1094" fmla="*/ 1616127 w 4177355"/>
                <a:gd name="connsiteY1094" fmla="*/ 674705 h 3832767"/>
                <a:gd name="connsiteX1095" fmla="*/ 1616495 w 4177355"/>
                <a:gd name="connsiteY1095" fmla="*/ 671761 h 3832767"/>
                <a:gd name="connsiteX1096" fmla="*/ 1615882 w 4177355"/>
                <a:gd name="connsiteY1096" fmla="*/ 670658 h 3832767"/>
                <a:gd name="connsiteX1097" fmla="*/ 1614656 w 4177355"/>
                <a:gd name="connsiteY1097" fmla="*/ 670045 h 3832767"/>
                <a:gd name="connsiteX1098" fmla="*/ 1613061 w 4177355"/>
                <a:gd name="connsiteY1098" fmla="*/ 670045 h 3832767"/>
                <a:gd name="connsiteX1099" fmla="*/ 1610977 w 4177355"/>
                <a:gd name="connsiteY1099" fmla="*/ 670413 h 3832767"/>
                <a:gd name="connsiteX1100" fmla="*/ 3740428 w 4177355"/>
                <a:gd name="connsiteY1100" fmla="*/ 79954 h 3832767"/>
                <a:gd name="connsiteX1101" fmla="*/ 3736872 w 4177355"/>
                <a:gd name="connsiteY1101" fmla="*/ 81180 h 3832767"/>
                <a:gd name="connsiteX1102" fmla="*/ 3733193 w 4177355"/>
                <a:gd name="connsiteY1102" fmla="*/ 82897 h 3832767"/>
                <a:gd name="connsiteX1103" fmla="*/ 3729515 w 4177355"/>
                <a:gd name="connsiteY1103" fmla="*/ 85105 h 3832767"/>
                <a:gd name="connsiteX1104" fmla="*/ 3726081 w 4177355"/>
                <a:gd name="connsiteY1104" fmla="*/ 87680 h 3832767"/>
                <a:gd name="connsiteX1105" fmla="*/ 3721053 w 4177355"/>
                <a:gd name="connsiteY1105" fmla="*/ 92708 h 3832767"/>
                <a:gd name="connsiteX1106" fmla="*/ 3718355 w 4177355"/>
                <a:gd name="connsiteY1106" fmla="*/ 97367 h 3832767"/>
                <a:gd name="connsiteX1107" fmla="*/ 3718233 w 4177355"/>
                <a:gd name="connsiteY1107" fmla="*/ 101292 h 3832767"/>
                <a:gd name="connsiteX1108" fmla="*/ 3720685 w 4177355"/>
                <a:gd name="connsiteY1108" fmla="*/ 103867 h 3832767"/>
                <a:gd name="connsiteX1109" fmla="*/ 3722647 w 4177355"/>
                <a:gd name="connsiteY1109" fmla="*/ 104480 h 3832767"/>
                <a:gd name="connsiteX1110" fmla="*/ 3724977 w 4177355"/>
                <a:gd name="connsiteY1110" fmla="*/ 104603 h 3832767"/>
                <a:gd name="connsiteX1111" fmla="*/ 3727552 w 4177355"/>
                <a:gd name="connsiteY1111" fmla="*/ 104357 h 3832767"/>
                <a:gd name="connsiteX1112" fmla="*/ 3730373 w 4177355"/>
                <a:gd name="connsiteY1112" fmla="*/ 103744 h 3832767"/>
                <a:gd name="connsiteX1113" fmla="*/ 3734052 w 4177355"/>
                <a:gd name="connsiteY1113" fmla="*/ 102518 h 3832767"/>
                <a:gd name="connsiteX1114" fmla="*/ 3737731 w 4177355"/>
                <a:gd name="connsiteY1114" fmla="*/ 100801 h 3832767"/>
                <a:gd name="connsiteX1115" fmla="*/ 3741410 w 4177355"/>
                <a:gd name="connsiteY1115" fmla="*/ 98594 h 3832767"/>
                <a:gd name="connsiteX1116" fmla="*/ 3744966 w 4177355"/>
                <a:gd name="connsiteY1116" fmla="*/ 96018 h 3832767"/>
                <a:gd name="connsiteX1117" fmla="*/ 3749993 w 4177355"/>
                <a:gd name="connsiteY1117" fmla="*/ 90991 h 3832767"/>
                <a:gd name="connsiteX1118" fmla="*/ 3752691 w 4177355"/>
                <a:gd name="connsiteY1118" fmla="*/ 86331 h 3832767"/>
                <a:gd name="connsiteX1119" fmla="*/ 3752814 w 4177355"/>
                <a:gd name="connsiteY1119" fmla="*/ 82407 h 3832767"/>
                <a:gd name="connsiteX1120" fmla="*/ 3750361 w 4177355"/>
                <a:gd name="connsiteY1120" fmla="*/ 79831 h 3832767"/>
                <a:gd name="connsiteX1121" fmla="*/ 3748399 w 4177355"/>
                <a:gd name="connsiteY1121" fmla="*/ 79341 h 3832767"/>
                <a:gd name="connsiteX1122" fmla="*/ 3746069 w 4177355"/>
                <a:gd name="connsiteY1122" fmla="*/ 79341 h 3832767"/>
                <a:gd name="connsiteX1123" fmla="*/ 3743494 w 4177355"/>
                <a:gd name="connsiteY1123" fmla="*/ 79586 h 3832767"/>
                <a:gd name="connsiteX1124" fmla="*/ 3740674 w 4177355"/>
                <a:gd name="connsiteY1124" fmla="*/ 80199 h 3832767"/>
                <a:gd name="connsiteX1125" fmla="*/ 1564623 w 4177355"/>
                <a:gd name="connsiteY1125" fmla="*/ 704135 h 3832767"/>
                <a:gd name="connsiteX1126" fmla="*/ 1562783 w 4177355"/>
                <a:gd name="connsiteY1126" fmla="*/ 704749 h 3832767"/>
                <a:gd name="connsiteX1127" fmla="*/ 1560821 w 4177355"/>
                <a:gd name="connsiteY1127" fmla="*/ 705730 h 3832767"/>
                <a:gd name="connsiteX1128" fmla="*/ 1558737 w 4177355"/>
                <a:gd name="connsiteY1128" fmla="*/ 706956 h 3832767"/>
                <a:gd name="connsiteX1129" fmla="*/ 1556652 w 4177355"/>
                <a:gd name="connsiteY1129" fmla="*/ 708428 h 3832767"/>
                <a:gd name="connsiteX1130" fmla="*/ 1552237 w 4177355"/>
                <a:gd name="connsiteY1130" fmla="*/ 712229 h 3832767"/>
                <a:gd name="connsiteX1131" fmla="*/ 1548926 w 4177355"/>
                <a:gd name="connsiteY1131" fmla="*/ 716153 h 3832767"/>
                <a:gd name="connsiteX1132" fmla="*/ 1546964 w 4177355"/>
                <a:gd name="connsiteY1132" fmla="*/ 719709 h 3832767"/>
                <a:gd name="connsiteX1133" fmla="*/ 1546719 w 4177355"/>
                <a:gd name="connsiteY1133" fmla="*/ 722530 h 3832767"/>
                <a:gd name="connsiteX1134" fmla="*/ 1547332 w 4177355"/>
                <a:gd name="connsiteY1134" fmla="*/ 723511 h 3832767"/>
                <a:gd name="connsiteX1135" fmla="*/ 1548436 w 4177355"/>
                <a:gd name="connsiteY1135" fmla="*/ 724001 h 3832767"/>
                <a:gd name="connsiteX1136" fmla="*/ 1550030 w 4177355"/>
                <a:gd name="connsiteY1136" fmla="*/ 724001 h 3832767"/>
                <a:gd name="connsiteX1137" fmla="*/ 1551992 w 4177355"/>
                <a:gd name="connsiteY1137" fmla="*/ 723634 h 3832767"/>
                <a:gd name="connsiteX1138" fmla="*/ 1553832 w 4177355"/>
                <a:gd name="connsiteY1138" fmla="*/ 723020 h 3832767"/>
                <a:gd name="connsiteX1139" fmla="*/ 1555794 w 4177355"/>
                <a:gd name="connsiteY1139" fmla="*/ 722162 h 3832767"/>
                <a:gd name="connsiteX1140" fmla="*/ 1557878 w 4177355"/>
                <a:gd name="connsiteY1140" fmla="*/ 720936 h 3832767"/>
                <a:gd name="connsiteX1141" fmla="*/ 1559963 w 4177355"/>
                <a:gd name="connsiteY1141" fmla="*/ 719464 h 3832767"/>
                <a:gd name="connsiteX1142" fmla="*/ 1564378 w 4177355"/>
                <a:gd name="connsiteY1142" fmla="*/ 715663 h 3832767"/>
                <a:gd name="connsiteX1143" fmla="*/ 1567689 w 4177355"/>
                <a:gd name="connsiteY1143" fmla="*/ 711739 h 3832767"/>
                <a:gd name="connsiteX1144" fmla="*/ 1569651 w 4177355"/>
                <a:gd name="connsiteY1144" fmla="*/ 708182 h 3832767"/>
                <a:gd name="connsiteX1145" fmla="*/ 1569896 w 4177355"/>
                <a:gd name="connsiteY1145" fmla="*/ 705362 h 3832767"/>
                <a:gd name="connsiteX1146" fmla="*/ 1569160 w 4177355"/>
                <a:gd name="connsiteY1146" fmla="*/ 704381 h 3832767"/>
                <a:gd name="connsiteX1147" fmla="*/ 1567934 w 4177355"/>
                <a:gd name="connsiteY1147" fmla="*/ 703890 h 3832767"/>
                <a:gd name="connsiteX1148" fmla="*/ 1566340 w 4177355"/>
                <a:gd name="connsiteY1148" fmla="*/ 703890 h 3832767"/>
                <a:gd name="connsiteX1149" fmla="*/ 1564378 w 4177355"/>
                <a:gd name="connsiteY1149" fmla="*/ 704258 h 3832767"/>
                <a:gd name="connsiteX1150" fmla="*/ 3777462 w 4177355"/>
                <a:gd name="connsiteY1150" fmla="*/ 97000 h 3832767"/>
                <a:gd name="connsiteX1151" fmla="*/ 3773906 w 4177355"/>
                <a:gd name="connsiteY1151" fmla="*/ 98226 h 3832767"/>
                <a:gd name="connsiteX1152" fmla="*/ 3770227 w 4177355"/>
                <a:gd name="connsiteY1152" fmla="*/ 99943 h 3832767"/>
                <a:gd name="connsiteX1153" fmla="*/ 3766671 w 4177355"/>
                <a:gd name="connsiteY1153" fmla="*/ 102027 h 3832767"/>
                <a:gd name="connsiteX1154" fmla="*/ 3763238 w 4177355"/>
                <a:gd name="connsiteY1154" fmla="*/ 104480 h 3832767"/>
                <a:gd name="connsiteX1155" fmla="*/ 3758087 w 4177355"/>
                <a:gd name="connsiteY1155" fmla="*/ 109508 h 3832767"/>
                <a:gd name="connsiteX1156" fmla="*/ 3755266 w 4177355"/>
                <a:gd name="connsiteY1156" fmla="*/ 114290 h 3832767"/>
                <a:gd name="connsiteX1157" fmla="*/ 3754899 w 4177355"/>
                <a:gd name="connsiteY1157" fmla="*/ 118337 h 3832767"/>
                <a:gd name="connsiteX1158" fmla="*/ 3757228 w 4177355"/>
                <a:gd name="connsiteY1158" fmla="*/ 121035 h 3832767"/>
                <a:gd name="connsiteX1159" fmla="*/ 3759191 w 4177355"/>
                <a:gd name="connsiteY1159" fmla="*/ 121648 h 3832767"/>
                <a:gd name="connsiteX1160" fmla="*/ 3761643 w 4177355"/>
                <a:gd name="connsiteY1160" fmla="*/ 121893 h 3832767"/>
                <a:gd name="connsiteX1161" fmla="*/ 3764341 w 4177355"/>
                <a:gd name="connsiteY1161" fmla="*/ 121648 h 3832767"/>
                <a:gd name="connsiteX1162" fmla="*/ 3767284 w 4177355"/>
                <a:gd name="connsiteY1162" fmla="*/ 121035 h 3832767"/>
                <a:gd name="connsiteX1163" fmla="*/ 3770841 w 4177355"/>
                <a:gd name="connsiteY1163" fmla="*/ 119809 h 3832767"/>
                <a:gd name="connsiteX1164" fmla="*/ 3774519 w 4177355"/>
                <a:gd name="connsiteY1164" fmla="*/ 118092 h 3832767"/>
                <a:gd name="connsiteX1165" fmla="*/ 3778076 w 4177355"/>
                <a:gd name="connsiteY1165" fmla="*/ 116007 h 3832767"/>
                <a:gd name="connsiteX1166" fmla="*/ 3781509 w 4177355"/>
                <a:gd name="connsiteY1166" fmla="*/ 113554 h 3832767"/>
                <a:gd name="connsiteX1167" fmla="*/ 3786659 w 4177355"/>
                <a:gd name="connsiteY1167" fmla="*/ 108527 h 3832767"/>
                <a:gd name="connsiteX1168" fmla="*/ 3789480 w 4177355"/>
                <a:gd name="connsiteY1168" fmla="*/ 103744 h 3832767"/>
                <a:gd name="connsiteX1169" fmla="*/ 3789848 w 4177355"/>
                <a:gd name="connsiteY1169" fmla="*/ 99697 h 3832767"/>
                <a:gd name="connsiteX1170" fmla="*/ 3787518 w 4177355"/>
                <a:gd name="connsiteY1170" fmla="*/ 97000 h 3832767"/>
                <a:gd name="connsiteX1171" fmla="*/ 3785556 w 4177355"/>
                <a:gd name="connsiteY1171" fmla="*/ 96386 h 3832767"/>
                <a:gd name="connsiteX1172" fmla="*/ 3783226 w 4177355"/>
                <a:gd name="connsiteY1172" fmla="*/ 96264 h 3832767"/>
                <a:gd name="connsiteX1173" fmla="*/ 3780528 w 4177355"/>
                <a:gd name="connsiteY1173" fmla="*/ 96509 h 3832767"/>
                <a:gd name="connsiteX1174" fmla="*/ 3777585 w 4177355"/>
                <a:gd name="connsiteY1174" fmla="*/ 97122 h 3832767"/>
                <a:gd name="connsiteX1175" fmla="*/ 1518514 w 4177355"/>
                <a:gd name="connsiteY1175" fmla="*/ 738594 h 3832767"/>
                <a:gd name="connsiteX1176" fmla="*/ 1516675 w 4177355"/>
                <a:gd name="connsiteY1176" fmla="*/ 739207 h 3832767"/>
                <a:gd name="connsiteX1177" fmla="*/ 1514590 w 4177355"/>
                <a:gd name="connsiteY1177" fmla="*/ 740188 h 3832767"/>
                <a:gd name="connsiteX1178" fmla="*/ 1512383 w 4177355"/>
                <a:gd name="connsiteY1178" fmla="*/ 741415 h 3832767"/>
                <a:gd name="connsiteX1179" fmla="*/ 1510176 w 4177355"/>
                <a:gd name="connsiteY1179" fmla="*/ 743009 h 3832767"/>
                <a:gd name="connsiteX1180" fmla="*/ 1505884 w 4177355"/>
                <a:gd name="connsiteY1180" fmla="*/ 746810 h 3832767"/>
                <a:gd name="connsiteX1181" fmla="*/ 1502695 w 4177355"/>
                <a:gd name="connsiteY1181" fmla="*/ 750735 h 3832767"/>
                <a:gd name="connsiteX1182" fmla="*/ 1500856 w 4177355"/>
                <a:gd name="connsiteY1182" fmla="*/ 754291 h 3832767"/>
                <a:gd name="connsiteX1183" fmla="*/ 1500856 w 4177355"/>
                <a:gd name="connsiteY1183" fmla="*/ 757111 h 3832767"/>
                <a:gd name="connsiteX1184" fmla="*/ 1501592 w 4177355"/>
                <a:gd name="connsiteY1184" fmla="*/ 758092 h 3832767"/>
                <a:gd name="connsiteX1185" fmla="*/ 1502695 w 4177355"/>
                <a:gd name="connsiteY1185" fmla="*/ 758583 h 3832767"/>
                <a:gd name="connsiteX1186" fmla="*/ 1504167 w 4177355"/>
                <a:gd name="connsiteY1186" fmla="*/ 758583 h 3832767"/>
                <a:gd name="connsiteX1187" fmla="*/ 1506006 w 4177355"/>
                <a:gd name="connsiteY1187" fmla="*/ 758215 h 3832767"/>
                <a:gd name="connsiteX1188" fmla="*/ 1507846 w 4177355"/>
                <a:gd name="connsiteY1188" fmla="*/ 757602 h 3832767"/>
                <a:gd name="connsiteX1189" fmla="*/ 1509930 w 4177355"/>
                <a:gd name="connsiteY1189" fmla="*/ 756621 h 3832767"/>
                <a:gd name="connsiteX1190" fmla="*/ 1512138 w 4177355"/>
                <a:gd name="connsiteY1190" fmla="*/ 755394 h 3832767"/>
                <a:gd name="connsiteX1191" fmla="*/ 1514345 w 4177355"/>
                <a:gd name="connsiteY1191" fmla="*/ 753800 h 3832767"/>
                <a:gd name="connsiteX1192" fmla="*/ 1518637 w 4177355"/>
                <a:gd name="connsiteY1192" fmla="*/ 749999 h 3832767"/>
                <a:gd name="connsiteX1193" fmla="*/ 1521825 w 4177355"/>
                <a:gd name="connsiteY1193" fmla="*/ 746075 h 3832767"/>
                <a:gd name="connsiteX1194" fmla="*/ 1523665 w 4177355"/>
                <a:gd name="connsiteY1194" fmla="*/ 742518 h 3832767"/>
                <a:gd name="connsiteX1195" fmla="*/ 1523665 w 4177355"/>
                <a:gd name="connsiteY1195" fmla="*/ 739698 h 3832767"/>
                <a:gd name="connsiteX1196" fmla="*/ 1522929 w 4177355"/>
                <a:gd name="connsiteY1196" fmla="*/ 738717 h 3832767"/>
                <a:gd name="connsiteX1197" fmla="*/ 1521825 w 4177355"/>
                <a:gd name="connsiteY1197" fmla="*/ 738226 h 3832767"/>
                <a:gd name="connsiteX1198" fmla="*/ 1520231 w 4177355"/>
                <a:gd name="connsiteY1198" fmla="*/ 738226 h 3832767"/>
                <a:gd name="connsiteX1199" fmla="*/ 1518392 w 4177355"/>
                <a:gd name="connsiteY1199" fmla="*/ 738594 h 3832767"/>
                <a:gd name="connsiteX1200" fmla="*/ 3813025 w 4177355"/>
                <a:gd name="connsiteY1200" fmla="*/ 116007 h 3832767"/>
                <a:gd name="connsiteX1201" fmla="*/ 3809591 w 4177355"/>
                <a:gd name="connsiteY1201" fmla="*/ 117233 h 3832767"/>
                <a:gd name="connsiteX1202" fmla="*/ 3806035 w 4177355"/>
                <a:gd name="connsiteY1202" fmla="*/ 118827 h 3832767"/>
                <a:gd name="connsiteX1203" fmla="*/ 3802601 w 4177355"/>
                <a:gd name="connsiteY1203" fmla="*/ 120790 h 3832767"/>
                <a:gd name="connsiteX1204" fmla="*/ 3799290 w 4177355"/>
                <a:gd name="connsiteY1204" fmla="*/ 123119 h 3832767"/>
                <a:gd name="connsiteX1205" fmla="*/ 3793895 w 4177355"/>
                <a:gd name="connsiteY1205" fmla="*/ 128147 h 3832767"/>
                <a:gd name="connsiteX1206" fmla="*/ 3790829 w 4177355"/>
                <a:gd name="connsiteY1206" fmla="*/ 133052 h 3832767"/>
                <a:gd name="connsiteX1207" fmla="*/ 3790216 w 4177355"/>
                <a:gd name="connsiteY1207" fmla="*/ 137222 h 3832767"/>
                <a:gd name="connsiteX1208" fmla="*/ 3792301 w 4177355"/>
                <a:gd name="connsiteY1208" fmla="*/ 140165 h 3832767"/>
                <a:gd name="connsiteX1209" fmla="*/ 3794385 w 4177355"/>
                <a:gd name="connsiteY1209" fmla="*/ 140901 h 3832767"/>
                <a:gd name="connsiteX1210" fmla="*/ 3796838 w 4177355"/>
                <a:gd name="connsiteY1210" fmla="*/ 141146 h 3832767"/>
                <a:gd name="connsiteX1211" fmla="*/ 3799658 w 4177355"/>
                <a:gd name="connsiteY1211" fmla="*/ 140901 h 3832767"/>
                <a:gd name="connsiteX1212" fmla="*/ 3802724 w 4177355"/>
                <a:gd name="connsiteY1212" fmla="*/ 140165 h 3832767"/>
                <a:gd name="connsiteX1213" fmla="*/ 3806158 w 4177355"/>
                <a:gd name="connsiteY1213" fmla="*/ 138939 h 3832767"/>
                <a:gd name="connsiteX1214" fmla="*/ 3809714 w 4177355"/>
                <a:gd name="connsiteY1214" fmla="*/ 137344 h 3832767"/>
                <a:gd name="connsiteX1215" fmla="*/ 3813270 w 4177355"/>
                <a:gd name="connsiteY1215" fmla="*/ 135382 h 3832767"/>
                <a:gd name="connsiteX1216" fmla="*/ 3816704 w 4177355"/>
                <a:gd name="connsiteY1216" fmla="*/ 132930 h 3832767"/>
                <a:gd name="connsiteX1217" fmla="*/ 3822099 w 4177355"/>
                <a:gd name="connsiteY1217" fmla="*/ 127902 h 3832767"/>
                <a:gd name="connsiteX1218" fmla="*/ 3825165 w 4177355"/>
                <a:gd name="connsiteY1218" fmla="*/ 122997 h 3832767"/>
                <a:gd name="connsiteX1219" fmla="*/ 3825656 w 4177355"/>
                <a:gd name="connsiteY1219" fmla="*/ 118827 h 3832767"/>
                <a:gd name="connsiteX1220" fmla="*/ 3823448 w 4177355"/>
                <a:gd name="connsiteY1220" fmla="*/ 116007 h 3832767"/>
                <a:gd name="connsiteX1221" fmla="*/ 3821486 w 4177355"/>
                <a:gd name="connsiteY1221" fmla="*/ 115271 h 3832767"/>
                <a:gd name="connsiteX1222" fmla="*/ 3819034 w 4177355"/>
                <a:gd name="connsiteY1222" fmla="*/ 115026 h 3832767"/>
                <a:gd name="connsiteX1223" fmla="*/ 3816213 w 4177355"/>
                <a:gd name="connsiteY1223" fmla="*/ 115271 h 3832767"/>
                <a:gd name="connsiteX1224" fmla="*/ 3813147 w 4177355"/>
                <a:gd name="connsiteY1224" fmla="*/ 116007 h 3832767"/>
                <a:gd name="connsiteX1225" fmla="*/ 1472774 w 4177355"/>
                <a:gd name="connsiteY1225" fmla="*/ 773421 h 3832767"/>
                <a:gd name="connsiteX1226" fmla="*/ 1470812 w 4177355"/>
                <a:gd name="connsiteY1226" fmla="*/ 774157 h 3832767"/>
                <a:gd name="connsiteX1227" fmla="*/ 1468727 w 4177355"/>
                <a:gd name="connsiteY1227" fmla="*/ 775138 h 3832767"/>
                <a:gd name="connsiteX1228" fmla="*/ 1466520 w 4177355"/>
                <a:gd name="connsiteY1228" fmla="*/ 776487 h 3832767"/>
                <a:gd name="connsiteX1229" fmla="*/ 1464190 w 4177355"/>
                <a:gd name="connsiteY1229" fmla="*/ 778081 h 3832767"/>
                <a:gd name="connsiteX1230" fmla="*/ 1460020 w 4177355"/>
                <a:gd name="connsiteY1230" fmla="*/ 781882 h 3832767"/>
                <a:gd name="connsiteX1231" fmla="*/ 1456955 w 4177355"/>
                <a:gd name="connsiteY1231" fmla="*/ 785806 h 3832767"/>
                <a:gd name="connsiteX1232" fmla="*/ 1455238 w 4177355"/>
                <a:gd name="connsiteY1232" fmla="*/ 789363 h 3832767"/>
                <a:gd name="connsiteX1233" fmla="*/ 1455238 w 4177355"/>
                <a:gd name="connsiteY1233" fmla="*/ 792061 h 3832767"/>
                <a:gd name="connsiteX1234" fmla="*/ 1455974 w 4177355"/>
                <a:gd name="connsiteY1234" fmla="*/ 792919 h 3832767"/>
                <a:gd name="connsiteX1235" fmla="*/ 1457077 w 4177355"/>
                <a:gd name="connsiteY1235" fmla="*/ 793409 h 3832767"/>
                <a:gd name="connsiteX1236" fmla="*/ 1458549 w 4177355"/>
                <a:gd name="connsiteY1236" fmla="*/ 793409 h 3832767"/>
                <a:gd name="connsiteX1237" fmla="*/ 1460388 w 4177355"/>
                <a:gd name="connsiteY1237" fmla="*/ 793041 h 3832767"/>
                <a:gd name="connsiteX1238" fmla="*/ 1462350 w 4177355"/>
                <a:gd name="connsiteY1238" fmla="*/ 792306 h 3832767"/>
                <a:gd name="connsiteX1239" fmla="*/ 1464435 w 4177355"/>
                <a:gd name="connsiteY1239" fmla="*/ 791325 h 3832767"/>
                <a:gd name="connsiteX1240" fmla="*/ 1466642 w 4177355"/>
                <a:gd name="connsiteY1240" fmla="*/ 789976 h 3832767"/>
                <a:gd name="connsiteX1241" fmla="*/ 1468972 w 4177355"/>
                <a:gd name="connsiteY1241" fmla="*/ 788259 h 3832767"/>
                <a:gd name="connsiteX1242" fmla="*/ 1473264 w 4177355"/>
                <a:gd name="connsiteY1242" fmla="*/ 784457 h 3832767"/>
                <a:gd name="connsiteX1243" fmla="*/ 1476453 w 4177355"/>
                <a:gd name="connsiteY1243" fmla="*/ 780533 h 3832767"/>
                <a:gd name="connsiteX1244" fmla="*/ 1478169 w 4177355"/>
                <a:gd name="connsiteY1244" fmla="*/ 776977 h 3832767"/>
                <a:gd name="connsiteX1245" fmla="*/ 1478169 w 4177355"/>
                <a:gd name="connsiteY1245" fmla="*/ 774279 h 3832767"/>
                <a:gd name="connsiteX1246" fmla="*/ 1477434 w 4177355"/>
                <a:gd name="connsiteY1246" fmla="*/ 773421 h 3832767"/>
                <a:gd name="connsiteX1247" fmla="*/ 1476330 w 4177355"/>
                <a:gd name="connsiteY1247" fmla="*/ 772930 h 3832767"/>
                <a:gd name="connsiteX1248" fmla="*/ 1474858 w 4177355"/>
                <a:gd name="connsiteY1248" fmla="*/ 772930 h 3832767"/>
                <a:gd name="connsiteX1249" fmla="*/ 1473019 w 4177355"/>
                <a:gd name="connsiteY1249" fmla="*/ 773298 h 3832767"/>
                <a:gd name="connsiteX1250" fmla="*/ 3847361 w 4177355"/>
                <a:gd name="connsiteY1250" fmla="*/ 136731 h 3832767"/>
                <a:gd name="connsiteX1251" fmla="*/ 3844050 w 4177355"/>
                <a:gd name="connsiteY1251" fmla="*/ 137835 h 3832767"/>
                <a:gd name="connsiteX1252" fmla="*/ 3840616 w 4177355"/>
                <a:gd name="connsiteY1252" fmla="*/ 139307 h 3832767"/>
                <a:gd name="connsiteX1253" fmla="*/ 3837183 w 4177355"/>
                <a:gd name="connsiteY1253" fmla="*/ 141146 h 3832767"/>
                <a:gd name="connsiteX1254" fmla="*/ 3833872 w 4177355"/>
                <a:gd name="connsiteY1254" fmla="*/ 143353 h 3832767"/>
                <a:gd name="connsiteX1255" fmla="*/ 3828354 w 4177355"/>
                <a:gd name="connsiteY1255" fmla="*/ 148381 h 3832767"/>
                <a:gd name="connsiteX1256" fmla="*/ 3825042 w 4177355"/>
                <a:gd name="connsiteY1256" fmla="*/ 153286 h 3832767"/>
                <a:gd name="connsiteX1257" fmla="*/ 3824307 w 4177355"/>
                <a:gd name="connsiteY1257" fmla="*/ 157578 h 3832767"/>
                <a:gd name="connsiteX1258" fmla="*/ 3826269 w 4177355"/>
                <a:gd name="connsiteY1258" fmla="*/ 160644 h 3832767"/>
                <a:gd name="connsiteX1259" fmla="*/ 3828354 w 4177355"/>
                <a:gd name="connsiteY1259" fmla="*/ 161502 h 3832767"/>
                <a:gd name="connsiteX1260" fmla="*/ 3830929 w 4177355"/>
                <a:gd name="connsiteY1260" fmla="*/ 161870 h 3832767"/>
                <a:gd name="connsiteX1261" fmla="*/ 3833872 w 4177355"/>
                <a:gd name="connsiteY1261" fmla="*/ 161625 h 3832767"/>
                <a:gd name="connsiteX1262" fmla="*/ 3837183 w 4177355"/>
                <a:gd name="connsiteY1262" fmla="*/ 160889 h 3832767"/>
                <a:gd name="connsiteX1263" fmla="*/ 3840494 w 4177355"/>
                <a:gd name="connsiteY1263" fmla="*/ 159786 h 3832767"/>
                <a:gd name="connsiteX1264" fmla="*/ 3843927 w 4177355"/>
                <a:gd name="connsiteY1264" fmla="*/ 158314 h 3832767"/>
                <a:gd name="connsiteX1265" fmla="*/ 3847361 w 4177355"/>
                <a:gd name="connsiteY1265" fmla="*/ 156475 h 3832767"/>
                <a:gd name="connsiteX1266" fmla="*/ 3850672 w 4177355"/>
                <a:gd name="connsiteY1266" fmla="*/ 154267 h 3832767"/>
                <a:gd name="connsiteX1267" fmla="*/ 3856313 w 4177355"/>
                <a:gd name="connsiteY1267" fmla="*/ 149117 h 3832767"/>
                <a:gd name="connsiteX1268" fmla="*/ 3859624 w 4177355"/>
                <a:gd name="connsiteY1268" fmla="*/ 144089 h 3832767"/>
                <a:gd name="connsiteX1269" fmla="*/ 3860359 w 4177355"/>
                <a:gd name="connsiteY1269" fmla="*/ 139797 h 3832767"/>
                <a:gd name="connsiteX1270" fmla="*/ 3858275 w 4177355"/>
                <a:gd name="connsiteY1270" fmla="*/ 136731 h 3832767"/>
                <a:gd name="connsiteX1271" fmla="*/ 3856190 w 4177355"/>
                <a:gd name="connsiteY1271" fmla="*/ 135873 h 3832767"/>
                <a:gd name="connsiteX1272" fmla="*/ 3853615 w 4177355"/>
                <a:gd name="connsiteY1272" fmla="*/ 135628 h 3832767"/>
                <a:gd name="connsiteX1273" fmla="*/ 3850672 w 4177355"/>
                <a:gd name="connsiteY1273" fmla="*/ 135873 h 3832767"/>
                <a:gd name="connsiteX1274" fmla="*/ 3847361 w 4177355"/>
                <a:gd name="connsiteY1274" fmla="*/ 136609 h 3832767"/>
                <a:gd name="connsiteX1275" fmla="*/ 1427401 w 4177355"/>
                <a:gd name="connsiteY1275" fmla="*/ 808983 h 3832767"/>
                <a:gd name="connsiteX1276" fmla="*/ 1425439 w 4177355"/>
                <a:gd name="connsiteY1276" fmla="*/ 809719 h 3832767"/>
                <a:gd name="connsiteX1277" fmla="*/ 1423232 w 4177355"/>
                <a:gd name="connsiteY1277" fmla="*/ 810823 h 3832767"/>
                <a:gd name="connsiteX1278" fmla="*/ 1420902 w 4177355"/>
                <a:gd name="connsiteY1278" fmla="*/ 812172 h 3832767"/>
                <a:gd name="connsiteX1279" fmla="*/ 1418572 w 4177355"/>
                <a:gd name="connsiteY1279" fmla="*/ 813888 h 3832767"/>
                <a:gd name="connsiteX1280" fmla="*/ 1414402 w 4177355"/>
                <a:gd name="connsiteY1280" fmla="*/ 817813 h 3832767"/>
                <a:gd name="connsiteX1281" fmla="*/ 1411337 w 4177355"/>
                <a:gd name="connsiteY1281" fmla="*/ 821737 h 3832767"/>
                <a:gd name="connsiteX1282" fmla="*/ 1409742 w 4177355"/>
                <a:gd name="connsiteY1282" fmla="*/ 825293 h 3832767"/>
                <a:gd name="connsiteX1283" fmla="*/ 1409742 w 4177355"/>
                <a:gd name="connsiteY1283" fmla="*/ 827991 h 3832767"/>
                <a:gd name="connsiteX1284" fmla="*/ 1410478 w 4177355"/>
                <a:gd name="connsiteY1284" fmla="*/ 828727 h 3832767"/>
                <a:gd name="connsiteX1285" fmla="*/ 1411582 w 4177355"/>
                <a:gd name="connsiteY1285" fmla="*/ 829094 h 3832767"/>
                <a:gd name="connsiteX1286" fmla="*/ 1413054 w 4177355"/>
                <a:gd name="connsiteY1286" fmla="*/ 829094 h 3832767"/>
                <a:gd name="connsiteX1287" fmla="*/ 1414770 w 4177355"/>
                <a:gd name="connsiteY1287" fmla="*/ 828727 h 3832767"/>
                <a:gd name="connsiteX1288" fmla="*/ 1416732 w 4177355"/>
                <a:gd name="connsiteY1288" fmla="*/ 827991 h 3832767"/>
                <a:gd name="connsiteX1289" fmla="*/ 1418940 w 4177355"/>
                <a:gd name="connsiteY1289" fmla="*/ 826887 h 3832767"/>
                <a:gd name="connsiteX1290" fmla="*/ 1421270 w 4177355"/>
                <a:gd name="connsiteY1290" fmla="*/ 825416 h 3832767"/>
                <a:gd name="connsiteX1291" fmla="*/ 1423600 w 4177355"/>
                <a:gd name="connsiteY1291" fmla="*/ 823699 h 3832767"/>
                <a:gd name="connsiteX1292" fmla="*/ 1427769 w 4177355"/>
                <a:gd name="connsiteY1292" fmla="*/ 819775 h 3832767"/>
                <a:gd name="connsiteX1293" fmla="*/ 1430835 w 4177355"/>
                <a:gd name="connsiteY1293" fmla="*/ 815850 h 3832767"/>
                <a:gd name="connsiteX1294" fmla="*/ 1432429 w 4177355"/>
                <a:gd name="connsiteY1294" fmla="*/ 812417 h 3832767"/>
                <a:gd name="connsiteX1295" fmla="*/ 1432306 w 4177355"/>
                <a:gd name="connsiteY1295" fmla="*/ 809842 h 3832767"/>
                <a:gd name="connsiteX1296" fmla="*/ 1431570 w 4177355"/>
                <a:gd name="connsiteY1296" fmla="*/ 808983 h 3832767"/>
                <a:gd name="connsiteX1297" fmla="*/ 1430467 w 4177355"/>
                <a:gd name="connsiteY1297" fmla="*/ 808615 h 3832767"/>
                <a:gd name="connsiteX1298" fmla="*/ 1428995 w 4177355"/>
                <a:gd name="connsiteY1298" fmla="*/ 808615 h 3832767"/>
                <a:gd name="connsiteX1299" fmla="*/ 1427278 w 4177355"/>
                <a:gd name="connsiteY1299" fmla="*/ 808983 h 3832767"/>
                <a:gd name="connsiteX1300" fmla="*/ 3880225 w 4177355"/>
                <a:gd name="connsiteY1300" fmla="*/ 159295 h 3832767"/>
                <a:gd name="connsiteX1301" fmla="*/ 3877037 w 4177355"/>
                <a:gd name="connsiteY1301" fmla="*/ 160399 h 3832767"/>
                <a:gd name="connsiteX1302" fmla="*/ 3873726 w 4177355"/>
                <a:gd name="connsiteY1302" fmla="*/ 161870 h 3832767"/>
                <a:gd name="connsiteX1303" fmla="*/ 3870415 w 4177355"/>
                <a:gd name="connsiteY1303" fmla="*/ 163710 h 3832767"/>
                <a:gd name="connsiteX1304" fmla="*/ 3867227 w 4177355"/>
                <a:gd name="connsiteY1304" fmla="*/ 165794 h 3832767"/>
                <a:gd name="connsiteX1305" fmla="*/ 3861463 w 4177355"/>
                <a:gd name="connsiteY1305" fmla="*/ 170945 h 3832767"/>
                <a:gd name="connsiteX1306" fmla="*/ 3858030 w 4177355"/>
                <a:gd name="connsiteY1306" fmla="*/ 175973 h 3832767"/>
                <a:gd name="connsiteX1307" fmla="*/ 3857049 w 4177355"/>
                <a:gd name="connsiteY1307" fmla="*/ 180387 h 3832767"/>
                <a:gd name="connsiteX1308" fmla="*/ 3858888 w 4177355"/>
                <a:gd name="connsiteY1308" fmla="*/ 183576 h 3832767"/>
                <a:gd name="connsiteX1309" fmla="*/ 3860973 w 4177355"/>
                <a:gd name="connsiteY1309" fmla="*/ 184557 h 3832767"/>
                <a:gd name="connsiteX1310" fmla="*/ 3863670 w 4177355"/>
                <a:gd name="connsiteY1310" fmla="*/ 184924 h 3832767"/>
                <a:gd name="connsiteX1311" fmla="*/ 3866736 w 4177355"/>
                <a:gd name="connsiteY1311" fmla="*/ 184802 h 3832767"/>
                <a:gd name="connsiteX1312" fmla="*/ 3870170 w 4177355"/>
                <a:gd name="connsiteY1312" fmla="*/ 184066 h 3832767"/>
                <a:gd name="connsiteX1313" fmla="*/ 3873481 w 4177355"/>
                <a:gd name="connsiteY1313" fmla="*/ 182962 h 3832767"/>
                <a:gd name="connsiteX1314" fmla="*/ 3876792 w 4177355"/>
                <a:gd name="connsiteY1314" fmla="*/ 181491 h 3832767"/>
                <a:gd name="connsiteX1315" fmla="*/ 3880103 w 4177355"/>
                <a:gd name="connsiteY1315" fmla="*/ 179651 h 3832767"/>
                <a:gd name="connsiteX1316" fmla="*/ 3883414 w 4177355"/>
                <a:gd name="connsiteY1316" fmla="*/ 177444 h 3832767"/>
                <a:gd name="connsiteX1317" fmla="*/ 3889177 w 4177355"/>
                <a:gd name="connsiteY1317" fmla="*/ 172294 h 3832767"/>
                <a:gd name="connsiteX1318" fmla="*/ 3892611 w 4177355"/>
                <a:gd name="connsiteY1318" fmla="*/ 167266 h 3832767"/>
                <a:gd name="connsiteX1319" fmla="*/ 3893592 w 4177355"/>
                <a:gd name="connsiteY1319" fmla="*/ 162851 h 3832767"/>
                <a:gd name="connsiteX1320" fmla="*/ 3891752 w 4177355"/>
                <a:gd name="connsiteY1320" fmla="*/ 159663 h 3832767"/>
                <a:gd name="connsiteX1321" fmla="*/ 3889668 w 4177355"/>
                <a:gd name="connsiteY1321" fmla="*/ 158682 h 3832767"/>
                <a:gd name="connsiteX1322" fmla="*/ 3886970 w 4177355"/>
                <a:gd name="connsiteY1322" fmla="*/ 158314 h 3832767"/>
                <a:gd name="connsiteX1323" fmla="*/ 3883904 w 4177355"/>
                <a:gd name="connsiteY1323" fmla="*/ 158437 h 3832767"/>
                <a:gd name="connsiteX1324" fmla="*/ 3880471 w 4177355"/>
                <a:gd name="connsiteY1324" fmla="*/ 159172 h 3832767"/>
                <a:gd name="connsiteX1325" fmla="*/ 1382396 w 4177355"/>
                <a:gd name="connsiteY1325" fmla="*/ 845036 h 3832767"/>
                <a:gd name="connsiteX1326" fmla="*/ 1380312 w 4177355"/>
                <a:gd name="connsiteY1326" fmla="*/ 845772 h 3832767"/>
                <a:gd name="connsiteX1327" fmla="*/ 1377982 w 4177355"/>
                <a:gd name="connsiteY1327" fmla="*/ 846876 h 3832767"/>
                <a:gd name="connsiteX1328" fmla="*/ 1375529 w 4177355"/>
                <a:gd name="connsiteY1328" fmla="*/ 848347 h 3832767"/>
                <a:gd name="connsiteX1329" fmla="*/ 1373076 w 4177355"/>
                <a:gd name="connsiteY1329" fmla="*/ 850187 h 3832767"/>
                <a:gd name="connsiteX1330" fmla="*/ 1368907 w 4177355"/>
                <a:gd name="connsiteY1330" fmla="*/ 854111 h 3832767"/>
                <a:gd name="connsiteX1331" fmla="*/ 1365964 w 4177355"/>
                <a:gd name="connsiteY1331" fmla="*/ 858035 h 3832767"/>
                <a:gd name="connsiteX1332" fmla="*/ 1364492 w 4177355"/>
                <a:gd name="connsiteY1332" fmla="*/ 861468 h 3832767"/>
                <a:gd name="connsiteX1333" fmla="*/ 1364738 w 4177355"/>
                <a:gd name="connsiteY1333" fmla="*/ 864044 h 3832767"/>
                <a:gd name="connsiteX1334" fmla="*/ 1365473 w 4177355"/>
                <a:gd name="connsiteY1334" fmla="*/ 864779 h 3832767"/>
                <a:gd name="connsiteX1335" fmla="*/ 1366577 w 4177355"/>
                <a:gd name="connsiteY1335" fmla="*/ 865147 h 3832767"/>
                <a:gd name="connsiteX1336" fmla="*/ 1367926 w 4177355"/>
                <a:gd name="connsiteY1336" fmla="*/ 865147 h 3832767"/>
                <a:gd name="connsiteX1337" fmla="*/ 1369520 w 4177355"/>
                <a:gd name="connsiteY1337" fmla="*/ 864779 h 3832767"/>
                <a:gd name="connsiteX1338" fmla="*/ 1371605 w 4177355"/>
                <a:gd name="connsiteY1338" fmla="*/ 864044 h 3832767"/>
                <a:gd name="connsiteX1339" fmla="*/ 1373935 w 4177355"/>
                <a:gd name="connsiteY1339" fmla="*/ 862940 h 3832767"/>
                <a:gd name="connsiteX1340" fmla="*/ 1376387 w 4177355"/>
                <a:gd name="connsiteY1340" fmla="*/ 861468 h 3832767"/>
                <a:gd name="connsiteX1341" fmla="*/ 1378840 w 4177355"/>
                <a:gd name="connsiteY1341" fmla="*/ 859629 h 3832767"/>
                <a:gd name="connsiteX1342" fmla="*/ 1383009 w 4177355"/>
                <a:gd name="connsiteY1342" fmla="*/ 855705 h 3832767"/>
                <a:gd name="connsiteX1343" fmla="*/ 1385952 w 4177355"/>
                <a:gd name="connsiteY1343" fmla="*/ 851781 h 3832767"/>
                <a:gd name="connsiteX1344" fmla="*/ 1387424 w 4177355"/>
                <a:gd name="connsiteY1344" fmla="*/ 848347 h 3832767"/>
                <a:gd name="connsiteX1345" fmla="*/ 1387179 w 4177355"/>
                <a:gd name="connsiteY1345" fmla="*/ 845772 h 3832767"/>
                <a:gd name="connsiteX1346" fmla="*/ 1386443 w 4177355"/>
                <a:gd name="connsiteY1346" fmla="*/ 845036 h 3832767"/>
                <a:gd name="connsiteX1347" fmla="*/ 1385339 w 4177355"/>
                <a:gd name="connsiteY1347" fmla="*/ 844668 h 3832767"/>
                <a:gd name="connsiteX1348" fmla="*/ 1383990 w 4177355"/>
                <a:gd name="connsiteY1348" fmla="*/ 844668 h 3832767"/>
                <a:gd name="connsiteX1349" fmla="*/ 1382396 w 4177355"/>
                <a:gd name="connsiteY1349" fmla="*/ 845036 h 3832767"/>
                <a:gd name="connsiteX1350" fmla="*/ 3911986 w 4177355"/>
                <a:gd name="connsiteY1350" fmla="*/ 183821 h 3832767"/>
                <a:gd name="connsiteX1351" fmla="*/ 3908798 w 4177355"/>
                <a:gd name="connsiteY1351" fmla="*/ 184802 h 3832767"/>
                <a:gd name="connsiteX1352" fmla="*/ 3905610 w 4177355"/>
                <a:gd name="connsiteY1352" fmla="*/ 186151 h 3832767"/>
                <a:gd name="connsiteX1353" fmla="*/ 3902421 w 4177355"/>
                <a:gd name="connsiteY1353" fmla="*/ 187868 h 3832767"/>
                <a:gd name="connsiteX1354" fmla="*/ 3899233 w 4177355"/>
                <a:gd name="connsiteY1354" fmla="*/ 189952 h 3832767"/>
                <a:gd name="connsiteX1355" fmla="*/ 3893347 w 4177355"/>
                <a:gd name="connsiteY1355" fmla="*/ 194980 h 3832767"/>
                <a:gd name="connsiteX1356" fmla="*/ 3889668 w 4177355"/>
                <a:gd name="connsiteY1356" fmla="*/ 200130 h 3832767"/>
                <a:gd name="connsiteX1357" fmla="*/ 3888564 w 4177355"/>
                <a:gd name="connsiteY1357" fmla="*/ 204668 h 3832767"/>
                <a:gd name="connsiteX1358" fmla="*/ 3890281 w 4177355"/>
                <a:gd name="connsiteY1358" fmla="*/ 208101 h 3832767"/>
                <a:gd name="connsiteX1359" fmla="*/ 3892366 w 4177355"/>
                <a:gd name="connsiteY1359" fmla="*/ 209205 h 3832767"/>
                <a:gd name="connsiteX1360" fmla="*/ 3895064 w 4177355"/>
                <a:gd name="connsiteY1360" fmla="*/ 209696 h 3832767"/>
                <a:gd name="connsiteX1361" fmla="*/ 3898252 w 4177355"/>
                <a:gd name="connsiteY1361" fmla="*/ 209573 h 3832767"/>
                <a:gd name="connsiteX1362" fmla="*/ 3901808 w 4177355"/>
                <a:gd name="connsiteY1362" fmla="*/ 208837 h 3832767"/>
                <a:gd name="connsiteX1363" fmla="*/ 3904997 w 4177355"/>
                <a:gd name="connsiteY1363" fmla="*/ 207856 h 3832767"/>
                <a:gd name="connsiteX1364" fmla="*/ 3908185 w 4177355"/>
                <a:gd name="connsiteY1364" fmla="*/ 206507 h 3832767"/>
                <a:gd name="connsiteX1365" fmla="*/ 3911496 w 4177355"/>
                <a:gd name="connsiteY1365" fmla="*/ 204790 h 3832767"/>
                <a:gd name="connsiteX1366" fmla="*/ 3914684 w 4177355"/>
                <a:gd name="connsiteY1366" fmla="*/ 202706 h 3832767"/>
                <a:gd name="connsiteX1367" fmla="*/ 3920570 w 4177355"/>
                <a:gd name="connsiteY1367" fmla="*/ 197555 h 3832767"/>
                <a:gd name="connsiteX1368" fmla="*/ 3924249 w 4177355"/>
                <a:gd name="connsiteY1368" fmla="*/ 192405 h 3832767"/>
                <a:gd name="connsiteX1369" fmla="*/ 3925353 w 4177355"/>
                <a:gd name="connsiteY1369" fmla="*/ 187868 h 3832767"/>
                <a:gd name="connsiteX1370" fmla="*/ 3923636 w 4177355"/>
                <a:gd name="connsiteY1370" fmla="*/ 184434 h 3832767"/>
                <a:gd name="connsiteX1371" fmla="*/ 3921551 w 4177355"/>
                <a:gd name="connsiteY1371" fmla="*/ 183330 h 3832767"/>
                <a:gd name="connsiteX1372" fmla="*/ 3918853 w 4177355"/>
                <a:gd name="connsiteY1372" fmla="*/ 182840 h 3832767"/>
                <a:gd name="connsiteX1373" fmla="*/ 3915665 w 4177355"/>
                <a:gd name="connsiteY1373" fmla="*/ 182962 h 3832767"/>
                <a:gd name="connsiteX1374" fmla="*/ 3912109 w 4177355"/>
                <a:gd name="connsiteY1374" fmla="*/ 183698 h 3832767"/>
                <a:gd name="connsiteX1375" fmla="*/ 1337882 w 4177355"/>
                <a:gd name="connsiteY1375" fmla="*/ 881702 h 3832767"/>
                <a:gd name="connsiteX1376" fmla="*/ 1335675 w 4177355"/>
                <a:gd name="connsiteY1376" fmla="*/ 882438 h 3832767"/>
                <a:gd name="connsiteX1377" fmla="*/ 1333345 w 4177355"/>
                <a:gd name="connsiteY1377" fmla="*/ 883664 h 3832767"/>
                <a:gd name="connsiteX1378" fmla="*/ 1330892 w 4177355"/>
                <a:gd name="connsiteY1378" fmla="*/ 885259 h 3832767"/>
                <a:gd name="connsiteX1379" fmla="*/ 1328317 w 4177355"/>
                <a:gd name="connsiteY1379" fmla="*/ 887221 h 3832767"/>
                <a:gd name="connsiteX1380" fmla="*/ 1324270 w 4177355"/>
                <a:gd name="connsiteY1380" fmla="*/ 891145 h 3832767"/>
                <a:gd name="connsiteX1381" fmla="*/ 1321450 w 4177355"/>
                <a:gd name="connsiteY1381" fmla="*/ 895069 h 3832767"/>
                <a:gd name="connsiteX1382" fmla="*/ 1320101 w 4177355"/>
                <a:gd name="connsiteY1382" fmla="*/ 898502 h 3832767"/>
                <a:gd name="connsiteX1383" fmla="*/ 1320469 w 4177355"/>
                <a:gd name="connsiteY1383" fmla="*/ 900955 h 3832767"/>
                <a:gd name="connsiteX1384" fmla="*/ 1321204 w 4177355"/>
                <a:gd name="connsiteY1384" fmla="*/ 901568 h 3832767"/>
                <a:gd name="connsiteX1385" fmla="*/ 1322308 w 4177355"/>
                <a:gd name="connsiteY1385" fmla="*/ 901936 h 3832767"/>
                <a:gd name="connsiteX1386" fmla="*/ 1323657 w 4177355"/>
                <a:gd name="connsiteY1386" fmla="*/ 901936 h 3832767"/>
                <a:gd name="connsiteX1387" fmla="*/ 1325251 w 4177355"/>
                <a:gd name="connsiteY1387" fmla="*/ 901691 h 3832767"/>
                <a:gd name="connsiteX1388" fmla="*/ 1327458 w 4177355"/>
                <a:gd name="connsiteY1388" fmla="*/ 900955 h 3832767"/>
                <a:gd name="connsiteX1389" fmla="*/ 1329788 w 4177355"/>
                <a:gd name="connsiteY1389" fmla="*/ 899729 h 3832767"/>
                <a:gd name="connsiteX1390" fmla="*/ 1332241 w 4177355"/>
                <a:gd name="connsiteY1390" fmla="*/ 898134 h 3832767"/>
                <a:gd name="connsiteX1391" fmla="*/ 1334816 w 4177355"/>
                <a:gd name="connsiteY1391" fmla="*/ 896172 h 3832767"/>
                <a:gd name="connsiteX1392" fmla="*/ 1338863 w 4177355"/>
                <a:gd name="connsiteY1392" fmla="*/ 892248 h 3832767"/>
                <a:gd name="connsiteX1393" fmla="*/ 1341683 w 4177355"/>
                <a:gd name="connsiteY1393" fmla="*/ 888324 h 3832767"/>
                <a:gd name="connsiteX1394" fmla="*/ 1343032 w 4177355"/>
                <a:gd name="connsiteY1394" fmla="*/ 884891 h 3832767"/>
                <a:gd name="connsiteX1395" fmla="*/ 1342664 w 4177355"/>
                <a:gd name="connsiteY1395" fmla="*/ 882438 h 3832767"/>
                <a:gd name="connsiteX1396" fmla="*/ 1341929 w 4177355"/>
                <a:gd name="connsiteY1396" fmla="*/ 881825 h 3832767"/>
                <a:gd name="connsiteX1397" fmla="*/ 1340825 w 4177355"/>
                <a:gd name="connsiteY1397" fmla="*/ 881457 h 3832767"/>
                <a:gd name="connsiteX1398" fmla="*/ 1339476 w 4177355"/>
                <a:gd name="connsiteY1398" fmla="*/ 881457 h 3832767"/>
                <a:gd name="connsiteX1399" fmla="*/ 1337882 w 4177355"/>
                <a:gd name="connsiteY1399" fmla="*/ 881702 h 3832767"/>
                <a:gd name="connsiteX1400" fmla="*/ 3942030 w 4177355"/>
                <a:gd name="connsiteY1400" fmla="*/ 210186 h 3832767"/>
                <a:gd name="connsiteX1401" fmla="*/ 3938965 w 4177355"/>
                <a:gd name="connsiteY1401" fmla="*/ 211167 h 3832767"/>
                <a:gd name="connsiteX1402" fmla="*/ 3935899 w 4177355"/>
                <a:gd name="connsiteY1402" fmla="*/ 212516 h 3832767"/>
                <a:gd name="connsiteX1403" fmla="*/ 3932710 w 4177355"/>
                <a:gd name="connsiteY1403" fmla="*/ 214110 h 3832767"/>
                <a:gd name="connsiteX1404" fmla="*/ 3929645 w 4177355"/>
                <a:gd name="connsiteY1404" fmla="*/ 216072 h 3832767"/>
                <a:gd name="connsiteX1405" fmla="*/ 3923636 w 4177355"/>
                <a:gd name="connsiteY1405" fmla="*/ 221100 h 3832767"/>
                <a:gd name="connsiteX1406" fmla="*/ 3919712 w 4177355"/>
                <a:gd name="connsiteY1406" fmla="*/ 226250 h 3832767"/>
                <a:gd name="connsiteX1407" fmla="*/ 3918363 w 4177355"/>
                <a:gd name="connsiteY1407" fmla="*/ 230910 h 3832767"/>
                <a:gd name="connsiteX1408" fmla="*/ 3919835 w 4177355"/>
                <a:gd name="connsiteY1408" fmla="*/ 234589 h 3832767"/>
                <a:gd name="connsiteX1409" fmla="*/ 3921919 w 4177355"/>
                <a:gd name="connsiteY1409" fmla="*/ 235816 h 3832767"/>
                <a:gd name="connsiteX1410" fmla="*/ 3924740 w 4177355"/>
                <a:gd name="connsiteY1410" fmla="*/ 236429 h 3832767"/>
                <a:gd name="connsiteX1411" fmla="*/ 3928051 w 4177355"/>
                <a:gd name="connsiteY1411" fmla="*/ 236429 h 3832767"/>
                <a:gd name="connsiteX1412" fmla="*/ 3931852 w 4177355"/>
                <a:gd name="connsiteY1412" fmla="*/ 235693 h 3832767"/>
                <a:gd name="connsiteX1413" fmla="*/ 3934918 w 4177355"/>
                <a:gd name="connsiteY1413" fmla="*/ 234712 h 3832767"/>
                <a:gd name="connsiteX1414" fmla="*/ 3938106 w 4177355"/>
                <a:gd name="connsiteY1414" fmla="*/ 233363 h 3832767"/>
                <a:gd name="connsiteX1415" fmla="*/ 3941295 w 4177355"/>
                <a:gd name="connsiteY1415" fmla="*/ 231769 h 3832767"/>
                <a:gd name="connsiteX1416" fmla="*/ 3944360 w 4177355"/>
                <a:gd name="connsiteY1416" fmla="*/ 229807 h 3832767"/>
                <a:gd name="connsiteX1417" fmla="*/ 3950492 w 4177355"/>
                <a:gd name="connsiteY1417" fmla="*/ 224656 h 3832767"/>
                <a:gd name="connsiteX1418" fmla="*/ 3954416 w 4177355"/>
                <a:gd name="connsiteY1418" fmla="*/ 219506 h 3832767"/>
                <a:gd name="connsiteX1419" fmla="*/ 3955765 w 4177355"/>
                <a:gd name="connsiteY1419" fmla="*/ 214846 h 3832767"/>
                <a:gd name="connsiteX1420" fmla="*/ 3954293 w 4177355"/>
                <a:gd name="connsiteY1420" fmla="*/ 211290 h 3832767"/>
                <a:gd name="connsiteX1421" fmla="*/ 3952086 w 4177355"/>
                <a:gd name="connsiteY1421" fmla="*/ 210063 h 3832767"/>
                <a:gd name="connsiteX1422" fmla="*/ 3949265 w 4177355"/>
                <a:gd name="connsiteY1422" fmla="*/ 209450 h 3832767"/>
                <a:gd name="connsiteX1423" fmla="*/ 3945832 w 4177355"/>
                <a:gd name="connsiteY1423" fmla="*/ 209450 h 3832767"/>
                <a:gd name="connsiteX1424" fmla="*/ 3942030 w 4177355"/>
                <a:gd name="connsiteY1424" fmla="*/ 210186 h 3832767"/>
                <a:gd name="connsiteX1425" fmla="*/ 1293490 w 4177355"/>
                <a:gd name="connsiteY1425" fmla="*/ 918859 h 3832767"/>
                <a:gd name="connsiteX1426" fmla="*/ 1291283 w 4177355"/>
                <a:gd name="connsiteY1426" fmla="*/ 919595 h 3832767"/>
                <a:gd name="connsiteX1427" fmla="*/ 1288830 w 4177355"/>
                <a:gd name="connsiteY1427" fmla="*/ 920821 h 3832767"/>
                <a:gd name="connsiteX1428" fmla="*/ 1286255 w 4177355"/>
                <a:gd name="connsiteY1428" fmla="*/ 922415 h 3832767"/>
                <a:gd name="connsiteX1429" fmla="*/ 1283680 w 4177355"/>
                <a:gd name="connsiteY1429" fmla="*/ 924500 h 3832767"/>
                <a:gd name="connsiteX1430" fmla="*/ 1279633 w 4177355"/>
                <a:gd name="connsiteY1430" fmla="*/ 928424 h 3832767"/>
                <a:gd name="connsiteX1431" fmla="*/ 1276813 w 4177355"/>
                <a:gd name="connsiteY1431" fmla="*/ 932348 h 3832767"/>
                <a:gd name="connsiteX1432" fmla="*/ 1275586 w 4177355"/>
                <a:gd name="connsiteY1432" fmla="*/ 935659 h 3832767"/>
                <a:gd name="connsiteX1433" fmla="*/ 1276077 w 4177355"/>
                <a:gd name="connsiteY1433" fmla="*/ 938112 h 3832767"/>
                <a:gd name="connsiteX1434" fmla="*/ 1276813 w 4177355"/>
                <a:gd name="connsiteY1434" fmla="*/ 938725 h 3832767"/>
                <a:gd name="connsiteX1435" fmla="*/ 1277794 w 4177355"/>
                <a:gd name="connsiteY1435" fmla="*/ 938970 h 3832767"/>
                <a:gd name="connsiteX1436" fmla="*/ 1279020 w 4177355"/>
                <a:gd name="connsiteY1436" fmla="*/ 938970 h 3832767"/>
                <a:gd name="connsiteX1437" fmla="*/ 1280492 w 4177355"/>
                <a:gd name="connsiteY1437" fmla="*/ 938725 h 3832767"/>
                <a:gd name="connsiteX1438" fmla="*/ 1282699 w 4177355"/>
                <a:gd name="connsiteY1438" fmla="*/ 937989 h 3832767"/>
                <a:gd name="connsiteX1439" fmla="*/ 1285151 w 4177355"/>
                <a:gd name="connsiteY1439" fmla="*/ 936763 h 3832767"/>
                <a:gd name="connsiteX1440" fmla="*/ 1287727 w 4177355"/>
                <a:gd name="connsiteY1440" fmla="*/ 935168 h 3832767"/>
                <a:gd name="connsiteX1441" fmla="*/ 1290302 w 4177355"/>
                <a:gd name="connsiteY1441" fmla="*/ 933084 h 3832767"/>
                <a:gd name="connsiteX1442" fmla="*/ 1294349 w 4177355"/>
                <a:gd name="connsiteY1442" fmla="*/ 929160 h 3832767"/>
                <a:gd name="connsiteX1443" fmla="*/ 1297169 w 4177355"/>
                <a:gd name="connsiteY1443" fmla="*/ 925236 h 3832767"/>
                <a:gd name="connsiteX1444" fmla="*/ 1298395 w 4177355"/>
                <a:gd name="connsiteY1444" fmla="*/ 921925 h 3832767"/>
                <a:gd name="connsiteX1445" fmla="*/ 1297905 w 4177355"/>
                <a:gd name="connsiteY1445" fmla="*/ 919472 h 3832767"/>
                <a:gd name="connsiteX1446" fmla="*/ 1297169 w 4177355"/>
                <a:gd name="connsiteY1446" fmla="*/ 918859 h 3832767"/>
                <a:gd name="connsiteX1447" fmla="*/ 1296188 w 4177355"/>
                <a:gd name="connsiteY1447" fmla="*/ 918614 h 3832767"/>
                <a:gd name="connsiteX1448" fmla="*/ 1294962 w 4177355"/>
                <a:gd name="connsiteY1448" fmla="*/ 918614 h 3832767"/>
                <a:gd name="connsiteX1449" fmla="*/ 1293490 w 4177355"/>
                <a:gd name="connsiteY1449" fmla="*/ 918859 h 3832767"/>
                <a:gd name="connsiteX1450" fmla="*/ 3970480 w 4177355"/>
                <a:gd name="connsiteY1450" fmla="*/ 238391 h 3832767"/>
                <a:gd name="connsiteX1451" fmla="*/ 3967537 w 4177355"/>
                <a:gd name="connsiteY1451" fmla="*/ 239249 h 3832767"/>
                <a:gd name="connsiteX1452" fmla="*/ 3964594 w 4177355"/>
                <a:gd name="connsiteY1452" fmla="*/ 240475 h 3832767"/>
                <a:gd name="connsiteX1453" fmla="*/ 3961528 w 4177355"/>
                <a:gd name="connsiteY1453" fmla="*/ 241947 h 3832767"/>
                <a:gd name="connsiteX1454" fmla="*/ 3958463 w 4177355"/>
                <a:gd name="connsiteY1454" fmla="*/ 243786 h 3832767"/>
                <a:gd name="connsiteX1455" fmla="*/ 3952208 w 4177355"/>
                <a:gd name="connsiteY1455" fmla="*/ 248814 h 3832767"/>
                <a:gd name="connsiteX1456" fmla="*/ 3948039 w 4177355"/>
                <a:gd name="connsiteY1456" fmla="*/ 254087 h 3832767"/>
                <a:gd name="connsiteX1457" fmla="*/ 3946445 w 4177355"/>
                <a:gd name="connsiteY1457" fmla="*/ 258870 h 3832767"/>
                <a:gd name="connsiteX1458" fmla="*/ 3947671 w 4177355"/>
                <a:gd name="connsiteY1458" fmla="*/ 262671 h 3832767"/>
                <a:gd name="connsiteX1459" fmla="*/ 3949756 w 4177355"/>
                <a:gd name="connsiteY1459" fmla="*/ 264143 h 3832767"/>
                <a:gd name="connsiteX1460" fmla="*/ 3952699 w 4177355"/>
                <a:gd name="connsiteY1460" fmla="*/ 264756 h 3832767"/>
                <a:gd name="connsiteX1461" fmla="*/ 3956255 w 4177355"/>
                <a:gd name="connsiteY1461" fmla="*/ 264756 h 3832767"/>
                <a:gd name="connsiteX1462" fmla="*/ 3960180 w 4177355"/>
                <a:gd name="connsiteY1462" fmla="*/ 264020 h 3832767"/>
                <a:gd name="connsiteX1463" fmla="*/ 3963123 w 4177355"/>
                <a:gd name="connsiteY1463" fmla="*/ 263162 h 3832767"/>
                <a:gd name="connsiteX1464" fmla="*/ 3966188 w 4177355"/>
                <a:gd name="connsiteY1464" fmla="*/ 261935 h 3832767"/>
                <a:gd name="connsiteX1465" fmla="*/ 3969254 w 4177355"/>
                <a:gd name="connsiteY1465" fmla="*/ 260464 h 3832767"/>
                <a:gd name="connsiteX1466" fmla="*/ 3972320 w 4177355"/>
                <a:gd name="connsiteY1466" fmla="*/ 258625 h 3832767"/>
                <a:gd name="connsiteX1467" fmla="*/ 3978574 w 4177355"/>
                <a:gd name="connsiteY1467" fmla="*/ 253474 h 3832767"/>
                <a:gd name="connsiteX1468" fmla="*/ 3982743 w 4177355"/>
                <a:gd name="connsiteY1468" fmla="*/ 248201 h 3832767"/>
                <a:gd name="connsiteX1469" fmla="*/ 3984338 w 4177355"/>
                <a:gd name="connsiteY1469" fmla="*/ 243418 h 3832767"/>
                <a:gd name="connsiteX1470" fmla="*/ 3982988 w 4177355"/>
                <a:gd name="connsiteY1470" fmla="*/ 239617 h 3832767"/>
                <a:gd name="connsiteX1471" fmla="*/ 3980781 w 4177355"/>
                <a:gd name="connsiteY1471" fmla="*/ 238268 h 3832767"/>
                <a:gd name="connsiteX1472" fmla="*/ 3977838 w 4177355"/>
                <a:gd name="connsiteY1472" fmla="*/ 237655 h 3832767"/>
                <a:gd name="connsiteX1473" fmla="*/ 3974282 w 4177355"/>
                <a:gd name="connsiteY1473" fmla="*/ 237655 h 3832767"/>
                <a:gd name="connsiteX1474" fmla="*/ 3970358 w 4177355"/>
                <a:gd name="connsiteY1474" fmla="*/ 238391 h 3832767"/>
                <a:gd name="connsiteX1475" fmla="*/ 1249712 w 4177355"/>
                <a:gd name="connsiteY1475" fmla="*/ 956506 h 3832767"/>
                <a:gd name="connsiteX1476" fmla="*/ 1247382 w 4177355"/>
                <a:gd name="connsiteY1476" fmla="*/ 957364 h 3832767"/>
                <a:gd name="connsiteX1477" fmla="*/ 1244807 w 4177355"/>
                <a:gd name="connsiteY1477" fmla="*/ 958591 h 3832767"/>
                <a:gd name="connsiteX1478" fmla="*/ 1242109 w 4177355"/>
                <a:gd name="connsiteY1478" fmla="*/ 960307 h 3832767"/>
                <a:gd name="connsiteX1479" fmla="*/ 1239411 w 4177355"/>
                <a:gd name="connsiteY1479" fmla="*/ 962392 h 3832767"/>
                <a:gd name="connsiteX1480" fmla="*/ 1235487 w 4177355"/>
                <a:gd name="connsiteY1480" fmla="*/ 966439 h 3832767"/>
                <a:gd name="connsiteX1481" fmla="*/ 1232789 w 4177355"/>
                <a:gd name="connsiteY1481" fmla="*/ 970363 h 3832767"/>
                <a:gd name="connsiteX1482" fmla="*/ 1231563 w 4177355"/>
                <a:gd name="connsiteY1482" fmla="*/ 973674 h 3832767"/>
                <a:gd name="connsiteX1483" fmla="*/ 1232176 w 4177355"/>
                <a:gd name="connsiteY1483" fmla="*/ 976004 h 3832767"/>
                <a:gd name="connsiteX1484" fmla="*/ 1232912 w 4177355"/>
                <a:gd name="connsiteY1484" fmla="*/ 976494 h 3832767"/>
                <a:gd name="connsiteX1485" fmla="*/ 1233893 w 4177355"/>
                <a:gd name="connsiteY1485" fmla="*/ 976740 h 3832767"/>
                <a:gd name="connsiteX1486" fmla="*/ 1235119 w 4177355"/>
                <a:gd name="connsiteY1486" fmla="*/ 976740 h 3832767"/>
                <a:gd name="connsiteX1487" fmla="*/ 1236468 w 4177355"/>
                <a:gd name="connsiteY1487" fmla="*/ 976494 h 3832767"/>
                <a:gd name="connsiteX1488" fmla="*/ 1238798 w 4177355"/>
                <a:gd name="connsiteY1488" fmla="*/ 975636 h 3832767"/>
                <a:gd name="connsiteX1489" fmla="*/ 1241250 w 4177355"/>
                <a:gd name="connsiteY1489" fmla="*/ 974410 h 3832767"/>
                <a:gd name="connsiteX1490" fmla="*/ 1243948 w 4177355"/>
                <a:gd name="connsiteY1490" fmla="*/ 972693 h 3832767"/>
                <a:gd name="connsiteX1491" fmla="*/ 1246646 w 4177355"/>
                <a:gd name="connsiteY1491" fmla="*/ 970608 h 3832767"/>
                <a:gd name="connsiteX1492" fmla="*/ 1250570 w 4177355"/>
                <a:gd name="connsiteY1492" fmla="*/ 966561 h 3832767"/>
                <a:gd name="connsiteX1493" fmla="*/ 1253268 w 4177355"/>
                <a:gd name="connsiteY1493" fmla="*/ 962637 h 3832767"/>
                <a:gd name="connsiteX1494" fmla="*/ 1254494 w 4177355"/>
                <a:gd name="connsiteY1494" fmla="*/ 959326 h 3832767"/>
                <a:gd name="connsiteX1495" fmla="*/ 1253881 w 4177355"/>
                <a:gd name="connsiteY1495" fmla="*/ 956996 h 3832767"/>
                <a:gd name="connsiteX1496" fmla="*/ 1253145 w 4177355"/>
                <a:gd name="connsiteY1496" fmla="*/ 956506 h 3832767"/>
                <a:gd name="connsiteX1497" fmla="*/ 1252164 w 4177355"/>
                <a:gd name="connsiteY1497" fmla="*/ 956261 h 3832767"/>
                <a:gd name="connsiteX1498" fmla="*/ 1250938 w 4177355"/>
                <a:gd name="connsiteY1498" fmla="*/ 956261 h 3832767"/>
                <a:gd name="connsiteX1499" fmla="*/ 1249466 w 4177355"/>
                <a:gd name="connsiteY1499" fmla="*/ 956506 h 3832767"/>
                <a:gd name="connsiteX1500" fmla="*/ 3997336 w 4177355"/>
                <a:gd name="connsiteY1500" fmla="*/ 268680 h 3832767"/>
                <a:gd name="connsiteX1501" fmla="*/ 3994516 w 4177355"/>
                <a:gd name="connsiteY1501" fmla="*/ 269539 h 3832767"/>
                <a:gd name="connsiteX1502" fmla="*/ 3991573 w 4177355"/>
                <a:gd name="connsiteY1502" fmla="*/ 270642 h 3832767"/>
                <a:gd name="connsiteX1503" fmla="*/ 3988629 w 4177355"/>
                <a:gd name="connsiteY1503" fmla="*/ 272114 h 3832767"/>
                <a:gd name="connsiteX1504" fmla="*/ 3985686 w 4177355"/>
                <a:gd name="connsiteY1504" fmla="*/ 273830 h 3832767"/>
                <a:gd name="connsiteX1505" fmla="*/ 3979310 w 4177355"/>
                <a:gd name="connsiteY1505" fmla="*/ 278858 h 3832767"/>
                <a:gd name="connsiteX1506" fmla="*/ 3975018 w 4177355"/>
                <a:gd name="connsiteY1506" fmla="*/ 284131 h 3832767"/>
                <a:gd name="connsiteX1507" fmla="*/ 3973178 w 4177355"/>
                <a:gd name="connsiteY1507" fmla="*/ 289036 h 3832767"/>
                <a:gd name="connsiteX1508" fmla="*/ 3974282 w 4177355"/>
                <a:gd name="connsiteY1508" fmla="*/ 292961 h 3832767"/>
                <a:gd name="connsiteX1509" fmla="*/ 3976366 w 4177355"/>
                <a:gd name="connsiteY1509" fmla="*/ 294555 h 3832767"/>
                <a:gd name="connsiteX1510" fmla="*/ 3979310 w 4177355"/>
                <a:gd name="connsiteY1510" fmla="*/ 295291 h 3832767"/>
                <a:gd name="connsiteX1511" fmla="*/ 3982988 w 4177355"/>
                <a:gd name="connsiteY1511" fmla="*/ 295291 h 3832767"/>
                <a:gd name="connsiteX1512" fmla="*/ 3987158 w 4177355"/>
                <a:gd name="connsiteY1512" fmla="*/ 294555 h 3832767"/>
                <a:gd name="connsiteX1513" fmla="*/ 3989978 w 4177355"/>
                <a:gd name="connsiteY1513" fmla="*/ 293696 h 3832767"/>
                <a:gd name="connsiteX1514" fmla="*/ 3992921 w 4177355"/>
                <a:gd name="connsiteY1514" fmla="*/ 292593 h 3832767"/>
                <a:gd name="connsiteX1515" fmla="*/ 3995865 w 4177355"/>
                <a:gd name="connsiteY1515" fmla="*/ 291121 h 3832767"/>
                <a:gd name="connsiteX1516" fmla="*/ 3998808 w 4177355"/>
                <a:gd name="connsiteY1516" fmla="*/ 289404 h 3832767"/>
                <a:gd name="connsiteX1517" fmla="*/ 4005307 w 4177355"/>
                <a:gd name="connsiteY1517" fmla="*/ 284377 h 3832767"/>
                <a:gd name="connsiteX1518" fmla="*/ 4009599 w 4177355"/>
                <a:gd name="connsiteY1518" fmla="*/ 279104 h 3832767"/>
                <a:gd name="connsiteX1519" fmla="*/ 4011438 w 4177355"/>
                <a:gd name="connsiteY1519" fmla="*/ 274198 h 3832767"/>
                <a:gd name="connsiteX1520" fmla="*/ 4010335 w 4177355"/>
                <a:gd name="connsiteY1520" fmla="*/ 270274 h 3832767"/>
                <a:gd name="connsiteX1521" fmla="*/ 4008250 w 4177355"/>
                <a:gd name="connsiteY1521" fmla="*/ 268680 h 3832767"/>
                <a:gd name="connsiteX1522" fmla="*/ 4005307 w 4177355"/>
                <a:gd name="connsiteY1522" fmla="*/ 267944 h 3832767"/>
                <a:gd name="connsiteX1523" fmla="*/ 4001628 w 4177355"/>
                <a:gd name="connsiteY1523" fmla="*/ 267944 h 3832767"/>
                <a:gd name="connsiteX1524" fmla="*/ 3997459 w 4177355"/>
                <a:gd name="connsiteY1524" fmla="*/ 268680 h 3832767"/>
                <a:gd name="connsiteX1525" fmla="*/ 1206424 w 4177355"/>
                <a:gd name="connsiteY1525" fmla="*/ 994644 h 3832767"/>
                <a:gd name="connsiteX1526" fmla="*/ 1204094 w 4177355"/>
                <a:gd name="connsiteY1526" fmla="*/ 995502 h 3832767"/>
                <a:gd name="connsiteX1527" fmla="*/ 1201519 w 4177355"/>
                <a:gd name="connsiteY1527" fmla="*/ 996851 h 3832767"/>
                <a:gd name="connsiteX1528" fmla="*/ 1198821 w 4177355"/>
                <a:gd name="connsiteY1528" fmla="*/ 998690 h 3832767"/>
                <a:gd name="connsiteX1529" fmla="*/ 1196123 w 4177355"/>
                <a:gd name="connsiteY1529" fmla="*/ 1000898 h 3832767"/>
                <a:gd name="connsiteX1530" fmla="*/ 1192199 w 4177355"/>
                <a:gd name="connsiteY1530" fmla="*/ 1004944 h 3832767"/>
                <a:gd name="connsiteX1531" fmla="*/ 1189624 w 4177355"/>
                <a:gd name="connsiteY1531" fmla="*/ 1008869 h 3832767"/>
                <a:gd name="connsiteX1532" fmla="*/ 1188520 w 4177355"/>
                <a:gd name="connsiteY1532" fmla="*/ 1012180 h 3832767"/>
                <a:gd name="connsiteX1533" fmla="*/ 1189133 w 4177355"/>
                <a:gd name="connsiteY1533" fmla="*/ 1014387 h 3832767"/>
                <a:gd name="connsiteX1534" fmla="*/ 1189869 w 4177355"/>
                <a:gd name="connsiteY1534" fmla="*/ 1014877 h 3832767"/>
                <a:gd name="connsiteX1535" fmla="*/ 1190850 w 4177355"/>
                <a:gd name="connsiteY1535" fmla="*/ 1015123 h 3832767"/>
                <a:gd name="connsiteX1536" fmla="*/ 1192076 w 4177355"/>
                <a:gd name="connsiteY1536" fmla="*/ 1015123 h 3832767"/>
                <a:gd name="connsiteX1537" fmla="*/ 1193425 w 4177355"/>
                <a:gd name="connsiteY1537" fmla="*/ 1014877 h 3832767"/>
                <a:gd name="connsiteX1538" fmla="*/ 1195755 w 4177355"/>
                <a:gd name="connsiteY1538" fmla="*/ 1014019 h 3832767"/>
                <a:gd name="connsiteX1539" fmla="*/ 1198330 w 4177355"/>
                <a:gd name="connsiteY1539" fmla="*/ 1012670 h 3832767"/>
                <a:gd name="connsiteX1540" fmla="*/ 1201028 w 4177355"/>
                <a:gd name="connsiteY1540" fmla="*/ 1010831 h 3832767"/>
                <a:gd name="connsiteX1541" fmla="*/ 1203849 w 4177355"/>
                <a:gd name="connsiteY1541" fmla="*/ 1008623 h 3832767"/>
                <a:gd name="connsiteX1542" fmla="*/ 1207773 w 4177355"/>
                <a:gd name="connsiteY1542" fmla="*/ 1004576 h 3832767"/>
                <a:gd name="connsiteX1543" fmla="*/ 1210348 w 4177355"/>
                <a:gd name="connsiteY1543" fmla="*/ 1000652 h 3832767"/>
                <a:gd name="connsiteX1544" fmla="*/ 1211451 w 4177355"/>
                <a:gd name="connsiteY1544" fmla="*/ 997341 h 3832767"/>
                <a:gd name="connsiteX1545" fmla="*/ 1210716 w 4177355"/>
                <a:gd name="connsiteY1545" fmla="*/ 995134 h 3832767"/>
                <a:gd name="connsiteX1546" fmla="*/ 1209980 w 4177355"/>
                <a:gd name="connsiteY1546" fmla="*/ 994644 h 3832767"/>
                <a:gd name="connsiteX1547" fmla="*/ 1208999 w 4177355"/>
                <a:gd name="connsiteY1547" fmla="*/ 994398 h 3832767"/>
                <a:gd name="connsiteX1548" fmla="*/ 1207773 w 4177355"/>
                <a:gd name="connsiteY1548" fmla="*/ 994398 h 3832767"/>
                <a:gd name="connsiteX1549" fmla="*/ 1206424 w 4177355"/>
                <a:gd name="connsiteY1549" fmla="*/ 994644 h 3832767"/>
                <a:gd name="connsiteX1550" fmla="*/ 4022475 w 4177355"/>
                <a:gd name="connsiteY1550" fmla="*/ 300809 h 3832767"/>
                <a:gd name="connsiteX1551" fmla="*/ 4019777 w 4177355"/>
                <a:gd name="connsiteY1551" fmla="*/ 301667 h 3832767"/>
                <a:gd name="connsiteX1552" fmla="*/ 4016957 w 4177355"/>
                <a:gd name="connsiteY1552" fmla="*/ 302771 h 3832767"/>
                <a:gd name="connsiteX1553" fmla="*/ 4014136 w 4177355"/>
                <a:gd name="connsiteY1553" fmla="*/ 304120 h 3832767"/>
                <a:gd name="connsiteX1554" fmla="*/ 4011316 w 4177355"/>
                <a:gd name="connsiteY1554" fmla="*/ 305714 h 3832767"/>
                <a:gd name="connsiteX1555" fmla="*/ 4004694 w 4177355"/>
                <a:gd name="connsiteY1555" fmla="*/ 310742 h 3832767"/>
                <a:gd name="connsiteX1556" fmla="*/ 4000156 w 4177355"/>
                <a:gd name="connsiteY1556" fmla="*/ 316137 h 3832767"/>
                <a:gd name="connsiteX1557" fmla="*/ 3998194 w 4177355"/>
                <a:gd name="connsiteY1557" fmla="*/ 321165 h 3832767"/>
                <a:gd name="connsiteX1558" fmla="*/ 3999053 w 4177355"/>
                <a:gd name="connsiteY1558" fmla="*/ 325335 h 3832767"/>
                <a:gd name="connsiteX1559" fmla="*/ 4001138 w 4177355"/>
                <a:gd name="connsiteY1559" fmla="*/ 327051 h 3832767"/>
                <a:gd name="connsiteX1560" fmla="*/ 4004203 w 4177355"/>
                <a:gd name="connsiteY1560" fmla="*/ 327910 h 3832767"/>
                <a:gd name="connsiteX1561" fmla="*/ 4008005 w 4177355"/>
                <a:gd name="connsiteY1561" fmla="*/ 327910 h 3832767"/>
                <a:gd name="connsiteX1562" fmla="*/ 4012297 w 4177355"/>
                <a:gd name="connsiteY1562" fmla="*/ 327174 h 3832767"/>
                <a:gd name="connsiteX1563" fmla="*/ 4014995 w 4177355"/>
                <a:gd name="connsiteY1563" fmla="*/ 326316 h 3832767"/>
                <a:gd name="connsiteX1564" fmla="*/ 4017815 w 4177355"/>
                <a:gd name="connsiteY1564" fmla="*/ 325212 h 3832767"/>
                <a:gd name="connsiteX1565" fmla="*/ 4020636 w 4177355"/>
                <a:gd name="connsiteY1565" fmla="*/ 323863 h 3832767"/>
                <a:gd name="connsiteX1566" fmla="*/ 4023456 w 4177355"/>
                <a:gd name="connsiteY1566" fmla="*/ 322269 h 3832767"/>
                <a:gd name="connsiteX1567" fmla="*/ 4030078 w 4177355"/>
                <a:gd name="connsiteY1567" fmla="*/ 317241 h 3832767"/>
                <a:gd name="connsiteX1568" fmla="*/ 4034615 w 4177355"/>
                <a:gd name="connsiteY1568" fmla="*/ 311845 h 3832767"/>
                <a:gd name="connsiteX1569" fmla="*/ 4036577 w 4177355"/>
                <a:gd name="connsiteY1569" fmla="*/ 306818 h 3832767"/>
                <a:gd name="connsiteX1570" fmla="*/ 4035596 w 4177355"/>
                <a:gd name="connsiteY1570" fmla="*/ 302648 h 3832767"/>
                <a:gd name="connsiteX1571" fmla="*/ 4033512 w 4177355"/>
                <a:gd name="connsiteY1571" fmla="*/ 300931 h 3832767"/>
                <a:gd name="connsiteX1572" fmla="*/ 4030446 w 4177355"/>
                <a:gd name="connsiteY1572" fmla="*/ 300073 h 3832767"/>
                <a:gd name="connsiteX1573" fmla="*/ 4026644 w 4177355"/>
                <a:gd name="connsiteY1573" fmla="*/ 300073 h 3832767"/>
                <a:gd name="connsiteX1574" fmla="*/ 4022352 w 4177355"/>
                <a:gd name="connsiteY1574" fmla="*/ 300809 h 3832767"/>
                <a:gd name="connsiteX1575" fmla="*/ 1163504 w 4177355"/>
                <a:gd name="connsiteY1575" fmla="*/ 1033394 h 3832767"/>
                <a:gd name="connsiteX1576" fmla="*/ 1161051 w 4177355"/>
                <a:gd name="connsiteY1576" fmla="*/ 1034253 h 3832767"/>
                <a:gd name="connsiteX1577" fmla="*/ 1158353 w 4177355"/>
                <a:gd name="connsiteY1577" fmla="*/ 1035602 h 3832767"/>
                <a:gd name="connsiteX1578" fmla="*/ 1155533 w 4177355"/>
                <a:gd name="connsiteY1578" fmla="*/ 1037441 h 3832767"/>
                <a:gd name="connsiteX1579" fmla="*/ 1152712 w 4177355"/>
                <a:gd name="connsiteY1579" fmla="*/ 1039771 h 3832767"/>
                <a:gd name="connsiteX1580" fmla="*/ 1148911 w 4177355"/>
                <a:gd name="connsiteY1580" fmla="*/ 1043818 h 3832767"/>
                <a:gd name="connsiteX1581" fmla="*/ 1146458 w 4177355"/>
                <a:gd name="connsiteY1581" fmla="*/ 1047742 h 3832767"/>
                <a:gd name="connsiteX1582" fmla="*/ 1145477 w 4177355"/>
                <a:gd name="connsiteY1582" fmla="*/ 1050930 h 3832767"/>
                <a:gd name="connsiteX1583" fmla="*/ 1146213 w 4177355"/>
                <a:gd name="connsiteY1583" fmla="*/ 1053138 h 3832767"/>
                <a:gd name="connsiteX1584" fmla="*/ 1146949 w 4177355"/>
                <a:gd name="connsiteY1584" fmla="*/ 1053628 h 3832767"/>
                <a:gd name="connsiteX1585" fmla="*/ 1147930 w 4177355"/>
                <a:gd name="connsiteY1585" fmla="*/ 1053873 h 3832767"/>
                <a:gd name="connsiteX1586" fmla="*/ 1149033 w 4177355"/>
                <a:gd name="connsiteY1586" fmla="*/ 1053873 h 3832767"/>
                <a:gd name="connsiteX1587" fmla="*/ 1150260 w 4177355"/>
                <a:gd name="connsiteY1587" fmla="*/ 1053628 h 3832767"/>
                <a:gd name="connsiteX1588" fmla="*/ 1152712 w 4177355"/>
                <a:gd name="connsiteY1588" fmla="*/ 1052770 h 3832767"/>
                <a:gd name="connsiteX1589" fmla="*/ 1155410 w 4177355"/>
                <a:gd name="connsiteY1589" fmla="*/ 1051298 h 3832767"/>
                <a:gd name="connsiteX1590" fmla="*/ 1158231 w 4177355"/>
                <a:gd name="connsiteY1590" fmla="*/ 1049336 h 3832767"/>
                <a:gd name="connsiteX1591" fmla="*/ 1161051 w 4177355"/>
                <a:gd name="connsiteY1591" fmla="*/ 1047006 h 3832767"/>
                <a:gd name="connsiteX1592" fmla="*/ 1164852 w 4177355"/>
                <a:gd name="connsiteY1592" fmla="*/ 1042959 h 3832767"/>
                <a:gd name="connsiteX1593" fmla="*/ 1167305 w 4177355"/>
                <a:gd name="connsiteY1593" fmla="*/ 1039158 h 3832767"/>
                <a:gd name="connsiteX1594" fmla="*/ 1168286 w 4177355"/>
                <a:gd name="connsiteY1594" fmla="*/ 1035969 h 3832767"/>
                <a:gd name="connsiteX1595" fmla="*/ 1167550 w 4177355"/>
                <a:gd name="connsiteY1595" fmla="*/ 1033762 h 3832767"/>
                <a:gd name="connsiteX1596" fmla="*/ 1166815 w 4177355"/>
                <a:gd name="connsiteY1596" fmla="*/ 1033272 h 3832767"/>
                <a:gd name="connsiteX1597" fmla="*/ 1165834 w 4177355"/>
                <a:gd name="connsiteY1597" fmla="*/ 1033026 h 3832767"/>
                <a:gd name="connsiteX1598" fmla="*/ 1164730 w 4177355"/>
                <a:gd name="connsiteY1598" fmla="*/ 1033026 h 3832767"/>
                <a:gd name="connsiteX1599" fmla="*/ 1163504 w 4177355"/>
                <a:gd name="connsiteY1599" fmla="*/ 1033272 h 3832767"/>
                <a:gd name="connsiteX1600" fmla="*/ 4045652 w 4177355"/>
                <a:gd name="connsiteY1600" fmla="*/ 334900 h 3832767"/>
                <a:gd name="connsiteX1601" fmla="*/ 4043077 w 4177355"/>
                <a:gd name="connsiteY1601" fmla="*/ 335636 h 3832767"/>
                <a:gd name="connsiteX1602" fmla="*/ 4040379 w 4177355"/>
                <a:gd name="connsiteY1602" fmla="*/ 336617 h 3832767"/>
                <a:gd name="connsiteX1603" fmla="*/ 4037681 w 4177355"/>
                <a:gd name="connsiteY1603" fmla="*/ 337843 h 3832767"/>
                <a:gd name="connsiteX1604" fmla="*/ 4034983 w 4177355"/>
                <a:gd name="connsiteY1604" fmla="*/ 339314 h 3832767"/>
                <a:gd name="connsiteX1605" fmla="*/ 4028116 w 4177355"/>
                <a:gd name="connsiteY1605" fmla="*/ 344342 h 3832767"/>
                <a:gd name="connsiteX1606" fmla="*/ 4023333 w 4177355"/>
                <a:gd name="connsiteY1606" fmla="*/ 349738 h 3832767"/>
                <a:gd name="connsiteX1607" fmla="*/ 4021126 w 4177355"/>
                <a:gd name="connsiteY1607" fmla="*/ 354888 h 3832767"/>
                <a:gd name="connsiteX1608" fmla="*/ 4021862 w 4177355"/>
                <a:gd name="connsiteY1608" fmla="*/ 359180 h 3832767"/>
                <a:gd name="connsiteX1609" fmla="*/ 4023946 w 4177355"/>
                <a:gd name="connsiteY1609" fmla="*/ 361142 h 3832767"/>
                <a:gd name="connsiteX1610" fmla="*/ 4027012 w 4177355"/>
                <a:gd name="connsiteY1610" fmla="*/ 362123 h 3832767"/>
                <a:gd name="connsiteX1611" fmla="*/ 4030936 w 4177355"/>
                <a:gd name="connsiteY1611" fmla="*/ 362246 h 3832767"/>
                <a:gd name="connsiteX1612" fmla="*/ 4035474 w 4177355"/>
                <a:gd name="connsiteY1612" fmla="*/ 361510 h 3832767"/>
                <a:gd name="connsiteX1613" fmla="*/ 4038049 w 4177355"/>
                <a:gd name="connsiteY1613" fmla="*/ 360774 h 3832767"/>
                <a:gd name="connsiteX1614" fmla="*/ 4040747 w 4177355"/>
                <a:gd name="connsiteY1614" fmla="*/ 359793 h 3832767"/>
                <a:gd name="connsiteX1615" fmla="*/ 4043444 w 4177355"/>
                <a:gd name="connsiteY1615" fmla="*/ 358567 h 3832767"/>
                <a:gd name="connsiteX1616" fmla="*/ 4046142 w 4177355"/>
                <a:gd name="connsiteY1616" fmla="*/ 357096 h 3832767"/>
                <a:gd name="connsiteX1617" fmla="*/ 4053009 w 4177355"/>
                <a:gd name="connsiteY1617" fmla="*/ 352068 h 3832767"/>
                <a:gd name="connsiteX1618" fmla="*/ 4057792 w 4177355"/>
                <a:gd name="connsiteY1618" fmla="*/ 346672 h 3832767"/>
                <a:gd name="connsiteX1619" fmla="*/ 4059999 w 4177355"/>
                <a:gd name="connsiteY1619" fmla="*/ 341522 h 3832767"/>
                <a:gd name="connsiteX1620" fmla="*/ 4059264 w 4177355"/>
                <a:gd name="connsiteY1620" fmla="*/ 337230 h 3832767"/>
                <a:gd name="connsiteX1621" fmla="*/ 4057179 w 4177355"/>
                <a:gd name="connsiteY1621" fmla="*/ 335390 h 3832767"/>
                <a:gd name="connsiteX1622" fmla="*/ 4054113 w 4177355"/>
                <a:gd name="connsiteY1622" fmla="*/ 334409 h 3832767"/>
                <a:gd name="connsiteX1623" fmla="*/ 4050189 w 4177355"/>
                <a:gd name="connsiteY1623" fmla="*/ 334409 h 3832767"/>
                <a:gd name="connsiteX1624" fmla="*/ 4045652 w 4177355"/>
                <a:gd name="connsiteY1624" fmla="*/ 335145 h 3832767"/>
                <a:gd name="connsiteX1625" fmla="*/ 1121074 w 4177355"/>
                <a:gd name="connsiteY1625" fmla="*/ 1072513 h 3832767"/>
                <a:gd name="connsiteX1626" fmla="*/ 1118621 w 4177355"/>
                <a:gd name="connsiteY1626" fmla="*/ 1073371 h 3832767"/>
                <a:gd name="connsiteX1627" fmla="*/ 1115924 w 4177355"/>
                <a:gd name="connsiteY1627" fmla="*/ 1074843 h 3832767"/>
                <a:gd name="connsiteX1628" fmla="*/ 1113103 w 4177355"/>
                <a:gd name="connsiteY1628" fmla="*/ 1076805 h 3832767"/>
                <a:gd name="connsiteX1629" fmla="*/ 1110283 w 4177355"/>
                <a:gd name="connsiteY1629" fmla="*/ 1079257 h 3832767"/>
                <a:gd name="connsiteX1630" fmla="*/ 1106481 w 4177355"/>
                <a:gd name="connsiteY1630" fmla="*/ 1083304 h 3832767"/>
                <a:gd name="connsiteX1631" fmla="*/ 1104029 w 4177355"/>
                <a:gd name="connsiteY1631" fmla="*/ 1087106 h 3832767"/>
                <a:gd name="connsiteX1632" fmla="*/ 1103170 w 4177355"/>
                <a:gd name="connsiteY1632" fmla="*/ 1090294 h 3832767"/>
                <a:gd name="connsiteX1633" fmla="*/ 1104029 w 4177355"/>
                <a:gd name="connsiteY1633" fmla="*/ 1092379 h 3832767"/>
                <a:gd name="connsiteX1634" fmla="*/ 1104764 w 4177355"/>
                <a:gd name="connsiteY1634" fmla="*/ 1092747 h 3832767"/>
                <a:gd name="connsiteX1635" fmla="*/ 1105623 w 4177355"/>
                <a:gd name="connsiteY1635" fmla="*/ 1092869 h 3832767"/>
                <a:gd name="connsiteX1636" fmla="*/ 1106726 w 4177355"/>
                <a:gd name="connsiteY1636" fmla="*/ 1092869 h 3832767"/>
                <a:gd name="connsiteX1637" fmla="*/ 1107953 w 4177355"/>
                <a:gd name="connsiteY1637" fmla="*/ 1092624 h 3832767"/>
                <a:gd name="connsiteX1638" fmla="*/ 1110405 w 4177355"/>
                <a:gd name="connsiteY1638" fmla="*/ 1091766 h 3832767"/>
                <a:gd name="connsiteX1639" fmla="*/ 1113226 w 4177355"/>
                <a:gd name="connsiteY1639" fmla="*/ 1090294 h 3832767"/>
                <a:gd name="connsiteX1640" fmla="*/ 1116169 w 4177355"/>
                <a:gd name="connsiteY1640" fmla="*/ 1088332 h 3832767"/>
                <a:gd name="connsiteX1641" fmla="*/ 1119112 w 4177355"/>
                <a:gd name="connsiteY1641" fmla="*/ 1085880 h 3832767"/>
                <a:gd name="connsiteX1642" fmla="*/ 1122913 w 4177355"/>
                <a:gd name="connsiteY1642" fmla="*/ 1081833 h 3832767"/>
                <a:gd name="connsiteX1643" fmla="*/ 1125366 w 4177355"/>
                <a:gd name="connsiteY1643" fmla="*/ 1078031 h 3832767"/>
                <a:gd name="connsiteX1644" fmla="*/ 1126224 w 4177355"/>
                <a:gd name="connsiteY1644" fmla="*/ 1074843 h 3832767"/>
                <a:gd name="connsiteX1645" fmla="*/ 1125366 w 4177355"/>
                <a:gd name="connsiteY1645" fmla="*/ 1072758 h 3832767"/>
                <a:gd name="connsiteX1646" fmla="*/ 1124630 w 4177355"/>
                <a:gd name="connsiteY1646" fmla="*/ 1072390 h 3832767"/>
                <a:gd name="connsiteX1647" fmla="*/ 1123772 w 4177355"/>
                <a:gd name="connsiteY1647" fmla="*/ 1072268 h 3832767"/>
                <a:gd name="connsiteX1648" fmla="*/ 1122668 w 4177355"/>
                <a:gd name="connsiteY1648" fmla="*/ 1072268 h 3832767"/>
                <a:gd name="connsiteX1649" fmla="*/ 1121442 w 4177355"/>
                <a:gd name="connsiteY1649" fmla="*/ 1072513 h 3832767"/>
                <a:gd name="connsiteX1650" fmla="*/ 4067112 w 4177355"/>
                <a:gd name="connsiteY1650" fmla="*/ 371075 h 3832767"/>
                <a:gd name="connsiteX1651" fmla="*/ 4064659 w 4177355"/>
                <a:gd name="connsiteY1651" fmla="*/ 371811 h 3832767"/>
                <a:gd name="connsiteX1652" fmla="*/ 4062084 w 4177355"/>
                <a:gd name="connsiteY1652" fmla="*/ 372792 h 3832767"/>
                <a:gd name="connsiteX1653" fmla="*/ 4059509 w 4177355"/>
                <a:gd name="connsiteY1653" fmla="*/ 373896 h 3832767"/>
                <a:gd name="connsiteX1654" fmla="*/ 4056934 w 4177355"/>
                <a:gd name="connsiteY1654" fmla="*/ 375245 h 3832767"/>
                <a:gd name="connsiteX1655" fmla="*/ 4049944 w 4177355"/>
                <a:gd name="connsiteY1655" fmla="*/ 380272 h 3832767"/>
                <a:gd name="connsiteX1656" fmla="*/ 4044916 w 4177355"/>
                <a:gd name="connsiteY1656" fmla="*/ 385668 h 3832767"/>
                <a:gd name="connsiteX1657" fmla="*/ 4042464 w 4177355"/>
                <a:gd name="connsiteY1657" fmla="*/ 390941 h 3832767"/>
                <a:gd name="connsiteX1658" fmla="*/ 4042954 w 4177355"/>
                <a:gd name="connsiteY1658" fmla="*/ 395356 h 3832767"/>
                <a:gd name="connsiteX1659" fmla="*/ 4045039 w 4177355"/>
                <a:gd name="connsiteY1659" fmla="*/ 397441 h 3832767"/>
                <a:gd name="connsiteX1660" fmla="*/ 4048227 w 4177355"/>
                <a:gd name="connsiteY1660" fmla="*/ 398544 h 3832767"/>
                <a:gd name="connsiteX1661" fmla="*/ 4052274 w 4177355"/>
                <a:gd name="connsiteY1661" fmla="*/ 398789 h 3832767"/>
                <a:gd name="connsiteX1662" fmla="*/ 4056934 w 4177355"/>
                <a:gd name="connsiteY1662" fmla="*/ 398054 h 3832767"/>
                <a:gd name="connsiteX1663" fmla="*/ 4059386 w 4177355"/>
                <a:gd name="connsiteY1663" fmla="*/ 397318 h 3832767"/>
                <a:gd name="connsiteX1664" fmla="*/ 4061962 w 4177355"/>
                <a:gd name="connsiteY1664" fmla="*/ 396337 h 3832767"/>
                <a:gd name="connsiteX1665" fmla="*/ 4064537 w 4177355"/>
                <a:gd name="connsiteY1665" fmla="*/ 395233 h 3832767"/>
                <a:gd name="connsiteX1666" fmla="*/ 4067112 w 4177355"/>
                <a:gd name="connsiteY1666" fmla="*/ 393884 h 3832767"/>
                <a:gd name="connsiteX1667" fmla="*/ 4074224 w 4177355"/>
                <a:gd name="connsiteY1667" fmla="*/ 388856 h 3832767"/>
                <a:gd name="connsiteX1668" fmla="*/ 4079252 w 4177355"/>
                <a:gd name="connsiteY1668" fmla="*/ 383338 h 3832767"/>
                <a:gd name="connsiteX1669" fmla="*/ 4081705 w 4177355"/>
                <a:gd name="connsiteY1669" fmla="*/ 378065 h 3832767"/>
                <a:gd name="connsiteX1670" fmla="*/ 4081214 w 4177355"/>
                <a:gd name="connsiteY1670" fmla="*/ 373528 h 3832767"/>
                <a:gd name="connsiteX1671" fmla="*/ 4079129 w 4177355"/>
                <a:gd name="connsiteY1671" fmla="*/ 371443 h 3832767"/>
                <a:gd name="connsiteX1672" fmla="*/ 4075941 w 4177355"/>
                <a:gd name="connsiteY1672" fmla="*/ 370340 h 3832767"/>
                <a:gd name="connsiteX1673" fmla="*/ 4071894 w 4177355"/>
                <a:gd name="connsiteY1673" fmla="*/ 370217 h 3832767"/>
                <a:gd name="connsiteX1674" fmla="*/ 4067234 w 4177355"/>
                <a:gd name="connsiteY1674" fmla="*/ 370953 h 3832767"/>
                <a:gd name="connsiteX1675" fmla="*/ 1079135 w 4177355"/>
                <a:gd name="connsiteY1675" fmla="*/ 1112122 h 3832767"/>
                <a:gd name="connsiteX1676" fmla="*/ 1076560 w 4177355"/>
                <a:gd name="connsiteY1676" fmla="*/ 1112980 h 3832767"/>
                <a:gd name="connsiteX1677" fmla="*/ 1073739 w 4177355"/>
                <a:gd name="connsiteY1677" fmla="*/ 1114452 h 3832767"/>
                <a:gd name="connsiteX1678" fmla="*/ 1070796 w 4177355"/>
                <a:gd name="connsiteY1678" fmla="*/ 1116537 h 3832767"/>
                <a:gd name="connsiteX1679" fmla="*/ 1067853 w 4177355"/>
                <a:gd name="connsiteY1679" fmla="*/ 1119112 h 3832767"/>
                <a:gd name="connsiteX1680" fmla="*/ 1064174 w 4177355"/>
                <a:gd name="connsiteY1680" fmla="*/ 1123281 h 3832767"/>
                <a:gd name="connsiteX1681" fmla="*/ 1061844 w 4177355"/>
                <a:gd name="connsiteY1681" fmla="*/ 1127083 h 3832767"/>
                <a:gd name="connsiteX1682" fmla="*/ 1061108 w 4177355"/>
                <a:gd name="connsiteY1682" fmla="*/ 1130271 h 3832767"/>
                <a:gd name="connsiteX1683" fmla="*/ 1062089 w 4177355"/>
                <a:gd name="connsiteY1683" fmla="*/ 1132356 h 3832767"/>
                <a:gd name="connsiteX1684" fmla="*/ 1062825 w 4177355"/>
                <a:gd name="connsiteY1684" fmla="*/ 1132724 h 3832767"/>
                <a:gd name="connsiteX1685" fmla="*/ 1063684 w 4177355"/>
                <a:gd name="connsiteY1685" fmla="*/ 1132846 h 3832767"/>
                <a:gd name="connsiteX1686" fmla="*/ 1064665 w 4177355"/>
                <a:gd name="connsiteY1686" fmla="*/ 1132846 h 3832767"/>
                <a:gd name="connsiteX1687" fmla="*/ 1065768 w 4177355"/>
                <a:gd name="connsiteY1687" fmla="*/ 1132601 h 3832767"/>
                <a:gd name="connsiteX1688" fmla="*/ 1068344 w 4177355"/>
                <a:gd name="connsiteY1688" fmla="*/ 1131743 h 3832767"/>
                <a:gd name="connsiteX1689" fmla="*/ 1071164 w 4177355"/>
                <a:gd name="connsiteY1689" fmla="*/ 1130271 h 3832767"/>
                <a:gd name="connsiteX1690" fmla="*/ 1074107 w 4177355"/>
                <a:gd name="connsiteY1690" fmla="*/ 1128186 h 3832767"/>
                <a:gd name="connsiteX1691" fmla="*/ 1077050 w 4177355"/>
                <a:gd name="connsiteY1691" fmla="*/ 1125611 h 3832767"/>
                <a:gd name="connsiteX1692" fmla="*/ 1080729 w 4177355"/>
                <a:gd name="connsiteY1692" fmla="*/ 1121442 h 3832767"/>
                <a:gd name="connsiteX1693" fmla="*/ 1083059 w 4177355"/>
                <a:gd name="connsiteY1693" fmla="*/ 1117640 h 3832767"/>
                <a:gd name="connsiteX1694" fmla="*/ 1083795 w 4177355"/>
                <a:gd name="connsiteY1694" fmla="*/ 1114452 h 3832767"/>
                <a:gd name="connsiteX1695" fmla="*/ 1082814 w 4177355"/>
                <a:gd name="connsiteY1695" fmla="*/ 1112490 h 3832767"/>
                <a:gd name="connsiteX1696" fmla="*/ 1082078 w 4177355"/>
                <a:gd name="connsiteY1696" fmla="*/ 1112122 h 3832767"/>
                <a:gd name="connsiteX1697" fmla="*/ 1081220 w 4177355"/>
                <a:gd name="connsiteY1697" fmla="*/ 1112000 h 3832767"/>
                <a:gd name="connsiteX1698" fmla="*/ 1080238 w 4177355"/>
                <a:gd name="connsiteY1698" fmla="*/ 1112000 h 3832767"/>
                <a:gd name="connsiteX1699" fmla="*/ 1079135 w 4177355"/>
                <a:gd name="connsiteY1699" fmla="*/ 1112245 h 3832767"/>
                <a:gd name="connsiteX1700" fmla="*/ 4086487 w 4177355"/>
                <a:gd name="connsiteY1700" fmla="*/ 409213 h 3832767"/>
                <a:gd name="connsiteX1701" fmla="*/ 4084157 w 4177355"/>
                <a:gd name="connsiteY1701" fmla="*/ 409826 h 3832767"/>
                <a:gd name="connsiteX1702" fmla="*/ 4081705 w 4177355"/>
                <a:gd name="connsiteY1702" fmla="*/ 410684 h 3832767"/>
                <a:gd name="connsiteX1703" fmla="*/ 4079252 w 4177355"/>
                <a:gd name="connsiteY1703" fmla="*/ 411788 h 3832767"/>
                <a:gd name="connsiteX1704" fmla="*/ 4076800 w 4177355"/>
                <a:gd name="connsiteY1704" fmla="*/ 413014 h 3832767"/>
                <a:gd name="connsiteX1705" fmla="*/ 4069687 w 4177355"/>
                <a:gd name="connsiteY1705" fmla="*/ 417920 h 3832767"/>
                <a:gd name="connsiteX1706" fmla="*/ 4064537 w 4177355"/>
                <a:gd name="connsiteY1706" fmla="*/ 423315 h 3832767"/>
                <a:gd name="connsiteX1707" fmla="*/ 4061839 w 4177355"/>
                <a:gd name="connsiteY1707" fmla="*/ 428711 h 3832767"/>
                <a:gd name="connsiteX1708" fmla="*/ 4062084 w 4177355"/>
                <a:gd name="connsiteY1708" fmla="*/ 433371 h 3832767"/>
                <a:gd name="connsiteX1709" fmla="*/ 4064046 w 4177355"/>
                <a:gd name="connsiteY1709" fmla="*/ 435701 h 3832767"/>
                <a:gd name="connsiteX1710" fmla="*/ 4067234 w 4177355"/>
                <a:gd name="connsiteY1710" fmla="*/ 437050 h 3832767"/>
                <a:gd name="connsiteX1711" fmla="*/ 4071404 w 4177355"/>
                <a:gd name="connsiteY1711" fmla="*/ 437295 h 3832767"/>
                <a:gd name="connsiteX1712" fmla="*/ 4076309 w 4177355"/>
                <a:gd name="connsiteY1712" fmla="*/ 436559 h 3832767"/>
                <a:gd name="connsiteX1713" fmla="*/ 4078639 w 4177355"/>
                <a:gd name="connsiteY1713" fmla="*/ 435946 h 3832767"/>
                <a:gd name="connsiteX1714" fmla="*/ 4081092 w 4177355"/>
                <a:gd name="connsiteY1714" fmla="*/ 435088 h 3832767"/>
                <a:gd name="connsiteX1715" fmla="*/ 4083544 w 4177355"/>
                <a:gd name="connsiteY1715" fmla="*/ 433984 h 3832767"/>
                <a:gd name="connsiteX1716" fmla="*/ 4086119 w 4177355"/>
                <a:gd name="connsiteY1716" fmla="*/ 432758 h 3832767"/>
                <a:gd name="connsiteX1717" fmla="*/ 4093354 w 4177355"/>
                <a:gd name="connsiteY1717" fmla="*/ 427852 h 3832767"/>
                <a:gd name="connsiteX1718" fmla="*/ 4098505 w 4177355"/>
                <a:gd name="connsiteY1718" fmla="*/ 422334 h 3832767"/>
                <a:gd name="connsiteX1719" fmla="*/ 4101203 w 4177355"/>
                <a:gd name="connsiteY1719" fmla="*/ 416938 h 3832767"/>
                <a:gd name="connsiteX1720" fmla="*/ 4100835 w 4177355"/>
                <a:gd name="connsiteY1720" fmla="*/ 412279 h 3832767"/>
                <a:gd name="connsiteX1721" fmla="*/ 4098873 w 4177355"/>
                <a:gd name="connsiteY1721" fmla="*/ 409949 h 3832767"/>
                <a:gd name="connsiteX1722" fmla="*/ 4095684 w 4177355"/>
                <a:gd name="connsiteY1722" fmla="*/ 408722 h 3832767"/>
                <a:gd name="connsiteX1723" fmla="*/ 4091515 w 4177355"/>
                <a:gd name="connsiteY1723" fmla="*/ 408477 h 3832767"/>
                <a:gd name="connsiteX1724" fmla="*/ 4086610 w 4177355"/>
                <a:gd name="connsiteY1724" fmla="*/ 409213 h 3832767"/>
                <a:gd name="connsiteX1725" fmla="*/ 1037686 w 4177355"/>
                <a:gd name="connsiteY1725" fmla="*/ 1152222 h 3832767"/>
                <a:gd name="connsiteX1726" fmla="*/ 1034988 w 4177355"/>
                <a:gd name="connsiteY1726" fmla="*/ 1153203 h 3832767"/>
                <a:gd name="connsiteX1727" fmla="*/ 1032045 w 4177355"/>
                <a:gd name="connsiteY1727" fmla="*/ 1154797 h 3832767"/>
                <a:gd name="connsiteX1728" fmla="*/ 1028980 w 4177355"/>
                <a:gd name="connsiteY1728" fmla="*/ 1157004 h 3832767"/>
                <a:gd name="connsiteX1729" fmla="*/ 1026036 w 4177355"/>
                <a:gd name="connsiteY1729" fmla="*/ 1159702 h 3832767"/>
                <a:gd name="connsiteX1730" fmla="*/ 1022358 w 4177355"/>
                <a:gd name="connsiteY1730" fmla="*/ 1163872 h 3832767"/>
                <a:gd name="connsiteX1731" fmla="*/ 1020150 w 4177355"/>
                <a:gd name="connsiteY1731" fmla="*/ 1167673 h 3832767"/>
                <a:gd name="connsiteX1732" fmla="*/ 1019537 w 4177355"/>
                <a:gd name="connsiteY1732" fmla="*/ 1170739 h 3832767"/>
                <a:gd name="connsiteX1733" fmla="*/ 1020641 w 4177355"/>
                <a:gd name="connsiteY1733" fmla="*/ 1172701 h 3832767"/>
                <a:gd name="connsiteX1734" fmla="*/ 1021377 w 4177355"/>
                <a:gd name="connsiteY1734" fmla="*/ 1172946 h 3832767"/>
                <a:gd name="connsiteX1735" fmla="*/ 1022235 w 4177355"/>
                <a:gd name="connsiteY1735" fmla="*/ 1172946 h 3832767"/>
                <a:gd name="connsiteX1736" fmla="*/ 1023216 w 4177355"/>
                <a:gd name="connsiteY1736" fmla="*/ 1172946 h 3832767"/>
                <a:gd name="connsiteX1737" fmla="*/ 1024320 w 4177355"/>
                <a:gd name="connsiteY1737" fmla="*/ 1172701 h 3832767"/>
                <a:gd name="connsiteX1738" fmla="*/ 1027018 w 4177355"/>
                <a:gd name="connsiteY1738" fmla="*/ 1171720 h 3832767"/>
                <a:gd name="connsiteX1739" fmla="*/ 1029961 w 4177355"/>
                <a:gd name="connsiteY1739" fmla="*/ 1170126 h 3832767"/>
                <a:gd name="connsiteX1740" fmla="*/ 1033026 w 4177355"/>
                <a:gd name="connsiteY1740" fmla="*/ 1167918 h 3832767"/>
                <a:gd name="connsiteX1741" fmla="*/ 1036092 w 4177355"/>
                <a:gd name="connsiteY1741" fmla="*/ 1165220 h 3832767"/>
                <a:gd name="connsiteX1742" fmla="*/ 1039771 w 4177355"/>
                <a:gd name="connsiteY1742" fmla="*/ 1161051 h 3832767"/>
                <a:gd name="connsiteX1743" fmla="*/ 1041978 w 4177355"/>
                <a:gd name="connsiteY1743" fmla="*/ 1157249 h 3832767"/>
                <a:gd name="connsiteX1744" fmla="*/ 1042591 w 4177355"/>
                <a:gd name="connsiteY1744" fmla="*/ 1154184 h 3832767"/>
                <a:gd name="connsiteX1745" fmla="*/ 1041488 w 4177355"/>
                <a:gd name="connsiteY1745" fmla="*/ 1152344 h 3832767"/>
                <a:gd name="connsiteX1746" fmla="*/ 1040752 w 4177355"/>
                <a:gd name="connsiteY1746" fmla="*/ 1152099 h 3832767"/>
                <a:gd name="connsiteX1747" fmla="*/ 1039893 w 4177355"/>
                <a:gd name="connsiteY1747" fmla="*/ 1152099 h 3832767"/>
                <a:gd name="connsiteX1748" fmla="*/ 1038913 w 4177355"/>
                <a:gd name="connsiteY1748" fmla="*/ 1152099 h 3832767"/>
                <a:gd name="connsiteX1749" fmla="*/ 1037809 w 4177355"/>
                <a:gd name="connsiteY1749" fmla="*/ 1152344 h 3832767"/>
                <a:gd name="connsiteX1750" fmla="*/ 4104023 w 4177355"/>
                <a:gd name="connsiteY1750" fmla="*/ 449313 h 3832767"/>
                <a:gd name="connsiteX1751" fmla="*/ 4101816 w 4177355"/>
                <a:gd name="connsiteY1751" fmla="*/ 449926 h 3832767"/>
                <a:gd name="connsiteX1752" fmla="*/ 4099486 w 4177355"/>
                <a:gd name="connsiteY1752" fmla="*/ 450784 h 3832767"/>
                <a:gd name="connsiteX1753" fmla="*/ 4097156 w 4177355"/>
                <a:gd name="connsiteY1753" fmla="*/ 451765 h 3832767"/>
                <a:gd name="connsiteX1754" fmla="*/ 4094704 w 4177355"/>
                <a:gd name="connsiteY1754" fmla="*/ 452991 h 3832767"/>
                <a:gd name="connsiteX1755" fmla="*/ 4087346 w 4177355"/>
                <a:gd name="connsiteY1755" fmla="*/ 457774 h 3832767"/>
                <a:gd name="connsiteX1756" fmla="*/ 4081950 w 4177355"/>
                <a:gd name="connsiteY1756" fmla="*/ 463292 h 3832767"/>
                <a:gd name="connsiteX1757" fmla="*/ 4079007 w 4177355"/>
                <a:gd name="connsiteY1757" fmla="*/ 468811 h 3832767"/>
                <a:gd name="connsiteX1758" fmla="*/ 4079007 w 4177355"/>
                <a:gd name="connsiteY1758" fmla="*/ 473593 h 3832767"/>
                <a:gd name="connsiteX1759" fmla="*/ 4080969 w 4177355"/>
                <a:gd name="connsiteY1759" fmla="*/ 476046 h 3832767"/>
                <a:gd name="connsiteX1760" fmla="*/ 4084157 w 4177355"/>
                <a:gd name="connsiteY1760" fmla="*/ 477517 h 3832767"/>
                <a:gd name="connsiteX1761" fmla="*/ 4088449 w 4177355"/>
                <a:gd name="connsiteY1761" fmla="*/ 477885 h 3832767"/>
                <a:gd name="connsiteX1762" fmla="*/ 4093477 w 4177355"/>
                <a:gd name="connsiteY1762" fmla="*/ 477149 h 3832767"/>
                <a:gd name="connsiteX1763" fmla="*/ 4095684 w 4177355"/>
                <a:gd name="connsiteY1763" fmla="*/ 476536 h 3832767"/>
                <a:gd name="connsiteX1764" fmla="*/ 4098014 w 4177355"/>
                <a:gd name="connsiteY1764" fmla="*/ 475800 h 3832767"/>
                <a:gd name="connsiteX1765" fmla="*/ 4100344 w 4177355"/>
                <a:gd name="connsiteY1765" fmla="*/ 474819 h 3832767"/>
                <a:gd name="connsiteX1766" fmla="*/ 4102674 w 4177355"/>
                <a:gd name="connsiteY1766" fmla="*/ 473716 h 3832767"/>
                <a:gd name="connsiteX1767" fmla="*/ 4110155 w 4177355"/>
                <a:gd name="connsiteY1767" fmla="*/ 468811 h 3832767"/>
                <a:gd name="connsiteX1768" fmla="*/ 4115550 w 4177355"/>
                <a:gd name="connsiteY1768" fmla="*/ 463292 h 3832767"/>
                <a:gd name="connsiteX1769" fmla="*/ 4118494 w 4177355"/>
                <a:gd name="connsiteY1769" fmla="*/ 457774 h 3832767"/>
                <a:gd name="connsiteX1770" fmla="*/ 4118494 w 4177355"/>
                <a:gd name="connsiteY1770" fmla="*/ 452991 h 3832767"/>
                <a:gd name="connsiteX1771" fmla="*/ 4116532 w 4177355"/>
                <a:gd name="connsiteY1771" fmla="*/ 450416 h 3832767"/>
                <a:gd name="connsiteX1772" fmla="*/ 4113343 w 4177355"/>
                <a:gd name="connsiteY1772" fmla="*/ 448945 h 3832767"/>
                <a:gd name="connsiteX1773" fmla="*/ 4109051 w 4177355"/>
                <a:gd name="connsiteY1773" fmla="*/ 448577 h 3832767"/>
                <a:gd name="connsiteX1774" fmla="*/ 4104023 w 4177355"/>
                <a:gd name="connsiteY1774" fmla="*/ 449313 h 3832767"/>
                <a:gd name="connsiteX1775" fmla="*/ 996728 w 4177355"/>
                <a:gd name="connsiteY1775" fmla="*/ 1192812 h 3832767"/>
                <a:gd name="connsiteX1776" fmla="*/ 994030 w 4177355"/>
                <a:gd name="connsiteY1776" fmla="*/ 1193793 h 3832767"/>
                <a:gd name="connsiteX1777" fmla="*/ 990965 w 4177355"/>
                <a:gd name="connsiteY1777" fmla="*/ 1195387 h 3832767"/>
                <a:gd name="connsiteX1778" fmla="*/ 987899 w 4177355"/>
                <a:gd name="connsiteY1778" fmla="*/ 1197595 h 3832767"/>
                <a:gd name="connsiteX1779" fmla="*/ 984833 w 4177355"/>
                <a:gd name="connsiteY1779" fmla="*/ 1200292 h 3832767"/>
                <a:gd name="connsiteX1780" fmla="*/ 981277 w 4177355"/>
                <a:gd name="connsiteY1780" fmla="*/ 1204462 h 3832767"/>
                <a:gd name="connsiteX1781" fmla="*/ 979192 w 4177355"/>
                <a:gd name="connsiteY1781" fmla="*/ 1208263 h 3832767"/>
                <a:gd name="connsiteX1782" fmla="*/ 978702 w 4177355"/>
                <a:gd name="connsiteY1782" fmla="*/ 1211329 h 3832767"/>
                <a:gd name="connsiteX1783" fmla="*/ 979928 w 4177355"/>
                <a:gd name="connsiteY1783" fmla="*/ 1213168 h 3832767"/>
                <a:gd name="connsiteX1784" fmla="*/ 980664 w 4177355"/>
                <a:gd name="connsiteY1784" fmla="*/ 1213414 h 3832767"/>
                <a:gd name="connsiteX1785" fmla="*/ 981400 w 4177355"/>
                <a:gd name="connsiteY1785" fmla="*/ 1213414 h 3832767"/>
                <a:gd name="connsiteX1786" fmla="*/ 982258 w 4177355"/>
                <a:gd name="connsiteY1786" fmla="*/ 1213414 h 3832767"/>
                <a:gd name="connsiteX1787" fmla="*/ 983239 w 4177355"/>
                <a:gd name="connsiteY1787" fmla="*/ 1213291 h 3832767"/>
                <a:gd name="connsiteX1788" fmla="*/ 985937 w 4177355"/>
                <a:gd name="connsiteY1788" fmla="*/ 1212310 h 3832767"/>
                <a:gd name="connsiteX1789" fmla="*/ 989003 w 4177355"/>
                <a:gd name="connsiteY1789" fmla="*/ 1210593 h 3832767"/>
                <a:gd name="connsiteX1790" fmla="*/ 992191 w 4177355"/>
                <a:gd name="connsiteY1790" fmla="*/ 1208263 h 3832767"/>
                <a:gd name="connsiteX1791" fmla="*/ 995257 w 4177355"/>
                <a:gd name="connsiteY1791" fmla="*/ 1205443 h 3832767"/>
                <a:gd name="connsiteX1792" fmla="*/ 998813 w 4177355"/>
                <a:gd name="connsiteY1792" fmla="*/ 1201273 h 3832767"/>
                <a:gd name="connsiteX1793" fmla="*/ 1000898 w 4177355"/>
                <a:gd name="connsiteY1793" fmla="*/ 1197472 h 3832767"/>
                <a:gd name="connsiteX1794" fmla="*/ 1001388 w 4177355"/>
                <a:gd name="connsiteY1794" fmla="*/ 1194406 h 3832767"/>
                <a:gd name="connsiteX1795" fmla="*/ 1000162 w 4177355"/>
                <a:gd name="connsiteY1795" fmla="*/ 1192567 h 3832767"/>
                <a:gd name="connsiteX1796" fmla="*/ 999426 w 4177355"/>
                <a:gd name="connsiteY1796" fmla="*/ 1192321 h 3832767"/>
                <a:gd name="connsiteX1797" fmla="*/ 998568 w 4177355"/>
                <a:gd name="connsiteY1797" fmla="*/ 1192321 h 3832767"/>
                <a:gd name="connsiteX1798" fmla="*/ 997709 w 4177355"/>
                <a:gd name="connsiteY1798" fmla="*/ 1192321 h 3832767"/>
                <a:gd name="connsiteX1799" fmla="*/ 996728 w 4177355"/>
                <a:gd name="connsiteY1799" fmla="*/ 1192444 h 3832767"/>
                <a:gd name="connsiteX1800" fmla="*/ 4119229 w 4177355"/>
                <a:gd name="connsiteY1800" fmla="*/ 491374 h 3832767"/>
                <a:gd name="connsiteX1801" fmla="*/ 4117145 w 4177355"/>
                <a:gd name="connsiteY1801" fmla="*/ 491987 h 3832767"/>
                <a:gd name="connsiteX1802" fmla="*/ 4114937 w 4177355"/>
                <a:gd name="connsiteY1802" fmla="*/ 492723 h 3832767"/>
                <a:gd name="connsiteX1803" fmla="*/ 4112730 w 4177355"/>
                <a:gd name="connsiteY1803" fmla="*/ 493582 h 3832767"/>
                <a:gd name="connsiteX1804" fmla="*/ 4110400 w 4177355"/>
                <a:gd name="connsiteY1804" fmla="*/ 494685 h 3832767"/>
                <a:gd name="connsiteX1805" fmla="*/ 4102920 w 4177355"/>
                <a:gd name="connsiteY1805" fmla="*/ 499468 h 3832767"/>
                <a:gd name="connsiteX1806" fmla="*/ 4097279 w 4177355"/>
                <a:gd name="connsiteY1806" fmla="*/ 504986 h 3832767"/>
                <a:gd name="connsiteX1807" fmla="*/ 4094090 w 4177355"/>
                <a:gd name="connsiteY1807" fmla="*/ 510627 h 3832767"/>
                <a:gd name="connsiteX1808" fmla="*/ 4093845 w 4177355"/>
                <a:gd name="connsiteY1808" fmla="*/ 515655 h 3832767"/>
                <a:gd name="connsiteX1809" fmla="*/ 4095684 w 4177355"/>
                <a:gd name="connsiteY1809" fmla="*/ 518353 h 3832767"/>
                <a:gd name="connsiteX1810" fmla="*/ 4098995 w 4177355"/>
                <a:gd name="connsiteY1810" fmla="*/ 519947 h 3832767"/>
                <a:gd name="connsiteX1811" fmla="*/ 4103410 w 4177355"/>
                <a:gd name="connsiteY1811" fmla="*/ 520437 h 3832767"/>
                <a:gd name="connsiteX1812" fmla="*/ 4108683 w 4177355"/>
                <a:gd name="connsiteY1812" fmla="*/ 519702 h 3832767"/>
                <a:gd name="connsiteX1813" fmla="*/ 4110768 w 4177355"/>
                <a:gd name="connsiteY1813" fmla="*/ 519088 h 3832767"/>
                <a:gd name="connsiteX1814" fmla="*/ 4112975 w 4177355"/>
                <a:gd name="connsiteY1814" fmla="*/ 518353 h 3832767"/>
                <a:gd name="connsiteX1815" fmla="*/ 4115182 w 4177355"/>
                <a:gd name="connsiteY1815" fmla="*/ 517494 h 3832767"/>
                <a:gd name="connsiteX1816" fmla="*/ 4117390 w 4177355"/>
                <a:gd name="connsiteY1816" fmla="*/ 516391 h 3832767"/>
                <a:gd name="connsiteX1817" fmla="*/ 4124870 w 4177355"/>
                <a:gd name="connsiteY1817" fmla="*/ 511608 h 3832767"/>
                <a:gd name="connsiteX1818" fmla="*/ 4130511 w 4177355"/>
                <a:gd name="connsiteY1818" fmla="*/ 506090 h 3832767"/>
                <a:gd name="connsiteX1819" fmla="*/ 4133700 w 4177355"/>
                <a:gd name="connsiteY1819" fmla="*/ 500449 h 3832767"/>
                <a:gd name="connsiteX1820" fmla="*/ 4133822 w 4177355"/>
                <a:gd name="connsiteY1820" fmla="*/ 495421 h 3832767"/>
                <a:gd name="connsiteX1821" fmla="*/ 4131983 w 4177355"/>
                <a:gd name="connsiteY1821" fmla="*/ 492723 h 3832767"/>
                <a:gd name="connsiteX1822" fmla="*/ 4128672 w 4177355"/>
                <a:gd name="connsiteY1822" fmla="*/ 491129 h 3832767"/>
                <a:gd name="connsiteX1823" fmla="*/ 4124257 w 4177355"/>
                <a:gd name="connsiteY1823" fmla="*/ 490761 h 3832767"/>
                <a:gd name="connsiteX1824" fmla="*/ 4118984 w 4177355"/>
                <a:gd name="connsiteY1824" fmla="*/ 491497 h 3832767"/>
                <a:gd name="connsiteX1825" fmla="*/ 956261 w 4177355"/>
                <a:gd name="connsiteY1825" fmla="*/ 1233770 h 3832767"/>
                <a:gd name="connsiteX1826" fmla="*/ 953440 w 4177355"/>
                <a:gd name="connsiteY1826" fmla="*/ 1234751 h 3832767"/>
                <a:gd name="connsiteX1827" fmla="*/ 950374 w 4177355"/>
                <a:gd name="connsiteY1827" fmla="*/ 1236468 h 3832767"/>
                <a:gd name="connsiteX1828" fmla="*/ 947186 w 4177355"/>
                <a:gd name="connsiteY1828" fmla="*/ 1238798 h 3832767"/>
                <a:gd name="connsiteX1829" fmla="*/ 943998 w 4177355"/>
                <a:gd name="connsiteY1829" fmla="*/ 1241618 h 3832767"/>
                <a:gd name="connsiteX1830" fmla="*/ 940564 w 4177355"/>
                <a:gd name="connsiteY1830" fmla="*/ 1245788 h 3832767"/>
                <a:gd name="connsiteX1831" fmla="*/ 938479 w 4177355"/>
                <a:gd name="connsiteY1831" fmla="*/ 1249589 h 3832767"/>
                <a:gd name="connsiteX1832" fmla="*/ 938112 w 4177355"/>
                <a:gd name="connsiteY1832" fmla="*/ 1252532 h 3832767"/>
                <a:gd name="connsiteX1833" fmla="*/ 939460 w 4177355"/>
                <a:gd name="connsiteY1833" fmla="*/ 1254249 h 3832767"/>
                <a:gd name="connsiteX1834" fmla="*/ 940074 w 4177355"/>
                <a:gd name="connsiteY1834" fmla="*/ 1254494 h 3832767"/>
                <a:gd name="connsiteX1835" fmla="*/ 940809 w 4177355"/>
                <a:gd name="connsiteY1835" fmla="*/ 1254494 h 3832767"/>
                <a:gd name="connsiteX1836" fmla="*/ 941668 w 4177355"/>
                <a:gd name="connsiteY1836" fmla="*/ 1254494 h 3832767"/>
                <a:gd name="connsiteX1837" fmla="*/ 942649 w 4177355"/>
                <a:gd name="connsiteY1837" fmla="*/ 1254372 h 3832767"/>
                <a:gd name="connsiteX1838" fmla="*/ 945469 w 4177355"/>
                <a:gd name="connsiteY1838" fmla="*/ 1253391 h 3832767"/>
                <a:gd name="connsiteX1839" fmla="*/ 948535 w 4177355"/>
                <a:gd name="connsiteY1839" fmla="*/ 1251674 h 3832767"/>
                <a:gd name="connsiteX1840" fmla="*/ 951723 w 4177355"/>
                <a:gd name="connsiteY1840" fmla="*/ 1249344 h 3832767"/>
                <a:gd name="connsiteX1841" fmla="*/ 954912 w 4177355"/>
                <a:gd name="connsiteY1841" fmla="*/ 1246401 h 3832767"/>
                <a:gd name="connsiteX1842" fmla="*/ 958345 w 4177355"/>
                <a:gd name="connsiteY1842" fmla="*/ 1242231 h 3832767"/>
                <a:gd name="connsiteX1843" fmla="*/ 960307 w 4177355"/>
                <a:gd name="connsiteY1843" fmla="*/ 1238430 h 3832767"/>
                <a:gd name="connsiteX1844" fmla="*/ 960675 w 4177355"/>
                <a:gd name="connsiteY1844" fmla="*/ 1235487 h 3832767"/>
                <a:gd name="connsiteX1845" fmla="*/ 959326 w 4177355"/>
                <a:gd name="connsiteY1845" fmla="*/ 1233770 h 3832767"/>
                <a:gd name="connsiteX1846" fmla="*/ 958713 w 4177355"/>
                <a:gd name="connsiteY1846" fmla="*/ 1233525 h 3832767"/>
                <a:gd name="connsiteX1847" fmla="*/ 957977 w 4177355"/>
                <a:gd name="connsiteY1847" fmla="*/ 1233525 h 3832767"/>
                <a:gd name="connsiteX1848" fmla="*/ 957119 w 4177355"/>
                <a:gd name="connsiteY1848" fmla="*/ 1233525 h 3832767"/>
                <a:gd name="connsiteX1849" fmla="*/ 956261 w 4177355"/>
                <a:gd name="connsiteY1849" fmla="*/ 1233647 h 3832767"/>
                <a:gd name="connsiteX1850" fmla="*/ 4132105 w 4177355"/>
                <a:gd name="connsiteY1850" fmla="*/ 535521 h 3832767"/>
                <a:gd name="connsiteX1851" fmla="*/ 4130143 w 4177355"/>
                <a:gd name="connsiteY1851" fmla="*/ 536011 h 3832767"/>
                <a:gd name="connsiteX1852" fmla="*/ 4128181 w 4177355"/>
                <a:gd name="connsiteY1852" fmla="*/ 536624 h 3832767"/>
                <a:gd name="connsiteX1853" fmla="*/ 4126097 w 4177355"/>
                <a:gd name="connsiteY1853" fmla="*/ 537360 h 3832767"/>
                <a:gd name="connsiteX1854" fmla="*/ 4124012 w 4177355"/>
                <a:gd name="connsiteY1854" fmla="*/ 538341 h 3832767"/>
                <a:gd name="connsiteX1855" fmla="*/ 4116409 w 4177355"/>
                <a:gd name="connsiteY1855" fmla="*/ 543001 h 3832767"/>
                <a:gd name="connsiteX1856" fmla="*/ 4110645 w 4177355"/>
                <a:gd name="connsiteY1856" fmla="*/ 548519 h 3832767"/>
                <a:gd name="connsiteX1857" fmla="*/ 4107212 w 4177355"/>
                <a:gd name="connsiteY1857" fmla="*/ 554160 h 3832767"/>
                <a:gd name="connsiteX1858" fmla="*/ 4106844 w 4177355"/>
                <a:gd name="connsiteY1858" fmla="*/ 559311 h 3832767"/>
                <a:gd name="connsiteX1859" fmla="*/ 4108560 w 4177355"/>
                <a:gd name="connsiteY1859" fmla="*/ 562254 h 3832767"/>
                <a:gd name="connsiteX1860" fmla="*/ 4111872 w 4177355"/>
                <a:gd name="connsiteY1860" fmla="*/ 563971 h 3832767"/>
                <a:gd name="connsiteX1861" fmla="*/ 4116409 w 4177355"/>
                <a:gd name="connsiteY1861" fmla="*/ 564461 h 3832767"/>
                <a:gd name="connsiteX1862" fmla="*/ 4121927 w 4177355"/>
                <a:gd name="connsiteY1862" fmla="*/ 563725 h 3832767"/>
                <a:gd name="connsiteX1863" fmla="*/ 4123889 w 4177355"/>
                <a:gd name="connsiteY1863" fmla="*/ 563235 h 3832767"/>
                <a:gd name="connsiteX1864" fmla="*/ 4125974 w 4177355"/>
                <a:gd name="connsiteY1864" fmla="*/ 562622 h 3832767"/>
                <a:gd name="connsiteX1865" fmla="*/ 4128059 w 4177355"/>
                <a:gd name="connsiteY1865" fmla="*/ 561886 h 3832767"/>
                <a:gd name="connsiteX1866" fmla="*/ 4130143 w 4177355"/>
                <a:gd name="connsiteY1866" fmla="*/ 560905 h 3832767"/>
                <a:gd name="connsiteX1867" fmla="*/ 4137869 w 4177355"/>
                <a:gd name="connsiteY1867" fmla="*/ 556245 h 3832767"/>
                <a:gd name="connsiteX1868" fmla="*/ 4143755 w 4177355"/>
                <a:gd name="connsiteY1868" fmla="*/ 550727 h 3832767"/>
                <a:gd name="connsiteX1869" fmla="*/ 4147189 w 4177355"/>
                <a:gd name="connsiteY1869" fmla="*/ 545086 h 3832767"/>
                <a:gd name="connsiteX1870" fmla="*/ 4147557 w 4177355"/>
                <a:gd name="connsiteY1870" fmla="*/ 539935 h 3832767"/>
                <a:gd name="connsiteX1871" fmla="*/ 4145840 w 4177355"/>
                <a:gd name="connsiteY1871" fmla="*/ 536992 h 3832767"/>
                <a:gd name="connsiteX1872" fmla="*/ 4142529 w 4177355"/>
                <a:gd name="connsiteY1872" fmla="*/ 535275 h 3832767"/>
                <a:gd name="connsiteX1873" fmla="*/ 4137992 w 4177355"/>
                <a:gd name="connsiteY1873" fmla="*/ 534785 h 3832767"/>
                <a:gd name="connsiteX1874" fmla="*/ 4132473 w 4177355"/>
                <a:gd name="connsiteY1874" fmla="*/ 535521 h 3832767"/>
                <a:gd name="connsiteX1875" fmla="*/ 916284 w 4177355"/>
                <a:gd name="connsiteY1875" fmla="*/ 1275219 h 3832767"/>
                <a:gd name="connsiteX1876" fmla="*/ 913463 w 4177355"/>
                <a:gd name="connsiteY1876" fmla="*/ 1276200 h 3832767"/>
                <a:gd name="connsiteX1877" fmla="*/ 910275 w 4177355"/>
                <a:gd name="connsiteY1877" fmla="*/ 1278039 h 3832767"/>
                <a:gd name="connsiteX1878" fmla="*/ 906964 w 4177355"/>
                <a:gd name="connsiteY1878" fmla="*/ 1280492 h 3832767"/>
                <a:gd name="connsiteX1879" fmla="*/ 903775 w 4177355"/>
                <a:gd name="connsiteY1879" fmla="*/ 1283435 h 3832767"/>
                <a:gd name="connsiteX1880" fmla="*/ 900342 w 4177355"/>
                <a:gd name="connsiteY1880" fmla="*/ 1287604 h 3832767"/>
                <a:gd name="connsiteX1881" fmla="*/ 898380 w 4177355"/>
                <a:gd name="connsiteY1881" fmla="*/ 1291406 h 3832767"/>
                <a:gd name="connsiteX1882" fmla="*/ 898012 w 4177355"/>
                <a:gd name="connsiteY1882" fmla="*/ 1294349 h 3832767"/>
                <a:gd name="connsiteX1883" fmla="*/ 899483 w 4177355"/>
                <a:gd name="connsiteY1883" fmla="*/ 1295943 h 3832767"/>
                <a:gd name="connsiteX1884" fmla="*/ 900097 w 4177355"/>
                <a:gd name="connsiteY1884" fmla="*/ 1296066 h 3832767"/>
                <a:gd name="connsiteX1885" fmla="*/ 900832 w 4177355"/>
                <a:gd name="connsiteY1885" fmla="*/ 1296066 h 3832767"/>
                <a:gd name="connsiteX1886" fmla="*/ 901568 w 4177355"/>
                <a:gd name="connsiteY1886" fmla="*/ 1296066 h 3832767"/>
                <a:gd name="connsiteX1887" fmla="*/ 902426 w 4177355"/>
                <a:gd name="connsiteY1887" fmla="*/ 1295943 h 3832767"/>
                <a:gd name="connsiteX1888" fmla="*/ 905370 w 4177355"/>
                <a:gd name="connsiteY1888" fmla="*/ 1294962 h 3832767"/>
                <a:gd name="connsiteX1889" fmla="*/ 908558 w 4177355"/>
                <a:gd name="connsiteY1889" fmla="*/ 1293122 h 3832767"/>
                <a:gd name="connsiteX1890" fmla="*/ 911869 w 4177355"/>
                <a:gd name="connsiteY1890" fmla="*/ 1290670 h 3832767"/>
                <a:gd name="connsiteX1891" fmla="*/ 915057 w 4177355"/>
                <a:gd name="connsiteY1891" fmla="*/ 1287604 h 3832767"/>
                <a:gd name="connsiteX1892" fmla="*/ 918491 w 4177355"/>
                <a:gd name="connsiteY1892" fmla="*/ 1283435 h 3832767"/>
                <a:gd name="connsiteX1893" fmla="*/ 920453 w 4177355"/>
                <a:gd name="connsiteY1893" fmla="*/ 1279633 h 3832767"/>
                <a:gd name="connsiteX1894" fmla="*/ 920698 w 4177355"/>
                <a:gd name="connsiteY1894" fmla="*/ 1276690 h 3832767"/>
                <a:gd name="connsiteX1895" fmla="*/ 919227 w 4177355"/>
                <a:gd name="connsiteY1895" fmla="*/ 1275096 h 3832767"/>
                <a:gd name="connsiteX1896" fmla="*/ 918613 w 4177355"/>
                <a:gd name="connsiteY1896" fmla="*/ 1274973 h 3832767"/>
                <a:gd name="connsiteX1897" fmla="*/ 917878 w 4177355"/>
                <a:gd name="connsiteY1897" fmla="*/ 1274973 h 3832767"/>
                <a:gd name="connsiteX1898" fmla="*/ 917142 w 4177355"/>
                <a:gd name="connsiteY1898" fmla="*/ 1274973 h 3832767"/>
                <a:gd name="connsiteX1899" fmla="*/ 916284 w 4177355"/>
                <a:gd name="connsiteY1899" fmla="*/ 1275096 h 3832767"/>
                <a:gd name="connsiteX1900" fmla="*/ 4142774 w 4177355"/>
                <a:gd name="connsiteY1900" fmla="*/ 581629 h 3832767"/>
                <a:gd name="connsiteX1901" fmla="*/ 4140935 w 4177355"/>
                <a:gd name="connsiteY1901" fmla="*/ 582120 h 3832767"/>
                <a:gd name="connsiteX1902" fmla="*/ 4138972 w 4177355"/>
                <a:gd name="connsiteY1902" fmla="*/ 582733 h 3832767"/>
                <a:gd name="connsiteX1903" fmla="*/ 4137010 w 4177355"/>
                <a:gd name="connsiteY1903" fmla="*/ 583469 h 3832767"/>
                <a:gd name="connsiteX1904" fmla="*/ 4135048 w 4177355"/>
                <a:gd name="connsiteY1904" fmla="*/ 584327 h 3832767"/>
                <a:gd name="connsiteX1905" fmla="*/ 4127200 w 4177355"/>
                <a:gd name="connsiteY1905" fmla="*/ 588864 h 3832767"/>
                <a:gd name="connsiteX1906" fmla="*/ 4121191 w 4177355"/>
                <a:gd name="connsiteY1906" fmla="*/ 594383 h 3832767"/>
                <a:gd name="connsiteX1907" fmla="*/ 4117512 w 4177355"/>
                <a:gd name="connsiteY1907" fmla="*/ 600146 h 3832767"/>
                <a:gd name="connsiteX1908" fmla="*/ 4116777 w 4177355"/>
                <a:gd name="connsiteY1908" fmla="*/ 605542 h 3832767"/>
                <a:gd name="connsiteX1909" fmla="*/ 4118494 w 4177355"/>
                <a:gd name="connsiteY1909" fmla="*/ 608730 h 3832767"/>
                <a:gd name="connsiteX1910" fmla="*/ 4121805 w 4177355"/>
                <a:gd name="connsiteY1910" fmla="*/ 610692 h 3832767"/>
                <a:gd name="connsiteX1911" fmla="*/ 4126464 w 4177355"/>
                <a:gd name="connsiteY1911" fmla="*/ 611305 h 3832767"/>
                <a:gd name="connsiteX1912" fmla="*/ 4132105 w 4177355"/>
                <a:gd name="connsiteY1912" fmla="*/ 610692 h 3832767"/>
                <a:gd name="connsiteX1913" fmla="*/ 4133945 w 4177355"/>
                <a:gd name="connsiteY1913" fmla="*/ 610202 h 3832767"/>
                <a:gd name="connsiteX1914" fmla="*/ 4135907 w 4177355"/>
                <a:gd name="connsiteY1914" fmla="*/ 609589 h 3832767"/>
                <a:gd name="connsiteX1915" fmla="*/ 4137869 w 4177355"/>
                <a:gd name="connsiteY1915" fmla="*/ 608853 h 3832767"/>
                <a:gd name="connsiteX1916" fmla="*/ 4139831 w 4177355"/>
                <a:gd name="connsiteY1916" fmla="*/ 607994 h 3832767"/>
                <a:gd name="connsiteX1917" fmla="*/ 4147679 w 4177355"/>
                <a:gd name="connsiteY1917" fmla="*/ 603457 h 3832767"/>
                <a:gd name="connsiteX1918" fmla="*/ 4153688 w 4177355"/>
                <a:gd name="connsiteY1918" fmla="*/ 597939 h 3832767"/>
                <a:gd name="connsiteX1919" fmla="*/ 4157367 w 4177355"/>
                <a:gd name="connsiteY1919" fmla="*/ 592175 h 3832767"/>
                <a:gd name="connsiteX1920" fmla="*/ 4158103 w 4177355"/>
                <a:gd name="connsiteY1920" fmla="*/ 586780 h 3832767"/>
                <a:gd name="connsiteX1921" fmla="*/ 4156386 w 4177355"/>
                <a:gd name="connsiteY1921" fmla="*/ 583591 h 3832767"/>
                <a:gd name="connsiteX1922" fmla="*/ 4153075 w 4177355"/>
                <a:gd name="connsiteY1922" fmla="*/ 581629 h 3832767"/>
                <a:gd name="connsiteX1923" fmla="*/ 4148415 w 4177355"/>
                <a:gd name="connsiteY1923" fmla="*/ 581016 h 3832767"/>
                <a:gd name="connsiteX1924" fmla="*/ 4142774 w 4177355"/>
                <a:gd name="connsiteY1924" fmla="*/ 581752 h 3832767"/>
                <a:gd name="connsiteX1925" fmla="*/ 877042 w 4177355"/>
                <a:gd name="connsiteY1925" fmla="*/ 1317035 h 3832767"/>
                <a:gd name="connsiteX1926" fmla="*/ 874099 w 4177355"/>
                <a:gd name="connsiteY1926" fmla="*/ 1318139 h 3832767"/>
                <a:gd name="connsiteX1927" fmla="*/ 870788 w 4177355"/>
                <a:gd name="connsiteY1927" fmla="*/ 1319978 h 3832767"/>
                <a:gd name="connsiteX1928" fmla="*/ 867355 w 4177355"/>
                <a:gd name="connsiteY1928" fmla="*/ 1322553 h 3832767"/>
                <a:gd name="connsiteX1929" fmla="*/ 864044 w 4177355"/>
                <a:gd name="connsiteY1929" fmla="*/ 1325742 h 3832767"/>
                <a:gd name="connsiteX1930" fmla="*/ 860733 w 4177355"/>
                <a:gd name="connsiteY1930" fmla="*/ 1329911 h 3832767"/>
                <a:gd name="connsiteX1931" fmla="*/ 858893 w 4177355"/>
                <a:gd name="connsiteY1931" fmla="*/ 1333590 h 3832767"/>
                <a:gd name="connsiteX1932" fmla="*/ 858648 w 4177355"/>
                <a:gd name="connsiteY1932" fmla="*/ 1336410 h 3832767"/>
                <a:gd name="connsiteX1933" fmla="*/ 860119 w 4177355"/>
                <a:gd name="connsiteY1933" fmla="*/ 1338005 h 3832767"/>
                <a:gd name="connsiteX1934" fmla="*/ 860733 w 4177355"/>
                <a:gd name="connsiteY1934" fmla="*/ 1338127 h 3832767"/>
                <a:gd name="connsiteX1935" fmla="*/ 861346 w 4177355"/>
                <a:gd name="connsiteY1935" fmla="*/ 1338127 h 3832767"/>
                <a:gd name="connsiteX1936" fmla="*/ 862082 w 4177355"/>
                <a:gd name="connsiteY1936" fmla="*/ 1338127 h 3832767"/>
                <a:gd name="connsiteX1937" fmla="*/ 862817 w 4177355"/>
                <a:gd name="connsiteY1937" fmla="*/ 1338005 h 3832767"/>
                <a:gd name="connsiteX1938" fmla="*/ 865760 w 4177355"/>
                <a:gd name="connsiteY1938" fmla="*/ 1336901 h 3832767"/>
                <a:gd name="connsiteX1939" fmla="*/ 869071 w 4177355"/>
                <a:gd name="connsiteY1939" fmla="*/ 1335061 h 3832767"/>
                <a:gd name="connsiteX1940" fmla="*/ 872505 w 4177355"/>
                <a:gd name="connsiteY1940" fmla="*/ 1332486 h 3832767"/>
                <a:gd name="connsiteX1941" fmla="*/ 875816 w 4177355"/>
                <a:gd name="connsiteY1941" fmla="*/ 1329421 h 3832767"/>
                <a:gd name="connsiteX1942" fmla="*/ 879127 w 4177355"/>
                <a:gd name="connsiteY1942" fmla="*/ 1325129 h 3832767"/>
                <a:gd name="connsiteX1943" fmla="*/ 880966 w 4177355"/>
                <a:gd name="connsiteY1943" fmla="*/ 1321327 h 3832767"/>
                <a:gd name="connsiteX1944" fmla="*/ 881212 w 4177355"/>
                <a:gd name="connsiteY1944" fmla="*/ 1318507 h 3832767"/>
                <a:gd name="connsiteX1945" fmla="*/ 879617 w 4177355"/>
                <a:gd name="connsiteY1945" fmla="*/ 1316912 h 3832767"/>
                <a:gd name="connsiteX1946" fmla="*/ 879004 w 4177355"/>
                <a:gd name="connsiteY1946" fmla="*/ 1316912 h 3832767"/>
                <a:gd name="connsiteX1947" fmla="*/ 878391 w 4177355"/>
                <a:gd name="connsiteY1947" fmla="*/ 1316912 h 3832767"/>
                <a:gd name="connsiteX1948" fmla="*/ 877655 w 4177355"/>
                <a:gd name="connsiteY1948" fmla="*/ 1316912 h 3832767"/>
                <a:gd name="connsiteX1949" fmla="*/ 876920 w 4177355"/>
                <a:gd name="connsiteY1949" fmla="*/ 1317035 h 3832767"/>
                <a:gd name="connsiteX1950" fmla="*/ 4151235 w 4177355"/>
                <a:gd name="connsiteY1950" fmla="*/ 629822 h 3832767"/>
                <a:gd name="connsiteX1951" fmla="*/ 4149519 w 4177355"/>
                <a:gd name="connsiteY1951" fmla="*/ 630190 h 3832767"/>
                <a:gd name="connsiteX1952" fmla="*/ 4147802 w 4177355"/>
                <a:gd name="connsiteY1952" fmla="*/ 630681 h 3832767"/>
                <a:gd name="connsiteX1953" fmla="*/ 4145962 w 4177355"/>
                <a:gd name="connsiteY1953" fmla="*/ 631294 h 3832767"/>
                <a:gd name="connsiteX1954" fmla="*/ 4144123 w 4177355"/>
                <a:gd name="connsiteY1954" fmla="*/ 632030 h 3832767"/>
                <a:gd name="connsiteX1955" fmla="*/ 4136152 w 4177355"/>
                <a:gd name="connsiteY1955" fmla="*/ 636444 h 3832767"/>
                <a:gd name="connsiteX1956" fmla="*/ 4129898 w 4177355"/>
                <a:gd name="connsiteY1956" fmla="*/ 641963 h 3832767"/>
                <a:gd name="connsiteX1957" fmla="*/ 4125974 w 4177355"/>
                <a:gd name="connsiteY1957" fmla="*/ 647849 h 3832767"/>
                <a:gd name="connsiteX1958" fmla="*/ 4124993 w 4177355"/>
                <a:gd name="connsiteY1958" fmla="*/ 653367 h 3832767"/>
                <a:gd name="connsiteX1959" fmla="*/ 4126587 w 4177355"/>
                <a:gd name="connsiteY1959" fmla="*/ 656801 h 3832767"/>
                <a:gd name="connsiteX1960" fmla="*/ 4129898 w 4177355"/>
                <a:gd name="connsiteY1960" fmla="*/ 658885 h 3832767"/>
                <a:gd name="connsiteX1961" fmla="*/ 4134680 w 4177355"/>
                <a:gd name="connsiteY1961" fmla="*/ 659621 h 3832767"/>
                <a:gd name="connsiteX1962" fmla="*/ 4140567 w 4177355"/>
                <a:gd name="connsiteY1962" fmla="*/ 659008 h 3832767"/>
                <a:gd name="connsiteX1963" fmla="*/ 4142283 w 4177355"/>
                <a:gd name="connsiteY1963" fmla="*/ 658640 h 3832767"/>
                <a:gd name="connsiteX1964" fmla="*/ 4144000 w 4177355"/>
                <a:gd name="connsiteY1964" fmla="*/ 658150 h 3832767"/>
                <a:gd name="connsiteX1965" fmla="*/ 4145840 w 4177355"/>
                <a:gd name="connsiteY1965" fmla="*/ 657537 h 3832767"/>
                <a:gd name="connsiteX1966" fmla="*/ 4147679 w 4177355"/>
                <a:gd name="connsiteY1966" fmla="*/ 656801 h 3832767"/>
                <a:gd name="connsiteX1967" fmla="*/ 4155650 w 4177355"/>
                <a:gd name="connsiteY1967" fmla="*/ 652263 h 3832767"/>
                <a:gd name="connsiteX1968" fmla="*/ 4161904 w 4177355"/>
                <a:gd name="connsiteY1968" fmla="*/ 646745 h 3832767"/>
                <a:gd name="connsiteX1969" fmla="*/ 4165828 w 4177355"/>
                <a:gd name="connsiteY1969" fmla="*/ 640859 h 3832767"/>
                <a:gd name="connsiteX1970" fmla="*/ 4166687 w 4177355"/>
                <a:gd name="connsiteY1970" fmla="*/ 635341 h 3832767"/>
                <a:gd name="connsiteX1971" fmla="*/ 4165093 w 4177355"/>
                <a:gd name="connsiteY1971" fmla="*/ 631907 h 3832767"/>
                <a:gd name="connsiteX1972" fmla="*/ 4161782 w 4177355"/>
                <a:gd name="connsiteY1972" fmla="*/ 629822 h 3832767"/>
                <a:gd name="connsiteX1973" fmla="*/ 4156999 w 4177355"/>
                <a:gd name="connsiteY1973" fmla="*/ 629087 h 3832767"/>
                <a:gd name="connsiteX1974" fmla="*/ 4151235 w 4177355"/>
                <a:gd name="connsiteY1974" fmla="*/ 629700 h 3832767"/>
                <a:gd name="connsiteX1975" fmla="*/ 838414 w 4177355"/>
                <a:gd name="connsiteY1975" fmla="*/ 1359342 h 3832767"/>
                <a:gd name="connsiteX1976" fmla="*/ 835348 w 4177355"/>
                <a:gd name="connsiteY1976" fmla="*/ 1360446 h 3832767"/>
                <a:gd name="connsiteX1977" fmla="*/ 831915 w 4177355"/>
                <a:gd name="connsiteY1977" fmla="*/ 1362408 h 3832767"/>
                <a:gd name="connsiteX1978" fmla="*/ 828481 w 4177355"/>
                <a:gd name="connsiteY1978" fmla="*/ 1365106 h 3832767"/>
                <a:gd name="connsiteX1979" fmla="*/ 825170 w 4177355"/>
                <a:gd name="connsiteY1979" fmla="*/ 1368417 h 3832767"/>
                <a:gd name="connsiteX1980" fmla="*/ 821982 w 4177355"/>
                <a:gd name="connsiteY1980" fmla="*/ 1372709 h 3832767"/>
                <a:gd name="connsiteX1981" fmla="*/ 820265 w 4177355"/>
                <a:gd name="connsiteY1981" fmla="*/ 1376388 h 3832767"/>
                <a:gd name="connsiteX1982" fmla="*/ 820265 w 4177355"/>
                <a:gd name="connsiteY1982" fmla="*/ 1379208 h 3832767"/>
                <a:gd name="connsiteX1983" fmla="*/ 821859 w 4177355"/>
                <a:gd name="connsiteY1983" fmla="*/ 1380679 h 3832767"/>
                <a:gd name="connsiteX1984" fmla="*/ 822472 w 4177355"/>
                <a:gd name="connsiteY1984" fmla="*/ 1380679 h 3832767"/>
                <a:gd name="connsiteX1985" fmla="*/ 823086 w 4177355"/>
                <a:gd name="connsiteY1985" fmla="*/ 1380679 h 3832767"/>
                <a:gd name="connsiteX1986" fmla="*/ 823821 w 4177355"/>
                <a:gd name="connsiteY1986" fmla="*/ 1380679 h 3832767"/>
                <a:gd name="connsiteX1987" fmla="*/ 824557 w 4177355"/>
                <a:gd name="connsiteY1987" fmla="*/ 1380557 h 3832767"/>
                <a:gd name="connsiteX1988" fmla="*/ 827623 w 4177355"/>
                <a:gd name="connsiteY1988" fmla="*/ 1379453 h 3832767"/>
                <a:gd name="connsiteX1989" fmla="*/ 831056 w 4177355"/>
                <a:gd name="connsiteY1989" fmla="*/ 1377491 h 3832767"/>
                <a:gd name="connsiteX1990" fmla="*/ 834490 w 4177355"/>
                <a:gd name="connsiteY1990" fmla="*/ 1374793 h 3832767"/>
                <a:gd name="connsiteX1991" fmla="*/ 837801 w 4177355"/>
                <a:gd name="connsiteY1991" fmla="*/ 1371605 h 3832767"/>
                <a:gd name="connsiteX1992" fmla="*/ 840989 w 4177355"/>
                <a:gd name="connsiteY1992" fmla="*/ 1367313 h 3832767"/>
                <a:gd name="connsiteX1993" fmla="*/ 842706 w 4177355"/>
                <a:gd name="connsiteY1993" fmla="*/ 1363634 h 3832767"/>
                <a:gd name="connsiteX1994" fmla="*/ 842706 w 4177355"/>
                <a:gd name="connsiteY1994" fmla="*/ 1360814 h 3832767"/>
                <a:gd name="connsiteX1995" fmla="*/ 841112 w 4177355"/>
                <a:gd name="connsiteY1995" fmla="*/ 1359342 h 3832767"/>
                <a:gd name="connsiteX1996" fmla="*/ 840499 w 4177355"/>
                <a:gd name="connsiteY1996" fmla="*/ 1359342 h 3832767"/>
                <a:gd name="connsiteX1997" fmla="*/ 839886 w 4177355"/>
                <a:gd name="connsiteY1997" fmla="*/ 1359342 h 3832767"/>
                <a:gd name="connsiteX1998" fmla="*/ 839273 w 4177355"/>
                <a:gd name="connsiteY1998" fmla="*/ 1359342 h 3832767"/>
                <a:gd name="connsiteX1999" fmla="*/ 838537 w 4177355"/>
                <a:gd name="connsiteY1999" fmla="*/ 1359465 h 3832767"/>
                <a:gd name="connsiteX2000" fmla="*/ 4157122 w 4177355"/>
                <a:gd name="connsiteY2000" fmla="*/ 679978 h 3832767"/>
                <a:gd name="connsiteX2001" fmla="*/ 4155527 w 4177355"/>
                <a:gd name="connsiteY2001" fmla="*/ 680346 h 3832767"/>
                <a:gd name="connsiteX2002" fmla="*/ 4153933 w 4177355"/>
                <a:gd name="connsiteY2002" fmla="*/ 680836 h 3832767"/>
                <a:gd name="connsiteX2003" fmla="*/ 4152217 w 4177355"/>
                <a:gd name="connsiteY2003" fmla="*/ 681449 h 3832767"/>
                <a:gd name="connsiteX2004" fmla="*/ 4150500 w 4177355"/>
                <a:gd name="connsiteY2004" fmla="*/ 682062 h 3832767"/>
                <a:gd name="connsiteX2005" fmla="*/ 4142406 w 4177355"/>
                <a:gd name="connsiteY2005" fmla="*/ 686477 h 3832767"/>
                <a:gd name="connsiteX2006" fmla="*/ 4136030 w 4177355"/>
                <a:gd name="connsiteY2006" fmla="*/ 691995 h 3832767"/>
                <a:gd name="connsiteX2007" fmla="*/ 4131860 w 4177355"/>
                <a:gd name="connsiteY2007" fmla="*/ 697881 h 3832767"/>
                <a:gd name="connsiteX2008" fmla="*/ 4130634 w 4177355"/>
                <a:gd name="connsiteY2008" fmla="*/ 703522 h 3832767"/>
                <a:gd name="connsiteX2009" fmla="*/ 4132105 w 4177355"/>
                <a:gd name="connsiteY2009" fmla="*/ 707201 h 3832767"/>
                <a:gd name="connsiteX2010" fmla="*/ 4135416 w 4177355"/>
                <a:gd name="connsiteY2010" fmla="*/ 709531 h 3832767"/>
                <a:gd name="connsiteX2011" fmla="*/ 4140322 w 4177355"/>
                <a:gd name="connsiteY2011" fmla="*/ 710390 h 3832767"/>
                <a:gd name="connsiteX2012" fmla="*/ 4146330 w 4177355"/>
                <a:gd name="connsiteY2012" fmla="*/ 709776 h 3832767"/>
                <a:gd name="connsiteX2013" fmla="*/ 4147925 w 4177355"/>
                <a:gd name="connsiteY2013" fmla="*/ 709409 h 3832767"/>
                <a:gd name="connsiteX2014" fmla="*/ 4149519 w 4177355"/>
                <a:gd name="connsiteY2014" fmla="*/ 708918 h 3832767"/>
                <a:gd name="connsiteX2015" fmla="*/ 4151113 w 4177355"/>
                <a:gd name="connsiteY2015" fmla="*/ 708428 h 3832767"/>
                <a:gd name="connsiteX2016" fmla="*/ 4152830 w 4177355"/>
                <a:gd name="connsiteY2016" fmla="*/ 707814 h 3832767"/>
                <a:gd name="connsiteX2017" fmla="*/ 4160923 w 4177355"/>
                <a:gd name="connsiteY2017" fmla="*/ 703400 h 3832767"/>
                <a:gd name="connsiteX2018" fmla="*/ 4167422 w 4177355"/>
                <a:gd name="connsiteY2018" fmla="*/ 697881 h 3832767"/>
                <a:gd name="connsiteX2019" fmla="*/ 4171592 w 4177355"/>
                <a:gd name="connsiteY2019" fmla="*/ 691873 h 3832767"/>
                <a:gd name="connsiteX2020" fmla="*/ 4172818 w 4177355"/>
                <a:gd name="connsiteY2020" fmla="*/ 686232 h 3832767"/>
                <a:gd name="connsiteX2021" fmla="*/ 4171347 w 4177355"/>
                <a:gd name="connsiteY2021" fmla="*/ 682553 h 3832767"/>
                <a:gd name="connsiteX2022" fmla="*/ 4168035 w 4177355"/>
                <a:gd name="connsiteY2022" fmla="*/ 680223 h 3832767"/>
                <a:gd name="connsiteX2023" fmla="*/ 4163130 w 4177355"/>
                <a:gd name="connsiteY2023" fmla="*/ 679364 h 3832767"/>
                <a:gd name="connsiteX2024" fmla="*/ 4157122 w 4177355"/>
                <a:gd name="connsiteY2024" fmla="*/ 679978 h 3832767"/>
                <a:gd name="connsiteX2025" fmla="*/ 800154 w 4177355"/>
                <a:gd name="connsiteY2025" fmla="*/ 1402017 h 3832767"/>
                <a:gd name="connsiteX2026" fmla="*/ 796966 w 4177355"/>
                <a:gd name="connsiteY2026" fmla="*/ 1403121 h 3832767"/>
                <a:gd name="connsiteX2027" fmla="*/ 793532 w 4177355"/>
                <a:gd name="connsiteY2027" fmla="*/ 1405083 h 3832767"/>
                <a:gd name="connsiteX2028" fmla="*/ 789976 w 4177355"/>
                <a:gd name="connsiteY2028" fmla="*/ 1407781 h 3832767"/>
                <a:gd name="connsiteX2029" fmla="*/ 786665 w 4177355"/>
                <a:gd name="connsiteY2029" fmla="*/ 1411092 h 3832767"/>
                <a:gd name="connsiteX2030" fmla="*/ 783476 w 4177355"/>
                <a:gd name="connsiteY2030" fmla="*/ 1415383 h 3832767"/>
                <a:gd name="connsiteX2031" fmla="*/ 781882 w 4177355"/>
                <a:gd name="connsiteY2031" fmla="*/ 1419062 h 3832767"/>
                <a:gd name="connsiteX2032" fmla="*/ 781882 w 4177355"/>
                <a:gd name="connsiteY2032" fmla="*/ 1421760 h 3832767"/>
                <a:gd name="connsiteX2033" fmla="*/ 783599 w 4177355"/>
                <a:gd name="connsiteY2033" fmla="*/ 1423109 h 3832767"/>
                <a:gd name="connsiteX2034" fmla="*/ 784090 w 4177355"/>
                <a:gd name="connsiteY2034" fmla="*/ 1423109 h 3832767"/>
                <a:gd name="connsiteX2035" fmla="*/ 784703 w 4177355"/>
                <a:gd name="connsiteY2035" fmla="*/ 1423109 h 3832767"/>
                <a:gd name="connsiteX2036" fmla="*/ 785316 w 4177355"/>
                <a:gd name="connsiteY2036" fmla="*/ 1423109 h 3832767"/>
                <a:gd name="connsiteX2037" fmla="*/ 785929 w 4177355"/>
                <a:gd name="connsiteY2037" fmla="*/ 1423109 h 3832767"/>
                <a:gd name="connsiteX2038" fmla="*/ 789117 w 4177355"/>
                <a:gd name="connsiteY2038" fmla="*/ 1422006 h 3832767"/>
                <a:gd name="connsiteX2039" fmla="*/ 792551 w 4177355"/>
                <a:gd name="connsiteY2039" fmla="*/ 1420043 h 3832767"/>
                <a:gd name="connsiteX2040" fmla="*/ 796107 w 4177355"/>
                <a:gd name="connsiteY2040" fmla="*/ 1417223 h 3832767"/>
                <a:gd name="connsiteX2041" fmla="*/ 799418 w 4177355"/>
                <a:gd name="connsiteY2041" fmla="*/ 1413912 h 3832767"/>
                <a:gd name="connsiteX2042" fmla="*/ 802606 w 4177355"/>
                <a:gd name="connsiteY2042" fmla="*/ 1409620 h 3832767"/>
                <a:gd name="connsiteX2043" fmla="*/ 804201 w 4177355"/>
                <a:gd name="connsiteY2043" fmla="*/ 1405941 h 3832767"/>
                <a:gd name="connsiteX2044" fmla="*/ 804201 w 4177355"/>
                <a:gd name="connsiteY2044" fmla="*/ 1403243 h 3832767"/>
                <a:gd name="connsiteX2045" fmla="*/ 802484 w 4177355"/>
                <a:gd name="connsiteY2045" fmla="*/ 1401894 h 3832767"/>
                <a:gd name="connsiteX2046" fmla="*/ 801993 w 4177355"/>
                <a:gd name="connsiteY2046" fmla="*/ 1401894 h 3832767"/>
                <a:gd name="connsiteX2047" fmla="*/ 801380 w 4177355"/>
                <a:gd name="connsiteY2047" fmla="*/ 1401894 h 3832767"/>
                <a:gd name="connsiteX2048" fmla="*/ 800767 w 4177355"/>
                <a:gd name="connsiteY2048" fmla="*/ 1401894 h 3832767"/>
                <a:gd name="connsiteX2049" fmla="*/ 800154 w 4177355"/>
                <a:gd name="connsiteY2049" fmla="*/ 1401894 h 3832767"/>
                <a:gd name="connsiteX2050" fmla="*/ 4160310 w 4177355"/>
                <a:gd name="connsiteY2050" fmla="*/ 732095 h 3832767"/>
                <a:gd name="connsiteX2051" fmla="*/ 4158961 w 4177355"/>
                <a:gd name="connsiteY2051" fmla="*/ 732463 h 3832767"/>
                <a:gd name="connsiteX2052" fmla="*/ 4157490 w 4177355"/>
                <a:gd name="connsiteY2052" fmla="*/ 732831 h 3832767"/>
                <a:gd name="connsiteX2053" fmla="*/ 4156018 w 4177355"/>
                <a:gd name="connsiteY2053" fmla="*/ 733321 h 3832767"/>
                <a:gd name="connsiteX2054" fmla="*/ 4154546 w 4177355"/>
                <a:gd name="connsiteY2054" fmla="*/ 733812 h 3832767"/>
                <a:gd name="connsiteX2055" fmla="*/ 4146330 w 4177355"/>
                <a:gd name="connsiteY2055" fmla="*/ 738104 h 3832767"/>
                <a:gd name="connsiteX2056" fmla="*/ 4139708 w 4177355"/>
                <a:gd name="connsiteY2056" fmla="*/ 743622 h 3832767"/>
                <a:gd name="connsiteX2057" fmla="*/ 4135294 w 4177355"/>
                <a:gd name="connsiteY2057" fmla="*/ 749631 h 3832767"/>
                <a:gd name="connsiteX2058" fmla="*/ 4133822 w 4177355"/>
                <a:gd name="connsiteY2058" fmla="*/ 755394 h 3832767"/>
                <a:gd name="connsiteX2059" fmla="*/ 4135171 w 4177355"/>
                <a:gd name="connsiteY2059" fmla="*/ 759319 h 3832767"/>
                <a:gd name="connsiteX2060" fmla="*/ 4138482 w 4177355"/>
                <a:gd name="connsiteY2060" fmla="*/ 761771 h 3832767"/>
                <a:gd name="connsiteX2061" fmla="*/ 4143510 w 4177355"/>
                <a:gd name="connsiteY2061" fmla="*/ 762752 h 3832767"/>
                <a:gd name="connsiteX2062" fmla="*/ 4149764 w 4177355"/>
                <a:gd name="connsiteY2062" fmla="*/ 762139 h 3832767"/>
                <a:gd name="connsiteX2063" fmla="*/ 4151235 w 4177355"/>
                <a:gd name="connsiteY2063" fmla="*/ 761771 h 3832767"/>
                <a:gd name="connsiteX2064" fmla="*/ 4152707 w 4177355"/>
                <a:gd name="connsiteY2064" fmla="*/ 761403 h 3832767"/>
                <a:gd name="connsiteX2065" fmla="*/ 4154178 w 4177355"/>
                <a:gd name="connsiteY2065" fmla="*/ 760913 h 3832767"/>
                <a:gd name="connsiteX2066" fmla="*/ 4155773 w 4177355"/>
                <a:gd name="connsiteY2066" fmla="*/ 760300 h 3832767"/>
                <a:gd name="connsiteX2067" fmla="*/ 4164111 w 4177355"/>
                <a:gd name="connsiteY2067" fmla="*/ 756008 h 3832767"/>
                <a:gd name="connsiteX2068" fmla="*/ 4170856 w 4177355"/>
                <a:gd name="connsiteY2068" fmla="*/ 750489 h 3832767"/>
                <a:gd name="connsiteX2069" fmla="*/ 4175271 w 4177355"/>
                <a:gd name="connsiteY2069" fmla="*/ 744480 h 3832767"/>
                <a:gd name="connsiteX2070" fmla="*/ 4176742 w 4177355"/>
                <a:gd name="connsiteY2070" fmla="*/ 738717 h 3832767"/>
                <a:gd name="connsiteX2071" fmla="*/ 4175393 w 4177355"/>
                <a:gd name="connsiteY2071" fmla="*/ 734793 h 3832767"/>
                <a:gd name="connsiteX2072" fmla="*/ 4171960 w 4177355"/>
                <a:gd name="connsiteY2072" fmla="*/ 732340 h 3832767"/>
                <a:gd name="connsiteX2073" fmla="*/ 4166932 w 4177355"/>
                <a:gd name="connsiteY2073" fmla="*/ 731359 h 3832767"/>
                <a:gd name="connsiteX2074" fmla="*/ 4160678 w 4177355"/>
                <a:gd name="connsiteY2074" fmla="*/ 731972 h 3832767"/>
                <a:gd name="connsiteX2075" fmla="*/ 762752 w 4177355"/>
                <a:gd name="connsiteY2075" fmla="*/ 1444815 h 3832767"/>
                <a:gd name="connsiteX2076" fmla="*/ 759564 w 4177355"/>
                <a:gd name="connsiteY2076" fmla="*/ 1445918 h 3832767"/>
                <a:gd name="connsiteX2077" fmla="*/ 756008 w 4177355"/>
                <a:gd name="connsiteY2077" fmla="*/ 1448003 h 3832767"/>
                <a:gd name="connsiteX2078" fmla="*/ 752329 w 4177355"/>
                <a:gd name="connsiteY2078" fmla="*/ 1450823 h 3832767"/>
                <a:gd name="connsiteX2079" fmla="*/ 748895 w 4177355"/>
                <a:gd name="connsiteY2079" fmla="*/ 1454257 h 3832767"/>
                <a:gd name="connsiteX2080" fmla="*/ 745829 w 4177355"/>
                <a:gd name="connsiteY2080" fmla="*/ 1458549 h 3832767"/>
                <a:gd name="connsiteX2081" fmla="*/ 744358 w 4177355"/>
                <a:gd name="connsiteY2081" fmla="*/ 1462228 h 3832767"/>
                <a:gd name="connsiteX2082" fmla="*/ 744358 w 4177355"/>
                <a:gd name="connsiteY2082" fmla="*/ 1464926 h 3832767"/>
                <a:gd name="connsiteX2083" fmla="*/ 746197 w 4177355"/>
                <a:gd name="connsiteY2083" fmla="*/ 1466275 h 3832767"/>
                <a:gd name="connsiteX2084" fmla="*/ 746688 w 4177355"/>
                <a:gd name="connsiteY2084" fmla="*/ 1466275 h 3832767"/>
                <a:gd name="connsiteX2085" fmla="*/ 747178 w 4177355"/>
                <a:gd name="connsiteY2085" fmla="*/ 1466275 h 3832767"/>
                <a:gd name="connsiteX2086" fmla="*/ 747791 w 4177355"/>
                <a:gd name="connsiteY2086" fmla="*/ 1466275 h 3832767"/>
                <a:gd name="connsiteX2087" fmla="*/ 748405 w 4177355"/>
                <a:gd name="connsiteY2087" fmla="*/ 1466275 h 3832767"/>
                <a:gd name="connsiteX2088" fmla="*/ 751593 w 4177355"/>
                <a:gd name="connsiteY2088" fmla="*/ 1465171 h 3832767"/>
                <a:gd name="connsiteX2089" fmla="*/ 755149 w 4177355"/>
                <a:gd name="connsiteY2089" fmla="*/ 1463086 h 3832767"/>
                <a:gd name="connsiteX2090" fmla="*/ 758828 w 4177355"/>
                <a:gd name="connsiteY2090" fmla="*/ 1460266 h 3832767"/>
                <a:gd name="connsiteX2091" fmla="*/ 762262 w 4177355"/>
                <a:gd name="connsiteY2091" fmla="*/ 1456832 h 3832767"/>
                <a:gd name="connsiteX2092" fmla="*/ 765327 w 4177355"/>
                <a:gd name="connsiteY2092" fmla="*/ 1452540 h 3832767"/>
                <a:gd name="connsiteX2093" fmla="*/ 766799 w 4177355"/>
                <a:gd name="connsiteY2093" fmla="*/ 1448861 h 3832767"/>
                <a:gd name="connsiteX2094" fmla="*/ 766676 w 4177355"/>
                <a:gd name="connsiteY2094" fmla="*/ 1446163 h 3832767"/>
                <a:gd name="connsiteX2095" fmla="*/ 764837 w 4177355"/>
                <a:gd name="connsiteY2095" fmla="*/ 1444815 h 3832767"/>
                <a:gd name="connsiteX2096" fmla="*/ 764346 w 4177355"/>
                <a:gd name="connsiteY2096" fmla="*/ 1444815 h 3832767"/>
                <a:gd name="connsiteX2097" fmla="*/ 763856 w 4177355"/>
                <a:gd name="connsiteY2097" fmla="*/ 1444815 h 3832767"/>
                <a:gd name="connsiteX2098" fmla="*/ 763243 w 4177355"/>
                <a:gd name="connsiteY2098" fmla="*/ 1444815 h 3832767"/>
                <a:gd name="connsiteX2099" fmla="*/ 762630 w 4177355"/>
                <a:gd name="connsiteY2099" fmla="*/ 1444815 h 3832767"/>
                <a:gd name="connsiteX2100" fmla="*/ 4161291 w 4177355"/>
                <a:gd name="connsiteY2100" fmla="*/ 786174 h 3832767"/>
                <a:gd name="connsiteX2101" fmla="*/ 4159942 w 4177355"/>
                <a:gd name="connsiteY2101" fmla="*/ 786420 h 3832767"/>
                <a:gd name="connsiteX2102" fmla="*/ 4158593 w 4177355"/>
                <a:gd name="connsiteY2102" fmla="*/ 786787 h 3832767"/>
                <a:gd name="connsiteX2103" fmla="*/ 4157244 w 4177355"/>
                <a:gd name="connsiteY2103" fmla="*/ 787155 h 3832767"/>
                <a:gd name="connsiteX2104" fmla="*/ 4155895 w 4177355"/>
                <a:gd name="connsiteY2104" fmla="*/ 787646 h 3832767"/>
                <a:gd name="connsiteX2105" fmla="*/ 4147557 w 4177355"/>
                <a:gd name="connsiteY2105" fmla="*/ 791815 h 3832767"/>
                <a:gd name="connsiteX2106" fmla="*/ 4140689 w 4177355"/>
                <a:gd name="connsiteY2106" fmla="*/ 797211 h 3832767"/>
                <a:gd name="connsiteX2107" fmla="*/ 4136030 w 4177355"/>
                <a:gd name="connsiteY2107" fmla="*/ 803220 h 3832767"/>
                <a:gd name="connsiteX2108" fmla="*/ 4134313 w 4177355"/>
                <a:gd name="connsiteY2108" fmla="*/ 809228 h 3832767"/>
                <a:gd name="connsiteX2109" fmla="*/ 4135416 w 4177355"/>
                <a:gd name="connsiteY2109" fmla="*/ 813398 h 3832767"/>
                <a:gd name="connsiteX2110" fmla="*/ 4138727 w 4177355"/>
                <a:gd name="connsiteY2110" fmla="*/ 816096 h 3832767"/>
                <a:gd name="connsiteX2111" fmla="*/ 4143878 w 4177355"/>
                <a:gd name="connsiteY2111" fmla="*/ 817199 h 3832767"/>
                <a:gd name="connsiteX2112" fmla="*/ 4150377 w 4177355"/>
                <a:gd name="connsiteY2112" fmla="*/ 816709 h 3832767"/>
                <a:gd name="connsiteX2113" fmla="*/ 4151603 w 4177355"/>
                <a:gd name="connsiteY2113" fmla="*/ 816464 h 3832767"/>
                <a:gd name="connsiteX2114" fmla="*/ 4152952 w 4177355"/>
                <a:gd name="connsiteY2114" fmla="*/ 816096 h 3832767"/>
                <a:gd name="connsiteX2115" fmla="*/ 4154301 w 4177355"/>
                <a:gd name="connsiteY2115" fmla="*/ 815728 h 3832767"/>
                <a:gd name="connsiteX2116" fmla="*/ 4155650 w 4177355"/>
                <a:gd name="connsiteY2116" fmla="*/ 815237 h 3832767"/>
                <a:gd name="connsiteX2117" fmla="*/ 4163989 w 4177355"/>
                <a:gd name="connsiteY2117" fmla="*/ 811068 h 3832767"/>
                <a:gd name="connsiteX2118" fmla="*/ 4170856 w 4177355"/>
                <a:gd name="connsiteY2118" fmla="*/ 805550 h 3832767"/>
                <a:gd name="connsiteX2119" fmla="*/ 4175516 w 4177355"/>
                <a:gd name="connsiteY2119" fmla="*/ 799418 h 3832767"/>
                <a:gd name="connsiteX2120" fmla="*/ 4177355 w 4177355"/>
                <a:gd name="connsiteY2120" fmla="*/ 793409 h 3832767"/>
                <a:gd name="connsiteX2121" fmla="*/ 4176129 w 4177355"/>
                <a:gd name="connsiteY2121" fmla="*/ 789240 h 3832767"/>
                <a:gd name="connsiteX2122" fmla="*/ 4172695 w 4177355"/>
                <a:gd name="connsiteY2122" fmla="*/ 786542 h 3832767"/>
                <a:gd name="connsiteX2123" fmla="*/ 4167545 w 4177355"/>
                <a:gd name="connsiteY2123" fmla="*/ 785439 h 3832767"/>
                <a:gd name="connsiteX2124" fmla="*/ 4161168 w 4177355"/>
                <a:gd name="connsiteY2124" fmla="*/ 785929 h 3832767"/>
                <a:gd name="connsiteX2125" fmla="*/ 725963 w 4177355"/>
                <a:gd name="connsiteY2125" fmla="*/ 1488103 h 3832767"/>
                <a:gd name="connsiteX2126" fmla="*/ 722652 w 4177355"/>
                <a:gd name="connsiteY2126" fmla="*/ 1489329 h 3832767"/>
                <a:gd name="connsiteX2127" fmla="*/ 718974 w 4177355"/>
                <a:gd name="connsiteY2127" fmla="*/ 1491536 h 3832767"/>
                <a:gd name="connsiteX2128" fmla="*/ 715295 w 4177355"/>
                <a:gd name="connsiteY2128" fmla="*/ 1494479 h 3832767"/>
                <a:gd name="connsiteX2129" fmla="*/ 711861 w 4177355"/>
                <a:gd name="connsiteY2129" fmla="*/ 1498035 h 3832767"/>
                <a:gd name="connsiteX2130" fmla="*/ 708795 w 4177355"/>
                <a:gd name="connsiteY2130" fmla="*/ 1502327 h 3832767"/>
                <a:gd name="connsiteX2131" fmla="*/ 707324 w 4177355"/>
                <a:gd name="connsiteY2131" fmla="*/ 1506006 h 3832767"/>
                <a:gd name="connsiteX2132" fmla="*/ 707569 w 4177355"/>
                <a:gd name="connsiteY2132" fmla="*/ 1508582 h 3832767"/>
                <a:gd name="connsiteX2133" fmla="*/ 709531 w 4177355"/>
                <a:gd name="connsiteY2133" fmla="*/ 1509808 h 3832767"/>
                <a:gd name="connsiteX2134" fmla="*/ 710022 w 4177355"/>
                <a:gd name="connsiteY2134" fmla="*/ 1509808 h 3832767"/>
                <a:gd name="connsiteX2135" fmla="*/ 710512 w 4177355"/>
                <a:gd name="connsiteY2135" fmla="*/ 1509808 h 3832767"/>
                <a:gd name="connsiteX2136" fmla="*/ 711003 w 4177355"/>
                <a:gd name="connsiteY2136" fmla="*/ 1509808 h 3832767"/>
                <a:gd name="connsiteX2137" fmla="*/ 711493 w 4177355"/>
                <a:gd name="connsiteY2137" fmla="*/ 1509808 h 3832767"/>
                <a:gd name="connsiteX2138" fmla="*/ 714804 w 4177355"/>
                <a:gd name="connsiteY2138" fmla="*/ 1508582 h 3832767"/>
                <a:gd name="connsiteX2139" fmla="*/ 718483 w 4177355"/>
                <a:gd name="connsiteY2139" fmla="*/ 1506374 h 3832767"/>
                <a:gd name="connsiteX2140" fmla="*/ 722162 w 4177355"/>
                <a:gd name="connsiteY2140" fmla="*/ 1503431 h 3832767"/>
                <a:gd name="connsiteX2141" fmla="*/ 725596 w 4177355"/>
                <a:gd name="connsiteY2141" fmla="*/ 1499875 h 3832767"/>
                <a:gd name="connsiteX2142" fmla="*/ 728539 w 4177355"/>
                <a:gd name="connsiteY2142" fmla="*/ 1495583 h 3832767"/>
                <a:gd name="connsiteX2143" fmla="*/ 730010 w 4177355"/>
                <a:gd name="connsiteY2143" fmla="*/ 1491904 h 3832767"/>
                <a:gd name="connsiteX2144" fmla="*/ 729765 w 4177355"/>
                <a:gd name="connsiteY2144" fmla="*/ 1489329 h 3832767"/>
                <a:gd name="connsiteX2145" fmla="*/ 727803 w 4177355"/>
                <a:gd name="connsiteY2145" fmla="*/ 1488103 h 3832767"/>
                <a:gd name="connsiteX2146" fmla="*/ 727312 w 4177355"/>
                <a:gd name="connsiteY2146" fmla="*/ 1488103 h 3832767"/>
                <a:gd name="connsiteX2147" fmla="*/ 726822 w 4177355"/>
                <a:gd name="connsiteY2147" fmla="*/ 1488103 h 3832767"/>
                <a:gd name="connsiteX2148" fmla="*/ 726331 w 4177355"/>
                <a:gd name="connsiteY2148" fmla="*/ 1488103 h 3832767"/>
                <a:gd name="connsiteX2149" fmla="*/ 725841 w 4177355"/>
                <a:gd name="connsiteY2149" fmla="*/ 1488103 h 3832767"/>
                <a:gd name="connsiteX2150" fmla="*/ 4159206 w 4177355"/>
                <a:gd name="connsiteY2150" fmla="*/ 842093 h 3832767"/>
                <a:gd name="connsiteX2151" fmla="*/ 4158103 w 4177355"/>
                <a:gd name="connsiteY2151" fmla="*/ 842338 h 3832767"/>
                <a:gd name="connsiteX2152" fmla="*/ 4156999 w 4177355"/>
                <a:gd name="connsiteY2152" fmla="*/ 842584 h 3832767"/>
                <a:gd name="connsiteX2153" fmla="*/ 4155773 w 4177355"/>
                <a:gd name="connsiteY2153" fmla="*/ 842951 h 3832767"/>
                <a:gd name="connsiteX2154" fmla="*/ 4154546 w 4177355"/>
                <a:gd name="connsiteY2154" fmla="*/ 843319 h 3832767"/>
                <a:gd name="connsiteX2155" fmla="*/ 4146085 w 4177355"/>
                <a:gd name="connsiteY2155" fmla="*/ 847366 h 3832767"/>
                <a:gd name="connsiteX2156" fmla="*/ 4139095 w 4177355"/>
                <a:gd name="connsiteY2156" fmla="*/ 852762 h 3832767"/>
                <a:gd name="connsiteX2157" fmla="*/ 4134190 w 4177355"/>
                <a:gd name="connsiteY2157" fmla="*/ 858893 h 3832767"/>
                <a:gd name="connsiteX2158" fmla="*/ 4132105 w 4177355"/>
                <a:gd name="connsiteY2158" fmla="*/ 865025 h 3832767"/>
                <a:gd name="connsiteX2159" fmla="*/ 4133086 w 4177355"/>
                <a:gd name="connsiteY2159" fmla="*/ 869439 h 3832767"/>
                <a:gd name="connsiteX2160" fmla="*/ 4136397 w 4177355"/>
                <a:gd name="connsiteY2160" fmla="*/ 872382 h 3832767"/>
                <a:gd name="connsiteX2161" fmla="*/ 4141548 w 4177355"/>
                <a:gd name="connsiteY2161" fmla="*/ 873731 h 3832767"/>
                <a:gd name="connsiteX2162" fmla="*/ 4148170 w 4177355"/>
                <a:gd name="connsiteY2162" fmla="*/ 873241 h 3832767"/>
                <a:gd name="connsiteX2163" fmla="*/ 4149273 w 4177355"/>
                <a:gd name="connsiteY2163" fmla="*/ 872996 h 3832767"/>
                <a:gd name="connsiteX2164" fmla="*/ 4150500 w 4177355"/>
                <a:gd name="connsiteY2164" fmla="*/ 872750 h 3832767"/>
                <a:gd name="connsiteX2165" fmla="*/ 4151726 w 4177355"/>
                <a:gd name="connsiteY2165" fmla="*/ 872382 h 3832767"/>
                <a:gd name="connsiteX2166" fmla="*/ 4152952 w 4177355"/>
                <a:gd name="connsiteY2166" fmla="*/ 872015 h 3832767"/>
                <a:gd name="connsiteX2167" fmla="*/ 4161414 w 4177355"/>
                <a:gd name="connsiteY2167" fmla="*/ 867968 h 3832767"/>
                <a:gd name="connsiteX2168" fmla="*/ 4168526 w 4177355"/>
                <a:gd name="connsiteY2168" fmla="*/ 862572 h 3832767"/>
                <a:gd name="connsiteX2169" fmla="*/ 4173431 w 4177355"/>
                <a:gd name="connsiteY2169" fmla="*/ 856441 h 3832767"/>
                <a:gd name="connsiteX2170" fmla="*/ 4175393 w 4177355"/>
                <a:gd name="connsiteY2170" fmla="*/ 850309 h 3832767"/>
                <a:gd name="connsiteX2171" fmla="*/ 4174412 w 4177355"/>
                <a:gd name="connsiteY2171" fmla="*/ 845895 h 3832767"/>
                <a:gd name="connsiteX2172" fmla="*/ 4171101 w 4177355"/>
                <a:gd name="connsiteY2172" fmla="*/ 842951 h 3832767"/>
                <a:gd name="connsiteX2173" fmla="*/ 4165951 w 4177355"/>
                <a:gd name="connsiteY2173" fmla="*/ 841603 h 3832767"/>
                <a:gd name="connsiteX2174" fmla="*/ 4159329 w 4177355"/>
                <a:gd name="connsiteY2174" fmla="*/ 842093 h 3832767"/>
                <a:gd name="connsiteX2175" fmla="*/ 689911 w 4177355"/>
                <a:gd name="connsiteY2175" fmla="*/ 1531758 h 3832767"/>
                <a:gd name="connsiteX2176" fmla="*/ 686477 w 4177355"/>
                <a:gd name="connsiteY2176" fmla="*/ 1532985 h 3832767"/>
                <a:gd name="connsiteX2177" fmla="*/ 682675 w 4177355"/>
                <a:gd name="connsiteY2177" fmla="*/ 1535192 h 3832767"/>
                <a:gd name="connsiteX2178" fmla="*/ 678874 w 4177355"/>
                <a:gd name="connsiteY2178" fmla="*/ 1538258 h 3832767"/>
                <a:gd name="connsiteX2179" fmla="*/ 675318 w 4177355"/>
                <a:gd name="connsiteY2179" fmla="*/ 1542059 h 3832767"/>
                <a:gd name="connsiteX2180" fmla="*/ 672375 w 4177355"/>
                <a:gd name="connsiteY2180" fmla="*/ 1546351 h 3832767"/>
                <a:gd name="connsiteX2181" fmla="*/ 671026 w 4177355"/>
                <a:gd name="connsiteY2181" fmla="*/ 1549907 h 3832767"/>
                <a:gd name="connsiteX2182" fmla="*/ 671394 w 4177355"/>
                <a:gd name="connsiteY2182" fmla="*/ 1552483 h 3832767"/>
                <a:gd name="connsiteX2183" fmla="*/ 673478 w 4177355"/>
                <a:gd name="connsiteY2183" fmla="*/ 1553586 h 3832767"/>
                <a:gd name="connsiteX2184" fmla="*/ 673846 w 4177355"/>
                <a:gd name="connsiteY2184" fmla="*/ 1553586 h 3832767"/>
                <a:gd name="connsiteX2185" fmla="*/ 674214 w 4177355"/>
                <a:gd name="connsiteY2185" fmla="*/ 1553586 h 3832767"/>
                <a:gd name="connsiteX2186" fmla="*/ 674704 w 4177355"/>
                <a:gd name="connsiteY2186" fmla="*/ 1553586 h 3832767"/>
                <a:gd name="connsiteX2187" fmla="*/ 675195 w 4177355"/>
                <a:gd name="connsiteY2187" fmla="*/ 1553586 h 3832767"/>
                <a:gd name="connsiteX2188" fmla="*/ 678506 w 4177355"/>
                <a:gd name="connsiteY2188" fmla="*/ 1552360 h 3832767"/>
                <a:gd name="connsiteX2189" fmla="*/ 682308 w 4177355"/>
                <a:gd name="connsiteY2189" fmla="*/ 1550153 h 3832767"/>
                <a:gd name="connsiteX2190" fmla="*/ 686109 w 4177355"/>
                <a:gd name="connsiteY2190" fmla="*/ 1547087 h 3832767"/>
                <a:gd name="connsiteX2191" fmla="*/ 689665 w 4177355"/>
                <a:gd name="connsiteY2191" fmla="*/ 1543408 h 3832767"/>
                <a:gd name="connsiteX2192" fmla="*/ 692608 w 4177355"/>
                <a:gd name="connsiteY2192" fmla="*/ 1539116 h 3832767"/>
                <a:gd name="connsiteX2193" fmla="*/ 693957 w 4177355"/>
                <a:gd name="connsiteY2193" fmla="*/ 1535560 h 3832767"/>
                <a:gd name="connsiteX2194" fmla="*/ 693589 w 4177355"/>
                <a:gd name="connsiteY2194" fmla="*/ 1532985 h 3832767"/>
                <a:gd name="connsiteX2195" fmla="*/ 691505 w 4177355"/>
                <a:gd name="connsiteY2195" fmla="*/ 1531881 h 3832767"/>
                <a:gd name="connsiteX2196" fmla="*/ 691137 w 4177355"/>
                <a:gd name="connsiteY2196" fmla="*/ 1531881 h 3832767"/>
                <a:gd name="connsiteX2197" fmla="*/ 690769 w 4177355"/>
                <a:gd name="connsiteY2197" fmla="*/ 1531881 h 3832767"/>
                <a:gd name="connsiteX2198" fmla="*/ 690278 w 4177355"/>
                <a:gd name="connsiteY2198" fmla="*/ 1531881 h 3832767"/>
                <a:gd name="connsiteX2199" fmla="*/ 689788 w 4177355"/>
                <a:gd name="connsiteY2199" fmla="*/ 1531881 h 3832767"/>
                <a:gd name="connsiteX2200" fmla="*/ 4154546 w 4177355"/>
                <a:gd name="connsiteY2200" fmla="*/ 899851 h 3832767"/>
                <a:gd name="connsiteX2201" fmla="*/ 4153565 w 4177355"/>
                <a:gd name="connsiteY2201" fmla="*/ 900097 h 3832767"/>
                <a:gd name="connsiteX2202" fmla="*/ 4152584 w 4177355"/>
                <a:gd name="connsiteY2202" fmla="*/ 900342 h 3832767"/>
                <a:gd name="connsiteX2203" fmla="*/ 4151603 w 4177355"/>
                <a:gd name="connsiteY2203" fmla="*/ 900587 h 3832767"/>
                <a:gd name="connsiteX2204" fmla="*/ 4150622 w 4177355"/>
                <a:gd name="connsiteY2204" fmla="*/ 900832 h 3832767"/>
                <a:gd name="connsiteX2205" fmla="*/ 4142038 w 4177355"/>
                <a:gd name="connsiteY2205" fmla="*/ 904756 h 3832767"/>
                <a:gd name="connsiteX2206" fmla="*/ 4134803 w 4177355"/>
                <a:gd name="connsiteY2206" fmla="*/ 910152 h 3832767"/>
                <a:gd name="connsiteX2207" fmla="*/ 4129653 w 4177355"/>
                <a:gd name="connsiteY2207" fmla="*/ 916284 h 3832767"/>
                <a:gd name="connsiteX2208" fmla="*/ 4127323 w 4177355"/>
                <a:gd name="connsiteY2208" fmla="*/ 922538 h 3832767"/>
                <a:gd name="connsiteX2209" fmla="*/ 4128181 w 4177355"/>
                <a:gd name="connsiteY2209" fmla="*/ 927198 h 3832767"/>
                <a:gd name="connsiteX2210" fmla="*/ 4131492 w 4177355"/>
                <a:gd name="connsiteY2210" fmla="*/ 930386 h 3832767"/>
                <a:gd name="connsiteX2211" fmla="*/ 4136765 w 4177355"/>
                <a:gd name="connsiteY2211" fmla="*/ 931857 h 3832767"/>
                <a:gd name="connsiteX2212" fmla="*/ 4143632 w 4177355"/>
                <a:gd name="connsiteY2212" fmla="*/ 931490 h 3832767"/>
                <a:gd name="connsiteX2213" fmla="*/ 4144613 w 4177355"/>
                <a:gd name="connsiteY2213" fmla="*/ 931244 h 3832767"/>
                <a:gd name="connsiteX2214" fmla="*/ 4145595 w 4177355"/>
                <a:gd name="connsiteY2214" fmla="*/ 930999 h 3832767"/>
                <a:gd name="connsiteX2215" fmla="*/ 4146575 w 4177355"/>
                <a:gd name="connsiteY2215" fmla="*/ 930754 h 3832767"/>
                <a:gd name="connsiteX2216" fmla="*/ 4147557 w 4177355"/>
                <a:gd name="connsiteY2216" fmla="*/ 930509 h 3832767"/>
                <a:gd name="connsiteX2217" fmla="*/ 4156263 w 4177355"/>
                <a:gd name="connsiteY2217" fmla="*/ 926584 h 3832767"/>
                <a:gd name="connsiteX2218" fmla="*/ 4163498 w 4177355"/>
                <a:gd name="connsiteY2218" fmla="*/ 921189 h 3832767"/>
                <a:gd name="connsiteX2219" fmla="*/ 4168649 w 4177355"/>
                <a:gd name="connsiteY2219" fmla="*/ 915057 h 3832767"/>
                <a:gd name="connsiteX2220" fmla="*/ 4170979 w 4177355"/>
                <a:gd name="connsiteY2220" fmla="*/ 908803 h 3832767"/>
                <a:gd name="connsiteX2221" fmla="*/ 4170120 w 4177355"/>
                <a:gd name="connsiteY2221" fmla="*/ 904143 h 3832767"/>
                <a:gd name="connsiteX2222" fmla="*/ 4166809 w 4177355"/>
                <a:gd name="connsiteY2222" fmla="*/ 900955 h 3832767"/>
                <a:gd name="connsiteX2223" fmla="*/ 4161536 w 4177355"/>
                <a:gd name="connsiteY2223" fmla="*/ 899483 h 3832767"/>
                <a:gd name="connsiteX2224" fmla="*/ 4154669 w 4177355"/>
                <a:gd name="connsiteY2224" fmla="*/ 899974 h 3832767"/>
                <a:gd name="connsiteX2225" fmla="*/ 654348 w 4177355"/>
                <a:gd name="connsiteY2225" fmla="*/ 1575660 h 3832767"/>
                <a:gd name="connsiteX2226" fmla="*/ 650915 w 4177355"/>
                <a:gd name="connsiteY2226" fmla="*/ 1576886 h 3832767"/>
                <a:gd name="connsiteX2227" fmla="*/ 647113 w 4177355"/>
                <a:gd name="connsiteY2227" fmla="*/ 1579216 h 3832767"/>
                <a:gd name="connsiteX2228" fmla="*/ 643312 w 4177355"/>
                <a:gd name="connsiteY2228" fmla="*/ 1582404 h 3832767"/>
                <a:gd name="connsiteX2229" fmla="*/ 639755 w 4177355"/>
                <a:gd name="connsiteY2229" fmla="*/ 1586206 h 3832767"/>
                <a:gd name="connsiteX2230" fmla="*/ 636935 w 4177355"/>
                <a:gd name="connsiteY2230" fmla="*/ 1590498 h 3832767"/>
                <a:gd name="connsiteX2231" fmla="*/ 635708 w 4177355"/>
                <a:gd name="connsiteY2231" fmla="*/ 1594054 h 3832767"/>
                <a:gd name="connsiteX2232" fmla="*/ 636199 w 4177355"/>
                <a:gd name="connsiteY2232" fmla="*/ 1596506 h 3832767"/>
                <a:gd name="connsiteX2233" fmla="*/ 638406 w 4177355"/>
                <a:gd name="connsiteY2233" fmla="*/ 1597488 h 3832767"/>
                <a:gd name="connsiteX2234" fmla="*/ 638774 w 4177355"/>
                <a:gd name="connsiteY2234" fmla="*/ 1597488 h 3832767"/>
                <a:gd name="connsiteX2235" fmla="*/ 639142 w 4177355"/>
                <a:gd name="connsiteY2235" fmla="*/ 1597488 h 3832767"/>
                <a:gd name="connsiteX2236" fmla="*/ 639510 w 4177355"/>
                <a:gd name="connsiteY2236" fmla="*/ 1597488 h 3832767"/>
                <a:gd name="connsiteX2237" fmla="*/ 639878 w 4177355"/>
                <a:gd name="connsiteY2237" fmla="*/ 1597488 h 3832767"/>
                <a:gd name="connsiteX2238" fmla="*/ 643312 w 4177355"/>
                <a:gd name="connsiteY2238" fmla="*/ 1596261 h 3832767"/>
                <a:gd name="connsiteX2239" fmla="*/ 647113 w 4177355"/>
                <a:gd name="connsiteY2239" fmla="*/ 1593931 h 3832767"/>
                <a:gd name="connsiteX2240" fmla="*/ 651037 w 4177355"/>
                <a:gd name="connsiteY2240" fmla="*/ 1590743 h 3832767"/>
                <a:gd name="connsiteX2241" fmla="*/ 654593 w 4177355"/>
                <a:gd name="connsiteY2241" fmla="*/ 1586941 h 3832767"/>
                <a:gd name="connsiteX2242" fmla="*/ 657414 w 4177355"/>
                <a:gd name="connsiteY2242" fmla="*/ 1582649 h 3832767"/>
                <a:gd name="connsiteX2243" fmla="*/ 658640 w 4177355"/>
                <a:gd name="connsiteY2243" fmla="*/ 1579093 h 3832767"/>
                <a:gd name="connsiteX2244" fmla="*/ 658150 w 4177355"/>
                <a:gd name="connsiteY2244" fmla="*/ 1576641 h 3832767"/>
                <a:gd name="connsiteX2245" fmla="*/ 655942 w 4177355"/>
                <a:gd name="connsiteY2245" fmla="*/ 1575660 h 3832767"/>
                <a:gd name="connsiteX2246" fmla="*/ 655574 w 4177355"/>
                <a:gd name="connsiteY2246" fmla="*/ 1575660 h 3832767"/>
                <a:gd name="connsiteX2247" fmla="*/ 655207 w 4177355"/>
                <a:gd name="connsiteY2247" fmla="*/ 1575660 h 3832767"/>
                <a:gd name="connsiteX2248" fmla="*/ 654839 w 4177355"/>
                <a:gd name="connsiteY2248" fmla="*/ 1575660 h 3832767"/>
                <a:gd name="connsiteX2249" fmla="*/ 654471 w 4177355"/>
                <a:gd name="connsiteY2249" fmla="*/ 1575660 h 3832767"/>
                <a:gd name="connsiteX2250" fmla="*/ 4147066 w 4177355"/>
                <a:gd name="connsiteY2250" fmla="*/ 959449 h 3832767"/>
                <a:gd name="connsiteX2251" fmla="*/ 4146208 w 4177355"/>
                <a:gd name="connsiteY2251" fmla="*/ 959572 h 3832767"/>
                <a:gd name="connsiteX2252" fmla="*/ 4145349 w 4177355"/>
                <a:gd name="connsiteY2252" fmla="*/ 959817 h 3832767"/>
                <a:gd name="connsiteX2253" fmla="*/ 4144491 w 4177355"/>
                <a:gd name="connsiteY2253" fmla="*/ 960062 h 3832767"/>
                <a:gd name="connsiteX2254" fmla="*/ 4143632 w 4177355"/>
                <a:gd name="connsiteY2254" fmla="*/ 960307 h 3832767"/>
                <a:gd name="connsiteX2255" fmla="*/ 4134926 w 4177355"/>
                <a:gd name="connsiteY2255" fmla="*/ 963986 h 3832767"/>
                <a:gd name="connsiteX2256" fmla="*/ 4127568 w 4177355"/>
                <a:gd name="connsiteY2256" fmla="*/ 969259 h 3832767"/>
                <a:gd name="connsiteX2257" fmla="*/ 4122172 w 4177355"/>
                <a:gd name="connsiteY2257" fmla="*/ 975391 h 3832767"/>
                <a:gd name="connsiteX2258" fmla="*/ 4119597 w 4177355"/>
                <a:gd name="connsiteY2258" fmla="*/ 981767 h 3832767"/>
                <a:gd name="connsiteX2259" fmla="*/ 4120210 w 4177355"/>
                <a:gd name="connsiteY2259" fmla="*/ 986795 h 3832767"/>
                <a:gd name="connsiteX2260" fmla="*/ 4123399 w 4177355"/>
                <a:gd name="connsiteY2260" fmla="*/ 990229 h 3832767"/>
                <a:gd name="connsiteX2261" fmla="*/ 4128794 w 4177355"/>
                <a:gd name="connsiteY2261" fmla="*/ 991946 h 3832767"/>
                <a:gd name="connsiteX2262" fmla="*/ 4135907 w 4177355"/>
                <a:gd name="connsiteY2262" fmla="*/ 991578 h 3832767"/>
                <a:gd name="connsiteX2263" fmla="*/ 4136765 w 4177355"/>
                <a:gd name="connsiteY2263" fmla="*/ 991455 h 3832767"/>
                <a:gd name="connsiteX2264" fmla="*/ 4137624 w 4177355"/>
                <a:gd name="connsiteY2264" fmla="*/ 991210 h 3832767"/>
                <a:gd name="connsiteX2265" fmla="*/ 4138482 w 4177355"/>
                <a:gd name="connsiteY2265" fmla="*/ 990965 h 3832767"/>
                <a:gd name="connsiteX2266" fmla="*/ 4139340 w 4177355"/>
                <a:gd name="connsiteY2266" fmla="*/ 990719 h 3832767"/>
                <a:gd name="connsiteX2267" fmla="*/ 4148047 w 4177355"/>
                <a:gd name="connsiteY2267" fmla="*/ 987041 h 3832767"/>
                <a:gd name="connsiteX2268" fmla="*/ 4155527 w 4177355"/>
                <a:gd name="connsiteY2268" fmla="*/ 981767 h 3832767"/>
                <a:gd name="connsiteX2269" fmla="*/ 4160923 w 4177355"/>
                <a:gd name="connsiteY2269" fmla="*/ 975513 h 3832767"/>
                <a:gd name="connsiteX2270" fmla="*/ 4163498 w 4177355"/>
                <a:gd name="connsiteY2270" fmla="*/ 969137 h 3832767"/>
                <a:gd name="connsiteX2271" fmla="*/ 4162885 w 4177355"/>
                <a:gd name="connsiteY2271" fmla="*/ 964232 h 3832767"/>
                <a:gd name="connsiteX2272" fmla="*/ 4159574 w 4177355"/>
                <a:gd name="connsiteY2272" fmla="*/ 960798 h 3832767"/>
                <a:gd name="connsiteX2273" fmla="*/ 4154178 w 4177355"/>
                <a:gd name="connsiteY2273" fmla="*/ 959204 h 3832767"/>
                <a:gd name="connsiteX2274" fmla="*/ 4147189 w 4177355"/>
                <a:gd name="connsiteY2274" fmla="*/ 959572 h 3832767"/>
                <a:gd name="connsiteX2275" fmla="*/ 619644 w 4177355"/>
                <a:gd name="connsiteY2275" fmla="*/ 1619929 h 3832767"/>
                <a:gd name="connsiteX2276" fmla="*/ 616088 w 4177355"/>
                <a:gd name="connsiteY2276" fmla="*/ 1621155 h 3832767"/>
                <a:gd name="connsiteX2277" fmla="*/ 612164 w 4177355"/>
                <a:gd name="connsiteY2277" fmla="*/ 1623607 h 3832767"/>
                <a:gd name="connsiteX2278" fmla="*/ 608240 w 4177355"/>
                <a:gd name="connsiteY2278" fmla="*/ 1626918 h 3832767"/>
                <a:gd name="connsiteX2279" fmla="*/ 604683 w 4177355"/>
                <a:gd name="connsiteY2279" fmla="*/ 1630843 h 3832767"/>
                <a:gd name="connsiteX2280" fmla="*/ 601986 w 4177355"/>
                <a:gd name="connsiteY2280" fmla="*/ 1635135 h 3832767"/>
                <a:gd name="connsiteX2281" fmla="*/ 600882 w 4177355"/>
                <a:gd name="connsiteY2281" fmla="*/ 1638691 h 3832767"/>
                <a:gd name="connsiteX2282" fmla="*/ 601495 w 4177355"/>
                <a:gd name="connsiteY2282" fmla="*/ 1641143 h 3832767"/>
                <a:gd name="connsiteX2283" fmla="*/ 603825 w 4177355"/>
                <a:gd name="connsiteY2283" fmla="*/ 1642002 h 3832767"/>
                <a:gd name="connsiteX2284" fmla="*/ 604070 w 4177355"/>
                <a:gd name="connsiteY2284" fmla="*/ 1642002 h 3832767"/>
                <a:gd name="connsiteX2285" fmla="*/ 604315 w 4177355"/>
                <a:gd name="connsiteY2285" fmla="*/ 1642002 h 3832767"/>
                <a:gd name="connsiteX2286" fmla="*/ 604683 w 4177355"/>
                <a:gd name="connsiteY2286" fmla="*/ 1642002 h 3832767"/>
                <a:gd name="connsiteX2287" fmla="*/ 605051 w 4177355"/>
                <a:gd name="connsiteY2287" fmla="*/ 1642002 h 3832767"/>
                <a:gd name="connsiteX2288" fmla="*/ 608607 w 4177355"/>
                <a:gd name="connsiteY2288" fmla="*/ 1640776 h 3832767"/>
                <a:gd name="connsiteX2289" fmla="*/ 612532 w 4177355"/>
                <a:gd name="connsiteY2289" fmla="*/ 1638323 h 3832767"/>
                <a:gd name="connsiteX2290" fmla="*/ 616456 w 4177355"/>
                <a:gd name="connsiteY2290" fmla="*/ 1635012 h 3832767"/>
                <a:gd name="connsiteX2291" fmla="*/ 620012 w 4177355"/>
                <a:gd name="connsiteY2291" fmla="*/ 1631088 h 3832767"/>
                <a:gd name="connsiteX2292" fmla="*/ 622710 w 4177355"/>
                <a:gd name="connsiteY2292" fmla="*/ 1626796 h 3832767"/>
                <a:gd name="connsiteX2293" fmla="*/ 623814 w 4177355"/>
                <a:gd name="connsiteY2293" fmla="*/ 1623240 h 3832767"/>
                <a:gd name="connsiteX2294" fmla="*/ 623200 w 4177355"/>
                <a:gd name="connsiteY2294" fmla="*/ 1620910 h 3832767"/>
                <a:gd name="connsiteX2295" fmla="*/ 620870 w 4177355"/>
                <a:gd name="connsiteY2295" fmla="*/ 1620051 h 3832767"/>
                <a:gd name="connsiteX2296" fmla="*/ 620625 w 4177355"/>
                <a:gd name="connsiteY2296" fmla="*/ 1620051 h 3832767"/>
                <a:gd name="connsiteX2297" fmla="*/ 620257 w 4177355"/>
                <a:gd name="connsiteY2297" fmla="*/ 1620051 h 3832767"/>
                <a:gd name="connsiteX2298" fmla="*/ 619889 w 4177355"/>
                <a:gd name="connsiteY2298" fmla="*/ 1620051 h 3832767"/>
                <a:gd name="connsiteX2299" fmla="*/ 619521 w 4177355"/>
                <a:gd name="connsiteY2299" fmla="*/ 1620051 h 3832767"/>
                <a:gd name="connsiteX2300" fmla="*/ 4136765 w 4177355"/>
                <a:gd name="connsiteY2300" fmla="*/ 1020764 h 3832767"/>
                <a:gd name="connsiteX2301" fmla="*/ 4136152 w 4177355"/>
                <a:gd name="connsiteY2301" fmla="*/ 1020886 h 3832767"/>
                <a:gd name="connsiteX2302" fmla="*/ 4135539 w 4177355"/>
                <a:gd name="connsiteY2302" fmla="*/ 1021009 h 3832767"/>
                <a:gd name="connsiteX2303" fmla="*/ 4134803 w 4177355"/>
                <a:gd name="connsiteY2303" fmla="*/ 1021131 h 3832767"/>
                <a:gd name="connsiteX2304" fmla="*/ 4134067 w 4177355"/>
                <a:gd name="connsiteY2304" fmla="*/ 1021254 h 3832767"/>
                <a:gd name="connsiteX2305" fmla="*/ 4125361 w 4177355"/>
                <a:gd name="connsiteY2305" fmla="*/ 1024810 h 3832767"/>
                <a:gd name="connsiteX2306" fmla="*/ 4117758 w 4177355"/>
                <a:gd name="connsiteY2306" fmla="*/ 1029961 h 3832767"/>
                <a:gd name="connsiteX2307" fmla="*/ 4112117 w 4177355"/>
                <a:gd name="connsiteY2307" fmla="*/ 1036092 h 3832767"/>
                <a:gd name="connsiteX2308" fmla="*/ 4109174 w 4177355"/>
                <a:gd name="connsiteY2308" fmla="*/ 1042591 h 3832767"/>
                <a:gd name="connsiteX2309" fmla="*/ 4109542 w 4177355"/>
                <a:gd name="connsiteY2309" fmla="*/ 1047864 h 3832767"/>
                <a:gd name="connsiteX2310" fmla="*/ 4112730 w 4177355"/>
                <a:gd name="connsiteY2310" fmla="*/ 1051543 h 3832767"/>
                <a:gd name="connsiteX2311" fmla="*/ 4118248 w 4177355"/>
                <a:gd name="connsiteY2311" fmla="*/ 1053383 h 3832767"/>
                <a:gd name="connsiteX2312" fmla="*/ 4125606 w 4177355"/>
                <a:gd name="connsiteY2312" fmla="*/ 1053138 h 3832767"/>
                <a:gd name="connsiteX2313" fmla="*/ 4126219 w 4177355"/>
                <a:gd name="connsiteY2313" fmla="*/ 1053138 h 3832767"/>
                <a:gd name="connsiteX2314" fmla="*/ 4126832 w 4177355"/>
                <a:gd name="connsiteY2314" fmla="*/ 1053015 h 3832767"/>
                <a:gd name="connsiteX2315" fmla="*/ 4127445 w 4177355"/>
                <a:gd name="connsiteY2315" fmla="*/ 1052892 h 3832767"/>
                <a:gd name="connsiteX2316" fmla="*/ 4128181 w 4177355"/>
                <a:gd name="connsiteY2316" fmla="*/ 1052770 h 3832767"/>
                <a:gd name="connsiteX2317" fmla="*/ 4137010 w 4177355"/>
                <a:gd name="connsiteY2317" fmla="*/ 1049213 h 3832767"/>
                <a:gd name="connsiteX2318" fmla="*/ 4144613 w 4177355"/>
                <a:gd name="connsiteY2318" fmla="*/ 1044063 h 3832767"/>
                <a:gd name="connsiteX2319" fmla="*/ 4150255 w 4177355"/>
                <a:gd name="connsiteY2319" fmla="*/ 1037809 h 3832767"/>
                <a:gd name="connsiteX2320" fmla="*/ 4153075 w 4177355"/>
                <a:gd name="connsiteY2320" fmla="*/ 1031310 h 3832767"/>
                <a:gd name="connsiteX2321" fmla="*/ 4152707 w 4177355"/>
                <a:gd name="connsiteY2321" fmla="*/ 1026036 h 3832767"/>
                <a:gd name="connsiteX2322" fmla="*/ 4149519 w 4177355"/>
                <a:gd name="connsiteY2322" fmla="*/ 1022358 h 3832767"/>
                <a:gd name="connsiteX2323" fmla="*/ 4144000 w 4177355"/>
                <a:gd name="connsiteY2323" fmla="*/ 1020641 h 3832767"/>
                <a:gd name="connsiteX2324" fmla="*/ 4136643 w 4177355"/>
                <a:gd name="connsiteY2324" fmla="*/ 1021009 h 3832767"/>
                <a:gd name="connsiteX2325" fmla="*/ 585553 w 4177355"/>
                <a:gd name="connsiteY2325" fmla="*/ 1664443 h 3832767"/>
                <a:gd name="connsiteX2326" fmla="*/ 581874 w 4177355"/>
                <a:gd name="connsiteY2326" fmla="*/ 1665669 h 3832767"/>
                <a:gd name="connsiteX2327" fmla="*/ 577828 w 4177355"/>
                <a:gd name="connsiteY2327" fmla="*/ 1668122 h 3832767"/>
                <a:gd name="connsiteX2328" fmla="*/ 573781 w 4177355"/>
                <a:gd name="connsiteY2328" fmla="*/ 1671555 h 3832767"/>
                <a:gd name="connsiteX2329" fmla="*/ 570225 w 4177355"/>
                <a:gd name="connsiteY2329" fmla="*/ 1675602 h 3832767"/>
                <a:gd name="connsiteX2330" fmla="*/ 567527 w 4177355"/>
                <a:gd name="connsiteY2330" fmla="*/ 1679894 h 3832767"/>
                <a:gd name="connsiteX2331" fmla="*/ 566546 w 4177355"/>
                <a:gd name="connsiteY2331" fmla="*/ 1683450 h 3832767"/>
                <a:gd name="connsiteX2332" fmla="*/ 567282 w 4177355"/>
                <a:gd name="connsiteY2332" fmla="*/ 1685780 h 3832767"/>
                <a:gd name="connsiteX2333" fmla="*/ 569611 w 4177355"/>
                <a:gd name="connsiteY2333" fmla="*/ 1686639 h 3832767"/>
                <a:gd name="connsiteX2334" fmla="*/ 569857 w 4177355"/>
                <a:gd name="connsiteY2334" fmla="*/ 1686639 h 3832767"/>
                <a:gd name="connsiteX2335" fmla="*/ 570102 w 4177355"/>
                <a:gd name="connsiteY2335" fmla="*/ 1686639 h 3832767"/>
                <a:gd name="connsiteX2336" fmla="*/ 570347 w 4177355"/>
                <a:gd name="connsiteY2336" fmla="*/ 1686639 h 3832767"/>
                <a:gd name="connsiteX2337" fmla="*/ 570593 w 4177355"/>
                <a:gd name="connsiteY2337" fmla="*/ 1686639 h 3832767"/>
                <a:gd name="connsiteX2338" fmla="*/ 574271 w 4177355"/>
                <a:gd name="connsiteY2338" fmla="*/ 1685290 h 3832767"/>
                <a:gd name="connsiteX2339" fmla="*/ 578318 w 4177355"/>
                <a:gd name="connsiteY2339" fmla="*/ 1682715 h 3832767"/>
                <a:gd name="connsiteX2340" fmla="*/ 582365 w 4177355"/>
                <a:gd name="connsiteY2340" fmla="*/ 1679281 h 3832767"/>
                <a:gd name="connsiteX2341" fmla="*/ 585921 w 4177355"/>
                <a:gd name="connsiteY2341" fmla="*/ 1675234 h 3832767"/>
                <a:gd name="connsiteX2342" fmla="*/ 588619 w 4177355"/>
                <a:gd name="connsiteY2342" fmla="*/ 1670820 h 3832767"/>
                <a:gd name="connsiteX2343" fmla="*/ 589600 w 4177355"/>
                <a:gd name="connsiteY2343" fmla="*/ 1667263 h 3832767"/>
                <a:gd name="connsiteX2344" fmla="*/ 588864 w 4177355"/>
                <a:gd name="connsiteY2344" fmla="*/ 1664933 h 3832767"/>
                <a:gd name="connsiteX2345" fmla="*/ 586412 w 4177355"/>
                <a:gd name="connsiteY2345" fmla="*/ 1664198 h 3832767"/>
                <a:gd name="connsiteX2346" fmla="*/ 586166 w 4177355"/>
                <a:gd name="connsiteY2346" fmla="*/ 1664198 h 3832767"/>
                <a:gd name="connsiteX2347" fmla="*/ 585921 w 4177355"/>
                <a:gd name="connsiteY2347" fmla="*/ 1664198 h 3832767"/>
                <a:gd name="connsiteX2348" fmla="*/ 585676 w 4177355"/>
                <a:gd name="connsiteY2348" fmla="*/ 1664198 h 3832767"/>
                <a:gd name="connsiteX2349" fmla="*/ 585431 w 4177355"/>
                <a:gd name="connsiteY2349" fmla="*/ 1664198 h 3832767"/>
                <a:gd name="connsiteX2350" fmla="*/ 4123644 w 4177355"/>
                <a:gd name="connsiteY2350" fmla="*/ 1083672 h 3832767"/>
                <a:gd name="connsiteX2351" fmla="*/ 4123153 w 4177355"/>
                <a:gd name="connsiteY2351" fmla="*/ 1083672 h 3832767"/>
                <a:gd name="connsiteX2352" fmla="*/ 4122663 w 4177355"/>
                <a:gd name="connsiteY2352" fmla="*/ 1083672 h 3832767"/>
                <a:gd name="connsiteX2353" fmla="*/ 4122172 w 4177355"/>
                <a:gd name="connsiteY2353" fmla="*/ 1083672 h 3832767"/>
                <a:gd name="connsiteX2354" fmla="*/ 4121682 w 4177355"/>
                <a:gd name="connsiteY2354" fmla="*/ 1083795 h 3832767"/>
                <a:gd name="connsiteX2355" fmla="*/ 4112852 w 4177355"/>
                <a:gd name="connsiteY2355" fmla="*/ 1087106 h 3832767"/>
                <a:gd name="connsiteX2356" fmla="*/ 4105127 w 4177355"/>
                <a:gd name="connsiteY2356" fmla="*/ 1092134 h 3832767"/>
                <a:gd name="connsiteX2357" fmla="*/ 4099241 w 4177355"/>
                <a:gd name="connsiteY2357" fmla="*/ 1098388 h 3832767"/>
                <a:gd name="connsiteX2358" fmla="*/ 4096052 w 4177355"/>
                <a:gd name="connsiteY2358" fmla="*/ 1105010 h 3832767"/>
                <a:gd name="connsiteX2359" fmla="*/ 4096175 w 4177355"/>
                <a:gd name="connsiteY2359" fmla="*/ 1110528 h 3832767"/>
                <a:gd name="connsiteX2360" fmla="*/ 4099241 w 4177355"/>
                <a:gd name="connsiteY2360" fmla="*/ 1114452 h 3832767"/>
                <a:gd name="connsiteX2361" fmla="*/ 4104759 w 4177355"/>
                <a:gd name="connsiteY2361" fmla="*/ 1116414 h 3832767"/>
                <a:gd name="connsiteX2362" fmla="*/ 4112117 w 4177355"/>
                <a:gd name="connsiteY2362" fmla="*/ 1116169 h 3832767"/>
                <a:gd name="connsiteX2363" fmla="*/ 4112607 w 4177355"/>
                <a:gd name="connsiteY2363" fmla="*/ 1116169 h 3832767"/>
                <a:gd name="connsiteX2364" fmla="*/ 4113098 w 4177355"/>
                <a:gd name="connsiteY2364" fmla="*/ 1116169 h 3832767"/>
                <a:gd name="connsiteX2365" fmla="*/ 4113588 w 4177355"/>
                <a:gd name="connsiteY2365" fmla="*/ 1116169 h 3832767"/>
                <a:gd name="connsiteX2366" fmla="*/ 4114079 w 4177355"/>
                <a:gd name="connsiteY2366" fmla="*/ 1116046 h 3832767"/>
                <a:gd name="connsiteX2367" fmla="*/ 4123031 w 4177355"/>
                <a:gd name="connsiteY2367" fmla="*/ 1112735 h 3832767"/>
                <a:gd name="connsiteX2368" fmla="*/ 4130879 w 4177355"/>
                <a:gd name="connsiteY2368" fmla="*/ 1107585 h 3832767"/>
                <a:gd name="connsiteX2369" fmla="*/ 4136765 w 4177355"/>
                <a:gd name="connsiteY2369" fmla="*/ 1101331 h 3832767"/>
                <a:gd name="connsiteX2370" fmla="*/ 4139954 w 4177355"/>
                <a:gd name="connsiteY2370" fmla="*/ 1094709 h 3832767"/>
                <a:gd name="connsiteX2371" fmla="*/ 4139708 w 4177355"/>
                <a:gd name="connsiteY2371" fmla="*/ 1089191 h 3832767"/>
                <a:gd name="connsiteX2372" fmla="*/ 4136643 w 4177355"/>
                <a:gd name="connsiteY2372" fmla="*/ 1085266 h 3832767"/>
                <a:gd name="connsiteX2373" fmla="*/ 4131124 w 4177355"/>
                <a:gd name="connsiteY2373" fmla="*/ 1083304 h 3832767"/>
                <a:gd name="connsiteX2374" fmla="*/ 4123644 w 4177355"/>
                <a:gd name="connsiteY2374" fmla="*/ 1083550 h 3832767"/>
                <a:gd name="connsiteX2375" fmla="*/ 552321 w 4177355"/>
                <a:gd name="connsiteY2375" fmla="*/ 1709325 h 3832767"/>
                <a:gd name="connsiteX2376" fmla="*/ 548642 w 4177355"/>
                <a:gd name="connsiteY2376" fmla="*/ 1710674 h 3832767"/>
                <a:gd name="connsiteX2377" fmla="*/ 544473 w 4177355"/>
                <a:gd name="connsiteY2377" fmla="*/ 1713249 h 3832767"/>
                <a:gd name="connsiteX2378" fmla="*/ 540426 w 4177355"/>
                <a:gd name="connsiteY2378" fmla="*/ 1716805 h 3832767"/>
                <a:gd name="connsiteX2379" fmla="*/ 536747 w 4177355"/>
                <a:gd name="connsiteY2379" fmla="*/ 1720975 h 3832767"/>
                <a:gd name="connsiteX2380" fmla="*/ 534172 w 4177355"/>
                <a:gd name="connsiteY2380" fmla="*/ 1725267 h 3832767"/>
                <a:gd name="connsiteX2381" fmla="*/ 533313 w 4177355"/>
                <a:gd name="connsiteY2381" fmla="*/ 1728700 h 3832767"/>
                <a:gd name="connsiteX2382" fmla="*/ 534172 w 4177355"/>
                <a:gd name="connsiteY2382" fmla="*/ 1730908 h 3832767"/>
                <a:gd name="connsiteX2383" fmla="*/ 536747 w 4177355"/>
                <a:gd name="connsiteY2383" fmla="*/ 1731644 h 3832767"/>
                <a:gd name="connsiteX2384" fmla="*/ 536992 w 4177355"/>
                <a:gd name="connsiteY2384" fmla="*/ 1731644 h 3832767"/>
                <a:gd name="connsiteX2385" fmla="*/ 537237 w 4177355"/>
                <a:gd name="connsiteY2385" fmla="*/ 1731644 h 3832767"/>
                <a:gd name="connsiteX2386" fmla="*/ 537483 w 4177355"/>
                <a:gd name="connsiteY2386" fmla="*/ 1731644 h 3832767"/>
                <a:gd name="connsiteX2387" fmla="*/ 537728 w 4177355"/>
                <a:gd name="connsiteY2387" fmla="*/ 1731644 h 3832767"/>
                <a:gd name="connsiteX2388" fmla="*/ 541407 w 4177355"/>
                <a:gd name="connsiteY2388" fmla="*/ 1730295 h 3832767"/>
                <a:gd name="connsiteX2389" fmla="*/ 545576 w 4177355"/>
                <a:gd name="connsiteY2389" fmla="*/ 1727719 h 3832767"/>
                <a:gd name="connsiteX2390" fmla="*/ 549623 w 4177355"/>
                <a:gd name="connsiteY2390" fmla="*/ 1724163 h 3832767"/>
                <a:gd name="connsiteX2391" fmla="*/ 553302 w 4177355"/>
                <a:gd name="connsiteY2391" fmla="*/ 1719994 h 3832767"/>
                <a:gd name="connsiteX2392" fmla="*/ 555877 w 4177355"/>
                <a:gd name="connsiteY2392" fmla="*/ 1715579 h 3832767"/>
                <a:gd name="connsiteX2393" fmla="*/ 556735 w 4177355"/>
                <a:gd name="connsiteY2393" fmla="*/ 1712146 h 3832767"/>
                <a:gd name="connsiteX2394" fmla="*/ 555877 w 4177355"/>
                <a:gd name="connsiteY2394" fmla="*/ 1709938 h 3832767"/>
                <a:gd name="connsiteX2395" fmla="*/ 553424 w 4177355"/>
                <a:gd name="connsiteY2395" fmla="*/ 1709325 h 3832767"/>
                <a:gd name="connsiteX2396" fmla="*/ 553179 w 4177355"/>
                <a:gd name="connsiteY2396" fmla="*/ 1709325 h 3832767"/>
                <a:gd name="connsiteX2397" fmla="*/ 552934 w 4177355"/>
                <a:gd name="connsiteY2397" fmla="*/ 1709325 h 3832767"/>
                <a:gd name="connsiteX2398" fmla="*/ 552689 w 4177355"/>
                <a:gd name="connsiteY2398" fmla="*/ 1709325 h 3832767"/>
                <a:gd name="connsiteX2399" fmla="*/ 552443 w 4177355"/>
                <a:gd name="connsiteY2399" fmla="*/ 1709325 h 3832767"/>
                <a:gd name="connsiteX2400" fmla="*/ 4107457 w 4177355"/>
                <a:gd name="connsiteY2400" fmla="*/ 1148298 h 3832767"/>
                <a:gd name="connsiteX2401" fmla="*/ 4107089 w 4177355"/>
                <a:gd name="connsiteY2401" fmla="*/ 1148298 h 3832767"/>
                <a:gd name="connsiteX2402" fmla="*/ 4106721 w 4177355"/>
                <a:gd name="connsiteY2402" fmla="*/ 1148298 h 3832767"/>
                <a:gd name="connsiteX2403" fmla="*/ 4106353 w 4177355"/>
                <a:gd name="connsiteY2403" fmla="*/ 1148298 h 3832767"/>
                <a:gd name="connsiteX2404" fmla="*/ 4105985 w 4177355"/>
                <a:gd name="connsiteY2404" fmla="*/ 1148298 h 3832767"/>
                <a:gd name="connsiteX2405" fmla="*/ 4097034 w 4177355"/>
                <a:gd name="connsiteY2405" fmla="*/ 1151363 h 3832767"/>
                <a:gd name="connsiteX2406" fmla="*/ 4089062 w 4177355"/>
                <a:gd name="connsiteY2406" fmla="*/ 1156391 h 3832767"/>
                <a:gd name="connsiteX2407" fmla="*/ 4082931 w 4177355"/>
                <a:gd name="connsiteY2407" fmla="*/ 1162523 h 3832767"/>
                <a:gd name="connsiteX2408" fmla="*/ 4079497 w 4177355"/>
                <a:gd name="connsiteY2408" fmla="*/ 1169267 h 3832767"/>
                <a:gd name="connsiteX2409" fmla="*/ 4079497 w 4177355"/>
                <a:gd name="connsiteY2409" fmla="*/ 1175153 h 3832767"/>
                <a:gd name="connsiteX2410" fmla="*/ 4082563 w 4177355"/>
                <a:gd name="connsiteY2410" fmla="*/ 1179323 h 3832767"/>
                <a:gd name="connsiteX2411" fmla="*/ 4088204 w 4177355"/>
                <a:gd name="connsiteY2411" fmla="*/ 1181530 h 3832767"/>
                <a:gd name="connsiteX2412" fmla="*/ 4095930 w 4177355"/>
                <a:gd name="connsiteY2412" fmla="*/ 1181407 h 3832767"/>
                <a:gd name="connsiteX2413" fmla="*/ 4096297 w 4177355"/>
                <a:gd name="connsiteY2413" fmla="*/ 1181407 h 3832767"/>
                <a:gd name="connsiteX2414" fmla="*/ 4096665 w 4177355"/>
                <a:gd name="connsiteY2414" fmla="*/ 1181407 h 3832767"/>
                <a:gd name="connsiteX2415" fmla="*/ 4097034 w 4177355"/>
                <a:gd name="connsiteY2415" fmla="*/ 1181407 h 3832767"/>
                <a:gd name="connsiteX2416" fmla="*/ 4097401 w 4177355"/>
                <a:gd name="connsiteY2416" fmla="*/ 1181407 h 3832767"/>
                <a:gd name="connsiteX2417" fmla="*/ 4106231 w 4177355"/>
                <a:gd name="connsiteY2417" fmla="*/ 1178342 h 3832767"/>
                <a:gd name="connsiteX2418" fmla="*/ 4114202 w 4177355"/>
                <a:gd name="connsiteY2418" fmla="*/ 1173314 h 3832767"/>
                <a:gd name="connsiteX2419" fmla="*/ 4120333 w 4177355"/>
                <a:gd name="connsiteY2419" fmla="*/ 1167060 h 3832767"/>
                <a:gd name="connsiteX2420" fmla="*/ 4123767 w 4177355"/>
                <a:gd name="connsiteY2420" fmla="*/ 1160315 h 3832767"/>
                <a:gd name="connsiteX2421" fmla="*/ 4123767 w 4177355"/>
                <a:gd name="connsiteY2421" fmla="*/ 1154552 h 3832767"/>
                <a:gd name="connsiteX2422" fmla="*/ 4120701 w 4177355"/>
                <a:gd name="connsiteY2422" fmla="*/ 1150382 h 3832767"/>
                <a:gd name="connsiteX2423" fmla="*/ 4115060 w 4177355"/>
                <a:gd name="connsiteY2423" fmla="*/ 1148175 h 3832767"/>
                <a:gd name="connsiteX2424" fmla="*/ 4107334 w 4177355"/>
                <a:gd name="connsiteY2424" fmla="*/ 1148298 h 3832767"/>
                <a:gd name="connsiteX2425" fmla="*/ 519824 w 4177355"/>
                <a:gd name="connsiteY2425" fmla="*/ 1754453 h 3832767"/>
                <a:gd name="connsiteX2426" fmla="*/ 516023 w 4177355"/>
                <a:gd name="connsiteY2426" fmla="*/ 1755802 h 3832767"/>
                <a:gd name="connsiteX2427" fmla="*/ 511853 w 4177355"/>
                <a:gd name="connsiteY2427" fmla="*/ 1758499 h 3832767"/>
                <a:gd name="connsiteX2428" fmla="*/ 507684 w 4177355"/>
                <a:gd name="connsiteY2428" fmla="*/ 1762178 h 3832767"/>
                <a:gd name="connsiteX2429" fmla="*/ 504005 w 4177355"/>
                <a:gd name="connsiteY2429" fmla="*/ 1766470 h 3832767"/>
                <a:gd name="connsiteX2430" fmla="*/ 501552 w 4177355"/>
                <a:gd name="connsiteY2430" fmla="*/ 1770762 h 3832767"/>
                <a:gd name="connsiteX2431" fmla="*/ 500817 w 4177355"/>
                <a:gd name="connsiteY2431" fmla="*/ 1774196 h 3832767"/>
                <a:gd name="connsiteX2432" fmla="*/ 501798 w 4177355"/>
                <a:gd name="connsiteY2432" fmla="*/ 1776403 h 3832767"/>
                <a:gd name="connsiteX2433" fmla="*/ 504373 w 4177355"/>
                <a:gd name="connsiteY2433" fmla="*/ 1777016 h 3832767"/>
                <a:gd name="connsiteX2434" fmla="*/ 504496 w 4177355"/>
                <a:gd name="connsiteY2434" fmla="*/ 1777016 h 3832767"/>
                <a:gd name="connsiteX2435" fmla="*/ 504618 w 4177355"/>
                <a:gd name="connsiteY2435" fmla="*/ 1777016 h 3832767"/>
                <a:gd name="connsiteX2436" fmla="*/ 504741 w 4177355"/>
                <a:gd name="connsiteY2436" fmla="*/ 1777016 h 3832767"/>
                <a:gd name="connsiteX2437" fmla="*/ 504863 w 4177355"/>
                <a:gd name="connsiteY2437" fmla="*/ 1777016 h 3832767"/>
                <a:gd name="connsiteX2438" fmla="*/ 508665 w 4177355"/>
                <a:gd name="connsiteY2438" fmla="*/ 1775667 h 3832767"/>
                <a:gd name="connsiteX2439" fmla="*/ 512957 w 4177355"/>
                <a:gd name="connsiteY2439" fmla="*/ 1772970 h 3832767"/>
                <a:gd name="connsiteX2440" fmla="*/ 517126 w 4177355"/>
                <a:gd name="connsiteY2440" fmla="*/ 1769291 h 3832767"/>
                <a:gd name="connsiteX2441" fmla="*/ 520805 w 4177355"/>
                <a:gd name="connsiteY2441" fmla="*/ 1764999 h 3832767"/>
                <a:gd name="connsiteX2442" fmla="*/ 523258 w 4177355"/>
                <a:gd name="connsiteY2442" fmla="*/ 1760584 h 3832767"/>
                <a:gd name="connsiteX2443" fmla="*/ 523993 w 4177355"/>
                <a:gd name="connsiteY2443" fmla="*/ 1757150 h 3832767"/>
                <a:gd name="connsiteX2444" fmla="*/ 523013 w 4177355"/>
                <a:gd name="connsiteY2444" fmla="*/ 1754943 h 3832767"/>
                <a:gd name="connsiteX2445" fmla="*/ 520437 w 4177355"/>
                <a:gd name="connsiteY2445" fmla="*/ 1754330 h 3832767"/>
                <a:gd name="connsiteX2446" fmla="*/ 520315 w 4177355"/>
                <a:gd name="connsiteY2446" fmla="*/ 1754330 h 3832767"/>
                <a:gd name="connsiteX2447" fmla="*/ 520192 w 4177355"/>
                <a:gd name="connsiteY2447" fmla="*/ 1754330 h 3832767"/>
                <a:gd name="connsiteX2448" fmla="*/ 520069 w 4177355"/>
                <a:gd name="connsiteY2448" fmla="*/ 1754330 h 3832767"/>
                <a:gd name="connsiteX2449" fmla="*/ 519947 w 4177355"/>
                <a:gd name="connsiteY2449" fmla="*/ 1754330 h 3832767"/>
                <a:gd name="connsiteX2450" fmla="*/ 4088572 w 4177355"/>
                <a:gd name="connsiteY2450" fmla="*/ 1214272 h 3832767"/>
                <a:gd name="connsiteX2451" fmla="*/ 4088327 w 4177355"/>
                <a:gd name="connsiteY2451" fmla="*/ 1214272 h 3832767"/>
                <a:gd name="connsiteX2452" fmla="*/ 4088082 w 4177355"/>
                <a:gd name="connsiteY2452" fmla="*/ 1214272 h 3832767"/>
                <a:gd name="connsiteX2453" fmla="*/ 4087836 w 4177355"/>
                <a:gd name="connsiteY2453" fmla="*/ 1214272 h 3832767"/>
                <a:gd name="connsiteX2454" fmla="*/ 4087591 w 4177355"/>
                <a:gd name="connsiteY2454" fmla="*/ 1214272 h 3832767"/>
                <a:gd name="connsiteX2455" fmla="*/ 4078639 w 4177355"/>
                <a:gd name="connsiteY2455" fmla="*/ 1217215 h 3832767"/>
                <a:gd name="connsiteX2456" fmla="*/ 4070546 w 4177355"/>
                <a:gd name="connsiteY2456" fmla="*/ 1222120 h 3832767"/>
                <a:gd name="connsiteX2457" fmla="*/ 4064291 w 4177355"/>
                <a:gd name="connsiteY2457" fmla="*/ 1228252 h 3832767"/>
                <a:gd name="connsiteX2458" fmla="*/ 4060613 w 4177355"/>
                <a:gd name="connsiteY2458" fmla="*/ 1235119 h 3832767"/>
                <a:gd name="connsiteX2459" fmla="*/ 4060245 w 4177355"/>
                <a:gd name="connsiteY2459" fmla="*/ 1241250 h 3832767"/>
                <a:gd name="connsiteX2460" fmla="*/ 4063188 w 4177355"/>
                <a:gd name="connsiteY2460" fmla="*/ 1245665 h 3832767"/>
                <a:gd name="connsiteX2461" fmla="*/ 4068829 w 4177355"/>
                <a:gd name="connsiteY2461" fmla="*/ 1247995 h 3832767"/>
                <a:gd name="connsiteX2462" fmla="*/ 4076677 w 4177355"/>
                <a:gd name="connsiteY2462" fmla="*/ 1247995 h 3832767"/>
                <a:gd name="connsiteX2463" fmla="*/ 4076922 w 4177355"/>
                <a:gd name="connsiteY2463" fmla="*/ 1247995 h 3832767"/>
                <a:gd name="connsiteX2464" fmla="*/ 4077167 w 4177355"/>
                <a:gd name="connsiteY2464" fmla="*/ 1247995 h 3832767"/>
                <a:gd name="connsiteX2465" fmla="*/ 4077413 w 4177355"/>
                <a:gd name="connsiteY2465" fmla="*/ 1247995 h 3832767"/>
                <a:gd name="connsiteX2466" fmla="*/ 4077658 w 4177355"/>
                <a:gd name="connsiteY2466" fmla="*/ 1247995 h 3832767"/>
                <a:gd name="connsiteX2467" fmla="*/ 4086610 w 4177355"/>
                <a:gd name="connsiteY2467" fmla="*/ 1245175 h 3832767"/>
                <a:gd name="connsiteX2468" fmla="*/ 4094704 w 4177355"/>
                <a:gd name="connsiteY2468" fmla="*/ 1240269 h 3832767"/>
                <a:gd name="connsiteX2469" fmla="*/ 4101080 w 4177355"/>
                <a:gd name="connsiteY2469" fmla="*/ 1234015 h 3832767"/>
                <a:gd name="connsiteX2470" fmla="*/ 4104759 w 4177355"/>
                <a:gd name="connsiteY2470" fmla="*/ 1227148 h 3832767"/>
                <a:gd name="connsiteX2471" fmla="*/ 4105004 w 4177355"/>
                <a:gd name="connsiteY2471" fmla="*/ 1221017 h 3832767"/>
                <a:gd name="connsiteX2472" fmla="*/ 4102061 w 4177355"/>
                <a:gd name="connsiteY2472" fmla="*/ 1216602 h 3832767"/>
                <a:gd name="connsiteX2473" fmla="*/ 4096420 w 4177355"/>
                <a:gd name="connsiteY2473" fmla="*/ 1214272 h 3832767"/>
                <a:gd name="connsiteX2474" fmla="*/ 4088572 w 4177355"/>
                <a:gd name="connsiteY2474" fmla="*/ 1214272 h 3832767"/>
                <a:gd name="connsiteX2475" fmla="*/ 487941 w 4177355"/>
                <a:gd name="connsiteY2475" fmla="*/ 1799703 h 3832767"/>
                <a:gd name="connsiteX2476" fmla="*/ 484017 w 4177355"/>
                <a:gd name="connsiteY2476" fmla="*/ 1801051 h 3832767"/>
                <a:gd name="connsiteX2477" fmla="*/ 479725 w 4177355"/>
                <a:gd name="connsiteY2477" fmla="*/ 1803872 h 3832767"/>
                <a:gd name="connsiteX2478" fmla="*/ 475432 w 4177355"/>
                <a:gd name="connsiteY2478" fmla="*/ 1807674 h 3832767"/>
                <a:gd name="connsiteX2479" fmla="*/ 471754 w 4177355"/>
                <a:gd name="connsiteY2479" fmla="*/ 1812088 h 3832767"/>
                <a:gd name="connsiteX2480" fmla="*/ 469424 w 4177355"/>
                <a:gd name="connsiteY2480" fmla="*/ 1816380 h 3832767"/>
                <a:gd name="connsiteX2481" fmla="*/ 468810 w 4177355"/>
                <a:gd name="connsiteY2481" fmla="*/ 1819814 h 3832767"/>
                <a:gd name="connsiteX2482" fmla="*/ 469792 w 4177355"/>
                <a:gd name="connsiteY2482" fmla="*/ 1821899 h 3832767"/>
                <a:gd name="connsiteX2483" fmla="*/ 472489 w 4177355"/>
                <a:gd name="connsiteY2483" fmla="*/ 1822389 h 3832767"/>
                <a:gd name="connsiteX2484" fmla="*/ 472489 w 4177355"/>
                <a:gd name="connsiteY2484" fmla="*/ 1822389 h 3832767"/>
                <a:gd name="connsiteX2485" fmla="*/ 472489 w 4177355"/>
                <a:gd name="connsiteY2485" fmla="*/ 1822389 h 3832767"/>
                <a:gd name="connsiteX2486" fmla="*/ 472489 w 4177355"/>
                <a:gd name="connsiteY2486" fmla="*/ 1822389 h 3832767"/>
                <a:gd name="connsiteX2487" fmla="*/ 472489 w 4177355"/>
                <a:gd name="connsiteY2487" fmla="*/ 1822389 h 3832767"/>
                <a:gd name="connsiteX2488" fmla="*/ 476413 w 4177355"/>
                <a:gd name="connsiteY2488" fmla="*/ 1821040 h 3832767"/>
                <a:gd name="connsiteX2489" fmla="*/ 480705 w 4177355"/>
                <a:gd name="connsiteY2489" fmla="*/ 1818220 h 3832767"/>
                <a:gd name="connsiteX2490" fmla="*/ 484997 w 4177355"/>
                <a:gd name="connsiteY2490" fmla="*/ 1814418 h 3832767"/>
                <a:gd name="connsiteX2491" fmla="*/ 488676 w 4177355"/>
                <a:gd name="connsiteY2491" fmla="*/ 1810004 h 3832767"/>
                <a:gd name="connsiteX2492" fmla="*/ 491006 w 4177355"/>
                <a:gd name="connsiteY2492" fmla="*/ 1805711 h 3832767"/>
                <a:gd name="connsiteX2493" fmla="*/ 491619 w 4177355"/>
                <a:gd name="connsiteY2493" fmla="*/ 1802278 h 3832767"/>
                <a:gd name="connsiteX2494" fmla="*/ 490516 w 4177355"/>
                <a:gd name="connsiteY2494" fmla="*/ 1800193 h 3832767"/>
                <a:gd name="connsiteX2495" fmla="*/ 487818 w 4177355"/>
                <a:gd name="connsiteY2495" fmla="*/ 1799703 h 3832767"/>
                <a:gd name="connsiteX2496" fmla="*/ 487818 w 4177355"/>
                <a:gd name="connsiteY2496" fmla="*/ 1799703 h 3832767"/>
                <a:gd name="connsiteX2497" fmla="*/ 487818 w 4177355"/>
                <a:gd name="connsiteY2497" fmla="*/ 1799703 h 3832767"/>
                <a:gd name="connsiteX2498" fmla="*/ 487818 w 4177355"/>
                <a:gd name="connsiteY2498" fmla="*/ 1799703 h 3832767"/>
                <a:gd name="connsiteX2499" fmla="*/ 487818 w 4177355"/>
                <a:gd name="connsiteY2499" fmla="*/ 1799703 h 3832767"/>
                <a:gd name="connsiteX2500" fmla="*/ 4066499 w 4177355"/>
                <a:gd name="connsiteY2500" fmla="*/ 1281841 h 3832767"/>
                <a:gd name="connsiteX2501" fmla="*/ 4057547 w 4177355"/>
                <a:gd name="connsiteY2501" fmla="*/ 1284538 h 3832767"/>
                <a:gd name="connsiteX2502" fmla="*/ 4049331 w 4177355"/>
                <a:gd name="connsiteY2502" fmla="*/ 1289321 h 3832767"/>
                <a:gd name="connsiteX2503" fmla="*/ 4042831 w 4177355"/>
                <a:gd name="connsiteY2503" fmla="*/ 1295452 h 3832767"/>
                <a:gd name="connsiteX2504" fmla="*/ 4038785 w 4177355"/>
                <a:gd name="connsiteY2504" fmla="*/ 1302442 h 3832767"/>
                <a:gd name="connsiteX2505" fmla="*/ 4038539 w 4177355"/>
                <a:gd name="connsiteY2505" fmla="*/ 1303055 h 3832767"/>
                <a:gd name="connsiteX2506" fmla="*/ 4038417 w 4177355"/>
                <a:gd name="connsiteY2506" fmla="*/ 1303668 h 3832767"/>
                <a:gd name="connsiteX2507" fmla="*/ 4038294 w 4177355"/>
                <a:gd name="connsiteY2507" fmla="*/ 1304282 h 3832767"/>
                <a:gd name="connsiteX2508" fmla="*/ 4038294 w 4177355"/>
                <a:gd name="connsiteY2508" fmla="*/ 1304895 h 3832767"/>
                <a:gd name="connsiteX2509" fmla="*/ 4037926 w 4177355"/>
                <a:gd name="connsiteY2509" fmla="*/ 1305508 h 3832767"/>
                <a:gd name="connsiteX2510" fmla="*/ 4037681 w 4177355"/>
                <a:gd name="connsiteY2510" fmla="*/ 1306121 h 3832767"/>
                <a:gd name="connsiteX2511" fmla="*/ 4037436 w 4177355"/>
                <a:gd name="connsiteY2511" fmla="*/ 1306734 h 3832767"/>
                <a:gd name="connsiteX2512" fmla="*/ 4037191 w 4177355"/>
                <a:gd name="connsiteY2512" fmla="*/ 1307347 h 3832767"/>
                <a:gd name="connsiteX2513" fmla="*/ 4036577 w 4177355"/>
                <a:gd name="connsiteY2513" fmla="*/ 1313724 h 3832767"/>
                <a:gd name="connsiteX2514" fmla="*/ 4039398 w 4177355"/>
                <a:gd name="connsiteY2514" fmla="*/ 1318507 h 3832767"/>
                <a:gd name="connsiteX2515" fmla="*/ 4045039 w 4177355"/>
                <a:gd name="connsiteY2515" fmla="*/ 1321082 h 3832767"/>
                <a:gd name="connsiteX2516" fmla="*/ 4053132 w 4177355"/>
                <a:gd name="connsiteY2516" fmla="*/ 1321082 h 3832767"/>
                <a:gd name="connsiteX2517" fmla="*/ 4062207 w 4177355"/>
                <a:gd name="connsiteY2517" fmla="*/ 1318384 h 3832767"/>
                <a:gd name="connsiteX2518" fmla="*/ 4070546 w 4177355"/>
                <a:gd name="connsiteY2518" fmla="*/ 1313601 h 3832767"/>
                <a:gd name="connsiteX2519" fmla="*/ 4077167 w 4177355"/>
                <a:gd name="connsiteY2519" fmla="*/ 1307470 h 3832767"/>
                <a:gd name="connsiteX2520" fmla="*/ 4081214 w 4177355"/>
                <a:gd name="connsiteY2520" fmla="*/ 1300480 h 3832767"/>
                <a:gd name="connsiteX2521" fmla="*/ 4081459 w 4177355"/>
                <a:gd name="connsiteY2521" fmla="*/ 1299867 h 3832767"/>
                <a:gd name="connsiteX2522" fmla="*/ 4081582 w 4177355"/>
                <a:gd name="connsiteY2522" fmla="*/ 1299254 h 3832767"/>
                <a:gd name="connsiteX2523" fmla="*/ 4081705 w 4177355"/>
                <a:gd name="connsiteY2523" fmla="*/ 1298641 h 3832767"/>
                <a:gd name="connsiteX2524" fmla="*/ 4081705 w 4177355"/>
                <a:gd name="connsiteY2524" fmla="*/ 1298028 h 3832767"/>
                <a:gd name="connsiteX2525" fmla="*/ 4082073 w 4177355"/>
                <a:gd name="connsiteY2525" fmla="*/ 1297414 h 3832767"/>
                <a:gd name="connsiteX2526" fmla="*/ 4082318 w 4177355"/>
                <a:gd name="connsiteY2526" fmla="*/ 1296801 h 3832767"/>
                <a:gd name="connsiteX2527" fmla="*/ 4082563 w 4177355"/>
                <a:gd name="connsiteY2527" fmla="*/ 1296188 h 3832767"/>
                <a:gd name="connsiteX2528" fmla="*/ 4082809 w 4177355"/>
                <a:gd name="connsiteY2528" fmla="*/ 1295575 h 3832767"/>
                <a:gd name="connsiteX2529" fmla="*/ 4083299 w 4177355"/>
                <a:gd name="connsiteY2529" fmla="*/ 1289198 h 3832767"/>
                <a:gd name="connsiteX2530" fmla="*/ 4080479 w 4177355"/>
                <a:gd name="connsiteY2530" fmla="*/ 1284538 h 3832767"/>
                <a:gd name="connsiteX2531" fmla="*/ 4074715 w 4177355"/>
                <a:gd name="connsiteY2531" fmla="*/ 1281963 h 3832767"/>
                <a:gd name="connsiteX2532" fmla="*/ 4066621 w 4177355"/>
                <a:gd name="connsiteY2532" fmla="*/ 1281963 h 3832767"/>
                <a:gd name="connsiteX2533" fmla="*/ 457038 w 4177355"/>
                <a:gd name="connsiteY2533" fmla="*/ 1845321 h 3832767"/>
                <a:gd name="connsiteX2534" fmla="*/ 452991 w 4177355"/>
                <a:gd name="connsiteY2534" fmla="*/ 1846792 h 3832767"/>
                <a:gd name="connsiteX2535" fmla="*/ 448577 w 4177355"/>
                <a:gd name="connsiteY2535" fmla="*/ 1849613 h 3832767"/>
                <a:gd name="connsiteX2536" fmla="*/ 444285 w 4177355"/>
                <a:gd name="connsiteY2536" fmla="*/ 1853537 h 3832767"/>
                <a:gd name="connsiteX2537" fmla="*/ 440606 w 4177355"/>
                <a:gd name="connsiteY2537" fmla="*/ 1858074 h 3832767"/>
                <a:gd name="connsiteX2538" fmla="*/ 438276 w 4177355"/>
                <a:gd name="connsiteY2538" fmla="*/ 1862366 h 3832767"/>
                <a:gd name="connsiteX2539" fmla="*/ 437663 w 4177355"/>
                <a:gd name="connsiteY2539" fmla="*/ 1865677 h 3832767"/>
                <a:gd name="connsiteX2540" fmla="*/ 438766 w 4177355"/>
                <a:gd name="connsiteY2540" fmla="*/ 1867762 h 3832767"/>
                <a:gd name="connsiteX2541" fmla="*/ 441587 w 4177355"/>
                <a:gd name="connsiteY2541" fmla="*/ 1868130 h 3832767"/>
                <a:gd name="connsiteX2542" fmla="*/ 445634 w 4177355"/>
                <a:gd name="connsiteY2542" fmla="*/ 1866658 h 3832767"/>
                <a:gd name="connsiteX2543" fmla="*/ 450048 w 4177355"/>
                <a:gd name="connsiteY2543" fmla="*/ 1863838 h 3832767"/>
                <a:gd name="connsiteX2544" fmla="*/ 454340 w 4177355"/>
                <a:gd name="connsiteY2544" fmla="*/ 1859913 h 3832767"/>
                <a:gd name="connsiteX2545" fmla="*/ 458019 w 4177355"/>
                <a:gd name="connsiteY2545" fmla="*/ 1855376 h 3832767"/>
                <a:gd name="connsiteX2546" fmla="*/ 460226 w 4177355"/>
                <a:gd name="connsiteY2546" fmla="*/ 1851084 h 3832767"/>
                <a:gd name="connsiteX2547" fmla="*/ 460717 w 4177355"/>
                <a:gd name="connsiteY2547" fmla="*/ 1847773 h 3832767"/>
                <a:gd name="connsiteX2548" fmla="*/ 459613 w 4177355"/>
                <a:gd name="connsiteY2548" fmla="*/ 1845811 h 3832767"/>
                <a:gd name="connsiteX2549" fmla="*/ 456793 w 4177355"/>
                <a:gd name="connsiteY2549" fmla="*/ 1845443 h 3832767"/>
                <a:gd name="connsiteX2550" fmla="*/ 4039766 w 4177355"/>
                <a:gd name="connsiteY2550" fmla="*/ 1355786 h 3832767"/>
                <a:gd name="connsiteX2551" fmla="*/ 4030936 w 4177355"/>
                <a:gd name="connsiteY2551" fmla="*/ 1358361 h 3832767"/>
                <a:gd name="connsiteX2552" fmla="*/ 4022720 w 4177355"/>
                <a:gd name="connsiteY2552" fmla="*/ 1363021 h 3832767"/>
                <a:gd name="connsiteX2553" fmla="*/ 4016098 w 4177355"/>
                <a:gd name="connsiteY2553" fmla="*/ 1369030 h 3832767"/>
                <a:gd name="connsiteX2554" fmla="*/ 4011929 w 4177355"/>
                <a:gd name="connsiteY2554" fmla="*/ 1375897 h 3832767"/>
                <a:gd name="connsiteX2555" fmla="*/ 4010948 w 4177355"/>
                <a:gd name="connsiteY2555" fmla="*/ 1382519 h 3832767"/>
                <a:gd name="connsiteX2556" fmla="*/ 4013523 w 4177355"/>
                <a:gd name="connsiteY2556" fmla="*/ 1387547 h 3832767"/>
                <a:gd name="connsiteX2557" fmla="*/ 4019041 w 4177355"/>
                <a:gd name="connsiteY2557" fmla="*/ 1390490 h 3832767"/>
                <a:gd name="connsiteX2558" fmla="*/ 4027012 w 4177355"/>
                <a:gd name="connsiteY2558" fmla="*/ 1390858 h 3832767"/>
                <a:gd name="connsiteX2559" fmla="*/ 4027135 w 4177355"/>
                <a:gd name="connsiteY2559" fmla="*/ 1390858 h 3832767"/>
                <a:gd name="connsiteX2560" fmla="*/ 4027258 w 4177355"/>
                <a:gd name="connsiteY2560" fmla="*/ 1390858 h 3832767"/>
                <a:gd name="connsiteX2561" fmla="*/ 4027380 w 4177355"/>
                <a:gd name="connsiteY2561" fmla="*/ 1390858 h 3832767"/>
                <a:gd name="connsiteX2562" fmla="*/ 4027503 w 4177355"/>
                <a:gd name="connsiteY2562" fmla="*/ 1390858 h 3832767"/>
                <a:gd name="connsiteX2563" fmla="*/ 4036455 w 4177355"/>
                <a:gd name="connsiteY2563" fmla="*/ 1388283 h 3832767"/>
                <a:gd name="connsiteX2564" fmla="*/ 4044671 w 4177355"/>
                <a:gd name="connsiteY2564" fmla="*/ 1383623 h 3832767"/>
                <a:gd name="connsiteX2565" fmla="*/ 4051293 w 4177355"/>
                <a:gd name="connsiteY2565" fmla="*/ 1377491 h 3832767"/>
                <a:gd name="connsiteX2566" fmla="*/ 4055462 w 4177355"/>
                <a:gd name="connsiteY2566" fmla="*/ 1370624 h 3832767"/>
                <a:gd name="connsiteX2567" fmla="*/ 4056321 w 4177355"/>
                <a:gd name="connsiteY2567" fmla="*/ 1364002 h 3832767"/>
                <a:gd name="connsiteX2568" fmla="*/ 4053745 w 4177355"/>
                <a:gd name="connsiteY2568" fmla="*/ 1359097 h 3832767"/>
                <a:gd name="connsiteX2569" fmla="*/ 4048227 w 4177355"/>
                <a:gd name="connsiteY2569" fmla="*/ 1356276 h 3832767"/>
                <a:gd name="connsiteX2570" fmla="*/ 4040256 w 4177355"/>
                <a:gd name="connsiteY2570" fmla="*/ 1355909 h 3832767"/>
                <a:gd name="connsiteX2571" fmla="*/ 4040134 w 4177355"/>
                <a:gd name="connsiteY2571" fmla="*/ 1355909 h 3832767"/>
                <a:gd name="connsiteX2572" fmla="*/ 4040011 w 4177355"/>
                <a:gd name="connsiteY2572" fmla="*/ 1355909 h 3832767"/>
                <a:gd name="connsiteX2573" fmla="*/ 4039888 w 4177355"/>
                <a:gd name="connsiteY2573" fmla="*/ 1355909 h 3832767"/>
                <a:gd name="connsiteX2574" fmla="*/ 4039766 w 4177355"/>
                <a:gd name="connsiteY2574" fmla="*/ 1355909 h 3832767"/>
                <a:gd name="connsiteX2575" fmla="*/ 426871 w 4177355"/>
                <a:gd name="connsiteY2575" fmla="*/ 1891184 h 3832767"/>
                <a:gd name="connsiteX2576" fmla="*/ 426871 w 4177355"/>
                <a:gd name="connsiteY2576" fmla="*/ 1891184 h 3832767"/>
                <a:gd name="connsiteX2577" fmla="*/ 426871 w 4177355"/>
                <a:gd name="connsiteY2577" fmla="*/ 1891184 h 3832767"/>
                <a:gd name="connsiteX2578" fmla="*/ 426871 w 4177355"/>
                <a:gd name="connsiteY2578" fmla="*/ 1891184 h 3832767"/>
                <a:gd name="connsiteX2579" fmla="*/ 426871 w 4177355"/>
                <a:gd name="connsiteY2579" fmla="*/ 1891184 h 3832767"/>
                <a:gd name="connsiteX2580" fmla="*/ 422825 w 4177355"/>
                <a:gd name="connsiteY2580" fmla="*/ 1892655 h 3832767"/>
                <a:gd name="connsiteX2581" fmla="*/ 418410 w 4177355"/>
                <a:gd name="connsiteY2581" fmla="*/ 1895599 h 3832767"/>
                <a:gd name="connsiteX2582" fmla="*/ 414118 w 4177355"/>
                <a:gd name="connsiteY2582" fmla="*/ 1899645 h 3832767"/>
                <a:gd name="connsiteX2583" fmla="*/ 410562 w 4177355"/>
                <a:gd name="connsiteY2583" fmla="*/ 1904305 h 3832767"/>
                <a:gd name="connsiteX2584" fmla="*/ 408354 w 4177355"/>
                <a:gd name="connsiteY2584" fmla="*/ 1908597 h 3832767"/>
                <a:gd name="connsiteX2585" fmla="*/ 407864 w 4177355"/>
                <a:gd name="connsiteY2585" fmla="*/ 1911908 h 3832767"/>
                <a:gd name="connsiteX2586" fmla="*/ 408968 w 4177355"/>
                <a:gd name="connsiteY2586" fmla="*/ 1913870 h 3832767"/>
                <a:gd name="connsiteX2587" fmla="*/ 411665 w 4177355"/>
                <a:gd name="connsiteY2587" fmla="*/ 1914238 h 3832767"/>
                <a:gd name="connsiteX2588" fmla="*/ 411665 w 4177355"/>
                <a:gd name="connsiteY2588" fmla="*/ 1914238 h 3832767"/>
                <a:gd name="connsiteX2589" fmla="*/ 411665 w 4177355"/>
                <a:gd name="connsiteY2589" fmla="*/ 1914238 h 3832767"/>
                <a:gd name="connsiteX2590" fmla="*/ 411665 w 4177355"/>
                <a:gd name="connsiteY2590" fmla="*/ 1914238 h 3832767"/>
                <a:gd name="connsiteX2591" fmla="*/ 411665 w 4177355"/>
                <a:gd name="connsiteY2591" fmla="*/ 1914238 h 3832767"/>
                <a:gd name="connsiteX2592" fmla="*/ 415712 w 4177355"/>
                <a:gd name="connsiteY2592" fmla="*/ 1912766 h 3832767"/>
                <a:gd name="connsiteX2593" fmla="*/ 420249 w 4177355"/>
                <a:gd name="connsiteY2593" fmla="*/ 1909824 h 3832767"/>
                <a:gd name="connsiteX2594" fmla="*/ 424541 w 4177355"/>
                <a:gd name="connsiteY2594" fmla="*/ 1905777 h 3832767"/>
                <a:gd name="connsiteX2595" fmla="*/ 428098 w 4177355"/>
                <a:gd name="connsiteY2595" fmla="*/ 1901117 h 3832767"/>
                <a:gd name="connsiteX2596" fmla="*/ 430305 w 4177355"/>
                <a:gd name="connsiteY2596" fmla="*/ 1896825 h 3832767"/>
                <a:gd name="connsiteX2597" fmla="*/ 430795 w 4177355"/>
                <a:gd name="connsiteY2597" fmla="*/ 1893514 h 3832767"/>
                <a:gd name="connsiteX2598" fmla="*/ 429569 w 4177355"/>
                <a:gd name="connsiteY2598" fmla="*/ 1891552 h 3832767"/>
                <a:gd name="connsiteX2599" fmla="*/ 426749 w 4177355"/>
                <a:gd name="connsiteY2599" fmla="*/ 1891184 h 3832767"/>
                <a:gd name="connsiteX2600" fmla="*/ 4011438 w 4177355"/>
                <a:gd name="connsiteY2600" fmla="*/ 1426052 h 3832767"/>
                <a:gd name="connsiteX2601" fmla="*/ 4002732 w 4177355"/>
                <a:gd name="connsiteY2601" fmla="*/ 1428505 h 3832767"/>
                <a:gd name="connsiteX2602" fmla="*/ 3994638 w 4177355"/>
                <a:gd name="connsiteY2602" fmla="*/ 1432920 h 3832767"/>
                <a:gd name="connsiteX2603" fmla="*/ 3988016 w 4177355"/>
                <a:gd name="connsiteY2603" fmla="*/ 1438806 h 3832767"/>
                <a:gd name="connsiteX2604" fmla="*/ 3983602 w 4177355"/>
                <a:gd name="connsiteY2604" fmla="*/ 1445673 h 3832767"/>
                <a:gd name="connsiteX2605" fmla="*/ 3982375 w 4177355"/>
                <a:gd name="connsiteY2605" fmla="*/ 1452417 h 3832767"/>
                <a:gd name="connsiteX2606" fmla="*/ 3984583 w 4177355"/>
                <a:gd name="connsiteY2606" fmla="*/ 1457690 h 3832767"/>
                <a:gd name="connsiteX2607" fmla="*/ 3989856 w 4177355"/>
                <a:gd name="connsiteY2607" fmla="*/ 1460879 h 3832767"/>
                <a:gd name="connsiteX2608" fmla="*/ 3997704 w 4177355"/>
                <a:gd name="connsiteY2608" fmla="*/ 1461492 h 3832767"/>
                <a:gd name="connsiteX2609" fmla="*/ 3998072 w 4177355"/>
                <a:gd name="connsiteY2609" fmla="*/ 1461492 h 3832767"/>
                <a:gd name="connsiteX2610" fmla="*/ 3998440 w 4177355"/>
                <a:gd name="connsiteY2610" fmla="*/ 1461492 h 3832767"/>
                <a:gd name="connsiteX2611" fmla="*/ 3998808 w 4177355"/>
                <a:gd name="connsiteY2611" fmla="*/ 1461492 h 3832767"/>
                <a:gd name="connsiteX2612" fmla="*/ 3999176 w 4177355"/>
                <a:gd name="connsiteY2612" fmla="*/ 1461492 h 3832767"/>
                <a:gd name="connsiteX2613" fmla="*/ 4007882 w 4177355"/>
                <a:gd name="connsiteY2613" fmla="*/ 1459039 h 3832767"/>
                <a:gd name="connsiteX2614" fmla="*/ 4015976 w 4177355"/>
                <a:gd name="connsiteY2614" fmla="*/ 1454625 h 3832767"/>
                <a:gd name="connsiteX2615" fmla="*/ 4022598 w 4177355"/>
                <a:gd name="connsiteY2615" fmla="*/ 1448739 h 3832767"/>
                <a:gd name="connsiteX2616" fmla="*/ 4027012 w 4177355"/>
                <a:gd name="connsiteY2616" fmla="*/ 1441871 h 3832767"/>
                <a:gd name="connsiteX2617" fmla="*/ 4028239 w 4177355"/>
                <a:gd name="connsiteY2617" fmla="*/ 1435127 h 3832767"/>
                <a:gd name="connsiteX2618" fmla="*/ 4025909 w 4177355"/>
                <a:gd name="connsiteY2618" fmla="*/ 1429976 h 3832767"/>
                <a:gd name="connsiteX2619" fmla="*/ 4020636 w 4177355"/>
                <a:gd name="connsiteY2619" fmla="*/ 1426788 h 3832767"/>
                <a:gd name="connsiteX2620" fmla="*/ 4012787 w 4177355"/>
                <a:gd name="connsiteY2620" fmla="*/ 1426175 h 3832767"/>
                <a:gd name="connsiteX2621" fmla="*/ 4012419 w 4177355"/>
                <a:gd name="connsiteY2621" fmla="*/ 1426175 h 3832767"/>
                <a:gd name="connsiteX2622" fmla="*/ 4012051 w 4177355"/>
                <a:gd name="connsiteY2622" fmla="*/ 1426175 h 3832767"/>
                <a:gd name="connsiteX2623" fmla="*/ 4011684 w 4177355"/>
                <a:gd name="connsiteY2623" fmla="*/ 1426175 h 3832767"/>
                <a:gd name="connsiteX2624" fmla="*/ 4011316 w 4177355"/>
                <a:gd name="connsiteY2624" fmla="*/ 1426175 h 3832767"/>
                <a:gd name="connsiteX2625" fmla="*/ 397440 w 4177355"/>
                <a:gd name="connsiteY2625" fmla="*/ 1937170 h 3832767"/>
                <a:gd name="connsiteX2626" fmla="*/ 397318 w 4177355"/>
                <a:gd name="connsiteY2626" fmla="*/ 1937170 h 3832767"/>
                <a:gd name="connsiteX2627" fmla="*/ 397195 w 4177355"/>
                <a:gd name="connsiteY2627" fmla="*/ 1937170 h 3832767"/>
                <a:gd name="connsiteX2628" fmla="*/ 397073 w 4177355"/>
                <a:gd name="connsiteY2628" fmla="*/ 1937170 h 3832767"/>
                <a:gd name="connsiteX2629" fmla="*/ 396950 w 4177355"/>
                <a:gd name="connsiteY2629" fmla="*/ 1937170 h 3832767"/>
                <a:gd name="connsiteX2630" fmla="*/ 392781 w 4177355"/>
                <a:gd name="connsiteY2630" fmla="*/ 1938887 h 3832767"/>
                <a:gd name="connsiteX2631" fmla="*/ 388243 w 4177355"/>
                <a:gd name="connsiteY2631" fmla="*/ 1941952 h 3832767"/>
                <a:gd name="connsiteX2632" fmla="*/ 383951 w 4177355"/>
                <a:gd name="connsiteY2632" fmla="*/ 1945999 h 3832767"/>
                <a:gd name="connsiteX2633" fmla="*/ 380395 w 4177355"/>
                <a:gd name="connsiteY2633" fmla="*/ 1950659 h 3832767"/>
                <a:gd name="connsiteX2634" fmla="*/ 378310 w 4177355"/>
                <a:gd name="connsiteY2634" fmla="*/ 1954828 h 3832767"/>
                <a:gd name="connsiteX2635" fmla="*/ 377820 w 4177355"/>
                <a:gd name="connsiteY2635" fmla="*/ 1958017 h 3832767"/>
                <a:gd name="connsiteX2636" fmla="*/ 378923 w 4177355"/>
                <a:gd name="connsiteY2636" fmla="*/ 1959979 h 3832767"/>
                <a:gd name="connsiteX2637" fmla="*/ 381621 w 4177355"/>
                <a:gd name="connsiteY2637" fmla="*/ 1960347 h 3832767"/>
                <a:gd name="connsiteX2638" fmla="*/ 381744 w 4177355"/>
                <a:gd name="connsiteY2638" fmla="*/ 1960347 h 3832767"/>
                <a:gd name="connsiteX2639" fmla="*/ 381867 w 4177355"/>
                <a:gd name="connsiteY2639" fmla="*/ 1960347 h 3832767"/>
                <a:gd name="connsiteX2640" fmla="*/ 381989 w 4177355"/>
                <a:gd name="connsiteY2640" fmla="*/ 1960347 h 3832767"/>
                <a:gd name="connsiteX2641" fmla="*/ 382112 w 4177355"/>
                <a:gd name="connsiteY2641" fmla="*/ 1960347 h 3832767"/>
                <a:gd name="connsiteX2642" fmla="*/ 386281 w 4177355"/>
                <a:gd name="connsiteY2642" fmla="*/ 1958752 h 3832767"/>
                <a:gd name="connsiteX2643" fmla="*/ 390819 w 4177355"/>
                <a:gd name="connsiteY2643" fmla="*/ 1955687 h 3832767"/>
                <a:gd name="connsiteX2644" fmla="*/ 395111 w 4177355"/>
                <a:gd name="connsiteY2644" fmla="*/ 1951640 h 3832767"/>
                <a:gd name="connsiteX2645" fmla="*/ 398667 w 4177355"/>
                <a:gd name="connsiteY2645" fmla="*/ 1946980 h 3832767"/>
                <a:gd name="connsiteX2646" fmla="*/ 400751 w 4177355"/>
                <a:gd name="connsiteY2646" fmla="*/ 1942811 h 3832767"/>
                <a:gd name="connsiteX2647" fmla="*/ 401119 w 4177355"/>
                <a:gd name="connsiteY2647" fmla="*/ 1939622 h 3832767"/>
                <a:gd name="connsiteX2648" fmla="*/ 399893 w 4177355"/>
                <a:gd name="connsiteY2648" fmla="*/ 1937660 h 3832767"/>
                <a:gd name="connsiteX2649" fmla="*/ 397195 w 4177355"/>
                <a:gd name="connsiteY2649" fmla="*/ 1937292 h 3832767"/>
                <a:gd name="connsiteX2650" fmla="*/ 3980045 w 4177355"/>
                <a:gd name="connsiteY2650" fmla="*/ 1497422 h 3832767"/>
                <a:gd name="connsiteX2651" fmla="*/ 3971584 w 4177355"/>
                <a:gd name="connsiteY2651" fmla="*/ 1499752 h 3832767"/>
                <a:gd name="connsiteX2652" fmla="*/ 3963613 w 4177355"/>
                <a:gd name="connsiteY2652" fmla="*/ 1504044 h 3832767"/>
                <a:gd name="connsiteX2653" fmla="*/ 3956991 w 4177355"/>
                <a:gd name="connsiteY2653" fmla="*/ 1509808 h 3832767"/>
                <a:gd name="connsiteX2654" fmla="*/ 3952576 w 4177355"/>
                <a:gd name="connsiteY2654" fmla="*/ 1516552 h 3832767"/>
                <a:gd name="connsiteX2655" fmla="*/ 3951105 w 4177355"/>
                <a:gd name="connsiteY2655" fmla="*/ 1523420 h 3832767"/>
                <a:gd name="connsiteX2656" fmla="*/ 3953067 w 4177355"/>
                <a:gd name="connsiteY2656" fmla="*/ 1528815 h 3832767"/>
                <a:gd name="connsiteX2657" fmla="*/ 3958095 w 4177355"/>
                <a:gd name="connsiteY2657" fmla="*/ 1532249 h 3832767"/>
                <a:gd name="connsiteX2658" fmla="*/ 3965820 w 4177355"/>
                <a:gd name="connsiteY2658" fmla="*/ 1533230 h 3832767"/>
                <a:gd name="connsiteX2659" fmla="*/ 3966311 w 4177355"/>
                <a:gd name="connsiteY2659" fmla="*/ 1533230 h 3832767"/>
                <a:gd name="connsiteX2660" fmla="*/ 3966801 w 4177355"/>
                <a:gd name="connsiteY2660" fmla="*/ 1533230 h 3832767"/>
                <a:gd name="connsiteX2661" fmla="*/ 3967292 w 4177355"/>
                <a:gd name="connsiteY2661" fmla="*/ 1533230 h 3832767"/>
                <a:gd name="connsiteX2662" fmla="*/ 3967783 w 4177355"/>
                <a:gd name="connsiteY2662" fmla="*/ 1533230 h 3832767"/>
                <a:gd name="connsiteX2663" fmla="*/ 3976244 w 4177355"/>
                <a:gd name="connsiteY2663" fmla="*/ 1530900 h 3832767"/>
                <a:gd name="connsiteX2664" fmla="*/ 3984215 w 4177355"/>
                <a:gd name="connsiteY2664" fmla="*/ 1526608 h 3832767"/>
                <a:gd name="connsiteX2665" fmla="*/ 3990837 w 4177355"/>
                <a:gd name="connsiteY2665" fmla="*/ 1520844 h 3832767"/>
                <a:gd name="connsiteX2666" fmla="*/ 3995374 w 4177355"/>
                <a:gd name="connsiteY2666" fmla="*/ 1514100 h 3832767"/>
                <a:gd name="connsiteX2667" fmla="*/ 3996846 w 4177355"/>
                <a:gd name="connsiteY2667" fmla="*/ 1507110 h 3832767"/>
                <a:gd name="connsiteX2668" fmla="*/ 3994883 w 4177355"/>
                <a:gd name="connsiteY2668" fmla="*/ 1501714 h 3832767"/>
                <a:gd name="connsiteX2669" fmla="*/ 3989733 w 4177355"/>
                <a:gd name="connsiteY2669" fmla="*/ 1498281 h 3832767"/>
                <a:gd name="connsiteX2670" fmla="*/ 3982008 w 4177355"/>
                <a:gd name="connsiteY2670" fmla="*/ 1497422 h 3832767"/>
                <a:gd name="connsiteX2671" fmla="*/ 3981517 w 4177355"/>
                <a:gd name="connsiteY2671" fmla="*/ 1497422 h 3832767"/>
                <a:gd name="connsiteX2672" fmla="*/ 3981026 w 4177355"/>
                <a:gd name="connsiteY2672" fmla="*/ 1497422 h 3832767"/>
                <a:gd name="connsiteX2673" fmla="*/ 3980536 w 4177355"/>
                <a:gd name="connsiteY2673" fmla="*/ 1497422 h 3832767"/>
                <a:gd name="connsiteX2674" fmla="*/ 3980045 w 4177355"/>
                <a:gd name="connsiteY2674" fmla="*/ 1497422 h 3832767"/>
                <a:gd name="connsiteX2675" fmla="*/ 368990 w 4177355"/>
                <a:gd name="connsiteY2675" fmla="*/ 1983523 h 3832767"/>
                <a:gd name="connsiteX2676" fmla="*/ 368745 w 4177355"/>
                <a:gd name="connsiteY2676" fmla="*/ 1983523 h 3832767"/>
                <a:gd name="connsiteX2677" fmla="*/ 368500 w 4177355"/>
                <a:gd name="connsiteY2677" fmla="*/ 1983523 h 3832767"/>
                <a:gd name="connsiteX2678" fmla="*/ 368255 w 4177355"/>
                <a:gd name="connsiteY2678" fmla="*/ 1983523 h 3832767"/>
                <a:gd name="connsiteX2679" fmla="*/ 368010 w 4177355"/>
                <a:gd name="connsiteY2679" fmla="*/ 1983523 h 3832767"/>
                <a:gd name="connsiteX2680" fmla="*/ 363717 w 4177355"/>
                <a:gd name="connsiteY2680" fmla="*/ 1985363 h 3832767"/>
                <a:gd name="connsiteX2681" fmla="*/ 359180 w 4177355"/>
                <a:gd name="connsiteY2681" fmla="*/ 1988551 h 3832767"/>
                <a:gd name="connsiteX2682" fmla="*/ 354888 w 4177355"/>
                <a:gd name="connsiteY2682" fmla="*/ 1992721 h 3832767"/>
                <a:gd name="connsiteX2683" fmla="*/ 351455 w 4177355"/>
                <a:gd name="connsiteY2683" fmla="*/ 1997381 h 3832767"/>
                <a:gd name="connsiteX2684" fmla="*/ 349493 w 4177355"/>
                <a:gd name="connsiteY2684" fmla="*/ 2001427 h 3832767"/>
                <a:gd name="connsiteX2685" fmla="*/ 349125 w 4177355"/>
                <a:gd name="connsiteY2685" fmla="*/ 2004493 h 3832767"/>
                <a:gd name="connsiteX2686" fmla="*/ 350351 w 4177355"/>
                <a:gd name="connsiteY2686" fmla="*/ 2006332 h 3832767"/>
                <a:gd name="connsiteX2687" fmla="*/ 353049 w 4177355"/>
                <a:gd name="connsiteY2687" fmla="*/ 2006700 h 3832767"/>
                <a:gd name="connsiteX2688" fmla="*/ 353294 w 4177355"/>
                <a:gd name="connsiteY2688" fmla="*/ 2006700 h 3832767"/>
                <a:gd name="connsiteX2689" fmla="*/ 353539 w 4177355"/>
                <a:gd name="connsiteY2689" fmla="*/ 2006700 h 3832767"/>
                <a:gd name="connsiteX2690" fmla="*/ 353785 w 4177355"/>
                <a:gd name="connsiteY2690" fmla="*/ 2006700 h 3832767"/>
                <a:gd name="connsiteX2691" fmla="*/ 354030 w 4177355"/>
                <a:gd name="connsiteY2691" fmla="*/ 2006700 h 3832767"/>
                <a:gd name="connsiteX2692" fmla="*/ 358322 w 4177355"/>
                <a:gd name="connsiteY2692" fmla="*/ 2004984 h 3832767"/>
                <a:gd name="connsiteX2693" fmla="*/ 362859 w 4177355"/>
                <a:gd name="connsiteY2693" fmla="*/ 2001795 h 3832767"/>
                <a:gd name="connsiteX2694" fmla="*/ 367151 w 4177355"/>
                <a:gd name="connsiteY2694" fmla="*/ 1997626 h 3832767"/>
                <a:gd name="connsiteX2695" fmla="*/ 370585 w 4177355"/>
                <a:gd name="connsiteY2695" fmla="*/ 1992966 h 3832767"/>
                <a:gd name="connsiteX2696" fmla="*/ 372547 w 4177355"/>
                <a:gd name="connsiteY2696" fmla="*/ 1988797 h 3832767"/>
                <a:gd name="connsiteX2697" fmla="*/ 372915 w 4177355"/>
                <a:gd name="connsiteY2697" fmla="*/ 1985608 h 3832767"/>
                <a:gd name="connsiteX2698" fmla="*/ 371688 w 4177355"/>
                <a:gd name="connsiteY2698" fmla="*/ 1983769 h 3832767"/>
                <a:gd name="connsiteX2699" fmla="*/ 368990 w 4177355"/>
                <a:gd name="connsiteY2699" fmla="*/ 1983401 h 3832767"/>
                <a:gd name="connsiteX2700" fmla="*/ 3946077 w 4177355"/>
                <a:gd name="connsiteY2700" fmla="*/ 1569773 h 3832767"/>
                <a:gd name="connsiteX2701" fmla="*/ 3937738 w 4177355"/>
                <a:gd name="connsiteY2701" fmla="*/ 1571981 h 3832767"/>
                <a:gd name="connsiteX2702" fmla="*/ 3929890 w 4177355"/>
                <a:gd name="connsiteY2702" fmla="*/ 1576150 h 3832767"/>
                <a:gd name="connsiteX2703" fmla="*/ 3923268 w 4177355"/>
                <a:gd name="connsiteY2703" fmla="*/ 1581791 h 3832767"/>
                <a:gd name="connsiteX2704" fmla="*/ 3918608 w 4177355"/>
                <a:gd name="connsiteY2704" fmla="*/ 1588413 h 3832767"/>
                <a:gd name="connsiteX2705" fmla="*/ 3916769 w 4177355"/>
                <a:gd name="connsiteY2705" fmla="*/ 1595403 h 3832767"/>
                <a:gd name="connsiteX2706" fmla="*/ 3918485 w 4177355"/>
                <a:gd name="connsiteY2706" fmla="*/ 1601044 h 3832767"/>
                <a:gd name="connsiteX2707" fmla="*/ 3923268 w 4177355"/>
                <a:gd name="connsiteY2707" fmla="*/ 1604845 h 3832767"/>
                <a:gd name="connsiteX2708" fmla="*/ 3930871 w 4177355"/>
                <a:gd name="connsiteY2708" fmla="*/ 1606072 h 3832767"/>
                <a:gd name="connsiteX2709" fmla="*/ 3931485 w 4177355"/>
                <a:gd name="connsiteY2709" fmla="*/ 1606072 h 3832767"/>
                <a:gd name="connsiteX2710" fmla="*/ 3932098 w 4177355"/>
                <a:gd name="connsiteY2710" fmla="*/ 1606072 h 3832767"/>
                <a:gd name="connsiteX2711" fmla="*/ 3932833 w 4177355"/>
                <a:gd name="connsiteY2711" fmla="*/ 1606072 h 3832767"/>
                <a:gd name="connsiteX2712" fmla="*/ 3933569 w 4177355"/>
                <a:gd name="connsiteY2712" fmla="*/ 1606072 h 3832767"/>
                <a:gd name="connsiteX2713" fmla="*/ 3941908 w 4177355"/>
                <a:gd name="connsiteY2713" fmla="*/ 1603864 h 3832767"/>
                <a:gd name="connsiteX2714" fmla="*/ 3949879 w 4177355"/>
                <a:gd name="connsiteY2714" fmla="*/ 1599695 h 3832767"/>
                <a:gd name="connsiteX2715" fmla="*/ 3956623 w 4177355"/>
                <a:gd name="connsiteY2715" fmla="*/ 1594054 h 3832767"/>
                <a:gd name="connsiteX2716" fmla="*/ 3961283 w 4177355"/>
                <a:gd name="connsiteY2716" fmla="*/ 1587309 h 3832767"/>
                <a:gd name="connsiteX2717" fmla="*/ 3963000 w 4177355"/>
                <a:gd name="connsiteY2717" fmla="*/ 1580197 h 3832767"/>
                <a:gd name="connsiteX2718" fmla="*/ 3961283 w 4177355"/>
                <a:gd name="connsiteY2718" fmla="*/ 1574556 h 3832767"/>
                <a:gd name="connsiteX2719" fmla="*/ 3956378 w 4177355"/>
                <a:gd name="connsiteY2719" fmla="*/ 1570877 h 3832767"/>
                <a:gd name="connsiteX2720" fmla="*/ 3948775 w 4177355"/>
                <a:gd name="connsiteY2720" fmla="*/ 1569651 h 3832767"/>
                <a:gd name="connsiteX2721" fmla="*/ 3948162 w 4177355"/>
                <a:gd name="connsiteY2721" fmla="*/ 1569651 h 3832767"/>
                <a:gd name="connsiteX2722" fmla="*/ 3947426 w 4177355"/>
                <a:gd name="connsiteY2722" fmla="*/ 1569651 h 3832767"/>
                <a:gd name="connsiteX2723" fmla="*/ 3946690 w 4177355"/>
                <a:gd name="connsiteY2723" fmla="*/ 1569651 h 3832767"/>
                <a:gd name="connsiteX2724" fmla="*/ 3945955 w 4177355"/>
                <a:gd name="connsiteY2724" fmla="*/ 1569651 h 3832767"/>
                <a:gd name="connsiteX2725" fmla="*/ 341276 w 4177355"/>
                <a:gd name="connsiteY2725" fmla="*/ 2030000 h 3832767"/>
                <a:gd name="connsiteX2726" fmla="*/ 341031 w 4177355"/>
                <a:gd name="connsiteY2726" fmla="*/ 2030000 h 3832767"/>
                <a:gd name="connsiteX2727" fmla="*/ 340786 w 4177355"/>
                <a:gd name="connsiteY2727" fmla="*/ 2030000 h 3832767"/>
                <a:gd name="connsiteX2728" fmla="*/ 340541 w 4177355"/>
                <a:gd name="connsiteY2728" fmla="*/ 2030000 h 3832767"/>
                <a:gd name="connsiteX2729" fmla="*/ 340295 w 4177355"/>
                <a:gd name="connsiteY2729" fmla="*/ 2030000 h 3832767"/>
                <a:gd name="connsiteX2730" fmla="*/ 336003 w 4177355"/>
                <a:gd name="connsiteY2730" fmla="*/ 2031962 h 3832767"/>
                <a:gd name="connsiteX2731" fmla="*/ 331466 w 4177355"/>
                <a:gd name="connsiteY2731" fmla="*/ 2035273 h 3832767"/>
                <a:gd name="connsiteX2732" fmla="*/ 327174 w 4177355"/>
                <a:gd name="connsiteY2732" fmla="*/ 2039565 h 3832767"/>
                <a:gd name="connsiteX2733" fmla="*/ 323740 w 4177355"/>
                <a:gd name="connsiteY2733" fmla="*/ 2044347 h 3832767"/>
                <a:gd name="connsiteX2734" fmla="*/ 321901 w 4177355"/>
                <a:gd name="connsiteY2734" fmla="*/ 2048394 h 3832767"/>
                <a:gd name="connsiteX2735" fmla="*/ 321656 w 4177355"/>
                <a:gd name="connsiteY2735" fmla="*/ 2051460 h 3832767"/>
                <a:gd name="connsiteX2736" fmla="*/ 322882 w 4177355"/>
                <a:gd name="connsiteY2736" fmla="*/ 2053299 h 3832767"/>
                <a:gd name="connsiteX2737" fmla="*/ 325457 w 4177355"/>
                <a:gd name="connsiteY2737" fmla="*/ 2053667 h 3832767"/>
                <a:gd name="connsiteX2738" fmla="*/ 325702 w 4177355"/>
                <a:gd name="connsiteY2738" fmla="*/ 2053667 h 3832767"/>
                <a:gd name="connsiteX2739" fmla="*/ 325948 w 4177355"/>
                <a:gd name="connsiteY2739" fmla="*/ 2053667 h 3832767"/>
                <a:gd name="connsiteX2740" fmla="*/ 326193 w 4177355"/>
                <a:gd name="connsiteY2740" fmla="*/ 2053667 h 3832767"/>
                <a:gd name="connsiteX2741" fmla="*/ 326438 w 4177355"/>
                <a:gd name="connsiteY2741" fmla="*/ 2053667 h 3832767"/>
                <a:gd name="connsiteX2742" fmla="*/ 330730 w 4177355"/>
                <a:gd name="connsiteY2742" fmla="*/ 2051705 h 3832767"/>
                <a:gd name="connsiteX2743" fmla="*/ 335268 w 4177355"/>
                <a:gd name="connsiteY2743" fmla="*/ 2048394 h 3832767"/>
                <a:gd name="connsiteX2744" fmla="*/ 339560 w 4177355"/>
                <a:gd name="connsiteY2744" fmla="*/ 2044102 h 3832767"/>
                <a:gd name="connsiteX2745" fmla="*/ 342993 w 4177355"/>
                <a:gd name="connsiteY2745" fmla="*/ 2039320 h 3832767"/>
                <a:gd name="connsiteX2746" fmla="*/ 344833 w 4177355"/>
                <a:gd name="connsiteY2746" fmla="*/ 2035273 h 3832767"/>
                <a:gd name="connsiteX2747" fmla="*/ 345078 w 4177355"/>
                <a:gd name="connsiteY2747" fmla="*/ 2032207 h 3832767"/>
                <a:gd name="connsiteX2748" fmla="*/ 343852 w 4177355"/>
                <a:gd name="connsiteY2748" fmla="*/ 2030368 h 3832767"/>
                <a:gd name="connsiteX2749" fmla="*/ 341276 w 4177355"/>
                <a:gd name="connsiteY2749" fmla="*/ 2030000 h 3832767"/>
                <a:gd name="connsiteX2750" fmla="*/ 3908675 w 4177355"/>
                <a:gd name="connsiteY2750" fmla="*/ 1643106 h 3832767"/>
                <a:gd name="connsiteX2751" fmla="*/ 3900582 w 4177355"/>
                <a:gd name="connsiteY2751" fmla="*/ 1645190 h 3832767"/>
                <a:gd name="connsiteX2752" fmla="*/ 3892856 w 4177355"/>
                <a:gd name="connsiteY2752" fmla="*/ 1649114 h 3832767"/>
                <a:gd name="connsiteX2753" fmla="*/ 3886234 w 4177355"/>
                <a:gd name="connsiteY2753" fmla="*/ 1654510 h 3832767"/>
                <a:gd name="connsiteX2754" fmla="*/ 3881452 w 4177355"/>
                <a:gd name="connsiteY2754" fmla="*/ 1661009 h 3832767"/>
                <a:gd name="connsiteX2755" fmla="*/ 3879244 w 4177355"/>
                <a:gd name="connsiteY2755" fmla="*/ 1668244 h 3832767"/>
                <a:gd name="connsiteX2756" fmla="*/ 3880593 w 4177355"/>
                <a:gd name="connsiteY2756" fmla="*/ 1674131 h 3832767"/>
                <a:gd name="connsiteX2757" fmla="*/ 3885130 w 4177355"/>
                <a:gd name="connsiteY2757" fmla="*/ 1678177 h 3832767"/>
                <a:gd name="connsiteX2758" fmla="*/ 3892488 w 4177355"/>
                <a:gd name="connsiteY2758" fmla="*/ 1679771 h 3832767"/>
                <a:gd name="connsiteX2759" fmla="*/ 3893224 w 4177355"/>
                <a:gd name="connsiteY2759" fmla="*/ 1679771 h 3832767"/>
                <a:gd name="connsiteX2760" fmla="*/ 3894082 w 4177355"/>
                <a:gd name="connsiteY2760" fmla="*/ 1679771 h 3832767"/>
                <a:gd name="connsiteX2761" fmla="*/ 3894941 w 4177355"/>
                <a:gd name="connsiteY2761" fmla="*/ 1679771 h 3832767"/>
                <a:gd name="connsiteX2762" fmla="*/ 3895799 w 4177355"/>
                <a:gd name="connsiteY2762" fmla="*/ 1679771 h 3832767"/>
                <a:gd name="connsiteX2763" fmla="*/ 3904015 w 4177355"/>
                <a:gd name="connsiteY2763" fmla="*/ 1677687 h 3832767"/>
                <a:gd name="connsiteX2764" fmla="*/ 3911864 w 4177355"/>
                <a:gd name="connsiteY2764" fmla="*/ 1673640 h 3832767"/>
                <a:gd name="connsiteX2765" fmla="*/ 3918608 w 4177355"/>
                <a:gd name="connsiteY2765" fmla="*/ 1668122 h 3832767"/>
                <a:gd name="connsiteX2766" fmla="*/ 3923513 w 4177355"/>
                <a:gd name="connsiteY2766" fmla="*/ 1661500 h 3832767"/>
                <a:gd name="connsiteX2767" fmla="*/ 3925598 w 4177355"/>
                <a:gd name="connsiteY2767" fmla="*/ 1654265 h 3832767"/>
                <a:gd name="connsiteX2768" fmla="*/ 3924127 w 4177355"/>
                <a:gd name="connsiteY2768" fmla="*/ 1648378 h 3832767"/>
                <a:gd name="connsiteX2769" fmla="*/ 3919467 w 4177355"/>
                <a:gd name="connsiteY2769" fmla="*/ 1644332 h 3832767"/>
                <a:gd name="connsiteX2770" fmla="*/ 3911986 w 4177355"/>
                <a:gd name="connsiteY2770" fmla="*/ 1642860 h 3832767"/>
                <a:gd name="connsiteX2771" fmla="*/ 3911128 w 4177355"/>
                <a:gd name="connsiteY2771" fmla="*/ 1642860 h 3832767"/>
                <a:gd name="connsiteX2772" fmla="*/ 3910270 w 4177355"/>
                <a:gd name="connsiteY2772" fmla="*/ 1642860 h 3832767"/>
                <a:gd name="connsiteX2773" fmla="*/ 3909411 w 4177355"/>
                <a:gd name="connsiteY2773" fmla="*/ 1642860 h 3832767"/>
                <a:gd name="connsiteX2774" fmla="*/ 3908553 w 4177355"/>
                <a:gd name="connsiteY2774" fmla="*/ 1642860 h 3832767"/>
                <a:gd name="connsiteX2775" fmla="*/ 314666 w 4177355"/>
                <a:gd name="connsiteY2775" fmla="*/ 2076476 h 3832767"/>
                <a:gd name="connsiteX2776" fmla="*/ 314298 w 4177355"/>
                <a:gd name="connsiteY2776" fmla="*/ 2076476 h 3832767"/>
                <a:gd name="connsiteX2777" fmla="*/ 313930 w 4177355"/>
                <a:gd name="connsiteY2777" fmla="*/ 2076476 h 3832767"/>
                <a:gd name="connsiteX2778" fmla="*/ 313562 w 4177355"/>
                <a:gd name="connsiteY2778" fmla="*/ 2076476 h 3832767"/>
                <a:gd name="connsiteX2779" fmla="*/ 313194 w 4177355"/>
                <a:gd name="connsiteY2779" fmla="*/ 2076476 h 3832767"/>
                <a:gd name="connsiteX2780" fmla="*/ 308780 w 4177355"/>
                <a:gd name="connsiteY2780" fmla="*/ 2078561 h 3832767"/>
                <a:gd name="connsiteX2781" fmla="*/ 304242 w 4177355"/>
                <a:gd name="connsiteY2781" fmla="*/ 2081994 h 3832767"/>
                <a:gd name="connsiteX2782" fmla="*/ 300073 w 4177355"/>
                <a:gd name="connsiteY2782" fmla="*/ 2086287 h 3832767"/>
                <a:gd name="connsiteX2783" fmla="*/ 296762 w 4177355"/>
                <a:gd name="connsiteY2783" fmla="*/ 2091069 h 3832767"/>
                <a:gd name="connsiteX2784" fmla="*/ 295045 w 4177355"/>
                <a:gd name="connsiteY2784" fmla="*/ 2094993 h 3832767"/>
                <a:gd name="connsiteX2785" fmla="*/ 294800 w 4177355"/>
                <a:gd name="connsiteY2785" fmla="*/ 2097936 h 3832767"/>
                <a:gd name="connsiteX2786" fmla="*/ 296026 w 4177355"/>
                <a:gd name="connsiteY2786" fmla="*/ 2099776 h 3832767"/>
                <a:gd name="connsiteX2787" fmla="*/ 298601 w 4177355"/>
                <a:gd name="connsiteY2787" fmla="*/ 2100144 h 3832767"/>
                <a:gd name="connsiteX2788" fmla="*/ 298969 w 4177355"/>
                <a:gd name="connsiteY2788" fmla="*/ 2100144 h 3832767"/>
                <a:gd name="connsiteX2789" fmla="*/ 299337 w 4177355"/>
                <a:gd name="connsiteY2789" fmla="*/ 2100144 h 3832767"/>
                <a:gd name="connsiteX2790" fmla="*/ 299705 w 4177355"/>
                <a:gd name="connsiteY2790" fmla="*/ 2100144 h 3832767"/>
                <a:gd name="connsiteX2791" fmla="*/ 300073 w 4177355"/>
                <a:gd name="connsiteY2791" fmla="*/ 2100144 h 3832767"/>
                <a:gd name="connsiteX2792" fmla="*/ 304488 w 4177355"/>
                <a:gd name="connsiteY2792" fmla="*/ 2098059 h 3832767"/>
                <a:gd name="connsiteX2793" fmla="*/ 309025 w 4177355"/>
                <a:gd name="connsiteY2793" fmla="*/ 2094625 h 3832767"/>
                <a:gd name="connsiteX2794" fmla="*/ 313194 w 4177355"/>
                <a:gd name="connsiteY2794" fmla="*/ 2090333 h 3832767"/>
                <a:gd name="connsiteX2795" fmla="*/ 316505 w 4177355"/>
                <a:gd name="connsiteY2795" fmla="*/ 2085551 h 3832767"/>
                <a:gd name="connsiteX2796" fmla="*/ 318222 w 4177355"/>
                <a:gd name="connsiteY2796" fmla="*/ 2081627 h 3832767"/>
                <a:gd name="connsiteX2797" fmla="*/ 318467 w 4177355"/>
                <a:gd name="connsiteY2797" fmla="*/ 2078683 h 3832767"/>
                <a:gd name="connsiteX2798" fmla="*/ 317241 w 4177355"/>
                <a:gd name="connsiteY2798" fmla="*/ 2076844 h 3832767"/>
                <a:gd name="connsiteX2799" fmla="*/ 314666 w 4177355"/>
                <a:gd name="connsiteY2799" fmla="*/ 2076476 h 3832767"/>
                <a:gd name="connsiteX2800" fmla="*/ 3868576 w 4177355"/>
                <a:gd name="connsiteY2800" fmla="*/ 1717173 h 3832767"/>
                <a:gd name="connsiteX2801" fmla="*/ 3860605 w 4177355"/>
                <a:gd name="connsiteY2801" fmla="*/ 1719135 h 3832767"/>
                <a:gd name="connsiteX2802" fmla="*/ 3853002 w 4177355"/>
                <a:gd name="connsiteY2802" fmla="*/ 1722937 h 3832767"/>
                <a:gd name="connsiteX2803" fmla="*/ 3846380 w 4177355"/>
                <a:gd name="connsiteY2803" fmla="*/ 1728210 h 3832767"/>
                <a:gd name="connsiteX2804" fmla="*/ 3841475 w 4177355"/>
                <a:gd name="connsiteY2804" fmla="*/ 1734587 h 3832767"/>
                <a:gd name="connsiteX2805" fmla="*/ 3839022 w 4177355"/>
                <a:gd name="connsiteY2805" fmla="*/ 1741944 h 3832767"/>
                <a:gd name="connsiteX2806" fmla="*/ 3840126 w 4177355"/>
                <a:gd name="connsiteY2806" fmla="*/ 1748076 h 3832767"/>
                <a:gd name="connsiteX2807" fmla="*/ 3844418 w 4177355"/>
                <a:gd name="connsiteY2807" fmla="*/ 1752368 h 3832767"/>
                <a:gd name="connsiteX2808" fmla="*/ 3851530 w 4177355"/>
                <a:gd name="connsiteY2808" fmla="*/ 1754330 h 3832767"/>
                <a:gd name="connsiteX2809" fmla="*/ 3852511 w 4177355"/>
                <a:gd name="connsiteY2809" fmla="*/ 1754330 h 3832767"/>
                <a:gd name="connsiteX2810" fmla="*/ 3853492 w 4177355"/>
                <a:gd name="connsiteY2810" fmla="*/ 1754330 h 3832767"/>
                <a:gd name="connsiteX2811" fmla="*/ 3854473 w 4177355"/>
                <a:gd name="connsiteY2811" fmla="*/ 1754330 h 3832767"/>
                <a:gd name="connsiteX2812" fmla="*/ 3855454 w 4177355"/>
                <a:gd name="connsiteY2812" fmla="*/ 1754330 h 3832767"/>
                <a:gd name="connsiteX2813" fmla="*/ 3863425 w 4177355"/>
                <a:gd name="connsiteY2813" fmla="*/ 1752368 h 3832767"/>
                <a:gd name="connsiteX2814" fmla="*/ 3871151 w 4177355"/>
                <a:gd name="connsiteY2814" fmla="*/ 1748444 h 3832767"/>
                <a:gd name="connsiteX2815" fmla="*/ 3877773 w 4177355"/>
                <a:gd name="connsiteY2815" fmla="*/ 1743048 h 3832767"/>
                <a:gd name="connsiteX2816" fmla="*/ 3882678 w 4177355"/>
                <a:gd name="connsiteY2816" fmla="*/ 1736549 h 3832767"/>
                <a:gd name="connsiteX2817" fmla="*/ 3885130 w 4177355"/>
                <a:gd name="connsiteY2817" fmla="*/ 1729191 h 3832767"/>
                <a:gd name="connsiteX2818" fmla="*/ 3884027 w 4177355"/>
                <a:gd name="connsiteY2818" fmla="*/ 1723059 h 3832767"/>
                <a:gd name="connsiteX2819" fmla="*/ 3879612 w 4177355"/>
                <a:gd name="connsiteY2819" fmla="*/ 1718768 h 3832767"/>
                <a:gd name="connsiteX2820" fmla="*/ 3872377 w 4177355"/>
                <a:gd name="connsiteY2820" fmla="*/ 1716928 h 3832767"/>
                <a:gd name="connsiteX2821" fmla="*/ 3871396 w 4177355"/>
                <a:gd name="connsiteY2821" fmla="*/ 1716928 h 3832767"/>
                <a:gd name="connsiteX2822" fmla="*/ 3870415 w 4177355"/>
                <a:gd name="connsiteY2822" fmla="*/ 1716928 h 3832767"/>
                <a:gd name="connsiteX2823" fmla="*/ 3869434 w 4177355"/>
                <a:gd name="connsiteY2823" fmla="*/ 1716928 h 3832767"/>
                <a:gd name="connsiteX2824" fmla="*/ 3868453 w 4177355"/>
                <a:gd name="connsiteY2824" fmla="*/ 1716928 h 3832767"/>
                <a:gd name="connsiteX2825" fmla="*/ 288791 w 4177355"/>
                <a:gd name="connsiteY2825" fmla="*/ 2123320 h 3832767"/>
                <a:gd name="connsiteX2826" fmla="*/ 288423 w 4177355"/>
                <a:gd name="connsiteY2826" fmla="*/ 2123320 h 3832767"/>
                <a:gd name="connsiteX2827" fmla="*/ 288055 w 4177355"/>
                <a:gd name="connsiteY2827" fmla="*/ 2123320 h 3832767"/>
                <a:gd name="connsiteX2828" fmla="*/ 287565 w 4177355"/>
                <a:gd name="connsiteY2828" fmla="*/ 2123320 h 3832767"/>
                <a:gd name="connsiteX2829" fmla="*/ 287074 w 4177355"/>
                <a:gd name="connsiteY2829" fmla="*/ 2123443 h 3832767"/>
                <a:gd name="connsiteX2830" fmla="*/ 282660 w 4177355"/>
                <a:gd name="connsiteY2830" fmla="*/ 2125650 h 3832767"/>
                <a:gd name="connsiteX2831" fmla="*/ 278122 w 4177355"/>
                <a:gd name="connsiteY2831" fmla="*/ 2129207 h 3832767"/>
                <a:gd name="connsiteX2832" fmla="*/ 273953 w 4177355"/>
                <a:gd name="connsiteY2832" fmla="*/ 2133621 h 3832767"/>
                <a:gd name="connsiteX2833" fmla="*/ 270642 w 4177355"/>
                <a:gd name="connsiteY2833" fmla="*/ 2138404 h 3832767"/>
                <a:gd name="connsiteX2834" fmla="*/ 269048 w 4177355"/>
                <a:gd name="connsiteY2834" fmla="*/ 2142328 h 3832767"/>
                <a:gd name="connsiteX2835" fmla="*/ 268925 w 4177355"/>
                <a:gd name="connsiteY2835" fmla="*/ 2145271 h 3832767"/>
                <a:gd name="connsiteX2836" fmla="*/ 270152 w 4177355"/>
                <a:gd name="connsiteY2836" fmla="*/ 2146988 h 3832767"/>
                <a:gd name="connsiteX2837" fmla="*/ 272604 w 4177355"/>
                <a:gd name="connsiteY2837" fmla="*/ 2147356 h 3832767"/>
                <a:gd name="connsiteX2838" fmla="*/ 272972 w 4177355"/>
                <a:gd name="connsiteY2838" fmla="*/ 2147356 h 3832767"/>
                <a:gd name="connsiteX2839" fmla="*/ 273463 w 4177355"/>
                <a:gd name="connsiteY2839" fmla="*/ 2147356 h 3832767"/>
                <a:gd name="connsiteX2840" fmla="*/ 273953 w 4177355"/>
                <a:gd name="connsiteY2840" fmla="*/ 2147356 h 3832767"/>
                <a:gd name="connsiteX2841" fmla="*/ 274444 w 4177355"/>
                <a:gd name="connsiteY2841" fmla="*/ 2147233 h 3832767"/>
                <a:gd name="connsiteX2842" fmla="*/ 278858 w 4177355"/>
                <a:gd name="connsiteY2842" fmla="*/ 2145149 h 3832767"/>
                <a:gd name="connsiteX2843" fmla="*/ 283396 w 4177355"/>
                <a:gd name="connsiteY2843" fmla="*/ 2141592 h 3832767"/>
                <a:gd name="connsiteX2844" fmla="*/ 287565 w 4177355"/>
                <a:gd name="connsiteY2844" fmla="*/ 2137178 h 3832767"/>
                <a:gd name="connsiteX2845" fmla="*/ 290876 w 4177355"/>
                <a:gd name="connsiteY2845" fmla="*/ 2132395 h 3832767"/>
                <a:gd name="connsiteX2846" fmla="*/ 292470 w 4177355"/>
                <a:gd name="connsiteY2846" fmla="*/ 2128471 h 3832767"/>
                <a:gd name="connsiteX2847" fmla="*/ 292470 w 4177355"/>
                <a:gd name="connsiteY2847" fmla="*/ 2125528 h 3832767"/>
                <a:gd name="connsiteX2848" fmla="*/ 291244 w 4177355"/>
                <a:gd name="connsiteY2848" fmla="*/ 2123811 h 3832767"/>
                <a:gd name="connsiteX2849" fmla="*/ 288669 w 4177355"/>
                <a:gd name="connsiteY2849" fmla="*/ 2123443 h 3832767"/>
                <a:gd name="connsiteX2850" fmla="*/ 3825288 w 4177355"/>
                <a:gd name="connsiteY2850" fmla="*/ 1791977 h 3832767"/>
                <a:gd name="connsiteX2851" fmla="*/ 3817562 w 4177355"/>
                <a:gd name="connsiteY2851" fmla="*/ 1793816 h 3832767"/>
                <a:gd name="connsiteX2852" fmla="*/ 3810082 w 4177355"/>
                <a:gd name="connsiteY2852" fmla="*/ 1797495 h 3832767"/>
                <a:gd name="connsiteX2853" fmla="*/ 3803460 w 4177355"/>
                <a:gd name="connsiteY2853" fmla="*/ 1802646 h 3832767"/>
                <a:gd name="connsiteX2854" fmla="*/ 3798432 w 4177355"/>
                <a:gd name="connsiteY2854" fmla="*/ 1808900 h 3832767"/>
                <a:gd name="connsiteX2855" fmla="*/ 3795611 w 4177355"/>
                <a:gd name="connsiteY2855" fmla="*/ 1816380 h 3832767"/>
                <a:gd name="connsiteX2856" fmla="*/ 3796347 w 4177355"/>
                <a:gd name="connsiteY2856" fmla="*/ 1822757 h 3832767"/>
                <a:gd name="connsiteX2857" fmla="*/ 3800394 w 4177355"/>
                <a:gd name="connsiteY2857" fmla="*/ 1827417 h 3832767"/>
                <a:gd name="connsiteX2858" fmla="*/ 3807384 w 4177355"/>
                <a:gd name="connsiteY2858" fmla="*/ 1829624 h 3832767"/>
                <a:gd name="connsiteX2859" fmla="*/ 3808487 w 4177355"/>
                <a:gd name="connsiteY2859" fmla="*/ 1829624 h 3832767"/>
                <a:gd name="connsiteX2860" fmla="*/ 3809591 w 4177355"/>
                <a:gd name="connsiteY2860" fmla="*/ 1829624 h 3832767"/>
                <a:gd name="connsiteX2861" fmla="*/ 3810695 w 4177355"/>
                <a:gd name="connsiteY2861" fmla="*/ 1829624 h 3832767"/>
                <a:gd name="connsiteX2862" fmla="*/ 3811799 w 4177355"/>
                <a:gd name="connsiteY2862" fmla="*/ 1829624 h 3832767"/>
                <a:gd name="connsiteX2863" fmla="*/ 3819647 w 4177355"/>
                <a:gd name="connsiteY2863" fmla="*/ 1827785 h 3832767"/>
                <a:gd name="connsiteX2864" fmla="*/ 3827250 w 4177355"/>
                <a:gd name="connsiteY2864" fmla="*/ 1824106 h 3832767"/>
                <a:gd name="connsiteX2865" fmla="*/ 3833872 w 4177355"/>
                <a:gd name="connsiteY2865" fmla="*/ 1818955 h 3832767"/>
                <a:gd name="connsiteX2866" fmla="*/ 3839022 w 4177355"/>
                <a:gd name="connsiteY2866" fmla="*/ 1812579 h 3832767"/>
                <a:gd name="connsiteX2867" fmla="*/ 3841720 w 4177355"/>
                <a:gd name="connsiteY2867" fmla="*/ 1805098 h 3832767"/>
                <a:gd name="connsiteX2868" fmla="*/ 3840862 w 4177355"/>
                <a:gd name="connsiteY2868" fmla="*/ 1798722 h 3832767"/>
                <a:gd name="connsiteX2869" fmla="*/ 3836815 w 4177355"/>
                <a:gd name="connsiteY2869" fmla="*/ 1794184 h 3832767"/>
                <a:gd name="connsiteX2870" fmla="*/ 3829825 w 4177355"/>
                <a:gd name="connsiteY2870" fmla="*/ 1791977 h 3832767"/>
                <a:gd name="connsiteX2871" fmla="*/ 3828721 w 4177355"/>
                <a:gd name="connsiteY2871" fmla="*/ 1791977 h 3832767"/>
                <a:gd name="connsiteX2872" fmla="*/ 3827618 w 4177355"/>
                <a:gd name="connsiteY2872" fmla="*/ 1791977 h 3832767"/>
                <a:gd name="connsiteX2873" fmla="*/ 3826391 w 4177355"/>
                <a:gd name="connsiteY2873" fmla="*/ 1791977 h 3832767"/>
                <a:gd name="connsiteX2874" fmla="*/ 3825165 w 4177355"/>
                <a:gd name="connsiteY2874" fmla="*/ 1791977 h 3832767"/>
                <a:gd name="connsiteX2875" fmla="*/ 264020 w 4177355"/>
                <a:gd name="connsiteY2875" fmla="*/ 2170042 h 3832767"/>
                <a:gd name="connsiteX2876" fmla="*/ 263530 w 4177355"/>
                <a:gd name="connsiteY2876" fmla="*/ 2170042 h 3832767"/>
                <a:gd name="connsiteX2877" fmla="*/ 263039 w 4177355"/>
                <a:gd name="connsiteY2877" fmla="*/ 2170042 h 3832767"/>
                <a:gd name="connsiteX2878" fmla="*/ 262549 w 4177355"/>
                <a:gd name="connsiteY2878" fmla="*/ 2170165 h 3832767"/>
                <a:gd name="connsiteX2879" fmla="*/ 261935 w 4177355"/>
                <a:gd name="connsiteY2879" fmla="*/ 2170287 h 3832767"/>
                <a:gd name="connsiteX2880" fmla="*/ 257398 w 4177355"/>
                <a:gd name="connsiteY2880" fmla="*/ 2172617 h 3832767"/>
                <a:gd name="connsiteX2881" fmla="*/ 252861 w 4177355"/>
                <a:gd name="connsiteY2881" fmla="*/ 2176296 h 3832767"/>
                <a:gd name="connsiteX2882" fmla="*/ 248692 w 4177355"/>
                <a:gd name="connsiteY2882" fmla="*/ 2180711 h 3832767"/>
                <a:gd name="connsiteX2883" fmla="*/ 245503 w 4177355"/>
                <a:gd name="connsiteY2883" fmla="*/ 2185493 h 3832767"/>
                <a:gd name="connsiteX2884" fmla="*/ 244032 w 4177355"/>
                <a:gd name="connsiteY2884" fmla="*/ 2189295 h 3832767"/>
                <a:gd name="connsiteX2885" fmla="*/ 244032 w 4177355"/>
                <a:gd name="connsiteY2885" fmla="*/ 2192115 h 3832767"/>
                <a:gd name="connsiteX2886" fmla="*/ 245258 w 4177355"/>
                <a:gd name="connsiteY2886" fmla="*/ 2193832 h 3832767"/>
                <a:gd name="connsiteX2887" fmla="*/ 247711 w 4177355"/>
                <a:gd name="connsiteY2887" fmla="*/ 2194200 h 3832767"/>
                <a:gd name="connsiteX2888" fmla="*/ 248201 w 4177355"/>
                <a:gd name="connsiteY2888" fmla="*/ 2194200 h 3832767"/>
                <a:gd name="connsiteX2889" fmla="*/ 248692 w 4177355"/>
                <a:gd name="connsiteY2889" fmla="*/ 2194200 h 3832767"/>
                <a:gd name="connsiteX2890" fmla="*/ 249182 w 4177355"/>
                <a:gd name="connsiteY2890" fmla="*/ 2194077 h 3832767"/>
                <a:gd name="connsiteX2891" fmla="*/ 249673 w 4177355"/>
                <a:gd name="connsiteY2891" fmla="*/ 2193955 h 3832767"/>
                <a:gd name="connsiteX2892" fmla="*/ 254210 w 4177355"/>
                <a:gd name="connsiteY2892" fmla="*/ 2191625 h 3832767"/>
                <a:gd name="connsiteX2893" fmla="*/ 258870 w 4177355"/>
                <a:gd name="connsiteY2893" fmla="*/ 2187946 h 3832767"/>
                <a:gd name="connsiteX2894" fmla="*/ 263039 w 4177355"/>
                <a:gd name="connsiteY2894" fmla="*/ 2183409 h 3832767"/>
                <a:gd name="connsiteX2895" fmla="*/ 266227 w 4177355"/>
                <a:gd name="connsiteY2895" fmla="*/ 2178503 h 3832767"/>
                <a:gd name="connsiteX2896" fmla="*/ 267699 w 4177355"/>
                <a:gd name="connsiteY2896" fmla="*/ 2174702 h 3832767"/>
                <a:gd name="connsiteX2897" fmla="*/ 267699 w 4177355"/>
                <a:gd name="connsiteY2897" fmla="*/ 2171882 h 3832767"/>
                <a:gd name="connsiteX2898" fmla="*/ 266473 w 4177355"/>
                <a:gd name="connsiteY2898" fmla="*/ 2170165 h 3832767"/>
                <a:gd name="connsiteX2899" fmla="*/ 264020 w 4177355"/>
                <a:gd name="connsiteY2899" fmla="*/ 2169797 h 3832767"/>
                <a:gd name="connsiteX2900" fmla="*/ 3779056 w 4177355"/>
                <a:gd name="connsiteY2900" fmla="*/ 1867271 h 3832767"/>
                <a:gd name="connsiteX2901" fmla="*/ 3771453 w 4177355"/>
                <a:gd name="connsiteY2901" fmla="*/ 1868988 h 3832767"/>
                <a:gd name="connsiteX2902" fmla="*/ 3764096 w 4177355"/>
                <a:gd name="connsiteY2902" fmla="*/ 1872544 h 3832767"/>
                <a:gd name="connsiteX2903" fmla="*/ 3757474 w 4177355"/>
                <a:gd name="connsiteY2903" fmla="*/ 1877572 h 3832767"/>
                <a:gd name="connsiteX2904" fmla="*/ 3752323 w 4177355"/>
                <a:gd name="connsiteY2904" fmla="*/ 1883826 h 3832767"/>
                <a:gd name="connsiteX2905" fmla="*/ 3749258 w 4177355"/>
                <a:gd name="connsiteY2905" fmla="*/ 1891306 h 3832767"/>
                <a:gd name="connsiteX2906" fmla="*/ 3749748 w 4177355"/>
                <a:gd name="connsiteY2906" fmla="*/ 1897806 h 3832767"/>
                <a:gd name="connsiteX2907" fmla="*/ 3753550 w 4177355"/>
                <a:gd name="connsiteY2907" fmla="*/ 1902711 h 3832767"/>
                <a:gd name="connsiteX2908" fmla="*/ 3760294 w 4177355"/>
                <a:gd name="connsiteY2908" fmla="*/ 1905164 h 3832767"/>
                <a:gd name="connsiteX2909" fmla="*/ 3761521 w 4177355"/>
                <a:gd name="connsiteY2909" fmla="*/ 1905164 h 3832767"/>
                <a:gd name="connsiteX2910" fmla="*/ 3762870 w 4177355"/>
                <a:gd name="connsiteY2910" fmla="*/ 1905164 h 3832767"/>
                <a:gd name="connsiteX2911" fmla="*/ 3764218 w 4177355"/>
                <a:gd name="connsiteY2911" fmla="*/ 1905164 h 3832767"/>
                <a:gd name="connsiteX2912" fmla="*/ 3765567 w 4177355"/>
                <a:gd name="connsiteY2912" fmla="*/ 1905164 h 3832767"/>
                <a:gd name="connsiteX2913" fmla="*/ 3773170 w 4177355"/>
                <a:gd name="connsiteY2913" fmla="*/ 1903447 h 3832767"/>
                <a:gd name="connsiteX2914" fmla="*/ 3780528 w 4177355"/>
                <a:gd name="connsiteY2914" fmla="*/ 1899891 h 3832767"/>
                <a:gd name="connsiteX2915" fmla="*/ 3787150 w 4177355"/>
                <a:gd name="connsiteY2915" fmla="*/ 1894863 h 3832767"/>
                <a:gd name="connsiteX2916" fmla="*/ 3792301 w 4177355"/>
                <a:gd name="connsiteY2916" fmla="*/ 1888731 h 3832767"/>
                <a:gd name="connsiteX2917" fmla="*/ 3795489 w 4177355"/>
                <a:gd name="connsiteY2917" fmla="*/ 1881128 h 3832767"/>
                <a:gd name="connsiteX2918" fmla="*/ 3794998 w 4177355"/>
                <a:gd name="connsiteY2918" fmla="*/ 1874506 h 3832767"/>
                <a:gd name="connsiteX2919" fmla="*/ 3791197 w 4177355"/>
                <a:gd name="connsiteY2919" fmla="*/ 1869601 h 3832767"/>
                <a:gd name="connsiteX2920" fmla="*/ 3784330 w 4177355"/>
                <a:gd name="connsiteY2920" fmla="*/ 1867148 h 3832767"/>
                <a:gd name="connsiteX2921" fmla="*/ 3783103 w 4177355"/>
                <a:gd name="connsiteY2921" fmla="*/ 1867148 h 3832767"/>
                <a:gd name="connsiteX2922" fmla="*/ 3781877 w 4177355"/>
                <a:gd name="connsiteY2922" fmla="*/ 1867148 h 3832767"/>
                <a:gd name="connsiteX2923" fmla="*/ 3780528 w 4177355"/>
                <a:gd name="connsiteY2923" fmla="*/ 1867148 h 3832767"/>
                <a:gd name="connsiteX2924" fmla="*/ 3779179 w 4177355"/>
                <a:gd name="connsiteY2924" fmla="*/ 1867148 h 3832767"/>
                <a:gd name="connsiteX2925" fmla="*/ 240230 w 4177355"/>
                <a:gd name="connsiteY2925" fmla="*/ 2217009 h 3832767"/>
                <a:gd name="connsiteX2926" fmla="*/ 239740 w 4177355"/>
                <a:gd name="connsiteY2926" fmla="*/ 2217009 h 3832767"/>
                <a:gd name="connsiteX2927" fmla="*/ 239126 w 4177355"/>
                <a:gd name="connsiteY2927" fmla="*/ 2217009 h 3832767"/>
                <a:gd name="connsiteX2928" fmla="*/ 238513 w 4177355"/>
                <a:gd name="connsiteY2928" fmla="*/ 2217132 h 3832767"/>
                <a:gd name="connsiteX2929" fmla="*/ 237900 w 4177355"/>
                <a:gd name="connsiteY2929" fmla="*/ 2217377 h 3832767"/>
                <a:gd name="connsiteX2930" fmla="*/ 233363 w 4177355"/>
                <a:gd name="connsiteY2930" fmla="*/ 2219830 h 3832767"/>
                <a:gd name="connsiteX2931" fmla="*/ 228703 w 4177355"/>
                <a:gd name="connsiteY2931" fmla="*/ 2223508 h 3832767"/>
                <a:gd name="connsiteX2932" fmla="*/ 224534 w 4177355"/>
                <a:gd name="connsiteY2932" fmla="*/ 2228046 h 3832767"/>
                <a:gd name="connsiteX2933" fmla="*/ 221468 w 4177355"/>
                <a:gd name="connsiteY2933" fmla="*/ 2232951 h 3832767"/>
                <a:gd name="connsiteX2934" fmla="*/ 220119 w 4177355"/>
                <a:gd name="connsiteY2934" fmla="*/ 2236630 h 3832767"/>
                <a:gd name="connsiteX2935" fmla="*/ 220119 w 4177355"/>
                <a:gd name="connsiteY2935" fmla="*/ 2239450 h 3832767"/>
                <a:gd name="connsiteX2936" fmla="*/ 221345 w 4177355"/>
                <a:gd name="connsiteY2936" fmla="*/ 2241167 h 3832767"/>
                <a:gd name="connsiteX2937" fmla="*/ 223798 w 4177355"/>
                <a:gd name="connsiteY2937" fmla="*/ 2241535 h 3832767"/>
                <a:gd name="connsiteX2938" fmla="*/ 224411 w 4177355"/>
                <a:gd name="connsiteY2938" fmla="*/ 2241535 h 3832767"/>
                <a:gd name="connsiteX2939" fmla="*/ 225024 w 4177355"/>
                <a:gd name="connsiteY2939" fmla="*/ 2241412 h 3832767"/>
                <a:gd name="connsiteX2940" fmla="*/ 225637 w 4177355"/>
                <a:gd name="connsiteY2940" fmla="*/ 2241290 h 3832767"/>
                <a:gd name="connsiteX2941" fmla="*/ 226373 w 4177355"/>
                <a:gd name="connsiteY2941" fmla="*/ 2241044 h 3832767"/>
                <a:gd name="connsiteX2942" fmla="*/ 230910 w 4177355"/>
                <a:gd name="connsiteY2942" fmla="*/ 2238592 h 3832767"/>
                <a:gd name="connsiteX2943" fmla="*/ 235570 w 4177355"/>
                <a:gd name="connsiteY2943" fmla="*/ 2234913 h 3832767"/>
                <a:gd name="connsiteX2944" fmla="*/ 239740 w 4177355"/>
                <a:gd name="connsiteY2944" fmla="*/ 2230376 h 3832767"/>
                <a:gd name="connsiteX2945" fmla="*/ 242805 w 4177355"/>
                <a:gd name="connsiteY2945" fmla="*/ 2225470 h 3832767"/>
                <a:gd name="connsiteX2946" fmla="*/ 244154 w 4177355"/>
                <a:gd name="connsiteY2946" fmla="*/ 2221792 h 3832767"/>
                <a:gd name="connsiteX2947" fmla="*/ 244154 w 4177355"/>
                <a:gd name="connsiteY2947" fmla="*/ 2219094 h 3832767"/>
                <a:gd name="connsiteX2948" fmla="*/ 242928 w 4177355"/>
                <a:gd name="connsiteY2948" fmla="*/ 2217500 h 3832767"/>
                <a:gd name="connsiteX2949" fmla="*/ 240475 w 4177355"/>
                <a:gd name="connsiteY2949" fmla="*/ 2217132 h 3832767"/>
                <a:gd name="connsiteX2950" fmla="*/ 3730005 w 4177355"/>
                <a:gd name="connsiteY2950" fmla="*/ 1943056 h 3832767"/>
                <a:gd name="connsiteX2951" fmla="*/ 3722525 w 4177355"/>
                <a:gd name="connsiteY2951" fmla="*/ 1944650 h 3832767"/>
                <a:gd name="connsiteX2952" fmla="*/ 3715290 w 4177355"/>
                <a:gd name="connsiteY2952" fmla="*/ 1948084 h 3832767"/>
                <a:gd name="connsiteX2953" fmla="*/ 3708790 w 4177355"/>
                <a:gd name="connsiteY2953" fmla="*/ 1952989 h 3832767"/>
                <a:gd name="connsiteX2954" fmla="*/ 3703517 w 4177355"/>
                <a:gd name="connsiteY2954" fmla="*/ 1958998 h 3832767"/>
                <a:gd name="connsiteX2955" fmla="*/ 3700083 w 4177355"/>
                <a:gd name="connsiteY2955" fmla="*/ 1966601 h 3832767"/>
                <a:gd name="connsiteX2956" fmla="*/ 3700206 w 4177355"/>
                <a:gd name="connsiteY2956" fmla="*/ 1973345 h 3832767"/>
                <a:gd name="connsiteX2957" fmla="*/ 3703640 w 4177355"/>
                <a:gd name="connsiteY2957" fmla="*/ 1978496 h 3832767"/>
                <a:gd name="connsiteX2958" fmla="*/ 3710262 w 4177355"/>
                <a:gd name="connsiteY2958" fmla="*/ 1981316 h 3832767"/>
                <a:gd name="connsiteX2959" fmla="*/ 3711733 w 4177355"/>
                <a:gd name="connsiteY2959" fmla="*/ 1981561 h 3832767"/>
                <a:gd name="connsiteX2960" fmla="*/ 3713205 w 4177355"/>
                <a:gd name="connsiteY2960" fmla="*/ 1981561 h 3832767"/>
                <a:gd name="connsiteX2961" fmla="*/ 3714676 w 4177355"/>
                <a:gd name="connsiteY2961" fmla="*/ 1981561 h 3832767"/>
                <a:gd name="connsiteX2962" fmla="*/ 3716148 w 4177355"/>
                <a:gd name="connsiteY2962" fmla="*/ 1981561 h 3832767"/>
                <a:gd name="connsiteX2963" fmla="*/ 3723506 w 4177355"/>
                <a:gd name="connsiteY2963" fmla="*/ 1979967 h 3832767"/>
                <a:gd name="connsiteX2964" fmla="*/ 3730741 w 4177355"/>
                <a:gd name="connsiteY2964" fmla="*/ 1976656 h 3832767"/>
                <a:gd name="connsiteX2965" fmla="*/ 3737240 w 4177355"/>
                <a:gd name="connsiteY2965" fmla="*/ 1971751 h 3832767"/>
                <a:gd name="connsiteX2966" fmla="*/ 3742513 w 4177355"/>
                <a:gd name="connsiteY2966" fmla="*/ 1965742 h 3832767"/>
                <a:gd name="connsiteX2967" fmla="*/ 3745947 w 4177355"/>
                <a:gd name="connsiteY2967" fmla="*/ 1958017 h 3832767"/>
                <a:gd name="connsiteX2968" fmla="*/ 3745701 w 4177355"/>
                <a:gd name="connsiteY2968" fmla="*/ 1951272 h 3832767"/>
                <a:gd name="connsiteX2969" fmla="*/ 3742145 w 4177355"/>
                <a:gd name="connsiteY2969" fmla="*/ 1946122 h 3832767"/>
                <a:gd name="connsiteX2970" fmla="*/ 3735523 w 4177355"/>
                <a:gd name="connsiteY2970" fmla="*/ 1943301 h 3832767"/>
                <a:gd name="connsiteX2971" fmla="*/ 3734174 w 4177355"/>
                <a:gd name="connsiteY2971" fmla="*/ 1943179 h 3832767"/>
                <a:gd name="connsiteX2972" fmla="*/ 3732703 w 4177355"/>
                <a:gd name="connsiteY2972" fmla="*/ 1943179 h 3832767"/>
                <a:gd name="connsiteX2973" fmla="*/ 3731231 w 4177355"/>
                <a:gd name="connsiteY2973" fmla="*/ 1943179 h 3832767"/>
                <a:gd name="connsiteX2974" fmla="*/ 3729760 w 4177355"/>
                <a:gd name="connsiteY2974" fmla="*/ 1943179 h 3832767"/>
                <a:gd name="connsiteX2975" fmla="*/ 217544 w 4177355"/>
                <a:gd name="connsiteY2975" fmla="*/ 2263976 h 3832767"/>
                <a:gd name="connsiteX2976" fmla="*/ 216931 w 4177355"/>
                <a:gd name="connsiteY2976" fmla="*/ 2263976 h 3832767"/>
                <a:gd name="connsiteX2977" fmla="*/ 216195 w 4177355"/>
                <a:gd name="connsiteY2977" fmla="*/ 2264099 h 3832767"/>
                <a:gd name="connsiteX2978" fmla="*/ 215459 w 4177355"/>
                <a:gd name="connsiteY2978" fmla="*/ 2264344 h 3832767"/>
                <a:gd name="connsiteX2979" fmla="*/ 214723 w 4177355"/>
                <a:gd name="connsiteY2979" fmla="*/ 2264589 h 3832767"/>
                <a:gd name="connsiteX2980" fmla="*/ 210063 w 4177355"/>
                <a:gd name="connsiteY2980" fmla="*/ 2267164 h 3832767"/>
                <a:gd name="connsiteX2981" fmla="*/ 205404 w 4177355"/>
                <a:gd name="connsiteY2981" fmla="*/ 2270966 h 3832767"/>
                <a:gd name="connsiteX2982" fmla="*/ 201357 w 4177355"/>
                <a:gd name="connsiteY2982" fmla="*/ 2275626 h 3832767"/>
                <a:gd name="connsiteX2983" fmla="*/ 198414 w 4177355"/>
                <a:gd name="connsiteY2983" fmla="*/ 2280531 h 3832767"/>
                <a:gd name="connsiteX2984" fmla="*/ 197187 w 4177355"/>
                <a:gd name="connsiteY2984" fmla="*/ 2284210 h 3832767"/>
                <a:gd name="connsiteX2985" fmla="*/ 197187 w 4177355"/>
                <a:gd name="connsiteY2985" fmla="*/ 2286908 h 3832767"/>
                <a:gd name="connsiteX2986" fmla="*/ 198414 w 4177355"/>
                <a:gd name="connsiteY2986" fmla="*/ 2288502 h 3832767"/>
                <a:gd name="connsiteX2987" fmla="*/ 200744 w 4177355"/>
                <a:gd name="connsiteY2987" fmla="*/ 2288870 h 3832767"/>
                <a:gd name="connsiteX2988" fmla="*/ 201357 w 4177355"/>
                <a:gd name="connsiteY2988" fmla="*/ 2288870 h 3832767"/>
                <a:gd name="connsiteX2989" fmla="*/ 201970 w 4177355"/>
                <a:gd name="connsiteY2989" fmla="*/ 2288747 h 3832767"/>
                <a:gd name="connsiteX2990" fmla="*/ 202706 w 4177355"/>
                <a:gd name="connsiteY2990" fmla="*/ 2288502 h 3832767"/>
                <a:gd name="connsiteX2991" fmla="*/ 203441 w 4177355"/>
                <a:gd name="connsiteY2991" fmla="*/ 2288257 h 3832767"/>
                <a:gd name="connsiteX2992" fmla="*/ 208101 w 4177355"/>
                <a:gd name="connsiteY2992" fmla="*/ 2285681 h 3832767"/>
                <a:gd name="connsiteX2993" fmla="*/ 212761 w 4177355"/>
                <a:gd name="connsiteY2993" fmla="*/ 2281757 h 3832767"/>
                <a:gd name="connsiteX2994" fmla="*/ 216808 w 4177355"/>
                <a:gd name="connsiteY2994" fmla="*/ 2277097 h 3832767"/>
                <a:gd name="connsiteX2995" fmla="*/ 219874 w 4177355"/>
                <a:gd name="connsiteY2995" fmla="*/ 2272192 h 3832767"/>
                <a:gd name="connsiteX2996" fmla="*/ 221100 w 4177355"/>
                <a:gd name="connsiteY2996" fmla="*/ 2268636 h 3832767"/>
                <a:gd name="connsiteX2997" fmla="*/ 221100 w 4177355"/>
                <a:gd name="connsiteY2997" fmla="*/ 2265938 h 3832767"/>
                <a:gd name="connsiteX2998" fmla="*/ 219874 w 4177355"/>
                <a:gd name="connsiteY2998" fmla="*/ 2264344 h 3832767"/>
                <a:gd name="connsiteX2999" fmla="*/ 217544 w 4177355"/>
                <a:gd name="connsiteY2999" fmla="*/ 2263976 h 3832767"/>
                <a:gd name="connsiteX3000" fmla="*/ 3677888 w 4177355"/>
                <a:gd name="connsiteY3000" fmla="*/ 2019086 h 3832767"/>
                <a:gd name="connsiteX3001" fmla="*/ 3670652 w 4177355"/>
                <a:gd name="connsiteY3001" fmla="*/ 2020557 h 3832767"/>
                <a:gd name="connsiteX3002" fmla="*/ 3663540 w 4177355"/>
                <a:gd name="connsiteY3002" fmla="*/ 2023746 h 3832767"/>
                <a:gd name="connsiteX3003" fmla="*/ 3657041 w 4177355"/>
                <a:gd name="connsiteY3003" fmla="*/ 2028406 h 3832767"/>
                <a:gd name="connsiteX3004" fmla="*/ 3651768 w 4177355"/>
                <a:gd name="connsiteY3004" fmla="*/ 2034292 h 3832767"/>
                <a:gd name="connsiteX3005" fmla="*/ 3648089 w 4177355"/>
                <a:gd name="connsiteY3005" fmla="*/ 2042018 h 3832767"/>
                <a:gd name="connsiteX3006" fmla="*/ 3647966 w 4177355"/>
                <a:gd name="connsiteY3006" fmla="*/ 2049007 h 3832767"/>
                <a:gd name="connsiteX3007" fmla="*/ 3651155 w 4177355"/>
                <a:gd name="connsiteY3007" fmla="*/ 2054403 h 3832767"/>
                <a:gd name="connsiteX3008" fmla="*/ 3657531 w 4177355"/>
                <a:gd name="connsiteY3008" fmla="*/ 2057591 h 3832767"/>
                <a:gd name="connsiteX3009" fmla="*/ 3659003 w 4177355"/>
                <a:gd name="connsiteY3009" fmla="*/ 2057837 h 3832767"/>
                <a:gd name="connsiteX3010" fmla="*/ 3660597 w 4177355"/>
                <a:gd name="connsiteY3010" fmla="*/ 2057959 h 3832767"/>
                <a:gd name="connsiteX3011" fmla="*/ 3662191 w 4177355"/>
                <a:gd name="connsiteY3011" fmla="*/ 2057959 h 3832767"/>
                <a:gd name="connsiteX3012" fmla="*/ 3663785 w 4177355"/>
                <a:gd name="connsiteY3012" fmla="*/ 2057959 h 3832767"/>
                <a:gd name="connsiteX3013" fmla="*/ 3671020 w 4177355"/>
                <a:gd name="connsiteY3013" fmla="*/ 2056488 h 3832767"/>
                <a:gd name="connsiteX3014" fmla="*/ 3678133 w 4177355"/>
                <a:gd name="connsiteY3014" fmla="*/ 2053299 h 3832767"/>
                <a:gd name="connsiteX3015" fmla="*/ 3684632 w 4177355"/>
                <a:gd name="connsiteY3015" fmla="*/ 2048639 h 3832767"/>
                <a:gd name="connsiteX3016" fmla="*/ 3689905 w 4177355"/>
                <a:gd name="connsiteY3016" fmla="*/ 2042753 h 3832767"/>
                <a:gd name="connsiteX3017" fmla="*/ 3693584 w 4177355"/>
                <a:gd name="connsiteY3017" fmla="*/ 2035028 h 3832767"/>
                <a:gd name="connsiteX3018" fmla="*/ 3693707 w 4177355"/>
                <a:gd name="connsiteY3018" fmla="*/ 2028038 h 3832767"/>
                <a:gd name="connsiteX3019" fmla="*/ 3690518 w 4177355"/>
                <a:gd name="connsiteY3019" fmla="*/ 2022642 h 3832767"/>
                <a:gd name="connsiteX3020" fmla="*/ 3684142 w 4177355"/>
                <a:gd name="connsiteY3020" fmla="*/ 2019576 h 3832767"/>
                <a:gd name="connsiteX3021" fmla="*/ 3682670 w 4177355"/>
                <a:gd name="connsiteY3021" fmla="*/ 2019331 h 3832767"/>
                <a:gd name="connsiteX3022" fmla="*/ 3681076 w 4177355"/>
                <a:gd name="connsiteY3022" fmla="*/ 2019209 h 3832767"/>
                <a:gd name="connsiteX3023" fmla="*/ 3679482 w 4177355"/>
                <a:gd name="connsiteY3023" fmla="*/ 2019209 h 3832767"/>
                <a:gd name="connsiteX3024" fmla="*/ 3677888 w 4177355"/>
                <a:gd name="connsiteY3024" fmla="*/ 2019209 h 3832767"/>
                <a:gd name="connsiteX3025" fmla="*/ 195838 w 4177355"/>
                <a:gd name="connsiteY3025" fmla="*/ 2311066 h 3832767"/>
                <a:gd name="connsiteX3026" fmla="*/ 195103 w 4177355"/>
                <a:gd name="connsiteY3026" fmla="*/ 2311066 h 3832767"/>
                <a:gd name="connsiteX3027" fmla="*/ 194367 w 4177355"/>
                <a:gd name="connsiteY3027" fmla="*/ 2311188 h 3832767"/>
                <a:gd name="connsiteX3028" fmla="*/ 193631 w 4177355"/>
                <a:gd name="connsiteY3028" fmla="*/ 2311433 h 3832767"/>
                <a:gd name="connsiteX3029" fmla="*/ 192773 w 4177355"/>
                <a:gd name="connsiteY3029" fmla="*/ 2311801 h 3832767"/>
                <a:gd name="connsiteX3030" fmla="*/ 188113 w 4177355"/>
                <a:gd name="connsiteY3030" fmla="*/ 2314499 h 3832767"/>
                <a:gd name="connsiteX3031" fmla="*/ 183453 w 4177355"/>
                <a:gd name="connsiteY3031" fmla="*/ 2318423 h 3832767"/>
                <a:gd name="connsiteX3032" fmla="*/ 179406 w 4177355"/>
                <a:gd name="connsiteY3032" fmla="*/ 2323083 h 3832767"/>
                <a:gd name="connsiteX3033" fmla="*/ 176463 w 4177355"/>
                <a:gd name="connsiteY3033" fmla="*/ 2327988 h 3832767"/>
                <a:gd name="connsiteX3034" fmla="*/ 175359 w 4177355"/>
                <a:gd name="connsiteY3034" fmla="*/ 2331545 h 3832767"/>
                <a:gd name="connsiteX3035" fmla="*/ 175359 w 4177355"/>
                <a:gd name="connsiteY3035" fmla="*/ 2334120 h 3832767"/>
                <a:gd name="connsiteX3036" fmla="*/ 176586 w 4177355"/>
                <a:gd name="connsiteY3036" fmla="*/ 2335714 h 3832767"/>
                <a:gd name="connsiteX3037" fmla="*/ 178916 w 4177355"/>
                <a:gd name="connsiteY3037" fmla="*/ 2336082 h 3832767"/>
                <a:gd name="connsiteX3038" fmla="*/ 179651 w 4177355"/>
                <a:gd name="connsiteY3038" fmla="*/ 2336082 h 3832767"/>
                <a:gd name="connsiteX3039" fmla="*/ 180387 w 4177355"/>
                <a:gd name="connsiteY3039" fmla="*/ 2335959 h 3832767"/>
                <a:gd name="connsiteX3040" fmla="*/ 181123 w 4177355"/>
                <a:gd name="connsiteY3040" fmla="*/ 2335714 h 3832767"/>
                <a:gd name="connsiteX3041" fmla="*/ 181981 w 4177355"/>
                <a:gd name="connsiteY3041" fmla="*/ 2335346 h 3832767"/>
                <a:gd name="connsiteX3042" fmla="*/ 186764 w 4177355"/>
                <a:gd name="connsiteY3042" fmla="*/ 2332648 h 3832767"/>
                <a:gd name="connsiteX3043" fmla="*/ 191424 w 4177355"/>
                <a:gd name="connsiteY3043" fmla="*/ 2328724 h 3832767"/>
                <a:gd name="connsiteX3044" fmla="*/ 195471 w 4177355"/>
                <a:gd name="connsiteY3044" fmla="*/ 2324064 h 3832767"/>
                <a:gd name="connsiteX3045" fmla="*/ 198414 w 4177355"/>
                <a:gd name="connsiteY3045" fmla="*/ 2319159 h 3832767"/>
                <a:gd name="connsiteX3046" fmla="*/ 199517 w 4177355"/>
                <a:gd name="connsiteY3046" fmla="*/ 2315603 h 3832767"/>
                <a:gd name="connsiteX3047" fmla="*/ 199395 w 4177355"/>
                <a:gd name="connsiteY3047" fmla="*/ 2313027 h 3832767"/>
                <a:gd name="connsiteX3048" fmla="*/ 198046 w 4177355"/>
                <a:gd name="connsiteY3048" fmla="*/ 2311433 h 3832767"/>
                <a:gd name="connsiteX3049" fmla="*/ 195716 w 4177355"/>
                <a:gd name="connsiteY3049" fmla="*/ 2311066 h 3832767"/>
                <a:gd name="connsiteX3050" fmla="*/ 3622950 w 4177355"/>
                <a:gd name="connsiteY3050" fmla="*/ 2095361 h 3832767"/>
                <a:gd name="connsiteX3051" fmla="*/ 3615960 w 4177355"/>
                <a:gd name="connsiteY3051" fmla="*/ 2096833 h 3832767"/>
                <a:gd name="connsiteX3052" fmla="*/ 3608970 w 4177355"/>
                <a:gd name="connsiteY3052" fmla="*/ 2099898 h 3832767"/>
                <a:gd name="connsiteX3053" fmla="*/ 3602594 w 4177355"/>
                <a:gd name="connsiteY3053" fmla="*/ 2104436 h 3832767"/>
                <a:gd name="connsiteX3054" fmla="*/ 3597198 w 4177355"/>
                <a:gd name="connsiteY3054" fmla="*/ 2110077 h 3832767"/>
                <a:gd name="connsiteX3055" fmla="*/ 3593151 w 4177355"/>
                <a:gd name="connsiteY3055" fmla="*/ 2117925 h 3832767"/>
                <a:gd name="connsiteX3056" fmla="*/ 3592661 w 4177355"/>
                <a:gd name="connsiteY3056" fmla="*/ 2125037 h 3832767"/>
                <a:gd name="connsiteX3057" fmla="*/ 3595481 w 4177355"/>
                <a:gd name="connsiteY3057" fmla="*/ 2130678 h 3832767"/>
                <a:gd name="connsiteX3058" fmla="*/ 3601612 w 4177355"/>
                <a:gd name="connsiteY3058" fmla="*/ 2134112 h 3832767"/>
                <a:gd name="connsiteX3059" fmla="*/ 3603207 w 4177355"/>
                <a:gd name="connsiteY3059" fmla="*/ 2134480 h 3832767"/>
                <a:gd name="connsiteX3060" fmla="*/ 3604924 w 4177355"/>
                <a:gd name="connsiteY3060" fmla="*/ 2134725 h 3832767"/>
                <a:gd name="connsiteX3061" fmla="*/ 3606640 w 4177355"/>
                <a:gd name="connsiteY3061" fmla="*/ 2134725 h 3832767"/>
                <a:gd name="connsiteX3062" fmla="*/ 3608480 w 4177355"/>
                <a:gd name="connsiteY3062" fmla="*/ 2134725 h 3832767"/>
                <a:gd name="connsiteX3063" fmla="*/ 3615469 w 4177355"/>
                <a:gd name="connsiteY3063" fmla="*/ 2133376 h 3832767"/>
                <a:gd name="connsiteX3064" fmla="*/ 3622459 w 4177355"/>
                <a:gd name="connsiteY3064" fmla="*/ 2130310 h 3832767"/>
                <a:gd name="connsiteX3065" fmla="*/ 3628959 w 4177355"/>
                <a:gd name="connsiteY3065" fmla="*/ 2125773 h 3832767"/>
                <a:gd name="connsiteX3066" fmla="*/ 3634354 w 4177355"/>
                <a:gd name="connsiteY3066" fmla="*/ 2120010 h 3832767"/>
                <a:gd name="connsiteX3067" fmla="*/ 3638279 w 4177355"/>
                <a:gd name="connsiteY3067" fmla="*/ 2112161 h 3832767"/>
                <a:gd name="connsiteX3068" fmla="*/ 3638769 w 4177355"/>
                <a:gd name="connsiteY3068" fmla="*/ 2105049 h 3832767"/>
                <a:gd name="connsiteX3069" fmla="*/ 3635826 w 4177355"/>
                <a:gd name="connsiteY3069" fmla="*/ 2099408 h 3832767"/>
                <a:gd name="connsiteX3070" fmla="*/ 3629694 w 4177355"/>
                <a:gd name="connsiteY3070" fmla="*/ 2095974 h 3832767"/>
                <a:gd name="connsiteX3071" fmla="*/ 3628100 w 4177355"/>
                <a:gd name="connsiteY3071" fmla="*/ 2095606 h 3832767"/>
                <a:gd name="connsiteX3072" fmla="*/ 3626384 w 4177355"/>
                <a:gd name="connsiteY3072" fmla="*/ 2095361 h 3832767"/>
                <a:gd name="connsiteX3073" fmla="*/ 3624667 w 4177355"/>
                <a:gd name="connsiteY3073" fmla="*/ 2095361 h 3832767"/>
                <a:gd name="connsiteX3074" fmla="*/ 3622827 w 4177355"/>
                <a:gd name="connsiteY3074" fmla="*/ 2095361 h 3832767"/>
                <a:gd name="connsiteX3075" fmla="*/ 175359 w 4177355"/>
                <a:gd name="connsiteY3075" fmla="*/ 2358155 h 3832767"/>
                <a:gd name="connsiteX3076" fmla="*/ 174624 w 4177355"/>
                <a:gd name="connsiteY3076" fmla="*/ 2358155 h 3832767"/>
                <a:gd name="connsiteX3077" fmla="*/ 173765 w 4177355"/>
                <a:gd name="connsiteY3077" fmla="*/ 2358400 h 3832767"/>
                <a:gd name="connsiteX3078" fmla="*/ 172907 w 4177355"/>
                <a:gd name="connsiteY3078" fmla="*/ 2358645 h 3832767"/>
                <a:gd name="connsiteX3079" fmla="*/ 171926 w 4177355"/>
                <a:gd name="connsiteY3079" fmla="*/ 2359013 h 3832767"/>
                <a:gd name="connsiteX3080" fmla="*/ 167143 w 4177355"/>
                <a:gd name="connsiteY3080" fmla="*/ 2361834 h 3832767"/>
                <a:gd name="connsiteX3081" fmla="*/ 162483 w 4177355"/>
                <a:gd name="connsiteY3081" fmla="*/ 2365881 h 3832767"/>
                <a:gd name="connsiteX3082" fmla="*/ 158559 w 4177355"/>
                <a:gd name="connsiteY3082" fmla="*/ 2370663 h 3832767"/>
                <a:gd name="connsiteX3083" fmla="*/ 155739 w 4177355"/>
                <a:gd name="connsiteY3083" fmla="*/ 2375568 h 3832767"/>
                <a:gd name="connsiteX3084" fmla="*/ 154635 w 4177355"/>
                <a:gd name="connsiteY3084" fmla="*/ 2379002 h 3832767"/>
                <a:gd name="connsiteX3085" fmla="*/ 154758 w 4177355"/>
                <a:gd name="connsiteY3085" fmla="*/ 2381577 h 3832767"/>
                <a:gd name="connsiteX3086" fmla="*/ 155984 w 4177355"/>
                <a:gd name="connsiteY3086" fmla="*/ 2383171 h 3832767"/>
                <a:gd name="connsiteX3087" fmla="*/ 158314 w 4177355"/>
                <a:gd name="connsiteY3087" fmla="*/ 2383539 h 3832767"/>
                <a:gd name="connsiteX3088" fmla="*/ 159050 w 4177355"/>
                <a:gd name="connsiteY3088" fmla="*/ 2383539 h 3832767"/>
                <a:gd name="connsiteX3089" fmla="*/ 159908 w 4177355"/>
                <a:gd name="connsiteY3089" fmla="*/ 2383294 h 3832767"/>
                <a:gd name="connsiteX3090" fmla="*/ 160767 w 4177355"/>
                <a:gd name="connsiteY3090" fmla="*/ 2383049 h 3832767"/>
                <a:gd name="connsiteX3091" fmla="*/ 161748 w 4177355"/>
                <a:gd name="connsiteY3091" fmla="*/ 2382681 h 3832767"/>
                <a:gd name="connsiteX3092" fmla="*/ 166530 w 4177355"/>
                <a:gd name="connsiteY3092" fmla="*/ 2379860 h 3832767"/>
                <a:gd name="connsiteX3093" fmla="*/ 171190 w 4177355"/>
                <a:gd name="connsiteY3093" fmla="*/ 2375814 h 3832767"/>
                <a:gd name="connsiteX3094" fmla="*/ 175237 w 4177355"/>
                <a:gd name="connsiteY3094" fmla="*/ 2371031 h 3832767"/>
                <a:gd name="connsiteX3095" fmla="*/ 178057 w 4177355"/>
                <a:gd name="connsiteY3095" fmla="*/ 2366003 h 3832767"/>
                <a:gd name="connsiteX3096" fmla="*/ 179038 w 4177355"/>
                <a:gd name="connsiteY3096" fmla="*/ 2362570 h 3832767"/>
                <a:gd name="connsiteX3097" fmla="*/ 178793 w 4177355"/>
                <a:gd name="connsiteY3097" fmla="*/ 2359994 h 3832767"/>
                <a:gd name="connsiteX3098" fmla="*/ 177444 w 4177355"/>
                <a:gd name="connsiteY3098" fmla="*/ 2358523 h 3832767"/>
                <a:gd name="connsiteX3099" fmla="*/ 175114 w 4177355"/>
                <a:gd name="connsiteY3099" fmla="*/ 2358155 h 3832767"/>
                <a:gd name="connsiteX3100" fmla="*/ 3565192 w 4177355"/>
                <a:gd name="connsiteY3100" fmla="*/ 2171636 h 3832767"/>
                <a:gd name="connsiteX3101" fmla="*/ 3558447 w 4177355"/>
                <a:gd name="connsiteY3101" fmla="*/ 2172985 h 3832767"/>
                <a:gd name="connsiteX3102" fmla="*/ 3551703 w 4177355"/>
                <a:gd name="connsiteY3102" fmla="*/ 2175928 h 3832767"/>
                <a:gd name="connsiteX3103" fmla="*/ 3545448 w 4177355"/>
                <a:gd name="connsiteY3103" fmla="*/ 2180220 h 3832767"/>
                <a:gd name="connsiteX3104" fmla="*/ 3540053 w 4177355"/>
                <a:gd name="connsiteY3104" fmla="*/ 2185739 h 3832767"/>
                <a:gd name="connsiteX3105" fmla="*/ 3535638 w 4177355"/>
                <a:gd name="connsiteY3105" fmla="*/ 2193587 h 3832767"/>
                <a:gd name="connsiteX3106" fmla="*/ 3534780 w 4177355"/>
                <a:gd name="connsiteY3106" fmla="*/ 2200945 h 3832767"/>
                <a:gd name="connsiteX3107" fmla="*/ 3537232 w 4177355"/>
                <a:gd name="connsiteY3107" fmla="*/ 2206953 h 3832767"/>
                <a:gd name="connsiteX3108" fmla="*/ 3542996 w 4177355"/>
                <a:gd name="connsiteY3108" fmla="*/ 2210755 h 3832767"/>
                <a:gd name="connsiteX3109" fmla="*/ 3544713 w 4177355"/>
                <a:gd name="connsiteY3109" fmla="*/ 2211246 h 3832767"/>
                <a:gd name="connsiteX3110" fmla="*/ 3546552 w 4177355"/>
                <a:gd name="connsiteY3110" fmla="*/ 2211491 h 3832767"/>
                <a:gd name="connsiteX3111" fmla="*/ 3548514 w 4177355"/>
                <a:gd name="connsiteY3111" fmla="*/ 2211491 h 3832767"/>
                <a:gd name="connsiteX3112" fmla="*/ 3550476 w 4177355"/>
                <a:gd name="connsiteY3112" fmla="*/ 2211491 h 3832767"/>
                <a:gd name="connsiteX3113" fmla="*/ 3557343 w 4177355"/>
                <a:gd name="connsiteY3113" fmla="*/ 2210142 h 3832767"/>
                <a:gd name="connsiteX3114" fmla="*/ 3564211 w 4177355"/>
                <a:gd name="connsiteY3114" fmla="*/ 2207199 h 3832767"/>
                <a:gd name="connsiteX3115" fmla="*/ 3570587 w 4177355"/>
                <a:gd name="connsiteY3115" fmla="*/ 2202907 h 3832767"/>
                <a:gd name="connsiteX3116" fmla="*/ 3575983 w 4177355"/>
                <a:gd name="connsiteY3116" fmla="*/ 2197388 h 3832767"/>
                <a:gd name="connsiteX3117" fmla="*/ 3580275 w 4177355"/>
                <a:gd name="connsiteY3117" fmla="*/ 2189540 h 3832767"/>
                <a:gd name="connsiteX3118" fmla="*/ 3581133 w 4177355"/>
                <a:gd name="connsiteY3118" fmla="*/ 2182182 h 3832767"/>
                <a:gd name="connsiteX3119" fmla="*/ 3578558 w 4177355"/>
                <a:gd name="connsiteY3119" fmla="*/ 2176174 h 3832767"/>
                <a:gd name="connsiteX3120" fmla="*/ 3572672 w 4177355"/>
                <a:gd name="connsiteY3120" fmla="*/ 2172372 h 3832767"/>
                <a:gd name="connsiteX3121" fmla="*/ 3570955 w 4177355"/>
                <a:gd name="connsiteY3121" fmla="*/ 2171882 h 3832767"/>
                <a:gd name="connsiteX3122" fmla="*/ 3569116 w 4177355"/>
                <a:gd name="connsiteY3122" fmla="*/ 2171636 h 3832767"/>
                <a:gd name="connsiteX3123" fmla="*/ 3567276 w 4177355"/>
                <a:gd name="connsiteY3123" fmla="*/ 2171636 h 3832767"/>
                <a:gd name="connsiteX3124" fmla="*/ 3565314 w 4177355"/>
                <a:gd name="connsiteY3124" fmla="*/ 2171636 h 3832767"/>
                <a:gd name="connsiteX3125" fmla="*/ 155984 w 4177355"/>
                <a:gd name="connsiteY3125" fmla="*/ 2405244 h 3832767"/>
                <a:gd name="connsiteX3126" fmla="*/ 155126 w 4177355"/>
                <a:gd name="connsiteY3126" fmla="*/ 2405244 h 3832767"/>
                <a:gd name="connsiteX3127" fmla="*/ 154145 w 4177355"/>
                <a:gd name="connsiteY3127" fmla="*/ 2405490 h 3832767"/>
                <a:gd name="connsiteX3128" fmla="*/ 153164 w 4177355"/>
                <a:gd name="connsiteY3128" fmla="*/ 2405858 h 3832767"/>
                <a:gd name="connsiteX3129" fmla="*/ 152060 w 4177355"/>
                <a:gd name="connsiteY3129" fmla="*/ 2406348 h 3832767"/>
                <a:gd name="connsiteX3130" fmla="*/ 147277 w 4177355"/>
                <a:gd name="connsiteY3130" fmla="*/ 2409291 h 3832767"/>
                <a:gd name="connsiteX3131" fmla="*/ 142617 w 4177355"/>
                <a:gd name="connsiteY3131" fmla="*/ 2413461 h 3832767"/>
                <a:gd name="connsiteX3132" fmla="*/ 138693 w 4177355"/>
                <a:gd name="connsiteY3132" fmla="*/ 2418366 h 3832767"/>
                <a:gd name="connsiteX3133" fmla="*/ 135996 w 4177355"/>
                <a:gd name="connsiteY3133" fmla="*/ 2423394 h 3832767"/>
                <a:gd name="connsiteX3134" fmla="*/ 135014 w 4177355"/>
                <a:gd name="connsiteY3134" fmla="*/ 2426705 h 3832767"/>
                <a:gd name="connsiteX3135" fmla="*/ 135260 w 4177355"/>
                <a:gd name="connsiteY3135" fmla="*/ 2429157 h 3832767"/>
                <a:gd name="connsiteX3136" fmla="*/ 136609 w 4177355"/>
                <a:gd name="connsiteY3136" fmla="*/ 2430629 h 3832767"/>
                <a:gd name="connsiteX3137" fmla="*/ 138816 w 4177355"/>
                <a:gd name="connsiteY3137" fmla="*/ 2430997 h 3832767"/>
                <a:gd name="connsiteX3138" fmla="*/ 139674 w 4177355"/>
                <a:gd name="connsiteY3138" fmla="*/ 2430997 h 3832767"/>
                <a:gd name="connsiteX3139" fmla="*/ 140655 w 4177355"/>
                <a:gd name="connsiteY3139" fmla="*/ 2430751 h 3832767"/>
                <a:gd name="connsiteX3140" fmla="*/ 141636 w 4177355"/>
                <a:gd name="connsiteY3140" fmla="*/ 2430383 h 3832767"/>
                <a:gd name="connsiteX3141" fmla="*/ 142740 w 4177355"/>
                <a:gd name="connsiteY3141" fmla="*/ 2429893 h 3832767"/>
                <a:gd name="connsiteX3142" fmla="*/ 147523 w 4177355"/>
                <a:gd name="connsiteY3142" fmla="*/ 2426950 h 3832767"/>
                <a:gd name="connsiteX3143" fmla="*/ 152183 w 4177355"/>
                <a:gd name="connsiteY3143" fmla="*/ 2422781 h 3832767"/>
                <a:gd name="connsiteX3144" fmla="*/ 156107 w 4177355"/>
                <a:gd name="connsiteY3144" fmla="*/ 2417875 h 3832767"/>
                <a:gd name="connsiteX3145" fmla="*/ 158805 w 4177355"/>
                <a:gd name="connsiteY3145" fmla="*/ 2412847 h 3832767"/>
                <a:gd name="connsiteX3146" fmla="*/ 159663 w 4177355"/>
                <a:gd name="connsiteY3146" fmla="*/ 2409537 h 3832767"/>
                <a:gd name="connsiteX3147" fmla="*/ 159418 w 4177355"/>
                <a:gd name="connsiteY3147" fmla="*/ 2407084 h 3832767"/>
                <a:gd name="connsiteX3148" fmla="*/ 158069 w 4177355"/>
                <a:gd name="connsiteY3148" fmla="*/ 2405612 h 3832767"/>
                <a:gd name="connsiteX3149" fmla="*/ 155861 w 4177355"/>
                <a:gd name="connsiteY3149" fmla="*/ 2405244 h 3832767"/>
                <a:gd name="connsiteX3150" fmla="*/ 3504736 w 4177355"/>
                <a:gd name="connsiteY3150" fmla="*/ 2247789 h 3832767"/>
                <a:gd name="connsiteX3151" fmla="*/ 3498113 w 4177355"/>
                <a:gd name="connsiteY3151" fmla="*/ 2249015 h 3832767"/>
                <a:gd name="connsiteX3152" fmla="*/ 3491492 w 4177355"/>
                <a:gd name="connsiteY3152" fmla="*/ 2251713 h 3832767"/>
                <a:gd name="connsiteX3153" fmla="*/ 3485360 w 4177355"/>
                <a:gd name="connsiteY3153" fmla="*/ 2255760 h 3832767"/>
                <a:gd name="connsiteX3154" fmla="*/ 3480087 w 4177355"/>
                <a:gd name="connsiteY3154" fmla="*/ 2261033 h 3832767"/>
                <a:gd name="connsiteX3155" fmla="*/ 3475427 w 4177355"/>
                <a:gd name="connsiteY3155" fmla="*/ 2269004 h 3832767"/>
                <a:gd name="connsiteX3156" fmla="*/ 3474201 w 4177355"/>
                <a:gd name="connsiteY3156" fmla="*/ 2276484 h 3832767"/>
                <a:gd name="connsiteX3157" fmla="*/ 3476408 w 4177355"/>
                <a:gd name="connsiteY3157" fmla="*/ 2282616 h 3832767"/>
                <a:gd name="connsiteX3158" fmla="*/ 3482049 w 4177355"/>
                <a:gd name="connsiteY3158" fmla="*/ 2286662 h 3832767"/>
                <a:gd name="connsiteX3159" fmla="*/ 3483889 w 4177355"/>
                <a:gd name="connsiteY3159" fmla="*/ 2287275 h 3832767"/>
                <a:gd name="connsiteX3160" fmla="*/ 3485851 w 4177355"/>
                <a:gd name="connsiteY3160" fmla="*/ 2287643 h 3832767"/>
                <a:gd name="connsiteX3161" fmla="*/ 3487935 w 4177355"/>
                <a:gd name="connsiteY3161" fmla="*/ 2287766 h 3832767"/>
                <a:gd name="connsiteX3162" fmla="*/ 3490020 w 4177355"/>
                <a:gd name="connsiteY3162" fmla="*/ 2287766 h 3832767"/>
                <a:gd name="connsiteX3163" fmla="*/ 3496642 w 4177355"/>
                <a:gd name="connsiteY3163" fmla="*/ 2286540 h 3832767"/>
                <a:gd name="connsiteX3164" fmla="*/ 3503264 w 4177355"/>
                <a:gd name="connsiteY3164" fmla="*/ 2283842 h 3832767"/>
                <a:gd name="connsiteX3165" fmla="*/ 3509518 w 4177355"/>
                <a:gd name="connsiteY3165" fmla="*/ 2279672 h 3832767"/>
                <a:gd name="connsiteX3166" fmla="*/ 3514914 w 4177355"/>
                <a:gd name="connsiteY3166" fmla="*/ 2274399 h 3832767"/>
                <a:gd name="connsiteX3167" fmla="*/ 3519574 w 4177355"/>
                <a:gd name="connsiteY3167" fmla="*/ 2266429 h 3832767"/>
                <a:gd name="connsiteX3168" fmla="*/ 3520678 w 4177355"/>
                <a:gd name="connsiteY3168" fmla="*/ 2258948 h 3832767"/>
                <a:gd name="connsiteX3169" fmla="*/ 3518348 w 4177355"/>
                <a:gd name="connsiteY3169" fmla="*/ 2252817 h 3832767"/>
                <a:gd name="connsiteX3170" fmla="*/ 3512706 w 4177355"/>
                <a:gd name="connsiteY3170" fmla="*/ 2248770 h 3832767"/>
                <a:gd name="connsiteX3171" fmla="*/ 3510867 w 4177355"/>
                <a:gd name="connsiteY3171" fmla="*/ 2248157 h 3832767"/>
                <a:gd name="connsiteX3172" fmla="*/ 3508905 w 4177355"/>
                <a:gd name="connsiteY3172" fmla="*/ 2247789 h 3832767"/>
                <a:gd name="connsiteX3173" fmla="*/ 3506820 w 4177355"/>
                <a:gd name="connsiteY3173" fmla="*/ 2247666 h 3832767"/>
                <a:gd name="connsiteX3174" fmla="*/ 3504613 w 4177355"/>
                <a:gd name="connsiteY3174" fmla="*/ 2247666 h 3832767"/>
                <a:gd name="connsiteX3175" fmla="*/ 137835 w 4177355"/>
                <a:gd name="connsiteY3175" fmla="*/ 2451966 h 3832767"/>
                <a:gd name="connsiteX3176" fmla="*/ 136854 w 4177355"/>
                <a:gd name="connsiteY3176" fmla="*/ 2451966 h 3832767"/>
                <a:gd name="connsiteX3177" fmla="*/ 135873 w 4177355"/>
                <a:gd name="connsiteY3177" fmla="*/ 2452211 h 3832767"/>
                <a:gd name="connsiteX3178" fmla="*/ 134769 w 4177355"/>
                <a:gd name="connsiteY3178" fmla="*/ 2452579 h 3832767"/>
                <a:gd name="connsiteX3179" fmla="*/ 133543 w 4177355"/>
                <a:gd name="connsiteY3179" fmla="*/ 2453070 h 3832767"/>
                <a:gd name="connsiteX3180" fmla="*/ 128638 w 4177355"/>
                <a:gd name="connsiteY3180" fmla="*/ 2456136 h 3832767"/>
                <a:gd name="connsiteX3181" fmla="*/ 123978 w 4177355"/>
                <a:gd name="connsiteY3181" fmla="*/ 2460428 h 3832767"/>
                <a:gd name="connsiteX3182" fmla="*/ 120054 w 4177355"/>
                <a:gd name="connsiteY3182" fmla="*/ 2465333 h 3832767"/>
                <a:gd name="connsiteX3183" fmla="*/ 117479 w 4177355"/>
                <a:gd name="connsiteY3183" fmla="*/ 2470360 h 3832767"/>
                <a:gd name="connsiteX3184" fmla="*/ 116620 w 4177355"/>
                <a:gd name="connsiteY3184" fmla="*/ 2473671 h 3832767"/>
                <a:gd name="connsiteX3185" fmla="*/ 116865 w 4177355"/>
                <a:gd name="connsiteY3185" fmla="*/ 2476124 h 3832767"/>
                <a:gd name="connsiteX3186" fmla="*/ 118214 w 4177355"/>
                <a:gd name="connsiteY3186" fmla="*/ 2477596 h 3832767"/>
                <a:gd name="connsiteX3187" fmla="*/ 120422 w 4177355"/>
                <a:gd name="connsiteY3187" fmla="*/ 2477964 h 3832767"/>
                <a:gd name="connsiteX3188" fmla="*/ 121403 w 4177355"/>
                <a:gd name="connsiteY3188" fmla="*/ 2477964 h 3832767"/>
                <a:gd name="connsiteX3189" fmla="*/ 122384 w 4177355"/>
                <a:gd name="connsiteY3189" fmla="*/ 2477718 h 3832767"/>
                <a:gd name="connsiteX3190" fmla="*/ 123487 w 4177355"/>
                <a:gd name="connsiteY3190" fmla="*/ 2477350 h 3832767"/>
                <a:gd name="connsiteX3191" fmla="*/ 124714 w 4177355"/>
                <a:gd name="connsiteY3191" fmla="*/ 2476860 h 3832767"/>
                <a:gd name="connsiteX3192" fmla="*/ 129619 w 4177355"/>
                <a:gd name="connsiteY3192" fmla="*/ 2473794 h 3832767"/>
                <a:gd name="connsiteX3193" fmla="*/ 134279 w 4177355"/>
                <a:gd name="connsiteY3193" fmla="*/ 2469502 h 3832767"/>
                <a:gd name="connsiteX3194" fmla="*/ 138203 w 4177355"/>
                <a:gd name="connsiteY3194" fmla="*/ 2464597 h 3832767"/>
                <a:gd name="connsiteX3195" fmla="*/ 140778 w 4177355"/>
                <a:gd name="connsiteY3195" fmla="*/ 2459569 h 3832767"/>
                <a:gd name="connsiteX3196" fmla="*/ 141636 w 4177355"/>
                <a:gd name="connsiteY3196" fmla="*/ 2456258 h 3832767"/>
                <a:gd name="connsiteX3197" fmla="*/ 141391 w 4177355"/>
                <a:gd name="connsiteY3197" fmla="*/ 2453928 h 3832767"/>
                <a:gd name="connsiteX3198" fmla="*/ 140042 w 4177355"/>
                <a:gd name="connsiteY3198" fmla="*/ 2452457 h 3832767"/>
                <a:gd name="connsiteX3199" fmla="*/ 137835 w 4177355"/>
                <a:gd name="connsiteY3199" fmla="*/ 2452089 h 3832767"/>
                <a:gd name="connsiteX3200" fmla="*/ 3441827 w 4177355"/>
                <a:gd name="connsiteY3200" fmla="*/ 2323451 h 3832767"/>
                <a:gd name="connsiteX3201" fmla="*/ 3435450 w 4177355"/>
                <a:gd name="connsiteY3201" fmla="*/ 2324555 h 3832767"/>
                <a:gd name="connsiteX3202" fmla="*/ 3429074 w 4177355"/>
                <a:gd name="connsiteY3202" fmla="*/ 2327130 h 3832767"/>
                <a:gd name="connsiteX3203" fmla="*/ 3422942 w 4177355"/>
                <a:gd name="connsiteY3203" fmla="*/ 2331054 h 3832767"/>
                <a:gd name="connsiteX3204" fmla="*/ 3417547 w 4177355"/>
                <a:gd name="connsiteY3204" fmla="*/ 2336204 h 3832767"/>
                <a:gd name="connsiteX3205" fmla="*/ 3412641 w 4177355"/>
                <a:gd name="connsiteY3205" fmla="*/ 2344053 h 3832767"/>
                <a:gd name="connsiteX3206" fmla="*/ 3411170 w 4177355"/>
                <a:gd name="connsiteY3206" fmla="*/ 2351656 h 3832767"/>
                <a:gd name="connsiteX3207" fmla="*/ 3413132 w 4177355"/>
                <a:gd name="connsiteY3207" fmla="*/ 2358032 h 3832767"/>
                <a:gd name="connsiteX3208" fmla="*/ 3418527 w 4177355"/>
                <a:gd name="connsiteY3208" fmla="*/ 2362447 h 3832767"/>
                <a:gd name="connsiteX3209" fmla="*/ 3420489 w 4177355"/>
                <a:gd name="connsiteY3209" fmla="*/ 2363183 h 3832767"/>
                <a:gd name="connsiteX3210" fmla="*/ 3422574 w 4177355"/>
                <a:gd name="connsiteY3210" fmla="*/ 2363673 h 3832767"/>
                <a:gd name="connsiteX3211" fmla="*/ 3424782 w 4177355"/>
                <a:gd name="connsiteY3211" fmla="*/ 2363919 h 3832767"/>
                <a:gd name="connsiteX3212" fmla="*/ 3427112 w 4177355"/>
                <a:gd name="connsiteY3212" fmla="*/ 2363919 h 3832767"/>
                <a:gd name="connsiteX3213" fmla="*/ 3433488 w 4177355"/>
                <a:gd name="connsiteY3213" fmla="*/ 2362815 h 3832767"/>
                <a:gd name="connsiteX3214" fmla="*/ 3439987 w 4177355"/>
                <a:gd name="connsiteY3214" fmla="*/ 2360240 h 3832767"/>
                <a:gd name="connsiteX3215" fmla="*/ 3446119 w 4177355"/>
                <a:gd name="connsiteY3215" fmla="*/ 2356315 h 3832767"/>
                <a:gd name="connsiteX3216" fmla="*/ 3451515 w 4177355"/>
                <a:gd name="connsiteY3216" fmla="*/ 2351165 h 3832767"/>
                <a:gd name="connsiteX3217" fmla="*/ 3456420 w 4177355"/>
                <a:gd name="connsiteY3217" fmla="*/ 2343194 h 3832767"/>
                <a:gd name="connsiteX3218" fmla="*/ 3457891 w 4177355"/>
                <a:gd name="connsiteY3218" fmla="*/ 2335591 h 3832767"/>
                <a:gd name="connsiteX3219" fmla="*/ 3455929 w 4177355"/>
                <a:gd name="connsiteY3219" fmla="*/ 2329215 h 3832767"/>
                <a:gd name="connsiteX3220" fmla="*/ 3450534 w 4177355"/>
                <a:gd name="connsiteY3220" fmla="*/ 2324922 h 3832767"/>
                <a:gd name="connsiteX3221" fmla="*/ 3448572 w 4177355"/>
                <a:gd name="connsiteY3221" fmla="*/ 2324187 h 3832767"/>
                <a:gd name="connsiteX3222" fmla="*/ 3446487 w 4177355"/>
                <a:gd name="connsiteY3222" fmla="*/ 2323696 h 3832767"/>
                <a:gd name="connsiteX3223" fmla="*/ 3444280 w 4177355"/>
                <a:gd name="connsiteY3223" fmla="*/ 2323451 h 3832767"/>
                <a:gd name="connsiteX3224" fmla="*/ 3441950 w 4177355"/>
                <a:gd name="connsiteY3224" fmla="*/ 2323451 h 3832767"/>
                <a:gd name="connsiteX3225" fmla="*/ 120790 w 4177355"/>
                <a:gd name="connsiteY3225" fmla="*/ 2498810 h 3832767"/>
                <a:gd name="connsiteX3226" fmla="*/ 119808 w 4177355"/>
                <a:gd name="connsiteY3226" fmla="*/ 2498933 h 3832767"/>
                <a:gd name="connsiteX3227" fmla="*/ 118705 w 4177355"/>
                <a:gd name="connsiteY3227" fmla="*/ 2499178 h 3832767"/>
                <a:gd name="connsiteX3228" fmla="*/ 117479 w 4177355"/>
                <a:gd name="connsiteY3228" fmla="*/ 2499669 h 3832767"/>
                <a:gd name="connsiteX3229" fmla="*/ 116252 w 4177355"/>
                <a:gd name="connsiteY3229" fmla="*/ 2500282 h 3832767"/>
                <a:gd name="connsiteX3230" fmla="*/ 111347 w 4177355"/>
                <a:gd name="connsiteY3230" fmla="*/ 2503470 h 3832767"/>
                <a:gd name="connsiteX3231" fmla="*/ 106687 w 4177355"/>
                <a:gd name="connsiteY3231" fmla="*/ 2507885 h 3832767"/>
                <a:gd name="connsiteX3232" fmla="*/ 102886 w 4177355"/>
                <a:gd name="connsiteY3232" fmla="*/ 2512913 h 3832767"/>
                <a:gd name="connsiteX3233" fmla="*/ 100310 w 4177355"/>
                <a:gd name="connsiteY3233" fmla="*/ 2517941 h 3832767"/>
                <a:gd name="connsiteX3234" fmla="*/ 99575 w 4177355"/>
                <a:gd name="connsiteY3234" fmla="*/ 2521129 h 3832767"/>
                <a:gd name="connsiteX3235" fmla="*/ 99943 w 4177355"/>
                <a:gd name="connsiteY3235" fmla="*/ 2523459 h 3832767"/>
                <a:gd name="connsiteX3236" fmla="*/ 101291 w 4177355"/>
                <a:gd name="connsiteY3236" fmla="*/ 2524808 h 3832767"/>
                <a:gd name="connsiteX3237" fmla="*/ 103499 w 4177355"/>
                <a:gd name="connsiteY3237" fmla="*/ 2525176 h 3832767"/>
                <a:gd name="connsiteX3238" fmla="*/ 104480 w 4177355"/>
                <a:gd name="connsiteY3238" fmla="*/ 2525176 h 3832767"/>
                <a:gd name="connsiteX3239" fmla="*/ 105584 w 4177355"/>
                <a:gd name="connsiteY3239" fmla="*/ 2524930 h 3832767"/>
                <a:gd name="connsiteX3240" fmla="*/ 106810 w 4177355"/>
                <a:gd name="connsiteY3240" fmla="*/ 2524562 h 3832767"/>
                <a:gd name="connsiteX3241" fmla="*/ 108159 w 4177355"/>
                <a:gd name="connsiteY3241" fmla="*/ 2523949 h 3832767"/>
                <a:gd name="connsiteX3242" fmla="*/ 113064 w 4177355"/>
                <a:gd name="connsiteY3242" fmla="*/ 2520761 h 3832767"/>
                <a:gd name="connsiteX3243" fmla="*/ 117724 w 4177355"/>
                <a:gd name="connsiteY3243" fmla="*/ 2516346 h 3832767"/>
                <a:gd name="connsiteX3244" fmla="*/ 121525 w 4177355"/>
                <a:gd name="connsiteY3244" fmla="*/ 2511319 h 3832767"/>
                <a:gd name="connsiteX3245" fmla="*/ 124100 w 4177355"/>
                <a:gd name="connsiteY3245" fmla="*/ 2506291 h 3832767"/>
                <a:gd name="connsiteX3246" fmla="*/ 124714 w 4177355"/>
                <a:gd name="connsiteY3246" fmla="*/ 2503102 h 3832767"/>
                <a:gd name="connsiteX3247" fmla="*/ 124346 w 4177355"/>
                <a:gd name="connsiteY3247" fmla="*/ 2500773 h 3832767"/>
                <a:gd name="connsiteX3248" fmla="*/ 122997 w 4177355"/>
                <a:gd name="connsiteY3248" fmla="*/ 2499424 h 3832767"/>
                <a:gd name="connsiteX3249" fmla="*/ 120790 w 4177355"/>
                <a:gd name="connsiteY3249" fmla="*/ 2499056 h 3832767"/>
                <a:gd name="connsiteX3250" fmla="*/ 3376588 w 4177355"/>
                <a:gd name="connsiteY3250" fmla="*/ 2398623 h 3832767"/>
                <a:gd name="connsiteX3251" fmla="*/ 3370334 w 4177355"/>
                <a:gd name="connsiteY3251" fmla="*/ 2399604 h 3832767"/>
                <a:gd name="connsiteX3252" fmla="*/ 3364080 w 4177355"/>
                <a:gd name="connsiteY3252" fmla="*/ 2402056 h 3832767"/>
                <a:gd name="connsiteX3253" fmla="*/ 3358071 w 4177355"/>
                <a:gd name="connsiteY3253" fmla="*/ 2405858 h 3832767"/>
                <a:gd name="connsiteX3254" fmla="*/ 3352798 w 4177355"/>
                <a:gd name="connsiteY3254" fmla="*/ 2410763 h 3832767"/>
                <a:gd name="connsiteX3255" fmla="*/ 3347648 w 4177355"/>
                <a:gd name="connsiteY3255" fmla="*/ 2418611 h 3832767"/>
                <a:gd name="connsiteX3256" fmla="*/ 3345809 w 4177355"/>
                <a:gd name="connsiteY3256" fmla="*/ 2426337 h 3832767"/>
                <a:gd name="connsiteX3257" fmla="*/ 3347403 w 4177355"/>
                <a:gd name="connsiteY3257" fmla="*/ 2432959 h 3832767"/>
                <a:gd name="connsiteX3258" fmla="*/ 3352431 w 4177355"/>
                <a:gd name="connsiteY3258" fmla="*/ 2437741 h 3832767"/>
                <a:gd name="connsiteX3259" fmla="*/ 3354392 w 4177355"/>
                <a:gd name="connsiteY3259" fmla="*/ 2438600 h 3832767"/>
                <a:gd name="connsiteX3260" fmla="*/ 3356600 w 4177355"/>
                <a:gd name="connsiteY3260" fmla="*/ 2439213 h 3832767"/>
                <a:gd name="connsiteX3261" fmla="*/ 3358930 w 4177355"/>
                <a:gd name="connsiteY3261" fmla="*/ 2439458 h 3832767"/>
                <a:gd name="connsiteX3262" fmla="*/ 3361260 w 4177355"/>
                <a:gd name="connsiteY3262" fmla="*/ 2439458 h 3832767"/>
                <a:gd name="connsiteX3263" fmla="*/ 3367514 w 4177355"/>
                <a:gd name="connsiteY3263" fmla="*/ 2438477 h 3832767"/>
                <a:gd name="connsiteX3264" fmla="*/ 3373891 w 4177355"/>
                <a:gd name="connsiteY3264" fmla="*/ 2436024 h 3832767"/>
                <a:gd name="connsiteX3265" fmla="*/ 3379899 w 4177355"/>
                <a:gd name="connsiteY3265" fmla="*/ 2432223 h 3832767"/>
                <a:gd name="connsiteX3266" fmla="*/ 3385295 w 4177355"/>
                <a:gd name="connsiteY3266" fmla="*/ 2427195 h 3832767"/>
                <a:gd name="connsiteX3267" fmla="*/ 3390445 w 4177355"/>
                <a:gd name="connsiteY3267" fmla="*/ 2419224 h 3832767"/>
                <a:gd name="connsiteX3268" fmla="*/ 3392285 w 4177355"/>
                <a:gd name="connsiteY3268" fmla="*/ 2411498 h 3832767"/>
                <a:gd name="connsiteX3269" fmla="*/ 3390691 w 4177355"/>
                <a:gd name="connsiteY3269" fmla="*/ 2404877 h 3832767"/>
                <a:gd name="connsiteX3270" fmla="*/ 3385663 w 4177355"/>
                <a:gd name="connsiteY3270" fmla="*/ 2400217 h 3832767"/>
                <a:gd name="connsiteX3271" fmla="*/ 3383578 w 4177355"/>
                <a:gd name="connsiteY3271" fmla="*/ 2399358 h 3832767"/>
                <a:gd name="connsiteX3272" fmla="*/ 3381371 w 4177355"/>
                <a:gd name="connsiteY3272" fmla="*/ 2398745 h 3832767"/>
                <a:gd name="connsiteX3273" fmla="*/ 3379041 w 4177355"/>
                <a:gd name="connsiteY3273" fmla="*/ 2398500 h 3832767"/>
                <a:gd name="connsiteX3274" fmla="*/ 3376588 w 4177355"/>
                <a:gd name="connsiteY3274" fmla="*/ 2398500 h 3832767"/>
                <a:gd name="connsiteX3275" fmla="*/ 105093 w 4177355"/>
                <a:gd name="connsiteY3275" fmla="*/ 2545532 h 3832767"/>
                <a:gd name="connsiteX3276" fmla="*/ 103989 w 4177355"/>
                <a:gd name="connsiteY3276" fmla="*/ 2545655 h 3832767"/>
                <a:gd name="connsiteX3277" fmla="*/ 102763 w 4177355"/>
                <a:gd name="connsiteY3277" fmla="*/ 2545900 h 3832767"/>
                <a:gd name="connsiteX3278" fmla="*/ 101414 w 4177355"/>
                <a:gd name="connsiteY3278" fmla="*/ 2546390 h 3832767"/>
                <a:gd name="connsiteX3279" fmla="*/ 100065 w 4177355"/>
                <a:gd name="connsiteY3279" fmla="*/ 2547004 h 3832767"/>
                <a:gd name="connsiteX3280" fmla="*/ 95160 w 4177355"/>
                <a:gd name="connsiteY3280" fmla="*/ 2550437 h 3832767"/>
                <a:gd name="connsiteX3281" fmla="*/ 90500 w 4177355"/>
                <a:gd name="connsiteY3281" fmla="*/ 2554975 h 3832767"/>
                <a:gd name="connsiteX3282" fmla="*/ 86699 w 4177355"/>
                <a:gd name="connsiteY3282" fmla="*/ 2560002 h 3832767"/>
                <a:gd name="connsiteX3283" fmla="*/ 84246 w 4177355"/>
                <a:gd name="connsiteY3283" fmla="*/ 2565030 h 3832767"/>
                <a:gd name="connsiteX3284" fmla="*/ 83633 w 4177355"/>
                <a:gd name="connsiteY3284" fmla="*/ 2568096 h 3832767"/>
                <a:gd name="connsiteX3285" fmla="*/ 84001 w 4177355"/>
                <a:gd name="connsiteY3285" fmla="*/ 2570303 h 3832767"/>
                <a:gd name="connsiteX3286" fmla="*/ 85350 w 4177355"/>
                <a:gd name="connsiteY3286" fmla="*/ 2571652 h 3832767"/>
                <a:gd name="connsiteX3287" fmla="*/ 87434 w 4177355"/>
                <a:gd name="connsiteY3287" fmla="*/ 2572020 h 3832767"/>
                <a:gd name="connsiteX3288" fmla="*/ 88538 w 4177355"/>
                <a:gd name="connsiteY3288" fmla="*/ 2571897 h 3832767"/>
                <a:gd name="connsiteX3289" fmla="*/ 89764 w 4177355"/>
                <a:gd name="connsiteY3289" fmla="*/ 2571652 h 3832767"/>
                <a:gd name="connsiteX3290" fmla="*/ 91113 w 4177355"/>
                <a:gd name="connsiteY3290" fmla="*/ 2571162 h 3832767"/>
                <a:gd name="connsiteX3291" fmla="*/ 92462 w 4177355"/>
                <a:gd name="connsiteY3291" fmla="*/ 2570548 h 3832767"/>
                <a:gd name="connsiteX3292" fmla="*/ 97490 w 4177355"/>
                <a:gd name="connsiteY3292" fmla="*/ 2567237 h 3832767"/>
                <a:gd name="connsiteX3293" fmla="*/ 102150 w 4177355"/>
                <a:gd name="connsiteY3293" fmla="*/ 2562700 h 3832767"/>
                <a:gd name="connsiteX3294" fmla="*/ 105951 w 4177355"/>
                <a:gd name="connsiteY3294" fmla="*/ 2557672 h 3832767"/>
                <a:gd name="connsiteX3295" fmla="*/ 108404 w 4177355"/>
                <a:gd name="connsiteY3295" fmla="*/ 2552645 h 3832767"/>
                <a:gd name="connsiteX3296" fmla="*/ 109017 w 4177355"/>
                <a:gd name="connsiteY3296" fmla="*/ 2549579 h 3832767"/>
                <a:gd name="connsiteX3297" fmla="*/ 108649 w 4177355"/>
                <a:gd name="connsiteY3297" fmla="*/ 2547371 h 3832767"/>
                <a:gd name="connsiteX3298" fmla="*/ 107300 w 4177355"/>
                <a:gd name="connsiteY3298" fmla="*/ 2546022 h 3832767"/>
                <a:gd name="connsiteX3299" fmla="*/ 105216 w 4177355"/>
                <a:gd name="connsiteY3299" fmla="*/ 2545655 h 3832767"/>
                <a:gd name="connsiteX3300" fmla="*/ 3309143 w 4177355"/>
                <a:gd name="connsiteY3300" fmla="*/ 2473058 h 3832767"/>
                <a:gd name="connsiteX3301" fmla="*/ 3303134 w 4177355"/>
                <a:gd name="connsiteY3301" fmla="*/ 2474039 h 3832767"/>
                <a:gd name="connsiteX3302" fmla="*/ 3297002 w 4177355"/>
                <a:gd name="connsiteY3302" fmla="*/ 2476369 h 3832767"/>
                <a:gd name="connsiteX3303" fmla="*/ 3291116 w 4177355"/>
                <a:gd name="connsiteY3303" fmla="*/ 2479925 h 3832767"/>
                <a:gd name="connsiteX3304" fmla="*/ 3285843 w 4177355"/>
                <a:gd name="connsiteY3304" fmla="*/ 2484585 h 3832767"/>
                <a:gd name="connsiteX3305" fmla="*/ 3280447 w 4177355"/>
                <a:gd name="connsiteY3305" fmla="*/ 2492556 h 3832767"/>
                <a:gd name="connsiteX3306" fmla="*/ 3278240 w 4177355"/>
                <a:gd name="connsiteY3306" fmla="*/ 2500404 h 3832767"/>
                <a:gd name="connsiteX3307" fmla="*/ 3279466 w 4177355"/>
                <a:gd name="connsiteY3307" fmla="*/ 2507272 h 3832767"/>
                <a:gd name="connsiteX3308" fmla="*/ 3284126 w 4177355"/>
                <a:gd name="connsiteY3308" fmla="*/ 2512300 h 3832767"/>
                <a:gd name="connsiteX3309" fmla="*/ 3286211 w 4177355"/>
                <a:gd name="connsiteY3309" fmla="*/ 2513281 h 3832767"/>
                <a:gd name="connsiteX3310" fmla="*/ 3288541 w 4177355"/>
                <a:gd name="connsiteY3310" fmla="*/ 2514016 h 3832767"/>
                <a:gd name="connsiteX3311" fmla="*/ 3290993 w 4177355"/>
                <a:gd name="connsiteY3311" fmla="*/ 2514384 h 3832767"/>
                <a:gd name="connsiteX3312" fmla="*/ 3293568 w 4177355"/>
                <a:gd name="connsiteY3312" fmla="*/ 2514384 h 3832767"/>
                <a:gd name="connsiteX3313" fmla="*/ 3299577 w 4177355"/>
                <a:gd name="connsiteY3313" fmla="*/ 2513526 h 3832767"/>
                <a:gd name="connsiteX3314" fmla="*/ 3305709 w 4177355"/>
                <a:gd name="connsiteY3314" fmla="*/ 2511196 h 3832767"/>
                <a:gd name="connsiteX3315" fmla="*/ 3311595 w 4177355"/>
                <a:gd name="connsiteY3315" fmla="*/ 2507640 h 3832767"/>
                <a:gd name="connsiteX3316" fmla="*/ 3316868 w 4177355"/>
                <a:gd name="connsiteY3316" fmla="*/ 2502857 h 3832767"/>
                <a:gd name="connsiteX3317" fmla="*/ 3322264 w 4177355"/>
                <a:gd name="connsiteY3317" fmla="*/ 2494886 h 3832767"/>
                <a:gd name="connsiteX3318" fmla="*/ 3324348 w 4177355"/>
                <a:gd name="connsiteY3318" fmla="*/ 2487038 h 3832767"/>
                <a:gd name="connsiteX3319" fmla="*/ 3323122 w 4177355"/>
                <a:gd name="connsiteY3319" fmla="*/ 2480171 h 3832767"/>
                <a:gd name="connsiteX3320" fmla="*/ 3318462 w 4177355"/>
                <a:gd name="connsiteY3320" fmla="*/ 2475143 h 3832767"/>
                <a:gd name="connsiteX3321" fmla="*/ 3316378 w 4177355"/>
                <a:gd name="connsiteY3321" fmla="*/ 2474162 h 3832767"/>
                <a:gd name="connsiteX3322" fmla="*/ 3314048 w 4177355"/>
                <a:gd name="connsiteY3322" fmla="*/ 2473549 h 3832767"/>
                <a:gd name="connsiteX3323" fmla="*/ 3311595 w 4177355"/>
                <a:gd name="connsiteY3323" fmla="*/ 2473181 h 3832767"/>
                <a:gd name="connsiteX3324" fmla="*/ 3309020 w 4177355"/>
                <a:gd name="connsiteY3324" fmla="*/ 2473181 h 3832767"/>
                <a:gd name="connsiteX3325" fmla="*/ 90500 w 4177355"/>
                <a:gd name="connsiteY3325" fmla="*/ 2592131 h 3832767"/>
                <a:gd name="connsiteX3326" fmla="*/ 89397 w 4177355"/>
                <a:gd name="connsiteY3326" fmla="*/ 2592254 h 3832767"/>
                <a:gd name="connsiteX3327" fmla="*/ 88048 w 4177355"/>
                <a:gd name="connsiteY3327" fmla="*/ 2592622 h 3832767"/>
                <a:gd name="connsiteX3328" fmla="*/ 86576 w 4177355"/>
                <a:gd name="connsiteY3328" fmla="*/ 2593112 h 3832767"/>
                <a:gd name="connsiteX3329" fmla="*/ 85104 w 4177355"/>
                <a:gd name="connsiteY3329" fmla="*/ 2593848 h 3832767"/>
                <a:gd name="connsiteX3330" fmla="*/ 80077 w 4177355"/>
                <a:gd name="connsiteY3330" fmla="*/ 2597281 h 3832767"/>
                <a:gd name="connsiteX3331" fmla="*/ 75417 w 4177355"/>
                <a:gd name="connsiteY3331" fmla="*/ 2601941 h 3832767"/>
                <a:gd name="connsiteX3332" fmla="*/ 71738 w 4177355"/>
                <a:gd name="connsiteY3332" fmla="*/ 2607092 h 3832767"/>
                <a:gd name="connsiteX3333" fmla="*/ 69408 w 4177355"/>
                <a:gd name="connsiteY3333" fmla="*/ 2612120 h 3832767"/>
                <a:gd name="connsiteX3334" fmla="*/ 68917 w 4177355"/>
                <a:gd name="connsiteY3334" fmla="*/ 2615063 h 3832767"/>
                <a:gd name="connsiteX3335" fmla="*/ 69408 w 4177355"/>
                <a:gd name="connsiteY3335" fmla="*/ 2617270 h 3832767"/>
                <a:gd name="connsiteX3336" fmla="*/ 70757 w 4177355"/>
                <a:gd name="connsiteY3336" fmla="*/ 2618619 h 3832767"/>
                <a:gd name="connsiteX3337" fmla="*/ 72842 w 4177355"/>
                <a:gd name="connsiteY3337" fmla="*/ 2618987 h 3832767"/>
                <a:gd name="connsiteX3338" fmla="*/ 73945 w 4177355"/>
                <a:gd name="connsiteY3338" fmla="*/ 2618864 h 3832767"/>
                <a:gd name="connsiteX3339" fmla="*/ 75172 w 4177355"/>
                <a:gd name="connsiteY3339" fmla="*/ 2618496 h 3832767"/>
                <a:gd name="connsiteX3340" fmla="*/ 76643 w 4177355"/>
                <a:gd name="connsiteY3340" fmla="*/ 2618006 h 3832767"/>
                <a:gd name="connsiteX3341" fmla="*/ 78115 w 4177355"/>
                <a:gd name="connsiteY3341" fmla="*/ 2617270 h 3832767"/>
                <a:gd name="connsiteX3342" fmla="*/ 83142 w 4177355"/>
                <a:gd name="connsiteY3342" fmla="*/ 2613714 h 3832767"/>
                <a:gd name="connsiteX3343" fmla="*/ 87802 w 4177355"/>
                <a:gd name="connsiteY3343" fmla="*/ 2609054 h 3832767"/>
                <a:gd name="connsiteX3344" fmla="*/ 91481 w 4177355"/>
                <a:gd name="connsiteY3344" fmla="*/ 2603903 h 3832767"/>
                <a:gd name="connsiteX3345" fmla="*/ 93811 w 4177355"/>
                <a:gd name="connsiteY3345" fmla="*/ 2598876 h 3832767"/>
                <a:gd name="connsiteX3346" fmla="*/ 94302 w 4177355"/>
                <a:gd name="connsiteY3346" fmla="*/ 2595933 h 3832767"/>
                <a:gd name="connsiteX3347" fmla="*/ 93811 w 4177355"/>
                <a:gd name="connsiteY3347" fmla="*/ 2593725 h 3832767"/>
                <a:gd name="connsiteX3348" fmla="*/ 92462 w 4177355"/>
                <a:gd name="connsiteY3348" fmla="*/ 2592376 h 3832767"/>
                <a:gd name="connsiteX3349" fmla="*/ 90378 w 4177355"/>
                <a:gd name="connsiteY3349" fmla="*/ 2592008 h 3832767"/>
                <a:gd name="connsiteX3350" fmla="*/ 3239244 w 4177355"/>
                <a:gd name="connsiteY3350" fmla="*/ 2546636 h 3832767"/>
                <a:gd name="connsiteX3351" fmla="*/ 3233480 w 4177355"/>
                <a:gd name="connsiteY3351" fmla="*/ 2547494 h 3832767"/>
                <a:gd name="connsiteX3352" fmla="*/ 3227594 w 4177355"/>
                <a:gd name="connsiteY3352" fmla="*/ 2549579 h 3832767"/>
                <a:gd name="connsiteX3353" fmla="*/ 3221830 w 4177355"/>
                <a:gd name="connsiteY3353" fmla="*/ 2552890 h 3832767"/>
                <a:gd name="connsiteX3354" fmla="*/ 3216557 w 4177355"/>
                <a:gd name="connsiteY3354" fmla="*/ 2557427 h 3832767"/>
                <a:gd name="connsiteX3355" fmla="*/ 3210794 w 4177355"/>
                <a:gd name="connsiteY3355" fmla="*/ 2565275 h 3832767"/>
                <a:gd name="connsiteX3356" fmla="*/ 3208342 w 4177355"/>
                <a:gd name="connsiteY3356" fmla="*/ 2573246 h 3832767"/>
                <a:gd name="connsiteX3357" fmla="*/ 3209200 w 4177355"/>
                <a:gd name="connsiteY3357" fmla="*/ 2580359 h 3832767"/>
                <a:gd name="connsiteX3358" fmla="*/ 3213615 w 4177355"/>
                <a:gd name="connsiteY3358" fmla="*/ 2585632 h 3832767"/>
                <a:gd name="connsiteX3359" fmla="*/ 3215699 w 4177355"/>
                <a:gd name="connsiteY3359" fmla="*/ 2586858 h 3832767"/>
                <a:gd name="connsiteX3360" fmla="*/ 3218029 w 4177355"/>
                <a:gd name="connsiteY3360" fmla="*/ 2587716 h 3832767"/>
                <a:gd name="connsiteX3361" fmla="*/ 3220604 w 4177355"/>
                <a:gd name="connsiteY3361" fmla="*/ 2588207 h 3832767"/>
                <a:gd name="connsiteX3362" fmla="*/ 3223302 w 4177355"/>
                <a:gd name="connsiteY3362" fmla="*/ 2588207 h 3832767"/>
                <a:gd name="connsiteX3363" fmla="*/ 3229066 w 4177355"/>
                <a:gd name="connsiteY3363" fmla="*/ 2587348 h 3832767"/>
                <a:gd name="connsiteX3364" fmla="*/ 3234952 w 4177355"/>
                <a:gd name="connsiteY3364" fmla="*/ 2585141 h 3832767"/>
                <a:gd name="connsiteX3365" fmla="*/ 3240715 w 4177355"/>
                <a:gd name="connsiteY3365" fmla="*/ 2581708 h 3832767"/>
                <a:gd name="connsiteX3366" fmla="*/ 3245988 w 4177355"/>
                <a:gd name="connsiteY3366" fmla="*/ 2577170 h 3832767"/>
                <a:gd name="connsiteX3367" fmla="*/ 3251752 w 4177355"/>
                <a:gd name="connsiteY3367" fmla="*/ 2569322 h 3832767"/>
                <a:gd name="connsiteX3368" fmla="*/ 3254205 w 4177355"/>
                <a:gd name="connsiteY3368" fmla="*/ 2561351 h 3832767"/>
                <a:gd name="connsiteX3369" fmla="*/ 3253223 w 4177355"/>
                <a:gd name="connsiteY3369" fmla="*/ 2554239 h 3832767"/>
                <a:gd name="connsiteX3370" fmla="*/ 3248809 w 4177355"/>
                <a:gd name="connsiteY3370" fmla="*/ 2548966 h 3832767"/>
                <a:gd name="connsiteX3371" fmla="*/ 3246602 w 4177355"/>
                <a:gd name="connsiteY3371" fmla="*/ 2547862 h 3832767"/>
                <a:gd name="connsiteX3372" fmla="*/ 3244272 w 4177355"/>
                <a:gd name="connsiteY3372" fmla="*/ 2547126 h 3832767"/>
                <a:gd name="connsiteX3373" fmla="*/ 3241697 w 4177355"/>
                <a:gd name="connsiteY3373" fmla="*/ 2546636 h 3832767"/>
                <a:gd name="connsiteX3374" fmla="*/ 3238999 w 4177355"/>
                <a:gd name="connsiteY3374" fmla="*/ 2546636 h 3832767"/>
                <a:gd name="connsiteX3375" fmla="*/ 77379 w 4177355"/>
                <a:gd name="connsiteY3375" fmla="*/ 2638608 h 3832767"/>
                <a:gd name="connsiteX3376" fmla="*/ 76153 w 4177355"/>
                <a:gd name="connsiteY3376" fmla="*/ 2638730 h 3832767"/>
                <a:gd name="connsiteX3377" fmla="*/ 74804 w 4177355"/>
                <a:gd name="connsiteY3377" fmla="*/ 2639098 h 3832767"/>
                <a:gd name="connsiteX3378" fmla="*/ 73332 w 4177355"/>
                <a:gd name="connsiteY3378" fmla="*/ 2639711 h 3832767"/>
                <a:gd name="connsiteX3379" fmla="*/ 71738 w 4177355"/>
                <a:gd name="connsiteY3379" fmla="*/ 2640569 h 3832767"/>
                <a:gd name="connsiteX3380" fmla="*/ 66710 w 4177355"/>
                <a:gd name="connsiteY3380" fmla="*/ 2644248 h 3832767"/>
                <a:gd name="connsiteX3381" fmla="*/ 62050 w 4177355"/>
                <a:gd name="connsiteY3381" fmla="*/ 2649031 h 3832767"/>
                <a:gd name="connsiteX3382" fmla="*/ 58371 w 4177355"/>
                <a:gd name="connsiteY3382" fmla="*/ 2654304 h 3832767"/>
                <a:gd name="connsiteX3383" fmla="*/ 56164 w 4177355"/>
                <a:gd name="connsiteY3383" fmla="*/ 2659454 h 3832767"/>
                <a:gd name="connsiteX3384" fmla="*/ 55796 w 4177355"/>
                <a:gd name="connsiteY3384" fmla="*/ 2662275 h 3832767"/>
                <a:gd name="connsiteX3385" fmla="*/ 56287 w 4177355"/>
                <a:gd name="connsiteY3385" fmla="*/ 2664359 h 3832767"/>
                <a:gd name="connsiteX3386" fmla="*/ 57636 w 4177355"/>
                <a:gd name="connsiteY3386" fmla="*/ 2665586 h 3832767"/>
                <a:gd name="connsiteX3387" fmla="*/ 59720 w 4177355"/>
                <a:gd name="connsiteY3387" fmla="*/ 2665954 h 3832767"/>
                <a:gd name="connsiteX3388" fmla="*/ 60947 w 4177355"/>
                <a:gd name="connsiteY3388" fmla="*/ 2665831 h 3832767"/>
                <a:gd name="connsiteX3389" fmla="*/ 62295 w 4177355"/>
                <a:gd name="connsiteY3389" fmla="*/ 2665463 h 3832767"/>
                <a:gd name="connsiteX3390" fmla="*/ 63767 w 4177355"/>
                <a:gd name="connsiteY3390" fmla="*/ 2664850 h 3832767"/>
                <a:gd name="connsiteX3391" fmla="*/ 65361 w 4177355"/>
                <a:gd name="connsiteY3391" fmla="*/ 2663991 h 3832767"/>
                <a:gd name="connsiteX3392" fmla="*/ 70512 w 4177355"/>
                <a:gd name="connsiteY3392" fmla="*/ 2660313 h 3832767"/>
                <a:gd name="connsiteX3393" fmla="*/ 75172 w 4177355"/>
                <a:gd name="connsiteY3393" fmla="*/ 2655530 h 3832767"/>
                <a:gd name="connsiteX3394" fmla="*/ 78850 w 4177355"/>
                <a:gd name="connsiteY3394" fmla="*/ 2650257 h 3832767"/>
                <a:gd name="connsiteX3395" fmla="*/ 81058 w 4177355"/>
                <a:gd name="connsiteY3395" fmla="*/ 2645107 h 3832767"/>
                <a:gd name="connsiteX3396" fmla="*/ 81426 w 4177355"/>
                <a:gd name="connsiteY3396" fmla="*/ 2642286 h 3832767"/>
                <a:gd name="connsiteX3397" fmla="*/ 80935 w 4177355"/>
                <a:gd name="connsiteY3397" fmla="*/ 2640201 h 3832767"/>
                <a:gd name="connsiteX3398" fmla="*/ 79586 w 4177355"/>
                <a:gd name="connsiteY3398" fmla="*/ 2638975 h 3832767"/>
                <a:gd name="connsiteX3399" fmla="*/ 77501 w 4177355"/>
                <a:gd name="connsiteY3399" fmla="*/ 2638608 h 3832767"/>
                <a:gd name="connsiteX3400" fmla="*/ 3167506 w 4177355"/>
                <a:gd name="connsiteY3400" fmla="*/ 2619232 h 3832767"/>
                <a:gd name="connsiteX3401" fmla="*/ 3161988 w 4177355"/>
                <a:gd name="connsiteY3401" fmla="*/ 2619968 h 3832767"/>
                <a:gd name="connsiteX3402" fmla="*/ 3156224 w 4177355"/>
                <a:gd name="connsiteY3402" fmla="*/ 2621930 h 3832767"/>
                <a:gd name="connsiteX3403" fmla="*/ 3150706 w 4177355"/>
                <a:gd name="connsiteY3403" fmla="*/ 2625118 h 3832767"/>
                <a:gd name="connsiteX3404" fmla="*/ 3145555 w 4177355"/>
                <a:gd name="connsiteY3404" fmla="*/ 2629410 h 3832767"/>
                <a:gd name="connsiteX3405" fmla="*/ 3139547 w 4177355"/>
                <a:gd name="connsiteY3405" fmla="*/ 2637258 h 3832767"/>
                <a:gd name="connsiteX3406" fmla="*/ 3136726 w 4177355"/>
                <a:gd name="connsiteY3406" fmla="*/ 2645229 h 3832767"/>
                <a:gd name="connsiteX3407" fmla="*/ 3137217 w 4177355"/>
                <a:gd name="connsiteY3407" fmla="*/ 2652464 h 3832767"/>
                <a:gd name="connsiteX3408" fmla="*/ 3141141 w 4177355"/>
                <a:gd name="connsiteY3408" fmla="*/ 2658106 h 3832767"/>
                <a:gd name="connsiteX3409" fmla="*/ 3143348 w 4177355"/>
                <a:gd name="connsiteY3409" fmla="*/ 2659454 h 3832767"/>
                <a:gd name="connsiteX3410" fmla="*/ 3145801 w 4177355"/>
                <a:gd name="connsiteY3410" fmla="*/ 2660435 h 3832767"/>
                <a:gd name="connsiteX3411" fmla="*/ 3148499 w 4177355"/>
                <a:gd name="connsiteY3411" fmla="*/ 2660926 h 3832767"/>
                <a:gd name="connsiteX3412" fmla="*/ 3151319 w 4177355"/>
                <a:gd name="connsiteY3412" fmla="*/ 2661048 h 3832767"/>
                <a:gd name="connsiteX3413" fmla="*/ 3156837 w 4177355"/>
                <a:gd name="connsiteY3413" fmla="*/ 2660313 h 3832767"/>
                <a:gd name="connsiteX3414" fmla="*/ 3162601 w 4177355"/>
                <a:gd name="connsiteY3414" fmla="*/ 2658351 h 3832767"/>
                <a:gd name="connsiteX3415" fmla="*/ 3168242 w 4177355"/>
                <a:gd name="connsiteY3415" fmla="*/ 2655162 h 3832767"/>
                <a:gd name="connsiteX3416" fmla="*/ 3173392 w 4177355"/>
                <a:gd name="connsiteY3416" fmla="*/ 2650870 h 3832767"/>
                <a:gd name="connsiteX3417" fmla="*/ 3179401 w 4177355"/>
                <a:gd name="connsiteY3417" fmla="*/ 2642899 h 3832767"/>
                <a:gd name="connsiteX3418" fmla="*/ 3182222 w 4177355"/>
                <a:gd name="connsiteY3418" fmla="*/ 2634806 h 3832767"/>
                <a:gd name="connsiteX3419" fmla="*/ 3181608 w 4177355"/>
                <a:gd name="connsiteY3419" fmla="*/ 2627571 h 3832767"/>
                <a:gd name="connsiteX3420" fmla="*/ 3177562 w 4177355"/>
                <a:gd name="connsiteY3420" fmla="*/ 2622053 h 3832767"/>
                <a:gd name="connsiteX3421" fmla="*/ 3175354 w 4177355"/>
                <a:gd name="connsiteY3421" fmla="*/ 2620703 h 3832767"/>
                <a:gd name="connsiteX3422" fmla="*/ 3172902 w 4177355"/>
                <a:gd name="connsiteY3422" fmla="*/ 2619723 h 3832767"/>
                <a:gd name="connsiteX3423" fmla="*/ 3170204 w 4177355"/>
                <a:gd name="connsiteY3423" fmla="*/ 2619232 h 3832767"/>
                <a:gd name="connsiteX3424" fmla="*/ 3167383 w 4177355"/>
                <a:gd name="connsiteY3424" fmla="*/ 2619109 h 3832767"/>
                <a:gd name="connsiteX3425" fmla="*/ 65484 w 4177355"/>
                <a:gd name="connsiteY3425" fmla="*/ 2684961 h 3832767"/>
                <a:gd name="connsiteX3426" fmla="*/ 64135 w 4177355"/>
                <a:gd name="connsiteY3426" fmla="*/ 2685084 h 3832767"/>
                <a:gd name="connsiteX3427" fmla="*/ 62663 w 4177355"/>
                <a:gd name="connsiteY3427" fmla="*/ 2685452 h 3832767"/>
                <a:gd name="connsiteX3428" fmla="*/ 61069 w 4177355"/>
                <a:gd name="connsiteY3428" fmla="*/ 2686065 h 3832767"/>
                <a:gd name="connsiteX3429" fmla="*/ 59352 w 4177355"/>
                <a:gd name="connsiteY3429" fmla="*/ 2687046 h 3832767"/>
                <a:gd name="connsiteX3430" fmla="*/ 54202 w 4177355"/>
                <a:gd name="connsiteY3430" fmla="*/ 2690847 h 3832767"/>
                <a:gd name="connsiteX3431" fmla="*/ 49665 w 4177355"/>
                <a:gd name="connsiteY3431" fmla="*/ 2695752 h 3832767"/>
                <a:gd name="connsiteX3432" fmla="*/ 46108 w 4177355"/>
                <a:gd name="connsiteY3432" fmla="*/ 2701026 h 3832767"/>
                <a:gd name="connsiteX3433" fmla="*/ 44024 w 4177355"/>
                <a:gd name="connsiteY3433" fmla="*/ 2706053 h 3832767"/>
                <a:gd name="connsiteX3434" fmla="*/ 43656 w 4177355"/>
                <a:gd name="connsiteY3434" fmla="*/ 2708874 h 3832767"/>
                <a:gd name="connsiteX3435" fmla="*/ 44146 w 4177355"/>
                <a:gd name="connsiteY3435" fmla="*/ 2710836 h 3832767"/>
                <a:gd name="connsiteX3436" fmla="*/ 45495 w 4177355"/>
                <a:gd name="connsiteY3436" fmla="*/ 2712062 h 3832767"/>
                <a:gd name="connsiteX3437" fmla="*/ 47457 w 4177355"/>
                <a:gd name="connsiteY3437" fmla="*/ 2712430 h 3832767"/>
                <a:gd name="connsiteX3438" fmla="*/ 48806 w 4177355"/>
                <a:gd name="connsiteY3438" fmla="*/ 2712307 h 3832767"/>
                <a:gd name="connsiteX3439" fmla="*/ 50278 w 4177355"/>
                <a:gd name="connsiteY3439" fmla="*/ 2711939 h 3832767"/>
                <a:gd name="connsiteX3440" fmla="*/ 51872 w 4177355"/>
                <a:gd name="connsiteY3440" fmla="*/ 2711326 h 3832767"/>
                <a:gd name="connsiteX3441" fmla="*/ 53589 w 4177355"/>
                <a:gd name="connsiteY3441" fmla="*/ 2710345 h 3832767"/>
                <a:gd name="connsiteX3442" fmla="*/ 58739 w 4177355"/>
                <a:gd name="connsiteY3442" fmla="*/ 2706544 h 3832767"/>
                <a:gd name="connsiteX3443" fmla="*/ 63399 w 4177355"/>
                <a:gd name="connsiteY3443" fmla="*/ 2701639 h 3832767"/>
                <a:gd name="connsiteX3444" fmla="*/ 66955 w 4177355"/>
                <a:gd name="connsiteY3444" fmla="*/ 2696366 h 3832767"/>
                <a:gd name="connsiteX3445" fmla="*/ 69040 w 4177355"/>
                <a:gd name="connsiteY3445" fmla="*/ 2691338 h 3832767"/>
                <a:gd name="connsiteX3446" fmla="*/ 69285 w 4177355"/>
                <a:gd name="connsiteY3446" fmla="*/ 2688517 h 3832767"/>
                <a:gd name="connsiteX3447" fmla="*/ 68795 w 4177355"/>
                <a:gd name="connsiteY3447" fmla="*/ 2686555 h 3832767"/>
                <a:gd name="connsiteX3448" fmla="*/ 67446 w 4177355"/>
                <a:gd name="connsiteY3448" fmla="*/ 2685329 h 3832767"/>
                <a:gd name="connsiteX3449" fmla="*/ 65484 w 4177355"/>
                <a:gd name="connsiteY3449" fmla="*/ 2684961 h 3832767"/>
                <a:gd name="connsiteX3450" fmla="*/ 3093806 w 4177355"/>
                <a:gd name="connsiteY3450" fmla="*/ 2690602 h 3832767"/>
                <a:gd name="connsiteX3451" fmla="*/ 3088533 w 4177355"/>
                <a:gd name="connsiteY3451" fmla="*/ 2691215 h 3832767"/>
                <a:gd name="connsiteX3452" fmla="*/ 3083015 w 4177355"/>
                <a:gd name="connsiteY3452" fmla="*/ 2693055 h 3832767"/>
                <a:gd name="connsiteX3453" fmla="*/ 3077619 w 4177355"/>
                <a:gd name="connsiteY3453" fmla="*/ 2695998 h 3832767"/>
                <a:gd name="connsiteX3454" fmla="*/ 3072468 w 4177355"/>
                <a:gd name="connsiteY3454" fmla="*/ 2700044 h 3832767"/>
                <a:gd name="connsiteX3455" fmla="*/ 3066214 w 4177355"/>
                <a:gd name="connsiteY3455" fmla="*/ 2707893 h 3832767"/>
                <a:gd name="connsiteX3456" fmla="*/ 3063149 w 4177355"/>
                <a:gd name="connsiteY3456" fmla="*/ 2715986 h 3832767"/>
                <a:gd name="connsiteX3457" fmla="*/ 3063394 w 4177355"/>
                <a:gd name="connsiteY3457" fmla="*/ 2723467 h 3832767"/>
                <a:gd name="connsiteX3458" fmla="*/ 3067073 w 4177355"/>
                <a:gd name="connsiteY3458" fmla="*/ 2729353 h 3832767"/>
                <a:gd name="connsiteX3459" fmla="*/ 3069280 w 4177355"/>
                <a:gd name="connsiteY3459" fmla="*/ 2730947 h 3832767"/>
                <a:gd name="connsiteX3460" fmla="*/ 3071733 w 4177355"/>
                <a:gd name="connsiteY3460" fmla="*/ 2732051 h 3832767"/>
                <a:gd name="connsiteX3461" fmla="*/ 3074431 w 4177355"/>
                <a:gd name="connsiteY3461" fmla="*/ 2732664 h 3832767"/>
                <a:gd name="connsiteX3462" fmla="*/ 3077374 w 4177355"/>
                <a:gd name="connsiteY3462" fmla="*/ 2732909 h 3832767"/>
                <a:gd name="connsiteX3463" fmla="*/ 3082769 w 4177355"/>
                <a:gd name="connsiteY3463" fmla="*/ 2732296 h 3832767"/>
                <a:gd name="connsiteX3464" fmla="*/ 3088288 w 4177355"/>
                <a:gd name="connsiteY3464" fmla="*/ 2730457 h 3832767"/>
                <a:gd name="connsiteX3465" fmla="*/ 3093806 w 4177355"/>
                <a:gd name="connsiteY3465" fmla="*/ 2727391 h 3832767"/>
                <a:gd name="connsiteX3466" fmla="*/ 3098956 w 4177355"/>
                <a:gd name="connsiteY3466" fmla="*/ 2723344 h 3832767"/>
                <a:gd name="connsiteX3467" fmla="*/ 3105211 w 4177355"/>
                <a:gd name="connsiteY3467" fmla="*/ 2715496 h 3832767"/>
                <a:gd name="connsiteX3468" fmla="*/ 3108276 w 4177355"/>
                <a:gd name="connsiteY3468" fmla="*/ 2707402 h 3832767"/>
                <a:gd name="connsiteX3469" fmla="*/ 3108031 w 4177355"/>
                <a:gd name="connsiteY3469" fmla="*/ 2699922 h 3832767"/>
                <a:gd name="connsiteX3470" fmla="*/ 3104352 w 4177355"/>
                <a:gd name="connsiteY3470" fmla="*/ 2694036 h 3832767"/>
                <a:gd name="connsiteX3471" fmla="*/ 3102145 w 4177355"/>
                <a:gd name="connsiteY3471" fmla="*/ 2692564 h 3832767"/>
                <a:gd name="connsiteX3472" fmla="*/ 3099692 w 4177355"/>
                <a:gd name="connsiteY3472" fmla="*/ 2691583 h 3832767"/>
                <a:gd name="connsiteX3473" fmla="*/ 3096994 w 4177355"/>
                <a:gd name="connsiteY3473" fmla="*/ 2690970 h 3832767"/>
                <a:gd name="connsiteX3474" fmla="*/ 3094051 w 4177355"/>
                <a:gd name="connsiteY3474" fmla="*/ 2690847 h 3832767"/>
                <a:gd name="connsiteX3475" fmla="*/ 55060 w 4177355"/>
                <a:gd name="connsiteY3475" fmla="*/ 2731070 h 3832767"/>
                <a:gd name="connsiteX3476" fmla="*/ 53589 w 4177355"/>
                <a:gd name="connsiteY3476" fmla="*/ 2731192 h 3832767"/>
                <a:gd name="connsiteX3477" fmla="*/ 51995 w 4177355"/>
                <a:gd name="connsiteY3477" fmla="*/ 2731683 h 3832767"/>
                <a:gd name="connsiteX3478" fmla="*/ 50278 w 4177355"/>
                <a:gd name="connsiteY3478" fmla="*/ 2732419 h 3832767"/>
                <a:gd name="connsiteX3479" fmla="*/ 48438 w 4177355"/>
                <a:gd name="connsiteY3479" fmla="*/ 2733522 h 3832767"/>
                <a:gd name="connsiteX3480" fmla="*/ 43288 w 4177355"/>
                <a:gd name="connsiteY3480" fmla="*/ 2737446 h 3832767"/>
                <a:gd name="connsiteX3481" fmla="*/ 38751 w 4177355"/>
                <a:gd name="connsiteY3481" fmla="*/ 2742352 h 3832767"/>
                <a:gd name="connsiteX3482" fmla="*/ 35194 w 4177355"/>
                <a:gd name="connsiteY3482" fmla="*/ 2747625 h 3832767"/>
                <a:gd name="connsiteX3483" fmla="*/ 33232 w 4177355"/>
                <a:gd name="connsiteY3483" fmla="*/ 2752775 h 3832767"/>
                <a:gd name="connsiteX3484" fmla="*/ 32987 w 4177355"/>
                <a:gd name="connsiteY3484" fmla="*/ 2755473 h 3832767"/>
                <a:gd name="connsiteX3485" fmla="*/ 33600 w 4177355"/>
                <a:gd name="connsiteY3485" fmla="*/ 2757435 h 3832767"/>
                <a:gd name="connsiteX3486" fmla="*/ 34949 w 4177355"/>
                <a:gd name="connsiteY3486" fmla="*/ 2758661 h 3832767"/>
                <a:gd name="connsiteX3487" fmla="*/ 36911 w 4177355"/>
                <a:gd name="connsiteY3487" fmla="*/ 2759029 h 3832767"/>
                <a:gd name="connsiteX3488" fmla="*/ 38383 w 4177355"/>
                <a:gd name="connsiteY3488" fmla="*/ 2758907 h 3832767"/>
                <a:gd name="connsiteX3489" fmla="*/ 39977 w 4177355"/>
                <a:gd name="connsiteY3489" fmla="*/ 2758416 h 3832767"/>
                <a:gd name="connsiteX3490" fmla="*/ 41694 w 4177355"/>
                <a:gd name="connsiteY3490" fmla="*/ 2757680 h 3832767"/>
                <a:gd name="connsiteX3491" fmla="*/ 43533 w 4177355"/>
                <a:gd name="connsiteY3491" fmla="*/ 2756577 h 3832767"/>
                <a:gd name="connsiteX3492" fmla="*/ 48684 w 4177355"/>
                <a:gd name="connsiteY3492" fmla="*/ 2752652 h 3832767"/>
                <a:gd name="connsiteX3493" fmla="*/ 53221 w 4177355"/>
                <a:gd name="connsiteY3493" fmla="*/ 2747747 h 3832767"/>
                <a:gd name="connsiteX3494" fmla="*/ 56777 w 4177355"/>
                <a:gd name="connsiteY3494" fmla="*/ 2742352 h 3832767"/>
                <a:gd name="connsiteX3495" fmla="*/ 58739 w 4177355"/>
                <a:gd name="connsiteY3495" fmla="*/ 2737201 h 3832767"/>
                <a:gd name="connsiteX3496" fmla="*/ 58984 w 4177355"/>
                <a:gd name="connsiteY3496" fmla="*/ 2734503 h 3832767"/>
                <a:gd name="connsiteX3497" fmla="*/ 58371 w 4177355"/>
                <a:gd name="connsiteY3497" fmla="*/ 2732541 h 3832767"/>
                <a:gd name="connsiteX3498" fmla="*/ 57022 w 4177355"/>
                <a:gd name="connsiteY3498" fmla="*/ 2731437 h 3832767"/>
                <a:gd name="connsiteX3499" fmla="*/ 55060 w 4177355"/>
                <a:gd name="connsiteY3499" fmla="*/ 2731070 h 3832767"/>
                <a:gd name="connsiteX3500" fmla="*/ 45863 w 4177355"/>
                <a:gd name="connsiteY3500" fmla="*/ 2776810 h 3832767"/>
                <a:gd name="connsiteX3501" fmla="*/ 44392 w 4177355"/>
                <a:gd name="connsiteY3501" fmla="*/ 2776933 h 3832767"/>
                <a:gd name="connsiteX3502" fmla="*/ 42675 w 4177355"/>
                <a:gd name="connsiteY3502" fmla="*/ 2777423 h 3832767"/>
                <a:gd name="connsiteX3503" fmla="*/ 40835 w 4177355"/>
                <a:gd name="connsiteY3503" fmla="*/ 2778282 h 3832767"/>
                <a:gd name="connsiteX3504" fmla="*/ 38873 w 4177355"/>
                <a:gd name="connsiteY3504" fmla="*/ 2779385 h 3832767"/>
                <a:gd name="connsiteX3505" fmla="*/ 33723 w 4177355"/>
                <a:gd name="connsiteY3505" fmla="*/ 2783432 h 3832767"/>
                <a:gd name="connsiteX3506" fmla="*/ 29186 w 4177355"/>
                <a:gd name="connsiteY3506" fmla="*/ 2788460 h 3832767"/>
                <a:gd name="connsiteX3507" fmla="*/ 25752 w 4177355"/>
                <a:gd name="connsiteY3507" fmla="*/ 2793855 h 3832767"/>
                <a:gd name="connsiteX3508" fmla="*/ 23913 w 4177355"/>
                <a:gd name="connsiteY3508" fmla="*/ 2799006 h 3832767"/>
                <a:gd name="connsiteX3509" fmla="*/ 23913 w 4177355"/>
                <a:gd name="connsiteY3509" fmla="*/ 2801581 h 3832767"/>
                <a:gd name="connsiteX3510" fmla="*/ 24526 w 4177355"/>
                <a:gd name="connsiteY3510" fmla="*/ 2803421 h 3832767"/>
                <a:gd name="connsiteX3511" fmla="*/ 25875 w 4177355"/>
                <a:gd name="connsiteY3511" fmla="*/ 2804525 h 3832767"/>
                <a:gd name="connsiteX3512" fmla="*/ 27837 w 4177355"/>
                <a:gd name="connsiteY3512" fmla="*/ 2804892 h 3832767"/>
                <a:gd name="connsiteX3513" fmla="*/ 29308 w 4177355"/>
                <a:gd name="connsiteY3513" fmla="*/ 2804770 h 3832767"/>
                <a:gd name="connsiteX3514" fmla="*/ 31025 w 4177355"/>
                <a:gd name="connsiteY3514" fmla="*/ 2804279 h 3832767"/>
                <a:gd name="connsiteX3515" fmla="*/ 32865 w 4177355"/>
                <a:gd name="connsiteY3515" fmla="*/ 2803421 h 3832767"/>
                <a:gd name="connsiteX3516" fmla="*/ 34827 w 4177355"/>
                <a:gd name="connsiteY3516" fmla="*/ 2802317 h 3832767"/>
                <a:gd name="connsiteX3517" fmla="*/ 39977 w 4177355"/>
                <a:gd name="connsiteY3517" fmla="*/ 2798270 h 3832767"/>
                <a:gd name="connsiteX3518" fmla="*/ 44514 w 4177355"/>
                <a:gd name="connsiteY3518" fmla="*/ 2793242 h 3832767"/>
                <a:gd name="connsiteX3519" fmla="*/ 47948 w 4177355"/>
                <a:gd name="connsiteY3519" fmla="*/ 2787847 h 3832767"/>
                <a:gd name="connsiteX3520" fmla="*/ 49787 w 4177355"/>
                <a:gd name="connsiteY3520" fmla="*/ 2782819 h 3832767"/>
                <a:gd name="connsiteX3521" fmla="*/ 49910 w 4177355"/>
                <a:gd name="connsiteY3521" fmla="*/ 2780244 h 3832767"/>
                <a:gd name="connsiteX3522" fmla="*/ 49297 w 4177355"/>
                <a:gd name="connsiteY3522" fmla="*/ 2778404 h 3832767"/>
                <a:gd name="connsiteX3523" fmla="*/ 47948 w 4177355"/>
                <a:gd name="connsiteY3523" fmla="*/ 2777301 h 3832767"/>
                <a:gd name="connsiteX3524" fmla="*/ 45986 w 4177355"/>
                <a:gd name="connsiteY3524" fmla="*/ 2776933 h 3832767"/>
                <a:gd name="connsiteX3525" fmla="*/ 3018389 w 4177355"/>
                <a:gd name="connsiteY3525" fmla="*/ 2760746 h 3832767"/>
                <a:gd name="connsiteX3526" fmla="*/ 3013239 w 4177355"/>
                <a:gd name="connsiteY3526" fmla="*/ 2761359 h 3832767"/>
                <a:gd name="connsiteX3527" fmla="*/ 3007966 w 4177355"/>
                <a:gd name="connsiteY3527" fmla="*/ 2763076 h 3832767"/>
                <a:gd name="connsiteX3528" fmla="*/ 3002693 w 4177355"/>
                <a:gd name="connsiteY3528" fmla="*/ 2765896 h 3832767"/>
                <a:gd name="connsiteX3529" fmla="*/ 2997665 w 4177355"/>
                <a:gd name="connsiteY3529" fmla="*/ 2769820 h 3832767"/>
                <a:gd name="connsiteX3530" fmla="*/ 2991288 w 4177355"/>
                <a:gd name="connsiteY3530" fmla="*/ 2777423 h 3832767"/>
                <a:gd name="connsiteX3531" fmla="*/ 2987855 w 4177355"/>
                <a:gd name="connsiteY3531" fmla="*/ 2785517 h 3832767"/>
                <a:gd name="connsiteX3532" fmla="*/ 2987732 w 4177355"/>
                <a:gd name="connsiteY3532" fmla="*/ 2793120 h 3832767"/>
                <a:gd name="connsiteX3533" fmla="*/ 2991043 w 4177355"/>
                <a:gd name="connsiteY3533" fmla="*/ 2799251 h 3832767"/>
                <a:gd name="connsiteX3534" fmla="*/ 2993250 w 4177355"/>
                <a:gd name="connsiteY3534" fmla="*/ 2800968 h 3832767"/>
                <a:gd name="connsiteX3535" fmla="*/ 2995825 w 4177355"/>
                <a:gd name="connsiteY3535" fmla="*/ 2802195 h 3832767"/>
                <a:gd name="connsiteX3536" fmla="*/ 2998646 w 4177355"/>
                <a:gd name="connsiteY3536" fmla="*/ 2802930 h 3832767"/>
                <a:gd name="connsiteX3537" fmla="*/ 3001712 w 4177355"/>
                <a:gd name="connsiteY3537" fmla="*/ 2803175 h 3832767"/>
                <a:gd name="connsiteX3538" fmla="*/ 3006862 w 4177355"/>
                <a:gd name="connsiteY3538" fmla="*/ 2802562 h 3832767"/>
                <a:gd name="connsiteX3539" fmla="*/ 3012258 w 4177355"/>
                <a:gd name="connsiteY3539" fmla="*/ 2800845 h 3832767"/>
                <a:gd name="connsiteX3540" fmla="*/ 3017531 w 4177355"/>
                <a:gd name="connsiteY3540" fmla="*/ 2798025 h 3832767"/>
                <a:gd name="connsiteX3541" fmla="*/ 3022558 w 4177355"/>
                <a:gd name="connsiteY3541" fmla="*/ 2794224 h 3832767"/>
                <a:gd name="connsiteX3542" fmla="*/ 3029058 w 4177355"/>
                <a:gd name="connsiteY3542" fmla="*/ 2786498 h 3832767"/>
                <a:gd name="connsiteX3543" fmla="*/ 3032491 w 4177355"/>
                <a:gd name="connsiteY3543" fmla="*/ 2778282 h 3832767"/>
                <a:gd name="connsiteX3544" fmla="*/ 3032491 w 4177355"/>
                <a:gd name="connsiteY3544" fmla="*/ 2770679 h 3832767"/>
                <a:gd name="connsiteX3545" fmla="*/ 3029058 w 4177355"/>
                <a:gd name="connsiteY3545" fmla="*/ 2764547 h 3832767"/>
                <a:gd name="connsiteX3546" fmla="*/ 3026850 w 4177355"/>
                <a:gd name="connsiteY3546" fmla="*/ 2762830 h 3832767"/>
                <a:gd name="connsiteX3547" fmla="*/ 3024275 w 4177355"/>
                <a:gd name="connsiteY3547" fmla="*/ 2761604 h 3832767"/>
                <a:gd name="connsiteX3548" fmla="*/ 3021455 w 4177355"/>
                <a:gd name="connsiteY3548" fmla="*/ 2760869 h 3832767"/>
                <a:gd name="connsiteX3549" fmla="*/ 3018389 w 4177355"/>
                <a:gd name="connsiteY3549" fmla="*/ 2760623 h 3832767"/>
                <a:gd name="connsiteX3550" fmla="*/ 38260 w 4177355"/>
                <a:gd name="connsiteY3550" fmla="*/ 2822428 h 3832767"/>
                <a:gd name="connsiteX3551" fmla="*/ 36666 w 4177355"/>
                <a:gd name="connsiteY3551" fmla="*/ 2822551 h 3832767"/>
                <a:gd name="connsiteX3552" fmla="*/ 34827 w 4177355"/>
                <a:gd name="connsiteY3552" fmla="*/ 2823041 h 3832767"/>
                <a:gd name="connsiteX3553" fmla="*/ 32865 w 4177355"/>
                <a:gd name="connsiteY3553" fmla="*/ 2823900 h 3832767"/>
                <a:gd name="connsiteX3554" fmla="*/ 30657 w 4177355"/>
                <a:gd name="connsiteY3554" fmla="*/ 2825126 h 3832767"/>
                <a:gd name="connsiteX3555" fmla="*/ 25507 w 4177355"/>
                <a:gd name="connsiteY3555" fmla="*/ 2829295 h 3832767"/>
                <a:gd name="connsiteX3556" fmla="*/ 20970 w 4177355"/>
                <a:gd name="connsiteY3556" fmla="*/ 2834446 h 3832767"/>
                <a:gd name="connsiteX3557" fmla="*/ 17659 w 4177355"/>
                <a:gd name="connsiteY3557" fmla="*/ 2839841 h 3832767"/>
                <a:gd name="connsiteX3558" fmla="*/ 15942 w 4177355"/>
                <a:gd name="connsiteY3558" fmla="*/ 2844992 h 3832767"/>
                <a:gd name="connsiteX3559" fmla="*/ 15942 w 4177355"/>
                <a:gd name="connsiteY3559" fmla="*/ 2847445 h 3832767"/>
                <a:gd name="connsiteX3560" fmla="*/ 16555 w 4177355"/>
                <a:gd name="connsiteY3560" fmla="*/ 2849284 h 3832767"/>
                <a:gd name="connsiteX3561" fmla="*/ 17904 w 4177355"/>
                <a:gd name="connsiteY3561" fmla="*/ 2850388 h 3832767"/>
                <a:gd name="connsiteX3562" fmla="*/ 19743 w 4177355"/>
                <a:gd name="connsiteY3562" fmla="*/ 2850756 h 3832767"/>
                <a:gd name="connsiteX3563" fmla="*/ 21337 w 4177355"/>
                <a:gd name="connsiteY3563" fmla="*/ 2850633 h 3832767"/>
                <a:gd name="connsiteX3564" fmla="*/ 23177 w 4177355"/>
                <a:gd name="connsiteY3564" fmla="*/ 2850143 h 3832767"/>
                <a:gd name="connsiteX3565" fmla="*/ 25139 w 4177355"/>
                <a:gd name="connsiteY3565" fmla="*/ 2849284 h 3832767"/>
                <a:gd name="connsiteX3566" fmla="*/ 27224 w 4177355"/>
                <a:gd name="connsiteY3566" fmla="*/ 2848058 h 3832767"/>
                <a:gd name="connsiteX3567" fmla="*/ 32497 w 4177355"/>
                <a:gd name="connsiteY3567" fmla="*/ 2843766 h 3832767"/>
                <a:gd name="connsiteX3568" fmla="*/ 37034 w 4177355"/>
                <a:gd name="connsiteY3568" fmla="*/ 2838615 h 3832767"/>
                <a:gd name="connsiteX3569" fmla="*/ 40345 w 4177355"/>
                <a:gd name="connsiteY3569" fmla="*/ 2833097 h 3832767"/>
                <a:gd name="connsiteX3570" fmla="*/ 42062 w 4177355"/>
                <a:gd name="connsiteY3570" fmla="*/ 2827947 h 3832767"/>
                <a:gd name="connsiteX3571" fmla="*/ 42062 w 4177355"/>
                <a:gd name="connsiteY3571" fmla="*/ 2825494 h 3832767"/>
                <a:gd name="connsiteX3572" fmla="*/ 41449 w 4177355"/>
                <a:gd name="connsiteY3572" fmla="*/ 2823777 h 3832767"/>
                <a:gd name="connsiteX3573" fmla="*/ 40100 w 4177355"/>
                <a:gd name="connsiteY3573" fmla="*/ 2822673 h 3832767"/>
                <a:gd name="connsiteX3574" fmla="*/ 38260 w 4177355"/>
                <a:gd name="connsiteY3574" fmla="*/ 2822305 h 3832767"/>
                <a:gd name="connsiteX3575" fmla="*/ 2941378 w 4177355"/>
                <a:gd name="connsiteY3575" fmla="*/ 2829541 h 3832767"/>
                <a:gd name="connsiteX3576" fmla="*/ 2936473 w 4177355"/>
                <a:gd name="connsiteY3576" fmla="*/ 2830031 h 3832767"/>
                <a:gd name="connsiteX3577" fmla="*/ 2931322 w 4177355"/>
                <a:gd name="connsiteY3577" fmla="*/ 2831625 h 3832767"/>
                <a:gd name="connsiteX3578" fmla="*/ 2926172 w 4177355"/>
                <a:gd name="connsiteY3578" fmla="*/ 2834201 h 3832767"/>
                <a:gd name="connsiteX3579" fmla="*/ 2921267 w 4177355"/>
                <a:gd name="connsiteY3579" fmla="*/ 2837880 h 3832767"/>
                <a:gd name="connsiteX3580" fmla="*/ 2914645 w 4177355"/>
                <a:gd name="connsiteY3580" fmla="*/ 2845483 h 3832767"/>
                <a:gd name="connsiteX3581" fmla="*/ 2910966 w 4177355"/>
                <a:gd name="connsiteY3581" fmla="*/ 2853698 h 3832767"/>
                <a:gd name="connsiteX3582" fmla="*/ 2910476 w 4177355"/>
                <a:gd name="connsiteY3582" fmla="*/ 2861547 h 3832767"/>
                <a:gd name="connsiteX3583" fmla="*/ 2913419 w 4177355"/>
                <a:gd name="connsiteY3583" fmla="*/ 2868046 h 3832767"/>
                <a:gd name="connsiteX3584" fmla="*/ 2915626 w 4177355"/>
                <a:gd name="connsiteY3584" fmla="*/ 2870008 h 3832767"/>
                <a:gd name="connsiteX3585" fmla="*/ 2918201 w 4177355"/>
                <a:gd name="connsiteY3585" fmla="*/ 2871357 h 3832767"/>
                <a:gd name="connsiteX3586" fmla="*/ 2921144 w 4177355"/>
                <a:gd name="connsiteY3586" fmla="*/ 2872216 h 3832767"/>
                <a:gd name="connsiteX3587" fmla="*/ 2924333 w 4177355"/>
                <a:gd name="connsiteY3587" fmla="*/ 2872461 h 3832767"/>
                <a:gd name="connsiteX3588" fmla="*/ 2929361 w 4177355"/>
                <a:gd name="connsiteY3588" fmla="*/ 2871970 h 3832767"/>
                <a:gd name="connsiteX3589" fmla="*/ 2934511 w 4177355"/>
                <a:gd name="connsiteY3589" fmla="*/ 2870376 h 3832767"/>
                <a:gd name="connsiteX3590" fmla="*/ 2939661 w 4177355"/>
                <a:gd name="connsiteY3590" fmla="*/ 2867678 h 3832767"/>
                <a:gd name="connsiteX3591" fmla="*/ 2944689 w 4177355"/>
                <a:gd name="connsiteY3591" fmla="*/ 2863999 h 3832767"/>
                <a:gd name="connsiteX3592" fmla="*/ 2951311 w 4177355"/>
                <a:gd name="connsiteY3592" fmla="*/ 2856396 h 3832767"/>
                <a:gd name="connsiteX3593" fmla="*/ 2954990 w 4177355"/>
                <a:gd name="connsiteY3593" fmla="*/ 2848180 h 3832767"/>
                <a:gd name="connsiteX3594" fmla="*/ 2955480 w 4177355"/>
                <a:gd name="connsiteY3594" fmla="*/ 2840455 h 3832767"/>
                <a:gd name="connsiteX3595" fmla="*/ 2952415 w 4177355"/>
                <a:gd name="connsiteY3595" fmla="*/ 2834078 h 3832767"/>
                <a:gd name="connsiteX3596" fmla="*/ 2950207 w 4177355"/>
                <a:gd name="connsiteY3596" fmla="*/ 2832116 h 3832767"/>
                <a:gd name="connsiteX3597" fmla="*/ 2947632 w 4177355"/>
                <a:gd name="connsiteY3597" fmla="*/ 2830767 h 3832767"/>
                <a:gd name="connsiteX3598" fmla="*/ 2944689 w 4177355"/>
                <a:gd name="connsiteY3598" fmla="*/ 2829908 h 3832767"/>
                <a:gd name="connsiteX3599" fmla="*/ 2941501 w 4177355"/>
                <a:gd name="connsiteY3599" fmla="*/ 2829663 h 3832767"/>
                <a:gd name="connsiteX3600" fmla="*/ 32129 w 4177355"/>
                <a:gd name="connsiteY3600" fmla="*/ 2867556 h 3832767"/>
                <a:gd name="connsiteX3601" fmla="*/ 30412 w 4177355"/>
                <a:gd name="connsiteY3601" fmla="*/ 2867678 h 3832767"/>
                <a:gd name="connsiteX3602" fmla="*/ 28450 w 4177355"/>
                <a:gd name="connsiteY3602" fmla="*/ 2868291 h 3832767"/>
                <a:gd name="connsiteX3603" fmla="*/ 26365 w 4177355"/>
                <a:gd name="connsiteY3603" fmla="*/ 2869273 h 3832767"/>
                <a:gd name="connsiteX3604" fmla="*/ 24158 w 4177355"/>
                <a:gd name="connsiteY3604" fmla="*/ 2870621 h 3832767"/>
                <a:gd name="connsiteX3605" fmla="*/ 18885 w 4177355"/>
                <a:gd name="connsiteY3605" fmla="*/ 2875036 h 3832767"/>
                <a:gd name="connsiteX3606" fmla="*/ 14348 w 4177355"/>
                <a:gd name="connsiteY3606" fmla="*/ 2880309 h 3832767"/>
                <a:gd name="connsiteX3607" fmla="*/ 11037 w 4177355"/>
                <a:gd name="connsiteY3607" fmla="*/ 2885827 h 3832767"/>
                <a:gd name="connsiteX3608" fmla="*/ 9442 w 4177355"/>
                <a:gd name="connsiteY3608" fmla="*/ 2890855 h 3832767"/>
                <a:gd name="connsiteX3609" fmla="*/ 9442 w 4177355"/>
                <a:gd name="connsiteY3609" fmla="*/ 2893185 h 3832767"/>
                <a:gd name="connsiteX3610" fmla="*/ 10178 w 4177355"/>
                <a:gd name="connsiteY3610" fmla="*/ 2894902 h 3832767"/>
                <a:gd name="connsiteX3611" fmla="*/ 11527 w 4177355"/>
                <a:gd name="connsiteY3611" fmla="*/ 2896006 h 3832767"/>
                <a:gd name="connsiteX3612" fmla="*/ 13367 w 4177355"/>
                <a:gd name="connsiteY3612" fmla="*/ 2896373 h 3832767"/>
                <a:gd name="connsiteX3613" fmla="*/ 15083 w 4177355"/>
                <a:gd name="connsiteY3613" fmla="*/ 2896251 h 3832767"/>
                <a:gd name="connsiteX3614" fmla="*/ 17045 w 4177355"/>
                <a:gd name="connsiteY3614" fmla="*/ 2895638 h 3832767"/>
                <a:gd name="connsiteX3615" fmla="*/ 19130 w 4177355"/>
                <a:gd name="connsiteY3615" fmla="*/ 2894657 h 3832767"/>
                <a:gd name="connsiteX3616" fmla="*/ 21337 w 4177355"/>
                <a:gd name="connsiteY3616" fmla="*/ 2893308 h 3832767"/>
                <a:gd name="connsiteX3617" fmla="*/ 26610 w 4177355"/>
                <a:gd name="connsiteY3617" fmla="*/ 2888893 h 3832767"/>
                <a:gd name="connsiteX3618" fmla="*/ 31148 w 4177355"/>
                <a:gd name="connsiteY3618" fmla="*/ 2883620 h 3832767"/>
                <a:gd name="connsiteX3619" fmla="*/ 34459 w 4177355"/>
                <a:gd name="connsiteY3619" fmla="*/ 2878102 h 3832767"/>
                <a:gd name="connsiteX3620" fmla="*/ 36053 w 4177355"/>
                <a:gd name="connsiteY3620" fmla="*/ 2873074 h 3832767"/>
                <a:gd name="connsiteX3621" fmla="*/ 36053 w 4177355"/>
                <a:gd name="connsiteY3621" fmla="*/ 2870744 h 3832767"/>
                <a:gd name="connsiteX3622" fmla="*/ 35317 w 4177355"/>
                <a:gd name="connsiteY3622" fmla="*/ 2869027 h 3832767"/>
                <a:gd name="connsiteX3623" fmla="*/ 33968 w 4177355"/>
                <a:gd name="connsiteY3623" fmla="*/ 2868046 h 3832767"/>
                <a:gd name="connsiteX3624" fmla="*/ 32129 w 4177355"/>
                <a:gd name="connsiteY3624" fmla="*/ 2867678 h 3832767"/>
                <a:gd name="connsiteX3625" fmla="*/ 2862896 w 4177355"/>
                <a:gd name="connsiteY3625" fmla="*/ 2896619 h 3832767"/>
                <a:gd name="connsiteX3626" fmla="*/ 2858236 w 4177355"/>
                <a:gd name="connsiteY3626" fmla="*/ 2897109 h 3832767"/>
                <a:gd name="connsiteX3627" fmla="*/ 2853331 w 4177355"/>
                <a:gd name="connsiteY3627" fmla="*/ 2898581 h 3832767"/>
                <a:gd name="connsiteX3628" fmla="*/ 2848426 w 4177355"/>
                <a:gd name="connsiteY3628" fmla="*/ 2901033 h 3832767"/>
                <a:gd name="connsiteX3629" fmla="*/ 2843643 w 4177355"/>
                <a:gd name="connsiteY3629" fmla="*/ 2904467 h 3832767"/>
                <a:gd name="connsiteX3630" fmla="*/ 2836776 w 4177355"/>
                <a:gd name="connsiteY3630" fmla="*/ 2911947 h 3832767"/>
                <a:gd name="connsiteX3631" fmla="*/ 2832729 w 4177355"/>
                <a:gd name="connsiteY3631" fmla="*/ 2920164 h 3832767"/>
                <a:gd name="connsiteX3632" fmla="*/ 2831871 w 4177355"/>
                <a:gd name="connsiteY3632" fmla="*/ 2928134 h 3832767"/>
                <a:gd name="connsiteX3633" fmla="*/ 2834446 w 4177355"/>
                <a:gd name="connsiteY3633" fmla="*/ 2934879 h 3832767"/>
                <a:gd name="connsiteX3634" fmla="*/ 2836653 w 4177355"/>
                <a:gd name="connsiteY3634" fmla="*/ 2936964 h 3832767"/>
                <a:gd name="connsiteX3635" fmla="*/ 2839228 w 4177355"/>
                <a:gd name="connsiteY3635" fmla="*/ 2938558 h 3832767"/>
                <a:gd name="connsiteX3636" fmla="*/ 2842294 w 4177355"/>
                <a:gd name="connsiteY3636" fmla="*/ 2939539 h 3832767"/>
                <a:gd name="connsiteX3637" fmla="*/ 2845605 w 4177355"/>
                <a:gd name="connsiteY3637" fmla="*/ 2939907 h 3832767"/>
                <a:gd name="connsiteX3638" fmla="*/ 2850388 w 4177355"/>
                <a:gd name="connsiteY3638" fmla="*/ 2939416 h 3832767"/>
                <a:gd name="connsiteX3639" fmla="*/ 2855293 w 4177355"/>
                <a:gd name="connsiteY3639" fmla="*/ 2937945 h 3832767"/>
                <a:gd name="connsiteX3640" fmla="*/ 2860321 w 4177355"/>
                <a:gd name="connsiteY3640" fmla="*/ 2935492 h 3832767"/>
                <a:gd name="connsiteX3641" fmla="*/ 2865226 w 4177355"/>
                <a:gd name="connsiteY3641" fmla="*/ 2932059 h 3832767"/>
                <a:gd name="connsiteX3642" fmla="*/ 2872093 w 4177355"/>
                <a:gd name="connsiteY3642" fmla="*/ 2924456 h 3832767"/>
                <a:gd name="connsiteX3643" fmla="*/ 2876017 w 4177355"/>
                <a:gd name="connsiteY3643" fmla="*/ 2916239 h 3832767"/>
                <a:gd name="connsiteX3644" fmla="*/ 2876753 w 4177355"/>
                <a:gd name="connsiteY3644" fmla="*/ 2908391 h 3832767"/>
                <a:gd name="connsiteX3645" fmla="*/ 2874055 w 4177355"/>
                <a:gd name="connsiteY3645" fmla="*/ 2901769 h 3832767"/>
                <a:gd name="connsiteX3646" fmla="*/ 2871848 w 4177355"/>
                <a:gd name="connsiteY3646" fmla="*/ 2899684 h 3832767"/>
                <a:gd name="connsiteX3647" fmla="*/ 2869150 w 4177355"/>
                <a:gd name="connsiteY3647" fmla="*/ 2898213 h 3832767"/>
                <a:gd name="connsiteX3648" fmla="*/ 2866084 w 4177355"/>
                <a:gd name="connsiteY3648" fmla="*/ 2897232 h 3832767"/>
                <a:gd name="connsiteX3649" fmla="*/ 2862773 w 4177355"/>
                <a:gd name="connsiteY3649" fmla="*/ 2896864 h 3832767"/>
                <a:gd name="connsiteX3650" fmla="*/ 27592 w 4177355"/>
                <a:gd name="connsiteY3650" fmla="*/ 2912438 h 3832767"/>
                <a:gd name="connsiteX3651" fmla="*/ 25752 w 4177355"/>
                <a:gd name="connsiteY3651" fmla="*/ 2912683 h 3832767"/>
                <a:gd name="connsiteX3652" fmla="*/ 23667 w 4177355"/>
                <a:gd name="connsiteY3652" fmla="*/ 2913296 h 3832767"/>
                <a:gd name="connsiteX3653" fmla="*/ 21460 w 4177355"/>
                <a:gd name="connsiteY3653" fmla="*/ 2914400 h 3832767"/>
                <a:gd name="connsiteX3654" fmla="*/ 19007 w 4177355"/>
                <a:gd name="connsiteY3654" fmla="*/ 2915871 h 3832767"/>
                <a:gd name="connsiteX3655" fmla="*/ 13734 w 4177355"/>
                <a:gd name="connsiteY3655" fmla="*/ 2920409 h 3832767"/>
                <a:gd name="connsiteX3656" fmla="*/ 9320 w 4177355"/>
                <a:gd name="connsiteY3656" fmla="*/ 2925804 h 3832767"/>
                <a:gd name="connsiteX3657" fmla="*/ 6131 w 4177355"/>
                <a:gd name="connsiteY3657" fmla="*/ 2931323 h 3832767"/>
                <a:gd name="connsiteX3658" fmla="*/ 4660 w 4177355"/>
                <a:gd name="connsiteY3658" fmla="*/ 2936473 h 3832767"/>
                <a:gd name="connsiteX3659" fmla="*/ 4660 w 4177355"/>
                <a:gd name="connsiteY3659" fmla="*/ 2938681 h 3832767"/>
                <a:gd name="connsiteX3660" fmla="*/ 5396 w 4177355"/>
                <a:gd name="connsiteY3660" fmla="*/ 2940274 h 3832767"/>
                <a:gd name="connsiteX3661" fmla="*/ 6622 w 4177355"/>
                <a:gd name="connsiteY3661" fmla="*/ 2941256 h 3832767"/>
                <a:gd name="connsiteX3662" fmla="*/ 8339 w 4177355"/>
                <a:gd name="connsiteY3662" fmla="*/ 2941624 h 3832767"/>
                <a:gd name="connsiteX3663" fmla="*/ 10178 w 4177355"/>
                <a:gd name="connsiteY3663" fmla="*/ 2941501 h 3832767"/>
                <a:gd name="connsiteX3664" fmla="*/ 12263 w 4177355"/>
                <a:gd name="connsiteY3664" fmla="*/ 2940888 h 3832767"/>
                <a:gd name="connsiteX3665" fmla="*/ 14470 w 4177355"/>
                <a:gd name="connsiteY3665" fmla="*/ 2939784 h 3832767"/>
                <a:gd name="connsiteX3666" fmla="*/ 16923 w 4177355"/>
                <a:gd name="connsiteY3666" fmla="*/ 2938313 h 3832767"/>
                <a:gd name="connsiteX3667" fmla="*/ 22196 w 4177355"/>
                <a:gd name="connsiteY3667" fmla="*/ 2933775 h 3832767"/>
                <a:gd name="connsiteX3668" fmla="*/ 26610 w 4177355"/>
                <a:gd name="connsiteY3668" fmla="*/ 2928379 h 3832767"/>
                <a:gd name="connsiteX3669" fmla="*/ 29799 w 4177355"/>
                <a:gd name="connsiteY3669" fmla="*/ 2922861 h 3832767"/>
                <a:gd name="connsiteX3670" fmla="*/ 31270 w 4177355"/>
                <a:gd name="connsiteY3670" fmla="*/ 2917711 h 3832767"/>
                <a:gd name="connsiteX3671" fmla="*/ 31270 w 4177355"/>
                <a:gd name="connsiteY3671" fmla="*/ 2915504 h 3832767"/>
                <a:gd name="connsiteX3672" fmla="*/ 30535 w 4177355"/>
                <a:gd name="connsiteY3672" fmla="*/ 2913909 h 3832767"/>
                <a:gd name="connsiteX3673" fmla="*/ 29186 w 4177355"/>
                <a:gd name="connsiteY3673" fmla="*/ 2912928 h 3832767"/>
                <a:gd name="connsiteX3674" fmla="*/ 27346 w 4177355"/>
                <a:gd name="connsiteY3674" fmla="*/ 2912561 h 3832767"/>
                <a:gd name="connsiteX3675" fmla="*/ 2783310 w 4177355"/>
                <a:gd name="connsiteY3675" fmla="*/ 2961980 h 3832767"/>
                <a:gd name="connsiteX3676" fmla="*/ 2778772 w 4177355"/>
                <a:gd name="connsiteY3676" fmla="*/ 2962348 h 3832767"/>
                <a:gd name="connsiteX3677" fmla="*/ 2774112 w 4177355"/>
                <a:gd name="connsiteY3677" fmla="*/ 2963697 h 3832767"/>
                <a:gd name="connsiteX3678" fmla="*/ 2769330 w 4177355"/>
                <a:gd name="connsiteY3678" fmla="*/ 2966027 h 3832767"/>
                <a:gd name="connsiteX3679" fmla="*/ 2764670 w 4177355"/>
                <a:gd name="connsiteY3679" fmla="*/ 2969215 h 3832767"/>
                <a:gd name="connsiteX3680" fmla="*/ 2757680 w 4177355"/>
                <a:gd name="connsiteY3680" fmla="*/ 2976573 h 3832767"/>
                <a:gd name="connsiteX3681" fmla="*/ 2753388 w 4177355"/>
                <a:gd name="connsiteY3681" fmla="*/ 2984789 h 3832767"/>
                <a:gd name="connsiteX3682" fmla="*/ 2752162 w 4177355"/>
                <a:gd name="connsiteY3682" fmla="*/ 2992760 h 3832767"/>
                <a:gd name="connsiteX3683" fmla="*/ 2754369 w 4177355"/>
                <a:gd name="connsiteY3683" fmla="*/ 2999627 h 3832767"/>
                <a:gd name="connsiteX3684" fmla="*/ 2756454 w 4177355"/>
                <a:gd name="connsiteY3684" fmla="*/ 3001957 h 3832767"/>
                <a:gd name="connsiteX3685" fmla="*/ 2759152 w 4177355"/>
                <a:gd name="connsiteY3685" fmla="*/ 3003674 h 3832767"/>
                <a:gd name="connsiteX3686" fmla="*/ 2762217 w 4177355"/>
                <a:gd name="connsiteY3686" fmla="*/ 3004777 h 3832767"/>
                <a:gd name="connsiteX3687" fmla="*/ 2765651 w 4177355"/>
                <a:gd name="connsiteY3687" fmla="*/ 3005145 h 3832767"/>
                <a:gd name="connsiteX3688" fmla="*/ 2770188 w 4177355"/>
                <a:gd name="connsiteY3688" fmla="*/ 3004777 h 3832767"/>
                <a:gd name="connsiteX3689" fmla="*/ 2774971 w 4177355"/>
                <a:gd name="connsiteY3689" fmla="*/ 3003429 h 3832767"/>
                <a:gd name="connsiteX3690" fmla="*/ 2779753 w 4177355"/>
                <a:gd name="connsiteY3690" fmla="*/ 3001099 h 3832767"/>
                <a:gd name="connsiteX3691" fmla="*/ 2784413 w 4177355"/>
                <a:gd name="connsiteY3691" fmla="*/ 2997910 h 3832767"/>
                <a:gd name="connsiteX3692" fmla="*/ 2791525 w 4177355"/>
                <a:gd name="connsiteY3692" fmla="*/ 2990430 h 3832767"/>
                <a:gd name="connsiteX3693" fmla="*/ 2795818 w 4177355"/>
                <a:gd name="connsiteY3693" fmla="*/ 2982214 h 3832767"/>
                <a:gd name="connsiteX3694" fmla="*/ 2796921 w 4177355"/>
                <a:gd name="connsiteY3694" fmla="*/ 2974120 h 3832767"/>
                <a:gd name="connsiteX3695" fmla="*/ 2794591 w 4177355"/>
                <a:gd name="connsiteY3695" fmla="*/ 2967253 h 3832767"/>
                <a:gd name="connsiteX3696" fmla="*/ 2792384 w 4177355"/>
                <a:gd name="connsiteY3696" fmla="*/ 2964923 h 3832767"/>
                <a:gd name="connsiteX3697" fmla="*/ 2789686 w 4177355"/>
                <a:gd name="connsiteY3697" fmla="*/ 2963206 h 3832767"/>
                <a:gd name="connsiteX3698" fmla="*/ 2786620 w 4177355"/>
                <a:gd name="connsiteY3698" fmla="*/ 2962225 h 3832767"/>
                <a:gd name="connsiteX3699" fmla="*/ 2783187 w 4177355"/>
                <a:gd name="connsiteY3699" fmla="*/ 2961857 h 3832767"/>
                <a:gd name="connsiteX3700" fmla="*/ 24526 w 4177355"/>
                <a:gd name="connsiteY3700" fmla="*/ 2956829 h 3832767"/>
                <a:gd name="connsiteX3701" fmla="*/ 22686 w 4177355"/>
                <a:gd name="connsiteY3701" fmla="*/ 2957075 h 3832767"/>
                <a:gd name="connsiteX3702" fmla="*/ 20602 w 4177355"/>
                <a:gd name="connsiteY3702" fmla="*/ 2957811 h 3832767"/>
                <a:gd name="connsiteX3703" fmla="*/ 18272 w 4177355"/>
                <a:gd name="connsiteY3703" fmla="*/ 2959037 h 3832767"/>
                <a:gd name="connsiteX3704" fmla="*/ 15696 w 4177355"/>
                <a:gd name="connsiteY3704" fmla="*/ 2960754 h 3832767"/>
                <a:gd name="connsiteX3705" fmla="*/ 10423 w 4177355"/>
                <a:gd name="connsiteY3705" fmla="*/ 2965414 h 3832767"/>
                <a:gd name="connsiteX3706" fmla="*/ 6009 w 4177355"/>
                <a:gd name="connsiteY3706" fmla="*/ 2970932 h 3832767"/>
                <a:gd name="connsiteX3707" fmla="*/ 2943 w 4177355"/>
                <a:gd name="connsiteY3707" fmla="*/ 2976573 h 3832767"/>
                <a:gd name="connsiteX3708" fmla="*/ 1717 w 4177355"/>
                <a:gd name="connsiteY3708" fmla="*/ 2981601 h 3832767"/>
                <a:gd name="connsiteX3709" fmla="*/ 1839 w 4177355"/>
                <a:gd name="connsiteY3709" fmla="*/ 2983808 h 3832767"/>
                <a:gd name="connsiteX3710" fmla="*/ 2575 w 4177355"/>
                <a:gd name="connsiteY3710" fmla="*/ 2985402 h 3832767"/>
                <a:gd name="connsiteX3711" fmla="*/ 3801 w 4177355"/>
                <a:gd name="connsiteY3711" fmla="*/ 2986383 h 3832767"/>
                <a:gd name="connsiteX3712" fmla="*/ 5518 w 4177355"/>
                <a:gd name="connsiteY3712" fmla="*/ 2986751 h 3832767"/>
                <a:gd name="connsiteX3713" fmla="*/ 7358 w 4177355"/>
                <a:gd name="connsiteY3713" fmla="*/ 2986506 h 3832767"/>
                <a:gd name="connsiteX3714" fmla="*/ 9442 w 4177355"/>
                <a:gd name="connsiteY3714" fmla="*/ 2985892 h 3832767"/>
                <a:gd name="connsiteX3715" fmla="*/ 11772 w 4177355"/>
                <a:gd name="connsiteY3715" fmla="*/ 2984789 h 3832767"/>
                <a:gd name="connsiteX3716" fmla="*/ 14348 w 4177355"/>
                <a:gd name="connsiteY3716" fmla="*/ 2983195 h 3832767"/>
                <a:gd name="connsiteX3717" fmla="*/ 19621 w 4177355"/>
                <a:gd name="connsiteY3717" fmla="*/ 2978535 h 3832767"/>
                <a:gd name="connsiteX3718" fmla="*/ 24035 w 4177355"/>
                <a:gd name="connsiteY3718" fmla="*/ 2973017 h 3832767"/>
                <a:gd name="connsiteX3719" fmla="*/ 27101 w 4177355"/>
                <a:gd name="connsiteY3719" fmla="*/ 2967376 h 3832767"/>
                <a:gd name="connsiteX3720" fmla="*/ 28450 w 4177355"/>
                <a:gd name="connsiteY3720" fmla="*/ 2962225 h 3832767"/>
                <a:gd name="connsiteX3721" fmla="*/ 28205 w 4177355"/>
                <a:gd name="connsiteY3721" fmla="*/ 2960141 h 3832767"/>
                <a:gd name="connsiteX3722" fmla="*/ 27469 w 4177355"/>
                <a:gd name="connsiteY3722" fmla="*/ 2958546 h 3832767"/>
                <a:gd name="connsiteX3723" fmla="*/ 26243 w 4177355"/>
                <a:gd name="connsiteY3723" fmla="*/ 2957565 h 3832767"/>
                <a:gd name="connsiteX3724" fmla="*/ 24526 w 4177355"/>
                <a:gd name="connsiteY3724" fmla="*/ 2957197 h 3832767"/>
                <a:gd name="connsiteX3725" fmla="*/ 2702497 w 4177355"/>
                <a:gd name="connsiteY3725" fmla="*/ 3025502 h 3832767"/>
                <a:gd name="connsiteX3726" fmla="*/ 2698205 w 4177355"/>
                <a:gd name="connsiteY3726" fmla="*/ 3025870 h 3832767"/>
                <a:gd name="connsiteX3727" fmla="*/ 2693668 w 4177355"/>
                <a:gd name="connsiteY3727" fmla="*/ 3027096 h 3832767"/>
                <a:gd name="connsiteX3728" fmla="*/ 2689008 w 4177355"/>
                <a:gd name="connsiteY3728" fmla="*/ 3029180 h 3832767"/>
                <a:gd name="connsiteX3729" fmla="*/ 2684470 w 4177355"/>
                <a:gd name="connsiteY3729" fmla="*/ 3032246 h 3832767"/>
                <a:gd name="connsiteX3730" fmla="*/ 2677358 w 4177355"/>
                <a:gd name="connsiteY3730" fmla="*/ 3039482 h 3832767"/>
                <a:gd name="connsiteX3731" fmla="*/ 2672821 w 4177355"/>
                <a:gd name="connsiteY3731" fmla="*/ 3047698 h 3832767"/>
                <a:gd name="connsiteX3732" fmla="*/ 2671349 w 4177355"/>
                <a:gd name="connsiteY3732" fmla="*/ 3055791 h 3832767"/>
                <a:gd name="connsiteX3733" fmla="*/ 2673189 w 4177355"/>
                <a:gd name="connsiteY3733" fmla="*/ 3062903 h 3832767"/>
                <a:gd name="connsiteX3734" fmla="*/ 2675273 w 4177355"/>
                <a:gd name="connsiteY3734" fmla="*/ 3065479 h 3832767"/>
                <a:gd name="connsiteX3735" fmla="*/ 2677971 w 4177355"/>
                <a:gd name="connsiteY3735" fmla="*/ 3067318 h 3832767"/>
                <a:gd name="connsiteX3736" fmla="*/ 2681159 w 4177355"/>
                <a:gd name="connsiteY3736" fmla="*/ 3068545 h 3832767"/>
                <a:gd name="connsiteX3737" fmla="*/ 2684716 w 4177355"/>
                <a:gd name="connsiteY3737" fmla="*/ 3069035 h 3832767"/>
                <a:gd name="connsiteX3738" fmla="*/ 2689008 w 4177355"/>
                <a:gd name="connsiteY3738" fmla="*/ 3068667 h 3832767"/>
                <a:gd name="connsiteX3739" fmla="*/ 2693545 w 4177355"/>
                <a:gd name="connsiteY3739" fmla="*/ 3067441 h 3832767"/>
                <a:gd name="connsiteX3740" fmla="*/ 2698205 w 4177355"/>
                <a:gd name="connsiteY3740" fmla="*/ 3065356 h 3832767"/>
                <a:gd name="connsiteX3741" fmla="*/ 2702742 w 4177355"/>
                <a:gd name="connsiteY3741" fmla="*/ 3062290 h 3832767"/>
                <a:gd name="connsiteX3742" fmla="*/ 2709977 w 4177355"/>
                <a:gd name="connsiteY3742" fmla="*/ 3055055 h 3832767"/>
                <a:gd name="connsiteX3743" fmla="*/ 2714515 w 4177355"/>
                <a:gd name="connsiteY3743" fmla="*/ 3046839 h 3832767"/>
                <a:gd name="connsiteX3744" fmla="*/ 2715986 w 4177355"/>
                <a:gd name="connsiteY3744" fmla="*/ 3038746 h 3832767"/>
                <a:gd name="connsiteX3745" fmla="*/ 2714024 w 4177355"/>
                <a:gd name="connsiteY3745" fmla="*/ 3031633 h 3832767"/>
                <a:gd name="connsiteX3746" fmla="*/ 2711939 w 4177355"/>
                <a:gd name="connsiteY3746" fmla="*/ 3029058 h 3832767"/>
                <a:gd name="connsiteX3747" fmla="*/ 2709242 w 4177355"/>
                <a:gd name="connsiteY3747" fmla="*/ 3027219 h 3832767"/>
                <a:gd name="connsiteX3748" fmla="*/ 2706053 w 4177355"/>
                <a:gd name="connsiteY3748" fmla="*/ 3026115 h 3832767"/>
                <a:gd name="connsiteX3749" fmla="*/ 2702497 w 4177355"/>
                <a:gd name="connsiteY3749" fmla="*/ 3025625 h 3832767"/>
                <a:gd name="connsiteX3750" fmla="*/ 23054 w 4177355"/>
                <a:gd name="connsiteY3750" fmla="*/ 3000731 h 3832767"/>
                <a:gd name="connsiteX3751" fmla="*/ 21092 w 4177355"/>
                <a:gd name="connsiteY3751" fmla="*/ 3000976 h 3832767"/>
                <a:gd name="connsiteX3752" fmla="*/ 18885 w 4177355"/>
                <a:gd name="connsiteY3752" fmla="*/ 3001712 h 3832767"/>
                <a:gd name="connsiteX3753" fmla="*/ 16432 w 4177355"/>
                <a:gd name="connsiteY3753" fmla="*/ 3002938 h 3832767"/>
                <a:gd name="connsiteX3754" fmla="*/ 13734 w 4177355"/>
                <a:gd name="connsiteY3754" fmla="*/ 3004655 h 3832767"/>
                <a:gd name="connsiteX3755" fmla="*/ 8461 w 4177355"/>
                <a:gd name="connsiteY3755" fmla="*/ 3009437 h 3832767"/>
                <a:gd name="connsiteX3756" fmla="*/ 4047 w 4177355"/>
                <a:gd name="connsiteY3756" fmla="*/ 3014956 h 3832767"/>
                <a:gd name="connsiteX3757" fmla="*/ 1104 w 4177355"/>
                <a:gd name="connsiteY3757" fmla="*/ 3020597 h 3832767"/>
                <a:gd name="connsiteX3758" fmla="*/ 0 w 4177355"/>
                <a:gd name="connsiteY3758" fmla="*/ 3025747 h 3832767"/>
                <a:gd name="connsiteX3759" fmla="*/ 245 w 4177355"/>
                <a:gd name="connsiteY3759" fmla="*/ 3027832 h 3832767"/>
                <a:gd name="connsiteX3760" fmla="*/ 981 w 4177355"/>
                <a:gd name="connsiteY3760" fmla="*/ 3029303 h 3832767"/>
                <a:gd name="connsiteX3761" fmla="*/ 2207 w 4177355"/>
                <a:gd name="connsiteY3761" fmla="*/ 3030284 h 3832767"/>
                <a:gd name="connsiteX3762" fmla="*/ 3924 w 4177355"/>
                <a:gd name="connsiteY3762" fmla="*/ 3030652 h 3832767"/>
                <a:gd name="connsiteX3763" fmla="*/ 5886 w 4177355"/>
                <a:gd name="connsiteY3763" fmla="*/ 3030407 h 3832767"/>
                <a:gd name="connsiteX3764" fmla="*/ 8094 w 4177355"/>
                <a:gd name="connsiteY3764" fmla="*/ 3029671 h 3832767"/>
                <a:gd name="connsiteX3765" fmla="*/ 10546 w 4177355"/>
                <a:gd name="connsiteY3765" fmla="*/ 3028445 h 3832767"/>
                <a:gd name="connsiteX3766" fmla="*/ 13244 w 4177355"/>
                <a:gd name="connsiteY3766" fmla="*/ 3026605 h 3832767"/>
                <a:gd name="connsiteX3767" fmla="*/ 18517 w 4177355"/>
                <a:gd name="connsiteY3767" fmla="*/ 3021823 h 3832767"/>
                <a:gd name="connsiteX3768" fmla="*/ 22932 w 4177355"/>
                <a:gd name="connsiteY3768" fmla="*/ 3016182 h 3832767"/>
                <a:gd name="connsiteX3769" fmla="*/ 25875 w 4177355"/>
                <a:gd name="connsiteY3769" fmla="*/ 3010541 h 3832767"/>
                <a:gd name="connsiteX3770" fmla="*/ 26978 w 4177355"/>
                <a:gd name="connsiteY3770" fmla="*/ 3005513 h 3832767"/>
                <a:gd name="connsiteX3771" fmla="*/ 26733 w 4177355"/>
                <a:gd name="connsiteY3771" fmla="*/ 3003429 h 3832767"/>
                <a:gd name="connsiteX3772" fmla="*/ 25997 w 4177355"/>
                <a:gd name="connsiteY3772" fmla="*/ 3001957 h 3832767"/>
                <a:gd name="connsiteX3773" fmla="*/ 24771 w 4177355"/>
                <a:gd name="connsiteY3773" fmla="*/ 3001099 h 3832767"/>
                <a:gd name="connsiteX3774" fmla="*/ 23054 w 4177355"/>
                <a:gd name="connsiteY3774" fmla="*/ 3000731 h 3832767"/>
                <a:gd name="connsiteX3775" fmla="*/ 2620703 w 4177355"/>
                <a:gd name="connsiteY3775" fmla="*/ 3087061 h 3832767"/>
                <a:gd name="connsiteX3776" fmla="*/ 2616657 w 4177355"/>
                <a:gd name="connsiteY3776" fmla="*/ 3087307 h 3832767"/>
                <a:gd name="connsiteX3777" fmla="*/ 2612365 w 4177355"/>
                <a:gd name="connsiteY3777" fmla="*/ 3088410 h 3832767"/>
                <a:gd name="connsiteX3778" fmla="*/ 2607950 w 4177355"/>
                <a:gd name="connsiteY3778" fmla="*/ 3090373 h 3832767"/>
                <a:gd name="connsiteX3779" fmla="*/ 2603658 w 4177355"/>
                <a:gd name="connsiteY3779" fmla="*/ 3093193 h 3832767"/>
                <a:gd name="connsiteX3780" fmla="*/ 2596300 w 4177355"/>
                <a:gd name="connsiteY3780" fmla="*/ 3100306 h 3832767"/>
                <a:gd name="connsiteX3781" fmla="*/ 2591518 w 4177355"/>
                <a:gd name="connsiteY3781" fmla="*/ 3108521 h 3832767"/>
                <a:gd name="connsiteX3782" fmla="*/ 2589678 w 4177355"/>
                <a:gd name="connsiteY3782" fmla="*/ 3116738 h 3832767"/>
                <a:gd name="connsiteX3783" fmla="*/ 2591273 w 4177355"/>
                <a:gd name="connsiteY3783" fmla="*/ 3124096 h 3832767"/>
                <a:gd name="connsiteX3784" fmla="*/ 2593235 w 4177355"/>
                <a:gd name="connsiteY3784" fmla="*/ 3126916 h 3832767"/>
                <a:gd name="connsiteX3785" fmla="*/ 2595932 w 4177355"/>
                <a:gd name="connsiteY3785" fmla="*/ 3129001 h 3832767"/>
                <a:gd name="connsiteX3786" fmla="*/ 2599121 w 4177355"/>
                <a:gd name="connsiteY3786" fmla="*/ 3130227 h 3832767"/>
                <a:gd name="connsiteX3787" fmla="*/ 2602800 w 4177355"/>
                <a:gd name="connsiteY3787" fmla="*/ 3130717 h 3832767"/>
                <a:gd name="connsiteX3788" fmla="*/ 2606969 w 4177355"/>
                <a:gd name="connsiteY3788" fmla="*/ 3130472 h 3832767"/>
                <a:gd name="connsiteX3789" fmla="*/ 2611261 w 4177355"/>
                <a:gd name="connsiteY3789" fmla="*/ 3129369 h 3832767"/>
                <a:gd name="connsiteX3790" fmla="*/ 2615676 w 4177355"/>
                <a:gd name="connsiteY3790" fmla="*/ 3127406 h 3832767"/>
                <a:gd name="connsiteX3791" fmla="*/ 2620090 w 4177355"/>
                <a:gd name="connsiteY3791" fmla="*/ 3124586 h 3832767"/>
                <a:gd name="connsiteX3792" fmla="*/ 2627448 w 4177355"/>
                <a:gd name="connsiteY3792" fmla="*/ 3117473 h 3832767"/>
                <a:gd name="connsiteX3793" fmla="*/ 2632231 w 4177355"/>
                <a:gd name="connsiteY3793" fmla="*/ 3109257 h 3832767"/>
                <a:gd name="connsiteX3794" fmla="*/ 2634070 w 4177355"/>
                <a:gd name="connsiteY3794" fmla="*/ 3101041 h 3832767"/>
                <a:gd name="connsiteX3795" fmla="*/ 2632476 w 4177355"/>
                <a:gd name="connsiteY3795" fmla="*/ 3093683 h 3832767"/>
                <a:gd name="connsiteX3796" fmla="*/ 2630514 w 4177355"/>
                <a:gd name="connsiteY3796" fmla="*/ 3090863 h 3832767"/>
                <a:gd name="connsiteX3797" fmla="*/ 2627816 w 4177355"/>
                <a:gd name="connsiteY3797" fmla="*/ 3088778 h 3832767"/>
                <a:gd name="connsiteX3798" fmla="*/ 2624628 w 4177355"/>
                <a:gd name="connsiteY3798" fmla="*/ 3087552 h 3832767"/>
                <a:gd name="connsiteX3799" fmla="*/ 2620949 w 4177355"/>
                <a:gd name="connsiteY3799" fmla="*/ 3087061 h 3832767"/>
                <a:gd name="connsiteX3800" fmla="*/ 23299 w 4177355"/>
                <a:gd name="connsiteY3800" fmla="*/ 3044141 h 3832767"/>
                <a:gd name="connsiteX3801" fmla="*/ 21215 w 4177355"/>
                <a:gd name="connsiteY3801" fmla="*/ 3044387 h 3832767"/>
                <a:gd name="connsiteX3802" fmla="*/ 18885 w 4177355"/>
                <a:gd name="connsiteY3802" fmla="*/ 3045122 h 3832767"/>
                <a:gd name="connsiteX3803" fmla="*/ 16310 w 4177355"/>
                <a:gd name="connsiteY3803" fmla="*/ 3046471 h 3832767"/>
                <a:gd name="connsiteX3804" fmla="*/ 13489 w 4177355"/>
                <a:gd name="connsiteY3804" fmla="*/ 3048433 h 3832767"/>
                <a:gd name="connsiteX3805" fmla="*/ 8216 w 4177355"/>
                <a:gd name="connsiteY3805" fmla="*/ 3053338 h 3832767"/>
                <a:gd name="connsiteX3806" fmla="*/ 3924 w 4177355"/>
                <a:gd name="connsiteY3806" fmla="*/ 3058980 h 3832767"/>
                <a:gd name="connsiteX3807" fmla="*/ 1104 w 4177355"/>
                <a:gd name="connsiteY3807" fmla="*/ 3064620 h 3832767"/>
                <a:gd name="connsiteX3808" fmla="*/ 123 w 4177355"/>
                <a:gd name="connsiteY3808" fmla="*/ 3069648 h 3832767"/>
                <a:gd name="connsiteX3809" fmla="*/ 491 w 4177355"/>
                <a:gd name="connsiteY3809" fmla="*/ 3071610 h 3832767"/>
                <a:gd name="connsiteX3810" fmla="*/ 1349 w 4177355"/>
                <a:gd name="connsiteY3810" fmla="*/ 3073082 h 3832767"/>
                <a:gd name="connsiteX3811" fmla="*/ 2575 w 4177355"/>
                <a:gd name="connsiteY3811" fmla="*/ 3073940 h 3832767"/>
                <a:gd name="connsiteX3812" fmla="*/ 4169 w 4177355"/>
                <a:gd name="connsiteY3812" fmla="*/ 3074308 h 3832767"/>
                <a:gd name="connsiteX3813" fmla="*/ 6254 w 4177355"/>
                <a:gd name="connsiteY3813" fmla="*/ 3074063 h 3832767"/>
                <a:gd name="connsiteX3814" fmla="*/ 8584 w 4177355"/>
                <a:gd name="connsiteY3814" fmla="*/ 3073327 h 3832767"/>
                <a:gd name="connsiteX3815" fmla="*/ 11159 w 4177355"/>
                <a:gd name="connsiteY3815" fmla="*/ 3071978 h 3832767"/>
                <a:gd name="connsiteX3816" fmla="*/ 13980 w 4177355"/>
                <a:gd name="connsiteY3816" fmla="*/ 3070016 h 3832767"/>
                <a:gd name="connsiteX3817" fmla="*/ 19253 w 4177355"/>
                <a:gd name="connsiteY3817" fmla="*/ 3064988 h 3832767"/>
                <a:gd name="connsiteX3818" fmla="*/ 23545 w 4177355"/>
                <a:gd name="connsiteY3818" fmla="*/ 3059225 h 3832767"/>
                <a:gd name="connsiteX3819" fmla="*/ 26365 w 4177355"/>
                <a:gd name="connsiteY3819" fmla="*/ 3053461 h 3832767"/>
                <a:gd name="connsiteX3820" fmla="*/ 27346 w 4177355"/>
                <a:gd name="connsiteY3820" fmla="*/ 3048433 h 3832767"/>
                <a:gd name="connsiteX3821" fmla="*/ 26978 w 4177355"/>
                <a:gd name="connsiteY3821" fmla="*/ 3046471 h 3832767"/>
                <a:gd name="connsiteX3822" fmla="*/ 26120 w 4177355"/>
                <a:gd name="connsiteY3822" fmla="*/ 3045122 h 3832767"/>
                <a:gd name="connsiteX3823" fmla="*/ 24894 w 4177355"/>
                <a:gd name="connsiteY3823" fmla="*/ 3044264 h 3832767"/>
                <a:gd name="connsiteX3824" fmla="*/ 23299 w 4177355"/>
                <a:gd name="connsiteY3824" fmla="*/ 3043896 h 3832767"/>
                <a:gd name="connsiteX3825" fmla="*/ 2538297 w 4177355"/>
                <a:gd name="connsiteY3825" fmla="*/ 3146536 h 3832767"/>
                <a:gd name="connsiteX3826" fmla="*/ 2534373 w 4177355"/>
                <a:gd name="connsiteY3826" fmla="*/ 3146782 h 3832767"/>
                <a:gd name="connsiteX3827" fmla="*/ 2530203 w 4177355"/>
                <a:gd name="connsiteY3827" fmla="*/ 3147763 h 3832767"/>
                <a:gd name="connsiteX3828" fmla="*/ 2525911 w 4177355"/>
                <a:gd name="connsiteY3828" fmla="*/ 3149602 h 3832767"/>
                <a:gd name="connsiteX3829" fmla="*/ 2521742 w 4177355"/>
                <a:gd name="connsiteY3829" fmla="*/ 3152177 h 3832767"/>
                <a:gd name="connsiteX3830" fmla="*/ 2514262 w 4177355"/>
                <a:gd name="connsiteY3830" fmla="*/ 3159045 h 3832767"/>
                <a:gd name="connsiteX3831" fmla="*/ 2509234 w 4177355"/>
                <a:gd name="connsiteY3831" fmla="*/ 3167138 h 3832767"/>
                <a:gd name="connsiteX3832" fmla="*/ 2507026 w 4177355"/>
                <a:gd name="connsiteY3832" fmla="*/ 3175477 h 3832767"/>
                <a:gd name="connsiteX3833" fmla="*/ 2508130 w 4177355"/>
                <a:gd name="connsiteY3833" fmla="*/ 3182957 h 3832767"/>
                <a:gd name="connsiteX3834" fmla="*/ 2510092 w 4177355"/>
                <a:gd name="connsiteY3834" fmla="*/ 3186023 h 3832767"/>
                <a:gd name="connsiteX3835" fmla="*/ 2512667 w 4177355"/>
                <a:gd name="connsiteY3835" fmla="*/ 3188230 h 3832767"/>
                <a:gd name="connsiteX3836" fmla="*/ 2515856 w 4177355"/>
                <a:gd name="connsiteY3836" fmla="*/ 3189702 h 3832767"/>
                <a:gd name="connsiteX3837" fmla="*/ 2519535 w 4177355"/>
                <a:gd name="connsiteY3837" fmla="*/ 3190315 h 3832767"/>
                <a:gd name="connsiteX3838" fmla="*/ 2523459 w 4177355"/>
                <a:gd name="connsiteY3838" fmla="*/ 3190070 h 3832767"/>
                <a:gd name="connsiteX3839" fmla="*/ 2527628 w 4177355"/>
                <a:gd name="connsiteY3839" fmla="*/ 3189089 h 3832767"/>
                <a:gd name="connsiteX3840" fmla="*/ 2531920 w 4177355"/>
                <a:gd name="connsiteY3840" fmla="*/ 3187249 h 3832767"/>
                <a:gd name="connsiteX3841" fmla="*/ 2536212 w 4177355"/>
                <a:gd name="connsiteY3841" fmla="*/ 3184674 h 3832767"/>
                <a:gd name="connsiteX3842" fmla="*/ 2543692 w 4177355"/>
                <a:gd name="connsiteY3842" fmla="*/ 3177684 h 3832767"/>
                <a:gd name="connsiteX3843" fmla="*/ 2548720 w 4177355"/>
                <a:gd name="connsiteY3843" fmla="*/ 3169468 h 3832767"/>
                <a:gd name="connsiteX3844" fmla="*/ 2550805 w 4177355"/>
                <a:gd name="connsiteY3844" fmla="*/ 3161129 h 3832767"/>
                <a:gd name="connsiteX3845" fmla="*/ 2549579 w 4177355"/>
                <a:gd name="connsiteY3845" fmla="*/ 3153649 h 3832767"/>
                <a:gd name="connsiteX3846" fmla="*/ 2547617 w 4177355"/>
                <a:gd name="connsiteY3846" fmla="*/ 3150583 h 3832767"/>
                <a:gd name="connsiteX3847" fmla="*/ 2545041 w 4177355"/>
                <a:gd name="connsiteY3847" fmla="*/ 3148376 h 3832767"/>
                <a:gd name="connsiteX3848" fmla="*/ 2541853 w 4177355"/>
                <a:gd name="connsiteY3848" fmla="*/ 3147027 h 3832767"/>
                <a:gd name="connsiteX3849" fmla="*/ 2538174 w 4177355"/>
                <a:gd name="connsiteY3849" fmla="*/ 3146414 h 3832767"/>
                <a:gd name="connsiteX3850" fmla="*/ 25139 w 4177355"/>
                <a:gd name="connsiteY3850" fmla="*/ 3087061 h 3832767"/>
                <a:gd name="connsiteX3851" fmla="*/ 22932 w 4177355"/>
                <a:gd name="connsiteY3851" fmla="*/ 3087307 h 3832767"/>
                <a:gd name="connsiteX3852" fmla="*/ 20479 w 4177355"/>
                <a:gd name="connsiteY3852" fmla="*/ 3088165 h 3832767"/>
                <a:gd name="connsiteX3853" fmla="*/ 17659 w 4177355"/>
                <a:gd name="connsiteY3853" fmla="*/ 3089637 h 3832767"/>
                <a:gd name="connsiteX3854" fmla="*/ 14715 w 4177355"/>
                <a:gd name="connsiteY3854" fmla="*/ 3091721 h 3832767"/>
                <a:gd name="connsiteX3855" fmla="*/ 9442 w 4177355"/>
                <a:gd name="connsiteY3855" fmla="*/ 3096749 h 3832767"/>
                <a:gd name="connsiteX3856" fmla="*/ 5150 w 4177355"/>
                <a:gd name="connsiteY3856" fmla="*/ 3102513 h 3832767"/>
                <a:gd name="connsiteX3857" fmla="*/ 2330 w 4177355"/>
                <a:gd name="connsiteY3857" fmla="*/ 3108276 h 3832767"/>
                <a:gd name="connsiteX3858" fmla="*/ 1472 w 4177355"/>
                <a:gd name="connsiteY3858" fmla="*/ 3113304 h 3832767"/>
                <a:gd name="connsiteX3859" fmla="*/ 1839 w 4177355"/>
                <a:gd name="connsiteY3859" fmla="*/ 3115144 h 3832767"/>
                <a:gd name="connsiteX3860" fmla="*/ 2698 w 4177355"/>
                <a:gd name="connsiteY3860" fmla="*/ 3116493 h 3832767"/>
                <a:gd name="connsiteX3861" fmla="*/ 3924 w 4177355"/>
                <a:gd name="connsiteY3861" fmla="*/ 3117351 h 3832767"/>
                <a:gd name="connsiteX3862" fmla="*/ 5518 w 4177355"/>
                <a:gd name="connsiteY3862" fmla="*/ 3117719 h 3832767"/>
                <a:gd name="connsiteX3863" fmla="*/ 7726 w 4177355"/>
                <a:gd name="connsiteY3863" fmla="*/ 3117473 h 3832767"/>
                <a:gd name="connsiteX3864" fmla="*/ 10301 w 4177355"/>
                <a:gd name="connsiteY3864" fmla="*/ 3116615 h 3832767"/>
                <a:gd name="connsiteX3865" fmla="*/ 13121 w 4177355"/>
                <a:gd name="connsiteY3865" fmla="*/ 3115144 h 3832767"/>
                <a:gd name="connsiteX3866" fmla="*/ 16064 w 4177355"/>
                <a:gd name="connsiteY3866" fmla="*/ 3113059 h 3832767"/>
                <a:gd name="connsiteX3867" fmla="*/ 21337 w 4177355"/>
                <a:gd name="connsiteY3867" fmla="*/ 3107908 h 3832767"/>
                <a:gd name="connsiteX3868" fmla="*/ 25507 w 4177355"/>
                <a:gd name="connsiteY3868" fmla="*/ 3102145 h 3832767"/>
                <a:gd name="connsiteX3869" fmla="*/ 28205 w 4177355"/>
                <a:gd name="connsiteY3869" fmla="*/ 3096381 h 3832767"/>
                <a:gd name="connsiteX3870" fmla="*/ 29063 w 4177355"/>
                <a:gd name="connsiteY3870" fmla="*/ 3091353 h 3832767"/>
                <a:gd name="connsiteX3871" fmla="*/ 28695 w 4177355"/>
                <a:gd name="connsiteY3871" fmla="*/ 3089514 h 3832767"/>
                <a:gd name="connsiteX3872" fmla="*/ 27837 w 4177355"/>
                <a:gd name="connsiteY3872" fmla="*/ 3088165 h 3832767"/>
                <a:gd name="connsiteX3873" fmla="*/ 26610 w 4177355"/>
                <a:gd name="connsiteY3873" fmla="*/ 3087307 h 3832767"/>
                <a:gd name="connsiteX3874" fmla="*/ 25016 w 4177355"/>
                <a:gd name="connsiteY3874" fmla="*/ 3086939 h 3832767"/>
                <a:gd name="connsiteX3875" fmla="*/ 2455277 w 4177355"/>
                <a:gd name="connsiteY3875" fmla="*/ 3203804 h 3832767"/>
                <a:gd name="connsiteX3876" fmla="*/ 2451598 w 4177355"/>
                <a:gd name="connsiteY3876" fmla="*/ 3204049 h 3832767"/>
                <a:gd name="connsiteX3877" fmla="*/ 2447674 w 4177355"/>
                <a:gd name="connsiteY3877" fmla="*/ 3204908 h 3832767"/>
                <a:gd name="connsiteX3878" fmla="*/ 2443627 w 4177355"/>
                <a:gd name="connsiteY3878" fmla="*/ 3206502 h 3832767"/>
                <a:gd name="connsiteX3879" fmla="*/ 2439580 w 4177355"/>
                <a:gd name="connsiteY3879" fmla="*/ 3208832 h 3832767"/>
                <a:gd name="connsiteX3880" fmla="*/ 2431978 w 4177355"/>
                <a:gd name="connsiteY3880" fmla="*/ 3215577 h 3832767"/>
                <a:gd name="connsiteX3881" fmla="*/ 2426704 w 4177355"/>
                <a:gd name="connsiteY3881" fmla="*/ 3223670 h 3832767"/>
                <a:gd name="connsiteX3882" fmla="*/ 2424252 w 4177355"/>
                <a:gd name="connsiteY3882" fmla="*/ 3232009 h 3832767"/>
                <a:gd name="connsiteX3883" fmla="*/ 2424988 w 4177355"/>
                <a:gd name="connsiteY3883" fmla="*/ 3239612 h 3832767"/>
                <a:gd name="connsiteX3884" fmla="*/ 2426827 w 4177355"/>
                <a:gd name="connsiteY3884" fmla="*/ 3242923 h 3832767"/>
                <a:gd name="connsiteX3885" fmla="*/ 2429402 w 4177355"/>
                <a:gd name="connsiteY3885" fmla="*/ 3245375 h 3832767"/>
                <a:gd name="connsiteX3886" fmla="*/ 2432713 w 4177355"/>
                <a:gd name="connsiteY3886" fmla="*/ 3246970 h 3832767"/>
                <a:gd name="connsiteX3887" fmla="*/ 2436515 w 4177355"/>
                <a:gd name="connsiteY3887" fmla="*/ 3247583 h 3832767"/>
                <a:gd name="connsiteX3888" fmla="*/ 2440194 w 4177355"/>
                <a:gd name="connsiteY3888" fmla="*/ 3247460 h 3832767"/>
                <a:gd name="connsiteX3889" fmla="*/ 2444118 w 4177355"/>
                <a:gd name="connsiteY3889" fmla="*/ 3246602 h 3832767"/>
                <a:gd name="connsiteX3890" fmla="*/ 2448164 w 4177355"/>
                <a:gd name="connsiteY3890" fmla="*/ 3245008 h 3832767"/>
                <a:gd name="connsiteX3891" fmla="*/ 2452334 w 4177355"/>
                <a:gd name="connsiteY3891" fmla="*/ 3242678 h 3832767"/>
                <a:gd name="connsiteX3892" fmla="*/ 2459937 w 4177355"/>
                <a:gd name="connsiteY3892" fmla="*/ 3235810 h 3832767"/>
                <a:gd name="connsiteX3893" fmla="*/ 2465210 w 4177355"/>
                <a:gd name="connsiteY3893" fmla="*/ 3227717 h 3832767"/>
                <a:gd name="connsiteX3894" fmla="*/ 2467663 w 4177355"/>
                <a:gd name="connsiteY3894" fmla="*/ 3219378 h 3832767"/>
                <a:gd name="connsiteX3895" fmla="*/ 2466804 w 4177355"/>
                <a:gd name="connsiteY3895" fmla="*/ 3211775 h 3832767"/>
                <a:gd name="connsiteX3896" fmla="*/ 2464965 w 4177355"/>
                <a:gd name="connsiteY3896" fmla="*/ 3208464 h 3832767"/>
                <a:gd name="connsiteX3897" fmla="*/ 2462389 w 4177355"/>
                <a:gd name="connsiteY3897" fmla="*/ 3206012 h 3832767"/>
                <a:gd name="connsiteX3898" fmla="*/ 2459079 w 4177355"/>
                <a:gd name="connsiteY3898" fmla="*/ 3204417 h 3832767"/>
                <a:gd name="connsiteX3899" fmla="*/ 2455277 w 4177355"/>
                <a:gd name="connsiteY3899" fmla="*/ 3203804 h 3832767"/>
                <a:gd name="connsiteX3900" fmla="*/ 28818 w 4177355"/>
                <a:gd name="connsiteY3900" fmla="*/ 3129246 h 3832767"/>
                <a:gd name="connsiteX3901" fmla="*/ 26488 w 4177355"/>
                <a:gd name="connsiteY3901" fmla="*/ 3129491 h 3832767"/>
                <a:gd name="connsiteX3902" fmla="*/ 23913 w 4177355"/>
                <a:gd name="connsiteY3902" fmla="*/ 3130349 h 3832767"/>
                <a:gd name="connsiteX3903" fmla="*/ 20970 w 4177355"/>
                <a:gd name="connsiteY3903" fmla="*/ 3131944 h 3832767"/>
                <a:gd name="connsiteX3904" fmla="*/ 17904 w 4177355"/>
                <a:gd name="connsiteY3904" fmla="*/ 3134151 h 3832767"/>
                <a:gd name="connsiteX3905" fmla="*/ 12631 w 4177355"/>
                <a:gd name="connsiteY3905" fmla="*/ 3139424 h 3832767"/>
                <a:gd name="connsiteX3906" fmla="*/ 8461 w 4177355"/>
                <a:gd name="connsiteY3906" fmla="*/ 3145310 h 3832767"/>
                <a:gd name="connsiteX3907" fmla="*/ 5764 w 4177355"/>
                <a:gd name="connsiteY3907" fmla="*/ 3151074 h 3832767"/>
                <a:gd name="connsiteX3908" fmla="*/ 5028 w 4177355"/>
                <a:gd name="connsiteY3908" fmla="*/ 3156102 h 3832767"/>
                <a:gd name="connsiteX3909" fmla="*/ 5396 w 4177355"/>
                <a:gd name="connsiteY3909" fmla="*/ 3157819 h 3832767"/>
                <a:gd name="connsiteX3910" fmla="*/ 6254 w 4177355"/>
                <a:gd name="connsiteY3910" fmla="*/ 3159045 h 3832767"/>
                <a:gd name="connsiteX3911" fmla="*/ 7480 w 4177355"/>
                <a:gd name="connsiteY3911" fmla="*/ 3159903 h 3832767"/>
                <a:gd name="connsiteX3912" fmla="*/ 9075 w 4177355"/>
                <a:gd name="connsiteY3912" fmla="*/ 3160271 h 3832767"/>
                <a:gd name="connsiteX3913" fmla="*/ 11404 w 4177355"/>
                <a:gd name="connsiteY3913" fmla="*/ 3160026 h 3832767"/>
                <a:gd name="connsiteX3914" fmla="*/ 14102 w 4177355"/>
                <a:gd name="connsiteY3914" fmla="*/ 3159167 h 3832767"/>
                <a:gd name="connsiteX3915" fmla="*/ 17045 w 4177355"/>
                <a:gd name="connsiteY3915" fmla="*/ 3157573 h 3832767"/>
                <a:gd name="connsiteX3916" fmla="*/ 20111 w 4177355"/>
                <a:gd name="connsiteY3916" fmla="*/ 3155366 h 3832767"/>
                <a:gd name="connsiteX3917" fmla="*/ 25384 w 4177355"/>
                <a:gd name="connsiteY3917" fmla="*/ 3150093 h 3832767"/>
                <a:gd name="connsiteX3918" fmla="*/ 29554 w 4177355"/>
                <a:gd name="connsiteY3918" fmla="*/ 3144207 h 3832767"/>
                <a:gd name="connsiteX3919" fmla="*/ 32129 w 4177355"/>
                <a:gd name="connsiteY3919" fmla="*/ 3138443 h 3832767"/>
                <a:gd name="connsiteX3920" fmla="*/ 32742 w 4177355"/>
                <a:gd name="connsiteY3920" fmla="*/ 3133415 h 3832767"/>
                <a:gd name="connsiteX3921" fmla="*/ 32251 w 4177355"/>
                <a:gd name="connsiteY3921" fmla="*/ 3131698 h 3832767"/>
                <a:gd name="connsiteX3922" fmla="*/ 31393 w 4177355"/>
                <a:gd name="connsiteY3922" fmla="*/ 3130472 h 3832767"/>
                <a:gd name="connsiteX3923" fmla="*/ 30167 w 4177355"/>
                <a:gd name="connsiteY3923" fmla="*/ 3129736 h 3832767"/>
                <a:gd name="connsiteX3924" fmla="*/ 28573 w 4177355"/>
                <a:gd name="connsiteY3924" fmla="*/ 3129369 h 3832767"/>
                <a:gd name="connsiteX3925" fmla="*/ 2371767 w 4177355"/>
                <a:gd name="connsiteY3925" fmla="*/ 3258742 h 3832767"/>
                <a:gd name="connsiteX3926" fmla="*/ 2368333 w 4177355"/>
                <a:gd name="connsiteY3926" fmla="*/ 3258865 h 3832767"/>
                <a:gd name="connsiteX3927" fmla="*/ 2364654 w 4177355"/>
                <a:gd name="connsiteY3927" fmla="*/ 3259723 h 3832767"/>
                <a:gd name="connsiteX3928" fmla="*/ 2360853 w 4177355"/>
                <a:gd name="connsiteY3928" fmla="*/ 3261195 h 3832767"/>
                <a:gd name="connsiteX3929" fmla="*/ 2356929 w 4177355"/>
                <a:gd name="connsiteY3929" fmla="*/ 3263402 h 3832767"/>
                <a:gd name="connsiteX3930" fmla="*/ 2349203 w 4177355"/>
                <a:gd name="connsiteY3930" fmla="*/ 3270024 h 3832767"/>
                <a:gd name="connsiteX3931" fmla="*/ 2343685 w 4177355"/>
                <a:gd name="connsiteY3931" fmla="*/ 3277995 h 3832767"/>
                <a:gd name="connsiteX3932" fmla="*/ 2340864 w 4177355"/>
                <a:gd name="connsiteY3932" fmla="*/ 3286456 h 3832767"/>
                <a:gd name="connsiteX3933" fmla="*/ 2341355 w 4177355"/>
                <a:gd name="connsiteY3933" fmla="*/ 3294305 h 3832767"/>
                <a:gd name="connsiteX3934" fmla="*/ 2343072 w 4177355"/>
                <a:gd name="connsiteY3934" fmla="*/ 3297861 h 3832767"/>
                <a:gd name="connsiteX3935" fmla="*/ 2345647 w 4177355"/>
                <a:gd name="connsiteY3935" fmla="*/ 3300436 h 3832767"/>
                <a:gd name="connsiteX3936" fmla="*/ 2348958 w 4177355"/>
                <a:gd name="connsiteY3936" fmla="*/ 3302153 h 3832767"/>
                <a:gd name="connsiteX3937" fmla="*/ 2352882 w 4177355"/>
                <a:gd name="connsiteY3937" fmla="*/ 3302888 h 3832767"/>
                <a:gd name="connsiteX3938" fmla="*/ 2356438 w 4177355"/>
                <a:gd name="connsiteY3938" fmla="*/ 3302766 h 3832767"/>
                <a:gd name="connsiteX3939" fmla="*/ 2360117 w 4177355"/>
                <a:gd name="connsiteY3939" fmla="*/ 3302030 h 3832767"/>
                <a:gd name="connsiteX3940" fmla="*/ 2364041 w 4177355"/>
                <a:gd name="connsiteY3940" fmla="*/ 3300558 h 3832767"/>
                <a:gd name="connsiteX3941" fmla="*/ 2367965 w 4177355"/>
                <a:gd name="connsiteY3941" fmla="*/ 3298351 h 3832767"/>
                <a:gd name="connsiteX3942" fmla="*/ 2375691 w 4177355"/>
                <a:gd name="connsiteY3942" fmla="*/ 3291729 h 3832767"/>
                <a:gd name="connsiteX3943" fmla="*/ 2381209 w 4177355"/>
                <a:gd name="connsiteY3943" fmla="*/ 3283636 h 3832767"/>
                <a:gd name="connsiteX3944" fmla="*/ 2384030 w 4177355"/>
                <a:gd name="connsiteY3944" fmla="*/ 3275174 h 3832767"/>
                <a:gd name="connsiteX3945" fmla="*/ 2383539 w 4177355"/>
                <a:gd name="connsiteY3945" fmla="*/ 3267326 h 3832767"/>
                <a:gd name="connsiteX3946" fmla="*/ 2381822 w 4177355"/>
                <a:gd name="connsiteY3946" fmla="*/ 3263770 h 3832767"/>
                <a:gd name="connsiteX3947" fmla="*/ 2379247 w 4177355"/>
                <a:gd name="connsiteY3947" fmla="*/ 3261195 h 3832767"/>
                <a:gd name="connsiteX3948" fmla="*/ 2375936 w 4177355"/>
                <a:gd name="connsiteY3948" fmla="*/ 3259478 h 3832767"/>
                <a:gd name="connsiteX3949" fmla="*/ 2372135 w 4177355"/>
                <a:gd name="connsiteY3949" fmla="*/ 3258742 h 3832767"/>
                <a:gd name="connsiteX3950" fmla="*/ 34336 w 4177355"/>
                <a:gd name="connsiteY3950" fmla="*/ 3170817 h 3832767"/>
                <a:gd name="connsiteX3951" fmla="*/ 31884 w 4177355"/>
                <a:gd name="connsiteY3951" fmla="*/ 3171062 h 3832767"/>
                <a:gd name="connsiteX3952" fmla="*/ 29063 w 4177355"/>
                <a:gd name="connsiteY3952" fmla="*/ 3172044 h 3832767"/>
                <a:gd name="connsiteX3953" fmla="*/ 25997 w 4177355"/>
                <a:gd name="connsiteY3953" fmla="*/ 3173760 h 3832767"/>
                <a:gd name="connsiteX3954" fmla="*/ 22686 w 4177355"/>
                <a:gd name="connsiteY3954" fmla="*/ 3176213 h 3832767"/>
                <a:gd name="connsiteX3955" fmla="*/ 17413 w 4177355"/>
                <a:gd name="connsiteY3955" fmla="*/ 3181609 h 3832767"/>
                <a:gd name="connsiteX3956" fmla="*/ 13367 w 4177355"/>
                <a:gd name="connsiteY3956" fmla="*/ 3187617 h 3832767"/>
                <a:gd name="connsiteX3957" fmla="*/ 10914 w 4177355"/>
                <a:gd name="connsiteY3957" fmla="*/ 3193504 h 3832767"/>
                <a:gd name="connsiteX3958" fmla="*/ 10423 w 4177355"/>
                <a:gd name="connsiteY3958" fmla="*/ 3198409 h 3832767"/>
                <a:gd name="connsiteX3959" fmla="*/ 10914 w 4177355"/>
                <a:gd name="connsiteY3959" fmla="*/ 3200003 h 3832767"/>
                <a:gd name="connsiteX3960" fmla="*/ 11772 w 4177355"/>
                <a:gd name="connsiteY3960" fmla="*/ 3201229 h 3832767"/>
                <a:gd name="connsiteX3961" fmla="*/ 12999 w 4177355"/>
                <a:gd name="connsiteY3961" fmla="*/ 3201965 h 3832767"/>
                <a:gd name="connsiteX3962" fmla="*/ 14470 w 4177355"/>
                <a:gd name="connsiteY3962" fmla="*/ 3202333 h 3832767"/>
                <a:gd name="connsiteX3963" fmla="*/ 16923 w 4177355"/>
                <a:gd name="connsiteY3963" fmla="*/ 3202087 h 3832767"/>
                <a:gd name="connsiteX3964" fmla="*/ 19743 w 4177355"/>
                <a:gd name="connsiteY3964" fmla="*/ 3201107 h 3832767"/>
                <a:gd name="connsiteX3965" fmla="*/ 22809 w 4177355"/>
                <a:gd name="connsiteY3965" fmla="*/ 3199390 h 3832767"/>
                <a:gd name="connsiteX3966" fmla="*/ 25997 w 4177355"/>
                <a:gd name="connsiteY3966" fmla="*/ 3196937 h 3832767"/>
                <a:gd name="connsiteX3967" fmla="*/ 31270 w 4177355"/>
                <a:gd name="connsiteY3967" fmla="*/ 3191541 h 3832767"/>
                <a:gd name="connsiteX3968" fmla="*/ 35317 w 4177355"/>
                <a:gd name="connsiteY3968" fmla="*/ 3185532 h 3832767"/>
                <a:gd name="connsiteX3969" fmla="*/ 37770 w 4177355"/>
                <a:gd name="connsiteY3969" fmla="*/ 3179646 h 3832767"/>
                <a:gd name="connsiteX3970" fmla="*/ 38260 w 4177355"/>
                <a:gd name="connsiteY3970" fmla="*/ 3174619 h 3832767"/>
                <a:gd name="connsiteX3971" fmla="*/ 37770 w 4177355"/>
                <a:gd name="connsiteY3971" fmla="*/ 3173024 h 3832767"/>
                <a:gd name="connsiteX3972" fmla="*/ 36911 w 4177355"/>
                <a:gd name="connsiteY3972" fmla="*/ 3171798 h 3832767"/>
                <a:gd name="connsiteX3973" fmla="*/ 35685 w 4177355"/>
                <a:gd name="connsiteY3973" fmla="*/ 3171062 h 3832767"/>
                <a:gd name="connsiteX3974" fmla="*/ 34213 w 4177355"/>
                <a:gd name="connsiteY3974" fmla="*/ 3170694 h 3832767"/>
                <a:gd name="connsiteX3975" fmla="*/ 2288011 w 4177355"/>
                <a:gd name="connsiteY3975" fmla="*/ 3311227 h 3832767"/>
                <a:gd name="connsiteX3976" fmla="*/ 2284700 w 4177355"/>
                <a:gd name="connsiteY3976" fmla="*/ 3311227 h 3832767"/>
                <a:gd name="connsiteX3977" fmla="*/ 2281144 w 4177355"/>
                <a:gd name="connsiteY3977" fmla="*/ 3311963 h 3832767"/>
                <a:gd name="connsiteX3978" fmla="*/ 2277465 w 4177355"/>
                <a:gd name="connsiteY3978" fmla="*/ 3313312 h 3832767"/>
                <a:gd name="connsiteX3979" fmla="*/ 2273786 w 4177355"/>
                <a:gd name="connsiteY3979" fmla="*/ 3315274 h 3832767"/>
                <a:gd name="connsiteX3980" fmla="*/ 2265938 w 4177355"/>
                <a:gd name="connsiteY3980" fmla="*/ 3321651 h 3832767"/>
                <a:gd name="connsiteX3981" fmla="*/ 2260297 w 4177355"/>
                <a:gd name="connsiteY3981" fmla="*/ 3329499 h 3832767"/>
                <a:gd name="connsiteX3982" fmla="*/ 2257231 w 4177355"/>
                <a:gd name="connsiteY3982" fmla="*/ 3337960 h 3832767"/>
                <a:gd name="connsiteX3983" fmla="*/ 2257231 w 4177355"/>
                <a:gd name="connsiteY3983" fmla="*/ 3345931 h 3832767"/>
                <a:gd name="connsiteX3984" fmla="*/ 2258825 w 4177355"/>
                <a:gd name="connsiteY3984" fmla="*/ 3349733 h 3832767"/>
                <a:gd name="connsiteX3985" fmla="*/ 2261401 w 4177355"/>
                <a:gd name="connsiteY3985" fmla="*/ 3352553 h 3832767"/>
                <a:gd name="connsiteX3986" fmla="*/ 2264712 w 4177355"/>
                <a:gd name="connsiteY3986" fmla="*/ 3354393 h 3832767"/>
                <a:gd name="connsiteX3987" fmla="*/ 2268636 w 4177355"/>
                <a:gd name="connsiteY3987" fmla="*/ 3355251 h 3832767"/>
                <a:gd name="connsiteX3988" fmla="*/ 2271947 w 4177355"/>
                <a:gd name="connsiteY3988" fmla="*/ 3355251 h 3832767"/>
                <a:gd name="connsiteX3989" fmla="*/ 2275503 w 4177355"/>
                <a:gd name="connsiteY3989" fmla="*/ 3354515 h 3832767"/>
                <a:gd name="connsiteX3990" fmla="*/ 2279182 w 4177355"/>
                <a:gd name="connsiteY3990" fmla="*/ 3353166 h 3832767"/>
                <a:gd name="connsiteX3991" fmla="*/ 2282983 w 4177355"/>
                <a:gd name="connsiteY3991" fmla="*/ 3351204 h 3832767"/>
                <a:gd name="connsiteX3992" fmla="*/ 2290709 w 4177355"/>
                <a:gd name="connsiteY3992" fmla="*/ 3344705 h 3832767"/>
                <a:gd name="connsiteX3993" fmla="*/ 2296350 w 4177355"/>
                <a:gd name="connsiteY3993" fmla="*/ 3336734 h 3832767"/>
                <a:gd name="connsiteX3994" fmla="*/ 2299416 w 4177355"/>
                <a:gd name="connsiteY3994" fmla="*/ 3328273 h 3832767"/>
                <a:gd name="connsiteX3995" fmla="*/ 2299293 w 4177355"/>
                <a:gd name="connsiteY3995" fmla="*/ 3320179 h 3832767"/>
                <a:gd name="connsiteX3996" fmla="*/ 2297699 w 4177355"/>
                <a:gd name="connsiteY3996" fmla="*/ 3316500 h 3832767"/>
                <a:gd name="connsiteX3997" fmla="*/ 2295124 w 4177355"/>
                <a:gd name="connsiteY3997" fmla="*/ 3313680 h 3832767"/>
                <a:gd name="connsiteX3998" fmla="*/ 2291813 w 4177355"/>
                <a:gd name="connsiteY3998" fmla="*/ 3311840 h 3832767"/>
                <a:gd name="connsiteX3999" fmla="*/ 2287888 w 4177355"/>
                <a:gd name="connsiteY3999" fmla="*/ 3311105 h 3832767"/>
                <a:gd name="connsiteX4000" fmla="*/ 41449 w 4177355"/>
                <a:gd name="connsiteY4000" fmla="*/ 3211775 h 3832767"/>
                <a:gd name="connsiteX4001" fmla="*/ 38996 w 4177355"/>
                <a:gd name="connsiteY4001" fmla="*/ 3212020 h 3832767"/>
                <a:gd name="connsiteX4002" fmla="*/ 36053 w 4177355"/>
                <a:gd name="connsiteY4002" fmla="*/ 3213002 h 3832767"/>
                <a:gd name="connsiteX4003" fmla="*/ 32865 w 4177355"/>
                <a:gd name="connsiteY4003" fmla="*/ 3214841 h 3832767"/>
                <a:gd name="connsiteX4004" fmla="*/ 29554 w 4177355"/>
                <a:gd name="connsiteY4004" fmla="*/ 3217416 h 3832767"/>
                <a:gd name="connsiteX4005" fmla="*/ 24281 w 4177355"/>
                <a:gd name="connsiteY4005" fmla="*/ 3222934 h 3832767"/>
                <a:gd name="connsiteX4006" fmla="*/ 20234 w 4177355"/>
                <a:gd name="connsiteY4006" fmla="*/ 3228943 h 3832767"/>
                <a:gd name="connsiteX4007" fmla="*/ 17904 w 4177355"/>
                <a:gd name="connsiteY4007" fmla="*/ 3234829 h 3832767"/>
                <a:gd name="connsiteX4008" fmla="*/ 17536 w 4177355"/>
                <a:gd name="connsiteY4008" fmla="*/ 3239735 h 3832767"/>
                <a:gd name="connsiteX4009" fmla="*/ 18026 w 4177355"/>
                <a:gd name="connsiteY4009" fmla="*/ 3241329 h 3832767"/>
                <a:gd name="connsiteX4010" fmla="*/ 18885 w 4177355"/>
                <a:gd name="connsiteY4010" fmla="*/ 3242432 h 3832767"/>
                <a:gd name="connsiteX4011" fmla="*/ 20111 w 4177355"/>
                <a:gd name="connsiteY4011" fmla="*/ 3243168 h 3832767"/>
                <a:gd name="connsiteX4012" fmla="*/ 21583 w 4177355"/>
                <a:gd name="connsiteY4012" fmla="*/ 3243536 h 3832767"/>
                <a:gd name="connsiteX4013" fmla="*/ 24158 w 4177355"/>
                <a:gd name="connsiteY4013" fmla="*/ 3243291 h 3832767"/>
                <a:gd name="connsiteX4014" fmla="*/ 27101 w 4177355"/>
                <a:gd name="connsiteY4014" fmla="*/ 3242187 h 3832767"/>
                <a:gd name="connsiteX4015" fmla="*/ 30289 w 4177355"/>
                <a:gd name="connsiteY4015" fmla="*/ 3240348 h 3832767"/>
                <a:gd name="connsiteX4016" fmla="*/ 33723 w 4177355"/>
                <a:gd name="connsiteY4016" fmla="*/ 3237772 h 3832767"/>
                <a:gd name="connsiteX4017" fmla="*/ 38996 w 4177355"/>
                <a:gd name="connsiteY4017" fmla="*/ 3232254 h 3832767"/>
                <a:gd name="connsiteX4018" fmla="*/ 43043 w 4177355"/>
                <a:gd name="connsiteY4018" fmla="*/ 3226245 h 3832767"/>
                <a:gd name="connsiteX4019" fmla="*/ 45373 w 4177355"/>
                <a:gd name="connsiteY4019" fmla="*/ 3220359 h 3832767"/>
                <a:gd name="connsiteX4020" fmla="*/ 45618 w 4177355"/>
                <a:gd name="connsiteY4020" fmla="*/ 3215454 h 3832767"/>
                <a:gd name="connsiteX4021" fmla="*/ 45127 w 4177355"/>
                <a:gd name="connsiteY4021" fmla="*/ 3213982 h 3832767"/>
                <a:gd name="connsiteX4022" fmla="*/ 44269 w 4177355"/>
                <a:gd name="connsiteY4022" fmla="*/ 3212879 h 3832767"/>
                <a:gd name="connsiteX4023" fmla="*/ 43043 w 4177355"/>
                <a:gd name="connsiteY4023" fmla="*/ 3212143 h 3832767"/>
                <a:gd name="connsiteX4024" fmla="*/ 41571 w 4177355"/>
                <a:gd name="connsiteY4024" fmla="*/ 3211898 h 3832767"/>
                <a:gd name="connsiteX4025" fmla="*/ 2204378 w 4177355"/>
                <a:gd name="connsiteY4025" fmla="*/ 3361383 h 3832767"/>
                <a:gd name="connsiteX4026" fmla="*/ 2201312 w 4177355"/>
                <a:gd name="connsiteY4026" fmla="*/ 3361383 h 3832767"/>
                <a:gd name="connsiteX4027" fmla="*/ 2198001 w 4177355"/>
                <a:gd name="connsiteY4027" fmla="*/ 3361996 h 3832767"/>
                <a:gd name="connsiteX4028" fmla="*/ 2194568 w 4177355"/>
                <a:gd name="connsiteY4028" fmla="*/ 3363222 h 3832767"/>
                <a:gd name="connsiteX4029" fmla="*/ 2191012 w 4177355"/>
                <a:gd name="connsiteY4029" fmla="*/ 3364939 h 3832767"/>
                <a:gd name="connsiteX4030" fmla="*/ 2183163 w 4177355"/>
                <a:gd name="connsiteY4030" fmla="*/ 3371070 h 3832767"/>
                <a:gd name="connsiteX4031" fmla="*/ 2177277 w 4177355"/>
                <a:gd name="connsiteY4031" fmla="*/ 3378919 h 3832767"/>
                <a:gd name="connsiteX4032" fmla="*/ 2173966 w 4177355"/>
                <a:gd name="connsiteY4032" fmla="*/ 3387380 h 3832767"/>
                <a:gd name="connsiteX4033" fmla="*/ 2173721 w 4177355"/>
                <a:gd name="connsiteY4033" fmla="*/ 3395596 h 3832767"/>
                <a:gd name="connsiteX4034" fmla="*/ 2175192 w 4177355"/>
                <a:gd name="connsiteY4034" fmla="*/ 3399643 h 3832767"/>
                <a:gd name="connsiteX4035" fmla="*/ 2177645 w 4177355"/>
                <a:gd name="connsiteY4035" fmla="*/ 3402709 h 3832767"/>
                <a:gd name="connsiteX4036" fmla="*/ 2180956 w 4177355"/>
                <a:gd name="connsiteY4036" fmla="*/ 3404671 h 3832767"/>
                <a:gd name="connsiteX4037" fmla="*/ 2185003 w 4177355"/>
                <a:gd name="connsiteY4037" fmla="*/ 3405529 h 3832767"/>
                <a:gd name="connsiteX4038" fmla="*/ 2188069 w 4177355"/>
                <a:gd name="connsiteY4038" fmla="*/ 3405529 h 3832767"/>
                <a:gd name="connsiteX4039" fmla="*/ 2191380 w 4177355"/>
                <a:gd name="connsiteY4039" fmla="*/ 3404916 h 3832767"/>
                <a:gd name="connsiteX4040" fmla="*/ 2194813 w 4177355"/>
                <a:gd name="connsiteY4040" fmla="*/ 3403689 h 3832767"/>
                <a:gd name="connsiteX4041" fmla="*/ 2198369 w 4177355"/>
                <a:gd name="connsiteY4041" fmla="*/ 3401973 h 3832767"/>
                <a:gd name="connsiteX4042" fmla="*/ 2206218 w 4177355"/>
                <a:gd name="connsiteY4042" fmla="*/ 3395719 h 3832767"/>
                <a:gd name="connsiteX4043" fmla="*/ 2212104 w 4177355"/>
                <a:gd name="connsiteY4043" fmla="*/ 3387870 h 3832767"/>
                <a:gd name="connsiteX4044" fmla="*/ 2215415 w 4177355"/>
                <a:gd name="connsiteY4044" fmla="*/ 3379409 h 3832767"/>
                <a:gd name="connsiteX4045" fmla="*/ 2215660 w 4177355"/>
                <a:gd name="connsiteY4045" fmla="*/ 3371193 h 3832767"/>
                <a:gd name="connsiteX4046" fmla="*/ 2214189 w 4177355"/>
                <a:gd name="connsiteY4046" fmla="*/ 3367146 h 3832767"/>
                <a:gd name="connsiteX4047" fmla="*/ 2211736 w 4177355"/>
                <a:gd name="connsiteY4047" fmla="*/ 3364203 h 3832767"/>
                <a:gd name="connsiteX4048" fmla="*/ 2208425 w 4177355"/>
                <a:gd name="connsiteY4048" fmla="*/ 3362241 h 3832767"/>
                <a:gd name="connsiteX4049" fmla="*/ 2204378 w 4177355"/>
                <a:gd name="connsiteY4049" fmla="*/ 3361383 h 3832767"/>
                <a:gd name="connsiteX4050" fmla="*/ 50646 w 4177355"/>
                <a:gd name="connsiteY4050" fmla="*/ 3251752 h 3832767"/>
                <a:gd name="connsiteX4051" fmla="*/ 47948 w 4177355"/>
                <a:gd name="connsiteY4051" fmla="*/ 3251997 h 3832767"/>
                <a:gd name="connsiteX4052" fmla="*/ 44882 w 4177355"/>
                <a:gd name="connsiteY4052" fmla="*/ 3253101 h 3832767"/>
                <a:gd name="connsiteX4053" fmla="*/ 41571 w 4177355"/>
                <a:gd name="connsiteY4053" fmla="*/ 3255063 h 3832767"/>
                <a:gd name="connsiteX4054" fmla="*/ 38015 w 4177355"/>
                <a:gd name="connsiteY4054" fmla="*/ 3257884 h 3832767"/>
                <a:gd name="connsiteX4055" fmla="*/ 32742 w 4177355"/>
                <a:gd name="connsiteY4055" fmla="*/ 3263647 h 3832767"/>
                <a:gd name="connsiteX4056" fmla="*/ 28818 w 4177355"/>
                <a:gd name="connsiteY4056" fmla="*/ 3269779 h 3832767"/>
                <a:gd name="connsiteX4057" fmla="*/ 26610 w 4177355"/>
                <a:gd name="connsiteY4057" fmla="*/ 3275665 h 3832767"/>
                <a:gd name="connsiteX4058" fmla="*/ 26488 w 4177355"/>
                <a:gd name="connsiteY4058" fmla="*/ 3280570 h 3832767"/>
                <a:gd name="connsiteX4059" fmla="*/ 27101 w 4177355"/>
                <a:gd name="connsiteY4059" fmla="*/ 3282042 h 3832767"/>
                <a:gd name="connsiteX4060" fmla="*/ 27959 w 4177355"/>
                <a:gd name="connsiteY4060" fmla="*/ 3283145 h 3832767"/>
                <a:gd name="connsiteX4061" fmla="*/ 29063 w 4177355"/>
                <a:gd name="connsiteY4061" fmla="*/ 3283758 h 3832767"/>
                <a:gd name="connsiteX4062" fmla="*/ 30535 w 4177355"/>
                <a:gd name="connsiteY4062" fmla="*/ 3284003 h 3832767"/>
                <a:gd name="connsiteX4063" fmla="*/ 33232 w 4177355"/>
                <a:gd name="connsiteY4063" fmla="*/ 3283758 h 3832767"/>
                <a:gd name="connsiteX4064" fmla="*/ 36298 w 4177355"/>
                <a:gd name="connsiteY4064" fmla="*/ 3282655 h 3832767"/>
                <a:gd name="connsiteX4065" fmla="*/ 39609 w 4177355"/>
                <a:gd name="connsiteY4065" fmla="*/ 3280693 h 3832767"/>
                <a:gd name="connsiteX4066" fmla="*/ 43165 w 4177355"/>
                <a:gd name="connsiteY4066" fmla="*/ 3277872 h 3832767"/>
                <a:gd name="connsiteX4067" fmla="*/ 48438 w 4177355"/>
                <a:gd name="connsiteY4067" fmla="*/ 3272108 h 3832767"/>
                <a:gd name="connsiteX4068" fmla="*/ 52363 w 4177355"/>
                <a:gd name="connsiteY4068" fmla="*/ 3265977 h 3832767"/>
                <a:gd name="connsiteX4069" fmla="*/ 54570 w 4177355"/>
                <a:gd name="connsiteY4069" fmla="*/ 3260091 h 3832767"/>
                <a:gd name="connsiteX4070" fmla="*/ 54570 w 4177355"/>
                <a:gd name="connsiteY4070" fmla="*/ 3255186 h 3832767"/>
                <a:gd name="connsiteX4071" fmla="*/ 53957 w 4177355"/>
                <a:gd name="connsiteY4071" fmla="*/ 3253837 h 3832767"/>
                <a:gd name="connsiteX4072" fmla="*/ 53098 w 4177355"/>
                <a:gd name="connsiteY4072" fmla="*/ 3252856 h 3832767"/>
                <a:gd name="connsiteX4073" fmla="*/ 51872 w 4177355"/>
                <a:gd name="connsiteY4073" fmla="*/ 3252243 h 3832767"/>
                <a:gd name="connsiteX4074" fmla="*/ 50401 w 4177355"/>
                <a:gd name="connsiteY4074" fmla="*/ 3251997 h 3832767"/>
                <a:gd name="connsiteX4075" fmla="*/ 2120623 w 4177355"/>
                <a:gd name="connsiteY4075" fmla="*/ 3408840 h 3832767"/>
                <a:gd name="connsiteX4076" fmla="*/ 2117679 w 4177355"/>
                <a:gd name="connsiteY4076" fmla="*/ 3408840 h 3832767"/>
                <a:gd name="connsiteX4077" fmla="*/ 2114614 w 4177355"/>
                <a:gd name="connsiteY4077" fmla="*/ 3409330 h 3832767"/>
                <a:gd name="connsiteX4078" fmla="*/ 2111425 w 4177355"/>
                <a:gd name="connsiteY4078" fmla="*/ 3410434 h 3832767"/>
                <a:gd name="connsiteX4079" fmla="*/ 2108114 w 4177355"/>
                <a:gd name="connsiteY4079" fmla="*/ 3412028 h 3832767"/>
                <a:gd name="connsiteX4080" fmla="*/ 2100144 w 4177355"/>
                <a:gd name="connsiteY4080" fmla="*/ 3418037 h 3832767"/>
                <a:gd name="connsiteX4081" fmla="*/ 2094012 w 4177355"/>
                <a:gd name="connsiteY4081" fmla="*/ 3425763 h 3832767"/>
                <a:gd name="connsiteX4082" fmla="*/ 2090333 w 4177355"/>
                <a:gd name="connsiteY4082" fmla="*/ 3434224 h 3832767"/>
                <a:gd name="connsiteX4083" fmla="*/ 2089720 w 4177355"/>
                <a:gd name="connsiteY4083" fmla="*/ 3442563 h 3832767"/>
                <a:gd name="connsiteX4084" fmla="*/ 2091069 w 4177355"/>
                <a:gd name="connsiteY4084" fmla="*/ 3446732 h 3832767"/>
                <a:gd name="connsiteX4085" fmla="*/ 2093521 w 4177355"/>
                <a:gd name="connsiteY4085" fmla="*/ 3449920 h 3832767"/>
                <a:gd name="connsiteX4086" fmla="*/ 2096832 w 4177355"/>
                <a:gd name="connsiteY4086" fmla="*/ 3452005 h 3832767"/>
                <a:gd name="connsiteX4087" fmla="*/ 2100879 w 4177355"/>
                <a:gd name="connsiteY4087" fmla="*/ 3452986 h 3832767"/>
                <a:gd name="connsiteX4088" fmla="*/ 2103822 w 4177355"/>
                <a:gd name="connsiteY4088" fmla="*/ 3452986 h 3832767"/>
                <a:gd name="connsiteX4089" fmla="*/ 2106888 w 4177355"/>
                <a:gd name="connsiteY4089" fmla="*/ 3452496 h 3832767"/>
                <a:gd name="connsiteX4090" fmla="*/ 2110077 w 4177355"/>
                <a:gd name="connsiteY4090" fmla="*/ 3451392 h 3832767"/>
                <a:gd name="connsiteX4091" fmla="*/ 2113388 w 4177355"/>
                <a:gd name="connsiteY4091" fmla="*/ 3449798 h 3832767"/>
                <a:gd name="connsiteX4092" fmla="*/ 2121358 w 4177355"/>
                <a:gd name="connsiteY4092" fmla="*/ 3443789 h 3832767"/>
                <a:gd name="connsiteX4093" fmla="*/ 2127490 w 4177355"/>
                <a:gd name="connsiteY4093" fmla="*/ 3436064 h 3832767"/>
                <a:gd name="connsiteX4094" fmla="*/ 2131046 w 4177355"/>
                <a:gd name="connsiteY4094" fmla="*/ 3427602 h 3832767"/>
                <a:gd name="connsiteX4095" fmla="*/ 2131537 w 4177355"/>
                <a:gd name="connsiteY4095" fmla="*/ 3419386 h 3832767"/>
                <a:gd name="connsiteX4096" fmla="*/ 2130188 w 4177355"/>
                <a:gd name="connsiteY4096" fmla="*/ 3415094 h 3832767"/>
                <a:gd name="connsiteX4097" fmla="*/ 2127735 w 4177355"/>
                <a:gd name="connsiteY4097" fmla="*/ 3411906 h 3832767"/>
                <a:gd name="connsiteX4098" fmla="*/ 2124424 w 4177355"/>
                <a:gd name="connsiteY4098" fmla="*/ 3409821 h 3832767"/>
                <a:gd name="connsiteX4099" fmla="*/ 2120377 w 4177355"/>
                <a:gd name="connsiteY4099" fmla="*/ 3408840 h 3832767"/>
                <a:gd name="connsiteX4100" fmla="*/ 2037235 w 4177355"/>
                <a:gd name="connsiteY4100" fmla="*/ 3453722 h 3832767"/>
                <a:gd name="connsiteX4101" fmla="*/ 2034537 w 4177355"/>
                <a:gd name="connsiteY4101" fmla="*/ 3453722 h 3832767"/>
                <a:gd name="connsiteX4102" fmla="*/ 2031594 w 4177355"/>
                <a:gd name="connsiteY4102" fmla="*/ 3454212 h 3832767"/>
                <a:gd name="connsiteX4103" fmla="*/ 2028528 w 4177355"/>
                <a:gd name="connsiteY4103" fmla="*/ 3455194 h 3832767"/>
                <a:gd name="connsiteX4104" fmla="*/ 2025340 w 4177355"/>
                <a:gd name="connsiteY4104" fmla="*/ 3456665 h 3832767"/>
                <a:gd name="connsiteX4105" fmla="*/ 2017369 w 4177355"/>
                <a:gd name="connsiteY4105" fmla="*/ 3462429 h 3832767"/>
                <a:gd name="connsiteX4106" fmla="*/ 2011115 w 4177355"/>
                <a:gd name="connsiteY4106" fmla="*/ 3470032 h 3832767"/>
                <a:gd name="connsiteX4107" fmla="*/ 2007191 w 4177355"/>
                <a:gd name="connsiteY4107" fmla="*/ 3478493 h 3832767"/>
                <a:gd name="connsiteX4108" fmla="*/ 2006332 w 4177355"/>
                <a:gd name="connsiteY4108" fmla="*/ 3486832 h 3832767"/>
                <a:gd name="connsiteX4109" fmla="*/ 2007436 w 4177355"/>
                <a:gd name="connsiteY4109" fmla="*/ 3491369 h 3832767"/>
                <a:gd name="connsiteX4110" fmla="*/ 2009766 w 4177355"/>
                <a:gd name="connsiteY4110" fmla="*/ 3494803 h 3832767"/>
                <a:gd name="connsiteX4111" fmla="*/ 2013077 w 4177355"/>
                <a:gd name="connsiteY4111" fmla="*/ 3497010 h 3832767"/>
                <a:gd name="connsiteX4112" fmla="*/ 2017246 w 4177355"/>
                <a:gd name="connsiteY4112" fmla="*/ 3497991 h 3832767"/>
                <a:gd name="connsiteX4113" fmla="*/ 2019944 w 4177355"/>
                <a:gd name="connsiteY4113" fmla="*/ 3497991 h 3832767"/>
                <a:gd name="connsiteX4114" fmla="*/ 2022887 w 4177355"/>
                <a:gd name="connsiteY4114" fmla="*/ 3497501 h 3832767"/>
                <a:gd name="connsiteX4115" fmla="*/ 2025953 w 4177355"/>
                <a:gd name="connsiteY4115" fmla="*/ 3496520 h 3832767"/>
                <a:gd name="connsiteX4116" fmla="*/ 2029141 w 4177355"/>
                <a:gd name="connsiteY4116" fmla="*/ 3495048 h 3832767"/>
                <a:gd name="connsiteX4117" fmla="*/ 2037112 w 4177355"/>
                <a:gd name="connsiteY4117" fmla="*/ 3489285 h 3832767"/>
                <a:gd name="connsiteX4118" fmla="*/ 2043366 w 4177355"/>
                <a:gd name="connsiteY4118" fmla="*/ 3481682 h 3832767"/>
                <a:gd name="connsiteX4119" fmla="*/ 2047290 w 4177355"/>
                <a:gd name="connsiteY4119" fmla="*/ 3473220 h 3832767"/>
                <a:gd name="connsiteX4120" fmla="*/ 2048149 w 4177355"/>
                <a:gd name="connsiteY4120" fmla="*/ 3464881 h 3832767"/>
                <a:gd name="connsiteX4121" fmla="*/ 2047045 w 4177355"/>
                <a:gd name="connsiteY4121" fmla="*/ 3460344 h 3832767"/>
                <a:gd name="connsiteX4122" fmla="*/ 2044715 w 4177355"/>
                <a:gd name="connsiteY4122" fmla="*/ 3456910 h 3832767"/>
                <a:gd name="connsiteX4123" fmla="*/ 2041404 w 4177355"/>
                <a:gd name="connsiteY4123" fmla="*/ 3454703 h 3832767"/>
                <a:gd name="connsiteX4124" fmla="*/ 2037235 w 4177355"/>
                <a:gd name="connsiteY4124" fmla="*/ 3453722 h 3832767"/>
                <a:gd name="connsiteX4125" fmla="*/ 61560 w 4177355"/>
                <a:gd name="connsiteY4125" fmla="*/ 3290993 h 3832767"/>
                <a:gd name="connsiteX4126" fmla="*/ 58862 w 4177355"/>
                <a:gd name="connsiteY4126" fmla="*/ 3291239 h 3832767"/>
                <a:gd name="connsiteX4127" fmla="*/ 55674 w 4177355"/>
                <a:gd name="connsiteY4127" fmla="*/ 3292465 h 3832767"/>
                <a:gd name="connsiteX4128" fmla="*/ 52240 w 4177355"/>
                <a:gd name="connsiteY4128" fmla="*/ 3294550 h 3832767"/>
                <a:gd name="connsiteX4129" fmla="*/ 48561 w 4177355"/>
                <a:gd name="connsiteY4129" fmla="*/ 3297493 h 3832767"/>
                <a:gd name="connsiteX4130" fmla="*/ 43288 w 4177355"/>
                <a:gd name="connsiteY4130" fmla="*/ 3303379 h 3832767"/>
                <a:gd name="connsiteX4131" fmla="*/ 39364 w 4177355"/>
                <a:gd name="connsiteY4131" fmla="*/ 3309633 h 3832767"/>
                <a:gd name="connsiteX4132" fmla="*/ 37279 w 4177355"/>
                <a:gd name="connsiteY4132" fmla="*/ 3315519 h 3832767"/>
                <a:gd name="connsiteX4133" fmla="*/ 37279 w 4177355"/>
                <a:gd name="connsiteY4133" fmla="*/ 3320302 h 3832767"/>
                <a:gd name="connsiteX4134" fmla="*/ 37892 w 4177355"/>
                <a:gd name="connsiteY4134" fmla="*/ 3321651 h 3832767"/>
                <a:gd name="connsiteX4135" fmla="*/ 38751 w 4177355"/>
                <a:gd name="connsiteY4135" fmla="*/ 3322632 h 3832767"/>
                <a:gd name="connsiteX4136" fmla="*/ 39854 w 4177355"/>
                <a:gd name="connsiteY4136" fmla="*/ 3323245 h 3832767"/>
                <a:gd name="connsiteX4137" fmla="*/ 41203 w 4177355"/>
                <a:gd name="connsiteY4137" fmla="*/ 3323490 h 3832767"/>
                <a:gd name="connsiteX4138" fmla="*/ 44024 w 4177355"/>
                <a:gd name="connsiteY4138" fmla="*/ 3323245 h 3832767"/>
                <a:gd name="connsiteX4139" fmla="*/ 47212 w 4177355"/>
                <a:gd name="connsiteY4139" fmla="*/ 3322018 h 3832767"/>
                <a:gd name="connsiteX4140" fmla="*/ 50768 w 4177355"/>
                <a:gd name="connsiteY4140" fmla="*/ 3319934 h 3832767"/>
                <a:gd name="connsiteX4141" fmla="*/ 54447 w 4177355"/>
                <a:gd name="connsiteY4141" fmla="*/ 3316868 h 3832767"/>
                <a:gd name="connsiteX4142" fmla="*/ 59720 w 4177355"/>
                <a:gd name="connsiteY4142" fmla="*/ 3310982 h 3832767"/>
                <a:gd name="connsiteX4143" fmla="*/ 63522 w 4177355"/>
                <a:gd name="connsiteY4143" fmla="*/ 3304728 h 3832767"/>
                <a:gd name="connsiteX4144" fmla="*/ 65606 w 4177355"/>
                <a:gd name="connsiteY4144" fmla="*/ 3298842 h 3832767"/>
                <a:gd name="connsiteX4145" fmla="*/ 65606 w 4177355"/>
                <a:gd name="connsiteY4145" fmla="*/ 3294059 h 3832767"/>
                <a:gd name="connsiteX4146" fmla="*/ 64993 w 4177355"/>
                <a:gd name="connsiteY4146" fmla="*/ 3292710 h 3832767"/>
                <a:gd name="connsiteX4147" fmla="*/ 64135 w 4177355"/>
                <a:gd name="connsiteY4147" fmla="*/ 3291729 h 3832767"/>
                <a:gd name="connsiteX4148" fmla="*/ 63031 w 4177355"/>
                <a:gd name="connsiteY4148" fmla="*/ 3291116 h 3832767"/>
                <a:gd name="connsiteX4149" fmla="*/ 61682 w 4177355"/>
                <a:gd name="connsiteY4149" fmla="*/ 3290871 h 3832767"/>
                <a:gd name="connsiteX4150" fmla="*/ 1954092 w 4177355"/>
                <a:gd name="connsiteY4150" fmla="*/ 3496029 h 3832767"/>
                <a:gd name="connsiteX4151" fmla="*/ 1951517 w 4177355"/>
                <a:gd name="connsiteY4151" fmla="*/ 3496029 h 3832767"/>
                <a:gd name="connsiteX4152" fmla="*/ 1948819 w 4177355"/>
                <a:gd name="connsiteY4152" fmla="*/ 3496397 h 3832767"/>
                <a:gd name="connsiteX4153" fmla="*/ 1945999 w 4177355"/>
                <a:gd name="connsiteY4153" fmla="*/ 3497255 h 3832767"/>
                <a:gd name="connsiteX4154" fmla="*/ 1943056 w 4177355"/>
                <a:gd name="connsiteY4154" fmla="*/ 3498482 h 3832767"/>
                <a:gd name="connsiteX4155" fmla="*/ 1935085 w 4177355"/>
                <a:gd name="connsiteY4155" fmla="*/ 3503877 h 3832767"/>
                <a:gd name="connsiteX4156" fmla="*/ 1928708 w 4177355"/>
                <a:gd name="connsiteY4156" fmla="*/ 3511358 h 3832767"/>
                <a:gd name="connsiteX4157" fmla="*/ 1924539 w 4177355"/>
                <a:gd name="connsiteY4157" fmla="*/ 3519819 h 3832767"/>
                <a:gd name="connsiteX4158" fmla="*/ 1923313 w 4177355"/>
                <a:gd name="connsiteY4158" fmla="*/ 3528280 h 3832767"/>
                <a:gd name="connsiteX4159" fmla="*/ 1924294 w 4177355"/>
                <a:gd name="connsiteY4159" fmla="*/ 3533063 h 3832767"/>
                <a:gd name="connsiteX4160" fmla="*/ 1926501 w 4177355"/>
                <a:gd name="connsiteY4160" fmla="*/ 3536619 h 3832767"/>
                <a:gd name="connsiteX4161" fmla="*/ 1929812 w 4177355"/>
                <a:gd name="connsiteY4161" fmla="*/ 3539072 h 3832767"/>
                <a:gd name="connsiteX4162" fmla="*/ 1933981 w 4177355"/>
                <a:gd name="connsiteY4162" fmla="*/ 3540176 h 3832767"/>
                <a:gd name="connsiteX4163" fmla="*/ 1936557 w 4177355"/>
                <a:gd name="connsiteY4163" fmla="*/ 3540176 h 3832767"/>
                <a:gd name="connsiteX4164" fmla="*/ 1939254 w 4177355"/>
                <a:gd name="connsiteY4164" fmla="*/ 3539808 h 3832767"/>
                <a:gd name="connsiteX4165" fmla="*/ 1942075 w 4177355"/>
                <a:gd name="connsiteY4165" fmla="*/ 3538949 h 3832767"/>
                <a:gd name="connsiteX4166" fmla="*/ 1945018 w 4177355"/>
                <a:gd name="connsiteY4166" fmla="*/ 3537723 h 3832767"/>
                <a:gd name="connsiteX4167" fmla="*/ 1952989 w 4177355"/>
                <a:gd name="connsiteY4167" fmla="*/ 3532205 h 3832767"/>
                <a:gd name="connsiteX4168" fmla="*/ 1959366 w 4177355"/>
                <a:gd name="connsiteY4168" fmla="*/ 3524724 h 3832767"/>
                <a:gd name="connsiteX4169" fmla="*/ 1963535 w 4177355"/>
                <a:gd name="connsiteY4169" fmla="*/ 3516263 h 3832767"/>
                <a:gd name="connsiteX4170" fmla="*/ 1964761 w 4177355"/>
                <a:gd name="connsiteY4170" fmla="*/ 3507801 h 3832767"/>
                <a:gd name="connsiteX4171" fmla="*/ 1963780 w 4177355"/>
                <a:gd name="connsiteY4171" fmla="*/ 3503142 h 3832767"/>
                <a:gd name="connsiteX4172" fmla="*/ 1961573 w 4177355"/>
                <a:gd name="connsiteY4172" fmla="*/ 3499585 h 3832767"/>
                <a:gd name="connsiteX4173" fmla="*/ 1958262 w 4177355"/>
                <a:gd name="connsiteY4173" fmla="*/ 3497255 h 3832767"/>
                <a:gd name="connsiteX4174" fmla="*/ 1954092 w 4177355"/>
                <a:gd name="connsiteY4174" fmla="*/ 3496152 h 3832767"/>
                <a:gd name="connsiteX4175" fmla="*/ 74558 w 4177355"/>
                <a:gd name="connsiteY4175" fmla="*/ 3329376 h 3832767"/>
                <a:gd name="connsiteX4176" fmla="*/ 71615 w 4177355"/>
                <a:gd name="connsiteY4176" fmla="*/ 3329621 h 3832767"/>
                <a:gd name="connsiteX4177" fmla="*/ 68304 w 4177355"/>
                <a:gd name="connsiteY4177" fmla="*/ 3330848 h 3832767"/>
                <a:gd name="connsiteX4178" fmla="*/ 64625 w 4177355"/>
                <a:gd name="connsiteY4178" fmla="*/ 3333055 h 3832767"/>
                <a:gd name="connsiteX4179" fmla="*/ 60824 w 4177355"/>
                <a:gd name="connsiteY4179" fmla="*/ 3336244 h 3832767"/>
                <a:gd name="connsiteX4180" fmla="*/ 55551 w 4177355"/>
                <a:gd name="connsiteY4180" fmla="*/ 3342252 h 3832767"/>
                <a:gd name="connsiteX4181" fmla="*/ 51749 w 4177355"/>
                <a:gd name="connsiteY4181" fmla="*/ 3348506 h 3832767"/>
                <a:gd name="connsiteX4182" fmla="*/ 49787 w 4177355"/>
                <a:gd name="connsiteY4182" fmla="*/ 3354393 h 3832767"/>
                <a:gd name="connsiteX4183" fmla="*/ 50033 w 4177355"/>
                <a:gd name="connsiteY4183" fmla="*/ 3359175 h 3832767"/>
                <a:gd name="connsiteX4184" fmla="*/ 50646 w 4177355"/>
                <a:gd name="connsiteY4184" fmla="*/ 3360401 h 3832767"/>
                <a:gd name="connsiteX4185" fmla="*/ 51504 w 4177355"/>
                <a:gd name="connsiteY4185" fmla="*/ 3361260 h 3832767"/>
                <a:gd name="connsiteX4186" fmla="*/ 52608 w 4177355"/>
                <a:gd name="connsiteY4186" fmla="*/ 3361873 h 3832767"/>
                <a:gd name="connsiteX4187" fmla="*/ 53957 w 4177355"/>
                <a:gd name="connsiteY4187" fmla="*/ 3362118 h 3832767"/>
                <a:gd name="connsiteX4188" fmla="*/ 56900 w 4177355"/>
                <a:gd name="connsiteY4188" fmla="*/ 3361873 h 3832767"/>
                <a:gd name="connsiteX4189" fmla="*/ 60211 w 4177355"/>
                <a:gd name="connsiteY4189" fmla="*/ 3360524 h 3832767"/>
                <a:gd name="connsiteX4190" fmla="*/ 63890 w 4177355"/>
                <a:gd name="connsiteY4190" fmla="*/ 3358194 h 3832767"/>
                <a:gd name="connsiteX4191" fmla="*/ 67691 w 4177355"/>
                <a:gd name="connsiteY4191" fmla="*/ 3355006 h 3832767"/>
                <a:gd name="connsiteX4192" fmla="*/ 72964 w 4177355"/>
                <a:gd name="connsiteY4192" fmla="*/ 3348997 h 3832767"/>
                <a:gd name="connsiteX4193" fmla="*/ 76766 w 4177355"/>
                <a:gd name="connsiteY4193" fmla="*/ 3342620 h 3832767"/>
                <a:gd name="connsiteX4194" fmla="*/ 78728 w 4177355"/>
                <a:gd name="connsiteY4194" fmla="*/ 3336734 h 3832767"/>
                <a:gd name="connsiteX4195" fmla="*/ 78483 w 4177355"/>
                <a:gd name="connsiteY4195" fmla="*/ 3332074 h 3832767"/>
                <a:gd name="connsiteX4196" fmla="*/ 77869 w 4177355"/>
                <a:gd name="connsiteY4196" fmla="*/ 3330848 h 3832767"/>
                <a:gd name="connsiteX4197" fmla="*/ 77011 w 4177355"/>
                <a:gd name="connsiteY4197" fmla="*/ 3329989 h 3832767"/>
                <a:gd name="connsiteX4198" fmla="*/ 75907 w 4177355"/>
                <a:gd name="connsiteY4198" fmla="*/ 3329376 h 3832767"/>
                <a:gd name="connsiteX4199" fmla="*/ 74558 w 4177355"/>
                <a:gd name="connsiteY4199" fmla="*/ 3329131 h 3832767"/>
                <a:gd name="connsiteX4200" fmla="*/ 1871686 w 4177355"/>
                <a:gd name="connsiteY4200" fmla="*/ 3535393 h 3832767"/>
                <a:gd name="connsiteX4201" fmla="*/ 1869356 w 4177355"/>
                <a:gd name="connsiteY4201" fmla="*/ 3535393 h 3832767"/>
                <a:gd name="connsiteX4202" fmla="*/ 1866903 w 4177355"/>
                <a:gd name="connsiteY4202" fmla="*/ 3535761 h 3832767"/>
                <a:gd name="connsiteX4203" fmla="*/ 1864205 w 4177355"/>
                <a:gd name="connsiteY4203" fmla="*/ 3536497 h 3832767"/>
                <a:gd name="connsiteX4204" fmla="*/ 1861508 w 4177355"/>
                <a:gd name="connsiteY4204" fmla="*/ 3537600 h 3832767"/>
                <a:gd name="connsiteX4205" fmla="*/ 1853537 w 4177355"/>
                <a:gd name="connsiteY4205" fmla="*/ 3542873 h 3832767"/>
                <a:gd name="connsiteX4206" fmla="*/ 1847037 w 4177355"/>
                <a:gd name="connsiteY4206" fmla="*/ 3550108 h 3832767"/>
                <a:gd name="connsiteX4207" fmla="*/ 1842623 w 4177355"/>
                <a:gd name="connsiteY4207" fmla="*/ 3558447 h 3832767"/>
                <a:gd name="connsiteX4208" fmla="*/ 1841028 w 4177355"/>
                <a:gd name="connsiteY4208" fmla="*/ 3567031 h 3832767"/>
                <a:gd name="connsiteX4209" fmla="*/ 1841764 w 4177355"/>
                <a:gd name="connsiteY4209" fmla="*/ 3572059 h 3832767"/>
                <a:gd name="connsiteX4210" fmla="*/ 1843849 w 4177355"/>
                <a:gd name="connsiteY4210" fmla="*/ 3575861 h 3832767"/>
                <a:gd name="connsiteX4211" fmla="*/ 1847160 w 4177355"/>
                <a:gd name="connsiteY4211" fmla="*/ 3578436 h 3832767"/>
                <a:gd name="connsiteX4212" fmla="*/ 1851329 w 4177355"/>
                <a:gd name="connsiteY4212" fmla="*/ 3579662 h 3832767"/>
                <a:gd name="connsiteX4213" fmla="*/ 1853659 w 4177355"/>
                <a:gd name="connsiteY4213" fmla="*/ 3579662 h 3832767"/>
                <a:gd name="connsiteX4214" fmla="*/ 1856235 w 4177355"/>
                <a:gd name="connsiteY4214" fmla="*/ 3579294 h 3832767"/>
                <a:gd name="connsiteX4215" fmla="*/ 1858932 w 4177355"/>
                <a:gd name="connsiteY4215" fmla="*/ 3578558 h 3832767"/>
                <a:gd name="connsiteX4216" fmla="*/ 1861753 w 4177355"/>
                <a:gd name="connsiteY4216" fmla="*/ 3577455 h 3832767"/>
                <a:gd name="connsiteX4217" fmla="*/ 1869846 w 4177355"/>
                <a:gd name="connsiteY4217" fmla="*/ 3572181 h 3832767"/>
                <a:gd name="connsiteX4218" fmla="*/ 1876346 w 4177355"/>
                <a:gd name="connsiteY4218" fmla="*/ 3564824 h 3832767"/>
                <a:gd name="connsiteX4219" fmla="*/ 1880760 w 4177355"/>
                <a:gd name="connsiteY4219" fmla="*/ 3556363 h 3832767"/>
                <a:gd name="connsiteX4220" fmla="*/ 1882232 w 4177355"/>
                <a:gd name="connsiteY4220" fmla="*/ 3547778 h 3832767"/>
                <a:gd name="connsiteX4221" fmla="*/ 1881374 w 4177355"/>
                <a:gd name="connsiteY4221" fmla="*/ 3542873 h 3832767"/>
                <a:gd name="connsiteX4222" fmla="*/ 1879166 w 4177355"/>
                <a:gd name="connsiteY4222" fmla="*/ 3539072 h 3832767"/>
                <a:gd name="connsiteX4223" fmla="*/ 1875855 w 4177355"/>
                <a:gd name="connsiteY4223" fmla="*/ 3536497 h 3832767"/>
                <a:gd name="connsiteX4224" fmla="*/ 1871686 w 4177355"/>
                <a:gd name="connsiteY4224" fmla="*/ 3535393 h 3832767"/>
                <a:gd name="connsiteX4225" fmla="*/ 89519 w 4177355"/>
                <a:gd name="connsiteY4225" fmla="*/ 3366656 h 3832767"/>
                <a:gd name="connsiteX4226" fmla="*/ 86453 w 4177355"/>
                <a:gd name="connsiteY4226" fmla="*/ 3366901 h 3832767"/>
                <a:gd name="connsiteX4227" fmla="*/ 83020 w 4177355"/>
                <a:gd name="connsiteY4227" fmla="*/ 3368250 h 3832767"/>
                <a:gd name="connsiteX4228" fmla="*/ 79218 w 4177355"/>
                <a:gd name="connsiteY4228" fmla="*/ 3370580 h 3832767"/>
                <a:gd name="connsiteX4229" fmla="*/ 75294 w 4177355"/>
                <a:gd name="connsiteY4229" fmla="*/ 3374013 h 3832767"/>
                <a:gd name="connsiteX4230" fmla="*/ 70021 w 4177355"/>
                <a:gd name="connsiteY4230" fmla="*/ 3380145 h 3832767"/>
                <a:gd name="connsiteX4231" fmla="*/ 66342 w 4177355"/>
                <a:gd name="connsiteY4231" fmla="*/ 3386521 h 3832767"/>
                <a:gd name="connsiteX4232" fmla="*/ 64503 w 4177355"/>
                <a:gd name="connsiteY4232" fmla="*/ 3392408 h 3832767"/>
                <a:gd name="connsiteX4233" fmla="*/ 64871 w 4177355"/>
                <a:gd name="connsiteY4233" fmla="*/ 3397190 h 3832767"/>
                <a:gd name="connsiteX4234" fmla="*/ 65484 w 4177355"/>
                <a:gd name="connsiteY4234" fmla="*/ 3398294 h 3832767"/>
                <a:gd name="connsiteX4235" fmla="*/ 66342 w 4177355"/>
                <a:gd name="connsiteY4235" fmla="*/ 3399152 h 3832767"/>
                <a:gd name="connsiteX4236" fmla="*/ 67446 w 4177355"/>
                <a:gd name="connsiteY4236" fmla="*/ 3399643 h 3832767"/>
                <a:gd name="connsiteX4237" fmla="*/ 68672 w 4177355"/>
                <a:gd name="connsiteY4237" fmla="*/ 3399888 h 3832767"/>
                <a:gd name="connsiteX4238" fmla="*/ 71738 w 4177355"/>
                <a:gd name="connsiteY4238" fmla="*/ 3399643 h 3832767"/>
                <a:gd name="connsiteX4239" fmla="*/ 75294 w 4177355"/>
                <a:gd name="connsiteY4239" fmla="*/ 3398294 h 3832767"/>
                <a:gd name="connsiteX4240" fmla="*/ 79096 w 4177355"/>
                <a:gd name="connsiteY4240" fmla="*/ 3395841 h 3832767"/>
                <a:gd name="connsiteX4241" fmla="*/ 83020 w 4177355"/>
                <a:gd name="connsiteY4241" fmla="*/ 3392408 h 3832767"/>
                <a:gd name="connsiteX4242" fmla="*/ 88293 w 4177355"/>
                <a:gd name="connsiteY4242" fmla="*/ 3386276 h 3832767"/>
                <a:gd name="connsiteX4243" fmla="*/ 91972 w 4177355"/>
                <a:gd name="connsiteY4243" fmla="*/ 3379899 h 3832767"/>
                <a:gd name="connsiteX4244" fmla="*/ 93689 w 4177355"/>
                <a:gd name="connsiteY4244" fmla="*/ 3374013 h 3832767"/>
                <a:gd name="connsiteX4245" fmla="*/ 93198 w 4177355"/>
                <a:gd name="connsiteY4245" fmla="*/ 3369353 h 3832767"/>
                <a:gd name="connsiteX4246" fmla="*/ 92585 w 4177355"/>
                <a:gd name="connsiteY4246" fmla="*/ 3368250 h 3832767"/>
                <a:gd name="connsiteX4247" fmla="*/ 91726 w 4177355"/>
                <a:gd name="connsiteY4247" fmla="*/ 3367391 h 3832767"/>
                <a:gd name="connsiteX4248" fmla="*/ 90623 w 4177355"/>
                <a:gd name="connsiteY4248" fmla="*/ 3366901 h 3832767"/>
                <a:gd name="connsiteX4249" fmla="*/ 89397 w 4177355"/>
                <a:gd name="connsiteY4249" fmla="*/ 3366656 h 3832767"/>
                <a:gd name="connsiteX4250" fmla="*/ 1790138 w 4177355"/>
                <a:gd name="connsiteY4250" fmla="*/ 3572059 h 3832767"/>
                <a:gd name="connsiteX4251" fmla="*/ 1787930 w 4177355"/>
                <a:gd name="connsiteY4251" fmla="*/ 3572059 h 3832767"/>
                <a:gd name="connsiteX4252" fmla="*/ 1785600 w 4177355"/>
                <a:gd name="connsiteY4252" fmla="*/ 3572304 h 3832767"/>
                <a:gd name="connsiteX4253" fmla="*/ 1783148 w 4177355"/>
                <a:gd name="connsiteY4253" fmla="*/ 3572918 h 3832767"/>
                <a:gd name="connsiteX4254" fmla="*/ 1780573 w 4177355"/>
                <a:gd name="connsiteY4254" fmla="*/ 3573898 h 3832767"/>
                <a:gd name="connsiteX4255" fmla="*/ 1772602 w 4177355"/>
                <a:gd name="connsiteY4255" fmla="*/ 3578926 h 3832767"/>
                <a:gd name="connsiteX4256" fmla="*/ 1765980 w 4177355"/>
                <a:gd name="connsiteY4256" fmla="*/ 3586039 h 3832767"/>
                <a:gd name="connsiteX4257" fmla="*/ 1761442 w 4177355"/>
                <a:gd name="connsiteY4257" fmla="*/ 3594378 h 3832767"/>
                <a:gd name="connsiteX4258" fmla="*/ 1759603 w 4177355"/>
                <a:gd name="connsiteY4258" fmla="*/ 3602961 h 3832767"/>
                <a:gd name="connsiteX4259" fmla="*/ 1760093 w 4177355"/>
                <a:gd name="connsiteY4259" fmla="*/ 3608234 h 3832767"/>
                <a:gd name="connsiteX4260" fmla="*/ 1762055 w 4177355"/>
                <a:gd name="connsiteY4260" fmla="*/ 3612281 h 3832767"/>
                <a:gd name="connsiteX4261" fmla="*/ 1765244 w 4177355"/>
                <a:gd name="connsiteY4261" fmla="*/ 3614979 h 3832767"/>
                <a:gd name="connsiteX4262" fmla="*/ 1769536 w 4177355"/>
                <a:gd name="connsiteY4262" fmla="*/ 3616206 h 3832767"/>
                <a:gd name="connsiteX4263" fmla="*/ 1771743 w 4177355"/>
                <a:gd name="connsiteY4263" fmla="*/ 3616206 h 3832767"/>
                <a:gd name="connsiteX4264" fmla="*/ 1774073 w 4177355"/>
                <a:gd name="connsiteY4264" fmla="*/ 3615960 h 3832767"/>
                <a:gd name="connsiteX4265" fmla="*/ 1776526 w 4177355"/>
                <a:gd name="connsiteY4265" fmla="*/ 3615347 h 3832767"/>
                <a:gd name="connsiteX4266" fmla="*/ 1779101 w 4177355"/>
                <a:gd name="connsiteY4266" fmla="*/ 3614366 h 3832767"/>
                <a:gd name="connsiteX4267" fmla="*/ 1787072 w 4177355"/>
                <a:gd name="connsiteY4267" fmla="*/ 3609338 h 3832767"/>
                <a:gd name="connsiteX4268" fmla="*/ 1793694 w 4177355"/>
                <a:gd name="connsiteY4268" fmla="*/ 3602226 h 3832767"/>
                <a:gd name="connsiteX4269" fmla="*/ 1798231 w 4177355"/>
                <a:gd name="connsiteY4269" fmla="*/ 3593887 h 3832767"/>
                <a:gd name="connsiteX4270" fmla="*/ 1800070 w 4177355"/>
                <a:gd name="connsiteY4270" fmla="*/ 3585303 h 3832767"/>
                <a:gd name="connsiteX4271" fmla="*/ 1799457 w 4177355"/>
                <a:gd name="connsiteY4271" fmla="*/ 3580030 h 3832767"/>
                <a:gd name="connsiteX4272" fmla="*/ 1797495 w 4177355"/>
                <a:gd name="connsiteY4272" fmla="*/ 3575983 h 3832767"/>
                <a:gd name="connsiteX4273" fmla="*/ 1794307 w 4177355"/>
                <a:gd name="connsiteY4273" fmla="*/ 3573285 h 3832767"/>
                <a:gd name="connsiteX4274" fmla="*/ 1790015 w 4177355"/>
                <a:gd name="connsiteY4274" fmla="*/ 3572059 h 3832767"/>
                <a:gd name="connsiteX4275" fmla="*/ 106565 w 4177355"/>
                <a:gd name="connsiteY4275" fmla="*/ 3402954 h 3832767"/>
                <a:gd name="connsiteX4276" fmla="*/ 103376 w 4177355"/>
                <a:gd name="connsiteY4276" fmla="*/ 3403322 h 3832767"/>
                <a:gd name="connsiteX4277" fmla="*/ 99697 w 4177355"/>
                <a:gd name="connsiteY4277" fmla="*/ 3404793 h 3832767"/>
                <a:gd name="connsiteX4278" fmla="*/ 95773 w 4177355"/>
                <a:gd name="connsiteY4278" fmla="*/ 3407369 h 3832767"/>
                <a:gd name="connsiteX4279" fmla="*/ 91726 w 4177355"/>
                <a:gd name="connsiteY4279" fmla="*/ 3410924 h 3832767"/>
                <a:gd name="connsiteX4280" fmla="*/ 86576 w 4177355"/>
                <a:gd name="connsiteY4280" fmla="*/ 3417179 h 3832767"/>
                <a:gd name="connsiteX4281" fmla="*/ 83020 w 4177355"/>
                <a:gd name="connsiteY4281" fmla="*/ 3423678 h 3832767"/>
                <a:gd name="connsiteX4282" fmla="*/ 81426 w 4177355"/>
                <a:gd name="connsiteY4282" fmla="*/ 3429564 h 3832767"/>
                <a:gd name="connsiteX4283" fmla="*/ 82039 w 4177355"/>
                <a:gd name="connsiteY4283" fmla="*/ 3434224 h 3832767"/>
                <a:gd name="connsiteX4284" fmla="*/ 82652 w 4177355"/>
                <a:gd name="connsiteY4284" fmla="*/ 3435205 h 3832767"/>
                <a:gd name="connsiteX4285" fmla="*/ 83510 w 4177355"/>
                <a:gd name="connsiteY4285" fmla="*/ 3435941 h 3832767"/>
                <a:gd name="connsiteX4286" fmla="*/ 84491 w 4177355"/>
                <a:gd name="connsiteY4286" fmla="*/ 3436432 h 3832767"/>
                <a:gd name="connsiteX4287" fmla="*/ 85718 w 4177355"/>
                <a:gd name="connsiteY4287" fmla="*/ 3436677 h 3832767"/>
                <a:gd name="connsiteX4288" fmla="*/ 88906 w 4177355"/>
                <a:gd name="connsiteY4288" fmla="*/ 3436432 h 3832767"/>
                <a:gd name="connsiteX4289" fmla="*/ 92585 w 4177355"/>
                <a:gd name="connsiteY4289" fmla="*/ 3434960 h 3832767"/>
                <a:gd name="connsiteX4290" fmla="*/ 96509 w 4177355"/>
                <a:gd name="connsiteY4290" fmla="*/ 3432385 h 3832767"/>
                <a:gd name="connsiteX4291" fmla="*/ 100556 w 4177355"/>
                <a:gd name="connsiteY4291" fmla="*/ 3428829 h 3832767"/>
                <a:gd name="connsiteX4292" fmla="*/ 105706 w 4177355"/>
                <a:gd name="connsiteY4292" fmla="*/ 3422574 h 3832767"/>
                <a:gd name="connsiteX4293" fmla="*/ 109262 w 4177355"/>
                <a:gd name="connsiteY4293" fmla="*/ 3416075 h 3832767"/>
                <a:gd name="connsiteX4294" fmla="*/ 110857 w 4177355"/>
                <a:gd name="connsiteY4294" fmla="*/ 3410189 h 3832767"/>
                <a:gd name="connsiteX4295" fmla="*/ 110243 w 4177355"/>
                <a:gd name="connsiteY4295" fmla="*/ 3405529 h 3832767"/>
                <a:gd name="connsiteX4296" fmla="*/ 109508 w 4177355"/>
                <a:gd name="connsiteY4296" fmla="*/ 3404548 h 3832767"/>
                <a:gd name="connsiteX4297" fmla="*/ 108649 w 4177355"/>
                <a:gd name="connsiteY4297" fmla="*/ 3403812 h 3832767"/>
                <a:gd name="connsiteX4298" fmla="*/ 107668 w 4177355"/>
                <a:gd name="connsiteY4298" fmla="*/ 3403322 h 3832767"/>
                <a:gd name="connsiteX4299" fmla="*/ 106442 w 4177355"/>
                <a:gd name="connsiteY4299" fmla="*/ 3403076 h 3832767"/>
                <a:gd name="connsiteX4300" fmla="*/ 1709202 w 4177355"/>
                <a:gd name="connsiteY4300" fmla="*/ 3605782 h 3832767"/>
                <a:gd name="connsiteX4301" fmla="*/ 1707240 w 4177355"/>
                <a:gd name="connsiteY4301" fmla="*/ 3605782 h 3832767"/>
                <a:gd name="connsiteX4302" fmla="*/ 1705156 w 4177355"/>
                <a:gd name="connsiteY4302" fmla="*/ 3606027 h 3832767"/>
                <a:gd name="connsiteX4303" fmla="*/ 1702948 w 4177355"/>
                <a:gd name="connsiteY4303" fmla="*/ 3606518 h 3832767"/>
                <a:gd name="connsiteX4304" fmla="*/ 1700618 w 4177355"/>
                <a:gd name="connsiteY4304" fmla="*/ 3607376 h 3832767"/>
                <a:gd name="connsiteX4305" fmla="*/ 1692648 w 4177355"/>
                <a:gd name="connsiteY4305" fmla="*/ 3612159 h 3832767"/>
                <a:gd name="connsiteX4306" fmla="*/ 1685903 w 4177355"/>
                <a:gd name="connsiteY4306" fmla="*/ 3619149 h 3832767"/>
                <a:gd name="connsiteX4307" fmla="*/ 1681120 w 4177355"/>
                <a:gd name="connsiteY4307" fmla="*/ 3627365 h 3832767"/>
                <a:gd name="connsiteX4308" fmla="*/ 1678913 w 4177355"/>
                <a:gd name="connsiteY4308" fmla="*/ 3635949 h 3832767"/>
                <a:gd name="connsiteX4309" fmla="*/ 1679281 w 4177355"/>
                <a:gd name="connsiteY4309" fmla="*/ 3641344 h 3832767"/>
                <a:gd name="connsiteX4310" fmla="*/ 1681243 w 4177355"/>
                <a:gd name="connsiteY4310" fmla="*/ 3645514 h 3832767"/>
                <a:gd name="connsiteX4311" fmla="*/ 1684431 w 4177355"/>
                <a:gd name="connsiteY4311" fmla="*/ 3648334 h 3832767"/>
                <a:gd name="connsiteX4312" fmla="*/ 1688723 w 4177355"/>
                <a:gd name="connsiteY4312" fmla="*/ 3649683 h 3832767"/>
                <a:gd name="connsiteX4313" fmla="*/ 1690808 w 4177355"/>
                <a:gd name="connsiteY4313" fmla="*/ 3649683 h 3832767"/>
                <a:gd name="connsiteX4314" fmla="*/ 1693015 w 4177355"/>
                <a:gd name="connsiteY4314" fmla="*/ 3649438 h 3832767"/>
                <a:gd name="connsiteX4315" fmla="*/ 1695345 w 4177355"/>
                <a:gd name="connsiteY4315" fmla="*/ 3648947 h 3832767"/>
                <a:gd name="connsiteX4316" fmla="*/ 1697675 w 4177355"/>
                <a:gd name="connsiteY4316" fmla="*/ 3648089 h 3832767"/>
                <a:gd name="connsiteX4317" fmla="*/ 1705646 w 4177355"/>
                <a:gd name="connsiteY4317" fmla="*/ 3643307 h 3832767"/>
                <a:gd name="connsiteX4318" fmla="*/ 1712391 w 4177355"/>
                <a:gd name="connsiteY4318" fmla="*/ 3636317 h 3832767"/>
                <a:gd name="connsiteX4319" fmla="*/ 1717173 w 4177355"/>
                <a:gd name="connsiteY4319" fmla="*/ 3628101 h 3832767"/>
                <a:gd name="connsiteX4320" fmla="*/ 1719381 w 4177355"/>
                <a:gd name="connsiteY4320" fmla="*/ 3619516 h 3832767"/>
                <a:gd name="connsiteX4321" fmla="*/ 1719013 w 4177355"/>
                <a:gd name="connsiteY4321" fmla="*/ 3613998 h 3832767"/>
                <a:gd name="connsiteX4322" fmla="*/ 1717051 w 4177355"/>
                <a:gd name="connsiteY4322" fmla="*/ 3609706 h 3832767"/>
                <a:gd name="connsiteX4323" fmla="*/ 1713862 w 4177355"/>
                <a:gd name="connsiteY4323" fmla="*/ 3606886 h 3832767"/>
                <a:gd name="connsiteX4324" fmla="*/ 1709570 w 4177355"/>
                <a:gd name="connsiteY4324" fmla="*/ 3605537 h 3832767"/>
                <a:gd name="connsiteX4325" fmla="*/ 125572 w 4177355"/>
                <a:gd name="connsiteY4325" fmla="*/ 3438026 h 3832767"/>
                <a:gd name="connsiteX4326" fmla="*/ 122261 w 4177355"/>
                <a:gd name="connsiteY4326" fmla="*/ 3438394 h 3832767"/>
                <a:gd name="connsiteX4327" fmla="*/ 118460 w 4177355"/>
                <a:gd name="connsiteY4327" fmla="*/ 3439987 h 3832767"/>
                <a:gd name="connsiteX4328" fmla="*/ 114290 w 4177355"/>
                <a:gd name="connsiteY4328" fmla="*/ 3442685 h 3832767"/>
                <a:gd name="connsiteX4329" fmla="*/ 110121 w 4177355"/>
                <a:gd name="connsiteY4329" fmla="*/ 3446487 h 3832767"/>
                <a:gd name="connsiteX4330" fmla="*/ 105093 w 4177355"/>
                <a:gd name="connsiteY4330" fmla="*/ 3452864 h 3832767"/>
                <a:gd name="connsiteX4331" fmla="*/ 101659 w 4177355"/>
                <a:gd name="connsiteY4331" fmla="*/ 3459363 h 3832767"/>
                <a:gd name="connsiteX4332" fmla="*/ 100188 w 4177355"/>
                <a:gd name="connsiteY4332" fmla="*/ 3465249 h 3832767"/>
                <a:gd name="connsiteX4333" fmla="*/ 101046 w 4177355"/>
                <a:gd name="connsiteY4333" fmla="*/ 3469787 h 3832767"/>
                <a:gd name="connsiteX4334" fmla="*/ 101782 w 4177355"/>
                <a:gd name="connsiteY4334" fmla="*/ 3470767 h 3832767"/>
                <a:gd name="connsiteX4335" fmla="*/ 102640 w 4177355"/>
                <a:gd name="connsiteY4335" fmla="*/ 3471503 h 3832767"/>
                <a:gd name="connsiteX4336" fmla="*/ 103621 w 4177355"/>
                <a:gd name="connsiteY4336" fmla="*/ 3471994 h 3832767"/>
                <a:gd name="connsiteX4337" fmla="*/ 104725 w 4177355"/>
                <a:gd name="connsiteY4337" fmla="*/ 3472239 h 3832767"/>
                <a:gd name="connsiteX4338" fmla="*/ 108036 w 4177355"/>
                <a:gd name="connsiteY4338" fmla="*/ 3471994 h 3832767"/>
                <a:gd name="connsiteX4339" fmla="*/ 111838 w 4177355"/>
                <a:gd name="connsiteY4339" fmla="*/ 3470400 h 3832767"/>
                <a:gd name="connsiteX4340" fmla="*/ 116007 w 4177355"/>
                <a:gd name="connsiteY4340" fmla="*/ 3467702 h 3832767"/>
                <a:gd name="connsiteX4341" fmla="*/ 120176 w 4177355"/>
                <a:gd name="connsiteY4341" fmla="*/ 3463900 h 3832767"/>
                <a:gd name="connsiteX4342" fmla="*/ 125327 w 4177355"/>
                <a:gd name="connsiteY4342" fmla="*/ 3457524 h 3832767"/>
                <a:gd name="connsiteX4343" fmla="*/ 128760 w 4177355"/>
                <a:gd name="connsiteY4343" fmla="*/ 3450902 h 3832767"/>
                <a:gd name="connsiteX4344" fmla="*/ 130232 w 4177355"/>
                <a:gd name="connsiteY4344" fmla="*/ 3445015 h 3832767"/>
                <a:gd name="connsiteX4345" fmla="*/ 129374 w 4177355"/>
                <a:gd name="connsiteY4345" fmla="*/ 3440478 h 3832767"/>
                <a:gd name="connsiteX4346" fmla="*/ 128638 w 4177355"/>
                <a:gd name="connsiteY4346" fmla="*/ 3439497 h 3832767"/>
                <a:gd name="connsiteX4347" fmla="*/ 127779 w 4177355"/>
                <a:gd name="connsiteY4347" fmla="*/ 3438762 h 3832767"/>
                <a:gd name="connsiteX4348" fmla="*/ 126798 w 4177355"/>
                <a:gd name="connsiteY4348" fmla="*/ 3438271 h 3832767"/>
                <a:gd name="connsiteX4349" fmla="*/ 125695 w 4177355"/>
                <a:gd name="connsiteY4349" fmla="*/ 3438026 h 3832767"/>
                <a:gd name="connsiteX4350" fmla="*/ 1629494 w 4177355"/>
                <a:gd name="connsiteY4350" fmla="*/ 3636930 h 3832767"/>
                <a:gd name="connsiteX4351" fmla="*/ 1627654 w 4177355"/>
                <a:gd name="connsiteY4351" fmla="*/ 3636930 h 3832767"/>
                <a:gd name="connsiteX4352" fmla="*/ 1625692 w 4177355"/>
                <a:gd name="connsiteY4352" fmla="*/ 3637052 h 3832767"/>
                <a:gd name="connsiteX4353" fmla="*/ 1623607 w 4177355"/>
                <a:gd name="connsiteY4353" fmla="*/ 3637543 h 3832767"/>
                <a:gd name="connsiteX4354" fmla="*/ 1621400 w 4177355"/>
                <a:gd name="connsiteY4354" fmla="*/ 3638279 h 3832767"/>
                <a:gd name="connsiteX4355" fmla="*/ 1613552 w 4177355"/>
                <a:gd name="connsiteY4355" fmla="*/ 3642816 h 3832767"/>
                <a:gd name="connsiteX4356" fmla="*/ 1606807 w 4177355"/>
                <a:gd name="connsiteY4356" fmla="*/ 3649561 h 3832767"/>
                <a:gd name="connsiteX4357" fmla="*/ 1601779 w 4177355"/>
                <a:gd name="connsiteY4357" fmla="*/ 3657654 h 3832767"/>
                <a:gd name="connsiteX4358" fmla="*/ 1599327 w 4177355"/>
                <a:gd name="connsiteY4358" fmla="*/ 3666238 h 3832767"/>
                <a:gd name="connsiteX4359" fmla="*/ 1599449 w 4177355"/>
                <a:gd name="connsiteY4359" fmla="*/ 3672002 h 3832767"/>
                <a:gd name="connsiteX4360" fmla="*/ 1601166 w 4177355"/>
                <a:gd name="connsiteY4360" fmla="*/ 3676416 h 3832767"/>
                <a:gd name="connsiteX4361" fmla="*/ 1604355 w 4177355"/>
                <a:gd name="connsiteY4361" fmla="*/ 3679482 h 3832767"/>
                <a:gd name="connsiteX4362" fmla="*/ 1608647 w 4177355"/>
                <a:gd name="connsiteY4362" fmla="*/ 3680954 h 3832767"/>
                <a:gd name="connsiteX4363" fmla="*/ 1610486 w 4177355"/>
                <a:gd name="connsiteY4363" fmla="*/ 3680954 h 3832767"/>
                <a:gd name="connsiteX4364" fmla="*/ 1612448 w 4177355"/>
                <a:gd name="connsiteY4364" fmla="*/ 3680831 h 3832767"/>
                <a:gd name="connsiteX4365" fmla="*/ 1614533 w 4177355"/>
                <a:gd name="connsiteY4365" fmla="*/ 3680463 h 3832767"/>
                <a:gd name="connsiteX4366" fmla="*/ 1616740 w 4177355"/>
                <a:gd name="connsiteY4366" fmla="*/ 3679727 h 3832767"/>
                <a:gd name="connsiteX4367" fmla="*/ 1624711 w 4177355"/>
                <a:gd name="connsiteY4367" fmla="*/ 3675190 h 3832767"/>
                <a:gd name="connsiteX4368" fmla="*/ 1631578 w 4177355"/>
                <a:gd name="connsiteY4368" fmla="*/ 3668323 h 3832767"/>
                <a:gd name="connsiteX4369" fmla="*/ 1636606 w 4177355"/>
                <a:gd name="connsiteY4369" fmla="*/ 3660107 h 3832767"/>
                <a:gd name="connsiteX4370" fmla="*/ 1639059 w 4177355"/>
                <a:gd name="connsiteY4370" fmla="*/ 3651400 h 3832767"/>
                <a:gd name="connsiteX4371" fmla="*/ 1638813 w 4177355"/>
                <a:gd name="connsiteY4371" fmla="*/ 3645759 h 3832767"/>
                <a:gd name="connsiteX4372" fmla="*/ 1636974 w 4177355"/>
                <a:gd name="connsiteY4372" fmla="*/ 3641344 h 3832767"/>
                <a:gd name="connsiteX4373" fmla="*/ 1633786 w 4177355"/>
                <a:gd name="connsiteY4373" fmla="*/ 3638401 h 3832767"/>
                <a:gd name="connsiteX4374" fmla="*/ 1629494 w 4177355"/>
                <a:gd name="connsiteY4374" fmla="*/ 3637052 h 3832767"/>
                <a:gd name="connsiteX4375" fmla="*/ 146787 w 4177355"/>
                <a:gd name="connsiteY4375" fmla="*/ 3471994 h 3832767"/>
                <a:gd name="connsiteX4376" fmla="*/ 143353 w 4177355"/>
                <a:gd name="connsiteY4376" fmla="*/ 3472362 h 3832767"/>
                <a:gd name="connsiteX4377" fmla="*/ 139429 w 4177355"/>
                <a:gd name="connsiteY4377" fmla="*/ 3473956 h 3832767"/>
                <a:gd name="connsiteX4378" fmla="*/ 135137 w 4177355"/>
                <a:gd name="connsiteY4378" fmla="*/ 3476776 h 3832767"/>
                <a:gd name="connsiteX4379" fmla="*/ 130845 w 4177355"/>
                <a:gd name="connsiteY4379" fmla="*/ 3480823 h 3832767"/>
                <a:gd name="connsiteX4380" fmla="*/ 125817 w 4177355"/>
                <a:gd name="connsiteY4380" fmla="*/ 3487445 h 3832767"/>
                <a:gd name="connsiteX4381" fmla="*/ 122506 w 4177355"/>
                <a:gd name="connsiteY4381" fmla="*/ 3494067 h 3832767"/>
                <a:gd name="connsiteX4382" fmla="*/ 121280 w 4177355"/>
                <a:gd name="connsiteY4382" fmla="*/ 3499953 h 3832767"/>
                <a:gd name="connsiteX4383" fmla="*/ 122384 w 4177355"/>
                <a:gd name="connsiteY4383" fmla="*/ 3504490 h 3832767"/>
                <a:gd name="connsiteX4384" fmla="*/ 123119 w 4177355"/>
                <a:gd name="connsiteY4384" fmla="*/ 3505349 h 3832767"/>
                <a:gd name="connsiteX4385" fmla="*/ 123978 w 4177355"/>
                <a:gd name="connsiteY4385" fmla="*/ 3505962 h 3832767"/>
                <a:gd name="connsiteX4386" fmla="*/ 124959 w 4177355"/>
                <a:gd name="connsiteY4386" fmla="*/ 3506330 h 3832767"/>
                <a:gd name="connsiteX4387" fmla="*/ 126063 w 4177355"/>
                <a:gd name="connsiteY4387" fmla="*/ 3506575 h 3832767"/>
                <a:gd name="connsiteX4388" fmla="*/ 129496 w 4177355"/>
                <a:gd name="connsiteY4388" fmla="*/ 3506207 h 3832767"/>
                <a:gd name="connsiteX4389" fmla="*/ 133543 w 4177355"/>
                <a:gd name="connsiteY4389" fmla="*/ 3504613 h 3832767"/>
                <a:gd name="connsiteX4390" fmla="*/ 137835 w 4177355"/>
                <a:gd name="connsiteY4390" fmla="*/ 3501670 h 3832767"/>
                <a:gd name="connsiteX4391" fmla="*/ 142127 w 4177355"/>
                <a:gd name="connsiteY4391" fmla="*/ 3497623 h 3832767"/>
                <a:gd name="connsiteX4392" fmla="*/ 147155 w 4177355"/>
                <a:gd name="connsiteY4392" fmla="*/ 3491001 h 3832767"/>
                <a:gd name="connsiteX4393" fmla="*/ 150466 w 4177355"/>
                <a:gd name="connsiteY4393" fmla="*/ 3484379 h 3832767"/>
                <a:gd name="connsiteX4394" fmla="*/ 151692 w 4177355"/>
                <a:gd name="connsiteY4394" fmla="*/ 3478493 h 3832767"/>
                <a:gd name="connsiteX4395" fmla="*/ 150588 w 4177355"/>
                <a:gd name="connsiteY4395" fmla="*/ 3474078 h 3832767"/>
                <a:gd name="connsiteX4396" fmla="*/ 149853 w 4177355"/>
                <a:gd name="connsiteY4396" fmla="*/ 3473220 h 3832767"/>
                <a:gd name="connsiteX4397" fmla="*/ 148994 w 4177355"/>
                <a:gd name="connsiteY4397" fmla="*/ 3472607 h 3832767"/>
                <a:gd name="connsiteX4398" fmla="*/ 148013 w 4177355"/>
                <a:gd name="connsiteY4398" fmla="*/ 3472239 h 3832767"/>
                <a:gd name="connsiteX4399" fmla="*/ 146909 w 4177355"/>
                <a:gd name="connsiteY4399" fmla="*/ 3471994 h 3832767"/>
                <a:gd name="connsiteX4400" fmla="*/ 1550888 w 4177355"/>
                <a:gd name="connsiteY4400" fmla="*/ 3665012 h 3832767"/>
                <a:gd name="connsiteX4401" fmla="*/ 1549172 w 4177355"/>
                <a:gd name="connsiteY4401" fmla="*/ 3665012 h 3832767"/>
                <a:gd name="connsiteX4402" fmla="*/ 1547455 w 4177355"/>
                <a:gd name="connsiteY4402" fmla="*/ 3665134 h 3832767"/>
                <a:gd name="connsiteX4403" fmla="*/ 1545615 w 4177355"/>
                <a:gd name="connsiteY4403" fmla="*/ 3665502 h 3832767"/>
                <a:gd name="connsiteX4404" fmla="*/ 1543653 w 4177355"/>
                <a:gd name="connsiteY4404" fmla="*/ 3666115 h 3832767"/>
                <a:gd name="connsiteX4405" fmla="*/ 1535805 w 4177355"/>
                <a:gd name="connsiteY4405" fmla="*/ 3670407 h 3832767"/>
                <a:gd name="connsiteX4406" fmla="*/ 1528938 w 4177355"/>
                <a:gd name="connsiteY4406" fmla="*/ 3677029 h 3832767"/>
                <a:gd name="connsiteX4407" fmla="*/ 1523787 w 4177355"/>
                <a:gd name="connsiteY4407" fmla="*/ 3685000 h 3832767"/>
                <a:gd name="connsiteX4408" fmla="*/ 1520967 w 4177355"/>
                <a:gd name="connsiteY4408" fmla="*/ 3693584 h 3832767"/>
                <a:gd name="connsiteX4409" fmla="*/ 1520967 w 4177355"/>
                <a:gd name="connsiteY4409" fmla="*/ 3699470 h 3832767"/>
                <a:gd name="connsiteX4410" fmla="*/ 1522561 w 4177355"/>
                <a:gd name="connsiteY4410" fmla="*/ 3704130 h 3832767"/>
                <a:gd name="connsiteX4411" fmla="*/ 1525627 w 4177355"/>
                <a:gd name="connsiteY4411" fmla="*/ 3707319 h 3832767"/>
                <a:gd name="connsiteX4412" fmla="*/ 1529919 w 4177355"/>
                <a:gd name="connsiteY4412" fmla="*/ 3708790 h 3832767"/>
                <a:gd name="connsiteX4413" fmla="*/ 1531636 w 4177355"/>
                <a:gd name="connsiteY4413" fmla="*/ 3708790 h 3832767"/>
                <a:gd name="connsiteX4414" fmla="*/ 1533475 w 4177355"/>
                <a:gd name="connsiteY4414" fmla="*/ 3708668 h 3832767"/>
                <a:gd name="connsiteX4415" fmla="*/ 1535437 w 4177355"/>
                <a:gd name="connsiteY4415" fmla="*/ 3708300 h 3832767"/>
                <a:gd name="connsiteX4416" fmla="*/ 1537399 w 4177355"/>
                <a:gd name="connsiteY4416" fmla="*/ 3707687 h 3832767"/>
                <a:gd name="connsiteX4417" fmla="*/ 1545248 w 4177355"/>
                <a:gd name="connsiteY4417" fmla="*/ 3703517 h 3832767"/>
                <a:gd name="connsiteX4418" fmla="*/ 1552237 w 4177355"/>
                <a:gd name="connsiteY4418" fmla="*/ 3696895 h 3832767"/>
                <a:gd name="connsiteX4419" fmla="*/ 1557510 w 4177355"/>
                <a:gd name="connsiteY4419" fmla="*/ 3688802 h 3832767"/>
                <a:gd name="connsiteX4420" fmla="*/ 1560331 w 4177355"/>
                <a:gd name="connsiteY4420" fmla="*/ 3680095 h 3832767"/>
                <a:gd name="connsiteX4421" fmla="*/ 1560331 w 4177355"/>
                <a:gd name="connsiteY4421" fmla="*/ 3674209 h 3832767"/>
                <a:gd name="connsiteX4422" fmla="*/ 1558614 w 4177355"/>
                <a:gd name="connsiteY4422" fmla="*/ 3669549 h 3832767"/>
                <a:gd name="connsiteX4423" fmla="*/ 1555426 w 4177355"/>
                <a:gd name="connsiteY4423" fmla="*/ 3666361 h 3832767"/>
                <a:gd name="connsiteX4424" fmla="*/ 1551011 w 4177355"/>
                <a:gd name="connsiteY4424" fmla="*/ 3664889 h 3832767"/>
                <a:gd name="connsiteX4425" fmla="*/ 170209 w 4177355"/>
                <a:gd name="connsiteY4425" fmla="*/ 3504736 h 3832767"/>
                <a:gd name="connsiteX4426" fmla="*/ 166653 w 4177355"/>
                <a:gd name="connsiteY4426" fmla="*/ 3505103 h 3832767"/>
                <a:gd name="connsiteX4427" fmla="*/ 162483 w 4177355"/>
                <a:gd name="connsiteY4427" fmla="*/ 3506820 h 3832767"/>
                <a:gd name="connsiteX4428" fmla="*/ 158069 w 4177355"/>
                <a:gd name="connsiteY4428" fmla="*/ 3509886 h 3832767"/>
                <a:gd name="connsiteX4429" fmla="*/ 153654 w 4177355"/>
                <a:gd name="connsiteY4429" fmla="*/ 3514178 h 3832767"/>
                <a:gd name="connsiteX4430" fmla="*/ 148749 w 4177355"/>
                <a:gd name="connsiteY4430" fmla="*/ 3520800 h 3832767"/>
                <a:gd name="connsiteX4431" fmla="*/ 145561 w 4177355"/>
                <a:gd name="connsiteY4431" fmla="*/ 3527545 h 3832767"/>
                <a:gd name="connsiteX4432" fmla="*/ 144457 w 4177355"/>
                <a:gd name="connsiteY4432" fmla="*/ 3533431 h 3832767"/>
                <a:gd name="connsiteX4433" fmla="*/ 145683 w 4177355"/>
                <a:gd name="connsiteY4433" fmla="*/ 3537846 h 3832767"/>
                <a:gd name="connsiteX4434" fmla="*/ 146419 w 4177355"/>
                <a:gd name="connsiteY4434" fmla="*/ 3538581 h 3832767"/>
                <a:gd name="connsiteX4435" fmla="*/ 147277 w 4177355"/>
                <a:gd name="connsiteY4435" fmla="*/ 3539195 h 3832767"/>
                <a:gd name="connsiteX4436" fmla="*/ 148258 w 4177355"/>
                <a:gd name="connsiteY4436" fmla="*/ 3539563 h 3832767"/>
                <a:gd name="connsiteX4437" fmla="*/ 149239 w 4177355"/>
                <a:gd name="connsiteY4437" fmla="*/ 3539808 h 3832767"/>
                <a:gd name="connsiteX4438" fmla="*/ 152796 w 4177355"/>
                <a:gd name="connsiteY4438" fmla="*/ 3539440 h 3832767"/>
                <a:gd name="connsiteX4439" fmla="*/ 156965 w 4177355"/>
                <a:gd name="connsiteY4439" fmla="*/ 3537723 h 3832767"/>
                <a:gd name="connsiteX4440" fmla="*/ 161380 w 4177355"/>
                <a:gd name="connsiteY4440" fmla="*/ 3534657 h 3832767"/>
                <a:gd name="connsiteX4441" fmla="*/ 165794 w 4177355"/>
                <a:gd name="connsiteY4441" fmla="*/ 3530365 h 3832767"/>
                <a:gd name="connsiteX4442" fmla="*/ 170822 w 4177355"/>
                <a:gd name="connsiteY4442" fmla="*/ 3523621 h 3832767"/>
                <a:gd name="connsiteX4443" fmla="*/ 174010 w 4177355"/>
                <a:gd name="connsiteY4443" fmla="*/ 3516876 h 3832767"/>
                <a:gd name="connsiteX4444" fmla="*/ 175114 w 4177355"/>
                <a:gd name="connsiteY4444" fmla="*/ 3510990 h 3832767"/>
                <a:gd name="connsiteX4445" fmla="*/ 173765 w 4177355"/>
                <a:gd name="connsiteY4445" fmla="*/ 3506698 h 3832767"/>
                <a:gd name="connsiteX4446" fmla="*/ 173029 w 4177355"/>
                <a:gd name="connsiteY4446" fmla="*/ 3505962 h 3832767"/>
                <a:gd name="connsiteX4447" fmla="*/ 172171 w 4177355"/>
                <a:gd name="connsiteY4447" fmla="*/ 3505472 h 3832767"/>
                <a:gd name="connsiteX4448" fmla="*/ 171313 w 4177355"/>
                <a:gd name="connsiteY4448" fmla="*/ 3505103 h 3832767"/>
                <a:gd name="connsiteX4449" fmla="*/ 170332 w 4177355"/>
                <a:gd name="connsiteY4449" fmla="*/ 3504858 h 3832767"/>
                <a:gd name="connsiteX4450" fmla="*/ 1473632 w 4177355"/>
                <a:gd name="connsiteY4450" fmla="*/ 3690273 h 3832767"/>
                <a:gd name="connsiteX4451" fmla="*/ 1472038 w 4177355"/>
                <a:gd name="connsiteY4451" fmla="*/ 3690273 h 3832767"/>
                <a:gd name="connsiteX4452" fmla="*/ 1470444 w 4177355"/>
                <a:gd name="connsiteY4452" fmla="*/ 3690273 h 3832767"/>
                <a:gd name="connsiteX4453" fmla="*/ 1468727 w 4177355"/>
                <a:gd name="connsiteY4453" fmla="*/ 3690519 h 3832767"/>
                <a:gd name="connsiteX4454" fmla="*/ 1466888 w 4177355"/>
                <a:gd name="connsiteY4454" fmla="*/ 3691009 h 3832767"/>
                <a:gd name="connsiteX4455" fmla="*/ 1459162 w 4177355"/>
                <a:gd name="connsiteY4455" fmla="*/ 3694933 h 3832767"/>
                <a:gd name="connsiteX4456" fmla="*/ 1452172 w 4177355"/>
                <a:gd name="connsiteY4456" fmla="*/ 3701310 h 3832767"/>
                <a:gd name="connsiteX4457" fmla="*/ 1446776 w 4177355"/>
                <a:gd name="connsiteY4457" fmla="*/ 3709281 h 3832767"/>
                <a:gd name="connsiteX4458" fmla="*/ 1443711 w 4177355"/>
                <a:gd name="connsiteY4458" fmla="*/ 3717988 h 3832767"/>
                <a:gd name="connsiteX4459" fmla="*/ 1443465 w 4177355"/>
                <a:gd name="connsiteY4459" fmla="*/ 3724119 h 3832767"/>
                <a:gd name="connsiteX4460" fmla="*/ 1444937 w 4177355"/>
                <a:gd name="connsiteY4460" fmla="*/ 3728901 h 3832767"/>
                <a:gd name="connsiteX4461" fmla="*/ 1448003 w 4177355"/>
                <a:gd name="connsiteY4461" fmla="*/ 3732213 h 3832767"/>
                <a:gd name="connsiteX4462" fmla="*/ 1452417 w 4177355"/>
                <a:gd name="connsiteY4462" fmla="*/ 3733807 h 3832767"/>
                <a:gd name="connsiteX4463" fmla="*/ 1454012 w 4177355"/>
                <a:gd name="connsiteY4463" fmla="*/ 3733807 h 3832767"/>
                <a:gd name="connsiteX4464" fmla="*/ 1455606 w 4177355"/>
                <a:gd name="connsiteY4464" fmla="*/ 3733807 h 3832767"/>
                <a:gd name="connsiteX4465" fmla="*/ 1457323 w 4177355"/>
                <a:gd name="connsiteY4465" fmla="*/ 3733561 h 3832767"/>
                <a:gd name="connsiteX4466" fmla="*/ 1459162 w 4177355"/>
                <a:gd name="connsiteY4466" fmla="*/ 3733071 h 3832767"/>
                <a:gd name="connsiteX4467" fmla="*/ 1466888 w 4177355"/>
                <a:gd name="connsiteY4467" fmla="*/ 3729147 h 3832767"/>
                <a:gd name="connsiteX4468" fmla="*/ 1473877 w 4177355"/>
                <a:gd name="connsiteY4468" fmla="*/ 3722770 h 3832767"/>
                <a:gd name="connsiteX4469" fmla="*/ 1479273 w 4177355"/>
                <a:gd name="connsiteY4469" fmla="*/ 3714799 h 3832767"/>
                <a:gd name="connsiteX4470" fmla="*/ 1482339 w 4177355"/>
                <a:gd name="connsiteY4470" fmla="*/ 3706215 h 3832767"/>
                <a:gd name="connsiteX4471" fmla="*/ 1482584 w 4177355"/>
                <a:gd name="connsiteY4471" fmla="*/ 3700084 h 3832767"/>
                <a:gd name="connsiteX4472" fmla="*/ 1481113 w 4177355"/>
                <a:gd name="connsiteY4472" fmla="*/ 3695301 h 3832767"/>
                <a:gd name="connsiteX4473" fmla="*/ 1478047 w 4177355"/>
                <a:gd name="connsiteY4473" fmla="*/ 3691990 h 3832767"/>
                <a:gd name="connsiteX4474" fmla="*/ 1473632 w 4177355"/>
                <a:gd name="connsiteY4474" fmla="*/ 3690396 h 3832767"/>
                <a:gd name="connsiteX4475" fmla="*/ 195716 w 4177355"/>
                <a:gd name="connsiteY4475" fmla="*/ 3536129 h 3832767"/>
                <a:gd name="connsiteX4476" fmla="*/ 191914 w 4177355"/>
                <a:gd name="connsiteY4476" fmla="*/ 3536497 h 3832767"/>
                <a:gd name="connsiteX4477" fmla="*/ 187622 w 4177355"/>
                <a:gd name="connsiteY4477" fmla="*/ 3538336 h 3832767"/>
                <a:gd name="connsiteX4478" fmla="*/ 183085 w 4177355"/>
                <a:gd name="connsiteY4478" fmla="*/ 3541647 h 3832767"/>
                <a:gd name="connsiteX4479" fmla="*/ 178548 w 4177355"/>
                <a:gd name="connsiteY4479" fmla="*/ 3546184 h 3832767"/>
                <a:gd name="connsiteX4480" fmla="*/ 173643 w 4177355"/>
                <a:gd name="connsiteY4480" fmla="*/ 3552929 h 3832767"/>
                <a:gd name="connsiteX4481" fmla="*/ 170699 w 4177355"/>
                <a:gd name="connsiteY4481" fmla="*/ 3559673 h 3832767"/>
                <a:gd name="connsiteX4482" fmla="*/ 169841 w 4177355"/>
                <a:gd name="connsiteY4482" fmla="*/ 3565560 h 3832767"/>
                <a:gd name="connsiteX4483" fmla="*/ 171313 w 4177355"/>
                <a:gd name="connsiteY4483" fmla="*/ 3569852 h 3832767"/>
                <a:gd name="connsiteX4484" fmla="*/ 172048 w 4177355"/>
                <a:gd name="connsiteY4484" fmla="*/ 3570465 h 3832767"/>
                <a:gd name="connsiteX4485" fmla="*/ 172784 w 4177355"/>
                <a:gd name="connsiteY4485" fmla="*/ 3570956 h 3832767"/>
                <a:gd name="connsiteX4486" fmla="*/ 173643 w 4177355"/>
                <a:gd name="connsiteY4486" fmla="*/ 3571323 h 3832767"/>
                <a:gd name="connsiteX4487" fmla="*/ 174624 w 4177355"/>
                <a:gd name="connsiteY4487" fmla="*/ 3571568 h 3832767"/>
                <a:gd name="connsiteX4488" fmla="*/ 178425 w 4177355"/>
                <a:gd name="connsiteY4488" fmla="*/ 3571201 h 3832767"/>
                <a:gd name="connsiteX4489" fmla="*/ 182717 w 4177355"/>
                <a:gd name="connsiteY4489" fmla="*/ 3569361 h 3832767"/>
                <a:gd name="connsiteX4490" fmla="*/ 187377 w 4177355"/>
                <a:gd name="connsiteY4490" fmla="*/ 3566050 h 3832767"/>
                <a:gd name="connsiteX4491" fmla="*/ 191914 w 4177355"/>
                <a:gd name="connsiteY4491" fmla="*/ 3561513 h 3832767"/>
                <a:gd name="connsiteX4492" fmla="*/ 196819 w 4177355"/>
                <a:gd name="connsiteY4492" fmla="*/ 3554646 h 3832767"/>
                <a:gd name="connsiteX4493" fmla="*/ 199885 w 4177355"/>
                <a:gd name="connsiteY4493" fmla="*/ 3547901 h 3832767"/>
                <a:gd name="connsiteX4494" fmla="*/ 200744 w 4177355"/>
                <a:gd name="connsiteY4494" fmla="*/ 3542015 h 3832767"/>
                <a:gd name="connsiteX4495" fmla="*/ 199272 w 4177355"/>
                <a:gd name="connsiteY4495" fmla="*/ 3537723 h 3832767"/>
                <a:gd name="connsiteX4496" fmla="*/ 198536 w 4177355"/>
                <a:gd name="connsiteY4496" fmla="*/ 3537110 h 3832767"/>
                <a:gd name="connsiteX4497" fmla="*/ 197678 w 4177355"/>
                <a:gd name="connsiteY4497" fmla="*/ 3536619 h 3832767"/>
                <a:gd name="connsiteX4498" fmla="*/ 196819 w 4177355"/>
                <a:gd name="connsiteY4498" fmla="*/ 3536251 h 3832767"/>
                <a:gd name="connsiteX4499" fmla="*/ 195838 w 4177355"/>
                <a:gd name="connsiteY4499" fmla="*/ 3536006 h 3832767"/>
                <a:gd name="connsiteX4500" fmla="*/ 1397357 w 4177355"/>
                <a:gd name="connsiteY4500" fmla="*/ 3712715 h 3832767"/>
                <a:gd name="connsiteX4501" fmla="*/ 1396008 w 4177355"/>
                <a:gd name="connsiteY4501" fmla="*/ 3712715 h 3832767"/>
                <a:gd name="connsiteX4502" fmla="*/ 1394536 w 4177355"/>
                <a:gd name="connsiteY4502" fmla="*/ 3712715 h 3832767"/>
                <a:gd name="connsiteX4503" fmla="*/ 1393065 w 4177355"/>
                <a:gd name="connsiteY4503" fmla="*/ 3712960 h 3832767"/>
                <a:gd name="connsiteX4504" fmla="*/ 1391471 w 4177355"/>
                <a:gd name="connsiteY4504" fmla="*/ 3713328 h 3832767"/>
                <a:gd name="connsiteX4505" fmla="*/ 1383745 w 4177355"/>
                <a:gd name="connsiteY4505" fmla="*/ 3717007 h 3832767"/>
                <a:gd name="connsiteX4506" fmla="*/ 1376755 w 4177355"/>
                <a:gd name="connsiteY4506" fmla="*/ 3723138 h 3832767"/>
                <a:gd name="connsiteX4507" fmla="*/ 1371237 w 4177355"/>
                <a:gd name="connsiteY4507" fmla="*/ 3730986 h 3832767"/>
                <a:gd name="connsiteX4508" fmla="*/ 1367926 w 4177355"/>
                <a:gd name="connsiteY4508" fmla="*/ 3739570 h 3832767"/>
                <a:gd name="connsiteX4509" fmla="*/ 1367436 w 4177355"/>
                <a:gd name="connsiteY4509" fmla="*/ 3745947 h 3832767"/>
                <a:gd name="connsiteX4510" fmla="*/ 1368784 w 4177355"/>
                <a:gd name="connsiteY4510" fmla="*/ 3750975 h 3832767"/>
                <a:gd name="connsiteX4511" fmla="*/ 1371727 w 4177355"/>
                <a:gd name="connsiteY4511" fmla="*/ 3754408 h 3832767"/>
                <a:gd name="connsiteX4512" fmla="*/ 1376142 w 4177355"/>
                <a:gd name="connsiteY4512" fmla="*/ 3756125 h 3832767"/>
                <a:gd name="connsiteX4513" fmla="*/ 1377491 w 4177355"/>
                <a:gd name="connsiteY4513" fmla="*/ 3756125 h 3832767"/>
                <a:gd name="connsiteX4514" fmla="*/ 1378963 w 4177355"/>
                <a:gd name="connsiteY4514" fmla="*/ 3756125 h 3832767"/>
                <a:gd name="connsiteX4515" fmla="*/ 1380434 w 4177355"/>
                <a:gd name="connsiteY4515" fmla="*/ 3755880 h 3832767"/>
                <a:gd name="connsiteX4516" fmla="*/ 1382028 w 4177355"/>
                <a:gd name="connsiteY4516" fmla="*/ 3755512 h 3832767"/>
                <a:gd name="connsiteX4517" fmla="*/ 1389754 w 4177355"/>
                <a:gd name="connsiteY4517" fmla="*/ 3751833 h 3832767"/>
                <a:gd name="connsiteX4518" fmla="*/ 1396744 w 4177355"/>
                <a:gd name="connsiteY4518" fmla="*/ 3745579 h 3832767"/>
                <a:gd name="connsiteX4519" fmla="*/ 1402262 w 4177355"/>
                <a:gd name="connsiteY4519" fmla="*/ 3737731 h 3832767"/>
                <a:gd name="connsiteX4520" fmla="*/ 1405573 w 4177355"/>
                <a:gd name="connsiteY4520" fmla="*/ 3729147 h 3832767"/>
                <a:gd name="connsiteX4521" fmla="*/ 1406064 w 4177355"/>
                <a:gd name="connsiteY4521" fmla="*/ 3722770 h 3832767"/>
                <a:gd name="connsiteX4522" fmla="*/ 1404715 w 4177355"/>
                <a:gd name="connsiteY4522" fmla="*/ 3717742 h 3832767"/>
                <a:gd name="connsiteX4523" fmla="*/ 1401772 w 4177355"/>
                <a:gd name="connsiteY4523" fmla="*/ 3714309 h 3832767"/>
                <a:gd name="connsiteX4524" fmla="*/ 1397357 w 4177355"/>
                <a:gd name="connsiteY4524" fmla="*/ 3712715 h 3832767"/>
                <a:gd name="connsiteX4525" fmla="*/ 223430 w 4177355"/>
                <a:gd name="connsiteY4525" fmla="*/ 3565928 h 3832767"/>
                <a:gd name="connsiteX4526" fmla="*/ 219506 w 4177355"/>
                <a:gd name="connsiteY4526" fmla="*/ 3566296 h 3832767"/>
                <a:gd name="connsiteX4527" fmla="*/ 214969 w 4177355"/>
                <a:gd name="connsiteY4527" fmla="*/ 3568258 h 3832767"/>
                <a:gd name="connsiteX4528" fmla="*/ 210186 w 4177355"/>
                <a:gd name="connsiteY4528" fmla="*/ 3571691 h 3832767"/>
                <a:gd name="connsiteX4529" fmla="*/ 205526 w 4177355"/>
                <a:gd name="connsiteY4529" fmla="*/ 3576474 h 3832767"/>
                <a:gd name="connsiteX4530" fmla="*/ 200744 w 4177355"/>
                <a:gd name="connsiteY4530" fmla="*/ 3583341 h 3832767"/>
                <a:gd name="connsiteX4531" fmla="*/ 197923 w 4177355"/>
                <a:gd name="connsiteY4531" fmla="*/ 3590086 h 3832767"/>
                <a:gd name="connsiteX4532" fmla="*/ 197310 w 4177355"/>
                <a:gd name="connsiteY4532" fmla="*/ 3595972 h 3832767"/>
                <a:gd name="connsiteX4533" fmla="*/ 199027 w 4177355"/>
                <a:gd name="connsiteY4533" fmla="*/ 3600141 h 3832767"/>
                <a:gd name="connsiteX4534" fmla="*/ 199640 w 4177355"/>
                <a:gd name="connsiteY4534" fmla="*/ 3600754 h 3832767"/>
                <a:gd name="connsiteX4535" fmla="*/ 200376 w 4177355"/>
                <a:gd name="connsiteY4535" fmla="*/ 3601245 h 3832767"/>
                <a:gd name="connsiteX4536" fmla="*/ 201234 w 4177355"/>
                <a:gd name="connsiteY4536" fmla="*/ 3601613 h 3832767"/>
                <a:gd name="connsiteX4537" fmla="*/ 202093 w 4177355"/>
                <a:gd name="connsiteY4537" fmla="*/ 3601858 h 3832767"/>
                <a:gd name="connsiteX4538" fmla="*/ 206017 w 4177355"/>
                <a:gd name="connsiteY4538" fmla="*/ 3601490 h 3832767"/>
                <a:gd name="connsiteX4539" fmla="*/ 210554 w 4177355"/>
                <a:gd name="connsiteY4539" fmla="*/ 3599528 h 3832767"/>
                <a:gd name="connsiteX4540" fmla="*/ 215336 w 4177355"/>
                <a:gd name="connsiteY4540" fmla="*/ 3596094 h 3832767"/>
                <a:gd name="connsiteX4541" fmla="*/ 219996 w 4177355"/>
                <a:gd name="connsiteY4541" fmla="*/ 3591312 h 3832767"/>
                <a:gd name="connsiteX4542" fmla="*/ 224779 w 4177355"/>
                <a:gd name="connsiteY4542" fmla="*/ 3584322 h 3832767"/>
                <a:gd name="connsiteX4543" fmla="*/ 227599 w 4177355"/>
                <a:gd name="connsiteY4543" fmla="*/ 3577577 h 3832767"/>
                <a:gd name="connsiteX4544" fmla="*/ 228212 w 4177355"/>
                <a:gd name="connsiteY4544" fmla="*/ 3571814 h 3832767"/>
                <a:gd name="connsiteX4545" fmla="*/ 226496 w 4177355"/>
                <a:gd name="connsiteY4545" fmla="*/ 3567767 h 3832767"/>
                <a:gd name="connsiteX4546" fmla="*/ 225760 w 4177355"/>
                <a:gd name="connsiteY4546" fmla="*/ 3567154 h 3832767"/>
                <a:gd name="connsiteX4547" fmla="*/ 225024 w 4177355"/>
                <a:gd name="connsiteY4547" fmla="*/ 3566663 h 3832767"/>
                <a:gd name="connsiteX4548" fmla="*/ 224166 w 4177355"/>
                <a:gd name="connsiteY4548" fmla="*/ 3566296 h 3832767"/>
                <a:gd name="connsiteX4549" fmla="*/ 223307 w 4177355"/>
                <a:gd name="connsiteY4549" fmla="*/ 3566173 h 3832767"/>
                <a:gd name="connsiteX4550" fmla="*/ 1322799 w 4177355"/>
                <a:gd name="connsiteY4550" fmla="*/ 3732335 h 3832767"/>
                <a:gd name="connsiteX4551" fmla="*/ 1321572 w 4177355"/>
                <a:gd name="connsiteY4551" fmla="*/ 3732335 h 3832767"/>
                <a:gd name="connsiteX4552" fmla="*/ 1320223 w 4177355"/>
                <a:gd name="connsiteY4552" fmla="*/ 3732335 h 3832767"/>
                <a:gd name="connsiteX4553" fmla="*/ 1318874 w 4177355"/>
                <a:gd name="connsiteY4553" fmla="*/ 3732458 h 3832767"/>
                <a:gd name="connsiteX4554" fmla="*/ 1317403 w 4177355"/>
                <a:gd name="connsiteY4554" fmla="*/ 3732703 h 3832767"/>
                <a:gd name="connsiteX4555" fmla="*/ 1309800 w 4177355"/>
                <a:gd name="connsiteY4555" fmla="*/ 3736137 h 3832767"/>
                <a:gd name="connsiteX4556" fmla="*/ 1302810 w 4177355"/>
                <a:gd name="connsiteY4556" fmla="*/ 3742145 h 3832767"/>
                <a:gd name="connsiteX4557" fmla="*/ 1297169 w 4177355"/>
                <a:gd name="connsiteY4557" fmla="*/ 3749871 h 3832767"/>
                <a:gd name="connsiteX4558" fmla="*/ 1293613 w 4177355"/>
                <a:gd name="connsiteY4558" fmla="*/ 3758455 h 3832767"/>
                <a:gd name="connsiteX4559" fmla="*/ 1292877 w 4177355"/>
                <a:gd name="connsiteY4559" fmla="*/ 3764954 h 3832767"/>
                <a:gd name="connsiteX4560" fmla="*/ 1293981 w 4177355"/>
                <a:gd name="connsiteY4560" fmla="*/ 3770105 h 3832767"/>
                <a:gd name="connsiteX4561" fmla="*/ 1296924 w 4177355"/>
                <a:gd name="connsiteY4561" fmla="*/ 3773661 h 3832767"/>
                <a:gd name="connsiteX4562" fmla="*/ 1301339 w 4177355"/>
                <a:gd name="connsiteY4562" fmla="*/ 3775378 h 3832767"/>
                <a:gd name="connsiteX4563" fmla="*/ 1302565 w 4177355"/>
                <a:gd name="connsiteY4563" fmla="*/ 3775378 h 3832767"/>
                <a:gd name="connsiteX4564" fmla="*/ 1303914 w 4177355"/>
                <a:gd name="connsiteY4564" fmla="*/ 3775378 h 3832767"/>
                <a:gd name="connsiteX4565" fmla="*/ 1305263 w 4177355"/>
                <a:gd name="connsiteY4565" fmla="*/ 3775255 h 3832767"/>
                <a:gd name="connsiteX4566" fmla="*/ 1306734 w 4177355"/>
                <a:gd name="connsiteY4566" fmla="*/ 3775010 h 3832767"/>
                <a:gd name="connsiteX4567" fmla="*/ 1314337 w 4177355"/>
                <a:gd name="connsiteY4567" fmla="*/ 3771576 h 3832767"/>
                <a:gd name="connsiteX4568" fmla="*/ 1321327 w 4177355"/>
                <a:gd name="connsiteY4568" fmla="*/ 3765568 h 3832767"/>
                <a:gd name="connsiteX4569" fmla="*/ 1326968 w 4177355"/>
                <a:gd name="connsiteY4569" fmla="*/ 3757842 h 3832767"/>
                <a:gd name="connsiteX4570" fmla="*/ 1330524 w 4177355"/>
                <a:gd name="connsiteY4570" fmla="*/ 3749135 h 3832767"/>
                <a:gd name="connsiteX4571" fmla="*/ 1331260 w 4177355"/>
                <a:gd name="connsiteY4571" fmla="*/ 3742636 h 3832767"/>
                <a:gd name="connsiteX4572" fmla="*/ 1330034 w 4177355"/>
                <a:gd name="connsiteY4572" fmla="*/ 3737485 h 3832767"/>
                <a:gd name="connsiteX4573" fmla="*/ 1327091 w 4177355"/>
                <a:gd name="connsiteY4573" fmla="*/ 3733929 h 3832767"/>
                <a:gd name="connsiteX4574" fmla="*/ 1322676 w 4177355"/>
                <a:gd name="connsiteY4574" fmla="*/ 3732213 h 3832767"/>
                <a:gd name="connsiteX4575" fmla="*/ 253474 w 4177355"/>
                <a:gd name="connsiteY4575" fmla="*/ 3594378 h 3832767"/>
                <a:gd name="connsiteX4576" fmla="*/ 249427 w 4177355"/>
                <a:gd name="connsiteY4576" fmla="*/ 3594746 h 3832767"/>
                <a:gd name="connsiteX4577" fmla="*/ 244767 w 4177355"/>
                <a:gd name="connsiteY4577" fmla="*/ 3596830 h 3832767"/>
                <a:gd name="connsiteX4578" fmla="*/ 239862 w 4177355"/>
                <a:gd name="connsiteY4578" fmla="*/ 3600509 h 3832767"/>
                <a:gd name="connsiteX4579" fmla="*/ 235080 w 4177355"/>
                <a:gd name="connsiteY4579" fmla="*/ 3605414 h 3832767"/>
                <a:gd name="connsiteX4580" fmla="*/ 230420 w 4177355"/>
                <a:gd name="connsiteY4580" fmla="*/ 3612527 h 3832767"/>
                <a:gd name="connsiteX4581" fmla="*/ 227722 w 4177355"/>
                <a:gd name="connsiteY4581" fmla="*/ 3619394 h 3832767"/>
                <a:gd name="connsiteX4582" fmla="*/ 227231 w 4177355"/>
                <a:gd name="connsiteY4582" fmla="*/ 3625280 h 3832767"/>
                <a:gd name="connsiteX4583" fmla="*/ 229194 w 4177355"/>
                <a:gd name="connsiteY4583" fmla="*/ 3629327 h 3832767"/>
                <a:gd name="connsiteX4584" fmla="*/ 229807 w 4177355"/>
                <a:gd name="connsiteY4584" fmla="*/ 3629817 h 3832767"/>
                <a:gd name="connsiteX4585" fmla="*/ 230542 w 4177355"/>
                <a:gd name="connsiteY4585" fmla="*/ 3630185 h 3832767"/>
                <a:gd name="connsiteX4586" fmla="*/ 231278 w 4177355"/>
                <a:gd name="connsiteY4586" fmla="*/ 3630430 h 3832767"/>
                <a:gd name="connsiteX4587" fmla="*/ 232137 w 4177355"/>
                <a:gd name="connsiteY4587" fmla="*/ 3630553 h 3832767"/>
                <a:gd name="connsiteX4588" fmla="*/ 236183 w 4177355"/>
                <a:gd name="connsiteY4588" fmla="*/ 3630185 h 3832767"/>
                <a:gd name="connsiteX4589" fmla="*/ 240843 w 4177355"/>
                <a:gd name="connsiteY4589" fmla="*/ 3628101 h 3832767"/>
                <a:gd name="connsiteX4590" fmla="*/ 245748 w 4177355"/>
                <a:gd name="connsiteY4590" fmla="*/ 3624422 h 3832767"/>
                <a:gd name="connsiteX4591" fmla="*/ 250531 w 4177355"/>
                <a:gd name="connsiteY4591" fmla="*/ 3619394 h 3832767"/>
                <a:gd name="connsiteX4592" fmla="*/ 255191 w 4177355"/>
                <a:gd name="connsiteY4592" fmla="*/ 3612281 h 3832767"/>
                <a:gd name="connsiteX4593" fmla="*/ 257889 w 4177355"/>
                <a:gd name="connsiteY4593" fmla="*/ 3605414 h 3832767"/>
                <a:gd name="connsiteX4594" fmla="*/ 258379 w 4177355"/>
                <a:gd name="connsiteY4594" fmla="*/ 3599651 h 3832767"/>
                <a:gd name="connsiteX4595" fmla="*/ 256417 w 4177355"/>
                <a:gd name="connsiteY4595" fmla="*/ 3595604 h 3832767"/>
                <a:gd name="connsiteX4596" fmla="*/ 255804 w 4177355"/>
                <a:gd name="connsiteY4596" fmla="*/ 3595113 h 3832767"/>
                <a:gd name="connsiteX4597" fmla="*/ 255068 w 4177355"/>
                <a:gd name="connsiteY4597" fmla="*/ 3594746 h 3832767"/>
                <a:gd name="connsiteX4598" fmla="*/ 254332 w 4177355"/>
                <a:gd name="connsiteY4598" fmla="*/ 3594500 h 3832767"/>
                <a:gd name="connsiteX4599" fmla="*/ 253474 w 4177355"/>
                <a:gd name="connsiteY4599" fmla="*/ 3594378 h 3832767"/>
                <a:gd name="connsiteX4600" fmla="*/ 1249834 w 4177355"/>
                <a:gd name="connsiteY4600" fmla="*/ 3749013 h 3832767"/>
                <a:gd name="connsiteX4601" fmla="*/ 1248731 w 4177355"/>
                <a:gd name="connsiteY4601" fmla="*/ 3749013 h 3832767"/>
                <a:gd name="connsiteX4602" fmla="*/ 1247504 w 4177355"/>
                <a:gd name="connsiteY4602" fmla="*/ 3749013 h 3832767"/>
                <a:gd name="connsiteX4603" fmla="*/ 1246278 w 4177355"/>
                <a:gd name="connsiteY4603" fmla="*/ 3749013 h 3832767"/>
                <a:gd name="connsiteX4604" fmla="*/ 1245052 w 4177355"/>
                <a:gd name="connsiteY4604" fmla="*/ 3749258 h 3832767"/>
                <a:gd name="connsiteX4605" fmla="*/ 1237572 w 4177355"/>
                <a:gd name="connsiteY4605" fmla="*/ 3752446 h 3832767"/>
                <a:gd name="connsiteX4606" fmla="*/ 1230582 w 4177355"/>
                <a:gd name="connsiteY4606" fmla="*/ 3758210 h 3832767"/>
                <a:gd name="connsiteX4607" fmla="*/ 1224818 w 4177355"/>
                <a:gd name="connsiteY4607" fmla="*/ 3765690 h 3832767"/>
                <a:gd name="connsiteX4608" fmla="*/ 1221017 w 4177355"/>
                <a:gd name="connsiteY4608" fmla="*/ 3774274 h 3832767"/>
                <a:gd name="connsiteX4609" fmla="*/ 1220035 w 4177355"/>
                <a:gd name="connsiteY4609" fmla="*/ 3780896 h 3832767"/>
                <a:gd name="connsiteX4610" fmla="*/ 1221017 w 4177355"/>
                <a:gd name="connsiteY4610" fmla="*/ 3786292 h 3832767"/>
                <a:gd name="connsiteX4611" fmla="*/ 1223837 w 4177355"/>
                <a:gd name="connsiteY4611" fmla="*/ 3790093 h 3832767"/>
                <a:gd name="connsiteX4612" fmla="*/ 1228252 w 4177355"/>
                <a:gd name="connsiteY4612" fmla="*/ 3791933 h 3832767"/>
                <a:gd name="connsiteX4613" fmla="*/ 1229355 w 4177355"/>
                <a:gd name="connsiteY4613" fmla="*/ 3791933 h 3832767"/>
                <a:gd name="connsiteX4614" fmla="*/ 1230459 w 4177355"/>
                <a:gd name="connsiteY4614" fmla="*/ 3791933 h 3832767"/>
                <a:gd name="connsiteX4615" fmla="*/ 1231685 w 4177355"/>
                <a:gd name="connsiteY4615" fmla="*/ 3791933 h 3832767"/>
                <a:gd name="connsiteX4616" fmla="*/ 1232912 w 4177355"/>
                <a:gd name="connsiteY4616" fmla="*/ 3791688 h 3832767"/>
                <a:gd name="connsiteX4617" fmla="*/ 1240392 w 4177355"/>
                <a:gd name="connsiteY4617" fmla="*/ 3788499 h 3832767"/>
                <a:gd name="connsiteX4618" fmla="*/ 1247504 w 4177355"/>
                <a:gd name="connsiteY4618" fmla="*/ 3782736 h 3832767"/>
                <a:gd name="connsiteX4619" fmla="*/ 1253391 w 4177355"/>
                <a:gd name="connsiteY4619" fmla="*/ 3775133 h 3832767"/>
                <a:gd name="connsiteX4620" fmla="*/ 1257192 w 4177355"/>
                <a:gd name="connsiteY4620" fmla="*/ 3766548 h 3832767"/>
                <a:gd name="connsiteX4621" fmla="*/ 1258173 w 4177355"/>
                <a:gd name="connsiteY4621" fmla="*/ 3759804 h 3832767"/>
                <a:gd name="connsiteX4622" fmla="*/ 1257192 w 4177355"/>
                <a:gd name="connsiteY4622" fmla="*/ 3754408 h 3832767"/>
                <a:gd name="connsiteX4623" fmla="*/ 1254372 w 4177355"/>
                <a:gd name="connsiteY4623" fmla="*/ 3750730 h 3832767"/>
                <a:gd name="connsiteX4624" fmla="*/ 1249957 w 4177355"/>
                <a:gd name="connsiteY4624" fmla="*/ 3749013 h 3832767"/>
                <a:gd name="connsiteX4625" fmla="*/ 285725 w 4177355"/>
                <a:gd name="connsiteY4625" fmla="*/ 3621111 h 3832767"/>
                <a:gd name="connsiteX4626" fmla="*/ 281433 w 4177355"/>
                <a:gd name="connsiteY4626" fmla="*/ 3621601 h 3832767"/>
                <a:gd name="connsiteX4627" fmla="*/ 276528 w 4177355"/>
                <a:gd name="connsiteY4627" fmla="*/ 3623809 h 3832767"/>
                <a:gd name="connsiteX4628" fmla="*/ 271501 w 4177355"/>
                <a:gd name="connsiteY4628" fmla="*/ 3627610 h 3832767"/>
                <a:gd name="connsiteX4629" fmla="*/ 266595 w 4177355"/>
                <a:gd name="connsiteY4629" fmla="*/ 3632883 h 3832767"/>
                <a:gd name="connsiteX4630" fmla="*/ 262058 w 4177355"/>
                <a:gd name="connsiteY4630" fmla="*/ 3639995 h 3832767"/>
                <a:gd name="connsiteX4631" fmla="*/ 259483 w 4177355"/>
                <a:gd name="connsiteY4631" fmla="*/ 3646863 h 3832767"/>
                <a:gd name="connsiteX4632" fmla="*/ 259238 w 4177355"/>
                <a:gd name="connsiteY4632" fmla="*/ 3652626 h 3832767"/>
                <a:gd name="connsiteX4633" fmla="*/ 261445 w 4177355"/>
                <a:gd name="connsiteY4633" fmla="*/ 3656550 h 3832767"/>
                <a:gd name="connsiteX4634" fmla="*/ 262058 w 4177355"/>
                <a:gd name="connsiteY4634" fmla="*/ 3656918 h 3832767"/>
                <a:gd name="connsiteX4635" fmla="*/ 262671 w 4177355"/>
                <a:gd name="connsiteY4635" fmla="*/ 3657286 h 3832767"/>
                <a:gd name="connsiteX4636" fmla="*/ 263407 w 4177355"/>
                <a:gd name="connsiteY4636" fmla="*/ 3657532 h 3832767"/>
                <a:gd name="connsiteX4637" fmla="*/ 264143 w 4177355"/>
                <a:gd name="connsiteY4637" fmla="*/ 3657654 h 3832767"/>
                <a:gd name="connsiteX4638" fmla="*/ 268435 w 4177355"/>
                <a:gd name="connsiteY4638" fmla="*/ 3657164 h 3832767"/>
                <a:gd name="connsiteX4639" fmla="*/ 273340 w 4177355"/>
                <a:gd name="connsiteY4639" fmla="*/ 3654956 h 3832767"/>
                <a:gd name="connsiteX4640" fmla="*/ 278490 w 4177355"/>
                <a:gd name="connsiteY4640" fmla="*/ 3651032 h 3832767"/>
                <a:gd name="connsiteX4641" fmla="*/ 283396 w 4177355"/>
                <a:gd name="connsiteY4641" fmla="*/ 3645759 h 3832767"/>
                <a:gd name="connsiteX4642" fmla="*/ 287933 w 4177355"/>
                <a:gd name="connsiteY4642" fmla="*/ 3638647 h 3832767"/>
                <a:gd name="connsiteX4643" fmla="*/ 290385 w 4177355"/>
                <a:gd name="connsiteY4643" fmla="*/ 3631779 h 3832767"/>
                <a:gd name="connsiteX4644" fmla="*/ 290631 w 4177355"/>
                <a:gd name="connsiteY4644" fmla="*/ 3626016 h 3832767"/>
                <a:gd name="connsiteX4645" fmla="*/ 288423 w 4177355"/>
                <a:gd name="connsiteY4645" fmla="*/ 3622092 h 3832767"/>
                <a:gd name="connsiteX4646" fmla="*/ 287810 w 4177355"/>
                <a:gd name="connsiteY4646" fmla="*/ 3621724 h 3832767"/>
                <a:gd name="connsiteX4647" fmla="*/ 287074 w 4177355"/>
                <a:gd name="connsiteY4647" fmla="*/ 3621356 h 3832767"/>
                <a:gd name="connsiteX4648" fmla="*/ 286339 w 4177355"/>
                <a:gd name="connsiteY4648" fmla="*/ 3621111 h 3832767"/>
                <a:gd name="connsiteX4649" fmla="*/ 285603 w 4177355"/>
                <a:gd name="connsiteY4649" fmla="*/ 3620988 h 3832767"/>
                <a:gd name="connsiteX4650" fmla="*/ 1178342 w 4177355"/>
                <a:gd name="connsiteY4650" fmla="*/ 3762870 h 3832767"/>
                <a:gd name="connsiteX4651" fmla="*/ 1177361 w 4177355"/>
                <a:gd name="connsiteY4651" fmla="*/ 3762870 h 3832767"/>
                <a:gd name="connsiteX4652" fmla="*/ 1176380 w 4177355"/>
                <a:gd name="connsiteY4652" fmla="*/ 3762870 h 3832767"/>
                <a:gd name="connsiteX4653" fmla="*/ 1175399 w 4177355"/>
                <a:gd name="connsiteY4653" fmla="*/ 3762870 h 3832767"/>
                <a:gd name="connsiteX4654" fmla="*/ 1174295 w 4177355"/>
                <a:gd name="connsiteY4654" fmla="*/ 3762992 h 3832767"/>
                <a:gd name="connsiteX4655" fmla="*/ 1166937 w 4177355"/>
                <a:gd name="connsiteY4655" fmla="*/ 3765813 h 3832767"/>
                <a:gd name="connsiteX4656" fmla="*/ 1159947 w 4177355"/>
                <a:gd name="connsiteY4656" fmla="*/ 3771331 h 3832767"/>
                <a:gd name="connsiteX4657" fmla="*/ 1154061 w 4177355"/>
                <a:gd name="connsiteY4657" fmla="*/ 3778689 h 3832767"/>
                <a:gd name="connsiteX4658" fmla="*/ 1150014 w 4177355"/>
                <a:gd name="connsiteY4658" fmla="*/ 3787273 h 3832767"/>
                <a:gd name="connsiteX4659" fmla="*/ 1148788 w 4177355"/>
                <a:gd name="connsiteY4659" fmla="*/ 3794140 h 3832767"/>
                <a:gd name="connsiteX4660" fmla="*/ 1149646 w 4177355"/>
                <a:gd name="connsiteY4660" fmla="*/ 3799658 h 3832767"/>
                <a:gd name="connsiteX4661" fmla="*/ 1152344 w 4177355"/>
                <a:gd name="connsiteY4661" fmla="*/ 3803583 h 3832767"/>
                <a:gd name="connsiteX4662" fmla="*/ 1156759 w 4177355"/>
                <a:gd name="connsiteY4662" fmla="*/ 3805422 h 3832767"/>
                <a:gd name="connsiteX4663" fmla="*/ 1157740 w 4177355"/>
                <a:gd name="connsiteY4663" fmla="*/ 3805422 h 3832767"/>
                <a:gd name="connsiteX4664" fmla="*/ 1158721 w 4177355"/>
                <a:gd name="connsiteY4664" fmla="*/ 3805422 h 3832767"/>
                <a:gd name="connsiteX4665" fmla="*/ 1159825 w 4177355"/>
                <a:gd name="connsiteY4665" fmla="*/ 3805422 h 3832767"/>
                <a:gd name="connsiteX4666" fmla="*/ 1160928 w 4177355"/>
                <a:gd name="connsiteY4666" fmla="*/ 3805299 h 3832767"/>
                <a:gd name="connsiteX4667" fmla="*/ 1168286 w 4177355"/>
                <a:gd name="connsiteY4667" fmla="*/ 3802356 h 3832767"/>
                <a:gd name="connsiteX4668" fmla="*/ 1175399 w 4177355"/>
                <a:gd name="connsiteY4668" fmla="*/ 3796838 h 3832767"/>
                <a:gd name="connsiteX4669" fmla="*/ 1181285 w 4177355"/>
                <a:gd name="connsiteY4669" fmla="*/ 3789358 h 3832767"/>
                <a:gd name="connsiteX4670" fmla="*/ 1185331 w 4177355"/>
                <a:gd name="connsiteY4670" fmla="*/ 3780773 h 3832767"/>
                <a:gd name="connsiteX4671" fmla="*/ 1186558 w 4177355"/>
                <a:gd name="connsiteY4671" fmla="*/ 3773906 h 3832767"/>
                <a:gd name="connsiteX4672" fmla="*/ 1185699 w 4177355"/>
                <a:gd name="connsiteY4672" fmla="*/ 3768388 h 3832767"/>
                <a:gd name="connsiteX4673" fmla="*/ 1182879 w 4177355"/>
                <a:gd name="connsiteY4673" fmla="*/ 3764464 h 3832767"/>
                <a:gd name="connsiteX4674" fmla="*/ 1178464 w 4177355"/>
                <a:gd name="connsiteY4674" fmla="*/ 3762624 h 3832767"/>
                <a:gd name="connsiteX4675" fmla="*/ 320184 w 4177355"/>
                <a:gd name="connsiteY4675" fmla="*/ 3646127 h 3832767"/>
                <a:gd name="connsiteX4676" fmla="*/ 315770 w 4177355"/>
                <a:gd name="connsiteY4676" fmla="*/ 3646617 h 3832767"/>
                <a:gd name="connsiteX4677" fmla="*/ 310742 w 4177355"/>
                <a:gd name="connsiteY4677" fmla="*/ 3648947 h 3832767"/>
                <a:gd name="connsiteX4678" fmla="*/ 305591 w 4177355"/>
                <a:gd name="connsiteY4678" fmla="*/ 3652994 h 3832767"/>
                <a:gd name="connsiteX4679" fmla="*/ 300686 w 4177355"/>
                <a:gd name="connsiteY4679" fmla="*/ 3658512 h 3832767"/>
                <a:gd name="connsiteX4680" fmla="*/ 296272 w 4177355"/>
                <a:gd name="connsiteY4680" fmla="*/ 3665747 h 3832767"/>
                <a:gd name="connsiteX4681" fmla="*/ 293942 w 4177355"/>
                <a:gd name="connsiteY4681" fmla="*/ 3672615 h 3832767"/>
                <a:gd name="connsiteX4682" fmla="*/ 293942 w 4177355"/>
                <a:gd name="connsiteY4682" fmla="*/ 3678378 h 3832767"/>
                <a:gd name="connsiteX4683" fmla="*/ 296394 w 4177355"/>
                <a:gd name="connsiteY4683" fmla="*/ 3682180 h 3832767"/>
                <a:gd name="connsiteX4684" fmla="*/ 297007 w 4177355"/>
                <a:gd name="connsiteY4684" fmla="*/ 3682548 h 3832767"/>
                <a:gd name="connsiteX4685" fmla="*/ 297620 w 4177355"/>
                <a:gd name="connsiteY4685" fmla="*/ 3682793 h 3832767"/>
                <a:gd name="connsiteX4686" fmla="*/ 298234 w 4177355"/>
                <a:gd name="connsiteY4686" fmla="*/ 3683038 h 3832767"/>
                <a:gd name="connsiteX4687" fmla="*/ 298969 w 4177355"/>
                <a:gd name="connsiteY4687" fmla="*/ 3683161 h 3832767"/>
                <a:gd name="connsiteX4688" fmla="*/ 303384 w 4177355"/>
                <a:gd name="connsiteY4688" fmla="*/ 3682670 h 3832767"/>
                <a:gd name="connsiteX4689" fmla="*/ 308412 w 4177355"/>
                <a:gd name="connsiteY4689" fmla="*/ 3680340 h 3832767"/>
                <a:gd name="connsiteX4690" fmla="*/ 313685 w 4177355"/>
                <a:gd name="connsiteY4690" fmla="*/ 3676294 h 3832767"/>
                <a:gd name="connsiteX4691" fmla="*/ 318590 w 4177355"/>
                <a:gd name="connsiteY4691" fmla="*/ 3670775 h 3832767"/>
                <a:gd name="connsiteX4692" fmla="*/ 323127 w 4177355"/>
                <a:gd name="connsiteY4692" fmla="*/ 3663417 h 3832767"/>
                <a:gd name="connsiteX4693" fmla="*/ 325457 w 4177355"/>
                <a:gd name="connsiteY4693" fmla="*/ 3656550 h 3832767"/>
                <a:gd name="connsiteX4694" fmla="*/ 325457 w 4177355"/>
                <a:gd name="connsiteY4694" fmla="*/ 3650909 h 3832767"/>
                <a:gd name="connsiteX4695" fmla="*/ 323005 w 4177355"/>
                <a:gd name="connsiteY4695" fmla="*/ 3647231 h 3832767"/>
                <a:gd name="connsiteX4696" fmla="*/ 322392 w 4177355"/>
                <a:gd name="connsiteY4696" fmla="*/ 3646863 h 3832767"/>
                <a:gd name="connsiteX4697" fmla="*/ 321778 w 4177355"/>
                <a:gd name="connsiteY4697" fmla="*/ 3646617 h 3832767"/>
                <a:gd name="connsiteX4698" fmla="*/ 321043 w 4177355"/>
                <a:gd name="connsiteY4698" fmla="*/ 3646372 h 3832767"/>
                <a:gd name="connsiteX4699" fmla="*/ 320307 w 4177355"/>
                <a:gd name="connsiteY4699" fmla="*/ 3646249 h 3832767"/>
                <a:gd name="connsiteX4700" fmla="*/ 1108934 w 4177355"/>
                <a:gd name="connsiteY4700" fmla="*/ 3774029 h 3832767"/>
                <a:gd name="connsiteX4701" fmla="*/ 1108075 w 4177355"/>
                <a:gd name="connsiteY4701" fmla="*/ 3774029 h 3832767"/>
                <a:gd name="connsiteX4702" fmla="*/ 1107217 w 4177355"/>
                <a:gd name="connsiteY4702" fmla="*/ 3774029 h 3832767"/>
                <a:gd name="connsiteX4703" fmla="*/ 1106358 w 4177355"/>
                <a:gd name="connsiteY4703" fmla="*/ 3774029 h 3832767"/>
                <a:gd name="connsiteX4704" fmla="*/ 1105500 w 4177355"/>
                <a:gd name="connsiteY4704" fmla="*/ 3774029 h 3832767"/>
                <a:gd name="connsiteX4705" fmla="*/ 1098265 w 4177355"/>
                <a:gd name="connsiteY4705" fmla="*/ 3776604 h 3832767"/>
                <a:gd name="connsiteX4706" fmla="*/ 1091275 w 4177355"/>
                <a:gd name="connsiteY4706" fmla="*/ 3781877 h 3832767"/>
                <a:gd name="connsiteX4707" fmla="*/ 1085266 w 4177355"/>
                <a:gd name="connsiteY4707" fmla="*/ 3789112 h 3832767"/>
                <a:gd name="connsiteX4708" fmla="*/ 1081097 w 4177355"/>
                <a:gd name="connsiteY4708" fmla="*/ 3797451 h 3832767"/>
                <a:gd name="connsiteX4709" fmla="*/ 1079625 w 4177355"/>
                <a:gd name="connsiteY4709" fmla="*/ 3804564 h 3832767"/>
                <a:gd name="connsiteX4710" fmla="*/ 1080238 w 4177355"/>
                <a:gd name="connsiteY4710" fmla="*/ 3810327 h 3832767"/>
                <a:gd name="connsiteX4711" fmla="*/ 1082814 w 4177355"/>
                <a:gd name="connsiteY4711" fmla="*/ 3814374 h 3832767"/>
                <a:gd name="connsiteX4712" fmla="*/ 1087228 w 4177355"/>
                <a:gd name="connsiteY4712" fmla="*/ 3816336 h 3832767"/>
                <a:gd name="connsiteX4713" fmla="*/ 1088087 w 4177355"/>
                <a:gd name="connsiteY4713" fmla="*/ 3816336 h 3832767"/>
                <a:gd name="connsiteX4714" fmla="*/ 1088945 w 4177355"/>
                <a:gd name="connsiteY4714" fmla="*/ 3816336 h 3832767"/>
                <a:gd name="connsiteX4715" fmla="*/ 1089804 w 4177355"/>
                <a:gd name="connsiteY4715" fmla="*/ 3816336 h 3832767"/>
                <a:gd name="connsiteX4716" fmla="*/ 1090785 w 4177355"/>
                <a:gd name="connsiteY4716" fmla="*/ 3816336 h 3832767"/>
                <a:gd name="connsiteX4717" fmla="*/ 1098020 w 4177355"/>
                <a:gd name="connsiteY4717" fmla="*/ 3813761 h 3832767"/>
                <a:gd name="connsiteX4718" fmla="*/ 1105132 w 4177355"/>
                <a:gd name="connsiteY4718" fmla="*/ 3808488 h 3832767"/>
                <a:gd name="connsiteX4719" fmla="*/ 1111141 w 4177355"/>
                <a:gd name="connsiteY4719" fmla="*/ 3801253 h 3832767"/>
                <a:gd name="connsiteX4720" fmla="*/ 1115433 w 4177355"/>
                <a:gd name="connsiteY4720" fmla="*/ 3792791 h 3832767"/>
                <a:gd name="connsiteX4721" fmla="*/ 1116905 w 4177355"/>
                <a:gd name="connsiteY4721" fmla="*/ 3785679 h 3832767"/>
                <a:gd name="connsiteX4722" fmla="*/ 1116169 w 4177355"/>
                <a:gd name="connsiteY4722" fmla="*/ 3779915 h 3832767"/>
                <a:gd name="connsiteX4723" fmla="*/ 1113471 w 4177355"/>
                <a:gd name="connsiteY4723" fmla="*/ 3775868 h 3832767"/>
                <a:gd name="connsiteX4724" fmla="*/ 1109056 w 4177355"/>
                <a:gd name="connsiteY4724" fmla="*/ 3773906 h 3832767"/>
                <a:gd name="connsiteX4725" fmla="*/ 356973 w 4177355"/>
                <a:gd name="connsiteY4725" fmla="*/ 3669549 h 3832767"/>
                <a:gd name="connsiteX4726" fmla="*/ 352313 w 4177355"/>
                <a:gd name="connsiteY4726" fmla="*/ 3670040 h 3832767"/>
                <a:gd name="connsiteX4727" fmla="*/ 347040 w 4177355"/>
                <a:gd name="connsiteY4727" fmla="*/ 3672492 h 3832767"/>
                <a:gd name="connsiteX4728" fmla="*/ 341644 w 4177355"/>
                <a:gd name="connsiteY4728" fmla="*/ 3676784 h 3832767"/>
                <a:gd name="connsiteX4729" fmla="*/ 336616 w 4177355"/>
                <a:gd name="connsiteY4729" fmla="*/ 3682548 h 3832767"/>
                <a:gd name="connsiteX4730" fmla="*/ 332202 w 4177355"/>
                <a:gd name="connsiteY4730" fmla="*/ 3689905 h 3832767"/>
                <a:gd name="connsiteX4731" fmla="*/ 329995 w 4177355"/>
                <a:gd name="connsiteY4731" fmla="*/ 3696773 h 3832767"/>
                <a:gd name="connsiteX4732" fmla="*/ 330117 w 4177355"/>
                <a:gd name="connsiteY4732" fmla="*/ 3702414 h 3832767"/>
                <a:gd name="connsiteX4733" fmla="*/ 332815 w 4177355"/>
                <a:gd name="connsiteY4733" fmla="*/ 3706092 h 3832767"/>
                <a:gd name="connsiteX4734" fmla="*/ 333306 w 4177355"/>
                <a:gd name="connsiteY4734" fmla="*/ 3706338 h 3832767"/>
                <a:gd name="connsiteX4735" fmla="*/ 333919 w 4177355"/>
                <a:gd name="connsiteY4735" fmla="*/ 3706583 h 3832767"/>
                <a:gd name="connsiteX4736" fmla="*/ 334532 w 4177355"/>
                <a:gd name="connsiteY4736" fmla="*/ 3706705 h 3832767"/>
                <a:gd name="connsiteX4737" fmla="*/ 335145 w 4177355"/>
                <a:gd name="connsiteY4737" fmla="*/ 3706705 h 3832767"/>
                <a:gd name="connsiteX4738" fmla="*/ 339805 w 4177355"/>
                <a:gd name="connsiteY4738" fmla="*/ 3706215 h 3832767"/>
                <a:gd name="connsiteX4739" fmla="*/ 345078 w 4177355"/>
                <a:gd name="connsiteY4739" fmla="*/ 3703640 h 3832767"/>
                <a:gd name="connsiteX4740" fmla="*/ 350474 w 4177355"/>
                <a:gd name="connsiteY4740" fmla="*/ 3699348 h 3832767"/>
                <a:gd name="connsiteX4741" fmla="*/ 355501 w 4177355"/>
                <a:gd name="connsiteY4741" fmla="*/ 3693584 h 3832767"/>
                <a:gd name="connsiteX4742" fmla="*/ 359916 w 4177355"/>
                <a:gd name="connsiteY4742" fmla="*/ 3686104 h 3832767"/>
                <a:gd name="connsiteX4743" fmla="*/ 362001 w 4177355"/>
                <a:gd name="connsiteY4743" fmla="*/ 3679237 h 3832767"/>
                <a:gd name="connsiteX4744" fmla="*/ 361755 w 4177355"/>
                <a:gd name="connsiteY4744" fmla="*/ 3673596 h 3832767"/>
                <a:gd name="connsiteX4745" fmla="*/ 359058 w 4177355"/>
                <a:gd name="connsiteY4745" fmla="*/ 3669917 h 3832767"/>
                <a:gd name="connsiteX4746" fmla="*/ 358567 w 4177355"/>
                <a:gd name="connsiteY4746" fmla="*/ 3669672 h 3832767"/>
                <a:gd name="connsiteX4747" fmla="*/ 357954 w 4177355"/>
                <a:gd name="connsiteY4747" fmla="*/ 3669427 h 3832767"/>
                <a:gd name="connsiteX4748" fmla="*/ 357341 w 4177355"/>
                <a:gd name="connsiteY4748" fmla="*/ 3669304 h 3832767"/>
                <a:gd name="connsiteX4749" fmla="*/ 356728 w 4177355"/>
                <a:gd name="connsiteY4749" fmla="*/ 3669304 h 3832767"/>
                <a:gd name="connsiteX4750" fmla="*/ 1041242 w 4177355"/>
                <a:gd name="connsiteY4750" fmla="*/ 3782490 h 3832767"/>
                <a:gd name="connsiteX4751" fmla="*/ 1040507 w 4177355"/>
                <a:gd name="connsiteY4751" fmla="*/ 3782490 h 3832767"/>
                <a:gd name="connsiteX4752" fmla="*/ 1039771 w 4177355"/>
                <a:gd name="connsiteY4752" fmla="*/ 3782490 h 3832767"/>
                <a:gd name="connsiteX4753" fmla="*/ 1039035 w 4177355"/>
                <a:gd name="connsiteY4753" fmla="*/ 3782490 h 3832767"/>
                <a:gd name="connsiteX4754" fmla="*/ 1038299 w 4177355"/>
                <a:gd name="connsiteY4754" fmla="*/ 3782490 h 3832767"/>
                <a:gd name="connsiteX4755" fmla="*/ 1031187 w 4177355"/>
                <a:gd name="connsiteY4755" fmla="*/ 3784820 h 3832767"/>
                <a:gd name="connsiteX4756" fmla="*/ 1024197 w 4177355"/>
                <a:gd name="connsiteY4756" fmla="*/ 3789848 h 3832767"/>
                <a:gd name="connsiteX4757" fmla="*/ 1018066 w 4177355"/>
                <a:gd name="connsiteY4757" fmla="*/ 3796838 h 3832767"/>
                <a:gd name="connsiteX4758" fmla="*/ 1013651 w 4177355"/>
                <a:gd name="connsiteY4758" fmla="*/ 3805177 h 3832767"/>
                <a:gd name="connsiteX4759" fmla="*/ 1011934 w 4177355"/>
                <a:gd name="connsiteY4759" fmla="*/ 3812412 h 3832767"/>
                <a:gd name="connsiteX4760" fmla="*/ 1012425 w 4177355"/>
                <a:gd name="connsiteY4760" fmla="*/ 3818298 h 3832767"/>
                <a:gd name="connsiteX4761" fmla="*/ 1015000 w 4177355"/>
                <a:gd name="connsiteY4761" fmla="*/ 3822467 h 3832767"/>
                <a:gd name="connsiteX4762" fmla="*/ 1019414 w 4177355"/>
                <a:gd name="connsiteY4762" fmla="*/ 3824429 h 3832767"/>
                <a:gd name="connsiteX4763" fmla="*/ 1020150 w 4177355"/>
                <a:gd name="connsiteY4763" fmla="*/ 3824429 h 3832767"/>
                <a:gd name="connsiteX4764" fmla="*/ 1020886 w 4177355"/>
                <a:gd name="connsiteY4764" fmla="*/ 3824429 h 3832767"/>
                <a:gd name="connsiteX4765" fmla="*/ 1021622 w 4177355"/>
                <a:gd name="connsiteY4765" fmla="*/ 3824429 h 3832767"/>
                <a:gd name="connsiteX4766" fmla="*/ 1022358 w 4177355"/>
                <a:gd name="connsiteY4766" fmla="*/ 3824429 h 3832767"/>
                <a:gd name="connsiteX4767" fmla="*/ 1029470 w 4177355"/>
                <a:gd name="connsiteY4767" fmla="*/ 3822099 h 3832767"/>
                <a:gd name="connsiteX4768" fmla="*/ 1036460 w 4177355"/>
                <a:gd name="connsiteY4768" fmla="*/ 3817072 h 3832767"/>
                <a:gd name="connsiteX4769" fmla="*/ 1042591 w 4177355"/>
                <a:gd name="connsiteY4769" fmla="*/ 3809959 h 3832767"/>
                <a:gd name="connsiteX4770" fmla="*/ 1047006 w 4177355"/>
                <a:gd name="connsiteY4770" fmla="*/ 3801621 h 3832767"/>
                <a:gd name="connsiteX4771" fmla="*/ 1048723 w 4177355"/>
                <a:gd name="connsiteY4771" fmla="*/ 3794385 h 3832767"/>
                <a:gd name="connsiteX4772" fmla="*/ 1048232 w 4177355"/>
                <a:gd name="connsiteY4772" fmla="*/ 3788499 h 3832767"/>
                <a:gd name="connsiteX4773" fmla="*/ 1045657 w 4177355"/>
                <a:gd name="connsiteY4773" fmla="*/ 3784330 h 3832767"/>
                <a:gd name="connsiteX4774" fmla="*/ 1041242 w 4177355"/>
                <a:gd name="connsiteY4774" fmla="*/ 3782368 h 3832767"/>
                <a:gd name="connsiteX4775" fmla="*/ 396091 w 4177355"/>
                <a:gd name="connsiteY4775" fmla="*/ 3691009 h 3832767"/>
                <a:gd name="connsiteX4776" fmla="*/ 391309 w 4177355"/>
                <a:gd name="connsiteY4776" fmla="*/ 3691500 h 3832767"/>
                <a:gd name="connsiteX4777" fmla="*/ 385913 w 4177355"/>
                <a:gd name="connsiteY4777" fmla="*/ 3694197 h 3832767"/>
                <a:gd name="connsiteX4778" fmla="*/ 380395 w 4177355"/>
                <a:gd name="connsiteY4778" fmla="*/ 3698612 h 3832767"/>
                <a:gd name="connsiteX4779" fmla="*/ 375245 w 4177355"/>
                <a:gd name="connsiteY4779" fmla="*/ 3704621 h 3832767"/>
                <a:gd name="connsiteX4780" fmla="*/ 370953 w 4177355"/>
                <a:gd name="connsiteY4780" fmla="*/ 3712101 h 3832767"/>
                <a:gd name="connsiteX4781" fmla="*/ 368990 w 4177355"/>
                <a:gd name="connsiteY4781" fmla="*/ 3718968 h 3832767"/>
                <a:gd name="connsiteX4782" fmla="*/ 369358 w 4177355"/>
                <a:gd name="connsiteY4782" fmla="*/ 3724487 h 3832767"/>
                <a:gd name="connsiteX4783" fmla="*/ 372179 w 4177355"/>
                <a:gd name="connsiteY4783" fmla="*/ 3727920 h 3832767"/>
                <a:gd name="connsiteX4784" fmla="*/ 372669 w 4177355"/>
                <a:gd name="connsiteY4784" fmla="*/ 3728166 h 3832767"/>
                <a:gd name="connsiteX4785" fmla="*/ 373160 w 4177355"/>
                <a:gd name="connsiteY4785" fmla="*/ 3728411 h 3832767"/>
                <a:gd name="connsiteX4786" fmla="*/ 373650 w 4177355"/>
                <a:gd name="connsiteY4786" fmla="*/ 3728533 h 3832767"/>
                <a:gd name="connsiteX4787" fmla="*/ 374141 w 4177355"/>
                <a:gd name="connsiteY4787" fmla="*/ 3728533 h 3832767"/>
                <a:gd name="connsiteX4788" fmla="*/ 378923 w 4177355"/>
                <a:gd name="connsiteY4788" fmla="*/ 3728043 h 3832767"/>
                <a:gd name="connsiteX4789" fmla="*/ 384319 w 4177355"/>
                <a:gd name="connsiteY4789" fmla="*/ 3725468 h 3832767"/>
                <a:gd name="connsiteX4790" fmla="*/ 389837 w 4177355"/>
                <a:gd name="connsiteY4790" fmla="*/ 3720930 h 3832767"/>
                <a:gd name="connsiteX4791" fmla="*/ 394988 w 4177355"/>
                <a:gd name="connsiteY4791" fmla="*/ 3714922 h 3832767"/>
                <a:gd name="connsiteX4792" fmla="*/ 399280 w 4177355"/>
                <a:gd name="connsiteY4792" fmla="*/ 3707319 h 3832767"/>
                <a:gd name="connsiteX4793" fmla="*/ 401242 w 4177355"/>
                <a:gd name="connsiteY4793" fmla="*/ 3700452 h 3832767"/>
                <a:gd name="connsiteX4794" fmla="*/ 400751 w 4177355"/>
                <a:gd name="connsiteY4794" fmla="*/ 3694933 h 3832767"/>
                <a:gd name="connsiteX4795" fmla="*/ 397808 w 4177355"/>
                <a:gd name="connsiteY4795" fmla="*/ 3691500 h 3832767"/>
                <a:gd name="connsiteX4796" fmla="*/ 397318 w 4177355"/>
                <a:gd name="connsiteY4796" fmla="*/ 3691254 h 3832767"/>
                <a:gd name="connsiteX4797" fmla="*/ 396827 w 4177355"/>
                <a:gd name="connsiteY4797" fmla="*/ 3691132 h 3832767"/>
                <a:gd name="connsiteX4798" fmla="*/ 396337 w 4177355"/>
                <a:gd name="connsiteY4798" fmla="*/ 3691009 h 3832767"/>
                <a:gd name="connsiteX4799" fmla="*/ 395846 w 4177355"/>
                <a:gd name="connsiteY4799" fmla="*/ 3691009 h 3832767"/>
                <a:gd name="connsiteX4800" fmla="*/ 975636 w 4177355"/>
                <a:gd name="connsiteY4800" fmla="*/ 3788131 h 3832767"/>
                <a:gd name="connsiteX4801" fmla="*/ 975023 w 4177355"/>
                <a:gd name="connsiteY4801" fmla="*/ 3788131 h 3832767"/>
                <a:gd name="connsiteX4802" fmla="*/ 974410 w 4177355"/>
                <a:gd name="connsiteY4802" fmla="*/ 3788131 h 3832767"/>
                <a:gd name="connsiteX4803" fmla="*/ 973796 w 4177355"/>
                <a:gd name="connsiteY4803" fmla="*/ 3788131 h 3832767"/>
                <a:gd name="connsiteX4804" fmla="*/ 973183 w 4177355"/>
                <a:gd name="connsiteY4804" fmla="*/ 3788131 h 3832767"/>
                <a:gd name="connsiteX4805" fmla="*/ 966194 w 4177355"/>
                <a:gd name="connsiteY4805" fmla="*/ 3790216 h 3832767"/>
                <a:gd name="connsiteX4806" fmla="*/ 959204 w 4177355"/>
                <a:gd name="connsiteY4806" fmla="*/ 3794998 h 3832767"/>
                <a:gd name="connsiteX4807" fmla="*/ 953072 w 4177355"/>
                <a:gd name="connsiteY4807" fmla="*/ 3801866 h 3832767"/>
                <a:gd name="connsiteX4808" fmla="*/ 948535 w 4177355"/>
                <a:gd name="connsiteY4808" fmla="*/ 3810082 h 3832767"/>
                <a:gd name="connsiteX4809" fmla="*/ 946573 w 4177355"/>
                <a:gd name="connsiteY4809" fmla="*/ 3817439 h 3832767"/>
                <a:gd name="connsiteX4810" fmla="*/ 946818 w 4177355"/>
                <a:gd name="connsiteY4810" fmla="*/ 3823571 h 3832767"/>
                <a:gd name="connsiteX4811" fmla="*/ 949271 w 4177355"/>
                <a:gd name="connsiteY4811" fmla="*/ 3827986 h 3832767"/>
                <a:gd name="connsiteX4812" fmla="*/ 953685 w 4177355"/>
                <a:gd name="connsiteY4812" fmla="*/ 3830070 h 3832767"/>
                <a:gd name="connsiteX4813" fmla="*/ 954299 w 4177355"/>
                <a:gd name="connsiteY4813" fmla="*/ 3830070 h 3832767"/>
                <a:gd name="connsiteX4814" fmla="*/ 954912 w 4177355"/>
                <a:gd name="connsiteY4814" fmla="*/ 3830070 h 3832767"/>
                <a:gd name="connsiteX4815" fmla="*/ 955525 w 4177355"/>
                <a:gd name="connsiteY4815" fmla="*/ 3830070 h 3832767"/>
                <a:gd name="connsiteX4816" fmla="*/ 956138 w 4177355"/>
                <a:gd name="connsiteY4816" fmla="*/ 3830070 h 3832767"/>
                <a:gd name="connsiteX4817" fmla="*/ 963128 w 4177355"/>
                <a:gd name="connsiteY4817" fmla="*/ 3827986 h 3832767"/>
                <a:gd name="connsiteX4818" fmla="*/ 970118 w 4177355"/>
                <a:gd name="connsiteY4818" fmla="*/ 3823081 h 3832767"/>
                <a:gd name="connsiteX4819" fmla="*/ 976372 w 4177355"/>
                <a:gd name="connsiteY4819" fmla="*/ 3816091 h 3832767"/>
                <a:gd name="connsiteX4820" fmla="*/ 981032 w 4177355"/>
                <a:gd name="connsiteY4820" fmla="*/ 3807874 h 3832767"/>
                <a:gd name="connsiteX4821" fmla="*/ 982994 w 4177355"/>
                <a:gd name="connsiteY4821" fmla="*/ 3800517 h 3832767"/>
                <a:gd name="connsiteX4822" fmla="*/ 982626 w 4177355"/>
                <a:gd name="connsiteY4822" fmla="*/ 3794508 h 3832767"/>
                <a:gd name="connsiteX4823" fmla="*/ 980173 w 4177355"/>
                <a:gd name="connsiteY4823" fmla="*/ 3790216 h 3832767"/>
                <a:gd name="connsiteX4824" fmla="*/ 975759 w 4177355"/>
                <a:gd name="connsiteY4824" fmla="*/ 3788131 h 3832767"/>
                <a:gd name="connsiteX4825" fmla="*/ 437540 w 4177355"/>
                <a:gd name="connsiteY4825" fmla="*/ 3710630 h 3832767"/>
                <a:gd name="connsiteX4826" fmla="*/ 432512 w 4177355"/>
                <a:gd name="connsiteY4826" fmla="*/ 3711243 h 3832767"/>
                <a:gd name="connsiteX4827" fmla="*/ 426871 w 4177355"/>
                <a:gd name="connsiteY4827" fmla="*/ 3714063 h 3832767"/>
                <a:gd name="connsiteX4828" fmla="*/ 421230 w 4177355"/>
                <a:gd name="connsiteY4828" fmla="*/ 3718723 h 3832767"/>
                <a:gd name="connsiteX4829" fmla="*/ 416080 w 4177355"/>
                <a:gd name="connsiteY4829" fmla="*/ 3724977 h 3832767"/>
                <a:gd name="connsiteX4830" fmla="*/ 411911 w 4177355"/>
                <a:gd name="connsiteY4830" fmla="*/ 3732580 h 3832767"/>
                <a:gd name="connsiteX4831" fmla="*/ 410071 w 4177355"/>
                <a:gd name="connsiteY4831" fmla="*/ 3739448 h 3832767"/>
                <a:gd name="connsiteX4832" fmla="*/ 410684 w 4177355"/>
                <a:gd name="connsiteY4832" fmla="*/ 3744966 h 3832767"/>
                <a:gd name="connsiteX4833" fmla="*/ 413873 w 4177355"/>
                <a:gd name="connsiteY4833" fmla="*/ 3748277 h 3832767"/>
                <a:gd name="connsiteX4834" fmla="*/ 414363 w 4177355"/>
                <a:gd name="connsiteY4834" fmla="*/ 3748400 h 3832767"/>
                <a:gd name="connsiteX4835" fmla="*/ 414854 w 4177355"/>
                <a:gd name="connsiteY4835" fmla="*/ 3748522 h 3832767"/>
                <a:gd name="connsiteX4836" fmla="*/ 415344 w 4177355"/>
                <a:gd name="connsiteY4836" fmla="*/ 3748522 h 3832767"/>
                <a:gd name="connsiteX4837" fmla="*/ 415835 w 4177355"/>
                <a:gd name="connsiteY4837" fmla="*/ 3748522 h 3832767"/>
                <a:gd name="connsiteX4838" fmla="*/ 420863 w 4177355"/>
                <a:gd name="connsiteY4838" fmla="*/ 3748032 h 3832767"/>
                <a:gd name="connsiteX4839" fmla="*/ 426503 w 4177355"/>
                <a:gd name="connsiteY4839" fmla="*/ 3745211 h 3832767"/>
                <a:gd name="connsiteX4840" fmla="*/ 432144 w 4177355"/>
                <a:gd name="connsiteY4840" fmla="*/ 3740551 h 3832767"/>
                <a:gd name="connsiteX4841" fmla="*/ 437295 w 4177355"/>
                <a:gd name="connsiteY4841" fmla="*/ 3734297 h 3832767"/>
                <a:gd name="connsiteX4842" fmla="*/ 441342 w 4177355"/>
                <a:gd name="connsiteY4842" fmla="*/ 3726694 h 3832767"/>
                <a:gd name="connsiteX4843" fmla="*/ 443058 w 4177355"/>
                <a:gd name="connsiteY4843" fmla="*/ 3719704 h 3832767"/>
                <a:gd name="connsiteX4844" fmla="*/ 442445 w 4177355"/>
                <a:gd name="connsiteY4844" fmla="*/ 3714186 h 3832767"/>
                <a:gd name="connsiteX4845" fmla="*/ 439380 w 4177355"/>
                <a:gd name="connsiteY4845" fmla="*/ 3710875 h 3832767"/>
                <a:gd name="connsiteX4846" fmla="*/ 439012 w 4177355"/>
                <a:gd name="connsiteY4846" fmla="*/ 3710752 h 3832767"/>
                <a:gd name="connsiteX4847" fmla="*/ 438644 w 4177355"/>
                <a:gd name="connsiteY4847" fmla="*/ 3710630 h 3832767"/>
                <a:gd name="connsiteX4848" fmla="*/ 438153 w 4177355"/>
                <a:gd name="connsiteY4848" fmla="*/ 3710630 h 3832767"/>
                <a:gd name="connsiteX4849" fmla="*/ 437663 w 4177355"/>
                <a:gd name="connsiteY4849" fmla="*/ 3710630 h 3832767"/>
                <a:gd name="connsiteX4850" fmla="*/ 911992 w 4177355"/>
                <a:gd name="connsiteY4850" fmla="*/ 3791074 h 3832767"/>
                <a:gd name="connsiteX4851" fmla="*/ 911501 w 4177355"/>
                <a:gd name="connsiteY4851" fmla="*/ 3791074 h 3832767"/>
                <a:gd name="connsiteX4852" fmla="*/ 911011 w 4177355"/>
                <a:gd name="connsiteY4852" fmla="*/ 3791074 h 3832767"/>
                <a:gd name="connsiteX4853" fmla="*/ 910520 w 4177355"/>
                <a:gd name="connsiteY4853" fmla="*/ 3791074 h 3832767"/>
                <a:gd name="connsiteX4854" fmla="*/ 910029 w 4177355"/>
                <a:gd name="connsiteY4854" fmla="*/ 3791074 h 3832767"/>
                <a:gd name="connsiteX4855" fmla="*/ 903162 w 4177355"/>
                <a:gd name="connsiteY4855" fmla="*/ 3792914 h 3832767"/>
                <a:gd name="connsiteX4856" fmla="*/ 896295 w 4177355"/>
                <a:gd name="connsiteY4856" fmla="*/ 3797451 h 3832767"/>
                <a:gd name="connsiteX4857" fmla="*/ 890041 w 4177355"/>
                <a:gd name="connsiteY4857" fmla="*/ 3804073 h 3832767"/>
                <a:gd name="connsiteX4858" fmla="*/ 885258 w 4177355"/>
                <a:gd name="connsiteY4858" fmla="*/ 3812166 h 3832767"/>
                <a:gd name="connsiteX4859" fmla="*/ 882928 w 4177355"/>
                <a:gd name="connsiteY4859" fmla="*/ 3819769 h 3832767"/>
                <a:gd name="connsiteX4860" fmla="*/ 882928 w 4177355"/>
                <a:gd name="connsiteY4860" fmla="*/ 3826024 h 3832767"/>
                <a:gd name="connsiteX4861" fmla="*/ 885258 w 4177355"/>
                <a:gd name="connsiteY4861" fmla="*/ 3830438 h 3832767"/>
                <a:gd name="connsiteX4862" fmla="*/ 889673 w 4177355"/>
                <a:gd name="connsiteY4862" fmla="*/ 3832646 h 3832767"/>
                <a:gd name="connsiteX4863" fmla="*/ 890164 w 4177355"/>
                <a:gd name="connsiteY4863" fmla="*/ 3832646 h 3832767"/>
                <a:gd name="connsiteX4864" fmla="*/ 890654 w 4177355"/>
                <a:gd name="connsiteY4864" fmla="*/ 3832646 h 3832767"/>
                <a:gd name="connsiteX4865" fmla="*/ 891145 w 4177355"/>
                <a:gd name="connsiteY4865" fmla="*/ 3832646 h 3832767"/>
                <a:gd name="connsiteX4866" fmla="*/ 891635 w 4177355"/>
                <a:gd name="connsiteY4866" fmla="*/ 3832646 h 3832767"/>
                <a:gd name="connsiteX4867" fmla="*/ 898502 w 4177355"/>
                <a:gd name="connsiteY4867" fmla="*/ 3830929 h 3832767"/>
                <a:gd name="connsiteX4868" fmla="*/ 905492 w 4177355"/>
                <a:gd name="connsiteY4868" fmla="*/ 3826391 h 3832767"/>
                <a:gd name="connsiteX4869" fmla="*/ 911746 w 4177355"/>
                <a:gd name="connsiteY4869" fmla="*/ 3819647 h 3832767"/>
                <a:gd name="connsiteX4870" fmla="*/ 916529 w 4177355"/>
                <a:gd name="connsiteY4870" fmla="*/ 3811553 h 3832767"/>
                <a:gd name="connsiteX4871" fmla="*/ 918736 w 4177355"/>
                <a:gd name="connsiteY4871" fmla="*/ 3803951 h 3832767"/>
                <a:gd name="connsiteX4872" fmla="*/ 918613 w 4177355"/>
                <a:gd name="connsiteY4872" fmla="*/ 3797696 h 3832767"/>
                <a:gd name="connsiteX4873" fmla="*/ 916284 w 4177355"/>
                <a:gd name="connsiteY4873" fmla="*/ 3793281 h 3832767"/>
                <a:gd name="connsiteX4874" fmla="*/ 911869 w 4177355"/>
                <a:gd name="connsiteY4874" fmla="*/ 3791197 h 3832767"/>
                <a:gd name="connsiteX4875" fmla="*/ 481073 w 4177355"/>
                <a:gd name="connsiteY4875" fmla="*/ 3728411 h 3832767"/>
                <a:gd name="connsiteX4876" fmla="*/ 475923 w 4177355"/>
                <a:gd name="connsiteY4876" fmla="*/ 3729024 h 3832767"/>
                <a:gd name="connsiteX4877" fmla="*/ 470159 w 4177355"/>
                <a:gd name="connsiteY4877" fmla="*/ 3731967 h 3832767"/>
                <a:gd name="connsiteX4878" fmla="*/ 464396 w 4177355"/>
                <a:gd name="connsiteY4878" fmla="*/ 3736872 h 3832767"/>
                <a:gd name="connsiteX4879" fmla="*/ 459123 w 4177355"/>
                <a:gd name="connsiteY4879" fmla="*/ 3743494 h 3832767"/>
                <a:gd name="connsiteX4880" fmla="*/ 455199 w 4177355"/>
                <a:gd name="connsiteY4880" fmla="*/ 3751097 h 3832767"/>
                <a:gd name="connsiteX4881" fmla="*/ 453604 w 4177355"/>
                <a:gd name="connsiteY4881" fmla="*/ 3757965 h 3832767"/>
                <a:gd name="connsiteX4882" fmla="*/ 454463 w 4177355"/>
                <a:gd name="connsiteY4882" fmla="*/ 3763360 h 3832767"/>
                <a:gd name="connsiteX4883" fmla="*/ 457774 w 4177355"/>
                <a:gd name="connsiteY4883" fmla="*/ 3766548 h 3832767"/>
                <a:gd name="connsiteX4884" fmla="*/ 458142 w 4177355"/>
                <a:gd name="connsiteY4884" fmla="*/ 3766548 h 3832767"/>
                <a:gd name="connsiteX4885" fmla="*/ 458510 w 4177355"/>
                <a:gd name="connsiteY4885" fmla="*/ 3766548 h 3832767"/>
                <a:gd name="connsiteX4886" fmla="*/ 458878 w 4177355"/>
                <a:gd name="connsiteY4886" fmla="*/ 3766548 h 3832767"/>
                <a:gd name="connsiteX4887" fmla="*/ 459245 w 4177355"/>
                <a:gd name="connsiteY4887" fmla="*/ 3766548 h 3832767"/>
                <a:gd name="connsiteX4888" fmla="*/ 464518 w 4177355"/>
                <a:gd name="connsiteY4888" fmla="*/ 3765935 h 3832767"/>
                <a:gd name="connsiteX4889" fmla="*/ 470405 w 4177355"/>
                <a:gd name="connsiteY4889" fmla="*/ 3762992 h 3832767"/>
                <a:gd name="connsiteX4890" fmla="*/ 476291 w 4177355"/>
                <a:gd name="connsiteY4890" fmla="*/ 3757965 h 3832767"/>
                <a:gd name="connsiteX4891" fmla="*/ 481564 w 4177355"/>
                <a:gd name="connsiteY4891" fmla="*/ 3751343 h 3832767"/>
                <a:gd name="connsiteX4892" fmla="*/ 485488 w 4177355"/>
                <a:gd name="connsiteY4892" fmla="*/ 3743617 h 3832767"/>
                <a:gd name="connsiteX4893" fmla="*/ 486960 w 4177355"/>
                <a:gd name="connsiteY4893" fmla="*/ 3736750 h 3832767"/>
                <a:gd name="connsiteX4894" fmla="*/ 485979 w 4177355"/>
                <a:gd name="connsiteY4894" fmla="*/ 3731354 h 3832767"/>
                <a:gd name="connsiteX4895" fmla="*/ 482545 w 4177355"/>
                <a:gd name="connsiteY4895" fmla="*/ 3728288 h 3832767"/>
                <a:gd name="connsiteX4896" fmla="*/ 482177 w 4177355"/>
                <a:gd name="connsiteY4896" fmla="*/ 3728166 h 3832767"/>
                <a:gd name="connsiteX4897" fmla="*/ 481809 w 4177355"/>
                <a:gd name="connsiteY4897" fmla="*/ 3728166 h 3832767"/>
                <a:gd name="connsiteX4898" fmla="*/ 481441 w 4177355"/>
                <a:gd name="connsiteY4898" fmla="*/ 3728166 h 3832767"/>
                <a:gd name="connsiteX4899" fmla="*/ 481073 w 4177355"/>
                <a:gd name="connsiteY4899" fmla="*/ 3728166 h 3832767"/>
                <a:gd name="connsiteX4900" fmla="*/ 850554 w 4177355"/>
                <a:gd name="connsiteY4900" fmla="*/ 3791565 h 3832767"/>
                <a:gd name="connsiteX4901" fmla="*/ 850187 w 4177355"/>
                <a:gd name="connsiteY4901" fmla="*/ 3791565 h 3832767"/>
                <a:gd name="connsiteX4902" fmla="*/ 849819 w 4177355"/>
                <a:gd name="connsiteY4902" fmla="*/ 3791565 h 3832767"/>
                <a:gd name="connsiteX4903" fmla="*/ 849451 w 4177355"/>
                <a:gd name="connsiteY4903" fmla="*/ 3791565 h 3832767"/>
                <a:gd name="connsiteX4904" fmla="*/ 849083 w 4177355"/>
                <a:gd name="connsiteY4904" fmla="*/ 3791565 h 3832767"/>
                <a:gd name="connsiteX4905" fmla="*/ 842461 w 4177355"/>
                <a:gd name="connsiteY4905" fmla="*/ 3793036 h 3832767"/>
                <a:gd name="connsiteX4906" fmla="*/ 835594 w 4177355"/>
                <a:gd name="connsiteY4906" fmla="*/ 3797328 h 3832767"/>
                <a:gd name="connsiteX4907" fmla="*/ 829340 w 4177355"/>
                <a:gd name="connsiteY4907" fmla="*/ 3803828 h 3832767"/>
                <a:gd name="connsiteX4908" fmla="*/ 824434 w 4177355"/>
                <a:gd name="connsiteY4908" fmla="*/ 3811921 h 3832767"/>
                <a:gd name="connsiteX4909" fmla="*/ 821982 w 4177355"/>
                <a:gd name="connsiteY4909" fmla="*/ 3819524 h 3832767"/>
                <a:gd name="connsiteX4910" fmla="*/ 821982 w 4177355"/>
                <a:gd name="connsiteY4910" fmla="*/ 3825901 h 3832767"/>
                <a:gd name="connsiteX4911" fmla="*/ 824189 w 4177355"/>
                <a:gd name="connsiteY4911" fmla="*/ 3830561 h 3832767"/>
                <a:gd name="connsiteX4912" fmla="*/ 828481 w 4177355"/>
                <a:gd name="connsiteY4912" fmla="*/ 3832768 h 3832767"/>
                <a:gd name="connsiteX4913" fmla="*/ 828849 w 4177355"/>
                <a:gd name="connsiteY4913" fmla="*/ 3832768 h 3832767"/>
                <a:gd name="connsiteX4914" fmla="*/ 829217 w 4177355"/>
                <a:gd name="connsiteY4914" fmla="*/ 3832768 h 3832767"/>
                <a:gd name="connsiteX4915" fmla="*/ 829585 w 4177355"/>
                <a:gd name="connsiteY4915" fmla="*/ 3832768 h 3832767"/>
                <a:gd name="connsiteX4916" fmla="*/ 829953 w 4177355"/>
                <a:gd name="connsiteY4916" fmla="*/ 3832768 h 3832767"/>
                <a:gd name="connsiteX4917" fmla="*/ 836697 w 4177355"/>
                <a:gd name="connsiteY4917" fmla="*/ 3831174 h 3832767"/>
                <a:gd name="connsiteX4918" fmla="*/ 843565 w 4177355"/>
                <a:gd name="connsiteY4918" fmla="*/ 3826759 h 3832767"/>
                <a:gd name="connsiteX4919" fmla="*/ 849941 w 4177355"/>
                <a:gd name="connsiteY4919" fmla="*/ 3820260 h 3832767"/>
                <a:gd name="connsiteX4920" fmla="*/ 854846 w 4177355"/>
                <a:gd name="connsiteY4920" fmla="*/ 3812166 h 3832767"/>
                <a:gd name="connsiteX4921" fmla="*/ 857299 w 4177355"/>
                <a:gd name="connsiteY4921" fmla="*/ 3804564 h 3832767"/>
                <a:gd name="connsiteX4922" fmla="*/ 857299 w 4177355"/>
                <a:gd name="connsiteY4922" fmla="*/ 3798187 h 3832767"/>
                <a:gd name="connsiteX4923" fmla="*/ 855092 w 4177355"/>
                <a:gd name="connsiteY4923" fmla="*/ 3793650 h 3832767"/>
                <a:gd name="connsiteX4924" fmla="*/ 850677 w 4177355"/>
                <a:gd name="connsiteY4924" fmla="*/ 3791442 h 3832767"/>
                <a:gd name="connsiteX4925" fmla="*/ 527059 w 4177355"/>
                <a:gd name="connsiteY4925" fmla="*/ 3743985 h 3832767"/>
                <a:gd name="connsiteX4926" fmla="*/ 521664 w 4177355"/>
                <a:gd name="connsiteY4926" fmla="*/ 3744598 h 3832767"/>
                <a:gd name="connsiteX4927" fmla="*/ 515655 w 4177355"/>
                <a:gd name="connsiteY4927" fmla="*/ 3747786 h 3832767"/>
                <a:gd name="connsiteX4928" fmla="*/ 509769 w 4177355"/>
                <a:gd name="connsiteY4928" fmla="*/ 3752937 h 3832767"/>
                <a:gd name="connsiteX4929" fmla="*/ 504496 w 4177355"/>
                <a:gd name="connsiteY4929" fmla="*/ 3759804 h 3832767"/>
                <a:gd name="connsiteX4930" fmla="*/ 500694 w 4177355"/>
                <a:gd name="connsiteY4930" fmla="*/ 3767530 h 3832767"/>
                <a:gd name="connsiteX4931" fmla="*/ 499345 w 4177355"/>
                <a:gd name="connsiteY4931" fmla="*/ 3774397 h 3832767"/>
                <a:gd name="connsiteX4932" fmla="*/ 500449 w 4177355"/>
                <a:gd name="connsiteY4932" fmla="*/ 3779670 h 3832767"/>
                <a:gd name="connsiteX4933" fmla="*/ 504128 w 4177355"/>
                <a:gd name="connsiteY4933" fmla="*/ 3782736 h 3832767"/>
                <a:gd name="connsiteX4934" fmla="*/ 504373 w 4177355"/>
                <a:gd name="connsiteY4934" fmla="*/ 3782736 h 3832767"/>
                <a:gd name="connsiteX4935" fmla="*/ 504618 w 4177355"/>
                <a:gd name="connsiteY4935" fmla="*/ 3782736 h 3832767"/>
                <a:gd name="connsiteX4936" fmla="*/ 504863 w 4177355"/>
                <a:gd name="connsiteY4936" fmla="*/ 3782736 h 3832767"/>
                <a:gd name="connsiteX4937" fmla="*/ 505109 w 4177355"/>
                <a:gd name="connsiteY4937" fmla="*/ 3782736 h 3832767"/>
                <a:gd name="connsiteX4938" fmla="*/ 510504 w 4177355"/>
                <a:gd name="connsiteY4938" fmla="*/ 3782123 h 3832767"/>
                <a:gd name="connsiteX4939" fmla="*/ 516513 w 4177355"/>
                <a:gd name="connsiteY4939" fmla="*/ 3779057 h 3832767"/>
                <a:gd name="connsiteX4940" fmla="*/ 522522 w 4177355"/>
                <a:gd name="connsiteY4940" fmla="*/ 3773906 h 3832767"/>
                <a:gd name="connsiteX4941" fmla="*/ 527918 w 4177355"/>
                <a:gd name="connsiteY4941" fmla="*/ 3767039 h 3832767"/>
                <a:gd name="connsiteX4942" fmla="*/ 531719 w 4177355"/>
                <a:gd name="connsiteY4942" fmla="*/ 3759191 h 3832767"/>
                <a:gd name="connsiteX4943" fmla="*/ 533068 w 4177355"/>
                <a:gd name="connsiteY4943" fmla="*/ 3752323 h 3832767"/>
                <a:gd name="connsiteX4944" fmla="*/ 531842 w 4177355"/>
                <a:gd name="connsiteY4944" fmla="*/ 3747051 h 3832767"/>
                <a:gd name="connsiteX4945" fmla="*/ 528163 w 4177355"/>
                <a:gd name="connsiteY4945" fmla="*/ 3744108 h 3832767"/>
                <a:gd name="connsiteX4946" fmla="*/ 527918 w 4177355"/>
                <a:gd name="connsiteY4946" fmla="*/ 3744108 h 3832767"/>
                <a:gd name="connsiteX4947" fmla="*/ 527672 w 4177355"/>
                <a:gd name="connsiteY4947" fmla="*/ 3744108 h 3832767"/>
                <a:gd name="connsiteX4948" fmla="*/ 527427 w 4177355"/>
                <a:gd name="connsiteY4948" fmla="*/ 3744108 h 3832767"/>
                <a:gd name="connsiteX4949" fmla="*/ 527182 w 4177355"/>
                <a:gd name="connsiteY4949" fmla="*/ 3744108 h 3832767"/>
                <a:gd name="connsiteX4950" fmla="*/ 791079 w 4177355"/>
                <a:gd name="connsiteY4950" fmla="*/ 3789480 h 3832767"/>
                <a:gd name="connsiteX4951" fmla="*/ 790834 w 4177355"/>
                <a:gd name="connsiteY4951" fmla="*/ 3789480 h 3832767"/>
                <a:gd name="connsiteX4952" fmla="*/ 790589 w 4177355"/>
                <a:gd name="connsiteY4952" fmla="*/ 3789480 h 3832767"/>
                <a:gd name="connsiteX4953" fmla="*/ 790344 w 4177355"/>
                <a:gd name="connsiteY4953" fmla="*/ 3789480 h 3832767"/>
                <a:gd name="connsiteX4954" fmla="*/ 790098 w 4177355"/>
                <a:gd name="connsiteY4954" fmla="*/ 3789480 h 3832767"/>
                <a:gd name="connsiteX4955" fmla="*/ 783599 w 4177355"/>
                <a:gd name="connsiteY4955" fmla="*/ 3790829 h 3832767"/>
                <a:gd name="connsiteX4956" fmla="*/ 776854 w 4177355"/>
                <a:gd name="connsiteY4956" fmla="*/ 3794998 h 3832767"/>
                <a:gd name="connsiteX4957" fmla="*/ 770478 w 4177355"/>
                <a:gd name="connsiteY4957" fmla="*/ 3801253 h 3832767"/>
                <a:gd name="connsiteX4958" fmla="*/ 765450 w 4177355"/>
                <a:gd name="connsiteY4958" fmla="*/ 3809101 h 3832767"/>
                <a:gd name="connsiteX4959" fmla="*/ 762752 w 4177355"/>
                <a:gd name="connsiteY4959" fmla="*/ 3816826 h 3832767"/>
                <a:gd name="connsiteX4960" fmla="*/ 762507 w 4177355"/>
                <a:gd name="connsiteY4960" fmla="*/ 3823326 h 3832767"/>
                <a:gd name="connsiteX4961" fmla="*/ 764714 w 4177355"/>
                <a:gd name="connsiteY4961" fmla="*/ 3828108 h 3832767"/>
                <a:gd name="connsiteX4962" fmla="*/ 769129 w 4177355"/>
                <a:gd name="connsiteY4962" fmla="*/ 3830438 h 3832767"/>
                <a:gd name="connsiteX4963" fmla="*/ 769374 w 4177355"/>
                <a:gd name="connsiteY4963" fmla="*/ 3830438 h 3832767"/>
                <a:gd name="connsiteX4964" fmla="*/ 769619 w 4177355"/>
                <a:gd name="connsiteY4964" fmla="*/ 3830438 h 3832767"/>
                <a:gd name="connsiteX4965" fmla="*/ 769865 w 4177355"/>
                <a:gd name="connsiteY4965" fmla="*/ 3830438 h 3832767"/>
                <a:gd name="connsiteX4966" fmla="*/ 770110 w 4177355"/>
                <a:gd name="connsiteY4966" fmla="*/ 3830438 h 3832767"/>
                <a:gd name="connsiteX4967" fmla="*/ 776487 w 4177355"/>
                <a:gd name="connsiteY4967" fmla="*/ 3829212 h 3832767"/>
                <a:gd name="connsiteX4968" fmla="*/ 783231 w 4177355"/>
                <a:gd name="connsiteY4968" fmla="*/ 3825043 h 3832767"/>
                <a:gd name="connsiteX4969" fmla="*/ 789608 w 4177355"/>
                <a:gd name="connsiteY4969" fmla="*/ 3818666 h 3832767"/>
                <a:gd name="connsiteX4970" fmla="*/ 794758 w 4177355"/>
                <a:gd name="connsiteY4970" fmla="*/ 3810695 h 3832767"/>
                <a:gd name="connsiteX4971" fmla="*/ 797456 w 4177355"/>
                <a:gd name="connsiteY4971" fmla="*/ 3802847 h 3832767"/>
                <a:gd name="connsiteX4972" fmla="*/ 797701 w 4177355"/>
                <a:gd name="connsiteY4972" fmla="*/ 3796347 h 3832767"/>
                <a:gd name="connsiteX4973" fmla="*/ 795494 w 4177355"/>
                <a:gd name="connsiteY4973" fmla="*/ 3791688 h 3832767"/>
                <a:gd name="connsiteX4974" fmla="*/ 791079 w 4177355"/>
                <a:gd name="connsiteY4974" fmla="*/ 3789480 h 3832767"/>
                <a:gd name="connsiteX4975" fmla="*/ 575375 w 4177355"/>
                <a:gd name="connsiteY4975" fmla="*/ 3757597 h 3832767"/>
                <a:gd name="connsiteX4976" fmla="*/ 569734 w 4177355"/>
                <a:gd name="connsiteY4976" fmla="*/ 3758333 h 3832767"/>
                <a:gd name="connsiteX4977" fmla="*/ 563480 w 4177355"/>
                <a:gd name="connsiteY4977" fmla="*/ 3761643 h 3832767"/>
                <a:gd name="connsiteX4978" fmla="*/ 557349 w 4177355"/>
                <a:gd name="connsiteY4978" fmla="*/ 3767039 h 3832767"/>
                <a:gd name="connsiteX4979" fmla="*/ 552076 w 4177355"/>
                <a:gd name="connsiteY4979" fmla="*/ 3774151 h 3832767"/>
                <a:gd name="connsiteX4980" fmla="*/ 548519 w 4177355"/>
                <a:gd name="connsiteY4980" fmla="*/ 3782000 h 3832767"/>
                <a:gd name="connsiteX4981" fmla="*/ 547416 w 4177355"/>
                <a:gd name="connsiteY4981" fmla="*/ 3788867 h 3832767"/>
                <a:gd name="connsiteX4982" fmla="*/ 548765 w 4177355"/>
                <a:gd name="connsiteY4982" fmla="*/ 3794140 h 3832767"/>
                <a:gd name="connsiteX4983" fmla="*/ 552689 w 4177355"/>
                <a:gd name="connsiteY4983" fmla="*/ 3796961 h 3832767"/>
                <a:gd name="connsiteX4984" fmla="*/ 552934 w 4177355"/>
                <a:gd name="connsiteY4984" fmla="*/ 3796961 h 3832767"/>
                <a:gd name="connsiteX4985" fmla="*/ 553179 w 4177355"/>
                <a:gd name="connsiteY4985" fmla="*/ 3796961 h 3832767"/>
                <a:gd name="connsiteX4986" fmla="*/ 553424 w 4177355"/>
                <a:gd name="connsiteY4986" fmla="*/ 3796961 h 3832767"/>
                <a:gd name="connsiteX4987" fmla="*/ 553670 w 4177355"/>
                <a:gd name="connsiteY4987" fmla="*/ 3796961 h 3832767"/>
                <a:gd name="connsiteX4988" fmla="*/ 559311 w 4177355"/>
                <a:gd name="connsiteY4988" fmla="*/ 3796225 h 3832767"/>
                <a:gd name="connsiteX4989" fmla="*/ 565565 w 4177355"/>
                <a:gd name="connsiteY4989" fmla="*/ 3792914 h 3832767"/>
                <a:gd name="connsiteX4990" fmla="*/ 571696 w 4177355"/>
                <a:gd name="connsiteY4990" fmla="*/ 3787396 h 3832767"/>
                <a:gd name="connsiteX4991" fmla="*/ 576969 w 4177355"/>
                <a:gd name="connsiteY4991" fmla="*/ 3780283 h 3832767"/>
                <a:gd name="connsiteX4992" fmla="*/ 580525 w 4177355"/>
                <a:gd name="connsiteY4992" fmla="*/ 3772435 h 3832767"/>
                <a:gd name="connsiteX4993" fmla="*/ 581629 w 4177355"/>
                <a:gd name="connsiteY4993" fmla="*/ 3765568 h 3832767"/>
                <a:gd name="connsiteX4994" fmla="*/ 580158 w 4177355"/>
                <a:gd name="connsiteY4994" fmla="*/ 3760417 h 3832767"/>
                <a:gd name="connsiteX4995" fmla="*/ 576233 w 4177355"/>
                <a:gd name="connsiteY4995" fmla="*/ 3757719 h 3832767"/>
                <a:gd name="connsiteX4996" fmla="*/ 575988 w 4177355"/>
                <a:gd name="connsiteY4996" fmla="*/ 3757719 h 3832767"/>
                <a:gd name="connsiteX4997" fmla="*/ 575743 w 4177355"/>
                <a:gd name="connsiteY4997" fmla="*/ 3757719 h 3832767"/>
                <a:gd name="connsiteX4998" fmla="*/ 575498 w 4177355"/>
                <a:gd name="connsiteY4998" fmla="*/ 3757719 h 3832767"/>
                <a:gd name="connsiteX4999" fmla="*/ 575252 w 4177355"/>
                <a:gd name="connsiteY4999" fmla="*/ 3757719 h 3832767"/>
                <a:gd name="connsiteX5000" fmla="*/ 733934 w 4177355"/>
                <a:gd name="connsiteY5000" fmla="*/ 3784943 h 3832767"/>
                <a:gd name="connsiteX5001" fmla="*/ 733812 w 4177355"/>
                <a:gd name="connsiteY5001" fmla="*/ 3784943 h 3832767"/>
                <a:gd name="connsiteX5002" fmla="*/ 733689 w 4177355"/>
                <a:gd name="connsiteY5002" fmla="*/ 3784943 h 3832767"/>
                <a:gd name="connsiteX5003" fmla="*/ 733566 w 4177355"/>
                <a:gd name="connsiteY5003" fmla="*/ 3784943 h 3832767"/>
                <a:gd name="connsiteX5004" fmla="*/ 733444 w 4177355"/>
                <a:gd name="connsiteY5004" fmla="*/ 3784943 h 3832767"/>
                <a:gd name="connsiteX5005" fmla="*/ 727190 w 4177355"/>
                <a:gd name="connsiteY5005" fmla="*/ 3785924 h 3832767"/>
                <a:gd name="connsiteX5006" fmla="*/ 720445 w 4177355"/>
                <a:gd name="connsiteY5006" fmla="*/ 3789726 h 3832767"/>
                <a:gd name="connsiteX5007" fmla="*/ 714068 w 4177355"/>
                <a:gd name="connsiteY5007" fmla="*/ 3795857 h 3832767"/>
                <a:gd name="connsiteX5008" fmla="*/ 708918 w 4177355"/>
                <a:gd name="connsiteY5008" fmla="*/ 3803583 h 3832767"/>
                <a:gd name="connsiteX5009" fmla="*/ 705852 w 4177355"/>
                <a:gd name="connsiteY5009" fmla="*/ 3811431 h 3832767"/>
                <a:gd name="connsiteX5010" fmla="*/ 705362 w 4177355"/>
                <a:gd name="connsiteY5010" fmla="*/ 3818176 h 3832767"/>
                <a:gd name="connsiteX5011" fmla="*/ 707324 w 4177355"/>
                <a:gd name="connsiteY5011" fmla="*/ 3823081 h 3832767"/>
                <a:gd name="connsiteX5012" fmla="*/ 711738 w 4177355"/>
                <a:gd name="connsiteY5012" fmla="*/ 3825411 h 3832767"/>
                <a:gd name="connsiteX5013" fmla="*/ 711861 w 4177355"/>
                <a:gd name="connsiteY5013" fmla="*/ 3825411 h 3832767"/>
                <a:gd name="connsiteX5014" fmla="*/ 711984 w 4177355"/>
                <a:gd name="connsiteY5014" fmla="*/ 3825411 h 3832767"/>
                <a:gd name="connsiteX5015" fmla="*/ 712106 w 4177355"/>
                <a:gd name="connsiteY5015" fmla="*/ 3825411 h 3832767"/>
                <a:gd name="connsiteX5016" fmla="*/ 712229 w 4177355"/>
                <a:gd name="connsiteY5016" fmla="*/ 3825411 h 3832767"/>
                <a:gd name="connsiteX5017" fmla="*/ 718606 w 4177355"/>
                <a:gd name="connsiteY5017" fmla="*/ 3824429 h 3832767"/>
                <a:gd name="connsiteX5018" fmla="*/ 725350 w 4177355"/>
                <a:gd name="connsiteY5018" fmla="*/ 3820505 h 3832767"/>
                <a:gd name="connsiteX5019" fmla="*/ 731727 w 4177355"/>
                <a:gd name="connsiteY5019" fmla="*/ 3814374 h 3832767"/>
                <a:gd name="connsiteX5020" fmla="*/ 736877 w 4177355"/>
                <a:gd name="connsiteY5020" fmla="*/ 3806526 h 3832767"/>
                <a:gd name="connsiteX5021" fmla="*/ 739821 w 4177355"/>
                <a:gd name="connsiteY5021" fmla="*/ 3798677 h 3832767"/>
                <a:gd name="connsiteX5022" fmla="*/ 740188 w 4177355"/>
                <a:gd name="connsiteY5022" fmla="*/ 3792055 h 3832767"/>
                <a:gd name="connsiteX5023" fmla="*/ 738104 w 4177355"/>
                <a:gd name="connsiteY5023" fmla="*/ 3787273 h 3832767"/>
                <a:gd name="connsiteX5024" fmla="*/ 733689 w 4177355"/>
                <a:gd name="connsiteY5024" fmla="*/ 3784943 h 3832767"/>
                <a:gd name="connsiteX5025" fmla="*/ 626021 w 4177355"/>
                <a:gd name="connsiteY5025" fmla="*/ 3768878 h 3832767"/>
                <a:gd name="connsiteX5026" fmla="*/ 620135 w 4177355"/>
                <a:gd name="connsiteY5026" fmla="*/ 3769614 h 3832767"/>
                <a:gd name="connsiteX5027" fmla="*/ 613758 w 4177355"/>
                <a:gd name="connsiteY5027" fmla="*/ 3773048 h 3832767"/>
                <a:gd name="connsiteX5028" fmla="*/ 607504 w 4177355"/>
                <a:gd name="connsiteY5028" fmla="*/ 3778689 h 3832767"/>
                <a:gd name="connsiteX5029" fmla="*/ 602231 w 4177355"/>
                <a:gd name="connsiteY5029" fmla="*/ 3786046 h 3832767"/>
                <a:gd name="connsiteX5030" fmla="*/ 598797 w 4177355"/>
                <a:gd name="connsiteY5030" fmla="*/ 3793895 h 3832767"/>
                <a:gd name="connsiteX5031" fmla="*/ 597939 w 4177355"/>
                <a:gd name="connsiteY5031" fmla="*/ 3800762 h 3832767"/>
                <a:gd name="connsiteX5032" fmla="*/ 599656 w 4177355"/>
                <a:gd name="connsiteY5032" fmla="*/ 3805913 h 3832767"/>
                <a:gd name="connsiteX5033" fmla="*/ 603825 w 4177355"/>
                <a:gd name="connsiteY5033" fmla="*/ 3808488 h 3832767"/>
                <a:gd name="connsiteX5034" fmla="*/ 603825 w 4177355"/>
                <a:gd name="connsiteY5034" fmla="*/ 3808488 h 3832767"/>
                <a:gd name="connsiteX5035" fmla="*/ 603825 w 4177355"/>
                <a:gd name="connsiteY5035" fmla="*/ 3808488 h 3832767"/>
                <a:gd name="connsiteX5036" fmla="*/ 603825 w 4177355"/>
                <a:gd name="connsiteY5036" fmla="*/ 3808488 h 3832767"/>
                <a:gd name="connsiteX5037" fmla="*/ 603825 w 4177355"/>
                <a:gd name="connsiteY5037" fmla="*/ 3808488 h 3832767"/>
                <a:gd name="connsiteX5038" fmla="*/ 609711 w 4177355"/>
                <a:gd name="connsiteY5038" fmla="*/ 3807752 h 3832767"/>
                <a:gd name="connsiteX5039" fmla="*/ 616211 w 4177355"/>
                <a:gd name="connsiteY5039" fmla="*/ 3804318 h 3832767"/>
                <a:gd name="connsiteX5040" fmla="*/ 622465 w 4177355"/>
                <a:gd name="connsiteY5040" fmla="*/ 3798555 h 3832767"/>
                <a:gd name="connsiteX5041" fmla="*/ 627860 w 4177355"/>
                <a:gd name="connsiteY5041" fmla="*/ 3791074 h 3832767"/>
                <a:gd name="connsiteX5042" fmla="*/ 631294 w 4177355"/>
                <a:gd name="connsiteY5042" fmla="*/ 3783103 h 3832767"/>
                <a:gd name="connsiteX5043" fmla="*/ 632152 w 4177355"/>
                <a:gd name="connsiteY5043" fmla="*/ 3776236 h 3832767"/>
                <a:gd name="connsiteX5044" fmla="*/ 630435 w 4177355"/>
                <a:gd name="connsiteY5044" fmla="*/ 3771208 h 3832767"/>
                <a:gd name="connsiteX5045" fmla="*/ 626266 w 4177355"/>
                <a:gd name="connsiteY5045" fmla="*/ 3768633 h 3832767"/>
                <a:gd name="connsiteX5046" fmla="*/ 626266 w 4177355"/>
                <a:gd name="connsiteY5046" fmla="*/ 3768633 h 3832767"/>
                <a:gd name="connsiteX5047" fmla="*/ 626266 w 4177355"/>
                <a:gd name="connsiteY5047" fmla="*/ 3768633 h 3832767"/>
                <a:gd name="connsiteX5048" fmla="*/ 626266 w 4177355"/>
                <a:gd name="connsiteY5048" fmla="*/ 3768633 h 3832767"/>
                <a:gd name="connsiteX5049" fmla="*/ 626266 w 4177355"/>
                <a:gd name="connsiteY5049" fmla="*/ 3768633 h 3832767"/>
                <a:gd name="connsiteX5050" fmla="*/ 678874 w 4177355"/>
                <a:gd name="connsiteY5050" fmla="*/ 3778076 h 3832767"/>
                <a:gd name="connsiteX5051" fmla="*/ 672742 w 4177355"/>
                <a:gd name="connsiteY5051" fmla="*/ 3778811 h 3832767"/>
                <a:gd name="connsiteX5052" fmla="*/ 666120 w 4177355"/>
                <a:gd name="connsiteY5052" fmla="*/ 3782490 h 3832767"/>
                <a:gd name="connsiteX5053" fmla="*/ 659744 w 4177355"/>
                <a:gd name="connsiteY5053" fmla="*/ 3788376 h 3832767"/>
                <a:gd name="connsiteX5054" fmla="*/ 654471 w 4177355"/>
                <a:gd name="connsiteY5054" fmla="*/ 3795979 h 3832767"/>
                <a:gd name="connsiteX5055" fmla="*/ 651282 w 4177355"/>
                <a:gd name="connsiteY5055" fmla="*/ 3803951 h 3832767"/>
                <a:gd name="connsiteX5056" fmla="*/ 650669 w 4177355"/>
                <a:gd name="connsiteY5056" fmla="*/ 3810818 h 3832767"/>
                <a:gd name="connsiteX5057" fmla="*/ 652509 w 4177355"/>
                <a:gd name="connsiteY5057" fmla="*/ 3815846 h 3832767"/>
                <a:gd name="connsiteX5058" fmla="*/ 656923 w 4177355"/>
                <a:gd name="connsiteY5058" fmla="*/ 3818298 h 3832767"/>
                <a:gd name="connsiteX5059" fmla="*/ 663055 w 4177355"/>
                <a:gd name="connsiteY5059" fmla="*/ 3817439 h 3832767"/>
                <a:gd name="connsiteX5060" fmla="*/ 669677 w 4177355"/>
                <a:gd name="connsiteY5060" fmla="*/ 3813761 h 3832767"/>
                <a:gd name="connsiteX5061" fmla="*/ 676053 w 4177355"/>
                <a:gd name="connsiteY5061" fmla="*/ 3807752 h 3832767"/>
                <a:gd name="connsiteX5062" fmla="*/ 681449 w 4177355"/>
                <a:gd name="connsiteY5062" fmla="*/ 3800026 h 3832767"/>
                <a:gd name="connsiteX5063" fmla="*/ 684637 w 4177355"/>
                <a:gd name="connsiteY5063" fmla="*/ 3792055 h 3832767"/>
                <a:gd name="connsiteX5064" fmla="*/ 685251 w 4177355"/>
                <a:gd name="connsiteY5064" fmla="*/ 3785311 h 3832767"/>
                <a:gd name="connsiteX5065" fmla="*/ 683289 w 4177355"/>
                <a:gd name="connsiteY5065" fmla="*/ 3780406 h 3832767"/>
                <a:gd name="connsiteX5066" fmla="*/ 678874 w 4177355"/>
                <a:gd name="connsiteY5066" fmla="*/ 3778076 h 3832767"/>
                <a:gd name="connsiteX5067" fmla="*/ 2688272 w 4177355"/>
                <a:gd name="connsiteY5067" fmla="*/ 109876 h 3832767"/>
                <a:gd name="connsiteX5068" fmla="*/ 2682999 w 4177355"/>
                <a:gd name="connsiteY5068" fmla="*/ 112206 h 3832767"/>
                <a:gd name="connsiteX5069" fmla="*/ 2677849 w 4177355"/>
                <a:gd name="connsiteY5069" fmla="*/ 115639 h 3832767"/>
                <a:gd name="connsiteX5070" fmla="*/ 2673434 w 4177355"/>
                <a:gd name="connsiteY5070" fmla="*/ 119686 h 3832767"/>
                <a:gd name="connsiteX5071" fmla="*/ 2670368 w 4177355"/>
                <a:gd name="connsiteY5071" fmla="*/ 123855 h 3832767"/>
                <a:gd name="connsiteX5072" fmla="*/ 2669265 w 4177355"/>
                <a:gd name="connsiteY5072" fmla="*/ 127411 h 3832767"/>
                <a:gd name="connsiteX5073" fmla="*/ 2670245 w 4177355"/>
                <a:gd name="connsiteY5073" fmla="*/ 129741 h 3832767"/>
                <a:gd name="connsiteX5074" fmla="*/ 2673066 w 4177355"/>
                <a:gd name="connsiteY5074" fmla="*/ 130600 h 3832767"/>
                <a:gd name="connsiteX5075" fmla="*/ 2677481 w 4177355"/>
                <a:gd name="connsiteY5075" fmla="*/ 129864 h 3832767"/>
                <a:gd name="connsiteX5076" fmla="*/ 2682754 w 4177355"/>
                <a:gd name="connsiteY5076" fmla="*/ 127534 h 3832767"/>
                <a:gd name="connsiteX5077" fmla="*/ 2687904 w 4177355"/>
                <a:gd name="connsiteY5077" fmla="*/ 124101 h 3832767"/>
                <a:gd name="connsiteX5078" fmla="*/ 2692319 w 4177355"/>
                <a:gd name="connsiteY5078" fmla="*/ 120054 h 3832767"/>
                <a:gd name="connsiteX5079" fmla="*/ 2695384 w 4177355"/>
                <a:gd name="connsiteY5079" fmla="*/ 115884 h 3832767"/>
                <a:gd name="connsiteX5080" fmla="*/ 2696488 w 4177355"/>
                <a:gd name="connsiteY5080" fmla="*/ 112328 h 3832767"/>
                <a:gd name="connsiteX5081" fmla="*/ 2695507 w 4177355"/>
                <a:gd name="connsiteY5081" fmla="*/ 109998 h 3832767"/>
                <a:gd name="connsiteX5082" fmla="*/ 2692687 w 4177355"/>
                <a:gd name="connsiteY5082" fmla="*/ 109140 h 3832767"/>
                <a:gd name="connsiteX5083" fmla="*/ 2688272 w 4177355"/>
                <a:gd name="connsiteY5083" fmla="*/ 109876 h 383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Lst>
              <a:rect l="l" t="t" r="r" b="b"/>
              <a:pathLst>
                <a:path w="4177355" h="3832767">
                  <a:moveTo>
                    <a:pt x="2738182" y="94302"/>
                  </a:moveTo>
                  <a:cubicBezTo>
                    <a:pt x="2736465" y="94792"/>
                    <a:pt x="2734748" y="95651"/>
                    <a:pt x="2732909" y="96632"/>
                  </a:cubicBezTo>
                  <a:cubicBezTo>
                    <a:pt x="2731070" y="97613"/>
                    <a:pt x="2729353" y="98716"/>
                    <a:pt x="2727759" y="99943"/>
                  </a:cubicBezTo>
                  <a:cubicBezTo>
                    <a:pt x="2726164" y="101169"/>
                    <a:pt x="2724570" y="102518"/>
                    <a:pt x="2723344" y="103867"/>
                  </a:cubicBezTo>
                  <a:cubicBezTo>
                    <a:pt x="2721995" y="105216"/>
                    <a:pt x="2721014" y="106687"/>
                    <a:pt x="2720155" y="108036"/>
                  </a:cubicBezTo>
                  <a:cubicBezTo>
                    <a:pt x="2719297" y="109385"/>
                    <a:pt x="2718929" y="110611"/>
                    <a:pt x="2718929" y="111715"/>
                  </a:cubicBezTo>
                  <a:cubicBezTo>
                    <a:pt x="2718929" y="112696"/>
                    <a:pt x="2719174" y="113554"/>
                    <a:pt x="2719787" y="114168"/>
                  </a:cubicBezTo>
                  <a:cubicBezTo>
                    <a:pt x="2720401" y="114781"/>
                    <a:pt x="2721259" y="115149"/>
                    <a:pt x="2722485" y="115149"/>
                  </a:cubicBezTo>
                  <a:cubicBezTo>
                    <a:pt x="2723712" y="115149"/>
                    <a:pt x="2725183" y="115149"/>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8617" y="114045"/>
                    <a:pt x="2730334" y="113187"/>
                    <a:pt x="2732173" y="112206"/>
                  </a:cubicBezTo>
                  <a:cubicBezTo>
                    <a:pt x="2733890" y="111224"/>
                    <a:pt x="2735729" y="110121"/>
                    <a:pt x="2737324" y="108895"/>
                  </a:cubicBezTo>
                  <a:cubicBezTo>
                    <a:pt x="2738918" y="107668"/>
                    <a:pt x="2740512" y="106319"/>
                    <a:pt x="2741738" y="104970"/>
                  </a:cubicBezTo>
                  <a:cubicBezTo>
                    <a:pt x="2742965" y="103621"/>
                    <a:pt x="2744068" y="102150"/>
                    <a:pt x="2744927" y="100801"/>
                  </a:cubicBezTo>
                  <a:cubicBezTo>
                    <a:pt x="2745785" y="99452"/>
                    <a:pt x="2746153" y="98103"/>
                    <a:pt x="2746275" y="97122"/>
                  </a:cubicBezTo>
                  <a:cubicBezTo>
                    <a:pt x="2746275" y="96141"/>
                    <a:pt x="2746030" y="95283"/>
                    <a:pt x="2745417" y="94670"/>
                  </a:cubicBezTo>
                  <a:cubicBezTo>
                    <a:pt x="2744804" y="94056"/>
                    <a:pt x="2743945" y="93689"/>
                    <a:pt x="2742719" y="93689"/>
                  </a:cubicBezTo>
                  <a:cubicBezTo>
                    <a:pt x="2741493" y="93689"/>
                    <a:pt x="2740022" y="93811"/>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moveTo>
                    <a:pt x="2638485" y="126185"/>
                  </a:move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6768" y="126798"/>
                    <a:pt x="2634928" y="127657"/>
                    <a:pt x="2633212" y="128638"/>
                  </a:cubicBezTo>
                  <a:cubicBezTo>
                    <a:pt x="2631495" y="129619"/>
                    <a:pt x="2629778" y="130845"/>
                    <a:pt x="2628184" y="132071"/>
                  </a:cubicBezTo>
                  <a:cubicBezTo>
                    <a:pt x="2626590" y="133298"/>
                    <a:pt x="2625118" y="134647"/>
                    <a:pt x="2623892" y="136118"/>
                  </a:cubicBezTo>
                  <a:cubicBezTo>
                    <a:pt x="2622666" y="137467"/>
                    <a:pt x="2621685" y="138939"/>
                    <a:pt x="2620949" y="140288"/>
                  </a:cubicBezTo>
                  <a:cubicBezTo>
                    <a:pt x="2620213" y="141636"/>
                    <a:pt x="2619968" y="142740"/>
                    <a:pt x="2619968" y="143721"/>
                  </a:cubicBezTo>
                  <a:cubicBezTo>
                    <a:pt x="2619968" y="144702"/>
                    <a:pt x="2620336" y="145438"/>
                    <a:pt x="2620949" y="145928"/>
                  </a:cubicBezTo>
                  <a:cubicBezTo>
                    <a:pt x="2621562" y="146419"/>
                    <a:pt x="2622543" y="146787"/>
                    <a:pt x="2623647" y="146787"/>
                  </a:cubicBezTo>
                  <a:cubicBezTo>
                    <a:pt x="2624873" y="146787"/>
                    <a:pt x="2626222" y="146542"/>
                    <a:pt x="2627939" y="146051"/>
                  </a:cubicBezTo>
                  <a:cubicBezTo>
                    <a:pt x="2627939" y="146051"/>
                    <a:pt x="2627939" y="146051"/>
                    <a:pt x="2627939" y="146051"/>
                  </a:cubicBezTo>
                  <a:cubicBezTo>
                    <a:pt x="2627939" y="146051"/>
                    <a:pt x="2627939" y="146051"/>
                    <a:pt x="2627939" y="146051"/>
                  </a:cubicBezTo>
                  <a:lnTo>
                    <a:pt x="2627939" y="146051"/>
                  </a:lnTo>
                  <a:cubicBezTo>
                    <a:pt x="2627939" y="146051"/>
                    <a:pt x="2627939" y="146051"/>
                    <a:pt x="2627939" y="146051"/>
                  </a:cubicBezTo>
                  <a:cubicBezTo>
                    <a:pt x="2629655" y="145438"/>
                    <a:pt x="2631495" y="144580"/>
                    <a:pt x="2633212" y="143599"/>
                  </a:cubicBezTo>
                  <a:cubicBezTo>
                    <a:pt x="2634928" y="142617"/>
                    <a:pt x="2636645" y="141391"/>
                    <a:pt x="2638362" y="140165"/>
                  </a:cubicBezTo>
                  <a:cubicBezTo>
                    <a:pt x="2639956" y="138939"/>
                    <a:pt x="2641428" y="137467"/>
                    <a:pt x="2642654" y="136118"/>
                  </a:cubicBezTo>
                  <a:cubicBezTo>
                    <a:pt x="2643880" y="134769"/>
                    <a:pt x="2644984" y="133298"/>
                    <a:pt x="2645597" y="131949"/>
                  </a:cubicBezTo>
                  <a:cubicBezTo>
                    <a:pt x="2646333" y="130600"/>
                    <a:pt x="2646578" y="129496"/>
                    <a:pt x="2646578" y="128515"/>
                  </a:cubicBezTo>
                  <a:cubicBezTo>
                    <a:pt x="2646578" y="127534"/>
                    <a:pt x="2646210" y="126798"/>
                    <a:pt x="2645597" y="126308"/>
                  </a:cubicBezTo>
                  <a:cubicBezTo>
                    <a:pt x="2644984" y="125817"/>
                    <a:pt x="2644003" y="125449"/>
                    <a:pt x="2642899" y="125449"/>
                  </a:cubicBezTo>
                  <a:cubicBezTo>
                    <a:pt x="2641673" y="125449"/>
                    <a:pt x="2640324" y="125695"/>
                    <a:pt x="2638607" y="126185"/>
                  </a:cubicBezTo>
                  <a:moveTo>
                    <a:pt x="2787847" y="80077"/>
                  </a:moveTo>
                  <a:cubicBezTo>
                    <a:pt x="2786130" y="80567"/>
                    <a:pt x="2784413" y="81426"/>
                    <a:pt x="2782696" y="82284"/>
                  </a:cubicBezTo>
                  <a:cubicBezTo>
                    <a:pt x="2780980" y="83142"/>
                    <a:pt x="2779263" y="84369"/>
                    <a:pt x="2777668" y="85595"/>
                  </a:cubicBezTo>
                  <a:cubicBezTo>
                    <a:pt x="2776075" y="86821"/>
                    <a:pt x="2774603" y="88170"/>
                    <a:pt x="2773254" y="89519"/>
                  </a:cubicBezTo>
                  <a:cubicBezTo>
                    <a:pt x="2771905" y="90868"/>
                    <a:pt x="2770801" y="92217"/>
                    <a:pt x="2770065" y="93689"/>
                  </a:cubicBezTo>
                  <a:cubicBezTo>
                    <a:pt x="2769207" y="95160"/>
                    <a:pt x="2768717" y="96386"/>
                    <a:pt x="2768594" y="97490"/>
                  </a:cubicBezTo>
                  <a:cubicBezTo>
                    <a:pt x="2768594" y="98594"/>
                    <a:pt x="2768594" y="99452"/>
                    <a:pt x="2769330" y="100065"/>
                  </a:cubicBezTo>
                  <a:cubicBezTo>
                    <a:pt x="2770065" y="100678"/>
                    <a:pt x="2770801" y="101046"/>
                    <a:pt x="2771905" y="101169"/>
                  </a:cubicBezTo>
                  <a:cubicBezTo>
                    <a:pt x="2773131" y="101169"/>
                    <a:pt x="2774480" y="101169"/>
                    <a:pt x="2776197" y="100678"/>
                  </a:cubicBezTo>
                  <a:cubicBezTo>
                    <a:pt x="2776197" y="100678"/>
                    <a:pt x="2776197" y="100678"/>
                    <a:pt x="2776320" y="100678"/>
                  </a:cubicBezTo>
                  <a:cubicBezTo>
                    <a:pt x="2776320" y="100678"/>
                    <a:pt x="2776320" y="100678"/>
                    <a:pt x="2776442" y="100678"/>
                  </a:cubicBezTo>
                  <a:cubicBezTo>
                    <a:pt x="2776442" y="100678"/>
                    <a:pt x="2776442" y="100678"/>
                    <a:pt x="2776565" y="100678"/>
                  </a:cubicBezTo>
                  <a:cubicBezTo>
                    <a:pt x="2776565" y="100678"/>
                    <a:pt x="2776565" y="100678"/>
                    <a:pt x="2776687" y="100678"/>
                  </a:cubicBezTo>
                  <a:cubicBezTo>
                    <a:pt x="2778404" y="100188"/>
                    <a:pt x="2780121" y="99329"/>
                    <a:pt x="2781960" y="98471"/>
                  </a:cubicBezTo>
                  <a:cubicBezTo>
                    <a:pt x="2783677" y="97490"/>
                    <a:pt x="2785394" y="96386"/>
                    <a:pt x="2787111" y="95160"/>
                  </a:cubicBezTo>
                  <a:cubicBezTo>
                    <a:pt x="2788705" y="93934"/>
                    <a:pt x="2790299" y="92585"/>
                    <a:pt x="2791525" y="91236"/>
                  </a:cubicBezTo>
                  <a:cubicBezTo>
                    <a:pt x="2792752" y="89887"/>
                    <a:pt x="2793978" y="88416"/>
                    <a:pt x="2794837" y="87067"/>
                  </a:cubicBezTo>
                  <a:cubicBezTo>
                    <a:pt x="2795695" y="85595"/>
                    <a:pt x="2796185" y="84369"/>
                    <a:pt x="2796185" y="83388"/>
                  </a:cubicBezTo>
                  <a:cubicBezTo>
                    <a:pt x="2796185" y="82284"/>
                    <a:pt x="2796063" y="81426"/>
                    <a:pt x="2795450" y="80812"/>
                  </a:cubicBezTo>
                  <a:cubicBezTo>
                    <a:pt x="2794837" y="80199"/>
                    <a:pt x="2793978" y="79831"/>
                    <a:pt x="2792752" y="79709"/>
                  </a:cubicBezTo>
                  <a:cubicBezTo>
                    <a:pt x="2791525" y="79709"/>
                    <a:pt x="2790054" y="79709"/>
                    <a:pt x="2788337" y="80322"/>
                  </a:cubicBezTo>
                  <a:cubicBezTo>
                    <a:pt x="2788337" y="80322"/>
                    <a:pt x="2788215" y="80322"/>
                    <a:pt x="2788092" y="80322"/>
                  </a:cubicBezTo>
                  <a:cubicBezTo>
                    <a:pt x="2787970" y="80322"/>
                    <a:pt x="2787970" y="80322"/>
                    <a:pt x="2787847" y="80322"/>
                  </a:cubicBezTo>
                  <a:cubicBezTo>
                    <a:pt x="2787847" y="80322"/>
                    <a:pt x="2787724" y="80322"/>
                    <a:pt x="2787601" y="80322"/>
                  </a:cubicBezTo>
                  <a:cubicBezTo>
                    <a:pt x="2787601" y="80322"/>
                    <a:pt x="2787479" y="80322"/>
                    <a:pt x="2787356" y="80322"/>
                  </a:cubicBezTo>
                  <a:moveTo>
                    <a:pt x="2588452" y="143599"/>
                  </a:moveTo>
                  <a:cubicBezTo>
                    <a:pt x="2588452" y="143599"/>
                    <a:pt x="2588329" y="143599"/>
                    <a:pt x="2588207" y="143599"/>
                  </a:cubicBezTo>
                  <a:cubicBezTo>
                    <a:pt x="2588207" y="143599"/>
                    <a:pt x="2588084" y="143599"/>
                    <a:pt x="2587962" y="143599"/>
                  </a:cubicBezTo>
                  <a:cubicBezTo>
                    <a:pt x="2587962" y="143599"/>
                    <a:pt x="2587839" y="143599"/>
                    <a:pt x="2587716" y="143599"/>
                  </a:cubicBezTo>
                  <a:cubicBezTo>
                    <a:pt x="2587716" y="143599"/>
                    <a:pt x="2587594" y="143599"/>
                    <a:pt x="2587471" y="143599"/>
                  </a:cubicBezTo>
                  <a:cubicBezTo>
                    <a:pt x="2585754" y="144212"/>
                    <a:pt x="2583915" y="145070"/>
                    <a:pt x="2582198" y="146051"/>
                  </a:cubicBezTo>
                  <a:cubicBezTo>
                    <a:pt x="2580481" y="147032"/>
                    <a:pt x="2578764" y="148258"/>
                    <a:pt x="2577170" y="149485"/>
                  </a:cubicBezTo>
                  <a:cubicBezTo>
                    <a:pt x="2575576" y="150711"/>
                    <a:pt x="2574227" y="152183"/>
                    <a:pt x="2573001" y="153531"/>
                  </a:cubicBezTo>
                  <a:cubicBezTo>
                    <a:pt x="2571774" y="154880"/>
                    <a:pt x="2570793" y="156352"/>
                    <a:pt x="2570180" y="157701"/>
                  </a:cubicBezTo>
                  <a:cubicBezTo>
                    <a:pt x="2569567" y="158927"/>
                    <a:pt x="2569199" y="160153"/>
                    <a:pt x="2569322" y="161012"/>
                  </a:cubicBezTo>
                  <a:cubicBezTo>
                    <a:pt x="2569322" y="161870"/>
                    <a:pt x="2569690" y="162606"/>
                    <a:pt x="2570303" y="163097"/>
                  </a:cubicBezTo>
                  <a:cubicBezTo>
                    <a:pt x="2570916" y="163587"/>
                    <a:pt x="2571774" y="163832"/>
                    <a:pt x="2573001" y="163832"/>
                  </a:cubicBezTo>
                  <a:cubicBezTo>
                    <a:pt x="2574104" y="163832"/>
                    <a:pt x="2575576" y="163587"/>
                    <a:pt x="2577170" y="163097"/>
                  </a:cubicBezTo>
                  <a:cubicBezTo>
                    <a:pt x="2577170" y="163097"/>
                    <a:pt x="2577293" y="163097"/>
                    <a:pt x="2577415" y="163097"/>
                  </a:cubicBezTo>
                  <a:cubicBezTo>
                    <a:pt x="2577538" y="163097"/>
                    <a:pt x="2577538" y="163097"/>
                    <a:pt x="2577661" y="163097"/>
                  </a:cubicBezTo>
                  <a:cubicBezTo>
                    <a:pt x="2577661" y="163097"/>
                    <a:pt x="2577783" y="163097"/>
                    <a:pt x="2577906" y="163097"/>
                  </a:cubicBezTo>
                  <a:cubicBezTo>
                    <a:pt x="2578029" y="163097"/>
                    <a:pt x="2578029" y="163097"/>
                    <a:pt x="2578151" y="163097"/>
                  </a:cubicBezTo>
                  <a:cubicBezTo>
                    <a:pt x="2579868" y="162483"/>
                    <a:pt x="2581708" y="161625"/>
                    <a:pt x="2583424" y="160521"/>
                  </a:cubicBezTo>
                  <a:cubicBezTo>
                    <a:pt x="2585141" y="159418"/>
                    <a:pt x="2586858" y="158314"/>
                    <a:pt x="2588452" y="156965"/>
                  </a:cubicBezTo>
                  <a:cubicBezTo>
                    <a:pt x="2590046" y="155739"/>
                    <a:pt x="2591395" y="154267"/>
                    <a:pt x="2592622" y="152918"/>
                  </a:cubicBezTo>
                  <a:cubicBezTo>
                    <a:pt x="2593848" y="151569"/>
                    <a:pt x="2594829" y="150098"/>
                    <a:pt x="2595442" y="148749"/>
                  </a:cubicBezTo>
                  <a:cubicBezTo>
                    <a:pt x="2596055" y="147523"/>
                    <a:pt x="2596300" y="146419"/>
                    <a:pt x="2596300" y="145438"/>
                  </a:cubicBezTo>
                  <a:cubicBezTo>
                    <a:pt x="2596300" y="144580"/>
                    <a:pt x="2595932" y="143844"/>
                    <a:pt x="2595319" y="143353"/>
                  </a:cubicBezTo>
                  <a:cubicBezTo>
                    <a:pt x="2594706" y="142863"/>
                    <a:pt x="2593848" y="142617"/>
                    <a:pt x="2592622" y="142617"/>
                  </a:cubicBezTo>
                  <a:cubicBezTo>
                    <a:pt x="2591518" y="142617"/>
                    <a:pt x="2590169" y="142863"/>
                    <a:pt x="2588575" y="143353"/>
                  </a:cubicBezTo>
                  <a:moveTo>
                    <a:pt x="2837511" y="66710"/>
                  </a:moveTo>
                  <a:cubicBezTo>
                    <a:pt x="2835917" y="67201"/>
                    <a:pt x="2834201" y="67936"/>
                    <a:pt x="2832484" y="68918"/>
                  </a:cubicBezTo>
                  <a:cubicBezTo>
                    <a:pt x="2830767" y="69776"/>
                    <a:pt x="2829050" y="70880"/>
                    <a:pt x="2827456" y="72106"/>
                  </a:cubicBezTo>
                  <a:cubicBezTo>
                    <a:pt x="2825862" y="73332"/>
                    <a:pt x="2824390" y="74558"/>
                    <a:pt x="2823041" y="75907"/>
                  </a:cubicBezTo>
                  <a:cubicBezTo>
                    <a:pt x="2821692" y="77256"/>
                    <a:pt x="2820588" y="78605"/>
                    <a:pt x="2819730" y="80077"/>
                  </a:cubicBezTo>
                  <a:cubicBezTo>
                    <a:pt x="2818872" y="81548"/>
                    <a:pt x="2818381" y="82775"/>
                    <a:pt x="2818136" y="83878"/>
                  </a:cubicBezTo>
                  <a:cubicBezTo>
                    <a:pt x="2817891" y="84982"/>
                    <a:pt x="2818136" y="85840"/>
                    <a:pt x="2818749" y="86453"/>
                  </a:cubicBezTo>
                  <a:cubicBezTo>
                    <a:pt x="2819240" y="87067"/>
                    <a:pt x="2820098" y="87557"/>
                    <a:pt x="2821324" y="87680"/>
                  </a:cubicBezTo>
                  <a:cubicBezTo>
                    <a:pt x="2822428" y="87802"/>
                    <a:pt x="2823900" y="87680"/>
                    <a:pt x="2825616" y="87312"/>
                  </a:cubicBezTo>
                  <a:cubicBezTo>
                    <a:pt x="2825616" y="87312"/>
                    <a:pt x="2825739" y="87312"/>
                    <a:pt x="2825862" y="87312"/>
                  </a:cubicBezTo>
                  <a:cubicBezTo>
                    <a:pt x="2825984" y="87312"/>
                    <a:pt x="2825984" y="87312"/>
                    <a:pt x="2826107" y="87312"/>
                  </a:cubicBezTo>
                  <a:cubicBezTo>
                    <a:pt x="2826107" y="87312"/>
                    <a:pt x="2826230" y="87312"/>
                    <a:pt x="2826352" y="87312"/>
                  </a:cubicBezTo>
                  <a:lnTo>
                    <a:pt x="2826598" y="87312"/>
                  </a:lnTo>
                  <a:cubicBezTo>
                    <a:pt x="2828192" y="86699"/>
                    <a:pt x="2830031" y="85963"/>
                    <a:pt x="2831748" y="84982"/>
                  </a:cubicBezTo>
                  <a:cubicBezTo>
                    <a:pt x="2833465" y="84123"/>
                    <a:pt x="2835181" y="83020"/>
                    <a:pt x="2836776" y="81794"/>
                  </a:cubicBezTo>
                  <a:cubicBezTo>
                    <a:pt x="2838370" y="80567"/>
                    <a:pt x="2839841" y="79341"/>
                    <a:pt x="2841190" y="77992"/>
                  </a:cubicBezTo>
                  <a:cubicBezTo>
                    <a:pt x="2842539" y="76643"/>
                    <a:pt x="2843643" y="75294"/>
                    <a:pt x="2844501" y="73945"/>
                  </a:cubicBezTo>
                  <a:cubicBezTo>
                    <a:pt x="2845360" y="72474"/>
                    <a:pt x="2845850" y="71247"/>
                    <a:pt x="2846096" y="70144"/>
                  </a:cubicBezTo>
                  <a:cubicBezTo>
                    <a:pt x="2846218" y="69040"/>
                    <a:pt x="2846096" y="68182"/>
                    <a:pt x="2845482" y="67446"/>
                  </a:cubicBezTo>
                  <a:cubicBezTo>
                    <a:pt x="2844869" y="66710"/>
                    <a:pt x="2844133" y="66342"/>
                    <a:pt x="2842907" y="66220"/>
                  </a:cubicBezTo>
                  <a:cubicBezTo>
                    <a:pt x="2841681" y="66097"/>
                    <a:pt x="2840332" y="66220"/>
                    <a:pt x="2838615" y="66588"/>
                  </a:cubicBezTo>
                  <a:cubicBezTo>
                    <a:pt x="2838615" y="66588"/>
                    <a:pt x="2838493" y="66588"/>
                    <a:pt x="2838370" y="66588"/>
                  </a:cubicBezTo>
                  <a:cubicBezTo>
                    <a:pt x="2838247" y="66588"/>
                    <a:pt x="2838247" y="66588"/>
                    <a:pt x="2838125" y="66588"/>
                  </a:cubicBezTo>
                  <a:cubicBezTo>
                    <a:pt x="2838125" y="66588"/>
                    <a:pt x="2838002" y="66588"/>
                    <a:pt x="2837879" y="66588"/>
                  </a:cubicBezTo>
                  <a:cubicBezTo>
                    <a:pt x="2837879" y="66588"/>
                    <a:pt x="2837757" y="66588"/>
                    <a:pt x="2837634" y="66588"/>
                  </a:cubicBezTo>
                  <a:moveTo>
                    <a:pt x="2538419" y="162116"/>
                  </a:moveTo>
                  <a:cubicBezTo>
                    <a:pt x="2538419" y="162116"/>
                    <a:pt x="2538174" y="162116"/>
                    <a:pt x="2538174" y="162116"/>
                  </a:cubicBezTo>
                  <a:cubicBezTo>
                    <a:pt x="2538174" y="162116"/>
                    <a:pt x="2537929" y="162116"/>
                    <a:pt x="2537929" y="162116"/>
                  </a:cubicBezTo>
                  <a:cubicBezTo>
                    <a:pt x="2537929" y="162116"/>
                    <a:pt x="2537684" y="162116"/>
                    <a:pt x="2537684" y="162116"/>
                  </a:cubicBezTo>
                  <a:cubicBezTo>
                    <a:pt x="2537684" y="162116"/>
                    <a:pt x="2537438" y="162116"/>
                    <a:pt x="2537438" y="162116"/>
                  </a:cubicBezTo>
                  <a:cubicBezTo>
                    <a:pt x="2535722" y="162729"/>
                    <a:pt x="2533882" y="163587"/>
                    <a:pt x="2532165" y="164691"/>
                  </a:cubicBezTo>
                  <a:cubicBezTo>
                    <a:pt x="2530449" y="165794"/>
                    <a:pt x="2528732" y="166898"/>
                    <a:pt x="2527260" y="168247"/>
                  </a:cubicBezTo>
                  <a:cubicBezTo>
                    <a:pt x="2525789" y="169596"/>
                    <a:pt x="2524317" y="170945"/>
                    <a:pt x="2523213" y="172294"/>
                  </a:cubicBezTo>
                  <a:cubicBezTo>
                    <a:pt x="2522110" y="173643"/>
                    <a:pt x="2521129" y="174992"/>
                    <a:pt x="2520516" y="176340"/>
                  </a:cubicBezTo>
                  <a:cubicBezTo>
                    <a:pt x="2519902" y="177567"/>
                    <a:pt x="2519657" y="178670"/>
                    <a:pt x="2519780" y="179529"/>
                  </a:cubicBezTo>
                  <a:cubicBezTo>
                    <a:pt x="2519780" y="180387"/>
                    <a:pt x="2520148" y="181123"/>
                    <a:pt x="2520761" y="181491"/>
                  </a:cubicBezTo>
                  <a:cubicBezTo>
                    <a:pt x="2521374" y="181981"/>
                    <a:pt x="2522232" y="182227"/>
                    <a:pt x="2523336" y="182227"/>
                  </a:cubicBezTo>
                  <a:cubicBezTo>
                    <a:pt x="2524440" y="182227"/>
                    <a:pt x="2525789" y="181981"/>
                    <a:pt x="2527383" y="181491"/>
                  </a:cubicBezTo>
                  <a:cubicBezTo>
                    <a:pt x="2527383" y="181491"/>
                    <a:pt x="2527628" y="181491"/>
                    <a:pt x="2527628" y="181491"/>
                  </a:cubicBezTo>
                  <a:cubicBezTo>
                    <a:pt x="2527628" y="181491"/>
                    <a:pt x="2527873" y="181491"/>
                    <a:pt x="2527873" y="181491"/>
                  </a:cubicBezTo>
                  <a:cubicBezTo>
                    <a:pt x="2527873" y="181491"/>
                    <a:pt x="2528119" y="181491"/>
                    <a:pt x="2528119" y="181491"/>
                  </a:cubicBezTo>
                  <a:cubicBezTo>
                    <a:pt x="2528119" y="181491"/>
                    <a:pt x="2528364" y="181491"/>
                    <a:pt x="2528364" y="181491"/>
                  </a:cubicBezTo>
                  <a:cubicBezTo>
                    <a:pt x="2530081" y="180878"/>
                    <a:pt x="2531797" y="179897"/>
                    <a:pt x="2533514" y="178916"/>
                  </a:cubicBezTo>
                  <a:cubicBezTo>
                    <a:pt x="2535231" y="177812"/>
                    <a:pt x="2536948" y="176708"/>
                    <a:pt x="2538419" y="175359"/>
                  </a:cubicBezTo>
                  <a:cubicBezTo>
                    <a:pt x="2540014" y="174011"/>
                    <a:pt x="2541363" y="172662"/>
                    <a:pt x="2542466" y="171313"/>
                  </a:cubicBezTo>
                  <a:cubicBezTo>
                    <a:pt x="2543570" y="169964"/>
                    <a:pt x="2544551" y="168492"/>
                    <a:pt x="2545164" y="167266"/>
                  </a:cubicBezTo>
                  <a:cubicBezTo>
                    <a:pt x="2545777" y="166040"/>
                    <a:pt x="2546022" y="164936"/>
                    <a:pt x="2545900" y="164078"/>
                  </a:cubicBezTo>
                  <a:cubicBezTo>
                    <a:pt x="2545900" y="163219"/>
                    <a:pt x="2545532" y="162606"/>
                    <a:pt x="2544796" y="162116"/>
                  </a:cubicBezTo>
                  <a:cubicBezTo>
                    <a:pt x="2544183" y="161625"/>
                    <a:pt x="2543325" y="161380"/>
                    <a:pt x="2542221" y="161380"/>
                  </a:cubicBezTo>
                  <a:cubicBezTo>
                    <a:pt x="2541117" y="161380"/>
                    <a:pt x="2539768" y="161625"/>
                    <a:pt x="2538297" y="162116"/>
                  </a:cubicBezTo>
                  <a:moveTo>
                    <a:pt x="2886931" y="54570"/>
                  </a:moveTo>
                  <a:cubicBezTo>
                    <a:pt x="2885337" y="55060"/>
                    <a:pt x="2883620" y="55796"/>
                    <a:pt x="2881903" y="56777"/>
                  </a:cubicBezTo>
                  <a:cubicBezTo>
                    <a:pt x="2880186" y="57636"/>
                    <a:pt x="2878469" y="58739"/>
                    <a:pt x="2876876" y="59966"/>
                  </a:cubicBezTo>
                  <a:cubicBezTo>
                    <a:pt x="2875281" y="61192"/>
                    <a:pt x="2873810" y="62418"/>
                    <a:pt x="2872461" y="63767"/>
                  </a:cubicBezTo>
                  <a:cubicBezTo>
                    <a:pt x="2871112" y="65116"/>
                    <a:pt x="2870008" y="66465"/>
                    <a:pt x="2869150" y="67814"/>
                  </a:cubicBezTo>
                  <a:cubicBezTo>
                    <a:pt x="2868169" y="69285"/>
                    <a:pt x="2867678" y="70634"/>
                    <a:pt x="2867433" y="71738"/>
                  </a:cubicBezTo>
                  <a:cubicBezTo>
                    <a:pt x="2867188" y="72842"/>
                    <a:pt x="2867433" y="73823"/>
                    <a:pt x="2867923" y="74436"/>
                  </a:cubicBezTo>
                  <a:cubicBezTo>
                    <a:pt x="2868414" y="75049"/>
                    <a:pt x="2869272" y="75539"/>
                    <a:pt x="2870376" y="75785"/>
                  </a:cubicBezTo>
                  <a:cubicBezTo>
                    <a:pt x="2871480" y="76030"/>
                    <a:pt x="2872951" y="75785"/>
                    <a:pt x="2874668" y="75539"/>
                  </a:cubicBezTo>
                  <a:cubicBezTo>
                    <a:pt x="2874791" y="75539"/>
                    <a:pt x="2874913" y="75539"/>
                    <a:pt x="2875036" y="75539"/>
                  </a:cubicBezTo>
                  <a:cubicBezTo>
                    <a:pt x="2875159" y="75539"/>
                    <a:pt x="2875281" y="75539"/>
                    <a:pt x="2875404" y="75539"/>
                  </a:cubicBezTo>
                  <a:cubicBezTo>
                    <a:pt x="2875526" y="75539"/>
                    <a:pt x="2875649" y="75539"/>
                    <a:pt x="2875772" y="75539"/>
                  </a:cubicBezTo>
                  <a:cubicBezTo>
                    <a:pt x="2875894" y="75539"/>
                    <a:pt x="2876017" y="75539"/>
                    <a:pt x="2876139" y="75539"/>
                  </a:cubicBezTo>
                  <a:cubicBezTo>
                    <a:pt x="2877734" y="75049"/>
                    <a:pt x="2879451" y="74313"/>
                    <a:pt x="2881167" y="73332"/>
                  </a:cubicBezTo>
                  <a:cubicBezTo>
                    <a:pt x="2882884" y="72474"/>
                    <a:pt x="2884601" y="71370"/>
                    <a:pt x="2886073" y="70144"/>
                  </a:cubicBezTo>
                  <a:cubicBezTo>
                    <a:pt x="2887544" y="68918"/>
                    <a:pt x="2889138" y="67691"/>
                    <a:pt x="2890487" y="66342"/>
                  </a:cubicBezTo>
                  <a:cubicBezTo>
                    <a:pt x="2891836" y="64993"/>
                    <a:pt x="2892940" y="63644"/>
                    <a:pt x="2893798" y="62296"/>
                  </a:cubicBezTo>
                  <a:cubicBezTo>
                    <a:pt x="2894779" y="60824"/>
                    <a:pt x="2895270" y="59475"/>
                    <a:pt x="2895515" y="58371"/>
                  </a:cubicBezTo>
                  <a:cubicBezTo>
                    <a:pt x="2895760" y="57268"/>
                    <a:pt x="2895515" y="56287"/>
                    <a:pt x="2895024" y="55674"/>
                  </a:cubicBezTo>
                  <a:cubicBezTo>
                    <a:pt x="2894534" y="55060"/>
                    <a:pt x="2893676" y="54570"/>
                    <a:pt x="2892572" y="54325"/>
                  </a:cubicBezTo>
                  <a:cubicBezTo>
                    <a:pt x="2891468" y="54079"/>
                    <a:pt x="2889997" y="54325"/>
                    <a:pt x="2888280" y="54570"/>
                  </a:cubicBezTo>
                  <a:cubicBezTo>
                    <a:pt x="2888157" y="54570"/>
                    <a:pt x="2888034" y="54570"/>
                    <a:pt x="2887912" y="54570"/>
                  </a:cubicBezTo>
                  <a:cubicBezTo>
                    <a:pt x="2887789" y="54570"/>
                    <a:pt x="2887667" y="54570"/>
                    <a:pt x="2887544" y="54570"/>
                  </a:cubicBezTo>
                  <a:cubicBezTo>
                    <a:pt x="2887421" y="54570"/>
                    <a:pt x="2887299" y="54570"/>
                    <a:pt x="2887176" y="54570"/>
                  </a:cubicBezTo>
                  <a:cubicBezTo>
                    <a:pt x="2887054" y="54570"/>
                    <a:pt x="2886931" y="54570"/>
                    <a:pt x="2886808" y="54570"/>
                  </a:cubicBezTo>
                  <a:moveTo>
                    <a:pt x="2488387" y="181491"/>
                  </a:moveTo>
                  <a:cubicBezTo>
                    <a:pt x="2488387" y="181491"/>
                    <a:pt x="2488142" y="181491"/>
                    <a:pt x="2488019" y="181491"/>
                  </a:cubicBezTo>
                  <a:cubicBezTo>
                    <a:pt x="2487896" y="181491"/>
                    <a:pt x="2487774" y="181491"/>
                    <a:pt x="2487651" y="181614"/>
                  </a:cubicBezTo>
                  <a:cubicBezTo>
                    <a:pt x="2487528" y="181736"/>
                    <a:pt x="2487406" y="181614"/>
                    <a:pt x="2487283" y="181736"/>
                  </a:cubicBezTo>
                  <a:cubicBezTo>
                    <a:pt x="2487161" y="181736"/>
                    <a:pt x="2487038" y="181736"/>
                    <a:pt x="2486915" y="181859"/>
                  </a:cubicBezTo>
                  <a:cubicBezTo>
                    <a:pt x="2485198" y="182595"/>
                    <a:pt x="2483359" y="183453"/>
                    <a:pt x="2481765" y="184557"/>
                  </a:cubicBezTo>
                  <a:cubicBezTo>
                    <a:pt x="2480171" y="185660"/>
                    <a:pt x="2478454" y="186887"/>
                    <a:pt x="2476860" y="188113"/>
                  </a:cubicBezTo>
                  <a:cubicBezTo>
                    <a:pt x="2475388" y="189462"/>
                    <a:pt x="2474039" y="190811"/>
                    <a:pt x="2472936" y="192160"/>
                  </a:cubicBezTo>
                  <a:cubicBezTo>
                    <a:pt x="2471832" y="193509"/>
                    <a:pt x="2470973" y="194857"/>
                    <a:pt x="2470360" y="196206"/>
                  </a:cubicBezTo>
                  <a:cubicBezTo>
                    <a:pt x="2469870" y="197433"/>
                    <a:pt x="2469624" y="198414"/>
                    <a:pt x="2469747" y="199272"/>
                  </a:cubicBezTo>
                  <a:cubicBezTo>
                    <a:pt x="2469870" y="200130"/>
                    <a:pt x="2470238" y="200744"/>
                    <a:pt x="2470851" y="201234"/>
                  </a:cubicBezTo>
                  <a:cubicBezTo>
                    <a:pt x="2471464" y="201725"/>
                    <a:pt x="2472322" y="201847"/>
                    <a:pt x="2473426" y="201847"/>
                  </a:cubicBezTo>
                  <a:cubicBezTo>
                    <a:pt x="2474530" y="201847"/>
                    <a:pt x="2475756" y="201602"/>
                    <a:pt x="2477228" y="201112"/>
                  </a:cubicBezTo>
                  <a:cubicBezTo>
                    <a:pt x="2477350" y="201112"/>
                    <a:pt x="2477473" y="201112"/>
                    <a:pt x="2477595" y="200989"/>
                  </a:cubicBezTo>
                  <a:cubicBezTo>
                    <a:pt x="2477718" y="200989"/>
                    <a:pt x="2477841" y="200989"/>
                    <a:pt x="2477963" y="200866"/>
                  </a:cubicBezTo>
                  <a:cubicBezTo>
                    <a:pt x="2478086" y="200866"/>
                    <a:pt x="2478209" y="200866"/>
                    <a:pt x="2478331" y="200744"/>
                  </a:cubicBezTo>
                  <a:cubicBezTo>
                    <a:pt x="2478454" y="200744"/>
                    <a:pt x="2478577" y="200744"/>
                    <a:pt x="2478699" y="200621"/>
                  </a:cubicBezTo>
                  <a:cubicBezTo>
                    <a:pt x="2480416" y="199885"/>
                    <a:pt x="2482133" y="199027"/>
                    <a:pt x="2483849" y="197923"/>
                  </a:cubicBezTo>
                  <a:cubicBezTo>
                    <a:pt x="2485566" y="196820"/>
                    <a:pt x="2487161" y="195593"/>
                    <a:pt x="2488755" y="194367"/>
                  </a:cubicBezTo>
                  <a:cubicBezTo>
                    <a:pt x="2490226" y="193018"/>
                    <a:pt x="2491575" y="191669"/>
                    <a:pt x="2492679" y="190320"/>
                  </a:cubicBezTo>
                  <a:cubicBezTo>
                    <a:pt x="2493782" y="188971"/>
                    <a:pt x="2494641" y="187622"/>
                    <a:pt x="2495254" y="186273"/>
                  </a:cubicBezTo>
                  <a:cubicBezTo>
                    <a:pt x="2495745" y="185047"/>
                    <a:pt x="2495990" y="184066"/>
                    <a:pt x="2495867" y="183208"/>
                  </a:cubicBezTo>
                  <a:cubicBezTo>
                    <a:pt x="2495867" y="182349"/>
                    <a:pt x="2495377" y="181736"/>
                    <a:pt x="2494763" y="181246"/>
                  </a:cubicBezTo>
                  <a:cubicBezTo>
                    <a:pt x="2494150" y="180755"/>
                    <a:pt x="2493292" y="180632"/>
                    <a:pt x="2492188" y="180632"/>
                  </a:cubicBezTo>
                  <a:cubicBezTo>
                    <a:pt x="2491085" y="180632"/>
                    <a:pt x="2489858" y="180878"/>
                    <a:pt x="2488264" y="181368"/>
                  </a:cubicBezTo>
                  <a:moveTo>
                    <a:pt x="2936105" y="43533"/>
                  </a:moveTo>
                  <a:cubicBezTo>
                    <a:pt x="2934511" y="44024"/>
                    <a:pt x="2932794" y="44760"/>
                    <a:pt x="2931200" y="45618"/>
                  </a:cubicBezTo>
                  <a:cubicBezTo>
                    <a:pt x="2929483" y="46476"/>
                    <a:pt x="2927889" y="47580"/>
                    <a:pt x="2926295" y="48684"/>
                  </a:cubicBezTo>
                  <a:cubicBezTo>
                    <a:pt x="2924701" y="49787"/>
                    <a:pt x="2923229" y="51014"/>
                    <a:pt x="2921880" y="52363"/>
                  </a:cubicBezTo>
                  <a:cubicBezTo>
                    <a:pt x="2920531" y="53711"/>
                    <a:pt x="2919427" y="54938"/>
                    <a:pt x="2918569" y="56287"/>
                  </a:cubicBezTo>
                  <a:cubicBezTo>
                    <a:pt x="2917588" y="57758"/>
                    <a:pt x="2916975" y="59107"/>
                    <a:pt x="2916607" y="60211"/>
                  </a:cubicBezTo>
                  <a:cubicBezTo>
                    <a:pt x="2916362" y="61314"/>
                    <a:pt x="2916484" y="62296"/>
                    <a:pt x="2916852" y="63031"/>
                  </a:cubicBezTo>
                  <a:cubicBezTo>
                    <a:pt x="2917220" y="63767"/>
                    <a:pt x="2918079" y="64258"/>
                    <a:pt x="2919182" y="64503"/>
                  </a:cubicBezTo>
                  <a:cubicBezTo>
                    <a:pt x="2920286" y="64748"/>
                    <a:pt x="2921757" y="64748"/>
                    <a:pt x="2923474" y="64380"/>
                  </a:cubicBezTo>
                  <a:cubicBezTo>
                    <a:pt x="2923597" y="64380"/>
                    <a:pt x="2923842" y="64380"/>
                    <a:pt x="2923965" y="64380"/>
                  </a:cubicBezTo>
                  <a:cubicBezTo>
                    <a:pt x="2924087" y="64380"/>
                    <a:pt x="2924333" y="64380"/>
                    <a:pt x="2924455" y="64380"/>
                  </a:cubicBezTo>
                  <a:cubicBezTo>
                    <a:pt x="2924578" y="64380"/>
                    <a:pt x="2924823" y="64380"/>
                    <a:pt x="2924946" y="64258"/>
                  </a:cubicBezTo>
                  <a:cubicBezTo>
                    <a:pt x="2925069" y="64135"/>
                    <a:pt x="2925314" y="64258"/>
                    <a:pt x="2925436" y="64135"/>
                  </a:cubicBezTo>
                  <a:cubicBezTo>
                    <a:pt x="2927031" y="63644"/>
                    <a:pt x="2928747" y="62909"/>
                    <a:pt x="2930464" y="62050"/>
                  </a:cubicBezTo>
                  <a:cubicBezTo>
                    <a:pt x="2932181" y="61192"/>
                    <a:pt x="2933775" y="60088"/>
                    <a:pt x="2935369" y="58985"/>
                  </a:cubicBezTo>
                  <a:cubicBezTo>
                    <a:pt x="2936964" y="57881"/>
                    <a:pt x="2938435" y="56655"/>
                    <a:pt x="2939784" y="55306"/>
                  </a:cubicBezTo>
                  <a:cubicBezTo>
                    <a:pt x="2941133" y="53957"/>
                    <a:pt x="2942237" y="52608"/>
                    <a:pt x="2943217" y="51259"/>
                  </a:cubicBezTo>
                  <a:cubicBezTo>
                    <a:pt x="2944199" y="49787"/>
                    <a:pt x="2944812" y="48438"/>
                    <a:pt x="2945057" y="47335"/>
                  </a:cubicBezTo>
                  <a:cubicBezTo>
                    <a:pt x="2945302" y="46231"/>
                    <a:pt x="2945180" y="45250"/>
                    <a:pt x="2944689" y="44514"/>
                  </a:cubicBezTo>
                  <a:cubicBezTo>
                    <a:pt x="2944199" y="43779"/>
                    <a:pt x="2943463" y="43288"/>
                    <a:pt x="2942359" y="43043"/>
                  </a:cubicBezTo>
                  <a:cubicBezTo>
                    <a:pt x="2941256" y="42798"/>
                    <a:pt x="2939784" y="42920"/>
                    <a:pt x="2938190" y="43288"/>
                  </a:cubicBezTo>
                  <a:cubicBezTo>
                    <a:pt x="2938067" y="43288"/>
                    <a:pt x="2937822" y="43288"/>
                    <a:pt x="2937699" y="43288"/>
                  </a:cubicBezTo>
                  <a:cubicBezTo>
                    <a:pt x="2937577" y="43288"/>
                    <a:pt x="2937331" y="43288"/>
                    <a:pt x="2937209" y="43411"/>
                  </a:cubicBezTo>
                  <a:cubicBezTo>
                    <a:pt x="2937086" y="43411"/>
                    <a:pt x="2936841" y="43411"/>
                    <a:pt x="2936718" y="43533"/>
                  </a:cubicBezTo>
                  <a:cubicBezTo>
                    <a:pt x="2936596" y="43533"/>
                    <a:pt x="2936350" y="43533"/>
                    <a:pt x="2936228" y="43656"/>
                  </a:cubicBezTo>
                  <a:moveTo>
                    <a:pt x="2438354" y="201725"/>
                  </a:moveTo>
                  <a:cubicBezTo>
                    <a:pt x="2438354" y="201725"/>
                    <a:pt x="2437986" y="201725"/>
                    <a:pt x="2437864" y="201847"/>
                  </a:cubicBezTo>
                  <a:cubicBezTo>
                    <a:pt x="2437741" y="201970"/>
                    <a:pt x="2437496" y="201847"/>
                    <a:pt x="2437373" y="201970"/>
                  </a:cubicBezTo>
                  <a:cubicBezTo>
                    <a:pt x="2437250" y="202093"/>
                    <a:pt x="2437005" y="201970"/>
                    <a:pt x="2436883" y="202215"/>
                  </a:cubicBezTo>
                  <a:cubicBezTo>
                    <a:pt x="2436760" y="202215"/>
                    <a:pt x="2436515" y="202338"/>
                    <a:pt x="2436392" y="202460"/>
                  </a:cubicBezTo>
                  <a:cubicBezTo>
                    <a:pt x="2434675" y="203196"/>
                    <a:pt x="2432959" y="204177"/>
                    <a:pt x="2431242" y="205158"/>
                  </a:cubicBezTo>
                  <a:cubicBezTo>
                    <a:pt x="2429525" y="206139"/>
                    <a:pt x="2427931" y="207488"/>
                    <a:pt x="2426459" y="208715"/>
                  </a:cubicBezTo>
                  <a:cubicBezTo>
                    <a:pt x="2424988" y="210063"/>
                    <a:pt x="2423639" y="211412"/>
                    <a:pt x="2422658" y="212761"/>
                  </a:cubicBezTo>
                  <a:cubicBezTo>
                    <a:pt x="2421554" y="214110"/>
                    <a:pt x="2420696" y="215459"/>
                    <a:pt x="2420205" y="216685"/>
                  </a:cubicBezTo>
                  <a:cubicBezTo>
                    <a:pt x="2419715" y="217789"/>
                    <a:pt x="2419592" y="218770"/>
                    <a:pt x="2419592" y="219629"/>
                  </a:cubicBezTo>
                  <a:cubicBezTo>
                    <a:pt x="2419592" y="220364"/>
                    <a:pt x="2420082" y="220977"/>
                    <a:pt x="2420696" y="221468"/>
                  </a:cubicBezTo>
                  <a:cubicBezTo>
                    <a:pt x="2421309" y="221836"/>
                    <a:pt x="2422167" y="222081"/>
                    <a:pt x="2423271" y="222081"/>
                  </a:cubicBezTo>
                  <a:cubicBezTo>
                    <a:pt x="2424375" y="222081"/>
                    <a:pt x="2425601" y="221836"/>
                    <a:pt x="2426950" y="221468"/>
                  </a:cubicBezTo>
                  <a:cubicBezTo>
                    <a:pt x="2427072" y="221468"/>
                    <a:pt x="2427318" y="221468"/>
                    <a:pt x="2427440" y="221345"/>
                  </a:cubicBezTo>
                  <a:cubicBezTo>
                    <a:pt x="2427563" y="221345"/>
                    <a:pt x="2427808" y="221345"/>
                    <a:pt x="2427931" y="221223"/>
                  </a:cubicBezTo>
                  <a:cubicBezTo>
                    <a:pt x="2428053" y="221223"/>
                    <a:pt x="2428299" y="221223"/>
                    <a:pt x="2428421" y="220977"/>
                  </a:cubicBezTo>
                  <a:cubicBezTo>
                    <a:pt x="2428544" y="220977"/>
                    <a:pt x="2428789" y="220855"/>
                    <a:pt x="2428912" y="220732"/>
                  </a:cubicBezTo>
                  <a:cubicBezTo>
                    <a:pt x="2430629" y="219996"/>
                    <a:pt x="2432345" y="219015"/>
                    <a:pt x="2434062" y="218034"/>
                  </a:cubicBezTo>
                  <a:cubicBezTo>
                    <a:pt x="2435779" y="216931"/>
                    <a:pt x="2437373" y="215704"/>
                    <a:pt x="2438845" y="214355"/>
                  </a:cubicBezTo>
                  <a:cubicBezTo>
                    <a:pt x="2440316" y="213007"/>
                    <a:pt x="2441665" y="211658"/>
                    <a:pt x="2442769" y="210309"/>
                  </a:cubicBezTo>
                  <a:cubicBezTo>
                    <a:pt x="2443873" y="208960"/>
                    <a:pt x="2444731" y="207611"/>
                    <a:pt x="2445221" y="206385"/>
                  </a:cubicBezTo>
                  <a:cubicBezTo>
                    <a:pt x="2445712" y="205281"/>
                    <a:pt x="2445835" y="204300"/>
                    <a:pt x="2445712" y="203441"/>
                  </a:cubicBezTo>
                  <a:cubicBezTo>
                    <a:pt x="2445712" y="202706"/>
                    <a:pt x="2445221" y="202093"/>
                    <a:pt x="2444608" y="201602"/>
                  </a:cubicBezTo>
                  <a:cubicBezTo>
                    <a:pt x="2443995" y="201234"/>
                    <a:pt x="2443137" y="200989"/>
                    <a:pt x="2442033" y="200989"/>
                  </a:cubicBezTo>
                  <a:cubicBezTo>
                    <a:pt x="2440929" y="200989"/>
                    <a:pt x="2439703" y="201234"/>
                    <a:pt x="2438354" y="201725"/>
                  </a:cubicBezTo>
                  <a:moveTo>
                    <a:pt x="2985157" y="33723"/>
                  </a:moveTo>
                  <a:cubicBezTo>
                    <a:pt x="2983562" y="34213"/>
                    <a:pt x="2981968" y="34949"/>
                    <a:pt x="2980252" y="35808"/>
                  </a:cubicBezTo>
                  <a:cubicBezTo>
                    <a:pt x="2978657" y="36666"/>
                    <a:pt x="2976940" y="37647"/>
                    <a:pt x="2975347" y="38751"/>
                  </a:cubicBezTo>
                  <a:cubicBezTo>
                    <a:pt x="2973752" y="39854"/>
                    <a:pt x="2972281" y="41081"/>
                    <a:pt x="2970932" y="42307"/>
                  </a:cubicBezTo>
                  <a:cubicBezTo>
                    <a:pt x="2969583" y="43533"/>
                    <a:pt x="2968479" y="44882"/>
                    <a:pt x="2967498" y="46231"/>
                  </a:cubicBezTo>
                  <a:cubicBezTo>
                    <a:pt x="2966395" y="47703"/>
                    <a:pt x="2965782" y="49052"/>
                    <a:pt x="2965413" y="50278"/>
                  </a:cubicBezTo>
                  <a:cubicBezTo>
                    <a:pt x="2965168" y="51504"/>
                    <a:pt x="2965168" y="52485"/>
                    <a:pt x="2965536" y="53221"/>
                  </a:cubicBezTo>
                  <a:cubicBezTo>
                    <a:pt x="2965904" y="53957"/>
                    <a:pt x="2966640" y="54570"/>
                    <a:pt x="2967743" y="54815"/>
                  </a:cubicBezTo>
                  <a:cubicBezTo>
                    <a:pt x="2968847" y="55060"/>
                    <a:pt x="2970196" y="55060"/>
                    <a:pt x="2971913" y="54815"/>
                  </a:cubicBezTo>
                  <a:cubicBezTo>
                    <a:pt x="2972158" y="54815"/>
                    <a:pt x="2972281" y="54815"/>
                    <a:pt x="2972526" y="54815"/>
                  </a:cubicBezTo>
                  <a:cubicBezTo>
                    <a:pt x="2972771" y="54815"/>
                    <a:pt x="2972894" y="54815"/>
                    <a:pt x="2973139" y="54693"/>
                  </a:cubicBezTo>
                  <a:cubicBezTo>
                    <a:pt x="2973384" y="54693"/>
                    <a:pt x="2973507" y="54693"/>
                    <a:pt x="2973752" y="54570"/>
                  </a:cubicBezTo>
                  <a:cubicBezTo>
                    <a:pt x="2973997" y="54570"/>
                    <a:pt x="2974120" y="54570"/>
                    <a:pt x="2974365" y="54447"/>
                  </a:cubicBezTo>
                  <a:cubicBezTo>
                    <a:pt x="2975960" y="53957"/>
                    <a:pt x="2977554" y="53221"/>
                    <a:pt x="2979270" y="52363"/>
                  </a:cubicBezTo>
                  <a:cubicBezTo>
                    <a:pt x="2980865" y="51504"/>
                    <a:pt x="2982582" y="50523"/>
                    <a:pt x="2984176" y="49420"/>
                  </a:cubicBezTo>
                  <a:cubicBezTo>
                    <a:pt x="2985770" y="48316"/>
                    <a:pt x="2987242" y="47090"/>
                    <a:pt x="2988590" y="45741"/>
                  </a:cubicBezTo>
                  <a:cubicBezTo>
                    <a:pt x="2989939" y="44392"/>
                    <a:pt x="2991043" y="43165"/>
                    <a:pt x="2992024" y="41816"/>
                  </a:cubicBezTo>
                  <a:cubicBezTo>
                    <a:pt x="2993128" y="40345"/>
                    <a:pt x="2993741" y="38873"/>
                    <a:pt x="2994109" y="37770"/>
                  </a:cubicBezTo>
                  <a:cubicBezTo>
                    <a:pt x="2994354" y="36543"/>
                    <a:pt x="2994354" y="35562"/>
                    <a:pt x="2993863" y="34827"/>
                  </a:cubicBezTo>
                  <a:cubicBezTo>
                    <a:pt x="2993373" y="34091"/>
                    <a:pt x="2992637" y="33478"/>
                    <a:pt x="2991656" y="33232"/>
                  </a:cubicBezTo>
                  <a:cubicBezTo>
                    <a:pt x="2990552" y="32987"/>
                    <a:pt x="2989203" y="32987"/>
                    <a:pt x="2987487" y="33232"/>
                  </a:cubicBezTo>
                  <a:cubicBezTo>
                    <a:pt x="2987242" y="33232"/>
                    <a:pt x="2987119" y="33232"/>
                    <a:pt x="2986873" y="33232"/>
                  </a:cubicBezTo>
                  <a:cubicBezTo>
                    <a:pt x="2986628" y="33232"/>
                    <a:pt x="2986505" y="33232"/>
                    <a:pt x="2986260" y="33355"/>
                  </a:cubicBezTo>
                  <a:cubicBezTo>
                    <a:pt x="2986015" y="33355"/>
                    <a:pt x="2985892" y="33355"/>
                    <a:pt x="2985647" y="33478"/>
                  </a:cubicBezTo>
                  <a:cubicBezTo>
                    <a:pt x="2985402" y="33478"/>
                    <a:pt x="2985279" y="33478"/>
                    <a:pt x="2985034" y="33600"/>
                  </a:cubicBezTo>
                  <a:moveTo>
                    <a:pt x="2388322" y="222939"/>
                  </a:moveTo>
                  <a:cubicBezTo>
                    <a:pt x="2388322" y="222939"/>
                    <a:pt x="2387954" y="222939"/>
                    <a:pt x="2387831" y="223062"/>
                  </a:cubicBezTo>
                  <a:cubicBezTo>
                    <a:pt x="2387708" y="223185"/>
                    <a:pt x="2387463" y="223185"/>
                    <a:pt x="2387341" y="223307"/>
                  </a:cubicBezTo>
                  <a:cubicBezTo>
                    <a:pt x="2387095" y="223307"/>
                    <a:pt x="2386973" y="223430"/>
                    <a:pt x="2386727" y="223553"/>
                  </a:cubicBezTo>
                  <a:cubicBezTo>
                    <a:pt x="2386482" y="223553"/>
                    <a:pt x="2386360" y="223675"/>
                    <a:pt x="2386114" y="223798"/>
                  </a:cubicBezTo>
                  <a:cubicBezTo>
                    <a:pt x="2384397" y="224534"/>
                    <a:pt x="2382681" y="225515"/>
                    <a:pt x="2380964" y="226618"/>
                  </a:cubicBezTo>
                  <a:cubicBezTo>
                    <a:pt x="2379247" y="227722"/>
                    <a:pt x="2377653" y="228948"/>
                    <a:pt x="2376304" y="230297"/>
                  </a:cubicBezTo>
                  <a:cubicBezTo>
                    <a:pt x="2374832" y="231646"/>
                    <a:pt x="2373606" y="232995"/>
                    <a:pt x="2372502" y="234344"/>
                  </a:cubicBezTo>
                  <a:cubicBezTo>
                    <a:pt x="2371399" y="235693"/>
                    <a:pt x="2370663" y="237042"/>
                    <a:pt x="2370173" y="238268"/>
                  </a:cubicBezTo>
                  <a:cubicBezTo>
                    <a:pt x="2369805" y="239372"/>
                    <a:pt x="2369682" y="240230"/>
                    <a:pt x="2369805" y="241089"/>
                  </a:cubicBezTo>
                  <a:cubicBezTo>
                    <a:pt x="2369927" y="241824"/>
                    <a:pt x="2370295" y="242438"/>
                    <a:pt x="2370908" y="242805"/>
                  </a:cubicBezTo>
                  <a:cubicBezTo>
                    <a:pt x="2371521" y="243173"/>
                    <a:pt x="2372380" y="243418"/>
                    <a:pt x="2373361" y="243418"/>
                  </a:cubicBezTo>
                  <a:cubicBezTo>
                    <a:pt x="2374342" y="243418"/>
                    <a:pt x="2375568" y="243173"/>
                    <a:pt x="2377040" y="242805"/>
                  </a:cubicBezTo>
                  <a:cubicBezTo>
                    <a:pt x="2377162" y="242805"/>
                    <a:pt x="2377408" y="242805"/>
                    <a:pt x="2377530" y="242683"/>
                  </a:cubicBezTo>
                  <a:cubicBezTo>
                    <a:pt x="2377653" y="242683"/>
                    <a:pt x="2377898" y="242560"/>
                    <a:pt x="2378021" y="242438"/>
                  </a:cubicBezTo>
                  <a:cubicBezTo>
                    <a:pt x="2378266" y="242438"/>
                    <a:pt x="2378389" y="242315"/>
                    <a:pt x="2378634" y="242192"/>
                  </a:cubicBezTo>
                  <a:cubicBezTo>
                    <a:pt x="2378879" y="242192"/>
                    <a:pt x="2379002" y="242070"/>
                    <a:pt x="2379247" y="241947"/>
                  </a:cubicBezTo>
                  <a:cubicBezTo>
                    <a:pt x="2380964" y="241211"/>
                    <a:pt x="2382681" y="240230"/>
                    <a:pt x="2384397" y="239126"/>
                  </a:cubicBezTo>
                  <a:cubicBezTo>
                    <a:pt x="2386114" y="238023"/>
                    <a:pt x="2387708" y="236796"/>
                    <a:pt x="2389057" y="235448"/>
                  </a:cubicBezTo>
                  <a:cubicBezTo>
                    <a:pt x="2390406" y="234099"/>
                    <a:pt x="2391755" y="232750"/>
                    <a:pt x="2392859" y="231401"/>
                  </a:cubicBezTo>
                  <a:cubicBezTo>
                    <a:pt x="2393962" y="230052"/>
                    <a:pt x="2394698" y="228703"/>
                    <a:pt x="2395189" y="227477"/>
                  </a:cubicBezTo>
                  <a:cubicBezTo>
                    <a:pt x="2395557" y="226373"/>
                    <a:pt x="2395679" y="225515"/>
                    <a:pt x="2395557" y="224779"/>
                  </a:cubicBezTo>
                  <a:cubicBezTo>
                    <a:pt x="2395434" y="224043"/>
                    <a:pt x="2395066" y="223430"/>
                    <a:pt x="2394453" y="223062"/>
                  </a:cubicBezTo>
                  <a:cubicBezTo>
                    <a:pt x="2393840" y="222694"/>
                    <a:pt x="2392981" y="222449"/>
                    <a:pt x="2392001" y="222449"/>
                  </a:cubicBezTo>
                  <a:cubicBezTo>
                    <a:pt x="2391019" y="222449"/>
                    <a:pt x="2389793" y="222694"/>
                    <a:pt x="2388322" y="223062"/>
                  </a:cubicBezTo>
                  <a:moveTo>
                    <a:pt x="3033840" y="25016"/>
                  </a:moveTo>
                  <a:cubicBezTo>
                    <a:pt x="3032246" y="25507"/>
                    <a:pt x="3030652" y="26243"/>
                    <a:pt x="3029058" y="26978"/>
                  </a:cubicBezTo>
                  <a:cubicBezTo>
                    <a:pt x="3027464" y="27837"/>
                    <a:pt x="3025870" y="28818"/>
                    <a:pt x="3024275" y="29921"/>
                  </a:cubicBezTo>
                  <a:cubicBezTo>
                    <a:pt x="3022681" y="31025"/>
                    <a:pt x="3021210" y="32251"/>
                    <a:pt x="3019983" y="33478"/>
                  </a:cubicBezTo>
                  <a:cubicBezTo>
                    <a:pt x="3018635" y="34704"/>
                    <a:pt x="3017408" y="36053"/>
                    <a:pt x="3016550" y="37402"/>
                  </a:cubicBezTo>
                  <a:cubicBezTo>
                    <a:pt x="3015446" y="38873"/>
                    <a:pt x="3014710" y="40345"/>
                    <a:pt x="3014342" y="41571"/>
                  </a:cubicBezTo>
                  <a:cubicBezTo>
                    <a:pt x="3013975" y="42798"/>
                    <a:pt x="3013975" y="43779"/>
                    <a:pt x="3014342" y="44637"/>
                  </a:cubicBezTo>
                  <a:cubicBezTo>
                    <a:pt x="3014710" y="45495"/>
                    <a:pt x="3015446" y="46109"/>
                    <a:pt x="3016427" y="46354"/>
                  </a:cubicBezTo>
                  <a:cubicBezTo>
                    <a:pt x="3017531" y="46722"/>
                    <a:pt x="3018880" y="46722"/>
                    <a:pt x="3020596" y="46354"/>
                  </a:cubicBezTo>
                  <a:cubicBezTo>
                    <a:pt x="3020842" y="46354"/>
                    <a:pt x="3021087" y="46354"/>
                    <a:pt x="3021210" y="46231"/>
                  </a:cubicBezTo>
                  <a:cubicBezTo>
                    <a:pt x="3021455" y="46231"/>
                    <a:pt x="3021700" y="46231"/>
                    <a:pt x="3021823" y="46109"/>
                  </a:cubicBezTo>
                  <a:cubicBezTo>
                    <a:pt x="3022068" y="46109"/>
                    <a:pt x="3022313" y="46109"/>
                    <a:pt x="3022558" y="45986"/>
                  </a:cubicBezTo>
                  <a:cubicBezTo>
                    <a:pt x="3022804" y="45986"/>
                    <a:pt x="3023049" y="45863"/>
                    <a:pt x="3023294" y="45741"/>
                  </a:cubicBezTo>
                  <a:cubicBezTo>
                    <a:pt x="3024888" y="45250"/>
                    <a:pt x="3026483" y="44514"/>
                    <a:pt x="3028077" y="43779"/>
                  </a:cubicBezTo>
                  <a:cubicBezTo>
                    <a:pt x="3029671" y="42920"/>
                    <a:pt x="3031388" y="41939"/>
                    <a:pt x="3032859" y="40835"/>
                  </a:cubicBezTo>
                  <a:cubicBezTo>
                    <a:pt x="3034453" y="39732"/>
                    <a:pt x="3035925" y="38505"/>
                    <a:pt x="3037274" y="37279"/>
                  </a:cubicBezTo>
                  <a:cubicBezTo>
                    <a:pt x="3038623" y="36053"/>
                    <a:pt x="3039849" y="34704"/>
                    <a:pt x="3040708" y="33355"/>
                  </a:cubicBezTo>
                  <a:cubicBezTo>
                    <a:pt x="3041811" y="31884"/>
                    <a:pt x="3042547" y="30412"/>
                    <a:pt x="3042915" y="29186"/>
                  </a:cubicBezTo>
                  <a:cubicBezTo>
                    <a:pt x="3043283" y="27959"/>
                    <a:pt x="3043283" y="26978"/>
                    <a:pt x="3042915" y="26120"/>
                  </a:cubicBezTo>
                  <a:cubicBezTo>
                    <a:pt x="3042547" y="25262"/>
                    <a:pt x="3041811" y="24771"/>
                    <a:pt x="3040708" y="24403"/>
                  </a:cubicBezTo>
                  <a:cubicBezTo>
                    <a:pt x="3039604" y="24035"/>
                    <a:pt x="3038255" y="24035"/>
                    <a:pt x="3036538" y="24403"/>
                  </a:cubicBezTo>
                  <a:cubicBezTo>
                    <a:pt x="3036293" y="24403"/>
                    <a:pt x="3036048" y="24403"/>
                    <a:pt x="3035803" y="24526"/>
                  </a:cubicBezTo>
                  <a:cubicBezTo>
                    <a:pt x="3035557" y="24526"/>
                    <a:pt x="3035312" y="24526"/>
                    <a:pt x="3035067" y="24648"/>
                  </a:cubicBezTo>
                  <a:cubicBezTo>
                    <a:pt x="3034821" y="24648"/>
                    <a:pt x="3034576" y="24648"/>
                    <a:pt x="3034331" y="24894"/>
                  </a:cubicBezTo>
                  <a:cubicBezTo>
                    <a:pt x="3034086" y="24894"/>
                    <a:pt x="3033840" y="25016"/>
                    <a:pt x="3033595" y="25139"/>
                  </a:cubicBezTo>
                  <a:moveTo>
                    <a:pt x="2338534" y="245135"/>
                  </a:moveTo>
                  <a:cubicBezTo>
                    <a:pt x="2338534" y="245135"/>
                    <a:pt x="2338166" y="245258"/>
                    <a:pt x="2337921" y="245381"/>
                  </a:cubicBezTo>
                  <a:cubicBezTo>
                    <a:pt x="2337676" y="245381"/>
                    <a:pt x="2337553" y="245503"/>
                    <a:pt x="2337308" y="245626"/>
                  </a:cubicBezTo>
                  <a:cubicBezTo>
                    <a:pt x="2337063" y="245626"/>
                    <a:pt x="2336818" y="245748"/>
                    <a:pt x="2336695" y="245871"/>
                  </a:cubicBezTo>
                  <a:cubicBezTo>
                    <a:pt x="2336572" y="245994"/>
                    <a:pt x="2336204" y="246116"/>
                    <a:pt x="2335959" y="246116"/>
                  </a:cubicBezTo>
                  <a:cubicBezTo>
                    <a:pt x="2334242" y="246852"/>
                    <a:pt x="2332525" y="247833"/>
                    <a:pt x="2330809" y="249059"/>
                  </a:cubicBezTo>
                  <a:cubicBezTo>
                    <a:pt x="2329214" y="250163"/>
                    <a:pt x="2327620" y="251389"/>
                    <a:pt x="2326149" y="252738"/>
                  </a:cubicBezTo>
                  <a:cubicBezTo>
                    <a:pt x="2324800" y="254087"/>
                    <a:pt x="2323451" y="255436"/>
                    <a:pt x="2322470" y="256785"/>
                  </a:cubicBezTo>
                  <a:cubicBezTo>
                    <a:pt x="2321489" y="258134"/>
                    <a:pt x="2320753" y="259483"/>
                    <a:pt x="2320263" y="260587"/>
                  </a:cubicBezTo>
                  <a:cubicBezTo>
                    <a:pt x="2319895" y="261690"/>
                    <a:pt x="2319772" y="262549"/>
                    <a:pt x="2320017" y="263284"/>
                  </a:cubicBezTo>
                  <a:cubicBezTo>
                    <a:pt x="2320140" y="264020"/>
                    <a:pt x="2320508" y="264511"/>
                    <a:pt x="2321121" y="264879"/>
                  </a:cubicBezTo>
                  <a:cubicBezTo>
                    <a:pt x="2321734" y="265247"/>
                    <a:pt x="2322593" y="265369"/>
                    <a:pt x="2323574" y="265369"/>
                  </a:cubicBezTo>
                  <a:cubicBezTo>
                    <a:pt x="2324555" y="265369"/>
                    <a:pt x="2325781" y="265124"/>
                    <a:pt x="2327007" y="264756"/>
                  </a:cubicBezTo>
                  <a:cubicBezTo>
                    <a:pt x="2327252" y="264756"/>
                    <a:pt x="2327375" y="264633"/>
                    <a:pt x="2327620" y="264511"/>
                  </a:cubicBezTo>
                  <a:cubicBezTo>
                    <a:pt x="2327865" y="264511"/>
                    <a:pt x="2327988" y="264388"/>
                    <a:pt x="2328233" y="264265"/>
                  </a:cubicBezTo>
                  <a:cubicBezTo>
                    <a:pt x="2328479" y="264265"/>
                    <a:pt x="2328724" y="264143"/>
                    <a:pt x="2328847" y="264020"/>
                  </a:cubicBezTo>
                  <a:cubicBezTo>
                    <a:pt x="2328969" y="263898"/>
                    <a:pt x="2329337" y="263775"/>
                    <a:pt x="2329582" y="263775"/>
                  </a:cubicBezTo>
                  <a:cubicBezTo>
                    <a:pt x="2331299" y="263039"/>
                    <a:pt x="2333016" y="262058"/>
                    <a:pt x="2334733" y="260832"/>
                  </a:cubicBezTo>
                  <a:cubicBezTo>
                    <a:pt x="2336450" y="259605"/>
                    <a:pt x="2337921" y="258502"/>
                    <a:pt x="2339393" y="257153"/>
                  </a:cubicBezTo>
                  <a:cubicBezTo>
                    <a:pt x="2340864" y="255804"/>
                    <a:pt x="2342090" y="254455"/>
                    <a:pt x="2343072" y="253106"/>
                  </a:cubicBezTo>
                  <a:cubicBezTo>
                    <a:pt x="2344053" y="251757"/>
                    <a:pt x="2344788" y="250408"/>
                    <a:pt x="2345279" y="249305"/>
                  </a:cubicBezTo>
                  <a:cubicBezTo>
                    <a:pt x="2345647" y="248201"/>
                    <a:pt x="2345769" y="247343"/>
                    <a:pt x="2345524" y="246607"/>
                  </a:cubicBezTo>
                  <a:cubicBezTo>
                    <a:pt x="2345401" y="245871"/>
                    <a:pt x="2344911" y="245381"/>
                    <a:pt x="2344298" y="245013"/>
                  </a:cubicBezTo>
                  <a:cubicBezTo>
                    <a:pt x="2343685" y="244645"/>
                    <a:pt x="2342826" y="244522"/>
                    <a:pt x="2341845" y="244522"/>
                  </a:cubicBezTo>
                  <a:cubicBezTo>
                    <a:pt x="2340864" y="244522"/>
                    <a:pt x="2339638" y="244767"/>
                    <a:pt x="2338289" y="245135"/>
                  </a:cubicBezTo>
                  <a:moveTo>
                    <a:pt x="3082401" y="17659"/>
                  </a:moveTo>
                  <a:cubicBezTo>
                    <a:pt x="3080807" y="18149"/>
                    <a:pt x="3079213" y="18762"/>
                    <a:pt x="3077619" y="19621"/>
                  </a:cubicBezTo>
                  <a:cubicBezTo>
                    <a:pt x="3076025" y="20479"/>
                    <a:pt x="3074431" y="21337"/>
                    <a:pt x="3072836" y="22441"/>
                  </a:cubicBezTo>
                  <a:cubicBezTo>
                    <a:pt x="3071365" y="23545"/>
                    <a:pt x="3069893" y="24648"/>
                    <a:pt x="3068544" y="25875"/>
                  </a:cubicBezTo>
                  <a:cubicBezTo>
                    <a:pt x="3067196" y="27101"/>
                    <a:pt x="3066092" y="28327"/>
                    <a:pt x="3064988" y="29676"/>
                  </a:cubicBezTo>
                  <a:cubicBezTo>
                    <a:pt x="3063762" y="31270"/>
                    <a:pt x="3063026" y="32619"/>
                    <a:pt x="3062658" y="33846"/>
                  </a:cubicBezTo>
                  <a:cubicBezTo>
                    <a:pt x="3062290" y="35072"/>
                    <a:pt x="3062168" y="36176"/>
                    <a:pt x="3062536" y="37034"/>
                  </a:cubicBezTo>
                  <a:cubicBezTo>
                    <a:pt x="3062903" y="37892"/>
                    <a:pt x="3063516" y="38505"/>
                    <a:pt x="3064498" y="38873"/>
                  </a:cubicBezTo>
                  <a:cubicBezTo>
                    <a:pt x="3065479" y="39241"/>
                    <a:pt x="3066828" y="39364"/>
                    <a:pt x="3068544" y="39119"/>
                  </a:cubicBezTo>
                  <a:cubicBezTo>
                    <a:pt x="3068790" y="39119"/>
                    <a:pt x="3069035" y="39119"/>
                    <a:pt x="3069280" y="38996"/>
                  </a:cubicBezTo>
                  <a:cubicBezTo>
                    <a:pt x="3069525" y="38996"/>
                    <a:pt x="3069771" y="38996"/>
                    <a:pt x="3070016" y="38873"/>
                  </a:cubicBezTo>
                  <a:cubicBezTo>
                    <a:pt x="3070261" y="38873"/>
                    <a:pt x="3070506" y="38751"/>
                    <a:pt x="3070874" y="38628"/>
                  </a:cubicBezTo>
                  <a:cubicBezTo>
                    <a:pt x="3071120" y="38628"/>
                    <a:pt x="3071365" y="38505"/>
                    <a:pt x="3071733" y="38383"/>
                  </a:cubicBezTo>
                  <a:cubicBezTo>
                    <a:pt x="3073327" y="37892"/>
                    <a:pt x="3074921" y="37279"/>
                    <a:pt x="3076515" y="36421"/>
                  </a:cubicBezTo>
                  <a:cubicBezTo>
                    <a:pt x="3078109" y="35562"/>
                    <a:pt x="3079704" y="34581"/>
                    <a:pt x="3081298" y="33600"/>
                  </a:cubicBezTo>
                  <a:cubicBezTo>
                    <a:pt x="3082892" y="32497"/>
                    <a:pt x="3084363" y="31393"/>
                    <a:pt x="3085713" y="30167"/>
                  </a:cubicBezTo>
                  <a:cubicBezTo>
                    <a:pt x="3087061" y="28940"/>
                    <a:pt x="3088288" y="27592"/>
                    <a:pt x="3089269" y="26365"/>
                  </a:cubicBezTo>
                  <a:cubicBezTo>
                    <a:pt x="3090495" y="24771"/>
                    <a:pt x="3091231" y="23422"/>
                    <a:pt x="3091599" y="22196"/>
                  </a:cubicBezTo>
                  <a:cubicBezTo>
                    <a:pt x="3091966" y="20970"/>
                    <a:pt x="3091966" y="19866"/>
                    <a:pt x="3091599" y="19008"/>
                  </a:cubicBezTo>
                  <a:cubicBezTo>
                    <a:pt x="3091231" y="18149"/>
                    <a:pt x="3090618" y="17536"/>
                    <a:pt x="3089514" y="17168"/>
                  </a:cubicBezTo>
                  <a:cubicBezTo>
                    <a:pt x="3088533" y="16800"/>
                    <a:pt x="3087184" y="16678"/>
                    <a:pt x="3085467" y="16923"/>
                  </a:cubicBezTo>
                  <a:cubicBezTo>
                    <a:pt x="3085222" y="16923"/>
                    <a:pt x="3084976" y="16923"/>
                    <a:pt x="3084731" y="17045"/>
                  </a:cubicBezTo>
                  <a:cubicBezTo>
                    <a:pt x="3084486" y="17045"/>
                    <a:pt x="3084241" y="17045"/>
                    <a:pt x="3083996" y="17168"/>
                  </a:cubicBezTo>
                  <a:cubicBezTo>
                    <a:pt x="3083750" y="17168"/>
                    <a:pt x="3083505" y="17291"/>
                    <a:pt x="3083137" y="17413"/>
                  </a:cubicBezTo>
                  <a:cubicBezTo>
                    <a:pt x="3082769" y="17536"/>
                    <a:pt x="3082647" y="17536"/>
                    <a:pt x="3082279" y="17659"/>
                  </a:cubicBezTo>
                  <a:moveTo>
                    <a:pt x="2288624" y="268067"/>
                  </a:moveTo>
                  <a:cubicBezTo>
                    <a:pt x="2288624" y="268067"/>
                    <a:pt x="2288134" y="268190"/>
                    <a:pt x="2287888" y="268312"/>
                  </a:cubicBezTo>
                  <a:cubicBezTo>
                    <a:pt x="2287643" y="268312"/>
                    <a:pt x="2287398" y="268435"/>
                    <a:pt x="2287153" y="268557"/>
                  </a:cubicBezTo>
                  <a:cubicBezTo>
                    <a:pt x="2286907" y="268680"/>
                    <a:pt x="2286662" y="268803"/>
                    <a:pt x="2286417" y="268925"/>
                  </a:cubicBezTo>
                  <a:cubicBezTo>
                    <a:pt x="2286172" y="268925"/>
                    <a:pt x="2285926" y="269171"/>
                    <a:pt x="2285681" y="269293"/>
                  </a:cubicBezTo>
                  <a:cubicBezTo>
                    <a:pt x="2283964" y="270152"/>
                    <a:pt x="2282247" y="271133"/>
                    <a:pt x="2280653" y="272236"/>
                  </a:cubicBezTo>
                  <a:cubicBezTo>
                    <a:pt x="2279059" y="273340"/>
                    <a:pt x="2277465" y="274689"/>
                    <a:pt x="2276116" y="275915"/>
                  </a:cubicBezTo>
                  <a:cubicBezTo>
                    <a:pt x="2274767" y="277264"/>
                    <a:pt x="2273541" y="278613"/>
                    <a:pt x="2272560" y="279839"/>
                  </a:cubicBezTo>
                  <a:cubicBezTo>
                    <a:pt x="2271579" y="281188"/>
                    <a:pt x="2270843" y="282414"/>
                    <a:pt x="2270475" y="283641"/>
                  </a:cubicBezTo>
                  <a:cubicBezTo>
                    <a:pt x="2270230" y="284622"/>
                    <a:pt x="2270107" y="285480"/>
                    <a:pt x="2270352" y="286216"/>
                  </a:cubicBezTo>
                  <a:cubicBezTo>
                    <a:pt x="2270598" y="286952"/>
                    <a:pt x="2270966" y="287442"/>
                    <a:pt x="2271579" y="287688"/>
                  </a:cubicBezTo>
                  <a:cubicBezTo>
                    <a:pt x="2272192" y="288055"/>
                    <a:pt x="2272928" y="288178"/>
                    <a:pt x="2273909" y="288178"/>
                  </a:cubicBezTo>
                  <a:cubicBezTo>
                    <a:pt x="2274890" y="288178"/>
                    <a:pt x="2275993" y="287933"/>
                    <a:pt x="2277342" y="287565"/>
                  </a:cubicBezTo>
                  <a:cubicBezTo>
                    <a:pt x="2277588" y="287565"/>
                    <a:pt x="2277833" y="287442"/>
                    <a:pt x="2278078" y="287320"/>
                  </a:cubicBezTo>
                  <a:cubicBezTo>
                    <a:pt x="2278323" y="287320"/>
                    <a:pt x="2278569" y="287197"/>
                    <a:pt x="2278814" y="287074"/>
                  </a:cubicBezTo>
                  <a:cubicBezTo>
                    <a:pt x="2279059" y="287074"/>
                    <a:pt x="2279304" y="286829"/>
                    <a:pt x="2279550" y="286707"/>
                  </a:cubicBezTo>
                  <a:cubicBezTo>
                    <a:pt x="2279795" y="286584"/>
                    <a:pt x="2280040" y="286461"/>
                    <a:pt x="2280286" y="286339"/>
                  </a:cubicBezTo>
                  <a:cubicBezTo>
                    <a:pt x="2282002" y="285480"/>
                    <a:pt x="2283719" y="284499"/>
                    <a:pt x="2285313" y="283396"/>
                  </a:cubicBezTo>
                  <a:cubicBezTo>
                    <a:pt x="2286907" y="282292"/>
                    <a:pt x="2288502" y="280943"/>
                    <a:pt x="2289851" y="279717"/>
                  </a:cubicBezTo>
                  <a:cubicBezTo>
                    <a:pt x="2291200" y="278368"/>
                    <a:pt x="2292426" y="277019"/>
                    <a:pt x="2293407" y="275670"/>
                  </a:cubicBezTo>
                  <a:cubicBezTo>
                    <a:pt x="2294388" y="274321"/>
                    <a:pt x="2295124" y="273095"/>
                    <a:pt x="2295491" y="271868"/>
                  </a:cubicBezTo>
                  <a:cubicBezTo>
                    <a:pt x="2295737" y="270887"/>
                    <a:pt x="2295859" y="270029"/>
                    <a:pt x="2295614" y="269416"/>
                  </a:cubicBezTo>
                  <a:cubicBezTo>
                    <a:pt x="2295491" y="268680"/>
                    <a:pt x="2295001" y="268190"/>
                    <a:pt x="2294388" y="267944"/>
                  </a:cubicBezTo>
                  <a:cubicBezTo>
                    <a:pt x="2293775" y="267576"/>
                    <a:pt x="2292916" y="267454"/>
                    <a:pt x="2291935" y="267454"/>
                  </a:cubicBezTo>
                  <a:cubicBezTo>
                    <a:pt x="2290954" y="267454"/>
                    <a:pt x="2289851" y="267699"/>
                    <a:pt x="2288502" y="268067"/>
                  </a:cubicBezTo>
                  <a:moveTo>
                    <a:pt x="3130472" y="11527"/>
                  </a:moveTo>
                  <a:cubicBezTo>
                    <a:pt x="3129001" y="12018"/>
                    <a:pt x="3127406" y="12631"/>
                    <a:pt x="3125812" y="13489"/>
                  </a:cubicBezTo>
                  <a:cubicBezTo>
                    <a:pt x="3124218" y="14225"/>
                    <a:pt x="3122624" y="15206"/>
                    <a:pt x="3121152" y="16310"/>
                  </a:cubicBezTo>
                  <a:cubicBezTo>
                    <a:pt x="3119681" y="17413"/>
                    <a:pt x="3118209" y="18517"/>
                    <a:pt x="3116860" y="19743"/>
                  </a:cubicBezTo>
                  <a:cubicBezTo>
                    <a:pt x="3115511" y="20970"/>
                    <a:pt x="3114285" y="22196"/>
                    <a:pt x="3113304" y="23545"/>
                  </a:cubicBezTo>
                  <a:cubicBezTo>
                    <a:pt x="3112078" y="25139"/>
                    <a:pt x="3111219" y="26611"/>
                    <a:pt x="3110729" y="27837"/>
                  </a:cubicBezTo>
                  <a:cubicBezTo>
                    <a:pt x="3110238" y="29063"/>
                    <a:pt x="3110238" y="30289"/>
                    <a:pt x="3110484" y="31148"/>
                  </a:cubicBezTo>
                  <a:cubicBezTo>
                    <a:pt x="3110729" y="32006"/>
                    <a:pt x="3111464" y="32742"/>
                    <a:pt x="3112446" y="33110"/>
                  </a:cubicBezTo>
                  <a:cubicBezTo>
                    <a:pt x="3113426" y="33478"/>
                    <a:pt x="3114776" y="33600"/>
                    <a:pt x="3116370" y="33478"/>
                  </a:cubicBezTo>
                  <a:cubicBezTo>
                    <a:pt x="3116615" y="33478"/>
                    <a:pt x="3116983" y="33478"/>
                    <a:pt x="3117228" y="33478"/>
                  </a:cubicBezTo>
                  <a:cubicBezTo>
                    <a:pt x="3117473" y="33478"/>
                    <a:pt x="3117841" y="33478"/>
                    <a:pt x="3118086" y="33355"/>
                  </a:cubicBezTo>
                  <a:cubicBezTo>
                    <a:pt x="3118332" y="33355"/>
                    <a:pt x="3118699" y="33232"/>
                    <a:pt x="3119068" y="33110"/>
                  </a:cubicBezTo>
                  <a:cubicBezTo>
                    <a:pt x="3119436" y="33110"/>
                    <a:pt x="3119681" y="32987"/>
                    <a:pt x="3120049" y="32865"/>
                  </a:cubicBezTo>
                  <a:cubicBezTo>
                    <a:pt x="3121520" y="32374"/>
                    <a:pt x="3123114" y="31761"/>
                    <a:pt x="3124709" y="30903"/>
                  </a:cubicBezTo>
                  <a:cubicBezTo>
                    <a:pt x="3126303" y="30044"/>
                    <a:pt x="3127897" y="29186"/>
                    <a:pt x="3129368" y="28205"/>
                  </a:cubicBezTo>
                  <a:cubicBezTo>
                    <a:pt x="3130840" y="27224"/>
                    <a:pt x="3132311" y="25997"/>
                    <a:pt x="3133660" y="24894"/>
                  </a:cubicBezTo>
                  <a:cubicBezTo>
                    <a:pt x="3135009" y="23667"/>
                    <a:pt x="3136236" y="22441"/>
                    <a:pt x="3137217" y="21092"/>
                  </a:cubicBezTo>
                  <a:cubicBezTo>
                    <a:pt x="3138443" y="19498"/>
                    <a:pt x="3139301" y="18026"/>
                    <a:pt x="3139792" y="16800"/>
                  </a:cubicBezTo>
                  <a:cubicBezTo>
                    <a:pt x="3140282" y="15574"/>
                    <a:pt x="3140282" y="14348"/>
                    <a:pt x="3140037" y="13489"/>
                  </a:cubicBezTo>
                  <a:cubicBezTo>
                    <a:pt x="3139792" y="12631"/>
                    <a:pt x="3139056" y="11895"/>
                    <a:pt x="3138075" y="11527"/>
                  </a:cubicBezTo>
                  <a:cubicBezTo>
                    <a:pt x="3137094" y="11159"/>
                    <a:pt x="3135745" y="11037"/>
                    <a:pt x="3134151" y="11159"/>
                  </a:cubicBezTo>
                  <a:cubicBezTo>
                    <a:pt x="3133906" y="11159"/>
                    <a:pt x="3133538" y="11159"/>
                    <a:pt x="3133292" y="11282"/>
                  </a:cubicBezTo>
                  <a:cubicBezTo>
                    <a:pt x="3133047" y="11404"/>
                    <a:pt x="3132679" y="11282"/>
                    <a:pt x="3132434" y="11404"/>
                  </a:cubicBezTo>
                  <a:cubicBezTo>
                    <a:pt x="3132189" y="11404"/>
                    <a:pt x="3131821" y="11527"/>
                    <a:pt x="3131576" y="11650"/>
                  </a:cubicBezTo>
                  <a:cubicBezTo>
                    <a:pt x="3131331" y="11650"/>
                    <a:pt x="3130962" y="11772"/>
                    <a:pt x="3130717" y="11895"/>
                  </a:cubicBezTo>
                  <a:moveTo>
                    <a:pt x="2238959" y="291980"/>
                  </a:moveTo>
                  <a:cubicBezTo>
                    <a:pt x="2238959" y="291980"/>
                    <a:pt x="2238469" y="292102"/>
                    <a:pt x="2238224" y="292225"/>
                  </a:cubicBezTo>
                  <a:cubicBezTo>
                    <a:pt x="2237978" y="292225"/>
                    <a:pt x="2237733" y="292470"/>
                    <a:pt x="2237365" y="292593"/>
                  </a:cubicBezTo>
                  <a:cubicBezTo>
                    <a:pt x="2237120" y="292593"/>
                    <a:pt x="2236752" y="292838"/>
                    <a:pt x="2236507" y="292961"/>
                  </a:cubicBezTo>
                  <a:cubicBezTo>
                    <a:pt x="2236262" y="293083"/>
                    <a:pt x="2235894" y="293206"/>
                    <a:pt x="2235649" y="293328"/>
                  </a:cubicBezTo>
                  <a:cubicBezTo>
                    <a:pt x="2233932" y="294187"/>
                    <a:pt x="2232215" y="295168"/>
                    <a:pt x="2230621" y="296272"/>
                  </a:cubicBezTo>
                  <a:cubicBezTo>
                    <a:pt x="2229027" y="297375"/>
                    <a:pt x="2227555" y="298724"/>
                    <a:pt x="2226206" y="299950"/>
                  </a:cubicBezTo>
                  <a:cubicBezTo>
                    <a:pt x="2224857" y="301177"/>
                    <a:pt x="2223631" y="302648"/>
                    <a:pt x="2222773" y="303875"/>
                  </a:cubicBezTo>
                  <a:cubicBezTo>
                    <a:pt x="2221914" y="305101"/>
                    <a:pt x="2221178" y="306450"/>
                    <a:pt x="2220810" y="307553"/>
                  </a:cubicBezTo>
                  <a:cubicBezTo>
                    <a:pt x="2220565" y="308535"/>
                    <a:pt x="2220565" y="309270"/>
                    <a:pt x="2220810" y="310006"/>
                  </a:cubicBezTo>
                  <a:cubicBezTo>
                    <a:pt x="2221056" y="310742"/>
                    <a:pt x="2221424" y="311110"/>
                    <a:pt x="2222037" y="311478"/>
                  </a:cubicBezTo>
                  <a:cubicBezTo>
                    <a:pt x="2222650" y="311845"/>
                    <a:pt x="2223386" y="311968"/>
                    <a:pt x="2224367" y="311968"/>
                  </a:cubicBezTo>
                  <a:cubicBezTo>
                    <a:pt x="2225348" y="311968"/>
                    <a:pt x="2226451" y="311723"/>
                    <a:pt x="2227678" y="311355"/>
                  </a:cubicBezTo>
                  <a:cubicBezTo>
                    <a:pt x="2227923" y="311355"/>
                    <a:pt x="2228168" y="311232"/>
                    <a:pt x="2228413" y="311110"/>
                  </a:cubicBezTo>
                  <a:cubicBezTo>
                    <a:pt x="2228659" y="311110"/>
                    <a:pt x="2228904" y="310864"/>
                    <a:pt x="2229272" y="310864"/>
                  </a:cubicBezTo>
                  <a:cubicBezTo>
                    <a:pt x="2229517" y="310864"/>
                    <a:pt x="2229762" y="310619"/>
                    <a:pt x="2230130" y="310497"/>
                  </a:cubicBezTo>
                  <a:cubicBezTo>
                    <a:pt x="2230498" y="310374"/>
                    <a:pt x="2230743" y="310251"/>
                    <a:pt x="2230989" y="310129"/>
                  </a:cubicBezTo>
                  <a:cubicBezTo>
                    <a:pt x="2232705" y="309270"/>
                    <a:pt x="2234422" y="308289"/>
                    <a:pt x="2236016" y="307063"/>
                  </a:cubicBezTo>
                  <a:cubicBezTo>
                    <a:pt x="2237611" y="305959"/>
                    <a:pt x="2239205" y="304610"/>
                    <a:pt x="2240431" y="303384"/>
                  </a:cubicBezTo>
                  <a:cubicBezTo>
                    <a:pt x="2241780" y="302035"/>
                    <a:pt x="2242884" y="300686"/>
                    <a:pt x="2243865" y="299460"/>
                  </a:cubicBezTo>
                  <a:cubicBezTo>
                    <a:pt x="2244723" y="298111"/>
                    <a:pt x="2245459" y="296885"/>
                    <a:pt x="2245827" y="295658"/>
                  </a:cubicBezTo>
                  <a:cubicBezTo>
                    <a:pt x="2246072" y="294677"/>
                    <a:pt x="2246072" y="293942"/>
                    <a:pt x="2245827" y="293206"/>
                  </a:cubicBezTo>
                  <a:cubicBezTo>
                    <a:pt x="2245582" y="292470"/>
                    <a:pt x="2245214" y="292102"/>
                    <a:pt x="2244600" y="291734"/>
                  </a:cubicBezTo>
                  <a:cubicBezTo>
                    <a:pt x="2243987" y="291366"/>
                    <a:pt x="2243252" y="291244"/>
                    <a:pt x="2242271" y="291244"/>
                  </a:cubicBezTo>
                  <a:cubicBezTo>
                    <a:pt x="2241289" y="291244"/>
                    <a:pt x="2240186" y="291489"/>
                    <a:pt x="2238959" y="291857"/>
                  </a:cubicBezTo>
                  <a:moveTo>
                    <a:pt x="3178052" y="6867"/>
                  </a:moveTo>
                  <a:cubicBezTo>
                    <a:pt x="3176580" y="7358"/>
                    <a:pt x="3174986" y="7971"/>
                    <a:pt x="3173392" y="8707"/>
                  </a:cubicBezTo>
                  <a:cubicBezTo>
                    <a:pt x="3171798" y="9442"/>
                    <a:pt x="3170204" y="10423"/>
                    <a:pt x="3168732" y="11404"/>
                  </a:cubicBezTo>
                  <a:cubicBezTo>
                    <a:pt x="3167261" y="12386"/>
                    <a:pt x="3165789" y="13489"/>
                    <a:pt x="3164440" y="14715"/>
                  </a:cubicBezTo>
                  <a:cubicBezTo>
                    <a:pt x="3163091" y="15942"/>
                    <a:pt x="3161865" y="17168"/>
                    <a:pt x="3160884" y="18394"/>
                  </a:cubicBezTo>
                  <a:cubicBezTo>
                    <a:pt x="3159658" y="19989"/>
                    <a:pt x="3158677" y="21460"/>
                    <a:pt x="3158186" y="22686"/>
                  </a:cubicBezTo>
                  <a:cubicBezTo>
                    <a:pt x="3157696" y="23913"/>
                    <a:pt x="3157573" y="25139"/>
                    <a:pt x="3157818" y="26120"/>
                  </a:cubicBezTo>
                  <a:cubicBezTo>
                    <a:pt x="3158064" y="27101"/>
                    <a:pt x="3158677" y="27837"/>
                    <a:pt x="3159535" y="28205"/>
                  </a:cubicBezTo>
                  <a:cubicBezTo>
                    <a:pt x="3160394" y="28573"/>
                    <a:pt x="3161742" y="28818"/>
                    <a:pt x="3163459" y="28695"/>
                  </a:cubicBezTo>
                  <a:cubicBezTo>
                    <a:pt x="3163827" y="28695"/>
                    <a:pt x="3164072" y="28695"/>
                    <a:pt x="3164440" y="28695"/>
                  </a:cubicBezTo>
                  <a:cubicBezTo>
                    <a:pt x="3164808" y="28695"/>
                    <a:pt x="3165054" y="28695"/>
                    <a:pt x="3165421" y="28573"/>
                  </a:cubicBezTo>
                  <a:cubicBezTo>
                    <a:pt x="3165789" y="28573"/>
                    <a:pt x="3166157" y="28450"/>
                    <a:pt x="3166402" y="28327"/>
                  </a:cubicBezTo>
                  <a:cubicBezTo>
                    <a:pt x="3166770" y="28327"/>
                    <a:pt x="3167138" y="28082"/>
                    <a:pt x="3167506" y="28082"/>
                  </a:cubicBezTo>
                  <a:cubicBezTo>
                    <a:pt x="3168977" y="27592"/>
                    <a:pt x="3170572" y="26978"/>
                    <a:pt x="3172166" y="26243"/>
                  </a:cubicBezTo>
                  <a:cubicBezTo>
                    <a:pt x="3173760" y="25507"/>
                    <a:pt x="3175354" y="24526"/>
                    <a:pt x="3176826" y="23545"/>
                  </a:cubicBezTo>
                  <a:cubicBezTo>
                    <a:pt x="3178297" y="22564"/>
                    <a:pt x="3179769" y="21460"/>
                    <a:pt x="3181118" y="20234"/>
                  </a:cubicBezTo>
                  <a:cubicBezTo>
                    <a:pt x="3182467" y="19008"/>
                    <a:pt x="3183693" y="17781"/>
                    <a:pt x="3184674" y="16555"/>
                  </a:cubicBezTo>
                  <a:cubicBezTo>
                    <a:pt x="3185900" y="14961"/>
                    <a:pt x="3186881" y="13489"/>
                    <a:pt x="3187372" y="12263"/>
                  </a:cubicBezTo>
                  <a:cubicBezTo>
                    <a:pt x="3187862" y="10914"/>
                    <a:pt x="3187985" y="9810"/>
                    <a:pt x="3187740" y="8829"/>
                  </a:cubicBezTo>
                  <a:cubicBezTo>
                    <a:pt x="3187494" y="7848"/>
                    <a:pt x="3186881" y="7235"/>
                    <a:pt x="3185900" y="6745"/>
                  </a:cubicBezTo>
                  <a:cubicBezTo>
                    <a:pt x="3184919" y="6254"/>
                    <a:pt x="3183693" y="6131"/>
                    <a:pt x="3181976" y="6254"/>
                  </a:cubicBezTo>
                  <a:cubicBezTo>
                    <a:pt x="3181608" y="6254"/>
                    <a:pt x="3181363" y="6254"/>
                    <a:pt x="3180995" y="6254"/>
                  </a:cubicBezTo>
                  <a:cubicBezTo>
                    <a:pt x="3180627" y="6254"/>
                    <a:pt x="3180382" y="6254"/>
                    <a:pt x="3180014" y="6377"/>
                  </a:cubicBezTo>
                  <a:cubicBezTo>
                    <a:pt x="3179646" y="6377"/>
                    <a:pt x="3179278" y="6499"/>
                    <a:pt x="3179033" y="6622"/>
                  </a:cubicBezTo>
                  <a:cubicBezTo>
                    <a:pt x="3178665" y="6622"/>
                    <a:pt x="3178297" y="6867"/>
                    <a:pt x="3177929" y="6867"/>
                  </a:cubicBezTo>
                  <a:moveTo>
                    <a:pt x="2189417" y="316628"/>
                  </a:moveTo>
                  <a:cubicBezTo>
                    <a:pt x="2189417" y="316628"/>
                    <a:pt x="2188804" y="316873"/>
                    <a:pt x="2188559" y="316873"/>
                  </a:cubicBezTo>
                  <a:cubicBezTo>
                    <a:pt x="2188314" y="316873"/>
                    <a:pt x="2187946" y="317119"/>
                    <a:pt x="2187701" y="317241"/>
                  </a:cubicBezTo>
                  <a:cubicBezTo>
                    <a:pt x="2187455" y="317364"/>
                    <a:pt x="2187087" y="317486"/>
                    <a:pt x="2186720" y="317609"/>
                  </a:cubicBezTo>
                  <a:cubicBezTo>
                    <a:pt x="2186352" y="317732"/>
                    <a:pt x="2186106" y="317854"/>
                    <a:pt x="2185739" y="318100"/>
                  </a:cubicBezTo>
                  <a:cubicBezTo>
                    <a:pt x="2184022" y="318958"/>
                    <a:pt x="2182305" y="320062"/>
                    <a:pt x="2180711" y="321165"/>
                  </a:cubicBezTo>
                  <a:cubicBezTo>
                    <a:pt x="2179117" y="322269"/>
                    <a:pt x="2177645" y="323618"/>
                    <a:pt x="2176296" y="324967"/>
                  </a:cubicBezTo>
                  <a:cubicBezTo>
                    <a:pt x="2174947" y="326316"/>
                    <a:pt x="2173844" y="327665"/>
                    <a:pt x="2172985" y="328891"/>
                  </a:cubicBezTo>
                  <a:cubicBezTo>
                    <a:pt x="2172127" y="330117"/>
                    <a:pt x="2171514" y="331466"/>
                    <a:pt x="2171146" y="332570"/>
                  </a:cubicBezTo>
                  <a:cubicBezTo>
                    <a:pt x="2170901" y="333428"/>
                    <a:pt x="2170901" y="334287"/>
                    <a:pt x="2171146" y="334900"/>
                  </a:cubicBezTo>
                  <a:cubicBezTo>
                    <a:pt x="2171391" y="335513"/>
                    <a:pt x="2171759" y="336003"/>
                    <a:pt x="2172372" y="336249"/>
                  </a:cubicBezTo>
                  <a:cubicBezTo>
                    <a:pt x="2172985" y="336494"/>
                    <a:pt x="2173721" y="336739"/>
                    <a:pt x="2174579" y="336617"/>
                  </a:cubicBezTo>
                  <a:cubicBezTo>
                    <a:pt x="2175438" y="336494"/>
                    <a:pt x="2176541" y="336371"/>
                    <a:pt x="2177768" y="336003"/>
                  </a:cubicBezTo>
                  <a:cubicBezTo>
                    <a:pt x="2178013" y="336003"/>
                    <a:pt x="2178381" y="335758"/>
                    <a:pt x="2178626" y="335758"/>
                  </a:cubicBezTo>
                  <a:cubicBezTo>
                    <a:pt x="2178871" y="335758"/>
                    <a:pt x="2179239" y="335513"/>
                    <a:pt x="2179485" y="335390"/>
                  </a:cubicBezTo>
                  <a:cubicBezTo>
                    <a:pt x="2179852" y="335268"/>
                    <a:pt x="2180098" y="335145"/>
                    <a:pt x="2180466" y="335022"/>
                  </a:cubicBezTo>
                  <a:cubicBezTo>
                    <a:pt x="2180833" y="334900"/>
                    <a:pt x="2181079" y="334654"/>
                    <a:pt x="2181446" y="334532"/>
                  </a:cubicBezTo>
                  <a:cubicBezTo>
                    <a:pt x="2183163" y="333673"/>
                    <a:pt x="2184880" y="332570"/>
                    <a:pt x="2186474" y="331466"/>
                  </a:cubicBezTo>
                  <a:cubicBezTo>
                    <a:pt x="2188069" y="330240"/>
                    <a:pt x="2189540" y="329014"/>
                    <a:pt x="2190889" y="327665"/>
                  </a:cubicBezTo>
                  <a:cubicBezTo>
                    <a:pt x="2192238" y="326316"/>
                    <a:pt x="2193341" y="324967"/>
                    <a:pt x="2194200" y="323740"/>
                  </a:cubicBezTo>
                  <a:cubicBezTo>
                    <a:pt x="2195058" y="322392"/>
                    <a:pt x="2195671" y="321165"/>
                    <a:pt x="2196039" y="320062"/>
                  </a:cubicBezTo>
                  <a:cubicBezTo>
                    <a:pt x="2196285" y="319203"/>
                    <a:pt x="2196285" y="318345"/>
                    <a:pt x="2196039" y="317732"/>
                  </a:cubicBezTo>
                  <a:cubicBezTo>
                    <a:pt x="2195794" y="317119"/>
                    <a:pt x="2195426" y="316628"/>
                    <a:pt x="2194813" y="316383"/>
                  </a:cubicBezTo>
                  <a:cubicBezTo>
                    <a:pt x="2194200" y="316137"/>
                    <a:pt x="2193464" y="316015"/>
                    <a:pt x="2192483" y="316015"/>
                  </a:cubicBezTo>
                  <a:cubicBezTo>
                    <a:pt x="2191625" y="316015"/>
                    <a:pt x="2190521" y="316260"/>
                    <a:pt x="2189295" y="316628"/>
                  </a:cubicBezTo>
                  <a:moveTo>
                    <a:pt x="3225387" y="3434"/>
                  </a:moveTo>
                  <a:cubicBezTo>
                    <a:pt x="3223915" y="3924"/>
                    <a:pt x="3222444" y="4537"/>
                    <a:pt x="3220850" y="5273"/>
                  </a:cubicBezTo>
                  <a:cubicBezTo>
                    <a:pt x="3219378" y="6009"/>
                    <a:pt x="3217784" y="6867"/>
                    <a:pt x="3216312" y="7848"/>
                  </a:cubicBezTo>
                  <a:cubicBezTo>
                    <a:pt x="3214841" y="8829"/>
                    <a:pt x="3213369" y="9933"/>
                    <a:pt x="3212020" y="11037"/>
                  </a:cubicBezTo>
                  <a:cubicBezTo>
                    <a:pt x="3210671" y="12140"/>
                    <a:pt x="3209445" y="13367"/>
                    <a:pt x="3208464" y="14715"/>
                  </a:cubicBezTo>
                  <a:cubicBezTo>
                    <a:pt x="3207115" y="16310"/>
                    <a:pt x="3206134" y="17781"/>
                    <a:pt x="3205644" y="19130"/>
                  </a:cubicBezTo>
                  <a:cubicBezTo>
                    <a:pt x="3205153" y="20479"/>
                    <a:pt x="3204908" y="21705"/>
                    <a:pt x="3205030" y="22686"/>
                  </a:cubicBezTo>
                  <a:cubicBezTo>
                    <a:pt x="3205276" y="23667"/>
                    <a:pt x="3205766" y="24403"/>
                    <a:pt x="3206747" y="24894"/>
                  </a:cubicBezTo>
                  <a:cubicBezTo>
                    <a:pt x="3207728" y="25384"/>
                    <a:pt x="3208955" y="25629"/>
                    <a:pt x="3210549" y="25507"/>
                  </a:cubicBezTo>
                  <a:cubicBezTo>
                    <a:pt x="3210917" y="25507"/>
                    <a:pt x="3211285" y="25507"/>
                    <a:pt x="3211652" y="25507"/>
                  </a:cubicBezTo>
                  <a:cubicBezTo>
                    <a:pt x="3212020" y="25507"/>
                    <a:pt x="3212388" y="25507"/>
                    <a:pt x="3212756" y="25384"/>
                  </a:cubicBezTo>
                  <a:cubicBezTo>
                    <a:pt x="3213124" y="25384"/>
                    <a:pt x="3213492" y="25262"/>
                    <a:pt x="3213860" y="25139"/>
                  </a:cubicBezTo>
                  <a:cubicBezTo>
                    <a:pt x="3214228" y="25139"/>
                    <a:pt x="3214595" y="24894"/>
                    <a:pt x="3215086" y="24771"/>
                  </a:cubicBezTo>
                  <a:cubicBezTo>
                    <a:pt x="3216557" y="24281"/>
                    <a:pt x="3218029" y="23667"/>
                    <a:pt x="3219623" y="22932"/>
                  </a:cubicBezTo>
                  <a:cubicBezTo>
                    <a:pt x="3221217" y="22196"/>
                    <a:pt x="3222689" y="21337"/>
                    <a:pt x="3224160" y="20356"/>
                  </a:cubicBezTo>
                  <a:cubicBezTo>
                    <a:pt x="3225632" y="19375"/>
                    <a:pt x="3227104" y="18272"/>
                    <a:pt x="3228453" y="17168"/>
                  </a:cubicBezTo>
                  <a:cubicBezTo>
                    <a:pt x="3229802" y="16064"/>
                    <a:pt x="3231028" y="14838"/>
                    <a:pt x="3232009" y="13489"/>
                  </a:cubicBezTo>
                  <a:cubicBezTo>
                    <a:pt x="3233358" y="11895"/>
                    <a:pt x="3234339" y="10423"/>
                    <a:pt x="3234829" y="9075"/>
                  </a:cubicBezTo>
                  <a:cubicBezTo>
                    <a:pt x="3235320" y="7726"/>
                    <a:pt x="3235565" y="6499"/>
                    <a:pt x="3235442" y="5518"/>
                  </a:cubicBezTo>
                  <a:cubicBezTo>
                    <a:pt x="3235197" y="4537"/>
                    <a:pt x="3234707" y="3802"/>
                    <a:pt x="3233725" y="3311"/>
                  </a:cubicBezTo>
                  <a:cubicBezTo>
                    <a:pt x="3232745" y="2820"/>
                    <a:pt x="3231518" y="2575"/>
                    <a:pt x="3229924" y="2698"/>
                  </a:cubicBezTo>
                  <a:cubicBezTo>
                    <a:pt x="3229556" y="2698"/>
                    <a:pt x="3229188" y="2698"/>
                    <a:pt x="3228820" y="2698"/>
                  </a:cubicBezTo>
                  <a:cubicBezTo>
                    <a:pt x="3228453" y="2698"/>
                    <a:pt x="3228085" y="2698"/>
                    <a:pt x="3227717" y="2820"/>
                  </a:cubicBezTo>
                  <a:cubicBezTo>
                    <a:pt x="3227349" y="2820"/>
                    <a:pt x="3226981" y="2943"/>
                    <a:pt x="3226613" y="3066"/>
                  </a:cubicBezTo>
                  <a:cubicBezTo>
                    <a:pt x="3226245" y="3066"/>
                    <a:pt x="3225877" y="3311"/>
                    <a:pt x="3225387" y="3434"/>
                  </a:cubicBezTo>
                  <a:moveTo>
                    <a:pt x="2139875" y="342257"/>
                  </a:moveTo>
                  <a:cubicBezTo>
                    <a:pt x="2139875" y="342257"/>
                    <a:pt x="2139262" y="342503"/>
                    <a:pt x="2138894" y="342625"/>
                  </a:cubicBezTo>
                  <a:cubicBezTo>
                    <a:pt x="2138526" y="342748"/>
                    <a:pt x="2138281" y="342871"/>
                    <a:pt x="2137913" y="342993"/>
                  </a:cubicBezTo>
                  <a:cubicBezTo>
                    <a:pt x="2137545" y="343116"/>
                    <a:pt x="2137300" y="343238"/>
                    <a:pt x="2136932" y="343484"/>
                  </a:cubicBezTo>
                  <a:cubicBezTo>
                    <a:pt x="2136564" y="343606"/>
                    <a:pt x="2136197" y="343852"/>
                    <a:pt x="2135951" y="343974"/>
                  </a:cubicBezTo>
                  <a:cubicBezTo>
                    <a:pt x="2134234" y="344833"/>
                    <a:pt x="2132518" y="345936"/>
                    <a:pt x="2130923" y="347163"/>
                  </a:cubicBezTo>
                  <a:cubicBezTo>
                    <a:pt x="2129329" y="348389"/>
                    <a:pt x="2127858" y="349615"/>
                    <a:pt x="2126631" y="350964"/>
                  </a:cubicBezTo>
                  <a:cubicBezTo>
                    <a:pt x="2125405" y="352313"/>
                    <a:pt x="2124302" y="353662"/>
                    <a:pt x="2123443" y="354888"/>
                  </a:cubicBezTo>
                  <a:cubicBezTo>
                    <a:pt x="2122585" y="356115"/>
                    <a:pt x="2122094" y="357463"/>
                    <a:pt x="2121849" y="358567"/>
                  </a:cubicBezTo>
                  <a:cubicBezTo>
                    <a:pt x="2121604" y="359425"/>
                    <a:pt x="2121726" y="360161"/>
                    <a:pt x="2121849" y="360774"/>
                  </a:cubicBezTo>
                  <a:cubicBezTo>
                    <a:pt x="2122094" y="361388"/>
                    <a:pt x="2122462" y="361755"/>
                    <a:pt x="2123075" y="362001"/>
                  </a:cubicBezTo>
                  <a:cubicBezTo>
                    <a:pt x="2123688" y="362246"/>
                    <a:pt x="2124424" y="362369"/>
                    <a:pt x="2125283" y="362369"/>
                  </a:cubicBezTo>
                  <a:cubicBezTo>
                    <a:pt x="2126141" y="362369"/>
                    <a:pt x="2127244" y="362123"/>
                    <a:pt x="2128348" y="361755"/>
                  </a:cubicBezTo>
                  <a:cubicBezTo>
                    <a:pt x="2128593" y="361755"/>
                    <a:pt x="2128961" y="361510"/>
                    <a:pt x="2129329" y="361388"/>
                  </a:cubicBezTo>
                  <a:cubicBezTo>
                    <a:pt x="2129697" y="361388"/>
                    <a:pt x="2129942" y="361142"/>
                    <a:pt x="2130310" y="361020"/>
                  </a:cubicBezTo>
                  <a:cubicBezTo>
                    <a:pt x="2130678" y="360897"/>
                    <a:pt x="2130923" y="360774"/>
                    <a:pt x="2131291" y="360529"/>
                  </a:cubicBezTo>
                  <a:cubicBezTo>
                    <a:pt x="2131659" y="360284"/>
                    <a:pt x="2132027" y="360161"/>
                    <a:pt x="2132395" y="360039"/>
                  </a:cubicBezTo>
                  <a:cubicBezTo>
                    <a:pt x="2134112" y="359180"/>
                    <a:pt x="2135829" y="358077"/>
                    <a:pt x="2137300" y="356850"/>
                  </a:cubicBezTo>
                  <a:cubicBezTo>
                    <a:pt x="2138772" y="355624"/>
                    <a:pt x="2140366" y="354398"/>
                    <a:pt x="2141592" y="353049"/>
                  </a:cubicBezTo>
                  <a:cubicBezTo>
                    <a:pt x="2142818" y="351700"/>
                    <a:pt x="2143922" y="350351"/>
                    <a:pt x="2144781" y="349125"/>
                  </a:cubicBezTo>
                  <a:cubicBezTo>
                    <a:pt x="2145639" y="347898"/>
                    <a:pt x="2146129" y="346549"/>
                    <a:pt x="2146375" y="345446"/>
                  </a:cubicBezTo>
                  <a:cubicBezTo>
                    <a:pt x="2146620" y="344587"/>
                    <a:pt x="2146497" y="343852"/>
                    <a:pt x="2146375" y="343238"/>
                  </a:cubicBezTo>
                  <a:cubicBezTo>
                    <a:pt x="2146252" y="342625"/>
                    <a:pt x="2145762" y="342257"/>
                    <a:pt x="2145148" y="342012"/>
                  </a:cubicBezTo>
                  <a:cubicBezTo>
                    <a:pt x="2144535" y="341767"/>
                    <a:pt x="2143799" y="341644"/>
                    <a:pt x="2142941" y="341644"/>
                  </a:cubicBezTo>
                  <a:cubicBezTo>
                    <a:pt x="2142083" y="341644"/>
                    <a:pt x="2140979" y="341890"/>
                    <a:pt x="2139875" y="342257"/>
                  </a:cubicBezTo>
                  <a:moveTo>
                    <a:pt x="3272354" y="1349"/>
                  </a:moveTo>
                  <a:cubicBezTo>
                    <a:pt x="3270882" y="1839"/>
                    <a:pt x="3269411" y="2453"/>
                    <a:pt x="3267816" y="3188"/>
                  </a:cubicBezTo>
                  <a:cubicBezTo>
                    <a:pt x="3266345" y="3924"/>
                    <a:pt x="3264751" y="4783"/>
                    <a:pt x="3263279" y="5764"/>
                  </a:cubicBezTo>
                  <a:cubicBezTo>
                    <a:pt x="3261808" y="6745"/>
                    <a:pt x="3260336" y="7726"/>
                    <a:pt x="3258987" y="8952"/>
                  </a:cubicBezTo>
                  <a:cubicBezTo>
                    <a:pt x="3257638" y="10056"/>
                    <a:pt x="3256412" y="11282"/>
                    <a:pt x="3255308" y="12508"/>
                  </a:cubicBezTo>
                  <a:cubicBezTo>
                    <a:pt x="3253960" y="14102"/>
                    <a:pt x="3252978" y="15574"/>
                    <a:pt x="3252243" y="16923"/>
                  </a:cubicBezTo>
                  <a:cubicBezTo>
                    <a:pt x="3251507" y="18272"/>
                    <a:pt x="3251384" y="19498"/>
                    <a:pt x="3251507" y="20479"/>
                  </a:cubicBezTo>
                  <a:cubicBezTo>
                    <a:pt x="3251630" y="21460"/>
                    <a:pt x="3252120" y="22318"/>
                    <a:pt x="3252978" y="22932"/>
                  </a:cubicBezTo>
                  <a:cubicBezTo>
                    <a:pt x="3253837" y="23545"/>
                    <a:pt x="3255063" y="23790"/>
                    <a:pt x="3256657" y="23790"/>
                  </a:cubicBezTo>
                  <a:cubicBezTo>
                    <a:pt x="3257025" y="23790"/>
                    <a:pt x="3257393" y="23790"/>
                    <a:pt x="3257761" y="23790"/>
                  </a:cubicBezTo>
                  <a:cubicBezTo>
                    <a:pt x="3258129" y="23790"/>
                    <a:pt x="3258497" y="23790"/>
                    <a:pt x="3258987" y="23667"/>
                  </a:cubicBezTo>
                  <a:cubicBezTo>
                    <a:pt x="3259355" y="23667"/>
                    <a:pt x="3259845" y="23545"/>
                    <a:pt x="3260213" y="23422"/>
                  </a:cubicBezTo>
                  <a:cubicBezTo>
                    <a:pt x="3260581" y="23422"/>
                    <a:pt x="3261072" y="23177"/>
                    <a:pt x="3261440" y="23054"/>
                  </a:cubicBezTo>
                  <a:cubicBezTo>
                    <a:pt x="3262911" y="22564"/>
                    <a:pt x="3264383" y="21951"/>
                    <a:pt x="3265977" y="21215"/>
                  </a:cubicBezTo>
                  <a:cubicBezTo>
                    <a:pt x="3267448" y="20479"/>
                    <a:pt x="3269043" y="19621"/>
                    <a:pt x="3270514" y="18640"/>
                  </a:cubicBezTo>
                  <a:cubicBezTo>
                    <a:pt x="3271986" y="17659"/>
                    <a:pt x="3273458" y="16678"/>
                    <a:pt x="3274806" y="15451"/>
                  </a:cubicBezTo>
                  <a:cubicBezTo>
                    <a:pt x="3276155" y="14225"/>
                    <a:pt x="3277381" y="13121"/>
                    <a:pt x="3278485" y="11895"/>
                  </a:cubicBezTo>
                  <a:cubicBezTo>
                    <a:pt x="3279834" y="10301"/>
                    <a:pt x="3280815" y="8707"/>
                    <a:pt x="3281428" y="7358"/>
                  </a:cubicBezTo>
                  <a:cubicBezTo>
                    <a:pt x="3282041" y="6009"/>
                    <a:pt x="3282287" y="4783"/>
                    <a:pt x="3282164" y="3679"/>
                  </a:cubicBezTo>
                  <a:cubicBezTo>
                    <a:pt x="3282041" y="2575"/>
                    <a:pt x="3281551" y="1839"/>
                    <a:pt x="3280570" y="1349"/>
                  </a:cubicBezTo>
                  <a:cubicBezTo>
                    <a:pt x="3279711" y="858"/>
                    <a:pt x="3278485" y="491"/>
                    <a:pt x="3276768" y="613"/>
                  </a:cubicBezTo>
                  <a:cubicBezTo>
                    <a:pt x="3276400" y="613"/>
                    <a:pt x="3276033" y="613"/>
                    <a:pt x="3275665" y="613"/>
                  </a:cubicBezTo>
                  <a:cubicBezTo>
                    <a:pt x="3275297" y="613"/>
                    <a:pt x="3274929" y="613"/>
                    <a:pt x="3274438" y="736"/>
                  </a:cubicBezTo>
                  <a:cubicBezTo>
                    <a:pt x="3274070" y="736"/>
                    <a:pt x="3273580" y="858"/>
                    <a:pt x="3273212" y="981"/>
                  </a:cubicBezTo>
                  <a:cubicBezTo>
                    <a:pt x="3272844" y="981"/>
                    <a:pt x="3272354" y="1226"/>
                    <a:pt x="3271986" y="1349"/>
                  </a:cubicBezTo>
                  <a:moveTo>
                    <a:pt x="2090578" y="368500"/>
                  </a:moveTo>
                  <a:cubicBezTo>
                    <a:pt x="2090578" y="368500"/>
                    <a:pt x="2089965" y="368745"/>
                    <a:pt x="2089597" y="368868"/>
                  </a:cubicBezTo>
                  <a:cubicBezTo>
                    <a:pt x="2089230" y="368991"/>
                    <a:pt x="2088862" y="369113"/>
                    <a:pt x="2088494" y="369236"/>
                  </a:cubicBezTo>
                  <a:cubicBezTo>
                    <a:pt x="2088126" y="369358"/>
                    <a:pt x="2087758" y="369604"/>
                    <a:pt x="2087390" y="369726"/>
                  </a:cubicBezTo>
                  <a:cubicBezTo>
                    <a:pt x="2087022" y="369972"/>
                    <a:pt x="2086654" y="370094"/>
                    <a:pt x="2086286" y="370340"/>
                  </a:cubicBezTo>
                  <a:cubicBezTo>
                    <a:pt x="2084570" y="371198"/>
                    <a:pt x="2082975" y="372302"/>
                    <a:pt x="2081381" y="373528"/>
                  </a:cubicBezTo>
                  <a:cubicBezTo>
                    <a:pt x="2079787" y="374754"/>
                    <a:pt x="2078438" y="375980"/>
                    <a:pt x="2077089" y="377329"/>
                  </a:cubicBezTo>
                  <a:cubicBezTo>
                    <a:pt x="2075863" y="378678"/>
                    <a:pt x="2074759" y="380027"/>
                    <a:pt x="2074024" y="381253"/>
                  </a:cubicBezTo>
                  <a:cubicBezTo>
                    <a:pt x="2073165" y="382480"/>
                    <a:pt x="2072675" y="383706"/>
                    <a:pt x="2072429" y="384810"/>
                  </a:cubicBezTo>
                  <a:cubicBezTo>
                    <a:pt x="2072307" y="385668"/>
                    <a:pt x="2072429" y="386281"/>
                    <a:pt x="2072552" y="386894"/>
                  </a:cubicBezTo>
                  <a:cubicBezTo>
                    <a:pt x="2072797" y="387385"/>
                    <a:pt x="2073165" y="387875"/>
                    <a:pt x="2073778" y="388121"/>
                  </a:cubicBezTo>
                  <a:cubicBezTo>
                    <a:pt x="2074391" y="388366"/>
                    <a:pt x="2075127" y="388489"/>
                    <a:pt x="2075986" y="388489"/>
                  </a:cubicBezTo>
                  <a:cubicBezTo>
                    <a:pt x="2076844" y="388489"/>
                    <a:pt x="2077825" y="388243"/>
                    <a:pt x="2078929" y="387998"/>
                  </a:cubicBezTo>
                  <a:cubicBezTo>
                    <a:pt x="2079297" y="387998"/>
                    <a:pt x="2079665" y="387753"/>
                    <a:pt x="2079910" y="387630"/>
                  </a:cubicBezTo>
                  <a:cubicBezTo>
                    <a:pt x="2080155" y="387508"/>
                    <a:pt x="2080646" y="387385"/>
                    <a:pt x="2081013" y="387140"/>
                  </a:cubicBezTo>
                  <a:cubicBezTo>
                    <a:pt x="2081381" y="387017"/>
                    <a:pt x="2081749" y="386772"/>
                    <a:pt x="2082117" y="386649"/>
                  </a:cubicBezTo>
                  <a:cubicBezTo>
                    <a:pt x="2082485" y="386404"/>
                    <a:pt x="2082853" y="386281"/>
                    <a:pt x="2083343" y="386036"/>
                  </a:cubicBezTo>
                  <a:cubicBezTo>
                    <a:pt x="2085060" y="385178"/>
                    <a:pt x="2086654" y="384074"/>
                    <a:pt x="2088249" y="382848"/>
                  </a:cubicBezTo>
                  <a:cubicBezTo>
                    <a:pt x="2089843" y="381621"/>
                    <a:pt x="2091192" y="380395"/>
                    <a:pt x="2092418" y="379046"/>
                  </a:cubicBezTo>
                  <a:cubicBezTo>
                    <a:pt x="2093644" y="377697"/>
                    <a:pt x="2094748" y="376348"/>
                    <a:pt x="2095484" y="375122"/>
                  </a:cubicBezTo>
                  <a:cubicBezTo>
                    <a:pt x="2096219" y="373896"/>
                    <a:pt x="2096832" y="372669"/>
                    <a:pt x="2096955" y="371566"/>
                  </a:cubicBezTo>
                  <a:cubicBezTo>
                    <a:pt x="2097078" y="370707"/>
                    <a:pt x="2096955" y="369972"/>
                    <a:pt x="2096832" y="369481"/>
                  </a:cubicBezTo>
                  <a:cubicBezTo>
                    <a:pt x="2096587" y="368991"/>
                    <a:pt x="2096219" y="368500"/>
                    <a:pt x="2095606" y="368255"/>
                  </a:cubicBezTo>
                  <a:cubicBezTo>
                    <a:pt x="2094993" y="368010"/>
                    <a:pt x="2094257" y="367887"/>
                    <a:pt x="2093399" y="367887"/>
                  </a:cubicBezTo>
                  <a:cubicBezTo>
                    <a:pt x="2092540" y="367887"/>
                    <a:pt x="2091560" y="368132"/>
                    <a:pt x="2090456" y="368500"/>
                  </a:cubicBezTo>
                  <a:moveTo>
                    <a:pt x="3318585" y="736"/>
                  </a:moveTo>
                  <a:cubicBezTo>
                    <a:pt x="3317113" y="1226"/>
                    <a:pt x="3315642" y="1717"/>
                    <a:pt x="3314170" y="2453"/>
                  </a:cubicBezTo>
                  <a:cubicBezTo>
                    <a:pt x="3312699" y="3188"/>
                    <a:pt x="3311227" y="4047"/>
                    <a:pt x="3309756" y="4905"/>
                  </a:cubicBezTo>
                  <a:cubicBezTo>
                    <a:pt x="3308284" y="5886"/>
                    <a:pt x="3306935" y="6867"/>
                    <a:pt x="3305586" y="7971"/>
                  </a:cubicBezTo>
                  <a:cubicBezTo>
                    <a:pt x="3304237" y="9075"/>
                    <a:pt x="3303011" y="10178"/>
                    <a:pt x="3301907" y="11404"/>
                  </a:cubicBezTo>
                  <a:cubicBezTo>
                    <a:pt x="3300436" y="12999"/>
                    <a:pt x="3299332" y="14593"/>
                    <a:pt x="3298719" y="15942"/>
                  </a:cubicBezTo>
                  <a:cubicBezTo>
                    <a:pt x="3297983" y="17291"/>
                    <a:pt x="3297738" y="18640"/>
                    <a:pt x="3297861" y="19621"/>
                  </a:cubicBezTo>
                  <a:cubicBezTo>
                    <a:pt x="3297861" y="20724"/>
                    <a:pt x="3298351" y="21583"/>
                    <a:pt x="3299209" y="22196"/>
                  </a:cubicBezTo>
                  <a:cubicBezTo>
                    <a:pt x="3300068" y="22809"/>
                    <a:pt x="3301294" y="23177"/>
                    <a:pt x="3302888" y="23177"/>
                  </a:cubicBezTo>
                  <a:cubicBezTo>
                    <a:pt x="3303256" y="23177"/>
                    <a:pt x="3303624" y="23177"/>
                    <a:pt x="3304115" y="23177"/>
                  </a:cubicBezTo>
                  <a:cubicBezTo>
                    <a:pt x="3304483" y="23177"/>
                    <a:pt x="3304973" y="23177"/>
                    <a:pt x="3305341" y="23054"/>
                  </a:cubicBezTo>
                  <a:cubicBezTo>
                    <a:pt x="3305709" y="22932"/>
                    <a:pt x="3306199" y="22932"/>
                    <a:pt x="3306690" y="22809"/>
                  </a:cubicBezTo>
                  <a:cubicBezTo>
                    <a:pt x="3307180" y="22686"/>
                    <a:pt x="3307671" y="22564"/>
                    <a:pt x="3308039" y="22441"/>
                  </a:cubicBezTo>
                  <a:cubicBezTo>
                    <a:pt x="3309510" y="21951"/>
                    <a:pt x="3310982" y="21460"/>
                    <a:pt x="3312453" y="20724"/>
                  </a:cubicBezTo>
                  <a:cubicBezTo>
                    <a:pt x="3313925" y="19989"/>
                    <a:pt x="3315519" y="19130"/>
                    <a:pt x="3316868" y="18272"/>
                  </a:cubicBezTo>
                  <a:cubicBezTo>
                    <a:pt x="3318340" y="17291"/>
                    <a:pt x="3319811" y="16310"/>
                    <a:pt x="3321160" y="15206"/>
                  </a:cubicBezTo>
                  <a:cubicBezTo>
                    <a:pt x="3322509" y="14102"/>
                    <a:pt x="3323735" y="12876"/>
                    <a:pt x="3324839" y="11772"/>
                  </a:cubicBezTo>
                  <a:cubicBezTo>
                    <a:pt x="3326311" y="10178"/>
                    <a:pt x="3327291" y="8584"/>
                    <a:pt x="3328027" y="7235"/>
                  </a:cubicBezTo>
                  <a:cubicBezTo>
                    <a:pt x="3328641" y="5886"/>
                    <a:pt x="3329008" y="4537"/>
                    <a:pt x="3328886" y="3556"/>
                  </a:cubicBezTo>
                  <a:cubicBezTo>
                    <a:pt x="3328763" y="2575"/>
                    <a:pt x="3328273" y="1594"/>
                    <a:pt x="3327537" y="981"/>
                  </a:cubicBezTo>
                  <a:cubicBezTo>
                    <a:pt x="3326678" y="368"/>
                    <a:pt x="3325452" y="0"/>
                    <a:pt x="3323858" y="0"/>
                  </a:cubicBezTo>
                  <a:cubicBezTo>
                    <a:pt x="3323490" y="0"/>
                    <a:pt x="3322999" y="0"/>
                    <a:pt x="3322631" y="0"/>
                  </a:cubicBezTo>
                  <a:cubicBezTo>
                    <a:pt x="3322264" y="0"/>
                    <a:pt x="3321773" y="0"/>
                    <a:pt x="3321283" y="123"/>
                  </a:cubicBezTo>
                  <a:cubicBezTo>
                    <a:pt x="3320792" y="123"/>
                    <a:pt x="3320424" y="245"/>
                    <a:pt x="3319934" y="368"/>
                  </a:cubicBezTo>
                  <a:cubicBezTo>
                    <a:pt x="3319443" y="368"/>
                    <a:pt x="3318953" y="613"/>
                    <a:pt x="3318462" y="736"/>
                  </a:cubicBezTo>
                  <a:moveTo>
                    <a:pt x="2041527" y="395478"/>
                  </a:moveTo>
                  <a:cubicBezTo>
                    <a:pt x="2041527" y="395478"/>
                    <a:pt x="2040791" y="395724"/>
                    <a:pt x="2040423" y="395846"/>
                  </a:cubicBezTo>
                  <a:cubicBezTo>
                    <a:pt x="2040055" y="395969"/>
                    <a:pt x="2039687" y="396092"/>
                    <a:pt x="2039319" y="396337"/>
                  </a:cubicBezTo>
                  <a:cubicBezTo>
                    <a:pt x="2038952" y="396582"/>
                    <a:pt x="2038584" y="396705"/>
                    <a:pt x="2038093" y="396950"/>
                  </a:cubicBezTo>
                  <a:cubicBezTo>
                    <a:pt x="2037725" y="397195"/>
                    <a:pt x="2037235" y="397318"/>
                    <a:pt x="2036867" y="397563"/>
                  </a:cubicBezTo>
                  <a:cubicBezTo>
                    <a:pt x="2035150" y="398544"/>
                    <a:pt x="2033556" y="399648"/>
                    <a:pt x="2031962" y="400874"/>
                  </a:cubicBezTo>
                  <a:cubicBezTo>
                    <a:pt x="2030490" y="402100"/>
                    <a:pt x="2029019" y="403327"/>
                    <a:pt x="2027792" y="404676"/>
                  </a:cubicBezTo>
                  <a:cubicBezTo>
                    <a:pt x="2026566" y="406024"/>
                    <a:pt x="2025585" y="407251"/>
                    <a:pt x="2024849" y="408600"/>
                  </a:cubicBezTo>
                  <a:cubicBezTo>
                    <a:pt x="2024114" y="409826"/>
                    <a:pt x="2023623" y="411052"/>
                    <a:pt x="2023378" y="412156"/>
                  </a:cubicBezTo>
                  <a:cubicBezTo>
                    <a:pt x="2023378" y="412892"/>
                    <a:pt x="2023378" y="413628"/>
                    <a:pt x="2023623" y="414118"/>
                  </a:cubicBezTo>
                  <a:cubicBezTo>
                    <a:pt x="2023868" y="414608"/>
                    <a:pt x="2024236" y="414976"/>
                    <a:pt x="2024849" y="415222"/>
                  </a:cubicBezTo>
                  <a:cubicBezTo>
                    <a:pt x="2025463" y="415467"/>
                    <a:pt x="2026076" y="415590"/>
                    <a:pt x="2026934" y="415467"/>
                  </a:cubicBezTo>
                  <a:cubicBezTo>
                    <a:pt x="2027792" y="415467"/>
                    <a:pt x="2028773" y="415222"/>
                    <a:pt x="2029754" y="414976"/>
                  </a:cubicBezTo>
                  <a:cubicBezTo>
                    <a:pt x="2030122" y="414976"/>
                    <a:pt x="2030490" y="414731"/>
                    <a:pt x="2030858" y="414608"/>
                  </a:cubicBezTo>
                  <a:cubicBezTo>
                    <a:pt x="2031226" y="414486"/>
                    <a:pt x="2031594" y="414363"/>
                    <a:pt x="2031962" y="414118"/>
                  </a:cubicBezTo>
                  <a:cubicBezTo>
                    <a:pt x="2032330" y="413995"/>
                    <a:pt x="2032820" y="413750"/>
                    <a:pt x="2033188" y="413505"/>
                  </a:cubicBezTo>
                  <a:cubicBezTo>
                    <a:pt x="2033556" y="413260"/>
                    <a:pt x="2034047" y="413137"/>
                    <a:pt x="2034414" y="412892"/>
                  </a:cubicBezTo>
                  <a:cubicBezTo>
                    <a:pt x="2036131" y="411911"/>
                    <a:pt x="2037725" y="410807"/>
                    <a:pt x="2039319" y="409581"/>
                  </a:cubicBezTo>
                  <a:cubicBezTo>
                    <a:pt x="2040791" y="408354"/>
                    <a:pt x="2042263" y="407128"/>
                    <a:pt x="2043489" y="405779"/>
                  </a:cubicBezTo>
                  <a:cubicBezTo>
                    <a:pt x="2044715" y="404430"/>
                    <a:pt x="2045696" y="403204"/>
                    <a:pt x="2046432" y="401855"/>
                  </a:cubicBezTo>
                  <a:cubicBezTo>
                    <a:pt x="2047168" y="400629"/>
                    <a:pt x="2047658" y="399403"/>
                    <a:pt x="2047781" y="398299"/>
                  </a:cubicBezTo>
                  <a:cubicBezTo>
                    <a:pt x="2047781" y="397563"/>
                    <a:pt x="2047781" y="396827"/>
                    <a:pt x="2047536" y="396337"/>
                  </a:cubicBezTo>
                  <a:cubicBezTo>
                    <a:pt x="2047290" y="395846"/>
                    <a:pt x="2046800" y="395478"/>
                    <a:pt x="2046309" y="395233"/>
                  </a:cubicBezTo>
                  <a:cubicBezTo>
                    <a:pt x="2045819" y="394988"/>
                    <a:pt x="2045083" y="394865"/>
                    <a:pt x="2044225" y="394988"/>
                  </a:cubicBezTo>
                  <a:cubicBezTo>
                    <a:pt x="2043366" y="394988"/>
                    <a:pt x="2042385" y="395233"/>
                    <a:pt x="2041404" y="395478"/>
                  </a:cubicBezTo>
                  <a:moveTo>
                    <a:pt x="3364448" y="1594"/>
                  </a:moveTo>
                  <a:cubicBezTo>
                    <a:pt x="3363099" y="2085"/>
                    <a:pt x="3361628" y="2575"/>
                    <a:pt x="3360156" y="3311"/>
                  </a:cubicBezTo>
                  <a:cubicBezTo>
                    <a:pt x="3358684" y="4047"/>
                    <a:pt x="3357213" y="4783"/>
                    <a:pt x="3355741" y="5764"/>
                  </a:cubicBezTo>
                  <a:cubicBezTo>
                    <a:pt x="3354270" y="6745"/>
                    <a:pt x="3352921" y="7603"/>
                    <a:pt x="3351572" y="8707"/>
                  </a:cubicBezTo>
                  <a:cubicBezTo>
                    <a:pt x="3350223" y="9810"/>
                    <a:pt x="3348997" y="10914"/>
                    <a:pt x="3347893" y="12140"/>
                  </a:cubicBezTo>
                  <a:cubicBezTo>
                    <a:pt x="3346422" y="13734"/>
                    <a:pt x="3345195" y="15329"/>
                    <a:pt x="3344459" y="16800"/>
                  </a:cubicBezTo>
                  <a:cubicBezTo>
                    <a:pt x="3343724" y="18272"/>
                    <a:pt x="3343356" y="19498"/>
                    <a:pt x="3343356" y="20602"/>
                  </a:cubicBezTo>
                  <a:cubicBezTo>
                    <a:pt x="3343356" y="21705"/>
                    <a:pt x="3343846" y="22564"/>
                    <a:pt x="3344582" y="23300"/>
                  </a:cubicBezTo>
                  <a:cubicBezTo>
                    <a:pt x="3345441" y="23913"/>
                    <a:pt x="3346544" y="24281"/>
                    <a:pt x="3348138" y="24403"/>
                  </a:cubicBezTo>
                  <a:cubicBezTo>
                    <a:pt x="3348506" y="24403"/>
                    <a:pt x="3348997" y="24403"/>
                    <a:pt x="3349487" y="24403"/>
                  </a:cubicBezTo>
                  <a:cubicBezTo>
                    <a:pt x="3349978" y="24403"/>
                    <a:pt x="3350346" y="24403"/>
                    <a:pt x="3350836" y="24281"/>
                  </a:cubicBezTo>
                  <a:cubicBezTo>
                    <a:pt x="3351327" y="24158"/>
                    <a:pt x="3351817" y="24158"/>
                    <a:pt x="3352308" y="24035"/>
                  </a:cubicBezTo>
                  <a:cubicBezTo>
                    <a:pt x="3352798" y="24035"/>
                    <a:pt x="3353289" y="23790"/>
                    <a:pt x="3353779" y="23667"/>
                  </a:cubicBezTo>
                  <a:cubicBezTo>
                    <a:pt x="3355251" y="23300"/>
                    <a:pt x="3356722" y="22686"/>
                    <a:pt x="3358194" y="21951"/>
                  </a:cubicBezTo>
                  <a:cubicBezTo>
                    <a:pt x="3359666" y="21215"/>
                    <a:pt x="3361137" y="20479"/>
                    <a:pt x="3362609" y="19498"/>
                  </a:cubicBezTo>
                  <a:cubicBezTo>
                    <a:pt x="3364080" y="18517"/>
                    <a:pt x="3365429" y="17536"/>
                    <a:pt x="3366778" y="16555"/>
                  </a:cubicBezTo>
                  <a:cubicBezTo>
                    <a:pt x="3368127" y="15451"/>
                    <a:pt x="3369353" y="14348"/>
                    <a:pt x="3370457" y="13121"/>
                  </a:cubicBezTo>
                  <a:cubicBezTo>
                    <a:pt x="3371929" y="11527"/>
                    <a:pt x="3373155" y="9933"/>
                    <a:pt x="3373891" y="8461"/>
                  </a:cubicBezTo>
                  <a:cubicBezTo>
                    <a:pt x="3374626" y="6990"/>
                    <a:pt x="3374994" y="5764"/>
                    <a:pt x="3374994" y="4660"/>
                  </a:cubicBezTo>
                  <a:cubicBezTo>
                    <a:pt x="3374994" y="3556"/>
                    <a:pt x="3374504" y="2698"/>
                    <a:pt x="3373768" y="1962"/>
                  </a:cubicBezTo>
                  <a:cubicBezTo>
                    <a:pt x="3373032" y="1226"/>
                    <a:pt x="3371806" y="981"/>
                    <a:pt x="3370212" y="858"/>
                  </a:cubicBezTo>
                  <a:cubicBezTo>
                    <a:pt x="3369844" y="858"/>
                    <a:pt x="3369353" y="858"/>
                    <a:pt x="3368863" y="858"/>
                  </a:cubicBezTo>
                  <a:cubicBezTo>
                    <a:pt x="3368372" y="858"/>
                    <a:pt x="3368004" y="858"/>
                    <a:pt x="3367514" y="981"/>
                  </a:cubicBezTo>
                  <a:cubicBezTo>
                    <a:pt x="3367023" y="981"/>
                    <a:pt x="3366533" y="1104"/>
                    <a:pt x="3366042" y="1226"/>
                  </a:cubicBezTo>
                  <a:cubicBezTo>
                    <a:pt x="3365552" y="1226"/>
                    <a:pt x="3365061" y="1472"/>
                    <a:pt x="3364571" y="1594"/>
                  </a:cubicBezTo>
                  <a:moveTo>
                    <a:pt x="1992843" y="423193"/>
                  </a:moveTo>
                  <a:cubicBezTo>
                    <a:pt x="1992843" y="423193"/>
                    <a:pt x="1992107" y="423438"/>
                    <a:pt x="1991617" y="423560"/>
                  </a:cubicBezTo>
                  <a:cubicBezTo>
                    <a:pt x="1991249" y="423683"/>
                    <a:pt x="1990759" y="423928"/>
                    <a:pt x="1990391" y="424051"/>
                  </a:cubicBezTo>
                  <a:cubicBezTo>
                    <a:pt x="1990023" y="424296"/>
                    <a:pt x="1989532" y="424419"/>
                    <a:pt x="1989042" y="424664"/>
                  </a:cubicBezTo>
                  <a:cubicBezTo>
                    <a:pt x="1988551" y="424909"/>
                    <a:pt x="1988183" y="425155"/>
                    <a:pt x="1987693" y="425400"/>
                  </a:cubicBezTo>
                  <a:cubicBezTo>
                    <a:pt x="1985976" y="426381"/>
                    <a:pt x="1984382" y="427485"/>
                    <a:pt x="1982910" y="428711"/>
                  </a:cubicBezTo>
                  <a:cubicBezTo>
                    <a:pt x="1981439" y="429937"/>
                    <a:pt x="1980090" y="431286"/>
                    <a:pt x="1978864" y="432512"/>
                  </a:cubicBezTo>
                  <a:cubicBezTo>
                    <a:pt x="1977637" y="433861"/>
                    <a:pt x="1976656" y="435088"/>
                    <a:pt x="1975920" y="436437"/>
                  </a:cubicBezTo>
                  <a:cubicBezTo>
                    <a:pt x="1975185" y="437663"/>
                    <a:pt x="1974694" y="438889"/>
                    <a:pt x="1974571" y="439870"/>
                  </a:cubicBezTo>
                  <a:cubicBezTo>
                    <a:pt x="1974571" y="440606"/>
                    <a:pt x="1974571" y="441219"/>
                    <a:pt x="1974817" y="441710"/>
                  </a:cubicBezTo>
                  <a:cubicBezTo>
                    <a:pt x="1975062" y="442200"/>
                    <a:pt x="1975430" y="442568"/>
                    <a:pt x="1976043" y="442813"/>
                  </a:cubicBezTo>
                  <a:cubicBezTo>
                    <a:pt x="1976656" y="443058"/>
                    <a:pt x="1977269" y="443181"/>
                    <a:pt x="1978128" y="443058"/>
                  </a:cubicBezTo>
                  <a:cubicBezTo>
                    <a:pt x="1978986" y="442936"/>
                    <a:pt x="1979845" y="442813"/>
                    <a:pt x="1980826" y="442568"/>
                  </a:cubicBezTo>
                  <a:cubicBezTo>
                    <a:pt x="1981193" y="442568"/>
                    <a:pt x="1981561" y="442323"/>
                    <a:pt x="1982052" y="442200"/>
                  </a:cubicBezTo>
                  <a:cubicBezTo>
                    <a:pt x="1982420" y="442077"/>
                    <a:pt x="1982910" y="441832"/>
                    <a:pt x="1983278" y="441710"/>
                  </a:cubicBezTo>
                  <a:cubicBezTo>
                    <a:pt x="1983646" y="441587"/>
                    <a:pt x="1984136" y="441342"/>
                    <a:pt x="1984627" y="441096"/>
                  </a:cubicBezTo>
                  <a:cubicBezTo>
                    <a:pt x="1985118" y="440851"/>
                    <a:pt x="1985485" y="440606"/>
                    <a:pt x="1985976" y="440361"/>
                  </a:cubicBezTo>
                  <a:cubicBezTo>
                    <a:pt x="1987693" y="439380"/>
                    <a:pt x="1989287" y="438276"/>
                    <a:pt x="1990759" y="437050"/>
                  </a:cubicBezTo>
                  <a:cubicBezTo>
                    <a:pt x="1992230" y="435823"/>
                    <a:pt x="1993701" y="434474"/>
                    <a:pt x="1994805" y="433248"/>
                  </a:cubicBezTo>
                  <a:cubicBezTo>
                    <a:pt x="1996031" y="431899"/>
                    <a:pt x="1997013" y="430673"/>
                    <a:pt x="1997748" y="429324"/>
                  </a:cubicBezTo>
                  <a:cubicBezTo>
                    <a:pt x="1998484" y="428098"/>
                    <a:pt x="1998975" y="426871"/>
                    <a:pt x="1998975" y="425890"/>
                  </a:cubicBezTo>
                  <a:cubicBezTo>
                    <a:pt x="1998975" y="425155"/>
                    <a:pt x="1998975" y="424541"/>
                    <a:pt x="1998729" y="424051"/>
                  </a:cubicBezTo>
                  <a:cubicBezTo>
                    <a:pt x="1998484" y="423560"/>
                    <a:pt x="1997994" y="423193"/>
                    <a:pt x="1997503" y="422947"/>
                  </a:cubicBezTo>
                  <a:cubicBezTo>
                    <a:pt x="1997013" y="422702"/>
                    <a:pt x="1996277" y="422579"/>
                    <a:pt x="1995418" y="422702"/>
                  </a:cubicBezTo>
                  <a:cubicBezTo>
                    <a:pt x="1994560" y="422825"/>
                    <a:pt x="1993701" y="422947"/>
                    <a:pt x="1992720" y="423193"/>
                  </a:cubicBezTo>
                  <a:moveTo>
                    <a:pt x="3409453" y="3924"/>
                  </a:moveTo>
                  <a:cubicBezTo>
                    <a:pt x="3408104" y="4292"/>
                    <a:pt x="3406632" y="4905"/>
                    <a:pt x="3405161" y="5518"/>
                  </a:cubicBezTo>
                  <a:cubicBezTo>
                    <a:pt x="3403689" y="6131"/>
                    <a:pt x="3402218" y="6990"/>
                    <a:pt x="3400869" y="7848"/>
                  </a:cubicBezTo>
                  <a:cubicBezTo>
                    <a:pt x="3399397" y="8707"/>
                    <a:pt x="3398049" y="9688"/>
                    <a:pt x="3396822" y="10791"/>
                  </a:cubicBezTo>
                  <a:cubicBezTo>
                    <a:pt x="3395473" y="11895"/>
                    <a:pt x="3394247" y="12999"/>
                    <a:pt x="3393143" y="14102"/>
                  </a:cubicBezTo>
                  <a:cubicBezTo>
                    <a:pt x="3391549" y="15697"/>
                    <a:pt x="3390445" y="17291"/>
                    <a:pt x="3389587" y="18762"/>
                  </a:cubicBezTo>
                  <a:cubicBezTo>
                    <a:pt x="3388851" y="20234"/>
                    <a:pt x="3388361" y="21583"/>
                    <a:pt x="3388361" y="22686"/>
                  </a:cubicBezTo>
                  <a:cubicBezTo>
                    <a:pt x="3388361" y="23790"/>
                    <a:pt x="3388729" y="24771"/>
                    <a:pt x="3389464" y="25507"/>
                  </a:cubicBezTo>
                  <a:cubicBezTo>
                    <a:pt x="3390200" y="26243"/>
                    <a:pt x="3391304" y="26611"/>
                    <a:pt x="3392898" y="26733"/>
                  </a:cubicBezTo>
                  <a:cubicBezTo>
                    <a:pt x="3393389" y="26733"/>
                    <a:pt x="3393879" y="26733"/>
                    <a:pt x="3394369" y="26733"/>
                  </a:cubicBezTo>
                  <a:cubicBezTo>
                    <a:pt x="3394860" y="26733"/>
                    <a:pt x="3395351" y="26733"/>
                    <a:pt x="3395841" y="26611"/>
                  </a:cubicBezTo>
                  <a:cubicBezTo>
                    <a:pt x="3396332" y="26488"/>
                    <a:pt x="3396945" y="26488"/>
                    <a:pt x="3397435" y="26365"/>
                  </a:cubicBezTo>
                  <a:cubicBezTo>
                    <a:pt x="3397926" y="26243"/>
                    <a:pt x="3398539" y="26120"/>
                    <a:pt x="3399152" y="25875"/>
                  </a:cubicBezTo>
                  <a:cubicBezTo>
                    <a:pt x="3400501" y="25507"/>
                    <a:pt x="3401972" y="24894"/>
                    <a:pt x="3403444" y="24281"/>
                  </a:cubicBezTo>
                  <a:cubicBezTo>
                    <a:pt x="3404916" y="23667"/>
                    <a:pt x="3406387" y="22809"/>
                    <a:pt x="3407736" y="21951"/>
                  </a:cubicBezTo>
                  <a:cubicBezTo>
                    <a:pt x="3409207" y="21092"/>
                    <a:pt x="3410557" y="20111"/>
                    <a:pt x="3411905" y="19130"/>
                  </a:cubicBezTo>
                  <a:cubicBezTo>
                    <a:pt x="3413254" y="18149"/>
                    <a:pt x="3414481" y="16923"/>
                    <a:pt x="3415584" y="15819"/>
                  </a:cubicBezTo>
                  <a:cubicBezTo>
                    <a:pt x="3417179" y="14225"/>
                    <a:pt x="3418282" y="12631"/>
                    <a:pt x="3419140" y="11159"/>
                  </a:cubicBezTo>
                  <a:cubicBezTo>
                    <a:pt x="3419877" y="9688"/>
                    <a:pt x="3420367" y="8339"/>
                    <a:pt x="3420367" y="7235"/>
                  </a:cubicBezTo>
                  <a:cubicBezTo>
                    <a:pt x="3420367" y="6131"/>
                    <a:pt x="3419999" y="5150"/>
                    <a:pt x="3419263" y="4415"/>
                  </a:cubicBezTo>
                  <a:cubicBezTo>
                    <a:pt x="3418527" y="3679"/>
                    <a:pt x="3417301" y="3311"/>
                    <a:pt x="3415830" y="3188"/>
                  </a:cubicBezTo>
                  <a:cubicBezTo>
                    <a:pt x="3415339" y="3188"/>
                    <a:pt x="3414971" y="3188"/>
                    <a:pt x="3414481" y="3188"/>
                  </a:cubicBezTo>
                  <a:cubicBezTo>
                    <a:pt x="3413990" y="3188"/>
                    <a:pt x="3413500" y="3188"/>
                    <a:pt x="3413009" y="3311"/>
                  </a:cubicBezTo>
                  <a:cubicBezTo>
                    <a:pt x="3412519" y="3311"/>
                    <a:pt x="3411905" y="3434"/>
                    <a:pt x="3411415" y="3556"/>
                  </a:cubicBezTo>
                  <a:cubicBezTo>
                    <a:pt x="3410924" y="3679"/>
                    <a:pt x="3410311" y="3802"/>
                    <a:pt x="3409698" y="4047"/>
                  </a:cubicBezTo>
                  <a:moveTo>
                    <a:pt x="1944282" y="451765"/>
                  </a:moveTo>
                  <a:cubicBezTo>
                    <a:pt x="1944282" y="451765"/>
                    <a:pt x="1943424" y="452010"/>
                    <a:pt x="1943056" y="452133"/>
                  </a:cubicBezTo>
                  <a:cubicBezTo>
                    <a:pt x="1942688" y="452256"/>
                    <a:pt x="1942197" y="452501"/>
                    <a:pt x="1941707" y="452746"/>
                  </a:cubicBezTo>
                  <a:cubicBezTo>
                    <a:pt x="1941216" y="452991"/>
                    <a:pt x="1940848" y="453237"/>
                    <a:pt x="1940358" y="453482"/>
                  </a:cubicBezTo>
                  <a:cubicBezTo>
                    <a:pt x="1939867" y="453727"/>
                    <a:pt x="1939377" y="453972"/>
                    <a:pt x="1938886" y="454340"/>
                  </a:cubicBezTo>
                  <a:cubicBezTo>
                    <a:pt x="1937170" y="455321"/>
                    <a:pt x="1935575" y="456548"/>
                    <a:pt x="1934104" y="457774"/>
                  </a:cubicBezTo>
                  <a:cubicBezTo>
                    <a:pt x="1932632" y="459000"/>
                    <a:pt x="1931283" y="460349"/>
                    <a:pt x="1930057" y="461575"/>
                  </a:cubicBezTo>
                  <a:cubicBezTo>
                    <a:pt x="1928953" y="462924"/>
                    <a:pt x="1927972" y="464151"/>
                    <a:pt x="1927237" y="465377"/>
                  </a:cubicBezTo>
                  <a:cubicBezTo>
                    <a:pt x="1926501" y="466603"/>
                    <a:pt x="1926133" y="467830"/>
                    <a:pt x="1926010" y="468811"/>
                  </a:cubicBezTo>
                  <a:cubicBezTo>
                    <a:pt x="1926010" y="469546"/>
                    <a:pt x="1926010" y="470037"/>
                    <a:pt x="1926378" y="470527"/>
                  </a:cubicBezTo>
                  <a:cubicBezTo>
                    <a:pt x="1926746" y="471018"/>
                    <a:pt x="1927114" y="471263"/>
                    <a:pt x="1927605" y="471508"/>
                  </a:cubicBezTo>
                  <a:cubicBezTo>
                    <a:pt x="1928095" y="471754"/>
                    <a:pt x="1928831" y="471754"/>
                    <a:pt x="1929567" y="471754"/>
                  </a:cubicBezTo>
                  <a:cubicBezTo>
                    <a:pt x="1930302" y="471754"/>
                    <a:pt x="1931283" y="471508"/>
                    <a:pt x="1932264" y="471263"/>
                  </a:cubicBezTo>
                  <a:cubicBezTo>
                    <a:pt x="1932632" y="471263"/>
                    <a:pt x="1933123" y="471018"/>
                    <a:pt x="1933491" y="470895"/>
                  </a:cubicBezTo>
                  <a:cubicBezTo>
                    <a:pt x="1933859" y="470773"/>
                    <a:pt x="1934349" y="470527"/>
                    <a:pt x="1934840" y="470282"/>
                  </a:cubicBezTo>
                  <a:cubicBezTo>
                    <a:pt x="1935330" y="470037"/>
                    <a:pt x="1935698" y="469792"/>
                    <a:pt x="1936188" y="469546"/>
                  </a:cubicBezTo>
                  <a:cubicBezTo>
                    <a:pt x="1936679" y="469301"/>
                    <a:pt x="1937170" y="469056"/>
                    <a:pt x="1937660" y="468688"/>
                  </a:cubicBezTo>
                  <a:cubicBezTo>
                    <a:pt x="1939377" y="467707"/>
                    <a:pt x="1940971" y="466481"/>
                    <a:pt x="1942443" y="465254"/>
                  </a:cubicBezTo>
                  <a:cubicBezTo>
                    <a:pt x="1943914" y="464028"/>
                    <a:pt x="1945263" y="462679"/>
                    <a:pt x="1946489" y="461330"/>
                  </a:cubicBezTo>
                  <a:cubicBezTo>
                    <a:pt x="1947593" y="459981"/>
                    <a:pt x="1948574" y="458755"/>
                    <a:pt x="1949310" y="457406"/>
                  </a:cubicBezTo>
                  <a:cubicBezTo>
                    <a:pt x="1950046" y="456057"/>
                    <a:pt x="1950413" y="455076"/>
                    <a:pt x="1950413" y="453972"/>
                  </a:cubicBezTo>
                  <a:cubicBezTo>
                    <a:pt x="1950413" y="453237"/>
                    <a:pt x="1950413" y="452746"/>
                    <a:pt x="1950046" y="452256"/>
                  </a:cubicBezTo>
                  <a:cubicBezTo>
                    <a:pt x="1949678" y="451765"/>
                    <a:pt x="1949310" y="451520"/>
                    <a:pt x="1948819" y="451275"/>
                  </a:cubicBezTo>
                  <a:cubicBezTo>
                    <a:pt x="1948329" y="451029"/>
                    <a:pt x="1947593" y="451029"/>
                    <a:pt x="1946857" y="451029"/>
                  </a:cubicBezTo>
                  <a:cubicBezTo>
                    <a:pt x="1946122" y="451029"/>
                    <a:pt x="1945141" y="451275"/>
                    <a:pt x="1944159" y="451520"/>
                  </a:cubicBezTo>
                  <a:moveTo>
                    <a:pt x="3453722" y="7726"/>
                  </a:moveTo>
                  <a:cubicBezTo>
                    <a:pt x="3452373" y="8094"/>
                    <a:pt x="3451024" y="8707"/>
                    <a:pt x="3449552" y="9320"/>
                  </a:cubicBezTo>
                  <a:cubicBezTo>
                    <a:pt x="3448081" y="9933"/>
                    <a:pt x="3446732" y="10669"/>
                    <a:pt x="3445383" y="11527"/>
                  </a:cubicBezTo>
                  <a:cubicBezTo>
                    <a:pt x="3444034" y="12386"/>
                    <a:pt x="3442685" y="13367"/>
                    <a:pt x="3441337" y="14348"/>
                  </a:cubicBezTo>
                  <a:cubicBezTo>
                    <a:pt x="3439987" y="15329"/>
                    <a:pt x="3438761" y="16432"/>
                    <a:pt x="3437657" y="17536"/>
                  </a:cubicBezTo>
                  <a:cubicBezTo>
                    <a:pt x="3436063" y="19130"/>
                    <a:pt x="3434715" y="20724"/>
                    <a:pt x="3433856" y="22318"/>
                  </a:cubicBezTo>
                  <a:cubicBezTo>
                    <a:pt x="3432998" y="23913"/>
                    <a:pt x="3432507" y="25139"/>
                    <a:pt x="3432507" y="26365"/>
                  </a:cubicBezTo>
                  <a:cubicBezTo>
                    <a:pt x="3432507" y="27592"/>
                    <a:pt x="3432752" y="28573"/>
                    <a:pt x="3433488" y="29308"/>
                  </a:cubicBezTo>
                  <a:cubicBezTo>
                    <a:pt x="3434224" y="30044"/>
                    <a:pt x="3435327" y="30535"/>
                    <a:pt x="3436799" y="30780"/>
                  </a:cubicBezTo>
                  <a:cubicBezTo>
                    <a:pt x="3437290" y="30780"/>
                    <a:pt x="3437780" y="30780"/>
                    <a:pt x="3438271" y="30780"/>
                  </a:cubicBezTo>
                  <a:cubicBezTo>
                    <a:pt x="3438761" y="30780"/>
                    <a:pt x="3439252" y="30780"/>
                    <a:pt x="3439865" y="30657"/>
                  </a:cubicBezTo>
                  <a:cubicBezTo>
                    <a:pt x="3440355" y="30657"/>
                    <a:pt x="3440969" y="30535"/>
                    <a:pt x="3441582" y="30412"/>
                  </a:cubicBezTo>
                  <a:cubicBezTo>
                    <a:pt x="3442195" y="30289"/>
                    <a:pt x="3442808" y="30167"/>
                    <a:pt x="3443298" y="29921"/>
                  </a:cubicBezTo>
                  <a:cubicBezTo>
                    <a:pt x="3444647" y="29554"/>
                    <a:pt x="3446119" y="28940"/>
                    <a:pt x="3447468" y="28327"/>
                  </a:cubicBezTo>
                  <a:cubicBezTo>
                    <a:pt x="3448940" y="27714"/>
                    <a:pt x="3450288" y="26856"/>
                    <a:pt x="3451760" y="25997"/>
                  </a:cubicBezTo>
                  <a:cubicBezTo>
                    <a:pt x="3453232" y="25139"/>
                    <a:pt x="3454580" y="24158"/>
                    <a:pt x="3455929" y="23177"/>
                  </a:cubicBezTo>
                  <a:cubicBezTo>
                    <a:pt x="3457278" y="22196"/>
                    <a:pt x="3458505" y="21092"/>
                    <a:pt x="3459608" y="19866"/>
                  </a:cubicBezTo>
                  <a:cubicBezTo>
                    <a:pt x="3461202" y="18272"/>
                    <a:pt x="3462429" y="16678"/>
                    <a:pt x="3463287" y="15083"/>
                  </a:cubicBezTo>
                  <a:cubicBezTo>
                    <a:pt x="3464145" y="13489"/>
                    <a:pt x="3464636" y="12263"/>
                    <a:pt x="3464636" y="11037"/>
                  </a:cubicBezTo>
                  <a:cubicBezTo>
                    <a:pt x="3464636" y="9810"/>
                    <a:pt x="3464390" y="8829"/>
                    <a:pt x="3463655" y="8094"/>
                  </a:cubicBezTo>
                  <a:cubicBezTo>
                    <a:pt x="3462919" y="7358"/>
                    <a:pt x="3461815" y="6867"/>
                    <a:pt x="3460344" y="6745"/>
                  </a:cubicBezTo>
                  <a:cubicBezTo>
                    <a:pt x="3459853" y="6745"/>
                    <a:pt x="3459363" y="6745"/>
                    <a:pt x="3458872" y="6745"/>
                  </a:cubicBezTo>
                  <a:cubicBezTo>
                    <a:pt x="3458382" y="6745"/>
                    <a:pt x="3457769" y="6745"/>
                    <a:pt x="3457278" y="6867"/>
                  </a:cubicBezTo>
                  <a:cubicBezTo>
                    <a:pt x="3456665" y="6867"/>
                    <a:pt x="3456175" y="6990"/>
                    <a:pt x="3455561" y="7113"/>
                  </a:cubicBezTo>
                  <a:cubicBezTo>
                    <a:pt x="3454948" y="7235"/>
                    <a:pt x="3454335" y="7358"/>
                    <a:pt x="3453722" y="7603"/>
                  </a:cubicBezTo>
                  <a:moveTo>
                    <a:pt x="1895844" y="480951"/>
                  </a:moveTo>
                  <a:cubicBezTo>
                    <a:pt x="1895844" y="480951"/>
                    <a:pt x="1894985" y="481196"/>
                    <a:pt x="1894495" y="481441"/>
                  </a:cubicBezTo>
                  <a:cubicBezTo>
                    <a:pt x="1894004" y="481687"/>
                    <a:pt x="1893514" y="481809"/>
                    <a:pt x="1893146" y="482054"/>
                  </a:cubicBezTo>
                  <a:cubicBezTo>
                    <a:pt x="1892655" y="482300"/>
                    <a:pt x="1892165" y="482545"/>
                    <a:pt x="1891674" y="482790"/>
                  </a:cubicBezTo>
                  <a:cubicBezTo>
                    <a:pt x="1891184" y="483035"/>
                    <a:pt x="1890693" y="483403"/>
                    <a:pt x="1890203" y="483649"/>
                  </a:cubicBezTo>
                  <a:cubicBezTo>
                    <a:pt x="1888486" y="484630"/>
                    <a:pt x="1886892" y="485856"/>
                    <a:pt x="1885543" y="487082"/>
                  </a:cubicBezTo>
                  <a:cubicBezTo>
                    <a:pt x="1884071" y="488309"/>
                    <a:pt x="1882722" y="489657"/>
                    <a:pt x="1881619" y="490884"/>
                  </a:cubicBezTo>
                  <a:cubicBezTo>
                    <a:pt x="1880515" y="492233"/>
                    <a:pt x="1879657" y="493459"/>
                    <a:pt x="1878921" y="494685"/>
                  </a:cubicBezTo>
                  <a:cubicBezTo>
                    <a:pt x="1878185" y="495912"/>
                    <a:pt x="1877940" y="497015"/>
                    <a:pt x="1877940" y="497996"/>
                  </a:cubicBezTo>
                  <a:cubicBezTo>
                    <a:pt x="1877940" y="498609"/>
                    <a:pt x="1877940" y="499222"/>
                    <a:pt x="1878308" y="499713"/>
                  </a:cubicBezTo>
                  <a:cubicBezTo>
                    <a:pt x="1878676" y="500204"/>
                    <a:pt x="1879044" y="500449"/>
                    <a:pt x="1879534" y="500694"/>
                  </a:cubicBezTo>
                  <a:cubicBezTo>
                    <a:pt x="1880025" y="500939"/>
                    <a:pt x="1880760" y="500939"/>
                    <a:pt x="1881496" y="500939"/>
                  </a:cubicBezTo>
                  <a:cubicBezTo>
                    <a:pt x="1882232" y="500939"/>
                    <a:pt x="1883090" y="500694"/>
                    <a:pt x="1884071" y="500449"/>
                  </a:cubicBezTo>
                  <a:cubicBezTo>
                    <a:pt x="1884439" y="500326"/>
                    <a:pt x="1884930" y="500204"/>
                    <a:pt x="1885420" y="499958"/>
                  </a:cubicBezTo>
                  <a:cubicBezTo>
                    <a:pt x="1885911" y="499836"/>
                    <a:pt x="1886279" y="499590"/>
                    <a:pt x="1886769" y="499345"/>
                  </a:cubicBezTo>
                  <a:cubicBezTo>
                    <a:pt x="1887260" y="499100"/>
                    <a:pt x="1887750" y="498855"/>
                    <a:pt x="1888241" y="498609"/>
                  </a:cubicBezTo>
                  <a:cubicBezTo>
                    <a:pt x="1888731" y="498364"/>
                    <a:pt x="1889222" y="497996"/>
                    <a:pt x="1889835" y="497751"/>
                  </a:cubicBezTo>
                  <a:cubicBezTo>
                    <a:pt x="1891552" y="496770"/>
                    <a:pt x="1893146" y="495544"/>
                    <a:pt x="1894617" y="494317"/>
                  </a:cubicBezTo>
                  <a:cubicBezTo>
                    <a:pt x="1896089" y="493091"/>
                    <a:pt x="1897438" y="491742"/>
                    <a:pt x="1898541" y="490516"/>
                  </a:cubicBezTo>
                  <a:cubicBezTo>
                    <a:pt x="1899645" y="489167"/>
                    <a:pt x="1900626" y="487941"/>
                    <a:pt x="1901239" y="486714"/>
                  </a:cubicBezTo>
                  <a:cubicBezTo>
                    <a:pt x="1901853" y="485488"/>
                    <a:pt x="1902220" y="484384"/>
                    <a:pt x="1902343" y="483403"/>
                  </a:cubicBezTo>
                  <a:cubicBezTo>
                    <a:pt x="1902343" y="482790"/>
                    <a:pt x="1902343" y="482177"/>
                    <a:pt x="1901975" y="481809"/>
                  </a:cubicBezTo>
                  <a:cubicBezTo>
                    <a:pt x="1901607" y="481441"/>
                    <a:pt x="1901239" y="481073"/>
                    <a:pt x="1900749" y="480828"/>
                  </a:cubicBezTo>
                  <a:cubicBezTo>
                    <a:pt x="1900258" y="480583"/>
                    <a:pt x="1899523" y="480583"/>
                    <a:pt x="1898787" y="480583"/>
                  </a:cubicBezTo>
                  <a:cubicBezTo>
                    <a:pt x="1898051" y="480583"/>
                    <a:pt x="1897193" y="480828"/>
                    <a:pt x="1896212" y="481073"/>
                  </a:cubicBezTo>
                  <a:moveTo>
                    <a:pt x="3497378" y="13121"/>
                  </a:moveTo>
                  <a:cubicBezTo>
                    <a:pt x="3496029" y="13489"/>
                    <a:pt x="3494680" y="14102"/>
                    <a:pt x="3493331" y="14715"/>
                  </a:cubicBezTo>
                  <a:cubicBezTo>
                    <a:pt x="3491982" y="15329"/>
                    <a:pt x="3490511" y="16064"/>
                    <a:pt x="3489162" y="16923"/>
                  </a:cubicBezTo>
                  <a:cubicBezTo>
                    <a:pt x="3487813" y="17781"/>
                    <a:pt x="3486464" y="18640"/>
                    <a:pt x="3485115" y="19621"/>
                  </a:cubicBezTo>
                  <a:cubicBezTo>
                    <a:pt x="3483766" y="20602"/>
                    <a:pt x="3482540" y="21705"/>
                    <a:pt x="3481436" y="22809"/>
                  </a:cubicBezTo>
                  <a:cubicBezTo>
                    <a:pt x="3479719" y="24403"/>
                    <a:pt x="3478493" y="26120"/>
                    <a:pt x="3477512" y="27592"/>
                  </a:cubicBezTo>
                  <a:cubicBezTo>
                    <a:pt x="3476653" y="29063"/>
                    <a:pt x="3476040" y="30535"/>
                    <a:pt x="3475918" y="31761"/>
                  </a:cubicBezTo>
                  <a:cubicBezTo>
                    <a:pt x="3475795" y="32987"/>
                    <a:pt x="3476040" y="34091"/>
                    <a:pt x="3476776" y="34827"/>
                  </a:cubicBezTo>
                  <a:cubicBezTo>
                    <a:pt x="3477389" y="35685"/>
                    <a:pt x="3478493" y="36176"/>
                    <a:pt x="3479965" y="36421"/>
                  </a:cubicBezTo>
                  <a:cubicBezTo>
                    <a:pt x="3480455" y="36421"/>
                    <a:pt x="3480945" y="36421"/>
                    <a:pt x="3481559" y="36421"/>
                  </a:cubicBezTo>
                  <a:cubicBezTo>
                    <a:pt x="3482172" y="36421"/>
                    <a:pt x="3482662" y="36421"/>
                    <a:pt x="3483275" y="36421"/>
                  </a:cubicBezTo>
                  <a:cubicBezTo>
                    <a:pt x="3483889" y="36421"/>
                    <a:pt x="3484502" y="36298"/>
                    <a:pt x="3485115" y="36053"/>
                  </a:cubicBezTo>
                  <a:cubicBezTo>
                    <a:pt x="3485728" y="35930"/>
                    <a:pt x="3486341" y="35808"/>
                    <a:pt x="3487077" y="35562"/>
                  </a:cubicBezTo>
                  <a:cubicBezTo>
                    <a:pt x="3488426" y="35195"/>
                    <a:pt x="3489775" y="34704"/>
                    <a:pt x="3491246" y="33968"/>
                  </a:cubicBezTo>
                  <a:cubicBezTo>
                    <a:pt x="3492595" y="33355"/>
                    <a:pt x="3494067" y="32619"/>
                    <a:pt x="3495416" y="31761"/>
                  </a:cubicBezTo>
                  <a:cubicBezTo>
                    <a:pt x="3496765" y="30903"/>
                    <a:pt x="3498113" y="30044"/>
                    <a:pt x="3499463" y="29063"/>
                  </a:cubicBezTo>
                  <a:cubicBezTo>
                    <a:pt x="3500811" y="28082"/>
                    <a:pt x="3501915" y="26978"/>
                    <a:pt x="3503141" y="25875"/>
                  </a:cubicBezTo>
                  <a:cubicBezTo>
                    <a:pt x="3504858" y="24158"/>
                    <a:pt x="3506207" y="22564"/>
                    <a:pt x="3507066" y="21092"/>
                  </a:cubicBezTo>
                  <a:cubicBezTo>
                    <a:pt x="3507924" y="19621"/>
                    <a:pt x="3508537" y="18149"/>
                    <a:pt x="3508660" y="16923"/>
                  </a:cubicBezTo>
                  <a:cubicBezTo>
                    <a:pt x="3508660" y="15697"/>
                    <a:pt x="3508537" y="14715"/>
                    <a:pt x="3507801" y="13857"/>
                  </a:cubicBezTo>
                  <a:cubicBezTo>
                    <a:pt x="3507066" y="13121"/>
                    <a:pt x="3506085" y="12508"/>
                    <a:pt x="3504490" y="12386"/>
                  </a:cubicBezTo>
                  <a:cubicBezTo>
                    <a:pt x="3504000" y="12386"/>
                    <a:pt x="3503509" y="12386"/>
                    <a:pt x="3502896" y="12386"/>
                  </a:cubicBezTo>
                  <a:cubicBezTo>
                    <a:pt x="3502283" y="12386"/>
                    <a:pt x="3501793" y="12386"/>
                    <a:pt x="3501179" y="12386"/>
                  </a:cubicBezTo>
                  <a:cubicBezTo>
                    <a:pt x="3500566" y="12386"/>
                    <a:pt x="3499953" y="12508"/>
                    <a:pt x="3499340" y="12753"/>
                  </a:cubicBezTo>
                  <a:cubicBezTo>
                    <a:pt x="3498727" y="12876"/>
                    <a:pt x="3498113" y="12999"/>
                    <a:pt x="3497378" y="13244"/>
                  </a:cubicBezTo>
                  <a:moveTo>
                    <a:pt x="1847651" y="510872"/>
                  </a:moveTo>
                  <a:cubicBezTo>
                    <a:pt x="1847651" y="510872"/>
                    <a:pt x="1846792" y="511118"/>
                    <a:pt x="1846302" y="511363"/>
                  </a:cubicBezTo>
                  <a:cubicBezTo>
                    <a:pt x="1845811" y="511608"/>
                    <a:pt x="1845321" y="511731"/>
                    <a:pt x="1844830" y="511976"/>
                  </a:cubicBezTo>
                  <a:cubicBezTo>
                    <a:pt x="1844340" y="512221"/>
                    <a:pt x="1843849" y="512466"/>
                    <a:pt x="1843236" y="512834"/>
                  </a:cubicBezTo>
                  <a:cubicBezTo>
                    <a:pt x="1842623" y="513202"/>
                    <a:pt x="1842132" y="513447"/>
                    <a:pt x="1841642" y="513815"/>
                  </a:cubicBezTo>
                  <a:cubicBezTo>
                    <a:pt x="1839925" y="514919"/>
                    <a:pt x="1838331" y="516023"/>
                    <a:pt x="1836982" y="517372"/>
                  </a:cubicBezTo>
                  <a:cubicBezTo>
                    <a:pt x="1835633" y="518721"/>
                    <a:pt x="1834284" y="519947"/>
                    <a:pt x="1833180" y="521296"/>
                  </a:cubicBezTo>
                  <a:cubicBezTo>
                    <a:pt x="1832077" y="522645"/>
                    <a:pt x="1831218" y="523871"/>
                    <a:pt x="1830605" y="525097"/>
                  </a:cubicBezTo>
                  <a:cubicBezTo>
                    <a:pt x="1829992" y="526323"/>
                    <a:pt x="1829624" y="527427"/>
                    <a:pt x="1829624" y="528286"/>
                  </a:cubicBezTo>
                  <a:cubicBezTo>
                    <a:pt x="1829624" y="528899"/>
                    <a:pt x="1829747" y="529389"/>
                    <a:pt x="1830115" y="529880"/>
                  </a:cubicBezTo>
                  <a:cubicBezTo>
                    <a:pt x="1830482" y="530370"/>
                    <a:pt x="1830850" y="530616"/>
                    <a:pt x="1831341" y="530738"/>
                  </a:cubicBezTo>
                  <a:cubicBezTo>
                    <a:pt x="1831831" y="530861"/>
                    <a:pt x="1832567" y="530983"/>
                    <a:pt x="1833303" y="530983"/>
                  </a:cubicBezTo>
                  <a:cubicBezTo>
                    <a:pt x="1834039" y="530983"/>
                    <a:pt x="1834897" y="530738"/>
                    <a:pt x="1835756" y="530493"/>
                  </a:cubicBezTo>
                  <a:cubicBezTo>
                    <a:pt x="1836246" y="530370"/>
                    <a:pt x="1836614" y="530248"/>
                    <a:pt x="1837104" y="530002"/>
                  </a:cubicBezTo>
                  <a:cubicBezTo>
                    <a:pt x="1837595" y="529757"/>
                    <a:pt x="1838085" y="529635"/>
                    <a:pt x="1838576" y="529389"/>
                  </a:cubicBezTo>
                  <a:cubicBezTo>
                    <a:pt x="1839066" y="529144"/>
                    <a:pt x="1839557" y="528899"/>
                    <a:pt x="1840170" y="528531"/>
                  </a:cubicBezTo>
                  <a:cubicBezTo>
                    <a:pt x="1840783" y="528163"/>
                    <a:pt x="1841274" y="527918"/>
                    <a:pt x="1841764" y="527550"/>
                  </a:cubicBezTo>
                  <a:cubicBezTo>
                    <a:pt x="1843481" y="526446"/>
                    <a:pt x="1845075" y="525343"/>
                    <a:pt x="1846424" y="523994"/>
                  </a:cubicBezTo>
                  <a:cubicBezTo>
                    <a:pt x="1847896" y="522767"/>
                    <a:pt x="1849122" y="521418"/>
                    <a:pt x="1850226" y="520069"/>
                  </a:cubicBezTo>
                  <a:cubicBezTo>
                    <a:pt x="1851329" y="518721"/>
                    <a:pt x="1852188" y="517494"/>
                    <a:pt x="1852801" y="516268"/>
                  </a:cubicBezTo>
                  <a:cubicBezTo>
                    <a:pt x="1853414" y="515042"/>
                    <a:pt x="1853659" y="513938"/>
                    <a:pt x="1853659" y="513080"/>
                  </a:cubicBezTo>
                  <a:cubicBezTo>
                    <a:pt x="1853659" y="512466"/>
                    <a:pt x="1853537" y="511976"/>
                    <a:pt x="1853169" y="511485"/>
                  </a:cubicBezTo>
                  <a:cubicBezTo>
                    <a:pt x="1852924" y="511118"/>
                    <a:pt x="1852433" y="510750"/>
                    <a:pt x="1851942" y="510627"/>
                  </a:cubicBezTo>
                  <a:cubicBezTo>
                    <a:pt x="1851452" y="510504"/>
                    <a:pt x="1850716" y="510382"/>
                    <a:pt x="1849980" y="510382"/>
                  </a:cubicBezTo>
                  <a:cubicBezTo>
                    <a:pt x="1849245" y="510382"/>
                    <a:pt x="1848386" y="510627"/>
                    <a:pt x="1847528" y="510872"/>
                  </a:cubicBezTo>
                  <a:moveTo>
                    <a:pt x="3540175" y="20111"/>
                  </a:moveTo>
                  <a:cubicBezTo>
                    <a:pt x="3538826" y="20479"/>
                    <a:pt x="3537478" y="20970"/>
                    <a:pt x="3536129" y="21583"/>
                  </a:cubicBezTo>
                  <a:cubicBezTo>
                    <a:pt x="3534780" y="22196"/>
                    <a:pt x="3533431" y="22932"/>
                    <a:pt x="3532082" y="23667"/>
                  </a:cubicBezTo>
                  <a:cubicBezTo>
                    <a:pt x="3530733" y="24403"/>
                    <a:pt x="3529384" y="25384"/>
                    <a:pt x="3528158" y="26243"/>
                  </a:cubicBezTo>
                  <a:cubicBezTo>
                    <a:pt x="3526931" y="27224"/>
                    <a:pt x="3525705" y="28205"/>
                    <a:pt x="3524479" y="29308"/>
                  </a:cubicBezTo>
                  <a:cubicBezTo>
                    <a:pt x="3522762" y="31025"/>
                    <a:pt x="3521413" y="32619"/>
                    <a:pt x="3520432" y="34213"/>
                  </a:cubicBezTo>
                  <a:cubicBezTo>
                    <a:pt x="3519451" y="35808"/>
                    <a:pt x="3518838" y="37157"/>
                    <a:pt x="3518715" y="38505"/>
                  </a:cubicBezTo>
                  <a:cubicBezTo>
                    <a:pt x="3518470" y="39732"/>
                    <a:pt x="3518715" y="40835"/>
                    <a:pt x="3519328" y="41694"/>
                  </a:cubicBezTo>
                  <a:cubicBezTo>
                    <a:pt x="3519941" y="42552"/>
                    <a:pt x="3521045" y="43165"/>
                    <a:pt x="3522517" y="43411"/>
                  </a:cubicBezTo>
                  <a:cubicBezTo>
                    <a:pt x="3523007" y="43411"/>
                    <a:pt x="3523620" y="43533"/>
                    <a:pt x="3524111" y="43533"/>
                  </a:cubicBezTo>
                  <a:cubicBezTo>
                    <a:pt x="3524724" y="43533"/>
                    <a:pt x="3525337" y="43533"/>
                    <a:pt x="3525950" y="43533"/>
                  </a:cubicBezTo>
                  <a:cubicBezTo>
                    <a:pt x="3526563" y="43533"/>
                    <a:pt x="3527177" y="43411"/>
                    <a:pt x="3527913" y="43288"/>
                  </a:cubicBezTo>
                  <a:cubicBezTo>
                    <a:pt x="3528526" y="43165"/>
                    <a:pt x="3529261" y="42920"/>
                    <a:pt x="3529997" y="42798"/>
                  </a:cubicBezTo>
                  <a:cubicBezTo>
                    <a:pt x="3531346" y="42430"/>
                    <a:pt x="3532695" y="41939"/>
                    <a:pt x="3534044" y="41326"/>
                  </a:cubicBezTo>
                  <a:cubicBezTo>
                    <a:pt x="3535393" y="40713"/>
                    <a:pt x="3536742" y="39977"/>
                    <a:pt x="3538213" y="39241"/>
                  </a:cubicBezTo>
                  <a:cubicBezTo>
                    <a:pt x="3539562" y="38505"/>
                    <a:pt x="3540911" y="37524"/>
                    <a:pt x="3542260" y="36666"/>
                  </a:cubicBezTo>
                  <a:cubicBezTo>
                    <a:pt x="3543609" y="35808"/>
                    <a:pt x="3544713" y="34704"/>
                    <a:pt x="3545939" y="33600"/>
                  </a:cubicBezTo>
                  <a:cubicBezTo>
                    <a:pt x="3547656" y="31884"/>
                    <a:pt x="3549005" y="30289"/>
                    <a:pt x="3549986" y="28695"/>
                  </a:cubicBezTo>
                  <a:cubicBezTo>
                    <a:pt x="3550967" y="27101"/>
                    <a:pt x="3551580" y="25752"/>
                    <a:pt x="3551703" y="24403"/>
                  </a:cubicBezTo>
                  <a:cubicBezTo>
                    <a:pt x="3551948" y="23177"/>
                    <a:pt x="3551703" y="22073"/>
                    <a:pt x="3551089" y="21215"/>
                  </a:cubicBezTo>
                  <a:cubicBezTo>
                    <a:pt x="3550476" y="20356"/>
                    <a:pt x="3549373" y="19743"/>
                    <a:pt x="3547901" y="19498"/>
                  </a:cubicBezTo>
                  <a:cubicBezTo>
                    <a:pt x="3547411" y="19498"/>
                    <a:pt x="3546797" y="19375"/>
                    <a:pt x="3546307" y="19375"/>
                  </a:cubicBezTo>
                  <a:cubicBezTo>
                    <a:pt x="3545694" y="19375"/>
                    <a:pt x="3545081" y="19375"/>
                    <a:pt x="3544467" y="19375"/>
                  </a:cubicBezTo>
                  <a:cubicBezTo>
                    <a:pt x="3543854" y="19375"/>
                    <a:pt x="3543241" y="19498"/>
                    <a:pt x="3542505" y="19743"/>
                  </a:cubicBezTo>
                  <a:cubicBezTo>
                    <a:pt x="3541769" y="19989"/>
                    <a:pt x="3541156" y="20111"/>
                    <a:pt x="3540421" y="20234"/>
                  </a:cubicBezTo>
                  <a:moveTo>
                    <a:pt x="1799825" y="541407"/>
                  </a:moveTo>
                  <a:cubicBezTo>
                    <a:pt x="1799825" y="541407"/>
                    <a:pt x="1798844" y="541775"/>
                    <a:pt x="1798354" y="541897"/>
                  </a:cubicBezTo>
                  <a:cubicBezTo>
                    <a:pt x="1797863" y="542143"/>
                    <a:pt x="1797373" y="542265"/>
                    <a:pt x="1796759" y="542633"/>
                  </a:cubicBezTo>
                  <a:cubicBezTo>
                    <a:pt x="1796269" y="542878"/>
                    <a:pt x="1795656" y="543124"/>
                    <a:pt x="1795165" y="543492"/>
                  </a:cubicBezTo>
                  <a:cubicBezTo>
                    <a:pt x="1794552" y="543859"/>
                    <a:pt x="1794062" y="544105"/>
                    <a:pt x="1793448" y="544473"/>
                  </a:cubicBezTo>
                  <a:cubicBezTo>
                    <a:pt x="1791732" y="545576"/>
                    <a:pt x="1790260" y="546803"/>
                    <a:pt x="1788789" y="548029"/>
                  </a:cubicBezTo>
                  <a:cubicBezTo>
                    <a:pt x="1787317" y="549255"/>
                    <a:pt x="1786091" y="550604"/>
                    <a:pt x="1785110" y="551953"/>
                  </a:cubicBezTo>
                  <a:cubicBezTo>
                    <a:pt x="1784006" y="553302"/>
                    <a:pt x="1783270" y="554528"/>
                    <a:pt x="1782657" y="555754"/>
                  </a:cubicBezTo>
                  <a:cubicBezTo>
                    <a:pt x="1782044" y="556981"/>
                    <a:pt x="1781799" y="558084"/>
                    <a:pt x="1781799" y="558943"/>
                  </a:cubicBezTo>
                  <a:cubicBezTo>
                    <a:pt x="1781799" y="559556"/>
                    <a:pt x="1782044" y="560046"/>
                    <a:pt x="1782289" y="560414"/>
                  </a:cubicBezTo>
                  <a:cubicBezTo>
                    <a:pt x="1782534" y="560782"/>
                    <a:pt x="1783025" y="561028"/>
                    <a:pt x="1783515" y="561273"/>
                  </a:cubicBezTo>
                  <a:cubicBezTo>
                    <a:pt x="1784006" y="561395"/>
                    <a:pt x="1784619" y="561518"/>
                    <a:pt x="1785355" y="561395"/>
                  </a:cubicBezTo>
                  <a:cubicBezTo>
                    <a:pt x="1786091" y="561395"/>
                    <a:pt x="1786827" y="561150"/>
                    <a:pt x="1787685" y="560905"/>
                  </a:cubicBezTo>
                  <a:cubicBezTo>
                    <a:pt x="1788175" y="560782"/>
                    <a:pt x="1788666" y="560660"/>
                    <a:pt x="1789156" y="560414"/>
                  </a:cubicBezTo>
                  <a:cubicBezTo>
                    <a:pt x="1789647" y="560169"/>
                    <a:pt x="1790138" y="560046"/>
                    <a:pt x="1790751" y="559679"/>
                  </a:cubicBezTo>
                  <a:cubicBezTo>
                    <a:pt x="1791241" y="559433"/>
                    <a:pt x="1791854" y="559188"/>
                    <a:pt x="1792345" y="558820"/>
                  </a:cubicBezTo>
                  <a:cubicBezTo>
                    <a:pt x="1792835" y="558452"/>
                    <a:pt x="1793448" y="558207"/>
                    <a:pt x="1794062" y="557839"/>
                  </a:cubicBezTo>
                  <a:cubicBezTo>
                    <a:pt x="1795778" y="556736"/>
                    <a:pt x="1797250" y="555509"/>
                    <a:pt x="1798722" y="554283"/>
                  </a:cubicBezTo>
                  <a:cubicBezTo>
                    <a:pt x="1800193" y="553057"/>
                    <a:pt x="1801419" y="551708"/>
                    <a:pt x="1802523" y="550359"/>
                  </a:cubicBezTo>
                  <a:cubicBezTo>
                    <a:pt x="1803627" y="549010"/>
                    <a:pt x="1804362" y="547784"/>
                    <a:pt x="1804976" y="546557"/>
                  </a:cubicBezTo>
                  <a:cubicBezTo>
                    <a:pt x="1805589" y="545331"/>
                    <a:pt x="1805834" y="544350"/>
                    <a:pt x="1805711" y="543369"/>
                  </a:cubicBezTo>
                  <a:cubicBezTo>
                    <a:pt x="1805711" y="542756"/>
                    <a:pt x="1805466" y="542265"/>
                    <a:pt x="1805221" y="541897"/>
                  </a:cubicBezTo>
                  <a:cubicBezTo>
                    <a:pt x="1804976" y="541530"/>
                    <a:pt x="1804485" y="541284"/>
                    <a:pt x="1803994" y="541039"/>
                  </a:cubicBezTo>
                  <a:cubicBezTo>
                    <a:pt x="1803504" y="540916"/>
                    <a:pt x="1802891" y="540794"/>
                    <a:pt x="1802155" y="540916"/>
                  </a:cubicBezTo>
                  <a:cubicBezTo>
                    <a:pt x="1801419" y="540916"/>
                    <a:pt x="1800684" y="541162"/>
                    <a:pt x="1799825" y="541407"/>
                  </a:cubicBezTo>
                  <a:moveTo>
                    <a:pt x="3582237" y="28818"/>
                  </a:moveTo>
                  <a:cubicBezTo>
                    <a:pt x="3581011" y="29186"/>
                    <a:pt x="3579662" y="29676"/>
                    <a:pt x="3578313" y="30289"/>
                  </a:cubicBezTo>
                  <a:cubicBezTo>
                    <a:pt x="3576964" y="30903"/>
                    <a:pt x="3575615" y="31516"/>
                    <a:pt x="3574266" y="32374"/>
                  </a:cubicBezTo>
                  <a:cubicBezTo>
                    <a:pt x="3572917" y="33110"/>
                    <a:pt x="3571568" y="33968"/>
                    <a:pt x="3570342" y="34949"/>
                  </a:cubicBezTo>
                  <a:cubicBezTo>
                    <a:pt x="3569116" y="35930"/>
                    <a:pt x="3567889" y="36911"/>
                    <a:pt x="3566663" y="37892"/>
                  </a:cubicBezTo>
                  <a:cubicBezTo>
                    <a:pt x="3564946" y="39487"/>
                    <a:pt x="3563475" y="41203"/>
                    <a:pt x="3562494" y="42798"/>
                  </a:cubicBezTo>
                  <a:cubicBezTo>
                    <a:pt x="3561513" y="44392"/>
                    <a:pt x="3560777" y="45863"/>
                    <a:pt x="3560654" y="47090"/>
                  </a:cubicBezTo>
                  <a:cubicBezTo>
                    <a:pt x="3560409" y="48438"/>
                    <a:pt x="3560654" y="49542"/>
                    <a:pt x="3561145" y="50401"/>
                  </a:cubicBezTo>
                  <a:cubicBezTo>
                    <a:pt x="3561758" y="51259"/>
                    <a:pt x="3562739" y="51995"/>
                    <a:pt x="3564088" y="52240"/>
                  </a:cubicBezTo>
                  <a:cubicBezTo>
                    <a:pt x="3564579" y="52363"/>
                    <a:pt x="3565192" y="52485"/>
                    <a:pt x="3565805" y="52485"/>
                  </a:cubicBezTo>
                  <a:cubicBezTo>
                    <a:pt x="3566418" y="52485"/>
                    <a:pt x="3567031" y="52485"/>
                    <a:pt x="3567644" y="52485"/>
                  </a:cubicBezTo>
                  <a:cubicBezTo>
                    <a:pt x="3568257" y="52485"/>
                    <a:pt x="3568993" y="52363"/>
                    <a:pt x="3569729" y="52240"/>
                  </a:cubicBezTo>
                  <a:cubicBezTo>
                    <a:pt x="3570465" y="52117"/>
                    <a:pt x="3571201" y="51872"/>
                    <a:pt x="3571936" y="51749"/>
                  </a:cubicBezTo>
                  <a:cubicBezTo>
                    <a:pt x="3573163" y="51382"/>
                    <a:pt x="3574511" y="50891"/>
                    <a:pt x="3575861" y="50278"/>
                  </a:cubicBezTo>
                  <a:cubicBezTo>
                    <a:pt x="3577209" y="49665"/>
                    <a:pt x="3578558" y="49052"/>
                    <a:pt x="3579907" y="48193"/>
                  </a:cubicBezTo>
                  <a:cubicBezTo>
                    <a:pt x="3581256" y="47457"/>
                    <a:pt x="3582605" y="46599"/>
                    <a:pt x="3583831" y="45618"/>
                  </a:cubicBezTo>
                  <a:cubicBezTo>
                    <a:pt x="3585058" y="44637"/>
                    <a:pt x="3586284" y="43656"/>
                    <a:pt x="3587510" y="42675"/>
                  </a:cubicBezTo>
                  <a:cubicBezTo>
                    <a:pt x="3589349" y="40958"/>
                    <a:pt x="3590699" y="39364"/>
                    <a:pt x="3591802" y="37770"/>
                  </a:cubicBezTo>
                  <a:cubicBezTo>
                    <a:pt x="3592906" y="36176"/>
                    <a:pt x="3593519" y="34704"/>
                    <a:pt x="3593764" y="33355"/>
                  </a:cubicBezTo>
                  <a:cubicBezTo>
                    <a:pt x="3594009" y="32006"/>
                    <a:pt x="3593764" y="30903"/>
                    <a:pt x="3593274" y="30044"/>
                  </a:cubicBezTo>
                  <a:cubicBezTo>
                    <a:pt x="3592661" y="29186"/>
                    <a:pt x="3591679" y="28573"/>
                    <a:pt x="3590208" y="28205"/>
                  </a:cubicBezTo>
                  <a:cubicBezTo>
                    <a:pt x="3589717" y="28205"/>
                    <a:pt x="3589104" y="27959"/>
                    <a:pt x="3588491" y="27959"/>
                  </a:cubicBezTo>
                  <a:cubicBezTo>
                    <a:pt x="3587878" y="27959"/>
                    <a:pt x="3587265" y="27959"/>
                    <a:pt x="3586529" y="27959"/>
                  </a:cubicBezTo>
                  <a:cubicBezTo>
                    <a:pt x="3585916" y="27959"/>
                    <a:pt x="3585180" y="28082"/>
                    <a:pt x="3584444" y="28327"/>
                  </a:cubicBezTo>
                  <a:cubicBezTo>
                    <a:pt x="3583709" y="28450"/>
                    <a:pt x="3582973" y="28695"/>
                    <a:pt x="3582237" y="28940"/>
                  </a:cubicBezTo>
                  <a:moveTo>
                    <a:pt x="1752123" y="572677"/>
                  </a:moveTo>
                  <a:cubicBezTo>
                    <a:pt x="1752123" y="572677"/>
                    <a:pt x="1751141" y="573045"/>
                    <a:pt x="1750651" y="573168"/>
                  </a:cubicBezTo>
                  <a:cubicBezTo>
                    <a:pt x="1750160" y="573290"/>
                    <a:pt x="1749547" y="573658"/>
                    <a:pt x="1749057" y="573904"/>
                  </a:cubicBezTo>
                  <a:cubicBezTo>
                    <a:pt x="1748444" y="574149"/>
                    <a:pt x="1747953" y="574517"/>
                    <a:pt x="1747340" y="574885"/>
                  </a:cubicBezTo>
                  <a:cubicBezTo>
                    <a:pt x="1746727" y="575253"/>
                    <a:pt x="1746114" y="575620"/>
                    <a:pt x="1745501" y="575988"/>
                  </a:cubicBezTo>
                  <a:cubicBezTo>
                    <a:pt x="1743906" y="577092"/>
                    <a:pt x="1742312" y="578318"/>
                    <a:pt x="1740963" y="579545"/>
                  </a:cubicBezTo>
                  <a:cubicBezTo>
                    <a:pt x="1739614" y="580771"/>
                    <a:pt x="1738388" y="582120"/>
                    <a:pt x="1737285" y="583469"/>
                  </a:cubicBezTo>
                  <a:cubicBezTo>
                    <a:pt x="1736303" y="584818"/>
                    <a:pt x="1735445" y="586044"/>
                    <a:pt x="1734955" y="587270"/>
                  </a:cubicBezTo>
                  <a:cubicBezTo>
                    <a:pt x="1734464" y="588496"/>
                    <a:pt x="1734219" y="589477"/>
                    <a:pt x="1734219" y="590458"/>
                  </a:cubicBezTo>
                  <a:cubicBezTo>
                    <a:pt x="1734219" y="591072"/>
                    <a:pt x="1734464" y="591440"/>
                    <a:pt x="1734709" y="591807"/>
                  </a:cubicBezTo>
                  <a:cubicBezTo>
                    <a:pt x="1734955" y="592175"/>
                    <a:pt x="1735445" y="592420"/>
                    <a:pt x="1735936" y="592543"/>
                  </a:cubicBezTo>
                  <a:cubicBezTo>
                    <a:pt x="1736426" y="592666"/>
                    <a:pt x="1737039" y="592788"/>
                    <a:pt x="1737775" y="592666"/>
                  </a:cubicBezTo>
                  <a:cubicBezTo>
                    <a:pt x="1738511" y="592666"/>
                    <a:pt x="1739246" y="592420"/>
                    <a:pt x="1740105" y="592175"/>
                  </a:cubicBezTo>
                  <a:cubicBezTo>
                    <a:pt x="1740595" y="592053"/>
                    <a:pt x="1741086" y="591807"/>
                    <a:pt x="1741576" y="591685"/>
                  </a:cubicBezTo>
                  <a:cubicBezTo>
                    <a:pt x="1742067" y="591440"/>
                    <a:pt x="1742680" y="591194"/>
                    <a:pt x="1743171" y="590949"/>
                  </a:cubicBezTo>
                  <a:cubicBezTo>
                    <a:pt x="1743784" y="590704"/>
                    <a:pt x="1744274" y="590336"/>
                    <a:pt x="1744887" y="589968"/>
                  </a:cubicBezTo>
                  <a:cubicBezTo>
                    <a:pt x="1745501" y="589600"/>
                    <a:pt x="1746114" y="589232"/>
                    <a:pt x="1746727" y="588864"/>
                  </a:cubicBezTo>
                  <a:cubicBezTo>
                    <a:pt x="1748321" y="587761"/>
                    <a:pt x="1749915" y="586534"/>
                    <a:pt x="1751264" y="585308"/>
                  </a:cubicBezTo>
                  <a:cubicBezTo>
                    <a:pt x="1752613" y="584082"/>
                    <a:pt x="1753962" y="582733"/>
                    <a:pt x="1754943" y="581384"/>
                  </a:cubicBezTo>
                  <a:cubicBezTo>
                    <a:pt x="1755924" y="580035"/>
                    <a:pt x="1756782" y="578809"/>
                    <a:pt x="1757273" y="577582"/>
                  </a:cubicBezTo>
                  <a:cubicBezTo>
                    <a:pt x="1757764" y="576356"/>
                    <a:pt x="1758009" y="575375"/>
                    <a:pt x="1758009" y="574517"/>
                  </a:cubicBezTo>
                  <a:cubicBezTo>
                    <a:pt x="1758009" y="573904"/>
                    <a:pt x="1757764" y="573536"/>
                    <a:pt x="1757396" y="573168"/>
                  </a:cubicBezTo>
                  <a:cubicBezTo>
                    <a:pt x="1757150" y="572800"/>
                    <a:pt x="1756660" y="572555"/>
                    <a:pt x="1756169" y="572432"/>
                  </a:cubicBezTo>
                  <a:cubicBezTo>
                    <a:pt x="1755679" y="572309"/>
                    <a:pt x="1755066" y="572187"/>
                    <a:pt x="1754330" y="572309"/>
                  </a:cubicBezTo>
                  <a:cubicBezTo>
                    <a:pt x="1753594" y="572309"/>
                    <a:pt x="1752858" y="572555"/>
                    <a:pt x="1752000" y="572800"/>
                  </a:cubicBezTo>
                  <a:moveTo>
                    <a:pt x="3623318" y="38996"/>
                  </a:moveTo>
                  <a:cubicBezTo>
                    <a:pt x="3622092" y="39364"/>
                    <a:pt x="3620742" y="39854"/>
                    <a:pt x="3619516" y="40345"/>
                  </a:cubicBezTo>
                  <a:cubicBezTo>
                    <a:pt x="3618290" y="40835"/>
                    <a:pt x="3616941" y="41571"/>
                    <a:pt x="3615592" y="42307"/>
                  </a:cubicBezTo>
                  <a:cubicBezTo>
                    <a:pt x="3614243" y="43043"/>
                    <a:pt x="3613017" y="43901"/>
                    <a:pt x="3611791" y="44760"/>
                  </a:cubicBezTo>
                  <a:cubicBezTo>
                    <a:pt x="3610564" y="45618"/>
                    <a:pt x="3609338" y="46599"/>
                    <a:pt x="3608234" y="47580"/>
                  </a:cubicBezTo>
                  <a:cubicBezTo>
                    <a:pt x="3606395" y="49297"/>
                    <a:pt x="3604924" y="50891"/>
                    <a:pt x="3603820" y="52485"/>
                  </a:cubicBezTo>
                  <a:cubicBezTo>
                    <a:pt x="3602716" y="54079"/>
                    <a:pt x="3601980" y="55551"/>
                    <a:pt x="3601735" y="56900"/>
                  </a:cubicBezTo>
                  <a:cubicBezTo>
                    <a:pt x="3601490" y="58249"/>
                    <a:pt x="3601490" y="59475"/>
                    <a:pt x="3602103" y="60333"/>
                  </a:cubicBezTo>
                  <a:cubicBezTo>
                    <a:pt x="3602594" y="61314"/>
                    <a:pt x="3603574" y="61928"/>
                    <a:pt x="3605046" y="62418"/>
                  </a:cubicBezTo>
                  <a:cubicBezTo>
                    <a:pt x="3605537" y="62541"/>
                    <a:pt x="3606150" y="62663"/>
                    <a:pt x="3606763" y="62663"/>
                  </a:cubicBezTo>
                  <a:cubicBezTo>
                    <a:pt x="3607376" y="62663"/>
                    <a:pt x="3608112" y="62663"/>
                    <a:pt x="3608725" y="62663"/>
                  </a:cubicBezTo>
                  <a:cubicBezTo>
                    <a:pt x="3609461" y="62663"/>
                    <a:pt x="3610197" y="62541"/>
                    <a:pt x="3610932" y="62418"/>
                  </a:cubicBezTo>
                  <a:cubicBezTo>
                    <a:pt x="3611668" y="62296"/>
                    <a:pt x="3612526" y="62050"/>
                    <a:pt x="3613262" y="61805"/>
                  </a:cubicBezTo>
                  <a:cubicBezTo>
                    <a:pt x="3614489" y="61437"/>
                    <a:pt x="3615837" y="60947"/>
                    <a:pt x="3617186" y="60456"/>
                  </a:cubicBezTo>
                  <a:cubicBezTo>
                    <a:pt x="3618535" y="59843"/>
                    <a:pt x="3619884" y="59230"/>
                    <a:pt x="3621110" y="58494"/>
                  </a:cubicBezTo>
                  <a:cubicBezTo>
                    <a:pt x="3622459" y="57758"/>
                    <a:pt x="3623686" y="56900"/>
                    <a:pt x="3625035" y="56041"/>
                  </a:cubicBezTo>
                  <a:cubicBezTo>
                    <a:pt x="3626261" y="55183"/>
                    <a:pt x="3627487" y="54202"/>
                    <a:pt x="3628591" y="53098"/>
                  </a:cubicBezTo>
                  <a:cubicBezTo>
                    <a:pt x="3630430" y="51382"/>
                    <a:pt x="3631902" y="49787"/>
                    <a:pt x="3633005" y="48193"/>
                  </a:cubicBezTo>
                  <a:cubicBezTo>
                    <a:pt x="3634109" y="46599"/>
                    <a:pt x="3634845" y="45127"/>
                    <a:pt x="3635090" y="43779"/>
                  </a:cubicBezTo>
                  <a:cubicBezTo>
                    <a:pt x="3635335" y="42430"/>
                    <a:pt x="3635335" y="41203"/>
                    <a:pt x="3634722" y="40345"/>
                  </a:cubicBezTo>
                  <a:cubicBezTo>
                    <a:pt x="3634232" y="39364"/>
                    <a:pt x="3633251" y="38751"/>
                    <a:pt x="3631779" y="38260"/>
                  </a:cubicBezTo>
                  <a:cubicBezTo>
                    <a:pt x="3631289" y="38138"/>
                    <a:pt x="3630675" y="38015"/>
                    <a:pt x="3630062" y="38015"/>
                  </a:cubicBezTo>
                  <a:cubicBezTo>
                    <a:pt x="3629449" y="38015"/>
                    <a:pt x="3628714" y="38015"/>
                    <a:pt x="3628100" y="38015"/>
                  </a:cubicBezTo>
                  <a:cubicBezTo>
                    <a:pt x="3627364" y="38015"/>
                    <a:pt x="3626629" y="38138"/>
                    <a:pt x="3625893" y="38260"/>
                  </a:cubicBezTo>
                  <a:cubicBezTo>
                    <a:pt x="3625157" y="38383"/>
                    <a:pt x="3624299" y="38628"/>
                    <a:pt x="3623563" y="38873"/>
                  </a:cubicBezTo>
                  <a:moveTo>
                    <a:pt x="1704788" y="604683"/>
                  </a:moveTo>
                  <a:cubicBezTo>
                    <a:pt x="1704788" y="604683"/>
                    <a:pt x="1703807" y="605051"/>
                    <a:pt x="1703193" y="605297"/>
                  </a:cubicBezTo>
                  <a:cubicBezTo>
                    <a:pt x="1702703" y="605542"/>
                    <a:pt x="1702090" y="605787"/>
                    <a:pt x="1701477" y="606032"/>
                  </a:cubicBezTo>
                  <a:cubicBezTo>
                    <a:pt x="1700864" y="606278"/>
                    <a:pt x="1700251" y="606645"/>
                    <a:pt x="1699637" y="607013"/>
                  </a:cubicBezTo>
                  <a:cubicBezTo>
                    <a:pt x="1699024" y="607381"/>
                    <a:pt x="1698411" y="607749"/>
                    <a:pt x="1697798" y="608240"/>
                  </a:cubicBezTo>
                  <a:cubicBezTo>
                    <a:pt x="1696204" y="609343"/>
                    <a:pt x="1694609" y="610570"/>
                    <a:pt x="1693261" y="611919"/>
                  </a:cubicBezTo>
                  <a:cubicBezTo>
                    <a:pt x="1691912" y="613267"/>
                    <a:pt x="1690685" y="614494"/>
                    <a:pt x="1689704" y="615843"/>
                  </a:cubicBezTo>
                  <a:cubicBezTo>
                    <a:pt x="1688723" y="617192"/>
                    <a:pt x="1687988" y="618418"/>
                    <a:pt x="1687497" y="619522"/>
                  </a:cubicBezTo>
                  <a:cubicBezTo>
                    <a:pt x="1687007" y="620625"/>
                    <a:pt x="1686761" y="621729"/>
                    <a:pt x="1686884" y="622587"/>
                  </a:cubicBezTo>
                  <a:cubicBezTo>
                    <a:pt x="1686884" y="623078"/>
                    <a:pt x="1687129" y="623568"/>
                    <a:pt x="1687497" y="623814"/>
                  </a:cubicBezTo>
                  <a:cubicBezTo>
                    <a:pt x="1687742" y="624181"/>
                    <a:pt x="1688233" y="624427"/>
                    <a:pt x="1688723" y="624549"/>
                  </a:cubicBezTo>
                  <a:cubicBezTo>
                    <a:pt x="1689214" y="624672"/>
                    <a:pt x="1689827" y="624672"/>
                    <a:pt x="1690440" y="624672"/>
                  </a:cubicBezTo>
                  <a:cubicBezTo>
                    <a:pt x="1691053" y="624672"/>
                    <a:pt x="1691789" y="624427"/>
                    <a:pt x="1692648" y="624304"/>
                  </a:cubicBezTo>
                  <a:cubicBezTo>
                    <a:pt x="1693138" y="624181"/>
                    <a:pt x="1693751" y="623936"/>
                    <a:pt x="1694242" y="623691"/>
                  </a:cubicBezTo>
                  <a:cubicBezTo>
                    <a:pt x="1694855" y="623446"/>
                    <a:pt x="1695345" y="623200"/>
                    <a:pt x="1695958" y="622955"/>
                  </a:cubicBezTo>
                  <a:cubicBezTo>
                    <a:pt x="1696572" y="622710"/>
                    <a:pt x="1697185" y="622342"/>
                    <a:pt x="1697798" y="621974"/>
                  </a:cubicBezTo>
                  <a:cubicBezTo>
                    <a:pt x="1698411" y="621606"/>
                    <a:pt x="1699024" y="621238"/>
                    <a:pt x="1699637" y="620748"/>
                  </a:cubicBezTo>
                  <a:cubicBezTo>
                    <a:pt x="1701232" y="619644"/>
                    <a:pt x="1702826" y="618418"/>
                    <a:pt x="1704175" y="617069"/>
                  </a:cubicBezTo>
                  <a:cubicBezTo>
                    <a:pt x="1705523" y="615843"/>
                    <a:pt x="1706750" y="614494"/>
                    <a:pt x="1707731" y="613145"/>
                  </a:cubicBezTo>
                  <a:cubicBezTo>
                    <a:pt x="1708712" y="611796"/>
                    <a:pt x="1709448" y="610570"/>
                    <a:pt x="1709938" y="609466"/>
                  </a:cubicBezTo>
                  <a:cubicBezTo>
                    <a:pt x="1710429" y="608362"/>
                    <a:pt x="1710674" y="607259"/>
                    <a:pt x="1710429" y="606400"/>
                  </a:cubicBezTo>
                  <a:cubicBezTo>
                    <a:pt x="1710429" y="605910"/>
                    <a:pt x="1710183" y="605419"/>
                    <a:pt x="1709816" y="605174"/>
                  </a:cubicBezTo>
                  <a:cubicBezTo>
                    <a:pt x="1709570" y="604806"/>
                    <a:pt x="1709080" y="604561"/>
                    <a:pt x="1708589" y="604438"/>
                  </a:cubicBezTo>
                  <a:cubicBezTo>
                    <a:pt x="1708099" y="604316"/>
                    <a:pt x="1707486" y="604316"/>
                    <a:pt x="1706872" y="604316"/>
                  </a:cubicBezTo>
                  <a:cubicBezTo>
                    <a:pt x="1706259" y="604316"/>
                    <a:pt x="1705523" y="604561"/>
                    <a:pt x="1704665" y="604683"/>
                  </a:cubicBezTo>
                  <a:moveTo>
                    <a:pt x="3663417" y="50891"/>
                  </a:moveTo>
                  <a:cubicBezTo>
                    <a:pt x="3662191" y="51259"/>
                    <a:pt x="3660965" y="51749"/>
                    <a:pt x="3659616" y="52240"/>
                  </a:cubicBezTo>
                  <a:cubicBezTo>
                    <a:pt x="3658390" y="52730"/>
                    <a:pt x="3657041" y="53466"/>
                    <a:pt x="3655814" y="54079"/>
                  </a:cubicBezTo>
                  <a:cubicBezTo>
                    <a:pt x="3654588" y="54693"/>
                    <a:pt x="3653239" y="55551"/>
                    <a:pt x="3652013" y="56409"/>
                  </a:cubicBezTo>
                  <a:cubicBezTo>
                    <a:pt x="3650787" y="57268"/>
                    <a:pt x="3649560" y="58126"/>
                    <a:pt x="3648457" y="59230"/>
                  </a:cubicBezTo>
                  <a:cubicBezTo>
                    <a:pt x="3646495" y="60947"/>
                    <a:pt x="3645023" y="62541"/>
                    <a:pt x="3643797" y="64135"/>
                  </a:cubicBezTo>
                  <a:cubicBezTo>
                    <a:pt x="3642693" y="65729"/>
                    <a:pt x="3641835" y="67323"/>
                    <a:pt x="3641467" y="68672"/>
                  </a:cubicBezTo>
                  <a:cubicBezTo>
                    <a:pt x="3641099" y="70021"/>
                    <a:pt x="3641099" y="71247"/>
                    <a:pt x="3641589" y="72228"/>
                  </a:cubicBezTo>
                  <a:cubicBezTo>
                    <a:pt x="3642080" y="73210"/>
                    <a:pt x="3643061" y="73945"/>
                    <a:pt x="3644410" y="74436"/>
                  </a:cubicBezTo>
                  <a:cubicBezTo>
                    <a:pt x="3645023" y="74681"/>
                    <a:pt x="3645636" y="74804"/>
                    <a:pt x="3646249" y="74804"/>
                  </a:cubicBezTo>
                  <a:cubicBezTo>
                    <a:pt x="3646862" y="74804"/>
                    <a:pt x="3647598" y="74804"/>
                    <a:pt x="3648334" y="74804"/>
                  </a:cubicBezTo>
                  <a:cubicBezTo>
                    <a:pt x="3649070" y="74804"/>
                    <a:pt x="3649806" y="74681"/>
                    <a:pt x="3650664" y="74558"/>
                  </a:cubicBezTo>
                  <a:cubicBezTo>
                    <a:pt x="3651522" y="74436"/>
                    <a:pt x="3652258" y="74191"/>
                    <a:pt x="3653117" y="73945"/>
                  </a:cubicBezTo>
                  <a:cubicBezTo>
                    <a:pt x="3654343" y="73577"/>
                    <a:pt x="3655569" y="73087"/>
                    <a:pt x="3656918" y="72596"/>
                  </a:cubicBezTo>
                  <a:cubicBezTo>
                    <a:pt x="3658144" y="72106"/>
                    <a:pt x="3659493" y="71370"/>
                    <a:pt x="3660842" y="70757"/>
                  </a:cubicBezTo>
                  <a:cubicBezTo>
                    <a:pt x="3662191" y="70144"/>
                    <a:pt x="3663417" y="69285"/>
                    <a:pt x="3664644" y="68427"/>
                  </a:cubicBezTo>
                  <a:cubicBezTo>
                    <a:pt x="3665870" y="67569"/>
                    <a:pt x="3667096" y="66588"/>
                    <a:pt x="3668200" y="65607"/>
                  </a:cubicBezTo>
                  <a:cubicBezTo>
                    <a:pt x="3670162" y="63890"/>
                    <a:pt x="3671634" y="62296"/>
                    <a:pt x="3672860" y="60579"/>
                  </a:cubicBezTo>
                  <a:cubicBezTo>
                    <a:pt x="3673964" y="58985"/>
                    <a:pt x="3674822" y="57390"/>
                    <a:pt x="3675190" y="56041"/>
                  </a:cubicBezTo>
                  <a:cubicBezTo>
                    <a:pt x="3675558" y="54693"/>
                    <a:pt x="3675558" y="53466"/>
                    <a:pt x="3675067" y="52363"/>
                  </a:cubicBezTo>
                  <a:cubicBezTo>
                    <a:pt x="3674577" y="51382"/>
                    <a:pt x="3673718" y="50646"/>
                    <a:pt x="3672247" y="50155"/>
                  </a:cubicBezTo>
                  <a:cubicBezTo>
                    <a:pt x="3671634" y="50033"/>
                    <a:pt x="3671020" y="49910"/>
                    <a:pt x="3670407" y="49787"/>
                  </a:cubicBezTo>
                  <a:cubicBezTo>
                    <a:pt x="3669794" y="49787"/>
                    <a:pt x="3669058" y="49787"/>
                    <a:pt x="3668323" y="49787"/>
                  </a:cubicBezTo>
                  <a:cubicBezTo>
                    <a:pt x="3667587" y="49787"/>
                    <a:pt x="3666851" y="49910"/>
                    <a:pt x="3665993" y="50033"/>
                  </a:cubicBezTo>
                  <a:cubicBezTo>
                    <a:pt x="3665134" y="50155"/>
                    <a:pt x="3664398" y="50401"/>
                    <a:pt x="3663540" y="50646"/>
                  </a:cubicBezTo>
                  <a:moveTo>
                    <a:pt x="1657698" y="637180"/>
                  </a:moveTo>
                  <a:cubicBezTo>
                    <a:pt x="1657698" y="637180"/>
                    <a:pt x="1656595" y="637548"/>
                    <a:pt x="1655981" y="637793"/>
                  </a:cubicBezTo>
                  <a:cubicBezTo>
                    <a:pt x="1655368" y="638038"/>
                    <a:pt x="1654755" y="638284"/>
                    <a:pt x="1654142" y="638652"/>
                  </a:cubicBezTo>
                  <a:cubicBezTo>
                    <a:pt x="1653529" y="639020"/>
                    <a:pt x="1652916" y="639265"/>
                    <a:pt x="1652303" y="639755"/>
                  </a:cubicBezTo>
                  <a:cubicBezTo>
                    <a:pt x="1651689" y="640123"/>
                    <a:pt x="1650954" y="640614"/>
                    <a:pt x="1650340" y="640982"/>
                  </a:cubicBezTo>
                  <a:cubicBezTo>
                    <a:pt x="1648746" y="642085"/>
                    <a:pt x="1647275" y="643312"/>
                    <a:pt x="1645926" y="644660"/>
                  </a:cubicBezTo>
                  <a:cubicBezTo>
                    <a:pt x="1644577" y="645887"/>
                    <a:pt x="1643351" y="647236"/>
                    <a:pt x="1642492" y="648585"/>
                  </a:cubicBezTo>
                  <a:cubicBezTo>
                    <a:pt x="1641511" y="649934"/>
                    <a:pt x="1640775" y="651160"/>
                    <a:pt x="1640408" y="652263"/>
                  </a:cubicBezTo>
                  <a:cubicBezTo>
                    <a:pt x="1640040" y="653367"/>
                    <a:pt x="1639794" y="654471"/>
                    <a:pt x="1639917" y="655329"/>
                  </a:cubicBezTo>
                  <a:cubicBezTo>
                    <a:pt x="1639917" y="655820"/>
                    <a:pt x="1640162" y="656188"/>
                    <a:pt x="1640530" y="656555"/>
                  </a:cubicBezTo>
                  <a:cubicBezTo>
                    <a:pt x="1640775" y="656801"/>
                    <a:pt x="1641266" y="657046"/>
                    <a:pt x="1641756" y="657169"/>
                  </a:cubicBezTo>
                  <a:cubicBezTo>
                    <a:pt x="1642247" y="657291"/>
                    <a:pt x="1642860" y="657291"/>
                    <a:pt x="1643473" y="657169"/>
                  </a:cubicBezTo>
                  <a:cubicBezTo>
                    <a:pt x="1644086" y="657169"/>
                    <a:pt x="1644822" y="656923"/>
                    <a:pt x="1645558" y="656801"/>
                  </a:cubicBezTo>
                  <a:cubicBezTo>
                    <a:pt x="1646049" y="656678"/>
                    <a:pt x="1646662" y="656433"/>
                    <a:pt x="1647275" y="656188"/>
                  </a:cubicBezTo>
                  <a:cubicBezTo>
                    <a:pt x="1647888" y="655942"/>
                    <a:pt x="1648501" y="655697"/>
                    <a:pt x="1649114" y="655329"/>
                  </a:cubicBezTo>
                  <a:cubicBezTo>
                    <a:pt x="1649727" y="654961"/>
                    <a:pt x="1650340" y="654716"/>
                    <a:pt x="1651076" y="654225"/>
                  </a:cubicBezTo>
                  <a:cubicBezTo>
                    <a:pt x="1651689" y="653858"/>
                    <a:pt x="1652425" y="653367"/>
                    <a:pt x="1653038" y="652877"/>
                  </a:cubicBezTo>
                  <a:cubicBezTo>
                    <a:pt x="1654633" y="651773"/>
                    <a:pt x="1656227" y="650547"/>
                    <a:pt x="1657576" y="649198"/>
                  </a:cubicBezTo>
                  <a:cubicBezTo>
                    <a:pt x="1658925" y="647849"/>
                    <a:pt x="1660151" y="646623"/>
                    <a:pt x="1661009" y="645274"/>
                  </a:cubicBezTo>
                  <a:cubicBezTo>
                    <a:pt x="1661990" y="643925"/>
                    <a:pt x="1662726" y="642698"/>
                    <a:pt x="1663094" y="641595"/>
                  </a:cubicBezTo>
                  <a:cubicBezTo>
                    <a:pt x="1663584" y="640491"/>
                    <a:pt x="1663707" y="639387"/>
                    <a:pt x="1663584" y="638652"/>
                  </a:cubicBezTo>
                  <a:cubicBezTo>
                    <a:pt x="1663584" y="638161"/>
                    <a:pt x="1663217" y="637793"/>
                    <a:pt x="1662971" y="637425"/>
                  </a:cubicBezTo>
                  <a:cubicBezTo>
                    <a:pt x="1662726" y="637058"/>
                    <a:pt x="1662235" y="636935"/>
                    <a:pt x="1661745" y="636812"/>
                  </a:cubicBezTo>
                  <a:cubicBezTo>
                    <a:pt x="1661254" y="636690"/>
                    <a:pt x="1660641" y="636690"/>
                    <a:pt x="1660028" y="636812"/>
                  </a:cubicBezTo>
                  <a:cubicBezTo>
                    <a:pt x="1659415" y="636812"/>
                    <a:pt x="1658679" y="637058"/>
                    <a:pt x="1657944" y="637180"/>
                  </a:cubicBezTo>
                  <a:moveTo>
                    <a:pt x="3702536" y="64503"/>
                  </a:moveTo>
                  <a:cubicBezTo>
                    <a:pt x="3701310" y="64871"/>
                    <a:pt x="3700083" y="65239"/>
                    <a:pt x="3698857" y="65852"/>
                  </a:cubicBezTo>
                  <a:cubicBezTo>
                    <a:pt x="3697631" y="66342"/>
                    <a:pt x="3696282" y="66955"/>
                    <a:pt x="3695056" y="67691"/>
                  </a:cubicBezTo>
                  <a:cubicBezTo>
                    <a:pt x="3693830" y="68427"/>
                    <a:pt x="3692603" y="69163"/>
                    <a:pt x="3691377" y="70021"/>
                  </a:cubicBezTo>
                  <a:cubicBezTo>
                    <a:pt x="3690150" y="70880"/>
                    <a:pt x="3688924" y="71738"/>
                    <a:pt x="3687820" y="72719"/>
                  </a:cubicBezTo>
                  <a:cubicBezTo>
                    <a:pt x="3685858" y="74436"/>
                    <a:pt x="3684264" y="76030"/>
                    <a:pt x="3683038" y="77747"/>
                  </a:cubicBezTo>
                  <a:cubicBezTo>
                    <a:pt x="3681812" y="79341"/>
                    <a:pt x="3680953" y="80935"/>
                    <a:pt x="3680585" y="82407"/>
                  </a:cubicBezTo>
                  <a:cubicBezTo>
                    <a:pt x="3680218" y="83878"/>
                    <a:pt x="3680218" y="85105"/>
                    <a:pt x="3680585" y="86208"/>
                  </a:cubicBezTo>
                  <a:cubicBezTo>
                    <a:pt x="3680953" y="87312"/>
                    <a:pt x="3681812" y="88048"/>
                    <a:pt x="3683161" y="88538"/>
                  </a:cubicBezTo>
                  <a:cubicBezTo>
                    <a:pt x="3683774" y="88783"/>
                    <a:pt x="3684387" y="88906"/>
                    <a:pt x="3685000" y="89029"/>
                  </a:cubicBezTo>
                  <a:cubicBezTo>
                    <a:pt x="3685736" y="89029"/>
                    <a:pt x="3686472" y="89029"/>
                    <a:pt x="3687207" y="89029"/>
                  </a:cubicBezTo>
                  <a:cubicBezTo>
                    <a:pt x="3687943" y="89029"/>
                    <a:pt x="3688802" y="88906"/>
                    <a:pt x="3689660" y="88783"/>
                  </a:cubicBezTo>
                  <a:cubicBezTo>
                    <a:pt x="3690518" y="88661"/>
                    <a:pt x="3691377" y="88416"/>
                    <a:pt x="3692358" y="88170"/>
                  </a:cubicBezTo>
                  <a:cubicBezTo>
                    <a:pt x="3693584" y="87802"/>
                    <a:pt x="3694810" y="87434"/>
                    <a:pt x="3696037" y="86821"/>
                  </a:cubicBezTo>
                  <a:cubicBezTo>
                    <a:pt x="3697263" y="86331"/>
                    <a:pt x="3698612" y="85718"/>
                    <a:pt x="3699838" y="84982"/>
                  </a:cubicBezTo>
                  <a:cubicBezTo>
                    <a:pt x="3701065" y="84246"/>
                    <a:pt x="3702413" y="83510"/>
                    <a:pt x="3703640" y="82652"/>
                  </a:cubicBezTo>
                  <a:cubicBezTo>
                    <a:pt x="3704866" y="81794"/>
                    <a:pt x="3706092" y="80935"/>
                    <a:pt x="3707196" y="79954"/>
                  </a:cubicBezTo>
                  <a:cubicBezTo>
                    <a:pt x="3709158" y="78237"/>
                    <a:pt x="3710752" y="76520"/>
                    <a:pt x="3711978" y="74926"/>
                  </a:cubicBezTo>
                  <a:cubicBezTo>
                    <a:pt x="3713205" y="73332"/>
                    <a:pt x="3714063" y="71738"/>
                    <a:pt x="3714431" y="70266"/>
                  </a:cubicBezTo>
                  <a:cubicBezTo>
                    <a:pt x="3714799" y="68795"/>
                    <a:pt x="3714799" y="67569"/>
                    <a:pt x="3714431" y="66465"/>
                  </a:cubicBezTo>
                  <a:cubicBezTo>
                    <a:pt x="3713940" y="65361"/>
                    <a:pt x="3713082" y="64625"/>
                    <a:pt x="3711856" y="64135"/>
                  </a:cubicBezTo>
                  <a:cubicBezTo>
                    <a:pt x="3711243" y="63890"/>
                    <a:pt x="3710630" y="63767"/>
                    <a:pt x="3709894" y="63644"/>
                  </a:cubicBezTo>
                  <a:cubicBezTo>
                    <a:pt x="3709158" y="63644"/>
                    <a:pt x="3708422" y="63644"/>
                    <a:pt x="3707687" y="63644"/>
                  </a:cubicBezTo>
                  <a:cubicBezTo>
                    <a:pt x="3706951" y="63644"/>
                    <a:pt x="3706092" y="63767"/>
                    <a:pt x="3705234" y="63890"/>
                  </a:cubicBezTo>
                  <a:cubicBezTo>
                    <a:pt x="3704375" y="64012"/>
                    <a:pt x="3703517" y="64258"/>
                    <a:pt x="3702536" y="64503"/>
                  </a:cubicBezTo>
                  <a:moveTo>
                    <a:pt x="1610977" y="670413"/>
                  </a:moveTo>
                  <a:cubicBezTo>
                    <a:pt x="1610977" y="670413"/>
                    <a:pt x="1609873" y="670780"/>
                    <a:pt x="1609260" y="671026"/>
                  </a:cubicBezTo>
                  <a:cubicBezTo>
                    <a:pt x="1608647" y="671271"/>
                    <a:pt x="1608033" y="671516"/>
                    <a:pt x="1607420" y="671884"/>
                  </a:cubicBezTo>
                  <a:cubicBezTo>
                    <a:pt x="1606807" y="672252"/>
                    <a:pt x="1606071" y="672620"/>
                    <a:pt x="1605458" y="672988"/>
                  </a:cubicBezTo>
                  <a:cubicBezTo>
                    <a:pt x="1604722" y="673356"/>
                    <a:pt x="1604109" y="673846"/>
                    <a:pt x="1603374" y="674337"/>
                  </a:cubicBezTo>
                  <a:cubicBezTo>
                    <a:pt x="1601779" y="675440"/>
                    <a:pt x="1600308" y="676789"/>
                    <a:pt x="1598959" y="678016"/>
                  </a:cubicBezTo>
                  <a:cubicBezTo>
                    <a:pt x="1597610" y="679364"/>
                    <a:pt x="1596506" y="680591"/>
                    <a:pt x="1595525" y="681940"/>
                  </a:cubicBezTo>
                  <a:cubicBezTo>
                    <a:pt x="1594667" y="683166"/>
                    <a:pt x="1593931" y="684515"/>
                    <a:pt x="1593441" y="685619"/>
                  </a:cubicBezTo>
                  <a:cubicBezTo>
                    <a:pt x="1592950" y="686722"/>
                    <a:pt x="1592950" y="687703"/>
                    <a:pt x="1593073" y="688562"/>
                  </a:cubicBezTo>
                  <a:cubicBezTo>
                    <a:pt x="1593073" y="689052"/>
                    <a:pt x="1593441" y="689420"/>
                    <a:pt x="1593686" y="689665"/>
                  </a:cubicBezTo>
                  <a:cubicBezTo>
                    <a:pt x="1594054" y="689911"/>
                    <a:pt x="1594422" y="690156"/>
                    <a:pt x="1594912" y="690278"/>
                  </a:cubicBezTo>
                  <a:cubicBezTo>
                    <a:pt x="1595403" y="690278"/>
                    <a:pt x="1595893" y="690401"/>
                    <a:pt x="1596506" y="690278"/>
                  </a:cubicBezTo>
                  <a:cubicBezTo>
                    <a:pt x="1597120" y="690278"/>
                    <a:pt x="1597855" y="690156"/>
                    <a:pt x="1598591" y="689911"/>
                  </a:cubicBezTo>
                  <a:cubicBezTo>
                    <a:pt x="1599204" y="689788"/>
                    <a:pt x="1599695" y="689543"/>
                    <a:pt x="1600308" y="689297"/>
                  </a:cubicBezTo>
                  <a:cubicBezTo>
                    <a:pt x="1600921" y="689052"/>
                    <a:pt x="1601534" y="688807"/>
                    <a:pt x="1602147" y="688439"/>
                  </a:cubicBezTo>
                  <a:cubicBezTo>
                    <a:pt x="1602761" y="688071"/>
                    <a:pt x="1603496" y="687703"/>
                    <a:pt x="1604109" y="687335"/>
                  </a:cubicBezTo>
                  <a:cubicBezTo>
                    <a:pt x="1604722" y="686968"/>
                    <a:pt x="1605458" y="686477"/>
                    <a:pt x="1606194" y="685986"/>
                  </a:cubicBezTo>
                  <a:cubicBezTo>
                    <a:pt x="1607788" y="684883"/>
                    <a:pt x="1609260" y="683534"/>
                    <a:pt x="1610609" y="682308"/>
                  </a:cubicBezTo>
                  <a:cubicBezTo>
                    <a:pt x="1611958" y="681081"/>
                    <a:pt x="1613061" y="679732"/>
                    <a:pt x="1614042" y="678383"/>
                  </a:cubicBezTo>
                  <a:cubicBezTo>
                    <a:pt x="1615023" y="677034"/>
                    <a:pt x="1615636" y="675808"/>
                    <a:pt x="1616127" y="674705"/>
                  </a:cubicBezTo>
                  <a:cubicBezTo>
                    <a:pt x="1616617" y="673601"/>
                    <a:pt x="1616617" y="672620"/>
                    <a:pt x="1616495" y="671761"/>
                  </a:cubicBezTo>
                  <a:cubicBezTo>
                    <a:pt x="1616495" y="671271"/>
                    <a:pt x="1616127" y="670903"/>
                    <a:pt x="1615882" y="670658"/>
                  </a:cubicBezTo>
                  <a:cubicBezTo>
                    <a:pt x="1615636" y="670413"/>
                    <a:pt x="1615146" y="670167"/>
                    <a:pt x="1614656" y="670045"/>
                  </a:cubicBezTo>
                  <a:cubicBezTo>
                    <a:pt x="1614165" y="670045"/>
                    <a:pt x="1613674" y="669922"/>
                    <a:pt x="1613061" y="670045"/>
                  </a:cubicBezTo>
                  <a:cubicBezTo>
                    <a:pt x="1612448" y="670045"/>
                    <a:pt x="1611712" y="670290"/>
                    <a:pt x="1610977" y="670413"/>
                  </a:cubicBezTo>
                  <a:moveTo>
                    <a:pt x="3740428" y="79954"/>
                  </a:moveTo>
                  <a:cubicBezTo>
                    <a:pt x="3739202" y="80322"/>
                    <a:pt x="3738098" y="80690"/>
                    <a:pt x="3736872" y="81180"/>
                  </a:cubicBezTo>
                  <a:cubicBezTo>
                    <a:pt x="3735646" y="81671"/>
                    <a:pt x="3734420" y="82284"/>
                    <a:pt x="3733193" y="82897"/>
                  </a:cubicBezTo>
                  <a:cubicBezTo>
                    <a:pt x="3731967" y="83510"/>
                    <a:pt x="3730741" y="84246"/>
                    <a:pt x="3729515" y="85105"/>
                  </a:cubicBezTo>
                  <a:cubicBezTo>
                    <a:pt x="3728288" y="85963"/>
                    <a:pt x="3727185" y="86699"/>
                    <a:pt x="3726081" y="87680"/>
                  </a:cubicBezTo>
                  <a:cubicBezTo>
                    <a:pt x="3723996" y="89397"/>
                    <a:pt x="3722402" y="90991"/>
                    <a:pt x="3721053" y="92708"/>
                  </a:cubicBezTo>
                  <a:cubicBezTo>
                    <a:pt x="3719704" y="94424"/>
                    <a:pt x="3718846" y="96018"/>
                    <a:pt x="3718355" y="97367"/>
                  </a:cubicBezTo>
                  <a:cubicBezTo>
                    <a:pt x="3717865" y="98839"/>
                    <a:pt x="3717865" y="100188"/>
                    <a:pt x="3718233" y="101292"/>
                  </a:cubicBezTo>
                  <a:cubicBezTo>
                    <a:pt x="3718600" y="102395"/>
                    <a:pt x="3719459" y="103254"/>
                    <a:pt x="3720685" y="103867"/>
                  </a:cubicBezTo>
                  <a:cubicBezTo>
                    <a:pt x="3721298" y="104112"/>
                    <a:pt x="3721911" y="104357"/>
                    <a:pt x="3722647" y="104480"/>
                  </a:cubicBezTo>
                  <a:cubicBezTo>
                    <a:pt x="3723383" y="104480"/>
                    <a:pt x="3724119" y="104603"/>
                    <a:pt x="3724977" y="104603"/>
                  </a:cubicBezTo>
                  <a:cubicBezTo>
                    <a:pt x="3725836" y="104603"/>
                    <a:pt x="3726694" y="104603"/>
                    <a:pt x="3727552" y="104357"/>
                  </a:cubicBezTo>
                  <a:cubicBezTo>
                    <a:pt x="3728411" y="104112"/>
                    <a:pt x="3729392" y="103989"/>
                    <a:pt x="3730373" y="103744"/>
                  </a:cubicBezTo>
                  <a:cubicBezTo>
                    <a:pt x="3731599" y="103376"/>
                    <a:pt x="3732825" y="103008"/>
                    <a:pt x="3734052" y="102518"/>
                  </a:cubicBezTo>
                  <a:cubicBezTo>
                    <a:pt x="3735278" y="102027"/>
                    <a:pt x="3736504" y="101414"/>
                    <a:pt x="3737731" y="100801"/>
                  </a:cubicBezTo>
                  <a:cubicBezTo>
                    <a:pt x="3738957" y="100188"/>
                    <a:pt x="3740183" y="99452"/>
                    <a:pt x="3741410" y="98594"/>
                  </a:cubicBezTo>
                  <a:cubicBezTo>
                    <a:pt x="3742636" y="97735"/>
                    <a:pt x="3743739" y="96877"/>
                    <a:pt x="3744966" y="96018"/>
                  </a:cubicBezTo>
                  <a:cubicBezTo>
                    <a:pt x="3747050" y="94302"/>
                    <a:pt x="3748645" y="92585"/>
                    <a:pt x="3749993" y="90991"/>
                  </a:cubicBezTo>
                  <a:cubicBezTo>
                    <a:pt x="3751220" y="89397"/>
                    <a:pt x="3752201" y="87802"/>
                    <a:pt x="3752691" y="86331"/>
                  </a:cubicBezTo>
                  <a:cubicBezTo>
                    <a:pt x="3753182" y="84859"/>
                    <a:pt x="3753182" y="83510"/>
                    <a:pt x="3752814" y="82407"/>
                  </a:cubicBezTo>
                  <a:cubicBezTo>
                    <a:pt x="3752446" y="81303"/>
                    <a:pt x="3751588" y="80445"/>
                    <a:pt x="3750361" y="79831"/>
                  </a:cubicBezTo>
                  <a:cubicBezTo>
                    <a:pt x="3749748" y="79586"/>
                    <a:pt x="3749135" y="79341"/>
                    <a:pt x="3748399" y="79341"/>
                  </a:cubicBezTo>
                  <a:cubicBezTo>
                    <a:pt x="3747663" y="79341"/>
                    <a:pt x="3746928" y="79218"/>
                    <a:pt x="3746069" y="79341"/>
                  </a:cubicBezTo>
                  <a:cubicBezTo>
                    <a:pt x="3745211" y="79341"/>
                    <a:pt x="3744353" y="79341"/>
                    <a:pt x="3743494" y="79586"/>
                  </a:cubicBezTo>
                  <a:cubicBezTo>
                    <a:pt x="3742636" y="79709"/>
                    <a:pt x="3741655" y="79954"/>
                    <a:pt x="3740674" y="80199"/>
                  </a:cubicBezTo>
                  <a:moveTo>
                    <a:pt x="1564623" y="704135"/>
                  </a:moveTo>
                  <a:cubicBezTo>
                    <a:pt x="1564623" y="704135"/>
                    <a:pt x="1563397" y="704503"/>
                    <a:pt x="1562783" y="704749"/>
                  </a:cubicBezTo>
                  <a:cubicBezTo>
                    <a:pt x="1562170" y="704994"/>
                    <a:pt x="1561557" y="705362"/>
                    <a:pt x="1560821" y="705730"/>
                  </a:cubicBezTo>
                  <a:cubicBezTo>
                    <a:pt x="1560086" y="706098"/>
                    <a:pt x="1559473" y="706465"/>
                    <a:pt x="1558737" y="706956"/>
                  </a:cubicBezTo>
                  <a:cubicBezTo>
                    <a:pt x="1558001" y="707447"/>
                    <a:pt x="1557265" y="707937"/>
                    <a:pt x="1556652" y="708428"/>
                  </a:cubicBezTo>
                  <a:cubicBezTo>
                    <a:pt x="1555058" y="709654"/>
                    <a:pt x="1553586" y="710880"/>
                    <a:pt x="1552237" y="712229"/>
                  </a:cubicBezTo>
                  <a:cubicBezTo>
                    <a:pt x="1550888" y="713578"/>
                    <a:pt x="1549785" y="714804"/>
                    <a:pt x="1548926" y="716153"/>
                  </a:cubicBezTo>
                  <a:cubicBezTo>
                    <a:pt x="1548068" y="717379"/>
                    <a:pt x="1547332" y="718606"/>
                    <a:pt x="1546964" y="719709"/>
                  </a:cubicBezTo>
                  <a:cubicBezTo>
                    <a:pt x="1546596" y="720813"/>
                    <a:pt x="1546474" y="721794"/>
                    <a:pt x="1546719" y="722530"/>
                  </a:cubicBezTo>
                  <a:cubicBezTo>
                    <a:pt x="1546842" y="722898"/>
                    <a:pt x="1547087" y="723266"/>
                    <a:pt x="1547332" y="723511"/>
                  </a:cubicBezTo>
                  <a:cubicBezTo>
                    <a:pt x="1547700" y="723756"/>
                    <a:pt x="1548068" y="724001"/>
                    <a:pt x="1548436" y="724001"/>
                  </a:cubicBezTo>
                  <a:cubicBezTo>
                    <a:pt x="1548926" y="724001"/>
                    <a:pt x="1549417" y="724124"/>
                    <a:pt x="1550030" y="724001"/>
                  </a:cubicBezTo>
                  <a:cubicBezTo>
                    <a:pt x="1550643" y="724001"/>
                    <a:pt x="1551256" y="723879"/>
                    <a:pt x="1551992" y="723634"/>
                  </a:cubicBezTo>
                  <a:cubicBezTo>
                    <a:pt x="1552605" y="723511"/>
                    <a:pt x="1553218" y="723266"/>
                    <a:pt x="1553832" y="723020"/>
                  </a:cubicBezTo>
                  <a:cubicBezTo>
                    <a:pt x="1554445" y="722775"/>
                    <a:pt x="1555180" y="722407"/>
                    <a:pt x="1555794" y="722162"/>
                  </a:cubicBezTo>
                  <a:cubicBezTo>
                    <a:pt x="1556407" y="721917"/>
                    <a:pt x="1557143" y="721426"/>
                    <a:pt x="1557878" y="720936"/>
                  </a:cubicBezTo>
                  <a:cubicBezTo>
                    <a:pt x="1558614" y="720445"/>
                    <a:pt x="1559350" y="719955"/>
                    <a:pt x="1559963" y="719464"/>
                  </a:cubicBezTo>
                  <a:cubicBezTo>
                    <a:pt x="1561557" y="718238"/>
                    <a:pt x="1563029" y="717012"/>
                    <a:pt x="1564378" y="715663"/>
                  </a:cubicBezTo>
                  <a:cubicBezTo>
                    <a:pt x="1565727" y="714314"/>
                    <a:pt x="1566830" y="712965"/>
                    <a:pt x="1567689" y="711739"/>
                  </a:cubicBezTo>
                  <a:cubicBezTo>
                    <a:pt x="1568547" y="710512"/>
                    <a:pt x="1569283" y="709286"/>
                    <a:pt x="1569651" y="708182"/>
                  </a:cubicBezTo>
                  <a:cubicBezTo>
                    <a:pt x="1570019" y="707079"/>
                    <a:pt x="1570141" y="706098"/>
                    <a:pt x="1569896" y="705362"/>
                  </a:cubicBezTo>
                  <a:cubicBezTo>
                    <a:pt x="1569773" y="704994"/>
                    <a:pt x="1569528" y="704626"/>
                    <a:pt x="1569160" y="704381"/>
                  </a:cubicBezTo>
                  <a:cubicBezTo>
                    <a:pt x="1568792" y="704135"/>
                    <a:pt x="1568424" y="703890"/>
                    <a:pt x="1567934" y="703890"/>
                  </a:cubicBezTo>
                  <a:cubicBezTo>
                    <a:pt x="1567443" y="703890"/>
                    <a:pt x="1566953" y="703768"/>
                    <a:pt x="1566340" y="703890"/>
                  </a:cubicBezTo>
                  <a:cubicBezTo>
                    <a:pt x="1565727" y="704013"/>
                    <a:pt x="1565113" y="704013"/>
                    <a:pt x="1564378" y="704258"/>
                  </a:cubicBezTo>
                  <a:moveTo>
                    <a:pt x="3777462" y="97000"/>
                  </a:moveTo>
                  <a:cubicBezTo>
                    <a:pt x="3776359" y="97367"/>
                    <a:pt x="3775133" y="97735"/>
                    <a:pt x="3773906" y="98226"/>
                  </a:cubicBezTo>
                  <a:cubicBezTo>
                    <a:pt x="3772680" y="98716"/>
                    <a:pt x="3771453" y="99329"/>
                    <a:pt x="3770227" y="99943"/>
                  </a:cubicBezTo>
                  <a:cubicBezTo>
                    <a:pt x="3769001" y="100556"/>
                    <a:pt x="3767775" y="101292"/>
                    <a:pt x="3766671" y="102027"/>
                  </a:cubicBezTo>
                  <a:cubicBezTo>
                    <a:pt x="3765445" y="102763"/>
                    <a:pt x="3764341" y="103621"/>
                    <a:pt x="3763238" y="104480"/>
                  </a:cubicBezTo>
                  <a:cubicBezTo>
                    <a:pt x="3761153" y="106197"/>
                    <a:pt x="3759436" y="107914"/>
                    <a:pt x="3758087" y="109508"/>
                  </a:cubicBezTo>
                  <a:cubicBezTo>
                    <a:pt x="3756738" y="111224"/>
                    <a:pt x="3755757" y="112819"/>
                    <a:pt x="3755266" y="114290"/>
                  </a:cubicBezTo>
                  <a:cubicBezTo>
                    <a:pt x="3754776" y="115762"/>
                    <a:pt x="3754531" y="117111"/>
                    <a:pt x="3754899" y="118337"/>
                  </a:cubicBezTo>
                  <a:cubicBezTo>
                    <a:pt x="3755266" y="119441"/>
                    <a:pt x="3756002" y="120422"/>
                    <a:pt x="3757228" y="121035"/>
                  </a:cubicBezTo>
                  <a:cubicBezTo>
                    <a:pt x="3757842" y="121280"/>
                    <a:pt x="3758455" y="121525"/>
                    <a:pt x="3759191" y="121648"/>
                  </a:cubicBezTo>
                  <a:cubicBezTo>
                    <a:pt x="3759926" y="121771"/>
                    <a:pt x="3760785" y="121893"/>
                    <a:pt x="3761643" y="121893"/>
                  </a:cubicBezTo>
                  <a:cubicBezTo>
                    <a:pt x="3762501" y="121893"/>
                    <a:pt x="3763360" y="121893"/>
                    <a:pt x="3764341" y="121648"/>
                  </a:cubicBezTo>
                  <a:cubicBezTo>
                    <a:pt x="3765322" y="121403"/>
                    <a:pt x="3766303" y="121280"/>
                    <a:pt x="3767284" y="121035"/>
                  </a:cubicBezTo>
                  <a:cubicBezTo>
                    <a:pt x="3768388" y="120667"/>
                    <a:pt x="3769614" y="120299"/>
                    <a:pt x="3770841" y="119809"/>
                  </a:cubicBezTo>
                  <a:cubicBezTo>
                    <a:pt x="3772067" y="119318"/>
                    <a:pt x="3773293" y="118705"/>
                    <a:pt x="3774519" y="118092"/>
                  </a:cubicBezTo>
                  <a:cubicBezTo>
                    <a:pt x="3775746" y="117479"/>
                    <a:pt x="3776972" y="116743"/>
                    <a:pt x="3778076" y="116007"/>
                  </a:cubicBezTo>
                  <a:cubicBezTo>
                    <a:pt x="3779302" y="115271"/>
                    <a:pt x="3780406" y="114413"/>
                    <a:pt x="3781509" y="113554"/>
                  </a:cubicBezTo>
                  <a:cubicBezTo>
                    <a:pt x="3783594" y="111838"/>
                    <a:pt x="3785311" y="110121"/>
                    <a:pt x="3786659" y="108527"/>
                  </a:cubicBezTo>
                  <a:cubicBezTo>
                    <a:pt x="3788008" y="106810"/>
                    <a:pt x="3788989" y="105216"/>
                    <a:pt x="3789480" y="103744"/>
                  </a:cubicBezTo>
                  <a:cubicBezTo>
                    <a:pt x="3789971" y="102273"/>
                    <a:pt x="3790093" y="100924"/>
                    <a:pt x="3789848" y="99697"/>
                  </a:cubicBezTo>
                  <a:cubicBezTo>
                    <a:pt x="3789480" y="98594"/>
                    <a:pt x="3788744" y="97613"/>
                    <a:pt x="3787518" y="97000"/>
                  </a:cubicBezTo>
                  <a:cubicBezTo>
                    <a:pt x="3786905" y="96754"/>
                    <a:pt x="3786291" y="96509"/>
                    <a:pt x="3785556" y="96386"/>
                  </a:cubicBezTo>
                  <a:cubicBezTo>
                    <a:pt x="3784820" y="96264"/>
                    <a:pt x="3784084" y="96141"/>
                    <a:pt x="3783226" y="96264"/>
                  </a:cubicBezTo>
                  <a:cubicBezTo>
                    <a:pt x="3782368" y="96386"/>
                    <a:pt x="3781509" y="96264"/>
                    <a:pt x="3780528" y="96509"/>
                  </a:cubicBezTo>
                  <a:cubicBezTo>
                    <a:pt x="3779547" y="96632"/>
                    <a:pt x="3778566" y="96877"/>
                    <a:pt x="3777585" y="97122"/>
                  </a:cubicBezTo>
                  <a:moveTo>
                    <a:pt x="1518514" y="738594"/>
                  </a:moveTo>
                  <a:cubicBezTo>
                    <a:pt x="1518514" y="738594"/>
                    <a:pt x="1517288" y="738962"/>
                    <a:pt x="1516675" y="739207"/>
                  </a:cubicBezTo>
                  <a:cubicBezTo>
                    <a:pt x="1516062" y="739453"/>
                    <a:pt x="1515326" y="739821"/>
                    <a:pt x="1514590" y="740188"/>
                  </a:cubicBezTo>
                  <a:cubicBezTo>
                    <a:pt x="1513855" y="740556"/>
                    <a:pt x="1513119" y="741047"/>
                    <a:pt x="1512383" y="741415"/>
                  </a:cubicBezTo>
                  <a:cubicBezTo>
                    <a:pt x="1511647" y="741905"/>
                    <a:pt x="1510911" y="742396"/>
                    <a:pt x="1510176" y="743009"/>
                  </a:cubicBezTo>
                  <a:cubicBezTo>
                    <a:pt x="1508581" y="744235"/>
                    <a:pt x="1507110" y="745461"/>
                    <a:pt x="1505884" y="746810"/>
                  </a:cubicBezTo>
                  <a:cubicBezTo>
                    <a:pt x="1504657" y="748159"/>
                    <a:pt x="1503554" y="749386"/>
                    <a:pt x="1502695" y="750735"/>
                  </a:cubicBezTo>
                  <a:cubicBezTo>
                    <a:pt x="1501837" y="751961"/>
                    <a:pt x="1501224" y="753187"/>
                    <a:pt x="1500856" y="754291"/>
                  </a:cubicBezTo>
                  <a:cubicBezTo>
                    <a:pt x="1500488" y="755394"/>
                    <a:pt x="1500488" y="756375"/>
                    <a:pt x="1500856" y="757111"/>
                  </a:cubicBezTo>
                  <a:cubicBezTo>
                    <a:pt x="1500978" y="757479"/>
                    <a:pt x="1501224" y="757847"/>
                    <a:pt x="1501592" y="758092"/>
                  </a:cubicBezTo>
                  <a:cubicBezTo>
                    <a:pt x="1501960" y="758338"/>
                    <a:pt x="1502327" y="758460"/>
                    <a:pt x="1502695" y="758583"/>
                  </a:cubicBezTo>
                  <a:cubicBezTo>
                    <a:pt x="1503186" y="758583"/>
                    <a:pt x="1503676" y="758583"/>
                    <a:pt x="1504167" y="758583"/>
                  </a:cubicBezTo>
                  <a:cubicBezTo>
                    <a:pt x="1504780" y="758583"/>
                    <a:pt x="1505393" y="758460"/>
                    <a:pt x="1506006" y="758215"/>
                  </a:cubicBezTo>
                  <a:cubicBezTo>
                    <a:pt x="1506619" y="758092"/>
                    <a:pt x="1507232" y="757847"/>
                    <a:pt x="1507846" y="757602"/>
                  </a:cubicBezTo>
                  <a:cubicBezTo>
                    <a:pt x="1508459" y="757356"/>
                    <a:pt x="1509195" y="756989"/>
                    <a:pt x="1509930" y="756621"/>
                  </a:cubicBezTo>
                  <a:cubicBezTo>
                    <a:pt x="1510666" y="756253"/>
                    <a:pt x="1511402" y="755762"/>
                    <a:pt x="1512138" y="755394"/>
                  </a:cubicBezTo>
                  <a:cubicBezTo>
                    <a:pt x="1512873" y="754904"/>
                    <a:pt x="1513609" y="754413"/>
                    <a:pt x="1514345" y="753800"/>
                  </a:cubicBezTo>
                  <a:cubicBezTo>
                    <a:pt x="1515939" y="752574"/>
                    <a:pt x="1517411" y="751348"/>
                    <a:pt x="1518637" y="749999"/>
                  </a:cubicBezTo>
                  <a:cubicBezTo>
                    <a:pt x="1519863" y="748650"/>
                    <a:pt x="1520967" y="747301"/>
                    <a:pt x="1521825" y="746075"/>
                  </a:cubicBezTo>
                  <a:cubicBezTo>
                    <a:pt x="1522684" y="744848"/>
                    <a:pt x="1523297" y="743622"/>
                    <a:pt x="1523665" y="742518"/>
                  </a:cubicBezTo>
                  <a:cubicBezTo>
                    <a:pt x="1524033" y="741415"/>
                    <a:pt x="1524033" y="740556"/>
                    <a:pt x="1523665" y="739698"/>
                  </a:cubicBezTo>
                  <a:cubicBezTo>
                    <a:pt x="1523542" y="739330"/>
                    <a:pt x="1523297" y="738962"/>
                    <a:pt x="1522929" y="738717"/>
                  </a:cubicBezTo>
                  <a:cubicBezTo>
                    <a:pt x="1522561" y="738472"/>
                    <a:pt x="1522193" y="738349"/>
                    <a:pt x="1521825" y="738226"/>
                  </a:cubicBezTo>
                  <a:cubicBezTo>
                    <a:pt x="1521335" y="738226"/>
                    <a:pt x="1520844" y="738226"/>
                    <a:pt x="1520231" y="738226"/>
                  </a:cubicBezTo>
                  <a:cubicBezTo>
                    <a:pt x="1519618" y="738226"/>
                    <a:pt x="1519005" y="738349"/>
                    <a:pt x="1518392" y="738594"/>
                  </a:cubicBezTo>
                  <a:moveTo>
                    <a:pt x="3813025" y="116007"/>
                  </a:moveTo>
                  <a:cubicBezTo>
                    <a:pt x="3811921" y="116375"/>
                    <a:pt x="3810695" y="116743"/>
                    <a:pt x="3809591" y="117233"/>
                  </a:cubicBezTo>
                  <a:cubicBezTo>
                    <a:pt x="3808487" y="117724"/>
                    <a:pt x="3807261" y="118214"/>
                    <a:pt x="3806035" y="118827"/>
                  </a:cubicBezTo>
                  <a:cubicBezTo>
                    <a:pt x="3804809" y="119441"/>
                    <a:pt x="3803705" y="120054"/>
                    <a:pt x="3802601" y="120790"/>
                  </a:cubicBezTo>
                  <a:cubicBezTo>
                    <a:pt x="3801498" y="121525"/>
                    <a:pt x="3800271" y="122261"/>
                    <a:pt x="3799290" y="123119"/>
                  </a:cubicBezTo>
                  <a:cubicBezTo>
                    <a:pt x="3797083" y="124836"/>
                    <a:pt x="3795366" y="126553"/>
                    <a:pt x="3793895" y="128147"/>
                  </a:cubicBezTo>
                  <a:cubicBezTo>
                    <a:pt x="3792423" y="129864"/>
                    <a:pt x="3791442" y="131458"/>
                    <a:pt x="3790829" y="133052"/>
                  </a:cubicBezTo>
                  <a:cubicBezTo>
                    <a:pt x="3790216" y="134647"/>
                    <a:pt x="3789971" y="135996"/>
                    <a:pt x="3790216" y="137222"/>
                  </a:cubicBezTo>
                  <a:cubicBezTo>
                    <a:pt x="3790461" y="138448"/>
                    <a:pt x="3791197" y="139429"/>
                    <a:pt x="3792301" y="140165"/>
                  </a:cubicBezTo>
                  <a:cubicBezTo>
                    <a:pt x="3792914" y="140533"/>
                    <a:pt x="3793527" y="140778"/>
                    <a:pt x="3794385" y="140901"/>
                  </a:cubicBezTo>
                  <a:cubicBezTo>
                    <a:pt x="3795244" y="141023"/>
                    <a:pt x="3795979" y="141146"/>
                    <a:pt x="3796838" y="141146"/>
                  </a:cubicBezTo>
                  <a:cubicBezTo>
                    <a:pt x="3797696" y="141146"/>
                    <a:pt x="3798677" y="141146"/>
                    <a:pt x="3799658" y="140901"/>
                  </a:cubicBezTo>
                  <a:cubicBezTo>
                    <a:pt x="3800639" y="140778"/>
                    <a:pt x="3801743" y="140533"/>
                    <a:pt x="3802724" y="140165"/>
                  </a:cubicBezTo>
                  <a:cubicBezTo>
                    <a:pt x="3803828" y="139797"/>
                    <a:pt x="3805054" y="139429"/>
                    <a:pt x="3806158" y="138939"/>
                  </a:cubicBezTo>
                  <a:cubicBezTo>
                    <a:pt x="3807384" y="138448"/>
                    <a:pt x="3808487" y="137958"/>
                    <a:pt x="3809714" y="137344"/>
                  </a:cubicBezTo>
                  <a:cubicBezTo>
                    <a:pt x="3810940" y="136731"/>
                    <a:pt x="3812044" y="136118"/>
                    <a:pt x="3813270" y="135382"/>
                  </a:cubicBezTo>
                  <a:cubicBezTo>
                    <a:pt x="3814496" y="134647"/>
                    <a:pt x="3815600" y="133788"/>
                    <a:pt x="3816704" y="132930"/>
                  </a:cubicBezTo>
                  <a:cubicBezTo>
                    <a:pt x="3818788" y="131336"/>
                    <a:pt x="3820628" y="129619"/>
                    <a:pt x="3822099" y="127902"/>
                  </a:cubicBezTo>
                  <a:cubicBezTo>
                    <a:pt x="3823571" y="126185"/>
                    <a:pt x="3824552" y="124591"/>
                    <a:pt x="3825165" y="122997"/>
                  </a:cubicBezTo>
                  <a:cubicBezTo>
                    <a:pt x="3825778" y="121403"/>
                    <a:pt x="3826024" y="120054"/>
                    <a:pt x="3825656" y="118827"/>
                  </a:cubicBezTo>
                  <a:cubicBezTo>
                    <a:pt x="3825410" y="117601"/>
                    <a:pt x="3824674" y="116620"/>
                    <a:pt x="3823448" y="116007"/>
                  </a:cubicBezTo>
                  <a:cubicBezTo>
                    <a:pt x="3822835" y="115639"/>
                    <a:pt x="3822222" y="115394"/>
                    <a:pt x="3821486" y="115271"/>
                  </a:cubicBezTo>
                  <a:cubicBezTo>
                    <a:pt x="3820750" y="115149"/>
                    <a:pt x="3819892" y="115026"/>
                    <a:pt x="3819034" y="115026"/>
                  </a:cubicBezTo>
                  <a:cubicBezTo>
                    <a:pt x="3818175" y="115026"/>
                    <a:pt x="3817194" y="115026"/>
                    <a:pt x="3816213" y="115271"/>
                  </a:cubicBezTo>
                  <a:cubicBezTo>
                    <a:pt x="3815232" y="115394"/>
                    <a:pt x="3814129" y="115639"/>
                    <a:pt x="3813147" y="116007"/>
                  </a:cubicBezTo>
                  <a:moveTo>
                    <a:pt x="1472774" y="773421"/>
                  </a:moveTo>
                  <a:cubicBezTo>
                    <a:pt x="1472161" y="773544"/>
                    <a:pt x="1471547" y="773789"/>
                    <a:pt x="1470812" y="774157"/>
                  </a:cubicBezTo>
                  <a:cubicBezTo>
                    <a:pt x="1470076" y="774402"/>
                    <a:pt x="1469463" y="774770"/>
                    <a:pt x="1468727" y="775138"/>
                  </a:cubicBezTo>
                  <a:cubicBezTo>
                    <a:pt x="1467991" y="775506"/>
                    <a:pt x="1467255" y="775996"/>
                    <a:pt x="1466520" y="776487"/>
                  </a:cubicBezTo>
                  <a:cubicBezTo>
                    <a:pt x="1465784" y="776977"/>
                    <a:pt x="1464926" y="777590"/>
                    <a:pt x="1464190" y="778081"/>
                  </a:cubicBezTo>
                  <a:cubicBezTo>
                    <a:pt x="1462596" y="779307"/>
                    <a:pt x="1461247" y="780656"/>
                    <a:pt x="1460020" y="781882"/>
                  </a:cubicBezTo>
                  <a:cubicBezTo>
                    <a:pt x="1458794" y="783109"/>
                    <a:pt x="1457690" y="784580"/>
                    <a:pt x="1456955" y="785806"/>
                  </a:cubicBezTo>
                  <a:cubicBezTo>
                    <a:pt x="1456096" y="787033"/>
                    <a:pt x="1455606" y="788259"/>
                    <a:pt x="1455238" y="789363"/>
                  </a:cubicBezTo>
                  <a:cubicBezTo>
                    <a:pt x="1454993" y="790466"/>
                    <a:pt x="1454870" y="791325"/>
                    <a:pt x="1455238" y="792061"/>
                  </a:cubicBezTo>
                  <a:cubicBezTo>
                    <a:pt x="1455360" y="792428"/>
                    <a:pt x="1455606" y="792674"/>
                    <a:pt x="1455974" y="792919"/>
                  </a:cubicBezTo>
                  <a:cubicBezTo>
                    <a:pt x="1456342" y="793164"/>
                    <a:pt x="1456709" y="793287"/>
                    <a:pt x="1457077" y="793409"/>
                  </a:cubicBezTo>
                  <a:cubicBezTo>
                    <a:pt x="1457568" y="793409"/>
                    <a:pt x="1458058" y="793409"/>
                    <a:pt x="1458549" y="793409"/>
                  </a:cubicBezTo>
                  <a:cubicBezTo>
                    <a:pt x="1459039" y="793409"/>
                    <a:pt x="1459653" y="793287"/>
                    <a:pt x="1460388" y="793041"/>
                  </a:cubicBezTo>
                  <a:cubicBezTo>
                    <a:pt x="1461001" y="792919"/>
                    <a:pt x="1461614" y="792674"/>
                    <a:pt x="1462350" y="792306"/>
                  </a:cubicBezTo>
                  <a:cubicBezTo>
                    <a:pt x="1463086" y="792061"/>
                    <a:pt x="1463699" y="791693"/>
                    <a:pt x="1464435" y="791325"/>
                  </a:cubicBezTo>
                  <a:cubicBezTo>
                    <a:pt x="1465171" y="790957"/>
                    <a:pt x="1465907" y="790466"/>
                    <a:pt x="1466642" y="789976"/>
                  </a:cubicBezTo>
                  <a:cubicBezTo>
                    <a:pt x="1467378" y="789485"/>
                    <a:pt x="1468237" y="788872"/>
                    <a:pt x="1468972" y="788259"/>
                  </a:cubicBezTo>
                  <a:cubicBezTo>
                    <a:pt x="1470567" y="787033"/>
                    <a:pt x="1472038" y="785684"/>
                    <a:pt x="1473264" y="784457"/>
                  </a:cubicBezTo>
                  <a:cubicBezTo>
                    <a:pt x="1474491" y="783109"/>
                    <a:pt x="1475594" y="781760"/>
                    <a:pt x="1476453" y="780533"/>
                  </a:cubicBezTo>
                  <a:cubicBezTo>
                    <a:pt x="1477311" y="779307"/>
                    <a:pt x="1477802" y="778081"/>
                    <a:pt x="1478169" y="776977"/>
                  </a:cubicBezTo>
                  <a:cubicBezTo>
                    <a:pt x="1478415" y="775873"/>
                    <a:pt x="1478415" y="775015"/>
                    <a:pt x="1478169" y="774279"/>
                  </a:cubicBezTo>
                  <a:cubicBezTo>
                    <a:pt x="1478047" y="773911"/>
                    <a:pt x="1477802" y="773666"/>
                    <a:pt x="1477434" y="773421"/>
                  </a:cubicBezTo>
                  <a:cubicBezTo>
                    <a:pt x="1477066" y="773176"/>
                    <a:pt x="1476698" y="773053"/>
                    <a:pt x="1476330" y="772930"/>
                  </a:cubicBezTo>
                  <a:cubicBezTo>
                    <a:pt x="1475962" y="772808"/>
                    <a:pt x="1475349" y="772930"/>
                    <a:pt x="1474858" y="772930"/>
                  </a:cubicBezTo>
                  <a:cubicBezTo>
                    <a:pt x="1474368" y="772930"/>
                    <a:pt x="1473755" y="773053"/>
                    <a:pt x="1473019" y="773298"/>
                  </a:cubicBezTo>
                  <a:moveTo>
                    <a:pt x="3847361" y="136731"/>
                  </a:moveTo>
                  <a:cubicBezTo>
                    <a:pt x="3846257" y="136977"/>
                    <a:pt x="3845154" y="137467"/>
                    <a:pt x="3844050" y="137835"/>
                  </a:cubicBezTo>
                  <a:cubicBezTo>
                    <a:pt x="3842946" y="138326"/>
                    <a:pt x="3841720" y="138816"/>
                    <a:pt x="3840616" y="139307"/>
                  </a:cubicBezTo>
                  <a:cubicBezTo>
                    <a:pt x="3839513" y="139797"/>
                    <a:pt x="3838286" y="140533"/>
                    <a:pt x="3837183" y="141146"/>
                  </a:cubicBezTo>
                  <a:cubicBezTo>
                    <a:pt x="3836079" y="141759"/>
                    <a:pt x="3834975" y="142617"/>
                    <a:pt x="3833872" y="143353"/>
                  </a:cubicBezTo>
                  <a:cubicBezTo>
                    <a:pt x="3831664" y="144947"/>
                    <a:pt x="3829825" y="146664"/>
                    <a:pt x="3828354" y="148381"/>
                  </a:cubicBezTo>
                  <a:cubicBezTo>
                    <a:pt x="3826882" y="150098"/>
                    <a:pt x="3825778" y="151815"/>
                    <a:pt x="3825042" y="153286"/>
                  </a:cubicBezTo>
                  <a:cubicBezTo>
                    <a:pt x="3824307" y="154758"/>
                    <a:pt x="3824061" y="156352"/>
                    <a:pt x="3824307" y="157578"/>
                  </a:cubicBezTo>
                  <a:cubicBezTo>
                    <a:pt x="3824429" y="158805"/>
                    <a:pt x="3825165" y="159908"/>
                    <a:pt x="3826269" y="160644"/>
                  </a:cubicBezTo>
                  <a:cubicBezTo>
                    <a:pt x="3826882" y="161012"/>
                    <a:pt x="3827618" y="161257"/>
                    <a:pt x="3828354" y="161502"/>
                  </a:cubicBezTo>
                  <a:cubicBezTo>
                    <a:pt x="3829089" y="161748"/>
                    <a:pt x="3829947" y="161748"/>
                    <a:pt x="3830929" y="161870"/>
                  </a:cubicBezTo>
                  <a:cubicBezTo>
                    <a:pt x="3831909" y="161870"/>
                    <a:pt x="3832891" y="161870"/>
                    <a:pt x="3833872" y="161625"/>
                  </a:cubicBezTo>
                  <a:cubicBezTo>
                    <a:pt x="3834975" y="161502"/>
                    <a:pt x="3836079" y="161257"/>
                    <a:pt x="3837183" y="160889"/>
                  </a:cubicBezTo>
                  <a:cubicBezTo>
                    <a:pt x="3838286" y="160644"/>
                    <a:pt x="3839390" y="160276"/>
                    <a:pt x="3840494" y="159786"/>
                  </a:cubicBezTo>
                  <a:cubicBezTo>
                    <a:pt x="3841597" y="159295"/>
                    <a:pt x="3842824" y="158805"/>
                    <a:pt x="3843927" y="158314"/>
                  </a:cubicBezTo>
                  <a:cubicBezTo>
                    <a:pt x="3845031" y="157701"/>
                    <a:pt x="3846257" y="157088"/>
                    <a:pt x="3847361" y="156475"/>
                  </a:cubicBezTo>
                  <a:cubicBezTo>
                    <a:pt x="3848464" y="155739"/>
                    <a:pt x="3849568" y="155003"/>
                    <a:pt x="3850672" y="154267"/>
                  </a:cubicBezTo>
                  <a:cubicBezTo>
                    <a:pt x="3852879" y="152550"/>
                    <a:pt x="3854719" y="150834"/>
                    <a:pt x="3856313" y="149117"/>
                  </a:cubicBezTo>
                  <a:cubicBezTo>
                    <a:pt x="3857784" y="147400"/>
                    <a:pt x="3858888" y="145683"/>
                    <a:pt x="3859624" y="144089"/>
                  </a:cubicBezTo>
                  <a:cubicBezTo>
                    <a:pt x="3860359" y="142495"/>
                    <a:pt x="3860605" y="141023"/>
                    <a:pt x="3860359" y="139797"/>
                  </a:cubicBezTo>
                  <a:cubicBezTo>
                    <a:pt x="3860114" y="138571"/>
                    <a:pt x="3859501" y="137467"/>
                    <a:pt x="3858275" y="136731"/>
                  </a:cubicBezTo>
                  <a:cubicBezTo>
                    <a:pt x="3857662" y="136363"/>
                    <a:pt x="3856926" y="136118"/>
                    <a:pt x="3856190" y="135873"/>
                  </a:cubicBezTo>
                  <a:cubicBezTo>
                    <a:pt x="3855454" y="135628"/>
                    <a:pt x="3854596" y="135628"/>
                    <a:pt x="3853615" y="135628"/>
                  </a:cubicBezTo>
                  <a:cubicBezTo>
                    <a:pt x="3852634" y="135628"/>
                    <a:pt x="3851653" y="135628"/>
                    <a:pt x="3850672" y="135873"/>
                  </a:cubicBezTo>
                  <a:cubicBezTo>
                    <a:pt x="3849568" y="135996"/>
                    <a:pt x="3848587" y="136241"/>
                    <a:pt x="3847361" y="136609"/>
                  </a:cubicBezTo>
                  <a:moveTo>
                    <a:pt x="1427401" y="808983"/>
                  </a:moveTo>
                  <a:cubicBezTo>
                    <a:pt x="1426788" y="809106"/>
                    <a:pt x="1426052" y="809351"/>
                    <a:pt x="1425439" y="809719"/>
                  </a:cubicBezTo>
                  <a:cubicBezTo>
                    <a:pt x="1424703" y="809964"/>
                    <a:pt x="1423967" y="810332"/>
                    <a:pt x="1423232" y="810823"/>
                  </a:cubicBezTo>
                  <a:cubicBezTo>
                    <a:pt x="1422496" y="811313"/>
                    <a:pt x="1421760" y="811681"/>
                    <a:pt x="1420902" y="812172"/>
                  </a:cubicBezTo>
                  <a:cubicBezTo>
                    <a:pt x="1420043" y="812662"/>
                    <a:pt x="1419308" y="813275"/>
                    <a:pt x="1418572" y="813888"/>
                  </a:cubicBezTo>
                  <a:cubicBezTo>
                    <a:pt x="1416978" y="815115"/>
                    <a:pt x="1415629" y="816464"/>
                    <a:pt x="1414402" y="817813"/>
                  </a:cubicBezTo>
                  <a:cubicBezTo>
                    <a:pt x="1413176" y="819162"/>
                    <a:pt x="1412195" y="820510"/>
                    <a:pt x="1411337" y="821737"/>
                  </a:cubicBezTo>
                  <a:cubicBezTo>
                    <a:pt x="1410601" y="822963"/>
                    <a:pt x="1409988" y="824189"/>
                    <a:pt x="1409742" y="825293"/>
                  </a:cubicBezTo>
                  <a:cubicBezTo>
                    <a:pt x="1409497" y="826397"/>
                    <a:pt x="1409497" y="827255"/>
                    <a:pt x="1409742" y="827991"/>
                  </a:cubicBezTo>
                  <a:cubicBezTo>
                    <a:pt x="1409865" y="828359"/>
                    <a:pt x="1410233" y="828604"/>
                    <a:pt x="1410478" y="828727"/>
                  </a:cubicBezTo>
                  <a:cubicBezTo>
                    <a:pt x="1410846" y="828972"/>
                    <a:pt x="1411214" y="829094"/>
                    <a:pt x="1411582" y="829094"/>
                  </a:cubicBezTo>
                  <a:cubicBezTo>
                    <a:pt x="1411950" y="829094"/>
                    <a:pt x="1412440" y="829094"/>
                    <a:pt x="1413054" y="829094"/>
                  </a:cubicBezTo>
                  <a:cubicBezTo>
                    <a:pt x="1413544" y="829094"/>
                    <a:pt x="1414157" y="828972"/>
                    <a:pt x="1414770" y="828727"/>
                  </a:cubicBezTo>
                  <a:cubicBezTo>
                    <a:pt x="1415384" y="828604"/>
                    <a:pt x="1416119" y="828359"/>
                    <a:pt x="1416732" y="827991"/>
                  </a:cubicBezTo>
                  <a:cubicBezTo>
                    <a:pt x="1417468" y="827745"/>
                    <a:pt x="1418204" y="827378"/>
                    <a:pt x="1418940" y="826887"/>
                  </a:cubicBezTo>
                  <a:cubicBezTo>
                    <a:pt x="1419675" y="826519"/>
                    <a:pt x="1420411" y="826029"/>
                    <a:pt x="1421270" y="825416"/>
                  </a:cubicBezTo>
                  <a:cubicBezTo>
                    <a:pt x="1422128" y="824802"/>
                    <a:pt x="1422864" y="824312"/>
                    <a:pt x="1423600" y="823699"/>
                  </a:cubicBezTo>
                  <a:cubicBezTo>
                    <a:pt x="1425194" y="822472"/>
                    <a:pt x="1426543" y="821124"/>
                    <a:pt x="1427769" y="819775"/>
                  </a:cubicBezTo>
                  <a:cubicBezTo>
                    <a:pt x="1428995" y="818426"/>
                    <a:pt x="1429976" y="817077"/>
                    <a:pt x="1430835" y="815850"/>
                  </a:cubicBezTo>
                  <a:cubicBezTo>
                    <a:pt x="1431570" y="814624"/>
                    <a:pt x="1432184" y="813398"/>
                    <a:pt x="1432429" y="812417"/>
                  </a:cubicBezTo>
                  <a:cubicBezTo>
                    <a:pt x="1432674" y="811313"/>
                    <a:pt x="1432674" y="810455"/>
                    <a:pt x="1432306" y="809842"/>
                  </a:cubicBezTo>
                  <a:cubicBezTo>
                    <a:pt x="1432184" y="809474"/>
                    <a:pt x="1431938" y="809228"/>
                    <a:pt x="1431570" y="808983"/>
                  </a:cubicBezTo>
                  <a:cubicBezTo>
                    <a:pt x="1431203" y="808738"/>
                    <a:pt x="1430835" y="808615"/>
                    <a:pt x="1430467" y="808615"/>
                  </a:cubicBezTo>
                  <a:cubicBezTo>
                    <a:pt x="1430099" y="808615"/>
                    <a:pt x="1429608" y="808615"/>
                    <a:pt x="1428995" y="808615"/>
                  </a:cubicBezTo>
                  <a:cubicBezTo>
                    <a:pt x="1428505" y="808615"/>
                    <a:pt x="1427892" y="808738"/>
                    <a:pt x="1427278" y="808983"/>
                  </a:cubicBezTo>
                  <a:moveTo>
                    <a:pt x="3880225" y="159295"/>
                  </a:moveTo>
                  <a:cubicBezTo>
                    <a:pt x="3879122" y="159540"/>
                    <a:pt x="3878141" y="159908"/>
                    <a:pt x="3877037" y="160399"/>
                  </a:cubicBezTo>
                  <a:cubicBezTo>
                    <a:pt x="3875933" y="160767"/>
                    <a:pt x="3874830" y="161257"/>
                    <a:pt x="3873726" y="161870"/>
                  </a:cubicBezTo>
                  <a:cubicBezTo>
                    <a:pt x="3872622" y="162361"/>
                    <a:pt x="3871519" y="162974"/>
                    <a:pt x="3870415" y="163710"/>
                  </a:cubicBezTo>
                  <a:cubicBezTo>
                    <a:pt x="3869312" y="164323"/>
                    <a:pt x="3868208" y="165059"/>
                    <a:pt x="3867227" y="165794"/>
                  </a:cubicBezTo>
                  <a:cubicBezTo>
                    <a:pt x="3865019" y="167389"/>
                    <a:pt x="3863057" y="169105"/>
                    <a:pt x="3861463" y="170945"/>
                  </a:cubicBezTo>
                  <a:cubicBezTo>
                    <a:pt x="3859869" y="172662"/>
                    <a:pt x="3858765" y="174378"/>
                    <a:pt x="3858030" y="175973"/>
                  </a:cubicBezTo>
                  <a:cubicBezTo>
                    <a:pt x="3857294" y="177567"/>
                    <a:pt x="3856926" y="179161"/>
                    <a:pt x="3857049" y="180387"/>
                  </a:cubicBezTo>
                  <a:cubicBezTo>
                    <a:pt x="3857171" y="181736"/>
                    <a:pt x="3857784" y="182840"/>
                    <a:pt x="3858888" y="183576"/>
                  </a:cubicBezTo>
                  <a:cubicBezTo>
                    <a:pt x="3859501" y="184066"/>
                    <a:pt x="3860114" y="184311"/>
                    <a:pt x="3860973" y="184557"/>
                  </a:cubicBezTo>
                  <a:cubicBezTo>
                    <a:pt x="3861709" y="184802"/>
                    <a:pt x="3862689" y="184924"/>
                    <a:pt x="3863670" y="184924"/>
                  </a:cubicBezTo>
                  <a:cubicBezTo>
                    <a:pt x="3864652" y="184924"/>
                    <a:pt x="3865632" y="184924"/>
                    <a:pt x="3866736" y="184802"/>
                  </a:cubicBezTo>
                  <a:cubicBezTo>
                    <a:pt x="3867840" y="184679"/>
                    <a:pt x="3868944" y="184434"/>
                    <a:pt x="3870170" y="184066"/>
                  </a:cubicBezTo>
                  <a:cubicBezTo>
                    <a:pt x="3871274" y="183821"/>
                    <a:pt x="3872377" y="183453"/>
                    <a:pt x="3873481" y="182962"/>
                  </a:cubicBezTo>
                  <a:cubicBezTo>
                    <a:pt x="3874584" y="182472"/>
                    <a:pt x="3875688" y="182104"/>
                    <a:pt x="3876792" y="181491"/>
                  </a:cubicBezTo>
                  <a:cubicBezTo>
                    <a:pt x="3877895" y="181000"/>
                    <a:pt x="3878999" y="180387"/>
                    <a:pt x="3880103" y="179651"/>
                  </a:cubicBezTo>
                  <a:cubicBezTo>
                    <a:pt x="3881207" y="179038"/>
                    <a:pt x="3882310" y="178303"/>
                    <a:pt x="3883414" y="177444"/>
                  </a:cubicBezTo>
                  <a:cubicBezTo>
                    <a:pt x="3885621" y="175850"/>
                    <a:pt x="3887583" y="174011"/>
                    <a:pt x="3889177" y="172294"/>
                  </a:cubicBezTo>
                  <a:cubicBezTo>
                    <a:pt x="3890772" y="170577"/>
                    <a:pt x="3891875" y="168860"/>
                    <a:pt x="3892611" y="167266"/>
                  </a:cubicBezTo>
                  <a:cubicBezTo>
                    <a:pt x="3893347" y="165672"/>
                    <a:pt x="3893715" y="164200"/>
                    <a:pt x="3893592" y="162851"/>
                  </a:cubicBezTo>
                  <a:cubicBezTo>
                    <a:pt x="3893469" y="161502"/>
                    <a:pt x="3892856" y="160399"/>
                    <a:pt x="3891752" y="159663"/>
                  </a:cubicBezTo>
                  <a:cubicBezTo>
                    <a:pt x="3891139" y="159172"/>
                    <a:pt x="3890404" y="158927"/>
                    <a:pt x="3889668" y="158682"/>
                  </a:cubicBezTo>
                  <a:cubicBezTo>
                    <a:pt x="3888809" y="158437"/>
                    <a:pt x="3887951" y="158314"/>
                    <a:pt x="3886970" y="158314"/>
                  </a:cubicBezTo>
                  <a:cubicBezTo>
                    <a:pt x="3885989" y="158314"/>
                    <a:pt x="3885008" y="158314"/>
                    <a:pt x="3883904" y="158437"/>
                  </a:cubicBezTo>
                  <a:cubicBezTo>
                    <a:pt x="3882801" y="158559"/>
                    <a:pt x="3881697" y="158805"/>
                    <a:pt x="3880471" y="159172"/>
                  </a:cubicBezTo>
                  <a:moveTo>
                    <a:pt x="1382396" y="845036"/>
                  </a:moveTo>
                  <a:cubicBezTo>
                    <a:pt x="1381783" y="845159"/>
                    <a:pt x="1381047" y="845404"/>
                    <a:pt x="1380312" y="845772"/>
                  </a:cubicBezTo>
                  <a:cubicBezTo>
                    <a:pt x="1379576" y="846140"/>
                    <a:pt x="1378840" y="846508"/>
                    <a:pt x="1377982" y="846876"/>
                  </a:cubicBezTo>
                  <a:cubicBezTo>
                    <a:pt x="1377246" y="847366"/>
                    <a:pt x="1376387" y="847857"/>
                    <a:pt x="1375529" y="848347"/>
                  </a:cubicBezTo>
                  <a:cubicBezTo>
                    <a:pt x="1374671" y="848960"/>
                    <a:pt x="1373935" y="849573"/>
                    <a:pt x="1373076" y="850187"/>
                  </a:cubicBezTo>
                  <a:cubicBezTo>
                    <a:pt x="1371482" y="851413"/>
                    <a:pt x="1370133" y="852762"/>
                    <a:pt x="1368907" y="854111"/>
                  </a:cubicBezTo>
                  <a:cubicBezTo>
                    <a:pt x="1367681" y="855460"/>
                    <a:pt x="1366700" y="856809"/>
                    <a:pt x="1365964" y="858035"/>
                  </a:cubicBezTo>
                  <a:cubicBezTo>
                    <a:pt x="1365228" y="859261"/>
                    <a:pt x="1364738" y="860487"/>
                    <a:pt x="1364492" y="861468"/>
                  </a:cubicBezTo>
                  <a:cubicBezTo>
                    <a:pt x="1364247" y="862450"/>
                    <a:pt x="1364370" y="863431"/>
                    <a:pt x="1364738" y="864044"/>
                  </a:cubicBezTo>
                  <a:cubicBezTo>
                    <a:pt x="1364860" y="864412"/>
                    <a:pt x="1365106" y="864657"/>
                    <a:pt x="1365473" y="864779"/>
                  </a:cubicBezTo>
                  <a:cubicBezTo>
                    <a:pt x="1365719" y="864902"/>
                    <a:pt x="1366087" y="865147"/>
                    <a:pt x="1366577" y="865147"/>
                  </a:cubicBezTo>
                  <a:cubicBezTo>
                    <a:pt x="1366945" y="865147"/>
                    <a:pt x="1367436" y="865147"/>
                    <a:pt x="1367926" y="865147"/>
                  </a:cubicBezTo>
                  <a:cubicBezTo>
                    <a:pt x="1368417" y="865147"/>
                    <a:pt x="1369030" y="865025"/>
                    <a:pt x="1369520" y="864779"/>
                  </a:cubicBezTo>
                  <a:cubicBezTo>
                    <a:pt x="1370133" y="864657"/>
                    <a:pt x="1370869" y="864412"/>
                    <a:pt x="1371605" y="864044"/>
                  </a:cubicBezTo>
                  <a:cubicBezTo>
                    <a:pt x="1372341" y="863676"/>
                    <a:pt x="1373076" y="863308"/>
                    <a:pt x="1373935" y="862940"/>
                  </a:cubicBezTo>
                  <a:cubicBezTo>
                    <a:pt x="1374671" y="862450"/>
                    <a:pt x="1375529" y="861959"/>
                    <a:pt x="1376387" y="861468"/>
                  </a:cubicBezTo>
                  <a:cubicBezTo>
                    <a:pt x="1377246" y="860855"/>
                    <a:pt x="1377982" y="860242"/>
                    <a:pt x="1378840" y="859629"/>
                  </a:cubicBezTo>
                  <a:cubicBezTo>
                    <a:pt x="1380434" y="858403"/>
                    <a:pt x="1381783" y="857054"/>
                    <a:pt x="1383009" y="855705"/>
                  </a:cubicBezTo>
                  <a:cubicBezTo>
                    <a:pt x="1384236" y="854356"/>
                    <a:pt x="1385217" y="853007"/>
                    <a:pt x="1385952" y="851781"/>
                  </a:cubicBezTo>
                  <a:cubicBezTo>
                    <a:pt x="1386688" y="850554"/>
                    <a:pt x="1387179" y="849328"/>
                    <a:pt x="1387424" y="848347"/>
                  </a:cubicBezTo>
                  <a:cubicBezTo>
                    <a:pt x="1387669" y="847366"/>
                    <a:pt x="1387547" y="846508"/>
                    <a:pt x="1387179" y="845772"/>
                  </a:cubicBezTo>
                  <a:cubicBezTo>
                    <a:pt x="1387056" y="845404"/>
                    <a:pt x="1386688" y="845159"/>
                    <a:pt x="1386443" y="845036"/>
                  </a:cubicBezTo>
                  <a:cubicBezTo>
                    <a:pt x="1386198" y="844914"/>
                    <a:pt x="1385830" y="844791"/>
                    <a:pt x="1385339" y="844668"/>
                  </a:cubicBezTo>
                  <a:cubicBezTo>
                    <a:pt x="1384971" y="844668"/>
                    <a:pt x="1384481" y="844668"/>
                    <a:pt x="1383990" y="844668"/>
                  </a:cubicBezTo>
                  <a:cubicBezTo>
                    <a:pt x="1383500" y="844668"/>
                    <a:pt x="1382887" y="844791"/>
                    <a:pt x="1382396" y="845036"/>
                  </a:cubicBezTo>
                  <a:moveTo>
                    <a:pt x="3911986" y="183821"/>
                  </a:moveTo>
                  <a:cubicBezTo>
                    <a:pt x="3911005" y="184066"/>
                    <a:pt x="3909902" y="184434"/>
                    <a:pt x="3908798" y="184802"/>
                  </a:cubicBezTo>
                  <a:cubicBezTo>
                    <a:pt x="3907694" y="185170"/>
                    <a:pt x="3906590" y="185660"/>
                    <a:pt x="3905610" y="186151"/>
                  </a:cubicBezTo>
                  <a:cubicBezTo>
                    <a:pt x="3904629" y="186641"/>
                    <a:pt x="3903402" y="187254"/>
                    <a:pt x="3902421" y="187868"/>
                  </a:cubicBezTo>
                  <a:cubicBezTo>
                    <a:pt x="3901318" y="188481"/>
                    <a:pt x="3900337" y="189216"/>
                    <a:pt x="3899233" y="189952"/>
                  </a:cubicBezTo>
                  <a:cubicBezTo>
                    <a:pt x="3896903" y="191546"/>
                    <a:pt x="3894941" y="193263"/>
                    <a:pt x="3893347" y="194980"/>
                  </a:cubicBezTo>
                  <a:cubicBezTo>
                    <a:pt x="3891752" y="196697"/>
                    <a:pt x="3890526" y="198414"/>
                    <a:pt x="3889668" y="200130"/>
                  </a:cubicBezTo>
                  <a:cubicBezTo>
                    <a:pt x="3888809" y="201725"/>
                    <a:pt x="3888442" y="203319"/>
                    <a:pt x="3888564" y="204668"/>
                  </a:cubicBezTo>
                  <a:cubicBezTo>
                    <a:pt x="3888564" y="206017"/>
                    <a:pt x="3889177" y="207243"/>
                    <a:pt x="3890281" y="208101"/>
                  </a:cubicBezTo>
                  <a:cubicBezTo>
                    <a:pt x="3890894" y="208592"/>
                    <a:pt x="3891507" y="208960"/>
                    <a:pt x="3892366" y="209205"/>
                  </a:cubicBezTo>
                  <a:cubicBezTo>
                    <a:pt x="3893224" y="209450"/>
                    <a:pt x="3894082" y="209573"/>
                    <a:pt x="3895064" y="209696"/>
                  </a:cubicBezTo>
                  <a:cubicBezTo>
                    <a:pt x="3896045" y="209696"/>
                    <a:pt x="3897148" y="209696"/>
                    <a:pt x="3898252" y="209573"/>
                  </a:cubicBezTo>
                  <a:cubicBezTo>
                    <a:pt x="3899355" y="209450"/>
                    <a:pt x="3900582" y="209205"/>
                    <a:pt x="3901808" y="208837"/>
                  </a:cubicBezTo>
                  <a:cubicBezTo>
                    <a:pt x="3902789" y="208592"/>
                    <a:pt x="3903893" y="208224"/>
                    <a:pt x="3904997" y="207856"/>
                  </a:cubicBezTo>
                  <a:cubicBezTo>
                    <a:pt x="3906100" y="207488"/>
                    <a:pt x="3907204" y="206998"/>
                    <a:pt x="3908185" y="206507"/>
                  </a:cubicBezTo>
                  <a:cubicBezTo>
                    <a:pt x="3909288" y="206017"/>
                    <a:pt x="3910392" y="205404"/>
                    <a:pt x="3911496" y="204790"/>
                  </a:cubicBezTo>
                  <a:cubicBezTo>
                    <a:pt x="3912600" y="204177"/>
                    <a:pt x="3913703" y="203441"/>
                    <a:pt x="3914684" y="202706"/>
                  </a:cubicBezTo>
                  <a:cubicBezTo>
                    <a:pt x="3917014" y="201112"/>
                    <a:pt x="3918976" y="199395"/>
                    <a:pt x="3920570" y="197555"/>
                  </a:cubicBezTo>
                  <a:cubicBezTo>
                    <a:pt x="3922165" y="195838"/>
                    <a:pt x="3923391" y="194122"/>
                    <a:pt x="3924249" y="192405"/>
                  </a:cubicBezTo>
                  <a:cubicBezTo>
                    <a:pt x="3925108" y="190688"/>
                    <a:pt x="3925475" y="189216"/>
                    <a:pt x="3925353" y="187868"/>
                  </a:cubicBezTo>
                  <a:cubicBezTo>
                    <a:pt x="3925353" y="186519"/>
                    <a:pt x="3924740" y="185292"/>
                    <a:pt x="3923636" y="184434"/>
                  </a:cubicBezTo>
                  <a:cubicBezTo>
                    <a:pt x="3923023" y="183943"/>
                    <a:pt x="3922287" y="183576"/>
                    <a:pt x="3921551" y="183330"/>
                  </a:cubicBezTo>
                  <a:cubicBezTo>
                    <a:pt x="3920693" y="183085"/>
                    <a:pt x="3919835" y="182962"/>
                    <a:pt x="3918853" y="182840"/>
                  </a:cubicBezTo>
                  <a:cubicBezTo>
                    <a:pt x="3917872" y="182840"/>
                    <a:pt x="3916769" y="182840"/>
                    <a:pt x="3915665" y="182962"/>
                  </a:cubicBezTo>
                  <a:cubicBezTo>
                    <a:pt x="3914562" y="183085"/>
                    <a:pt x="3913335" y="183330"/>
                    <a:pt x="3912109" y="183698"/>
                  </a:cubicBezTo>
                  <a:moveTo>
                    <a:pt x="1337882" y="881702"/>
                  </a:moveTo>
                  <a:cubicBezTo>
                    <a:pt x="1337146" y="881825"/>
                    <a:pt x="1336533" y="882193"/>
                    <a:pt x="1335675" y="882438"/>
                  </a:cubicBezTo>
                  <a:cubicBezTo>
                    <a:pt x="1334939" y="882806"/>
                    <a:pt x="1334080" y="883174"/>
                    <a:pt x="1333345" y="883664"/>
                  </a:cubicBezTo>
                  <a:cubicBezTo>
                    <a:pt x="1332486" y="884155"/>
                    <a:pt x="1331750" y="884645"/>
                    <a:pt x="1330892" y="885259"/>
                  </a:cubicBezTo>
                  <a:cubicBezTo>
                    <a:pt x="1330034" y="885872"/>
                    <a:pt x="1329175" y="886485"/>
                    <a:pt x="1328317" y="887221"/>
                  </a:cubicBezTo>
                  <a:cubicBezTo>
                    <a:pt x="1326845" y="888447"/>
                    <a:pt x="1325374" y="889796"/>
                    <a:pt x="1324270" y="891145"/>
                  </a:cubicBezTo>
                  <a:cubicBezTo>
                    <a:pt x="1323166" y="892494"/>
                    <a:pt x="1322185" y="893842"/>
                    <a:pt x="1321450" y="895069"/>
                  </a:cubicBezTo>
                  <a:cubicBezTo>
                    <a:pt x="1320714" y="896295"/>
                    <a:pt x="1320223" y="897521"/>
                    <a:pt x="1320101" y="898502"/>
                  </a:cubicBezTo>
                  <a:cubicBezTo>
                    <a:pt x="1319855" y="899483"/>
                    <a:pt x="1320101" y="900342"/>
                    <a:pt x="1320469" y="900955"/>
                  </a:cubicBezTo>
                  <a:cubicBezTo>
                    <a:pt x="1320714" y="901200"/>
                    <a:pt x="1320959" y="901446"/>
                    <a:pt x="1321204" y="901568"/>
                  </a:cubicBezTo>
                  <a:cubicBezTo>
                    <a:pt x="1321450" y="901691"/>
                    <a:pt x="1321818" y="901813"/>
                    <a:pt x="1322308" y="901936"/>
                  </a:cubicBezTo>
                  <a:cubicBezTo>
                    <a:pt x="1322676" y="901936"/>
                    <a:pt x="1323166" y="901936"/>
                    <a:pt x="1323657" y="901936"/>
                  </a:cubicBezTo>
                  <a:cubicBezTo>
                    <a:pt x="1324148" y="901936"/>
                    <a:pt x="1324638" y="901813"/>
                    <a:pt x="1325251" y="901691"/>
                  </a:cubicBezTo>
                  <a:cubicBezTo>
                    <a:pt x="1325987" y="901568"/>
                    <a:pt x="1326600" y="901200"/>
                    <a:pt x="1327458" y="900955"/>
                  </a:cubicBezTo>
                  <a:cubicBezTo>
                    <a:pt x="1328194" y="900587"/>
                    <a:pt x="1329053" y="900219"/>
                    <a:pt x="1329788" y="899729"/>
                  </a:cubicBezTo>
                  <a:cubicBezTo>
                    <a:pt x="1330647" y="899238"/>
                    <a:pt x="1331505" y="898748"/>
                    <a:pt x="1332241" y="898134"/>
                  </a:cubicBezTo>
                  <a:cubicBezTo>
                    <a:pt x="1333099" y="897521"/>
                    <a:pt x="1333958" y="896908"/>
                    <a:pt x="1334816" y="896172"/>
                  </a:cubicBezTo>
                  <a:cubicBezTo>
                    <a:pt x="1336410" y="894946"/>
                    <a:pt x="1337759" y="893597"/>
                    <a:pt x="1338863" y="892248"/>
                  </a:cubicBezTo>
                  <a:cubicBezTo>
                    <a:pt x="1340089" y="890899"/>
                    <a:pt x="1341070" y="889550"/>
                    <a:pt x="1341683" y="888324"/>
                  </a:cubicBezTo>
                  <a:cubicBezTo>
                    <a:pt x="1342297" y="887098"/>
                    <a:pt x="1342910" y="885872"/>
                    <a:pt x="1343032" y="884891"/>
                  </a:cubicBezTo>
                  <a:cubicBezTo>
                    <a:pt x="1343278" y="883910"/>
                    <a:pt x="1343032" y="883051"/>
                    <a:pt x="1342664" y="882438"/>
                  </a:cubicBezTo>
                  <a:cubicBezTo>
                    <a:pt x="1342419" y="882193"/>
                    <a:pt x="1342174" y="881947"/>
                    <a:pt x="1341929" y="881825"/>
                  </a:cubicBezTo>
                  <a:cubicBezTo>
                    <a:pt x="1341683" y="881702"/>
                    <a:pt x="1341316" y="881580"/>
                    <a:pt x="1340825" y="881457"/>
                  </a:cubicBezTo>
                  <a:cubicBezTo>
                    <a:pt x="1340457" y="881457"/>
                    <a:pt x="1339967" y="881457"/>
                    <a:pt x="1339476" y="881457"/>
                  </a:cubicBezTo>
                  <a:cubicBezTo>
                    <a:pt x="1338986" y="881457"/>
                    <a:pt x="1338495" y="881580"/>
                    <a:pt x="1337882" y="881702"/>
                  </a:cubicBezTo>
                  <a:moveTo>
                    <a:pt x="3942030" y="210186"/>
                  </a:moveTo>
                  <a:cubicBezTo>
                    <a:pt x="3941050" y="210431"/>
                    <a:pt x="3940068" y="210799"/>
                    <a:pt x="3938965" y="211167"/>
                  </a:cubicBezTo>
                  <a:cubicBezTo>
                    <a:pt x="3937984" y="211535"/>
                    <a:pt x="3936880" y="212025"/>
                    <a:pt x="3935899" y="212516"/>
                  </a:cubicBezTo>
                  <a:cubicBezTo>
                    <a:pt x="3934795" y="213007"/>
                    <a:pt x="3933814" y="213497"/>
                    <a:pt x="3932710" y="214110"/>
                  </a:cubicBezTo>
                  <a:cubicBezTo>
                    <a:pt x="3931607" y="214723"/>
                    <a:pt x="3930626" y="215336"/>
                    <a:pt x="3929645" y="216072"/>
                  </a:cubicBezTo>
                  <a:cubicBezTo>
                    <a:pt x="3927315" y="217666"/>
                    <a:pt x="3925230" y="219383"/>
                    <a:pt x="3923636" y="221100"/>
                  </a:cubicBezTo>
                  <a:cubicBezTo>
                    <a:pt x="3921919" y="222817"/>
                    <a:pt x="3920693" y="224656"/>
                    <a:pt x="3919712" y="226250"/>
                  </a:cubicBezTo>
                  <a:cubicBezTo>
                    <a:pt x="3918731" y="227845"/>
                    <a:pt x="3918363" y="229561"/>
                    <a:pt x="3918363" y="230910"/>
                  </a:cubicBezTo>
                  <a:cubicBezTo>
                    <a:pt x="3918363" y="232259"/>
                    <a:pt x="3918853" y="233608"/>
                    <a:pt x="3919835" y="234589"/>
                  </a:cubicBezTo>
                  <a:cubicBezTo>
                    <a:pt x="3920448" y="235080"/>
                    <a:pt x="3921061" y="235570"/>
                    <a:pt x="3921919" y="235816"/>
                  </a:cubicBezTo>
                  <a:cubicBezTo>
                    <a:pt x="3922778" y="236061"/>
                    <a:pt x="3923759" y="236306"/>
                    <a:pt x="3924740" y="236429"/>
                  </a:cubicBezTo>
                  <a:cubicBezTo>
                    <a:pt x="3925721" y="236551"/>
                    <a:pt x="3926947" y="236429"/>
                    <a:pt x="3928051" y="236429"/>
                  </a:cubicBezTo>
                  <a:cubicBezTo>
                    <a:pt x="3929277" y="236306"/>
                    <a:pt x="3930503" y="236061"/>
                    <a:pt x="3931852" y="235693"/>
                  </a:cubicBezTo>
                  <a:cubicBezTo>
                    <a:pt x="3932833" y="235448"/>
                    <a:pt x="3933814" y="235080"/>
                    <a:pt x="3934918" y="234712"/>
                  </a:cubicBezTo>
                  <a:cubicBezTo>
                    <a:pt x="3935899" y="234344"/>
                    <a:pt x="3937003" y="233853"/>
                    <a:pt x="3938106" y="233363"/>
                  </a:cubicBezTo>
                  <a:cubicBezTo>
                    <a:pt x="3939210" y="232872"/>
                    <a:pt x="3940191" y="232382"/>
                    <a:pt x="3941295" y="231769"/>
                  </a:cubicBezTo>
                  <a:cubicBezTo>
                    <a:pt x="3942398" y="231156"/>
                    <a:pt x="3943379" y="230542"/>
                    <a:pt x="3944360" y="229807"/>
                  </a:cubicBezTo>
                  <a:cubicBezTo>
                    <a:pt x="3946813" y="228213"/>
                    <a:pt x="3948775" y="226496"/>
                    <a:pt x="3950492" y="224656"/>
                  </a:cubicBezTo>
                  <a:cubicBezTo>
                    <a:pt x="3952208" y="222939"/>
                    <a:pt x="3953558" y="221100"/>
                    <a:pt x="3954416" y="219506"/>
                  </a:cubicBezTo>
                  <a:cubicBezTo>
                    <a:pt x="3955274" y="217912"/>
                    <a:pt x="3955765" y="216195"/>
                    <a:pt x="3955765" y="214846"/>
                  </a:cubicBezTo>
                  <a:cubicBezTo>
                    <a:pt x="3955765" y="213374"/>
                    <a:pt x="3955274" y="212271"/>
                    <a:pt x="3954293" y="211290"/>
                  </a:cubicBezTo>
                  <a:cubicBezTo>
                    <a:pt x="3953680" y="210799"/>
                    <a:pt x="3952945" y="210309"/>
                    <a:pt x="3952086" y="210063"/>
                  </a:cubicBezTo>
                  <a:cubicBezTo>
                    <a:pt x="3951228" y="209818"/>
                    <a:pt x="3950247" y="209573"/>
                    <a:pt x="3949265" y="209450"/>
                  </a:cubicBezTo>
                  <a:cubicBezTo>
                    <a:pt x="3948162" y="209450"/>
                    <a:pt x="3947058" y="209450"/>
                    <a:pt x="3945832" y="209450"/>
                  </a:cubicBezTo>
                  <a:cubicBezTo>
                    <a:pt x="3944606" y="209573"/>
                    <a:pt x="3943379" y="209818"/>
                    <a:pt x="3942030" y="210186"/>
                  </a:cubicBezTo>
                  <a:moveTo>
                    <a:pt x="1293490" y="918859"/>
                  </a:moveTo>
                  <a:cubicBezTo>
                    <a:pt x="1292755" y="919104"/>
                    <a:pt x="1292019" y="919349"/>
                    <a:pt x="1291283" y="919595"/>
                  </a:cubicBezTo>
                  <a:cubicBezTo>
                    <a:pt x="1290547" y="919963"/>
                    <a:pt x="1289689" y="920330"/>
                    <a:pt x="1288830" y="920821"/>
                  </a:cubicBezTo>
                  <a:cubicBezTo>
                    <a:pt x="1287972" y="921311"/>
                    <a:pt x="1287114" y="921802"/>
                    <a:pt x="1286255" y="922415"/>
                  </a:cubicBezTo>
                  <a:cubicBezTo>
                    <a:pt x="1285397" y="923028"/>
                    <a:pt x="1284538" y="923764"/>
                    <a:pt x="1283680" y="924500"/>
                  </a:cubicBezTo>
                  <a:cubicBezTo>
                    <a:pt x="1282208" y="925849"/>
                    <a:pt x="1280860" y="927198"/>
                    <a:pt x="1279633" y="928424"/>
                  </a:cubicBezTo>
                  <a:cubicBezTo>
                    <a:pt x="1278530" y="929773"/>
                    <a:pt x="1277548" y="931122"/>
                    <a:pt x="1276813" y="932348"/>
                  </a:cubicBezTo>
                  <a:cubicBezTo>
                    <a:pt x="1276077" y="933574"/>
                    <a:pt x="1275709" y="934678"/>
                    <a:pt x="1275586" y="935659"/>
                  </a:cubicBezTo>
                  <a:cubicBezTo>
                    <a:pt x="1275464" y="936640"/>
                    <a:pt x="1275586" y="937498"/>
                    <a:pt x="1276077" y="938112"/>
                  </a:cubicBezTo>
                  <a:cubicBezTo>
                    <a:pt x="1276322" y="938357"/>
                    <a:pt x="1276567" y="938602"/>
                    <a:pt x="1276813" y="938725"/>
                  </a:cubicBezTo>
                  <a:cubicBezTo>
                    <a:pt x="1277058" y="938847"/>
                    <a:pt x="1277426" y="938970"/>
                    <a:pt x="1277794" y="938970"/>
                  </a:cubicBezTo>
                  <a:cubicBezTo>
                    <a:pt x="1278162" y="938970"/>
                    <a:pt x="1278652" y="938970"/>
                    <a:pt x="1279020" y="938970"/>
                  </a:cubicBezTo>
                  <a:cubicBezTo>
                    <a:pt x="1279388" y="938970"/>
                    <a:pt x="1280001" y="938847"/>
                    <a:pt x="1280492" y="938725"/>
                  </a:cubicBezTo>
                  <a:cubicBezTo>
                    <a:pt x="1281227" y="938479"/>
                    <a:pt x="1281963" y="938234"/>
                    <a:pt x="1282699" y="937989"/>
                  </a:cubicBezTo>
                  <a:cubicBezTo>
                    <a:pt x="1283435" y="937621"/>
                    <a:pt x="1284293" y="937253"/>
                    <a:pt x="1285151" y="936763"/>
                  </a:cubicBezTo>
                  <a:cubicBezTo>
                    <a:pt x="1286010" y="936272"/>
                    <a:pt x="1286868" y="935782"/>
                    <a:pt x="1287727" y="935168"/>
                  </a:cubicBezTo>
                  <a:cubicBezTo>
                    <a:pt x="1288585" y="934555"/>
                    <a:pt x="1289444" y="933820"/>
                    <a:pt x="1290302" y="933084"/>
                  </a:cubicBezTo>
                  <a:cubicBezTo>
                    <a:pt x="1291773" y="931857"/>
                    <a:pt x="1293122" y="930509"/>
                    <a:pt x="1294349" y="929160"/>
                  </a:cubicBezTo>
                  <a:cubicBezTo>
                    <a:pt x="1295452" y="927811"/>
                    <a:pt x="1296433" y="926462"/>
                    <a:pt x="1297169" y="925236"/>
                  </a:cubicBezTo>
                  <a:cubicBezTo>
                    <a:pt x="1297905" y="924009"/>
                    <a:pt x="1298273" y="922906"/>
                    <a:pt x="1298395" y="921925"/>
                  </a:cubicBezTo>
                  <a:cubicBezTo>
                    <a:pt x="1298518" y="920943"/>
                    <a:pt x="1298395" y="920085"/>
                    <a:pt x="1297905" y="919472"/>
                  </a:cubicBezTo>
                  <a:cubicBezTo>
                    <a:pt x="1297660" y="919227"/>
                    <a:pt x="1297414" y="918981"/>
                    <a:pt x="1297169" y="918859"/>
                  </a:cubicBezTo>
                  <a:cubicBezTo>
                    <a:pt x="1296924" y="918736"/>
                    <a:pt x="1296556" y="918614"/>
                    <a:pt x="1296188" y="918614"/>
                  </a:cubicBezTo>
                  <a:cubicBezTo>
                    <a:pt x="1295820" y="918614"/>
                    <a:pt x="1295330" y="918614"/>
                    <a:pt x="1294962" y="918614"/>
                  </a:cubicBezTo>
                  <a:cubicBezTo>
                    <a:pt x="1294471" y="918614"/>
                    <a:pt x="1293981" y="918736"/>
                    <a:pt x="1293490" y="918859"/>
                  </a:cubicBezTo>
                  <a:moveTo>
                    <a:pt x="3970480" y="238391"/>
                  </a:moveTo>
                  <a:cubicBezTo>
                    <a:pt x="3969499" y="238636"/>
                    <a:pt x="3968518" y="239004"/>
                    <a:pt x="3967537" y="239249"/>
                  </a:cubicBezTo>
                  <a:cubicBezTo>
                    <a:pt x="3966556" y="239617"/>
                    <a:pt x="3965575" y="239985"/>
                    <a:pt x="3964594" y="240475"/>
                  </a:cubicBezTo>
                  <a:cubicBezTo>
                    <a:pt x="3963613" y="240966"/>
                    <a:pt x="3962632" y="241456"/>
                    <a:pt x="3961528" y="241947"/>
                  </a:cubicBezTo>
                  <a:cubicBezTo>
                    <a:pt x="3960425" y="242438"/>
                    <a:pt x="3959566" y="243051"/>
                    <a:pt x="3958463" y="243786"/>
                  </a:cubicBezTo>
                  <a:cubicBezTo>
                    <a:pt x="3956010" y="245381"/>
                    <a:pt x="3953925" y="247097"/>
                    <a:pt x="3952208" y="248814"/>
                  </a:cubicBezTo>
                  <a:cubicBezTo>
                    <a:pt x="3950492" y="250531"/>
                    <a:pt x="3949020" y="252370"/>
                    <a:pt x="3948039" y="254087"/>
                  </a:cubicBezTo>
                  <a:cubicBezTo>
                    <a:pt x="3947058" y="255804"/>
                    <a:pt x="3946568" y="257398"/>
                    <a:pt x="3946445" y="258870"/>
                  </a:cubicBezTo>
                  <a:cubicBezTo>
                    <a:pt x="3946445" y="260341"/>
                    <a:pt x="3946813" y="261690"/>
                    <a:pt x="3947671" y="262671"/>
                  </a:cubicBezTo>
                  <a:cubicBezTo>
                    <a:pt x="3948285" y="263284"/>
                    <a:pt x="3948898" y="263775"/>
                    <a:pt x="3949756" y="264143"/>
                  </a:cubicBezTo>
                  <a:cubicBezTo>
                    <a:pt x="3950615" y="264511"/>
                    <a:pt x="3951595" y="264756"/>
                    <a:pt x="3952699" y="264756"/>
                  </a:cubicBezTo>
                  <a:cubicBezTo>
                    <a:pt x="3953803" y="264756"/>
                    <a:pt x="3954906" y="264756"/>
                    <a:pt x="3956255" y="264756"/>
                  </a:cubicBezTo>
                  <a:cubicBezTo>
                    <a:pt x="3957482" y="264633"/>
                    <a:pt x="3958831" y="264388"/>
                    <a:pt x="3960180" y="264020"/>
                  </a:cubicBezTo>
                  <a:cubicBezTo>
                    <a:pt x="3961161" y="263775"/>
                    <a:pt x="3962142" y="263407"/>
                    <a:pt x="3963123" y="263162"/>
                  </a:cubicBezTo>
                  <a:cubicBezTo>
                    <a:pt x="3964103" y="262794"/>
                    <a:pt x="3965085" y="262426"/>
                    <a:pt x="3966188" y="261935"/>
                  </a:cubicBezTo>
                  <a:cubicBezTo>
                    <a:pt x="3967169" y="261445"/>
                    <a:pt x="3968273" y="260954"/>
                    <a:pt x="3969254" y="260464"/>
                  </a:cubicBezTo>
                  <a:cubicBezTo>
                    <a:pt x="3970235" y="259851"/>
                    <a:pt x="3971339" y="259238"/>
                    <a:pt x="3972320" y="258625"/>
                  </a:cubicBezTo>
                  <a:cubicBezTo>
                    <a:pt x="3974773" y="257030"/>
                    <a:pt x="3976857" y="255313"/>
                    <a:pt x="3978574" y="253474"/>
                  </a:cubicBezTo>
                  <a:cubicBezTo>
                    <a:pt x="3980291" y="251635"/>
                    <a:pt x="3981762" y="249918"/>
                    <a:pt x="3982743" y="248201"/>
                  </a:cubicBezTo>
                  <a:cubicBezTo>
                    <a:pt x="3983724" y="246484"/>
                    <a:pt x="3984215" y="244890"/>
                    <a:pt x="3984338" y="243418"/>
                  </a:cubicBezTo>
                  <a:cubicBezTo>
                    <a:pt x="3984338" y="241947"/>
                    <a:pt x="3983970" y="240598"/>
                    <a:pt x="3982988" y="239617"/>
                  </a:cubicBezTo>
                  <a:cubicBezTo>
                    <a:pt x="3982375" y="239004"/>
                    <a:pt x="3981640" y="238513"/>
                    <a:pt x="3980781" y="238268"/>
                  </a:cubicBezTo>
                  <a:cubicBezTo>
                    <a:pt x="3979923" y="238023"/>
                    <a:pt x="3978942" y="237655"/>
                    <a:pt x="3977838" y="237655"/>
                  </a:cubicBezTo>
                  <a:cubicBezTo>
                    <a:pt x="3976734" y="237655"/>
                    <a:pt x="3975508" y="237655"/>
                    <a:pt x="3974282" y="237655"/>
                  </a:cubicBezTo>
                  <a:cubicBezTo>
                    <a:pt x="3973056" y="237778"/>
                    <a:pt x="3971707" y="238023"/>
                    <a:pt x="3970358" y="238391"/>
                  </a:cubicBezTo>
                  <a:moveTo>
                    <a:pt x="1249712" y="956506"/>
                  </a:moveTo>
                  <a:cubicBezTo>
                    <a:pt x="1248976" y="956751"/>
                    <a:pt x="1248240" y="956996"/>
                    <a:pt x="1247382" y="957364"/>
                  </a:cubicBezTo>
                  <a:cubicBezTo>
                    <a:pt x="1246523" y="957732"/>
                    <a:pt x="1245788" y="958100"/>
                    <a:pt x="1244807" y="958591"/>
                  </a:cubicBezTo>
                  <a:cubicBezTo>
                    <a:pt x="1243948" y="959081"/>
                    <a:pt x="1243090" y="959694"/>
                    <a:pt x="1242109" y="960307"/>
                  </a:cubicBezTo>
                  <a:cubicBezTo>
                    <a:pt x="1241250" y="960921"/>
                    <a:pt x="1240269" y="961656"/>
                    <a:pt x="1239411" y="962392"/>
                  </a:cubicBezTo>
                  <a:cubicBezTo>
                    <a:pt x="1237939" y="963741"/>
                    <a:pt x="1236590" y="965090"/>
                    <a:pt x="1235487" y="966439"/>
                  </a:cubicBezTo>
                  <a:cubicBezTo>
                    <a:pt x="1234383" y="967788"/>
                    <a:pt x="1233525" y="969137"/>
                    <a:pt x="1232789" y="970363"/>
                  </a:cubicBezTo>
                  <a:cubicBezTo>
                    <a:pt x="1232053" y="971589"/>
                    <a:pt x="1231685" y="972693"/>
                    <a:pt x="1231563" y="973674"/>
                  </a:cubicBezTo>
                  <a:cubicBezTo>
                    <a:pt x="1231563" y="974655"/>
                    <a:pt x="1231563" y="975391"/>
                    <a:pt x="1232176" y="976004"/>
                  </a:cubicBezTo>
                  <a:cubicBezTo>
                    <a:pt x="1232421" y="976249"/>
                    <a:pt x="1232666" y="976372"/>
                    <a:pt x="1232912" y="976494"/>
                  </a:cubicBezTo>
                  <a:cubicBezTo>
                    <a:pt x="1233157" y="976617"/>
                    <a:pt x="1233525" y="976740"/>
                    <a:pt x="1233893" y="976740"/>
                  </a:cubicBezTo>
                  <a:cubicBezTo>
                    <a:pt x="1234260" y="976740"/>
                    <a:pt x="1234628" y="976740"/>
                    <a:pt x="1235119" y="976740"/>
                  </a:cubicBezTo>
                  <a:cubicBezTo>
                    <a:pt x="1235609" y="976740"/>
                    <a:pt x="1235977" y="976617"/>
                    <a:pt x="1236468" y="976494"/>
                  </a:cubicBezTo>
                  <a:cubicBezTo>
                    <a:pt x="1237203" y="976249"/>
                    <a:pt x="1237939" y="976004"/>
                    <a:pt x="1238798" y="975636"/>
                  </a:cubicBezTo>
                  <a:cubicBezTo>
                    <a:pt x="1239656" y="975268"/>
                    <a:pt x="1240392" y="974900"/>
                    <a:pt x="1241250" y="974410"/>
                  </a:cubicBezTo>
                  <a:cubicBezTo>
                    <a:pt x="1242109" y="973919"/>
                    <a:pt x="1242967" y="973306"/>
                    <a:pt x="1243948" y="972693"/>
                  </a:cubicBezTo>
                  <a:cubicBezTo>
                    <a:pt x="1244807" y="972080"/>
                    <a:pt x="1245788" y="971344"/>
                    <a:pt x="1246646" y="970608"/>
                  </a:cubicBezTo>
                  <a:cubicBezTo>
                    <a:pt x="1248118" y="969259"/>
                    <a:pt x="1249466" y="967910"/>
                    <a:pt x="1250570" y="966561"/>
                  </a:cubicBezTo>
                  <a:cubicBezTo>
                    <a:pt x="1251674" y="965213"/>
                    <a:pt x="1252655" y="963864"/>
                    <a:pt x="1253268" y="962637"/>
                  </a:cubicBezTo>
                  <a:cubicBezTo>
                    <a:pt x="1253881" y="961411"/>
                    <a:pt x="1254372" y="960307"/>
                    <a:pt x="1254494" y="959326"/>
                  </a:cubicBezTo>
                  <a:cubicBezTo>
                    <a:pt x="1254494" y="958345"/>
                    <a:pt x="1254494" y="957610"/>
                    <a:pt x="1253881" y="956996"/>
                  </a:cubicBezTo>
                  <a:cubicBezTo>
                    <a:pt x="1253636" y="956751"/>
                    <a:pt x="1253391" y="956629"/>
                    <a:pt x="1253145" y="956506"/>
                  </a:cubicBezTo>
                  <a:cubicBezTo>
                    <a:pt x="1252900" y="956383"/>
                    <a:pt x="1252532" y="956261"/>
                    <a:pt x="1252164" y="956261"/>
                  </a:cubicBezTo>
                  <a:cubicBezTo>
                    <a:pt x="1251796" y="956261"/>
                    <a:pt x="1251428" y="956261"/>
                    <a:pt x="1250938" y="956261"/>
                  </a:cubicBezTo>
                  <a:cubicBezTo>
                    <a:pt x="1250447" y="956261"/>
                    <a:pt x="1250080" y="956383"/>
                    <a:pt x="1249466" y="956506"/>
                  </a:cubicBezTo>
                  <a:moveTo>
                    <a:pt x="3997336" y="268680"/>
                  </a:moveTo>
                  <a:cubicBezTo>
                    <a:pt x="3996355" y="268925"/>
                    <a:pt x="3995496" y="269171"/>
                    <a:pt x="3994516" y="269539"/>
                  </a:cubicBezTo>
                  <a:cubicBezTo>
                    <a:pt x="3993535" y="269906"/>
                    <a:pt x="3992553" y="270274"/>
                    <a:pt x="3991573" y="270642"/>
                  </a:cubicBezTo>
                  <a:cubicBezTo>
                    <a:pt x="3990591" y="271010"/>
                    <a:pt x="3989611" y="271501"/>
                    <a:pt x="3988629" y="272114"/>
                  </a:cubicBezTo>
                  <a:cubicBezTo>
                    <a:pt x="3987648" y="272604"/>
                    <a:pt x="3986668" y="273217"/>
                    <a:pt x="3985686" y="273830"/>
                  </a:cubicBezTo>
                  <a:cubicBezTo>
                    <a:pt x="3983234" y="275425"/>
                    <a:pt x="3981026" y="277141"/>
                    <a:pt x="3979310" y="278858"/>
                  </a:cubicBezTo>
                  <a:cubicBezTo>
                    <a:pt x="3977470" y="280575"/>
                    <a:pt x="3975999" y="282414"/>
                    <a:pt x="3975018" y="284131"/>
                  </a:cubicBezTo>
                  <a:cubicBezTo>
                    <a:pt x="3974036" y="285848"/>
                    <a:pt x="3973301" y="287565"/>
                    <a:pt x="3973178" y="289036"/>
                  </a:cubicBezTo>
                  <a:cubicBezTo>
                    <a:pt x="3973056" y="290508"/>
                    <a:pt x="3973423" y="291980"/>
                    <a:pt x="3974282" y="292961"/>
                  </a:cubicBezTo>
                  <a:cubicBezTo>
                    <a:pt x="3974773" y="293574"/>
                    <a:pt x="3975508" y="294187"/>
                    <a:pt x="3976366" y="294555"/>
                  </a:cubicBezTo>
                  <a:cubicBezTo>
                    <a:pt x="3977225" y="294923"/>
                    <a:pt x="3978206" y="295168"/>
                    <a:pt x="3979310" y="295291"/>
                  </a:cubicBezTo>
                  <a:cubicBezTo>
                    <a:pt x="3980413" y="295413"/>
                    <a:pt x="3981640" y="295413"/>
                    <a:pt x="3982988" y="295291"/>
                  </a:cubicBezTo>
                  <a:cubicBezTo>
                    <a:pt x="3984338" y="295168"/>
                    <a:pt x="3985686" y="294923"/>
                    <a:pt x="3987158" y="294555"/>
                  </a:cubicBezTo>
                  <a:cubicBezTo>
                    <a:pt x="3988139" y="294310"/>
                    <a:pt x="3988997" y="294064"/>
                    <a:pt x="3989978" y="293696"/>
                  </a:cubicBezTo>
                  <a:cubicBezTo>
                    <a:pt x="3990959" y="293328"/>
                    <a:pt x="3991940" y="292961"/>
                    <a:pt x="3992921" y="292593"/>
                  </a:cubicBezTo>
                  <a:cubicBezTo>
                    <a:pt x="3993903" y="292102"/>
                    <a:pt x="3994883" y="291734"/>
                    <a:pt x="3995865" y="291121"/>
                  </a:cubicBezTo>
                  <a:cubicBezTo>
                    <a:pt x="3996846" y="290508"/>
                    <a:pt x="3997826" y="290018"/>
                    <a:pt x="3998808" y="289404"/>
                  </a:cubicBezTo>
                  <a:cubicBezTo>
                    <a:pt x="4001260" y="287810"/>
                    <a:pt x="4003468" y="286093"/>
                    <a:pt x="4005307" y="284377"/>
                  </a:cubicBezTo>
                  <a:cubicBezTo>
                    <a:pt x="4007146" y="282660"/>
                    <a:pt x="4008618" y="280820"/>
                    <a:pt x="4009599" y="279104"/>
                  </a:cubicBezTo>
                  <a:cubicBezTo>
                    <a:pt x="4010580" y="277387"/>
                    <a:pt x="4011316" y="275670"/>
                    <a:pt x="4011438" y="274198"/>
                  </a:cubicBezTo>
                  <a:cubicBezTo>
                    <a:pt x="4011561" y="272727"/>
                    <a:pt x="4011193" y="271378"/>
                    <a:pt x="4010335" y="270274"/>
                  </a:cubicBezTo>
                  <a:cubicBezTo>
                    <a:pt x="4009844" y="269661"/>
                    <a:pt x="4009108" y="269048"/>
                    <a:pt x="4008250" y="268680"/>
                  </a:cubicBezTo>
                  <a:cubicBezTo>
                    <a:pt x="4007391" y="268312"/>
                    <a:pt x="4006411" y="268067"/>
                    <a:pt x="4005307" y="267944"/>
                  </a:cubicBezTo>
                  <a:cubicBezTo>
                    <a:pt x="4004203" y="267822"/>
                    <a:pt x="4002977" y="267822"/>
                    <a:pt x="4001628" y="267944"/>
                  </a:cubicBezTo>
                  <a:cubicBezTo>
                    <a:pt x="4000279" y="268067"/>
                    <a:pt x="3998930" y="268312"/>
                    <a:pt x="3997459" y="268680"/>
                  </a:cubicBezTo>
                  <a:moveTo>
                    <a:pt x="1206424" y="994644"/>
                  </a:moveTo>
                  <a:cubicBezTo>
                    <a:pt x="1205688" y="994889"/>
                    <a:pt x="1204829" y="995134"/>
                    <a:pt x="1204094" y="995502"/>
                  </a:cubicBezTo>
                  <a:cubicBezTo>
                    <a:pt x="1203235" y="995870"/>
                    <a:pt x="1202377" y="996360"/>
                    <a:pt x="1201519" y="996851"/>
                  </a:cubicBezTo>
                  <a:cubicBezTo>
                    <a:pt x="1200660" y="997341"/>
                    <a:pt x="1199679" y="997955"/>
                    <a:pt x="1198821" y="998690"/>
                  </a:cubicBezTo>
                  <a:cubicBezTo>
                    <a:pt x="1197840" y="999426"/>
                    <a:pt x="1196981" y="1000162"/>
                    <a:pt x="1196123" y="1000898"/>
                  </a:cubicBezTo>
                  <a:cubicBezTo>
                    <a:pt x="1194651" y="1002246"/>
                    <a:pt x="1193302" y="1003595"/>
                    <a:pt x="1192199" y="1004944"/>
                  </a:cubicBezTo>
                  <a:cubicBezTo>
                    <a:pt x="1191095" y="1006293"/>
                    <a:pt x="1190237" y="1007642"/>
                    <a:pt x="1189624" y="1008869"/>
                  </a:cubicBezTo>
                  <a:cubicBezTo>
                    <a:pt x="1189010" y="1010095"/>
                    <a:pt x="1188643" y="1011198"/>
                    <a:pt x="1188520" y="1012180"/>
                  </a:cubicBezTo>
                  <a:cubicBezTo>
                    <a:pt x="1188520" y="1013160"/>
                    <a:pt x="1188643" y="1013896"/>
                    <a:pt x="1189133" y="1014387"/>
                  </a:cubicBezTo>
                  <a:cubicBezTo>
                    <a:pt x="1189378" y="1014632"/>
                    <a:pt x="1189624" y="1014755"/>
                    <a:pt x="1189869" y="1014877"/>
                  </a:cubicBezTo>
                  <a:cubicBezTo>
                    <a:pt x="1190114" y="1014877"/>
                    <a:pt x="1190482" y="1015123"/>
                    <a:pt x="1190850" y="1015123"/>
                  </a:cubicBezTo>
                  <a:cubicBezTo>
                    <a:pt x="1191218" y="1015123"/>
                    <a:pt x="1191586" y="1015123"/>
                    <a:pt x="1192076" y="1015123"/>
                  </a:cubicBezTo>
                  <a:cubicBezTo>
                    <a:pt x="1192444" y="1015123"/>
                    <a:pt x="1192935" y="1015000"/>
                    <a:pt x="1193425" y="1014877"/>
                  </a:cubicBezTo>
                  <a:cubicBezTo>
                    <a:pt x="1194161" y="1014632"/>
                    <a:pt x="1195019" y="1014387"/>
                    <a:pt x="1195755" y="1014019"/>
                  </a:cubicBezTo>
                  <a:cubicBezTo>
                    <a:pt x="1196613" y="1013651"/>
                    <a:pt x="1197472" y="1013160"/>
                    <a:pt x="1198330" y="1012670"/>
                  </a:cubicBezTo>
                  <a:cubicBezTo>
                    <a:pt x="1199189" y="1012180"/>
                    <a:pt x="1200170" y="1011566"/>
                    <a:pt x="1201028" y="1010831"/>
                  </a:cubicBezTo>
                  <a:cubicBezTo>
                    <a:pt x="1202009" y="1010095"/>
                    <a:pt x="1202868" y="1009359"/>
                    <a:pt x="1203849" y="1008623"/>
                  </a:cubicBezTo>
                  <a:cubicBezTo>
                    <a:pt x="1205320" y="1007274"/>
                    <a:pt x="1206669" y="1005925"/>
                    <a:pt x="1207773" y="1004576"/>
                  </a:cubicBezTo>
                  <a:cubicBezTo>
                    <a:pt x="1208876" y="1003227"/>
                    <a:pt x="1209735" y="1001879"/>
                    <a:pt x="1210348" y="1000652"/>
                  </a:cubicBezTo>
                  <a:cubicBezTo>
                    <a:pt x="1210961" y="999426"/>
                    <a:pt x="1211329" y="998322"/>
                    <a:pt x="1211451" y="997341"/>
                  </a:cubicBezTo>
                  <a:cubicBezTo>
                    <a:pt x="1211451" y="996360"/>
                    <a:pt x="1211329" y="995625"/>
                    <a:pt x="1210716" y="995134"/>
                  </a:cubicBezTo>
                  <a:cubicBezTo>
                    <a:pt x="1210470" y="994889"/>
                    <a:pt x="1210225" y="994766"/>
                    <a:pt x="1209980" y="994644"/>
                  </a:cubicBezTo>
                  <a:cubicBezTo>
                    <a:pt x="1209735" y="994644"/>
                    <a:pt x="1209367" y="994398"/>
                    <a:pt x="1208999" y="994398"/>
                  </a:cubicBezTo>
                  <a:cubicBezTo>
                    <a:pt x="1208631" y="994398"/>
                    <a:pt x="1208263" y="994398"/>
                    <a:pt x="1207773" y="994398"/>
                  </a:cubicBezTo>
                  <a:cubicBezTo>
                    <a:pt x="1207405" y="994398"/>
                    <a:pt x="1206914" y="994521"/>
                    <a:pt x="1206424" y="994644"/>
                  </a:cubicBezTo>
                  <a:moveTo>
                    <a:pt x="4022475" y="300809"/>
                  </a:moveTo>
                  <a:cubicBezTo>
                    <a:pt x="4021616" y="301054"/>
                    <a:pt x="4020636" y="301299"/>
                    <a:pt x="4019777" y="301667"/>
                  </a:cubicBezTo>
                  <a:cubicBezTo>
                    <a:pt x="4018796" y="302035"/>
                    <a:pt x="4017938" y="302403"/>
                    <a:pt x="4016957" y="302771"/>
                  </a:cubicBezTo>
                  <a:cubicBezTo>
                    <a:pt x="4015976" y="303139"/>
                    <a:pt x="4015117" y="303629"/>
                    <a:pt x="4014136" y="304120"/>
                  </a:cubicBezTo>
                  <a:cubicBezTo>
                    <a:pt x="4013155" y="304610"/>
                    <a:pt x="4012297" y="305101"/>
                    <a:pt x="4011316" y="305714"/>
                  </a:cubicBezTo>
                  <a:cubicBezTo>
                    <a:pt x="4008741" y="307308"/>
                    <a:pt x="4006533" y="309025"/>
                    <a:pt x="4004694" y="310742"/>
                  </a:cubicBezTo>
                  <a:cubicBezTo>
                    <a:pt x="4002854" y="312459"/>
                    <a:pt x="4001260" y="314298"/>
                    <a:pt x="4000156" y="316137"/>
                  </a:cubicBezTo>
                  <a:cubicBezTo>
                    <a:pt x="3999053" y="317854"/>
                    <a:pt x="3998317" y="319571"/>
                    <a:pt x="3998194" y="321165"/>
                  </a:cubicBezTo>
                  <a:cubicBezTo>
                    <a:pt x="3997949" y="322759"/>
                    <a:pt x="3998194" y="324108"/>
                    <a:pt x="3999053" y="325335"/>
                  </a:cubicBezTo>
                  <a:cubicBezTo>
                    <a:pt x="3999543" y="326070"/>
                    <a:pt x="4000279" y="326684"/>
                    <a:pt x="4001138" y="327051"/>
                  </a:cubicBezTo>
                  <a:cubicBezTo>
                    <a:pt x="4001996" y="327542"/>
                    <a:pt x="4002977" y="327787"/>
                    <a:pt x="4004203" y="327910"/>
                  </a:cubicBezTo>
                  <a:cubicBezTo>
                    <a:pt x="4005307" y="328032"/>
                    <a:pt x="4006656" y="328032"/>
                    <a:pt x="4008005" y="327910"/>
                  </a:cubicBezTo>
                  <a:cubicBezTo>
                    <a:pt x="4009354" y="327787"/>
                    <a:pt x="4010825" y="327542"/>
                    <a:pt x="4012297" y="327174"/>
                  </a:cubicBezTo>
                  <a:cubicBezTo>
                    <a:pt x="4013155" y="326929"/>
                    <a:pt x="4014136" y="326684"/>
                    <a:pt x="4014995" y="326316"/>
                  </a:cubicBezTo>
                  <a:cubicBezTo>
                    <a:pt x="4015853" y="325948"/>
                    <a:pt x="4016834" y="325580"/>
                    <a:pt x="4017815" y="325212"/>
                  </a:cubicBezTo>
                  <a:cubicBezTo>
                    <a:pt x="4018796" y="324844"/>
                    <a:pt x="4019777" y="324354"/>
                    <a:pt x="4020636" y="323863"/>
                  </a:cubicBezTo>
                  <a:cubicBezTo>
                    <a:pt x="4021616" y="323373"/>
                    <a:pt x="4022598" y="322882"/>
                    <a:pt x="4023456" y="322269"/>
                  </a:cubicBezTo>
                  <a:cubicBezTo>
                    <a:pt x="4026031" y="320675"/>
                    <a:pt x="4028239" y="318958"/>
                    <a:pt x="4030078" y="317241"/>
                  </a:cubicBezTo>
                  <a:cubicBezTo>
                    <a:pt x="4031917" y="315524"/>
                    <a:pt x="4033512" y="313685"/>
                    <a:pt x="4034615" y="311845"/>
                  </a:cubicBezTo>
                  <a:cubicBezTo>
                    <a:pt x="4035719" y="310129"/>
                    <a:pt x="4036455" y="308289"/>
                    <a:pt x="4036577" y="306818"/>
                  </a:cubicBezTo>
                  <a:cubicBezTo>
                    <a:pt x="4036823" y="305223"/>
                    <a:pt x="4036577" y="303875"/>
                    <a:pt x="4035596" y="302648"/>
                  </a:cubicBezTo>
                  <a:cubicBezTo>
                    <a:pt x="4035106" y="301913"/>
                    <a:pt x="4034370" y="301299"/>
                    <a:pt x="4033512" y="300931"/>
                  </a:cubicBezTo>
                  <a:cubicBezTo>
                    <a:pt x="4032653" y="300441"/>
                    <a:pt x="4031549" y="300196"/>
                    <a:pt x="4030446" y="300073"/>
                  </a:cubicBezTo>
                  <a:cubicBezTo>
                    <a:pt x="4029342" y="299950"/>
                    <a:pt x="4027993" y="299950"/>
                    <a:pt x="4026644" y="300073"/>
                  </a:cubicBezTo>
                  <a:cubicBezTo>
                    <a:pt x="4025296" y="300073"/>
                    <a:pt x="4023824" y="300441"/>
                    <a:pt x="4022352" y="300809"/>
                  </a:cubicBezTo>
                  <a:moveTo>
                    <a:pt x="1163504" y="1033394"/>
                  </a:moveTo>
                  <a:cubicBezTo>
                    <a:pt x="1162768" y="1033640"/>
                    <a:pt x="1161909" y="1033885"/>
                    <a:pt x="1161051" y="1034253"/>
                  </a:cubicBezTo>
                  <a:cubicBezTo>
                    <a:pt x="1160192" y="1034620"/>
                    <a:pt x="1159334" y="1035111"/>
                    <a:pt x="1158353" y="1035602"/>
                  </a:cubicBezTo>
                  <a:cubicBezTo>
                    <a:pt x="1157372" y="1036215"/>
                    <a:pt x="1156514" y="1036828"/>
                    <a:pt x="1155533" y="1037441"/>
                  </a:cubicBezTo>
                  <a:cubicBezTo>
                    <a:pt x="1154552" y="1038177"/>
                    <a:pt x="1153693" y="1038913"/>
                    <a:pt x="1152712" y="1039771"/>
                  </a:cubicBezTo>
                  <a:cubicBezTo>
                    <a:pt x="1151241" y="1041120"/>
                    <a:pt x="1149892" y="1042469"/>
                    <a:pt x="1148911" y="1043818"/>
                  </a:cubicBezTo>
                  <a:cubicBezTo>
                    <a:pt x="1147807" y="1045167"/>
                    <a:pt x="1146949" y="1046516"/>
                    <a:pt x="1146458" y="1047742"/>
                  </a:cubicBezTo>
                  <a:cubicBezTo>
                    <a:pt x="1145845" y="1048968"/>
                    <a:pt x="1145477" y="1050072"/>
                    <a:pt x="1145477" y="1050930"/>
                  </a:cubicBezTo>
                  <a:cubicBezTo>
                    <a:pt x="1145477" y="1051911"/>
                    <a:pt x="1145722" y="1052647"/>
                    <a:pt x="1146213" y="1053138"/>
                  </a:cubicBezTo>
                  <a:cubicBezTo>
                    <a:pt x="1146458" y="1053383"/>
                    <a:pt x="1146703" y="1053505"/>
                    <a:pt x="1146949" y="1053628"/>
                  </a:cubicBezTo>
                  <a:cubicBezTo>
                    <a:pt x="1147194" y="1053628"/>
                    <a:pt x="1147562" y="1053751"/>
                    <a:pt x="1147930" y="1053873"/>
                  </a:cubicBezTo>
                  <a:cubicBezTo>
                    <a:pt x="1148297" y="1053996"/>
                    <a:pt x="1148666" y="1053873"/>
                    <a:pt x="1149033" y="1053873"/>
                  </a:cubicBezTo>
                  <a:cubicBezTo>
                    <a:pt x="1149401" y="1053873"/>
                    <a:pt x="1149892" y="1053873"/>
                    <a:pt x="1150260" y="1053628"/>
                  </a:cubicBezTo>
                  <a:cubicBezTo>
                    <a:pt x="1150995" y="1053383"/>
                    <a:pt x="1151854" y="1053138"/>
                    <a:pt x="1152712" y="1052770"/>
                  </a:cubicBezTo>
                  <a:cubicBezTo>
                    <a:pt x="1153571" y="1052402"/>
                    <a:pt x="1154429" y="1051911"/>
                    <a:pt x="1155410" y="1051298"/>
                  </a:cubicBezTo>
                  <a:cubicBezTo>
                    <a:pt x="1156391" y="1050685"/>
                    <a:pt x="1157250" y="1050072"/>
                    <a:pt x="1158231" y="1049336"/>
                  </a:cubicBezTo>
                  <a:cubicBezTo>
                    <a:pt x="1159212" y="1048600"/>
                    <a:pt x="1160192" y="1047864"/>
                    <a:pt x="1161051" y="1047006"/>
                  </a:cubicBezTo>
                  <a:cubicBezTo>
                    <a:pt x="1162522" y="1045657"/>
                    <a:pt x="1163871" y="1044308"/>
                    <a:pt x="1164852" y="1042959"/>
                  </a:cubicBezTo>
                  <a:cubicBezTo>
                    <a:pt x="1165956" y="1041610"/>
                    <a:pt x="1166815" y="1040261"/>
                    <a:pt x="1167305" y="1039158"/>
                  </a:cubicBezTo>
                  <a:cubicBezTo>
                    <a:pt x="1167918" y="1037932"/>
                    <a:pt x="1168163" y="1036828"/>
                    <a:pt x="1168286" y="1035969"/>
                  </a:cubicBezTo>
                  <a:cubicBezTo>
                    <a:pt x="1168286" y="1034988"/>
                    <a:pt x="1168041" y="1034253"/>
                    <a:pt x="1167550" y="1033762"/>
                  </a:cubicBezTo>
                  <a:cubicBezTo>
                    <a:pt x="1167305" y="1033517"/>
                    <a:pt x="1167060" y="1033394"/>
                    <a:pt x="1166815" y="1033272"/>
                  </a:cubicBezTo>
                  <a:cubicBezTo>
                    <a:pt x="1166569" y="1033272"/>
                    <a:pt x="1166201" y="1033149"/>
                    <a:pt x="1165834" y="1033026"/>
                  </a:cubicBezTo>
                  <a:cubicBezTo>
                    <a:pt x="1165466" y="1033026"/>
                    <a:pt x="1165098" y="1033026"/>
                    <a:pt x="1164730" y="1033026"/>
                  </a:cubicBezTo>
                  <a:cubicBezTo>
                    <a:pt x="1164362" y="1033026"/>
                    <a:pt x="1163871" y="1033149"/>
                    <a:pt x="1163504" y="1033272"/>
                  </a:cubicBezTo>
                  <a:moveTo>
                    <a:pt x="4045652" y="334900"/>
                  </a:moveTo>
                  <a:cubicBezTo>
                    <a:pt x="4044794" y="335145"/>
                    <a:pt x="4043935" y="335390"/>
                    <a:pt x="4043077" y="335636"/>
                  </a:cubicBezTo>
                  <a:cubicBezTo>
                    <a:pt x="4042218" y="335881"/>
                    <a:pt x="4041360" y="336249"/>
                    <a:pt x="4040379" y="336617"/>
                  </a:cubicBezTo>
                  <a:cubicBezTo>
                    <a:pt x="4039398" y="336984"/>
                    <a:pt x="4038539" y="337352"/>
                    <a:pt x="4037681" y="337843"/>
                  </a:cubicBezTo>
                  <a:cubicBezTo>
                    <a:pt x="4036823" y="338333"/>
                    <a:pt x="4035841" y="338824"/>
                    <a:pt x="4034983" y="339314"/>
                  </a:cubicBezTo>
                  <a:cubicBezTo>
                    <a:pt x="4032408" y="340786"/>
                    <a:pt x="4030078" y="342503"/>
                    <a:pt x="4028116" y="344342"/>
                  </a:cubicBezTo>
                  <a:cubicBezTo>
                    <a:pt x="4026154" y="346182"/>
                    <a:pt x="4024560" y="347898"/>
                    <a:pt x="4023333" y="349738"/>
                  </a:cubicBezTo>
                  <a:cubicBezTo>
                    <a:pt x="4022107" y="351577"/>
                    <a:pt x="4021371" y="353294"/>
                    <a:pt x="4021126" y="354888"/>
                  </a:cubicBezTo>
                  <a:cubicBezTo>
                    <a:pt x="4020881" y="356482"/>
                    <a:pt x="4021126" y="357954"/>
                    <a:pt x="4021862" y="359180"/>
                  </a:cubicBezTo>
                  <a:cubicBezTo>
                    <a:pt x="4022352" y="360039"/>
                    <a:pt x="4023088" y="360652"/>
                    <a:pt x="4023946" y="361142"/>
                  </a:cubicBezTo>
                  <a:cubicBezTo>
                    <a:pt x="4024805" y="361633"/>
                    <a:pt x="4025909" y="362001"/>
                    <a:pt x="4027012" y="362123"/>
                  </a:cubicBezTo>
                  <a:cubicBezTo>
                    <a:pt x="4028239" y="362369"/>
                    <a:pt x="4029465" y="362369"/>
                    <a:pt x="4030936" y="362246"/>
                  </a:cubicBezTo>
                  <a:cubicBezTo>
                    <a:pt x="4032408" y="362123"/>
                    <a:pt x="4033879" y="361878"/>
                    <a:pt x="4035474" y="361510"/>
                  </a:cubicBezTo>
                  <a:cubicBezTo>
                    <a:pt x="4036332" y="361265"/>
                    <a:pt x="4037191" y="361020"/>
                    <a:pt x="4038049" y="360774"/>
                  </a:cubicBezTo>
                  <a:cubicBezTo>
                    <a:pt x="4038907" y="360529"/>
                    <a:pt x="4039888" y="360161"/>
                    <a:pt x="4040747" y="359793"/>
                  </a:cubicBezTo>
                  <a:cubicBezTo>
                    <a:pt x="4041605" y="359425"/>
                    <a:pt x="4042586" y="358935"/>
                    <a:pt x="4043444" y="358567"/>
                  </a:cubicBezTo>
                  <a:cubicBezTo>
                    <a:pt x="4044303" y="358199"/>
                    <a:pt x="4045284" y="357586"/>
                    <a:pt x="4046142" y="357096"/>
                  </a:cubicBezTo>
                  <a:cubicBezTo>
                    <a:pt x="4048718" y="355501"/>
                    <a:pt x="4051048" y="353907"/>
                    <a:pt x="4053009" y="352068"/>
                  </a:cubicBezTo>
                  <a:cubicBezTo>
                    <a:pt x="4054972" y="350351"/>
                    <a:pt x="4056566" y="348511"/>
                    <a:pt x="4057792" y="346672"/>
                  </a:cubicBezTo>
                  <a:cubicBezTo>
                    <a:pt x="4059019" y="344833"/>
                    <a:pt x="4059754" y="343116"/>
                    <a:pt x="4059999" y="341522"/>
                  </a:cubicBezTo>
                  <a:cubicBezTo>
                    <a:pt x="4060245" y="339927"/>
                    <a:pt x="4059999" y="338456"/>
                    <a:pt x="4059264" y="337230"/>
                  </a:cubicBezTo>
                  <a:cubicBezTo>
                    <a:pt x="4058773" y="336494"/>
                    <a:pt x="4058037" y="335758"/>
                    <a:pt x="4057179" y="335390"/>
                  </a:cubicBezTo>
                  <a:cubicBezTo>
                    <a:pt x="4056321" y="334900"/>
                    <a:pt x="4055217" y="334532"/>
                    <a:pt x="4054113" y="334409"/>
                  </a:cubicBezTo>
                  <a:cubicBezTo>
                    <a:pt x="4052887" y="334164"/>
                    <a:pt x="4051661" y="334164"/>
                    <a:pt x="4050189" y="334409"/>
                  </a:cubicBezTo>
                  <a:cubicBezTo>
                    <a:pt x="4048840" y="334409"/>
                    <a:pt x="4047246" y="334777"/>
                    <a:pt x="4045652" y="335145"/>
                  </a:cubicBezTo>
                  <a:moveTo>
                    <a:pt x="1121074" y="1072513"/>
                  </a:moveTo>
                  <a:cubicBezTo>
                    <a:pt x="1120338" y="1072758"/>
                    <a:pt x="1119480" y="1073003"/>
                    <a:pt x="1118621" y="1073371"/>
                  </a:cubicBezTo>
                  <a:cubicBezTo>
                    <a:pt x="1117763" y="1073739"/>
                    <a:pt x="1116782" y="1074230"/>
                    <a:pt x="1115924" y="1074843"/>
                  </a:cubicBezTo>
                  <a:cubicBezTo>
                    <a:pt x="1114942" y="1075456"/>
                    <a:pt x="1113961" y="1076069"/>
                    <a:pt x="1113103" y="1076805"/>
                  </a:cubicBezTo>
                  <a:cubicBezTo>
                    <a:pt x="1112122" y="1077541"/>
                    <a:pt x="1111141" y="1078399"/>
                    <a:pt x="1110283" y="1079257"/>
                  </a:cubicBezTo>
                  <a:cubicBezTo>
                    <a:pt x="1108811" y="1080606"/>
                    <a:pt x="1107585" y="1081955"/>
                    <a:pt x="1106481" y="1083304"/>
                  </a:cubicBezTo>
                  <a:cubicBezTo>
                    <a:pt x="1105500" y="1084653"/>
                    <a:pt x="1104642" y="1086002"/>
                    <a:pt x="1104029" y="1087106"/>
                  </a:cubicBezTo>
                  <a:cubicBezTo>
                    <a:pt x="1103415" y="1088332"/>
                    <a:pt x="1103170" y="1089436"/>
                    <a:pt x="1103170" y="1090294"/>
                  </a:cubicBezTo>
                  <a:cubicBezTo>
                    <a:pt x="1103170" y="1091152"/>
                    <a:pt x="1103415" y="1091888"/>
                    <a:pt x="1104029" y="1092379"/>
                  </a:cubicBezTo>
                  <a:cubicBezTo>
                    <a:pt x="1104274" y="1092501"/>
                    <a:pt x="1104519" y="1092624"/>
                    <a:pt x="1104764" y="1092747"/>
                  </a:cubicBezTo>
                  <a:cubicBezTo>
                    <a:pt x="1105010" y="1092747"/>
                    <a:pt x="1105377" y="1092869"/>
                    <a:pt x="1105623" y="1092869"/>
                  </a:cubicBezTo>
                  <a:cubicBezTo>
                    <a:pt x="1105991" y="1092869"/>
                    <a:pt x="1106358" y="1092869"/>
                    <a:pt x="1106726" y="1092869"/>
                  </a:cubicBezTo>
                  <a:cubicBezTo>
                    <a:pt x="1107094" y="1092869"/>
                    <a:pt x="1107462" y="1092869"/>
                    <a:pt x="1107953" y="1092624"/>
                  </a:cubicBezTo>
                  <a:cubicBezTo>
                    <a:pt x="1108688" y="1092379"/>
                    <a:pt x="1109547" y="1092134"/>
                    <a:pt x="1110405" y="1091766"/>
                  </a:cubicBezTo>
                  <a:cubicBezTo>
                    <a:pt x="1111264" y="1091398"/>
                    <a:pt x="1112245" y="1090907"/>
                    <a:pt x="1113226" y="1090294"/>
                  </a:cubicBezTo>
                  <a:cubicBezTo>
                    <a:pt x="1114207" y="1089681"/>
                    <a:pt x="1115188" y="1089068"/>
                    <a:pt x="1116169" y="1088332"/>
                  </a:cubicBezTo>
                  <a:cubicBezTo>
                    <a:pt x="1117150" y="1087596"/>
                    <a:pt x="1118131" y="1086738"/>
                    <a:pt x="1119112" y="1085880"/>
                  </a:cubicBezTo>
                  <a:cubicBezTo>
                    <a:pt x="1120583" y="1084531"/>
                    <a:pt x="1121810" y="1083182"/>
                    <a:pt x="1122913" y="1081833"/>
                  </a:cubicBezTo>
                  <a:cubicBezTo>
                    <a:pt x="1123894" y="1080484"/>
                    <a:pt x="1124753" y="1079135"/>
                    <a:pt x="1125366" y="1078031"/>
                  </a:cubicBezTo>
                  <a:cubicBezTo>
                    <a:pt x="1125979" y="1076805"/>
                    <a:pt x="1126224" y="1075701"/>
                    <a:pt x="1126224" y="1074843"/>
                  </a:cubicBezTo>
                  <a:cubicBezTo>
                    <a:pt x="1126224" y="1073984"/>
                    <a:pt x="1125979" y="1073249"/>
                    <a:pt x="1125366" y="1072758"/>
                  </a:cubicBezTo>
                  <a:cubicBezTo>
                    <a:pt x="1125121" y="1072636"/>
                    <a:pt x="1124875" y="1072513"/>
                    <a:pt x="1124630" y="1072390"/>
                  </a:cubicBezTo>
                  <a:cubicBezTo>
                    <a:pt x="1124385" y="1072390"/>
                    <a:pt x="1124017" y="1072268"/>
                    <a:pt x="1123772" y="1072268"/>
                  </a:cubicBezTo>
                  <a:cubicBezTo>
                    <a:pt x="1123404" y="1072268"/>
                    <a:pt x="1123036" y="1072268"/>
                    <a:pt x="1122668" y="1072268"/>
                  </a:cubicBezTo>
                  <a:cubicBezTo>
                    <a:pt x="1122300" y="1072268"/>
                    <a:pt x="1121932" y="1072268"/>
                    <a:pt x="1121442" y="1072513"/>
                  </a:cubicBezTo>
                  <a:moveTo>
                    <a:pt x="4067112" y="371075"/>
                  </a:moveTo>
                  <a:cubicBezTo>
                    <a:pt x="4066254" y="371320"/>
                    <a:pt x="4065518" y="371566"/>
                    <a:pt x="4064659" y="371811"/>
                  </a:cubicBezTo>
                  <a:cubicBezTo>
                    <a:pt x="4063801" y="372056"/>
                    <a:pt x="4062942" y="372424"/>
                    <a:pt x="4062084" y="372792"/>
                  </a:cubicBezTo>
                  <a:cubicBezTo>
                    <a:pt x="4061226" y="373160"/>
                    <a:pt x="4060367" y="373528"/>
                    <a:pt x="4059509" y="373896"/>
                  </a:cubicBezTo>
                  <a:cubicBezTo>
                    <a:pt x="4058651" y="374264"/>
                    <a:pt x="4057792" y="374754"/>
                    <a:pt x="4056934" y="375245"/>
                  </a:cubicBezTo>
                  <a:cubicBezTo>
                    <a:pt x="4054236" y="376716"/>
                    <a:pt x="4051906" y="378433"/>
                    <a:pt x="4049944" y="380272"/>
                  </a:cubicBezTo>
                  <a:cubicBezTo>
                    <a:pt x="4047859" y="381989"/>
                    <a:pt x="4046265" y="383951"/>
                    <a:pt x="4044916" y="385668"/>
                  </a:cubicBezTo>
                  <a:cubicBezTo>
                    <a:pt x="4043690" y="387508"/>
                    <a:pt x="4042831" y="389347"/>
                    <a:pt x="4042464" y="390941"/>
                  </a:cubicBezTo>
                  <a:cubicBezTo>
                    <a:pt x="4042096" y="392658"/>
                    <a:pt x="4042218" y="394129"/>
                    <a:pt x="4042954" y="395356"/>
                  </a:cubicBezTo>
                  <a:cubicBezTo>
                    <a:pt x="4043444" y="396214"/>
                    <a:pt x="4044180" y="396950"/>
                    <a:pt x="4045039" y="397441"/>
                  </a:cubicBezTo>
                  <a:cubicBezTo>
                    <a:pt x="4045897" y="397931"/>
                    <a:pt x="4047001" y="398421"/>
                    <a:pt x="4048227" y="398544"/>
                  </a:cubicBezTo>
                  <a:cubicBezTo>
                    <a:pt x="4049453" y="398789"/>
                    <a:pt x="4050802" y="398789"/>
                    <a:pt x="4052274" y="398789"/>
                  </a:cubicBezTo>
                  <a:cubicBezTo>
                    <a:pt x="4053745" y="398789"/>
                    <a:pt x="4055339" y="398421"/>
                    <a:pt x="4056934" y="398054"/>
                  </a:cubicBezTo>
                  <a:cubicBezTo>
                    <a:pt x="4057792" y="397808"/>
                    <a:pt x="4058528" y="397563"/>
                    <a:pt x="4059386" y="397318"/>
                  </a:cubicBezTo>
                  <a:cubicBezTo>
                    <a:pt x="4060245" y="397073"/>
                    <a:pt x="4061103" y="396705"/>
                    <a:pt x="4061962" y="396337"/>
                  </a:cubicBezTo>
                  <a:cubicBezTo>
                    <a:pt x="4062820" y="395969"/>
                    <a:pt x="4063679" y="395601"/>
                    <a:pt x="4064537" y="395233"/>
                  </a:cubicBezTo>
                  <a:cubicBezTo>
                    <a:pt x="4065395" y="394865"/>
                    <a:pt x="4066254" y="394375"/>
                    <a:pt x="4067112" y="393884"/>
                  </a:cubicBezTo>
                  <a:cubicBezTo>
                    <a:pt x="4069810" y="392413"/>
                    <a:pt x="4072140" y="390696"/>
                    <a:pt x="4074224" y="388856"/>
                  </a:cubicBezTo>
                  <a:cubicBezTo>
                    <a:pt x="4076309" y="387017"/>
                    <a:pt x="4077903" y="385178"/>
                    <a:pt x="4079252" y="383338"/>
                  </a:cubicBezTo>
                  <a:cubicBezTo>
                    <a:pt x="4080479" y="381499"/>
                    <a:pt x="4081337" y="379659"/>
                    <a:pt x="4081705" y="378065"/>
                  </a:cubicBezTo>
                  <a:cubicBezTo>
                    <a:pt x="4082073" y="376348"/>
                    <a:pt x="4081950" y="374877"/>
                    <a:pt x="4081214" y="373528"/>
                  </a:cubicBezTo>
                  <a:cubicBezTo>
                    <a:pt x="4080724" y="372669"/>
                    <a:pt x="4079988" y="371934"/>
                    <a:pt x="4079129" y="371443"/>
                  </a:cubicBezTo>
                  <a:cubicBezTo>
                    <a:pt x="4078271" y="370953"/>
                    <a:pt x="4077167" y="370585"/>
                    <a:pt x="4075941" y="370340"/>
                  </a:cubicBezTo>
                  <a:cubicBezTo>
                    <a:pt x="4074715" y="370094"/>
                    <a:pt x="4073366" y="370094"/>
                    <a:pt x="4071894" y="370217"/>
                  </a:cubicBezTo>
                  <a:cubicBezTo>
                    <a:pt x="4070423" y="370340"/>
                    <a:pt x="4068829" y="370585"/>
                    <a:pt x="4067234" y="370953"/>
                  </a:cubicBezTo>
                  <a:moveTo>
                    <a:pt x="1079135" y="1112122"/>
                  </a:moveTo>
                  <a:cubicBezTo>
                    <a:pt x="1078276" y="1112367"/>
                    <a:pt x="1077418" y="1112613"/>
                    <a:pt x="1076560" y="1112980"/>
                  </a:cubicBezTo>
                  <a:cubicBezTo>
                    <a:pt x="1075701" y="1113348"/>
                    <a:pt x="1074720" y="1113961"/>
                    <a:pt x="1073739" y="1114452"/>
                  </a:cubicBezTo>
                  <a:cubicBezTo>
                    <a:pt x="1072758" y="1115065"/>
                    <a:pt x="1071777" y="1115801"/>
                    <a:pt x="1070796" y="1116537"/>
                  </a:cubicBezTo>
                  <a:cubicBezTo>
                    <a:pt x="1069815" y="1117272"/>
                    <a:pt x="1068834" y="1118131"/>
                    <a:pt x="1067853" y="1119112"/>
                  </a:cubicBezTo>
                  <a:cubicBezTo>
                    <a:pt x="1066381" y="1120461"/>
                    <a:pt x="1065155" y="1121932"/>
                    <a:pt x="1064174" y="1123281"/>
                  </a:cubicBezTo>
                  <a:cubicBezTo>
                    <a:pt x="1063193" y="1124630"/>
                    <a:pt x="1062335" y="1125979"/>
                    <a:pt x="1061844" y="1127083"/>
                  </a:cubicBezTo>
                  <a:cubicBezTo>
                    <a:pt x="1061354" y="1128186"/>
                    <a:pt x="1061108" y="1129290"/>
                    <a:pt x="1061108" y="1130271"/>
                  </a:cubicBezTo>
                  <a:cubicBezTo>
                    <a:pt x="1061108" y="1131130"/>
                    <a:pt x="1061476" y="1131865"/>
                    <a:pt x="1062089" y="1132356"/>
                  </a:cubicBezTo>
                  <a:cubicBezTo>
                    <a:pt x="1062335" y="1132479"/>
                    <a:pt x="1062580" y="1132601"/>
                    <a:pt x="1062825" y="1132724"/>
                  </a:cubicBezTo>
                  <a:cubicBezTo>
                    <a:pt x="1063070" y="1132724"/>
                    <a:pt x="1063438" y="1132846"/>
                    <a:pt x="1063684" y="1132846"/>
                  </a:cubicBezTo>
                  <a:cubicBezTo>
                    <a:pt x="1063929" y="1132846"/>
                    <a:pt x="1064297" y="1132846"/>
                    <a:pt x="1064665" y="1132846"/>
                  </a:cubicBezTo>
                  <a:cubicBezTo>
                    <a:pt x="1065032" y="1132846"/>
                    <a:pt x="1065400" y="1132846"/>
                    <a:pt x="1065768" y="1132601"/>
                  </a:cubicBezTo>
                  <a:cubicBezTo>
                    <a:pt x="1066627" y="1132356"/>
                    <a:pt x="1067485" y="1132111"/>
                    <a:pt x="1068344" y="1131743"/>
                  </a:cubicBezTo>
                  <a:cubicBezTo>
                    <a:pt x="1069202" y="1131375"/>
                    <a:pt x="1070183" y="1130884"/>
                    <a:pt x="1071164" y="1130271"/>
                  </a:cubicBezTo>
                  <a:cubicBezTo>
                    <a:pt x="1072145" y="1129658"/>
                    <a:pt x="1073126" y="1128922"/>
                    <a:pt x="1074107" y="1128186"/>
                  </a:cubicBezTo>
                  <a:cubicBezTo>
                    <a:pt x="1075088" y="1127451"/>
                    <a:pt x="1076069" y="1126592"/>
                    <a:pt x="1077050" y="1125611"/>
                  </a:cubicBezTo>
                  <a:cubicBezTo>
                    <a:pt x="1078522" y="1124262"/>
                    <a:pt x="1079748" y="1122791"/>
                    <a:pt x="1080729" y="1121442"/>
                  </a:cubicBezTo>
                  <a:cubicBezTo>
                    <a:pt x="1081710" y="1120093"/>
                    <a:pt x="1082568" y="1118744"/>
                    <a:pt x="1083059" y="1117640"/>
                  </a:cubicBezTo>
                  <a:cubicBezTo>
                    <a:pt x="1083549" y="1116414"/>
                    <a:pt x="1083795" y="1115433"/>
                    <a:pt x="1083795" y="1114452"/>
                  </a:cubicBezTo>
                  <a:cubicBezTo>
                    <a:pt x="1083795" y="1113594"/>
                    <a:pt x="1083427" y="1112858"/>
                    <a:pt x="1082814" y="1112490"/>
                  </a:cubicBezTo>
                  <a:cubicBezTo>
                    <a:pt x="1082568" y="1112367"/>
                    <a:pt x="1082323" y="1112245"/>
                    <a:pt x="1082078" y="1112122"/>
                  </a:cubicBezTo>
                  <a:cubicBezTo>
                    <a:pt x="1081833" y="1112122"/>
                    <a:pt x="1081587" y="1112122"/>
                    <a:pt x="1081220" y="1112000"/>
                  </a:cubicBezTo>
                  <a:cubicBezTo>
                    <a:pt x="1080852" y="1112000"/>
                    <a:pt x="1080606" y="1112000"/>
                    <a:pt x="1080238" y="1112000"/>
                  </a:cubicBezTo>
                  <a:cubicBezTo>
                    <a:pt x="1079871" y="1112000"/>
                    <a:pt x="1079503" y="1112000"/>
                    <a:pt x="1079135" y="1112245"/>
                  </a:cubicBezTo>
                  <a:moveTo>
                    <a:pt x="4086487" y="409213"/>
                  </a:moveTo>
                  <a:cubicBezTo>
                    <a:pt x="4085752" y="409458"/>
                    <a:pt x="4084893" y="409581"/>
                    <a:pt x="4084157" y="409826"/>
                  </a:cubicBezTo>
                  <a:cubicBezTo>
                    <a:pt x="4083422" y="410071"/>
                    <a:pt x="4082563" y="410316"/>
                    <a:pt x="4081705" y="410684"/>
                  </a:cubicBezTo>
                  <a:cubicBezTo>
                    <a:pt x="4080846" y="411052"/>
                    <a:pt x="4080111" y="411420"/>
                    <a:pt x="4079252" y="411788"/>
                  </a:cubicBezTo>
                  <a:cubicBezTo>
                    <a:pt x="4078394" y="412156"/>
                    <a:pt x="4077535" y="412646"/>
                    <a:pt x="4076800" y="413014"/>
                  </a:cubicBezTo>
                  <a:cubicBezTo>
                    <a:pt x="4074102" y="414486"/>
                    <a:pt x="4071772" y="416080"/>
                    <a:pt x="4069687" y="417920"/>
                  </a:cubicBezTo>
                  <a:cubicBezTo>
                    <a:pt x="4067602" y="419759"/>
                    <a:pt x="4065886" y="421476"/>
                    <a:pt x="4064537" y="423315"/>
                  </a:cubicBezTo>
                  <a:cubicBezTo>
                    <a:pt x="4063188" y="425155"/>
                    <a:pt x="4062329" y="426994"/>
                    <a:pt x="4061839" y="428711"/>
                  </a:cubicBezTo>
                  <a:cubicBezTo>
                    <a:pt x="4061349" y="430428"/>
                    <a:pt x="4061471" y="432022"/>
                    <a:pt x="4062084" y="433371"/>
                  </a:cubicBezTo>
                  <a:cubicBezTo>
                    <a:pt x="4062452" y="434352"/>
                    <a:pt x="4063188" y="435088"/>
                    <a:pt x="4064046" y="435701"/>
                  </a:cubicBezTo>
                  <a:cubicBezTo>
                    <a:pt x="4064904" y="436314"/>
                    <a:pt x="4066008" y="436682"/>
                    <a:pt x="4067234" y="437050"/>
                  </a:cubicBezTo>
                  <a:cubicBezTo>
                    <a:pt x="4068461" y="437295"/>
                    <a:pt x="4069932" y="437417"/>
                    <a:pt x="4071404" y="437295"/>
                  </a:cubicBezTo>
                  <a:cubicBezTo>
                    <a:pt x="4072876" y="437172"/>
                    <a:pt x="4074592" y="436927"/>
                    <a:pt x="4076309" y="436559"/>
                  </a:cubicBezTo>
                  <a:cubicBezTo>
                    <a:pt x="4077045" y="436314"/>
                    <a:pt x="4077903" y="436191"/>
                    <a:pt x="4078639" y="435946"/>
                  </a:cubicBezTo>
                  <a:cubicBezTo>
                    <a:pt x="4079497" y="435701"/>
                    <a:pt x="4080233" y="435455"/>
                    <a:pt x="4081092" y="435088"/>
                  </a:cubicBezTo>
                  <a:cubicBezTo>
                    <a:pt x="4081950" y="434720"/>
                    <a:pt x="4082809" y="434352"/>
                    <a:pt x="4083544" y="433984"/>
                  </a:cubicBezTo>
                  <a:cubicBezTo>
                    <a:pt x="4084402" y="433616"/>
                    <a:pt x="4085261" y="433125"/>
                    <a:pt x="4086119" y="432758"/>
                  </a:cubicBezTo>
                  <a:cubicBezTo>
                    <a:pt x="4088817" y="431286"/>
                    <a:pt x="4091270" y="429692"/>
                    <a:pt x="4093354" y="427852"/>
                  </a:cubicBezTo>
                  <a:cubicBezTo>
                    <a:pt x="4095439" y="426136"/>
                    <a:pt x="4097156" y="424174"/>
                    <a:pt x="4098505" y="422334"/>
                  </a:cubicBezTo>
                  <a:cubicBezTo>
                    <a:pt x="4099854" y="420495"/>
                    <a:pt x="4100712" y="418655"/>
                    <a:pt x="4101203" y="416938"/>
                  </a:cubicBezTo>
                  <a:cubicBezTo>
                    <a:pt x="4101571" y="415222"/>
                    <a:pt x="4101571" y="413628"/>
                    <a:pt x="4100835" y="412279"/>
                  </a:cubicBezTo>
                  <a:cubicBezTo>
                    <a:pt x="4100344" y="411298"/>
                    <a:pt x="4099731" y="410562"/>
                    <a:pt x="4098873" y="409949"/>
                  </a:cubicBezTo>
                  <a:cubicBezTo>
                    <a:pt x="4098014" y="409336"/>
                    <a:pt x="4096911" y="408968"/>
                    <a:pt x="4095684" y="408722"/>
                  </a:cubicBezTo>
                  <a:cubicBezTo>
                    <a:pt x="4094458" y="408477"/>
                    <a:pt x="4092987" y="408354"/>
                    <a:pt x="4091515" y="408477"/>
                  </a:cubicBezTo>
                  <a:cubicBezTo>
                    <a:pt x="4090044" y="408477"/>
                    <a:pt x="4088327" y="408845"/>
                    <a:pt x="4086610" y="409213"/>
                  </a:cubicBezTo>
                  <a:moveTo>
                    <a:pt x="1037686" y="1152222"/>
                  </a:moveTo>
                  <a:cubicBezTo>
                    <a:pt x="1036828" y="1152467"/>
                    <a:pt x="1035969" y="1152712"/>
                    <a:pt x="1034988" y="1153203"/>
                  </a:cubicBezTo>
                  <a:cubicBezTo>
                    <a:pt x="1034007" y="1153571"/>
                    <a:pt x="1033026" y="1154184"/>
                    <a:pt x="1032045" y="1154797"/>
                  </a:cubicBezTo>
                  <a:cubicBezTo>
                    <a:pt x="1031064" y="1155410"/>
                    <a:pt x="1029961" y="1156146"/>
                    <a:pt x="1028980" y="1157004"/>
                  </a:cubicBezTo>
                  <a:cubicBezTo>
                    <a:pt x="1027999" y="1157863"/>
                    <a:pt x="1026895" y="1158721"/>
                    <a:pt x="1026036" y="1159702"/>
                  </a:cubicBezTo>
                  <a:cubicBezTo>
                    <a:pt x="1024565" y="1161051"/>
                    <a:pt x="1023339" y="1162523"/>
                    <a:pt x="1022358" y="1163872"/>
                  </a:cubicBezTo>
                  <a:cubicBezTo>
                    <a:pt x="1021377" y="1165220"/>
                    <a:pt x="1020641" y="1166569"/>
                    <a:pt x="1020150" y="1167673"/>
                  </a:cubicBezTo>
                  <a:cubicBezTo>
                    <a:pt x="1019660" y="1168899"/>
                    <a:pt x="1019414" y="1169880"/>
                    <a:pt x="1019537" y="1170739"/>
                  </a:cubicBezTo>
                  <a:cubicBezTo>
                    <a:pt x="1019537" y="1171597"/>
                    <a:pt x="1019905" y="1172210"/>
                    <a:pt x="1020641" y="1172701"/>
                  </a:cubicBezTo>
                  <a:cubicBezTo>
                    <a:pt x="1020886" y="1172823"/>
                    <a:pt x="1021131" y="1172946"/>
                    <a:pt x="1021377" y="1172946"/>
                  </a:cubicBezTo>
                  <a:cubicBezTo>
                    <a:pt x="1021622" y="1172946"/>
                    <a:pt x="1021867" y="1172946"/>
                    <a:pt x="1022235" y="1172946"/>
                  </a:cubicBezTo>
                  <a:cubicBezTo>
                    <a:pt x="1022480" y="1172946"/>
                    <a:pt x="1022848" y="1172946"/>
                    <a:pt x="1023216" y="1172946"/>
                  </a:cubicBezTo>
                  <a:cubicBezTo>
                    <a:pt x="1023584" y="1172946"/>
                    <a:pt x="1023952" y="1172946"/>
                    <a:pt x="1024320" y="1172701"/>
                  </a:cubicBezTo>
                  <a:cubicBezTo>
                    <a:pt x="1025178" y="1172456"/>
                    <a:pt x="1026036" y="1172210"/>
                    <a:pt x="1027018" y="1171720"/>
                  </a:cubicBezTo>
                  <a:cubicBezTo>
                    <a:pt x="1027999" y="1171352"/>
                    <a:pt x="1028980" y="1170739"/>
                    <a:pt x="1029961" y="1170126"/>
                  </a:cubicBezTo>
                  <a:cubicBezTo>
                    <a:pt x="1030942" y="1169512"/>
                    <a:pt x="1032045" y="1168777"/>
                    <a:pt x="1033026" y="1167918"/>
                  </a:cubicBezTo>
                  <a:cubicBezTo>
                    <a:pt x="1034007" y="1167060"/>
                    <a:pt x="1035111" y="1166202"/>
                    <a:pt x="1036092" y="1165220"/>
                  </a:cubicBezTo>
                  <a:cubicBezTo>
                    <a:pt x="1037564" y="1163872"/>
                    <a:pt x="1038790" y="1162400"/>
                    <a:pt x="1039771" y="1161051"/>
                  </a:cubicBezTo>
                  <a:cubicBezTo>
                    <a:pt x="1040752" y="1159702"/>
                    <a:pt x="1041488" y="1158353"/>
                    <a:pt x="1041978" y="1157249"/>
                  </a:cubicBezTo>
                  <a:cubicBezTo>
                    <a:pt x="1042469" y="1156023"/>
                    <a:pt x="1042714" y="1155042"/>
                    <a:pt x="1042591" y="1154184"/>
                  </a:cubicBezTo>
                  <a:cubicBezTo>
                    <a:pt x="1042591" y="1153325"/>
                    <a:pt x="1042101" y="1152712"/>
                    <a:pt x="1041488" y="1152344"/>
                  </a:cubicBezTo>
                  <a:cubicBezTo>
                    <a:pt x="1041242" y="1152222"/>
                    <a:pt x="1040997" y="1152099"/>
                    <a:pt x="1040752" y="1152099"/>
                  </a:cubicBezTo>
                  <a:cubicBezTo>
                    <a:pt x="1040507" y="1152099"/>
                    <a:pt x="1040261" y="1152099"/>
                    <a:pt x="1039893" y="1152099"/>
                  </a:cubicBezTo>
                  <a:cubicBezTo>
                    <a:pt x="1039648" y="1152099"/>
                    <a:pt x="1039280" y="1152099"/>
                    <a:pt x="1038913" y="1152099"/>
                  </a:cubicBezTo>
                  <a:cubicBezTo>
                    <a:pt x="1038545" y="1152099"/>
                    <a:pt x="1038177" y="1152099"/>
                    <a:pt x="1037809" y="1152344"/>
                  </a:cubicBezTo>
                  <a:moveTo>
                    <a:pt x="4104023" y="449313"/>
                  </a:moveTo>
                  <a:cubicBezTo>
                    <a:pt x="4103287" y="449435"/>
                    <a:pt x="4102552" y="449680"/>
                    <a:pt x="4101816" y="449926"/>
                  </a:cubicBezTo>
                  <a:cubicBezTo>
                    <a:pt x="4101080" y="450171"/>
                    <a:pt x="4100222" y="450416"/>
                    <a:pt x="4099486" y="450784"/>
                  </a:cubicBezTo>
                  <a:cubicBezTo>
                    <a:pt x="4098750" y="451152"/>
                    <a:pt x="4097892" y="451397"/>
                    <a:pt x="4097156" y="451765"/>
                  </a:cubicBezTo>
                  <a:cubicBezTo>
                    <a:pt x="4096420" y="452133"/>
                    <a:pt x="4095562" y="452501"/>
                    <a:pt x="4094704" y="452991"/>
                  </a:cubicBezTo>
                  <a:cubicBezTo>
                    <a:pt x="4092006" y="454463"/>
                    <a:pt x="4089553" y="456057"/>
                    <a:pt x="4087346" y="457774"/>
                  </a:cubicBezTo>
                  <a:cubicBezTo>
                    <a:pt x="4085261" y="459491"/>
                    <a:pt x="4083422" y="461330"/>
                    <a:pt x="4081950" y="463292"/>
                  </a:cubicBezTo>
                  <a:cubicBezTo>
                    <a:pt x="4080479" y="465132"/>
                    <a:pt x="4079497" y="466971"/>
                    <a:pt x="4079007" y="468811"/>
                  </a:cubicBezTo>
                  <a:cubicBezTo>
                    <a:pt x="4078517" y="470527"/>
                    <a:pt x="4078517" y="472244"/>
                    <a:pt x="4079007" y="473593"/>
                  </a:cubicBezTo>
                  <a:cubicBezTo>
                    <a:pt x="4079375" y="474574"/>
                    <a:pt x="4080111" y="475433"/>
                    <a:pt x="4080969" y="476046"/>
                  </a:cubicBezTo>
                  <a:cubicBezTo>
                    <a:pt x="4081827" y="476659"/>
                    <a:pt x="4082931" y="477149"/>
                    <a:pt x="4084157" y="477517"/>
                  </a:cubicBezTo>
                  <a:cubicBezTo>
                    <a:pt x="4085384" y="477762"/>
                    <a:pt x="4086855" y="477885"/>
                    <a:pt x="4088449" y="477885"/>
                  </a:cubicBezTo>
                  <a:cubicBezTo>
                    <a:pt x="4090044" y="477885"/>
                    <a:pt x="4091760" y="477640"/>
                    <a:pt x="4093477" y="477149"/>
                  </a:cubicBezTo>
                  <a:cubicBezTo>
                    <a:pt x="4094213" y="477027"/>
                    <a:pt x="4094949" y="476781"/>
                    <a:pt x="4095684" y="476536"/>
                  </a:cubicBezTo>
                  <a:cubicBezTo>
                    <a:pt x="4096420" y="476291"/>
                    <a:pt x="4097156" y="476046"/>
                    <a:pt x="4098014" y="475800"/>
                  </a:cubicBezTo>
                  <a:cubicBezTo>
                    <a:pt x="4098873" y="475555"/>
                    <a:pt x="4099609" y="475187"/>
                    <a:pt x="4100344" y="474819"/>
                  </a:cubicBezTo>
                  <a:cubicBezTo>
                    <a:pt x="4101080" y="474451"/>
                    <a:pt x="4101939" y="474084"/>
                    <a:pt x="4102674" y="473716"/>
                  </a:cubicBezTo>
                  <a:cubicBezTo>
                    <a:pt x="4105372" y="472244"/>
                    <a:pt x="4107947" y="470650"/>
                    <a:pt x="4110155" y="468811"/>
                  </a:cubicBezTo>
                  <a:cubicBezTo>
                    <a:pt x="4112362" y="467094"/>
                    <a:pt x="4114202" y="465132"/>
                    <a:pt x="4115550" y="463292"/>
                  </a:cubicBezTo>
                  <a:cubicBezTo>
                    <a:pt x="4116899" y="461453"/>
                    <a:pt x="4118003" y="459491"/>
                    <a:pt x="4118494" y="457774"/>
                  </a:cubicBezTo>
                  <a:cubicBezTo>
                    <a:pt x="4118984" y="456057"/>
                    <a:pt x="4118984" y="454340"/>
                    <a:pt x="4118494" y="452991"/>
                  </a:cubicBezTo>
                  <a:cubicBezTo>
                    <a:pt x="4118125" y="452010"/>
                    <a:pt x="4117390" y="451152"/>
                    <a:pt x="4116532" y="450416"/>
                  </a:cubicBezTo>
                  <a:cubicBezTo>
                    <a:pt x="4115673" y="449680"/>
                    <a:pt x="4114569" y="449313"/>
                    <a:pt x="4113343" y="448945"/>
                  </a:cubicBezTo>
                  <a:cubicBezTo>
                    <a:pt x="4112117" y="448699"/>
                    <a:pt x="4110645" y="448577"/>
                    <a:pt x="4109051" y="448577"/>
                  </a:cubicBezTo>
                  <a:cubicBezTo>
                    <a:pt x="4107457" y="448577"/>
                    <a:pt x="4105863" y="448822"/>
                    <a:pt x="4104023" y="449313"/>
                  </a:cubicBezTo>
                  <a:moveTo>
                    <a:pt x="996728" y="1192812"/>
                  </a:moveTo>
                  <a:cubicBezTo>
                    <a:pt x="995870" y="1193057"/>
                    <a:pt x="995011" y="1193302"/>
                    <a:pt x="994030" y="1193793"/>
                  </a:cubicBezTo>
                  <a:cubicBezTo>
                    <a:pt x="993049" y="1194283"/>
                    <a:pt x="992068" y="1194774"/>
                    <a:pt x="990965" y="1195387"/>
                  </a:cubicBezTo>
                  <a:cubicBezTo>
                    <a:pt x="989984" y="1196000"/>
                    <a:pt x="988880" y="1196736"/>
                    <a:pt x="987899" y="1197595"/>
                  </a:cubicBezTo>
                  <a:cubicBezTo>
                    <a:pt x="986918" y="1198453"/>
                    <a:pt x="985814" y="1199311"/>
                    <a:pt x="984833" y="1200292"/>
                  </a:cubicBezTo>
                  <a:cubicBezTo>
                    <a:pt x="983362" y="1201764"/>
                    <a:pt x="982258" y="1203113"/>
                    <a:pt x="981277" y="1204462"/>
                  </a:cubicBezTo>
                  <a:cubicBezTo>
                    <a:pt x="980296" y="1205811"/>
                    <a:pt x="979560" y="1207160"/>
                    <a:pt x="979192" y="1208263"/>
                  </a:cubicBezTo>
                  <a:cubicBezTo>
                    <a:pt x="978702" y="1209367"/>
                    <a:pt x="978579" y="1210471"/>
                    <a:pt x="978702" y="1211329"/>
                  </a:cubicBezTo>
                  <a:cubicBezTo>
                    <a:pt x="978702" y="1212187"/>
                    <a:pt x="979192" y="1212800"/>
                    <a:pt x="979928" y="1213168"/>
                  </a:cubicBezTo>
                  <a:cubicBezTo>
                    <a:pt x="980173" y="1213168"/>
                    <a:pt x="980418" y="1213414"/>
                    <a:pt x="980664" y="1213414"/>
                  </a:cubicBezTo>
                  <a:cubicBezTo>
                    <a:pt x="980909" y="1213414"/>
                    <a:pt x="981154" y="1213414"/>
                    <a:pt x="981400" y="1213414"/>
                  </a:cubicBezTo>
                  <a:cubicBezTo>
                    <a:pt x="981645" y="1213414"/>
                    <a:pt x="982013" y="1213414"/>
                    <a:pt x="982258" y="1213414"/>
                  </a:cubicBezTo>
                  <a:cubicBezTo>
                    <a:pt x="982626" y="1213414"/>
                    <a:pt x="982871" y="1213414"/>
                    <a:pt x="983239" y="1213291"/>
                  </a:cubicBezTo>
                  <a:cubicBezTo>
                    <a:pt x="984097" y="1213046"/>
                    <a:pt x="984956" y="1212800"/>
                    <a:pt x="985937" y="1212310"/>
                  </a:cubicBezTo>
                  <a:cubicBezTo>
                    <a:pt x="986918" y="1211820"/>
                    <a:pt x="987899" y="1211329"/>
                    <a:pt x="989003" y="1210593"/>
                  </a:cubicBezTo>
                  <a:cubicBezTo>
                    <a:pt x="990106" y="1209857"/>
                    <a:pt x="991087" y="1209122"/>
                    <a:pt x="992191" y="1208263"/>
                  </a:cubicBezTo>
                  <a:cubicBezTo>
                    <a:pt x="993295" y="1207405"/>
                    <a:pt x="994276" y="1206424"/>
                    <a:pt x="995257" y="1205443"/>
                  </a:cubicBezTo>
                  <a:cubicBezTo>
                    <a:pt x="996605" y="1204094"/>
                    <a:pt x="997832" y="1202622"/>
                    <a:pt x="998813" y="1201273"/>
                  </a:cubicBezTo>
                  <a:cubicBezTo>
                    <a:pt x="999794" y="1199924"/>
                    <a:pt x="1000530" y="1198576"/>
                    <a:pt x="1000898" y="1197472"/>
                  </a:cubicBezTo>
                  <a:cubicBezTo>
                    <a:pt x="1001388" y="1196368"/>
                    <a:pt x="1001511" y="1195265"/>
                    <a:pt x="1001388" y="1194406"/>
                  </a:cubicBezTo>
                  <a:cubicBezTo>
                    <a:pt x="1001265" y="1193548"/>
                    <a:pt x="1000898" y="1192935"/>
                    <a:pt x="1000162" y="1192567"/>
                  </a:cubicBezTo>
                  <a:cubicBezTo>
                    <a:pt x="999917" y="1192567"/>
                    <a:pt x="999671" y="1192444"/>
                    <a:pt x="999426" y="1192321"/>
                  </a:cubicBezTo>
                  <a:cubicBezTo>
                    <a:pt x="999181" y="1192321"/>
                    <a:pt x="998935" y="1192321"/>
                    <a:pt x="998568" y="1192321"/>
                  </a:cubicBezTo>
                  <a:cubicBezTo>
                    <a:pt x="998322" y="1192321"/>
                    <a:pt x="997954" y="1192321"/>
                    <a:pt x="997709" y="1192321"/>
                  </a:cubicBezTo>
                  <a:cubicBezTo>
                    <a:pt x="997341" y="1192321"/>
                    <a:pt x="997096" y="1192321"/>
                    <a:pt x="996728" y="1192444"/>
                  </a:cubicBezTo>
                  <a:moveTo>
                    <a:pt x="4119229" y="491374"/>
                  </a:moveTo>
                  <a:cubicBezTo>
                    <a:pt x="4118494" y="491497"/>
                    <a:pt x="4117758" y="491742"/>
                    <a:pt x="4117145" y="491987"/>
                  </a:cubicBezTo>
                  <a:cubicBezTo>
                    <a:pt x="4116532" y="492233"/>
                    <a:pt x="4115673" y="492478"/>
                    <a:pt x="4114937" y="492723"/>
                  </a:cubicBezTo>
                  <a:cubicBezTo>
                    <a:pt x="4114202" y="492968"/>
                    <a:pt x="4113466" y="493336"/>
                    <a:pt x="4112730" y="493582"/>
                  </a:cubicBezTo>
                  <a:cubicBezTo>
                    <a:pt x="4111994" y="493949"/>
                    <a:pt x="4111258" y="494317"/>
                    <a:pt x="4110400" y="494685"/>
                  </a:cubicBezTo>
                  <a:cubicBezTo>
                    <a:pt x="4107702" y="496034"/>
                    <a:pt x="4105127" y="497628"/>
                    <a:pt x="4102920" y="499468"/>
                  </a:cubicBezTo>
                  <a:cubicBezTo>
                    <a:pt x="4100712" y="501185"/>
                    <a:pt x="4098873" y="503024"/>
                    <a:pt x="4097279" y="504986"/>
                  </a:cubicBezTo>
                  <a:cubicBezTo>
                    <a:pt x="4095807" y="506826"/>
                    <a:pt x="4094704" y="508788"/>
                    <a:pt x="4094090" y="510627"/>
                  </a:cubicBezTo>
                  <a:cubicBezTo>
                    <a:pt x="4093477" y="512466"/>
                    <a:pt x="4093354" y="514183"/>
                    <a:pt x="4093845" y="515655"/>
                  </a:cubicBezTo>
                  <a:cubicBezTo>
                    <a:pt x="4094213" y="516758"/>
                    <a:pt x="4094826" y="517617"/>
                    <a:pt x="4095684" y="518353"/>
                  </a:cubicBezTo>
                  <a:cubicBezTo>
                    <a:pt x="4096543" y="519088"/>
                    <a:pt x="4097647" y="519579"/>
                    <a:pt x="4098995" y="519947"/>
                  </a:cubicBezTo>
                  <a:cubicBezTo>
                    <a:pt x="4100344" y="520315"/>
                    <a:pt x="4101816" y="520437"/>
                    <a:pt x="4103410" y="520437"/>
                  </a:cubicBezTo>
                  <a:cubicBezTo>
                    <a:pt x="4105004" y="520437"/>
                    <a:pt x="4106844" y="520192"/>
                    <a:pt x="4108683" y="519702"/>
                  </a:cubicBezTo>
                  <a:cubicBezTo>
                    <a:pt x="4109419" y="519579"/>
                    <a:pt x="4110032" y="519334"/>
                    <a:pt x="4110768" y="519088"/>
                  </a:cubicBezTo>
                  <a:cubicBezTo>
                    <a:pt x="4111504" y="518843"/>
                    <a:pt x="4112239" y="518598"/>
                    <a:pt x="4112975" y="518353"/>
                  </a:cubicBezTo>
                  <a:cubicBezTo>
                    <a:pt x="4113711" y="518107"/>
                    <a:pt x="4114447" y="517739"/>
                    <a:pt x="4115182" y="517494"/>
                  </a:cubicBezTo>
                  <a:cubicBezTo>
                    <a:pt x="4115918" y="517126"/>
                    <a:pt x="4116654" y="516758"/>
                    <a:pt x="4117390" y="516391"/>
                  </a:cubicBezTo>
                  <a:cubicBezTo>
                    <a:pt x="4120210" y="515042"/>
                    <a:pt x="4122663" y="513325"/>
                    <a:pt x="4124870" y="511608"/>
                  </a:cubicBezTo>
                  <a:cubicBezTo>
                    <a:pt x="4127077" y="509891"/>
                    <a:pt x="4129040" y="507929"/>
                    <a:pt x="4130511" y="506090"/>
                  </a:cubicBezTo>
                  <a:cubicBezTo>
                    <a:pt x="4131983" y="504250"/>
                    <a:pt x="4133086" y="502288"/>
                    <a:pt x="4133700" y="500449"/>
                  </a:cubicBezTo>
                  <a:cubicBezTo>
                    <a:pt x="4134313" y="498609"/>
                    <a:pt x="4134313" y="496893"/>
                    <a:pt x="4133822" y="495421"/>
                  </a:cubicBezTo>
                  <a:cubicBezTo>
                    <a:pt x="4133454" y="494317"/>
                    <a:pt x="4132841" y="493459"/>
                    <a:pt x="4131983" y="492723"/>
                  </a:cubicBezTo>
                  <a:cubicBezTo>
                    <a:pt x="4131124" y="491987"/>
                    <a:pt x="4130020" y="491497"/>
                    <a:pt x="4128672" y="491129"/>
                  </a:cubicBezTo>
                  <a:cubicBezTo>
                    <a:pt x="4127323" y="490761"/>
                    <a:pt x="4125851" y="490638"/>
                    <a:pt x="4124257" y="490761"/>
                  </a:cubicBezTo>
                  <a:cubicBezTo>
                    <a:pt x="4122663" y="490761"/>
                    <a:pt x="4120823" y="491006"/>
                    <a:pt x="4118984" y="491497"/>
                  </a:cubicBezTo>
                  <a:moveTo>
                    <a:pt x="956261" y="1233770"/>
                  </a:moveTo>
                  <a:cubicBezTo>
                    <a:pt x="955402" y="1234015"/>
                    <a:pt x="954421" y="1234260"/>
                    <a:pt x="953440" y="1234751"/>
                  </a:cubicBezTo>
                  <a:cubicBezTo>
                    <a:pt x="952459" y="1235241"/>
                    <a:pt x="951355" y="1235855"/>
                    <a:pt x="950374" y="1236468"/>
                  </a:cubicBezTo>
                  <a:cubicBezTo>
                    <a:pt x="949271" y="1237204"/>
                    <a:pt x="948167" y="1237939"/>
                    <a:pt x="947186" y="1238798"/>
                  </a:cubicBezTo>
                  <a:cubicBezTo>
                    <a:pt x="946082" y="1239656"/>
                    <a:pt x="945101" y="1240637"/>
                    <a:pt x="943998" y="1241618"/>
                  </a:cubicBezTo>
                  <a:cubicBezTo>
                    <a:pt x="942649" y="1243090"/>
                    <a:pt x="941422" y="1244439"/>
                    <a:pt x="940564" y="1245788"/>
                  </a:cubicBezTo>
                  <a:cubicBezTo>
                    <a:pt x="939583" y="1247137"/>
                    <a:pt x="938970" y="1248485"/>
                    <a:pt x="938479" y="1249589"/>
                  </a:cubicBezTo>
                  <a:cubicBezTo>
                    <a:pt x="938112" y="1250693"/>
                    <a:pt x="937866" y="1251796"/>
                    <a:pt x="938112" y="1252532"/>
                  </a:cubicBezTo>
                  <a:cubicBezTo>
                    <a:pt x="938357" y="1253268"/>
                    <a:pt x="938725" y="1253881"/>
                    <a:pt x="939460" y="1254249"/>
                  </a:cubicBezTo>
                  <a:cubicBezTo>
                    <a:pt x="939706" y="1254249"/>
                    <a:pt x="939828" y="1254372"/>
                    <a:pt x="940074" y="1254494"/>
                  </a:cubicBezTo>
                  <a:cubicBezTo>
                    <a:pt x="940319" y="1254494"/>
                    <a:pt x="940564" y="1254494"/>
                    <a:pt x="940809" y="1254494"/>
                  </a:cubicBezTo>
                  <a:cubicBezTo>
                    <a:pt x="941055" y="1254494"/>
                    <a:pt x="941300" y="1254494"/>
                    <a:pt x="941668" y="1254494"/>
                  </a:cubicBezTo>
                  <a:cubicBezTo>
                    <a:pt x="941913" y="1254494"/>
                    <a:pt x="942281" y="1254494"/>
                    <a:pt x="942649" y="1254372"/>
                  </a:cubicBezTo>
                  <a:cubicBezTo>
                    <a:pt x="943507" y="1254126"/>
                    <a:pt x="944488" y="1253881"/>
                    <a:pt x="945469" y="1253391"/>
                  </a:cubicBezTo>
                  <a:cubicBezTo>
                    <a:pt x="946450" y="1252900"/>
                    <a:pt x="947554" y="1252410"/>
                    <a:pt x="948535" y="1251674"/>
                  </a:cubicBezTo>
                  <a:cubicBezTo>
                    <a:pt x="949639" y="1250938"/>
                    <a:pt x="950742" y="1250202"/>
                    <a:pt x="951723" y="1249344"/>
                  </a:cubicBezTo>
                  <a:cubicBezTo>
                    <a:pt x="952704" y="1248485"/>
                    <a:pt x="953808" y="1247504"/>
                    <a:pt x="954912" y="1246401"/>
                  </a:cubicBezTo>
                  <a:cubicBezTo>
                    <a:pt x="956261" y="1244929"/>
                    <a:pt x="957487" y="1243580"/>
                    <a:pt x="958345" y="1242231"/>
                  </a:cubicBezTo>
                  <a:cubicBezTo>
                    <a:pt x="959326" y="1240883"/>
                    <a:pt x="959939" y="1239656"/>
                    <a:pt x="960307" y="1238430"/>
                  </a:cubicBezTo>
                  <a:cubicBezTo>
                    <a:pt x="960675" y="1237326"/>
                    <a:pt x="960921" y="1236223"/>
                    <a:pt x="960675" y="1235487"/>
                  </a:cubicBezTo>
                  <a:cubicBezTo>
                    <a:pt x="960553" y="1234628"/>
                    <a:pt x="960062" y="1234138"/>
                    <a:pt x="959326" y="1233770"/>
                  </a:cubicBezTo>
                  <a:cubicBezTo>
                    <a:pt x="959081" y="1233770"/>
                    <a:pt x="958958" y="1233647"/>
                    <a:pt x="958713" y="1233525"/>
                  </a:cubicBezTo>
                  <a:cubicBezTo>
                    <a:pt x="958468" y="1233402"/>
                    <a:pt x="958223" y="1233525"/>
                    <a:pt x="957977" y="1233525"/>
                  </a:cubicBezTo>
                  <a:cubicBezTo>
                    <a:pt x="957732" y="1233525"/>
                    <a:pt x="957487" y="1233525"/>
                    <a:pt x="957119" y="1233525"/>
                  </a:cubicBezTo>
                  <a:cubicBezTo>
                    <a:pt x="956874" y="1233525"/>
                    <a:pt x="956506" y="1233525"/>
                    <a:pt x="956261" y="1233647"/>
                  </a:cubicBezTo>
                  <a:moveTo>
                    <a:pt x="4132105" y="535521"/>
                  </a:moveTo>
                  <a:cubicBezTo>
                    <a:pt x="4131492" y="535643"/>
                    <a:pt x="4130757" y="535889"/>
                    <a:pt x="4130143" y="536011"/>
                  </a:cubicBezTo>
                  <a:cubicBezTo>
                    <a:pt x="4129530" y="536257"/>
                    <a:pt x="4128794" y="536379"/>
                    <a:pt x="4128181" y="536624"/>
                  </a:cubicBezTo>
                  <a:cubicBezTo>
                    <a:pt x="4127445" y="536870"/>
                    <a:pt x="4126832" y="537115"/>
                    <a:pt x="4126097" y="537360"/>
                  </a:cubicBezTo>
                  <a:cubicBezTo>
                    <a:pt x="4125361" y="537605"/>
                    <a:pt x="4124747" y="537973"/>
                    <a:pt x="4124012" y="538341"/>
                  </a:cubicBezTo>
                  <a:cubicBezTo>
                    <a:pt x="4121191" y="539690"/>
                    <a:pt x="4118616" y="541284"/>
                    <a:pt x="4116409" y="543001"/>
                  </a:cubicBezTo>
                  <a:cubicBezTo>
                    <a:pt x="4114079" y="544718"/>
                    <a:pt x="4112117" y="546680"/>
                    <a:pt x="4110645" y="548519"/>
                  </a:cubicBezTo>
                  <a:cubicBezTo>
                    <a:pt x="4109051" y="550481"/>
                    <a:pt x="4107947" y="552321"/>
                    <a:pt x="4107212" y="554160"/>
                  </a:cubicBezTo>
                  <a:cubicBezTo>
                    <a:pt x="4106599" y="556000"/>
                    <a:pt x="4106353" y="557717"/>
                    <a:pt x="4106844" y="559311"/>
                  </a:cubicBezTo>
                  <a:cubicBezTo>
                    <a:pt x="4107089" y="560537"/>
                    <a:pt x="4107702" y="561518"/>
                    <a:pt x="4108560" y="562254"/>
                  </a:cubicBezTo>
                  <a:cubicBezTo>
                    <a:pt x="4109419" y="562990"/>
                    <a:pt x="4110522" y="563603"/>
                    <a:pt x="4111872" y="563971"/>
                  </a:cubicBezTo>
                  <a:cubicBezTo>
                    <a:pt x="4113220" y="564339"/>
                    <a:pt x="4114692" y="564584"/>
                    <a:pt x="4116409" y="564461"/>
                  </a:cubicBezTo>
                  <a:cubicBezTo>
                    <a:pt x="4118125" y="564461"/>
                    <a:pt x="4119965" y="564216"/>
                    <a:pt x="4121927" y="563725"/>
                  </a:cubicBezTo>
                  <a:cubicBezTo>
                    <a:pt x="4122540" y="563603"/>
                    <a:pt x="4123276" y="563357"/>
                    <a:pt x="4123889" y="563235"/>
                  </a:cubicBezTo>
                  <a:cubicBezTo>
                    <a:pt x="4124502" y="562990"/>
                    <a:pt x="4125238" y="562867"/>
                    <a:pt x="4125974" y="562622"/>
                  </a:cubicBezTo>
                  <a:cubicBezTo>
                    <a:pt x="4126710" y="562376"/>
                    <a:pt x="4127323" y="562131"/>
                    <a:pt x="4128059" y="561886"/>
                  </a:cubicBezTo>
                  <a:cubicBezTo>
                    <a:pt x="4128794" y="561641"/>
                    <a:pt x="4129407" y="561273"/>
                    <a:pt x="4130143" y="560905"/>
                  </a:cubicBezTo>
                  <a:cubicBezTo>
                    <a:pt x="4132964" y="559556"/>
                    <a:pt x="4135539" y="557962"/>
                    <a:pt x="4137869" y="556245"/>
                  </a:cubicBezTo>
                  <a:cubicBezTo>
                    <a:pt x="4140199" y="554528"/>
                    <a:pt x="4142161" y="552566"/>
                    <a:pt x="4143755" y="550727"/>
                  </a:cubicBezTo>
                  <a:cubicBezTo>
                    <a:pt x="4145349" y="548765"/>
                    <a:pt x="4146453" y="546925"/>
                    <a:pt x="4147189" y="545086"/>
                  </a:cubicBezTo>
                  <a:cubicBezTo>
                    <a:pt x="4147925" y="543246"/>
                    <a:pt x="4148047" y="541530"/>
                    <a:pt x="4147557" y="539935"/>
                  </a:cubicBezTo>
                  <a:cubicBezTo>
                    <a:pt x="4147311" y="538709"/>
                    <a:pt x="4146698" y="537728"/>
                    <a:pt x="4145840" y="536992"/>
                  </a:cubicBezTo>
                  <a:cubicBezTo>
                    <a:pt x="4144981" y="536257"/>
                    <a:pt x="4143878" y="535643"/>
                    <a:pt x="4142529" y="535275"/>
                  </a:cubicBezTo>
                  <a:cubicBezTo>
                    <a:pt x="4141180" y="534908"/>
                    <a:pt x="4139708" y="534662"/>
                    <a:pt x="4137992" y="534785"/>
                  </a:cubicBezTo>
                  <a:cubicBezTo>
                    <a:pt x="4136275" y="534908"/>
                    <a:pt x="4134435" y="535030"/>
                    <a:pt x="4132473" y="535521"/>
                  </a:cubicBezTo>
                  <a:moveTo>
                    <a:pt x="916284" y="1275219"/>
                  </a:moveTo>
                  <a:cubicBezTo>
                    <a:pt x="915425" y="1275464"/>
                    <a:pt x="914444" y="1275709"/>
                    <a:pt x="913463" y="1276200"/>
                  </a:cubicBezTo>
                  <a:cubicBezTo>
                    <a:pt x="912482" y="1276690"/>
                    <a:pt x="911378" y="1277303"/>
                    <a:pt x="910275" y="1278039"/>
                  </a:cubicBezTo>
                  <a:cubicBezTo>
                    <a:pt x="909171" y="1278775"/>
                    <a:pt x="908067" y="1279511"/>
                    <a:pt x="906964" y="1280492"/>
                  </a:cubicBezTo>
                  <a:cubicBezTo>
                    <a:pt x="905860" y="1281473"/>
                    <a:pt x="904756" y="1282454"/>
                    <a:pt x="903775" y="1283435"/>
                  </a:cubicBezTo>
                  <a:cubicBezTo>
                    <a:pt x="902426" y="1284906"/>
                    <a:pt x="901323" y="1286255"/>
                    <a:pt x="900342" y="1287604"/>
                  </a:cubicBezTo>
                  <a:cubicBezTo>
                    <a:pt x="899361" y="1288953"/>
                    <a:pt x="898748" y="1290179"/>
                    <a:pt x="898380" y="1291406"/>
                  </a:cubicBezTo>
                  <a:cubicBezTo>
                    <a:pt x="898012" y="1292632"/>
                    <a:pt x="897889" y="1293490"/>
                    <a:pt x="898012" y="1294349"/>
                  </a:cubicBezTo>
                  <a:cubicBezTo>
                    <a:pt x="898134" y="1295084"/>
                    <a:pt x="898625" y="1295698"/>
                    <a:pt x="899483" y="1295943"/>
                  </a:cubicBezTo>
                  <a:cubicBezTo>
                    <a:pt x="899729" y="1295943"/>
                    <a:pt x="899851" y="1296066"/>
                    <a:pt x="900097" y="1296066"/>
                  </a:cubicBezTo>
                  <a:cubicBezTo>
                    <a:pt x="900342" y="1296066"/>
                    <a:pt x="900587" y="1296066"/>
                    <a:pt x="900832" y="1296066"/>
                  </a:cubicBezTo>
                  <a:cubicBezTo>
                    <a:pt x="901078" y="1296066"/>
                    <a:pt x="901323" y="1296066"/>
                    <a:pt x="901568" y="1296066"/>
                  </a:cubicBezTo>
                  <a:cubicBezTo>
                    <a:pt x="901813" y="1296066"/>
                    <a:pt x="902181" y="1296066"/>
                    <a:pt x="902426" y="1295943"/>
                  </a:cubicBezTo>
                  <a:cubicBezTo>
                    <a:pt x="903285" y="1295698"/>
                    <a:pt x="904266" y="1295452"/>
                    <a:pt x="905370" y="1294962"/>
                  </a:cubicBezTo>
                  <a:cubicBezTo>
                    <a:pt x="906351" y="1294471"/>
                    <a:pt x="907454" y="1293858"/>
                    <a:pt x="908558" y="1293122"/>
                  </a:cubicBezTo>
                  <a:cubicBezTo>
                    <a:pt x="909662" y="1292387"/>
                    <a:pt x="910765" y="1291528"/>
                    <a:pt x="911869" y="1290670"/>
                  </a:cubicBezTo>
                  <a:cubicBezTo>
                    <a:pt x="912973" y="1289812"/>
                    <a:pt x="914076" y="1288708"/>
                    <a:pt x="915057" y="1287604"/>
                  </a:cubicBezTo>
                  <a:cubicBezTo>
                    <a:pt x="916406" y="1286133"/>
                    <a:pt x="917510" y="1284784"/>
                    <a:pt x="918491" y="1283435"/>
                  </a:cubicBezTo>
                  <a:cubicBezTo>
                    <a:pt x="919349" y="1282086"/>
                    <a:pt x="920085" y="1280859"/>
                    <a:pt x="920453" y="1279633"/>
                  </a:cubicBezTo>
                  <a:cubicBezTo>
                    <a:pt x="920821" y="1278530"/>
                    <a:pt x="920943" y="1277549"/>
                    <a:pt x="920698" y="1276690"/>
                  </a:cubicBezTo>
                  <a:cubicBezTo>
                    <a:pt x="920453" y="1275954"/>
                    <a:pt x="920085" y="1275341"/>
                    <a:pt x="919227" y="1275096"/>
                  </a:cubicBezTo>
                  <a:cubicBezTo>
                    <a:pt x="918981" y="1275096"/>
                    <a:pt x="918859" y="1274973"/>
                    <a:pt x="918613" y="1274973"/>
                  </a:cubicBezTo>
                  <a:cubicBezTo>
                    <a:pt x="918368" y="1274973"/>
                    <a:pt x="918123" y="1274973"/>
                    <a:pt x="917878" y="1274973"/>
                  </a:cubicBezTo>
                  <a:cubicBezTo>
                    <a:pt x="917633" y="1274973"/>
                    <a:pt x="917387" y="1274973"/>
                    <a:pt x="917142" y="1274973"/>
                  </a:cubicBezTo>
                  <a:cubicBezTo>
                    <a:pt x="916897" y="1274973"/>
                    <a:pt x="916529" y="1274973"/>
                    <a:pt x="916284" y="1275096"/>
                  </a:cubicBezTo>
                  <a:moveTo>
                    <a:pt x="4142774" y="581629"/>
                  </a:moveTo>
                  <a:cubicBezTo>
                    <a:pt x="4142774" y="581629"/>
                    <a:pt x="4141548" y="581874"/>
                    <a:pt x="4140935" y="582120"/>
                  </a:cubicBezTo>
                  <a:cubicBezTo>
                    <a:pt x="4140322" y="582242"/>
                    <a:pt x="4139708" y="582488"/>
                    <a:pt x="4138972" y="582733"/>
                  </a:cubicBezTo>
                  <a:cubicBezTo>
                    <a:pt x="4138237" y="582978"/>
                    <a:pt x="4137624" y="583223"/>
                    <a:pt x="4137010" y="583469"/>
                  </a:cubicBezTo>
                  <a:cubicBezTo>
                    <a:pt x="4136397" y="583714"/>
                    <a:pt x="4135662" y="583959"/>
                    <a:pt x="4135048" y="584327"/>
                  </a:cubicBezTo>
                  <a:cubicBezTo>
                    <a:pt x="4132228" y="585676"/>
                    <a:pt x="4129653" y="587148"/>
                    <a:pt x="4127200" y="588864"/>
                  </a:cubicBezTo>
                  <a:cubicBezTo>
                    <a:pt x="4124870" y="590581"/>
                    <a:pt x="4122785" y="592420"/>
                    <a:pt x="4121191" y="594383"/>
                  </a:cubicBezTo>
                  <a:cubicBezTo>
                    <a:pt x="4119597" y="596345"/>
                    <a:pt x="4118248" y="598307"/>
                    <a:pt x="4117512" y="600146"/>
                  </a:cubicBezTo>
                  <a:cubicBezTo>
                    <a:pt x="4116777" y="601986"/>
                    <a:pt x="4116532" y="603825"/>
                    <a:pt x="4116777" y="605542"/>
                  </a:cubicBezTo>
                  <a:cubicBezTo>
                    <a:pt x="4117022" y="606768"/>
                    <a:pt x="4117635" y="607872"/>
                    <a:pt x="4118494" y="608730"/>
                  </a:cubicBezTo>
                  <a:cubicBezTo>
                    <a:pt x="4119352" y="609589"/>
                    <a:pt x="4120455" y="610202"/>
                    <a:pt x="4121805" y="610692"/>
                  </a:cubicBezTo>
                  <a:cubicBezTo>
                    <a:pt x="4123153" y="611060"/>
                    <a:pt x="4124747" y="611305"/>
                    <a:pt x="4126464" y="611305"/>
                  </a:cubicBezTo>
                  <a:cubicBezTo>
                    <a:pt x="4128181" y="611305"/>
                    <a:pt x="4130143" y="611060"/>
                    <a:pt x="4132105" y="610692"/>
                  </a:cubicBezTo>
                  <a:cubicBezTo>
                    <a:pt x="4132718" y="610570"/>
                    <a:pt x="4133332" y="610447"/>
                    <a:pt x="4133945" y="610202"/>
                  </a:cubicBezTo>
                  <a:cubicBezTo>
                    <a:pt x="4134558" y="609956"/>
                    <a:pt x="4135171" y="609834"/>
                    <a:pt x="4135907" y="609589"/>
                  </a:cubicBezTo>
                  <a:cubicBezTo>
                    <a:pt x="4136520" y="609343"/>
                    <a:pt x="4137256" y="609098"/>
                    <a:pt x="4137869" y="608853"/>
                  </a:cubicBezTo>
                  <a:cubicBezTo>
                    <a:pt x="4138482" y="608608"/>
                    <a:pt x="4139218" y="608362"/>
                    <a:pt x="4139831" y="607994"/>
                  </a:cubicBezTo>
                  <a:cubicBezTo>
                    <a:pt x="4142651" y="606645"/>
                    <a:pt x="4145349" y="605174"/>
                    <a:pt x="4147679" y="603457"/>
                  </a:cubicBezTo>
                  <a:cubicBezTo>
                    <a:pt x="4150009" y="601740"/>
                    <a:pt x="4152094" y="599901"/>
                    <a:pt x="4153688" y="597939"/>
                  </a:cubicBezTo>
                  <a:cubicBezTo>
                    <a:pt x="4155282" y="595977"/>
                    <a:pt x="4156631" y="594015"/>
                    <a:pt x="4157367" y="592175"/>
                  </a:cubicBezTo>
                  <a:cubicBezTo>
                    <a:pt x="4158103" y="590336"/>
                    <a:pt x="4158348" y="588496"/>
                    <a:pt x="4158103" y="586780"/>
                  </a:cubicBezTo>
                  <a:cubicBezTo>
                    <a:pt x="4157857" y="585553"/>
                    <a:pt x="4157244" y="584450"/>
                    <a:pt x="4156386" y="583591"/>
                  </a:cubicBezTo>
                  <a:cubicBezTo>
                    <a:pt x="4155527" y="582733"/>
                    <a:pt x="4154424" y="582120"/>
                    <a:pt x="4153075" y="581629"/>
                  </a:cubicBezTo>
                  <a:cubicBezTo>
                    <a:pt x="4151726" y="581261"/>
                    <a:pt x="4150132" y="581016"/>
                    <a:pt x="4148415" y="581016"/>
                  </a:cubicBezTo>
                  <a:cubicBezTo>
                    <a:pt x="4146698" y="581016"/>
                    <a:pt x="4144736" y="581261"/>
                    <a:pt x="4142774" y="581752"/>
                  </a:cubicBezTo>
                  <a:moveTo>
                    <a:pt x="877042" y="1317035"/>
                  </a:moveTo>
                  <a:cubicBezTo>
                    <a:pt x="876184" y="1317280"/>
                    <a:pt x="875080" y="1317648"/>
                    <a:pt x="874099" y="1318139"/>
                  </a:cubicBezTo>
                  <a:cubicBezTo>
                    <a:pt x="872996" y="1318629"/>
                    <a:pt x="871892" y="1319242"/>
                    <a:pt x="870788" y="1319978"/>
                  </a:cubicBezTo>
                  <a:cubicBezTo>
                    <a:pt x="869685" y="1320714"/>
                    <a:pt x="868458" y="1321572"/>
                    <a:pt x="867355" y="1322553"/>
                  </a:cubicBezTo>
                  <a:cubicBezTo>
                    <a:pt x="866251" y="1323534"/>
                    <a:pt x="865147" y="1324515"/>
                    <a:pt x="864044" y="1325742"/>
                  </a:cubicBezTo>
                  <a:cubicBezTo>
                    <a:pt x="862695" y="1327213"/>
                    <a:pt x="861591" y="1328562"/>
                    <a:pt x="860733" y="1329911"/>
                  </a:cubicBezTo>
                  <a:cubicBezTo>
                    <a:pt x="859874" y="1331260"/>
                    <a:pt x="859261" y="1332486"/>
                    <a:pt x="858893" y="1333590"/>
                  </a:cubicBezTo>
                  <a:cubicBezTo>
                    <a:pt x="858525" y="1334694"/>
                    <a:pt x="858525" y="1335675"/>
                    <a:pt x="858648" y="1336410"/>
                  </a:cubicBezTo>
                  <a:cubicBezTo>
                    <a:pt x="858893" y="1337146"/>
                    <a:pt x="859384" y="1337759"/>
                    <a:pt x="860119" y="1338005"/>
                  </a:cubicBezTo>
                  <a:cubicBezTo>
                    <a:pt x="860365" y="1338005"/>
                    <a:pt x="860487" y="1338005"/>
                    <a:pt x="860733" y="1338127"/>
                  </a:cubicBezTo>
                  <a:cubicBezTo>
                    <a:pt x="860978" y="1338127"/>
                    <a:pt x="861223" y="1338127"/>
                    <a:pt x="861346" y="1338127"/>
                  </a:cubicBezTo>
                  <a:cubicBezTo>
                    <a:pt x="861591" y="1338127"/>
                    <a:pt x="861836" y="1338127"/>
                    <a:pt x="862082" y="1338127"/>
                  </a:cubicBezTo>
                  <a:cubicBezTo>
                    <a:pt x="862327" y="1338127"/>
                    <a:pt x="862572" y="1338127"/>
                    <a:pt x="862817" y="1338005"/>
                  </a:cubicBezTo>
                  <a:cubicBezTo>
                    <a:pt x="863676" y="1337759"/>
                    <a:pt x="864779" y="1337391"/>
                    <a:pt x="865760" y="1336901"/>
                  </a:cubicBezTo>
                  <a:cubicBezTo>
                    <a:pt x="866864" y="1336410"/>
                    <a:pt x="867968" y="1335797"/>
                    <a:pt x="869071" y="1335061"/>
                  </a:cubicBezTo>
                  <a:cubicBezTo>
                    <a:pt x="870175" y="1334326"/>
                    <a:pt x="871401" y="1333467"/>
                    <a:pt x="872505" y="1332486"/>
                  </a:cubicBezTo>
                  <a:cubicBezTo>
                    <a:pt x="873609" y="1331505"/>
                    <a:pt x="874712" y="1330524"/>
                    <a:pt x="875816" y="1329421"/>
                  </a:cubicBezTo>
                  <a:cubicBezTo>
                    <a:pt x="877165" y="1327949"/>
                    <a:pt x="878269" y="1326477"/>
                    <a:pt x="879127" y="1325129"/>
                  </a:cubicBezTo>
                  <a:cubicBezTo>
                    <a:pt x="879985" y="1323780"/>
                    <a:pt x="880599" y="1322553"/>
                    <a:pt x="880966" y="1321327"/>
                  </a:cubicBezTo>
                  <a:cubicBezTo>
                    <a:pt x="881334" y="1320101"/>
                    <a:pt x="881334" y="1319242"/>
                    <a:pt x="881212" y="1318507"/>
                  </a:cubicBezTo>
                  <a:cubicBezTo>
                    <a:pt x="881089" y="1317771"/>
                    <a:pt x="880476" y="1317158"/>
                    <a:pt x="879617" y="1316912"/>
                  </a:cubicBezTo>
                  <a:cubicBezTo>
                    <a:pt x="879372" y="1316912"/>
                    <a:pt x="879250" y="1316912"/>
                    <a:pt x="879004" y="1316912"/>
                  </a:cubicBezTo>
                  <a:cubicBezTo>
                    <a:pt x="878759" y="1316912"/>
                    <a:pt x="878514" y="1316912"/>
                    <a:pt x="878391" y="1316912"/>
                  </a:cubicBezTo>
                  <a:cubicBezTo>
                    <a:pt x="878146" y="1316912"/>
                    <a:pt x="877901" y="1316912"/>
                    <a:pt x="877655" y="1316912"/>
                  </a:cubicBezTo>
                  <a:cubicBezTo>
                    <a:pt x="877410" y="1316912"/>
                    <a:pt x="877165" y="1316912"/>
                    <a:pt x="876920" y="1317035"/>
                  </a:cubicBezTo>
                  <a:moveTo>
                    <a:pt x="4151235" y="629822"/>
                  </a:moveTo>
                  <a:cubicBezTo>
                    <a:pt x="4151235" y="629822"/>
                    <a:pt x="4150132" y="630068"/>
                    <a:pt x="4149519" y="630190"/>
                  </a:cubicBezTo>
                  <a:cubicBezTo>
                    <a:pt x="4148905" y="630313"/>
                    <a:pt x="4148292" y="630558"/>
                    <a:pt x="4147802" y="630681"/>
                  </a:cubicBezTo>
                  <a:cubicBezTo>
                    <a:pt x="4147189" y="630926"/>
                    <a:pt x="4146575" y="631049"/>
                    <a:pt x="4145962" y="631294"/>
                  </a:cubicBezTo>
                  <a:cubicBezTo>
                    <a:pt x="4145349" y="631539"/>
                    <a:pt x="4144736" y="631784"/>
                    <a:pt x="4144123" y="632030"/>
                  </a:cubicBezTo>
                  <a:cubicBezTo>
                    <a:pt x="4141180" y="633256"/>
                    <a:pt x="4138482" y="634850"/>
                    <a:pt x="4136152" y="636444"/>
                  </a:cubicBezTo>
                  <a:cubicBezTo>
                    <a:pt x="4133700" y="638161"/>
                    <a:pt x="4131615" y="640001"/>
                    <a:pt x="4129898" y="641963"/>
                  </a:cubicBezTo>
                  <a:cubicBezTo>
                    <a:pt x="4128181" y="643925"/>
                    <a:pt x="4126832" y="645887"/>
                    <a:pt x="4125974" y="647849"/>
                  </a:cubicBezTo>
                  <a:cubicBezTo>
                    <a:pt x="4125115" y="649811"/>
                    <a:pt x="4124747" y="651650"/>
                    <a:pt x="4124993" y="653367"/>
                  </a:cubicBezTo>
                  <a:cubicBezTo>
                    <a:pt x="4125238" y="654716"/>
                    <a:pt x="4125729" y="655820"/>
                    <a:pt x="4126587" y="656801"/>
                  </a:cubicBezTo>
                  <a:cubicBezTo>
                    <a:pt x="4127445" y="657659"/>
                    <a:pt x="4128549" y="658395"/>
                    <a:pt x="4129898" y="658885"/>
                  </a:cubicBezTo>
                  <a:cubicBezTo>
                    <a:pt x="4131247" y="659376"/>
                    <a:pt x="4132841" y="659621"/>
                    <a:pt x="4134680" y="659621"/>
                  </a:cubicBezTo>
                  <a:cubicBezTo>
                    <a:pt x="4136520" y="659621"/>
                    <a:pt x="4138482" y="659499"/>
                    <a:pt x="4140567" y="659008"/>
                  </a:cubicBezTo>
                  <a:cubicBezTo>
                    <a:pt x="4141180" y="659008"/>
                    <a:pt x="4141670" y="658763"/>
                    <a:pt x="4142283" y="658640"/>
                  </a:cubicBezTo>
                  <a:cubicBezTo>
                    <a:pt x="4142897" y="658518"/>
                    <a:pt x="4143510" y="658272"/>
                    <a:pt x="4144000" y="658150"/>
                  </a:cubicBezTo>
                  <a:cubicBezTo>
                    <a:pt x="4144613" y="657904"/>
                    <a:pt x="4145227" y="657782"/>
                    <a:pt x="4145840" y="657537"/>
                  </a:cubicBezTo>
                  <a:cubicBezTo>
                    <a:pt x="4146453" y="657291"/>
                    <a:pt x="4147066" y="657046"/>
                    <a:pt x="4147679" y="656801"/>
                  </a:cubicBezTo>
                  <a:cubicBezTo>
                    <a:pt x="4150622" y="655574"/>
                    <a:pt x="4153320" y="653980"/>
                    <a:pt x="4155650" y="652263"/>
                  </a:cubicBezTo>
                  <a:cubicBezTo>
                    <a:pt x="4157980" y="650547"/>
                    <a:pt x="4160187" y="648707"/>
                    <a:pt x="4161904" y="646745"/>
                  </a:cubicBezTo>
                  <a:cubicBezTo>
                    <a:pt x="4163621" y="644783"/>
                    <a:pt x="4164970" y="642821"/>
                    <a:pt x="4165828" y="640859"/>
                  </a:cubicBezTo>
                  <a:cubicBezTo>
                    <a:pt x="4166687" y="638897"/>
                    <a:pt x="4167055" y="637058"/>
                    <a:pt x="4166687" y="635341"/>
                  </a:cubicBezTo>
                  <a:cubicBezTo>
                    <a:pt x="4166564" y="633992"/>
                    <a:pt x="4165951" y="632888"/>
                    <a:pt x="4165093" y="631907"/>
                  </a:cubicBezTo>
                  <a:cubicBezTo>
                    <a:pt x="4164234" y="631049"/>
                    <a:pt x="4163130" y="630313"/>
                    <a:pt x="4161782" y="629822"/>
                  </a:cubicBezTo>
                  <a:cubicBezTo>
                    <a:pt x="4160433" y="629332"/>
                    <a:pt x="4158838" y="629087"/>
                    <a:pt x="4156999" y="629087"/>
                  </a:cubicBezTo>
                  <a:cubicBezTo>
                    <a:pt x="4155160" y="629087"/>
                    <a:pt x="4153197" y="629332"/>
                    <a:pt x="4151235" y="629700"/>
                  </a:cubicBezTo>
                  <a:moveTo>
                    <a:pt x="838414" y="1359342"/>
                  </a:moveTo>
                  <a:cubicBezTo>
                    <a:pt x="837433" y="1359587"/>
                    <a:pt x="836452" y="1359955"/>
                    <a:pt x="835348" y="1360446"/>
                  </a:cubicBezTo>
                  <a:cubicBezTo>
                    <a:pt x="834245" y="1360936"/>
                    <a:pt x="833141" y="1361672"/>
                    <a:pt x="831915" y="1362408"/>
                  </a:cubicBezTo>
                  <a:cubicBezTo>
                    <a:pt x="830811" y="1363144"/>
                    <a:pt x="829585" y="1364125"/>
                    <a:pt x="828481" y="1365106"/>
                  </a:cubicBezTo>
                  <a:cubicBezTo>
                    <a:pt x="827378" y="1366087"/>
                    <a:pt x="826151" y="1367190"/>
                    <a:pt x="825170" y="1368417"/>
                  </a:cubicBezTo>
                  <a:cubicBezTo>
                    <a:pt x="823821" y="1369888"/>
                    <a:pt x="822718" y="1371360"/>
                    <a:pt x="821982" y="1372709"/>
                  </a:cubicBezTo>
                  <a:cubicBezTo>
                    <a:pt x="821123" y="1374058"/>
                    <a:pt x="820510" y="1375284"/>
                    <a:pt x="820265" y="1376388"/>
                  </a:cubicBezTo>
                  <a:cubicBezTo>
                    <a:pt x="819897" y="1377491"/>
                    <a:pt x="819897" y="1378472"/>
                    <a:pt x="820265" y="1379208"/>
                  </a:cubicBezTo>
                  <a:cubicBezTo>
                    <a:pt x="820510" y="1379944"/>
                    <a:pt x="821001" y="1380434"/>
                    <a:pt x="821859" y="1380679"/>
                  </a:cubicBezTo>
                  <a:cubicBezTo>
                    <a:pt x="821982" y="1380679"/>
                    <a:pt x="822227" y="1380679"/>
                    <a:pt x="822472" y="1380679"/>
                  </a:cubicBezTo>
                  <a:cubicBezTo>
                    <a:pt x="822718" y="1380679"/>
                    <a:pt x="822840" y="1380679"/>
                    <a:pt x="823086" y="1380679"/>
                  </a:cubicBezTo>
                  <a:cubicBezTo>
                    <a:pt x="823331" y="1380679"/>
                    <a:pt x="823576" y="1380679"/>
                    <a:pt x="823821" y="1380679"/>
                  </a:cubicBezTo>
                  <a:cubicBezTo>
                    <a:pt x="824067" y="1380679"/>
                    <a:pt x="824312" y="1380679"/>
                    <a:pt x="824557" y="1380557"/>
                  </a:cubicBezTo>
                  <a:cubicBezTo>
                    <a:pt x="825538" y="1380312"/>
                    <a:pt x="826519" y="1379944"/>
                    <a:pt x="827623" y="1379453"/>
                  </a:cubicBezTo>
                  <a:cubicBezTo>
                    <a:pt x="828727" y="1378963"/>
                    <a:pt x="829830" y="1378227"/>
                    <a:pt x="831056" y="1377491"/>
                  </a:cubicBezTo>
                  <a:cubicBezTo>
                    <a:pt x="832160" y="1376755"/>
                    <a:pt x="833386" y="1375774"/>
                    <a:pt x="834490" y="1374793"/>
                  </a:cubicBezTo>
                  <a:cubicBezTo>
                    <a:pt x="835594" y="1373812"/>
                    <a:pt x="836697" y="1372709"/>
                    <a:pt x="837801" y="1371605"/>
                  </a:cubicBezTo>
                  <a:cubicBezTo>
                    <a:pt x="839150" y="1370133"/>
                    <a:pt x="840254" y="1368662"/>
                    <a:pt x="840989" y="1367313"/>
                  </a:cubicBezTo>
                  <a:cubicBezTo>
                    <a:pt x="841725" y="1365964"/>
                    <a:pt x="842461" y="1364738"/>
                    <a:pt x="842706" y="1363634"/>
                  </a:cubicBezTo>
                  <a:cubicBezTo>
                    <a:pt x="843074" y="1362530"/>
                    <a:pt x="843074" y="1361549"/>
                    <a:pt x="842706" y="1360814"/>
                  </a:cubicBezTo>
                  <a:cubicBezTo>
                    <a:pt x="842461" y="1360078"/>
                    <a:pt x="841970" y="1359587"/>
                    <a:pt x="841112" y="1359342"/>
                  </a:cubicBezTo>
                  <a:cubicBezTo>
                    <a:pt x="840989" y="1359342"/>
                    <a:pt x="840744" y="1359342"/>
                    <a:pt x="840499" y="1359342"/>
                  </a:cubicBezTo>
                  <a:cubicBezTo>
                    <a:pt x="840254" y="1359342"/>
                    <a:pt x="840131" y="1359342"/>
                    <a:pt x="839886" y="1359342"/>
                  </a:cubicBezTo>
                  <a:cubicBezTo>
                    <a:pt x="839640" y="1359342"/>
                    <a:pt x="839395" y="1359342"/>
                    <a:pt x="839273" y="1359342"/>
                  </a:cubicBezTo>
                  <a:cubicBezTo>
                    <a:pt x="839027" y="1359342"/>
                    <a:pt x="838782" y="1359342"/>
                    <a:pt x="838537" y="1359465"/>
                  </a:cubicBezTo>
                  <a:moveTo>
                    <a:pt x="4157122" y="679978"/>
                  </a:moveTo>
                  <a:cubicBezTo>
                    <a:pt x="4157122" y="679978"/>
                    <a:pt x="4156018" y="680223"/>
                    <a:pt x="4155527" y="680346"/>
                  </a:cubicBezTo>
                  <a:cubicBezTo>
                    <a:pt x="4155037" y="680468"/>
                    <a:pt x="4154424" y="680591"/>
                    <a:pt x="4153933" y="680836"/>
                  </a:cubicBezTo>
                  <a:cubicBezTo>
                    <a:pt x="4153443" y="680959"/>
                    <a:pt x="4152830" y="681204"/>
                    <a:pt x="4152217" y="681449"/>
                  </a:cubicBezTo>
                  <a:cubicBezTo>
                    <a:pt x="4151603" y="681694"/>
                    <a:pt x="4151113" y="681817"/>
                    <a:pt x="4150500" y="682062"/>
                  </a:cubicBezTo>
                  <a:cubicBezTo>
                    <a:pt x="4147557" y="683289"/>
                    <a:pt x="4144859" y="684760"/>
                    <a:pt x="4142406" y="686477"/>
                  </a:cubicBezTo>
                  <a:cubicBezTo>
                    <a:pt x="4139954" y="688194"/>
                    <a:pt x="4137746" y="690033"/>
                    <a:pt x="4136030" y="691995"/>
                  </a:cubicBezTo>
                  <a:cubicBezTo>
                    <a:pt x="4134313" y="693957"/>
                    <a:pt x="4132841" y="695919"/>
                    <a:pt x="4131860" y="697881"/>
                  </a:cubicBezTo>
                  <a:cubicBezTo>
                    <a:pt x="4130879" y="699843"/>
                    <a:pt x="4130511" y="701806"/>
                    <a:pt x="4130634" y="703522"/>
                  </a:cubicBezTo>
                  <a:cubicBezTo>
                    <a:pt x="4130634" y="704994"/>
                    <a:pt x="4131247" y="706220"/>
                    <a:pt x="4132105" y="707201"/>
                  </a:cubicBezTo>
                  <a:cubicBezTo>
                    <a:pt x="4132964" y="708182"/>
                    <a:pt x="4134067" y="708918"/>
                    <a:pt x="4135416" y="709531"/>
                  </a:cubicBezTo>
                  <a:cubicBezTo>
                    <a:pt x="4136765" y="710022"/>
                    <a:pt x="4138482" y="710390"/>
                    <a:pt x="4140322" y="710390"/>
                  </a:cubicBezTo>
                  <a:cubicBezTo>
                    <a:pt x="4142161" y="710390"/>
                    <a:pt x="4144245" y="710267"/>
                    <a:pt x="4146330" y="709776"/>
                  </a:cubicBezTo>
                  <a:cubicBezTo>
                    <a:pt x="4146821" y="709776"/>
                    <a:pt x="4147311" y="709531"/>
                    <a:pt x="4147925" y="709409"/>
                  </a:cubicBezTo>
                  <a:cubicBezTo>
                    <a:pt x="4148538" y="709286"/>
                    <a:pt x="4149028" y="709163"/>
                    <a:pt x="4149519" y="708918"/>
                  </a:cubicBezTo>
                  <a:cubicBezTo>
                    <a:pt x="4150009" y="708795"/>
                    <a:pt x="4150622" y="708550"/>
                    <a:pt x="4151113" y="708428"/>
                  </a:cubicBezTo>
                  <a:cubicBezTo>
                    <a:pt x="4151726" y="708182"/>
                    <a:pt x="4152217" y="708060"/>
                    <a:pt x="4152830" y="707814"/>
                  </a:cubicBezTo>
                  <a:cubicBezTo>
                    <a:pt x="4155773" y="706588"/>
                    <a:pt x="4158470" y="705117"/>
                    <a:pt x="4160923" y="703400"/>
                  </a:cubicBezTo>
                  <a:cubicBezTo>
                    <a:pt x="4163376" y="701683"/>
                    <a:pt x="4165583" y="699843"/>
                    <a:pt x="4167422" y="697881"/>
                  </a:cubicBezTo>
                  <a:cubicBezTo>
                    <a:pt x="4169262" y="695919"/>
                    <a:pt x="4170611" y="693957"/>
                    <a:pt x="4171592" y="691873"/>
                  </a:cubicBezTo>
                  <a:cubicBezTo>
                    <a:pt x="4172573" y="689911"/>
                    <a:pt x="4172941" y="687948"/>
                    <a:pt x="4172818" y="686232"/>
                  </a:cubicBezTo>
                  <a:cubicBezTo>
                    <a:pt x="4172695" y="684760"/>
                    <a:pt x="4172205" y="683534"/>
                    <a:pt x="4171347" y="682553"/>
                  </a:cubicBezTo>
                  <a:cubicBezTo>
                    <a:pt x="4170488" y="681572"/>
                    <a:pt x="4169385" y="680836"/>
                    <a:pt x="4168035" y="680223"/>
                  </a:cubicBezTo>
                  <a:cubicBezTo>
                    <a:pt x="4166687" y="679732"/>
                    <a:pt x="4164970" y="679364"/>
                    <a:pt x="4163130" y="679364"/>
                  </a:cubicBezTo>
                  <a:cubicBezTo>
                    <a:pt x="4161291" y="679364"/>
                    <a:pt x="4159206" y="679487"/>
                    <a:pt x="4157122" y="679978"/>
                  </a:cubicBezTo>
                  <a:moveTo>
                    <a:pt x="800154" y="1402017"/>
                  </a:moveTo>
                  <a:cubicBezTo>
                    <a:pt x="799173" y="1402262"/>
                    <a:pt x="798192" y="1402630"/>
                    <a:pt x="796966" y="1403121"/>
                  </a:cubicBezTo>
                  <a:cubicBezTo>
                    <a:pt x="795862" y="1403611"/>
                    <a:pt x="794636" y="1404347"/>
                    <a:pt x="793532" y="1405083"/>
                  </a:cubicBezTo>
                  <a:cubicBezTo>
                    <a:pt x="792306" y="1405941"/>
                    <a:pt x="791202" y="1406799"/>
                    <a:pt x="789976" y="1407781"/>
                  </a:cubicBezTo>
                  <a:cubicBezTo>
                    <a:pt x="788872" y="1408762"/>
                    <a:pt x="787646" y="1409988"/>
                    <a:pt x="786665" y="1411092"/>
                  </a:cubicBezTo>
                  <a:cubicBezTo>
                    <a:pt x="785316" y="1412563"/>
                    <a:pt x="784335" y="1414035"/>
                    <a:pt x="783476" y="1415383"/>
                  </a:cubicBezTo>
                  <a:cubicBezTo>
                    <a:pt x="782618" y="1416732"/>
                    <a:pt x="782127" y="1417959"/>
                    <a:pt x="781882" y="1419062"/>
                  </a:cubicBezTo>
                  <a:cubicBezTo>
                    <a:pt x="781637" y="1420166"/>
                    <a:pt x="781637" y="1421147"/>
                    <a:pt x="781882" y="1421760"/>
                  </a:cubicBezTo>
                  <a:cubicBezTo>
                    <a:pt x="782127" y="1422496"/>
                    <a:pt x="782741" y="1422987"/>
                    <a:pt x="783599" y="1423109"/>
                  </a:cubicBezTo>
                  <a:cubicBezTo>
                    <a:pt x="783722" y="1423109"/>
                    <a:pt x="783967" y="1423109"/>
                    <a:pt x="784090" y="1423109"/>
                  </a:cubicBezTo>
                  <a:cubicBezTo>
                    <a:pt x="784212" y="1423109"/>
                    <a:pt x="784457" y="1423109"/>
                    <a:pt x="784703" y="1423109"/>
                  </a:cubicBezTo>
                  <a:cubicBezTo>
                    <a:pt x="784948" y="1423109"/>
                    <a:pt x="785071" y="1423109"/>
                    <a:pt x="785316" y="1423109"/>
                  </a:cubicBezTo>
                  <a:cubicBezTo>
                    <a:pt x="785561" y="1423109"/>
                    <a:pt x="785806" y="1423109"/>
                    <a:pt x="785929" y="1423109"/>
                  </a:cubicBezTo>
                  <a:cubicBezTo>
                    <a:pt x="786910" y="1422864"/>
                    <a:pt x="787891" y="1422496"/>
                    <a:pt x="789117" y="1422006"/>
                  </a:cubicBezTo>
                  <a:cubicBezTo>
                    <a:pt x="790221" y="1421515"/>
                    <a:pt x="791447" y="1420779"/>
                    <a:pt x="792551" y="1420043"/>
                  </a:cubicBezTo>
                  <a:cubicBezTo>
                    <a:pt x="793777" y="1419185"/>
                    <a:pt x="795004" y="1418327"/>
                    <a:pt x="796107" y="1417223"/>
                  </a:cubicBezTo>
                  <a:cubicBezTo>
                    <a:pt x="797333" y="1416242"/>
                    <a:pt x="798437" y="1415016"/>
                    <a:pt x="799418" y="1413912"/>
                  </a:cubicBezTo>
                  <a:cubicBezTo>
                    <a:pt x="800767" y="1412440"/>
                    <a:pt x="801748" y="1410969"/>
                    <a:pt x="802606" y="1409620"/>
                  </a:cubicBezTo>
                  <a:cubicBezTo>
                    <a:pt x="803465" y="1408271"/>
                    <a:pt x="803955" y="1407045"/>
                    <a:pt x="804201" y="1405941"/>
                  </a:cubicBezTo>
                  <a:cubicBezTo>
                    <a:pt x="804446" y="1404837"/>
                    <a:pt x="804446" y="1403856"/>
                    <a:pt x="804201" y="1403243"/>
                  </a:cubicBezTo>
                  <a:cubicBezTo>
                    <a:pt x="803955" y="1402507"/>
                    <a:pt x="803342" y="1402017"/>
                    <a:pt x="802484" y="1401894"/>
                  </a:cubicBezTo>
                  <a:cubicBezTo>
                    <a:pt x="802361" y="1401894"/>
                    <a:pt x="802116" y="1401894"/>
                    <a:pt x="801993" y="1401894"/>
                  </a:cubicBezTo>
                  <a:cubicBezTo>
                    <a:pt x="801871" y="1401894"/>
                    <a:pt x="801626" y="1401894"/>
                    <a:pt x="801380" y="1401894"/>
                  </a:cubicBezTo>
                  <a:cubicBezTo>
                    <a:pt x="801135" y="1401894"/>
                    <a:pt x="801012" y="1401894"/>
                    <a:pt x="800767" y="1401894"/>
                  </a:cubicBezTo>
                  <a:cubicBezTo>
                    <a:pt x="800522" y="1401894"/>
                    <a:pt x="800399" y="1401894"/>
                    <a:pt x="800154" y="1401894"/>
                  </a:cubicBezTo>
                  <a:moveTo>
                    <a:pt x="4160310" y="732095"/>
                  </a:moveTo>
                  <a:cubicBezTo>
                    <a:pt x="4160310" y="732095"/>
                    <a:pt x="4159329" y="732340"/>
                    <a:pt x="4158961" y="732463"/>
                  </a:cubicBezTo>
                  <a:cubicBezTo>
                    <a:pt x="4158593" y="732585"/>
                    <a:pt x="4157980" y="732708"/>
                    <a:pt x="4157490" y="732831"/>
                  </a:cubicBezTo>
                  <a:cubicBezTo>
                    <a:pt x="4156999" y="732953"/>
                    <a:pt x="4156508" y="733076"/>
                    <a:pt x="4156018" y="733321"/>
                  </a:cubicBezTo>
                  <a:cubicBezTo>
                    <a:pt x="4155527" y="733444"/>
                    <a:pt x="4155037" y="733689"/>
                    <a:pt x="4154546" y="733812"/>
                  </a:cubicBezTo>
                  <a:cubicBezTo>
                    <a:pt x="4151603" y="734915"/>
                    <a:pt x="4148783" y="736387"/>
                    <a:pt x="4146330" y="738104"/>
                  </a:cubicBezTo>
                  <a:cubicBezTo>
                    <a:pt x="4143755" y="739821"/>
                    <a:pt x="4141548" y="741660"/>
                    <a:pt x="4139708" y="743622"/>
                  </a:cubicBezTo>
                  <a:cubicBezTo>
                    <a:pt x="4137869" y="745584"/>
                    <a:pt x="4136275" y="747669"/>
                    <a:pt x="4135294" y="749631"/>
                  </a:cubicBezTo>
                  <a:cubicBezTo>
                    <a:pt x="4134313" y="751593"/>
                    <a:pt x="4133700" y="753555"/>
                    <a:pt x="4133822" y="755394"/>
                  </a:cubicBezTo>
                  <a:cubicBezTo>
                    <a:pt x="4133822" y="756866"/>
                    <a:pt x="4134313" y="758215"/>
                    <a:pt x="4135171" y="759319"/>
                  </a:cubicBezTo>
                  <a:cubicBezTo>
                    <a:pt x="4135907" y="760422"/>
                    <a:pt x="4137133" y="761281"/>
                    <a:pt x="4138482" y="761771"/>
                  </a:cubicBezTo>
                  <a:cubicBezTo>
                    <a:pt x="4139831" y="762384"/>
                    <a:pt x="4141548" y="762752"/>
                    <a:pt x="4143510" y="762752"/>
                  </a:cubicBezTo>
                  <a:cubicBezTo>
                    <a:pt x="4145349" y="762752"/>
                    <a:pt x="4147557" y="762752"/>
                    <a:pt x="4149764" y="762139"/>
                  </a:cubicBezTo>
                  <a:cubicBezTo>
                    <a:pt x="4150255" y="762139"/>
                    <a:pt x="4150745" y="761894"/>
                    <a:pt x="4151235" y="761771"/>
                  </a:cubicBezTo>
                  <a:cubicBezTo>
                    <a:pt x="4151726" y="761771"/>
                    <a:pt x="4152217" y="761526"/>
                    <a:pt x="4152707" y="761403"/>
                  </a:cubicBezTo>
                  <a:cubicBezTo>
                    <a:pt x="4153197" y="761281"/>
                    <a:pt x="4153688" y="761035"/>
                    <a:pt x="4154178" y="760913"/>
                  </a:cubicBezTo>
                  <a:cubicBezTo>
                    <a:pt x="4154669" y="760790"/>
                    <a:pt x="4155160" y="760545"/>
                    <a:pt x="4155773" y="760300"/>
                  </a:cubicBezTo>
                  <a:cubicBezTo>
                    <a:pt x="4158716" y="759196"/>
                    <a:pt x="4161536" y="757724"/>
                    <a:pt x="4164111" y="756008"/>
                  </a:cubicBezTo>
                  <a:cubicBezTo>
                    <a:pt x="4166687" y="754291"/>
                    <a:pt x="4168894" y="752451"/>
                    <a:pt x="4170856" y="750489"/>
                  </a:cubicBezTo>
                  <a:cubicBezTo>
                    <a:pt x="4172695" y="748527"/>
                    <a:pt x="4174290" y="746443"/>
                    <a:pt x="4175271" y="744480"/>
                  </a:cubicBezTo>
                  <a:cubicBezTo>
                    <a:pt x="4176252" y="742518"/>
                    <a:pt x="4176742" y="740434"/>
                    <a:pt x="4176742" y="738717"/>
                  </a:cubicBezTo>
                  <a:cubicBezTo>
                    <a:pt x="4176742" y="737245"/>
                    <a:pt x="4176252" y="735896"/>
                    <a:pt x="4175393" y="734793"/>
                  </a:cubicBezTo>
                  <a:cubicBezTo>
                    <a:pt x="4174535" y="733689"/>
                    <a:pt x="4173431" y="732831"/>
                    <a:pt x="4171960" y="732340"/>
                  </a:cubicBezTo>
                  <a:cubicBezTo>
                    <a:pt x="4170488" y="731727"/>
                    <a:pt x="4168771" y="731359"/>
                    <a:pt x="4166932" y="731359"/>
                  </a:cubicBezTo>
                  <a:cubicBezTo>
                    <a:pt x="4165093" y="731359"/>
                    <a:pt x="4162885" y="731359"/>
                    <a:pt x="4160678" y="731972"/>
                  </a:cubicBezTo>
                  <a:moveTo>
                    <a:pt x="762752" y="1444815"/>
                  </a:moveTo>
                  <a:cubicBezTo>
                    <a:pt x="761771" y="1445060"/>
                    <a:pt x="760667" y="1445428"/>
                    <a:pt x="759564" y="1445918"/>
                  </a:cubicBezTo>
                  <a:cubicBezTo>
                    <a:pt x="758460" y="1446409"/>
                    <a:pt x="757234" y="1447144"/>
                    <a:pt x="756008" y="1448003"/>
                  </a:cubicBezTo>
                  <a:cubicBezTo>
                    <a:pt x="754781" y="1448861"/>
                    <a:pt x="753555" y="1449842"/>
                    <a:pt x="752329" y="1450823"/>
                  </a:cubicBezTo>
                  <a:cubicBezTo>
                    <a:pt x="751102" y="1451927"/>
                    <a:pt x="749999" y="1453031"/>
                    <a:pt x="748895" y="1454257"/>
                  </a:cubicBezTo>
                  <a:cubicBezTo>
                    <a:pt x="747669" y="1455728"/>
                    <a:pt x="746565" y="1457200"/>
                    <a:pt x="745829" y="1458549"/>
                  </a:cubicBezTo>
                  <a:cubicBezTo>
                    <a:pt x="745094" y="1459898"/>
                    <a:pt x="744603" y="1461124"/>
                    <a:pt x="744358" y="1462228"/>
                  </a:cubicBezTo>
                  <a:cubicBezTo>
                    <a:pt x="744113" y="1463331"/>
                    <a:pt x="744113" y="1464190"/>
                    <a:pt x="744358" y="1464926"/>
                  </a:cubicBezTo>
                  <a:cubicBezTo>
                    <a:pt x="744603" y="1465661"/>
                    <a:pt x="745339" y="1466029"/>
                    <a:pt x="746197" y="1466275"/>
                  </a:cubicBezTo>
                  <a:cubicBezTo>
                    <a:pt x="746320" y="1466275"/>
                    <a:pt x="746565" y="1466275"/>
                    <a:pt x="746688" y="1466275"/>
                  </a:cubicBezTo>
                  <a:cubicBezTo>
                    <a:pt x="746810" y="1466275"/>
                    <a:pt x="747056" y="1466275"/>
                    <a:pt x="747178" y="1466275"/>
                  </a:cubicBezTo>
                  <a:cubicBezTo>
                    <a:pt x="747301" y="1466275"/>
                    <a:pt x="747546" y="1466275"/>
                    <a:pt x="747791" y="1466275"/>
                  </a:cubicBezTo>
                  <a:cubicBezTo>
                    <a:pt x="748037" y="1466275"/>
                    <a:pt x="748159" y="1466275"/>
                    <a:pt x="748405" y="1466275"/>
                  </a:cubicBezTo>
                  <a:cubicBezTo>
                    <a:pt x="749386" y="1466029"/>
                    <a:pt x="750489" y="1465661"/>
                    <a:pt x="751593" y="1465171"/>
                  </a:cubicBezTo>
                  <a:cubicBezTo>
                    <a:pt x="752697" y="1464680"/>
                    <a:pt x="753923" y="1463945"/>
                    <a:pt x="755149" y="1463086"/>
                  </a:cubicBezTo>
                  <a:cubicBezTo>
                    <a:pt x="756375" y="1462228"/>
                    <a:pt x="757602" y="1461247"/>
                    <a:pt x="758828" y="1460266"/>
                  </a:cubicBezTo>
                  <a:cubicBezTo>
                    <a:pt x="760054" y="1459162"/>
                    <a:pt x="761158" y="1458058"/>
                    <a:pt x="762262" y="1456832"/>
                  </a:cubicBezTo>
                  <a:cubicBezTo>
                    <a:pt x="763488" y="1455361"/>
                    <a:pt x="764592" y="1453889"/>
                    <a:pt x="765327" y="1452540"/>
                  </a:cubicBezTo>
                  <a:cubicBezTo>
                    <a:pt x="766063" y="1451191"/>
                    <a:pt x="766554" y="1449965"/>
                    <a:pt x="766799" y="1448861"/>
                  </a:cubicBezTo>
                  <a:cubicBezTo>
                    <a:pt x="767044" y="1447757"/>
                    <a:pt x="767044" y="1446899"/>
                    <a:pt x="766676" y="1446163"/>
                  </a:cubicBezTo>
                  <a:cubicBezTo>
                    <a:pt x="766308" y="1445428"/>
                    <a:pt x="765695" y="1445060"/>
                    <a:pt x="764837" y="1444815"/>
                  </a:cubicBezTo>
                  <a:cubicBezTo>
                    <a:pt x="764714" y="1444815"/>
                    <a:pt x="764469" y="1444815"/>
                    <a:pt x="764346" y="1444815"/>
                  </a:cubicBezTo>
                  <a:cubicBezTo>
                    <a:pt x="764224" y="1444815"/>
                    <a:pt x="763978" y="1444815"/>
                    <a:pt x="763856" y="1444815"/>
                  </a:cubicBezTo>
                  <a:cubicBezTo>
                    <a:pt x="763733" y="1444815"/>
                    <a:pt x="763488" y="1444815"/>
                    <a:pt x="763243" y="1444815"/>
                  </a:cubicBezTo>
                  <a:cubicBezTo>
                    <a:pt x="762997" y="1444815"/>
                    <a:pt x="762875" y="1444815"/>
                    <a:pt x="762630" y="1444815"/>
                  </a:cubicBezTo>
                  <a:moveTo>
                    <a:pt x="4161291" y="786174"/>
                  </a:moveTo>
                  <a:cubicBezTo>
                    <a:pt x="4161291" y="786174"/>
                    <a:pt x="4160433" y="786420"/>
                    <a:pt x="4159942" y="786420"/>
                  </a:cubicBezTo>
                  <a:cubicBezTo>
                    <a:pt x="4159452" y="786420"/>
                    <a:pt x="4159084" y="786665"/>
                    <a:pt x="4158593" y="786787"/>
                  </a:cubicBezTo>
                  <a:cubicBezTo>
                    <a:pt x="4158103" y="786910"/>
                    <a:pt x="4157735" y="787033"/>
                    <a:pt x="4157244" y="787155"/>
                  </a:cubicBezTo>
                  <a:cubicBezTo>
                    <a:pt x="4156754" y="787278"/>
                    <a:pt x="4156386" y="787523"/>
                    <a:pt x="4155895" y="787646"/>
                  </a:cubicBezTo>
                  <a:cubicBezTo>
                    <a:pt x="4152952" y="788749"/>
                    <a:pt x="4150132" y="790098"/>
                    <a:pt x="4147557" y="791815"/>
                  </a:cubicBezTo>
                  <a:cubicBezTo>
                    <a:pt x="4144981" y="793409"/>
                    <a:pt x="4142651" y="795249"/>
                    <a:pt x="4140689" y="797211"/>
                  </a:cubicBezTo>
                  <a:cubicBezTo>
                    <a:pt x="4138727" y="799173"/>
                    <a:pt x="4137133" y="801258"/>
                    <a:pt x="4136030" y="803220"/>
                  </a:cubicBezTo>
                  <a:cubicBezTo>
                    <a:pt x="4134926" y="805304"/>
                    <a:pt x="4134313" y="807266"/>
                    <a:pt x="4134313" y="809228"/>
                  </a:cubicBezTo>
                  <a:cubicBezTo>
                    <a:pt x="4134313" y="810823"/>
                    <a:pt x="4134680" y="812294"/>
                    <a:pt x="4135416" y="813398"/>
                  </a:cubicBezTo>
                  <a:cubicBezTo>
                    <a:pt x="4136152" y="814502"/>
                    <a:pt x="4137256" y="815483"/>
                    <a:pt x="4138727" y="816096"/>
                  </a:cubicBezTo>
                  <a:cubicBezTo>
                    <a:pt x="4140199" y="816709"/>
                    <a:pt x="4141915" y="817077"/>
                    <a:pt x="4143878" y="817199"/>
                  </a:cubicBezTo>
                  <a:cubicBezTo>
                    <a:pt x="4145840" y="817199"/>
                    <a:pt x="4148047" y="817199"/>
                    <a:pt x="4150377" y="816709"/>
                  </a:cubicBezTo>
                  <a:cubicBezTo>
                    <a:pt x="4150745" y="816709"/>
                    <a:pt x="4151235" y="816586"/>
                    <a:pt x="4151603" y="816464"/>
                  </a:cubicBezTo>
                  <a:cubicBezTo>
                    <a:pt x="4152094" y="816464"/>
                    <a:pt x="4152462" y="816218"/>
                    <a:pt x="4152952" y="816096"/>
                  </a:cubicBezTo>
                  <a:cubicBezTo>
                    <a:pt x="4153443" y="815973"/>
                    <a:pt x="4153810" y="815850"/>
                    <a:pt x="4154301" y="815728"/>
                  </a:cubicBezTo>
                  <a:cubicBezTo>
                    <a:pt x="4154792" y="815605"/>
                    <a:pt x="4155160" y="815483"/>
                    <a:pt x="4155650" y="815237"/>
                  </a:cubicBezTo>
                  <a:cubicBezTo>
                    <a:pt x="4158593" y="814134"/>
                    <a:pt x="4161414" y="812785"/>
                    <a:pt x="4163989" y="811068"/>
                  </a:cubicBezTo>
                  <a:cubicBezTo>
                    <a:pt x="4166564" y="809474"/>
                    <a:pt x="4168894" y="807512"/>
                    <a:pt x="4170856" y="805550"/>
                  </a:cubicBezTo>
                  <a:cubicBezTo>
                    <a:pt x="4172818" y="803588"/>
                    <a:pt x="4174412" y="801503"/>
                    <a:pt x="4175516" y="799418"/>
                  </a:cubicBezTo>
                  <a:cubicBezTo>
                    <a:pt x="4176620" y="797334"/>
                    <a:pt x="4177233" y="795249"/>
                    <a:pt x="4177355" y="793409"/>
                  </a:cubicBezTo>
                  <a:cubicBezTo>
                    <a:pt x="4177355" y="791815"/>
                    <a:pt x="4176865" y="790466"/>
                    <a:pt x="4176129" y="789240"/>
                  </a:cubicBezTo>
                  <a:cubicBezTo>
                    <a:pt x="4175393" y="788136"/>
                    <a:pt x="4174167" y="787155"/>
                    <a:pt x="4172695" y="786542"/>
                  </a:cubicBezTo>
                  <a:cubicBezTo>
                    <a:pt x="4171224" y="785929"/>
                    <a:pt x="4169507" y="785561"/>
                    <a:pt x="4167545" y="785439"/>
                  </a:cubicBezTo>
                  <a:cubicBezTo>
                    <a:pt x="4165583" y="785316"/>
                    <a:pt x="4163498" y="785439"/>
                    <a:pt x="4161168" y="785929"/>
                  </a:cubicBezTo>
                  <a:moveTo>
                    <a:pt x="725963" y="1488103"/>
                  </a:moveTo>
                  <a:cubicBezTo>
                    <a:pt x="724982" y="1488348"/>
                    <a:pt x="723879" y="1488716"/>
                    <a:pt x="722652" y="1489329"/>
                  </a:cubicBezTo>
                  <a:cubicBezTo>
                    <a:pt x="721426" y="1489942"/>
                    <a:pt x="720200" y="1490678"/>
                    <a:pt x="718974" y="1491536"/>
                  </a:cubicBezTo>
                  <a:cubicBezTo>
                    <a:pt x="717747" y="1492394"/>
                    <a:pt x="716521" y="1493375"/>
                    <a:pt x="715295" y="1494479"/>
                  </a:cubicBezTo>
                  <a:cubicBezTo>
                    <a:pt x="714068" y="1495583"/>
                    <a:pt x="712965" y="1496809"/>
                    <a:pt x="711861" y="1498035"/>
                  </a:cubicBezTo>
                  <a:cubicBezTo>
                    <a:pt x="710635" y="1499507"/>
                    <a:pt x="709531" y="1500978"/>
                    <a:pt x="708795" y="1502327"/>
                  </a:cubicBezTo>
                  <a:cubicBezTo>
                    <a:pt x="708060" y="1503676"/>
                    <a:pt x="707569" y="1504903"/>
                    <a:pt x="707324" y="1506006"/>
                  </a:cubicBezTo>
                  <a:cubicBezTo>
                    <a:pt x="707079" y="1507110"/>
                    <a:pt x="707201" y="1507968"/>
                    <a:pt x="707569" y="1508582"/>
                  </a:cubicBezTo>
                  <a:cubicBezTo>
                    <a:pt x="707937" y="1509195"/>
                    <a:pt x="708550" y="1509685"/>
                    <a:pt x="709531" y="1509808"/>
                  </a:cubicBezTo>
                  <a:cubicBezTo>
                    <a:pt x="709654" y="1509808"/>
                    <a:pt x="709776" y="1509808"/>
                    <a:pt x="710022" y="1509808"/>
                  </a:cubicBezTo>
                  <a:cubicBezTo>
                    <a:pt x="710267" y="1509808"/>
                    <a:pt x="710390" y="1509808"/>
                    <a:pt x="710512" y="1509808"/>
                  </a:cubicBezTo>
                  <a:cubicBezTo>
                    <a:pt x="710635" y="1509808"/>
                    <a:pt x="710880" y="1509808"/>
                    <a:pt x="711003" y="1509808"/>
                  </a:cubicBezTo>
                  <a:cubicBezTo>
                    <a:pt x="711125" y="1509808"/>
                    <a:pt x="711371" y="1509808"/>
                    <a:pt x="711493" y="1509808"/>
                  </a:cubicBezTo>
                  <a:cubicBezTo>
                    <a:pt x="712474" y="1509563"/>
                    <a:pt x="713578" y="1509195"/>
                    <a:pt x="714804" y="1508582"/>
                  </a:cubicBezTo>
                  <a:cubicBezTo>
                    <a:pt x="716030" y="1507968"/>
                    <a:pt x="717257" y="1507233"/>
                    <a:pt x="718483" y="1506374"/>
                  </a:cubicBezTo>
                  <a:cubicBezTo>
                    <a:pt x="719709" y="1505516"/>
                    <a:pt x="720936" y="1504535"/>
                    <a:pt x="722162" y="1503431"/>
                  </a:cubicBezTo>
                  <a:cubicBezTo>
                    <a:pt x="723388" y="1502327"/>
                    <a:pt x="724492" y="1501101"/>
                    <a:pt x="725596" y="1499875"/>
                  </a:cubicBezTo>
                  <a:cubicBezTo>
                    <a:pt x="726822" y="1498403"/>
                    <a:pt x="727803" y="1496932"/>
                    <a:pt x="728539" y="1495583"/>
                  </a:cubicBezTo>
                  <a:cubicBezTo>
                    <a:pt x="729274" y="1494234"/>
                    <a:pt x="729765" y="1493008"/>
                    <a:pt x="730010" y="1491904"/>
                  </a:cubicBezTo>
                  <a:cubicBezTo>
                    <a:pt x="730255" y="1490800"/>
                    <a:pt x="730133" y="1489942"/>
                    <a:pt x="729765" y="1489329"/>
                  </a:cubicBezTo>
                  <a:cubicBezTo>
                    <a:pt x="729397" y="1488716"/>
                    <a:pt x="728784" y="1488225"/>
                    <a:pt x="727803" y="1488103"/>
                  </a:cubicBezTo>
                  <a:cubicBezTo>
                    <a:pt x="727680" y="1488103"/>
                    <a:pt x="727558" y="1488103"/>
                    <a:pt x="727312" y="1488103"/>
                  </a:cubicBezTo>
                  <a:cubicBezTo>
                    <a:pt x="727190" y="1488103"/>
                    <a:pt x="726944" y="1488103"/>
                    <a:pt x="726822" y="1488103"/>
                  </a:cubicBezTo>
                  <a:cubicBezTo>
                    <a:pt x="726699" y="1488103"/>
                    <a:pt x="726454" y="1488103"/>
                    <a:pt x="726331" y="1488103"/>
                  </a:cubicBezTo>
                  <a:cubicBezTo>
                    <a:pt x="726209" y="1488103"/>
                    <a:pt x="725963" y="1488103"/>
                    <a:pt x="725841" y="1488103"/>
                  </a:cubicBezTo>
                  <a:moveTo>
                    <a:pt x="4159206" y="842093"/>
                  </a:moveTo>
                  <a:cubicBezTo>
                    <a:pt x="4159206" y="842093"/>
                    <a:pt x="4158470" y="842216"/>
                    <a:pt x="4158103" y="842338"/>
                  </a:cubicBezTo>
                  <a:cubicBezTo>
                    <a:pt x="4157735" y="842338"/>
                    <a:pt x="4157367" y="842584"/>
                    <a:pt x="4156999" y="842584"/>
                  </a:cubicBezTo>
                  <a:cubicBezTo>
                    <a:pt x="4156631" y="842584"/>
                    <a:pt x="4156263" y="842829"/>
                    <a:pt x="4155773" y="842951"/>
                  </a:cubicBezTo>
                  <a:cubicBezTo>
                    <a:pt x="4155405" y="842951"/>
                    <a:pt x="4155037" y="843197"/>
                    <a:pt x="4154546" y="843319"/>
                  </a:cubicBezTo>
                  <a:cubicBezTo>
                    <a:pt x="4151603" y="844300"/>
                    <a:pt x="4148660" y="845649"/>
                    <a:pt x="4146085" y="847366"/>
                  </a:cubicBezTo>
                  <a:cubicBezTo>
                    <a:pt x="4143510" y="848960"/>
                    <a:pt x="4141057" y="850800"/>
                    <a:pt x="4139095" y="852762"/>
                  </a:cubicBezTo>
                  <a:cubicBezTo>
                    <a:pt x="4137133" y="854724"/>
                    <a:pt x="4135416" y="856809"/>
                    <a:pt x="4134190" y="858893"/>
                  </a:cubicBezTo>
                  <a:cubicBezTo>
                    <a:pt x="4132964" y="860978"/>
                    <a:pt x="4132228" y="863063"/>
                    <a:pt x="4132105" y="865025"/>
                  </a:cubicBezTo>
                  <a:cubicBezTo>
                    <a:pt x="4132105" y="866742"/>
                    <a:pt x="4132350" y="868213"/>
                    <a:pt x="4133086" y="869439"/>
                  </a:cubicBezTo>
                  <a:cubicBezTo>
                    <a:pt x="4133822" y="870666"/>
                    <a:pt x="4134926" y="871647"/>
                    <a:pt x="4136397" y="872382"/>
                  </a:cubicBezTo>
                  <a:cubicBezTo>
                    <a:pt x="4137869" y="873118"/>
                    <a:pt x="4139585" y="873609"/>
                    <a:pt x="4141548" y="873731"/>
                  </a:cubicBezTo>
                  <a:cubicBezTo>
                    <a:pt x="4143510" y="873854"/>
                    <a:pt x="4145840" y="873731"/>
                    <a:pt x="4148170" y="873241"/>
                  </a:cubicBezTo>
                  <a:cubicBezTo>
                    <a:pt x="4148538" y="873241"/>
                    <a:pt x="4148905" y="873118"/>
                    <a:pt x="4149273" y="872996"/>
                  </a:cubicBezTo>
                  <a:cubicBezTo>
                    <a:pt x="4149641" y="872996"/>
                    <a:pt x="4150009" y="872750"/>
                    <a:pt x="4150500" y="872750"/>
                  </a:cubicBezTo>
                  <a:cubicBezTo>
                    <a:pt x="4150868" y="872750"/>
                    <a:pt x="4151358" y="872505"/>
                    <a:pt x="4151726" y="872382"/>
                  </a:cubicBezTo>
                  <a:cubicBezTo>
                    <a:pt x="4152094" y="872260"/>
                    <a:pt x="4152584" y="872137"/>
                    <a:pt x="4152952" y="872015"/>
                  </a:cubicBezTo>
                  <a:cubicBezTo>
                    <a:pt x="4155895" y="871033"/>
                    <a:pt x="4158838" y="869685"/>
                    <a:pt x="4161414" y="867968"/>
                  </a:cubicBezTo>
                  <a:cubicBezTo>
                    <a:pt x="4164111" y="866374"/>
                    <a:pt x="4166441" y="864534"/>
                    <a:pt x="4168526" y="862572"/>
                  </a:cubicBezTo>
                  <a:cubicBezTo>
                    <a:pt x="4170611" y="860610"/>
                    <a:pt x="4172205" y="858525"/>
                    <a:pt x="4173431" y="856441"/>
                  </a:cubicBezTo>
                  <a:cubicBezTo>
                    <a:pt x="4174658" y="854356"/>
                    <a:pt x="4175271" y="852271"/>
                    <a:pt x="4175393" y="850309"/>
                  </a:cubicBezTo>
                  <a:cubicBezTo>
                    <a:pt x="4175393" y="848592"/>
                    <a:pt x="4175148" y="847121"/>
                    <a:pt x="4174412" y="845895"/>
                  </a:cubicBezTo>
                  <a:cubicBezTo>
                    <a:pt x="4173677" y="844668"/>
                    <a:pt x="4172573" y="843687"/>
                    <a:pt x="4171101" y="842951"/>
                  </a:cubicBezTo>
                  <a:cubicBezTo>
                    <a:pt x="4169630" y="842216"/>
                    <a:pt x="4167913" y="841848"/>
                    <a:pt x="4165951" y="841603"/>
                  </a:cubicBezTo>
                  <a:cubicBezTo>
                    <a:pt x="4163989" y="841480"/>
                    <a:pt x="4161659" y="841603"/>
                    <a:pt x="4159329" y="842093"/>
                  </a:cubicBezTo>
                  <a:moveTo>
                    <a:pt x="689911" y="1531758"/>
                  </a:moveTo>
                  <a:cubicBezTo>
                    <a:pt x="688929" y="1532004"/>
                    <a:pt x="687703" y="1532372"/>
                    <a:pt x="686477" y="1532985"/>
                  </a:cubicBezTo>
                  <a:cubicBezTo>
                    <a:pt x="685251" y="1533598"/>
                    <a:pt x="684024" y="1534334"/>
                    <a:pt x="682675" y="1535192"/>
                  </a:cubicBezTo>
                  <a:cubicBezTo>
                    <a:pt x="681449" y="1536050"/>
                    <a:pt x="680100" y="1537154"/>
                    <a:pt x="678874" y="1538258"/>
                  </a:cubicBezTo>
                  <a:cubicBezTo>
                    <a:pt x="677648" y="1539361"/>
                    <a:pt x="676421" y="1540710"/>
                    <a:pt x="675318" y="1542059"/>
                  </a:cubicBezTo>
                  <a:cubicBezTo>
                    <a:pt x="674091" y="1543531"/>
                    <a:pt x="673110" y="1545002"/>
                    <a:pt x="672375" y="1546351"/>
                  </a:cubicBezTo>
                  <a:cubicBezTo>
                    <a:pt x="671639" y="1547700"/>
                    <a:pt x="671271" y="1548926"/>
                    <a:pt x="671026" y="1549907"/>
                  </a:cubicBezTo>
                  <a:cubicBezTo>
                    <a:pt x="670903" y="1551011"/>
                    <a:pt x="671026" y="1551870"/>
                    <a:pt x="671394" y="1552483"/>
                  </a:cubicBezTo>
                  <a:cubicBezTo>
                    <a:pt x="671761" y="1553096"/>
                    <a:pt x="672497" y="1553464"/>
                    <a:pt x="673478" y="1553586"/>
                  </a:cubicBezTo>
                  <a:cubicBezTo>
                    <a:pt x="673601" y="1553586"/>
                    <a:pt x="673724" y="1553586"/>
                    <a:pt x="673846" y="1553586"/>
                  </a:cubicBezTo>
                  <a:cubicBezTo>
                    <a:pt x="673969" y="1553586"/>
                    <a:pt x="674091" y="1553586"/>
                    <a:pt x="674214" y="1553586"/>
                  </a:cubicBezTo>
                  <a:cubicBezTo>
                    <a:pt x="674337" y="1553586"/>
                    <a:pt x="674459" y="1553586"/>
                    <a:pt x="674704" y="1553586"/>
                  </a:cubicBezTo>
                  <a:cubicBezTo>
                    <a:pt x="674827" y="1553586"/>
                    <a:pt x="674950" y="1553586"/>
                    <a:pt x="675195" y="1553586"/>
                  </a:cubicBezTo>
                  <a:cubicBezTo>
                    <a:pt x="676176" y="1553341"/>
                    <a:pt x="677402" y="1552973"/>
                    <a:pt x="678506" y="1552360"/>
                  </a:cubicBezTo>
                  <a:cubicBezTo>
                    <a:pt x="679732" y="1551747"/>
                    <a:pt x="680959" y="1551011"/>
                    <a:pt x="682308" y="1550153"/>
                  </a:cubicBezTo>
                  <a:cubicBezTo>
                    <a:pt x="683534" y="1549294"/>
                    <a:pt x="684883" y="1548191"/>
                    <a:pt x="686109" y="1547087"/>
                  </a:cubicBezTo>
                  <a:cubicBezTo>
                    <a:pt x="687335" y="1545983"/>
                    <a:pt x="688562" y="1544634"/>
                    <a:pt x="689665" y="1543408"/>
                  </a:cubicBezTo>
                  <a:cubicBezTo>
                    <a:pt x="690892" y="1541937"/>
                    <a:pt x="691873" y="1540465"/>
                    <a:pt x="692608" y="1539116"/>
                  </a:cubicBezTo>
                  <a:cubicBezTo>
                    <a:pt x="693344" y="1537767"/>
                    <a:pt x="693712" y="1536541"/>
                    <a:pt x="693957" y="1535560"/>
                  </a:cubicBezTo>
                  <a:cubicBezTo>
                    <a:pt x="694203" y="1534579"/>
                    <a:pt x="693957" y="1533598"/>
                    <a:pt x="693589" y="1532985"/>
                  </a:cubicBezTo>
                  <a:cubicBezTo>
                    <a:pt x="693221" y="1532372"/>
                    <a:pt x="692486" y="1532004"/>
                    <a:pt x="691505" y="1531881"/>
                  </a:cubicBezTo>
                  <a:cubicBezTo>
                    <a:pt x="691382" y="1531881"/>
                    <a:pt x="691259" y="1531881"/>
                    <a:pt x="691137" y="1531881"/>
                  </a:cubicBezTo>
                  <a:cubicBezTo>
                    <a:pt x="691014" y="1531881"/>
                    <a:pt x="690892" y="1531881"/>
                    <a:pt x="690769" y="1531881"/>
                  </a:cubicBezTo>
                  <a:cubicBezTo>
                    <a:pt x="690646" y="1531881"/>
                    <a:pt x="690524" y="1531881"/>
                    <a:pt x="690278" y="1531881"/>
                  </a:cubicBezTo>
                  <a:cubicBezTo>
                    <a:pt x="690156" y="1531881"/>
                    <a:pt x="690033" y="1531881"/>
                    <a:pt x="689788" y="1531881"/>
                  </a:cubicBezTo>
                  <a:moveTo>
                    <a:pt x="4154546" y="899851"/>
                  </a:moveTo>
                  <a:cubicBezTo>
                    <a:pt x="4154546" y="899851"/>
                    <a:pt x="4153933" y="899974"/>
                    <a:pt x="4153565" y="900097"/>
                  </a:cubicBezTo>
                  <a:cubicBezTo>
                    <a:pt x="4153197" y="900097"/>
                    <a:pt x="4152952" y="900219"/>
                    <a:pt x="4152584" y="900342"/>
                  </a:cubicBezTo>
                  <a:cubicBezTo>
                    <a:pt x="4152217" y="900342"/>
                    <a:pt x="4151971" y="900464"/>
                    <a:pt x="4151603" y="900587"/>
                  </a:cubicBezTo>
                  <a:cubicBezTo>
                    <a:pt x="4151235" y="900587"/>
                    <a:pt x="4150990" y="900832"/>
                    <a:pt x="4150622" y="900832"/>
                  </a:cubicBezTo>
                  <a:cubicBezTo>
                    <a:pt x="4147557" y="901813"/>
                    <a:pt x="4144736" y="903162"/>
                    <a:pt x="4142038" y="904756"/>
                  </a:cubicBezTo>
                  <a:cubicBezTo>
                    <a:pt x="4139340" y="906351"/>
                    <a:pt x="4136888" y="908190"/>
                    <a:pt x="4134803" y="910152"/>
                  </a:cubicBezTo>
                  <a:cubicBezTo>
                    <a:pt x="4132718" y="912114"/>
                    <a:pt x="4130879" y="914199"/>
                    <a:pt x="4129653" y="916284"/>
                  </a:cubicBezTo>
                  <a:cubicBezTo>
                    <a:pt x="4128427" y="918368"/>
                    <a:pt x="4127568" y="920576"/>
                    <a:pt x="4127323" y="922538"/>
                  </a:cubicBezTo>
                  <a:cubicBezTo>
                    <a:pt x="4127077" y="924377"/>
                    <a:pt x="4127323" y="925849"/>
                    <a:pt x="4128181" y="927198"/>
                  </a:cubicBezTo>
                  <a:cubicBezTo>
                    <a:pt x="4128917" y="928547"/>
                    <a:pt x="4130020" y="929528"/>
                    <a:pt x="4131492" y="930386"/>
                  </a:cubicBezTo>
                  <a:cubicBezTo>
                    <a:pt x="4132964" y="931122"/>
                    <a:pt x="4134680" y="931612"/>
                    <a:pt x="4136765" y="931857"/>
                  </a:cubicBezTo>
                  <a:cubicBezTo>
                    <a:pt x="4138850" y="932103"/>
                    <a:pt x="4141180" y="931857"/>
                    <a:pt x="4143632" y="931490"/>
                  </a:cubicBezTo>
                  <a:cubicBezTo>
                    <a:pt x="4144000" y="931490"/>
                    <a:pt x="4144245" y="931367"/>
                    <a:pt x="4144613" y="931244"/>
                  </a:cubicBezTo>
                  <a:cubicBezTo>
                    <a:pt x="4144981" y="931244"/>
                    <a:pt x="4145227" y="931122"/>
                    <a:pt x="4145595" y="930999"/>
                  </a:cubicBezTo>
                  <a:cubicBezTo>
                    <a:pt x="4145962" y="930999"/>
                    <a:pt x="4146208" y="930876"/>
                    <a:pt x="4146575" y="930754"/>
                  </a:cubicBezTo>
                  <a:cubicBezTo>
                    <a:pt x="4146943" y="930631"/>
                    <a:pt x="4147189" y="930509"/>
                    <a:pt x="4147557" y="930509"/>
                  </a:cubicBezTo>
                  <a:cubicBezTo>
                    <a:pt x="4150622" y="929528"/>
                    <a:pt x="4153565" y="928179"/>
                    <a:pt x="4156263" y="926584"/>
                  </a:cubicBezTo>
                  <a:cubicBezTo>
                    <a:pt x="4158961" y="924990"/>
                    <a:pt x="4161414" y="923151"/>
                    <a:pt x="4163498" y="921189"/>
                  </a:cubicBezTo>
                  <a:cubicBezTo>
                    <a:pt x="4165583" y="919227"/>
                    <a:pt x="4167422" y="917142"/>
                    <a:pt x="4168649" y="915057"/>
                  </a:cubicBezTo>
                  <a:cubicBezTo>
                    <a:pt x="4169875" y="912973"/>
                    <a:pt x="4170733" y="910765"/>
                    <a:pt x="4170979" y="908803"/>
                  </a:cubicBezTo>
                  <a:cubicBezTo>
                    <a:pt x="4171224" y="906964"/>
                    <a:pt x="4170979" y="905492"/>
                    <a:pt x="4170120" y="904143"/>
                  </a:cubicBezTo>
                  <a:cubicBezTo>
                    <a:pt x="4169385" y="902794"/>
                    <a:pt x="4168281" y="901813"/>
                    <a:pt x="4166809" y="900955"/>
                  </a:cubicBezTo>
                  <a:cubicBezTo>
                    <a:pt x="4165338" y="900219"/>
                    <a:pt x="4163498" y="899729"/>
                    <a:pt x="4161536" y="899483"/>
                  </a:cubicBezTo>
                  <a:cubicBezTo>
                    <a:pt x="4159452" y="899361"/>
                    <a:pt x="4157122" y="899483"/>
                    <a:pt x="4154669" y="899974"/>
                  </a:cubicBezTo>
                  <a:moveTo>
                    <a:pt x="654348" y="1575660"/>
                  </a:moveTo>
                  <a:cubicBezTo>
                    <a:pt x="653244" y="1575905"/>
                    <a:pt x="652141" y="1576273"/>
                    <a:pt x="650915" y="1576886"/>
                  </a:cubicBezTo>
                  <a:cubicBezTo>
                    <a:pt x="649688" y="1577499"/>
                    <a:pt x="648339" y="1578235"/>
                    <a:pt x="647113" y="1579216"/>
                  </a:cubicBezTo>
                  <a:cubicBezTo>
                    <a:pt x="645764" y="1580197"/>
                    <a:pt x="644538" y="1581178"/>
                    <a:pt x="643312" y="1582404"/>
                  </a:cubicBezTo>
                  <a:cubicBezTo>
                    <a:pt x="642085" y="1583630"/>
                    <a:pt x="640859" y="1584857"/>
                    <a:pt x="639755" y="1586206"/>
                  </a:cubicBezTo>
                  <a:cubicBezTo>
                    <a:pt x="638529" y="1587677"/>
                    <a:pt x="637548" y="1589149"/>
                    <a:pt x="636935" y="1590498"/>
                  </a:cubicBezTo>
                  <a:cubicBezTo>
                    <a:pt x="636199" y="1591847"/>
                    <a:pt x="635831" y="1593073"/>
                    <a:pt x="635708" y="1594054"/>
                  </a:cubicBezTo>
                  <a:cubicBezTo>
                    <a:pt x="635586" y="1595035"/>
                    <a:pt x="635708" y="1595893"/>
                    <a:pt x="636199" y="1596506"/>
                  </a:cubicBezTo>
                  <a:cubicBezTo>
                    <a:pt x="636690" y="1597120"/>
                    <a:pt x="637425" y="1597488"/>
                    <a:pt x="638406" y="1597488"/>
                  </a:cubicBezTo>
                  <a:cubicBezTo>
                    <a:pt x="638406" y="1597488"/>
                    <a:pt x="638652" y="1597488"/>
                    <a:pt x="638774" y="1597488"/>
                  </a:cubicBezTo>
                  <a:cubicBezTo>
                    <a:pt x="638774" y="1597488"/>
                    <a:pt x="639020" y="1597488"/>
                    <a:pt x="639142" y="1597488"/>
                  </a:cubicBezTo>
                  <a:cubicBezTo>
                    <a:pt x="639265" y="1597488"/>
                    <a:pt x="639387" y="1597488"/>
                    <a:pt x="639510" y="1597488"/>
                  </a:cubicBezTo>
                  <a:cubicBezTo>
                    <a:pt x="639633" y="1597488"/>
                    <a:pt x="639755" y="1597488"/>
                    <a:pt x="639878" y="1597488"/>
                  </a:cubicBezTo>
                  <a:cubicBezTo>
                    <a:pt x="640982" y="1597242"/>
                    <a:pt x="642085" y="1596874"/>
                    <a:pt x="643312" y="1596261"/>
                  </a:cubicBezTo>
                  <a:cubicBezTo>
                    <a:pt x="644538" y="1595648"/>
                    <a:pt x="645887" y="1594912"/>
                    <a:pt x="647113" y="1593931"/>
                  </a:cubicBezTo>
                  <a:cubicBezTo>
                    <a:pt x="648462" y="1592950"/>
                    <a:pt x="649688" y="1591969"/>
                    <a:pt x="651037" y="1590743"/>
                  </a:cubicBezTo>
                  <a:cubicBezTo>
                    <a:pt x="652263" y="1589517"/>
                    <a:pt x="653490" y="1588290"/>
                    <a:pt x="654593" y="1586941"/>
                  </a:cubicBezTo>
                  <a:cubicBezTo>
                    <a:pt x="655820" y="1585470"/>
                    <a:pt x="656801" y="1583998"/>
                    <a:pt x="657414" y="1582649"/>
                  </a:cubicBezTo>
                  <a:cubicBezTo>
                    <a:pt x="658150" y="1581300"/>
                    <a:pt x="658517" y="1580074"/>
                    <a:pt x="658640" y="1579093"/>
                  </a:cubicBezTo>
                  <a:cubicBezTo>
                    <a:pt x="658640" y="1578112"/>
                    <a:pt x="658640" y="1577254"/>
                    <a:pt x="658150" y="1576641"/>
                  </a:cubicBezTo>
                  <a:cubicBezTo>
                    <a:pt x="657659" y="1576027"/>
                    <a:pt x="656923" y="1575660"/>
                    <a:pt x="655942" y="1575660"/>
                  </a:cubicBezTo>
                  <a:cubicBezTo>
                    <a:pt x="655942" y="1575660"/>
                    <a:pt x="655697" y="1575660"/>
                    <a:pt x="655574" y="1575660"/>
                  </a:cubicBezTo>
                  <a:cubicBezTo>
                    <a:pt x="655574" y="1575660"/>
                    <a:pt x="655329" y="1575660"/>
                    <a:pt x="655207" y="1575660"/>
                  </a:cubicBezTo>
                  <a:cubicBezTo>
                    <a:pt x="655084" y="1575660"/>
                    <a:pt x="654961" y="1575660"/>
                    <a:pt x="654839" y="1575660"/>
                  </a:cubicBezTo>
                  <a:cubicBezTo>
                    <a:pt x="654716" y="1575660"/>
                    <a:pt x="654593" y="1575660"/>
                    <a:pt x="654471" y="1575660"/>
                  </a:cubicBezTo>
                  <a:moveTo>
                    <a:pt x="4147066" y="959449"/>
                  </a:moveTo>
                  <a:cubicBezTo>
                    <a:pt x="4147066" y="959449"/>
                    <a:pt x="4146453" y="959449"/>
                    <a:pt x="4146208" y="959572"/>
                  </a:cubicBezTo>
                  <a:cubicBezTo>
                    <a:pt x="4145962" y="959694"/>
                    <a:pt x="4145595" y="959694"/>
                    <a:pt x="4145349" y="959817"/>
                  </a:cubicBezTo>
                  <a:cubicBezTo>
                    <a:pt x="4145104" y="959939"/>
                    <a:pt x="4144736" y="959939"/>
                    <a:pt x="4144491" y="960062"/>
                  </a:cubicBezTo>
                  <a:cubicBezTo>
                    <a:pt x="4144245" y="960185"/>
                    <a:pt x="4143878" y="960185"/>
                    <a:pt x="4143632" y="960307"/>
                  </a:cubicBezTo>
                  <a:cubicBezTo>
                    <a:pt x="4140567" y="961166"/>
                    <a:pt x="4137624" y="962392"/>
                    <a:pt x="4134926" y="963986"/>
                  </a:cubicBezTo>
                  <a:cubicBezTo>
                    <a:pt x="4132228" y="965580"/>
                    <a:pt x="4129653" y="967297"/>
                    <a:pt x="4127568" y="969259"/>
                  </a:cubicBezTo>
                  <a:cubicBezTo>
                    <a:pt x="4125361" y="971221"/>
                    <a:pt x="4123521" y="973306"/>
                    <a:pt x="4122172" y="975391"/>
                  </a:cubicBezTo>
                  <a:cubicBezTo>
                    <a:pt x="4120823" y="977475"/>
                    <a:pt x="4119965" y="979683"/>
                    <a:pt x="4119597" y="981767"/>
                  </a:cubicBezTo>
                  <a:cubicBezTo>
                    <a:pt x="4119352" y="983607"/>
                    <a:pt x="4119597" y="985324"/>
                    <a:pt x="4120210" y="986795"/>
                  </a:cubicBezTo>
                  <a:cubicBezTo>
                    <a:pt x="4120823" y="988267"/>
                    <a:pt x="4121927" y="989371"/>
                    <a:pt x="4123399" y="990229"/>
                  </a:cubicBezTo>
                  <a:cubicBezTo>
                    <a:pt x="4124870" y="991087"/>
                    <a:pt x="4126710" y="991700"/>
                    <a:pt x="4128794" y="991946"/>
                  </a:cubicBezTo>
                  <a:cubicBezTo>
                    <a:pt x="4130879" y="992191"/>
                    <a:pt x="4133209" y="992068"/>
                    <a:pt x="4135907" y="991578"/>
                  </a:cubicBezTo>
                  <a:cubicBezTo>
                    <a:pt x="4136152" y="991578"/>
                    <a:pt x="4136397" y="991578"/>
                    <a:pt x="4136765" y="991455"/>
                  </a:cubicBezTo>
                  <a:cubicBezTo>
                    <a:pt x="4137010" y="991455"/>
                    <a:pt x="4137378" y="991455"/>
                    <a:pt x="4137624" y="991210"/>
                  </a:cubicBezTo>
                  <a:cubicBezTo>
                    <a:pt x="4137869" y="991210"/>
                    <a:pt x="4138237" y="991087"/>
                    <a:pt x="4138482" y="990965"/>
                  </a:cubicBezTo>
                  <a:cubicBezTo>
                    <a:pt x="4138727" y="990965"/>
                    <a:pt x="4139095" y="990842"/>
                    <a:pt x="4139340" y="990719"/>
                  </a:cubicBezTo>
                  <a:cubicBezTo>
                    <a:pt x="4142406" y="989861"/>
                    <a:pt x="4145349" y="988635"/>
                    <a:pt x="4148047" y="987041"/>
                  </a:cubicBezTo>
                  <a:cubicBezTo>
                    <a:pt x="4150745" y="985446"/>
                    <a:pt x="4153320" y="983730"/>
                    <a:pt x="4155527" y="981767"/>
                  </a:cubicBezTo>
                  <a:cubicBezTo>
                    <a:pt x="4157735" y="979805"/>
                    <a:pt x="4159574" y="977721"/>
                    <a:pt x="4160923" y="975513"/>
                  </a:cubicBezTo>
                  <a:cubicBezTo>
                    <a:pt x="4162272" y="973429"/>
                    <a:pt x="4163253" y="971221"/>
                    <a:pt x="4163498" y="969137"/>
                  </a:cubicBezTo>
                  <a:cubicBezTo>
                    <a:pt x="4163743" y="967297"/>
                    <a:pt x="4163498" y="965580"/>
                    <a:pt x="4162885" y="964232"/>
                  </a:cubicBezTo>
                  <a:cubicBezTo>
                    <a:pt x="4162150" y="962883"/>
                    <a:pt x="4161046" y="961656"/>
                    <a:pt x="4159574" y="960798"/>
                  </a:cubicBezTo>
                  <a:cubicBezTo>
                    <a:pt x="4158103" y="959939"/>
                    <a:pt x="4156263" y="959449"/>
                    <a:pt x="4154178" y="959204"/>
                  </a:cubicBezTo>
                  <a:cubicBezTo>
                    <a:pt x="4152094" y="958959"/>
                    <a:pt x="4149764" y="959204"/>
                    <a:pt x="4147189" y="959572"/>
                  </a:cubicBezTo>
                  <a:moveTo>
                    <a:pt x="619644" y="1619929"/>
                  </a:moveTo>
                  <a:cubicBezTo>
                    <a:pt x="618540" y="1620174"/>
                    <a:pt x="617314" y="1620542"/>
                    <a:pt x="616088" y="1621155"/>
                  </a:cubicBezTo>
                  <a:cubicBezTo>
                    <a:pt x="614862" y="1621768"/>
                    <a:pt x="613513" y="1622627"/>
                    <a:pt x="612164" y="1623607"/>
                  </a:cubicBezTo>
                  <a:cubicBezTo>
                    <a:pt x="610815" y="1624588"/>
                    <a:pt x="609466" y="1625692"/>
                    <a:pt x="608240" y="1626918"/>
                  </a:cubicBezTo>
                  <a:cubicBezTo>
                    <a:pt x="607013" y="1628145"/>
                    <a:pt x="605787" y="1629494"/>
                    <a:pt x="604683" y="1630843"/>
                  </a:cubicBezTo>
                  <a:cubicBezTo>
                    <a:pt x="603457" y="1632314"/>
                    <a:pt x="602599" y="1633786"/>
                    <a:pt x="601986" y="1635135"/>
                  </a:cubicBezTo>
                  <a:cubicBezTo>
                    <a:pt x="601372" y="1636483"/>
                    <a:pt x="601005" y="1637710"/>
                    <a:pt x="600882" y="1638691"/>
                  </a:cubicBezTo>
                  <a:cubicBezTo>
                    <a:pt x="600759" y="1639672"/>
                    <a:pt x="600882" y="1640530"/>
                    <a:pt x="601495" y="1641143"/>
                  </a:cubicBezTo>
                  <a:cubicBezTo>
                    <a:pt x="602108" y="1641757"/>
                    <a:pt x="602721" y="1642002"/>
                    <a:pt x="603825" y="1642002"/>
                  </a:cubicBezTo>
                  <a:cubicBezTo>
                    <a:pt x="603825" y="1642002"/>
                    <a:pt x="604070" y="1642002"/>
                    <a:pt x="604070" y="1642002"/>
                  </a:cubicBezTo>
                  <a:cubicBezTo>
                    <a:pt x="604070" y="1642002"/>
                    <a:pt x="604315" y="1642002"/>
                    <a:pt x="604315" y="1642002"/>
                  </a:cubicBezTo>
                  <a:cubicBezTo>
                    <a:pt x="604315" y="1642002"/>
                    <a:pt x="604561" y="1642002"/>
                    <a:pt x="604683" y="1642002"/>
                  </a:cubicBezTo>
                  <a:cubicBezTo>
                    <a:pt x="604683" y="1642002"/>
                    <a:pt x="604929" y="1642002"/>
                    <a:pt x="605051" y="1642002"/>
                  </a:cubicBezTo>
                  <a:cubicBezTo>
                    <a:pt x="606155" y="1641757"/>
                    <a:pt x="607381" y="1641389"/>
                    <a:pt x="608607" y="1640776"/>
                  </a:cubicBezTo>
                  <a:cubicBezTo>
                    <a:pt x="609834" y="1640162"/>
                    <a:pt x="611183" y="1639304"/>
                    <a:pt x="612532" y="1638323"/>
                  </a:cubicBezTo>
                  <a:cubicBezTo>
                    <a:pt x="613881" y="1637342"/>
                    <a:pt x="615229" y="1636238"/>
                    <a:pt x="616456" y="1635012"/>
                  </a:cubicBezTo>
                  <a:cubicBezTo>
                    <a:pt x="617682" y="1633786"/>
                    <a:pt x="618908" y="1632437"/>
                    <a:pt x="620012" y="1631088"/>
                  </a:cubicBezTo>
                  <a:cubicBezTo>
                    <a:pt x="621238" y="1629494"/>
                    <a:pt x="622097" y="1628145"/>
                    <a:pt x="622710" y="1626796"/>
                  </a:cubicBezTo>
                  <a:cubicBezTo>
                    <a:pt x="623323" y="1625447"/>
                    <a:pt x="623691" y="1624221"/>
                    <a:pt x="623814" y="1623240"/>
                  </a:cubicBezTo>
                  <a:cubicBezTo>
                    <a:pt x="623936" y="1622259"/>
                    <a:pt x="623814" y="1621400"/>
                    <a:pt x="623200" y="1620910"/>
                  </a:cubicBezTo>
                  <a:cubicBezTo>
                    <a:pt x="622710" y="1620297"/>
                    <a:pt x="621974" y="1620051"/>
                    <a:pt x="620870" y="1620051"/>
                  </a:cubicBezTo>
                  <a:cubicBezTo>
                    <a:pt x="620870" y="1620051"/>
                    <a:pt x="620625" y="1620051"/>
                    <a:pt x="620625" y="1620051"/>
                  </a:cubicBezTo>
                  <a:cubicBezTo>
                    <a:pt x="620625" y="1620051"/>
                    <a:pt x="620380" y="1620051"/>
                    <a:pt x="620257" y="1620051"/>
                  </a:cubicBezTo>
                  <a:cubicBezTo>
                    <a:pt x="620257" y="1620051"/>
                    <a:pt x="620012" y="1620051"/>
                    <a:pt x="619889" y="1620051"/>
                  </a:cubicBezTo>
                  <a:cubicBezTo>
                    <a:pt x="619889" y="1620051"/>
                    <a:pt x="619644" y="1620051"/>
                    <a:pt x="619521" y="1620051"/>
                  </a:cubicBezTo>
                  <a:moveTo>
                    <a:pt x="4136765" y="1020764"/>
                  </a:moveTo>
                  <a:cubicBezTo>
                    <a:pt x="4136765" y="1020764"/>
                    <a:pt x="4136275" y="1020764"/>
                    <a:pt x="4136152" y="1020886"/>
                  </a:cubicBezTo>
                  <a:cubicBezTo>
                    <a:pt x="4136030" y="1021009"/>
                    <a:pt x="4135662" y="1020886"/>
                    <a:pt x="4135539" y="1021009"/>
                  </a:cubicBezTo>
                  <a:cubicBezTo>
                    <a:pt x="4135294" y="1021009"/>
                    <a:pt x="4135048" y="1021009"/>
                    <a:pt x="4134803" y="1021131"/>
                  </a:cubicBezTo>
                  <a:cubicBezTo>
                    <a:pt x="4134558" y="1021254"/>
                    <a:pt x="4134313" y="1021131"/>
                    <a:pt x="4134067" y="1021254"/>
                  </a:cubicBezTo>
                  <a:cubicBezTo>
                    <a:pt x="4131002" y="1022112"/>
                    <a:pt x="4128059" y="1023339"/>
                    <a:pt x="4125361" y="1024810"/>
                  </a:cubicBezTo>
                  <a:cubicBezTo>
                    <a:pt x="4122540" y="1026282"/>
                    <a:pt x="4120088" y="1028121"/>
                    <a:pt x="4117758" y="1029961"/>
                  </a:cubicBezTo>
                  <a:cubicBezTo>
                    <a:pt x="4115550" y="1031923"/>
                    <a:pt x="4113588" y="1034007"/>
                    <a:pt x="4112117" y="1036092"/>
                  </a:cubicBezTo>
                  <a:cubicBezTo>
                    <a:pt x="4110645" y="1038177"/>
                    <a:pt x="4109664" y="1040384"/>
                    <a:pt x="4109174" y="1042591"/>
                  </a:cubicBezTo>
                  <a:cubicBezTo>
                    <a:pt x="4108806" y="1044554"/>
                    <a:pt x="4108928" y="1046393"/>
                    <a:pt x="4109542" y="1047864"/>
                  </a:cubicBezTo>
                  <a:cubicBezTo>
                    <a:pt x="4110155" y="1049336"/>
                    <a:pt x="4111258" y="1050562"/>
                    <a:pt x="4112730" y="1051543"/>
                  </a:cubicBezTo>
                  <a:cubicBezTo>
                    <a:pt x="4114202" y="1052524"/>
                    <a:pt x="4116041" y="1053138"/>
                    <a:pt x="4118248" y="1053383"/>
                  </a:cubicBezTo>
                  <a:cubicBezTo>
                    <a:pt x="4120455" y="1053628"/>
                    <a:pt x="4122908" y="1053628"/>
                    <a:pt x="4125606" y="1053138"/>
                  </a:cubicBezTo>
                  <a:cubicBezTo>
                    <a:pt x="4125851" y="1053138"/>
                    <a:pt x="4126097" y="1053138"/>
                    <a:pt x="4126219" y="1053138"/>
                  </a:cubicBezTo>
                  <a:cubicBezTo>
                    <a:pt x="4126342" y="1053138"/>
                    <a:pt x="4126710" y="1053138"/>
                    <a:pt x="4126832" y="1053015"/>
                  </a:cubicBezTo>
                  <a:cubicBezTo>
                    <a:pt x="4127077" y="1053015"/>
                    <a:pt x="4127323" y="1053015"/>
                    <a:pt x="4127445" y="1052892"/>
                  </a:cubicBezTo>
                  <a:cubicBezTo>
                    <a:pt x="4127691" y="1052892"/>
                    <a:pt x="4127936" y="1052892"/>
                    <a:pt x="4128181" y="1052770"/>
                  </a:cubicBezTo>
                  <a:cubicBezTo>
                    <a:pt x="4131247" y="1051911"/>
                    <a:pt x="4134190" y="1050685"/>
                    <a:pt x="4137010" y="1049213"/>
                  </a:cubicBezTo>
                  <a:cubicBezTo>
                    <a:pt x="4139831" y="1047742"/>
                    <a:pt x="4142406" y="1045903"/>
                    <a:pt x="4144613" y="1044063"/>
                  </a:cubicBezTo>
                  <a:cubicBezTo>
                    <a:pt x="4146821" y="1042224"/>
                    <a:pt x="4148783" y="1040016"/>
                    <a:pt x="4150255" y="1037809"/>
                  </a:cubicBezTo>
                  <a:cubicBezTo>
                    <a:pt x="4151726" y="1035602"/>
                    <a:pt x="4152707" y="1033394"/>
                    <a:pt x="4153075" y="1031310"/>
                  </a:cubicBezTo>
                  <a:cubicBezTo>
                    <a:pt x="4153443" y="1029348"/>
                    <a:pt x="4153320" y="1027508"/>
                    <a:pt x="4152707" y="1026036"/>
                  </a:cubicBezTo>
                  <a:cubicBezTo>
                    <a:pt x="4152094" y="1024565"/>
                    <a:pt x="4150990" y="1023339"/>
                    <a:pt x="4149519" y="1022358"/>
                  </a:cubicBezTo>
                  <a:cubicBezTo>
                    <a:pt x="4148047" y="1021499"/>
                    <a:pt x="4146208" y="1020886"/>
                    <a:pt x="4144000" y="1020641"/>
                  </a:cubicBezTo>
                  <a:cubicBezTo>
                    <a:pt x="4141793" y="1020396"/>
                    <a:pt x="4139340" y="1020518"/>
                    <a:pt x="4136643" y="1021009"/>
                  </a:cubicBezTo>
                  <a:moveTo>
                    <a:pt x="585553" y="1664443"/>
                  </a:moveTo>
                  <a:cubicBezTo>
                    <a:pt x="584450" y="1664688"/>
                    <a:pt x="583223" y="1665056"/>
                    <a:pt x="581874" y="1665669"/>
                  </a:cubicBezTo>
                  <a:cubicBezTo>
                    <a:pt x="580525" y="1666282"/>
                    <a:pt x="579177" y="1667141"/>
                    <a:pt x="577828" y="1668122"/>
                  </a:cubicBezTo>
                  <a:cubicBezTo>
                    <a:pt x="576479" y="1669103"/>
                    <a:pt x="575130" y="1670329"/>
                    <a:pt x="573781" y="1671555"/>
                  </a:cubicBezTo>
                  <a:cubicBezTo>
                    <a:pt x="572432" y="1672782"/>
                    <a:pt x="571328" y="1674253"/>
                    <a:pt x="570225" y="1675602"/>
                  </a:cubicBezTo>
                  <a:cubicBezTo>
                    <a:pt x="569121" y="1677196"/>
                    <a:pt x="568140" y="1678545"/>
                    <a:pt x="567527" y="1679894"/>
                  </a:cubicBezTo>
                  <a:cubicBezTo>
                    <a:pt x="566914" y="1681243"/>
                    <a:pt x="566546" y="1682347"/>
                    <a:pt x="566546" y="1683450"/>
                  </a:cubicBezTo>
                  <a:cubicBezTo>
                    <a:pt x="566546" y="1684431"/>
                    <a:pt x="566668" y="1685290"/>
                    <a:pt x="567282" y="1685780"/>
                  </a:cubicBezTo>
                  <a:cubicBezTo>
                    <a:pt x="567772" y="1686271"/>
                    <a:pt x="568631" y="1686639"/>
                    <a:pt x="569611" y="1686639"/>
                  </a:cubicBezTo>
                  <a:cubicBezTo>
                    <a:pt x="569611" y="1686639"/>
                    <a:pt x="569734" y="1686639"/>
                    <a:pt x="569857" y="1686639"/>
                  </a:cubicBezTo>
                  <a:cubicBezTo>
                    <a:pt x="569857" y="1686639"/>
                    <a:pt x="569979" y="1686639"/>
                    <a:pt x="570102" y="1686639"/>
                  </a:cubicBezTo>
                  <a:cubicBezTo>
                    <a:pt x="570102" y="1686639"/>
                    <a:pt x="570225" y="1686639"/>
                    <a:pt x="570347" y="1686639"/>
                  </a:cubicBezTo>
                  <a:cubicBezTo>
                    <a:pt x="570347" y="1686639"/>
                    <a:pt x="570470" y="1686639"/>
                    <a:pt x="570593" y="1686639"/>
                  </a:cubicBezTo>
                  <a:cubicBezTo>
                    <a:pt x="571696" y="1686394"/>
                    <a:pt x="572923" y="1686026"/>
                    <a:pt x="574271" y="1685290"/>
                  </a:cubicBezTo>
                  <a:cubicBezTo>
                    <a:pt x="575620" y="1684677"/>
                    <a:pt x="576969" y="1683818"/>
                    <a:pt x="578318" y="1682715"/>
                  </a:cubicBezTo>
                  <a:cubicBezTo>
                    <a:pt x="579667" y="1681734"/>
                    <a:pt x="581016" y="1680507"/>
                    <a:pt x="582365" y="1679281"/>
                  </a:cubicBezTo>
                  <a:cubicBezTo>
                    <a:pt x="583714" y="1678055"/>
                    <a:pt x="584818" y="1676583"/>
                    <a:pt x="585921" y="1675234"/>
                  </a:cubicBezTo>
                  <a:cubicBezTo>
                    <a:pt x="587147" y="1673640"/>
                    <a:pt x="588006" y="1672169"/>
                    <a:pt x="588619" y="1670820"/>
                  </a:cubicBezTo>
                  <a:cubicBezTo>
                    <a:pt x="589232" y="1669471"/>
                    <a:pt x="589600" y="1668367"/>
                    <a:pt x="589600" y="1667263"/>
                  </a:cubicBezTo>
                  <a:cubicBezTo>
                    <a:pt x="589600" y="1666282"/>
                    <a:pt x="589355" y="1665547"/>
                    <a:pt x="588864" y="1664933"/>
                  </a:cubicBezTo>
                  <a:cubicBezTo>
                    <a:pt x="588374" y="1664443"/>
                    <a:pt x="587515" y="1664075"/>
                    <a:pt x="586412" y="1664198"/>
                  </a:cubicBezTo>
                  <a:cubicBezTo>
                    <a:pt x="586412" y="1664198"/>
                    <a:pt x="586289" y="1664198"/>
                    <a:pt x="586166" y="1664198"/>
                  </a:cubicBezTo>
                  <a:cubicBezTo>
                    <a:pt x="586166" y="1664198"/>
                    <a:pt x="586044" y="1664198"/>
                    <a:pt x="585921" y="1664198"/>
                  </a:cubicBezTo>
                  <a:cubicBezTo>
                    <a:pt x="585921" y="1664198"/>
                    <a:pt x="585798" y="1664198"/>
                    <a:pt x="585676" y="1664198"/>
                  </a:cubicBezTo>
                  <a:cubicBezTo>
                    <a:pt x="585676" y="1664198"/>
                    <a:pt x="585553" y="1664198"/>
                    <a:pt x="585431" y="1664198"/>
                  </a:cubicBezTo>
                  <a:moveTo>
                    <a:pt x="4123644" y="1083672"/>
                  </a:moveTo>
                  <a:cubicBezTo>
                    <a:pt x="4123644" y="1083672"/>
                    <a:pt x="4123276" y="1083672"/>
                    <a:pt x="4123153" y="1083672"/>
                  </a:cubicBezTo>
                  <a:cubicBezTo>
                    <a:pt x="4123031" y="1083672"/>
                    <a:pt x="4122785" y="1083672"/>
                    <a:pt x="4122663" y="1083672"/>
                  </a:cubicBezTo>
                  <a:cubicBezTo>
                    <a:pt x="4122540" y="1083672"/>
                    <a:pt x="4122295" y="1083672"/>
                    <a:pt x="4122172" y="1083672"/>
                  </a:cubicBezTo>
                  <a:cubicBezTo>
                    <a:pt x="4122050" y="1083672"/>
                    <a:pt x="4121805" y="1083672"/>
                    <a:pt x="4121682" y="1083795"/>
                  </a:cubicBezTo>
                  <a:cubicBezTo>
                    <a:pt x="4118616" y="1084531"/>
                    <a:pt x="4115673" y="1085634"/>
                    <a:pt x="4112852" y="1087106"/>
                  </a:cubicBezTo>
                  <a:cubicBezTo>
                    <a:pt x="4110032" y="1088577"/>
                    <a:pt x="4107457" y="1090294"/>
                    <a:pt x="4105127" y="1092134"/>
                  </a:cubicBezTo>
                  <a:cubicBezTo>
                    <a:pt x="4102797" y="1093973"/>
                    <a:pt x="4100835" y="1096180"/>
                    <a:pt x="4099241" y="1098388"/>
                  </a:cubicBezTo>
                  <a:cubicBezTo>
                    <a:pt x="4097647" y="1100595"/>
                    <a:pt x="4096543" y="1102802"/>
                    <a:pt x="4096052" y="1105010"/>
                  </a:cubicBezTo>
                  <a:cubicBezTo>
                    <a:pt x="4095562" y="1107094"/>
                    <a:pt x="4095684" y="1108934"/>
                    <a:pt x="4096175" y="1110528"/>
                  </a:cubicBezTo>
                  <a:cubicBezTo>
                    <a:pt x="4096788" y="1112122"/>
                    <a:pt x="4097769" y="1113471"/>
                    <a:pt x="4099241" y="1114452"/>
                  </a:cubicBezTo>
                  <a:cubicBezTo>
                    <a:pt x="4100712" y="1115433"/>
                    <a:pt x="4102552" y="1116169"/>
                    <a:pt x="4104759" y="1116414"/>
                  </a:cubicBezTo>
                  <a:cubicBezTo>
                    <a:pt x="4106967" y="1116782"/>
                    <a:pt x="4109419" y="1116659"/>
                    <a:pt x="4112117" y="1116169"/>
                  </a:cubicBezTo>
                  <a:cubicBezTo>
                    <a:pt x="4112239" y="1116169"/>
                    <a:pt x="4112485" y="1116169"/>
                    <a:pt x="4112607" y="1116169"/>
                  </a:cubicBezTo>
                  <a:cubicBezTo>
                    <a:pt x="4112730" y="1116169"/>
                    <a:pt x="4112975" y="1116169"/>
                    <a:pt x="4113098" y="1116169"/>
                  </a:cubicBezTo>
                  <a:cubicBezTo>
                    <a:pt x="4113220" y="1116169"/>
                    <a:pt x="4113466" y="1116169"/>
                    <a:pt x="4113588" y="1116169"/>
                  </a:cubicBezTo>
                  <a:cubicBezTo>
                    <a:pt x="4113711" y="1116169"/>
                    <a:pt x="4113956" y="1116169"/>
                    <a:pt x="4114079" y="1116046"/>
                  </a:cubicBezTo>
                  <a:cubicBezTo>
                    <a:pt x="4117145" y="1115310"/>
                    <a:pt x="4120088" y="1114207"/>
                    <a:pt x="4123031" y="1112735"/>
                  </a:cubicBezTo>
                  <a:cubicBezTo>
                    <a:pt x="4125851" y="1111264"/>
                    <a:pt x="4128549" y="1109547"/>
                    <a:pt x="4130879" y="1107585"/>
                  </a:cubicBezTo>
                  <a:cubicBezTo>
                    <a:pt x="4133209" y="1105623"/>
                    <a:pt x="4135171" y="1103538"/>
                    <a:pt x="4136765" y="1101331"/>
                  </a:cubicBezTo>
                  <a:cubicBezTo>
                    <a:pt x="4138359" y="1099123"/>
                    <a:pt x="4139463" y="1096916"/>
                    <a:pt x="4139954" y="1094709"/>
                  </a:cubicBezTo>
                  <a:cubicBezTo>
                    <a:pt x="4140444" y="1092624"/>
                    <a:pt x="4140322" y="1090785"/>
                    <a:pt x="4139708" y="1089191"/>
                  </a:cubicBezTo>
                  <a:cubicBezTo>
                    <a:pt x="4139095" y="1087596"/>
                    <a:pt x="4138114" y="1086247"/>
                    <a:pt x="4136643" y="1085266"/>
                  </a:cubicBezTo>
                  <a:cubicBezTo>
                    <a:pt x="4135171" y="1084285"/>
                    <a:pt x="4133332" y="1083550"/>
                    <a:pt x="4131124" y="1083304"/>
                  </a:cubicBezTo>
                  <a:cubicBezTo>
                    <a:pt x="4128917" y="1083059"/>
                    <a:pt x="4126464" y="1083059"/>
                    <a:pt x="4123644" y="1083550"/>
                  </a:cubicBezTo>
                  <a:moveTo>
                    <a:pt x="552321" y="1709325"/>
                  </a:moveTo>
                  <a:cubicBezTo>
                    <a:pt x="551217" y="1709570"/>
                    <a:pt x="549868" y="1709938"/>
                    <a:pt x="548642" y="1710674"/>
                  </a:cubicBezTo>
                  <a:cubicBezTo>
                    <a:pt x="547293" y="1711287"/>
                    <a:pt x="545944" y="1712268"/>
                    <a:pt x="544473" y="1713249"/>
                  </a:cubicBezTo>
                  <a:cubicBezTo>
                    <a:pt x="543001" y="1714230"/>
                    <a:pt x="541652" y="1715457"/>
                    <a:pt x="540426" y="1716805"/>
                  </a:cubicBezTo>
                  <a:cubicBezTo>
                    <a:pt x="539077" y="1718154"/>
                    <a:pt x="537851" y="1719503"/>
                    <a:pt x="536747" y="1720975"/>
                  </a:cubicBezTo>
                  <a:cubicBezTo>
                    <a:pt x="535643" y="1722569"/>
                    <a:pt x="534785" y="1724041"/>
                    <a:pt x="534172" y="1725267"/>
                  </a:cubicBezTo>
                  <a:cubicBezTo>
                    <a:pt x="533559" y="1726616"/>
                    <a:pt x="533313" y="1727719"/>
                    <a:pt x="533313" y="1728700"/>
                  </a:cubicBezTo>
                  <a:cubicBezTo>
                    <a:pt x="533313" y="1729682"/>
                    <a:pt x="533559" y="1730417"/>
                    <a:pt x="534172" y="1730908"/>
                  </a:cubicBezTo>
                  <a:cubicBezTo>
                    <a:pt x="534785" y="1731398"/>
                    <a:pt x="535521" y="1731644"/>
                    <a:pt x="536747" y="1731644"/>
                  </a:cubicBezTo>
                  <a:cubicBezTo>
                    <a:pt x="536747" y="1731644"/>
                    <a:pt x="536870" y="1731644"/>
                    <a:pt x="536992" y="1731644"/>
                  </a:cubicBezTo>
                  <a:cubicBezTo>
                    <a:pt x="536992" y="1731644"/>
                    <a:pt x="537115" y="1731644"/>
                    <a:pt x="537237" y="1731644"/>
                  </a:cubicBezTo>
                  <a:cubicBezTo>
                    <a:pt x="537237" y="1731644"/>
                    <a:pt x="537360" y="1731644"/>
                    <a:pt x="537483" y="1731644"/>
                  </a:cubicBezTo>
                  <a:cubicBezTo>
                    <a:pt x="537483" y="1731644"/>
                    <a:pt x="537605" y="1731644"/>
                    <a:pt x="537728" y="1731644"/>
                  </a:cubicBezTo>
                  <a:cubicBezTo>
                    <a:pt x="538832" y="1731398"/>
                    <a:pt x="540058" y="1731030"/>
                    <a:pt x="541407" y="1730295"/>
                  </a:cubicBezTo>
                  <a:cubicBezTo>
                    <a:pt x="542756" y="1729682"/>
                    <a:pt x="544105" y="1728700"/>
                    <a:pt x="545576" y="1727719"/>
                  </a:cubicBezTo>
                  <a:cubicBezTo>
                    <a:pt x="546925" y="1726616"/>
                    <a:pt x="548397" y="1725512"/>
                    <a:pt x="549623" y="1724163"/>
                  </a:cubicBezTo>
                  <a:cubicBezTo>
                    <a:pt x="550972" y="1722814"/>
                    <a:pt x="552198" y="1721465"/>
                    <a:pt x="553302" y="1719994"/>
                  </a:cubicBezTo>
                  <a:cubicBezTo>
                    <a:pt x="554406" y="1718400"/>
                    <a:pt x="555264" y="1716928"/>
                    <a:pt x="555877" y="1715579"/>
                  </a:cubicBezTo>
                  <a:cubicBezTo>
                    <a:pt x="556490" y="1714230"/>
                    <a:pt x="556735" y="1713127"/>
                    <a:pt x="556735" y="1712146"/>
                  </a:cubicBezTo>
                  <a:cubicBezTo>
                    <a:pt x="556735" y="1711165"/>
                    <a:pt x="556490" y="1710429"/>
                    <a:pt x="555877" y="1709938"/>
                  </a:cubicBezTo>
                  <a:cubicBezTo>
                    <a:pt x="555264" y="1709448"/>
                    <a:pt x="554528" y="1709203"/>
                    <a:pt x="553424" y="1709325"/>
                  </a:cubicBezTo>
                  <a:cubicBezTo>
                    <a:pt x="553424" y="1709325"/>
                    <a:pt x="553302" y="1709325"/>
                    <a:pt x="553179" y="1709325"/>
                  </a:cubicBezTo>
                  <a:cubicBezTo>
                    <a:pt x="553179" y="1709325"/>
                    <a:pt x="553057" y="1709325"/>
                    <a:pt x="552934" y="1709325"/>
                  </a:cubicBezTo>
                  <a:cubicBezTo>
                    <a:pt x="552934" y="1709325"/>
                    <a:pt x="552811" y="1709325"/>
                    <a:pt x="552689" y="1709325"/>
                  </a:cubicBezTo>
                  <a:cubicBezTo>
                    <a:pt x="552566" y="1709325"/>
                    <a:pt x="552566" y="1709325"/>
                    <a:pt x="552443" y="1709325"/>
                  </a:cubicBezTo>
                  <a:moveTo>
                    <a:pt x="4107457" y="1148298"/>
                  </a:moveTo>
                  <a:cubicBezTo>
                    <a:pt x="4107457" y="1148298"/>
                    <a:pt x="4107212" y="1148298"/>
                    <a:pt x="4107089" y="1148298"/>
                  </a:cubicBezTo>
                  <a:cubicBezTo>
                    <a:pt x="4107089" y="1148298"/>
                    <a:pt x="4106844" y="1148298"/>
                    <a:pt x="4106721" y="1148298"/>
                  </a:cubicBezTo>
                  <a:cubicBezTo>
                    <a:pt x="4106599" y="1148298"/>
                    <a:pt x="4106476" y="1148298"/>
                    <a:pt x="4106353" y="1148298"/>
                  </a:cubicBezTo>
                  <a:cubicBezTo>
                    <a:pt x="4106353" y="1148298"/>
                    <a:pt x="4106108" y="1148298"/>
                    <a:pt x="4105985" y="1148298"/>
                  </a:cubicBezTo>
                  <a:cubicBezTo>
                    <a:pt x="4102920" y="1148911"/>
                    <a:pt x="4099977" y="1150014"/>
                    <a:pt x="4097034" y="1151363"/>
                  </a:cubicBezTo>
                  <a:cubicBezTo>
                    <a:pt x="4094213" y="1152712"/>
                    <a:pt x="4091515" y="1154429"/>
                    <a:pt x="4089062" y="1156391"/>
                  </a:cubicBezTo>
                  <a:cubicBezTo>
                    <a:pt x="4086610" y="1158353"/>
                    <a:pt x="4084648" y="1160438"/>
                    <a:pt x="4082931" y="1162523"/>
                  </a:cubicBezTo>
                  <a:cubicBezTo>
                    <a:pt x="4081337" y="1164730"/>
                    <a:pt x="4080111" y="1166937"/>
                    <a:pt x="4079497" y="1169267"/>
                  </a:cubicBezTo>
                  <a:cubicBezTo>
                    <a:pt x="4078884" y="1171474"/>
                    <a:pt x="4078884" y="1173437"/>
                    <a:pt x="4079497" y="1175153"/>
                  </a:cubicBezTo>
                  <a:cubicBezTo>
                    <a:pt x="4079988" y="1176870"/>
                    <a:pt x="4081092" y="1178219"/>
                    <a:pt x="4082563" y="1179323"/>
                  </a:cubicBezTo>
                  <a:cubicBezTo>
                    <a:pt x="4084035" y="1180426"/>
                    <a:pt x="4085997" y="1181162"/>
                    <a:pt x="4088204" y="1181530"/>
                  </a:cubicBezTo>
                  <a:cubicBezTo>
                    <a:pt x="4090412" y="1181898"/>
                    <a:pt x="4093109" y="1181898"/>
                    <a:pt x="4095930" y="1181407"/>
                  </a:cubicBezTo>
                  <a:cubicBezTo>
                    <a:pt x="4095930" y="1181407"/>
                    <a:pt x="4096175" y="1181407"/>
                    <a:pt x="4096297" y="1181407"/>
                  </a:cubicBezTo>
                  <a:cubicBezTo>
                    <a:pt x="4096297" y="1181407"/>
                    <a:pt x="4096543" y="1181407"/>
                    <a:pt x="4096665" y="1181407"/>
                  </a:cubicBezTo>
                  <a:cubicBezTo>
                    <a:pt x="4096665" y="1181407"/>
                    <a:pt x="4096911" y="1181407"/>
                    <a:pt x="4097034" y="1181407"/>
                  </a:cubicBezTo>
                  <a:cubicBezTo>
                    <a:pt x="4097156" y="1181407"/>
                    <a:pt x="4097279" y="1181407"/>
                    <a:pt x="4097401" y="1181407"/>
                  </a:cubicBezTo>
                  <a:cubicBezTo>
                    <a:pt x="4100467" y="1180794"/>
                    <a:pt x="4103410" y="1179691"/>
                    <a:pt x="4106231" y="1178342"/>
                  </a:cubicBezTo>
                  <a:cubicBezTo>
                    <a:pt x="4109051" y="1176993"/>
                    <a:pt x="4111749" y="1175276"/>
                    <a:pt x="4114202" y="1173314"/>
                  </a:cubicBezTo>
                  <a:cubicBezTo>
                    <a:pt x="4116654" y="1171352"/>
                    <a:pt x="4118739" y="1169267"/>
                    <a:pt x="4120333" y="1167060"/>
                  </a:cubicBezTo>
                  <a:cubicBezTo>
                    <a:pt x="4121927" y="1164853"/>
                    <a:pt x="4123153" y="1162523"/>
                    <a:pt x="4123767" y="1160315"/>
                  </a:cubicBezTo>
                  <a:cubicBezTo>
                    <a:pt x="4124380" y="1158108"/>
                    <a:pt x="4124380" y="1156269"/>
                    <a:pt x="4123767" y="1154552"/>
                  </a:cubicBezTo>
                  <a:cubicBezTo>
                    <a:pt x="4123276" y="1152835"/>
                    <a:pt x="4122172" y="1151486"/>
                    <a:pt x="4120701" y="1150382"/>
                  </a:cubicBezTo>
                  <a:cubicBezTo>
                    <a:pt x="4119229" y="1149279"/>
                    <a:pt x="4117390" y="1148543"/>
                    <a:pt x="4115060" y="1148175"/>
                  </a:cubicBezTo>
                  <a:cubicBezTo>
                    <a:pt x="4112852" y="1147807"/>
                    <a:pt x="4110277" y="1147807"/>
                    <a:pt x="4107334" y="1148298"/>
                  </a:cubicBezTo>
                  <a:moveTo>
                    <a:pt x="519824" y="1754453"/>
                  </a:moveTo>
                  <a:cubicBezTo>
                    <a:pt x="518720" y="1754698"/>
                    <a:pt x="517372" y="1755066"/>
                    <a:pt x="516023" y="1755802"/>
                  </a:cubicBezTo>
                  <a:cubicBezTo>
                    <a:pt x="514674" y="1756537"/>
                    <a:pt x="513202" y="1757396"/>
                    <a:pt x="511853" y="1758499"/>
                  </a:cubicBezTo>
                  <a:cubicBezTo>
                    <a:pt x="510504" y="1759603"/>
                    <a:pt x="509033" y="1760829"/>
                    <a:pt x="507684" y="1762178"/>
                  </a:cubicBezTo>
                  <a:cubicBezTo>
                    <a:pt x="506335" y="1763527"/>
                    <a:pt x="505109" y="1764999"/>
                    <a:pt x="504005" y="1766470"/>
                  </a:cubicBezTo>
                  <a:cubicBezTo>
                    <a:pt x="502901" y="1768064"/>
                    <a:pt x="502043" y="1769536"/>
                    <a:pt x="501552" y="1770762"/>
                  </a:cubicBezTo>
                  <a:cubicBezTo>
                    <a:pt x="501062" y="1772111"/>
                    <a:pt x="500694" y="1773215"/>
                    <a:pt x="500817" y="1774196"/>
                  </a:cubicBezTo>
                  <a:cubicBezTo>
                    <a:pt x="500817" y="1775177"/>
                    <a:pt x="501185" y="1775913"/>
                    <a:pt x="501798" y="1776403"/>
                  </a:cubicBezTo>
                  <a:cubicBezTo>
                    <a:pt x="502411" y="1776894"/>
                    <a:pt x="503269" y="1777139"/>
                    <a:pt x="504373" y="1777016"/>
                  </a:cubicBezTo>
                  <a:cubicBezTo>
                    <a:pt x="504373" y="1777016"/>
                    <a:pt x="504373" y="1777016"/>
                    <a:pt x="504496" y="1777016"/>
                  </a:cubicBezTo>
                  <a:cubicBezTo>
                    <a:pt x="504496" y="1777016"/>
                    <a:pt x="504496" y="1777016"/>
                    <a:pt x="504618" y="1777016"/>
                  </a:cubicBezTo>
                  <a:cubicBezTo>
                    <a:pt x="504618" y="1777016"/>
                    <a:pt x="504618" y="1777016"/>
                    <a:pt x="504741" y="1777016"/>
                  </a:cubicBezTo>
                  <a:cubicBezTo>
                    <a:pt x="504741" y="1777016"/>
                    <a:pt x="504741" y="1777016"/>
                    <a:pt x="504863" y="1777016"/>
                  </a:cubicBezTo>
                  <a:cubicBezTo>
                    <a:pt x="505967" y="1776771"/>
                    <a:pt x="507316" y="1776403"/>
                    <a:pt x="508665" y="1775667"/>
                  </a:cubicBezTo>
                  <a:cubicBezTo>
                    <a:pt x="510014" y="1774932"/>
                    <a:pt x="511485" y="1774073"/>
                    <a:pt x="512957" y="1772970"/>
                  </a:cubicBezTo>
                  <a:cubicBezTo>
                    <a:pt x="514428" y="1771866"/>
                    <a:pt x="515777" y="1770640"/>
                    <a:pt x="517126" y="1769291"/>
                  </a:cubicBezTo>
                  <a:cubicBezTo>
                    <a:pt x="518475" y="1767942"/>
                    <a:pt x="519701" y="1766470"/>
                    <a:pt x="520805" y="1764999"/>
                  </a:cubicBezTo>
                  <a:cubicBezTo>
                    <a:pt x="521909" y="1763405"/>
                    <a:pt x="522767" y="1761933"/>
                    <a:pt x="523258" y="1760584"/>
                  </a:cubicBezTo>
                  <a:cubicBezTo>
                    <a:pt x="523748" y="1759235"/>
                    <a:pt x="523993" y="1758131"/>
                    <a:pt x="523993" y="1757150"/>
                  </a:cubicBezTo>
                  <a:cubicBezTo>
                    <a:pt x="523993" y="1756169"/>
                    <a:pt x="523626" y="1755434"/>
                    <a:pt x="523013" y="1754943"/>
                  </a:cubicBezTo>
                  <a:cubicBezTo>
                    <a:pt x="522399" y="1754453"/>
                    <a:pt x="521541" y="1754207"/>
                    <a:pt x="520437" y="1754330"/>
                  </a:cubicBezTo>
                  <a:cubicBezTo>
                    <a:pt x="520437" y="1754330"/>
                    <a:pt x="520437" y="1754330"/>
                    <a:pt x="520315" y="1754330"/>
                  </a:cubicBezTo>
                  <a:cubicBezTo>
                    <a:pt x="520315" y="1754330"/>
                    <a:pt x="520315" y="1754330"/>
                    <a:pt x="520192" y="1754330"/>
                  </a:cubicBezTo>
                  <a:cubicBezTo>
                    <a:pt x="520192" y="1754330"/>
                    <a:pt x="520192" y="1754330"/>
                    <a:pt x="520069" y="1754330"/>
                  </a:cubicBezTo>
                  <a:cubicBezTo>
                    <a:pt x="520069" y="1754330"/>
                    <a:pt x="520069" y="1754330"/>
                    <a:pt x="519947" y="1754330"/>
                  </a:cubicBezTo>
                  <a:moveTo>
                    <a:pt x="4088572" y="1214272"/>
                  </a:moveTo>
                  <a:cubicBezTo>
                    <a:pt x="4088572" y="1214272"/>
                    <a:pt x="4088449" y="1214272"/>
                    <a:pt x="4088327" y="1214272"/>
                  </a:cubicBezTo>
                  <a:cubicBezTo>
                    <a:pt x="4088327" y="1214272"/>
                    <a:pt x="4088204" y="1214272"/>
                    <a:pt x="4088082" y="1214272"/>
                  </a:cubicBezTo>
                  <a:cubicBezTo>
                    <a:pt x="4088082" y="1214272"/>
                    <a:pt x="4087959" y="1214272"/>
                    <a:pt x="4087836" y="1214272"/>
                  </a:cubicBezTo>
                  <a:cubicBezTo>
                    <a:pt x="4087836" y="1214272"/>
                    <a:pt x="4087714" y="1214272"/>
                    <a:pt x="4087591" y="1214272"/>
                  </a:cubicBezTo>
                  <a:cubicBezTo>
                    <a:pt x="4084525" y="1214885"/>
                    <a:pt x="4081582" y="1215866"/>
                    <a:pt x="4078639" y="1217215"/>
                  </a:cubicBezTo>
                  <a:cubicBezTo>
                    <a:pt x="4075696" y="1218564"/>
                    <a:pt x="4072998" y="1220158"/>
                    <a:pt x="4070546" y="1222120"/>
                  </a:cubicBezTo>
                  <a:cubicBezTo>
                    <a:pt x="4068093" y="1224082"/>
                    <a:pt x="4066008" y="1226044"/>
                    <a:pt x="4064291" y="1228252"/>
                  </a:cubicBezTo>
                  <a:cubicBezTo>
                    <a:pt x="4062575" y="1230459"/>
                    <a:pt x="4061349" y="1232789"/>
                    <a:pt x="4060613" y="1235119"/>
                  </a:cubicBezTo>
                  <a:cubicBezTo>
                    <a:pt x="4059877" y="1237326"/>
                    <a:pt x="4059754" y="1239411"/>
                    <a:pt x="4060245" y="1241250"/>
                  </a:cubicBezTo>
                  <a:cubicBezTo>
                    <a:pt x="4060735" y="1242967"/>
                    <a:pt x="4061716" y="1244561"/>
                    <a:pt x="4063188" y="1245665"/>
                  </a:cubicBezTo>
                  <a:cubicBezTo>
                    <a:pt x="4064659" y="1246769"/>
                    <a:pt x="4066499" y="1247627"/>
                    <a:pt x="4068829" y="1247995"/>
                  </a:cubicBezTo>
                  <a:cubicBezTo>
                    <a:pt x="4071159" y="1248363"/>
                    <a:pt x="4073734" y="1248363"/>
                    <a:pt x="4076677" y="1247995"/>
                  </a:cubicBezTo>
                  <a:cubicBezTo>
                    <a:pt x="4076677" y="1247995"/>
                    <a:pt x="4076800" y="1247995"/>
                    <a:pt x="4076922" y="1247995"/>
                  </a:cubicBezTo>
                  <a:cubicBezTo>
                    <a:pt x="4076922" y="1247995"/>
                    <a:pt x="4077045" y="1247995"/>
                    <a:pt x="4077167" y="1247995"/>
                  </a:cubicBezTo>
                  <a:cubicBezTo>
                    <a:pt x="4077290" y="1247995"/>
                    <a:pt x="4077290" y="1247995"/>
                    <a:pt x="4077413" y="1247995"/>
                  </a:cubicBezTo>
                  <a:cubicBezTo>
                    <a:pt x="4077413" y="1247995"/>
                    <a:pt x="4077535" y="1247995"/>
                    <a:pt x="4077658" y="1247995"/>
                  </a:cubicBezTo>
                  <a:cubicBezTo>
                    <a:pt x="4080724" y="1247504"/>
                    <a:pt x="4083789" y="1246523"/>
                    <a:pt x="4086610" y="1245175"/>
                  </a:cubicBezTo>
                  <a:cubicBezTo>
                    <a:pt x="4089553" y="1243826"/>
                    <a:pt x="4092251" y="1242231"/>
                    <a:pt x="4094704" y="1240269"/>
                  </a:cubicBezTo>
                  <a:cubicBezTo>
                    <a:pt x="4097156" y="1238430"/>
                    <a:pt x="4099363" y="1236223"/>
                    <a:pt x="4101080" y="1234015"/>
                  </a:cubicBezTo>
                  <a:cubicBezTo>
                    <a:pt x="4102797" y="1231808"/>
                    <a:pt x="4104146" y="1229478"/>
                    <a:pt x="4104759" y="1227148"/>
                  </a:cubicBezTo>
                  <a:cubicBezTo>
                    <a:pt x="4105495" y="1224941"/>
                    <a:pt x="4105495" y="1222856"/>
                    <a:pt x="4105004" y="1221017"/>
                  </a:cubicBezTo>
                  <a:cubicBezTo>
                    <a:pt x="4104514" y="1219300"/>
                    <a:pt x="4103533" y="1217706"/>
                    <a:pt x="4102061" y="1216602"/>
                  </a:cubicBezTo>
                  <a:cubicBezTo>
                    <a:pt x="4100590" y="1215498"/>
                    <a:pt x="4098750" y="1214640"/>
                    <a:pt x="4096420" y="1214272"/>
                  </a:cubicBezTo>
                  <a:cubicBezTo>
                    <a:pt x="4094213" y="1213904"/>
                    <a:pt x="4091515" y="1213904"/>
                    <a:pt x="4088572" y="1214272"/>
                  </a:cubicBezTo>
                  <a:moveTo>
                    <a:pt x="487941" y="1799703"/>
                  </a:moveTo>
                  <a:cubicBezTo>
                    <a:pt x="486714" y="1799948"/>
                    <a:pt x="485488" y="1800438"/>
                    <a:pt x="484017" y="1801051"/>
                  </a:cubicBezTo>
                  <a:cubicBezTo>
                    <a:pt x="482545" y="1801665"/>
                    <a:pt x="481196" y="1802768"/>
                    <a:pt x="479725" y="1803872"/>
                  </a:cubicBezTo>
                  <a:cubicBezTo>
                    <a:pt x="478253" y="1804976"/>
                    <a:pt x="476781" y="1806325"/>
                    <a:pt x="475432" y="1807674"/>
                  </a:cubicBezTo>
                  <a:cubicBezTo>
                    <a:pt x="474083" y="1809022"/>
                    <a:pt x="472857" y="1810617"/>
                    <a:pt x="471754" y="1812088"/>
                  </a:cubicBezTo>
                  <a:cubicBezTo>
                    <a:pt x="470650" y="1813682"/>
                    <a:pt x="469914" y="1815154"/>
                    <a:pt x="469424" y="1816380"/>
                  </a:cubicBezTo>
                  <a:cubicBezTo>
                    <a:pt x="468933" y="1817729"/>
                    <a:pt x="468688" y="1818833"/>
                    <a:pt x="468810" y="1819814"/>
                  </a:cubicBezTo>
                  <a:cubicBezTo>
                    <a:pt x="468810" y="1820795"/>
                    <a:pt x="469178" y="1821408"/>
                    <a:pt x="469792" y="1821899"/>
                  </a:cubicBezTo>
                  <a:cubicBezTo>
                    <a:pt x="470405" y="1822389"/>
                    <a:pt x="471386" y="1822512"/>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3716" y="1822144"/>
                    <a:pt x="475065" y="1821776"/>
                    <a:pt x="476413" y="1821040"/>
                  </a:cubicBezTo>
                  <a:cubicBezTo>
                    <a:pt x="477762" y="1820304"/>
                    <a:pt x="479234" y="1819323"/>
                    <a:pt x="480705" y="1818220"/>
                  </a:cubicBezTo>
                  <a:cubicBezTo>
                    <a:pt x="482177" y="1817116"/>
                    <a:pt x="483649" y="1815767"/>
                    <a:pt x="484997" y="1814418"/>
                  </a:cubicBezTo>
                  <a:cubicBezTo>
                    <a:pt x="486346" y="1813069"/>
                    <a:pt x="487573" y="1811475"/>
                    <a:pt x="488676" y="1810004"/>
                  </a:cubicBezTo>
                  <a:cubicBezTo>
                    <a:pt x="489780" y="1808409"/>
                    <a:pt x="490516" y="1806938"/>
                    <a:pt x="491006" y="1805711"/>
                  </a:cubicBezTo>
                  <a:cubicBezTo>
                    <a:pt x="491497" y="1804363"/>
                    <a:pt x="491742" y="1803259"/>
                    <a:pt x="491619" y="1802278"/>
                  </a:cubicBezTo>
                  <a:cubicBezTo>
                    <a:pt x="491619" y="1801297"/>
                    <a:pt x="491252" y="1800684"/>
                    <a:pt x="490516" y="1800193"/>
                  </a:cubicBezTo>
                  <a:cubicBezTo>
                    <a:pt x="489903" y="1799703"/>
                    <a:pt x="488922" y="1799580"/>
                    <a:pt x="487818" y="1799703"/>
                  </a:cubicBezTo>
                  <a:cubicBezTo>
                    <a:pt x="487818" y="1799703"/>
                    <a:pt x="487818" y="1799703"/>
                    <a:pt x="487818" y="1799703"/>
                  </a:cubicBezTo>
                  <a:lnTo>
                    <a:pt x="487818" y="1799703"/>
                  </a:lnTo>
                  <a:cubicBezTo>
                    <a:pt x="487818" y="1799703"/>
                    <a:pt x="487818" y="1799703"/>
                    <a:pt x="487818" y="1799703"/>
                  </a:cubicBezTo>
                  <a:cubicBezTo>
                    <a:pt x="487818" y="1799703"/>
                    <a:pt x="487818" y="1799703"/>
                    <a:pt x="487818" y="1799703"/>
                  </a:cubicBezTo>
                  <a:moveTo>
                    <a:pt x="4066499" y="1281841"/>
                  </a:moveTo>
                  <a:cubicBezTo>
                    <a:pt x="4063433" y="1282331"/>
                    <a:pt x="4060490" y="1283189"/>
                    <a:pt x="4057547" y="1284538"/>
                  </a:cubicBezTo>
                  <a:cubicBezTo>
                    <a:pt x="4054604" y="1285765"/>
                    <a:pt x="4051906" y="1287359"/>
                    <a:pt x="4049331" y="1289321"/>
                  </a:cubicBezTo>
                  <a:cubicBezTo>
                    <a:pt x="4046756" y="1291283"/>
                    <a:pt x="4044548" y="1293245"/>
                    <a:pt x="4042831" y="1295452"/>
                  </a:cubicBezTo>
                  <a:cubicBezTo>
                    <a:pt x="4040992" y="1297660"/>
                    <a:pt x="4039643" y="1299990"/>
                    <a:pt x="4038785" y="1302442"/>
                  </a:cubicBezTo>
                  <a:cubicBezTo>
                    <a:pt x="4038785" y="1302687"/>
                    <a:pt x="4038662" y="1302810"/>
                    <a:pt x="4038539" y="1303055"/>
                  </a:cubicBezTo>
                  <a:cubicBezTo>
                    <a:pt x="4038539" y="1303301"/>
                    <a:pt x="4038539" y="1303423"/>
                    <a:pt x="4038417" y="1303668"/>
                  </a:cubicBezTo>
                  <a:cubicBezTo>
                    <a:pt x="4038417" y="1303914"/>
                    <a:pt x="4038417" y="1304036"/>
                    <a:pt x="4038294" y="1304282"/>
                  </a:cubicBezTo>
                  <a:cubicBezTo>
                    <a:pt x="4038171" y="1304527"/>
                    <a:pt x="4038294" y="1304650"/>
                    <a:pt x="4038294" y="1304895"/>
                  </a:cubicBezTo>
                  <a:cubicBezTo>
                    <a:pt x="4038294" y="1305140"/>
                    <a:pt x="4038049" y="1305263"/>
                    <a:pt x="4037926" y="1305508"/>
                  </a:cubicBezTo>
                  <a:cubicBezTo>
                    <a:pt x="4037926" y="1305753"/>
                    <a:pt x="4037681" y="1305876"/>
                    <a:pt x="4037681" y="1306121"/>
                  </a:cubicBezTo>
                  <a:cubicBezTo>
                    <a:pt x="4037681" y="1306366"/>
                    <a:pt x="4037558" y="1306489"/>
                    <a:pt x="4037436" y="1306734"/>
                  </a:cubicBezTo>
                  <a:cubicBezTo>
                    <a:pt x="4037436" y="1306980"/>
                    <a:pt x="4037313" y="1307102"/>
                    <a:pt x="4037191" y="1307347"/>
                  </a:cubicBezTo>
                  <a:cubicBezTo>
                    <a:pt x="4036332" y="1309677"/>
                    <a:pt x="4036209" y="1311885"/>
                    <a:pt x="4036577" y="1313724"/>
                  </a:cubicBezTo>
                  <a:cubicBezTo>
                    <a:pt x="4036945" y="1315563"/>
                    <a:pt x="4037926" y="1317158"/>
                    <a:pt x="4039398" y="1318507"/>
                  </a:cubicBezTo>
                  <a:cubicBezTo>
                    <a:pt x="4040869" y="1319733"/>
                    <a:pt x="4042709" y="1320714"/>
                    <a:pt x="4045039" y="1321082"/>
                  </a:cubicBezTo>
                  <a:cubicBezTo>
                    <a:pt x="4047369" y="1321572"/>
                    <a:pt x="4050066" y="1321572"/>
                    <a:pt x="4053132" y="1321082"/>
                  </a:cubicBezTo>
                  <a:cubicBezTo>
                    <a:pt x="4056198" y="1320591"/>
                    <a:pt x="4059264" y="1319733"/>
                    <a:pt x="4062207" y="1318384"/>
                  </a:cubicBezTo>
                  <a:cubicBezTo>
                    <a:pt x="4065150" y="1317158"/>
                    <a:pt x="4067970" y="1315441"/>
                    <a:pt x="4070546" y="1313601"/>
                  </a:cubicBezTo>
                  <a:cubicBezTo>
                    <a:pt x="4073121" y="1311762"/>
                    <a:pt x="4075328" y="1309677"/>
                    <a:pt x="4077167" y="1307470"/>
                  </a:cubicBezTo>
                  <a:cubicBezTo>
                    <a:pt x="4079007" y="1305263"/>
                    <a:pt x="4080356" y="1302933"/>
                    <a:pt x="4081214" y="1300480"/>
                  </a:cubicBezTo>
                  <a:cubicBezTo>
                    <a:pt x="4081214" y="1300235"/>
                    <a:pt x="4081337" y="1299990"/>
                    <a:pt x="4081459" y="1299867"/>
                  </a:cubicBezTo>
                  <a:cubicBezTo>
                    <a:pt x="4081459" y="1299622"/>
                    <a:pt x="4081459" y="1299499"/>
                    <a:pt x="4081582" y="1299254"/>
                  </a:cubicBezTo>
                  <a:cubicBezTo>
                    <a:pt x="4081582" y="1299009"/>
                    <a:pt x="4081582" y="1298886"/>
                    <a:pt x="4081705" y="1298641"/>
                  </a:cubicBezTo>
                  <a:cubicBezTo>
                    <a:pt x="4081705" y="1298396"/>
                    <a:pt x="4081705" y="1298273"/>
                    <a:pt x="4081705" y="1298028"/>
                  </a:cubicBezTo>
                  <a:cubicBezTo>
                    <a:pt x="4081705" y="1297782"/>
                    <a:pt x="4081950" y="1297537"/>
                    <a:pt x="4082073" y="1297414"/>
                  </a:cubicBezTo>
                  <a:cubicBezTo>
                    <a:pt x="4082195" y="1297292"/>
                    <a:pt x="4082318" y="1296924"/>
                    <a:pt x="4082318" y="1296801"/>
                  </a:cubicBezTo>
                  <a:cubicBezTo>
                    <a:pt x="4082318" y="1296679"/>
                    <a:pt x="4082563" y="1296311"/>
                    <a:pt x="4082563" y="1296188"/>
                  </a:cubicBezTo>
                  <a:cubicBezTo>
                    <a:pt x="4082563" y="1295943"/>
                    <a:pt x="4082686" y="1295698"/>
                    <a:pt x="4082809" y="1295575"/>
                  </a:cubicBezTo>
                  <a:cubicBezTo>
                    <a:pt x="4083544" y="1293245"/>
                    <a:pt x="4083667" y="1291038"/>
                    <a:pt x="4083299" y="1289198"/>
                  </a:cubicBezTo>
                  <a:cubicBezTo>
                    <a:pt x="4082931" y="1287359"/>
                    <a:pt x="4081950" y="1285765"/>
                    <a:pt x="4080479" y="1284538"/>
                  </a:cubicBezTo>
                  <a:cubicBezTo>
                    <a:pt x="4079007" y="1283312"/>
                    <a:pt x="4077045" y="1282454"/>
                    <a:pt x="4074715" y="1281963"/>
                  </a:cubicBezTo>
                  <a:cubicBezTo>
                    <a:pt x="4072385" y="1281473"/>
                    <a:pt x="4069687" y="1281473"/>
                    <a:pt x="4066621" y="1281963"/>
                  </a:cubicBezTo>
                  <a:moveTo>
                    <a:pt x="457038" y="1845321"/>
                  </a:moveTo>
                  <a:cubicBezTo>
                    <a:pt x="455812" y="1845566"/>
                    <a:pt x="454463" y="1846056"/>
                    <a:pt x="452991" y="1846792"/>
                  </a:cubicBezTo>
                  <a:cubicBezTo>
                    <a:pt x="451520" y="1847528"/>
                    <a:pt x="450048" y="1848509"/>
                    <a:pt x="448577" y="1849613"/>
                  </a:cubicBezTo>
                  <a:cubicBezTo>
                    <a:pt x="447105" y="1850716"/>
                    <a:pt x="445634" y="1852065"/>
                    <a:pt x="444285" y="1853537"/>
                  </a:cubicBezTo>
                  <a:cubicBezTo>
                    <a:pt x="442936" y="1855008"/>
                    <a:pt x="441709" y="1856480"/>
                    <a:pt x="440606" y="1858074"/>
                  </a:cubicBezTo>
                  <a:cubicBezTo>
                    <a:pt x="439502" y="1859668"/>
                    <a:pt x="438766" y="1861140"/>
                    <a:pt x="438276" y="1862366"/>
                  </a:cubicBezTo>
                  <a:cubicBezTo>
                    <a:pt x="437785" y="1863715"/>
                    <a:pt x="437663" y="1864819"/>
                    <a:pt x="437663" y="1865677"/>
                  </a:cubicBezTo>
                  <a:cubicBezTo>
                    <a:pt x="437663" y="1866536"/>
                    <a:pt x="438153" y="1867271"/>
                    <a:pt x="438766" y="1867762"/>
                  </a:cubicBezTo>
                  <a:cubicBezTo>
                    <a:pt x="439380" y="1868252"/>
                    <a:pt x="440361" y="1868375"/>
                    <a:pt x="441587" y="1868130"/>
                  </a:cubicBezTo>
                  <a:cubicBezTo>
                    <a:pt x="442813" y="1868007"/>
                    <a:pt x="444162" y="1867394"/>
                    <a:pt x="445634" y="1866658"/>
                  </a:cubicBezTo>
                  <a:cubicBezTo>
                    <a:pt x="447105" y="1865922"/>
                    <a:pt x="448577" y="1864941"/>
                    <a:pt x="450048" y="1863838"/>
                  </a:cubicBezTo>
                  <a:cubicBezTo>
                    <a:pt x="451520" y="1862734"/>
                    <a:pt x="452991" y="1861385"/>
                    <a:pt x="454340" y="1859913"/>
                  </a:cubicBezTo>
                  <a:cubicBezTo>
                    <a:pt x="455689" y="1858442"/>
                    <a:pt x="456916" y="1856970"/>
                    <a:pt x="458019" y="1855376"/>
                  </a:cubicBezTo>
                  <a:cubicBezTo>
                    <a:pt x="459123" y="1853782"/>
                    <a:pt x="459859" y="1852310"/>
                    <a:pt x="460226" y="1851084"/>
                  </a:cubicBezTo>
                  <a:cubicBezTo>
                    <a:pt x="460717" y="1849735"/>
                    <a:pt x="460840" y="1848632"/>
                    <a:pt x="460717" y="1847773"/>
                  </a:cubicBezTo>
                  <a:cubicBezTo>
                    <a:pt x="460717" y="1846915"/>
                    <a:pt x="460226" y="1846179"/>
                    <a:pt x="459613" y="1845811"/>
                  </a:cubicBezTo>
                  <a:cubicBezTo>
                    <a:pt x="459000" y="1845443"/>
                    <a:pt x="458019" y="1845198"/>
                    <a:pt x="456793" y="1845443"/>
                  </a:cubicBezTo>
                  <a:moveTo>
                    <a:pt x="4039766" y="1355786"/>
                  </a:moveTo>
                  <a:cubicBezTo>
                    <a:pt x="4036823" y="1356276"/>
                    <a:pt x="4033757" y="1357135"/>
                    <a:pt x="4030936" y="1358361"/>
                  </a:cubicBezTo>
                  <a:cubicBezTo>
                    <a:pt x="4027993" y="1359587"/>
                    <a:pt x="4025296" y="1361181"/>
                    <a:pt x="4022720" y="1363021"/>
                  </a:cubicBezTo>
                  <a:cubicBezTo>
                    <a:pt x="4020145" y="1364860"/>
                    <a:pt x="4017938" y="1366823"/>
                    <a:pt x="4016098" y="1369030"/>
                  </a:cubicBezTo>
                  <a:cubicBezTo>
                    <a:pt x="4014259" y="1371237"/>
                    <a:pt x="4012787" y="1373567"/>
                    <a:pt x="4011929" y="1375897"/>
                  </a:cubicBezTo>
                  <a:cubicBezTo>
                    <a:pt x="4010948" y="1378349"/>
                    <a:pt x="4010703" y="1380557"/>
                    <a:pt x="4010948" y="1382519"/>
                  </a:cubicBezTo>
                  <a:cubicBezTo>
                    <a:pt x="4011193" y="1384481"/>
                    <a:pt x="4012174" y="1386198"/>
                    <a:pt x="4013523" y="1387547"/>
                  </a:cubicBezTo>
                  <a:cubicBezTo>
                    <a:pt x="4014872" y="1388896"/>
                    <a:pt x="4016711" y="1389877"/>
                    <a:pt x="4019041" y="1390490"/>
                  </a:cubicBezTo>
                  <a:cubicBezTo>
                    <a:pt x="4021371" y="1391103"/>
                    <a:pt x="4023946" y="1391226"/>
                    <a:pt x="4027012" y="1390858"/>
                  </a:cubicBezTo>
                  <a:cubicBezTo>
                    <a:pt x="4027012" y="1390858"/>
                    <a:pt x="4027012" y="1390858"/>
                    <a:pt x="4027135" y="1390858"/>
                  </a:cubicBezTo>
                  <a:lnTo>
                    <a:pt x="4027258" y="1390858"/>
                  </a:lnTo>
                  <a:cubicBezTo>
                    <a:pt x="4027258" y="1390858"/>
                    <a:pt x="4027258" y="1390858"/>
                    <a:pt x="4027380" y="1390858"/>
                  </a:cubicBezTo>
                  <a:cubicBezTo>
                    <a:pt x="4027503" y="1390858"/>
                    <a:pt x="4027380" y="1390858"/>
                    <a:pt x="4027503" y="1390858"/>
                  </a:cubicBezTo>
                  <a:cubicBezTo>
                    <a:pt x="4030446" y="1390367"/>
                    <a:pt x="4033512" y="1389509"/>
                    <a:pt x="4036455" y="1388283"/>
                  </a:cubicBezTo>
                  <a:cubicBezTo>
                    <a:pt x="4039398" y="1387056"/>
                    <a:pt x="4042096" y="1385462"/>
                    <a:pt x="4044671" y="1383623"/>
                  </a:cubicBezTo>
                  <a:cubicBezTo>
                    <a:pt x="4047246" y="1381783"/>
                    <a:pt x="4049453" y="1379698"/>
                    <a:pt x="4051293" y="1377491"/>
                  </a:cubicBezTo>
                  <a:cubicBezTo>
                    <a:pt x="4053132" y="1375284"/>
                    <a:pt x="4054604" y="1372954"/>
                    <a:pt x="4055462" y="1370624"/>
                  </a:cubicBezTo>
                  <a:cubicBezTo>
                    <a:pt x="4056443" y="1368171"/>
                    <a:pt x="4056689" y="1365964"/>
                    <a:pt x="4056321" y="1364002"/>
                  </a:cubicBezTo>
                  <a:cubicBezTo>
                    <a:pt x="4056075" y="1362040"/>
                    <a:pt x="4055094" y="1360323"/>
                    <a:pt x="4053745" y="1359097"/>
                  </a:cubicBezTo>
                  <a:cubicBezTo>
                    <a:pt x="4052396" y="1357870"/>
                    <a:pt x="4050557" y="1356767"/>
                    <a:pt x="4048227" y="1356276"/>
                  </a:cubicBezTo>
                  <a:cubicBezTo>
                    <a:pt x="4045897" y="1355663"/>
                    <a:pt x="4043322" y="1355541"/>
                    <a:pt x="4040256" y="1355909"/>
                  </a:cubicBezTo>
                  <a:cubicBezTo>
                    <a:pt x="4040256" y="1355909"/>
                    <a:pt x="4040256" y="1355909"/>
                    <a:pt x="4040134" y="1355909"/>
                  </a:cubicBezTo>
                  <a:lnTo>
                    <a:pt x="4040011" y="1355909"/>
                  </a:lnTo>
                  <a:cubicBezTo>
                    <a:pt x="4040011" y="1355909"/>
                    <a:pt x="4040011" y="1355909"/>
                    <a:pt x="4039888" y="1355909"/>
                  </a:cubicBezTo>
                  <a:cubicBezTo>
                    <a:pt x="4039888" y="1355909"/>
                    <a:pt x="4039888" y="1355909"/>
                    <a:pt x="4039766" y="1355909"/>
                  </a:cubicBezTo>
                  <a:moveTo>
                    <a:pt x="426871" y="1891184"/>
                  </a:move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5645" y="1891429"/>
                    <a:pt x="424296" y="1891920"/>
                    <a:pt x="422825" y="1892655"/>
                  </a:cubicBezTo>
                  <a:cubicBezTo>
                    <a:pt x="421353" y="1893391"/>
                    <a:pt x="419882" y="1894495"/>
                    <a:pt x="418410" y="1895599"/>
                  </a:cubicBezTo>
                  <a:cubicBezTo>
                    <a:pt x="416938" y="1896825"/>
                    <a:pt x="415467" y="1898174"/>
                    <a:pt x="414118" y="1899645"/>
                  </a:cubicBezTo>
                  <a:cubicBezTo>
                    <a:pt x="412769" y="1901117"/>
                    <a:pt x="411543" y="1902711"/>
                    <a:pt x="410562" y="1904305"/>
                  </a:cubicBezTo>
                  <a:cubicBezTo>
                    <a:pt x="409581" y="1905899"/>
                    <a:pt x="408845" y="1907248"/>
                    <a:pt x="408354" y="1908597"/>
                  </a:cubicBezTo>
                  <a:cubicBezTo>
                    <a:pt x="407864" y="1909824"/>
                    <a:pt x="407741" y="1910927"/>
                    <a:pt x="407864" y="1911908"/>
                  </a:cubicBezTo>
                  <a:cubicBezTo>
                    <a:pt x="407864" y="1912766"/>
                    <a:pt x="408354" y="1913502"/>
                    <a:pt x="408968" y="1913870"/>
                  </a:cubicBezTo>
                  <a:cubicBezTo>
                    <a:pt x="409581" y="1914238"/>
                    <a:pt x="410562" y="1914483"/>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2892" y="1913993"/>
                    <a:pt x="414241" y="1913502"/>
                    <a:pt x="415712" y="1912766"/>
                  </a:cubicBezTo>
                  <a:cubicBezTo>
                    <a:pt x="417184" y="1912031"/>
                    <a:pt x="418655" y="1910927"/>
                    <a:pt x="420249" y="1909824"/>
                  </a:cubicBezTo>
                  <a:cubicBezTo>
                    <a:pt x="421721" y="1908597"/>
                    <a:pt x="423193" y="1907248"/>
                    <a:pt x="424541" y="1905777"/>
                  </a:cubicBezTo>
                  <a:cubicBezTo>
                    <a:pt x="425890" y="1904305"/>
                    <a:pt x="427117" y="1902711"/>
                    <a:pt x="428098" y="1901117"/>
                  </a:cubicBezTo>
                  <a:cubicBezTo>
                    <a:pt x="429079" y="1899523"/>
                    <a:pt x="429814" y="1898174"/>
                    <a:pt x="430305" y="1896825"/>
                  </a:cubicBezTo>
                  <a:cubicBezTo>
                    <a:pt x="430795" y="1895599"/>
                    <a:pt x="430918" y="1894495"/>
                    <a:pt x="430795" y="1893514"/>
                  </a:cubicBezTo>
                  <a:cubicBezTo>
                    <a:pt x="430673" y="1892533"/>
                    <a:pt x="430305" y="1891920"/>
                    <a:pt x="429569" y="1891552"/>
                  </a:cubicBezTo>
                  <a:cubicBezTo>
                    <a:pt x="428956" y="1891184"/>
                    <a:pt x="427975" y="1891061"/>
                    <a:pt x="426749" y="1891184"/>
                  </a:cubicBezTo>
                  <a:moveTo>
                    <a:pt x="4011438" y="1426052"/>
                  </a:moveTo>
                  <a:cubicBezTo>
                    <a:pt x="4008495" y="1426420"/>
                    <a:pt x="4005552" y="1427278"/>
                    <a:pt x="4002732" y="1428505"/>
                  </a:cubicBezTo>
                  <a:cubicBezTo>
                    <a:pt x="3999911" y="1429731"/>
                    <a:pt x="3997213" y="1431203"/>
                    <a:pt x="3994638" y="1432920"/>
                  </a:cubicBezTo>
                  <a:cubicBezTo>
                    <a:pt x="3992186" y="1434636"/>
                    <a:pt x="3989856" y="1436721"/>
                    <a:pt x="3988016" y="1438806"/>
                  </a:cubicBezTo>
                  <a:cubicBezTo>
                    <a:pt x="3986177" y="1441013"/>
                    <a:pt x="3984583" y="1443220"/>
                    <a:pt x="3983602" y="1445673"/>
                  </a:cubicBezTo>
                  <a:cubicBezTo>
                    <a:pt x="3982621" y="1448125"/>
                    <a:pt x="3982253" y="1450455"/>
                    <a:pt x="3982375" y="1452417"/>
                  </a:cubicBezTo>
                  <a:cubicBezTo>
                    <a:pt x="3982621" y="1454380"/>
                    <a:pt x="3983356" y="1456219"/>
                    <a:pt x="3984583" y="1457690"/>
                  </a:cubicBezTo>
                  <a:cubicBezTo>
                    <a:pt x="3985809" y="1459162"/>
                    <a:pt x="3987648" y="1460266"/>
                    <a:pt x="3989856" y="1460879"/>
                  </a:cubicBezTo>
                  <a:cubicBezTo>
                    <a:pt x="3992063" y="1461492"/>
                    <a:pt x="3994761" y="1461737"/>
                    <a:pt x="3997704" y="1461492"/>
                  </a:cubicBezTo>
                  <a:cubicBezTo>
                    <a:pt x="3997704" y="1461492"/>
                    <a:pt x="3997949" y="1461492"/>
                    <a:pt x="3998072" y="1461492"/>
                  </a:cubicBezTo>
                  <a:cubicBezTo>
                    <a:pt x="3998194" y="1461492"/>
                    <a:pt x="3998317" y="1461492"/>
                    <a:pt x="3998440" y="1461492"/>
                  </a:cubicBezTo>
                  <a:cubicBezTo>
                    <a:pt x="3998440" y="1461492"/>
                    <a:pt x="3998685" y="1461492"/>
                    <a:pt x="3998808" y="1461492"/>
                  </a:cubicBezTo>
                  <a:lnTo>
                    <a:pt x="3999176" y="1461492"/>
                  </a:lnTo>
                  <a:cubicBezTo>
                    <a:pt x="4002119" y="1461001"/>
                    <a:pt x="4005062" y="1460266"/>
                    <a:pt x="4007882" y="1459039"/>
                  </a:cubicBezTo>
                  <a:cubicBezTo>
                    <a:pt x="4010703" y="1457813"/>
                    <a:pt x="4013523" y="1456341"/>
                    <a:pt x="4015976" y="1454625"/>
                  </a:cubicBezTo>
                  <a:cubicBezTo>
                    <a:pt x="4018428" y="1452908"/>
                    <a:pt x="4020758" y="1450823"/>
                    <a:pt x="4022598" y="1448739"/>
                  </a:cubicBezTo>
                  <a:cubicBezTo>
                    <a:pt x="4024437" y="1446531"/>
                    <a:pt x="4026031" y="1444201"/>
                    <a:pt x="4027012" y="1441871"/>
                  </a:cubicBezTo>
                  <a:cubicBezTo>
                    <a:pt x="4027993" y="1439419"/>
                    <a:pt x="4028361" y="1437089"/>
                    <a:pt x="4028239" y="1435127"/>
                  </a:cubicBezTo>
                  <a:cubicBezTo>
                    <a:pt x="4027993" y="1433165"/>
                    <a:pt x="4027258" y="1431325"/>
                    <a:pt x="4025909" y="1429976"/>
                  </a:cubicBezTo>
                  <a:cubicBezTo>
                    <a:pt x="4024560" y="1428505"/>
                    <a:pt x="4022843" y="1427524"/>
                    <a:pt x="4020636" y="1426788"/>
                  </a:cubicBezTo>
                  <a:cubicBezTo>
                    <a:pt x="4018428" y="1426175"/>
                    <a:pt x="4015731" y="1425930"/>
                    <a:pt x="4012787" y="1426175"/>
                  </a:cubicBezTo>
                  <a:cubicBezTo>
                    <a:pt x="4012787" y="1426175"/>
                    <a:pt x="4012542" y="1426175"/>
                    <a:pt x="4012419" y="1426175"/>
                  </a:cubicBezTo>
                  <a:cubicBezTo>
                    <a:pt x="4012419" y="1426175"/>
                    <a:pt x="4012174" y="1426175"/>
                    <a:pt x="4012051" y="1426175"/>
                  </a:cubicBezTo>
                  <a:cubicBezTo>
                    <a:pt x="4011929" y="1426175"/>
                    <a:pt x="4011806" y="1426175"/>
                    <a:pt x="4011684" y="1426175"/>
                  </a:cubicBezTo>
                  <a:cubicBezTo>
                    <a:pt x="4011684" y="1426175"/>
                    <a:pt x="4011438" y="1426175"/>
                    <a:pt x="4011316" y="1426175"/>
                  </a:cubicBezTo>
                  <a:moveTo>
                    <a:pt x="397440" y="1937170"/>
                  </a:moveTo>
                  <a:cubicBezTo>
                    <a:pt x="397440" y="1937170"/>
                    <a:pt x="397440" y="1937170"/>
                    <a:pt x="397318" y="1937170"/>
                  </a:cubicBezTo>
                  <a:cubicBezTo>
                    <a:pt x="397318" y="1937170"/>
                    <a:pt x="397318" y="1937170"/>
                    <a:pt x="397195" y="1937170"/>
                  </a:cubicBezTo>
                  <a:cubicBezTo>
                    <a:pt x="397195" y="1937170"/>
                    <a:pt x="397195" y="1937170"/>
                    <a:pt x="397073" y="1937170"/>
                  </a:cubicBezTo>
                  <a:cubicBezTo>
                    <a:pt x="397073" y="1937170"/>
                    <a:pt x="397073" y="1937170"/>
                    <a:pt x="396950" y="1937170"/>
                  </a:cubicBezTo>
                  <a:cubicBezTo>
                    <a:pt x="395601" y="1937415"/>
                    <a:pt x="394252" y="1938028"/>
                    <a:pt x="392781" y="1938887"/>
                  </a:cubicBezTo>
                  <a:cubicBezTo>
                    <a:pt x="391309" y="1939745"/>
                    <a:pt x="389715" y="1940726"/>
                    <a:pt x="388243" y="1941952"/>
                  </a:cubicBezTo>
                  <a:cubicBezTo>
                    <a:pt x="386772" y="1943179"/>
                    <a:pt x="385300" y="1944528"/>
                    <a:pt x="383951" y="1945999"/>
                  </a:cubicBezTo>
                  <a:cubicBezTo>
                    <a:pt x="382602" y="1947470"/>
                    <a:pt x="381376" y="1949065"/>
                    <a:pt x="380395" y="1950659"/>
                  </a:cubicBezTo>
                  <a:cubicBezTo>
                    <a:pt x="379414" y="1952130"/>
                    <a:pt x="378801" y="1953602"/>
                    <a:pt x="378310" y="1954828"/>
                  </a:cubicBezTo>
                  <a:cubicBezTo>
                    <a:pt x="377942" y="1956054"/>
                    <a:pt x="377697" y="1957158"/>
                    <a:pt x="377820" y="1958017"/>
                  </a:cubicBezTo>
                  <a:cubicBezTo>
                    <a:pt x="377942" y="1958875"/>
                    <a:pt x="378310" y="1959488"/>
                    <a:pt x="378923" y="1959979"/>
                  </a:cubicBezTo>
                  <a:cubicBezTo>
                    <a:pt x="379537" y="1960347"/>
                    <a:pt x="380518" y="1960469"/>
                    <a:pt x="381621" y="1960347"/>
                  </a:cubicBezTo>
                  <a:cubicBezTo>
                    <a:pt x="381621" y="1960347"/>
                    <a:pt x="381621" y="1960347"/>
                    <a:pt x="381744" y="1960347"/>
                  </a:cubicBezTo>
                  <a:cubicBezTo>
                    <a:pt x="381867" y="1960347"/>
                    <a:pt x="381744" y="1960347"/>
                    <a:pt x="381867" y="1960347"/>
                  </a:cubicBezTo>
                  <a:cubicBezTo>
                    <a:pt x="381989" y="1960347"/>
                    <a:pt x="381867" y="1960347"/>
                    <a:pt x="381989" y="1960347"/>
                  </a:cubicBezTo>
                  <a:cubicBezTo>
                    <a:pt x="381989" y="1960347"/>
                    <a:pt x="381989" y="1960347"/>
                    <a:pt x="382112" y="1960347"/>
                  </a:cubicBezTo>
                  <a:cubicBezTo>
                    <a:pt x="383338" y="1960101"/>
                    <a:pt x="384810" y="1959488"/>
                    <a:pt x="386281" y="1958752"/>
                  </a:cubicBezTo>
                  <a:cubicBezTo>
                    <a:pt x="387753" y="1957894"/>
                    <a:pt x="389347" y="1956913"/>
                    <a:pt x="390819" y="1955687"/>
                  </a:cubicBezTo>
                  <a:cubicBezTo>
                    <a:pt x="392290" y="1954460"/>
                    <a:pt x="393762" y="1953112"/>
                    <a:pt x="395111" y="1951640"/>
                  </a:cubicBezTo>
                  <a:cubicBezTo>
                    <a:pt x="396459" y="1950168"/>
                    <a:pt x="397686" y="1948574"/>
                    <a:pt x="398667" y="1946980"/>
                  </a:cubicBezTo>
                  <a:cubicBezTo>
                    <a:pt x="399648" y="1945386"/>
                    <a:pt x="400261" y="1944037"/>
                    <a:pt x="400751" y="1942811"/>
                  </a:cubicBezTo>
                  <a:cubicBezTo>
                    <a:pt x="401119" y="1941584"/>
                    <a:pt x="401242" y="1940481"/>
                    <a:pt x="401119" y="1939622"/>
                  </a:cubicBezTo>
                  <a:cubicBezTo>
                    <a:pt x="400997" y="1938764"/>
                    <a:pt x="400629" y="1938151"/>
                    <a:pt x="399893" y="1937660"/>
                  </a:cubicBezTo>
                  <a:cubicBezTo>
                    <a:pt x="399280" y="1937292"/>
                    <a:pt x="398299" y="1937170"/>
                    <a:pt x="397195" y="1937292"/>
                  </a:cubicBezTo>
                  <a:moveTo>
                    <a:pt x="3980045" y="1497422"/>
                  </a:moveTo>
                  <a:cubicBezTo>
                    <a:pt x="3977225" y="1497790"/>
                    <a:pt x="3974405" y="1498649"/>
                    <a:pt x="3971584" y="1499752"/>
                  </a:cubicBezTo>
                  <a:cubicBezTo>
                    <a:pt x="3968763" y="1500856"/>
                    <a:pt x="3966066" y="1502327"/>
                    <a:pt x="3963613" y="1504044"/>
                  </a:cubicBezTo>
                  <a:cubicBezTo>
                    <a:pt x="3961161" y="1505761"/>
                    <a:pt x="3958953" y="1507723"/>
                    <a:pt x="3956991" y="1509808"/>
                  </a:cubicBezTo>
                  <a:cubicBezTo>
                    <a:pt x="3955029" y="1511893"/>
                    <a:pt x="3953558" y="1514222"/>
                    <a:pt x="3952576" y="1516552"/>
                  </a:cubicBezTo>
                  <a:cubicBezTo>
                    <a:pt x="3951473" y="1519005"/>
                    <a:pt x="3950982" y="1521335"/>
                    <a:pt x="3951105" y="1523420"/>
                  </a:cubicBezTo>
                  <a:cubicBezTo>
                    <a:pt x="3951105" y="1525504"/>
                    <a:pt x="3951841" y="1527344"/>
                    <a:pt x="3953067" y="1528815"/>
                  </a:cubicBezTo>
                  <a:cubicBezTo>
                    <a:pt x="3954293" y="1530287"/>
                    <a:pt x="3956010" y="1531513"/>
                    <a:pt x="3958095" y="1532249"/>
                  </a:cubicBezTo>
                  <a:cubicBezTo>
                    <a:pt x="3960302" y="1532985"/>
                    <a:pt x="3962877" y="1533353"/>
                    <a:pt x="3965820" y="1533230"/>
                  </a:cubicBezTo>
                  <a:cubicBezTo>
                    <a:pt x="3965943" y="1533230"/>
                    <a:pt x="3966188" y="1533230"/>
                    <a:pt x="3966311" y="1533230"/>
                  </a:cubicBezTo>
                  <a:cubicBezTo>
                    <a:pt x="3966433" y="1533230"/>
                    <a:pt x="3966679" y="1533230"/>
                    <a:pt x="3966801" y="1533230"/>
                  </a:cubicBezTo>
                  <a:cubicBezTo>
                    <a:pt x="3966924" y="1533230"/>
                    <a:pt x="3967169" y="1533230"/>
                    <a:pt x="3967292" y="1533230"/>
                  </a:cubicBezTo>
                  <a:cubicBezTo>
                    <a:pt x="3967415" y="1533230"/>
                    <a:pt x="3967660" y="1533230"/>
                    <a:pt x="3967783" y="1533230"/>
                  </a:cubicBezTo>
                  <a:cubicBezTo>
                    <a:pt x="3970603" y="1532862"/>
                    <a:pt x="3973423" y="1532126"/>
                    <a:pt x="3976244" y="1530900"/>
                  </a:cubicBezTo>
                  <a:cubicBezTo>
                    <a:pt x="3979064" y="1529796"/>
                    <a:pt x="3981762" y="1528325"/>
                    <a:pt x="3984215" y="1526608"/>
                  </a:cubicBezTo>
                  <a:cubicBezTo>
                    <a:pt x="3986668" y="1524891"/>
                    <a:pt x="3988997" y="1522929"/>
                    <a:pt x="3990837" y="1520844"/>
                  </a:cubicBezTo>
                  <a:cubicBezTo>
                    <a:pt x="3992799" y="1518760"/>
                    <a:pt x="3994270" y="1516430"/>
                    <a:pt x="3995374" y="1514100"/>
                  </a:cubicBezTo>
                  <a:cubicBezTo>
                    <a:pt x="3996478" y="1511647"/>
                    <a:pt x="3996968" y="1509195"/>
                    <a:pt x="3996846" y="1507110"/>
                  </a:cubicBezTo>
                  <a:cubicBezTo>
                    <a:pt x="3996846" y="1505025"/>
                    <a:pt x="3995987" y="1503186"/>
                    <a:pt x="3994883" y="1501714"/>
                  </a:cubicBezTo>
                  <a:cubicBezTo>
                    <a:pt x="3993657" y="1500243"/>
                    <a:pt x="3991940" y="1499017"/>
                    <a:pt x="3989733" y="1498281"/>
                  </a:cubicBezTo>
                  <a:cubicBezTo>
                    <a:pt x="3987526" y="1497545"/>
                    <a:pt x="3984951" y="1497177"/>
                    <a:pt x="3982008" y="1497422"/>
                  </a:cubicBezTo>
                  <a:cubicBezTo>
                    <a:pt x="3981885" y="1497422"/>
                    <a:pt x="3981640" y="1497422"/>
                    <a:pt x="3981517" y="1497422"/>
                  </a:cubicBezTo>
                  <a:cubicBezTo>
                    <a:pt x="3981394" y="1497422"/>
                    <a:pt x="3981149" y="1497422"/>
                    <a:pt x="3981026" y="1497422"/>
                  </a:cubicBezTo>
                  <a:cubicBezTo>
                    <a:pt x="3980904" y="1497422"/>
                    <a:pt x="3980658" y="1497422"/>
                    <a:pt x="3980536" y="1497422"/>
                  </a:cubicBezTo>
                  <a:cubicBezTo>
                    <a:pt x="3980413" y="1497422"/>
                    <a:pt x="3980168" y="1497422"/>
                    <a:pt x="3980045" y="1497422"/>
                  </a:cubicBezTo>
                  <a:moveTo>
                    <a:pt x="368990" y="1983523"/>
                  </a:moveTo>
                  <a:cubicBezTo>
                    <a:pt x="368990" y="1983523"/>
                    <a:pt x="368868" y="1983523"/>
                    <a:pt x="368745" y="1983523"/>
                  </a:cubicBezTo>
                  <a:cubicBezTo>
                    <a:pt x="368745" y="1983523"/>
                    <a:pt x="368623" y="1983523"/>
                    <a:pt x="368500" y="1983523"/>
                  </a:cubicBezTo>
                  <a:cubicBezTo>
                    <a:pt x="368500" y="1983523"/>
                    <a:pt x="368377" y="1983523"/>
                    <a:pt x="368255" y="1983523"/>
                  </a:cubicBezTo>
                  <a:cubicBezTo>
                    <a:pt x="368255" y="1983523"/>
                    <a:pt x="368132" y="1983523"/>
                    <a:pt x="368010" y="1983523"/>
                  </a:cubicBezTo>
                  <a:cubicBezTo>
                    <a:pt x="366661" y="1983891"/>
                    <a:pt x="365312" y="1984504"/>
                    <a:pt x="363717" y="1985363"/>
                  </a:cubicBezTo>
                  <a:cubicBezTo>
                    <a:pt x="362246" y="1986221"/>
                    <a:pt x="360652" y="1987325"/>
                    <a:pt x="359180" y="1988551"/>
                  </a:cubicBezTo>
                  <a:cubicBezTo>
                    <a:pt x="357709" y="1989777"/>
                    <a:pt x="356237" y="1991249"/>
                    <a:pt x="354888" y="1992721"/>
                  </a:cubicBezTo>
                  <a:cubicBezTo>
                    <a:pt x="353539" y="1994192"/>
                    <a:pt x="352436" y="1995786"/>
                    <a:pt x="351455" y="1997381"/>
                  </a:cubicBezTo>
                  <a:cubicBezTo>
                    <a:pt x="350596" y="1998852"/>
                    <a:pt x="349860" y="2000201"/>
                    <a:pt x="349493" y="2001427"/>
                  </a:cubicBezTo>
                  <a:cubicBezTo>
                    <a:pt x="349125" y="2002654"/>
                    <a:pt x="349002" y="2003757"/>
                    <a:pt x="349125" y="2004493"/>
                  </a:cubicBezTo>
                  <a:cubicBezTo>
                    <a:pt x="349247" y="2005351"/>
                    <a:pt x="349615" y="2005965"/>
                    <a:pt x="350351" y="2006332"/>
                  </a:cubicBezTo>
                  <a:cubicBezTo>
                    <a:pt x="350964" y="2006700"/>
                    <a:pt x="351823" y="2006823"/>
                    <a:pt x="353049" y="2006700"/>
                  </a:cubicBezTo>
                  <a:cubicBezTo>
                    <a:pt x="353049" y="2006700"/>
                    <a:pt x="353171" y="2006700"/>
                    <a:pt x="353294" y="2006700"/>
                  </a:cubicBezTo>
                  <a:cubicBezTo>
                    <a:pt x="353294" y="2006700"/>
                    <a:pt x="353417" y="2006700"/>
                    <a:pt x="353539" y="2006700"/>
                  </a:cubicBezTo>
                  <a:cubicBezTo>
                    <a:pt x="353539" y="2006700"/>
                    <a:pt x="353662" y="2006700"/>
                    <a:pt x="353785" y="2006700"/>
                  </a:cubicBezTo>
                  <a:cubicBezTo>
                    <a:pt x="353785" y="2006700"/>
                    <a:pt x="353907" y="2006700"/>
                    <a:pt x="354030" y="2006700"/>
                  </a:cubicBezTo>
                  <a:cubicBezTo>
                    <a:pt x="355379" y="2006455"/>
                    <a:pt x="356728" y="2005842"/>
                    <a:pt x="358322" y="2004984"/>
                  </a:cubicBezTo>
                  <a:cubicBezTo>
                    <a:pt x="359916" y="2004125"/>
                    <a:pt x="361388" y="2003021"/>
                    <a:pt x="362859" y="2001795"/>
                  </a:cubicBezTo>
                  <a:cubicBezTo>
                    <a:pt x="364331" y="2000569"/>
                    <a:pt x="365802" y="1999097"/>
                    <a:pt x="367151" y="1997626"/>
                  </a:cubicBezTo>
                  <a:cubicBezTo>
                    <a:pt x="368500" y="1996154"/>
                    <a:pt x="369604" y="1994560"/>
                    <a:pt x="370585" y="1992966"/>
                  </a:cubicBezTo>
                  <a:cubicBezTo>
                    <a:pt x="371443" y="1991494"/>
                    <a:pt x="372179" y="1990023"/>
                    <a:pt x="372547" y="1988797"/>
                  </a:cubicBezTo>
                  <a:cubicBezTo>
                    <a:pt x="372915" y="1987570"/>
                    <a:pt x="373037" y="1986467"/>
                    <a:pt x="372915" y="1985608"/>
                  </a:cubicBezTo>
                  <a:cubicBezTo>
                    <a:pt x="372792" y="1984750"/>
                    <a:pt x="372424" y="1984137"/>
                    <a:pt x="371688" y="1983769"/>
                  </a:cubicBezTo>
                  <a:cubicBezTo>
                    <a:pt x="371075" y="1983401"/>
                    <a:pt x="370094" y="1983278"/>
                    <a:pt x="368990" y="1983401"/>
                  </a:cubicBezTo>
                  <a:moveTo>
                    <a:pt x="3946077" y="1569773"/>
                  </a:moveTo>
                  <a:cubicBezTo>
                    <a:pt x="3943257" y="1570141"/>
                    <a:pt x="3940436" y="1570877"/>
                    <a:pt x="3937738" y="1571981"/>
                  </a:cubicBezTo>
                  <a:cubicBezTo>
                    <a:pt x="3935040" y="1573084"/>
                    <a:pt x="3932343" y="1574433"/>
                    <a:pt x="3929890" y="1576150"/>
                  </a:cubicBezTo>
                  <a:cubicBezTo>
                    <a:pt x="3927438" y="1577744"/>
                    <a:pt x="3925108" y="1579706"/>
                    <a:pt x="3923268" y="1581791"/>
                  </a:cubicBezTo>
                  <a:cubicBezTo>
                    <a:pt x="3921429" y="1583876"/>
                    <a:pt x="3919712" y="1586083"/>
                    <a:pt x="3918608" y="1588413"/>
                  </a:cubicBezTo>
                  <a:cubicBezTo>
                    <a:pt x="3917382" y="1590865"/>
                    <a:pt x="3916769" y="1593318"/>
                    <a:pt x="3916769" y="1595403"/>
                  </a:cubicBezTo>
                  <a:cubicBezTo>
                    <a:pt x="3916769" y="1597610"/>
                    <a:pt x="3917382" y="1599450"/>
                    <a:pt x="3918485" y="1601044"/>
                  </a:cubicBezTo>
                  <a:cubicBezTo>
                    <a:pt x="3919589" y="1602638"/>
                    <a:pt x="3921183" y="1603987"/>
                    <a:pt x="3923268" y="1604845"/>
                  </a:cubicBezTo>
                  <a:cubicBezTo>
                    <a:pt x="3925353" y="1605704"/>
                    <a:pt x="3927928" y="1606194"/>
                    <a:pt x="3930871" y="1606072"/>
                  </a:cubicBezTo>
                  <a:cubicBezTo>
                    <a:pt x="3931116" y="1606072"/>
                    <a:pt x="3931362" y="1606072"/>
                    <a:pt x="3931485" y="1606072"/>
                  </a:cubicBezTo>
                  <a:cubicBezTo>
                    <a:pt x="3931730" y="1606072"/>
                    <a:pt x="3931975" y="1606072"/>
                    <a:pt x="3932098" y="1606072"/>
                  </a:cubicBezTo>
                  <a:cubicBezTo>
                    <a:pt x="3932343" y="1606072"/>
                    <a:pt x="3932588" y="1606072"/>
                    <a:pt x="3932833" y="1606072"/>
                  </a:cubicBezTo>
                  <a:cubicBezTo>
                    <a:pt x="3933078" y="1606072"/>
                    <a:pt x="3933324" y="1606072"/>
                    <a:pt x="3933569" y="1606072"/>
                  </a:cubicBezTo>
                  <a:cubicBezTo>
                    <a:pt x="3936390" y="1605704"/>
                    <a:pt x="3939210" y="1604968"/>
                    <a:pt x="3941908" y="1603864"/>
                  </a:cubicBezTo>
                  <a:cubicBezTo>
                    <a:pt x="3944606" y="1602760"/>
                    <a:pt x="3947303" y="1601412"/>
                    <a:pt x="3949879" y="1599695"/>
                  </a:cubicBezTo>
                  <a:cubicBezTo>
                    <a:pt x="3952454" y="1597978"/>
                    <a:pt x="3954661" y="1596139"/>
                    <a:pt x="3956623" y="1594054"/>
                  </a:cubicBezTo>
                  <a:cubicBezTo>
                    <a:pt x="3958585" y="1591969"/>
                    <a:pt x="3960180" y="1589762"/>
                    <a:pt x="3961283" y="1587309"/>
                  </a:cubicBezTo>
                  <a:cubicBezTo>
                    <a:pt x="3962510" y="1584734"/>
                    <a:pt x="3963123" y="1582404"/>
                    <a:pt x="3963000" y="1580197"/>
                  </a:cubicBezTo>
                  <a:cubicBezTo>
                    <a:pt x="3963000" y="1577990"/>
                    <a:pt x="3962387" y="1576150"/>
                    <a:pt x="3961283" y="1574556"/>
                  </a:cubicBezTo>
                  <a:cubicBezTo>
                    <a:pt x="3960180" y="1572962"/>
                    <a:pt x="3958463" y="1571735"/>
                    <a:pt x="3956378" y="1570877"/>
                  </a:cubicBezTo>
                  <a:cubicBezTo>
                    <a:pt x="3954293" y="1570019"/>
                    <a:pt x="3951718" y="1569651"/>
                    <a:pt x="3948775" y="1569651"/>
                  </a:cubicBezTo>
                  <a:cubicBezTo>
                    <a:pt x="3948530" y="1569651"/>
                    <a:pt x="3948285" y="1569651"/>
                    <a:pt x="3948162" y="1569651"/>
                  </a:cubicBezTo>
                  <a:cubicBezTo>
                    <a:pt x="3947917" y="1569651"/>
                    <a:pt x="3947671" y="1569651"/>
                    <a:pt x="3947426" y="1569651"/>
                  </a:cubicBezTo>
                  <a:cubicBezTo>
                    <a:pt x="3947181" y="1569651"/>
                    <a:pt x="3946936" y="1569651"/>
                    <a:pt x="3946690" y="1569651"/>
                  </a:cubicBezTo>
                  <a:cubicBezTo>
                    <a:pt x="3946445" y="1569651"/>
                    <a:pt x="3946200" y="1569651"/>
                    <a:pt x="3945955" y="1569651"/>
                  </a:cubicBezTo>
                  <a:moveTo>
                    <a:pt x="341276" y="2030000"/>
                  </a:moveTo>
                  <a:cubicBezTo>
                    <a:pt x="341276" y="2030000"/>
                    <a:pt x="341154" y="2030000"/>
                    <a:pt x="341031" y="2030000"/>
                  </a:cubicBezTo>
                  <a:cubicBezTo>
                    <a:pt x="341031" y="2030000"/>
                    <a:pt x="340786" y="2030000"/>
                    <a:pt x="340786" y="2030000"/>
                  </a:cubicBezTo>
                  <a:cubicBezTo>
                    <a:pt x="340786" y="2030000"/>
                    <a:pt x="340541" y="2030000"/>
                    <a:pt x="340541" y="2030000"/>
                  </a:cubicBezTo>
                  <a:cubicBezTo>
                    <a:pt x="340541" y="2030000"/>
                    <a:pt x="340295" y="2030000"/>
                    <a:pt x="340295" y="2030000"/>
                  </a:cubicBezTo>
                  <a:cubicBezTo>
                    <a:pt x="338946" y="2030368"/>
                    <a:pt x="337475" y="2030981"/>
                    <a:pt x="336003" y="2031962"/>
                  </a:cubicBezTo>
                  <a:cubicBezTo>
                    <a:pt x="334532" y="2032943"/>
                    <a:pt x="332938" y="2033924"/>
                    <a:pt x="331466" y="2035273"/>
                  </a:cubicBezTo>
                  <a:cubicBezTo>
                    <a:pt x="329995" y="2036499"/>
                    <a:pt x="328523" y="2037971"/>
                    <a:pt x="327174" y="2039565"/>
                  </a:cubicBezTo>
                  <a:cubicBezTo>
                    <a:pt x="325825" y="2041036"/>
                    <a:pt x="324721" y="2042753"/>
                    <a:pt x="323740" y="2044347"/>
                  </a:cubicBezTo>
                  <a:cubicBezTo>
                    <a:pt x="322882" y="2045819"/>
                    <a:pt x="322269" y="2047168"/>
                    <a:pt x="321901" y="2048394"/>
                  </a:cubicBezTo>
                  <a:cubicBezTo>
                    <a:pt x="321533" y="2049620"/>
                    <a:pt x="321533" y="2050601"/>
                    <a:pt x="321656" y="2051460"/>
                  </a:cubicBezTo>
                  <a:cubicBezTo>
                    <a:pt x="321778" y="2052318"/>
                    <a:pt x="322269" y="2052931"/>
                    <a:pt x="322882" y="2053299"/>
                  </a:cubicBezTo>
                  <a:cubicBezTo>
                    <a:pt x="323495" y="2053667"/>
                    <a:pt x="324354" y="2053790"/>
                    <a:pt x="325457" y="2053667"/>
                  </a:cubicBezTo>
                  <a:cubicBezTo>
                    <a:pt x="325457" y="2053667"/>
                    <a:pt x="325580" y="2053667"/>
                    <a:pt x="325702" y="2053667"/>
                  </a:cubicBezTo>
                  <a:cubicBezTo>
                    <a:pt x="325702" y="2053667"/>
                    <a:pt x="325948" y="2053667"/>
                    <a:pt x="325948" y="2053667"/>
                  </a:cubicBezTo>
                  <a:cubicBezTo>
                    <a:pt x="325948" y="2053667"/>
                    <a:pt x="326193" y="2053667"/>
                    <a:pt x="326193" y="2053667"/>
                  </a:cubicBezTo>
                  <a:cubicBezTo>
                    <a:pt x="326193" y="2053667"/>
                    <a:pt x="326438" y="2053667"/>
                    <a:pt x="326438" y="2053667"/>
                  </a:cubicBezTo>
                  <a:cubicBezTo>
                    <a:pt x="327787" y="2053299"/>
                    <a:pt x="329259" y="2052686"/>
                    <a:pt x="330730" y="2051705"/>
                  </a:cubicBezTo>
                  <a:cubicBezTo>
                    <a:pt x="332202" y="2050847"/>
                    <a:pt x="333796" y="2049743"/>
                    <a:pt x="335268" y="2048394"/>
                  </a:cubicBezTo>
                  <a:cubicBezTo>
                    <a:pt x="336739" y="2047168"/>
                    <a:pt x="338211" y="2045696"/>
                    <a:pt x="339560" y="2044102"/>
                  </a:cubicBezTo>
                  <a:cubicBezTo>
                    <a:pt x="340908" y="2042631"/>
                    <a:pt x="342012" y="2041036"/>
                    <a:pt x="342993" y="2039320"/>
                  </a:cubicBezTo>
                  <a:cubicBezTo>
                    <a:pt x="343852" y="2037848"/>
                    <a:pt x="344465" y="2036499"/>
                    <a:pt x="344833" y="2035273"/>
                  </a:cubicBezTo>
                  <a:cubicBezTo>
                    <a:pt x="345201" y="2034047"/>
                    <a:pt x="345201" y="2033066"/>
                    <a:pt x="345078" y="2032207"/>
                  </a:cubicBezTo>
                  <a:cubicBezTo>
                    <a:pt x="344955" y="2031349"/>
                    <a:pt x="344465" y="2030736"/>
                    <a:pt x="343852" y="2030368"/>
                  </a:cubicBezTo>
                  <a:cubicBezTo>
                    <a:pt x="343238" y="2030000"/>
                    <a:pt x="342380" y="2029877"/>
                    <a:pt x="341276" y="2030000"/>
                  </a:cubicBezTo>
                  <a:moveTo>
                    <a:pt x="3908675" y="1643106"/>
                  </a:moveTo>
                  <a:cubicBezTo>
                    <a:pt x="3905977" y="1643473"/>
                    <a:pt x="3903280" y="1644087"/>
                    <a:pt x="3900582" y="1645190"/>
                  </a:cubicBezTo>
                  <a:cubicBezTo>
                    <a:pt x="3897884" y="1646171"/>
                    <a:pt x="3895309" y="1647520"/>
                    <a:pt x="3892856" y="1649114"/>
                  </a:cubicBezTo>
                  <a:cubicBezTo>
                    <a:pt x="3890404" y="1650708"/>
                    <a:pt x="3888196" y="1652548"/>
                    <a:pt x="3886234" y="1654510"/>
                  </a:cubicBezTo>
                  <a:cubicBezTo>
                    <a:pt x="3884272" y="1656472"/>
                    <a:pt x="3882678" y="1658679"/>
                    <a:pt x="3881452" y="1661009"/>
                  </a:cubicBezTo>
                  <a:cubicBezTo>
                    <a:pt x="3880103" y="1663585"/>
                    <a:pt x="3879367" y="1666037"/>
                    <a:pt x="3879244" y="1668244"/>
                  </a:cubicBezTo>
                  <a:cubicBezTo>
                    <a:pt x="3879244" y="1670452"/>
                    <a:pt x="3879612" y="1672536"/>
                    <a:pt x="3880593" y="1674131"/>
                  </a:cubicBezTo>
                  <a:cubicBezTo>
                    <a:pt x="3881574" y="1675847"/>
                    <a:pt x="3883169" y="1677196"/>
                    <a:pt x="3885130" y="1678177"/>
                  </a:cubicBezTo>
                  <a:cubicBezTo>
                    <a:pt x="3887093" y="1679158"/>
                    <a:pt x="3889668" y="1679771"/>
                    <a:pt x="3892488" y="1679771"/>
                  </a:cubicBezTo>
                  <a:cubicBezTo>
                    <a:pt x="3892734" y="1679771"/>
                    <a:pt x="3892979" y="1679771"/>
                    <a:pt x="3893224" y="1679771"/>
                  </a:cubicBezTo>
                  <a:cubicBezTo>
                    <a:pt x="3893469" y="1679771"/>
                    <a:pt x="3893715" y="1679771"/>
                    <a:pt x="3894082" y="1679771"/>
                  </a:cubicBezTo>
                  <a:cubicBezTo>
                    <a:pt x="3894450" y="1679771"/>
                    <a:pt x="3894573" y="1679771"/>
                    <a:pt x="3894941" y="1679771"/>
                  </a:cubicBezTo>
                  <a:cubicBezTo>
                    <a:pt x="3895309" y="1679771"/>
                    <a:pt x="3895432" y="1679771"/>
                    <a:pt x="3895799" y="1679771"/>
                  </a:cubicBezTo>
                  <a:cubicBezTo>
                    <a:pt x="3898497" y="1679404"/>
                    <a:pt x="3901318" y="1678790"/>
                    <a:pt x="3904015" y="1677687"/>
                  </a:cubicBezTo>
                  <a:cubicBezTo>
                    <a:pt x="3906713" y="1676706"/>
                    <a:pt x="3909411" y="1675234"/>
                    <a:pt x="3911864" y="1673640"/>
                  </a:cubicBezTo>
                  <a:cubicBezTo>
                    <a:pt x="3914316" y="1672046"/>
                    <a:pt x="3916646" y="1670206"/>
                    <a:pt x="3918608" y="1668122"/>
                  </a:cubicBezTo>
                  <a:cubicBezTo>
                    <a:pt x="3920570" y="1666037"/>
                    <a:pt x="3922287" y="1663830"/>
                    <a:pt x="3923513" y="1661500"/>
                  </a:cubicBezTo>
                  <a:cubicBezTo>
                    <a:pt x="3924862" y="1658925"/>
                    <a:pt x="3925475" y="1656472"/>
                    <a:pt x="3925598" y="1654265"/>
                  </a:cubicBezTo>
                  <a:cubicBezTo>
                    <a:pt x="3925721" y="1652057"/>
                    <a:pt x="3925230" y="1650095"/>
                    <a:pt x="3924127" y="1648378"/>
                  </a:cubicBezTo>
                  <a:cubicBezTo>
                    <a:pt x="3923145" y="1646662"/>
                    <a:pt x="3921551" y="1645313"/>
                    <a:pt x="3919467" y="1644332"/>
                  </a:cubicBezTo>
                  <a:cubicBezTo>
                    <a:pt x="3917382" y="1643351"/>
                    <a:pt x="3914930" y="1642860"/>
                    <a:pt x="3911986" y="1642860"/>
                  </a:cubicBezTo>
                  <a:cubicBezTo>
                    <a:pt x="3911741" y="1642860"/>
                    <a:pt x="3911373" y="1642860"/>
                    <a:pt x="3911128" y="1642860"/>
                  </a:cubicBezTo>
                  <a:cubicBezTo>
                    <a:pt x="3910883" y="1642860"/>
                    <a:pt x="3910515" y="1642860"/>
                    <a:pt x="3910270" y="1642860"/>
                  </a:cubicBezTo>
                  <a:cubicBezTo>
                    <a:pt x="3910024" y="1642860"/>
                    <a:pt x="3909656" y="1642860"/>
                    <a:pt x="3909411" y="1642860"/>
                  </a:cubicBezTo>
                  <a:cubicBezTo>
                    <a:pt x="3909166" y="1642860"/>
                    <a:pt x="3908798" y="1642860"/>
                    <a:pt x="3908553" y="1642860"/>
                  </a:cubicBezTo>
                  <a:moveTo>
                    <a:pt x="314666" y="2076476"/>
                  </a:moveTo>
                  <a:cubicBezTo>
                    <a:pt x="314666" y="2076476"/>
                    <a:pt x="314421" y="2076476"/>
                    <a:pt x="314298" y="2076476"/>
                  </a:cubicBezTo>
                  <a:cubicBezTo>
                    <a:pt x="314298" y="2076476"/>
                    <a:pt x="314053" y="2076476"/>
                    <a:pt x="313930" y="2076476"/>
                  </a:cubicBezTo>
                  <a:cubicBezTo>
                    <a:pt x="313808" y="2076476"/>
                    <a:pt x="313685" y="2076476"/>
                    <a:pt x="313562" y="2076476"/>
                  </a:cubicBezTo>
                  <a:cubicBezTo>
                    <a:pt x="313440" y="2076476"/>
                    <a:pt x="313317" y="2076476"/>
                    <a:pt x="313194" y="2076476"/>
                  </a:cubicBezTo>
                  <a:cubicBezTo>
                    <a:pt x="311845" y="2076844"/>
                    <a:pt x="310374" y="2077580"/>
                    <a:pt x="308780" y="2078561"/>
                  </a:cubicBezTo>
                  <a:cubicBezTo>
                    <a:pt x="307186" y="2079542"/>
                    <a:pt x="305714" y="2080646"/>
                    <a:pt x="304242" y="2081994"/>
                  </a:cubicBezTo>
                  <a:cubicBezTo>
                    <a:pt x="302771" y="2083343"/>
                    <a:pt x="301299" y="2084815"/>
                    <a:pt x="300073" y="2086287"/>
                  </a:cubicBezTo>
                  <a:cubicBezTo>
                    <a:pt x="298724" y="2087881"/>
                    <a:pt x="297620" y="2089475"/>
                    <a:pt x="296762" y="2091069"/>
                  </a:cubicBezTo>
                  <a:cubicBezTo>
                    <a:pt x="295904" y="2092541"/>
                    <a:pt x="295413" y="2093890"/>
                    <a:pt x="295045" y="2094993"/>
                  </a:cubicBezTo>
                  <a:cubicBezTo>
                    <a:pt x="294677" y="2096219"/>
                    <a:pt x="294677" y="2097201"/>
                    <a:pt x="294800" y="2097936"/>
                  </a:cubicBezTo>
                  <a:cubicBezTo>
                    <a:pt x="294923" y="2098795"/>
                    <a:pt x="295413" y="2099408"/>
                    <a:pt x="296026" y="2099776"/>
                  </a:cubicBezTo>
                  <a:cubicBezTo>
                    <a:pt x="296639" y="2100144"/>
                    <a:pt x="297498" y="2100266"/>
                    <a:pt x="298601" y="2100144"/>
                  </a:cubicBezTo>
                  <a:cubicBezTo>
                    <a:pt x="298601" y="2100144"/>
                    <a:pt x="298847" y="2100144"/>
                    <a:pt x="298969" y="2100144"/>
                  </a:cubicBezTo>
                  <a:cubicBezTo>
                    <a:pt x="298969" y="2100144"/>
                    <a:pt x="299215" y="2100144"/>
                    <a:pt x="299337" y="2100144"/>
                  </a:cubicBezTo>
                  <a:cubicBezTo>
                    <a:pt x="299460" y="2100144"/>
                    <a:pt x="299583" y="2100144"/>
                    <a:pt x="299705" y="2100144"/>
                  </a:cubicBezTo>
                  <a:cubicBezTo>
                    <a:pt x="299828" y="2100144"/>
                    <a:pt x="299950" y="2100144"/>
                    <a:pt x="300073" y="2100144"/>
                  </a:cubicBezTo>
                  <a:cubicBezTo>
                    <a:pt x="301422" y="2099776"/>
                    <a:pt x="302894" y="2099040"/>
                    <a:pt x="304488" y="2098059"/>
                  </a:cubicBezTo>
                  <a:cubicBezTo>
                    <a:pt x="305959" y="2097078"/>
                    <a:pt x="307553" y="2095974"/>
                    <a:pt x="309025" y="2094625"/>
                  </a:cubicBezTo>
                  <a:cubicBezTo>
                    <a:pt x="310497" y="2093276"/>
                    <a:pt x="311968" y="2091805"/>
                    <a:pt x="313194" y="2090333"/>
                  </a:cubicBezTo>
                  <a:cubicBezTo>
                    <a:pt x="314543" y="2088739"/>
                    <a:pt x="315647" y="2087145"/>
                    <a:pt x="316505" y="2085551"/>
                  </a:cubicBezTo>
                  <a:cubicBezTo>
                    <a:pt x="317364" y="2084079"/>
                    <a:pt x="317854" y="2082730"/>
                    <a:pt x="318222" y="2081627"/>
                  </a:cubicBezTo>
                  <a:cubicBezTo>
                    <a:pt x="318590" y="2080523"/>
                    <a:pt x="318590" y="2079419"/>
                    <a:pt x="318467" y="2078683"/>
                  </a:cubicBezTo>
                  <a:cubicBezTo>
                    <a:pt x="318345" y="2077825"/>
                    <a:pt x="317854" y="2077335"/>
                    <a:pt x="317241" y="2076844"/>
                  </a:cubicBezTo>
                  <a:cubicBezTo>
                    <a:pt x="316628" y="2076476"/>
                    <a:pt x="315770" y="2076354"/>
                    <a:pt x="314666" y="2076476"/>
                  </a:cubicBezTo>
                  <a:moveTo>
                    <a:pt x="3868576" y="1717173"/>
                  </a:moveTo>
                  <a:cubicBezTo>
                    <a:pt x="3865878" y="1717419"/>
                    <a:pt x="3863180" y="1718154"/>
                    <a:pt x="3860605" y="1719135"/>
                  </a:cubicBezTo>
                  <a:cubicBezTo>
                    <a:pt x="3857907" y="1720116"/>
                    <a:pt x="3855332" y="1721465"/>
                    <a:pt x="3853002" y="1722937"/>
                  </a:cubicBezTo>
                  <a:cubicBezTo>
                    <a:pt x="3850549" y="1724531"/>
                    <a:pt x="3848342" y="1726248"/>
                    <a:pt x="3846380" y="1728210"/>
                  </a:cubicBezTo>
                  <a:cubicBezTo>
                    <a:pt x="3844418" y="1730172"/>
                    <a:pt x="3842701" y="1732379"/>
                    <a:pt x="3841475" y="1734587"/>
                  </a:cubicBezTo>
                  <a:cubicBezTo>
                    <a:pt x="3840003" y="1737162"/>
                    <a:pt x="3839267" y="1739614"/>
                    <a:pt x="3839022" y="1741944"/>
                  </a:cubicBezTo>
                  <a:cubicBezTo>
                    <a:pt x="3838777" y="1744274"/>
                    <a:pt x="3839145" y="1746359"/>
                    <a:pt x="3840126" y="1748076"/>
                  </a:cubicBezTo>
                  <a:cubicBezTo>
                    <a:pt x="3840984" y="1749915"/>
                    <a:pt x="3842456" y="1751387"/>
                    <a:pt x="3844418" y="1752368"/>
                  </a:cubicBezTo>
                  <a:cubicBezTo>
                    <a:pt x="3846380" y="1753472"/>
                    <a:pt x="3848710" y="1754085"/>
                    <a:pt x="3851530" y="1754330"/>
                  </a:cubicBezTo>
                  <a:cubicBezTo>
                    <a:pt x="3851898" y="1754330"/>
                    <a:pt x="3852144" y="1754330"/>
                    <a:pt x="3852511" y="1754330"/>
                  </a:cubicBezTo>
                  <a:cubicBezTo>
                    <a:pt x="3852879" y="1754330"/>
                    <a:pt x="3853124" y="1754330"/>
                    <a:pt x="3853492" y="1754330"/>
                  </a:cubicBezTo>
                  <a:cubicBezTo>
                    <a:pt x="3853860" y="1754330"/>
                    <a:pt x="3854105" y="1754330"/>
                    <a:pt x="3854473" y="1754330"/>
                  </a:cubicBezTo>
                  <a:cubicBezTo>
                    <a:pt x="3854841" y="1754330"/>
                    <a:pt x="3855087" y="1754330"/>
                    <a:pt x="3855454" y="1754330"/>
                  </a:cubicBezTo>
                  <a:cubicBezTo>
                    <a:pt x="3858152" y="1754085"/>
                    <a:pt x="3860850" y="1753349"/>
                    <a:pt x="3863425" y="1752368"/>
                  </a:cubicBezTo>
                  <a:cubicBezTo>
                    <a:pt x="3866000" y="1751387"/>
                    <a:pt x="3868698" y="1750038"/>
                    <a:pt x="3871151" y="1748444"/>
                  </a:cubicBezTo>
                  <a:cubicBezTo>
                    <a:pt x="3873604" y="1746850"/>
                    <a:pt x="3875811" y="1745010"/>
                    <a:pt x="3877773" y="1743048"/>
                  </a:cubicBezTo>
                  <a:cubicBezTo>
                    <a:pt x="3879735" y="1741086"/>
                    <a:pt x="3881452" y="1738879"/>
                    <a:pt x="3882678" y="1736549"/>
                  </a:cubicBezTo>
                  <a:cubicBezTo>
                    <a:pt x="3884150" y="1733973"/>
                    <a:pt x="3885008" y="1731521"/>
                    <a:pt x="3885130" y="1729191"/>
                  </a:cubicBezTo>
                  <a:cubicBezTo>
                    <a:pt x="3885376" y="1726861"/>
                    <a:pt x="3885008" y="1724776"/>
                    <a:pt x="3884027" y="1723059"/>
                  </a:cubicBezTo>
                  <a:cubicBezTo>
                    <a:pt x="3883046" y="1721343"/>
                    <a:pt x="3881574" y="1719871"/>
                    <a:pt x="3879612" y="1718768"/>
                  </a:cubicBezTo>
                  <a:cubicBezTo>
                    <a:pt x="3877650" y="1717664"/>
                    <a:pt x="3875197" y="1717051"/>
                    <a:pt x="3872377" y="1716928"/>
                  </a:cubicBezTo>
                  <a:cubicBezTo>
                    <a:pt x="3872009" y="1716928"/>
                    <a:pt x="3871764" y="1716928"/>
                    <a:pt x="3871396" y="1716928"/>
                  </a:cubicBezTo>
                  <a:cubicBezTo>
                    <a:pt x="3871028" y="1716928"/>
                    <a:pt x="3870783" y="1716928"/>
                    <a:pt x="3870415" y="1716928"/>
                  </a:cubicBezTo>
                  <a:cubicBezTo>
                    <a:pt x="3870047" y="1716928"/>
                    <a:pt x="3869802" y="1716928"/>
                    <a:pt x="3869434" y="1716928"/>
                  </a:cubicBezTo>
                  <a:cubicBezTo>
                    <a:pt x="3869066" y="1716928"/>
                    <a:pt x="3868821" y="1716928"/>
                    <a:pt x="3868453" y="1716928"/>
                  </a:cubicBezTo>
                  <a:moveTo>
                    <a:pt x="288791" y="2123320"/>
                  </a:moveTo>
                  <a:cubicBezTo>
                    <a:pt x="288791" y="2123320"/>
                    <a:pt x="288546" y="2123320"/>
                    <a:pt x="288423" y="2123320"/>
                  </a:cubicBezTo>
                  <a:cubicBezTo>
                    <a:pt x="288301" y="2123320"/>
                    <a:pt x="288178" y="2123320"/>
                    <a:pt x="288055" y="2123320"/>
                  </a:cubicBezTo>
                  <a:cubicBezTo>
                    <a:pt x="287933" y="2123320"/>
                    <a:pt x="287810" y="2123320"/>
                    <a:pt x="287565" y="2123320"/>
                  </a:cubicBezTo>
                  <a:cubicBezTo>
                    <a:pt x="287442" y="2123320"/>
                    <a:pt x="287320" y="2123320"/>
                    <a:pt x="287074" y="2123443"/>
                  </a:cubicBezTo>
                  <a:cubicBezTo>
                    <a:pt x="285725" y="2123934"/>
                    <a:pt x="284131" y="2124669"/>
                    <a:pt x="282660" y="2125650"/>
                  </a:cubicBezTo>
                  <a:cubicBezTo>
                    <a:pt x="281188" y="2126631"/>
                    <a:pt x="279594" y="2127858"/>
                    <a:pt x="278122" y="2129207"/>
                  </a:cubicBezTo>
                  <a:cubicBezTo>
                    <a:pt x="276651" y="2130556"/>
                    <a:pt x="275179" y="2132027"/>
                    <a:pt x="273953" y="2133621"/>
                  </a:cubicBezTo>
                  <a:cubicBezTo>
                    <a:pt x="272727" y="2135215"/>
                    <a:pt x="271623" y="2136810"/>
                    <a:pt x="270642" y="2138404"/>
                  </a:cubicBezTo>
                  <a:cubicBezTo>
                    <a:pt x="269906" y="2139875"/>
                    <a:pt x="269416" y="2141102"/>
                    <a:pt x="269048" y="2142328"/>
                  </a:cubicBezTo>
                  <a:cubicBezTo>
                    <a:pt x="268803" y="2143432"/>
                    <a:pt x="268680" y="2144413"/>
                    <a:pt x="268925" y="2145271"/>
                  </a:cubicBezTo>
                  <a:cubicBezTo>
                    <a:pt x="269171" y="2146129"/>
                    <a:pt x="269538" y="2146620"/>
                    <a:pt x="270152" y="2146988"/>
                  </a:cubicBezTo>
                  <a:cubicBezTo>
                    <a:pt x="270765" y="2147356"/>
                    <a:pt x="271623" y="2147478"/>
                    <a:pt x="272604" y="2147356"/>
                  </a:cubicBezTo>
                  <a:cubicBezTo>
                    <a:pt x="272727" y="2147356"/>
                    <a:pt x="272849" y="2147356"/>
                    <a:pt x="272972" y="2147356"/>
                  </a:cubicBezTo>
                  <a:cubicBezTo>
                    <a:pt x="273095" y="2147356"/>
                    <a:pt x="273217" y="2147356"/>
                    <a:pt x="273463" y="2147356"/>
                  </a:cubicBezTo>
                  <a:cubicBezTo>
                    <a:pt x="273585" y="2147356"/>
                    <a:pt x="273830" y="2147356"/>
                    <a:pt x="273953" y="2147356"/>
                  </a:cubicBezTo>
                  <a:cubicBezTo>
                    <a:pt x="274076" y="2147356"/>
                    <a:pt x="274321" y="2147356"/>
                    <a:pt x="274444" y="2147233"/>
                  </a:cubicBezTo>
                  <a:cubicBezTo>
                    <a:pt x="275793" y="2146743"/>
                    <a:pt x="277387" y="2146007"/>
                    <a:pt x="278858" y="2145149"/>
                  </a:cubicBezTo>
                  <a:cubicBezTo>
                    <a:pt x="280330" y="2144168"/>
                    <a:pt x="281924" y="2142941"/>
                    <a:pt x="283396" y="2141592"/>
                  </a:cubicBezTo>
                  <a:cubicBezTo>
                    <a:pt x="284867" y="2140243"/>
                    <a:pt x="286339" y="2138772"/>
                    <a:pt x="287565" y="2137178"/>
                  </a:cubicBezTo>
                  <a:cubicBezTo>
                    <a:pt x="288791" y="2135583"/>
                    <a:pt x="290017" y="2133989"/>
                    <a:pt x="290876" y="2132395"/>
                  </a:cubicBezTo>
                  <a:cubicBezTo>
                    <a:pt x="291612" y="2130924"/>
                    <a:pt x="292102" y="2129697"/>
                    <a:pt x="292470" y="2128471"/>
                  </a:cubicBezTo>
                  <a:cubicBezTo>
                    <a:pt x="292715" y="2127367"/>
                    <a:pt x="292715" y="2126386"/>
                    <a:pt x="292470" y="2125528"/>
                  </a:cubicBezTo>
                  <a:cubicBezTo>
                    <a:pt x="292225" y="2124792"/>
                    <a:pt x="291857" y="2124179"/>
                    <a:pt x="291244" y="2123811"/>
                  </a:cubicBezTo>
                  <a:cubicBezTo>
                    <a:pt x="290631" y="2123443"/>
                    <a:pt x="289772" y="2123320"/>
                    <a:pt x="288669" y="2123443"/>
                  </a:cubicBezTo>
                  <a:moveTo>
                    <a:pt x="3825288" y="1791977"/>
                  </a:moveTo>
                  <a:cubicBezTo>
                    <a:pt x="3822712" y="1792222"/>
                    <a:pt x="3820137" y="1792835"/>
                    <a:pt x="3817562" y="1793816"/>
                  </a:cubicBezTo>
                  <a:cubicBezTo>
                    <a:pt x="3814987" y="1794797"/>
                    <a:pt x="3812412" y="1796024"/>
                    <a:pt x="3810082" y="1797495"/>
                  </a:cubicBezTo>
                  <a:cubicBezTo>
                    <a:pt x="3807752" y="1798967"/>
                    <a:pt x="3805422" y="1800684"/>
                    <a:pt x="3803460" y="1802646"/>
                  </a:cubicBezTo>
                  <a:cubicBezTo>
                    <a:pt x="3801498" y="1804608"/>
                    <a:pt x="3799781" y="1806693"/>
                    <a:pt x="3798432" y="1808900"/>
                  </a:cubicBezTo>
                  <a:cubicBezTo>
                    <a:pt x="3796838" y="1811475"/>
                    <a:pt x="3795979" y="1814050"/>
                    <a:pt x="3795611" y="1816380"/>
                  </a:cubicBezTo>
                  <a:cubicBezTo>
                    <a:pt x="3795244" y="1818710"/>
                    <a:pt x="3795611" y="1820918"/>
                    <a:pt x="3796347" y="1822757"/>
                  </a:cubicBezTo>
                  <a:cubicBezTo>
                    <a:pt x="3797206" y="1824596"/>
                    <a:pt x="3798554" y="1826190"/>
                    <a:pt x="3800394" y="1827417"/>
                  </a:cubicBezTo>
                  <a:cubicBezTo>
                    <a:pt x="3802233" y="1828643"/>
                    <a:pt x="3804563" y="1829379"/>
                    <a:pt x="3807384" y="1829624"/>
                  </a:cubicBezTo>
                  <a:cubicBezTo>
                    <a:pt x="3807752" y="1829624"/>
                    <a:pt x="3808119" y="1829624"/>
                    <a:pt x="3808487" y="1829624"/>
                  </a:cubicBezTo>
                  <a:cubicBezTo>
                    <a:pt x="3808856" y="1829624"/>
                    <a:pt x="3809223" y="1829624"/>
                    <a:pt x="3809591" y="1829624"/>
                  </a:cubicBezTo>
                  <a:cubicBezTo>
                    <a:pt x="3809959" y="1829624"/>
                    <a:pt x="3810327" y="1829624"/>
                    <a:pt x="3810695" y="1829624"/>
                  </a:cubicBezTo>
                  <a:cubicBezTo>
                    <a:pt x="3811063" y="1829624"/>
                    <a:pt x="3811431" y="1829624"/>
                    <a:pt x="3811799" y="1829624"/>
                  </a:cubicBezTo>
                  <a:cubicBezTo>
                    <a:pt x="3814374" y="1829379"/>
                    <a:pt x="3817071" y="1828766"/>
                    <a:pt x="3819647" y="1827785"/>
                  </a:cubicBezTo>
                  <a:cubicBezTo>
                    <a:pt x="3822222" y="1826804"/>
                    <a:pt x="3824797" y="1825577"/>
                    <a:pt x="3827250" y="1824106"/>
                  </a:cubicBezTo>
                  <a:cubicBezTo>
                    <a:pt x="3829702" y="1822634"/>
                    <a:pt x="3831909" y="1820795"/>
                    <a:pt x="3833872" y="1818955"/>
                  </a:cubicBezTo>
                  <a:cubicBezTo>
                    <a:pt x="3835834" y="1816993"/>
                    <a:pt x="3837551" y="1814909"/>
                    <a:pt x="3839022" y="1812579"/>
                  </a:cubicBezTo>
                  <a:cubicBezTo>
                    <a:pt x="3840494" y="1810004"/>
                    <a:pt x="3841475" y="1807428"/>
                    <a:pt x="3841720" y="1805098"/>
                  </a:cubicBezTo>
                  <a:cubicBezTo>
                    <a:pt x="3841965" y="1802768"/>
                    <a:pt x="3841720" y="1800561"/>
                    <a:pt x="3840862" y="1798722"/>
                  </a:cubicBezTo>
                  <a:cubicBezTo>
                    <a:pt x="3840003" y="1796882"/>
                    <a:pt x="3838654" y="1795288"/>
                    <a:pt x="3836815" y="1794184"/>
                  </a:cubicBezTo>
                  <a:cubicBezTo>
                    <a:pt x="3834975" y="1793081"/>
                    <a:pt x="3832645" y="1792222"/>
                    <a:pt x="3829825" y="1791977"/>
                  </a:cubicBezTo>
                  <a:cubicBezTo>
                    <a:pt x="3829457" y="1791977"/>
                    <a:pt x="3829089" y="1791977"/>
                    <a:pt x="3828721" y="1791977"/>
                  </a:cubicBezTo>
                  <a:cubicBezTo>
                    <a:pt x="3828354" y="1791977"/>
                    <a:pt x="3827986" y="1791977"/>
                    <a:pt x="3827618" y="1791977"/>
                  </a:cubicBezTo>
                  <a:cubicBezTo>
                    <a:pt x="3827250" y="1791977"/>
                    <a:pt x="3826882" y="1791977"/>
                    <a:pt x="3826391" y="1791977"/>
                  </a:cubicBezTo>
                  <a:cubicBezTo>
                    <a:pt x="3826024" y="1791977"/>
                    <a:pt x="3825656" y="1791977"/>
                    <a:pt x="3825165" y="1791977"/>
                  </a:cubicBezTo>
                  <a:moveTo>
                    <a:pt x="264020" y="2170042"/>
                  </a:moveTo>
                  <a:cubicBezTo>
                    <a:pt x="264020" y="2170042"/>
                    <a:pt x="263652" y="2170042"/>
                    <a:pt x="263530" y="2170042"/>
                  </a:cubicBezTo>
                  <a:cubicBezTo>
                    <a:pt x="263407" y="2170042"/>
                    <a:pt x="263162" y="2170042"/>
                    <a:pt x="263039" y="2170042"/>
                  </a:cubicBezTo>
                  <a:cubicBezTo>
                    <a:pt x="262916" y="2170042"/>
                    <a:pt x="262671" y="2170042"/>
                    <a:pt x="262549" y="2170165"/>
                  </a:cubicBezTo>
                  <a:cubicBezTo>
                    <a:pt x="262303" y="2170165"/>
                    <a:pt x="262181" y="2170165"/>
                    <a:pt x="261935" y="2170287"/>
                  </a:cubicBezTo>
                  <a:cubicBezTo>
                    <a:pt x="260464" y="2170778"/>
                    <a:pt x="258992" y="2171514"/>
                    <a:pt x="257398" y="2172617"/>
                  </a:cubicBezTo>
                  <a:cubicBezTo>
                    <a:pt x="255804" y="2173721"/>
                    <a:pt x="254332" y="2174825"/>
                    <a:pt x="252861" y="2176296"/>
                  </a:cubicBezTo>
                  <a:cubicBezTo>
                    <a:pt x="251389" y="2177645"/>
                    <a:pt x="249918" y="2179239"/>
                    <a:pt x="248692" y="2180711"/>
                  </a:cubicBezTo>
                  <a:cubicBezTo>
                    <a:pt x="247465" y="2182305"/>
                    <a:pt x="246362" y="2183899"/>
                    <a:pt x="245503" y="2185493"/>
                  </a:cubicBezTo>
                  <a:cubicBezTo>
                    <a:pt x="244767" y="2186965"/>
                    <a:pt x="244277" y="2188191"/>
                    <a:pt x="244032" y="2189295"/>
                  </a:cubicBezTo>
                  <a:cubicBezTo>
                    <a:pt x="243786" y="2190398"/>
                    <a:pt x="243786" y="2191380"/>
                    <a:pt x="244032" y="2192115"/>
                  </a:cubicBezTo>
                  <a:cubicBezTo>
                    <a:pt x="244277" y="2192851"/>
                    <a:pt x="244645" y="2193464"/>
                    <a:pt x="245258" y="2193832"/>
                  </a:cubicBezTo>
                  <a:cubicBezTo>
                    <a:pt x="245871" y="2194200"/>
                    <a:pt x="246729" y="2194323"/>
                    <a:pt x="247711" y="2194200"/>
                  </a:cubicBezTo>
                  <a:cubicBezTo>
                    <a:pt x="247833" y="2194200"/>
                    <a:pt x="248078" y="2194200"/>
                    <a:pt x="248201" y="2194200"/>
                  </a:cubicBezTo>
                  <a:cubicBezTo>
                    <a:pt x="248324" y="2194200"/>
                    <a:pt x="248569" y="2194200"/>
                    <a:pt x="248692" y="2194200"/>
                  </a:cubicBezTo>
                  <a:cubicBezTo>
                    <a:pt x="248814" y="2194200"/>
                    <a:pt x="249059" y="2194200"/>
                    <a:pt x="249182" y="2194077"/>
                  </a:cubicBezTo>
                  <a:cubicBezTo>
                    <a:pt x="249305" y="2193955"/>
                    <a:pt x="249550" y="2194077"/>
                    <a:pt x="249673" y="2193955"/>
                  </a:cubicBezTo>
                  <a:cubicBezTo>
                    <a:pt x="251144" y="2193464"/>
                    <a:pt x="252616" y="2192728"/>
                    <a:pt x="254210" y="2191625"/>
                  </a:cubicBezTo>
                  <a:cubicBezTo>
                    <a:pt x="255804" y="2190521"/>
                    <a:pt x="257276" y="2189418"/>
                    <a:pt x="258870" y="2187946"/>
                  </a:cubicBezTo>
                  <a:cubicBezTo>
                    <a:pt x="260341" y="2186597"/>
                    <a:pt x="261813" y="2185003"/>
                    <a:pt x="263039" y="2183409"/>
                  </a:cubicBezTo>
                  <a:cubicBezTo>
                    <a:pt x="264265" y="2181815"/>
                    <a:pt x="265369" y="2180220"/>
                    <a:pt x="266227" y="2178503"/>
                  </a:cubicBezTo>
                  <a:cubicBezTo>
                    <a:pt x="266963" y="2177032"/>
                    <a:pt x="267454" y="2175806"/>
                    <a:pt x="267699" y="2174702"/>
                  </a:cubicBezTo>
                  <a:cubicBezTo>
                    <a:pt x="267944" y="2173598"/>
                    <a:pt x="267944" y="2172617"/>
                    <a:pt x="267699" y="2171882"/>
                  </a:cubicBezTo>
                  <a:cubicBezTo>
                    <a:pt x="267454" y="2171146"/>
                    <a:pt x="267086" y="2170533"/>
                    <a:pt x="266473" y="2170165"/>
                  </a:cubicBezTo>
                  <a:cubicBezTo>
                    <a:pt x="265860" y="2169797"/>
                    <a:pt x="265001" y="2169674"/>
                    <a:pt x="264020" y="2169797"/>
                  </a:cubicBezTo>
                  <a:moveTo>
                    <a:pt x="3779056" y="1867271"/>
                  </a:moveTo>
                  <a:cubicBezTo>
                    <a:pt x="3776604" y="1867517"/>
                    <a:pt x="3774029" y="1868130"/>
                    <a:pt x="3771453" y="1868988"/>
                  </a:cubicBezTo>
                  <a:cubicBezTo>
                    <a:pt x="3768878" y="1869846"/>
                    <a:pt x="3766426" y="1871073"/>
                    <a:pt x="3764096" y="1872544"/>
                  </a:cubicBezTo>
                  <a:cubicBezTo>
                    <a:pt x="3761766" y="1874016"/>
                    <a:pt x="3759558" y="1875733"/>
                    <a:pt x="3757474" y="1877572"/>
                  </a:cubicBezTo>
                  <a:cubicBezTo>
                    <a:pt x="3755512" y="1879411"/>
                    <a:pt x="3753795" y="1881496"/>
                    <a:pt x="3752323" y="1883826"/>
                  </a:cubicBezTo>
                  <a:cubicBezTo>
                    <a:pt x="3750729" y="1886401"/>
                    <a:pt x="3749626" y="1888977"/>
                    <a:pt x="3749258" y="1891306"/>
                  </a:cubicBezTo>
                  <a:cubicBezTo>
                    <a:pt x="3748890" y="1893636"/>
                    <a:pt x="3749013" y="1895966"/>
                    <a:pt x="3749748" y="1897806"/>
                  </a:cubicBezTo>
                  <a:cubicBezTo>
                    <a:pt x="3750484" y="1899768"/>
                    <a:pt x="3751710" y="1901362"/>
                    <a:pt x="3753550" y="1902711"/>
                  </a:cubicBezTo>
                  <a:cubicBezTo>
                    <a:pt x="3755266" y="1903937"/>
                    <a:pt x="3757596" y="1904796"/>
                    <a:pt x="3760294" y="1905164"/>
                  </a:cubicBezTo>
                  <a:cubicBezTo>
                    <a:pt x="3760662" y="1905164"/>
                    <a:pt x="3761153" y="1905164"/>
                    <a:pt x="3761521" y="1905164"/>
                  </a:cubicBezTo>
                  <a:cubicBezTo>
                    <a:pt x="3761888" y="1905164"/>
                    <a:pt x="3762379" y="1905164"/>
                    <a:pt x="3762870" y="1905164"/>
                  </a:cubicBezTo>
                  <a:cubicBezTo>
                    <a:pt x="3763360" y="1905164"/>
                    <a:pt x="3763728" y="1905164"/>
                    <a:pt x="3764218" y="1905164"/>
                  </a:cubicBezTo>
                  <a:cubicBezTo>
                    <a:pt x="3764709" y="1905164"/>
                    <a:pt x="3765077" y="1905164"/>
                    <a:pt x="3765567" y="1905164"/>
                  </a:cubicBezTo>
                  <a:cubicBezTo>
                    <a:pt x="3768020" y="1904918"/>
                    <a:pt x="3770595" y="1904305"/>
                    <a:pt x="3773170" y="1903447"/>
                  </a:cubicBezTo>
                  <a:cubicBezTo>
                    <a:pt x="3775746" y="1902588"/>
                    <a:pt x="3778198" y="1901362"/>
                    <a:pt x="3780528" y="1899891"/>
                  </a:cubicBezTo>
                  <a:cubicBezTo>
                    <a:pt x="3782858" y="1898419"/>
                    <a:pt x="3785066" y="1896702"/>
                    <a:pt x="3787150" y="1894863"/>
                  </a:cubicBezTo>
                  <a:cubicBezTo>
                    <a:pt x="3789112" y="1893023"/>
                    <a:pt x="3790829" y="1890939"/>
                    <a:pt x="3792301" y="1888731"/>
                  </a:cubicBezTo>
                  <a:cubicBezTo>
                    <a:pt x="3794017" y="1886033"/>
                    <a:pt x="3794998" y="1883458"/>
                    <a:pt x="3795489" y="1881128"/>
                  </a:cubicBezTo>
                  <a:cubicBezTo>
                    <a:pt x="3795857" y="1878676"/>
                    <a:pt x="3795734" y="1876468"/>
                    <a:pt x="3794998" y="1874506"/>
                  </a:cubicBezTo>
                  <a:cubicBezTo>
                    <a:pt x="3794263" y="1872544"/>
                    <a:pt x="3792914" y="1870950"/>
                    <a:pt x="3791197" y="1869601"/>
                  </a:cubicBezTo>
                  <a:cubicBezTo>
                    <a:pt x="3789357" y="1868375"/>
                    <a:pt x="3787027" y="1867517"/>
                    <a:pt x="3784330" y="1867148"/>
                  </a:cubicBezTo>
                  <a:cubicBezTo>
                    <a:pt x="3783962" y="1867148"/>
                    <a:pt x="3783471" y="1867148"/>
                    <a:pt x="3783103" y="1867148"/>
                  </a:cubicBezTo>
                  <a:cubicBezTo>
                    <a:pt x="3782736" y="1867148"/>
                    <a:pt x="3782245" y="1867148"/>
                    <a:pt x="3781877" y="1867148"/>
                  </a:cubicBezTo>
                  <a:cubicBezTo>
                    <a:pt x="3781386" y="1867148"/>
                    <a:pt x="3781019" y="1867148"/>
                    <a:pt x="3780528" y="1867148"/>
                  </a:cubicBezTo>
                  <a:cubicBezTo>
                    <a:pt x="3780038" y="1867148"/>
                    <a:pt x="3779670" y="1867148"/>
                    <a:pt x="3779179" y="1867148"/>
                  </a:cubicBezTo>
                  <a:moveTo>
                    <a:pt x="240230" y="2217009"/>
                  </a:moveTo>
                  <a:cubicBezTo>
                    <a:pt x="240230" y="2217009"/>
                    <a:pt x="239862" y="2217009"/>
                    <a:pt x="239740" y="2217009"/>
                  </a:cubicBezTo>
                  <a:cubicBezTo>
                    <a:pt x="239494" y="2217009"/>
                    <a:pt x="239372" y="2217009"/>
                    <a:pt x="239126" y="2217009"/>
                  </a:cubicBezTo>
                  <a:cubicBezTo>
                    <a:pt x="238881" y="2217009"/>
                    <a:pt x="238759" y="2217009"/>
                    <a:pt x="238513" y="2217132"/>
                  </a:cubicBezTo>
                  <a:cubicBezTo>
                    <a:pt x="238268" y="2217132"/>
                    <a:pt x="238145" y="2217254"/>
                    <a:pt x="237900" y="2217377"/>
                  </a:cubicBezTo>
                  <a:cubicBezTo>
                    <a:pt x="236429" y="2217867"/>
                    <a:pt x="234834" y="2218726"/>
                    <a:pt x="233363" y="2219830"/>
                  </a:cubicBezTo>
                  <a:cubicBezTo>
                    <a:pt x="231891" y="2220933"/>
                    <a:pt x="230175" y="2222160"/>
                    <a:pt x="228703" y="2223508"/>
                  </a:cubicBezTo>
                  <a:cubicBezTo>
                    <a:pt x="227231" y="2224857"/>
                    <a:pt x="225760" y="2226451"/>
                    <a:pt x="224534" y="2228046"/>
                  </a:cubicBezTo>
                  <a:cubicBezTo>
                    <a:pt x="223307" y="2229640"/>
                    <a:pt x="222204" y="2231234"/>
                    <a:pt x="221468" y="2232951"/>
                  </a:cubicBezTo>
                  <a:cubicBezTo>
                    <a:pt x="220732" y="2234300"/>
                    <a:pt x="220364" y="2235526"/>
                    <a:pt x="220119" y="2236630"/>
                  </a:cubicBezTo>
                  <a:cubicBezTo>
                    <a:pt x="219874" y="2237733"/>
                    <a:pt x="219874" y="2238714"/>
                    <a:pt x="220119" y="2239450"/>
                  </a:cubicBezTo>
                  <a:cubicBezTo>
                    <a:pt x="220364" y="2240186"/>
                    <a:pt x="220732" y="2240799"/>
                    <a:pt x="221345" y="2241167"/>
                  </a:cubicBezTo>
                  <a:cubicBezTo>
                    <a:pt x="221958" y="2241535"/>
                    <a:pt x="222817" y="2241657"/>
                    <a:pt x="223798" y="2241535"/>
                  </a:cubicBezTo>
                  <a:cubicBezTo>
                    <a:pt x="223920" y="2241535"/>
                    <a:pt x="224166" y="2241535"/>
                    <a:pt x="224411" y="2241535"/>
                  </a:cubicBezTo>
                  <a:cubicBezTo>
                    <a:pt x="224656" y="2241535"/>
                    <a:pt x="224779" y="2241535"/>
                    <a:pt x="225024" y="2241412"/>
                  </a:cubicBezTo>
                  <a:cubicBezTo>
                    <a:pt x="225269" y="2241412"/>
                    <a:pt x="225392" y="2241412"/>
                    <a:pt x="225637" y="2241290"/>
                  </a:cubicBezTo>
                  <a:cubicBezTo>
                    <a:pt x="225883" y="2241290"/>
                    <a:pt x="226128" y="2241167"/>
                    <a:pt x="226373" y="2241044"/>
                  </a:cubicBezTo>
                  <a:cubicBezTo>
                    <a:pt x="227845" y="2240554"/>
                    <a:pt x="229316" y="2239695"/>
                    <a:pt x="230910" y="2238592"/>
                  </a:cubicBezTo>
                  <a:cubicBezTo>
                    <a:pt x="232504" y="2237488"/>
                    <a:pt x="233976" y="2236262"/>
                    <a:pt x="235570" y="2234913"/>
                  </a:cubicBezTo>
                  <a:cubicBezTo>
                    <a:pt x="237042" y="2233564"/>
                    <a:pt x="238513" y="2231970"/>
                    <a:pt x="239740" y="2230376"/>
                  </a:cubicBezTo>
                  <a:cubicBezTo>
                    <a:pt x="240966" y="2228781"/>
                    <a:pt x="242070" y="2227065"/>
                    <a:pt x="242805" y="2225470"/>
                  </a:cubicBezTo>
                  <a:cubicBezTo>
                    <a:pt x="243541" y="2224121"/>
                    <a:pt x="243909" y="2222895"/>
                    <a:pt x="244154" y="2221792"/>
                  </a:cubicBezTo>
                  <a:cubicBezTo>
                    <a:pt x="244400" y="2220688"/>
                    <a:pt x="244400" y="2219830"/>
                    <a:pt x="244154" y="2219094"/>
                  </a:cubicBezTo>
                  <a:cubicBezTo>
                    <a:pt x="243909" y="2218358"/>
                    <a:pt x="243541" y="2217745"/>
                    <a:pt x="242928" y="2217500"/>
                  </a:cubicBezTo>
                  <a:cubicBezTo>
                    <a:pt x="242315" y="2217132"/>
                    <a:pt x="241456" y="2217009"/>
                    <a:pt x="240475" y="2217132"/>
                  </a:cubicBezTo>
                  <a:moveTo>
                    <a:pt x="3730005" y="1943056"/>
                  </a:moveTo>
                  <a:cubicBezTo>
                    <a:pt x="3727552" y="1943301"/>
                    <a:pt x="3725100" y="1943792"/>
                    <a:pt x="3722525" y="1944650"/>
                  </a:cubicBezTo>
                  <a:cubicBezTo>
                    <a:pt x="3720072" y="1945508"/>
                    <a:pt x="3717620" y="1946612"/>
                    <a:pt x="3715290" y="1948084"/>
                  </a:cubicBezTo>
                  <a:cubicBezTo>
                    <a:pt x="3712960" y="1949433"/>
                    <a:pt x="3710752" y="1951149"/>
                    <a:pt x="3708790" y="1952989"/>
                  </a:cubicBezTo>
                  <a:cubicBezTo>
                    <a:pt x="3706828" y="1954828"/>
                    <a:pt x="3704989" y="1956790"/>
                    <a:pt x="3703517" y="1958998"/>
                  </a:cubicBezTo>
                  <a:cubicBezTo>
                    <a:pt x="3701800" y="1961573"/>
                    <a:pt x="3700574" y="1964271"/>
                    <a:pt x="3700083" y="1966601"/>
                  </a:cubicBezTo>
                  <a:cubicBezTo>
                    <a:pt x="3699593" y="1969053"/>
                    <a:pt x="3699593" y="1971383"/>
                    <a:pt x="3700206" y="1973345"/>
                  </a:cubicBezTo>
                  <a:cubicBezTo>
                    <a:pt x="3700819" y="1975307"/>
                    <a:pt x="3702045" y="1977147"/>
                    <a:pt x="3703640" y="1978496"/>
                  </a:cubicBezTo>
                  <a:cubicBezTo>
                    <a:pt x="3705357" y="1979845"/>
                    <a:pt x="3707564" y="1980826"/>
                    <a:pt x="3710262" y="1981316"/>
                  </a:cubicBezTo>
                  <a:cubicBezTo>
                    <a:pt x="3710752" y="1981316"/>
                    <a:pt x="3711243" y="1981439"/>
                    <a:pt x="3711733" y="1981561"/>
                  </a:cubicBezTo>
                  <a:cubicBezTo>
                    <a:pt x="3712224" y="1981561"/>
                    <a:pt x="3712714" y="1981561"/>
                    <a:pt x="3713205" y="1981561"/>
                  </a:cubicBezTo>
                  <a:cubicBezTo>
                    <a:pt x="3713695" y="1981561"/>
                    <a:pt x="3714186" y="1981561"/>
                    <a:pt x="3714676" y="1981561"/>
                  </a:cubicBezTo>
                  <a:cubicBezTo>
                    <a:pt x="3715167" y="1981561"/>
                    <a:pt x="3715657" y="1981561"/>
                    <a:pt x="3716148" y="1981561"/>
                  </a:cubicBezTo>
                  <a:cubicBezTo>
                    <a:pt x="3718600" y="1981316"/>
                    <a:pt x="3721053" y="1980826"/>
                    <a:pt x="3723506" y="1979967"/>
                  </a:cubicBezTo>
                  <a:cubicBezTo>
                    <a:pt x="3725958" y="1979109"/>
                    <a:pt x="3728411" y="1978005"/>
                    <a:pt x="3730741" y="1976656"/>
                  </a:cubicBezTo>
                  <a:cubicBezTo>
                    <a:pt x="3733071" y="1975307"/>
                    <a:pt x="3735278" y="1973591"/>
                    <a:pt x="3737240" y="1971751"/>
                  </a:cubicBezTo>
                  <a:cubicBezTo>
                    <a:pt x="3739202" y="1969912"/>
                    <a:pt x="3741041" y="1967950"/>
                    <a:pt x="3742513" y="1965742"/>
                  </a:cubicBezTo>
                  <a:cubicBezTo>
                    <a:pt x="3744230" y="1963044"/>
                    <a:pt x="3745456" y="1960469"/>
                    <a:pt x="3745947" y="1958017"/>
                  </a:cubicBezTo>
                  <a:cubicBezTo>
                    <a:pt x="3746437" y="1955564"/>
                    <a:pt x="3746437" y="1953234"/>
                    <a:pt x="3745701" y="1951272"/>
                  </a:cubicBezTo>
                  <a:cubicBezTo>
                    <a:pt x="3745088" y="1949187"/>
                    <a:pt x="3743862" y="1947470"/>
                    <a:pt x="3742145" y="1946122"/>
                  </a:cubicBezTo>
                  <a:cubicBezTo>
                    <a:pt x="3740428" y="1944773"/>
                    <a:pt x="3738221" y="1943792"/>
                    <a:pt x="3735523" y="1943301"/>
                  </a:cubicBezTo>
                  <a:cubicBezTo>
                    <a:pt x="3735033" y="1943301"/>
                    <a:pt x="3734542" y="1943179"/>
                    <a:pt x="3734174" y="1943179"/>
                  </a:cubicBezTo>
                  <a:cubicBezTo>
                    <a:pt x="3733684" y="1943179"/>
                    <a:pt x="3733193" y="1943179"/>
                    <a:pt x="3732703" y="1943179"/>
                  </a:cubicBezTo>
                  <a:cubicBezTo>
                    <a:pt x="3732212" y="1943179"/>
                    <a:pt x="3731722" y="1943179"/>
                    <a:pt x="3731231" y="1943179"/>
                  </a:cubicBezTo>
                  <a:cubicBezTo>
                    <a:pt x="3730741" y="1943179"/>
                    <a:pt x="3730250" y="1943179"/>
                    <a:pt x="3729760" y="1943179"/>
                  </a:cubicBezTo>
                  <a:moveTo>
                    <a:pt x="217544" y="2263976"/>
                  </a:moveTo>
                  <a:cubicBezTo>
                    <a:pt x="217544" y="2263976"/>
                    <a:pt x="217176" y="2263976"/>
                    <a:pt x="216931" y="2263976"/>
                  </a:cubicBezTo>
                  <a:cubicBezTo>
                    <a:pt x="216685" y="2263976"/>
                    <a:pt x="216440" y="2263976"/>
                    <a:pt x="216195" y="2264099"/>
                  </a:cubicBezTo>
                  <a:cubicBezTo>
                    <a:pt x="215950" y="2264221"/>
                    <a:pt x="215704" y="2264221"/>
                    <a:pt x="215459" y="2264344"/>
                  </a:cubicBezTo>
                  <a:cubicBezTo>
                    <a:pt x="215214" y="2264344"/>
                    <a:pt x="214969" y="2264466"/>
                    <a:pt x="214723" y="2264589"/>
                  </a:cubicBezTo>
                  <a:cubicBezTo>
                    <a:pt x="213252" y="2265202"/>
                    <a:pt x="211658" y="2266061"/>
                    <a:pt x="210063" y="2267164"/>
                  </a:cubicBezTo>
                  <a:cubicBezTo>
                    <a:pt x="208469" y="2268268"/>
                    <a:pt x="206875" y="2269617"/>
                    <a:pt x="205404" y="2270966"/>
                  </a:cubicBezTo>
                  <a:cubicBezTo>
                    <a:pt x="203932" y="2272437"/>
                    <a:pt x="202583" y="2274032"/>
                    <a:pt x="201357" y="2275626"/>
                  </a:cubicBezTo>
                  <a:cubicBezTo>
                    <a:pt x="200130" y="2277220"/>
                    <a:pt x="199149" y="2278937"/>
                    <a:pt x="198414" y="2280531"/>
                  </a:cubicBezTo>
                  <a:cubicBezTo>
                    <a:pt x="197800" y="2281880"/>
                    <a:pt x="197310" y="2283106"/>
                    <a:pt x="197187" y="2284210"/>
                  </a:cubicBezTo>
                  <a:cubicBezTo>
                    <a:pt x="197065" y="2285313"/>
                    <a:pt x="197065" y="2286172"/>
                    <a:pt x="197187" y="2286908"/>
                  </a:cubicBezTo>
                  <a:cubicBezTo>
                    <a:pt x="197433" y="2287643"/>
                    <a:pt x="197800" y="2288134"/>
                    <a:pt x="198414" y="2288502"/>
                  </a:cubicBezTo>
                  <a:cubicBezTo>
                    <a:pt x="199027" y="2288870"/>
                    <a:pt x="199885" y="2288992"/>
                    <a:pt x="200744" y="2288870"/>
                  </a:cubicBezTo>
                  <a:cubicBezTo>
                    <a:pt x="200989" y="2288870"/>
                    <a:pt x="201111" y="2288870"/>
                    <a:pt x="201357" y="2288870"/>
                  </a:cubicBezTo>
                  <a:cubicBezTo>
                    <a:pt x="201602" y="2288870"/>
                    <a:pt x="201725" y="2288870"/>
                    <a:pt x="201970" y="2288747"/>
                  </a:cubicBezTo>
                  <a:cubicBezTo>
                    <a:pt x="202215" y="2288747"/>
                    <a:pt x="202460" y="2288747"/>
                    <a:pt x="202706" y="2288502"/>
                  </a:cubicBezTo>
                  <a:cubicBezTo>
                    <a:pt x="202951" y="2288257"/>
                    <a:pt x="203196" y="2288379"/>
                    <a:pt x="203441" y="2288257"/>
                  </a:cubicBezTo>
                  <a:cubicBezTo>
                    <a:pt x="204913" y="2287643"/>
                    <a:pt x="206507" y="2286785"/>
                    <a:pt x="208101" y="2285681"/>
                  </a:cubicBezTo>
                  <a:cubicBezTo>
                    <a:pt x="209695" y="2284578"/>
                    <a:pt x="211290" y="2283229"/>
                    <a:pt x="212761" y="2281757"/>
                  </a:cubicBezTo>
                  <a:cubicBezTo>
                    <a:pt x="214233" y="2280286"/>
                    <a:pt x="215704" y="2278691"/>
                    <a:pt x="216808" y="2277097"/>
                  </a:cubicBezTo>
                  <a:cubicBezTo>
                    <a:pt x="218034" y="2275503"/>
                    <a:pt x="219015" y="2273786"/>
                    <a:pt x="219874" y="2272192"/>
                  </a:cubicBezTo>
                  <a:cubicBezTo>
                    <a:pt x="220487" y="2270843"/>
                    <a:pt x="220855" y="2269617"/>
                    <a:pt x="221100" y="2268636"/>
                  </a:cubicBezTo>
                  <a:cubicBezTo>
                    <a:pt x="221345" y="2267655"/>
                    <a:pt x="221223" y="2266674"/>
                    <a:pt x="221100" y="2265938"/>
                  </a:cubicBezTo>
                  <a:cubicBezTo>
                    <a:pt x="220855" y="2265202"/>
                    <a:pt x="220487" y="2264712"/>
                    <a:pt x="219874" y="2264344"/>
                  </a:cubicBezTo>
                  <a:cubicBezTo>
                    <a:pt x="219261" y="2263976"/>
                    <a:pt x="218525" y="2263853"/>
                    <a:pt x="217544" y="2263976"/>
                  </a:cubicBezTo>
                  <a:moveTo>
                    <a:pt x="3677888" y="2019086"/>
                  </a:moveTo>
                  <a:cubicBezTo>
                    <a:pt x="3675558" y="2019331"/>
                    <a:pt x="3673105" y="2019822"/>
                    <a:pt x="3670652" y="2020557"/>
                  </a:cubicBezTo>
                  <a:cubicBezTo>
                    <a:pt x="3668200" y="2021416"/>
                    <a:pt x="3665870" y="2022397"/>
                    <a:pt x="3663540" y="2023746"/>
                  </a:cubicBezTo>
                  <a:cubicBezTo>
                    <a:pt x="3661210" y="2025095"/>
                    <a:pt x="3659003" y="2026689"/>
                    <a:pt x="3657041" y="2028406"/>
                  </a:cubicBezTo>
                  <a:cubicBezTo>
                    <a:pt x="3655079" y="2030122"/>
                    <a:pt x="3653239" y="2032085"/>
                    <a:pt x="3651768" y="2034292"/>
                  </a:cubicBezTo>
                  <a:cubicBezTo>
                    <a:pt x="3649928" y="2036867"/>
                    <a:pt x="3648702" y="2039565"/>
                    <a:pt x="3648089" y="2042018"/>
                  </a:cubicBezTo>
                  <a:cubicBezTo>
                    <a:pt x="3647476" y="2044470"/>
                    <a:pt x="3647353" y="2046923"/>
                    <a:pt x="3647966" y="2049007"/>
                  </a:cubicBezTo>
                  <a:cubicBezTo>
                    <a:pt x="3648579" y="2051092"/>
                    <a:pt x="3649560" y="2052931"/>
                    <a:pt x="3651155" y="2054403"/>
                  </a:cubicBezTo>
                  <a:cubicBezTo>
                    <a:pt x="3652749" y="2055874"/>
                    <a:pt x="3654833" y="2056978"/>
                    <a:pt x="3657531" y="2057591"/>
                  </a:cubicBezTo>
                  <a:cubicBezTo>
                    <a:pt x="3658022" y="2057591"/>
                    <a:pt x="3658512" y="2057837"/>
                    <a:pt x="3659003" y="2057837"/>
                  </a:cubicBezTo>
                  <a:cubicBezTo>
                    <a:pt x="3659493" y="2057837"/>
                    <a:pt x="3660107" y="2057837"/>
                    <a:pt x="3660597" y="2057959"/>
                  </a:cubicBezTo>
                  <a:cubicBezTo>
                    <a:pt x="3661087" y="2057959"/>
                    <a:pt x="3661701" y="2057959"/>
                    <a:pt x="3662191" y="2057959"/>
                  </a:cubicBezTo>
                  <a:cubicBezTo>
                    <a:pt x="3662682" y="2057959"/>
                    <a:pt x="3663295" y="2057959"/>
                    <a:pt x="3663785" y="2057959"/>
                  </a:cubicBezTo>
                  <a:cubicBezTo>
                    <a:pt x="3666115" y="2057714"/>
                    <a:pt x="3668568" y="2057223"/>
                    <a:pt x="3671020" y="2056488"/>
                  </a:cubicBezTo>
                  <a:cubicBezTo>
                    <a:pt x="3673473" y="2055629"/>
                    <a:pt x="3675925" y="2054648"/>
                    <a:pt x="3678133" y="2053299"/>
                  </a:cubicBezTo>
                  <a:cubicBezTo>
                    <a:pt x="3680463" y="2051950"/>
                    <a:pt x="3682670" y="2050356"/>
                    <a:pt x="3684632" y="2048639"/>
                  </a:cubicBezTo>
                  <a:cubicBezTo>
                    <a:pt x="3686594" y="2046923"/>
                    <a:pt x="3688434" y="2044838"/>
                    <a:pt x="3689905" y="2042753"/>
                  </a:cubicBezTo>
                  <a:cubicBezTo>
                    <a:pt x="3691745" y="2040055"/>
                    <a:pt x="3692971" y="2037480"/>
                    <a:pt x="3693584" y="2035028"/>
                  </a:cubicBezTo>
                  <a:cubicBezTo>
                    <a:pt x="3694197" y="2032575"/>
                    <a:pt x="3694197" y="2030122"/>
                    <a:pt x="3693707" y="2028038"/>
                  </a:cubicBezTo>
                  <a:cubicBezTo>
                    <a:pt x="3693216" y="2025953"/>
                    <a:pt x="3692113" y="2024114"/>
                    <a:pt x="3690518" y="2022642"/>
                  </a:cubicBezTo>
                  <a:cubicBezTo>
                    <a:pt x="3688924" y="2021171"/>
                    <a:pt x="3686717" y="2020067"/>
                    <a:pt x="3684142" y="2019576"/>
                  </a:cubicBezTo>
                  <a:cubicBezTo>
                    <a:pt x="3683651" y="2019576"/>
                    <a:pt x="3683161" y="2019331"/>
                    <a:pt x="3682670" y="2019331"/>
                  </a:cubicBezTo>
                  <a:cubicBezTo>
                    <a:pt x="3682180" y="2019331"/>
                    <a:pt x="3681567" y="2019331"/>
                    <a:pt x="3681076" y="2019209"/>
                  </a:cubicBezTo>
                  <a:cubicBezTo>
                    <a:pt x="3680585" y="2019086"/>
                    <a:pt x="3679972" y="2019209"/>
                    <a:pt x="3679482" y="2019209"/>
                  </a:cubicBezTo>
                  <a:cubicBezTo>
                    <a:pt x="3678991" y="2019209"/>
                    <a:pt x="3678378" y="2019209"/>
                    <a:pt x="3677888" y="2019209"/>
                  </a:cubicBezTo>
                  <a:moveTo>
                    <a:pt x="195838" y="2311066"/>
                  </a:moveTo>
                  <a:cubicBezTo>
                    <a:pt x="195838" y="2311066"/>
                    <a:pt x="195348" y="2311066"/>
                    <a:pt x="195103" y="2311066"/>
                  </a:cubicBezTo>
                  <a:cubicBezTo>
                    <a:pt x="194857" y="2311066"/>
                    <a:pt x="194612" y="2311066"/>
                    <a:pt x="194367" y="2311188"/>
                  </a:cubicBezTo>
                  <a:cubicBezTo>
                    <a:pt x="194122" y="2311188"/>
                    <a:pt x="193876" y="2311311"/>
                    <a:pt x="193631" y="2311433"/>
                  </a:cubicBezTo>
                  <a:cubicBezTo>
                    <a:pt x="193386" y="2311433"/>
                    <a:pt x="193018" y="2311679"/>
                    <a:pt x="192773" y="2311801"/>
                  </a:cubicBezTo>
                  <a:cubicBezTo>
                    <a:pt x="191301" y="2312414"/>
                    <a:pt x="189584" y="2313395"/>
                    <a:pt x="188113" y="2314499"/>
                  </a:cubicBezTo>
                  <a:cubicBezTo>
                    <a:pt x="186519" y="2315603"/>
                    <a:pt x="184924" y="2316952"/>
                    <a:pt x="183453" y="2318423"/>
                  </a:cubicBezTo>
                  <a:cubicBezTo>
                    <a:pt x="181981" y="2319895"/>
                    <a:pt x="180632" y="2321489"/>
                    <a:pt x="179406" y="2323083"/>
                  </a:cubicBezTo>
                  <a:cubicBezTo>
                    <a:pt x="178180" y="2324677"/>
                    <a:pt x="177199" y="2326394"/>
                    <a:pt x="176463" y="2327988"/>
                  </a:cubicBezTo>
                  <a:cubicBezTo>
                    <a:pt x="175850" y="2329337"/>
                    <a:pt x="175482" y="2330441"/>
                    <a:pt x="175359" y="2331545"/>
                  </a:cubicBezTo>
                  <a:cubicBezTo>
                    <a:pt x="175237" y="2332648"/>
                    <a:pt x="175359" y="2333507"/>
                    <a:pt x="175359" y="2334120"/>
                  </a:cubicBezTo>
                  <a:cubicBezTo>
                    <a:pt x="175605" y="2334855"/>
                    <a:pt x="175973" y="2335346"/>
                    <a:pt x="176586" y="2335714"/>
                  </a:cubicBezTo>
                  <a:cubicBezTo>
                    <a:pt x="177199" y="2336082"/>
                    <a:pt x="177935" y="2336204"/>
                    <a:pt x="178916" y="2336082"/>
                  </a:cubicBezTo>
                  <a:cubicBezTo>
                    <a:pt x="179161" y="2336082"/>
                    <a:pt x="179406" y="2336082"/>
                    <a:pt x="179651" y="2336082"/>
                  </a:cubicBezTo>
                  <a:cubicBezTo>
                    <a:pt x="179897" y="2336082"/>
                    <a:pt x="180142" y="2336082"/>
                    <a:pt x="180387" y="2335959"/>
                  </a:cubicBezTo>
                  <a:cubicBezTo>
                    <a:pt x="180632" y="2335959"/>
                    <a:pt x="180878" y="2335836"/>
                    <a:pt x="181123" y="2335714"/>
                  </a:cubicBezTo>
                  <a:cubicBezTo>
                    <a:pt x="181368" y="2335714"/>
                    <a:pt x="181736" y="2335469"/>
                    <a:pt x="181981" y="2335346"/>
                  </a:cubicBezTo>
                  <a:cubicBezTo>
                    <a:pt x="183576" y="2334733"/>
                    <a:pt x="185170" y="2333752"/>
                    <a:pt x="186764" y="2332648"/>
                  </a:cubicBezTo>
                  <a:cubicBezTo>
                    <a:pt x="188358" y="2331545"/>
                    <a:pt x="189952" y="2330196"/>
                    <a:pt x="191424" y="2328724"/>
                  </a:cubicBezTo>
                  <a:cubicBezTo>
                    <a:pt x="192895" y="2327252"/>
                    <a:pt x="194244" y="2325658"/>
                    <a:pt x="195471" y="2324064"/>
                  </a:cubicBezTo>
                  <a:cubicBezTo>
                    <a:pt x="196697" y="2322470"/>
                    <a:pt x="197678" y="2320753"/>
                    <a:pt x="198414" y="2319159"/>
                  </a:cubicBezTo>
                  <a:cubicBezTo>
                    <a:pt x="199027" y="2317810"/>
                    <a:pt x="199395" y="2316706"/>
                    <a:pt x="199517" y="2315603"/>
                  </a:cubicBezTo>
                  <a:cubicBezTo>
                    <a:pt x="199640" y="2314622"/>
                    <a:pt x="199517" y="2313641"/>
                    <a:pt x="199395" y="2313027"/>
                  </a:cubicBezTo>
                  <a:cubicBezTo>
                    <a:pt x="199149" y="2312292"/>
                    <a:pt x="198659" y="2311801"/>
                    <a:pt x="198046" y="2311433"/>
                  </a:cubicBezTo>
                  <a:cubicBezTo>
                    <a:pt x="197433" y="2311066"/>
                    <a:pt x="196697" y="2310943"/>
                    <a:pt x="195716" y="2311066"/>
                  </a:cubicBezTo>
                  <a:moveTo>
                    <a:pt x="3622950" y="2095361"/>
                  </a:moveTo>
                  <a:cubicBezTo>
                    <a:pt x="3620620" y="2095484"/>
                    <a:pt x="3618290" y="2095974"/>
                    <a:pt x="3615960" y="2096833"/>
                  </a:cubicBezTo>
                  <a:cubicBezTo>
                    <a:pt x="3613630" y="2097568"/>
                    <a:pt x="3611300" y="2098672"/>
                    <a:pt x="3608970" y="2099898"/>
                  </a:cubicBezTo>
                  <a:cubicBezTo>
                    <a:pt x="3606763" y="2101125"/>
                    <a:pt x="3604556" y="2102719"/>
                    <a:pt x="3602594" y="2104436"/>
                  </a:cubicBezTo>
                  <a:cubicBezTo>
                    <a:pt x="3600631" y="2106152"/>
                    <a:pt x="3598792" y="2107992"/>
                    <a:pt x="3597198" y="2110077"/>
                  </a:cubicBezTo>
                  <a:cubicBezTo>
                    <a:pt x="3595236" y="2112775"/>
                    <a:pt x="3593887" y="2115350"/>
                    <a:pt x="3593151" y="2117925"/>
                  </a:cubicBezTo>
                  <a:cubicBezTo>
                    <a:pt x="3592415" y="2120500"/>
                    <a:pt x="3592293" y="2122830"/>
                    <a:pt x="3592661" y="2125037"/>
                  </a:cubicBezTo>
                  <a:cubicBezTo>
                    <a:pt x="3593029" y="2127245"/>
                    <a:pt x="3594009" y="2129084"/>
                    <a:pt x="3595481" y="2130678"/>
                  </a:cubicBezTo>
                  <a:cubicBezTo>
                    <a:pt x="3596952" y="2132272"/>
                    <a:pt x="3599037" y="2133499"/>
                    <a:pt x="3601612" y="2134112"/>
                  </a:cubicBezTo>
                  <a:cubicBezTo>
                    <a:pt x="3602103" y="2134235"/>
                    <a:pt x="3602716" y="2134357"/>
                    <a:pt x="3603207" y="2134480"/>
                  </a:cubicBezTo>
                  <a:cubicBezTo>
                    <a:pt x="3603820" y="2134480"/>
                    <a:pt x="3604310" y="2134602"/>
                    <a:pt x="3604924" y="2134725"/>
                  </a:cubicBezTo>
                  <a:cubicBezTo>
                    <a:pt x="3605537" y="2134848"/>
                    <a:pt x="3606150" y="2134725"/>
                    <a:pt x="3606640" y="2134725"/>
                  </a:cubicBezTo>
                  <a:cubicBezTo>
                    <a:pt x="3607131" y="2134725"/>
                    <a:pt x="3607867" y="2134725"/>
                    <a:pt x="3608480" y="2134725"/>
                  </a:cubicBezTo>
                  <a:cubicBezTo>
                    <a:pt x="3610809" y="2134602"/>
                    <a:pt x="3613139" y="2134112"/>
                    <a:pt x="3615469" y="2133376"/>
                  </a:cubicBezTo>
                  <a:cubicBezTo>
                    <a:pt x="3617799" y="2132640"/>
                    <a:pt x="3620252" y="2131537"/>
                    <a:pt x="3622459" y="2130310"/>
                  </a:cubicBezTo>
                  <a:cubicBezTo>
                    <a:pt x="3624789" y="2129084"/>
                    <a:pt x="3626874" y="2127490"/>
                    <a:pt x="3628959" y="2125773"/>
                  </a:cubicBezTo>
                  <a:cubicBezTo>
                    <a:pt x="3630921" y="2124056"/>
                    <a:pt x="3632760" y="2122094"/>
                    <a:pt x="3634354" y="2120010"/>
                  </a:cubicBezTo>
                  <a:cubicBezTo>
                    <a:pt x="3636317" y="2117434"/>
                    <a:pt x="3637543" y="2114736"/>
                    <a:pt x="3638279" y="2112161"/>
                  </a:cubicBezTo>
                  <a:cubicBezTo>
                    <a:pt x="3639014" y="2109586"/>
                    <a:pt x="3639137" y="2107256"/>
                    <a:pt x="3638769" y="2105049"/>
                  </a:cubicBezTo>
                  <a:cubicBezTo>
                    <a:pt x="3638401" y="2102841"/>
                    <a:pt x="3637420" y="2100880"/>
                    <a:pt x="3635826" y="2099408"/>
                  </a:cubicBezTo>
                  <a:cubicBezTo>
                    <a:pt x="3634354" y="2097814"/>
                    <a:pt x="3632270" y="2096587"/>
                    <a:pt x="3629694" y="2095974"/>
                  </a:cubicBezTo>
                  <a:cubicBezTo>
                    <a:pt x="3629204" y="2095852"/>
                    <a:pt x="3628591" y="2095729"/>
                    <a:pt x="3628100" y="2095606"/>
                  </a:cubicBezTo>
                  <a:cubicBezTo>
                    <a:pt x="3627487" y="2095606"/>
                    <a:pt x="3626997" y="2095484"/>
                    <a:pt x="3626384" y="2095361"/>
                  </a:cubicBezTo>
                  <a:cubicBezTo>
                    <a:pt x="3625770" y="2095361"/>
                    <a:pt x="3625280" y="2095361"/>
                    <a:pt x="3624667" y="2095361"/>
                  </a:cubicBezTo>
                  <a:cubicBezTo>
                    <a:pt x="3624054" y="2095361"/>
                    <a:pt x="3623440" y="2095361"/>
                    <a:pt x="3622827" y="2095361"/>
                  </a:cubicBezTo>
                  <a:moveTo>
                    <a:pt x="175359" y="2358155"/>
                  </a:moveTo>
                  <a:cubicBezTo>
                    <a:pt x="175359" y="2358155"/>
                    <a:pt x="174869" y="2358155"/>
                    <a:pt x="174624" y="2358155"/>
                  </a:cubicBezTo>
                  <a:cubicBezTo>
                    <a:pt x="174378" y="2358155"/>
                    <a:pt x="174133" y="2358155"/>
                    <a:pt x="173765" y="2358400"/>
                  </a:cubicBezTo>
                  <a:cubicBezTo>
                    <a:pt x="173520" y="2358400"/>
                    <a:pt x="173152" y="2358523"/>
                    <a:pt x="172907" y="2358645"/>
                  </a:cubicBezTo>
                  <a:cubicBezTo>
                    <a:pt x="172539" y="2358645"/>
                    <a:pt x="172294" y="2358891"/>
                    <a:pt x="171926" y="2359013"/>
                  </a:cubicBezTo>
                  <a:cubicBezTo>
                    <a:pt x="170332" y="2359626"/>
                    <a:pt x="168737" y="2360608"/>
                    <a:pt x="167143" y="2361834"/>
                  </a:cubicBezTo>
                  <a:cubicBezTo>
                    <a:pt x="165549" y="2363060"/>
                    <a:pt x="163955" y="2364409"/>
                    <a:pt x="162483" y="2365881"/>
                  </a:cubicBezTo>
                  <a:cubicBezTo>
                    <a:pt x="161012" y="2367352"/>
                    <a:pt x="159663" y="2368946"/>
                    <a:pt x="158559" y="2370663"/>
                  </a:cubicBezTo>
                  <a:cubicBezTo>
                    <a:pt x="157456" y="2372257"/>
                    <a:pt x="156475" y="2373974"/>
                    <a:pt x="155739" y="2375568"/>
                  </a:cubicBezTo>
                  <a:cubicBezTo>
                    <a:pt x="155126" y="2376917"/>
                    <a:pt x="154880" y="2378021"/>
                    <a:pt x="154635" y="2379002"/>
                  </a:cubicBezTo>
                  <a:cubicBezTo>
                    <a:pt x="154390" y="2379983"/>
                    <a:pt x="154635" y="2380841"/>
                    <a:pt x="154758" y="2381577"/>
                  </a:cubicBezTo>
                  <a:cubicBezTo>
                    <a:pt x="155003" y="2382313"/>
                    <a:pt x="155371" y="2382803"/>
                    <a:pt x="155984" y="2383171"/>
                  </a:cubicBezTo>
                  <a:cubicBezTo>
                    <a:pt x="156597" y="2383539"/>
                    <a:pt x="157333" y="2383662"/>
                    <a:pt x="158314" y="2383539"/>
                  </a:cubicBezTo>
                  <a:cubicBezTo>
                    <a:pt x="158559" y="2383539"/>
                    <a:pt x="158805" y="2383539"/>
                    <a:pt x="159050" y="2383539"/>
                  </a:cubicBezTo>
                  <a:cubicBezTo>
                    <a:pt x="159295" y="2383539"/>
                    <a:pt x="159540" y="2383539"/>
                    <a:pt x="159908" y="2383294"/>
                  </a:cubicBezTo>
                  <a:cubicBezTo>
                    <a:pt x="160276" y="2383049"/>
                    <a:pt x="160521" y="2383171"/>
                    <a:pt x="160767" y="2383049"/>
                  </a:cubicBezTo>
                  <a:cubicBezTo>
                    <a:pt x="161134" y="2383049"/>
                    <a:pt x="161380" y="2382803"/>
                    <a:pt x="161748" y="2382681"/>
                  </a:cubicBezTo>
                  <a:cubicBezTo>
                    <a:pt x="163342" y="2381945"/>
                    <a:pt x="164936" y="2380964"/>
                    <a:pt x="166530" y="2379860"/>
                  </a:cubicBezTo>
                  <a:cubicBezTo>
                    <a:pt x="168124" y="2378634"/>
                    <a:pt x="169718" y="2377285"/>
                    <a:pt x="171190" y="2375814"/>
                  </a:cubicBezTo>
                  <a:cubicBezTo>
                    <a:pt x="172662" y="2374342"/>
                    <a:pt x="174010" y="2372625"/>
                    <a:pt x="175237" y="2371031"/>
                  </a:cubicBezTo>
                  <a:cubicBezTo>
                    <a:pt x="176340" y="2369314"/>
                    <a:pt x="177321" y="2367720"/>
                    <a:pt x="178057" y="2366003"/>
                  </a:cubicBezTo>
                  <a:cubicBezTo>
                    <a:pt x="178548" y="2364777"/>
                    <a:pt x="178916" y="2363551"/>
                    <a:pt x="179038" y="2362570"/>
                  </a:cubicBezTo>
                  <a:cubicBezTo>
                    <a:pt x="179161" y="2361589"/>
                    <a:pt x="179038" y="2360730"/>
                    <a:pt x="178793" y="2359994"/>
                  </a:cubicBezTo>
                  <a:cubicBezTo>
                    <a:pt x="178548" y="2359259"/>
                    <a:pt x="178057" y="2358768"/>
                    <a:pt x="177444" y="2358523"/>
                  </a:cubicBezTo>
                  <a:cubicBezTo>
                    <a:pt x="176831" y="2358278"/>
                    <a:pt x="176095" y="2358032"/>
                    <a:pt x="175114" y="2358155"/>
                  </a:cubicBezTo>
                  <a:moveTo>
                    <a:pt x="3565192" y="2171636"/>
                  </a:moveTo>
                  <a:cubicBezTo>
                    <a:pt x="3562984" y="2171759"/>
                    <a:pt x="3560654" y="2172249"/>
                    <a:pt x="3558447" y="2172985"/>
                  </a:cubicBezTo>
                  <a:cubicBezTo>
                    <a:pt x="3556240" y="2173721"/>
                    <a:pt x="3553910" y="2174702"/>
                    <a:pt x="3551703" y="2175928"/>
                  </a:cubicBezTo>
                  <a:cubicBezTo>
                    <a:pt x="3549495" y="2177155"/>
                    <a:pt x="3547411" y="2178626"/>
                    <a:pt x="3545448" y="2180220"/>
                  </a:cubicBezTo>
                  <a:cubicBezTo>
                    <a:pt x="3543486" y="2181815"/>
                    <a:pt x="3541647" y="2183654"/>
                    <a:pt x="3540053" y="2185739"/>
                  </a:cubicBezTo>
                  <a:cubicBezTo>
                    <a:pt x="3537968" y="2188437"/>
                    <a:pt x="3536619" y="2191012"/>
                    <a:pt x="3535638" y="2193587"/>
                  </a:cubicBezTo>
                  <a:cubicBezTo>
                    <a:pt x="3534780" y="2196162"/>
                    <a:pt x="3534534" y="2198615"/>
                    <a:pt x="3534780" y="2200945"/>
                  </a:cubicBezTo>
                  <a:cubicBezTo>
                    <a:pt x="3535025" y="2203152"/>
                    <a:pt x="3535883" y="2205237"/>
                    <a:pt x="3537232" y="2206953"/>
                  </a:cubicBezTo>
                  <a:cubicBezTo>
                    <a:pt x="3538581" y="2208670"/>
                    <a:pt x="3540543" y="2209897"/>
                    <a:pt x="3542996" y="2210755"/>
                  </a:cubicBezTo>
                  <a:cubicBezTo>
                    <a:pt x="3543609" y="2211000"/>
                    <a:pt x="3544222" y="2211123"/>
                    <a:pt x="3544713" y="2211246"/>
                  </a:cubicBezTo>
                  <a:cubicBezTo>
                    <a:pt x="3545326" y="2211368"/>
                    <a:pt x="3545939" y="2211491"/>
                    <a:pt x="3546552" y="2211491"/>
                  </a:cubicBezTo>
                  <a:cubicBezTo>
                    <a:pt x="3547165" y="2211491"/>
                    <a:pt x="3547778" y="2211491"/>
                    <a:pt x="3548514" y="2211491"/>
                  </a:cubicBezTo>
                  <a:cubicBezTo>
                    <a:pt x="3549127" y="2211491"/>
                    <a:pt x="3549863" y="2211491"/>
                    <a:pt x="3550476" y="2211491"/>
                  </a:cubicBezTo>
                  <a:cubicBezTo>
                    <a:pt x="3552683" y="2211368"/>
                    <a:pt x="3555013" y="2210878"/>
                    <a:pt x="3557343" y="2210142"/>
                  </a:cubicBezTo>
                  <a:cubicBezTo>
                    <a:pt x="3559673" y="2209406"/>
                    <a:pt x="3562003" y="2208425"/>
                    <a:pt x="3564211" y="2207199"/>
                  </a:cubicBezTo>
                  <a:cubicBezTo>
                    <a:pt x="3566418" y="2205972"/>
                    <a:pt x="3568625" y="2204501"/>
                    <a:pt x="3570587" y="2202907"/>
                  </a:cubicBezTo>
                  <a:cubicBezTo>
                    <a:pt x="3572549" y="2201190"/>
                    <a:pt x="3574389" y="2199351"/>
                    <a:pt x="3575983" y="2197388"/>
                  </a:cubicBezTo>
                  <a:cubicBezTo>
                    <a:pt x="3578068" y="2194813"/>
                    <a:pt x="3579417" y="2192115"/>
                    <a:pt x="3580275" y="2189540"/>
                  </a:cubicBezTo>
                  <a:cubicBezTo>
                    <a:pt x="3581133" y="2186965"/>
                    <a:pt x="3581379" y="2184512"/>
                    <a:pt x="3581133" y="2182182"/>
                  </a:cubicBezTo>
                  <a:cubicBezTo>
                    <a:pt x="3580888" y="2179975"/>
                    <a:pt x="3579907" y="2177890"/>
                    <a:pt x="3578558" y="2176174"/>
                  </a:cubicBezTo>
                  <a:cubicBezTo>
                    <a:pt x="3577087" y="2174457"/>
                    <a:pt x="3575124" y="2173231"/>
                    <a:pt x="3572672" y="2172372"/>
                  </a:cubicBezTo>
                  <a:cubicBezTo>
                    <a:pt x="3572059" y="2172249"/>
                    <a:pt x="3571568" y="2172004"/>
                    <a:pt x="3570955" y="2171882"/>
                  </a:cubicBezTo>
                  <a:cubicBezTo>
                    <a:pt x="3570342" y="2171759"/>
                    <a:pt x="3569729" y="2171636"/>
                    <a:pt x="3569116" y="2171636"/>
                  </a:cubicBezTo>
                  <a:cubicBezTo>
                    <a:pt x="3568503" y="2171636"/>
                    <a:pt x="3567889" y="2171636"/>
                    <a:pt x="3567276" y="2171636"/>
                  </a:cubicBezTo>
                  <a:cubicBezTo>
                    <a:pt x="3566663" y="2171636"/>
                    <a:pt x="3565927" y="2171636"/>
                    <a:pt x="3565314" y="2171636"/>
                  </a:cubicBezTo>
                  <a:moveTo>
                    <a:pt x="155984" y="2405244"/>
                  </a:moveTo>
                  <a:cubicBezTo>
                    <a:pt x="155984" y="2405244"/>
                    <a:pt x="155494" y="2405244"/>
                    <a:pt x="155126" y="2405244"/>
                  </a:cubicBezTo>
                  <a:cubicBezTo>
                    <a:pt x="154880" y="2405244"/>
                    <a:pt x="154512" y="2405367"/>
                    <a:pt x="154145" y="2405490"/>
                  </a:cubicBezTo>
                  <a:cubicBezTo>
                    <a:pt x="153777" y="2405612"/>
                    <a:pt x="153531" y="2405735"/>
                    <a:pt x="153164" y="2405858"/>
                  </a:cubicBezTo>
                  <a:cubicBezTo>
                    <a:pt x="152796" y="2405980"/>
                    <a:pt x="152428" y="2406103"/>
                    <a:pt x="152060" y="2406348"/>
                  </a:cubicBezTo>
                  <a:cubicBezTo>
                    <a:pt x="150466" y="2407084"/>
                    <a:pt x="148872" y="2408065"/>
                    <a:pt x="147277" y="2409291"/>
                  </a:cubicBezTo>
                  <a:cubicBezTo>
                    <a:pt x="145683" y="2410518"/>
                    <a:pt x="144089" y="2411989"/>
                    <a:pt x="142617" y="2413461"/>
                  </a:cubicBezTo>
                  <a:cubicBezTo>
                    <a:pt x="141146" y="2414932"/>
                    <a:pt x="139797" y="2416649"/>
                    <a:pt x="138693" y="2418366"/>
                  </a:cubicBezTo>
                  <a:cubicBezTo>
                    <a:pt x="137590" y="2420083"/>
                    <a:pt x="136609" y="2421677"/>
                    <a:pt x="135996" y="2423394"/>
                  </a:cubicBezTo>
                  <a:cubicBezTo>
                    <a:pt x="135505" y="2424620"/>
                    <a:pt x="135137" y="2425723"/>
                    <a:pt x="135014" y="2426705"/>
                  </a:cubicBezTo>
                  <a:cubicBezTo>
                    <a:pt x="135014" y="2427686"/>
                    <a:pt x="135014" y="2428544"/>
                    <a:pt x="135260" y="2429157"/>
                  </a:cubicBezTo>
                  <a:cubicBezTo>
                    <a:pt x="135505" y="2429770"/>
                    <a:pt x="135996" y="2430261"/>
                    <a:pt x="136609" y="2430629"/>
                  </a:cubicBezTo>
                  <a:cubicBezTo>
                    <a:pt x="137222" y="2430997"/>
                    <a:pt x="137958" y="2431119"/>
                    <a:pt x="138816" y="2430997"/>
                  </a:cubicBezTo>
                  <a:cubicBezTo>
                    <a:pt x="139061" y="2430997"/>
                    <a:pt x="139429" y="2430997"/>
                    <a:pt x="139674" y="2430997"/>
                  </a:cubicBezTo>
                  <a:cubicBezTo>
                    <a:pt x="139920" y="2430997"/>
                    <a:pt x="140288" y="2430874"/>
                    <a:pt x="140655" y="2430751"/>
                  </a:cubicBezTo>
                  <a:cubicBezTo>
                    <a:pt x="141023" y="2430751"/>
                    <a:pt x="141269" y="2430506"/>
                    <a:pt x="141636" y="2430383"/>
                  </a:cubicBezTo>
                  <a:cubicBezTo>
                    <a:pt x="142004" y="2430261"/>
                    <a:pt x="142372" y="2430138"/>
                    <a:pt x="142740" y="2429893"/>
                  </a:cubicBezTo>
                  <a:cubicBezTo>
                    <a:pt x="144334" y="2429157"/>
                    <a:pt x="145928" y="2428176"/>
                    <a:pt x="147523" y="2426950"/>
                  </a:cubicBezTo>
                  <a:cubicBezTo>
                    <a:pt x="149117" y="2425723"/>
                    <a:pt x="150711" y="2424252"/>
                    <a:pt x="152183" y="2422781"/>
                  </a:cubicBezTo>
                  <a:cubicBezTo>
                    <a:pt x="153654" y="2421186"/>
                    <a:pt x="155003" y="2419592"/>
                    <a:pt x="156107" y="2417875"/>
                  </a:cubicBezTo>
                  <a:cubicBezTo>
                    <a:pt x="157210" y="2416158"/>
                    <a:pt x="158191" y="2414442"/>
                    <a:pt x="158805" y="2412847"/>
                  </a:cubicBezTo>
                  <a:cubicBezTo>
                    <a:pt x="159295" y="2411621"/>
                    <a:pt x="159540" y="2410518"/>
                    <a:pt x="159663" y="2409537"/>
                  </a:cubicBezTo>
                  <a:cubicBezTo>
                    <a:pt x="159663" y="2408556"/>
                    <a:pt x="159663" y="2407697"/>
                    <a:pt x="159418" y="2407084"/>
                  </a:cubicBezTo>
                  <a:cubicBezTo>
                    <a:pt x="159172" y="2406471"/>
                    <a:pt x="158682" y="2405980"/>
                    <a:pt x="158069" y="2405612"/>
                  </a:cubicBezTo>
                  <a:cubicBezTo>
                    <a:pt x="157456" y="2405244"/>
                    <a:pt x="156720" y="2405122"/>
                    <a:pt x="155861" y="2405244"/>
                  </a:cubicBezTo>
                  <a:moveTo>
                    <a:pt x="3504736" y="2247789"/>
                  </a:moveTo>
                  <a:cubicBezTo>
                    <a:pt x="3502528" y="2247912"/>
                    <a:pt x="3500321" y="2248279"/>
                    <a:pt x="3498113" y="2249015"/>
                  </a:cubicBezTo>
                  <a:cubicBezTo>
                    <a:pt x="3495906" y="2249628"/>
                    <a:pt x="3493699" y="2250609"/>
                    <a:pt x="3491492" y="2251713"/>
                  </a:cubicBezTo>
                  <a:cubicBezTo>
                    <a:pt x="3489284" y="2252817"/>
                    <a:pt x="3487322" y="2254288"/>
                    <a:pt x="3485360" y="2255760"/>
                  </a:cubicBezTo>
                  <a:cubicBezTo>
                    <a:pt x="3483398" y="2257354"/>
                    <a:pt x="3481681" y="2259071"/>
                    <a:pt x="3480087" y="2261033"/>
                  </a:cubicBezTo>
                  <a:cubicBezTo>
                    <a:pt x="3477880" y="2263608"/>
                    <a:pt x="3476408" y="2266306"/>
                    <a:pt x="3475427" y="2269004"/>
                  </a:cubicBezTo>
                  <a:cubicBezTo>
                    <a:pt x="3474446" y="2271579"/>
                    <a:pt x="3474078" y="2274154"/>
                    <a:pt x="3474201" y="2276484"/>
                  </a:cubicBezTo>
                  <a:cubicBezTo>
                    <a:pt x="3474323" y="2278814"/>
                    <a:pt x="3475182" y="2280899"/>
                    <a:pt x="3476408" y="2282616"/>
                  </a:cubicBezTo>
                  <a:cubicBezTo>
                    <a:pt x="3477757" y="2284332"/>
                    <a:pt x="3479597" y="2285804"/>
                    <a:pt x="3482049" y="2286662"/>
                  </a:cubicBezTo>
                  <a:cubicBezTo>
                    <a:pt x="3482662" y="2286908"/>
                    <a:pt x="3483275" y="2287153"/>
                    <a:pt x="3483889" y="2287275"/>
                  </a:cubicBezTo>
                  <a:cubicBezTo>
                    <a:pt x="3484502" y="2287398"/>
                    <a:pt x="3485238" y="2287521"/>
                    <a:pt x="3485851" y="2287643"/>
                  </a:cubicBezTo>
                  <a:cubicBezTo>
                    <a:pt x="3486464" y="2287643"/>
                    <a:pt x="3487200" y="2287766"/>
                    <a:pt x="3487935" y="2287766"/>
                  </a:cubicBezTo>
                  <a:cubicBezTo>
                    <a:pt x="3488671" y="2287766"/>
                    <a:pt x="3489407" y="2287766"/>
                    <a:pt x="3490020" y="2287766"/>
                  </a:cubicBezTo>
                  <a:cubicBezTo>
                    <a:pt x="3492105" y="2287766"/>
                    <a:pt x="3494435" y="2287275"/>
                    <a:pt x="3496642" y="2286540"/>
                  </a:cubicBezTo>
                  <a:cubicBezTo>
                    <a:pt x="3498849" y="2285804"/>
                    <a:pt x="3501057" y="2284946"/>
                    <a:pt x="3503264" y="2283842"/>
                  </a:cubicBezTo>
                  <a:cubicBezTo>
                    <a:pt x="3505471" y="2282738"/>
                    <a:pt x="3507556" y="2281267"/>
                    <a:pt x="3509518" y="2279672"/>
                  </a:cubicBezTo>
                  <a:cubicBezTo>
                    <a:pt x="3511480" y="2278078"/>
                    <a:pt x="3513320" y="2276362"/>
                    <a:pt x="3514914" y="2274399"/>
                  </a:cubicBezTo>
                  <a:cubicBezTo>
                    <a:pt x="3516998" y="2271702"/>
                    <a:pt x="3518593" y="2269004"/>
                    <a:pt x="3519574" y="2266429"/>
                  </a:cubicBezTo>
                  <a:cubicBezTo>
                    <a:pt x="3520555" y="2263853"/>
                    <a:pt x="3520923" y="2261278"/>
                    <a:pt x="3520678" y="2258948"/>
                  </a:cubicBezTo>
                  <a:cubicBezTo>
                    <a:pt x="3520432" y="2256618"/>
                    <a:pt x="3519696" y="2254534"/>
                    <a:pt x="3518348" y="2252817"/>
                  </a:cubicBezTo>
                  <a:cubicBezTo>
                    <a:pt x="3516998" y="2251100"/>
                    <a:pt x="3515159" y="2249628"/>
                    <a:pt x="3512706" y="2248770"/>
                  </a:cubicBezTo>
                  <a:cubicBezTo>
                    <a:pt x="3512093" y="2248525"/>
                    <a:pt x="3511480" y="2248279"/>
                    <a:pt x="3510867" y="2248157"/>
                  </a:cubicBezTo>
                  <a:cubicBezTo>
                    <a:pt x="3510254" y="2248034"/>
                    <a:pt x="3509518" y="2247912"/>
                    <a:pt x="3508905" y="2247789"/>
                  </a:cubicBezTo>
                  <a:cubicBezTo>
                    <a:pt x="3508292" y="2247666"/>
                    <a:pt x="3507556" y="2247666"/>
                    <a:pt x="3506820" y="2247666"/>
                  </a:cubicBezTo>
                  <a:cubicBezTo>
                    <a:pt x="3506085" y="2247666"/>
                    <a:pt x="3505349" y="2247666"/>
                    <a:pt x="3504613" y="2247666"/>
                  </a:cubicBezTo>
                  <a:moveTo>
                    <a:pt x="137835" y="2451966"/>
                  </a:moveTo>
                  <a:cubicBezTo>
                    <a:pt x="137835" y="2451966"/>
                    <a:pt x="137222" y="2451966"/>
                    <a:pt x="136854" y="2451966"/>
                  </a:cubicBezTo>
                  <a:cubicBezTo>
                    <a:pt x="136486" y="2451966"/>
                    <a:pt x="136241" y="2452089"/>
                    <a:pt x="135873" y="2452211"/>
                  </a:cubicBezTo>
                  <a:cubicBezTo>
                    <a:pt x="135505" y="2452211"/>
                    <a:pt x="135137" y="2452457"/>
                    <a:pt x="134769" y="2452579"/>
                  </a:cubicBezTo>
                  <a:cubicBezTo>
                    <a:pt x="134401" y="2452702"/>
                    <a:pt x="134033" y="2452947"/>
                    <a:pt x="133543" y="2453070"/>
                  </a:cubicBezTo>
                  <a:cubicBezTo>
                    <a:pt x="131949" y="2453806"/>
                    <a:pt x="130232" y="2454909"/>
                    <a:pt x="128638" y="2456136"/>
                  </a:cubicBezTo>
                  <a:cubicBezTo>
                    <a:pt x="127044" y="2457362"/>
                    <a:pt x="125449" y="2458833"/>
                    <a:pt x="123978" y="2460428"/>
                  </a:cubicBezTo>
                  <a:cubicBezTo>
                    <a:pt x="122506" y="2462022"/>
                    <a:pt x="121157" y="2463616"/>
                    <a:pt x="120054" y="2465333"/>
                  </a:cubicBezTo>
                  <a:cubicBezTo>
                    <a:pt x="118950" y="2467050"/>
                    <a:pt x="118092" y="2468766"/>
                    <a:pt x="117479" y="2470360"/>
                  </a:cubicBezTo>
                  <a:cubicBezTo>
                    <a:pt x="116988" y="2471587"/>
                    <a:pt x="116743" y="2472690"/>
                    <a:pt x="116620" y="2473671"/>
                  </a:cubicBezTo>
                  <a:cubicBezTo>
                    <a:pt x="116620" y="2474653"/>
                    <a:pt x="116620" y="2475388"/>
                    <a:pt x="116865" y="2476124"/>
                  </a:cubicBezTo>
                  <a:cubicBezTo>
                    <a:pt x="117111" y="2476737"/>
                    <a:pt x="117601" y="2477228"/>
                    <a:pt x="118214" y="2477596"/>
                  </a:cubicBezTo>
                  <a:cubicBezTo>
                    <a:pt x="118827" y="2477964"/>
                    <a:pt x="119563" y="2478086"/>
                    <a:pt x="120422" y="2477964"/>
                  </a:cubicBezTo>
                  <a:cubicBezTo>
                    <a:pt x="120667" y="2477964"/>
                    <a:pt x="121035" y="2477964"/>
                    <a:pt x="121403" y="2477964"/>
                  </a:cubicBezTo>
                  <a:cubicBezTo>
                    <a:pt x="121771" y="2477964"/>
                    <a:pt x="122016" y="2477841"/>
                    <a:pt x="122384" y="2477718"/>
                  </a:cubicBezTo>
                  <a:cubicBezTo>
                    <a:pt x="122752" y="2477718"/>
                    <a:pt x="123119" y="2477473"/>
                    <a:pt x="123487" y="2477350"/>
                  </a:cubicBezTo>
                  <a:cubicBezTo>
                    <a:pt x="123855" y="2477228"/>
                    <a:pt x="124223" y="2476982"/>
                    <a:pt x="124714" y="2476860"/>
                  </a:cubicBezTo>
                  <a:cubicBezTo>
                    <a:pt x="126308" y="2476124"/>
                    <a:pt x="128025" y="2475020"/>
                    <a:pt x="129619" y="2473794"/>
                  </a:cubicBezTo>
                  <a:cubicBezTo>
                    <a:pt x="131213" y="2472568"/>
                    <a:pt x="132807" y="2471096"/>
                    <a:pt x="134279" y="2469502"/>
                  </a:cubicBezTo>
                  <a:cubicBezTo>
                    <a:pt x="135750" y="2467908"/>
                    <a:pt x="137099" y="2466314"/>
                    <a:pt x="138203" y="2464597"/>
                  </a:cubicBezTo>
                  <a:cubicBezTo>
                    <a:pt x="139307" y="2462880"/>
                    <a:pt x="140165" y="2461163"/>
                    <a:pt x="140778" y="2459569"/>
                  </a:cubicBezTo>
                  <a:cubicBezTo>
                    <a:pt x="141269" y="2458343"/>
                    <a:pt x="141514" y="2457239"/>
                    <a:pt x="141636" y="2456258"/>
                  </a:cubicBezTo>
                  <a:cubicBezTo>
                    <a:pt x="141636" y="2455277"/>
                    <a:pt x="141636" y="2454541"/>
                    <a:pt x="141391" y="2453928"/>
                  </a:cubicBezTo>
                  <a:cubicBezTo>
                    <a:pt x="141146" y="2453315"/>
                    <a:pt x="140655" y="2452825"/>
                    <a:pt x="140042" y="2452457"/>
                  </a:cubicBezTo>
                  <a:cubicBezTo>
                    <a:pt x="139429" y="2452211"/>
                    <a:pt x="138693" y="2451966"/>
                    <a:pt x="137835" y="2452089"/>
                  </a:cubicBezTo>
                  <a:moveTo>
                    <a:pt x="3441827" y="2323451"/>
                  </a:moveTo>
                  <a:cubicBezTo>
                    <a:pt x="3439742" y="2323451"/>
                    <a:pt x="3437657" y="2323941"/>
                    <a:pt x="3435450" y="2324555"/>
                  </a:cubicBezTo>
                  <a:cubicBezTo>
                    <a:pt x="3433243" y="2325168"/>
                    <a:pt x="3431158" y="2326026"/>
                    <a:pt x="3429074" y="2327130"/>
                  </a:cubicBezTo>
                  <a:cubicBezTo>
                    <a:pt x="3426989" y="2328234"/>
                    <a:pt x="3424904" y="2329582"/>
                    <a:pt x="3422942" y="2331054"/>
                  </a:cubicBezTo>
                  <a:cubicBezTo>
                    <a:pt x="3420980" y="2332526"/>
                    <a:pt x="3419263" y="2334242"/>
                    <a:pt x="3417547" y="2336204"/>
                  </a:cubicBezTo>
                  <a:cubicBezTo>
                    <a:pt x="3415339" y="2338780"/>
                    <a:pt x="3413745" y="2341477"/>
                    <a:pt x="3412641" y="2344053"/>
                  </a:cubicBezTo>
                  <a:cubicBezTo>
                    <a:pt x="3411537" y="2346628"/>
                    <a:pt x="3411047" y="2349203"/>
                    <a:pt x="3411170" y="2351656"/>
                  </a:cubicBezTo>
                  <a:cubicBezTo>
                    <a:pt x="3411170" y="2353986"/>
                    <a:pt x="3411905" y="2356193"/>
                    <a:pt x="3413132" y="2358032"/>
                  </a:cubicBezTo>
                  <a:cubicBezTo>
                    <a:pt x="3414358" y="2359872"/>
                    <a:pt x="3416075" y="2361343"/>
                    <a:pt x="3418527" y="2362447"/>
                  </a:cubicBezTo>
                  <a:cubicBezTo>
                    <a:pt x="3419140" y="2362692"/>
                    <a:pt x="3419754" y="2362938"/>
                    <a:pt x="3420489" y="2363183"/>
                  </a:cubicBezTo>
                  <a:cubicBezTo>
                    <a:pt x="3421102" y="2363428"/>
                    <a:pt x="3421838" y="2363551"/>
                    <a:pt x="3422574" y="2363673"/>
                  </a:cubicBezTo>
                  <a:cubicBezTo>
                    <a:pt x="3423310" y="2363673"/>
                    <a:pt x="3424046" y="2363919"/>
                    <a:pt x="3424782" y="2363919"/>
                  </a:cubicBezTo>
                  <a:cubicBezTo>
                    <a:pt x="3425517" y="2363919"/>
                    <a:pt x="3426253" y="2363919"/>
                    <a:pt x="3427112" y="2363919"/>
                  </a:cubicBezTo>
                  <a:cubicBezTo>
                    <a:pt x="3429196" y="2363919"/>
                    <a:pt x="3431281" y="2363428"/>
                    <a:pt x="3433488" y="2362815"/>
                  </a:cubicBezTo>
                  <a:cubicBezTo>
                    <a:pt x="3435695" y="2362202"/>
                    <a:pt x="3437780" y="2361343"/>
                    <a:pt x="3439987" y="2360240"/>
                  </a:cubicBezTo>
                  <a:cubicBezTo>
                    <a:pt x="3442072" y="2359136"/>
                    <a:pt x="3444157" y="2357787"/>
                    <a:pt x="3446119" y="2356315"/>
                  </a:cubicBezTo>
                  <a:cubicBezTo>
                    <a:pt x="3448081" y="2354844"/>
                    <a:pt x="3449920" y="2353127"/>
                    <a:pt x="3451515" y="2351165"/>
                  </a:cubicBezTo>
                  <a:cubicBezTo>
                    <a:pt x="3453722" y="2348590"/>
                    <a:pt x="3455439" y="2345892"/>
                    <a:pt x="3456420" y="2343194"/>
                  </a:cubicBezTo>
                  <a:cubicBezTo>
                    <a:pt x="3457523" y="2340496"/>
                    <a:pt x="3458014" y="2337921"/>
                    <a:pt x="3457891" y="2335591"/>
                  </a:cubicBezTo>
                  <a:cubicBezTo>
                    <a:pt x="3457891" y="2333261"/>
                    <a:pt x="3457155" y="2331054"/>
                    <a:pt x="3455929" y="2329215"/>
                  </a:cubicBezTo>
                  <a:cubicBezTo>
                    <a:pt x="3454703" y="2327375"/>
                    <a:pt x="3452863" y="2325904"/>
                    <a:pt x="3450534" y="2324922"/>
                  </a:cubicBezTo>
                  <a:cubicBezTo>
                    <a:pt x="3449920" y="2324677"/>
                    <a:pt x="3449307" y="2324432"/>
                    <a:pt x="3448572" y="2324187"/>
                  </a:cubicBezTo>
                  <a:cubicBezTo>
                    <a:pt x="3447836" y="2323941"/>
                    <a:pt x="3447223" y="2323819"/>
                    <a:pt x="3446487" y="2323696"/>
                  </a:cubicBezTo>
                  <a:cubicBezTo>
                    <a:pt x="3445751" y="2323574"/>
                    <a:pt x="3445015" y="2323451"/>
                    <a:pt x="3444280" y="2323451"/>
                  </a:cubicBezTo>
                  <a:cubicBezTo>
                    <a:pt x="3443544" y="2323451"/>
                    <a:pt x="3442808" y="2323451"/>
                    <a:pt x="3441950" y="2323451"/>
                  </a:cubicBezTo>
                  <a:moveTo>
                    <a:pt x="120790" y="2498810"/>
                  </a:moveTo>
                  <a:cubicBezTo>
                    <a:pt x="120790" y="2498810"/>
                    <a:pt x="120176" y="2498810"/>
                    <a:pt x="119808" y="2498933"/>
                  </a:cubicBezTo>
                  <a:cubicBezTo>
                    <a:pt x="119441" y="2498933"/>
                    <a:pt x="119073" y="2499056"/>
                    <a:pt x="118705" y="2499178"/>
                  </a:cubicBezTo>
                  <a:cubicBezTo>
                    <a:pt x="118337" y="2499178"/>
                    <a:pt x="117969" y="2499424"/>
                    <a:pt x="117479" y="2499669"/>
                  </a:cubicBezTo>
                  <a:cubicBezTo>
                    <a:pt x="117111" y="2499791"/>
                    <a:pt x="116620" y="2500037"/>
                    <a:pt x="116252" y="2500282"/>
                  </a:cubicBezTo>
                  <a:cubicBezTo>
                    <a:pt x="114658" y="2501140"/>
                    <a:pt x="112941" y="2502244"/>
                    <a:pt x="111347" y="2503470"/>
                  </a:cubicBezTo>
                  <a:cubicBezTo>
                    <a:pt x="109753" y="2504819"/>
                    <a:pt x="108159" y="2506291"/>
                    <a:pt x="106687" y="2507885"/>
                  </a:cubicBezTo>
                  <a:cubicBezTo>
                    <a:pt x="105216" y="2509479"/>
                    <a:pt x="103989" y="2511196"/>
                    <a:pt x="102886" y="2512913"/>
                  </a:cubicBezTo>
                  <a:cubicBezTo>
                    <a:pt x="101782" y="2514629"/>
                    <a:pt x="100924" y="2516346"/>
                    <a:pt x="100310" y="2517941"/>
                  </a:cubicBezTo>
                  <a:cubicBezTo>
                    <a:pt x="99943" y="2519167"/>
                    <a:pt x="99697" y="2520148"/>
                    <a:pt x="99575" y="2521129"/>
                  </a:cubicBezTo>
                  <a:cubicBezTo>
                    <a:pt x="99575" y="2522110"/>
                    <a:pt x="99575" y="2522846"/>
                    <a:pt x="99943" y="2523459"/>
                  </a:cubicBezTo>
                  <a:cubicBezTo>
                    <a:pt x="100188" y="2524072"/>
                    <a:pt x="100678" y="2524562"/>
                    <a:pt x="101291" y="2524808"/>
                  </a:cubicBezTo>
                  <a:cubicBezTo>
                    <a:pt x="101905" y="2525053"/>
                    <a:pt x="102640" y="2525298"/>
                    <a:pt x="103499" y="2525176"/>
                  </a:cubicBezTo>
                  <a:cubicBezTo>
                    <a:pt x="103867" y="2525176"/>
                    <a:pt x="104112" y="2525176"/>
                    <a:pt x="104480" y="2525176"/>
                  </a:cubicBezTo>
                  <a:cubicBezTo>
                    <a:pt x="104848" y="2525176"/>
                    <a:pt x="105216" y="2525053"/>
                    <a:pt x="105584" y="2524930"/>
                  </a:cubicBezTo>
                  <a:cubicBezTo>
                    <a:pt x="105951" y="2524808"/>
                    <a:pt x="106319" y="2524685"/>
                    <a:pt x="106810" y="2524562"/>
                  </a:cubicBezTo>
                  <a:cubicBezTo>
                    <a:pt x="107178" y="2524440"/>
                    <a:pt x="107668" y="2524195"/>
                    <a:pt x="108159" y="2523949"/>
                  </a:cubicBezTo>
                  <a:cubicBezTo>
                    <a:pt x="109753" y="2523091"/>
                    <a:pt x="111470" y="2521987"/>
                    <a:pt x="113064" y="2520761"/>
                  </a:cubicBezTo>
                  <a:cubicBezTo>
                    <a:pt x="114658" y="2519412"/>
                    <a:pt x="116252" y="2517941"/>
                    <a:pt x="117724" y="2516346"/>
                  </a:cubicBezTo>
                  <a:cubicBezTo>
                    <a:pt x="119195" y="2514752"/>
                    <a:pt x="120422" y="2513035"/>
                    <a:pt x="121525" y="2511319"/>
                  </a:cubicBezTo>
                  <a:cubicBezTo>
                    <a:pt x="122629" y="2509602"/>
                    <a:pt x="123487" y="2507885"/>
                    <a:pt x="124100" y="2506291"/>
                  </a:cubicBezTo>
                  <a:cubicBezTo>
                    <a:pt x="124468" y="2505064"/>
                    <a:pt x="124714" y="2504083"/>
                    <a:pt x="124714" y="2503102"/>
                  </a:cubicBezTo>
                  <a:cubicBezTo>
                    <a:pt x="124714" y="2502244"/>
                    <a:pt x="124714" y="2501386"/>
                    <a:pt x="124346" y="2500773"/>
                  </a:cubicBezTo>
                  <a:cubicBezTo>
                    <a:pt x="123978" y="2500159"/>
                    <a:pt x="123610" y="2499669"/>
                    <a:pt x="122997" y="2499424"/>
                  </a:cubicBezTo>
                  <a:cubicBezTo>
                    <a:pt x="122384" y="2499178"/>
                    <a:pt x="121648" y="2498933"/>
                    <a:pt x="120790" y="2499056"/>
                  </a:cubicBezTo>
                  <a:moveTo>
                    <a:pt x="3376588" y="2398623"/>
                  </a:moveTo>
                  <a:cubicBezTo>
                    <a:pt x="3374626" y="2398623"/>
                    <a:pt x="3372542" y="2399113"/>
                    <a:pt x="3370334" y="2399604"/>
                  </a:cubicBezTo>
                  <a:cubicBezTo>
                    <a:pt x="3368249" y="2400217"/>
                    <a:pt x="3366165" y="2401075"/>
                    <a:pt x="3364080" y="2402056"/>
                  </a:cubicBezTo>
                  <a:cubicBezTo>
                    <a:pt x="3361996" y="2403160"/>
                    <a:pt x="3360034" y="2404386"/>
                    <a:pt x="3358071" y="2405858"/>
                  </a:cubicBezTo>
                  <a:cubicBezTo>
                    <a:pt x="3356109" y="2407329"/>
                    <a:pt x="3354392" y="2408923"/>
                    <a:pt x="3352798" y="2410763"/>
                  </a:cubicBezTo>
                  <a:cubicBezTo>
                    <a:pt x="3350468" y="2413338"/>
                    <a:pt x="3348751" y="2416036"/>
                    <a:pt x="3347648" y="2418611"/>
                  </a:cubicBezTo>
                  <a:cubicBezTo>
                    <a:pt x="3346422" y="2421309"/>
                    <a:pt x="3345931" y="2423884"/>
                    <a:pt x="3345809" y="2426337"/>
                  </a:cubicBezTo>
                  <a:cubicBezTo>
                    <a:pt x="3345809" y="2428789"/>
                    <a:pt x="3346299" y="2430997"/>
                    <a:pt x="3347403" y="2432959"/>
                  </a:cubicBezTo>
                  <a:cubicBezTo>
                    <a:pt x="3348506" y="2434921"/>
                    <a:pt x="3350101" y="2436515"/>
                    <a:pt x="3352431" y="2437741"/>
                  </a:cubicBezTo>
                  <a:cubicBezTo>
                    <a:pt x="3353044" y="2438109"/>
                    <a:pt x="3353779" y="2438354"/>
                    <a:pt x="3354392" y="2438600"/>
                  </a:cubicBezTo>
                  <a:cubicBezTo>
                    <a:pt x="3355128" y="2438845"/>
                    <a:pt x="3355864" y="2438967"/>
                    <a:pt x="3356600" y="2439213"/>
                  </a:cubicBezTo>
                  <a:cubicBezTo>
                    <a:pt x="3357336" y="2439335"/>
                    <a:pt x="3358071" y="2439458"/>
                    <a:pt x="3358930" y="2439458"/>
                  </a:cubicBezTo>
                  <a:cubicBezTo>
                    <a:pt x="3359666" y="2439458"/>
                    <a:pt x="3360524" y="2439458"/>
                    <a:pt x="3361260" y="2439458"/>
                  </a:cubicBezTo>
                  <a:cubicBezTo>
                    <a:pt x="3363222" y="2439458"/>
                    <a:pt x="3365429" y="2439090"/>
                    <a:pt x="3367514" y="2438477"/>
                  </a:cubicBezTo>
                  <a:cubicBezTo>
                    <a:pt x="3369599" y="2437864"/>
                    <a:pt x="3371806" y="2437005"/>
                    <a:pt x="3373891" y="2436024"/>
                  </a:cubicBezTo>
                  <a:cubicBezTo>
                    <a:pt x="3375975" y="2434921"/>
                    <a:pt x="3378060" y="2433694"/>
                    <a:pt x="3379899" y="2432223"/>
                  </a:cubicBezTo>
                  <a:cubicBezTo>
                    <a:pt x="3381861" y="2430751"/>
                    <a:pt x="3383578" y="2429035"/>
                    <a:pt x="3385295" y="2427195"/>
                  </a:cubicBezTo>
                  <a:cubicBezTo>
                    <a:pt x="3387625" y="2424620"/>
                    <a:pt x="3389342" y="2421922"/>
                    <a:pt x="3390445" y="2419224"/>
                  </a:cubicBezTo>
                  <a:cubicBezTo>
                    <a:pt x="3391549" y="2416526"/>
                    <a:pt x="3392162" y="2413951"/>
                    <a:pt x="3392285" y="2411498"/>
                  </a:cubicBezTo>
                  <a:cubicBezTo>
                    <a:pt x="3392285" y="2409046"/>
                    <a:pt x="3391794" y="2406839"/>
                    <a:pt x="3390691" y="2404877"/>
                  </a:cubicBezTo>
                  <a:cubicBezTo>
                    <a:pt x="3389587" y="2402915"/>
                    <a:pt x="3387870" y="2401320"/>
                    <a:pt x="3385663" y="2400217"/>
                  </a:cubicBezTo>
                  <a:cubicBezTo>
                    <a:pt x="3385050" y="2399849"/>
                    <a:pt x="3384314" y="2399604"/>
                    <a:pt x="3383578" y="2399358"/>
                  </a:cubicBezTo>
                  <a:cubicBezTo>
                    <a:pt x="3382842" y="2399113"/>
                    <a:pt x="3382107" y="2398868"/>
                    <a:pt x="3381371" y="2398745"/>
                  </a:cubicBezTo>
                  <a:cubicBezTo>
                    <a:pt x="3380635" y="2398623"/>
                    <a:pt x="3379899" y="2398500"/>
                    <a:pt x="3379041" y="2398500"/>
                  </a:cubicBezTo>
                  <a:cubicBezTo>
                    <a:pt x="3378305" y="2398500"/>
                    <a:pt x="3377447" y="2398500"/>
                    <a:pt x="3376588" y="2398500"/>
                  </a:cubicBezTo>
                  <a:moveTo>
                    <a:pt x="105093" y="2545532"/>
                  </a:moveTo>
                  <a:cubicBezTo>
                    <a:pt x="105093" y="2545532"/>
                    <a:pt x="104357" y="2545532"/>
                    <a:pt x="103989" y="2545655"/>
                  </a:cubicBezTo>
                  <a:cubicBezTo>
                    <a:pt x="103621" y="2545777"/>
                    <a:pt x="103254" y="2545777"/>
                    <a:pt x="102763" y="2545900"/>
                  </a:cubicBezTo>
                  <a:cubicBezTo>
                    <a:pt x="102395" y="2546022"/>
                    <a:pt x="101905" y="2546145"/>
                    <a:pt x="101414" y="2546390"/>
                  </a:cubicBezTo>
                  <a:cubicBezTo>
                    <a:pt x="100924" y="2546636"/>
                    <a:pt x="100556" y="2546758"/>
                    <a:pt x="100065" y="2547004"/>
                  </a:cubicBezTo>
                  <a:cubicBezTo>
                    <a:pt x="98471" y="2547862"/>
                    <a:pt x="96754" y="2549088"/>
                    <a:pt x="95160" y="2550437"/>
                  </a:cubicBezTo>
                  <a:cubicBezTo>
                    <a:pt x="93566" y="2551786"/>
                    <a:pt x="91972" y="2553380"/>
                    <a:pt x="90500" y="2554975"/>
                  </a:cubicBezTo>
                  <a:cubicBezTo>
                    <a:pt x="89029" y="2556569"/>
                    <a:pt x="87802" y="2558285"/>
                    <a:pt x="86699" y="2560002"/>
                  </a:cubicBezTo>
                  <a:cubicBezTo>
                    <a:pt x="85595" y="2561719"/>
                    <a:pt x="84737" y="2563436"/>
                    <a:pt x="84246" y="2565030"/>
                  </a:cubicBezTo>
                  <a:cubicBezTo>
                    <a:pt x="83878" y="2566134"/>
                    <a:pt x="83633" y="2567237"/>
                    <a:pt x="83633" y="2568096"/>
                  </a:cubicBezTo>
                  <a:cubicBezTo>
                    <a:pt x="83633" y="2568954"/>
                    <a:pt x="83633" y="2569690"/>
                    <a:pt x="84001" y="2570303"/>
                  </a:cubicBezTo>
                  <a:cubicBezTo>
                    <a:pt x="84246" y="2570916"/>
                    <a:pt x="84737" y="2571407"/>
                    <a:pt x="85350" y="2571652"/>
                  </a:cubicBezTo>
                  <a:cubicBezTo>
                    <a:pt x="85963" y="2571897"/>
                    <a:pt x="86576" y="2572020"/>
                    <a:pt x="87434" y="2572020"/>
                  </a:cubicBezTo>
                  <a:cubicBezTo>
                    <a:pt x="87802" y="2572020"/>
                    <a:pt x="88170" y="2572020"/>
                    <a:pt x="88538" y="2571897"/>
                  </a:cubicBezTo>
                  <a:cubicBezTo>
                    <a:pt x="88906" y="2571775"/>
                    <a:pt x="89274" y="2571775"/>
                    <a:pt x="89764" y="2571652"/>
                  </a:cubicBezTo>
                  <a:cubicBezTo>
                    <a:pt x="90132" y="2571530"/>
                    <a:pt x="90623" y="2571407"/>
                    <a:pt x="91113" y="2571162"/>
                  </a:cubicBezTo>
                  <a:cubicBezTo>
                    <a:pt x="91604" y="2570916"/>
                    <a:pt x="92094" y="2570794"/>
                    <a:pt x="92462" y="2570548"/>
                  </a:cubicBezTo>
                  <a:cubicBezTo>
                    <a:pt x="94179" y="2569690"/>
                    <a:pt x="95773" y="2568586"/>
                    <a:pt x="97490" y="2567237"/>
                  </a:cubicBezTo>
                  <a:cubicBezTo>
                    <a:pt x="99084" y="2565888"/>
                    <a:pt x="100678" y="2564417"/>
                    <a:pt x="102150" y="2562700"/>
                  </a:cubicBezTo>
                  <a:cubicBezTo>
                    <a:pt x="103621" y="2561106"/>
                    <a:pt x="104848" y="2559389"/>
                    <a:pt x="105951" y="2557672"/>
                  </a:cubicBezTo>
                  <a:cubicBezTo>
                    <a:pt x="107055" y="2555956"/>
                    <a:pt x="107791" y="2554239"/>
                    <a:pt x="108404" y="2552645"/>
                  </a:cubicBezTo>
                  <a:cubicBezTo>
                    <a:pt x="108772" y="2551541"/>
                    <a:pt x="109017" y="2550437"/>
                    <a:pt x="109017" y="2549579"/>
                  </a:cubicBezTo>
                  <a:cubicBezTo>
                    <a:pt x="109017" y="2548720"/>
                    <a:pt x="109017" y="2547985"/>
                    <a:pt x="108649" y="2547371"/>
                  </a:cubicBezTo>
                  <a:cubicBezTo>
                    <a:pt x="108404" y="2546758"/>
                    <a:pt x="107913" y="2546268"/>
                    <a:pt x="107300" y="2546022"/>
                  </a:cubicBezTo>
                  <a:cubicBezTo>
                    <a:pt x="106687" y="2545777"/>
                    <a:pt x="105951" y="2545655"/>
                    <a:pt x="105216" y="2545655"/>
                  </a:cubicBezTo>
                  <a:moveTo>
                    <a:pt x="3309143" y="2473058"/>
                  </a:moveTo>
                  <a:cubicBezTo>
                    <a:pt x="3307180" y="2473058"/>
                    <a:pt x="3305218" y="2473426"/>
                    <a:pt x="3303134" y="2474039"/>
                  </a:cubicBezTo>
                  <a:cubicBezTo>
                    <a:pt x="3301049" y="2474653"/>
                    <a:pt x="3299087" y="2475388"/>
                    <a:pt x="3297002" y="2476369"/>
                  </a:cubicBezTo>
                  <a:cubicBezTo>
                    <a:pt x="3295040" y="2477350"/>
                    <a:pt x="3292955" y="2478577"/>
                    <a:pt x="3291116" y="2479925"/>
                  </a:cubicBezTo>
                  <a:cubicBezTo>
                    <a:pt x="3289276" y="2481274"/>
                    <a:pt x="3287437" y="2482869"/>
                    <a:pt x="3285843" y="2484585"/>
                  </a:cubicBezTo>
                  <a:cubicBezTo>
                    <a:pt x="3283513" y="2487161"/>
                    <a:pt x="3281673" y="2489859"/>
                    <a:pt x="3280447" y="2492556"/>
                  </a:cubicBezTo>
                  <a:cubicBezTo>
                    <a:pt x="3279221" y="2495254"/>
                    <a:pt x="3278485" y="2497952"/>
                    <a:pt x="3278240" y="2500404"/>
                  </a:cubicBezTo>
                  <a:cubicBezTo>
                    <a:pt x="3278117" y="2502857"/>
                    <a:pt x="3278485" y="2505310"/>
                    <a:pt x="3279466" y="2507272"/>
                  </a:cubicBezTo>
                  <a:cubicBezTo>
                    <a:pt x="3280447" y="2509357"/>
                    <a:pt x="3281919" y="2511073"/>
                    <a:pt x="3284126" y="2512300"/>
                  </a:cubicBezTo>
                  <a:cubicBezTo>
                    <a:pt x="3284739" y="2512667"/>
                    <a:pt x="3285475" y="2513035"/>
                    <a:pt x="3286211" y="2513281"/>
                  </a:cubicBezTo>
                  <a:cubicBezTo>
                    <a:pt x="3286946" y="2513526"/>
                    <a:pt x="3287683" y="2513771"/>
                    <a:pt x="3288541" y="2514016"/>
                  </a:cubicBezTo>
                  <a:cubicBezTo>
                    <a:pt x="3289276" y="2514139"/>
                    <a:pt x="3290135" y="2514262"/>
                    <a:pt x="3290993" y="2514384"/>
                  </a:cubicBezTo>
                  <a:cubicBezTo>
                    <a:pt x="3291852" y="2514384"/>
                    <a:pt x="3292710" y="2514384"/>
                    <a:pt x="3293568" y="2514384"/>
                  </a:cubicBezTo>
                  <a:cubicBezTo>
                    <a:pt x="3295531" y="2514384"/>
                    <a:pt x="3297493" y="2514016"/>
                    <a:pt x="3299577" y="2513526"/>
                  </a:cubicBezTo>
                  <a:cubicBezTo>
                    <a:pt x="3301662" y="2513035"/>
                    <a:pt x="3303747" y="2512177"/>
                    <a:pt x="3305709" y="2511196"/>
                  </a:cubicBezTo>
                  <a:cubicBezTo>
                    <a:pt x="3307671" y="2510215"/>
                    <a:pt x="3309756" y="2508989"/>
                    <a:pt x="3311595" y="2507640"/>
                  </a:cubicBezTo>
                  <a:cubicBezTo>
                    <a:pt x="3313434" y="2506291"/>
                    <a:pt x="3315274" y="2504697"/>
                    <a:pt x="3316868" y="2502857"/>
                  </a:cubicBezTo>
                  <a:cubicBezTo>
                    <a:pt x="3319198" y="2500282"/>
                    <a:pt x="3321037" y="2497584"/>
                    <a:pt x="3322264" y="2494886"/>
                  </a:cubicBezTo>
                  <a:cubicBezTo>
                    <a:pt x="3323490" y="2492188"/>
                    <a:pt x="3324226" y="2489491"/>
                    <a:pt x="3324348" y="2487038"/>
                  </a:cubicBezTo>
                  <a:cubicBezTo>
                    <a:pt x="3324471" y="2484585"/>
                    <a:pt x="3324103" y="2482133"/>
                    <a:pt x="3323122" y="2480171"/>
                  </a:cubicBezTo>
                  <a:cubicBezTo>
                    <a:pt x="3322141" y="2478086"/>
                    <a:pt x="3320547" y="2476369"/>
                    <a:pt x="3318462" y="2475143"/>
                  </a:cubicBezTo>
                  <a:cubicBezTo>
                    <a:pt x="3317849" y="2474775"/>
                    <a:pt x="3317113" y="2474407"/>
                    <a:pt x="3316378" y="2474162"/>
                  </a:cubicBezTo>
                  <a:cubicBezTo>
                    <a:pt x="3315642" y="2473917"/>
                    <a:pt x="3314906" y="2473671"/>
                    <a:pt x="3314048" y="2473549"/>
                  </a:cubicBezTo>
                  <a:cubicBezTo>
                    <a:pt x="3313312" y="2473426"/>
                    <a:pt x="3312453" y="2473304"/>
                    <a:pt x="3311595" y="2473181"/>
                  </a:cubicBezTo>
                  <a:cubicBezTo>
                    <a:pt x="3310736" y="2473058"/>
                    <a:pt x="3309878" y="2473181"/>
                    <a:pt x="3309020" y="2473181"/>
                  </a:cubicBezTo>
                  <a:moveTo>
                    <a:pt x="90500" y="2592131"/>
                  </a:moveTo>
                  <a:cubicBezTo>
                    <a:pt x="90500" y="2592131"/>
                    <a:pt x="89764" y="2592131"/>
                    <a:pt x="89397" y="2592254"/>
                  </a:cubicBezTo>
                  <a:cubicBezTo>
                    <a:pt x="89029" y="2592254"/>
                    <a:pt x="88538" y="2592499"/>
                    <a:pt x="88048" y="2592622"/>
                  </a:cubicBezTo>
                  <a:cubicBezTo>
                    <a:pt x="87557" y="2592744"/>
                    <a:pt x="87067" y="2592990"/>
                    <a:pt x="86576" y="2593112"/>
                  </a:cubicBezTo>
                  <a:cubicBezTo>
                    <a:pt x="86086" y="2593357"/>
                    <a:pt x="85595" y="2593603"/>
                    <a:pt x="85104" y="2593848"/>
                  </a:cubicBezTo>
                  <a:cubicBezTo>
                    <a:pt x="83388" y="2594706"/>
                    <a:pt x="81793" y="2595933"/>
                    <a:pt x="80077" y="2597281"/>
                  </a:cubicBezTo>
                  <a:cubicBezTo>
                    <a:pt x="78483" y="2598630"/>
                    <a:pt x="76888" y="2600225"/>
                    <a:pt x="75417" y="2601941"/>
                  </a:cubicBezTo>
                  <a:cubicBezTo>
                    <a:pt x="73945" y="2603535"/>
                    <a:pt x="72719" y="2605375"/>
                    <a:pt x="71738" y="2607092"/>
                  </a:cubicBezTo>
                  <a:cubicBezTo>
                    <a:pt x="70757" y="2608808"/>
                    <a:pt x="69899" y="2610525"/>
                    <a:pt x="69408" y="2612120"/>
                  </a:cubicBezTo>
                  <a:cubicBezTo>
                    <a:pt x="69040" y="2613223"/>
                    <a:pt x="68917" y="2614204"/>
                    <a:pt x="68917" y="2615063"/>
                  </a:cubicBezTo>
                  <a:cubicBezTo>
                    <a:pt x="68917" y="2615921"/>
                    <a:pt x="69040" y="2616657"/>
                    <a:pt x="69408" y="2617270"/>
                  </a:cubicBezTo>
                  <a:cubicBezTo>
                    <a:pt x="69653" y="2617883"/>
                    <a:pt x="70144" y="2618251"/>
                    <a:pt x="70757" y="2618619"/>
                  </a:cubicBezTo>
                  <a:cubicBezTo>
                    <a:pt x="71370" y="2618864"/>
                    <a:pt x="71983" y="2618987"/>
                    <a:pt x="72842" y="2618987"/>
                  </a:cubicBezTo>
                  <a:cubicBezTo>
                    <a:pt x="73209" y="2618987"/>
                    <a:pt x="73577" y="2618987"/>
                    <a:pt x="73945" y="2618864"/>
                  </a:cubicBezTo>
                  <a:cubicBezTo>
                    <a:pt x="74313" y="2618864"/>
                    <a:pt x="74804" y="2618619"/>
                    <a:pt x="75172" y="2618496"/>
                  </a:cubicBezTo>
                  <a:cubicBezTo>
                    <a:pt x="75662" y="2618373"/>
                    <a:pt x="76153" y="2618128"/>
                    <a:pt x="76643" y="2618006"/>
                  </a:cubicBezTo>
                  <a:cubicBezTo>
                    <a:pt x="77134" y="2617760"/>
                    <a:pt x="77624" y="2617515"/>
                    <a:pt x="78115" y="2617270"/>
                  </a:cubicBezTo>
                  <a:cubicBezTo>
                    <a:pt x="79831" y="2616412"/>
                    <a:pt x="81548" y="2615185"/>
                    <a:pt x="83142" y="2613714"/>
                  </a:cubicBezTo>
                  <a:cubicBezTo>
                    <a:pt x="84737" y="2612365"/>
                    <a:pt x="86331" y="2610771"/>
                    <a:pt x="87802" y="2609054"/>
                  </a:cubicBezTo>
                  <a:cubicBezTo>
                    <a:pt x="89274" y="2607337"/>
                    <a:pt x="90500" y="2605620"/>
                    <a:pt x="91481" y="2603903"/>
                  </a:cubicBezTo>
                  <a:cubicBezTo>
                    <a:pt x="92462" y="2602187"/>
                    <a:pt x="93321" y="2600470"/>
                    <a:pt x="93811" y="2598876"/>
                  </a:cubicBezTo>
                  <a:cubicBezTo>
                    <a:pt x="94179" y="2597772"/>
                    <a:pt x="94302" y="2596791"/>
                    <a:pt x="94302" y="2595933"/>
                  </a:cubicBezTo>
                  <a:cubicBezTo>
                    <a:pt x="94302" y="2595074"/>
                    <a:pt x="94179" y="2594338"/>
                    <a:pt x="93811" y="2593725"/>
                  </a:cubicBezTo>
                  <a:cubicBezTo>
                    <a:pt x="93443" y="2593112"/>
                    <a:pt x="93075" y="2592744"/>
                    <a:pt x="92462" y="2592376"/>
                  </a:cubicBezTo>
                  <a:cubicBezTo>
                    <a:pt x="91849" y="2592131"/>
                    <a:pt x="91236" y="2592008"/>
                    <a:pt x="90378" y="2592008"/>
                  </a:cubicBezTo>
                  <a:moveTo>
                    <a:pt x="3239244" y="2546636"/>
                  </a:moveTo>
                  <a:cubicBezTo>
                    <a:pt x="3237405" y="2546636"/>
                    <a:pt x="3235442" y="2547004"/>
                    <a:pt x="3233480" y="2547494"/>
                  </a:cubicBezTo>
                  <a:cubicBezTo>
                    <a:pt x="3231518" y="2547985"/>
                    <a:pt x="3229556" y="2548720"/>
                    <a:pt x="3227594" y="2549579"/>
                  </a:cubicBezTo>
                  <a:cubicBezTo>
                    <a:pt x="3225632" y="2550437"/>
                    <a:pt x="3223670" y="2551663"/>
                    <a:pt x="3221830" y="2552890"/>
                  </a:cubicBezTo>
                  <a:cubicBezTo>
                    <a:pt x="3219991" y="2554239"/>
                    <a:pt x="3218152" y="2555710"/>
                    <a:pt x="3216557" y="2557427"/>
                  </a:cubicBezTo>
                  <a:cubicBezTo>
                    <a:pt x="3214105" y="2560002"/>
                    <a:pt x="3212143" y="2562577"/>
                    <a:pt x="3210794" y="2565275"/>
                  </a:cubicBezTo>
                  <a:cubicBezTo>
                    <a:pt x="3209445" y="2567973"/>
                    <a:pt x="3208587" y="2570671"/>
                    <a:pt x="3208342" y="2573246"/>
                  </a:cubicBezTo>
                  <a:cubicBezTo>
                    <a:pt x="3208096" y="2575821"/>
                    <a:pt x="3208342" y="2578151"/>
                    <a:pt x="3209200" y="2580359"/>
                  </a:cubicBezTo>
                  <a:cubicBezTo>
                    <a:pt x="3210058" y="2582443"/>
                    <a:pt x="3211530" y="2584283"/>
                    <a:pt x="3213615" y="2585632"/>
                  </a:cubicBezTo>
                  <a:cubicBezTo>
                    <a:pt x="3214228" y="2586122"/>
                    <a:pt x="3214963" y="2586490"/>
                    <a:pt x="3215699" y="2586858"/>
                  </a:cubicBezTo>
                  <a:cubicBezTo>
                    <a:pt x="3216435" y="2587226"/>
                    <a:pt x="3217293" y="2587471"/>
                    <a:pt x="3218029" y="2587716"/>
                  </a:cubicBezTo>
                  <a:cubicBezTo>
                    <a:pt x="3218887" y="2587962"/>
                    <a:pt x="3219746" y="2588084"/>
                    <a:pt x="3220604" y="2588207"/>
                  </a:cubicBezTo>
                  <a:cubicBezTo>
                    <a:pt x="3221463" y="2588330"/>
                    <a:pt x="3222321" y="2588330"/>
                    <a:pt x="3223302" y="2588207"/>
                  </a:cubicBezTo>
                  <a:cubicBezTo>
                    <a:pt x="3225142" y="2588207"/>
                    <a:pt x="3227104" y="2587839"/>
                    <a:pt x="3229066" y="2587348"/>
                  </a:cubicBezTo>
                  <a:cubicBezTo>
                    <a:pt x="3231028" y="2586858"/>
                    <a:pt x="3232990" y="2586122"/>
                    <a:pt x="3234952" y="2585141"/>
                  </a:cubicBezTo>
                  <a:cubicBezTo>
                    <a:pt x="3236914" y="2584160"/>
                    <a:pt x="3238876" y="2583057"/>
                    <a:pt x="3240715" y="2581708"/>
                  </a:cubicBezTo>
                  <a:cubicBezTo>
                    <a:pt x="3242555" y="2580359"/>
                    <a:pt x="3244394" y="2578887"/>
                    <a:pt x="3245988" y="2577170"/>
                  </a:cubicBezTo>
                  <a:cubicBezTo>
                    <a:pt x="3248441" y="2574718"/>
                    <a:pt x="3250403" y="2572020"/>
                    <a:pt x="3251752" y="2569322"/>
                  </a:cubicBezTo>
                  <a:cubicBezTo>
                    <a:pt x="3253101" y="2566624"/>
                    <a:pt x="3253960" y="2563926"/>
                    <a:pt x="3254205" y="2561351"/>
                  </a:cubicBezTo>
                  <a:cubicBezTo>
                    <a:pt x="3254450" y="2558776"/>
                    <a:pt x="3254205" y="2556446"/>
                    <a:pt x="3253223" y="2554239"/>
                  </a:cubicBezTo>
                  <a:cubicBezTo>
                    <a:pt x="3252243" y="2552031"/>
                    <a:pt x="3250894" y="2550315"/>
                    <a:pt x="3248809" y="2548966"/>
                  </a:cubicBezTo>
                  <a:cubicBezTo>
                    <a:pt x="3248073" y="2548475"/>
                    <a:pt x="3247460" y="2548107"/>
                    <a:pt x="3246602" y="2547862"/>
                  </a:cubicBezTo>
                  <a:cubicBezTo>
                    <a:pt x="3245743" y="2547617"/>
                    <a:pt x="3245007" y="2547249"/>
                    <a:pt x="3244272" y="2547126"/>
                  </a:cubicBezTo>
                  <a:cubicBezTo>
                    <a:pt x="3243413" y="2546881"/>
                    <a:pt x="3242555" y="2546758"/>
                    <a:pt x="3241697" y="2546636"/>
                  </a:cubicBezTo>
                  <a:cubicBezTo>
                    <a:pt x="3240838" y="2546513"/>
                    <a:pt x="3239980" y="2546636"/>
                    <a:pt x="3238999" y="2546636"/>
                  </a:cubicBezTo>
                  <a:moveTo>
                    <a:pt x="77379" y="2638608"/>
                  </a:moveTo>
                  <a:cubicBezTo>
                    <a:pt x="77379" y="2638608"/>
                    <a:pt x="76520" y="2638608"/>
                    <a:pt x="76153" y="2638730"/>
                  </a:cubicBezTo>
                  <a:cubicBezTo>
                    <a:pt x="75662" y="2638730"/>
                    <a:pt x="75294" y="2638975"/>
                    <a:pt x="74804" y="2639098"/>
                  </a:cubicBezTo>
                  <a:cubicBezTo>
                    <a:pt x="74313" y="2639221"/>
                    <a:pt x="73823" y="2639466"/>
                    <a:pt x="73332" y="2639711"/>
                  </a:cubicBezTo>
                  <a:cubicBezTo>
                    <a:pt x="72842" y="2639956"/>
                    <a:pt x="72228" y="2640201"/>
                    <a:pt x="71738" y="2640569"/>
                  </a:cubicBezTo>
                  <a:cubicBezTo>
                    <a:pt x="70021" y="2641551"/>
                    <a:pt x="68304" y="2642777"/>
                    <a:pt x="66710" y="2644248"/>
                  </a:cubicBezTo>
                  <a:cubicBezTo>
                    <a:pt x="65116" y="2645720"/>
                    <a:pt x="63522" y="2647314"/>
                    <a:pt x="62050" y="2649031"/>
                  </a:cubicBezTo>
                  <a:cubicBezTo>
                    <a:pt x="60701" y="2650748"/>
                    <a:pt x="59352" y="2652464"/>
                    <a:pt x="58371" y="2654304"/>
                  </a:cubicBezTo>
                  <a:cubicBezTo>
                    <a:pt x="57390" y="2656021"/>
                    <a:pt x="56532" y="2657738"/>
                    <a:pt x="56164" y="2659454"/>
                  </a:cubicBezTo>
                  <a:cubicBezTo>
                    <a:pt x="55919" y="2660558"/>
                    <a:pt x="55796" y="2661539"/>
                    <a:pt x="55796" y="2662275"/>
                  </a:cubicBezTo>
                  <a:cubicBezTo>
                    <a:pt x="55796" y="2663011"/>
                    <a:pt x="56041" y="2663746"/>
                    <a:pt x="56287" y="2664359"/>
                  </a:cubicBezTo>
                  <a:cubicBezTo>
                    <a:pt x="56655" y="2664973"/>
                    <a:pt x="57022" y="2665341"/>
                    <a:pt x="57636" y="2665586"/>
                  </a:cubicBezTo>
                  <a:cubicBezTo>
                    <a:pt x="58249" y="2665831"/>
                    <a:pt x="58862" y="2665954"/>
                    <a:pt x="59720" y="2665954"/>
                  </a:cubicBezTo>
                  <a:cubicBezTo>
                    <a:pt x="60088" y="2665954"/>
                    <a:pt x="60579" y="2665954"/>
                    <a:pt x="60947" y="2665831"/>
                  </a:cubicBezTo>
                  <a:cubicBezTo>
                    <a:pt x="61437" y="2665831"/>
                    <a:pt x="61805" y="2665586"/>
                    <a:pt x="62295" y="2665463"/>
                  </a:cubicBezTo>
                  <a:cubicBezTo>
                    <a:pt x="62786" y="2665341"/>
                    <a:pt x="63277" y="2665095"/>
                    <a:pt x="63767" y="2664850"/>
                  </a:cubicBezTo>
                  <a:cubicBezTo>
                    <a:pt x="64258" y="2664605"/>
                    <a:pt x="64871" y="2664359"/>
                    <a:pt x="65361" y="2663991"/>
                  </a:cubicBezTo>
                  <a:cubicBezTo>
                    <a:pt x="67078" y="2663011"/>
                    <a:pt x="68795" y="2661784"/>
                    <a:pt x="70512" y="2660313"/>
                  </a:cubicBezTo>
                  <a:cubicBezTo>
                    <a:pt x="72106" y="2658841"/>
                    <a:pt x="73700" y="2657247"/>
                    <a:pt x="75172" y="2655530"/>
                  </a:cubicBezTo>
                  <a:cubicBezTo>
                    <a:pt x="76520" y="2653813"/>
                    <a:pt x="77869" y="2652096"/>
                    <a:pt x="78850" y="2650257"/>
                  </a:cubicBezTo>
                  <a:cubicBezTo>
                    <a:pt x="79831" y="2648540"/>
                    <a:pt x="80567" y="2646823"/>
                    <a:pt x="81058" y="2645107"/>
                  </a:cubicBezTo>
                  <a:cubicBezTo>
                    <a:pt x="81303" y="2644003"/>
                    <a:pt x="81426" y="2643022"/>
                    <a:pt x="81426" y="2642286"/>
                  </a:cubicBezTo>
                  <a:cubicBezTo>
                    <a:pt x="81426" y="2641428"/>
                    <a:pt x="81180" y="2640815"/>
                    <a:pt x="80935" y="2640201"/>
                  </a:cubicBezTo>
                  <a:cubicBezTo>
                    <a:pt x="80567" y="2639588"/>
                    <a:pt x="80199" y="2639221"/>
                    <a:pt x="79586" y="2638975"/>
                  </a:cubicBezTo>
                  <a:cubicBezTo>
                    <a:pt x="78973" y="2638730"/>
                    <a:pt x="78360" y="2638608"/>
                    <a:pt x="77501" y="2638608"/>
                  </a:cubicBezTo>
                  <a:moveTo>
                    <a:pt x="3167506" y="2619232"/>
                  </a:moveTo>
                  <a:cubicBezTo>
                    <a:pt x="3165667" y="2619232"/>
                    <a:pt x="3163827" y="2619477"/>
                    <a:pt x="3161988" y="2619968"/>
                  </a:cubicBezTo>
                  <a:cubicBezTo>
                    <a:pt x="3160148" y="2620458"/>
                    <a:pt x="3158186" y="2621071"/>
                    <a:pt x="3156224" y="2621930"/>
                  </a:cubicBezTo>
                  <a:cubicBezTo>
                    <a:pt x="3154262" y="2622788"/>
                    <a:pt x="3152422" y="2623892"/>
                    <a:pt x="3150706" y="2625118"/>
                  </a:cubicBezTo>
                  <a:cubicBezTo>
                    <a:pt x="3148866" y="2626345"/>
                    <a:pt x="3147149" y="2627816"/>
                    <a:pt x="3145555" y="2629410"/>
                  </a:cubicBezTo>
                  <a:cubicBezTo>
                    <a:pt x="3142980" y="2631863"/>
                    <a:pt x="3141018" y="2634561"/>
                    <a:pt x="3139547" y="2637258"/>
                  </a:cubicBezTo>
                  <a:cubicBezTo>
                    <a:pt x="3138075" y="2639956"/>
                    <a:pt x="3137094" y="2642654"/>
                    <a:pt x="3136726" y="2645229"/>
                  </a:cubicBezTo>
                  <a:cubicBezTo>
                    <a:pt x="3136358" y="2647805"/>
                    <a:pt x="3136481" y="2650257"/>
                    <a:pt x="3137217" y="2652464"/>
                  </a:cubicBezTo>
                  <a:cubicBezTo>
                    <a:pt x="3137952" y="2654672"/>
                    <a:pt x="3139301" y="2656634"/>
                    <a:pt x="3141141" y="2658106"/>
                  </a:cubicBezTo>
                  <a:cubicBezTo>
                    <a:pt x="3141877" y="2658596"/>
                    <a:pt x="3142489" y="2659086"/>
                    <a:pt x="3143348" y="2659454"/>
                  </a:cubicBezTo>
                  <a:cubicBezTo>
                    <a:pt x="3144084" y="2659822"/>
                    <a:pt x="3144942" y="2660190"/>
                    <a:pt x="3145801" y="2660435"/>
                  </a:cubicBezTo>
                  <a:cubicBezTo>
                    <a:pt x="3146659" y="2660681"/>
                    <a:pt x="3147517" y="2660803"/>
                    <a:pt x="3148499" y="2660926"/>
                  </a:cubicBezTo>
                  <a:cubicBezTo>
                    <a:pt x="3149357" y="2660926"/>
                    <a:pt x="3150338" y="2661048"/>
                    <a:pt x="3151319" y="2661048"/>
                  </a:cubicBezTo>
                  <a:cubicBezTo>
                    <a:pt x="3153159" y="2661048"/>
                    <a:pt x="3154998" y="2660803"/>
                    <a:pt x="3156837" y="2660313"/>
                  </a:cubicBezTo>
                  <a:cubicBezTo>
                    <a:pt x="3158677" y="2659822"/>
                    <a:pt x="3160639" y="2659209"/>
                    <a:pt x="3162601" y="2658351"/>
                  </a:cubicBezTo>
                  <a:cubicBezTo>
                    <a:pt x="3164563" y="2657492"/>
                    <a:pt x="3166402" y="2656389"/>
                    <a:pt x="3168242" y="2655162"/>
                  </a:cubicBezTo>
                  <a:cubicBezTo>
                    <a:pt x="3170081" y="2653936"/>
                    <a:pt x="3171798" y="2652464"/>
                    <a:pt x="3173392" y="2650870"/>
                  </a:cubicBezTo>
                  <a:cubicBezTo>
                    <a:pt x="3175967" y="2648418"/>
                    <a:pt x="3177929" y="2645720"/>
                    <a:pt x="3179401" y="2642899"/>
                  </a:cubicBezTo>
                  <a:cubicBezTo>
                    <a:pt x="3180872" y="2640201"/>
                    <a:pt x="3181854" y="2637381"/>
                    <a:pt x="3182222" y="2634806"/>
                  </a:cubicBezTo>
                  <a:cubicBezTo>
                    <a:pt x="3182589" y="2632231"/>
                    <a:pt x="3182467" y="2629778"/>
                    <a:pt x="3181608" y="2627571"/>
                  </a:cubicBezTo>
                  <a:cubicBezTo>
                    <a:pt x="3180872" y="2625363"/>
                    <a:pt x="3179524" y="2623524"/>
                    <a:pt x="3177562" y="2622053"/>
                  </a:cubicBezTo>
                  <a:cubicBezTo>
                    <a:pt x="3176826" y="2621562"/>
                    <a:pt x="3176090" y="2621071"/>
                    <a:pt x="3175354" y="2620703"/>
                  </a:cubicBezTo>
                  <a:cubicBezTo>
                    <a:pt x="3174619" y="2620336"/>
                    <a:pt x="3173760" y="2619968"/>
                    <a:pt x="3172902" y="2619723"/>
                  </a:cubicBezTo>
                  <a:cubicBezTo>
                    <a:pt x="3172043" y="2619477"/>
                    <a:pt x="3171185" y="2619355"/>
                    <a:pt x="3170204" y="2619232"/>
                  </a:cubicBezTo>
                  <a:cubicBezTo>
                    <a:pt x="3169345" y="2619232"/>
                    <a:pt x="3168364" y="2619109"/>
                    <a:pt x="3167383" y="2619109"/>
                  </a:cubicBezTo>
                  <a:moveTo>
                    <a:pt x="65484" y="2684961"/>
                  </a:moveTo>
                  <a:cubicBezTo>
                    <a:pt x="65484" y="2684961"/>
                    <a:pt x="64625" y="2684961"/>
                    <a:pt x="64135" y="2685084"/>
                  </a:cubicBezTo>
                  <a:cubicBezTo>
                    <a:pt x="63644" y="2685206"/>
                    <a:pt x="63154" y="2685329"/>
                    <a:pt x="62663" y="2685452"/>
                  </a:cubicBezTo>
                  <a:cubicBezTo>
                    <a:pt x="62173" y="2685574"/>
                    <a:pt x="61560" y="2685819"/>
                    <a:pt x="61069" y="2686065"/>
                  </a:cubicBezTo>
                  <a:cubicBezTo>
                    <a:pt x="60456" y="2686310"/>
                    <a:pt x="59966" y="2686678"/>
                    <a:pt x="59352" y="2687046"/>
                  </a:cubicBezTo>
                  <a:cubicBezTo>
                    <a:pt x="57636" y="2688027"/>
                    <a:pt x="55919" y="2689376"/>
                    <a:pt x="54202" y="2690847"/>
                  </a:cubicBezTo>
                  <a:cubicBezTo>
                    <a:pt x="52608" y="2692319"/>
                    <a:pt x="51014" y="2693913"/>
                    <a:pt x="49665" y="2695752"/>
                  </a:cubicBezTo>
                  <a:cubicBezTo>
                    <a:pt x="48316" y="2697469"/>
                    <a:pt x="47090" y="2699309"/>
                    <a:pt x="46108" y="2701026"/>
                  </a:cubicBezTo>
                  <a:cubicBezTo>
                    <a:pt x="45127" y="2702742"/>
                    <a:pt x="44392" y="2704459"/>
                    <a:pt x="44024" y="2706053"/>
                  </a:cubicBezTo>
                  <a:cubicBezTo>
                    <a:pt x="43779" y="2707157"/>
                    <a:pt x="43656" y="2708015"/>
                    <a:pt x="43656" y="2708874"/>
                  </a:cubicBezTo>
                  <a:cubicBezTo>
                    <a:pt x="43656" y="2709732"/>
                    <a:pt x="43901" y="2710345"/>
                    <a:pt x="44146" y="2710836"/>
                  </a:cubicBezTo>
                  <a:cubicBezTo>
                    <a:pt x="44514" y="2711326"/>
                    <a:pt x="44882" y="2711817"/>
                    <a:pt x="45495" y="2712062"/>
                  </a:cubicBezTo>
                  <a:cubicBezTo>
                    <a:pt x="46108" y="2712307"/>
                    <a:pt x="46722" y="2712430"/>
                    <a:pt x="47457" y="2712430"/>
                  </a:cubicBezTo>
                  <a:cubicBezTo>
                    <a:pt x="47825" y="2712430"/>
                    <a:pt x="48316" y="2712430"/>
                    <a:pt x="48806" y="2712307"/>
                  </a:cubicBezTo>
                  <a:cubicBezTo>
                    <a:pt x="49297" y="2712307"/>
                    <a:pt x="49787" y="2712062"/>
                    <a:pt x="50278" y="2711939"/>
                  </a:cubicBezTo>
                  <a:cubicBezTo>
                    <a:pt x="50768" y="2711817"/>
                    <a:pt x="51382" y="2711572"/>
                    <a:pt x="51872" y="2711326"/>
                  </a:cubicBezTo>
                  <a:cubicBezTo>
                    <a:pt x="52485" y="2711081"/>
                    <a:pt x="52976" y="2710713"/>
                    <a:pt x="53589" y="2710345"/>
                  </a:cubicBezTo>
                  <a:cubicBezTo>
                    <a:pt x="55306" y="2709364"/>
                    <a:pt x="57022" y="2708015"/>
                    <a:pt x="58739" y="2706544"/>
                  </a:cubicBezTo>
                  <a:cubicBezTo>
                    <a:pt x="60333" y="2705072"/>
                    <a:pt x="61928" y="2703356"/>
                    <a:pt x="63399" y="2701639"/>
                  </a:cubicBezTo>
                  <a:cubicBezTo>
                    <a:pt x="64748" y="2699922"/>
                    <a:pt x="65974" y="2698082"/>
                    <a:pt x="66955" y="2696366"/>
                  </a:cubicBezTo>
                  <a:cubicBezTo>
                    <a:pt x="67936" y="2694649"/>
                    <a:pt x="68672" y="2692932"/>
                    <a:pt x="69040" y="2691338"/>
                  </a:cubicBezTo>
                  <a:cubicBezTo>
                    <a:pt x="69285" y="2690234"/>
                    <a:pt x="69408" y="2689376"/>
                    <a:pt x="69285" y="2688517"/>
                  </a:cubicBezTo>
                  <a:cubicBezTo>
                    <a:pt x="69285" y="2687659"/>
                    <a:pt x="69040" y="2687046"/>
                    <a:pt x="68795" y="2686555"/>
                  </a:cubicBezTo>
                  <a:cubicBezTo>
                    <a:pt x="68427" y="2686065"/>
                    <a:pt x="68059" y="2685574"/>
                    <a:pt x="67446" y="2685329"/>
                  </a:cubicBezTo>
                  <a:cubicBezTo>
                    <a:pt x="66833" y="2685084"/>
                    <a:pt x="66220" y="2684961"/>
                    <a:pt x="65484" y="2684961"/>
                  </a:cubicBezTo>
                  <a:moveTo>
                    <a:pt x="3093806" y="2690602"/>
                  </a:moveTo>
                  <a:cubicBezTo>
                    <a:pt x="3092089" y="2690602"/>
                    <a:pt x="3090250" y="2690847"/>
                    <a:pt x="3088533" y="2691215"/>
                  </a:cubicBezTo>
                  <a:cubicBezTo>
                    <a:pt x="3086816" y="2691583"/>
                    <a:pt x="3084854" y="2692196"/>
                    <a:pt x="3083015" y="2693055"/>
                  </a:cubicBezTo>
                  <a:cubicBezTo>
                    <a:pt x="3081175" y="2693913"/>
                    <a:pt x="3079336" y="2694894"/>
                    <a:pt x="3077619" y="2695998"/>
                  </a:cubicBezTo>
                  <a:cubicBezTo>
                    <a:pt x="3075902" y="2697224"/>
                    <a:pt x="3074185" y="2698573"/>
                    <a:pt x="3072468" y="2700044"/>
                  </a:cubicBezTo>
                  <a:cubicBezTo>
                    <a:pt x="3069893" y="2702497"/>
                    <a:pt x="3067809" y="2705195"/>
                    <a:pt x="3066214" y="2707893"/>
                  </a:cubicBezTo>
                  <a:cubicBezTo>
                    <a:pt x="3064620" y="2710591"/>
                    <a:pt x="3063639" y="2713411"/>
                    <a:pt x="3063149" y="2715986"/>
                  </a:cubicBezTo>
                  <a:cubicBezTo>
                    <a:pt x="3062658" y="2718684"/>
                    <a:pt x="3062658" y="2721137"/>
                    <a:pt x="3063394" y="2723467"/>
                  </a:cubicBezTo>
                  <a:cubicBezTo>
                    <a:pt x="3064007" y="2725797"/>
                    <a:pt x="3065233" y="2727759"/>
                    <a:pt x="3067073" y="2729353"/>
                  </a:cubicBezTo>
                  <a:cubicBezTo>
                    <a:pt x="3067686" y="2729966"/>
                    <a:pt x="3068422" y="2730457"/>
                    <a:pt x="3069280" y="2730947"/>
                  </a:cubicBezTo>
                  <a:cubicBezTo>
                    <a:pt x="3070016" y="2731437"/>
                    <a:pt x="3070874" y="2731683"/>
                    <a:pt x="3071733" y="2732051"/>
                  </a:cubicBezTo>
                  <a:cubicBezTo>
                    <a:pt x="3072591" y="2732419"/>
                    <a:pt x="3073572" y="2732541"/>
                    <a:pt x="3074431" y="2732664"/>
                  </a:cubicBezTo>
                  <a:cubicBezTo>
                    <a:pt x="3075411" y="2732787"/>
                    <a:pt x="3076393" y="2732909"/>
                    <a:pt x="3077374" y="2732909"/>
                  </a:cubicBezTo>
                  <a:cubicBezTo>
                    <a:pt x="3079091" y="2732909"/>
                    <a:pt x="3080930" y="2732664"/>
                    <a:pt x="3082769" y="2732296"/>
                  </a:cubicBezTo>
                  <a:cubicBezTo>
                    <a:pt x="3084609" y="2731928"/>
                    <a:pt x="3086448" y="2731192"/>
                    <a:pt x="3088288" y="2730457"/>
                  </a:cubicBezTo>
                  <a:cubicBezTo>
                    <a:pt x="3090127" y="2729598"/>
                    <a:pt x="3091966" y="2728617"/>
                    <a:pt x="3093806" y="2727391"/>
                  </a:cubicBezTo>
                  <a:cubicBezTo>
                    <a:pt x="3095646" y="2726164"/>
                    <a:pt x="3097362" y="2724816"/>
                    <a:pt x="3098956" y="2723344"/>
                  </a:cubicBezTo>
                  <a:cubicBezTo>
                    <a:pt x="3101531" y="2720891"/>
                    <a:pt x="3103616" y="2718194"/>
                    <a:pt x="3105211" y="2715496"/>
                  </a:cubicBezTo>
                  <a:cubicBezTo>
                    <a:pt x="3106805" y="2712798"/>
                    <a:pt x="3107786" y="2709977"/>
                    <a:pt x="3108276" y="2707402"/>
                  </a:cubicBezTo>
                  <a:cubicBezTo>
                    <a:pt x="3108767" y="2704704"/>
                    <a:pt x="3108644" y="2702252"/>
                    <a:pt x="3108031" y="2699922"/>
                  </a:cubicBezTo>
                  <a:cubicBezTo>
                    <a:pt x="3107418" y="2697592"/>
                    <a:pt x="3106191" y="2695630"/>
                    <a:pt x="3104352" y="2694036"/>
                  </a:cubicBezTo>
                  <a:cubicBezTo>
                    <a:pt x="3103616" y="2693423"/>
                    <a:pt x="3102881" y="2692932"/>
                    <a:pt x="3102145" y="2692564"/>
                  </a:cubicBezTo>
                  <a:cubicBezTo>
                    <a:pt x="3101409" y="2692196"/>
                    <a:pt x="3100551" y="2691828"/>
                    <a:pt x="3099692" y="2691583"/>
                  </a:cubicBezTo>
                  <a:cubicBezTo>
                    <a:pt x="3098834" y="2691338"/>
                    <a:pt x="3097853" y="2691093"/>
                    <a:pt x="3096994" y="2690970"/>
                  </a:cubicBezTo>
                  <a:cubicBezTo>
                    <a:pt x="3096136" y="2690847"/>
                    <a:pt x="3095032" y="2690725"/>
                    <a:pt x="3094051" y="2690847"/>
                  </a:cubicBezTo>
                  <a:moveTo>
                    <a:pt x="55060" y="2731070"/>
                  </a:moveTo>
                  <a:cubicBezTo>
                    <a:pt x="55060" y="2731070"/>
                    <a:pt x="54202" y="2731070"/>
                    <a:pt x="53589" y="2731192"/>
                  </a:cubicBezTo>
                  <a:cubicBezTo>
                    <a:pt x="53098" y="2731192"/>
                    <a:pt x="52608" y="2731437"/>
                    <a:pt x="51995" y="2731683"/>
                  </a:cubicBezTo>
                  <a:cubicBezTo>
                    <a:pt x="51382" y="2731928"/>
                    <a:pt x="50891" y="2732173"/>
                    <a:pt x="50278" y="2732419"/>
                  </a:cubicBezTo>
                  <a:cubicBezTo>
                    <a:pt x="49665" y="2732664"/>
                    <a:pt x="49052" y="2733032"/>
                    <a:pt x="48438" y="2733522"/>
                  </a:cubicBezTo>
                  <a:cubicBezTo>
                    <a:pt x="46722" y="2734626"/>
                    <a:pt x="45005" y="2735975"/>
                    <a:pt x="43288" y="2737446"/>
                  </a:cubicBezTo>
                  <a:cubicBezTo>
                    <a:pt x="41571" y="2738918"/>
                    <a:pt x="40100" y="2740635"/>
                    <a:pt x="38751" y="2742352"/>
                  </a:cubicBezTo>
                  <a:cubicBezTo>
                    <a:pt x="37402" y="2744068"/>
                    <a:pt x="36176" y="2745908"/>
                    <a:pt x="35194" y="2747625"/>
                  </a:cubicBezTo>
                  <a:cubicBezTo>
                    <a:pt x="34213" y="2749341"/>
                    <a:pt x="33600" y="2751181"/>
                    <a:pt x="33232" y="2752775"/>
                  </a:cubicBezTo>
                  <a:cubicBezTo>
                    <a:pt x="32987" y="2753756"/>
                    <a:pt x="32987" y="2754614"/>
                    <a:pt x="32987" y="2755473"/>
                  </a:cubicBezTo>
                  <a:cubicBezTo>
                    <a:pt x="32987" y="2756209"/>
                    <a:pt x="33232" y="2756944"/>
                    <a:pt x="33600" y="2757435"/>
                  </a:cubicBezTo>
                  <a:cubicBezTo>
                    <a:pt x="33968" y="2757925"/>
                    <a:pt x="34336" y="2758293"/>
                    <a:pt x="34949" y="2758661"/>
                  </a:cubicBezTo>
                  <a:cubicBezTo>
                    <a:pt x="35440" y="2758907"/>
                    <a:pt x="36176" y="2759029"/>
                    <a:pt x="36911" y="2759029"/>
                  </a:cubicBezTo>
                  <a:cubicBezTo>
                    <a:pt x="37402" y="2759029"/>
                    <a:pt x="37770" y="2759029"/>
                    <a:pt x="38383" y="2758907"/>
                  </a:cubicBezTo>
                  <a:cubicBezTo>
                    <a:pt x="38996" y="2758784"/>
                    <a:pt x="39364" y="2758661"/>
                    <a:pt x="39977" y="2758416"/>
                  </a:cubicBezTo>
                  <a:cubicBezTo>
                    <a:pt x="40590" y="2758171"/>
                    <a:pt x="41081" y="2757925"/>
                    <a:pt x="41694" y="2757680"/>
                  </a:cubicBezTo>
                  <a:cubicBezTo>
                    <a:pt x="42307" y="2757435"/>
                    <a:pt x="42920" y="2757067"/>
                    <a:pt x="43533" y="2756577"/>
                  </a:cubicBezTo>
                  <a:cubicBezTo>
                    <a:pt x="45250" y="2755473"/>
                    <a:pt x="47090" y="2754124"/>
                    <a:pt x="48684" y="2752652"/>
                  </a:cubicBezTo>
                  <a:cubicBezTo>
                    <a:pt x="50278" y="2751181"/>
                    <a:pt x="51872" y="2749464"/>
                    <a:pt x="53221" y="2747747"/>
                  </a:cubicBezTo>
                  <a:cubicBezTo>
                    <a:pt x="54570" y="2746030"/>
                    <a:pt x="55796" y="2744191"/>
                    <a:pt x="56777" y="2742352"/>
                  </a:cubicBezTo>
                  <a:cubicBezTo>
                    <a:pt x="57758" y="2740635"/>
                    <a:pt x="58371" y="2738795"/>
                    <a:pt x="58739" y="2737201"/>
                  </a:cubicBezTo>
                  <a:cubicBezTo>
                    <a:pt x="58984" y="2736220"/>
                    <a:pt x="58984" y="2735239"/>
                    <a:pt x="58984" y="2734503"/>
                  </a:cubicBezTo>
                  <a:cubicBezTo>
                    <a:pt x="58984" y="2733767"/>
                    <a:pt x="58739" y="2733032"/>
                    <a:pt x="58371" y="2732541"/>
                  </a:cubicBezTo>
                  <a:cubicBezTo>
                    <a:pt x="58003" y="2732051"/>
                    <a:pt x="57636" y="2731683"/>
                    <a:pt x="57022" y="2731437"/>
                  </a:cubicBezTo>
                  <a:cubicBezTo>
                    <a:pt x="56409" y="2731192"/>
                    <a:pt x="55796" y="2731070"/>
                    <a:pt x="55060" y="2731070"/>
                  </a:cubicBezTo>
                  <a:moveTo>
                    <a:pt x="45863" y="2776810"/>
                  </a:moveTo>
                  <a:cubicBezTo>
                    <a:pt x="45863" y="2776810"/>
                    <a:pt x="44882" y="2776810"/>
                    <a:pt x="44392" y="2776933"/>
                  </a:cubicBezTo>
                  <a:cubicBezTo>
                    <a:pt x="43901" y="2776933"/>
                    <a:pt x="43288" y="2777178"/>
                    <a:pt x="42675" y="2777423"/>
                  </a:cubicBezTo>
                  <a:cubicBezTo>
                    <a:pt x="42062" y="2777669"/>
                    <a:pt x="41449" y="2777914"/>
                    <a:pt x="40835" y="2778282"/>
                  </a:cubicBezTo>
                  <a:cubicBezTo>
                    <a:pt x="40222" y="2778650"/>
                    <a:pt x="39486" y="2779017"/>
                    <a:pt x="38873" y="2779385"/>
                  </a:cubicBezTo>
                  <a:cubicBezTo>
                    <a:pt x="37157" y="2780489"/>
                    <a:pt x="35317" y="2781961"/>
                    <a:pt x="33723" y="2783432"/>
                  </a:cubicBezTo>
                  <a:cubicBezTo>
                    <a:pt x="32129" y="2785027"/>
                    <a:pt x="30535" y="2786743"/>
                    <a:pt x="29186" y="2788460"/>
                  </a:cubicBezTo>
                  <a:cubicBezTo>
                    <a:pt x="27837" y="2790300"/>
                    <a:pt x="26610" y="2792016"/>
                    <a:pt x="25752" y="2793855"/>
                  </a:cubicBezTo>
                  <a:cubicBezTo>
                    <a:pt x="24894" y="2795695"/>
                    <a:pt x="24158" y="2797412"/>
                    <a:pt x="23913" y="2799006"/>
                  </a:cubicBezTo>
                  <a:cubicBezTo>
                    <a:pt x="23790" y="2799987"/>
                    <a:pt x="23667" y="2800845"/>
                    <a:pt x="23913" y="2801581"/>
                  </a:cubicBezTo>
                  <a:cubicBezTo>
                    <a:pt x="23913" y="2802317"/>
                    <a:pt x="24158" y="2802930"/>
                    <a:pt x="24526" y="2803421"/>
                  </a:cubicBezTo>
                  <a:cubicBezTo>
                    <a:pt x="24894" y="2803911"/>
                    <a:pt x="25262" y="2804279"/>
                    <a:pt x="25875" y="2804525"/>
                  </a:cubicBezTo>
                  <a:cubicBezTo>
                    <a:pt x="26365" y="2804770"/>
                    <a:pt x="27101" y="2804892"/>
                    <a:pt x="27837" y="2804892"/>
                  </a:cubicBezTo>
                  <a:cubicBezTo>
                    <a:pt x="28327" y="2804892"/>
                    <a:pt x="28818" y="2804892"/>
                    <a:pt x="29308" y="2804770"/>
                  </a:cubicBezTo>
                  <a:cubicBezTo>
                    <a:pt x="29799" y="2804770"/>
                    <a:pt x="30412" y="2804525"/>
                    <a:pt x="31025" y="2804279"/>
                  </a:cubicBezTo>
                  <a:cubicBezTo>
                    <a:pt x="31638" y="2804034"/>
                    <a:pt x="32251" y="2803789"/>
                    <a:pt x="32865" y="2803421"/>
                  </a:cubicBezTo>
                  <a:cubicBezTo>
                    <a:pt x="33478" y="2803053"/>
                    <a:pt x="34213" y="2802685"/>
                    <a:pt x="34827" y="2802317"/>
                  </a:cubicBezTo>
                  <a:cubicBezTo>
                    <a:pt x="36666" y="2801213"/>
                    <a:pt x="38383" y="2799742"/>
                    <a:pt x="39977" y="2798270"/>
                  </a:cubicBezTo>
                  <a:cubicBezTo>
                    <a:pt x="41571" y="2796799"/>
                    <a:pt x="43165" y="2794959"/>
                    <a:pt x="44514" y="2793242"/>
                  </a:cubicBezTo>
                  <a:cubicBezTo>
                    <a:pt x="45863" y="2791403"/>
                    <a:pt x="47090" y="2789686"/>
                    <a:pt x="47948" y="2787847"/>
                  </a:cubicBezTo>
                  <a:cubicBezTo>
                    <a:pt x="48806" y="2786007"/>
                    <a:pt x="49419" y="2784290"/>
                    <a:pt x="49787" y="2782819"/>
                  </a:cubicBezTo>
                  <a:cubicBezTo>
                    <a:pt x="49910" y="2781838"/>
                    <a:pt x="50033" y="2780980"/>
                    <a:pt x="49910" y="2780244"/>
                  </a:cubicBezTo>
                  <a:cubicBezTo>
                    <a:pt x="49910" y="2779508"/>
                    <a:pt x="49665" y="2778895"/>
                    <a:pt x="49297" y="2778404"/>
                  </a:cubicBezTo>
                  <a:cubicBezTo>
                    <a:pt x="48929" y="2777914"/>
                    <a:pt x="48561" y="2777546"/>
                    <a:pt x="47948" y="2777301"/>
                  </a:cubicBezTo>
                  <a:cubicBezTo>
                    <a:pt x="47457" y="2777055"/>
                    <a:pt x="46722" y="2776933"/>
                    <a:pt x="45986" y="2776933"/>
                  </a:cubicBezTo>
                  <a:moveTo>
                    <a:pt x="3018389" y="2760746"/>
                  </a:moveTo>
                  <a:cubicBezTo>
                    <a:pt x="3016795" y="2760746"/>
                    <a:pt x="3014955" y="2760991"/>
                    <a:pt x="3013239" y="2761359"/>
                  </a:cubicBezTo>
                  <a:cubicBezTo>
                    <a:pt x="3011522" y="2761727"/>
                    <a:pt x="3009683" y="2762340"/>
                    <a:pt x="3007966" y="2763076"/>
                  </a:cubicBezTo>
                  <a:cubicBezTo>
                    <a:pt x="3006126" y="2763812"/>
                    <a:pt x="3004410" y="2764792"/>
                    <a:pt x="3002693" y="2765896"/>
                  </a:cubicBezTo>
                  <a:cubicBezTo>
                    <a:pt x="3000976" y="2767000"/>
                    <a:pt x="2999259" y="2768349"/>
                    <a:pt x="2997665" y="2769820"/>
                  </a:cubicBezTo>
                  <a:cubicBezTo>
                    <a:pt x="2995090" y="2772150"/>
                    <a:pt x="2992882" y="2774848"/>
                    <a:pt x="2991288" y="2777423"/>
                  </a:cubicBezTo>
                  <a:cubicBezTo>
                    <a:pt x="2989694" y="2779999"/>
                    <a:pt x="2988468" y="2782819"/>
                    <a:pt x="2987855" y="2785517"/>
                  </a:cubicBezTo>
                  <a:cubicBezTo>
                    <a:pt x="2987242" y="2788215"/>
                    <a:pt x="2987242" y="2790790"/>
                    <a:pt x="2987732" y="2793120"/>
                  </a:cubicBezTo>
                  <a:cubicBezTo>
                    <a:pt x="2988222" y="2795450"/>
                    <a:pt x="2989326" y="2797535"/>
                    <a:pt x="2991043" y="2799251"/>
                  </a:cubicBezTo>
                  <a:cubicBezTo>
                    <a:pt x="2991656" y="2799865"/>
                    <a:pt x="2992392" y="2800478"/>
                    <a:pt x="2993250" y="2800968"/>
                  </a:cubicBezTo>
                  <a:cubicBezTo>
                    <a:pt x="2993986" y="2801459"/>
                    <a:pt x="2994845" y="2801827"/>
                    <a:pt x="2995825" y="2802195"/>
                  </a:cubicBezTo>
                  <a:cubicBezTo>
                    <a:pt x="2996807" y="2802562"/>
                    <a:pt x="2997665" y="2802808"/>
                    <a:pt x="2998646" y="2802930"/>
                  </a:cubicBezTo>
                  <a:cubicBezTo>
                    <a:pt x="2999627" y="2803053"/>
                    <a:pt x="3000608" y="2803175"/>
                    <a:pt x="3001712" y="2803175"/>
                  </a:cubicBezTo>
                  <a:cubicBezTo>
                    <a:pt x="3003306" y="2803175"/>
                    <a:pt x="3005145" y="2802930"/>
                    <a:pt x="3006862" y="2802562"/>
                  </a:cubicBezTo>
                  <a:cubicBezTo>
                    <a:pt x="3008579" y="2802195"/>
                    <a:pt x="3010418" y="2801581"/>
                    <a:pt x="3012258" y="2800845"/>
                  </a:cubicBezTo>
                  <a:cubicBezTo>
                    <a:pt x="3014097" y="2800110"/>
                    <a:pt x="3015814" y="2799129"/>
                    <a:pt x="3017531" y="2798025"/>
                  </a:cubicBezTo>
                  <a:cubicBezTo>
                    <a:pt x="3019248" y="2796921"/>
                    <a:pt x="3020965" y="2795572"/>
                    <a:pt x="3022558" y="2794224"/>
                  </a:cubicBezTo>
                  <a:cubicBezTo>
                    <a:pt x="3025256" y="2791771"/>
                    <a:pt x="3027341" y="2789196"/>
                    <a:pt x="3029058" y="2786498"/>
                  </a:cubicBezTo>
                  <a:cubicBezTo>
                    <a:pt x="3030775" y="2783800"/>
                    <a:pt x="3031878" y="2780980"/>
                    <a:pt x="3032491" y="2778282"/>
                  </a:cubicBezTo>
                  <a:cubicBezTo>
                    <a:pt x="3033105" y="2775584"/>
                    <a:pt x="3033105" y="2773009"/>
                    <a:pt x="3032491" y="2770679"/>
                  </a:cubicBezTo>
                  <a:cubicBezTo>
                    <a:pt x="3032001" y="2768349"/>
                    <a:pt x="3030775" y="2766264"/>
                    <a:pt x="3029058" y="2764547"/>
                  </a:cubicBezTo>
                  <a:cubicBezTo>
                    <a:pt x="3028445" y="2763934"/>
                    <a:pt x="3027709" y="2763321"/>
                    <a:pt x="3026850" y="2762830"/>
                  </a:cubicBezTo>
                  <a:cubicBezTo>
                    <a:pt x="3026115" y="2762340"/>
                    <a:pt x="3025256" y="2761972"/>
                    <a:pt x="3024275" y="2761604"/>
                  </a:cubicBezTo>
                  <a:cubicBezTo>
                    <a:pt x="3023417" y="2761237"/>
                    <a:pt x="3022436" y="2760991"/>
                    <a:pt x="3021455" y="2760869"/>
                  </a:cubicBezTo>
                  <a:cubicBezTo>
                    <a:pt x="3020474" y="2760746"/>
                    <a:pt x="3019493" y="2760623"/>
                    <a:pt x="3018389" y="2760623"/>
                  </a:cubicBezTo>
                  <a:moveTo>
                    <a:pt x="38260" y="2822428"/>
                  </a:moveTo>
                  <a:cubicBezTo>
                    <a:pt x="38260" y="2822428"/>
                    <a:pt x="37279" y="2822428"/>
                    <a:pt x="36666" y="2822551"/>
                  </a:cubicBezTo>
                  <a:cubicBezTo>
                    <a:pt x="36053" y="2822551"/>
                    <a:pt x="35440" y="2822796"/>
                    <a:pt x="34827" y="2823041"/>
                  </a:cubicBezTo>
                  <a:cubicBezTo>
                    <a:pt x="34213" y="2823287"/>
                    <a:pt x="33478" y="2823532"/>
                    <a:pt x="32865" y="2823900"/>
                  </a:cubicBezTo>
                  <a:cubicBezTo>
                    <a:pt x="32129" y="2824268"/>
                    <a:pt x="31393" y="2824635"/>
                    <a:pt x="30657" y="2825126"/>
                  </a:cubicBezTo>
                  <a:cubicBezTo>
                    <a:pt x="28818" y="2826352"/>
                    <a:pt x="27101" y="2827701"/>
                    <a:pt x="25507" y="2829295"/>
                  </a:cubicBezTo>
                  <a:cubicBezTo>
                    <a:pt x="23913" y="2830890"/>
                    <a:pt x="22318" y="2832606"/>
                    <a:pt x="20970" y="2834446"/>
                  </a:cubicBezTo>
                  <a:cubicBezTo>
                    <a:pt x="19621" y="2836285"/>
                    <a:pt x="18517" y="2838125"/>
                    <a:pt x="17659" y="2839841"/>
                  </a:cubicBezTo>
                  <a:cubicBezTo>
                    <a:pt x="16800" y="2841681"/>
                    <a:pt x="16187" y="2843398"/>
                    <a:pt x="15942" y="2844992"/>
                  </a:cubicBezTo>
                  <a:cubicBezTo>
                    <a:pt x="15819" y="2845973"/>
                    <a:pt x="15819" y="2846709"/>
                    <a:pt x="15942" y="2847445"/>
                  </a:cubicBezTo>
                  <a:cubicBezTo>
                    <a:pt x="15942" y="2848180"/>
                    <a:pt x="16310" y="2848793"/>
                    <a:pt x="16555" y="2849284"/>
                  </a:cubicBezTo>
                  <a:cubicBezTo>
                    <a:pt x="16923" y="2849775"/>
                    <a:pt x="17291" y="2850143"/>
                    <a:pt x="17904" y="2850388"/>
                  </a:cubicBezTo>
                  <a:cubicBezTo>
                    <a:pt x="18517" y="2850633"/>
                    <a:pt x="19007" y="2850756"/>
                    <a:pt x="19743" y="2850756"/>
                  </a:cubicBezTo>
                  <a:cubicBezTo>
                    <a:pt x="20234" y="2850756"/>
                    <a:pt x="20724" y="2850756"/>
                    <a:pt x="21337" y="2850633"/>
                  </a:cubicBezTo>
                  <a:cubicBezTo>
                    <a:pt x="21951" y="2850633"/>
                    <a:pt x="22564" y="2850388"/>
                    <a:pt x="23177" y="2850143"/>
                  </a:cubicBezTo>
                  <a:cubicBezTo>
                    <a:pt x="23790" y="2849897"/>
                    <a:pt x="24526" y="2849652"/>
                    <a:pt x="25139" y="2849284"/>
                  </a:cubicBezTo>
                  <a:cubicBezTo>
                    <a:pt x="25875" y="2848916"/>
                    <a:pt x="26488" y="2848548"/>
                    <a:pt x="27224" y="2848058"/>
                  </a:cubicBezTo>
                  <a:cubicBezTo>
                    <a:pt x="29063" y="2846831"/>
                    <a:pt x="30780" y="2845483"/>
                    <a:pt x="32497" y="2843766"/>
                  </a:cubicBezTo>
                  <a:cubicBezTo>
                    <a:pt x="34091" y="2842171"/>
                    <a:pt x="35685" y="2840332"/>
                    <a:pt x="37034" y="2838615"/>
                  </a:cubicBezTo>
                  <a:cubicBezTo>
                    <a:pt x="38383" y="2836776"/>
                    <a:pt x="39486" y="2834936"/>
                    <a:pt x="40345" y="2833097"/>
                  </a:cubicBezTo>
                  <a:cubicBezTo>
                    <a:pt x="41203" y="2831258"/>
                    <a:pt x="41816" y="2829541"/>
                    <a:pt x="42062" y="2827947"/>
                  </a:cubicBezTo>
                  <a:cubicBezTo>
                    <a:pt x="42184" y="2826965"/>
                    <a:pt x="42184" y="2826230"/>
                    <a:pt x="42062" y="2825494"/>
                  </a:cubicBezTo>
                  <a:cubicBezTo>
                    <a:pt x="42062" y="2824758"/>
                    <a:pt x="41694" y="2824145"/>
                    <a:pt x="41449" y="2823777"/>
                  </a:cubicBezTo>
                  <a:cubicBezTo>
                    <a:pt x="41081" y="2823287"/>
                    <a:pt x="40713" y="2822919"/>
                    <a:pt x="40100" y="2822673"/>
                  </a:cubicBezTo>
                  <a:cubicBezTo>
                    <a:pt x="39609" y="2822428"/>
                    <a:pt x="38996" y="2822305"/>
                    <a:pt x="38260" y="2822305"/>
                  </a:cubicBezTo>
                  <a:moveTo>
                    <a:pt x="2941378" y="2829541"/>
                  </a:moveTo>
                  <a:cubicBezTo>
                    <a:pt x="2939784" y="2829541"/>
                    <a:pt x="2938190" y="2829663"/>
                    <a:pt x="2936473" y="2830031"/>
                  </a:cubicBezTo>
                  <a:cubicBezTo>
                    <a:pt x="2934756" y="2830399"/>
                    <a:pt x="2933039" y="2830890"/>
                    <a:pt x="2931322" y="2831625"/>
                  </a:cubicBezTo>
                  <a:cubicBezTo>
                    <a:pt x="2929606" y="2832361"/>
                    <a:pt x="2927889" y="2833220"/>
                    <a:pt x="2926172" y="2834201"/>
                  </a:cubicBezTo>
                  <a:cubicBezTo>
                    <a:pt x="2924455" y="2835304"/>
                    <a:pt x="2922861" y="2836408"/>
                    <a:pt x="2921267" y="2837880"/>
                  </a:cubicBezTo>
                  <a:cubicBezTo>
                    <a:pt x="2918569" y="2840210"/>
                    <a:pt x="2916362" y="2842785"/>
                    <a:pt x="2914645" y="2845483"/>
                  </a:cubicBezTo>
                  <a:cubicBezTo>
                    <a:pt x="2912928" y="2848180"/>
                    <a:pt x="2911702" y="2850878"/>
                    <a:pt x="2910966" y="2853698"/>
                  </a:cubicBezTo>
                  <a:cubicBezTo>
                    <a:pt x="2910230" y="2856396"/>
                    <a:pt x="2910108" y="2859094"/>
                    <a:pt x="2910476" y="2861547"/>
                  </a:cubicBezTo>
                  <a:cubicBezTo>
                    <a:pt x="2910844" y="2863999"/>
                    <a:pt x="2911824" y="2866207"/>
                    <a:pt x="2913419" y="2868046"/>
                  </a:cubicBezTo>
                  <a:cubicBezTo>
                    <a:pt x="2914032" y="2868782"/>
                    <a:pt x="2914768" y="2869395"/>
                    <a:pt x="2915626" y="2870008"/>
                  </a:cubicBezTo>
                  <a:cubicBezTo>
                    <a:pt x="2916484" y="2870621"/>
                    <a:pt x="2917343" y="2870989"/>
                    <a:pt x="2918201" y="2871357"/>
                  </a:cubicBezTo>
                  <a:cubicBezTo>
                    <a:pt x="2919060" y="2871725"/>
                    <a:pt x="2920164" y="2871970"/>
                    <a:pt x="2921144" y="2872216"/>
                  </a:cubicBezTo>
                  <a:cubicBezTo>
                    <a:pt x="2922125" y="2872461"/>
                    <a:pt x="2923229" y="2872461"/>
                    <a:pt x="2924333" y="2872461"/>
                  </a:cubicBezTo>
                  <a:cubicBezTo>
                    <a:pt x="2925927" y="2872461"/>
                    <a:pt x="2927644" y="2872338"/>
                    <a:pt x="2929361" y="2871970"/>
                  </a:cubicBezTo>
                  <a:cubicBezTo>
                    <a:pt x="2931077" y="2871603"/>
                    <a:pt x="2932794" y="2871112"/>
                    <a:pt x="2934511" y="2870376"/>
                  </a:cubicBezTo>
                  <a:cubicBezTo>
                    <a:pt x="2936228" y="2869640"/>
                    <a:pt x="2937944" y="2868782"/>
                    <a:pt x="2939661" y="2867678"/>
                  </a:cubicBezTo>
                  <a:cubicBezTo>
                    <a:pt x="2941378" y="2866575"/>
                    <a:pt x="2943095" y="2865348"/>
                    <a:pt x="2944689" y="2863999"/>
                  </a:cubicBezTo>
                  <a:cubicBezTo>
                    <a:pt x="2947387" y="2861670"/>
                    <a:pt x="2949594" y="2859094"/>
                    <a:pt x="2951311" y="2856396"/>
                  </a:cubicBezTo>
                  <a:cubicBezTo>
                    <a:pt x="2953028" y="2853698"/>
                    <a:pt x="2954254" y="2850878"/>
                    <a:pt x="2954990" y="2848180"/>
                  </a:cubicBezTo>
                  <a:cubicBezTo>
                    <a:pt x="2955726" y="2845483"/>
                    <a:pt x="2955848" y="2842785"/>
                    <a:pt x="2955480" y="2840455"/>
                  </a:cubicBezTo>
                  <a:cubicBezTo>
                    <a:pt x="2955112" y="2838002"/>
                    <a:pt x="2954132" y="2835918"/>
                    <a:pt x="2952415" y="2834078"/>
                  </a:cubicBezTo>
                  <a:cubicBezTo>
                    <a:pt x="2951802" y="2833342"/>
                    <a:pt x="2950943" y="2832729"/>
                    <a:pt x="2950207" y="2832116"/>
                  </a:cubicBezTo>
                  <a:cubicBezTo>
                    <a:pt x="2949349" y="2831625"/>
                    <a:pt x="2948491" y="2831135"/>
                    <a:pt x="2947632" y="2830767"/>
                  </a:cubicBezTo>
                  <a:cubicBezTo>
                    <a:pt x="2946774" y="2830399"/>
                    <a:pt x="2945670" y="2830154"/>
                    <a:pt x="2944689" y="2829908"/>
                  </a:cubicBezTo>
                  <a:cubicBezTo>
                    <a:pt x="2943708" y="2829663"/>
                    <a:pt x="2942604" y="2829663"/>
                    <a:pt x="2941501" y="2829663"/>
                  </a:cubicBezTo>
                  <a:moveTo>
                    <a:pt x="32129" y="2867556"/>
                  </a:moveTo>
                  <a:cubicBezTo>
                    <a:pt x="32129" y="2867556"/>
                    <a:pt x="31025" y="2867556"/>
                    <a:pt x="30412" y="2867678"/>
                  </a:cubicBezTo>
                  <a:cubicBezTo>
                    <a:pt x="29799" y="2867801"/>
                    <a:pt x="29186" y="2868046"/>
                    <a:pt x="28450" y="2868291"/>
                  </a:cubicBezTo>
                  <a:cubicBezTo>
                    <a:pt x="27837" y="2868537"/>
                    <a:pt x="27101" y="2868905"/>
                    <a:pt x="26365" y="2869273"/>
                  </a:cubicBezTo>
                  <a:cubicBezTo>
                    <a:pt x="25629" y="2869640"/>
                    <a:pt x="24894" y="2870131"/>
                    <a:pt x="24158" y="2870621"/>
                  </a:cubicBezTo>
                  <a:cubicBezTo>
                    <a:pt x="22318" y="2871848"/>
                    <a:pt x="20602" y="2873319"/>
                    <a:pt x="18885" y="2875036"/>
                  </a:cubicBezTo>
                  <a:cubicBezTo>
                    <a:pt x="17291" y="2876630"/>
                    <a:pt x="15696" y="2878470"/>
                    <a:pt x="14348" y="2880309"/>
                  </a:cubicBezTo>
                  <a:cubicBezTo>
                    <a:pt x="12999" y="2882148"/>
                    <a:pt x="11895" y="2883988"/>
                    <a:pt x="11037" y="2885827"/>
                  </a:cubicBezTo>
                  <a:cubicBezTo>
                    <a:pt x="10178" y="2887667"/>
                    <a:pt x="9688" y="2889384"/>
                    <a:pt x="9442" y="2890855"/>
                  </a:cubicBezTo>
                  <a:cubicBezTo>
                    <a:pt x="9442" y="2891714"/>
                    <a:pt x="9442" y="2892572"/>
                    <a:pt x="9442" y="2893185"/>
                  </a:cubicBezTo>
                  <a:cubicBezTo>
                    <a:pt x="9442" y="2893921"/>
                    <a:pt x="9810" y="2894411"/>
                    <a:pt x="10178" y="2894902"/>
                  </a:cubicBezTo>
                  <a:cubicBezTo>
                    <a:pt x="10546" y="2895393"/>
                    <a:pt x="10914" y="2895760"/>
                    <a:pt x="11527" y="2896006"/>
                  </a:cubicBezTo>
                  <a:cubicBezTo>
                    <a:pt x="12018" y="2896251"/>
                    <a:pt x="12631" y="2896373"/>
                    <a:pt x="13367" y="2896373"/>
                  </a:cubicBezTo>
                  <a:cubicBezTo>
                    <a:pt x="13857" y="2896373"/>
                    <a:pt x="14470" y="2896373"/>
                    <a:pt x="15083" y="2896251"/>
                  </a:cubicBezTo>
                  <a:cubicBezTo>
                    <a:pt x="15696" y="2896128"/>
                    <a:pt x="16310" y="2895883"/>
                    <a:pt x="17045" y="2895638"/>
                  </a:cubicBezTo>
                  <a:cubicBezTo>
                    <a:pt x="17659" y="2895393"/>
                    <a:pt x="18394" y="2895024"/>
                    <a:pt x="19130" y="2894657"/>
                  </a:cubicBezTo>
                  <a:cubicBezTo>
                    <a:pt x="19866" y="2894289"/>
                    <a:pt x="20602" y="2893798"/>
                    <a:pt x="21337" y="2893308"/>
                  </a:cubicBezTo>
                  <a:cubicBezTo>
                    <a:pt x="23177" y="2892081"/>
                    <a:pt x="24894" y="2890610"/>
                    <a:pt x="26610" y="2888893"/>
                  </a:cubicBezTo>
                  <a:cubicBezTo>
                    <a:pt x="28205" y="2887299"/>
                    <a:pt x="29799" y="2885459"/>
                    <a:pt x="31148" y="2883620"/>
                  </a:cubicBezTo>
                  <a:cubicBezTo>
                    <a:pt x="32497" y="2881781"/>
                    <a:pt x="33600" y="2879941"/>
                    <a:pt x="34459" y="2878102"/>
                  </a:cubicBezTo>
                  <a:cubicBezTo>
                    <a:pt x="35317" y="2876262"/>
                    <a:pt x="35808" y="2874546"/>
                    <a:pt x="36053" y="2873074"/>
                  </a:cubicBezTo>
                  <a:cubicBezTo>
                    <a:pt x="36053" y="2872216"/>
                    <a:pt x="36053" y="2871357"/>
                    <a:pt x="36053" y="2870744"/>
                  </a:cubicBezTo>
                  <a:cubicBezTo>
                    <a:pt x="36053" y="2870131"/>
                    <a:pt x="35685" y="2869518"/>
                    <a:pt x="35317" y="2869027"/>
                  </a:cubicBezTo>
                  <a:cubicBezTo>
                    <a:pt x="34949" y="2868537"/>
                    <a:pt x="34581" y="2868169"/>
                    <a:pt x="33968" y="2868046"/>
                  </a:cubicBezTo>
                  <a:cubicBezTo>
                    <a:pt x="33478" y="2867801"/>
                    <a:pt x="32865" y="2867678"/>
                    <a:pt x="32129" y="2867678"/>
                  </a:cubicBezTo>
                  <a:moveTo>
                    <a:pt x="2862896" y="2896619"/>
                  </a:moveTo>
                  <a:cubicBezTo>
                    <a:pt x="2861424" y="2896619"/>
                    <a:pt x="2859830" y="2896741"/>
                    <a:pt x="2858236" y="2897109"/>
                  </a:cubicBezTo>
                  <a:cubicBezTo>
                    <a:pt x="2856641" y="2897477"/>
                    <a:pt x="2855047" y="2897968"/>
                    <a:pt x="2853331" y="2898581"/>
                  </a:cubicBezTo>
                  <a:cubicBezTo>
                    <a:pt x="2851736" y="2899194"/>
                    <a:pt x="2850020" y="2900052"/>
                    <a:pt x="2848426" y="2901033"/>
                  </a:cubicBezTo>
                  <a:cubicBezTo>
                    <a:pt x="2846831" y="2902014"/>
                    <a:pt x="2845237" y="2903118"/>
                    <a:pt x="2843643" y="2904467"/>
                  </a:cubicBezTo>
                  <a:cubicBezTo>
                    <a:pt x="2840823" y="2906797"/>
                    <a:pt x="2838615" y="2909372"/>
                    <a:pt x="2836776" y="2911947"/>
                  </a:cubicBezTo>
                  <a:cubicBezTo>
                    <a:pt x="2834936" y="2914645"/>
                    <a:pt x="2833587" y="2917343"/>
                    <a:pt x="2832729" y="2920164"/>
                  </a:cubicBezTo>
                  <a:cubicBezTo>
                    <a:pt x="2831871" y="2922861"/>
                    <a:pt x="2831625" y="2925559"/>
                    <a:pt x="2831871" y="2928134"/>
                  </a:cubicBezTo>
                  <a:cubicBezTo>
                    <a:pt x="2832116" y="2930587"/>
                    <a:pt x="2832974" y="2932917"/>
                    <a:pt x="2834446" y="2934879"/>
                  </a:cubicBezTo>
                  <a:cubicBezTo>
                    <a:pt x="2835059" y="2935737"/>
                    <a:pt x="2835795" y="2936351"/>
                    <a:pt x="2836653" y="2936964"/>
                  </a:cubicBezTo>
                  <a:cubicBezTo>
                    <a:pt x="2837511" y="2937577"/>
                    <a:pt x="2838370" y="2938067"/>
                    <a:pt x="2839228" y="2938558"/>
                  </a:cubicBezTo>
                  <a:cubicBezTo>
                    <a:pt x="2840209" y="2938926"/>
                    <a:pt x="2841190" y="2939294"/>
                    <a:pt x="2842294" y="2939539"/>
                  </a:cubicBezTo>
                  <a:cubicBezTo>
                    <a:pt x="2843398" y="2939784"/>
                    <a:pt x="2844501" y="2939907"/>
                    <a:pt x="2845605" y="2939907"/>
                  </a:cubicBezTo>
                  <a:cubicBezTo>
                    <a:pt x="2847076" y="2939907"/>
                    <a:pt x="2848671" y="2939784"/>
                    <a:pt x="2850388" y="2939416"/>
                  </a:cubicBezTo>
                  <a:cubicBezTo>
                    <a:pt x="2851981" y="2939049"/>
                    <a:pt x="2853698" y="2938558"/>
                    <a:pt x="2855293" y="2937945"/>
                  </a:cubicBezTo>
                  <a:cubicBezTo>
                    <a:pt x="2856887" y="2937332"/>
                    <a:pt x="2858604" y="2936473"/>
                    <a:pt x="2860321" y="2935492"/>
                  </a:cubicBezTo>
                  <a:cubicBezTo>
                    <a:pt x="2862037" y="2934511"/>
                    <a:pt x="2863631" y="2933407"/>
                    <a:pt x="2865226" y="2932059"/>
                  </a:cubicBezTo>
                  <a:cubicBezTo>
                    <a:pt x="2867923" y="2929729"/>
                    <a:pt x="2870253" y="2927153"/>
                    <a:pt x="2872093" y="2924456"/>
                  </a:cubicBezTo>
                  <a:cubicBezTo>
                    <a:pt x="2873932" y="2921758"/>
                    <a:pt x="2875281" y="2918937"/>
                    <a:pt x="2876017" y="2916239"/>
                  </a:cubicBezTo>
                  <a:cubicBezTo>
                    <a:pt x="2876876" y="2913541"/>
                    <a:pt x="2877121" y="2910844"/>
                    <a:pt x="2876753" y="2908391"/>
                  </a:cubicBezTo>
                  <a:cubicBezTo>
                    <a:pt x="2876507" y="2905939"/>
                    <a:pt x="2875526" y="2903609"/>
                    <a:pt x="2874055" y="2901769"/>
                  </a:cubicBezTo>
                  <a:cubicBezTo>
                    <a:pt x="2873442" y="2900911"/>
                    <a:pt x="2872706" y="2900298"/>
                    <a:pt x="2871848" y="2899684"/>
                  </a:cubicBezTo>
                  <a:cubicBezTo>
                    <a:pt x="2870989" y="2899071"/>
                    <a:pt x="2870131" y="2898581"/>
                    <a:pt x="2869150" y="2898213"/>
                  </a:cubicBezTo>
                  <a:cubicBezTo>
                    <a:pt x="2868169" y="2897845"/>
                    <a:pt x="2867188" y="2897477"/>
                    <a:pt x="2866084" y="2897232"/>
                  </a:cubicBezTo>
                  <a:cubicBezTo>
                    <a:pt x="2864980" y="2896986"/>
                    <a:pt x="2863877" y="2896864"/>
                    <a:pt x="2862773" y="2896864"/>
                  </a:cubicBezTo>
                  <a:moveTo>
                    <a:pt x="27592" y="2912438"/>
                  </a:moveTo>
                  <a:cubicBezTo>
                    <a:pt x="27592" y="2912438"/>
                    <a:pt x="26488" y="2912438"/>
                    <a:pt x="25752" y="2912683"/>
                  </a:cubicBezTo>
                  <a:cubicBezTo>
                    <a:pt x="25139" y="2912806"/>
                    <a:pt x="24403" y="2913051"/>
                    <a:pt x="23667" y="2913296"/>
                  </a:cubicBezTo>
                  <a:cubicBezTo>
                    <a:pt x="22932" y="2913541"/>
                    <a:pt x="22196" y="2913909"/>
                    <a:pt x="21460" y="2914400"/>
                  </a:cubicBezTo>
                  <a:cubicBezTo>
                    <a:pt x="20724" y="2914891"/>
                    <a:pt x="19866" y="2915381"/>
                    <a:pt x="19007" y="2915871"/>
                  </a:cubicBezTo>
                  <a:cubicBezTo>
                    <a:pt x="17168" y="2917221"/>
                    <a:pt x="15451" y="2918692"/>
                    <a:pt x="13734" y="2920409"/>
                  </a:cubicBezTo>
                  <a:cubicBezTo>
                    <a:pt x="12140" y="2922126"/>
                    <a:pt x="10546" y="2923965"/>
                    <a:pt x="9320" y="2925804"/>
                  </a:cubicBezTo>
                  <a:cubicBezTo>
                    <a:pt x="7971" y="2927644"/>
                    <a:pt x="6990" y="2929606"/>
                    <a:pt x="6131" y="2931323"/>
                  </a:cubicBezTo>
                  <a:cubicBezTo>
                    <a:pt x="5396" y="2933162"/>
                    <a:pt x="4783" y="2934879"/>
                    <a:pt x="4660" y="2936473"/>
                  </a:cubicBezTo>
                  <a:cubicBezTo>
                    <a:pt x="4660" y="2937332"/>
                    <a:pt x="4660" y="2938067"/>
                    <a:pt x="4660" y="2938681"/>
                  </a:cubicBezTo>
                  <a:cubicBezTo>
                    <a:pt x="4783" y="2939294"/>
                    <a:pt x="5028" y="2939907"/>
                    <a:pt x="5396" y="2940274"/>
                  </a:cubicBezTo>
                  <a:cubicBezTo>
                    <a:pt x="5764" y="2940765"/>
                    <a:pt x="6131" y="2941010"/>
                    <a:pt x="6622" y="2941256"/>
                  </a:cubicBezTo>
                  <a:cubicBezTo>
                    <a:pt x="7112" y="2941501"/>
                    <a:pt x="7726" y="2941624"/>
                    <a:pt x="8339" y="2941624"/>
                  </a:cubicBezTo>
                  <a:cubicBezTo>
                    <a:pt x="8829" y="2941624"/>
                    <a:pt x="9442" y="2941624"/>
                    <a:pt x="10178" y="2941501"/>
                  </a:cubicBezTo>
                  <a:cubicBezTo>
                    <a:pt x="10791" y="2941378"/>
                    <a:pt x="11527" y="2941133"/>
                    <a:pt x="12263" y="2940888"/>
                  </a:cubicBezTo>
                  <a:cubicBezTo>
                    <a:pt x="12999" y="2940642"/>
                    <a:pt x="13734" y="2940274"/>
                    <a:pt x="14470" y="2939784"/>
                  </a:cubicBezTo>
                  <a:cubicBezTo>
                    <a:pt x="15206" y="2939294"/>
                    <a:pt x="16064" y="2938803"/>
                    <a:pt x="16923" y="2938313"/>
                  </a:cubicBezTo>
                  <a:cubicBezTo>
                    <a:pt x="18762" y="2936964"/>
                    <a:pt x="20602" y="2935492"/>
                    <a:pt x="22196" y="2933775"/>
                  </a:cubicBezTo>
                  <a:cubicBezTo>
                    <a:pt x="23790" y="2932059"/>
                    <a:pt x="25384" y="2930219"/>
                    <a:pt x="26610" y="2928379"/>
                  </a:cubicBezTo>
                  <a:cubicBezTo>
                    <a:pt x="27959" y="2926540"/>
                    <a:pt x="28940" y="2924578"/>
                    <a:pt x="29799" y="2922861"/>
                  </a:cubicBezTo>
                  <a:cubicBezTo>
                    <a:pt x="30535" y="2921022"/>
                    <a:pt x="31148" y="2919305"/>
                    <a:pt x="31270" y="2917711"/>
                  </a:cubicBezTo>
                  <a:cubicBezTo>
                    <a:pt x="31270" y="2916853"/>
                    <a:pt x="31270" y="2916117"/>
                    <a:pt x="31270" y="2915504"/>
                  </a:cubicBezTo>
                  <a:cubicBezTo>
                    <a:pt x="31148" y="2914891"/>
                    <a:pt x="30903" y="2914277"/>
                    <a:pt x="30535" y="2913909"/>
                  </a:cubicBezTo>
                  <a:cubicBezTo>
                    <a:pt x="30167" y="2913541"/>
                    <a:pt x="29799" y="2913174"/>
                    <a:pt x="29186" y="2912928"/>
                  </a:cubicBezTo>
                  <a:cubicBezTo>
                    <a:pt x="28695" y="2912683"/>
                    <a:pt x="28082" y="2912561"/>
                    <a:pt x="27346" y="2912561"/>
                  </a:cubicBezTo>
                  <a:moveTo>
                    <a:pt x="2783310" y="2961980"/>
                  </a:moveTo>
                  <a:cubicBezTo>
                    <a:pt x="2781838" y="2961980"/>
                    <a:pt x="2780366" y="2961980"/>
                    <a:pt x="2778772" y="2962348"/>
                  </a:cubicBezTo>
                  <a:cubicBezTo>
                    <a:pt x="2777178" y="2962593"/>
                    <a:pt x="2775707" y="2963084"/>
                    <a:pt x="2774112" y="2963697"/>
                  </a:cubicBezTo>
                  <a:cubicBezTo>
                    <a:pt x="2772518" y="2964310"/>
                    <a:pt x="2770924" y="2965046"/>
                    <a:pt x="2769330" y="2966027"/>
                  </a:cubicBezTo>
                  <a:cubicBezTo>
                    <a:pt x="2767735" y="2966885"/>
                    <a:pt x="2766141" y="2967989"/>
                    <a:pt x="2764670" y="2969215"/>
                  </a:cubicBezTo>
                  <a:cubicBezTo>
                    <a:pt x="2761849" y="2971422"/>
                    <a:pt x="2759520" y="2973997"/>
                    <a:pt x="2757680" y="2976573"/>
                  </a:cubicBezTo>
                  <a:cubicBezTo>
                    <a:pt x="2755718" y="2979271"/>
                    <a:pt x="2754369" y="2981969"/>
                    <a:pt x="2753388" y="2984789"/>
                  </a:cubicBezTo>
                  <a:cubicBezTo>
                    <a:pt x="2752407" y="2987609"/>
                    <a:pt x="2752039" y="2990307"/>
                    <a:pt x="2752162" y="2992760"/>
                  </a:cubicBezTo>
                  <a:cubicBezTo>
                    <a:pt x="2752284" y="2995335"/>
                    <a:pt x="2753020" y="2997665"/>
                    <a:pt x="2754369" y="2999627"/>
                  </a:cubicBezTo>
                  <a:cubicBezTo>
                    <a:pt x="2754982" y="3000485"/>
                    <a:pt x="2755718" y="3001344"/>
                    <a:pt x="2756454" y="3001957"/>
                  </a:cubicBezTo>
                  <a:cubicBezTo>
                    <a:pt x="2757190" y="3002570"/>
                    <a:pt x="2758170" y="3003183"/>
                    <a:pt x="2759152" y="3003674"/>
                  </a:cubicBezTo>
                  <a:cubicBezTo>
                    <a:pt x="2760133" y="3004164"/>
                    <a:pt x="2761114" y="3004532"/>
                    <a:pt x="2762217" y="3004777"/>
                  </a:cubicBezTo>
                  <a:cubicBezTo>
                    <a:pt x="2763321" y="3005023"/>
                    <a:pt x="2764425" y="3005145"/>
                    <a:pt x="2765651" y="3005145"/>
                  </a:cubicBezTo>
                  <a:cubicBezTo>
                    <a:pt x="2767122" y="3005145"/>
                    <a:pt x="2768594" y="3005145"/>
                    <a:pt x="2770188" y="3004777"/>
                  </a:cubicBezTo>
                  <a:cubicBezTo>
                    <a:pt x="2771782" y="3004532"/>
                    <a:pt x="2773377" y="3004042"/>
                    <a:pt x="2774971" y="3003429"/>
                  </a:cubicBezTo>
                  <a:cubicBezTo>
                    <a:pt x="2776565" y="3002815"/>
                    <a:pt x="2778159" y="3002080"/>
                    <a:pt x="2779753" y="3001099"/>
                  </a:cubicBezTo>
                  <a:cubicBezTo>
                    <a:pt x="2781347" y="3000117"/>
                    <a:pt x="2782942" y="2999137"/>
                    <a:pt x="2784413" y="2997910"/>
                  </a:cubicBezTo>
                  <a:cubicBezTo>
                    <a:pt x="2787233" y="2995703"/>
                    <a:pt x="2789563" y="2993128"/>
                    <a:pt x="2791525" y="2990430"/>
                  </a:cubicBezTo>
                  <a:cubicBezTo>
                    <a:pt x="2793488" y="2987732"/>
                    <a:pt x="2794837" y="2984912"/>
                    <a:pt x="2795818" y="2982214"/>
                  </a:cubicBezTo>
                  <a:cubicBezTo>
                    <a:pt x="2796798" y="2979393"/>
                    <a:pt x="2797167" y="2976695"/>
                    <a:pt x="2796921" y="2974120"/>
                  </a:cubicBezTo>
                  <a:cubicBezTo>
                    <a:pt x="2796798" y="2971545"/>
                    <a:pt x="2795940" y="2969215"/>
                    <a:pt x="2794591" y="2967253"/>
                  </a:cubicBezTo>
                  <a:cubicBezTo>
                    <a:pt x="2793978" y="2966395"/>
                    <a:pt x="2793242" y="2965536"/>
                    <a:pt x="2792384" y="2964923"/>
                  </a:cubicBezTo>
                  <a:cubicBezTo>
                    <a:pt x="2791525" y="2964310"/>
                    <a:pt x="2790667" y="2963697"/>
                    <a:pt x="2789686" y="2963206"/>
                  </a:cubicBezTo>
                  <a:cubicBezTo>
                    <a:pt x="2788705" y="2962716"/>
                    <a:pt x="2787724" y="2962348"/>
                    <a:pt x="2786620" y="2962225"/>
                  </a:cubicBezTo>
                  <a:cubicBezTo>
                    <a:pt x="2785517" y="2961980"/>
                    <a:pt x="2784413" y="2961857"/>
                    <a:pt x="2783187" y="2961857"/>
                  </a:cubicBezTo>
                  <a:moveTo>
                    <a:pt x="24526" y="2956829"/>
                  </a:moveTo>
                  <a:cubicBezTo>
                    <a:pt x="24526" y="2956829"/>
                    <a:pt x="23299" y="2956829"/>
                    <a:pt x="22686" y="2957075"/>
                  </a:cubicBezTo>
                  <a:cubicBezTo>
                    <a:pt x="22073" y="2957320"/>
                    <a:pt x="21337" y="2957443"/>
                    <a:pt x="20602" y="2957811"/>
                  </a:cubicBezTo>
                  <a:cubicBezTo>
                    <a:pt x="19866" y="2958179"/>
                    <a:pt x="19007" y="2958546"/>
                    <a:pt x="18272" y="2959037"/>
                  </a:cubicBezTo>
                  <a:cubicBezTo>
                    <a:pt x="17413" y="2959527"/>
                    <a:pt x="16555" y="2960018"/>
                    <a:pt x="15696" y="2960754"/>
                  </a:cubicBezTo>
                  <a:cubicBezTo>
                    <a:pt x="13857" y="2962102"/>
                    <a:pt x="12018" y="2963697"/>
                    <a:pt x="10423" y="2965414"/>
                  </a:cubicBezTo>
                  <a:cubicBezTo>
                    <a:pt x="8829" y="2967130"/>
                    <a:pt x="7235" y="2968970"/>
                    <a:pt x="6009" y="2970932"/>
                  </a:cubicBezTo>
                  <a:cubicBezTo>
                    <a:pt x="4783" y="2972894"/>
                    <a:pt x="3679" y="2974733"/>
                    <a:pt x="2943" y="2976573"/>
                  </a:cubicBezTo>
                  <a:cubicBezTo>
                    <a:pt x="2207" y="2978412"/>
                    <a:pt x="1717" y="2980129"/>
                    <a:pt x="1717" y="2981601"/>
                  </a:cubicBezTo>
                  <a:cubicBezTo>
                    <a:pt x="1717" y="2982459"/>
                    <a:pt x="1717" y="2983072"/>
                    <a:pt x="1839" y="2983808"/>
                  </a:cubicBezTo>
                  <a:cubicBezTo>
                    <a:pt x="1962" y="2984421"/>
                    <a:pt x="2207" y="2984912"/>
                    <a:pt x="2575" y="2985402"/>
                  </a:cubicBezTo>
                  <a:cubicBezTo>
                    <a:pt x="2943" y="2985770"/>
                    <a:pt x="3311" y="2986138"/>
                    <a:pt x="3801" y="2986383"/>
                  </a:cubicBezTo>
                  <a:cubicBezTo>
                    <a:pt x="4292" y="2986628"/>
                    <a:pt x="4905" y="2986751"/>
                    <a:pt x="5518" y="2986751"/>
                  </a:cubicBezTo>
                  <a:cubicBezTo>
                    <a:pt x="6131" y="2986751"/>
                    <a:pt x="6745" y="2986751"/>
                    <a:pt x="7358" y="2986506"/>
                  </a:cubicBezTo>
                  <a:cubicBezTo>
                    <a:pt x="7971" y="2986383"/>
                    <a:pt x="8707" y="2986138"/>
                    <a:pt x="9442" y="2985892"/>
                  </a:cubicBezTo>
                  <a:cubicBezTo>
                    <a:pt x="10178" y="2985647"/>
                    <a:pt x="11037" y="2985157"/>
                    <a:pt x="11772" y="2984789"/>
                  </a:cubicBezTo>
                  <a:cubicBezTo>
                    <a:pt x="12508" y="2984421"/>
                    <a:pt x="13489" y="2983808"/>
                    <a:pt x="14348" y="2983195"/>
                  </a:cubicBezTo>
                  <a:cubicBezTo>
                    <a:pt x="16187" y="2981846"/>
                    <a:pt x="18026" y="2980252"/>
                    <a:pt x="19621" y="2978535"/>
                  </a:cubicBezTo>
                  <a:cubicBezTo>
                    <a:pt x="21215" y="2976818"/>
                    <a:pt x="22809" y="2974979"/>
                    <a:pt x="24035" y="2973017"/>
                  </a:cubicBezTo>
                  <a:cubicBezTo>
                    <a:pt x="25262" y="2971177"/>
                    <a:pt x="26365" y="2969215"/>
                    <a:pt x="27101" y="2967376"/>
                  </a:cubicBezTo>
                  <a:cubicBezTo>
                    <a:pt x="27837" y="2965536"/>
                    <a:pt x="28327" y="2963819"/>
                    <a:pt x="28450" y="2962225"/>
                  </a:cubicBezTo>
                  <a:cubicBezTo>
                    <a:pt x="28450" y="2961367"/>
                    <a:pt x="28450" y="2960754"/>
                    <a:pt x="28205" y="2960141"/>
                  </a:cubicBezTo>
                  <a:cubicBezTo>
                    <a:pt x="28082" y="2959527"/>
                    <a:pt x="27837" y="2959037"/>
                    <a:pt x="27469" y="2958546"/>
                  </a:cubicBezTo>
                  <a:cubicBezTo>
                    <a:pt x="27101" y="2958179"/>
                    <a:pt x="26733" y="2957811"/>
                    <a:pt x="26243" y="2957565"/>
                  </a:cubicBezTo>
                  <a:cubicBezTo>
                    <a:pt x="25752" y="2957320"/>
                    <a:pt x="25139" y="2957197"/>
                    <a:pt x="24526" y="2957197"/>
                  </a:cubicBezTo>
                  <a:moveTo>
                    <a:pt x="2702497" y="3025502"/>
                  </a:moveTo>
                  <a:cubicBezTo>
                    <a:pt x="2701148" y="3025502"/>
                    <a:pt x="2699677" y="3025502"/>
                    <a:pt x="2698205" y="3025870"/>
                  </a:cubicBezTo>
                  <a:cubicBezTo>
                    <a:pt x="2696733" y="3026115"/>
                    <a:pt x="2695139" y="3026483"/>
                    <a:pt x="2693668" y="3027096"/>
                  </a:cubicBezTo>
                  <a:cubicBezTo>
                    <a:pt x="2692074" y="3027709"/>
                    <a:pt x="2690602" y="3028322"/>
                    <a:pt x="2689008" y="3029180"/>
                  </a:cubicBezTo>
                  <a:cubicBezTo>
                    <a:pt x="2687414" y="3030039"/>
                    <a:pt x="2685942" y="3031020"/>
                    <a:pt x="2684470" y="3032246"/>
                  </a:cubicBezTo>
                  <a:cubicBezTo>
                    <a:pt x="2681650" y="3034454"/>
                    <a:pt x="2679320" y="3036906"/>
                    <a:pt x="2677358" y="3039482"/>
                  </a:cubicBezTo>
                  <a:cubicBezTo>
                    <a:pt x="2675396" y="3042057"/>
                    <a:pt x="2673924" y="3044877"/>
                    <a:pt x="2672821" y="3047698"/>
                  </a:cubicBezTo>
                  <a:cubicBezTo>
                    <a:pt x="2671840" y="3050518"/>
                    <a:pt x="2671227" y="3053216"/>
                    <a:pt x="2671349" y="3055791"/>
                  </a:cubicBezTo>
                  <a:cubicBezTo>
                    <a:pt x="2671349" y="3058366"/>
                    <a:pt x="2671962" y="3060819"/>
                    <a:pt x="2673189" y="3062903"/>
                  </a:cubicBezTo>
                  <a:cubicBezTo>
                    <a:pt x="2673802" y="3063885"/>
                    <a:pt x="2674415" y="3064743"/>
                    <a:pt x="2675273" y="3065479"/>
                  </a:cubicBezTo>
                  <a:cubicBezTo>
                    <a:pt x="2676009" y="3066215"/>
                    <a:pt x="2676990" y="3066828"/>
                    <a:pt x="2677971" y="3067318"/>
                  </a:cubicBezTo>
                  <a:cubicBezTo>
                    <a:pt x="2678952" y="3067809"/>
                    <a:pt x="2680056" y="3068177"/>
                    <a:pt x="2681159" y="3068545"/>
                  </a:cubicBezTo>
                  <a:cubicBezTo>
                    <a:pt x="2682263" y="3068790"/>
                    <a:pt x="2683489" y="3069035"/>
                    <a:pt x="2684716" y="3069035"/>
                  </a:cubicBezTo>
                  <a:cubicBezTo>
                    <a:pt x="2686065" y="3069035"/>
                    <a:pt x="2687536" y="3069035"/>
                    <a:pt x="2689008" y="3068667"/>
                  </a:cubicBezTo>
                  <a:cubicBezTo>
                    <a:pt x="2690479" y="3068422"/>
                    <a:pt x="2691951" y="3068054"/>
                    <a:pt x="2693545" y="3067441"/>
                  </a:cubicBezTo>
                  <a:cubicBezTo>
                    <a:pt x="2695017" y="3066828"/>
                    <a:pt x="2696611" y="3066215"/>
                    <a:pt x="2698205" y="3065356"/>
                  </a:cubicBezTo>
                  <a:cubicBezTo>
                    <a:pt x="2699677" y="3064498"/>
                    <a:pt x="2701271" y="3063517"/>
                    <a:pt x="2702742" y="3062290"/>
                  </a:cubicBezTo>
                  <a:cubicBezTo>
                    <a:pt x="2705563" y="3060083"/>
                    <a:pt x="2708015" y="3057630"/>
                    <a:pt x="2709977" y="3055055"/>
                  </a:cubicBezTo>
                  <a:cubicBezTo>
                    <a:pt x="2711939" y="3052358"/>
                    <a:pt x="2713534" y="3049660"/>
                    <a:pt x="2714515" y="3046839"/>
                  </a:cubicBezTo>
                  <a:cubicBezTo>
                    <a:pt x="2715496" y="3044019"/>
                    <a:pt x="2716109" y="3041321"/>
                    <a:pt x="2715986" y="3038746"/>
                  </a:cubicBezTo>
                  <a:cubicBezTo>
                    <a:pt x="2715986" y="3036170"/>
                    <a:pt x="2715373" y="3033718"/>
                    <a:pt x="2714024" y="3031633"/>
                  </a:cubicBezTo>
                  <a:cubicBezTo>
                    <a:pt x="2713411" y="3030652"/>
                    <a:pt x="2712798" y="3029794"/>
                    <a:pt x="2711939" y="3029058"/>
                  </a:cubicBezTo>
                  <a:cubicBezTo>
                    <a:pt x="2711081" y="3028322"/>
                    <a:pt x="2710222" y="3027709"/>
                    <a:pt x="2709242" y="3027219"/>
                  </a:cubicBezTo>
                  <a:cubicBezTo>
                    <a:pt x="2708261" y="3026728"/>
                    <a:pt x="2707157" y="3026360"/>
                    <a:pt x="2706053" y="3026115"/>
                  </a:cubicBezTo>
                  <a:cubicBezTo>
                    <a:pt x="2704949" y="3025870"/>
                    <a:pt x="2703723" y="3025747"/>
                    <a:pt x="2702497" y="3025625"/>
                  </a:cubicBezTo>
                  <a:moveTo>
                    <a:pt x="23054" y="3000731"/>
                  </a:moveTo>
                  <a:cubicBezTo>
                    <a:pt x="23054" y="3000731"/>
                    <a:pt x="21828" y="3000731"/>
                    <a:pt x="21092" y="3000976"/>
                  </a:cubicBezTo>
                  <a:cubicBezTo>
                    <a:pt x="20356" y="3001099"/>
                    <a:pt x="19621" y="3001344"/>
                    <a:pt x="18885" y="3001712"/>
                  </a:cubicBezTo>
                  <a:cubicBezTo>
                    <a:pt x="18149" y="3002080"/>
                    <a:pt x="17291" y="3002447"/>
                    <a:pt x="16432" y="3002938"/>
                  </a:cubicBezTo>
                  <a:cubicBezTo>
                    <a:pt x="15574" y="3003429"/>
                    <a:pt x="14715" y="3004042"/>
                    <a:pt x="13734" y="3004655"/>
                  </a:cubicBezTo>
                  <a:cubicBezTo>
                    <a:pt x="11895" y="3006004"/>
                    <a:pt x="10056" y="3007720"/>
                    <a:pt x="8461" y="3009437"/>
                  </a:cubicBezTo>
                  <a:cubicBezTo>
                    <a:pt x="6867" y="3011154"/>
                    <a:pt x="5396" y="3013116"/>
                    <a:pt x="4047" y="3014956"/>
                  </a:cubicBezTo>
                  <a:cubicBezTo>
                    <a:pt x="2820" y="3016918"/>
                    <a:pt x="1839" y="3018757"/>
                    <a:pt x="1104" y="3020597"/>
                  </a:cubicBezTo>
                  <a:cubicBezTo>
                    <a:pt x="368" y="3022436"/>
                    <a:pt x="0" y="3024153"/>
                    <a:pt x="0" y="3025747"/>
                  </a:cubicBezTo>
                  <a:cubicBezTo>
                    <a:pt x="0" y="3026483"/>
                    <a:pt x="0" y="3027219"/>
                    <a:pt x="245" y="3027832"/>
                  </a:cubicBezTo>
                  <a:cubicBezTo>
                    <a:pt x="368" y="3028445"/>
                    <a:pt x="736" y="3028935"/>
                    <a:pt x="981" y="3029303"/>
                  </a:cubicBezTo>
                  <a:cubicBezTo>
                    <a:pt x="1349" y="3029671"/>
                    <a:pt x="1717" y="3030039"/>
                    <a:pt x="2207" y="3030284"/>
                  </a:cubicBezTo>
                  <a:cubicBezTo>
                    <a:pt x="2698" y="3030530"/>
                    <a:pt x="3311" y="3030652"/>
                    <a:pt x="3924" y="3030652"/>
                  </a:cubicBezTo>
                  <a:cubicBezTo>
                    <a:pt x="4537" y="3030652"/>
                    <a:pt x="5150" y="3030652"/>
                    <a:pt x="5886" y="3030407"/>
                  </a:cubicBezTo>
                  <a:cubicBezTo>
                    <a:pt x="6622" y="3030284"/>
                    <a:pt x="7358" y="3030039"/>
                    <a:pt x="8094" y="3029671"/>
                  </a:cubicBezTo>
                  <a:cubicBezTo>
                    <a:pt x="8952" y="3029303"/>
                    <a:pt x="9688" y="3028935"/>
                    <a:pt x="10546" y="3028445"/>
                  </a:cubicBezTo>
                  <a:cubicBezTo>
                    <a:pt x="11404" y="3027954"/>
                    <a:pt x="12263" y="3027341"/>
                    <a:pt x="13244" y="3026605"/>
                  </a:cubicBezTo>
                  <a:cubicBezTo>
                    <a:pt x="15083" y="3025134"/>
                    <a:pt x="16923" y="3023540"/>
                    <a:pt x="18517" y="3021823"/>
                  </a:cubicBezTo>
                  <a:cubicBezTo>
                    <a:pt x="20111" y="3020106"/>
                    <a:pt x="21583" y="3018144"/>
                    <a:pt x="22932" y="3016182"/>
                  </a:cubicBezTo>
                  <a:cubicBezTo>
                    <a:pt x="24281" y="3014220"/>
                    <a:pt x="25139" y="3012380"/>
                    <a:pt x="25875" y="3010541"/>
                  </a:cubicBezTo>
                  <a:cubicBezTo>
                    <a:pt x="26610" y="3008702"/>
                    <a:pt x="26978" y="3006985"/>
                    <a:pt x="26978" y="3005513"/>
                  </a:cubicBezTo>
                  <a:cubicBezTo>
                    <a:pt x="26978" y="3004777"/>
                    <a:pt x="26978" y="3004042"/>
                    <a:pt x="26733" y="3003429"/>
                  </a:cubicBezTo>
                  <a:cubicBezTo>
                    <a:pt x="26610" y="3002815"/>
                    <a:pt x="26243" y="3002325"/>
                    <a:pt x="25997" y="3001957"/>
                  </a:cubicBezTo>
                  <a:cubicBezTo>
                    <a:pt x="25752" y="3001589"/>
                    <a:pt x="25262" y="3001221"/>
                    <a:pt x="24771" y="3001099"/>
                  </a:cubicBezTo>
                  <a:cubicBezTo>
                    <a:pt x="24281" y="3000853"/>
                    <a:pt x="23667" y="3000731"/>
                    <a:pt x="23054" y="3000731"/>
                  </a:cubicBezTo>
                  <a:moveTo>
                    <a:pt x="2620703" y="3087061"/>
                  </a:moveTo>
                  <a:cubicBezTo>
                    <a:pt x="2619355" y="3087061"/>
                    <a:pt x="2618006" y="3087061"/>
                    <a:pt x="2616657" y="3087307"/>
                  </a:cubicBezTo>
                  <a:cubicBezTo>
                    <a:pt x="2615308" y="3087552"/>
                    <a:pt x="2613836" y="3087920"/>
                    <a:pt x="2612365" y="3088410"/>
                  </a:cubicBezTo>
                  <a:cubicBezTo>
                    <a:pt x="2610893" y="3088901"/>
                    <a:pt x="2609422" y="3089514"/>
                    <a:pt x="2607950" y="3090373"/>
                  </a:cubicBezTo>
                  <a:cubicBezTo>
                    <a:pt x="2606478" y="3091108"/>
                    <a:pt x="2605007" y="3092089"/>
                    <a:pt x="2603658" y="3093193"/>
                  </a:cubicBezTo>
                  <a:cubicBezTo>
                    <a:pt x="2600838" y="3095278"/>
                    <a:pt x="2598385" y="3097730"/>
                    <a:pt x="2596300" y="3100306"/>
                  </a:cubicBezTo>
                  <a:cubicBezTo>
                    <a:pt x="2594216" y="3102881"/>
                    <a:pt x="2592622" y="3105701"/>
                    <a:pt x="2591518" y="3108521"/>
                  </a:cubicBezTo>
                  <a:cubicBezTo>
                    <a:pt x="2590414" y="3111342"/>
                    <a:pt x="2589801" y="3114163"/>
                    <a:pt x="2589678" y="3116738"/>
                  </a:cubicBezTo>
                  <a:cubicBezTo>
                    <a:pt x="2589678" y="3119436"/>
                    <a:pt x="2590046" y="3121888"/>
                    <a:pt x="2591273" y="3124096"/>
                  </a:cubicBezTo>
                  <a:cubicBezTo>
                    <a:pt x="2591763" y="3125199"/>
                    <a:pt x="2592499" y="3126058"/>
                    <a:pt x="2593235" y="3126916"/>
                  </a:cubicBezTo>
                  <a:cubicBezTo>
                    <a:pt x="2593970" y="3127774"/>
                    <a:pt x="2594951" y="3128388"/>
                    <a:pt x="2595932" y="3129001"/>
                  </a:cubicBezTo>
                  <a:cubicBezTo>
                    <a:pt x="2596913" y="3129614"/>
                    <a:pt x="2598017" y="3129982"/>
                    <a:pt x="2599121" y="3130227"/>
                  </a:cubicBezTo>
                  <a:cubicBezTo>
                    <a:pt x="2600224" y="3130472"/>
                    <a:pt x="2601451" y="3130717"/>
                    <a:pt x="2602800" y="3130717"/>
                  </a:cubicBezTo>
                  <a:cubicBezTo>
                    <a:pt x="2604148" y="3130717"/>
                    <a:pt x="2605497" y="3130717"/>
                    <a:pt x="2606969" y="3130472"/>
                  </a:cubicBezTo>
                  <a:cubicBezTo>
                    <a:pt x="2608441" y="3130227"/>
                    <a:pt x="2609789" y="3129859"/>
                    <a:pt x="2611261" y="3129369"/>
                  </a:cubicBezTo>
                  <a:cubicBezTo>
                    <a:pt x="2612733" y="3128878"/>
                    <a:pt x="2614204" y="3128265"/>
                    <a:pt x="2615676" y="3127406"/>
                  </a:cubicBezTo>
                  <a:cubicBezTo>
                    <a:pt x="2617147" y="3126671"/>
                    <a:pt x="2618619" y="3125690"/>
                    <a:pt x="2620090" y="3124586"/>
                  </a:cubicBezTo>
                  <a:cubicBezTo>
                    <a:pt x="2622911" y="3122501"/>
                    <a:pt x="2625363" y="3120049"/>
                    <a:pt x="2627448" y="3117473"/>
                  </a:cubicBezTo>
                  <a:cubicBezTo>
                    <a:pt x="2629533" y="3114898"/>
                    <a:pt x="2631127" y="3112078"/>
                    <a:pt x="2632231" y="3109257"/>
                  </a:cubicBezTo>
                  <a:cubicBezTo>
                    <a:pt x="2633334" y="3106437"/>
                    <a:pt x="2633947" y="3103616"/>
                    <a:pt x="2634070" y="3101041"/>
                  </a:cubicBezTo>
                  <a:cubicBezTo>
                    <a:pt x="2634070" y="3098343"/>
                    <a:pt x="2633580" y="3095891"/>
                    <a:pt x="2632476" y="3093683"/>
                  </a:cubicBezTo>
                  <a:cubicBezTo>
                    <a:pt x="2631985" y="3092580"/>
                    <a:pt x="2631250" y="3091721"/>
                    <a:pt x="2630514" y="3090863"/>
                  </a:cubicBezTo>
                  <a:cubicBezTo>
                    <a:pt x="2629778" y="3090005"/>
                    <a:pt x="2628797" y="3089391"/>
                    <a:pt x="2627816" y="3088778"/>
                  </a:cubicBezTo>
                  <a:cubicBezTo>
                    <a:pt x="2626835" y="3088165"/>
                    <a:pt x="2625731" y="3087797"/>
                    <a:pt x="2624628" y="3087552"/>
                  </a:cubicBezTo>
                  <a:cubicBezTo>
                    <a:pt x="2623524" y="3087307"/>
                    <a:pt x="2622298" y="3087061"/>
                    <a:pt x="2620949" y="3087061"/>
                  </a:cubicBezTo>
                  <a:moveTo>
                    <a:pt x="23299" y="3044141"/>
                  </a:moveTo>
                  <a:cubicBezTo>
                    <a:pt x="22686" y="3044141"/>
                    <a:pt x="21951" y="3044141"/>
                    <a:pt x="21215" y="3044387"/>
                  </a:cubicBezTo>
                  <a:cubicBezTo>
                    <a:pt x="20479" y="3044509"/>
                    <a:pt x="19621" y="3044755"/>
                    <a:pt x="18885" y="3045122"/>
                  </a:cubicBezTo>
                  <a:cubicBezTo>
                    <a:pt x="18026" y="3045490"/>
                    <a:pt x="17168" y="3045981"/>
                    <a:pt x="16310" y="3046471"/>
                  </a:cubicBezTo>
                  <a:cubicBezTo>
                    <a:pt x="15451" y="3047085"/>
                    <a:pt x="14470" y="3047698"/>
                    <a:pt x="13489" y="3048433"/>
                  </a:cubicBezTo>
                  <a:cubicBezTo>
                    <a:pt x="11650" y="3049905"/>
                    <a:pt x="9810" y="3051499"/>
                    <a:pt x="8216" y="3053338"/>
                  </a:cubicBezTo>
                  <a:cubicBezTo>
                    <a:pt x="6622" y="3055178"/>
                    <a:pt x="5150" y="3057018"/>
                    <a:pt x="3924" y="3058980"/>
                  </a:cubicBezTo>
                  <a:cubicBezTo>
                    <a:pt x="2698" y="3060942"/>
                    <a:pt x="1717" y="3062903"/>
                    <a:pt x="1104" y="3064620"/>
                  </a:cubicBezTo>
                  <a:cubicBezTo>
                    <a:pt x="491" y="3066460"/>
                    <a:pt x="123" y="3068177"/>
                    <a:pt x="123" y="3069648"/>
                  </a:cubicBezTo>
                  <a:cubicBezTo>
                    <a:pt x="123" y="3070384"/>
                    <a:pt x="123" y="3070997"/>
                    <a:pt x="491" y="3071610"/>
                  </a:cubicBezTo>
                  <a:cubicBezTo>
                    <a:pt x="736" y="3072223"/>
                    <a:pt x="981" y="3072591"/>
                    <a:pt x="1349" y="3073082"/>
                  </a:cubicBezTo>
                  <a:cubicBezTo>
                    <a:pt x="1717" y="3073450"/>
                    <a:pt x="2085" y="3073818"/>
                    <a:pt x="2575" y="3073940"/>
                  </a:cubicBezTo>
                  <a:cubicBezTo>
                    <a:pt x="3066" y="3074185"/>
                    <a:pt x="3556" y="3074308"/>
                    <a:pt x="4169" y="3074308"/>
                  </a:cubicBezTo>
                  <a:cubicBezTo>
                    <a:pt x="4783" y="3074308"/>
                    <a:pt x="5518" y="3074308"/>
                    <a:pt x="6254" y="3074063"/>
                  </a:cubicBezTo>
                  <a:cubicBezTo>
                    <a:pt x="6990" y="3073818"/>
                    <a:pt x="7848" y="3073695"/>
                    <a:pt x="8584" y="3073327"/>
                  </a:cubicBezTo>
                  <a:cubicBezTo>
                    <a:pt x="9442" y="3072959"/>
                    <a:pt x="10301" y="3072468"/>
                    <a:pt x="11159" y="3071978"/>
                  </a:cubicBezTo>
                  <a:cubicBezTo>
                    <a:pt x="12018" y="3071488"/>
                    <a:pt x="12999" y="3070752"/>
                    <a:pt x="13980" y="3070016"/>
                  </a:cubicBezTo>
                  <a:cubicBezTo>
                    <a:pt x="15819" y="3068545"/>
                    <a:pt x="17659" y="3066828"/>
                    <a:pt x="19253" y="3064988"/>
                  </a:cubicBezTo>
                  <a:cubicBezTo>
                    <a:pt x="20847" y="3063149"/>
                    <a:pt x="22318" y="3061187"/>
                    <a:pt x="23545" y="3059225"/>
                  </a:cubicBezTo>
                  <a:cubicBezTo>
                    <a:pt x="24771" y="3057263"/>
                    <a:pt x="25752" y="3055301"/>
                    <a:pt x="26365" y="3053461"/>
                  </a:cubicBezTo>
                  <a:cubicBezTo>
                    <a:pt x="26978" y="3051622"/>
                    <a:pt x="27346" y="3049905"/>
                    <a:pt x="27346" y="3048433"/>
                  </a:cubicBezTo>
                  <a:cubicBezTo>
                    <a:pt x="27346" y="3047698"/>
                    <a:pt x="27224" y="3047085"/>
                    <a:pt x="26978" y="3046471"/>
                  </a:cubicBezTo>
                  <a:cubicBezTo>
                    <a:pt x="26733" y="3045981"/>
                    <a:pt x="26488" y="3045490"/>
                    <a:pt x="26120" y="3045122"/>
                  </a:cubicBezTo>
                  <a:cubicBezTo>
                    <a:pt x="25752" y="3044755"/>
                    <a:pt x="25384" y="3044509"/>
                    <a:pt x="24894" y="3044264"/>
                  </a:cubicBezTo>
                  <a:cubicBezTo>
                    <a:pt x="24403" y="3044019"/>
                    <a:pt x="23913" y="3043896"/>
                    <a:pt x="23299" y="3043896"/>
                  </a:cubicBezTo>
                  <a:moveTo>
                    <a:pt x="2538297" y="3146536"/>
                  </a:moveTo>
                  <a:cubicBezTo>
                    <a:pt x="2537070" y="3146536"/>
                    <a:pt x="2535722" y="3146536"/>
                    <a:pt x="2534373" y="3146782"/>
                  </a:cubicBezTo>
                  <a:cubicBezTo>
                    <a:pt x="2533024" y="3147027"/>
                    <a:pt x="2531675" y="3147272"/>
                    <a:pt x="2530203" y="3147763"/>
                  </a:cubicBezTo>
                  <a:cubicBezTo>
                    <a:pt x="2528854" y="3148253"/>
                    <a:pt x="2527383" y="3148866"/>
                    <a:pt x="2525911" y="3149602"/>
                  </a:cubicBezTo>
                  <a:cubicBezTo>
                    <a:pt x="2524440" y="3150338"/>
                    <a:pt x="2523091" y="3151196"/>
                    <a:pt x="2521742" y="3152177"/>
                  </a:cubicBezTo>
                  <a:cubicBezTo>
                    <a:pt x="2518921" y="3154139"/>
                    <a:pt x="2516346" y="3156469"/>
                    <a:pt x="2514262" y="3159045"/>
                  </a:cubicBezTo>
                  <a:cubicBezTo>
                    <a:pt x="2512177" y="3161620"/>
                    <a:pt x="2510460" y="3164318"/>
                    <a:pt x="2509234" y="3167138"/>
                  </a:cubicBezTo>
                  <a:cubicBezTo>
                    <a:pt x="2508007" y="3169959"/>
                    <a:pt x="2507272" y="3172779"/>
                    <a:pt x="2507026" y="3175477"/>
                  </a:cubicBezTo>
                  <a:cubicBezTo>
                    <a:pt x="2506781" y="3178175"/>
                    <a:pt x="2507149" y="3180750"/>
                    <a:pt x="2508130" y="3182957"/>
                  </a:cubicBezTo>
                  <a:cubicBezTo>
                    <a:pt x="2508621" y="3184061"/>
                    <a:pt x="2509234" y="3185165"/>
                    <a:pt x="2510092" y="3186023"/>
                  </a:cubicBezTo>
                  <a:cubicBezTo>
                    <a:pt x="2510951" y="3186882"/>
                    <a:pt x="2511686" y="3187617"/>
                    <a:pt x="2512667" y="3188230"/>
                  </a:cubicBezTo>
                  <a:cubicBezTo>
                    <a:pt x="2513648" y="3188844"/>
                    <a:pt x="2514752" y="3189334"/>
                    <a:pt x="2515856" y="3189702"/>
                  </a:cubicBezTo>
                  <a:cubicBezTo>
                    <a:pt x="2516959" y="3190070"/>
                    <a:pt x="2518308" y="3190192"/>
                    <a:pt x="2519535" y="3190315"/>
                  </a:cubicBezTo>
                  <a:cubicBezTo>
                    <a:pt x="2520761" y="3190315"/>
                    <a:pt x="2522110" y="3190315"/>
                    <a:pt x="2523459" y="3190070"/>
                  </a:cubicBezTo>
                  <a:cubicBezTo>
                    <a:pt x="2524808" y="3189824"/>
                    <a:pt x="2526156" y="3189579"/>
                    <a:pt x="2527628" y="3189089"/>
                  </a:cubicBezTo>
                  <a:cubicBezTo>
                    <a:pt x="2529100" y="3188598"/>
                    <a:pt x="2530449" y="3187985"/>
                    <a:pt x="2531920" y="3187249"/>
                  </a:cubicBezTo>
                  <a:cubicBezTo>
                    <a:pt x="2533392" y="3186514"/>
                    <a:pt x="2534741" y="3185655"/>
                    <a:pt x="2536212" y="3184674"/>
                  </a:cubicBezTo>
                  <a:cubicBezTo>
                    <a:pt x="2539033" y="3182712"/>
                    <a:pt x="2541608" y="3180259"/>
                    <a:pt x="2543692" y="3177684"/>
                  </a:cubicBezTo>
                  <a:cubicBezTo>
                    <a:pt x="2545777" y="3175109"/>
                    <a:pt x="2547494" y="3172289"/>
                    <a:pt x="2548720" y="3169468"/>
                  </a:cubicBezTo>
                  <a:cubicBezTo>
                    <a:pt x="2549946" y="3166648"/>
                    <a:pt x="2550682" y="3163827"/>
                    <a:pt x="2550805" y="3161129"/>
                  </a:cubicBezTo>
                  <a:cubicBezTo>
                    <a:pt x="2550928" y="3158432"/>
                    <a:pt x="2550560" y="3155856"/>
                    <a:pt x="2549579" y="3153649"/>
                  </a:cubicBezTo>
                  <a:cubicBezTo>
                    <a:pt x="2549088" y="3152545"/>
                    <a:pt x="2548475" y="3151442"/>
                    <a:pt x="2547617" y="3150583"/>
                  </a:cubicBezTo>
                  <a:cubicBezTo>
                    <a:pt x="2546881" y="3149725"/>
                    <a:pt x="2546022" y="3148989"/>
                    <a:pt x="2545041" y="3148376"/>
                  </a:cubicBezTo>
                  <a:cubicBezTo>
                    <a:pt x="2544060" y="3147763"/>
                    <a:pt x="2542957" y="3147272"/>
                    <a:pt x="2541853" y="3147027"/>
                  </a:cubicBezTo>
                  <a:cubicBezTo>
                    <a:pt x="2540749" y="3146659"/>
                    <a:pt x="2539400" y="3146536"/>
                    <a:pt x="2538174" y="3146414"/>
                  </a:cubicBezTo>
                  <a:moveTo>
                    <a:pt x="25139" y="3087061"/>
                  </a:moveTo>
                  <a:cubicBezTo>
                    <a:pt x="24526" y="3087061"/>
                    <a:pt x="23790" y="3087061"/>
                    <a:pt x="22932" y="3087307"/>
                  </a:cubicBezTo>
                  <a:cubicBezTo>
                    <a:pt x="22196" y="3087429"/>
                    <a:pt x="21337" y="3087797"/>
                    <a:pt x="20479" y="3088165"/>
                  </a:cubicBezTo>
                  <a:cubicBezTo>
                    <a:pt x="19621" y="3088533"/>
                    <a:pt x="18640" y="3089023"/>
                    <a:pt x="17659" y="3089637"/>
                  </a:cubicBezTo>
                  <a:cubicBezTo>
                    <a:pt x="16678" y="3090250"/>
                    <a:pt x="15696" y="3090986"/>
                    <a:pt x="14715" y="3091721"/>
                  </a:cubicBezTo>
                  <a:cubicBezTo>
                    <a:pt x="12876" y="3093193"/>
                    <a:pt x="11037" y="3094910"/>
                    <a:pt x="9442" y="3096749"/>
                  </a:cubicBezTo>
                  <a:cubicBezTo>
                    <a:pt x="7848" y="3098589"/>
                    <a:pt x="6377" y="3100551"/>
                    <a:pt x="5150" y="3102513"/>
                  </a:cubicBezTo>
                  <a:cubicBezTo>
                    <a:pt x="3924" y="3104475"/>
                    <a:pt x="3066" y="3106437"/>
                    <a:pt x="2330" y="3108276"/>
                  </a:cubicBezTo>
                  <a:cubicBezTo>
                    <a:pt x="1717" y="3110116"/>
                    <a:pt x="1349" y="3111833"/>
                    <a:pt x="1472" y="3113304"/>
                  </a:cubicBezTo>
                  <a:cubicBezTo>
                    <a:pt x="1472" y="3114040"/>
                    <a:pt x="1594" y="3114653"/>
                    <a:pt x="1839" y="3115144"/>
                  </a:cubicBezTo>
                  <a:cubicBezTo>
                    <a:pt x="2085" y="3115634"/>
                    <a:pt x="2330" y="3116125"/>
                    <a:pt x="2698" y="3116493"/>
                  </a:cubicBezTo>
                  <a:cubicBezTo>
                    <a:pt x="3066" y="3116860"/>
                    <a:pt x="3434" y="3117106"/>
                    <a:pt x="3924" y="3117351"/>
                  </a:cubicBezTo>
                  <a:cubicBezTo>
                    <a:pt x="4415" y="3117596"/>
                    <a:pt x="4905" y="3117719"/>
                    <a:pt x="5518" y="3117719"/>
                  </a:cubicBezTo>
                  <a:cubicBezTo>
                    <a:pt x="6131" y="3117719"/>
                    <a:pt x="6867" y="3117719"/>
                    <a:pt x="7726" y="3117473"/>
                  </a:cubicBezTo>
                  <a:cubicBezTo>
                    <a:pt x="8461" y="3117351"/>
                    <a:pt x="9320" y="3116983"/>
                    <a:pt x="10301" y="3116615"/>
                  </a:cubicBezTo>
                  <a:cubicBezTo>
                    <a:pt x="11282" y="3116247"/>
                    <a:pt x="12140" y="3115757"/>
                    <a:pt x="13121" y="3115144"/>
                  </a:cubicBezTo>
                  <a:cubicBezTo>
                    <a:pt x="14102" y="3114531"/>
                    <a:pt x="15083" y="3113795"/>
                    <a:pt x="16064" y="3113059"/>
                  </a:cubicBezTo>
                  <a:cubicBezTo>
                    <a:pt x="18026" y="3111587"/>
                    <a:pt x="19743" y="3109748"/>
                    <a:pt x="21337" y="3107908"/>
                  </a:cubicBezTo>
                  <a:cubicBezTo>
                    <a:pt x="22932" y="3106069"/>
                    <a:pt x="24403" y="3104107"/>
                    <a:pt x="25507" y="3102145"/>
                  </a:cubicBezTo>
                  <a:cubicBezTo>
                    <a:pt x="26610" y="3100183"/>
                    <a:pt x="27592" y="3098221"/>
                    <a:pt x="28205" y="3096381"/>
                  </a:cubicBezTo>
                  <a:cubicBezTo>
                    <a:pt x="28818" y="3094542"/>
                    <a:pt x="29063" y="3092825"/>
                    <a:pt x="29063" y="3091353"/>
                  </a:cubicBezTo>
                  <a:cubicBezTo>
                    <a:pt x="29063" y="3090618"/>
                    <a:pt x="28940" y="3090005"/>
                    <a:pt x="28695" y="3089514"/>
                  </a:cubicBezTo>
                  <a:cubicBezTo>
                    <a:pt x="28450" y="3089023"/>
                    <a:pt x="28205" y="3088533"/>
                    <a:pt x="27837" y="3088165"/>
                  </a:cubicBezTo>
                  <a:cubicBezTo>
                    <a:pt x="27469" y="3087797"/>
                    <a:pt x="27101" y="3087552"/>
                    <a:pt x="26610" y="3087307"/>
                  </a:cubicBezTo>
                  <a:cubicBezTo>
                    <a:pt x="26120" y="3087061"/>
                    <a:pt x="25629" y="3087061"/>
                    <a:pt x="25016" y="3086939"/>
                  </a:cubicBezTo>
                  <a:moveTo>
                    <a:pt x="2455277" y="3203804"/>
                  </a:moveTo>
                  <a:cubicBezTo>
                    <a:pt x="2454051" y="3203804"/>
                    <a:pt x="2452824" y="3203804"/>
                    <a:pt x="2451598" y="3204049"/>
                  </a:cubicBezTo>
                  <a:cubicBezTo>
                    <a:pt x="2450372" y="3204295"/>
                    <a:pt x="2449023" y="3204540"/>
                    <a:pt x="2447674" y="3204908"/>
                  </a:cubicBezTo>
                  <a:cubicBezTo>
                    <a:pt x="2446325" y="3205276"/>
                    <a:pt x="2444976" y="3205889"/>
                    <a:pt x="2443627" y="3206502"/>
                  </a:cubicBezTo>
                  <a:cubicBezTo>
                    <a:pt x="2442278" y="3207115"/>
                    <a:pt x="2440929" y="3207974"/>
                    <a:pt x="2439580" y="3208832"/>
                  </a:cubicBezTo>
                  <a:cubicBezTo>
                    <a:pt x="2436760" y="3210794"/>
                    <a:pt x="2434185" y="3213124"/>
                    <a:pt x="2431978" y="3215577"/>
                  </a:cubicBezTo>
                  <a:cubicBezTo>
                    <a:pt x="2429770" y="3218152"/>
                    <a:pt x="2428053" y="3220850"/>
                    <a:pt x="2426704" y="3223670"/>
                  </a:cubicBezTo>
                  <a:cubicBezTo>
                    <a:pt x="2425356" y="3226491"/>
                    <a:pt x="2424497" y="3229311"/>
                    <a:pt x="2424252" y="3232009"/>
                  </a:cubicBezTo>
                  <a:cubicBezTo>
                    <a:pt x="2423884" y="3234707"/>
                    <a:pt x="2424252" y="3237282"/>
                    <a:pt x="2424988" y="3239612"/>
                  </a:cubicBezTo>
                  <a:cubicBezTo>
                    <a:pt x="2425478" y="3240838"/>
                    <a:pt x="2426091" y="3241942"/>
                    <a:pt x="2426827" y="3242923"/>
                  </a:cubicBezTo>
                  <a:cubicBezTo>
                    <a:pt x="2427563" y="3243904"/>
                    <a:pt x="2428421" y="3244762"/>
                    <a:pt x="2429402" y="3245375"/>
                  </a:cubicBezTo>
                  <a:cubicBezTo>
                    <a:pt x="2430383" y="3245989"/>
                    <a:pt x="2431487" y="3246602"/>
                    <a:pt x="2432713" y="3246970"/>
                  </a:cubicBezTo>
                  <a:cubicBezTo>
                    <a:pt x="2433940" y="3247338"/>
                    <a:pt x="2435166" y="3247583"/>
                    <a:pt x="2436515" y="3247583"/>
                  </a:cubicBezTo>
                  <a:cubicBezTo>
                    <a:pt x="2437741" y="3247583"/>
                    <a:pt x="2438967" y="3247583"/>
                    <a:pt x="2440194" y="3247460"/>
                  </a:cubicBezTo>
                  <a:cubicBezTo>
                    <a:pt x="2441420" y="3247338"/>
                    <a:pt x="2442769" y="3246970"/>
                    <a:pt x="2444118" y="3246602"/>
                  </a:cubicBezTo>
                  <a:cubicBezTo>
                    <a:pt x="2445467" y="3246234"/>
                    <a:pt x="2446816" y="3245621"/>
                    <a:pt x="2448164" y="3245008"/>
                  </a:cubicBezTo>
                  <a:cubicBezTo>
                    <a:pt x="2449513" y="3244395"/>
                    <a:pt x="2450862" y="3243536"/>
                    <a:pt x="2452334" y="3242678"/>
                  </a:cubicBezTo>
                  <a:cubicBezTo>
                    <a:pt x="2455154" y="3240715"/>
                    <a:pt x="2457730" y="3238385"/>
                    <a:pt x="2459937" y="3235810"/>
                  </a:cubicBezTo>
                  <a:cubicBezTo>
                    <a:pt x="2462144" y="3233235"/>
                    <a:pt x="2463861" y="3230537"/>
                    <a:pt x="2465210" y="3227717"/>
                  </a:cubicBezTo>
                  <a:cubicBezTo>
                    <a:pt x="2466559" y="3224897"/>
                    <a:pt x="2467417" y="3222076"/>
                    <a:pt x="2467663" y="3219378"/>
                  </a:cubicBezTo>
                  <a:cubicBezTo>
                    <a:pt x="2467908" y="3216680"/>
                    <a:pt x="2467663" y="3214105"/>
                    <a:pt x="2466804" y="3211775"/>
                  </a:cubicBezTo>
                  <a:cubicBezTo>
                    <a:pt x="2466314" y="3210549"/>
                    <a:pt x="2465700" y="3209445"/>
                    <a:pt x="2464965" y="3208464"/>
                  </a:cubicBezTo>
                  <a:cubicBezTo>
                    <a:pt x="2464229" y="3207483"/>
                    <a:pt x="2463370" y="3206747"/>
                    <a:pt x="2462389" y="3206012"/>
                  </a:cubicBezTo>
                  <a:cubicBezTo>
                    <a:pt x="2461408" y="3205399"/>
                    <a:pt x="2460305" y="3204785"/>
                    <a:pt x="2459079" y="3204417"/>
                  </a:cubicBezTo>
                  <a:cubicBezTo>
                    <a:pt x="2457852" y="3204049"/>
                    <a:pt x="2456626" y="3203804"/>
                    <a:pt x="2455277" y="3203804"/>
                  </a:cubicBezTo>
                  <a:moveTo>
                    <a:pt x="28818" y="3129246"/>
                  </a:moveTo>
                  <a:cubicBezTo>
                    <a:pt x="28082" y="3129246"/>
                    <a:pt x="27346" y="3129246"/>
                    <a:pt x="26488" y="3129491"/>
                  </a:cubicBezTo>
                  <a:cubicBezTo>
                    <a:pt x="25629" y="3129736"/>
                    <a:pt x="24771" y="3129982"/>
                    <a:pt x="23913" y="3130349"/>
                  </a:cubicBezTo>
                  <a:cubicBezTo>
                    <a:pt x="22932" y="3130717"/>
                    <a:pt x="22073" y="3131331"/>
                    <a:pt x="20970" y="3131944"/>
                  </a:cubicBezTo>
                  <a:cubicBezTo>
                    <a:pt x="19988" y="3132557"/>
                    <a:pt x="18885" y="3133293"/>
                    <a:pt x="17904" y="3134151"/>
                  </a:cubicBezTo>
                  <a:cubicBezTo>
                    <a:pt x="15942" y="3135745"/>
                    <a:pt x="14225" y="3137462"/>
                    <a:pt x="12631" y="3139424"/>
                  </a:cubicBezTo>
                  <a:cubicBezTo>
                    <a:pt x="11037" y="3141264"/>
                    <a:pt x="9565" y="3143348"/>
                    <a:pt x="8461" y="3145310"/>
                  </a:cubicBezTo>
                  <a:cubicBezTo>
                    <a:pt x="7358" y="3147272"/>
                    <a:pt x="6377" y="3149234"/>
                    <a:pt x="5764" y="3151074"/>
                  </a:cubicBezTo>
                  <a:cubicBezTo>
                    <a:pt x="5150" y="3152913"/>
                    <a:pt x="4905" y="3154630"/>
                    <a:pt x="5028" y="3156102"/>
                  </a:cubicBezTo>
                  <a:cubicBezTo>
                    <a:pt x="5028" y="3156715"/>
                    <a:pt x="5273" y="3157328"/>
                    <a:pt x="5396" y="3157819"/>
                  </a:cubicBezTo>
                  <a:cubicBezTo>
                    <a:pt x="5641" y="3158309"/>
                    <a:pt x="5886" y="3158799"/>
                    <a:pt x="6254" y="3159045"/>
                  </a:cubicBezTo>
                  <a:cubicBezTo>
                    <a:pt x="6622" y="3159413"/>
                    <a:pt x="6990" y="3159658"/>
                    <a:pt x="7480" y="3159903"/>
                  </a:cubicBezTo>
                  <a:cubicBezTo>
                    <a:pt x="7971" y="3160148"/>
                    <a:pt x="8461" y="3160148"/>
                    <a:pt x="9075" y="3160271"/>
                  </a:cubicBezTo>
                  <a:cubicBezTo>
                    <a:pt x="9810" y="3160271"/>
                    <a:pt x="10546" y="3160271"/>
                    <a:pt x="11404" y="3160026"/>
                  </a:cubicBezTo>
                  <a:cubicBezTo>
                    <a:pt x="12263" y="3159781"/>
                    <a:pt x="13121" y="3159535"/>
                    <a:pt x="14102" y="3159167"/>
                  </a:cubicBezTo>
                  <a:cubicBezTo>
                    <a:pt x="15083" y="3158799"/>
                    <a:pt x="16064" y="3158186"/>
                    <a:pt x="17045" y="3157573"/>
                  </a:cubicBezTo>
                  <a:cubicBezTo>
                    <a:pt x="18026" y="3156960"/>
                    <a:pt x="19130" y="3156224"/>
                    <a:pt x="20111" y="3155366"/>
                  </a:cubicBezTo>
                  <a:cubicBezTo>
                    <a:pt x="22073" y="3153772"/>
                    <a:pt x="23790" y="3151932"/>
                    <a:pt x="25384" y="3150093"/>
                  </a:cubicBezTo>
                  <a:cubicBezTo>
                    <a:pt x="26978" y="3148131"/>
                    <a:pt x="28450" y="3146169"/>
                    <a:pt x="29554" y="3144207"/>
                  </a:cubicBezTo>
                  <a:cubicBezTo>
                    <a:pt x="30657" y="3142244"/>
                    <a:pt x="31638" y="3140282"/>
                    <a:pt x="32129" y="3138443"/>
                  </a:cubicBezTo>
                  <a:cubicBezTo>
                    <a:pt x="32742" y="3136604"/>
                    <a:pt x="32987" y="3134887"/>
                    <a:pt x="32742" y="3133415"/>
                  </a:cubicBezTo>
                  <a:cubicBezTo>
                    <a:pt x="32742" y="3132802"/>
                    <a:pt x="32497" y="3132189"/>
                    <a:pt x="32251" y="3131698"/>
                  </a:cubicBezTo>
                  <a:cubicBezTo>
                    <a:pt x="32006" y="3131208"/>
                    <a:pt x="31761" y="3130840"/>
                    <a:pt x="31393" y="3130472"/>
                  </a:cubicBezTo>
                  <a:cubicBezTo>
                    <a:pt x="31025" y="3130104"/>
                    <a:pt x="30657" y="3129859"/>
                    <a:pt x="30167" y="3129736"/>
                  </a:cubicBezTo>
                  <a:cubicBezTo>
                    <a:pt x="29676" y="3129491"/>
                    <a:pt x="29186" y="3129491"/>
                    <a:pt x="28573" y="3129369"/>
                  </a:cubicBezTo>
                  <a:moveTo>
                    <a:pt x="2371767" y="3258742"/>
                  </a:moveTo>
                  <a:cubicBezTo>
                    <a:pt x="2370663" y="3258742"/>
                    <a:pt x="2369437" y="3258742"/>
                    <a:pt x="2368333" y="3258865"/>
                  </a:cubicBezTo>
                  <a:cubicBezTo>
                    <a:pt x="2367107" y="3258987"/>
                    <a:pt x="2365881" y="3259233"/>
                    <a:pt x="2364654" y="3259723"/>
                  </a:cubicBezTo>
                  <a:cubicBezTo>
                    <a:pt x="2363428" y="3260214"/>
                    <a:pt x="2362079" y="3260582"/>
                    <a:pt x="2360853" y="3261195"/>
                  </a:cubicBezTo>
                  <a:cubicBezTo>
                    <a:pt x="2359504" y="3261808"/>
                    <a:pt x="2358278" y="3262543"/>
                    <a:pt x="2356929" y="3263402"/>
                  </a:cubicBezTo>
                  <a:cubicBezTo>
                    <a:pt x="2353985" y="3265241"/>
                    <a:pt x="2351410" y="3267449"/>
                    <a:pt x="2349203" y="3270024"/>
                  </a:cubicBezTo>
                  <a:cubicBezTo>
                    <a:pt x="2346996" y="3272477"/>
                    <a:pt x="2345156" y="3275174"/>
                    <a:pt x="2343685" y="3277995"/>
                  </a:cubicBezTo>
                  <a:cubicBezTo>
                    <a:pt x="2342213" y="3280815"/>
                    <a:pt x="2341355" y="3283636"/>
                    <a:pt x="2340864" y="3286456"/>
                  </a:cubicBezTo>
                  <a:cubicBezTo>
                    <a:pt x="2340496" y="3289277"/>
                    <a:pt x="2340619" y="3291852"/>
                    <a:pt x="2341355" y="3294305"/>
                  </a:cubicBezTo>
                  <a:cubicBezTo>
                    <a:pt x="2341723" y="3295653"/>
                    <a:pt x="2342336" y="3296757"/>
                    <a:pt x="2343072" y="3297861"/>
                  </a:cubicBezTo>
                  <a:cubicBezTo>
                    <a:pt x="2343807" y="3298842"/>
                    <a:pt x="2344666" y="3299700"/>
                    <a:pt x="2345647" y="3300436"/>
                  </a:cubicBezTo>
                  <a:cubicBezTo>
                    <a:pt x="2346628" y="3301172"/>
                    <a:pt x="2347731" y="3301662"/>
                    <a:pt x="2348958" y="3302153"/>
                  </a:cubicBezTo>
                  <a:cubicBezTo>
                    <a:pt x="2350184" y="3302521"/>
                    <a:pt x="2351410" y="3302766"/>
                    <a:pt x="2352882" y="3302888"/>
                  </a:cubicBezTo>
                  <a:cubicBezTo>
                    <a:pt x="2353985" y="3302888"/>
                    <a:pt x="2355212" y="3302888"/>
                    <a:pt x="2356438" y="3302766"/>
                  </a:cubicBezTo>
                  <a:cubicBezTo>
                    <a:pt x="2357664" y="3302643"/>
                    <a:pt x="2358891" y="3302398"/>
                    <a:pt x="2360117" y="3302030"/>
                  </a:cubicBezTo>
                  <a:cubicBezTo>
                    <a:pt x="2361343" y="3301662"/>
                    <a:pt x="2362692" y="3301172"/>
                    <a:pt x="2364041" y="3300558"/>
                  </a:cubicBezTo>
                  <a:cubicBezTo>
                    <a:pt x="2365390" y="3299945"/>
                    <a:pt x="2366616" y="3299210"/>
                    <a:pt x="2367965" y="3298351"/>
                  </a:cubicBezTo>
                  <a:cubicBezTo>
                    <a:pt x="2370908" y="3296512"/>
                    <a:pt x="2373483" y="3294182"/>
                    <a:pt x="2375691" y="3291729"/>
                  </a:cubicBezTo>
                  <a:cubicBezTo>
                    <a:pt x="2377898" y="3289277"/>
                    <a:pt x="2379860" y="3286456"/>
                    <a:pt x="2381209" y="3283636"/>
                  </a:cubicBezTo>
                  <a:cubicBezTo>
                    <a:pt x="2382681" y="3280815"/>
                    <a:pt x="2383539" y="3277995"/>
                    <a:pt x="2384030" y="3275174"/>
                  </a:cubicBezTo>
                  <a:cubicBezTo>
                    <a:pt x="2384397" y="3272354"/>
                    <a:pt x="2384275" y="3269779"/>
                    <a:pt x="2383539" y="3267326"/>
                  </a:cubicBezTo>
                  <a:cubicBezTo>
                    <a:pt x="2383048" y="3265977"/>
                    <a:pt x="2382558" y="3264873"/>
                    <a:pt x="2381822" y="3263770"/>
                  </a:cubicBezTo>
                  <a:cubicBezTo>
                    <a:pt x="2381087" y="3262789"/>
                    <a:pt x="2380228" y="3261930"/>
                    <a:pt x="2379247" y="3261195"/>
                  </a:cubicBezTo>
                  <a:cubicBezTo>
                    <a:pt x="2378266" y="3260459"/>
                    <a:pt x="2377162" y="3259968"/>
                    <a:pt x="2375936" y="3259478"/>
                  </a:cubicBezTo>
                  <a:cubicBezTo>
                    <a:pt x="2374710" y="3259110"/>
                    <a:pt x="2373483" y="3258865"/>
                    <a:pt x="2372135" y="3258742"/>
                  </a:cubicBezTo>
                  <a:moveTo>
                    <a:pt x="34336" y="3170817"/>
                  </a:moveTo>
                  <a:cubicBezTo>
                    <a:pt x="33600" y="3170817"/>
                    <a:pt x="32742" y="3170817"/>
                    <a:pt x="31884" y="3171062"/>
                  </a:cubicBezTo>
                  <a:cubicBezTo>
                    <a:pt x="31025" y="3171308"/>
                    <a:pt x="30044" y="3171553"/>
                    <a:pt x="29063" y="3172044"/>
                  </a:cubicBezTo>
                  <a:cubicBezTo>
                    <a:pt x="28082" y="3172534"/>
                    <a:pt x="27101" y="3173024"/>
                    <a:pt x="25997" y="3173760"/>
                  </a:cubicBezTo>
                  <a:cubicBezTo>
                    <a:pt x="24894" y="3174496"/>
                    <a:pt x="23790" y="3175232"/>
                    <a:pt x="22686" y="3176213"/>
                  </a:cubicBezTo>
                  <a:cubicBezTo>
                    <a:pt x="20724" y="3177807"/>
                    <a:pt x="19007" y="3179646"/>
                    <a:pt x="17413" y="3181609"/>
                  </a:cubicBezTo>
                  <a:cubicBezTo>
                    <a:pt x="15819" y="3183571"/>
                    <a:pt x="14470" y="3185532"/>
                    <a:pt x="13367" y="3187617"/>
                  </a:cubicBezTo>
                  <a:cubicBezTo>
                    <a:pt x="12263" y="3189579"/>
                    <a:pt x="11404" y="3191664"/>
                    <a:pt x="10914" y="3193504"/>
                  </a:cubicBezTo>
                  <a:cubicBezTo>
                    <a:pt x="10423" y="3195343"/>
                    <a:pt x="10178" y="3197060"/>
                    <a:pt x="10423" y="3198409"/>
                  </a:cubicBezTo>
                  <a:cubicBezTo>
                    <a:pt x="10423" y="3199022"/>
                    <a:pt x="10669" y="3199512"/>
                    <a:pt x="10914" y="3200003"/>
                  </a:cubicBezTo>
                  <a:cubicBezTo>
                    <a:pt x="11159" y="3200493"/>
                    <a:pt x="11404" y="3200861"/>
                    <a:pt x="11772" y="3201229"/>
                  </a:cubicBezTo>
                  <a:cubicBezTo>
                    <a:pt x="12140" y="3201597"/>
                    <a:pt x="12508" y="3201842"/>
                    <a:pt x="12999" y="3201965"/>
                  </a:cubicBezTo>
                  <a:cubicBezTo>
                    <a:pt x="13489" y="3202087"/>
                    <a:pt x="13980" y="3202210"/>
                    <a:pt x="14470" y="3202333"/>
                  </a:cubicBezTo>
                  <a:cubicBezTo>
                    <a:pt x="15206" y="3202333"/>
                    <a:pt x="16064" y="3202333"/>
                    <a:pt x="16923" y="3202087"/>
                  </a:cubicBezTo>
                  <a:cubicBezTo>
                    <a:pt x="17781" y="3201842"/>
                    <a:pt x="18762" y="3201597"/>
                    <a:pt x="19743" y="3201107"/>
                  </a:cubicBezTo>
                  <a:cubicBezTo>
                    <a:pt x="20724" y="3200616"/>
                    <a:pt x="21705" y="3200125"/>
                    <a:pt x="22809" y="3199390"/>
                  </a:cubicBezTo>
                  <a:cubicBezTo>
                    <a:pt x="23913" y="3198654"/>
                    <a:pt x="24894" y="3197918"/>
                    <a:pt x="25997" y="3196937"/>
                  </a:cubicBezTo>
                  <a:cubicBezTo>
                    <a:pt x="27959" y="3195343"/>
                    <a:pt x="29676" y="3193381"/>
                    <a:pt x="31270" y="3191541"/>
                  </a:cubicBezTo>
                  <a:cubicBezTo>
                    <a:pt x="32865" y="3189579"/>
                    <a:pt x="34213" y="3187617"/>
                    <a:pt x="35317" y="3185532"/>
                  </a:cubicBezTo>
                  <a:cubicBezTo>
                    <a:pt x="36421" y="3183571"/>
                    <a:pt x="37279" y="3181486"/>
                    <a:pt x="37770" y="3179646"/>
                  </a:cubicBezTo>
                  <a:cubicBezTo>
                    <a:pt x="38260" y="3177807"/>
                    <a:pt x="38505" y="3176090"/>
                    <a:pt x="38260" y="3174619"/>
                  </a:cubicBezTo>
                  <a:cubicBezTo>
                    <a:pt x="38260" y="3174005"/>
                    <a:pt x="38015" y="3173515"/>
                    <a:pt x="37770" y="3173024"/>
                  </a:cubicBezTo>
                  <a:cubicBezTo>
                    <a:pt x="37524" y="3172534"/>
                    <a:pt x="37279" y="3172166"/>
                    <a:pt x="36911" y="3171798"/>
                  </a:cubicBezTo>
                  <a:cubicBezTo>
                    <a:pt x="36543" y="3171430"/>
                    <a:pt x="36176" y="3171185"/>
                    <a:pt x="35685" y="3171062"/>
                  </a:cubicBezTo>
                  <a:cubicBezTo>
                    <a:pt x="35194" y="3170940"/>
                    <a:pt x="34704" y="3170817"/>
                    <a:pt x="34213" y="3170694"/>
                  </a:cubicBezTo>
                  <a:moveTo>
                    <a:pt x="2288011" y="3311227"/>
                  </a:moveTo>
                  <a:cubicBezTo>
                    <a:pt x="2286907" y="3311227"/>
                    <a:pt x="2285804" y="3311227"/>
                    <a:pt x="2284700" y="3311227"/>
                  </a:cubicBezTo>
                  <a:cubicBezTo>
                    <a:pt x="2283596" y="3311350"/>
                    <a:pt x="2282370" y="3311595"/>
                    <a:pt x="2281144" y="3311963"/>
                  </a:cubicBezTo>
                  <a:cubicBezTo>
                    <a:pt x="2279918" y="3312331"/>
                    <a:pt x="2278691" y="3312699"/>
                    <a:pt x="2277465" y="3313312"/>
                  </a:cubicBezTo>
                  <a:cubicBezTo>
                    <a:pt x="2276239" y="3313925"/>
                    <a:pt x="2275012" y="3314538"/>
                    <a:pt x="2273786" y="3315274"/>
                  </a:cubicBezTo>
                  <a:cubicBezTo>
                    <a:pt x="2270843" y="3316991"/>
                    <a:pt x="2268268" y="3319198"/>
                    <a:pt x="2265938" y="3321651"/>
                  </a:cubicBezTo>
                  <a:cubicBezTo>
                    <a:pt x="2263608" y="3324103"/>
                    <a:pt x="2261768" y="3326801"/>
                    <a:pt x="2260297" y="3329499"/>
                  </a:cubicBezTo>
                  <a:cubicBezTo>
                    <a:pt x="2258825" y="3332319"/>
                    <a:pt x="2257722" y="3335140"/>
                    <a:pt x="2257231" y="3337960"/>
                  </a:cubicBezTo>
                  <a:cubicBezTo>
                    <a:pt x="2256741" y="3340781"/>
                    <a:pt x="2256741" y="3343479"/>
                    <a:pt x="2257231" y="3345931"/>
                  </a:cubicBezTo>
                  <a:cubicBezTo>
                    <a:pt x="2257599" y="3347403"/>
                    <a:pt x="2258090" y="3348629"/>
                    <a:pt x="2258825" y="3349733"/>
                  </a:cubicBezTo>
                  <a:cubicBezTo>
                    <a:pt x="2259561" y="3350836"/>
                    <a:pt x="2260420" y="3351817"/>
                    <a:pt x="2261401" y="3352553"/>
                  </a:cubicBezTo>
                  <a:cubicBezTo>
                    <a:pt x="2262382" y="3353289"/>
                    <a:pt x="2263485" y="3353902"/>
                    <a:pt x="2264712" y="3354393"/>
                  </a:cubicBezTo>
                  <a:cubicBezTo>
                    <a:pt x="2265938" y="3354883"/>
                    <a:pt x="2267287" y="3355128"/>
                    <a:pt x="2268636" y="3355251"/>
                  </a:cubicBezTo>
                  <a:cubicBezTo>
                    <a:pt x="2269739" y="3355251"/>
                    <a:pt x="2270843" y="3355251"/>
                    <a:pt x="2271947" y="3355251"/>
                  </a:cubicBezTo>
                  <a:cubicBezTo>
                    <a:pt x="2273050" y="3355128"/>
                    <a:pt x="2274277" y="3354883"/>
                    <a:pt x="2275503" y="3354515"/>
                  </a:cubicBezTo>
                  <a:cubicBezTo>
                    <a:pt x="2276729" y="3354147"/>
                    <a:pt x="2277956" y="3353779"/>
                    <a:pt x="2279182" y="3353166"/>
                  </a:cubicBezTo>
                  <a:cubicBezTo>
                    <a:pt x="2280408" y="3352553"/>
                    <a:pt x="2281634" y="3351940"/>
                    <a:pt x="2282983" y="3351204"/>
                  </a:cubicBezTo>
                  <a:cubicBezTo>
                    <a:pt x="2285926" y="3349488"/>
                    <a:pt x="2288502" y="3347280"/>
                    <a:pt x="2290709" y="3344705"/>
                  </a:cubicBezTo>
                  <a:cubicBezTo>
                    <a:pt x="2293039" y="3342252"/>
                    <a:pt x="2294878" y="3339554"/>
                    <a:pt x="2296350" y="3336734"/>
                  </a:cubicBezTo>
                  <a:cubicBezTo>
                    <a:pt x="2297821" y="3333914"/>
                    <a:pt x="2298925" y="3331093"/>
                    <a:pt x="2299416" y="3328273"/>
                  </a:cubicBezTo>
                  <a:cubicBezTo>
                    <a:pt x="2299906" y="3325452"/>
                    <a:pt x="2299906" y="3322754"/>
                    <a:pt x="2299293" y="3320179"/>
                  </a:cubicBezTo>
                  <a:cubicBezTo>
                    <a:pt x="2298925" y="3318830"/>
                    <a:pt x="2298435" y="3317481"/>
                    <a:pt x="2297699" y="3316500"/>
                  </a:cubicBezTo>
                  <a:cubicBezTo>
                    <a:pt x="2296963" y="3315519"/>
                    <a:pt x="2296105" y="3314538"/>
                    <a:pt x="2295124" y="3313680"/>
                  </a:cubicBezTo>
                  <a:cubicBezTo>
                    <a:pt x="2294142" y="3312944"/>
                    <a:pt x="2293039" y="3312331"/>
                    <a:pt x="2291813" y="3311840"/>
                  </a:cubicBezTo>
                  <a:cubicBezTo>
                    <a:pt x="2290586" y="3311350"/>
                    <a:pt x="2289237" y="3311105"/>
                    <a:pt x="2287888" y="3311105"/>
                  </a:cubicBezTo>
                  <a:moveTo>
                    <a:pt x="41449" y="3211775"/>
                  </a:moveTo>
                  <a:cubicBezTo>
                    <a:pt x="40713" y="3211775"/>
                    <a:pt x="39854" y="3211775"/>
                    <a:pt x="38996" y="3212020"/>
                  </a:cubicBezTo>
                  <a:cubicBezTo>
                    <a:pt x="38138" y="3212266"/>
                    <a:pt x="37157" y="3212634"/>
                    <a:pt x="36053" y="3213002"/>
                  </a:cubicBezTo>
                  <a:cubicBezTo>
                    <a:pt x="34949" y="3213369"/>
                    <a:pt x="33968" y="3214105"/>
                    <a:pt x="32865" y="3214841"/>
                  </a:cubicBezTo>
                  <a:cubicBezTo>
                    <a:pt x="31761" y="3215577"/>
                    <a:pt x="30657" y="3216435"/>
                    <a:pt x="29554" y="3217416"/>
                  </a:cubicBezTo>
                  <a:cubicBezTo>
                    <a:pt x="27592" y="3219133"/>
                    <a:pt x="25875" y="3220972"/>
                    <a:pt x="24281" y="3222934"/>
                  </a:cubicBezTo>
                  <a:cubicBezTo>
                    <a:pt x="22686" y="3224897"/>
                    <a:pt x="21337" y="3226981"/>
                    <a:pt x="20234" y="3228943"/>
                  </a:cubicBezTo>
                  <a:cubicBezTo>
                    <a:pt x="19130" y="3230905"/>
                    <a:pt x="18394" y="3232990"/>
                    <a:pt x="17904" y="3234829"/>
                  </a:cubicBezTo>
                  <a:cubicBezTo>
                    <a:pt x="17413" y="3236669"/>
                    <a:pt x="17291" y="3238385"/>
                    <a:pt x="17536" y="3239735"/>
                  </a:cubicBezTo>
                  <a:cubicBezTo>
                    <a:pt x="17536" y="3240348"/>
                    <a:pt x="17781" y="3240838"/>
                    <a:pt x="18026" y="3241329"/>
                  </a:cubicBezTo>
                  <a:cubicBezTo>
                    <a:pt x="18272" y="3241819"/>
                    <a:pt x="18517" y="3242187"/>
                    <a:pt x="18885" y="3242432"/>
                  </a:cubicBezTo>
                  <a:cubicBezTo>
                    <a:pt x="19253" y="3242800"/>
                    <a:pt x="19621" y="3242923"/>
                    <a:pt x="20111" y="3243168"/>
                  </a:cubicBezTo>
                  <a:cubicBezTo>
                    <a:pt x="20602" y="3243413"/>
                    <a:pt x="21092" y="3243413"/>
                    <a:pt x="21583" y="3243536"/>
                  </a:cubicBezTo>
                  <a:cubicBezTo>
                    <a:pt x="22318" y="3243536"/>
                    <a:pt x="23177" y="3243536"/>
                    <a:pt x="24158" y="3243291"/>
                  </a:cubicBezTo>
                  <a:cubicBezTo>
                    <a:pt x="25139" y="3243045"/>
                    <a:pt x="25997" y="3242678"/>
                    <a:pt x="27101" y="3242187"/>
                  </a:cubicBezTo>
                  <a:cubicBezTo>
                    <a:pt x="28082" y="3241697"/>
                    <a:pt x="29186" y="3241083"/>
                    <a:pt x="30289" y="3240348"/>
                  </a:cubicBezTo>
                  <a:cubicBezTo>
                    <a:pt x="31393" y="3239612"/>
                    <a:pt x="32497" y="3238754"/>
                    <a:pt x="33723" y="3237772"/>
                  </a:cubicBezTo>
                  <a:cubicBezTo>
                    <a:pt x="35685" y="3236056"/>
                    <a:pt x="37402" y="3234216"/>
                    <a:pt x="38996" y="3232254"/>
                  </a:cubicBezTo>
                  <a:cubicBezTo>
                    <a:pt x="40590" y="3230292"/>
                    <a:pt x="41939" y="3228207"/>
                    <a:pt x="43043" y="3226245"/>
                  </a:cubicBezTo>
                  <a:cubicBezTo>
                    <a:pt x="44146" y="3224161"/>
                    <a:pt x="44882" y="3222199"/>
                    <a:pt x="45373" y="3220359"/>
                  </a:cubicBezTo>
                  <a:cubicBezTo>
                    <a:pt x="45863" y="3218520"/>
                    <a:pt x="45986" y="3216803"/>
                    <a:pt x="45618" y="3215454"/>
                  </a:cubicBezTo>
                  <a:cubicBezTo>
                    <a:pt x="45618" y="3214841"/>
                    <a:pt x="45373" y="3214350"/>
                    <a:pt x="45127" y="3213982"/>
                  </a:cubicBezTo>
                  <a:cubicBezTo>
                    <a:pt x="44882" y="3213492"/>
                    <a:pt x="44637" y="3213124"/>
                    <a:pt x="44269" y="3212879"/>
                  </a:cubicBezTo>
                  <a:cubicBezTo>
                    <a:pt x="43901" y="3212634"/>
                    <a:pt x="43533" y="3212388"/>
                    <a:pt x="43043" y="3212143"/>
                  </a:cubicBezTo>
                  <a:cubicBezTo>
                    <a:pt x="42552" y="3212020"/>
                    <a:pt x="42062" y="3211898"/>
                    <a:pt x="41571" y="3211898"/>
                  </a:cubicBezTo>
                  <a:moveTo>
                    <a:pt x="2204378" y="3361383"/>
                  </a:moveTo>
                  <a:cubicBezTo>
                    <a:pt x="2203397" y="3361383"/>
                    <a:pt x="2202294" y="3361383"/>
                    <a:pt x="2201312" y="3361383"/>
                  </a:cubicBezTo>
                  <a:cubicBezTo>
                    <a:pt x="2200209" y="3361383"/>
                    <a:pt x="2199105" y="3361751"/>
                    <a:pt x="2198001" y="3361996"/>
                  </a:cubicBezTo>
                  <a:cubicBezTo>
                    <a:pt x="2196898" y="3362241"/>
                    <a:pt x="2195671" y="3362731"/>
                    <a:pt x="2194568" y="3363222"/>
                  </a:cubicBezTo>
                  <a:cubicBezTo>
                    <a:pt x="2193341" y="3363712"/>
                    <a:pt x="2192238" y="3364326"/>
                    <a:pt x="2191012" y="3364939"/>
                  </a:cubicBezTo>
                  <a:cubicBezTo>
                    <a:pt x="2188069" y="3366656"/>
                    <a:pt x="2185493" y="3368740"/>
                    <a:pt x="2183163" y="3371070"/>
                  </a:cubicBezTo>
                  <a:cubicBezTo>
                    <a:pt x="2180833" y="3373400"/>
                    <a:pt x="2178871" y="3376098"/>
                    <a:pt x="2177277" y="3378919"/>
                  </a:cubicBezTo>
                  <a:cubicBezTo>
                    <a:pt x="2175683" y="3381739"/>
                    <a:pt x="2174579" y="3384559"/>
                    <a:pt x="2173966" y="3387380"/>
                  </a:cubicBezTo>
                  <a:cubicBezTo>
                    <a:pt x="2173353" y="3390200"/>
                    <a:pt x="2173230" y="3393021"/>
                    <a:pt x="2173721" y="3395596"/>
                  </a:cubicBezTo>
                  <a:cubicBezTo>
                    <a:pt x="2173966" y="3397067"/>
                    <a:pt x="2174457" y="3398416"/>
                    <a:pt x="2175192" y="3399643"/>
                  </a:cubicBezTo>
                  <a:cubicBezTo>
                    <a:pt x="2175928" y="3400869"/>
                    <a:pt x="2176664" y="3401850"/>
                    <a:pt x="2177645" y="3402709"/>
                  </a:cubicBezTo>
                  <a:cubicBezTo>
                    <a:pt x="2178626" y="3403567"/>
                    <a:pt x="2179730" y="3404180"/>
                    <a:pt x="2180956" y="3404671"/>
                  </a:cubicBezTo>
                  <a:cubicBezTo>
                    <a:pt x="2182182" y="3405161"/>
                    <a:pt x="2183531" y="3405406"/>
                    <a:pt x="2185003" y="3405529"/>
                  </a:cubicBezTo>
                  <a:cubicBezTo>
                    <a:pt x="2185984" y="3405529"/>
                    <a:pt x="2187087" y="3405529"/>
                    <a:pt x="2188069" y="3405529"/>
                  </a:cubicBezTo>
                  <a:cubicBezTo>
                    <a:pt x="2189172" y="3405529"/>
                    <a:pt x="2190276" y="3405161"/>
                    <a:pt x="2191380" y="3404916"/>
                  </a:cubicBezTo>
                  <a:cubicBezTo>
                    <a:pt x="2192483" y="3404671"/>
                    <a:pt x="2193709" y="3404180"/>
                    <a:pt x="2194813" y="3403689"/>
                  </a:cubicBezTo>
                  <a:cubicBezTo>
                    <a:pt x="2196039" y="3403199"/>
                    <a:pt x="2197143" y="3402586"/>
                    <a:pt x="2198369" y="3401973"/>
                  </a:cubicBezTo>
                  <a:cubicBezTo>
                    <a:pt x="2201312" y="3400256"/>
                    <a:pt x="2203888" y="3398171"/>
                    <a:pt x="2206218" y="3395719"/>
                  </a:cubicBezTo>
                  <a:cubicBezTo>
                    <a:pt x="2208548" y="3393266"/>
                    <a:pt x="2210510" y="3390691"/>
                    <a:pt x="2212104" y="3387870"/>
                  </a:cubicBezTo>
                  <a:cubicBezTo>
                    <a:pt x="2213698" y="3385050"/>
                    <a:pt x="2214802" y="3382229"/>
                    <a:pt x="2215415" y="3379409"/>
                  </a:cubicBezTo>
                  <a:cubicBezTo>
                    <a:pt x="2216028" y="3376589"/>
                    <a:pt x="2216150" y="3373768"/>
                    <a:pt x="2215660" y="3371193"/>
                  </a:cubicBezTo>
                  <a:cubicBezTo>
                    <a:pt x="2215415" y="3369721"/>
                    <a:pt x="2214802" y="3368372"/>
                    <a:pt x="2214189" y="3367146"/>
                  </a:cubicBezTo>
                  <a:cubicBezTo>
                    <a:pt x="2213575" y="3366042"/>
                    <a:pt x="2212717" y="3364939"/>
                    <a:pt x="2211736" y="3364203"/>
                  </a:cubicBezTo>
                  <a:cubicBezTo>
                    <a:pt x="2210755" y="3363344"/>
                    <a:pt x="2209651" y="3362731"/>
                    <a:pt x="2208425" y="3362241"/>
                  </a:cubicBezTo>
                  <a:cubicBezTo>
                    <a:pt x="2207199" y="3361751"/>
                    <a:pt x="2205850" y="3361505"/>
                    <a:pt x="2204378" y="3361383"/>
                  </a:cubicBezTo>
                  <a:moveTo>
                    <a:pt x="50646" y="3251752"/>
                  </a:moveTo>
                  <a:cubicBezTo>
                    <a:pt x="49787" y="3251752"/>
                    <a:pt x="48929" y="3251752"/>
                    <a:pt x="47948" y="3251997"/>
                  </a:cubicBezTo>
                  <a:cubicBezTo>
                    <a:pt x="46967" y="3252243"/>
                    <a:pt x="45986" y="3252610"/>
                    <a:pt x="44882" y="3253101"/>
                  </a:cubicBezTo>
                  <a:cubicBezTo>
                    <a:pt x="43779" y="3253592"/>
                    <a:pt x="42675" y="3254327"/>
                    <a:pt x="41571" y="3255063"/>
                  </a:cubicBezTo>
                  <a:cubicBezTo>
                    <a:pt x="40468" y="3255799"/>
                    <a:pt x="39241" y="3256780"/>
                    <a:pt x="38015" y="3257884"/>
                  </a:cubicBezTo>
                  <a:cubicBezTo>
                    <a:pt x="36053" y="3259600"/>
                    <a:pt x="34336" y="3261563"/>
                    <a:pt x="32742" y="3263647"/>
                  </a:cubicBezTo>
                  <a:cubicBezTo>
                    <a:pt x="31148" y="3265732"/>
                    <a:pt x="29799" y="3267817"/>
                    <a:pt x="28818" y="3269779"/>
                  </a:cubicBezTo>
                  <a:cubicBezTo>
                    <a:pt x="27714" y="3271863"/>
                    <a:pt x="26978" y="3273825"/>
                    <a:pt x="26610" y="3275665"/>
                  </a:cubicBezTo>
                  <a:cubicBezTo>
                    <a:pt x="26243" y="3277504"/>
                    <a:pt x="26120" y="3279221"/>
                    <a:pt x="26488" y="3280570"/>
                  </a:cubicBezTo>
                  <a:cubicBezTo>
                    <a:pt x="26610" y="3281060"/>
                    <a:pt x="26856" y="3281551"/>
                    <a:pt x="27101" y="3282042"/>
                  </a:cubicBezTo>
                  <a:cubicBezTo>
                    <a:pt x="27346" y="3282410"/>
                    <a:pt x="27592" y="3282777"/>
                    <a:pt x="27959" y="3283145"/>
                  </a:cubicBezTo>
                  <a:cubicBezTo>
                    <a:pt x="28327" y="3283513"/>
                    <a:pt x="28695" y="3283636"/>
                    <a:pt x="29063" y="3283758"/>
                  </a:cubicBezTo>
                  <a:cubicBezTo>
                    <a:pt x="29554" y="3283881"/>
                    <a:pt x="29921" y="3284003"/>
                    <a:pt x="30535" y="3284003"/>
                  </a:cubicBezTo>
                  <a:cubicBezTo>
                    <a:pt x="31393" y="3284003"/>
                    <a:pt x="32251" y="3284003"/>
                    <a:pt x="33232" y="3283758"/>
                  </a:cubicBezTo>
                  <a:cubicBezTo>
                    <a:pt x="34213" y="3283513"/>
                    <a:pt x="35194" y="3283145"/>
                    <a:pt x="36298" y="3282655"/>
                  </a:cubicBezTo>
                  <a:cubicBezTo>
                    <a:pt x="37402" y="3282164"/>
                    <a:pt x="38505" y="3281428"/>
                    <a:pt x="39609" y="3280693"/>
                  </a:cubicBezTo>
                  <a:cubicBezTo>
                    <a:pt x="40713" y="3279957"/>
                    <a:pt x="41939" y="3278976"/>
                    <a:pt x="43165" y="3277872"/>
                  </a:cubicBezTo>
                  <a:cubicBezTo>
                    <a:pt x="45127" y="3276155"/>
                    <a:pt x="46967" y="3274193"/>
                    <a:pt x="48438" y="3272108"/>
                  </a:cubicBezTo>
                  <a:cubicBezTo>
                    <a:pt x="50033" y="3270024"/>
                    <a:pt x="51382" y="3267939"/>
                    <a:pt x="52363" y="3265977"/>
                  </a:cubicBezTo>
                  <a:cubicBezTo>
                    <a:pt x="53466" y="3263892"/>
                    <a:pt x="54202" y="3261930"/>
                    <a:pt x="54570" y="3260091"/>
                  </a:cubicBezTo>
                  <a:cubicBezTo>
                    <a:pt x="54938" y="3258252"/>
                    <a:pt x="55060" y="3256657"/>
                    <a:pt x="54570" y="3255186"/>
                  </a:cubicBezTo>
                  <a:cubicBezTo>
                    <a:pt x="54447" y="3254695"/>
                    <a:pt x="54202" y="3254205"/>
                    <a:pt x="53957" y="3253837"/>
                  </a:cubicBezTo>
                  <a:cubicBezTo>
                    <a:pt x="53711" y="3253469"/>
                    <a:pt x="53466" y="3253101"/>
                    <a:pt x="53098" y="3252856"/>
                  </a:cubicBezTo>
                  <a:cubicBezTo>
                    <a:pt x="52730" y="3252610"/>
                    <a:pt x="52363" y="3252365"/>
                    <a:pt x="51872" y="3252243"/>
                  </a:cubicBezTo>
                  <a:cubicBezTo>
                    <a:pt x="51382" y="3252120"/>
                    <a:pt x="51014" y="3251997"/>
                    <a:pt x="50401" y="3251997"/>
                  </a:cubicBezTo>
                  <a:moveTo>
                    <a:pt x="2120623" y="3408840"/>
                  </a:moveTo>
                  <a:cubicBezTo>
                    <a:pt x="2119642" y="3408840"/>
                    <a:pt x="2118783" y="3408840"/>
                    <a:pt x="2117679" y="3408840"/>
                  </a:cubicBezTo>
                  <a:cubicBezTo>
                    <a:pt x="2116576" y="3408840"/>
                    <a:pt x="2115595" y="3409085"/>
                    <a:pt x="2114614" y="3409330"/>
                  </a:cubicBezTo>
                  <a:cubicBezTo>
                    <a:pt x="2113510" y="3409576"/>
                    <a:pt x="2112529" y="3409944"/>
                    <a:pt x="2111425" y="3410434"/>
                  </a:cubicBezTo>
                  <a:cubicBezTo>
                    <a:pt x="2110322" y="3410924"/>
                    <a:pt x="2109218" y="3411415"/>
                    <a:pt x="2108114" y="3412028"/>
                  </a:cubicBezTo>
                  <a:cubicBezTo>
                    <a:pt x="2105171" y="3413622"/>
                    <a:pt x="2102596" y="3415707"/>
                    <a:pt x="2100144" y="3418037"/>
                  </a:cubicBezTo>
                  <a:cubicBezTo>
                    <a:pt x="2097814" y="3420367"/>
                    <a:pt x="2095729" y="3422942"/>
                    <a:pt x="2094012" y="3425763"/>
                  </a:cubicBezTo>
                  <a:cubicBezTo>
                    <a:pt x="2092418" y="3428460"/>
                    <a:pt x="2091069" y="3431404"/>
                    <a:pt x="2090333" y="3434224"/>
                  </a:cubicBezTo>
                  <a:cubicBezTo>
                    <a:pt x="2089597" y="3437045"/>
                    <a:pt x="2089352" y="3439865"/>
                    <a:pt x="2089720" y="3442563"/>
                  </a:cubicBezTo>
                  <a:cubicBezTo>
                    <a:pt x="2089965" y="3444157"/>
                    <a:pt x="2090456" y="3445506"/>
                    <a:pt x="2091069" y="3446732"/>
                  </a:cubicBezTo>
                  <a:cubicBezTo>
                    <a:pt x="2091682" y="3447959"/>
                    <a:pt x="2092540" y="3449062"/>
                    <a:pt x="2093521" y="3449920"/>
                  </a:cubicBezTo>
                  <a:cubicBezTo>
                    <a:pt x="2094503" y="3450779"/>
                    <a:pt x="2095606" y="3451515"/>
                    <a:pt x="2096832" y="3452005"/>
                  </a:cubicBezTo>
                  <a:cubicBezTo>
                    <a:pt x="2098059" y="3452496"/>
                    <a:pt x="2099408" y="3452864"/>
                    <a:pt x="2100879" y="3452986"/>
                  </a:cubicBezTo>
                  <a:cubicBezTo>
                    <a:pt x="2101860" y="3452986"/>
                    <a:pt x="2102841" y="3452986"/>
                    <a:pt x="2103822" y="3452986"/>
                  </a:cubicBezTo>
                  <a:cubicBezTo>
                    <a:pt x="2104803" y="3452986"/>
                    <a:pt x="2105907" y="3452741"/>
                    <a:pt x="2106888" y="3452496"/>
                  </a:cubicBezTo>
                  <a:cubicBezTo>
                    <a:pt x="2107992" y="3452250"/>
                    <a:pt x="2108973" y="3451883"/>
                    <a:pt x="2110077" y="3451392"/>
                  </a:cubicBezTo>
                  <a:cubicBezTo>
                    <a:pt x="2111180" y="3450902"/>
                    <a:pt x="2112284" y="3450411"/>
                    <a:pt x="2113388" y="3449798"/>
                  </a:cubicBezTo>
                  <a:cubicBezTo>
                    <a:pt x="2116331" y="3448204"/>
                    <a:pt x="2119028" y="3446119"/>
                    <a:pt x="2121358" y="3443789"/>
                  </a:cubicBezTo>
                  <a:cubicBezTo>
                    <a:pt x="2123688" y="3441459"/>
                    <a:pt x="2125773" y="3438762"/>
                    <a:pt x="2127490" y="3436064"/>
                  </a:cubicBezTo>
                  <a:cubicBezTo>
                    <a:pt x="2129084" y="3433243"/>
                    <a:pt x="2130310" y="3430422"/>
                    <a:pt x="2131046" y="3427602"/>
                  </a:cubicBezTo>
                  <a:cubicBezTo>
                    <a:pt x="2131782" y="3424782"/>
                    <a:pt x="2132027" y="3421961"/>
                    <a:pt x="2131537" y="3419386"/>
                  </a:cubicBezTo>
                  <a:cubicBezTo>
                    <a:pt x="2131291" y="3417792"/>
                    <a:pt x="2130801" y="3416320"/>
                    <a:pt x="2130188" y="3415094"/>
                  </a:cubicBezTo>
                  <a:cubicBezTo>
                    <a:pt x="2129574" y="3413868"/>
                    <a:pt x="2128716" y="3412764"/>
                    <a:pt x="2127735" y="3411906"/>
                  </a:cubicBezTo>
                  <a:cubicBezTo>
                    <a:pt x="2126754" y="3411047"/>
                    <a:pt x="2125650" y="3410311"/>
                    <a:pt x="2124424" y="3409821"/>
                  </a:cubicBezTo>
                  <a:cubicBezTo>
                    <a:pt x="2123198" y="3409330"/>
                    <a:pt x="2121849" y="3408962"/>
                    <a:pt x="2120377" y="3408840"/>
                  </a:cubicBezTo>
                  <a:moveTo>
                    <a:pt x="2037235" y="3453722"/>
                  </a:moveTo>
                  <a:cubicBezTo>
                    <a:pt x="2036377" y="3453722"/>
                    <a:pt x="2035395" y="3453722"/>
                    <a:pt x="2034537" y="3453722"/>
                  </a:cubicBezTo>
                  <a:cubicBezTo>
                    <a:pt x="2033556" y="3453722"/>
                    <a:pt x="2032575" y="3453967"/>
                    <a:pt x="2031594" y="3454212"/>
                  </a:cubicBezTo>
                  <a:cubicBezTo>
                    <a:pt x="2030613" y="3454458"/>
                    <a:pt x="2029632" y="3454703"/>
                    <a:pt x="2028528" y="3455194"/>
                  </a:cubicBezTo>
                  <a:cubicBezTo>
                    <a:pt x="2027547" y="3455562"/>
                    <a:pt x="2026443" y="3456052"/>
                    <a:pt x="2025340" y="3456665"/>
                  </a:cubicBezTo>
                  <a:cubicBezTo>
                    <a:pt x="2022519" y="3458137"/>
                    <a:pt x="2019822" y="3460099"/>
                    <a:pt x="2017369" y="3462429"/>
                  </a:cubicBezTo>
                  <a:cubicBezTo>
                    <a:pt x="2014916" y="3464759"/>
                    <a:pt x="2012832" y="3467334"/>
                    <a:pt x="2011115" y="3470032"/>
                  </a:cubicBezTo>
                  <a:cubicBezTo>
                    <a:pt x="2009398" y="3472730"/>
                    <a:pt x="2008049" y="3475550"/>
                    <a:pt x="2007191" y="3478493"/>
                  </a:cubicBezTo>
                  <a:cubicBezTo>
                    <a:pt x="2006332" y="3481314"/>
                    <a:pt x="2005964" y="3484134"/>
                    <a:pt x="2006332" y="3486832"/>
                  </a:cubicBezTo>
                  <a:cubicBezTo>
                    <a:pt x="2006455" y="3488549"/>
                    <a:pt x="2006823" y="3490020"/>
                    <a:pt x="2007436" y="3491369"/>
                  </a:cubicBezTo>
                  <a:cubicBezTo>
                    <a:pt x="2008049" y="3492718"/>
                    <a:pt x="2008785" y="3493822"/>
                    <a:pt x="2009766" y="3494803"/>
                  </a:cubicBezTo>
                  <a:cubicBezTo>
                    <a:pt x="2010747" y="3495784"/>
                    <a:pt x="2011851" y="3496520"/>
                    <a:pt x="2013077" y="3497010"/>
                  </a:cubicBezTo>
                  <a:cubicBezTo>
                    <a:pt x="2014303" y="3497623"/>
                    <a:pt x="2015775" y="3497868"/>
                    <a:pt x="2017246" y="3497991"/>
                  </a:cubicBezTo>
                  <a:cubicBezTo>
                    <a:pt x="2018105" y="3497991"/>
                    <a:pt x="2019086" y="3497991"/>
                    <a:pt x="2019944" y="3497991"/>
                  </a:cubicBezTo>
                  <a:cubicBezTo>
                    <a:pt x="2020925" y="3497991"/>
                    <a:pt x="2021906" y="3497746"/>
                    <a:pt x="2022887" y="3497501"/>
                  </a:cubicBezTo>
                  <a:cubicBezTo>
                    <a:pt x="2023868" y="3497255"/>
                    <a:pt x="2024972" y="3497010"/>
                    <a:pt x="2025953" y="3496520"/>
                  </a:cubicBezTo>
                  <a:cubicBezTo>
                    <a:pt x="2027057" y="3496152"/>
                    <a:pt x="2028038" y="3495661"/>
                    <a:pt x="2029141" y="3495048"/>
                  </a:cubicBezTo>
                  <a:cubicBezTo>
                    <a:pt x="2032084" y="3493577"/>
                    <a:pt x="2034782" y="3491615"/>
                    <a:pt x="2037112" y="3489285"/>
                  </a:cubicBezTo>
                  <a:cubicBezTo>
                    <a:pt x="2039565" y="3486955"/>
                    <a:pt x="2041649" y="3484379"/>
                    <a:pt x="2043366" y="3481682"/>
                  </a:cubicBezTo>
                  <a:cubicBezTo>
                    <a:pt x="2045083" y="3478984"/>
                    <a:pt x="2046432" y="3476040"/>
                    <a:pt x="2047290" y="3473220"/>
                  </a:cubicBezTo>
                  <a:cubicBezTo>
                    <a:pt x="2048149" y="3470400"/>
                    <a:pt x="2048394" y="3467579"/>
                    <a:pt x="2048149" y="3464881"/>
                  </a:cubicBezTo>
                  <a:cubicBezTo>
                    <a:pt x="2048026" y="3463165"/>
                    <a:pt x="2047536" y="3461693"/>
                    <a:pt x="2047045" y="3460344"/>
                  </a:cubicBezTo>
                  <a:cubicBezTo>
                    <a:pt x="2046432" y="3458995"/>
                    <a:pt x="2045696" y="3457892"/>
                    <a:pt x="2044715" y="3456910"/>
                  </a:cubicBezTo>
                  <a:cubicBezTo>
                    <a:pt x="2043734" y="3455929"/>
                    <a:pt x="2042631" y="3455194"/>
                    <a:pt x="2041404" y="3454703"/>
                  </a:cubicBezTo>
                  <a:cubicBezTo>
                    <a:pt x="2040178" y="3454212"/>
                    <a:pt x="2038706" y="3453845"/>
                    <a:pt x="2037235" y="3453722"/>
                  </a:cubicBezTo>
                  <a:moveTo>
                    <a:pt x="61560" y="3290993"/>
                  </a:moveTo>
                  <a:cubicBezTo>
                    <a:pt x="60701" y="3290993"/>
                    <a:pt x="59843" y="3290993"/>
                    <a:pt x="58862" y="3291239"/>
                  </a:cubicBezTo>
                  <a:cubicBezTo>
                    <a:pt x="57881" y="3291484"/>
                    <a:pt x="56777" y="3291852"/>
                    <a:pt x="55674" y="3292465"/>
                  </a:cubicBezTo>
                  <a:cubicBezTo>
                    <a:pt x="54570" y="3292955"/>
                    <a:pt x="53344" y="3293691"/>
                    <a:pt x="52240" y="3294550"/>
                  </a:cubicBezTo>
                  <a:cubicBezTo>
                    <a:pt x="51014" y="3295408"/>
                    <a:pt x="49787" y="3296389"/>
                    <a:pt x="48561" y="3297493"/>
                  </a:cubicBezTo>
                  <a:cubicBezTo>
                    <a:pt x="46599" y="3299332"/>
                    <a:pt x="44882" y="3301294"/>
                    <a:pt x="43288" y="3303379"/>
                  </a:cubicBezTo>
                  <a:cubicBezTo>
                    <a:pt x="41694" y="3305464"/>
                    <a:pt x="40468" y="3307548"/>
                    <a:pt x="39364" y="3309633"/>
                  </a:cubicBezTo>
                  <a:cubicBezTo>
                    <a:pt x="38383" y="3311718"/>
                    <a:pt x="37647" y="3313680"/>
                    <a:pt x="37279" y="3315519"/>
                  </a:cubicBezTo>
                  <a:cubicBezTo>
                    <a:pt x="36911" y="3317359"/>
                    <a:pt x="36911" y="3318953"/>
                    <a:pt x="37279" y="3320302"/>
                  </a:cubicBezTo>
                  <a:cubicBezTo>
                    <a:pt x="37402" y="3320792"/>
                    <a:pt x="37647" y="3321283"/>
                    <a:pt x="37892" y="3321651"/>
                  </a:cubicBezTo>
                  <a:cubicBezTo>
                    <a:pt x="38138" y="3322018"/>
                    <a:pt x="38383" y="3322386"/>
                    <a:pt x="38751" y="3322632"/>
                  </a:cubicBezTo>
                  <a:cubicBezTo>
                    <a:pt x="39119" y="3322877"/>
                    <a:pt x="39486" y="3323122"/>
                    <a:pt x="39854" y="3323245"/>
                  </a:cubicBezTo>
                  <a:cubicBezTo>
                    <a:pt x="40222" y="3323368"/>
                    <a:pt x="40713" y="3323490"/>
                    <a:pt x="41203" y="3323490"/>
                  </a:cubicBezTo>
                  <a:cubicBezTo>
                    <a:pt x="42062" y="3323490"/>
                    <a:pt x="42920" y="3323490"/>
                    <a:pt x="44024" y="3323245"/>
                  </a:cubicBezTo>
                  <a:cubicBezTo>
                    <a:pt x="45005" y="3323000"/>
                    <a:pt x="46108" y="3322632"/>
                    <a:pt x="47212" y="3322018"/>
                  </a:cubicBezTo>
                  <a:cubicBezTo>
                    <a:pt x="48316" y="3321406"/>
                    <a:pt x="49542" y="3320792"/>
                    <a:pt x="50768" y="3319934"/>
                  </a:cubicBezTo>
                  <a:cubicBezTo>
                    <a:pt x="51995" y="3319076"/>
                    <a:pt x="53221" y="3318094"/>
                    <a:pt x="54447" y="3316868"/>
                  </a:cubicBezTo>
                  <a:cubicBezTo>
                    <a:pt x="56409" y="3315029"/>
                    <a:pt x="58126" y="3313067"/>
                    <a:pt x="59720" y="3310982"/>
                  </a:cubicBezTo>
                  <a:cubicBezTo>
                    <a:pt x="61314" y="3308897"/>
                    <a:pt x="62541" y="3306813"/>
                    <a:pt x="63522" y="3304728"/>
                  </a:cubicBezTo>
                  <a:cubicBezTo>
                    <a:pt x="64503" y="3302643"/>
                    <a:pt x="65239" y="3300681"/>
                    <a:pt x="65606" y="3298842"/>
                  </a:cubicBezTo>
                  <a:cubicBezTo>
                    <a:pt x="65974" y="3297002"/>
                    <a:pt x="65974" y="3295408"/>
                    <a:pt x="65606" y="3294059"/>
                  </a:cubicBezTo>
                  <a:cubicBezTo>
                    <a:pt x="65484" y="3293568"/>
                    <a:pt x="65239" y="3293078"/>
                    <a:pt x="64993" y="3292710"/>
                  </a:cubicBezTo>
                  <a:cubicBezTo>
                    <a:pt x="64748" y="3292342"/>
                    <a:pt x="64503" y="3291975"/>
                    <a:pt x="64135" y="3291729"/>
                  </a:cubicBezTo>
                  <a:cubicBezTo>
                    <a:pt x="63767" y="3291484"/>
                    <a:pt x="63399" y="3291239"/>
                    <a:pt x="63031" y="3291116"/>
                  </a:cubicBezTo>
                  <a:cubicBezTo>
                    <a:pt x="62663" y="3290993"/>
                    <a:pt x="62173" y="3290871"/>
                    <a:pt x="61682" y="3290871"/>
                  </a:cubicBezTo>
                  <a:moveTo>
                    <a:pt x="1954092" y="3496029"/>
                  </a:moveTo>
                  <a:cubicBezTo>
                    <a:pt x="1953234" y="3496029"/>
                    <a:pt x="1952376" y="3496029"/>
                    <a:pt x="1951517" y="3496029"/>
                  </a:cubicBezTo>
                  <a:cubicBezTo>
                    <a:pt x="1950659" y="3496029"/>
                    <a:pt x="1949678" y="3496275"/>
                    <a:pt x="1948819" y="3496397"/>
                  </a:cubicBezTo>
                  <a:cubicBezTo>
                    <a:pt x="1947838" y="3496642"/>
                    <a:pt x="1946980" y="3496888"/>
                    <a:pt x="1945999" y="3497255"/>
                  </a:cubicBezTo>
                  <a:cubicBezTo>
                    <a:pt x="1945018" y="3497623"/>
                    <a:pt x="1944037" y="3497991"/>
                    <a:pt x="1943056" y="3498482"/>
                  </a:cubicBezTo>
                  <a:cubicBezTo>
                    <a:pt x="1940235" y="3499830"/>
                    <a:pt x="1937537" y="3501793"/>
                    <a:pt x="1935085" y="3503877"/>
                  </a:cubicBezTo>
                  <a:cubicBezTo>
                    <a:pt x="1932632" y="3506085"/>
                    <a:pt x="1930548" y="3508660"/>
                    <a:pt x="1928708" y="3511358"/>
                  </a:cubicBezTo>
                  <a:cubicBezTo>
                    <a:pt x="1926869" y="3514055"/>
                    <a:pt x="1925520" y="3516876"/>
                    <a:pt x="1924539" y="3519819"/>
                  </a:cubicBezTo>
                  <a:cubicBezTo>
                    <a:pt x="1923558" y="3522640"/>
                    <a:pt x="1923190" y="3525583"/>
                    <a:pt x="1923313" y="3528280"/>
                  </a:cubicBezTo>
                  <a:cubicBezTo>
                    <a:pt x="1923313" y="3529997"/>
                    <a:pt x="1923680" y="3531591"/>
                    <a:pt x="1924294" y="3533063"/>
                  </a:cubicBezTo>
                  <a:cubicBezTo>
                    <a:pt x="1924784" y="3534412"/>
                    <a:pt x="1925643" y="3535638"/>
                    <a:pt x="1926501" y="3536619"/>
                  </a:cubicBezTo>
                  <a:cubicBezTo>
                    <a:pt x="1927482" y="3537600"/>
                    <a:pt x="1928586" y="3538459"/>
                    <a:pt x="1929812" y="3539072"/>
                  </a:cubicBezTo>
                  <a:cubicBezTo>
                    <a:pt x="1931038" y="3539685"/>
                    <a:pt x="1932510" y="3540053"/>
                    <a:pt x="1933981" y="3540176"/>
                  </a:cubicBezTo>
                  <a:cubicBezTo>
                    <a:pt x="1934840" y="3540176"/>
                    <a:pt x="1935698" y="3540176"/>
                    <a:pt x="1936557" y="3540176"/>
                  </a:cubicBezTo>
                  <a:cubicBezTo>
                    <a:pt x="1937415" y="3540176"/>
                    <a:pt x="1938396" y="3539930"/>
                    <a:pt x="1939254" y="3539808"/>
                  </a:cubicBezTo>
                  <a:cubicBezTo>
                    <a:pt x="1940235" y="3539563"/>
                    <a:pt x="1941094" y="3539317"/>
                    <a:pt x="1942075" y="3538949"/>
                  </a:cubicBezTo>
                  <a:cubicBezTo>
                    <a:pt x="1943056" y="3538581"/>
                    <a:pt x="1944037" y="3538213"/>
                    <a:pt x="1945018" y="3537723"/>
                  </a:cubicBezTo>
                  <a:cubicBezTo>
                    <a:pt x="1947838" y="3536251"/>
                    <a:pt x="1950536" y="3534412"/>
                    <a:pt x="1952989" y="3532205"/>
                  </a:cubicBezTo>
                  <a:cubicBezTo>
                    <a:pt x="1955441" y="3529997"/>
                    <a:pt x="1957526" y="3527422"/>
                    <a:pt x="1959366" y="3524724"/>
                  </a:cubicBezTo>
                  <a:cubicBezTo>
                    <a:pt x="1961205" y="3522026"/>
                    <a:pt x="1962554" y="3519206"/>
                    <a:pt x="1963535" y="3516263"/>
                  </a:cubicBezTo>
                  <a:cubicBezTo>
                    <a:pt x="1964516" y="3513442"/>
                    <a:pt x="1964884" y="3510499"/>
                    <a:pt x="1964761" y="3507801"/>
                  </a:cubicBezTo>
                  <a:cubicBezTo>
                    <a:pt x="1964761" y="3506085"/>
                    <a:pt x="1964271" y="3504490"/>
                    <a:pt x="1963780" y="3503142"/>
                  </a:cubicBezTo>
                  <a:cubicBezTo>
                    <a:pt x="1963290" y="3501793"/>
                    <a:pt x="1962431" y="3500566"/>
                    <a:pt x="1961573" y="3499585"/>
                  </a:cubicBezTo>
                  <a:cubicBezTo>
                    <a:pt x="1960592" y="3498604"/>
                    <a:pt x="1959488" y="3497746"/>
                    <a:pt x="1958262" y="3497255"/>
                  </a:cubicBezTo>
                  <a:cubicBezTo>
                    <a:pt x="1957036" y="3496642"/>
                    <a:pt x="1955564" y="3496275"/>
                    <a:pt x="1954092" y="3496152"/>
                  </a:cubicBezTo>
                  <a:moveTo>
                    <a:pt x="74558" y="3329376"/>
                  </a:moveTo>
                  <a:cubicBezTo>
                    <a:pt x="73700" y="3329376"/>
                    <a:pt x="72719" y="3329376"/>
                    <a:pt x="71615" y="3329621"/>
                  </a:cubicBezTo>
                  <a:cubicBezTo>
                    <a:pt x="70512" y="3329867"/>
                    <a:pt x="69408" y="3330357"/>
                    <a:pt x="68304" y="3330848"/>
                  </a:cubicBezTo>
                  <a:cubicBezTo>
                    <a:pt x="67078" y="3331461"/>
                    <a:pt x="65974" y="3332197"/>
                    <a:pt x="64625" y="3333055"/>
                  </a:cubicBezTo>
                  <a:cubicBezTo>
                    <a:pt x="63399" y="3333914"/>
                    <a:pt x="62173" y="3335017"/>
                    <a:pt x="60824" y="3336244"/>
                  </a:cubicBezTo>
                  <a:cubicBezTo>
                    <a:pt x="58862" y="3338083"/>
                    <a:pt x="57145" y="3340168"/>
                    <a:pt x="55551" y="3342252"/>
                  </a:cubicBezTo>
                  <a:cubicBezTo>
                    <a:pt x="54079" y="3344337"/>
                    <a:pt x="52730" y="3346544"/>
                    <a:pt x="51749" y="3348506"/>
                  </a:cubicBezTo>
                  <a:cubicBezTo>
                    <a:pt x="50768" y="3350591"/>
                    <a:pt x="50155" y="3352553"/>
                    <a:pt x="49787" y="3354393"/>
                  </a:cubicBezTo>
                  <a:cubicBezTo>
                    <a:pt x="49419" y="3356232"/>
                    <a:pt x="49542" y="3357826"/>
                    <a:pt x="50033" y="3359175"/>
                  </a:cubicBezTo>
                  <a:cubicBezTo>
                    <a:pt x="50155" y="3359666"/>
                    <a:pt x="50401" y="3360034"/>
                    <a:pt x="50646" y="3360401"/>
                  </a:cubicBezTo>
                  <a:cubicBezTo>
                    <a:pt x="50891" y="3360769"/>
                    <a:pt x="51136" y="3361014"/>
                    <a:pt x="51504" y="3361260"/>
                  </a:cubicBezTo>
                  <a:cubicBezTo>
                    <a:pt x="51872" y="3361505"/>
                    <a:pt x="52240" y="3361751"/>
                    <a:pt x="52608" y="3361873"/>
                  </a:cubicBezTo>
                  <a:cubicBezTo>
                    <a:pt x="52976" y="3361996"/>
                    <a:pt x="53466" y="3362118"/>
                    <a:pt x="53957" y="3362118"/>
                  </a:cubicBezTo>
                  <a:cubicBezTo>
                    <a:pt x="54815" y="3362118"/>
                    <a:pt x="55796" y="3362118"/>
                    <a:pt x="56900" y="3361873"/>
                  </a:cubicBezTo>
                  <a:cubicBezTo>
                    <a:pt x="58003" y="3361628"/>
                    <a:pt x="59107" y="3361137"/>
                    <a:pt x="60211" y="3360524"/>
                  </a:cubicBezTo>
                  <a:cubicBezTo>
                    <a:pt x="61437" y="3359911"/>
                    <a:pt x="62663" y="3359175"/>
                    <a:pt x="63890" y="3358194"/>
                  </a:cubicBezTo>
                  <a:cubicBezTo>
                    <a:pt x="65116" y="3357336"/>
                    <a:pt x="66465" y="3356232"/>
                    <a:pt x="67691" y="3355006"/>
                  </a:cubicBezTo>
                  <a:cubicBezTo>
                    <a:pt x="69653" y="3353166"/>
                    <a:pt x="71370" y="3351081"/>
                    <a:pt x="72964" y="3348997"/>
                  </a:cubicBezTo>
                  <a:cubicBezTo>
                    <a:pt x="74436" y="3346912"/>
                    <a:pt x="75785" y="3344705"/>
                    <a:pt x="76766" y="3342620"/>
                  </a:cubicBezTo>
                  <a:cubicBezTo>
                    <a:pt x="77747" y="3340536"/>
                    <a:pt x="78360" y="3338573"/>
                    <a:pt x="78728" y="3336734"/>
                  </a:cubicBezTo>
                  <a:cubicBezTo>
                    <a:pt x="78973" y="3334895"/>
                    <a:pt x="78973" y="3333301"/>
                    <a:pt x="78483" y="3332074"/>
                  </a:cubicBezTo>
                  <a:cubicBezTo>
                    <a:pt x="78360" y="3331584"/>
                    <a:pt x="78115" y="3331216"/>
                    <a:pt x="77869" y="3330848"/>
                  </a:cubicBezTo>
                  <a:cubicBezTo>
                    <a:pt x="77624" y="3330480"/>
                    <a:pt x="77256" y="3330235"/>
                    <a:pt x="77011" y="3329989"/>
                  </a:cubicBezTo>
                  <a:cubicBezTo>
                    <a:pt x="76766" y="3329744"/>
                    <a:pt x="76275" y="3329499"/>
                    <a:pt x="75907" y="3329376"/>
                  </a:cubicBezTo>
                  <a:cubicBezTo>
                    <a:pt x="75539" y="3329254"/>
                    <a:pt x="75049" y="3329131"/>
                    <a:pt x="74558" y="3329131"/>
                  </a:cubicBezTo>
                  <a:moveTo>
                    <a:pt x="1871686" y="3535393"/>
                  </a:moveTo>
                  <a:cubicBezTo>
                    <a:pt x="1870950" y="3535393"/>
                    <a:pt x="1870091" y="3535393"/>
                    <a:pt x="1869356" y="3535393"/>
                  </a:cubicBezTo>
                  <a:cubicBezTo>
                    <a:pt x="1868497" y="3535393"/>
                    <a:pt x="1867762" y="3535516"/>
                    <a:pt x="1866903" y="3535761"/>
                  </a:cubicBezTo>
                  <a:cubicBezTo>
                    <a:pt x="1866045" y="3535883"/>
                    <a:pt x="1865186" y="3536129"/>
                    <a:pt x="1864205" y="3536497"/>
                  </a:cubicBezTo>
                  <a:cubicBezTo>
                    <a:pt x="1863347" y="3536865"/>
                    <a:pt x="1862366" y="3537233"/>
                    <a:pt x="1861508" y="3537600"/>
                  </a:cubicBezTo>
                  <a:cubicBezTo>
                    <a:pt x="1858687" y="3538949"/>
                    <a:pt x="1855989" y="3540666"/>
                    <a:pt x="1853537" y="3542873"/>
                  </a:cubicBezTo>
                  <a:cubicBezTo>
                    <a:pt x="1851084" y="3544958"/>
                    <a:pt x="1848877" y="3547533"/>
                    <a:pt x="1847037" y="3550108"/>
                  </a:cubicBezTo>
                  <a:cubicBezTo>
                    <a:pt x="1845198" y="3552684"/>
                    <a:pt x="1843726" y="3555627"/>
                    <a:pt x="1842623" y="3558447"/>
                  </a:cubicBezTo>
                  <a:cubicBezTo>
                    <a:pt x="1841642" y="3561268"/>
                    <a:pt x="1841028" y="3564211"/>
                    <a:pt x="1841028" y="3567031"/>
                  </a:cubicBezTo>
                  <a:cubicBezTo>
                    <a:pt x="1841028" y="3568871"/>
                    <a:pt x="1841274" y="3570588"/>
                    <a:pt x="1841764" y="3572059"/>
                  </a:cubicBezTo>
                  <a:cubicBezTo>
                    <a:pt x="1842255" y="3573531"/>
                    <a:pt x="1842991" y="3574757"/>
                    <a:pt x="1843849" y="3575861"/>
                  </a:cubicBezTo>
                  <a:cubicBezTo>
                    <a:pt x="1844707" y="3576964"/>
                    <a:pt x="1845811" y="3577823"/>
                    <a:pt x="1847160" y="3578436"/>
                  </a:cubicBezTo>
                  <a:cubicBezTo>
                    <a:pt x="1848386" y="3579049"/>
                    <a:pt x="1849858" y="3579417"/>
                    <a:pt x="1851329" y="3579662"/>
                  </a:cubicBezTo>
                  <a:cubicBezTo>
                    <a:pt x="1852065" y="3579662"/>
                    <a:pt x="1852924" y="3579662"/>
                    <a:pt x="1853659" y="3579662"/>
                  </a:cubicBezTo>
                  <a:cubicBezTo>
                    <a:pt x="1854518" y="3579662"/>
                    <a:pt x="1855376" y="3579539"/>
                    <a:pt x="1856235" y="3579294"/>
                  </a:cubicBezTo>
                  <a:cubicBezTo>
                    <a:pt x="1857093" y="3579171"/>
                    <a:pt x="1857951" y="3578926"/>
                    <a:pt x="1858932" y="3578558"/>
                  </a:cubicBezTo>
                  <a:cubicBezTo>
                    <a:pt x="1859791" y="3578313"/>
                    <a:pt x="1860772" y="3577945"/>
                    <a:pt x="1861753" y="3577455"/>
                  </a:cubicBezTo>
                  <a:cubicBezTo>
                    <a:pt x="1864573" y="3576106"/>
                    <a:pt x="1867394" y="3574266"/>
                    <a:pt x="1869846" y="3572181"/>
                  </a:cubicBezTo>
                  <a:cubicBezTo>
                    <a:pt x="1872299" y="3569974"/>
                    <a:pt x="1874506" y="3567522"/>
                    <a:pt x="1876346" y="3564824"/>
                  </a:cubicBezTo>
                  <a:cubicBezTo>
                    <a:pt x="1878185" y="3562126"/>
                    <a:pt x="1879657" y="3559306"/>
                    <a:pt x="1880760" y="3556363"/>
                  </a:cubicBezTo>
                  <a:cubicBezTo>
                    <a:pt x="1881741" y="3553542"/>
                    <a:pt x="1882354" y="3550599"/>
                    <a:pt x="1882232" y="3547778"/>
                  </a:cubicBezTo>
                  <a:cubicBezTo>
                    <a:pt x="1882232" y="3545939"/>
                    <a:pt x="1881864" y="3544345"/>
                    <a:pt x="1881374" y="3542873"/>
                  </a:cubicBezTo>
                  <a:cubicBezTo>
                    <a:pt x="1880883" y="3541402"/>
                    <a:pt x="1880147" y="3540176"/>
                    <a:pt x="1879166" y="3539072"/>
                  </a:cubicBezTo>
                  <a:cubicBezTo>
                    <a:pt x="1878308" y="3537968"/>
                    <a:pt x="1877081" y="3537110"/>
                    <a:pt x="1875855" y="3536497"/>
                  </a:cubicBezTo>
                  <a:cubicBezTo>
                    <a:pt x="1874629" y="3535883"/>
                    <a:pt x="1873157" y="3535516"/>
                    <a:pt x="1871686" y="3535393"/>
                  </a:cubicBezTo>
                  <a:moveTo>
                    <a:pt x="89519" y="3366656"/>
                  </a:moveTo>
                  <a:cubicBezTo>
                    <a:pt x="88661" y="3366656"/>
                    <a:pt x="87557" y="3366656"/>
                    <a:pt x="86453" y="3366901"/>
                  </a:cubicBezTo>
                  <a:cubicBezTo>
                    <a:pt x="85350" y="3367146"/>
                    <a:pt x="84246" y="3367636"/>
                    <a:pt x="83020" y="3368250"/>
                  </a:cubicBezTo>
                  <a:cubicBezTo>
                    <a:pt x="81793" y="3368863"/>
                    <a:pt x="80567" y="3369721"/>
                    <a:pt x="79218" y="3370580"/>
                  </a:cubicBezTo>
                  <a:cubicBezTo>
                    <a:pt x="77869" y="3371561"/>
                    <a:pt x="76643" y="3372664"/>
                    <a:pt x="75294" y="3374013"/>
                  </a:cubicBezTo>
                  <a:cubicBezTo>
                    <a:pt x="73332" y="3375975"/>
                    <a:pt x="71615" y="3378060"/>
                    <a:pt x="70021" y="3380145"/>
                  </a:cubicBezTo>
                  <a:cubicBezTo>
                    <a:pt x="68550" y="3382229"/>
                    <a:pt x="67323" y="3384437"/>
                    <a:pt x="66342" y="3386521"/>
                  </a:cubicBezTo>
                  <a:cubicBezTo>
                    <a:pt x="65361" y="3388606"/>
                    <a:pt x="64748" y="3390691"/>
                    <a:pt x="64503" y="3392408"/>
                  </a:cubicBezTo>
                  <a:cubicBezTo>
                    <a:pt x="64258" y="3394247"/>
                    <a:pt x="64380" y="3395841"/>
                    <a:pt x="64871" y="3397190"/>
                  </a:cubicBezTo>
                  <a:cubicBezTo>
                    <a:pt x="64993" y="3397558"/>
                    <a:pt x="65239" y="3397926"/>
                    <a:pt x="65484" y="3398294"/>
                  </a:cubicBezTo>
                  <a:cubicBezTo>
                    <a:pt x="65729" y="3398662"/>
                    <a:pt x="66097" y="3398907"/>
                    <a:pt x="66342" y="3399152"/>
                  </a:cubicBezTo>
                  <a:cubicBezTo>
                    <a:pt x="66588" y="3399397"/>
                    <a:pt x="67078" y="3399520"/>
                    <a:pt x="67446" y="3399643"/>
                  </a:cubicBezTo>
                  <a:cubicBezTo>
                    <a:pt x="67814" y="3399765"/>
                    <a:pt x="68304" y="3399888"/>
                    <a:pt x="68672" y="3399888"/>
                  </a:cubicBezTo>
                  <a:cubicBezTo>
                    <a:pt x="69531" y="3399888"/>
                    <a:pt x="70634" y="3399888"/>
                    <a:pt x="71738" y="3399643"/>
                  </a:cubicBezTo>
                  <a:cubicBezTo>
                    <a:pt x="72842" y="3399397"/>
                    <a:pt x="74068" y="3398907"/>
                    <a:pt x="75294" y="3398294"/>
                  </a:cubicBezTo>
                  <a:cubicBezTo>
                    <a:pt x="76520" y="3397681"/>
                    <a:pt x="77747" y="3396822"/>
                    <a:pt x="79096" y="3395841"/>
                  </a:cubicBezTo>
                  <a:cubicBezTo>
                    <a:pt x="80445" y="3394860"/>
                    <a:pt x="81671" y="3393757"/>
                    <a:pt x="83020" y="3392408"/>
                  </a:cubicBezTo>
                  <a:cubicBezTo>
                    <a:pt x="84982" y="3390446"/>
                    <a:pt x="86699" y="3388361"/>
                    <a:pt x="88293" y="3386276"/>
                  </a:cubicBezTo>
                  <a:cubicBezTo>
                    <a:pt x="89764" y="3384191"/>
                    <a:pt x="90991" y="3381984"/>
                    <a:pt x="91972" y="3379899"/>
                  </a:cubicBezTo>
                  <a:cubicBezTo>
                    <a:pt x="92953" y="3377815"/>
                    <a:pt x="93443" y="3375730"/>
                    <a:pt x="93689" y="3374013"/>
                  </a:cubicBezTo>
                  <a:cubicBezTo>
                    <a:pt x="93934" y="3372174"/>
                    <a:pt x="93689" y="3370580"/>
                    <a:pt x="93198" y="3369353"/>
                  </a:cubicBezTo>
                  <a:cubicBezTo>
                    <a:pt x="92953" y="3368986"/>
                    <a:pt x="92830" y="3368618"/>
                    <a:pt x="92585" y="3368250"/>
                  </a:cubicBezTo>
                  <a:cubicBezTo>
                    <a:pt x="92340" y="3367882"/>
                    <a:pt x="91972" y="3367636"/>
                    <a:pt x="91726" y="3367391"/>
                  </a:cubicBezTo>
                  <a:cubicBezTo>
                    <a:pt x="91359" y="3367146"/>
                    <a:pt x="90991" y="3367023"/>
                    <a:pt x="90623" y="3366901"/>
                  </a:cubicBezTo>
                  <a:cubicBezTo>
                    <a:pt x="90255" y="3366778"/>
                    <a:pt x="89764" y="3366656"/>
                    <a:pt x="89397" y="3366656"/>
                  </a:cubicBezTo>
                  <a:moveTo>
                    <a:pt x="1790138" y="3572059"/>
                  </a:moveTo>
                  <a:cubicBezTo>
                    <a:pt x="1789402" y="3572059"/>
                    <a:pt x="1788666" y="3572059"/>
                    <a:pt x="1787930" y="3572059"/>
                  </a:cubicBezTo>
                  <a:cubicBezTo>
                    <a:pt x="1787194" y="3572059"/>
                    <a:pt x="1786336" y="3572181"/>
                    <a:pt x="1785600" y="3572304"/>
                  </a:cubicBezTo>
                  <a:cubicBezTo>
                    <a:pt x="1784742" y="3572427"/>
                    <a:pt x="1784006" y="3572672"/>
                    <a:pt x="1783148" y="3572918"/>
                  </a:cubicBezTo>
                  <a:cubicBezTo>
                    <a:pt x="1782289" y="3573163"/>
                    <a:pt x="1781431" y="3573531"/>
                    <a:pt x="1780573" y="3573898"/>
                  </a:cubicBezTo>
                  <a:cubicBezTo>
                    <a:pt x="1777752" y="3575125"/>
                    <a:pt x="1775054" y="3576841"/>
                    <a:pt x="1772602" y="3578926"/>
                  </a:cubicBezTo>
                  <a:cubicBezTo>
                    <a:pt x="1770149" y="3581011"/>
                    <a:pt x="1767942" y="3583464"/>
                    <a:pt x="1765980" y="3586039"/>
                  </a:cubicBezTo>
                  <a:cubicBezTo>
                    <a:pt x="1764018" y="3588614"/>
                    <a:pt x="1762546" y="3591434"/>
                    <a:pt x="1761442" y="3594378"/>
                  </a:cubicBezTo>
                  <a:cubicBezTo>
                    <a:pt x="1760339" y="3597198"/>
                    <a:pt x="1759725" y="3600141"/>
                    <a:pt x="1759603" y="3602961"/>
                  </a:cubicBezTo>
                  <a:cubicBezTo>
                    <a:pt x="1759603" y="3604924"/>
                    <a:pt x="1759603" y="3606641"/>
                    <a:pt x="1760093" y="3608234"/>
                  </a:cubicBezTo>
                  <a:cubicBezTo>
                    <a:pt x="1760584" y="3609829"/>
                    <a:pt x="1761197" y="3611178"/>
                    <a:pt x="1762055" y="3612281"/>
                  </a:cubicBezTo>
                  <a:cubicBezTo>
                    <a:pt x="1762914" y="3613385"/>
                    <a:pt x="1764018" y="3614366"/>
                    <a:pt x="1765244" y="3614979"/>
                  </a:cubicBezTo>
                  <a:cubicBezTo>
                    <a:pt x="1766470" y="3615592"/>
                    <a:pt x="1767942" y="3616083"/>
                    <a:pt x="1769536" y="3616206"/>
                  </a:cubicBezTo>
                  <a:cubicBezTo>
                    <a:pt x="1770272" y="3616206"/>
                    <a:pt x="1771007" y="3616206"/>
                    <a:pt x="1771743" y="3616206"/>
                  </a:cubicBezTo>
                  <a:cubicBezTo>
                    <a:pt x="1772479" y="3616206"/>
                    <a:pt x="1773337" y="3616083"/>
                    <a:pt x="1774073" y="3615960"/>
                  </a:cubicBezTo>
                  <a:cubicBezTo>
                    <a:pt x="1774809" y="3615838"/>
                    <a:pt x="1775667" y="3615592"/>
                    <a:pt x="1776526" y="3615347"/>
                  </a:cubicBezTo>
                  <a:cubicBezTo>
                    <a:pt x="1777384" y="3615102"/>
                    <a:pt x="1778243" y="3614734"/>
                    <a:pt x="1779101" y="3614366"/>
                  </a:cubicBezTo>
                  <a:cubicBezTo>
                    <a:pt x="1781921" y="3613140"/>
                    <a:pt x="1784619" y="3611423"/>
                    <a:pt x="1787072" y="3609338"/>
                  </a:cubicBezTo>
                  <a:cubicBezTo>
                    <a:pt x="1789524" y="3607254"/>
                    <a:pt x="1791854" y="3604801"/>
                    <a:pt x="1793694" y="3602226"/>
                  </a:cubicBezTo>
                  <a:cubicBezTo>
                    <a:pt x="1795656" y="3599651"/>
                    <a:pt x="1797127" y="3596707"/>
                    <a:pt x="1798231" y="3593887"/>
                  </a:cubicBezTo>
                  <a:cubicBezTo>
                    <a:pt x="1799335" y="3591066"/>
                    <a:pt x="1799948" y="3588123"/>
                    <a:pt x="1800070" y="3585303"/>
                  </a:cubicBezTo>
                  <a:cubicBezTo>
                    <a:pt x="1800070" y="3583341"/>
                    <a:pt x="1799948" y="3581624"/>
                    <a:pt x="1799457" y="3580030"/>
                  </a:cubicBezTo>
                  <a:cubicBezTo>
                    <a:pt x="1798967" y="3578436"/>
                    <a:pt x="1798354" y="3577087"/>
                    <a:pt x="1797495" y="3575983"/>
                  </a:cubicBezTo>
                  <a:cubicBezTo>
                    <a:pt x="1796637" y="3574879"/>
                    <a:pt x="1795533" y="3573898"/>
                    <a:pt x="1794307" y="3573285"/>
                  </a:cubicBezTo>
                  <a:cubicBezTo>
                    <a:pt x="1793081" y="3572672"/>
                    <a:pt x="1791609" y="3572181"/>
                    <a:pt x="1790015" y="3572059"/>
                  </a:cubicBezTo>
                  <a:moveTo>
                    <a:pt x="106565" y="3402954"/>
                  </a:moveTo>
                  <a:cubicBezTo>
                    <a:pt x="105584" y="3402954"/>
                    <a:pt x="104602" y="3402954"/>
                    <a:pt x="103376" y="3403322"/>
                  </a:cubicBezTo>
                  <a:cubicBezTo>
                    <a:pt x="102273" y="3403567"/>
                    <a:pt x="100924" y="3404057"/>
                    <a:pt x="99697" y="3404793"/>
                  </a:cubicBezTo>
                  <a:cubicBezTo>
                    <a:pt x="98348" y="3405529"/>
                    <a:pt x="97122" y="3406387"/>
                    <a:pt x="95773" y="3407369"/>
                  </a:cubicBezTo>
                  <a:cubicBezTo>
                    <a:pt x="94424" y="3408349"/>
                    <a:pt x="93075" y="3409576"/>
                    <a:pt x="91726" y="3410924"/>
                  </a:cubicBezTo>
                  <a:cubicBezTo>
                    <a:pt x="89764" y="3412887"/>
                    <a:pt x="88048" y="3414971"/>
                    <a:pt x="86576" y="3417179"/>
                  </a:cubicBezTo>
                  <a:cubicBezTo>
                    <a:pt x="85104" y="3419386"/>
                    <a:pt x="83878" y="3421593"/>
                    <a:pt x="83020" y="3423678"/>
                  </a:cubicBezTo>
                  <a:cubicBezTo>
                    <a:pt x="82161" y="3425763"/>
                    <a:pt x="81548" y="3427847"/>
                    <a:pt x="81426" y="3429564"/>
                  </a:cubicBezTo>
                  <a:cubicBezTo>
                    <a:pt x="81303" y="3431404"/>
                    <a:pt x="81426" y="3432998"/>
                    <a:pt x="82039" y="3434224"/>
                  </a:cubicBezTo>
                  <a:cubicBezTo>
                    <a:pt x="82284" y="3434592"/>
                    <a:pt x="82407" y="3434960"/>
                    <a:pt x="82652" y="3435205"/>
                  </a:cubicBezTo>
                  <a:cubicBezTo>
                    <a:pt x="82897" y="3435450"/>
                    <a:pt x="83142" y="3435818"/>
                    <a:pt x="83510" y="3435941"/>
                  </a:cubicBezTo>
                  <a:cubicBezTo>
                    <a:pt x="83878" y="3436186"/>
                    <a:pt x="84123" y="3436309"/>
                    <a:pt x="84491" y="3436432"/>
                  </a:cubicBezTo>
                  <a:cubicBezTo>
                    <a:pt x="84859" y="3436554"/>
                    <a:pt x="85227" y="3436677"/>
                    <a:pt x="85718" y="3436677"/>
                  </a:cubicBezTo>
                  <a:cubicBezTo>
                    <a:pt x="86699" y="3436677"/>
                    <a:pt x="87680" y="3436677"/>
                    <a:pt x="88906" y="3436432"/>
                  </a:cubicBezTo>
                  <a:cubicBezTo>
                    <a:pt x="90010" y="3436186"/>
                    <a:pt x="91236" y="3435696"/>
                    <a:pt x="92585" y="3434960"/>
                  </a:cubicBezTo>
                  <a:cubicBezTo>
                    <a:pt x="93811" y="3434224"/>
                    <a:pt x="95160" y="3433366"/>
                    <a:pt x="96509" y="3432385"/>
                  </a:cubicBezTo>
                  <a:cubicBezTo>
                    <a:pt x="97858" y="3431404"/>
                    <a:pt x="99207" y="3430177"/>
                    <a:pt x="100556" y="3428829"/>
                  </a:cubicBezTo>
                  <a:cubicBezTo>
                    <a:pt x="102518" y="3426866"/>
                    <a:pt x="104235" y="3424659"/>
                    <a:pt x="105706" y="3422574"/>
                  </a:cubicBezTo>
                  <a:cubicBezTo>
                    <a:pt x="107178" y="3420367"/>
                    <a:pt x="108404" y="3418160"/>
                    <a:pt x="109262" y="3416075"/>
                  </a:cubicBezTo>
                  <a:cubicBezTo>
                    <a:pt x="110121" y="3413990"/>
                    <a:pt x="110734" y="3411906"/>
                    <a:pt x="110857" y="3410189"/>
                  </a:cubicBezTo>
                  <a:cubicBezTo>
                    <a:pt x="110979" y="3408349"/>
                    <a:pt x="110857" y="3406755"/>
                    <a:pt x="110243" y="3405529"/>
                  </a:cubicBezTo>
                  <a:cubicBezTo>
                    <a:pt x="109998" y="3405161"/>
                    <a:pt x="109876" y="3404793"/>
                    <a:pt x="109508" y="3404548"/>
                  </a:cubicBezTo>
                  <a:cubicBezTo>
                    <a:pt x="109262" y="3404303"/>
                    <a:pt x="109017" y="3404057"/>
                    <a:pt x="108649" y="3403812"/>
                  </a:cubicBezTo>
                  <a:cubicBezTo>
                    <a:pt x="108281" y="3403567"/>
                    <a:pt x="108036" y="3403444"/>
                    <a:pt x="107668" y="3403322"/>
                  </a:cubicBezTo>
                  <a:cubicBezTo>
                    <a:pt x="107300" y="3403199"/>
                    <a:pt x="106932" y="3403076"/>
                    <a:pt x="106442" y="3403076"/>
                  </a:cubicBezTo>
                  <a:moveTo>
                    <a:pt x="1709202" y="3605782"/>
                  </a:moveTo>
                  <a:cubicBezTo>
                    <a:pt x="1708589" y="3605782"/>
                    <a:pt x="1707853" y="3605782"/>
                    <a:pt x="1707240" y="3605782"/>
                  </a:cubicBezTo>
                  <a:cubicBezTo>
                    <a:pt x="1706627" y="3605782"/>
                    <a:pt x="1705891" y="3605782"/>
                    <a:pt x="1705156" y="3606027"/>
                  </a:cubicBezTo>
                  <a:cubicBezTo>
                    <a:pt x="1704420" y="3606027"/>
                    <a:pt x="1703684" y="3606272"/>
                    <a:pt x="1702948" y="3606518"/>
                  </a:cubicBezTo>
                  <a:cubicBezTo>
                    <a:pt x="1702213" y="3606763"/>
                    <a:pt x="1701354" y="3607008"/>
                    <a:pt x="1700618" y="3607376"/>
                  </a:cubicBezTo>
                  <a:cubicBezTo>
                    <a:pt x="1697798" y="3608480"/>
                    <a:pt x="1695100" y="3610197"/>
                    <a:pt x="1692648" y="3612159"/>
                  </a:cubicBezTo>
                  <a:cubicBezTo>
                    <a:pt x="1690195" y="3614121"/>
                    <a:pt x="1687865" y="3616573"/>
                    <a:pt x="1685903" y="3619149"/>
                  </a:cubicBezTo>
                  <a:cubicBezTo>
                    <a:pt x="1683941" y="3621724"/>
                    <a:pt x="1682347" y="3624544"/>
                    <a:pt x="1681120" y="3627365"/>
                  </a:cubicBezTo>
                  <a:cubicBezTo>
                    <a:pt x="1679894" y="3630185"/>
                    <a:pt x="1679158" y="3633128"/>
                    <a:pt x="1678913" y="3635949"/>
                  </a:cubicBezTo>
                  <a:cubicBezTo>
                    <a:pt x="1678790" y="3637911"/>
                    <a:pt x="1678913" y="3639750"/>
                    <a:pt x="1679281" y="3641344"/>
                  </a:cubicBezTo>
                  <a:cubicBezTo>
                    <a:pt x="1679649" y="3642939"/>
                    <a:pt x="1680262" y="3644410"/>
                    <a:pt x="1681243" y="3645514"/>
                  </a:cubicBezTo>
                  <a:cubicBezTo>
                    <a:pt x="1682101" y="3646740"/>
                    <a:pt x="1683205" y="3647721"/>
                    <a:pt x="1684431" y="3648334"/>
                  </a:cubicBezTo>
                  <a:cubicBezTo>
                    <a:pt x="1685658" y="3649070"/>
                    <a:pt x="1687129" y="3649438"/>
                    <a:pt x="1688723" y="3649683"/>
                  </a:cubicBezTo>
                  <a:cubicBezTo>
                    <a:pt x="1689337" y="3649683"/>
                    <a:pt x="1690072" y="3649683"/>
                    <a:pt x="1690808" y="3649683"/>
                  </a:cubicBezTo>
                  <a:cubicBezTo>
                    <a:pt x="1691544" y="3649683"/>
                    <a:pt x="1692280" y="3649683"/>
                    <a:pt x="1693015" y="3649438"/>
                  </a:cubicBezTo>
                  <a:cubicBezTo>
                    <a:pt x="1693751" y="3649192"/>
                    <a:pt x="1694487" y="3649192"/>
                    <a:pt x="1695345" y="3648947"/>
                  </a:cubicBezTo>
                  <a:cubicBezTo>
                    <a:pt x="1696204" y="3648702"/>
                    <a:pt x="1696939" y="3648457"/>
                    <a:pt x="1697675" y="3648089"/>
                  </a:cubicBezTo>
                  <a:cubicBezTo>
                    <a:pt x="1700496" y="3646985"/>
                    <a:pt x="1703193" y="3645391"/>
                    <a:pt x="1705646" y="3643307"/>
                  </a:cubicBezTo>
                  <a:cubicBezTo>
                    <a:pt x="1708099" y="3641222"/>
                    <a:pt x="1710429" y="3638892"/>
                    <a:pt x="1712391" y="3636317"/>
                  </a:cubicBezTo>
                  <a:cubicBezTo>
                    <a:pt x="1714353" y="3633741"/>
                    <a:pt x="1715947" y="3630921"/>
                    <a:pt x="1717173" y="3628101"/>
                  </a:cubicBezTo>
                  <a:cubicBezTo>
                    <a:pt x="1718400" y="3625280"/>
                    <a:pt x="1719135" y="3622337"/>
                    <a:pt x="1719381" y="3619516"/>
                  </a:cubicBezTo>
                  <a:cubicBezTo>
                    <a:pt x="1719503" y="3617554"/>
                    <a:pt x="1719381" y="3615715"/>
                    <a:pt x="1719013" y="3613998"/>
                  </a:cubicBezTo>
                  <a:cubicBezTo>
                    <a:pt x="1718645" y="3612404"/>
                    <a:pt x="1717909" y="3610932"/>
                    <a:pt x="1717051" y="3609706"/>
                  </a:cubicBezTo>
                  <a:cubicBezTo>
                    <a:pt x="1716192" y="3608480"/>
                    <a:pt x="1715089" y="3607499"/>
                    <a:pt x="1713862" y="3606886"/>
                  </a:cubicBezTo>
                  <a:cubicBezTo>
                    <a:pt x="1712636" y="3606150"/>
                    <a:pt x="1711164" y="3605782"/>
                    <a:pt x="1709570" y="3605537"/>
                  </a:cubicBezTo>
                  <a:moveTo>
                    <a:pt x="125572" y="3438026"/>
                  </a:moveTo>
                  <a:cubicBezTo>
                    <a:pt x="124591" y="3438026"/>
                    <a:pt x="123487" y="3438026"/>
                    <a:pt x="122261" y="3438394"/>
                  </a:cubicBezTo>
                  <a:cubicBezTo>
                    <a:pt x="121035" y="3438762"/>
                    <a:pt x="119808" y="3439252"/>
                    <a:pt x="118460" y="3439987"/>
                  </a:cubicBezTo>
                  <a:cubicBezTo>
                    <a:pt x="117111" y="3440723"/>
                    <a:pt x="115762" y="3441582"/>
                    <a:pt x="114290" y="3442685"/>
                  </a:cubicBezTo>
                  <a:cubicBezTo>
                    <a:pt x="112941" y="3443789"/>
                    <a:pt x="111470" y="3445015"/>
                    <a:pt x="110121" y="3446487"/>
                  </a:cubicBezTo>
                  <a:cubicBezTo>
                    <a:pt x="108159" y="3448572"/>
                    <a:pt x="106442" y="3450657"/>
                    <a:pt x="105093" y="3452864"/>
                  </a:cubicBezTo>
                  <a:cubicBezTo>
                    <a:pt x="103621" y="3455071"/>
                    <a:pt x="102518" y="3457278"/>
                    <a:pt x="101659" y="3459363"/>
                  </a:cubicBezTo>
                  <a:cubicBezTo>
                    <a:pt x="100801" y="3461448"/>
                    <a:pt x="100310" y="3463532"/>
                    <a:pt x="100188" y="3465249"/>
                  </a:cubicBezTo>
                  <a:cubicBezTo>
                    <a:pt x="100188" y="3467089"/>
                    <a:pt x="100310" y="3468560"/>
                    <a:pt x="101046" y="3469787"/>
                  </a:cubicBezTo>
                  <a:cubicBezTo>
                    <a:pt x="101291" y="3470154"/>
                    <a:pt x="101537" y="3470400"/>
                    <a:pt x="101782" y="3470767"/>
                  </a:cubicBezTo>
                  <a:cubicBezTo>
                    <a:pt x="102027" y="3471013"/>
                    <a:pt x="102273" y="3471258"/>
                    <a:pt x="102640" y="3471503"/>
                  </a:cubicBezTo>
                  <a:cubicBezTo>
                    <a:pt x="103008" y="3471749"/>
                    <a:pt x="103254" y="3471871"/>
                    <a:pt x="103621" y="3471994"/>
                  </a:cubicBezTo>
                  <a:cubicBezTo>
                    <a:pt x="103989" y="3471994"/>
                    <a:pt x="104357" y="3472239"/>
                    <a:pt x="104725" y="3472239"/>
                  </a:cubicBezTo>
                  <a:cubicBezTo>
                    <a:pt x="105706" y="3472239"/>
                    <a:pt x="106810" y="3472239"/>
                    <a:pt x="108036" y="3471994"/>
                  </a:cubicBezTo>
                  <a:cubicBezTo>
                    <a:pt x="109262" y="3471626"/>
                    <a:pt x="110489" y="3471135"/>
                    <a:pt x="111838" y="3470400"/>
                  </a:cubicBezTo>
                  <a:cubicBezTo>
                    <a:pt x="113187" y="3469664"/>
                    <a:pt x="114535" y="3468805"/>
                    <a:pt x="116007" y="3467702"/>
                  </a:cubicBezTo>
                  <a:cubicBezTo>
                    <a:pt x="117356" y="3466598"/>
                    <a:pt x="118827" y="3465372"/>
                    <a:pt x="120176" y="3463900"/>
                  </a:cubicBezTo>
                  <a:cubicBezTo>
                    <a:pt x="122138" y="3461815"/>
                    <a:pt x="123855" y="3459731"/>
                    <a:pt x="125327" y="3457524"/>
                  </a:cubicBezTo>
                  <a:cubicBezTo>
                    <a:pt x="126798" y="3455316"/>
                    <a:pt x="127902" y="3453109"/>
                    <a:pt x="128760" y="3450902"/>
                  </a:cubicBezTo>
                  <a:cubicBezTo>
                    <a:pt x="129619" y="3448817"/>
                    <a:pt x="130109" y="3446732"/>
                    <a:pt x="130232" y="3445015"/>
                  </a:cubicBezTo>
                  <a:cubicBezTo>
                    <a:pt x="130232" y="3443176"/>
                    <a:pt x="130109" y="3441704"/>
                    <a:pt x="129374" y="3440478"/>
                  </a:cubicBezTo>
                  <a:cubicBezTo>
                    <a:pt x="129128" y="3440110"/>
                    <a:pt x="128883" y="3439865"/>
                    <a:pt x="128638" y="3439497"/>
                  </a:cubicBezTo>
                  <a:cubicBezTo>
                    <a:pt x="128392" y="3439129"/>
                    <a:pt x="128147" y="3439007"/>
                    <a:pt x="127779" y="3438762"/>
                  </a:cubicBezTo>
                  <a:cubicBezTo>
                    <a:pt x="127411" y="3438516"/>
                    <a:pt x="127166" y="3438394"/>
                    <a:pt x="126798" y="3438271"/>
                  </a:cubicBezTo>
                  <a:cubicBezTo>
                    <a:pt x="126430" y="3438271"/>
                    <a:pt x="126063" y="3438026"/>
                    <a:pt x="125695" y="3438026"/>
                  </a:cubicBezTo>
                  <a:moveTo>
                    <a:pt x="1629494" y="3636930"/>
                  </a:moveTo>
                  <a:cubicBezTo>
                    <a:pt x="1629494" y="3636930"/>
                    <a:pt x="1628267" y="3636930"/>
                    <a:pt x="1627654" y="3636930"/>
                  </a:cubicBezTo>
                  <a:cubicBezTo>
                    <a:pt x="1627041" y="3636930"/>
                    <a:pt x="1626305" y="3636930"/>
                    <a:pt x="1625692" y="3637052"/>
                  </a:cubicBezTo>
                  <a:cubicBezTo>
                    <a:pt x="1624956" y="3637052"/>
                    <a:pt x="1624343" y="3637298"/>
                    <a:pt x="1623607" y="3637543"/>
                  </a:cubicBezTo>
                  <a:cubicBezTo>
                    <a:pt x="1622872" y="3637788"/>
                    <a:pt x="1622136" y="3637911"/>
                    <a:pt x="1621400" y="3638279"/>
                  </a:cubicBezTo>
                  <a:cubicBezTo>
                    <a:pt x="1618702" y="3639260"/>
                    <a:pt x="1616004" y="3640854"/>
                    <a:pt x="1613552" y="3642816"/>
                  </a:cubicBezTo>
                  <a:cubicBezTo>
                    <a:pt x="1611099" y="3644778"/>
                    <a:pt x="1608769" y="3647108"/>
                    <a:pt x="1606807" y="3649561"/>
                  </a:cubicBezTo>
                  <a:cubicBezTo>
                    <a:pt x="1604845" y="3652136"/>
                    <a:pt x="1603128" y="3654834"/>
                    <a:pt x="1601779" y="3657654"/>
                  </a:cubicBezTo>
                  <a:cubicBezTo>
                    <a:pt x="1600553" y="3660474"/>
                    <a:pt x="1599695" y="3663417"/>
                    <a:pt x="1599327" y="3666238"/>
                  </a:cubicBezTo>
                  <a:cubicBezTo>
                    <a:pt x="1599082" y="3668323"/>
                    <a:pt x="1599082" y="3670285"/>
                    <a:pt x="1599449" y="3672002"/>
                  </a:cubicBezTo>
                  <a:cubicBezTo>
                    <a:pt x="1599817" y="3673718"/>
                    <a:pt x="1600308" y="3675190"/>
                    <a:pt x="1601166" y="3676416"/>
                  </a:cubicBezTo>
                  <a:cubicBezTo>
                    <a:pt x="1602025" y="3677642"/>
                    <a:pt x="1603006" y="3678746"/>
                    <a:pt x="1604355" y="3679482"/>
                  </a:cubicBezTo>
                  <a:cubicBezTo>
                    <a:pt x="1605581" y="3680218"/>
                    <a:pt x="1607052" y="3680708"/>
                    <a:pt x="1608647" y="3680954"/>
                  </a:cubicBezTo>
                  <a:cubicBezTo>
                    <a:pt x="1609260" y="3680954"/>
                    <a:pt x="1609873" y="3680954"/>
                    <a:pt x="1610486" y="3680954"/>
                  </a:cubicBezTo>
                  <a:cubicBezTo>
                    <a:pt x="1611099" y="3680954"/>
                    <a:pt x="1611835" y="3680954"/>
                    <a:pt x="1612448" y="3680831"/>
                  </a:cubicBezTo>
                  <a:cubicBezTo>
                    <a:pt x="1613184" y="3680831"/>
                    <a:pt x="1613797" y="3680586"/>
                    <a:pt x="1614533" y="3680463"/>
                  </a:cubicBezTo>
                  <a:cubicBezTo>
                    <a:pt x="1615269" y="3680340"/>
                    <a:pt x="1616004" y="3680095"/>
                    <a:pt x="1616740" y="3679727"/>
                  </a:cubicBezTo>
                  <a:cubicBezTo>
                    <a:pt x="1619561" y="3678746"/>
                    <a:pt x="1622258" y="3677152"/>
                    <a:pt x="1624711" y="3675190"/>
                  </a:cubicBezTo>
                  <a:cubicBezTo>
                    <a:pt x="1627286" y="3673228"/>
                    <a:pt x="1629616" y="3670898"/>
                    <a:pt x="1631578" y="3668323"/>
                  </a:cubicBezTo>
                  <a:cubicBezTo>
                    <a:pt x="1633540" y="3665747"/>
                    <a:pt x="1635257" y="3662927"/>
                    <a:pt x="1636606" y="3660107"/>
                  </a:cubicBezTo>
                  <a:cubicBezTo>
                    <a:pt x="1637955" y="3657286"/>
                    <a:pt x="1638813" y="3654343"/>
                    <a:pt x="1639059" y="3651400"/>
                  </a:cubicBezTo>
                  <a:cubicBezTo>
                    <a:pt x="1639304" y="3649315"/>
                    <a:pt x="1639181" y="3647476"/>
                    <a:pt x="1638813" y="3645759"/>
                  </a:cubicBezTo>
                  <a:cubicBezTo>
                    <a:pt x="1638445" y="3644042"/>
                    <a:pt x="1637832" y="3642571"/>
                    <a:pt x="1636974" y="3641344"/>
                  </a:cubicBezTo>
                  <a:cubicBezTo>
                    <a:pt x="1636116" y="3640118"/>
                    <a:pt x="1635012" y="3639137"/>
                    <a:pt x="1633786" y="3638401"/>
                  </a:cubicBezTo>
                  <a:cubicBezTo>
                    <a:pt x="1632559" y="3637666"/>
                    <a:pt x="1631088" y="3637175"/>
                    <a:pt x="1629494" y="3637052"/>
                  </a:cubicBezTo>
                  <a:moveTo>
                    <a:pt x="146787" y="3471994"/>
                  </a:moveTo>
                  <a:cubicBezTo>
                    <a:pt x="145806" y="3471994"/>
                    <a:pt x="144580" y="3471994"/>
                    <a:pt x="143353" y="3472362"/>
                  </a:cubicBezTo>
                  <a:cubicBezTo>
                    <a:pt x="142127" y="3472730"/>
                    <a:pt x="140778" y="3473220"/>
                    <a:pt x="139429" y="3473956"/>
                  </a:cubicBezTo>
                  <a:cubicBezTo>
                    <a:pt x="138080" y="3474692"/>
                    <a:pt x="136609" y="3475673"/>
                    <a:pt x="135137" y="3476776"/>
                  </a:cubicBezTo>
                  <a:cubicBezTo>
                    <a:pt x="133666" y="3477880"/>
                    <a:pt x="132317" y="3479229"/>
                    <a:pt x="130845" y="3480823"/>
                  </a:cubicBezTo>
                  <a:cubicBezTo>
                    <a:pt x="128883" y="3482908"/>
                    <a:pt x="127166" y="3485115"/>
                    <a:pt x="125817" y="3487445"/>
                  </a:cubicBezTo>
                  <a:cubicBezTo>
                    <a:pt x="124346" y="3489652"/>
                    <a:pt x="123242" y="3491982"/>
                    <a:pt x="122506" y="3494067"/>
                  </a:cubicBezTo>
                  <a:cubicBezTo>
                    <a:pt x="121771" y="3496152"/>
                    <a:pt x="121280" y="3498236"/>
                    <a:pt x="121280" y="3499953"/>
                  </a:cubicBezTo>
                  <a:cubicBezTo>
                    <a:pt x="121280" y="3501670"/>
                    <a:pt x="121525" y="3503264"/>
                    <a:pt x="122384" y="3504490"/>
                  </a:cubicBezTo>
                  <a:cubicBezTo>
                    <a:pt x="122629" y="3504736"/>
                    <a:pt x="122874" y="3505103"/>
                    <a:pt x="123119" y="3505349"/>
                  </a:cubicBezTo>
                  <a:cubicBezTo>
                    <a:pt x="123365" y="3505594"/>
                    <a:pt x="123610" y="3505840"/>
                    <a:pt x="123978" y="3505962"/>
                  </a:cubicBezTo>
                  <a:cubicBezTo>
                    <a:pt x="124223" y="3506085"/>
                    <a:pt x="124591" y="3506330"/>
                    <a:pt x="124959" y="3506330"/>
                  </a:cubicBezTo>
                  <a:cubicBezTo>
                    <a:pt x="125327" y="3506330"/>
                    <a:pt x="125695" y="3506453"/>
                    <a:pt x="126063" y="3506575"/>
                  </a:cubicBezTo>
                  <a:cubicBezTo>
                    <a:pt x="127044" y="3506575"/>
                    <a:pt x="128270" y="3506575"/>
                    <a:pt x="129496" y="3506207"/>
                  </a:cubicBezTo>
                  <a:cubicBezTo>
                    <a:pt x="130722" y="3505840"/>
                    <a:pt x="132071" y="3505349"/>
                    <a:pt x="133543" y="3504613"/>
                  </a:cubicBezTo>
                  <a:cubicBezTo>
                    <a:pt x="134892" y="3503877"/>
                    <a:pt x="136363" y="3502896"/>
                    <a:pt x="137835" y="3501670"/>
                  </a:cubicBezTo>
                  <a:cubicBezTo>
                    <a:pt x="139307" y="3500566"/>
                    <a:pt x="140778" y="3499217"/>
                    <a:pt x="142127" y="3497623"/>
                  </a:cubicBezTo>
                  <a:cubicBezTo>
                    <a:pt x="144089" y="3495538"/>
                    <a:pt x="145806" y="3493331"/>
                    <a:pt x="147155" y="3491001"/>
                  </a:cubicBezTo>
                  <a:cubicBezTo>
                    <a:pt x="148504" y="3488794"/>
                    <a:pt x="149730" y="3486464"/>
                    <a:pt x="150466" y="3484379"/>
                  </a:cubicBezTo>
                  <a:cubicBezTo>
                    <a:pt x="151201" y="3482295"/>
                    <a:pt x="151692" y="3480210"/>
                    <a:pt x="151692" y="3478493"/>
                  </a:cubicBezTo>
                  <a:cubicBezTo>
                    <a:pt x="151692" y="3476776"/>
                    <a:pt x="151324" y="3475182"/>
                    <a:pt x="150588" y="3474078"/>
                  </a:cubicBezTo>
                  <a:cubicBezTo>
                    <a:pt x="150343" y="3473710"/>
                    <a:pt x="150098" y="3473465"/>
                    <a:pt x="149853" y="3473220"/>
                  </a:cubicBezTo>
                  <a:cubicBezTo>
                    <a:pt x="149607" y="3472975"/>
                    <a:pt x="149362" y="3472730"/>
                    <a:pt x="148994" y="3472607"/>
                  </a:cubicBezTo>
                  <a:cubicBezTo>
                    <a:pt x="148749" y="3472484"/>
                    <a:pt x="148381" y="3472239"/>
                    <a:pt x="148013" y="3472239"/>
                  </a:cubicBezTo>
                  <a:cubicBezTo>
                    <a:pt x="147645" y="3472239"/>
                    <a:pt x="147277" y="3472117"/>
                    <a:pt x="146909" y="3471994"/>
                  </a:cubicBezTo>
                  <a:moveTo>
                    <a:pt x="1550888" y="3665012"/>
                  </a:moveTo>
                  <a:cubicBezTo>
                    <a:pt x="1550888" y="3665012"/>
                    <a:pt x="1549785" y="3665012"/>
                    <a:pt x="1549172" y="3665012"/>
                  </a:cubicBezTo>
                  <a:cubicBezTo>
                    <a:pt x="1548559" y="3665012"/>
                    <a:pt x="1548068" y="3665012"/>
                    <a:pt x="1547455" y="3665134"/>
                  </a:cubicBezTo>
                  <a:cubicBezTo>
                    <a:pt x="1546842" y="3665134"/>
                    <a:pt x="1546229" y="3665380"/>
                    <a:pt x="1545615" y="3665502"/>
                  </a:cubicBezTo>
                  <a:cubicBezTo>
                    <a:pt x="1545002" y="3665625"/>
                    <a:pt x="1544389" y="3665870"/>
                    <a:pt x="1543653" y="3666115"/>
                  </a:cubicBezTo>
                  <a:cubicBezTo>
                    <a:pt x="1540955" y="3667097"/>
                    <a:pt x="1538258" y="3668568"/>
                    <a:pt x="1535805" y="3670407"/>
                  </a:cubicBezTo>
                  <a:cubicBezTo>
                    <a:pt x="1533352" y="3672247"/>
                    <a:pt x="1531023" y="3674454"/>
                    <a:pt x="1528938" y="3677029"/>
                  </a:cubicBezTo>
                  <a:cubicBezTo>
                    <a:pt x="1526853" y="3679482"/>
                    <a:pt x="1525136" y="3682180"/>
                    <a:pt x="1523787" y="3685000"/>
                  </a:cubicBezTo>
                  <a:cubicBezTo>
                    <a:pt x="1522439" y="3687821"/>
                    <a:pt x="1521457" y="3690764"/>
                    <a:pt x="1520967" y="3693584"/>
                  </a:cubicBezTo>
                  <a:cubicBezTo>
                    <a:pt x="1520599" y="3695792"/>
                    <a:pt x="1520599" y="3697754"/>
                    <a:pt x="1520967" y="3699470"/>
                  </a:cubicBezTo>
                  <a:cubicBezTo>
                    <a:pt x="1521212" y="3701310"/>
                    <a:pt x="1521825" y="3702782"/>
                    <a:pt x="1522561" y="3704130"/>
                  </a:cubicBezTo>
                  <a:cubicBezTo>
                    <a:pt x="1523297" y="3705479"/>
                    <a:pt x="1524401" y="3706583"/>
                    <a:pt x="1525627" y="3707319"/>
                  </a:cubicBezTo>
                  <a:cubicBezTo>
                    <a:pt x="1526853" y="3708055"/>
                    <a:pt x="1528325" y="3708668"/>
                    <a:pt x="1529919" y="3708790"/>
                  </a:cubicBezTo>
                  <a:cubicBezTo>
                    <a:pt x="1530409" y="3708790"/>
                    <a:pt x="1531023" y="3708790"/>
                    <a:pt x="1531636" y="3708790"/>
                  </a:cubicBezTo>
                  <a:cubicBezTo>
                    <a:pt x="1532249" y="3708790"/>
                    <a:pt x="1532862" y="3708790"/>
                    <a:pt x="1533475" y="3708668"/>
                  </a:cubicBezTo>
                  <a:cubicBezTo>
                    <a:pt x="1534088" y="3708668"/>
                    <a:pt x="1534701" y="3708422"/>
                    <a:pt x="1535437" y="3708300"/>
                  </a:cubicBezTo>
                  <a:cubicBezTo>
                    <a:pt x="1536050" y="3708177"/>
                    <a:pt x="1536786" y="3707932"/>
                    <a:pt x="1537399" y="3707687"/>
                  </a:cubicBezTo>
                  <a:cubicBezTo>
                    <a:pt x="1540097" y="3706828"/>
                    <a:pt x="1542795" y="3705357"/>
                    <a:pt x="1545248" y="3703517"/>
                  </a:cubicBezTo>
                  <a:cubicBezTo>
                    <a:pt x="1547700" y="3701678"/>
                    <a:pt x="1550153" y="3699348"/>
                    <a:pt x="1552237" y="3696895"/>
                  </a:cubicBezTo>
                  <a:cubicBezTo>
                    <a:pt x="1554322" y="3694443"/>
                    <a:pt x="1556039" y="3691622"/>
                    <a:pt x="1557510" y="3688802"/>
                  </a:cubicBezTo>
                  <a:cubicBezTo>
                    <a:pt x="1558859" y="3685981"/>
                    <a:pt x="1559840" y="3683038"/>
                    <a:pt x="1560331" y="3680095"/>
                  </a:cubicBezTo>
                  <a:cubicBezTo>
                    <a:pt x="1560576" y="3677888"/>
                    <a:pt x="1560576" y="3675926"/>
                    <a:pt x="1560331" y="3674209"/>
                  </a:cubicBezTo>
                  <a:cubicBezTo>
                    <a:pt x="1560086" y="3672492"/>
                    <a:pt x="1559473" y="3670898"/>
                    <a:pt x="1558614" y="3669549"/>
                  </a:cubicBezTo>
                  <a:cubicBezTo>
                    <a:pt x="1557756" y="3668200"/>
                    <a:pt x="1556775" y="3667219"/>
                    <a:pt x="1555426" y="3666361"/>
                  </a:cubicBezTo>
                  <a:cubicBezTo>
                    <a:pt x="1554199" y="3665625"/>
                    <a:pt x="1552728" y="3665134"/>
                    <a:pt x="1551011" y="3664889"/>
                  </a:cubicBezTo>
                  <a:moveTo>
                    <a:pt x="170209" y="3504736"/>
                  </a:moveTo>
                  <a:cubicBezTo>
                    <a:pt x="169105" y="3504613"/>
                    <a:pt x="167879" y="3504736"/>
                    <a:pt x="166653" y="3505103"/>
                  </a:cubicBezTo>
                  <a:cubicBezTo>
                    <a:pt x="165304" y="3505472"/>
                    <a:pt x="163955" y="3506085"/>
                    <a:pt x="162483" y="3506820"/>
                  </a:cubicBezTo>
                  <a:cubicBezTo>
                    <a:pt x="161012" y="3507556"/>
                    <a:pt x="159540" y="3508660"/>
                    <a:pt x="158069" y="3509886"/>
                  </a:cubicBezTo>
                  <a:cubicBezTo>
                    <a:pt x="156597" y="3511113"/>
                    <a:pt x="155126" y="3512584"/>
                    <a:pt x="153654" y="3514178"/>
                  </a:cubicBezTo>
                  <a:cubicBezTo>
                    <a:pt x="151692" y="3516263"/>
                    <a:pt x="150098" y="3518593"/>
                    <a:pt x="148749" y="3520800"/>
                  </a:cubicBezTo>
                  <a:cubicBezTo>
                    <a:pt x="147400" y="3523130"/>
                    <a:pt x="146296" y="3525338"/>
                    <a:pt x="145561" y="3527545"/>
                  </a:cubicBezTo>
                  <a:cubicBezTo>
                    <a:pt x="144825" y="3529629"/>
                    <a:pt x="144457" y="3531714"/>
                    <a:pt x="144457" y="3533431"/>
                  </a:cubicBezTo>
                  <a:cubicBezTo>
                    <a:pt x="144457" y="3535148"/>
                    <a:pt x="144825" y="3536742"/>
                    <a:pt x="145683" y="3537846"/>
                  </a:cubicBezTo>
                  <a:cubicBezTo>
                    <a:pt x="145928" y="3538091"/>
                    <a:pt x="146174" y="3538336"/>
                    <a:pt x="146419" y="3538581"/>
                  </a:cubicBezTo>
                  <a:cubicBezTo>
                    <a:pt x="146664" y="3538826"/>
                    <a:pt x="146909" y="3538949"/>
                    <a:pt x="147277" y="3539195"/>
                  </a:cubicBezTo>
                  <a:cubicBezTo>
                    <a:pt x="147523" y="3539317"/>
                    <a:pt x="147890" y="3539440"/>
                    <a:pt x="148258" y="3539563"/>
                  </a:cubicBezTo>
                  <a:cubicBezTo>
                    <a:pt x="148626" y="3539563"/>
                    <a:pt x="148994" y="3539685"/>
                    <a:pt x="149239" y="3539808"/>
                  </a:cubicBezTo>
                  <a:cubicBezTo>
                    <a:pt x="150343" y="3539930"/>
                    <a:pt x="151569" y="3539808"/>
                    <a:pt x="152796" y="3539440"/>
                  </a:cubicBezTo>
                  <a:cubicBezTo>
                    <a:pt x="154022" y="3539072"/>
                    <a:pt x="155494" y="3538459"/>
                    <a:pt x="156965" y="3537723"/>
                  </a:cubicBezTo>
                  <a:cubicBezTo>
                    <a:pt x="158437" y="3536865"/>
                    <a:pt x="159908" y="3535883"/>
                    <a:pt x="161380" y="3534657"/>
                  </a:cubicBezTo>
                  <a:cubicBezTo>
                    <a:pt x="162851" y="3533431"/>
                    <a:pt x="164323" y="3531959"/>
                    <a:pt x="165794" y="3530365"/>
                  </a:cubicBezTo>
                  <a:cubicBezTo>
                    <a:pt x="167756" y="3528280"/>
                    <a:pt x="169351" y="3525951"/>
                    <a:pt x="170822" y="3523621"/>
                  </a:cubicBezTo>
                  <a:cubicBezTo>
                    <a:pt x="172294" y="3521291"/>
                    <a:pt x="173275" y="3519083"/>
                    <a:pt x="174010" y="3516876"/>
                  </a:cubicBezTo>
                  <a:cubicBezTo>
                    <a:pt x="174746" y="3514791"/>
                    <a:pt x="175114" y="3512707"/>
                    <a:pt x="175114" y="3510990"/>
                  </a:cubicBezTo>
                  <a:cubicBezTo>
                    <a:pt x="175114" y="3509273"/>
                    <a:pt x="174624" y="3507801"/>
                    <a:pt x="173765" y="3506698"/>
                  </a:cubicBezTo>
                  <a:cubicBezTo>
                    <a:pt x="173520" y="3506453"/>
                    <a:pt x="173275" y="3506207"/>
                    <a:pt x="173029" y="3505962"/>
                  </a:cubicBezTo>
                  <a:cubicBezTo>
                    <a:pt x="172784" y="3505717"/>
                    <a:pt x="172539" y="3505594"/>
                    <a:pt x="172171" y="3505472"/>
                  </a:cubicBezTo>
                  <a:cubicBezTo>
                    <a:pt x="171926" y="3505349"/>
                    <a:pt x="171558" y="3505226"/>
                    <a:pt x="171313" y="3505103"/>
                  </a:cubicBezTo>
                  <a:cubicBezTo>
                    <a:pt x="171067" y="3504981"/>
                    <a:pt x="170699" y="3504981"/>
                    <a:pt x="170332" y="3504858"/>
                  </a:cubicBezTo>
                  <a:moveTo>
                    <a:pt x="1473632" y="3690273"/>
                  </a:moveTo>
                  <a:cubicBezTo>
                    <a:pt x="1473632" y="3690273"/>
                    <a:pt x="1472651" y="3690273"/>
                    <a:pt x="1472038" y="3690273"/>
                  </a:cubicBezTo>
                  <a:cubicBezTo>
                    <a:pt x="1471425" y="3690273"/>
                    <a:pt x="1470934" y="3690273"/>
                    <a:pt x="1470444" y="3690273"/>
                  </a:cubicBezTo>
                  <a:cubicBezTo>
                    <a:pt x="1469953" y="3690273"/>
                    <a:pt x="1469340" y="3690396"/>
                    <a:pt x="1468727" y="3690519"/>
                  </a:cubicBezTo>
                  <a:cubicBezTo>
                    <a:pt x="1468114" y="3690641"/>
                    <a:pt x="1467501" y="3690764"/>
                    <a:pt x="1466888" y="3691009"/>
                  </a:cubicBezTo>
                  <a:cubicBezTo>
                    <a:pt x="1464190" y="3691867"/>
                    <a:pt x="1461614" y="3693217"/>
                    <a:pt x="1459162" y="3694933"/>
                  </a:cubicBezTo>
                  <a:cubicBezTo>
                    <a:pt x="1456709" y="3696650"/>
                    <a:pt x="1454257" y="3698857"/>
                    <a:pt x="1452172" y="3701310"/>
                  </a:cubicBezTo>
                  <a:cubicBezTo>
                    <a:pt x="1450087" y="3703762"/>
                    <a:pt x="1448248" y="3706460"/>
                    <a:pt x="1446776" y="3709281"/>
                  </a:cubicBezTo>
                  <a:cubicBezTo>
                    <a:pt x="1445305" y="3712101"/>
                    <a:pt x="1444201" y="3715045"/>
                    <a:pt x="1443711" y="3717988"/>
                  </a:cubicBezTo>
                  <a:cubicBezTo>
                    <a:pt x="1443343" y="3720195"/>
                    <a:pt x="1443220" y="3722280"/>
                    <a:pt x="1443465" y="3724119"/>
                  </a:cubicBezTo>
                  <a:cubicBezTo>
                    <a:pt x="1443711" y="3725958"/>
                    <a:pt x="1444201" y="3727553"/>
                    <a:pt x="1444937" y="3728901"/>
                  </a:cubicBezTo>
                  <a:cubicBezTo>
                    <a:pt x="1445673" y="3730250"/>
                    <a:pt x="1446776" y="3731354"/>
                    <a:pt x="1448003" y="3732213"/>
                  </a:cubicBezTo>
                  <a:cubicBezTo>
                    <a:pt x="1449229" y="3733071"/>
                    <a:pt x="1450701" y="3733561"/>
                    <a:pt x="1452417" y="3733807"/>
                  </a:cubicBezTo>
                  <a:cubicBezTo>
                    <a:pt x="1452908" y="3733807"/>
                    <a:pt x="1453398" y="3733807"/>
                    <a:pt x="1454012" y="3733807"/>
                  </a:cubicBezTo>
                  <a:cubicBezTo>
                    <a:pt x="1454502" y="3733807"/>
                    <a:pt x="1455115" y="3733807"/>
                    <a:pt x="1455606" y="3733807"/>
                  </a:cubicBezTo>
                  <a:cubicBezTo>
                    <a:pt x="1456219" y="3733807"/>
                    <a:pt x="1456709" y="3733684"/>
                    <a:pt x="1457323" y="3733561"/>
                  </a:cubicBezTo>
                  <a:cubicBezTo>
                    <a:pt x="1457936" y="3733439"/>
                    <a:pt x="1458549" y="3733316"/>
                    <a:pt x="1459162" y="3733071"/>
                  </a:cubicBezTo>
                  <a:cubicBezTo>
                    <a:pt x="1461860" y="3732213"/>
                    <a:pt x="1464435" y="3730863"/>
                    <a:pt x="1466888" y="3729147"/>
                  </a:cubicBezTo>
                  <a:cubicBezTo>
                    <a:pt x="1469340" y="3727307"/>
                    <a:pt x="1471793" y="3725223"/>
                    <a:pt x="1473877" y="3722770"/>
                  </a:cubicBezTo>
                  <a:cubicBezTo>
                    <a:pt x="1475962" y="3720317"/>
                    <a:pt x="1477802" y="3717620"/>
                    <a:pt x="1479273" y="3714799"/>
                  </a:cubicBezTo>
                  <a:cubicBezTo>
                    <a:pt x="1480745" y="3711979"/>
                    <a:pt x="1481726" y="3709035"/>
                    <a:pt x="1482339" y="3706215"/>
                  </a:cubicBezTo>
                  <a:cubicBezTo>
                    <a:pt x="1482707" y="3704008"/>
                    <a:pt x="1482829" y="3701923"/>
                    <a:pt x="1482584" y="3700084"/>
                  </a:cubicBezTo>
                  <a:cubicBezTo>
                    <a:pt x="1482339" y="3698244"/>
                    <a:pt x="1481848" y="3696650"/>
                    <a:pt x="1481113" y="3695301"/>
                  </a:cubicBezTo>
                  <a:cubicBezTo>
                    <a:pt x="1480377" y="3693952"/>
                    <a:pt x="1479273" y="3692849"/>
                    <a:pt x="1478047" y="3691990"/>
                  </a:cubicBezTo>
                  <a:cubicBezTo>
                    <a:pt x="1476821" y="3691132"/>
                    <a:pt x="1475349" y="3690641"/>
                    <a:pt x="1473632" y="3690396"/>
                  </a:cubicBezTo>
                  <a:moveTo>
                    <a:pt x="195716" y="3536129"/>
                  </a:moveTo>
                  <a:cubicBezTo>
                    <a:pt x="194612" y="3536006"/>
                    <a:pt x="193263" y="3536129"/>
                    <a:pt x="191914" y="3536497"/>
                  </a:cubicBezTo>
                  <a:cubicBezTo>
                    <a:pt x="190565" y="3536865"/>
                    <a:pt x="189094" y="3537478"/>
                    <a:pt x="187622" y="3538336"/>
                  </a:cubicBezTo>
                  <a:cubicBezTo>
                    <a:pt x="186151" y="3539195"/>
                    <a:pt x="184557" y="3540298"/>
                    <a:pt x="183085" y="3541647"/>
                  </a:cubicBezTo>
                  <a:cubicBezTo>
                    <a:pt x="181491" y="3542996"/>
                    <a:pt x="180019" y="3544468"/>
                    <a:pt x="178548" y="3546184"/>
                  </a:cubicBezTo>
                  <a:cubicBezTo>
                    <a:pt x="176586" y="3548392"/>
                    <a:pt x="174992" y="3550721"/>
                    <a:pt x="173643" y="3552929"/>
                  </a:cubicBezTo>
                  <a:cubicBezTo>
                    <a:pt x="172294" y="3555259"/>
                    <a:pt x="171313" y="3557466"/>
                    <a:pt x="170699" y="3559673"/>
                  </a:cubicBezTo>
                  <a:cubicBezTo>
                    <a:pt x="170086" y="3561758"/>
                    <a:pt x="169718" y="3563843"/>
                    <a:pt x="169841" y="3565560"/>
                  </a:cubicBezTo>
                  <a:cubicBezTo>
                    <a:pt x="169841" y="3567276"/>
                    <a:pt x="170454" y="3568748"/>
                    <a:pt x="171313" y="3569852"/>
                  </a:cubicBezTo>
                  <a:cubicBezTo>
                    <a:pt x="171558" y="3570097"/>
                    <a:pt x="171803" y="3570342"/>
                    <a:pt x="172048" y="3570465"/>
                  </a:cubicBezTo>
                  <a:cubicBezTo>
                    <a:pt x="172294" y="3570710"/>
                    <a:pt x="172539" y="3570833"/>
                    <a:pt x="172784" y="3570956"/>
                  </a:cubicBezTo>
                  <a:cubicBezTo>
                    <a:pt x="173029" y="3571078"/>
                    <a:pt x="173397" y="3571201"/>
                    <a:pt x="173643" y="3571323"/>
                  </a:cubicBezTo>
                  <a:cubicBezTo>
                    <a:pt x="173888" y="3571323"/>
                    <a:pt x="174256" y="3571446"/>
                    <a:pt x="174624" y="3571568"/>
                  </a:cubicBezTo>
                  <a:cubicBezTo>
                    <a:pt x="175727" y="3571691"/>
                    <a:pt x="177076" y="3571568"/>
                    <a:pt x="178425" y="3571201"/>
                  </a:cubicBezTo>
                  <a:cubicBezTo>
                    <a:pt x="179774" y="3570833"/>
                    <a:pt x="181246" y="3570220"/>
                    <a:pt x="182717" y="3569361"/>
                  </a:cubicBezTo>
                  <a:cubicBezTo>
                    <a:pt x="184189" y="3568503"/>
                    <a:pt x="185783" y="3567399"/>
                    <a:pt x="187377" y="3566050"/>
                  </a:cubicBezTo>
                  <a:cubicBezTo>
                    <a:pt x="188971" y="3564701"/>
                    <a:pt x="190443" y="3563230"/>
                    <a:pt x="191914" y="3561513"/>
                  </a:cubicBezTo>
                  <a:cubicBezTo>
                    <a:pt x="193876" y="3559306"/>
                    <a:pt x="195471" y="3556976"/>
                    <a:pt x="196819" y="3554646"/>
                  </a:cubicBezTo>
                  <a:cubicBezTo>
                    <a:pt x="198168" y="3552316"/>
                    <a:pt x="199149" y="3550108"/>
                    <a:pt x="199885" y="3547901"/>
                  </a:cubicBezTo>
                  <a:cubicBezTo>
                    <a:pt x="200498" y="3545816"/>
                    <a:pt x="200866" y="3543732"/>
                    <a:pt x="200744" y="3542015"/>
                  </a:cubicBezTo>
                  <a:cubicBezTo>
                    <a:pt x="200744" y="3540298"/>
                    <a:pt x="200130" y="3538826"/>
                    <a:pt x="199272" y="3537723"/>
                  </a:cubicBezTo>
                  <a:cubicBezTo>
                    <a:pt x="199027" y="3537478"/>
                    <a:pt x="198782" y="3537233"/>
                    <a:pt x="198536" y="3537110"/>
                  </a:cubicBezTo>
                  <a:cubicBezTo>
                    <a:pt x="198291" y="3536987"/>
                    <a:pt x="198046" y="3536742"/>
                    <a:pt x="197678" y="3536619"/>
                  </a:cubicBezTo>
                  <a:cubicBezTo>
                    <a:pt x="197433" y="3536497"/>
                    <a:pt x="197065" y="3536374"/>
                    <a:pt x="196819" y="3536251"/>
                  </a:cubicBezTo>
                  <a:cubicBezTo>
                    <a:pt x="196452" y="3536251"/>
                    <a:pt x="196206" y="3536129"/>
                    <a:pt x="195838" y="3536006"/>
                  </a:cubicBezTo>
                  <a:moveTo>
                    <a:pt x="1397357" y="3712715"/>
                  </a:moveTo>
                  <a:cubicBezTo>
                    <a:pt x="1397357" y="3712715"/>
                    <a:pt x="1396499" y="3712715"/>
                    <a:pt x="1396008" y="3712715"/>
                  </a:cubicBezTo>
                  <a:cubicBezTo>
                    <a:pt x="1395517" y="3712715"/>
                    <a:pt x="1395027" y="3712715"/>
                    <a:pt x="1394536" y="3712715"/>
                  </a:cubicBezTo>
                  <a:cubicBezTo>
                    <a:pt x="1394046" y="3712715"/>
                    <a:pt x="1393555" y="3712715"/>
                    <a:pt x="1393065" y="3712960"/>
                  </a:cubicBezTo>
                  <a:cubicBezTo>
                    <a:pt x="1392575" y="3712960"/>
                    <a:pt x="1391961" y="3713205"/>
                    <a:pt x="1391471" y="3713328"/>
                  </a:cubicBezTo>
                  <a:cubicBezTo>
                    <a:pt x="1388896" y="3714063"/>
                    <a:pt x="1386198" y="3715412"/>
                    <a:pt x="1383745" y="3717007"/>
                  </a:cubicBezTo>
                  <a:cubicBezTo>
                    <a:pt x="1381292" y="3718600"/>
                    <a:pt x="1378840" y="3720808"/>
                    <a:pt x="1376755" y="3723138"/>
                  </a:cubicBezTo>
                  <a:cubicBezTo>
                    <a:pt x="1374671" y="3725468"/>
                    <a:pt x="1372708" y="3728166"/>
                    <a:pt x="1371237" y="3730986"/>
                  </a:cubicBezTo>
                  <a:cubicBezTo>
                    <a:pt x="1369766" y="3733807"/>
                    <a:pt x="1368539" y="3736627"/>
                    <a:pt x="1367926" y="3739570"/>
                  </a:cubicBezTo>
                  <a:cubicBezTo>
                    <a:pt x="1367436" y="3741900"/>
                    <a:pt x="1367313" y="3743985"/>
                    <a:pt x="1367436" y="3745947"/>
                  </a:cubicBezTo>
                  <a:cubicBezTo>
                    <a:pt x="1367558" y="3747909"/>
                    <a:pt x="1368049" y="3749503"/>
                    <a:pt x="1368784" y="3750975"/>
                  </a:cubicBezTo>
                  <a:cubicBezTo>
                    <a:pt x="1369520" y="3752446"/>
                    <a:pt x="1370501" y="3753550"/>
                    <a:pt x="1371727" y="3754408"/>
                  </a:cubicBezTo>
                  <a:cubicBezTo>
                    <a:pt x="1372954" y="3755267"/>
                    <a:pt x="1374425" y="3755880"/>
                    <a:pt x="1376142" y="3756125"/>
                  </a:cubicBezTo>
                  <a:cubicBezTo>
                    <a:pt x="1376633" y="3756125"/>
                    <a:pt x="1377001" y="3756125"/>
                    <a:pt x="1377491" y="3756125"/>
                  </a:cubicBezTo>
                  <a:cubicBezTo>
                    <a:pt x="1377982" y="3756125"/>
                    <a:pt x="1378472" y="3756125"/>
                    <a:pt x="1378963" y="3756125"/>
                  </a:cubicBezTo>
                  <a:cubicBezTo>
                    <a:pt x="1379453" y="3756125"/>
                    <a:pt x="1379944" y="3756125"/>
                    <a:pt x="1380434" y="3755880"/>
                  </a:cubicBezTo>
                  <a:cubicBezTo>
                    <a:pt x="1380925" y="3755880"/>
                    <a:pt x="1381538" y="3755635"/>
                    <a:pt x="1382028" y="3755512"/>
                  </a:cubicBezTo>
                  <a:cubicBezTo>
                    <a:pt x="1384604" y="3754776"/>
                    <a:pt x="1387301" y="3753427"/>
                    <a:pt x="1389754" y="3751833"/>
                  </a:cubicBezTo>
                  <a:cubicBezTo>
                    <a:pt x="1392207" y="3750239"/>
                    <a:pt x="1394659" y="3748032"/>
                    <a:pt x="1396744" y="3745579"/>
                  </a:cubicBezTo>
                  <a:cubicBezTo>
                    <a:pt x="1398829" y="3743126"/>
                    <a:pt x="1400791" y="3740551"/>
                    <a:pt x="1402262" y="3737731"/>
                  </a:cubicBezTo>
                  <a:cubicBezTo>
                    <a:pt x="1403734" y="3734910"/>
                    <a:pt x="1404837" y="3731967"/>
                    <a:pt x="1405573" y="3729147"/>
                  </a:cubicBezTo>
                  <a:cubicBezTo>
                    <a:pt x="1406064" y="3726817"/>
                    <a:pt x="1406309" y="3724732"/>
                    <a:pt x="1406064" y="3722770"/>
                  </a:cubicBezTo>
                  <a:cubicBezTo>
                    <a:pt x="1405941" y="3720808"/>
                    <a:pt x="1405450" y="3719214"/>
                    <a:pt x="1404715" y="3717742"/>
                  </a:cubicBezTo>
                  <a:cubicBezTo>
                    <a:pt x="1403979" y="3716271"/>
                    <a:pt x="1402998" y="3715167"/>
                    <a:pt x="1401772" y="3714309"/>
                  </a:cubicBezTo>
                  <a:cubicBezTo>
                    <a:pt x="1400545" y="3713450"/>
                    <a:pt x="1399074" y="3712960"/>
                    <a:pt x="1397357" y="3712715"/>
                  </a:cubicBezTo>
                  <a:moveTo>
                    <a:pt x="223430" y="3565928"/>
                  </a:moveTo>
                  <a:cubicBezTo>
                    <a:pt x="222204" y="3565805"/>
                    <a:pt x="220977" y="3565928"/>
                    <a:pt x="219506" y="3566296"/>
                  </a:cubicBezTo>
                  <a:cubicBezTo>
                    <a:pt x="218034" y="3566663"/>
                    <a:pt x="216563" y="3567399"/>
                    <a:pt x="214969" y="3568258"/>
                  </a:cubicBezTo>
                  <a:cubicBezTo>
                    <a:pt x="213374" y="3569116"/>
                    <a:pt x="211780" y="3570342"/>
                    <a:pt x="210186" y="3571691"/>
                  </a:cubicBezTo>
                  <a:cubicBezTo>
                    <a:pt x="208592" y="3573040"/>
                    <a:pt x="206998" y="3574634"/>
                    <a:pt x="205526" y="3576474"/>
                  </a:cubicBezTo>
                  <a:cubicBezTo>
                    <a:pt x="203564" y="3578681"/>
                    <a:pt x="201970" y="3581134"/>
                    <a:pt x="200744" y="3583341"/>
                  </a:cubicBezTo>
                  <a:cubicBezTo>
                    <a:pt x="199517" y="3585671"/>
                    <a:pt x="198536" y="3588001"/>
                    <a:pt x="197923" y="3590086"/>
                  </a:cubicBezTo>
                  <a:cubicBezTo>
                    <a:pt x="197310" y="3592170"/>
                    <a:pt x="197065" y="3594255"/>
                    <a:pt x="197310" y="3595972"/>
                  </a:cubicBezTo>
                  <a:cubicBezTo>
                    <a:pt x="197433" y="3597689"/>
                    <a:pt x="198046" y="3599037"/>
                    <a:pt x="199027" y="3600141"/>
                  </a:cubicBezTo>
                  <a:cubicBezTo>
                    <a:pt x="199272" y="3600386"/>
                    <a:pt x="199517" y="3600509"/>
                    <a:pt x="199640" y="3600754"/>
                  </a:cubicBezTo>
                  <a:cubicBezTo>
                    <a:pt x="199885" y="3600877"/>
                    <a:pt x="200130" y="3601122"/>
                    <a:pt x="200376" y="3601245"/>
                  </a:cubicBezTo>
                  <a:cubicBezTo>
                    <a:pt x="200621" y="3601367"/>
                    <a:pt x="200866" y="3601490"/>
                    <a:pt x="201234" y="3601613"/>
                  </a:cubicBezTo>
                  <a:cubicBezTo>
                    <a:pt x="201479" y="3601613"/>
                    <a:pt x="201847" y="3601735"/>
                    <a:pt x="202093" y="3601858"/>
                  </a:cubicBezTo>
                  <a:cubicBezTo>
                    <a:pt x="203319" y="3601981"/>
                    <a:pt x="204545" y="3601858"/>
                    <a:pt x="206017" y="3601490"/>
                  </a:cubicBezTo>
                  <a:cubicBezTo>
                    <a:pt x="207488" y="3601122"/>
                    <a:pt x="208960" y="3600386"/>
                    <a:pt x="210554" y="3599528"/>
                  </a:cubicBezTo>
                  <a:cubicBezTo>
                    <a:pt x="212148" y="3598669"/>
                    <a:pt x="213742" y="3597443"/>
                    <a:pt x="215336" y="3596094"/>
                  </a:cubicBezTo>
                  <a:cubicBezTo>
                    <a:pt x="216931" y="3594746"/>
                    <a:pt x="218525" y="3593151"/>
                    <a:pt x="219996" y="3591312"/>
                  </a:cubicBezTo>
                  <a:cubicBezTo>
                    <a:pt x="221836" y="3589104"/>
                    <a:pt x="223553" y="3586652"/>
                    <a:pt x="224779" y="3584322"/>
                  </a:cubicBezTo>
                  <a:cubicBezTo>
                    <a:pt x="226005" y="3581992"/>
                    <a:pt x="226986" y="3579662"/>
                    <a:pt x="227599" y="3577577"/>
                  </a:cubicBezTo>
                  <a:cubicBezTo>
                    <a:pt x="228212" y="3575493"/>
                    <a:pt x="228458" y="3573408"/>
                    <a:pt x="228212" y="3571814"/>
                  </a:cubicBezTo>
                  <a:cubicBezTo>
                    <a:pt x="228090" y="3570097"/>
                    <a:pt x="227477" y="3568748"/>
                    <a:pt x="226496" y="3567767"/>
                  </a:cubicBezTo>
                  <a:cubicBezTo>
                    <a:pt x="226250" y="3567522"/>
                    <a:pt x="226005" y="3567399"/>
                    <a:pt x="225760" y="3567154"/>
                  </a:cubicBezTo>
                  <a:cubicBezTo>
                    <a:pt x="225515" y="3566909"/>
                    <a:pt x="225269" y="3566786"/>
                    <a:pt x="225024" y="3566663"/>
                  </a:cubicBezTo>
                  <a:cubicBezTo>
                    <a:pt x="224779" y="3566541"/>
                    <a:pt x="224534" y="3566418"/>
                    <a:pt x="224166" y="3566296"/>
                  </a:cubicBezTo>
                  <a:cubicBezTo>
                    <a:pt x="223920" y="3566296"/>
                    <a:pt x="223553" y="3566173"/>
                    <a:pt x="223307" y="3566173"/>
                  </a:cubicBezTo>
                  <a:moveTo>
                    <a:pt x="1322799" y="3732335"/>
                  </a:moveTo>
                  <a:cubicBezTo>
                    <a:pt x="1322799" y="3732335"/>
                    <a:pt x="1321940" y="3732335"/>
                    <a:pt x="1321572" y="3732335"/>
                  </a:cubicBezTo>
                  <a:cubicBezTo>
                    <a:pt x="1321204" y="3732335"/>
                    <a:pt x="1320714" y="3732335"/>
                    <a:pt x="1320223" y="3732335"/>
                  </a:cubicBezTo>
                  <a:cubicBezTo>
                    <a:pt x="1319733" y="3732335"/>
                    <a:pt x="1319365" y="3732335"/>
                    <a:pt x="1318874" y="3732458"/>
                  </a:cubicBezTo>
                  <a:cubicBezTo>
                    <a:pt x="1318384" y="3732458"/>
                    <a:pt x="1317893" y="3732580"/>
                    <a:pt x="1317403" y="3732703"/>
                  </a:cubicBezTo>
                  <a:cubicBezTo>
                    <a:pt x="1314828" y="3733316"/>
                    <a:pt x="1312253" y="3734542"/>
                    <a:pt x="1309800" y="3736137"/>
                  </a:cubicBezTo>
                  <a:cubicBezTo>
                    <a:pt x="1307347" y="3737731"/>
                    <a:pt x="1304895" y="3739815"/>
                    <a:pt x="1302810" y="3742145"/>
                  </a:cubicBezTo>
                  <a:cubicBezTo>
                    <a:pt x="1300603" y="3744475"/>
                    <a:pt x="1298763" y="3747051"/>
                    <a:pt x="1297169" y="3749871"/>
                  </a:cubicBezTo>
                  <a:cubicBezTo>
                    <a:pt x="1295575" y="3752691"/>
                    <a:pt x="1294349" y="3755512"/>
                    <a:pt x="1293613" y="3758455"/>
                  </a:cubicBezTo>
                  <a:cubicBezTo>
                    <a:pt x="1293000" y="3760785"/>
                    <a:pt x="1292755" y="3762992"/>
                    <a:pt x="1292877" y="3764954"/>
                  </a:cubicBezTo>
                  <a:cubicBezTo>
                    <a:pt x="1292877" y="3766916"/>
                    <a:pt x="1293368" y="3768633"/>
                    <a:pt x="1293981" y="3770105"/>
                  </a:cubicBezTo>
                  <a:cubicBezTo>
                    <a:pt x="1294716" y="3771576"/>
                    <a:pt x="1295698" y="3772803"/>
                    <a:pt x="1296924" y="3773661"/>
                  </a:cubicBezTo>
                  <a:cubicBezTo>
                    <a:pt x="1298150" y="3774519"/>
                    <a:pt x="1299622" y="3775133"/>
                    <a:pt x="1301339" y="3775378"/>
                  </a:cubicBezTo>
                  <a:cubicBezTo>
                    <a:pt x="1301706" y="3775378"/>
                    <a:pt x="1302197" y="3775378"/>
                    <a:pt x="1302565" y="3775378"/>
                  </a:cubicBezTo>
                  <a:cubicBezTo>
                    <a:pt x="1302933" y="3775378"/>
                    <a:pt x="1303423" y="3775378"/>
                    <a:pt x="1303914" y="3775378"/>
                  </a:cubicBezTo>
                  <a:cubicBezTo>
                    <a:pt x="1304404" y="3775378"/>
                    <a:pt x="1304772" y="3775378"/>
                    <a:pt x="1305263" y="3775255"/>
                  </a:cubicBezTo>
                  <a:cubicBezTo>
                    <a:pt x="1305753" y="3775133"/>
                    <a:pt x="1306244" y="3775133"/>
                    <a:pt x="1306734" y="3775010"/>
                  </a:cubicBezTo>
                  <a:cubicBezTo>
                    <a:pt x="1309309" y="3774397"/>
                    <a:pt x="1311885" y="3773171"/>
                    <a:pt x="1314337" y="3771576"/>
                  </a:cubicBezTo>
                  <a:cubicBezTo>
                    <a:pt x="1316790" y="3769982"/>
                    <a:pt x="1319242" y="3767898"/>
                    <a:pt x="1321327" y="3765568"/>
                  </a:cubicBezTo>
                  <a:cubicBezTo>
                    <a:pt x="1323534" y="3763238"/>
                    <a:pt x="1325374" y="3760663"/>
                    <a:pt x="1326968" y="3757842"/>
                  </a:cubicBezTo>
                  <a:cubicBezTo>
                    <a:pt x="1328562" y="3755021"/>
                    <a:pt x="1329788" y="3752078"/>
                    <a:pt x="1330524" y="3749135"/>
                  </a:cubicBezTo>
                  <a:cubicBezTo>
                    <a:pt x="1331137" y="3746805"/>
                    <a:pt x="1331383" y="3744598"/>
                    <a:pt x="1331260" y="3742636"/>
                  </a:cubicBezTo>
                  <a:cubicBezTo>
                    <a:pt x="1331260" y="3740674"/>
                    <a:pt x="1330769" y="3738957"/>
                    <a:pt x="1330034" y="3737485"/>
                  </a:cubicBezTo>
                  <a:cubicBezTo>
                    <a:pt x="1329298" y="3736014"/>
                    <a:pt x="1328317" y="3734788"/>
                    <a:pt x="1327091" y="3733929"/>
                  </a:cubicBezTo>
                  <a:cubicBezTo>
                    <a:pt x="1325864" y="3733071"/>
                    <a:pt x="1324393" y="3732458"/>
                    <a:pt x="1322676" y="3732213"/>
                  </a:cubicBezTo>
                  <a:moveTo>
                    <a:pt x="253474" y="3594378"/>
                  </a:moveTo>
                  <a:cubicBezTo>
                    <a:pt x="252248" y="3594255"/>
                    <a:pt x="250899" y="3594378"/>
                    <a:pt x="249427" y="3594746"/>
                  </a:cubicBezTo>
                  <a:cubicBezTo>
                    <a:pt x="247956" y="3595236"/>
                    <a:pt x="246362" y="3595849"/>
                    <a:pt x="244767" y="3596830"/>
                  </a:cubicBezTo>
                  <a:cubicBezTo>
                    <a:pt x="243173" y="3597811"/>
                    <a:pt x="241456" y="3599037"/>
                    <a:pt x="239862" y="3600509"/>
                  </a:cubicBezTo>
                  <a:cubicBezTo>
                    <a:pt x="238268" y="3601981"/>
                    <a:pt x="236674" y="3603575"/>
                    <a:pt x="235080" y="3605414"/>
                  </a:cubicBezTo>
                  <a:cubicBezTo>
                    <a:pt x="233240" y="3607744"/>
                    <a:pt x="231646" y="3610074"/>
                    <a:pt x="230420" y="3612527"/>
                  </a:cubicBezTo>
                  <a:cubicBezTo>
                    <a:pt x="229194" y="3614857"/>
                    <a:pt x="228212" y="3617186"/>
                    <a:pt x="227722" y="3619394"/>
                  </a:cubicBezTo>
                  <a:cubicBezTo>
                    <a:pt x="227231" y="3621601"/>
                    <a:pt x="226986" y="3623563"/>
                    <a:pt x="227231" y="3625280"/>
                  </a:cubicBezTo>
                  <a:cubicBezTo>
                    <a:pt x="227477" y="3626997"/>
                    <a:pt x="228090" y="3628346"/>
                    <a:pt x="229194" y="3629327"/>
                  </a:cubicBezTo>
                  <a:cubicBezTo>
                    <a:pt x="229439" y="3629449"/>
                    <a:pt x="229561" y="3629695"/>
                    <a:pt x="229807" y="3629817"/>
                  </a:cubicBezTo>
                  <a:cubicBezTo>
                    <a:pt x="230052" y="3629940"/>
                    <a:pt x="230297" y="3630062"/>
                    <a:pt x="230542" y="3630185"/>
                  </a:cubicBezTo>
                  <a:cubicBezTo>
                    <a:pt x="230788" y="3630185"/>
                    <a:pt x="231033" y="3630430"/>
                    <a:pt x="231278" y="3630430"/>
                  </a:cubicBezTo>
                  <a:cubicBezTo>
                    <a:pt x="231523" y="3630430"/>
                    <a:pt x="231769" y="3630553"/>
                    <a:pt x="232137" y="3630553"/>
                  </a:cubicBezTo>
                  <a:cubicBezTo>
                    <a:pt x="233363" y="3630676"/>
                    <a:pt x="234712" y="3630553"/>
                    <a:pt x="236183" y="3630185"/>
                  </a:cubicBezTo>
                  <a:cubicBezTo>
                    <a:pt x="237655" y="3629695"/>
                    <a:pt x="239249" y="3629082"/>
                    <a:pt x="240843" y="3628101"/>
                  </a:cubicBezTo>
                  <a:cubicBezTo>
                    <a:pt x="242437" y="3627119"/>
                    <a:pt x="244154" y="3625893"/>
                    <a:pt x="245748" y="3624422"/>
                  </a:cubicBezTo>
                  <a:cubicBezTo>
                    <a:pt x="247343" y="3622950"/>
                    <a:pt x="249059" y="3621233"/>
                    <a:pt x="250531" y="3619394"/>
                  </a:cubicBezTo>
                  <a:cubicBezTo>
                    <a:pt x="252370" y="3617064"/>
                    <a:pt x="253965" y="3614611"/>
                    <a:pt x="255191" y="3612281"/>
                  </a:cubicBezTo>
                  <a:cubicBezTo>
                    <a:pt x="256417" y="3609951"/>
                    <a:pt x="257276" y="3607621"/>
                    <a:pt x="257889" y="3605414"/>
                  </a:cubicBezTo>
                  <a:cubicBezTo>
                    <a:pt x="258379" y="3603329"/>
                    <a:pt x="258624" y="3601367"/>
                    <a:pt x="258379" y="3599651"/>
                  </a:cubicBezTo>
                  <a:cubicBezTo>
                    <a:pt x="258134" y="3597934"/>
                    <a:pt x="257521" y="3596585"/>
                    <a:pt x="256417" y="3595604"/>
                  </a:cubicBezTo>
                  <a:cubicBezTo>
                    <a:pt x="256172" y="3595359"/>
                    <a:pt x="256049" y="3595236"/>
                    <a:pt x="255804" y="3595113"/>
                  </a:cubicBezTo>
                  <a:cubicBezTo>
                    <a:pt x="255559" y="3594991"/>
                    <a:pt x="255313" y="3594868"/>
                    <a:pt x="255068" y="3594746"/>
                  </a:cubicBezTo>
                  <a:cubicBezTo>
                    <a:pt x="254823" y="3594746"/>
                    <a:pt x="254578" y="3594500"/>
                    <a:pt x="254332" y="3594500"/>
                  </a:cubicBezTo>
                  <a:cubicBezTo>
                    <a:pt x="254087" y="3594500"/>
                    <a:pt x="253719" y="3594378"/>
                    <a:pt x="253474" y="3594378"/>
                  </a:cubicBezTo>
                  <a:moveTo>
                    <a:pt x="1249834" y="3749013"/>
                  </a:moveTo>
                  <a:cubicBezTo>
                    <a:pt x="1249834" y="3749013"/>
                    <a:pt x="1249098" y="3749013"/>
                    <a:pt x="1248731" y="3749013"/>
                  </a:cubicBezTo>
                  <a:cubicBezTo>
                    <a:pt x="1248363" y="3749013"/>
                    <a:pt x="1247995" y="3749013"/>
                    <a:pt x="1247504" y="3749013"/>
                  </a:cubicBezTo>
                  <a:cubicBezTo>
                    <a:pt x="1247137" y="3749013"/>
                    <a:pt x="1246646" y="3749013"/>
                    <a:pt x="1246278" y="3749013"/>
                  </a:cubicBezTo>
                  <a:cubicBezTo>
                    <a:pt x="1245910" y="3749013"/>
                    <a:pt x="1245420" y="3749135"/>
                    <a:pt x="1245052" y="3749258"/>
                  </a:cubicBezTo>
                  <a:cubicBezTo>
                    <a:pt x="1242599" y="3749748"/>
                    <a:pt x="1240024" y="3750852"/>
                    <a:pt x="1237572" y="3752446"/>
                  </a:cubicBezTo>
                  <a:cubicBezTo>
                    <a:pt x="1235119" y="3753918"/>
                    <a:pt x="1232666" y="3755880"/>
                    <a:pt x="1230582" y="3758210"/>
                  </a:cubicBezTo>
                  <a:cubicBezTo>
                    <a:pt x="1228374" y="3760417"/>
                    <a:pt x="1226412" y="3762992"/>
                    <a:pt x="1224818" y="3765690"/>
                  </a:cubicBezTo>
                  <a:cubicBezTo>
                    <a:pt x="1223224" y="3768388"/>
                    <a:pt x="1221875" y="3771331"/>
                    <a:pt x="1221017" y="3774274"/>
                  </a:cubicBezTo>
                  <a:cubicBezTo>
                    <a:pt x="1220281" y="3776727"/>
                    <a:pt x="1220035" y="3778934"/>
                    <a:pt x="1220035" y="3780896"/>
                  </a:cubicBezTo>
                  <a:cubicBezTo>
                    <a:pt x="1220035" y="3782981"/>
                    <a:pt x="1220403" y="3784698"/>
                    <a:pt x="1221017" y="3786292"/>
                  </a:cubicBezTo>
                  <a:cubicBezTo>
                    <a:pt x="1221630" y="3787886"/>
                    <a:pt x="1222611" y="3789112"/>
                    <a:pt x="1223837" y="3790093"/>
                  </a:cubicBezTo>
                  <a:cubicBezTo>
                    <a:pt x="1225063" y="3791074"/>
                    <a:pt x="1226535" y="3791688"/>
                    <a:pt x="1228252" y="3791933"/>
                  </a:cubicBezTo>
                  <a:cubicBezTo>
                    <a:pt x="1228619" y="3791933"/>
                    <a:pt x="1228987" y="3791933"/>
                    <a:pt x="1229355" y="3791933"/>
                  </a:cubicBezTo>
                  <a:cubicBezTo>
                    <a:pt x="1229723" y="3791933"/>
                    <a:pt x="1230091" y="3791933"/>
                    <a:pt x="1230459" y="3791933"/>
                  </a:cubicBezTo>
                  <a:cubicBezTo>
                    <a:pt x="1230827" y="3791933"/>
                    <a:pt x="1231317" y="3791933"/>
                    <a:pt x="1231685" y="3791933"/>
                  </a:cubicBezTo>
                  <a:cubicBezTo>
                    <a:pt x="1232053" y="3791933"/>
                    <a:pt x="1232544" y="3791810"/>
                    <a:pt x="1232912" y="3791688"/>
                  </a:cubicBezTo>
                  <a:cubicBezTo>
                    <a:pt x="1235364" y="3791197"/>
                    <a:pt x="1237939" y="3790093"/>
                    <a:pt x="1240392" y="3788499"/>
                  </a:cubicBezTo>
                  <a:cubicBezTo>
                    <a:pt x="1242844" y="3786905"/>
                    <a:pt x="1245297" y="3784943"/>
                    <a:pt x="1247504" y="3782736"/>
                  </a:cubicBezTo>
                  <a:cubicBezTo>
                    <a:pt x="1249712" y="3780406"/>
                    <a:pt x="1251674" y="3777830"/>
                    <a:pt x="1253391" y="3775133"/>
                  </a:cubicBezTo>
                  <a:cubicBezTo>
                    <a:pt x="1254985" y="3772435"/>
                    <a:pt x="1256334" y="3769492"/>
                    <a:pt x="1257192" y="3766548"/>
                  </a:cubicBezTo>
                  <a:cubicBezTo>
                    <a:pt x="1257928" y="3764096"/>
                    <a:pt x="1258173" y="3761889"/>
                    <a:pt x="1258173" y="3759804"/>
                  </a:cubicBezTo>
                  <a:cubicBezTo>
                    <a:pt x="1258173" y="3757719"/>
                    <a:pt x="1257805" y="3756003"/>
                    <a:pt x="1257192" y="3754408"/>
                  </a:cubicBezTo>
                  <a:cubicBezTo>
                    <a:pt x="1256579" y="3752937"/>
                    <a:pt x="1255598" y="3751588"/>
                    <a:pt x="1254372" y="3750730"/>
                  </a:cubicBezTo>
                  <a:cubicBezTo>
                    <a:pt x="1253145" y="3749748"/>
                    <a:pt x="1251674" y="3749135"/>
                    <a:pt x="1249957" y="3749013"/>
                  </a:cubicBezTo>
                  <a:moveTo>
                    <a:pt x="285725" y="3621111"/>
                  </a:moveTo>
                  <a:cubicBezTo>
                    <a:pt x="284499" y="3620988"/>
                    <a:pt x="283028" y="3621111"/>
                    <a:pt x="281433" y="3621601"/>
                  </a:cubicBezTo>
                  <a:cubicBezTo>
                    <a:pt x="279839" y="3622092"/>
                    <a:pt x="278245" y="3622827"/>
                    <a:pt x="276528" y="3623809"/>
                  </a:cubicBezTo>
                  <a:cubicBezTo>
                    <a:pt x="274811" y="3624789"/>
                    <a:pt x="273095" y="3626139"/>
                    <a:pt x="271501" y="3627610"/>
                  </a:cubicBezTo>
                  <a:cubicBezTo>
                    <a:pt x="269784" y="3629082"/>
                    <a:pt x="268190" y="3630921"/>
                    <a:pt x="266595" y="3632883"/>
                  </a:cubicBezTo>
                  <a:cubicBezTo>
                    <a:pt x="264756" y="3635213"/>
                    <a:pt x="263162" y="3637666"/>
                    <a:pt x="262058" y="3639995"/>
                  </a:cubicBezTo>
                  <a:cubicBezTo>
                    <a:pt x="260832" y="3642325"/>
                    <a:pt x="259973" y="3644655"/>
                    <a:pt x="259483" y="3646863"/>
                  </a:cubicBezTo>
                  <a:cubicBezTo>
                    <a:pt x="258992" y="3649070"/>
                    <a:pt x="258870" y="3651032"/>
                    <a:pt x="259238" y="3652626"/>
                  </a:cubicBezTo>
                  <a:cubicBezTo>
                    <a:pt x="259483" y="3654220"/>
                    <a:pt x="260219" y="3655569"/>
                    <a:pt x="261445" y="3656550"/>
                  </a:cubicBezTo>
                  <a:cubicBezTo>
                    <a:pt x="261690" y="3656673"/>
                    <a:pt x="261813" y="3656796"/>
                    <a:pt x="262058" y="3656918"/>
                  </a:cubicBezTo>
                  <a:cubicBezTo>
                    <a:pt x="262303" y="3657041"/>
                    <a:pt x="262549" y="3657164"/>
                    <a:pt x="262671" y="3657286"/>
                  </a:cubicBezTo>
                  <a:cubicBezTo>
                    <a:pt x="262916" y="3657286"/>
                    <a:pt x="263162" y="3657409"/>
                    <a:pt x="263407" y="3657532"/>
                  </a:cubicBezTo>
                  <a:cubicBezTo>
                    <a:pt x="263652" y="3657532"/>
                    <a:pt x="263898" y="3657532"/>
                    <a:pt x="264143" y="3657654"/>
                  </a:cubicBezTo>
                  <a:cubicBezTo>
                    <a:pt x="265369" y="3657777"/>
                    <a:pt x="266841" y="3657654"/>
                    <a:pt x="268435" y="3657164"/>
                  </a:cubicBezTo>
                  <a:cubicBezTo>
                    <a:pt x="270029" y="3656673"/>
                    <a:pt x="271623" y="3655937"/>
                    <a:pt x="273340" y="3654956"/>
                  </a:cubicBezTo>
                  <a:cubicBezTo>
                    <a:pt x="275057" y="3653975"/>
                    <a:pt x="276774" y="3652626"/>
                    <a:pt x="278490" y="3651032"/>
                  </a:cubicBezTo>
                  <a:cubicBezTo>
                    <a:pt x="280207" y="3649438"/>
                    <a:pt x="281801" y="3647721"/>
                    <a:pt x="283396" y="3645759"/>
                  </a:cubicBezTo>
                  <a:cubicBezTo>
                    <a:pt x="285235" y="3643429"/>
                    <a:pt x="286829" y="3640977"/>
                    <a:pt x="287933" y="3638647"/>
                  </a:cubicBezTo>
                  <a:cubicBezTo>
                    <a:pt x="289159" y="3636317"/>
                    <a:pt x="290017" y="3633987"/>
                    <a:pt x="290385" y="3631779"/>
                  </a:cubicBezTo>
                  <a:cubicBezTo>
                    <a:pt x="290876" y="3629695"/>
                    <a:pt x="290876" y="3627732"/>
                    <a:pt x="290631" y="3626016"/>
                  </a:cubicBezTo>
                  <a:cubicBezTo>
                    <a:pt x="290263" y="3624422"/>
                    <a:pt x="289650" y="3623073"/>
                    <a:pt x="288423" y="3622092"/>
                  </a:cubicBezTo>
                  <a:cubicBezTo>
                    <a:pt x="288178" y="3621969"/>
                    <a:pt x="288055" y="3621846"/>
                    <a:pt x="287810" y="3621724"/>
                  </a:cubicBezTo>
                  <a:cubicBezTo>
                    <a:pt x="287565" y="3621601"/>
                    <a:pt x="287320" y="3621479"/>
                    <a:pt x="287074" y="3621356"/>
                  </a:cubicBezTo>
                  <a:cubicBezTo>
                    <a:pt x="286829" y="3621356"/>
                    <a:pt x="286584" y="3621233"/>
                    <a:pt x="286339" y="3621111"/>
                  </a:cubicBezTo>
                  <a:cubicBezTo>
                    <a:pt x="286093" y="3621111"/>
                    <a:pt x="285848" y="3621111"/>
                    <a:pt x="285603" y="3620988"/>
                  </a:cubicBezTo>
                  <a:moveTo>
                    <a:pt x="1178342" y="3762870"/>
                  </a:moveTo>
                  <a:cubicBezTo>
                    <a:pt x="1178342" y="3762870"/>
                    <a:pt x="1177729" y="3762870"/>
                    <a:pt x="1177361" y="3762870"/>
                  </a:cubicBezTo>
                  <a:cubicBezTo>
                    <a:pt x="1176993" y="3762870"/>
                    <a:pt x="1176747" y="3762870"/>
                    <a:pt x="1176380" y="3762870"/>
                  </a:cubicBezTo>
                  <a:cubicBezTo>
                    <a:pt x="1176012" y="3762870"/>
                    <a:pt x="1175644" y="3762870"/>
                    <a:pt x="1175399" y="3762870"/>
                  </a:cubicBezTo>
                  <a:cubicBezTo>
                    <a:pt x="1175031" y="3762870"/>
                    <a:pt x="1174663" y="3762870"/>
                    <a:pt x="1174295" y="3762992"/>
                  </a:cubicBezTo>
                  <a:cubicBezTo>
                    <a:pt x="1171842" y="3763360"/>
                    <a:pt x="1169390" y="3764464"/>
                    <a:pt x="1166937" y="3765813"/>
                  </a:cubicBezTo>
                  <a:cubicBezTo>
                    <a:pt x="1164485" y="3767284"/>
                    <a:pt x="1162155" y="3769124"/>
                    <a:pt x="1159947" y="3771331"/>
                  </a:cubicBezTo>
                  <a:cubicBezTo>
                    <a:pt x="1157740" y="3773538"/>
                    <a:pt x="1155778" y="3775991"/>
                    <a:pt x="1154061" y="3778689"/>
                  </a:cubicBezTo>
                  <a:cubicBezTo>
                    <a:pt x="1152344" y="3781387"/>
                    <a:pt x="1150995" y="3784330"/>
                    <a:pt x="1150014" y="3787273"/>
                  </a:cubicBezTo>
                  <a:cubicBezTo>
                    <a:pt x="1149279" y="3789726"/>
                    <a:pt x="1148788" y="3792055"/>
                    <a:pt x="1148788" y="3794140"/>
                  </a:cubicBezTo>
                  <a:cubicBezTo>
                    <a:pt x="1148788" y="3796225"/>
                    <a:pt x="1149033" y="3798064"/>
                    <a:pt x="1149646" y="3799658"/>
                  </a:cubicBezTo>
                  <a:cubicBezTo>
                    <a:pt x="1150260" y="3801253"/>
                    <a:pt x="1151241" y="3802601"/>
                    <a:pt x="1152344" y="3803583"/>
                  </a:cubicBezTo>
                  <a:cubicBezTo>
                    <a:pt x="1153571" y="3804564"/>
                    <a:pt x="1155042" y="3805177"/>
                    <a:pt x="1156759" y="3805422"/>
                  </a:cubicBezTo>
                  <a:cubicBezTo>
                    <a:pt x="1157127" y="3805422"/>
                    <a:pt x="1157372" y="3805422"/>
                    <a:pt x="1157740" y="3805422"/>
                  </a:cubicBezTo>
                  <a:cubicBezTo>
                    <a:pt x="1158108" y="3805422"/>
                    <a:pt x="1158353" y="3805422"/>
                    <a:pt x="1158721" y="3805422"/>
                  </a:cubicBezTo>
                  <a:cubicBezTo>
                    <a:pt x="1159089" y="3805422"/>
                    <a:pt x="1159457" y="3805422"/>
                    <a:pt x="1159825" y="3805422"/>
                  </a:cubicBezTo>
                  <a:cubicBezTo>
                    <a:pt x="1160192" y="3805422"/>
                    <a:pt x="1160560" y="3805422"/>
                    <a:pt x="1160928" y="3805299"/>
                  </a:cubicBezTo>
                  <a:cubicBezTo>
                    <a:pt x="1163381" y="3804809"/>
                    <a:pt x="1165834" y="3803828"/>
                    <a:pt x="1168286" y="3802356"/>
                  </a:cubicBezTo>
                  <a:cubicBezTo>
                    <a:pt x="1170739" y="3800885"/>
                    <a:pt x="1173191" y="3799045"/>
                    <a:pt x="1175399" y="3796838"/>
                  </a:cubicBezTo>
                  <a:cubicBezTo>
                    <a:pt x="1177606" y="3794631"/>
                    <a:pt x="1179691" y="3792055"/>
                    <a:pt x="1181285" y="3789358"/>
                  </a:cubicBezTo>
                  <a:cubicBezTo>
                    <a:pt x="1183001" y="3786660"/>
                    <a:pt x="1184350" y="3783716"/>
                    <a:pt x="1185331" y="3780773"/>
                  </a:cubicBezTo>
                  <a:cubicBezTo>
                    <a:pt x="1186067" y="3778321"/>
                    <a:pt x="1186435" y="3775991"/>
                    <a:pt x="1186558" y="3773906"/>
                  </a:cubicBezTo>
                  <a:cubicBezTo>
                    <a:pt x="1186558" y="3771821"/>
                    <a:pt x="1186313" y="3769982"/>
                    <a:pt x="1185699" y="3768388"/>
                  </a:cubicBezTo>
                  <a:cubicBezTo>
                    <a:pt x="1185086" y="3766794"/>
                    <a:pt x="1184105" y="3765445"/>
                    <a:pt x="1182879" y="3764464"/>
                  </a:cubicBezTo>
                  <a:cubicBezTo>
                    <a:pt x="1181653" y="3763483"/>
                    <a:pt x="1180181" y="3762870"/>
                    <a:pt x="1178464" y="3762624"/>
                  </a:cubicBezTo>
                  <a:moveTo>
                    <a:pt x="320184" y="3646127"/>
                  </a:moveTo>
                  <a:cubicBezTo>
                    <a:pt x="318835" y="3646004"/>
                    <a:pt x="317364" y="3646127"/>
                    <a:pt x="315770" y="3646617"/>
                  </a:cubicBezTo>
                  <a:cubicBezTo>
                    <a:pt x="314175" y="3647108"/>
                    <a:pt x="312459" y="3647966"/>
                    <a:pt x="310742" y="3648947"/>
                  </a:cubicBezTo>
                  <a:cubicBezTo>
                    <a:pt x="309025" y="3650051"/>
                    <a:pt x="307308" y="3651400"/>
                    <a:pt x="305591" y="3652994"/>
                  </a:cubicBezTo>
                  <a:cubicBezTo>
                    <a:pt x="303875" y="3654588"/>
                    <a:pt x="302158" y="3656428"/>
                    <a:pt x="300686" y="3658512"/>
                  </a:cubicBezTo>
                  <a:cubicBezTo>
                    <a:pt x="298847" y="3660965"/>
                    <a:pt x="297375" y="3663417"/>
                    <a:pt x="296272" y="3665747"/>
                  </a:cubicBezTo>
                  <a:cubicBezTo>
                    <a:pt x="295168" y="3668200"/>
                    <a:pt x="294310" y="3670530"/>
                    <a:pt x="293942" y="3672615"/>
                  </a:cubicBezTo>
                  <a:cubicBezTo>
                    <a:pt x="293574" y="3674699"/>
                    <a:pt x="293574" y="3676662"/>
                    <a:pt x="293942" y="3678378"/>
                  </a:cubicBezTo>
                  <a:cubicBezTo>
                    <a:pt x="294310" y="3679972"/>
                    <a:pt x="295168" y="3681322"/>
                    <a:pt x="296394" y="3682180"/>
                  </a:cubicBezTo>
                  <a:cubicBezTo>
                    <a:pt x="296517" y="3682302"/>
                    <a:pt x="296762" y="3682425"/>
                    <a:pt x="297007" y="3682548"/>
                  </a:cubicBezTo>
                  <a:cubicBezTo>
                    <a:pt x="297253" y="3682548"/>
                    <a:pt x="297375" y="3682793"/>
                    <a:pt x="297620" y="3682793"/>
                  </a:cubicBezTo>
                  <a:cubicBezTo>
                    <a:pt x="297866" y="3682793"/>
                    <a:pt x="297988" y="3682915"/>
                    <a:pt x="298234" y="3683038"/>
                  </a:cubicBezTo>
                  <a:cubicBezTo>
                    <a:pt x="298479" y="3683038"/>
                    <a:pt x="298724" y="3683038"/>
                    <a:pt x="298969" y="3683161"/>
                  </a:cubicBezTo>
                  <a:cubicBezTo>
                    <a:pt x="300318" y="3683406"/>
                    <a:pt x="301790" y="3683161"/>
                    <a:pt x="303384" y="3682670"/>
                  </a:cubicBezTo>
                  <a:cubicBezTo>
                    <a:pt x="304978" y="3682180"/>
                    <a:pt x="306695" y="3681444"/>
                    <a:pt x="308412" y="3680340"/>
                  </a:cubicBezTo>
                  <a:cubicBezTo>
                    <a:pt x="310129" y="3679237"/>
                    <a:pt x="311968" y="3677888"/>
                    <a:pt x="313685" y="3676294"/>
                  </a:cubicBezTo>
                  <a:cubicBezTo>
                    <a:pt x="315402" y="3674699"/>
                    <a:pt x="317118" y="3672860"/>
                    <a:pt x="318590" y="3670775"/>
                  </a:cubicBezTo>
                  <a:cubicBezTo>
                    <a:pt x="320429" y="3668323"/>
                    <a:pt x="321901" y="3665870"/>
                    <a:pt x="323127" y="3663417"/>
                  </a:cubicBezTo>
                  <a:cubicBezTo>
                    <a:pt x="324354" y="3660965"/>
                    <a:pt x="325089" y="3658635"/>
                    <a:pt x="325457" y="3656550"/>
                  </a:cubicBezTo>
                  <a:cubicBezTo>
                    <a:pt x="325825" y="3654466"/>
                    <a:pt x="325825" y="3652504"/>
                    <a:pt x="325457" y="3650909"/>
                  </a:cubicBezTo>
                  <a:cubicBezTo>
                    <a:pt x="325089" y="3649315"/>
                    <a:pt x="324231" y="3647966"/>
                    <a:pt x="323005" y="3647231"/>
                  </a:cubicBezTo>
                  <a:cubicBezTo>
                    <a:pt x="322759" y="3647108"/>
                    <a:pt x="322637" y="3646985"/>
                    <a:pt x="322392" y="3646863"/>
                  </a:cubicBezTo>
                  <a:cubicBezTo>
                    <a:pt x="322146" y="3646863"/>
                    <a:pt x="322024" y="3646617"/>
                    <a:pt x="321778" y="3646617"/>
                  </a:cubicBezTo>
                  <a:cubicBezTo>
                    <a:pt x="321533" y="3646617"/>
                    <a:pt x="321288" y="3646495"/>
                    <a:pt x="321043" y="3646372"/>
                  </a:cubicBezTo>
                  <a:cubicBezTo>
                    <a:pt x="320797" y="3646372"/>
                    <a:pt x="320552" y="3646372"/>
                    <a:pt x="320307" y="3646249"/>
                  </a:cubicBezTo>
                  <a:moveTo>
                    <a:pt x="1108934" y="3774029"/>
                  </a:moveTo>
                  <a:cubicBezTo>
                    <a:pt x="1108934" y="3774029"/>
                    <a:pt x="1108443" y="3774029"/>
                    <a:pt x="1108075" y="3774029"/>
                  </a:cubicBezTo>
                  <a:cubicBezTo>
                    <a:pt x="1107830" y="3774029"/>
                    <a:pt x="1107585" y="3774029"/>
                    <a:pt x="1107217" y="3774029"/>
                  </a:cubicBezTo>
                  <a:cubicBezTo>
                    <a:pt x="1106972" y="3774029"/>
                    <a:pt x="1106604" y="3774029"/>
                    <a:pt x="1106358" y="3774029"/>
                  </a:cubicBezTo>
                  <a:cubicBezTo>
                    <a:pt x="1106113" y="3774029"/>
                    <a:pt x="1105745" y="3774029"/>
                    <a:pt x="1105500" y="3774029"/>
                  </a:cubicBezTo>
                  <a:cubicBezTo>
                    <a:pt x="1103170" y="3774397"/>
                    <a:pt x="1100718" y="3775255"/>
                    <a:pt x="1098265" y="3776604"/>
                  </a:cubicBezTo>
                  <a:cubicBezTo>
                    <a:pt x="1095812" y="3777953"/>
                    <a:pt x="1093482" y="3779793"/>
                    <a:pt x="1091275" y="3781877"/>
                  </a:cubicBezTo>
                  <a:cubicBezTo>
                    <a:pt x="1089068" y="3783962"/>
                    <a:pt x="1086983" y="3786414"/>
                    <a:pt x="1085266" y="3789112"/>
                  </a:cubicBezTo>
                  <a:cubicBezTo>
                    <a:pt x="1083549" y="3791810"/>
                    <a:pt x="1082078" y="3794631"/>
                    <a:pt x="1081097" y="3797451"/>
                  </a:cubicBezTo>
                  <a:cubicBezTo>
                    <a:pt x="1080238" y="3800026"/>
                    <a:pt x="1079748" y="3802356"/>
                    <a:pt x="1079625" y="3804564"/>
                  </a:cubicBezTo>
                  <a:cubicBezTo>
                    <a:pt x="1079503" y="3806771"/>
                    <a:pt x="1079625" y="3808733"/>
                    <a:pt x="1080238" y="3810327"/>
                  </a:cubicBezTo>
                  <a:cubicBezTo>
                    <a:pt x="1080852" y="3812044"/>
                    <a:pt x="1081710" y="3813393"/>
                    <a:pt x="1082814" y="3814374"/>
                  </a:cubicBezTo>
                  <a:cubicBezTo>
                    <a:pt x="1084040" y="3815355"/>
                    <a:pt x="1085512" y="3816091"/>
                    <a:pt x="1087228" y="3816336"/>
                  </a:cubicBezTo>
                  <a:cubicBezTo>
                    <a:pt x="1087474" y="3816336"/>
                    <a:pt x="1087719" y="3816336"/>
                    <a:pt x="1088087" y="3816336"/>
                  </a:cubicBezTo>
                  <a:cubicBezTo>
                    <a:pt x="1088332" y="3816336"/>
                    <a:pt x="1088700" y="3816336"/>
                    <a:pt x="1088945" y="3816336"/>
                  </a:cubicBezTo>
                  <a:cubicBezTo>
                    <a:pt x="1089190" y="3816336"/>
                    <a:pt x="1089558" y="3816336"/>
                    <a:pt x="1089804" y="3816336"/>
                  </a:cubicBezTo>
                  <a:cubicBezTo>
                    <a:pt x="1090049" y="3816336"/>
                    <a:pt x="1090417" y="3816336"/>
                    <a:pt x="1090785" y="3816336"/>
                  </a:cubicBezTo>
                  <a:cubicBezTo>
                    <a:pt x="1093115" y="3815968"/>
                    <a:pt x="1095567" y="3815110"/>
                    <a:pt x="1098020" y="3813761"/>
                  </a:cubicBezTo>
                  <a:cubicBezTo>
                    <a:pt x="1100472" y="3812412"/>
                    <a:pt x="1102802" y="3810572"/>
                    <a:pt x="1105132" y="3808488"/>
                  </a:cubicBezTo>
                  <a:cubicBezTo>
                    <a:pt x="1107339" y="3806403"/>
                    <a:pt x="1109424" y="3803828"/>
                    <a:pt x="1111141" y="3801253"/>
                  </a:cubicBezTo>
                  <a:cubicBezTo>
                    <a:pt x="1112858" y="3798555"/>
                    <a:pt x="1114329" y="3795734"/>
                    <a:pt x="1115433" y="3792791"/>
                  </a:cubicBezTo>
                  <a:cubicBezTo>
                    <a:pt x="1116291" y="3790216"/>
                    <a:pt x="1116782" y="3787886"/>
                    <a:pt x="1116905" y="3785679"/>
                  </a:cubicBezTo>
                  <a:cubicBezTo>
                    <a:pt x="1117027" y="3783471"/>
                    <a:pt x="1116782" y="3781632"/>
                    <a:pt x="1116169" y="3779915"/>
                  </a:cubicBezTo>
                  <a:cubicBezTo>
                    <a:pt x="1115556" y="3778321"/>
                    <a:pt x="1114697" y="3776849"/>
                    <a:pt x="1113471" y="3775868"/>
                  </a:cubicBezTo>
                  <a:cubicBezTo>
                    <a:pt x="1112245" y="3774887"/>
                    <a:pt x="1110773" y="3774151"/>
                    <a:pt x="1109056" y="3773906"/>
                  </a:cubicBezTo>
                  <a:moveTo>
                    <a:pt x="356973" y="3669549"/>
                  </a:moveTo>
                  <a:cubicBezTo>
                    <a:pt x="355624" y="3669304"/>
                    <a:pt x="354030" y="3669549"/>
                    <a:pt x="352313" y="3670040"/>
                  </a:cubicBezTo>
                  <a:cubicBezTo>
                    <a:pt x="350596" y="3670530"/>
                    <a:pt x="348879" y="3671389"/>
                    <a:pt x="347040" y="3672492"/>
                  </a:cubicBezTo>
                  <a:cubicBezTo>
                    <a:pt x="345201" y="3673596"/>
                    <a:pt x="343484" y="3675067"/>
                    <a:pt x="341644" y="3676784"/>
                  </a:cubicBezTo>
                  <a:cubicBezTo>
                    <a:pt x="339927" y="3678501"/>
                    <a:pt x="338211" y="3680463"/>
                    <a:pt x="336616" y="3682548"/>
                  </a:cubicBezTo>
                  <a:cubicBezTo>
                    <a:pt x="334777" y="3685000"/>
                    <a:pt x="333306" y="3687575"/>
                    <a:pt x="332202" y="3689905"/>
                  </a:cubicBezTo>
                  <a:cubicBezTo>
                    <a:pt x="331098" y="3692358"/>
                    <a:pt x="330362" y="3694688"/>
                    <a:pt x="329995" y="3696773"/>
                  </a:cubicBezTo>
                  <a:cubicBezTo>
                    <a:pt x="329627" y="3698857"/>
                    <a:pt x="329749" y="3700820"/>
                    <a:pt x="330117" y="3702414"/>
                  </a:cubicBezTo>
                  <a:cubicBezTo>
                    <a:pt x="330608" y="3704008"/>
                    <a:pt x="331466" y="3705234"/>
                    <a:pt x="332815" y="3706092"/>
                  </a:cubicBezTo>
                  <a:cubicBezTo>
                    <a:pt x="332938" y="3706092"/>
                    <a:pt x="333183" y="3706338"/>
                    <a:pt x="333306" y="3706338"/>
                  </a:cubicBezTo>
                  <a:cubicBezTo>
                    <a:pt x="333551" y="3706338"/>
                    <a:pt x="333673" y="3706460"/>
                    <a:pt x="333919" y="3706583"/>
                  </a:cubicBezTo>
                  <a:cubicBezTo>
                    <a:pt x="334164" y="3706705"/>
                    <a:pt x="334287" y="3706705"/>
                    <a:pt x="334532" y="3706705"/>
                  </a:cubicBezTo>
                  <a:cubicBezTo>
                    <a:pt x="334777" y="3706705"/>
                    <a:pt x="334900" y="3706705"/>
                    <a:pt x="335145" y="3706705"/>
                  </a:cubicBezTo>
                  <a:cubicBezTo>
                    <a:pt x="336494" y="3706951"/>
                    <a:pt x="338088" y="3706705"/>
                    <a:pt x="339805" y="3706215"/>
                  </a:cubicBezTo>
                  <a:cubicBezTo>
                    <a:pt x="341522" y="3705725"/>
                    <a:pt x="343238" y="3704866"/>
                    <a:pt x="345078" y="3703640"/>
                  </a:cubicBezTo>
                  <a:cubicBezTo>
                    <a:pt x="346917" y="3702536"/>
                    <a:pt x="348757" y="3701065"/>
                    <a:pt x="350474" y="3699348"/>
                  </a:cubicBezTo>
                  <a:cubicBezTo>
                    <a:pt x="352190" y="3697631"/>
                    <a:pt x="353907" y="3695669"/>
                    <a:pt x="355501" y="3693584"/>
                  </a:cubicBezTo>
                  <a:cubicBezTo>
                    <a:pt x="357341" y="3691132"/>
                    <a:pt x="358812" y="3688557"/>
                    <a:pt x="359916" y="3686104"/>
                  </a:cubicBezTo>
                  <a:cubicBezTo>
                    <a:pt x="361020" y="3683652"/>
                    <a:pt x="361755" y="3681322"/>
                    <a:pt x="362001" y="3679237"/>
                  </a:cubicBezTo>
                  <a:cubicBezTo>
                    <a:pt x="362369" y="3677152"/>
                    <a:pt x="362246" y="3675190"/>
                    <a:pt x="361755" y="3673596"/>
                  </a:cubicBezTo>
                  <a:cubicBezTo>
                    <a:pt x="361265" y="3672002"/>
                    <a:pt x="360406" y="3670775"/>
                    <a:pt x="359058" y="3669917"/>
                  </a:cubicBezTo>
                  <a:cubicBezTo>
                    <a:pt x="358935" y="3669917"/>
                    <a:pt x="358690" y="3669672"/>
                    <a:pt x="358567" y="3669672"/>
                  </a:cubicBezTo>
                  <a:cubicBezTo>
                    <a:pt x="358444" y="3669672"/>
                    <a:pt x="358199" y="3669549"/>
                    <a:pt x="357954" y="3669427"/>
                  </a:cubicBezTo>
                  <a:cubicBezTo>
                    <a:pt x="357709" y="3669427"/>
                    <a:pt x="357586" y="3669427"/>
                    <a:pt x="357341" y="3669304"/>
                  </a:cubicBezTo>
                  <a:cubicBezTo>
                    <a:pt x="357096" y="3669304"/>
                    <a:pt x="356973" y="3669304"/>
                    <a:pt x="356728" y="3669304"/>
                  </a:cubicBezTo>
                  <a:moveTo>
                    <a:pt x="1041242" y="3782490"/>
                  </a:moveTo>
                  <a:cubicBezTo>
                    <a:pt x="1041242" y="3782490"/>
                    <a:pt x="1040752" y="3782490"/>
                    <a:pt x="1040507" y="3782490"/>
                  </a:cubicBezTo>
                  <a:cubicBezTo>
                    <a:pt x="1040261" y="3782490"/>
                    <a:pt x="1040016" y="3782490"/>
                    <a:pt x="1039771" y="3782490"/>
                  </a:cubicBezTo>
                  <a:cubicBezTo>
                    <a:pt x="1039526" y="3782490"/>
                    <a:pt x="1039280" y="3782490"/>
                    <a:pt x="1039035" y="3782490"/>
                  </a:cubicBezTo>
                  <a:cubicBezTo>
                    <a:pt x="1038790" y="3782490"/>
                    <a:pt x="1038545" y="3782490"/>
                    <a:pt x="1038299" y="3782490"/>
                  </a:cubicBezTo>
                  <a:cubicBezTo>
                    <a:pt x="1035969" y="3782736"/>
                    <a:pt x="1033639" y="3783594"/>
                    <a:pt x="1031187" y="3784820"/>
                  </a:cubicBezTo>
                  <a:cubicBezTo>
                    <a:pt x="1028857" y="3786046"/>
                    <a:pt x="1026404" y="3787763"/>
                    <a:pt x="1024197" y="3789848"/>
                  </a:cubicBezTo>
                  <a:cubicBezTo>
                    <a:pt x="1021990" y="3791933"/>
                    <a:pt x="1019905" y="3794263"/>
                    <a:pt x="1018066" y="3796838"/>
                  </a:cubicBezTo>
                  <a:cubicBezTo>
                    <a:pt x="1016226" y="3799413"/>
                    <a:pt x="1014755" y="3802234"/>
                    <a:pt x="1013651" y="3805177"/>
                  </a:cubicBezTo>
                  <a:cubicBezTo>
                    <a:pt x="1012670" y="3807752"/>
                    <a:pt x="1012057" y="3810204"/>
                    <a:pt x="1011934" y="3812412"/>
                  </a:cubicBezTo>
                  <a:cubicBezTo>
                    <a:pt x="1011689" y="3814619"/>
                    <a:pt x="1011934" y="3816581"/>
                    <a:pt x="1012425" y="3818298"/>
                  </a:cubicBezTo>
                  <a:cubicBezTo>
                    <a:pt x="1012915" y="3820015"/>
                    <a:pt x="1013774" y="3821364"/>
                    <a:pt x="1015000" y="3822467"/>
                  </a:cubicBezTo>
                  <a:cubicBezTo>
                    <a:pt x="1016226" y="3823571"/>
                    <a:pt x="1017698" y="3824184"/>
                    <a:pt x="1019414" y="3824429"/>
                  </a:cubicBezTo>
                  <a:cubicBezTo>
                    <a:pt x="1019660" y="3824429"/>
                    <a:pt x="1019905" y="3824429"/>
                    <a:pt x="1020150" y="3824429"/>
                  </a:cubicBezTo>
                  <a:cubicBezTo>
                    <a:pt x="1020396" y="3824429"/>
                    <a:pt x="1020641" y="3824429"/>
                    <a:pt x="1020886" y="3824429"/>
                  </a:cubicBezTo>
                  <a:cubicBezTo>
                    <a:pt x="1021131" y="3824429"/>
                    <a:pt x="1021377" y="3824429"/>
                    <a:pt x="1021622" y="3824429"/>
                  </a:cubicBezTo>
                  <a:cubicBezTo>
                    <a:pt x="1021867" y="3824429"/>
                    <a:pt x="1022112" y="3824429"/>
                    <a:pt x="1022358" y="3824429"/>
                  </a:cubicBezTo>
                  <a:cubicBezTo>
                    <a:pt x="1024688" y="3824184"/>
                    <a:pt x="1027140" y="3823448"/>
                    <a:pt x="1029470" y="3822099"/>
                  </a:cubicBezTo>
                  <a:cubicBezTo>
                    <a:pt x="1031923" y="3820873"/>
                    <a:pt x="1034253" y="3819156"/>
                    <a:pt x="1036460" y="3817072"/>
                  </a:cubicBezTo>
                  <a:cubicBezTo>
                    <a:pt x="1038667" y="3814987"/>
                    <a:pt x="1040752" y="3812657"/>
                    <a:pt x="1042591" y="3809959"/>
                  </a:cubicBezTo>
                  <a:cubicBezTo>
                    <a:pt x="1044431" y="3807384"/>
                    <a:pt x="1045902" y="3804564"/>
                    <a:pt x="1047006" y="3801621"/>
                  </a:cubicBezTo>
                  <a:cubicBezTo>
                    <a:pt x="1047987" y="3799045"/>
                    <a:pt x="1048478" y="3796593"/>
                    <a:pt x="1048723" y="3794385"/>
                  </a:cubicBezTo>
                  <a:cubicBezTo>
                    <a:pt x="1048968" y="3792178"/>
                    <a:pt x="1048723" y="3790216"/>
                    <a:pt x="1048232" y="3788499"/>
                  </a:cubicBezTo>
                  <a:cubicBezTo>
                    <a:pt x="1047742" y="3786782"/>
                    <a:pt x="1046883" y="3785433"/>
                    <a:pt x="1045657" y="3784330"/>
                  </a:cubicBezTo>
                  <a:cubicBezTo>
                    <a:pt x="1044431" y="3783349"/>
                    <a:pt x="1042959" y="3782613"/>
                    <a:pt x="1041242" y="3782368"/>
                  </a:cubicBezTo>
                  <a:moveTo>
                    <a:pt x="396091" y="3691009"/>
                  </a:moveTo>
                  <a:cubicBezTo>
                    <a:pt x="394620" y="3690764"/>
                    <a:pt x="393026" y="3691009"/>
                    <a:pt x="391309" y="3691500"/>
                  </a:cubicBezTo>
                  <a:cubicBezTo>
                    <a:pt x="389592" y="3691990"/>
                    <a:pt x="387753" y="3692971"/>
                    <a:pt x="385913" y="3694197"/>
                  </a:cubicBezTo>
                  <a:cubicBezTo>
                    <a:pt x="384074" y="3695424"/>
                    <a:pt x="382234" y="3696895"/>
                    <a:pt x="380395" y="3698612"/>
                  </a:cubicBezTo>
                  <a:cubicBezTo>
                    <a:pt x="378556" y="3700329"/>
                    <a:pt x="376839" y="3702414"/>
                    <a:pt x="375245" y="3704621"/>
                  </a:cubicBezTo>
                  <a:cubicBezTo>
                    <a:pt x="373405" y="3707196"/>
                    <a:pt x="372056" y="3709649"/>
                    <a:pt x="370953" y="3712101"/>
                  </a:cubicBezTo>
                  <a:cubicBezTo>
                    <a:pt x="369972" y="3714554"/>
                    <a:pt x="369236" y="3716884"/>
                    <a:pt x="368990" y="3718968"/>
                  </a:cubicBezTo>
                  <a:cubicBezTo>
                    <a:pt x="368745" y="3721053"/>
                    <a:pt x="368868" y="3723015"/>
                    <a:pt x="369358" y="3724487"/>
                  </a:cubicBezTo>
                  <a:cubicBezTo>
                    <a:pt x="369849" y="3725958"/>
                    <a:pt x="370830" y="3727185"/>
                    <a:pt x="372179" y="3727920"/>
                  </a:cubicBezTo>
                  <a:cubicBezTo>
                    <a:pt x="372302" y="3727920"/>
                    <a:pt x="372547" y="3728043"/>
                    <a:pt x="372669" y="3728166"/>
                  </a:cubicBezTo>
                  <a:cubicBezTo>
                    <a:pt x="372792" y="3728166"/>
                    <a:pt x="373037" y="3728288"/>
                    <a:pt x="373160" y="3728411"/>
                  </a:cubicBezTo>
                  <a:cubicBezTo>
                    <a:pt x="373283" y="3728411"/>
                    <a:pt x="373528" y="3728411"/>
                    <a:pt x="373650" y="3728533"/>
                  </a:cubicBezTo>
                  <a:cubicBezTo>
                    <a:pt x="373773" y="3728533"/>
                    <a:pt x="374018" y="3728533"/>
                    <a:pt x="374141" y="3728533"/>
                  </a:cubicBezTo>
                  <a:cubicBezTo>
                    <a:pt x="375612" y="3728779"/>
                    <a:pt x="377207" y="3728533"/>
                    <a:pt x="378923" y="3728043"/>
                  </a:cubicBezTo>
                  <a:cubicBezTo>
                    <a:pt x="380640" y="3727553"/>
                    <a:pt x="382480" y="3726572"/>
                    <a:pt x="384319" y="3725468"/>
                  </a:cubicBezTo>
                  <a:cubicBezTo>
                    <a:pt x="386159" y="3724242"/>
                    <a:pt x="387998" y="3722770"/>
                    <a:pt x="389837" y="3720930"/>
                  </a:cubicBezTo>
                  <a:cubicBezTo>
                    <a:pt x="391677" y="3719214"/>
                    <a:pt x="393394" y="3717129"/>
                    <a:pt x="394988" y="3714922"/>
                  </a:cubicBezTo>
                  <a:cubicBezTo>
                    <a:pt x="396827" y="3712347"/>
                    <a:pt x="398176" y="3709771"/>
                    <a:pt x="399280" y="3707319"/>
                  </a:cubicBezTo>
                  <a:cubicBezTo>
                    <a:pt x="400384" y="3704866"/>
                    <a:pt x="400997" y="3702536"/>
                    <a:pt x="401242" y="3700452"/>
                  </a:cubicBezTo>
                  <a:cubicBezTo>
                    <a:pt x="401487" y="3698367"/>
                    <a:pt x="401242" y="3696405"/>
                    <a:pt x="400751" y="3694933"/>
                  </a:cubicBezTo>
                  <a:cubicBezTo>
                    <a:pt x="400138" y="3693339"/>
                    <a:pt x="399157" y="3692235"/>
                    <a:pt x="397808" y="3691500"/>
                  </a:cubicBezTo>
                  <a:cubicBezTo>
                    <a:pt x="397686" y="3691500"/>
                    <a:pt x="397440" y="3691377"/>
                    <a:pt x="397318" y="3691254"/>
                  </a:cubicBezTo>
                  <a:cubicBezTo>
                    <a:pt x="397195" y="3691254"/>
                    <a:pt x="396950" y="3691132"/>
                    <a:pt x="396827" y="3691132"/>
                  </a:cubicBezTo>
                  <a:cubicBezTo>
                    <a:pt x="396705" y="3691132"/>
                    <a:pt x="396459" y="3691132"/>
                    <a:pt x="396337" y="3691009"/>
                  </a:cubicBezTo>
                  <a:cubicBezTo>
                    <a:pt x="396214" y="3690887"/>
                    <a:pt x="395969" y="3691009"/>
                    <a:pt x="395846" y="3691009"/>
                  </a:cubicBezTo>
                  <a:moveTo>
                    <a:pt x="975636" y="3788131"/>
                  </a:moveTo>
                  <a:cubicBezTo>
                    <a:pt x="975636" y="3788131"/>
                    <a:pt x="975268" y="3788131"/>
                    <a:pt x="975023" y="3788131"/>
                  </a:cubicBezTo>
                  <a:cubicBezTo>
                    <a:pt x="974778" y="3788131"/>
                    <a:pt x="974655" y="3788131"/>
                    <a:pt x="974410" y="3788131"/>
                  </a:cubicBezTo>
                  <a:cubicBezTo>
                    <a:pt x="974164" y="3788131"/>
                    <a:pt x="974042" y="3788131"/>
                    <a:pt x="973796" y="3788131"/>
                  </a:cubicBezTo>
                  <a:cubicBezTo>
                    <a:pt x="973551" y="3788131"/>
                    <a:pt x="973429" y="3788131"/>
                    <a:pt x="973183" y="3788131"/>
                  </a:cubicBezTo>
                  <a:cubicBezTo>
                    <a:pt x="970976" y="3788254"/>
                    <a:pt x="968646" y="3788990"/>
                    <a:pt x="966194" y="3790216"/>
                  </a:cubicBezTo>
                  <a:cubicBezTo>
                    <a:pt x="963864" y="3791442"/>
                    <a:pt x="961534" y="3793036"/>
                    <a:pt x="959204" y="3794998"/>
                  </a:cubicBezTo>
                  <a:cubicBezTo>
                    <a:pt x="956996" y="3796961"/>
                    <a:pt x="954912" y="3799291"/>
                    <a:pt x="953072" y="3801866"/>
                  </a:cubicBezTo>
                  <a:cubicBezTo>
                    <a:pt x="951233" y="3804441"/>
                    <a:pt x="949639" y="3807139"/>
                    <a:pt x="948535" y="3810082"/>
                  </a:cubicBezTo>
                  <a:cubicBezTo>
                    <a:pt x="947431" y="3812657"/>
                    <a:pt x="946818" y="3815232"/>
                    <a:pt x="946573" y="3817439"/>
                  </a:cubicBezTo>
                  <a:cubicBezTo>
                    <a:pt x="946328" y="3819769"/>
                    <a:pt x="946450" y="3821731"/>
                    <a:pt x="946818" y="3823571"/>
                  </a:cubicBezTo>
                  <a:cubicBezTo>
                    <a:pt x="947309" y="3825288"/>
                    <a:pt x="948044" y="3826882"/>
                    <a:pt x="949271" y="3827986"/>
                  </a:cubicBezTo>
                  <a:cubicBezTo>
                    <a:pt x="950497" y="3829089"/>
                    <a:pt x="951846" y="3829825"/>
                    <a:pt x="953685" y="3830070"/>
                  </a:cubicBezTo>
                  <a:cubicBezTo>
                    <a:pt x="953931" y="3830070"/>
                    <a:pt x="954053" y="3830070"/>
                    <a:pt x="954299" y="3830070"/>
                  </a:cubicBezTo>
                  <a:cubicBezTo>
                    <a:pt x="954544" y="3830070"/>
                    <a:pt x="954666" y="3830070"/>
                    <a:pt x="954912" y="3830070"/>
                  </a:cubicBezTo>
                  <a:cubicBezTo>
                    <a:pt x="955157" y="3830070"/>
                    <a:pt x="955280" y="3830070"/>
                    <a:pt x="955525" y="3830070"/>
                  </a:cubicBezTo>
                  <a:cubicBezTo>
                    <a:pt x="955770" y="3830070"/>
                    <a:pt x="955893" y="3830070"/>
                    <a:pt x="956138" y="3830070"/>
                  </a:cubicBezTo>
                  <a:cubicBezTo>
                    <a:pt x="958345" y="3829948"/>
                    <a:pt x="960798" y="3829212"/>
                    <a:pt x="963128" y="3827986"/>
                  </a:cubicBezTo>
                  <a:cubicBezTo>
                    <a:pt x="965458" y="3826759"/>
                    <a:pt x="967910" y="3825165"/>
                    <a:pt x="970118" y="3823081"/>
                  </a:cubicBezTo>
                  <a:cubicBezTo>
                    <a:pt x="972325" y="3821119"/>
                    <a:pt x="974532" y="3818666"/>
                    <a:pt x="976372" y="3816091"/>
                  </a:cubicBezTo>
                  <a:cubicBezTo>
                    <a:pt x="978211" y="3813516"/>
                    <a:pt x="979805" y="3810695"/>
                    <a:pt x="981032" y="3807874"/>
                  </a:cubicBezTo>
                  <a:cubicBezTo>
                    <a:pt x="982135" y="3805299"/>
                    <a:pt x="982748" y="3802724"/>
                    <a:pt x="982994" y="3800517"/>
                  </a:cubicBezTo>
                  <a:cubicBezTo>
                    <a:pt x="983239" y="3798309"/>
                    <a:pt x="983116" y="3796225"/>
                    <a:pt x="982626" y="3794508"/>
                  </a:cubicBezTo>
                  <a:cubicBezTo>
                    <a:pt x="982135" y="3792791"/>
                    <a:pt x="981277" y="3791320"/>
                    <a:pt x="980173" y="3790216"/>
                  </a:cubicBezTo>
                  <a:cubicBezTo>
                    <a:pt x="979070" y="3789112"/>
                    <a:pt x="977475" y="3788376"/>
                    <a:pt x="975759" y="3788131"/>
                  </a:cubicBezTo>
                  <a:moveTo>
                    <a:pt x="437540" y="3710630"/>
                  </a:moveTo>
                  <a:cubicBezTo>
                    <a:pt x="436069" y="3710385"/>
                    <a:pt x="434352" y="3710630"/>
                    <a:pt x="432512" y="3711243"/>
                  </a:cubicBezTo>
                  <a:cubicBezTo>
                    <a:pt x="430673" y="3711856"/>
                    <a:pt x="428833" y="3712715"/>
                    <a:pt x="426871" y="3714063"/>
                  </a:cubicBezTo>
                  <a:cubicBezTo>
                    <a:pt x="424909" y="3715290"/>
                    <a:pt x="423070" y="3716884"/>
                    <a:pt x="421230" y="3718723"/>
                  </a:cubicBezTo>
                  <a:cubicBezTo>
                    <a:pt x="419391" y="3720563"/>
                    <a:pt x="417674" y="3722647"/>
                    <a:pt x="416080" y="3724977"/>
                  </a:cubicBezTo>
                  <a:cubicBezTo>
                    <a:pt x="414363" y="3727553"/>
                    <a:pt x="412892" y="3730128"/>
                    <a:pt x="411911" y="3732580"/>
                  </a:cubicBezTo>
                  <a:cubicBezTo>
                    <a:pt x="410930" y="3735033"/>
                    <a:pt x="410316" y="3737363"/>
                    <a:pt x="410071" y="3739448"/>
                  </a:cubicBezTo>
                  <a:cubicBezTo>
                    <a:pt x="409826" y="3741532"/>
                    <a:pt x="410071" y="3743372"/>
                    <a:pt x="410684" y="3744966"/>
                  </a:cubicBezTo>
                  <a:cubicBezTo>
                    <a:pt x="411298" y="3746438"/>
                    <a:pt x="412401" y="3747664"/>
                    <a:pt x="413873" y="3748277"/>
                  </a:cubicBezTo>
                  <a:cubicBezTo>
                    <a:pt x="413995" y="3748277"/>
                    <a:pt x="414118" y="3748400"/>
                    <a:pt x="414363" y="3748400"/>
                  </a:cubicBezTo>
                  <a:cubicBezTo>
                    <a:pt x="414486" y="3748400"/>
                    <a:pt x="414608" y="3748400"/>
                    <a:pt x="414854" y="3748522"/>
                  </a:cubicBezTo>
                  <a:cubicBezTo>
                    <a:pt x="414976" y="3748522"/>
                    <a:pt x="415222" y="3748522"/>
                    <a:pt x="415344" y="3748522"/>
                  </a:cubicBezTo>
                  <a:cubicBezTo>
                    <a:pt x="415467" y="3748522"/>
                    <a:pt x="415712" y="3748522"/>
                    <a:pt x="415835" y="3748522"/>
                  </a:cubicBezTo>
                  <a:cubicBezTo>
                    <a:pt x="417306" y="3748767"/>
                    <a:pt x="419023" y="3748522"/>
                    <a:pt x="420863" y="3748032"/>
                  </a:cubicBezTo>
                  <a:cubicBezTo>
                    <a:pt x="422702" y="3747418"/>
                    <a:pt x="424541" y="3746560"/>
                    <a:pt x="426503" y="3745211"/>
                  </a:cubicBezTo>
                  <a:cubicBezTo>
                    <a:pt x="428466" y="3743862"/>
                    <a:pt x="430305" y="3742391"/>
                    <a:pt x="432144" y="3740551"/>
                  </a:cubicBezTo>
                  <a:cubicBezTo>
                    <a:pt x="433984" y="3738712"/>
                    <a:pt x="435701" y="3736627"/>
                    <a:pt x="437295" y="3734297"/>
                  </a:cubicBezTo>
                  <a:cubicBezTo>
                    <a:pt x="439012" y="3731722"/>
                    <a:pt x="440361" y="3729147"/>
                    <a:pt x="441342" y="3726694"/>
                  </a:cubicBezTo>
                  <a:cubicBezTo>
                    <a:pt x="442323" y="3724242"/>
                    <a:pt x="442936" y="3721912"/>
                    <a:pt x="443058" y="3719704"/>
                  </a:cubicBezTo>
                  <a:cubicBezTo>
                    <a:pt x="443304" y="3717620"/>
                    <a:pt x="443058" y="3715658"/>
                    <a:pt x="442445" y="3714186"/>
                  </a:cubicBezTo>
                  <a:cubicBezTo>
                    <a:pt x="441832" y="3712715"/>
                    <a:pt x="440729" y="3711488"/>
                    <a:pt x="439380" y="3710875"/>
                  </a:cubicBezTo>
                  <a:cubicBezTo>
                    <a:pt x="439257" y="3710875"/>
                    <a:pt x="439134" y="3710875"/>
                    <a:pt x="439012" y="3710752"/>
                  </a:cubicBezTo>
                  <a:cubicBezTo>
                    <a:pt x="438889" y="3710752"/>
                    <a:pt x="438766" y="3710752"/>
                    <a:pt x="438644" y="3710630"/>
                  </a:cubicBezTo>
                  <a:cubicBezTo>
                    <a:pt x="438521" y="3710630"/>
                    <a:pt x="438399" y="3710630"/>
                    <a:pt x="438153" y="3710630"/>
                  </a:cubicBezTo>
                  <a:cubicBezTo>
                    <a:pt x="438031" y="3710630"/>
                    <a:pt x="437908" y="3710630"/>
                    <a:pt x="437663" y="3710630"/>
                  </a:cubicBezTo>
                  <a:moveTo>
                    <a:pt x="911992" y="3791074"/>
                  </a:moveTo>
                  <a:cubicBezTo>
                    <a:pt x="911992" y="3791074"/>
                    <a:pt x="911746" y="3791074"/>
                    <a:pt x="911501" y="3791074"/>
                  </a:cubicBezTo>
                  <a:cubicBezTo>
                    <a:pt x="911378" y="3791074"/>
                    <a:pt x="911256" y="3791074"/>
                    <a:pt x="911011" y="3791074"/>
                  </a:cubicBezTo>
                  <a:cubicBezTo>
                    <a:pt x="910888" y="3791074"/>
                    <a:pt x="910643" y="3791074"/>
                    <a:pt x="910520" y="3791074"/>
                  </a:cubicBezTo>
                  <a:cubicBezTo>
                    <a:pt x="910397" y="3791074"/>
                    <a:pt x="910152" y="3791074"/>
                    <a:pt x="910029" y="3791074"/>
                  </a:cubicBezTo>
                  <a:cubicBezTo>
                    <a:pt x="907822" y="3791074"/>
                    <a:pt x="905492" y="3791810"/>
                    <a:pt x="903162" y="3792914"/>
                  </a:cubicBezTo>
                  <a:cubicBezTo>
                    <a:pt x="900832" y="3794018"/>
                    <a:pt x="898502" y="3795611"/>
                    <a:pt x="896295" y="3797451"/>
                  </a:cubicBezTo>
                  <a:cubicBezTo>
                    <a:pt x="894088" y="3799413"/>
                    <a:pt x="892003" y="3801621"/>
                    <a:pt x="890041" y="3804073"/>
                  </a:cubicBezTo>
                  <a:cubicBezTo>
                    <a:pt x="888202" y="3806526"/>
                    <a:pt x="886485" y="3809346"/>
                    <a:pt x="885258" y="3812166"/>
                  </a:cubicBezTo>
                  <a:cubicBezTo>
                    <a:pt x="884032" y="3814864"/>
                    <a:pt x="883296" y="3817439"/>
                    <a:pt x="882928" y="3819769"/>
                  </a:cubicBezTo>
                  <a:cubicBezTo>
                    <a:pt x="882561" y="3822099"/>
                    <a:pt x="882683" y="3824184"/>
                    <a:pt x="882928" y="3826024"/>
                  </a:cubicBezTo>
                  <a:cubicBezTo>
                    <a:pt x="883174" y="3827863"/>
                    <a:pt x="884155" y="3829334"/>
                    <a:pt x="885258" y="3830438"/>
                  </a:cubicBezTo>
                  <a:cubicBezTo>
                    <a:pt x="886362" y="3831542"/>
                    <a:pt x="887834" y="3832278"/>
                    <a:pt x="889673" y="3832646"/>
                  </a:cubicBezTo>
                  <a:cubicBezTo>
                    <a:pt x="889796" y="3832646"/>
                    <a:pt x="889918" y="3832646"/>
                    <a:pt x="890164" y="3832646"/>
                  </a:cubicBezTo>
                  <a:cubicBezTo>
                    <a:pt x="890409" y="3832646"/>
                    <a:pt x="890409" y="3832646"/>
                    <a:pt x="890654" y="3832646"/>
                  </a:cubicBezTo>
                  <a:cubicBezTo>
                    <a:pt x="890777" y="3832646"/>
                    <a:pt x="891022" y="3832646"/>
                    <a:pt x="891145" y="3832646"/>
                  </a:cubicBezTo>
                  <a:cubicBezTo>
                    <a:pt x="891267" y="3832646"/>
                    <a:pt x="891512" y="3832646"/>
                    <a:pt x="891635" y="3832646"/>
                  </a:cubicBezTo>
                  <a:cubicBezTo>
                    <a:pt x="893842" y="3832646"/>
                    <a:pt x="896172" y="3832032"/>
                    <a:pt x="898502" y="3830929"/>
                  </a:cubicBezTo>
                  <a:cubicBezTo>
                    <a:pt x="900832" y="3829825"/>
                    <a:pt x="903162" y="3828231"/>
                    <a:pt x="905492" y="3826391"/>
                  </a:cubicBezTo>
                  <a:cubicBezTo>
                    <a:pt x="907699" y="3824429"/>
                    <a:pt x="909907" y="3822222"/>
                    <a:pt x="911746" y="3819647"/>
                  </a:cubicBezTo>
                  <a:cubicBezTo>
                    <a:pt x="913586" y="3817194"/>
                    <a:pt x="915303" y="3814374"/>
                    <a:pt x="916529" y="3811553"/>
                  </a:cubicBezTo>
                  <a:cubicBezTo>
                    <a:pt x="917755" y="3808856"/>
                    <a:pt x="918491" y="3806281"/>
                    <a:pt x="918736" y="3803951"/>
                  </a:cubicBezTo>
                  <a:cubicBezTo>
                    <a:pt x="919104" y="3801621"/>
                    <a:pt x="918981" y="3799536"/>
                    <a:pt x="918613" y="3797696"/>
                  </a:cubicBezTo>
                  <a:cubicBezTo>
                    <a:pt x="918123" y="3795857"/>
                    <a:pt x="917387" y="3794385"/>
                    <a:pt x="916284" y="3793281"/>
                  </a:cubicBezTo>
                  <a:cubicBezTo>
                    <a:pt x="915180" y="3792178"/>
                    <a:pt x="913708" y="3791442"/>
                    <a:pt x="911869" y="3791197"/>
                  </a:cubicBezTo>
                  <a:moveTo>
                    <a:pt x="481073" y="3728411"/>
                  </a:moveTo>
                  <a:cubicBezTo>
                    <a:pt x="479479" y="3728166"/>
                    <a:pt x="477762" y="3728411"/>
                    <a:pt x="475923" y="3729024"/>
                  </a:cubicBezTo>
                  <a:cubicBezTo>
                    <a:pt x="474083" y="3729637"/>
                    <a:pt x="472121" y="3730618"/>
                    <a:pt x="470159" y="3731967"/>
                  </a:cubicBezTo>
                  <a:cubicBezTo>
                    <a:pt x="468197" y="3733316"/>
                    <a:pt x="466235" y="3735033"/>
                    <a:pt x="464396" y="3736872"/>
                  </a:cubicBezTo>
                  <a:cubicBezTo>
                    <a:pt x="462556" y="3738835"/>
                    <a:pt x="460717" y="3741042"/>
                    <a:pt x="459123" y="3743494"/>
                  </a:cubicBezTo>
                  <a:cubicBezTo>
                    <a:pt x="457406" y="3746070"/>
                    <a:pt x="456057" y="3748645"/>
                    <a:pt x="455199" y="3751097"/>
                  </a:cubicBezTo>
                  <a:cubicBezTo>
                    <a:pt x="454340" y="3753550"/>
                    <a:pt x="453727" y="3755880"/>
                    <a:pt x="453604" y="3757965"/>
                  </a:cubicBezTo>
                  <a:cubicBezTo>
                    <a:pt x="453604" y="3760049"/>
                    <a:pt x="453850" y="3761889"/>
                    <a:pt x="454463" y="3763360"/>
                  </a:cubicBezTo>
                  <a:cubicBezTo>
                    <a:pt x="455199" y="3764832"/>
                    <a:pt x="456302" y="3765935"/>
                    <a:pt x="457774" y="3766548"/>
                  </a:cubicBezTo>
                  <a:cubicBezTo>
                    <a:pt x="457774" y="3766548"/>
                    <a:pt x="458019" y="3766548"/>
                    <a:pt x="458142" y="3766548"/>
                  </a:cubicBezTo>
                  <a:cubicBezTo>
                    <a:pt x="458142" y="3766548"/>
                    <a:pt x="458387" y="3766548"/>
                    <a:pt x="458510" y="3766548"/>
                  </a:cubicBezTo>
                  <a:cubicBezTo>
                    <a:pt x="458510" y="3766548"/>
                    <a:pt x="458755" y="3766548"/>
                    <a:pt x="458878" y="3766548"/>
                  </a:cubicBezTo>
                  <a:cubicBezTo>
                    <a:pt x="459000" y="3766548"/>
                    <a:pt x="459123" y="3766548"/>
                    <a:pt x="459245" y="3766548"/>
                  </a:cubicBezTo>
                  <a:cubicBezTo>
                    <a:pt x="460840" y="3766794"/>
                    <a:pt x="462556" y="3766548"/>
                    <a:pt x="464518" y="3765935"/>
                  </a:cubicBezTo>
                  <a:cubicBezTo>
                    <a:pt x="466358" y="3765322"/>
                    <a:pt x="468443" y="3764341"/>
                    <a:pt x="470405" y="3762992"/>
                  </a:cubicBezTo>
                  <a:cubicBezTo>
                    <a:pt x="472367" y="3761643"/>
                    <a:pt x="474329" y="3759927"/>
                    <a:pt x="476291" y="3757965"/>
                  </a:cubicBezTo>
                  <a:cubicBezTo>
                    <a:pt x="478130" y="3756003"/>
                    <a:pt x="479970" y="3753795"/>
                    <a:pt x="481564" y="3751343"/>
                  </a:cubicBezTo>
                  <a:cubicBezTo>
                    <a:pt x="483281" y="3748767"/>
                    <a:pt x="484630" y="3746070"/>
                    <a:pt x="485488" y="3743617"/>
                  </a:cubicBezTo>
                  <a:cubicBezTo>
                    <a:pt x="486346" y="3741164"/>
                    <a:pt x="486837" y="3738835"/>
                    <a:pt x="486960" y="3736750"/>
                  </a:cubicBezTo>
                  <a:cubicBezTo>
                    <a:pt x="486960" y="3734665"/>
                    <a:pt x="486714" y="3732826"/>
                    <a:pt x="485979" y="3731354"/>
                  </a:cubicBezTo>
                  <a:cubicBezTo>
                    <a:pt x="485243" y="3729883"/>
                    <a:pt x="484139" y="3728779"/>
                    <a:pt x="482545" y="3728288"/>
                  </a:cubicBezTo>
                  <a:cubicBezTo>
                    <a:pt x="482422" y="3728288"/>
                    <a:pt x="482300" y="3728288"/>
                    <a:pt x="482177" y="3728166"/>
                  </a:cubicBezTo>
                  <a:cubicBezTo>
                    <a:pt x="482054" y="3728166"/>
                    <a:pt x="481932" y="3728166"/>
                    <a:pt x="481809" y="3728166"/>
                  </a:cubicBezTo>
                  <a:cubicBezTo>
                    <a:pt x="481687" y="3728166"/>
                    <a:pt x="481564" y="3728166"/>
                    <a:pt x="481441" y="3728166"/>
                  </a:cubicBezTo>
                  <a:cubicBezTo>
                    <a:pt x="481319" y="3728166"/>
                    <a:pt x="481196" y="3728166"/>
                    <a:pt x="481073" y="3728166"/>
                  </a:cubicBezTo>
                  <a:moveTo>
                    <a:pt x="850554" y="3791565"/>
                  </a:moveTo>
                  <a:cubicBezTo>
                    <a:pt x="850554" y="3791565"/>
                    <a:pt x="850309" y="3791565"/>
                    <a:pt x="850187" y="3791565"/>
                  </a:cubicBezTo>
                  <a:cubicBezTo>
                    <a:pt x="850187" y="3791565"/>
                    <a:pt x="849941" y="3791565"/>
                    <a:pt x="849819" y="3791565"/>
                  </a:cubicBezTo>
                  <a:cubicBezTo>
                    <a:pt x="849819" y="3791565"/>
                    <a:pt x="849573" y="3791565"/>
                    <a:pt x="849451" y="3791565"/>
                  </a:cubicBezTo>
                  <a:cubicBezTo>
                    <a:pt x="849451" y="3791565"/>
                    <a:pt x="849206" y="3791565"/>
                    <a:pt x="849083" y="3791565"/>
                  </a:cubicBezTo>
                  <a:cubicBezTo>
                    <a:pt x="846998" y="3791565"/>
                    <a:pt x="844791" y="3792055"/>
                    <a:pt x="842461" y="3793036"/>
                  </a:cubicBezTo>
                  <a:cubicBezTo>
                    <a:pt x="840131" y="3794018"/>
                    <a:pt x="837801" y="3795489"/>
                    <a:pt x="835594" y="3797328"/>
                  </a:cubicBezTo>
                  <a:cubicBezTo>
                    <a:pt x="833386" y="3799168"/>
                    <a:pt x="831179" y="3801375"/>
                    <a:pt x="829340" y="3803828"/>
                  </a:cubicBezTo>
                  <a:cubicBezTo>
                    <a:pt x="827378" y="3806281"/>
                    <a:pt x="825783" y="3808978"/>
                    <a:pt x="824434" y="3811921"/>
                  </a:cubicBezTo>
                  <a:cubicBezTo>
                    <a:pt x="823208" y="3814619"/>
                    <a:pt x="822350" y="3817194"/>
                    <a:pt x="821982" y="3819524"/>
                  </a:cubicBezTo>
                  <a:cubicBezTo>
                    <a:pt x="821614" y="3821854"/>
                    <a:pt x="821491" y="3824061"/>
                    <a:pt x="821982" y="3825901"/>
                  </a:cubicBezTo>
                  <a:cubicBezTo>
                    <a:pt x="822350" y="3827741"/>
                    <a:pt x="823086" y="3829334"/>
                    <a:pt x="824189" y="3830561"/>
                  </a:cubicBezTo>
                  <a:cubicBezTo>
                    <a:pt x="825293" y="3831787"/>
                    <a:pt x="826764" y="3832523"/>
                    <a:pt x="828481" y="3832768"/>
                  </a:cubicBezTo>
                  <a:cubicBezTo>
                    <a:pt x="828481" y="3832768"/>
                    <a:pt x="828727" y="3832768"/>
                    <a:pt x="828849" y="3832768"/>
                  </a:cubicBezTo>
                  <a:cubicBezTo>
                    <a:pt x="828972" y="3832768"/>
                    <a:pt x="829094" y="3832768"/>
                    <a:pt x="829217" y="3832768"/>
                  </a:cubicBezTo>
                  <a:cubicBezTo>
                    <a:pt x="829340" y="3832768"/>
                    <a:pt x="829462" y="3832768"/>
                    <a:pt x="829585" y="3832768"/>
                  </a:cubicBezTo>
                  <a:cubicBezTo>
                    <a:pt x="829585" y="3832768"/>
                    <a:pt x="829830" y="3832768"/>
                    <a:pt x="829953" y="3832768"/>
                  </a:cubicBezTo>
                  <a:cubicBezTo>
                    <a:pt x="832037" y="3832768"/>
                    <a:pt x="834367" y="3832278"/>
                    <a:pt x="836697" y="3831174"/>
                  </a:cubicBezTo>
                  <a:cubicBezTo>
                    <a:pt x="839027" y="3830193"/>
                    <a:pt x="841357" y="3828599"/>
                    <a:pt x="843565" y="3826759"/>
                  </a:cubicBezTo>
                  <a:cubicBezTo>
                    <a:pt x="845772" y="3824920"/>
                    <a:pt x="847979" y="3822713"/>
                    <a:pt x="849941" y="3820260"/>
                  </a:cubicBezTo>
                  <a:cubicBezTo>
                    <a:pt x="851903" y="3817807"/>
                    <a:pt x="853498" y="3815110"/>
                    <a:pt x="854846" y="3812166"/>
                  </a:cubicBezTo>
                  <a:cubicBezTo>
                    <a:pt x="856073" y="3809469"/>
                    <a:pt x="856931" y="3806893"/>
                    <a:pt x="857299" y="3804564"/>
                  </a:cubicBezTo>
                  <a:cubicBezTo>
                    <a:pt x="857667" y="3802234"/>
                    <a:pt x="857667" y="3800026"/>
                    <a:pt x="857299" y="3798187"/>
                  </a:cubicBezTo>
                  <a:cubicBezTo>
                    <a:pt x="856931" y="3796347"/>
                    <a:pt x="856195" y="3794753"/>
                    <a:pt x="855092" y="3793650"/>
                  </a:cubicBezTo>
                  <a:cubicBezTo>
                    <a:pt x="853988" y="3792546"/>
                    <a:pt x="852516" y="3791688"/>
                    <a:pt x="850677" y="3791442"/>
                  </a:cubicBezTo>
                  <a:moveTo>
                    <a:pt x="527059" y="3743985"/>
                  </a:moveTo>
                  <a:cubicBezTo>
                    <a:pt x="525465" y="3743740"/>
                    <a:pt x="523626" y="3743985"/>
                    <a:pt x="521664" y="3744598"/>
                  </a:cubicBezTo>
                  <a:cubicBezTo>
                    <a:pt x="519701" y="3745211"/>
                    <a:pt x="517739" y="3746315"/>
                    <a:pt x="515655" y="3747786"/>
                  </a:cubicBezTo>
                  <a:cubicBezTo>
                    <a:pt x="513693" y="3749135"/>
                    <a:pt x="511608" y="3750975"/>
                    <a:pt x="509769" y="3752937"/>
                  </a:cubicBezTo>
                  <a:cubicBezTo>
                    <a:pt x="507929" y="3755021"/>
                    <a:pt x="506090" y="3757229"/>
                    <a:pt x="504496" y="3759804"/>
                  </a:cubicBezTo>
                  <a:cubicBezTo>
                    <a:pt x="502779" y="3762379"/>
                    <a:pt x="501552" y="3765077"/>
                    <a:pt x="500694" y="3767530"/>
                  </a:cubicBezTo>
                  <a:cubicBezTo>
                    <a:pt x="499836" y="3769982"/>
                    <a:pt x="499345" y="3772312"/>
                    <a:pt x="499345" y="3774397"/>
                  </a:cubicBezTo>
                  <a:cubicBezTo>
                    <a:pt x="499345" y="3776481"/>
                    <a:pt x="499713" y="3778321"/>
                    <a:pt x="500449" y="3779670"/>
                  </a:cubicBezTo>
                  <a:cubicBezTo>
                    <a:pt x="501185" y="3781141"/>
                    <a:pt x="502411" y="3782123"/>
                    <a:pt x="504128" y="3782736"/>
                  </a:cubicBezTo>
                  <a:cubicBezTo>
                    <a:pt x="504128" y="3782736"/>
                    <a:pt x="504250" y="3782736"/>
                    <a:pt x="504373" y="3782736"/>
                  </a:cubicBezTo>
                  <a:cubicBezTo>
                    <a:pt x="504373" y="3782736"/>
                    <a:pt x="504496" y="3782736"/>
                    <a:pt x="504618" y="3782736"/>
                  </a:cubicBezTo>
                  <a:cubicBezTo>
                    <a:pt x="504618" y="3782736"/>
                    <a:pt x="504741" y="3782736"/>
                    <a:pt x="504863" y="3782736"/>
                  </a:cubicBezTo>
                  <a:cubicBezTo>
                    <a:pt x="504863" y="3782736"/>
                    <a:pt x="504986" y="3782736"/>
                    <a:pt x="505109" y="3782736"/>
                  </a:cubicBezTo>
                  <a:cubicBezTo>
                    <a:pt x="506703" y="3782981"/>
                    <a:pt x="508542" y="3782736"/>
                    <a:pt x="510504" y="3782123"/>
                  </a:cubicBezTo>
                  <a:cubicBezTo>
                    <a:pt x="512466" y="3781509"/>
                    <a:pt x="514551" y="3780406"/>
                    <a:pt x="516513" y="3779057"/>
                  </a:cubicBezTo>
                  <a:cubicBezTo>
                    <a:pt x="518475" y="3777708"/>
                    <a:pt x="520560" y="3775868"/>
                    <a:pt x="522522" y="3773906"/>
                  </a:cubicBezTo>
                  <a:cubicBezTo>
                    <a:pt x="524484" y="3771821"/>
                    <a:pt x="526323" y="3769614"/>
                    <a:pt x="527918" y="3767039"/>
                  </a:cubicBezTo>
                  <a:cubicBezTo>
                    <a:pt x="529635" y="3764341"/>
                    <a:pt x="530861" y="3761766"/>
                    <a:pt x="531719" y="3759191"/>
                  </a:cubicBezTo>
                  <a:cubicBezTo>
                    <a:pt x="532578" y="3756738"/>
                    <a:pt x="533068" y="3754408"/>
                    <a:pt x="533068" y="3752323"/>
                  </a:cubicBezTo>
                  <a:cubicBezTo>
                    <a:pt x="533068" y="3750239"/>
                    <a:pt x="532700" y="3748400"/>
                    <a:pt x="531842" y="3747051"/>
                  </a:cubicBezTo>
                  <a:cubicBezTo>
                    <a:pt x="530983" y="3745702"/>
                    <a:pt x="529757" y="3744598"/>
                    <a:pt x="528163" y="3744108"/>
                  </a:cubicBezTo>
                  <a:cubicBezTo>
                    <a:pt x="528163" y="3744108"/>
                    <a:pt x="527918" y="3744108"/>
                    <a:pt x="527918" y="3744108"/>
                  </a:cubicBezTo>
                  <a:cubicBezTo>
                    <a:pt x="527918" y="3744108"/>
                    <a:pt x="527672" y="3744108"/>
                    <a:pt x="527672" y="3744108"/>
                  </a:cubicBezTo>
                  <a:cubicBezTo>
                    <a:pt x="527672" y="3744108"/>
                    <a:pt x="527427" y="3744108"/>
                    <a:pt x="527427" y="3744108"/>
                  </a:cubicBezTo>
                  <a:cubicBezTo>
                    <a:pt x="527427" y="3744108"/>
                    <a:pt x="527182" y="3744108"/>
                    <a:pt x="527182" y="3744108"/>
                  </a:cubicBezTo>
                  <a:moveTo>
                    <a:pt x="791079" y="3789480"/>
                  </a:moveTo>
                  <a:cubicBezTo>
                    <a:pt x="791079" y="3789480"/>
                    <a:pt x="790957" y="3789480"/>
                    <a:pt x="790834" y="3789480"/>
                  </a:cubicBezTo>
                  <a:cubicBezTo>
                    <a:pt x="790834" y="3789480"/>
                    <a:pt x="790711" y="3789480"/>
                    <a:pt x="790589" y="3789480"/>
                  </a:cubicBezTo>
                  <a:cubicBezTo>
                    <a:pt x="790589" y="3789480"/>
                    <a:pt x="790466" y="3789480"/>
                    <a:pt x="790344" y="3789480"/>
                  </a:cubicBezTo>
                  <a:cubicBezTo>
                    <a:pt x="790344" y="3789480"/>
                    <a:pt x="790221" y="3789480"/>
                    <a:pt x="790098" y="3789480"/>
                  </a:cubicBezTo>
                  <a:cubicBezTo>
                    <a:pt x="788136" y="3789480"/>
                    <a:pt x="785929" y="3789848"/>
                    <a:pt x="783599" y="3790829"/>
                  </a:cubicBezTo>
                  <a:cubicBezTo>
                    <a:pt x="781392" y="3791810"/>
                    <a:pt x="779062" y="3793159"/>
                    <a:pt x="776854" y="3794998"/>
                  </a:cubicBezTo>
                  <a:cubicBezTo>
                    <a:pt x="774647" y="3796715"/>
                    <a:pt x="772440" y="3798923"/>
                    <a:pt x="770478" y="3801253"/>
                  </a:cubicBezTo>
                  <a:cubicBezTo>
                    <a:pt x="768516" y="3803705"/>
                    <a:pt x="766799" y="3806281"/>
                    <a:pt x="765450" y="3809101"/>
                  </a:cubicBezTo>
                  <a:cubicBezTo>
                    <a:pt x="764101" y="3811799"/>
                    <a:pt x="763243" y="3814496"/>
                    <a:pt x="762752" y="3816826"/>
                  </a:cubicBezTo>
                  <a:cubicBezTo>
                    <a:pt x="762262" y="3819279"/>
                    <a:pt x="762139" y="3821486"/>
                    <a:pt x="762507" y="3823326"/>
                  </a:cubicBezTo>
                  <a:cubicBezTo>
                    <a:pt x="762875" y="3825288"/>
                    <a:pt x="763610" y="3826882"/>
                    <a:pt x="764714" y="3828108"/>
                  </a:cubicBezTo>
                  <a:cubicBezTo>
                    <a:pt x="765818" y="3829334"/>
                    <a:pt x="767289" y="3830070"/>
                    <a:pt x="769129" y="3830438"/>
                  </a:cubicBezTo>
                  <a:cubicBezTo>
                    <a:pt x="769129" y="3830438"/>
                    <a:pt x="769251" y="3830438"/>
                    <a:pt x="769374" y="3830438"/>
                  </a:cubicBezTo>
                  <a:lnTo>
                    <a:pt x="769619" y="3830438"/>
                  </a:lnTo>
                  <a:cubicBezTo>
                    <a:pt x="769619" y="3830438"/>
                    <a:pt x="769742" y="3830438"/>
                    <a:pt x="769865" y="3830438"/>
                  </a:cubicBezTo>
                  <a:cubicBezTo>
                    <a:pt x="769865" y="3830438"/>
                    <a:pt x="769987" y="3830438"/>
                    <a:pt x="770110" y="3830438"/>
                  </a:cubicBezTo>
                  <a:cubicBezTo>
                    <a:pt x="772072" y="3830561"/>
                    <a:pt x="774279" y="3830070"/>
                    <a:pt x="776487" y="3829212"/>
                  </a:cubicBezTo>
                  <a:cubicBezTo>
                    <a:pt x="778694" y="3828231"/>
                    <a:pt x="781024" y="3826882"/>
                    <a:pt x="783231" y="3825043"/>
                  </a:cubicBezTo>
                  <a:cubicBezTo>
                    <a:pt x="785438" y="3823203"/>
                    <a:pt x="787646" y="3821119"/>
                    <a:pt x="789608" y="3818666"/>
                  </a:cubicBezTo>
                  <a:cubicBezTo>
                    <a:pt x="791570" y="3816213"/>
                    <a:pt x="793287" y="3813516"/>
                    <a:pt x="794758" y="3810695"/>
                  </a:cubicBezTo>
                  <a:cubicBezTo>
                    <a:pt x="796107" y="3807997"/>
                    <a:pt x="796966" y="3805299"/>
                    <a:pt x="797456" y="3802847"/>
                  </a:cubicBezTo>
                  <a:cubicBezTo>
                    <a:pt x="797947" y="3800394"/>
                    <a:pt x="798069" y="3798187"/>
                    <a:pt x="797701" y="3796347"/>
                  </a:cubicBezTo>
                  <a:cubicBezTo>
                    <a:pt x="797333" y="3794385"/>
                    <a:pt x="796598" y="3792791"/>
                    <a:pt x="795494" y="3791688"/>
                  </a:cubicBezTo>
                  <a:cubicBezTo>
                    <a:pt x="794390" y="3790461"/>
                    <a:pt x="792919" y="3789726"/>
                    <a:pt x="791079" y="3789480"/>
                  </a:cubicBezTo>
                  <a:moveTo>
                    <a:pt x="575375" y="3757597"/>
                  </a:moveTo>
                  <a:cubicBezTo>
                    <a:pt x="573658" y="3757351"/>
                    <a:pt x="571696" y="3757597"/>
                    <a:pt x="569734" y="3758333"/>
                  </a:cubicBezTo>
                  <a:cubicBezTo>
                    <a:pt x="567772" y="3759068"/>
                    <a:pt x="565565" y="3760172"/>
                    <a:pt x="563480" y="3761643"/>
                  </a:cubicBezTo>
                  <a:cubicBezTo>
                    <a:pt x="561395" y="3763115"/>
                    <a:pt x="559311" y="3764954"/>
                    <a:pt x="557349" y="3767039"/>
                  </a:cubicBezTo>
                  <a:cubicBezTo>
                    <a:pt x="555387" y="3769124"/>
                    <a:pt x="553547" y="3771576"/>
                    <a:pt x="552076" y="3774151"/>
                  </a:cubicBezTo>
                  <a:cubicBezTo>
                    <a:pt x="550481" y="3776849"/>
                    <a:pt x="549255" y="3779425"/>
                    <a:pt x="548519" y="3782000"/>
                  </a:cubicBezTo>
                  <a:cubicBezTo>
                    <a:pt x="547784" y="3784453"/>
                    <a:pt x="547416" y="3786782"/>
                    <a:pt x="547416" y="3788867"/>
                  </a:cubicBezTo>
                  <a:cubicBezTo>
                    <a:pt x="547416" y="3790952"/>
                    <a:pt x="547906" y="3792668"/>
                    <a:pt x="548765" y="3794140"/>
                  </a:cubicBezTo>
                  <a:cubicBezTo>
                    <a:pt x="549623" y="3795489"/>
                    <a:pt x="550972" y="3796470"/>
                    <a:pt x="552689" y="3796961"/>
                  </a:cubicBezTo>
                  <a:cubicBezTo>
                    <a:pt x="552689" y="3796961"/>
                    <a:pt x="552811" y="3796961"/>
                    <a:pt x="552934" y="3796961"/>
                  </a:cubicBezTo>
                  <a:cubicBezTo>
                    <a:pt x="553057" y="3796961"/>
                    <a:pt x="553057" y="3796961"/>
                    <a:pt x="553179" y="3796961"/>
                  </a:cubicBezTo>
                  <a:cubicBezTo>
                    <a:pt x="553179" y="3796961"/>
                    <a:pt x="553302" y="3796961"/>
                    <a:pt x="553424" y="3796961"/>
                  </a:cubicBezTo>
                  <a:cubicBezTo>
                    <a:pt x="553424" y="3796961"/>
                    <a:pt x="553547" y="3796961"/>
                    <a:pt x="553670" y="3796961"/>
                  </a:cubicBezTo>
                  <a:cubicBezTo>
                    <a:pt x="555387" y="3797206"/>
                    <a:pt x="557349" y="3796961"/>
                    <a:pt x="559311" y="3796225"/>
                  </a:cubicBezTo>
                  <a:cubicBezTo>
                    <a:pt x="561395" y="3795489"/>
                    <a:pt x="563480" y="3794385"/>
                    <a:pt x="565565" y="3792914"/>
                  </a:cubicBezTo>
                  <a:cubicBezTo>
                    <a:pt x="567649" y="3791442"/>
                    <a:pt x="569734" y="3789603"/>
                    <a:pt x="571696" y="3787396"/>
                  </a:cubicBezTo>
                  <a:cubicBezTo>
                    <a:pt x="573658" y="3785311"/>
                    <a:pt x="575498" y="3782858"/>
                    <a:pt x="576969" y="3780283"/>
                  </a:cubicBezTo>
                  <a:cubicBezTo>
                    <a:pt x="578563" y="3777585"/>
                    <a:pt x="579790" y="3774887"/>
                    <a:pt x="580525" y="3772435"/>
                  </a:cubicBezTo>
                  <a:cubicBezTo>
                    <a:pt x="581261" y="3769982"/>
                    <a:pt x="581629" y="3767530"/>
                    <a:pt x="581629" y="3765568"/>
                  </a:cubicBezTo>
                  <a:cubicBezTo>
                    <a:pt x="581629" y="3763483"/>
                    <a:pt x="581139" y="3761766"/>
                    <a:pt x="580158" y="3760417"/>
                  </a:cubicBezTo>
                  <a:cubicBezTo>
                    <a:pt x="579299" y="3759068"/>
                    <a:pt x="577950" y="3758087"/>
                    <a:pt x="576233" y="3757719"/>
                  </a:cubicBezTo>
                  <a:cubicBezTo>
                    <a:pt x="576233" y="3757719"/>
                    <a:pt x="576111" y="3757719"/>
                    <a:pt x="575988" y="3757719"/>
                  </a:cubicBezTo>
                  <a:cubicBezTo>
                    <a:pt x="575988" y="3757719"/>
                    <a:pt x="575866" y="3757719"/>
                    <a:pt x="575743" y="3757719"/>
                  </a:cubicBezTo>
                  <a:cubicBezTo>
                    <a:pt x="575743" y="3757719"/>
                    <a:pt x="575620" y="3757719"/>
                    <a:pt x="575498" y="3757719"/>
                  </a:cubicBezTo>
                  <a:cubicBezTo>
                    <a:pt x="575498" y="3757719"/>
                    <a:pt x="575375" y="3757719"/>
                    <a:pt x="575252" y="3757719"/>
                  </a:cubicBezTo>
                  <a:moveTo>
                    <a:pt x="733934" y="3784943"/>
                  </a:moveTo>
                  <a:cubicBezTo>
                    <a:pt x="733934" y="3784943"/>
                    <a:pt x="733934" y="3784943"/>
                    <a:pt x="733812" y="3784943"/>
                  </a:cubicBezTo>
                  <a:cubicBezTo>
                    <a:pt x="733812" y="3784943"/>
                    <a:pt x="733812" y="3784943"/>
                    <a:pt x="733689" y="3784943"/>
                  </a:cubicBezTo>
                  <a:cubicBezTo>
                    <a:pt x="733689" y="3784943"/>
                    <a:pt x="733689" y="3784943"/>
                    <a:pt x="733566" y="3784943"/>
                  </a:cubicBezTo>
                  <a:cubicBezTo>
                    <a:pt x="733566" y="3784943"/>
                    <a:pt x="733566" y="3784943"/>
                    <a:pt x="733444" y="3784943"/>
                  </a:cubicBezTo>
                  <a:cubicBezTo>
                    <a:pt x="731482" y="3784698"/>
                    <a:pt x="729397" y="3785066"/>
                    <a:pt x="727190" y="3785924"/>
                  </a:cubicBezTo>
                  <a:cubicBezTo>
                    <a:pt x="724982" y="3786782"/>
                    <a:pt x="722775" y="3788131"/>
                    <a:pt x="720445" y="3789726"/>
                  </a:cubicBezTo>
                  <a:cubicBezTo>
                    <a:pt x="718238" y="3791442"/>
                    <a:pt x="716030" y="3793527"/>
                    <a:pt x="714068" y="3795857"/>
                  </a:cubicBezTo>
                  <a:cubicBezTo>
                    <a:pt x="712106" y="3798187"/>
                    <a:pt x="710390" y="3800762"/>
                    <a:pt x="708918" y="3803583"/>
                  </a:cubicBezTo>
                  <a:cubicBezTo>
                    <a:pt x="707446" y="3806281"/>
                    <a:pt x="706465" y="3808978"/>
                    <a:pt x="705852" y="3811431"/>
                  </a:cubicBezTo>
                  <a:cubicBezTo>
                    <a:pt x="705239" y="3813883"/>
                    <a:pt x="705117" y="3816213"/>
                    <a:pt x="705362" y="3818176"/>
                  </a:cubicBezTo>
                  <a:cubicBezTo>
                    <a:pt x="705607" y="3820137"/>
                    <a:pt x="706343" y="3821854"/>
                    <a:pt x="707324" y="3823081"/>
                  </a:cubicBezTo>
                  <a:cubicBezTo>
                    <a:pt x="708427" y="3824307"/>
                    <a:pt x="709899" y="3825165"/>
                    <a:pt x="711738" y="3825411"/>
                  </a:cubicBezTo>
                  <a:cubicBezTo>
                    <a:pt x="711738" y="3825411"/>
                    <a:pt x="711738" y="3825411"/>
                    <a:pt x="711861" y="3825411"/>
                  </a:cubicBezTo>
                  <a:cubicBezTo>
                    <a:pt x="711861" y="3825411"/>
                    <a:pt x="711861" y="3825411"/>
                    <a:pt x="711984" y="3825411"/>
                  </a:cubicBezTo>
                  <a:cubicBezTo>
                    <a:pt x="711984" y="3825411"/>
                    <a:pt x="711984" y="3825411"/>
                    <a:pt x="712106" y="3825411"/>
                  </a:cubicBezTo>
                  <a:cubicBezTo>
                    <a:pt x="712106" y="3825411"/>
                    <a:pt x="712106" y="3825411"/>
                    <a:pt x="712229" y="3825411"/>
                  </a:cubicBezTo>
                  <a:cubicBezTo>
                    <a:pt x="714191" y="3825656"/>
                    <a:pt x="716276" y="3825288"/>
                    <a:pt x="718606" y="3824429"/>
                  </a:cubicBezTo>
                  <a:cubicBezTo>
                    <a:pt x="720813" y="3823571"/>
                    <a:pt x="723143" y="3822222"/>
                    <a:pt x="725350" y="3820505"/>
                  </a:cubicBezTo>
                  <a:cubicBezTo>
                    <a:pt x="727558" y="3818789"/>
                    <a:pt x="729765" y="3816704"/>
                    <a:pt x="731727" y="3814374"/>
                  </a:cubicBezTo>
                  <a:cubicBezTo>
                    <a:pt x="733689" y="3812044"/>
                    <a:pt x="735528" y="3809346"/>
                    <a:pt x="736877" y="3806526"/>
                  </a:cubicBezTo>
                  <a:cubicBezTo>
                    <a:pt x="738349" y="3803828"/>
                    <a:pt x="739330" y="3801130"/>
                    <a:pt x="739821" y="3798677"/>
                  </a:cubicBezTo>
                  <a:cubicBezTo>
                    <a:pt x="740434" y="3796225"/>
                    <a:pt x="740556" y="3794018"/>
                    <a:pt x="740188" y="3792055"/>
                  </a:cubicBezTo>
                  <a:cubicBezTo>
                    <a:pt x="739821" y="3790093"/>
                    <a:pt x="739207" y="3788499"/>
                    <a:pt x="738104" y="3787273"/>
                  </a:cubicBezTo>
                  <a:cubicBezTo>
                    <a:pt x="737000" y="3786046"/>
                    <a:pt x="735528" y="3785311"/>
                    <a:pt x="733689" y="3784943"/>
                  </a:cubicBezTo>
                  <a:moveTo>
                    <a:pt x="626021" y="3768878"/>
                  </a:moveTo>
                  <a:cubicBezTo>
                    <a:pt x="624181" y="3768633"/>
                    <a:pt x="622219" y="3768878"/>
                    <a:pt x="620135" y="3769614"/>
                  </a:cubicBezTo>
                  <a:cubicBezTo>
                    <a:pt x="618050" y="3770350"/>
                    <a:pt x="615843" y="3771576"/>
                    <a:pt x="613758" y="3773048"/>
                  </a:cubicBezTo>
                  <a:cubicBezTo>
                    <a:pt x="611551" y="3774642"/>
                    <a:pt x="609466" y="3776481"/>
                    <a:pt x="607504" y="3778689"/>
                  </a:cubicBezTo>
                  <a:cubicBezTo>
                    <a:pt x="605542" y="3780896"/>
                    <a:pt x="603702" y="3783349"/>
                    <a:pt x="602231" y="3786046"/>
                  </a:cubicBezTo>
                  <a:cubicBezTo>
                    <a:pt x="600637" y="3788744"/>
                    <a:pt x="599533" y="3791442"/>
                    <a:pt x="598797" y="3793895"/>
                  </a:cubicBezTo>
                  <a:cubicBezTo>
                    <a:pt x="598061" y="3796347"/>
                    <a:pt x="597816" y="3798677"/>
                    <a:pt x="597939" y="3800762"/>
                  </a:cubicBezTo>
                  <a:cubicBezTo>
                    <a:pt x="598061" y="3802847"/>
                    <a:pt x="598675" y="3804564"/>
                    <a:pt x="599656" y="3805913"/>
                  </a:cubicBezTo>
                  <a:cubicBezTo>
                    <a:pt x="600637" y="3807261"/>
                    <a:pt x="601986" y="3808120"/>
                    <a:pt x="603825" y="3808488"/>
                  </a:cubicBezTo>
                  <a:cubicBezTo>
                    <a:pt x="603825" y="3808488"/>
                    <a:pt x="603825" y="3808488"/>
                    <a:pt x="603825" y="3808488"/>
                  </a:cubicBezTo>
                  <a:lnTo>
                    <a:pt x="603825" y="3808488"/>
                  </a:lnTo>
                  <a:cubicBezTo>
                    <a:pt x="603825" y="3808488"/>
                    <a:pt x="603825" y="3808488"/>
                    <a:pt x="603825" y="3808488"/>
                  </a:cubicBezTo>
                  <a:cubicBezTo>
                    <a:pt x="603825" y="3808488"/>
                    <a:pt x="603825" y="3808488"/>
                    <a:pt x="603825" y="3808488"/>
                  </a:cubicBezTo>
                  <a:cubicBezTo>
                    <a:pt x="605542" y="3808733"/>
                    <a:pt x="607626" y="3808488"/>
                    <a:pt x="609711" y="3807752"/>
                  </a:cubicBezTo>
                  <a:cubicBezTo>
                    <a:pt x="611796" y="3807016"/>
                    <a:pt x="614003" y="3805790"/>
                    <a:pt x="616211" y="3804318"/>
                  </a:cubicBezTo>
                  <a:cubicBezTo>
                    <a:pt x="618418" y="3802847"/>
                    <a:pt x="620503" y="3800885"/>
                    <a:pt x="622465" y="3798555"/>
                  </a:cubicBezTo>
                  <a:cubicBezTo>
                    <a:pt x="624427" y="3796347"/>
                    <a:pt x="626266" y="3793772"/>
                    <a:pt x="627860" y="3791074"/>
                  </a:cubicBezTo>
                  <a:cubicBezTo>
                    <a:pt x="629454" y="3788376"/>
                    <a:pt x="630558" y="3785679"/>
                    <a:pt x="631294" y="3783103"/>
                  </a:cubicBezTo>
                  <a:cubicBezTo>
                    <a:pt x="632030" y="3780651"/>
                    <a:pt x="632275" y="3778321"/>
                    <a:pt x="632152" y="3776236"/>
                  </a:cubicBezTo>
                  <a:cubicBezTo>
                    <a:pt x="632030" y="3774151"/>
                    <a:pt x="631416" y="3772435"/>
                    <a:pt x="630435" y="3771208"/>
                  </a:cubicBezTo>
                  <a:cubicBezTo>
                    <a:pt x="629454" y="3769860"/>
                    <a:pt x="628106" y="3769001"/>
                    <a:pt x="626266" y="3768633"/>
                  </a:cubicBezTo>
                  <a:lnTo>
                    <a:pt x="626266" y="3768633"/>
                  </a:lnTo>
                  <a:cubicBezTo>
                    <a:pt x="626266" y="3768633"/>
                    <a:pt x="626266" y="3768633"/>
                    <a:pt x="626266" y="3768633"/>
                  </a:cubicBezTo>
                  <a:cubicBezTo>
                    <a:pt x="626266" y="3768633"/>
                    <a:pt x="626266" y="3768633"/>
                    <a:pt x="626266" y="3768633"/>
                  </a:cubicBezTo>
                  <a:cubicBezTo>
                    <a:pt x="626266" y="3768633"/>
                    <a:pt x="626266" y="3768633"/>
                    <a:pt x="626266" y="3768633"/>
                  </a:cubicBezTo>
                  <a:moveTo>
                    <a:pt x="678874" y="3778076"/>
                  </a:moveTo>
                  <a:cubicBezTo>
                    <a:pt x="677034" y="3777830"/>
                    <a:pt x="674950" y="3778076"/>
                    <a:pt x="672742" y="3778811"/>
                  </a:cubicBezTo>
                  <a:cubicBezTo>
                    <a:pt x="670535" y="3779547"/>
                    <a:pt x="668328" y="3780773"/>
                    <a:pt x="666120" y="3782490"/>
                  </a:cubicBezTo>
                  <a:cubicBezTo>
                    <a:pt x="663913" y="3784084"/>
                    <a:pt x="661706" y="3786169"/>
                    <a:pt x="659744" y="3788376"/>
                  </a:cubicBezTo>
                  <a:cubicBezTo>
                    <a:pt x="657782" y="3790706"/>
                    <a:pt x="655942" y="3793281"/>
                    <a:pt x="654471" y="3795979"/>
                  </a:cubicBezTo>
                  <a:cubicBezTo>
                    <a:pt x="652999" y="3798800"/>
                    <a:pt x="651895" y="3801498"/>
                    <a:pt x="651282" y="3803951"/>
                  </a:cubicBezTo>
                  <a:cubicBezTo>
                    <a:pt x="650669" y="3806403"/>
                    <a:pt x="650424" y="3808733"/>
                    <a:pt x="650669" y="3810818"/>
                  </a:cubicBezTo>
                  <a:cubicBezTo>
                    <a:pt x="650915" y="3812780"/>
                    <a:pt x="651528" y="3814496"/>
                    <a:pt x="652509" y="3815846"/>
                  </a:cubicBezTo>
                  <a:cubicBezTo>
                    <a:pt x="653612" y="3817072"/>
                    <a:pt x="654961" y="3817930"/>
                    <a:pt x="656923" y="3818298"/>
                  </a:cubicBezTo>
                  <a:cubicBezTo>
                    <a:pt x="658763" y="3818543"/>
                    <a:pt x="660847" y="3818298"/>
                    <a:pt x="663055" y="3817439"/>
                  </a:cubicBezTo>
                  <a:cubicBezTo>
                    <a:pt x="665262" y="3816581"/>
                    <a:pt x="667469" y="3815355"/>
                    <a:pt x="669677" y="3813761"/>
                  </a:cubicBezTo>
                  <a:cubicBezTo>
                    <a:pt x="671884" y="3812166"/>
                    <a:pt x="674091" y="3810082"/>
                    <a:pt x="676053" y="3807752"/>
                  </a:cubicBezTo>
                  <a:cubicBezTo>
                    <a:pt x="678016" y="3805422"/>
                    <a:pt x="679855" y="3802847"/>
                    <a:pt x="681449" y="3800026"/>
                  </a:cubicBezTo>
                  <a:cubicBezTo>
                    <a:pt x="682921" y="3797206"/>
                    <a:pt x="684024" y="3794508"/>
                    <a:pt x="684637" y="3792055"/>
                  </a:cubicBezTo>
                  <a:cubicBezTo>
                    <a:pt x="685251" y="3789603"/>
                    <a:pt x="685496" y="3787273"/>
                    <a:pt x="685251" y="3785311"/>
                  </a:cubicBezTo>
                  <a:cubicBezTo>
                    <a:pt x="685005" y="3783349"/>
                    <a:pt x="684392" y="3781632"/>
                    <a:pt x="683289" y="3780406"/>
                  </a:cubicBezTo>
                  <a:cubicBezTo>
                    <a:pt x="682185" y="3779179"/>
                    <a:pt x="680713" y="3778321"/>
                    <a:pt x="678874" y="3778076"/>
                  </a:cubicBezTo>
                  <a:moveTo>
                    <a:pt x="2688272" y="109876"/>
                  </a:moveTo>
                  <a:cubicBezTo>
                    <a:pt x="2686555" y="110366"/>
                    <a:pt x="2684716" y="111224"/>
                    <a:pt x="2682999" y="112206"/>
                  </a:cubicBezTo>
                  <a:cubicBezTo>
                    <a:pt x="2681282" y="113187"/>
                    <a:pt x="2679443" y="114290"/>
                    <a:pt x="2677849" y="115639"/>
                  </a:cubicBezTo>
                  <a:cubicBezTo>
                    <a:pt x="2676254" y="116988"/>
                    <a:pt x="2674783" y="118214"/>
                    <a:pt x="2673434" y="119686"/>
                  </a:cubicBezTo>
                  <a:cubicBezTo>
                    <a:pt x="2672208" y="121035"/>
                    <a:pt x="2671104" y="122506"/>
                    <a:pt x="2670368" y="123855"/>
                  </a:cubicBezTo>
                  <a:cubicBezTo>
                    <a:pt x="2669632" y="125204"/>
                    <a:pt x="2669265" y="126430"/>
                    <a:pt x="2669265" y="127411"/>
                  </a:cubicBezTo>
                  <a:cubicBezTo>
                    <a:pt x="2669265" y="128393"/>
                    <a:pt x="2669510" y="129251"/>
                    <a:pt x="2670245" y="129741"/>
                  </a:cubicBezTo>
                  <a:cubicBezTo>
                    <a:pt x="2670859" y="130355"/>
                    <a:pt x="2671840" y="130600"/>
                    <a:pt x="2673066" y="130600"/>
                  </a:cubicBezTo>
                  <a:cubicBezTo>
                    <a:pt x="2674292" y="130600"/>
                    <a:pt x="2675764" y="130355"/>
                    <a:pt x="2677481" y="129864"/>
                  </a:cubicBezTo>
                  <a:cubicBezTo>
                    <a:pt x="2679198" y="129251"/>
                    <a:pt x="2681037" y="128515"/>
                    <a:pt x="2682754" y="127534"/>
                  </a:cubicBezTo>
                  <a:cubicBezTo>
                    <a:pt x="2684470" y="126553"/>
                    <a:pt x="2686310" y="125327"/>
                    <a:pt x="2687904" y="124101"/>
                  </a:cubicBezTo>
                  <a:cubicBezTo>
                    <a:pt x="2689498" y="122874"/>
                    <a:pt x="2691093" y="121525"/>
                    <a:pt x="2692319" y="120054"/>
                  </a:cubicBezTo>
                  <a:cubicBezTo>
                    <a:pt x="2693545" y="118705"/>
                    <a:pt x="2694649" y="117233"/>
                    <a:pt x="2695384" y="115884"/>
                  </a:cubicBezTo>
                  <a:cubicBezTo>
                    <a:pt x="2696120" y="114535"/>
                    <a:pt x="2696488" y="113309"/>
                    <a:pt x="2696488" y="112328"/>
                  </a:cubicBezTo>
                  <a:cubicBezTo>
                    <a:pt x="2696488" y="111347"/>
                    <a:pt x="2696120" y="110611"/>
                    <a:pt x="2695507" y="109998"/>
                  </a:cubicBezTo>
                  <a:cubicBezTo>
                    <a:pt x="2694894" y="109508"/>
                    <a:pt x="2693913" y="109140"/>
                    <a:pt x="2692687" y="109140"/>
                  </a:cubicBezTo>
                  <a:cubicBezTo>
                    <a:pt x="2691460" y="109140"/>
                    <a:pt x="2689989" y="109385"/>
                    <a:pt x="2688272" y="109876"/>
                  </a:cubicBezTo>
                </a:path>
              </a:pathLst>
            </a:custGeom>
            <a:solidFill>
              <a:srgbClr val="27FEFF"/>
            </a:solidFill>
            <a:ln w="0" cap="flat">
              <a:noFill/>
              <a:prstDash val="solid"/>
              <a:miter/>
            </a:ln>
          </p:spPr>
          <p:txBody>
            <a:bodyPr rtlCol="0" anchor="ctr"/>
            <a:lstStyle/>
            <a:p>
              <a:endParaRPr lang="en-US"/>
            </a:p>
          </p:txBody>
        </p:sp>
        <p:pic>
          <p:nvPicPr>
            <p:cNvPr id="332" name="Picture 331">
              <a:extLst>
                <a:ext uri="{FF2B5EF4-FFF2-40B4-BE49-F238E27FC236}">
                  <a16:creationId xmlns:a16="http://schemas.microsoft.com/office/drawing/2014/main" id="{64ABAA4C-73B2-4F2F-B197-6D4E0FF581C8}"/>
                </a:ext>
              </a:extLst>
            </p:cNvPr>
            <p:cNvPicPr>
              <a:picLocks noChangeAspect="1"/>
            </p:cNvPicPr>
            <p:nvPr/>
          </p:nvPicPr>
          <p:blipFill>
            <a:blip r:embed="rId8"/>
            <a:stretch>
              <a:fillRect/>
            </a:stretch>
          </p:blipFill>
          <p:spPr>
            <a:xfrm>
              <a:off x="6641759" y="1302814"/>
              <a:ext cx="5062123" cy="4720724"/>
            </a:xfrm>
            <a:custGeom>
              <a:avLst/>
              <a:gdLst>
                <a:gd name="connsiteX0" fmla="*/ -654 w 5062123"/>
                <a:gd name="connsiteY0" fmla="*/ -598 h 4720724"/>
                <a:gd name="connsiteX1" fmla="*/ 5061470 w 5062123"/>
                <a:gd name="connsiteY1" fmla="*/ -598 h 4720724"/>
                <a:gd name="connsiteX2" fmla="*/ 5061470 w 5062123"/>
                <a:gd name="connsiteY2" fmla="*/ 4720126 h 4720724"/>
                <a:gd name="connsiteX3" fmla="*/ -654 w 5062123"/>
                <a:gd name="connsiteY3" fmla="*/ 4720126 h 4720724"/>
              </a:gdLst>
              <a:ahLst/>
              <a:cxnLst>
                <a:cxn ang="0">
                  <a:pos x="connsiteX0" y="connsiteY0"/>
                </a:cxn>
                <a:cxn ang="0">
                  <a:pos x="connsiteX1" y="connsiteY1"/>
                </a:cxn>
                <a:cxn ang="0">
                  <a:pos x="connsiteX2" y="connsiteY2"/>
                </a:cxn>
                <a:cxn ang="0">
                  <a:pos x="connsiteX3" y="connsiteY3"/>
                </a:cxn>
              </a:cxnLst>
              <a:rect l="l" t="t" r="r" b="b"/>
              <a:pathLst>
                <a:path w="5062123" h="4720724">
                  <a:moveTo>
                    <a:pt x="-654" y="-598"/>
                  </a:moveTo>
                  <a:lnTo>
                    <a:pt x="5061470" y="-598"/>
                  </a:lnTo>
                  <a:lnTo>
                    <a:pt x="5061470" y="4720126"/>
                  </a:lnTo>
                  <a:lnTo>
                    <a:pt x="-654" y="4720126"/>
                  </a:lnTo>
                  <a:close/>
                </a:path>
              </a:pathLst>
            </a:custGeom>
          </p:spPr>
        </p:pic>
        <p:sp>
          <p:nvSpPr>
            <p:cNvPr id="333" name="Freeform: Shape 332">
              <a:extLst>
                <a:ext uri="{FF2B5EF4-FFF2-40B4-BE49-F238E27FC236}">
                  <a16:creationId xmlns:a16="http://schemas.microsoft.com/office/drawing/2014/main" id="{457EC09E-8667-7D94-C3BC-FB5CB6A65C96}"/>
                </a:ext>
              </a:extLst>
            </p:cNvPr>
            <p:cNvSpPr/>
            <p:nvPr/>
          </p:nvSpPr>
          <p:spPr>
            <a:xfrm>
              <a:off x="7083713" y="1747344"/>
              <a:ext cx="4177355" cy="3832767"/>
            </a:xfrm>
            <a:custGeom>
              <a:avLst/>
              <a:gdLst>
                <a:gd name="connsiteX0" fmla="*/ 2738182 w 4177355"/>
                <a:gd name="connsiteY0" fmla="*/ 94302 h 3832767"/>
                <a:gd name="connsiteX1" fmla="*/ 2732909 w 4177355"/>
                <a:gd name="connsiteY1" fmla="*/ 96632 h 3832767"/>
                <a:gd name="connsiteX2" fmla="*/ 2727759 w 4177355"/>
                <a:gd name="connsiteY2" fmla="*/ 99943 h 3832767"/>
                <a:gd name="connsiteX3" fmla="*/ 2723344 w 4177355"/>
                <a:gd name="connsiteY3" fmla="*/ 103867 h 3832767"/>
                <a:gd name="connsiteX4" fmla="*/ 2720155 w 4177355"/>
                <a:gd name="connsiteY4" fmla="*/ 108036 h 3832767"/>
                <a:gd name="connsiteX5" fmla="*/ 2718929 w 4177355"/>
                <a:gd name="connsiteY5" fmla="*/ 111715 h 3832767"/>
                <a:gd name="connsiteX6" fmla="*/ 2719787 w 4177355"/>
                <a:gd name="connsiteY6" fmla="*/ 114168 h 3832767"/>
                <a:gd name="connsiteX7" fmla="*/ 2722485 w 4177355"/>
                <a:gd name="connsiteY7" fmla="*/ 115149 h 3832767"/>
                <a:gd name="connsiteX8" fmla="*/ 2726900 w 4177355"/>
                <a:gd name="connsiteY8" fmla="*/ 114535 h 3832767"/>
                <a:gd name="connsiteX9" fmla="*/ 2726900 w 4177355"/>
                <a:gd name="connsiteY9" fmla="*/ 114535 h 3832767"/>
                <a:gd name="connsiteX10" fmla="*/ 2726900 w 4177355"/>
                <a:gd name="connsiteY10" fmla="*/ 114535 h 3832767"/>
                <a:gd name="connsiteX11" fmla="*/ 2726900 w 4177355"/>
                <a:gd name="connsiteY11" fmla="*/ 114535 h 3832767"/>
                <a:gd name="connsiteX12" fmla="*/ 2726900 w 4177355"/>
                <a:gd name="connsiteY12" fmla="*/ 114535 h 3832767"/>
                <a:gd name="connsiteX13" fmla="*/ 2732173 w 4177355"/>
                <a:gd name="connsiteY13" fmla="*/ 112206 h 3832767"/>
                <a:gd name="connsiteX14" fmla="*/ 2737324 w 4177355"/>
                <a:gd name="connsiteY14" fmla="*/ 108895 h 3832767"/>
                <a:gd name="connsiteX15" fmla="*/ 2741738 w 4177355"/>
                <a:gd name="connsiteY15" fmla="*/ 104970 h 3832767"/>
                <a:gd name="connsiteX16" fmla="*/ 2744927 w 4177355"/>
                <a:gd name="connsiteY16" fmla="*/ 100801 h 3832767"/>
                <a:gd name="connsiteX17" fmla="*/ 2746275 w 4177355"/>
                <a:gd name="connsiteY17" fmla="*/ 97122 h 3832767"/>
                <a:gd name="connsiteX18" fmla="*/ 2745417 w 4177355"/>
                <a:gd name="connsiteY18" fmla="*/ 94670 h 3832767"/>
                <a:gd name="connsiteX19" fmla="*/ 2742719 w 4177355"/>
                <a:gd name="connsiteY19" fmla="*/ 93689 h 3832767"/>
                <a:gd name="connsiteX20" fmla="*/ 2738305 w 4177355"/>
                <a:gd name="connsiteY20" fmla="*/ 94302 h 3832767"/>
                <a:gd name="connsiteX21" fmla="*/ 2738305 w 4177355"/>
                <a:gd name="connsiteY21" fmla="*/ 94302 h 3832767"/>
                <a:gd name="connsiteX22" fmla="*/ 2738305 w 4177355"/>
                <a:gd name="connsiteY22" fmla="*/ 94302 h 3832767"/>
                <a:gd name="connsiteX23" fmla="*/ 2738305 w 4177355"/>
                <a:gd name="connsiteY23" fmla="*/ 94302 h 3832767"/>
                <a:gd name="connsiteX24" fmla="*/ 2738305 w 4177355"/>
                <a:gd name="connsiteY24" fmla="*/ 94302 h 3832767"/>
                <a:gd name="connsiteX25" fmla="*/ 2638485 w 4177355"/>
                <a:gd name="connsiteY25" fmla="*/ 126185 h 3832767"/>
                <a:gd name="connsiteX26" fmla="*/ 2638485 w 4177355"/>
                <a:gd name="connsiteY26" fmla="*/ 126185 h 3832767"/>
                <a:gd name="connsiteX27" fmla="*/ 2638485 w 4177355"/>
                <a:gd name="connsiteY27" fmla="*/ 126185 h 3832767"/>
                <a:gd name="connsiteX28" fmla="*/ 2638485 w 4177355"/>
                <a:gd name="connsiteY28" fmla="*/ 126185 h 3832767"/>
                <a:gd name="connsiteX29" fmla="*/ 2638485 w 4177355"/>
                <a:gd name="connsiteY29" fmla="*/ 126185 h 3832767"/>
                <a:gd name="connsiteX30" fmla="*/ 2633212 w 4177355"/>
                <a:gd name="connsiteY30" fmla="*/ 128638 h 3832767"/>
                <a:gd name="connsiteX31" fmla="*/ 2628184 w 4177355"/>
                <a:gd name="connsiteY31" fmla="*/ 132071 h 3832767"/>
                <a:gd name="connsiteX32" fmla="*/ 2623892 w 4177355"/>
                <a:gd name="connsiteY32" fmla="*/ 136118 h 3832767"/>
                <a:gd name="connsiteX33" fmla="*/ 2620949 w 4177355"/>
                <a:gd name="connsiteY33" fmla="*/ 140288 h 3832767"/>
                <a:gd name="connsiteX34" fmla="*/ 2619968 w 4177355"/>
                <a:gd name="connsiteY34" fmla="*/ 143721 h 3832767"/>
                <a:gd name="connsiteX35" fmla="*/ 2620949 w 4177355"/>
                <a:gd name="connsiteY35" fmla="*/ 145928 h 3832767"/>
                <a:gd name="connsiteX36" fmla="*/ 2623647 w 4177355"/>
                <a:gd name="connsiteY36" fmla="*/ 146787 h 3832767"/>
                <a:gd name="connsiteX37" fmla="*/ 2627939 w 4177355"/>
                <a:gd name="connsiteY37" fmla="*/ 146051 h 3832767"/>
                <a:gd name="connsiteX38" fmla="*/ 2627939 w 4177355"/>
                <a:gd name="connsiteY38" fmla="*/ 146051 h 3832767"/>
                <a:gd name="connsiteX39" fmla="*/ 2627939 w 4177355"/>
                <a:gd name="connsiteY39" fmla="*/ 146051 h 3832767"/>
                <a:gd name="connsiteX40" fmla="*/ 2627939 w 4177355"/>
                <a:gd name="connsiteY40" fmla="*/ 146051 h 3832767"/>
                <a:gd name="connsiteX41" fmla="*/ 2627939 w 4177355"/>
                <a:gd name="connsiteY41" fmla="*/ 146051 h 3832767"/>
                <a:gd name="connsiteX42" fmla="*/ 2633212 w 4177355"/>
                <a:gd name="connsiteY42" fmla="*/ 143599 h 3832767"/>
                <a:gd name="connsiteX43" fmla="*/ 2638362 w 4177355"/>
                <a:gd name="connsiteY43" fmla="*/ 140165 h 3832767"/>
                <a:gd name="connsiteX44" fmla="*/ 2642654 w 4177355"/>
                <a:gd name="connsiteY44" fmla="*/ 136118 h 3832767"/>
                <a:gd name="connsiteX45" fmla="*/ 2645597 w 4177355"/>
                <a:gd name="connsiteY45" fmla="*/ 131949 h 3832767"/>
                <a:gd name="connsiteX46" fmla="*/ 2646578 w 4177355"/>
                <a:gd name="connsiteY46" fmla="*/ 128515 h 3832767"/>
                <a:gd name="connsiteX47" fmla="*/ 2645597 w 4177355"/>
                <a:gd name="connsiteY47" fmla="*/ 126308 h 3832767"/>
                <a:gd name="connsiteX48" fmla="*/ 2642899 w 4177355"/>
                <a:gd name="connsiteY48" fmla="*/ 125449 h 3832767"/>
                <a:gd name="connsiteX49" fmla="*/ 2638607 w 4177355"/>
                <a:gd name="connsiteY49" fmla="*/ 126185 h 3832767"/>
                <a:gd name="connsiteX50" fmla="*/ 2787847 w 4177355"/>
                <a:gd name="connsiteY50" fmla="*/ 80077 h 3832767"/>
                <a:gd name="connsiteX51" fmla="*/ 2782696 w 4177355"/>
                <a:gd name="connsiteY51" fmla="*/ 82284 h 3832767"/>
                <a:gd name="connsiteX52" fmla="*/ 2777668 w 4177355"/>
                <a:gd name="connsiteY52" fmla="*/ 85595 h 3832767"/>
                <a:gd name="connsiteX53" fmla="*/ 2773254 w 4177355"/>
                <a:gd name="connsiteY53" fmla="*/ 89519 h 3832767"/>
                <a:gd name="connsiteX54" fmla="*/ 2770065 w 4177355"/>
                <a:gd name="connsiteY54" fmla="*/ 93689 h 3832767"/>
                <a:gd name="connsiteX55" fmla="*/ 2768594 w 4177355"/>
                <a:gd name="connsiteY55" fmla="*/ 97490 h 3832767"/>
                <a:gd name="connsiteX56" fmla="*/ 2769330 w 4177355"/>
                <a:gd name="connsiteY56" fmla="*/ 100065 h 3832767"/>
                <a:gd name="connsiteX57" fmla="*/ 2771905 w 4177355"/>
                <a:gd name="connsiteY57" fmla="*/ 101169 h 3832767"/>
                <a:gd name="connsiteX58" fmla="*/ 2776197 w 4177355"/>
                <a:gd name="connsiteY58" fmla="*/ 100678 h 3832767"/>
                <a:gd name="connsiteX59" fmla="*/ 2776320 w 4177355"/>
                <a:gd name="connsiteY59" fmla="*/ 100678 h 3832767"/>
                <a:gd name="connsiteX60" fmla="*/ 2776442 w 4177355"/>
                <a:gd name="connsiteY60" fmla="*/ 100678 h 3832767"/>
                <a:gd name="connsiteX61" fmla="*/ 2776565 w 4177355"/>
                <a:gd name="connsiteY61" fmla="*/ 100678 h 3832767"/>
                <a:gd name="connsiteX62" fmla="*/ 2776687 w 4177355"/>
                <a:gd name="connsiteY62" fmla="*/ 100678 h 3832767"/>
                <a:gd name="connsiteX63" fmla="*/ 2781960 w 4177355"/>
                <a:gd name="connsiteY63" fmla="*/ 98471 h 3832767"/>
                <a:gd name="connsiteX64" fmla="*/ 2787111 w 4177355"/>
                <a:gd name="connsiteY64" fmla="*/ 95160 h 3832767"/>
                <a:gd name="connsiteX65" fmla="*/ 2791525 w 4177355"/>
                <a:gd name="connsiteY65" fmla="*/ 91236 h 3832767"/>
                <a:gd name="connsiteX66" fmla="*/ 2794837 w 4177355"/>
                <a:gd name="connsiteY66" fmla="*/ 87067 h 3832767"/>
                <a:gd name="connsiteX67" fmla="*/ 2796185 w 4177355"/>
                <a:gd name="connsiteY67" fmla="*/ 83388 h 3832767"/>
                <a:gd name="connsiteX68" fmla="*/ 2795450 w 4177355"/>
                <a:gd name="connsiteY68" fmla="*/ 80812 h 3832767"/>
                <a:gd name="connsiteX69" fmla="*/ 2792752 w 4177355"/>
                <a:gd name="connsiteY69" fmla="*/ 79709 h 3832767"/>
                <a:gd name="connsiteX70" fmla="*/ 2788337 w 4177355"/>
                <a:gd name="connsiteY70" fmla="*/ 80322 h 3832767"/>
                <a:gd name="connsiteX71" fmla="*/ 2788092 w 4177355"/>
                <a:gd name="connsiteY71" fmla="*/ 80322 h 3832767"/>
                <a:gd name="connsiteX72" fmla="*/ 2787847 w 4177355"/>
                <a:gd name="connsiteY72" fmla="*/ 80322 h 3832767"/>
                <a:gd name="connsiteX73" fmla="*/ 2787601 w 4177355"/>
                <a:gd name="connsiteY73" fmla="*/ 80322 h 3832767"/>
                <a:gd name="connsiteX74" fmla="*/ 2787356 w 4177355"/>
                <a:gd name="connsiteY74" fmla="*/ 80322 h 3832767"/>
                <a:gd name="connsiteX75" fmla="*/ 2588452 w 4177355"/>
                <a:gd name="connsiteY75" fmla="*/ 143599 h 3832767"/>
                <a:gd name="connsiteX76" fmla="*/ 2588207 w 4177355"/>
                <a:gd name="connsiteY76" fmla="*/ 143599 h 3832767"/>
                <a:gd name="connsiteX77" fmla="*/ 2587962 w 4177355"/>
                <a:gd name="connsiteY77" fmla="*/ 143599 h 3832767"/>
                <a:gd name="connsiteX78" fmla="*/ 2587716 w 4177355"/>
                <a:gd name="connsiteY78" fmla="*/ 143599 h 3832767"/>
                <a:gd name="connsiteX79" fmla="*/ 2587471 w 4177355"/>
                <a:gd name="connsiteY79" fmla="*/ 143599 h 3832767"/>
                <a:gd name="connsiteX80" fmla="*/ 2582198 w 4177355"/>
                <a:gd name="connsiteY80" fmla="*/ 146051 h 3832767"/>
                <a:gd name="connsiteX81" fmla="*/ 2577170 w 4177355"/>
                <a:gd name="connsiteY81" fmla="*/ 149485 h 3832767"/>
                <a:gd name="connsiteX82" fmla="*/ 2573001 w 4177355"/>
                <a:gd name="connsiteY82" fmla="*/ 153531 h 3832767"/>
                <a:gd name="connsiteX83" fmla="*/ 2570180 w 4177355"/>
                <a:gd name="connsiteY83" fmla="*/ 157701 h 3832767"/>
                <a:gd name="connsiteX84" fmla="*/ 2569322 w 4177355"/>
                <a:gd name="connsiteY84" fmla="*/ 161012 h 3832767"/>
                <a:gd name="connsiteX85" fmla="*/ 2570303 w 4177355"/>
                <a:gd name="connsiteY85" fmla="*/ 163097 h 3832767"/>
                <a:gd name="connsiteX86" fmla="*/ 2573001 w 4177355"/>
                <a:gd name="connsiteY86" fmla="*/ 163832 h 3832767"/>
                <a:gd name="connsiteX87" fmla="*/ 2577170 w 4177355"/>
                <a:gd name="connsiteY87" fmla="*/ 163097 h 3832767"/>
                <a:gd name="connsiteX88" fmla="*/ 2577415 w 4177355"/>
                <a:gd name="connsiteY88" fmla="*/ 163097 h 3832767"/>
                <a:gd name="connsiteX89" fmla="*/ 2577661 w 4177355"/>
                <a:gd name="connsiteY89" fmla="*/ 163097 h 3832767"/>
                <a:gd name="connsiteX90" fmla="*/ 2577906 w 4177355"/>
                <a:gd name="connsiteY90" fmla="*/ 163097 h 3832767"/>
                <a:gd name="connsiteX91" fmla="*/ 2578151 w 4177355"/>
                <a:gd name="connsiteY91" fmla="*/ 163097 h 3832767"/>
                <a:gd name="connsiteX92" fmla="*/ 2583424 w 4177355"/>
                <a:gd name="connsiteY92" fmla="*/ 160521 h 3832767"/>
                <a:gd name="connsiteX93" fmla="*/ 2588452 w 4177355"/>
                <a:gd name="connsiteY93" fmla="*/ 156965 h 3832767"/>
                <a:gd name="connsiteX94" fmla="*/ 2592622 w 4177355"/>
                <a:gd name="connsiteY94" fmla="*/ 152918 h 3832767"/>
                <a:gd name="connsiteX95" fmla="*/ 2595442 w 4177355"/>
                <a:gd name="connsiteY95" fmla="*/ 148749 h 3832767"/>
                <a:gd name="connsiteX96" fmla="*/ 2596300 w 4177355"/>
                <a:gd name="connsiteY96" fmla="*/ 145438 h 3832767"/>
                <a:gd name="connsiteX97" fmla="*/ 2595319 w 4177355"/>
                <a:gd name="connsiteY97" fmla="*/ 143353 h 3832767"/>
                <a:gd name="connsiteX98" fmla="*/ 2592622 w 4177355"/>
                <a:gd name="connsiteY98" fmla="*/ 142617 h 3832767"/>
                <a:gd name="connsiteX99" fmla="*/ 2588575 w 4177355"/>
                <a:gd name="connsiteY99" fmla="*/ 143353 h 3832767"/>
                <a:gd name="connsiteX100" fmla="*/ 2837511 w 4177355"/>
                <a:gd name="connsiteY100" fmla="*/ 66710 h 3832767"/>
                <a:gd name="connsiteX101" fmla="*/ 2832484 w 4177355"/>
                <a:gd name="connsiteY101" fmla="*/ 68918 h 3832767"/>
                <a:gd name="connsiteX102" fmla="*/ 2827456 w 4177355"/>
                <a:gd name="connsiteY102" fmla="*/ 72106 h 3832767"/>
                <a:gd name="connsiteX103" fmla="*/ 2823041 w 4177355"/>
                <a:gd name="connsiteY103" fmla="*/ 75907 h 3832767"/>
                <a:gd name="connsiteX104" fmla="*/ 2819730 w 4177355"/>
                <a:gd name="connsiteY104" fmla="*/ 80077 h 3832767"/>
                <a:gd name="connsiteX105" fmla="*/ 2818136 w 4177355"/>
                <a:gd name="connsiteY105" fmla="*/ 83878 h 3832767"/>
                <a:gd name="connsiteX106" fmla="*/ 2818749 w 4177355"/>
                <a:gd name="connsiteY106" fmla="*/ 86453 h 3832767"/>
                <a:gd name="connsiteX107" fmla="*/ 2821324 w 4177355"/>
                <a:gd name="connsiteY107" fmla="*/ 87680 h 3832767"/>
                <a:gd name="connsiteX108" fmla="*/ 2825616 w 4177355"/>
                <a:gd name="connsiteY108" fmla="*/ 87312 h 3832767"/>
                <a:gd name="connsiteX109" fmla="*/ 2825862 w 4177355"/>
                <a:gd name="connsiteY109" fmla="*/ 87312 h 3832767"/>
                <a:gd name="connsiteX110" fmla="*/ 2826107 w 4177355"/>
                <a:gd name="connsiteY110" fmla="*/ 87312 h 3832767"/>
                <a:gd name="connsiteX111" fmla="*/ 2826352 w 4177355"/>
                <a:gd name="connsiteY111" fmla="*/ 87312 h 3832767"/>
                <a:gd name="connsiteX112" fmla="*/ 2826598 w 4177355"/>
                <a:gd name="connsiteY112" fmla="*/ 87312 h 3832767"/>
                <a:gd name="connsiteX113" fmla="*/ 2831748 w 4177355"/>
                <a:gd name="connsiteY113" fmla="*/ 84982 h 3832767"/>
                <a:gd name="connsiteX114" fmla="*/ 2836776 w 4177355"/>
                <a:gd name="connsiteY114" fmla="*/ 81794 h 3832767"/>
                <a:gd name="connsiteX115" fmla="*/ 2841190 w 4177355"/>
                <a:gd name="connsiteY115" fmla="*/ 77992 h 3832767"/>
                <a:gd name="connsiteX116" fmla="*/ 2844501 w 4177355"/>
                <a:gd name="connsiteY116" fmla="*/ 73945 h 3832767"/>
                <a:gd name="connsiteX117" fmla="*/ 2846096 w 4177355"/>
                <a:gd name="connsiteY117" fmla="*/ 70144 h 3832767"/>
                <a:gd name="connsiteX118" fmla="*/ 2845482 w 4177355"/>
                <a:gd name="connsiteY118" fmla="*/ 67446 h 3832767"/>
                <a:gd name="connsiteX119" fmla="*/ 2842907 w 4177355"/>
                <a:gd name="connsiteY119" fmla="*/ 66220 h 3832767"/>
                <a:gd name="connsiteX120" fmla="*/ 2838615 w 4177355"/>
                <a:gd name="connsiteY120" fmla="*/ 66588 h 3832767"/>
                <a:gd name="connsiteX121" fmla="*/ 2838370 w 4177355"/>
                <a:gd name="connsiteY121" fmla="*/ 66588 h 3832767"/>
                <a:gd name="connsiteX122" fmla="*/ 2838125 w 4177355"/>
                <a:gd name="connsiteY122" fmla="*/ 66588 h 3832767"/>
                <a:gd name="connsiteX123" fmla="*/ 2837879 w 4177355"/>
                <a:gd name="connsiteY123" fmla="*/ 66588 h 3832767"/>
                <a:gd name="connsiteX124" fmla="*/ 2837634 w 4177355"/>
                <a:gd name="connsiteY124" fmla="*/ 66588 h 3832767"/>
                <a:gd name="connsiteX125" fmla="*/ 2538419 w 4177355"/>
                <a:gd name="connsiteY125" fmla="*/ 162116 h 3832767"/>
                <a:gd name="connsiteX126" fmla="*/ 2538174 w 4177355"/>
                <a:gd name="connsiteY126" fmla="*/ 162116 h 3832767"/>
                <a:gd name="connsiteX127" fmla="*/ 2537929 w 4177355"/>
                <a:gd name="connsiteY127" fmla="*/ 162116 h 3832767"/>
                <a:gd name="connsiteX128" fmla="*/ 2537684 w 4177355"/>
                <a:gd name="connsiteY128" fmla="*/ 162116 h 3832767"/>
                <a:gd name="connsiteX129" fmla="*/ 2537438 w 4177355"/>
                <a:gd name="connsiteY129" fmla="*/ 162116 h 3832767"/>
                <a:gd name="connsiteX130" fmla="*/ 2532165 w 4177355"/>
                <a:gd name="connsiteY130" fmla="*/ 164691 h 3832767"/>
                <a:gd name="connsiteX131" fmla="*/ 2527260 w 4177355"/>
                <a:gd name="connsiteY131" fmla="*/ 168247 h 3832767"/>
                <a:gd name="connsiteX132" fmla="*/ 2523213 w 4177355"/>
                <a:gd name="connsiteY132" fmla="*/ 172294 h 3832767"/>
                <a:gd name="connsiteX133" fmla="*/ 2520516 w 4177355"/>
                <a:gd name="connsiteY133" fmla="*/ 176340 h 3832767"/>
                <a:gd name="connsiteX134" fmla="*/ 2519780 w 4177355"/>
                <a:gd name="connsiteY134" fmla="*/ 179529 h 3832767"/>
                <a:gd name="connsiteX135" fmla="*/ 2520761 w 4177355"/>
                <a:gd name="connsiteY135" fmla="*/ 181491 h 3832767"/>
                <a:gd name="connsiteX136" fmla="*/ 2523336 w 4177355"/>
                <a:gd name="connsiteY136" fmla="*/ 182227 h 3832767"/>
                <a:gd name="connsiteX137" fmla="*/ 2527383 w 4177355"/>
                <a:gd name="connsiteY137" fmla="*/ 181491 h 3832767"/>
                <a:gd name="connsiteX138" fmla="*/ 2527628 w 4177355"/>
                <a:gd name="connsiteY138" fmla="*/ 181491 h 3832767"/>
                <a:gd name="connsiteX139" fmla="*/ 2527873 w 4177355"/>
                <a:gd name="connsiteY139" fmla="*/ 181491 h 3832767"/>
                <a:gd name="connsiteX140" fmla="*/ 2528119 w 4177355"/>
                <a:gd name="connsiteY140" fmla="*/ 181491 h 3832767"/>
                <a:gd name="connsiteX141" fmla="*/ 2528364 w 4177355"/>
                <a:gd name="connsiteY141" fmla="*/ 181491 h 3832767"/>
                <a:gd name="connsiteX142" fmla="*/ 2533514 w 4177355"/>
                <a:gd name="connsiteY142" fmla="*/ 178916 h 3832767"/>
                <a:gd name="connsiteX143" fmla="*/ 2538419 w 4177355"/>
                <a:gd name="connsiteY143" fmla="*/ 175359 h 3832767"/>
                <a:gd name="connsiteX144" fmla="*/ 2542466 w 4177355"/>
                <a:gd name="connsiteY144" fmla="*/ 171313 h 3832767"/>
                <a:gd name="connsiteX145" fmla="*/ 2545164 w 4177355"/>
                <a:gd name="connsiteY145" fmla="*/ 167266 h 3832767"/>
                <a:gd name="connsiteX146" fmla="*/ 2545900 w 4177355"/>
                <a:gd name="connsiteY146" fmla="*/ 164078 h 3832767"/>
                <a:gd name="connsiteX147" fmla="*/ 2544796 w 4177355"/>
                <a:gd name="connsiteY147" fmla="*/ 162116 h 3832767"/>
                <a:gd name="connsiteX148" fmla="*/ 2542221 w 4177355"/>
                <a:gd name="connsiteY148" fmla="*/ 161380 h 3832767"/>
                <a:gd name="connsiteX149" fmla="*/ 2538297 w 4177355"/>
                <a:gd name="connsiteY149" fmla="*/ 162116 h 3832767"/>
                <a:gd name="connsiteX150" fmla="*/ 2886931 w 4177355"/>
                <a:gd name="connsiteY150" fmla="*/ 54570 h 3832767"/>
                <a:gd name="connsiteX151" fmla="*/ 2881903 w 4177355"/>
                <a:gd name="connsiteY151" fmla="*/ 56777 h 3832767"/>
                <a:gd name="connsiteX152" fmla="*/ 2876876 w 4177355"/>
                <a:gd name="connsiteY152" fmla="*/ 59966 h 3832767"/>
                <a:gd name="connsiteX153" fmla="*/ 2872461 w 4177355"/>
                <a:gd name="connsiteY153" fmla="*/ 63767 h 3832767"/>
                <a:gd name="connsiteX154" fmla="*/ 2869150 w 4177355"/>
                <a:gd name="connsiteY154" fmla="*/ 67814 h 3832767"/>
                <a:gd name="connsiteX155" fmla="*/ 2867433 w 4177355"/>
                <a:gd name="connsiteY155" fmla="*/ 71738 h 3832767"/>
                <a:gd name="connsiteX156" fmla="*/ 2867923 w 4177355"/>
                <a:gd name="connsiteY156" fmla="*/ 74436 h 3832767"/>
                <a:gd name="connsiteX157" fmla="*/ 2870376 w 4177355"/>
                <a:gd name="connsiteY157" fmla="*/ 75785 h 3832767"/>
                <a:gd name="connsiteX158" fmla="*/ 2874668 w 4177355"/>
                <a:gd name="connsiteY158" fmla="*/ 75539 h 3832767"/>
                <a:gd name="connsiteX159" fmla="*/ 2875036 w 4177355"/>
                <a:gd name="connsiteY159" fmla="*/ 75539 h 3832767"/>
                <a:gd name="connsiteX160" fmla="*/ 2875404 w 4177355"/>
                <a:gd name="connsiteY160" fmla="*/ 75539 h 3832767"/>
                <a:gd name="connsiteX161" fmla="*/ 2875772 w 4177355"/>
                <a:gd name="connsiteY161" fmla="*/ 75539 h 3832767"/>
                <a:gd name="connsiteX162" fmla="*/ 2876139 w 4177355"/>
                <a:gd name="connsiteY162" fmla="*/ 75539 h 3832767"/>
                <a:gd name="connsiteX163" fmla="*/ 2881167 w 4177355"/>
                <a:gd name="connsiteY163" fmla="*/ 73332 h 3832767"/>
                <a:gd name="connsiteX164" fmla="*/ 2886073 w 4177355"/>
                <a:gd name="connsiteY164" fmla="*/ 70144 h 3832767"/>
                <a:gd name="connsiteX165" fmla="*/ 2890487 w 4177355"/>
                <a:gd name="connsiteY165" fmla="*/ 66342 h 3832767"/>
                <a:gd name="connsiteX166" fmla="*/ 2893798 w 4177355"/>
                <a:gd name="connsiteY166" fmla="*/ 62296 h 3832767"/>
                <a:gd name="connsiteX167" fmla="*/ 2895515 w 4177355"/>
                <a:gd name="connsiteY167" fmla="*/ 58371 h 3832767"/>
                <a:gd name="connsiteX168" fmla="*/ 2895024 w 4177355"/>
                <a:gd name="connsiteY168" fmla="*/ 55674 h 3832767"/>
                <a:gd name="connsiteX169" fmla="*/ 2892572 w 4177355"/>
                <a:gd name="connsiteY169" fmla="*/ 54325 h 3832767"/>
                <a:gd name="connsiteX170" fmla="*/ 2888280 w 4177355"/>
                <a:gd name="connsiteY170" fmla="*/ 54570 h 3832767"/>
                <a:gd name="connsiteX171" fmla="*/ 2887912 w 4177355"/>
                <a:gd name="connsiteY171" fmla="*/ 54570 h 3832767"/>
                <a:gd name="connsiteX172" fmla="*/ 2887544 w 4177355"/>
                <a:gd name="connsiteY172" fmla="*/ 54570 h 3832767"/>
                <a:gd name="connsiteX173" fmla="*/ 2887176 w 4177355"/>
                <a:gd name="connsiteY173" fmla="*/ 54570 h 3832767"/>
                <a:gd name="connsiteX174" fmla="*/ 2886808 w 4177355"/>
                <a:gd name="connsiteY174" fmla="*/ 54570 h 3832767"/>
                <a:gd name="connsiteX175" fmla="*/ 2488387 w 4177355"/>
                <a:gd name="connsiteY175" fmla="*/ 181491 h 3832767"/>
                <a:gd name="connsiteX176" fmla="*/ 2488019 w 4177355"/>
                <a:gd name="connsiteY176" fmla="*/ 181491 h 3832767"/>
                <a:gd name="connsiteX177" fmla="*/ 2487651 w 4177355"/>
                <a:gd name="connsiteY177" fmla="*/ 181614 h 3832767"/>
                <a:gd name="connsiteX178" fmla="*/ 2487283 w 4177355"/>
                <a:gd name="connsiteY178" fmla="*/ 181736 h 3832767"/>
                <a:gd name="connsiteX179" fmla="*/ 2486915 w 4177355"/>
                <a:gd name="connsiteY179" fmla="*/ 181859 h 3832767"/>
                <a:gd name="connsiteX180" fmla="*/ 2481765 w 4177355"/>
                <a:gd name="connsiteY180" fmla="*/ 184557 h 3832767"/>
                <a:gd name="connsiteX181" fmla="*/ 2476860 w 4177355"/>
                <a:gd name="connsiteY181" fmla="*/ 188113 h 3832767"/>
                <a:gd name="connsiteX182" fmla="*/ 2472936 w 4177355"/>
                <a:gd name="connsiteY182" fmla="*/ 192160 h 3832767"/>
                <a:gd name="connsiteX183" fmla="*/ 2470360 w 4177355"/>
                <a:gd name="connsiteY183" fmla="*/ 196206 h 3832767"/>
                <a:gd name="connsiteX184" fmla="*/ 2469747 w 4177355"/>
                <a:gd name="connsiteY184" fmla="*/ 199272 h 3832767"/>
                <a:gd name="connsiteX185" fmla="*/ 2470851 w 4177355"/>
                <a:gd name="connsiteY185" fmla="*/ 201234 h 3832767"/>
                <a:gd name="connsiteX186" fmla="*/ 2473426 w 4177355"/>
                <a:gd name="connsiteY186" fmla="*/ 201847 h 3832767"/>
                <a:gd name="connsiteX187" fmla="*/ 2477228 w 4177355"/>
                <a:gd name="connsiteY187" fmla="*/ 201112 h 3832767"/>
                <a:gd name="connsiteX188" fmla="*/ 2477595 w 4177355"/>
                <a:gd name="connsiteY188" fmla="*/ 200989 h 3832767"/>
                <a:gd name="connsiteX189" fmla="*/ 2477963 w 4177355"/>
                <a:gd name="connsiteY189" fmla="*/ 200866 h 3832767"/>
                <a:gd name="connsiteX190" fmla="*/ 2478331 w 4177355"/>
                <a:gd name="connsiteY190" fmla="*/ 200744 h 3832767"/>
                <a:gd name="connsiteX191" fmla="*/ 2478699 w 4177355"/>
                <a:gd name="connsiteY191" fmla="*/ 200621 h 3832767"/>
                <a:gd name="connsiteX192" fmla="*/ 2483849 w 4177355"/>
                <a:gd name="connsiteY192" fmla="*/ 197923 h 3832767"/>
                <a:gd name="connsiteX193" fmla="*/ 2488755 w 4177355"/>
                <a:gd name="connsiteY193" fmla="*/ 194367 h 3832767"/>
                <a:gd name="connsiteX194" fmla="*/ 2492679 w 4177355"/>
                <a:gd name="connsiteY194" fmla="*/ 190320 h 3832767"/>
                <a:gd name="connsiteX195" fmla="*/ 2495254 w 4177355"/>
                <a:gd name="connsiteY195" fmla="*/ 186273 h 3832767"/>
                <a:gd name="connsiteX196" fmla="*/ 2495867 w 4177355"/>
                <a:gd name="connsiteY196" fmla="*/ 183208 h 3832767"/>
                <a:gd name="connsiteX197" fmla="*/ 2494763 w 4177355"/>
                <a:gd name="connsiteY197" fmla="*/ 181246 h 3832767"/>
                <a:gd name="connsiteX198" fmla="*/ 2492188 w 4177355"/>
                <a:gd name="connsiteY198" fmla="*/ 180632 h 3832767"/>
                <a:gd name="connsiteX199" fmla="*/ 2488264 w 4177355"/>
                <a:gd name="connsiteY199" fmla="*/ 181368 h 3832767"/>
                <a:gd name="connsiteX200" fmla="*/ 2936105 w 4177355"/>
                <a:gd name="connsiteY200" fmla="*/ 43533 h 3832767"/>
                <a:gd name="connsiteX201" fmla="*/ 2931200 w 4177355"/>
                <a:gd name="connsiteY201" fmla="*/ 45618 h 3832767"/>
                <a:gd name="connsiteX202" fmla="*/ 2926295 w 4177355"/>
                <a:gd name="connsiteY202" fmla="*/ 48684 h 3832767"/>
                <a:gd name="connsiteX203" fmla="*/ 2921880 w 4177355"/>
                <a:gd name="connsiteY203" fmla="*/ 52363 h 3832767"/>
                <a:gd name="connsiteX204" fmla="*/ 2918569 w 4177355"/>
                <a:gd name="connsiteY204" fmla="*/ 56287 h 3832767"/>
                <a:gd name="connsiteX205" fmla="*/ 2916607 w 4177355"/>
                <a:gd name="connsiteY205" fmla="*/ 60211 h 3832767"/>
                <a:gd name="connsiteX206" fmla="*/ 2916852 w 4177355"/>
                <a:gd name="connsiteY206" fmla="*/ 63031 h 3832767"/>
                <a:gd name="connsiteX207" fmla="*/ 2919182 w 4177355"/>
                <a:gd name="connsiteY207" fmla="*/ 64503 h 3832767"/>
                <a:gd name="connsiteX208" fmla="*/ 2923474 w 4177355"/>
                <a:gd name="connsiteY208" fmla="*/ 64380 h 3832767"/>
                <a:gd name="connsiteX209" fmla="*/ 2923965 w 4177355"/>
                <a:gd name="connsiteY209" fmla="*/ 64380 h 3832767"/>
                <a:gd name="connsiteX210" fmla="*/ 2924455 w 4177355"/>
                <a:gd name="connsiteY210" fmla="*/ 64380 h 3832767"/>
                <a:gd name="connsiteX211" fmla="*/ 2924946 w 4177355"/>
                <a:gd name="connsiteY211" fmla="*/ 64258 h 3832767"/>
                <a:gd name="connsiteX212" fmla="*/ 2925436 w 4177355"/>
                <a:gd name="connsiteY212" fmla="*/ 64135 h 3832767"/>
                <a:gd name="connsiteX213" fmla="*/ 2930464 w 4177355"/>
                <a:gd name="connsiteY213" fmla="*/ 62050 h 3832767"/>
                <a:gd name="connsiteX214" fmla="*/ 2935369 w 4177355"/>
                <a:gd name="connsiteY214" fmla="*/ 58985 h 3832767"/>
                <a:gd name="connsiteX215" fmla="*/ 2939784 w 4177355"/>
                <a:gd name="connsiteY215" fmla="*/ 55306 h 3832767"/>
                <a:gd name="connsiteX216" fmla="*/ 2943217 w 4177355"/>
                <a:gd name="connsiteY216" fmla="*/ 51259 h 3832767"/>
                <a:gd name="connsiteX217" fmla="*/ 2945057 w 4177355"/>
                <a:gd name="connsiteY217" fmla="*/ 47335 h 3832767"/>
                <a:gd name="connsiteX218" fmla="*/ 2944689 w 4177355"/>
                <a:gd name="connsiteY218" fmla="*/ 44514 h 3832767"/>
                <a:gd name="connsiteX219" fmla="*/ 2942359 w 4177355"/>
                <a:gd name="connsiteY219" fmla="*/ 43043 h 3832767"/>
                <a:gd name="connsiteX220" fmla="*/ 2938190 w 4177355"/>
                <a:gd name="connsiteY220" fmla="*/ 43288 h 3832767"/>
                <a:gd name="connsiteX221" fmla="*/ 2937699 w 4177355"/>
                <a:gd name="connsiteY221" fmla="*/ 43288 h 3832767"/>
                <a:gd name="connsiteX222" fmla="*/ 2937209 w 4177355"/>
                <a:gd name="connsiteY222" fmla="*/ 43411 h 3832767"/>
                <a:gd name="connsiteX223" fmla="*/ 2936718 w 4177355"/>
                <a:gd name="connsiteY223" fmla="*/ 43533 h 3832767"/>
                <a:gd name="connsiteX224" fmla="*/ 2936228 w 4177355"/>
                <a:gd name="connsiteY224" fmla="*/ 43656 h 3832767"/>
                <a:gd name="connsiteX225" fmla="*/ 2438354 w 4177355"/>
                <a:gd name="connsiteY225" fmla="*/ 201725 h 3832767"/>
                <a:gd name="connsiteX226" fmla="*/ 2437864 w 4177355"/>
                <a:gd name="connsiteY226" fmla="*/ 201847 h 3832767"/>
                <a:gd name="connsiteX227" fmla="*/ 2437373 w 4177355"/>
                <a:gd name="connsiteY227" fmla="*/ 201970 h 3832767"/>
                <a:gd name="connsiteX228" fmla="*/ 2436883 w 4177355"/>
                <a:gd name="connsiteY228" fmla="*/ 202215 h 3832767"/>
                <a:gd name="connsiteX229" fmla="*/ 2436392 w 4177355"/>
                <a:gd name="connsiteY229" fmla="*/ 202460 h 3832767"/>
                <a:gd name="connsiteX230" fmla="*/ 2431242 w 4177355"/>
                <a:gd name="connsiteY230" fmla="*/ 205158 h 3832767"/>
                <a:gd name="connsiteX231" fmla="*/ 2426459 w 4177355"/>
                <a:gd name="connsiteY231" fmla="*/ 208715 h 3832767"/>
                <a:gd name="connsiteX232" fmla="*/ 2422658 w 4177355"/>
                <a:gd name="connsiteY232" fmla="*/ 212761 h 3832767"/>
                <a:gd name="connsiteX233" fmla="*/ 2420205 w 4177355"/>
                <a:gd name="connsiteY233" fmla="*/ 216685 h 3832767"/>
                <a:gd name="connsiteX234" fmla="*/ 2419592 w 4177355"/>
                <a:gd name="connsiteY234" fmla="*/ 219629 h 3832767"/>
                <a:gd name="connsiteX235" fmla="*/ 2420696 w 4177355"/>
                <a:gd name="connsiteY235" fmla="*/ 221468 h 3832767"/>
                <a:gd name="connsiteX236" fmla="*/ 2423271 w 4177355"/>
                <a:gd name="connsiteY236" fmla="*/ 222081 h 3832767"/>
                <a:gd name="connsiteX237" fmla="*/ 2426950 w 4177355"/>
                <a:gd name="connsiteY237" fmla="*/ 221468 h 3832767"/>
                <a:gd name="connsiteX238" fmla="*/ 2427440 w 4177355"/>
                <a:gd name="connsiteY238" fmla="*/ 221345 h 3832767"/>
                <a:gd name="connsiteX239" fmla="*/ 2427931 w 4177355"/>
                <a:gd name="connsiteY239" fmla="*/ 221223 h 3832767"/>
                <a:gd name="connsiteX240" fmla="*/ 2428421 w 4177355"/>
                <a:gd name="connsiteY240" fmla="*/ 220977 h 3832767"/>
                <a:gd name="connsiteX241" fmla="*/ 2428912 w 4177355"/>
                <a:gd name="connsiteY241" fmla="*/ 220732 h 3832767"/>
                <a:gd name="connsiteX242" fmla="*/ 2434062 w 4177355"/>
                <a:gd name="connsiteY242" fmla="*/ 218034 h 3832767"/>
                <a:gd name="connsiteX243" fmla="*/ 2438845 w 4177355"/>
                <a:gd name="connsiteY243" fmla="*/ 214355 h 3832767"/>
                <a:gd name="connsiteX244" fmla="*/ 2442769 w 4177355"/>
                <a:gd name="connsiteY244" fmla="*/ 210309 h 3832767"/>
                <a:gd name="connsiteX245" fmla="*/ 2445221 w 4177355"/>
                <a:gd name="connsiteY245" fmla="*/ 206385 h 3832767"/>
                <a:gd name="connsiteX246" fmla="*/ 2445712 w 4177355"/>
                <a:gd name="connsiteY246" fmla="*/ 203441 h 3832767"/>
                <a:gd name="connsiteX247" fmla="*/ 2444608 w 4177355"/>
                <a:gd name="connsiteY247" fmla="*/ 201602 h 3832767"/>
                <a:gd name="connsiteX248" fmla="*/ 2442033 w 4177355"/>
                <a:gd name="connsiteY248" fmla="*/ 200989 h 3832767"/>
                <a:gd name="connsiteX249" fmla="*/ 2438354 w 4177355"/>
                <a:gd name="connsiteY249" fmla="*/ 201725 h 3832767"/>
                <a:gd name="connsiteX250" fmla="*/ 2985157 w 4177355"/>
                <a:gd name="connsiteY250" fmla="*/ 33723 h 3832767"/>
                <a:gd name="connsiteX251" fmla="*/ 2980252 w 4177355"/>
                <a:gd name="connsiteY251" fmla="*/ 35808 h 3832767"/>
                <a:gd name="connsiteX252" fmla="*/ 2975347 w 4177355"/>
                <a:gd name="connsiteY252" fmla="*/ 38751 h 3832767"/>
                <a:gd name="connsiteX253" fmla="*/ 2970932 w 4177355"/>
                <a:gd name="connsiteY253" fmla="*/ 42307 h 3832767"/>
                <a:gd name="connsiteX254" fmla="*/ 2967498 w 4177355"/>
                <a:gd name="connsiteY254" fmla="*/ 46231 h 3832767"/>
                <a:gd name="connsiteX255" fmla="*/ 2965413 w 4177355"/>
                <a:gd name="connsiteY255" fmla="*/ 50278 h 3832767"/>
                <a:gd name="connsiteX256" fmla="*/ 2965536 w 4177355"/>
                <a:gd name="connsiteY256" fmla="*/ 53221 h 3832767"/>
                <a:gd name="connsiteX257" fmla="*/ 2967743 w 4177355"/>
                <a:gd name="connsiteY257" fmla="*/ 54815 h 3832767"/>
                <a:gd name="connsiteX258" fmla="*/ 2971913 w 4177355"/>
                <a:gd name="connsiteY258" fmla="*/ 54815 h 3832767"/>
                <a:gd name="connsiteX259" fmla="*/ 2972526 w 4177355"/>
                <a:gd name="connsiteY259" fmla="*/ 54815 h 3832767"/>
                <a:gd name="connsiteX260" fmla="*/ 2973139 w 4177355"/>
                <a:gd name="connsiteY260" fmla="*/ 54693 h 3832767"/>
                <a:gd name="connsiteX261" fmla="*/ 2973752 w 4177355"/>
                <a:gd name="connsiteY261" fmla="*/ 54570 h 3832767"/>
                <a:gd name="connsiteX262" fmla="*/ 2974365 w 4177355"/>
                <a:gd name="connsiteY262" fmla="*/ 54447 h 3832767"/>
                <a:gd name="connsiteX263" fmla="*/ 2979270 w 4177355"/>
                <a:gd name="connsiteY263" fmla="*/ 52363 h 3832767"/>
                <a:gd name="connsiteX264" fmla="*/ 2984176 w 4177355"/>
                <a:gd name="connsiteY264" fmla="*/ 49420 h 3832767"/>
                <a:gd name="connsiteX265" fmla="*/ 2988590 w 4177355"/>
                <a:gd name="connsiteY265" fmla="*/ 45741 h 3832767"/>
                <a:gd name="connsiteX266" fmla="*/ 2992024 w 4177355"/>
                <a:gd name="connsiteY266" fmla="*/ 41816 h 3832767"/>
                <a:gd name="connsiteX267" fmla="*/ 2994109 w 4177355"/>
                <a:gd name="connsiteY267" fmla="*/ 37770 h 3832767"/>
                <a:gd name="connsiteX268" fmla="*/ 2993863 w 4177355"/>
                <a:gd name="connsiteY268" fmla="*/ 34827 h 3832767"/>
                <a:gd name="connsiteX269" fmla="*/ 2991656 w 4177355"/>
                <a:gd name="connsiteY269" fmla="*/ 33232 h 3832767"/>
                <a:gd name="connsiteX270" fmla="*/ 2987487 w 4177355"/>
                <a:gd name="connsiteY270" fmla="*/ 33232 h 3832767"/>
                <a:gd name="connsiteX271" fmla="*/ 2986873 w 4177355"/>
                <a:gd name="connsiteY271" fmla="*/ 33232 h 3832767"/>
                <a:gd name="connsiteX272" fmla="*/ 2986260 w 4177355"/>
                <a:gd name="connsiteY272" fmla="*/ 33355 h 3832767"/>
                <a:gd name="connsiteX273" fmla="*/ 2985647 w 4177355"/>
                <a:gd name="connsiteY273" fmla="*/ 33478 h 3832767"/>
                <a:gd name="connsiteX274" fmla="*/ 2985034 w 4177355"/>
                <a:gd name="connsiteY274" fmla="*/ 33600 h 3832767"/>
                <a:gd name="connsiteX275" fmla="*/ 2388322 w 4177355"/>
                <a:gd name="connsiteY275" fmla="*/ 222939 h 3832767"/>
                <a:gd name="connsiteX276" fmla="*/ 2387831 w 4177355"/>
                <a:gd name="connsiteY276" fmla="*/ 223062 h 3832767"/>
                <a:gd name="connsiteX277" fmla="*/ 2387341 w 4177355"/>
                <a:gd name="connsiteY277" fmla="*/ 223307 h 3832767"/>
                <a:gd name="connsiteX278" fmla="*/ 2386727 w 4177355"/>
                <a:gd name="connsiteY278" fmla="*/ 223553 h 3832767"/>
                <a:gd name="connsiteX279" fmla="*/ 2386114 w 4177355"/>
                <a:gd name="connsiteY279" fmla="*/ 223798 h 3832767"/>
                <a:gd name="connsiteX280" fmla="*/ 2380964 w 4177355"/>
                <a:gd name="connsiteY280" fmla="*/ 226618 h 3832767"/>
                <a:gd name="connsiteX281" fmla="*/ 2376304 w 4177355"/>
                <a:gd name="connsiteY281" fmla="*/ 230297 h 3832767"/>
                <a:gd name="connsiteX282" fmla="*/ 2372502 w 4177355"/>
                <a:gd name="connsiteY282" fmla="*/ 234344 h 3832767"/>
                <a:gd name="connsiteX283" fmla="*/ 2370173 w 4177355"/>
                <a:gd name="connsiteY283" fmla="*/ 238268 h 3832767"/>
                <a:gd name="connsiteX284" fmla="*/ 2369805 w 4177355"/>
                <a:gd name="connsiteY284" fmla="*/ 241089 h 3832767"/>
                <a:gd name="connsiteX285" fmla="*/ 2370908 w 4177355"/>
                <a:gd name="connsiteY285" fmla="*/ 242805 h 3832767"/>
                <a:gd name="connsiteX286" fmla="*/ 2373361 w 4177355"/>
                <a:gd name="connsiteY286" fmla="*/ 243418 h 3832767"/>
                <a:gd name="connsiteX287" fmla="*/ 2377040 w 4177355"/>
                <a:gd name="connsiteY287" fmla="*/ 242805 h 3832767"/>
                <a:gd name="connsiteX288" fmla="*/ 2377530 w 4177355"/>
                <a:gd name="connsiteY288" fmla="*/ 242683 h 3832767"/>
                <a:gd name="connsiteX289" fmla="*/ 2378021 w 4177355"/>
                <a:gd name="connsiteY289" fmla="*/ 242438 h 3832767"/>
                <a:gd name="connsiteX290" fmla="*/ 2378634 w 4177355"/>
                <a:gd name="connsiteY290" fmla="*/ 242192 h 3832767"/>
                <a:gd name="connsiteX291" fmla="*/ 2379247 w 4177355"/>
                <a:gd name="connsiteY291" fmla="*/ 241947 h 3832767"/>
                <a:gd name="connsiteX292" fmla="*/ 2384397 w 4177355"/>
                <a:gd name="connsiteY292" fmla="*/ 239126 h 3832767"/>
                <a:gd name="connsiteX293" fmla="*/ 2389057 w 4177355"/>
                <a:gd name="connsiteY293" fmla="*/ 235448 h 3832767"/>
                <a:gd name="connsiteX294" fmla="*/ 2392859 w 4177355"/>
                <a:gd name="connsiteY294" fmla="*/ 231401 h 3832767"/>
                <a:gd name="connsiteX295" fmla="*/ 2395189 w 4177355"/>
                <a:gd name="connsiteY295" fmla="*/ 227477 h 3832767"/>
                <a:gd name="connsiteX296" fmla="*/ 2395557 w 4177355"/>
                <a:gd name="connsiteY296" fmla="*/ 224779 h 3832767"/>
                <a:gd name="connsiteX297" fmla="*/ 2394453 w 4177355"/>
                <a:gd name="connsiteY297" fmla="*/ 223062 h 3832767"/>
                <a:gd name="connsiteX298" fmla="*/ 2392001 w 4177355"/>
                <a:gd name="connsiteY298" fmla="*/ 222449 h 3832767"/>
                <a:gd name="connsiteX299" fmla="*/ 2388322 w 4177355"/>
                <a:gd name="connsiteY299" fmla="*/ 223062 h 3832767"/>
                <a:gd name="connsiteX300" fmla="*/ 3033840 w 4177355"/>
                <a:gd name="connsiteY300" fmla="*/ 25016 h 3832767"/>
                <a:gd name="connsiteX301" fmla="*/ 3029058 w 4177355"/>
                <a:gd name="connsiteY301" fmla="*/ 26978 h 3832767"/>
                <a:gd name="connsiteX302" fmla="*/ 3024275 w 4177355"/>
                <a:gd name="connsiteY302" fmla="*/ 29921 h 3832767"/>
                <a:gd name="connsiteX303" fmla="*/ 3019983 w 4177355"/>
                <a:gd name="connsiteY303" fmla="*/ 33478 h 3832767"/>
                <a:gd name="connsiteX304" fmla="*/ 3016550 w 4177355"/>
                <a:gd name="connsiteY304" fmla="*/ 37402 h 3832767"/>
                <a:gd name="connsiteX305" fmla="*/ 3014342 w 4177355"/>
                <a:gd name="connsiteY305" fmla="*/ 41571 h 3832767"/>
                <a:gd name="connsiteX306" fmla="*/ 3014342 w 4177355"/>
                <a:gd name="connsiteY306" fmla="*/ 44637 h 3832767"/>
                <a:gd name="connsiteX307" fmla="*/ 3016427 w 4177355"/>
                <a:gd name="connsiteY307" fmla="*/ 46354 h 3832767"/>
                <a:gd name="connsiteX308" fmla="*/ 3020596 w 4177355"/>
                <a:gd name="connsiteY308" fmla="*/ 46354 h 3832767"/>
                <a:gd name="connsiteX309" fmla="*/ 3021210 w 4177355"/>
                <a:gd name="connsiteY309" fmla="*/ 46231 h 3832767"/>
                <a:gd name="connsiteX310" fmla="*/ 3021823 w 4177355"/>
                <a:gd name="connsiteY310" fmla="*/ 46109 h 3832767"/>
                <a:gd name="connsiteX311" fmla="*/ 3022558 w 4177355"/>
                <a:gd name="connsiteY311" fmla="*/ 45986 h 3832767"/>
                <a:gd name="connsiteX312" fmla="*/ 3023294 w 4177355"/>
                <a:gd name="connsiteY312" fmla="*/ 45741 h 3832767"/>
                <a:gd name="connsiteX313" fmla="*/ 3028077 w 4177355"/>
                <a:gd name="connsiteY313" fmla="*/ 43779 h 3832767"/>
                <a:gd name="connsiteX314" fmla="*/ 3032859 w 4177355"/>
                <a:gd name="connsiteY314" fmla="*/ 40835 h 3832767"/>
                <a:gd name="connsiteX315" fmla="*/ 3037274 w 4177355"/>
                <a:gd name="connsiteY315" fmla="*/ 37279 h 3832767"/>
                <a:gd name="connsiteX316" fmla="*/ 3040708 w 4177355"/>
                <a:gd name="connsiteY316" fmla="*/ 33355 h 3832767"/>
                <a:gd name="connsiteX317" fmla="*/ 3042915 w 4177355"/>
                <a:gd name="connsiteY317" fmla="*/ 29186 h 3832767"/>
                <a:gd name="connsiteX318" fmla="*/ 3042915 w 4177355"/>
                <a:gd name="connsiteY318" fmla="*/ 26120 h 3832767"/>
                <a:gd name="connsiteX319" fmla="*/ 3040708 w 4177355"/>
                <a:gd name="connsiteY319" fmla="*/ 24403 h 3832767"/>
                <a:gd name="connsiteX320" fmla="*/ 3036538 w 4177355"/>
                <a:gd name="connsiteY320" fmla="*/ 24403 h 3832767"/>
                <a:gd name="connsiteX321" fmla="*/ 3035803 w 4177355"/>
                <a:gd name="connsiteY321" fmla="*/ 24526 h 3832767"/>
                <a:gd name="connsiteX322" fmla="*/ 3035067 w 4177355"/>
                <a:gd name="connsiteY322" fmla="*/ 24648 h 3832767"/>
                <a:gd name="connsiteX323" fmla="*/ 3034331 w 4177355"/>
                <a:gd name="connsiteY323" fmla="*/ 24894 h 3832767"/>
                <a:gd name="connsiteX324" fmla="*/ 3033595 w 4177355"/>
                <a:gd name="connsiteY324" fmla="*/ 25139 h 3832767"/>
                <a:gd name="connsiteX325" fmla="*/ 2338534 w 4177355"/>
                <a:gd name="connsiteY325" fmla="*/ 245135 h 3832767"/>
                <a:gd name="connsiteX326" fmla="*/ 2337921 w 4177355"/>
                <a:gd name="connsiteY326" fmla="*/ 245381 h 3832767"/>
                <a:gd name="connsiteX327" fmla="*/ 2337308 w 4177355"/>
                <a:gd name="connsiteY327" fmla="*/ 245626 h 3832767"/>
                <a:gd name="connsiteX328" fmla="*/ 2336695 w 4177355"/>
                <a:gd name="connsiteY328" fmla="*/ 245871 h 3832767"/>
                <a:gd name="connsiteX329" fmla="*/ 2335959 w 4177355"/>
                <a:gd name="connsiteY329" fmla="*/ 246116 h 3832767"/>
                <a:gd name="connsiteX330" fmla="*/ 2330809 w 4177355"/>
                <a:gd name="connsiteY330" fmla="*/ 249059 h 3832767"/>
                <a:gd name="connsiteX331" fmla="*/ 2326149 w 4177355"/>
                <a:gd name="connsiteY331" fmla="*/ 252738 h 3832767"/>
                <a:gd name="connsiteX332" fmla="*/ 2322470 w 4177355"/>
                <a:gd name="connsiteY332" fmla="*/ 256785 h 3832767"/>
                <a:gd name="connsiteX333" fmla="*/ 2320263 w 4177355"/>
                <a:gd name="connsiteY333" fmla="*/ 260587 h 3832767"/>
                <a:gd name="connsiteX334" fmla="*/ 2320017 w 4177355"/>
                <a:gd name="connsiteY334" fmla="*/ 263284 h 3832767"/>
                <a:gd name="connsiteX335" fmla="*/ 2321121 w 4177355"/>
                <a:gd name="connsiteY335" fmla="*/ 264879 h 3832767"/>
                <a:gd name="connsiteX336" fmla="*/ 2323574 w 4177355"/>
                <a:gd name="connsiteY336" fmla="*/ 265369 h 3832767"/>
                <a:gd name="connsiteX337" fmla="*/ 2327007 w 4177355"/>
                <a:gd name="connsiteY337" fmla="*/ 264756 h 3832767"/>
                <a:gd name="connsiteX338" fmla="*/ 2327620 w 4177355"/>
                <a:gd name="connsiteY338" fmla="*/ 264511 h 3832767"/>
                <a:gd name="connsiteX339" fmla="*/ 2328233 w 4177355"/>
                <a:gd name="connsiteY339" fmla="*/ 264265 h 3832767"/>
                <a:gd name="connsiteX340" fmla="*/ 2328847 w 4177355"/>
                <a:gd name="connsiteY340" fmla="*/ 264020 h 3832767"/>
                <a:gd name="connsiteX341" fmla="*/ 2329582 w 4177355"/>
                <a:gd name="connsiteY341" fmla="*/ 263775 h 3832767"/>
                <a:gd name="connsiteX342" fmla="*/ 2334733 w 4177355"/>
                <a:gd name="connsiteY342" fmla="*/ 260832 h 3832767"/>
                <a:gd name="connsiteX343" fmla="*/ 2339393 w 4177355"/>
                <a:gd name="connsiteY343" fmla="*/ 257153 h 3832767"/>
                <a:gd name="connsiteX344" fmla="*/ 2343072 w 4177355"/>
                <a:gd name="connsiteY344" fmla="*/ 253106 h 3832767"/>
                <a:gd name="connsiteX345" fmla="*/ 2345279 w 4177355"/>
                <a:gd name="connsiteY345" fmla="*/ 249305 h 3832767"/>
                <a:gd name="connsiteX346" fmla="*/ 2345524 w 4177355"/>
                <a:gd name="connsiteY346" fmla="*/ 246607 h 3832767"/>
                <a:gd name="connsiteX347" fmla="*/ 2344298 w 4177355"/>
                <a:gd name="connsiteY347" fmla="*/ 245013 h 3832767"/>
                <a:gd name="connsiteX348" fmla="*/ 2341845 w 4177355"/>
                <a:gd name="connsiteY348" fmla="*/ 244522 h 3832767"/>
                <a:gd name="connsiteX349" fmla="*/ 2338289 w 4177355"/>
                <a:gd name="connsiteY349" fmla="*/ 245135 h 3832767"/>
                <a:gd name="connsiteX350" fmla="*/ 3082401 w 4177355"/>
                <a:gd name="connsiteY350" fmla="*/ 17659 h 3832767"/>
                <a:gd name="connsiteX351" fmla="*/ 3077619 w 4177355"/>
                <a:gd name="connsiteY351" fmla="*/ 19621 h 3832767"/>
                <a:gd name="connsiteX352" fmla="*/ 3072836 w 4177355"/>
                <a:gd name="connsiteY352" fmla="*/ 22441 h 3832767"/>
                <a:gd name="connsiteX353" fmla="*/ 3068544 w 4177355"/>
                <a:gd name="connsiteY353" fmla="*/ 25875 h 3832767"/>
                <a:gd name="connsiteX354" fmla="*/ 3064988 w 4177355"/>
                <a:gd name="connsiteY354" fmla="*/ 29676 h 3832767"/>
                <a:gd name="connsiteX355" fmla="*/ 3062658 w 4177355"/>
                <a:gd name="connsiteY355" fmla="*/ 33846 h 3832767"/>
                <a:gd name="connsiteX356" fmla="*/ 3062536 w 4177355"/>
                <a:gd name="connsiteY356" fmla="*/ 37034 h 3832767"/>
                <a:gd name="connsiteX357" fmla="*/ 3064498 w 4177355"/>
                <a:gd name="connsiteY357" fmla="*/ 38873 h 3832767"/>
                <a:gd name="connsiteX358" fmla="*/ 3068544 w 4177355"/>
                <a:gd name="connsiteY358" fmla="*/ 39119 h 3832767"/>
                <a:gd name="connsiteX359" fmla="*/ 3069280 w 4177355"/>
                <a:gd name="connsiteY359" fmla="*/ 38996 h 3832767"/>
                <a:gd name="connsiteX360" fmla="*/ 3070016 w 4177355"/>
                <a:gd name="connsiteY360" fmla="*/ 38873 h 3832767"/>
                <a:gd name="connsiteX361" fmla="*/ 3070874 w 4177355"/>
                <a:gd name="connsiteY361" fmla="*/ 38628 h 3832767"/>
                <a:gd name="connsiteX362" fmla="*/ 3071733 w 4177355"/>
                <a:gd name="connsiteY362" fmla="*/ 38383 h 3832767"/>
                <a:gd name="connsiteX363" fmla="*/ 3076515 w 4177355"/>
                <a:gd name="connsiteY363" fmla="*/ 36421 h 3832767"/>
                <a:gd name="connsiteX364" fmla="*/ 3081298 w 4177355"/>
                <a:gd name="connsiteY364" fmla="*/ 33600 h 3832767"/>
                <a:gd name="connsiteX365" fmla="*/ 3085713 w 4177355"/>
                <a:gd name="connsiteY365" fmla="*/ 30167 h 3832767"/>
                <a:gd name="connsiteX366" fmla="*/ 3089269 w 4177355"/>
                <a:gd name="connsiteY366" fmla="*/ 26365 h 3832767"/>
                <a:gd name="connsiteX367" fmla="*/ 3091599 w 4177355"/>
                <a:gd name="connsiteY367" fmla="*/ 22196 h 3832767"/>
                <a:gd name="connsiteX368" fmla="*/ 3091599 w 4177355"/>
                <a:gd name="connsiteY368" fmla="*/ 19008 h 3832767"/>
                <a:gd name="connsiteX369" fmla="*/ 3089514 w 4177355"/>
                <a:gd name="connsiteY369" fmla="*/ 17168 h 3832767"/>
                <a:gd name="connsiteX370" fmla="*/ 3085467 w 4177355"/>
                <a:gd name="connsiteY370" fmla="*/ 16923 h 3832767"/>
                <a:gd name="connsiteX371" fmla="*/ 3084731 w 4177355"/>
                <a:gd name="connsiteY371" fmla="*/ 17045 h 3832767"/>
                <a:gd name="connsiteX372" fmla="*/ 3083996 w 4177355"/>
                <a:gd name="connsiteY372" fmla="*/ 17168 h 3832767"/>
                <a:gd name="connsiteX373" fmla="*/ 3083137 w 4177355"/>
                <a:gd name="connsiteY373" fmla="*/ 17413 h 3832767"/>
                <a:gd name="connsiteX374" fmla="*/ 3082279 w 4177355"/>
                <a:gd name="connsiteY374" fmla="*/ 17659 h 3832767"/>
                <a:gd name="connsiteX375" fmla="*/ 2288624 w 4177355"/>
                <a:gd name="connsiteY375" fmla="*/ 268067 h 3832767"/>
                <a:gd name="connsiteX376" fmla="*/ 2287888 w 4177355"/>
                <a:gd name="connsiteY376" fmla="*/ 268312 h 3832767"/>
                <a:gd name="connsiteX377" fmla="*/ 2287153 w 4177355"/>
                <a:gd name="connsiteY377" fmla="*/ 268557 h 3832767"/>
                <a:gd name="connsiteX378" fmla="*/ 2286417 w 4177355"/>
                <a:gd name="connsiteY378" fmla="*/ 268925 h 3832767"/>
                <a:gd name="connsiteX379" fmla="*/ 2285681 w 4177355"/>
                <a:gd name="connsiteY379" fmla="*/ 269293 h 3832767"/>
                <a:gd name="connsiteX380" fmla="*/ 2280653 w 4177355"/>
                <a:gd name="connsiteY380" fmla="*/ 272236 h 3832767"/>
                <a:gd name="connsiteX381" fmla="*/ 2276116 w 4177355"/>
                <a:gd name="connsiteY381" fmla="*/ 275915 h 3832767"/>
                <a:gd name="connsiteX382" fmla="*/ 2272560 w 4177355"/>
                <a:gd name="connsiteY382" fmla="*/ 279839 h 3832767"/>
                <a:gd name="connsiteX383" fmla="*/ 2270475 w 4177355"/>
                <a:gd name="connsiteY383" fmla="*/ 283641 h 3832767"/>
                <a:gd name="connsiteX384" fmla="*/ 2270352 w 4177355"/>
                <a:gd name="connsiteY384" fmla="*/ 286216 h 3832767"/>
                <a:gd name="connsiteX385" fmla="*/ 2271579 w 4177355"/>
                <a:gd name="connsiteY385" fmla="*/ 287688 h 3832767"/>
                <a:gd name="connsiteX386" fmla="*/ 2273909 w 4177355"/>
                <a:gd name="connsiteY386" fmla="*/ 288178 h 3832767"/>
                <a:gd name="connsiteX387" fmla="*/ 2277342 w 4177355"/>
                <a:gd name="connsiteY387" fmla="*/ 287565 h 3832767"/>
                <a:gd name="connsiteX388" fmla="*/ 2278078 w 4177355"/>
                <a:gd name="connsiteY388" fmla="*/ 287320 h 3832767"/>
                <a:gd name="connsiteX389" fmla="*/ 2278814 w 4177355"/>
                <a:gd name="connsiteY389" fmla="*/ 287074 h 3832767"/>
                <a:gd name="connsiteX390" fmla="*/ 2279550 w 4177355"/>
                <a:gd name="connsiteY390" fmla="*/ 286707 h 3832767"/>
                <a:gd name="connsiteX391" fmla="*/ 2280286 w 4177355"/>
                <a:gd name="connsiteY391" fmla="*/ 286339 h 3832767"/>
                <a:gd name="connsiteX392" fmla="*/ 2285313 w 4177355"/>
                <a:gd name="connsiteY392" fmla="*/ 283396 h 3832767"/>
                <a:gd name="connsiteX393" fmla="*/ 2289851 w 4177355"/>
                <a:gd name="connsiteY393" fmla="*/ 279717 h 3832767"/>
                <a:gd name="connsiteX394" fmla="*/ 2293407 w 4177355"/>
                <a:gd name="connsiteY394" fmla="*/ 275670 h 3832767"/>
                <a:gd name="connsiteX395" fmla="*/ 2295491 w 4177355"/>
                <a:gd name="connsiteY395" fmla="*/ 271868 h 3832767"/>
                <a:gd name="connsiteX396" fmla="*/ 2295614 w 4177355"/>
                <a:gd name="connsiteY396" fmla="*/ 269416 h 3832767"/>
                <a:gd name="connsiteX397" fmla="*/ 2294388 w 4177355"/>
                <a:gd name="connsiteY397" fmla="*/ 267944 h 3832767"/>
                <a:gd name="connsiteX398" fmla="*/ 2291935 w 4177355"/>
                <a:gd name="connsiteY398" fmla="*/ 267454 h 3832767"/>
                <a:gd name="connsiteX399" fmla="*/ 2288502 w 4177355"/>
                <a:gd name="connsiteY399" fmla="*/ 268067 h 3832767"/>
                <a:gd name="connsiteX400" fmla="*/ 3130472 w 4177355"/>
                <a:gd name="connsiteY400" fmla="*/ 11527 h 3832767"/>
                <a:gd name="connsiteX401" fmla="*/ 3125812 w 4177355"/>
                <a:gd name="connsiteY401" fmla="*/ 13489 h 3832767"/>
                <a:gd name="connsiteX402" fmla="*/ 3121152 w 4177355"/>
                <a:gd name="connsiteY402" fmla="*/ 16310 h 3832767"/>
                <a:gd name="connsiteX403" fmla="*/ 3116860 w 4177355"/>
                <a:gd name="connsiteY403" fmla="*/ 19743 h 3832767"/>
                <a:gd name="connsiteX404" fmla="*/ 3113304 w 4177355"/>
                <a:gd name="connsiteY404" fmla="*/ 23545 h 3832767"/>
                <a:gd name="connsiteX405" fmla="*/ 3110729 w 4177355"/>
                <a:gd name="connsiteY405" fmla="*/ 27837 h 3832767"/>
                <a:gd name="connsiteX406" fmla="*/ 3110484 w 4177355"/>
                <a:gd name="connsiteY406" fmla="*/ 31148 h 3832767"/>
                <a:gd name="connsiteX407" fmla="*/ 3112446 w 4177355"/>
                <a:gd name="connsiteY407" fmla="*/ 33110 h 3832767"/>
                <a:gd name="connsiteX408" fmla="*/ 3116370 w 4177355"/>
                <a:gd name="connsiteY408" fmla="*/ 33478 h 3832767"/>
                <a:gd name="connsiteX409" fmla="*/ 3117228 w 4177355"/>
                <a:gd name="connsiteY409" fmla="*/ 33478 h 3832767"/>
                <a:gd name="connsiteX410" fmla="*/ 3118086 w 4177355"/>
                <a:gd name="connsiteY410" fmla="*/ 33355 h 3832767"/>
                <a:gd name="connsiteX411" fmla="*/ 3119068 w 4177355"/>
                <a:gd name="connsiteY411" fmla="*/ 33110 h 3832767"/>
                <a:gd name="connsiteX412" fmla="*/ 3120049 w 4177355"/>
                <a:gd name="connsiteY412" fmla="*/ 32865 h 3832767"/>
                <a:gd name="connsiteX413" fmla="*/ 3124709 w 4177355"/>
                <a:gd name="connsiteY413" fmla="*/ 30903 h 3832767"/>
                <a:gd name="connsiteX414" fmla="*/ 3129368 w 4177355"/>
                <a:gd name="connsiteY414" fmla="*/ 28205 h 3832767"/>
                <a:gd name="connsiteX415" fmla="*/ 3133660 w 4177355"/>
                <a:gd name="connsiteY415" fmla="*/ 24894 h 3832767"/>
                <a:gd name="connsiteX416" fmla="*/ 3137217 w 4177355"/>
                <a:gd name="connsiteY416" fmla="*/ 21092 h 3832767"/>
                <a:gd name="connsiteX417" fmla="*/ 3139792 w 4177355"/>
                <a:gd name="connsiteY417" fmla="*/ 16800 h 3832767"/>
                <a:gd name="connsiteX418" fmla="*/ 3140037 w 4177355"/>
                <a:gd name="connsiteY418" fmla="*/ 13489 h 3832767"/>
                <a:gd name="connsiteX419" fmla="*/ 3138075 w 4177355"/>
                <a:gd name="connsiteY419" fmla="*/ 11527 h 3832767"/>
                <a:gd name="connsiteX420" fmla="*/ 3134151 w 4177355"/>
                <a:gd name="connsiteY420" fmla="*/ 11159 h 3832767"/>
                <a:gd name="connsiteX421" fmla="*/ 3133292 w 4177355"/>
                <a:gd name="connsiteY421" fmla="*/ 11282 h 3832767"/>
                <a:gd name="connsiteX422" fmla="*/ 3132434 w 4177355"/>
                <a:gd name="connsiteY422" fmla="*/ 11404 h 3832767"/>
                <a:gd name="connsiteX423" fmla="*/ 3131576 w 4177355"/>
                <a:gd name="connsiteY423" fmla="*/ 11650 h 3832767"/>
                <a:gd name="connsiteX424" fmla="*/ 3130717 w 4177355"/>
                <a:gd name="connsiteY424" fmla="*/ 11895 h 3832767"/>
                <a:gd name="connsiteX425" fmla="*/ 2238959 w 4177355"/>
                <a:gd name="connsiteY425" fmla="*/ 291980 h 3832767"/>
                <a:gd name="connsiteX426" fmla="*/ 2238224 w 4177355"/>
                <a:gd name="connsiteY426" fmla="*/ 292225 h 3832767"/>
                <a:gd name="connsiteX427" fmla="*/ 2237365 w 4177355"/>
                <a:gd name="connsiteY427" fmla="*/ 292593 h 3832767"/>
                <a:gd name="connsiteX428" fmla="*/ 2236507 w 4177355"/>
                <a:gd name="connsiteY428" fmla="*/ 292961 h 3832767"/>
                <a:gd name="connsiteX429" fmla="*/ 2235649 w 4177355"/>
                <a:gd name="connsiteY429" fmla="*/ 293328 h 3832767"/>
                <a:gd name="connsiteX430" fmla="*/ 2230621 w 4177355"/>
                <a:gd name="connsiteY430" fmla="*/ 296272 h 3832767"/>
                <a:gd name="connsiteX431" fmla="*/ 2226206 w 4177355"/>
                <a:gd name="connsiteY431" fmla="*/ 299950 h 3832767"/>
                <a:gd name="connsiteX432" fmla="*/ 2222773 w 4177355"/>
                <a:gd name="connsiteY432" fmla="*/ 303875 h 3832767"/>
                <a:gd name="connsiteX433" fmla="*/ 2220810 w 4177355"/>
                <a:gd name="connsiteY433" fmla="*/ 307553 h 3832767"/>
                <a:gd name="connsiteX434" fmla="*/ 2220810 w 4177355"/>
                <a:gd name="connsiteY434" fmla="*/ 310006 h 3832767"/>
                <a:gd name="connsiteX435" fmla="*/ 2222037 w 4177355"/>
                <a:gd name="connsiteY435" fmla="*/ 311478 h 3832767"/>
                <a:gd name="connsiteX436" fmla="*/ 2224367 w 4177355"/>
                <a:gd name="connsiteY436" fmla="*/ 311968 h 3832767"/>
                <a:gd name="connsiteX437" fmla="*/ 2227678 w 4177355"/>
                <a:gd name="connsiteY437" fmla="*/ 311355 h 3832767"/>
                <a:gd name="connsiteX438" fmla="*/ 2228413 w 4177355"/>
                <a:gd name="connsiteY438" fmla="*/ 311110 h 3832767"/>
                <a:gd name="connsiteX439" fmla="*/ 2229272 w 4177355"/>
                <a:gd name="connsiteY439" fmla="*/ 310864 h 3832767"/>
                <a:gd name="connsiteX440" fmla="*/ 2230130 w 4177355"/>
                <a:gd name="connsiteY440" fmla="*/ 310497 h 3832767"/>
                <a:gd name="connsiteX441" fmla="*/ 2230989 w 4177355"/>
                <a:gd name="connsiteY441" fmla="*/ 310129 h 3832767"/>
                <a:gd name="connsiteX442" fmla="*/ 2236016 w 4177355"/>
                <a:gd name="connsiteY442" fmla="*/ 307063 h 3832767"/>
                <a:gd name="connsiteX443" fmla="*/ 2240431 w 4177355"/>
                <a:gd name="connsiteY443" fmla="*/ 303384 h 3832767"/>
                <a:gd name="connsiteX444" fmla="*/ 2243865 w 4177355"/>
                <a:gd name="connsiteY444" fmla="*/ 299460 h 3832767"/>
                <a:gd name="connsiteX445" fmla="*/ 2245827 w 4177355"/>
                <a:gd name="connsiteY445" fmla="*/ 295658 h 3832767"/>
                <a:gd name="connsiteX446" fmla="*/ 2245827 w 4177355"/>
                <a:gd name="connsiteY446" fmla="*/ 293206 h 3832767"/>
                <a:gd name="connsiteX447" fmla="*/ 2244600 w 4177355"/>
                <a:gd name="connsiteY447" fmla="*/ 291734 h 3832767"/>
                <a:gd name="connsiteX448" fmla="*/ 2242271 w 4177355"/>
                <a:gd name="connsiteY448" fmla="*/ 291244 h 3832767"/>
                <a:gd name="connsiteX449" fmla="*/ 2238959 w 4177355"/>
                <a:gd name="connsiteY449" fmla="*/ 291857 h 3832767"/>
                <a:gd name="connsiteX450" fmla="*/ 3178052 w 4177355"/>
                <a:gd name="connsiteY450" fmla="*/ 6867 h 3832767"/>
                <a:gd name="connsiteX451" fmla="*/ 3173392 w 4177355"/>
                <a:gd name="connsiteY451" fmla="*/ 8707 h 3832767"/>
                <a:gd name="connsiteX452" fmla="*/ 3168732 w 4177355"/>
                <a:gd name="connsiteY452" fmla="*/ 11404 h 3832767"/>
                <a:gd name="connsiteX453" fmla="*/ 3164440 w 4177355"/>
                <a:gd name="connsiteY453" fmla="*/ 14715 h 3832767"/>
                <a:gd name="connsiteX454" fmla="*/ 3160884 w 4177355"/>
                <a:gd name="connsiteY454" fmla="*/ 18394 h 3832767"/>
                <a:gd name="connsiteX455" fmla="*/ 3158186 w 4177355"/>
                <a:gd name="connsiteY455" fmla="*/ 22686 h 3832767"/>
                <a:gd name="connsiteX456" fmla="*/ 3157818 w 4177355"/>
                <a:gd name="connsiteY456" fmla="*/ 26120 h 3832767"/>
                <a:gd name="connsiteX457" fmla="*/ 3159535 w 4177355"/>
                <a:gd name="connsiteY457" fmla="*/ 28205 h 3832767"/>
                <a:gd name="connsiteX458" fmla="*/ 3163459 w 4177355"/>
                <a:gd name="connsiteY458" fmla="*/ 28695 h 3832767"/>
                <a:gd name="connsiteX459" fmla="*/ 3164440 w 4177355"/>
                <a:gd name="connsiteY459" fmla="*/ 28695 h 3832767"/>
                <a:gd name="connsiteX460" fmla="*/ 3165421 w 4177355"/>
                <a:gd name="connsiteY460" fmla="*/ 28573 h 3832767"/>
                <a:gd name="connsiteX461" fmla="*/ 3166402 w 4177355"/>
                <a:gd name="connsiteY461" fmla="*/ 28327 h 3832767"/>
                <a:gd name="connsiteX462" fmla="*/ 3167506 w 4177355"/>
                <a:gd name="connsiteY462" fmla="*/ 28082 h 3832767"/>
                <a:gd name="connsiteX463" fmla="*/ 3172166 w 4177355"/>
                <a:gd name="connsiteY463" fmla="*/ 26243 h 3832767"/>
                <a:gd name="connsiteX464" fmla="*/ 3176826 w 4177355"/>
                <a:gd name="connsiteY464" fmla="*/ 23545 h 3832767"/>
                <a:gd name="connsiteX465" fmla="*/ 3181118 w 4177355"/>
                <a:gd name="connsiteY465" fmla="*/ 20234 h 3832767"/>
                <a:gd name="connsiteX466" fmla="*/ 3184674 w 4177355"/>
                <a:gd name="connsiteY466" fmla="*/ 16555 h 3832767"/>
                <a:gd name="connsiteX467" fmla="*/ 3187372 w 4177355"/>
                <a:gd name="connsiteY467" fmla="*/ 12263 h 3832767"/>
                <a:gd name="connsiteX468" fmla="*/ 3187740 w 4177355"/>
                <a:gd name="connsiteY468" fmla="*/ 8829 h 3832767"/>
                <a:gd name="connsiteX469" fmla="*/ 3185900 w 4177355"/>
                <a:gd name="connsiteY469" fmla="*/ 6745 h 3832767"/>
                <a:gd name="connsiteX470" fmla="*/ 3181976 w 4177355"/>
                <a:gd name="connsiteY470" fmla="*/ 6254 h 3832767"/>
                <a:gd name="connsiteX471" fmla="*/ 3180995 w 4177355"/>
                <a:gd name="connsiteY471" fmla="*/ 6254 h 3832767"/>
                <a:gd name="connsiteX472" fmla="*/ 3180014 w 4177355"/>
                <a:gd name="connsiteY472" fmla="*/ 6377 h 3832767"/>
                <a:gd name="connsiteX473" fmla="*/ 3179033 w 4177355"/>
                <a:gd name="connsiteY473" fmla="*/ 6622 h 3832767"/>
                <a:gd name="connsiteX474" fmla="*/ 3177929 w 4177355"/>
                <a:gd name="connsiteY474" fmla="*/ 6867 h 3832767"/>
                <a:gd name="connsiteX475" fmla="*/ 2189417 w 4177355"/>
                <a:gd name="connsiteY475" fmla="*/ 316628 h 3832767"/>
                <a:gd name="connsiteX476" fmla="*/ 2188559 w 4177355"/>
                <a:gd name="connsiteY476" fmla="*/ 316873 h 3832767"/>
                <a:gd name="connsiteX477" fmla="*/ 2187701 w 4177355"/>
                <a:gd name="connsiteY477" fmla="*/ 317241 h 3832767"/>
                <a:gd name="connsiteX478" fmla="*/ 2186720 w 4177355"/>
                <a:gd name="connsiteY478" fmla="*/ 317609 h 3832767"/>
                <a:gd name="connsiteX479" fmla="*/ 2185739 w 4177355"/>
                <a:gd name="connsiteY479" fmla="*/ 318100 h 3832767"/>
                <a:gd name="connsiteX480" fmla="*/ 2180711 w 4177355"/>
                <a:gd name="connsiteY480" fmla="*/ 321165 h 3832767"/>
                <a:gd name="connsiteX481" fmla="*/ 2176296 w 4177355"/>
                <a:gd name="connsiteY481" fmla="*/ 324967 h 3832767"/>
                <a:gd name="connsiteX482" fmla="*/ 2172985 w 4177355"/>
                <a:gd name="connsiteY482" fmla="*/ 328891 h 3832767"/>
                <a:gd name="connsiteX483" fmla="*/ 2171146 w 4177355"/>
                <a:gd name="connsiteY483" fmla="*/ 332570 h 3832767"/>
                <a:gd name="connsiteX484" fmla="*/ 2171146 w 4177355"/>
                <a:gd name="connsiteY484" fmla="*/ 334900 h 3832767"/>
                <a:gd name="connsiteX485" fmla="*/ 2172372 w 4177355"/>
                <a:gd name="connsiteY485" fmla="*/ 336249 h 3832767"/>
                <a:gd name="connsiteX486" fmla="*/ 2174579 w 4177355"/>
                <a:gd name="connsiteY486" fmla="*/ 336617 h 3832767"/>
                <a:gd name="connsiteX487" fmla="*/ 2177768 w 4177355"/>
                <a:gd name="connsiteY487" fmla="*/ 336003 h 3832767"/>
                <a:gd name="connsiteX488" fmla="*/ 2178626 w 4177355"/>
                <a:gd name="connsiteY488" fmla="*/ 335758 h 3832767"/>
                <a:gd name="connsiteX489" fmla="*/ 2179485 w 4177355"/>
                <a:gd name="connsiteY489" fmla="*/ 335390 h 3832767"/>
                <a:gd name="connsiteX490" fmla="*/ 2180466 w 4177355"/>
                <a:gd name="connsiteY490" fmla="*/ 335022 h 3832767"/>
                <a:gd name="connsiteX491" fmla="*/ 2181446 w 4177355"/>
                <a:gd name="connsiteY491" fmla="*/ 334532 h 3832767"/>
                <a:gd name="connsiteX492" fmla="*/ 2186474 w 4177355"/>
                <a:gd name="connsiteY492" fmla="*/ 331466 h 3832767"/>
                <a:gd name="connsiteX493" fmla="*/ 2190889 w 4177355"/>
                <a:gd name="connsiteY493" fmla="*/ 327665 h 3832767"/>
                <a:gd name="connsiteX494" fmla="*/ 2194200 w 4177355"/>
                <a:gd name="connsiteY494" fmla="*/ 323740 h 3832767"/>
                <a:gd name="connsiteX495" fmla="*/ 2196039 w 4177355"/>
                <a:gd name="connsiteY495" fmla="*/ 320062 h 3832767"/>
                <a:gd name="connsiteX496" fmla="*/ 2196039 w 4177355"/>
                <a:gd name="connsiteY496" fmla="*/ 317732 h 3832767"/>
                <a:gd name="connsiteX497" fmla="*/ 2194813 w 4177355"/>
                <a:gd name="connsiteY497" fmla="*/ 316383 h 3832767"/>
                <a:gd name="connsiteX498" fmla="*/ 2192483 w 4177355"/>
                <a:gd name="connsiteY498" fmla="*/ 316015 h 3832767"/>
                <a:gd name="connsiteX499" fmla="*/ 2189295 w 4177355"/>
                <a:gd name="connsiteY499" fmla="*/ 316628 h 3832767"/>
                <a:gd name="connsiteX500" fmla="*/ 3225387 w 4177355"/>
                <a:gd name="connsiteY500" fmla="*/ 3434 h 3832767"/>
                <a:gd name="connsiteX501" fmla="*/ 3220850 w 4177355"/>
                <a:gd name="connsiteY501" fmla="*/ 5273 h 3832767"/>
                <a:gd name="connsiteX502" fmla="*/ 3216312 w 4177355"/>
                <a:gd name="connsiteY502" fmla="*/ 7848 h 3832767"/>
                <a:gd name="connsiteX503" fmla="*/ 3212020 w 4177355"/>
                <a:gd name="connsiteY503" fmla="*/ 11037 h 3832767"/>
                <a:gd name="connsiteX504" fmla="*/ 3208464 w 4177355"/>
                <a:gd name="connsiteY504" fmla="*/ 14715 h 3832767"/>
                <a:gd name="connsiteX505" fmla="*/ 3205644 w 4177355"/>
                <a:gd name="connsiteY505" fmla="*/ 19130 h 3832767"/>
                <a:gd name="connsiteX506" fmla="*/ 3205030 w 4177355"/>
                <a:gd name="connsiteY506" fmla="*/ 22686 h 3832767"/>
                <a:gd name="connsiteX507" fmla="*/ 3206747 w 4177355"/>
                <a:gd name="connsiteY507" fmla="*/ 24894 h 3832767"/>
                <a:gd name="connsiteX508" fmla="*/ 3210549 w 4177355"/>
                <a:gd name="connsiteY508" fmla="*/ 25507 h 3832767"/>
                <a:gd name="connsiteX509" fmla="*/ 3211652 w 4177355"/>
                <a:gd name="connsiteY509" fmla="*/ 25507 h 3832767"/>
                <a:gd name="connsiteX510" fmla="*/ 3212756 w 4177355"/>
                <a:gd name="connsiteY510" fmla="*/ 25384 h 3832767"/>
                <a:gd name="connsiteX511" fmla="*/ 3213860 w 4177355"/>
                <a:gd name="connsiteY511" fmla="*/ 25139 h 3832767"/>
                <a:gd name="connsiteX512" fmla="*/ 3215086 w 4177355"/>
                <a:gd name="connsiteY512" fmla="*/ 24771 h 3832767"/>
                <a:gd name="connsiteX513" fmla="*/ 3219623 w 4177355"/>
                <a:gd name="connsiteY513" fmla="*/ 22932 h 3832767"/>
                <a:gd name="connsiteX514" fmla="*/ 3224160 w 4177355"/>
                <a:gd name="connsiteY514" fmla="*/ 20356 h 3832767"/>
                <a:gd name="connsiteX515" fmla="*/ 3228453 w 4177355"/>
                <a:gd name="connsiteY515" fmla="*/ 17168 h 3832767"/>
                <a:gd name="connsiteX516" fmla="*/ 3232009 w 4177355"/>
                <a:gd name="connsiteY516" fmla="*/ 13489 h 3832767"/>
                <a:gd name="connsiteX517" fmla="*/ 3234829 w 4177355"/>
                <a:gd name="connsiteY517" fmla="*/ 9075 h 3832767"/>
                <a:gd name="connsiteX518" fmla="*/ 3235442 w 4177355"/>
                <a:gd name="connsiteY518" fmla="*/ 5518 h 3832767"/>
                <a:gd name="connsiteX519" fmla="*/ 3233725 w 4177355"/>
                <a:gd name="connsiteY519" fmla="*/ 3311 h 3832767"/>
                <a:gd name="connsiteX520" fmla="*/ 3229924 w 4177355"/>
                <a:gd name="connsiteY520" fmla="*/ 2698 h 3832767"/>
                <a:gd name="connsiteX521" fmla="*/ 3228820 w 4177355"/>
                <a:gd name="connsiteY521" fmla="*/ 2698 h 3832767"/>
                <a:gd name="connsiteX522" fmla="*/ 3227717 w 4177355"/>
                <a:gd name="connsiteY522" fmla="*/ 2820 h 3832767"/>
                <a:gd name="connsiteX523" fmla="*/ 3226613 w 4177355"/>
                <a:gd name="connsiteY523" fmla="*/ 3066 h 3832767"/>
                <a:gd name="connsiteX524" fmla="*/ 3225387 w 4177355"/>
                <a:gd name="connsiteY524" fmla="*/ 3434 h 3832767"/>
                <a:gd name="connsiteX525" fmla="*/ 2139875 w 4177355"/>
                <a:gd name="connsiteY525" fmla="*/ 342257 h 3832767"/>
                <a:gd name="connsiteX526" fmla="*/ 2138894 w 4177355"/>
                <a:gd name="connsiteY526" fmla="*/ 342625 h 3832767"/>
                <a:gd name="connsiteX527" fmla="*/ 2137913 w 4177355"/>
                <a:gd name="connsiteY527" fmla="*/ 342993 h 3832767"/>
                <a:gd name="connsiteX528" fmla="*/ 2136932 w 4177355"/>
                <a:gd name="connsiteY528" fmla="*/ 343484 h 3832767"/>
                <a:gd name="connsiteX529" fmla="*/ 2135951 w 4177355"/>
                <a:gd name="connsiteY529" fmla="*/ 343974 h 3832767"/>
                <a:gd name="connsiteX530" fmla="*/ 2130923 w 4177355"/>
                <a:gd name="connsiteY530" fmla="*/ 347163 h 3832767"/>
                <a:gd name="connsiteX531" fmla="*/ 2126631 w 4177355"/>
                <a:gd name="connsiteY531" fmla="*/ 350964 h 3832767"/>
                <a:gd name="connsiteX532" fmla="*/ 2123443 w 4177355"/>
                <a:gd name="connsiteY532" fmla="*/ 354888 h 3832767"/>
                <a:gd name="connsiteX533" fmla="*/ 2121849 w 4177355"/>
                <a:gd name="connsiteY533" fmla="*/ 358567 h 3832767"/>
                <a:gd name="connsiteX534" fmla="*/ 2121849 w 4177355"/>
                <a:gd name="connsiteY534" fmla="*/ 360774 h 3832767"/>
                <a:gd name="connsiteX535" fmla="*/ 2123075 w 4177355"/>
                <a:gd name="connsiteY535" fmla="*/ 362001 h 3832767"/>
                <a:gd name="connsiteX536" fmla="*/ 2125283 w 4177355"/>
                <a:gd name="connsiteY536" fmla="*/ 362369 h 3832767"/>
                <a:gd name="connsiteX537" fmla="*/ 2128348 w 4177355"/>
                <a:gd name="connsiteY537" fmla="*/ 361755 h 3832767"/>
                <a:gd name="connsiteX538" fmla="*/ 2129329 w 4177355"/>
                <a:gd name="connsiteY538" fmla="*/ 361388 h 3832767"/>
                <a:gd name="connsiteX539" fmla="*/ 2130310 w 4177355"/>
                <a:gd name="connsiteY539" fmla="*/ 361020 h 3832767"/>
                <a:gd name="connsiteX540" fmla="*/ 2131291 w 4177355"/>
                <a:gd name="connsiteY540" fmla="*/ 360529 h 3832767"/>
                <a:gd name="connsiteX541" fmla="*/ 2132395 w 4177355"/>
                <a:gd name="connsiteY541" fmla="*/ 360039 h 3832767"/>
                <a:gd name="connsiteX542" fmla="*/ 2137300 w 4177355"/>
                <a:gd name="connsiteY542" fmla="*/ 356850 h 3832767"/>
                <a:gd name="connsiteX543" fmla="*/ 2141592 w 4177355"/>
                <a:gd name="connsiteY543" fmla="*/ 353049 h 3832767"/>
                <a:gd name="connsiteX544" fmla="*/ 2144781 w 4177355"/>
                <a:gd name="connsiteY544" fmla="*/ 349125 h 3832767"/>
                <a:gd name="connsiteX545" fmla="*/ 2146375 w 4177355"/>
                <a:gd name="connsiteY545" fmla="*/ 345446 h 3832767"/>
                <a:gd name="connsiteX546" fmla="*/ 2146375 w 4177355"/>
                <a:gd name="connsiteY546" fmla="*/ 343238 h 3832767"/>
                <a:gd name="connsiteX547" fmla="*/ 2145148 w 4177355"/>
                <a:gd name="connsiteY547" fmla="*/ 342012 h 3832767"/>
                <a:gd name="connsiteX548" fmla="*/ 2142941 w 4177355"/>
                <a:gd name="connsiteY548" fmla="*/ 341644 h 3832767"/>
                <a:gd name="connsiteX549" fmla="*/ 2139875 w 4177355"/>
                <a:gd name="connsiteY549" fmla="*/ 342257 h 3832767"/>
                <a:gd name="connsiteX550" fmla="*/ 3272354 w 4177355"/>
                <a:gd name="connsiteY550" fmla="*/ 1349 h 3832767"/>
                <a:gd name="connsiteX551" fmla="*/ 3267816 w 4177355"/>
                <a:gd name="connsiteY551" fmla="*/ 3188 h 3832767"/>
                <a:gd name="connsiteX552" fmla="*/ 3263279 w 4177355"/>
                <a:gd name="connsiteY552" fmla="*/ 5764 h 3832767"/>
                <a:gd name="connsiteX553" fmla="*/ 3258987 w 4177355"/>
                <a:gd name="connsiteY553" fmla="*/ 8952 h 3832767"/>
                <a:gd name="connsiteX554" fmla="*/ 3255308 w 4177355"/>
                <a:gd name="connsiteY554" fmla="*/ 12508 h 3832767"/>
                <a:gd name="connsiteX555" fmla="*/ 3252243 w 4177355"/>
                <a:gd name="connsiteY555" fmla="*/ 16923 h 3832767"/>
                <a:gd name="connsiteX556" fmla="*/ 3251507 w 4177355"/>
                <a:gd name="connsiteY556" fmla="*/ 20479 h 3832767"/>
                <a:gd name="connsiteX557" fmla="*/ 3252978 w 4177355"/>
                <a:gd name="connsiteY557" fmla="*/ 22932 h 3832767"/>
                <a:gd name="connsiteX558" fmla="*/ 3256657 w 4177355"/>
                <a:gd name="connsiteY558" fmla="*/ 23790 h 3832767"/>
                <a:gd name="connsiteX559" fmla="*/ 3257761 w 4177355"/>
                <a:gd name="connsiteY559" fmla="*/ 23790 h 3832767"/>
                <a:gd name="connsiteX560" fmla="*/ 3258987 w 4177355"/>
                <a:gd name="connsiteY560" fmla="*/ 23667 h 3832767"/>
                <a:gd name="connsiteX561" fmla="*/ 3260213 w 4177355"/>
                <a:gd name="connsiteY561" fmla="*/ 23422 h 3832767"/>
                <a:gd name="connsiteX562" fmla="*/ 3261440 w 4177355"/>
                <a:gd name="connsiteY562" fmla="*/ 23054 h 3832767"/>
                <a:gd name="connsiteX563" fmla="*/ 3265977 w 4177355"/>
                <a:gd name="connsiteY563" fmla="*/ 21215 h 3832767"/>
                <a:gd name="connsiteX564" fmla="*/ 3270514 w 4177355"/>
                <a:gd name="connsiteY564" fmla="*/ 18640 h 3832767"/>
                <a:gd name="connsiteX565" fmla="*/ 3274806 w 4177355"/>
                <a:gd name="connsiteY565" fmla="*/ 15451 h 3832767"/>
                <a:gd name="connsiteX566" fmla="*/ 3278485 w 4177355"/>
                <a:gd name="connsiteY566" fmla="*/ 11895 h 3832767"/>
                <a:gd name="connsiteX567" fmla="*/ 3281428 w 4177355"/>
                <a:gd name="connsiteY567" fmla="*/ 7358 h 3832767"/>
                <a:gd name="connsiteX568" fmla="*/ 3282164 w 4177355"/>
                <a:gd name="connsiteY568" fmla="*/ 3679 h 3832767"/>
                <a:gd name="connsiteX569" fmla="*/ 3280570 w 4177355"/>
                <a:gd name="connsiteY569" fmla="*/ 1349 h 3832767"/>
                <a:gd name="connsiteX570" fmla="*/ 3276768 w 4177355"/>
                <a:gd name="connsiteY570" fmla="*/ 613 h 3832767"/>
                <a:gd name="connsiteX571" fmla="*/ 3275665 w 4177355"/>
                <a:gd name="connsiteY571" fmla="*/ 613 h 3832767"/>
                <a:gd name="connsiteX572" fmla="*/ 3274438 w 4177355"/>
                <a:gd name="connsiteY572" fmla="*/ 736 h 3832767"/>
                <a:gd name="connsiteX573" fmla="*/ 3273212 w 4177355"/>
                <a:gd name="connsiteY573" fmla="*/ 981 h 3832767"/>
                <a:gd name="connsiteX574" fmla="*/ 3271986 w 4177355"/>
                <a:gd name="connsiteY574" fmla="*/ 1349 h 3832767"/>
                <a:gd name="connsiteX575" fmla="*/ 2090578 w 4177355"/>
                <a:gd name="connsiteY575" fmla="*/ 368500 h 3832767"/>
                <a:gd name="connsiteX576" fmla="*/ 2089597 w 4177355"/>
                <a:gd name="connsiteY576" fmla="*/ 368868 h 3832767"/>
                <a:gd name="connsiteX577" fmla="*/ 2088494 w 4177355"/>
                <a:gd name="connsiteY577" fmla="*/ 369236 h 3832767"/>
                <a:gd name="connsiteX578" fmla="*/ 2087390 w 4177355"/>
                <a:gd name="connsiteY578" fmla="*/ 369726 h 3832767"/>
                <a:gd name="connsiteX579" fmla="*/ 2086286 w 4177355"/>
                <a:gd name="connsiteY579" fmla="*/ 370340 h 3832767"/>
                <a:gd name="connsiteX580" fmla="*/ 2081381 w 4177355"/>
                <a:gd name="connsiteY580" fmla="*/ 373528 h 3832767"/>
                <a:gd name="connsiteX581" fmla="*/ 2077089 w 4177355"/>
                <a:gd name="connsiteY581" fmla="*/ 377329 h 3832767"/>
                <a:gd name="connsiteX582" fmla="*/ 2074024 w 4177355"/>
                <a:gd name="connsiteY582" fmla="*/ 381253 h 3832767"/>
                <a:gd name="connsiteX583" fmla="*/ 2072429 w 4177355"/>
                <a:gd name="connsiteY583" fmla="*/ 384810 h 3832767"/>
                <a:gd name="connsiteX584" fmla="*/ 2072552 w 4177355"/>
                <a:gd name="connsiteY584" fmla="*/ 386894 h 3832767"/>
                <a:gd name="connsiteX585" fmla="*/ 2073778 w 4177355"/>
                <a:gd name="connsiteY585" fmla="*/ 388121 h 3832767"/>
                <a:gd name="connsiteX586" fmla="*/ 2075986 w 4177355"/>
                <a:gd name="connsiteY586" fmla="*/ 388489 h 3832767"/>
                <a:gd name="connsiteX587" fmla="*/ 2078929 w 4177355"/>
                <a:gd name="connsiteY587" fmla="*/ 387998 h 3832767"/>
                <a:gd name="connsiteX588" fmla="*/ 2079910 w 4177355"/>
                <a:gd name="connsiteY588" fmla="*/ 387630 h 3832767"/>
                <a:gd name="connsiteX589" fmla="*/ 2081013 w 4177355"/>
                <a:gd name="connsiteY589" fmla="*/ 387140 h 3832767"/>
                <a:gd name="connsiteX590" fmla="*/ 2082117 w 4177355"/>
                <a:gd name="connsiteY590" fmla="*/ 386649 h 3832767"/>
                <a:gd name="connsiteX591" fmla="*/ 2083343 w 4177355"/>
                <a:gd name="connsiteY591" fmla="*/ 386036 h 3832767"/>
                <a:gd name="connsiteX592" fmla="*/ 2088249 w 4177355"/>
                <a:gd name="connsiteY592" fmla="*/ 382848 h 3832767"/>
                <a:gd name="connsiteX593" fmla="*/ 2092418 w 4177355"/>
                <a:gd name="connsiteY593" fmla="*/ 379046 h 3832767"/>
                <a:gd name="connsiteX594" fmla="*/ 2095484 w 4177355"/>
                <a:gd name="connsiteY594" fmla="*/ 375122 h 3832767"/>
                <a:gd name="connsiteX595" fmla="*/ 2096955 w 4177355"/>
                <a:gd name="connsiteY595" fmla="*/ 371566 h 3832767"/>
                <a:gd name="connsiteX596" fmla="*/ 2096832 w 4177355"/>
                <a:gd name="connsiteY596" fmla="*/ 369481 h 3832767"/>
                <a:gd name="connsiteX597" fmla="*/ 2095606 w 4177355"/>
                <a:gd name="connsiteY597" fmla="*/ 368255 h 3832767"/>
                <a:gd name="connsiteX598" fmla="*/ 2093399 w 4177355"/>
                <a:gd name="connsiteY598" fmla="*/ 367887 h 3832767"/>
                <a:gd name="connsiteX599" fmla="*/ 2090456 w 4177355"/>
                <a:gd name="connsiteY599" fmla="*/ 368500 h 3832767"/>
                <a:gd name="connsiteX600" fmla="*/ 3318585 w 4177355"/>
                <a:gd name="connsiteY600" fmla="*/ 736 h 3832767"/>
                <a:gd name="connsiteX601" fmla="*/ 3314170 w 4177355"/>
                <a:gd name="connsiteY601" fmla="*/ 2453 h 3832767"/>
                <a:gd name="connsiteX602" fmla="*/ 3309756 w 4177355"/>
                <a:gd name="connsiteY602" fmla="*/ 4905 h 3832767"/>
                <a:gd name="connsiteX603" fmla="*/ 3305586 w 4177355"/>
                <a:gd name="connsiteY603" fmla="*/ 7971 h 3832767"/>
                <a:gd name="connsiteX604" fmla="*/ 3301907 w 4177355"/>
                <a:gd name="connsiteY604" fmla="*/ 11404 h 3832767"/>
                <a:gd name="connsiteX605" fmla="*/ 3298719 w 4177355"/>
                <a:gd name="connsiteY605" fmla="*/ 15942 h 3832767"/>
                <a:gd name="connsiteX606" fmla="*/ 3297861 w 4177355"/>
                <a:gd name="connsiteY606" fmla="*/ 19621 h 3832767"/>
                <a:gd name="connsiteX607" fmla="*/ 3299209 w 4177355"/>
                <a:gd name="connsiteY607" fmla="*/ 22196 h 3832767"/>
                <a:gd name="connsiteX608" fmla="*/ 3302888 w 4177355"/>
                <a:gd name="connsiteY608" fmla="*/ 23177 h 3832767"/>
                <a:gd name="connsiteX609" fmla="*/ 3304115 w 4177355"/>
                <a:gd name="connsiteY609" fmla="*/ 23177 h 3832767"/>
                <a:gd name="connsiteX610" fmla="*/ 3305341 w 4177355"/>
                <a:gd name="connsiteY610" fmla="*/ 23054 h 3832767"/>
                <a:gd name="connsiteX611" fmla="*/ 3306690 w 4177355"/>
                <a:gd name="connsiteY611" fmla="*/ 22809 h 3832767"/>
                <a:gd name="connsiteX612" fmla="*/ 3308039 w 4177355"/>
                <a:gd name="connsiteY612" fmla="*/ 22441 h 3832767"/>
                <a:gd name="connsiteX613" fmla="*/ 3312453 w 4177355"/>
                <a:gd name="connsiteY613" fmla="*/ 20724 h 3832767"/>
                <a:gd name="connsiteX614" fmla="*/ 3316868 w 4177355"/>
                <a:gd name="connsiteY614" fmla="*/ 18272 h 3832767"/>
                <a:gd name="connsiteX615" fmla="*/ 3321160 w 4177355"/>
                <a:gd name="connsiteY615" fmla="*/ 15206 h 3832767"/>
                <a:gd name="connsiteX616" fmla="*/ 3324839 w 4177355"/>
                <a:gd name="connsiteY616" fmla="*/ 11772 h 3832767"/>
                <a:gd name="connsiteX617" fmla="*/ 3328027 w 4177355"/>
                <a:gd name="connsiteY617" fmla="*/ 7235 h 3832767"/>
                <a:gd name="connsiteX618" fmla="*/ 3328886 w 4177355"/>
                <a:gd name="connsiteY618" fmla="*/ 3556 h 3832767"/>
                <a:gd name="connsiteX619" fmla="*/ 3327537 w 4177355"/>
                <a:gd name="connsiteY619" fmla="*/ 981 h 3832767"/>
                <a:gd name="connsiteX620" fmla="*/ 3323858 w 4177355"/>
                <a:gd name="connsiteY620" fmla="*/ 0 h 3832767"/>
                <a:gd name="connsiteX621" fmla="*/ 3322631 w 4177355"/>
                <a:gd name="connsiteY621" fmla="*/ 0 h 3832767"/>
                <a:gd name="connsiteX622" fmla="*/ 3321283 w 4177355"/>
                <a:gd name="connsiteY622" fmla="*/ 123 h 3832767"/>
                <a:gd name="connsiteX623" fmla="*/ 3319934 w 4177355"/>
                <a:gd name="connsiteY623" fmla="*/ 368 h 3832767"/>
                <a:gd name="connsiteX624" fmla="*/ 3318462 w 4177355"/>
                <a:gd name="connsiteY624" fmla="*/ 736 h 3832767"/>
                <a:gd name="connsiteX625" fmla="*/ 2041527 w 4177355"/>
                <a:gd name="connsiteY625" fmla="*/ 395478 h 3832767"/>
                <a:gd name="connsiteX626" fmla="*/ 2040423 w 4177355"/>
                <a:gd name="connsiteY626" fmla="*/ 395846 h 3832767"/>
                <a:gd name="connsiteX627" fmla="*/ 2039319 w 4177355"/>
                <a:gd name="connsiteY627" fmla="*/ 396337 h 3832767"/>
                <a:gd name="connsiteX628" fmla="*/ 2038093 w 4177355"/>
                <a:gd name="connsiteY628" fmla="*/ 396950 h 3832767"/>
                <a:gd name="connsiteX629" fmla="*/ 2036867 w 4177355"/>
                <a:gd name="connsiteY629" fmla="*/ 397563 h 3832767"/>
                <a:gd name="connsiteX630" fmla="*/ 2031962 w 4177355"/>
                <a:gd name="connsiteY630" fmla="*/ 400874 h 3832767"/>
                <a:gd name="connsiteX631" fmla="*/ 2027792 w 4177355"/>
                <a:gd name="connsiteY631" fmla="*/ 404676 h 3832767"/>
                <a:gd name="connsiteX632" fmla="*/ 2024849 w 4177355"/>
                <a:gd name="connsiteY632" fmla="*/ 408600 h 3832767"/>
                <a:gd name="connsiteX633" fmla="*/ 2023378 w 4177355"/>
                <a:gd name="connsiteY633" fmla="*/ 412156 h 3832767"/>
                <a:gd name="connsiteX634" fmla="*/ 2023623 w 4177355"/>
                <a:gd name="connsiteY634" fmla="*/ 414118 h 3832767"/>
                <a:gd name="connsiteX635" fmla="*/ 2024849 w 4177355"/>
                <a:gd name="connsiteY635" fmla="*/ 415222 h 3832767"/>
                <a:gd name="connsiteX636" fmla="*/ 2026934 w 4177355"/>
                <a:gd name="connsiteY636" fmla="*/ 415467 h 3832767"/>
                <a:gd name="connsiteX637" fmla="*/ 2029754 w 4177355"/>
                <a:gd name="connsiteY637" fmla="*/ 414976 h 3832767"/>
                <a:gd name="connsiteX638" fmla="*/ 2030858 w 4177355"/>
                <a:gd name="connsiteY638" fmla="*/ 414608 h 3832767"/>
                <a:gd name="connsiteX639" fmla="*/ 2031962 w 4177355"/>
                <a:gd name="connsiteY639" fmla="*/ 414118 h 3832767"/>
                <a:gd name="connsiteX640" fmla="*/ 2033188 w 4177355"/>
                <a:gd name="connsiteY640" fmla="*/ 413505 h 3832767"/>
                <a:gd name="connsiteX641" fmla="*/ 2034414 w 4177355"/>
                <a:gd name="connsiteY641" fmla="*/ 412892 h 3832767"/>
                <a:gd name="connsiteX642" fmla="*/ 2039319 w 4177355"/>
                <a:gd name="connsiteY642" fmla="*/ 409581 h 3832767"/>
                <a:gd name="connsiteX643" fmla="*/ 2043489 w 4177355"/>
                <a:gd name="connsiteY643" fmla="*/ 405779 h 3832767"/>
                <a:gd name="connsiteX644" fmla="*/ 2046432 w 4177355"/>
                <a:gd name="connsiteY644" fmla="*/ 401855 h 3832767"/>
                <a:gd name="connsiteX645" fmla="*/ 2047781 w 4177355"/>
                <a:gd name="connsiteY645" fmla="*/ 398299 h 3832767"/>
                <a:gd name="connsiteX646" fmla="*/ 2047536 w 4177355"/>
                <a:gd name="connsiteY646" fmla="*/ 396337 h 3832767"/>
                <a:gd name="connsiteX647" fmla="*/ 2046309 w 4177355"/>
                <a:gd name="connsiteY647" fmla="*/ 395233 h 3832767"/>
                <a:gd name="connsiteX648" fmla="*/ 2044225 w 4177355"/>
                <a:gd name="connsiteY648" fmla="*/ 394988 h 3832767"/>
                <a:gd name="connsiteX649" fmla="*/ 2041404 w 4177355"/>
                <a:gd name="connsiteY649" fmla="*/ 395478 h 3832767"/>
                <a:gd name="connsiteX650" fmla="*/ 3364448 w 4177355"/>
                <a:gd name="connsiteY650" fmla="*/ 1594 h 3832767"/>
                <a:gd name="connsiteX651" fmla="*/ 3360156 w 4177355"/>
                <a:gd name="connsiteY651" fmla="*/ 3311 h 3832767"/>
                <a:gd name="connsiteX652" fmla="*/ 3355741 w 4177355"/>
                <a:gd name="connsiteY652" fmla="*/ 5764 h 3832767"/>
                <a:gd name="connsiteX653" fmla="*/ 3351572 w 4177355"/>
                <a:gd name="connsiteY653" fmla="*/ 8707 h 3832767"/>
                <a:gd name="connsiteX654" fmla="*/ 3347893 w 4177355"/>
                <a:gd name="connsiteY654" fmla="*/ 12140 h 3832767"/>
                <a:gd name="connsiteX655" fmla="*/ 3344459 w 4177355"/>
                <a:gd name="connsiteY655" fmla="*/ 16800 h 3832767"/>
                <a:gd name="connsiteX656" fmla="*/ 3343356 w 4177355"/>
                <a:gd name="connsiteY656" fmla="*/ 20602 h 3832767"/>
                <a:gd name="connsiteX657" fmla="*/ 3344582 w 4177355"/>
                <a:gd name="connsiteY657" fmla="*/ 23300 h 3832767"/>
                <a:gd name="connsiteX658" fmla="*/ 3348138 w 4177355"/>
                <a:gd name="connsiteY658" fmla="*/ 24403 h 3832767"/>
                <a:gd name="connsiteX659" fmla="*/ 3349487 w 4177355"/>
                <a:gd name="connsiteY659" fmla="*/ 24403 h 3832767"/>
                <a:gd name="connsiteX660" fmla="*/ 3350836 w 4177355"/>
                <a:gd name="connsiteY660" fmla="*/ 24281 h 3832767"/>
                <a:gd name="connsiteX661" fmla="*/ 3352308 w 4177355"/>
                <a:gd name="connsiteY661" fmla="*/ 24035 h 3832767"/>
                <a:gd name="connsiteX662" fmla="*/ 3353779 w 4177355"/>
                <a:gd name="connsiteY662" fmla="*/ 23667 h 3832767"/>
                <a:gd name="connsiteX663" fmla="*/ 3358194 w 4177355"/>
                <a:gd name="connsiteY663" fmla="*/ 21951 h 3832767"/>
                <a:gd name="connsiteX664" fmla="*/ 3362609 w 4177355"/>
                <a:gd name="connsiteY664" fmla="*/ 19498 h 3832767"/>
                <a:gd name="connsiteX665" fmla="*/ 3366778 w 4177355"/>
                <a:gd name="connsiteY665" fmla="*/ 16555 h 3832767"/>
                <a:gd name="connsiteX666" fmla="*/ 3370457 w 4177355"/>
                <a:gd name="connsiteY666" fmla="*/ 13121 h 3832767"/>
                <a:gd name="connsiteX667" fmla="*/ 3373891 w 4177355"/>
                <a:gd name="connsiteY667" fmla="*/ 8461 h 3832767"/>
                <a:gd name="connsiteX668" fmla="*/ 3374994 w 4177355"/>
                <a:gd name="connsiteY668" fmla="*/ 4660 h 3832767"/>
                <a:gd name="connsiteX669" fmla="*/ 3373768 w 4177355"/>
                <a:gd name="connsiteY669" fmla="*/ 1962 h 3832767"/>
                <a:gd name="connsiteX670" fmla="*/ 3370212 w 4177355"/>
                <a:gd name="connsiteY670" fmla="*/ 858 h 3832767"/>
                <a:gd name="connsiteX671" fmla="*/ 3368863 w 4177355"/>
                <a:gd name="connsiteY671" fmla="*/ 858 h 3832767"/>
                <a:gd name="connsiteX672" fmla="*/ 3367514 w 4177355"/>
                <a:gd name="connsiteY672" fmla="*/ 981 h 3832767"/>
                <a:gd name="connsiteX673" fmla="*/ 3366042 w 4177355"/>
                <a:gd name="connsiteY673" fmla="*/ 1226 h 3832767"/>
                <a:gd name="connsiteX674" fmla="*/ 3364571 w 4177355"/>
                <a:gd name="connsiteY674" fmla="*/ 1594 h 3832767"/>
                <a:gd name="connsiteX675" fmla="*/ 1992843 w 4177355"/>
                <a:gd name="connsiteY675" fmla="*/ 423193 h 3832767"/>
                <a:gd name="connsiteX676" fmla="*/ 1991617 w 4177355"/>
                <a:gd name="connsiteY676" fmla="*/ 423560 h 3832767"/>
                <a:gd name="connsiteX677" fmla="*/ 1990391 w 4177355"/>
                <a:gd name="connsiteY677" fmla="*/ 424051 h 3832767"/>
                <a:gd name="connsiteX678" fmla="*/ 1989042 w 4177355"/>
                <a:gd name="connsiteY678" fmla="*/ 424664 h 3832767"/>
                <a:gd name="connsiteX679" fmla="*/ 1987693 w 4177355"/>
                <a:gd name="connsiteY679" fmla="*/ 425400 h 3832767"/>
                <a:gd name="connsiteX680" fmla="*/ 1982910 w 4177355"/>
                <a:gd name="connsiteY680" fmla="*/ 428711 h 3832767"/>
                <a:gd name="connsiteX681" fmla="*/ 1978864 w 4177355"/>
                <a:gd name="connsiteY681" fmla="*/ 432512 h 3832767"/>
                <a:gd name="connsiteX682" fmla="*/ 1975920 w 4177355"/>
                <a:gd name="connsiteY682" fmla="*/ 436437 h 3832767"/>
                <a:gd name="connsiteX683" fmla="*/ 1974571 w 4177355"/>
                <a:gd name="connsiteY683" fmla="*/ 439870 h 3832767"/>
                <a:gd name="connsiteX684" fmla="*/ 1974817 w 4177355"/>
                <a:gd name="connsiteY684" fmla="*/ 441710 h 3832767"/>
                <a:gd name="connsiteX685" fmla="*/ 1976043 w 4177355"/>
                <a:gd name="connsiteY685" fmla="*/ 442813 h 3832767"/>
                <a:gd name="connsiteX686" fmla="*/ 1978128 w 4177355"/>
                <a:gd name="connsiteY686" fmla="*/ 443058 h 3832767"/>
                <a:gd name="connsiteX687" fmla="*/ 1980826 w 4177355"/>
                <a:gd name="connsiteY687" fmla="*/ 442568 h 3832767"/>
                <a:gd name="connsiteX688" fmla="*/ 1982052 w 4177355"/>
                <a:gd name="connsiteY688" fmla="*/ 442200 h 3832767"/>
                <a:gd name="connsiteX689" fmla="*/ 1983278 w 4177355"/>
                <a:gd name="connsiteY689" fmla="*/ 441710 h 3832767"/>
                <a:gd name="connsiteX690" fmla="*/ 1984627 w 4177355"/>
                <a:gd name="connsiteY690" fmla="*/ 441096 h 3832767"/>
                <a:gd name="connsiteX691" fmla="*/ 1985976 w 4177355"/>
                <a:gd name="connsiteY691" fmla="*/ 440361 h 3832767"/>
                <a:gd name="connsiteX692" fmla="*/ 1990759 w 4177355"/>
                <a:gd name="connsiteY692" fmla="*/ 437050 h 3832767"/>
                <a:gd name="connsiteX693" fmla="*/ 1994805 w 4177355"/>
                <a:gd name="connsiteY693" fmla="*/ 433248 h 3832767"/>
                <a:gd name="connsiteX694" fmla="*/ 1997748 w 4177355"/>
                <a:gd name="connsiteY694" fmla="*/ 429324 h 3832767"/>
                <a:gd name="connsiteX695" fmla="*/ 1998975 w 4177355"/>
                <a:gd name="connsiteY695" fmla="*/ 425890 h 3832767"/>
                <a:gd name="connsiteX696" fmla="*/ 1998729 w 4177355"/>
                <a:gd name="connsiteY696" fmla="*/ 424051 h 3832767"/>
                <a:gd name="connsiteX697" fmla="*/ 1997503 w 4177355"/>
                <a:gd name="connsiteY697" fmla="*/ 422947 h 3832767"/>
                <a:gd name="connsiteX698" fmla="*/ 1995418 w 4177355"/>
                <a:gd name="connsiteY698" fmla="*/ 422702 h 3832767"/>
                <a:gd name="connsiteX699" fmla="*/ 1992720 w 4177355"/>
                <a:gd name="connsiteY699" fmla="*/ 423193 h 3832767"/>
                <a:gd name="connsiteX700" fmla="*/ 3409453 w 4177355"/>
                <a:gd name="connsiteY700" fmla="*/ 3924 h 3832767"/>
                <a:gd name="connsiteX701" fmla="*/ 3405161 w 4177355"/>
                <a:gd name="connsiteY701" fmla="*/ 5518 h 3832767"/>
                <a:gd name="connsiteX702" fmla="*/ 3400869 w 4177355"/>
                <a:gd name="connsiteY702" fmla="*/ 7848 h 3832767"/>
                <a:gd name="connsiteX703" fmla="*/ 3396822 w 4177355"/>
                <a:gd name="connsiteY703" fmla="*/ 10791 h 3832767"/>
                <a:gd name="connsiteX704" fmla="*/ 3393143 w 4177355"/>
                <a:gd name="connsiteY704" fmla="*/ 14102 h 3832767"/>
                <a:gd name="connsiteX705" fmla="*/ 3389587 w 4177355"/>
                <a:gd name="connsiteY705" fmla="*/ 18762 h 3832767"/>
                <a:gd name="connsiteX706" fmla="*/ 3388361 w 4177355"/>
                <a:gd name="connsiteY706" fmla="*/ 22686 h 3832767"/>
                <a:gd name="connsiteX707" fmla="*/ 3389464 w 4177355"/>
                <a:gd name="connsiteY707" fmla="*/ 25507 h 3832767"/>
                <a:gd name="connsiteX708" fmla="*/ 3392898 w 4177355"/>
                <a:gd name="connsiteY708" fmla="*/ 26733 h 3832767"/>
                <a:gd name="connsiteX709" fmla="*/ 3394369 w 4177355"/>
                <a:gd name="connsiteY709" fmla="*/ 26733 h 3832767"/>
                <a:gd name="connsiteX710" fmla="*/ 3395841 w 4177355"/>
                <a:gd name="connsiteY710" fmla="*/ 26611 h 3832767"/>
                <a:gd name="connsiteX711" fmla="*/ 3397435 w 4177355"/>
                <a:gd name="connsiteY711" fmla="*/ 26365 h 3832767"/>
                <a:gd name="connsiteX712" fmla="*/ 3399152 w 4177355"/>
                <a:gd name="connsiteY712" fmla="*/ 25875 h 3832767"/>
                <a:gd name="connsiteX713" fmla="*/ 3403444 w 4177355"/>
                <a:gd name="connsiteY713" fmla="*/ 24281 h 3832767"/>
                <a:gd name="connsiteX714" fmla="*/ 3407736 w 4177355"/>
                <a:gd name="connsiteY714" fmla="*/ 21951 h 3832767"/>
                <a:gd name="connsiteX715" fmla="*/ 3411905 w 4177355"/>
                <a:gd name="connsiteY715" fmla="*/ 19130 h 3832767"/>
                <a:gd name="connsiteX716" fmla="*/ 3415584 w 4177355"/>
                <a:gd name="connsiteY716" fmla="*/ 15819 h 3832767"/>
                <a:gd name="connsiteX717" fmla="*/ 3419140 w 4177355"/>
                <a:gd name="connsiteY717" fmla="*/ 11159 h 3832767"/>
                <a:gd name="connsiteX718" fmla="*/ 3420367 w 4177355"/>
                <a:gd name="connsiteY718" fmla="*/ 7235 h 3832767"/>
                <a:gd name="connsiteX719" fmla="*/ 3419263 w 4177355"/>
                <a:gd name="connsiteY719" fmla="*/ 4415 h 3832767"/>
                <a:gd name="connsiteX720" fmla="*/ 3415830 w 4177355"/>
                <a:gd name="connsiteY720" fmla="*/ 3188 h 3832767"/>
                <a:gd name="connsiteX721" fmla="*/ 3414481 w 4177355"/>
                <a:gd name="connsiteY721" fmla="*/ 3188 h 3832767"/>
                <a:gd name="connsiteX722" fmla="*/ 3413009 w 4177355"/>
                <a:gd name="connsiteY722" fmla="*/ 3311 h 3832767"/>
                <a:gd name="connsiteX723" fmla="*/ 3411415 w 4177355"/>
                <a:gd name="connsiteY723" fmla="*/ 3556 h 3832767"/>
                <a:gd name="connsiteX724" fmla="*/ 3409698 w 4177355"/>
                <a:gd name="connsiteY724" fmla="*/ 4047 h 3832767"/>
                <a:gd name="connsiteX725" fmla="*/ 1944282 w 4177355"/>
                <a:gd name="connsiteY725" fmla="*/ 451765 h 3832767"/>
                <a:gd name="connsiteX726" fmla="*/ 1943056 w 4177355"/>
                <a:gd name="connsiteY726" fmla="*/ 452133 h 3832767"/>
                <a:gd name="connsiteX727" fmla="*/ 1941707 w 4177355"/>
                <a:gd name="connsiteY727" fmla="*/ 452746 h 3832767"/>
                <a:gd name="connsiteX728" fmla="*/ 1940358 w 4177355"/>
                <a:gd name="connsiteY728" fmla="*/ 453482 h 3832767"/>
                <a:gd name="connsiteX729" fmla="*/ 1938886 w 4177355"/>
                <a:gd name="connsiteY729" fmla="*/ 454340 h 3832767"/>
                <a:gd name="connsiteX730" fmla="*/ 1934104 w 4177355"/>
                <a:gd name="connsiteY730" fmla="*/ 457774 h 3832767"/>
                <a:gd name="connsiteX731" fmla="*/ 1930057 w 4177355"/>
                <a:gd name="connsiteY731" fmla="*/ 461575 h 3832767"/>
                <a:gd name="connsiteX732" fmla="*/ 1927237 w 4177355"/>
                <a:gd name="connsiteY732" fmla="*/ 465377 h 3832767"/>
                <a:gd name="connsiteX733" fmla="*/ 1926010 w 4177355"/>
                <a:gd name="connsiteY733" fmla="*/ 468811 h 3832767"/>
                <a:gd name="connsiteX734" fmla="*/ 1926378 w 4177355"/>
                <a:gd name="connsiteY734" fmla="*/ 470527 h 3832767"/>
                <a:gd name="connsiteX735" fmla="*/ 1927605 w 4177355"/>
                <a:gd name="connsiteY735" fmla="*/ 471508 h 3832767"/>
                <a:gd name="connsiteX736" fmla="*/ 1929567 w 4177355"/>
                <a:gd name="connsiteY736" fmla="*/ 471754 h 3832767"/>
                <a:gd name="connsiteX737" fmla="*/ 1932264 w 4177355"/>
                <a:gd name="connsiteY737" fmla="*/ 471263 h 3832767"/>
                <a:gd name="connsiteX738" fmla="*/ 1933491 w 4177355"/>
                <a:gd name="connsiteY738" fmla="*/ 470895 h 3832767"/>
                <a:gd name="connsiteX739" fmla="*/ 1934840 w 4177355"/>
                <a:gd name="connsiteY739" fmla="*/ 470282 h 3832767"/>
                <a:gd name="connsiteX740" fmla="*/ 1936188 w 4177355"/>
                <a:gd name="connsiteY740" fmla="*/ 469546 h 3832767"/>
                <a:gd name="connsiteX741" fmla="*/ 1937660 w 4177355"/>
                <a:gd name="connsiteY741" fmla="*/ 468688 h 3832767"/>
                <a:gd name="connsiteX742" fmla="*/ 1942443 w 4177355"/>
                <a:gd name="connsiteY742" fmla="*/ 465254 h 3832767"/>
                <a:gd name="connsiteX743" fmla="*/ 1946489 w 4177355"/>
                <a:gd name="connsiteY743" fmla="*/ 461330 h 3832767"/>
                <a:gd name="connsiteX744" fmla="*/ 1949310 w 4177355"/>
                <a:gd name="connsiteY744" fmla="*/ 457406 h 3832767"/>
                <a:gd name="connsiteX745" fmla="*/ 1950413 w 4177355"/>
                <a:gd name="connsiteY745" fmla="*/ 453972 h 3832767"/>
                <a:gd name="connsiteX746" fmla="*/ 1950046 w 4177355"/>
                <a:gd name="connsiteY746" fmla="*/ 452256 h 3832767"/>
                <a:gd name="connsiteX747" fmla="*/ 1948819 w 4177355"/>
                <a:gd name="connsiteY747" fmla="*/ 451275 h 3832767"/>
                <a:gd name="connsiteX748" fmla="*/ 1946857 w 4177355"/>
                <a:gd name="connsiteY748" fmla="*/ 451029 h 3832767"/>
                <a:gd name="connsiteX749" fmla="*/ 1944159 w 4177355"/>
                <a:gd name="connsiteY749" fmla="*/ 451520 h 3832767"/>
                <a:gd name="connsiteX750" fmla="*/ 3453722 w 4177355"/>
                <a:gd name="connsiteY750" fmla="*/ 7726 h 3832767"/>
                <a:gd name="connsiteX751" fmla="*/ 3449552 w 4177355"/>
                <a:gd name="connsiteY751" fmla="*/ 9320 h 3832767"/>
                <a:gd name="connsiteX752" fmla="*/ 3445383 w 4177355"/>
                <a:gd name="connsiteY752" fmla="*/ 11527 h 3832767"/>
                <a:gd name="connsiteX753" fmla="*/ 3441337 w 4177355"/>
                <a:gd name="connsiteY753" fmla="*/ 14348 h 3832767"/>
                <a:gd name="connsiteX754" fmla="*/ 3437657 w 4177355"/>
                <a:gd name="connsiteY754" fmla="*/ 17536 h 3832767"/>
                <a:gd name="connsiteX755" fmla="*/ 3433856 w 4177355"/>
                <a:gd name="connsiteY755" fmla="*/ 22318 h 3832767"/>
                <a:gd name="connsiteX756" fmla="*/ 3432507 w 4177355"/>
                <a:gd name="connsiteY756" fmla="*/ 26365 h 3832767"/>
                <a:gd name="connsiteX757" fmla="*/ 3433488 w 4177355"/>
                <a:gd name="connsiteY757" fmla="*/ 29308 h 3832767"/>
                <a:gd name="connsiteX758" fmla="*/ 3436799 w 4177355"/>
                <a:gd name="connsiteY758" fmla="*/ 30780 h 3832767"/>
                <a:gd name="connsiteX759" fmla="*/ 3438271 w 4177355"/>
                <a:gd name="connsiteY759" fmla="*/ 30780 h 3832767"/>
                <a:gd name="connsiteX760" fmla="*/ 3439865 w 4177355"/>
                <a:gd name="connsiteY760" fmla="*/ 30657 h 3832767"/>
                <a:gd name="connsiteX761" fmla="*/ 3441582 w 4177355"/>
                <a:gd name="connsiteY761" fmla="*/ 30412 h 3832767"/>
                <a:gd name="connsiteX762" fmla="*/ 3443298 w 4177355"/>
                <a:gd name="connsiteY762" fmla="*/ 29921 h 3832767"/>
                <a:gd name="connsiteX763" fmla="*/ 3447468 w 4177355"/>
                <a:gd name="connsiteY763" fmla="*/ 28327 h 3832767"/>
                <a:gd name="connsiteX764" fmla="*/ 3451760 w 4177355"/>
                <a:gd name="connsiteY764" fmla="*/ 25997 h 3832767"/>
                <a:gd name="connsiteX765" fmla="*/ 3455929 w 4177355"/>
                <a:gd name="connsiteY765" fmla="*/ 23177 h 3832767"/>
                <a:gd name="connsiteX766" fmla="*/ 3459608 w 4177355"/>
                <a:gd name="connsiteY766" fmla="*/ 19866 h 3832767"/>
                <a:gd name="connsiteX767" fmla="*/ 3463287 w 4177355"/>
                <a:gd name="connsiteY767" fmla="*/ 15083 h 3832767"/>
                <a:gd name="connsiteX768" fmla="*/ 3464636 w 4177355"/>
                <a:gd name="connsiteY768" fmla="*/ 11037 h 3832767"/>
                <a:gd name="connsiteX769" fmla="*/ 3463655 w 4177355"/>
                <a:gd name="connsiteY769" fmla="*/ 8094 h 3832767"/>
                <a:gd name="connsiteX770" fmla="*/ 3460344 w 4177355"/>
                <a:gd name="connsiteY770" fmla="*/ 6745 h 3832767"/>
                <a:gd name="connsiteX771" fmla="*/ 3458872 w 4177355"/>
                <a:gd name="connsiteY771" fmla="*/ 6745 h 3832767"/>
                <a:gd name="connsiteX772" fmla="*/ 3457278 w 4177355"/>
                <a:gd name="connsiteY772" fmla="*/ 6867 h 3832767"/>
                <a:gd name="connsiteX773" fmla="*/ 3455561 w 4177355"/>
                <a:gd name="connsiteY773" fmla="*/ 7113 h 3832767"/>
                <a:gd name="connsiteX774" fmla="*/ 3453722 w 4177355"/>
                <a:gd name="connsiteY774" fmla="*/ 7603 h 3832767"/>
                <a:gd name="connsiteX775" fmla="*/ 1895844 w 4177355"/>
                <a:gd name="connsiteY775" fmla="*/ 480951 h 3832767"/>
                <a:gd name="connsiteX776" fmla="*/ 1894495 w 4177355"/>
                <a:gd name="connsiteY776" fmla="*/ 481441 h 3832767"/>
                <a:gd name="connsiteX777" fmla="*/ 1893146 w 4177355"/>
                <a:gd name="connsiteY777" fmla="*/ 482054 h 3832767"/>
                <a:gd name="connsiteX778" fmla="*/ 1891674 w 4177355"/>
                <a:gd name="connsiteY778" fmla="*/ 482790 h 3832767"/>
                <a:gd name="connsiteX779" fmla="*/ 1890203 w 4177355"/>
                <a:gd name="connsiteY779" fmla="*/ 483649 h 3832767"/>
                <a:gd name="connsiteX780" fmla="*/ 1885543 w 4177355"/>
                <a:gd name="connsiteY780" fmla="*/ 487082 h 3832767"/>
                <a:gd name="connsiteX781" fmla="*/ 1881619 w 4177355"/>
                <a:gd name="connsiteY781" fmla="*/ 490884 h 3832767"/>
                <a:gd name="connsiteX782" fmla="*/ 1878921 w 4177355"/>
                <a:gd name="connsiteY782" fmla="*/ 494685 h 3832767"/>
                <a:gd name="connsiteX783" fmla="*/ 1877940 w 4177355"/>
                <a:gd name="connsiteY783" fmla="*/ 497996 h 3832767"/>
                <a:gd name="connsiteX784" fmla="*/ 1878308 w 4177355"/>
                <a:gd name="connsiteY784" fmla="*/ 499713 h 3832767"/>
                <a:gd name="connsiteX785" fmla="*/ 1879534 w 4177355"/>
                <a:gd name="connsiteY785" fmla="*/ 500694 h 3832767"/>
                <a:gd name="connsiteX786" fmla="*/ 1881496 w 4177355"/>
                <a:gd name="connsiteY786" fmla="*/ 500939 h 3832767"/>
                <a:gd name="connsiteX787" fmla="*/ 1884071 w 4177355"/>
                <a:gd name="connsiteY787" fmla="*/ 500449 h 3832767"/>
                <a:gd name="connsiteX788" fmla="*/ 1885420 w 4177355"/>
                <a:gd name="connsiteY788" fmla="*/ 499958 h 3832767"/>
                <a:gd name="connsiteX789" fmla="*/ 1886769 w 4177355"/>
                <a:gd name="connsiteY789" fmla="*/ 499345 h 3832767"/>
                <a:gd name="connsiteX790" fmla="*/ 1888241 w 4177355"/>
                <a:gd name="connsiteY790" fmla="*/ 498609 h 3832767"/>
                <a:gd name="connsiteX791" fmla="*/ 1889835 w 4177355"/>
                <a:gd name="connsiteY791" fmla="*/ 497751 h 3832767"/>
                <a:gd name="connsiteX792" fmla="*/ 1894617 w 4177355"/>
                <a:gd name="connsiteY792" fmla="*/ 494317 h 3832767"/>
                <a:gd name="connsiteX793" fmla="*/ 1898541 w 4177355"/>
                <a:gd name="connsiteY793" fmla="*/ 490516 h 3832767"/>
                <a:gd name="connsiteX794" fmla="*/ 1901239 w 4177355"/>
                <a:gd name="connsiteY794" fmla="*/ 486714 h 3832767"/>
                <a:gd name="connsiteX795" fmla="*/ 1902343 w 4177355"/>
                <a:gd name="connsiteY795" fmla="*/ 483403 h 3832767"/>
                <a:gd name="connsiteX796" fmla="*/ 1901975 w 4177355"/>
                <a:gd name="connsiteY796" fmla="*/ 481809 h 3832767"/>
                <a:gd name="connsiteX797" fmla="*/ 1900749 w 4177355"/>
                <a:gd name="connsiteY797" fmla="*/ 480828 h 3832767"/>
                <a:gd name="connsiteX798" fmla="*/ 1898787 w 4177355"/>
                <a:gd name="connsiteY798" fmla="*/ 480583 h 3832767"/>
                <a:gd name="connsiteX799" fmla="*/ 1896212 w 4177355"/>
                <a:gd name="connsiteY799" fmla="*/ 481073 h 3832767"/>
                <a:gd name="connsiteX800" fmla="*/ 3497378 w 4177355"/>
                <a:gd name="connsiteY800" fmla="*/ 13121 h 3832767"/>
                <a:gd name="connsiteX801" fmla="*/ 3493331 w 4177355"/>
                <a:gd name="connsiteY801" fmla="*/ 14715 h 3832767"/>
                <a:gd name="connsiteX802" fmla="*/ 3489162 w 4177355"/>
                <a:gd name="connsiteY802" fmla="*/ 16923 h 3832767"/>
                <a:gd name="connsiteX803" fmla="*/ 3485115 w 4177355"/>
                <a:gd name="connsiteY803" fmla="*/ 19621 h 3832767"/>
                <a:gd name="connsiteX804" fmla="*/ 3481436 w 4177355"/>
                <a:gd name="connsiteY804" fmla="*/ 22809 h 3832767"/>
                <a:gd name="connsiteX805" fmla="*/ 3477512 w 4177355"/>
                <a:gd name="connsiteY805" fmla="*/ 27592 h 3832767"/>
                <a:gd name="connsiteX806" fmla="*/ 3475918 w 4177355"/>
                <a:gd name="connsiteY806" fmla="*/ 31761 h 3832767"/>
                <a:gd name="connsiteX807" fmla="*/ 3476776 w 4177355"/>
                <a:gd name="connsiteY807" fmla="*/ 34827 h 3832767"/>
                <a:gd name="connsiteX808" fmla="*/ 3479965 w 4177355"/>
                <a:gd name="connsiteY808" fmla="*/ 36421 h 3832767"/>
                <a:gd name="connsiteX809" fmla="*/ 3481559 w 4177355"/>
                <a:gd name="connsiteY809" fmla="*/ 36421 h 3832767"/>
                <a:gd name="connsiteX810" fmla="*/ 3483275 w 4177355"/>
                <a:gd name="connsiteY810" fmla="*/ 36421 h 3832767"/>
                <a:gd name="connsiteX811" fmla="*/ 3485115 w 4177355"/>
                <a:gd name="connsiteY811" fmla="*/ 36053 h 3832767"/>
                <a:gd name="connsiteX812" fmla="*/ 3487077 w 4177355"/>
                <a:gd name="connsiteY812" fmla="*/ 35562 h 3832767"/>
                <a:gd name="connsiteX813" fmla="*/ 3491246 w 4177355"/>
                <a:gd name="connsiteY813" fmla="*/ 33968 h 3832767"/>
                <a:gd name="connsiteX814" fmla="*/ 3495416 w 4177355"/>
                <a:gd name="connsiteY814" fmla="*/ 31761 h 3832767"/>
                <a:gd name="connsiteX815" fmla="*/ 3499463 w 4177355"/>
                <a:gd name="connsiteY815" fmla="*/ 29063 h 3832767"/>
                <a:gd name="connsiteX816" fmla="*/ 3503141 w 4177355"/>
                <a:gd name="connsiteY816" fmla="*/ 25875 h 3832767"/>
                <a:gd name="connsiteX817" fmla="*/ 3507066 w 4177355"/>
                <a:gd name="connsiteY817" fmla="*/ 21092 h 3832767"/>
                <a:gd name="connsiteX818" fmla="*/ 3508660 w 4177355"/>
                <a:gd name="connsiteY818" fmla="*/ 16923 h 3832767"/>
                <a:gd name="connsiteX819" fmla="*/ 3507801 w 4177355"/>
                <a:gd name="connsiteY819" fmla="*/ 13857 h 3832767"/>
                <a:gd name="connsiteX820" fmla="*/ 3504490 w 4177355"/>
                <a:gd name="connsiteY820" fmla="*/ 12386 h 3832767"/>
                <a:gd name="connsiteX821" fmla="*/ 3502896 w 4177355"/>
                <a:gd name="connsiteY821" fmla="*/ 12386 h 3832767"/>
                <a:gd name="connsiteX822" fmla="*/ 3501179 w 4177355"/>
                <a:gd name="connsiteY822" fmla="*/ 12386 h 3832767"/>
                <a:gd name="connsiteX823" fmla="*/ 3499340 w 4177355"/>
                <a:gd name="connsiteY823" fmla="*/ 12753 h 3832767"/>
                <a:gd name="connsiteX824" fmla="*/ 3497378 w 4177355"/>
                <a:gd name="connsiteY824" fmla="*/ 13244 h 3832767"/>
                <a:gd name="connsiteX825" fmla="*/ 1847651 w 4177355"/>
                <a:gd name="connsiteY825" fmla="*/ 510872 h 3832767"/>
                <a:gd name="connsiteX826" fmla="*/ 1846302 w 4177355"/>
                <a:gd name="connsiteY826" fmla="*/ 511363 h 3832767"/>
                <a:gd name="connsiteX827" fmla="*/ 1844830 w 4177355"/>
                <a:gd name="connsiteY827" fmla="*/ 511976 h 3832767"/>
                <a:gd name="connsiteX828" fmla="*/ 1843236 w 4177355"/>
                <a:gd name="connsiteY828" fmla="*/ 512834 h 3832767"/>
                <a:gd name="connsiteX829" fmla="*/ 1841642 w 4177355"/>
                <a:gd name="connsiteY829" fmla="*/ 513815 h 3832767"/>
                <a:gd name="connsiteX830" fmla="*/ 1836982 w 4177355"/>
                <a:gd name="connsiteY830" fmla="*/ 517372 h 3832767"/>
                <a:gd name="connsiteX831" fmla="*/ 1833180 w 4177355"/>
                <a:gd name="connsiteY831" fmla="*/ 521296 h 3832767"/>
                <a:gd name="connsiteX832" fmla="*/ 1830605 w 4177355"/>
                <a:gd name="connsiteY832" fmla="*/ 525097 h 3832767"/>
                <a:gd name="connsiteX833" fmla="*/ 1829624 w 4177355"/>
                <a:gd name="connsiteY833" fmla="*/ 528286 h 3832767"/>
                <a:gd name="connsiteX834" fmla="*/ 1830115 w 4177355"/>
                <a:gd name="connsiteY834" fmla="*/ 529880 h 3832767"/>
                <a:gd name="connsiteX835" fmla="*/ 1831341 w 4177355"/>
                <a:gd name="connsiteY835" fmla="*/ 530738 h 3832767"/>
                <a:gd name="connsiteX836" fmla="*/ 1833303 w 4177355"/>
                <a:gd name="connsiteY836" fmla="*/ 530983 h 3832767"/>
                <a:gd name="connsiteX837" fmla="*/ 1835756 w 4177355"/>
                <a:gd name="connsiteY837" fmla="*/ 530493 h 3832767"/>
                <a:gd name="connsiteX838" fmla="*/ 1837104 w 4177355"/>
                <a:gd name="connsiteY838" fmla="*/ 530002 h 3832767"/>
                <a:gd name="connsiteX839" fmla="*/ 1838576 w 4177355"/>
                <a:gd name="connsiteY839" fmla="*/ 529389 h 3832767"/>
                <a:gd name="connsiteX840" fmla="*/ 1840170 w 4177355"/>
                <a:gd name="connsiteY840" fmla="*/ 528531 h 3832767"/>
                <a:gd name="connsiteX841" fmla="*/ 1841764 w 4177355"/>
                <a:gd name="connsiteY841" fmla="*/ 527550 h 3832767"/>
                <a:gd name="connsiteX842" fmla="*/ 1846424 w 4177355"/>
                <a:gd name="connsiteY842" fmla="*/ 523994 h 3832767"/>
                <a:gd name="connsiteX843" fmla="*/ 1850226 w 4177355"/>
                <a:gd name="connsiteY843" fmla="*/ 520069 h 3832767"/>
                <a:gd name="connsiteX844" fmla="*/ 1852801 w 4177355"/>
                <a:gd name="connsiteY844" fmla="*/ 516268 h 3832767"/>
                <a:gd name="connsiteX845" fmla="*/ 1853659 w 4177355"/>
                <a:gd name="connsiteY845" fmla="*/ 513080 h 3832767"/>
                <a:gd name="connsiteX846" fmla="*/ 1853169 w 4177355"/>
                <a:gd name="connsiteY846" fmla="*/ 511485 h 3832767"/>
                <a:gd name="connsiteX847" fmla="*/ 1851942 w 4177355"/>
                <a:gd name="connsiteY847" fmla="*/ 510627 h 3832767"/>
                <a:gd name="connsiteX848" fmla="*/ 1849980 w 4177355"/>
                <a:gd name="connsiteY848" fmla="*/ 510382 h 3832767"/>
                <a:gd name="connsiteX849" fmla="*/ 1847528 w 4177355"/>
                <a:gd name="connsiteY849" fmla="*/ 510872 h 3832767"/>
                <a:gd name="connsiteX850" fmla="*/ 3540175 w 4177355"/>
                <a:gd name="connsiteY850" fmla="*/ 20111 h 3832767"/>
                <a:gd name="connsiteX851" fmla="*/ 3536129 w 4177355"/>
                <a:gd name="connsiteY851" fmla="*/ 21583 h 3832767"/>
                <a:gd name="connsiteX852" fmla="*/ 3532082 w 4177355"/>
                <a:gd name="connsiteY852" fmla="*/ 23667 h 3832767"/>
                <a:gd name="connsiteX853" fmla="*/ 3528158 w 4177355"/>
                <a:gd name="connsiteY853" fmla="*/ 26243 h 3832767"/>
                <a:gd name="connsiteX854" fmla="*/ 3524479 w 4177355"/>
                <a:gd name="connsiteY854" fmla="*/ 29308 h 3832767"/>
                <a:gd name="connsiteX855" fmla="*/ 3520432 w 4177355"/>
                <a:gd name="connsiteY855" fmla="*/ 34213 h 3832767"/>
                <a:gd name="connsiteX856" fmla="*/ 3518715 w 4177355"/>
                <a:gd name="connsiteY856" fmla="*/ 38505 h 3832767"/>
                <a:gd name="connsiteX857" fmla="*/ 3519328 w 4177355"/>
                <a:gd name="connsiteY857" fmla="*/ 41694 h 3832767"/>
                <a:gd name="connsiteX858" fmla="*/ 3522517 w 4177355"/>
                <a:gd name="connsiteY858" fmla="*/ 43411 h 3832767"/>
                <a:gd name="connsiteX859" fmla="*/ 3524111 w 4177355"/>
                <a:gd name="connsiteY859" fmla="*/ 43533 h 3832767"/>
                <a:gd name="connsiteX860" fmla="*/ 3525950 w 4177355"/>
                <a:gd name="connsiteY860" fmla="*/ 43533 h 3832767"/>
                <a:gd name="connsiteX861" fmla="*/ 3527913 w 4177355"/>
                <a:gd name="connsiteY861" fmla="*/ 43288 h 3832767"/>
                <a:gd name="connsiteX862" fmla="*/ 3529997 w 4177355"/>
                <a:gd name="connsiteY862" fmla="*/ 42798 h 3832767"/>
                <a:gd name="connsiteX863" fmla="*/ 3534044 w 4177355"/>
                <a:gd name="connsiteY863" fmla="*/ 41326 h 3832767"/>
                <a:gd name="connsiteX864" fmla="*/ 3538213 w 4177355"/>
                <a:gd name="connsiteY864" fmla="*/ 39241 h 3832767"/>
                <a:gd name="connsiteX865" fmla="*/ 3542260 w 4177355"/>
                <a:gd name="connsiteY865" fmla="*/ 36666 h 3832767"/>
                <a:gd name="connsiteX866" fmla="*/ 3545939 w 4177355"/>
                <a:gd name="connsiteY866" fmla="*/ 33600 h 3832767"/>
                <a:gd name="connsiteX867" fmla="*/ 3549986 w 4177355"/>
                <a:gd name="connsiteY867" fmla="*/ 28695 h 3832767"/>
                <a:gd name="connsiteX868" fmla="*/ 3551703 w 4177355"/>
                <a:gd name="connsiteY868" fmla="*/ 24403 h 3832767"/>
                <a:gd name="connsiteX869" fmla="*/ 3551089 w 4177355"/>
                <a:gd name="connsiteY869" fmla="*/ 21215 h 3832767"/>
                <a:gd name="connsiteX870" fmla="*/ 3547901 w 4177355"/>
                <a:gd name="connsiteY870" fmla="*/ 19498 h 3832767"/>
                <a:gd name="connsiteX871" fmla="*/ 3546307 w 4177355"/>
                <a:gd name="connsiteY871" fmla="*/ 19375 h 3832767"/>
                <a:gd name="connsiteX872" fmla="*/ 3544467 w 4177355"/>
                <a:gd name="connsiteY872" fmla="*/ 19375 h 3832767"/>
                <a:gd name="connsiteX873" fmla="*/ 3542505 w 4177355"/>
                <a:gd name="connsiteY873" fmla="*/ 19743 h 3832767"/>
                <a:gd name="connsiteX874" fmla="*/ 3540421 w 4177355"/>
                <a:gd name="connsiteY874" fmla="*/ 20234 h 3832767"/>
                <a:gd name="connsiteX875" fmla="*/ 1799825 w 4177355"/>
                <a:gd name="connsiteY875" fmla="*/ 541407 h 3832767"/>
                <a:gd name="connsiteX876" fmla="*/ 1798354 w 4177355"/>
                <a:gd name="connsiteY876" fmla="*/ 541897 h 3832767"/>
                <a:gd name="connsiteX877" fmla="*/ 1796759 w 4177355"/>
                <a:gd name="connsiteY877" fmla="*/ 542633 h 3832767"/>
                <a:gd name="connsiteX878" fmla="*/ 1795165 w 4177355"/>
                <a:gd name="connsiteY878" fmla="*/ 543492 h 3832767"/>
                <a:gd name="connsiteX879" fmla="*/ 1793448 w 4177355"/>
                <a:gd name="connsiteY879" fmla="*/ 544473 h 3832767"/>
                <a:gd name="connsiteX880" fmla="*/ 1788789 w 4177355"/>
                <a:gd name="connsiteY880" fmla="*/ 548029 h 3832767"/>
                <a:gd name="connsiteX881" fmla="*/ 1785110 w 4177355"/>
                <a:gd name="connsiteY881" fmla="*/ 551953 h 3832767"/>
                <a:gd name="connsiteX882" fmla="*/ 1782657 w 4177355"/>
                <a:gd name="connsiteY882" fmla="*/ 555754 h 3832767"/>
                <a:gd name="connsiteX883" fmla="*/ 1781799 w 4177355"/>
                <a:gd name="connsiteY883" fmla="*/ 558943 h 3832767"/>
                <a:gd name="connsiteX884" fmla="*/ 1782289 w 4177355"/>
                <a:gd name="connsiteY884" fmla="*/ 560414 h 3832767"/>
                <a:gd name="connsiteX885" fmla="*/ 1783515 w 4177355"/>
                <a:gd name="connsiteY885" fmla="*/ 561273 h 3832767"/>
                <a:gd name="connsiteX886" fmla="*/ 1785355 w 4177355"/>
                <a:gd name="connsiteY886" fmla="*/ 561395 h 3832767"/>
                <a:gd name="connsiteX887" fmla="*/ 1787685 w 4177355"/>
                <a:gd name="connsiteY887" fmla="*/ 560905 h 3832767"/>
                <a:gd name="connsiteX888" fmla="*/ 1789156 w 4177355"/>
                <a:gd name="connsiteY888" fmla="*/ 560414 h 3832767"/>
                <a:gd name="connsiteX889" fmla="*/ 1790751 w 4177355"/>
                <a:gd name="connsiteY889" fmla="*/ 559679 h 3832767"/>
                <a:gd name="connsiteX890" fmla="*/ 1792345 w 4177355"/>
                <a:gd name="connsiteY890" fmla="*/ 558820 h 3832767"/>
                <a:gd name="connsiteX891" fmla="*/ 1794062 w 4177355"/>
                <a:gd name="connsiteY891" fmla="*/ 557839 h 3832767"/>
                <a:gd name="connsiteX892" fmla="*/ 1798722 w 4177355"/>
                <a:gd name="connsiteY892" fmla="*/ 554283 h 3832767"/>
                <a:gd name="connsiteX893" fmla="*/ 1802523 w 4177355"/>
                <a:gd name="connsiteY893" fmla="*/ 550359 h 3832767"/>
                <a:gd name="connsiteX894" fmla="*/ 1804976 w 4177355"/>
                <a:gd name="connsiteY894" fmla="*/ 546557 h 3832767"/>
                <a:gd name="connsiteX895" fmla="*/ 1805711 w 4177355"/>
                <a:gd name="connsiteY895" fmla="*/ 543369 h 3832767"/>
                <a:gd name="connsiteX896" fmla="*/ 1805221 w 4177355"/>
                <a:gd name="connsiteY896" fmla="*/ 541897 h 3832767"/>
                <a:gd name="connsiteX897" fmla="*/ 1803994 w 4177355"/>
                <a:gd name="connsiteY897" fmla="*/ 541039 h 3832767"/>
                <a:gd name="connsiteX898" fmla="*/ 1802155 w 4177355"/>
                <a:gd name="connsiteY898" fmla="*/ 540916 h 3832767"/>
                <a:gd name="connsiteX899" fmla="*/ 1799825 w 4177355"/>
                <a:gd name="connsiteY899" fmla="*/ 541407 h 3832767"/>
                <a:gd name="connsiteX900" fmla="*/ 3582237 w 4177355"/>
                <a:gd name="connsiteY900" fmla="*/ 28818 h 3832767"/>
                <a:gd name="connsiteX901" fmla="*/ 3578313 w 4177355"/>
                <a:gd name="connsiteY901" fmla="*/ 30289 h 3832767"/>
                <a:gd name="connsiteX902" fmla="*/ 3574266 w 4177355"/>
                <a:gd name="connsiteY902" fmla="*/ 32374 h 3832767"/>
                <a:gd name="connsiteX903" fmla="*/ 3570342 w 4177355"/>
                <a:gd name="connsiteY903" fmla="*/ 34949 h 3832767"/>
                <a:gd name="connsiteX904" fmla="*/ 3566663 w 4177355"/>
                <a:gd name="connsiteY904" fmla="*/ 37892 h 3832767"/>
                <a:gd name="connsiteX905" fmla="*/ 3562494 w 4177355"/>
                <a:gd name="connsiteY905" fmla="*/ 42798 h 3832767"/>
                <a:gd name="connsiteX906" fmla="*/ 3560654 w 4177355"/>
                <a:gd name="connsiteY906" fmla="*/ 47090 h 3832767"/>
                <a:gd name="connsiteX907" fmla="*/ 3561145 w 4177355"/>
                <a:gd name="connsiteY907" fmla="*/ 50401 h 3832767"/>
                <a:gd name="connsiteX908" fmla="*/ 3564088 w 4177355"/>
                <a:gd name="connsiteY908" fmla="*/ 52240 h 3832767"/>
                <a:gd name="connsiteX909" fmla="*/ 3565805 w 4177355"/>
                <a:gd name="connsiteY909" fmla="*/ 52485 h 3832767"/>
                <a:gd name="connsiteX910" fmla="*/ 3567644 w 4177355"/>
                <a:gd name="connsiteY910" fmla="*/ 52485 h 3832767"/>
                <a:gd name="connsiteX911" fmla="*/ 3569729 w 4177355"/>
                <a:gd name="connsiteY911" fmla="*/ 52240 h 3832767"/>
                <a:gd name="connsiteX912" fmla="*/ 3571936 w 4177355"/>
                <a:gd name="connsiteY912" fmla="*/ 51749 h 3832767"/>
                <a:gd name="connsiteX913" fmla="*/ 3575861 w 4177355"/>
                <a:gd name="connsiteY913" fmla="*/ 50278 h 3832767"/>
                <a:gd name="connsiteX914" fmla="*/ 3579907 w 4177355"/>
                <a:gd name="connsiteY914" fmla="*/ 48193 h 3832767"/>
                <a:gd name="connsiteX915" fmla="*/ 3583831 w 4177355"/>
                <a:gd name="connsiteY915" fmla="*/ 45618 h 3832767"/>
                <a:gd name="connsiteX916" fmla="*/ 3587510 w 4177355"/>
                <a:gd name="connsiteY916" fmla="*/ 42675 h 3832767"/>
                <a:gd name="connsiteX917" fmla="*/ 3591802 w 4177355"/>
                <a:gd name="connsiteY917" fmla="*/ 37770 h 3832767"/>
                <a:gd name="connsiteX918" fmla="*/ 3593764 w 4177355"/>
                <a:gd name="connsiteY918" fmla="*/ 33355 h 3832767"/>
                <a:gd name="connsiteX919" fmla="*/ 3593274 w 4177355"/>
                <a:gd name="connsiteY919" fmla="*/ 30044 h 3832767"/>
                <a:gd name="connsiteX920" fmla="*/ 3590208 w 4177355"/>
                <a:gd name="connsiteY920" fmla="*/ 28205 h 3832767"/>
                <a:gd name="connsiteX921" fmla="*/ 3588491 w 4177355"/>
                <a:gd name="connsiteY921" fmla="*/ 27959 h 3832767"/>
                <a:gd name="connsiteX922" fmla="*/ 3586529 w 4177355"/>
                <a:gd name="connsiteY922" fmla="*/ 27959 h 3832767"/>
                <a:gd name="connsiteX923" fmla="*/ 3584444 w 4177355"/>
                <a:gd name="connsiteY923" fmla="*/ 28327 h 3832767"/>
                <a:gd name="connsiteX924" fmla="*/ 3582237 w 4177355"/>
                <a:gd name="connsiteY924" fmla="*/ 28940 h 3832767"/>
                <a:gd name="connsiteX925" fmla="*/ 1752123 w 4177355"/>
                <a:gd name="connsiteY925" fmla="*/ 572677 h 3832767"/>
                <a:gd name="connsiteX926" fmla="*/ 1750651 w 4177355"/>
                <a:gd name="connsiteY926" fmla="*/ 573168 h 3832767"/>
                <a:gd name="connsiteX927" fmla="*/ 1749057 w 4177355"/>
                <a:gd name="connsiteY927" fmla="*/ 573904 h 3832767"/>
                <a:gd name="connsiteX928" fmla="*/ 1747340 w 4177355"/>
                <a:gd name="connsiteY928" fmla="*/ 574885 h 3832767"/>
                <a:gd name="connsiteX929" fmla="*/ 1745501 w 4177355"/>
                <a:gd name="connsiteY929" fmla="*/ 575988 h 3832767"/>
                <a:gd name="connsiteX930" fmla="*/ 1740963 w 4177355"/>
                <a:gd name="connsiteY930" fmla="*/ 579545 h 3832767"/>
                <a:gd name="connsiteX931" fmla="*/ 1737285 w 4177355"/>
                <a:gd name="connsiteY931" fmla="*/ 583469 h 3832767"/>
                <a:gd name="connsiteX932" fmla="*/ 1734955 w 4177355"/>
                <a:gd name="connsiteY932" fmla="*/ 587270 h 3832767"/>
                <a:gd name="connsiteX933" fmla="*/ 1734219 w 4177355"/>
                <a:gd name="connsiteY933" fmla="*/ 590458 h 3832767"/>
                <a:gd name="connsiteX934" fmla="*/ 1734709 w 4177355"/>
                <a:gd name="connsiteY934" fmla="*/ 591807 h 3832767"/>
                <a:gd name="connsiteX935" fmla="*/ 1735936 w 4177355"/>
                <a:gd name="connsiteY935" fmla="*/ 592543 h 3832767"/>
                <a:gd name="connsiteX936" fmla="*/ 1737775 w 4177355"/>
                <a:gd name="connsiteY936" fmla="*/ 592666 h 3832767"/>
                <a:gd name="connsiteX937" fmla="*/ 1740105 w 4177355"/>
                <a:gd name="connsiteY937" fmla="*/ 592175 h 3832767"/>
                <a:gd name="connsiteX938" fmla="*/ 1741576 w 4177355"/>
                <a:gd name="connsiteY938" fmla="*/ 591685 h 3832767"/>
                <a:gd name="connsiteX939" fmla="*/ 1743171 w 4177355"/>
                <a:gd name="connsiteY939" fmla="*/ 590949 h 3832767"/>
                <a:gd name="connsiteX940" fmla="*/ 1744887 w 4177355"/>
                <a:gd name="connsiteY940" fmla="*/ 589968 h 3832767"/>
                <a:gd name="connsiteX941" fmla="*/ 1746727 w 4177355"/>
                <a:gd name="connsiteY941" fmla="*/ 588864 h 3832767"/>
                <a:gd name="connsiteX942" fmla="*/ 1751264 w 4177355"/>
                <a:gd name="connsiteY942" fmla="*/ 585308 h 3832767"/>
                <a:gd name="connsiteX943" fmla="*/ 1754943 w 4177355"/>
                <a:gd name="connsiteY943" fmla="*/ 581384 h 3832767"/>
                <a:gd name="connsiteX944" fmla="*/ 1757273 w 4177355"/>
                <a:gd name="connsiteY944" fmla="*/ 577582 h 3832767"/>
                <a:gd name="connsiteX945" fmla="*/ 1758009 w 4177355"/>
                <a:gd name="connsiteY945" fmla="*/ 574517 h 3832767"/>
                <a:gd name="connsiteX946" fmla="*/ 1757396 w 4177355"/>
                <a:gd name="connsiteY946" fmla="*/ 573168 h 3832767"/>
                <a:gd name="connsiteX947" fmla="*/ 1756169 w 4177355"/>
                <a:gd name="connsiteY947" fmla="*/ 572432 h 3832767"/>
                <a:gd name="connsiteX948" fmla="*/ 1754330 w 4177355"/>
                <a:gd name="connsiteY948" fmla="*/ 572309 h 3832767"/>
                <a:gd name="connsiteX949" fmla="*/ 1752000 w 4177355"/>
                <a:gd name="connsiteY949" fmla="*/ 572800 h 3832767"/>
                <a:gd name="connsiteX950" fmla="*/ 3623318 w 4177355"/>
                <a:gd name="connsiteY950" fmla="*/ 38996 h 3832767"/>
                <a:gd name="connsiteX951" fmla="*/ 3619516 w 4177355"/>
                <a:gd name="connsiteY951" fmla="*/ 40345 h 3832767"/>
                <a:gd name="connsiteX952" fmla="*/ 3615592 w 4177355"/>
                <a:gd name="connsiteY952" fmla="*/ 42307 h 3832767"/>
                <a:gd name="connsiteX953" fmla="*/ 3611791 w 4177355"/>
                <a:gd name="connsiteY953" fmla="*/ 44760 h 3832767"/>
                <a:gd name="connsiteX954" fmla="*/ 3608234 w 4177355"/>
                <a:gd name="connsiteY954" fmla="*/ 47580 h 3832767"/>
                <a:gd name="connsiteX955" fmla="*/ 3603820 w 4177355"/>
                <a:gd name="connsiteY955" fmla="*/ 52485 h 3832767"/>
                <a:gd name="connsiteX956" fmla="*/ 3601735 w 4177355"/>
                <a:gd name="connsiteY956" fmla="*/ 56900 h 3832767"/>
                <a:gd name="connsiteX957" fmla="*/ 3602103 w 4177355"/>
                <a:gd name="connsiteY957" fmla="*/ 60333 h 3832767"/>
                <a:gd name="connsiteX958" fmla="*/ 3605046 w 4177355"/>
                <a:gd name="connsiteY958" fmla="*/ 62418 h 3832767"/>
                <a:gd name="connsiteX959" fmla="*/ 3606763 w 4177355"/>
                <a:gd name="connsiteY959" fmla="*/ 62663 h 3832767"/>
                <a:gd name="connsiteX960" fmla="*/ 3608725 w 4177355"/>
                <a:gd name="connsiteY960" fmla="*/ 62663 h 3832767"/>
                <a:gd name="connsiteX961" fmla="*/ 3610932 w 4177355"/>
                <a:gd name="connsiteY961" fmla="*/ 62418 h 3832767"/>
                <a:gd name="connsiteX962" fmla="*/ 3613262 w 4177355"/>
                <a:gd name="connsiteY962" fmla="*/ 61805 h 3832767"/>
                <a:gd name="connsiteX963" fmla="*/ 3617186 w 4177355"/>
                <a:gd name="connsiteY963" fmla="*/ 60456 h 3832767"/>
                <a:gd name="connsiteX964" fmla="*/ 3621110 w 4177355"/>
                <a:gd name="connsiteY964" fmla="*/ 58494 h 3832767"/>
                <a:gd name="connsiteX965" fmla="*/ 3625035 w 4177355"/>
                <a:gd name="connsiteY965" fmla="*/ 56041 h 3832767"/>
                <a:gd name="connsiteX966" fmla="*/ 3628591 w 4177355"/>
                <a:gd name="connsiteY966" fmla="*/ 53098 h 3832767"/>
                <a:gd name="connsiteX967" fmla="*/ 3633005 w 4177355"/>
                <a:gd name="connsiteY967" fmla="*/ 48193 h 3832767"/>
                <a:gd name="connsiteX968" fmla="*/ 3635090 w 4177355"/>
                <a:gd name="connsiteY968" fmla="*/ 43779 h 3832767"/>
                <a:gd name="connsiteX969" fmla="*/ 3634722 w 4177355"/>
                <a:gd name="connsiteY969" fmla="*/ 40345 h 3832767"/>
                <a:gd name="connsiteX970" fmla="*/ 3631779 w 4177355"/>
                <a:gd name="connsiteY970" fmla="*/ 38260 h 3832767"/>
                <a:gd name="connsiteX971" fmla="*/ 3630062 w 4177355"/>
                <a:gd name="connsiteY971" fmla="*/ 38015 h 3832767"/>
                <a:gd name="connsiteX972" fmla="*/ 3628100 w 4177355"/>
                <a:gd name="connsiteY972" fmla="*/ 38015 h 3832767"/>
                <a:gd name="connsiteX973" fmla="*/ 3625893 w 4177355"/>
                <a:gd name="connsiteY973" fmla="*/ 38260 h 3832767"/>
                <a:gd name="connsiteX974" fmla="*/ 3623563 w 4177355"/>
                <a:gd name="connsiteY974" fmla="*/ 38873 h 3832767"/>
                <a:gd name="connsiteX975" fmla="*/ 1704788 w 4177355"/>
                <a:gd name="connsiteY975" fmla="*/ 604683 h 3832767"/>
                <a:gd name="connsiteX976" fmla="*/ 1703193 w 4177355"/>
                <a:gd name="connsiteY976" fmla="*/ 605297 h 3832767"/>
                <a:gd name="connsiteX977" fmla="*/ 1701477 w 4177355"/>
                <a:gd name="connsiteY977" fmla="*/ 606032 h 3832767"/>
                <a:gd name="connsiteX978" fmla="*/ 1699637 w 4177355"/>
                <a:gd name="connsiteY978" fmla="*/ 607013 h 3832767"/>
                <a:gd name="connsiteX979" fmla="*/ 1697798 w 4177355"/>
                <a:gd name="connsiteY979" fmla="*/ 608240 h 3832767"/>
                <a:gd name="connsiteX980" fmla="*/ 1693261 w 4177355"/>
                <a:gd name="connsiteY980" fmla="*/ 611919 h 3832767"/>
                <a:gd name="connsiteX981" fmla="*/ 1689704 w 4177355"/>
                <a:gd name="connsiteY981" fmla="*/ 615843 h 3832767"/>
                <a:gd name="connsiteX982" fmla="*/ 1687497 w 4177355"/>
                <a:gd name="connsiteY982" fmla="*/ 619522 h 3832767"/>
                <a:gd name="connsiteX983" fmla="*/ 1686884 w 4177355"/>
                <a:gd name="connsiteY983" fmla="*/ 622587 h 3832767"/>
                <a:gd name="connsiteX984" fmla="*/ 1687497 w 4177355"/>
                <a:gd name="connsiteY984" fmla="*/ 623814 h 3832767"/>
                <a:gd name="connsiteX985" fmla="*/ 1688723 w 4177355"/>
                <a:gd name="connsiteY985" fmla="*/ 624549 h 3832767"/>
                <a:gd name="connsiteX986" fmla="*/ 1690440 w 4177355"/>
                <a:gd name="connsiteY986" fmla="*/ 624672 h 3832767"/>
                <a:gd name="connsiteX987" fmla="*/ 1692648 w 4177355"/>
                <a:gd name="connsiteY987" fmla="*/ 624304 h 3832767"/>
                <a:gd name="connsiteX988" fmla="*/ 1694242 w 4177355"/>
                <a:gd name="connsiteY988" fmla="*/ 623691 h 3832767"/>
                <a:gd name="connsiteX989" fmla="*/ 1695958 w 4177355"/>
                <a:gd name="connsiteY989" fmla="*/ 622955 h 3832767"/>
                <a:gd name="connsiteX990" fmla="*/ 1697798 w 4177355"/>
                <a:gd name="connsiteY990" fmla="*/ 621974 h 3832767"/>
                <a:gd name="connsiteX991" fmla="*/ 1699637 w 4177355"/>
                <a:gd name="connsiteY991" fmla="*/ 620748 h 3832767"/>
                <a:gd name="connsiteX992" fmla="*/ 1704175 w 4177355"/>
                <a:gd name="connsiteY992" fmla="*/ 617069 h 3832767"/>
                <a:gd name="connsiteX993" fmla="*/ 1707731 w 4177355"/>
                <a:gd name="connsiteY993" fmla="*/ 613145 h 3832767"/>
                <a:gd name="connsiteX994" fmla="*/ 1709938 w 4177355"/>
                <a:gd name="connsiteY994" fmla="*/ 609466 h 3832767"/>
                <a:gd name="connsiteX995" fmla="*/ 1710429 w 4177355"/>
                <a:gd name="connsiteY995" fmla="*/ 606400 h 3832767"/>
                <a:gd name="connsiteX996" fmla="*/ 1709816 w 4177355"/>
                <a:gd name="connsiteY996" fmla="*/ 605174 h 3832767"/>
                <a:gd name="connsiteX997" fmla="*/ 1708589 w 4177355"/>
                <a:gd name="connsiteY997" fmla="*/ 604438 h 3832767"/>
                <a:gd name="connsiteX998" fmla="*/ 1706872 w 4177355"/>
                <a:gd name="connsiteY998" fmla="*/ 604316 h 3832767"/>
                <a:gd name="connsiteX999" fmla="*/ 1704665 w 4177355"/>
                <a:gd name="connsiteY999" fmla="*/ 604683 h 3832767"/>
                <a:gd name="connsiteX1000" fmla="*/ 3663417 w 4177355"/>
                <a:gd name="connsiteY1000" fmla="*/ 50891 h 3832767"/>
                <a:gd name="connsiteX1001" fmla="*/ 3659616 w 4177355"/>
                <a:gd name="connsiteY1001" fmla="*/ 52240 h 3832767"/>
                <a:gd name="connsiteX1002" fmla="*/ 3655814 w 4177355"/>
                <a:gd name="connsiteY1002" fmla="*/ 54079 h 3832767"/>
                <a:gd name="connsiteX1003" fmla="*/ 3652013 w 4177355"/>
                <a:gd name="connsiteY1003" fmla="*/ 56409 h 3832767"/>
                <a:gd name="connsiteX1004" fmla="*/ 3648457 w 4177355"/>
                <a:gd name="connsiteY1004" fmla="*/ 59230 h 3832767"/>
                <a:gd name="connsiteX1005" fmla="*/ 3643797 w 4177355"/>
                <a:gd name="connsiteY1005" fmla="*/ 64135 h 3832767"/>
                <a:gd name="connsiteX1006" fmla="*/ 3641467 w 4177355"/>
                <a:gd name="connsiteY1006" fmla="*/ 68672 h 3832767"/>
                <a:gd name="connsiteX1007" fmla="*/ 3641589 w 4177355"/>
                <a:gd name="connsiteY1007" fmla="*/ 72228 h 3832767"/>
                <a:gd name="connsiteX1008" fmla="*/ 3644410 w 4177355"/>
                <a:gd name="connsiteY1008" fmla="*/ 74436 h 3832767"/>
                <a:gd name="connsiteX1009" fmla="*/ 3646249 w 4177355"/>
                <a:gd name="connsiteY1009" fmla="*/ 74804 h 3832767"/>
                <a:gd name="connsiteX1010" fmla="*/ 3648334 w 4177355"/>
                <a:gd name="connsiteY1010" fmla="*/ 74804 h 3832767"/>
                <a:gd name="connsiteX1011" fmla="*/ 3650664 w 4177355"/>
                <a:gd name="connsiteY1011" fmla="*/ 74558 h 3832767"/>
                <a:gd name="connsiteX1012" fmla="*/ 3653117 w 4177355"/>
                <a:gd name="connsiteY1012" fmla="*/ 73945 h 3832767"/>
                <a:gd name="connsiteX1013" fmla="*/ 3656918 w 4177355"/>
                <a:gd name="connsiteY1013" fmla="*/ 72596 h 3832767"/>
                <a:gd name="connsiteX1014" fmla="*/ 3660842 w 4177355"/>
                <a:gd name="connsiteY1014" fmla="*/ 70757 h 3832767"/>
                <a:gd name="connsiteX1015" fmla="*/ 3664644 w 4177355"/>
                <a:gd name="connsiteY1015" fmla="*/ 68427 h 3832767"/>
                <a:gd name="connsiteX1016" fmla="*/ 3668200 w 4177355"/>
                <a:gd name="connsiteY1016" fmla="*/ 65607 h 3832767"/>
                <a:gd name="connsiteX1017" fmla="*/ 3672860 w 4177355"/>
                <a:gd name="connsiteY1017" fmla="*/ 60579 h 3832767"/>
                <a:gd name="connsiteX1018" fmla="*/ 3675190 w 4177355"/>
                <a:gd name="connsiteY1018" fmla="*/ 56041 h 3832767"/>
                <a:gd name="connsiteX1019" fmla="*/ 3675067 w 4177355"/>
                <a:gd name="connsiteY1019" fmla="*/ 52363 h 3832767"/>
                <a:gd name="connsiteX1020" fmla="*/ 3672247 w 4177355"/>
                <a:gd name="connsiteY1020" fmla="*/ 50155 h 3832767"/>
                <a:gd name="connsiteX1021" fmla="*/ 3670407 w 4177355"/>
                <a:gd name="connsiteY1021" fmla="*/ 49787 h 3832767"/>
                <a:gd name="connsiteX1022" fmla="*/ 3668323 w 4177355"/>
                <a:gd name="connsiteY1022" fmla="*/ 49787 h 3832767"/>
                <a:gd name="connsiteX1023" fmla="*/ 3665993 w 4177355"/>
                <a:gd name="connsiteY1023" fmla="*/ 50033 h 3832767"/>
                <a:gd name="connsiteX1024" fmla="*/ 3663540 w 4177355"/>
                <a:gd name="connsiteY1024" fmla="*/ 50646 h 3832767"/>
                <a:gd name="connsiteX1025" fmla="*/ 1657698 w 4177355"/>
                <a:gd name="connsiteY1025" fmla="*/ 637180 h 3832767"/>
                <a:gd name="connsiteX1026" fmla="*/ 1655981 w 4177355"/>
                <a:gd name="connsiteY1026" fmla="*/ 637793 h 3832767"/>
                <a:gd name="connsiteX1027" fmla="*/ 1654142 w 4177355"/>
                <a:gd name="connsiteY1027" fmla="*/ 638652 h 3832767"/>
                <a:gd name="connsiteX1028" fmla="*/ 1652303 w 4177355"/>
                <a:gd name="connsiteY1028" fmla="*/ 639755 h 3832767"/>
                <a:gd name="connsiteX1029" fmla="*/ 1650340 w 4177355"/>
                <a:gd name="connsiteY1029" fmla="*/ 640982 h 3832767"/>
                <a:gd name="connsiteX1030" fmla="*/ 1645926 w 4177355"/>
                <a:gd name="connsiteY1030" fmla="*/ 644660 h 3832767"/>
                <a:gd name="connsiteX1031" fmla="*/ 1642492 w 4177355"/>
                <a:gd name="connsiteY1031" fmla="*/ 648585 h 3832767"/>
                <a:gd name="connsiteX1032" fmla="*/ 1640408 w 4177355"/>
                <a:gd name="connsiteY1032" fmla="*/ 652263 h 3832767"/>
                <a:gd name="connsiteX1033" fmla="*/ 1639917 w 4177355"/>
                <a:gd name="connsiteY1033" fmla="*/ 655329 h 3832767"/>
                <a:gd name="connsiteX1034" fmla="*/ 1640530 w 4177355"/>
                <a:gd name="connsiteY1034" fmla="*/ 656555 h 3832767"/>
                <a:gd name="connsiteX1035" fmla="*/ 1641756 w 4177355"/>
                <a:gd name="connsiteY1035" fmla="*/ 657169 h 3832767"/>
                <a:gd name="connsiteX1036" fmla="*/ 1643473 w 4177355"/>
                <a:gd name="connsiteY1036" fmla="*/ 657169 h 3832767"/>
                <a:gd name="connsiteX1037" fmla="*/ 1645558 w 4177355"/>
                <a:gd name="connsiteY1037" fmla="*/ 656801 h 3832767"/>
                <a:gd name="connsiteX1038" fmla="*/ 1647275 w 4177355"/>
                <a:gd name="connsiteY1038" fmla="*/ 656188 h 3832767"/>
                <a:gd name="connsiteX1039" fmla="*/ 1649114 w 4177355"/>
                <a:gd name="connsiteY1039" fmla="*/ 655329 h 3832767"/>
                <a:gd name="connsiteX1040" fmla="*/ 1651076 w 4177355"/>
                <a:gd name="connsiteY1040" fmla="*/ 654225 h 3832767"/>
                <a:gd name="connsiteX1041" fmla="*/ 1653038 w 4177355"/>
                <a:gd name="connsiteY1041" fmla="*/ 652877 h 3832767"/>
                <a:gd name="connsiteX1042" fmla="*/ 1657576 w 4177355"/>
                <a:gd name="connsiteY1042" fmla="*/ 649198 h 3832767"/>
                <a:gd name="connsiteX1043" fmla="*/ 1661009 w 4177355"/>
                <a:gd name="connsiteY1043" fmla="*/ 645274 h 3832767"/>
                <a:gd name="connsiteX1044" fmla="*/ 1663094 w 4177355"/>
                <a:gd name="connsiteY1044" fmla="*/ 641595 h 3832767"/>
                <a:gd name="connsiteX1045" fmla="*/ 1663584 w 4177355"/>
                <a:gd name="connsiteY1045" fmla="*/ 638652 h 3832767"/>
                <a:gd name="connsiteX1046" fmla="*/ 1662971 w 4177355"/>
                <a:gd name="connsiteY1046" fmla="*/ 637425 h 3832767"/>
                <a:gd name="connsiteX1047" fmla="*/ 1661745 w 4177355"/>
                <a:gd name="connsiteY1047" fmla="*/ 636812 h 3832767"/>
                <a:gd name="connsiteX1048" fmla="*/ 1660028 w 4177355"/>
                <a:gd name="connsiteY1048" fmla="*/ 636812 h 3832767"/>
                <a:gd name="connsiteX1049" fmla="*/ 1657944 w 4177355"/>
                <a:gd name="connsiteY1049" fmla="*/ 637180 h 3832767"/>
                <a:gd name="connsiteX1050" fmla="*/ 3702536 w 4177355"/>
                <a:gd name="connsiteY1050" fmla="*/ 64503 h 3832767"/>
                <a:gd name="connsiteX1051" fmla="*/ 3698857 w 4177355"/>
                <a:gd name="connsiteY1051" fmla="*/ 65852 h 3832767"/>
                <a:gd name="connsiteX1052" fmla="*/ 3695056 w 4177355"/>
                <a:gd name="connsiteY1052" fmla="*/ 67691 h 3832767"/>
                <a:gd name="connsiteX1053" fmla="*/ 3691377 w 4177355"/>
                <a:gd name="connsiteY1053" fmla="*/ 70021 h 3832767"/>
                <a:gd name="connsiteX1054" fmla="*/ 3687820 w 4177355"/>
                <a:gd name="connsiteY1054" fmla="*/ 72719 h 3832767"/>
                <a:gd name="connsiteX1055" fmla="*/ 3683038 w 4177355"/>
                <a:gd name="connsiteY1055" fmla="*/ 77747 h 3832767"/>
                <a:gd name="connsiteX1056" fmla="*/ 3680585 w 4177355"/>
                <a:gd name="connsiteY1056" fmla="*/ 82407 h 3832767"/>
                <a:gd name="connsiteX1057" fmla="*/ 3680585 w 4177355"/>
                <a:gd name="connsiteY1057" fmla="*/ 86208 h 3832767"/>
                <a:gd name="connsiteX1058" fmla="*/ 3683161 w 4177355"/>
                <a:gd name="connsiteY1058" fmla="*/ 88538 h 3832767"/>
                <a:gd name="connsiteX1059" fmla="*/ 3685000 w 4177355"/>
                <a:gd name="connsiteY1059" fmla="*/ 89029 h 3832767"/>
                <a:gd name="connsiteX1060" fmla="*/ 3687207 w 4177355"/>
                <a:gd name="connsiteY1060" fmla="*/ 89029 h 3832767"/>
                <a:gd name="connsiteX1061" fmla="*/ 3689660 w 4177355"/>
                <a:gd name="connsiteY1061" fmla="*/ 88783 h 3832767"/>
                <a:gd name="connsiteX1062" fmla="*/ 3692358 w 4177355"/>
                <a:gd name="connsiteY1062" fmla="*/ 88170 h 3832767"/>
                <a:gd name="connsiteX1063" fmla="*/ 3696037 w 4177355"/>
                <a:gd name="connsiteY1063" fmla="*/ 86821 h 3832767"/>
                <a:gd name="connsiteX1064" fmla="*/ 3699838 w 4177355"/>
                <a:gd name="connsiteY1064" fmla="*/ 84982 h 3832767"/>
                <a:gd name="connsiteX1065" fmla="*/ 3703640 w 4177355"/>
                <a:gd name="connsiteY1065" fmla="*/ 82652 h 3832767"/>
                <a:gd name="connsiteX1066" fmla="*/ 3707196 w 4177355"/>
                <a:gd name="connsiteY1066" fmla="*/ 79954 h 3832767"/>
                <a:gd name="connsiteX1067" fmla="*/ 3711978 w 4177355"/>
                <a:gd name="connsiteY1067" fmla="*/ 74926 h 3832767"/>
                <a:gd name="connsiteX1068" fmla="*/ 3714431 w 4177355"/>
                <a:gd name="connsiteY1068" fmla="*/ 70266 h 3832767"/>
                <a:gd name="connsiteX1069" fmla="*/ 3714431 w 4177355"/>
                <a:gd name="connsiteY1069" fmla="*/ 66465 h 3832767"/>
                <a:gd name="connsiteX1070" fmla="*/ 3711856 w 4177355"/>
                <a:gd name="connsiteY1070" fmla="*/ 64135 h 3832767"/>
                <a:gd name="connsiteX1071" fmla="*/ 3709894 w 4177355"/>
                <a:gd name="connsiteY1071" fmla="*/ 63644 h 3832767"/>
                <a:gd name="connsiteX1072" fmla="*/ 3707687 w 4177355"/>
                <a:gd name="connsiteY1072" fmla="*/ 63644 h 3832767"/>
                <a:gd name="connsiteX1073" fmla="*/ 3705234 w 4177355"/>
                <a:gd name="connsiteY1073" fmla="*/ 63890 h 3832767"/>
                <a:gd name="connsiteX1074" fmla="*/ 3702536 w 4177355"/>
                <a:gd name="connsiteY1074" fmla="*/ 64503 h 3832767"/>
                <a:gd name="connsiteX1075" fmla="*/ 1610977 w 4177355"/>
                <a:gd name="connsiteY1075" fmla="*/ 670413 h 3832767"/>
                <a:gd name="connsiteX1076" fmla="*/ 1609260 w 4177355"/>
                <a:gd name="connsiteY1076" fmla="*/ 671026 h 3832767"/>
                <a:gd name="connsiteX1077" fmla="*/ 1607420 w 4177355"/>
                <a:gd name="connsiteY1077" fmla="*/ 671884 h 3832767"/>
                <a:gd name="connsiteX1078" fmla="*/ 1605458 w 4177355"/>
                <a:gd name="connsiteY1078" fmla="*/ 672988 h 3832767"/>
                <a:gd name="connsiteX1079" fmla="*/ 1603374 w 4177355"/>
                <a:gd name="connsiteY1079" fmla="*/ 674337 h 3832767"/>
                <a:gd name="connsiteX1080" fmla="*/ 1598959 w 4177355"/>
                <a:gd name="connsiteY1080" fmla="*/ 678016 h 3832767"/>
                <a:gd name="connsiteX1081" fmla="*/ 1595525 w 4177355"/>
                <a:gd name="connsiteY1081" fmla="*/ 681940 h 3832767"/>
                <a:gd name="connsiteX1082" fmla="*/ 1593441 w 4177355"/>
                <a:gd name="connsiteY1082" fmla="*/ 685619 h 3832767"/>
                <a:gd name="connsiteX1083" fmla="*/ 1593073 w 4177355"/>
                <a:gd name="connsiteY1083" fmla="*/ 688562 h 3832767"/>
                <a:gd name="connsiteX1084" fmla="*/ 1593686 w 4177355"/>
                <a:gd name="connsiteY1084" fmla="*/ 689665 h 3832767"/>
                <a:gd name="connsiteX1085" fmla="*/ 1594912 w 4177355"/>
                <a:gd name="connsiteY1085" fmla="*/ 690278 h 3832767"/>
                <a:gd name="connsiteX1086" fmla="*/ 1596506 w 4177355"/>
                <a:gd name="connsiteY1086" fmla="*/ 690278 h 3832767"/>
                <a:gd name="connsiteX1087" fmla="*/ 1598591 w 4177355"/>
                <a:gd name="connsiteY1087" fmla="*/ 689911 h 3832767"/>
                <a:gd name="connsiteX1088" fmla="*/ 1600308 w 4177355"/>
                <a:gd name="connsiteY1088" fmla="*/ 689297 h 3832767"/>
                <a:gd name="connsiteX1089" fmla="*/ 1602147 w 4177355"/>
                <a:gd name="connsiteY1089" fmla="*/ 688439 h 3832767"/>
                <a:gd name="connsiteX1090" fmla="*/ 1604109 w 4177355"/>
                <a:gd name="connsiteY1090" fmla="*/ 687335 h 3832767"/>
                <a:gd name="connsiteX1091" fmla="*/ 1606194 w 4177355"/>
                <a:gd name="connsiteY1091" fmla="*/ 685986 h 3832767"/>
                <a:gd name="connsiteX1092" fmla="*/ 1610609 w 4177355"/>
                <a:gd name="connsiteY1092" fmla="*/ 682308 h 3832767"/>
                <a:gd name="connsiteX1093" fmla="*/ 1614042 w 4177355"/>
                <a:gd name="connsiteY1093" fmla="*/ 678383 h 3832767"/>
                <a:gd name="connsiteX1094" fmla="*/ 1616127 w 4177355"/>
                <a:gd name="connsiteY1094" fmla="*/ 674705 h 3832767"/>
                <a:gd name="connsiteX1095" fmla="*/ 1616495 w 4177355"/>
                <a:gd name="connsiteY1095" fmla="*/ 671761 h 3832767"/>
                <a:gd name="connsiteX1096" fmla="*/ 1615882 w 4177355"/>
                <a:gd name="connsiteY1096" fmla="*/ 670658 h 3832767"/>
                <a:gd name="connsiteX1097" fmla="*/ 1614656 w 4177355"/>
                <a:gd name="connsiteY1097" fmla="*/ 670045 h 3832767"/>
                <a:gd name="connsiteX1098" fmla="*/ 1613061 w 4177355"/>
                <a:gd name="connsiteY1098" fmla="*/ 670045 h 3832767"/>
                <a:gd name="connsiteX1099" fmla="*/ 1610977 w 4177355"/>
                <a:gd name="connsiteY1099" fmla="*/ 670413 h 3832767"/>
                <a:gd name="connsiteX1100" fmla="*/ 3740428 w 4177355"/>
                <a:gd name="connsiteY1100" fmla="*/ 79954 h 3832767"/>
                <a:gd name="connsiteX1101" fmla="*/ 3736872 w 4177355"/>
                <a:gd name="connsiteY1101" fmla="*/ 81180 h 3832767"/>
                <a:gd name="connsiteX1102" fmla="*/ 3733193 w 4177355"/>
                <a:gd name="connsiteY1102" fmla="*/ 82897 h 3832767"/>
                <a:gd name="connsiteX1103" fmla="*/ 3729515 w 4177355"/>
                <a:gd name="connsiteY1103" fmla="*/ 85105 h 3832767"/>
                <a:gd name="connsiteX1104" fmla="*/ 3726081 w 4177355"/>
                <a:gd name="connsiteY1104" fmla="*/ 87680 h 3832767"/>
                <a:gd name="connsiteX1105" fmla="*/ 3721053 w 4177355"/>
                <a:gd name="connsiteY1105" fmla="*/ 92708 h 3832767"/>
                <a:gd name="connsiteX1106" fmla="*/ 3718355 w 4177355"/>
                <a:gd name="connsiteY1106" fmla="*/ 97367 h 3832767"/>
                <a:gd name="connsiteX1107" fmla="*/ 3718233 w 4177355"/>
                <a:gd name="connsiteY1107" fmla="*/ 101292 h 3832767"/>
                <a:gd name="connsiteX1108" fmla="*/ 3720685 w 4177355"/>
                <a:gd name="connsiteY1108" fmla="*/ 103867 h 3832767"/>
                <a:gd name="connsiteX1109" fmla="*/ 3722647 w 4177355"/>
                <a:gd name="connsiteY1109" fmla="*/ 104480 h 3832767"/>
                <a:gd name="connsiteX1110" fmla="*/ 3724977 w 4177355"/>
                <a:gd name="connsiteY1110" fmla="*/ 104603 h 3832767"/>
                <a:gd name="connsiteX1111" fmla="*/ 3727552 w 4177355"/>
                <a:gd name="connsiteY1111" fmla="*/ 104357 h 3832767"/>
                <a:gd name="connsiteX1112" fmla="*/ 3730373 w 4177355"/>
                <a:gd name="connsiteY1112" fmla="*/ 103744 h 3832767"/>
                <a:gd name="connsiteX1113" fmla="*/ 3734052 w 4177355"/>
                <a:gd name="connsiteY1113" fmla="*/ 102518 h 3832767"/>
                <a:gd name="connsiteX1114" fmla="*/ 3737731 w 4177355"/>
                <a:gd name="connsiteY1114" fmla="*/ 100801 h 3832767"/>
                <a:gd name="connsiteX1115" fmla="*/ 3741410 w 4177355"/>
                <a:gd name="connsiteY1115" fmla="*/ 98594 h 3832767"/>
                <a:gd name="connsiteX1116" fmla="*/ 3744966 w 4177355"/>
                <a:gd name="connsiteY1116" fmla="*/ 96018 h 3832767"/>
                <a:gd name="connsiteX1117" fmla="*/ 3749993 w 4177355"/>
                <a:gd name="connsiteY1117" fmla="*/ 90991 h 3832767"/>
                <a:gd name="connsiteX1118" fmla="*/ 3752691 w 4177355"/>
                <a:gd name="connsiteY1118" fmla="*/ 86331 h 3832767"/>
                <a:gd name="connsiteX1119" fmla="*/ 3752814 w 4177355"/>
                <a:gd name="connsiteY1119" fmla="*/ 82407 h 3832767"/>
                <a:gd name="connsiteX1120" fmla="*/ 3750361 w 4177355"/>
                <a:gd name="connsiteY1120" fmla="*/ 79831 h 3832767"/>
                <a:gd name="connsiteX1121" fmla="*/ 3748399 w 4177355"/>
                <a:gd name="connsiteY1121" fmla="*/ 79341 h 3832767"/>
                <a:gd name="connsiteX1122" fmla="*/ 3746069 w 4177355"/>
                <a:gd name="connsiteY1122" fmla="*/ 79341 h 3832767"/>
                <a:gd name="connsiteX1123" fmla="*/ 3743494 w 4177355"/>
                <a:gd name="connsiteY1123" fmla="*/ 79586 h 3832767"/>
                <a:gd name="connsiteX1124" fmla="*/ 3740674 w 4177355"/>
                <a:gd name="connsiteY1124" fmla="*/ 80199 h 3832767"/>
                <a:gd name="connsiteX1125" fmla="*/ 1564623 w 4177355"/>
                <a:gd name="connsiteY1125" fmla="*/ 704135 h 3832767"/>
                <a:gd name="connsiteX1126" fmla="*/ 1562783 w 4177355"/>
                <a:gd name="connsiteY1126" fmla="*/ 704749 h 3832767"/>
                <a:gd name="connsiteX1127" fmla="*/ 1560821 w 4177355"/>
                <a:gd name="connsiteY1127" fmla="*/ 705730 h 3832767"/>
                <a:gd name="connsiteX1128" fmla="*/ 1558737 w 4177355"/>
                <a:gd name="connsiteY1128" fmla="*/ 706956 h 3832767"/>
                <a:gd name="connsiteX1129" fmla="*/ 1556652 w 4177355"/>
                <a:gd name="connsiteY1129" fmla="*/ 708428 h 3832767"/>
                <a:gd name="connsiteX1130" fmla="*/ 1552237 w 4177355"/>
                <a:gd name="connsiteY1130" fmla="*/ 712229 h 3832767"/>
                <a:gd name="connsiteX1131" fmla="*/ 1548926 w 4177355"/>
                <a:gd name="connsiteY1131" fmla="*/ 716153 h 3832767"/>
                <a:gd name="connsiteX1132" fmla="*/ 1546964 w 4177355"/>
                <a:gd name="connsiteY1132" fmla="*/ 719709 h 3832767"/>
                <a:gd name="connsiteX1133" fmla="*/ 1546719 w 4177355"/>
                <a:gd name="connsiteY1133" fmla="*/ 722530 h 3832767"/>
                <a:gd name="connsiteX1134" fmla="*/ 1547332 w 4177355"/>
                <a:gd name="connsiteY1134" fmla="*/ 723511 h 3832767"/>
                <a:gd name="connsiteX1135" fmla="*/ 1548436 w 4177355"/>
                <a:gd name="connsiteY1135" fmla="*/ 724001 h 3832767"/>
                <a:gd name="connsiteX1136" fmla="*/ 1550030 w 4177355"/>
                <a:gd name="connsiteY1136" fmla="*/ 724001 h 3832767"/>
                <a:gd name="connsiteX1137" fmla="*/ 1551992 w 4177355"/>
                <a:gd name="connsiteY1137" fmla="*/ 723634 h 3832767"/>
                <a:gd name="connsiteX1138" fmla="*/ 1553832 w 4177355"/>
                <a:gd name="connsiteY1138" fmla="*/ 723020 h 3832767"/>
                <a:gd name="connsiteX1139" fmla="*/ 1555794 w 4177355"/>
                <a:gd name="connsiteY1139" fmla="*/ 722162 h 3832767"/>
                <a:gd name="connsiteX1140" fmla="*/ 1557878 w 4177355"/>
                <a:gd name="connsiteY1140" fmla="*/ 720936 h 3832767"/>
                <a:gd name="connsiteX1141" fmla="*/ 1559963 w 4177355"/>
                <a:gd name="connsiteY1141" fmla="*/ 719464 h 3832767"/>
                <a:gd name="connsiteX1142" fmla="*/ 1564378 w 4177355"/>
                <a:gd name="connsiteY1142" fmla="*/ 715663 h 3832767"/>
                <a:gd name="connsiteX1143" fmla="*/ 1567689 w 4177355"/>
                <a:gd name="connsiteY1143" fmla="*/ 711739 h 3832767"/>
                <a:gd name="connsiteX1144" fmla="*/ 1569651 w 4177355"/>
                <a:gd name="connsiteY1144" fmla="*/ 708182 h 3832767"/>
                <a:gd name="connsiteX1145" fmla="*/ 1569896 w 4177355"/>
                <a:gd name="connsiteY1145" fmla="*/ 705362 h 3832767"/>
                <a:gd name="connsiteX1146" fmla="*/ 1569160 w 4177355"/>
                <a:gd name="connsiteY1146" fmla="*/ 704381 h 3832767"/>
                <a:gd name="connsiteX1147" fmla="*/ 1567934 w 4177355"/>
                <a:gd name="connsiteY1147" fmla="*/ 703890 h 3832767"/>
                <a:gd name="connsiteX1148" fmla="*/ 1566340 w 4177355"/>
                <a:gd name="connsiteY1148" fmla="*/ 703890 h 3832767"/>
                <a:gd name="connsiteX1149" fmla="*/ 1564378 w 4177355"/>
                <a:gd name="connsiteY1149" fmla="*/ 704258 h 3832767"/>
                <a:gd name="connsiteX1150" fmla="*/ 3777462 w 4177355"/>
                <a:gd name="connsiteY1150" fmla="*/ 97000 h 3832767"/>
                <a:gd name="connsiteX1151" fmla="*/ 3773906 w 4177355"/>
                <a:gd name="connsiteY1151" fmla="*/ 98226 h 3832767"/>
                <a:gd name="connsiteX1152" fmla="*/ 3770227 w 4177355"/>
                <a:gd name="connsiteY1152" fmla="*/ 99943 h 3832767"/>
                <a:gd name="connsiteX1153" fmla="*/ 3766671 w 4177355"/>
                <a:gd name="connsiteY1153" fmla="*/ 102027 h 3832767"/>
                <a:gd name="connsiteX1154" fmla="*/ 3763238 w 4177355"/>
                <a:gd name="connsiteY1154" fmla="*/ 104480 h 3832767"/>
                <a:gd name="connsiteX1155" fmla="*/ 3758087 w 4177355"/>
                <a:gd name="connsiteY1155" fmla="*/ 109508 h 3832767"/>
                <a:gd name="connsiteX1156" fmla="*/ 3755266 w 4177355"/>
                <a:gd name="connsiteY1156" fmla="*/ 114290 h 3832767"/>
                <a:gd name="connsiteX1157" fmla="*/ 3754899 w 4177355"/>
                <a:gd name="connsiteY1157" fmla="*/ 118337 h 3832767"/>
                <a:gd name="connsiteX1158" fmla="*/ 3757228 w 4177355"/>
                <a:gd name="connsiteY1158" fmla="*/ 121035 h 3832767"/>
                <a:gd name="connsiteX1159" fmla="*/ 3759191 w 4177355"/>
                <a:gd name="connsiteY1159" fmla="*/ 121648 h 3832767"/>
                <a:gd name="connsiteX1160" fmla="*/ 3761643 w 4177355"/>
                <a:gd name="connsiteY1160" fmla="*/ 121893 h 3832767"/>
                <a:gd name="connsiteX1161" fmla="*/ 3764341 w 4177355"/>
                <a:gd name="connsiteY1161" fmla="*/ 121648 h 3832767"/>
                <a:gd name="connsiteX1162" fmla="*/ 3767284 w 4177355"/>
                <a:gd name="connsiteY1162" fmla="*/ 121035 h 3832767"/>
                <a:gd name="connsiteX1163" fmla="*/ 3770841 w 4177355"/>
                <a:gd name="connsiteY1163" fmla="*/ 119809 h 3832767"/>
                <a:gd name="connsiteX1164" fmla="*/ 3774519 w 4177355"/>
                <a:gd name="connsiteY1164" fmla="*/ 118092 h 3832767"/>
                <a:gd name="connsiteX1165" fmla="*/ 3778076 w 4177355"/>
                <a:gd name="connsiteY1165" fmla="*/ 116007 h 3832767"/>
                <a:gd name="connsiteX1166" fmla="*/ 3781509 w 4177355"/>
                <a:gd name="connsiteY1166" fmla="*/ 113554 h 3832767"/>
                <a:gd name="connsiteX1167" fmla="*/ 3786659 w 4177355"/>
                <a:gd name="connsiteY1167" fmla="*/ 108527 h 3832767"/>
                <a:gd name="connsiteX1168" fmla="*/ 3789480 w 4177355"/>
                <a:gd name="connsiteY1168" fmla="*/ 103744 h 3832767"/>
                <a:gd name="connsiteX1169" fmla="*/ 3789848 w 4177355"/>
                <a:gd name="connsiteY1169" fmla="*/ 99697 h 3832767"/>
                <a:gd name="connsiteX1170" fmla="*/ 3787518 w 4177355"/>
                <a:gd name="connsiteY1170" fmla="*/ 97000 h 3832767"/>
                <a:gd name="connsiteX1171" fmla="*/ 3785556 w 4177355"/>
                <a:gd name="connsiteY1171" fmla="*/ 96386 h 3832767"/>
                <a:gd name="connsiteX1172" fmla="*/ 3783226 w 4177355"/>
                <a:gd name="connsiteY1172" fmla="*/ 96264 h 3832767"/>
                <a:gd name="connsiteX1173" fmla="*/ 3780528 w 4177355"/>
                <a:gd name="connsiteY1173" fmla="*/ 96509 h 3832767"/>
                <a:gd name="connsiteX1174" fmla="*/ 3777585 w 4177355"/>
                <a:gd name="connsiteY1174" fmla="*/ 97122 h 3832767"/>
                <a:gd name="connsiteX1175" fmla="*/ 1518514 w 4177355"/>
                <a:gd name="connsiteY1175" fmla="*/ 738594 h 3832767"/>
                <a:gd name="connsiteX1176" fmla="*/ 1516675 w 4177355"/>
                <a:gd name="connsiteY1176" fmla="*/ 739207 h 3832767"/>
                <a:gd name="connsiteX1177" fmla="*/ 1514590 w 4177355"/>
                <a:gd name="connsiteY1177" fmla="*/ 740188 h 3832767"/>
                <a:gd name="connsiteX1178" fmla="*/ 1512383 w 4177355"/>
                <a:gd name="connsiteY1178" fmla="*/ 741415 h 3832767"/>
                <a:gd name="connsiteX1179" fmla="*/ 1510176 w 4177355"/>
                <a:gd name="connsiteY1179" fmla="*/ 743009 h 3832767"/>
                <a:gd name="connsiteX1180" fmla="*/ 1505884 w 4177355"/>
                <a:gd name="connsiteY1180" fmla="*/ 746810 h 3832767"/>
                <a:gd name="connsiteX1181" fmla="*/ 1502695 w 4177355"/>
                <a:gd name="connsiteY1181" fmla="*/ 750735 h 3832767"/>
                <a:gd name="connsiteX1182" fmla="*/ 1500856 w 4177355"/>
                <a:gd name="connsiteY1182" fmla="*/ 754291 h 3832767"/>
                <a:gd name="connsiteX1183" fmla="*/ 1500856 w 4177355"/>
                <a:gd name="connsiteY1183" fmla="*/ 757111 h 3832767"/>
                <a:gd name="connsiteX1184" fmla="*/ 1501592 w 4177355"/>
                <a:gd name="connsiteY1184" fmla="*/ 758092 h 3832767"/>
                <a:gd name="connsiteX1185" fmla="*/ 1502695 w 4177355"/>
                <a:gd name="connsiteY1185" fmla="*/ 758583 h 3832767"/>
                <a:gd name="connsiteX1186" fmla="*/ 1504167 w 4177355"/>
                <a:gd name="connsiteY1186" fmla="*/ 758583 h 3832767"/>
                <a:gd name="connsiteX1187" fmla="*/ 1506006 w 4177355"/>
                <a:gd name="connsiteY1187" fmla="*/ 758215 h 3832767"/>
                <a:gd name="connsiteX1188" fmla="*/ 1507846 w 4177355"/>
                <a:gd name="connsiteY1188" fmla="*/ 757602 h 3832767"/>
                <a:gd name="connsiteX1189" fmla="*/ 1509930 w 4177355"/>
                <a:gd name="connsiteY1189" fmla="*/ 756621 h 3832767"/>
                <a:gd name="connsiteX1190" fmla="*/ 1512138 w 4177355"/>
                <a:gd name="connsiteY1190" fmla="*/ 755394 h 3832767"/>
                <a:gd name="connsiteX1191" fmla="*/ 1514345 w 4177355"/>
                <a:gd name="connsiteY1191" fmla="*/ 753800 h 3832767"/>
                <a:gd name="connsiteX1192" fmla="*/ 1518637 w 4177355"/>
                <a:gd name="connsiteY1192" fmla="*/ 749999 h 3832767"/>
                <a:gd name="connsiteX1193" fmla="*/ 1521825 w 4177355"/>
                <a:gd name="connsiteY1193" fmla="*/ 746075 h 3832767"/>
                <a:gd name="connsiteX1194" fmla="*/ 1523665 w 4177355"/>
                <a:gd name="connsiteY1194" fmla="*/ 742518 h 3832767"/>
                <a:gd name="connsiteX1195" fmla="*/ 1523665 w 4177355"/>
                <a:gd name="connsiteY1195" fmla="*/ 739698 h 3832767"/>
                <a:gd name="connsiteX1196" fmla="*/ 1522929 w 4177355"/>
                <a:gd name="connsiteY1196" fmla="*/ 738717 h 3832767"/>
                <a:gd name="connsiteX1197" fmla="*/ 1521825 w 4177355"/>
                <a:gd name="connsiteY1197" fmla="*/ 738226 h 3832767"/>
                <a:gd name="connsiteX1198" fmla="*/ 1520231 w 4177355"/>
                <a:gd name="connsiteY1198" fmla="*/ 738226 h 3832767"/>
                <a:gd name="connsiteX1199" fmla="*/ 1518392 w 4177355"/>
                <a:gd name="connsiteY1199" fmla="*/ 738594 h 3832767"/>
                <a:gd name="connsiteX1200" fmla="*/ 3813025 w 4177355"/>
                <a:gd name="connsiteY1200" fmla="*/ 116007 h 3832767"/>
                <a:gd name="connsiteX1201" fmla="*/ 3809591 w 4177355"/>
                <a:gd name="connsiteY1201" fmla="*/ 117233 h 3832767"/>
                <a:gd name="connsiteX1202" fmla="*/ 3806035 w 4177355"/>
                <a:gd name="connsiteY1202" fmla="*/ 118827 h 3832767"/>
                <a:gd name="connsiteX1203" fmla="*/ 3802601 w 4177355"/>
                <a:gd name="connsiteY1203" fmla="*/ 120790 h 3832767"/>
                <a:gd name="connsiteX1204" fmla="*/ 3799290 w 4177355"/>
                <a:gd name="connsiteY1204" fmla="*/ 123119 h 3832767"/>
                <a:gd name="connsiteX1205" fmla="*/ 3793895 w 4177355"/>
                <a:gd name="connsiteY1205" fmla="*/ 128147 h 3832767"/>
                <a:gd name="connsiteX1206" fmla="*/ 3790829 w 4177355"/>
                <a:gd name="connsiteY1206" fmla="*/ 133052 h 3832767"/>
                <a:gd name="connsiteX1207" fmla="*/ 3790216 w 4177355"/>
                <a:gd name="connsiteY1207" fmla="*/ 137222 h 3832767"/>
                <a:gd name="connsiteX1208" fmla="*/ 3792301 w 4177355"/>
                <a:gd name="connsiteY1208" fmla="*/ 140165 h 3832767"/>
                <a:gd name="connsiteX1209" fmla="*/ 3794385 w 4177355"/>
                <a:gd name="connsiteY1209" fmla="*/ 140901 h 3832767"/>
                <a:gd name="connsiteX1210" fmla="*/ 3796838 w 4177355"/>
                <a:gd name="connsiteY1210" fmla="*/ 141146 h 3832767"/>
                <a:gd name="connsiteX1211" fmla="*/ 3799658 w 4177355"/>
                <a:gd name="connsiteY1211" fmla="*/ 140901 h 3832767"/>
                <a:gd name="connsiteX1212" fmla="*/ 3802724 w 4177355"/>
                <a:gd name="connsiteY1212" fmla="*/ 140165 h 3832767"/>
                <a:gd name="connsiteX1213" fmla="*/ 3806158 w 4177355"/>
                <a:gd name="connsiteY1213" fmla="*/ 138939 h 3832767"/>
                <a:gd name="connsiteX1214" fmla="*/ 3809714 w 4177355"/>
                <a:gd name="connsiteY1214" fmla="*/ 137344 h 3832767"/>
                <a:gd name="connsiteX1215" fmla="*/ 3813270 w 4177355"/>
                <a:gd name="connsiteY1215" fmla="*/ 135382 h 3832767"/>
                <a:gd name="connsiteX1216" fmla="*/ 3816704 w 4177355"/>
                <a:gd name="connsiteY1216" fmla="*/ 132930 h 3832767"/>
                <a:gd name="connsiteX1217" fmla="*/ 3822099 w 4177355"/>
                <a:gd name="connsiteY1217" fmla="*/ 127902 h 3832767"/>
                <a:gd name="connsiteX1218" fmla="*/ 3825165 w 4177355"/>
                <a:gd name="connsiteY1218" fmla="*/ 122997 h 3832767"/>
                <a:gd name="connsiteX1219" fmla="*/ 3825656 w 4177355"/>
                <a:gd name="connsiteY1219" fmla="*/ 118827 h 3832767"/>
                <a:gd name="connsiteX1220" fmla="*/ 3823448 w 4177355"/>
                <a:gd name="connsiteY1220" fmla="*/ 116007 h 3832767"/>
                <a:gd name="connsiteX1221" fmla="*/ 3821486 w 4177355"/>
                <a:gd name="connsiteY1221" fmla="*/ 115271 h 3832767"/>
                <a:gd name="connsiteX1222" fmla="*/ 3819034 w 4177355"/>
                <a:gd name="connsiteY1222" fmla="*/ 115026 h 3832767"/>
                <a:gd name="connsiteX1223" fmla="*/ 3816213 w 4177355"/>
                <a:gd name="connsiteY1223" fmla="*/ 115271 h 3832767"/>
                <a:gd name="connsiteX1224" fmla="*/ 3813147 w 4177355"/>
                <a:gd name="connsiteY1224" fmla="*/ 116007 h 3832767"/>
                <a:gd name="connsiteX1225" fmla="*/ 1472774 w 4177355"/>
                <a:gd name="connsiteY1225" fmla="*/ 773421 h 3832767"/>
                <a:gd name="connsiteX1226" fmla="*/ 1470812 w 4177355"/>
                <a:gd name="connsiteY1226" fmla="*/ 774157 h 3832767"/>
                <a:gd name="connsiteX1227" fmla="*/ 1468727 w 4177355"/>
                <a:gd name="connsiteY1227" fmla="*/ 775138 h 3832767"/>
                <a:gd name="connsiteX1228" fmla="*/ 1466520 w 4177355"/>
                <a:gd name="connsiteY1228" fmla="*/ 776487 h 3832767"/>
                <a:gd name="connsiteX1229" fmla="*/ 1464190 w 4177355"/>
                <a:gd name="connsiteY1229" fmla="*/ 778081 h 3832767"/>
                <a:gd name="connsiteX1230" fmla="*/ 1460020 w 4177355"/>
                <a:gd name="connsiteY1230" fmla="*/ 781882 h 3832767"/>
                <a:gd name="connsiteX1231" fmla="*/ 1456955 w 4177355"/>
                <a:gd name="connsiteY1231" fmla="*/ 785806 h 3832767"/>
                <a:gd name="connsiteX1232" fmla="*/ 1455238 w 4177355"/>
                <a:gd name="connsiteY1232" fmla="*/ 789363 h 3832767"/>
                <a:gd name="connsiteX1233" fmla="*/ 1455238 w 4177355"/>
                <a:gd name="connsiteY1233" fmla="*/ 792061 h 3832767"/>
                <a:gd name="connsiteX1234" fmla="*/ 1455974 w 4177355"/>
                <a:gd name="connsiteY1234" fmla="*/ 792919 h 3832767"/>
                <a:gd name="connsiteX1235" fmla="*/ 1457077 w 4177355"/>
                <a:gd name="connsiteY1235" fmla="*/ 793409 h 3832767"/>
                <a:gd name="connsiteX1236" fmla="*/ 1458549 w 4177355"/>
                <a:gd name="connsiteY1236" fmla="*/ 793409 h 3832767"/>
                <a:gd name="connsiteX1237" fmla="*/ 1460388 w 4177355"/>
                <a:gd name="connsiteY1237" fmla="*/ 793041 h 3832767"/>
                <a:gd name="connsiteX1238" fmla="*/ 1462350 w 4177355"/>
                <a:gd name="connsiteY1238" fmla="*/ 792306 h 3832767"/>
                <a:gd name="connsiteX1239" fmla="*/ 1464435 w 4177355"/>
                <a:gd name="connsiteY1239" fmla="*/ 791325 h 3832767"/>
                <a:gd name="connsiteX1240" fmla="*/ 1466642 w 4177355"/>
                <a:gd name="connsiteY1240" fmla="*/ 789976 h 3832767"/>
                <a:gd name="connsiteX1241" fmla="*/ 1468972 w 4177355"/>
                <a:gd name="connsiteY1241" fmla="*/ 788259 h 3832767"/>
                <a:gd name="connsiteX1242" fmla="*/ 1473264 w 4177355"/>
                <a:gd name="connsiteY1242" fmla="*/ 784457 h 3832767"/>
                <a:gd name="connsiteX1243" fmla="*/ 1476453 w 4177355"/>
                <a:gd name="connsiteY1243" fmla="*/ 780533 h 3832767"/>
                <a:gd name="connsiteX1244" fmla="*/ 1478169 w 4177355"/>
                <a:gd name="connsiteY1244" fmla="*/ 776977 h 3832767"/>
                <a:gd name="connsiteX1245" fmla="*/ 1478169 w 4177355"/>
                <a:gd name="connsiteY1245" fmla="*/ 774279 h 3832767"/>
                <a:gd name="connsiteX1246" fmla="*/ 1477434 w 4177355"/>
                <a:gd name="connsiteY1246" fmla="*/ 773421 h 3832767"/>
                <a:gd name="connsiteX1247" fmla="*/ 1476330 w 4177355"/>
                <a:gd name="connsiteY1247" fmla="*/ 772930 h 3832767"/>
                <a:gd name="connsiteX1248" fmla="*/ 1474858 w 4177355"/>
                <a:gd name="connsiteY1248" fmla="*/ 772930 h 3832767"/>
                <a:gd name="connsiteX1249" fmla="*/ 1473019 w 4177355"/>
                <a:gd name="connsiteY1249" fmla="*/ 773298 h 3832767"/>
                <a:gd name="connsiteX1250" fmla="*/ 3847361 w 4177355"/>
                <a:gd name="connsiteY1250" fmla="*/ 136731 h 3832767"/>
                <a:gd name="connsiteX1251" fmla="*/ 3844050 w 4177355"/>
                <a:gd name="connsiteY1251" fmla="*/ 137835 h 3832767"/>
                <a:gd name="connsiteX1252" fmla="*/ 3840616 w 4177355"/>
                <a:gd name="connsiteY1252" fmla="*/ 139307 h 3832767"/>
                <a:gd name="connsiteX1253" fmla="*/ 3837183 w 4177355"/>
                <a:gd name="connsiteY1253" fmla="*/ 141146 h 3832767"/>
                <a:gd name="connsiteX1254" fmla="*/ 3833872 w 4177355"/>
                <a:gd name="connsiteY1254" fmla="*/ 143353 h 3832767"/>
                <a:gd name="connsiteX1255" fmla="*/ 3828354 w 4177355"/>
                <a:gd name="connsiteY1255" fmla="*/ 148381 h 3832767"/>
                <a:gd name="connsiteX1256" fmla="*/ 3825042 w 4177355"/>
                <a:gd name="connsiteY1256" fmla="*/ 153286 h 3832767"/>
                <a:gd name="connsiteX1257" fmla="*/ 3824307 w 4177355"/>
                <a:gd name="connsiteY1257" fmla="*/ 157578 h 3832767"/>
                <a:gd name="connsiteX1258" fmla="*/ 3826269 w 4177355"/>
                <a:gd name="connsiteY1258" fmla="*/ 160644 h 3832767"/>
                <a:gd name="connsiteX1259" fmla="*/ 3828354 w 4177355"/>
                <a:gd name="connsiteY1259" fmla="*/ 161502 h 3832767"/>
                <a:gd name="connsiteX1260" fmla="*/ 3830929 w 4177355"/>
                <a:gd name="connsiteY1260" fmla="*/ 161870 h 3832767"/>
                <a:gd name="connsiteX1261" fmla="*/ 3833872 w 4177355"/>
                <a:gd name="connsiteY1261" fmla="*/ 161625 h 3832767"/>
                <a:gd name="connsiteX1262" fmla="*/ 3837183 w 4177355"/>
                <a:gd name="connsiteY1262" fmla="*/ 160889 h 3832767"/>
                <a:gd name="connsiteX1263" fmla="*/ 3840494 w 4177355"/>
                <a:gd name="connsiteY1263" fmla="*/ 159786 h 3832767"/>
                <a:gd name="connsiteX1264" fmla="*/ 3843927 w 4177355"/>
                <a:gd name="connsiteY1264" fmla="*/ 158314 h 3832767"/>
                <a:gd name="connsiteX1265" fmla="*/ 3847361 w 4177355"/>
                <a:gd name="connsiteY1265" fmla="*/ 156475 h 3832767"/>
                <a:gd name="connsiteX1266" fmla="*/ 3850672 w 4177355"/>
                <a:gd name="connsiteY1266" fmla="*/ 154267 h 3832767"/>
                <a:gd name="connsiteX1267" fmla="*/ 3856313 w 4177355"/>
                <a:gd name="connsiteY1267" fmla="*/ 149117 h 3832767"/>
                <a:gd name="connsiteX1268" fmla="*/ 3859624 w 4177355"/>
                <a:gd name="connsiteY1268" fmla="*/ 144089 h 3832767"/>
                <a:gd name="connsiteX1269" fmla="*/ 3860359 w 4177355"/>
                <a:gd name="connsiteY1269" fmla="*/ 139797 h 3832767"/>
                <a:gd name="connsiteX1270" fmla="*/ 3858275 w 4177355"/>
                <a:gd name="connsiteY1270" fmla="*/ 136731 h 3832767"/>
                <a:gd name="connsiteX1271" fmla="*/ 3856190 w 4177355"/>
                <a:gd name="connsiteY1271" fmla="*/ 135873 h 3832767"/>
                <a:gd name="connsiteX1272" fmla="*/ 3853615 w 4177355"/>
                <a:gd name="connsiteY1272" fmla="*/ 135628 h 3832767"/>
                <a:gd name="connsiteX1273" fmla="*/ 3850672 w 4177355"/>
                <a:gd name="connsiteY1273" fmla="*/ 135873 h 3832767"/>
                <a:gd name="connsiteX1274" fmla="*/ 3847361 w 4177355"/>
                <a:gd name="connsiteY1274" fmla="*/ 136609 h 3832767"/>
                <a:gd name="connsiteX1275" fmla="*/ 1427401 w 4177355"/>
                <a:gd name="connsiteY1275" fmla="*/ 808983 h 3832767"/>
                <a:gd name="connsiteX1276" fmla="*/ 1425439 w 4177355"/>
                <a:gd name="connsiteY1276" fmla="*/ 809719 h 3832767"/>
                <a:gd name="connsiteX1277" fmla="*/ 1423232 w 4177355"/>
                <a:gd name="connsiteY1277" fmla="*/ 810823 h 3832767"/>
                <a:gd name="connsiteX1278" fmla="*/ 1420902 w 4177355"/>
                <a:gd name="connsiteY1278" fmla="*/ 812172 h 3832767"/>
                <a:gd name="connsiteX1279" fmla="*/ 1418572 w 4177355"/>
                <a:gd name="connsiteY1279" fmla="*/ 813888 h 3832767"/>
                <a:gd name="connsiteX1280" fmla="*/ 1414402 w 4177355"/>
                <a:gd name="connsiteY1280" fmla="*/ 817813 h 3832767"/>
                <a:gd name="connsiteX1281" fmla="*/ 1411337 w 4177355"/>
                <a:gd name="connsiteY1281" fmla="*/ 821737 h 3832767"/>
                <a:gd name="connsiteX1282" fmla="*/ 1409742 w 4177355"/>
                <a:gd name="connsiteY1282" fmla="*/ 825293 h 3832767"/>
                <a:gd name="connsiteX1283" fmla="*/ 1409742 w 4177355"/>
                <a:gd name="connsiteY1283" fmla="*/ 827991 h 3832767"/>
                <a:gd name="connsiteX1284" fmla="*/ 1410478 w 4177355"/>
                <a:gd name="connsiteY1284" fmla="*/ 828727 h 3832767"/>
                <a:gd name="connsiteX1285" fmla="*/ 1411582 w 4177355"/>
                <a:gd name="connsiteY1285" fmla="*/ 829094 h 3832767"/>
                <a:gd name="connsiteX1286" fmla="*/ 1413054 w 4177355"/>
                <a:gd name="connsiteY1286" fmla="*/ 829094 h 3832767"/>
                <a:gd name="connsiteX1287" fmla="*/ 1414770 w 4177355"/>
                <a:gd name="connsiteY1287" fmla="*/ 828727 h 3832767"/>
                <a:gd name="connsiteX1288" fmla="*/ 1416732 w 4177355"/>
                <a:gd name="connsiteY1288" fmla="*/ 827991 h 3832767"/>
                <a:gd name="connsiteX1289" fmla="*/ 1418940 w 4177355"/>
                <a:gd name="connsiteY1289" fmla="*/ 826887 h 3832767"/>
                <a:gd name="connsiteX1290" fmla="*/ 1421270 w 4177355"/>
                <a:gd name="connsiteY1290" fmla="*/ 825416 h 3832767"/>
                <a:gd name="connsiteX1291" fmla="*/ 1423600 w 4177355"/>
                <a:gd name="connsiteY1291" fmla="*/ 823699 h 3832767"/>
                <a:gd name="connsiteX1292" fmla="*/ 1427769 w 4177355"/>
                <a:gd name="connsiteY1292" fmla="*/ 819775 h 3832767"/>
                <a:gd name="connsiteX1293" fmla="*/ 1430835 w 4177355"/>
                <a:gd name="connsiteY1293" fmla="*/ 815850 h 3832767"/>
                <a:gd name="connsiteX1294" fmla="*/ 1432429 w 4177355"/>
                <a:gd name="connsiteY1294" fmla="*/ 812417 h 3832767"/>
                <a:gd name="connsiteX1295" fmla="*/ 1432306 w 4177355"/>
                <a:gd name="connsiteY1295" fmla="*/ 809842 h 3832767"/>
                <a:gd name="connsiteX1296" fmla="*/ 1431570 w 4177355"/>
                <a:gd name="connsiteY1296" fmla="*/ 808983 h 3832767"/>
                <a:gd name="connsiteX1297" fmla="*/ 1430467 w 4177355"/>
                <a:gd name="connsiteY1297" fmla="*/ 808615 h 3832767"/>
                <a:gd name="connsiteX1298" fmla="*/ 1428995 w 4177355"/>
                <a:gd name="connsiteY1298" fmla="*/ 808615 h 3832767"/>
                <a:gd name="connsiteX1299" fmla="*/ 1427278 w 4177355"/>
                <a:gd name="connsiteY1299" fmla="*/ 808983 h 3832767"/>
                <a:gd name="connsiteX1300" fmla="*/ 3880225 w 4177355"/>
                <a:gd name="connsiteY1300" fmla="*/ 159295 h 3832767"/>
                <a:gd name="connsiteX1301" fmla="*/ 3877037 w 4177355"/>
                <a:gd name="connsiteY1301" fmla="*/ 160399 h 3832767"/>
                <a:gd name="connsiteX1302" fmla="*/ 3873726 w 4177355"/>
                <a:gd name="connsiteY1302" fmla="*/ 161870 h 3832767"/>
                <a:gd name="connsiteX1303" fmla="*/ 3870415 w 4177355"/>
                <a:gd name="connsiteY1303" fmla="*/ 163710 h 3832767"/>
                <a:gd name="connsiteX1304" fmla="*/ 3867227 w 4177355"/>
                <a:gd name="connsiteY1304" fmla="*/ 165794 h 3832767"/>
                <a:gd name="connsiteX1305" fmla="*/ 3861463 w 4177355"/>
                <a:gd name="connsiteY1305" fmla="*/ 170945 h 3832767"/>
                <a:gd name="connsiteX1306" fmla="*/ 3858030 w 4177355"/>
                <a:gd name="connsiteY1306" fmla="*/ 175973 h 3832767"/>
                <a:gd name="connsiteX1307" fmla="*/ 3857049 w 4177355"/>
                <a:gd name="connsiteY1307" fmla="*/ 180387 h 3832767"/>
                <a:gd name="connsiteX1308" fmla="*/ 3858888 w 4177355"/>
                <a:gd name="connsiteY1308" fmla="*/ 183576 h 3832767"/>
                <a:gd name="connsiteX1309" fmla="*/ 3860973 w 4177355"/>
                <a:gd name="connsiteY1309" fmla="*/ 184557 h 3832767"/>
                <a:gd name="connsiteX1310" fmla="*/ 3863670 w 4177355"/>
                <a:gd name="connsiteY1310" fmla="*/ 184924 h 3832767"/>
                <a:gd name="connsiteX1311" fmla="*/ 3866736 w 4177355"/>
                <a:gd name="connsiteY1311" fmla="*/ 184802 h 3832767"/>
                <a:gd name="connsiteX1312" fmla="*/ 3870170 w 4177355"/>
                <a:gd name="connsiteY1312" fmla="*/ 184066 h 3832767"/>
                <a:gd name="connsiteX1313" fmla="*/ 3873481 w 4177355"/>
                <a:gd name="connsiteY1313" fmla="*/ 182962 h 3832767"/>
                <a:gd name="connsiteX1314" fmla="*/ 3876792 w 4177355"/>
                <a:gd name="connsiteY1314" fmla="*/ 181491 h 3832767"/>
                <a:gd name="connsiteX1315" fmla="*/ 3880103 w 4177355"/>
                <a:gd name="connsiteY1315" fmla="*/ 179651 h 3832767"/>
                <a:gd name="connsiteX1316" fmla="*/ 3883414 w 4177355"/>
                <a:gd name="connsiteY1316" fmla="*/ 177444 h 3832767"/>
                <a:gd name="connsiteX1317" fmla="*/ 3889177 w 4177355"/>
                <a:gd name="connsiteY1317" fmla="*/ 172294 h 3832767"/>
                <a:gd name="connsiteX1318" fmla="*/ 3892611 w 4177355"/>
                <a:gd name="connsiteY1318" fmla="*/ 167266 h 3832767"/>
                <a:gd name="connsiteX1319" fmla="*/ 3893592 w 4177355"/>
                <a:gd name="connsiteY1319" fmla="*/ 162851 h 3832767"/>
                <a:gd name="connsiteX1320" fmla="*/ 3891752 w 4177355"/>
                <a:gd name="connsiteY1320" fmla="*/ 159663 h 3832767"/>
                <a:gd name="connsiteX1321" fmla="*/ 3889668 w 4177355"/>
                <a:gd name="connsiteY1321" fmla="*/ 158682 h 3832767"/>
                <a:gd name="connsiteX1322" fmla="*/ 3886970 w 4177355"/>
                <a:gd name="connsiteY1322" fmla="*/ 158314 h 3832767"/>
                <a:gd name="connsiteX1323" fmla="*/ 3883904 w 4177355"/>
                <a:gd name="connsiteY1323" fmla="*/ 158437 h 3832767"/>
                <a:gd name="connsiteX1324" fmla="*/ 3880471 w 4177355"/>
                <a:gd name="connsiteY1324" fmla="*/ 159172 h 3832767"/>
                <a:gd name="connsiteX1325" fmla="*/ 1382396 w 4177355"/>
                <a:gd name="connsiteY1325" fmla="*/ 845036 h 3832767"/>
                <a:gd name="connsiteX1326" fmla="*/ 1380312 w 4177355"/>
                <a:gd name="connsiteY1326" fmla="*/ 845772 h 3832767"/>
                <a:gd name="connsiteX1327" fmla="*/ 1377982 w 4177355"/>
                <a:gd name="connsiteY1327" fmla="*/ 846876 h 3832767"/>
                <a:gd name="connsiteX1328" fmla="*/ 1375529 w 4177355"/>
                <a:gd name="connsiteY1328" fmla="*/ 848347 h 3832767"/>
                <a:gd name="connsiteX1329" fmla="*/ 1373076 w 4177355"/>
                <a:gd name="connsiteY1329" fmla="*/ 850187 h 3832767"/>
                <a:gd name="connsiteX1330" fmla="*/ 1368907 w 4177355"/>
                <a:gd name="connsiteY1330" fmla="*/ 854111 h 3832767"/>
                <a:gd name="connsiteX1331" fmla="*/ 1365964 w 4177355"/>
                <a:gd name="connsiteY1331" fmla="*/ 858035 h 3832767"/>
                <a:gd name="connsiteX1332" fmla="*/ 1364492 w 4177355"/>
                <a:gd name="connsiteY1332" fmla="*/ 861468 h 3832767"/>
                <a:gd name="connsiteX1333" fmla="*/ 1364738 w 4177355"/>
                <a:gd name="connsiteY1333" fmla="*/ 864044 h 3832767"/>
                <a:gd name="connsiteX1334" fmla="*/ 1365473 w 4177355"/>
                <a:gd name="connsiteY1334" fmla="*/ 864779 h 3832767"/>
                <a:gd name="connsiteX1335" fmla="*/ 1366577 w 4177355"/>
                <a:gd name="connsiteY1335" fmla="*/ 865147 h 3832767"/>
                <a:gd name="connsiteX1336" fmla="*/ 1367926 w 4177355"/>
                <a:gd name="connsiteY1336" fmla="*/ 865147 h 3832767"/>
                <a:gd name="connsiteX1337" fmla="*/ 1369520 w 4177355"/>
                <a:gd name="connsiteY1337" fmla="*/ 864779 h 3832767"/>
                <a:gd name="connsiteX1338" fmla="*/ 1371605 w 4177355"/>
                <a:gd name="connsiteY1338" fmla="*/ 864044 h 3832767"/>
                <a:gd name="connsiteX1339" fmla="*/ 1373935 w 4177355"/>
                <a:gd name="connsiteY1339" fmla="*/ 862940 h 3832767"/>
                <a:gd name="connsiteX1340" fmla="*/ 1376387 w 4177355"/>
                <a:gd name="connsiteY1340" fmla="*/ 861468 h 3832767"/>
                <a:gd name="connsiteX1341" fmla="*/ 1378840 w 4177355"/>
                <a:gd name="connsiteY1341" fmla="*/ 859629 h 3832767"/>
                <a:gd name="connsiteX1342" fmla="*/ 1383009 w 4177355"/>
                <a:gd name="connsiteY1342" fmla="*/ 855705 h 3832767"/>
                <a:gd name="connsiteX1343" fmla="*/ 1385952 w 4177355"/>
                <a:gd name="connsiteY1343" fmla="*/ 851781 h 3832767"/>
                <a:gd name="connsiteX1344" fmla="*/ 1387424 w 4177355"/>
                <a:gd name="connsiteY1344" fmla="*/ 848347 h 3832767"/>
                <a:gd name="connsiteX1345" fmla="*/ 1387179 w 4177355"/>
                <a:gd name="connsiteY1345" fmla="*/ 845772 h 3832767"/>
                <a:gd name="connsiteX1346" fmla="*/ 1386443 w 4177355"/>
                <a:gd name="connsiteY1346" fmla="*/ 845036 h 3832767"/>
                <a:gd name="connsiteX1347" fmla="*/ 1385339 w 4177355"/>
                <a:gd name="connsiteY1347" fmla="*/ 844668 h 3832767"/>
                <a:gd name="connsiteX1348" fmla="*/ 1383990 w 4177355"/>
                <a:gd name="connsiteY1348" fmla="*/ 844668 h 3832767"/>
                <a:gd name="connsiteX1349" fmla="*/ 1382396 w 4177355"/>
                <a:gd name="connsiteY1349" fmla="*/ 845036 h 3832767"/>
                <a:gd name="connsiteX1350" fmla="*/ 3911986 w 4177355"/>
                <a:gd name="connsiteY1350" fmla="*/ 183821 h 3832767"/>
                <a:gd name="connsiteX1351" fmla="*/ 3908798 w 4177355"/>
                <a:gd name="connsiteY1351" fmla="*/ 184802 h 3832767"/>
                <a:gd name="connsiteX1352" fmla="*/ 3905610 w 4177355"/>
                <a:gd name="connsiteY1352" fmla="*/ 186151 h 3832767"/>
                <a:gd name="connsiteX1353" fmla="*/ 3902421 w 4177355"/>
                <a:gd name="connsiteY1353" fmla="*/ 187868 h 3832767"/>
                <a:gd name="connsiteX1354" fmla="*/ 3899233 w 4177355"/>
                <a:gd name="connsiteY1354" fmla="*/ 189952 h 3832767"/>
                <a:gd name="connsiteX1355" fmla="*/ 3893347 w 4177355"/>
                <a:gd name="connsiteY1355" fmla="*/ 194980 h 3832767"/>
                <a:gd name="connsiteX1356" fmla="*/ 3889668 w 4177355"/>
                <a:gd name="connsiteY1356" fmla="*/ 200130 h 3832767"/>
                <a:gd name="connsiteX1357" fmla="*/ 3888564 w 4177355"/>
                <a:gd name="connsiteY1357" fmla="*/ 204668 h 3832767"/>
                <a:gd name="connsiteX1358" fmla="*/ 3890281 w 4177355"/>
                <a:gd name="connsiteY1358" fmla="*/ 208101 h 3832767"/>
                <a:gd name="connsiteX1359" fmla="*/ 3892366 w 4177355"/>
                <a:gd name="connsiteY1359" fmla="*/ 209205 h 3832767"/>
                <a:gd name="connsiteX1360" fmla="*/ 3895064 w 4177355"/>
                <a:gd name="connsiteY1360" fmla="*/ 209696 h 3832767"/>
                <a:gd name="connsiteX1361" fmla="*/ 3898252 w 4177355"/>
                <a:gd name="connsiteY1361" fmla="*/ 209573 h 3832767"/>
                <a:gd name="connsiteX1362" fmla="*/ 3901808 w 4177355"/>
                <a:gd name="connsiteY1362" fmla="*/ 208837 h 3832767"/>
                <a:gd name="connsiteX1363" fmla="*/ 3904997 w 4177355"/>
                <a:gd name="connsiteY1363" fmla="*/ 207856 h 3832767"/>
                <a:gd name="connsiteX1364" fmla="*/ 3908185 w 4177355"/>
                <a:gd name="connsiteY1364" fmla="*/ 206507 h 3832767"/>
                <a:gd name="connsiteX1365" fmla="*/ 3911496 w 4177355"/>
                <a:gd name="connsiteY1365" fmla="*/ 204790 h 3832767"/>
                <a:gd name="connsiteX1366" fmla="*/ 3914684 w 4177355"/>
                <a:gd name="connsiteY1366" fmla="*/ 202706 h 3832767"/>
                <a:gd name="connsiteX1367" fmla="*/ 3920570 w 4177355"/>
                <a:gd name="connsiteY1367" fmla="*/ 197555 h 3832767"/>
                <a:gd name="connsiteX1368" fmla="*/ 3924249 w 4177355"/>
                <a:gd name="connsiteY1368" fmla="*/ 192405 h 3832767"/>
                <a:gd name="connsiteX1369" fmla="*/ 3925353 w 4177355"/>
                <a:gd name="connsiteY1369" fmla="*/ 187868 h 3832767"/>
                <a:gd name="connsiteX1370" fmla="*/ 3923636 w 4177355"/>
                <a:gd name="connsiteY1370" fmla="*/ 184434 h 3832767"/>
                <a:gd name="connsiteX1371" fmla="*/ 3921551 w 4177355"/>
                <a:gd name="connsiteY1371" fmla="*/ 183330 h 3832767"/>
                <a:gd name="connsiteX1372" fmla="*/ 3918853 w 4177355"/>
                <a:gd name="connsiteY1372" fmla="*/ 182840 h 3832767"/>
                <a:gd name="connsiteX1373" fmla="*/ 3915665 w 4177355"/>
                <a:gd name="connsiteY1373" fmla="*/ 182962 h 3832767"/>
                <a:gd name="connsiteX1374" fmla="*/ 3912109 w 4177355"/>
                <a:gd name="connsiteY1374" fmla="*/ 183698 h 3832767"/>
                <a:gd name="connsiteX1375" fmla="*/ 1337882 w 4177355"/>
                <a:gd name="connsiteY1375" fmla="*/ 881702 h 3832767"/>
                <a:gd name="connsiteX1376" fmla="*/ 1335675 w 4177355"/>
                <a:gd name="connsiteY1376" fmla="*/ 882438 h 3832767"/>
                <a:gd name="connsiteX1377" fmla="*/ 1333345 w 4177355"/>
                <a:gd name="connsiteY1377" fmla="*/ 883664 h 3832767"/>
                <a:gd name="connsiteX1378" fmla="*/ 1330892 w 4177355"/>
                <a:gd name="connsiteY1378" fmla="*/ 885259 h 3832767"/>
                <a:gd name="connsiteX1379" fmla="*/ 1328317 w 4177355"/>
                <a:gd name="connsiteY1379" fmla="*/ 887221 h 3832767"/>
                <a:gd name="connsiteX1380" fmla="*/ 1324270 w 4177355"/>
                <a:gd name="connsiteY1380" fmla="*/ 891145 h 3832767"/>
                <a:gd name="connsiteX1381" fmla="*/ 1321450 w 4177355"/>
                <a:gd name="connsiteY1381" fmla="*/ 895069 h 3832767"/>
                <a:gd name="connsiteX1382" fmla="*/ 1320101 w 4177355"/>
                <a:gd name="connsiteY1382" fmla="*/ 898502 h 3832767"/>
                <a:gd name="connsiteX1383" fmla="*/ 1320469 w 4177355"/>
                <a:gd name="connsiteY1383" fmla="*/ 900955 h 3832767"/>
                <a:gd name="connsiteX1384" fmla="*/ 1321204 w 4177355"/>
                <a:gd name="connsiteY1384" fmla="*/ 901568 h 3832767"/>
                <a:gd name="connsiteX1385" fmla="*/ 1322308 w 4177355"/>
                <a:gd name="connsiteY1385" fmla="*/ 901936 h 3832767"/>
                <a:gd name="connsiteX1386" fmla="*/ 1323657 w 4177355"/>
                <a:gd name="connsiteY1386" fmla="*/ 901936 h 3832767"/>
                <a:gd name="connsiteX1387" fmla="*/ 1325251 w 4177355"/>
                <a:gd name="connsiteY1387" fmla="*/ 901691 h 3832767"/>
                <a:gd name="connsiteX1388" fmla="*/ 1327458 w 4177355"/>
                <a:gd name="connsiteY1388" fmla="*/ 900955 h 3832767"/>
                <a:gd name="connsiteX1389" fmla="*/ 1329788 w 4177355"/>
                <a:gd name="connsiteY1389" fmla="*/ 899729 h 3832767"/>
                <a:gd name="connsiteX1390" fmla="*/ 1332241 w 4177355"/>
                <a:gd name="connsiteY1390" fmla="*/ 898134 h 3832767"/>
                <a:gd name="connsiteX1391" fmla="*/ 1334816 w 4177355"/>
                <a:gd name="connsiteY1391" fmla="*/ 896172 h 3832767"/>
                <a:gd name="connsiteX1392" fmla="*/ 1338863 w 4177355"/>
                <a:gd name="connsiteY1392" fmla="*/ 892248 h 3832767"/>
                <a:gd name="connsiteX1393" fmla="*/ 1341683 w 4177355"/>
                <a:gd name="connsiteY1393" fmla="*/ 888324 h 3832767"/>
                <a:gd name="connsiteX1394" fmla="*/ 1343032 w 4177355"/>
                <a:gd name="connsiteY1394" fmla="*/ 884891 h 3832767"/>
                <a:gd name="connsiteX1395" fmla="*/ 1342664 w 4177355"/>
                <a:gd name="connsiteY1395" fmla="*/ 882438 h 3832767"/>
                <a:gd name="connsiteX1396" fmla="*/ 1341929 w 4177355"/>
                <a:gd name="connsiteY1396" fmla="*/ 881825 h 3832767"/>
                <a:gd name="connsiteX1397" fmla="*/ 1340825 w 4177355"/>
                <a:gd name="connsiteY1397" fmla="*/ 881457 h 3832767"/>
                <a:gd name="connsiteX1398" fmla="*/ 1339476 w 4177355"/>
                <a:gd name="connsiteY1398" fmla="*/ 881457 h 3832767"/>
                <a:gd name="connsiteX1399" fmla="*/ 1337882 w 4177355"/>
                <a:gd name="connsiteY1399" fmla="*/ 881702 h 3832767"/>
                <a:gd name="connsiteX1400" fmla="*/ 3942030 w 4177355"/>
                <a:gd name="connsiteY1400" fmla="*/ 210186 h 3832767"/>
                <a:gd name="connsiteX1401" fmla="*/ 3938965 w 4177355"/>
                <a:gd name="connsiteY1401" fmla="*/ 211167 h 3832767"/>
                <a:gd name="connsiteX1402" fmla="*/ 3935899 w 4177355"/>
                <a:gd name="connsiteY1402" fmla="*/ 212516 h 3832767"/>
                <a:gd name="connsiteX1403" fmla="*/ 3932710 w 4177355"/>
                <a:gd name="connsiteY1403" fmla="*/ 214110 h 3832767"/>
                <a:gd name="connsiteX1404" fmla="*/ 3929645 w 4177355"/>
                <a:gd name="connsiteY1404" fmla="*/ 216072 h 3832767"/>
                <a:gd name="connsiteX1405" fmla="*/ 3923636 w 4177355"/>
                <a:gd name="connsiteY1405" fmla="*/ 221100 h 3832767"/>
                <a:gd name="connsiteX1406" fmla="*/ 3919712 w 4177355"/>
                <a:gd name="connsiteY1406" fmla="*/ 226250 h 3832767"/>
                <a:gd name="connsiteX1407" fmla="*/ 3918363 w 4177355"/>
                <a:gd name="connsiteY1407" fmla="*/ 230910 h 3832767"/>
                <a:gd name="connsiteX1408" fmla="*/ 3919835 w 4177355"/>
                <a:gd name="connsiteY1408" fmla="*/ 234589 h 3832767"/>
                <a:gd name="connsiteX1409" fmla="*/ 3921919 w 4177355"/>
                <a:gd name="connsiteY1409" fmla="*/ 235816 h 3832767"/>
                <a:gd name="connsiteX1410" fmla="*/ 3924740 w 4177355"/>
                <a:gd name="connsiteY1410" fmla="*/ 236429 h 3832767"/>
                <a:gd name="connsiteX1411" fmla="*/ 3928051 w 4177355"/>
                <a:gd name="connsiteY1411" fmla="*/ 236429 h 3832767"/>
                <a:gd name="connsiteX1412" fmla="*/ 3931852 w 4177355"/>
                <a:gd name="connsiteY1412" fmla="*/ 235693 h 3832767"/>
                <a:gd name="connsiteX1413" fmla="*/ 3934918 w 4177355"/>
                <a:gd name="connsiteY1413" fmla="*/ 234712 h 3832767"/>
                <a:gd name="connsiteX1414" fmla="*/ 3938106 w 4177355"/>
                <a:gd name="connsiteY1414" fmla="*/ 233363 h 3832767"/>
                <a:gd name="connsiteX1415" fmla="*/ 3941295 w 4177355"/>
                <a:gd name="connsiteY1415" fmla="*/ 231769 h 3832767"/>
                <a:gd name="connsiteX1416" fmla="*/ 3944360 w 4177355"/>
                <a:gd name="connsiteY1416" fmla="*/ 229807 h 3832767"/>
                <a:gd name="connsiteX1417" fmla="*/ 3950492 w 4177355"/>
                <a:gd name="connsiteY1417" fmla="*/ 224656 h 3832767"/>
                <a:gd name="connsiteX1418" fmla="*/ 3954416 w 4177355"/>
                <a:gd name="connsiteY1418" fmla="*/ 219506 h 3832767"/>
                <a:gd name="connsiteX1419" fmla="*/ 3955765 w 4177355"/>
                <a:gd name="connsiteY1419" fmla="*/ 214846 h 3832767"/>
                <a:gd name="connsiteX1420" fmla="*/ 3954293 w 4177355"/>
                <a:gd name="connsiteY1420" fmla="*/ 211290 h 3832767"/>
                <a:gd name="connsiteX1421" fmla="*/ 3952086 w 4177355"/>
                <a:gd name="connsiteY1421" fmla="*/ 210063 h 3832767"/>
                <a:gd name="connsiteX1422" fmla="*/ 3949265 w 4177355"/>
                <a:gd name="connsiteY1422" fmla="*/ 209450 h 3832767"/>
                <a:gd name="connsiteX1423" fmla="*/ 3945832 w 4177355"/>
                <a:gd name="connsiteY1423" fmla="*/ 209450 h 3832767"/>
                <a:gd name="connsiteX1424" fmla="*/ 3942030 w 4177355"/>
                <a:gd name="connsiteY1424" fmla="*/ 210186 h 3832767"/>
                <a:gd name="connsiteX1425" fmla="*/ 1293490 w 4177355"/>
                <a:gd name="connsiteY1425" fmla="*/ 918859 h 3832767"/>
                <a:gd name="connsiteX1426" fmla="*/ 1291283 w 4177355"/>
                <a:gd name="connsiteY1426" fmla="*/ 919595 h 3832767"/>
                <a:gd name="connsiteX1427" fmla="*/ 1288830 w 4177355"/>
                <a:gd name="connsiteY1427" fmla="*/ 920821 h 3832767"/>
                <a:gd name="connsiteX1428" fmla="*/ 1286255 w 4177355"/>
                <a:gd name="connsiteY1428" fmla="*/ 922415 h 3832767"/>
                <a:gd name="connsiteX1429" fmla="*/ 1283680 w 4177355"/>
                <a:gd name="connsiteY1429" fmla="*/ 924500 h 3832767"/>
                <a:gd name="connsiteX1430" fmla="*/ 1279633 w 4177355"/>
                <a:gd name="connsiteY1430" fmla="*/ 928424 h 3832767"/>
                <a:gd name="connsiteX1431" fmla="*/ 1276813 w 4177355"/>
                <a:gd name="connsiteY1431" fmla="*/ 932348 h 3832767"/>
                <a:gd name="connsiteX1432" fmla="*/ 1275586 w 4177355"/>
                <a:gd name="connsiteY1432" fmla="*/ 935659 h 3832767"/>
                <a:gd name="connsiteX1433" fmla="*/ 1276077 w 4177355"/>
                <a:gd name="connsiteY1433" fmla="*/ 938112 h 3832767"/>
                <a:gd name="connsiteX1434" fmla="*/ 1276813 w 4177355"/>
                <a:gd name="connsiteY1434" fmla="*/ 938725 h 3832767"/>
                <a:gd name="connsiteX1435" fmla="*/ 1277794 w 4177355"/>
                <a:gd name="connsiteY1435" fmla="*/ 938970 h 3832767"/>
                <a:gd name="connsiteX1436" fmla="*/ 1279020 w 4177355"/>
                <a:gd name="connsiteY1436" fmla="*/ 938970 h 3832767"/>
                <a:gd name="connsiteX1437" fmla="*/ 1280492 w 4177355"/>
                <a:gd name="connsiteY1437" fmla="*/ 938725 h 3832767"/>
                <a:gd name="connsiteX1438" fmla="*/ 1282699 w 4177355"/>
                <a:gd name="connsiteY1438" fmla="*/ 937989 h 3832767"/>
                <a:gd name="connsiteX1439" fmla="*/ 1285151 w 4177355"/>
                <a:gd name="connsiteY1439" fmla="*/ 936763 h 3832767"/>
                <a:gd name="connsiteX1440" fmla="*/ 1287727 w 4177355"/>
                <a:gd name="connsiteY1440" fmla="*/ 935168 h 3832767"/>
                <a:gd name="connsiteX1441" fmla="*/ 1290302 w 4177355"/>
                <a:gd name="connsiteY1441" fmla="*/ 933084 h 3832767"/>
                <a:gd name="connsiteX1442" fmla="*/ 1294349 w 4177355"/>
                <a:gd name="connsiteY1442" fmla="*/ 929160 h 3832767"/>
                <a:gd name="connsiteX1443" fmla="*/ 1297169 w 4177355"/>
                <a:gd name="connsiteY1443" fmla="*/ 925236 h 3832767"/>
                <a:gd name="connsiteX1444" fmla="*/ 1298395 w 4177355"/>
                <a:gd name="connsiteY1444" fmla="*/ 921925 h 3832767"/>
                <a:gd name="connsiteX1445" fmla="*/ 1297905 w 4177355"/>
                <a:gd name="connsiteY1445" fmla="*/ 919472 h 3832767"/>
                <a:gd name="connsiteX1446" fmla="*/ 1297169 w 4177355"/>
                <a:gd name="connsiteY1446" fmla="*/ 918859 h 3832767"/>
                <a:gd name="connsiteX1447" fmla="*/ 1296188 w 4177355"/>
                <a:gd name="connsiteY1447" fmla="*/ 918614 h 3832767"/>
                <a:gd name="connsiteX1448" fmla="*/ 1294962 w 4177355"/>
                <a:gd name="connsiteY1448" fmla="*/ 918614 h 3832767"/>
                <a:gd name="connsiteX1449" fmla="*/ 1293490 w 4177355"/>
                <a:gd name="connsiteY1449" fmla="*/ 918859 h 3832767"/>
                <a:gd name="connsiteX1450" fmla="*/ 3970480 w 4177355"/>
                <a:gd name="connsiteY1450" fmla="*/ 238391 h 3832767"/>
                <a:gd name="connsiteX1451" fmla="*/ 3967537 w 4177355"/>
                <a:gd name="connsiteY1451" fmla="*/ 239249 h 3832767"/>
                <a:gd name="connsiteX1452" fmla="*/ 3964594 w 4177355"/>
                <a:gd name="connsiteY1452" fmla="*/ 240475 h 3832767"/>
                <a:gd name="connsiteX1453" fmla="*/ 3961528 w 4177355"/>
                <a:gd name="connsiteY1453" fmla="*/ 241947 h 3832767"/>
                <a:gd name="connsiteX1454" fmla="*/ 3958463 w 4177355"/>
                <a:gd name="connsiteY1454" fmla="*/ 243786 h 3832767"/>
                <a:gd name="connsiteX1455" fmla="*/ 3952208 w 4177355"/>
                <a:gd name="connsiteY1455" fmla="*/ 248814 h 3832767"/>
                <a:gd name="connsiteX1456" fmla="*/ 3948039 w 4177355"/>
                <a:gd name="connsiteY1456" fmla="*/ 254087 h 3832767"/>
                <a:gd name="connsiteX1457" fmla="*/ 3946445 w 4177355"/>
                <a:gd name="connsiteY1457" fmla="*/ 258870 h 3832767"/>
                <a:gd name="connsiteX1458" fmla="*/ 3947671 w 4177355"/>
                <a:gd name="connsiteY1458" fmla="*/ 262671 h 3832767"/>
                <a:gd name="connsiteX1459" fmla="*/ 3949756 w 4177355"/>
                <a:gd name="connsiteY1459" fmla="*/ 264143 h 3832767"/>
                <a:gd name="connsiteX1460" fmla="*/ 3952699 w 4177355"/>
                <a:gd name="connsiteY1460" fmla="*/ 264756 h 3832767"/>
                <a:gd name="connsiteX1461" fmla="*/ 3956255 w 4177355"/>
                <a:gd name="connsiteY1461" fmla="*/ 264756 h 3832767"/>
                <a:gd name="connsiteX1462" fmla="*/ 3960180 w 4177355"/>
                <a:gd name="connsiteY1462" fmla="*/ 264020 h 3832767"/>
                <a:gd name="connsiteX1463" fmla="*/ 3963123 w 4177355"/>
                <a:gd name="connsiteY1463" fmla="*/ 263162 h 3832767"/>
                <a:gd name="connsiteX1464" fmla="*/ 3966188 w 4177355"/>
                <a:gd name="connsiteY1464" fmla="*/ 261935 h 3832767"/>
                <a:gd name="connsiteX1465" fmla="*/ 3969254 w 4177355"/>
                <a:gd name="connsiteY1465" fmla="*/ 260464 h 3832767"/>
                <a:gd name="connsiteX1466" fmla="*/ 3972320 w 4177355"/>
                <a:gd name="connsiteY1466" fmla="*/ 258625 h 3832767"/>
                <a:gd name="connsiteX1467" fmla="*/ 3978574 w 4177355"/>
                <a:gd name="connsiteY1467" fmla="*/ 253474 h 3832767"/>
                <a:gd name="connsiteX1468" fmla="*/ 3982743 w 4177355"/>
                <a:gd name="connsiteY1468" fmla="*/ 248201 h 3832767"/>
                <a:gd name="connsiteX1469" fmla="*/ 3984338 w 4177355"/>
                <a:gd name="connsiteY1469" fmla="*/ 243418 h 3832767"/>
                <a:gd name="connsiteX1470" fmla="*/ 3982988 w 4177355"/>
                <a:gd name="connsiteY1470" fmla="*/ 239617 h 3832767"/>
                <a:gd name="connsiteX1471" fmla="*/ 3980781 w 4177355"/>
                <a:gd name="connsiteY1471" fmla="*/ 238268 h 3832767"/>
                <a:gd name="connsiteX1472" fmla="*/ 3977838 w 4177355"/>
                <a:gd name="connsiteY1472" fmla="*/ 237655 h 3832767"/>
                <a:gd name="connsiteX1473" fmla="*/ 3974282 w 4177355"/>
                <a:gd name="connsiteY1473" fmla="*/ 237655 h 3832767"/>
                <a:gd name="connsiteX1474" fmla="*/ 3970358 w 4177355"/>
                <a:gd name="connsiteY1474" fmla="*/ 238391 h 3832767"/>
                <a:gd name="connsiteX1475" fmla="*/ 1249712 w 4177355"/>
                <a:gd name="connsiteY1475" fmla="*/ 956506 h 3832767"/>
                <a:gd name="connsiteX1476" fmla="*/ 1247382 w 4177355"/>
                <a:gd name="connsiteY1476" fmla="*/ 957364 h 3832767"/>
                <a:gd name="connsiteX1477" fmla="*/ 1244807 w 4177355"/>
                <a:gd name="connsiteY1477" fmla="*/ 958591 h 3832767"/>
                <a:gd name="connsiteX1478" fmla="*/ 1242109 w 4177355"/>
                <a:gd name="connsiteY1478" fmla="*/ 960307 h 3832767"/>
                <a:gd name="connsiteX1479" fmla="*/ 1239411 w 4177355"/>
                <a:gd name="connsiteY1479" fmla="*/ 962392 h 3832767"/>
                <a:gd name="connsiteX1480" fmla="*/ 1235487 w 4177355"/>
                <a:gd name="connsiteY1480" fmla="*/ 966439 h 3832767"/>
                <a:gd name="connsiteX1481" fmla="*/ 1232789 w 4177355"/>
                <a:gd name="connsiteY1481" fmla="*/ 970363 h 3832767"/>
                <a:gd name="connsiteX1482" fmla="*/ 1231563 w 4177355"/>
                <a:gd name="connsiteY1482" fmla="*/ 973674 h 3832767"/>
                <a:gd name="connsiteX1483" fmla="*/ 1232176 w 4177355"/>
                <a:gd name="connsiteY1483" fmla="*/ 976004 h 3832767"/>
                <a:gd name="connsiteX1484" fmla="*/ 1232912 w 4177355"/>
                <a:gd name="connsiteY1484" fmla="*/ 976494 h 3832767"/>
                <a:gd name="connsiteX1485" fmla="*/ 1233893 w 4177355"/>
                <a:gd name="connsiteY1485" fmla="*/ 976740 h 3832767"/>
                <a:gd name="connsiteX1486" fmla="*/ 1235119 w 4177355"/>
                <a:gd name="connsiteY1486" fmla="*/ 976740 h 3832767"/>
                <a:gd name="connsiteX1487" fmla="*/ 1236468 w 4177355"/>
                <a:gd name="connsiteY1487" fmla="*/ 976494 h 3832767"/>
                <a:gd name="connsiteX1488" fmla="*/ 1238798 w 4177355"/>
                <a:gd name="connsiteY1488" fmla="*/ 975636 h 3832767"/>
                <a:gd name="connsiteX1489" fmla="*/ 1241250 w 4177355"/>
                <a:gd name="connsiteY1489" fmla="*/ 974410 h 3832767"/>
                <a:gd name="connsiteX1490" fmla="*/ 1243948 w 4177355"/>
                <a:gd name="connsiteY1490" fmla="*/ 972693 h 3832767"/>
                <a:gd name="connsiteX1491" fmla="*/ 1246646 w 4177355"/>
                <a:gd name="connsiteY1491" fmla="*/ 970608 h 3832767"/>
                <a:gd name="connsiteX1492" fmla="*/ 1250570 w 4177355"/>
                <a:gd name="connsiteY1492" fmla="*/ 966561 h 3832767"/>
                <a:gd name="connsiteX1493" fmla="*/ 1253268 w 4177355"/>
                <a:gd name="connsiteY1493" fmla="*/ 962637 h 3832767"/>
                <a:gd name="connsiteX1494" fmla="*/ 1254494 w 4177355"/>
                <a:gd name="connsiteY1494" fmla="*/ 959326 h 3832767"/>
                <a:gd name="connsiteX1495" fmla="*/ 1253881 w 4177355"/>
                <a:gd name="connsiteY1495" fmla="*/ 956996 h 3832767"/>
                <a:gd name="connsiteX1496" fmla="*/ 1253145 w 4177355"/>
                <a:gd name="connsiteY1496" fmla="*/ 956506 h 3832767"/>
                <a:gd name="connsiteX1497" fmla="*/ 1252164 w 4177355"/>
                <a:gd name="connsiteY1497" fmla="*/ 956261 h 3832767"/>
                <a:gd name="connsiteX1498" fmla="*/ 1250938 w 4177355"/>
                <a:gd name="connsiteY1498" fmla="*/ 956261 h 3832767"/>
                <a:gd name="connsiteX1499" fmla="*/ 1249466 w 4177355"/>
                <a:gd name="connsiteY1499" fmla="*/ 956506 h 3832767"/>
                <a:gd name="connsiteX1500" fmla="*/ 3997336 w 4177355"/>
                <a:gd name="connsiteY1500" fmla="*/ 268680 h 3832767"/>
                <a:gd name="connsiteX1501" fmla="*/ 3994516 w 4177355"/>
                <a:gd name="connsiteY1501" fmla="*/ 269539 h 3832767"/>
                <a:gd name="connsiteX1502" fmla="*/ 3991573 w 4177355"/>
                <a:gd name="connsiteY1502" fmla="*/ 270642 h 3832767"/>
                <a:gd name="connsiteX1503" fmla="*/ 3988629 w 4177355"/>
                <a:gd name="connsiteY1503" fmla="*/ 272114 h 3832767"/>
                <a:gd name="connsiteX1504" fmla="*/ 3985686 w 4177355"/>
                <a:gd name="connsiteY1504" fmla="*/ 273830 h 3832767"/>
                <a:gd name="connsiteX1505" fmla="*/ 3979310 w 4177355"/>
                <a:gd name="connsiteY1505" fmla="*/ 278858 h 3832767"/>
                <a:gd name="connsiteX1506" fmla="*/ 3975018 w 4177355"/>
                <a:gd name="connsiteY1506" fmla="*/ 284131 h 3832767"/>
                <a:gd name="connsiteX1507" fmla="*/ 3973178 w 4177355"/>
                <a:gd name="connsiteY1507" fmla="*/ 289036 h 3832767"/>
                <a:gd name="connsiteX1508" fmla="*/ 3974282 w 4177355"/>
                <a:gd name="connsiteY1508" fmla="*/ 292961 h 3832767"/>
                <a:gd name="connsiteX1509" fmla="*/ 3976366 w 4177355"/>
                <a:gd name="connsiteY1509" fmla="*/ 294555 h 3832767"/>
                <a:gd name="connsiteX1510" fmla="*/ 3979310 w 4177355"/>
                <a:gd name="connsiteY1510" fmla="*/ 295291 h 3832767"/>
                <a:gd name="connsiteX1511" fmla="*/ 3982988 w 4177355"/>
                <a:gd name="connsiteY1511" fmla="*/ 295291 h 3832767"/>
                <a:gd name="connsiteX1512" fmla="*/ 3987158 w 4177355"/>
                <a:gd name="connsiteY1512" fmla="*/ 294555 h 3832767"/>
                <a:gd name="connsiteX1513" fmla="*/ 3989978 w 4177355"/>
                <a:gd name="connsiteY1513" fmla="*/ 293696 h 3832767"/>
                <a:gd name="connsiteX1514" fmla="*/ 3992921 w 4177355"/>
                <a:gd name="connsiteY1514" fmla="*/ 292593 h 3832767"/>
                <a:gd name="connsiteX1515" fmla="*/ 3995865 w 4177355"/>
                <a:gd name="connsiteY1515" fmla="*/ 291121 h 3832767"/>
                <a:gd name="connsiteX1516" fmla="*/ 3998808 w 4177355"/>
                <a:gd name="connsiteY1516" fmla="*/ 289404 h 3832767"/>
                <a:gd name="connsiteX1517" fmla="*/ 4005307 w 4177355"/>
                <a:gd name="connsiteY1517" fmla="*/ 284377 h 3832767"/>
                <a:gd name="connsiteX1518" fmla="*/ 4009599 w 4177355"/>
                <a:gd name="connsiteY1518" fmla="*/ 279104 h 3832767"/>
                <a:gd name="connsiteX1519" fmla="*/ 4011438 w 4177355"/>
                <a:gd name="connsiteY1519" fmla="*/ 274198 h 3832767"/>
                <a:gd name="connsiteX1520" fmla="*/ 4010335 w 4177355"/>
                <a:gd name="connsiteY1520" fmla="*/ 270274 h 3832767"/>
                <a:gd name="connsiteX1521" fmla="*/ 4008250 w 4177355"/>
                <a:gd name="connsiteY1521" fmla="*/ 268680 h 3832767"/>
                <a:gd name="connsiteX1522" fmla="*/ 4005307 w 4177355"/>
                <a:gd name="connsiteY1522" fmla="*/ 267944 h 3832767"/>
                <a:gd name="connsiteX1523" fmla="*/ 4001628 w 4177355"/>
                <a:gd name="connsiteY1523" fmla="*/ 267944 h 3832767"/>
                <a:gd name="connsiteX1524" fmla="*/ 3997459 w 4177355"/>
                <a:gd name="connsiteY1524" fmla="*/ 268680 h 3832767"/>
                <a:gd name="connsiteX1525" fmla="*/ 1206424 w 4177355"/>
                <a:gd name="connsiteY1525" fmla="*/ 994644 h 3832767"/>
                <a:gd name="connsiteX1526" fmla="*/ 1204094 w 4177355"/>
                <a:gd name="connsiteY1526" fmla="*/ 995502 h 3832767"/>
                <a:gd name="connsiteX1527" fmla="*/ 1201519 w 4177355"/>
                <a:gd name="connsiteY1527" fmla="*/ 996851 h 3832767"/>
                <a:gd name="connsiteX1528" fmla="*/ 1198821 w 4177355"/>
                <a:gd name="connsiteY1528" fmla="*/ 998690 h 3832767"/>
                <a:gd name="connsiteX1529" fmla="*/ 1196123 w 4177355"/>
                <a:gd name="connsiteY1529" fmla="*/ 1000898 h 3832767"/>
                <a:gd name="connsiteX1530" fmla="*/ 1192199 w 4177355"/>
                <a:gd name="connsiteY1530" fmla="*/ 1004944 h 3832767"/>
                <a:gd name="connsiteX1531" fmla="*/ 1189624 w 4177355"/>
                <a:gd name="connsiteY1531" fmla="*/ 1008869 h 3832767"/>
                <a:gd name="connsiteX1532" fmla="*/ 1188520 w 4177355"/>
                <a:gd name="connsiteY1532" fmla="*/ 1012180 h 3832767"/>
                <a:gd name="connsiteX1533" fmla="*/ 1189133 w 4177355"/>
                <a:gd name="connsiteY1533" fmla="*/ 1014387 h 3832767"/>
                <a:gd name="connsiteX1534" fmla="*/ 1189869 w 4177355"/>
                <a:gd name="connsiteY1534" fmla="*/ 1014877 h 3832767"/>
                <a:gd name="connsiteX1535" fmla="*/ 1190850 w 4177355"/>
                <a:gd name="connsiteY1535" fmla="*/ 1015123 h 3832767"/>
                <a:gd name="connsiteX1536" fmla="*/ 1192076 w 4177355"/>
                <a:gd name="connsiteY1536" fmla="*/ 1015123 h 3832767"/>
                <a:gd name="connsiteX1537" fmla="*/ 1193425 w 4177355"/>
                <a:gd name="connsiteY1537" fmla="*/ 1014877 h 3832767"/>
                <a:gd name="connsiteX1538" fmla="*/ 1195755 w 4177355"/>
                <a:gd name="connsiteY1538" fmla="*/ 1014019 h 3832767"/>
                <a:gd name="connsiteX1539" fmla="*/ 1198330 w 4177355"/>
                <a:gd name="connsiteY1539" fmla="*/ 1012670 h 3832767"/>
                <a:gd name="connsiteX1540" fmla="*/ 1201028 w 4177355"/>
                <a:gd name="connsiteY1540" fmla="*/ 1010831 h 3832767"/>
                <a:gd name="connsiteX1541" fmla="*/ 1203849 w 4177355"/>
                <a:gd name="connsiteY1541" fmla="*/ 1008623 h 3832767"/>
                <a:gd name="connsiteX1542" fmla="*/ 1207773 w 4177355"/>
                <a:gd name="connsiteY1542" fmla="*/ 1004576 h 3832767"/>
                <a:gd name="connsiteX1543" fmla="*/ 1210348 w 4177355"/>
                <a:gd name="connsiteY1543" fmla="*/ 1000652 h 3832767"/>
                <a:gd name="connsiteX1544" fmla="*/ 1211451 w 4177355"/>
                <a:gd name="connsiteY1544" fmla="*/ 997341 h 3832767"/>
                <a:gd name="connsiteX1545" fmla="*/ 1210716 w 4177355"/>
                <a:gd name="connsiteY1545" fmla="*/ 995134 h 3832767"/>
                <a:gd name="connsiteX1546" fmla="*/ 1209980 w 4177355"/>
                <a:gd name="connsiteY1546" fmla="*/ 994644 h 3832767"/>
                <a:gd name="connsiteX1547" fmla="*/ 1208999 w 4177355"/>
                <a:gd name="connsiteY1547" fmla="*/ 994398 h 3832767"/>
                <a:gd name="connsiteX1548" fmla="*/ 1207773 w 4177355"/>
                <a:gd name="connsiteY1548" fmla="*/ 994398 h 3832767"/>
                <a:gd name="connsiteX1549" fmla="*/ 1206424 w 4177355"/>
                <a:gd name="connsiteY1549" fmla="*/ 994644 h 3832767"/>
                <a:gd name="connsiteX1550" fmla="*/ 4022475 w 4177355"/>
                <a:gd name="connsiteY1550" fmla="*/ 300809 h 3832767"/>
                <a:gd name="connsiteX1551" fmla="*/ 4019777 w 4177355"/>
                <a:gd name="connsiteY1551" fmla="*/ 301667 h 3832767"/>
                <a:gd name="connsiteX1552" fmla="*/ 4016957 w 4177355"/>
                <a:gd name="connsiteY1552" fmla="*/ 302771 h 3832767"/>
                <a:gd name="connsiteX1553" fmla="*/ 4014136 w 4177355"/>
                <a:gd name="connsiteY1553" fmla="*/ 304120 h 3832767"/>
                <a:gd name="connsiteX1554" fmla="*/ 4011316 w 4177355"/>
                <a:gd name="connsiteY1554" fmla="*/ 305714 h 3832767"/>
                <a:gd name="connsiteX1555" fmla="*/ 4004694 w 4177355"/>
                <a:gd name="connsiteY1555" fmla="*/ 310742 h 3832767"/>
                <a:gd name="connsiteX1556" fmla="*/ 4000156 w 4177355"/>
                <a:gd name="connsiteY1556" fmla="*/ 316137 h 3832767"/>
                <a:gd name="connsiteX1557" fmla="*/ 3998194 w 4177355"/>
                <a:gd name="connsiteY1557" fmla="*/ 321165 h 3832767"/>
                <a:gd name="connsiteX1558" fmla="*/ 3999053 w 4177355"/>
                <a:gd name="connsiteY1558" fmla="*/ 325335 h 3832767"/>
                <a:gd name="connsiteX1559" fmla="*/ 4001138 w 4177355"/>
                <a:gd name="connsiteY1559" fmla="*/ 327051 h 3832767"/>
                <a:gd name="connsiteX1560" fmla="*/ 4004203 w 4177355"/>
                <a:gd name="connsiteY1560" fmla="*/ 327910 h 3832767"/>
                <a:gd name="connsiteX1561" fmla="*/ 4008005 w 4177355"/>
                <a:gd name="connsiteY1561" fmla="*/ 327910 h 3832767"/>
                <a:gd name="connsiteX1562" fmla="*/ 4012297 w 4177355"/>
                <a:gd name="connsiteY1562" fmla="*/ 327174 h 3832767"/>
                <a:gd name="connsiteX1563" fmla="*/ 4014995 w 4177355"/>
                <a:gd name="connsiteY1563" fmla="*/ 326316 h 3832767"/>
                <a:gd name="connsiteX1564" fmla="*/ 4017815 w 4177355"/>
                <a:gd name="connsiteY1564" fmla="*/ 325212 h 3832767"/>
                <a:gd name="connsiteX1565" fmla="*/ 4020636 w 4177355"/>
                <a:gd name="connsiteY1565" fmla="*/ 323863 h 3832767"/>
                <a:gd name="connsiteX1566" fmla="*/ 4023456 w 4177355"/>
                <a:gd name="connsiteY1566" fmla="*/ 322269 h 3832767"/>
                <a:gd name="connsiteX1567" fmla="*/ 4030078 w 4177355"/>
                <a:gd name="connsiteY1567" fmla="*/ 317241 h 3832767"/>
                <a:gd name="connsiteX1568" fmla="*/ 4034615 w 4177355"/>
                <a:gd name="connsiteY1568" fmla="*/ 311845 h 3832767"/>
                <a:gd name="connsiteX1569" fmla="*/ 4036577 w 4177355"/>
                <a:gd name="connsiteY1569" fmla="*/ 306818 h 3832767"/>
                <a:gd name="connsiteX1570" fmla="*/ 4035596 w 4177355"/>
                <a:gd name="connsiteY1570" fmla="*/ 302648 h 3832767"/>
                <a:gd name="connsiteX1571" fmla="*/ 4033512 w 4177355"/>
                <a:gd name="connsiteY1571" fmla="*/ 300931 h 3832767"/>
                <a:gd name="connsiteX1572" fmla="*/ 4030446 w 4177355"/>
                <a:gd name="connsiteY1572" fmla="*/ 300073 h 3832767"/>
                <a:gd name="connsiteX1573" fmla="*/ 4026644 w 4177355"/>
                <a:gd name="connsiteY1573" fmla="*/ 300073 h 3832767"/>
                <a:gd name="connsiteX1574" fmla="*/ 4022352 w 4177355"/>
                <a:gd name="connsiteY1574" fmla="*/ 300809 h 3832767"/>
                <a:gd name="connsiteX1575" fmla="*/ 1163504 w 4177355"/>
                <a:gd name="connsiteY1575" fmla="*/ 1033394 h 3832767"/>
                <a:gd name="connsiteX1576" fmla="*/ 1161051 w 4177355"/>
                <a:gd name="connsiteY1576" fmla="*/ 1034253 h 3832767"/>
                <a:gd name="connsiteX1577" fmla="*/ 1158353 w 4177355"/>
                <a:gd name="connsiteY1577" fmla="*/ 1035602 h 3832767"/>
                <a:gd name="connsiteX1578" fmla="*/ 1155533 w 4177355"/>
                <a:gd name="connsiteY1578" fmla="*/ 1037441 h 3832767"/>
                <a:gd name="connsiteX1579" fmla="*/ 1152712 w 4177355"/>
                <a:gd name="connsiteY1579" fmla="*/ 1039771 h 3832767"/>
                <a:gd name="connsiteX1580" fmla="*/ 1148911 w 4177355"/>
                <a:gd name="connsiteY1580" fmla="*/ 1043818 h 3832767"/>
                <a:gd name="connsiteX1581" fmla="*/ 1146458 w 4177355"/>
                <a:gd name="connsiteY1581" fmla="*/ 1047742 h 3832767"/>
                <a:gd name="connsiteX1582" fmla="*/ 1145477 w 4177355"/>
                <a:gd name="connsiteY1582" fmla="*/ 1050930 h 3832767"/>
                <a:gd name="connsiteX1583" fmla="*/ 1146213 w 4177355"/>
                <a:gd name="connsiteY1583" fmla="*/ 1053138 h 3832767"/>
                <a:gd name="connsiteX1584" fmla="*/ 1146949 w 4177355"/>
                <a:gd name="connsiteY1584" fmla="*/ 1053628 h 3832767"/>
                <a:gd name="connsiteX1585" fmla="*/ 1147930 w 4177355"/>
                <a:gd name="connsiteY1585" fmla="*/ 1053873 h 3832767"/>
                <a:gd name="connsiteX1586" fmla="*/ 1149033 w 4177355"/>
                <a:gd name="connsiteY1586" fmla="*/ 1053873 h 3832767"/>
                <a:gd name="connsiteX1587" fmla="*/ 1150260 w 4177355"/>
                <a:gd name="connsiteY1587" fmla="*/ 1053628 h 3832767"/>
                <a:gd name="connsiteX1588" fmla="*/ 1152712 w 4177355"/>
                <a:gd name="connsiteY1588" fmla="*/ 1052770 h 3832767"/>
                <a:gd name="connsiteX1589" fmla="*/ 1155410 w 4177355"/>
                <a:gd name="connsiteY1589" fmla="*/ 1051298 h 3832767"/>
                <a:gd name="connsiteX1590" fmla="*/ 1158231 w 4177355"/>
                <a:gd name="connsiteY1590" fmla="*/ 1049336 h 3832767"/>
                <a:gd name="connsiteX1591" fmla="*/ 1161051 w 4177355"/>
                <a:gd name="connsiteY1591" fmla="*/ 1047006 h 3832767"/>
                <a:gd name="connsiteX1592" fmla="*/ 1164852 w 4177355"/>
                <a:gd name="connsiteY1592" fmla="*/ 1042959 h 3832767"/>
                <a:gd name="connsiteX1593" fmla="*/ 1167305 w 4177355"/>
                <a:gd name="connsiteY1593" fmla="*/ 1039158 h 3832767"/>
                <a:gd name="connsiteX1594" fmla="*/ 1168286 w 4177355"/>
                <a:gd name="connsiteY1594" fmla="*/ 1035969 h 3832767"/>
                <a:gd name="connsiteX1595" fmla="*/ 1167550 w 4177355"/>
                <a:gd name="connsiteY1595" fmla="*/ 1033762 h 3832767"/>
                <a:gd name="connsiteX1596" fmla="*/ 1166815 w 4177355"/>
                <a:gd name="connsiteY1596" fmla="*/ 1033272 h 3832767"/>
                <a:gd name="connsiteX1597" fmla="*/ 1165834 w 4177355"/>
                <a:gd name="connsiteY1597" fmla="*/ 1033026 h 3832767"/>
                <a:gd name="connsiteX1598" fmla="*/ 1164730 w 4177355"/>
                <a:gd name="connsiteY1598" fmla="*/ 1033026 h 3832767"/>
                <a:gd name="connsiteX1599" fmla="*/ 1163504 w 4177355"/>
                <a:gd name="connsiteY1599" fmla="*/ 1033272 h 3832767"/>
                <a:gd name="connsiteX1600" fmla="*/ 4045652 w 4177355"/>
                <a:gd name="connsiteY1600" fmla="*/ 334900 h 3832767"/>
                <a:gd name="connsiteX1601" fmla="*/ 4043077 w 4177355"/>
                <a:gd name="connsiteY1601" fmla="*/ 335636 h 3832767"/>
                <a:gd name="connsiteX1602" fmla="*/ 4040379 w 4177355"/>
                <a:gd name="connsiteY1602" fmla="*/ 336617 h 3832767"/>
                <a:gd name="connsiteX1603" fmla="*/ 4037681 w 4177355"/>
                <a:gd name="connsiteY1603" fmla="*/ 337843 h 3832767"/>
                <a:gd name="connsiteX1604" fmla="*/ 4034983 w 4177355"/>
                <a:gd name="connsiteY1604" fmla="*/ 339314 h 3832767"/>
                <a:gd name="connsiteX1605" fmla="*/ 4028116 w 4177355"/>
                <a:gd name="connsiteY1605" fmla="*/ 344342 h 3832767"/>
                <a:gd name="connsiteX1606" fmla="*/ 4023333 w 4177355"/>
                <a:gd name="connsiteY1606" fmla="*/ 349738 h 3832767"/>
                <a:gd name="connsiteX1607" fmla="*/ 4021126 w 4177355"/>
                <a:gd name="connsiteY1607" fmla="*/ 354888 h 3832767"/>
                <a:gd name="connsiteX1608" fmla="*/ 4021862 w 4177355"/>
                <a:gd name="connsiteY1608" fmla="*/ 359180 h 3832767"/>
                <a:gd name="connsiteX1609" fmla="*/ 4023946 w 4177355"/>
                <a:gd name="connsiteY1609" fmla="*/ 361142 h 3832767"/>
                <a:gd name="connsiteX1610" fmla="*/ 4027012 w 4177355"/>
                <a:gd name="connsiteY1610" fmla="*/ 362123 h 3832767"/>
                <a:gd name="connsiteX1611" fmla="*/ 4030936 w 4177355"/>
                <a:gd name="connsiteY1611" fmla="*/ 362246 h 3832767"/>
                <a:gd name="connsiteX1612" fmla="*/ 4035474 w 4177355"/>
                <a:gd name="connsiteY1612" fmla="*/ 361510 h 3832767"/>
                <a:gd name="connsiteX1613" fmla="*/ 4038049 w 4177355"/>
                <a:gd name="connsiteY1613" fmla="*/ 360774 h 3832767"/>
                <a:gd name="connsiteX1614" fmla="*/ 4040747 w 4177355"/>
                <a:gd name="connsiteY1614" fmla="*/ 359793 h 3832767"/>
                <a:gd name="connsiteX1615" fmla="*/ 4043444 w 4177355"/>
                <a:gd name="connsiteY1615" fmla="*/ 358567 h 3832767"/>
                <a:gd name="connsiteX1616" fmla="*/ 4046142 w 4177355"/>
                <a:gd name="connsiteY1616" fmla="*/ 357096 h 3832767"/>
                <a:gd name="connsiteX1617" fmla="*/ 4053009 w 4177355"/>
                <a:gd name="connsiteY1617" fmla="*/ 352068 h 3832767"/>
                <a:gd name="connsiteX1618" fmla="*/ 4057792 w 4177355"/>
                <a:gd name="connsiteY1618" fmla="*/ 346672 h 3832767"/>
                <a:gd name="connsiteX1619" fmla="*/ 4059999 w 4177355"/>
                <a:gd name="connsiteY1619" fmla="*/ 341522 h 3832767"/>
                <a:gd name="connsiteX1620" fmla="*/ 4059264 w 4177355"/>
                <a:gd name="connsiteY1620" fmla="*/ 337230 h 3832767"/>
                <a:gd name="connsiteX1621" fmla="*/ 4057179 w 4177355"/>
                <a:gd name="connsiteY1621" fmla="*/ 335390 h 3832767"/>
                <a:gd name="connsiteX1622" fmla="*/ 4054113 w 4177355"/>
                <a:gd name="connsiteY1622" fmla="*/ 334409 h 3832767"/>
                <a:gd name="connsiteX1623" fmla="*/ 4050189 w 4177355"/>
                <a:gd name="connsiteY1623" fmla="*/ 334409 h 3832767"/>
                <a:gd name="connsiteX1624" fmla="*/ 4045652 w 4177355"/>
                <a:gd name="connsiteY1624" fmla="*/ 335145 h 3832767"/>
                <a:gd name="connsiteX1625" fmla="*/ 1121074 w 4177355"/>
                <a:gd name="connsiteY1625" fmla="*/ 1072513 h 3832767"/>
                <a:gd name="connsiteX1626" fmla="*/ 1118621 w 4177355"/>
                <a:gd name="connsiteY1626" fmla="*/ 1073371 h 3832767"/>
                <a:gd name="connsiteX1627" fmla="*/ 1115924 w 4177355"/>
                <a:gd name="connsiteY1627" fmla="*/ 1074843 h 3832767"/>
                <a:gd name="connsiteX1628" fmla="*/ 1113103 w 4177355"/>
                <a:gd name="connsiteY1628" fmla="*/ 1076805 h 3832767"/>
                <a:gd name="connsiteX1629" fmla="*/ 1110283 w 4177355"/>
                <a:gd name="connsiteY1629" fmla="*/ 1079257 h 3832767"/>
                <a:gd name="connsiteX1630" fmla="*/ 1106481 w 4177355"/>
                <a:gd name="connsiteY1630" fmla="*/ 1083304 h 3832767"/>
                <a:gd name="connsiteX1631" fmla="*/ 1104029 w 4177355"/>
                <a:gd name="connsiteY1631" fmla="*/ 1087106 h 3832767"/>
                <a:gd name="connsiteX1632" fmla="*/ 1103170 w 4177355"/>
                <a:gd name="connsiteY1632" fmla="*/ 1090294 h 3832767"/>
                <a:gd name="connsiteX1633" fmla="*/ 1104029 w 4177355"/>
                <a:gd name="connsiteY1633" fmla="*/ 1092379 h 3832767"/>
                <a:gd name="connsiteX1634" fmla="*/ 1104764 w 4177355"/>
                <a:gd name="connsiteY1634" fmla="*/ 1092747 h 3832767"/>
                <a:gd name="connsiteX1635" fmla="*/ 1105623 w 4177355"/>
                <a:gd name="connsiteY1635" fmla="*/ 1092869 h 3832767"/>
                <a:gd name="connsiteX1636" fmla="*/ 1106726 w 4177355"/>
                <a:gd name="connsiteY1636" fmla="*/ 1092869 h 3832767"/>
                <a:gd name="connsiteX1637" fmla="*/ 1107953 w 4177355"/>
                <a:gd name="connsiteY1637" fmla="*/ 1092624 h 3832767"/>
                <a:gd name="connsiteX1638" fmla="*/ 1110405 w 4177355"/>
                <a:gd name="connsiteY1638" fmla="*/ 1091766 h 3832767"/>
                <a:gd name="connsiteX1639" fmla="*/ 1113226 w 4177355"/>
                <a:gd name="connsiteY1639" fmla="*/ 1090294 h 3832767"/>
                <a:gd name="connsiteX1640" fmla="*/ 1116169 w 4177355"/>
                <a:gd name="connsiteY1640" fmla="*/ 1088332 h 3832767"/>
                <a:gd name="connsiteX1641" fmla="*/ 1119112 w 4177355"/>
                <a:gd name="connsiteY1641" fmla="*/ 1085880 h 3832767"/>
                <a:gd name="connsiteX1642" fmla="*/ 1122913 w 4177355"/>
                <a:gd name="connsiteY1642" fmla="*/ 1081833 h 3832767"/>
                <a:gd name="connsiteX1643" fmla="*/ 1125366 w 4177355"/>
                <a:gd name="connsiteY1643" fmla="*/ 1078031 h 3832767"/>
                <a:gd name="connsiteX1644" fmla="*/ 1126224 w 4177355"/>
                <a:gd name="connsiteY1644" fmla="*/ 1074843 h 3832767"/>
                <a:gd name="connsiteX1645" fmla="*/ 1125366 w 4177355"/>
                <a:gd name="connsiteY1645" fmla="*/ 1072758 h 3832767"/>
                <a:gd name="connsiteX1646" fmla="*/ 1124630 w 4177355"/>
                <a:gd name="connsiteY1646" fmla="*/ 1072390 h 3832767"/>
                <a:gd name="connsiteX1647" fmla="*/ 1123772 w 4177355"/>
                <a:gd name="connsiteY1647" fmla="*/ 1072268 h 3832767"/>
                <a:gd name="connsiteX1648" fmla="*/ 1122668 w 4177355"/>
                <a:gd name="connsiteY1648" fmla="*/ 1072268 h 3832767"/>
                <a:gd name="connsiteX1649" fmla="*/ 1121442 w 4177355"/>
                <a:gd name="connsiteY1649" fmla="*/ 1072513 h 3832767"/>
                <a:gd name="connsiteX1650" fmla="*/ 4067112 w 4177355"/>
                <a:gd name="connsiteY1650" fmla="*/ 371075 h 3832767"/>
                <a:gd name="connsiteX1651" fmla="*/ 4064659 w 4177355"/>
                <a:gd name="connsiteY1651" fmla="*/ 371811 h 3832767"/>
                <a:gd name="connsiteX1652" fmla="*/ 4062084 w 4177355"/>
                <a:gd name="connsiteY1652" fmla="*/ 372792 h 3832767"/>
                <a:gd name="connsiteX1653" fmla="*/ 4059509 w 4177355"/>
                <a:gd name="connsiteY1653" fmla="*/ 373896 h 3832767"/>
                <a:gd name="connsiteX1654" fmla="*/ 4056934 w 4177355"/>
                <a:gd name="connsiteY1654" fmla="*/ 375245 h 3832767"/>
                <a:gd name="connsiteX1655" fmla="*/ 4049944 w 4177355"/>
                <a:gd name="connsiteY1655" fmla="*/ 380272 h 3832767"/>
                <a:gd name="connsiteX1656" fmla="*/ 4044916 w 4177355"/>
                <a:gd name="connsiteY1656" fmla="*/ 385668 h 3832767"/>
                <a:gd name="connsiteX1657" fmla="*/ 4042464 w 4177355"/>
                <a:gd name="connsiteY1657" fmla="*/ 390941 h 3832767"/>
                <a:gd name="connsiteX1658" fmla="*/ 4042954 w 4177355"/>
                <a:gd name="connsiteY1658" fmla="*/ 395356 h 3832767"/>
                <a:gd name="connsiteX1659" fmla="*/ 4045039 w 4177355"/>
                <a:gd name="connsiteY1659" fmla="*/ 397441 h 3832767"/>
                <a:gd name="connsiteX1660" fmla="*/ 4048227 w 4177355"/>
                <a:gd name="connsiteY1660" fmla="*/ 398544 h 3832767"/>
                <a:gd name="connsiteX1661" fmla="*/ 4052274 w 4177355"/>
                <a:gd name="connsiteY1661" fmla="*/ 398789 h 3832767"/>
                <a:gd name="connsiteX1662" fmla="*/ 4056934 w 4177355"/>
                <a:gd name="connsiteY1662" fmla="*/ 398054 h 3832767"/>
                <a:gd name="connsiteX1663" fmla="*/ 4059386 w 4177355"/>
                <a:gd name="connsiteY1663" fmla="*/ 397318 h 3832767"/>
                <a:gd name="connsiteX1664" fmla="*/ 4061962 w 4177355"/>
                <a:gd name="connsiteY1664" fmla="*/ 396337 h 3832767"/>
                <a:gd name="connsiteX1665" fmla="*/ 4064537 w 4177355"/>
                <a:gd name="connsiteY1665" fmla="*/ 395233 h 3832767"/>
                <a:gd name="connsiteX1666" fmla="*/ 4067112 w 4177355"/>
                <a:gd name="connsiteY1666" fmla="*/ 393884 h 3832767"/>
                <a:gd name="connsiteX1667" fmla="*/ 4074224 w 4177355"/>
                <a:gd name="connsiteY1667" fmla="*/ 388856 h 3832767"/>
                <a:gd name="connsiteX1668" fmla="*/ 4079252 w 4177355"/>
                <a:gd name="connsiteY1668" fmla="*/ 383338 h 3832767"/>
                <a:gd name="connsiteX1669" fmla="*/ 4081705 w 4177355"/>
                <a:gd name="connsiteY1669" fmla="*/ 378065 h 3832767"/>
                <a:gd name="connsiteX1670" fmla="*/ 4081214 w 4177355"/>
                <a:gd name="connsiteY1670" fmla="*/ 373528 h 3832767"/>
                <a:gd name="connsiteX1671" fmla="*/ 4079129 w 4177355"/>
                <a:gd name="connsiteY1671" fmla="*/ 371443 h 3832767"/>
                <a:gd name="connsiteX1672" fmla="*/ 4075941 w 4177355"/>
                <a:gd name="connsiteY1672" fmla="*/ 370340 h 3832767"/>
                <a:gd name="connsiteX1673" fmla="*/ 4071894 w 4177355"/>
                <a:gd name="connsiteY1673" fmla="*/ 370217 h 3832767"/>
                <a:gd name="connsiteX1674" fmla="*/ 4067234 w 4177355"/>
                <a:gd name="connsiteY1674" fmla="*/ 370953 h 3832767"/>
                <a:gd name="connsiteX1675" fmla="*/ 1079135 w 4177355"/>
                <a:gd name="connsiteY1675" fmla="*/ 1112122 h 3832767"/>
                <a:gd name="connsiteX1676" fmla="*/ 1076560 w 4177355"/>
                <a:gd name="connsiteY1676" fmla="*/ 1112980 h 3832767"/>
                <a:gd name="connsiteX1677" fmla="*/ 1073739 w 4177355"/>
                <a:gd name="connsiteY1677" fmla="*/ 1114452 h 3832767"/>
                <a:gd name="connsiteX1678" fmla="*/ 1070796 w 4177355"/>
                <a:gd name="connsiteY1678" fmla="*/ 1116537 h 3832767"/>
                <a:gd name="connsiteX1679" fmla="*/ 1067853 w 4177355"/>
                <a:gd name="connsiteY1679" fmla="*/ 1119112 h 3832767"/>
                <a:gd name="connsiteX1680" fmla="*/ 1064174 w 4177355"/>
                <a:gd name="connsiteY1680" fmla="*/ 1123281 h 3832767"/>
                <a:gd name="connsiteX1681" fmla="*/ 1061844 w 4177355"/>
                <a:gd name="connsiteY1681" fmla="*/ 1127083 h 3832767"/>
                <a:gd name="connsiteX1682" fmla="*/ 1061108 w 4177355"/>
                <a:gd name="connsiteY1682" fmla="*/ 1130271 h 3832767"/>
                <a:gd name="connsiteX1683" fmla="*/ 1062089 w 4177355"/>
                <a:gd name="connsiteY1683" fmla="*/ 1132356 h 3832767"/>
                <a:gd name="connsiteX1684" fmla="*/ 1062825 w 4177355"/>
                <a:gd name="connsiteY1684" fmla="*/ 1132724 h 3832767"/>
                <a:gd name="connsiteX1685" fmla="*/ 1063684 w 4177355"/>
                <a:gd name="connsiteY1685" fmla="*/ 1132846 h 3832767"/>
                <a:gd name="connsiteX1686" fmla="*/ 1064665 w 4177355"/>
                <a:gd name="connsiteY1686" fmla="*/ 1132846 h 3832767"/>
                <a:gd name="connsiteX1687" fmla="*/ 1065768 w 4177355"/>
                <a:gd name="connsiteY1687" fmla="*/ 1132601 h 3832767"/>
                <a:gd name="connsiteX1688" fmla="*/ 1068344 w 4177355"/>
                <a:gd name="connsiteY1688" fmla="*/ 1131743 h 3832767"/>
                <a:gd name="connsiteX1689" fmla="*/ 1071164 w 4177355"/>
                <a:gd name="connsiteY1689" fmla="*/ 1130271 h 3832767"/>
                <a:gd name="connsiteX1690" fmla="*/ 1074107 w 4177355"/>
                <a:gd name="connsiteY1690" fmla="*/ 1128186 h 3832767"/>
                <a:gd name="connsiteX1691" fmla="*/ 1077050 w 4177355"/>
                <a:gd name="connsiteY1691" fmla="*/ 1125611 h 3832767"/>
                <a:gd name="connsiteX1692" fmla="*/ 1080729 w 4177355"/>
                <a:gd name="connsiteY1692" fmla="*/ 1121442 h 3832767"/>
                <a:gd name="connsiteX1693" fmla="*/ 1083059 w 4177355"/>
                <a:gd name="connsiteY1693" fmla="*/ 1117640 h 3832767"/>
                <a:gd name="connsiteX1694" fmla="*/ 1083795 w 4177355"/>
                <a:gd name="connsiteY1694" fmla="*/ 1114452 h 3832767"/>
                <a:gd name="connsiteX1695" fmla="*/ 1082814 w 4177355"/>
                <a:gd name="connsiteY1695" fmla="*/ 1112490 h 3832767"/>
                <a:gd name="connsiteX1696" fmla="*/ 1082078 w 4177355"/>
                <a:gd name="connsiteY1696" fmla="*/ 1112122 h 3832767"/>
                <a:gd name="connsiteX1697" fmla="*/ 1081220 w 4177355"/>
                <a:gd name="connsiteY1697" fmla="*/ 1112000 h 3832767"/>
                <a:gd name="connsiteX1698" fmla="*/ 1080238 w 4177355"/>
                <a:gd name="connsiteY1698" fmla="*/ 1112000 h 3832767"/>
                <a:gd name="connsiteX1699" fmla="*/ 1079135 w 4177355"/>
                <a:gd name="connsiteY1699" fmla="*/ 1112245 h 3832767"/>
                <a:gd name="connsiteX1700" fmla="*/ 4086487 w 4177355"/>
                <a:gd name="connsiteY1700" fmla="*/ 409213 h 3832767"/>
                <a:gd name="connsiteX1701" fmla="*/ 4084157 w 4177355"/>
                <a:gd name="connsiteY1701" fmla="*/ 409826 h 3832767"/>
                <a:gd name="connsiteX1702" fmla="*/ 4081705 w 4177355"/>
                <a:gd name="connsiteY1702" fmla="*/ 410684 h 3832767"/>
                <a:gd name="connsiteX1703" fmla="*/ 4079252 w 4177355"/>
                <a:gd name="connsiteY1703" fmla="*/ 411788 h 3832767"/>
                <a:gd name="connsiteX1704" fmla="*/ 4076800 w 4177355"/>
                <a:gd name="connsiteY1704" fmla="*/ 413014 h 3832767"/>
                <a:gd name="connsiteX1705" fmla="*/ 4069687 w 4177355"/>
                <a:gd name="connsiteY1705" fmla="*/ 417920 h 3832767"/>
                <a:gd name="connsiteX1706" fmla="*/ 4064537 w 4177355"/>
                <a:gd name="connsiteY1706" fmla="*/ 423315 h 3832767"/>
                <a:gd name="connsiteX1707" fmla="*/ 4061839 w 4177355"/>
                <a:gd name="connsiteY1707" fmla="*/ 428711 h 3832767"/>
                <a:gd name="connsiteX1708" fmla="*/ 4062084 w 4177355"/>
                <a:gd name="connsiteY1708" fmla="*/ 433371 h 3832767"/>
                <a:gd name="connsiteX1709" fmla="*/ 4064046 w 4177355"/>
                <a:gd name="connsiteY1709" fmla="*/ 435701 h 3832767"/>
                <a:gd name="connsiteX1710" fmla="*/ 4067234 w 4177355"/>
                <a:gd name="connsiteY1710" fmla="*/ 437050 h 3832767"/>
                <a:gd name="connsiteX1711" fmla="*/ 4071404 w 4177355"/>
                <a:gd name="connsiteY1711" fmla="*/ 437295 h 3832767"/>
                <a:gd name="connsiteX1712" fmla="*/ 4076309 w 4177355"/>
                <a:gd name="connsiteY1712" fmla="*/ 436559 h 3832767"/>
                <a:gd name="connsiteX1713" fmla="*/ 4078639 w 4177355"/>
                <a:gd name="connsiteY1713" fmla="*/ 435946 h 3832767"/>
                <a:gd name="connsiteX1714" fmla="*/ 4081092 w 4177355"/>
                <a:gd name="connsiteY1714" fmla="*/ 435088 h 3832767"/>
                <a:gd name="connsiteX1715" fmla="*/ 4083544 w 4177355"/>
                <a:gd name="connsiteY1715" fmla="*/ 433984 h 3832767"/>
                <a:gd name="connsiteX1716" fmla="*/ 4086119 w 4177355"/>
                <a:gd name="connsiteY1716" fmla="*/ 432758 h 3832767"/>
                <a:gd name="connsiteX1717" fmla="*/ 4093354 w 4177355"/>
                <a:gd name="connsiteY1717" fmla="*/ 427852 h 3832767"/>
                <a:gd name="connsiteX1718" fmla="*/ 4098505 w 4177355"/>
                <a:gd name="connsiteY1718" fmla="*/ 422334 h 3832767"/>
                <a:gd name="connsiteX1719" fmla="*/ 4101203 w 4177355"/>
                <a:gd name="connsiteY1719" fmla="*/ 416938 h 3832767"/>
                <a:gd name="connsiteX1720" fmla="*/ 4100835 w 4177355"/>
                <a:gd name="connsiteY1720" fmla="*/ 412279 h 3832767"/>
                <a:gd name="connsiteX1721" fmla="*/ 4098873 w 4177355"/>
                <a:gd name="connsiteY1721" fmla="*/ 409949 h 3832767"/>
                <a:gd name="connsiteX1722" fmla="*/ 4095684 w 4177355"/>
                <a:gd name="connsiteY1722" fmla="*/ 408722 h 3832767"/>
                <a:gd name="connsiteX1723" fmla="*/ 4091515 w 4177355"/>
                <a:gd name="connsiteY1723" fmla="*/ 408477 h 3832767"/>
                <a:gd name="connsiteX1724" fmla="*/ 4086610 w 4177355"/>
                <a:gd name="connsiteY1724" fmla="*/ 409213 h 3832767"/>
                <a:gd name="connsiteX1725" fmla="*/ 1037686 w 4177355"/>
                <a:gd name="connsiteY1725" fmla="*/ 1152222 h 3832767"/>
                <a:gd name="connsiteX1726" fmla="*/ 1034988 w 4177355"/>
                <a:gd name="connsiteY1726" fmla="*/ 1153203 h 3832767"/>
                <a:gd name="connsiteX1727" fmla="*/ 1032045 w 4177355"/>
                <a:gd name="connsiteY1727" fmla="*/ 1154797 h 3832767"/>
                <a:gd name="connsiteX1728" fmla="*/ 1028980 w 4177355"/>
                <a:gd name="connsiteY1728" fmla="*/ 1157004 h 3832767"/>
                <a:gd name="connsiteX1729" fmla="*/ 1026036 w 4177355"/>
                <a:gd name="connsiteY1729" fmla="*/ 1159702 h 3832767"/>
                <a:gd name="connsiteX1730" fmla="*/ 1022358 w 4177355"/>
                <a:gd name="connsiteY1730" fmla="*/ 1163872 h 3832767"/>
                <a:gd name="connsiteX1731" fmla="*/ 1020150 w 4177355"/>
                <a:gd name="connsiteY1731" fmla="*/ 1167673 h 3832767"/>
                <a:gd name="connsiteX1732" fmla="*/ 1019537 w 4177355"/>
                <a:gd name="connsiteY1732" fmla="*/ 1170739 h 3832767"/>
                <a:gd name="connsiteX1733" fmla="*/ 1020641 w 4177355"/>
                <a:gd name="connsiteY1733" fmla="*/ 1172701 h 3832767"/>
                <a:gd name="connsiteX1734" fmla="*/ 1021377 w 4177355"/>
                <a:gd name="connsiteY1734" fmla="*/ 1172946 h 3832767"/>
                <a:gd name="connsiteX1735" fmla="*/ 1022235 w 4177355"/>
                <a:gd name="connsiteY1735" fmla="*/ 1172946 h 3832767"/>
                <a:gd name="connsiteX1736" fmla="*/ 1023216 w 4177355"/>
                <a:gd name="connsiteY1736" fmla="*/ 1172946 h 3832767"/>
                <a:gd name="connsiteX1737" fmla="*/ 1024320 w 4177355"/>
                <a:gd name="connsiteY1737" fmla="*/ 1172701 h 3832767"/>
                <a:gd name="connsiteX1738" fmla="*/ 1027018 w 4177355"/>
                <a:gd name="connsiteY1738" fmla="*/ 1171720 h 3832767"/>
                <a:gd name="connsiteX1739" fmla="*/ 1029961 w 4177355"/>
                <a:gd name="connsiteY1739" fmla="*/ 1170126 h 3832767"/>
                <a:gd name="connsiteX1740" fmla="*/ 1033026 w 4177355"/>
                <a:gd name="connsiteY1740" fmla="*/ 1167918 h 3832767"/>
                <a:gd name="connsiteX1741" fmla="*/ 1036092 w 4177355"/>
                <a:gd name="connsiteY1741" fmla="*/ 1165220 h 3832767"/>
                <a:gd name="connsiteX1742" fmla="*/ 1039771 w 4177355"/>
                <a:gd name="connsiteY1742" fmla="*/ 1161051 h 3832767"/>
                <a:gd name="connsiteX1743" fmla="*/ 1041978 w 4177355"/>
                <a:gd name="connsiteY1743" fmla="*/ 1157249 h 3832767"/>
                <a:gd name="connsiteX1744" fmla="*/ 1042591 w 4177355"/>
                <a:gd name="connsiteY1744" fmla="*/ 1154184 h 3832767"/>
                <a:gd name="connsiteX1745" fmla="*/ 1041488 w 4177355"/>
                <a:gd name="connsiteY1745" fmla="*/ 1152344 h 3832767"/>
                <a:gd name="connsiteX1746" fmla="*/ 1040752 w 4177355"/>
                <a:gd name="connsiteY1746" fmla="*/ 1152099 h 3832767"/>
                <a:gd name="connsiteX1747" fmla="*/ 1039893 w 4177355"/>
                <a:gd name="connsiteY1747" fmla="*/ 1152099 h 3832767"/>
                <a:gd name="connsiteX1748" fmla="*/ 1038913 w 4177355"/>
                <a:gd name="connsiteY1748" fmla="*/ 1152099 h 3832767"/>
                <a:gd name="connsiteX1749" fmla="*/ 1037809 w 4177355"/>
                <a:gd name="connsiteY1749" fmla="*/ 1152344 h 3832767"/>
                <a:gd name="connsiteX1750" fmla="*/ 4104023 w 4177355"/>
                <a:gd name="connsiteY1750" fmla="*/ 449313 h 3832767"/>
                <a:gd name="connsiteX1751" fmla="*/ 4101816 w 4177355"/>
                <a:gd name="connsiteY1751" fmla="*/ 449926 h 3832767"/>
                <a:gd name="connsiteX1752" fmla="*/ 4099486 w 4177355"/>
                <a:gd name="connsiteY1752" fmla="*/ 450784 h 3832767"/>
                <a:gd name="connsiteX1753" fmla="*/ 4097156 w 4177355"/>
                <a:gd name="connsiteY1753" fmla="*/ 451765 h 3832767"/>
                <a:gd name="connsiteX1754" fmla="*/ 4094704 w 4177355"/>
                <a:gd name="connsiteY1754" fmla="*/ 452991 h 3832767"/>
                <a:gd name="connsiteX1755" fmla="*/ 4087346 w 4177355"/>
                <a:gd name="connsiteY1755" fmla="*/ 457774 h 3832767"/>
                <a:gd name="connsiteX1756" fmla="*/ 4081950 w 4177355"/>
                <a:gd name="connsiteY1756" fmla="*/ 463292 h 3832767"/>
                <a:gd name="connsiteX1757" fmla="*/ 4079007 w 4177355"/>
                <a:gd name="connsiteY1757" fmla="*/ 468811 h 3832767"/>
                <a:gd name="connsiteX1758" fmla="*/ 4079007 w 4177355"/>
                <a:gd name="connsiteY1758" fmla="*/ 473593 h 3832767"/>
                <a:gd name="connsiteX1759" fmla="*/ 4080969 w 4177355"/>
                <a:gd name="connsiteY1759" fmla="*/ 476046 h 3832767"/>
                <a:gd name="connsiteX1760" fmla="*/ 4084157 w 4177355"/>
                <a:gd name="connsiteY1760" fmla="*/ 477517 h 3832767"/>
                <a:gd name="connsiteX1761" fmla="*/ 4088449 w 4177355"/>
                <a:gd name="connsiteY1761" fmla="*/ 477885 h 3832767"/>
                <a:gd name="connsiteX1762" fmla="*/ 4093477 w 4177355"/>
                <a:gd name="connsiteY1762" fmla="*/ 477149 h 3832767"/>
                <a:gd name="connsiteX1763" fmla="*/ 4095684 w 4177355"/>
                <a:gd name="connsiteY1763" fmla="*/ 476536 h 3832767"/>
                <a:gd name="connsiteX1764" fmla="*/ 4098014 w 4177355"/>
                <a:gd name="connsiteY1764" fmla="*/ 475800 h 3832767"/>
                <a:gd name="connsiteX1765" fmla="*/ 4100344 w 4177355"/>
                <a:gd name="connsiteY1765" fmla="*/ 474819 h 3832767"/>
                <a:gd name="connsiteX1766" fmla="*/ 4102674 w 4177355"/>
                <a:gd name="connsiteY1766" fmla="*/ 473716 h 3832767"/>
                <a:gd name="connsiteX1767" fmla="*/ 4110155 w 4177355"/>
                <a:gd name="connsiteY1767" fmla="*/ 468811 h 3832767"/>
                <a:gd name="connsiteX1768" fmla="*/ 4115550 w 4177355"/>
                <a:gd name="connsiteY1768" fmla="*/ 463292 h 3832767"/>
                <a:gd name="connsiteX1769" fmla="*/ 4118494 w 4177355"/>
                <a:gd name="connsiteY1769" fmla="*/ 457774 h 3832767"/>
                <a:gd name="connsiteX1770" fmla="*/ 4118494 w 4177355"/>
                <a:gd name="connsiteY1770" fmla="*/ 452991 h 3832767"/>
                <a:gd name="connsiteX1771" fmla="*/ 4116532 w 4177355"/>
                <a:gd name="connsiteY1771" fmla="*/ 450416 h 3832767"/>
                <a:gd name="connsiteX1772" fmla="*/ 4113343 w 4177355"/>
                <a:gd name="connsiteY1772" fmla="*/ 448945 h 3832767"/>
                <a:gd name="connsiteX1773" fmla="*/ 4109051 w 4177355"/>
                <a:gd name="connsiteY1773" fmla="*/ 448577 h 3832767"/>
                <a:gd name="connsiteX1774" fmla="*/ 4104023 w 4177355"/>
                <a:gd name="connsiteY1774" fmla="*/ 449313 h 3832767"/>
                <a:gd name="connsiteX1775" fmla="*/ 996728 w 4177355"/>
                <a:gd name="connsiteY1775" fmla="*/ 1192812 h 3832767"/>
                <a:gd name="connsiteX1776" fmla="*/ 994030 w 4177355"/>
                <a:gd name="connsiteY1776" fmla="*/ 1193793 h 3832767"/>
                <a:gd name="connsiteX1777" fmla="*/ 990965 w 4177355"/>
                <a:gd name="connsiteY1777" fmla="*/ 1195387 h 3832767"/>
                <a:gd name="connsiteX1778" fmla="*/ 987899 w 4177355"/>
                <a:gd name="connsiteY1778" fmla="*/ 1197595 h 3832767"/>
                <a:gd name="connsiteX1779" fmla="*/ 984833 w 4177355"/>
                <a:gd name="connsiteY1779" fmla="*/ 1200292 h 3832767"/>
                <a:gd name="connsiteX1780" fmla="*/ 981277 w 4177355"/>
                <a:gd name="connsiteY1780" fmla="*/ 1204462 h 3832767"/>
                <a:gd name="connsiteX1781" fmla="*/ 979192 w 4177355"/>
                <a:gd name="connsiteY1781" fmla="*/ 1208263 h 3832767"/>
                <a:gd name="connsiteX1782" fmla="*/ 978702 w 4177355"/>
                <a:gd name="connsiteY1782" fmla="*/ 1211329 h 3832767"/>
                <a:gd name="connsiteX1783" fmla="*/ 979928 w 4177355"/>
                <a:gd name="connsiteY1783" fmla="*/ 1213168 h 3832767"/>
                <a:gd name="connsiteX1784" fmla="*/ 980664 w 4177355"/>
                <a:gd name="connsiteY1784" fmla="*/ 1213414 h 3832767"/>
                <a:gd name="connsiteX1785" fmla="*/ 981400 w 4177355"/>
                <a:gd name="connsiteY1785" fmla="*/ 1213414 h 3832767"/>
                <a:gd name="connsiteX1786" fmla="*/ 982258 w 4177355"/>
                <a:gd name="connsiteY1786" fmla="*/ 1213414 h 3832767"/>
                <a:gd name="connsiteX1787" fmla="*/ 983239 w 4177355"/>
                <a:gd name="connsiteY1787" fmla="*/ 1213291 h 3832767"/>
                <a:gd name="connsiteX1788" fmla="*/ 985937 w 4177355"/>
                <a:gd name="connsiteY1788" fmla="*/ 1212310 h 3832767"/>
                <a:gd name="connsiteX1789" fmla="*/ 989003 w 4177355"/>
                <a:gd name="connsiteY1789" fmla="*/ 1210593 h 3832767"/>
                <a:gd name="connsiteX1790" fmla="*/ 992191 w 4177355"/>
                <a:gd name="connsiteY1790" fmla="*/ 1208263 h 3832767"/>
                <a:gd name="connsiteX1791" fmla="*/ 995257 w 4177355"/>
                <a:gd name="connsiteY1791" fmla="*/ 1205443 h 3832767"/>
                <a:gd name="connsiteX1792" fmla="*/ 998813 w 4177355"/>
                <a:gd name="connsiteY1792" fmla="*/ 1201273 h 3832767"/>
                <a:gd name="connsiteX1793" fmla="*/ 1000898 w 4177355"/>
                <a:gd name="connsiteY1793" fmla="*/ 1197472 h 3832767"/>
                <a:gd name="connsiteX1794" fmla="*/ 1001388 w 4177355"/>
                <a:gd name="connsiteY1794" fmla="*/ 1194406 h 3832767"/>
                <a:gd name="connsiteX1795" fmla="*/ 1000162 w 4177355"/>
                <a:gd name="connsiteY1795" fmla="*/ 1192567 h 3832767"/>
                <a:gd name="connsiteX1796" fmla="*/ 999426 w 4177355"/>
                <a:gd name="connsiteY1796" fmla="*/ 1192321 h 3832767"/>
                <a:gd name="connsiteX1797" fmla="*/ 998568 w 4177355"/>
                <a:gd name="connsiteY1797" fmla="*/ 1192321 h 3832767"/>
                <a:gd name="connsiteX1798" fmla="*/ 997709 w 4177355"/>
                <a:gd name="connsiteY1798" fmla="*/ 1192321 h 3832767"/>
                <a:gd name="connsiteX1799" fmla="*/ 996728 w 4177355"/>
                <a:gd name="connsiteY1799" fmla="*/ 1192444 h 3832767"/>
                <a:gd name="connsiteX1800" fmla="*/ 4119229 w 4177355"/>
                <a:gd name="connsiteY1800" fmla="*/ 491374 h 3832767"/>
                <a:gd name="connsiteX1801" fmla="*/ 4117145 w 4177355"/>
                <a:gd name="connsiteY1801" fmla="*/ 491987 h 3832767"/>
                <a:gd name="connsiteX1802" fmla="*/ 4114937 w 4177355"/>
                <a:gd name="connsiteY1802" fmla="*/ 492723 h 3832767"/>
                <a:gd name="connsiteX1803" fmla="*/ 4112730 w 4177355"/>
                <a:gd name="connsiteY1803" fmla="*/ 493582 h 3832767"/>
                <a:gd name="connsiteX1804" fmla="*/ 4110400 w 4177355"/>
                <a:gd name="connsiteY1804" fmla="*/ 494685 h 3832767"/>
                <a:gd name="connsiteX1805" fmla="*/ 4102920 w 4177355"/>
                <a:gd name="connsiteY1805" fmla="*/ 499468 h 3832767"/>
                <a:gd name="connsiteX1806" fmla="*/ 4097279 w 4177355"/>
                <a:gd name="connsiteY1806" fmla="*/ 504986 h 3832767"/>
                <a:gd name="connsiteX1807" fmla="*/ 4094090 w 4177355"/>
                <a:gd name="connsiteY1807" fmla="*/ 510627 h 3832767"/>
                <a:gd name="connsiteX1808" fmla="*/ 4093845 w 4177355"/>
                <a:gd name="connsiteY1808" fmla="*/ 515655 h 3832767"/>
                <a:gd name="connsiteX1809" fmla="*/ 4095684 w 4177355"/>
                <a:gd name="connsiteY1809" fmla="*/ 518353 h 3832767"/>
                <a:gd name="connsiteX1810" fmla="*/ 4098995 w 4177355"/>
                <a:gd name="connsiteY1810" fmla="*/ 519947 h 3832767"/>
                <a:gd name="connsiteX1811" fmla="*/ 4103410 w 4177355"/>
                <a:gd name="connsiteY1811" fmla="*/ 520437 h 3832767"/>
                <a:gd name="connsiteX1812" fmla="*/ 4108683 w 4177355"/>
                <a:gd name="connsiteY1812" fmla="*/ 519702 h 3832767"/>
                <a:gd name="connsiteX1813" fmla="*/ 4110768 w 4177355"/>
                <a:gd name="connsiteY1813" fmla="*/ 519088 h 3832767"/>
                <a:gd name="connsiteX1814" fmla="*/ 4112975 w 4177355"/>
                <a:gd name="connsiteY1814" fmla="*/ 518353 h 3832767"/>
                <a:gd name="connsiteX1815" fmla="*/ 4115182 w 4177355"/>
                <a:gd name="connsiteY1815" fmla="*/ 517494 h 3832767"/>
                <a:gd name="connsiteX1816" fmla="*/ 4117390 w 4177355"/>
                <a:gd name="connsiteY1816" fmla="*/ 516391 h 3832767"/>
                <a:gd name="connsiteX1817" fmla="*/ 4124870 w 4177355"/>
                <a:gd name="connsiteY1817" fmla="*/ 511608 h 3832767"/>
                <a:gd name="connsiteX1818" fmla="*/ 4130511 w 4177355"/>
                <a:gd name="connsiteY1818" fmla="*/ 506090 h 3832767"/>
                <a:gd name="connsiteX1819" fmla="*/ 4133700 w 4177355"/>
                <a:gd name="connsiteY1819" fmla="*/ 500449 h 3832767"/>
                <a:gd name="connsiteX1820" fmla="*/ 4133822 w 4177355"/>
                <a:gd name="connsiteY1820" fmla="*/ 495421 h 3832767"/>
                <a:gd name="connsiteX1821" fmla="*/ 4131983 w 4177355"/>
                <a:gd name="connsiteY1821" fmla="*/ 492723 h 3832767"/>
                <a:gd name="connsiteX1822" fmla="*/ 4128672 w 4177355"/>
                <a:gd name="connsiteY1822" fmla="*/ 491129 h 3832767"/>
                <a:gd name="connsiteX1823" fmla="*/ 4124257 w 4177355"/>
                <a:gd name="connsiteY1823" fmla="*/ 490761 h 3832767"/>
                <a:gd name="connsiteX1824" fmla="*/ 4118984 w 4177355"/>
                <a:gd name="connsiteY1824" fmla="*/ 491497 h 3832767"/>
                <a:gd name="connsiteX1825" fmla="*/ 956261 w 4177355"/>
                <a:gd name="connsiteY1825" fmla="*/ 1233770 h 3832767"/>
                <a:gd name="connsiteX1826" fmla="*/ 953440 w 4177355"/>
                <a:gd name="connsiteY1826" fmla="*/ 1234751 h 3832767"/>
                <a:gd name="connsiteX1827" fmla="*/ 950374 w 4177355"/>
                <a:gd name="connsiteY1827" fmla="*/ 1236468 h 3832767"/>
                <a:gd name="connsiteX1828" fmla="*/ 947186 w 4177355"/>
                <a:gd name="connsiteY1828" fmla="*/ 1238798 h 3832767"/>
                <a:gd name="connsiteX1829" fmla="*/ 943998 w 4177355"/>
                <a:gd name="connsiteY1829" fmla="*/ 1241618 h 3832767"/>
                <a:gd name="connsiteX1830" fmla="*/ 940564 w 4177355"/>
                <a:gd name="connsiteY1830" fmla="*/ 1245788 h 3832767"/>
                <a:gd name="connsiteX1831" fmla="*/ 938479 w 4177355"/>
                <a:gd name="connsiteY1831" fmla="*/ 1249589 h 3832767"/>
                <a:gd name="connsiteX1832" fmla="*/ 938112 w 4177355"/>
                <a:gd name="connsiteY1832" fmla="*/ 1252532 h 3832767"/>
                <a:gd name="connsiteX1833" fmla="*/ 939460 w 4177355"/>
                <a:gd name="connsiteY1833" fmla="*/ 1254249 h 3832767"/>
                <a:gd name="connsiteX1834" fmla="*/ 940074 w 4177355"/>
                <a:gd name="connsiteY1834" fmla="*/ 1254494 h 3832767"/>
                <a:gd name="connsiteX1835" fmla="*/ 940809 w 4177355"/>
                <a:gd name="connsiteY1835" fmla="*/ 1254494 h 3832767"/>
                <a:gd name="connsiteX1836" fmla="*/ 941668 w 4177355"/>
                <a:gd name="connsiteY1836" fmla="*/ 1254494 h 3832767"/>
                <a:gd name="connsiteX1837" fmla="*/ 942649 w 4177355"/>
                <a:gd name="connsiteY1837" fmla="*/ 1254372 h 3832767"/>
                <a:gd name="connsiteX1838" fmla="*/ 945469 w 4177355"/>
                <a:gd name="connsiteY1838" fmla="*/ 1253391 h 3832767"/>
                <a:gd name="connsiteX1839" fmla="*/ 948535 w 4177355"/>
                <a:gd name="connsiteY1839" fmla="*/ 1251674 h 3832767"/>
                <a:gd name="connsiteX1840" fmla="*/ 951723 w 4177355"/>
                <a:gd name="connsiteY1840" fmla="*/ 1249344 h 3832767"/>
                <a:gd name="connsiteX1841" fmla="*/ 954912 w 4177355"/>
                <a:gd name="connsiteY1841" fmla="*/ 1246401 h 3832767"/>
                <a:gd name="connsiteX1842" fmla="*/ 958345 w 4177355"/>
                <a:gd name="connsiteY1842" fmla="*/ 1242231 h 3832767"/>
                <a:gd name="connsiteX1843" fmla="*/ 960307 w 4177355"/>
                <a:gd name="connsiteY1843" fmla="*/ 1238430 h 3832767"/>
                <a:gd name="connsiteX1844" fmla="*/ 960675 w 4177355"/>
                <a:gd name="connsiteY1844" fmla="*/ 1235487 h 3832767"/>
                <a:gd name="connsiteX1845" fmla="*/ 959326 w 4177355"/>
                <a:gd name="connsiteY1845" fmla="*/ 1233770 h 3832767"/>
                <a:gd name="connsiteX1846" fmla="*/ 958713 w 4177355"/>
                <a:gd name="connsiteY1846" fmla="*/ 1233525 h 3832767"/>
                <a:gd name="connsiteX1847" fmla="*/ 957977 w 4177355"/>
                <a:gd name="connsiteY1847" fmla="*/ 1233525 h 3832767"/>
                <a:gd name="connsiteX1848" fmla="*/ 957119 w 4177355"/>
                <a:gd name="connsiteY1848" fmla="*/ 1233525 h 3832767"/>
                <a:gd name="connsiteX1849" fmla="*/ 956261 w 4177355"/>
                <a:gd name="connsiteY1849" fmla="*/ 1233647 h 3832767"/>
                <a:gd name="connsiteX1850" fmla="*/ 4132105 w 4177355"/>
                <a:gd name="connsiteY1850" fmla="*/ 535521 h 3832767"/>
                <a:gd name="connsiteX1851" fmla="*/ 4130143 w 4177355"/>
                <a:gd name="connsiteY1851" fmla="*/ 536011 h 3832767"/>
                <a:gd name="connsiteX1852" fmla="*/ 4128181 w 4177355"/>
                <a:gd name="connsiteY1852" fmla="*/ 536624 h 3832767"/>
                <a:gd name="connsiteX1853" fmla="*/ 4126097 w 4177355"/>
                <a:gd name="connsiteY1853" fmla="*/ 537360 h 3832767"/>
                <a:gd name="connsiteX1854" fmla="*/ 4124012 w 4177355"/>
                <a:gd name="connsiteY1854" fmla="*/ 538341 h 3832767"/>
                <a:gd name="connsiteX1855" fmla="*/ 4116409 w 4177355"/>
                <a:gd name="connsiteY1855" fmla="*/ 543001 h 3832767"/>
                <a:gd name="connsiteX1856" fmla="*/ 4110645 w 4177355"/>
                <a:gd name="connsiteY1856" fmla="*/ 548519 h 3832767"/>
                <a:gd name="connsiteX1857" fmla="*/ 4107212 w 4177355"/>
                <a:gd name="connsiteY1857" fmla="*/ 554160 h 3832767"/>
                <a:gd name="connsiteX1858" fmla="*/ 4106844 w 4177355"/>
                <a:gd name="connsiteY1858" fmla="*/ 559311 h 3832767"/>
                <a:gd name="connsiteX1859" fmla="*/ 4108560 w 4177355"/>
                <a:gd name="connsiteY1859" fmla="*/ 562254 h 3832767"/>
                <a:gd name="connsiteX1860" fmla="*/ 4111872 w 4177355"/>
                <a:gd name="connsiteY1860" fmla="*/ 563971 h 3832767"/>
                <a:gd name="connsiteX1861" fmla="*/ 4116409 w 4177355"/>
                <a:gd name="connsiteY1861" fmla="*/ 564461 h 3832767"/>
                <a:gd name="connsiteX1862" fmla="*/ 4121927 w 4177355"/>
                <a:gd name="connsiteY1862" fmla="*/ 563725 h 3832767"/>
                <a:gd name="connsiteX1863" fmla="*/ 4123889 w 4177355"/>
                <a:gd name="connsiteY1863" fmla="*/ 563235 h 3832767"/>
                <a:gd name="connsiteX1864" fmla="*/ 4125974 w 4177355"/>
                <a:gd name="connsiteY1864" fmla="*/ 562622 h 3832767"/>
                <a:gd name="connsiteX1865" fmla="*/ 4128059 w 4177355"/>
                <a:gd name="connsiteY1865" fmla="*/ 561886 h 3832767"/>
                <a:gd name="connsiteX1866" fmla="*/ 4130143 w 4177355"/>
                <a:gd name="connsiteY1866" fmla="*/ 560905 h 3832767"/>
                <a:gd name="connsiteX1867" fmla="*/ 4137869 w 4177355"/>
                <a:gd name="connsiteY1867" fmla="*/ 556245 h 3832767"/>
                <a:gd name="connsiteX1868" fmla="*/ 4143755 w 4177355"/>
                <a:gd name="connsiteY1868" fmla="*/ 550727 h 3832767"/>
                <a:gd name="connsiteX1869" fmla="*/ 4147189 w 4177355"/>
                <a:gd name="connsiteY1869" fmla="*/ 545086 h 3832767"/>
                <a:gd name="connsiteX1870" fmla="*/ 4147557 w 4177355"/>
                <a:gd name="connsiteY1870" fmla="*/ 539935 h 3832767"/>
                <a:gd name="connsiteX1871" fmla="*/ 4145840 w 4177355"/>
                <a:gd name="connsiteY1871" fmla="*/ 536992 h 3832767"/>
                <a:gd name="connsiteX1872" fmla="*/ 4142529 w 4177355"/>
                <a:gd name="connsiteY1872" fmla="*/ 535275 h 3832767"/>
                <a:gd name="connsiteX1873" fmla="*/ 4137992 w 4177355"/>
                <a:gd name="connsiteY1873" fmla="*/ 534785 h 3832767"/>
                <a:gd name="connsiteX1874" fmla="*/ 4132473 w 4177355"/>
                <a:gd name="connsiteY1874" fmla="*/ 535521 h 3832767"/>
                <a:gd name="connsiteX1875" fmla="*/ 916284 w 4177355"/>
                <a:gd name="connsiteY1875" fmla="*/ 1275219 h 3832767"/>
                <a:gd name="connsiteX1876" fmla="*/ 913463 w 4177355"/>
                <a:gd name="connsiteY1876" fmla="*/ 1276200 h 3832767"/>
                <a:gd name="connsiteX1877" fmla="*/ 910275 w 4177355"/>
                <a:gd name="connsiteY1877" fmla="*/ 1278039 h 3832767"/>
                <a:gd name="connsiteX1878" fmla="*/ 906964 w 4177355"/>
                <a:gd name="connsiteY1878" fmla="*/ 1280492 h 3832767"/>
                <a:gd name="connsiteX1879" fmla="*/ 903775 w 4177355"/>
                <a:gd name="connsiteY1879" fmla="*/ 1283435 h 3832767"/>
                <a:gd name="connsiteX1880" fmla="*/ 900342 w 4177355"/>
                <a:gd name="connsiteY1880" fmla="*/ 1287604 h 3832767"/>
                <a:gd name="connsiteX1881" fmla="*/ 898380 w 4177355"/>
                <a:gd name="connsiteY1881" fmla="*/ 1291406 h 3832767"/>
                <a:gd name="connsiteX1882" fmla="*/ 898012 w 4177355"/>
                <a:gd name="connsiteY1882" fmla="*/ 1294349 h 3832767"/>
                <a:gd name="connsiteX1883" fmla="*/ 899483 w 4177355"/>
                <a:gd name="connsiteY1883" fmla="*/ 1295943 h 3832767"/>
                <a:gd name="connsiteX1884" fmla="*/ 900097 w 4177355"/>
                <a:gd name="connsiteY1884" fmla="*/ 1296066 h 3832767"/>
                <a:gd name="connsiteX1885" fmla="*/ 900832 w 4177355"/>
                <a:gd name="connsiteY1885" fmla="*/ 1296066 h 3832767"/>
                <a:gd name="connsiteX1886" fmla="*/ 901568 w 4177355"/>
                <a:gd name="connsiteY1886" fmla="*/ 1296066 h 3832767"/>
                <a:gd name="connsiteX1887" fmla="*/ 902426 w 4177355"/>
                <a:gd name="connsiteY1887" fmla="*/ 1295943 h 3832767"/>
                <a:gd name="connsiteX1888" fmla="*/ 905370 w 4177355"/>
                <a:gd name="connsiteY1888" fmla="*/ 1294962 h 3832767"/>
                <a:gd name="connsiteX1889" fmla="*/ 908558 w 4177355"/>
                <a:gd name="connsiteY1889" fmla="*/ 1293122 h 3832767"/>
                <a:gd name="connsiteX1890" fmla="*/ 911869 w 4177355"/>
                <a:gd name="connsiteY1890" fmla="*/ 1290670 h 3832767"/>
                <a:gd name="connsiteX1891" fmla="*/ 915057 w 4177355"/>
                <a:gd name="connsiteY1891" fmla="*/ 1287604 h 3832767"/>
                <a:gd name="connsiteX1892" fmla="*/ 918491 w 4177355"/>
                <a:gd name="connsiteY1892" fmla="*/ 1283435 h 3832767"/>
                <a:gd name="connsiteX1893" fmla="*/ 920453 w 4177355"/>
                <a:gd name="connsiteY1893" fmla="*/ 1279633 h 3832767"/>
                <a:gd name="connsiteX1894" fmla="*/ 920698 w 4177355"/>
                <a:gd name="connsiteY1894" fmla="*/ 1276690 h 3832767"/>
                <a:gd name="connsiteX1895" fmla="*/ 919227 w 4177355"/>
                <a:gd name="connsiteY1895" fmla="*/ 1275096 h 3832767"/>
                <a:gd name="connsiteX1896" fmla="*/ 918613 w 4177355"/>
                <a:gd name="connsiteY1896" fmla="*/ 1274973 h 3832767"/>
                <a:gd name="connsiteX1897" fmla="*/ 917878 w 4177355"/>
                <a:gd name="connsiteY1897" fmla="*/ 1274973 h 3832767"/>
                <a:gd name="connsiteX1898" fmla="*/ 917142 w 4177355"/>
                <a:gd name="connsiteY1898" fmla="*/ 1274973 h 3832767"/>
                <a:gd name="connsiteX1899" fmla="*/ 916284 w 4177355"/>
                <a:gd name="connsiteY1899" fmla="*/ 1275096 h 3832767"/>
                <a:gd name="connsiteX1900" fmla="*/ 4142774 w 4177355"/>
                <a:gd name="connsiteY1900" fmla="*/ 581629 h 3832767"/>
                <a:gd name="connsiteX1901" fmla="*/ 4140935 w 4177355"/>
                <a:gd name="connsiteY1901" fmla="*/ 582120 h 3832767"/>
                <a:gd name="connsiteX1902" fmla="*/ 4138972 w 4177355"/>
                <a:gd name="connsiteY1902" fmla="*/ 582733 h 3832767"/>
                <a:gd name="connsiteX1903" fmla="*/ 4137010 w 4177355"/>
                <a:gd name="connsiteY1903" fmla="*/ 583469 h 3832767"/>
                <a:gd name="connsiteX1904" fmla="*/ 4135048 w 4177355"/>
                <a:gd name="connsiteY1904" fmla="*/ 584327 h 3832767"/>
                <a:gd name="connsiteX1905" fmla="*/ 4127200 w 4177355"/>
                <a:gd name="connsiteY1905" fmla="*/ 588864 h 3832767"/>
                <a:gd name="connsiteX1906" fmla="*/ 4121191 w 4177355"/>
                <a:gd name="connsiteY1906" fmla="*/ 594383 h 3832767"/>
                <a:gd name="connsiteX1907" fmla="*/ 4117512 w 4177355"/>
                <a:gd name="connsiteY1907" fmla="*/ 600146 h 3832767"/>
                <a:gd name="connsiteX1908" fmla="*/ 4116777 w 4177355"/>
                <a:gd name="connsiteY1908" fmla="*/ 605542 h 3832767"/>
                <a:gd name="connsiteX1909" fmla="*/ 4118494 w 4177355"/>
                <a:gd name="connsiteY1909" fmla="*/ 608730 h 3832767"/>
                <a:gd name="connsiteX1910" fmla="*/ 4121805 w 4177355"/>
                <a:gd name="connsiteY1910" fmla="*/ 610692 h 3832767"/>
                <a:gd name="connsiteX1911" fmla="*/ 4126464 w 4177355"/>
                <a:gd name="connsiteY1911" fmla="*/ 611305 h 3832767"/>
                <a:gd name="connsiteX1912" fmla="*/ 4132105 w 4177355"/>
                <a:gd name="connsiteY1912" fmla="*/ 610692 h 3832767"/>
                <a:gd name="connsiteX1913" fmla="*/ 4133945 w 4177355"/>
                <a:gd name="connsiteY1913" fmla="*/ 610202 h 3832767"/>
                <a:gd name="connsiteX1914" fmla="*/ 4135907 w 4177355"/>
                <a:gd name="connsiteY1914" fmla="*/ 609589 h 3832767"/>
                <a:gd name="connsiteX1915" fmla="*/ 4137869 w 4177355"/>
                <a:gd name="connsiteY1915" fmla="*/ 608853 h 3832767"/>
                <a:gd name="connsiteX1916" fmla="*/ 4139831 w 4177355"/>
                <a:gd name="connsiteY1916" fmla="*/ 607994 h 3832767"/>
                <a:gd name="connsiteX1917" fmla="*/ 4147679 w 4177355"/>
                <a:gd name="connsiteY1917" fmla="*/ 603457 h 3832767"/>
                <a:gd name="connsiteX1918" fmla="*/ 4153688 w 4177355"/>
                <a:gd name="connsiteY1918" fmla="*/ 597939 h 3832767"/>
                <a:gd name="connsiteX1919" fmla="*/ 4157367 w 4177355"/>
                <a:gd name="connsiteY1919" fmla="*/ 592175 h 3832767"/>
                <a:gd name="connsiteX1920" fmla="*/ 4158103 w 4177355"/>
                <a:gd name="connsiteY1920" fmla="*/ 586780 h 3832767"/>
                <a:gd name="connsiteX1921" fmla="*/ 4156386 w 4177355"/>
                <a:gd name="connsiteY1921" fmla="*/ 583591 h 3832767"/>
                <a:gd name="connsiteX1922" fmla="*/ 4153075 w 4177355"/>
                <a:gd name="connsiteY1922" fmla="*/ 581629 h 3832767"/>
                <a:gd name="connsiteX1923" fmla="*/ 4148415 w 4177355"/>
                <a:gd name="connsiteY1923" fmla="*/ 581016 h 3832767"/>
                <a:gd name="connsiteX1924" fmla="*/ 4142774 w 4177355"/>
                <a:gd name="connsiteY1924" fmla="*/ 581752 h 3832767"/>
                <a:gd name="connsiteX1925" fmla="*/ 877042 w 4177355"/>
                <a:gd name="connsiteY1925" fmla="*/ 1317035 h 3832767"/>
                <a:gd name="connsiteX1926" fmla="*/ 874099 w 4177355"/>
                <a:gd name="connsiteY1926" fmla="*/ 1318139 h 3832767"/>
                <a:gd name="connsiteX1927" fmla="*/ 870788 w 4177355"/>
                <a:gd name="connsiteY1927" fmla="*/ 1319978 h 3832767"/>
                <a:gd name="connsiteX1928" fmla="*/ 867355 w 4177355"/>
                <a:gd name="connsiteY1928" fmla="*/ 1322553 h 3832767"/>
                <a:gd name="connsiteX1929" fmla="*/ 864044 w 4177355"/>
                <a:gd name="connsiteY1929" fmla="*/ 1325742 h 3832767"/>
                <a:gd name="connsiteX1930" fmla="*/ 860733 w 4177355"/>
                <a:gd name="connsiteY1930" fmla="*/ 1329911 h 3832767"/>
                <a:gd name="connsiteX1931" fmla="*/ 858893 w 4177355"/>
                <a:gd name="connsiteY1931" fmla="*/ 1333590 h 3832767"/>
                <a:gd name="connsiteX1932" fmla="*/ 858648 w 4177355"/>
                <a:gd name="connsiteY1932" fmla="*/ 1336410 h 3832767"/>
                <a:gd name="connsiteX1933" fmla="*/ 860119 w 4177355"/>
                <a:gd name="connsiteY1933" fmla="*/ 1338005 h 3832767"/>
                <a:gd name="connsiteX1934" fmla="*/ 860733 w 4177355"/>
                <a:gd name="connsiteY1934" fmla="*/ 1338127 h 3832767"/>
                <a:gd name="connsiteX1935" fmla="*/ 861346 w 4177355"/>
                <a:gd name="connsiteY1935" fmla="*/ 1338127 h 3832767"/>
                <a:gd name="connsiteX1936" fmla="*/ 862082 w 4177355"/>
                <a:gd name="connsiteY1936" fmla="*/ 1338127 h 3832767"/>
                <a:gd name="connsiteX1937" fmla="*/ 862817 w 4177355"/>
                <a:gd name="connsiteY1937" fmla="*/ 1338005 h 3832767"/>
                <a:gd name="connsiteX1938" fmla="*/ 865760 w 4177355"/>
                <a:gd name="connsiteY1938" fmla="*/ 1336901 h 3832767"/>
                <a:gd name="connsiteX1939" fmla="*/ 869071 w 4177355"/>
                <a:gd name="connsiteY1939" fmla="*/ 1335061 h 3832767"/>
                <a:gd name="connsiteX1940" fmla="*/ 872505 w 4177355"/>
                <a:gd name="connsiteY1940" fmla="*/ 1332486 h 3832767"/>
                <a:gd name="connsiteX1941" fmla="*/ 875816 w 4177355"/>
                <a:gd name="connsiteY1941" fmla="*/ 1329421 h 3832767"/>
                <a:gd name="connsiteX1942" fmla="*/ 879127 w 4177355"/>
                <a:gd name="connsiteY1942" fmla="*/ 1325129 h 3832767"/>
                <a:gd name="connsiteX1943" fmla="*/ 880966 w 4177355"/>
                <a:gd name="connsiteY1943" fmla="*/ 1321327 h 3832767"/>
                <a:gd name="connsiteX1944" fmla="*/ 881212 w 4177355"/>
                <a:gd name="connsiteY1944" fmla="*/ 1318507 h 3832767"/>
                <a:gd name="connsiteX1945" fmla="*/ 879617 w 4177355"/>
                <a:gd name="connsiteY1945" fmla="*/ 1316912 h 3832767"/>
                <a:gd name="connsiteX1946" fmla="*/ 879004 w 4177355"/>
                <a:gd name="connsiteY1946" fmla="*/ 1316912 h 3832767"/>
                <a:gd name="connsiteX1947" fmla="*/ 878391 w 4177355"/>
                <a:gd name="connsiteY1947" fmla="*/ 1316912 h 3832767"/>
                <a:gd name="connsiteX1948" fmla="*/ 877655 w 4177355"/>
                <a:gd name="connsiteY1948" fmla="*/ 1316912 h 3832767"/>
                <a:gd name="connsiteX1949" fmla="*/ 876920 w 4177355"/>
                <a:gd name="connsiteY1949" fmla="*/ 1317035 h 3832767"/>
                <a:gd name="connsiteX1950" fmla="*/ 4151235 w 4177355"/>
                <a:gd name="connsiteY1950" fmla="*/ 629822 h 3832767"/>
                <a:gd name="connsiteX1951" fmla="*/ 4149519 w 4177355"/>
                <a:gd name="connsiteY1951" fmla="*/ 630190 h 3832767"/>
                <a:gd name="connsiteX1952" fmla="*/ 4147802 w 4177355"/>
                <a:gd name="connsiteY1952" fmla="*/ 630681 h 3832767"/>
                <a:gd name="connsiteX1953" fmla="*/ 4145962 w 4177355"/>
                <a:gd name="connsiteY1953" fmla="*/ 631294 h 3832767"/>
                <a:gd name="connsiteX1954" fmla="*/ 4144123 w 4177355"/>
                <a:gd name="connsiteY1954" fmla="*/ 632030 h 3832767"/>
                <a:gd name="connsiteX1955" fmla="*/ 4136152 w 4177355"/>
                <a:gd name="connsiteY1955" fmla="*/ 636444 h 3832767"/>
                <a:gd name="connsiteX1956" fmla="*/ 4129898 w 4177355"/>
                <a:gd name="connsiteY1956" fmla="*/ 641963 h 3832767"/>
                <a:gd name="connsiteX1957" fmla="*/ 4125974 w 4177355"/>
                <a:gd name="connsiteY1957" fmla="*/ 647849 h 3832767"/>
                <a:gd name="connsiteX1958" fmla="*/ 4124993 w 4177355"/>
                <a:gd name="connsiteY1958" fmla="*/ 653367 h 3832767"/>
                <a:gd name="connsiteX1959" fmla="*/ 4126587 w 4177355"/>
                <a:gd name="connsiteY1959" fmla="*/ 656801 h 3832767"/>
                <a:gd name="connsiteX1960" fmla="*/ 4129898 w 4177355"/>
                <a:gd name="connsiteY1960" fmla="*/ 658885 h 3832767"/>
                <a:gd name="connsiteX1961" fmla="*/ 4134680 w 4177355"/>
                <a:gd name="connsiteY1961" fmla="*/ 659621 h 3832767"/>
                <a:gd name="connsiteX1962" fmla="*/ 4140567 w 4177355"/>
                <a:gd name="connsiteY1962" fmla="*/ 659008 h 3832767"/>
                <a:gd name="connsiteX1963" fmla="*/ 4142283 w 4177355"/>
                <a:gd name="connsiteY1963" fmla="*/ 658640 h 3832767"/>
                <a:gd name="connsiteX1964" fmla="*/ 4144000 w 4177355"/>
                <a:gd name="connsiteY1964" fmla="*/ 658150 h 3832767"/>
                <a:gd name="connsiteX1965" fmla="*/ 4145840 w 4177355"/>
                <a:gd name="connsiteY1965" fmla="*/ 657537 h 3832767"/>
                <a:gd name="connsiteX1966" fmla="*/ 4147679 w 4177355"/>
                <a:gd name="connsiteY1966" fmla="*/ 656801 h 3832767"/>
                <a:gd name="connsiteX1967" fmla="*/ 4155650 w 4177355"/>
                <a:gd name="connsiteY1967" fmla="*/ 652263 h 3832767"/>
                <a:gd name="connsiteX1968" fmla="*/ 4161904 w 4177355"/>
                <a:gd name="connsiteY1968" fmla="*/ 646745 h 3832767"/>
                <a:gd name="connsiteX1969" fmla="*/ 4165828 w 4177355"/>
                <a:gd name="connsiteY1969" fmla="*/ 640859 h 3832767"/>
                <a:gd name="connsiteX1970" fmla="*/ 4166687 w 4177355"/>
                <a:gd name="connsiteY1970" fmla="*/ 635341 h 3832767"/>
                <a:gd name="connsiteX1971" fmla="*/ 4165093 w 4177355"/>
                <a:gd name="connsiteY1971" fmla="*/ 631907 h 3832767"/>
                <a:gd name="connsiteX1972" fmla="*/ 4161782 w 4177355"/>
                <a:gd name="connsiteY1972" fmla="*/ 629822 h 3832767"/>
                <a:gd name="connsiteX1973" fmla="*/ 4156999 w 4177355"/>
                <a:gd name="connsiteY1973" fmla="*/ 629087 h 3832767"/>
                <a:gd name="connsiteX1974" fmla="*/ 4151235 w 4177355"/>
                <a:gd name="connsiteY1974" fmla="*/ 629700 h 3832767"/>
                <a:gd name="connsiteX1975" fmla="*/ 838414 w 4177355"/>
                <a:gd name="connsiteY1975" fmla="*/ 1359342 h 3832767"/>
                <a:gd name="connsiteX1976" fmla="*/ 835348 w 4177355"/>
                <a:gd name="connsiteY1976" fmla="*/ 1360446 h 3832767"/>
                <a:gd name="connsiteX1977" fmla="*/ 831915 w 4177355"/>
                <a:gd name="connsiteY1977" fmla="*/ 1362408 h 3832767"/>
                <a:gd name="connsiteX1978" fmla="*/ 828481 w 4177355"/>
                <a:gd name="connsiteY1978" fmla="*/ 1365106 h 3832767"/>
                <a:gd name="connsiteX1979" fmla="*/ 825170 w 4177355"/>
                <a:gd name="connsiteY1979" fmla="*/ 1368417 h 3832767"/>
                <a:gd name="connsiteX1980" fmla="*/ 821982 w 4177355"/>
                <a:gd name="connsiteY1980" fmla="*/ 1372709 h 3832767"/>
                <a:gd name="connsiteX1981" fmla="*/ 820265 w 4177355"/>
                <a:gd name="connsiteY1981" fmla="*/ 1376388 h 3832767"/>
                <a:gd name="connsiteX1982" fmla="*/ 820265 w 4177355"/>
                <a:gd name="connsiteY1982" fmla="*/ 1379208 h 3832767"/>
                <a:gd name="connsiteX1983" fmla="*/ 821859 w 4177355"/>
                <a:gd name="connsiteY1983" fmla="*/ 1380679 h 3832767"/>
                <a:gd name="connsiteX1984" fmla="*/ 822472 w 4177355"/>
                <a:gd name="connsiteY1984" fmla="*/ 1380679 h 3832767"/>
                <a:gd name="connsiteX1985" fmla="*/ 823086 w 4177355"/>
                <a:gd name="connsiteY1985" fmla="*/ 1380679 h 3832767"/>
                <a:gd name="connsiteX1986" fmla="*/ 823821 w 4177355"/>
                <a:gd name="connsiteY1986" fmla="*/ 1380679 h 3832767"/>
                <a:gd name="connsiteX1987" fmla="*/ 824557 w 4177355"/>
                <a:gd name="connsiteY1987" fmla="*/ 1380557 h 3832767"/>
                <a:gd name="connsiteX1988" fmla="*/ 827623 w 4177355"/>
                <a:gd name="connsiteY1988" fmla="*/ 1379453 h 3832767"/>
                <a:gd name="connsiteX1989" fmla="*/ 831056 w 4177355"/>
                <a:gd name="connsiteY1989" fmla="*/ 1377491 h 3832767"/>
                <a:gd name="connsiteX1990" fmla="*/ 834490 w 4177355"/>
                <a:gd name="connsiteY1990" fmla="*/ 1374793 h 3832767"/>
                <a:gd name="connsiteX1991" fmla="*/ 837801 w 4177355"/>
                <a:gd name="connsiteY1991" fmla="*/ 1371605 h 3832767"/>
                <a:gd name="connsiteX1992" fmla="*/ 840989 w 4177355"/>
                <a:gd name="connsiteY1992" fmla="*/ 1367313 h 3832767"/>
                <a:gd name="connsiteX1993" fmla="*/ 842706 w 4177355"/>
                <a:gd name="connsiteY1993" fmla="*/ 1363634 h 3832767"/>
                <a:gd name="connsiteX1994" fmla="*/ 842706 w 4177355"/>
                <a:gd name="connsiteY1994" fmla="*/ 1360814 h 3832767"/>
                <a:gd name="connsiteX1995" fmla="*/ 841112 w 4177355"/>
                <a:gd name="connsiteY1995" fmla="*/ 1359342 h 3832767"/>
                <a:gd name="connsiteX1996" fmla="*/ 840499 w 4177355"/>
                <a:gd name="connsiteY1996" fmla="*/ 1359342 h 3832767"/>
                <a:gd name="connsiteX1997" fmla="*/ 839886 w 4177355"/>
                <a:gd name="connsiteY1997" fmla="*/ 1359342 h 3832767"/>
                <a:gd name="connsiteX1998" fmla="*/ 839273 w 4177355"/>
                <a:gd name="connsiteY1998" fmla="*/ 1359342 h 3832767"/>
                <a:gd name="connsiteX1999" fmla="*/ 838537 w 4177355"/>
                <a:gd name="connsiteY1999" fmla="*/ 1359465 h 3832767"/>
                <a:gd name="connsiteX2000" fmla="*/ 4157122 w 4177355"/>
                <a:gd name="connsiteY2000" fmla="*/ 679978 h 3832767"/>
                <a:gd name="connsiteX2001" fmla="*/ 4155527 w 4177355"/>
                <a:gd name="connsiteY2001" fmla="*/ 680346 h 3832767"/>
                <a:gd name="connsiteX2002" fmla="*/ 4153933 w 4177355"/>
                <a:gd name="connsiteY2002" fmla="*/ 680836 h 3832767"/>
                <a:gd name="connsiteX2003" fmla="*/ 4152217 w 4177355"/>
                <a:gd name="connsiteY2003" fmla="*/ 681449 h 3832767"/>
                <a:gd name="connsiteX2004" fmla="*/ 4150500 w 4177355"/>
                <a:gd name="connsiteY2004" fmla="*/ 682062 h 3832767"/>
                <a:gd name="connsiteX2005" fmla="*/ 4142406 w 4177355"/>
                <a:gd name="connsiteY2005" fmla="*/ 686477 h 3832767"/>
                <a:gd name="connsiteX2006" fmla="*/ 4136030 w 4177355"/>
                <a:gd name="connsiteY2006" fmla="*/ 691995 h 3832767"/>
                <a:gd name="connsiteX2007" fmla="*/ 4131860 w 4177355"/>
                <a:gd name="connsiteY2007" fmla="*/ 697881 h 3832767"/>
                <a:gd name="connsiteX2008" fmla="*/ 4130634 w 4177355"/>
                <a:gd name="connsiteY2008" fmla="*/ 703522 h 3832767"/>
                <a:gd name="connsiteX2009" fmla="*/ 4132105 w 4177355"/>
                <a:gd name="connsiteY2009" fmla="*/ 707201 h 3832767"/>
                <a:gd name="connsiteX2010" fmla="*/ 4135416 w 4177355"/>
                <a:gd name="connsiteY2010" fmla="*/ 709531 h 3832767"/>
                <a:gd name="connsiteX2011" fmla="*/ 4140322 w 4177355"/>
                <a:gd name="connsiteY2011" fmla="*/ 710390 h 3832767"/>
                <a:gd name="connsiteX2012" fmla="*/ 4146330 w 4177355"/>
                <a:gd name="connsiteY2012" fmla="*/ 709776 h 3832767"/>
                <a:gd name="connsiteX2013" fmla="*/ 4147925 w 4177355"/>
                <a:gd name="connsiteY2013" fmla="*/ 709409 h 3832767"/>
                <a:gd name="connsiteX2014" fmla="*/ 4149519 w 4177355"/>
                <a:gd name="connsiteY2014" fmla="*/ 708918 h 3832767"/>
                <a:gd name="connsiteX2015" fmla="*/ 4151113 w 4177355"/>
                <a:gd name="connsiteY2015" fmla="*/ 708428 h 3832767"/>
                <a:gd name="connsiteX2016" fmla="*/ 4152830 w 4177355"/>
                <a:gd name="connsiteY2016" fmla="*/ 707814 h 3832767"/>
                <a:gd name="connsiteX2017" fmla="*/ 4160923 w 4177355"/>
                <a:gd name="connsiteY2017" fmla="*/ 703400 h 3832767"/>
                <a:gd name="connsiteX2018" fmla="*/ 4167422 w 4177355"/>
                <a:gd name="connsiteY2018" fmla="*/ 697881 h 3832767"/>
                <a:gd name="connsiteX2019" fmla="*/ 4171592 w 4177355"/>
                <a:gd name="connsiteY2019" fmla="*/ 691873 h 3832767"/>
                <a:gd name="connsiteX2020" fmla="*/ 4172818 w 4177355"/>
                <a:gd name="connsiteY2020" fmla="*/ 686232 h 3832767"/>
                <a:gd name="connsiteX2021" fmla="*/ 4171347 w 4177355"/>
                <a:gd name="connsiteY2021" fmla="*/ 682553 h 3832767"/>
                <a:gd name="connsiteX2022" fmla="*/ 4168035 w 4177355"/>
                <a:gd name="connsiteY2022" fmla="*/ 680223 h 3832767"/>
                <a:gd name="connsiteX2023" fmla="*/ 4163130 w 4177355"/>
                <a:gd name="connsiteY2023" fmla="*/ 679364 h 3832767"/>
                <a:gd name="connsiteX2024" fmla="*/ 4157122 w 4177355"/>
                <a:gd name="connsiteY2024" fmla="*/ 679978 h 3832767"/>
                <a:gd name="connsiteX2025" fmla="*/ 800154 w 4177355"/>
                <a:gd name="connsiteY2025" fmla="*/ 1402017 h 3832767"/>
                <a:gd name="connsiteX2026" fmla="*/ 796966 w 4177355"/>
                <a:gd name="connsiteY2026" fmla="*/ 1403121 h 3832767"/>
                <a:gd name="connsiteX2027" fmla="*/ 793532 w 4177355"/>
                <a:gd name="connsiteY2027" fmla="*/ 1405083 h 3832767"/>
                <a:gd name="connsiteX2028" fmla="*/ 789976 w 4177355"/>
                <a:gd name="connsiteY2028" fmla="*/ 1407781 h 3832767"/>
                <a:gd name="connsiteX2029" fmla="*/ 786665 w 4177355"/>
                <a:gd name="connsiteY2029" fmla="*/ 1411092 h 3832767"/>
                <a:gd name="connsiteX2030" fmla="*/ 783476 w 4177355"/>
                <a:gd name="connsiteY2030" fmla="*/ 1415383 h 3832767"/>
                <a:gd name="connsiteX2031" fmla="*/ 781882 w 4177355"/>
                <a:gd name="connsiteY2031" fmla="*/ 1419062 h 3832767"/>
                <a:gd name="connsiteX2032" fmla="*/ 781882 w 4177355"/>
                <a:gd name="connsiteY2032" fmla="*/ 1421760 h 3832767"/>
                <a:gd name="connsiteX2033" fmla="*/ 783599 w 4177355"/>
                <a:gd name="connsiteY2033" fmla="*/ 1423109 h 3832767"/>
                <a:gd name="connsiteX2034" fmla="*/ 784090 w 4177355"/>
                <a:gd name="connsiteY2034" fmla="*/ 1423109 h 3832767"/>
                <a:gd name="connsiteX2035" fmla="*/ 784703 w 4177355"/>
                <a:gd name="connsiteY2035" fmla="*/ 1423109 h 3832767"/>
                <a:gd name="connsiteX2036" fmla="*/ 785316 w 4177355"/>
                <a:gd name="connsiteY2036" fmla="*/ 1423109 h 3832767"/>
                <a:gd name="connsiteX2037" fmla="*/ 785929 w 4177355"/>
                <a:gd name="connsiteY2037" fmla="*/ 1423109 h 3832767"/>
                <a:gd name="connsiteX2038" fmla="*/ 789117 w 4177355"/>
                <a:gd name="connsiteY2038" fmla="*/ 1422006 h 3832767"/>
                <a:gd name="connsiteX2039" fmla="*/ 792551 w 4177355"/>
                <a:gd name="connsiteY2039" fmla="*/ 1420043 h 3832767"/>
                <a:gd name="connsiteX2040" fmla="*/ 796107 w 4177355"/>
                <a:gd name="connsiteY2040" fmla="*/ 1417223 h 3832767"/>
                <a:gd name="connsiteX2041" fmla="*/ 799418 w 4177355"/>
                <a:gd name="connsiteY2041" fmla="*/ 1413912 h 3832767"/>
                <a:gd name="connsiteX2042" fmla="*/ 802606 w 4177355"/>
                <a:gd name="connsiteY2042" fmla="*/ 1409620 h 3832767"/>
                <a:gd name="connsiteX2043" fmla="*/ 804201 w 4177355"/>
                <a:gd name="connsiteY2043" fmla="*/ 1405941 h 3832767"/>
                <a:gd name="connsiteX2044" fmla="*/ 804201 w 4177355"/>
                <a:gd name="connsiteY2044" fmla="*/ 1403243 h 3832767"/>
                <a:gd name="connsiteX2045" fmla="*/ 802484 w 4177355"/>
                <a:gd name="connsiteY2045" fmla="*/ 1401894 h 3832767"/>
                <a:gd name="connsiteX2046" fmla="*/ 801993 w 4177355"/>
                <a:gd name="connsiteY2046" fmla="*/ 1401894 h 3832767"/>
                <a:gd name="connsiteX2047" fmla="*/ 801380 w 4177355"/>
                <a:gd name="connsiteY2047" fmla="*/ 1401894 h 3832767"/>
                <a:gd name="connsiteX2048" fmla="*/ 800767 w 4177355"/>
                <a:gd name="connsiteY2048" fmla="*/ 1401894 h 3832767"/>
                <a:gd name="connsiteX2049" fmla="*/ 800154 w 4177355"/>
                <a:gd name="connsiteY2049" fmla="*/ 1401894 h 3832767"/>
                <a:gd name="connsiteX2050" fmla="*/ 4160310 w 4177355"/>
                <a:gd name="connsiteY2050" fmla="*/ 732095 h 3832767"/>
                <a:gd name="connsiteX2051" fmla="*/ 4158961 w 4177355"/>
                <a:gd name="connsiteY2051" fmla="*/ 732463 h 3832767"/>
                <a:gd name="connsiteX2052" fmla="*/ 4157490 w 4177355"/>
                <a:gd name="connsiteY2052" fmla="*/ 732831 h 3832767"/>
                <a:gd name="connsiteX2053" fmla="*/ 4156018 w 4177355"/>
                <a:gd name="connsiteY2053" fmla="*/ 733321 h 3832767"/>
                <a:gd name="connsiteX2054" fmla="*/ 4154546 w 4177355"/>
                <a:gd name="connsiteY2054" fmla="*/ 733812 h 3832767"/>
                <a:gd name="connsiteX2055" fmla="*/ 4146330 w 4177355"/>
                <a:gd name="connsiteY2055" fmla="*/ 738104 h 3832767"/>
                <a:gd name="connsiteX2056" fmla="*/ 4139708 w 4177355"/>
                <a:gd name="connsiteY2056" fmla="*/ 743622 h 3832767"/>
                <a:gd name="connsiteX2057" fmla="*/ 4135294 w 4177355"/>
                <a:gd name="connsiteY2057" fmla="*/ 749631 h 3832767"/>
                <a:gd name="connsiteX2058" fmla="*/ 4133822 w 4177355"/>
                <a:gd name="connsiteY2058" fmla="*/ 755394 h 3832767"/>
                <a:gd name="connsiteX2059" fmla="*/ 4135171 w 4177355"/>
                <a:gd name="connsiteY2059" fmla="*/ 759319 h 3832767"/>
                <a:gd name="connsiteX2060" fmla="*/ 4138482 w 4177355"/>
                <a:gd name="connsiteY2060" fmla="*/ 761771 h 3832767"/>
                <a:gd name="connsiteX2061" fmla="*/ 4143510 w 4177355"/>
                <a:gd name="connsiteY2061" fmla="*/ 762752 h 3832767"/>
                <a:gd name="connsiteX2062" fmla="*/ 4149764 w 4177355"/>
                <a:gd name="connsiteY2062" fmla="*/ 762139 h 3832767"/>
                <a:gd name="connsiteX2063" fmla="*/ 4151235 w 4177355"/>
                <a:gd name="connsiteY2063" fmla="*/ 761771 h 3832767"/>
                <a:gd name="connsiteX2064" fmla="*/ 4152707 w 4177355"/>
                <a:gd name="connsiteY2064" fmla="*/ 761403 h 3832767"/>
                <a:gd name="connsiteX2065" fmla="*/ 4154178 w 4177355"/>
                <a:gd name="connsiteY2065" fmla="*/ 760913 h 3832767"/>
                <a:gd name="connsiteX2066" fmla="*/ 4155773 w 4177355"/>
                <a:gd name="connsiteY2066" fmla="*/ 760300 h 3832767"/>
                <a:gd name="connsiteX2067" fmla="*/ 4164111 w 4177355"/>
                <a:gd name="connsiteY2067" fmla="*/ 756008 h 3832767"/>
                <a:gd name="connsiteX2068" fmla="*/ 4170856 w 4177355"/>
                <a:gd name="connsiteY2068" fmla="*/ 750489 h 3832767"/>
                <a:gd name="connsiteX2069" fmla="*/ 4175271 w 4177355"/>
                <a:gd name="connsiteY2069" fmla="*/ 744480 h 3832767"/>
                <a:gd name="connsiteX2070" fmla="*/ 4176742 w 4177355"/>
                <a:gd name="connsiteY2070" fmla="*/ 738717 h 3832767"/>
                <a:gd name="connsiteX2071" fmla="*/ 4175393 w 4177355"/>
                <a:gd name="connsiteY2071" fmla="*/ 734793 h 3832767"/>
                <a:gd name="connsiteX2072" fmla="*/ 4171960 w 4177355"/>
                <a:gd name="connsiteY2072" fmla="*/ 732340 h 3832767"/>
                <a:gd name="connsiteX2073" fmla="*/ 4166932 w 4177355"/>
                <a:gd name="connsiteY2073" fmla="*/ 731359 h 3832767"/>
                <a:gd name="connsiteX2074" fmla="*/ 4160678 w 4177355"/>
                <a:gd name="connsiteY2074" fmla="*/ 731972 h 3832767"/>
                <a:gd name="connsiteX2075" fmla="*/ 762752 w 4177355"/>
                <a:gd name="connsiteY2075" fmla="*/ 1444815 h 3832767"/>
                <a:gd name="connsiteX2076" fmla="*/ 759564 w 4177355"/>
                <a:gd name="connsiteY2076" fmla="*/ 1445918 h 3832767"/>
                <a:gd name="connsiteX2077" fmla="*/ 756008 w 4177355"/>
                <a:gd name="connsiteY2077" fmla="*/ 1448003 h 3832767"/>
                <a:gd name="connsiteX2078" fmla="*/ 752329 w 4177355"/>
                <a:gd name="connsiteY2078" fmla="*/ 1450823 h 3832767"/>
                <a:gd name="connsiteX2079" fmla="*/ 748895 w 4177355"/>
                <a:gd name="connsiteY2079" fmla="*/ 1454257 h 3832767"/>
                <a:gd name="connsiteX2080" fmla="*/ 745829 w 4177355"/>
                <a:gd name="connsiteY2080" fmla="*/ 1458549 h 3832767"/>
                <a:gd name="connsiteX2081" fmla="*/ 744358 w 4177355"/>
                <a:gd name="connsiteY2081" fmla="*/ 1462228 h 3832767"/>
                <a:gd name="connsiteX2082" fmla="*/ 744358 w 4177355"/>
                <a:gd name="connsiteY2082" fmla="*/ 1464926 h 3832767"/>
                <a:gd name="connsiteX2083" fmla="*/ 746197 w 4177355"/>
                <a:gd name="connsiteY2083" fmla="*/ 1466275 h 3832767"/>
                <a:gd name="connsiteX2084" fmla="*/ 746688 w 4177355"/>
                <a:gd name="connsiteY2084" fmla="*/ 1466275 h 3832767"/>
                <a:gd name="connsiteX2085" fmla="*/ 747178 w 4177355"/>
                <a:gd name="connsiteY2085" fmla="*/ 1466275 h 3832767"/>
                <a:gd name="connsiteX2086" fmla="*/ 747791 w 4177355"/>
                <a:gd name="connsiteY2086" fmla="*/ 1466275 h 3832767"/>
                <a:gd name="connsiteX2087" fmla="*/ 748405 w 4177355"/>
                <a:gd name="connsiteY2087" fmla="*/ 1466275 h 3832767"/>
                <a:gd name="connsiteX2088" fmla="*/ 751593 w 4177355"/>
                <a:gd name="connsiteY2088" fmla="*/ 1465171 h 3832767"/>
                <a:gd name="connsiteX2089" fmla="*/ 755149 w 4177355"/>
                <a:gd name="connsiteY2089" fmla="*/ 1463086 h 3832767"/>
                <a:gd name="connsiteX2090" fmla="*/ 758828 w 4177355"/>
                <a:gd name="connsiteY2090" fmla="*/ 1460266 h 3832767"/>
                <a:gd name="connsiteX2091" fmla="*/ 762262 w 4177355"/>
                <a:gd name="connsiteY2091" fmla="*/ 1456832 h 3832767"/>
                <a:gd name="connsiteX2092" fmla="*/ 765327 w 4177355"/>
                <a:gd name="connsiteY2092" fmla="*/ 1452540 h 3832767"/>
                <a:gd name="connsiteX2093" fmla="*/ 766799 w 4177355"/>
                <a:gd name="connsiteY2093" fmla="*/ 1448861 h 3832767"/>
                <a:gd name="connsiteX2094" fmla="*/ 766676 w 4177355"/>
                <a:gd name="connsiteY2094" fmla="*/ 1446163 h 3832767"/>
                <a:gd name="connsiteX2095" fmla="*/ 764837 w 4177355"/>
                <a:gd name="connsiteY2095" fmla="*/ 1444815 h 3832767"/>
                <a:gd name="connsiteX2096" fmla="*/ 764346 w 4177355"/>
                <a:gd name="connsiteY2096" fmla="*/ 1444815 h 3832767"/>
                <a:gd name="connsiteX2097" fmla="*/ 763856 w 4177355"/>
                <a:gd name="connsiteY2097" fmla="*/ 1444815 h 3832767"/>
                <a:gd name="connsiteX2098" fmla="*/ 763243 w 4177355"/>
                <a:gd name="connsiteY2098" fmla="*/ 1444815 h 3832767"/>
                <a:gd name="connsiteX2099" fmla="*/ 762630 w 4177355"/>
                <a:gd name="connsiteY2099" fmla="*/ 1444815 h 3832767"/>
                <a:gd name="connsiteX2100" fmla="*/ 4161291 w 4177355"/>
                <a:gd name="connsiteY2100" fmla="*/ 786174 h 3832767"/>
                <a:gd name="connsiteX2101" fmla="*/ 4159942 w 4177355"/>
                <a:gd name="connsiteY2101" fmla="*/ 786420 h 3832767"/>
                <a:gd name="connsiteX2102" fmla="*/ 4158593 w 4177355"/>
                <a:gd name="connsiteY2102" fmla="*/ 786787 h 3832767"/>
                <a:gd name="connsiteX2103" fmla="*/ 4157244 w 4177355"/>
                <a:gd name="connsiteY2103" fmla="*/ 787155 h 3832767"/>
                <a:gd name="connsiteX2104" fmla="*/ 4155895 w 4177355"/>
                <a:gd name="connsiteY2104" fmla="*/ 787646 h 3832767"/>
                <a:gd name="connsiteX2105" fmla="*/ 4147557 w 4177355"/>
                <a:gd name="connsiteY2105" fmla="*/ 791815 h 3832767"/>
                <a:gd name="connsiteX2106" fmla="*/ 4140689 w 4177355"/>
                <a:gd name="connsiteY2106" fmla="*/ 797211 h 3832767"/>
                <a:gd name="connsiteX2107" fmla="*/ 4136030 w 4177355"/>
                <a:gd name="connsiteY2107" fmla="*/ 803220 h 3832767"/>
                <a:gd name="connsiteX2108" fmla="*/ 4134313 w 4177355"/>
                <a:gd name="connsiteY2108" fmla="*/ 809228 h 3832767"/>
                <a:gd name="connsiteX2109" fmla="*/ 4135416 w 4177355"/>
                <a:gd name="connsiteY2109" fmla="*/ 813398 h 3832767"/>
                <a:gd name="connsiteX2110" fmla="*/ 4138727 w 4177355"/>
                <a:gd name="connsiteY2110" fmla="*/ 816096 h 3832767"/>
                <a:gd name="connsiteX2111" fmla="*/ 4143878 w 4177355"/>
                <a:gd name="connsiteY2111" fmla="*/ 817199 h 3832767"/>
                <a:gd name="connsiteX2112" fmla="*/ 4150377 w 4177355"/>
                <a:gd name="connsiteY2112" fmla="*/ 816709 h 3832767"/>
                <a:gd name="connsiteX2113" fmla="*/ 4151603 w 4177355"/>
                <a:gd name="connsiteY2113" fmla="*/ 816464 h 3832767"/>
                <a:gd name="connsiteX2114" fmla="*/ 4152952 w 4177355"/>
                <a:gd name="connsiteY2114" fmla="*/ 816096 h 3832767"/>
                <a:gd name="connsiteX2115" fmla="*/ 4154301 w 4177355"/>
                <a:gd name="connsiteY2115" fmla="*/ 815728 h 3832767"/>
                <a:gd name="connsiteX2116" fmla="*/ 4155650 w 4177355"/>
                <a:gd name="connsiteY2116" fmla="*/ 815237 h 3832767"/>
                <a:gd name="connsiteX2117" fmla="*/ 4163989 w 4177355"/>
                <a:gd name="connsiteY2117" fmla="*/ 811068 h 3832767"/>
                <a:gd name="connsiteX2118" fmla="*/ 4170856 w 4177355"/>
                <a:gd name="connsiteY2118" fmla="*/ 805550 h 3832767"/>
                <a:gd name="connsiteX2119" fmla="*/ 4175516 w 4177355"/>
                <a:gd name="connsiteY2119" fmla="*/ 799418 h 3832767"/>
                <a:gd name="connsiteX2120" fmla="*/ 4177355 w 4177355"/>
                <a:gd name="connsiteY2120" fmla="*/ 793409 h 3832767"/>
                <a:gd name="connsiteX2121" fmla="*/ 4176129 w 4177355"/>
                <a:gd name="connsiteY2121" fmla="*/ 789240 h 3832767"/>
                <a:gd name="connsiteX2122" fmla="*/ 4172695 w 4177355"/>
                <a:gd name="connsiteY2122" fmla="*/ 786542 h 3832767"/>
                <a:gd name="connsiteX2123" fmla="*/ 4167545 w 4177355"/>
                <a:gd name="connsiteY2123" fmla="*/ 785439 h 3832767"/>
                <a:gd name="connsiteX2124" fmla="*/ 4161168 w 4177355"/>
                <a:gd name="connsiteY2124" fmla="*/ 785929 h 3832767"/>
                <a:gd name="connsiteX2125" fmla="*/ 725963 w 4177355"/>
                <a:gd name="connsiteY2125" fmla="*/ 1488103 h 3832767"/>
                <a:gd name="connsiteX2126" fmla="*/ 722652 w 4177355"/>
                <a:gd name="connsiteY2126" fmla="*/ 1489329 h 3832767"/>
                <a:gd name="connsiteX2127" fmla="*/ 718974 w 4177355"/>
                <a:gd name="connsiteY2127" fmla="*/ 1491536 h 3832767"/>
                <a:gd name="connsiteX2128" fmla="*/ 715295 w 4177355"/>
                <a:gd name="connsiteY2128" fmla="*/ 1494479 h 3832767"/>
                <a:gd name="connsiteX2129" fmla="*/ 711861 w 4177355"/>
                <a:gd name="connsiteY2129" fmla="*/ 1498035 h 3832767"/>
                <a:gd name="connsiteX2130" fmla="*/ 708795 w 4177355"/>
                <a:gd name="connsiteY2130" fmla="*/ 1502327 h 3832767"/>
                <a:gd name="connsiteX2131" fmla="*/ 707324 w 4177355"/>
                <a:gd name="connsiteY2131" fmla="*/ 1506006 h 3832767"/>
                <a:gd name="connsiteX2132" fmla="*/ 707569 w 4177355"/>
                <a:gd name="connsiteY2132" fmla="*/ 1508582 h 3832767"/>
                <a:gd name="connsiteX2133" fmla="*/ 709531 w 4177355"/>
                <a:gd name="connsiteY2133" fmla="*/ 1509808 h 3832767"/>
                <a:gd name="connsiteX2134" fmla="*/ 710022 w 4177355"/>
                <a:gd name="connsiteY2134" fmla="*/ 1509808 h 3832767"/>
                <a:gd name="connsiteX2135" fmla="*/ 710512 w 4177355"/>
                <a:gd name="connsiteY2135" fmla="*/ 1509808 h 3832767"/>
                <a:gd name="connsiteX2136" fmla="*/ 711003 w 4177355"/>
                <a:gd name="connsiteY2136" fmla="*/ 1509808 h 3832767"/>
                <a:gd name="connsiteX2137" fmla="*/ 711493 w 4177355"/>
                <a:gd name="connsiteY2137" fmla="*/ 1509808 h 3832767"/>
                <a:gd name="connsiteX2138" fmla="*/ 714804 w 4177355"/>
                <a:gd name="connsiteY2138" fmla="*/ 1508582 h 3832767"/>
                <a:gd name="connsiteX2139" fmla="*/ 718483 w 4177355"/>
                <a:gd name="connsiteY2139" fmla="*/ 1506374 h 3832767"/>
                <a:gd name="connsiteX2140" fmla="*/ 722162 w 4177355"/>
                <a:gd name="connsiteY2140" fmla="*/ 1503431 h 3832767"/>
                <a:gd name="connsiteX2141" fmla="*/ 725596 w 4177355"/>
                <a:gd name="connsiteY2141" fmla="*/ 1499875 h 3832767"/>
                <a:gd name="connsiteX2142" fmla="*/ 728539 w 4177355"/>
                <a:gd name="connsiteY2142" fmla="*/ 1495583 h 3832767"/>
                <a:gd name="connsiteX2143" fmla="*/ 730010 w 4177355"/>
                <a:gd name="connsiteY2143" fmla="*/ 1491904 h 3832767"/>
                <a:gd name="connsiteX2144" fmla="*/ 729765 w 4177355"/>
                <a:gd name="connsiteY2144" fmla="*/ 1489329 h 3832767"/>
                <a:gd name="connsiteX2145" fmla="*/ 727803 w 4177355"/>
                <a:gd name="connsiteY2145" fmla="*/ 1488103 h 3832767"/>
                <a:gd name="connsiteX2146" fmla="*/ 727312 w 4177355"/>
                <a:gd name="connsiteY2146" fmla="*/ 1488103 h 3832767"/>
                <a:gd name="connsiteX2147" fmla="*/ 726822 w 4177355"/>
                <a:gd name="connsiteY2147" fmla="*/ 1488103 h 3832767"/>
                <a:gd name="connsiteX2148" fmla="*/ 726331 w 4177355"/>
                <a:gd name="connsiteY2148" fmla="*/ 1488103 h 3832767"/>
                <a:gd name="connsiteX2149" fmla="*/ 725841 w 4177355"/>
                <a:gd name="connsiteY2149" fmla="*/ 1488103 h 3832767"/>
                <a:gd name="connsiteX2150" fmla="*/ 4159206 w 4177355"/>
                <a:gd name="connsiteY2150" fmla="*/ 842093 h 3832767"/>
                <a:gd name="connsiteX2151" fmla="*/ 4158103 w 4177355"/>
                <a:gd name="connsiteY2151" fmla="*/ 842338 h 3832767"/>
                <a:gd name="connsiteX2152" fmla="*/ 4156999 w 4177355"/>
                <a:gd name="connsiteY2152" fmla="*/ 842584 h 3832767"/>
                <a:gd name="connsiteX2153" fmla="*/ 4155773 w 4177355"/>
                <a:gd name="connsiteY2153" fmla="*/ 842951 h 3832767"/>
                <a:gd name="connsiteX2154" fmla="*/ 4154546 w 4177355"/>
                <a:gd name="connsiteY2154" fmla="*/ 843319 h 3832767"/>
                <a:gd name="connsiteX2155" fmla="*/ 4146085 w 4177355"/>
                <a:gd name="connsiteY2155" fmla="*/ 847366 h 3832767"/>
                <a:gd name="connsiteX2156" fmla="*/ 4139095 w 4177355"/>
                <a:gd name="connsiteY2156" fmla="*/ 852762 h 3832767"/>
                <a:gd name="connsiteX2157" fmla="*/ 4134190 w 4177355"/>
                <a:gd name="connsiteY2157" fmla="*/ 858893 h 3832767"/>
                <a:gd name="connsiteX2158" fmla="*/ 4132105 w 4177355"/>
                <a:gd name="connsiteY2158" fmla="*/ 865025 h 3832767"/>
                <a:gd name="connsiteX2159" fmla="*/ 4133086 w 4177355"/>
                <a:gd name="connsiteY2159" fmla="*/ 869439 h 3832767"/>
                <a:gd name="connsiteX2160" fmla="*/ 4136397 w 4177355"/>
                <a:gd name="connsiteY2160" fmla="*/ 872382 h 3832767"/>
                <a:gd name="connsiteX2161" fmla="*/ 4141548 w 4177355"/>
                <a:gd name="connsiteY2161" fmla="*/ 873731 h 3832767"/>
                <a:gd name="connsiteX2162" fmla="*/ 4148170 w 4177355"/>
                <a:gd name="connsiteY2162" fmla="*/ 873241 h 3832767"/>
                <a:gd name="connsiteX2163" fmla="*/ 4149273 w 4177355"/>
                <a:gd name="connsiteY2163" fmla="*/ 872996 h 3832767"/>
                <a:gd name="connsiteX2164" fmla="*/ 4150500 w 4177355"/>
                <a:gd name="connsiteY2164" fmla="*/ 872750 h 3832767"/>
                <a:gd name="connsiteX2165" fmla="*/ 4151726 w 4177355"/>
                <a:gd name="connsiteY2165" fmla="*/ 872382 h 3832767"/>
                <a:gd name="connsiteX2166" fmla="*/ 4152952 w 4177355"/>
                <a:gd name="connsiteY2166" fmla="*/ 872015 h 3832767"/>
                <a:gd name="connsiteX2167" fmla="*/ 4161414 w 4177355"/>
                <a:gd name="connsiteY2167" fmla="*/ 867968 h 3832767"/>
                <a:gd name="connsiteX2168" fmla="*/ 4168526 w 4177355"/>
                <a:gd name="connsiteY2168" fmla="*/ 862572 h 3832767"/>
                <a:gd name="connsiteX2169" fmla="*/ 4173431 w 4177355"/>
                <a:gd name="connsiteY2169" fmla="*/ 856441 h 3832767"/>
                <a:gd name="connsiteX2170" fmla="*/ 4175393 w 4177355"/>
                <a:gd name="connsiteY2170" fmla="*/ 850309 h 3832767"/>
                <a:gd name="connsiteX2171" fmla="*/ 4174412 w 4177355"/>
                <a:gd name="connsiteY2171" fmla="*/ 845895 h 3832767"/>
                <a:gd name="connsiteX2172" fmla="*/ 4171101 w 4177355"/>
                <a:gd name="connsiteY2172" fmla="*/ 842951 h 3832767"/>
                <a:gd name="connsiteX2173" fmla="*/ 4165951 w 4177355"/>
                <a:gd name="connsiteY2173" fmla="*/ 841603 h 3832767"/>
                <a:gd name="connsiteX2174" fmla="*/ 4159329 w 4177355"/>
                <a:gd name="connsiteY2174" fmla="*/ 842093 h 3832767"/>
                <a:gd name="connsiteX2175" fmla="*/ 689911 w 4177355"/>
                <a:gd name="connsiteY2175" fmla="*/ 1531758 h 3832767"/>
                <a:gd name="connsiteX2176" fmla="*/ 686477 w 4177355"/>
                <a:gd name="connsiteY2176" fmla="*/ 1532985 h 3832767"/>
                <a:gd name="connsiteX2177" fmla="*/ 682675 w 4177355"/>
                <a:gd name="connsiteY2177" fmla="*/ 1535192 h 3832767"/>
                <a:gd name="connsiteX2178" fmla="*/ 678874 w 4177355"/>
                <a:gd name="connsiteY2178" fmla="*/ 1538258 h 3832767"/>
                <a:gd name="connsiteX2179" fmla="*/ 675318 w 4177355"/>
                <a:gd name="connsiteY2179" fmla="*/ 1542059 h 3832767"/>
                <a:gd name="connsiteX2180" fmla="*/ 672375 w 4177355"/>
                <a:gd name="connsiteY2180" fmla="*/ 1546351 h 3832767"/>
                <a:gd name="connsiteX2181" fmla="*/ 671026 w 4177355"/>
                <a:gd name="connsiteY2181" fmla="*/ 1549907 h 3832767"/>
                <a:gd name="connsiteX2182" fmla="*/ 671394 w 4177355"/>
                <a:gd name="connsiteY2182" fmla="*/ 1552483 h 3832767"/>
                <a:gd name="connsiteX2183" fmla="*/ 673478 w 4177355"/>
                <a:gd name="connsiteY2183" fmla="*/ 1553586 h 3832767"/>
                <a:gd name="connsiteX2184" fmla="*/ 673846 w 4177355"/>
                <a:gd name="connsiteY2184" fmla="*/ 1553586 h 3832767"/>
                <a:gd name="connsiteX2185" fmla="*/ 674214 w 4177355"/>
                <a:gd name="connsiteY2185" fmla="*/ 1553586 h 3832767"/>
                <a:gd name="connsiteX2186" fmla="*/ 674704 w 4177355"/>
                <a:gd name="connsiteY2186" fmla="*/ 1553586 h 3832767"/>
                <a:gd name="connsiteX2187" fmla="*/ 675195 w 4177355"/>
                <a:gd name="connsiteY2187" fmla="*/ 1553586 h 3832767"/>
                <a:gd name="connsiteX2188" fmla="*/ 678506 w 4177355"/>
                <a:gd name="connsiteY2188" fmla="*/ 1552360 h 3832767"/>
                <a:gd name="connsiteX2189" fmla="*/ 682308 w 4177355"/>
                <a:gd name="connsiteY2189" fmla="*/ 1550153 h 3832767"/>
                <a:gd name="connsiteX2190" fmla="*/ 686109 w 4177355"/>
                <a:gd name="connsiteY2190" fmla="*/ 1547087 h 3832767"/>
                <a:gd name="connsiteX2191" fmla="*/ 689665 w 4177355"/>
                <a:gd name="connsiteY2191" fmla="*/ 1543408 h 3832767"/>
                <a:gd name="connsiteX2192" fmla="*/ 692608 w 4177355"/>
                <a:gd name="connsiteY2192" fmla="*/ 1539116 h 3832767"/>
                <a:gd name="connsiteX2193" fmla="*/ 693957 w 4177355"/>
                <a:gd name="connsiteY2193" fmla="*/ 1535560 h 3832767"/>
                <a:gd name="connsiteX2194" fmla="*/ 693589 w 4177355"/>
                <a:gd name="connsiteY2194" fmla="*/ 1532985 h 3832767"/>
                <a:gd name="connsiteX2195" fmla="*/ 691505 w 4177355"/>
                <a:gd name="connsiteY2195" fmla="*/ 1531881 h 3832767"/>
                <a:gd name="connsiteX2196" fmla="*/ 691137 w 4177355"/>
                <a:gd name="connsiteY2196" fmla="*/ 1531881 h 3832767"/>
                <a:gd name="connsiteX2197" fmla="*/ 690769 w 4177355"/>
                <a:gd name="connsiteY2197" fmla="*/ 1531881 h 3832767"/>
                <a:gd name="connsiteX2198" fmla="*/ 690278 w 4177355"/>
                <a:gd name="connsiteY2198" fmla="*/ 1531881 h 3832767"/>
                <a:gd name="connsiteX2199" fmla="*/ 689788 w 4177355"/>
                <a:gd name="connsiteY2199" fmla="*/ 1531881 h 3832767"/>
                <a:gd name="connsiteX2200" fmla="*/ 4154546 w 4177355"/>
                <a:gd name="connsiteY2200" fmla="*/ 899851 h 3832767"/>
                <a:gd name="connsiteX2201" fmla="*/ 4153565 w 4177355"/>
                <a:gd name="connsiteY2201" fmla="*/ 900097 h 3832767"/>
                <a:gd name="connsiteX2202" fmla="*/ 4152584 w 4177355"/>
                <a:gd name="connsiteY2202" fmla="*/ 900342 h 3832767"/>
                <a:gd name="connsiteX2203" fmla="*/ 4151603 w 4177355"/>
                <a:gd name="connsiteY2203" fmla="*/ 900587 h 3832767"/>
                <a:gd name="connsiteX2204" fmla="*/ 4150622 w 4177355"/>
                <a:gd name="connsiteY2204" fmla="*/ 900832 h 3832767"/>
                <a:gd name="connsiteX2205" fmla="*/ 4142038 w 4177355"/>
                <a:gd name="connsiteY2205" fmla="*/ 904756 h 3832767"/>
                <a:gd name="connsiteX2206" fmla="*/ 4134803 w 4177355"/>
                <a:gd name="connsiteY2206" fmla="*/ 910152 h 3832767"/>
                <a:gd name="connsiteX2207" fmla="*/ 4129653 w 4177355"/>
                <a:gd name="connsiteY2207" fmla="*/ 916284 h 3832767"/>
                <a:gd name="connsiteX2208" fmla="*/ 4127323 w 4177355"/>
                <a:gd name="connsiteY2208" fmla="*/ 922538 h 3832767"/>
                <a:gd name="connsiteX2209" fmla="*/ 4128181 w 4177355"/>
                <a:gd name="connsiteY2209" fmla="*/ 927198 h 3832767"/>
                <a:gd name="connsiteX2210" fmla="*/ 4131492 w 4177355"/>
                <a:gd name="connsiteY2210" fmla="*/ 930386 h 3832767"/>
                <a:gd name="connsiteX2211" fmla="*/ 4136765 w 4177355"/>
                <a:gd name="connsiteY2211" fmla="*/ 931857 h 3832767"/>
                <a:gd name="connsiteX2212" fmla="*/ 4143632 w 4177355"/>
                <a:gd name="connsiteY2212" fmla="*/ 931490 h 3832767"/>
                <a:gd name="connsiteX2213" fmla="*/ 4144613 w 4177355"/>
                <a:gd name="connsiteY2213" fmla="*/ 931244 h 3832767"/>
                <a:gd name="connsiteX2214" fmla="*/ 4145595 w 4177355"/>
                <a:gd name="connsiteY2214" fmla="*/ 930999 h 3832767"/>
                <a:gd name="connsiteX2215" fmla="*/ 4146575 w 4177355"/>
                <a:gd name="connsiteY2215" fmla="*/ 930754 h 3832767"/>
                <a:gd name="connsiteX2216" fmla="*/ 4147557 w 4177355"/>
                <a:gd name="connsiteY2216" fmla="*/ 930509 h 3832767"/>
                <a:gd name="connsiteX2217" fmla="*/ 4156263 w 4177355"/>
                <a:gd name="connsiteY2217" fmla="*/ 926584 h 3832767"/>
                <a:gd name="connsiteX2218" fmla="*/ 4163498 w 4177355"/>
                <a:gd name="connsiteY2218" fmla="*/ 921189 h 3832767"/>
                <a:gd name="connsiteX2219" fmla="*/ 4168649 w 4177355"/>
                <a:gd name="connsiteY2219" fmla="*/ 915057 h 3832767"/>
                <a:gd name="connsiteX2220" fmla="*/ 4170979 w 4177355"/>
                <a:gd name="connsiteY2220" fmla="*/ 908803 h 3832767"/>
                <a:gd name="connsiteX2221" fmla="*/ 4170120 w 4177355"/>
                <a:gd name="connsiteY2221" fmla="*/ 904143 h 3832767"/>
                <a:gd name="connsiteX2222" fmla="*/ 4166809 w 4177355"/>
                <a:gd name="connsiteY2222" fmla="*/ 900955 h 3832767"/>
                <a:gd name="connsiteX2223" fmla="*/ 4161536 w 4177355"/>
                <a:gd name="connsiteY2223" fmla="*/ 899483 h 3832767"/>
                <a:gd name="connsiteX2224" fmla="*/ 4154669 w 4177355"/>
                <a:gd name="connsiteY2224" fmla="*/ 899974 h 3832767"/>
                <a:gd name="connsiteX2225" fmla="*/ 654348 w 4177355"/>
                <a:gd name="connsiteY2225" fmla="*/ 1575660 h 3832767"/>
                <a:gd name="connsiteX2226" fmla="*/ 650915 w 4177355"/>
                <a:gd name="connsiteY2226" fmla="*/ 1576886 h 3832767"/>
                <a:gd name="connsiteX2227" fmla="*/ 647113 w 4177355"/>
                <a:gd name="connsiteY2227" fmla="*/ 1579216 h 3832767"/>
                <a:gd name="connsiteX2228" fmla="*/ 643312 w 4177355"/>
                <a:gd name="connsiteY2228" fmla="*/ 1582404 h 3832767"/>
                <a:gd name="connsiteX2229" fmla="*/ 639755 w 4177355"/>
                <a:gd name="connsiteY2229" fmla="*/ 1586206 h 3832767"/>
                <a:gd name="connsiteX2230" fmla="*/ 636935 w 4177355"/>
                <a:gd name="connsiteY2230" fmla="*/ 1590498 h 3832767"/>
                <a:gd name="connsiteX2231" fmla="*/ 635708 w 4177355"/>
                <a:gd name="connsiteY2231" fmla="*/ 1594054 h 3832767"/>
                <a:gd name="connsiteX2232" fmla="*/ 636199 w 4177355"/>
                <a:gd name="connsiteY2232" fmla="*/ 1596506 h 3832767"/>
                <a:gd name="connsiteX2233" fmla="*/ 638406 w 4177355"/>
                <a:gd name="connsiteY2233" fmla="*/ 1597488 h 3832767"/>
                <a:gd name="connsiteX2234" fmla="*/ 638774 w 4177355"/>
                <a:gd name="connsiteY2234" fmla="*/ 1597488 h 3832767"/>
                <a:gd name="connsiteX2235" fmla="*/ 639142 w 4177355"/>
                <a:gd name="connsiteY2235" fmla="*/ 1597488 h 3832767"/>
                <a:gd name="connsiteX2236" fmla="*/ 639510 w 4177355"/>
                <a:gd name="connsiteY2236" fmla="*/ 1597488 h 3832767"/>
                <a:gd name="connsiteX2237" fmla="*/ 639878 w 4177355"/>
                <a:gd name="connsiteY2237" fmla="*/ 1597488 h 3832767"/>
                <a:gd name="connsiteX2238" fmla="*/ 643312 w 4177355"/>
                <a:gd name="connsiteY2238" fmla="*/ 1596261 h 3832767"/>
                <a:gd name="connsiteX2239" fmla="*/ 647113 w 4177355"/>
                <a:gd name="connsiteY2239" fmla="*/ 1593931 h 3832767"/>
                <a:gd name="connsiteX2240" fmla="*/ 651037 w 4177355"/>
                <a:gd name="connsiteY2240" fmla="*/ 1590743 h 3832767"/>
                <a:gd name="connsiteX2241" fmla="*/ 654593 w 4177355"/>
                <a:gd name="connsiteY2241" fmla="*/ 1586941 h 3832767"/>
                <a:gd name="connsiteX2242" fmla="*/ 657414 w 4177355"/>
                <a:gd name="connsiteY2242" fmla="*/ 1582649 h 3832767"/>
                <a:gd name="connsiteX2243" fmla="*/ 658640 w 4177355"/>
                <a:gd name="connsiteY2243" fmla="*/ 1579093 h 3832767"/>
                <a:gd name="connsiteX2244" fmla="*/ 658150 w 4177355"/>
                <a:gd name="connsiteY2244" fmla="*/ 1576641 h 3832767"/>
                <a:gd name="connsiteX2245" fmla="*/ 655942 w 4177355"/>
                <a:gd name="connsiteY2245" fmla="*/ 1575660 h 3832767"/>
                <a:gd name="connsiteX2246" fmla="*/ 655574 w 4177355"/>
                <a:gd name="connsiteY2246" fmla="*/ 1575660 h 3832767"/>
                <a:gd name="connsiteX2247" fmla="*/ 655207 w 4177355"/>
                <a:gd name="connsiteY2247" fmla="*/ 1575660 h 3832767"/>
                <a:gd name="connsiteX2248" fmla="*/ 654839 w 4177355"/>
                <a:gd name="connsiteY2248" fmla="*/ 1575660 h 3832767"/>
                <a:gd name="connsiteX2249" fmla="*/ 654471 w 4177355"/>
                <a:gd name="connsiteY2249" fmla="*/ 1575660 h 3832767"/>
                <a:gd name="connsiteX2250" fmla="*/ 4147066 w 4177355"/>
                <a:gd name="connsiteY2250" fmla="*/ 959449 h 3832767"/>
                <a:gd name="connsiteX2251" fmla="*/ 4146208 w 4177355"/>
                <a:gd name="connsiteY2251" fmla="*/ 959572 h 3832767"/>
                <a:gd name="connsiteX2252" fmla="*/ 4145349 w 4177355"/>
                <a:gd name="connsiteY2252" fmla="*/ 959817 h 3832767"/>
                <a:gd name="connsiteX2253" fmla="*/ 4144491 w 4177355"/>
                <a:gd name="connsiteY2253" fmla="*/ 960062 h 3832767"/>
                <a:gd name="connsiteX2254" fmla="*/ 4143632 w 4177355"/>
                <a:gd name="connsiteY2254" fmla="*/ 960307 h 3832767"/>
                <a:gd name="connsiteX2255" fmla="*/ 4134926 w 4177355"/>
                <a:gd name="connsiteY2255" fmla="*/ 963986 h 3832767"/>
                <a:gd name="connsiteX2256" fmla="*/ 4127568 w 4177355"/>
                <a:gd name="connsiteY2256" fmla="*/ 969259 h 3832767"/>
                <a:gd name="connsiteX2257" fmla="*/ 4122172 w 4177355"/>
                <a:gd name="connsiteY2257" fmla="*/ 975391 h 3832767"/>
                <a:gd name="connsiteX2258" fmla="*/ 4119597 w 4177355"/>
                <a:gd name="connsiteY2258" fmla="*/ 981767 h 3832767"/>
                <a:gd name="connsiteX2259" fmla="*/ 4120210 w 4177355"/>
                <a:gd name="connsiteY2259" fmla="*/ 986795 h 3832767"/>
                <a:gd name="connsiteX2260" fmla="*/ 4123399 w 4177355"/>
                <a:gd name="connsiteY2260" fmla="*/ 990229 h 3832767"/>
                <a:gd name="connsiteX2261" fmla="*/ 4128794 w 4177355"/>
                <a:gd name="connsiteY2261" fmla="*/ 991946 h 3832767"/>
                <a:gd name="connsiteX2262" fmla="*/ 4135907 w 4177355"/>
                <a:gd name="connsiteY2262" fmla="*/ 991578 h 3832767"/>
                <a:gd name="connsiteX2263" fmla="*/ 4136765 w 4177355"/>
                <a:gd name="connsiteY2263" fmla="*/ 991455 h 3832767"/>
                <a:gd name="connsiteX2264" fmla="*/ 4137624 w 4177355"/>
                <a:gd name="connsiteY2264" fmla="*/ 991210 h 3832767"/>
                <a:gd name="connsiteX2265" fmla="*/ 4138482 w 4177355"/>
                <a:gd name="connsiteY2265" fmla="*/ 990965 h 3832767"/>
                <a:gd name="connsiteX2266" fmla="*/ 4139340 w 4177355"/>
                <a:gd name="connsiteY2266" fmla="*/ 990719 h 3832767"/>
                <a:gd name="connsiteX2267" fmla="*/ 4148047 w 4177355"/>
                <a:gd name="connsiteY2267" fmla="*/ 987041 h 3832767"/>
                <a:gd name="connsiteX2268" fmla="*/ 4155527 w 4177355"/>
                <a:gd name="connsiteY2268" fmla="*/ 981767 h 3832767"/>
                <a:gd name="connsiteX2269" fmla="*/ 4160923 w 4177355"/>
                <a:gd name="connsiteY2269" fmla="*/ 975513 h 3832767"/>
                <a:gd name="connsiteX2270" fmla="*/ 4163498 w 4177355"/>
                <a:gd name="connsiteY2270" fmla="*/ 969137 h 3832767"/>
                <a:gd name="connsiteX2271" fmla="*/ 4162885 w 4177355"/>
                <a:gd name="connsiteY2271" fmla="*/ 964232 h 3832767"/>
                <a:gd name="connsiteX2272" fmla="*/ 4159574 w 4177355"/>
                <a:gd name="connsiteY2272" fmla="*/ 960798 h 3832767"/>
                <a:gd name="connsiteX2273" fmla="*/ 4154178 w 4177355"/>
                <a:gd name="connsiteY2273" fmla="*/ 959204 h 3832767"/>
                <a:gd name="connsiteX2274" fmla="*/ 4147189 w 4177355"/>
                <a:gd name="connsiteY2274" fmla="*/ 959572 h 3832767"/>
                <a:gd name="connsiteX2275" fmla="*/ 619644 w 4177355"/>
                <a:gd name="connsiteY2275" fmla="*/ 1619929 h 3832767"/>
                <a:gd name="connsiteX2276" fmla="*/ 616088 w 4177355"/>
                <a:gd name="connsiteY2276" fmla="*/ 1621155 h 3832767"/>
                <a:gd name="connsiteX2277" fmla="*/ 612164 w 4177355"/>
                <a:gd name="connsiteY2277" fmla="*/ 1623607 h 3832767"/>
                <a:gd name="connsiteX2278" fmla="*/ 608240 w 4177355"/>
                <a:gd name="connsiteY2278" fmla="*/ 1626918 h 3832767"/>
                <a:gd name="connsiteX2279" fmla="*/ 604683 w 4177355"/>
                <a:gd name="connsiteY2279" fmla="*/ 1630843 h 3832767"/>
                <a:gd name="connsiteX2280" fmla="*/ 601986 w 4177355"/>
                <a:gd name="connsiteY2280" fmla="*/ 1635135 h 3832767"/>
                <a:gd name="connsiteX2281" fmla="*/ 600882 w 4177355"/>
                <a:gd name="connsiteY2281" fmla="*/ 1638691 h 3832767"/>
                <a:gd name="connsiteX2282" fmla="*/ 601495 w 4177355"/>
                <a:gd name="connsiteY2282" fmla="*/ 1641143 h 3832767"/>
                <a:gd name="connsiteX2283" fmla="*/ 603825 w 4177355"/>
                <a:gd name="connsiteY2283" fmla="*/ 1642002 h 3832767"/>
                <a:gd name="connsiteX2284" fmla="*/ 604070 w 4177355"/>
                <a:gd name="connsiteY2284" fmla="*/ 1642002 h 3832767"/>
                <a:gd name="connsiteX2285" fmla="*/ 604315 w 4177355"/>
                <a:gd name="connsiteY2285" fmla="*/ 1642002 h 3832767"/>
                <a:gd name="connsiteX2286" fmla="*/ 604683 w 4177355"/>
                <a:gd name="connsiteY2286" fmla="*/ 1642002 h 3832767"/>
                <a:gd name="connsiteX2287" fmla="*/ 605051 w 4177355"/>
                <a:gd name="connsiteY2287" fmla="*/ 1642002 h 3832767"/>
                <a:gd name="connsiteX2288" fmla="*/ 608607 w 4177355"/>
                <a:gd name="connsiteY2288" fmla="*/ 1640776 h 3832767"/>
                <a:gd name="connsiteX2289" fmla="*/ 612532 w 4177355"/>
                <a:gd name="connsiteY2289" fmla="*/ 1638323 h 3832767"/>
                <a:gd name="connsiteX2290" fmla="*/ 616456 w 4177355"/>
                <a:gd name="connsiteY2290" fmla="*/ 1635012 h 3832767"/>
                <a:gd name="connsiteX2291" fmla="*/ 620012 w 4177355"/>
                <a:gd name="connsiteY2291" fmla="*/ 1631088 h 3832767"/>
                <a:gd name="connsiteX2292" fmla="*/ 622710 w 4177355"/>
                <a:gd name="connsiteY2292" fmla="*/ 1626796 h 3832767"/>
                <a:gd name="connsiteX2293" fmla="*/ 623814 w 4177355"/>
                <a:gd name="connsiteY2293" fmla="*/ 1623240 h 3832767"/>
                <a:gd name="connsiteX2294" fmla="*/ 623200 w 4177355"/>
                <a:gd name="connsiteY2294" fmla="*/ 1620910 h 3832767"/>
                <a:gd name="connsiteX2295" fmla="*/ 620870 w 4177355"/>
                <a:gd name="connsiteY2295" fmla="*/ 1620051 h 3832767"/>
                <a:gd name="connsiteX2296" fmla="*/ 620625 w 4177355"/>
                <a:gd name="connsiteY2296" fmla="*/ 1620051 h 3832767"/>
                <a:gd name="connsiteX2297" fmla="*/ 620257 w 4177355"/>
                <a:gd name="connsiteY2297" fmla="*/ 1620051 h 3832767"/>
                <a:gd name="connsiteX2298" fmla="*/ 619889 w 4177355"/>
                <a:gd name="connsiteY2298" fmla="*/ 1620051 h 3832767"/>
                <a:gd name="connsiteX2299" fmla="*/ 619521 w 4177355"/>
                <a:gd name="connsiteY2299" fmla="*/ 1620051 h 3832767"/>
                <a:gd name="connsiteX2300" fmla="*/ 4136765 w 4177355"/>
                <a:gd name="connsiteY2300" fmla="*/ 1020764 h 3832767"/>
                <a:gd name="connsiteX2301" fmla="*/ 4136152 w 4177355"/>
                <a:gd name="connsiteY2301" fmla="*/ 1020886 h 3832767"/>
                <a:gd name="connsiteX2302" fmla="*/ 4135539 w 4177355"/>
                <a:gd name="connsiteY2302" fmla="*/ 1021009 h 3832767"/>
                <a:gd name="connsiteX2303" fmla="*/ 4134803 w 4177355"/>
                <a:gd name="connsiteY2303" fmla="*/ 1021131 h 3832767"/>
                <a:gd name="connsiteX2304" fmla="*/ 4134067 w 4177355"/>
                <a:gd name="connsiteY2304" fmla="*/ 1021254 h 3832767"/>
                <a:gd name="connsiteX2305" fmla="*/ 4125361 w 4177355"/>
                <a:gd name="connsiteY2305" fmla="*/ 1024810 h 3832767"/>
                <a:gd name="connsiteX2306" fmla="*/ 4117758 w 4177355"/>
                <a:gd name="connsiteY2306" fmla="*/ 1029961 h 3832767"/>
                <a:gd name="connsiteX2307" fmla="*/ 4112117 w 4177355"/>
                <a:gd name="connsiteY2307" fmla="*/ 1036092 h 3832767"/>
                <a:gd name="connsiteX2308" fmla="*/ 4109174 w 4177355"/>
                <a:gd name="connsiteY2308" fmla="*/ 1042591 h 3832767"/>
                <a:gd name="connsiteX2309" fmla="*/ 4109542 w 4177355"/>
                <a:gd name="connsiteY2309" fmla="*/ 1047864 h 3832767"/>
                <a:gd name="connsiteX2310" fmla="*/ 4112730 w 4177355"/>
                <a:gd name="connsiteY2310" fmla="*/ 1051543 h 3832767"/>
                <a:gd name="connsiteX2311" fmla="*/ 4118248 w 4177355"/>
                <a:gd name="connsiteY2311" fmla="*/ 1053383 h 3832767"/>
                <a:gd name="connsiteX2312" fmla="*/ 4125606 w 4177355"/>
                <a:gd name="connsiteY2312" fmla="*/ 1053138 h 3832767"/>
                <a:gd name="connsiteX2313" fmla="*/ 4126219 w 4177355"/>
                <a:gd name="connsiteY2313" fmla="*/ 1053138 h 3832767"/>
                <a:gd name="connsiteX2314" fmla="*/ 4126832 w 4177355"/>
                <a:gd name="connsiteY2314" fmla="*/ 1053015 h 3832767"/>
                <a:gd name="connsiteX2315" fmla="*/ 4127445 w 4177355"/>
                <a:gd name="connsiteY2315" fmla="*/ 1052892 h 3832767"/>
                <a:gd name="connsiteX2316" fmla="*/ 4128181 w 4177355"/>
                <a:gd name="connsiteY2316" fmla="*/ 1052770 h 3832767"/>
                <a:gd name="connsiteX2317" fmla="*/ 4137010 w 4177355"/>
                <a:gd name="connsiteY2317" fmla="*/ 1049213 h 3832767"/>
                <a:gd name="connsiteX2318" fmla="*/ 4144613 w 4177355"/>
                <a:gd name="connsiteY2318" fmla="*/ 1044063 h 3832767"/>
                <a:gd name="connsiteX2319" fmla="*/ 4150255 w 4177355"/>
                <a:gd name="connsiteY2319" fmla="*/ 1037809 h 3832767"/>
                <a:gd name="connsiteX2320" fmla="*/ 4153075 w 4177355"/>
                <a:gd name="connsiteY2320" fmla="*/ 1031310 h 3832767"/>
                <a:gd name="connsiteX2321" fmla="*/ 4152707 w 4177355"/>
                <a:gd name="connsiteY2321" fmla="*/ 1026036 h 3832767"/>
                <a:gd name="connsiteX2322" fmla="*/ 4149519 w 4177355"/>
                <a:gd name="connsiteY2322" fmla="*/ 1022358 h 3832767"/>
                <a:gd name="connsiteX2323" fmla="*/ 4144000 w 4177355"/>
                <a:gd name="connsiteY2323" fmla="*/ 1020641 h 3832767"/>
                <a:gd name="connsiteX2324" fmla="*/ 4136643 w 4177355"/>
                <a:gd name="connsiteY2324" fmla="*/ 1021009 h 3832767"/>
                <a:gd name="connsiteX2325" fmla="*/ 585553 w 4177355"/>
                <a:gd name="connsiteY2325" fmla="*/ 1664443 h 3832767"/>
                <a:gd name="connsiteX2326" fmla="*/ 581874 w 4177355"/>
                <a:gd name="connsiteY2326" fmla="*/ 1665669 h 3832767"/>
                <a:gd name="connsiteX2327" fmla="*/ 577828 w 4177355"/>
                <a:gd name="connsiteY2327" fmla="*/ 1668122 h 3832767"/>
                <a:gd name="connsiteX2328" fmla="*/ 573781 w 4177355"/>
                <a:gd name="connsiteY2328" fmla="*/ 1671555 h 3832767"/>
                <a:gd name="connsiteX2329" fmla="*/ 570225 w 4177355"/>
                <a:gd name="connsiteY2329" fmla="*/ 1675602 h 3832767"/>
                <a:gd name="connsiteX2330" fmla="*/ 567527 w 4177355"/>
                <a:gd name="connsiteY2330" fmla="*/ 1679894 h 3832767"/>
                <a:gd name="connsiteX2331" fmla="*/ 566546 w 4177355"/>
                <a:gd name="connsiteY2331" fmla="*/ 1683450 h 3832767"/>
                <a:gd name="connsiteX2332" fmla="*/ 567282 w 4177355"/>
                <a:gd name="connsiteY2332" fmla="*/ 1685780 h 3832767"/>
                <a:gd name="connsiteX2333" fmla="*/ 569611 w 4177355"/>
                <a:gd name="connsiteY2333" fmla="*/ 1686639 h 3832767"/>
                <a:gd name="connsiteX2334" fmla="*/ 569857 w 4177355"/>
                <a:gd name="connsiteY2334" fmla="*/ 1686639 h 3832767"/>
                <a:gd name="connsiteX2335" fmla="*/ 570102 w 4177355"/>
                <a:gd name="connsiteY2335" fmla="*/ 1686639 h 3832767"/>
                <a:gd name="connsiteX2336" fmla="*/ 570347 w 4177355"/>
                <a:gd name="connsiteY2336" fmla="*/ 1686639 h 3832767"/>
                <a:gd name="connsiteX2337" fmla="*/ 570593 w 4177355"/>
                <a:gd name="connsiteY2337" fmla="*/ 1686639 h 3832767"/>
                <a:gd name="connsiteX2338" fmla="*/ 574271 w 4177355"/>
                <a:gd name="connsiteY2338" fmla="*/ 1685290 h 3832767"/>
                <a:gd name="connsiteX2339" fmla="*/ 578318 w 4177355"/>
                <a:gd name="connsiteY2339" fmla="*/ 1682715 h 3832767"/>
                <a:gd name="connsiteX2340" fmla="*/ 582365 w 4177355"/>
                <a:gd name="connsiteY2340" fmla="*/ 1679281 h 3832767"/>
                <a:gd name="connsiteX2341" fmla="*/ 585921 w 4177355"/>
                <a:gd name="connsiteY2341" fmla="*/ 1675234 h 3832767"/>
                <a:gd name="connsiteX2342" fmla="*/ 588619 w 4177355"/>
                <a:gd name="connsiteY2342" fmla="*/ 1670820 h 3832767"/>
                <a:gd name="connsiteX2343" fmla="*/ 589600 w 4177355"/>
                <a:gd name="connsiteY2343" fmla="*/ 1667263 h 3832767"/>
                <a:gd name="connsiteX2344" fmla="*/ 588864 w 4177355"/>
                <a:gd name="connsiteY2344" fmla="*/ 1664933 h 3832767"/>
                <a:gd name="connsiteX2345" fmla="*/ 586412 w 4177355"/>
                <a:gd name="connsiteY2345" fmla="*/ 1664198 h 3832767"/>
                <a:gd name="connsiteX2346" fmla="*/ 586166 w 4177355"/>
                <a:gd name="connsiteY2346" fmla="*/ 1664198 h 3832767"/>
                <a:gd name="connsiteX2347" fmla="*/ 585921 w 4177355"/>
                <a:gd name="connsiteY2347" fmla="*/ 1664198 h 3832767"/>
                <a:gd name="connsiteX2348" fmla="*/ 585676 w 4177355"/>
                <a:gd name="connsiteY2348" fmla="*/ 1664198 h 3832767"/>
                <a:gd name="connsiteX2349" fmla="*/ 585431 w 4177355"/>
                <a:gd name="connsiteY2349" fmla="*/ 1664198 h 3832767"/>
                <a:gd name="connsiteX2350" fmla="*/ 4123644 w 4177355"/>
                <a:gd name="connsiteY2350" fmla="*/ 1083672 h 3832767"/>
                <a:gd name="connsiteX2351" fmla="*/ 4123153 w 4177355"/>
                <a:gd name="connsiteY2351" fmla="*/ 1083672 h 3832767"/>
                <a:gd name="connsiteX2352" fmla="*/ 4122663 w 4177355"/>
                <a:gd name="connsiteY2352" fmla="*/ 1083672 h 3832767"/>
                <a:gd name="connsiteX2353" fmla="*/ 4122172 w 4177355"/>
                <a:gd name="connsiteY2353" fmla="*/ 1083672 h 3832767"/>
                <a:gd name="connsiteX2354" fmla="*/ 4121682 w 4177355"/>
                <a:gd name="connsiteY2354" fmla="*/ 1083795 h 3832767"/>
                <a:gd name="connsiteX2355" fmla="*/ 4112852 w 4177355"/>
                <a:gd name="connsiteY2355" fmla="*/ 1087106 h 3832767"/>
                <a:gd name="connsiteX2356" fmla="*/ 4105127 w 4177355"/>
                <a:gd name="connsiteY2356" fmla="*/ 1092134 h 3832767"/>
                <a:gd name="connsiteX2357" fmla="*/ 4099241 w 4177355"/>
                <a:gd name="connsiteY2357" fmla="*/ 1098388 h 3832767"/>
                <a:gd name="connsiteX2358" fmla="*/ 4096052 w 4177355"/>
                <a:gd name="connsiteY2358" fmla="*/ 1105010 h 3832767"/>
                <a:gd name="connsiteX2359" fmla="*/ 4096175 w 4177355"/>
                <a:gd name="connsiteY2359" fmla="*/ 1110528 h 3832767"/>
                <a:gd name="connsiteX2360" fmla="*/ 4099241 w 4177355"/>
                <a:gd name="connsiteY2360" fmla="*/ 1114452 h 3832767"/>
                <a:gd name="connsiteX2361" fmla="*/ 4104759 w 4177355"/>
                <a:gd name="connsiteY2361" fmla="*/ 1116414 h 3832767"/>
                <a:gd name="connsiteX2362" fmla="*/ 4112117 w 4177355"/>
                <a:gd name="connsiteY2362" fmla="*/ 1116169 h 3832767"/>
                <a:gd name="connsiteX2363" fmla="*/ 4112607 w 4177355"/>
                <a:gd name="connsiteY2363" fmla="*/ 1116169 h 3832767"/>
                <a:gd name="connsiteX2364" fmla="*/ 4113098 w 4177355"/>
                <a:gd name="connsiteY2364" fmla="*/ 1116169 h 3832767"/>
                <a:gd name="connsiteX2365" fmla="*/ 4113588 w 4177355"/>
                <a:gd name="connsiteY2365" fmla="*/ 1116169 h 3832767"/>
                <a:gd name="connsiteX2366" fmla="*/ 4114079 w 4177355"/>
                <a:gd name="connsiteY2366" fmla="*/ 1116046 h 3832767"/>
                <a:gd name="connsiteX2367" fmla="*/ 4123031 w 4177355"/>
                <a:gd name="connsiteY2367" fmla="*/ 1112735 h 3832767"/>
                <a:gd name="connsiteX2368" fmla="*/ 4130879 w 4177355"/>
                <a:gd name="connsiteY2368" fmla="*/ 1107585 h 3832767"/>
                <a:gd name="connsiteX2369" fmla="*/ 4136765 w 4177355"/>
                <a:gd name="connsiteY2369" fmla="*/ 1101331 h 3832767"/>
                <a:gd name="connsiteX2370" fmla="*/ 4139954 w 4177355"/>
                <a:gd name="connsiteY2370" fmla="*/ 1094709 h 3832767"/>
                <a:gd name="connsiteX2371" fmla="*/ 4139708 w 4177355"/>
                <a:gd name="connsiteY2371" fmla="*/ 1089191 h 3832767"/>
                <a:gd name="connsiteX2372" fmla="*/ 4136643 w 4177355"/>
                <a:gd name="connsiteY2372" fmla="*/ 1085266 h 3832767"/>
                <a:gd name="connsiteX2373" fmla="*/ 4131124 w 4177355"/>
                <a:gd name="connsiteY2373" fmla="*/ 1083304 h 3832767"/>
                <a:gd name="connsiteX2374" fmla="*/ 4123644 w 4177355"/>
                <a:gd name="connsiteY2374" fmla="*/ 1083550 h 3832767"/>
                <a:gd name="connsiteX2375" fmla="*/ 552321 w 4177355"/>
                <a:gd name="connsiteY2375" fmla="*/ 1709325 h 3832767"/>
                <a:gd name="connsiteX2376" fmla="*/ 548642 w 4177355"/>
                <a:gd name="connsiteY2376" fmla="*/ 1710674 h 3832767"/>
                <a:gd name="connsiteX2377" fmla="*/ 544473 w 4177355"/>
                <a:gd name="connsiteY2377" fmla="*/ 1713249 h 3832767"/>
                <a:gd name="connsiteX2378" fmla="*/ 540426 w 4177355"/>
                <a:gd name="connsiteY2378" fmla="*/ 1716805 h 3832767"/>
                <a:gd name="connsiteX2379" fmla="*/ 536747 w 4177355"/>
                <a:gd name="connsiteY2379" fmla="*/ 1720975 h 3832767"/>
                <a:gd name="connsiteX2380" fmla="*/ 534172 w 4177355"/>
                <a:gd name="connsiteY2380" fmla="*/ 1725267 h 3832767"/>
                <a:gd name="connsiteX2381" fmla="*/ 533313 w 4177355"/>
                <a:gd name="connsiteY2381" fmla="*/ 1728700 h 3832767"/>
                <a:gd name="connsiteX2382" fmla="*/ 534172 w 4177355"/>
                <a:gd name="connsiteY2382" fmla="*/ 1730908 h 3832767"/>
                <a:gd name="connsiteX2383" fmla="*/ 536747 w 4177355"/>
                <a:gd name="connsiteY2383" fmla="*/ 1731644 h 3832767"/>
                <a:gd name="connsiteX2384" fmla="*/ 536992 w 4177355"/>
                <a:gd name="connsiteY2384" fmla="*/ 1731644 h 3832767"/>
                <a:gd name="connsiteX2385" fmla="*/ 537237 w 4177355"/>
                <a:gd name="connsiteY2385" fmla="*/ 1731644 h 3832767"/>
                <a:gd name="connsiteX2386" fmla="*/ 537483 w 4177355"/>
                <a:gd name="connsiteY2386" fmla="*/ 1731644 h 3832767"/>
                <a:gd name="connsiteX2387" fmla="*/ 537728 w 4177355"/>
                <a:gd name="connsiteY2387" fmla="*/ 1731644 h 3832767"/>
                <a:gd name="connsiteX2388" fmla="*/ 541407 w 4177355"/>
                <a:gd name="connsiteY2388" fmla="*/ 1730295 h 3832767"/>
                <a:gd name="connsiteX2389" fmla="*/ 545576 w 4177355"/>
                <a:gd name="connsiteY2389" fmla="*/ 1727719 h 3832767"/>
                <a:gd name="connsiteX2390" fmla="*/ 549623 w 4177355"/>
                <a:gd name="connsiteY2390" fmla="*/ 1724163 h 3832767"/>
                <a:gd name="connsiteX2391" fmla="*/ 553302 w 4177355"/>
                <a:gd name="connsiteY2391" fmla="*/ 1719994 h 3832767"/>
                <a:gd name="connsiteX2392" fmla="*/ 555877 w 4177355"/>
                <a:gd name="connsiteY2392" fmla="*/ 1715579 h 3832767"/>
                <a:gd name="connsiteX2393" fmla="*/ 556735 w 4177355"/>
                <a:gd name="connsiteY2393" fmla="*/ 1712146 h 3832767"/>
                <a:gd name="connsiteX2394" fmla="*/ 555877 w 4177355"/>
                <a:gd name="connsiteY2394" fmla="*/ 1709938 h 3832767"/>
                <a:gd name="connsiteX2395" fmla="*/ 553424 w 4177355"/>
                <a:gd name="connsiteY2395" fmla="*/ 1709325 h 3832767"/>
                <a:gd name="connsiteX2396" fmla="*/ 553179 w 4177355"/>
                <a:gd name="connsiteY2396" fmla="*/ 1709325 h 3832767"/>
                <a:gd name="connsiteX2397" fmla="*/ 552934 w 4177355"/>
                <a:gd name="connsiteY2397" fmla="*/ 1709325 h 3832767"/>
                <a:gd name="connsiteX2398" fmla="*/ 552689 w 4177355"/>
                <a:gd name="connsiteY2398" fmla="*/ 1709325 h 3832767"/>
                <a:gd name="connsiteX2399" fmla="*/ 552443 w 4177355"/>
                <a:gd name="connsiteY2399" fmla="*/ 1709325 h 3832767"/>
                <a:gd name="connsiteX2400" fmla="*/ 4107457 w 4177355"/>
                <a:gd name="connsiteY2400" fmla="*/ 1148298 h 3832767"/>
                <a:gd name="connsiteX2401" fmla="*/ 4107089 w 4177355"/>
                <a:gd name="connsiteY2401" fmla="*/ 1148298 h 3832767"/>
                <a:gd name="connsiteX2402" fmla="*/ 4106721 w 4177355"/>
                <a:gd name="connsiteY2402" fmla="*/ 1148298 h 3832767"/>
                <a:gd name="connsiteX2403" fmla="*/ 4106353 w 4177355"/>
                <a:gd name="connsiteY2403" fmla="*/ 1148298 h 3832767"/>
                <a:gd name="connsiteX2404" fmla="*/ 4105985 w 4177355"/>
                <a:gd name="connsiteY2404" fmla="*/ 1148298 h 3832767"/>
                <a:gd name="connsiteX2405" fmla="*/ 4097034 w 4177355"/>
                <a:gd name="connsiteY2405" fmla="*/ 1151363 h 3832767"/>
                <a:gd name="connsiteX2406" fmla="*/ 4089062 w 4177355"/>
                <a:gd name="connsiteY2406" fmla="*/ 1156391 h 3832767"/>
                <a:gd name="connsiteX2407" fmla="*/ 4082931 w 4177355"/>
                <a:gd name="connsiteY2407" fmla="*/ 1162523 h 3832767"/>
                <a:gd name="connsiteX2408" fmla="*/ 4079497 w 4177355"/>
                <a:gd name="connsiteY2408" fmla="*/ 1169267 h 3832767"/>
                <a:gd name="connsiteX2409" fmla="*/ 4079497 w 4177355"/>
                <a:gd name="connsiteY2409" fmla="*/ 1175153 h 3832767"/>
                <a:gd name="connsiteX2410" fmla="*/ 4082563 w 4177355"/>
                <a:gd name="connsiteY2410" fmla="*/ 1179323 h 3832767"/>
                <a:gd name="connsiteX2411" fmla="*/ 4088204 w 4177355"/>
                <a:gd name="connsiteY2411" fmla="*/ 1181530 h 3832767"/>
                <a:gd name="connsiteX2412" fmla="*/ 4095930 w 4177355"/>
                <a:gd name="connsiteY2412" fmla="*/ 1181407 h 3832767"/>
                <a:gd name="connsiteX2413" fmla="*/ 4096297 w 4177355"/>
                <a:gd name="connsiteY2413" fmla="*/ 1181407 h 3832767"/>
                <a:gd name="connsiteX2414" fmla="*/ 4096665 w 4177355"/>
                <a:gd name="connsiteY2414" fmla="*/ 1181407 h 3832767"/>
                <a:gd name="connsiteX2415" fmla="*/ 4097034 w 4177355"/>
                <a:gd name="connsiteY2415" fmla="*/ 1181407 h 3832767"/>
                <a:gd name="connsiteX2416" fmla="*/ 4097401 w 4177355"/>
                <a:gd name="connsiteY2416" fmla="*/ 1181407 h 3832767"/>
                <a:gd name="connsiteX2417" fmla="*/ 4106231 w 4177355"/>
                <a:gd name="connsiteY2417" fmla="*/ 1178342 h 3832767"/>
                <a:gd name="connsiteX2418" fmla="*/ 4114202 w 4177355"/>
                <a:gd name="connsiteY2418" fmla="*/ 1173314 h 3832767"/>
                <a:gd name="connsiteX2419" fmla="*/ 4120333 w 4177355"/>
                <a:gd name="connsiteY2419" fmla="*/ 1167060 h 3832767"/>
                <a:gd name="connsiteX2420" fmla="*/ 4123767 w 4177355"/>
                <a:gd name="connsiteY2420" fmla="*/ 1160315 h 3832767"/>
                <a:gd name="connsiteX2421" fmla="*/ 4123767 w 4177355"/>
                <a:gd name="connsiteY2421" fmla="*/ 1154552 h 3832767"/>
                <a:gd name="connsiteX2422" fmla="*/ 4120701 w 4177355"/>
                <a:gd name="connsiteY2422" fmla="*/ 1150382 h 3832767"/>
                <a:gd name="connsiteX2423" fmla="*/ 4115060 w 4177355"/>
                <a:gd name="connsiteY2423" fmla="*/ 1148175 h 3832767"/>
                <a:gd name="connsiteX2424" fmla="*/ 4107334 w 4177355"/>
                <a:gd name="connsiteY2424" fmla="*/ 1148298 h 3832767"/>
                <a:gd name="connsiteX2425" fmla="*/ 519824 w 4177355"/>
                <a:gd name="connsiteY2425" fmla="*/ 1754453 h 3832767"/>
                <a:gd name="connsiteX2426" fmla="*/ 516023 w 4177355"/>
                <a:gd name="connsiteY2426" fmla="*/ 1755802 h 3832767"/>
                <a:gd name="connsiteX2427" fmla="*/ 511853 w 4177355"/>
                <a:gd name="connsiteY2427" fmla="*/ 1758499 h 3832767"/>
                <a:gd name="connsiteX2428" fmla="*/ 507684 w 4177355"/>
                <a:gd name="connsiteY2428" fmla="*/ 1762178 h 3832767"/>
                <a:gd name="connsiteX2429" fmla="*/ 504005 w 4177355"/>
                <a:gd name="connsiteY2429" fmla="*/ 1766470 h 3832767"/>
                <a:gd name="connsiteX2430" fmla="*/ 501552 w 4177355"/>
                <a:gd name="connsiteY2430" fmla="*/ 1770762 h 3832767"/>
                <a:gd name="connsiteX2431" fmla="*/ 500817 w 4177355"/>
                <a:gd name="connsiteY2431" fmla="*/ 1774196 h 3832767"/>
                <a:gd name="connsiteX2432" fmla="*/ 501798 w 4177355"/>
                <a:gd name="connsiteY2432" fmla="*/ 1776403 h 3832767"/>
                <a:gd name="connsiteX2433" fmla="*/ 504373 w 4177355"/>
                <a:gd name="connsiteY2433" fmla="*/ 1777016 h 3832767"/>
                <a:gd name="connsiteX2434" fmla="*/ 504496 w 4177355"/>
                <a:gd name="connsiteY2434" fmla="*/ 1777016 h 3832767"/>
                <a:gd name="connsiteX2435" fmla="*/ 504618 w 4177355"/>
                <a:gd name="connsiteY2435" fmla="*/ 1777016 h 3832767"/>
                <a:gd name="connsiteX2436" fmla="*/ 504741 w 4177355"/>
                <a:gd name="connsiteY2436" fmla="*/ 1777016 h 3832767"/>
                <a:gd name="connsiteX2437" fmla="*/ 504863 w 4177355"/>
                <a:gd name="connsiteY2437" fmla="*/ 1777016 h 3832767"/>
                <a:gd name="connsiteX2438" fmla="*/ 508665 w 4177355"/>
                <a:gd name="connsiteY2438" fmla="*/ 1775667 h 3832767"/>
                <a:gd name="connsiteX2439" fmla="*/ 512957 w 4177355"/>
                <a:gd name="connsiteY2439" fmla="*/ 1772970 h 3832767"/>
                <a:gd name="connsiteX2440" fmla="*/ 517126 w 4177355"/>
                <a:gd name="connsiteY2440" fmla="*/ 1769291 h 3832767"/>
                <a:gd name="connsiteX2441" fmla="*/ 520805 w 4177355"/>
                <a:gd name="connsiteY2441" fmla="*/ 1764999 h 3832767"/>
                <a:gd name="connsiteX2442" fmla="*/ 523258 w 4177355"/>
                <a:gd name="connsiteY2442" fmla="*/ 1760584 h 3832767"/>
                <a:gd name="connsiteX2443" fmla="*/ 523993 w 4177355"/>
                <a:gd name="connsiteY2443" fmla="*/ 1757150 h 3832767"/>
                <a:gd name="connsiteX2444" fmla="*/ 523013 w 4177355"/>
                <a:gd name="connsiteY2444" fmla="*/ 1754943 h 3832767"/>
                <a:gd name="connsiteX2445" fmla="*/ 520437 w 4177355"/>
                <a:gd name="connsiteY2445" fmla="*/ 1754330 h 3832767"/>
                <a:gd name="connsiteX2446" fmla="*/ 520315 w 4177355"/>
                <a:gd name="connsiteY2446" fmla="*/ 1754330 h 3832767"/>
                <a:gd name="connsiteX2447" fmla="*/ 520192 w 4177355"/>
                <a:gd name="connsiteY2447" fmla="*/ 1754330 h 3832767"/>
                <a:gd name="connsiteX2448" fmla="*/ 520069 w 4177355"/>
                <a:gd name="connsiteY2448" fmla="*/ 1754330 h 3832767"/>
                <a:gd name="connsiteX2449" fmla="*/ 519947 w 4177355"/>
                <a:gd name="connsiteY2449" fmla="*/ 1754330 h 3832767"/>
                <a:gd name="connsiteX2450" fmla="*/ 4088572 w 4177355"/>
                <a:gd name="connsiteY2450" fmla="*/ 1214272 h 3832767"/>
                <a:gd name="connsiteX2451" fmla="*/ 4088327 w 4177355"/>
                <a:gd name="connsiteY2451" fmla="*/ 1214272 h 3832767"/>
                <a:gd name="connsiteX2452" fmla="*/ 4088082 w 4177355"/>
                <a:gd name="connsiteY2452" fmla="*/ 1214272 h 3832767"/>
                <a:gd name="connsiteX2453" fmla="*/ 4087836 w 4177355"/>
                <a:gd name="connsiteY2453" fmla="*/ 1214272 h 3832767"/>
                <a:gd name="connsiteX2454" fmla="*/ 4087591 w 4177355"/>
                <a:gd name="connsiteY2454" fmla="*/ 1214272 h 3832767"/>
                <a:gd name="connsiteX2455" fmla="*/ 4078639 w 4177355"/>
                <a:gd name="connsiteY2455" fmla="*/ 1217215 h 3832767"/>
                <a:gd name="connsiteX2456" fmla="*/ 4070546 w 4177355"/>
                <a:gd name="connsiteY2456" fmla="*/ 1222120 h 3832767"/>
                <a:gd name="connsiteX2457" fmla="*/ 4064291 w 4177355"/>
                <a:gd name="connsiteY2457" fmla="*/ 1228252 h 3832767"/>
                <a:gd name="connsiteX2458" fmla="*/ 4060613 w 4177355"/>
                <a:gd name="connsiteY2458" fmla="*/ 1235119 h 3832767"/>
                <a:gd name="connsiteX2459" fmla="*/ 4060245 w 4177355"/>
                <a:gd name="connsiteY2459" fmla="*/ 1241250 h 3832767"/>
                <a:gd name="connsiteX2460" fmla="*/ 4063188 w 4177355"/>
                <a:gd name="connsiteY2460" fmla="*/ 1245665 h 3832767"/>
                <a:gd name="connsiteX2461" fmla="*/ 4068829 w 4177355"/>
                <a:gd name="connsiteY2461" fmla="*/ 1247995 h 3832767"/>
                <a:gd name="connsiteX2462" fmla="*/ 4076677 w 4177355"/>
                <a:gd name="connsiteY2462" fmla="*/ 1247995 h 3832767"/>
                <a:gd name="connsiteX2463" fmla="*/ 4076922 w 4177355"/>
                <a:gd name="connsiteY2463" fmla="*/ 1247995 h 3832767"/>
                <a:gd name="connsiteX2464" fmla="*/ 4077167 w 4177355"/>
                <a:gd name="connsiteY2464" fmla="*/ 1247995 h 3832767"/>
                <a:gd name="connsiteX2465" fmla="*/ 4077413 w 4177355"/>
                <a:gd name="connsiteY2465" fmla="*/ 1247995 h 3832767"/>
                <a:gd name="connsiteX2466" fmla="*/ 4077658 w 4177355"/>
                <a:gd name="connsiteY2466" fmla="*/ 1247995 h 3832767"/>
                <a:gd name="connsiteX2467" fmla="*/ 4086610 w 4177355"/>
                <a:gd name="connsiteY2467" fmla="*/ 1245175 h 3832767"/>
                <a:gd name="connsiteX2468" fmla="*/ 4094704 w 4177355"/>
                <a:gd name="connsiteY2468" fmla="*/ 1240269 h 3832767"/>
                <a:gd name="connsiteX2469" fmla="*/ 4101080 w 4177355"/>
                <a:gd name="connsiteY2469" fmla="*/ 1234015 h 3832767"/>
                <a:gd name="connsiteX2470" fmla="*/ 4104759 w 4177355"/>
                <a:gd name="connsiteY2470" fmla="*/ 1227148 h 3832767"/>
                <a:gd name="connsiteX2471" fmla="*/ 4105004 w 4177355"/>
                <a:gd name="connsiteY2471" fmla="*/ 1221017 h 3832767"/>
                <a:gd name="connsiteX2472" fmla="*/ 4102061 w 4177355"/>
                <a:gd name="connsiteY2472" fmla="*/ 1216602 h 3832767"/>
                <a:gd name="connsiteX2473" fmla="*/ 4096420 w 4177355"/>
                <a:gd name="connsiteY2473" fmla="*/ 1214272 h 3832767"/>
                <a:gd name="connsiteX2474" fmla="*/ 4088572 w 4177355"/>
                <a:gd name="connsiteY2474" fmla="*/ 1214272 h 3832767"/>
                <a:gd name="connsiteX2475" fmla="*/ 487941 w 4177355"/>
                <a:gd name="connsiteY2475" fmla="*/ 1799703 h 3832767"/>
                <a:gd name="connsiteX2476" fmla="*/ 484017 w 4177355"/>
                <a:gd name="connsiteY2476" fmla="*/ 1801051 h 3832767"/>
                <a:gd name="connsiteX2477" fmla="*/ 479725 w 4177355"/>
                <a:gd name="connsiteY2477" fmla="*/ 1803872 h 3832767"/>
                <a:gd name="connsiteX2478" fmla="*/ 475432 w 4177355"/>
                <a:gd name="connsiteY2478" fmla="*/ 1807674 h 3832767"/>
                <a:gd name="connsiteX2479" fmla="*/ 471754 w 4177355"/>
                <a:gd name="connsiteY2479" fmla="*/ 1812088 h 3832767"/>
                <a:gd name="connsiteX2480" fmla="*/ 469424 w 4177355"/>
                <a:gd name="connsiteY2480" fmla="*/ 1816380 h 3832767"/>
                <a:gd name="connsiteX2481" fmla="*/ 468810 w 4177355"/>
                <a:gd name="connsiteY2481" fmla="*/ 1819814 h 3832767"/>
                <a:gd name="connsiteX2482" fmla="*/ 469792 w 4177355"/>
                <a:gd name="connsiteY2482" fmla="*/ 1821899 h 3832767"/>
                <a:gd name="connsiteX2483" fmla="*/ 472489 w 4177355"/>
                <a:gd name="connsiteY2483" fmla="*/ 1822389 h 3832767"/>
                <a:gd name="connsiteX2484" fmla="*/ 472489 w 4177355"/>
                <a:gd name="connsiteY2484" fmla="*/ 1822389 h 3832767"/>
                <a:gd name="connsiteX2485" fmla="*/ 472489 w 4177355"/>
                <a:gd name="connsiteY2485" fmla="*/ 1822389 h 3832767"/>
                <a:gd name="connsiteX2486" fmla="*/ 472489 w 4177355"/>
                <a:gd name="connsiteY2486" fmla="*/ 1822389 h 3832767"/>
                <a:gd name="connsiteX2487" fmla="*/ 472489 w 4177355"/>
                <a:gd name="connsiteY2487" fmla="*/ 1822389 h 3832767"/>
                <a:gd name="connsiteX2488" fmla="*/ 476413 w 4177355"/>
                <a:gd name="connsiteY2488" fmla="*/ 1821040 h 3832767"/>
                <a:gd name="connsiteX2489" fmla="*/ 480705 w 4177355"/>
                <a:gd name="connsiteY2489" fmla="*/ 1818220 h 3832767"/>
                <a:gd name="connsiteX2490" fmla="*/ 484997 w 4177355"/>
                <a:gd name="connsiteY2490" fmla="*/ 1814418 h 3832767"/>
                <a:gd name="connsiteX2491" fmla="*/ 488676 w 4177355"/>
                <a:gd name="connsiteY2491" fmla="*/ 1810004 h 3832767"/>
                <a:gd name="connsiteX2492" fmla="*/ 491006 w 4177355"/>
                <a:gd name="connsiteY2492" fmla="*/ 1805711 h 3832767"/>
                <a:gd name="connsiteX2493" fmla="*/ 491619 w 4177355"/>
                <a:gd name="connsiteY2493" fmla="*/ 1802278 h 3832767"/>
                <a:gd name="connsiteX2494" fmla="*/ 490516 w 4177355"/>
                <a:gd name="connsiteY2494" fmla="*/ 1800193 h 3832767"/>
                <a:gd name="connsiteX2495" fmla="*/ 487818 w 4177355"/>
                <a:gd name="connsiteY2495" fmla="*/ 1799703 h 3832767"/>
                <a:gd name="connsiteX2496" fmla="*/ 487818 w 4177355"/>
                <a:gd name="connsiteY2496" fmla="*/ 1799703 h 3832767"/>
                <a:gd name="connsiteX2497" fmla="*/ 487818 w 4177355"/>
                <a:gd name="connsiteY2497" fmla="*/ 1799703 h 3832767"/>
                <a:gd name="connsiteX2498" fmla="*/ 487818 w 4177355"/>
                <a:gd name="connsiteY2498" fmla="*/ 1799703 h 3832767"/>
                <a:gd name="connsiteX2499" fmla="*/ 487818 w 4177355"/>
                <a:gd name="connsiteY2499" fmla="*/ 1799703 h 3832767"/>
                <a:gd name="connsiteX2500" fmla="*/ 4066499 w 4177355"/>
                <a:gd name="connsiteY2500" fmla="*/ 1281841 h 3832767"/>
                <a:gd name="connsiteX2501" fmla="*/ 4057547 w 4177355"/>
                <a:gd name="connsiteY2501" fmla="*/ 1284538 h 3832767"/>
                <a:gd name="connsiteX2502" fmla="*/ 4049331 w 4177355"/>
                <a:gd name="connsiteY2502" fmla="*/ 1289321 h 3832767"/>
                <a:gd name="connsiteX2503" fmla="*/ 4042831 w 4177355"/>
                <a:gd name="connsiteY2503" fmla="*/ 1295452 h 3832767"/>
                <a:gd name="connsiteX2504" fmla="*/ 4038785 w 4177355"/>
                <a:gd name="connsiteY2504" fmla="*/ 1302442 h 3832767"/>
                <a:gd name="connsiteX2505" fmla="*/ 4038539 w 4177355"/>
                <a:gd name="connsiteY2505" fmla="*/ 1303055 h 3832767"/>
                <a:gd name="connsiteX2506" fmla="*/ 4038417 w 4177355"/>
                <a:gd name="connsiteY2506" fmla="*/ 1303668 h 3832767"/>
                <a:gd name="connsiteX2507" fmla="*/ 4038294 w 4177355"/>
                <a:gd name="connsiteY2507" fmla="*/ 1304282 h 3832767"/>
                <a:gd name="connsiteX2508" fmla="*/ 4038294 w 4177355"/>
                <a:gd name="connsiteY2508" fmla="*/ 1304895 h 3832767"/>
                <a:gd name="connsiteX2509" fmla="*/ 4037926 w 4177355"/>
                <a:gd name="connsiteY2509" fmla="*/ 1305508 h 3832767"/>
                <a:gd name="connsiteX2510" fmla="*/ 4037681 w 4177355"/>
                <a:gd name="connsiteY2510" fmla="*/ 1306121 h 3832767"/>
                <a:gd name="connsiteX2511" fmla="*/ 4037436 w 4177355"/>
                <a:gd name="connsiteY2511" fmla="*/ 1306734 h 3832767"/>
                <a:gd name="connsiteX2512" fmla="*/ 4037191 w 4177355"/>
                <a:gd name="connsiteY2512" fmla="*/ 1307347 h 3832767"/>
                <a:gd name="connsiteX2513" fmla="*/ 4036577 w 4177355"/>
                <a:gd name="connsiteY2513" fmla="*/ 1313724 h 3832767"/>
                <a:gd name="connsiteX2514" fmla="*/ 4039398 w 4177355"/>
                <a:gd name="connsiteY2514" fmla="*/ 1318507 h 3832767"/>
                <a:gd name="connsiteX2515" fmla="*/ 4045039 w 4177355"/>
                <a:gd name="connsiteY2515" fmla="*/ 1321082 h 3832767"/>
                <a:gd name="connsiteX2516" fmla="*/ 4053132 w 4177355"/>
                <a:gd name="connsiteY2516" fmla="*/ 1321082 h 3832767"/>
                <a:gd name="connsiteX2517" fmla="*/ 4062207 w 4177355"/>
                <a:gd name="connsiteY2517" fmla="*/ 1318384 h 3832767"/>
                <a:gd name="connsiteX2518" fmla="*/ 4070546 w 4177355"/>
                <a:gd name="connsiteY2518" fmla="*/ 1313601 h 3832767"/>
                <a:gd name="connsiteX2519" fmla="*/ 4077167 w 4177355"/>
                <a:gd name="connsiteY2519" fmla="*/ 1307470 h 3832767"/>
                <a:gd name="connsiteX2520" fmla="*/ 4081214 w 4177355"/>
                <a:gd name="connsiteY2520" fmla="*/ 1300480 h 3832767"/>
                <a:gd name="connsiteX2521" fmla="*/ 4081459 w 4177355"/>
                <a:gd name="connsiteY2521" fmla="*/ 1299867 h 3832767"/>
                <a:gd name="connsiteX2522" fmla="*/ 4081582 w 4177355"/>
                <a:gd name="connsiteY2522" fmla="*/ 1299254 h 3832767"/>
                <a:gd name="connsiteX2523" fmla="*/ 4081705 w 4177355"/>
                <a:gd name="connsiteY2523" fmla="*/ 1298641 h 3832767"/>
                <a:gd name="connsiteX2524" fmla="*/ 4081705 w 4177355"/>
                <a:gd name="connsiteY2524" fmla="*/ 1298028 h 3832767"/>
                <a:gd name="connsiteX2525" fmla="*/ 4082073 w 4177355"/>
                <a:gd name="connsiteY2525" fmla="*/ 1297414 h 3832767"/>
                <a:gd name="connsiteX2526" fmla="*/ 4082318 w 4177355"/>
                <a:gd name="connsiteY2526" fmla="*/ 1296801 h 3832767"/>
                <a:gd name="connsiteX2527" fmla="*/ 4082563 w 4177355"/>
                <a:gd name="connsiteY2527" fmla="*/ 1296188 h 3832767"/>
                <a:gd name="connsiteX2528" fmla="*/ 4082809 w 4177355"/>
                <a:gd name="connsiteY2528" fmla="*/ 1295575 h 3832767"/>
                <a:gd name="connsiteX2529" fmla="*/ 4083299 w 4177355"/>
                <a:gd name="connsiteY2529" fmla="*/ 1289198 h 3832767"/>
                <a:gd name="connsiteX2530" fmla="*/ 4080479 w 4177355"/>
                <a:gd name="connsiteY2530" fmla="*/ 1284538 h 3832767"/>
                <a:gd name="connsiteX2531" fmla="*/ 4074715 w 4177355"/>
                <a:gd name="connsiteY2531" fmla="*/ 1281963 h 3832767"/>
                <a:gd name="connsiteX2532" fmla="*/ 4066621 w 4177355"/>
                <a:gd name="connsiteY2532" fmla="*/ 1281963 h 3832767"/>
                <a:gd name="connsiteX2533" fmla="*/ 457038 w 4177355"/>
                <a:gd name="connsiteY2533" fmla="*/ 1845321 h 3832767"/>
                <a:gd name="connsiteX2534" fmla="*/ 452991 w 4177355"/>
                <a:gd name="connsiteY2534" fmla="*/ 1846792 h 3832767"/>
                <a:gd name="connsiteX2535" fmla="*/ 448577 w 4177355"/>
                <a:gd name="connsiteY2535" fmla="*/ 1849613 h 3832767"/>
                <a:gd name="connsiteX2536" fmla="*/ 444285 w 4177355"/>
                <a:gd name="connsiteY2536" fmla="*/ 1853537 h 3832767"/>
                <a:gd name="connsiteX2537" fmla="*/ 440606 w 4177355"/>
                <a:gd name="connsiteY2537" fmla="*/ 1858074 h 3832767"/>
                <a:gd name="connsiteX2538" fmla="*/ 438276 w 4177355"/>
                <a:gd name="connsiteY2538" fmla="*/ 1862366 h 3832767"/>
                <a:gd name="connsiteX2539" fmla="*/ 437663 w 4177355"/>
                <a:gd name="connsiteY2539" fmla="*/ 1865677 h 3832767"/>
                <a:gd name="connsiteX2540" fmla="*/ 438766 w 4177355"/>
                <a:gd name="connsiteY2540" fmla="*/ 1867762 h 3832767"/>
                <a:gd name="connsiteX2541" fmla="*/ 441587 w 4177355"/>
                <a:gd name="connsiteY2541" fmla="*/ 1868130 h 3832767"/>
                <a:gd name="connsiteX2542" fmla="*/ 445634 w 4177355"/>
                <a:gd name="connsiteY2542" fmla="*/ 1866658 h 3832767"/>
                <a:gd name="connsiteX2543" fmla="*/ 450048 w 4177355"/>
                <a:gd name="connsiteY2543" fmla="*/ 1863838 h 3832767"/>
                <a:gd name="connsiteX2544" fmla="*/ 454340 w 4177355"/>
                <a:gd name="connsiteY2544" fmla="*/ 1859913 h 3832767"/>
                <a:gd name="connsiteX2545" fmla="*/ 458019 w 4177355"/>
                <a:gd name="connsiteY2545" fmla="*/ 1855376 h 3832767"/>
                <a:gd name="connsiteX2546" fmla="*/ 460226 w 4177355"/>
                <a:gd name="connsiteY2546" fmla="*/ 1851084 h 3832767"/>
                <a:gd name="connsiteX2547" fmla="*/ 460717 w 4177355"/>
                <a:gd name="connsiteY2547" fmla="*/ 1847773 h 3832767"/>
                <a:gd name="connsiteX2548" fmla="*/ 459613 w 4177355"/>
                <a:gd name="connsiteY2548" fmla="*/ 1845811 h 3832767"/>
                <a:gd name="connsiteX2549" fmla="*/ 456793 w 4177355"/>
                <a:gd name="connsiteY2549" fmla="*/ 1845443 h 3832767"/>
                <a:gd name="connsiteX2550" fmla="*/ 4039766 w 4177355"/>
                <a:gd name="connsiteY2550" fmla="*/ 1355786 h 3832767"/>
                <a:gd name="connsiteX2551" fmla="*/ 4030936 w 4177355"/>
                <a:gd name="connsiteY2551" fmla="*/ 1358361 h 3832767"/>
                <a:gd name="connsiteX2552" fmla="*/ 4022720 w 4177355"/>
                <a:gd name="connsiteY2552" fmla="*/ 1363021 h 3832767"/>
                <a:gd name="connsiteX2553" fmla="*/ 4016098 w 4177355"/>
                <a:gd name="connsiteY2553" fmla="*/ 1369030 h 3832767"/>
                <a:gd name="connsiteX2554" fmla="*/ 4011929 w 4177355"/>
                <a:gd name="connsiteY2554" fmla="*/ 1375897 h 3832767"/>
                <a:gd name="connsiteX2555" fmla="*/ 4010948 w 4177355"/>
                <a:gd name="connsiteY2555" fmla="*/ 1382519 h 3832767"/>
                <a:gd name="connsiteX2556" fmla="*/ 4013523 w 4177355"/>
                <a:gd name="connsiteY2556" fmla="*/ 1387547 h 3832767"/>
                <a:gd name="connsiteX2557" fmla="*/ 4019041 w 4177355"/>
                <a:gd name="connsiteY2557" fmla="*/ 1390490 h 3832767"/>
                <a:gd name="connsiteX2558" fmla="*/ 4027012 w 4177355"/>
                <a:gd name="connsiteY2558" fmla="*/ 1390858 h 3832767"/>
                <a:gd name="connsiteX2559" fmla="*/ 4027135 w 4177355"/>
                <a:gd name="connsiteY2559" fmla="*/ 1390858 h 3832767"/>
                <a:gd name="connsiteX2560" fmla="*/ 4027258 w 4177355"/>
                <a:gd name="connsiteY2560" fmla="*/ 1390858 h 3832767"/>
                <a:gd name="connsiteX2561" fmla="*/ 4027380 w 4177355"/>
                <a:gd name="connsiteY2561" fmla="*/ 1390858 h 3832767"/>
                <a:gd name="connsiteX2562" fmla="*/ 4027503 w 4177355"/>
                <a:gd name="connsiteY2562" fmla="*/ 1390858 h 3832767"/>
                <a:gd name="connsiteX2563" fmla="*/ 4036455 w 4177355"/>
                <a:gd name="connsiteY2563" fmla="*/ 1388283 h 3832767"/>
                <a:gd name="connsiteX2564" fmla="*/ 4044671 w 4177355"/>
                <a:gd name="connsiteY2564" fmla="*/ 1383623 h 3832767"/>
                <a:gd name="connsiteX2565" fmla="*/ 4051293 w 4177355"/>
                <a:gd name="connsiteY2565" fmla="*/ 1377491 h 3832767"/>
                <a:gd name="connsiteX2566" fmla="*/ 4055462 w 4177355"/>
                <a:gd name="connsiteY2566" fmla="*/ 1370624 h 3832767"/>
                <a:gd name="connsiteX2567" fmla="*/ 4056321 w 4177355"/>
                <a:gd name="connsiteY2567" fmla="*/ 1364002 h 3832767"/>
                <a:gd name="connsiteX2568" fmla="*/ 4053745 w 4177355"/>
                <a:gd name="connsiteY2568" fmla="*/ 1359097 h 3832767"/>
                <a:gd name="connsiteX2569" fmla="*/ 4048227 w 4177355"/>
                <a:gd name="connsiteY2569" fmla="*/ 1356276 h 3832767"/>
                <a:gd name="connsiteX2570" fmla="*/ 4040256 w 4177355"/>
                <a:gd name="connsiteY2570" fmla="*/ 1355909 h 3832767"/>
                <a:gd name="connsiteX2571" fmla="*/ 4040134 w 4177355"/>
                <a:gd name="connsiteY2571" fmla="*/ 1355909 h 3832767"/>
                <a:gd name="connsiteX2572" fmla="*/ 4040011 w 4177355"/>
                <a:gd name="connsiteY2572" fmla="*/ 1355909 h 3832767"/>
                <a:gd name="connsiteX2573" fmla="*/ 4039888 w 4177355"/>
                <a:gd name="connsiteY2573" fmla="*/ 1355909 h 3832767"/>
                <a:gd name="connsiteX2574" fmla="*/ 4039766 w 4177355"/>
                <a:gd name="connsiteY2574" fmla="*/ 1355909 h 3832767"/>
                <a:gd name="connsiteX2575" fmla="*/ 426871 w 4177355"/>
                <a:gd name="connsiteY2575" fmla="*/ 1891184 h 3832767"/>
                <a:gd name="connsiteX2576" fmla="*/ 426871 w 4177355"/>
                <a:gd name="connsiteY2576" fmla="*/ 1891184 h 3832767"/>
                <a:gd name="connsiteX2577" fmla="*/ 426871 w 4177355"/>
                <a:gd name="connsiteY2577" fmla="*/ 1891184 h 3832767"/>
                <a:gd name="connsiteX2578" fmla="*/ 426871 w 4177355"/>
                <a:gd name="connsiteY2578" fmla="*/ 1891184 h 3832767"/>
                <a:gd name="connsiteX2579" fmla="*/ 426871 w 4177355"/>
                <a:gd name="connsiteY2579" fmla="*/ 1891184 h 3832767"/>
                <a:gd name="connsiteX2580" fmla="*/ 422825 w 4177355"/>
                <a:gd name="connsiteY2580" fmla="*/ 1892655 h 3832767"/>
                <a:gd name="connsiteX2581" fmla="*/ 418410 w 4177355"/>
                <a:gd name="connsiteY2581" fmla="*/ 1895599 h 3832767"/>
                <a:gd name="connsiteX2582" fmla="*/ 414118 w 4177355"/>
                <a:gd name="connsiteY2582" fmla="*/ 1899645 h 3832767"/>
                <a:gd name="connsiteX2583" fmla="*/ 410562 w 4177355"/>
                <a:gd name="connsiteY2583" fmla="*/ 1904305 h 3832767"/>
                <a:gd name="connsiteX2584" fmla="*/ 408354 w 4177355"/>
                <a:gd name="connsiteY2584" fmla="*/ 1908597 h 3832767"/>
                <a:gd name="connsiteX2585" fmla="*/ 407864 w 4177355"/>
                <a:gd name="connsiteY2585" fmla="*/ 1911908 h 3832767"/>
                <a:gd name="connsiteX2586" fmla="*/ 408968 w 4177355"/>
                <a:gd name="connsiteY2586" fmla="*/ 1913870 h 3832767"/>
                <a:gd name="connsiteX2587" fmla="*/ 411665 w 4177355"/>
                <a:gd name="connsiteY2587" fmla="*/ 1914238 h 3832767"/>
                <a:gd name="connsiteX2588" fmla="*/ 411665 w 4177355"/>
                <a:gd name="connsiteY2588" fmla="*/ 1914238 h 3832767"/>
                <a:gd name="connsiteX2589" fmla="*/ 411665 w 4177355"/>
                <a:gd name="connsiteY2589" fmla="*/ 1914238 h 3832767"/>
                <a:gd name="connsiteX2590" fmla="*/ 411665 w 4177355"/>
                <a:gd name="connsiteY2590" fmla="*/ 1914238 h 3832767"/>
                <a:gd name="connsiteX2591" fmla="*/ 411665 w 4177355"/>
                <a:gd name="connsiteY2591" fmla="*/ 1914238 h 3832767"/>
                <a:gd name="connsiteX2592" fmla="*/ 415712 w 4177355"/>
                <a:gd name="connsiteY2592" fmla="*/ 1912766 h 3832767"/>
                <a:gd name="connsiteX2593" fmla="*/ 420249 w 4177355"/>
                <a:gd name="connsiteY2593" fmla="*/ 1909824 h 3832767"/>
                <a:gd name="connsiteX2594" fmla="*/ 424541 w 4177355"/>
                <a:gd name="connsiteY2594" fmla="*/ 1905777 h 3832767"/>
                <a:gd name="connsiteX2595" fmla="*/ 428098 w 4177355"/>
                <a:gd name="connsiteY2595" fmla="*/ 1901117 h 3832767"/>
                <a:gd name="connsiteX2596" fmla="*/ 430305 w 4177355"/>
                <a:gd name="connsiteY2596" fmla="*/ 1896825 h 3832767"/>
                <a:gd name="connsiteX2597" fmla="*/ 430795 w 4177355"/>
                <a:gd name="connsiteY2597" fmla="*/ 1893514 h 3832767"/>
                <a:gd name="connsiteX2598" fmla="*/ 429569 w 4177355"/>
                <a:gd name="connsiteY2598" fmla="*/ 1891552 h 3832767"/>
                <a:gd name="connsiteX2599" fmla="*/ 426749 w 4177355"/>
                <a:gd name="connsiteY2599" fmla="*/ 1891184 h 3832767"/>
                <a:gd name="connsiteX2600" fmla="*/ 4011438 w 4177355"/>
                <a:gd name="connsiteY2600" fmla="*/ 1426052 h 3832767"/>
                <a:gd name="connsiteX2601" fmla="*/ 4002732 w 4177355"/>
                <a:gd name="connsiteY2601" fmla="*/ 1428505 h 3832767"/>
                <a:gd name="connsiteX2602" fmla="*/ 3994638 w 4177355"/>
                <a:gd name="connsiteY2602" fmla="*/ 1432920 h 3832767"/>
                <a:gd name="connsiteX2603" fmla="*/ 3988016 w 4177355"/>
                <a:gd name="connsiteY2603" fmla="*/ 1438806 h 3832767"/>
                <a:gd name="connsiteX2604" fmla="*/ 3983602 w 4177355"/>
                <a:gd name="connsiteY2604" fmla="*/ 1445673 h 3832767"/>
                <a:gd name="connsiteX2605" fmla="*/ 3982375 w 4177355"/>
                <a:gd name="connsiteY2605" fmla="*/ 1452417 h 3832767"/>
                <a:gd name="connsiteX2606" fmla="*/ 3984583 w 4177355"/>
                <a:gd name="connsiteY2606" fmla="*/ 1457690 h 3832767"/>
                <a:gd name="connsiteX2607" fmla="*/ 3989856 w 4177355"/>
                <a:gd name="connsiteY2607" fmla="*/ 1460879 h 3832767"/>
                <a:gd name="connsiteX2608" fmla="*/ 3997704 w 4177355"/>
                <a:gd name="connsiteY2608" fmla="*/ 1461492 h 3832767"/>
                <a:gd name="connsiteX2609" fmla="*/ 3998072 w 4177355"/>
                <a:gd name="connsiteY2609" fmla="*/ 1461492 h 3832767"/>
                <a:gd name="connsiteX2610" fmla="*/ 3998440 w 4177355"/>
                <a:gd name="connsiteY2610" fmla="*/ 1461492 h 3832767"/>
                <a:gd name="connsiteX2611" fmla="*/ 3998808 w 4177355"/>
                <a:gd name="connsiteY2611" fmla="*/ 1461492 h 3832767"/>
                <a:gd name="connsiteX2612" fmla="*/ 3999176 w 4177355"/>
                <a:gd name="connsiteY2612" fmla="*/ 1461492 h 3832767"/>
                <a:gd name="connsiteX2613" fmla="*/ 4007882 w 4177355"/>
                <a:gd name="connsiteY2613" fmla="*/ 1459039 h 3832767"/>
                <a:gd name="connsiteX2614" fmla="*/ 4015976 w 4177355"/>
                <a:gd name="connsiteY2614" fmla="*/ 1454625 h 3832767"/>
                <a:gd name="connsiteX2615" fmla="*/ 4022598 w 4177355"/>
                <a:gd name="connsiteY2615" fmla="*/ 1448739 h 3832767"/>
                <a:gd name="connsiteX2616" fmla="*/ 4027012 w 4177355"/>
                <a:gd name="connsiteY2616" fmla="*/ 1441871 h 3832767"/>
                <a:gd name="connsiteX2617" fmla="*/ 4028239 w 4177355"/>
                <a:gd name="connsiteY2617" fmla="*/ 1435127 h 3832767"/>
                <a:gd name="connsiteX2618" fmla="*/ 4025909 w 4177355"/>
                <a:gd name="connsiteY2618" fmla="*/ 1429976 h 3832767"/>
                <a:gd name="connsiteX2619" fmla="*/ 4020636 w 4177355"/>
                <a:gd name="connsiteY2619" fmla="*/ 1426788 h 3832767"/>
                <a:gd name="connsiteX2620" fmla="*/ 4012787 w 4177355"/>
                <a:gd name="connsiteY2620" fmla="*/ 1426175 h 3832767"/>
                <a:gd name="connsiteX2621" fmla="*/ 4012419 w 4177355"/>
                <a:gd name="connsiteY2621" fmla="*/ 1426175 h 3832767"/>
                <a:gd name="connsiteX2622" fmla="*/ 4012051 w 4177355"/>
                <a:gd name="connsiteY2622" fmla="*/ 1426175 h 3832767"/>
                <a:gd name="connsiteX2623" fmla="*/ 4011684 w 4177355"/>
                <a:gd name="connsiteY2623" fmla="*/ 1426175 h 3832767"/>
                <a:gd name="connsiteX2624" fmla="*/ 4011316 w 4177355"/>
                <a:gd name="connsiteY2624" fmla="*/ 1426175 h 3832767"/>
                <a:gd name="connsiteX2625" fmla="*/ 397440 w 4177355"/>
                <a:gd name="connsiteY2625" fmla="*/ 1937170 h 3832767"/>
                <a:gd name="connsiteX2626" fmla="*/ 397318 w 4177355"/>
                <a:gd name="connsiteY2626" fmla="*/ 1937170 h 3832767"/>
                <a:gd name="connsiteX2627" fmla="*/ 397195 w 4177355"/>
                <a:gd name="connsiteY2627" fmla="*/ 1937170 h 3832767"/>
                <a:gd name="connsiteX2628" fmla="*/ 397073 w 4177355"/>
                <a:gd name="connsiteY2628" fmla="*/ 1937170 h 3832767"/>
                <a:gd name="connsiteX2629" fmla="*/ 396950 w 4177355"/>
                <a:gd name="connsiteY2629" fmla="*/ 1937170 h 3832767"/>
                <a:gd name="connsiteX2630" fmla="*/ 392781 w 4177355"/>
                <a:gd name="connsiteY2630" fmla="*/ 1938887 h 3832767"/>
                <a:gd name="connsiteX2631" fmla="*/ 388243 w 4177355"/>
                <a:gd name="connsiteY2631" fmla="*/ 1941952 h 3832767"/>
                <a:gd name="connsiteX2632" fmla="*/ 383951 w 4177355"/>
                <a:gd name="connsiteY2632" fmla="*/ 1945999 h 3832767"/>
                <a:gd name="connsiteX2633" fmla="*/ 380395 w 4177355"/>
                <a:gd name="connsiteY2633" fmla="*/ 1950659 h 3832767"/>
                <a:gd name="connsiteX2634" fmla="*/ 378310 w 4177355"/>
                <a:gd name="connsiteY2634" fmla="*/ 1954828 h 3832767"/>
                <a:gd name="connsiteX2635" fmla="*/ 377820 w 4177355"/>
                <a:gd name="connsiteY2635" fmla="*/ 1958017 h 3832767"/>
                <a:gd name="connsiteX2636" fmla="*/ 378923 w 4177355"/>
                <a:gd name="connsiteY2636" fmla="*/ 1959979 h 3832767"/>
                <a:gd name="connsiteX2637" fmla="*/ 381621 w 4177355"/>
                <a:gd name="connsiteY2637" fmla="*/ 1960347 h 3832767"/>
                <a:gd name="connsiteX2638" fmla="*/ 381744 w 4177355"/>
                <a:gd name="connsiteY2638" fmla="*/ 1960347 h 3832767"/>
                <a:gd name="connsiteX2639" fmla="*/ 381867 w 4177355"/>
                <a:gd name="connsiteY2639" fmla="*/ 1960347 h 3832767"/>
                <a:gd name="connsiteX2640" fmla="*/ 381989 w 4177355"/>
                <a:gd name="connsiteY2640" fmla="*/ 1960347 h 3832767"/>
                <a:gd name="connsiteX2641" fmla="*/ 382112 w 4177355"/>
                <a:gd name="connsiteY2641" fmla="*/ 1960347 h 3832767"/>
                <a:gd name="connsiteX2642" fmla="*/ 386281 w 4177355"/>
                <a:gd name="connsiteY2642" fmla="*/ 1958752 h 3832767"/>
                <a:gd name="connsiteX2643" fmla="*/ 390819 w 4177355"/>
                <a:gd name="connsiteY2643" fmla="*/ 1955687 h 3832767"/>
                <a:gd name="connsiteX2644" fmla="*/ 395111 w 4177355"/>
                <a:gd name="connsiteY2644" fmla="*/ 1951640 h 3832767"/>
                <a:gd name="connsiteX2645" fmla="*/ 398667 w 4177355"/>
                <a:gd name="connsiteY2645" fmla="*/ 1946980 h 3832767"/>
                <a:gd name="connsiteX2646" fmla="*/ 400751 w 4177355"/>
                <a:gd name="connsiteY2646" fmla="*/ 1942811 h 3832767"/>
                <a:gd name="connsiteX2647" fmla="*/ 401119 w 4177355"/>
                <a:gd name="connsiteY2647" fmla="*/ 1939622 h 3832767"/>
                <a:gd name="connsiteX2648" fmla="*/ 399893 w 4177355"/>
                <a:gd name="connsiteY2648" fmla="*/ 1937660 h 3832767"/>
                <a:gd name="connsiteX2649" fmla="*/ 397195 w 4177355"/>
                <a:gd name="connsiteY2649" fmla="*/ 1937292 h 3832767"/>
                <a:gd name="connsiteX2650" fmla="*/ 3980045 w 4177355"/>
                <a:gd name="connsiteY2650" fmla="*/ 1497422 h 3832767"/>
                <a:gd name="connsiteX2651" fmla="*/ 3971584 w 4177355"/>
                <a:gd name="connsiteY2651" fmla="*/ 1499752 h 3832767"/>
                <a:gd name="connsiteX2652" fmla="*/ 3963613 w 4177355"/>
                <a:gd name="connsiteY2652" fmla="*/ 1504044 h 3832767"/>
                <a:gd name="connsiteX2653" fmla="*/ 3956991 w 4177355"/>
                <a:gd name="connsiteY2653" fmla="*/ 1509808 h 3832767"/>
                <a:gd name="connsiteX2654" fmla="*/ 3952576 w 4177355"/>
                <a:gd name="connsiteY2654" fmla="*/ 1516552 h 3832767"/>
                <a:gd name="connsiteX2655" fmla="*/ 3951105 w 4177355"/>
                <a:gd name="connsiteY2655" fmla="*/ 1523420 h 3832767"/>
                <a:gd name="connsiteX2656" fmla="*/ 3953067 w 4177355"/>
                <a:gd name="connsiteY2656" fmla="*/ 1528815 h 3832767"/>
                <a:gd name="connsiteX2657" fmla="*/ 3958095 w 4177355"/>
                <a:gd name="connsiteY2657" fmla="*/ 1532249 h 3832767"/>
                <a:gd name="connsiteX2658" fmla="*/ 3965820 w 4177355"/>
                <a:gd name="connsiteY2658" fmla="*/ 1533230 h 3832767"/>
                <a:gd name="connsiteX2659" fmla="*/ 3966311 w 4177355"/>
                <a:gd name="connsiteY2659" fmla="*/ 1533230 h 3832767"/>
                <a:gd name="connsiteX2660" fmla="*/ 3966801 w 4177355"/>
                <a:gd name="connsiteY2660" fmla="*/ 1533230 h 3832767"/>
                <a:gd name="connsiteX2661" fmla="*/ 3967292 w 4177355"/>
                <a:gd name="connsiteY2661" fmla="*/ 1533230 h 3832767"/>
                <a:gd name="connsiteX2662" fmla="*/ 3967783 w 4177355"/>
                <a:gd name="connsiteY2662" fmla="*/ 1533230 h 3832767"/>
                <a:gd name="connsiteX2663" fmla="*/ 3976244 w 4177355"/>
                <a:gd name="connsiteY2663" fmla="*/ 1530900 h 3832767"/>
                <a:gd name="connsiteX2664" fmla="*/ 3984215 w 4177355"/>
                <a:gd name="connsiteY2664" fmla="*/ 1526608 h 3832767"/>
                <a:gd name="connsiteX2665" fmla="*/ 3990837 w 4177355"/>
                <a:gd name="connsiteY2665" fmla="*/ 1520844 h 3832767"/>
                <a:gd name="connsiteX2666" fmla="*/ 3995374 w 4177355"/>
                <a:gd name="connsiteY2666" fmla="*/ 1514100 h 3832767"/>
                <a:gd name="connsiteX2667" fmla="*/ 3996846 w 4177355"/>
                <a:gd name="connsiteY2667" fmla="*/ 1507110 h 3832767"/>
                <a:gd name="connsiteX2668" fmla="*/ 3994883 w 4177355"/>
                <a:gd name="connsiteY2668" fmla="*/ 1501714 h 3832767"/>
                <a:gd name="connsiteX2669" fmla="*/ 3989733 w 4177355"/>
                <a:gd name="connsiteY2669" fmla="*/ 1498281 h 3832767"/>
                <a:gd name="connsiteX2670" fmla="*/ 3982008 w 4177355"/>
                <a:gd name="connsiteY2670" fmla="*/ 1497422 h 3832767"/>
                <a:gd name="connsiteX2671" fmla="*/ 3981517 w 4177355"/>
                <a:gd name="connsiteY2671" fmla="*/ 1497422 h 3832767"/>
                <a:gd name="connsiteX2672" fmla="*/ 3981026 w 4177355"/>
                <a:gd name="connsiteY2672" fmla="*/ 1497422 h 3832767"/>
                <a:gd name="connsiteX2673" fmla="*/ 3980536 w 4177355"/>
                <a:gd name="connsiteY2673" fmla="*/ 1497422 h 3832767"/>
                <a:gd name="connsiteX2674" fmla="*/ 3980045 w 4177355"/>
                <a:gd name="connsiteY2674" fmla="*/ 1497422 h 3832767"/>
                <a:gd name="connsiteX2675" fmla="*/ 368990 w 4177355"/>
                <a:gd name="connsiteY2675" fmla="*/ 1983523 h 3832767"/>
                <a:gd name="connsiteX2676" fmla="*/ 368745 w 4177355"/>
                <a:gd name="connsiteY2676" fmla="*/ 1983523 h 3832767"/>
                <a:gd name="connsiteX2677" fmla="*/ 368500 w 4177355"/>
                <a:gd name="connsiteY2677" fmla="*/ 1983523 h 3832767"/>
                <a:gd name="connsiteX2678" fmla="*/ 368255 w 4177355"/>
                <a:gd name="connsiteY2678" fmla="*/ 1983523 h 3832767"/>
                <a:gd name="connsiteX2679" fmla="*/ 368010 w 4177355"/>
                <a:gd name="connsiteY2679" fmla="*/ 1983523 h 3832767"/>
                <a:gd name="connsiteX2680" fmla="*/ 363717 w 4177355"/>
                <a:gd name="connsiteY2680" fmla="*/ 1985363 h 3832767"/>
                <a:gd name="connsiteX2681" fmla="*/ 359180 w 4177355"/>
                <a:gd name="connsiteY2681" fmla="*/ 1988551 h 3832767"/>
                <a:gd name="connsiteX2682" fmla="*/ 354888 w 4177355"/>
                <a:gd name="connsiteY2682" fmla="*/ 1992721 h 3832767"/>
                <a:gd name="connsiteX2683" fmla="*/ 351455 w 4177355"/>
                <a:gd name="connsiteY2683" fmla="*/ 1997381 h 3832767"/>
                <a:gd name="connsiteX2684" fmla="*/ 349493 w 4177355"/>
                <a:gd name="connsiteY2684" fmla="*/ 2001427 h 3832767"/>
                <a:gd name="connsiteX2685" fmla="*/ 349125 w 4177355"/>
                <a:gd name="connsiteY2685" fmla="*/ 2004493 h 3832767"/>
                <a:gd name="connsiteX2686" fmla="*/ 350351 w 4177355"/>
                <a:gd name="connsiteY2686" fmla="*/ 2006332 h 3832767"/>
                <a:gd name="connsiteX2687" fmla="*/ 353049 w 4177355"/>
                <a:gd name="connsiteY2687" fmla="*/ 2006700 h 3832767"/>
                <a:gd name="connsiteX2688" fmla="*/ 353294 w 4177355"/>
                <a:gd name="connsiteY2688" fmla="*/ 2006700 h 3832767"/>
                <a:gd name="connsiteX2689" fmla="*/ 353539 w 4177355"/>
                <a:gd name="connsiteY2689" fmla="*/ 2006700 h 3832767"/>
                <a:gd name="connsiteX2690" fmla="*/ 353785 w 4177355"/>
                <a:gd name="connsiteY2690" fmla="*/ 2006700 h 3832767"/>
                <a:gd name="connsiteX2691" fmla="*/ 354030 w 4177355"/>
                <a:gd name="connsiteY2691" fmla="*/ 2006700 h 3832767"/>
                <a:gd name="connsiteX2692" fmla="*/ 358322 w 4177355"/>
                <a:gd name="connsiteY2692" fmla="*/ 2004984 h 3832767"/>
                <a:gd name="connsiteX2693" fmla="*/ 362859 w 4177355"/>
                <a:gd name="connsiteY2693" fmla="*/ 2001795 h 3832767"/>
                <a:gd name="connsiteX2694" fmla="*/ 367151 w 4177355"/>
                <a:gd name="connsiteY2694" fmla="*/ 1997626 h 3832767"/>
                <a:gd name="connsiteX2695" fmla="*/ 370585 w 4177355"/>
                <a:gd name="connsiteY2695" fmla="*/ 1992966 h 3832767"/>
                <a:gd name="connsiteX2696" fmla="*/ 372547 w 4177355"/>
                <a:gd name="connsiteY2696" fmla="*/ 1988797 h 3832767"/>
                <a:gd name="connsiteX2697" fmla="*/ 372915 w 4177355"/>
                <a:gd name="connsiteY2697" fmla="*/ 1985608 h 3832767"/>
                <a:gd name="connsiteX2698" fmla="*/ 371688 w 4177355"/>
                <a:gd name="connsiteY2698" fmla="*/ 1983769 h 3832767"/>
                <a:gd name="connsiteX2699" fmla="*/ 368990 w 4177355"/>
                <a:gd name="connsiteY2699" fmla="*/ 1983401 h 3832767"/>
                <a:gd name="connsiteX2700" fmla="*/ 3946077 w 4177355"/>
                <a:gd name="connsiteY2700" fmla="*/ 1569773 h 3832767"/>
                <a:gd name="connsiteX2701" fmla="*/ 3937738 w 4177355"/>
                <a:gd name="connsiteY2701" fmla="*/ 1571981 h 3832767"/>
                <a:gd name="connsiteX2702" fmla="*/ 3929890 w 4177355"/>
                <a:gd name="connsiteY2702" fmla="*/ 1576150 h 3832767"/>
                <a:gd name="connsiteX2703" fmla="*/ 3923268 w 4177355"/>
                <a:gd name="connsiteY2703" fmla="*/ 1581791 h 3832767"/>
                <a:gd name="connsiteX2704" fmla="*/ 3918608 w 4177355"/>
                <a:gd name="connsiteY2704" fmla="*/ 1588413 h 3832767"/>
                <a:gd name="connsiteX2705" fmla="*/ 3916769 w 4177355"/>
                <a:gd name="connsiteY2705" fmla="*/ 1595403 h 3832767"/>
                <a:gd name="connsiteX2706" fmla="*/ 3918485 w 4177355"/>
                <a:gd name="connsiteY2706" fmla="*/ 1601044 h 3832767"/>
                <a:gd name="connsiteX2707" fmla="*/ 3923268 w 4177355"/>
                <a:gd name="connsiteY2707" fmla="*/ 1604845 h 3832767"/>
                <a:gd name="connsiteX2708" fmla="*/ 3930871 w 4177355"/>
                <a:gd name="connsiteY2708" fmla="*/ 1606072 h 3832767"/>
                <a:gd name="connsiteX2709" fmla="*/ 3931485 w 4177355"/>
                <a:gd name="connsiteY2709" fmla="*/ 1606072 h 3832767"/>
                <a:gd name="connsiteX2710" fmla="*/ 3932098 w 4177355"/>
                <a:gd name="connsiteY2710" fmla="*/ 1606072 h 3832767"/>
                <a:gd name="connsiteX2711" fmla="*/ 3932833 w 4177355"/>
                <a:gd name="connsiteY2711" fmla="*/ 1606072 h 3832767"/>
                <a:gd name="connsiteX2712" fmla="*/ 3933569 w 4177355"/>
                <a:gd name="connsiteY2712" fmla="*/ 1606072 h 3832767"/>
                <a:gd name="connsiteX2713" fmla="*/ 3941908 w 4177355"/>
                <a:gd name="connsiteY2713" fmla="*/ 1603864 h 3832767"/>
                <a:gd name="connsiteX2714" fmla="*/ 3949879 w 4177355"/>
                <a:gd name="connsiteY2714" fmla="*/ 1599695 h 3832767"/>
                <a:gd name="connsiteX2715" fmla="*/ 3956623 w 4177355"/>
                <a:gd name="connsiteY2715" fmla="*/ 1594054 h 3832767"/>
                <a:gd name="connsiteX2716" fmla="*/ 3961283 w 4177355"/>
                <a:gd name="connsiteY2716" fmla="*/ 1587309 h 3832767"/>
                <a:gd name="connsiteX2717" fmla="*/ 3963000 w 4177355"/>
                <a:gd name="connsiteY2717" fmla="*/ 1580197 h 3832767"/>
                <a:gd name="connsiteX2718" fmla="*/ 3961283 w 4177355"/>
                <a:gd name="connsiteY2718" fmla="*/ 1574556 h 3832767"/>
                <a:gd name="connsiteX2719" fmla="*/ 3956378 w 4177355"/>
                <a:gd name="connsiteY2719" fmla="*/ 1570877 h 3832767"/>
                <a:gd name="connsiteX2720" fmla="*/ 3948775 w 4177355"/>
                <a:gd name="connsiteY2720" fmla="*/ 1569651 h 3832767"/>
                <a:gd name="connsiteX2721" fmla="*/ 3948162 w 4177355"/>
                <a:gd name="connsiteY2721" fmla="*/ 1569651 h 3832767"/>
                <a:gd name="connsiteX2722" fmla="*/ 3947426 w 4177355"/>
                <a:gd name="connsiteY2722" fmla="*/ 1569651 h 3832767"/>
                <a:gd name="connsiteX2723" fmla="*/ 3946690 w 4177355"/>
                <a:gd name="connsiteY2723" fmla="*/ 1569651 h 3832767"/>
                <a:gd name="connsiteX2724" fmla="*/ 3945955 w 4177355"/>
                <a:gd name="connsiteY2724" fmla="*/ 1569651 h 3832767"/>
                <a:gd name="connsiteX2725" fmla="*/ 341276 w 4177355"/>
                <a:gd name="connsiteY2725" fmla="*/ 2030000 h 3832767"/>
                <a:gd name="connsiteX2726" fmla="*/ 341031 w 4177355"/>
                <a:gd name="connsiteY2726" fmla="*/ 2030000 h 3832767"/>
                <a:gd name="connsiteX2727" fmla="*/ 340786 w 4177355"/>
                <a:gd name="connsiteY2727" fmla="*/ 2030000 h 3832767"/>
                <a:gd name="connsiteX2728" fmla="*/ 340541 w 4177355"/>
                <a:gd name="connsiteY2728" fmla="*/ 2030000 h 3832767"/>
                <a:gd name="connsiteX2729" fmla="*/ 340295 w 4177355"/>
                <a:gd name="connsiteY2729" fmla="*/ 2030000 h 3832767"/>
                <a:gd name="connsiteX2730" fmla="*/ 336003 w 4177355"/>
                <a:gd name="connsiteY2730" fmla="*/ 2031962 h 3832767"/>
                <a:gd name="connsiteX2731" fmla="*/ 331466 w 4177355"/>
                <a:gd name="connsiteY2731" fmla="*/ 2035273 h 3832767"/>
                <a:gd name="connsiteX2732" fmla="*/ 327174 w 4177355"/>
                <a:gd name="connsiteY2732" fmla="*/ 2039565 h 3832767"/>
                <a:gd name="connsiteX2733" fmla="*/ 323740 w 4177355"/>
                <a:gd name="connsiteY2733" fmla="*/ 2044347 h 3832767"/>
                <a:gd name="connsiteX2734" fmla="*/ 321901 w 4177355"/>
                <a:gd name="connsiteY2734" fmla="*/ 2048394 h 3832767"/>
                <a:gd name="connsiteX2735" fmla="*/ 321656 w 4177355"/>
                <a:gd name="connsiteY2735" fmla="*/ 2051460 h 3832767"/>
                <a:gd name="connsiteX2736" fmla="*/ 322882 w 4177355"/>
                <a:gd name="connsiteY2736" fmla="*/ 2053299 h 3832767"/>
                <a:gd name="connsiteX2737" fmla="*/ 325457 w 4177355"/>
                <a:gd name="connsiteY2737" fmla="*/ 2053667 h 3832767"/>
                <a:gd name="connsiteX2738" fmla="*/ 325702 w 4177355"/>
                <a:gd name="connsiteY2738" fmla="*/ 2053667 h 3832767"/>
                <a:gd name="connsiteX2739" fmla="*/ 325948 w 4177355"/>
                <a:gd name="connsiteY2739" fmla="*/ 2053667 h 3832767"/>
                <a:gd name="connsiteX2740" fmla="*/ 326193 w 4177355"/>
                <a:gd name="connsiteY2740" fmla="*/ 2053667 h 3832767"/>
                <a:gd name="connsiteX2741" fmla="*/ 326438 w 4177355"/>
                <a:gd name="connsiteY2741" fmla="*/ 2053667 h 3832767"/>
                <a:gd name="connsiteX2742" fmla="*/ 330730 w 4177355"/>
                <a:gd name="connsiteY2742" fmla="*/ 2051705 h 3832767"/>
                <a:gd name="connsiteX2743" fmla="*/ 335268 w 4177355"/>
                <a:gd name="connsiteY2743" fmla="*/ 2048394 h 3832767"/>
                <a:gd name="connsiteX2744" fmla="*/ 339560 w 4177355"/>
                <a:gd name="connsiteY2744" fmla="*/ 2044102 h 3832767"/>
                <a:gd name="connsiteX2745" fmla="*/ 342993 w 4177355"/>
                <a:gd name="connsiteY2745" fmla="*/ 2039320 h 3832767"/>
                <a:gd name="connsiteX2746" fmla="*/ 344833 w 4177355"/>
                <a:gd name="connsiteY2746" fmla="*/ 2035273 h 3832767"/>
                <a:gd name="connsiteX2747" fmla="*/ 345078 w 4177355"/>
                <a:gd name="connsiteY2747" fmla="*/ 2032207 h 3832767"/>
                <a:gd name="connsiteX2748" fmla="*/ 343852 w 4177355"/>
                <a:gd name="connsiteY2748" fmla="*/ 2030368 h 3832767"/>
                <a:gd name="connsiteX2749" fmla="*/ 341276 w 4177355"/>
                <a:gd name="connsiteY2749" fmla="*/ 2030000 h 3832767"/>
                <a:gd name="connsiteX2750" fmla="*/ 3908675 w 4177355"/>
                <a:gd name="connsiteY2750" fmla="*/ 1643106 h 3832767"/>
                <a:gd name="connsiteX2751" fmla="*/ 3900582 w 4177355"/>
                <a:gd name="connsiteY2751" fmla="*/ 1645190 h 3832767"/>
                <a:gd name="connsiteX2752" fmla="*/ 3892856 w 4177355"/>
                <a:gd name="connsiteY2752" fmla="*/ 1649114 h 3832767"/>
                <a:gd name="connsiteX2753" fmla="*/ 3886234 w 4177355"/>
                <a:gd name="connsiteY2753" fmla="*/ 1654510 h 3832767"/>
                <a:gd name="connsiteX2754" fmla="*/ 3881452 w 4177355"/>
                <a:gd name="connsiteY2754" fmla="*/ 1661009 h 3832767"/>
                <a:gd name="connsiteX2755" fmla="*/ 3879244 w 4177355"/>
                <a:gd name="connsiteY2755" fmla="*/ 1668244 h 3832767"/>
                <a:gd name="connsiteX2756" fmla="*/ 3880593 w 4177355"/>
                <a:gd name="connsiteY2756" fmla="*/ 1674131 h 3832767"/>
                <a:gd name="connsiteX2757" fmla="*/ 3885130 w 4177355"/>
                <a:gd name="connsiteY2757" fmla="*/ 1678177 h 3832767"/>
                <a:gd name="connsiteX2758" fmla="*/ 3892488 w 4177355"/>
                <a:gd name="connsiteY2758" fmla="*/ 1679771 h 3832767"/>
                <a:gd name="connsiteX2759" fmla="*/ 3893224 w 4177355"/>
                <a:gd name="connsiteY2759" fmla="*/ 1679771 h 3832767"/>
                <a:gd name="connsiteX2760" fmla="*/ 3894082 w 4177355"/>
                <a:gd name="connsiteY2760" fmla="*/ 1679771 h 3832767"/>
                <a:gd name="connsiteX2761" fmla="*/ 3894941 w 4177355"/>
                <a:gd name="connsiteY2761" fmla="*/ 1679771 h 3832767"/>
                <a:gd name="connsiteX2762" fmla="*/ 3895799 w 4177355"/>
                <a:gd name="connsiteY2762" fmla="*/ 1679771 h 3832767"/>
                <a:gd name="connsiteX2763" fmla="*/ 3904015 w 4177355"/>
                <a:gd name="connsiteY2763" fmla="*/ 1677687 h 3832767"/>
                <a:gd name="connsiteX2764" fmla="*/ 3911864 w 4177355"/>
                <a:gd name="connsiteY2764" fmla="*/ 1673640 h 3832767"/>
                <a:gd name="connsiteX2765" fmla="*/ 3918608 w 4177355"/>
                <a:gd name="connsiteY2765" fmla="*/ 1668122 h 3832767"/>
                <a:gd name="connsiteX2766" fmla="*/ 3923513 w 4177355"/>
                <a:gd name="connsiteY2766" fmla="*/ 1661500 h 3832767"/>
                <a:gd name="connsiteX2767" fmla="*/ 3925598 w 4177355"/>
                <a:gd name="connsiteY2767" fmla="*/ 1654265 h 3832767"/>
                <a:gd name="connsiteX2768" fmla="*/ 3924127 w 4177355"/>
                <a:gd name="connsiteY2768" fmla="*/ 1648378 h 3832767"/>
                <a:gd name="connsiteX2769" fmla="*/ 3919467 w 4177355"/>
                <a:gd name="connsiteY2769" fmla="*/ 1644332 h 3832767"/>
                <a:gd name="connsiteX2770" fmla="*/ 3911986 w 4177355"/>
                <a:gd name="connsiteY2770" fmla="*/ 1642860 h 3832767"/>
                <a:gd name="connsiteX2771" fmla="*/ 3911128 w 4177355"/>
                <a:gd name="connsiteY2771" fmla="*/ 1642860 h 3832767"/>
                <a:gd name="connsiteX2772" fmla="*/ 3910270 w 4177355"/>
                <a:gd name="connsiteY2772" fmla="*/ 1642860 h 3832767"/>
                <a:gd name="connsiteX2773" fmla="*/ 3909411 w 4177355"/>
                <a:gd name="connsiteY2773" fmla="*/ 1642860 h 3832767"/>
                <a:gd name="connsiteX2774" fmla="*/ 3908553 w 4177355"/>
                <a:gd name="connsiteY2774" fmla="*/ 1642860 h 3832767"/>
                <a:gd name="connsiteX2775" fmla="*/ 314666 w 4177355"/>
                <a:gd name="connsiteY2775" fmla="*/ 2076476 h 3832767"/>
                <a:gd name="connsiteX2776" fmla="*/ 314298 w 4177355"/>
                <a:gd name="connsiteY2776" fmla="*/ 2076476 h 3832767"/>
                <a:gd name="connsiteX2777" fmla="*/ 313930 w 4177355"/>
                <a:gd name="connsiteY2777" fmla="*/ 2076476 h 3832767"/>
                <a:gd name="connsiteX2778" fmla="*/ 313562 w 4177355"/>
                <a:gd name="connsiteY2778" fmla="*/ 2076476 h 3832767"/>
                <a:gd name="connsiteX2779" fmla="*/ 313194 w 4177355"/>
                <a:gd name="connsiteY2779" fmla="*/ 2076476 h 3832767"/>
                <a:gd name="connsiteX2780" fmla="*/ 308780 w 4177355"/>
                <a:gd name="connsiteY2780" fmla="*/ 2078561 h 3832767"/>
                <a:gd name="connsiteX2781" fmla="*/ 304242 w 4177355"/>
                <a:gd name="connsiteY2781" fmla="*/ 2081994 h 3832767"/>
                <a:gd name="connsiteX2782" fmla="*/ 300073 w 4177355"/>
                <a:gd name="connsiteY2782" fmla="*/ 2086287 h 3832767"/>
                <a:gd name="connsiteX2783" fmla="*/ 296762 w 4177355"/>
                <a:gd name="connsiteY2783" fmla="*/ 2091069 h 3832767"/>
                <a:gd name="connsiteX2784" fmla="*/ 295045 w 4177355"/>
                <a:gd name="connsiteY2784" fmla="*/ 2094993 h 3832767"/>
                <a:gd name="connsiteX2785" fmla="*/ 294800 w 4177355"/>
                <a:gd name="connsiteY2785" fmla="*/ 2097936 h 3832767"/>
                <a:gd name="connsiteX2786" fmla="*/ 296026 w 4177355"/>
                <a:gd name="connsiteY2786" fmla="*/ 2099776 h 3832767"/>
                <a:gd name="connsiteX2787" fmla="*/ 298601 w 4177355"/>
                <a:gd name="connsiteY2787" fmla="*/ 2100144 h 3832767"/>
                <a:gd name="connsiteX2788" fmla="*/ 298969 w 4177355"/>
                <a:gd name="connsiteY2788" fmla="*/ 2100144 h 3832767"/>
                <a:gd name="connsiteX2789" fmla="*/ 299337 w 4177355"/>
                <a:gd name="connsiteY2789" fmla="*/ 2100144 h 3832767"/>
                <a:gd name="connsiteX2790" fmla="*/ 299705 w 4177355"/>
                <a:gd name="connsiteY2790" fmla="*/ 2100144 h 3832767"/>
                <a:gd name="connsiteX2791" fmla="*/ 300073 w 4177355"/>
                <a:gd name="connsiteY2791" fmla="*/ 2100144 h 3832767"/>
                <a:gd name="connsiteX2792" fmla="*/ 304488 w 4177355"/>
                <a:gd name="connsiteY2792" fmla="*/ 2098059 h 3832767"/>
                <a:gd name="connsiteX2793" fmla="*/ 309025 w 4177355"/>
                <a:gd name="connsiteY2793" fmla="*/ 2094625 h 3832767"/>
                <a:gd name="connsiteX2794" fmla="*/ 313194 w 4177355"/>
                <a:gd name="connsiteY2794" fmla="*/ 2090333 h 3832767"/>
                <a:gd name="connsiteX2795" fmla="*/ 316505 w 4177355"/>
                <a:gd name="connsiteY2795" fmla="*/ 2085551 h 3832767"/>
                <a:gd name="connsiteX2796" fmla="*/ 318222 w 4177355"/>
                <a:gd name="connsiteY2796" fmla="*/ 2081627 h 3832767"/>
                <a:gd name="connsiteX2797" fmla="*/ 318467 w 4177355"/>
                <a:gd name="connsiteY2797" fmla="*/ 2078683 h 3832767"/>
                <a:gd name="connsiteX2798" fmla="*/ 317241 w 4177355"/>
                <a:gd name="connsiteY2798" fmla="*/ 2076844 h 3832767"/>
                <a:gd name="connsiteX2799" fmla="*/ 314666 w 4177355"/>
                <a:gd name="connsiteY2799" fmla="*/ 2076476 h 3832767"/>
                <a:gd name="connsiteX2800" fmla="*/ 3868576 w 4177355"/>
                <a:gd name="connsiteY2800" fmla="*/ 1717173 h 3832767"/>
                <a:gd name="connsiteX2801" fmla="*/ 3860605 w 4177355"/>
                <a:gd name="connsiteY2801" fmla="*/ 1719135 h 3832767"/>
                <a:gd name="connsiteX2802" fmla="*/ 3853002 w 4177355"/>
                <a:gd name="connsiteY2802" fmla="*/ 1722937 h 3832767"/>
                <a:gd name="connsiteX2803" fmla="*/ 3846380 w 4177355"/>
                <a:gd name="connsiteY2803" fmla="*/ 1728210 h 3832767"/>
                <a:gd name="connsiteX2804" fmla="*/ 3841475 w 4177355"/>
                <a:gd name="connsiteY2804" fmla="*/ 1734587 h 3832767"/>
                <a:gd name="connsiteX2805" fmla="*/ 3839022 w 4177355"/>
                <a:gd name="connsiteY2805" fmla="*/ 1741944 h 3832767"/>
                <a:gd name="connsiteX2806" fmla="*/ 3840126 w 4177355"/>
                <a:gd name="connsiteY2806" fmla="*/ 1748076 h 3832767"/>
                <a:gd name="connsiteX2807" fmla="*/ 3844418 w 4177355"/>
                <a:gd name="connsiteY2807" fmla="*/ 1752368 h 3832767"/>
                <a:gd name="connsiteX2808" fmla="*/ 3851530 w 4177355"/>
                <a:gd name="connsiteY2808" fmla="*/ 1754330 h 3832767"/>
                <a:gd name="connsiteX2809" fmla="*/ 3852511 w 4177355"/>
                <a:gd name="connsiteY2809" fmla="*/ 1754330 h 3832767"/>
                <a:gd name="connsiteX2810" fmla="*/ 3853492 w 4177355"/>
                <a:gd name="connsiteY2810" fmla="*/ 1754330 h 3832767"/>
                <a:gd name="connsiteX2811" fmla="*/ 3854473 w 4177355"/>
                <a:gd name="connsiteY2811" fmla="*/ 1754330 h 3832767"/>
                <a:gd name="connsiteX2812" fmla="*/ 3855454 w 4177355"/>
                <a:gd name="connsiteY2812" fmla="*/ 1754330 h 3832767"/>
                <a:gd name="connsiteX2813" fmla="*/ 3863425 w 4177355"/>
                <a:gd name="connsiteY2813" fmla="*/ 1752368 h 3832767"/>
                <a:gd name="connsiteX2814" fmla="*/ 3871151 w 4177355"/>
                <a:gd name="connsiteY2814" fmla="*/ 1748444 h 3832767"/>
                <a:gd name="connsiteX2815" fmla="*/ 3877773 w 4177355"/>
                <a:gd name="connsiteY2815" fmla="*/ 1743048 h 3832767"/>
                <a:gd name="connsiteX2816" fmla="*/ 3882678 w 4177355"/>
                <a:gd name="connsiteY2816" fmla="*/ 1736549 h 3832767"/>
                <a:gd name="connsiteX2817" fmla="*/ 3885130 w 4177355"/>
                <a:gd name="connsiteY2817" fmla="*/ 1729191 h 3832767"/>
                <a:gd name="connsiteX2818" fmla="*/ 3884027 w 4177355"/>
                <a:gd name="connsiteY2818" fmla="*/ 1723059 h 3832767"/>
                <a:gd name="connsiteX2819" fmla="*/ 3879612 w 4177355"/>
                <a:gd name="connsiteY2819" fmla="*/ 1718768 h 3832767"/>
                <a:gd name="connsiteX2820" fmla="*/ 3872377 w 4177355"/>
                <a:gd name="connsiteY2820" fmla="*/ 1716928 h 3832767"/>
                <a:gd name="connsiteX2821" fmla="*/ 3871396 w 4177355"/>
                <a:gd name="connsiteY2821" fmla="*/ 1716928 h 3832767"/>
                <a:gd name="connsiteX2822" fmla="*/ 3870415 w 4177355"/>
                <a:gd name="connsiteY2822" fmla="*/ 1716928 h 3832767"/>
                <a:gd name="connsiteX2823" fmla="*/ 3869434 w 4177355"/>
                <a:gd name="connsiteY2823" fmla="*/ 1716928 h 3832767"/>
                <a:gd name="connsiteX2824" fmla="*/ 3868453 w 4177355"/>
                <a:gd name="connsiteY2824" fmla="*/ 1716928 h 3832767"/>
                <a:gd name="connsiteX2825" fmla="*/ 288791 w 4177355"/>
                <a:gd name="connsiteY2825" fmla="*/ 2123320 h 3832767"/>
                <a:gd name="connsiteX2826" fmla="*/ 288423 w 4177355"/>
                <a:gd name="connsiteY2826" fmla="*/ 2123320 h 3832767"/>
                <a:gd name="connsiteX2827" fmla="*/ 288055 w 4177355"/>
                <a:gd name="connsiteY2827" fmla="*/ 2123320 h 3832767"/>
                <a:gd name="connsiteX2828" fmla="*/ 287565 w 4177355"/>
                <a:gd name="connsiteY2828" fmla="*/ 2123320 h 3832767"/>
                <a:gd name="connsiteX2829" fmla="*/ 287074 w 4177355"/>
                <a:gd name="connsiteY2829" fmla="*/ 2123443 h 3832767"/>
                <a:gd name="connsiteX2830" fmla="*/ 282660 w 4177355"/>
                <a:gd name="connsiteY2830" fmla="*/ 2125650 h 3832767"/>
                <a:gd name="connsiteX2831" fmla="*/ 278122 w 4177355"/>
                <a:gd name="connsiteY2831" fmla="*/ 2129207 h 3832767"/>
                <a:gd name="connsiteX2832" fmla="*/ 273953 w 4177355"/>
                <a:gd name="connsiteY2832" fmla="*/ 2133621 h 3832767"/>
                <a:gd name="connsiteX2833" fmla="*/ 270642 w 4177355"/>
                <a:gd name="connsiteY2833" fmla="*/ 2138404 h 3832767"/>
                <a:gd name="connsiteX2834" fmla="*/ 269048 w 4177355"/>
                <a:gd name="connsiteY2834" fmla="*/ 2142328 h 3832767"/>
                <a:gd name="connsiteX2835" fmla="*/ 268925 w 4177355"/>
                <a:gd name="connsiteY2835" fmla="*/ 2145271 h 3832767"/>
                <a:gd name="connsiteX2836" fmla="*/ 270152 w 4177355"/>
                <a:gd name="connsiteY2836" fmla="*/ 2146988 h 3832767"/>
                <a:gd name="connsiteX2837" fmla="*/ 272604 w 4177355"/>
                <a:gd name="connsiteY2837" fmla="*/ 2147356 h 3832767"/>
                <a:gd name="connsiteX2838" fmla="*/ 272972 w 4177355"/>
                <a:gd name="connsiteY2838" fmla="*/ 2147356 h 3832767"/>
                <a:gd name="connsiteX2839" fmla="*/ 273463 w 4177355"/>
                <a:gd name="connsiteY2839" fmla="*/ 2147356 h 3832767"/>
                <a:gd name="connsiteX2840" fmla="*/ 273953 w 4177355"/>
                <a:gd name="connsiteY2840" fmla="*/ 2147356 h 3832767"/>
                <a:gd name="connsiteX2841" fmla="*/ 274444 w 4177355"/>
                <a:gd name="connsiteY2841" fmla="*/ 2147233 h 3832767"/>
                <a:gd name="connsiteX2842" fmla="*/ 278858 w 4177355"/>
                <a:gd name="connsiteY2842" fmla="*/ 2145149 h 3832767"/>
                <a:gd name="connsiteX2843" fmla="*/ 283396 w 4177355"/>
                <a:gd name="connsiteY2843" fmla="*/ 2141592 h 3832767"/>
                <a:gd name="connsiteX2844" fmla="*/ 287565 w 4177355"/>
                <a:gd name="connsiteY2844" fmla="*/ 2137178 h 3832767"/>
                <a:gd name="connsiteX2845" fmla="*/ 290876 w 4177355"/>
                <a:gd name="connsiteY2845" fmla="*/ 2132395 h 3832767"/>
                <a:gd name="connsiteX2846" fmla="*/ 292470 w 4177355"/>
                <a:gd name="connsiteY2846" fmla="*/ 2128471 h 3832767"/>
                <a:gd name="connsiteX2847" fmla="*/ 292470 w 4177355"/>
                <a:gd name="connsiteY2847" fmla="*/ 2125528 h 3832767"/>
                <a:gd name="connsiteX2848" fmla="*/ 291244 w 4177355"/>
                <a:gd name="connsiteY2848" fmla="*/ 2123811 h 3832767"/>
                <a:gd name="connsiteX2849" fmla="*/ 288669 w 4177355"/>
                <a:gd name="connsiteY2849" fmla="*/ 2123443 h 3832767"/>
                <a:gd name="connsiteX2850" fmla="*/ 3825288 w 4177355"/>
                <a:gd name="connsiteY2850" fmla="*/ 1791977 h 3832767"/>
                <a:gd name="connsiteX2851" fmla="*/ 3817562 w 4177355"/>
                <a:gd name="connsiteY2851" fmla="*/ 1793816 h 3832767"/>
                <a:gd name="connsiteX2852" fmla="*/ 3810082 w 4177355"/>
                <a:gd name="connsiteY2852" fmla="*/ 1797495 h 3832767"/>
                <a:gd name="connsiteX2853" fmla="*/ 3803460 w 4177355"/>
                <a:gd name="connsiteY2853" fmla="*/ 1802646 h 3832767"/>
                <a:gd name="connsiteX2854" fmla="*/ 3798432 w 4177355"/>
                <a:gd name="connsiteY2854" fmla="*/ 1808900 h 3832767"/>
                <a:gd name="connsiteX2855" fmla="*/ 3795611 w 4177355"/>
                <a:gd name="connsiteY2855" fmla="*/ 1816380 h 3832767"/>
                <a:gd name="connsiteX2856" fmla="*/ 3796347 w 4177355"/>
                <a:gd name="connsiteY2856" fmla="*/ 1822757 h 3832767"/>
                <a:gd name="connsiteX2857" fmla="*/ 3800394 w 4177355"/>
                <a:gd name="connsiteY2857" fmla="*/ 1827417 h 3832767"/>
                <a:gd name="connsiteX2858" fmla="*/ 3807384 w 4177355"/>
                <a:gd name="connsiteY2858" fmla="*/ 1829624 h 3832767"/>
                <a:gd name="connsiteX2859" fmla="*/ 3808487 w 4177355"/>
                <a:gd name="connsiteY2859" fmla="*/ 1829624 h 3832767"/>
                <a:gd name="connsiteX2860" fmla="*/ 3809591 w 4177355"/>
                <a:gd name="connsiteY2860" fmla="*/ 1829624 h 3832767"/>
                <a:gd name="connsiteX2861" fmla="*/ 3810695 w 4177355"/>
                <a:gd name="connsiteY2861" fmla="*/ 1829624 h 3832767"/>
                <a:gd name="connsiteX2862" fmla="*/ 3811799 w 4177355"/>
                <a:gd name="connsiteY2862" fmla="*/ 1829624 h 3832767"/>
                <a:gd name="connsiteX2863" fmla="*/ 3819647 w 4177355"/>
                <a:gd name="connsiteY2863" fmla="*/ 1827785 h 3832767"/>
                <a:gd name="connsiteX2864" fmla="*/ 3827250 w 4177355"/>
                <a:gd name="connsiteY2864" fmla="*/ 1824106 h 3832767"/>
                <a:gd name="connsiteX2865" fmla="*/ 3833872 w 4177355"/>
                <a:gd name="connsiteY2865" fmla="*/ 1818955 h 3832767"/>
                <a:gd name="connsiteX2866" fmla="*/ 3839022 w 4177355"/>
                <a:gd name="connsiteY2866" fmla="*/ 1812579 h 3832767"/>
                <a:gd name="connsiteX2867" fmla="*/ 3841720 w 4177355"/>
                <a:gd name="connsiteY2867" fmla="*/ 1805098 h 3832767"/>
                <a:gd name="connsiteX2868" fmla="*/ 3840862 w 4177355"/>
                <a:gd name="connsiteY2868" fmla="*/ 1798722 h 3832767"/>
                <a:gd name="connsiteX2869" fmla="*/ 3836815 w 4177355"/>
                <a:gd name="connsiteY2869" fmla="*/ 1794184 h 3832767"/>
                <a:gd name="connsiteX2870" fmla="*/ 3829825 w 4177355"/>
                <a:gd name="connsiteY2870" fmla="*/ 1791977 h 3832767"/>
                <a:gd name="connsiteX2871" fmla="*/ 3828721 w 4177355"/>
                <a:gd name="connsiteY2871" fmla="*/ 1791977 h 3832767"/>
                <a:gd name="connsiteX2872" fmla="*/ 3827618 w 4177355"/>
                <a:gd name="connsiteY2872" fmla="*/ 1791977 h 3832767"/>
                <a:gd name="connsiteX2873" fmla="*/ 3826391 w 4177355"/>
                <a:gd name="connsiteY2873" fmla="*/ 1791977 h 3832767"/>
                <a:gd name="connsiteX2874" fmla="*/ 3825165 w 4177355"/>
                <a:gd name="connsiteY2874" fmla="*/ 1791977 h 3832767"/>
                <a:gd name="connsiteX2875" fmla="*/ 264020 w 4177355"/>
                <a:gd name="connsiteY2875" fmla="*/ 2170042 h 3832767"/>
                <a:gd name="connsiteX2876" fmla="*/ 263530 w 4177355"/>
                <a:gd name="connsiteY2876" fmla="*/ 2170042 h 3832767"/>
                <a:gd name="connsiteX2877" fmla="*/ 263039 w 4177355"/>
                <a:gd name="connsiteY2877" fmla="*/ 2170042 h 3832767"/>
                <a:gd name="connsiteX2878" fmla="*/ 262549 w 4177355"/>
                <a:gd name="connsiteY2878" fmla="*/ 2170165 h 3832767"/>
                <a:gd name="connsiteX2879" fmla="*/ 261935 w 4177355"/>
                <a:gd name="connsiteY2879" fmla="*/ 2170287 h 3832767"/>
                <a:gd name="connsiteX2880" fmla="*/ 257398 w 4177355"/>
                <a:gd name="connsiteY2880" fmla="*/ 2172617 h 3832767"/>
                <a:gd name="connsiteX2881" fmla="*/ 252861 w 4177355"/>
                <a:gd name="connsiteY2881" fmla="*/ 2176296 h 3832767"/>
                <a:gd name="connsiteX2882" fmla="*/ 248692 w 4177355"/>
                <a:gd name="connsiteY2882" fmla="*/ 2180711 h 3832767"/>
                <a:gd name="connsiteX2883" fmla="*/ 245503 w 4177355"/>
                <a:gd name="connsiteY2883" fmla="*/ 2185493 h 3832767"/>
                <a:gd name="connsiteX2884" fmla="*/ 244032 w 4177355"/>
                <a:gd name="connsiteY2884" fmla="*/ 2189295 h 3832767"/>
                <a:gd name="connsiteX2885" fmla="*/ 244032 w 4177355"/>
                <a:gd name="connsiteY2885" fmla="*/ 2192115 h 3832767"/>
                <a:gd name="connsiteX2886" fmla="*/ 245258 w 4177355"/>
                <a:gd name="connsiteY2886" fmla="*/ 2193832 h 3832767"/>
                <a:gd name="connsiteX2887" fmla="*/ 247711 w 4177355"/>
                <a:gd name="connsiteY2887" fmla="*/ 2194200 h 3832767"/>
                <a:gd name="connsiteX2888" fmla="*/ 248201 w 4177355"/>
                <a:gd name="connsiteY2888" fmla="*/ 2194200 h 3832767"/>
                <a:gd name="connsiteX2889" fmla="*/ 248692 w 4177355"/>
                <a:gd name="connsiteY2889" fmla="*/ 2194200 h 3832767"/>
                <a:gd name="connsiteX2890" fmla="*/ 249182 w 4177355"/>
                <a:gd name="connsiteY2890" fmla="*/ 2194077 h 3832767"/>
                <a:gd name="connsiteX2891" fmla="*/ 249673 w 4177355"/>
                <a:gd name="connsiteY2891" fmla="*/ 2193955 h 3832767"/>
                <a:gd name="connsiteX2892" fmla="*/ 254210 w 4177355"/>
                <a:gd name="connsiteY2892" fmla="*/ 2191625 h 3832767"/>
                <a:gd name="connsiteX2893" fmla="*/ 258870 w 4177355"/>
                <a:gd name="connsiteY2893" fmla="*/ 2187946 h 3832767"/>
                <a:gd name="connsiteX2894" fmla="*/ 263039 w 4177355"/>
                <a:gd name="connsiteY2894" fmla="*/ 2183409 h 3832767"/>
                <a:gd name="connsiteX2895" fmla="*/ 266227 w 4177355"/>
                <a:gd name="connsiteY2895" fmla="*/ 2178503 h 3832767"/>
                <a:gd name="connsiteX2896" fmla="*/ 267699 w 4177355"/>
                <a:gd name="connsiteY2896" fmla="*/ 2174702 h 3832767"/>
                <a:gd name="connsiteX2897" fmla="*/ 267699 w 4177355"/>
                <a:gd name="connsiteY2897" fmla="*/ 2171882 h 3832767"/>
                <a:gd name="connsiteX2898" fmla="*/ 266473 w 4177355"/>
                <a:gd name="connsiteY2898" fmla="*/ 2170165 h 3832767"/>
                <a:gd name="connsiteX2899" fmla="*/ 264020 w 4177355"/>
                <a:gd name="connsiteY2899" fmla="*/ 2169797 h 3832767"/>
                <a:gd name="connsiteX2900" fmla="*/ 3779056 w 4177355"/>
                <a:gd name="connsiteY2900" fmla="*/ 1867271 h 3832767"/>
                <a:gd name="connsiteX2901" fmla="*/ 3771453 w 4177355"/>
                <a:gd name="connsiteY2901" fmla="*/ 1868988 h 3832767"/>
                <a:gd name="connsiteX2902" fmla="*/ 3764096 w 4177355"/>
                <a:gd name="connsiteY2902" fmla="*/ 1872544 h 3832767"/>
                <a:gd name="connsiteX2903" fmla="*/ 3757474 w 4177355"/>
                <a:gd name="connsiteY2903" fmla="*/ 1877572 h 3832767"/>
                <a:gd name="connsiteX2904" fmla="*/ 3752323 w 4177355"/>
                <a:gd name="connsiteY2904" fmla="*/ 1883826 h 3832767"/>
                <a:gd name="connsiteX2905" fmla="*/ 3749258 w 4177355"/>
                <a:gd name="connsiteY2905" fmla="*/ 1891306 h 3832767"/>
                <a:gd name="connsiteX2906" fmla="*/ 3749748 w 4177355"/>
                <a:gd name="connsiteY2906" fmla="*/ 1897806 h 3832767"/>
                <a:gd name="connsiteX2907" fmla="*/ 3753550 w 4177355"/>
                <a:gd name="connsiteY2907" fmla="*/ 1902711 h 3832767"/>
                <a:gd name="connsiteX2908" fmla="*/ 3760294 w 4177355"/>
                <a:gd name="connsiteY2908" fmla="*/ 1905164 h 3832767"/>
                <a:gd name="connsiteX2909" fmla="*/ 3761521 w 4177355"/>
                <a:gd name="connsiteY2909" fmla="*/ 1905164 h 3832767"/>
                <a:gd name="connsiteX2910" fmla="*/ 3762870 w 4177355"/>
                <a:gd name="connsiteY2910" fmla="*/ 1905164 h 3832767"/>
                <a:gd name="connsiteX2911" fmla="*/ 3764218 w 4177355"/>
                <a:gd name="connsiteY2911" fmla="*/ 1905164 h 3832767"/>
                <a:gd name="connsiteX2912" fmla="*/ 3765567 w 4177355"/>
                <a:gd name="connsiteY2912" fmla="*/ 1905164 h 3832767"/>
                <a:gd name="connsiteX2913" fmla="*/ 3773170 w 4177355"/>
                <a:gd name="connsiteY2913" fmla="*/ 1903447 h 3832767"/>
                <a:gd name="connsiteX2914" fmla="*/ 3780528 w 4177355"/>
                <a:gd name="connsiteY2914" fmla="*/ 1899891 h 3832767"/>
                <a:gd name="connsiteX2915" fmla="*/ 3787150 w 4177355"/>
                <a:gd name="connsiteY2915" fmla="*/ 1894863 h 3832767"/>
                <a:gd name="connsiteX2916" fmla="*/ 3792301 w 4177355"/>
                <a:gd name="connsiteY2916" fmla="*/ 1888731 h 3832767"/>
                <a:gd name="connsiteX2917" fmla="*/ 3795489 w 4177355"/>
                <a:gd name="connsiteY2917" fmla="*/ 1881128 h 3832767"/>
                <a:gd name="connsiteX2918" fmla="*/ 3794998 w 4177355"/>
                <a:gd name="connsiteY2918" fmla="*/ 1874506 h 3832767"/>
                <a:gd name="connsiteX2919" fmla="*/ 3791197 w 4177355"/>
                <a:gd name="connsiteY2919" fmla="*/ 1869601 h 3832767"/>
                <a:gd name="connsiteX2920" fmla="*/ 3784330 w 4177355"/>
                <a:gd name="connsiteY2920" fmla="*/ 1867148 h 3832767"/>
                <a:gd name="connsiteX2921" fmla="*/ 3783103 w 4177355"/>
                <a:gd name="connsiteY2921" fmla="*/ 1867148 h 3832767"/>
                <a:gd name="connsiteX2922" fmla="*/ 3781877 w 4177355"/>
                <a:gd name="connsiteY2922" fmla="*/ 1867148 h 3832767"/>
                <a:gd name="connsiteX2923" fmla="*/ 3780528 w 4177355"/>
                <a:gd name="connsiteY2923" fmla="*/ 1867148 h 3832767"/>
                <a:gd name="connsiteX2924" fmla="*/ 3779179 w 4177355"/>
                <a:gd name="connsiteY2924" fmla="*/ 1867148 h 3832767"/>
                <a:gd name="connsiteX2925" fmla="*/ 240230 w 4177355"/>
                <a:gd name="connsiteY2925" fmla="*/ 2217009 h 3832767"/>
                <a:gd name="connsiteX2926" fmla="*/ 239740 w 4177355"/>
                <a:gd name="connsiteY2926" fmla="*/ 2217009 h 3832767"/>
                <a:gd name="connsiteX2927" fmla="*/ 239126 w 4177355"/>
                <a:gd name="connsiteY2927" fmla="*/ 2217009 h 3832767"/>
                <a:gd name="connsiteX2928" fmla="*/ 238513 w 4177355"/>
                <a:gd name="connsiteY2928" fmla="*/ 2217132 h 3832767"/>
                <a:gd name="connsiteX2929" fmla="*/ 237900 w 4177355"/>
                <a:gd name="connsiteY2929" fmla="*/ 2217377 h 3832767"/>
                <a:gd name="connsiteX2930" fmla="*/ 233363 w 4177355"/>
                <a:gd name="connsiteY2930" fmla="*/ 2219830 h 3832767"/>
                <a:gd name="connsiteX2931" fmla="*/ 228703 w 4177355"/>
                <a:gd name="connsiteY2931" fmla="*/ 2223508 h 3832767"/>
                <a:gd name="connsiteX2932" fmla="*/ 224534 w 4177355"/>
                <a:gd name="connsiteY2932" fmla="*/ 2228046 h 3832767"/>
                <a:gd name="connsiteX2933" fmla="*/ 221468 w 4177355"/>
                <a:gd name="connsiteY2933" fmla="*/ 2232951 h 3832767"/>
                <a:gd name="connsiteX2934" fmla="*/ 220119 w 4177355"/>
                <a:gd name="connsiteY2934" fmla="*/ 2236630 h 3832767"/>
                <a:gd name="connsiteX2935" fmla="*/ 220119 w 4177355"/>
                <a:gd name="connsiteY2935" fmla="*/ 2239450 h 3832767"/>
                <a:gd name="connsiteX2936" fmla="*/ 221345 w 4177355"/>
                <a:gd name="connsiteY2936" fmla="*/ 2241167 h 3832767"/>
                <a:gd name="connsiteX2937" fmla="*/ 223798 w 4177355"/>
                <a:gd name="connsiteY2937" fmla="*/ 2241535 h 3832767"/>
                <a:gd name="connsiteX2938" fmla="*/ 224411 w 4177355"/>
                <a:gd name="connsiteY2938" fmla="*/ 2241535 h 3832767"/>
                <a:gd name="connsiteX2939" fmla="*/ 225024 w 4177355"/>
                <a:gd name="connsiteY2939" fmla="*/ 2241412 h 3832767"/>
                <a:gd name="connsiteX2940" fmla="*/ 225637 w 4177355"/>
                <a:gd name="connsiteY2940" fmla="*/ 2241290 h 3832767"/>
                <a:gd name="connsiteX2941" fmla="*/ 226373 w 4177355"/>
                <a:gd name="connsiteY2941" fmla="*/ 2241044 h 3832767"/>
                <a:gd name="connsiteX2942" fmla="*/ 230910 w 4177355"/>
                <a:gd name="connsiteY2942" fmla="*/ 2238592 h 3832767"/>
                <a:gd name="connsiteX2943" fmla="*/ 235570 w 4177355"/>
                <a:gd name="connsiteY2943" fmla="*/ 2234913 h 3832767"/>
                <a:gd name="connsiteX2944" fmla="*/ 239740 w 4177355"/>
                <a:gd name="connsiteY2944" fmla="*/ 2230376 h 3832767"/>
                <a:gd name="connsiteX2945" fmla="*/ 242805 w 4177355"/>
                <a:gd name="connsiteY2945" fmla="*/ 2225470 h 3832767"/>
                <a:gd name="connsiteX2946" fmla="*/ 244154 w 4177355"/>
                <a:gd name="connsiteY2946" fmla="*/ 2221792 h 3832767"/>
                <a:gd name="connsiteX2947" fmla="*/ 244154 w 4177355"/>
                <a:gd name="connsiteY2947" fmla="*/ 2219094 h 3832767"/>
                <a:gd name="connsiteX2948" fmla="*/ 242928 w 4177355"/>
                <a:gd name="connsiteY2948" fmla="*/ 2217500 h 3832767"/>
                <a:gd name="connsiteX2949" fmla="*/ 240475 w 4177355"/>
                <a:gd name="connsiteY2949" fmla="*/ 2217132 h 3832767"/>
                <a:gd name="connsiteX2950" fmla="*/ 3730005 w 4177355"/>
                <a:gd name="connsiteY2950" fmla="*/ 1943056 h 3832767"/>
                <a:gd name="connsiteX2951" fmla="*/ 3722525 w 4177355"/>
                <a:gd name="connsiteY2951" fmla="*/ 1944650 h 3832767"/>
                <a:gd name="connsiteX2952" fmla="*/ 3715290 w 4177355"/>
                <a:gd name="connsiteY2952" fmla="*/ 1948084 h 3832767"/>
                <a:gd name="connsiteX2953" fmla="*/ 3708790 w 4177355"/>
                <a:gd name="connsiteY2953" fmla="*/ 1952989 h 3832767"/>
                <a:gd name="connsiteX2954" fmla="*/ 3703517 w 4177355"/>
                <a:gd name="connsiteY2954" fmla="*/ 1958998 h 3832767"/>
                <a:gd name="connsiteX2955" fmla="*/ 3700083 w 4177355"/>
                <a:gd name="connsiteY2955" fmla="*/ 1966601 h 3832767"/>
                <a:gd name="connsiteX2956" fmla="*/ 3700206 w 4177355"/>
                <a:gd name="connsiteY2956" fmla="*/ 1973345 h 3832767"/>
                <a:gd name="connsiteX2957" fmla="*/ 3703640 w 4177355"/>
                <a:gd name="connsiteY2957" fmla="*/ 1978496 h 3832767"/>
                <a:gd name="connsiteX2958" fmla="*/ 3710262 w 4177355"/>
                <a:gd name="connsiteY2958" fmla="*/ 1981316 h 3832767"/>
                <a:gd name="connsiteX2959" fmla="*/ 3711733 w 4177355"/>
                <a:gd name="connsiteY2959" fmla="*/ 1981561 h 3832767"/>
                <a:gd name="connsiteX2960" fmla="*/ 3713205 w 4177355"/>
                <a:gd name="connsiteY2960" fmla="*/ 1981561 h 3832767"/>
                <a:gd name="connsiteX2961" fmla="*/ 3714676 w 4177355"/>
                <a:gd name="connsiteY2961" fmla="*/ 1981561 h 3832767"/>
                <a:gd name="connsiteX2962" fmla="*/ 3716148 w 4177355"/>
                <a:gd name="connsiteY2962" fmla="*/ 1981561 h 3832767"/>
                <a:gd name="connsiteX2963" fmla="*/ 3723506 w 4177355"/>
                <a:gd name="connsiteY2963" fmla="*/ 1979967 h 3832767"/>
                <a:gd name="connsiteX2964" fmla="*/ 3730741 w 4177355"/>
                <a:gd name="connsiteY2964" fmla="*/ 1976656 h 3832767"/>
                <a:gd name="connsiteX2965" fmla="*/ 3737240 w 4177355"/>
                <a:gd name="connsiteY2965" fmla="*/ 1971751 h 3832767"/>
                <a:gd name="connsiteX2966" fmla="*/ 3742513 w 4177355"/>
                <a:gd name="connsiteY2966" fmla="*/ 1965742 h 3832767"/>
                <a:gd name="connsiteX2967" fmla="*/ 3745947 w 4177355"/>
                <a:gd name="connsiteY2967" fmla="*/ 1958017 h 3832767"/>
                <a:gd name="connsiteX2968" fmla="*/ 3745701 w 4177355"/>
                <a:gd name="connsiteY2968" fmla="*/ 1951272 h 3832767"/>
                <a:gd name="connsiteX2969" fmla="*/ 3742145 w 4177355"/>
                <a:gd name="connsiteY2969" fmla="*/ 1946122 h 3832767"/>
                <a:gd name="connsiteX2970" fmla="*/ 3735523 w 4177355"/>
                <a:gd name="connsiteY2970" fmla="*/ 1943301 h 3832767"/>
                <a:gd name="connsiteX2971" fmla="*/ 3734174 w 4177355"/>
                <a:gd name="connsiteY2971" fmla="*/ 1943179 h 3832767"/>
                <a:gd name="connsiteX2972" fmla="*/ 3732703 w 4177355"/>
                <a:gd name="connsiteY2972" fmla="*/ 1943179 h 3832767"/>
                <a:gd name="connsiteX2973" fmla="*/ 3731231 w 4177355"/>
                <a:gd name="connsiteY2973" fmla="*/ 1943179 h 3832767"/>
                <a:gd name="connsiteX2974" fmla="*/ 3729760 w 4177355"/>
                <a:gd name="connsiteY2974" fmla="*/ 1943179 h 3832767"/>
                <a:gd name="connsiteX2975" fmla="*/ 217544 w 4177355"/>
                <a:gd name="connsiteY2975" fmla="*/ 2263976 h 3832767"/>
                <a:gd name="connsiteX2976" fmla="*/ 216931 w 4177355"/>
                <a:gd name="connsiteY2976" fmla="*/ 2263976 h 3832767"/>
                <a:gd name="connsiteX2977" fmla="*/ 216195 w 4177355"/>
                <a:gd name="connsiteY2977" fmla="*/ 2264099 h 3832767"/>
                <a:gd name="connsiteX2978" fmla="*/ 215459 w 4177355"/>
                <a:gd name="connsiteY2978" fmla="*/ 2264344 h 3832767"/>
                <a:gd name="connsiteX2979" fmla="*/ 214723 w 4177355"/>
                <a:gd name="connsiteY2979" fmla="*/ 2264589 h 3832767"/>
                <a:gd name="connsiteX2980" fmla="*/ 210063 w 4177355"/>
                <a:gd name="connsiteY2980" fmla="*/ 2267164 h 3832767"/>
                <a:gd name="connsiteX2981" fmla="*/ 205404 w 4177355"/>
                <a:gd name="connsiteY2981" fmla="*/ 2270966 h 3832767"/>
                <a:gd name="connsiteX2982" fmla="*/ 201357 w 4177355"/>
                <a:gd name="connsiteY2982" fmla="*/ 2275626 h 3832767"/>
                <a:gd name="connsiteX2983" fmla="*/ 198414 w 4177355"/>
                <a:gd name="connsiteY2983" fmla="*/ 2280531 h 3832767"/>
                <a:gd name="connsiteX2984" fmla="*/ 197187 w 4177355"/>
                <a:gd name="connsiteY2984" fmla="*/ 2284210 h 3832767"/>
                <a:gd name="connsiteX2985" fmla="*/ 197187 w 4177355"/>
                <a:gd name="connsiteY2985" fmla="*/ 2286908 h 3832767"/>
                <a:gd name="connsiteX2986" fmla="*/ 198414 w 4177355"/>
                <a:gd name="connsiteY2986" fmla="*/ 2288502 h 3832767"/>
                <a:gd name="connsiteX2987" fmla="*/ 200744 w 4177355"/>
                <a:gd name="connsiteY2987" fmla="*/ 2288870 h 3832767"/>
                <a:gd name="connsiteX2988" fmla="*/ 201357 w 4177355"/>
                <a:gd name="connsiteY2988" fmla="*/ 2288870 h 3832767"/>
                <a:gd name="connsiteX2989" fmla="*/ 201970 w 4177355"/>
                <a:gd name="connsiteY2989" fmla="*/ 2288747 h 3832767"/>
                <a:gd name="connsiteX2990" fmla="*/ 202706 w 4177355"/>
                <a:gd name="connsiteY2990" fmla="*/ 2288502 h 3832767"/>
                <a:gd name="connsiteX2991" fmla="*/ 203441 w 4177355"/>
                <a:gd name="connsiteY2991" fmla="*/ 2288257 h 3832767"/>
                <a:gd name="connsiteX2992" fmla="*/ 208101 w 4177355"/>
                <a:gd name="connsiteY2992" fmla="*/ 2285681 h 3832767"/>
                <a:gd name="connsiteX2993" fmla="*/ 212761 w 4177355"/>
                <a:gd name="connsiteY2993" fmla="*/ 2281757 h 3832767"/>
                <a:gd name="connsiteX2994" fmla="*/ 216808 w 4177355"/>
                <a:gd name="connsiteY2994" fmla="*/ 2277097 h 3832767"/>
                <a:gd name="connsiteX2995" fmla="*/ 219874 w 4177355"/>
                <a:gd name="connsiteY2995" fmla="*/ 2272192 h 3832767"/>
                <a:gd name="connsiteX2996" fmla="*/ 221100 w 4177355"/>
                <a:gd name="connsiteY2996" fmla="*/ 2268636 h 3832767"/>
                <a:gd name="connsiteX2997" fmla="*/ 221100 w 4177355"/>
                <a:gd name="connsiteY2997" fmla="*/ 2265938 h 3832767"/>
                <a:gd name="connsiteX2998" fmla="*/ 219874 w 4177355"/>
                <a:gd name="connsiteY2998" fmla="*/ 2264344 h 3832767"/>
                <a:gd name="connsiteX2999" fmla="*/ 217544 w 4177355"/>
                <a:gd name="connsiteY2999" fmla="*/ 2263976 h 3832767"/>
                <a:gd name="connsiteX3000" fmla="*/ 3677888 w 4177355"/>
                <a:gd name="connsiteY3000" fmla="*/ 2019086 h 3832767"/>
                <a:gd name="connsiteX3001" fmla="*/ 3670652 w 4177355"/>
                <a:gd name="connsiteY3001" fmla="*/ 2020557 h 3832767"/>
                <a:gd name="connsiteX3002" fmla="*/ 3663540 w 4177355"/>
                <a:gd name="connsiteY3002" fmla="*/ 2023746 h 3832767"/>
                <a:gd name="connsiteX3003" fmla="*/ 3657041 w 4177355"/>
                <a:gd name="connsiteY3003" fmla="*/ 2028406 h 3832767"/>
                <a:gd name="connsiteX3004" fmla="*/ 3651768 w 4177355"/>
                <a:gd name="connsiteY3004" fmla="*/ 2034292 h 3832767"/>
                <a:gd name="connsiteX3005" fmla="*/ 3648089 w 4177355"/>
                <a:gd name="connsiteY3005" fmla="*/ 2042018 h 3832767"/>
                <a:gd name="connsiteX3006" fmla="*/ 3647966 w 4177355"/>
                <a:gd name="connsiteY3006" fmla="*/ 2049007 h 3832767"/>
                <a:gd name="connsiteX3007" fmla="*/ 3651155 w 4177355"/>
                <a:gd name="connsiteY3007" fmla="*/ 2054403 h 3832767"/>
                <a:gd name="connsiteX3008" fmla="*/ 3657531 w 4177355"/>
                <a:gd name="connsiteY3008" fmla="*/ 2057591 h 3832767"/>
                <a:gd name="connsiteX3009" fmla="*/ 3659003 w 4177355"/>
                <a:gd name="connsiteY3009" fmla="*/ 2057837 h 3832767"/>
                <a:gd name="connsiteX3010" fmla="*/ 3660597 w 4177355"/>
                <a:gd name="connsiteY3010" fmla="*/ 2057959 h 3832767"/>
                <a:gd name="connsiteX3011" fmla="*/ 3662191 w 4177355"/>
                <a:gd name="connsiteY3011" fmla="*/ 2057959 h 3832767"/>
                <a:gd name="connsiteX3012" fmla="*/ 3663785 w 4177355"/>
                <a:gd name="connsiteY3012" fmla="*/ 2057959 h 3832767"/>
                <a:gd name="connsiteX3013" fmla="*/ 3671020 w 4177355"/>
                <a:gd name="connsiteY3013" fmla="*/ 2056488 h 3832767"/>
                <a:gd name="connsiteX3014" fmla="*/ 3678133 w 4177355"/>
                <a:gd name="connsiteY3014" fmla="*/ 2053299 h 3832767"/>
                <a:gd name="connsiteX3015" fmla="*/ 3684632 w 4177355"/>
                <a:gd name="connsiteY3015" fmla="*/ 2048639 h 3832767"/>
                <a:gd name="connsiteX3016" fmla="*/ 3689905 w 4177355"/>
                <a:gd name="connsiteY3016" fmla="*/ 2042753 h 3832767"/>
                <a:gd name="connsiteX3017" fmla="*/ 3693584 w 4177355"/>
                <a:gd name="connsiteY3017" fmla="*/ 2035028 h 3832767"/>
                <a:gd name="connsiteX3018" fmla="*/ 3693707 w 4177355"/>
                <a:gd name="connsiteY3018" fmla="*/ 2028038 h 3832767"/>
                <a:gd name="connsiteX3019" fmla="*/ 3690518 w 4177355"/>
                <a:gd name="connsiteY3019" fmla="*/ 2022642 h 3832767"/>
                <a:gd name="connsiteX3020" fmla="*/ 3684142 w 4177355"/>
                <a:gd name="connsiteY3020" fmla="*/ 2019576 h 3832767"/>
                <a:gd name="connsiteX3021" fmla="*/ 3682670 w 4177355"/>
                <a:gd name="connsiteY3021" fmla="*/ 2019331 h 3832767"/>
                <a:gd name="connsiteX3022" fmla="*/ 3681076 w 4177355"/>
                <a:gd name="connsiteY3022" fmla="*/ 2019209 h 3832767"/>
                <a:gd name="connsiteX3023" fmla="*/ 3679482 w 4177355"/>
                <a:gd name="connsiteY3023" fmla="*/ 2019209 h 3832767"/>
                <a:gd name="connsiteX3024" fmla="*/ 3677888 w 4177355"/>
                <a:gd name="connsiteY3024" fmla="*/ 2019209 h 3832767"/>
                <a:gd name="connsiteX3025" fmla="*/ 195838 w 4177355"/>
                <a:gd name="connsiteY3025" fmla="*/ 2311066 h 3832767"/>
                <a:gd name="connsiteX3026" fmla="*/ 195103 w 4177355"/>
                <a:gd name="connsiteY3026" fmla="*/ 2311066 h 3832767"/>
                <a:gd name="connsiteX3027" fmla="*/ 194367 w 4177355"/>
                <a:gd name="connsiteY3027" fmla="*/ 2311188 h 3832767"/>
                <a:gd name="connsiteX3028" fmla="*/ 193631 w 4177355"/>
                <a:gd name="connsiteY3028" fmla="*/ 2311433 h 3832767"/>
                <a:gd name="connsiteX3029" fmla="*/ 192773 w 4177355"/>
                <a:gd name="connsiteY3029" fmla="*/ 2311801 h 3832767"/>
                <a:gd name="connsiteX3030" fmla="*/ 188113 w 4177355"/>
                <a:gd name="connsiteY3030" fmla="*/ 2314499 h 3832767"/>
                <a:gd name="connsiteX3031" fmla="*/ 183453 w 4177355"/>
                <a:gd name="connsiteY3031" fmla="*/ 2318423 h 3832767"/>
                <a:gd name="connsiteX3032" fmla="*/ 179406 w 4177355"/>
                <a:gd name="connsiteY3032" fmla="*/ 2323083 h 3832767"/>
                <a:gd name="connsiteX3033" fmla="*/ 176463 w 4177355"/>
                <a:gd name="connsiteY3033" fmla="*/ 2327988 h 3832767"/>
                <a:gd name="connsiteX3034" fmla="*/ 175359 w 4177355"/>
                <a:gd name="connsiteY3034" fmla="*/ 2331545 h 3832767"/>
                <a:gd name="connsiteX3035" fmla="*/ 175359 w 4177355"/>
                <a:gd name="connsiteY3035" fmla="*/ 2334120 h 3832767"/>
                <a:gd name="connsiteX3036" fmla="*/ 176586 w 4177355"/>
                <a:gd name="connsiteY3036" fmla="*/ 2335714 h 3832767"/>
                <a:gd name="connsiteX3037" fmla="*/ 178916 w 4177355"/>
                <a:gd name="connsiteY3037" fmla="*/ 2336082 h 3832767"/>
                <a:gd name="connsiteX3038" fmla="*/ 179651 w 4177355"/>
                <a:gd name="connsiteY3038" fmla="*/ 2336082 h 3832767"/>
                <a:gd name="connsiteX3039" fmla="*/ 180387 w 4177355"/>
                <a:gd name="connsiteY3039" fmla="*/ 2335959 h 3832767"/>
                <a:gd name="connsiteX3040" fmla="*/ 181123 w 4177355"/>
                <a:gd name="connsiteY3040" fmla="*/ 2335714 h 3832767"/>
                <a:gd name="connsiteX3041" fmla="*/ 181981 w 4177355"/>
                <a:gd name="connsiteY3041" fmla="*/ 2335346 h 3832767"/>
                <a:gd name="connsiteX3042" fmla="*/ 186764 w 4177355"/>
                <a:gd name="connsiteY3042" fmla="*/ 2332648 h 3832767"/>
                <a:gd name="connsiteX3043" fmla="*/ 191424 w 4177355"/>
                <a:gd name="connsiteY3043" fmla="*/ 2328724 h 3832767"/>
                <a:gd name="connsiteX3044" fmla="*/ 195471 w 4177355"/>
                <a:gd name="connsiteY3044" fmla="*/ 2324064 h 3832767"/>
                <a:gd name="connsiteX3045" fmla="*/ 198414 w 4177355"/>
                <a:gd name="connsiteY3045" fmla="*/ 2319159 h 3832767"/>
                <a:gd name="connsiteX3046" fmla="*/ 199517 w 4177355"/>
                <a:gd name="connsiteY3046" fmla="*/ 2315603 h 3832767"/>
                <a:gd name="connsiteX3047" fmla="*/ 199395 w 4177355"/>
                <a:gd name="connsiteY3047" fmla="*/ 2313027 h 3832767"/>
                <a:gd name="connsiteX3048" fmla="*/ 198046 w 4177355"/>
                <a:gd name="connsiteY3048" fmla="*/ 2311433 h 3832767"/>
                <a:gd name="connsiteX3049" fmla="*/ 195716 w 4177355"/>
                <a:gd name="connsiteY3049" fmla="*/ 2311066 h 3832767"/>
                <a:gd name="connsiteX3050" fmla="*/ 3622950 w 4177355"/>
                <a:gd name="connsiteY3050" fmla="*/ 2095361 h 3832767"/>
                <a:gd name="connsiteX3051" fmla="*/ 3615960 w 4177355"/>
                <a:gd name="connsiteY3051" fmla="*/ 2096833 h 3832767"/>
                <a:gd name="connsiteX3052" fmla="*/ 3608970 w 4177355"/>
                <a:gd name="connsiteY3052" fmla="*/ 2099898 h 3832767"/>
                <a:gd name="connsiteX3053" fmla="*/ 3602594 w 4177355"/>
                <a:gd name="connsiteY3053" fmla="*/ 2104436 h 3832767"/>
                <a:gd name="connsiteX3054" fmla="*/ 3597198 w 4177355"/>
                <a:gd name="connsiteY3054" fmla="*/ 2110077 h 3832767"/>
                <a:gd name="connsiteX3055" fmla="*/ 3593151 w 4177355"/>
                <a:gd name="connsiteY3055" fmla="*/ 2117925 h 3832767"/>
                <a:gd name="connsiteX3056" fmla="*/ 3592661 w 4177355"/>
                <a:gd name="connsiteY3056" fmla="*/ 2125037 h 3832767"/>
                <a:gd name="connsiteX3057" fmla="*/ 3595481 w 4177355"/>
                <a:gd name="connsiteY3057" fmla="*/ 2130678 h 3832767"/>
                <a:gd name="connsiteX3058" fmla="*/ 3601612 w 4177355"/>
                <a:gd name="connsiteY3058" fmla="*/ 2134112 h 3832767"/>
                <a:gd name="connsiteX3059" fmla="*/ 3603207 w 4177355"/>
                <a:gd name="connsiteY3059" fmla="*/ 2134480 h 3832767"/>
                <a:gd name="connsiteX3060" fmla="*/ 3604924 w 4177355"/>
                <a:gd name="connsiteY3060" fmla="*/ 2134725 h 3832767"/>
                <a:gd name="connsiteX3061" fmla="*/ 3606640 w 4177355"/>
                <a:gd name="connsiteY3061" fmla="*/ 2134725 h 3832767"/>
                <a:gd name="connsiteX3062" fmla="*/ 3608480 w 4177355"/>
                <a:gd name="connsiteY3062" fmla="*/ 2134725 h 3832767"/>
                <a:gd name="connsiteX3063" fmla="*/ 3615469 w 4177355"/>
                <a:gd name="connsiteY3063" fmla="*/ 2133376 h 3832767"/>
                <a:gd name="connsiteX3064" fmla="*/ 3622459 w 4177355"/>
                <a:gd name="connsiteY3064" fmla="*/ 2130310 h 3832767"/>
                <a:gd name="connsiteX3065" fmla="*/ 3628959 w 4177355"/>
                <a:gd name="connsiteY3065" fmla="*/ 2125773 h 3832767"/>
                <a:gd name="connsiteX3066" fmla="*/ 3634354 w 4177355"/>
                <a:gd name="connsiteY3066" fmla="*/ 2120010 h 3832767"/>
                <a:gd name="connsiteX3067" fmla="*/ 3638279 w 4177355"/>
                <a:gd name="connsiteY3067" fmla="*/ 2112161 h 3832767"/>
                <a:gd name="connsiteX3068" fmla="*/ 3638769 w 4177355"/>
                <a:gd name="connsiteY3068" fmla="*/ 2105049 h 3832767"/>
                <a:gd name="connsiteX3069" fmla="*/ 3635826 w 4177355"/>
                <a:gd name="connsiteY3069" fmla="*/ 2099408 h 3832767"/>
                <a:gd name="connsiteX3070" fmla="*/ 3629694 w 4177355"/>
                <a:gd name="connsiteY3070" fmla="*/ 2095974 h 3832767"/>
                <a:gd name="connsiteX3071" fmla="*/ 3628100 w 4177355"/>
                <a:gd name="connsiteY3071" fmla="*/ 2095606 h 3832767"/>
                <a:gd name="connsiteX3072" fmla="*/ 3626384 w 4177355"/>
                <a:gd name="connsiteY3072" fmla="*/ 2095361 h 3832767"/>
                <a:gd name="connsiteX3073" fmla="*/ 3624667 w 4177355"/>
                <a:gd name="connsiteY3073" fmla="*/ 2095361 h 3832767"/>
                <a:gd name="connsiteX3074" fmla="*/ 3622827 w 4177355"/>
                <a:gd name="connsiteY3074" fmla="*/ 2095361 h 3832767"/>
                <a:gd name="connsiteX3075" fmla="*/ 175359 w 4177355"/>
                <a:gd name="connsiteY3075" fmla="*/ 2358155 h 3832767"/>
                <a:gd name="connsiteX3076" fmla="*/ 174624 w 4177355"/>
                <a:gd name="connsiteY3076" fmla="*/ 2358155 h 3832767"/>
                <a:gd name="connsiteX3077" fmla="*/ 173765 w 4177355"/>
                <a:gd name="connsiteY3077" fmla="*/ 2358400 h 3832767"/>
                <a:gd name="connsiteX3078" fmla="*/ 172907 w 4177355"/>
                <a:gd name="connsiteY3078" fmla="*/ 2358645 h 3832767"/>
                <a:gd name="connsiteX3079" fmla="*/ 171926 w 4177355"/>
                <a:gd name="connsiteY3079" fmla="*/ 2359013 h 3832767"/>
                <a:gd name="connsiteX3080" fmla="*/ 167143 w 4177355"/>
                <a:gd name="connsiteY3080" fmla="*/ 2361834 h 3832767"/>
                <a:gd name="connsiteX3081" fmla="*/ 162483 w 4177355"/>
                <a:gd name="connsiteY3081" fmla="*/ 2365881 h 3832767"/>
                <a:gd name="connsiteX3082" fmla="*/ 158559 w 4177355"/>
                <a:gd name="connsiteY3082" fmla="*/ 2370663 h 3832767"/>
                <a:gd name="connsiteX3083" fmla="*/ 155739 w 4177355"/>
                <a:gd name="connsiteY3083" fmla="*/ 2375568 h 3832767"/>
                <a:gd name="connsiteX3084" fmla="*/ 154635 w 4177355"/>
                <a:gd name="connsiteY3084" fmla="*/ 2379002 h 3832767"/>
                <a:gd name="connsiteX3085" fmla="*/ 154758 w 4177355"/>
                <a:gd name="connsiteY3085" fmla="*/ 2381577 h 3832767"/>
                <a:gd name="connsiteX3086" fmla="*/ 155984 w 4177355"/>
                <a:gd name="connsiteY3086" fmla="*/ 2383171 h 3832767"/>
                <a:gd name="connsiteX3087" fmla="*/ 158314 w 4177355"/>
                <a:gd name="connsiteY3087" fmla="*/ 2383539 h 3832767"/>
                <a:gd name="connsiteX3088" fmla="*/ 159050 w 4177355"/>
                <a:gd name="connsiteY3088" fmla="*/ 2383539 h 3832767"/>
                <a:gd name="connsiteX3089" fmla="*/ 159908 w 4177355"/>
                <a:gd name="connsiteY3089" fmla="*/ 2383294 h 3832767"/>
                <a:gd name="connsiteX3090" fmla="*/ 160767 w 4177355"/>
                <a:gd name="connsiteY3090" fmla="*/ 2383049 h 3832767"/>
                <a:gd name="connsiteX3091" fmla="*/ 161748 w 4177355"/>
                <a:gd name="connsiteY3091" fmla="*/ 2382681 h 3832767"/>
                <a:gd name="connsiteX3092" fmla="*/ 166530 w 4177355"/>
                <a:gd name="connsiteY3092" fmla="*/ 2379860 h 3832767"/>
                <a:gd name="connsiteX3093" fmla="*/ 171190 w 4177355"/>
                <a:gd name="connsiteY3093" fmla="*/ 2375814 h 3832767"/>
                <a:gd name="connsiteX3094" fmla="*/ 175237 w 4177355"/>
                <a:gd name="connsiteY3094" fmla="*/ 2371031 h 3832767"/>
                <a:gd name="connsiteX3095" fmla="*/ 178057 w 4177355"/>
                <a:gd name="connsiteY3095" fmla="*/ 2366003 h 3832767"/>
                <a:gd name="connsiteX3096" fmla="*/ 179038 w 4177355"/>
                <a:gd name="connsiteY3096" fmla="*/ 2362570 h 3832767"/>
                <a:gd name="connsiteX3097" fmla="*/ 178793 w 4177355"/>
                <a:gd name="connsiteY3097" fmla="*/ 2359994 h 3832767"/>
                <a:gd name="connsiteX3098" fmla="*/ 177444 w 4177355"/>
                <a:gd name="connsiteY3098" fmla="*/ 2358523 h 3832767"/>
                <a:gd name="connsiteX3099" fmla="*/ 175114 w 4177355"/>
                <a:gd name="connsiteY3099" fmla="*/ 2358155 h 3832767"/>
                <a:gd name="connsiteX3100" fmla="*/ 3565192 w 4177355"/>
                <a:gd name="connsiteY3100" fmla="*/ 2171636 h 3832767"/>
                <a:gd name="connsiteX3101" fmla="*/ 3558447 w 4177355"/>
                <a:gd name="connsiteY3101" fmla="*/ 2172985 h 3832767"/>
                <a:gd name="connsiteX3102" fmla="*/ 3551703 w 4177355"/>
                <a:gd name="connsiteY3102" fmla="*/ 2175928 h 3832767"/>
                <a:gd name="connsiteX3103" fmla="*/ 3545448 w 4177355"/>
                <a:gd name="connsiteY3103" fmla="*/ 2180220 h 3832767"/>
                <a:gd name="connsiteX3104" fmla="*/ 3540053 w 4177355"/>
                <a:gd name="connsiteY3104" fmla="*/ 2185739 h 3832767"/>
                <a:gd name="connsiteX3105" fmla="*/ 3535638 w 4177355"/>
                <a:gd name="connsiteY3105" fmla="*/ 2193587 h 3832767"/>
                <a:gd name="connsiteX3106" fmla="*/ 3534780 w 4177355"/>
                <a:gd name="connsiteY3106" fmla="*/ 2200945 h 3832767"/>
                <a:gd name="connsiteX3107" fmla="*/ 3537232 w 4177355"/>
                <a:gd name="connsiteY3107" fmla="*/ 2206953 h 3832767"/>
                <a:gd name="connsiteX3108" fmla="*/ 3542996 w 4177355"/>
                <a:gd name="connsiteY3108" fmla="*/ 2210755 h 3832767"/>
                <a:gd name="connsiteX3109" fmla="*/ 3544713 w 4177355"/>
                <a:gd name="connsiteY3109" fmla="*/ 2211246 h 3832767"/>
                <a:gd name="connsiteX3110" fmla="*/ 3546552 w 4177355"/>
                <a:gd name="connsiteY3110" fmla="*/ 2211491 h 3832767"/>
                <a:gd name="connsiteX3111" fmla="*/ 3548514 w 4177355"/>
                <a:gd name="connsiteY3111" fmla="*/ 2211491 h 3832767"/>
                <a:gd name="connsiteX3112" fmla="*/ 3550476 w 4177355"/>
                <a:gd name="connsiteY3112" fmla="*/ 2211491 h 3832767"/>
                <a:gd name="connsiteX3113" fmla="*/ 3557343 w 4177355"/>
                <a:gd name="connsiteY3113" fmla="*/ 2210142 h 3832767"/>
                <a:gd name="connsiteX3114" fmla="*/ 3564211 w 4177355"/>
                <a:gd name="connsiteY3114" fmla="*/ 2207199 h 3832767"/>
                <a:gd name="connsiteX3115" fmla="*/ 3570587 w 4177355"/>
                <a:gd name="connsiteY3115" fmla="*/ 2202907 h 3832767"/>
                <a:gd name="connsiteX3116" fmla="*/ 3575983 w 4177355"/>
                <a:gd name="connsiteY3116" fmla="*/ 2197388 h 3832767"/>
                <a:gd name="connsiteX3117" fmla="*/ 3580275 w 4177355"/>
                <a:gd name="connsiteY3117" fmla="*/ 2189540 h 3832767"/>
                <a:gd name="connsiteX3118" fmla="*/ 3581133 w 4177355"/>
                <a:gd name="connsiteY3118" fmla="*/ 2182182 h 3832767"/>
                <a:gd name="connsiteX3119" fmla="*/ 3578558 w 4177355"/>
                <a:gd name="connsiteY3119" fmla="*/ 2176174 h 3832767"/>
                <a:gd name="connsiteX3120" fmla="*/ 3572672 w 4177355"/>
                <a:gd name="connsiteY3120" fmla="*/ 2172372 h 3832767"/>
                <a:gd name="connsiteX3121" fmla="*/ 3570955 w 4177355"/>
                <a:gd name="connsiteY3121" fmla="*/ 2171882 h 3832767"/>
                <a:gd name="connsiteX3122" fmla="*/ 3569116 w 4177355"/>
                <a:gd name="connsiteY3122" fmla="*/ 2171636 h 3832767"/>
                <a:gd name="connsiteX3123" fmla="*/ 3567276 w 4177355"/>
                <a:gd name="connsiteY3123" fmla="*/ 2171636 h 3832767"/>
                <a:gd name="connsiteX3124" fmla="*/ 3565314 w 4177355"/>
                <a:gd name="connsiteY3124" fmla="*/ 2171636 h 3832767"/>
                <a:gd name="connsiteX3125" fmla="*/ 155984 w 4177355"/>
                <a:gd name="connsiteY3125" fmla="*/ 2405244 h 3832767"/>
                <a:gd name="connsiteX3126" fmla="*/ 155126 w 4177355"/>
                <a:gd name="connsiteY3126" fmla="*/ 2405244 h 3832767"/>
                <a:gd name="connsiteX3127" fmla="*/ 154145 w 4177355"/>
                <a:gd name="connsiteY3127" fmla="*/ 2405490 h 3832767"/>
                <a:gd name="connsiteX3128" fmla="*/ 153164 w 4177355"/>
                <a:gd name="connsiteY3128" fmla="*/ 2405858 h 3832767"/>
                <a:gd name="connsiteX3129" fmla="*/ 152060 w 4177355"/>
                <a:gd name="connsiteY3129" fmla="*/ 2406348 h 3832767"/>
                <a:gd name="connsiteX3130" fmla="*/ 147277 w 4177355"/>
                <a:gd name="connsiteY3130" fmla="*/ 2409291 h 3832767"/>
                <a:gd name="connsiteX3131" fmla="*/ 142617 w 4177355"/>
                <a:gd name="connsiteY3131" fmla="*/ 2413461 h 3832767"/>
                <a:gd name="connsiteX3132" fmla="*/ 138693 w 4177355"/>
                <a:gd name="connsiteY3132" fmla="*/ 2418366 h 3832767"/>
                <a:gd name="connsiteX3133" fmla="*/ 135996 w 4177355"/>
                <a:gd name="connsiteY3133" fmla="*/ 2423394 h 3832767"/>
                <a:gd name="connsiteX3134" fmla="*/ 135014 w 4177355"/>
                <a:gd name="connsiteY3134" fmla="*/ 2426705 h 3832767"/>
                <a:gd name="connsiteX3135" fmla="*/ 135260 w 4177355"/>
                <a:gd name="connsiteY3135" fmla="*/ 2429157 h 3832767"/>
                <a:gd name="connsiteX3136" fmla="*/ 136609 w 4177355"/>
                <a:gd name="connsiteY3136" fmla="*/ 2430629 h 3832767"/>
                <a:gd name="connsiteX3137" fmla="*/ 138816 w 4177355"/>
                <a:gd name="connsiteY3137" fmla="*/ 2430997 h 3832767"/>
                <a:gd name="connsiteX3138" fmla="*/ 139674 w 4177355"/>
                <a:gd name="connsiteY3138" fmla="*/ 2430997 h 3832767"/>
                <a:gd name="connsiteX3139" fmla="*/ 140655 w 4177355"/>
                <a:gd name="connsiteY3139" fmla="*/ 2430751 h 3832767"/>
                <a:gd name="connsiteX3140" fmla="*/ 141636 w 4177355"/>
                <a:gd name="connsiteY3140" fmla="*/ 2430383 h 3832767"/>
                <a:gd name="connsiteX3141" fmla="*/ 142740 w 4177355"/>
                <a:gd name="connsiteY3141" fmla="*/ 2429893 h 3832767"/>
                <a:gd name="connsiteX3142" fmla="*/ 147523 w 4177355"/>
                <a:gd name="connsiteY3142" fmla="*/ 2426950 h 3832767"/>
                <a:gd name="connsiteX3143" fmla="*/ 152183 w 4177355"/>
                <a:gd name="connsiteY3143" fmla="*/ 2422781 h 3832767"/>
                <a:gd name="connsiteX3144" fmla="*/ 156107 w 4177355"/>
                <a:gd name="connsiteY3144" fmla="*/ 2417875 h 3832767"/>
                <a:gd name="connsiteX3145" fmla="*/ 158805 w 4177355"/>
                <a:gd name="connsiteY3145" fmla="*/ 2412847 h 3832767"/>
                <a:gd name="connsiteX3146" fmla="*/ 159663 w 4177355"/>
                <a:gd name="connsiteY3146" fmla="*/ 2409537 h 3832767"/>
                <a:gd name="connsiteX3147" fmla="*/ 159418 w 4177355"/>
                <a:gd name="connsiteY3147" fmla="*/ 2407084 h 3832767"/>
                <a:gd name="connsiteX3148" fmla="*/ 158069 w 4177355"/>
                <a:gd name="connsiteY3148" fmla="*/ 2405612 h 3832767"/>
                <a:gd name="connsiteX3149" fmla="*/ 155861 w 4177355"/>
                <a:gd name="connsiteY3149" fmla="*/ 2405244 h 3832767"/>
                <a:gd name="connsiteX3150" fmla="*/ 3504736 w 4177355"/>
                <a:gd name="connsiteY3150" fmla="*/ 2247789 h 3832767"/>
                <a:gd name="connsiteX3151" fmla="*/ 3498113 w 4177355"/>
                <a:gd name="connsiteY3151" fmla="*/ 2249015 h 3832767"/>
                <a:gd name="connsiteX3152" fmla="*/ 3491492 w 4177355"/>
                <a:gd name="connsiteY3152" fmla="*/ 2251713 h 3832767"/>
                <a:gd name="connsiteX3153" fmla="*/ 3485360 w 4177355"/>
                <a:gd name="connsiteY3153" fmla="*/ 2255760 h 3832767"/>
                <a:gd name="connsiteX3154" fmla="*/ 3480087 w 4177355"/>
                <a:gd name="connsiteY3154" fmla="*/ 2261033 h 3832767"/>
                <a:gd name="connsiteX3155" fmla="*/ 3475427 w 4177355"/>
                <a:gd name="connsiteY3155" fmla="*/ 2269004 h 3832767"/>
                <a:gd name="connsiteX3156" fmla="*/ 3474201 w 4177355"/>
                <a:gd name="connsiteY3156" fmla="*/ 2276484 h 3832767"/>
                <a:gd name="connsiteX3157" fmla="*/ 3476408 w 4177355"/>
                <a:gd name="connsiteY3157" fmla="*/ 2282616 h 3832767"/>
                <a:gd name="connsiteX3158" fmla="*/ 3482049 w 4177355"/>
                <a:gd name="connsiteY3158" fmla="*/ 2286662 h 3832767"/>
                <a:gd name="connsiteX3159" fmla="*/ 3483889 w 4177355"/>
                <a:gd name="connsiteY3159" fmla="*/ 2287275 h 3832767"/>
                <a:gd name="connsiteX3160" fmla="*/ 3485851 w 4177355"/>
                <a:gd name="connsiteY3160" fmla="*/ 2287643 h 3832767"/>
                <a:gd name="connsiteX3161" fmla="*/ 3487935 w 4177355"/>
                <a:gd name="connsiteY3161" fmla="*/ 2287766 h 3832767"/>
                <a:gd name="connsiteX3162" fmla="*/ 3490020 w 4177355"/>
                <a:gd name="connsiteY3162" fmla="*/ 2287766 h 3832767"/>
                <a:gd name="connsiteX3163" fmla="*/ 3496642 w 4177355"/>
                <a:gd name="connsiteY3163" fmla="*/ 2286540 h 3832767"/>
                <a:gd name="connsiteX3164" fmla="*/ 3503264 w 4177355"/>
                <a:gd name="connsiteY3164" fmla="*/ 2283842 h 3832767"/>
                <a:gd name="connsiteX3165" fmla="*/ 3509518 w 4177355"/>
                <a:gd name="connsiteY3165" fmla="*/ 2279672 h 3832767"/>
                <a:gd name="connsiteX3166" fmla="*/ 3514914 w 4177355"/>
                <a:gd name="connsiteY3166" fmla="*/ 2274399 h 3832767"/>
                <a:gd name="connsiteX3167" fmla="*/ 3519574 w 4177355"/>
                <a:gd name="connsiteY3167" fmla="*/ 2266429 h 3832767"/>
                <a:gd name="connsiteX3168" fmla="*/ 3520678 w 4177355"/>
                <a:gd name="connsiteY3168" fmla="*/ 2258948 h 3832767"/>
                <a:gd name="connsiteX3169" fmla="*/ 3518348 w 4177355"/>
                <a:gd name="connsiteY3169" fmla="*/ 2252817 h 3832767"/>
                <a:gd name="connsiteX3170" fmla="*/ 3512706 w 4177355"/>
                <a:gd name="connsiteY3170" fmla="*/ 2248770 h 3832767"/>
                <a:gd name="connsiteX3171" fmla="*/ 3510867 w 4177355"/>
                <a:gd name="connsiteY3171" fmla="*/ 2248157 h 3832767"/>
                <a:gd name="connsiteX3172" fmla="*/ 3508905 w 4177355"/>
                <a:gd name="connsiteY3172" fmla="*/ 2247789 h 3832767"/>
                <a:gd name="connsiteX3173" fmla="*/ 3506820 w 4177355"/>
                <a:gd name="connsiteY3173" fmla="*/ 2247666 h 3832767"/>
                <a:gd name="connsiteX3174" fmla="*/ 3504613 w 4177355"/>
                <a:gd name="connsiteY3174" fmla="*/ 2247666 h 3832767"/>
                <a:gd name="connsiteX3175" fmla="*/ 137835 w 4177355"/>
                <a:gd name="connsiteY3175" fmla="*/ 2451966 h 3832767"/>
                <a:gd name="connsiteX3176" fmla="*/ 136854 w 4177355"/>
                <a:gd name="connsiteY3176" fmla="*/ 2451966 h 3832767"/>
                <a:gd name="connsiteX3177" fmla="*/ 135873 w 4177355"/>
                <a:gd name="connsiteY3177" fmla="*/ 2452211 h 3832767"/>
                <a:gd name="connsiteX3178" fmla="*/ 134769 w 4177355"/>
                <a:gd name="connsiteY3178" fmla="*/ 2452579 h 3832767"/>
                <a:gd name="connsiteX3179" fmla="*/ 133543 w 4177355"/>
                <a:gd name="connsiteY3179" fmla="*/ 2453070 h 3832767"/>
                <a:gd name="connsiteX3180" fmla="*/ 128638 w 4177355"/>
                <a:gd name="connsiteY3180" fmla="*/ 2456136 h 3832767"/>
                <a:gd name="connsiteX3181" fmla="*/ 123978 w 4177355"/>
                <a:gd name="connsiteY3181" fmla="*/ 2460428 h 3832767"/>
                <a:gd name="connsiteX3182" fmla="*/ 120054 w 4177355"/>
                <a:gd name="connsiteY3182" fmla="*/ 2465333 h 3832767"/>
                <a:gd name="connsiteX3183" fmla="*/ 117479 w 4177355"/>
                <a:gd name="connsiteY3183" fmla="*/ 2470360 h 3832767"/>
                <a:gd name="connsiteX3184" fmla="*/ 116620 w 4177355"/>
                <a:gd name="connsiteY3184" fmla="*/ 2473671 h 3832767"/>
                <a:gd name="connsiteX3185" fmla="*/ 116865 w 4177355"/>
                <a:gd name="connsiteY3185" fmla="*/ 2476124 h 3832767"/>
                <a:gd name="connsiteX3186" fmla="*/ 118214 w 4177355"/>
                <a:gd name="connsiteY3186" fmla="*/ 2477596 h 3832767"/>
                <a:gd name="connsiteX3187" fmla="*/ 120422 w 4177355"/>
                <a:gd name="connsiteY3187" fmla="*/ 2477964 h 3832767"/>
                <a:gd name="connsiteX3188" fmla="*/ 121403 w 4177355"/>
                <a:gd name="connsiteY3188" fmla="*/ 2477964 h 3832767"/>
                <a:gd name="connsiteX3189" fmla="*/ 122384 w 4177355"/>
                <a:gd name="connsiteY3189" fmla="*/ 2477718 h 3832767"/>
                <a:gd name="connsiteX3190" fmla="*/ 123487 w 4177355"/>
                <a:gd name="connsiteY3190" fmla="*/ 2477350 h 3832767"/>
                <a:gd name="connsiteX3191" fmla="*/ 124714 w 4177355"/>
                <a:gd name="connsiteY3191" fmla="*/ 2476860 h 3832767"/>
                <a:gd name="connsiteX3192" fmla="*/ 129619 w 4177355"/>
                <a:gd name="connsiteY3192" fmla="*/ 2473794 h 3832767"/>
                <a:gd name="connsiteX3193" fmla="*/ 134279 w 4177355"/>
                <a:gd name="connsiteY3193" fmla="*/ 2469502 h 3832767"/>
                <a:gd name="connsiteX3194" fmla="*/ 138203 w 4177355"/>
                <a:gd name="connsiteY3194" fmla="*/ 2464597 h 3832767"/>
                <a:gd name="connsiteX3195" fmla="*/ 140778 w 4177355"/>
                <a:gd name="connsiteY3195" fmla="*/ 2459569 h 3832767"/>
                <a:gd name="connsiteX3196" fmla="*/ 141636 w 4177355"/>
                <a:gd name="connsiteY3196" fmla="*/ 2456258 h 3832767"/>
                <a:gd name="connsiteX3197" fmla="*/ 141391 w 4177355"/>
                <a:gd name="connsiteY3197" fmla="*/ 2453928 h 3832767"/>
                <a:gd name="connsiteX3198" fmla="*/ 140042 w 4177355"/>
                <a:gd name="connsiteY3198" fmla="*/ 2452457 h 3832767"/>
                <a:gd name="connsiteX3199" fmla="*/ 137835 w 4177355"/>
                <a:gd name="connsiteY3199" fmla="*/ 2452089 h 3832767"/>
                <a:gd name="connsiteX3200" fmla="*/ 3441827 w 4177355"/>
                <a:gd name="connsiteY3200" fmla="*/ 2323451 h 3832767"/>
                <a:gd name="connsiteX3201" fmla="*/ 3435450 w 4177355"/>
                <a:gd name="connsiteY3201" fmla="*/ 2324555 h 3832767"/>
                <a:gd name="connsiteX3202" fmla="*/ 3429074 w 4177355"/>
                <a:gd name="connsiteY3202" fmla="*/ 2327130 h 3832767"/>
                <a:gd name="connsiteX3203" fmla="*/ 3422942 w 4177355"/>
                <a:gd name="connsiteY3203" fmla="*/ 2331054 h 3832767"/>
                <a:gd name="connsiteX3204" fmla="*/ 3417547 w 4177355"/>
                <a:gd name="connsiteY3204" fmla="*/ 2336204 h 3832767"/>
                <a:gd name="connsiteX3205" fmla="*/ 3412641 w 4177355"/>
                <a:gd name="connsiteY3205" fmla="*/ 2344053 h 3832767"/>
                <a:gd name="connsiteX3206" fmla="*/ 3411170 w 4177355"/>
                <a:gd name="connsiteY3206" fmla="*/ 2351656 h 3832767"/>
                <a:gd name="connsiteX3207" fmla="*/ 3413132 w 4177355"/>
                <a:gd name="connsiteY3207" fmla="*/ 2358032 h 3832767"/>
                <a:gd name="connsiteX3208" fmla="*/ 3418527 w 4177355"/>
                <a:gd name="connsiteY3208" fmla="*/ 2362447 h 3832767"/>
                <a:gd name="connsiteX3209" fmla="*/ 3420489 w 4177355"/>
                <a:gd name="connsiteY3209" fmla="*/ 2363183 h 3832767"/>
                <a:gd name="connsiteX3210" fmla="*/ 3422574 w 4177355"/>
                <a:gd name="connsiteY3210" fmla="*/ 2363673 h 3832767"/>
                <a:gd name="connsiteX3211" fmla="*/ 3424782 w 4177355"/>
                <a:gd name="connsiteY3211" fmla="*/ 2363919 h 3832767"/>
                <a:gd name="connsiteX3212" fmla="*/ 3427112 w 4177355"/>
                <a:gd name="connsiteY3212" fmla="*/ 2363919 h 3832767"/>
                <a:gd name="connsiteX3213" fmla="*/ 3433488 w 4177355"/>
                <a:gd name="connsiteY3213" fmla="*/ 2362815 h 3832767"/>
                <a:gd name="connsiteX3214" fmla="*/ 3439987 w 4177355"/>
                <a:gd name="connsiteY3214" fmla="*/ 2360240 h 3832767"/>
                <a:gd name="connsiteX3215" fmla="*/ 3446119 w 4177355"/>
                <a:gd name="connsiteY3215" fmla="*/ 2356315 h 3832767"/>
                <a:gd name="connsiteX3216" fmla="*/ 3451515 w 4177355"/>
                <a:gd name="connsiteY3216" fmla="*/ 2351165 h 3832767"/>
                <a:gd name="connsiteX3217" fmla="*/ 3456420 w 4177355"/>
                <a:gd name="connsiteY3217" fmla="*/ 2343194 h 3832767"/>
                <a:gd name="connsiteX3218" fmla="*/ 3457891 w 4177355"/>
                <a:gd name="connsiteY3218" fmla="*/ 2335591 h 3832767"/>
                <a:gd name="connsiteX3219" fmla="*/ 3455929 w 4177355"/>
                <a:gd name="connsiteY3219" fmla="*/ 2329215 h 3832767"/>
                <a:gd name="connsiteX3220" fmla="*/ 3450534 w 4177355"/>
                <a:gd name="connsiteY3220" fmla="*/ 2324922 h 3832767"/>
                <a:gd name="connsiteX3221" fmla="*/ 3448572 w 4177355"/>
                <a:gd name="connsiteY3221" fmla="*/ 2324187 h 3832767"/>
                <a:gd name="connsiteX3222" fmla="*/ 3446487 w 4177355"/>
                <a:gd name="connsiteY3222" fmla="*/ 2323696 h 3832767"/>
                <a:gd name="connsiteX3223" fmla="*/ 3444280 w 4177355"/>
                <a:gd name="connsiteY3223" fmla="*/ 2323451 h 3832767"/>
                <a:gd name="connsiteX3224" fmla="*/ 3441950 w 4177355"/>
                <a:gd name="connsiteY3224" fmla="*/ 2323451 h 3832767"/>
                <a:gd name="connsiteX3225" fmla="*/ 120790 w 4177355"/>
                <a:gd name="connsiteY3225" fmla="*/ 2498810 h 3832767"/>
                <a:gd name="connsiteX3226" fmla="*/ 119808 w 4177355"/>
                <a:gd name="connsiteY3226" fmla="*/ 2498933 h 3832767"/>
                <a:gd name="connsiteX3227" fmla="*/ 118705 w 4177355"/>
                <a:gd name="connsiteY3227" fmla="*/ 2499178 h 3832767"/>
                <a:gd name="connsiteX3228" fmla="*/ 117479 w 4177355"/>
                <a:gd name="connsiteY3228" fmla="*/ 2499669 h 3832767"/>
                <a:gd name="connsiteX3229" fmla="*/ 116252 w 4177355"/>
                <a:gd name="connsiteY3229" fmla="*/ 2500282 h 3832767"/>
                <a:gd name="connsiteX3230" fmla="*/ 111347 w 4177355"/>
                <a:gd name="connsiteY3230" fmla="*/ 2503470 h 3832767"/>
                <a:gd name="connsiteX3231" fmla="*/ 106687 w 4177355"/>
                <a:gd name="connsiteY3231" fmla="*/ 2507885 h 3832767"/>
                <a:gd name="connsiteX3232" fmla="*/ 102886 w 4177355"/>
                <a:gd name="connsiteY3232" fmla="*/ 2512913 h 3832767"/>
                <a:gd name="connsiteX3233" fmla="*/ 100310 w 4177355"/>
                <a:gd name="connsiteY3233" fmla="*/ 2517941 h 3832767"/>
                <a:gd name="connsiteX3234" fmla="*/ 99575 w 4177355"/>
                <a:gd name="connsiteY3234" fmla="*/ 2521129 h 3832767"/>
                <a:gd name="connsiteX3235" fmla="*/ 99943 w 4177355"/>
                <a:gd name="connsiteY3235" fmla="*/ 2523459 h 3832767"/>
                <a:gd name="connsiteX3236" fmla="*/ 101291 w 4177355"/>
                <a:gd name="connsiteY3236" fmla="*/ 2524808 h 3832767"/>
                <a:gd name="connsiteX3237" fmla="*/ 103499 w 4177355"/>
                <a:gd name="connsiteY3237" fmla="*/ 2525176 h 3832767"/>
                <a:gd name="connsiteX3238" fmla="*/ 104480 w 4177355"/>
                <a:gd name="connsiteY3238" fmla="*/ 2525176 h 3832767"/>
                <a:gd name="connsiteX3239" fmla="*/ 105584 w 4177355"/>
                <a:gd name="connsiteY3239" fmla="*/ 2524930 h 3832767"/>
                <a:gd name="connsiteX3240" fmla="*/ 106810 w 4177355"/>
                <a:gd name="connsiteY3240" fmla="*/ 2524562 h 3832767"/>
                <a:gd name="connsiteX3241" fmla="*/ 108159 w 4177355"/>
                <a:gd name="connsiteY3241" fmla="*/ 2523949 h 3832767"/>
                <a:gd name="connsiteX3242" fmla="*/ 113064 w 4177355"/>
                <a:gd name="connsiteY3242" fmla="*/ 2520761 h 3832767"/>
                <a:gd name="connsiteX3243" fmla="*/ 117724 w 4177355"/>
                <a:gd name="connsiteY3243" fmla="*/ 2516346 h 3832767"/>
                <a:gd name="connsiteX3244" fmla="*/ 121525 w 4177355"/>
                <a:gd name="connsiteY3244" fmla="*/ 2511319 h 3832767"/>
                <a:gd name="connsiteX3245" fmla="*/ 124100 w 4177355"/>
                <a:gd name="connsiteY3245" fmla="*/ 2506291 h 3832767"/>
                <a:gd name="connsiteX3246" fmla="*/ 124714 w 4177355"/>
                <a:gd name="connsiteY3246" fmla="*/ 2503102 h 3832767"/>
                <a:gd name="connsiteX3247" fmla="*/ 124346 w 4177355"/>
                <a:gd name="connsiteY3247" fmla="*/ 2500773 h 3832767"/>
                <a:gd name="connsiteX3248" fmla="*/ 122997 w 4177355"/>
                <a:gd name="connsiteY3248" fmla="*/ 2499424 h 3832767"/>
                <a:gd name="connsiteX3249" fmla="*/ 120790 w 4177355"/>
                <a:gd name="connsiteY3249" fmla="*/ 2499056 h 3832767"/>
                <a:gd name="connsiteX3250" fmla="*/ 3376588 w 4177355"/>
                <a:gd name="connsiteY3250" fmla="*/ 2398623 h 3832767"/>
                <a:gd name="connsiteX3251" fmla="*/ 3370334 w 4177355"/>
                <a:gd name="connsiteY3251" fmla="*/ 2399604 h 3832767"/>
                <a:gd name="connsiteX3252" fmla="*/ 3364080 w 4177355"/>
                <a:gd name="connsiteY3252" fmla="*/ 2402056 h 3832767"/>
                <a:gd name="connsiteX3253" fmla="*/ 3358071 w 4177355"/>
                <a:gd name="connsiteY3253" fmla="*/ 2405858 h 3832767"/>
                <a:gd name="connsiteX3254" fmla="*/ 3352798 w 4177355"/>
                <a:gd name="connsiteY3254" fmla="*/ 2410763 h 3832767"/>
                <a:gd name="connsiteX3255" fmla="*/ 3347648 w 4177355"/>
                <a:gd name="connsiteY3255" fmla="*/ 2418611 h 3832767"/>
                <a:gd name="connsiteX3256" fmla="*/ 3345809 w 4177355"/>
                <a:gd name="connsiteY3256" fmla="*/ 2426337 h 3832767"/>
                <a:gd name="connsiteX3257" fmla="*/ 3347403 w 4177355"/>
                <a:gd name="connsiteY3257" fmla="*/ 2432959 h 3832767"/>
                <a:gd name="connsiteX3258" fmla="*/ 3352431 w 4177355"/>
                <a:gd name="connsiteY3258" fmla="*/ 2437741 h 3832767"/>
                <a:gd name="connsiteX3259" fmla="*/ 3354392 w 4177355"/>
                <a:gd name="connsiteY3259" fmla="*/ 2438600 h 3832767"/>
                <a:gd name="connsiteX3260" fmla="*/ 3356600 w 4177355"/>
                <a:gd name="connsiteY3260" fmla="*/ 2439213 h 3832767"/>
                <a:gd name="connsiteX3261" fmla="*/ 3358930 w 4177355"/>
                <a:gd name="connsiteY3261" fmla="*/ 2439458 h 3832767"/>
                <a:gd name="connsiteX3262" fmla="*/ 3361260 w 4177355"/>
                <a:gd name="connsiteY3262" fmla="*/ 2439458 h 3832767"/>
                <a:gd name="connsiteX3263" fmla="*/ 3367514 w 4177355"/>
                <a:gd name="connsiteY3263" fmla="*/ 2438477 h 3832767"/>
                <a:gd name="connsiteX3264" fmla="*/ 3373891 w 4177355"/>
                <a:gd name="connsiteY3264" fmla="*/ 2436024 h 3832767"/>
                <a:gd name="connsiteX3265" fmla="*/ 3379899 w 4177355"/>
                <a:gd name="connsiteY3265" fmla="*/ 2432223 h 3832767"/>
                <a:gd name="connsiteX3266" fmla="*/ 3385295 w 4177355"/>
                <a:gd name="connsiteY3266" fmla="*/ 2427195 h 3832767"/>
                <a:gd name="connsiteX3267" fmla="*/ 3390445 w 4177355"/>
                <a:gd name="connsiteY3267" fmla="*/ 2419224 h 3832767"/>
                <a:gd name="connsiteX3268" fmla="*/ 3392285 w 4177355"/>
                <a:gd name="connsiteY3268" fmla="*/ 2411498 h 3832767"/>
                <a:gd name="connsiteX3269" fmla="*/ 3390691 w 4177355"/>
                <a:gd name="connsiteY3269" fmla="*/ 2404877 h 3832767"/>
                <a:gd name="connsiteX3270" fmla="*/ 3385663 w 4177355"/>
                <a:gd name="connsiteY3270" fmla="*/ 2400217 h 3832767"/>
                <a:gd name="connsiteX3271" fmla="*/ 3383578 w 4177355"/>
                <a:gd name="connsiteY3271" fmla="*/ 2399358 h 3832767"/>
                <a:gd name="connsiteX3272" fmla="*/ 3381371 w 4177355"/>
                <a:gd name="connsiteY3272" fmla="*/ 2398745 h 3832767"/>
                <a:gd name="connsiteX3273" fmla="*/ 3379041 w 4177355"/>
                <a:gd name="connsiteY3273" fmla="*/ 2398500 h 3832767"/>
                <a:gd name="connsiteX3274" fmla="*/ 3376588 w 4177355"/>
                <a:gd name="connsiteY3274" fmla="*/ 2398500 h 3832767"/>
                <a:gd name="connsiteX3275" fmla="*/ 105093 w 4177355"/>
                <a:gd name="connsiteY3275" fmla="*/ 2545532 h 3832767"/>
                <a:gd name="connsiteX3276" fmla="*/ 103989 w 4177355"/>
                <a:gd name="connsiteY3276" fmla="*/ 2545655 h 3832767"/>
                <a:gd name="connsiteX3277" fmla="*/ 102763 w 4177355"/>
                <a:gd name="connsiteY3277" fmla="*/ 2545900 h 3832767"/>
                <a:gd name="connsiteX3278" fmla="*/ 101414 w 4177355"/>
                <a:gd name="connsiteY3278" fmla="*/ 2546390 h 3832767"/>
                <a:gd name="connsiteX3279" fmla="*/ 100065 w 4177355"/>
                <a:gd name="connsiteY3279" fmla="*/ 2547004 h 3832767"/>
                <a:gd name="connsiteX3280" fmla="*/ 95160 w 4177355"/>
                <a:gd name="connsiteY3280" fmla="*/ 2550437 h 3832767"/>
                <a:gd name="connsiteX3281" fmla="*/ 90500 w 4177355"/>
                <a:gd name="connsiteY3281" fmla="*/ 2554975 h 3832767"/>
                <a:gd name="connsiteX3282" fmla="*/ 86699 w 4177355"/>
                <a:gd name="connsiteY3282" fmla="*/ 2560002 h 3832767"/>
                <a:gd name="connsiteX3283" fmla="*/ 84246 w 4177355"/>
                <a:gd name="connsiteY3283" fmla="*/ 2565030 h 3832767"/>
                <a:gd name="connsiteX3284" fmla="*/ 83633 w 4177355"/>
                <a:gd name="connsiteY3284" fmla="*/ 2568096 h 3832767"/>
                <a:gd name="connsiteX3285" fmla="*/ 84001 w 4177355"/>
                <a:gd name="connsiteY3285" fmla="*/ 2570303 h 3832767"/>
                <a:gd name="connsiteX3286" fmla="*/ 85350 w 4177355"/>
                <a:gd name="connsiteY3286" fmla="*/ 2571652 h 3832767"/>
                <a:gd name="connsiteX3287" fmla="*/ 87434 w 4177355"/>
                <a:gd name="connsiteY3287" fmla="*/ 2572020 h 3832767"/>
                <a:gd name="connsiteX3288" fmla="*/ 88538 w 4177355"/>
                <a:gd name="connsiteY3288" fmla="*/ 2571897 h 3832767"/>
                <a:gd name="connsiteX3289" fmla="*/ 89764 w 4177355"/>
                <a:gd name="connsiteY3289" fmla="*/ 2571652 h 3832767"/>
                <a:gd name="connsiteX3290" fmla="*/ 91113 w 4177355"/>
                <a:gd name="connsiteY3290" fmla="*/ 2571162 h 3832767"/>
                <a:gd name="connsiteX3291" fmla="*/ 92462 w 4177355"/>
                <a:gd name="connsiteY3291" fmla="*/ 2570548 h 3832767"/>
                <a:gd name="connsiteX3292" fmla="*/ 97490 w 4177355"/>
                <a:gd name="connsiteY3292" fmla="*/ 2567237 h 3832767"/>
                <a:gd name="connsiteX3293" fmla="*/ 102150 w 4177355"/>
                <a:gd name="connsiteY3293" fmla="*/ 2562700 h 3832767"/>
                <a:gd name="connsiteX3294" fmla="*/ 105951 w 4177355"/>
                <a:gd name="connsiteY3294" fmla="*/ 2557672 h 3832767"/>
                <a:gd name="connsiteX3295" fmla="*/ 108404 w 4177355"/>
                <a:gd name="connsiteY3295" fmla="*/ 2552645 h 3832767"/>
                <a:gd name="connsiteX3296" fmla="*/ 109017 w 4177355"/>
                <a:gd name="connsiteY3296" fmla="*/ 2549579 h 3832767"/>
                <a:gd name="connsiteX3297" fmla="*/ 108649 w 4177355"/>
                <a:gd name="connsiteY3297" fmla="*/ 2547371 h 3832767"/>
                <a:gd name="connsiteX3298" fmla="*/ 107300 w 4177355"/>
                <a:gd name="connsiteY3298" fmla="*/ 2546022 h 3832767"/>
                <a:gd name="connsiteX3299" fmla="*/ 105216 w 4177355"/>
                <a:gd name="connsiteY3299" fmla="*/ 2545655 h 3832767"/>
                <a:gd name="connsiteX3300" fmla="*/ 3309143 w 4177355"/>
                <a:gd name="connsiteY3300" fmla="*/ 2473058 h 3832767"/>
                <a:gd name="connsiteX3301" fmla="*/ 3303134 w 4177355"/>
                <a:gd name="connsiteY3301" fmla="*/ 2474039 h 3832767"/>
                <a:gd name="connsiteX3302" fmla="*/ 3297002 w 4177355"/>
                <a:gd name="connsiteY3302" fmla="*/ 2476369 h 3832767"/>
                <a:gd name="connsiteX3303" fmla="*/ 3291116 w 4177355"/>
                <a:gd name="connsiteY3303" fmla="*/ 2479925 h 3832767"/>
                <a:gd name="connsiteX3304" fmla="*/ 3285843 w 4177355"/>
                <a:gd name="connsiteY3304" fmla="*/ 2484585 h 3832767"/>
                <a:gd name="connsiteX3305" fmla="*/ 3280447 w 4177355"/>
                <a:gd name="connsiteY3305" fmla="*/ 2492556 h 3832767"/>
                <a:gd name="connsiteX3306" fmla="*/ 3278240 w 4177355"/>
                <a:gd name="connsiteY3306" fmla="*/ 2500404 h 3832767"/>
                <a:gd name="connsiteX3307" fmla="*/ 3279466 w 4177355"/>
                <a:gd name="connsiteY3307" fmla="*/ 2507272 h 3832767"/>
                <a:gd name="connsiteX3308" fmla="*/ 3284126 w 4177355"/>
                <a:gd name="connsiteY3308" fmla="*/ 2512300 h 3832767"/>
                <a:gd name="connsiteX3309" fmla="*/ 3286211 w 4177355"/>
                <a:gd name="connsiteY3309" fmla="*/ 2513281 h 3832767"/>
                <a:gd name="connsiteX3310" fmla="*/ 3288541 w 4177355"/>
                <a:gd name="connsiteY3310" fmla="*/ 2514016 h 3832767"/>
                <a:gd name="connsiteX3311" fmla="*/ 3290993 w 4177355"/>
                <a:gd name="connsiteY3311" fmla="*/ 2514384 h 3832767"/>
                <a:gd name="connsiteX3312" fmla="*/ 3293568 w 4177355"/>
                <a:gd name="connsiteY3312" fmla="*/ 2514384 h 3832767"/>
                <a:gd name="connsiteX3313" fmla="*/ 3299577 w 4177355"/>
                <a:gd name="connsiteY3313" fmla="*/ 2513526 h 3832767"/>
                <a:gd name="connsiteX3314" fmla="*/ 3305709 w 4177355"/>
                <a:gd name="connsiteY3314" fmla="*/ 2511196 h 3832767"/>
                <a:gd name="connsiteX3315" fmla="*/ 3311595 w 4177355"/>
                <a:gd name="connsiteY3315" fmla="*/ 2507640 h 3832767"/>
                <a:gd name="connsiteX3316" fmla="*/ 3316868 w 4177355"/>
                <a:gd name="connsiteY3316" fmla="*/ 2502857 h 3832767"/>
                <a:gd name="connsiteX3317" fmla="*/ 3322264 w 4177355"/>
                <a:gd name="connsiteY3317" fmla="*/ 2494886 h 3832767"/>
                <a:gd name="connsiteX3318" fmla="*/ 3324348 w 4177355"/>
                <a:gd name="connsiteY3318" fmla="*/ 2487038 h 3832767"/>
                <a:gd name="connsiteX3319" fmla="*/ 3323122 w 4177355"/>
                <a:gd name="connsiteY3319" fmla="*/ 2480171 h 3832767"/>
                <a:gd name="connsiteX3320" fmla="*/ 3318462 w 4177355"/>
                <a:gd name="connsiteY3320" fmla="*/ 2475143 h 3832767"/>
                <a:gd name="connsiteX3321" fmla="*/ 3316378 w 4177355"/>
                <a:gd name="connsiteY3321" fmla="*/ 2474162 h 3832767"/>
                <a:gd name="connsiteX3322" fmla="*/ 3314048 w 4177355"/>
                <a:gd name="connsiteY3322" fmla="*/ 2473549 h 3832767"/>
                <a:gd name="connsiteX3323" fmla="*/ 3311595 w 4177355"/>
                <a:gd name="connsiteY3323" fmla="*/ 2473181 h 3832767"/>
                <a:gd name="connsiteX3324" fmla="*/ 3309020 w 4177355"/>
                <a:gd name="connsiteY3324" fmla="*/ 2473181 h 3832767"/>
                <a:gd name="connsiteX3325" fmla="*/ 90500 w 4177355"/>
                <a:gd name="connsiteY3325" fmla="*/ 2592131 h 3832767"/>
                <a:gd name="connsiteX3326" fmla="*/ 89397 w 4177355"/>
                <a:gd name="connsiteY3326" fmla="*/ 2592254 h 3832767"/>
                <a:gd name="connsiteX3327" fmla="*/ 88048 w 4177355"/>
                <a:gd name="connsiteY3327" fmla="*/ 2592622 h 3832767"/>
                <a:gd name="connsiteX3328" fmla="*/ 86576 w 4177355"/>
                <a:gd name="connsiteY3328" fmla="*/ 2593112 h 3832767"/>
                <a:gd name="connsiteX3329" fmla="*/ 85104 w 4177355"/>
                <a:gd name="connsiteY3329" fmla="*/ 2593848 h 3832767"/>
                <a:gd name="connsiteX3330" fmla="*/ 80077 w 4177355"/>
                <a:gd name="connsiteY3330" fmla="*/ 2597281 h 3832767"/>
                <a:gd name="connsiteX3331" fmla="*/ 75417 w 4177355"/>
                <a:gd name="connsiteY3331" fmla="*/ 2601941 h 3832767"/>
                <a:gd name="connsiteX3332" fmla="*/ 71738 w 4177355"/>
                <a:gd name="connsiteY3332" fmla="*/ 2607092 h 3832767"/>
                <a:gd name="connsiteX3333" fmla="*/ 69408 w 4177355"/>
                <a:gd name="connsiteY3333" fmla="*/ 2612120 h 3832767"/>
                <a:gd name="connsiteX3334" fmla="*/ 68917 w 4177355"/>
                <a:gd name="connsiteY3334" fmla="*/ 2615063 h 3832767"/>
                <a:gd name="connsiteX3335" fmla="*/ 69408 w 4177355"/>
                <a:gd name="connsiteY3335" fmla="*/ 2617270 h 3832767"/>
                <a:gd name="connsiteX3336" fmla="*/ 70757 w 4177355"/>
                <a:gd name="connsiteY3336" fmla="*/ 2618619 h 3832767"/>
                <a:gd name="connsiteX3337" fmla="*/ 72842 w 4177355"/>
                <a:gd name="connsiteY3337" fmla="*/ 2618987 h 3832767"/>
                <a:gd name="connsiteX3338" fmla="*/ 73945 w 4177355"/>
                <a:gd name="connsiteY3338" fmla="*/ 2618864 h 3832767"/>
                <a:gd name="connsiteX3339" fmla="*/ 75172 w 4177355"/>
                <a:gd name="connsiteY3339" fmla="*/ 2618496 h 3832767"/>
                <a:gd name="connsiteX3340" fmla="*/ 76643 w 4177355"/>
                <a:gd name="connsiteY3340" fmla="*/ 2618006 h 3832767"/>
                <a:gd name="connsiteX3341" fmla="*/ 78115 w 4177355"/>
                <a:gd name="connsiteY3341" fmla="*/ 2617270 h 3832767"/>
                <a:gd name="connsiteX3342" fmla="*/ 83142 w 4177355"/>
                <a:gd name="connsiteY3342" fmla="*/ 2613714 h 3832767"/>
                <a:gd name="connsiteX3343" fmla="*/ 87802 w 4177355"/>
                <a:gd name="connsiteY3343" fmla="*/ 2609054 h 3832767"/>
                <a:gd name="connsiteX3344" fmla="*/ 91481 w 4177355"/>
                <a:gd name="connsiteY3344" fmla="*/ 2603903 h 3832767"/>
                <a:gd name="connsiteX3345" fmla="*/ 93811 w 4177355"/>
                <a:gd name="connsiteY3345" fmla="*/ 2598876 h 3832767"/>
                <a:gd name="connsiteX3346" fmla="*/ 94302 w 4177355"/>
                <a:gd name="connsiteY3346" fmla="*/ 2595933 h 3832767"/>
                <a:gd name="connsiteX3347" fmla="*/ 93811 w 4177355"/>
                <a:gd name="connsiteY3347" fmla="*/ 2593725 h 3832767"/>
                <a:gd name="connsiteX3348" fmla="*/ 92462 w 4177355"/>
                <a:gd name="connsiteY3348" fmla="*/ 2592376 h 3832767"/>
                <a:gd name="connsiteX3349" fmla="*/ 90378 w 4177355"/>
                <a:gd name="connsiteY3349" fmla="*/ 2592008 h 3832767"/>
                <a:gd name="connsiteX3350" fmla="*/ 3239244 w 4177355"/>
                <a:gd name="connsiteY3350" fmla="*/ 2546636 h 3832767"/>
                <a:gd name="connsiteX3351" fmla="*/ 3233480 w 4177355"/>
                <a:gd name="connsiteY3351" fmla="*/ 2547494 h 3832767"/>
                <a:gd name="connsiteX3352" fmla="*/ 3227594 w 4177355"/>
                <a:gd name="connsiteY3352" fmla="*/ 2549579 h 3832767"/>
                <a:gd name="connsiteX3353" fmla="*/ 3221830 w 4177355"/>
                <a:gd name="connsiteY3353" fmla="*/ 2552890 h 3832767"/>
                <a:gd name="connsiteX3354" fmla="*/ 3216557 w 4177355"/>
                <a:gd name="connsiteY3354" fmla="*/ 2557427 h 3832767"/>
                <a:gd name="connsiteX3355" fmla="*/ 3210794 w 4177355"/>
                <a:gd name="connsiteY3355" fmla="*/ 2565275 h 3832767"/>
                <a:gd name="connsiteX3356" fmla="*/ 3208342 w 4177355"/>
                <a:gd name="connsiteY3356" fmla="*/ 2573246 h 3832767"/>
                <a:gd name="connsiteX3357" fmla="*/ 3209200 w 4177355"/>
                <a:gd name="connsiteY3357" fmla="*/ 2580359 h 3832767"/>
                <a:gd name="connsiteX3358" fmla="*/ 3213615 w 4177355"/>
                <a:gd name="connsiteY3358" fmla="*/ 2585632 h 3832767"/>
                <a:gd name="connsiteX3359" fmla="*/ 3215699 w 4177355"/>
                <a:gd name="connsiteY3359" fmla="*/ 2586858 h 3832767"/>
                <a:gd name="connsiteX3360" fmla="*/ 3218029 w 4177355"/>
                <a:gd name="connsiteY3360" fmla="*/ 2587716 h 3832767"/>
                <a:gd name="connsiteX3361" fmla="*/ 3220604 w 4177355"/>
                <a:gd name="connsiteY3361" fmla="*/ 2588207 h 3832767"/>
                <a:gd name="connsiteX3362" fmla="*/ 3223302 w 4177355"/>
                <a:gd name="connsiteY3362" fmla="*/ 2588207 h 3832767"/>
                <a:gd name="connsiteX3363" fmla="*/ 3229066 w 4177355"/>
                <a:gd name="connsiteY3363" fmla="*/ 2587348 h 3832767"/>
                <a:gd name="connsiteX3364" fmla="*/ 3234952 w 4177355"/>
                <a:gd name="connsiteY3364" fmla="*/ 2585141 h 3832767"/>
                <a:gd name="connsiteX3365" fmla="*/ 3240715 w 4177355"/>
                <a:gd name="connsiteY3365" fmla="*/ 2581708 h 3832767"/>
                <a:gd name="connsiteX3366" fmla="*/ 3245988 w 4177355"/>
                <a:gd name="connsiteY3366" fmla="*/ 2577170 h 3832767"/>
                <a:gd name="connsiteX3367" fmla="*/ 3251752 w 4177355"/>
                <a:gd name="connsiteY3367" fmla="*/ 2569322 h 3832767"/>
                <a:gd name="connsiteX3368" fmla="*/ 3254205 w 4177355"/>
                <a:gd name="connsiteY3368" fmla="*/ 2561351 h 3832767"/>
                <a:gd name="connsiteX3369" fmla="*/ 3253223 w 4177355"/>
                <a:gd name="connsiteY3369" fmla="*/ 2554239 h 3832767"/>
                <a:gd name="connsiteX3370" fmla="*/ 3248809 w 4177355"/>
                <a:gd name="connsiteY3370" fmla="*/ 2548966 h 3832767"/>
                <a:gd name="connsiteX3371" fmla="*/ 3246602 w 4177355"/>
                <a:gd name="connsiteY3371" fmla="*/ 2547862 h 3832767"/>
                <a:gd name="connsiteX3372" fmla="*/ 3244272 w 4177355"/>
                <a:gd name="connsiteY3372" fmla="*/ 2547126 h 3832767"/>
                <a:gd name="connsiteX3373" fmla="*/ 3241697 w 4177355"/>
                <a:gd name="connsiteY3373" fmla="*/ 2546636 h 3832767"/>
                <a:gd name="connsiteX3374" fmla="*/ 3238999 w 4177355"/>
                <a:gd name="connsiteY3374" fmla="*/ 2546636 h 3832767"/>
                <a:gd name="connsiteX3375" fmla="*/ 77379 w 4177355"/>
                <a:gd name="connsiteY3375" fmla="*/ 2638608 h 3832767"/>
                <a:gd name="connsiteX3376" fmla="*/ 76153 w 4177355"/>
                <a:gd name="connsiteY3376" fmla="*/ 2638730 h 3832767"/>
                <a:gd name="connsiteX3377" fmla="*/ 74804 w 4177355"/>
                <a:gd name="connsiteY3377" fmla="*/ 2639098 h 3832767"/>
                <a:gd name="connsiteX3378" fmla="*/ 73332 w 4177355"/>
                <a:gd name="connsiteY3378" fmla="*/ 2639711 h 3832767"/>
                <a:gd name="connsiteX3379" fmla="*/ 71738 w 4177355"/>
                <a:gd name="connsiteY3379" fmla="*/ 2640569 h 3832767"/>
                <a:gd name="connsiteX3380" fmla="*/ 66710 w 4177355"/>
                <a:gd name="connsiteY3380" fmla="*/ 2644248 h 3832767"/>
                <a:gd name="connsiteX3381" fmla="*/ 62050 w 4177355"/>
                <a:gd name="connsiteY3381" fmla="*/ 2649031 h 3832767"/>
                <a:gd name="connsiteX3382" fmla="*/ 58371 w 4177355"/>
                <a:gd name="connsiteY3382" fmla="*/ 2654304 h 3832767"/>
                <a:gd name="connsiteX3383" fmla="*/ 56164 w 4177355"/>
                <a:gd name="connsiteY3383" fmla="*/ 2659454 h 3832767"/>
                <a:gd name="connsiteX3384" fmla="*/ 55796 w 4177355"/>
                <a:gd name="connsiteY3384" fmla="*/ 2662275 h 3832767"/>
                <a:gd name="connsiteX3385" fmla="*/ 56287 w 4177355"/>
                <a:gd name="connsiteY3385" fmla="*/ 2664359 h 3832767"/>
                <a:gd name="connsiteX3386" fmla="*/ 57636 w 4177355"/>
                <a:gd name="connsiteY3386" fmla="*/ 2665586 h 3832767"/>
                <a:gd name="connsiteX3387" fmla="*/ 59720 w 4177355"/>
                <a:gd name="connsiteY3387" fmla="*/ 2665954 h 3832767"/>
                <a:gd name="connsiteX3388" fmla="*/ 60947 w 4177355"/>
                <a:gd name="connsiteY3388" fmla="*/ 2665831 h 3832767"/>
                <a:gd name="connsiteX3389" fmla="*/ 62295 w 4177355"/>
                <a:gd name="connsiteY3389" fmla="*/ 2665463 h 3832767"/>
                <a:gd name="connsiteX3390" fmla="*/ 63767 w 4177355"/>
                <a:gd name="connsiteY3390" fmla="*/ 2664850 h 3832767"/>
                <a:gd name="connsiteX3391" fmla="*/ 65361 w 4177355"/>
                <a:gd name="connsiteY3391" fmla="*/ 2663991 h 3832767"/>
                <a:gd name="connsiteX3392" fmla="*/ 70512 w 4177355"/>
                <a:gd name="connsiteY3392" fmla="*/ 2660313 h 3832767"/>
                <a:gd name="connsiteX3393" fmla="*/ 75172 w 4177355"/>
                <a:gd name="connsiteY3393" fmla="*/ 2655530 h 3832767"/>
                <a:gd name="connsiteX3394" fmla="*/ 78850 w 4177355"/>
                <a:gd name="connsiteY3394" fmla="*/ 2650257 h 3832767"/>
                <a:gd name="connsiteX3395" fmla="*/ 81058 w 4177355"/>
                <a:gd name="connsiteY3395" fmla="*/ 2645107 h 3832767"/>
                <a:gd name="connsiteX3396" fmla="*/ 81426 w 4177355"/>
                <a:gd name="connsiteY3396" fmla="*/ 2642286 h 3832767"/>
                <a:gd name="connsiteX3397" fmla="*/ 80935 w 4177355"/>
                <a:gd name="connsiteY3397" fmla="*/ 2640201 h 3832767"/>
                <a:gd name="connsiteX3398" fmla="*/ 79586 w 4177355"/>
                <a:gd name="connsiteY3398" fmla="*/ 2638975 h 3832767"/>
                <a:gd name="connsiteX3399" fmla="*/ 77501 w 4177355"/>
                <a:gd name="connsiteY3399" fmla="*/ 2638608 h 3832767"/>
                <a:gd name="connsiteX3400" fmla="*/ 3167506 w 4177355"/>
                <a:gd name="connsiteY3400" fmla="*/ 2619232 h 3832767"/>
                <a:gd name="connsiteX3401" fmla="*/ 3161988 w 4177355"/>
                <a:gd name="connsiteY3401" fmla="*/ 2619968 h 3832767"/>
                <a:gd name="connsiteX3402" fmla="*/ 3156224 w 4177355"/>
                <a:gd name="connsiteY3402" fmla="*/ 2621930 h 3832767"/>
                <a:gd name="connsiteX3403" fmla="*/ 3150706 w 4177355"/>
                <a:gd name="connsiteY3403" fmla="*/ 2625118 h 3832767"/>
                <a:gd name="connsiteX3404" fmla="*/ 3145555 w 4177355"/>
                <a:gd name="connsiteY3404" fmla="*/ 2629410 h 3832767"/>
                <a:gd name="connsiteX3405" fmla="*/ 3139547 w 4177355"/>
                <a:gd name="connsiteY3405" fmla="*/ 2637258 h 3832767"/>
                <a:gd name="connsiteX3406" fmla="*/ 3136726 w 4177355"/>
                <a:gd name="connsiteY3406" fmla="*/ 2645229 h 3832767"/>
                <a:gd name="connsiteX3407" fmla="*/ 3137217 w 4177355"/>
                <a:gd name="connsiteY3407" fmla="*/ 2652464 h 3832767"/>
                <a:gd name="connsiteX3408" fmla="*/ 3141141 w 4177355"/>
                <a:gd name="connsiteY3408" fmla="*/ 2658106 h 3832767"/>
                <a:gd name="connsiteX3409" fmla="*/ 3143348 w 4177355"/>
                <a:gd name="connsiteY3409" fmla="*/ 2659454 h 3832767"/>
                <a:gd name="connsiteX3410" fmla="*/ 3145801 w 4177355"/>
                <a:gd name="connsiteY3410" fmla="*/ 2660435 h 3832767"/>
                <a:gd name="connsiteX3411" fmla="*/ 3148499 w 4177355"/>
                <a:gd name="connsiteY3411" fmla="*/ 2660926 h 3832767"/>
                <a:gd name="connsiteX3412" fmla="*/ 3151319 w 4177355"/>
                <a:gd name="connsiteY3412" fmla="*/ 2661048 h 3832767"/>
                <a:gd name="connsiteX3413" fmla="*/ 3156837 w 4177355"/>
                <a:gd name="connsiteY3413" fmla="*/ 2660313 h 3832767"/>
                <a:gd name="connsiteX3414" fmla="*/ 3162601 w 4177355"/>
                <a:gd name="connsiteY3414" fmla="*/ 2658351 h 3832767"/>
                <a:gd name="connsiteX3415" fmla="*/ 3168242 w 4177355"/>
                <a:gd name="connsiteY3415" fmla="*/ 2655162 h 3832767"/>
                <a:gd name="connsiteX3416" fmla="*/ 3173392 w 4177355"/>
                <a:gd name="connsiteY3416" fmla="*/ 2650870 h 3832767"/>
                <a:gd name="connsiteX3417" fmla="*/ 3179401 w 4177355"/>
                <a:gd name="connsiteY3417" fmla="*/ 2642899 h 3832767"/>
                <a:gd name="connsiteX3418" fmla="*/ 3182222 w 4177355"/>
                <a:gd name="connsiteY3418" fmla="*/ 2634806 h 3832767"/>
                <a:gd name="connsiteX3419" fmla="*/ 3181608 w 4177355"/>
                <a:gd name="connsiteY3419" fmla="*/ 2627571 h 3832767"/>
                <a:gd name="connsiteX3420" fmla="*/ 3177562 w 4177355"/>
                <a:gd name="connsiteY3420" fmla="*/ 2622053 h 3832767"/>
                <a:gd name="connsiteX3421" fmla="*/ 3175354 w 4177355"/>
                <a:gd name="connsiteY3421" fmla="*/ 2620703 h 3832767"/>
                <a:gd name="connsiteX3422" fmla="*/ 3172902 w 4177355"/>
                <a:gd name="connsiteY3422" fmla="*/ 2619723 h 3832767"/>
                <a:gd name="connsiteX3423" fmla="*/ 3170204 w 4177355"/>
                <a:gd name="connsiteY3423" fmla="*/ 2619232 h 3832767"/>
                <a:gd name="connsiteX3424" fmla="*/ 3167383 w 4177355"/>
                <a:gd name="connsiteY3424" fmla="*/ 2619109 h 3832767"/>
                <a:gd name="connsiteX3425" fmla="*/ 65484 w 4177355"/>
                <a:gd name="connsiteY3425" fmla="*/ 2684961 h 3832767"/>
                <a:gd name="connsiteX3426" fmla="*/ 64135 w 4177355"/>
                <a:gd name="connsiteY3426" fmla="*/ 2685084 h 3832767"/>
                <a:gd name="connsiteX3427" fmla="*/ 62663 w 4177355"/>
                <a:gd name="connsiteY3427" fmla="*/ 2685452 h 3832767"/>
                <a:gd name="connsiteX3428" fmla="*/ 61069 w 4177355"/>
                <a:gd name="connsiteY3428" fmla="*/ 2686065 h 3832767"/>
                <a:gd name="connsiteX3429" fmla="*/ 59352 w 4177355"/>
                <a:gd name="connsiteY3429" fmla="*/ 2687046 h 3832767"/>
                <a:gd name="connsiteX3430" fmla="*/ 54202 w 4177355"/>
                <a:gd name="connsiteY3430" fmla="*/ 2690847 h 3832767"/>
                <a:gd name="connsiteX3431" fmla="*/ 49665 w 4177355"/>
                <a:gd name="connsiteY3431" fmla="*/ 2695752 h 3832767"/>
                <a:gd name="connsiteX3432" fmla="*/ 46108 w 4177355"/>
                <a:gd name="connsiteY3432" fmla="*/ 2701026 h 3832767"/>
                <a:gd name="connsiteX3433" fmla="*/ 44024 w 4177355"/>
                <a:gd name="connsiteY3433" fmla="*/ 2706053 h 3832767"/>
                <a:gd name="connsiteX3434" fmla="*/ 43656 w 4177355"/>
                <a:gd name="connsiteY3434" fmla="*/ 2708874 h 3832767"/>
                <a:gd name="connsiteX3435" fmla="*/ 44146 w 4177355"/>
                <a:gd name="connsiteY3435" fmla="*/ 2710836 h 3832767"/>
                <a:gd name="connsiteX3436" fmla="*/ 45495 w 4177355"/>
                <a:gd name="connsiteY3436" fmla="*/ 2712062 h 3832767"/>
                <a:gd name="connsiteX3437" fmla="*/ 47457 w 4177355"/>
                <a:gd name="connsiteY3437" fmla="*/ 2712430 h 3832767"/>
                <a:gd name="connsiteX3438" fmla="*/ 48806 w 4177355"/>
                <a:gd name="connsiteY3438" fmla="*/ 2712307 h 3832767"/>
                <a:gd name="connsiteX3439" fmla="*/ 50278 w 4177355"/>
                <a:gd name="connsiteY3439" fmla="*/ 2711939 h 3832767"/>
                <a:gd name="connsiteX3440" fmla="*/ 51872 w 4177355"/>
                <a:gd name="connsiteY3440" fmla="*/ 2711326 h 3832767"/>
                <a:gd name="connsiteX3441" fmla="*/ 53589 w 4177355"/>
                <a:gd name="connsiteY3441" fmla="*/ 2710345 h 3832767"/>
                <a:gd name="connsiteX3442" fmla="*/ 58739 w 4177355"/>
                <a:gd name="connsiteY3442" fmla="*/ 2706544 h 3832767"/>
                <a:gd name="connsiteX3443" fmla="*/ 63399 w 4177355"/>
                <a:gd name="connsiteY3443" fmla="*/ 2701639 h 3832767"/>
                <a:gd name="connsiteX3444" fmla="*/ 66955 w 4177355"/>
                <a:gd name="connsiteY3444" fmla="*/ 2696366 h 3832767"/>
                <a:gd name="connsiteX3445" fmla="*/ 69040 w 4177355"/>
                <a:gd name="connsiteY3445" fmla="*/ 2691338 h 3832767"/>
                <a:gd name="connsiteX3446" fmla="*/ 69285 w 4177355"/>
                <a:gd name="connsiteY3446" fmla="*/ 2688517 h 3832767"/>
                <a:gd name="connsiteX3447" fmla="*/ 68795 w 4177355"/>
                <a:gd name="connsiteY3447" fmla="*/ 2686555 h 3832767"/>
                <a:gd name="connsiteX3448" fmla="*/ 67446 w 4177355"/>
                <a:gd name="connsiteY3448" fmla="*/ 2685329 h 3832767"/>
                <a:gd name="connsiteX3449" fmla="*/ 65484 w 4177355"/>
                <a:gd name="connsiteY3449" fmla="*/ 2684961 h 3832767"/>
                <a:gd name="connsiteX3450" fmla="*/ 3093806 w 4177355"/>
                <a:gd name="connsiteY3450" fmla="*/ 2690602 h 3832767"/>
                <a:gd name="connsiteX3451" fmla="*/ 3088533 w 4177355"/>
                <a:gd name="connsiteY3451" fmla="*/ 2691215 h 3832767"/>
                <a:gd name="connsiteX3452" fmla="*/ 3083015 w 4177355"/>
                <a:gd name="connsiteY3452" fmla="*/ 2693055 h 3832767"/>
                <a:gd name="connsiteX3453" fmla="*/ 3077619 w 4177355"/>
                <a:gd name="connsiteY3453" fmla="*/ 2695998 h 3832767"/>
                <a:gd name="connsiteX3454" fmla="*/ 3072468 w 4177355"/>
                <a:gd name="connsiteY3454" fmla="*/ 2700044 h 3832767"/>
                <a:gd name="connsiteX3455" fmla="*/ 3066214 w 4177355"/>
                <a:gd name="connsiteY3455" fmla="*/ 2707893 h 3832767"/>
                <a:gd name="connsiteX3456" fmla="*/ 3063149 w 4177355"/>
                <a:gd name="connsiteY3456" fmla="*/ 2715986 h 3832767"/>
                <a:gd name="connsiteX3457" fmla="*/ 3063394 w 4177355"/>
                <a:gd name="connsiteY3457" fmla="*/ 2723467 h 3832767"/>
                <a:gd name="connsiteX3458" fmla="*/ 3067073 w 4177355"/>
                <a:gd name="connsiteY3458" fmla="*/ 2729353 h 3832767"/>
                <a:gd name="connsiteX3459" fmla="*/ 3069280 w 4177355"/>
                <a:gd name="connsiteY3459" fmla="*/ 2730947 h 3832767"/>
                <a:gd name="connsiteX3460" fmla="*/ 3071733 w 4177355"/>
                <a:gd name="connsiteY3460" fmla="*/ 2732051 h 3832767"/>
                <a:gd name="connsiteX3461" fmla="*/ 3074431 w 4177355"/>
                <a:gd name="connsiteY3461" fmla="*/ 2732664 h 3832767"/>
                <a:gd name="connsiteX3462" fmla="*/ 3077374 w 4177355"/>
                <a:gd name="connsiteY3462" fmla="*/ 2732909 h 3832767"/>
                <a:gd name="connsiteX3463" fmla="*/ 3082769 w 4177355"/>
                <a:gd name="connsiteY3463" fmla="*/ 2732296 h 3832767"/>
                <a:gd name="connsiteX3464" fmla="*/ 3088288 w 4177355"/>
                <a:gd name="connsiteY3464" fmla="*/ 2730457 h 3832767"/>
                <a:gd name="connsiteX3465" fmla="*/ 3093806 w 4177355"/>
                <a:gd name="connsiteY3465" fmla="*/ 2727391 h 3832767"/>
                <a:gd name="connsiteX3466" fmla="*/ 3098956 w 4177355"/>
                <a:gd name="connsiteY3466" fmla="*/ 2723344 h 3832767"/>
                <a:gd name="connsiteX3467" fmla="*/ 3105211 w 4177355"/>
                <a:gd name="connsiteY3467" fmla="*/ 2715496 h 3832767"/>
                <a:gd name="connsiteX3468" fmla="*/ 3108276 w 4177355"/>
                <a:gd name="connsiteY3468" fmla="*/ 2707402 h 3832767"/>
                <a:gd name="connsiteX3469" fmla="*/ 3108031 w 4177355"/>
                <a:gd name="connsiteY3469" fmla="*/ 2699922 h 3832767"/>
                <a:gd name="connsiteX3470" fmla="*/ 3104352 w 4177355"/>
                <a:gd name="connsiteY3470" fmla="*/ 2694036 h 3832767"/>
                <a:gd name="connsiteX3471" fmla="*/ 3102145 w 4177355"/>
                <a:gd name="connsiteY3471" fmla="*/ 2692564 h 3832767"/>
                <a:gd name="connsiteX3472" fmla="*/ 3099692 w 4177355"/>
                <a:gd name="connsiteY3472" fmla="*/ 2691583 h 3832767"/>
                <a:gd name="connsiteX3473" fmla="*/ 3096994 w 4177355"/>
                <a:gd name="connsiteY3473" fmla="*/ 2690970 h 3832767"/>
                <a:gd name="connsiteX3474" fmla="*/ 3094051 w 4177355"/>
                <a:gd name="connsiteY3474" fmla="*/ 2690847 h 3832767"/>
                <a:gd name="connsiteX3475" fmla="*/ 55060 w 4177355"/>
                <a:gd name="connsiteY3475" fmla="*/ 2731070 h 3832767"/>
                <a:gd name="connsiteX3476" fmla="*/ 53589 w 4177355"/>
                <a:gd name="connsiteY3476" fmla="*/ 2731192 h 3832767"/>
                <a:gd name="connsiteX3477" fmla="*/ 51995 w 4177355"/>
                <a:gd name="connsiteY3477" fmla="*/ 2731683 h 3832767"/>
                <a:gd name="connsiteX3478" fmla="*/ 50278 w 4177355"/>
                <a:gd name="connsiteY3478" fmla="*/ 2732419 h 3832767"/>
                <a:gd name="connsiteX3479" fmla="*/ 48438 w 4177355"/>
                <a:gd name="connsiteY3479" fmla="*/ 2733522 h 3832767"/>
                <a:gd name="connsiteX3480" fmla="*/ 43288 w 4177355"/>
                <a:gd name="connsiteY3480" fmla="*/ 2737446 h 3832767"/>
                <a:gd name="connsiteX3481" fmla="*/ 38751 w 4177355"/>
                <a:gd name="connsiteY3481" fmla="*/ 2742352 h 3832767"/>
                <a:gd name="connsiteX3482" fmla="*/ 35194 w 4177355"/>
                <a:gd name="connsiteY3482" fmla="*/ 2747625 h 3832767"/>
                <a:gd name="connsiteX3483" fmla="*/ 33232 w 4177355"/>
                <a:gd name="connsiteY3483" fmla="*/ 2752775 h 3832767"/>
                <a:gd name="connsiteX3484" fmla="*/ 32987 w 4177355"/>
                <a:gd name="connsiteY3484" fmla="*/ 2755473 h 3832767"/>
                <a:gd name="connsiteX3485" fmla="*/ 33600 w 4177355"/>
                <a:gd name="connsiteY3485" fmla="*/ 2757435 h 3832767"/>
                <a:gd name="connsiteX3486" fmla="*/ 34949 w 4177355"/>
                <a:gd name="connsiteY3486" fmla="*/ 2758661 h 3832767"/>
                <a:gd name="connsiteX3487" fmla="*/ 36911 w 4177355"/>
                <a:gd name="connsiteY3487" fmla="*/ 2759029 h 3832767"/>
                <a:gd name="connsiteX3488" fmla="*/ 38383 w 4177355"/>
                <a:gd name="connsiteY3488" fmla="*/ 2758907 h 3832767"/>
                <a:gd name="connsiteX3489" fmla="*/ 39977 w 4177355"/>
                <a:gd name="connsiteY3489" fmla="*/ 2758416 h 3832767"/>
                <a:gd name="connsiteX3490" fmla="*/ 41694 w 4177355"/>
                <a:gd name="connsiteY3490" fmla="*/ 2757680 h 3832767"/>
                <a:gd name="connsiteX3491" fmla="*/ 43533 w 4177355"/>
                <a:gd name="connsiteY3491" fmla="*/ 2756577 h 3832767"/>
                <a:gd name="connsiteX3492" fmla="*/ 48684 w 4177355"/>
                <a:gd name="connsiteY3492" fmla="*/ 2752652 h 3832767"/>
                <a:gd name="connsiteX3493" fmla="*/ 53221 w 4177355"/>
                <a:gd name="connsiteY3493" fmla="*/ 2747747 h 3832767"/>
                <a:gd name="connsiteX3494" fmla="*/ 56777 w 4177355"/>
                <a:gd name="connsiteY3494" fmla="*/ 2742352 h 3832767"/>
                <a:gd name="connsiteX3495" fmla="*/ 58739 w 4177355"/>
                <a:gd name="connsiteY3495" fmla="*/ 2737201 h 3832767"/>
                <a:gd name="connsiteX3496" fmla="*/ 58984 w 4177355"/>
                <a:gd name="connsiteY3496" fmla="*/ 2734503 h 3832767"/>
                <a:gd name="connsiteX3497" fmla="*/ 58371 w 4177355"/>
                <a:gd name="connsiteY3497" fmla="*/ 2732541 h 3832767"/>
                <a:gd name="connsiteX3498" fmla="*/ 57022 w 4177355"/>
                <a:gd name="connsiteY3498" fmla="*/ 2731437 h 3832767"/>
                <a:gd name="connsiteX3499" fmla="*/ 55060 w 4177355"/>
                <a:gd name="connsiteY3499" fmla="*/ 2731070 h 3832767"/>
                <a:gd name="connsiteX3500" fmla="*/ 45863 w 4177355"/>
                <a:gd name="connsiteY3500" fmla="*/ 2776810 h 3832767"/>
                <a:gd name="connsiteX3501" fmla="*/ 44392 w 4177355"/>
                <a:gd name="connsiteY3501" fmla="*/ 2776933 h 3832767"/>
                <a:gd name="connsiteX3502" fmla="*/ 42675 w 4177355"/>
                <a:gd name="connsiteY3502" fmla="*/ 2777423 h 3832767"/>
                <a:gd name="connsiteX3503" fmla="*/ 40835 w 4177355"/>
                <a:gd name="connsiteY3503" fmla="*/ 2778282 h 3832767"/>
                <a:gd name="connsiteX3504" fmla="*/ 38873 w 4177355"/>
                <a:gd name="connsiteY3504" fmla="*/ 2779385 h 3832767"/>
                <a:gd name="connsiteX3505" fmla="*/ 33723 w 4177355"/>
                <a:gd name="connsiteY3505" fmla="*/ 2783432 h 3832767"/>
                <a:gd name="connsiteX3506" fmla="*/ 29186 w 4177355"/>
                <a:gd name="connsiteY3506" fmla="*/ 2788460 h 3832767"/>
                <a:gd name="connsiteX3507" fmla="*/ 25752 w 4177355"/>
                <a:gd name="connsiteY3507" fmla="*/ 2793855 h 3832767"/>
                <a:gd name="connsiteX3508" fmla="*/ 23913 w 4177355"/>
                <a:gd name="connsiteY3508" fmla="*/ 2799006 h 3832767"/>
                <a:gd name="connsiteX3509" fmla="*/ 23913 w 4177355"/>
                <a:gd name="connsiteY3509" fmla="*/ 2801581 h 3832767"/>
                <a:gd name="connsiteX3510" fmla="*/ 24526 w 4177355"/>
                <a:gd name="connsiteY3510" fmla="*/ 2803421 h 3832767"/>
                <a:gd name="connsiteX3511" fmla="*/ 25875 w 4177355"/>
                <a:gd name="connsiteY3511" fmla="*/ 2804525 h 3832767"/>
                <a:gd name="connsiteX3512" fmla="*/ 27837 w 4177355"/>
                <a:gd name="connsiteY3512" fmla="*/ 2804892 h 3832767"/>
                <a:gd name="connsiteX3513" fmla="*/ 29308 w 4177355"/>
                <a:gd name="connsiteY3513" fmla="*/ 2804770 h 3832767"/>
                <a:gd name="connsiteX3514" fmla="*/ 31025 w 4177355"/>
                <a:gd name="connsiteY3514" fmla="*/ 2804279 h 3832767"/>
                <a:gd name="connsiteX3515" fmla="*/ 32865 w 4177355"/>
                <a:gd name="connsiteY3515" fmla="*/ 2803421 h 3832767"/>
                <a:gd name="connsiteX3516" fmla="*/ 34827 w 4177355"/>
                <a:gd name="connsiteY3516" fmla="*/ 2802317 h 3832767"/>
                <a:gd name="connsiteX3517" fmla="*/ 39977 w 4177355"/>
                <a:gd name="connsiteY3517" fmla="*/ 2798270 h 3832767"/>
                <a:gd name="connsiteX3518" fmla="*/ 44514 w 4177355"/>
                <a:gd name="connsiteY3518" fmla="*/ 2793242 h 3832767"/>
                <a:gd name="connsiteX3519" fmla="*/ 47948 w 4177355"/>
                <a:gd name="connsiteY3519" fmla="*/ 2787847 h 3832767"/>
                <a:gd name="connsiteX3520" fmla="*/ 49787 w 4177355"/>
                <a:gd name="connsiteY3520" fmla="*/ 2782819 h 3832767"/>
                <a:gd name="connsiteX3521" fmla="*/ 49910 w 4177355"/>
                <a:gd name="connsiteY3521" fmla="*/ 2780244 h 3832767"/>
                <a:gd name="connsiteX3522" fmla="*/ 49297 w 4177355"/>
                <a:gd name="connsiteY3522" fmla="*/ 2778404 h 3832767"/>
                <a:gd name="connsiteX3523" fmla="*/ 47948 w 4177355"/>
                <a:gd name="connsiteY3523" fmla="*/ 2777301 h 3832767"/>
                <a:gd name="connsiteX3524" fmla="*/ 45986 w 4177355"/>
                <a:gd name="connsiteY3524" fmla="*/ 2776933 h 3832767"/>
                <a:gd name="connsiteX3525" fmla="*/ 3018389 w 4177355"/>
                <a:gd name="connsiteY3525" fmla="*/ 2760746 h 3832767"/>
                <a:gd name="connsiteX3526" fmla="*/ 3013239 w 4177355"/>
                <a:gd name="connsiteY3526" fmla="*/ 2761359 h 3832767"/>
                <a:gd name="connsiteX3527" fmla="*/ 3007966 w 4177355"/>
                <a:gd name="connsiteY3527" fmla="*/ 2763076 h 3832767"/>
                <a:gd name="connsiteX3528" fmla="*/ 3002693 w 4177355"/>
                <a:gd name="connsiteY3528" fmla="*/ 2765896 h 3832767"/>
                <a:gd name="connsiteX3529" fmla="*/ 2997665 w 4177355"/>
                <a:gd name="connsiteY3529" fmla="*/ 2769820 h 3832767"/>
                <a:gd name="connsiteX3530" fmla="*/ 2991288 w 4177355"/>
                <a:gd name="connsiteY3530" fmla="*/ 2777423 h 3832767"/>
                <a:gd name="connsiteX3531" fmla="*/ 2987855 w 4177355"/>
                <a:gd name="connsiteY3531" fmla="*/ 2785517 h 3832767"/>
                <a:gd name="connsiteX3532" fmla="*/ 2987732 w 4177355"/>
                <a:gd name="connsiteY3532" fmla="*/ 2793120 h 3832767"/>
                <a:gd name="connsiteX3533" fmla="*/ 2991043 w 4177355"/>
                <a:gd name="connsiteY3533" fmla="*/ 2799251 h 3832767"/>
                <a:gd name="connsiteX3534" fmla="*/ 2993250 w 4177355"/>
                <a:gd name="connsiteY3534" fmla="*/ 2800968 h 3832767"/>
                <a:gd name="connsiteX3535" fmla="*/ 2995825 w 4177355"/>
                <a:gd name="connsiteY3535" fmla="*/ 2802195 h 3832767"/>
                <a:gd name="connsiteX3536" fmla="*/ 2998646 w 4177355"/>
                <a:gd name="connsiteY3536" fmla="*/ 2802930 h 3832767"/>
                <a:gd name="connsiteX3537" fmla="*/ 3001712 w 4177355"/>
                <a:gd name="connsiteY3537" fmla="*/ 2803175 h 3832767"/>
                <a:gd name="connsiteX3538" fmla="*/ 3006862 w 4177355"/>
                <a:gd name="connsiteY3538" fmla="*/ 2802562 h 3832767"/>
                <a:gd name="connsiteX3539" fmla="*/ 3012258 w 4177355"/>
                <a:gd name="connsiteY3539" fmla="*/ 2800845 h 3832767"/>
                <a:gd name="connsiteX3540" fmla="*/ 3017531 w 4177355"/>
                <a:gd name="connsiteY3540" fmla="*/ 2798025 h 3832767"/>
                <a:gd name="connsiteX3541" fmla="*/ 3022558 w 4177355"/>
                <a:gd name="connsiteY3541" fmla="*/ 2794224 h 3832767"/>
                <a:gd name="connsiteX3542" fmla="*/ 3029058 w 4177355"/>
                <a:gd name="connsiteY3542" fmla="*/ 2786498 h 3832767"/>
                <a:gd name="connsiteX3543" fmla="*/ 3032491 w 4177355"/>
                <a:gd name="connsiteY3543" fmla="*/ 2778282 h 3832767"/>
                <a:gd name="connsiteX3544" fmla="*/ 3032491 w 4177355"/>
                <a:gd name="connsiteY3544" fmla="*/ 2770679 h 3832767"/>
                <a:gd name="connsiteX3545" fmla="*/ 3029058 w 4177355"/>
                <a:gd name="connsiteY3545" fmla="*/ 2764547 h 3832767"/>
                <a:gd name="connsiteX3546" fmla="*/ 3026850 w 4177355"/>
                <a:gd name="connsiteY3546" fmla="*/ 2762830 h 3832767"/>
                <a:gd name="connsiteX3547" fmla="*/ 3024275 w 4177355"/>
                <a:gd name="connsiteY3547" fmla="*/ 2761604 h 3832767"/>
                <a:gd name="connsiteX3548" fmla="*/ 3021455 w 4177355"/>
                <a:gd name="connsiteY3548" fmla="*/ 2760869 h 3832767"/>
                <a:gd name="connsiteX3549" fmla="*/ 3018389 w 4177355"/>
                <a:gd name="connsiteY3549" fmla="*/ 2760623 h 3832767"/>
                <a:gd name="connsiteX3550" fmla="*/ 38260 w 4177355"/>
                <a:gd name="connsiteY3550" fmla="*/ 2822428 h 3832767"/>
                <a:gd name="connsiteX3551" fmla="*/ 36666 w 4177355"/>
                <a:gd name="connsiteY3551" fmla="*/ 2822551 h 3832767"/>
                <a:gd name="connsiteX3552" fmla="*/ 34827 w 4177355"/>
                <a:gd name="connsiteY3552" fmla="*/ 2823041 h 3832767"/>
                <a:gd name="connsiteX3553" fmla="*/ 32865 w 4177355"/>
                <a:gd name="connsiteY3553" fmla="*/ 2823900 h 3832767"/>
                <a:gd name="connsiteX3554" fmla="*/ 30657 w 4177355"/>
                <a:gd name="connsiteY3554" fmla="*/ 2825126 h 3832767"/>
                <a:gd name="connsiteX3555" fmla="*/ 25507 w 4177355"/>
                <a:gd name="connsiteY3555" fmla="*/ 2829295 h 3832767"/>
                <a:gd name="connsiteX3556" fmla="*/ 20970 w 4177355"/>
                <a:gd name="connsiteY3556" fmla="*/ 2834446 h 3832767"/>
                <a:gd name="connsiteX3557" fmla="*/ 17659 w 4177355"/>
                <a:gd name="connsiteY3557" fmla="*/ 2839841 h 3832767"/>
                <a:gd name="connsiteX3558" fmla="*/ 15942 w 4177355"/>
                <a:gd name="connsiteY3558" fmla="*/ 2844992 h 3832767"/>
                <a:gd name="connsiteX3559" fmla="*/ 15942 w 4177355"/>
                <a:gd name="connsiteY3559" fmla="*/ 2847445 h 3832767"/>
                <a:gd name="connsiteX3560" fmla="*/ 16555 w 4177355"/>
                <a:gd name="connsiteY3560" fmla="*/ 2849284 h 3832767"/>
                <a:gd name="connsiteX3561" fmla="*/ 17904 w 4177355"/>
                <a:gd name="connsiteY3561" fmla="*/ 2850388 h 3832767"/>
                <a:gd name="connsiteX3562" fmla="*/ 19743 w 4177355"/>
                <a:gd name="connsiteY3562" fmla="*/ 2850756 h 3832767"/>
                <a:gd name="connsiteX3563" fmla="*/ 21337 w 4177355"/>
                <a:gd name="connsiteY3563" fmla="*/ 2850633 h 3832767"/>
                <a:gd name="connsiteX3564" fmla="*/ 23177 w 4177355"/>
                <a:gd name="connsiteY3564" fmla="*/ 2850143 h 3832767"/>
                <a:gd name="connsiteX3565" fmla="*/ 25139 w 4177355"/>
                <a:gd name="connsiteY3565" fmla="*/ 2849284 h 3832767"/>
                <a:gd name="connsiteX3566" fmla="*/ 27224 w 4177355"/>
                <a:gd name="connsiteY3566" fmla="*/ 2848058 h 3832767"/>
                <a:gd name="connsiteX3567" fmla="*/ 32497 w 4177355"/>
                <a:gd name="connsiteY3567" fmla="*/ 2843766 h 3832767"/>
                <a:gd name="connsiteX3568" fmla="*/ 37034 w 4177355"/>
                <a:gd name="connsiteY3568" fmla="*/ 2838615 h 3832767"/>
                <a:gd name="connsiteX3569" fmla="*/ 40345 w 4177355"/>
                <a:gd name="connsiteY3569" fmla="*/ 2833097 h 3832767"/>
                <a:gd name="connsiteX3570" fmla="*/ 42062 w 4177355"/>
                <a:gd name="connsiteY3570" fmla="*/ 2827947 h 3832767"/>
                <a:gd name="connsiteX3571" fmla="*/ 42062 w 4177355"/>
                <a:gd name="connsiteY3571" fmla="*/ 2825494 h 3832767"/>
                <a:gd name="connsiteX3572" fmla="*/ 41449 w 4177355"/>
                <a:gd name="connsiteY3572" fmla="*/ 2823777 h 3832767"/>
                <a:gd name="connsiteX3573" fmla="*/ 40100 w 4177355"/>
                <a:gd name="connsiteY3573" fmla="*/ 2822673 h 3832767"/>
                <a:gd name="connsiteX3574" fmla="*/ 38260 w 4177355"/>
                <a:gd name="connsiteY3574" fmla="*/ 2822305 h 3832767"/>
                <a:gd name="connsiteX3575" fmla="*/ 2941378 w 4177355"/>
                <a:gd name="connsiteY3575" fmla="*/ 2829541 h 3832767"/>
                <a:gd name="connsiteX3576" fmla="*/ 2936473 w 4177355"/>
                <a:gd name="connsiteY3576" fmla="*/ 2830031 h 3832767"/>
                <a:gd name="connsiteX3577" fmla="*/ 2931322 w 4177355"/>
                <a:gd name="connsiteY3577" fmla="*/ 2831625 h 3832767"/>
                <a:gd name="connsiteX3578" fmla="*/ 2926172 w 4177355"/>
                <a:gd name="connsiteY3578" fmla="*/ 2834201 h 3832767"/>
                <a:gd name="connsiteX3579" fmla="*/ 2921267 w 4177355"/>
                <a:gd name="connsiteY3579" fmla="*/ 2837880 h 3832767"/>
                <a:gd name="connsiteX3580" fmla="*/ 2914645 w 4177355"/>
                <a:gd name="connsiteY3580" fmla="*/ 2845483 h 3832767"/>
                <a:gd name="connsiteX3581" fmla="*/ 2910966 w 4177355"/>
                <a:gd name="connsiteY3581" fmla="*/ 2853698 h 3832767"/>
                <a:gd name="connsiteX3582" fmla="*/ 2910476 w 4177355"/>
                <a:gd name="connsiteY3582" fmla="*/ 2861547 h 3832767"/>
                <a:gd name="connsiteX3583" fmla="*/ 2913419 w 4177355"/>
                <a:gd name="connsiteY3583" fmla="*/ 2868046 h 3832767"/>
                <a:gd name="connsiteX3584" fmla="*/ 2915626 w 4177355"/>
                <a:gd name="connsiteY3584" fmla="*/ 2870008 h 3832767"/>
                <a:gd name="connsiteX3585" fmla="*/ 2918201 w 4177355"/>
                <a:gd name="connsiteY3585" fmla="*/ 2871357 h 3832767"/>
                <a:gd name="connsiteX3586" fmla="*/ 2921144 w 4177355"/>
                <a:gd name="connsiteY3586" fmla="*/ 2872216 h 3832767"/>
                <a:gd name="connsiteX3587" fmla="*/ 2924333 w 4177355"/>
                <a:gd name="connsiteY3587" fmla="*/ 2872461 h 3832767"/>
                <a:gd name="connsiteX3588" fmla="*/ 2929361 w 4177355"/>
                <a:gd name="connsiteY3588" fmla="*/ 2871970 h 3832767"/>
                <a:gd name="connsiteX3589" fmla="*/ 2934511 w 4177355"/>
                <a:gd name="connsiteY3589" fmla="*/ 2870376 h 3832767"/>
                <a:gd name="connsiteX3590" fmla="*/ 2939661 w 4177355"/>
                <a:gd name="connsiteY3590" fmla="*/ 2867678 h 3832767"/>
                <a:gd name="connsiteX3591" fmla="*/ 2944689 w 4177355"/>
                <a:gd name="connsiteY3591" fmla="*/ 2863999 h 3832767"/>
                <a:gd name="connsiteX3592" fmla="*/ 2951311 w 4177355"/>
                <a:gd name="connsiteY3592" fmla="*/ 2856396 h 3832767"/>
                <a:gd name="connsiteX3593" fmla="*/ 2954990 w 4177355"/>
                <a:gd name="connsiteY3593" fmla="*/ 2848180 h 3832767"/>
                <a:gd name="connsiteX3594" fmla="*/ 2955480 w 4177355"/>
                <a:gd name="connsiteY3594" fmla="*/ 2840455 h 3832767"/>
                <a:gd name="connsiteX3595" fmla="*/ 2952415 w 4177355"/>
                <a:gd name="connsiteY3595" fmla="*/ 2834078 h 3832767"/>
                <a:gd name="connsiteX3596" fmla="*/ 2950207 w 4177355"/>
                <a:gd name="connsiteY3596" fmla="*/ 2832116 h 3832767"/>
                <a:gd name="connsiteX3597" fmla="*/ 2947632 w 4177355"/>
                <a:gd name="connsiteY3597" fmla="*/ 2830767 h 3832767"/>
                <a:gd name="connsiteX3598" fmla="*/ 2944689 w 4177355"/>
                <a:gd name="connsiteY3598" fmla="*/ 2829908 h 3832767"/>
                <a:gd name="connsiteX3599" fmla="*/ 2941501 w 4177355"/>
                <a:gd name="connsiteY3599" fmla="*/ 2829663 h 3832767"/>
                <a:gd name="connsiteX3600" fmla="*/ 32129 w 4177355"/>
                <a:gd name="connsiteY3600" fmla="*/ 2867556 h 3832767"/>
                <a:gd name="connsiteX3601" fmla="*/ 30412 w 4177355"/>
                <a:gd name="connsiteY3601" fmla="*/ 2867678 h 3832767"/>
                <a:gd name="connsiteX3602" fmla="*/ 28450 w 4177355"/>
                <a:gd name="connsiteY3602" fmla="*/ 2868291 h 3832767"/>
                <a:gd name="connsiteX3603" fmla="*/ 26365 w 4177355"/>
                <a:gd name="connsiteY3603" fmla="*/ 2869273 h 3832767"/>
                <a:gd name="connsiteX3604" fmla="*/ 24158 w 4177355"/>
                <a:gd name="connsiteY3604" fmla="*/ 2870621 h 3832767"/>
                <a:gd name="connsiteX3605" fmla="*/ 18885 w 4177355"/>
                <a:gd name="connsiteY3605" fmla="*/ 2875036 h 3832767"/>
                <a:gd name="connsiteX3606" fmla="*/ 14348 w 4177355"/>
                <a:gd name="connsiteY3606" fmla="*/ 2880309 h 3832767"/>
                <a:gd name="connsiteX3607" fmla="*/ 11037 w 4177355"/>
                <a:gd name="connsiteY3607" fmla="*/ 2885827 h 3832767"/>
                <a:gd name="connsiteX3608" fmla="*/ 9442 w 4177355"/>
                <a:gd name="connsiteY3608" fmla="*/ 2890855 h 3832767"/>
                <a:gd name="connsiteX3609" fmla="*/ 9442 w 4177355"/>
                <a:gd name="connsiteY3609" fmla="*/ 2893185 h 3832767"/>
                <a:gd name="connsiteX3610" fmla="*/ 10178 w 4177355"/>
                <a:gd name="connsiteY3610" fmla="*/ 2894902 h 3832767"/>
                <a:gd name="connsiteX3611" fmla="*/ 11527 w 4177355"/>
                <a:gd name="connsiteY3611" fmla="*/ 2896006 h 3832767"/>
                <a:gd name="connsiteX3612" fmla="*/ 13367 w 4177355"/>
                <a:gd name="connsiteY3612" fmla="*/ 2896373 h 3832767"/>
                <a:gd name="connsiteX3613" fmla="*/ 15083 w 4177355"/>
                <a:gd name="connsiteY3613" fmla="*/ 2896251 h 3832767"/>
                <a:gd name="connsiteX3614" fmla="*/ 17045 w 4177355"/>
                <a:gd name="connsiteY3614" fmla="*/ 2895638 h 3832767"/>
                <a:gd name="connsiteX3615" fmla="*/ 19130 w 4177355"/>
                <a:gd name="connsiteY3615" fmla="*/ 2894657 h 3832767"/>
                <a:gd name="connsiteX3616" fmla="*/ 21337 w 4177355"/>
                <a:gd name="connsiteY3616" fmla="*/ 2893308 h 3832767"/>
                <a:gd name="connsiteX3617" fmla="*/ 26610 w 4177355"/>
                <a:gd name="connsiteY3617" fmla="*/ 2888893 h 3832767"/>
                <a:gd name="connsiteX3618" fmla="*/ 31148 w 4177355"/>
                <a:gd name="connsiteY3618" fmla="*/ 2883620 h 3832767"/>
                <a:gd name="connsiteX3619" fmla="*/ 34459 w 4177355"/>
                <a:gd name="connsiteY3619" fmla="*/ 2878102 h 3832767"/>
                <a:gd name="connsiteX3620" fmla="*/ 36053 w 4177355"/>
                <a:gd name="connsiteY3620" fmla="*/ 2873074 h 3832767"/>
                <a:gd name="connsiteX3621" fmla="*/ 36053 w 4177355"/>
                <a:gd name="connsiteY3621" fmla="*/ 2870744 h 3832767"/>
                <a:gd name="connsiteX3622" fmla="*/ 35317 w 4177355"/>
                <a:gd name="connsiteY3622" fmla="*/ 2869027 h 3832767"/>
                <a:gd name="connsiteX3623" fmla="*/ 33968 w 4177355"/>
                <a:gd name="connsiteY3623" fmla="*/ 2868046 h 3832767"/>
                <a:gd name="connsiteX3624" fmla="*/ 32129 w 4177355"/>
                <a:gd name="connsiteY3624" fmla="*/ 2867678 h 3832767"/>
                <a:gd name="connsiteX3625" fmla="*/ 2862896 w 4177355"/>
                <a:gd name="connsiteY3625" fmla="*/ 2896619 h 3832767"/>
                <a:gd name="connsiteX3626" fmla="*/ 2858236 w 4177355"/>
                <a:gd name="connsiteY3626" fmla="*/ 2897109 h 3832767"/>
                <a:gd name="connsiteX3627" fmla="*/ 2853331 w 4177355"/>
                <a:gd name="connsiteY3627" fmla="*/ 2898581 h 3832767"/>
                <a:gd name="connsiteX3628" fmla="*/ 2848426 w 4177355"/>
                <a:gd name="connsiteY3628" fmla="*/ 2901033 h 3832767"/>
                <a:gd name="connsiteX3629" fmla="*/ 2843643 w 4177355"/>
                <a:gd name="connsiteY3629" fmla="*/ 2904467 h 3832767"/>
                <a:gd name="connsiteX3630" fmla="*/ 2836776 w 4177355"/>
                <a:gd name="connsiteY3630" fmla="*/ 2911947 h 3832767"/>
                <a:gd name="connsiteX3631" fmla="*/ 2832729 w 4177355"/>
                <a:gd name="connsiteY3631" fmla="*/ 2920164 h 3832767"/>
                <a:gd name="connsiteX3632" fmla="*/ 2831871 w 4177355"/>
                <a:gd name="connsiteY3632" fmla="*/ 2928134 h 3832767"/>
                <a:gd name="connsiteX3633" fmla="*/ 2834446 w 4177355"/>
                <a:gd name="connsiteY3633" fmla="*/ 2934879 h 3832767"/>
                <a:gd name="connsiteX3634" fmla="*/ 2836653 w 4177355"/>
                <a:gd name="connsiteY3634" fmla="*/ 2936964 h 3832767"/>
                <a:gd name="connsiteX3635" fmla="*/ 2839228 w 4177355"/>
                <a:gd name="connsiteY3635" fmla="*/ 2938558 h 3832767"/>
                <a:gd name="connsiteX3636" fmla="*/ 2842294 w 4177355"/>
                <a:gd name="connsiteY3636" fmla="*/ 2939539 h 3832767"/>
                <a:gd name="connsiteX3637" fmla="*/ 2845605 w 4177355"/>
                <a:gd name="connsiteY3637" fmla="*/ 2939907 h 3832767"/>
                <a:gd name="connsiteX3638" fmla="*/ 2850388 w 4177355"/>
                <a:gd name="connsiteY3638" fmla="*/ 2939416 h 3832767"/>
                <a:gd name="connsiteX3639" fmla="*/ 2855293 w 4177355"/>
                <a:gd name="connsiteY3639" fmla="*/ 2937945 h 3832767"/>
                <a:gd name="connsiteX3640" fmla="*/ 2860321 w 4177355"/>
                <a:gd name="connsiteY3640" fmla="*/ 2935492 h 3832767"/>
                <a:gd name="connsiteX3641" fmla="*/ 2865226 w 4177355"/>
                <a:gd name="connsiteY3641" fmla="*/ 2932059 h 3832767"/>
                <a:gd name="connsiteX3642" fmla="*/ 2872093 w 4177355"/>
                <a:gd name="connsiteY3642" fmla="*/ 2924456 h 3832767"/>
                <a:gd name="connsiteX3643" fmla="*/ 2876017 w 4177355"/>
                <a:gd name="connsiteY3643" fmla="*/ 2916239 h 3832767"/>
                <a:gd name="connsiteX3644" fmla="*/ 2876753 w 4177355"/>
                <a:gd name="connsiteY3644" fmla="*/ 2908391 h 3832767"/>
                <a:gd name="connsiteX3645" fmla="*/ 2874055 w 4177355"/>
                <a:gd name="connsiteY3645" fmla="*/ 2901769 h 3832767"/>
                <a:gd name="connsiteX3646" fmla="*/ 2871848 w 4177355"/>
                <a:gd name="connsiteY3646" fmla="*/ 2899684 h 3832767"/>
                <a:gd name="connsiteX3647" fmla="*/ 2869150 w 4177355"/>
                <a:gd name="connsiteY3647" fmla="*/ 2898213 h 3832767"/>
                <a:gd name="connsiteX3648" fmla="*/ 2866084 w 4177355"/>
                <a:gd name="connsiteY3648" fmla="*/ 2897232 h 3832767"/>
                <a:gd name="connsiteX3649" fmla="*/ 2862773 w 4177355"/>
                <a:gd name="connsiteY3649" fmla="*/ 2896864 h 3832767"/>
                <a:gd name="connsiteX3650" fmla="*/ 27592 w 4177355"/>
                <a:gd name="connsiteY3650" fmla="*/ 2912438 h 3832767"/>
                <a:gd name="connsiteX3651" fmla="*/ 25752 w 4177355"/>
                <a:gd name="connsiteY3651" fmla="*/ 2912683 h 3832767"/>
                <a:gd name="connsiteX3652" fmla="*/ 23667 w 4177355"/>
                <a:gd name="connsiteY3652" fmla="*/ 2913296 h 3832767"/>
                <a:gd name="connsiteX3653" fmla="*/ 21460 w 4177355"/>
                <a:gd name="connsiteY3653" fmla="*/ 2914400 h 3832767"/>
                <a:gd name="connsiteX3654" fmla="*/ 19007 w 4177355"/>
                <a:gd name="connsiteY3654" fmla="*/ 2915871 h 3832767"/>
                <a:gd name="connsiteX3655" fmla="*/ 13734 w 4177355"/>
                <a:gd name="connsiteY3655" fmla="*/ 2920409 h 3832767"/>
                <a:gd name="connsiteX3656" fmla="*/ 9320 w 4177355"/>
                <a:gd name="connsiteY3656" fmla="*/ 2925804 h 3832767"/>
                <a:gd name="connsiteX3657" fmla="*/ 6131 w 4177355"/>
                <a:gd name="connsiteY3657" fmla="*/ 2931323 h 3832767"/>
                <a:gd name="connsiteX3658" fmla="*/ 4660 w 4177355"/>
                <a:gd name="connsiteY3658" fmla="*/ 2936473 h 3832767"/>
                <a:gd name="connsiteX3659" fmla="*/ 4660 w 4177355"/>
                <a:gd name="connsiteY3659" fmla="*/ 2938681 h 3832767"/>
                <a:gd name="connsiteX3660" fmla="*/ 5396 w 4177355"/>
                <a:gd name="connsiteY3660" fmla="*/ 2940274 h 3832767"/>
                <a:gd name="connsiteX3661" fmla="*/ 6622 w 4177355"/>
                <a:gd name="connsiteY3661" fmla="*/ 2941256 h 3832767"/>
                <a:gd name="connsiteX3662" fmla="*/ 8339 w 4177355"/>
                <a:gd name="connsiteY3662" fmla="*/ 2941624 h 3832767"/>
                <a:gd name="connsiteX3663" fmla="*/ 10178 w 4177355"/>
                <a:gd name="connsiteY3663" fmla="*/ 2941501 h 3832767"/>
                <a:gd name="connsiteX3664" fmla="*/ 12263 w 4177355"/>
                <a:gd name="connsiteY3664" fmla="*/ 2940888 h 3832767"/>
                <a:gd name="connsiteX3665" fmla="*/ 14470 w 4177355"/>
                <a:gd name="connsiteY3665" fmla="*/ 2939784 h 3832767"/>
                <a:gd name="connsiteX3666" fmla="*/ 16923 w 4177355"/>
                <a:gd name="connsiteY3666" fmla="*/ 2938313 h 3832767"/>
                <a:gd name="connsiteX3667" fmla="*/ 22196 w 4177355"/>
                <a:gd name="connsiteY3667" fmla="*/ 2933775 h 3832767"/>
                <a:gd name="connsiteX3668" fmla="*/ 26610 w 4177355"/>
                <a:gd name="connsiteY3668" fmla="*/ 2928379 h 3832767"/>
                <a:gd name="connsiteX3669" fmla="*/ 29799 w 4177355"/>
                <a:gd name="connsiteY3669" fmla="*/ 2922861 h 3832767"/>
                <a:gd name="connsiteX3670" fmla="*/ 31270 w 4177355"/>
                <a:gd name="connsiteY3670" fmla="*/ 2917711 h 3832767"/>
                <a:gd name="connsiteX3671" fmla="*/ 31270 w 4177355"/>
                <a:gd name="connsiteY3671" fmla="*/ 2915504 h 3832767"/>
                <a:gd name="connsiteX3672" fmla="*/ 30535 w 4177355"/>
                <a:gd name="connsiteY3672" fmla="*/ 2913909 h 3832767"/>
                <a:gd name="connsiteX3673" fmla="*/ 29186 w 4177355"/>
                <a:gd name="connsiteY3673" fmla="*/ 2912928 h 3832767"/>
                <a:gd name="connsiteX3674" fmla="*/ 27346 w 4177355"/>
                <a:gd name="connsiteY3674" fmla="*/ 2912561 h 3832767"/>
                <a:gd name="connsiteX3675" fmla="*/ 2783310 w 4177355"/>
                <a:gd name="connsiteY3675" fmla="*/ 2961980 h 3832767"/>
                <a:gd name="connsiteX3676" fmla="*/ 2778772 w 4177355"/>
                <a:gd name="connsiteY3676" fmla="*/ 2962348 h 3832767"/>
                <a:gd name="connsiteX3677" fmla="*/ 2774112 w 4177355"/>
                <a:gd name="connsiteY3677" fmla="*/ 2963697 h 3832767"/>
                <a:gd name="connsiteX3678" fmla="*/ 2769330 w 4177355"/>
                <a:gd name="connsiteY3678" fmla="*/ 2966027 h 3832767"/>
                <a:gd name="connsiteX3679" fmla="*/ 2764670 w 4177355"/>
                <a:gd name="connsiteY3679" fmla="*/ 2969215 h 3832767"/>
                <a:gd name="connsiteX3680" fmla="*/ 2757680 w 4177355"/>
                <a:gd name="connsiteY3680" fmla="*/ 2976573 h 3832767"/>
                <a:gd name="connsiteX3681" fmla="*/ 2753388 w 4177355"/>
                <a:gd name="connsiteY3681" fmla="*/ 2984789 h 3832767"/>
                <a:gd name="connsiteX3682" fmla="*/ 2752162 w 4177355"/>
                <a:gd name="connsiteY3682" fmla="*/ 2992760 h 3832767"/>
                <a:gd name="connsiteX3683" fmla="*/ 2754369 w 4177355"/>
                <a:gd name="connsiteY3683" fmla="*/ 2999627 h 3832767"/>
                <a:gd name="connsiteX3684" fmla="*/ 2756454 w 4177355"/>
                <a:gd name="connsiteY3684" fmla="*/ 3001957 h 3832767"/>
                <a:gd name="connsiteX3685" fmla="*/ 2759152 w 4177355"/>
                <a:gd name="connsiteY3685" fmla="*/ 3003674 h 3832767"/>
                <a:gd name="connsiteX3686" fmla="*/ 2762217 w 4177355"/>
                <a:gd name="connsiteY3686" fmla="*/ 3004777 h 3832767"/>
                <a:gd name="connsiteX3687" fmla="*/ 2765651 w 4177355"/>
                <a:gd name="connsiteY3687" fmla="*/ 3005145 h 3832767"/>
                <a:gd name="connsiteX3688" fmla="*/ 2770188 w 4177355"/>
                <a:gd name="connsiteY3688" fmla="*/ 3004777 h 3832767"/>
                <a:gd name="connsiteX3689" fmla="*/ 2774971 w 4177355"/>
                <a:gd name="connsiteY3689" fmla="*/ 3003429 h 3832767"/>
                <a:gd name="connsiteX3690" fmla="*/ 2779753 w 4177355"/>
                <a:gd name="connsiteY3690" fmla="*/ 3001099 h 3832767"/>
                <a:gd name="connsiteX3691" fmla="*/ 2784413 w 4177355"/>
                <a:gd name="connsiteY3691" fmla="*/ 2997910 h 3832767"/>
                <a:gd name="connsiteX3692" fmla="*/ 2791525 w 4177355"/>
                <a:gd name="connsiteY3692" fmla="*/ 2990430 h 3832767"/>
                <a:gd name="connsiteX3693" fmla="*/ 2795818 w 4177355"/>
                <a:gd name="connsiteY3693" fmla="*/ 2982214 h 3832767"/>
                <a:gd name="connsiteX3694" fmla="*/ 2796921 w 4177355"/>
                <a:gd name="connsiteY3694" fmla="*/ 2974120 h 3832767"/>
                <a:gd name="connsiteX3695" fmla="*/ 2794591 w 4177355"/>
                <a:gd name="connsiteY3695" fmla="*/ 2967253 h 3832767"/>
                <a:gd name="connsiteX3696" fmla="*/ 2792384 w 4177355"/>
                <a:gd name="connsiteY3696" fmla="*/ 2964923 h 3832767"/>
                <a:gd name="connsiteX3697" fmla="*/ 2789686 w 4177355"/>
                <a:gd name="connsiteY3697" fmla="*/ 2963206 h 3832767"/>
                <a:gd name="connsiteX3698" fmla="*/ 2786620 w 4177355"/>
                <a:gd name="connsiteY3698" fmla="*/ 2962225 h 3832767"/>
                <a:gd name="connsiteX3699" fmla="*/ 2783187 w 4177355"/>
                <a:gd name="connsiteY3699" fmla="*/ 2961857 h 3832767"/>
                <a:gd name="connsiteX3700" fmla="*/ 24526 w 4177355"/>
                <a:gd name="connsiteY3700" fmla="*/ 2956829 h 3832767"/>
                <a:gd name="connsiteX3701" fmla="*/ 22686 w 4177355"/>
                <a:gd name="connsiteY3701" fmla="*/ 2957075 h 3832767"/>
                <a:gd name="connsiteX3702" fmla="*/ 20602 w 4177355"/>
                <a:gd name="connsiteY3702" fmla="*/ 2957811 h 3832767"/>
                <a:gd name="connsiteX3703" fmla="*/ 18272 w 4177355"/>
                <a:gd name="connsiteY3703" fmla="*/ 2959037 h 3832767"/>
                <a:gd name="connsiteX3704" fmla="*/ 15696 w 4177355"/>
                <a:gd name="connsiteY3704" fmla="*/ 2960754 h 3832767"/>
                <a:gd name="connsiteX3705" fmla="*/ 10423 w 4177355"/>
                <a:gd name="connsiteY3705" fmla="*/ 2965414 h 3832767"/>
                <a:gd name="connsiteX3706" fmla="*/ 6009 w 4177355"/>
                <a:gd name="connsiteY3706" fmla="*/ 2970932 h 3832767"/>
                <a:gd name="connsiteX3707" fmla="*/ 2943 w 4177355"/>
                <a:gd name="connsiteY3707" fmla="*/ 2976573 h 3832767"/>
                <a:gd name="connsiteX3708" fmla="*/ 1717 w 4177355"/>
                <a:gd name="connsiteY3708" fmla="*/ 2981601 h 3832767"/>
                <a:gd name="connsiteX3709" fmla="*/ 1839 w 4177355"/>
                <a:gd name="connsiteY3709" fmla="*/ 2983808 h 3832767"/>
                <a:gd name="connsiteX3710" fmla="*/ 2575 w 4177355"/>
                <a:gd name="connsiteY3710" fmla="*/ 2985402 h 3832767"/>
                <a:gd name="connsiteX3711" fmla="*/ 3801 w 4177355"/>
                <a:gd name="connsiteY3711" fmla="*/ 2986383 h 3832767"/>
                <a:gd name="connsiteX3712" fmla="*/ 5518 w 4177355"/>
                <a:gd name="connsiteY3712" fmla="*/ 2986751 h 3832767"/>
                <a:gd name="connsiteX3713" fmla="*/ 7358 w 4177355"/>
                <a:gd name="connsiteY3713" fmla="*/ 2986506 h 3832767"/>
                <a:gd name="connsiteX3714" fmla="*/ 9442 w 4177355"/>
                <a:gd name="connsiteY3714" fmla="*/ 2985892 h 3832767"/>
                <a:gd name="connsiteX3715" fmla="*/ 11772 w 4177355"/>
                <a:gd name="connsiteY3715" fmla="*/ 2984789 h 3832767"/>
                <a:gd name="connsiteX3716" fmla="*/ 14348 w 4177355"/>
                <a:gd name="connsiteY3716" fmla="*/ 2983195 h 3832767"/>
                <a:gd name="connsiteX3717" fmla="*/ 19621 w 4177355"/>
                <a:gd name="connsiteY3717" fmla="*/ 2978535 h 3832767"/>
                <a:gd name="connsiteX3718" fmla="*/ 24035 w 4177355"/>
                <a:gd name="connsiteY3718" fmla="*/ 2973017 h 3832767"/>
                <a:gd name="connsiteX3719" fmla="*/ 27101 w 4177355"/>
                <a:gd name="connsiteY3719" fmla="*/ 2967376 h 3832767"/>
                <a:gd name="connsiteX3720" fmla="*/ 28450 w 4177355"/>
                <a:gd name="connsiteY3720" fmla="*/ 2962225 h 3832767"/>
                <a:gd name="connsiteX3721" fmla="*/ 28205 w 4177355"/>
                <a:gd name="connsiteY3721" fmla="*/ 2960141 h 3832767"/>
                <a:gd name="connsiteX3722" fmla="*/ 27469 w 4177355"/>
                <a:gd name="connsiteY3722" fmla="*/ 2958546 h 3832767"/>
                <a:gd name="connsiteX3723" fmla="*/ 26243 w 4177355"/>
                <a:gd name="connsiteY3723" fmla="*/ 2957565 h 3832767"/>
                <a:gd name="connsiteX3724" fmla="*/ 24526 w 4177355"/>
                <a:gd name="connsiteY3724" fmla="*/ 2957197 h 3832767"/>
                <a:gd name="connsiteX3725" fmla="*/ 2702497 w 4177355"/>
                <a:gd name="connsiteY3725" fmla="*/ 3025502 h 3832767"/>
                <a:gd name="connsiteX3726" fmla="*/ 2698205 w 4177355"/>
                <a:gd name="connsiteY3726" fmla="*/ 3025870 h 3832767"/>
                <a:gd name="connsiteX3727" fmla="*/ 2693668 w 4177355"/>
                <a:gd name="connsiteY3727" fmla="*/ 3027096 h 3832767"/>
                <a:gd name="connsiteX3728" fmla="*/ 2689008 w 4177355"/>
                <a:gd name="connsiteY3728" fmla="*/ 3029180 h 3832767"/>
                <a:gd name="connsiteX3729" fmla="*/ 2684470 w 4177355"/>
                <a:gd name="connsiteY3729" fmla="*/ 3032246 h 3832767"/>
                <a:gd name="connsiteX3730" fmla="*/ 2677358 w 4177355"/>
                <a:gd name="connsiteY3730" fmla="*/ 3039482 h 3832767"/>
                <a:gd name="connsiteX3731" fmla="*/ 2672821 w 4177355"/>
                <a:gd name="connsiteY3731" fmla="*/ 3047698 h 3832767"/>
                <a:gd name="connsiteX3732" fmla="*/ 2671349 w 4177355"/>
                <a:gd name="connsiteY3732" fmla="*/ 3055791 h 3832767"/>
                <a:gd name="connsiteX3733" fmla="*/ 2673189 w 4177355"/>
                <a:gd name="connsiteY3733" fmla="*/ 3062903 h 3832767"/>
                <a:gd name="connsiteX3734" fmla="*/ 2675273 w 4177355"/>
                <a:gd name="connsiteY3734" fmla="*/ 3065479 h 3832767"/>
                <a:gd name="connsiteX3735" fmla="*/ 2677971 w 4177355"/>
                <a:gd name="connsiteY3735" fmla="*/ 3067318 h 3832767"/>
                <a:gd name="connsiteX3736" fmla="*/ 2681159 w 4177355"/>
                <a:gd name="connsiteY3736" fmla="*/ 3068545 h 3832767"/>
                <a:gd name="connsiteX3737" fmla="*/ 2684716 w 4177355"/>
                <a:gd name="connsiteY3737" fmla="*/ 3069035 h 3832767"/>
                <a:gd name="connsiteX3738" fmla="*/ 2689008 w 4177355"/>
                <a:gd name="connsiteY3738" fmla="*/ 3068667 h 3832767"/>
                <a:gd name="connsiteX3739" fmla="*/ 2693545 w 4177355"/>
                <a:gd name="connsiteY3739" fmla="*/ 3067441 h 3832767"/>
                <a:gd name="connsiteX3740" fmla="*/ 2698205 w 4177355"/>
                <a:gd name="connsiteY3740" fmla="*/ 3065356 h 3832767"/>
                <a:gd name="connsiteX3741" fmla="*/ 2702742 w 4177355"/>
                <a:gd name="connsiteY3741" fmla="*/ 3062290 h 3832767"/>
                <a:gd name="connsiteX3742" fmla="*/ 2709977 w 4177355"/>
                <a:gd name="connsiteY3742" fmla="*/ 3055055 h 3832767"/>
                <a:gd name="connsiteX3743" fmla="*/ 2714515 w 4177355"/>
                <a:gd name="connsiteY3743" fmla="*/ 3046839 h 3832767"/>
                <a:gd name="connsiteX3744" fmla="*/ 2715986 w 4177355"/>
                <a:gd name="connsiteY3744" fmla="*/ 3038746 h 3832767"/>
                <a:gd name="connsiteX3745" fmla="*/ 2714024 w 4177355"/>
                <a:gd name="connsiteY3745" fmla="*/ 3031633 h 3832767"/>
                <a:gd name="connsiteX3746" fmla="*/ 2711939 w 4177355"/>
                <a:gd name="connsiteY3746" fmla="*/ 3029058 h 3832767"/>
                <a:gd name="connsiteX3747" fmla="*/ 2709242 w 4177355"/>
                <a:gd name="connsiteY3747" fmla="*/ 3027219 h 3832767"/>
                <a:gd name="connsiteX3748" fmla="*/ 2706053 w 4177355"/>
                <a:gd name="connsiteY3748" fmla="*/ 3026115 h 3832767"/>
                <a:gd name="connsiteX3749" fmla="*/ 2702497 w 4177355"/>
                <a:gd name="connsiteY3749" fmla="*/ 3025625 h 3832767"/>
                <a:gd name="connsiteX3750" fmla="*/ 23054 w 4177355"/>
                <a:gd name="connsiteY3750" fmla="*/ 3000731 h 3832767"/>
                <a:gd name="connsiteX3751" fmla="*/ 21092 w 4177355"/>
                <a:gd name="connsiteY3751" fmla="*/ 3000976 h 3832767"/>
                <a:gd name="connsiteX3752" fmla="*/ 18885 w 4177355"/>
                <a:gd name="connsiteY3752" fmla="*/ 3001712 h 3832767"/>
                <a:gd name="connsiteX3753" fmla="*/ 16432 w 4177355"/>
                <a:gd name="connsiteY3753" fmla="*/ 3002938 h 3832767"/>
                <a:gd name="connsiteX3754" fmla="*/ 13734 w 4177355"/>
                <a:gd name="connsiteY3754" fmla="*/ 3004655 h 3832767"/>
                <a:gd name="connsiteX3755" fmla="*/ 8461 w 4177355"/>
                <a:gd name="connsiteY3755" fmla="*/ 3009437 h 3832767"/>
                <a:gd name="connsiteX3756" fmla="*/ 4047 w 4177355"/>
                <a:gd name="connsiteY3756" fmla="*/ 3014956 h 3832767"/>
                <a:gd name="connsiteX3757" fmla="*/ 1104 w 4177355"/>
                <a:gd name="connsiteY3757" fmla="*/ 3020597 h 3832767"/>
                <a:gd name="connsiteX3758" fmla="*/ 0 w 4177355"/>
                <a:gd name="connsiteY3758" fmla="*/ 3025747 h 3832767"/>
                <a:gd name="connsiteX3759" fmla="*/ 245 w 4177355"/>
                <a:gd name="connsiteY3759" fmla="*/ 3027832 h 3832767"/>
                <a:gd name="connsiteX3760" fmla="*/ 981 w 4177355"/>
                <a:gd name="connsiteY3760" fmla="*/ 3029303 h 3832767"/>
                <a:gd name="connsiteX3761" fmla="*/ 2207 w 4177355"/>
                <a:gd name="connsiteY3761" fmla="*/ 3030284 h 3832767"/>
                <a:gd name="connsiteX3762" fmla="*/ 3924 w 4177355"/>
                <a:gd name="connsiteY3762" fmla="*/ 3030652 h 3832767"/>
                <a:gd name="connsiteX3763" fmla="*/ 5886 w 4177355"/>
                <a:gd name="connsiteY3763" fmla="*/ 3030407 h 3832767"/>
                <a:gd name="connsiteX3764" fmla="*/ 8094 w 4177355"/>
                <a:gd name="connsiteY3764" fmla="*/ 3029671 h 3832767"/>
                <a:gd name="connsiteX3765" fmla="*/ 10546 w 4177355"/>
                <a:gd name="connsiteY3765" fmla="*/ 3028445 h 3832767"/>
                <a:gd name="connsiteX3766" fmla="*/ 13244 w 4177355"/>
                <a:gd name="connsiteY3766" fmla="*/ 3026605 h 3832767"/>
                <a:gd name="connsiteX3767" fmla="*/ 18517 w 4177355"/>
                <a:gd name="connsiteY3767" fmla="*/ 3021823 h 3832767"/>
                <a:gd name="connsiteX3768" fmla="*/ 22932 w 4177355"/>
                <a:gd name="connsiteY3768" fmla="*/ 3016182 h 3832767"/>
                <a:gd name="connsiteX3769" fmla="*/ 25875 w 4177355"/>
                <a:gd name="connsiteY3769" fmla="*/ 3010541 h 3832767"/>
                <a:gd name="connsiteX3770" fmla="*/ 26978 w 4177355"/>
                <a:gd name="connsiteY3770" fmla="*/ 3005513 h 3832767"/>
                <a:gd name="connsiteX3771" fmla="*/ 26733 w 4177355"/>
                <a:gd name="connsiteY3771" fmla="*/ 3003429 h 3832767"/>
                <a:gd name="connsiteX3772" fmla="*/ 25997 w 4177355"/>
                <a:gd name="connsiteY3772" fmla="*/ 3001957 h 3832767"/>
                <a:gd name="connsiteX3773" fmla="*/ 24771 w 4177355"/>
                <a:gd name="connsiteY3773" fmla="*/ 3001099 h 3832767"/>
                <a:gd name="connsiteX3774" fmla="*/ 23054 w 4177355"/>
                <a:gd name="connsiteY3774" fmla="*/ 3000731 h 3832767"/>
                <a:gd name="connsiteX3775" fmla="*/ 2620703 w 4177355"/>
                <a:gd name="connsiteY3775" fmla="*/ 3087061 h 3832767"/>
                <a:gd name="connsiteX3776" fmla="*/ 2616657 w 4177355"/>
                <a:gd name="connsiteY3776" fmla="*/ 3087307 h 3832767"/>
                <a:gd name="connsiteX3777" fmla="*/ 2612365 w 4177355"/>
                <a:gd name="connsiteY3777" fmla="*/ 3088410 h 3832767"/>
                <a:gd name="connsiteX3778" fmla="*/ 2607950 w 4177355"/>
                <a:gd name="connsiteY3778" fmla="*/ 3090373 h 3832767"/>
                <a:gd name="connsiteX3779" fmla="*/ 2603658 w 4177355"/>
                <a:gd name="connsiteY3779" fmla="*/ 3093193 h 3832767"/>
                <a:gd name="connsiteX3780" fmla="*/ 2596300 w 4177355"/>
                <a:gd name="connsiteY3780" fmla="*/ 3100306 h 3832767"/>
                <a:gd name="connsiteX3781" fmla="*/ 2591518 w 4177355"/>
                <a:gd name="connsiteY3781" fmla="*/ 3108521 h 3832767"/>
                <a:gd name="connsiteX3782" fmla="*/ 2589678 w 4177355"/>
                <a:gd name="connsiteY3782" fmla="*/ 3116738 h 3832767"/>
                <a:gd name="connsiteX3783" fmla="*/ 2591273 w 4177355"/>
                <a:gd name="connsiteY3783" fmla="*/ 3124096 h 3832767"/>
                <a:gd name="connsiteX3784" fmla="*/ 2593235 w 4177355"/>
                <a:gd name="connsiteY3784" fmla="*/ 3126916 h 3832767"/>
                <a:gd name="connsiteX3785" fmla="*/ 2595932 w 4177355"/>
                <a:gd name="connsiteY3785" fmla="*/ 3129001 h 3832767"/>
                <a:gd name="connsiteX3786" fmla="*/ 2599121 w 4177355"/>
                <a:gd name="connsiteY3786" fmla="*/ 3130227 h 3832767"/>
                <a:gd name="connsiteX3787" fmla="*/ 2602800 w 4177355"/>
                <a:gd name="connsiteY3787" fmla="*/ 3130717 h 3832767"/>
                <a:gd name="connsiteX3788" fmla="*/ 2606969 w 4177355"/>
                <a:gd name="connsiteY3788" fmla="*/ 3130472 h 3832767"/>
                <a:gd name="connsiteX3789" fmla="*/ 2611261 w 4177355"/>
                <a:gd name="connsiteY3789" fmla="*/ 3129369 h 3832767"/>
                <a:gd name="connsiteX3790" fmla="*/ 2615676 w 4177355"/>
                <a:gd name="connsiteY3790" fmla="*/ 3127406 h 3832767"/>
                <a:gd name="connsiteX3791" fmla="*/ 2620090 w 4177355"/>
                <a:gd name="connsiteY3791" fmla="*/ 3124586 h 3832767"/>
                <a:gd name="connsiteX3792" fmla="*/ 2627448 w 4177355"/>
                <a:gd name="connsiteY3792" fmla="*/ 3117473 h 3832767"/>
                <a:gd name="connsiteX3793" fmla="*/ 2632231 w 4177355"/>
                <a:gd name="connsiteY3793" fmla="*/ 3109257 h 3832767"/>
                <a:gd name="connsiteX3794" fmla="*/ 2634070 w 4177355"/>
                <a:gd name="connsiteY3794" fmla="*/ 3101041 h 3832767"/>
                <a:gd name="connsiteX3795" fmla="*/ 2632476 w 4177355"/>
                <a:gd name="connsiteY3795" fmla="*/ 3093683 h 3832767"/>
                <a:gd name="connsiteX3796" fmla="*/ 2630514 w 4177355"/>
                <a:gd name="connsiteY3796" fmla="*/ 3090863 h 3832767"/>
                <a:gd name="connsiteX3797" fmla="*/ 2627816 w 4177355"/>
                <a:gd name="connsiteY3797" fmla="*/ 3088778 h 3832767"/>
                <a:gd name="connsiteX3798" fmla="*/ 2624628 w 4177355"/>
                <a:gd name="connsiteY3798" fmla="*/ 3087552 h 3832767"/>
                <a:gd name="connsiteX3799" fmla="*/ 2620949 w 4177355"/>
                <a:gd name="connsiteY3799" fmla="*/ 3087061 h 3832767"/>
                <a:gd name="connsiteX3800" fmla="*/ 23299 w 4177355"/>
                <a:gd name="connsiteY3800" fmla="*/ 3044141 h 3832767"/>
                <a:gd name="connsiteX3801" fmla="*/ 21215 w 4177355"/>
                <a:gd name="connsiteY3801" fmla="*/ 3044387 h 3832767"/>
                <a:gd name="connsiteX3802" fmla="*/ 18885 w 4177355"/>
                <a:gd name="connsiteY3802" fmla="*/ 3045122 h 3832767"/>
                <a:gd name="connsiteX3803" fmla="*/ 16310 w 4177355"/>
                <a:gd name="connsiteY3803" fmla="*/ 3046471 h 3832767"/>
                <a:gd name="connsiteX3804" fmla="*/ 13489 w 4177355"/>
                <a:gd name="connsiteY3804" fmla="*/ 3048433 h 3832767"/>
                <a:gd name="connsiteX3805" fmla="*/ 8216 w 4177355"/>
                <a:gd name="connsiteY3805" fmla="*/ 3053338 h 3832767"/>
                <a:gd name="connsiteX3806" fmla="*/ 3924 w 4177355"/>
                <a:gd name="connsiteY3806" fmla="*/ 3058980 h 3832767"/>
                <a:gd name="connsiteX3807" fmla="*/ 1104 w 4177355"/>
                <a:gd name="connsiteY3807" fmla="*/ 3064620 h 3832767"/>
                <a:gd name="connsiteX3808" fmla="*/ 123 w 4177355"/>
                <a:gd name="connsiteY3808" fmla="*/ 3069648 h 3832767"/>
                <a:gd name="connsiteX3809" fmla="*/ 491 w 4177355"/>
                <a:gd name="connsiteY3809" fmla="*/ 3071610 h 3832767"/>
                <a:gd name="connsiteX3810" fmla="*/ 1349 w 4177355"/>
                <a:gd name="connsiteY3810" fmla="*/ 3073082 h 3832767"/>
                <a:gd name="connsiteX3811" fmla="*/ 2575 w 4177355"/>
                <a:gd name="connsiteY3811" fmla="*/ 3073940 h 3832767"/>
                <a:gd name="connsiteX3812" fmla="*/ 4169 w 4177355"/>
                <a:gd name="connsiteY3812" fmla="*/ 3074308 h 3832767"/>
                <a:gd name="connsiteX3813" fmla="*/ 6254 w 4177355"/>
                <a:gd name="connsiteY3813" fmla="*/ 3074063 h 3832767"/>
                <a:gd name="connsiteX3814" fmla="*/ 8584 w 4177355"/>
                <a:gd name="connsiteY3814" fmla="*/ 3073327 h 3832767"/>
                <a:gd name="connsiteX3815" fmla="*/ 11159 w 4177355"/>
                <a:gd name="connsiteY3815" fmla="*/ 3071978 h 3832767"/>
                <a:gd name="connsiteX3816" fmla="*/ 13980 w 4177355"/>
                <a:gd name="connsiteY3816" fmla="*/ 3070016 h 3832767"/>
                <a:gd name="connsiteX3817" fmla="*/ 19253 w 4177355"/>
                <a:gd name="connsiteY3817" fmla="*/ 3064988 h 3832767"/>
                <a:gd name="connsiteX3818" fmla="*/ 23545 w 4177355"/>
                <a:gd name="connsiteY3818" fmla="*/ 3059225 h 3832767"/>
                <a:gd name="connsiteX3819" fmla="*/ 26365 w 4177355"/>
                <a:gd name="connsiteY3819" fmla="*/ 3053461 h 3832767"/>
                <a:gd name="connsiteX3820" fmla="*/ 27346 w 4177355"/>
                <a:gd name="connsiteY3820" fmla="*/ 3048433 h 3832767"/>
                <a:gd name="connsiteX3821" fmla="*/ 26978 w 4177355"/>
                <a:gd name="connsiteY3821" fmla="*/ 3046471 h 3832767"/>
                <a:gd name="connsiteX3822" fmla="*/ 26120 w 4177355"/>
                <a:gd name="connsiteY3822" fmla="*/ 3045122 h 3832767"/>
                <a:gd name="connsiteX3823" fmla="*/ 24894 w 4177355"/>
                <a:gd name="connsiteY3823" fmla="*/ 3044264 h 3832767"/>
                <a:gd name="connsiteX3824" fmla="*/ 23299 w 4177355"/>
                <a:gd name="connsiteY3824" fmla="*/ 3043896 h 3832767"/>
                <a:gd name="connsiteX3825" fmla="*/ 2538297 w 4177355"/>
                <a:gd name="connsiteY3825" fmla="*/ 3146536 h 3832767"/>
                <a:gd name="connsiteX3826" fmla="*/ 2534373 w 4177355"/>
                <a:gd name="connsiteY3826" fmla="*/ 3146782 h 3832767"/>
                <a:gd name="connsiteX3827" fmla="*/ 2530203 w 4177355"/>
                <a:gd name="connsiteY3827" fmla="*/ 3147763 h 3832767"/>
                <a:gd name="connsiteX3828" fmla="*/ 2525911 w 4177355"/>
                <a:gd name="connsiteY3828" fmla="*/ 3149602 h 3832767"/>
                <a:gd name="connsiteX3829" fmla="*/ 2521742 w 4177355"/>
                <a:gd name="connsiteY3829" fmla="*/ 3152177 h 3832767"/>
                <a:gd name="connsiteX3830" fmla="*/ 2514262 w 4177355"/>
                <a:gd name="connsiteY3830" fmla="*/ 3159045 h 3832767"/>
                <a:gd name="connsiteX3831" fmla="*/ 2509234 w 4177355"/>
                <a:gd name="connsiteY3831" fmla="*/ 3167138 h 3832767"/>
                <a:gd name="connsiteX3832" fmla="*/ 2507026 w 4177355"/>
                <a:gd name="connsiteY3832" fmla="*/ 3175477 h 3832767"/>
                <a:gd name="connsiteX3833" fmla="*/ 2508130 w 4177355"/>
                <a:gd name="connsiteY3833" fmla="*/ 3182957 h 3832767"/>
                <a:gd name="connsiteX3834" fmla="*/ 2510092 w 4177355"/>
                <a:gd name="connsiteY3834" fmla="*/ 3186023 h 3832767"/>
                <a:gd name="connsiteX3835" fmla="*/ 2512667 w 4177355"/>
                <a:gd name="connsiteY3835" fmla="*/ 3188230 h 3832767"/>
                <a:gd name="connsiteX3836" fmla="*/ 2515856 w 4177355"/>
                <a:gd name="connsiteY3836" fmla="*/ 3189702 h 3832767"/>
                <a:gd name="connsiteX3837" fmla="*/ 2519535 w 4177355"/>
                <a:gd name="connsiteY3837" fmla="*/ 3190315 h 3832767"/>
                <a:gd name="connsiteX3838" fmla="*/ 2523459 w 4177355"/>
                <a:gd name="connsiteY3838" fmla="*/ 3190070 h 3832767"/>
                <a:gd name="connsiteX3839" fmla="*/ 2527628 w 4177355"/>
                <a:gd name="connsiteY3839" fmla="*/ 3189089 h 3832767"/>
                <a:gd name="connsiteX3840" fmla="*/ 2531920 w 4177355"/>
                <a:gd name="connsiteY3840" fmla="*/ 3187249 h 3832767"/>
                <a:gd name="connsiteX3841" fmla="*/ 2536212 w 4177355"/>
                <a:gd name="connsiteY3841" fmla="*/ 3184674 h 3832767"/>
                <a:gd name="connsiteX3842" fmla="*/ 2543692 w 4177355"/>
                <a:gd name="connsiteY3842" fmla="*/ 3177684 h 3832767"/>
                <a:gd name="connsiteX3843" fmla="*/ 2548720 w 4177355"/>
                <a:gd name="connsiteY3843" fmla="*/ 3169468 h 3832767"/>
                <a:gd name="connsiteX3844" fmla="*/ 2550805 w 4177355"/>
                <a:gd name="connsiteY3844" fmla="*/ 3161129 h 3832767"/>
                <a:gd name="connsiteX3845" fmla="*/ 2549579 w 4177355"/>
                <a:gd name="connsiteY3845" fmla="*/ 3153649 h 3832767"/>
                <a:gd name="connsiteX3846" fmla="*/ 2547617 w 4177355"/>
                <a:gd name="connsiteY3846" fmla="*/ 3150583 h 3832767"/>
                <a:gd name="connsiteX3847" fmla="*/ 2545041 w 4177355"/>
                <a:gd name="connsiteY3847" fmla="*/ 3148376 h 3832767"/>
                <a:gd name="connsiteX3848" fmla="*/ 2541853 w 4177355"/>
                <a:gd name="connsiteY3848" fmla="*/ 3147027 h 3832767"/>
                <a:gd name="connsiteX3849" fmla="*/ 2538174 w 4177355"/>
                <a:gd name="connsiteY3849" fmla="*/ 3146414 h 3832767"/>
                <a:gd name="connsiteX3850" fmla="*/ 25139 w 4177355"/>
                <a:gd name="connsiteY3850" fmla="*/ 3087061 h 3832767"/>
                <a:gd name="connsiteX3851" fmla="*/ 22932 w 4177355"/>
                <a:gd name="connsiteY3851" fmla="*/ 3087307 h 3832767"/>
                <a:gd name="connsiteX3852" fmla="*/ 20479 w 4177355"/>
                <a:gd name="connsiteY3852" fmla="*/ 3088165 h 3832767"/>
                <a:gd name="connsiteX3853" fmla="*/ 17659 w 4177355"/>
                <a:gd name="connsiteY3853" fmla="*/ 3089637 h 3832767"/>
                <a:gd name="connsiteX3854" fmla="*/ 14715 w 4177355"/>
                <a:gd name="connsiteY3854" fmla="*/ 3091721 h 3832767"/>
                <a:gd name="connsiteX3855" fmla="*/ 9442 w 4177355"/>
                <a:gd name="connsiteY3855" fmla="*/ 3096749 h 3832767"/>
                <a:gd name="connsiteX3856" fmla="*/ 5150 w 4177355"/>
                <a:gd name="connsiteY3856" fmla="*/ 3102513 h 3832767"/>
                <a:gd name="connsiteX3857" fmla="*/ 2330 w 4177355"/>
                <a:gd name="connsiteY3857" fmla="*/ 3108276 h 3832767"/>
                <a:gd name="connsiteX3858" fmla="*/ 1472 w 4177355"/>
                <a:gd name="connsiteY3858" fmla="*/ 3113304 h 3832767"/>
                <a:gd name="connsiteX3859" fmla="*/ 1839 w 4177355"/>
                <a:gd name="connsiteY3859" fmla="*/ 3115144 h 3832767"/>
                <a:gd name="connsiteX3860" fmla="*/ 2698 w 4177355"/>
                <a:gd name="connsiteY3860" fmla="*/ 3116493 h 3832767"/>
                <a:gd name="connsiteX3861" fmla="*/ 3924 w 4177355"/>
                <a:gd name="connsiteY3861" fmla="*/ 3117351 h 3832767"/>
                <a:gd name="connsiteX3862" fmla="*/ 5518 w 4177355"/>
                <a:gd name="connsiteY3862" fmla="*/ 3117719 h 3832767"/>
                <a:gd name="connsiteX3863" fmla="*/ 7726 w 4177355"/>
                <a:gd name="connsiteY3863" fmla="*/ 3117473 h 3832767"/>
                <a:gd name="connsiteX3864" fmla="*/ 10301 w 4177355"/>
                <a:gd name="connsiteY3864" fmla="*/ 3116615 h 3832767"/>
                <a:gd name="connsiteX3865" fmla="*/ 13121 w 4177355"/>
                <a:gd name="connsiteY3865" fmla="*/ 3115144 h 3832767"/>
                <a:gd name="connsiteX3866" fmla="*/ 16064 w 4177355"/>
                <a:gd name="connsiteY3866" fmla="*/ 3113059 h 3832767"/>
                <a:gd name="connsiteX3867" fmla="*/ 21337 w 4177355"/>
                <a:gd name="connsiteY3867" fmla="*/ 3107908 h 3832767"/>
                <a:gd name="connsiteX3868" fmla="*/ 25507 w 4177355"/>
                <a:gd name="connsiteY3868" fmla="*/ 3102145 h 3832767"/>
                <a:gd name="connsiteX3869" fmla="*/ 28205 w 4177355"/>
                <a:gd name="connsiteY3869" fmla="*/ 3096381 h 3832767"/>
                <a:gd name="connsiteX3870" fmla="*/ 29063 w 4177355"/>
                <a:gd name="connsiteY3870" fmla="*/ 3091353 h 3832767"/>
                <a:gd name="connsiteX3871" fmla="*/ 28695 w 4177355"/>
                <a:gd name="connsiteY3871" fmla="*/ 3089514 h 3832767"/>
                <a:gd name="connsiteX3872" fmla="*/ 27837 w 4177355"/>
                <a:gd name="connsiteY3872" fmla="*/ 3088165 h 3832767"/>
                <a:gd name="connsiteX3873" fmla="*/ 26610 w 4177355"/>
                <a:gd name="connsiteY3873" fmla="*/ 3087307 h 3832767"/>
                <a:gd name="connsiteX3874" fmla="*/ 25016 w 4177355"/>
                <a:gd name="connsiteY3874" fmla="*/ 3086939 h 3832767"/>
                <a:gd name="connsiteX3875" fmla="*/ 2455277 w 4177355"/>
                <a:gd name="connsiteY3875" fmla="*/ 3203804 h 3832767"/>
                <a:gd name="connsiteX3876" fmla="*/ 2451598 w 4177355"/>
                <a:gd name="connsiteY3876" fmla="*/ 3204049 h 3832767"/>
                <a:gd name="connsiteX3877" fmla="*/ 2447674 w 4177355"/>
                <a:gd name="connsiteY3877" fmla="*/ 3204908 h 3832767"/>
                <a:gd name="connsiteX3878" fmla="*/ 2443627 w 4177355"/>
                <a:gd name="connsiteY3878" fmla="*/ 3206502 h 3832767"/>
                <a:gd name="connsiteX3879" fmla="*/ 2439580 w 4177355"/>
                <a:gd name="connsiteY3879" fmla="*/ 3208832 h 3832767"/>
                <a:gd name="connsiteX3880" fmla="*/ 2431978 w 4177355"/>
                <a:gd name="connsiteY3880" fmla="*/ 3215577 h 3832767"/>
                <a:gd name="connsiteX3881" fmla="*/ 2426704 w 4177355"/>
                <a:gd name="connsiteY3881" fmla="*/ 3223670 h 3832767"/>
                <a:gd name="connsiteX3882" fmla="*/ 2424252 w 4177355"/>
                <a:gd name="connsiteY3882" fmla="*/ 3232009 h 3832767"/>
                <a:gd name="connsiteX3883" fmla="*/ 2424988 w 4177355"/>
                <a:gd name="connsiteY3883" fmla="*/ 3239612 h 3832767"/>
                <a:gd name="connsiteX3884" fmla="*/ 2426827 w 4177355"/>
                <a:gd name="connsiteY3884" fmla="*/ 3242923 h 3832767"/>
                <a:gd name="connsiteX3885" fmla="*/ 2429402 w 4177355"/>
                <a:gd name="connsiteY3885" fmla="*/ 3245375 h 3832767"/>
                <a:gd name="connsiteX3886" fmla="*/ 2432713 w 4177355"/>
                <a:gd name="connsiteY3886" fmla="*/ 3246970 h 3832767"/>
                <a:gd name="connsiteX3887" fmla="*/ 2436515 w 4177355"/>
                <a:gd name="connsiteY3887" fmla="*/ 3247583 h 3832767"/>
                <a:gd name="connsiteX3888" fmla="*/ 2440194 w 4177355"/>
                <a:gd name="connsiteY3888" fmla="*/ 3247460 h 3832767"/>
                <a:gd name="connsiteX3889" fmla="*/ 2444118 w 4177355"/>
                <a:gd name="connsiteY3889" fmla="*/ 3246602 h 3832767"/>
                <a:gd name="connsiteX3890" fmla="*/ 2448164 w 4177355"/>
                <a:gd name="connsiteY3890" fmla="*/ 3245008 h 3832767"/>
                <a:gd name="connsiteX3891" fmla="*/ 2452334 w 4177355"/>
                <a:gd name="connsiteY3891" fmla="*/ 3242678 h 3832767"/>
                <a:gd name="connsiteX3892" fmla="*/ 2459937 w 4177355"/>
                <a:gd name="connsiteY3892" fmla="*/ 3235810 h 3832767"/>
                <a:gd name="connsiteX3893" fmla="*/ 2465210 w 4177355"/>
                <a:gd name="connsiteY3893" fmla="*/ 3227717 h 3832767"/>
                <a:gd name="connsiteX3894" fmla="*/ 2467663 w 4177355"/>
                <a:gd name="connsiteY3894" fmla="*/ 3219378 h 3832767"/>
                <a:gd name="connsiteX3895" fmla="*/ 2466804 w 4177355"/>
                <a:gd name="connsiteY3895" fmla="*/ 3211775 h 3832767"/>
                <a:gd name="connsiteX3896" fmla="*/ 2464965 w 4177355"/>
                <a:gd name="connsiteY3896" fmla="*/ 3208464 h 3832767"/>
                <a:gd name="connsiteX3897" fmla="*/ 2462389 w 4177355"/>
                <a:gd name="connsiteY3897" fmla="*/ 3206012 h 3832767"/>
                <a:gd name="connsiteX3898" fmla="*/ 2459079 w 4177355"/>
                <a:gd name="connsiteY3898" fmla="*/ 3204417 h 3832767"/>
                <a:gd name="connsiteX3899" fmla="*/ 2455277 w 4177355"/>
                <a:gd name="connsiteY3899" fmla="*/ 3203804 h 3832767"/>
                <a:gd name="connsiteX3900" fmla="*/ 28818 w 4177355"/>
                <a:gd name="connsiteY3900" fmla="*/ 3129246 h 3832767"/>
                <a:gd name="connsiteX3901" fmla="*/ 26488 w 4177355"/>
                <a:gd name="connsiteY3901" fmla="*/ 3129491 h 3832767"/>
                <a:gd name="connsiteX3902" fmla="*/ 23913 w 4177355"/>
                <a:gd name="connsiteY3902" fmla="*/ 3130349 h 3832767"/>
                <a:gd name="connsiteX3903" fmla="*/ 20970 w 4177355"/>
                <a:gd name="connsiteY3903" fmla="*/ 3131944 h 3832767"/>
                <a:gd name="connsiteX3904" fmla="*/ 17904 w 4177355"/>
                <a:gd name="connsiteY3904" fmla="*/ 3134151 h 3832767"/>
                <a:gd name="connsiteX3905" fmla="*/ 12631 w 4177355"/>
                <a:gd name="connsiteY3905" fmla="*/ 3139424 h 3832767"/>
                <a:gd name="connsiteX3906" fmla="*/ 8461 w 4177355"/>
                <a:gd name="connsiteY3906" fmla="*/ 3145310 h 3832767"/>
                <a:gd name="connsiteX3907" fmla="*/ 5764 w 4177355"/>
                <a:gd name="connsiteY3907" fmla="*/ 3151074 h 3832767"/>
                <a:gd name="connsiteX3908" fmla="*/ 5028 w 4177355"/>
                <a:gd name="connsiteY3908" fmla="*/ 3156102 h 3832767"/>
                <a:gd name="connsiteX3909" fmla="*/ 5396 w 4177355"/>
                <a:gd name="connsiteY3909" fmla="*/ 3157819 h 3832767"/>
                <a:gd name="connsiteX3910" fmla="*/ 6254 w 4177355"/>
                <a:gd name="connsiteY3910" fmla="*/ 3159045 h 3832767"/>
                <a:gd name="connsiteX3911" fmla="*/ 7480 w 4177355"/>
                <a:gd name="connsiteY3911" fmla="*/ 3159903 h 3832767"/>
                <a:gd name="connsiteX3912" fmla="*/ 9075 w 4177355"/>
                <a:gd name="connsiteY3912" fmla="*/ 3160271 h 3832767"/>
                <a:gd name="connsiteX3913" fmla="*/ 11404 w 4177355"/>
                <a:gd name="connsiteY3913" fmla="*/ 3160026 h 3832767"/>
                <a:gd name="connsiteX3914" fmla="*/ 14102 w 4177355"/>
                <a:gd name="connsiteY3914" fmla="*/ 3159167 h 3832767"/>
                <a:gd name="connsiteX3915" fmla="*/ 17045 w 4177355"/>
                <a:gd name="connsiteY3915" fmla="*/ 3157573 h 3832767"/>
                <a:gd name="connsiteX3916" fmla="*/ 20111 w 4177355"/>
                <a:gd name="connsiteY3916" fmla="*/ 3155366 h 3832767"/>
                <a:gd name="connsiteX3917" fmla="*/ 25384 w 4177355"/>
                <a:gd name="connsiteY3917" fmla="*/ 3150093 h 3832767"/>
                <a:gd name="connsiteX3918" fmla="*/ 29554 w 4177355"/>
                <a:gd name="connsiteY3918" fmla="*/ 3144207 h 3832767"/>
                <a:gd name="connsiteX3919" fmla="*/ 32129 w 4177355"/>
                <a:gd name="connsiteY3919" fmla="*/ 3138443 h 3832767"/>
                <a:gd name="connsiteX3920" fmla="*/ 32742 w 4177355"/>
                <a:gd name="connsiteY3920" fmla="*/ 3133415 h 3832767"/>
                <a:gd name="connsiteX3921" fmla="*/ 32251 w 4177355"/>
                <a:gd name="connsiteY3921" fmla="*/ 3131698 h 3832767"/>
                <a:gd name="connsiteX3922" fmla="*/ 31393 w 4177355"/>
                <a:gd name="connsiteY3922" fmla="*/ 3130472 h 3832767"/>
                <a:gd name="connsiteX3923" fmla="*/ 30167 w 4177355"/>
                <a:gd name="connsiteY3923" fmla="*/ 3129736 h 3832767"/>
                <a:gd name="connsiteX3924" fmla="*/ 28573 w 4177355"/>
                <a:gd name="connsiteY3924" fmla="*/ 3129369 h 3832767"/>
                <a:gd name="connsiteX3925" fmla="*/ 2371767 w 4177355"/>
                <a:gd name="connsiteY3925" fmla="*/ 3258742 h 3832767"/>
                <a:gd name="connsiteX3926" fmla="*/ 2368333 w 4177355"/>
                <a:gd name="connsiteY3926" fmla="*/ 3258865 h 3832767"/>
                <a:gd name="connsiteX3927" fmla="*/ 2364654 w 4177355"/>
                <a:gd name="connsiteY3927" fmla="*/ 3259723 h 3832767"/>
                <a:gd name="connsiteX3928" fmla="*/ 2360853 w 4177355"/>
                <a:gd name="connsiteY3928" fmla="*/ 3261195 h 3832767"/>
                <a:gd name="connsiteX3929" fmla="*/ 2356929 w 4177355"/>
                <a:gd name="connsiteY3929" fmla="*/ 3263402 h 3832767"/>
                <a:gd name="connsiteX3930" fmla="*/ 2349203 w 4177355"/>
                <a:gd name="connsiteY3930" fmla="*/ 3270024 h 3832767"/>
                <a:gd name="connsiteX3931" fmla="*/ 2343685 w 4177355"/>
                <a:gd name="connsiteY3931" fmla="*/ 3277995 h 3832767"/>
                <a:gd name="connsiteX3932" fmla="*/ 2340864 w 4177355"/>
                <a:gd name="connsiteY3932" fmla="*/ 3286456 h 3832767"/>
                <a:gd name="connsiteX3933" fmla="*/ 2341355 w 4177355"/>
                <a:gd name="connsiteY3933" fmla="*/ 3294305 h 3832767"/>
                <a:gd name="connsiteX3934" fmla="*/ 2343072 w 4177355"/>
                <a:gd name="connsiteY3934" fmla="*/ 3297861 h 3832767"/>
                <a:gd name="connsiteX3935" fmla="*/ 2345647 w 4177355"/>
                <a:gd name="connsiteY3935" fmla="*/ 3300436 h 3832767"/>
                <a:gd name="connsiteX3936" fmla="*/ 2348958 w 4177355"/>
                <a:gd name="connsiteY3936" fmla="*/ 3302153 h 3832767"/>
                <a:gd name="connsiteX3937" fmla="*/ 2352882 w 4177355"/>
                <a:gd name="connsiteY3937" fmla="*/ 3302888 h 3832767"/>
                <a:gd name="connsiteX3938" fmla="*/ 2356438 w 4177355"/>
                <a:gd name="connsiteY3938" fmla="*/ 3302766 h 3832767"/>
                <a:gd name="connsiteX3939" fmla="*/ 2360117 w 4177355"/>
                <a:gd name="connsiteY3939" fmla="*/ 3302030 h 3832767"/>
                <a:gd name="connsiteX3940" fmla="*/ 2364041 w 4177355"/>
                <a:gd name="connsiteY3940" fmla="*/ 3300558 h 3832767"/>
                <a:gd name="connsiteX3941" fmla="*/ 2367965 w 4177355"/>
                <a:gd name="connsiteY3941" fmla="*/ 3298351 h 3832767"/>
                <a:gd name="connsiteX3942" fmla="*/ 2375691 w 4177355"/>
                <a:gd name="connsiteY3942" fmla="*/ 3291729 h 3832767"/>
                <a:gd name="connsiteX3943" fmla="*/ 2381209 w 4177355"/>
                <a:gd name="connsiteY3943" fmla="*/ 3283636 h 3832767"/>
                <a:gd name="connsiteX3944" fmla="*/ 2384030 w 4177355"/>
                <a:gd name="connsiteY3944" fmla="*/ 3275174 h 3832767"/>
                <a:gd name="connsiteX3945" fmla="*/ 2383539 w 4177355"/>
                <a:gd name="connsiteY3945" fmla="*/ 3267326 h 3832767"/>
                <a:gd name="connsiteX3946" fmla="*/ 2381822 w 4177355"/>
                <a:gd name="connsiteY3946" fmla="*/ 3263770 h 3832767"/>
                <a:gd name="connsiteX3947" fmla="*/ 2379247 w 4177355"/>
                <a:gd name="connsiteY3947" fmla="*/ 3261195 h 3832767"/>
                <a:gd name="connsiteX3948" fmla="*/ 2375936 w 4177355"/>
                <a:gd name="connsiteY3948" fmla="*/ 3259478 h 3832767"/>
                <a:gd name="connsiteX3949" fmla="*/ 2372135 w 4177355"/>
                <a:gd name="connsiteY3949" fmla="*/ 3258742 h 3832767"/>
                <a:gd name="connsiteX3950" fmla="*/ 34336 w 4177355"/>
                <a:gd name="connsiteY3950" fmla="*/ 3170817 h 3832767"/>
                <a:gd name="connsiteX3951" fmla="*/ 31884 w 4177355"/>
                <a:gd name="connsiteY3951" fmla="*/ 3171062 h 3832767"/>
                <a:gd name="connsiteX3952" fmla="*/ 29063 w 4177355"/>
                <a:gd name="connsiteY3952" fmla="*/ 3172044 h 3832767"/>
                <a:gd name="connsiteX3953" fmla="*/ 25997 w 4177355"/>
                <a:gd name="connsiteY3953" fmla="*/ 3173760 h 3832767"/>
                <a:gd name="connsiteX3954" fmla="*/ 22686 w 4177355"/>
                <a:gd name="connsiteY3954" fmla="*/ 3176213 h 3832767"/>
                <a:gd name="connsiteX3955" fmla="*/ 17413 w 4177355"/>
                <a:gd name="connsiteY3955" fmla="*/ 3181609 h 3832767"/>
                <a:gd name="connsiteX3956" fmla="*/ 13367 w 4177355"/>
                <a:gd name="connsiteY3956" fmla="*/ 3187617 h 3832767"/>
                <a:gd name="connsiteX3957" fmla="*/ 10914 w 4177355"/>
                <a:gd name="connsiteY3957" fmla="*/ 3193504 h 3832767"/>
                <a:gd name="connsiteX3958" fmla="*/ 10423 w 4177355"/>
                <a:gd name="connsiteY3958" fmla="*/ 3198409 h 3832767"/>
                <a:gd name="connsiteX3959" fmla="*/ 10914 w 4177355"/>
                <a:gd name="connsiteY3959" fmla="*/ 3200003 h 3832767"/>
                <a:gd name="connsiteX3960" fmla="*/ 11772 w 4177355"/>
                <a:gd name="connsiteY3960" fmla="*/ 3201229 h 3832767"/>
                <a:gd name="connsiteX3961" fmla="*/ 12999 w 4177355"/>
                <a:gd name="connsiteY3961" fmla="*/ 3201965 h 3832767"/>
                <a:gd name="connsiteX3962" fmla="*/ 14470 w 4177355"/>
                <a:gd name="connsiteY3962" fmla="*/ 3202333 h 3832767"/>
                <a:gd name="connsiteX3963" fmla="*/ 16923 w 4177355"/>
                <a:gd name="connsiteY3963" fmla="*/ 3202087 h 3832767"/>
                <a:gd name="connsiteX3964" fmla="*/ 19743 w 4177355"/>
                <a:gd name="connsiteY3964" fmla="*/ 3201107 h 3832767"/>
                <a:gd name="connsiteX3965" fmla="*/ 22809 w 4177355"/>
                <a:gd name="connsiteY3965" fmla="*/ 3199390 h 3832767"/>
                <a:gd name="connsiteX3966" fmla="*/ 25997 w 4177355"/>
                <a:gd name="connsiteY3966" fmla="*/ 3196937 h 3832767"/>
                <a:gd name="connsiteX3967" fmla="*/ 31270 w 4177355"/>
                <a:gd name="connsiteY3967" fmla="*/ 3191541 h 3832767"/>
                <a:gd name="connsiteX3968" fmla="*/ 35317 w 4177355"/>
                <a:gd name="connsiteY3968" fmla="*/ 3185532 h 3832767"/>
                <a:gd name="connsiteX3969" fmla="*/ 37770 w 4177355"/>
                <a:gd name="connsiteY3969" fmla="*/ 3179646 h 3832767"/>
                <a:gd name="connsiteX3970" fmla="*/ 38260 w 4177355"/>
                <a:gd name="connsiteY3970" fmla="*/ 3174619 h 3832767"/>
                <a:gd name="connsiteX3971" fmla="*/ 37770 w 4177355"/>
                <a:gd name="connsiteY3971" fmla="*/ 3173024 h 3832767"/>
                <a:gd name="connsiteX3972" fmla="*/ 36911 w 4177355"/>
                <a:gd name="connsiteY3972" fmla="*/ 3171798 h 3832767"/>
                <a:gd name="connsiteX3973" fmla="*/ 35685 w 4177355"/>
                <a:gd name="connsiteY3973" fmla="*/ 3171062 h 3832767"/>
                <a:gd name="connsiteX3974" fmla="*/ 34213 w 4177355"/>
                <a:gd name="connsiteY3974" fmla="*/ 3170694 h 3832767"/>
                <a:gd name="connsiteX3975" fmla="*/ 2288011 w 4177355"/>
                <a:gd name="connsiteY3975" fmla="*/ 3311227 h 3832767"/>
                <a:gd name="connsiteX3976" fmla="*/ 2284700 w 4177355"/>
                <a:gd name="connsiteY3976" fmla="*/ 3311227 h 3832767"/>
                <a:gd name="connsiteX3977" fmla="*/ 2281144 w 4177355"/>
                <a:gd name="connsiteY3977" fmla="*/ 3311963 h 3832767"/>
                <a:gd name="connsiteX3978" fmla="*/ 2277465 w 4177355"/>
                <a:gd name="connsiteY3978" fmla="*/ 3313312 h 3832767"/>
                <a:gd name="connsiteX3979" fmla="*/ 2273786 w 4177355"/>
                <a:gd name="connsiteY3979" fmla="*/ 3315274 h 3832767"/>
                <a:gd name="connsiteX3980" fmla="*/ 2265938 w 4177355"/>
                <a:gd name="connsiteY3980" fmla="*/ 3321651 h 3832767"/>
                <a:gd name="connsiteX3981" fmla="*/ 2260297 w 4177355"/>
                <a:gd name="connsiteY3981" fmla="*/ 3329499 h 3832767"/>
                <a:gd name="connsiteX3982" fmla="*/ 2257231 w 4177355"/>
                <a:gd name="connsiteY3982" fmla="*/ 3337960 h 3832767"/>
                <a:gd name="connsiteX3983" fmla="*/ 2257231 w 4177355"/>
                <a:gd name="connsiteY3983" fmla="*/ 3345931 h 3832767"/>
                <a:gd name="connsiteX3984" fmla="*/ 2258825 w 4177355"/>
                <a:gd name="connsiteY3984" fmla="*/ 3349733 h 3832767"/>
                <a:gd name="connsiteX3985" fmla="*/ 2261401 w 4177355"/>
                <a:gd name="connsiteY3985" fmla="*/ 3352553 h 3832767"/>
                <a:gd name="connsiteX3986" fmla="*/ 2264712 w 4177355"/>
                <a:gd name="connsiteY3986" fmla="*/ 3354393 h 3832767"/>
                <a:gd name="connsiteX3987" fmla="*/ 2268636 w 4177355"/>
                <a:gd name="connsiteY3987" fmla="*/ 3355251 h 3832767"/>
                <a:gd name="connsiteX3988" fmla="*/ 2271947 w 4177355"/>
                <a:gd name="connsiteY3988" fmla="*/ 3355251 h 3832767"/>
                <a:gd name="connsiteX3989" fmla="*/ 2275503 w 4177355"/>
                <a:gd name="connsiteY3989" fmla="*/ 3354515 h 3832767"/>
                <a:gd name="connsiteX3990" fmla="*/ 2279182 w 4177355"/>
                <a:gd name="connsiteY3990" fmla="*/ 3353166 h 3832767"/>
                <a:gd name="connsiteX3991" fmla="*/ 2282983 w 4177355"/>
                <a:gd name="connsiteY3991" fmla="*/ 3351204 h 3832767"/>
                <a:gd name="connsiteX3992" fmla="*/ 2290709 w 4177355"/>
                <a:gd name="connsiteY3992" fmla="*/ 3344705 h 3832767"/>
                <a:gd name="connsiteX3993" fmla="*/ 2296350 w 4177355"/>
                <a:gd name="connsiteY3993" fmla="*/ 3336734 h 3832767"/>
                <a:gd name="connsiteX3994" fmla="*/ 2299416 w 4177355"/>
                <a:gd name="connsiteY3994" fmla="*/ 3328273 h 3832767"/>
                <a:gd name="connsiteX3995" fmla="*/ 2299293 w 4177355"/>
                <a:gd name="connsiteY3995" fmla="*/ 3320179 h 3832767"/>
                <a:gd name="connsiteX3996" fmla="*/ 2297699 w 4177355"/>
                <a:gd name="connsiteY3996" fmla="*/ 3316500 h 3832767"/>
                <a:gd name="connsiteX3997" fmla="*/ 2295124 w 4177355"/>
                <a:gd name="connsiteY3997" fmla="*/ 3313680 h 3832767"/>
                <a:gd name="connsiteX3998" fmla="*/ 2291813 w 4177355"/>
                <a:gd name="connsiteY3998" fmla="*/ 3311840 h 3832767"/>
                <a:gd name="connsiteX3999" fmla="*/ 2287888 w 4177355"/>
                <a:gd name="connsiteY3999" fmla="*/ 3311105 h 3832767"/>
                <a:gd name="connsiteX4000" fmla="*/ 41449 w 4177355"/>
                <a:gd name="connsiteY4000" fmla="*/ 3211775 h 3832767"/>
                <a:gd name="connsiteX4001" fmla="*/ 38996 w 4177355"/>
                <a:gd name="connsiteY4001" fmla="*/ 3212020 h 3832767"/>
                <a:gd name="connsiteX4002" fmla="*/ 36053 w 4177355"/>
                <a:gd name="connsiteY4002" fmla="*/ 3213002 h 3832767"/>
                <a:gd name="connsiteX4003" fmla="*/ 32865 w 4177355"/>
                <a:gd name="connsiteY4003" fmla="*/ 3214841 h 3832767"/>
                <a:gd name="connsiteX4004" fmla="*/ 29554 w 4177355"/>
                <a:gd name="connsiteY4004" fmla="*/ 3217416 h 3832767"/>
                <a:gd name="connsiteX4005" fmla="*/ 24281 w 4177355"/>
                <a:gd name="connsiteY4005" fmla="*/ 3222934 h 3832767"/>
                <a:gd name="connsiteX4006" fmla="*/ 20234 w 4177355"/>
                <a:gd name="connsiteY4006" fmla="*/ 3228943 h 3832767"/>
                <a:gd name="connsiteX4007" fmla="*/ 17904 w 4177355"/>
                <a:gd name="connsiteY4007" fmla="*/ 3234829 h 3832767"/>
                <a:gd name="connsiteX4008" fmla="*/ 17536 w 4177355"/>
                <a:gd name="connsiteY4008" fmla="*/ 3239735 h 3832767"/>
                <a:gd name="connsiteX4009" fmla="*/ 18026 w 4177355"/>
                <a:gd name="connsiteY4009" fmla="*/ 3241329 h 3832767"/>
                <a:gd name="connsiteX4010" fmla="*/ 18885 w 4177355"/>
                <a:gd name="connsiteY4010" fmla="*/ 3242432 h 3832767"/>
                <a:gd name="connsiteX4011" fmla="*/ 20111 w 4177355"/>
                <a:gd name="connsiteY4011" fmla="*/ 3243168 h 3832767"/>
                <a:gd name="connsiteX4012" fmla="*/ 21583 w 4177355"/>
                <a:gd name="connsiteY4012" fmla="*/ 3243536 h 3832767"/>
                <a:gd name="connsiteX4013" fmla="*/ 24158 w 4177355"/>
                <a:gd name="connsiteY4013" fmla="*/ 3243291 h 3832767"/>
                <a:gd name="connsiteX4014" fmla="*/ 27101 w 4177355"/>
                <a:gd name="connsiteY4014" fmla="*/ 3242187 h 3832767"/>
                <a:gd name="connsiteX4015" fmla="*/ 30289 w 4177355"/>
                <a:gd name="connsiteY4015" fmla="*/ 3240348 h 3832767"/>
                <a:gd name="connsiteX4016" fmla="*/ 33723 w 4177355"/>
                <a:gd name="connsiteY4016" fmla="*/ 3237772 h 3832767"/>
                <a:gd name="connsiteX4017" fmla="*/ 38996 w 4177355"/>
                <a:gd name="connsiteY4017" fmla="*/ 3232254 h 3832767"/>
                <a:gd name="connsiteX4018" fmla="*/ 43043 w 4177355"/>
                <a:gd name="connsiteY4018" fmla="*/ 3226245 h 3832767"/>
                <a:gd name="connsiteX4019" fmla="*/ 45373 w 4177355"/>
                <a:gd name="connsiteY4019" fmla="*/ 3220359 h 3832767"/>
                <a:gd name="connsiteX4020" fmla="*/ 45618 w 4177355"/>
                <a:gd name="connsiteY4020" fmla="*/ 3215454 h 3832767"/>
                <a:gd name="connsiteX4021" fmla="*/ 45127 w 4177355"/>
                <a:gd name="connsiteY4021" fmla="*/ 3213982 h 3832767"/>
                <a:gd name="connsiteX4022" fmla="*/ 44269 w 4177355"/>
                <a:gd name="connsiteY4022" fmla="*/ 3212879 h 3832767"/>
                <a:gd name="connsiteX4023" fmla="*/ 43043 w 4177355"/>
                <a:gd name="connsiteY4023" fmla="*/ 3212143 h 3832767"/>
                <a:gd name="connsiteX4024" fmla="*/ 41571 w 4177355"/>
                <a:gd name="connsiteY4024" fmla="*/ 3211898 h 3832767"/>
                <a:gd name="connsiteX4025" fmla="*/ 2204378 w 4177355"/>
                <a:gd name="connsiteY4025" fmla="*/ 3361383 h 3832767"/>
                <a:gd name="connsiteX4026" fmla="*/ 2201312 w 4177355"/>
                <a:gd name="connsiteY4026" fmla="*/ 3361383 h 3832767"/>
                <a:gd name="connsiteX4027" fmla="*/ 2198001 w 4177355"/>
                <a:gd name="connsiteY4027" fmla="*/ 3361996 h 3832767"/>
                <a:gd name="connsiteX4028" fmla="*/ 2194568 w 4177355"/>
                <a:gd name="connsiteY4028" fmla="*/ 3363222 h 3832767"/>
                <a:gd name="connsiteX4029" fmla="*/ 2191012 w 4177355"/>
                <a:gd name="connsiteY4029" fmla="*/ 3364939 h 3832767"/>
                <a:gd name="connsiteX4030" fmla="*/ 2183163 w 4177355"/>
                <a:gd name="connsiteY4030" fmla="*/ 3371070 h 3832767"/>
                <a:gd name="connsiteX4031" fmla="*/ 2177277 w 4177355"/>
                <a:gd name="connsiteY4031" fmla="*/ 3378919 h 3832767"/>
                <a:gd name="connsiteX4032" fmla="*/ 2173966 w 4177355"/>
                <a:gd name="connsiteY4032" fmla="*/ 3387380 h 3832767"/>
                <a:gd name="connsiteX4033" fmla="*/ 2173721 w 4177355"/>
                <a:gd name="connsiteY4033" fmla="*/ 3395596 h 3832767"/>
                <a:gd name="connsiteX4034" fmla="*/ 2175192 w 4177355"/>
                <a:gd name="connsiteY4034" fmla="*/ 3399643 h 3832767"/>
                <a:gd name="connsiteX4035" fmla="*/ 2177645 w 4177355"/>
                <a:gd name="connsiteY4035" fmla="*/ 3402709 h 3832767"/>
                <a:gd name="connsiteX4036" fmla="*/ 2180956 w 4177355"/>
                <a:gd name="connsiteY4036" fmla="*/ 3404671 h 3832767"/>
                <a:gd name="connsiteX4037" fmla="*/ 2185003 w 4177355"/>
                <a:gd name="connsiteY4037" fmla="*/ 3405529 h 3832767"/>
                <a:gd name="connsiteX4038" fmla="*/ 2188069 w 4177355"/>
                <a:gd name="connsiteY4038" fmla="*/ 3405529 h 3832767"/>
                <a:gd name="connsiteX4039" fmla="*/ 2191380 w 4177355"/>
                <a:gd name="connsiteY4039" fmla="*/ 3404916 h 3832767"/>
                <a:gd name="connsiteX4040" fmla="*/ 2194813 w 4177355"/>
                <a:gd name="connsiteY4040" fmla="*/ 3403689 h 3832767"/>
                <a:gd name="connsiteX4041" fmla="*/ 2198369 w 4177355"/>
                <a:gd name="connsiteY4041" fmla="*/ 3401973 h 3832767"/>
                <a:gd name="connsiteX4042" fmla="*/ 2206218 w 4177355"/>
                <a:gd name="connsiteY4042" fmla="*/ 3395719 h 3832767"/>
                <a:gd name="connsiteX4043" fmla="*/ 2212104 w 4177355"/>
                <a:gd name="connsiteY4043" fmla="*/ 3387870 h 3832767"/>
                <a:gd name="connsiteX4044" fmla="*/ 2215415 w 4177355"/>
                <a:gd name="connsiteY4044" fmla="*/ 3379409 h 3832767"/>
                <a:gd name="connsiteX4045" fmla="*/ 2215660 w 4177355"/>
                <a:gd name="connsiteY4045" fmla="*/ 3371193 h 3832767"/>
                <a:gd name="connsiteX4046" fmla="*/ 2214189 w 4177355"/>
                <a:gd name="connsiteY4046" fmla="*/ 3367146 h 3832767"/>
                <a:gd name="connsiteX4047" fmla="*/ 2211736 w 4177355"/>
                <a:gd name="connsiteY4047" fmla="*/ 3364203 h 3832767"/>
                <a:gd name="connsiteX4048" fmla="*/ 2208425 w 4177355"/>
                <a:gd name="connsiteY4048" fmla="*/ 3362241 h 3832767"/>
                <a:gd name="connsiteX4049" fmla="*/ 2204378 w 4177355"/>
                <a:gd name="connsiteY4049" fmla="*/ 3361383 h 3832767"/>
                <a:gd name="connsiteX4050" fmla="*/ 50646 w 4177355"/>
                <a:gd name="connsiteY4050" fmla="*/ 3251752 h 3832767"/>
                <a:gd name="connsiteX4051" fmla="*/ 47948 w 4177355"/>
                <a:gd name="connsiteY4051" fmla="*/ 3251997 h 3832767"/>
                <a:gd name="connsiteX4052" fmla="*/ 44882 w 4177355"/>
                <a:gd name="connsiteY4052" fmla="*/ 3253101 h 3832767"/>
                <a:gd name="connsiteX4053" fmla="*/ 41571 w 4177355"/>
                <a:gd name="connsiteY4053" fmla="*/ 3255063 h 3832767"/>
                <a:gd name="connsiteX4054" fmla="*/ 38015 w 4177355"/>
                <a:gd name="connsiteY4054" fmla="*/ 3257884 h 3832767"/>
                <a:gd name="connsiteX4055" fmla="*/ 32742 w 4177355"/>
                <a:gd name="connsiteY4055" fmla="*/ 3263647 h 3832767"/>
                <a:gd name="connsiteX4056" fmla="*/ 28818 w 4177355"/>
                <a:gd name="connsiteY4056" fmla="*/ 3269779 h 3832767"/>
                <a:gd name="connsiteX4057" fmla="*/ 26610 w 4177355"/>
                <a:gd name="connsiteY4057" fmla="*/ 3275665 h 3832767"/>
                <a:gd name="connsiteX4058" fmla="*/ 26488 w 4177355"/>
                <a:gd name="connsiteY4058" fmla="*/ 3280570 h 3832767"/>
                <a:gd name="connsiteX4059" fmla="*/ 27101 w 4177355"/>
                <a:gd name="connsiteY4059" fmla="*/ 3282042 h 3832767"/>
                <a:gd name="connsiteX4060" fmla="*/ 27959 w 4177355"/>
                <a:gd name="connsiteY4060" fmla="*/ 3283145 h 3832767"/>
                <a:gd name="connsiteX4061" fmla="*/ 29063 w 4177355"/>
                <a:gd name="connsiteY4061" fmla="*/ 3283758 h 3832767"/>
                <a:gd name="connsiteX4062" fmla="*/ 30535 w 4177355"/>
                <a:gd name="connsiteY4062" fmla="*/ 3284003 h 3832767"/>
                <a:gd name="connsiteX4063" fmla="*/ 33232 w 4177355"/>
                <a:gd name="connsiteY4063" fmla="*/ 3283758 h 3832767"/>
                <a:gd name="connsiteX4064" fmla="*/ 36298 w 4177355"/>
                <a:gd name="connsiteY4064" fmla="*/ 3282655 h 3832767"/>
                <a:gd name="connsiteX4065" fmla="*/ 39609 w 4177355"/>
                <a:gd name="connsiteY4065" fmla="*/ 3280693 h 3832767"/>
                <a:gd name="connsiteX4066" fmla="*/ 43165 w 4177355"/>
                <a:gd name="connsiteY4066" fmla="*/ 3277872 h 3832767"/>
                <a:gd name="connsiteX4067" fmla="*/ 48438 w 4177355"/>
                <a:gd name="connsiteY4067" fmla="*/ 3272108 h 3832767"/>
                <a:gd name="connsiteX4068" fmla="*/ 52363 w 4177355"/>
                <a:gd name="connsiteY4068" fmla="*/ 3265977 h 3832767"/>
                <a:gd name="connsiteX4069" fmla="*/ 54570 w 4177355"/>
                <a:gd name="connsiteY4069" fmla="*/ 3260091 h 3832767"/>
                <a:gd name="connsiteX4070" fmla="*/ 54570 w 4177355"/>
                <a:gd name="connsiteY4070" fmla="*/ 3255186 h 3832767"/>
                <a:gd name="connsiteX4071" fmla="*/ 53957 w 4177355"/>
                <a:gd name="connsiteY4071" fmla="*/ 3253837 h 3832767"/>
                <a:gd name="connsiteX4072" fmla="*/ 53098 w 4177355"/>
                <a:gd name="connsiteY4072" fmla="*/ 3252856 h 3832767"/>
                <a:gd name="connsiteX4073" fmla="*/ 51872 w 4177355"/>
                <a:gd name="connsiteY4073" fmla="*/ 3252243 h 3832767"/>
                <a:gd name="connsiteX4074" fmla="*/ 50401 w 4177355"/>
                <a:gd name="connsiteY4074" fmla="*/ 3251997 h 3832767"/>
                <a:gd name="connsiteX4075" fmla="*/ 2120623 w 4177355"/>
                <a:gd name="connsiteY4075" fmla="*/ 3408840 h 3832767"/>
                <a:gd name="connsiteX4076" fmla="*/ 2117679 w 4177355"/>
                <a:gd name="connsiteY4076" fmla="*/ 3408840 h 3832767"/>
                <a:gd name="connsiteX4077" fmla="*/ 2114614 w 4177355"/>
                <a:gd name="connsiteY4077" fmla="*/ 3409330 h 3832767"/>
                <a:gd name="connsiteX4078" fmla="*/ 2111425 w 4177355"/>
                <a:gd name="connsiteY4078" fmla="*/ 3410434 h 3832767"/>
                <a:gd name="connsiteX4079" fmla="*/ 2108114 w 4177355"/>
                <a:gd name="connsiteY4079" fmla="*/ 3412028 h 3832767"/>
                <a:gd name="connsiteX4080" fmla="*/ 2100144 w 4177355"/>
                <a:gd name="connsiteY4080" fmla="*/ 3418037 h 3832767"/>
                <a:gd name="connsiteX4081" fmla="*/ 2094012 w 4177355"/>
                <a:gd name="connsiteY4081" fmla="*/ 3425763 h 3832767"/>
                <a:gd name="connsiteX4082" fmla="*/ 2090333 w 4177355"/>
                <a:gd name="connsiteY4082" fmla="*/ 3434224 h 3832767"/>
                <a:gd name="connsiteX4083" fmla="*/ 2089720 w 4177355"/>
                <a:gd name="connsiteY4083" fmla="*/ 3442563 h 3832767"/>
                <a:gd name="connsiteX4084" fmla="*/ 2091069 w 4177355"/>
                <a:gd name="connsiteY4084" fmla="*/ 3446732 h 3832767"/>
                <a:gd name="connsiteX4085" fmla="*/ 2093521 w 4177355"/>
                <a:gd name="connsiteY4085" fmla="*/ 3449920 h 3832767"/>
                <a:gd name="connsiteX4086" fmla="*/ 2096832 w 4177355"/>
                <a:gd name="connsiteY4086" fmla="*/ 3452005 h 3832767"/>
                <a:gd name="connsiteX4087" fmla="*/ 2100879 w 4177355"/>
                <a:gd name="connsiteY4087" fmla="*/ 3452986 h 3832767"/>
                <a:gd name="connsiteX4088" fmla="*/ 2103822 w 4177355"/>
                <a:gd name="connsiteY4088" fmla="*/ 3452986 h 3832767"/>
                <a:gd name="connsiteX4089" fmla="*/ 2106888 w 4177355"/>
                <a:gd name="connsiteY4089" fmla="*/ 3452496 h 3832767"/>
                <a:gd name="connsiteX4090" fmla="*/ 2110077 w 4177355"/>
                <a:gd name="connsiteY4090" fmla="*/ 3451392 h 3832767"/>
                <a:gd name="connsiteX4091" fmla="*/ 2113388 w 4177355"/>
                <a:gd name="connsiteY4091" fmla="*/ 3449798 h 3832767"/>
                <a:gd name="connsiteX4092" fmla="*/ 2121358 w 4177355"/>
                <a:gd name="connsiteY4092" fmla="*/ 3443789 h 3832767"/>
                <a:gd name="connsiteX4093" fmla="*/ 2127490 w 4177355"/>
                <a:gd name="connsiteY4093" fmla="*/ 3436064 h 3832767"/>
                <a:gd name="connsiteX4094" fmla="*/ 2131046 w 4177355"/>
                <a:gd name="connsiteY4094" fmla="*/ 3427602 h 3832767"/>
                <a:gd name="connsiteX4095" fmla="*/ 2131537 w 4177355"/>
                <a:gd name="connsiteY4095" fmla="*/ 3419386 h 3832767"/>
                <a:gd name="connsiteX4096" fmla="*/ 2130188 w 4177355"/>
                <a:gd name="connsiteY4096" fmla="*/ 3415094 h 3832767"/>
                <a:gd name="connsiteX4097" fmla="*/ 2127735 w 4177355"/>
                <a:gd name="connsiteY4097" fmla="*/ 3411906 h 3832767"/>
                <a:gd name="connsiteX4098" fmla="*/ 2124424 w 4177355"/>
                <a:gd name="connsiteY4098" fmla="*/ 3409821 h 3832767"/>
                <a:gd name="connsiteX4099" fmla="*/ 2120377 w 4177355"/>
                <a:gd name="connsiteY4099" fmla="*/ 3408840 h 3832767"/>
                <a:gd name="connsiteX4100" fmla="*/ 2037235 w 4177355"/>
                <a:gd name="connsiteY4100" fmla="*/ 3453722 h 3832767"/>
                <a:gd name="connsiteX4101" fmla="*/ 2034537 w 4177355"/>
                <a:gd name="connsiteY4101" fmla="*/ 3453722 h 3832767"/>
                <a:gd name="connsiteX4102" fmla="*/ 2031594 w 4177355"/>
                <a:gd name="connsiteY4102" fmla="*/ 3454212 h 3832767"/>
                <a:gd name="connsiteX4103" fmla="*/ 2028528 w 4177355"/>
                <a:gd name="connsiteY4103" fmla="*/ 3455194 h 3832767"/>
                <a:gd name="connsiteX4104" fmla="*/ 2025340 w 4177355"/>
                <a:gd name="connsiteY4104" fmla="*/ 3456665 h 3832767"/>
                <a:gd name="connsiteX4105" fmla="*/ 2017369 w 4177355"/>
                <a:gd name="connsiteY4105" fmla="*/ 3462429 h 3832767"/>
                <a:gd name="connsiteX4106" fmla="*/ 2011115 w 4177355"/>
                <a:gd name="connsiteY4106" fmla="*/ 3470032 h 3832767"/>
                <a:gd name="connsiteX4107" fmla="*/ 2007191 w 4177355"/>
                <a:gd name="connsiteY4107" fmla="*/ 3478493 h 3832767"/>
                <a:gd name="connsiteX4108" fmla="*/ 2006332 w 4177355"/>
                <a:gd name="connsiteY4108" fmla="*/ 3486832 h 3832767"/>
                <a:gd name="connsiteX4109" fmla="*/ 2007436 w 4177355"/>
                <a:gd name="connsiteY4109" fmla="*/ 3491369 h 3832767"/>
                <a:gd name="connsiteX4110" fmla="*/ 2009766 w 4177355"/>
                <a:gd name="connsiteY4110" fmla="*/ 3494803 h 3832767"/>
                <a:gd name="connsiteX4111" fmla="*/ 2013077 w 4177355"/>
                <a:gd name="connsiteY4111" fmla="*/ 3497010 h 3832767"/>
                <a:gd name="connsiteX4112" fmla="*/ 2017246 w 4177355"/>
                <a:gd name="connsiteY4112" fmla="*/ 3497991 h 3832767"/>
                <a:gd name="connsiteX4113" fmla="*/ 2019944 w 4177355"/>
                <a:gd name="connsiteY4113" fmla="*/ 3497991 h 3832767"/>
                <a:gd name="connsiteX4114" fmla="*/ 2022887 w 4177355"/>
                <a:gd name="connsiteY4114" fmla="*/ 3497501 h 3832767"/>
                <a:gd name="connsiteX4115" fmla="*/ 2025953 w 4177355"/>
                <a:gd name="connsiteY4115" fmla="*/ 3496520 h 3832767"/>
                <a:gd name="connsiteX4116" fmla="*/ 2029141 w 4177355"/>
                <a:gd name="connsiteY4116" fmla="*/ 3495048 h 3832767"/>
                <a:gd name="connsiteX4117" fmla="*/ 2037112 w 4177355"/>
                <a:gd name="connsiteY4117" fmla="*/ 3489285 h 3832767"/>
                <a:gd name="connsiteX4118" fmla="*/ 2043366 w 4177355"/>
                <a:gd name="connsiteY4118" fmla="*/ 3481682 h 3832767"/>
                <a:gd name="connsiteX4119" fmla="*/ 2047290 w 4177355"/>
                <a:gd name="connsiteY4119" fmla="*/ 3473220 h 3832767"/>
                <a:gd name="connsiteX4120" fmla="*/ 2048149 w 4177355"/>
                <a:gd name="connsiteY4120" fmla="*/ 3464881 h 3832767"/>
                <a:gd name="connsiteX4121" fmla="*/ 2047045 w 4177355"/>
                <a:gd name="connsiteY4121" fmla="*/ 3460344 h 3832767"/>
                <a:gd name="connsiteX4122" fmla="*/ 2044715 w 4177355"/>
                <a:gd name="connsiteY4122" fmla="*/ 3456910 h 3832767"/>
                <a:gd name="connsiteX4123" fmla="*/ 2041404 w 4177355"/>
                <a:gd name="connsiteY4123" fmla="*/ 3454703 h 3832767"/>
                <a:gd name="connsiteX4124" fmla="*/ 2037235 w 4177355"/>
                <a:gd name="connsiteY4124" fmla="*/ 3453722 h 3832767"/>
                <a:gd name="connsiteX4125" fmla="*/ 61560 w 4177355"/>
                <a:gd name="connsiteY4125" fmla="*/ 3290993 h 3832767"/>
                <a:gd name="connsiteX4126" fmla="*/ 58862 w 4177355"/>
                <a:gd name="connsiteY4126" fmla="*/ 3291239 h 3832767"/>
                <a:gd name="connsiteX4127" fmla="*/ 55674 w 4177355"/>
                <a:gd name="connsiteY4127" fmla="*/ 3292465 h 3832767"/>
                <a:gd name="connsiteX4128" fmla="*/ 52240 w 4177355"/>
                <a:gd name="connsiteY4128" fmla="*/ 3294550 h 3832767"/>
                <a:gd name="connsiteX4129" fmla="*/ 48561 w 4177355"/>
                <a:gd name="connsiteY4129" fmla="*/ 3297493 h 3832767"/>
                <a:gd name="connsiteX4130" fmla="*/ 43288 w 4177355"/>
                <a:gd name="connsiteY4130" fmla="*/ 3303379 h 3832767"/>
                <a:gd name="connsiteX4131" fmla="*/ 39364 w 4177355"/>
                <a:gd name="connsiteY4131" fmla="*/ 3309633 h 3832767"/>
                <a:gd name="connsiteX4132" fmla="*/ 37279 w 4177355"/>
                <a:gd name="connsiteY4132" fmla="*/ 3315519 h 3832767"/>
                <a:gd name="connsiteX4133" fmla="*/ 37279 w 4177355"/>
                <a:gd name="connsiteY4133" fmla="*/ 3320302 h 3832767"/>
                <a:gd name="connsiteX4134" fmla="*/ 37892 w 4177355"/>
                <a:gd name="connsiteY4134" fmla="*/ 3321651 h 3832767"/>
                <a:gd name="connsiteX4135" fmla="*/ 38751 w 4177355"/>
                <a:gd name="connsiteY4135" fmla="*/ 3322632 h 3832767"/>
                <a:gd name="connsiteX4136" fmla="*/ 39854 w 4177355"/>
                <a:gd name="connsiteY4136" fmla="*/ 3323245 h 3832767"/>
                <a:gd name="connsiteX4137" fmla="*/ 41203 w 4177355"/>
                <a:gd name="connsiteY4137" fmla="*/ 3323490 h 3832767"/>
                <a:gd name="connsiteX4138" fmla="*/ 44024 w 4177355"/>
                <a:gd name="connsiteY4138" fmla="*/ 3323245 h 3832767"/>
                <a:gd name="connsiteX4139" fmla="*/ 47212 w 4177355"/>
                <a:gd name="connsiteY4139" fmla="*/ 3322018 h 3832767"/>
                <a:gd name="connsiteX4140" fmla="*/ 50768 w 4177355"/>
                <a:gd name="connsiteY4140" fmla="*/ 3319934 h 3832767"/>
                <a:gd name="connsiteX4141" fmla="*/ 54447 w 4177355"/>
                <a:gd name="connsiteY4141" fmla="*/ 3316868 h 3832767"/>
                <a:gd name="connsiteX4142" fmla="*/ 59720 w 4177355"/>
                <a:gd name="connsiteY4142" fmla="*/ 3310982 h 3832767"/>
                <a:gd name="connsiteX4143" fmla="*/ 63522 w 4177355"/>
                <a:gd name="connsiteY4143" fmla="*/ 3304728 h 3832767"/>
                <a:gd name="connsiteX4144" fmla="*/ 65606 w 4177355"/>
                <a:gd name="connsiteY4144" fmla="*/ 3298842 h 3832767"/>
                <a:gd name="connsiteX4145" fmla="*/ 65606 w 4177355"/>
                <a:gd name="connsiteY4145" fmla="*/ 3294059 h 3832767"/>
                <a:gd name="connsiteX4146" fmla="*/ 64993 w 4177355"/>
                <a:gd name="connsiteY4146" fmla="*/ 3292710 h 3832767"/>
                <a:gd name="connsiteX4147" fmla="*/ 64135 w 4177355"/>
                <a:gd name="connsiteY4147" fmla="*/ 3291729 h 3832767"/>
                <a:gd name="connsiteX4148" fmla="*/ 63031 w 4177355"/>
                <a:gd name="connsiteY4148" fmla="*/ 3291116 h 3832767"/>
                <a:gd name="connsiteX4149" fmla="*/ 61682 w 4177355"/>
                <a:gd name="connsiteY4149" fmla="*/ 3290871 h 3832767"/>
                <a:gd name="connsiteX4150" fmla="*/ 1954092 w 4177355"/>
                <a:gd name="connsiteY4150" fmla="*/ 3496029 h 3832767"/>
                <a:gd name="connsiteX4151" fmla="*/ 1951517 w 4177355"/>
                <a:gd name="connsiteY4151" fmla="*/ 3496029 h 3832767"/>
                <a:gd name="connsiteX4152" fmla="*/ 1948819 w 4177355"/>
                <a:gd name="connsiteY4152" fmla="*/ 3496397 h 3832767"/>
                <a:gd name="connsiteX4153" fmla="*/ 1945999 w 4177355"/>
                <a:gd name="connsiteY4153" fmla="*/ 3497255 h 3832767"/>
                <a:gd name="connsiteX4154" fmla="*/ 1943056 w 4177355"/>
                <a:gd name="connsiteY4154" fmla="*/ 3498482 h 3832767"/>
                <a:gd name="connsiteX4155" fmla="*/ 1935085 w 4177355"/>
                <a:gd name="connsiteY4155" fmla="*/ 3503877 h 3832767"/>
                <a:gd name="connsiteX4156" fmla="*/ 1928708 w 4177355"/>
                <a:gd name="connsiteY4156" fmla="*/ 3511358 h 3832767"/>
                <a:gd name="connsiteX4157" fmla="*/ 1924539 w 4177355"/>
                <a:gd name="connsiteY4157" fmla="*/ 3519819 h 3832767"/>
                <a:gd name="connsiteX4158" fmla="*/ 1923313 w 4177355"/>
                <a:gd name="connsiteY4158" fmla="*/ 3528280 h 3832767"/>
                <a:gd name="connsiteX4159" fmla="*/ 1924294 w 4177355"/>
                <a:gd name="connsiteY4159" fmla="*/ 3533063 h 3832767"/>
                <a:gd name="connsiteX4160" fmla="*/ 1926501 w 4177355"/>
                <a:gd name="connsiteY4160" fmla="*/ 3536619 h 3832767"/>
                <a:gd name="connsiteX4161" fmla="*/ 1929812 w 4177355"/>
                <a:gd name="connsiteY4161" fmla="*/ 3539072 h 3832767"/>
                <a:gd name="connsiteX4162" fmla="*/ 1933981 w 4177355"/>
                <a:gd name="connsiteY4162" fmla="*/ 3540176 h 3832767"/>
                <a:gd name="connsiteX4163" fmla="*/ 1936557 w 4177355"/>
                <a:gd name="connsiteY4163" fmla="*/ 3540176 h 3832767"/>
                <a:gd name="connsiteX4164" fmla="*/ 1939254 w 4177355"/>
                <a:gd name="connsiteY4164" fmla="*/ 3539808 h 3832767"/>
                <a:gd name="connsiteX4165" fmla="*/ 1942075 w 4177355"/>
                <a:gd name="connsiteY4165" fmla="*/ 3538949 h 3832767"/>
                <a:gd name="connsiteX4166" fmla="*/ 1945018 w 4177355"/>
                <a:gd name="connsiteY4166" fmla="*/ 3537723 h 3832767"/>
                <a:gd name="connsiteX4167" fmla="*/ 1952989 w 4177355"/>
                <a:gd name="connsiteY4167" fmla="*/ 3532205 h 3832767"/>
                <a:gd name="connsiteX4168" fmla="*/ 1959366 w 4177355"/>
                <a:gd name="connsiteY4168" fmla="*/ 3524724 h 3832767"/>
                <a:gd name="connsiteX4169" fmla="*/ 1963535 w 4177355"/>
                <a:gd name="connsiteY4169" fmla="*/ 3516263 h 3832767"/>
                <a:gd name="connsiteX4170" fmla="*/ 1964761 w 4177355"/>
                <a:gd name="connsiteY4170" fmla="*/ 3507801 h 3832767"/>
                <a:gd name="connsiteX4171" fmla="*/ 1963780 w 4177355"/>
                <a:gd name="connsiteY4171" fmla="*/ 3503142 h 3832767"/>
                <a:gd name="connsiteX4172" fmla="*/ 1961573 w 4177355"/>
                <a:gd name="connsiteY4172" fmla="*/ 3499585 h 3832767"/>
                <a:gd name="connsiteX4173" fmla="*/ 1958262 w 4177355"/>
                <a:gd name="connsiteY4173" fmla="*/ 3497255 h 3832767"/>
                <a:gd name="connsiteX4174" fmla="*/ 1954092 w 4177355"/>
                <a:gd name="connsiteY4174" fmla="*/ 3496152 h 3832767"/>
                <a:gd name="connsiteX4175" fmla="*/ 74558 w 4177355"/>
                <a:gd name="connsiteY4175" fmla="*/ 3329376 h 3832767"/>
                <a:gd name="connsiteX4176" fmla="*/ 71615 w 4177355"/>
                <a:gd name="connsiteY4176" fmla="*/ 3329621 h 3832767"/>
                <a:gd name="connsiteX4177" fmla="*/ 68304 w 4177355"/>
                <a:gd name="connsiteY4177" fmla="*/ 3330848 h 3832767"/>
                <a:gd name="connsiteX4178" fmla="*/ 64625 w 4177355"/>
                <a:gd name="connsiteY4178" fmla="*/ 3333055 h 3832767"/>
                <a:gd name="connsiteX4179" fmla="*/ 60824 w 4177355"/>
                <a:gd name="connsiteY4179" fmla="*/ 3336244 h 3832767"/>
                <a:gd name="connsiteX4180" fmla="*/ 55551 w 4177355"/>
                <a:gd name="connsiteY4180" fmla="*/ 3342252 h 3832767"/>
                <a:gd name="connsiteX4181" fmla="*/ 51749 w 4177355"/>
                <a:gd name="connsiteY4181" fmla="*/ 3348506 h 3832767"/>
                <a:gd name="connsiteX4182" fmla="*/ 49787 w 4177355"/>
                <a:gd name="connsiteY4182" fmla="*/ 3354393 h 3832767"/>
                <a:gd name="connsiteX4183" fmla="*/ 50033 w 4177355"/>
                <a:gd name="connsiteY4183" fmla="*/ 3359175 h 3832767"/>
                <a:gd name="connsiteX4184" fmla="*/ 50646 w 4177355"/>
                <a:gd name="connsiteY4184" fmla="*/ 3360401 h 3832767"/>
                <a:gd name="connsiteX4185" fmla="*/ 51504 w 4177355"/>
                <a:gd name="connsiteY4185" fmla="*/ 3361260 h 3832767"/>
                <a:gd name="connsiteX4186" fmla="*/ 52608 w 4177355"/>
                <a:gd name="connsiteY4186" fmla="*/ 3361873 h 3832767"/>
                <a:gd name="connsiteX4187" fmla="*/ 53957 w 4177355"/>
                <a:gd name="connsiteY4187" fmla="*/ 3362118 h 3832767"/>
                <a:gd name="connsiteX4188" fmla="*/ 56900 w 4177355"/>
                <a:gd name="connsiteY4188" fmla="*/ 3361873 h 3832767"/>
                <a:gd name="connsiteX4189" fmla="*/ 60211 w 4177355"/>
                <a:gd name="connsiteY4189" fmla="*/ 3360524 h 3832767"/>
                <a:gd name="connsiteX4190" fmla="*/ 63890 w 4177355"/>
                <a:gd name="connsiteY4190" fmla="*/ 3358194 h 3832767"/>
                <a:gd name="connsiteX4191" fmla="*/ 67691 w 4177355"/>
                <a:gd name="connsiteY4191" fmla="*/ 3355006 h 3832767"/>
                <a:gd name="connsiteX4192" fmla="*/ 72964 w 4177355"/>
                <a:gd name="connsiteY4192" fmla="*/ 3348997 h 3832767"/>
                <a:gd name="connsiteX4193" fmla="*/ 76766 w 4177355"/>
                <a:gd name="connsiteY4193" fmla="*/ 3342620 h 3832767"/>
                <a:gd name="connsiteX4194" fmla="*/ 78728 w 4177355"/>
                <a:gd name="connsiteY4194" fmla="*/ 3336734 h 3832767"/>
                <a:gd name="connsiteX4195" fmla="*/ 78483 w 4177355"/>
                <a:gd name="connsiteY4195" fmla="*/ 3332074 h 3832767"/>
                <a:gd name="connsiteX4196" fmla="*/ 77869 w 4177355"/>
                <a:gd name="connsiteY4196" fmla="*/ 3330848 h 3832767"/>
                <a:gd name="connsiteX4197" fmla="*/ 77011 w 4177355"/>
                <a:gd name="connsiteY4197" fmla="*/ 3329989 h 3832767"/>
                <a:gd name="connsiteX4198" fmla="*/ 75907 w 4177355"/>
                <a:gd name="connsiteY4198" fmla="*/ 3329376 h 3832767"/>
                <a:gd name="connsiteX4199" fmla="*/ 74558 w 4177355"/>
                <a:gd name="connsiteY4199" fmla="*/ 3329131 h 3832767"/>
                <a:gd name="connsiteX4200" fmla="*/ 1871686 w 4177355"/>
                <a:gd name="connsiteY4200" fmla="*/ 3535393 h 3832767"/>
                <a:gd name="connsiteX4201" fmla="*/ 1869356 w 4177355"/>
                <a:gd name="connsiteY4201" fmla="*/ 3535393 h 3832767"/>
                <a:gd name="connsiteX4202" fmla="*/ 1866903 w 4177355"/>
                <a:gd name="connsiteY4202" fmla="*/ 3535761 h 3832767"/>
                <a:gd name="connsiteX4203" fmla="*/ 1864205 w 4177355"/>
                <a:gd name="connsiteY4203" fmla="*/ 3536497 h 3832767"/>
                <a:gd name="connsiteX4204" fmla="*/ 1861508 w 4177355"/>
                <a:gd name="connsiteY4204" fmla="*/ 3537600 h 3832767"/>
                <a:gd name="connsiteX4205" fmla="*/ 1853537 w 4177355"/>
                <a:gd name="connsiteY4205" fmla="*/ 3542873 h 3832767"/>
                <a:gd name="connsiteX4206" fmla="*/ 1847037 w 4177355"/>
                <a:gd name="connsiteY4206" fmla="*/ 3550108 h 3832767"/>
                <a:gd name="connsiteX4207" fmla="*/ 1842623 w 4177355"/>
                <a:gd name="connsiteY4207" fmla="*/ 3558447 h 3832767"/>
                <a:gd name="connsiteX4208" fmla="*/ 1841028 w 4177355"/>
                <a:gd name="connsiteY4208" fmla="*/ 3567031 h 3832767"/>
                <a:gd name="connsiteX4209" fmla="*/ 1841764 w 4177355"/>
                <a:gd name="connsiteY4209" fmla="*/ 3572059 h 3832767"/>
                <a:gd name="connsiteX4210" fmla="*/ 1843849 w 4177355"/>
                <a:gd name="connsiteY4210" fmla="*/ 3575861 h 3832767"/>
                <a:gd name="connsiteX4211" fmla="*/ 1847160 w 4177355"/>
                <a:gd name="connsiteY4211" fmla="*/ 3578436 h 3832767"/>
                <a:gd name="connsiteX4212" fmla="*/ 1851329 w 4177355"/>
                <a:gd name="connsiteY4212" fmla="*/ 3579662 h 3832767"/>
                <a:gd name="connsiteX4213" fmla="*/ 1853659 w 4177355"/>
                <a:gd name="connsiteY4213" fmla="*/ 3579662 h 3832767"/>
                <a:gd name="connsiteX4214" fmla="*/ 1856235 w 4177355"/>
                <a:gd name="connsiteY4214" fmla="*/ 3579294 h 3832767"/>
                <a:gd name="connsiteX4215" fmla="*/ 1858932 w 4177355"/>
                <a:gd name="connsiteY4215" fmla="*/ 3578558 h 3832767"/>
                <a:gd name="connsiteX4216" fmla="*/ 1861753 w 4177355"/>
                <a:gd name="connsiteY4216" fmla="*/ 3577455 h 3832767"/>
                <a:gd name="connsiteX4217" fmla="*/ 1869846 w 4177355"/>
                <a:gd name="connsiteY4217" fmla="*/ 3572181 h 3832767"/>
                <a:gd name="connsiteX4218" fmla="*/ 1876346 w 4177355"/>
                <a:gd name="connsiteY4218" fmla="*/ 3564824 h 3832767"/>
                <a:gd name="connsiteX4219" fmla="*/ 1880760 w 4177355"/>
                <a:gd name="connsiteY4219" fmla="*/ 3556363 h 3832767"/>
                <a:gd name="connsiteX4220" fmla="*/ 1882232 w 4177355"/>
                <a:gd name="connsiteY4220" fmla="*/ 3547778 h 3832767"/>
                <a:gd name="connsiteX4221" fmla="*/ 1881374 w 4177355"/>
                <a:gd name="connsiteY4221" fmla="*/ 3542873 h 3832767"/>
                <a:gd name="connsiteX4222" fmla="*/ 1879166 w 4177355"/>
                <a:gd name="connsiteY4222" fmla="*/ 3539072 h 3832767"/>
                <a:gd name="connsiteX4223" fmla="*/ 1875855 w 4177355"/>
                <a:gd name="connsiteY4223" fmla="*/ 3536497 h 3832767"/>
                <a:gd name="connsiteX4224" fmla="*/ 1871686 w 4177355"/>
                <a:gd name="connsiteY4224" fmla="*/ 3535393 h 3832767"/>
                <a:gd name="connsiteX4225" fmla="*/ 89519 w 4177355"/>
                <a:gd name="connsiteY4225" fmla="*/ 3366656 h 3832767"/>
                <a:gd name="connsiteX4226" fmla="*/ 86453 w 4177355"/>
                <a:gd name="connsiteY4226" fmla="*/ 3366901 h 3832767"/>
                <a:gd name="connsiteX4227" fmla="*/ 83020 w 4177355"/>
                <a:gd name="connsiteY4227" fmla="*/ 3368250 h 3832767"/>
                <a:gd name="connsiteX4228" fmla="*/ 79218 w 4177355"/>
                <a:gd name="connsiteY4228" fmla="*/ 3370580 h 3832767"/>
                <a:gd name="connsiteX4229" fmla="*/ 75294 w 4177355"/>
                <a:gd name="connsiteY4229" fmla="*/ 3374013 h 3832767"/>
                <a:gd name="connsiteX4230" fmla="*/ 70021 w 4177355"/>
                <a:gd name="connsiteY4230" fmla="*/ 3380145 h 3832767"/>
                <a:gd name="connsiteX4231" fmla="*/ 66342 w 4177355"/>
                <a:gd name="connsiteY4231" fmla="*/ 3386521 h 3832767"/>
                <a:gd name="connsiteX4232" fmla="*/ 64503 w 4177355"/>
                <a:gd name="connsiteY4232" fmla="*/ 3392408 h 3832767"/>
                <a:gd name="connsiteX4233" fmla="*/ 64871 w 4177355"/>
                <a:gd name="connsiteY4233" fmla="*/ 3397190 h 3832767"/>
                <a:gd name="connsiteX4234" fmla="*/ 65484 w 4177355"/>
                <a:gd name="connsiteY4234" fmla="*/ 3398294 h 3832767"/>
                <a:gd name="connsiteX4235" fmla="*/ 66342 w 4177355"/>
                <a:gd name="connsiteY4235" fmla="*/ 3399152 h 3832767"/>
                <a:gd name="connsiteX4236" fmla="*/ 67446 w 4177355"/>
                <a:gd name="connsiteY4236" fmla="*/ 3399643 h 3832767"/>
                <a:gd name="connsiteX4237" fmla="*/ 68672 w 4177355"/>
                <a:gd name="connsiteY4237" fmla="*/ 3399888 h 3832767"/>
                <a:gd name="connsiteX4238" fmla="*/ 71738 w 4177355"/>
                <a:gd name="connsiteY4238" fmla="*/ 3399643 h 3832767"/>
                <a:gd name="connsiteX4239" fmla="*/ 75294 w 4177355"/>
                <a:gd name="connsiteY4239" fmla="*/ 3398294 h 3832767"/>
                <a:gd name="connsiteX4240" fmla="*/ 79096 w 4177355"/>
                <a:gd name="connsiteY4240" fmla="*/ 3395841 h 3832767"/>
                <a:gd name="connsiteX4241" fmla="*/ 83020 w 4177355"/>
                <a:gd name="connsiteY4241" fmla="*/ 3392408 h 3832767"/>
                <a:gd name="connsiteX4242" fmla="*/ 88293 w 4177355"/>
                <a:gd name="connsiteY4242" fmla="*/ 3386276 h 3832767"/>
                <a:gd name="connsiteX4243" fmla="*/ 91972 w 4177355"/>
                <a:gd name="connsiteY4243" fmla="*/ 3379899 h 3832767"/>
                <a:gd name="connsiteX4244" fmla="*/ 93689 w 4177355"/>
                <a:gd name="connsiteY4244" fmla="*/ 3374013 h 3832767"/>
                <a:gd name="connsiteX4245" fmla="*/ 93198 w 4177355"/>
                <a:gd name="connsiteY4245" fmla="*/ 3369353 h 3832767"/>
                <a:gd name="connsiteX4246" fmla="*/ 92585 w 4177355"/>
                <a:gd name="connsiteY4246" fmla="*/ 3368250 h 3832767"/>
                <a:gd name="connsiteX4247" fmla="*/ 91726 w 4177355"/>
                <a:gd name="connsiteY4247" fmla="*/ 3367391 h 3832767"/>
                <a:gd name="connsiteX4248" fmla="*/ 90623 w 4177355"/>
                <a:gd name="connsiteY4248" fmla="*/ 3366901 h 3832767"/>
                <a:gd name="connsiteX4249" fmla="*/ 89397 w 4177355"/>
                <a:gd name="connsiteY4249" fmla="*/ 3366656 h 3832767"/>
                <a:gd name="connsiteX4250" fmla="*/ 1790138 w 4177355"/>
                <a:gd name="connsiteY4250" fmla="*/ 3572059 h 3832767"/>
                <a:gd name="connsiteX4251" fmla="*/ 1787930 w 4177355"/>
                <a:gd name="connsiteY4251" fmla="*/ 3572059 h 3832767"/>
                <a:gd name="connsiteX4252" fmla="*/ 1785600 w 4177355"/>
                <a:gd name="connsiteY4252" fmla="*/ 3572304 h 3832767"/>
                <a:gd name="connsiteX4253" fmla="*/ 1783148 w 4177355"/>
                <a:gd name="connsiteY4253" fmla="*/ 3572918 h 3832767"/>
                <a:gd name="connsiteX4254" fmla="*/ 1780573 w 4177355"/>
                <a:gd name="connsiteY4254" fmla="*/ 3573898 h 3832767"/>
                <a:gd name="connsiteX4255" fmla="*/ 1772602 w 4177355"/>
                <a:gd name="connsiteY4255" fmla="*/ 3578926 h 3832767"/>
                <a:gd name="connsiteX4256" fmla="*/ 1765980 w 4177355"/>
                <a:gd name="connsiteY4256" fmla="*/ 3586039 h 3832767"/>
                <a:gd name="connsiteX4257" fmla="*/ 1761442 w 4177355"/>
                <a:gd name="connsiteY4257" fmla="*/ 3594378 h 3832767"/>
                <a:gd name="connsiteX4258" fmla="*/ 1759603 w 4177355"/>
                <a:gd name="connsiteY4258" fmla="*/ 3602961 h 3832767"/>
                <a:gd name="connsiteX4259" fmla="*/ 1760093 w 4177355"/>
                <a:gd name="connsiteY4259" fmla="*/ 3608234 h 3832767"/>
                <a:gd name="connsiteX4260" fmla="*/ 1762055 w 4177355"/>
                <a:gd name="connsiteY4260" fmla="*/ 3612281 h 3832767"/>
                <a:gd name="connsiteX4261" fmla="*/ 1765244 w 4177355"/>
                <a:gd name="connsiteY4261" fmla="*/ 3614979 h 3832767"/>
                <a:gd name="connsiteX4262" fmla="*/ 1769536 w 4177355"/>
                <a:gd name="connsiteY4262" fmla="*/ 3616206 h 3832767"/>
                <a:gd name="connsiteX4263" fmla="*/ 1771743 w 4177355"/>
                <a:gd name="connsiteY4263" fmla="*/ 3616206 h 3832767"/>
                <a:gd name="connsiteX4264" fmla="*/ 1774073 w 4177355"/>
                <a:gd name="connsiteY4264" fmla="*/ 3615960 h 3832767"/>
                <a:gd name="connsiteX4265" fmla="*/ 1776526 w 4177355"/>
                <a:gd name="connsiteY4265" fmla="*/ 3615347 h 3832767"/>
                <a:gd name="connsiteX4266" fmla="*/ 1779101 w 4177355"/>
                <a:gd name="connsiteY4266" fmla="*/ 3614366 h 3832767"/>
                <a:gd name="connsiteX4267" fmla="*/ 1787072 w 4177355"/>
                <a:gd name="connsiteY4267" fmla="*/ 3609338 h 3832767"/>
                <a:gd name="connsiteX4268" fmla="*/ 1793694 w 4177355"/>
                <a:gd name="connsiteY4268" fmla="*/ 3602226 h 3832767"/>
                <a:gd name="connsiteX4269" fmla="*/ 1798231 w 4177355"/>
                <a:gd name="connsiteY4269" fmla="*/ 3593887 h 3832767"/>
                <a:gd name="connsiteX4270" fmla="*/ 1800070 w 4177355"/>
                <a:gd name="connsiteY4270" fmla="*/ 3585303 h 3832767"/>
                <a:gd name="connsiteX4271" fmla="*/ 1799457 w 4177355"/>
                <a:gd name="connsiteY4271" fmla="*/ 3580030 h 3832767"/>
                <a:gd name="connsiteX4272" fmla="*/ 1797495 w 4177355"/>
                <a:gd name="connsiteY4272" fmla="*/ 3575983 h 3832767"/>
                <a:gd name="connsiteX4273" fmla="*/ 1794307 w 4177355"/>
                <a:gd name="connsiteY4273" fmla="*/ 3573285 h 3832767"/>
                <a:gd name="connsiteX4274" fmla="*/ 1790015 w 4177355"/>
                <a:gd name="connsiteY4274" fmla="*/ 3572059 h 3832767"/>
                <a:gd name="connsiteX4275" fmla="*/ 106565 w 4177355"/>
                <a:gd name="connsiteY4275" fmla="*/ 3402954 h 3832767"/>
                <a:gd name="connsiteX4276" fmla="*/ 103376 w 4177355"/>
                <a:gd name="connsiteY4276" fmla="*/ 3403322 h 3832767"/>
                <a:gd name="connsiteX4277" fmla="*/ 99697 w 4177355"/>
                <a:gd name="connsiteY4277" fmla="*/ 3404793 h 3832767"/>
                <a:gd name="connsiteX4278" fmla="*/ 95773 w 4177355"/>
                <a:gd name="connsiteY4278" fmla="*/ 3407369 h 3832767"/>
                <a:gd name="connsiteX4279" fmla="*/ 91726 w 4177355"/>
                <a:gd name="connsiteY4279" fmla="*/ 3410924 h 3832767"/>
                <a:gd name="connsiteX4280" fmla="*/ 86576 w 4177355"/>
                <a:gd name="connsiteY4280" fmla="*/ 3417179 h 3832767"/>
                <a:gd name="connsiteX4281" fmla="*/ 83020 w 4177355"/>
                <a:gd name="connsiteY4281" fmla="*/ 3423678 h 3832767"/>
                <a:gd name="connsiteX4282" fmla="*/ 81426 w 4177355"/>
                <a:gd name="connsiteY4282" fmla="*/ 3429564 h 3832767"/>
                <a:gd name="connsiteX4283" fmla="*/ 82039 w 4177355"/>
                <a:gd name="connsiteY4283" fmla="*/ 3434224 h 3832767"/>
                <a:gd name="connsiteX4284" fmla="*/ 82652 w 4177355"/>
                <a:gd name="connsiteY4284" fmla="*/ 3435205 h 3832767"/>
                <a:gd name="connsiteX4285" fmla="*/ 83510 w 4177355"/>
                <a:gd name="connsiteY4285" fmla="*/ 3435941 h 3832767"/>
                <a:gd name="connsiteX4286" fmla="*/ 84491 w 4177355"/>
                <a:gd name="connsiteY4286" fmla="*/ 3436432 h 3832767"/>
                <a:gd name="connsiteX4287" fmla="*/ 85718 w 4177355"/>
                <a:gd name="connsiteY4287" fmla="*/ 3436677 h 3832767"/>
                <a:gd name="connsiteX4288" fmla="*/ 88906 w 4177355"/>
                <a:gd name="connsiteY4288" fmla="*/ 3436432 h 3832767"/>
                <a:gd name="connsiteX4289" fmla="*/ 92585 w 4177355"/>
                <a:gd name="connsiteY4289" fmla="*/ 3434960 h 3832767"/>
                <a:gd name="connsiteX4290" fmla="*/ 96509 w 4177355"/>
                <a:gd name="connsiteY4290" fmla="*/ 3432385 h 3832767"/>
                <a:gd name="connsiteX4291" fmla="*/ 100556 w 4177355"/>
                <a:gd name="connsiteY4291" fmla="*/ 3428829 h 3832767"/>
                <a:gd name="connsiteX4292" fmla="*/ 105706 w 4177355"/>
                <a:gd name="connsiteY4292" fmla="*/ 3422574 h 3832767"/>
                <a:gd name="connsiteX4293" fmla="*/ 109262 w 4177355"/>
                <a:gd name="connsiteY4293" fmla="*/ 3416075 h 3832767"/>
                <a:gd name="connsiteX4294" fmla="*/ 110857 w 4177355"/>
                <a:gd name="connsiteY4294" fmla="*/ 3410189 h 3832767"/>
                <a:gd name="connsiteX4295" fmla="*/ 110243 w 4177355"/>
                <a:gd name="connsiteY4295" fmla="*/ 3405529 h 3832767"/>
                <a:gd name="connsiteX4296" fmla="*/ 109508 w 4177355"/>
                <a:gd name="connsiteY4296" fmla="*/ 3404548 h 3832767"/>
                <a:gd name="connsiteX4297" fmla="*/ 108649 w 4177355"/>
                <a:gd name="connsiteY4297" fmla="*/ 3403812 h 3832767"/>
                <a:gd name="connsiteX4298" fmla="*/ 107668 w 4177355"/>
                <a:gd name="connsiteY4298" fmla="*/ 3403322 h 3832767"/>
                <a:gd name="connsiteX4299" fmla="*/ 106442 w 4177355"/>
                <a:gd name="connsiteY4299" fmla="*/ 3403076 h 3832767"/>
                <a:gd name="connsiteX4300" fmla="*/ 1709202 w 4177355"/>
                <a:gd name="connsiteY4300" fmla="*/ 3605782 h 3832767"/>
                <a:gd name="connsiteX4301" fmla="*/ 1707240 w 4177355"/>
                <a:gd name="connsiteY4301" fmla="*/ 3605782 h 3832767"/>
                <a:gd name="connsiteX4302" fmla="*/ 1705156 w 4177355"/>
                <a:gd name="connsiteY4302" fmla="*/ 3606027 h 3832767"/>
                <a:gd name="connsiteX4303" fmla="*/ 1702948 w 4177355"/>
                <a:gd name="connsiteY4303" fmla="*/ 3606518 h 3832767"/>
                <a:gd name="connsiteX4304" fmla="*/ 1700618 w 4177355"/>
                <a:gd name="connsiteY4304" fmla="*/ 3607376 h 3832767"/>
                <a:gd name="connsiteX4305" fmla="*/ 1692648 w 4177355"/>
                <a:gd name="connsiteY4305" fmla="*/ 3612159 h 3832767"/>
                <a:gd name="connsiteX4306" fmla="*/ 1685903 w 4177355"/>
                <a:gd name="connsiteY4306" fmla="*/ 3619149 h 3832767"/>
                <a:gd name="connsiteX4307" fmla="*/ 1681120 w 4177355"/>
                <a:gd name="connsiteY4307" fmla="*/ 3627365 h 3832767"/>
                <a:gd name="connsiteX4308" fmla="*/ 1678913 w 4177355"/>
                <a:gd name="connsiteY4308" fmla="*/ 3635949 h 3832767"/>
                <a:gd name="connsiteX4309" fmla="*/ 1679281 w 4177355"/>
                <a:gd name="connsiteY4309" fmla="*/ 3641344 h 3832767"/>
                <a:gd name="connsiteX4310" fmla="*/ 1681243 w 4177355"/>
                <a:gd name="connsiteY4310" fmla="*/ 3645514 h 3832767"/>
                <a:gd name="connsiteX4311" fmla="*/ 1684431 w 4177355"/>
                <a:gd name="connsiteY4311" fmla="*/ 3648334 h 3832767"/>
                <a:gd name="connsiteX4312" fmla="*/ 1688723 w 4177355"/>
                <a:gd name="connsiteY4312" fmla="*/ 3649683 h 3832767"/>
                <a:gd name="connsiteX4313" fmla="*/ 1690808 w 4177355"/>
                <a:gd name="connsiteY4313" fmla="*/ 3649683 h 3832767"/>
                <a:gd name="connsiteX4314" fmla="*/ 1693015 w 4177355"/>
                <a:gd name="connsiteY4314" fmla="*/ 3649438 h 3832767"/>
                <a:gd name="connsiteX4315" fmla="*/ 1695345 w 4177355"/>
                <a:gd name="connsiteY4315" fmla="*/ 3648947 h 3832767"/>
                <a:gd name="connsiteX4316" fmla="*/ 1697675 w 4177355"/>
                <a:gd name="connsiteY4316" fmla="*/ 3648089 h 3832767"/>
                <a:gd name="connsiteX4317" fmla="*/ 1705646 w 4177355"/>
                <a:gd name="connsiteY4317" fmla="*/ 3643307 h 3832767"/>
                <a:gd name="connsiteX4318" fmla="*/ 1712391 w 4177355"/>
                <a:gd name="connsiteY4318" fmla="*/ 3636317 h 3832767"/>
                <a:gd name="connsiteX4319" fmla="*/ 1717173 w 4177355"/>
                <a:gd name="connsiteY4319" fmla="*/ 3628101 h 3832767"/>
                <a:gd name="connsiteX4320" fmla="*/ 1719381 w 4177355"/>
                <a:gd name="connsiteY4320" fmla="*/ 3619516 h 3832767"/>
                <a:gd name="connsiteX4321" fmla="*/ 1719013 w 4177355"/>
                <a:gd name="connsiteY4321" fmla="*/ 3613998 h 3832767"/>
                <a:gd name="connsiteX4322" fmla="*/ 1717051 w 4177355"/>
                <a:gd name="connsiteY4322" fmla="*/ 3609706 h 3832767"/>
                <a:gd name="connsiteX4323" fmla="*/ 1713862 w 4177355"/>
                <a:gd name="connsiteY4323" fmla="*/ 3606886 h 3832767"/>
                <a:gd name="connsiteX4324" fmla="*/ 1709570 w 4177355"/>
                <a:gd name="connsiteY4324" fmla="*/ 3605537 h 3832767"/>
                <a:gd name="connsiteX4325" fmla="*/ 125572 w 4177355"/>
                <a:gd name="connsiteY4325" fmla="*/ 3438026 h 3832767"/>
                <a:gd name="connsiteX4326" fmla="*/ 122261 w 4177355"/>
                <a:gd name="connsiteY4326" fmla="*/ 3438394 h 3832767"/>
                <a:gd name="connsiteX4327" fmla="*/ 118460 w 4177355"/>
                <a:gd name="connsiteY4327" fmla="*/ 3439987 h 3832767"/>
                <a:gd name="connsiteX4328" fmla="*/ 114290 w 4177355"/>
                <a:gd name="connsiteY4328" fmla="*/ 3442685 h 3832767"/>
                <a:gd name="connsiteX4329" fmla="*/ 110121 w 4177355"/>
                <a:gd name="connsiteY4329" fmla="*/ 3446487 h 3832767"/>
                <a:gd name="connsiteX4330" fmla="*/ 105093 w 4177355"/>
                <a:gd name="connsiteY4330" fmla="*/ 3452864 h 3832767"/>
                <a:gd name="connsiteX4331" fmla="*/ 101659 w 4177355"/>
                <a:gd name="connsiteY4331" fmla="*/ 3459363 h 3832767"/>
                <a:gd name="connsiteX4332" fmla="*/ 100188 w 4177355"/>
                <a:gd name="connsiteY4332" fmla="*/ 3465249 h 3832767"/>
                <a:gd name="connsiteX4333" fmla="*/ 101046 w 4177355"/>
                <a:gd name="connsiteY4333" fmla="*/ 3469787 h 3832767"/>
                <a:gd name="connsiteX4334" fmla="*/ 101782 w 4177355"/>
                <a:gd name="connsiteY4334" fmla="*/ 3470767 h 3832767"/>
                <a:gd name="connsiteX4335" fmla="*/ 102640 w 4177355"/>
                <a:gd name="connsiteY4335" fmla="*/ 3471503 h 3832767"/>
                <a:gd name="connsiteX4336" fmla="*/ 103621 w 4177355"/>
                <a:gd name="connsiteY4336" fmla="*/ 3471994 h 3832767"/>
                <a:gd name="connsiteX4337" fmla="*/ 104725 w 4177355"/>
                <a:gd name="connsiteY4337" fmla="*/ 3472239 h 3832767"/>
                <a:gd name="connsiteX4338" fmla="*/ 108036 w 4177355"/>
                <a:gd name="connsiteY4338" fmla="*/ 3471994 h 3832767"/>
                <a:gd name="connsiteX4339" fmla="*/ 111838 w 4177355"/>
                <a:gd name="connsiteY4339" fmla="*/ 3470400 h 3832767"/>
                <a:gd name="connsiteX4340" fmla="*/ 116007 w 4177355"/>
                <a:gd name="connsiteY4340" fmla="*/ 3467702 h 3832767"/>
                <a:gd name="connsiteX4341" fmla="*/ 120176 w 4177355"/>
                <a:gd name="connsiteY4341" fmla="*/ 3463900 h 3832767"/>
                <a:gd name="connsiteX4342" fmla="*/ 125327 w 4177355"/>
                <a:gd name="connsiteY4342" fmla="*/ 3457524 h 3832767"/>
                <a:gd name="connsiteX4343" fmla="*/ 128760 w 4177355"/>
                <a:gd name="connsiteY4343" fmla="*/ 3450902 h 3832767"/>
                <a:gd name="connsiteX4344" fmla="*/ 130232 w 4177355"/>
                <a:gd name="connsiteY4344" fmla="*/ 3445015 h 3832767"/>
                <a:gd name="connsiteX4345" fmla="*/ 129374 w 4177355"/>
                <a:gd name="connsiteY4345" fmla="*/ 3440478 h 3832767"/>
                <a:gd name="connsiteX4346" fmla="*/ 128638 w 4177355"/>
                <a:gd name="connsiteY4346" fmla="*/ 3439497 h 3832767"/>
                <a:gd name="connsiteX4347" fmla="*/ 127779 w 4177355"/>
                <a:gd name="connsiteY4347" fmla="*/ 3438762 h 3832767"/>
                <a:gd name="connsiteX4348" fmla="*/ 126798 w 4177355"/>
                <a:gd name="connsiteY4348" fmla="*/ 3438271 h 3832767"/>
                <a:gd name="connsiteX4349" fmla="*/ 125695 w 4177355"/>
                <a:gd name="connsiteY4349" fmla="*/ 3438026 h 3832767"/>
                <a:gd name="connsiteX4350" fmla="*/ 1629494 w 4177355"/>
                <a:gd name="connsiteY4350" fmla="*/ 3636930 h 3832767"/>
                <a:gd name="connsiteX4351" fmla="*/ 1627654 w 4177355"/>
                <a:gd name="connsiteY4351" fmla="*/ 3636930 h 3832767"/>
                <a:gd name="connsiteX4352" fmla="*/ 1625692 w 4177355"/>
                <a:gd name="connsiteY4352" fmla="*/ 3637052 h 3832767"/>
                <a:gd name="connsiteX4353" fmla="*/ 1623607 w 4177355"/>
                <a:gd name="connsiteY4353" fmla="*/ 3637543 h 3832767"/>
                <a:gd name="connsiteX4354" fmla="*/ 1621400 w 4177355"/>
                <a:gd name="connsiteY4354" fmla="*/ 3638279 h 3832767"/>
                <a:gd name="connsiteX4355" fmla="*/ 1613552 w 4177355"/>
                <a:gd name="connsiteY4355" fmla="*/ 3642816 h 3832767"/>
                <a:gd name="connsiteX4356" fmla="*/ 1606807 w 4177355"/>
                <a:gd name="connsiteY4356" fmla="*/ 3649561 h 3832767"/>
                <a:gd name="connsiteX4357" fmla="*/ 1601779 w 4177355"/>
                <a:gd name="connsiteY4357" fmla="*/ 3657654 h 3832767"/>
                <a:gd name="connsiteX4358" fmla="*/ 1599327 w 4177355"/>
                <a:gd name="connsiteY4358" fmla="*/ 3666238 h 3832767"/>
                <a:gd name="connsiteX4359" fmla="*/ 1599449 w 4177355"/>
                <a:gd name="connsiteY4359" fmla="*/ 3672002 h 3832767"/>
                <a:gd name="connsiteX4360" fmla="*/ 1601166 w 4177355"/>
                <a:gd name="connsiteY4360" fmla="*/ 3676416 h 3832767"/>
                <a:gd name="connsiteX4361" fmla="*/ 1604355 w 4177355"/>
                <a:gd name="connsiteY4361" fmla="*/ 3679482 h 3832767"/>
                <a:gd name="connsiteX4362" fmla="*/ 1608647 w 4177355"/>
                <a:gd name="connsiteY4362" fmla="*/ 3680954 h 3832767"/>
                <a:gd name="connsiteX4363" fmla="*/ 1610486 w 4177355"/>
                <a:gd name="connsiteY4363" fmla="*/ 3680954 h 3832767"/>
                <a:gd name="connsiteX4364" fmla="*/ 1612448 w 4177355"/>
                <a:gd name="connsiteY4364" fmla="*/ 3680831 h 3832767"/>
                <a:gd name="connsiteX4365" fmla="*/ 1614533 w 4177355"/>
                <a:gd name="connsiteY4365" fmla="*/ 3680463 h 3832767"/>
                <a:gd name="connsiteX4366" fmla="*/ 1616740 w 4177355"/>
                <a:gd name="connsiteY4366" fmla="*/ 3679727 h 3832767"/>
                <a:gd name="connsiteX4367" fmla="*/ 1624711 w 4177355"/>
                <a:gd name="connsiteY4367" fmla="*/ 3675190 h 3832767"/>
                <a:gd name="connsiteX4368" fmla="*/ 1631578 w 4177355"/>
                <a:gd name="connsiteY4368" fmla="*/ 3668323 h 3832767"/>
                <a:gd name="connsiteX4369" fmla="*/ 1636606 w 4177355"/>
                <a:gd name="connsiteY4369" fmla="*/ 3660107 h 3832767"/>
                <a:gd name="connsiteX4370" fmla="*/ 1639059 w 4177355"/>
                <a:gd name="connsiteY4370" fmla="*/ 3651400 h 3832767"/>
                <a:gd name="connsiteX4371" fmla="*/ 1638813 w 4177355"/>
                <a:gd name="connsiteY4371" fmla="*/ 3645759 h 3832767"/>
                <a:gd name="connsiteX4372" fmla="*/ 1636974 w 4177355"/>
                <a:gd name="connsiteY4372" fmla="*/ 3641344 h 3832767"/>
                <a:gd name="connsiteX4373" fmla="*/ 1633786 w 4177355"/>
                <a:gd name="connsiteY4373" fmla="*/ 3638401 h 3832767"/>
                <a:gd name="connsiteX4374" fmla="*/ 1629494 w 4177355"/>
                <a:gd name="connsiteY4374" fmla="*/ 3637052 h 3832767"/>
                <a:gd name="connsiteX4375" fmla="*/ 146787 w 4177355"/>
                <a:gd name="connsiteY4375" fmla="*/ 3471994 h 3832767"/>
                <a:gd name="connsiteX4376" fmla="*/ 143353 w 4177355"/>
                <a:gd name="connsiteY4376" fmla="*/ 3472362 h 3832767"/>
                <a:gd name="connsiteX4377" fmla="*/ 139429 w 4177355"/>
                <a:gd name="connsiteY4377" fmla="*/ 3473956 h 3832767"/>
                <a:gd name="connsiteX4378" fmla="*/ 135137 w 4177355"/>
                <a:gd name="connsiteY4378" fmla="*/ 3476776 h 3832767"/>
                <a:gd name="connsiteX4379" fmla="*/ 130845 w 4177355"/>
                <a:gd name="connsiteY4379" fmla="*/ 3480823 h 3832767"/>
                <a:gd name="connsiteX4380" fmla="*/ 125817 w 4177355"/>
                <a:gd name="connsiteY4380" fmla="*/ 3487445 h 3832767"/>
                <a:gd name="connsiteX4381" fmla="*/ 122506 w 4177355"/>
                <a:gd name="connsiteY4381" fmla="*/ 3494067 h 3832767"/>
                <a:gd name="connsiteX4382" fmla="*/ 121280 w 4177355"/>
                <a:gd name="connsiteY4382" fmla="*/ 3499953 h 3832767"/>
                <a:gd name="connsiteX4383" fmla="*/ 122384 w 4177355"/>
                <a:gd name="connsiteY4383" fmla="*/ 3504490 h 3832767"/>
                <a:gd name="connsiteX4384" fmla="*/ 123119 w 4177355"/>
                <a:gd name="connsiteY4384" fmla="*/ 3505349 h 3832767"/>
                <a:gd name="connsiteX4385" fmla="*/ 123978 w 4177355"/>
                <a:gd name="connsiteY4385" fmla="*/ 3505962 h 3832767"/>
                <a:gd name="connsiteX4386" fmla="*/ 124959 w 4177355"/>
                <a:gd name="connsiteY4386" fmla="*/ 3506330 h 3832767"/>
                <a:gd name="connsiteX4387" fmla="*/ 126063 w 4177355"/>
                <a:gd name="connsiteY4387" fmla="*/ 3506575 h 3832767"/>
                <a:gd name="connsiteX4388" fmla="*/ 129496 w 4177355"/>
                <a:gd name="connsiteY4388" fmla="*/ 3506207 h 3832767"/>
                <a:gd name="connsiteX4389" fmla="*/ 133543 w 4177355"/>
                <a:gd name="connsiteY4389" fmla="*/ 3504613 h 3832767"/>
                <a:gd name="connsiteX4390" fmla="*/ 137835 w 4177355"/>
                <a:gd name="connsiteY4390" fmla="*/ 3501670 h 3832767"/>
                <a:gd name="connsiteX4391" fmla="*/ 142127 w 4177355"/>
                <a:gd name="connsiteY4391" fmla="*/ 3497623 h 3832767"/>
                <a:gd name="connsiteX4392" fmla="*/ 147155 w 4177355"/>
                <a:gd name="connsiteY4392" fmla="*/ 3491001 h 3832767"/>
                <a:gd name="connsiteX4393" fmla="*/ 150466 w 4177355"/>
                <a:gd name="connsiteY4393" fmla="*/ 3484379 h 3832767"/>
                <a:gd name="connsiteX4394" fmla="*/ 151692 w 4177355"/>
                <a:gd name="connsiteY4394" fmla="*/ 3478493 h 3832767"/>
                <a:gd name="connsiteX4395" fmla="*/ 150588 w 4177355"/>
                <a:gd name="connsiteY4395" fmla="*/ 3474078 h 3832767"/>
                <a:gd name="connsiteX4396" fmla="*/ 149853 w 4177355"/>
                <a:gd name="connsiteY4396" fmla="*/ 3473220 h 3832767"/>
                <a:gd name="connsiteX4397" fmla="*/ 148994 w 4177355"/>
                <a:gd name="connsiteY4397" fmla="*/ 3472607 h 3832767"/>
                <a:gd name="connsiteX4398" fmla="*/ 148013 w 4177355"/>
                <a:gd name="connsiteY4398" fmla="*/ 3472239 h 3832767"/>
                <a:gd name="connsiteX4399" fmla="*/ 146909 w 4177355"/>
                <a:gd name="connsiteY4399" fmla="*/ 3471994 h 3832767"/>
                <a:gd name="connsiteX4400" fmla="*/ 1550888 w 4177355"/>
                <a:gd name="connsiteY4400" fmla="*/ 3665012 h 3832767"/>
                <a:gd name="connsiteX4401" fmla="*/ 1549172 w 4177355"/>
                <a:gd name="connsiteY4401" fmla="*/ 3665012 h 3832767"/>
                <a:gd name="connsiteX4402" fmla="*/ 1547455 w 4177355"/>
                <a:gd name="connsiteY4402" fmla="*/ 3665134 h 3832767"/>
                <a:gd name="connsiteX4403" fmla="*/ 1545615 w 4177355"/>
                <a:gd name="connsiteY4403" fmla="*/ 3665502 h 3832767"/>
                <a:gd name="connsiteX4404" fmla="*/ 1543653 w 4177355"/>
                <a:gd name="connsiteY4404" fmla="*/ 3666115 h 3832767"/>
                <a:gd name="connsiteX4405" fmla="*/ 1535805 w 4177355"/>
                <a:gd name="connsiteY4405" fmla="*/ 3670407 h 3832767"/>
                <a:gd name="connsiteX4406" fmla="*/ 1528938 w 4177355"/>
                <a:gd name="connsiteY4406" fmla="*/ 3677029 h 3832767"/>
                <a:gd name="connsiteX4407" fmla="*/ 1523787 w 4177355"/>
                <a:gd name="connsiteY4407" fmla="*/ 3685000 h 3832767"/>
                <a:gd name="connsiteX4408" fmla="*/ 1520967 w 4177355"/>
                <a:gd name="connsiteY4408" fmla="*/ 3693584 h 3832767"/>
                <a:gd name="connsiteX4409" fmla="*/ 1520967 w 4177355"/>
                <a:gd name="connsiteY4409" fmla="*/ 3699470 h 3832767"/>
                <a:gd name="connsiteX4410" fmla="*/ 1522561 w 4177355"/>
                <a:gd name="connsiteY4410" fmla="*/ 3704130 h 3832767"/>
                <a:gd name="connsiteX4411" fmla="*/ 1525627 w 4177355"/>
                <a:gd name="connsiteY4411" fmla="*/ 3707319 h 3832767"/>
                <a:gd name="connsiteX4412" fmla="*/ 1529919 w 4177355"/>
                <a:gd name="connsiteY4412" fmla="*/ 3708790 h 3832767"/>
                <a:gd name="connsiteX4413" fmla="*/ 1531636 w 4177355"/>
                <a:gd name="connsiteY4413" fmla="*/ 3708790 h 3832767"/>
                <a:gd name="connsiteX4414" fmla="*/ 1533475 w 4177355"/>
                <a:gd name="connsiteY4414" fmla="*/ 3708668 h 3832767"/>
                <a:gd name="connsiteX4415" fmla="*/ 1535437 w 4177355"/>
                <a:gd name="connsiteY4415" fmla="*/ 3708300 h 3832767"/>
                <a:gd name="connsiteX4416" fmla="*/ 1537399 w 4177355"/>
                <a:gd name="connsiteY4416" fmla="*/ 3707687 h 3832767"/>
                <a:gd name="connsiteX4417" fmla="*/ 1545248 w 4177355"/>
                <a:gd name="connsiteY4417" fmla="*/ 3703517 h 3832767"/>
                <a:gd name="connsiteX4418" fmla="*/ 1552237 w 4177355"/>
                <a:gd name="connsiteY4418" fmla="*/ 3696895 h 3832767"/>
                <a:gd name="connsiteX4419" fmla="*/ 1557510 w 4177355"/>
                <a:gd name="connsiteY4419" fmla="*/ 3688802 h 3832767"/>
                <a:gd name="connsiteX4420" fmla="*/ 1560331 w 4177355"/>
                <a:gd name="connsiteY4420" fmla="*/ 3680095 h 3832767"/>
                <a:gd name="connsiteX4421" fmla="*/ 1560331 w 4177355"/>
                <a:gd name="connsiteY4421" fmla="*/ 3674209 h 3832767"/>
                <a:gd name="connsiteX4422" fmla="*/ 1558614 w 4177355"/>
                <a:gd name="connsiteY4422" fmla="*/ 3669549 h 3832767"/>
                <a:gd name="connsiteX4423" fmla="*/ 1555426 w 4177355"/>
                <a:gd name="connsiteY4423" fmla="*/ 3666361 h 3832767"/>
                <a:gd name="connsiteX4424" fmla="*/ 1551011 w 4177355"/>
                <a:gd name="connsiteY4424" fmla="*/ 3664889 h 3832767"/>
                <a:gd name="connsiteX4425" fmla="*/ 170209 w 4177355"/>
                <a:gd name="connsiteY4425" fmla="*/ 3504736 h 3832767"/>
                <a:gd name="connsiteX4426" fmla="*/ 166653 w 4177355"/>
                <a:gd name="connsiteY4426" fmla="*/ 3505103 h 3832767"/>
                <a:gd name="connsiteX4427" fmla="*/ 162483 w 4177355"/>
                <a:gd name="connsiteY4427" fmla="*/ 3506820 h 3832767"/>
                <a:gd name="connsiteX4428" fmla="*/ 158069 w 4177355"/>
                <a:gd name="connsiteY4428" fmla="*/ 3509886 h 3832767"/>
                <a:gd name="connsiteX4429" fmla="*/ 153654 w 4177355"/>
                <a:gd name="connsiteY4429" fmla="*/ 3514178 h 3832767"/>
                <a:gd name="connsiteX4430" fmla="*/ 148749 w 4177355"/>
                <a:gd name="connsiteY4430" fmla="*/ 3520800 h 3832767"/>
                <a:gd name="connsiteX4431" fmla="*/ 145561 w 4177355"/>
                <a:gd name="connsiteY4431" fmla="*/ 3527545 h 3832767"/>
                <a:gd name="connsiteX4432" fmla="*/ 144457 w 4177355"/>
                <a:gd name="connsiteY4432" fmla="*/ 3533431 h 3832767"/>
                <a:gd name="connsiteX4433" fmla="*/ 145683 w 4177355"/>
                <a:gd name="connsiteY4433" fmla="*/ 3537846 h 3832767"/>
                <a:gd name="connsiteX4434" fmla="*/ 146419 w 4177355"/>
                <a:gd name="connsiteY4434" fmla="*/ 3538581 h 3832767"/>
                <a:gd name="connsiteX4435" fmla="*/ 147277 w 4177355"/>
                <a:gd name="connsiteY4435" fmla="*/ 3539195 h 3832767"/>
                <a:gd name="connsiteX4436" fmla="*/ 148258 w 4177355"/>
                <a:gd name="connsiteY4436" fmla="*/ 3539563 h 3832767"/>
                <a:gd name="connsiteX4437" fmla="*/ 149239 w 4177355"/>
                <a:gd name="connsiteY4437" fmla="*/ 3539808 h 3832767"/>
                <a:gd name="connsiteX4438" fmla="*/ 152796 w 4177355"/>
                <a:gd name="connsiteY4438" fmla="*/ 3539440 h 3832767"/>
                <a:gd name="connsiteX4439" fmla="*/ 156965 w 4177355"/>
                <a:gd name="connsiteY4439" fmla="*/ 3537723 h 3832767"/>
                <a:gd name="connsiteX4440" fmla="*/ 161380 w 4177355"/>
                <a:gd name="connsiteY4440" fmla="*/ 3534657 h 3832767"/>
                <a:gd name="connsiteX4441" fmla="*/ 165794 w 4177355"/>
                <a:gd name="connsiteY4441" fmla="*/ 3530365 h 3832767"/>
                <a:gd name="connsiteX4442" fmla="*/ 170822 w 4177355"/>
                <a:gd name="connsiteY4442" fmla="*/ 3523621 h 3832767"/>
                <a:gd name="connsiteX4443" fmla="*/ 174010 w 4177355"/>
                <a:gd name="connsiteY4443" fmla="*/ 3516876 h 3832767"/>
                <a:gd name="connsiteX4444" fmla="*/ 175114 w 4177355"/>
                <a:gd name="connsiteY4444" fmla="*/ 3510990 h 3832767"/>
                <a:gd name="connsiteX4445" fmla="*/ 173765 w 4177355"/>
                <a:gd name="connsiteY4445" fmla="*/ 3506698 h 3832767"/>
                <a:gd name="connsiteX4446" fmla="*/ 173029 w 4177355"/>
                <a:gd name="connsiteY4446" fmla="*/ 3505962 h 3832767"/>
                <a:gd name="connsiteX4447" fmla="*/ 172171 w 4177355"/>
                <a:gd name="connsiteY4447" fmla="*/ 3505472 h 3832767"/>
                <a:gd name="connsiteX4448" fmla="*/ 171313 w 4177355"/>
                <a:gd name="connsiteY4448" fmla="*/ 3505103 h 3832767"/>
                <a:gd name="connsiteX4449" fmla="*/ 170332 w 4177355"/>
                <a:gd name="connsiteY4449" fmla="*/ 3504858 h 3832767"/>
                <a:gd name="connsiteX4450" fmla="*/ 1473632 w 4177355"/>
                <a:gd name="connsiteY4450" fmla="*/ 3690273 h 3832767"/>
                <a:gd name="connsiteX4451" fmla="*/ 1472038 w 4177355"/>
                <a:gd name="connsiteY4451" fmla="*/ 3690273 h 3832767"/>
                <a:gd name="connsiteX4452" fmla="*/ 1470444 w 4177355"/>
                <a:gd name="connsiteY4452" fmla="*/ 3690273 h 3832767"/>
                <a:gd name="connsiteX4453" fmla="*/ 1468727 w 4177355"/>
                <a:gd name="connsiteY4453" fmla="*/ 3690519 h 3832767"/>
                <a:gd name="connsiteX4454" fmla="*/ 1466888 w 4177355"/>
                <a:gd name="connsiteY4454" fmla="*/ 3691009 h 3832767"/>
                <a:gd name="connsiteX4455" fmla="*/ 1459162 w 4177355"/>
                <a:gd name="connsiteY4455" fmla="*/ 3694933 h 3832767"/>
                <a:gd name="connsiteX4456" fmla="*/ 1452172 w 4177355"/>
                <a:gd name="connsiteY4456" fmla="*/ 3701310 h 3832767"/>
                <a:gd name="connsiteX4457" fmla="*/ 1446776 w 4177355"/>
                <a:gd name="connsiteY4457" fmla="*/ 3709281 h 3832767"/>
                <a:gd name="connsiteX4458" fmla="*/ 1443711 w 4177355"/>
                <a:gd name="connsiteY4458" fmla="*/ 3717988 h 3832767"/>
                <a:gd name="connsiteX4459" fmla="*/ 1443465 w 4177355"/>
                <a:gd name="connsiteY4459" fmla="*/ 3724119 h 3832767"/>
                <a:gd name="connsiteX4460" fmla="*/ 1444937 w 4177355"/>
                <a:gd name="connsiteY4460" fmla="*/ 3728901 h 3832767"/>
                <a:gd name="connsiteX4461" fmla="*/ 1448003 w 4177355"/>
                <a:gd name="connsiteY4461" fmla="*/ 3732213 h 3832767"/>
                <a:gd name="connsiteX4462" fmla="*/ 1452417 w 4177355"/>
                <a:gd name="connsiteY4462" fmla="*/ 3733807 h 3832767"/>
                <a:gd name="connsiteX4463" fmla="*/ 1454012 w 4177355"/>
                <a:gd name="connsiteY4463" fmla="*/ 3733807 h 3832767"/>
                <a:gd name="connsiteX4464" fmla="*/ 1455606 w 4177355"/>
                <a:gd name="connsiteY4464" fmla="*/ 3733807 h 3832767"/>
                <a:gd name="connsiteX4465" fmla="*/ 1457323 w 4177355"/>
                <a:gd name="connsiteY4465" fmla="*/ 3733561 h 3832767"/>
                <a:gd name="connsiteX4466" fmla="*/ 1459162 w 4177355"/>
                <a:gd name="connsiteY4466" fmla="*/ 3733071 h 3832767"/>
                <a:gd name="connsiteX4467" fmla="*/ 1466888 w 4177355"/>
                <a:gd name="connsiteY4467" fmla="*/ 3729147 h 3832767"/>
                <a:gd name="connsiteX4468" fmla="*/ 1473877 w 4177355"/>
                <a:gd name="connsiteY4468" fmla="*/ 3722770 h 3832767"/>
                <a:gd name="connsiteX4469" fmla="*/ 1479273 w 4177355"/>
                <a:gd name="connsiteY4469" fmla="*/ 3714799 h 3832767"/>
                <a:gd name="connsiteX4470" fmla="*/ 1482339 w 4177355"/>
                <a:gd name="connsiteY4470" fmla="*/ 3706215 h 3832767"/>
                <a:gd name="connsiteX4471" fmla="*/ 1482584 w 4177355"/>
                <a:gd name="connsiteY4471" fmla="*/ 3700084 h 3832767"/>
                <a:gd name="connsiteX4472" fmla="*/ 1481113 w 4177355"/>
                <a:gd name="connsiteY4472" fmla="*/ 3695301 h 3832767"/>
                <a:gd name="connsiteX4473" fmla="*/ 1478047 w 4177355"/>
                <a:gd name="connsiteY4473" fmla="*/ 3691990 h 3832767"/>
                <a:gd name="connsiteX4474" fmla="*/ 1473632 w 4177355"/>
                <a:gd name="connsiteY4474" fmla="*/ 3690396 h 3832767"/>
                <a:gd name="connsiteX4475" fmla="*/ 195716 w 4177355"/>
                <a:gd name="connsiteY4475" fmla="*/ 3536129 h 3832767"/>
                <a:gd name="connsiteX4476" fmla="*/ 191914 w 4177355"/>
                <a:gd name="connsiteY4476" fmla="*/ 3536497 h 3832767"/>
                <a:gd name="connsiteX4477" fmla="*/ 187622 w 4177355"/>
                <a:gd name="connsiteY4477" fmla="*/ 3538336 h 3832767"/>
                <a:gd name="connsiteX4478" fmla="*/ 183085 w 4177355"/>
                <a:gd name="connsiteY4478" fmla="*/ 3541647 h 3832767"/>
                <a:gd name="connsiteX4479" fmla="*/ 178548 w 4177355"/>
                <a:gd name="connsiteY4479" fmla="*/ 3546184 h 3832767"/>
                <a:gd name="connsiteX4480" fmla="*/ 173643 w 4177355"/>
                <a:gd name="connsiteY4480" fmla="*/ 3552929 h 3832767"/>
                <a:gd name="connsiteX4481" fmla="*/ 170699 w 4177355"/>
                <a:gd name="connsiteY4481" fmla="*/ 3559673 h 3832767"/>
                <a:gd name="connsiteX4482" fmla="*/ 169841 w 4177355"/>
                <a:gd name="connsiteY4482" fmla="*/ 3565560 h 3832767"/>
                <a:gd name="connsiteX4483" fmla="*/ 171313 w 4177355"/>
                <a:gd name="connsiteY4483" fmla="*/ 3569852 h 3832767"/>
                <a:gd name="connsiteX4484" fmla="*/ 172048 w 4177355"/>
                <a:gd name="connsiteY4484" fmla="*/ 3570465 h 3832767"/>
                <a:gd name="connsiteX4485" fmla="*/ 172784 w 4177355"/>
                <a:gd name="connsiteY4485" fmla="*/ 3570956 h 3832767"/>
                <a:gd name="connsiteX4486" fmla="*/ 173643 w 4177355"/>
                <a:gd name="connsiteY4486" fmla="*/ 3571323 h 3832767"/>
                <a:gd name="connsiteX4487" fmla="*/ 174624 w 4177355"/>
                <a:gd name="connsiteY4487" fmla="*/ 3571568 h 3832767"/>
                <a:gd name="connsiteX4488" fmla="*/ 178425 w 4177355"/>
                <a:gd name="connsiteY4488" fmla="*/ 3571201 h 3832767"/>
                <a:gd name="connsiteX4489" fmla="*/ 182717 w 4177355"/>
                <a:gd name="connsiteY4489" fmla="*/ 3569361 h 3832767"/>
                <a:gd name="connsiteX4490" fmla="*/ 187377 w 4177355"/>
                <a:gd name="connsiteY4490" fmla="*/ 3566050 h 3832767"/>
                <a:gd name="connsiteX4491" fmla="*/ 191914 w 4177355"/>
                <a:gd name="connsiteY4491" fmla="*/ 3561513 h 3832767"/>
                <a:gd name="connsiteX4492" fmla="*/ 196819 w 4177355"/>
                <a:gd name="connsiteY4492" fmla="*/ 3554646 h 3832767"/>
                <a:gd name="connsiteX4493" fmla="*/ 199885 w 4177355"/>
                <a:gd name="connsiteY4493" fmla="*/ 3547901 h 3832767"/>
                <a:gd name="connsiteX4494" fmla="*/ 200744 w 4177355"/>
                <a:gd name="connsiteY4494" fmla="*/ 3542015 h 3832767"/>
                <a:gd name="connsiteX4495" fmla="*/ 199272 w 4177355"/>
                <a:gd name="connsiteY4495" fmla="*/ 3537723 h 3832767"/>
                <a:gd name="connsiteX4496" fmla="*/ 198536 w 4177355"/>
                <a:gd name="connsiteY4496" fmla="*/ 3537110 h 3832767"/>
                <a:gd name="connsiteX4497" fmla="*/ 197678 w 4177355"/>
                <a:gd name="connsiteY4497" fmla="*/ 3536619 h 3832767"/>
                <a:gd name="connsiteX4498" fmla="*/ 196819 w 4177355"/>
                <a:gd name="connsiteY4498" fmla="*/ 3536251 h 3832767"/>
                <a:gd name="connsiteX4499" fmla="*/ 195838 w 4177355"/>
                <a:gd name="connsiteY4499" fmla="*/ 3536006 h 3832767"/>
                <a:gd name="connsiteX4500" fmla="*/ 1397357 w 4177355"/>
                <a:gd name="connsiteY4500" fmla="*/ 3712715 h 3832767"/>
                <a:gd name="connsiteX4501" fmla="*/ 1396008 w 4177355"/>
                <a:gd name="connsiteY4501" fmla="*/ 3712715 h 3832767"/>
                <a:gd name="connsiteX4502" fmla="*/ 1394536 w 4177355"/>
                <a:gd name="connsiteY4502" fmla="*/ 3712715 h 3832767"/>
                <a:gd name="connsiteX4503" fmla="*/ 1393065 w 4177355"/>
                <a:gd name="connsiteY4503" fmla="*/ 3712960 h 3832767"/>
                <a:gd name="connsiteX4504" fmla="*/ 1391471 w 4177355"/>
                <a:gd name="connsiteY4504" fmla="*/ 3713328 h 3832767"/>
                <a:gd name="connsiteX4505" fmla="*/ 1383745 w 4177355"/>
                <a:gd name="connsiteY4505" fmla="*/ 3717007 h 3832767"/>
                <a:gd name="connsiteX4506" fmla="*/ 1376755 w 4177355"/>
                <a:gd name="connsiteY4506" fmla="*/ 3723138 h 3832767"/>
                <a:gd name="connsiteX4507" fmla="*/ 1371237 w 4177355"/>
                <a:gd name="connsiteY4507" fmla="*/ 3730986 h 3832767"/>
                <a:gd name="connsiteX4508" fmla="*/ 1367926 w 4177355"/>
                <a:gd name="connsiteY4508" fmla="*/ 3739570 h 3832767"/>
                <a:gd name="connsiteX4509" fmla="*/ 1367436 w 4177355"/>
                <a:gd name="connsiteY4509" fmla="*/ 3745947 h 3832767"/>
                <a:gd name="connsiteX4510" fmla="*/ 1368784 w 4177355"/>
                <a:gd name="connsiteY4510" fmla="*/ 3750975 h 3832767"/>
                <a:gd name="connsiteX4511" fmla="*/ 1371727 w 4177355"/>
                <a:gd name="connsiteY4511" fmla="*/ 3754408 h 3832767"/>
                <a:gd name="connsiteX4512" fmla="*/ 1376142 w 4177355"/>
                <a:gd name="connsiteY4512" fmla="*/ 3756125 h 3832767"/>
                <a:gd name="connsiteX4513" fmla="*/ 1377491 w 4177355"/>
                <a:gd name="connsiteY4513" fmla="*/ 3756125 h 3832767"/>
                <a:gd name="connsiteX4514" fmla="*/ 1378963 w 4177355"/>
                <a:gd name="connsiteY4514" fmla="*/ 3756125 h 3832767"/>
                <a:gd name="connsiteX4515" fmla="*/ 1380434 w 4177355"/>
                <a:gd name="connsiteY4515" fmla="*/ 3755880 h 3832767"/>
                <a:gd name="connsiteX4516" fmla="*/ 1382028 w 4177355"/>
                <a:gd name="connsiteY4516" fmla="*/ 3755512 h 3832767"/>
                <a:gd name="connsiteX4517" fmla="*/ 1389754 w 4177355"/>
                <a:gd name="connsiteY4517" fmla="*/ 3751833 h 3832767"/>
                <a:gd name="connsiteX4518" fmla="*/ 1396744 w 4177355"/>
                <a:gd name="connsiteY4518" fmla="*/ 3745579 h 3832767"/>
                <a:gd name="connsiteX4519" fmla="*/ 1402262 w 4177355"/>
                <a:gd name="connsiteY4519" fmla="*/ 3737731 h 3832767"/>
                <a:gd name="connsiteX4520" fmla="*/ 1405573 w 4177355"/>
                <a:gd name="connsiteY4520" fmla="*/ 3729147 h 3832767"/>
                <a:gd name="connsiteX4521" fmla="*/ 1406064 w 4177355"/>
                <a:gd name="connsiteY4521" fmla="*/ 3722770 h 3832767"/>
                <a:gd name="connsiteX4522" fmla="*/ 1404715 w 4177355"/>
                <a:gd name="connsiteY4522" fmla="*/ 3717742 h 3832767"/>
                <a:gd name="connsiteX4523" fmla="*/ 1401772 w 4177355"/>
                <a:gd name="connsiteY4523" fmla="*/ 3714309 h 3832767"/>
                <a:gd name="connsiteX4524" fmla="*/ 1397357 w 4177355"/>
                <a:gd name="connsiteY4524" fmla="*/ 3712715 h 3832767"/>
                <a:gd name="connsiteX4525" fmla="*/ 223430 w 4177355"/>
                <a:gd name="connsiteY4525" fmla="*/ 3565928 h 3832767"/>
                <a:gd name="connsiteX4526" fmla="*/ 219506 w 4177355"/>
                <a:gd name="connsiteY4526" fmla="*/ 3566296 h 3832767"/>
                <a:gd name="connsiteX4527" fmla="*/ 214969 w 4177355"/>
                <a:gd name="connsiteY4527" fmla="*/ 3568258 h 3832767"/>
                <a:gd name="connsiteX4528" fmla="*/ 210186 w 4177355"/>
                <a:gd name="connsiteY4528" fmla="*/ 3571691 h 3832767"/>
                <a:gd name="connsiteX4529" fmla="*/ 205526 w 4177355"/>
                <a:gd name="connsiteY4529" fmla="*/ 3576474 h 3832767"/>
                <a:gd name="connsiteX4530" fmla="*/ 200744 w 4177355"/>
                <a:gd name="connsiteY4530" fmla="*/ 3583341 h 3832767"/>
                <a:gd name="connsiteX4531" fmla="*/ 197923 w 4177355"/>
                <a:gd name="connsiteY4531" fmla="*/ 3590086 h 3832767"/>
                <a:gd name="connsiteX4532" fmla="*/ 197310 w 4177355"/>
                <a:gd name="connsiteY4532" fmla="*/ 3595972 h 3832767"/>
                <a:gd name="connsiteX4533" fmla="*/ 199027 w 4177355"/>
                <a:gd name="connsiteY4533" fmla="*/ 3600141 h 3832767"/>
                <a:gd name="connsiteX4534" fmla="*/ 199640 w 4177355"/>
                <a:gd name="connsiteY4534" fmla="*/ 3600754 h 3832767"/>
                <a:gd name="connsiteX4535" fmla="*/ 200376 w 4177355"/>
                <a:gd name="connsiteY4535" fmla="*/ 3601245 h 3832767"/>
                <a:gd name="connsiteX4536" fmla="*/ 201234 w 4177355"/>
                <a:gd name="connsiteY4536" fmla="*/ 3601613 h 3832767"/>
                <a:gd name="connsiteX4537" fmla="*/ 202093 w 4177355"/>
                <a:gd name="connsiteY4537" fmla="*/ 3601858 h 3832767"/>
                <a:gd name="connsiteX4538" fmla="*/ 206017 w 4177355"/>
                <a:gd name="connsiteY4538" fmla="*/ 3601490 h 3832767"/>
                <a:gd name="connsiteX4539" fmla="*/ 210554 w 4177355"/>
                <a:gd name="connsiteY4539" fmla="*/ 3599528 h 3832767"/>
                <a:gd name="connsiteX4540" fmla="*/ 215336 w 4177355"/>
                <a:gd name="connsiteY4540" fmla="*/ 3596094 h 3832767"/>
                <a:gd name="connsiteX4541" fmla="*/ 219996 w 4177355"/>
                <a:gd name="connsiteY4541" fmla="*/ 3591312 h 3832767"/>
                <a:gd name="connsiteX4542" fmla="*/ 224779 w 4177355"/>
                <a:gd name="connsiteY4542" fmla="*/ 3584322 h 3832767"/>
                <a:gd name="connsiteX4543" fmla="*/ 227599 w 4177355"/>
                <a:gd name="connsiteY4543" fmla="*/ 3577577 h 3832767"/>
                <a:gd name="connsiteX4544" fmla="*/ 228212 w 4177355"/>
                <a:gd name="connsiteY4544" fmla="*/ 3571814 h 3832767"/>
                <a:gd name="connsiteX4545" fmla="*/ 226496 w 4177355"/>
                <a:gd name="connsiteY4545" fmla="*/ 3567767 h 3832767"/>
                <a:gd name="connsiteX4546" fmla="*/ 225760 w 4177355"/>
                <a:gd name="connsiteY4546" fmla="*/ 3567154 h 3832767"/>
                <a:gd name="connsiteX4547" fmla="*/ 225024 w 4177355"/>
                <a:gd name="connsiteY4547" fmla="*/ 3566663 h 3832767"/>
                <a:gd name="connsiteX4548" fmla="*/ 224166 w 4177355"/>
                <a:gd name="connsiteY4548" fmla="*/ 3566296 h 3832767"/>
                <a:gd name="connsiteX4549" fmla="*/ 223307 w 4177355"/>
                <a:gd name="connsiteY4549" fmla="*/ 3566173 h 3832767"/>
                <a:gd name="connsiteX4550" fmla="*/ 1322799 w 4177355"/>
                <a:gd name="connsiteY4550" fmla="*/ 3732335 h 3832767"/>
                <a:gd name="connsiteX4551" fmla="*/ 1321572 w 4177355"/>
                <a:gd name="connsiteY4551" fmla="*/ 3732335 h 3832767"/>
                <a:gd name="connsiteX4552" fmla="*/ 1320223 w 4177355"/>
                <a:gd name="connsiteY4552" fmla="*/ 3732335 h 3832767"/>
                <a:gd name="connsiteX4553" fmla="*/ 1318874 w 4177355"/>
                <a:gd name="connsiteY4553" fmla="*/ 3732458 h 3832767"/>
                <a:gd name="connsiteX4554" fmla="*/ 1317403 w 4177355"/>
                <a:gd name="connsiteY4554" fmla="*/ 3732703 h 3832767"/>
                <a:gd name="connsiteX4555" fmla="*/ 1309800 w 4177355"/>
                <a:gd name="connsiteY4555" fmla="*/ 3736137 h 3832767"/>
                <a:gd name="connsiteX4556" fmla="*/ 1302810 w 4177355"/>
                <a:gd name="connsiteY4556" fmla="*/ 3742145 h 3832767"/>
                <a:gd name="connsiteX4557" fmla="*/ 1297169 w 4177355"/>
                <a:gd name="connsiteY4557" fmla="*/ 3749871 h 3832767"/>
                <a:gd name="connsiteX4558" fmla="*/ 1293613 w 4177355"/>
                <a:gd name="connsiteY4558" fmla="*/ 3758455 h 3832767"/>
                <a:gd name="connsiteX4559" fmla="*/ 1292877 w 4177355"/>
                <a:gd name="connsiteY4559" fmla="*/ 3764954 h 3832767"/>
                <a:gd name="connsiteX4560" fmla="*/ 1293981 w 4177355"/>
                <a:gd name="connsiteY4560" fmla="*/ 3770105 h 3832767"/>
                <a:gd name="connsiteX4561" fmla="*/ 1296924 w 4177355"/>
                <a:gd name="connsiteY4561" fmla="*/ 3773661 h 3832767"/>
                <a:gd name="connsiteX4562" fmla="*/ 1301339 w 4177355"/>
                <a:gd name="connsiteY4562" fmla="*/ 3775378 h 3832767"/>
                <a:gd name="connsiteX4563" fmla="*/ 1302565 w 4177355"/>
                <a:gd name="connsiteY4563" fmla="*/ 3775378 h 3832767"/>
                <a:gd name="connsiteX4564" fmla="*/ 1303914 w 4177355"/>
                <a:gd name="connsiteY4564" fmla="*/ 3775378 h 3832767"/>
                <a:gd name="connsiteX4565" fmla="*/ 1305263 w 4177355"/>
                <a:gd name="connsiteY4565" fmla="*/ 3775255 h 3832767"/>
                <a:gd name="connsiteX4566" fmla="*/ 1306734 w 4177355"/>
                <a:gd name="connsiteY4566" fmla="*/ 3775010 h 3832767"/>
                <a:gd name="connsiteX4567" fmla="*/ 1314337 w 4177355"/>
                <a:gd name="connsiteY4567" fmla="*/ 3771576 h 3832767"/>
                <a:gd name="connsiteX4568" fmla="*/ 1321327 w 4177355"/>
                <a:gd name="connsiteY4568" fmla="*/ 3765568 h 3832767"/>
                <a:gd name="connsiteX4569" fmla="*/ 1326968 w 4177355"/>
                <a:gd name="connsiteY4569" fmla="*/ 3757842 h 3832767"/>
                <a:gd name="connsiteX4570" fmla="*/ 1330524 w 4177355"/>
                <a:gd name="connsiteY4570" fmla="*/ 3749135 h 3832767"/>
                <a:gd name="connsiteX4571" fmla="*/ 1331260 w 4177355"/>
                <a:gd name="connsiteY4571" fmla="*/ 3742636 h 3832767"/>
                <a:gd name="connsiteX4572" fmla="*/ 1330034 w 4177355"/>
                <a:gd name="connsiteY4572" fmla="*/ 3737485 h 3832767"/>
                <a:gd name="connsiteX4573" fmla="*/ 1327091 w 4177355"/>
                <a:gd name="connsiteY4573" fmla="*/ 3733929 h 3832767"/>
                <a:gd name="connsiteX4574" fmla="*/ 1322676 w 4177355"/>
                <a:gd name="connsiteY4574" fmla="*/ 3732213 h 3832767"/>
                <a:gd name="connsiteX4575" fmla="*/ 253474 w 4177355"/>
                <a:gd name="connsiteY4575" fmla="*/ 3594378 h 3832767"/>
                <a:gd name="connsiteX4576" fmla="*/ 249427 w 4177355"/>
                <a:gd name="connsiteY4576" fmla="*/ 3594746 h 3832767"/>
                <a:gd name="connsiteX4577" fmla="*/ 244767 w 4177355"/>
                <a:gd name="connsiteY4577" fmla="*/ 3596830 h 3832767"/>
                <a:gd name="connsiteX4578" fmla="*/ 239862 w 4177355"/>
                <a:gd name="connsiteY4578" fmla="*/ 3600509 h 3832767"/>
                <a:gd name="connsiteX4579" fmla="*/ 235080 w 4177355"/>
                <a:gd name="connsiteY4579" fmla="*/ 3605414 h 3832767"/>
                <a:gd name="connsiteX4580" fmla="*/ 230420 w 4177355"/>
                <a:gd name="connsiteY4580" fmla="*/ 3612527 h 3832767"/>
                <a:gd name="connsiteX4581" fmla="*/ 227722 w 4177355"/>
                <a:gd name="connsiteY4581" fmla="*/ 3619394 h 3832767"/>
                <a:gd name="connsiteX4582" fmla="*/ 227231 w 4177355"/>
                <a:gd name="connsiteY4582" fmla="*/ 3625280 h 3832767"/>
                <a:gd name="connsiteX4583" fmla="*/ 229194 w 4177355"/>
                <a:gd name="connsiteY4583" fmla="*/ 3629327 h 3832767"/>
                <a:gd name="connsiteX4584" fmla="*/ 229807 w 4177355"/>
                <a:gd name="connsiteY4584" fmla="*/ 3629817 h 3832767"/>
                <a:gd name="connsiteX4585" fmla="*/ 230542 w 4177355"/>
                <a:gd name="connsiteY4585" fmla="*/ 3630185 h 3832767"/>
                <a:gd name="connsiteX4586" fmla="*/ 231278 w 4177355"/>
                <a:gd name="connsiteY4586" fmla="*/ 3630430 h 3832767"/>
                <a:gd name="connsiteX4587" fmla="*/ 232137 w 4177355"/>
                <a:gd name="connsiteY4587" fmla="*/ 3630553 h 3832767"/>
                <a:gd name="connsiteX4588" fmla="*/ 236183 w 4177355"/>
                <a:gd name="connsiteY4588" fmla="*/ 3630185 h 3832767"/>
                <a:gd name="connsiteX4589" fmla="*/ 240843 w 4177355"/>
                <a:gd name="connsiteY4589" fmla="*/ 3628101 h 3832767"/>
                <a:gd name="connsiteX4590" fmla="*/ 245748 w 4177355"/>
                <a:gd name="connsiteY4590" fmla="*/ 3624422 h 3832767"/>
                <a:gd name="connsiteX4591" fmla="*/ 250531 w 4177355"/>
                <a:gd name="connsiteY4591" fmla="*/ 3619394 h 3832767"/>
                <a:gd name="connsiteX4592" fmla="*/ 255191 w 4177355"/>
                <a:gd name="connsiteY4592" fmla="*/ 3612281 h 3832767"/>
                <a:gd name="connsiteX4593" fmla="*/ 257889 w 4177355"/>
                <a:gd name="connsiteY4593" fmla="*/ 3605414 h 3832767"/>
                <a:gd name="connsiteX4594" fmla="*/ 258379 w 4177355"/>
                <a:gd name="connsiteY4594" fmla="*/ 3599651 h 3832767"/>
                <a:gd name="connsiteX4595" fmla="*/ 256417 w 4177355"/>
                <a:gd name="connsiteY4595" fmla="*/ 3595604 h 3832767"/>
                <a:gd name="connsiteX4596" fmla="*/ 255804 w 4177355"/>
                <a:gd name="connsiteY4596" fmla="*/ 3595113 h 3832767"/>
                <a:gd name="connsiteX4597" fmla="*/ 255068 w 4177355"/>
                <a:gd name="connsiteY4597" fmla="*/ 3594746 h 3832767"/>
                <a:gd name="connsiteX4598" fmla="*/ 254332 w 4177355"/>
                <a:gd name="connsiteY4598" fmla="*/ 3594500 h 3832767"/>
                <a:gd name="connsiteX4599" fmla="*/ 253474 w 4177355"/>
                <a:gd name="connsiteY4599" fmla="*/ 3594378 h 3832767"/>
                <a:gd name="connsiteX4600" fmla="*/ 1249834 w 4177355"/>
                <a:gd name="connsiteY4600" fmla="*/ 3749013 h 3832767"/>
                <a:gd name="connsiteX4601" fmla="*/ 1248731 w 4177355"/>
                <a:gd name="connsiteY4601" fmla="*/ 3749013 h 3832767"/>
                <a:gd name="connsiteX4602" fmla="*/ 1247504 w 4177355"/>
                <a:gd name="connsiteY4602" fmla="*/ 3749013 h 3832767"/>
                <a:gd name="connsiteX4603" fmla="*/ 1246278 w 4177355"/>
                <a:gd name="connsiteY4603" fmla="*/ 3749013 h 3832767"/>
                <a:gd name="connsiteX4604" fmla="*/ 1245052 w 4177355"/>
                <a:gd name="connsiteY4604" fmla="*/ 3749258 h 3832767"/>
                <a:gd name="connsiteX4605" fmla="*/ 1237572 w 4177355"/>
                <a:gd name="connsiteY4605" fmla="*/ 3752446 h 3832767"/>
                <a:gd name="connsiteX4606" fmla="*/ 1230582 w 4177355"/>
                <a:gd name="connsiteY4606" fmla="*/ 3758210 h 3832767"/>
                <a:gd name="connsiteX4607" fmla="*/ 1224818 w 4177355"/>
                <a:gd name="connsiteY4607" fmla="*/ 3765690 h 3832767"/>
                <a:gd name="connsiteX4608" fmla="*/ 1221017 w 4177355"/>
                <a:gd name="connsiteY4608" fmla="*/ 3774274 h 3832767"/>
                <a:gd name="connsiteX4609" fmla="*/ 1220035 w 4177355"/>
                <a:gd name="connsiteY4609" fmla="*/ 3780896 h 3832767"/>
                <a:gd name="connsiteX4610" fmla="*/ 1221017 w 4177355"/>
                <a:gd name="connsiteY4610" fmla="*/ 3786292 h 3832767"/>
                <a:gd name="connsiteX4611" fmla="*/ 1223837 w 4177355"/>
                <a:gd name="connsiteY4611" fmla="*/ 3790093 h 3832767"/>
                <a:gd name="connsiteX4612" fmla="*/ 1228252 w 4177355"/>
                <a:gd name="connsiteY4612" fmla="*/ 3791933 h 3832767"/>
                <a:gd name="connsiteX4613" fmla="*/ 1229355 w 4177355"/>
                <a:gd name="connsiteY4613" fmla="*/ 3791933 h 3832767"/>
                <a:gd name="connsiteX4614" fmla="*/ 1230459 w 4177355"/>
                <a:gd name="connsiteY4614" fmla="*/ 3791933 h 3832767"/>
                <a:gd name="connsiteX4615" fmla="*/ 1231685 w 4177355"/>
                <a:gd name="connsiteY4615" fmla="*/ 3791933 h 3832767"/>
                <a:gd name="connsiteX4616" fmla="*/ 1232912 w 4177355"/>
                <a:gd name="connsiteY4616" fmla="*/ 3791688 h 3832767"/>
                <a:gd name="connsiteX4617" fmla="*/ 1240392 w 4177355"/>
                <a:gd name="connsiteY4617" fmla="*/ 3788499 h 3832767"/>
                <a:gd name="connsiteX4618" fmla="*/ 1247504 w 4177355"/>
                <a:gd name="connsiteY4618" fmla="*/ 3782736 h 3832767"/>
                <a:gd name="connsiteX4619" fmla="*/ 1253391 w 4177355"/>
                <a:gd name="connsiteY4619" fmla="*/ 3775133 h 3832767"/>
                <a:gd name="connsiteX4620" fmla="*/ 1257192 w 4177355"/>
                <a:gd name="connsiteY4620" fmla="*/ 3766548 h 3832767"/>
                <a:gd name="connsiteX4621" fmla="*/ 1258173 w 4177355"/>
                <a:gd name="connsiteY4621" fmla="*/ 3759804 h 3832767"/>
                <a:gd name="connsiteX4622" fmla="*/ 1257192 w 4177355"/>
                <a:gd name="connsiteY4622" fmla="*/ 3754408 h 3832767"/>
                <a:gd name="connsiteX4623" fmla="*/ 1254372 w 4177355"/>
                <a:gd name="connsiteY4623" fmla="*/ 3750730 h 3832767"/>
                <a:gd name="connsiteX4624" fmla="*/ 1249957 w 4177355"/>
                <a:gd name="connsiteY4624" fmla="*/ 3749013 h 3832767"/>
                <a:gd name="connsiteX4625" fmla="*/ 285725 w 4177355"/>
                <a:gd name="connsiteY4625" fmla="*/ 3621111 h 3832767"/>
                <a:gd name="connsiteX4626" fmla="*/ 281433 w 4177355"/>
                <a:gd name="connsiteY4626" fmla="*/ 3621601 h 3832767"/>
                <a:gd name="connsiteX4627" fmla="*/ 276528 w 4177355"/>
                <a:gd name="connsiteY4627" fmla="*/ 3623809 h 3832767"/>
                <a:gd name="connsiteX4628" fmla="*/ 271501 w 4177355"/>
                <a:gd name="connsiteY4628" fmla="*/ 3627610 h 3832767"/>
                <a:gd name="connsiteX4629" fmla="*/ 266595 w 4177355"/>
                <a:gd name="connsiteY4629" fmla="*/ 3632883 h 3832767"/>
                <a:gd name="connsiteX4630" fmla="*/ 262058 w 4177355"/>
                <a:gd name="connsiteY4630" fmla="*/ 3639995 h 3832767"/>
                <a:gd name="connsiteX4631" fmla="*/ 259483 w 4177355"/>
                <a:gd name="connsiteY4631" fmla="*/ 3646863 h 3832767"/>
                <a:gd name="connsiteX4632" fmla="*/ 259238 w 4177355"/>
                <a:gd name="connsiteY4632" fmla="*/ 3652626 h 3832767"/>
                <a:gd name="connsiteX4633" fmla="*/ 261445 w 4177355"/>
                <a:gd name="connsiteY4633" fmla="*/ 3656550 h 3832767"/>
                <a:gd name="connsiteX4634" fmla="*/ 262058 w 4177355"/>
                <a:gd name="connsiteY4634" fmla="*/ 3656918 h 3832767"/>
                <a:gd name="connsiteX4635" fmla="*/ 262671 w 4177355"/>
                <a:gd name="connsiteY4635" fmla="*/ 3657286 h 3832767"/>
                <a:gd name="connsiteX4636" fmla="*/ 263407 w 4177355"/>
                <a:gd name="connsiteY4636" fmla="*/ 3657532 h 3832767"/>
                <a:gd name="connsiteX4637" fmla="*/ 264143 w 4177355"/>
                <a:gd name="connsiteY4637" fmla="*/ 3657654 h 3832767"/>
                <a:gd name="connsiteX4638" fmla="*/ 268435 w 4177355"/>
                <a:gd name="connsiteY4638" fmla="*/ 3657164 h 3832767"/>
                <a:gd name="connsiteX4639" fmla="*/ 273340 w 4177355"/>
                <a:gd name="connsiteY4639" fmla="*/ 3654956 h 3832767"/>
                <a:gd name="connsiteX4640" fmla="*/ 278490 w 4177355"/>
                <a:gd name="connsiteY4640" fmla="*/ 3651032 h 3832767"/>
                <a:gd name="connsiteX4641" fmla="*/ 283396 w 4177355"/>
                <a:gd name="connsiteY4641" fmla="*/ 3645759 h 3832767"/>
                <a:gd name="connsiteX4642" fmla="*/ 287933 w 4177355"/>
                <a:gd name="connsiteY4642" fmla="*/ 3638647 h 3832767"/>
                <a:gd name="connsiteX4643" fmla="*/ 290385 w 4177355"/>
                <a:gd name="connsiteY4643" fmla="*/ 3631779 h 3832767"/>
                <a:gd name="connsiteX4644" fmla="*/ 290631 w 4177355"/>
                <a:gd name="connsiteY4644" fmla="*/ 3626016 h 3832767"/>
                <a:gd name="connsiteX4645" fmla="*/ 288423 w 4177355"/>
                <a:gd name="connsiteY4645" fmla="*/ 3622092 h 3832767"/>
                <a:gd name="connsiteX4646" fmla="*/ 287810 w 4177355"/>
                <a:gd name="connsiteY4646" fmla="*/ 3621724 h 3832767"/>
                <a:gd name="connsiteX4647" fmla="*/ 287074 w 4177355"/>
                <a:gd name="connsiteY4647" fmla="*/ 3621356 h 3832767"/>
                <a:gd name="connsiteX4648" fmla="*/ 286339 w 4177355"/>
                <a:gd name="connsiteY4648" fmla="*/ 3621111 h 3832767"/>
                <a:gd name="connsiteX4649" fmla="*/ 285603 w 4177355"/>
                <a:gd name="connsiteY4649" fmla="*/ 3620988 h 3832767"/>
                <a:gd name="connsiteX4650" fmla="*/ 1178342 w 4177355"/>
                <a:gd name="connsiteY4650" fmla="*/ 3762870 h 3832767"/>
                <a:gd name="connsiteX4651" fmla="*/ 1177361 w 4177355"/>
                <a:gd name="connsiteY4651" fmla="*/ 3762870 h 3832767"/>
                <a:gd name="connsiteX4652" fmla="*/ 1176380 w 4177355"/>
                <a:gd name="connsiteY4652" fmla="*/ 3762870 h 3832767"/>
                <a:gd name="connsiteX4653" fmla="*/ 1175399 w 4177355"/>
                <a:gd name="connsiteY4653" fmla="*/ 3762870 h 3832767"/>
                <a:gd name="connsiteX4654" fmla="*/ 1174295 w 4177355"/>
                <a:gd name="connsiteY4654" fmla="*/ 3762992 h 3832767"/>
                <a:gd name="connsiteX4655" fmla="*/ 1166937 w 4177355"/>
                <a:gd name="connsiteY4655" fmla="*/ 3765813 h 3832767"/>
                <a:gd name="connsiteX4656" fmla="*/ 1159947 w 4177355"/>
                <a:gd name="connsiteY4656" fmla="*/ 3771331 h 3832767"/>
                <a:gd name="connsiteX4657" fmla="*/ 1154061 w 4177355"/>
                <a:gd name="connsiteY4657" fmla="*/ 3778689 h 3832767"/>
                <a:gd name="connsiteX4658" fmla="*/ 1150014 w 4177355"/>
                <a:gd name="connsiteY4658" fmla="*/ 3787273 h 3832767"/>
                <a:gd name="connsiteX4659" fmla="*/ 1148788 w 4177355"/>
                <a:gd name="connsiteY4659" fmla="*/ 3794140 h 3832767"/>
                <a:gd name="connsiteX4660" fmla="*/ 1149646 w 4177355"/>
                <a:gd name="connsiteY4660" fmla="*/ 3799658 h 3832767"/>
                <a:gd name="connsiteX4661" fmla="*/ 1152344 w 4177355"/>
                <a:gd name="connsiteY4661" fmla="*/ 3803583 h 3832767"/>
                <a:gd name="connsiteX4662" fmla="*/ 1156759 w 4177355"/>
                <a:gd name="connsiteY4662" fmla="*/ 3805422 h 3832767"/>
                <a:gd name="connsiteX4663" fmla="*/ 1157740 w 4177355"/>
                <a:gd name="connsiteY4663" fmla="*/ 3805422 h 3832767"/>
                <a:gd name="connsiteX4664" fmla="*/ 1158721 w 4177355"/>
                <a:gd name="connsiteY4664" fmla="*/ 3805422 h 3832767"/>
                <a:gd name="connsiteX4665" fmla="*/ 1159825 w 4177355"/>
                <a:gd name="connsiteY4665" fmla="*/ 3805422 h 3832767"/>
                <a:gd name="connsiteX4666" fmla="*/ 1160928 w 4177355"/>
                <a:gd name="connsiteY4666" fmla="*/ 3805299 h 3832767"/>
                <a:gd name="connsiteX4667" fmla="*/ 1168286 w 4177355"/>
                <a:gd name="connsiteY4667" fmla="*/ 3802356 h 3832767"/>
                <a:gd name="connsiteX4668" fmla="*/ 1175399 w 4177355"/>
                <a:gd name="connsiteY4668" fmla="*/ 3796838 h 3832767"/>
                <a:gd name="connsiteX4669" fmla="*/ 1181285 w 4177355"/>
                <a:gd name="connsiteY4669" fmla="*/ 3789358 h 3832767"/>
                <a:gd name="connsiteX4670" fmla="*/ 1185331 w 4177355"/>
                <a:gd name="connsiteY4670" fmla="*/ 3780773 h 3832767"/>
                <a:gd name="connsiteX4671" fmla="*/ 1186558 w 4177355"/>
                <a:gd name="connsiteY4671" fmla="*/ 3773906 h 3832767"/>
                <a:gd name="connsiteX4672" fmla="*/ 1185699 w 4177355"/>
                <a:gd name="connsiteY4672" fmla="*/ 3768388 h 3832767"/>
                <a:gd name="connsiteX4673" fmla="*/ 1182879 w 4177355"/>
                <a:gd name="connsiteY4673" fmla="*/ 3764464 h 3832767"/>
                <a:gd name="connsiteX4674" fmla="*/ 1178464 w 4177355"/>
                <a:gd name="connsiteY4674" fmla="*/ 3762624 h 3832767"/>
                <a:gd name="connsiteX4675" fmla="*/ 320184 w 4177355"/>
                <a:gd name="connsiteY4675" fmla="*/ 3646127 h 3832767"/>
                <a:gd name="connsiteX4676" fmla="*/ 315770 w 4177355"/>
                <a:gd name="connsiteY4676" fmla="*/ 3646617 h 3832767"/>
                <a:gd name="connsiteX4677" fmla="*/ 310742 w 4177355"/>
                <a:gd name="connsiteY4677" fmla="*/ 3648947 h 3832767"/>
                <a:gd name="connsiteX4678" fmla="*/ 305591 w 4177355"/>
                <a:gd name="connsiteY4678" fmla="*/ 3652994 h 3832767"/>
                <a:gd name="connsiteX4679" fmla="*/ 300686 w 4177355"/>
                <a:gd name="connsiteY4679" fmla="*/ 3658512 h 3832767"/>
                <a:gd name="connsiteX4680" fmla="*/ 296272 w 4177355"/>
                <a:gd name="connsiteY4680" fmla="*/ 3665747 h 3832767"/>
                <a:gd name="connsiteX4681" fmla="*/ 293942 w 4177355"/>
                <a:gd name="connsiteY4681" fmla="*/ 3672615 h 3832767"/>
                <a:gd name="connsiteX4682" fmla="*/ 293942 w 4177355"/>
                <a:gd name="connsiteY4682" fmla="*/ 3678378 h 3832767"/>
                <a:gd name="connsiteX4683" fmla="*/ 296394 w 4177355"/>
                <a:gd name="connsiteY4683" fmla="*/ 3682180 h 3832767"/>
                <a:gd name="connsiteX4684" fmla="*/ 297007 w 4177355"/>
                <a:gd name="connsiteY4684" fmla="*/ 3682548 h 3832767"/>
                <a:gd name="connsiteX4685" fmla="*/ 297620 w 4177355"/>
                <a:gd name="connsiteY4685" fmla="*/ 3682793 h 3832767"/>
                <a:gd name="connsiteX4686" fmla="*/ 298234 w 4177355"/>
                <a:gd name="connsiteY4686" fmla="*/ 3683038 h 3832767"/>
                <a:gd name="connsiteX4687" fmla="*/ 298969 w 4177355"/>
                <a:gd name="connsiteY4687" fmla="*/ 3683161 h 3832767"/>
                <a:gd name="connsiteX4688" fmla="*/ 303384 w 4177355"/>
                <a:gd name="connsiteY4688" fmla="*/ 3682670 h 3832767"/>
                <a:gd name="connsiteX4689" fmla="*/ 308412 w 4177355"/>
                <a:gd name="connsiteY4689" fmla="*/ 3680340 h 3832767"/>
                <a:gd name="connsiteX4690" fmla="*/ 313685 w 4177355"/>
                <a:gd name="connsiteY4690" fmla="*/ 3676294 h 3832767"/>
                <a:gd name="connsiteX4691" fmla="*/ 318590 w 4177355"/>
                <a:gd name="connsiteY4691" fmla="*/ 3670775 h 3832767"/>
                <a:gd name="connsiteX4692" fmla="*/ 323127 w 4177355"/>
                <a:gd name="connsiteY4692" fmla="*/ 3663417 h 3832767"/>
                <a:gd name="connsiteX4693" fmla="*/ 325457 w 4177355"/>
                <a:gd name="connsiteY4693" fmla="*/ 3656550 h 3832767"/>
                <a:gd name="connsiteX4694" fmla="*/ 325457 w 4177355"/>
                <a:gd name="connsiteY4694" fmla="*/ 3650909 h 3832767"/>
                <a:gd name="connsiteX4695" fmla="*/ 323005 w 4177355"/>
                <a:gd name="connsiteY4695" fmla="*/ 3647231 h 3832767"/>
                <a:gd name="connsiteX4696" fmla="*/ 322392 w 4177355"/>
                <a:gd name="connsiteY4696" fmla="*/ 3646863 h 3832767"/>
                <a:gd name="connsiteX4697" fmla="*/ 321778 w 4177355"/>
                <a:gd name="connsiteY4697" fmla="*/ 3646617 h 3832767"/>
                <a:gd name="connsiteX4698" fmla="*/ 321043 w 4177355"/>
                <a:gd name="connsiteY4698" fmla="*/ 3646372 h 3832767"/>
                <a:gd name="connsiteX4699" fmla="*/ 320307 w 4177355"/>
                <a:gd name="connsiteY4699" fmla="*/ 3646249 h 3832767"/>
                <a:gd name="connsiteX4700" fmla="*/ 1108934 w 4177355"/>
                <a:gd name="connsiteY4700" fmla="*/ 3774029 h 3832767"/>
                <a:gd name="connsiteX4701" fmla="*/ 1108075 w 4177355"/>
                <a:gd name="connsiteY4701" fmla="*/ 3774029 h 3832767"/>
                <a:gd name="connsiteX4702" fmla="*/ 1107217 w 4177355"/>
                <a:gd name="connsiteY4702" fmla="*/ 3774029 h 3832767"/>
                <a:gd name="connsiteX4703" fmla="*/ 1106358 w 4177355"/>
                <a:gd name="connsiteY4703" fmla="*/ 3774029 h 3832767"/>
                <a:gd name="connsiteX4704" fmla="*/ 1105500 w 4177355"/>
                <a:gd name="connsiteY4704" fmla="*/ 3774029 h 3832767"/>
                <a:gd name="connsiteX4705" fmla="*/ 1098265 w 4177355"/>
                <a:gd name="connsiteY4705" fmla="*/ 3776604 h 3832767"/>
                <a:gd name="connsiteX4706" fmla="*/ 1091275 w 4177355"/>
                <a:gd name="connsiteY4706" fmla="*/ 3781877 h 3832767"/>
                <a:gd name="connsiteX4707" fmla="*/ 1085266 w 4177355"/>
                <a:gd name="connsiteY4707" fmla="*/ 3789112 h 3832767"/>
                <a:gd name="connsiteX4708" fmla="*/ 1081097 w 4177355"/>
                <a:gd name="connsiteY4708" fmla="*/ 3797451 h 3832767"/>
                <a:gd name="connsiteX4709" fmla="*/ 1079625 w 4177355"/>
                <a:gd name="connsiteY4709" fmla="*/ 3804564 h 3832767"/>
                <a:gd name="connsiteX4710" fmla="*/ 1080238 w 4177355"/>
                <a:gd name="connsiteY4710" fmla="*/ 3810327 h 3832767"/>
                <a:gd name="connsiteX4711" fmla="*/ 1082814 w 4177355"/>
                <a:gd name="connsiteY4711" fmla="*/ 3814374 h 3832767"/>
                <a:gd name="connsiteX4712" fmla="*/ 1087228 w 4177355"/>
                <a:gd name="connsiteY4712" fmla="*/ 3816336 h 3832767"/>
                <a:gd name="connsiteX4713" fmla="*/ 1088087 w 4177355"/>
                <a:gd name="connsiteY4713" fmla="*/ 3816336 h 3832767"/>
                <a:gd name="connsiteX4714" fmla="*/ 1088945 w 4177355"/>
                <a:gd name="connsiteY4714" fmla="*/ 3816336 h 3832767"/>
                <a:gd name="connsiteX4715" fmla="*/ 1089804 w 4177355"/>
                <a:gd name="connsiteY4715" fmla="*/ 3816336 h 3832767"/>
                <a:gd name="connsiteX4716" fmla="*/ 1090785 w 4177355"/>
                <a:gd name="connsiteY4716" fmla="*/ 3816336 h 3832767"/>
                <a:gd name="connsiteX4717" fmla="*/ 1098020 w 4177355"/>
                <a:gd name="connsiteY4717" fmla="*/ 3813761 h 3832767"/>
                <a:gd name="connsiteX4718" fmla="*/ 1105132 w 4177355"/>
                <a:gd name="connsiteY4718" fmla="*/ 3808488 h 3832767"/>
                <a:gd name="connsiteX4719" fmla="*/ 1111141 w 4177355"/>
                <a:gd name="connsiteY4719" fmla="*/ 3801253 h 3832767"/>
                <a:gd name="connsiteX4720" fmla="*/ 1115433 w 4177355"/>
                <a:gd name="connsiteY4720" fmla="*/ 3792791 h 3832767"/>
                <a:gd name="connsiteX4721" fmla="*/ 1116905 w 4177355"/>
                <a:gd name="connsiteY4721" fmla="*/ 3785679 h 3832767"/>
                <a:gd name="connsiteX4722" fmla="*/ 1116169 w 4177355"/>
                <a:gd name="connsiteY4722" fmla="*/ 3779915 h 3832767"/>
                <a:gd name="connsiteX4723" fmla="*/ 1113471 w 4177355"/>
                <a:gd name="connsiteY4723" fmla="*/ 3775868 h 3832767"/>
                <a:gd name="connsiteX4724" fmla="*/ 1109056 w 4177355"/>
                <a:gd name="connsiteY4724" fmla="*/ 3773906 h 3832767"/>
                <a:gd name="connsiteX4725" fmla="*/ 356973 w 4177355"/>
                <a:gd name="connsiteY4725" fmla="*/ 3669549 h 3832767"/>
                <a:gd name="connsiteX4726" fmla="*/ 352313 w 4177355"/>
                <a:gd name="connsiteY4726" fmla="*/ 3670040 h 3832767"/>
                <a:gd name="connsiteX4727" fmla="*/ 347040 w 4177355"/>
                <a:gd name="connsiteY4727" fmla="*/ 3672492 h 3832767"/>
                <a:gd name="connsiteX4728" fmla="*/ 341644 w 4177355"/>
                <a:gd name="connsiteY4728" fmla="*/ 3676784 h 3832767"/>
                <a:gd name="connsiteX4729" fmla="*/ 336616 w 4177355"/>
                <a:gd name="connsiteY4729" fmla="*/ 3682548 h 3832767"/>
                <a:gd name="connsiteX4730" fmla="*/ 332202 w 4177355"/>
                <a:gd name="connsiteY4730" fmla="*/ 3689905 h 3832767"/>
                <a:gd name="connsiteX4731" fmla="*/ 329995 w 4177355"/>
                <a:gd name="connsiteY4731" fmla="*/ 3696773 h 3832767"/>
                <a:gd name="connsiteX4732" fmla="*/ 330117 w 4177355"/>
                <a:gd name="connsiteY4732" fmla="*/ 3702414 h 3832767"/>
                <a:gd name="connsiteX4733" fmla="*/ 332815 w 4177355"/>
                <a:gd name="connsiteY4733" fmla="*/ 3706092 h 3832767"/>
                <a:gd name="connsiteX4734" fmla="*/ 333306 w 4177355"/>
                <a:gd name="connsiteY4734" fmla="*/ 3706338 h 3832767"/>
                <a:gd name="connsiteX4735" fmla="*/ 333919 w 4177355"/>
                <a:gd name="connsiteY4735" fmla="*/ 3706583 h 3832767"/>
                <a:gd name="connsiteX4736" fmla="*/ 334532 w 4177355"/>
                <a:gd name="connsiteY4736" fmla="*/ 3706705 h 3832767"/>
                <a:gd name="connsiteX4737" fmla="*/ 335145 w 4177355"/>
                <a:gd name="connsiteY4737" fmla="*/ 3706705 h 3832767"/>
                <a:gd name="connsiteX4738" fmla="*/ 339805 w 4177355"/>
                <a:gd name="connsiteY4738" fmla="*/ 3706215 h 3832767"/>
                <a:gd name="connsiteX4739" fmla="*/ 345078 w 4177355"/>
                <a:gd name="connsiteY4739" fmla="*/ 3703640 h 3832767"/>
                <a:gd name="connsiteX4740" fmla="*/ 350474 w 4177355"/>
                <a:gd name="connsiteY4740" fmla="*/ 3699348 h 3832767"/>
                <a:gd name="connsiteX4741" fmla="*/ 355501 w 4177355"/>
                <a:gd name="connsiteY4741" fmla="*/ 3693584 h 3832767"/>
                <a:gd name="connsiteX4742" fmla="*/ 359916 w 4177355"/>
                <a:gd name="connsiteY4742" fmla="*/ 3686104 h 3832767"/>
                <a:gd name="connsiteX4743" fmla="*/ 362001 w 4177355"/>
                <a:gd name="connsiteY4743" fmla="*/ 3679237 h 3832767"/>
                <a:gd name="connsiteX4744" fmla="*/ 361755 w 4177355"/>
                <a:gd name="connsiteY4744" fmla="*/ 3673596 h 3832767"/>
                <a:gd name="connsiteX4745" fmla="*/ 359058 w 4177355"/>
                <a:gd name="connsiteY4745" fmla="*/ 3669917 h 3832767"/>
                <a:gd name="connsiteX4746" fmla="*/ 358567 w 4177355"/>
                <a:gd name="connsiteY4746" fmla="*/ 3669672 h 3832767"/>
                <a:gd name="connsiteX4747" fmla="*/ 357954 w 4177355"/>
                <a:gd name="connsiteY4747" fmla="*/ 3669427 h 3832767"/>
                <a:gd name="connsiteX4748" fmla="*/ 357341 w 4177355"/>
                <a:gd name="connsiteY4748" fmla="*/ 3669304 h 3832767"/>
                <a:gd name="connsiteX4749" fmla="*/ 356728 w 4177355"/>
                <a:gd name="connsiteY4749" fmla="*/ 3669304 h 3832767"/>
                <a:gd name="connsiteX4750" fmla="*/ 1041242 w 4177355"/>
                <a:gd name="connsiteY4750" fmla="*/ 3782490 h 3832767"/>
                <a:gd name="connsiteX4751" fmla="*/ 1040507 w 4177355"/>
                <a:gd name="connsiteY4751" fmla="*/ 3782490 h 3832767"/>
                <a:gd name="connsiteX4752" fmla="*/ 1039771 w 4177355"/>
                <a:gd name="connsiteY4752" fmla="*/ 3782490 h 3832767"/>
                <a:gd name="connsiteX4753" fmla="*/ 1039035 w 4177355"/>
                <a:gd name="connsiteY4753" fmla="*/ 3782490 h 3832767"/>
                <a:gd name="connsiteX4754" fmla="*/ 1038299 w 4177355"/>
                <a:gd name="connsiteY4754" fmla="*/ 3782490 h 3832767"/>
                <a:gd name="connsiteX4755" fmla="*/ 1031187 w 4177355"/>
                <a:gd name="connsiteY4755" fmla="*/ 3784820 h 3832767"/>
                <a:gd name="connsiteX4756" fmla="*/ 1024197 w 4177355"/>
                <a:gd name="connsiteY4756" fmla="*/ 3789848 h 3832767"/>
                <a:gd name="connsiteX4757" fmla="*/ 1018066 w 4177355"/>
                <a:gd name="connsiteY4757" fmla="*/ 3796838 h 3832767"/>
                <a:gd name="connsiteX4758" fmla="*/ 1013651 w 4177355"/>
                <a:gd name="connsiteY4758" fmla="*/ 3805177 h 3832767"/>
                <a:gd name="connsiteX4759" fmla="*/ 1011934 w 4177355"/>
                <a:gd name="connsiteY4759" fmla="*/ 3812412 h 3832767"/>
                <a:gd name="connsiteX4760" fmla="*/ 1012425 w 4177355"/>
                <a:gd name="connsiteY4760" fmla="*/ 3818298 h 3832767"/>
                <a:gd name="connsiteX4761" fmla="*/ 1015000 w 4177355"/>
                <a:gd name="connsiteY4761" fmla="*/ 3822467 h 3832767"/>
                <a:gd name="connsiteX4762" fmla="*/ 1019414 w 4177355"/>
                <a:gd name="connsiteY4762" fmla="*/ 3824429 h 3832767"/>
                <a:gd name="connsiteX4763" fmla="*/ 1020150 w 4177355"/>
                <a:gd name="connsiteY4763" fmla="*/ 3824429 h 3832767"/>
                <a:gd name="connsiteX4764" fmla="*/ 1020886 w 4177355"/>
                <a:gd name="connsiteY4764" fmla="*/ 3824429 h 3832767"/>
                <a:gd name="connsiteX4765" fmla="*/ 1021622 w 4177355"/>
                <a:gd name="connsiteY4765" fmla="*/ 3824429 h 3832767"/>
                <a:gd name="connsiteX4766" fmla="*/ 1022358 w 4177355"/>
                <a:gd name="connsiteY4766" fmla="*/ 3824429 h 3832767"/>
                <a:gd name="connsiteX4767" fmla="*/ 1029470 w 4177355"/>
                <a:gd name="connsiteY4767" fmla="*/ 3822099 h 3832767"/>
                <a:gd name="connsiteX4768" fmla="*/ 1036460 w 4177355"/>
                <a:gd name="connsiteY4768" fmla="*/ 3817072 h 3832767"/>
                <a:gd name="connsiteX4769" fmla="*/ 1042591 w 4177355"/>
                <a:gd name="connsiteY4769" fmla="*/ 3809959 h 3832767"/>
                <a:gd name="connsiteX4770" fmla="*/ 1047006 w 4177355"/>
                <a:gd name="connsiteY4770" fmla="*/ 3801621 h 3832767"/>
                <a:gd name="connsiteX4771" fmla="*/ 1048723 w 4177355"/>
                <a:gd name="connsiteY4771" fmla="*/ 3794385 h 3832767"/>
                <a:gd name="connsiteX4772" fmla="*/ 1048232 w 4177355"/>
                <a:gd name="connsiteY4772" fmla="*/ 3788499 h 3832767"/>
                <a:gd name="connsiteX4773" fmla="*/ 1045657 w 4177355"/>
                <a:gd name="connsiteY4773" fmla="*/ 3784330 h 3832767"/>
                <a:gd name="connsiteX4774" fmla="*/ 1041242 w 4177355"/>
                <a:gd name="connsiteY4774" fmla="*/ 3782368 h 3832767"/>
                <a:gd name="connsiteX4775" fmla="*/ 396091 w 4177355"/>
                <a:gd name="connsiteY4775" fmla="*/ 3691009 h 3832767"/>
                <a:gd name="connsiteX4776" fmla="*/ 391309 w 4177355"/>
                <a:gd name="connsiteY4776" fmla="*/ 3691500 h 3832767"/>
                <a:gd name="connsiteX4777" fmla="*/ 385913 w 4177355"/>
                <a:gd name="connsiteY4777" fmla="*/ 3694197 h 3832767"/>
                <a:gd name="connsiteX4778" fmla="*/ 380395 w 4177355"/>
                <a:gd name="connsiteY4778" fmla="*/ 3698612 h 3832767"/>
                <a:gd name="connsiteX4779" fmla="*/ 375245 w 4177355"/>
                <a:gd name="connsiteY4779" fmla="*/ 3704621 h 3832767"/>
                <a:gd name="connsiteX4780" fmla="*/ 370953 w 4177355"/>
                <a:gd name="connsiteY4780" fmla="*/ 3712101 h 3832767"/>
                <a:gd name="connsiteX4781" fmla="*/ 368990 w 4177355"/>
                <a:gd name="connsiteY4781" fmla="*/ 3718968 h 3832767"/>
                <a:gd name="connsiteX4782" fmla="*/ 369358 w 4177355"/>
                <a:gd name="connsiteY4782" fmla="*/ 3724487 h 3832767"/>
                <a:gd name="connsiteX4783" fmla="*/ 372179 w 4177355"/>
                <a:gd name="connsiteY4783" fmla="*/ 3727920 h 3832767"/>
                <a:gd name="connsiteX4784" fmla="*/ 372669 w 4177355"/>
                <a:gd name="connsiteY4784" fmla="*/ 3728166 h 3832767"/>
                <a:gd name="connsiteX4785" fmla="*/ 373160 w 4177355"/>
                <a:gd name="connsiteY4785" fmla="*/ 3728411 h 3832767"/>
                <a:gd name="connsiteX4786" fmla="*/ 373650 w 4177355"/>
                <a:gd name="connsiteY4786" fmla="*/ 3728533 h 3832767"/>
                <a:gd name="connsiteX4787" fmla="*/ 374141 w 4177355"/>
                <a:gd name="connsiteY4787" fmla="*/ 3728533 h 3832767"/>
                <a:gd name="connsiteX4788" fmla="*/ 378923 w 4177355"/>
                <a:gd name="connsiteY4788" fmla="*/ 3728043 h 3832767"/>
                <a:gd name="connsiteX4789" fmla="*/ 384319 w 4177355"/>
                <a:gd name="connsiteY4789" fmla="*/ 3725468 h 3832767"/>
                <a:gd name="connsiteX4790" fmla="*/ 389837 w 4177355"/>
                <a:gd name="connsiteY4790" fmla="*/ 3720930 h 3832767"/>
                <a:gd name="connsiteX4791" fmla="*/ 394988 w 4177355"/>
                <a:gd name="connsiteY4791" fmla="*/ 3714922 h 3832767"/>
                <a:gd name="connsiteX4792" fmla="*/ 399280 w 4177355"/>
                <a:gd name="connsiteY4792" fmla="*/ 3707319 h 3832767"/>
                <a:gd name="connsiteX4793" fmla="*/ 401242 w 4177355"/>
                <a:gd name="connsiteY4793" fmla="*/ 3700452 h 3832767"/>
                <a:gd name="connsiteX4794" fmla="*/ 400751 w 4177355"/>
                <a:gd name="connsiteY4794" fmla="*/ 3694933 h 3832767"/>
                <a:gd name="connsiteX4795" fmla="*/ 397808 w 4177355"/>
                <a:gd name="connsiteY4795" fmla="*/ 3691500 h 3832767"/>
                <a:gd name="connsiteX4796" fmla="*/ 397318 w 4177355"/>
                <a:gd name="connsiteY4796" fmla="*/ 3691254 h 3832767"/>
                <a:gd name="connsiteX4797" fmla="*/ 396827 w 4177355"/>
                <a:gd name="connsiteY4797" fmla="*/ 3691132 h 3832767"/>
                <a:gd name="connsiteX4798" fmla="*/ 396337 w 4177355"/>
                <a:gd name="connsiteY4798" fmla="*/ 3691009 h 3832767"/>
                <a:gd name="connsiteX4799" fmla="*/ 395846 w 4177355"/>
                <a:gd name="connsiteY4799" fmla="*/ 3691009 h 3832767"/>
                <a:gd name="connsiteX4800" fmla="*/ 975636 w 4177355"/>
                <a:gd name="connsiteY4800" fmla="*/ 3788131 h 3832767"/>
                <a:gd name="connsiteX4801" fmla="*/ 975023 w 4177355"/>
                <a:gd name="connsiteY4801" fmla="*/ 3788131 h 3832767"/>
                <a:gd name="connsiteX4802" fmla="*/ 974410 w 4177355"/>
                <a:gd name="connsiteY4802" fmla="*/ 3788131 h 3832767"/>
                <a:gd name="connsiteX4803" fmla="*/ 973796 w 4177355"/>
                <a:gd name="connsiteY4803" fmla="*/ 3788131 h 3832767"/>
                <a:gd name="connsiteX4804" fmla="*/ 973183 w 4177355"/>
                <a:gd name="connsiteY4804" fmla="*/ 3788131 h 3832767"/>
                <a:gd name="connsiteX4805" fmla="*/ 966194 w 4177355"/>
                <a:gd name="connsiteY4805" fmla="*/ 3790216 h 3832767"/>
                <a:gd name="connsiteX4806" fmla="*/ 959204 w 4177355"/>
                <a:gd name="connsiteY4806" fmla="*/ 3794998 h 3832767"/>
                <a:gd name="connsiteX4807" fmla="*/ 953072 w 4177355"/>
                <a:gd name="connsiteY4807" fmla="*/ 3801866 h 3832767"/>
                <a:gd name="connsiteX4808" fmla="*/ 948535 w 4177355"/>
                <a:gd name="connsiteY4808" fmla="*/ 3810082 h 3832767"/>
                <a:gd name="connsiteX4809" fmla="*/ 946573 w 4177355"/>
                <a:gd name="connsiteY4809" fmla="*/ 3817439 h 3832767"/>
                <a:gd name="connsiteX4810" fmla="*/ 946818 w 4177355"/>
                <a:gd name="connsiteY4810" fmla="*/ 3823571 h 3832767"/>
                <a:gd name="connsiteX4811" fmla="*/ 949271 w 4177355"/>
                <a:gd name="connsiteY4811" fmla="*/ 3827986 h 3832767"/>
                <a:gd name="connsiteX4812" fmla="*/ 953685 w 4177355"/>
                <a:gd name="connsiteY4812" fmla="*/ 3830070 h 3832767"/>
                <a:gd name="connsiteX4813" fmla="*/ 954299 w 4177355"/>
                <a:gd name="connsiteY4813" fmla="*/ 3830070 h 3832767"/>
                <a:gd name="connsiteX4814" fmla="*/ 954912 w 4177355"/>
                <a:gd name="connsiteY4814" fmla="*/ 3830070 h 3832767"/>
                <a:gd name="connsiteX4815" fmla="*/ 955525 w 4177355"/>
                <a:gd name="connsiteY4815" fmla="*/ 3830070 h 3832767"/>
                <a:gd name="connsiteX4816" fmla="*/ 956138 w 4177355"/>
                <a:gd name="connsiteY4816" fmla="*/ 3830070 h 3832767"/>
                <a:gd name="connsiteX4817" fmla="*/ 963128 w 4177355"/>
                <a:gd name="connsiteY4817" fmla="*/ 3827986 h 3832767"/>
                <a:gd name="connsiteX4818" fmla="*/ 970118 w 4177355"/>
                <a:gd name="connsiteY4818" fmla="*/ 3823081 h 3832767"/>
                <a:gd name="connsiteX4819" fmla="*/ 976372 w 4177355"/>
                <a:gd name="connsiteY4819" fmla="*/ 3816091 h 3832767"/>
                <a:gd name="connsiteX4820" fmla="*/ 981032 w 4177355"/>
                <a:gd name="connsiteY4820" fmla="*/ 3807874 h 3832767"/>
                <a:gd name="connsiteX4821" fmla="*/ 982994 w 4177355"/>
                <a:gd name="connsiteY4821" fmla="*/ 3800517 h 3832767"/>
                <a:gd name="connsiteX4822" fmla="*/ 982626 w 4177355"/>
                <a:gd name="connsiteY4822" fmla="*/ 3794508 h 3832767"/>
                <a:gd name="connsiteX4823" fmla="*/ 980173 w 4177355"/>
                <a:gd name="connsiteY4823" fmla="*/ 3790216 h 3832767"/>
                <a:gd name="connsiteX4824" fmla="*/ 975759 w 4177355"/>
                <a:gd name="connsiteY4824" fmla="*/ 3788131 h 3832767"/>
                <a:gd name="connsiteX4825" fmla="*/ 437540 w 4177355"/>
                <a:gd name="connsiteY4825" fmla="*/ 3710630 h 3832767"/>
                <a:gd name="connsiteX4826" fmla="*/ 432512 w 4177355"/>
                <a:gd name="connsiteY4826" fmla="*/ 3711243 h 3832767"/>
                <a:gd name="connsiteX4827" fmla="*/ 426871 w 4177355"/>
                <a:gd name="connsiteY4827" fmla="*/ 3714063 h 3832767"/>
                <a:gd name="connsiteX4828" fmla="*/ 421230 w 4177355"/>
                <a:gd name="connsiteY4828" fmla="*/ 3718723 h 3832767"/>
                <a:gd name="connsiteX4829" fmla="*/ 416080 w 4177355"/>
                <a:gd name="connsiteY4829" fmla="*/ 3724977 h 3832767"/>
                <a:gd name="connsiteX4830" fmla="*/ 411911 w 4177355"/>
                <a:gd name="connsiteY4830" fmla="*/ 3732580 h 3832767"/>
                <a:gd name="connsiteX4831" fmla="*/ 410071 w 4177355"/>
                <a:gd name="connsiteY4831" fmla="*/ 3739448 h 3832767"/>
                <a:gd name="connsiteX4832" fmla="*/ 410684 w 4177355"/>
                <a:gd name="connsiteY4832" fmla="*/ 3744966 h 3832767"/>
                <a:gd name="connsiteX4833" fmla="*/ 413873 w 4177355"/>
                <a:gd name="connsiteY4833" fmla="*/ 3748277 h 3832767"/>
                <a:gd name="connsiteX4834" fmla="*/ 414363 w 4177355"/>
                <a:gd name="connsiteY4834" fmla="*/ 3748400 h 3832767"/>
                <a:gd name="connsiteX4835" fmla="*/ 414854 w 4177355"/>
                <a:gd name="connsiteY4835" fmla="*/ 3748522 h 3832767"/>
                <a:gd name="connsiteX4836" fmla="*/ 415344 w 4177355"/>
                <a:gd name="connsiteY4836" fmla="*/ 3748522 h 3832767"/>
                <a:gd name="connsiteX4837" fmla="*/ 415835 w 4177355"/>
                <a:gd name="connsiteY4837" fmla="*/ 3748522 h 3832767"/>
                <a:gd name="connsiteX4838" fmla="*/ 420863 w 4177355"/>
                <a:gd name="connsiteY4838" fmla="*/ 3748032 h 3832767"/>
                <a:gd name="connsiteX4839" fmla="*/ 426503 w 4177355"/>
                <a:gd name="connsiteY4839" fmla="*/ 3745211 h 3832767"/>
                <a:gd name="connsiteX4840" fmla="*/ 432144 w 4177355"/>
                <a:gd name="connsiteY4840" fmla="*/ 3740551 h 3832767"/>
                <a:gd name="connsiteX4841" fmla="*/ 437295 w 4177355"/>
                <a:gd name="connsiteY4841" fmla="*/ 3734297 h 3832767"/>
                <a:gd name="connsiteX4842" fmla="*/ 441342 w 4177355"/>
                <a:gd name="connsiteY4842" fmla="*/ 3726694 h 3832767"/>
                <a:gd name="connsiteX4843" fmla="*/ 443058 w 4177355"/>
                <a:gd name="connsiteY4843" fmla="*/ 3719704 h 3832767"/>
                <a:gd name="connsiteX4844" fmla="*/ 442445 w 4177355"/>
                <a:gd name="connsiteY4844" fmla="*/ 3714186 h 3832767"/>
                <a:gd name="connsiteX4845" fmla="*/ 439380 w 4177355"/>
                <a:gd name="connsiteY4845" fmla="*/ 3710875 h 3832767"/>
                <a:gd name="connsiteX4846" fmla="*/ 439012 w 4177355"/>
                <a:gd name="connsiteY4846" fmla="*/ 3710752 h 3832767"/>
                <a:gd name="connsiteX4847" fmla="*/ 438644 w 4177355"/>
                <a:gd name="connsiteY4847" fmla="*/ 3710630 h 3832767"/>
                <a:gd name="connsiteX4848" fmla="*/ 438153 w 4177355"/>
                <a:gd name="connsiteY4848" fmla="*/ 3710630 h 3832767"/>
                <a:gd name="connsiteX4849" fmla="*/ 437663 w 4177355"/>
                <a:gd name="connsiteY4849" fmla="*/ 3710630 h 3832767"/>
                <a:gd name="connsiteX4850" fmla="*/ 911992 w 4177355"/>
                <a:gd name="connsiteY4850" fmla="*/ 3791074 h 3832767"/>
                <a:gd name="connsiteX4851" fmla="*/ 911501 w 4177355"/>
                <a:gd name="connsiteY4851" fmla="*/ 3791074 h 3832767"/>
                <a:gd name="connsiteX4852" fmla="*/ 911011 w 4177355"/>
                <a:gd name="connsiteY4852" fmla="*/ 3791074 h 3832767"/>
                <a:gd name="connsiteX4853" fmla="*/ 910520 w 4177355"/>
                <a:gd name="connsiteY4853" fmla="*/ 3791074 h 3832767"/>
                <a:gd name="connsiteX4854" fmla="*/ 910029 w 4177355"/>
                <a:gd name="connsiteY4854" fmla="*/ 3791074 h 3832767"/>
                <a:gd name="connsiteX4855" fmla="*/ 903162 w 4177355"/>
                <a:gd name="connsiteY4855" fmla="*/ 3792914 h 3832767"/>
                <a:gd name="connsiteX4856" fmla="*/ 896295 w 4177355"/>
                <a:gd name="connsiteY4856" fmla="*/ 3797451 h 3832767"/>
                <a:gd name="connsiteX4857" fmla="*/ 890041 w 4177355"/>
                <a:gd name="connsiteY4857" fmla="*/ 3804073 h 3832767"/>
                <a:gd name="connsiteX4858" fmla="*/ 885258 w 4177355"/>
                <a:gd name="connsiteY4858" fmla="*/ 3812166 h 3832767"/>
                <a:gd name="connsiteX4859" fmla="*/ 882928 w 4177355"/>
                <a:gd name="connsiteY4859" fmla="*/ 3819769 h 3832767"/>
                <a:gd name="connsiteX4860" fmla="*/ 882928 w 4177355"/>
                <a:gd name="connsiteY4860" fmla="*/ 3826024 h 3832767"/>
                <a:gd name="connsiteX4861" fmla="*/ 885258 w 4177355"/>
                <a:gd name="connsiteY4861" fmla="*/ 3830438 h 3832767"/>
                <a:gd name="connsiteX4862" fmla="*/ 889673 w 4177355"/>
                <a:gd name="connsiteY4862" fmla="*/ 3832646 h 3832767"/>
                <a:gd name="connsiteX4863" fmla="*/ 890164 w 4177355"/>
                <a:gd name="connsiteY4863" fmla="*/ 3832646 h 3832767"/>
                <a:gd name="connsiteX4864" fmla="*/ 890654 w 4177355"/>
                <a:gd name="connsiteY4864" fmla="*/ 3832646 h 3832767"/>
                <a:gd name="connsiteX4865" fmla="*/ 891145 w 4177355"/>
                <a:gd name="connsiteY4865" fmla="*/ 3832646 h 3832767"/>
                <a:gd name="connsiteX4866" fmla="*/ 891635 w 4177355"/>
                <a:gd name="connsiteY4866" fmla="*/ 3832646 h 3832767"/>
                <a:gd name="connsiteX4867" fmla="*/ 898502 w 4177355"/>
                <a:gd name="connsiteY4867" fmla="*/ 3830929 h 3832767"/>
                <a:gd name="connsiteX4868" fmla="*/ 905492 w 4177355"/>
                <a:gd name="connsiteY4868" fmla="*/ 3826391 h 3832767"/>
                <a:gd name="connsiteX4869" fmla="*/ 911746 w 4177355"/>
                <a:gd name="connsiteY4869" fmla="*/ 3819647 h 3832767"/>
                <a:gd name="connsiteX4870" fmla="*/ 916529 w 4177355"/>
                <a:gd name="connsiteY4870" fmla="*/ 3811553 h 3832767"/>
                <a:gd name="connsiteX4871" fmla="*/ 918736 w 4177355"/>
                <a:gd name="connsiteY4871" fmla="*/ 3803951 h 3832767"/>
                <a:gd name="connsiteX4872" fmla="*/ 918613 w 4177355"/>
                <a:gd name="connsiteY4872" fmla="*/ 3797696 h 3832767"/>
                <a:gd name="connsiteX4873" fmla="*/ 916284 w 4177355"/>
                <a:gd name="connsiteY4873" fmla="*/ 3793281 h 3832767"/>
                <a:gd name="connsiteX4874" fmla="*/ 911869 w 4177355"/>
                <a:gd name="connsiteY4874" fmla="*/ 3791197 h 3832767"/>
                <a:gd name="connsiteX4875" fmla="*/ 481073 w 4177355"/>
                <a:gd name="connsiteY4875" fmla="*/ 3728411 h 3832767"/>
                <a:gd name="connsiteX4876" fmla="*/ 475923 w 4177355"/>
                <a:gd name="connsiteY4876" fmla="*/ 3729024 h 3832767"/>
                <a:gd name="connsiteX4877" fmla="*/ 470159 w 4177355"/>
                <a:gd name="connsiteY4877" fmla="*/ 3731967 h 3832767"/>
                <a:gd name="connsiteX4878" fmla="*/ 464396 w 4177355"/>
                <a:gd name="connsiteY4878" fmla="*/ 3736872 h 3832767"/>
                <a:gd name="connsiteX4879" fmla="*/ 459123 w 4177355"/>
                <a:gd name="connsiteY4879" fmla="*/ 3743494 h 3832767"/>
                <a:gd name="connsiteX4880" fmla="*/ 455199 w 4177355"/>
                <a:gd name="connsiteY4880" fmla="*/ 3751097 h 3832767"/>
                <a:gd name="connsiteX4881" fmla="*/ 453604 w 4177355"/>
                <a:gd name="connsiteY4881" fmla="*/ 3757965 h 3832767"/>
                <a:gd name="connsiteX4882" fmla="*/ 454463 w 4177355"/>
                <a:gd name="connsiteY4882" fmla="*/ 3763360 h 3832767"/>
                <a:gd name="connsiteX4883" fmla="*/ 457774 w 4177355"/>
                <a:gd name="connsiteY4883" fmla="*/ 3766548 h 3832767"/>
                <a:gd name="connsiteX4884" fmla="*/ 458142 w 4177355"/>
                <a:gd name="connsiteY4884" fmla="*/ 3766548 h 3832767"/>
                <a:gd name="connsiteX4885" fmla="*/ 458510 w 4177355"/>
                <a:gd name="connsiteY4885" fmla="*/ 3766548 h 3832767"/>
                <a:gd name="connsiteX4886" fmla="*/ 458878 w 4177355"/>
                <a:gd name="connsiteY4886" fmla="*/ 3766548 h 3832767"/>
                <a:gd name="connsiteX4887" fmla="*/ 459245 w 4177355"/>
                <a:gd name="connsiteY4887" fmla="*/ 3766548 h 3832767"/>
                <a:gd name="connsiteX4888" fmla="*/ 464518 w 4177355"/>
                <a:gd name="connsiteY4888" fmla="*/ 3765935 h 3832767"/>
                <a:gd name="connsiteX4889" fmla="*/ 470405 w 4177355"/>
                <a:gd name="connsiteY4889" fmla="*/ 3762992 h 3832767"/>
                <a:gd name="connsiteX4890" fmla="*/ 476291 w 4177355"/>
                <a:gd name="connsiteY4890" fmla="*/ 3757965 h 3832767"/>
                <a:gd name="connsiteX4891" fmla="*/ 481564 w 4177355"/>
                <a:gd name="connsiteY4891" fmla="*/ 3751343 h 3832767"/>
                <a:gd name="connsiteX4892" fmla="*/ 485488 w 4177355"/>
                <a:gd name="connsiteY4892" fmla="*/ 3743617 h 3832767"/>
                <a:gd name="connsiteX4893" fmla="*/ 486960 w 4177355"/>
                <a:gd name="connsiteY4893" fmla="*/ 3736750 h 3832767"/>
                <a:gd name="connsiteX4894" fmla="*/ 485979 w 4177355"/>
                <a:gd name="connsiteY4894" fmla="*/ 3731354 h 3832767"/>
                <a:gd name="connsiteX4895" fmla="*/ 482545 w 4177355"/>
                <a:gd name="connsiteY4895" fmla="*/ 3728288 h 3832767"/>
                <a:gd name="connsiteX4896" fmla="*/ 482177 w 4177355"/>
                <a:gd name="connsiteY4896" fmla="*/ 3728166 h 3832767"/>
                <a:gd name="connsiteX4897" fmla="*/ 481809 w 4177355"/>
                <a:gd name="connsiteY4897" fmla="*/ 3728166 h 3832767"/>
                <a:gd name="connsiteX4898" fmla="*/ 481441 w 4177355"/>
                <a:gd name="connsiteY4898" fmla="*/ 3728166 h 3832767"/>
                <a:gd name="connsiteX4899" fmla="*/ 481073 w 4177355"/>
                <a:gd name="connsiteY4899" fmla="*/ 3728166 h 3832767"/>
                <a:gd name="connsiteX4900" fmla="*/ 850554 w 4177355"/>
                <a:gd name="connsiteY4900" fmla="*/ 3791565 h 3832767"/>
                <a:gd name="connsiteX4901" fmla="*/ 850187 w 4177355"/>
                <a:gd name="connsiteY4901" fmla="*/ 3791565 h 3832767"/>
                <a:gd name="connsiteX4902" fmla="*/ 849819 w 4177355"/>
                <a:gd name="connsiteY4902" fmla="*/ 3791565 h 3832767"/>
                <a:gd name="connsiteX4903" fmla="*/ 849451 w 4177355"/>
                <a:gd name="connsiteY4903" fmla="*/ 3791565 h 3832767"/>
                <a:gd name="connsiteX4904" fmla="*/ 849083 w 4177355"/>
                <a:gd name="connsiteY4904" fmla="*/ 3791565 h 3832767"/>
                <a:gd name="connsiteX4905" fmla="*/ 842461 w 4177355"/>
                <a:gd name="connsiteY4905" fmla="*/ 3793036 h 3832767"/>
                <a:gd name="connsiteX4906" fmla="*/ 835594 w 4177355"/>
                <a:gd name="connsiteY4906" fmla="*/ 3797328 h 3832767"/>
                <a:gd name="connsiteX4907" fmla="*/ 829340 w 4177355"/>
                <a:gd name="connsiteY4907" fmla="*/ 3803828 h 3832767"/>
                <a:gd name="connsiteX4908" fmla="*/ 824434 w 4177355"/>
                <a:gd name="connsiteY4908" fmla="*/ 3811921 h 3832767"/>
                <a:gd name="connsiteX4909" fmla="*/ 821982 w 4177355"/>
                <a:gd name="connsiteY4909" fmla="*/ 3819524 h 3832767"/>
                <a:gd name="connsiteX4910" fmla="*/ 821982 w 4177355"/>
                <a:gd name="connsiteY4910" fmla="*/ 3825901 h 3832767"/>
                <a:gd name="connsiteX4911" fmla="*/ 824189 w 4177355"/>
                <a:gd name="connsiteY4911" fmla="*/ 3830561 h 3832767"/>
                <a:gd name="connsiteX4912" fmla="*/ 828481 w 4177355"/>
                <a:gd name="connsiteY4912" fmla="*/ 3832768 h 3832767"/>
                <a:gd name="connsiteX4913" fmla="*/ 828849 w 4177355"/>
                <a:gd name="connsiteY4913" fmla="*/ 3832768 h 3832767"/>
                <a:gd name="connsiteX4914" fmla="*/ 829217 w 4177355"/>
                <a:gd name="connsiteY4914" fmla="*/ 3832768 h 3832767"/>
                <a:gd name="connsiteX4915" fmla="*/ 829585 w 4177355"/>
                <a:gd name="connsiteY4915" fmla="*/ 3832768 h 3832767"/>
                <a:gd name="connsiteX4916" fmla="*/ 829953 w 4177355"/>
                <a:gd name="connsiteY4916" fmla="*/ 3832768 h 3832767"/>
                <a:gd name="connsiteX4917" fmla="*/ 836697 w 4177355"/>
                <a:gd name="connsiteY4917" fmla="*/ 3831174 h 3832767"/>
                <a:gd name="connsiteX4918" fmla="*/ 843565 w 4177355"/>
                <a:gd name="connsiteY4918" fmla="*/ 3826759 h 3832767"/>
                <a:gd name="connsiteX4919" fmla="*/ 849941 w 4177355"/>
                <a:gd name="connsiteY4919" fmla="*/ 3820260 h 3832767"/>
                <a:gd name="connsiteX4920" fmla="*/ 854846 w 4177355"/>
                <a:gd name="connsiteY4920" fmla="*/ 3812166 h 3832767"/>
                <a:gd name="connsiteX4921" fmla="*/ 857299 w 4177355"/>
                <a:gd name="connsiteY4921" fmla="*/ 3804564 h 3832767"/>
                <a:gd name="connsiteX4922" fmla="*/ 857299 w 4177355"/>
                <a:gd name="connsiteY4922" fmla="*/ 3798187 h 3832767"/>
                <a:gd name="connsiteX4923" fmla="*/ 855092 w 4177355"/>
                <a:gd name="connsiteY4923" fmla="*/ 3793650 h 3832767"/>
                <a:gd name="connsiteX4924" fmla="*/ 850677 w 4177355"/>
                <a:gd name="connsiteY4924" fmla="*/ 3791442 h 3832767"/>
                <a:gd name="connsiteX4925" fmla="*/ 527059 w 4177355"/>
                <a:gd name="connsiteY4925" fmla="*/ 3743985 h 3832767"/>
                <a:gd name="connsiteX4926" fmla="*/ 521664 w 4177355"/>
                <a:gd name="connsiteY4926" fmla="*/ 3744598 h 3832767"/>
                <a:gd name="connsiteX4927" fmla="*/ 515655 w 4177355"/>
                <a:gd name="connsiteY4927" fmla="*/ 3747786 h 3832767"/>
                <a:gd name="connsiteX4928" fmla="*/ 509769 w 4177355"/>
                <a:gd name="connsiteY4928" fmla="*/ 3752937 h 3832767"/>
                <a:gd name="connsiteX4929" fmla="*/ 504496 w 4177355"/>
                <a:gd name="connsiteY4929" fmla="*/ 3759804 h 3832767"/>
                <a:gd name="connsiteX4930" fmla="*/ 500694 w 4177355"/>
                <a:gd name="connsiteY4930" fmla="*/ 3767530 h 3832767"/>
                <a:gd name="connsiteX4931" fmla="*/ 499345 w 4177355"/>
                <a:gd name="connsiteY4931" fmla="*/ 3774397 h 3832767"/>
                <a:gd name="connsiteX4932" fmla="*/ 500449 w 4177355"/>
                <a:gd name="connsiteY4932" fmla="*/ 3779670 h 3832767"/>
                <a:gd name="connsiteX4933" fmla="*/ 504128 w 4177355"/>
                <a:gd name="connsiteY4933" fmla="*/ 3782736 h 3832767"/>
                <a:gd name="connsiteX4934" fmla="*/ 504373 w 4177355"/>
                <a:gd name="connsiteY4934" fmla="*/ 3782736 h 3832767"/>
                <a:gd name="connsiteX4935" fmla="*/ 504618 w 4177355"/>
                <a:gd name="connsiteY4935" fmla="*/ 3782736 h 3832767"/>
                <a:gd name="connsiteX4936" fmla="*/ 504863 w 4177355"/>
                <a:gd name="connsiteY4936" fmla="*/ 3782736 h 3832767"/>
                <a:gd name="connsiteX4937" fmla="*/ 505109 w 4177355"/>
                <a:gd name="connsiteY4937" fmla="*/ 3782736 h 3832767"/>
                <a:gd name="connsiteX4938" fmla="*/ 510504 w 4177355"/>
                <a:gd name="connsiteY4938" fmla="*/ 3782123 h 3832767"/>
                <a:gd name="connsiteX4939" fmla="*/ 516513 w 4177355"/>
                <a:gd name="connsiteY4939" fmla="*/ 3779057 h 3832767"/>
                <a:gd name="connsiteX4940" fmla="*/ 522522 w 4177355"/>
                <a:gd name="connsiteY4940" fmla="*/ 3773906 h 3832767"/>
                <a:gd name="connsiteX4941" fmla="*/ 527918 w 4177355"/>
                <a:gd name="connsiteY4941" fmla="*/ 3767039 h 3832767"/>
                <a:gd name="connsiteX4942" fmla="*/ 531719 w 4177355"/>
                <a:gd name="connsiteY4942" fmla="*/ 3759191 h 3832767"/>
                <a:gd name="connsiteX4943" fmla="*/ 533068 w 4177355"/>
                <a:gd name="connsiteY4943" fmla="*/ 3752323 h 3832767"/>
                <a:gd name="connsiteX4944" fmla="*/ 531842 w 4177355"/>
                <a:gd name="connsiteY4944" fmla="*/ 3747051 h 3832767"/>
                <a:gd name="connsiteX4945" fmla="*/ 528163 w 4177355"/>
                <a:gd name="connsiteY4945" fmla="*/ 3744108 h 3832767"/>
                <a:gd name="connsiteX4946" fmla="*/ 527918 w 4177355"/>
                <a:gd name="connsiteY4946" fmla="*/ 3744108 h 3832767"/>
                <a:gd name="connsiteX4947" fmla="*/ 527672 w 4177355"/>
                <a:gd name="connsiteY4947" fmla="*/ 3744108 h 3832767"/>
                <a:gd name="connsiteX4948" fmla="*/ 527427 w 4177355"/>
                <a:gd name="connsiteY4948" fmla="*/ 3744108 h 3832767"/>
                <a:gd name="connsiteX4949" fmla="*/ 527182 w 4177355"/>
                <a:gd name="connsiteY4949" fmla="*/ 3744108 h 3832767"/>
                <a:gd name="connsiteX4950" fmla="*/ 791079 w 4177355"/>
                <a:gd name="connsiteY4950" fmla="*/ 3789480 h 3832767"/>
                <a:gd name="connsiteX4951" fmla="*/ 790834 w 4177355"/>
                <a:gd name="connsiteY4951" fmla="*/ 3789480 h 3832767"/>
                <a:gd name="connsiteX4952" fmla="*/ 790589 w 4177355"/>
                <a:gd name="connsiteY4952" fmla="*/ 3789480 h 3832767"/>
                <a:gd name="connsiteX4953" fmla="*/ 790344 w 4177355"/>
                <a:gd name="connsiteY4953" fmla="*/ 3789480 h 3832767"/>
                <a:gd name="connsiteX4954" fmla="*/ 790098 w 4177355"/>
                <a:gd name="connsiteY4954" fmla="*/ 3789480 h 3832767"/>
                <a:gd name="connsiteX4955" fmla="*/ 783599 w 4177355"/>
                <a:gd name="connsiteY4955" fmla="*/ 3790829 h 3832767"/>
                <a:gd name="connsiteX4956" fmla="*/ 776854 w 4177355"/>
                <a:gd name="connsiteY4956" fmla="*/ 3794998 h 3832767"/>
                <a:gd name="connsiteX4957" fmla="*/ 770478 w 4177355"/>
                <a:gd name="connsiteY4957" fmla="*/ 3801253 h 3832767"/>
                <a:gd name="connsiteX4958" fmla="*/ 765450 w 4177355"/>
                <a:gd name="connsiteY4958" fmla="*/ 3809101 h 3832767"/>
                <a:gd name="connsiteX4959" fmla="*/ 762752 w 4177355"/>
                <a:gd name="connsiteY4959" fmla="*/ 3816826 h 3832767"/>
                <a:gd name="connsiteX4960" fmla="*/ 762507 w 4177355"/>
                <a:gd name="connsiteY4960" fmla="*/ 3823326 h 3832767"/>
                <a:gd name="connsiteX4961" fmla="*/ 764714 w 4177355"/>
                <a:gd name="connsiteY4961" fmla="*/ 3828108 h 3832767"/>
                <a:gd name="connsiteX4962" fmla="*/ 769129 w 4177355"/>
                <a:gd name="connsiteY4962" fmla="*/ 3830438 h 3832767"/>
                <a:gd name="connsiteX4963" fmla="*/ 769374 w 4177355"/>
                <a:gd name="connsiteY4963" fmla="*/ 3830438 h 3832767"/>
                <a:gd name="connsiteX4964" fmla="*/ 769619 w 4177355"/>
                <a:gd name="connsiteY4964" fmla="*/ 3830438 h 3832767"/>
                <a:gd name="connsiteX4965" fmla="*/ 769865 w 4177355"/>
                <a:gd name="connsiteY4965" fmla="*/ 3830438 h 3832767"/>
                <a:gd name="connsiteX4966" fmla="*/ 770110 w 4177355"/>
                <a:gd name="connsiteY4966" fmla="*/ 3830438 h 3832767"/>
                <a:gd name="connsiteX4967" fmla="*/ 776487 w 4177355"/>
                <a:gd name="connsiteY4967" fmla="*/ 3829212 h 3832767"/>
                <a:gd name="connsiteX4968" fmla="*/ 783231 w 4177355"/>
                <a:gd name="connsiteY4968" fmla="*/ 3825043 h 3832767"/>
                <a:gd name="connsiteX4969" fmla="*/ 789608 w 4177355"/>
                <a:gd name="connsiteY4969" fmla="*/ 3818666 h 3832767"/>
                <a:gd name="connsiteX4970" fmla="*/ 794758 w 4177355"/>
                <a:gd name="connsiteY4970" fmla="*/ 3810695 h 3832767"/>
                <a:gd name="connsiteX4971" fmla="*/ 797456 w 4177355"/>
                <a:gd name="connsiteY4971" fmla="*/ 3802847 h 3832767"/>
                <a:gd name="connsiteX4972" fmla="*/ 797701 w 4177355"/>
                <a:gd name="connsiteY4972" fmla="*/ 3796347 h 3832767"/>
                <a:gd name="connsiteX4973" fmla="*/ 795494 w 4177355"/>
                <a:gd name="connsiteY4973" fmla="*/ 3791688 h 3832767"/>
                <a:gd name="connsiteX4974" fmla="*/ 791079 w 4177355"/>
                <a:gd name="connsiteY4974" fmla="*/ 3789480 h 3832767"/>
                <a:gd name="connsiteX4975" fmla="*/ 575375 w 4177355"/>
                <a:gd name="connsiteY4975" fmla="*/ 3757597 h 3832767"/>
                <a:gd name="connsiteX4976" fmla="*/ 569734 w 4177355"/>
                <a:gd name="connsiteY4976" fmla="*/ 3758333 h 3832767"/>
                <a:gd name="connsiteX4977" fmla="*/ 563480 w 4177355"/>
                <a:gd name="connsiteY4977" fmla="*/ 3761643 h 3832767"/>
                <a:gd name="connsiteX4978" fmla="*/ 557349 w 4177355"/>
                <a:gd name="connsiteY4978" fmla="*/ 3767039 h 3832767"/>
                <a:gd name="connsiteX4979" fmla="*/ 552076 w 4177355"/>
                <a:gd name="connsiteY4979" fmla="*/ 3774151 h 3832767"/>
                <a:gd name="connsiteX4980" fmla="*/ 548519 w 4177355"/>
                <a:gd name="connsiteY4980" fmla="*/ 3782000 h 3832767"/>
                <a:gd name="connsiteX4981" fmla="*/ 547416 w 4177355"/>
                <a:gd name="connsiteY4981" fmla="*/ 3788867 h 3832767"/>
                <a:gd name="connsiteX4982" fmla="*/ 548765 w 4177355"/>
                <a:gd name="connsiteY4982" fmla="*/ 3794140 h 3832767"/>
                <a:gd name="connsiteX4983" fmla="*/ 552689 w 4177355"/>
                <a:gd name="connsiteY4983" fmla="*/ 3796961 h 3832767"/>
                <a:gd name="connsiteX4984" fmla="*/ 552934 w 4177355"/>
                <a:gd name="connsiteY4984" fmla="*/ 3796961 h 3832767"/>
                <a:gd name="connsiteX4985" fmla="*/ 553179 w 4177355"/>
                <a:gd name="connsiteY4985" fmla="*/ 3796961 h 3832767"/>
                <a:gd name="connsiteX4986" fmla="*/ 553424 w 4177355"/>
                <a:gd name="connsiteY4986" fmla="*/ 3796961 h 3832767"/>
                <a:gd name="connsiteX4987" fmla="*/ 553670 w 4177355"/>
                <a:gd name="connsiteY4987" fmla="*/ 3796961 h 3832767"/>
                <a:gd name="connsiteX4988" fmla="*/ 559311 w 4177355"/>
                <a:gd name="connsiteY4988" fmla="*/ 3796225 h 3832767"/>
                <a:gd name="connsiteX4989" fmla="*/ 565565 w 4177355"/>
                <a:gd name="connsiteY4989" fmla="*/ 3792914 h 3832767"/>
                <a:gd name="connsiteX4990" fmla="*/ 571696 w 4177355"/>
                <a:gd name="connsiteY4990" fmla="*/ 3787396 h 3832767"/>
                <a:gd name="connsiteX4991" fmla="*/ 576969 w 4177355"/>
                <a:gd name="connsiteY4991" fmla="*/ 3780283 h 3832767"/>
                <a:gd name="connsiteX4992" fmla="*/ 580525 w 4177355"/>
                <a:gd name="connsiteY4992" fmla="*/ 3772435 h 3832767"/>
                <a:gd name="connsiteX4993" fmla="*/ 581629 w 4177355"/>
                <a:gd name="connsiteY4993" fmla="*/ 3765568 h 3832767"/>
                <a:gd name="connsiteX4994" fmla="*/ 580158 w 4177355"/>
                <a:gd name="connsiteY4994" fmla="*/ 3760417 h 3832767"/>
                <a:gd name="connsiteX4995" fmla="*/ 576233 w 4177355"/>
                <a:gd name="connsiteY4995" fmla="*/ 3757719 h 3832767"/>
                <a:gd name="connsiteX4996" fmla="*/ 575988 w 4177355"/>
                <a:gd name="connsiteY4996" fmla="*/ 3757719 h 3832767"/>
                <a:gd name="connsiteX4997" fmla="*/ 575743 w 4177355"/>
                <a:gd name="connsiteY4997" fmla="*/ 3757719 h 3832767"/>
                <a:gd name="connsiteX4998" fmla="*/ 575498 w 4177355"/>
                <a:gd name="connsiteY4998" fmla="*/ 3757719 h 3832767"/>
                <a:gd name="connsiteX4999" fmla="*/ 575252 w 4177355"/>
                <a:gd name="connsiteY4999" fmla="*/ 3757719 h 3832767"/>
                <a:gd name="connsiteX5000" fmla="*/ 733934 w 4177355"/>
                <a:gd name="connsiteY5000" fmla="*/ 3784943 h 3832767"/>
                <a:gd name="connsiteX5001" fmla="*/ 733812 w 4177355"/>
                <a:gd name="connsiteY5001" fmla="*/ 3784943 h 3832767"/>
                <a:gd name="connsiteX5002" fmla="*/ 733689 w 4177355"/>
                <a:gd name="connsiteY5002" fmla="*/ 3784943 h 3832767"/>
                <a:gd name="connsiteX5003" fmla="*/ 733566 w 4177355"/>
                <a:gd name="connsiteY5003" fmla="*/ 3784943 h 3832767"/>
                <a:gd name="connsiteX5004" fmla="*/ 733444 w 4177355"/>
                <a:gd name="connsiteY5004" fmla="*/ 3784943 h 3832767"/>
                <a:gd name="connsiteX5005" fmla="*/ 727190 w 4177355"/>
                <a:gd name="connsiteY5005" fmla="*/ 3785924 h 3832767"/>
                <a:gd name="connsiteX5006" fmla="*/ 720445 w 4177355"/>
                <a:gd name="connsiteY5006" fmla="*/ 3789726 h 3832767"/>
                <a:gd name="connsiteX5007" fmla="*/ 714068 w 4177355"/>
                <a:gd name="connsiteY5007" fmla="*/ 3795857 h 3832767"/>
                <a:gd name="connsiteX5008" fmla="*/ 708918 w 4177355"/>
                <a:gd name="connsiteY5008" fmla="*/ 3803583 h 3832767"/>
                <a:gd name="connsiteX5009" fmla="*/ 705852 w 4177355"/>
                <a:gd name="connsiteY5009" fmla="*/ 3811431 h 3832767"/>
                <a:gd name="connsiteX5010" fmla="*/ 705362 w 4177355"/>
                <a:gd name="connsiteY5010" fmla="*/ 3818176 h 3832767"/>
                <a:gd name="connsiteX5011" fmla="*/ 707324 w 4177355"/>
                <a:gd name="connsiteY5011" fmla="*/ 3823081 h 3832767"/>
                <a:gd name="connsiteX5012" fmla="*/ 711738 w 4177355"/>
                <a:gd name="connsiteY5012" fmla="*/ 3825411 h 3832767"/>
                <a:gd name="connsiteX5013" fmla="*/ 711861 w 4177355"/>
                <a:gd name="connsiteY5013" fmla="*/ 3825411 h 3832767"/>
                <a:gd name="connsiteX5014" fmla="*/ 711984 w 4177355"/>
                <a:gd name="connsiteY5014" fmla="*/ 3825411 h 3832767"/>
                <a:gd name="connsiteX5015" fmla="*/ 712106 w 4177355"/>
                <a:gd name="connsiteY5015" fmla="*/ 3825411 h 3832767"/>
                <a:gd name="connsiteX5016" fmla="*/ 712229 w 4177355"/>
                <a:gd name="connsiteY5016" fmla="*/ 3825411 h 3832767"/>
                <a:gd name="connsiteX5017" fmla="*/ 718606 w 4177355"/>
                <a:gd name="connsiteY5017" fmla="*/ 3824429 h 3832767"/>
                <a:gd name="connsiteX5018" fmla="*/ 725350 w 4177355"/>
                <a:gd name="connsiteY5018" fmla="*/ 3820505 h 3832767"/>
                <a:gd name="connsiteX5019" fmla="*/ 731727 w 4177355"/>
                <a:gd name="connsiteY5019" fmla="*/ 3814374 h 3832767"/>
                <a:gd name="connsiteX5020" fmla="*/ 736877 w 4177355"/>
                <a:gd name="connsiteY5020" fmla="*/ 3806526 h 3832767"/>
                <a:gd name="connsiteX5021" fmla="*/ 739821 w 4177355"/>
                <a:gd name="connsiteY5021" fmla="*/ 3798677 h 3832767"/>
                <a:gd name="connsiteX5022" fmla="*/ 740188 w 4177355"/>
                <a:gd name="connsiteY5022" fmla="*/ 3792055 h 3832767"/>
                <a:gd name="connsiteX5023" fmla="*/ 738104 w 4177355"/>
                <a:gd name="connsiteY5023" fmla="*/ 3787273 h 3832767"/>
                <a:gd name="connsiteX5024" fmla="*/ 733689 w 4177355"/>
                <a:gd name="connsiteY5024" fmla="*/ 3784943 h 3832767"/>
                <a:gd name="connsiteX5025" fmla="*/ 626021 w 4177355"/>
                <a:gd name="connsiteY5025" fmla="*/ 3768878 h 3832767"/>
                <a:gd name="connsiteX5026" fmla="*/ 620135 w 4177355"/>
                <a:gd name="connsiteY5026" fmla="*/ 3769614 h 3832767"/>
                <a:gd name="connsiteX5027" fmla="*/ 613758 w 4177355"/>
                <a:gd name="connsiteY5027" fmla="*/ 3773048 h 3832767"/>
                <a:gd name="connsiteX5028" fmla="*/ 607504 w 4177355"/>
                <a:gd name="connsiteY5028" fmla="*/ 3778689 h 3832767"/>
                <a:gd name="connsiteX5029" fmla="*/ 602231 w 4177355"/>
                <a:gd name="connsiteY5029" fmla="*/ 3786046 h 3832767"/>
                <a:gd name="connsiteX5030" fmla="*/ 598797 w 4177355"/>
                <a:gd name="connsiteY5030" fmla="*/ 3793895 h 3832767"/>
                <a:gd name="connsiteX5031" fmla="*/ 597939 w 4177355"/>
                <a:gd name="connsiteY5031" fmla="*/ 3800762 h 3832767"/>
                <a:gd name="connsiteX5032" fmla="*/ 599656 w 4177355"/>
                <a:gd name="connsiteY5032" fmla="*/ 3805913 h 3832767"/>
                <a:gd name="connsiteX5033" fmla="*/ 603825 w 4177355"/>
                <a:gd name="connsiteY5033" fmla="*/ 3808488 h 3832767"/>
                <a:gd name="connsiteX5034" fmla="*/ 603825 w 4177355"/>
                <a:gd name="connsiteY5034" fmla="*/ 3808488 h 3832767"/>
                <a:gd name="connsiteX5035" fmla="*/ 603825 w 4177355"/>
                <a:gd name="connsiteY5035" fmla="*/ 3808488 h 3832767"/>
                <a:gd name="connsiteX5036" fmla="*/ 603825 w 4177355"/>
                <a:gd name="connsiteY5036" fmla="*/ 3808488 h 3832767"/>
                <a:gd name="connsiteX5037" fmla="*/ 603825 w 4177355"/>
                <a:gd name="connsiteY5037" fmla="*/ 3808488 h 3832767"/>
                <a:gd name="connsiteX5038" fmla="*/ 609711 w 4177355"/>
                <a:gd name="connsiteY5038" fmla="*/ 3807752 h 3832767"/>
                <a:gd name="connsiteX5039" fmla="*/ 616211 w 4177355"/>
                <a:gd name="connsiteY5039" fmla="*/ 3804318 h 3832767"/>
                <a:gd name="connsiteX5040" fmla="*/ 622465 w 4177355"/>
                <a:gd name="connsiteY5040" fmla="*/ 3798555 h 3832767"/>
                <a:gd name="connsiteX5041" fmla="*/ 627860 w 4177355"/>
                <a:gd name="connsiteY5041" fmla="*/ 3791074 h 3832767"/>
                <a:gd name="connsiteX5042" fmla="*/ 631294 w 4177355"/>
                <a:gd name="connsiteY5042" fmla="*/ 3783103 h 3832767"/>
                <a:gd name="connsiteX5043" fmla="*/ 632152 w 4177355"/>
                <a:gd name="connsiteY5043" fmla="*/ 3776236 h 3832767"/>
                <a:gd name="connsiteX5044" fmla="*/ 630435 w 4177355"/>
                <a:gd name="connsiteY5044" fmla="*/ 3771208 h 3832767"/>
                <a:gd name="connsiteX5045" fmla="*/ 626266 w 4177355"/>
                <a:gd name="connsiteY5045" fmla="*/ 3768633 h 3832767"/>
                <a:gd name="connsiteX5046" fmla="*/ 626266 w 4177355"/>
                <a:gd name="connsiteY5046" fmla="*/ 3768633 h 3832767"/>
                <a:gd name="connsiteX5047" fmla="*/ 626266 w 4177355"/>
                <a:gd name="connsiteY5047" fmla="*/ 3768633 h 3832767"/>
                <a:gd name="connsiteX5048" fmla="*/ 626266 w 4177355"/>
                <a:gd name="connsiteY5048" fmla="*/ 3768633 h 3832767"/>
                <a:gd name="connsiteX5049" fmla="*/ 626266 w 4177355"/>
                <a:gd name="connsiteY5049" fmla="*/ 3768633 h 3832767"/>
                <a:gd name="connsiteX5050" fmla="*/ 678874 w 4177355"/>
                <a:gd name="connsiteY5050" fmla="*/ 3778076 h 3832767"/>
                <a:gd name="connsiteX5051" fmla="*/ 672742 w 4177355"/>
                <a:gd name="connsiteY5051" fmla="*/ 3778811 h 3832767"/>
                <a:gd name="connsiteX5052" fmla="*/ 666120 w 4177355"/>
                <a:gd name="connsiteY5052" fmla="*/ 3782490 h 3832767"/>
                <a:gd name="connsiteX5053" fmla="*/ 659744 w 4177355"/>
                <a:gd name="connsiteY5053" fmla="*/ 3788376 h 3832767"/>
                <a:gd name="connsiteX5054" fmla="*/ 654471 w 4177355"/>
                <a:gd name="connsiteY5054" fmla="*/ 3795979 h 3832767"/>
                <a:gd name="connsiteX5055" fmla="*/ 651282 w 4177355"/>
                <a:gd name="connsiteY5055" fmla="*/ 3803951 h 3832767"/>
                <a:gd name="connsiteX5056" fmla="*/ 650669 w 4177355"/>
                <a:gd name="connsiteY5056" fmla="*/ 3810818 h 3832767"/>
                <a:gd name="connsiteX5057" fmla="*/ 652509 w 4177355"/>
                <a:gd name="connsiteY5057" fmla="*/ 3815846 h 3832767"/>
                <a:gd name="connsiteX5058" fmla="*/ 656923 w 4177355"/>
                <a:gd name="connsiteY5058" fmla="*/ 3818298 h 3832767"/>
                <a:gd name="connsiteX5059" fmla="*/ 663055 w 4177355"/>
                <a:gd name="connsiteY5059" fmla="*/ 3817439 h 3832767"/>
                <a:gd name="connsiteX5060" fmla="*/ 669677 w 4177355"/>
                <a:gd name="connsiteY5060" fmla="*/ 3813761 h 3832767"/>
                <a:gd name="connsiteX5061" fmla="*/ 676053 w 4177355"/>
                <a:gd name="connsiteY5061" fmla="*/ 3807752 h 3832767"/>
                <a:gd name="connsiteX5062" fmla="*/ 681449 w 4177355"/>
                <a:gd name="connsiteY5062" fmla="*/ 3800026 h 3832767"/>
                <a:gd name="connsiteX5063" fmla="*/ 684637 w 4177355"/>
                <a:gd name="connsiteY5063" fmla="*/ 3792055 h 3832767"/>
                <a:gd name="connsiteX5064" fmla="*/ 685251 w 4177355"/>
                <a:gd name="connsiteY5064" fmla="*/ 3785311 h 3832767"/>
                <a:gd name="connsiteX5065" fmla="*/ 683289 w 4177355"/>
                <a:gd name="connsiteY5065" fmla="*/ 3780406 h 3832767"/>
                <a:gd name="connsiteX5066" fmla="*/ 678874 w 4177355"/>
                <a:gd name="connsiteY5066" fmla="*/ 3778076 h 3832767"/>
                <a:gd name="connsiteX5067" fmla="*/ 2688272 w 4177355"/>
                <a:gd name="connsiteY5067" fmla="*/ 109876 h 3832767"/>
                <a:gd name="connsiteX5068" fmla="*/ 2682999 w 4177355"/>
                <a:gd name="connsiteY5068" fmla="*/ 112206 h 3832767"/>
                <a:gd name="connsiteX5069" fmla="*/ 2677849 w 4177355"/>
                <a:gd name="connsiteY5069" fmla="*/ 115639 h 3832767"/>
                <a:gd name="connsiteX5070" fmla="*/ 2673434 w 4177355"/>
                <a:gd name="connsiteY5070" fmla="*/ 119686 h 3832767"/>
                <a:gd name="connsiteX5071" fmla="*/ 2670368 w 4177355"/>
                <a:gd name="connsiteY5071" fmla="*/ 123855 h 3832767"/>
                <a:gd name="connsiteX5072" fmla="*/ 2669265 w 4177355"/>
                <a:gd name="connsiteY5072" fmla="*/ 127411 h 3832767"/>
                <a:gd name="connsiteX5073" fmla="*/ 2670245 w 4177355"/>
                <a:gd name="connsiteY5073" fmla="*/ 129741 h 3832767"/>
                <a:gd name="connsiteX5074" fmla="*/ 2673066 w 4177355"/>
                <a:gd name="connsiteY5074" fmla="*/ 130600 h 3832767"/>
                <a:gd name="connsiteX5075" fmla="*/ 2677481 w 4177355"/>
                <a:gd name="connsiteY5075" fmla="*/ 129864 h 3832767"/>
                <a:gd name="connsiteX5076" fmla="*/ 2682754 w 4177355"/>
                <a:gd name="connsiteY5076" fmla="*/ 127534 h 3832767"/>
                <a:gd name="connsiteX5077" fmla="*/ 2687904 w 4177355"/>
                <a:gd name="connsiteY5077" fmla="*/ 124101 h 3832767"/>
                <a:gd name="connsiteX5078" fmla="*/ 2692319 w 4177355"/>
                <a:gd name="connsiteY5078" fmla="*/ 120054 h 3832767"/>
                <a:gd name="connsiteX5079" fmla="*/ 2695384 w 4177355"/>
                <a:gd name="connsiteY5079" fmla="*/ 115884 h 3832767"/>
                <a:gd name="connsiteX5080" fmla="*/ 2696488 w 4177355"/>
                <a:gd name="connsiteY5080" fmla="*/ 112328 h 3832767"/>
                <a:gd name="connsiteX5081" fmla="*/ 2695507 w 4177355"/>
                <a:gd name="connsiteY5081" fmla="*/ 109998 h 3832767"/>
                <a:gd name="connsiteX5082" fmla="*/ 2692687 w 4177355"/>
                <a:gd name="connsiteY5082" fmla="*/ 109140 h 3832767"/>
                <a:gd name="connsiteX5083" fmla="*/ 2688272 w 4177355"/>
                <a:gd name="connsiteY5083" fmla="*/ 109876 h 383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Lst>
              <a:rect l="l" t="t" r="r" b="b"/>
              <a:pathLst>
                <a:path w="4177355" h="3832767">
                  <a:moveTo>
                    <a:pt x="2738182" y="94302"/>
                  </a:moveTo>
                  <a:cubicBezTo>
                    <a:pt x="2736465" y="94792"/>
                    <a:pt x="2734748" y="95651"/>
                    <a:pt x="2732909" y="96632"/>
                  </a:cubicBezTo>
                  <a:cubicBezTo>
                    <a:pt x="2731070" y="97613"/>
                    <a:pt x="2729353" y="98716"/>
                    <a:pt x="2727759" y="99943"/>
                  </a:cubicBezTo>
                  <a:cubicBezTo>
                    <a:pt x="2726164" y="101169"/>
                    <a:pt x="2724570" y="102518"/>
                    <a:pt x="2723344" y="103867"/>
                  </a:cubicBezTo>
                  <a:cubicBezTo>
                    <a:pt x="2721995" y="105216"/>
                    <a:pt x="2721014" y="106687"/>
                    <a:pt x="2720155" y="108036"/>
                  </a:cubicBezTo>
                  <a:cubicBezTo>
                    <a:pt x="2719297" y="109385"/>
                    <a:pt x="2718929" y="110611"/>
                    <a:pt x="2718929" y="111715"/>
                  </a:cubicBezTo>
                  <a:cubicBezTo>
                    <a:pt x="2718929" y="112696"/>
                    <a:pt x="2719174" y="113554"/>
                    <a:pt x="2719787" y="114168"/>
                  </a:cubicBezTo>
                  <a:cubicBezTo>
                    <a:pt x="2720401" y="114781"/>
                    <a:pt x="2721259" y="115149"/>
                    <a:pt x="2722485" y="115149"/>
                  </a:cubicBezTo>
                  <a:cubicBezTo>
                    <a:pt x="2723712" y="115149"/>
                    <a:pt x="2725183" y="115149"/>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8617" y="114045"/>
                    <a:pt x="2730334" y="113187"/>
                    <a:pt x="2732173" y="112206"/>
                  </a:cubicBezTo>
                  <a:cubicBezTo>
                    <a:pt x="2733890" y="111224"/>
                    <a:pt x="2735729" y="110121"/>
                    <a:pt x="2737324" y="108895"/>
                  </a:cubicBezTo>
                  <a:cubicBezTo>
                    <a:pt x="2738918" y="107668"/>
                    <a:pt x="2740512" y="106319"/>
                    <a:pt x="2741738" y="104970"/>
                  </a:cubicBezTo>
                  <a:cubicBezTo>
                    <a:pt x="2742965" y="103621"/>
                    <a:pt x="2744068" y="102150"/>
                    <a:pt x="2744927" y="100801"/>
                  </a:cubicBezTo>
                  <a:cubicBezTo>
                    <a:pt x="2745785" y="99452"/>
                    <a:pt x="2746153" y="98103"/>
                    <a:pt x="2746275" y="97122"/>
                  </a:cubicBezTo>
                  <a:cubicBezTo>
                    <a:pt x="2746275" y="96141"/>
                    <a:pt x="2746030" y="95283"/>
                    <a:pt x="2745417" y="94670"/>
                  </a:cubicBezTo>
                  <a:cubicBezTo>
                    <a:pt x="2744804" y="94056"/>
                    <a:pt x="2743945" y="93689"/>
                    <a:pt x="2742719" y="93689"/>
                  </a:cubicBezTo>
                  <a:cubicBezTo>
                    <a:pt x="2741493" y="93689"/>
                    <a:pt x="2740022" y="93811"/>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moveTo>
                    <a:pt x="2638485" y="126185"/>
                  </a:move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6768" y="126798"/>
                    <a:pt x="2634928" y="127657"/>
                    <a:pt x="2633212" y="128638"/>
                  </a:cubicBezTo>
                  <a:cubicBezTo>
                    <a:pt x="2631495" y="129619"/>
                    <a:pt x="2629778" y="130845"/>
                    <a:pt x="2628184" y="132071"/>
                  </a:cubicBezTo>
                  <a:cubicBezTo>
                    <a:pt x="2626590" y="133298"/>
                    <a:pt x="2625118" y="134647"/>
                    <a:pt x="2623892" y="136118"/>
                  </a:cubicBezTo>
                  <a:cubicBezTo>
                    <a:pt x="2622666" y="137467"/>
                    <a:pt x="2621685" y="138939"/>
                    <a:pt x="2620949" y="140288"/>
                  </a:cubicBezTo>
                  <a:cubicBezTo>
                    <a:pt x="2620213" y="141636"/>
                    <a:pt x="2619968" y="142740"/>
                    <a:pt x="2619968" y="143721"/>
                  </a:cubicBezTo>
                  <a:cubicBezTo>
                    <a:pt x="2619968" y="144702"/>
                    <a:pt x="2620336" y="145438"/>
                    <a:pt x="2620949" y="145928"/>
                  </a:cubicBezTo>
                  <a:cubicBezTo>
                    <a:pt x="2621562" y="146419"/>
                    <a:pt x="2622543" y="146787"/>
                    <a:pt x="2623647" y="146787"/>
                  </a:cubicBezTo>
                  <a:cubicBezTo>
                    <a:pt x="2624873" y="146787"/>
                    <a:pt x="2626222" y="146542"/>
                    <a:pt x="2627939" y="146051"/>
                  </a:cubicBezTo>
                  <a:cubicBezTo>
                    <a:pt x="2627939" y="146051"/>
                    <a:pt x="2627939" y="146051"/>
                    <a:pt x="2627939" y="146051"/>
                  </a:cubicBezTo>
                  <a:cubicBezTo>
                    <a:pt x="2627939" y="146051"/>
                    <a:pt x="2627939" y="146051"/>
                    <a:pt x="2627939" y="146051"/>
                  </a:cubicBezTo>
                  <a:lnTo>
                    <a:pt x="2627939" y="146051"/>
                  </a:lnTo>
                  <a:cubicBezTo>
                    <a:pt x="2627939" y="146051"/>
                    <a:pt x="2627939" y="146051"/>
                    <a:pt x="2627939" y="146051"/>
                  </a:cubicBezTo>
                  <a:cubicBezTo>
                    <a:pt x="2629655" y="145438"/>
                    <a:pt x="2631495" y="144580"/>
                    <a:pt x="2633212" y="143599"/>
                  </a:cubicBezTo>
                  <a:cubicBezTo>
                    <a:pt x="2634928" y="142617"/>
                    <a:pt x="2636645" y="141391"/>
                    <a:pt x="2638362" y="140165"/>
                  </a:cubicBezTo>
                  <a:cubicBezTo>
                    <a:pt x="2639956" y="138939"/>
                    <a:pt x="2641428" y="137467"/>
                    <a:pt x="2642654" y="136118"/>
                  </a:cubicBezTo>
                  <a:cubicBezTo>
                    <a:pt x="2643880" y="134769"/>
                    <a:pt x="2644984" y="133298"/>
                    <a:pt x="2645597" y="131949"/>
                  </a:cubicBezTo>
                  <a:cubicBezTo>
                    <a:pt x="2646333" y="130600"/>
                    <a:pt x="2646578" y="129496"/>
                    <a:pt x="2646578" y="128515"/>
                  </a:cubicBezTo>
                  <a:cubicBezTo>
                    <a:pt x="2646578" y="127534"/>
                    <a:pt x="2646210" y="126798"/>
                    <a:pt x="2645597" y="126308"/>
                  </a:cubicBezTo>
                  <a:cubicBezTo>
                    <a:pt x="2644984" y="125817"/>
                    <a:pt x="2644003" y="125449"/>
                    <a:pt x="2642899" y="125449"/>
                  </a:cubicBezTo>
                  <a:cubicBezTo>
                    <a:pt x="2641673" y="125449"/>
                    <a:pt x="2640324" y="125695"/>
                    <a:pt x="2638607" y="126185"/>
                  </a:cubicBezTo>
                  <a:moveTo>
                    <a:pt x="2787847" y="80077"/>
                  </a:moveTo>
                  <a:cubicBezTo>
                    <a:pt x="2786130" y="80567"/>
                    <a:pt x="2784413" y="81426"/>
                    <a:pt x="2782696" y="82284"/>
                  </a:cubicBezTo>
                  <a:cubicBezTo>
                    <a:pt x="2780980" y="83142"/>
                    <a:pt x="2779263" y="84369"/>
                    <a:pt x="2777668" y="85595"/>
                  </a:cubicBezTo>
                  <a:cubicBezTo>
                    <a:pt x="2776075" y="86821"/>
                    <a:pt x="2774603" y="88170"/>
                    <a:pt x="2773254" y="89519"/>
                  </a:cubicBezTo>
                  <a:cubicBezTo>
                    <a:pt x="2771905" y="90868"/>
                    <a:pt x="2770801" y="92217"/>
                    <a:pt x="2770065" y="93689"/>
                  </a:cubicBezTo>
                  <a:cubicBezTo>
                    <a:pt x="2769207" y="95160"/>
                    <a:pt x="2768717" y="96386"/>
                    <a:pt x="2768594" y="97490"/>
                  </a:cubicBezTo>
                  <a:cubicBezTo>
                    <a:pt x="2768594" y="98594"/>
                    <a:pt x="2768594" y="99452"/>
                    <a:pt x="2769330" y="100065"/>
                  </a:cubicBezTo>
                  <a:cubicBezTo>
                    <a:pt x="2770065" y="100678"/>
                    <a:pt x="2770801" y="101046"/>
                    <a:pt x="2771905" y="101169"/>
                  </a:cubicBezTo>
                  <a:cubicBezTo>
                    <a:pt x="2773131" y="101169"/>
                    <a:pt x="2774480" y="101169"/>
                    <a:pt x="2776197" y="100678"/>
                  </a:cubicBezTo>
                  <a:cubicBezTo>
                    <a:pt x="2776197" y="100678"/>
                    <a:pt x="2776197" y="100678"/>
                    <a:pt x="2776320" y="100678"/>
                  </a:cubicBezTo>
                  <a:cubicBezTo>
                    <a:pt x="2776320" y="100678"/>
                    <a:pt x="2776320" y="100678"/>
                    <a:pt x="2776442" y="100678"/>
                  </a:cubicBezTo>
                  <a:cubicBezTo>
                    <a:pt x="2776442" y="100678"/>
                    <a:pt x="2776442" y="100678"/>
                    <a:pt x="2776565" y="100678"/>
                  </a:cubicBezTo>
                  <a:cubicBezTo>
                    <a:pt x="2776565" y="100678"/>
                    <a:pt x="2776565" y="100678"/>
                    <a:pt x="2776687" y="100678"/>
                  </a:cubicBezTo>
                  <a:cubicBezTo>
                    <a:pt x="2778404" y="100188"/>
                    <a:pt x="2780121" y="99329"/>
                    <a:pt x="2781960" y="98471"/>
                  </a:cubicBezTo>
                  <a:cubicBezTo>
                    <a:pt x="2783677" y="97490"/>
                    <a:pt x="2785394" y="96386"/>
                    <a:pt x="2787111" y="95160"/>
                  </a:cubicBezTo>
                  <a:cubicBezTo>
                    <a:pt x="2788705" y="93934"/>
                    <a:pt x="2790299" y="92585"/>
                    <a:pt x="2791525" y="91236"/>
                  </a:cubicBezTo>
                  <a:cubicBezTo>
                    <a:pt x="2792752" y="89887"/>
                    <a:pt x="2793978" y="88416"/>
                    <a:pt x="2794837" y="87067"/>
                  </a:cubicBezTo>
                  <a:cubicBezTo>
                    <a:pt x="2795695" y="85595"/>
                    <a:pt x="2796185" y="84369"/>
                    <a:pt x="2796185" y="83388"/>
                  </a:cubicBezTo>
                  <a:cubicBezTo>
                    <a:pt x="2796185" y="82284"/>
                    <a:pt x="2796063" y="81426"/>
                    <a:pt x="2795450" y="80812"/>
                  </a:cubicBezTo>
                  <a:cubicBezTo>
                    <a:pt x="2794837" y="80199"/>
                    <a:pt x="2793978" y="79831"/>
                    <a:pt x="2792752" y="79709"/>
                  </a:cubicBezTo>
                  <a:cubicBezTo>
                    <a:pt x="2791525" y="79709"/>
                    <a:pt x="2790054" y="79709"/>
                    <a:pt x="2788337" y="80322"/>
                  </a:cubicBezTo>
                  <a:cubicBezTo>
                    <a:pt x="2788337" y="80322"/>
                    <a:pt x="2788215" y="80322"/>
                    <a:pt x="2788092" y="80322"/>
                  </a:cubicBezTo>
                  <a:cubicBezTo>
                    <a:pt x="2787970" y="80322"/>
                    <a:pt x="2787970" y="80322"/>
                    <a:pt x="2787847" y="80322"/>
                  </a:cubicBezTo>
                  <a:cubicBezTo>
                    <a:pt x="2787847" y="80322"/>
                    <a:pt x="2787724" y="80322"/>
                    <a:pt x="2787601" y="80322"/>
                  </a:cubicBezTo>
                  <a:cubicBezTo>
                    <a:pt x="2787601" y="80322"/>
                    <a:pt x="2787479" y="80322"/>
                    <a:pt x="2787356" y="80322"/>
                  </a:cubicBezTo>
                  <a:moveTo>
                    <a:pt x="2588452" y="143599"/>
                  </a:moveTo>
                  <a:cubicBezTo>
                    <a:pt x="2588452" y="143599"/>
                    <a:pt x="2588329" y="143599"/>
                    <a:pt x="2588207" y="143599"/>
                  </a:cubicBezTo>
                  <a:cubicBezTo>
                    <a:pt x="2588207" y="143599"/>
                    <a:pt x="2588084" y="143599"/>
                    <a:pt x="2587962" y="143599"/>
                  </a:cubicBezTo>
                  <a:cubicBezTo>
                    <a:pt x="2587962" y="143599"/>
                    <a:pt x="2587839" y="143599"/>
                    <a:pt x="2587716" y="143599"/>
                  </a:cubicBezTo>
                  <a:cubicBezTo>
                    <a:pt x="2587716" y="143599"/>
                    <a:pt x="2587594" y="143599"/>
                    <a:pt x="2587471" y="143599"/>
                  </a:cubicBezTo>
                  <a:cubicBezTo>
                    <a:pt x="2585754" y="144212"/>
                    <a:pt x="2583915" y="145070"/>
                    <a:pt x="2582198" y="146051"/>
                  </a:cubicBezTo>
                  <a:cubicBezTo>
                    <a:pt x="2580481" y="147032"/>
                    <a:pt x="2578764" y="148258"/>
                    <a:pt x="2577170" y="149485"/>
                  </a:cubicBezTo>
                  <a:cubicBezTo>
                    <a:pt x="2575576" y="150711"/>
                    <a:pt x="2574227" y="152183"/>
                    <a:pt x="2573001" y="153531"/>
                  </a:cubicBezTo>
                  <a:cubicBezTo>
                    <a:pt x="2571774" y="154880"/>
                    <a:pt x="2570793" y="156352"/>
                    <a:pt x="2570180" y="157701"/>
                  </a:cubicBezTo>
                  <a:cubicBezTo>
                    <a:pt x="2569567" y="158927"/>
                    <a:pt x="2569199" y="160153"/>
                    <a:pt x="2569322" y="161012"/>
                  </a:cubicBezTo>
                  <a:cubicBezTo>
                    <a:pt x="2569322" y="161870"/>
                    <a:pt x="2569690" y="162606"/>
                    <a:pt x="2570303" y="163097"/>
                  </a:cubicBezTo>
                  <a:cubicBezTo>
                    <a:pt x="2570916" y="163587"/>
                    <a:pt x="2571774" y="163832"/>
                    <a:pt x="2573001" y="163832"/>
                  </a:cubicBezTo>
                  <a:cubicBezTo>
                    <a:pt x="2574104" y="163832"/>
                    <a:pt x="2575576" y="163587"/>
                    <a:pt x="2577170" y="163097"/>
                  </a:cubicBezTo>
                  <a:cubicBezTo>
                    <a:pt x="2577170" y="163097"/>
                    <a:pt x="2577293" y="163097"/>
                    <a:pt x="2577415" y="163097"/>
                  </a:cubicBezTo>
                  <a:cubicBezTo>
                    <a:pt x="2577538" y="163097"/>
                    <a:pt x="2577538" y="163097"/>
                    <a:pt x="2577661" y="163097"/>
                  </a:cubicBezTo>
                  <a:cubicBezTo>
                    <a:pt x="2577661" y="163097"/>
                    <a:pt x="2577783" y="163097"/>
                    <a:pt x="2577906" y="163097"/>
                  </a:cubicBezTo>
                  <a:cubicBezTo>
                    <a:pt x="2578029" y="163097"/>
                    <a:pt x="2578029" y="163097"/>
                    <a:pt x="2578151" y="163097"/>
                  </a:cubicBezTo>
                  <a:cubicBezTo>
                    <a:pt x="2579868" y="162483"/>
                    <a:pt x="2581708" y="161625"/>
                    <a:pt x="2583424" y="160521"/>
                  </a:cubicBezTo>
                  <a:cubicBezTo>
                    <a:pt x="2585141" y="159418"/>
                    <a:pt x="2586858" y="158314"/>
                    <a:pt x="2588452" y="156965"/>
                  </a:cubicBezTo>
                  <a:cubicBezTo>
                    <a:pt x="2590046" y="155739"/>
                    <a:pt x="2591395" y="154267"/>
                    <a:pt x="2592622" y="152918"/>
                  </a:cubicBezTo>
                  <a:cubicBezTo>
                    <a:pt x="2593848" y="151569"/>
                    <a:pt x="2594829" y="150098"/>
                    <a:pt x="2595442" y="148749"/>
                  </a:cubicBezTo>
                  <a:cubicBezTo>
                    <a:pt x="2596055" y="147523"/>
                    <a:pt x="2596300" y="146419"/>
                    <a:pt x="2596300" y="145438"/>
                  </a:cubicBezTo>
                  <a:cubicBezTo>
                    <a:pt x="2596300" y="144580"/>
                    <a:pt x="2595932" y="143844"/>
                    <a:pt x="2595319" y="143353"/>
                  </a:cubicBezTo>
                  <a:cubicBezTo>
                    <a:pt x="2594706" y="142863"/>
                    <a:pt x="2593848" y="142617"/>
                    <a:pt x="2592622" y="142617"/>
                  </a:cubicBezTo>
                  <a:cubicBezTo>
                    <a:pt x="2591518" y="142617"/>
                    <a:pt x="2590169" y="142863"/>
                    <a:pt x="2588575" y="143353"/>
                  </a:cubicBezTo>
                  <a:moveTo>
                    <a:pt x="2837511" y="66710"/>
                  </a:moveTo>
                  <a:cubicBezTo>
                    <a:pt x="2835917" y="67201"/>
                    <a:pt x="2834201" y="67936"/>
                    <a:pt x="2832484" y="68918"/>
                  </a:cubicBezTo>
                  <a:cubicBezTo>
                    <a:pt x="2830767" y="69776"/>
                    <a:pt x="2829050" y="70880"/>
                    <a:pt x="2827456" y="72106"/>
                  </a:cubicBezTo>
                  <a:cubicBezTo>
                    <a:pt x="2825862" y="73332"/>
                    <a:pt x="2824390" y="74558"/>
                    <a:pt x="2823041" y="75907"/>
                  </a:cubicBezTo>
                  <a:cubicBezTo>
                    <a:pt x="2821692" y="77256"/>
                    <a:pt x="2820588" y="78605"/>
                    <a:pt x="2819730" y="80077"/>
                  </a:cubicBezTo>
                  <a:cubicBezTo>
                    <a:pt x="2818872" y="81548"/>
                    <a:pt x="2818381" y="82775"/>
                    <a:pt x="2818136" y="83878"/>
                  </a:cubicBezTo>
                  <a:cubicBezTo>
                    <a:pt x="2817891" y="84982"/>
                    <a:pt x="2818136" y="85840"/>
                    <a:pt x="2818749" y="86453"/>
                  </a:cubicBezTo>
                  <a:cubicBezTo>
                    <a:pt x="2819240" y="87067"/>
                    <a:pt x="2820098" y="87557"/>
                    <a:pt x="2821324" y="87680"/>
                  </a:cubicBezTo>
                  <a:cubicBezTo>
                    <a:pt x="2822428" y="87802"/>
                    <a:pt x="2823900" y="87680"/>
                    <a:pt x="2825616" y="87312"/>
                  </a:cubicBezTo>
                  <a:cubicBezTo>
                    <a:pt x="2825616" y="87312"/>
                    <a:pt x="2825739" y="87312"/>
                    <a:pt x="2825862" y="87312"/>
                  </a:cubicBezTo>
                  <a:cubicBezTo>
                    <a:pt x="2825984" y="87312"/>
                    <a:pt x="2825984" y="87312"/>
                    <a:pt x="2826107" y="87312"/>
                  </a:cubicBezTo>
                  <a:cubicBezTo>
                    <a:pt x="2826107" y="87312"/>
                    <a:pt x="2826230" y="87312"/>
                    <a:pt x="2826352" y="87312"/>
                  </a:cubicBezTo>
                  <a:lnTo>
                    <a:pt x="2826598" y="87312"/>
                  </a:lnTo>
                  <a:cubicBezTo>
                    <a:pt x="2828192" y="86699"/>
                    <a:pt x="2830031" y="85963"/>
                    <a:pt x="2831748" y="84982"/>
                  </a:cubicBezTo>
                  <a:cubicBezTo>
                    <a:pt x="2833465" y="84123"/>
                    <a:pt x="2835181" y="83020"/>
                    <a:pt x="2836776" y="81794"/>
                  </a:cubicBezTo>
                  <a:cubicBezTo>
                    <a:pt x="2838370" y="80567"/>
                    <a:pt x="2839841" y="79341"/>
                    <a:pt x="2841190" y="77992"/>
                  </a:cubicBezTo>
                  <a:cubicBezTo>
                    <a:pt x="2842539" y="76643"/>
                    <a:pt x="2843643" y="75294"/>
                    <a:pt x="2844501" y="73945"/>
                  </a:cubicBezTo>
                  <a:cubicBezTo>
                    <a:pt x="2845360" y="72474"/>
                    <a:pt x="2845850" y="71247"/>
                    <a:pt x="2846096" y="70144"/>
                  </a:cubicBezTo>
                  <a:cubicBezTo>
                    <a:pt x="2846218" y="69040"/>
                    <a:pt x="2846096" y="68182"/>
                    <a:pt x="2845482" y="67446"/>
                  </a:cubicBezTo>
                  <a:cubicBezTo>
                    <a:pt x="2844869" y="66710"/>
                    <a:pt x="2844133" y="66342"/>
                    <a:pt x="2842907" y="66220"/>
                  </a:cubicBezTo>
                  <a:cubicBezTo>
                    <a:pt x="2841681" y="66097"/>
                    <a:pt x="2840332" y="66220"/>
                    <a:pt x="2838615" y="66588"/>
                  </a:cubicBezTo>
                  <a:cubicBezTo>
                    <a:pt x="2838615" y="66588"/>
                    <a:pt x="2838493" y="66588"/>
                    <a:pt x="2838370" y="66588"/>
                  </a:cubicBezTo>
                  <a:cubicBezTo>
                    <a:pt x="2838247" y="66588"/>
                    <a:pt x="2838247" y="66588"/>
                    <a:pt x="2838125" y="66588"/>
                  </a:cubicBezTo>
                  <a:cubicBezTo>
                    <a:pt x="2838125" y="66588"/>
                    <a:pt x="2838002" y="66588"/>
                    <a:pt x="2837879" y="66588"/>
                  </a:cubicBezTo>
                  <a:cubicBezTo>
                    <a:pt x="2837879" y="66588"/>
                    <a:pt x="2837757" y="66588"/>
                    <a:pt x="2837634" y="66588"/>
                  </a:cubicBezTo>
                  <a:moveTo>
                    <a:pt x="2538419" y="162116"/>
                  </a:moveTo>
                  <a:cubicBezTo>
                    <a:pt x="2538419" y="162116"/>
                    <a:pt x="2538174" y="162116"/>
                    <a:pt x="2538174" y="162116"/>
                  </a:cubicBezTo>
                  <a:cubicBezTo>
                    <a:pt x="2538174" y="162116"/>
                    <a:pt x="2537929" y="162116"/>
                    <a:pt x="2537929" y="162116"/>
                  </a:cubicBezTo>
                  <a:cubicBezTo>
                    <a:pt x="2537929" y="162116"/>
                    <a:pt x="2537684" y="162116"/>
                    <a:pt x="2537684" y="162116"/>
                  </a:cubicBezTo>
                  <a:cubicBezTo>
                    <a:pt x="2537684" y="162116"/>
                    <a:pt x="2537438" y="162116"/>
                    <a:pt x="2537438" y="162116"/>
                  </a:cubicBezTo>
                  <a:cubicBezTo>
                    <a:pt x="2535722" y="162729"/>
                    <a:pt x="2533882" y="163587"/>
                    <a:pt x="2532165" y="164691"/>
                  </a:cubicBezTo>
                  <a:cubicBezTo>
                    <a:pt x="2530449" y="165794"/>
                    <a:pt x="2528732" y="166898"/>
                    <a:pt x="2527260" y="168247"/>
                  </a:cubicBezTo>
                  <a:cubicBezTo>
                    <a:pt x="2525789" y="169596"/>
                    <a:pt x="2524317" y="170945"/>
                    <a:pt x="2523213" y="172294"/>
                  </a:cubicBezTo>
                  <a:cubicBezTo>
                    <a:pt x="2522110" y="173643"/>
                    <a:pt x="2521129" y="174992"/>
                    <a:pt x="2520516" y="176340"/>
                  </a:cubicBezTo>
                  <a:cubicBezTo>
                    <a:pt x="2519902" y="177567"/>
                    <a:pt x="2519657" y="178670"/>
                    <a:pt x="2519780" y="179529"/>
                  </a:cubicBezTo>
                  <a:cubicBezTo>
                    <a:pt x="2519780" y="180387"/>
                    <a:pt x="2520148" y="181123"/>
                    <a:pt x="2520761" y="181491"/>
                  </a:cubicBezTo>
                  <a:cubicBezTo>
                    <a:pt x="2521374" y="181981"/>
                    <a:pt x="2522232" y="182227"/>
                    <a:pt x="2523336" y="182227"/>
                  </a:cubicBezTo>
                  <a:cubicBezTo>
                    <a:pt x="2524440" y="182227"/>
                    <a:pt x="2525789" y="181981"/>
                    <a:pt x="2527383" y="181491"/>
                  </a:cubicBezTo>
                  <a:cubicBezTo>
                    <a:pt x="2527383" y="181491"/>
                    <a:pt x="2527628" y="181491"/>
                    <a:pt x="2527628" y="181491"/>
                  </a:cubicBezTo>
                  <a:cubicBezTo>
                    <a:pt x="2527628" y="181491"/>
                    <a:pt x="2527873" y="181491"/>
                    <a:pt x="2527873" y="181491"/>
                  </a:cubicBezTo>
                  <a:cubicBezTo>
                    <a:pt x="2527873" y="181491"/>
                    <a:pt x="2528119" y="181491"/>
                    <a:pt x="2528119" y="181491"/>
                  </a:cubicBezTo>
                  <a:cubicBezTo>
                    <a:pt x="2528119" y="181491"/>
                    <a:pt x="2528364" y="181491"/>
                    <a:pt x="2528364" y="181491"/>
                  </a:cubicBezTo>
                  <a:cubicBezTo>
                    <a:pt x="2530081" y="180878"/>
                    <a:pt x="2531797" y="179897"/>
                    <a:pt x="2533514" y="178916"/>
                  </a:cubicBezTo>
                  <a:cubicBezTo>
                    <a:pt x="2535231" y="177812"/>
                    <a:pt x="2536948" y="176708"/>
                    <a:pt x="2538419" y="175359"/>
                  </a:cubicBezTo>
                  <a:cubicBezTo>
                    <a:pt x="2540014" y="174011"/>
                    <a:pt x="2541363" y="172662"/>
                    <a:pt x="2542466" y="171313"/>
                  </a:cubicBezTo>
                  <a:cubicBezTo>
                    <a:pt x="2543570" y="169964"/>
                    <a:pt x="2544551" y="168492"/>
                    <a:pt x="2545164" y="167266"/>
                  </a:cubicBezTo>
                  <a:cubicBezTo>
                    <a:pt x="2545777" y="166040"/>
                    <a:pt x="2546022" y="164936"/>
                    <a:pt x="2545900" y="164078"/>
                  </a:cubicBezTo>
                  <a:cubicBezTo>
                    <a:pt x="2545900" y="163219"/>
                    <a:pt x="2545532" y="162606"/>
                    <a:pt x="2544796" y="162116"/>
                  </a:cubicBezTo>
                  <a:cubicBezTo>
                    <a:pt x="2544183" y="161625"/>
                    <a:pt x="2543325" y="161380"/>
                    <a:pt x="2542221" y="161380"/>
                  </a:cubicBezTo>
                  <a:cubicBezTo>
                    <a:pt x="2541117" y="161380"/>
                    <a:pt x="2539768" y="161625"/>
                    <a:pt x="2538297" y="162116"/>
                  </a:cubicBezTo>
                  <a:moveTo>
                    <a:pt x="2886931" y="54570"/>
                  </a:moveTo>
                  <a:cubicBezTo>
                    <a:pt x="2885337" y="55060"/>
                    <a:pt x="2883620" y="55796"/>
                    <a:pt x="2881903" y="56777"/>
                  </a:cubicBezTo>
                  <a:cubicBezTo>
                    <a:pt x="2880186" y="57636"/>
                    <a:pt x="2878469" y="58739"/>
                    <a:pt x="2876876" y="59966"/>
                  </a:cubicBezTo>
                  <a:cubicBezTo>
                    <a:pt x="2875281" y="61192"/>
                    <a:pt x="2873810" y="62418"/>
                    <a:pt x="2872461" y="63767"/>
                  </a:cubicBezTo>
                  <a:cubicBezTo>
                    <a:pt x="2871112" y="65116"/>
                    <a:pt x="2870008" y="66465"/>
                    <a:pt x="2869150" y="67814"/>
                  </a:cubicBezTo>
                  <a:cubicBezTo>
                    <a:pt x="2868169" y="69285"/>
                    <a:pt x="2867678" y="70634"/>
                    <a:pt x="2867433" y="71738"/>
                  </a:cubicBezTo>
                  <a:cubicBezTo>
                    <a:pt x="2867188" y="72842"/>
                    <a:pt x="2867433" y="73823"/>
                    <a:pt x="2867923" y="74436"/>
                  </a:cubicBezTo>
                  <a:cubicBezTo>
                    <a:pt x="2868414" y="75049"/>
                    <a:pt x="2869272" y="75539"/>
                    <a:pt x="2870376" y="75785"/>
                  </a:cubicBezTo>
                  <a:cubicBezTo>
                    <a:pt x="2871480" y="76030"/>
                    <a:pt x="2872951" y="75785"/>
                    <a:pt x="2874668" y="75539"/>
                  </a:cubicBezTo>
                  <a:cubicBezTo>
                    <a:pt x="2874791" y="75539"/>
                    <a:pt x="2874913" y="75539"/>
                    <a:pt x="2875036" y="75539"/>
                  </a:cubicBezTo>
                  <a:cubicBezTo>
                    <a:pt x="2875159" y="75539"/>
                    <a:pt x="2875281" y="75539"/>
                    <a:pt x="2875404" y="75539"/>
                  </a:cubicBezTo>
                  <a:cubicBezTo>
                    <a:pt x="2875526" y="75539"/>
                    <a:pt x="2875649" y="75539"/>
                    <a:pt x="2875772" y="75539"/>
                  </a:cubicBezTo>
                  <a:cubicBezTo>
                    <a:pt x="2875894" y="75539"/>
                    <a:pt x="2876017" y="75539"/>
                    <a:pt x="2876139" y="75539"/>
                  </a:cubicBezTo>
                  <a:cubicBezTo>
                    <a:pt x="2877734" y="75049"/>
                    <a:pt x="2879451" y="74313"/>
                    <a:pt x="2881167" y="73332"/>
                  </a:cubicBezTo>
                  <a:cubicBezTo>
                    <a:pt x="2882884" y="72474"/>
                    <a:pt x="2884601" y="71370"/>
                    <a:pt x="2886073" y="70144"/>
                  </a:cubicBezTo>
                  <a:cubicBezTo>
                    <a:pt x="2887544" y="68918"/>
                    <a:pt x="2889138" y="67691"/>
                    <a:pt x="2890487" y="66342"/>
                  </a:cubicBezTo>
                  <a:cubicBezTo>
                    <a:pt x="2891836" y="64993"/>
                    <a:pt x="2892940" y="63644"/>
                    <a:pt x="2893798" y="62296"/>
                  </a:cubicBezTo>
                  <a:cubicBezTo>
                    <a:pt x="2894779" y="60824"/>
                    <a:pt x="2895270" y="59475"/>
                    <a:pt x="2895515" y="58371"/>
                  </a:cubicBezTo>
                  <a:cubicBezTo>
                    <a:pt x="2895760" y="57268"/>
                    <a:pt x="2895515" y="56287"/>
                    <a:pt x="2895024" y="55674"/>
                  </a:cubicBezTo>
                  <a:cubicBezTo>
                    <a:pt x="2894534" y="55060"/>
                    <a:pt x="2893676" y="54570"/>
                    <a:pt x="2892572" y="54325"/>
                  </a:cubicBezTo>
                  <a:cubicBezTo>
                    <a:pt x="2891468" y="54079"/>
                    <a:pt x="2889997" y="54325"/>
                    <a:pt x="2888280" y="54570"/>
                  </a:cubicBezTo>
                  <a:cubicBezTo>
                    <a:pt x="2888157" y="54570"/>
                    <a:pt x="2888034" y="54570"/>
                    <a:pt x="2887912" y="54570"/>
                  </a:cubicBezTo>
                  <a:cubicBezTo>
                    <a:pt x="2887789" y="54570"/>
                    <a:pt x="2887667" y="54570"/>
                    <a:pt x="2887544" y="54570"/>
                  </a:cubicBezTo>
                  <a:cubicBezTo>
                    <a:pt x="2887421" y="54570"/>
                    <a:pt x="2887299" y="54570"/>
                    <a:pt x="2887176" y="54570"/>
                  </a:cubicBezTo>
                  <a:cubicBezTo>
                    <a:pt x="2887054" y="54570"/>
                    <a:pt x="2886931" y="54570"/>
                    <a:pt x="2886808" y="54570"/>
                  </a:cubicBezTo>
                  <a:moveTo>
                    <a:pt x="2488387" y="181491"/>
                  </a:moveTo>
                  <a:cubicBezTo>
                    <a:pt x="2488387" y="181491"/>
                    <a:pt x="2488142" y="181491"/>
                    <a:pt x="2488019" y="181491"/>
                  </a:cubicBezTo>
                  <a:cubicBezTo>
                    <a:pt x="2487896" y="181491"/>
                    <a:pt x="2487774" y="181491"/>
                    <a:pt x="2487651" y="181614"/>
                  </a:cubicBezTo>
                  <a:cubicBezTo>
                    <a:pt x="2487528" y="181736"/>
                    <a:pt x="2487406" y="181614"/>
                    <a:pt x="2487283" y="181736"/>
                  </a:cubicBezTo>
                  <a:cubicBezTo>
                    <a:pt x="2487161" y="181736"/>
                    <a:pt x="2487038" y="181736"/>
                    <a:pt x="2486915" y="181859"/>
                  </a:cubicBezTo>
                  <a:cubicBezTo>
                    <a:pt x="2485198" y="182595"/>
                    <a:pt x="2483359" y="183453"/>
                    <a:pt x="2481765" y="184557"/>
                  </a:cubicBezTo>
                  <a:cubicBezTo>
                    <a:pt x="2480171" y="185660"/>
                    <a:pt x="2478454" y="186887"/>
                    <a:pt x="2476860" y="188113"/>
                  </a:cubicBezTo>
                  <a:cubicBezTo>
                    <a:pt x="2475388" y="189462"/>
                    <a:pt x="2474039" y="190811"/>
                    <a:pt x="2472936" y="192160"/>
                  </a:cubicBezTo>
                  <a:cubicBezTo>
                    <a:pt x="2471832" y="193509"/>
                    <a:pt x="2470973" y="194857"/>
                    <a:pt x="2470360" y="196206"/>
                  </a:cubicBezTo>
                  <a:cubicBezTo>
                    <a:pt x="2469870" y="197433"/>
                    <a:pt x="2469624" y="198414"/>
                    <a:pt x="2469747" y="199272"/>
                  </a:cubicBezTo>
                  <a:cubicBezTo>
                    <a:pt x="2469870" y="200130"/>
                    <a:pt x="2470238" y="200744"/>
                    <a:pt x="2470851" y="201234"/>
                  </a:cubicBezTo>
                  <a:cubicBezTo>
                    <a:pt x="2471464" y="201725"/>
                    <a:pt x="2472322" y="201847"/>
                    <a:pt x="2473426" y="201847"/>
                  </a:cubicBezTo>
                  <a:cubicBezTo>
                    <a:pt x="2474530" y="201847"/>
                    <a:pt x="2475756" y="201602"/>
                    <a:pt x="2477228" y="201112"/>
                  </a:cubicBezTo>
                  <a:cubicBezTo>
                    <a:pt x="2477350" y="201112"/>
                    <a:pt x="2477473" y="201112"/>
                    <a:pt x="2477595" y="200989"/>
                  </a:cubicBezTo>
                  <a:cubicBezTo>
                    <a:pt x="2477718" y="200989"/>
                    <a:pt x="2477841" y="200989"/>
                    <a:pt x="2477963" y="200866"/>
                  </a:cubicBezTo>
                  <a:cubicBezTo>
                    <a:pt x="2478086" y="200866"/>
                    <a:pt x="2478209" y="200866"/>
                    <a:pt x="2478331" y="200744"/>
                  </a:cubicBezTo>
                  <a:cubicBezTo>
                    <a:pt x="2478454" y="200744"/>
                    <a:pt x="2478577" y="200744"/>
                    <a:pt x="2478699" y="200621"/>
                  </a:cubicBezTo>
                  <a:cubicBezTo>
                    <a:pt x="2480416" y="199885"/>
                    <a:pt x="2482133" y="199027"/>
                    <a:pt x="2483849" y="197923"/>
                  </a:cubicBezTo>
                  <a:cubicBezTo>
                    <a:pt x="2485566" y="196820"/>
                    <a:pt x="2487161" y="195593"/>
                    <a:pt x="2488755" y="194367"/>
                  </a:cubicBezTo>
                  <a:cubicBezTo>
                    <a:pt x="2490226" y="193018"/>
                    <a:pt x="2491575" y="191669"/>
                    <a:pt x="2492679" y="190320"/>
                  </a:cubicBezTo>
                  <a:cubicBezTo>
                    <a:pt x="2493782" y="188971"/>
                    <a:pt x="2494641" y="187622"/>
                    <a:pt x="2495254" y="186273"/>
                  </a:cubicBezTo>
                  <a:cubicBezTo>
                    <a:pt x="2495745" y="185047"/>
                    <a:pt x="2495990" y="184066"/>
                    <a:pt x="2495867" y="183208"/>
                  </a:cubicBezTo>
                  <a:cubicBezTo>
                    <a:pt x="2495867" y="182349"/>
                    <a:pt x="2495377" y="181736"/>
                    <a:pt x="2494763" y="181246"/>
                  </a:cubicBezTo>
                  <a:cubicBezTo>
                    <a:pt x="2494150" y="180755"/>
                    <a:pt x="2493292" y="180632"/>
                    <a:pt x="2492188" y="180632"/>
                  </a:cubicBezTo>
                  <a:cubicBezTo>
                    <a:pt x="2491085" y="180632"/>
                    <a:pt x="2489858" y="180878"/>
                    <a:pt x="2488264" y="181368"/>
                  </a:cubicBezTo>
                  <a:moveTo>
                    <a:pt x="2936105" y="43533"/>
                  </a:moveTo>
                  <a:cubicBezTo>
                    <a:pt x="2934511" y="44024"/>
                    <a:pt x="2932794" y="44760"/>
                    <a:pt x="2931200" y="45618"/>
                  </a:cubicBezTo>
                  <a:cubicBezTo>
                    <a:pt x="2929483" y="46476"/>
                    <a:pt x="2927889" y="47580"/>
                    <a:pt x="2926295" y="48684"/>
                  </a:cubicBezTo>
                  <a:cubicBezTo>
                    <a:pt x="2924701" y="49787"/>
                    <a:pt x="2923229" y="51014"/>
                    <a:pt x="2921880" y="52363"/>
                  </a:cubicBezTo>
                  <a:cubicBezTo>
                    <a:pt x="2920531" y="53711"/>
                    <a:pt x="2919427" y="54938"/>
                    <a:pt x="2918569" y="56287"/>
                  </a:cubicBezTo>
                  <a:cubicBezTo>
                    <a:pt x="2917588" y="57758"/>
                    <a:pt x="2916975" y="59107"/>
                    <a:pt x="2916607" y="60211"/>
                  </a:cubicBezTo>
                  <a:cubicBezTo>
                    <a:pt x="2916362" y="61314"/>
                    <a:pt x="2916484" y="62296"/>
                    <a:pt x="2916852" y="63031"/>
                  </a:cubicBezTo>
                  <a:cubicBezTo>
                    <a:pt x="2917220" y="63767"/>
                    <a:pt x="2918079" y="64258"/>
                    <a:pt x="2919182" y="64503"/>
                  </a:cubicBezTo>
                  <a:cubicBezTo>
                    <a:pt x="2920286" y="64748"/>
                    <a:pt x="2921757" y="64748"/>
                    <a:pt x="2923474" y="64380"/>
                  </a:cubicBezTo>
                  <a:cubicBezTo>
                    <a:pt x="2923597" y="64380"/>
                    <a:pt x="2923842" y="64380"/>
                    <a:pt x="2923965" y="64380"/>
                  </a:cubicBezTo>
                  <a:cubicBezTo>
                    <a:pt x="2924087" y="64380"/>
                    <a:pt x="2924333" y="64380"/>
                    <a:pt x="2924455" y="64380"/>
                  </a:cubicBezTo>
                  <a:cubicBezTo>
                    <a:pt x="2924578" y="64380"/>
                    <a:pt x="2924823" y="64380"/>
                    <a:pt x="2924946" y="64258"/>
                  </a:cubicBezTo>
                  <a:cubicBezTo>
                    <a:pt x="2925069" y="64135"/>
                    <a:pt x="2925314" y="64258"/>
                    <a:pt x="2925436" y="64135"/>
                  </a:cubicBezTo>
                  <a:cubicBezTo>
                    <a:pt x="2927031" y="63644"/>
                    <a:pt x="2928747" y="62909"/>
                    <a:pt x="2930464" y="62050"/>
                  </a:cubicBezTo>
                  <a:cubicBezTo>
                    <a:pt x="2932181" y="61192"/>
                    <a:pt x="2933775" y="60088"/>
                    <a:pt x="2935369" y="58985"/>
                  </a:cubicBezTo>
                  <a:cubicBezTo>
                    <a:pt x="2936964" y="57881"/>
                    <a:pt x="2938435" y="56655"/>
                    <a:pt x="2939784" y="55306"/>
                  </a:cubicBezTo>
                  <a:cubicBezTo>
                    <a:pt x="2941133" y="53957"/>
                    <a:pt x="2942237" y="52608"/>
                    <a:pt x="2943217" y="51259"/>
                  </a:cubicBezTo>
                  <a:cubicBezTo>
                    <a:pt x="2944199" y="49787"/>
                    <a:pt x="2944812" y="48438"/>
                    <a:pt x="2945057" y="47335"/>
                  </a:cubicBezTo>
                  <a:cubicBezTo>
                    <a:pt x="2945302" y="46231"/>
                    <a:pt x="2945180" y="45250"/>
                    <a:pt x="2944689" y="44514"/>
                  </a:cubicBezTo>
                  <a:cubicBezTo>
                    <a:pt x="2944199" y="43779"/>
                    <a:pt x="2943463" y="43288"/>
                    <a:pt x="2942359" y="43043"/>
                  </a:cubicBezTo>
                  <a:cubicBezTo>
                    <a:pt x="2941256" y="42798"/>
                    <a:pt x="2939784" y="42920"/>
                    <a:pt x="2938190" y="43288"/>
                  </a:cubicBezTo>
                  <a:cubicBezTo>
                    <a:pt x="2938067" y="43288"/>
                    <a:pt x="2937822" y="43288"/>
                    <a:pt x="2937699" y="43288"/>
                  </a:cubicBezTo>
                  <a:cubicBezTo>
                    <a:pt x="2937577" y="43288"/>
                    <a:pt x="2937331" y="43288"/>
                    <a:pt x="2937209" y="43411"/>
                  </a:cubicBezTo>
                  <a:cubicBezTo>
                    <a:pt x="2937086" y="43411"/>
                    <a:pt x="2936841" y="43411"/>
                    <a:pt x="2936718" y="43533"/>
                  </a:cubicBezTo>
                  <a:cubicBezTo>
                    <a:pt x="2936596" y="43533"/>
                    <a:pt x="2936350" y="43533"/>
                    <a:pt x="2936228" y="43656"/>
                  </a:cubicBezTo>
                  <a:moveTo>
                    <a:pt x="2438354" y="201725"/>
                  </a:moveTo>
                  <a:cubicBezTo>
                    <a:pt x="2438354" y="201725"/>
                    <a:pt x="2437986" y="201725"/>
                    <a:pt x="2437864" y="201847"/>
                  </a:cubicBezTo>
                  <a:cubicBezTo>
                    <a:pt x="2437741" y="201970"/>
                    <a:pt x="2437496" y="201847"/>
                    <a:pt x="2437373" y="201970"/>
                  </a:cubicBezTo>
                  <a:cubicBezTo>
                    <a:pt x="2437250" y="202093"/>
                    <a:pt x="2437005" y="201970"/>
                    <a:pt x="2436883" y="202215"/>
                  </a:cubicBezTo>
                  <a:cubicBezTo>
                    <a:pt x="2436760" y="202215"/>
                    <a:pt x="2436515" y="202338"/>
                    <a:pt x="2436392" y="202460"/>
                  </a:cubicBezTo>
                  <a:cubicBezTo>
                    <a:pt x="2434675" y="203196"/>
                    <a:pt x="2432959" y="204177"/>
                    <a:pt x="2431242" y="205158"/>
                  </a:cubicBezTo>
                  <a:cubicBezTo>
                    <a:pt x="2429525" y="206139"/>
                    <a:pt x="2427931" y="207488"/>
                    <a:pt x="2426459" y="208715"/>
                  </a:cubicBezTo>
                  <a:cubicBezTo>
                    <a:pt x="2424988" y="210063"/>
                    <a:pt x="2423639" y="211412"/>
                    <a:pt x="2422658" y="212761"/>
                  </a:cubicBezTo>
                  <a:cubicBezTo>
                    <a:pt x="2421554" y="214110"/>
                    <a:pt x="2420696" y="215459"/>
                    <a:pt x="2420205" y="216685"/>
                  </a:cubicBezTo>
                  <a:cubicBezTo>
                    <a:pt x="2419715" y="217789"/>
                    <a:pt x="2419592" y="218770"/>
                    <a:pt x="2419592" y="219629"/>
                  </a:cubicBezTo>
                  <a:cubicBezTo>
                    <a:pt x="2419592" y="220364"/>
                    <a:pt x="2420082" y="220977"/>
                    <a:pt x="2420696" y="221468"/>
                  </a:cubicBezTo>
                  <a:cubicBezTo>
                    <a:pt x="2421309" y="221836"/>
                    <a:pt x="2422167" y="222081"/>
                    <a:pt x="2423271" y="222081"/>
                  </a:cubicBezTo>
                  <a:cubicBezTo>
                    <a:pt x="2424375" y="222081"/>
                    <a:pt x="2425601" y="221836"/>
                    <a:pt x="2426950" y="221468"/>
                  </a:cubicBezTo>
                  <a:cubicBezTo>
                    <a:pt x="2427072" y="221468"/>
                    <a:pt x="2427318" y="221468"/>
                    <a:pt x="2427440" y="221345"/>
                  </a:cubicBezTo>
                  <a:cubicBezTo>
                    <a:pt x="2427563" y="221345"/>
                    <a:pt x="2427808" y="221345"/>
                    <a:pt x="2427931" y="221223"/>
                  </a:cubicBezTo>
                  <a:cubicBezTo>
                    <a:pt x="2428053" y="221223"/>
                    <a:pt x="2428299" y="221223"/>
                    <a:pt x="2428421" y="220977"/>
                  </a:cubicBezTo>
                  <a:cubicBezTo>
                    <a:pt x="2428544" y="220977"/>
                    <a:pt x="2428789" y="220855"/>
                    <a:pt x="2428912" y="220732"/>
                  </a:cubicBezTo>
                  <a:cubicBezTo>
                    <a:pt x="2430629" y="219996"/>
                    <a:pt x="2432345" y="219015"/>
                    <a:pt x="2434062" y="218034"/>
                  </a:cubicBezTo>
                  <a:cubicBezTo>
                    <a:pt x="2435779" y="216931"/>
                    <a:pt x="2437373" y="215704"/>
                    <a:pt x="2438845" y="214355"/>
                  </a:cubicBezTo>
                  <a:cubicBezTo>
                    <a:pt x="2440316" y="213007"/>
                    <a:pt x="2441665" y="211658"/>
                    <a:pt x="2442769" y="210309"/>
                  </a:cubicBezTo>
                  <a:cubicBezTo>
                    <a:pt x="2443873" y="208960"/>
                    <a:pt x="2444731" y="207611"/>
                    <a:pt x="2445221" y="206385"/>
                  </a:cubicBezTo>
                  <a:cubicBezTo>
                    <a:pt x="2445712" y="205281"/>
                    <a:pt x="2445835" y="204300"/>
                    <a:pt x="2445712" y="203441"/>
                  </a:cubicBezTo>
                  <a:cubicBezTo>
                    <a:pt x="2445712" y="202706"/>
                    <a:pt x="2445221" y="202093"/>
                    <a:pt x="2444608" y="201602"/>
                  </a:cubicBezTo>
                  <a:cubicBezTo>
                    <a:pt x="2443995" y="201234"/>
                    <a:pt x="2443137" y="200989"/>
                    <a:pt x="2442033" y="200989"/>
                  </a:cubicBezTo>
                  <a:cubicBezTo>
                    <a:pt x="2440929" y="200989"/>
                    <a:pt x="2439703" y="201234"/>
                    <a:pt x="2438354" y="201725"/>
                  </a:cubicBezTo>
                  <a:moveTo>
                    <a:pt x="2985157" y="33723"/>
                  </a:moveTo>
                  <a:cubicBezTo>
                    <a:pt x="2983562" y="34213"/>
                    <a:pt x="2981968" y="34949"/>
                    <a:pt x="2980252" y="35808"/>
                  </a:cubicBezTo>
                  <a:cubicBezTo>
                    <a:pt x="2978657" y="36666"/>
                    <a:pt x="2976940" y="37647"/>
                    <a:pt x="2975347" y="38751"/>
                  </a:cubicBezTo>
                  <a:cubicBezTo>
                    <a:pt x="2973752" y="39854"/>
                    <a:pt x="2972281" y="41081"/>
                    <a:pt x="2970932" y="42307"/>
                  </a:cubicBezTo>
                  <a:cubicBezTo>
                    <a:pt x="2969583" y="43533"/>
                    <a:pt x="2968479" y="44882"/>
                    <a:pt x="2967498" y="46231"/>
                  </a:cubicBezTo>
                  <a:cubicBezTo>
                    <a:pt x="2966395" y="47703"/>
                    <a:pt x="2965782" y="49052"/>
                    <a:pt x="2965413" y="50278"/>
                  </a:cubicBezTo>
                  <a:cubicBezTo>
                    <a:pt x="2965168" y="51504"/>
                    <a:pt x="2965168" y="52485"/>
                    <a:pt x="2965536" y="53221"/>
                  </a:cubicBezTo>
                  <a:cubicBezTo>
                    <a:pt x="2965904" y="53957"/>
                    <a:pt x="2966640" y="54570"/>
                    <a:pt x="2967743" y="54815"/>
                  </a:cubicBezTo>
                  <a:cubicBezTo>
                    <a:pt x="2968847" y="55060"/>
                    <a:pt x="2970196" y="55060"/>
                    <a:pt x="2971913" y="54815"/>
                  </a:cubicBezTo>
                  <a:cubicBezTo>
                    <a:pt x="2972158" y="54815"/>
                    <a:pt x="2972281" y="54815"/>
                    <a:pt x="2972526" y="54815"/>
                  </a:cubicBezTo>
                  <a:cubicBezTo>
                    <a:pt x="2972771" y="54815"/>
                    <a:pt x="2972894" y="54815"/>
                    <a:pt x="2973139" y="54693"/>
                  </a:cubicBezTo>
                  <a:cubicBezTo>
                    <a:pt x="2973384" y="54693"/>
                    <a:pt x="2973507" y="54693"/>
                    <a:pt x="2973752" y="54570"/>
                  </a:cubicBezTo>
                  <a:cubicBezTo>
                    <a:pt x="2973997" y="54570"/>
                    <a:pt x="2974120" y="54570"/>
                    <a:pt x="2974365" y="54447"/>
                  </a:cubicBezTo>
                  <a:cubicBezTo>
                    <a:pt x="2975960" y="53957"/>
                    <a:pt x="2977554" y="53221"/>
                    <a:pt x="2979270" y="52363"/>
                  </a:cubicBezTo>
                  <a:cubicBezTo>
                    <a:pt x="2980865" y="51504"/>
                    <a:pt x="2982582" y="50523"/>
                    <a:pt x="2984176" y="49420"/>
                  </a:cubicBezTo>
                  <a:cubicBezTo>
                    <a:pt x="2985770" y="48316"/>
                    <a:pt x="2987242" y="47090"/>
                    <a:pt x="2988590" y="45741"/>
                  </a:cubicBezTo>
                  <a:cubicBezTo>
                    <a:pt x="2989939" y="44392"/>
                    <a:pt x="2991043" y="43165"/>
                    <a:pt x="2992024" y="41816"/>
                  </a:cubicBezTo>
                  <a:cubicBezTo>
                    <a:pt x="2993128" y="40345"/>
                    <a:pt x="2993741" y="38873"/>
                    <a:pt x="2994109" y="37770"/>
                  </a:cubicBezTo>
                  <a:cubicBezTo>
                    <a:pt x="2994354" y="36543"/>
                    <a:pt x="2994354" y="35562"/>
                    <a:pt x="2993863" y="34827"/>
                  </a:cubicBezTo>
                  <a:cubicBezTo>
                    <a:pt x="2993373" y="34091"/>
                    <a:pt x="2992637" y="33478"/>
                    <a:pt x="2991656" y="33232"/>
                  </a:cubicBezTo>
                  <a:cubicBezTo>
                    <a:pt x="2990552" y="32987"/>
                    <a:pt x="2989203" y="32987"/>
                    <a:pt x="2987487" y="33232"/>
                  </a:cubicBezTo>
                  <a:cubicBezTo>
                    <a:pt x="2987242" y="33232"/>
                    <a:pt x="2987119" y="33232"/>
                    <a:pt x="2986873" y="33232"/>
                  </a:cubicBezTo>
                  <a:cubicBezTo>
                    <a:pt x="2986628" y="33232"/>
                    <a:pt x="2986505" y="33232"/>
                    <a:pt x="2986260" y="33355"/>
                  </a:cubicBezTo>
                  <a:cubicBezTo>
                    <a:pt x="2986015" y="33355"/>
                    <a:pt x="2985892" y="33355"/>
                    <a:pt x="2985647" y="33478"/>
                  </a:cubicBezTo>
                  <a:cubicBezTo>
                    <a:pt x="2985402" y="33478"/>
                    <a:pt x="2985279" y="33478"/>
                    <a:pt x="2985034" y="33600"/>
                  </a:cubicBezTo>
                  <a:moveTo>
                    <a:pt x="2388322" y="222939"/>
                  </a:moveTo>
                  <a:cubicBezTo>
                    <a:pt x="2388322" y="222939"/>
                    <a:pt x="2387954" y="222939"/>
                    <a:pt x="2387831" y="223062"/>
                  </a:cubicBezTo>
                  <a:cubicBezTo>
                    <a:pt x="2387708" y="223185"/>
                    <a:pt x="2387463" y="223185"/>
                    <a:pt x="2387341" y="223307"/>
                  </a:cubicBezTo>
                  <a:cubicBezTo>
                    <a:pt x="2387095" y="223307"/>
                    <a:pt x="2386973" y="223430"/>
                    <a:pt x="2386727" y="223553"/>
                  </a:cubicBezTo>
                  <a:cubicBezTo>
                    <a:pt x="2386482" y="223553"/>
                    <a:pt x="2386360" y="223675"/>
                    <a:pt x="2386114" y="223798"/>
                  </a:cubicBezTo>
                  <a:cubicBezTo>
                    <a:pt x="2384397" y="224534"/>
                    <a:pt x="2382681" y="225515"/>
                    <a:pt x="2380964" y="226618"/>
                  </a:cubicBezTo>
                  <a:cubicBezTo>
                    <a:pt x="2379247" y="227722"/>
                    <a:pt x="2377653" y="228948"/>
                    <a:pt x="2376304" y="230297"/>
                  </a:cubicBezTo>
                  <a:cubicBezTo>
                    <a:pt x="2374832" y="231646"/>
                    <a:pt x="2373606" y="232995"/>
                    <a:pt x="2372502" y="234344"/>
                  </a:cubicBezTo>
                  <a:cubicBezTo>
                    <a:pt x="2371399" y="235693"/>
                    <a:pt x="2370663" y="237042"/>
                    <a:pt x="2370173" y="238268"/>
                  </a:cubicBezTo>
                  <a:cubicBezTo>
                    <a:pt x="2369805" y="239372"/>
                    <a:pt x="2369682" y="240230"/>
                    <a:pt x="2369805" y="241089"/>
                  </a:cubicBezTo>
                  <a:cubicBezTo>
                    <a:pt x="2369927" y="241824"/>
                    <a:pt x="2370295" y="242438"/>
                    <a:pt x="2370908" y="242805"/>
                  </a:cubicBezTo>
                  <a:cubicBezTo>
                    <a:pt x="2371521" y="243173"/>
                    <a:pt x="2372380" y="243418"/>
                    <a:pt x="2373361" y="243418"/>
                  </a:cubicBezTo>
                  <a:cubicBezTo>
                    <a:pt x="2374342" y="243418"/>
                    <a:pt x="2375568" y="243173"/>
                    <a:pt x="2377040" y="242805"/>
                  </a:cubicBezTo>
                  <a:cubicBezTo>
                    <a:pt x="2377162" y="242805"/>
                    <a:pt x="2377408" y="242805"/>
                    <a:pt x="2377530" y="242683"/>
                  </a:cubicBezTo>
                  <a:cubicBezTo>
                    <a:pt x="2377653" y="242683"/>
                    <a:pt x="2377898" y="242560"/>
                    <a:pt x="2378021" y="242438"/>
                  </a:cubicBezTo>
                  <a:cubicBezTo>
                    <a:pt x="2378266" y="242438"/>
                    <a:pt x="2378389" y="242315"/>
                    <a:pt x="2378634" y="242192"/>
                  </a:cubicBezTo>
                  <a:cubicBezTo>
                    <a:pt x="2378879" y="242192"/>
                    <a:pt x="2379002" y="242070"/>
                    <a:pt x="2379247" y="241947"/>
                  </a:cubicBezTo>
                  <a:cubicBezTo>
                    <a:pt x="2380964" y="241211"/>
                    <a:pt x="2382681" y="240230"/>
                    <a:pt x="2384397" y="239126"/>
                  </a:cubicBezTo>
                  <a:cubicBezTo>
                    <a:pt x="2386114" y="238023"/>
                    <a:pt x="2387708" y="236796"/>
                    <a:pt x="2389057" y="235448"/>
                  </a:cubicBezTo>
                  <a:cubicBezTo>
                    <a:pt x="2390406" y="234099"/>
                    <a:pt x="2391755" y="232750"/>
                    <a:pt x="2392859" y="231401"/>
                  </a:cubicBezTo>
                  <a:cubicBezTo>
                    <a:pt x="2393962" y="230052"/>
                    <a:pt x="2394698" y="228703"/>
                    <a:pt x="2395189" y="227477"/>
                  </a:cubicBezTo>
                  <a:cubicBezTo>
                    <a:pt x="2395557" y="226373"/>
                    <a:pt x="2395679" y="225515"/>
                    <a:pt x="2395557" y="224779"/>
                  </a:cubicBezTo>
                  <a:cubicBezTo>
                    <a:pt x="2395434" y="224043"/>
                    <a:pt x="2395066" y="223430"/>
                    <a:pt x="2394453" y="223062"/>
                  </a:cubicBezTo>
                  <a:cubicBezTo>
                    <a:pt x="2393840" y="222694"/>
                    <a:pt x="2392981" y="222449"/>
                    <a:pt x="2392001" y="222449"/>
                  </a:cubicBezTo>
                  <a:cubicBezTo>
                    <a:pt x="2391019" y="222449"/>
                    <a:pt x="2389793" y="222694"/>
                    <a:pt x="2388322" y="223062"/>
                  </a:cubicBezTo>
                  <a:moveTo>
                    <a:pt x="3033840" y="25016"/>
                  </a:moveTo>
                  <a:cubicBezTo>
                    <a:pt x="3032246" y="25507"/>
                    <a:pt x="3030652" y="26243"/>
                    <a:pt x="3029058" y="26978"/>
                  </a:cubicBezTo>
                  <a:cubicBezTo>
                    <a:pt x="3027464" y="27837"/>
                    <a:pt x="3025870" y="28818"/>
                    <a:pt x="3024275" y="29921"/>
                  </a:cubicBezTo>
                  <a:cubicBezTo>
                    <a:pt x="3022681" y="31025"/>
                    <a:pt x="3021210" y="32251"/>
                    <a:pt x="3019983" y="33478"/>
                  </a:cubicBezTo>
                  <a:cubicBezTo>
                    <a:pt x="3018635" y="34704"/>
                    <a:pt x="3017408" y="36053"/>
                    <a:pt x="3016550" y="37402"/>
                  </a:cubicBezTo>
                  <a:cubicBezTo>
                    <a:pt x="3015446" y="38873"/>
                    <a:pt x="3014710" y="40345"/>
                    <a:pt x="3014342" y="41571"/>
                  </a:cubicBezTo>
                  <a:cubicBezTo>
                    <a:pt x="3013975" y="42798"/>
                    <a:pt x="3013975" y="43779"/>
                    <a:pt x="3014342" y="44637"/>
                  </a:cubicBezTo>
                  <a:cubicBezTo>
                    <a:pt x="3014710" y="45495"/>
                    <a:pt x="3015446" y="46109"/>
                    <a:pt x="3016427" y="46354"/>
                  </a:cubicBezTo>
                  <a:cubicBezTo>
                    <a:pt x="3017531" y="46722"/>
                    <a:pt x="3018880" y="46722"/>
                    <a:pt x="3020596" y="46354"/>
                  </a:cubicBezTo>
                  <a:cubicBezTo>
                    <a:pt x="3020842" y="46354"/>
                    <a:pt x="3021087" y="46354"/>
                    <a:pt x="3021210" y="46231"/>
                  </a:cubicBezTo>
                  <a:cubicBezTo>
                    <a:pt x="3021455" y="46231"/>
                    <a:pt x="3021700" y="46231"/>
                    <a:pt x="3021823" y="46109"/>
                  </a:cubicBezTo>
                  <a:cubicBezTo>
                    <a:pt x="3022068" y="46109"/>
                    <a:pt x="3022313" y="46109"/>
                    <a:pt x="3022558" y="45986"/>
                  </a:cubicBezTo>
                  <a:cubicBezTo>
                    <a:pt x="3022804" y="45986"/>
                    <a:pt x="3023049" y="45863"/>
                    <a:pt x="3023294" y="45741"/>
                  </a:cubicBezTo>
                  <a:cubicBezTo>
                    <a:pt x="3024888" y="45250"/>
                    <a:pt x="3026483" y="44514"/>
                    <a:pt x="3028077" y="43779"/>
                  </a:cubicBezTo>
                  <a:cubicBezTo>
                    <a:pt x="3029671" y="42920"/>
                    <a:pt x="3031388" y="41939"/>
                    <a:pt x="3032859" y="40835"/>
                  </a:cubicBezTo>
                  <a:cubicBezTo>
                    <a:pt x="3034453" y="39732"/>
                    <a:pt x="3035925" y="38505"/>
                    <a:pt x="3037274" y="37279"/>
                  </a:cubicBezTo>
                  <a:cubicBezTo>
                    <a:pt x="3038623" y="36053"/>
                    <a:pt x="3039849" y="34704"/>
                    <a:pt x="3040708" y="33355"/>
                  </a:cubicBezTo>
                  <a:cubicBezTo>
                    <a:pt x="3041811" y="31884"/>
                    <a:pt x="3042547" y="30412"/>
                    <a:pt x="3042915" y="29186"/>
                  </a:cubicBezTo>
                  <a:cubicBezTo>
                    <a:pt x="3043283" y="27959"/>
                    <a:pt x="3043283" y="26978"/>
                    <a:pt x="3042915" y="26120"/>
                  </a:cubicBezTo>
                  <a:cubicBezTo>
                    <a:pt x="3042547" y="25262"/>
                    <a:pt x="3041811" y="24771"/>
                    <a:pt x="3040708" y="24403"/>
                  </a:cubicBezTo>
                  <a:cubicBezTo>
                    <a:pt x="3039604" y="24035"/>
                    <a:pt x="3038255" y="24035"/>
                    <a:pt x="3036538" y="24403"/>
                  </a:cubicBezTo>
                  <a:cubicBezTo>
                    <a:pt x="3036293" y="24403"/>
                    <a:pt x="3036048" y="24403"/>
                    <a:pt x="3035803" y="24526"/>
                  </a:cubicBezTo>
                  <a:cubicBezTo>
                    <a:pt x="3035557" y="24526"/>
                    <a:pt x="3035312" y="24526"/>
                    <a:pt x="3035067" y="24648"/>
                  </a:cubicBezTo>
                  <a:cubicBezTo>
                    <a:pt x="3034821" y="24648"/>
                    <a:pt x="3034576" y="24648"/>
                    <a:pt x="3034331" y="24894"/>
                  </a:cubicBezTo>
                  <a:cubicBezTo>
                    <a:pt x="3034086" y="24894"/>
                    <a:pt x="3033840" y="25016"/>
                    <a:pt x="3033595" y="25139"/>
                  </a:cubicBezTo>
                  <a:moveTo>
                    <a:pt x="2338534" y="245135"/>
                  </a:moveTo>
                  <a:cubicBezTo>
                    <a:pt x="2338534" y="245135"/>
                    <a:pt x="2338166" y="245258"/>
                    <a:pt x="2337921" y="245381"/>
                  </a:cubicBezTo>
                  <a:cubicBezTo>
                    <a:pt x="2337676" y="245381"/>
                    <a:pt x="2337553" y="245503"/>
                    <a:pt x="2337308" y="245626"/>
                  </a:cubicBezTo>
                  <a:cubicBezTo>
                    <a:pt x="2337063" y="245626"/>
                    <a:pt x="2336818" y="245748"/>
                    <a:pt x="2336695" y="245871"/>
                  </a:cubicBezTo>
                  <a:cubicBezTo>
                    <a:pt x="2336572" y="245994"/>
                    <a:pt x="2336204" y="246116"/>
                    <a:pt x="2335959" y="246116"/>
                  </a:cubicBezTo>
                  <a:cubicBezTo>
                    <a:pt x="2334242" y="246852"/>
                    <a:pt x="2332525" y="247833"/>
                    <a:pt x="2330809" y="249059"/>
                  </a:cubicBezTo>
                  <a:cubicBezTo>
                    <a:pt x="2329214" y="250163"/>
                    <a:pt x="2327620" y="251389"/>
                    <a:pt x="2326149" y="252738"/>
                  </a:cubicBezTo>
                  <a:cubicBezTo>
                    <a:pt x="2324800" y="254087"/>
                    <a:pt x="2323451" y="255436"/>
                    <a:pt x="2322470" y="256785"/>
                  </a:cubicBezTo>
                  <a:cubicBezTo>
                    <a:pt x="2321489" y="258134"/>
                    <a:pt x="2320753" y="259483"/>
                    <a:pt x="2320263" y="260587"/>
                  </a:cubicBezTo>
                  <a:cubicBezTo>
                    <a:pt x="2319895" y="261690"/>
                    <a:pt x="2319772" y="262549"/>
                    <a:pt x="2320017" y="263284"/>
                  </a:cubicBezTo>
                  <a:cubicBezTo>
                    <a:pt x="2320140" y="264020"/>
                    <a:pt x="2320508" y="264511"/>
                    <a:pt x="2321121" y="264879"/>
                  </a:cubicBezTo>
                  <a:cubicBezTo>
                    <a:pt x="2321734" y="265247"/>
                    <a:pt x="2322593" y="265369"/>
                    <a:pt x="2323574" y="265369"/>
                  </a:cubicBezTo>
                  <a:cubicBezTo>
                    <a:pt x="2324555" y="265369"/>
                    <a:pt x="2325781" y="265124"/>
                    <a:pt x="2327007" y="264756"/>
                  </a:cubicBezTo>
                  <a:cubicBezTo>
                    <a:pt x="2327252" y="264756"/>
                    <a:pt x="2327375" y="264633"/>
                    <a:pt x="2327620" y="264511"/>
                  </a:cubicBezTo>
                  <a:cubicBezTo>
                    <a:pt x="2327865" y="264511"/>
                    <a:pt x="2327988" y="264388"/>
                    <a:pt x="2328233" y="264265"/>
                  </a:cubicBezTo>
                  <a:cubicBezTo>
                    <a:pt x="2328479" y="264265"/>
                    <a:pt x="2328724" y="264143"/>
                    <a:pt x="2328847" y="264020"/>
                  </a:cubicBezTo>
                  <a:cubicBezTo>
                    <a:pt x="2328969" y="263898"/>
                    <a:pt x="2329337" y="263775"/>
                    <a:pt x="2329582" y="263775"/>
                  </a:cubicBezTo>
                  <a:cubicBezTo>
                    <a:pt x="2331299" y="263039"/>
                    <a:pt x="2333016" y="262058"/>
                    <a:pt x="2334733" y="260832"/>
                  </a:cubicBezTo>
                  <a:cubicBezTo>
                    <a:pt x="2336450" y="259605"/>
                    <a:pt x="2337921" y="258502"/>
                    <a:pt x="2339393" y="257153"/>
                  </a:cubicBezTo>
                  <a:cubicBezTo>
                    <a:pt x="2340864" y="255804"/>
                    <a:pt x="2342090" y="254455"/>
                    <a:pt x="2343072" y="253106"/>
                  </a:cubicBezTo>
                  <a:cubicBezTo>
                    <a:pt x="2344053" y="251757"/>
                    <a:pt x="2344788" y="250408"/>
                    <a:pt x="2345279" y="249305"/>
                  </a:cubicBezTo>
                  <a:cubicBezTo>
                    <a:pt x="2345647" y="248201"/>
                    <a:pt x="2345769" y="247343"/>
                    <a:pt x="2345524" y="246607"/>
                  </a:cubicBezTo>
                  <a:cubicBezTo>
                    <a:pt x="2345401" y="245871"/>
                    <a:pt x="2344911" y="245381"/>
                    <a:pt x="2344298" y="245013"/>
                  </a:cubicBezTo>
                  <a:cubicBezTo>
                    <a:pt x="2343685" y="244645"/>
                    <a:pt x="2342826" y="244522"/>
                    <a:pt x="2341845" y="244522"/>
                  </a:cubicBezTo>
                  <a:cubicBezTo>
                    <a:pt x="2340864" y="244522"/>
                    <a:pt x="2339638" y="244767"/>
                    <a:pt x="2338289" y="245135"/>
                  </a:cubicBezTo>
                  <a:moveTo>
                    <a:pt x="3082401" y="17659"/>
                  </a:moveTo>
                  <a:cubicBezTo>
                    <a:pt x="3080807" y="18149"/>
                    <a:pt x="3079213" y="18762"/>
                    <a:pt x="3077619" y="19621"/>
                  </a:cubicBezTo>
                  <a:cubicBezTo>
                    <a:pt x="3076025" y="20479"/>
                    <a:pt x="3074431" y="21337"/>
                    <a:pt x="3072836" y="22441"/>
                  </a:cubicBezTo>
                  <a:cubicBezTo>
                    <a:pt x="3071365" y="23545"/>
                    <a:pt x="3069893" y="24648"/>
                    <a:pt x="3068544" y="25875"/>
                  </a:cubicBezTo>
                  <a:cubicBezTo>
                    <a:pt x="3067196" y="27101"/>
                    <a:pt x="3066092" y="28327"/>
                    <a:pt x="3064988" y="29676"/>
                  </a:cubicBezTo>
                  <a:cubicBezTo>
                    <a:pt x="3063762" y="31270"/>
                    <a:pt x="3063026" y="32619"/>
                    <a:pt x="3062658" y="33846"/>
                  </a:cubicBezTo>
                  <a:cubicBezTo>
                    <a:pt x="3062290" y="35072"/>
                    <a:pt x="3062168" y="36176"/>
                    <a:pt x="3062536" y="37034"/>
                  </a:cubicBezTo>
                  <a:cubicBezTo>
                    <a:pt x="3062903" y="37892"/>
                    <a:pt x="3063516" y="38505"/>
                    <a:pt x="3064498" y="38873"/>
                  </a:cubicBezTo>
                  <a:cubicBezTo>
                    <a:pt x="3065479" y="39241"/>
                    <a:pt x="3066828" y="39364"/>
                    <a:pt x="3068544" y="39119"/>
                  </a:cubicBezTo>
                  <a:cubicBezTo>
                    <a:pt x="3068790" y="39119"/>
                    <a:pt x="3069035" y="39119"/>
                    <a:pt x="3069280" y="38996"/>
                  </a:cubicBezTo>
                  <a:cubicBezTo>
                    <a:pt x="3069525" y="38996"/>
                    <a:pt x="3069771" y="38996"/>
                    <a:pt x="3070016" y="38873"/>
                  </a:cubicBezTo>
                  <a:cubicBezTo>
                    <a:pt x="3070261" y="38873"/>
                    <a:pt x="3070506" y="38751"/>
                    <a:pt x="3070874" y="38628"/>
                  </a:cubicBezTo>
                  <a:cubicBezTo>
                    <a:pt x="3071120" y="38628"/>
                    <a:pt x="3071365" y="38505"/>
                    <a:pt x="3071733" y="38383"/>
                  </a:cubicBezTo>
                  <a:cubicBezTo>
                    <a:pt x="3073327" y="37892"/>
                    <a:pt x="3074921" y="37279"/>
                    <a:pt x="3076515" y="36421"/>
                  </a:cubicBezTo>
                  <a:cubicBezTo>
                    <a:pt x="3078109" y="35562"/>
                    <a:pt x="3079704" y="34581"/>
                    <a:pt x="3081298" y="33600"/>
                  </a:cubicBezTo>
                  <a:cubicBezTo>
                    <a:pt x="3082892" y="32497"/>
                    <a:pt x="3084363" y="31393"/>
                    <a:pt x="3085713" y="30167"/>
                  </a:cubicBezTo>
                  <a:cubicBezTo>
                    <a:pt x="3087061" y="28940"/>
                    <a:pt x="3088288" y="27592"/>
                    <a:pt x="3089269" y="26365"/>
                  </a:cubicBezTo>
                  <a:cubicBezTo>
                    <a:pt x="3090495" y="24771"/>
                    <a:pt x="3091231" y="23422"/>
                    <a:pt x="3091599" y="22196"/>
                  </a:cubicBezTo>
                  <a:cubicBezTo>
                    <a:pt x="3091966" y="20970"/>
                    <a:pt x="3091966" y="19866"/>
                    <a:pt x="3091599" y="19008"/>
                  </a:cubicBezTo>
                  <a:cubicBezTo>
                    <a:pt x="3091231" y="18149"/>
                    <a:pt x="3090618" y="17536"/>
                    <a:pt x="3089514" y="17168"/>
                  </a:cubicBezTo>
                  <a:cubicBezTo>
                    <a:pt x="3088533" y="16800"/>
                    <a:pt x="3087184" y="16678"/>
                    <a:pt x="3085467" y="16923"/>
                  </a:cubicBezTo>
                  <a:cubicBezTo>
                    <a:pt x="3085222" y="16923"/>
                    <a:pt x="3084976" y="16923"/>
                    <a:pt x="3084731" y="17045"/>
                  </a:cubicBezTo>
                  <a:cubicBezTo>
                    <a:pt x="3084486" y="17045"/>
                    <a:pt x="3084241" y="17045"/>
                    <a:pt x="3083996" y="17168"/>
                  </a:cubicBezTo>
                  <a:cubicBezTo>
                    <a:pt x="3083750" y="17168"/>
                    <a:pt x="3083505" y="17291"/>
                    <a:pt x="3083137" y="17413"/>
                  </a:cubicBezTo>
                  <a:cubicBezTo>
                    <a:pt x="3082769" y="17536"/>
                    <a:pt x="3082647" y="17536"/>
                    <a:pt x="3082279" y="17659"/>
                  </a:cubicBezTo>
                  <a:moveTo>
                    <a:pt x="2288624" y="268067"/>
                  </a:moveTo>
                  <a:cubicBezTo>
                    <a:pt x="2288624" y="268067"/>
                    <a:pt x="2288134" y="268190"/>
                    <a:pt x="2287888" y="268312"/>
                  </a:cubicBezTo>
                  <a:cubicBezTo>
                    <a:pt x="2287643" y="268312"/>
                    <a:pt x="2287398" y="268435"/>
                    <a:pt x="2287153" y="268557"/>
                  </a:cubicBezTo>
                  <a:cubicBezTo>
                    <a:pt x="2286907" y="268680"/>
                    <a:pt x="2286662" y="268803"/>
                    <a:pt x="2286417" y="268925"/>
                  </a:cubicBezTo>
                  <a:cubicBezTo>
                    <a:pt x="2286172" y="268925"/>
                    <a:pt x="2285926" y="269171"/>
                    <a:pt x="2285681" y="269293"/>
                  </a:cubicBezTo>
                  <a:cubicBezTo>
                    <a:pt x="2283964" y="270152"/>
                    <a:pt x="2282247" y="271133"/>
                    <a:pt x="2280653" y="272236"/>
                  </a:cubicBezTo>
                  <a:cubicBezTo>
                    <a:pt x="2279059" y="273340"/>
                    <a:pt x="2277465" y="274689"/>
                    <a:pt x="2276116" y="275915"/>
                  </a:cubicBezTo>
                  <a:cubicBezTo>
                    <a:pt x="2274767" y="277264"/>
                    <a:pt x="2273541" y="278613"/>
                    <a:pt x="2272560" y="279839"/>
                  </a:cubicBezTo>
                  <a:cubicBezTo>
                    <a:pt x="2271579" y="281188"/>
                    <a:pt x="2270843" y="282414"/>
                    <a:pt x="2270475" y="283641"/>
                  </a:cubicBezTo>
                  <a:cubicBezTo>
                    <a:pt x="2270230" y="284622"/>
                    <a:pt x="2270107" y="285480"/>
                    <a:pt x="2270352" y="286216"/>
                  </a:cubicBezTo>
                  <a:cubicBezTo>
                    <a:pt x="2270598" y="286952"/>
                    <a:pt x="2270966" y="287442"/>
                    <a:pt x="2271579" y="287688"/>
                  </a:cubicBezTo>
                  <a:cubicBezTo>
                    <a:pt x="2272192" y="288055"/>
                    <a:pt x="2272928" y="288178"/>
                    <a:pt x="2273909" y="288178"/>
                  </a:cubicBezTo>
                  <a:cubicBezTo>
                    <a:pt x="2274890" y="288178"/>
                    <a:pt x="2275993" y="287933"/>
                    <a:pt x="2277342" y="287565"/>
                  </a:cubicBezTo>
                  <a:cubicBezTo>
                    <a:pt x="2277588" y="287565"/>
                    <a:pt x="2277833" y="287442"/>
                    <a:pt x="2278078" y="287320"/>
                  </a:cubicBezTo>
                  <a:cubicBezTo>
                    <a:pt x="2278323" y="287320"/>
                    <a:pt x="2278569" y="287197"/>
                    <a:pt x="2278814" y="287074"/>
                  </a:cubicBezTo>
                  <a:cubicBezTo>
                    <a:pt x="2279059" y="287074"/>
                    <a:pt x="2279304" y="286829"/>
                    <a:pt x="2279550" y="286707"/>
                  </a:cubicBezTo>
                  <a:cubicBezTo>
                    <a:pt x="2279795" y="286584"/>
                    <a:pt x="2280040" y="286461"/>
                    <a:pt x="2280286" y="286339"/>
                  </a:cubicBezTo>
                  <a:cubicBezTo>
                    <a:pt x="2282002" y="285480"/>
                    <a:pt x="2283719" y="284499"/>
                    <a:pt x="2285313" y="283396"/>
                  </a:cubicBezTo>
                  <a:cubicBezTo>
                    <a:pt x="2286907" y="282292"/>
                    <a:pt x="2288502" y="280943"/>
                    <a:pt x="2289851" y="279717"/>
                  </a:cubicBezTo>
                  <a:cubicBezTo>
                    <a:pt x="2291200" y="278368"/>
                    <a:pt x="2292426" y="277019"/>
                    <a:pt x="2293407" y="275670"/>
                  </a:cubicBezTo>
                  <a:cubicBezTo>
                    <a:pt x="2294388" y="274321"/>
                    <a:pt x="2295124" y="273095"/>
                    <a:pt x="2295491" y="271868"/>
                  </a:cubicBezTo>
                  <a:cubicBezTo>
                    <a:pt x="2295737" y="270887"/>
                    <a:pt x="2295859" y="270029"/>
                    <a:pt x="2295614" y="269416"/>
                  </a:cubicBezTo>
                  <a:cubicBezTo>
                    <a:pt x="2295491" y="268680"/>
                    <a:pt x="2295001" y="268190"/>
                    <a:pt x="2294388" y="267944"/>
                  </a:cubicBezTo>
                  <a:cubicBezTo>
                    <a:pt x="2293775" y="267576"/>
                    <a:pt x="2292916" y="267454"/>
                    <a:pt x="2291935" y="267454"/>
                  </a:cubicBezTo>
                  <a:cubicBezTo>
                    <a:pt x="2290954" y="267454"/>
                    <a:pt x="2289851" y="267699"/>
                    <a:pt x="2288502" y="268067"/>
                  </a:cubicBezTo>
                  <a:moveTo>
                    <a:pt x="3130472" y="11527"/>
                  </a:moveTo>
                  <a:cubicBezTo>
                    <a:pt x="3129001" y="12018"/>
                    <a:pt x="3127406" y="12631"/>
                    <a:pt x="3125812" y="13489"/>
                  </a:cubicBezTo>
                  <a:cubicBezTo>
                    <a:pt x="3124218" y="14225"/>
                    <a:pt x="3122624" y="15206"/>
                    <a:pt x="3121152" y="16310"/>
                  </a:cubicBezTo>
                  <a:cubicBezTo>
                    <a:pt x="3119681" y="17413"/>
                    <a:pt x="3118209" y="18517"/>
                    <a:pt x="3116860" y="19743"/>
                  </a:cubicBezTo>
                  <a:cubicBezTo>
                    <a:pt x="3115511" y="20970"/>
                    <a:pt x="3114285" y="22196"/>
                    <a:pt x="3113304" y="23545"/>
                  </a:cubicBezTo>
                  <a:cubicBezTo>
                    <a:pt x="3112078" y="25139"/>
                    <a:pt x="3111219" y="26611"/>
                    <a:pt x="3110729" y="27837"/>
                  </a:cubicBezTo>
                  <a:cubicBezTo>
                    <a:pt x="3110238" y="29063"/>
                    <a:pt x="3110238" y="30289"/>
                    <a:pt x="3110484" y="31148"/>
                  </a:cubicBezTo>
                  <a:cubicBezTo>
                    <a:pt x="3110729" y="32006"/>
                    <a:pt x="3111464" y="32742"/>
                    <a:pt x="3112446" y="33110"/>
                  </a:cubicBezTo>
                  <a:cubicBezTo>
                    <a:pt x="3113426" y="33478"/>
                    <a:pt x="3114776" y="33600"/>
                    <a:pt x="3116370" y="33478"/>
                  </a:cubicBezTo>
                  <a:cubicBezTo>
                    <a:pt x="3116615" y="33478"/>
                    <a:pt x="3116983" y="33478"/>
                    <a:pt x="3117228" y="33478"/>
                  </a:cubicBezTo>
                  <a:cubicBezTo>
                    <a:pt x="3117473" y="33478"/>
                    <a:pt x="3117841" y="33478"/>
                    <a:pt x="3118086" y="33355"/>
                  </a:cubicBezTo>
                  <a:cubicBezTo>
                    <a:pt x="3118332" y="33355"/>
                    <a:pt x="3118699" y="33232"/>
                    <a:pt x="3119068" y="33110"/>
                  </a:cubicBezTo>
                  <a:cubicBezTo>
                    <a:pt x="3119436" y="33110"/>
                    <a:pt x="3119681" y="32987"/>
                    <a:pt x="3120049" y="32865"/>
                  </a:cubicBezTo>
                  <a:cubicBezTo>
                    <a:pt x="3121520" y="32374"/>
                    <a:pt x="3123114" y="31761"/>
                    <a:pt x="3124709" y="30903"/>
                  </a:cubicBezTo>
                  <a:cubicBezTo>
                    <a:pt x="3126303" y="30044"/>
                    <a:pt x="3127897" y="29186"/>
                    <a:pt x="3129368" y="28205"/>
                  </a:cubicBezTo>
                  <a:cubicBezTo>
                    <a:pt x="3130840" y="27224"/>
                    <a:pt x="3132311" y="25997"/>
                    <a:pt x="3133660" y="24894"/>
                  </a:cubicBezTo>
                  <a:cubicBezTo>
                    <a:pt x="3135009" y="23667"/>
                    <a:pt x="3136236" y="22441"/>
                    <a:pt x="3137217" y="21092"/>
                  </a:cubicBezTo>
                  <a:cubicBezTo>
                    <a:pt x="3138443" y="19498"/>
                    <a:pt x="3139301" y="18026"/>
                    <a:pt x="3139792" y="16800"/>
                  </a:cubicBezTo>
                  <a:cubicBezTo>
                    <a:pt x="3140282" y="15574"/>
                    <a:pt x="3140282" y="14348"/>
                    <a:pt x="3140037" y="13489"/>
                  </a:cubicBezTo>
                  <a:cubicBezTo>
                    <a:pt x="3139792" y="12631"/>
                    <a:pt x="3139056" y="11895"/>
                    <a:pt x="3138075" y="11527"/>
                  </a:cubicBezTo>
                  <a:cubicBezTo>
                    <a:pt x="3137094" y="11159"/>
                    <a:pt x="3135745" y="11037"/>
                    <a:pt x="3134151" y="11159"/>
                  </a:cubicBezTo>
                  <a:cubicBezTo>
                    <a:pt x="3133906" y="11159"/>
                    <a:pt x="3133538" y="11159"/>
                    <a:pt x="3133292" y="11282"/>
                  </a:cubicBezTo>
                  <a:cubicBezTo>
                    <a:pt x="3133047" y="11404"/>
                    <a:pt x="3132679" y="11282"/>
                    <a:pt x="3132434" y="11404"/>
                  </a:cubicBezTo>
                  <a:cubicBezTo>
                    <a:pt x="3132189" y="11404"/>
                    <a:pt x="3131821" y="11527"/>
                    <a:pt x="3131576" y="11650"/>
                  </a:cubicBezTo>
                  <a:cubicBezTo>
                    <a:pt x="3131331" y="11650"/>
                    <a:pt x="3130962" y="11772"/>
                    <a:pt x="3130717" y="11895"/>
                  </a:cubicBezTo>
                  <a:moveTo>
                    <a:pt x="2238959" y="291980"/>
                  </a:moveTo>
                  <a:cubicBezTo>
                    <a:pt x="2238959" y="291980"/>
                    <a:pt x="2238469" y="292102"/>
                    <a:pt x="2238224" y="292225"/>
                  </a:cubicBezTo>
                  <a:cubicBezTo>
                    <a:pt x="2237978" y="292225"/>
                    <a:pt x="2237733" y="292470"/>
                    <a:pt x="2237365" y="292593"/>
                  </a:cubicBezTo>
                  <a:cubicBezTo>
                    <a:pt x="2237120" y="292593"/>
                    <a:pt x="2236752" y="292838"/>
                    <a:pt x="2236507" y="292961"/>
                  </a:cubicBezTo>
                  <a:cubicBezTo>
                    <a:pt x="2236262" y="293083"/>
                    <a:pt x="2235894" y="293206"/>
                    <a:pt x="2235649" y="293328"/>
                  </a:cubicBezTo>
                  <a:cubicBezTo>
                    <a:pt x="2233932" y="294187"/>
                    <a:pt x="2232215" y="295168"/>
                    <a:pt x="2230621" y="296272"/>
                  </a:cubicBezTo>
                  <a:cubicBezTo>
                    <a:pt x="2229027" y="297375"/>
                    <a:pt x="2227555" y="298724"/>
                    <a:pt x="2226206" y="299950"/>
                  </a:cubicBezTo>
                  <a:cubicBezTo>
                    <a:pt x="2224857" y="301177"/>
                    <a:pt x="2223631" y="302648"/>
                    <a:pt x="2222773" y="303875"/>
                  </a:cubicBezTo>
                  <a:cubicBezTo>
                    <a:pt x="2221914" y="305101"/>
                    <a:pt x="2221178" y="306450"/>
                    <a:pt x="2220810" y="307553"/>
                  </a:cubicBezTo>
                  <a:cubicBezTo>
                    <a:pt x="2220565" y="308535"/>
                    <a:pt x="2220565" y="309270"/>
                    <a:pt x="2220810" y="310006"/>
                  </a:cubicBezTo>
                  <a:cubicBezTo>
                    <a:pt x="2221056" y="310742"/>
                    <a:pt x="2221424" y="311110"/>
                    <a:pt x="2222037" y="311478"/>
                  </a:cubicBezTo>
                  <a:cubicBezTo>
                    <a:pt x="2222650" y="311845"/>
                    <a:pt x="2223386" y="311968"/>
                    <a:pt x="2224367" y="311968"/>
                  </a:cubicBezTo>
                  <a:cubicBezTo>
                    <a:pt x="2225348" y="311968"/>
                    <a:pt x="2226451" y="311723"/>
                    <a:pt x="2227678" y="311355"/>
                  </a:cubicBezTo>
                  <a:cubicBezTo>
                    <a:pt x="2227923" y="311355"/>
                    <a:pt x="2228168" y="311232"/>
                    <a:pt x="2228413" y="311110"/>
                  </a:cubicBezTo>
                  <a:cubicBezTo>
                    <a:pt x="2228659" y="311110"/>
                    <a:pt x="2228904" y="310864"/>
                    <a:pt x="2229272" y="310864"/>
                  </a:cubicBezTo>
                  <a:cubicBezTo>
                    <a:pt x="2229517" y="310864"/>
                    <a:pt x="2229762" y="310619"/>
                    <a:pt x="2230130" y="310497"/>
                  </a:cubicBezTo>
                  <a:cubicBezTo>
                    <a:pt x="2230498" y="310374"/>
                    <a:pt x="2230743" y="310251"/>
                    <a:pt x="2230989" y="310129"/>
                  </a:cubicBezTo>
                  <a:cubicBezTo>
                    <a:pt x="2232705" y="309270"/>
                    <a:pt x="2234422" y="308289"/>
                    <a:pt x="2236016" y="307063"/>
                  </a:cubicBezTo>
                  <a:cubicBezTo>
                    <a:pt x="2237611" y="305959"/>
                    <a:pt x="2239205" y="304610"/>
                    <a:pt x="2240431" y="303384"/>
                  </a:cubicBezTo>
                  <a:cubicBezTo>
                    <a:pt x="2241780" y="302035"/>
                    <a:pt x="2242884" y="300686"/>
                    <a:pt x="2243865" y="299460"/>
                  </a:cubicBezTo>
                  <a:cubicBezTo>
                    <a:pt x="2244723" y="298111"/>
                    <a:pt x="2245459" y="296885"/>
                    <a:pt x="2245827" y="295658"/>
                  </a:cubicBezTo>
                  <a:cubicBezTo>
                    <a:pt x="2246072" y="294677"/>
                    <a:pt x="2246072" y="293942"/>
                    <a:pt x="2245827" y="293206"/>
                  </a:cubicBezTo>
                  <a:cubicBezTo>
                    <a:pt x="2245582" y="292470"/>
                    <a:pt x="2245214" y="292102"/>
                    <a:pt x="2244600" y="291734"/>
                  </a:cubicBezTo>
                  <a:cubicBezTo>
                    <a:pt x="2243987" y="291366"/>
                    <a:pt x="2243252" y="291244"/>
                    <a:pt x="2242271" y="291244"/>
                  </a:cubicBezTo>
                  <a:cubicBezTo>
                    <a:pt x="2241289" y="291244"/>
                    <a:pt x="2240186" y="291489"/>
                    <a:pt x="2238959" y="291857"/>
                  </a:cubicBezTo>
                  <a:moveTo>
                    <a:pt x="3178052" y="6867"/>
                  </a:moveTo>
                  <a:cubicBezTo>
                    <a:pt x="3176580" y="7358"/>
                    <a:pt x="3174986" y="7971"/>
                    <a:pt x="3173392" y="8707"/>
                  </a:cubicBezTo>
                  <a:cubicBezTo>
                    <a:pt x="3171798" y="9442"/>
                    <a:pt x="3170204" y="10423"/>
                    <a:pt x="3168732" y="11404"/>
                  </a:cubicBezTo>
                  <a:cubicBezTo>
                    <a:pt x="3167261" y="12386"/>
                    <a:pt x="3165789" y="13489"/>
                    <a:pt x="3164440" y="14715"/>
                  </a:cubicBezTo>
                  <a:cubicBezTo>
                    <a:pt x="3163091" y="15942"/>
                    <a:pt x="3161865" y="17168"/>
                    <a:pt x="3160884" y="18394"/>
                  </a:cubicBezTo>
                  <a:cubicBezTo>
                    <a:pt x="3159658" y="19989"/>
                    <a:pt x="3158677" y="21460"/>
                    <a:pt x="3158186" y="22686"/>
                  </a:cubicBezTo>
                  <a:cubicBezTo>
                    <a:pt x="3157696" y="23913"/>
                    <a:pt x="3157573" y="25139"/>
                    <a:pt x="3157818" y="26120"/>
                  </a:cubicBezTo>
                  <a:cubicBezTo>
                    <a:pt x="3158064" y="27101"/>
                    <a:pt x="3158677" y="27837"/>
                    <a:pt x="3159535" y="28205"/>
                  </a:cubicBezTo>
                  <a:cubicBezTo>
                    <a:pt x="3160394" y="28573"/>
                    <a:pt x="3161742" y="28818"/>
                    <a:pt x="3163459" y="28695"/>
                  </a:cubicBezTo>
                  <a:cubicBezTo>
                    <a:pt x="3163827" y="28695"/>
                    <a:pt x="3164072" y="28695"/>
                    <a:pt x="3164440" y="28695"/>
                  </a:cubicBezTo>
                  <a:cubicBezTo>
                    <a:pt x="3164808" y="28695"/>
                    <a:pt x="3165054" y="28695"/>
                    <a:pt x="3165421" y="28573"/>
                  </a:cubicBezTo>
                  <a:cubicBezTo>
                    <a:pt x="3165789" y="28573"/>
                    <a:pt x="3166157" y="28450"/>
                    <a:pt x="3166402" y="28327"/>
                  </a:cubicBezTo>
                  <a:cubicBezTo>
                    <a:pt x="3166770" y="28327"/>
                    <a:pt x="3167138" y="28082"/>
                    <a:pt x="3167506" y="28082"/>
                  </a:cubicBezTo>
                  <a:cubicBezTo>
                    <a:pt x="3168977" y="27592"/>
                    <a:pt x="3170572" y="26978"/>
                    <a:pt x="3172166" y="26243"/>
                  </a:cubicBezTo>
                  <a:cubicBezTo>
                    <a:pt x="3173760" y="25507"/>
                    <a:pt x="3175354" y="24526"/>
                    <a:pt x="3176826" y="23545"/>
                  </a:cubicBezTo>
                  <a:cubicBezTo>
                    <a:pt x="3178297" y="22564"/>
                    <a:pt x="3179769" y="21460"/>
                    <a:pt x="3181118" y="20234"/>
                  </a:cubicBezTo>
                  <a:cubicBezTo>
                    <a:pt x="3182467" y="19008"/>
                    <a:pt x="3183693" y="17781"/>
                    <a:pt x="3184674" y="16555"/>
                  </a:cubicBezTo>
                  <a:cubicBezTo>
                    <a:pt x="3185900" y="14961"/>
                    <a:pt x="3186881" y="13489"/>
                    <a:pt x="3187372" y="12263"/>
                  </a:cubicBezTo>
                  <a:cubicBezTo>
                    <a:pt x="3187862" y="10914"/>
                    <a:pt x="3187985" y="9810"/>
                    <a:pt x="3187740" y="8829"/>
                  </a:cubicBezTo>
                  <a:cubicBezTo>
                    <a:pt x="3187494" y="7848"/>
                    <a:pt x="3186881" y="7235"/>
                    <a:pt x="3185900" y="6745"/>
                  </a:cubicBezTo>
                  <a:cubicBezTo>
                    <a:pt x="3184919" y="6254"/>
                    <a:pt x="3183693" y="6131"/>
                    <a:pt x="3181976" y="6254"/>
                  </a:cubicBezTo>
                  <a:cubicBezTo>
                    <a:pt x="3181608" y="6254"/>
                    <a:pt x="3181363" y="6254"/>
                    <a:pt x="3180995" y="6254"/>
                  </a:cubicBezTo>
                  <a:cubicBezTo>
                    <a:pt x="3180627" y="6254"/>
                    <a:pt x="3180382" y="6254"/>
                    <a:pt x="3180014" y="6377"/>
                  </a:cubicBezTo>
                  <a:cubicBezTo>
                    <a:pt x="3179646" y="6377"/>
                    <a:pt x="3179278" y="6499"/>
                    <a:pt x="3179033" y="6622"/>
                  </a:cubicBezTo>
                  <a:cubicBezTo>
                    <a:pt x="3178665" y="6622"/>
                    <a:pt x="3178297" y="6867"/>
                    <a:pt x="3177929" y="6867"/>
                  </a:cubicBezTo>
                  <a:moveTo>
                    <a:pt x="2189417" y="316628"/>
                  </a:moveTo>
                  <a:cubicBezTo>
                    <a:pt x="2189417" y="316628"/>
                    <a:pt x="2188804" y="316873"/>
                    <a:pt x="2188559" y="316873"/>
                  </a:cubicBezTo>
                  <a:cubicBezTo>
                    <a:pt x="2188314" y="316873"/>
                    <a:pt x="2187946" y="317119"/>
                    <a:pt x="2187701" y="317241"/>
                  </a:cubicBezTo>
                  <a:cubicBezTo>
                    <a:pt x="2187455" y="317364"/>
                    <a:pt x="2187087" y="317486"/>
                    <a:pt x="2186720" y="317609"/>
                  </a:cubicBezTo>
                  <a:cubicBezTo>
                    <a:pt x="2186352" y="317732"/>
                    <a:pt x="2186106" y="317854"/>
                    <a:pt x="2185739" y="318100"/>
                  </a:cubicBezTo>
                  <a:cubicBezTo>
                    <a:pt x="2184022" y="318958"/>
                    <a:pt x="2182305" y="320062"/>
                    <a:pt x="2180711" y="321165"/>
                  </a:cubicBezTo>
                  <a:cubicBezTo>
                    <a:pt x="2179117" y="322269"/>
                    <a:pt x="2177645" y="323618"/>
                    <a:pt x="2176296" y="324967"/>
                  </a:cubicBezTo>
                  <a:cubicBezTo>
                    <a:pt x="2174947" y="326316"/>
                    <a:pt x="2173844" y="327665"/>
                    <a:pt x="2172985" y="328891"/>
                  </a:cubicBezTo>
                  <a:cubicBezTo>
                    <a:pt x="2172127" y="330117"/>
                    <a:pt x="2171514" y="331466"/>
                    <a:pt x="2171146" y="332570"/>
                  </a:cubicBezTo>
                  <a:cubicBezTo>
                    <a:pt x="2170901" y="333428"/>
                    <a:pt x="2170901" y="334287"/>
                    <a:pt x="2171146" y="334900"/>
                  </a:cubicBezTo>
                  <a:cubicBezTo>
                    <a:pt x="2171391" y="335513"/>
                    <a:pt x="2171759" y="336003"/>
                    <a:pt x="2172372" y="336249"/>
                  </a:cubicBezTo>
                  <a:cubicBezTo>
                    <a:pt x="2172985" y="336494"/>
                    <a:pt x="2173721" y="336739"/>
                    <a:pt x="2174579" y="336617"/>
                  </a:cubicBezTo>
                  <a:cubicBezTo>
                    <a:pt x="2175438" y="336494"/>
                    <a:pt x="2176541" y="336371"/>
                    <a:pt x="2177768" y="336003"/>
                  </a:cubicBezTo>
                  <a:cubicBezTo>
                    <a:pt x="2178013" y="336003"/>
                    <a:pt x="2178381" y="335758"/>
                    <a:pt x="2178626" y="335758"/>
                  </a:cubicBezTo>
                  <a:cubicBezTo>
                    <a:pt x="2178871" y="335758"/>
                    <a:pt x="2179239" y="335513"/>
                    <a:pt x="2179485" y="335390"/>
                  </a:cubicBezTo>
                  <a:cubicBezTo>
                    <a:pt x="2179852" y="335268"/>
                    <a:pt x="2180098" y="335145"/>
                    <a:pt x="2180466" y="335022"/>
                  </a:cubicBezTo>
                  <a:cubicBezTo>
                    <a:pt x="2180833" y="334900"/>
                    <a:pt x="2181079" y="334654"/>
                    <a:pt x="2181446" y="334532"/>
                  </a:cubicBezTo>
                  <a:cubicBezTo>
                    <a:pt x="2183163" y="333673"/>
                    <a:pt x="2184880" y="332570"/>
                    <a:pt x="2186474" y="331466"/>
                  </a:cubicBezTo>
                  <a:cubicBezTo>
                    <a:pt x="2188069" y="330240"/>
                    <a:pt x="2189540" y="329014"/>
                    <a:pt x="2190889" y="327665"/>
                  </a:cubicBezTo>
                  <a:cubicBezTo>
                    <a:pt x="2192238" y="326316"/>
                    <a:pt x="2193341" y="324967"/>
                    <a:pt x="2194200" y="323740"/>
                  </a:cubicBezTo>
                  <a:cubicBezTo>
                    <a:pt x="2195058" y="322392"/>
                    <a:pt x="2195671" y="321165"/>
                    <a:pt x="2196039" y="320062"/>
                  </a:cubicBezTo>
                  <a:cubicBezTo>
                    <a:pt x="2196285" y="319203"/>
                    <a:pt x="2196285" y="318345"/>
                    <a:pt x="2196039" y="317732"/>
                  </a:cubicBezTo>
                  <a:cubicBezTo>
                    <a:pt x="2195794" y="317119"/>
                    <a:pt x="2195426" y="316628"/>
                    <a:pt x="2194813" y="316383"/>
                  </a:cubicBezTo>
                  <a:cubicBezTo>
                    <a:pt x="2194200" y="316137"/>
                    <a:pt x="2193464" y="316015"/>
                    <a:pt x="2192483" y="316015"/>
                  </a:cubicBezTo>
                  <a:cubicBezTo>
                    <a:pt x="2191625" y="316015"/>
                    <a:pt x="2190521" y="316260"/>
                    <a:pt x="2189295" y="316628"/>
                  </a:cubicBezTo>
                  <a:moveTo>
                    <a:pt x="3225387" y="3434"/>
                  </a:moveTo>
                  <a:cubicBezTo>
                    <a:pt x="3223915" y="3924"/>
                    <a:pt x="3222444" y="4537"/>
                    <a:pt x="3220850" y="5273"/>
                  </a:cubicBezTo>
                  <a:cubicBezTo>
                    <a:pt x="3219378" y="6009"/>
                    <a:pt x="3217784" y="6867"/>
                    <a:pt x="3216312" y="7848"/>
                  </a:cubicBezTo>
                  <a:cubicBezTo>
                    <a:pt x="3214841" y="8829"/>
                    <a:pt x="3213369" y="9933"/>
                    <a:pt x="3212020" y="11037"/>
                  </a:cubicBezTo>
                  <a:cubicBezTo>
                    <a:pt x="3210671" y="12140"/>
                    <a:pt x="3209445" y="13367"/>
                    <a:pt x="3208464" y="14715"/>
                  </a:cubicBezTo>
                  <a:cubicBezTo>
                    <a:pt x="3207115" y="16310"/>
                    <a:pt x="3206134" y="17781"/>
                    <a:pt x="3205644" y="19130"/>
                  </a:cubicBezTo>
                  <a:cubicBezTo>
                    <a:pt x="3205153" y="20479"/>
                    <a:pt x="3204908" y="21705"/>
                    <a:pt x="3205030" y="22686"/>
                  </a:cubicBezTo>
                  <a:cubicBezTo>
                    <a:pt x="3205276" y="23667"/>
                    <a:pt x="3205766" y="24403"/>
                    <a:pt x="3206747" y="24894"/>
                  </a:cubicBezTo>
                  <a:cubicBezTo>
                    <a:pt x="3207728" y="25384"/>
                    <a:pt x="3208955" y="25629"/>
                    <a:pt x="3210549" y="25507"/>
                  </a:cubicBezTo>
                  <a:cubicBezTo>
                    <a:pt x="3210917" y="25507"/>
                    <a:pt x="3211285" y="25507"/>
                    <a:pt x="3211652" y="25507"/>
                  </a:cubicBezTo>
                  <a:cubicBezTo>
                    <a:pt x="3212020" y="25507"/>
                    <a:pt x="3212388" y="25507"/>
                    <a:pt x="3212756" y="25384"/>
                  </a:cubicBezTo>
                  <a:cubicBezTo>
                    <a:pt x="3213124" y="25384"/>
                    <a:pt x="3213492" y="25262"/>
                    <a:pt x="3213860" y="25139"/>
                  </a:cubicBezTo>
                  <a:cubicBezTo>
                    <a:pt x="3214228" y="25139"/>
                    <a:pt x="3214595" y="24894"/>
                    <a:pt x="3215086" y="24771"/>
                  </a:cubicBezTo>
                  <a:cubicBezTo>
                    <a:pt x="3216557" y="24281"/>
                    <a:pt x="3218029" y="23667"/>
                    <a:pt x="3219623" y="22932"/>
                  </a:cubicBezTo>
                  <a:cubicBezTo>
                    <a:pt x="3221217" y="22196"/>
                    <a:pt x="3222689" y="21337"/>
                    <a:pt x="3224160" y="20356"/>
                  </a:cubicBezTo>
                  <a:cubicBezTo>
                    <a:pt x="3225632" y="19375"/>
                    <a:pt x="3227104" y="18272"/>
                    <a:pt x="3228453" y="17168"/>
                  </a:cubicBezTo>
                  <a:cubicBezTo>
                    <a:pt x="3229802" y="16064"/>
                    <a:pt x="3231028" y="14838"/>
                    <a:pt x="3232009" y="13489"/>
                  </a:cubicBezTo>
                  <a:cubicBezTo>
                    <a:pt x="3233358" y="11895"/>
                    <a:pt x="3234339" y="10423"/>
                    <a:pt x="3234829" y="9075"/>
                  </a:cubicBezTo>
                  <a:cubicBezTo>
                    <a:pt x="3235320" y="7726"/>
                    <a:pt x="3235565" y="6499"/>
                    <a:pt x="3235442" y="5518"/>
                  </a:cubicBezTo>
                  <a:cubicBezTo>
                    <a:pt x="3235197" y="4537"/>
                    <a:pt x="3234707" y="3802"/>
                    <a:pt x="3233725" y="3311"/>
                  </a:cubicBezTo>
                  <a:cubicBezTo>
                    <a:pt x="3232745" y="2820"/>
                    <a:pt x="3231518" y="2575"/>
                    <a:pt x="3229924" y="2698"/>
                  </a:cubicBezTo>
                  <a:cubicBezTo>
                    <a:pt x="3229556" y="2698"/>
                    <a:pt x="3229188" y="2698"/>
                    <a:pt x="3228820" y="2698"/>
                  </a:cubicBezTo>
                  <a:cubicBezTo>
                    <a:pt x="3228453" y="2698"/>
                    <a:pt x="3228085" y="2698"/>
                    <a:pt x="3227717" y="2820"/>
                  </a:cubicBezTo>
                  <a:cubicBezTo>
                    <a:pt x="3227349" y="2820"/>
                    <a:pt x="3226981" y="2943"/>
                    <a:pt x="3226613" y="3066"/>
                  </a:cubicBezTo>
                  <a:cubicBezTo>
                    <a:pt x="3226245" y="3066"/>
                    <a:pt x="3225877" y="3311"/>
                    <a:pt x="3225387" y="3434"/>
                  </a:cubicBezTo>
                  <a:moveTo>
                    <a:pt x="2139875" y="342257"/>
                  </a:moveTo>
                  <a:cubicBezTo>
                    <a:pt x="2139875" y="342257"/>
                    <a:pt x="2139262" y="342503"/>
                    <a:pt x="2138894" y="342625"/>
                  </a:cubicBezTo>
                  <a:cubicBezTo>
                    <a:pt x="2138526" y="342748"/>
                    <a:pt x="2138281" y="342871"/>
                    <a:pt x="2137913" y="342993"/>
                  </a:cubicBezTo>
                  <a:cubicBezTo>
                    <a:pt x="2137545" y="343116"/>
                    <a:pt x="2137300" y="343238"/>
                    <a:pt x="2136932" y="343484"/>
                  </a:cubicBezTo>
                  <a:cubicBezTo>
                    <a:pt x="2136564" y="343606"/>
                    <a:pt x="2136197" y="343852"/>
                    <a:pt x="2135951" y="343974"/>
                  </a:cubicBezTo>
                  <a:cubicBezTo>
                    <a:pt x="2134234" y="344833"/>
                    <a:pt x="2132518" y="345936"/>
                    <a:pt x="2130923" y="347163"/>
                  </a:cubicBezTo>
                  <a:cubicBezTo>
                    <a:pt x="2129329" y="348389"/>
                    <a:pt x="2127858" y="349615"/>
                    <a:pt x="2126631" y="350964"/>
                  </a:cubicBezTo>
                  <a:cubicBezTo>
                    <a:pt x="2125405" y="352313"/>
                    <a:pt x="2124302" y="353662"/>
                    <a:pt x="2123443" y="354888"/>
                  </a:cubicBezTo>
                  <a:cubicBezTo>
                    <a:pt x="2122585" y="356115"/>
                    <a:pt x="2122094" y="357463"/>
                    <a:pt x="2121849" y="358567"/>
                  </a:cubicBezTo>
                  <a:cubicBezTo>
                    <a:pt x="2121604" y="359425"/>
                    <a:pt x="2121726" y="360161"/>
                    <a:pt x="2121849" y="360774"/>
                  </a:cubicBezTo>
                  <a:cubicBezTo>
                    <a:pt x="2122094" y="361388"/>
                    <a:pt x="2122462" y="361755"/>
                    <a:pt x="2123075" y="362001"/>
                  </a:cubicBezTo>
                  <a:cubicBezTo>
                    <a:pt x="2123688" y="362246"/>
                    <a:pt x="2124424" y="362369"/>
                    <a:pt x="2125283" y="362369"/>
                  </a:cubicBezTo>
                  <a:cubicBezTo>
                    <a:pt x="2126141" y="362369"/>
                    <a:pt x="2127244" y="362123"/>
                    <a:pt x="2128348" y="361755"/>
                  </a:cubicBezTo>
                  <a:cubicBezTo>
                    <a:pt x="2128593" y="361755"/>
                    <a:pt x="2128961" y="361510"/>
                    <a:pt x="2129329" y="361388"/>
                  </a:cubicBezTo>
                  <a:cubicBezTo>
                    <a:pt x="2129697" y="361388"/>
                    <a:pt x="2129942" y="361142"/>
                    <a:pt x="2130310" y="361020"/>
                  </a:cubicBezTo>
                  <a:cubicBezTo>
                    <a:pt x="2130678" y="360897"/>
                    <a:pt x="2130923" y="360774"/>
                    <a:pt x="2131291" y="360529"/>
                  </a:cubicBezTo>
                  <a:cubicBezTo>
                    <a:pt x="2131659" y="360284"/>
                    <a:pt x="2132027" y="360161"/>
                    <a:pt x="2132395" y="360039"/>
                  </a:cubicBezTo>
                  <a:cubicBezTo>
                    <a:pt x="2134112" y="359180"/>
                    <a:pt x="2135829" y="358077"/>
                    <a:pt x="2137300" y="356850"/>
                  </a:cubicBezTo>
                  <a:cubicBezTo>
                    <a:pt x="2138772" y="355624"/>
                    <a:pt x="2140366" y="354398"/>
                    <a:pt x="2141592" y="353049"/>
                  </a:cubicBezTo>
                  <a:cubicBezTo>
                    <a:pt x="2142818" y="351700"/>
                    <a:pt x="2143922" y="350351"/>
                    <a:pt x="2144781" y="349125"/>
                  </a:cubicBezTo>
                  <a:cubicBezTo>
                    <a:pt x="2145639" y="347898"/>
                    <a:pt x="2146129" y="346549"/>
                    <a:pt x="2146375" y="345446"/>
                  </a:cubicBezTo>
                  <a:cubicBezTo>
                    <a:pt x="2146620" y="344587"/>
                    <a:pt x="2146497" y="343852"/>
                    <a:pt x="2146375" y="343238"/>
                  </a:cubicBezTo>
                  <a:cubicBezTo>
                    <a:pt x="2146252" y="342625"/>
                    <a:pt x="2145762" y="342257"/>
                    <a:pt x="2145148" y="342012"/>
                  </a:cubicBezTo>
                  <a:cubicBezTo>
                    <a:pt x="2144535" y="341767"/>
                    <a:pt x="2143799" y="341644"/>
                    <a:pt x="2142941" y="341644"/>
                  </a:cubicBezTo>
                  <a:cubicBezTo>
                    <a:pt x="2142083" y="341644"/>
                    <a:pt x="2140979" y="341890"/>
                    <a:pt x="2139875" y="342257"/>
                  </a:cubicBezTo>
                  <a:moveTo>
                    <a:pt x="3272354" y="1349"/>
                  </a:moveTo>
                  <a:cubicBezTo>
                    <a:pt x="3270882" y="1839"/>
                    <a:pt x="3269411" y="2453"/>
                    <a:pt x="3267816" y="3188"/>
                  </a:cubicBezTo>
                  <a:cubicBezTo>
                    <a:pt x="3266345" y="3924"/>
                    <a:pt x="3264751" y="4783"/>
                    <a:pt x="3263279" y="5764"/>
                  </a:cubicBezTo>
                  <a:cubicBezTo>
                    <a:pt x="3261808" y="6745"/>
                    <a:pt x="3260336" y="7726"/>
                    <a:pt x="3258987" y="8952"/>
                  </a:cubicBezTo>
                  <a:cubicBezTo>
                    <a:pt x="3257638" y="10056"/>
                    <a:pt x="3256412" y="11282"/>
                    <a:pt x="3255308" y="12508"/>
                  </a:cubicBezTo>
                  <a:cubicBezTo>
                    <a:pt x="3253960" y="14102"/>
                    <a:pt x="3252978" y="15574"/>
                    <a:pt x="3252243" y="16923"/>
                  </a:cubicBezTo>
                  <a:cubicBezTo>
                    <a:pt x="3251507" y="18272"/>
                    <a:pt x="3251384" y="19498"/>
                    <a:pt x="3251507" y="20479"/>
                  </a:cubicBezTo>
                  <a:cubicBezTo>
                    <a:pt x="3251630" y="21460"/>
                    <a:pt x="3252120" y="22318"/>
                    <a:pt x="3252978" y="22932"/>
                  </a:cubicBezTo>
                  <a:cubicBezTo>
                    <a:pt x="3253837" y="23545"/>
                    <a:pt x="3255063" y="23790"/>
                    <a:pt x="3256657" y="23790"/>
                  </a:cubicBezTo>
                  <a:cubicBezTo>
                    <a:pt x="3257025" y="23790"/>
                    <a:pt x="3257393" y="23790"/>
                    <a:pt x="3257761" y="23790"/>
                  </a:cubicBezTo>
                  <a:cubicBezTo>
                    <a:pt x="3258129" y="23790"/>
                    <a:pt x="3258497" y="23790"/>
                    <a:pt x="3258987" y="23667"/>
                  </a:cubicBezTo>
                  <a:cubicBezTo>
                    <a:pt x="3259355" y="23667"/>
                    <a:pt x="3259845" y="23545"/>
                    <a:pt x="3260213" y="23422"/>
                  </a:cubicBezTo>
                  <a:cubicBezTo>
                    <a:pt x="3260581" y="23422"/>
                    <a:pt x="3261072" y="23177"/>
                    <a:pt x="3261440" y="23054"/>
                  </a:cubicBezTo>
                  <a:cubicBezTo>
                    <a:pt x="3262911" y="22564"/>
                    <a:pt x="3264383" y="21951"/>
                    <a:pt x="3265977" y="21215"/>
                  </a:cubicBezTo>
                  <a:cubicBezTo>
                    <a:pt x="3267448" y="20479"/>
                    <a:pt x="3269043" y="19621"/>
                    <a:pt x="3270514" y="18640"/>
                  </a:cubicBezTo>
                  <a:cubicBezTo>
                    <a:pt x="3271986" y="17659"/>
                    <a:pt x="3273458" y="16678"/>
                    <a:pt x="3274806" y="15451"/>
                  </a:cubicBezTo>
                  <a:cubicBezTo>
                    <a:pt x="3276155" y="14225"/>
                    <a:pt x="3277381" y="13121"/>
                    <a:pt x="3278485" y="11895"/>
                  </a:cubicBezTo>
                  <a:cubicBezTo>
                    <a:pt x="3279834" y="10301"/>
                    <a:pt x="3280815" y="8707"/>
                    <a:pt x="3281428" y="7358"/>
                  </a:cubicBezTo>
                  <a:cubicBezTo>
                    <a:pt x="3282041" y="6009"/>
                    <a:pt x="3282287" y="4783"/>
                    <a:pt x="3282164" y="3679"/>
                  </a:cubicBezTo>
                  <a:cubicBezTo>
                    <a:pt x="3282041" y="2575"/>
                    <a:pt x="3281551" y="1839"/>
                    <a:pt x="3280570" y="1349"/>
                  </a:cubicBezTo>
                  <a:cubicBezTo>
                    <a:pt x="3279711" y="858"/>
                    <a:pt x="3278485" y="491"/>
                    <a:pt x="3276768" y="613"/>
                  </a:cubicBezTo>
                  <a:cubicBezTo>
                    <a:pt x="3276400" y="613"/>
                    <a:pt x="3276033" y="613"/>
                    <a:pt x="3275665" y="613"/>
                  </a:cubicBezTo>
                  <a:cubicBezTo>
                    <a:pt x="3275297" y="613"/>
                    <a:pt x="3274929" y="613"/>
                    <a:pt x="3274438" y="736"/>
                  </a:cubicBezTo>
                  <a:cubicBezTo>
                    <a:pt x="3274070" y="736"/>
                    <a:pt x="3273580" y="858"/>
                    <a:pt x="3273212" y="981"/>
                  </a:cubicBezTo>
                  <a:cubicBezTo>
                    <a:pt x="3272844" y="981"/>
                    <a:pt x="3272354" y="1226"/>
                    <a:pt x="3271986" y="1349"/>
                  </a:cubicBezTo>
                  <a:moveTo>
                    <a:pt x="2090578" y="368500"/>
                  </a:moveTo>
                  <a:cubicBezTo>
                    <a:pt x="2090578" y="368500"/>
                    <a:pt x="2089965" y="368745"/>
                    <a:pt x="2089597" y="368868"/>
                  </a:cubicBezTo>
                  <a:cubicBezTo>
                    <a:pt x="2089230" y="368991"/>
                    <a:pt x="2088862" y="369113"/>
                    <a:pt x="2088494" y="369236"/>
                  </a:cubicBezTo>
                  <a:cubicBezTo>
                    <a:pt x="2088126" y="369358"/>
                    <a:pt x="2087758" y="369604"/>
                    <a:pt x="2087390" y="369726"/>
                  </a:cubicBezTo>
                  <a:cubicBezTo>
                    <a:pt x="2087022" y="369972"/>
                    <a:pt x="2086654" y="370094"/>
                    <a:pt x="2086286" y="370340"/>
                  </a:cubicBezTo>
                  <a:cubicBezTo>
                    <a:pt x="2084570" y="371198"/>
                    <a:pt x="2082975" y="372302"/>
                    <a:pt x="2081381" y="373528"/>
                  </a:cubicBezTo>
                  <a:cubicBezTo>
                    <a:pt x="2079787" y="374754"/>
                    <a:pt x="2078438" y="375980"/>
                    <a:pt x="2077089" y="377329"/>
                  </a:cubicBezTo>
                  <a:cubicBezTo>
                    <a:pt x="2075863" y="378678"/>
                    <a:pt x="2074759" y="380027"/>
                    <a:pt x="2074024" y="381253"/>
                  </a:cubicBezTo>
                  <a:cubicBezTo>
                    <a:pt x="2073165" y="382480"/>
                    <a:pt x="2072675" y="383706"/>
                    <a:pt x="2072429" y="384810"/>
                  </a:cubicBezTo>
                  <a:cubicBezTo>
                    <a:pt x="2072307" y="385668"/>
                    <a:pt x="2072429" y="386281"/>
                    <a:pt x="2072552" y="386894"/>
                  </a:cubicBezTo>
                  <a:cubicBezTo>
                    <a:pt x="2072797" y="387385"/>
                    <a:pt x="2073165" y="387875"/>
                    <a:pt x="2073778" y="388121"/>
                  </a:cubicBezTo>
                  <a:cubicBezTo>
                    <a:pt x="2074391" y="388366"/>
                    <a:pt x="2075127" y="388489"/>
                    <a:pt x="2075986" y="388489"/>
                  </a:cubicBezTo>
                  <a:cubicBezTo>
                    <a:pt x="2076844" y="388489"/>
                    <a:pt x="2077825" y="388243"/>
                    <a:pt x="2078929" y="387998"/>
                  </a:cubicBezTo>
                  <a:cubicBezTo>
                    <a:pt x="2079297" y="387998"/>
                    <a:pt x="2079665" y="387753"/>
                    <a:pt x="2079910" y="387630"/>
                  </a:cubicBezTo>
                  <a:cubicBezTo>
                    <a:pt x="2080155" y="387508"/>
                    <a:pt x="2080646" y="387385"/>
                    <a:pt x="2081013" y="387140"/>
                  </a:cubicBezTo>
                  <a:cubicBezTo>
                    <a:pt x="2081381" y="387017"/>
                    <a:pt x="2081749" y="386772"/>
                    <a:pt x="2082117" y="386649"/>
                  </a:cubicBezTo>
                  <a:cubicBezTo>
                    <a:pt x="2082485" y="386404"/>
                    <a:pt x="2082853" y="386281"/>
                    <a:pt x="2083343" y="386036"/>
                  </a:cubicBezTo>
                  <a:cubicBezTo>
                    <a:pt x="2085060" y="385178"/>
                    <a:pt x="2086654" y="384074"/>
                    <a:pt x="2088249" y="382848"/>
                  </a:cubicBezTo>
                  <a:cubicBezTo>
                    <a:pt x="2089843" y="381621"/>
                    <a:pt x="2091192" y="380395"/>
                    <a:pt x="2092418" y="379046"/>
                  </a:cubicBezTo>
                  <a:cubicBezTo>
                    <a:pt x="2093644" y="377697"/>
                    <a:pt x="2094748" y="376348"/>
                    <a:pt x="2095484" y="375122"/>
                  </a:cubicBezTo>
                  <a:cubicBezTo>
                    <a:pt x="2096219" y="373896"/>
                    <a:pt x="2096832" y="372669"/>
                    <a:pt x="2096955" y="371566"/>
                  </a:cubicBezTo>
                  <a:cubicBezTo>
                    <a:pt x="2097078" y="370707"/>
                    <a:pt x="2096955" y="369972"/>
                    <a:pt x="2096832" y="369481"/>
                  </a:cubicBezTo>
                  <a:cubicBezTo>
                    <a:pt x="2096587" y="368991"/>
                    <a:pt x="2096219" y="368500"/>
                    <a:pt x="2095606" y="368255"/>
                  </a:cubicBezTo>
                  <a:cubicBezTo>
                    <a:pt x="2094993" y="368010"/>
                    <a:pt x="2094257" y="367887"/>
                    <a:pt x="2093399" y="367887"/>
                  </a:cubicBezTo>
                  <a:cubicBezTo>
                    <a:pt x="2092540" y="367887"/>
                    <a:pt x="2091560" y="368132"/>
                    <a:pt x="2090456" y="368500"/>
                  </a:cubicBezTo>
                  <a:moveTo>
                    <a:pt x="3318585" y="736"/>
                  </a:moveTo>
                  <a:cubicBezTo>
                    <a:pt x="3317113" y="1226"/>
                    <a:pt x="3315642" y="1717"/>
                    <a:pt x="3314170" y="2453"/>
                  </a:cubicBezTo>
                  <a:cubicBezTo>
                    <a:pt x="3312699" y="3188"/>
                    <a:pt x="3311227" y="4047"/>
                    <a:pt x="3309756" y="4905"/>
                  </a:cubicBezTo>
                  <a:cubicBezTo>
                    <a:pt x="3308284" y="5886"/>
                    <a:pt x="3306935" y="6867"/>
                    <a:pt x="3305586" y="7971"/>
                  </a:cubicBezTo>
                  <a:cubicBezTo>
                    <a:pt x="3304237" y="9075"/>
                    <a:pt x="3303011" y="10178"/>
                    <a:pt x="3301907" y="11404"/>
                  </a:cubicBezTo>
                  <a:cubicBezTo>
                    <a:pt x="3300436" y="12999"/>
                    <a:pt x="3299332" y="14593"/>
                    <a:pt x="3298719" y="15942"/>
                  </a:cubicBezTo>
                  <a:cubicBezTo>
                    <a:pt x="3297983" y="17291"/>
                    <a:pt x="3297738" y="18640"/>
                    <a:pt x="3297861" y="19621"/>
                  </a:cubicBezTo>
                  <a:cubicBezTo>
                    <a:pt x="3297861" y="20724"/>
                    <a:pt x="3298351" y="21583"/>
                    <a:pt x="3299209" y="22196"/>
                  </a:cubicBezTo>
                  <a:cubicBezTo>
                    <a:pt x="3300068" y="22809"/>
                    <a:pt x="3301294" y="23177"/>
                    <a:pt x="3302888" y="23177"/>
                  </a:cubicBezTo>
                  <a:cubicBezTo>
                    <a:pt x="3303256" y="23177"/>
                    <a:pt x="3303624" y="23177"/>
                    <a:pt x="3304115" y="23177"/>
                  </a:cubicBezTo>
                  <a:cubicBezTo>
                    <a:pt x="3304483" y="23177"/>
                    <a:pt x="3304973" y="23177"/>
                    <a:pt x="3305341" y="23054"/>
                  </a:cubicBezTo>
                  <a:cubicBezTo>
                    <a:pt x="3305709" y="22932"/>
                    <a:pt x="3306199" y="22932"/>
                    <a:pt x="3306690" y="22809"/>
                  </a:cubicBezTo>
                  <a:cubicBezTo>
                    <a:pt x="3307180" y="22686"/>
                    <a:pt x="3307671" y="22564"/>
                    <a:pt x="3308039" y="22441"/>
                  </a:cubicBezTo>
                  <a:cubicBezTo>
                    <a:pt x="3309510" y="21951"/>
                    <a:pt x="3310982" y="21460"/>
                    <a:pt x="3312453" y="20724"/>
                  </a:cubicBezTo>
                  <a:cubicBezTo>
                    <a:pt x="3313925" y="19989"/>
                    <a:pt x="3315519" y="19130"/>
                    <a:pt x="3316868" y="18272"/>
                  </a:cubicBezTo>
                  <a:cubicBezTo>
                    <a:pt x="3318340" y="17291"/>
                    <a:pt x="3319811" y="16310"/>
                    <a:pt x="3321160" y="15206"/>
                  </a:cubicBezTo>
                  <a:cubicBezTo>
                    <a:pt x="3322509" y="14102"/>
                    <a:pt x="3323735" y="12876"/>
                    <a:pt x="3324839" y="11772"/>
                  </a:cubicBezTo>
                  <a:cubicBezTo>
                    <a:pt x="3326311" y="10178"/>
                    <a:pt x="3327291" y="8584"/>
                    <a:pt x="3328027" y="7235"/>
                  </a:cubicBezTo>
                  <a:cubicBezTo>
                    <a:pt x="3328641" y="5886"/>
                    <a:pt x="3329008" y="4537"/>
                    <a:pt x="3328886" y="3556"/>
                  </a:cubicBezTo>
                  <a:cubicBezTo>
                    <a:pt x="3328763" y="2575"/>
                    <a:pt x="3328273" y="1594"/>
                    <a:pt x="3327537" y="981"/>
                  </a:cubicBezTo>
                  <a:cubicBezTo>
                    <a:pt x="3326678" y="368"/>
                    <a:pt x="3325452" y="0"/>
                    <a:pt x="3323858" y="0"/>
                  </a:cubicBezTo>
                  <a:cubicBezTo>
                    <a:pt x="3323490" y="0"/>
                    <a:pt x="3322999" y="0"/>
                    <a:pt x="3322631" y="0"/>
                  </a:cubicBezTo>
                  <a:cubicBezTo>
                    <a:pt x="3322264" y="0"/>
                    <a:pt x="3321773" y="0"/>
                    <a:pt x="3321283" y="123"/>
                  </a:cubicBezTo>
                  <a:cubicBezTo>
                    <a:pt x="3320792" y="123"/>
                    <a:pt x="3320424" y="245"/>
                    <a:pt x="3319934" y="368"/>
                  </a:cubicBezTo>
                  <a:cubicBezTo>
                    <a:pt x="3319443" y="368"/>
                    <a:pt x="3318953" y="613"/>
                    <a:pt x="3318462" y="736"/>
                  </a:cubicBezTo>
                  <a:moveTo>
                    <a:pt x="2041527" y="395478"/>
                  </a:moveTo>
                  <a:cubicBezTo>
                    <a:pt x="2041527" y="395478"/>
                    <a:pt x="2040791" y="395724"/>
                    <a:pt x="2040423" y="395846"/>
                  </a:cubicBezTo>
                  <a:cubicBezTo>
                    <a:pt x="2040055" y="395969"/>
                    <a:pt x="2039687" y="396092"/>
                    <a:pt x="2039319" y="396337"/>
                  </a:cubicBezTo>
                  <a:cubicBezTo>
                    <a:pt x="2038952" y="396582"/>
                    <a:pt x="2038584" y="396705"/>
                    <a:pt x="2038093" y="396950"/>
                  </a:cubicBezTo>
                  <a:cubicBezTo>
                    <a:pt x="2037725" y="397195"/>
                    <a:pt x="2037235" y="397318"/>
                    <a:pt x="2036867" y="397563"/>
                  </a:cubicBezTo>
                  <a:cubicBezTo>
                    <a:pt x="2035150" y="398544"/>
                    <a:pt x="2033556" y="399648"/>
                    <a:pt x="2031962" y="400874"/>
                  </a:cubicBezTo>
                  <a:cubicBezTo>
                    <a:pt x="2030490" y="402100"/>
                    <a:pt x="2029019" y="403327"/>
                    <a:pt x="2027792" y="404676"/>
                  </a:cubicBezTo>
                  <a:cubicBezTo>
                    <a:pt x="2026566" y="406024"/>
                    <a:pt x="2025585" y="407251"/>
                    <a:pt x="2024849" y="408600"/>
                  </a:cubicBezTo>
                  <a:cubicBezTo>
                    <a:pt x="2024114" y="409826"/>
                    <a:pt x="2023623" y="411052"/>
                    <a:pt x="2023378" y="412156"/>
                  </a:cubicBezTo>
                  <a:cubicBezTo>
                    <a:pt x="2023378" y="412892"/>
                    <a:pt x="2023378" y="413628"/>
                    <a:pt x="2023623" y="414118"/>
                  </a:cubicBezTo>
                  <a:cubicBezTo>
                    <a:pt x="2023868" y="414608"/>
                    <a:pt x="2024236" y="414976"/>
                    <a:pt x="2024849" y="415222"/>
                  </a:cubicBezTo>
                  <a:cubicBezTo>
                    <a:pt x="2025463" y="415467"/>
                    <a:pt x="2026076" y="415590"/>
                    <a:pt x="2026934" y="415467"/>
                  </a:cubicBezTo>
                  <a:cubicBezTo>
                    <a:pt x="2027792" y="415467"/>
                    <a:pt x="2028773" y="415222"/>
                    <a:pt x="2029754" y="414976"/>
                  </a:cubicBezTo>
                  <a:cubicBezTo>
                    <a:pt x="2030122" y="414976"/>
                    <a:pt x="2030490" y="414731"/>
                    <a:pt x="2030858" y="414608"/>
                  </a:cubicBezTo>
                  <a:cubicBezTo>
                    <a:pt x="2031226" y="414486"/>
                    <a:pt x="2031594" y="414363"/>
                    <a:pt x="2031962" y="414118"/>
                  </a:cubicBezTo>
                  <a:cubicBezTo>
                    <a:pt x="2032330" y="413995"/>
                    <a:pt x="2032820" y="413750"/>
                    <a:pt x="2033188" y="413505"/>
                  </a:cubicBezTo>
                  <a:cubicBezTo>
                    <a:pt x="2033556" y="413260"/>
                    <a:pt x="2034047" y="413137"/>
                    <a:pt x="2034414" y="412892"/>
                  </a:cubicBezTo>
                  <a:cubicBezTo>
                    <a:pt x="2036131" y="411911"/>
                    <a:pt x="2037725" y="410807"/>
                    <a:pt x="2039319" y="409581"/>
                  </a:cubicBezTo>
                  <a:cubicBezTo>
                    <a:pt x="2040791" y="408354"/>
                    <a:pt x="2042263" y="407128"/>
                    <a:pt x="2043489" y="405779"/>
                  </a:cubicBezTo>
                  <a:cubicBezTo>
                    <a:pt x="2044715" y="404430"/>
                    <a:pt x="2045696" y="403204"/>
                    <a:pt x="2046432" y="401855"/>
                  </a:cubicBezTo>
                  <a:cubicBezTo>
                    <a:pt x="2047168" y="400629"/>
                    <a:pt x="2047658" y="399403"/>
                    <a:pt x="2047781" y="398299"/>
                  </a:cubicBezTo>
                  <a:cubicBezTo>
                    <a:pt x="2047781" y="397563"/>
                    <a:pt x="2047781" y="396827"/>
                    <a:pt x="2047536" y="396337"/>
                  </a:cubicBezTo>
                  <a:cubicBezTo>
                    <a:pt x="2047290" y="395846"/>
                    <a:pt x="2046800" y="395478"/>
                    <a:pt x="2046309" y="395233"/>
                  </a:cubicBezTo>
                  <a:cubicBezTo>
                    <a:pt x="2045819" y="394988"/>
                    <a:pt x="2045083" y="394865"/>
                    <a:pt x="2044225" y="394988"/>
                  </a:cubicBezTo>
                  <a:cubicBezTo>
                    <a:pt x="2043366" y="394988"/>
                    <a:pt x="2042385" y="395233"/>
                    <a:pt x="2041404" y="395478"/>
                  </a:cubicBezTo>
                  <a:moveTo>
                    <a:pt x="3364448" y="1594"/>
                  </a:moveTo>
                  <a:cubicBezTo>
                    <a:pt x="3363099" y="2085"/>
                    <a:pt x="3361628" y="2575"/>
                    <a:pt x="3360156" y="3311"/>
                  </a:cubicBezTo>
                  <a:cubicBezTo>
                    <a:pt x="3358684" y="4047"/>
                    <a:pt x="3357213" y="4783"/>
                    <a:pt x="3355741" y="5764"/>
                  </a:cubicBezTo>
                  <a:cubicBezTo>
                    <a:pt x="3354270" y="6745"/>
                    <a:pt x="3352921" y="7603"/>
                    <a:pt x="3351572" y="8707"/>
                  </a:cubicBezTo>
                  <a:cubicBezTo>
                    <a:pt x="3350223" y="9810"/>
                    <a:pt x="3348997" y="10914"/>
                    <a:pt x="3347893" y="12140"/>
                  </a:cubicBezTo>
                  <a:cubicBezTo>
                    <a:pt x="3346422" y="13734"/>
                    <a:pt x="3345195" y="15329"/>
                    <a:pt x="3344459" y="16800"/>
                  </a:cubicBezTo>
                  <a:cubicBezTo>
                    <a:pt x="3343724" y="18272"/>
                    <a:pt x="3343356" y="19498"/>
                    <a:pt x="3343356" y="20602"/>
                  </a:cubicBezTo>
                  <a:cubicBezTo>
                    <a:pt x="3343356" y="21705"/>
                    <a:pt x="3343846" y="22564"/>
                    <a:pt x="3344582" y="23300"/>
                  </a:cubicBezTo>
                  <a:cubicBezTo>
                    <a:pt x="3345441" y="23913"/>
                    <a:pt x="3346544" y="24281"/>
                    <a:pt x="3348138" y="24403"/>
                  </a:cubicBezTo>
                  <a:cubicBezTo>
                    <a:pt x="3348506" y="24403"/>
                    <a:pt x="3348997" y="24403"/>
                    <a:pt x="3349487" y="24403"/>
                  </a:cubicBezTo>
                  <a:cubicBezTo>
                    <a:pt x="3349978" y="24403"/>
                    <a:pt x="3350346" y="24403"/>
                    <a:pt x="3350836" y="24281"/>
                  </a:cubicBezTo>
                  <a:cubicBezTo>
                    <a:pt x="3351327" y="24158"/>
                    <a:pt x="3351817" y="24158"/>
                    <a:pt x="3352308" y="24035"/>
                  </a:cubicBezTo>
                  <a:cubicBezTo>
                    <a:pt x="3352798" y="24035"/>
                    <a:pt x="3353289" y="23790"/>
                    <a:pt x="3353779" y="23667"/>
                  </a:cubicBezTo>
                  <a:cubicBezTo>
                    <a:pt x="3355251" y="23300"/>
                    <a:pt x="3356722" y="22686"/>
                    <a:pt x="3358194" y="21951"/>
                  </a:cubicBezTo>
                  <a:cubicBezTo>
                    <a:pt x="3359666" y="21215"/>
                    <a:pt x="3361137" y="20479"/>
                    <a:pt x="3362609" y="19498"/>
                  </a:cubicBezTo>
                  <a:cubicBezTo>
                    <a:pt x="3364080" y="18517"/>
                    <a:pt x="3365429" y="17536"/>
                    <a:pt x="3366778" y="16555"/>
                  </a:cubicBezTo>
                  <a:cubicBezTo>
                    <a:pt x="3368127" y="15451"/>
                    <a:pt x="3369353" y="14348"/>
                    <a:pt x="3370457" y="13121"/>
                  </a:cubicBezTo>
                  <a:cubicBezTo>
                    <a:pt x="3371929" y="11527"/>
                    <a:pt x="3373155" y="9933"/>
                    <a:pt x="3373891" y="8461"/>
                  </a:cubicBezTo>
                  <a:cubicBezTo>
                    <a:pt x="3374626" y="6990"/>
                    <a:pt x="3374994" y="5764"/>
                    <a:pt x="3374994" y="4660"/>
                  </a:cubicBezTo>
                  <a:cubicBezTo>
                    <a:pt x="3374994" y="3556"/>
                    <a:pt x="3374504" y="2698"/>
                    <a:pt x="3373768" y="1962"/>
                  </a:cubicBezTo>
                  <a:cubicBezTo>
                    <a:pt x="3373032" y="1226"/>
                    <a:pt x="3371806" y="981"/>
                    <a:pt x="3370212" y="858"/>
                  </a:cubicBezTo>
                  <a:cubicBezTo>
                    <a:pt x="3369844" y="858"/>
                    <a:pt x="3369353" y="858"/>
                    <a:pt x="3368863" y="858"/>
                  </a:cubicBezTo>
                  <a:cubicBezTo>
                    <a:pt x="3368372" y="858"/>
                    <a:pt x="3368004" y="858"/>
                    <a:pt x="3367514" y="981"/>
                  </a:cubicBezTo>
                  <a:cubicBezTo>
                    <a:pt x="3367023" y="981"/>
                    <a:pt x="3366533" y="1104"/>
                    <a:pt x="3366042" y="1226"/>
                  </a:cubicBezTo>
                  <a:cubicBezTo>
                    <a:pt x="3365552" y="1226"/>
                    <a:pt x="3365061" y="1472"/>
                    <a:pt x="3364571" y="1594"/>
                  </a:cubicBezTo>
                  <a:moveTo>
                    <a:pt x="1992843" y="423193"/>
                  </a:moveTo>
                  <a:cubicBezTo>
                    <a:pt x="1992843" y="423193"/>
                    <a:pt x="1992107" y="423438"/>
                    <a:pt x="1991617" y="423560"/>
                  </a:cubicBezTo>
                  <a:cubicBezTo>
                    <a:pt x="1991249" y="423683"/>
                    <a:pt x="1990759" y="423928"/>
                    <a:pt x="1990391" y="424051"/>
                  </a:cubicBezTo>
                  <a:cubicBezTo>
                    <a:pt x="1990023" y="424296"/>
                    <a:pt x="1989532" y="424419"/>
                    <a:pt x="1989042" y="424664"/>
                  </a:cubicBezTo>
                  <a:cubicBezTo>
                    <a:pt x="1988551" y="424909"/>
                    <a:pt x="1988183" y="425155"/>
                    <a:pt x="1987693" y="425400"/>
                  </a:cubicBezTo>
                  <a:cubicBezTo>
                    <a:pt x="1985976" y="426381"/>
                    <a:pt x="1984382" y="427485"/>
                    <a:pt x="1982910" y="428711"/>
                  </a:cubicBezTo>
                  <a:cubicBezTo>
                    <a:pt x="1981439" y="429937"/>
                    <a:pt x="1980090" y="431286"/>
                    <a:pt x="1978864" y="432512"/>
                  </a:cubicBezTo>
                  <a:cubicBezTo>
                    <a:pt x="1977637" y="433861"/>
                    <a:pt x="1976656" y="435088"/>
                    <a:pt x="1975920" y="436437"/>
                  </a:cubicBezTo>
                  <a:cubicBezTo>
                    <a:pt x="1975185" y="437663"/>
                    <a:pt x="1974694" y="438889"/>
                    <a:pt x="1974571" y="439870"/>
                  </a:cubicBezTo>
                  <a:cubicBezTo>
                    <a:pt x="1974571" y="440606"/>
                    <a:pt x="1974571" y="441219"/>
                    <a:pt x="1974817" y="441710"/>
                  </a:cubicBezTo>
                  <a:cubicBezTo>
                    <a:pt x="1975062" y="442200"/>
                    <a:pt x="1975430" y="442568"/>
                    <a:pt x="1976043" y="442813"/>
                  </a:cubicBezTo>
                  <a:cubicBezTo>
                    <a:pt x="1976656" y="443058"/>
                    <a:pt x="1977269" y="443181"/>
                    <a:pt x="1978128" y="443058"/>
                  </a:cubicBezTo>
                  <a:cubicBezTo>
                    <a:pt x="1978986" y="442936"/>
                    <a:pt x="1979845" y="442813"/>
                    <a:pt x="1980826" y="442568"/>
                  </a:cubicBezTo>
                  <a:cubicBezTo>
                    <a:pt x="1981193" y="442568"/>
                    <a:pt x="1981561" y="442323"/>
                    <a:pt x="1982052" y="442200"/>
                  </a:cubicBezTo>
                  <a:cubicBezTo>
                    <a:pt x="1982420" y="442077"/>
                    <a:pt x="1982910" y="441832"/>
                    <a:pt x="1983278" y="441710"/>
                  </a:cubicBezTo>
                  <a:cubicBezTo>
                    <a:pt x="1983646" y="441587"/>
                    <a:pt x="1984136" y="441342"/>
                    <a:pt x="1984627" y="441096"/>
                  </a:cubicBezTo>
                  <a:cubicBezTo>
                    <a:pt x="1985118" y="440851"/>
                    <a:pt x="1985485" y="440606"/>
                    <a:pt x="1985976" y="440361"/>
                  </a:cubicBezTo>
                  <a:cubicBezTo>
                    <a:pt x="1987693" y="439380"/>
                    <a:pt x="1989287" y="438276"/>
                    <a:pt x="1990759" y="437050"/>
                  </a:cubicBezTo>
                  <a:cubicBezTo>
                    <a:pt x="1992230" y="435823"/>
                    <a:pt x="1993701" y="434474"/>
                    <a:pt x="1994805" y="433248"/>
                  </a:cubicBezTo>
                  <a:cubicBezTo>
                    <a:pt x="1996031" y="431899"/>
                    <a:pt x="1997013" y="430673"/>
                    <a:pt x="1997748" y="429324"/>
                  </a:cubicBezTo>
                  <a:cubicBezTo>
                    <a:pt x="1998484" y="428098"/>
                    <a:pt x="1998975" y="426871"/>
                    <a:pt x="1998975" y="425890"/>
                  </a:cubicBezTo>
                  <a:cubicBezTo>
                    <a:pt x="1998975" y="425155"/>
                    <a:pt x="1998975" y="424541"/>
                    <a:pt x="1998729" y="424051"/>
                  </a:cubicBezTo>
                  <a:cubicBezTo>
                    <a:pt x="1998484" y="423560"/>
                    <a:pt x="1997994" y="423193"/>
                    <a:pt x="1997503" y="422947"/>
                  </a:cubicBezTo>
                  <a:cubicBezTo>
                    <a:pt x="1997013" y="422702"/>
                    <a:pt x="1996277" y="422579"/>
                    <a:pt x="1995418" y="422702"/>
                  </a:cubicBezTo>
                  <a:cubicBezTo>
                    <a:pt x="1994560" y="422825"/>
                    <a:pt x="1993701" y="422947"/>
                    <a:pt x="1992720" y="423193"/>
                  </a:cubicBezTo>
                  <a:moveTo>
                    <a:pt x="3409453" y="3924"/>
                  </a:moveTo>
                  <a:cubicBezTo>
                    <a:pt x="3408104" y="4292"/>
                    <a:pt x="3406632" y="4905"/>
                    <a:pt x="3405161" y="5518"/>
                  </a:cubicBezTo>
                  <a:cubicBezTo>
                    <a:pt x="3403689" y="6131"/>
                    <a:pt x="3402218" y="6990"/>
                    <a:pt x="3400869" y="7848"/>
                  </a:cubicBezTo>
                  <a:cubicBezTo>
                    <a:pt x="3399397" y="8707"/>
                    <a:pt x="3398049" y="9688"/>
                    <a:pt x="3396822" y="10791"/>
                  </a:cubicBezTo>
                  <a:cubicBezTo>
                    <a:pt x="3395473" y="11895"/>
                    <a:pt x="3394247" y="12999"/>
                    <a:pt x="3393143" y="14102"/>
                  </a:cubicBezTo>
                  <a:cubicBezTo>
                    <a:pt x="3391549" y="15697"/>
                    <a:pt x="3390445" y="17291"/>
                    <a:pt x="3389587" y="18762"/>
                  </a:cubicBezTo>
                  <a:cubicBezTo>
                    <a:pt x="3388851" y="20234"/>
                    <a:pt x="3388361" y="21583"/>
                    <a:pt x="3388361" y="22686"/>
                  </a:cubicBezTo>
                  <a:cubicBezTo>
                    <a:pt x="3388361" y="23790"/>
                    <a:pt x="3388729" y="24771"/>
                    <a:pt x="3389464" y="25507"/>
                  </a:cubicBezTo>
                  <a:cubicBezTo>
                    <a:pt x="3390200" y="26243"/>
                    <a:pt x="3391304" y="26611"/>
                    <a:pt x="3392898" y="26733"/>
                  </a:cubicBezTo>
                  <a:cubicBezTo>
                    <a:pt x="3393389" y="26733"/>
                    <a:pt x="3393879" y="26733"/>
                    <a:pt x="3394369" y="26733"/>
                  </a:cubicBezTo>
                  <a:cubicBezTo>
                    <a:pt x="3394860" y="26733"/>
                    <a:pt x="3395351" y="26733"/>
                    <a:pt x="3395841" y="26611"/>
                  </a:cubicBezTo>
                  <a:cubicBezTo>
                    <a:pt x="3396332" y="26488"/>
                    <a:pt x="3396945" y="26488"/>
                    <a:pt x="3397435" y="26365"/>
                  </a:cubicBezTo>
                  <a:cubicBezTo>
                    <a:pt x="3397926" y="26243"/>
                    <a:pt x="3398539" y="26120"/>
                    <a:pt x="3399152" y="25875"/>
                  </a:cubicBezTo>
                  <a:cubicBezTo>
                    <a:pt x="3400501" y="25507"/>
                    <a:pt x="3401972" y="24894"/>
                    <a:pt x="3403444" y="24281"/>
                  </a:cubicBezTo>
                  <a:cubicBezTo>
                    <a:pt x="3404916" y="23667"/>
                    <a:pt x="3406387" y="22809"/>
                    <a:pt x="3407736" y="21951"/>
                  </a:cubicBezTo>
                  <a:cubicBezTo>
                    <a:pt x="3409207" y="21092"/>
                    <a:pt x="3410557" y="20111"/>
                    <a:pt x="3411905" y="19130"/>
                  </a:cubicBezTo>
                  <a:cubicBezTo>
                    <a:pt x="3413254" y="18149"/>
                    <a:pt x="3414481" y="16923"/>
                    <a:pt x="3415584" y="15819"/>
                  </a:cubicBezTo>
                  <a:cubicBezTo>
                    <a:pt x="3417179" y="14225"/>
                    <a:pt x="3418282" y="12631"/>
                    <a:pt x="3419140" y="11159"/>
                  </a:cubicBezTo>
                  <a:cubicBezTo>
                    <a:pt x="3419877" y="9688"/>
                    <a:pt x="3420367" y="8339"/>
                    <a:pt x="3420367" y="7235"/>
                  </a:cubicBezTo>
                  <a:cubicBezTo>
                    <a:pt x="3420367" y="6131"/>
                    <a:pt x="3419999" y="5150"/>
                    <a:pt x="3419263" y="4415"/>
                  </a:cubicBezTo>
                  <a:cubicBezTo>
                    <a:pt x="3418527" y="3679"/>
                    <a:pt x="3417301" y="3311"/>
                    <a:pt x="3415830" y="3188"/>
                  </a:cubicBezTo>
                  <a:cubicBezTo>
                    <a:pt x="3415339" y="3188"/>
                    <a:pt x="3414971" y="3188"/>
                    <a:pt x="3414481" y="3188"/>
                  </a:cubicBezTo>
                  <a:cubicBezTo>
                    <a:pt x="3413990" y="3188"/>
                    <a:pt x="3413500" y="3188"/>
                    <a:pt x="3413009" y="3311"/>
                  </a:cubicBezTo>
                  <a:cubicBezTo>
                    <a:pt x="3412519" y="3311"/>
                    <a:pt x="3411905" y="3434"/>
                    <a:pt x="3411415" y="3556"/>
                  </a:cubicBezTo>
                  <a:cubicBezTo>
                    <a:pt x="3410924" y="3679"/>
                    <a:pt x="3410311" y="3802"/>
                    <a:pt x="3409698" y="4047"/>
                  </a:cubicBezTo>
                  <a:moveTo>
                    <a:pt x="1944282" y="451765"/>
                  </a:moveTo>
                  <a:cubicBezTo>
                    <a:pt x="1944282" y="451765"/>
                    <a:pt x="1943424" y="452010"/>
                    <a:pt x="1943056" y="452133"/>
                  </a:cubicBezTo>
                  <a:cubicBezTo>
                    <a:pt x="1942688" y="452256"/>
                    <a:pt x="1942197" y="452501"/>
                    <a:pt x="1941707" y="452746"/>
                  </a:cubicBezTo>
                  <a:cubicBezTo>
                    <a:pt x="1941216" y="452991"/>
                    <a:pt x="1940848" y="453237"/>
                    <a:pt x="1940358" y="453482"/>
                  </a:cubicBezTo>
                  <a:cubicBezTo>
                    <a:pt x="1939867" y="453727"/>
                    <a:pt x="1939377" y="453972"/>
                    <a:pt x="1938886" y="454340"/>
                  </a:cubicBezTo>
                  <a:cubicBezTo>
                    <a:pt x="1937170" y="455321"/>
                    <a:pt x="1935575" y="456548"/>
                    <a:pt x="1934104" y="457774"/>
                  </a:cubicBezTo>
                  <a:cubicBezTo>
                    <a:pt x="1932632" y="459000"/>
                    <a:pt x="1931283" y="460349"/>
                    <a:pt x="1930057" y="461575"/>
                  </a:cubicBezTo>
                  <a:cubicBezTo>
                    <a:pt x="1928953" y="462924"/>
                    <a:pt x="1927972" y="464151"/>
                    <a:pt x="1927237" y="465377"/>
                  </a:cubicBezTo>
                  <a:cubicBezTo>
                    <a:pt x="1926501" y="466603"/>
                    <a:pt x="1926133" y="467830"/>
                    <a:pt x="1926010" y="468811"/>
                  </a:cubicBezTo>
                  <a:cubicBezTo>
                    <a:pt x="1926010" y="469546"/>
                    <a:pt x="1926010" y="470037"/>
                    <a:pt x="1926378" y="470527"/>
                  </a:cubicBezTo>
                  <a:cubicBezTo>
                    <a:pt x="1926746" y="471018"/>
                    <a:pt x="1927114" y="471263"/>
                    <a:pt x="1927605" y="471508"/>
                  </a:cubicBezTo>
                  <a:cubicBezTo>
                    <a:pt x="1928095" y="471754"/>
                    <a:pt x="1928831" y="471754"/>
                    <a:pt x="1929567" y="471754"/>
                  </a:cubicBezTo>
                  <a:cubicBezTo>
                    <a:pt x="1930302" y="471754"/>
                    <a:pt x="1931283" y="471508"/>
                    <a:pt x="1932264" y="471263"/>
                  </a:cubicBezTo>
                  <a:cubicBezTo>
                    <a:pt x="1932632" y="471263"/>
                    <a:pt x="1933123" y="471018"/>
                    <a:pt x="1933491" y="470895"/>
                  </a:cubicBezTo>
                  <a:cubicBezTo>
                    <a:pt x="1933859" y="470773"/>
                    <a:pt x="1934349" y="470527"/>
                    <a:pt x="1934840" y="470282"/>
                  </a:cubicBezTo>
                  <a:cubicBezTo>
                    <a:pt x="1935330" y="470037"/>
                    <a:pt x="1935698" y="469792"/>
                    <a:pt x="1936188" y="469546"/>
                  </a:cubicBezTo>
                  <a:cubicBezTo>
                    <a:pt x="1936679" y="469301"/>
                    <a:pt x="1937170" y="469056"/>
                    <a:pt x="1937660" y="468688"/>
                  </a:cubicBezTo>
                  <a:cubicBezTo>
                    <a:pt x="1939377" y="467707"/>
                    <a:pt x="1940971" y="466481"/>
                    <a:pt x="1942443" y="465254"/>
                  </a:cubicBezTo>
                  <a:cubicBezTo>
                    <a:pt x="1943914" y="464028"/>
                    <a:pt x="1945263" y="462679"/>
                    <a:pt x="1946489" y="461330"/>
                  </a:cubicBezTo>
                  <a:cubicBezTo>
                    <a:pt x="1947593" y="459981"/>
                    <a:pt x="1948574" y="458755"/>
                    <a:pt x="1949310" y="457406"/>
                  </a:cubicBezTo>
                  <a:cubicBezTo>
                    <a:pt x="1950046" y="456057"/>
                    <a:pt x="1950413" y="455076"/>
                    <a:pt x="1950413" y="453972"/>
                  </a:cubicBezTo>
                  <a:cubicBezTo>
                    <a:pt x="1950413" y="453237"/>
                    <a:pt x="1950413" y="452746"/>
                    <a:pt x="1950046" y="452256"/>
                  </a:cubicBezTo>
                  <a:cubicBezTo>
                    <a:pt x="1949678" y="451765"/>
                    <a:pt x="1949310" y="451520"/>
                    <a:pt x="1948819" y="451275"/>
                  </a:cubicBezTo>
                  <a:cubicBezTo>
                    <a:pt x="1948329" y="451029"/>
                    <a:pt x="1947593" y="451029"/>
                    <a:pt x="1946857" y="451029"/>
                  </a:cubicBezTo>
                  <a:cubicBezTo>
                    <a:pt x="1946122" y="451029"/>
                    <a:pt x="1945141" y="451275"/>
                    <a:pt x="1944159" y="451520"/>
                  </a:cubicBezTo>
                  <a:moveTo>
                    <a:pt x="3453722" y="7726"/>
                  </a:moveTo>
                  <a:cubicBezTo>
                    <a:pt x="3452373" y="8094"/>
                    <a:pt x="3451024" y="8707"/>
                    <a:pt x="3449552" y="9320"/>
                  </a:cubicBezTo>
                  <a:cubicBezTo>
                    <a:pt x="3448081" y="9933"/>
                    <a:pt x="3446732" y="10669"/>
                    <a:pt x="3445383" y="11527"/>
                  </a:cubicBezTo>
                  <a:cubicBezTo>
                    <a:pt x="3444034" y="12386"/>
                    <a:pt x="3442685" y="13367"/>
                    <a:pt x="3441337" y="14348"/>
                  </a:cubicBezTo>
                  <a:cubicBezTo>
                    <a:pt x="3439987" y="15329"/>
                    <a:pt x="3438761" y="16432"/>
                    <a:pt x="3437657" y="17536"/>
                  </a:cubicBezTo>
                  <a:cubicBezTo>
                    <a:pt x="3436063" y="19130"/>
                    <a:pt x="3434715" y="20724"/>
                    <a:pt x="3433856" y="22318"/>
                  </a:cubicBezTo>
                  <a:cubicBezTo>
                    <a:pt x="3432998" y="23913"/>
                    <a:pt x="3432507" y="25139"/>
                    <a:pt x="3432507" y="26365"/>
                  </a:cubicBezTo>
                  <a:cubicBezTo>
                    <a:pt x="3432507" y="27592"/>
                    <a:pt x="3432752" y="28573"/>
                    <a:pt x="3433488" y="29308"/>
                  </a:cubicBezTo>
                  <a:cubicBezTo>
                    <a:pt x="3434224" y="30044"/>
                    <a:pt x="3435327" y="30535"/>
                    <a:pt x="3436799" y="30780"/>
                  </a:cubicBezTo>
                  <a:cubicBezTo>
                    <a:pt x="3437290" y="30780"/>
                    <a:pt x="3437780" y="30780"/>
                    <a:pt x="3438271" y="30780"/>
                  </a:cubicBezTo>
                  <a:cubicBezTo>
                    <a:pt x="3438761" y="30780"/>
                    <a:pt x="3439252" y="30780"/>
                    <a:pt x="3439865" y="30657"/>
                  </a:cubicBezTo>
                  <a:cubicBezTo>
                    <a:pt x="3440355" y="30657"/>
                    <a:pt x="3440969" y="30535"/>
                    <a:pt x="3441582" y="30412"/>
                  </a:cubicBezTo>
                  <a:cubicBezTo>
                    <a:pt x="3442195" y="30289"/>
                    <a:pt x="3442808" y="30167"/>
                    <a:pt x="3443298" y="29921"/>
                  </a:cubicBezTo>
                  <a:cubicBezTo>
                    <a:pt x="3444647" y="29554"/>
                    <a:pt x="3446119" y="28940"/>
                    <a:pt x="3447468" y="28327"/>
                  </a:cubicBezTo>
                  <a:cubicBezTo>
                    <a:pt x="3448940" y="27714"/>
                    <a:pt x="3450288" y="26856"/>
                    <a:pt x="3451760" y="25997"/>
                  </a:cubicBezTo>
                  <a:cubicBezTo>
                    <a:pt x="3453232" y="25139"/>
                    <a:pt x="3454580" y="24158"/>
                    <a:pt x="3455929" y="23177"/>
                  </a:cubicBezTo>
                  <a:cubicBezTo>
                    <a:pt x="3457278" y="22196"/>
                    <a:pt x="3458505" y="21092"/>
                    <a:pt x="3459608" y="19866"/>
                  </a:cubicBezTo>
                  <a:cubicBezTo>
                    <a:pt x="3461202" y="18272"/>
                    <a:pt x="3462429" y="16678"/>
                    <a:pt x="3463287" y="15083"/>
                  </a:cubicBezTo>
                  <a:cubicBezTo>
                    <a:pt x="3464145" y="13489"/>
                    <a:pt x="3464636" y="12263"/>
                    <a:pt x="3464636" y="11037"/>
                  </a:cubicBezTo>
                  <a:cubicBezTo>
                    <a:pt x="3464636" y="9810"/>
                    <a:pt x="3464390" y="8829"/>
                    <a:pt x="3463655" y="8094"/>
                  </a:cubicBezTo>
                  <a:cubicBezTo>
                    <a:pt x="3462919" y="7358"/>
                    <a:pt x="3461815" y="6867"/>
                    <a:pt x="3460344" y="6745"/>
                  </a:cubicBezTo>
                  <a:cubicBezTo>
                    <a:pt x="3459853" y="6745"/>
                    <a:pt x="3459363" y="6745"/>
                    <a:pt x="3458872" y="6745"/>
                  </a:cubicBezTo>
                  <a:cubicBezTo>
                    <a:pt x="3458382" y="6745"/>
                    <a:pt x="3457769" y="6745"/>
                    <a:pt x="3457278" y="6867"/>
                  </a:cubicBezTo>
                  <a:cubicBezTo>
                    <a:pt x="3456665" y="6867"/>
                    <a:pt x="3456175" y="6990"/>
                    <a:pt x="3455561" y="7113"/>
                  </a:cubicBezTo>
                  <a:cubicBezTo>
                    <a:pt x="3454948" y="7235"/>
                    <a:pt x="3454335" y="7358"/>
                    <a:pt x="3453722" y="7603"/>
                  </a:cubicBezTo>
                  <a:moveTo>
                    <a:pt x="1895844" y="480951"/>
                  </a:moveTo>
                  <a:cubicBezTo>
                    <a:pt x="1895844" y="480951"/>
                    <a:pt x="1894985" y="481196"/>
                    <a:pt x="1894495" y="481441"/>
                  </a:cubicBezTo>
                  <a:cubicBezTo>
                    <a:pt x="1894004" y="481687"/>
                    <a:pt x="1893514" y="481809"/>
                    <a:pt x="1893146" y="482054"/>
                  </a:cubicBezTo>
                  <a:cubicBezTo>
                    <a:pt x="1892655" y="482300"/>
                    <a:pt x="1892165" y="482545"/>
                    <a:pt x="1891674" y="482790"/>
                  </a:cubicBezTo>
                  <a:cubicBezTo>
                    <a:pt x="1891184" y="483035"/>
                    <a:pt x="1890693" y="483403"/>
                    <a:pt x="1890203" y="483649"/>
                  </a:cubicBezTo>
                  <a:cubicBezTo>
                    <a:pt x="1888486" y="484630"/>
                    <a:pt x="1886892" y="485856"/>
                    <a:pt x="1885543" y="487082"/>
                  </a:cubicBezTo>
                  <a:cubicBezTo>
                    <a:pt x="1884071" y="488309"/>
                    <a:pt x="1882722" y="489657"/>
                    <a:pt x="1881619" y="490884"/>
                  </a:cubicBezTo>
                  <a:cubicBezTo>
                    <a:pt x="1880515" y="492233"/>
                    <a:pt x="1879657" y="493459"/>
                    <a:pt x="1878921" y="494685"/>
                  </a:cubicBezTo>
                  <a:cubicBezTo>
                    <a:pt x="1878185" y="495912"/>
                    <a:pt x="1877940" y="497015"/>
                    <a:pt x="1877940" y="497996"/>
                  </a:cubicBezTo>
                  <a:cubicBezTo>
                    <a:pt x="1877940" y="498609"/>
                    <a:pt x="1877940" y="499222"/>
                    <a:pt x="1878308" y="499713"/>
                  </a:cubicBezTo>
                  <a:cubicBezTo>
                    <a:pt x="1878676" y="500204"/>
                    <a:pt x="1879044" y="500449"/>
                    <a:pt x="1879534" y="500694"/>
                  </a:cubicBezTo>
                  <a:cubicBezTo>
                    <a:pt x="1880025" y="500939"/>
                    <a:pt x="1880760" y="500939"/>
                    <a:pt x="1881496" y="500939"/>
                  </a:cubicBezTo>
                  <a:cubicBezTo>
                    <a:pt x="1882232" y="500939"/>
                    <a:pt x="1883090" y="500694"/>
                    <a:pt x="1884071" y="500449"/>
                  </a:cubicBezTo>
                  <a:cubicBezTo>
                    <a:pt x="1884439" y="500326"/>
                    <a:pt x="1884930" y="500204"/>
                    <a:pt x="1885420" y="499958"/>
                  </a:cubicBezTo>
                  <a:cubicBezTo>
                    <a:pt x="1885911" y="499836"/>
                    <a:pt x="1886279" y="499590"/>
                    <a:pt x="1886769" y="499345"/>
                  </a:cubicBezTo>
                  <a:cubicBezTo>
                    <a:pt x="1887260" y="499100"/>
                    <a:pt x="1887750" y="498855"/>
                    <a:pt x="1888241" y="498609"/>
                  </a:cubicBezTo>
                  <a:cubicBezTo>
                    <a:pt x="1888731" y="498364"/>
                    <a:pt x="1889222" y="497996"/>
                    <a:pt x="1889835" y="497751"/>
                  </a:cubicBezTo>
                  <a:cubicBezTo>
                    <a:pt x="1891552" y="496770"/>
                    <a:pt x="1893146" y="495544"/>
                    <a:pt x="1894617" y="494317"/>
                  </a:cubicBezTo>
                  <a:cubicBezTo>
                    <a:pt x="1896089" y="493091"/>
                    <a:pt x="1897438" y="491742"/>
                    <a:pt x="1898541" y="490516"/>
                  </a:cubicBezTo>
                  <a:cubicBezTo>
                    <a:pt x="1899645" y="489167"/>
                    <a:pt x="1900626" y="487941"/>
                    <a:pt x="1901239" y="486714"/>
                  </a:cubicBezTo>
                  <a:cubicBezTo>
                    <a:pt x="1901853" y="485488"/>
                    <a:pt x="1902220" y="484384"/>
                    <a:pt x="1902343" y="483403"/>
                  </a:cubicBezTo>
                  <a:cubicBezTo>
                    <a:pt x="1902343" y="482790"/>
                    <a:pt x="1902343" y="482177"/>
                    <a:pt x="1901975" y="481809"/>
                  </a:cubicBezTo>
                  <a:cubicBezTo>
                    <a:pt x="1901607" y="481441"/>
                    <a:pt x="1901239" y="481073"/>
                    <a:pt x="1900749" y="480828"/>
                  </a:cubicBezTo>
                  <a:cubicBezTo>
                    <a:pt x="1900258" y="480583"/>
                    <a:pt x="1899523" y="480583"/>
                    <a:pt x="1898787" y="480583"/>
                  </a:cubicBezTo>
                  <a:cubicBezTo>
                    <a:pt x="1898051" y="480583"/>
                    <a:pt x="1897193" y="480828"/>
                    <a:pt x="1896212" y="481073"/>
                  </a:cubicBezTo>
                  <a:moveTo>
                    <a:pt x="3497378" y="13121"/>
                  </a:moveTo>
                  <a:cubicBezTo>
                    <a:pt x="3496029" y="13489"/>
                    <a:pt x="3494680" y="14102"/>
                    <a:pt x="3493331" y="14715"/>
                  </a:cubicBezTo>
                  <a:cubicBezTo>
                    <a:pt x="3491982" y="15329"/>
                    <a:pt x="3490511" y="16064"/>
                    <a:pt x="3489162" y="16923"/>
                  </a:cubicBezTo>
                  <a:cubicBezTo>
                    <a:pt x="3487813" y="17781"/>
                    <a:pt x="3486464" y="18640"/>
                    <a:pt x="3485115" y="19621"/>
                  </a:cubicBezTo>
                  <a:cubicBezTo>
                    <a:pt x="3483766" y="20602"/>
                    <a:pt x="3482540" y="21705"/>
                    <a:pt x="3481436" y="22809"/>
                  </a:cubicBezTo>
                  <a:cubicBezTo>
                    <a:pt x="3479719" y="24403"/>
                    <a:pt x="3478493" y="26120"/>
                    <a:pt x="3477512" y="27592"/>
                  </a:cubicBezTo>
                  <a:cubicBezTo>
                    <a:pt x="3476653" y="29063"/>
                    <a:pt x="3476040" y="30535"/>
                    <a:pt x="3475918" y="31761"/>
                  </a:cubicBezTo>
                  <a:cubicBezTo>
                    <a:pt x="3475795" y="32987"/>
                    <a:pt x="3476040" y="34091"/>
                    <a:pt x="3476776" y="34827"/>
                  </a:cubicBezTo>
                  <a:cubicBezTo>
                    <a:pt x="3477389" y="35685"/>
                    <a:pt x="3478493" y="36176"/>
                    <a:pt x="3479965" y="36421"/>
                  </a:cubicBezTo>
                  <a:cubicBezTo>
                    <a:pt x="3480455" y="36421"/>
                    <a:pt x="3480945" y="36421"/>
                    <a:pt x="3481559" y="36421"/>
                  </a:cubicBezTo>
                  <a:cubicBezTo>
                    <a:pt x="3482172" y="36421"/>
                    <a:pt x="3482662" y="36421"/>
                    <a:pt x="3483275" y="36421"/>
                  </a:cubicBezTo>
                  <a:cubicBezTo>
                    <a:pt x="3483889" y="36421"/>
                    <a:pt x="3484502" y="36298"/>
                    <a:pt x="3485115" y="36053"/>
                  </a:cubicBezTo>
                  <a:cubicBezTo>
                    <a:pt x="3485728" y="35930"/>
                    <a:pt x="3486341" y="35808"/>
                    <a:pt x="3487077" y="35562"/>
                  </a:cubicBezTo>
                  <a:cubicBezTo>
                    <a:pt x="3488426" y="35195"/>
                    <a:pt x="3489775" y="34704"/>
                    <a:pt x="3491246" y="33968"/>
                  </a:cubicBezTo>
                  <a:cubicBezTo>
                    <a:pt x="3492595" y="33355"/>
                    <a:pt x="3494067" y="32619"/>
                    <a:pt x="3495416" y="31761"/>
                  </a:cubicBezTo>
                  <a:cubicBezTo>
                    <a:pt x="3496765" y="30903"/>
                    <a:pt x="3498113" y="30044"/>
                    <a:pt x="3499463" y="29063"/>
                  </a:cubicBezTo>
                  <a:cubicBezTo>
                    <a:pt x="3500811" y="28082"/>
                    <a:pt x="3501915" y="26978"/>
                    <a:pt x="3503141" y="25875"/>
                  </a:cubicBezTo>
                  <a:cubicBezTo>
                    <a:pt x="3504858" y="24158"/>
                    <a:pt x="3506207" y="22564"/>
                    <a:pt x="3507066" y="21092"/>
                  </a:cubicBezTo>
                  <a:cubicBezTo>
                    <a:pt x="3507924" y="19621"/>
                    <a:pt x="3508537" y="18149"/>
                    <a:pt x="3508660" y="16923"/>
                  </a:cubicBezTo>
                  <a:cubicBezTo>
                    <a:pt x="3508660" y="15697"/>
                    <a:pt x="3508537" y="14715"/>
                    <a:pt x="3507801" y="13857"/>
                  </a:cubicBezTo>
                  <a:cubicBezTo>
                    <a:pt x="3507066" y="13121"/>
                    <a:pt x="3506085" y="12508"/>
                    <a:pt x="3504490" y="12386"/>
                  </a:cubicBezTo>
                  <a:cubicBezTo>
                    <a:pt x="3504000" y="12386"/>
                    <a:pt x="3503509" y="12386"/>
                    <a:pt x="3502896" y="12386"/>
                  </a:cubicBezTo>
                  <a:cubicBezTo>
                    <a:pt x="3502283" y="12386"/>
                    <a:pt x="3501793" y="12386"/>
                    <a:pt x="3501179" y="12386"/>
                  </a:cubicBezTo>
                  <a:cubicBezTo>
                    <a:pt x="3500566" y="12386"/>
                    <a:pt x="3499953" y="12508"/>
                    <a:pt x="3499340" y="12753"/>
                  </a:cubicBezTo>
                  <a:cubicBezTo>
                    <a:pt x="3498727" y="12876"/>
                    <a:pt x="3498113" y="12999"/>
                    <a:pt x="3497378" y="13244"/>
                  </a:cubicBezTo>
                  <a:moveTo>
                    <a:pt x="1847651" y="510872"/>
                  </a:moveTo>
                  <a:cubicBezTo>
                    <a:pt x="1847651" y="510872"/>
                    <a:pt x="1846792" y="511118"/>
                    <a:pt x="1846302" y="511363"/>
                  </a:cubicBezTo>
                  <a:cubicBezTo>
                    <a:pt x="1845811" y="511608"/>
                    <a:pt x="1845321" y="511731"/>
                    <a:pt x="1844830" y="511976"/>
                  </a:cubicBezTo>
                  <a:cubicBezTo>
                    <a:pt x="1844340" y="512221"/>
                    <a:pt x="1843849" y="512466"/>
                    <a:pt x="1843236" y="512834"/>
                  </a:cubicBezTo>
                  <a:cubicBezTo>
                    <a:pt x="1842623" y="513202"/>
                    <a:pt x="1842132" y="513447"/>
                    <a:pt x="1841642" y="513815"/>
                  </a:cubicBezTo>
                  <a:cubicBezTo>
                    <a:pt x="1839925" y="514919"/>
                    <a:pt x="1838331" y="516023"/>
                    <a:pt x="1836982" y="517372"/>
                  </a:cubicBezTo>
                  <a:cubicBezTo>
                    <a:pt x="1835633" y="518721"/>
                    <a:pt x="1834284" y="519947"/>
                    <a:pt x="1833180" y="521296"/>
                  </a:cubicBezTo>
                  <a:cubicBezTo>
                    <a:pt x="1832077" y="522645"/>
                    <a:pt x="1831218" y="523871"/>
                    <a:pt x="1830605" y="525097"/>
                  </a:cubicBezTo>
                  <a:cubicBezTo>
                    <a:pt x="1829992" y="526323"/>
                    <a:pt x="1829624" y="527427"/>
                    <a:pt x="1829624" y="528286"/>
                  </a:cubicBezTo>
                  <a:cubicBezTo>
                    <a:pt x="1829624" y="528899"/>
                    <a:pt x="1829747" y="529389"/>
                    <a:pt x="1830115" y="529880"/>
                  </a:cubicBezTo>
                  <a:cubicBezTo>
                    <a:pt x="1830482" y="530370"/>
                    <a:pt x="1830850" y="530616"/>
                    <a:pt x="1831341" y="530738"/>
                  </a:cubicBezTo>
                  <a:cubicBezTo>
                    <a:pt x="1831831" y="530861"/>
                    <a:pt x="1832567" y="530983"/>
                    <a:pt x="1833303" y="530983"/>
                  </a:cubicBezTo>
                  <a:cubicBezTo>
                    <a:pt x="1834039" y="530983"/>
                    <a:pt x="1834897" y="530738"/>
                    <a:pt x="1835756" y="530493"/>
                  </a:cubicBezTo>
                  <a:cubicBezTo>
                    <a:pt x="1836246" y="530370"/>
                    <a:pt x="1836614" y="530248"/>
                    <a:pt x="1837104" y="530002"/>
                  </a:cubicBezTo>
                  <a:cubicBezTo>
                    <a:pt x="1837595" y="529757"/>
                    <a:pt x="1838085" y="529635"/>
                    <a:pt x="1838576" y="529389"/>
                  </a:cubicBezTo>
                  <a:cubicBezTo>
                    <a:pt x="1839066" y="529144"/>
                    <a:pt x="1839557" y="528899"/>
                    <a:pt x="1840170" y="528531"/>
                  </a:cubicBezTo>
                  <a:cubicBezTo>
                    <a:pt x="1840783" y="528163"/>
                    <a:pt x="1841274" y="527918"/>
                    <a:pt x="1841764" y="527550"/>
                  </a:cubicBezTo>
                  <a:cubicBezTo>
                    <a:pt x="1843481" y="526446"/>
                    <a:pt x="1845075" y="525343"/>
                    <a:pt x="1846424" y="523994"/>
                  </a:cubicBezTo>
                  <a:cubicBezTo>
                    <a:pt x="1847896" y="522767"/>
                    <a:pt x="1849122" y="521418"/>
                    <a:pt x="1850226" y="520069"/>
                  </a:cubicBezTo>
                  <a:cubicBezTo>
                    <a:pt x="1851329" y="518721"/>
                    <a:pt x="1852188" y="517494"/>
                    <a:pt x="1852801" y="516268"/>
                  </a:cubicBezTo>
                  <a:cubicBezTo>
                    <a:pt x="1853414" y="515042"/>
                    <a:pt x="1853659" y="513938"/>
                    <a:pt x="1853659" y="513080"/>
                  </a:cubicBezTo>
                  <a:cubicBezTo>
                    <a:pt x="1853659" y="512466"/>
                    <a:pt x="1853537" y="511976"/>
                    <a:pt x="1853169" y="511485"/>
                  </a:cubicBezTo>
                  <a:cubicBezTo>
                    <a:pt x="1852924" y="511118"/>
                    <a:pt x="1852433" y="510750"/>
                    <a:pt x="1851942" y="510627"/>
                  </a:cubicBezTo>
                  <a:cubicBezTo>
                    <a:pt x="1851452" y="510504"/>
                    <a:pt x="1850716" y="510382"/>
                    <a:pt x="1849980" y="510382"/>
                  </a:cubicBezTo>
                  <a:cubicBezTo>
                    <a:pt x="1849245" y="510382"/>
                    <a:pt x="1848386" y="510627"/>
                    <a:pt x="1847528" y="510872"/>
                  </a:cubicBezTo>
                  <a:moveTo>
                    <a:pt x="3540175" y="20111"/>
                  </a:moveTo>
                  <a:cubicBezTo>
                    <a:pt x="3538826" y="20479"/>
                    <a:pt x="3537478" y="20970"/>
                    <a:pt x="3536129" y="21583"/>
                  </a:cubicBezTo>
                  <a:cubicBezTo>
                    <a:pt x="3534780" y="22196"/>
                    <a:pt x="3533431" y="22932"/>
                    <a:pt x="3532082" y="23667"/>
                  </a:cubicBezTo>
                  <a:cubicBezTo>
                    <a:pt x="3530733" y="24403"/>
                    <a:pt x="3529384" y="25384"/>
                    <a:pt x="3528158" y="26243"/>
                  </a:cubicBezTo>
                  <a:cubicBezTo>
                    <a:pt x="3526931" y="27224"/>
                    <a:pt x="3525705" y="28205"/>
                    <a:pt x="3524479" y="29308"/>
                  </a:cubicBezTo>
                  <a:cubicBezTo>
                    <a:pt x="3522762" y="31025"/>
                    <a:pt x="3521413" y="32619"/>
                    <a:pt x="3520432" y="34213"/>
                  </a:cubicBezTo>
                  <a:cubicBezTo>
                    <a:pt x="3519451" y="35808"/>
                    <a:pt x="3518838" y="37157"/>
                    <a:pt x="3518715" y="38505"/>
                  </a:cubicBezTo>
                  <a:cubicBezTo>
                    <a:pt x="3518470" y="39732"/>
                    <a:pt x="3518715" y="40835"/>
                    <a:pt x="3519328" y="41694"/>
                  </a:cubicBezTo>
                  <a:cubicBezTo>
                    <a:pt x="3519941" y="42552"/>
                    <a:pt x="3521045" y="43165"/>
                    <a:pt x="3522517" y="43411"/>
                  </a:cubicBezTo>
                  <a:cubicBezTo>
                    <a:pt x="3523007" y="43411"/>
                    <a:pt x="3523620" y="43533"/>
                    <a:pt x="3524111" y="43533"/>
                  </a:cubicBezTo>
                  <a:cubicBezTo>
                    <a:pt x="3524724" y="43533"/>
                    <a:pt x="3525337" y="43533"/>
                    <a:pt x="3525950" y="43533"/>
                  </a:cubicBezTo>
                  <a:cubicBezTo>
                    <a:pt x="3526563" y="43533"/>
                    <a:pt x="3527177" y="43411"/>
                    <a:pt x="3527913" y="43288"/>
                  </a:cubicBezTo>
                  <a:cubicBezTo>
                    <a:pt x="3528526" y="43165"/>
                    <a:pt x="3529261" y="42920"/>
                    <a:pt x="3529997" y="42798"/>
                  </a:cubicBezTo>
                  <a:cubicBezTo>
                    <a:pt x="3531346" y="42430"/>
                    <a:pt x="3532695" y="41939"/>
                    <a:pt x="3534044" y="41326"/>
                  </a:cubicBezTo>
                  <a:cubicBezTo>
                    <a:pt x="3535393" y="40713"/>
                    <a:pt x="3536742" y="39977"/>
                    <a:pt x="3538213" y="39241"/>
                  </a:cubicBezTo>
                  <a:cubicBezTo>
                    <a:pt x="3539562" y="38505"/>
                    <a:pt x="3540911" y="37524"/>
                    <a:pt x="3542260" y="36666"/>
                  </a:cubicBezTo>
                  <a:cubicBezTo>
                    <a:pt x="3543609" y="35808"/>
                    <a:pt x="3544713" y="34704"/>
                    <a:pt x="3545939" y="33600"/>
                  </a:cubicBezTo>
                  <a:cubicBezTo>
                    <a:pt x="3547656" y="31884"/>
                    <a:pt x="3549005" y="30289"/>
                    <a:pt x="3549986" y="28695"/>
                  </a:cubicBezTo>
                  <a:cubicBezTo>
                    <a:pt x="3550967" y="27101"/>
                    <a:pt x="3551580" y="25752"/>
                    <a:pt x="3551703" y="24403"/>
                  </a:cubicBezTo>
                  <a:cubicBezTo>
                    <a:pt x="3551948" y="23177"/>
                    <a:pt x="3551703" y="22073"/>
                    <a:pt x="3551089" y="21215"/>
                  </a:cubicBezTo>
                  <a:cubicBezTo>
                    <a:pt x="3550476" y="20356"/>
                    <a:pt x="3549373" y="19743"/>
                    <a:pt x="3547901" y="19498"/>
                  </a:cubicBezTo>
                  <a:cubicBezTo>
                    <a:pt x="3547411" y="19498"/>
                    <a:pt x="3546797" y="19375"/>
                    <a:pt x="3546307" y="19375"/>
                  </a:cubicBezTo>
                  <a:cubicBezTo>
                    <a:pt x="3545694" y="19375"/>
                    <a:pt x="3545081" y="19375"/>
                    <a:pt x="3544467" y="19375"/>
                  </a:cubicBezTo>
                  <a:cubicBezTo>
                    <a:pt x="3543854" y="19375"/>
                    <a:pt x="3543241" y="19498"/>
                    <a:pt x="3542505" y="19743"/>
                  </a:cubicBezTo>
                  <a:cubicBezTo>
                    <a:pt x="3541769" y="19989"/>
                    <a:pt x="3541156" y="20111"/>
                    <a:pt x="3540421" y="20234"/>
                  </a:cubicBezTo>
                  <a:moveTo>
                    <a:pt x="1799825" y="541407"/>
                  </a:moveTo>
                  <a:cubicBezTo>
                    <a:pt x="1799825" y="541407"/>
                    <a:pt x="1798844" y="541775"/>
                    <a:pt x="1798354" y="541897"/>
                  </a:cubicBezTo>
                  <a:cubicBezTo>
                    <a:pt x="1797863" y="542143"/>
                    <a:pt x="1797373" y="542265"/>
                    <a:pt x="1796759" y="542633"/>
                  </a:cubicBezTo>
                  <a:cubicBezTo>
                    <a:pt x="1796269" y="542878"/>
                    <a:pt x="1795656" y="543124"/>
                    <a:pt x="1795165" y="543492"/>
                  </a:cubicBezTo>
                  <a:cubicBezTo>
                    <a:pt x="1794552" y="543859"/>
                    <a:pt x="1794062" y="544105"/>
                    <a:pt x="1793448" y="544473"/>
                  </a:cubicBezTo>
                  <a:cubicBezTo>
                    <a:pt x="1791732" y="545576"/>
                    <a:pt x="1790260" y="546803"/>
                    <a:pt x="1788789" y="548029"/>
                  </a:cubicBezTo>
                  <a:cubicBezTo>
                    <a:pt x="1787317" y="549255"/>
                    <a:pt x="1786091" y="550604"/>
                    <a:pt x="1785110" y="551953"/>
                  </a:cubicBezTo>
                  <a:cubicBezTo>
                    <a:pt x="1784006" y="553302"/>
                    <a:pt x="1783270" y="554528"/>
                    <a:pt x="1782657" y="555754"/>
                  </a:cubicBezTo>
                  <a:cubicBezTo>
                    <a:pt x="1782044" y="556981"/>
                    <a:pt x="1781799" y="558084"/>
                    <a:pt x="1781799" y="558943"/>
                  </a:cubicBezTo>
                  <a:cubicBezTo>
                    <a:pt x="1781799" y="559556"/>
                    <a:pt x="1782044" y="560046"/>
                    <a:pt x="1782289" y="560414"/>
                  </a:cubicBezTo>
                  <a:cubicBezTo>
                    <a:pt x="1782534" y="560782"/>
                    <a:pt x="1783025" y="561028"/>
                    <a:pt x="1783515" y="561273"/>
                  </a:cubicBezTo>
                  <a:cubicBezTo>
                    <a:pt x="1784006" y="561395"/>
                    <a:pt x="1784619" y="561518"/>
                    <a:pt x="1785355" y="561395"/>
                  </a:cubicBezTo>
                  <a:cubicBezTo>
                    <a:pt x="1786091" y="561395"/>
                    <a:pt x="1786827" y="561150"/>
                    <a:pt x="1787685" y="560905"/>
                  </a:cubicBezTo>
                  <a:cubicBezTo>
                    <a:pt x="1788175" y="560782"/>
                    <a:pt x="1788666" y="560660"/>
                    <a:pt x="1789156" y="560414"/>
                  </a:cubicBezTo>
                  <a:cubicBezTo>
                    <a:pt x="1789647" y="560169"/>
                    <a:pt x="1790138" y="560046"/>
                    <a:pt x="1790751" y="559679"/>
                  </a:cubicBezTo>
                  <a:cubicBezTo>
                    <a:pt x="1791241" y="559433"/>
                    <a:pt x="1791854" y="559188"/>
                    <a:pt x="1792345" y="558820"/>
                  </a:cubicBezTo>
                  <a:cubicBezTo>
                    <a:pt x="1792835" y="558452"/>
                    <a:pt x="1793448" y="558207"/>
                    <a:pt x="1794062" y="557839"/>
                  </a:cubicBezTo>
                  <a:cubicBezTo>
                    <a:pt x="1795778" y="556736"/>
                    <a:pt x="1797250" y="555509"/>
                    <a:pt x="1798722" y="554283"/>
                  </a:cubicBezTo>
                  <a:cubicBezTo>
                    <a:pt x="1800193" y="553057"/>
                    <a:pt x="1801419" y="551708"/>
                    <a:pt x="1802523" y="550359"/>
                  </a:cubicBezTo>
                  <a:cubicBezTo>
                    <a:pt x="1803627" y="549010"/>
                    <a:pt x="1804362" y="547784"/>
                    <a:pt x="1804976" y="546557"/>
                  </a:cubicBezTo>
                  <a:cubicBezTo>
                    <a:pt x="1805589" y="545331"/>
                    <a:pt x="1805834" y="544350"/>
                    <a:pt x="1805711" y="543369"/>
                  </a:cubicBezTo>
                  <a:cubicBezTo>
                    <a:pt x="1805711" y="542756"/>
                    <a:pt x="1805466" y="542265"/>
                    <a:pt x="1805221" y="541897"/>
                  </a:cubicBezTo>
                  <a:cubicBezTo>
                    <a:pt x="1804976" y="541530"/>
                    <a:pt x="1804485" y="541284"/>
                    <a:pt x="1803994" y="541039"/>
                  </a:cubicBezTo>
                  <a:cubicBezTo>
                    <a:pt x="1803504" y="540916"/>
                    <a:pt x="1802891" y="540794"/>
                    <a:pt x="1802155" y="540916"/>
                  </a:cubicBezTo>
                  <a:cubicBezTo>
                    <a:pt x="1801419" y="540916"/>
                    <a:pt x="1800684" y="541162"/>
                    <a:pt x="1799825" y="541407"/>
                  </a:cubicBezTo>
                  <a:moveTo>
                    <a:pt x="3582237" y="28818"/>
                  </a:moveTo>
                  <a:cubicBezTo>
                    <a:pt x="3581011" y="29186"/>
                    <a:pt x="3579662" y="29676"/>
                    <a:pt x="3578313" y="30289"/>
                  </a:cubicBezTo>
                  <a:cubicBezTo>
                    <a:pt x="3576964" y="30903"/>
                    <a:pt x="3575615" y="31516"/>
                    <a:pt x="3574266" y="32374"/>
                  </a:cubicBezTo>
                  <a:cubicBezTo>
                    <a:pt x="3572917" y="33110"/>
                    <a:pt x="3571568" y="33968"/>
                    <a:pt x="3570342" y="34949"/>
                  </a:cubicBezTo>
                  <a:cubicBezTo>
                    <a:pt x="3569116" y="35930"/>
                    <a:pt x="3567889" y="36911"/>
                    <a:pt x="3566663" y="37892"/>
                  </a:cubicBezTo>
                  <a:cubicBezTo>
                    <a:pt x="3564946" y="39487"/>
                    <a:pt x="3563475" y="41203"/>
                    <a:pt x="3562494" y="42798"/>
                  </a:cubicBezTo>
                  <a:cubicBezTo>
                    <a:pt x="3561513" y="44392"/>
                    <a:pt x="3560777" y="45863"/>
                    <a:pt x="3560654" y="47090"/>
                  </a:cubicBezTo>
                  <a:cubicBezTo>
                    <a:pt x="3560409" y="48438"/>
                    <a:pt x="3560654" y="49542"/>
                    <a:pt x="3561145" y="50401"/>
                  </a:cubicBezTo>
                  <a:cubicBezTo>
                    <a:pt x="3561758" y="51259"/>
                    <a:pt x="3562739" y="51995"/>
                    <a:pt x="3564088" y="52240"/>
                  </a:cubicBezTo>
                  <a:cubicBezTo>
                    <a:pt x="3564579" y="52363"/>
                    <a:pt x="3565192" y="52485"/>
                    <a:pt x="3565805" y="52485"/>
                  </a:cubicBezTo>
                  <a:cubicBezTo>
                    <a:pt x="3566418" y="52485"/>
                    <a:pt x="3567031" y="52485"/>
                    <a:pt x="3567644" y="52485"/>
                  </a:cubicBezTo>
                  <a:cubicBezTo>
                    <a:pt x="3568257" y="52485"/>
                    <a:pt x="3568993" y="52363"/>
                    <a:pt x="3569729" y="52240"/>
                  </a:cubicBezTo>
                  <a:cubicBezTo>
                    <a:pt x="3570465" y="52117"/>
                    <a:pt x="3571201" y="51872"/>
                    <a:pt x="3571936" y="51749"/>
                  </a:cubicBezTo>
                  <a:cubicBezTo>
                    <a:pt x="3573163" y="51382"/>
                    <a:pt x="3574511" y="50891"/>
                    <a:pt x="3575861" y="50278"/>
                  </a:cubicBezTo>
                  <a:cubicBezTo>
                    <a:pt x="3577209" y="49665"/>
                    <a:pt x="3578558" y="49052"/>
                    <a:pt x="3579907" y="48193"/>
                  </a:cubicBezTo>
                  <a:cubicBezTo>
                    <a:pt x="3581256" y="47457"/>
                    <a:pt x="3582605" y="46599"/>
                    <a:pt x="3583831" y="45618"/>
                  </a:cubicBezTo>
                  <a:cubicBezTo>
                    <a:pt x="3585058" y="44637"/>
                    <a:pt x="3586284" y="43656"/>
                    <a:pt x="3587510" y="42675"/>
                  </a:cubicBezTo>
                  <a:cubicBezTo>
                    <a:pt x="3589349" y="40958"/>
                    <a:pt x="3590699" y="39364"/>
                    <a:pt x="3591802" y="37770"/>
                  </a:cubicBezTo>
                  <a:cubicBezTo>
                    <a:pt x="3592906" y="36176"/>
                    <a:pt x="3593519" y="34704"/>
                    <a:pt x="3593764" y="33355"/>
                  </a:cubicBezTo>
                  <a:cubicBezTo>
                    <a:pt x="3594009" y="32006"/>
                    <a:pt x="3593764" y="30903"/>
                    <a:pt x="3593274" y="30044"/>
                  </a:cubicBezTo>
                  <a:cubicBezTo>
                    <a:pt x="3592661" y="29186"/>
                    <a:pt x="3591679" y="28573"/>
                    <a:pt x="3590208" y="28205"/>
                  </a:cubicBezTo>
                  <a:cubicBezTo>
                    <a:pt x="3589717" y="28205"/>
                    <a:pt x="3589104" y="27959"/>
                    <a:pt x="3588491" y="27959"/>
                  </a:cubicBezTo>
                  <a:cubicBezTo>
                    <a:pt x="3587878" y="27959"/>
                    <a:pt x="3587265" y="27959"/>
                    <a:pt x="3586529" y="27959"/>
                  </a:cubicBezTo>
                  <a:cubicBezTo>
                    <a:pt x="3585916" y="27959"/>
                    <a:pt x="3585180" y="28082"/>
                    <a:pt x="3584444" y="28327"/>
                  </a:cubicBezTo>
                  <a:cubicBezTo>
                    <a:pt x="3583709" y="28450"/>
                    <a:pt x="3582973" y="28695"/>
                    <a:pt x="3582237" y="28940"/>
                  </a:cubicBezTo>
                  <a:moveTo>
                    <a:pt x="1752123" y="572677"/>
                  </a:moveTo>
                  <a:cubicBezTo>
                    <a:pt x="1752123" y="572677"/>
                    <a:pt x="1751141" y="573045"/>
                    <a:pt x="1750651" y="573168"/>
                  </a:cubicBezTo>
                  <a:cubicBezTo>
                    <a:pt x="1750160" y="573290"/>
                    <a:pt x="1749547" y="573658"/>
                    <a:pt x="1749057" y="573904"/>
                  </a:cubicBezTo>
                  <a:cubicBezTo>
                    <a:pt x="1748444" y="574149"/>
                    <a:pt x="1747953" y="574517"/>
                    <a:pt x="1747340" y="574885"/>
                  </a:cubicBezTo>
                  <a:cubicBezTo>
                    <a:pt x="1746727" y="575253"/>
                    <a:pt x="1746114" y="575620"/>
                    <a:pt x="1745501" y="575988"/>
                  </a:cubicBezTo>
                  <a:cubicBezTo>
                    <a:pt x="1743906" y="577092"/>
                    <a:pt x="1742312" y="578318"/>
                    <a:pt x="1740963" y="579545"/>
                  </a:cubicBezTo>
                  <a:cubicBezTo>
                    <a:pt x="1739614" y="580771"/>
                    <a:pt x="1738388" y="582120"/>
                    <a:pt x="1737285" y="583469"/>
                  </a:cubicBezTo>
                  <a:cubicBezTo>
                    <a:pt x="1736303" y="584818"/>
                    <a:pt x="1735445" y="586044"/>
                    <a:pt x="1734955" y="587270"/>
                  </a:cubicBezTo>
                  <a:cubicBezTo>
                    <a:pt x="1734464" y="588496"/>
                    <a:pt x="1734219" y="589477"/>
                    <a:pt x="1734219" y="590458"/>
                  </a:cubicBezTo>
                  <a:cubicBezTo>
                    <a:pt x="1734219" y="591072"/>
                    <a:pt x="1734464" y="591440"/>
                    <a:pt x="1734709" y="591807"/>
                  </a:cubicBezTo>
                  <a:cubicBezTo>
                    <a:pt x="1734955" y="592175"/>
                    <a:pt x="1735445" y="592420"/>
                    <a:pt x="1735936" y="592543"/>
                  </a:cubicBezTo>
                  <a:cubicBezTo>
                    <a:pt x="1736426" y="592666"/>
                    <a:pt x="1737039" y="592788"/>
                    <a:pt x="1737775" y="592666"/>
                  </a:cubicBezTo>
                  <a:cubicBezTo>
                    <a:pt x="1738511" y="592666"/>
                    <a:pt x="1739246" y="592420"/>
                    <a:pt x="1740105" y="592175"/>
                  </a:cubicBezTo>
                  <a:cubicBezTo>
                    <a:pt x="1740595" y="592053"/>
                    <a:pt x="1741086" y="591807"/>
                    <a:pt x="1741576" y="591685"/>
                  </a:cubicBezTo>
                  <a:cubicBezTo>
                    <a:pt x="1742067" y="591440"/>
                    <a:pt x="1742680" y="591194"/>
                    <a:pt x="1743171" y="590949"/>
                  </a:cubicBezTo>
                  <a:cubicBezTo>
                    <a:pt x="1743784" y="590704"/>
                    <a:pt x="1744274" y="590336"/>
                    <a:pt x="1744887" y="589968"/>
                  </a:cubicBezTo>
                  <a:cubicBezTo>
                    <a:pt x="1745501" y="589600"/>
                    <a:pt x="1746114" y="589232"/>
                    <a:pt x="1746727" y="588864"/>
                  </a:cubicBezTo>
                  <a:cubicBezTo>
                    <a:pt x="1748321" y="587761"/>
                    <a:pt x="1749915" y="586534"/>
                    <a:pt x="1751264" y="585308"/>
                  </a:cubicBezTo>
                  <a:cubicBezTo>
                    <a:pt x="1752613" y="584082"/>
                    <a:pt x="1753962" y="582733"/>
                    <a:pt x="1754943" y="581384"/>
                  </a:cubicBezTo>
                  <a:cubicBezTo>
                    <a:pt x="1755924" y="580035"/>
                    <a:pt x="1756782" y="578809"/>
                    <a:pt x="1757273" y="577582"/>
                  </a:cubicBezTo>
                  <a:cubicBezTo>
                    <a:pt x="1757764" y="576356"/>
                    <a:pt x="1758009" y="575375"/>
                    <a:pt x="1758009" y="574517"/>
                  </a:cubicBezTo>
                  <a:cubicBezTo>
                    <a:pt x="1758009" y="573904"/>
                    <a:pt x="1757764" y="573536"/>
                    <a:pt x="1757396" y="573168"/>
                  </a:cubicBezTo>
                  <a:cubicBezTo>
                    <a:pt x="1757150" y="572800"/>
                    <a:pt x="1756660" y="572555"/>
                    <a:pt x="1756169" y="572432"/>
                  </a:cubicBezTo>
                  <a:cubicBezTo>
                    <a:pt x="1755679" y="572309"/>
                    <a:pt x="1755066" y="572187"/>
                    <a:pt x="1754330" y="572309"/>
                  </a:cubicBezTo>
                  <a:cubicBezTo>
                    <a:pt x="1753594" y="572309"/>
                    <a:pt x="1752858" y="572555"/>
                    <a:pt x="1752000" y="572800"/>
                  </a:cubicBezTo>
                  <a:moveTo>
                    <a:pt x="3623318" y="38996"/>
                  </a:moveTo>
                  <a:cubicBezTo>
                    <a:pt x="3622092" y="39364"/>
                    <a:pt x="3620742" y="39854"/>
                    <a:pt x="3619516" y="40345"/>
                  </a:cubicBezTo>
                  <a:cubicBezTo>
                    <a:pt x="3618290" y="40835"/>
                    <a:pt x="3616941" y="41571"/>
                    <a:pt x="3615592" y="42307"/>
                  </a:cubicBezTo>
                  <a:cubicBezTo>
                    <a:pt x="3614243" y="43043"/>
                    <a:pt x="3613017" y="43901"/>
                    <a:pt x="3611791" y="44760"/>
                  </a:cubicBezTo>
                  <a:cubicBezTo>
                    <a:pt x="3610564" y="45618"/>
                    <a:pt x="3609338" y="46599"/>
                    <a:pt x="3608234" y="47580"/>
                  </a:cubicBezTo>
                  <a:cubicBezTo>
                    <a:pt x="3606395" y="49297"/>
                    <a:pt x="3604924" y="50891"/>
                    <a:pt x="3603820" y="52485"/>
                  </a:cubicBezTo>
                  <a:cubicBezTo>
                    <a:pt x="3602716" y="54079"/>
                    <a:pt x="3601980" y="55551"/>
                    <a:pt x="3601735" y="56900"/>
                  </a:cubicBezTo>
                  <a:cubicBezTo>
                    <a:pt x="3601490" y="58249"/>
                    <a:pt x="3601490" y="59475"/>
                    <a:pt x="3602103" y="60333"/>
                  </a:cubicBezTo>
                  <a:cubicBezTo>
                    <a:pt x="3602594" y="61314"/>
                    <a:pt x="3603574" y="61928"/>
                    <a:pt x="3605046" y="62418"/>
                  </a:cubicBezTo>
                  <a:cubicBezTo>
                    <a:pt x="3605537" y="62541"/>
                    <a:pt x="3606150" y="62663"/>
                    <a:pt x="3606763" y="62663"/>
                  </a:cubicBezTo>
                  <a:cubicBezTo>
                    <a:pt x="3607376" y="62663"/>
                    <a:pt x="3608112" y="62663"/>
                    <a:pt x="3608725" y="62663"/>
                  </a:cubicBezTo>
                  <a:cubicBezTo>
                    <a:pt x="3609461" y="62663"/>
                    <a:pt x="3610197" y="62541"/>
                    <a:pt x="3610932" y="62418"/>
                  </a:cubicBezTo>
                  <a:cubicBezTo>
                    <a:pt x="3611668" y="62296"/>
                    <a:pt x="3612526" y="62050"/>
                    <a:pt x="3613262" y="61805"/>
                  </a:cubicBezTo>
                  <a:cubicBezTo>
                    <a:pt x="3614489" y="61437"/>
                    <a:pt x="3615837" y="60947"/>
                    <a:pt x="3617186" y="60456"/>
                  </a:cubicBezTo>
                  <a:cubicBezTo>
                    <a:pt x="3618535" y="59843"/>
                    <a:pt x="3619884" y="59230"/>
                    <a:pt x="3621110" y="58494"/>
                  </a:cubicBezTo>
                  <a:cubicBezTo>
                    <a:pt x="3622459" y="57758"/>
                    <a:pt x="3623686" y="56900"/>
                    <a:pt x="3625035" y="56041"/>
                  </a:cubicBezTo>
                  <a:cubicBezTo>
                    <a:pt x="3626261" y="55183"/>
                    <a:pt x="3627487" y="54202"/>
                    <a:pt x="3628591" y="53098"/>
                  </a:cubicBezTo>
                  <a:cubicBezTo>
                    <a:pt x="3630430" y="51382"/>
                    <a:pt x="3631902" y="49787"/>
                    <a:pt x="3633005" y="48193"/>
                  </a:cubicBezTo>
                  <a:cubicBezTo>
                    <a:pt x="3634109" y="46599"/>
                    <a:pt x="3634845" y="45127"/>
                    <a:pt x="3635090" y="43779"/>
                  </a:cubicBezTo>
                  <a:cubicBezTo>
                    <a:pt x="3635335" y="42430"/>
                    <a:pt x="3635335" y="41203"/>
                    <a:pt x="3634722" y="40345"/>
                  </a:cubicBezTo>
                  <a:cubicBezTo>
                    <a:pt x="3634232" y="39364"/>
                    <a:pt x="3633251" y="38751"/>
                    <a:pt x="3631779" y="38260"/>
                  </a:cubicBezTo>
                  <a:cubicBezTo>
                    <a:pt x="3631289" y="38138"/>
                    <a:pt x="3630675" y="38015"/>
                    <a:pt x="3630062" y="38015"/>
                  </a:cubicBezTo>
                  <a:cubicBezTo>
                    <a:pt x="3629449" y="38015"/>
                    <a:pt x="3628714" y="38015"/>
                    <a:pt x="3628100" y="38015"/>
                  </a:cubicBezTo>
                  <a:cubicBezTo>
                    <a:pt x="3627364" y="38015"/>
                    <a:pt x="3626629" y="38138"/>
                    <a:pt x="3625893" y="38260"/>
                  </a:cubicBezTo>
                  <a:cubicBezTo>
                    <a:pt x="3625157" y="38383"/>
                    <a:pt x="3624299" y="38628"/>
                    <a:pt x="3623563" y="38873"/>
                  </a:cubicBezTo>
                  <a:moveTo>
                    <a:pt x="1704788" y="604683"/>
                  </a:moveTo>
                  <a:cubicBezTo>
                    <a:pt x="1704788" y="604683"/>
                    <a:pt x="1703807" y="605051"/>
                    <a:pt x="1703193" y="605297"/>
                  </a:cubicBezTo>
                  <a:cubicBezTo>
                    <a:pt x="1702703" y="605542"/>
                    <a:pt x="1702090" y="605787"/>
                    <a:pt x="1701477" y="606032"/>
                  </a:cubicBezTo>
                  <a:cubicBezTo>
                    <a:pt x="1700864" y="606278"/>
                    <a:pt x="1700251" y="606645"/>
                    <a:pt x="1699637" y="607013"/>
                  </a:cubicBezTo>
                  <a:cubicBezTo>
                    <a:pt x="1699024" y="607381"/>
                    <a:pt x="1698411" y="607749"/>
                    <a:pt x="1697798" y="608240"/>
                  </a:cubicBezTo>
                  <a:cubicBezTo>
                    <a:pt x="1696204" y="609343"/>
                    <a:pt x="1694609" y="610570"/>
                    <a:pt x="1693261" y="611919"/>
                  </a:cubicBezTo>
                  <a:cubicBezTo>
                    <a:pt x="1691912" y="613267"/>
                    <a:pt x="1690685" y="614494"/>
                    <a:pt x="1689704" y="615843"/>
                  </a:cubicBezTo>
                  <a:cubicBezTo>
                    <a:pt x="1688723" y="617192"/>
                    <a:pt x="1687988" y="618418"/>
                    <a:pt x="1687497" y="619522"/>
                  </a:cubicBezTo>
                  <a:cubicBezTo>
                    <a:pt x="1687007" y="620625"/>
                    <a:pt x="1686761" y="621729"/>
                    <a:pt x="1686884" y="622587"/>
                  </a:cubicBezTo>
                  <a:cubicBezTo>
                    <a:pt x="1686884" y="623078"/>
                    <a:pt x="1687129" y="623568"/>
                    <a:pt x="1687497" y="623814"/>
                  </a:cubicBezTo>
                  <a:cubicBezTo>
                    <a:pt x="1687742" y="624181"/>
                    <a:pt x="1688233" y="624427"/>
                    <a:pt x="1688723" y="624549"/>
                  </a:cubicBezTo>
                  <a:cubicBezTo>
                    <a:pt x="1689214" y="624672"/>
                    <a:pt x="1689827" y="624672"/>
                    <a:pt x="1690440" y="624672"/>
                  </a:cubicBezTo>
                  <a:cubicBezTo>
                    <a:pt x="1691053" y="624672"/>
                    <a:pt x="1691789" y="624427"/>
                    <a:pt x="1692648" y="624304"/>
                  </a:cubicBezTo>
                  <a:cubicBezTo>
                    <a:pt x="1693138" y="624181"/>
                    <a:pt x="1693751" y="623936"/>
                    <a:pt x="1694242" y="623691"/>
                  </a:cubicBezTo>
                  <a:cubicBezTo>
                    <a:pt x="1694855" y="623446"/>
                    <a:pt x="1695345" y="623200"/>
                    <a:pt x="1695958" y="622955"/>
                  </a:cubicBezTo>
                  <a:cubicBezTo>
                    <a:pt x="1696572" y="622710"/>
                    <a:pt x="1697185" y="622342"/>
                    <a:pt x="1697798" y="621974"/>
                  </a:cubicBezTo>
                  <a:cubicBezTo>
                    <a:pt x="1698411" y="621606"/>
                    <a:pt x="1699024" y="621238"/>
                    <a:pt x="1699637" y="620748"/>
                  </a:cubicBezTo>
                  <a:cubicBezTo>
                    <a:pt x="1701232" y="619644"/>
                    <a:pt x="1702826" y="618418"/>
                    <a:pt x="1704175" y="617069"/>
                  </a:cubicBezTo>
                  <a:cubicBezTo>
                    <a:pt x="1705523" y="615843"/>
                    <a:pt x="1706750" y="614494"/>
                    <a:pt x="1707731" y="613145"/>
                  </a:cubicBezTo>
                  <a:cubicBezTo>
                    <a:pt x="1708712" y="611796"/>
                    <a:pt x="1709448" y="610570"/>
                    <a:pt x="1709938" y="609466"/>
                  </a:cubicBezTo>
                  <a:cubicBezTo>
                    <a:pt x="1710429" y="608362"/>
                    <a:pt x="1710674" y="607259"/>
                    <a:pt x="1710429" y="606400"/>
                  </a:cubicBezTo>
                  <a:cubicBezTo>
                    <a:pt x="1710429" y="605910"/>
                    <a:pt x="1710183" y="605419"/>
                    <a:pt x="1709816" y="605174"/>
                  </a:cubicBezTo>
                  <a:cubicBezTo>
                    <a:pt x="1709570" y="604806"/>
                    <a:pt x="1709080" y="604561"/>
                    <a:pt x="1708589" y="604438"/>
                  </a:cubicBezTo>
                  <a:cubicBezTo>
                    <a:pt x="1708099" y="604316"/>
                    <a:pt x="1707486" y="604316"/>
                    <a:pt x="1706872" y="604316"/>
                  </a:cubicBezTo>
                  <a:cubicBezTo>
                    <a:pt x="1706259" y="604316"/>
                    <a:pt x="1705523" y="604561"/>
                    <a:pt x="1704665" y="604683"/>
                  </a:cubicBezTo>
                  <a:moveTo>
                    <a:pt x="3663417" y="50891"/>
                  </a:moveTo>
                  <a:cubicBezTo>
                    <a:pt x="3662191" y="51259"/>
                    <a:pt x="3660965" y="51749"/>
                    <a:pt x="3659616" y="52240"/>
                  </a:cubicBezTo>
                  <a:cubicBezTo>
                    <a:pt x="3658390" y="52730"/>
                    <a:pt x="3657041" y="53466"/>
                    <a:pt x="3655814" y="54079"/>
                  </a:cubicBezTo>
                  <a:cubicBezTo>
                    <a:pt x="3654588" y="54693"/>
                    <a:pt x="3653239" y="55551"/>
                    <a:pt x="3652013" y="56409"/>
                  </a:cubicBezTo>
                  <a:cubicBezTo>
                    <a:pt x="3650787" y="57268"/>
                    <a:pt x="3649560" y="58126"/>
                    <a:pt x="3648457" y="59230"/>
                  </a:cubicBezTo>
                  <a:cubicBezTo>
                    <a:pt x="3646495" y="60947"/>
                    <a:pt x="3645023" y="62541"/>
                    <a:pt x="3643797" y="64135"/>
                  </a:cubicBezTo>
                  <a:cubicBezTo>
                    <a:pt x="3642693" y="65729"/>
                    <a:pt x="3641835" y="67323"/>
                    <a:pt x="3641467" y="68672"/>
                  </a:cubicBezTo>
                  <a:cubicBezTo>
                    <a:pt x="3641099" y="70021"/>
                    <a:pt x="3641099" y="71247"/>
                    <a:pt x="3641589" y="72228"/>
                  </a:cubicBezTo>
                  <a:cubicBezTo>
                    <a:pt x="3642080" y="73210"/>
                    <a:pt x="3643061" y="73945"/>
                    <a:pt x="3644410" y="74436"/>
                  </a:cubicBezTo>
                  <a:cubicBezTo>
                    <a:pt x="3645023" y="74681"/>
                    <a:pt x="3645636" y="74804"/>
                    <a:pt x="3646249" y="74804"/>
                  </a:cubicBezTo>
                  <a:cubicBezTo>
                    <a:pt x="3646862" y="74804"/>
                    <a:pt x="3647598" y="74804"/>
                    <a:pt x="3648334" y="74804"/>
                  </a:cubicBezTo>
                  <a:cubicBezTo>
                    <a:pt x="3649070" y="74804"/>
                    <a:pt x="3649806" y="74681"/>
                    <a:pt x="3650664" y="74558"/>
                  </a:cubicBezTo>
                  <a:cubicBezTo>
                    <a:pt x="3651522" y="74436"/>
                    <a:pt x="3652258" y="74191"/>
                    <a:pt x="3653117" y="73945"/>
                  </a:cubicBezTo>
                  <a:cubicBezTo>
                    <a:pt x="3654343" y="73577"/>
                    <a:pt x="3655569" y="73087"/>
                    <a:pt x="3656918" y="72596"/>
                  </a:cubicBezTo>
                  <a:cubicBezTo>
                    <a:pt x="3658144" y="72106"/>
                    <a:pt x="3659493" y="71370"/>
                    <a:pt x="3660842" y="70757"/>
                  </a:cubicBezTo>
                  <a:cubicBezTo>
                    <a:pt x="3662191" y="70144"/>
                    <a:pt x="3663417" y="69285"/>
                    <a:pt x="3664644" y="68427"/>
                  </a:cubicBezTo>
                  <a:cubicBezTo>
                    <a:pt x="3665870" y="67569"/>
                    <a:pt x="3667096" y="66588"/>
                    <a:pt x="3668200" y="65607"/>
                  </a:cubicBezTo>
                  <a:cubicBezTo>
                    <a:pt x="3670162" y="63890"/>
                    <a:pt x="3671634" y="62296"/>
                    <a:pt x="3672860" y="60579"/>
                  </a:cubicBezTo>
                  <a:cubicBezTo>
                    <a:pt x="3673964" y="58985"/>
                    <a:pt x="3674822" y="57390"/>
                    <a:pt x="3675190" y="56041"/>
                  </a:cubicBezTo>
                  <a:cubicBezTo>
                    <a:pt x="3675558" y="54693"/>
                    <a:pt x="3675558" y="53466"/>
                    <a:pt x="3675067" y="52363"/>
                  </a:cubicBezTo>
                  <a:cubicBezTo>
                    <a:pt x="3674577" y="51382"/>
                    <a:pt x="3673718" y="50646"/>
                    <a:pt x="3672247" y="50155"/>
                  </a:cubicBezTo>
                  <a:cubicBezTo>
                    <a:pt x="3671634" y="50033"/>
                    <a:pt x="3671020" y="49910"/>
                    <a:pt x="3670407" y="49787"/>
                  </a:cubicBezTo>
                  <a:cubicBezTo>
                    <a:pt x="3669794" y="49787"/>
                    <a:pt x="3669058" y="49787"/>
                    <a:pt x="3668323" y="49787"/>
                  </a:cubicBezTo>
                  <a:cubicBezTo>
                    <a:pt x="3667587" y="49787"/>
                    <a:pt x="3666851" y="49910"/>
                    <a:pt x="3665993" y="50033"/>
                  </a:cubicBezTo>
                  <a:cubicBezTo>
                    <a:pt x="3665134" y="50155"/>
                    <a:pt x="3664398" y="50401"/>
                    <a:pt x="3663540" y="50646"/>
                  </a:cubicBezTo>
                  <a:moveTo>
                    <a:pt x="1657698" y="637180"/>
                  </a:moveTo>
                  <a:cubicBezTo>
                    <a:pt x="1657698" y="637180"/>
                    <a:pt x="1656595" y="637548"/>
                    <a:pt x="1655981" y="637793"/>
                  </a:cubicBezTo>
                  <a:cubicBezTo>
                    <a:pt x="1655368" y="638038"/>
                    <a:pt x="1654755" y="638284"/>
                    <a:pt x="1654142" y="638652"/>
                  </a:cubicBezTo>
                  <a:cubicBezTo>
                    <a:pt x="1653529" y="639020"/>
                    <a:pt x="1652916" y="639265"/>
                    <a:pt x="1652303" y="639755"/>
                  </a:cubicBezTo>
                  <a:cubicBezTo>
                    <a:pt x="1651689" y="640123"/>
                    <a:pt x="1650954" y="640614"/>
                    <a:pt x="1650340" y="640982"/>
                  </a:cubicBezTo>
                  <a:cubicBezTo>
                    <a:pt x="1648746" y="642085"/>
                    <a:pt x="1647275" y="643312"/>
                    <a:pt x="1645926" y="644660"/>
                  </a:cubicBezTo>
                  <a:cubicBezTo>
                    <a:pt x="1644577" y="645887"/>
                    <a:pt x="1643351" y="647236"/>
                    <a:pt x="1642492" y="648585"/>
                  </a:cubicBezTo>
                  <a:cubicBezTo>
                    <a:pt x="1641511" y="649934"/>
                    <a:pt x="1640775" y="651160"/>
                    <a:pt x="1640408" y="652263"/>
                  </a:cubicBezTo>
                  <a:cubicBezTo>
                    <a:pt x="1640040" y="653367"/>
                    <a:pt x="1639794" y="654471"/>
                    <a:pt x="1639917" y="655329"/>
                  </a:cubicBezTo>
                  <a:cubicBezTo>
                    <a:pt x="1639917" y="655820"/>
                    <a:pt x="1640162" y="656188"/>
                    <a:pt x="1640530" y="656555"/>
                  </a:cubicBezTo>
                  <a:cubicBezTo>
                    <a:pt x="1640775" y="656801"/>
                    <a:pt x="1641266" y="657046"/>
                    <a:pt x="1641756" y="657169"/>
                  </a:cubicBezTo>
                  <a:cubicBezTo>
                    <a:pt x="1642247" y="657291"/>
                    <a:pt x="1642860" y="657291"/>
                    <a:pt x="1643473" y="657169"/>
                  </a:cubicBezTo>
                  <a:cubicBezTo>
                    <a:pt x="1644086" y="657169"/>
                    <a:pt x="1644822" y="656923"/>
                    <a:pt x="1645558" y="656801"/>
                  </a:cubicBezTo>
                  <a:cubicBezTo>
                    <a:pt x="1646049" y="656678"/>
                    <a:pt x="1646662" y="656433"/>
                    <a:pt x="1647275" y="656188"/>
                  </a:cubicBezTo>
                  <a:cubicBezTo>
                    <a:pt x="1647888" y="655942"/>
                    <a:pt x="1648501" y="655697"/>
                    <a:pt x="1649114" y="655329"/>
                  </a:cubicBezTo>
                  <a:cubicBezTo>
                    <a:pt x="1649727" y="654961"/>
                    <a:pt x="1650340" y="654716"/>
                    <a:pt x="1651076" y="654225"/>
                  </a:cubicBezTo>
                  <a:cubicBezTo>
                    <a:pt x="1651689" y="653858"/>
                    <a:pt x="1652425" y="653367"/>
                    <a:pt x="1653038" y="652877"/>
                  </a:cubicBezTo>
                  <a:cubicBezTo>
                    <a:pt x="1654633" y="651773"/>
                    <a:pt x="1656227" y="650547"/>
                    <a:pt x="1657576" y="649198"/>
                  </a:cubicBezTo>
                  <a:cubicBezTo>
                    <a:pt x="1658925" y="647849"/>
                    <a:pt x="1660151" y="646623"/>
                    <a:pt x="1661009" y="645274"/>
                  </a:cubicBezTo>
                  <a:cubicBezTo>
                    <a:pt x="1661990" y="643925"/>
                    <a:pt x="1662726" y="642698"/>
                    <a:pt x="1663094" y="641595"/>
                  </a:cubicBezTo>
                  <a:cubicBezTo>
                    <a:pt x="1663584" y="640491"/>
                    <a:pt x="1663707" y="639387"/>
                    <a:pt x="1663584" y="638652"/>
                  </a:cubicBezTo>
                  <a:cubicBezTo>
                    <a:pt x="1663584" y="638161"/>
                    <a:pt x="1663217" y="637793"/>
                    <a:pt x="1662971" y="637425"/>
                  </a:cubicBezTo>
                  <a:cubicBezTo>
                    <a:pt x="1662726" y="637058"/>
                    <a:pt x="1662235" y="636935"/>
                    <a:pt x="1661745" y="636812"/>
                  </a:cubicBezTo>
                  <a:cubicBezTo>
                    <a:pt x="1661254" y="636690"/>
                    <a:pt x="1660641" y="636690"/>
                    <a:pt x="1660028" y="636812"/>
                  </a:cubicBezTo>
                  <a:cubicBezTo>
                    <a:pt x="1659415" y="636812"/>
                    <a:pt x="1658679" y="637058"/>
                    <a:pt x="1657944" y="637180"/>
                  </a:cubicBezTo>
                  <a:moveTo>
                    <a:pt x="3702536" y="64503"/>
                  </a:moveTo>
                  <a:cubicBezTo>
                    <a:pt x="3701310" y="64871"/>
                    <a:pt x="3700083" y="65239"/>
                    <a:pt x="3698857" y="65852"/>
                  </a:cubicBezTo>
                  <a:cubicBezTo>
                    <a:pt x="3697631" y="66342"/>
                    <a:pt x="3696282" y="66955"/>
                    <a:pt x="3695056" y="67691"/>
                  </a:cubicBezTo>
                  <a:cubicBezTo>
                    <a:pt x="3693830" y="68427"/>
                    <a:pt x="3692603" y="69163"/>
                    <a:pt x="3691377" y="70021"/>
                  </a:cubicBezTo>
                  <a:cubicBezTo>
                    <a:pt x="3690150" y="70880"/>
                    <a:pt x="3688924" y="71738"/>
                    <a:pt x="3687820" y="72719"/>
                  </a:cubicBezTo>
                  <a:cubicBezTo>
                    <a:pt x="3685858" y="74436"/>
                    <a:pt x="3684264" y="76030"/>
                    <a:pt x="3683038" y="77747"/>
                  </a:cubicBezTo>
                  <a:cubicBezTo>
                    <a:pt x="3681812" y="79341"/>
                    <a:pt x="3680953" y="80935"/>
                    <a:pt x="3680585" y="82407"/>
                  </a:cubicBezTo>
                  <a:cubicBezTo>
                    <a:pt x="3680218" y="83878"/>
                    <a:pt x="3680218" y="85105"/>
                    <a:pt x="3680585" y="86208"/>
                  </a:cubicBezTo>
                  <a:cubicBezTo>
                    <a:pt x="3680953" y="87312"/>
                    <a:pt x="3681812" y="88048"/>
                    <a:pt x="3683161" y="88538"/>
                  </a:cubicBezTo>
                  <a:cubicBezTo>
                    <a:pt x="3683774" y="88783"/>
                    <a:pt x="3684387" y="88906"/>
                    <a:pt x="3685000" y="89029"/>
                  </a:cubicBezTo>
                  <a:cubicBezTo>
                    <a:pt x="3685736" y="89029"/>
                    <a:pt x="3686472" y="89029"/>
                    <a:pt x="3687207" y="89029"/>
                  </a:cubicBezTo>
                  <a:cubicBezTo>
                    <a:pt x="3687943" y="89029"/>
                    <a:pt x="3688802" y="88906"/>
                    <a:pt x="3689660" y="88783"/>
                  </a:cubicBezTo>
                  <a:cubicBezTo>
                    <a:pt x="3690518" y="88661"/>
                    <a:pt x="3691377" y="88416"/>
                    <a:pt x="3692358" y="88170"/>
                  </a:cubicBezTo>
                  <a:cubicBezTo>
                    <a:pt x="3693584" y="87802"/>
                    <a:pt x="3694810" y="87434"/>
                    <a:pt x="3696037" y="86821"/>
                  </a:cubicBezTo>
                  <a:cubicBezTo>
                    <a:pt x="3697263" y="86331"/>
                    <a:pt x="3698612" y="85718"/>
                    <a:pt x="3699838" y="84982"/>
                  </a:cubicBezTo>
                  <a:cubicBezTo>
                    <a:pt x="3701065" y="84246"/>
                    <a:pt x="3702413" y="83510"/>
                    <a:pt x="3703640" y="82652"/>
                  </a:cubicBezTo>
                  <a:cubicBezTo>
                    <a:pt x="3704866" y="81794"/>
                    <a:pt x="3706092" y="80935"/>
                    <a:pt x="3707196" y="79954"/>
                  </a:cubicBezTo>
                  <a:cubicBezTo>
                    <a:pt x="3709158" y="78237"/>
                    <a:pt x="3710752" y="76520"/>
                    <a:pt x="3711978" y="74926"/>
                  </a:cubicBezTo>
                  <a:cubicBezTo>
                    <a:pt x="3713205" y="73332"/>
                    <a:pt x="3714063" y="71738"/>
                    <a:pt x="3714431" y="70266"/>
                  </a:cubicBezTo>
                  <a:cubicBezTo>
                    <a:pt x="3714799" y="68795"/>
                    <a:pt x="3714799" y="67569"/>
                    <a:pt x="3714431" y="66465"/>
                  </a:cubicBezTo>
                  <a:cubicBezTo>
                    <a:pt x="3713940" y="65361"/>
                    <a:pt x="3713082" y="64625"/>
                    <a:pt x="3711856" y="64135"/>
                  </a:cubicBezTo>
                  <a:cubicBezTo>
                    <a:pt x="3711243" y="63890"/>
                    <a:pt x="3710630" y="63767"/>
                    <a:pt x="3709894" y="63644"/>
                  </a:cubicBezTo>
                  <a:cubicBezTo>
                    <a:pt x="3709158" y="63644"/>
                    <a:pt x="3708422" y="63644"/>
                    <a:pt x="3707687" y="63644"/>
                  </a:cubicBezTo>
                  <a:cubicBezTo>
                    <a:pt x="3706951" y="63644"/>
                    <a:pt x="3706092" y="63767"/>
                    <a:pt x="3705234" y="63890"/>
                  </a:cubicBezTo>
                  <a:cubicBezTo>
                    <a:pt x="3704375" y="64012"/>
                    <a:pt x="3703517" y="64258"/>
                    <a:pt x="3702536" y="64503"/>
                  </a:cubicBezTo>
                  <a:moveTo>
                    <a:pt x="1610977" y="670413"/>
                  </a:moveTo>
                  <a:cubicBezTo>
                    <a:pt x="1610977" y="670413"/>
                    <a:pt x="1609873" y="670780"/>
                    <a:pt x="1609260" y="671026"/>
                  </a:cubicBezTo>
                  <a:cubicBezTo>
                    <a:pt x="1608647" y="671271"/>
                    <a:pt x="1608033" y="671516"/>
                    <a:pt x="1607420" y="671884"/>
                  </a:cubicBezTo>
                  <a:cubicBezTo>
                    <a:pt x="1606807" y="672252"/>
                    <a:pt x="1606071" y="672620"/>
                    <a:pt x="1605458" y="672988"/>
                  </a:cubicBezTo>
                  <a:cubicBezTo>
                    <a:pt x="1604722" y="673356"/>
                    <a:pt x="1604109" y="673846"/>
                    <a:pt x="1603374" y="674337"/>
                  </a:cubicBezTo>
                  <a:cubicBezTo>
                    <a:pt x="1601779" y="675440"/>
                    <a:pt x="1600308" y="676789"/>
                    <a:pt x="1598959" y="678016"/>
                  </a:cubicBezTo>
                  <a:cubicBezTo>
                    <a:pt x="1597610" y="679364"/>
                    <a:pt x="1596506" y="680591"/>
                    <a:pt x="1595525" y="681940"/>
                  </a:cubicBezTo>
                  <a:cubicBezTo>
                    <a:pt x="1594667" y="683166"/>
                    <a:pt x="1593931" y="684515"/>
                    <a:pt x="1593441" y="685619"/>
                  </a:cubicBezTo>
                  <a:cubicBezTo>
                    <a:pt x="1592950" y="686722"/>
                    <a:pt x="1592950" y="687703"/>
                    <a:pt x="1593073" y="688562"/>
                  </a:cubicBezTo>
                  <a:cubicBezTo>
                    <a:pt x="1593073" y="689052"/>
                    <a:pt x="1593441" y="689420"/>
                    <a:pt x="1593686" y="689665"/>
                  </a:cubicBezTo>
                  <a:cubicBezTo>
                    <a:pt x="1594054" y="689911"/>
                    <a:pt x="1594422" y="690156"/>
                    <a:pt x="1594912" y="690278"/>
                  </a:cubicBezTo>
                  <a:cubicBezTo>
                    <a:pt x="1595403" y="690278"/>
                    <a:pt x="1595893" y="690401"/>
                    <a:pt x="1596506" y="690278"/>
                  </a:cubicBezTo>
                  <a:cubicBezTo>
                    <a:pt x="1597120" y="690278"/>
                    <a:pt x="1597855" y="690156"/>
                    <a:pt x="1598591" y="689911"/>
                  </a:cubicBezTo>
                  <a:cubicBezTo>
                    <a:pt x="1599204" y="689788"/>
                    <a:pt x="1599695" y="689543"/>
                    <a:pt x="1600308" y="689297"/>
                  </a:cubicBezTo>
                  <a:cubicBezTo>
                    <a:pt x="1600921" y="689052"/>
                    <a:pt x="1601534" y="688807"/>
                    <a:pt x="1602147" y="688439"/>
                  </a:cubicBezTo>
                  <a:cubicBezTo>
                    <a:pt x="1602761" y="688071"/>
                    <a:pt x="1603496" y="687703"/>
                    <a:pt x="1604109" y="687335"/>
                  </a:cubicBezTo>
                  <a:cubicBezTo>
                    <a:pt x="1604722" y="686968"/>
                    <a:pt x="1605458" y="686477"/>
                    <a:pt x="1606194" y="685986"/>
                  </a:cubicBezTo>
                  <a:cubicBezTo>
                    <a:pt x="1607788" y="684883"/>
                    <a:pt x="1609260" y="683534"/>
                    <a:pt x="1610609" y="682308"/>
                  </a:cubicBezTo>
                  <a:cubicBezTo>
                    <a:pt x="1611958" y="681081"/>
                    <a:pt x="1613061" y="679732"/>
                    <a:pt x="1614042" y="678383"/>
                  </a:cubicBezTo>
                  <a:cubicBezTo>
                    <a:pt x="1615023" y="677034"/>
                    <a:pt x="1615636" y="675808"/>
                    <a:pt x="1616127" y="674705"/>
                  </a:cubicBezTo>
                  <a:cubicBezTo>
                    <a:pt x="1616617" y="673601"/>
                    <a:pt x="1616617" y="672620"/>
                    <a:pt x="1616495" y="671761"/>
                  </a:cubicBezTo>
                  <a:cubicBezTo>
                    <a:pt x="1616495" y="671271"/>
                    <a:pt x="1616127" y="670903"/>
                    <a:pt x="1615882" y="670658"/>
                  </a:cubicBezTo>
                  <a:cubicBezTo>
                    <a:pt x="1615636" y="670413"/>
                    <a:pt x="1615146" y="670167"/>
                    <a:pt x="1614656" y="670045"/>
                  </a:cubicBezTo>
                  <a:cubicBezTo>
                    <a:pt x="1614165" y="670045"/>
                    <a:pt x="1613674" y="669922"/>
                    <a:pt x="1613061" y="670045"/>
                  </a:cubicBezTo>
                  <a:cubicBezTo>
                    <a:pt x="1612448" y="670045"/>
                    <a:pt x="1611712" y="670290"/>
                    <a:pt x="1610977" y="670413"/>
                  </a:cubicBezTo>
                  <a:moveTo>
                    <a:pt x="3740428" y="79954"/>
                  </a:moveTo>
                  <a:cubicBezTo>
                    <a:pt x="3739202" y="80322"/>
                    <a:pt x="3738098" y="80690"/>
                    <a:pt x="3736872" y="81180"/>
                  </a:cubicBezTo>
                  <a:cubicBezTo>
                    <a:pt x="3735646" y="81671"/>
                    <a:pt x="3734420" y="82284"/>
                    <a:pt x="3733193" y="82897"/>
                  </a:cubicBezTo>
                  <a:cubicBezTo>
                    <a:pt x="3731967" y="83510"/>
                    <a:pt x="3730741" y="84246"/>
                    <a:pt x="3729515" y="85105"/>
                  </a:cubicBezTo>
                  <a:cubicBezTo>
                    <a:pt x="3728288" y="85963"/>
                    <a:pt x="3727185" y="86699"/>
                    <a:pt x="3726081" y="87680"/>
                  </a:cubicBezTo>
                  <a:cubicBezTo>
                    <a:pt x="3723996" y="89397"/>
                    <a:pt x="3722402" y="90991"/>
                    <a:pt x="3721053" y="92708"/>
                  </a:cubicBezTo>
                  <a:cubicBezTo>
                    <a:pt x="3719704" y="94424"/>
                    <a:pt x="3718846" y="96018"/>
                    <a:pt x="3718355" y="97367"/>
                  </a:cubicBezTo>
                  <a:cubicBezTo>
                    <a:pt x="3717865" y="98839"/>
                    <a:pt x="3717865" y="100188"/>
                    <a:pt x="3718233" y="101292"/>
                  </a:cubicBezTo>
                  <a:cubicBezTo>
                    <a:pt x="3718600" y="102395"/>
                    <a:pt x="3719459" y="103254"/>
                    <a:pt x="3720685" y="103867"/>
                  </a:cubicBezTo>
                  <a:cubicBezTo>
                    <a:pt x="3721298" y="104112"/>
                    <a:pt x="3721911" y="104357"/>
                    <a:pt x="3722647" y="104480"/>
                  </a:cubicBezTo>
                  <a:cubicBezTo>
                    <a:pt x="3723383" y="104480"/>
                    <a:pt x="3724119" y="104603"/>
                    <a:pt x="3724977" y="104603"/>
                  </a:cubicBezTo>
                  <a:cubicBezTo>
                    <a:pt x="3725836" y="104603"/>
                    <a:pt x="3726694" y="104603"/>
                    <a:pt x="3727552" y="104357"/>
                  </a:cubicBezTo>
                  <a:cubicBezTo>
                    <a:pt x="3728411" y="104112"/>
                    <a:pt x="3729392" y="103989"/>
                    <a:pt x="3730373" y="103744"/>
                  </a:cubicBezTo>
                  <a:cubicBezTo>
                    <a:pt x="3731599" y="103376"/>
                    <a:pt x="3732825" y="103008"/>
                    <a:pt x="3734052" y="102518"/>
                  </a:cubicBezTo>
                  <a:cubicBezTo>
                    <a:pt x="3735278" y="102027"/>
                    <a:pt x="3736504" y="101414"/>
                    <a:pt x="3737731" y="100801"/>
                  </a:cubicBezTo>
                  <a:cubicBezTo>
                    <a:pt x="3738957" y="100188"/>
                    <a:pt x="3740183" y="99452"/>
                    <a:pt x="3741410" y="98594"/>
                  </a:cubicBezTo>
                  <a:cubicBezTo>
                    <a:pt x="3742636" y="97735"/>
                    <a:pt x="3743739" y="96877"/>
                    <a:pt x="3744966" y="96018"/>
                  </a:cubicBezTo>
                  <a:cubicBezTo>
                    <a:pt x="3747050" y="94302"/>
                    <a:pt x="3748645" y="92585"/>
                    <a:pt x="3749993" y="90991"/>
                  </a:cubicBezTo>
                  <a:cubicBezTo>
                    <a:pt x="3751220" y="89397"/>
                    <a:pt x="3752201" y="87802"/>
                    <a:pt x="3752691" y="86331"/>
                  </a:cubicBezTo>
                  <a:cubicBezTo>
                    <a:pt x="3753182" y="84859"/>
                    <a:pt x="3753182" y="83510"/>
                    <a:pt x="3752814" y="82407"/>
                  </a:cubicBezTo>
                  <a:cubicBezTo>
                    <a:pt x="3752446" y="81303"/>
                    <a:pt x="3751588" y="80445"/>
                    <a:pt x="3750361" y="79831"/>
                  </a:cubicBezTo>
                  <a:cubicBezTo>
                    <a:pt x="3749748" y="79586"/>
                    <a:pt x="3749135" y="79341"/>
                    <a:pt x="3748399" y="79341"/>
                  </a:cubicBezTo>
                  <a:cubicBezTo>
                    <a:pt x="3747663" y="79341"/>
                    <a:pt x="3746928" y="79218"/>
                    <a:pt x="3746069" y="79341"/>
                  </a:cubicBezTo>
                  <a:cubicBezTo>
                    <a:pt x="3745211" y="79341"/>
                    <a:pt x="3744353" y="79341"/>
                    <a:pt x="3743494" y="79586"/>
                  </a:cubicBezTo>
                  <a:cubicBezTo>
                    <a:pt x="3742636" y="79709"/>
                    <a:pt x="3741655" y="79954"/>
                    <a:pt x="3740674" y="80199"/>
                  </a:cubicBezTo>
                  <a:moveTo>
                    <a:pt x="1564623" y="704135"/>
                  </a:moveTo>
                  <a:cubicBezTo>
                    <a:pt x="1564623" y="704135"/>
                    <a:pt x="1563397" y="704503"/>
                    <a:pt x="1562783" y="704749"/>
                  </a:cubicBezTo>
                  <a:cubicBezTo>
                    <a:pt x="1562170" y="704994"/>
                    <a:pt x="1561557" y="705362"/>
                    <a:pt x="1560821" y="705730"/>
                  </a:cubicBezTo>
                  <a:cubicBezTo>
                    <a:pt x="1560086" y="706098"/>
                    <a:pt x="1559473" y="706465"/>
                    <a:pt x="1558737" y="706956"/>
                  </a:cubicBezTo>
                  <a:cubicBezTo>
                    <a:pt x="1558001" y="707447"/>
                    <a:pt x="1557265" y="707937"/>
                    <a:pt x="1556652" y="708428"/>
                  </a:cubicBezTo>
                  <a:cubicBezTo>
                    <a:pt x="1555058" y="709654"/>
                    <a:pt x="1553586" y="710880"/>
                    <a:pt x="1552237" y="712229"/>
                  </a:cubicBezTo>
                  <a:cubicBezTo>
                    <a:pt x="1550888" y="713578"/>
                    <a:pt x="1549785" y="714804"/>
                    <a:pt x="1548926" y="716153"/>
                  </a:cubicBezTo>
                  <a:cubicBezTo>
                    <a:pt x="1548068" y="717379"/>
                    <a:pt x="1547332" y="718606"/>
                    <a:pt x="1546964" y="719709"/>
                  </a:cubicBezTo>
                  <a:cubicBezTo>
                    <a:pt x="1546596" y="720813"/>
                    <a:pt x="1546474" y="721794"/>
                    <a:pt x="1546719" y="722530"/>
                  </a:cubicBezTo>
                  <a:cubicBezTo>
                    <a:pt x="1546842" y="722898"/>
                    <a:pt x="1547087" y="723266"/>
                    <a:pt x="1547332" y="723511"/>
                  </a:cubicBezTo>
                  <a:cubicBezTo>
                    <a:pt x="1547700" y="723756"/>
                    <a:pt x="1548068" y="724001"/>
                    <a:pt x="1548436" y="724001"/>
                  </a:cubicBezTo>
                  <a:cubicBezTo>
                    <a:pt x="1548926" y="724001"/>
                    <a:pt x="1549417" y="724124"/>
                    <a:pt x="1550030" y="724001"/>
                  </a:cubicBezTo>
                  <a:cubicBezTo>
                    <a:pt x="1550643" y="724001"/>
                    <a:pt x="1551256" y="723879"/>
                    <a:pt x="1551992" y="723634"/>
                  </a:cubicBezTo>
                  <a:cubicBezTo>
                    <a:pt x="1552605" y="723511"/>
                    <a:pt x="1553218" y="723266"/>
                    <a:pt x="1553832" y="723020"/>
                  </a:cubicBezTo>
                  <a:cubicBezTo>
                    <a:pt x="1554445" y="722775"/>
                    <a:pt x="1555180" y="722407"/>
                    <a:pt x="1555794" y="722162"/>
                  </a:cubicBezTo>
                  <a:cubicBezTo>
                    <a:pt x="1556407" y="721917"/>
                    <a:pt x="1557143" y="721426"/>
                    <a:pt x="1557878" y="720936"/>
                  </a:cubicBezTo>
                  <a:cubicBezTo>
                    <a:pt x="1558614" y="720445"/>
                    <a:pt x="1559350" y="719955"/>
                    <a:pt x="1559963" y="719464"/>
                  </a:cubicBezTo>
                  <a:cubicBezTo>
                    <a:pt x="1561557" y="718238"/>
                    <a:pt x="1563029" y="717012"/>
                    <a:pt x="1564378" y="715663"/>
                  </a:cubicBezTo>
                  <a:cubicBezTo>
                    <a:pt x="1565727" y="714314"/>
                    <a:pt x="1566830" y="712965"/>
                    <a:pt x="1567689" y="711739"/>
                  </a:cubicBezTo>
                  <a:cubicBezTo>
                    <a:pt x="1568547" y="710512"/>
                    <a:pt x="1569283" y="709286"/>
                    <a:pt x="1569651" y="708182"/>
                  </a:cubicBezTo>
                  <a:cubicBezTo>
                    <a:pt x="1570019" y="707079"/>
                    <a:pt x="1570141" y="706098"/>
                    <a:pt x="1569896" y="705362"/>
                  </a:cubicBezTo>
                  <a:cubicBezTo>
                    <a:pt x="1569773" y="704994"/>
                    <a:pt x="1569528" y="704626"/>
                    <a:pt x="1569160" y="704381"/>
                  </a:cubicBezTo>
                  <a:cubicBezTo>
                    <a:pt x="1568792" y="704135"/>
                    <a:pt x="1568424" y="703890"/>
                    <a:pt x="1567934" y="703890"/>
                  </a:cubicBezTo>
                  <a:cubicBezTo>
                    <a:pt x="1567443" y="703890"/>
                    <a:pt x="1566953" y="703768"/>
                    <a:pt x="1566340" y="703890"/>
                  </a:cubicBezTo>
                  <a:cubicBezTo>
                    <a:pt x="1565727" y="704013"/>
                    <a:pt x="1565113" y="704013"/>
                    <a:pt x="1564378" y="704258"/>
                  </a:cubicBezTo>
                  <a:moveTo>
                    <a:pt x="3777462" y="97000"/>
                  </a:moveTo>
                  <a:cubicBezTo>
                    <a:pt x="3776359" y="97367"/>
                    <a:pt x="3775133" y="97735"/>
                    <a:pt x="3773906" y="98226"/>
                  </a:cubicBezTo>
                  <a:cubicBezTo>
                    <a:pt x="3772680" y="98716"/>
                    <a:pt x="3771453" y="99329"/>
                    <a:pt x="3770227" y="99943"/>
                  </a:cubicBezTo>
                  <a:cubicBezTo>
                    <a:pt x="3769001" y="100556"/>
                    <a:pt x="3767775" y="101292"/>
                    <a:pt x="3766671" y="102027"/>
                  </a:cubicBezTo>
                  <a:cubicBezTo>
                    <a:pt x="3765445" y="102763"/>
                    <a:pt x="3764341" y="103621"/>
                    <a:pt x="3763238" y="104480"/>
                  </a:cubicBezTo>
                  <a:cubicBezTo>
                    <a:pt x="3761153" y="106197"/>
                    <a:pt x="3759436" y="107914"/>
                    <a:pt x="3758087" y="109508"/>
                  </a:cubicBezTo>
                  <a:cubicBezTo>
                    <a:pt x="3756738" y="111224"/>
                    <a:pt x="3755757" y="112819"/>
                    <a:pt x="3755266" y="114290"/>
                  </a:cubicBezTo>
                  <a:cubicBezTo>
                    <a:pt x="3754776" y="115762"/>
                    <a:pt x="3754531" y="117111"/>
                    <a:pt x="3754899" y="118337"/>
                  </a:cubicBezTo>
                  <a:cubicBezTo>
                    <a:pt x="3755266" y="119441"/>
                    <a:pt x="3756002" y="120422"/>
                    <a:pt x="3757228" y="121035"/>
                  </a:cubicBezTo>
                  <a:cubicBezTo>
                    <a:pt x="3757842" y="121280"/>
                    <a:pt x="3758455" y="121525"/>
                    <a:pt x="3759191" y="121648"/>
                  </a:cubicBezTo>
                  <a:cubicBezTo>
                    <a:pt x="3759926" y="121771"/>
                    <a:pt x="3760785" y="121893"/>
                    <a:pt x="3761643" y="121893"/>
                  </a:cubicBezTo>
                  <a:cubicBezTo>
                    <a:pt x="3762501" y="121893"/>
                    <a:pt x="3763360" y="121893"/>
                    <a:pt x="3764341" y="121648"/>
                  </a:cubicBezTo>
                  <a:cubicBezTo>
                    <a:pt x="3765322" y="121403"/>
                    <a:pt x="3766303" y="121280"/>
                    <a:pt x="3767284" y="121035"/>
                  </a:cubicBezTo>
                  <a:cubicBezTo>
                    <a:pt x="3768388" y="120667"/>
                    <a:pt x="3769614" y="120299"/>
                    <a:pt x="3770841" y="119809"/>
                  </a:cubicBezTo>
                  <a:cubicBezTo>
                    <a:pt x="3772067" y="119318"/>
                    <a:pt x="3773293" y="118705"/>
                    <a:pt x="3774519" y="118092"/>
                  </a:cubicBezTo>
                  <a:cubicBezTo>
                    <a:pt x="3775746" y="117479"/>
                    <a:pt x="3776972" y="116743"/>
                    <a:pt x="3778076" y="116007"/>
                  </a:cubicBezTo>
                  <a:cubicBezTo>
                    <a:pt x="3779302" y="115271"/>
                    <a:pt x="3780406" y="114413"/>
                    <a:pt x="3781509" y="113554"/>
                  </a:cubicBezTo>
                  <a:cubicBezTo>
                    <a:pt x="3783594" y="111838"/>
                    <a:pt x="3785311" y="110121"/>
                    <a:pt x="3786659" y="108527"/>
                  </a:cubicBezTo>
                  <a:cubicBezTo>
                    <a:pt x="3788008" y="106810"/>
                    <a:pt x="3788989" y="105216"/>
                    <a:pt x="3789480" y="103744"/>
                  </a:cubicBezTo>
                  <a:cubicBezTo>
                    <a:pt x="3789971" y="102273"/>
                    <a:pt x="3790093" y="100924"/>
                    <a:pt x="3789848" y="99697"/>
                  </a:cubicBezTo>
                  <a:cubicBezTo>
                    <a:pt x="3789480" y="98594"/>
                    <a:pt x="3788744" y="97613"/>
                    <a:pt x="3787518" y="97000"/>
                  </a:cubicBezTo>
                  <a:cubicBezTo>
                    <a:pt x="3786905" y="96754"/>
                    <a:pt x="3786291" y="96509"/>
                    <a:pt x="3785556" y="96386"/>
                  </a:cubicBezTo>
                  <a:cubicBezTo>
                    <a:pt x="3784820" y="96264"/>
                    <a:pt x="3784084" y="96141"/>
                    <a:pt x="3783226" y="96264"/>
                  </a:cubicBezTo>
                  <a:cubicBezTo>
                    <a:pt x="3782368" y="96386"/>
                    <a:pt x="3781509" y="96264"/>
                    <a:pt x="3780528" y="96509"/>
                  </a:cubicBezTo>
                  <a:cubicBezTo>
                    <a:pt x="3779547" y="96632"/>
                    <a:pt x="3778566" y="96877"/>
                    <a:pt x="3777585" y="97122"/>
                  </a:cubicBezTo>
                  <a:moveTo>
                    <a:pt x="1518514" y="738594"/>
                  </a:moveTo>
                  <a:cubicBezTo>
                    <a:pt x="1518514" y="738594"/>
                    <a:pt x="1517288" y="738962"/>
                    <a:pt x="1516675" y="739207"/>
                  </a:cubicBezTo>
                  <a:cubicBezTo>
                    <a:pt x="1516062" y="739453"/>
                    <a:pt x="1515326" y="739821"/>
                    <a:pt x="1514590" y="740188"/>
                  </a:cubicBezTo>
                  <a:cubicBezTo>
                    <a:pt x="1513855" y="740556"/>
                    <a:pt x="1513119" y="741047"/>
                    <a:pt x="1512383" y="741415"/>
                  </a:cubicBezTo>
                  <a:cubicBezTo>
                    <a:pt x="1511647" y="741905"/>
                    <a:pt x="1510911" y="742396"/>
                    <a:pt x="1510176" y="743009"/>
                  </a:cubicBezTo>
                  <a:cubicBezTo>
                    <a:pt x="1508581" y="744235"/>
                    <a:pt x="1507110" y="745461"/>
                    <a:pt x="1505884" y="746810"/>
                  </a:cubicBezTo>
                  <a:cubicBezTo>
                    <a:pt x="1504657" y="748159"/>
                    <a:pt x="1503554" y="749386"/>
                    <a:pt x="1502695" y="750735"/>
                  </a:cubicBezTo>
                  <a:cubicBezTo>
                    <a:pt x="1501837" y="751961"/>
                    <a:pt x="1501224" y="753187"/>
                    <a:pt x="1500856" y="754291"/>
                  </a:cubicBezTo>
                  <a:cubicBezTo>
                    <a:pt x="1500488" y="755394"/>
                    <a:pt x="1500488" y="756375"/>
                    <a:pt x="1500856" y="757111"/>
                  </a:cubicBezTo>
                  <a:cubicBezTo>
                    <a:pt x="1500978" y="757479"/>
                    <a:pt x="1501224" y="757847"/>
                    <a:pt x="1501592" y="758092"/>
                  </a:cubicBezTo>
                  <a:cubicBezTo>
                    <a:pt x="1501960" y="758338"/>
                    <a:pt x="1502327" y="758460"/>
                    <a:pt x="1502695" y="758583"/>
                  </a:cubicBezTo>
                  <a:cubicBezTo>
                    <a:pt x="1503186" y="758583"/>
                    <a:pt x="1503676" y="758583"/>
                    <a:pt x="1504167" y="758583"/>
                  </a:cubicBezTo>
                  <a:cubicBezTo>
                    <a:pt x="1504780" y="758583"/>
                    <a:pt x="1505393" y="758460"/>
                    <a:pt x="1506006" y="758215"/>
                  </a:cubicBezTo>
                  <a:cubicBezTo>
                    <a:pt x="1506619" y="758092"/>
                    <a:pt x="1507232" y="757847"/>
                    <a:pt x="1507846" y="757602"/>
                  </a:cubicBezTo>
                  <a:cubicBezTo>
                    <a:pt x="1508459" y="757356"/>
                    <a:pt x="1509195" y="756989"/>
                    <a:pt x="1509930" y="756621"/>
                  </a:cubicBezTo>
                  <a:cubicBezTo>
                    <a:pt x="1510666" y="756253"/>
                    <a:pt x="1511402" y="755762"/>
                    <a:pt x="1512138" y="755394"/>
                  </a:cubicBezTo>
                  <a:cubicBezTo>
                    <a:pt x="1512873" y="754904"/>
                    <a:pt x="1513609" y="754413"/>
                    <a:pt x="1514345" y="753800"/>
                  </a:cubicBezTo>
                  <a:cubicBezTo>
                    <a:pt x="1515939" y="752574"/>
                    <a:pt x="1517411" y="751348"/>
                    <a:pt x="1518637" y="749999"/>
                  </a:cubicBezTo>
                  <a:cubicBezTo>
                    <a:pt x="1519863" y="748650"/>
                    <a:pt x="1520967" y="747301"/>
                    <a:pt x="1521825" y="746075"/>
                  </a:cubicBezTo>
                  <a:cubicBezTo>
                    <a:pt x="1522684" y="744848"/>
                    <a:pt x="1523297" y="743622"/>
                    <a:pt x="1523665" y="742518"/>
                  </a:cubicBezTo>
                  <a:cubicBezTo>
                    <a:pt x="1524033" y="741415"/>
                    <a:pt x="1524033" y="740556"/>
                    <a:pt x="1523665" y="739698"/>
                  </a:cubicBezTo>
                  <a:cubicBezTo>
                    <a:pt x="1523542" y="739330"/>
                    <a:pt x="1523297" y="738962"/>
                    <a:pt x="1522929" y="738717"/>
                  </a:cubicBezTo>
                  <a:cubicBezTo>
                    <a:pt x="1522561" y="738472"/>
                    <a:pt x="1522193" y="738349"/>
                    <a:pt x="1521825" y="738226"/>
                  </a:cubicBezTo>
                  <a:cubicBezTo>
                    <a:pt x="1521335" y="738226"/>
                    <a:pt x="1520844" y="738226"/>
                    <a:pt x="1520231" y="738226"/>
                  </a:cubicBezTo>
                  <a:cubicBezTo>
                    <a:pt x="1519618" y="738226"/>
                    <a:pt x="1519005" y="738349"/>
                    <a:pt x="1518392" y="738594"/>
                  </a:cubicBezTo>
                  <a:moveTo>
                    <a:pt x="3813025" y="116007"/>
                  </a:moveTo>
                  <a:cubicBezTo>
                    <a:pt x="3811921" y="116375"/>
                    <a:pt x="3810695" y="116743"/>
                    <a:pt x="3809591" y="117233"/>
                  </a:cubicBezTo>
                  <a:cubicBezTo>
                    <a:pt x="3808487" y="117724"/>
                    <a:pt x="3807261" y="118214"/>
                    <a:pt x="3806035" y="118827"/>
                  </a:cubicBezTo>
                  <a:cubicBezTo>
                    <a:pt x="3804809" y="119441"/>
                    <a:pt x="3803705" y="120054"/>
                    <a:pt x="3802601" y="120790"/>
                  </a:cubicBezTo>
                  <a:cubicBezTo>
                    <a:pt x="3801498" y="121525"/>
                    <a:pt x="3800271" y="122261"/>
                    <a:pt x="3799290" y="123119"/>
                  </a:cubicBezTo>
                  <a:cubicBezTo>
                    <a:pt x="3797083" y="124836"/>
                    <a:pt x="3795366" y="126553"/>
                    <a:pt x="3793895" y="128147"/>
                  </a:cubicBezTo>
                  <a:cubicBezTo>
                    <a:pt x="3792423" y="129864"/>
                    <a:pt x="3791442" y="131458"/>
                    <a:pt x="3790829" y="133052"/>
                  </a:cubicBezTo>
                  <a:cubicBezTo>
                    <a:pt x="3790216" y="134647"/>
                    <a:pt x="3789971" y="135996"/>
                    <a:pt x="3790216" y="137222"/>
                  </a:cubicBezTo>
                  <a:cubicBezTo>
                    <a:pt x="3790461" y="138448"/>
                    <a:pt x="3791197" y="139429"/>
                    <a:pt x="3792301" y="140165"/>
                  </a:cubicBezTo>
                  <a:cubicBezTo>
                    <a:pt x="3792914" y="140533"/>
                    <a:pt x="3793527" y="140778"/>
                    <a:pt x="3794385" y="140901"/>
                  </a:cubicBezTo>
                  <a:cubicBezTo>
                    <a:pt x="3795244" y="141023"/>
                    <a:pt x="3795979" y="141146"/>
                    <a:pt x="3796838" y="141146"/>
                  </a:cubicBezTo>
                  <a:cubicBezTo>
                    <a:pt x="3797696" y="141146"/>
                    <a:pt x="3798677" y="141146"/>
                    <a:pt x="3799658" y="140901"/>
                  </a:cubicBezTo>
                  <a:cubicBezTo>
                    <a:pt x="3800639" y="140778"/>
                    <a:pt x="3801743" y="140533"/>
                    <a:pt x="3802724" y="140165"/>
                  </a:cubicBezTo>
                  <a:cubicBezTo>
                    <a:pt x="3803828" y="139797"/>
                    <a:pt x="3805054" y="139429"/>
                    <a:pt x="3806158" y="138939"/>
                  </a:cubicBezTo>
                  <a:cubicBezTo>
                    <a:pt x="3807384" y="138448"/>
                    <a:pt x="3808487" y="137958"/>
                    <a:pt x="3809714" y="137344"/>
                  </a:cubicBezTo>
                  <a:cubicBezTo>
                    <a:pt x="3810940" y="136731"/>
                    <a:pt x="3812044" y="136118"/>
                    <a:pt x="3813270" y="135382"/>
                  </a:cubicBezTo>
                  <a:cubicBezTo>
                    <a:pt x="3814496" y="134647"/>
                    <a:pt x="3815600" y="133788"/>
                    <a:pt x="3816704" y="132930"/>
                  </a:cubicBezTo>
                  <a:cubicBezTo>
                    <a:pt x="3818788" y="131336"/>
                    <a:pt x="3820628" y="129619"/>
                    <a:pt x="3822099" y="127902"/>
                  </a:cubicBezTo>
                  <a:cubicBezTo>
                    <a:pt x="3823571" y="126185"/>
                    <a:pt x="3824552" y="124591"/>
                    <a:pt x="3825165" y="122997"/>
                  </a:cubicBezTo>
                  <a:cubicBezTo>
                    <a:pt x="3825778" y="121403"/>
                    <a:pt x="3826024" y="120054"/>
                    <a:pt x="3825656" y="118827"/>
                  </a:cubicBezTo>
                  <a:cubicBezTo>
                    <a:pt x="3825410" y="117601"/>
                    <a:pt x="3824674" y="116620"/>
                    <a:pt x="3823448" y="116007"/>
                  </a:cubicBezTo>
                  <a:cubicBezTo>
                    <a:pt x="3822835" y="115639"/>
                    <a:pt x="3822222" y="115394"/>
                    <a:pt x="3821486" y="115271"/>
                  </a:cubicBezTo>
                  <a:cubicBezTo>
                    <a:pt x="3820750" y="115149"/>
                    <a:pt x="3819892" y="115026"/>
                    <a:pt x="3819034" y="115026"/>
                  </a:cubicBezTo>
                  <a:cubicBezTo>
                    <a:pt x="3818175" y="115026"/>
                    <a:pt x="3817194" y="115026"/>
                    <a:pt x="3816213" y="115271"/>
                  </a:cubicBezTo>
                  <a:cubicBezTo>
                    <a:pt x="3815232" y="115394"/>
                    <a:pt x="3814129" y="115639"/>
                    <a:pt x="3813147" y="116007"/>
                  </a:cubicBezTo>
                  <a:moveTo>
                    <a:pt x="1472774" y="773421"/>
                  </a:moveTo>
                  <a:cubicBezTo>
                    <a:pt x="1472161" y="773544"/>
                    <a:pt x="1471547" y="773789"/>
                    <a:pt x="1470812" y="774157"/>
                  </a:cubicBezTo>
                  <a:cubicBezTo>
                    <a:pt x="1470076" y="774402"/>
                    <a:pt x="1469463" y="774770"/>
                    <a:pt x="1468727" y="775138"/>
                  </a:cubicBezTo>
                  <a:cubicBezTo>
                    <a:pt x="1467991" y="775506"/>
                    <a:pt x="1467255" y="775996"/>
                    <a:pt x="1466520" y="776487"/>
                  </a:cubicBezTo>
                  <a:cubicBezTo>
                    <a:pt x="1465784" y="776977"/>
                    <a:pt x="1464926" y="777590"/>
                    <a:pt x="1464190" y="778081"/>
                  </a:cubicBezTo>
                  <a:cubicBezTo>
                    <a:pt x="1462596" y="779307"/>
                    <a:pt x="1461247" y="780656"/>
                    <a:pt x="1460020" y="781882"/>
                  </a:cubicBezTo>
                  <a:cubicBezTo>
                    <a:pt x="1458794" y="783109"/>
                    <a:pt x="1457690" y="784580"/>
                    <a:pt x="1456955" y="785806"/>
                  </a:cubicBezTo>
                  <a:cubicBezTo>
                    <a:pt x="1456096" y="787033"/>
                    <a:pt x="1455606" y="788259"/>
                    <a:pt x="1455238" y="789363"/>
                  </a:cubicBezTo>
                  <a:cubicBezTo>
                    <a:pt x="1454993" y="790466"/>
                    <a:pt x="1454870" y="791325"/>
                    <a:pt x="1455238" y="792061"/>
                  </a:cubicBezTo>
                  <a:cubicBezTo>
                    <a:pt x="1455360" y="792428"/>
                    <a:pt x="1455606" y="792674"/>
                    <a:pt x="1455974" y="792919"/>
                  </a:cubicBezTo>
                  <a:cubicBezTo>
                    <a:pt x="1456342" y="793164"/>
                    <a:pt x="1456709" y="793287"/>
                    <a:pt x="1457077" y="793409"/>
                  </a:cubicBezTo>
                  <a:cubicBezTo>
                    <a:pt x="1457568" y="793409"/>
                    <a:pt x="1458058" y="793409"/>
                    <a:pt x="1458549" y="793409"/>
                  </a:cubicBezTo>
                  <a:cubicBezTo>
                    <a:pt x="1459039" y="793409"/>
                    <a:pt x="1459653" y="793287"/>
                    <a:pt x="1460388" y="793041"/>
                  </a:cubicBezTo>
                  <a:cubicBezTo>
                    <a:pt x="1461001" y="792919"/>
                    <a:pt x="1461614" y="792674"/>
                    <a:pt x="1462350" y="792306"/>
                  </a:cubicBezTo>
                  <a:cubicBezTo>
                    <a:pt x="1463086" y="792061"/>
                    <a:pt x="1463699" y="791693"/>
                    <a:pt x="1464435" y="791325"/>
                  </a:cubicBezTo>
                  <a:cubicBezTo>
                    <a:pt x="1465171" y="790957"/>
                    <a:pt x="1465907" y="790466"/>
                    <a:pt x="1466642" y="789976"/>
                  </a:cubicBezTo>
                  <a:cubicBezTo>
                    <a:pt x="1467378" y="789485"/>
                    <a:pt x="1468237" y="788872"/>
                    <a:pt x="1468972" y="788259"/>
                  </a:cubicBezTo>
                  <a:cubicBezTo>
                    <a:pt x="1470567" y="787033"/>
                    <a:pt x="1472038" y="785684"/>
                    <a:pt x="1473264" y="784457"/>
                  </a:cubicBezTo>
                  <a:cubicBezTo>
                    <a:pt x="1474491" y="783109"/>
                    <a:pt x="1475594" y="781760"/>
                    <a:pt x="1476453" y="780533"/>
                  </a:cubicBezTo>
                  <a:cubicBezTo>
                    <a:pt x="1477311" y="779307"/>
                    <a:pt x="1477802" y="778081"/>
                    <a:pt x="1478169" y="776977"/>
                  </a:cubicBezTo>
                  <a:cubicBezTo>
                    <a:pt x="1478415" y="775873"/>
                    <a:pt x="1478415" y="775015"/>
                    <a:pt x="1478169" y="774279"/>
                  </a:cubicBezTo>
                  <a:cubicBezTo>
                    <a:pt x="1478047" y="773911"/>
                    <a:pt x="1477802" y="773666"/>
                    <a:pt x="1477434" y="773421"/>
                  </a:cubicBezTo>
                  <a:cubicBezTo>
                    <a:pt x="1477066" y="773176"/>
                    <a:pt x="1476698" y="773053"/>
                    <a:pt x="1476330" y="772930"/>
                  </a:cubicBezTo>
                  <a:cubicBezTo>
                    <a:pt x="1475962" y="772808"/>
                    <a:pt x="1475349" y="772930"/>
                    <a:pt x="1474858" y="772930"/>
                  </a:cubicBezTo>
                  <a:cubicBezTo>
                    <a:pt x="1474368" y="772930"/>
                    <a:pt x="1473755" y="773053"/>
                    <a:pt x="1473019" y="773298"/>
                  </a:cubicBezTo>
                  <a:moveTo>
                    <a:pt x="3847361" y="136731"/>
                  </a:moveTo>
                  <a:cubicBezTo>
                    <a:pt x="3846257" y="136977"/>
                    <a:pt x="3845154" y="137467"/>
                    <a:pt x="3844050" y="137835"/>
                  </a:cubicBezTo>
                  <a:cubicBezTo>
                    <a:pt x="3842946" y="138326"/>
                    <a:pt x="3841720" y="138816"/>
                    <a:pt x="3840616" y="139307"/>
                  </a:cubicBezTo>
                  <a:cubicBezTo>
                    <a:pt x="3839513" y="139797"/>
                    <a:pt x="3838286" y="140533"/>
                    <a:pt x="3837183" y="141146"/>
                  </a:cubicBezTo>
                  <a:cubicBezTo>
                    <a:pt x="3836079" y="141759"/>
                    <a:pt x="3834975" y="142617"/>
                    <a:pt x="3833872" y="143353"/>
                  </a:cubicBezTo>
                  <a:cubicBezTo>
                    <a:pt x="3831664" y="144947"/>
                    <a:pt x="3829825" y="146664"/>
                    <a:pt x="3828354" y="148381"/>
                  </a:cubicBezTo>
                  <a:cubicBezTo>
                    <a:pt x="3826882" y="150098"/>
                    <a:pt x="3825778" y="151815"/>
                    <a:pt x="3825042" y="153286"/>
                  </a:cubicBezTo>
                  <a:cubicBezTo>
                    <a:pt x="3824307" y="154758"/>
                    <a:pt x="3824061" y="156352"/>
                    <a:pt x="3824307" y="157578"/>
                  </a:cubicBezTo>
                  <a:cubicBezTo>
                    <a:pt x="3824429" y="158805"/>
                    <a:pt x="3825165" y="159908"/>
                    <a:pt x="3826269" y="160644"/>
                  </a:cubicBezTo>
                  <a:cubicBezTo>
                    <a:pt x="3826882" y="161012"/>
                    <a:pt x="3827618" y="161257"/>
                    <a:pt x="3828354" y="161502"/>
                  </a:cubicBezTo>
                  <a:cubicBezTo>
                    <a:pt x="3829089" y="161748"/>
                    <a:pt x="3829947" y="161748"/>
                    <a:pt x="3830929" y="161870"/>
                  </a:cubicBezTo>
                  <a:cubicBezTo>
                    <a:pt x="3831909" y="161870"/>
                    <a:pt x="3832891" y="161870"/>
                    <a:pt x="3833872" y="161625"/>
                  </a:cubicBezTo>
                  <a:cubicBezTo>
                    <a:pt x="3834975" y="161502"/>
                    <a:pt x="3836079" y="161257"/>
                    <a:pt x="3837183" y="160889"/>
                  </a:cubicBezTo>
                  <a:cubicBezTo>
                    <a:pt x="3838286" y="160644"/>
                    <a:pt x="3839390" y="160276"/>
                    <a:pt x="3840494" y="159786"/>
                  </a:cubicBezTo>
                  <a:cubicBezTo>
                    <a:pt x="3841597" y="159295"/>
                    <a:pt x="3842824" y="158805"/>
                    <a:pt x="3843927" y="158314"/>
                  </a:cubicBezTo>
                  <a:cubicBezTo>
                    <a:pt x="3845031" y="157701"/>
                    <a:pt x="3846257" y="157088"/>
                    <a:pt x="3847361" y="156475"/>
                  </a:cubicBezTo>
                  <a:cubicBezTo>
                    <a:pt x="3848464" y="155739"/>
                    <a:pt x="3849568" y="155003"/>
                    <a:pt x="3850672" y="154267"/>
                  </a:cubicBezTo>
                  <a:cubicBezTo>
                    <a:pt x="3852879" y="152550"/>
                    <a:pt x="3854719" y="150834"/>
                    <a:pt x="3856313" y="149117"/>
                  </a:cubicBezTo>
                  <a:cubicBezTo>
                    <a:pt x="3857784" y="147400"/>
                    <a:pt x="3858888" y="145683"/>
                    <a:pt x="3859624" y="144089"/>
                  </a:cubicBezTo>
                  <a:cubicBezTo>
                    <a:pt x="3860359" y="142495"/>
                    <a:pt x="3860605" y="141023"/>
                    <a:pt x="3860359" y="139797"/>
                  </a:cubicBezTo>
                  <a:cubicBezTo>
                    <a:pt x="3860114" y="138571"/>
                    <a:pt x="3859501" y="137467"/>
                    <a:pt x="3858275" y="136731"/>
                  </a:cubicBezTo>
                  <a:cubicBezTo>
                    <a:pt x="3857662" y="136363"/>
                    <a:pt x="3856926" y="136118"/>
                    <a:pt x="3856190" y="135873"/>
                  </a:cubicBezTo>
                  <a:cubicBezTo>
                    <a:pt x="3855454" y="135628"/>
                    <a:pt x="3854596" y="135628"/>
                    <a:pt x="3853615" y="135628"/>
                  </a:cubicBezTo>
                  <a:cubicBezTo>
                    <a:pt x="3852634" y="135628"/>
                    <a:pt x="3851653" y="135628"/>
                    <a:pt x="3850672" y="135873"/>
                  </a:cubicBezTo>
                  <a:cubicBezTo>
                    <a:pt x="3849568" y="135996"/>
                    <a:pt x="3848587" y="136241"/>
                    <a:pt x="3847361" y="136609"/>
                  </a:cubicBezTo>
                  <a:moveTo>
                    <a:pt x="1427401" y="808983"/>
                  </a:moveTo>
                  <a:cubicBezTo>
                    <a:pt x="1426788" y="809106"/>
                    <a:pt x="1426052" y="809351"/>
                    <a:pt x="1425439" y="809719"/>
                  </a:cubicBezTo>
                  <a:cubicBezTo>
                    <a:pt x="1424703" y="809964"/>
                    <a:pt x="1423967" y="810332"/>
                    <a:pt x="1423232" y="810823"/>
                  </a:cubicBezTo>
                  <a:cubicBezTo>
                    <a:pt x="1422496" y="811313"/>
                    <a:pt x="1421760" y="811681"/>
                    <a:pt x="1420902" y="812172"/>
                  </a:cubicBezTo>
                  <a:cubicBezTo>
                    <a:pt x="1420043" y="812662"/>
                    <a:pt x="1419308" y="813275"/>
                    <a:pt x="1418572" y="813888"/>
                  </a:cubicBezTo>
                  <a:cubicBezTo>
                    <a:pt x="1416978" y="815115"/>
                    <a:pt x="1415629" y="816464"/>
                    <a:pt x="1414402" y="817813"/>
                  </a:cubicBezTo>
                  <a:cubicBezTo>
                    <a:pt x="1413176" y="819162"/>
                    <a:pt x="1412195" y="820510"/>
                    <a:pt x="1411337" y="821737"/>
                  </a:cubicBezTo>
                  <a:cubicBezTo>
                    <a:pt x="1410601" y="822963"/>
                    <a:pt x="1409988" y="824189"/>
                    <a:pt x="1409742" y="825293"/>
                  </a:cubicBezTo>
                  <a:cubicBezTo>
                    <a:pt x="1409497" y="826397"/>
                    <a:pt x="1409497" y="827255"/>
                    <a:pt x="1409742" y="827991"/>
                  </a:cubicBezTo>
                  <a:cubicBezTo>
                    <a:pt x="1409865" y="828359"/>
                    <a:pt x="1410233" y="828604"/>
                    <a:pt x="1410478" y="828727"/>
                  </a:cubicBezTo>
                  <a:cubicBezTo>
                    <a:pt x="1410846" y="828972"/>
                    <a:pt x="1411214" y="829094"/>
                    <a:pt x="1411582" y="829094"/>
                  </a:cubicBezTo>
                  <a:cubicBezTo>
                    <a:pt x="1411950" y="829094"/>
                    <a:pt x="1412440" y="829094"/>
                    <a:pt x="1413054" y="829094"/>
                  </a:cubicBezTo>
                  <a:cubicBezTo>
                    <a:pt x="1413544" y="829094"/>
                    <a:pt x="1414157" y="828972"/>
                    <a:pt x="1414770" y="828727"/>
                  </a:cubicBezTo>
                  <a:cubicBezTo>
                    <a:pt x="1415384" y="828604"/>
                    <a:pt x="1416119" y="828359"/>
                    <a:pt x="1416732" y="827991"/>
                  </a:cubicBezTo>
                  <a:cubicBezTo>
                    <a:pt x="1417468" y="827745"/>
                    <a:pt x="1418204" y="827378"/>
                    <a:pt x="1418940" y="826887"/>
                  </a:cubicBezTo>
                  <a:cubicBezTo>
                    <a:pt x="1419675" y="826519"/>
                    <a:pt x="1420411" y="826029"/>
                    <a:pt x="1421270" y="825416"/>
                  </a:cubicBezTo>
                  <a:cubicBezTo>
                    <a:pt x="1422128" y="824802"/>
                    <a:pt x="1422864" y="824312"/>
                    <a:pt x="1423600" y="823699"/>
                  </a:cubicBezTo>
                  <a:cubicBezTo>
                    <a:pt x="1425194" y="822472"/>
                    <a:pt x="1426543" y="821124"/>
                    <a:pt x="1427769" y="819775"/>
                  </a:cubicBezTo>
                  <a:cubicBezTo>
                    <a:pt x="1428995" y="818426"/>
                    <a:pt x="1429976" y="817077"/>
                    <a:pt x="1430835" y="815850"/>
                  </a:cubicBezTo>
                  <a:cubicBezTo>
                    <a:pt x="1431570" y="814624"/>
                    <a:pt x="1432184" y="813398"/>
                    <a:pt x="1432429" y="812417"/>
                  </a:cubicBezTo>
                  <a:cubicBezTo>
                    <a:pt x="1432674" y="811313"/>
                    <a:pt x="1432674" y="810455"/>
                    <a:pt x="1432306" y="809842"/>
                  </a:cubicBezTo>
                  <a:cubicBezTo>
                    <a:pt x="1432184" y="809474"/>
                    <a:pt x="1431938" y="809228"/>
                    <a:pt x="1431570" y="808983"/>
                  </a:cubicBezTo>
                  <a:cubicBezTo>
                    <a:pt x="1431203" y="808738"/>
                    <a:pt x="1430835" y="808615"/>
                    <a:pt x="1430467" y="808615"/>
                  </a:cubicBezTo>
                  <a:cubicBezTo>
                    <a:pt x="1430099" y="808615"/>
                    <a:pt x="1429608" y="808615"/>
                    <a:pt x="1428995" y="808615"/>
                  </a:cubicBezTo>
                  <a:cubicBezTo>
                    <a:pt x="1428505" y="808615"/>
                    <a:pt x="1427892" y="808738"/>
                    <a:pt x="1427278" y="808983"/>
                  </a:cubicBezTo>
                  <a:moveTo>
                    <a:pt x="3880225" y="159295"/>
                  </a:moveTo>
                  <a:cubicBezTo>
                    <a:pt x="3879122" y="159540"/>
                    <a:pt x="3878141" y="159908"/>
                    <a:pt x="3877037" y="160399"/>
                  </a:cubicBezTo>
                  <a:cubicBezTo>
                    <a:pt x="3875933" y="160767"/>
                    <a:pt x="3874830" y="161257"/>
                    <a:pt x="3873726" y="161870"/>
                  </a:cubicBezTo>
                  <a:cubicBezTo>
                    <a:pt x="3872622" y="162361"/>
                    <a:pt x="3871519" y="162974"/>
                    <a:pt x="3870415" y="163710"/>
                  </a:cubicBezTo>
                  <a:cubicBezTo>
                    <a:pt x="3869312" y="164323"/>
                    <a:pt x="3868208" y="165059"/>
                    <a:pt x="3867227" y="165794"/>
                  </a:cubicBezTo>
                  <a:cubicBezTo>
                    <a:pt x="3865019" y="167389"/>
                    <a:pt x="3863057" y="169105"/>
                    <a:pt x="3861463" y="170945"/>
                  </a:cubicBezTo>
                  <a:cubicBezTo>
                    <a:pt x="3859869" y="172662"/>
                    <a:pt x="3858765" y="174378"/>
                    <a:pt x="3858030" y="175973"/>
                  </a:cubicBezTo>
                  <a:cubicBezTo>
                    <a:pt x="3857294" y="177567"/>
                    <a:pt x="3856926" y="179161"/>
                    <a:pt x="3857049" y="180387"/>
                  </a:cubicBezTo>
                  <a:cubicBezTo>
                    <a:pt x="3857171" y="181736"/>
                    <a:pt x="3857784" y="182840"/>
                    <a:pt x="3858888" y="183576"/>
                  </a:cubicBezTo>
                  <a:cubicBezTo>
                    <a:pt x="3859501" y="184066"/>
                    <a:pt x="3860114" y="184311"/>
                    <a:pt x="3860973" y="184557"/>
                  </a:cubicBezTo>
                  <a:cubicBezTo>
                    <a:pt x="3861709" y="184802"/>
                    <a:pt x="3862689" y="184924"/>
                    <a:pt x="3863670" y="184924"/>
                  </a:cubicBezTo>
                  <a:cubicBezTo>
                    <a:pt x="3864652" y="184924"/>
                    <a:pt x="3865632" y="184924"/>
                    <a:pt x="3866736" y="184802"/>
                  </a:cubicBezTo>
                  <a:cubicBezTo>
                    <a:pt x="3867840" y="184679"/>
                    <a:pt x="3868944" y="184434"/>
                    <a:pt x="3870170" y="184066"/>
                  </a:cubicBezTo>
                  <a:cubicBezTo>
                    <a:pt x="3871274" y="183821"/>
                    <a:pt x="3872377" y="183453"/>
                    <a:pt x="3873481" y="182962"/>
                  </a:cubicBezTo>
                  <a:cubicBezTo>
                    <a:pt x="3874584" y="182472"/>
                    <a:pt x="3875688" y="182104"/>
                    <a:pt x="3876792" y="181491"/>
                  </a:cubicBezTo>
                  <a:cubicBezTo>
                    <a:pt x="3877895" y="181000"/>
                    <a:pt x="3878999" y="180387"/>
                    <a:pt x="3880103" y="179651"/>
                  </a:cubicBezTo>
                  <a:cubicBezTo>
                    <a:pt x="3881207" y="179038"/>
                    <a:pt x="3882310" y="178303"/>
                    <a:pt x="3883414" y="177444"/>
                  </a:cubicBezTo>
                  <a:cubicBezTo>
                    <a:pt x="3885621" y="175850"/>
                    <a:pt x="3887583" y="174011"/>
                    <a:pt x="3889177" y="172294"/>
                  </a:cubicBezTo>
                  <a:cubicBezTo>
                    <a:pt x="3890772" y="170577"/>
                    <a:pt x="3891875" y="168860"/>
                    <a:pt x="3892611" y="167266"/>
                  </a:cubicBezTo>
                  <a:cubicBezTo>
                    <a:pt x="3893347" y="165672"/>
                    <a:pt x="3893715" y="164200"/>
                    <a:pt x="3893592" y="162851"/>
                  </a:cubicBezTo>
                  <a:cubicBezTo>
                    <a:pt x="3893469" y="161502"/>
                    <a:pt x="3892856" y="160399"/>
                    <a:pt x="3891752" y="159663"/>
                  </a:cubicBezTo>
                  <a:cubicBezTo>
                    <a:pt x="3891139" y="159172"/>
                    <a:pt x="3890404" y="158927"/>
                    <a:pt x="3889668" y="158682"/>
                  </a:cubicBezTo>
                  <a:cubicBezTo>
                    <a:pt x="3888809" y="158437"/>
                    <a:pt x="3887951" y="158314"/>
                    <a:pt x="3886970" y="158314"/>
                  </a:cubicBezTo>
                  <a:cubicBezTo>
                    <a:pt x="3885989" y="158314"/>
                    <a:pt x="3885008" y="158314"/>
                    <a:pt x="3883904" y="158437"/>
                  </a:cubicBezTo>
                  <a:cubicBezTo>
                    <a:pt x="3882801" y="158559"/>
                    <a:pt x="3881697" y="158805"/>
                    <a:pt x="3880471" y="159172"/>
                  </a:cubicBezTo>
                  <a:moveTo>
                    <a:pt x="1382396" y="845036"/>
                  </a:moveTo>
                  <a:cubicBezTo>
                    <a:pt x="1381783" y="845159"/>
                    <a:pt x="1381047" y="845404"/>
                    <a:pt x="1380312" y="845772"/>
                  </a:cubicBezTo>
                  <a:cubicBezTo>
                    <a:pt x="1379576" y="846140"/>
                    <a:pt x="1378840" y="846508"/>
                    <a:pt x="1377982" y="846876"/>
                  </a:cubicBezTo>
                  <a:cubicBezTo>
                    <a:pt x="1377246" y="847366"/>
                    <a:pt x="1376387" y="847857"/>
                    <a:pt x="1375529" y="848347"/>
                  </a:cubicBezTo>
                  <a:cubicBezTo>
                    <a:pt x="1374671" y="848960"/>
                    <a:pt x="1373935" y="849573"/>
                    <a:pt x="1373076" y="850187"/>
                  </a:cubicBezTo>
                  <a:cubicBezTo>
                    <a:pt x="1371482" y="851413"/>
                    <a:pt x="1370133" y="852762"/>
                    <a:pt x="1368907" y="854111"/>
                  </a:cubicBezTo>
                  <a:cubicBezTo>
                    <a:pt x="1367681" y="855460"/>
                    <a:pt x="1366700" y="856809"/>
                    <a:pt x="1365964" y="858035"/>
                  </a:cubicBezTo>
                  <a:cubicBezTo>
                    <a:pt x="1365228" y="859261"/>
                    <a:pt x="1364738" y="860487"/>
                    <a:pt x="1364492" y="861468"/>
                  </a:cubicBezTo>
                  <a:cubicBezTo>
                    <a:pt x="1364247" y="862450"/>
                    <a:pt x="1364370" y="863431"/>
                    <a:pt x="1364738" y="864044"/>
                  </a:cubicBezTo>
                  <a:cubicBezTo>
                    <a:pt x="1364860" y="864412"/>
                    <a:pt x="1365106" y="864657"/>
                    <a:pt x="1365473" y="864779"/>
                  </a:cubicBezTo>
                  <a:cubicBezTo>
                    <a:pt x="1365719" y="864902"/>
                    <a:pt x="1366087" y="865147"/>
                    <a:pt x="1366577" y="865147"/>
                  </a:cubicBezTo>
                  <a:cubicBezTo>
                    <a:pt x="1366945" y="865147"/>
                    <a:pt x="1367436" y="865147"/>
                    <a:pt x="1367926" y="865147"/>
                  </a:cubicBezTo>
                  <a:cubicBezTo>
                    <a:pt x="1368417" y="865147"/>
                    <a:pt x="1369030" y="865025"/>
                    <a:pt x="1369520" y="864779"/>
                  </a:cubicBezTo>
                  <a:cubicBezTo>
                    <a:pt x="1370133" y="864657"/>
                    <a:pt x="1370869" y="864412"/>
                    <a:pt x="1371605" y="864044"/>
                  </a:cubicBezTo>
                  <a:cubicBezTo>
                    <a:pt x="1372341" y="863676"/>
                    <a:pt x="1373076" y="863308"/>
                    <a:pt x="1373935" y="862940"/>
                  </a:cubicBezTo>
                  <a:cubicBezTo>
                    <a:pt x="1374671" y="862450"/>
                    <a:pt x="1375529" y="861959"/>
                    <a:pt x="1376387" y="861468"/>
                  </a:cubicBezTo>
                  <a:cubicBezTo>
                    <a:pt x="1377246" y="860855"/>
                    <a:pt x="1377982" y="860242"/>
                    <a:pt x="1378840" y="859629"/>
                  </a:cubicBezTo>
                  <a:cubicBezTo>
                    <a:pt x="1380434" y="858403"/>
                    <a:pt x="1381783" y="857054"/>
                    <a:pt x="1383009" y="855705"/>
                  </a:cubicBezTo>
                  <a:cubicBezTo>
                    <a:pt x="1384236" y="854356"/>
                    <a:pt x="1385217" y="853007"/>
                    <a:pt x="1385952" y="851781"/>
                  </a:cubicBezTo>
                  <a:cubicBezTo>
                    <a:pt x="1386688" y="850554"/>
                    <a:pt x="1387179" y="849328"/>
                    <a:pt x="1387424" y="848347"/>
                  </a:cubicBezTo>
                  <a:cubicBezTo>
                    <a:pt x="1387669" y="847366"/>
                    <a:pt x="1387547" y="846508"/>
                    <a:pt x="1387179" y="845772"/>
                  </a:cubicBezTo>
                  <a:cubicBezTo>
                    <a:pt x="1387056" y="845404"/>
                    <a:pt x="1386688" y="845159"/>
                    <a:pt x="1386443" y="845036"/>
                  </a:cubicBezTo>
                  <a:cubicBezTo>
                    <a:pt x="1386198" y="844914"/>
                    <a:pt x="1385830" y="844791"/>
                    <a:pt x="1385339" y="844668"/>
                  </a:cubicBezTo>
                  <a:cubicBezTo>
                    <a:pt x="1384971" y="844668"/>
                    <a:pt x="1384481" y="844668"/>
                    <a:pt x="1383990" y="844668"/>
                  </a:cubicBezTo>
                  <a:cubicBezTo>
                    <a:pt x="1383500" y="844668"/>
                    <a:pt x="1382887" y="844791"/>
                    <a:pt x="1382396" y="845036"/>
                  </a:cubicBezTo>
                  <a:moveTo>
                    <a:pt x="3911986" y="183821"/>
                  </a:moveTo>
                  <a:cubicBezTo>
                    <a:pt x="3911005" y="184066"/>
                    <a:pt x="3909902" y="184434"/>
                    <a:pt x="3908798" y="184802"/>
                  </a:cubicBezTo>
                  <a:cubicBezTo>
                    <a:pt x="3907694" y="185170"/>
                    <a:pt x="3906590" y="185660"/>
                    <a:pt x="3905610" y="186151"/>
                  </a:cubicBezTo>
                  <a:cubicBezTo>
                    <a:pt x="3904629" y="186641"/>
                    <a:pt x="3903402" y="187254"/>
                    <a:pt x="3902421" y="187868"/>
                  </a:cubicBezTo>
                  <a:cubicBezTo>
                    <a:pt x="3901318" y="188481"/>
                    <a:pt x="3900337" y="189216"/>
                    <a:pt x="3899233" y="189952"/>
                  </a:cubicBezTo>
                  <a:cubicBezTo>
                    <a:pt x="3896903" y="191546"/>
                    <a:pt x="3894941" y="193263"/>
                    <a:pt x="3893347" y="194980"/>
                  </a:cubicBezTo>
                  <a:cubicBezTo>
                    <a:pt x="3891752" y="196697"/>
                    <a:pt x="3890526" y="198414"/>
                    <a:pt x="3889668" y="200130"/>
                  </a:cubicBezTo>
                  <a:cubicBezTo>
                    <a:pt x="3888809" y="201725"/>
                    <a:pt x="3888442" y="203319"/>
                    <a:pt x="3888564" y="204668"/>
                  </a:cubicBezTo>
                  <a:cubicBezTo>
                    <a:pt x="3888564" y="206017"/>
                    <a:pt x="3889177" y="207243"/>
                    <a:pt x="3890281" y="208101"/>
                  </a:cubicBezTo>
                  <a:cubicBezTo>
                    <a:pt x="3890894" y="208592"/>
                    <a:pt x="3891507" y="208960"/>
                    <a:pt x="3892366" y="209205"/>
                  </a:cubicBezTo>
                  <a:cubicBezTo>
                    <a:pt x="3893224" y="209450"/>
                    <a:pt x="3894082" y="209573"/>
                    <a:pt x="3895064" y="209696"/>
                  </a:cubicBezTo>
                  <a:cubicBezTo>
                    <a:pt x="3896045" y="209696"/>
                    <a:pt x="3897148" y="209696"/>
                    <a:pt x="3898252" y="209573"/>
                  </a:cubicBezTo>
                  <a:cubicBezTo>
                    <a:pt x="3899355" y="209450"/>
                    <a:pt x="3900582" y="209205"/>
                    <a:pt x="3901808" y="208837"/>
                  </a:cubicBezTo>
                  <a:cubicBezTo>
                    <a:pt x="3902789" y="208592"/>
                    <a:pt x="3903893" y="208224"/>
                    <a:pt x="3904997" y="207856"/>
                  </a:cubicBezTo>
                  <a:cubicBezTo>
                    <a:pt x="3906100" y="207488"/>
                    <a:pt x="3907204" y="206998"/>
                    <a:pt x="3908185" y="206507"/>
                  </a:cubicBezTo>
                  <a:cubicBezTo>
                    <a:pt x="3909288" y="206017"/>
                    <a:pt x="3910392" y="205404"/>
                    <a:pt x="3911496" y="204790"/>
                  </a:cubicBezTo>
                  <a:cubicBezTo>
                    <a:pt x="3912600" y="204177"/>
                    <a:pt x="3913703" y="203441"/>
                    <a:pt x="3914684" y="202706"/>
                  </a:cubicBezTo>
                  <a:cubicBezTo>
                    <a:pt x="3917014" y="201112"/>
                    <a:pt x="3918976" y="199395"/>
                    <a:pt x="3920570" y="197555"/>
                  </a:cubicBezTo>
                  <a:cubicBezTo>
                    <a:pt x="3922165" y="195838"/>
                    <a:pt x="3923391" y="194122"/>
                    <a:pt x="3924249" y="192405"/>
                  </a:cubicBezTo>
                  <a:cubicBezTo>
                    <a:pt x="3925108" y="190688"/>
                    <a:pt x="3925475" y="189216"/>
                    <a:pt x="3925353" y="187868"/>
                  </a:cubicBezTo>
                  <a:cubicBezTo>
                    <a:pt x="3925353" y="186519"/>
                    <a:pt x="3924740" y="185292"/>
                    <a:pt x="3923636" y="184434"/>
                  </a:cubicBezTo>
                  <a:cubicBezTo>
                    <a:pt x="3923023" y="183943"/>
                    <a:pt x="3922287" y="183576"/>
                    <a:pt x="3921551" y="183330"/>
                  </a:cubicBezTo>
                  <a:cubicBezTo>
                    <a:pt x="3920693" y="183085"/>
                    <a:pt x="3919835" y="182962"/>
                    <a:pt x="3918853" y="182840"/>
                  </a:cubicBezTo>
                  <a:cubicBezTo>
                    <a:pt x="3917872" y="182840"/>
                    <a:pt x="3916769" y="182840"/>
                    <a:pt x="3915665" y="182962"/>
                  </a:cubicBezTo>
                  <a:cubicBezTo>
                    <a:pt x="3914562" y="183085"/>
                    <a:pt x="3913335" y="183330"/>
                    <a:pt x="3912109" y="183698"/>
                  </a:cubicBezTo>
                  <a:moveTo>
                    <a:pt x="1337882" y="881702"/>
                  </a:moveTo>
                  <a:cubicBezTo>
                    <a:pt x="1337146" y="881825"/>
                    <a:pt x="1336533" y="882193"/>
                    <a:pt x="1335675" y="882438"/>
                  </a:cubicBezTo>
                  <a:cubicBezTo>
                    <a:pt x="1334939" y="882806"/>
                    <a:pt x="1334080" y="883174"/>
                    <a:pt x="1333345" y="883664"/>
                  </a:cubicBezTo>
                  <a:cubicBezTo>
                    <a:pt x="1332486" y="884155"/>
                    <a:pt x="1331750" y="884645"/>
                    <a:pt x="1330892" y="885259"/>
                  </a:cubicBezTo>
                  <a:cubicBezTo>
                    <a:pt x="1330034" y="885872"/>
                    <a:pt x="1329175" y="886485"/>
                    <a:pt x="1328317" y="887221"/>
                  </a:cubicBezTo>
                  <a:cubicBezTo>
                    <a:pt x="1326845" y="888447"/>
                    <a:pt x="1325374" y="889796"/>
                    <a:pt x="1324270" y="891145"/>
                  </a:cubicBezTo>
                  <a:cubicBezTo>
                    <a:pt x="1323166" y="892494"/>
                    <a:pt x="1322185" y="893842"/>
                    <a:pt x="1321450" y="895069"/>
                  </a:cubicBezTo>
                  <a:cubicBezTo>
                    <a:pt x="1320714" y="896295"/>
                    <a:pt x="1320223" y="897521"/>
                    <a:pt x="1320101" y="898502"/>
                  </a:cubicBezTo>
                  <a:cubicBezTo>
                    <a:pt x="1319855" y="899483"/>
                    <a:pt x="1320101" y="900342"/>
                    <a:pt x="1320469" y="900955"/>
                  </a:cubicBezTo>
                  <a:cubicBezTo>
                    <a:pt x="1320714" y="901200"/>
                    <a:pt x="1320959" y="901446"/>
                    <a:pt x="1321204" y="901568"/>
                  </a:cubicBezTo>
                  <a:cubicBezTo>
                    <a:pt x="1321450" y="901691"/>
                    <a:pt x="1321818" y="901813"/>
                    <a:pt x="1322308" y="901936"/>
                  </a:cubicBezTo>
                  <a:cubicBezTo>
                    <a:pt x="1322676" y="901936"/>
                    <a:pt x="1323166" y="901936"/>
                    <a:pt x="1323657" y="901936"/>
                  </a:cubicBezTo>
                  <a:cubicBezTo>
                    <a:pt x="1324148" y="901936"/>
                    <a:pt x="1324638" y="901813"/>
                    <a:pt x="1325251" y="901691"/>
                  </a:cubicBezTo>
                  <a:cubicBezTo>
                    <a:pt x="1325987" y="901568"/>
                    <a:pt x="1326600" y="901200"/>
                    <a:pt x="1327458" y="900955"/>
                  </a:cubicBezTo>
                  <a:cubicBezTo>
                    <a:pt x="1328194" y="900587"/>
                    <a:pt x="1329053" y="900219"/>
                    <a:pt x="1329788" y="899729"/>
                  </a:cubicBezTo>
                  <a:cubicBezTo>
                    <a:pt x="1330647" y="899238"/>
                    <a:pt x="1331505" y="898748"/>
                    <a:pt x="1332241" y="898134"/>
                  </a:cubicBezTo>
                  <a:cubicBezTo>
                    <a:pt x="1333099" y="897521"/>
                    <a:pt x="1333958" y="896908"/>
                    <a:pt x="1334816" y="896172"/>
                  </a:cubicBezTo>
                  <a:cubicBezTo>
                    <a:pt x="1336410" y="894946"/>
                    <a:pt x="1337759" y="893597"/>
                    <a:pt x="1338863" y="892248"/>
                  </a:cubicBezTo>
                  <a:cubicBezTo>
                    <a:pt x="1340089" y="890899"/>
                    <a:pt x="1341070" y="889550"/>
                    <a:pt x="1341683" y="888324"/>
                  </a:cubicBezTo>
                  <a:cubicBezTo>
                    <a:pt x="1342297" y="887098"/>
                    <a:pt x="1342910" y="885872"/>
                    <a:pt x="1343032" y="884891"/>
                  </a:cubicBezTo>
                  <a:cubicBezTo>
                    <a:pt x="1343278" y="883910"/>
                    <a:pt x="1343032" y="883051"/>
                    <a:pt x="1342664" y="882438"/>
                  </a:cubicBezTo>
                  <a:cubicBezTo>
                    <a:pt x="1342419" y="882193"/>
                    <a:pt x="1342174" y="881947"/>
                    <a:pt x="1341929" y="881825"/>
                  </a:cubicBezTo>
                  <a:cubicBezTo>
                    <a:pt x="1341683" y="881702"/>
                    <a:pt x="1341316" y="881580"/>
                    <a:pt x="1340825" y="881457"/>
                  </a:cubicBezTo>
                  <a:cubicBezTo>
                    <a:pt x="1340457" y="881457"/>
                    <a:pt x="1339967" y="881457"/>
                    <a:pt x="1339476" y="881457"/>
                  </a:cubicBezTo>
                  <a:cubicBezTo>
                    <a:pt x="1338986" y="881457"/>
                    <a:pt x="1338495" y="881580"/>
                    <a:pt x="1337882" y="881702"/>
                  </a:cubicBezTo>
                  <a:moveTo>
                    <a:pt x="3942030" y="210186"/>
                  </a:moveTo>
                  <a:cubicBezTo>
                    <a:pt x="3941050" y="210431"/>
                    <a:pt x="3940068" y="210799"/>
                    <a:pt x="3938965" y="211167"/>
                  </a:cubicBezTo>
                  <a:cubicBezTo>
                    <a:pt x="3937984" y="211535"/>
                    <a:pt x="3936880" y="212025"/>
                    <a:pt x="3935899" y="212516"/>
                  </a:cubicBezTo>
                  <a:cubicBezTo>
                    <a:pt x="3934795" y="213007"/>
                    <a:pt x="3933814" y="213497"/>
                    <a:pt x="3932710" y="214110"/>
                  </a:cubicBezTo>
                  <a:cubicBezTo>
                    <a:pt x="3931607" y="214723"/>
                    <a:pt x="3930626" y="215336"/>
                    <a:pt x="3929645" y="216072"/>
                  </a:cubicBezTo>
                  <a:cubicBezTo>
                    <a:pt x="3927315" y="217666"/>
                    <a:pt x="3925230" y="219383"/>
                    <a:pt x="3923636" y="221100"/>
                  </a:cubicBezTo>
                  <a:cubicBezTo>
                    <a:pt x="3921919" y="222817"/>
                    <a:pt x="3920693" y="224656"/>
                    <a:pt x="3919712" y="226250"/>
                  </a:cubicBezTo>
                  <a:cubicBezTo>
                    <a:pt x="3918731" y="227845"/>
                    <a:pt x="3918363" y="229561"/>
                    <a:pt x="3918363" y="230910"/>
                  </a:cubicBezTo>
                  <a:cubicBezTo>
                    <a:pt x="3918363" y="232259"/>
                    <a:pt x="3918853" y="233608"/>
                    <a:pt x="3919835" y="234589"/>
                  </a:cubicBezTo>
                  <a:cubicBezTo>
                    <a:pt x="3920448" y="235080"/>
                    <a:pt x="3921061" y="235570"/>
                    <a:pt x="3921919" y="235816"/>
                  </a:cubicBezTo>
                  <a:cubicBezTo>
                    <a:pt x="3922778" y="236061"/>
                    <a:pt x="3923759" y="236306"/>
                    <a:pt x="3924740" y="236429"/>
                  </a:cubicBezTo>
                  <a:cubicBezTo>
                    <a:pt x="3925721" y="236551"/>
                    <a:pt x="3926947" y="236429"/>
                    <a:pt x="3928051" y="236429"/>
                  </a:cubicBezTo>
                  <a:cubicBezTo>
                    <a:pt x="3929277" y="236306"/>
                    <a:pt x="3930503" y="236061"/>
                    <a:pt x="3931852" y="235693"/>
                  </a:cubicBezTo>
                  <a:cubicBezTo>
                    <a:pt x="3932833" y="235448"/>
                    <a:pt x="3933814" y="235080"/>
                    <a:pt x="3934918" y="234712"/>
                  </a:cubicBezTo>
                  <a:cubicBezTo>
                    <a:pt x="3935899" y="234344"/>
                    <a:pt x="3937003" y="233853"/>
                    <a:pt x="3938106" y="233363"/>
                  </a:cubicBezTo>
                  <a:cubicBezTo>
                    <a:pt x="3939210" y="232872"/>
                    <a:pt x="3940191" y="232382"/>
                    <a:pt x="3941295" y="231769"/>
                  </a:cubicBezTo>
                  <a:cubicBezTo>
                    <a:pt x="3942398" y="231156"/>
                    <a:pt x="3943379" y="230542"/>
                    <a:pt x="3944360" y="229807"/>
                  </a:cubicBezTo>
                  <a:cubicBezTo>
                    <a:pt x="3946813" y="228213"/>
                    <a:pt x="3948775" y="226496"/>
                    <a:pt x="3950492" y="224656"/>
                  </a:cubicBezTo>
                  <a:cubicBezTo>
                    <a:pt x="3952208" y="222939"/>
                    <a:pt x="3953558" y="221100"/>
                    <a:pt x="3954416" y="219506"/>
                  </a:cubicBezTo>
                  <a:cubicBezTo>
                    <a:pt x="3955274" y="217912"/>
                    <a:pt x="3955765" y="216195"/>
                    <a:pt x="3955765" y="214846"/>
                  </a:cubicBezTo>
                  <a:cubicBezTo>
                    <a:pt x="3955765" y="213374"/>
                    <a:pt x="3955274" y="212271"/>
                    <a:pt x="3954293" y="211290"/>
                  </a:cubicBezTo>
                  <a:cubicBezTo>
                    <a:pt x="3953680" y="210799"/>
                    <a:pt x="3952945" y="210309"/>
                    <a:pt x="3952086" y="210063"/>
                  </a:cubicBezTo>
                  <a:cubicBezTo>
                    <a:pt x="3951228" y="209818"/>
                    <a:pt x="3950247" y="209573"/>
                    <a:pt x="3949265" y="209450"/>
                  </a:cubicBezTo>
                  <a:cubicBezTo>
                    <a:pt x="3948162" y="209450"/>
                    <a:pt x="3947058" y="209450"/>
                    <a:pt x="3945832" y="209450"/>
                  </a:cubicBezTo>
                  <a:cubicBezTo>
                    <a:pt x="3944606" y="209573"/>
                    <a:pt x="3943379" y="209818"/>
                    <a:pt x="3942030" y="210186"/>
                  </a:cubicBezTo>
                  <a:moveTo>
                    <a:pt x="1293490" y="918859"/>
                  </a:moveTo>
                  <a:cubicBezTo>
                    <a:pt x="1292755" y="919104"/>
                    <a:pt x="1292019" y="919349"/>
                    <a:pt x="1291283" y="919595"/>
                  </a:cubicBezTo>
                  <a:cubicBezTo>
                    <a:pt x="1290547" y="919963"/>
                    <a:pt x="1289689" y="920330"/>
                    <a:pt x="1288830" y="920821"/>
                  </a:cubicBezTo>
                  <a:cubicBezTo>
                    <a:pt x="1287972" y="921311"/>
                    <a:pt x="1287114" y="921802"/>
                    <a:pt x="1286255" y="922415"/>
                  </a:cubicBezTo>
                  <a:cubicBezTo>
                    <a:pt x="1285397" y="923028"/>
                    <a:pt x="1284538" y="923764"/>
                    <a:pt x="1283680" y="924500"/>
                  </a:cubicBezTo>
                  <a:cubicBezTo>
                    <a:pt x="1282208" y="925849"/>
                    <a:pt x="1280860" y="927198"/>
                    <a:pt x="1279633" y="928424"/>
                  </a:cubicBezTo>
                  <a:cubicBezTo>
                    <a:pt x="1278530" y="929773"/>
                    <a:pt x="1277548" y="931122"/>
                    <a:pt x="1276813" y="932348"/>
                  </a:cubicBezTo>
                  <a:cubicBezTo>
                    <a:pt x="1276077" y="933574"/>
                    <a:pt x="1275709" y="934678"/>
                    <a:pt x="1275586" y="935659"/>
                  </a:cubicBezTo>
                  <a:cubicBezTo>
                    <a:pt x="1275464" y="936640"/>
                    <a:pt x="1275586" y="937498"/>
                    <a:pt x="1276077" y="938112"/>
                  </a:cubicBezTo>
                  <a:cubicBezTo>
                    <a:pt x="1276322" y="938357"/>
                    <a:pt x="1276567" y="938602"/>
                    <a:pt x="1276813" y="938725"/>
                  </a:cubicBezTo>
                  <a:cubicBezTo>
                    <a:pt x="1277058" y="938847"/>
                    <a:pt x="1277426" y="938970"/>
                    <a:pt x="1277794" y="938970"/>
                  </a:cubicBezTo>
                  <a:cubicBezTo>
                    <a:pt x="1278162" y="938970"/>
                    <a:pt x="1278652" y="938970"/>
                    <a:pt x="1279020" y="938970"/>
                  </a:cubicBezTo>
                  <a:cubicBezTo>
                    <a:pt x="1279388" y="938970"/>
                    <a:pt x="1280001" y="938847"/>
                    <a:pt x="1280492" y="938725"/>
                  </a:cubicBezTo>
                  <a:cubicBezTo>
                    <a:pt x="1281227" y="938479"/>
                    <a:pt x="1281963" y="938234"/>
                    <a:pt x="1282699" y="937989"/>
                  </a:cubicBezTo>
                  <a:cubicBezTo>
                    <a:pt x="1283435" y="937621"/>
                    <a:pt x="1284293" y="937253"/>
                    <a:pt x="1285151" y="936763"/>
                  </a:cubicBezTo>
                  <a:cubicBezTo>
                    <a:pt x="1286010" y="936272"/>
                    <a:pt x="1286868" y="935782"/>
                    <a:pt x="1287727" y="935168"/>
                  </a:cubicBezTo>
                  <a:cubicBezTo>
                    <a:pt x="1288585" y="934555"/>
                    <a:pt x="1289444" y="933820"/>
                    <a:pt x="1290302" y="933084"/>
                  </a:cubicBezTo>
                  <a:cubicBezTo>
                    <a:pt x="1291773" y="931857"/>
                    <a:pt x="1293122" y="930509"/>
                    <a:pt x="1294349" y="929160"/>
                  </a:cubicBezTo>
                  <a:cubicBezTo>
                    <a:pt x="1295452" y="927811"/>
                    <a:pt x="1296433" y="926462"/>
                    <a:pt x="1297169" y="925236"/>
                  </a:cubicBezTo>
                  <a:cubicBezTo>
                    <a:pt x="1297905" y="924009"/>
                    <a:pt x="1298273" y="922906"/>
                    <a:pt x="1298395" y="921925"/>
                  </a:cubicBezTo>
                  <a:cubicBezTo>
                    <a:pt x="1298518" y="920943"/>
                    <a:pt x="1298395" y="920085"/>
                    <a:pt x="1297905" y="919472"/>
                  </a:cubicBezTo>
                  <a:cubicBezTo>
                    <a:pt x="1297660" y="919227"/>
                    <a:pt x="1297414" y="918981"/>
                    <a:pt x="1297169" y="918859"/>
                  </a:cubicBezTo>
                  <a:cubicBezTo>
                    <a:pt x="1296924" y="918736"/>
                    <a:pt x="1296556" y="918614"/>
                    <a:pt x="1296188" y="918614"/>
                  </a:cubicBezTo>
                  <a:cubicBezTo>
                    <a:pt x="1295820" y="918614"/>
                    <a:pt x="1295330" y="918614"/>
                    <a:pt x="1294962" y="918614"/>
                  </a:cubicBezTo>
                  <a:cubicBezTo>
                    <a:pt x="1294471" y="918614"/>
                    <a:pt x="1293981" y="918736"/>
                    <a:pt x="1293490" y="918859"/>
                  </a:cubicBezTo>
                  <a:moveTo>
                    <a:pt x="3970480" y="238391"/>
                  </a:moveTo>
                  <a:cubicBezTo>
                    <a:pt x="3969499" y="238636"/>
                    <a:pt x="3968518" y="239004"/>
                    <a:pt x="3967537" y="239249"/>
                  </a:cubicBezTo>
                  <a:cubicBezTo>
                    <a:pt x="3966556" y="239617"/>
                    <a:pt x="3965575" y="239985"/>
                    <a:pt x="3964594" y="240475"/>
                  </a:cubicBezTo>
                  <a:cubicBezTo>
                    <a:pt x="3963613" y="240966"/>
                    <a:pt x="3962632" y="241456"/>
                    <a:pt x="3961528" y="241947"/>
                  </a:cubicBezTo>
                  <a:cubicBezTo>
                    <a:pt x="3960425" y="242438"/>
                    <a:pt x="3959566" y="243051"/>
                    <a:pt x="3958463" y="243786"/>
                  </a:cubicBezTo>
                  <a:cubicBezTo>
                    <a:pt x="3956010" y="245381"/>
                    <a:pt x="3953925" y="247097"/>
                    <a:pt x="3952208" y="248814"/>
                  </a:cubicBezTo>
                  <a:cubicBezTo>
                    <a:pt x="3950492" y="250531"/>
                    <a:pt x="3949020" y="252370"/>
                    <a:pt x="3948039" y="254087"/>
                  </a:cubicBezTo>
                  <a:cubicBezTo>
                    <a:pt x="3947058" y="255804"/>
                    <a:pt x="3946568" y="257398"/>
                    <a:pt x="3946445" y="258870"/>
                  </a:cubicBezTo>
                  <a:cubicBezTo>
                    <a:pt x="3946445" y="260341"/>
                    <a:pt x="3946813" y="261690"/>
                    <a:pt x="3947671" y="262671"/>
                  </a:cubicBezTo>
                  <a:cubicBezTo>
                    <a:pt x="3948285" y="263284"/>
                    <a:pt x="3948898" y="263775"/>
                    <a:pt x="3949756" y="264143"/>
                  </a:cubicBezTo>
                  <a:cubicBezTo>
                    <a:pt x="3950615" y="264511"/>
                    <a:pt x="3951595" y="264756"/>
                    <a:pt x="3952699" y="264756"/>
                  </a:cubicBezTo>
                  <a:cubicBezTo>
                    <a:pt x="3953803" y="264756"/>
                    <a:pt x="3954906" y="264756"/>
                    <a:pt x="3956255" y="264756"/>
                  </a:cubicBezTo>
                  <a:cubicBezTo>
                    <a:pt x="3957482" y="264633"/>
                    <a:pt x="3958831" y="264388"/>
                    <a:pt x="3960180" y="264020"/>
                  </a:cubicBezTo>
                  <a:cubicBezTo>
                    <a:pt x="3961161" y="263775"/>
                    <a:pt x="3962142" y="263407"/>
                    <a:pt x="3963123" y="263162"/>
                  </a:cubicBezTo>
                  <a:cubicBezTo>
                    <a:pt x="3964103" y="262794"/>
                    <a:pt x="3965085" y="262426"/>
                    <a:pt x="3966188" y="261935"/>
                  </a:cubicBezTo>
                  <a:cubicBezTo>
                    <a:pt x="3967169" y="261445"/>
                    <a:pt x="3968273" y="260954"/>
                    <a:pt x="3969254" y="260464"/>
                  </a:cubicBezTo>
                  <a:cubicBezTo>
                    <a:pt x="3970235" y="259851"/>
                    <a:pt x="3971339" y="259238"/>
                    <a:pt x="3972320" y="258625"/>
                  </a:cubicBezTo>
                  <a:cubicBezTo>
                    <a:pt x="3974773" y="257030"/>
                    <a:pt x="3976857" y="255313"/>
                    <a:pt x="3978574" y="253474"/>
                  </a:cubicBezTo>
                  <a:cubicBezTo>
                    <a:pt x="3980291" y="251635"/>
                    <a:pt x="3981762" y="249918"/>
                    <a:pt x="3982743" y="248201"/>
                  </a:cubicBezTo>
                  <a:cubicBezTo>
                    <a:pt x="3983724" y="246484"/>
                    <a:pt x="3984215" y="244890"/>
                    <a:pt x="3984338" y="243418"/>
                  </a:cubicBezTo>
                  <a:cubicBezTo>
                    <a:pt x="3984338" y="241947"/>
                    <a:pt x="3983970" y="240598"/>
                    <a:pt x="3982988" y="239617"/>
                  </a:cubicBezTo>
                  <a:cubicBezTo>
                    <a:pt x="3982375" y="239004"/>
                    <a:pt x="3981640" y="238513"/>
                    <a:pt x="3980781" y="238268"/>
                  </a:cubicBezTo>
                  <a:cubicBezTo>
                    <a:pt x="3979923" y="238023"/>
                    <a:pt x="3978942" y="237655"/>
                    <a:pt x="3977838" y="237655"/>
                  </a:cubicBezTo>
                  <a:cubicBezTo>
                    <a:pt x="3976734" y="237655"/>
                    <a:pt x="3975508" y="237655"/>
                    <a:pt x="3974282" y="237655"/>
                  </a:cubicBezTo>
                  <a:cubicBezTo>
                    <a:pt x="3973056" y="237778"/>
                    <a:pt x="3971707" y="238023"/>
                    <a:pt x="3970358" y="238391"/>
                  </a:cubicBezTo>
                  <a:moveTo>
                    <a:pt x="1249712" y="956506"/>
                  </a:moveTo>
                  <a:cubicBezTo>
                    <a:pt x="1248976" y="956751"/>
                    <a:pt x="1248240" y="956996"/>
                    <a:pt x="1247382" y="957364"/>
                  </a:cubicBezTo>
                  <a:cubicBezTo>
                    <a:pt x="1246523" y="957732"/>
                    <a:pt x="1245788" y="958100"/>
                    <a:pt x="1244807" y="958591"/>
                  </a:cubicBezTo>
                  <a:cubicBezTo>
                    <a:pt x="1243948" y="959081"/>
                    <a:pt x="1243090" y="959694"/>
                    <a:pt x="1242109" y="960307"/>
                  </a:cubicBezTo>
                  <a:cubicBezTo>
                    <a:pt x="1241250" y="960921"/>
                    <a:pt x="1240269" y="961656"/>
                    <a:pt x="1239411" y="962392"/>
                  </a:cubicBezTo>
                  <a:cubicBezTo>
                    <a:pt x="1237939" y="963741"/>
                    <a:pt x="1236590" y="965090"/>
                    <a:pt x="1235487" y="966439"/>
                  </a:cubicBezTo>
                  <a:cubicBezTo>
                    <a:pt x="1234383" y="967788"/>
                    <a:pt x="1233525" y="969137"/>
                    <a:pt x="1232789" y="970363"/>
                  </a:cubicBezTo>
                  <a:cubicBezTo>
                    <a:pt x="1232053" y="971589"/>
                    <a:pt x="1231685" y="972693"/>
                    <a:pt x="1231563" y="973674"/>
                  </a:cubicBezTo>
                  <a:cubicBezTo>
                    <a:pt x="1231563" y="974655"/>
                    <a:pt x="1231563" y="975391"/>
                    <a:pt x="1232176" y="976004"/>
                  </a:cubicBezTo>
                  <a:cubicBezTo>
                    <a:pt x="1232421" y="976249"/>
                    <a:pt x="1232666" y="976372"/>
                    <a:pt x="1232912" y="976494"/>
                  </a:cubicBezTo>
                  <a:cubicBezTo>
                    <a:pt x="1233157" y="976617"/>
                    <a:pt x="1233525" y="976740"/>
                    <a:pt x="1233893" y="976740"/>
                  </a:cubicBezTo>
                  <a:cubicBezTo>
                    <a:pt x="1234260" y="976740"/>
                    <a:pt x="1234628" y="976740"/>
                    <a:pt x="1235119" y="976740"/>
                  </a:cubicBezTo>
                  <a:cubicBezTo>
                    <a:pt x="1235609" y="976740"/>
                    <a:pt x="1235977" y="976617"/>
                    <a:pt x="1236468" y="976494"/>
                  </a:cubicBezTo>
                  <a:cubicBezTo>
                    <a:pt x="1237203" y="976249"/>
                    <a:pt x="1237939" y="976004"/>
                    <a:pt x="1238798" y="975636"/>
                  </a:cubicBezTo>
                  <a:cubicBezTo>
                    <a:pt x="1239656" y="975268"/>
                    <a:pt x="1240392" y="974900"/>
                    <a:pt x="1241250" y="974410"/>
                  </a:cubicBezTo>
                  <a:cubicBezTo>
                    <a:pt x="1242109" y="973919"/>
                    <a:pt x="1242967" y="973306"/>
                    <a:pt x="1243948" y="972693"/>
                  </a:cubicBezTo>
                  <a:cubicBezTo>
                    <a:pt x="1244807" y="972080"/>
                    <a:pt x="1245788" y="971344"/>
                    <a:pt x="1246646" y="970608"/>
                  </a:cubicBezTo>
                  <a:cubicBezTo>
                    <a:pt x="1248118" y="969259"/>
                    <a:pt x="1249466" y="967910"/>
                    <a:pt x="1250570" y="966561"/>
                  </a:cubicBezTo>
                  <a:cubicBezTo>
                    <a:pt x="1251674" y="965213"/>
                    <a:pt x="1252655" y="963864"/>
                    <a:pt x="1253268" y="962637"/>
                  </a:cubicBezTo>
                  <a:cubicBezTo>
                    <a:pt x="1253881" y="961411"/>
                    <a:pt x="1254372" y="960307"/>
                    <a:pt x="1254494" y="959326"/>
                  </a:cubicBezTo>
                  <a:cubicBezTo>
                    <a:pt x="1254494" y="958345"/>
                    <a:pt x="1254494" y="957610"/>
                    <a:pt x="1253881" y="956996"/>
                  </a:cubicBezTo>
                  <a:cubicBezTo>
                    <a:pt x="1253636" y="956751"/>
                    <a:pt x="1253391" y="956629"/>
                    <a:pt x="1253145" y="956506"/>
                  </a:cubicBezTo>
                  <a:cubicBezTo>
                    <a:pt x="1252900" y="956383"/>
                    <a:pt x="1252532" y="956261"/>
                    <a:pt x="1252164" y="956261"/>
                  </a:cubicBezTo>
                  <a:cubicBezTo>
                    <a:pt x="1251796" y="956261"/>
                    <a:pt x="1251428" y="956261"/>
                    <a:pt x="1250938" y="956261"/>
                  </a:cubicBezTo>
                  <a:cubicBezTo>
                    <a:pt x="1250447" y="956261"/>
                    <a:pt x="1250080" y="956383"/>
                    <a:pt x="1249466" y="956506"/>
                  </a:cubicBezTo>
                  <a:moveTo>
                    <a:pt x="3997336" y="268680"/>
                  </a:moveTo>
                  <a:cubicBezTo>
                    <a:pt x="3996355" y="268925"/>
                    <a:pt x="3995496" y="269171"/>
                    <a:pt x="3994516" y="269539"/>
                  </a:cubicBezTo>
                  <a:cubicBezTo>
                    <a:pt x="3993535" y="269906"/>
                    <a:pt x="3992553" y="270274"/>
                    <a:pt x="3991573" y="270642"/>
                  </a:cubicBezTo>
                  <a:cubicBezTo>
                    <a:pt x="3990591" y="271010"/>
                    <a:pt x="3989611" y="271501"/>
                    <a:pt x="3988629" y="272114"/>
                  </a:cubicBezTo>
                  <a:cubicBezTo>
                    <a:pt x="3987648" y="272604"/>
                    <a:pt x="3986668" y="273217"/>
                    <a:pt x="3985686" y="273830"/>
                  </a:cubicBezTo>
                  <a:cubicBezTo>
                    <a:pt x="3983234" y="275425"/>
                    <a:pt x="3981026" y="277141"/>
                    <a:pt x="3979310" y="278858"/>
                  </a:cubicBezTo>
                  <a:cubicBezTo>
                    <a:pt x="3977470" y="280575"/>
                    <a:pt x="3975999" y="282414"/>
                    <a:pt x="3975018" y="284131"/>
                  </a:cubicBezTo>
                  <a:cubicBezTo>
                    <a:pt x="3974036" y="285848"/>
                    <a:pt x="3973301" y="287565"/>
                    <a:pt x="3973178" y="289036"/>
                  </a:cubicBezTo>
                  <a:cubicBezTo>
                    <a:pt x="3973056" y="290508"/>
                    <a:pt x="3973423" y="291980"/>
                    <a:pt x="3974282" y="292961"/>
                  </a:cubicBezTo>
                  <a:cubicBezTo>
                    <a:pt x="3974773" y="293574"/>
                    <a:pt x="3975508" y="294187"/>
                    <a:pt x="3976366" y="294555"/>
                  </a:cubicBezTo>
                  <a:cubicBezTo>
                    <a:pt x="3977225" y="294923"/>
                    <a:pt x="3978206" y="295168"/>
                    <a:pt x="3979310" y="295291"/>
                  </a:cubicBezTo>
                  <a:cubicBezTo>
                    <a:pt x="3980413" y="295413"/>
                    <a:pt x="3981640" y="295413"/>
                    <a:pt x="3982988" y="295291"/>
                  </a:cubicBezTo>
                  <a:cubicBezTo>
                    <a:pt x="3984338" y="295168"/>
                    <a:pt x="3985686" y="294923"/>
                    <a:pt x="3987158" y="294555"/>
                  </a:cubicBezTo>
                  <a:cubicBezTo>
                    <a:pt x="3988139" y="294310"/>
                    <a:pt x="3988997" y="294064"/>
                    <a:pt x="3989978" y="293696"/>
                  </a:cubicBezTo>
                  <a:cubicBezTo>
                    <a:pt x="3990959" y="293328"/>
                    <a:pt x="3991940" y="292961"/>
                    <a:pt x="3992921" y="292593"/>
                  </a:cubicBezTo>
                  <a:cubicBezTo>
                    <a:pt x="3993903" y="292102"/>
                    <a:pt x="3994883" y="291734"/>
                    <a:pt x="3995865" y="291121"/>
                  </a:cubicBezTo>
                  <a:cubicBezTo>
                    <a:pt x="3996846" y="290508"/>
                    <a:pt x="3997826" y="290018"/>
                    <a:pt x="3998808" y="289404"/>
                  </a:cubicBezTo>
                  <a:cubicBezTo>
                    <a:pt x="4001260" y="287810"/>
                    <a:pt x="4003468" y="286093"/>
                    <a:pt x="4005307" y="284377"/>
                  </a:cubicBezTo>
                  <a:cubicBezTo>
                    <a:pt x="4007146" y="282660"/>
                    <a:pt x="4008618" y="280820"/>
                    <a:pt x="4009599" y="279104"/>
                  </a:cubicBezTo>
                  <a:cubicBezTo>
                    <a:pt x="4010580" y="277387"/>
                    <a:pt x="4011316" y="275670"/>
                    <a:pt x="4011438" y="274198"/>
                  </a:cubicBezTo>
                  <a:cubicBezTo>
                    <a:pt x="4011561" y="272727"/>
                    <a:pt x="4011193" y="271378"/>
                    <a:pt x="4010335" y="270274"/>
                  </a:cubicBezTo>
                  <a:cubicBezTo>
                    <a:pt x="4009844" y="269661"/>
                    <a:pt x="4009108" y="269048"/>
                    <a:pt x="4008250" y="268680"/>
                  </a:cubicBezTo>
                  <a:cubicBezTo>
                    <a:pt x="4007391" y="268312"/>
                    <a:pt x="4006411" y="268067"/>
                    <a:pt x="4005307" y="267944"/>
                  </a:cubicBezTo>
                  <a:cubicBezTo>
                    <a:pt x="4004203" y="267822"/>
                    <a:pt x="4002977" y="267822"/>
                    <a:pt x="4001628" y="267944"/>
                  </a:cubicBezTo>
                  <a:cubicBezTo>
                    <a:pt x="4000279" y="268067"/>
                    <a:pt x="3998930" y="268312"/>
                    <a:pt x="3997459" y="268680"/>
                  </a:cubicBezTo>
                  <a:moveTo>
                    <a:pt x="1206424" y="994644"/>
                  </a:moveTo>
                  <a:cubicBezTo>
                    <a:pt x="1205688" y="994889"/>
                    <a:pt x="1204829" y="995134"/>
                    <a:pt x="1204094" y="995502"/>
                  </a:cubicBezTo>
                  <a:cubicBezTo>
                    <a:pt x="1203235" y="995870"/>
                    <a:pt x="1202377" y="996360"/>
                    <a:pt x="1201519" y="996851"/>
                  </a:cubicBezTo>
                  <a:cubicBezTo>
                    <a:pt x="1200660" y="997341"/>
                    <a:pt x="1199679" y="997955"/>
                    <a:pt x="1198821" y="998690"/>
                  </a:cubicBezTo>
                  <a:cubicBezTo>
                    <a:pt x="1197840" y="999426"/>
                    <a:pt x="1196981" y="1000162"/>
                    <a:pt x="1196123" y="1000898"/>
                  </a:cubicBezTo>
                  <a:cubicBezTo>
                    <a:pt x="1194651" y="1002246"/>
                    <a:pt x="1193302" y="1003595"/>
                    <a:pt x="1192199" y="1004944"/>
                  </a:cubicBezTo>
                  <a:cubicBezTo>
                    <a:pt x="1191095" y="1006293"/>
                    <a:pt x="1190237" y="1007642"/>
                    <a:pt x="1189624" y="1008869"/>
                  </a:cubicBezTo>
                  <a:cubicBezTo>
                    <a:pt x="1189010" y="1010095"/>
                    <a:pt x="1188643" y="1011198"/>
                    <a:pt x="1188520" y="1012180"/>
                  </a:cubicBezTo>
                  <a:cubicBezTo>
                    <a:pt x="1188520" y="1013160"/>
                    <a:pt x="1188643" y="1013896"/>
                    <a:pt x="1189133" y="1014387"/>
                  </a:cubicBezTo>
                  <a:cubicBezTo>
                    <a:pt x="1189378" y="1014632"/>
                    <a:pt x="1189624" y="1014755"/>
                    <a:pt x="1189869" y="1014877"/>
                  </a:cubicBezTo>
                  <a:cubicBezTo>
                    <a:pt x="1190114" y="1014877"/>
                    <a:pt x="1190482" y="1015123"/>
                    <a:pt x="1190850" y="1015123"/>
                  </a:cubicBezTo>
                  <a:cubicBezTo>
                    <a:pt x="1191218" y="1015123"/>
                    <a:pt x="1191586" y="1015123"/>
                    <a:pt x="1192076" y="1015123"/>
                  </a:cubicBezTo>
                  <a:cubicBezTo>
                    <a:pt x="1192444" y="1015123"/>
                    <a:pt x="1192935" y="1015000"/>
                    <a:pt x="1193425" y="1014877"/>
                  </a:cubicBezTo>
                  <a:cubicBezTo>
                    <a:pt x="1194161" y="1014632"/>
                    <a:pt x="1195019" y="1014387"/>
                    <a:pt x="1195755" y="1014019"/>
                  </a:cubicBezTo>
                  <a:cubicBezTo>
                    <a:pt x="1196613" y="1013651"/>
                    <a:pt x="1197472" y="1013160"/>
                    <a:pt x="1198330" y="1012670"/>
                  </a:cubicBezTo>
                  <a:cubicBezTo>
                    <a:pt x="1199189" y="1012180"/>
                    <a:pt x="1200170" y="1011566"/>
                    <a:pt x="1201028" y="1010831"/>
                  </a:cubicBezTo>
                  <a:cubicBezTo>
                    <a:pt x="1202009" y="1010095"/>
                    <a:pt x="1202868" y="1009359"/>
                    <a:pt x="1203849" y="1008623"/>
                  </a:cubicBezTo>
                  <a:cubicBezTo>
                    <a:pt x="1205320" y="1007274"/>
                    <a:pt x="1206669" y="1005925"/>
                    <a:pt x="1207773" y="1004576"/>
                  </a:cubicBezTo>
                  <a:cubicBezTo>
                    <a:pt x="1208876" y="1003227"/>
                    <a:pt x="1209735" y="1001879"/>
                    <a:pt x="1210348" y="1000652"/>
                  </a:cubicBezTo>
                  <a:cubicBezTo>
                    <a:pt x="1210961" y="999426"/>
                    <a:pt x="1211329" y="998322"/>
                    <a:pt x="1211451" y="997341"/>
                  </a:cubicBezTo>
                  <a:cubicBezTo>
                    <a:pt x="1211451" y="996360"/>
                    <a:pt x="1211329" y="995625"/>
                    <a:pt x="1210716" y="995134"/>
                  </a:cubicBezTo>
                  <a:cubicBezTo>
                    <a:pt x="1210470" y="994889"/>
                    <a:pt x="1210225" y="994766"/>
                    <a:pt x="1209980" y="994644"/>
                  </a:cubicBezTo>
                  <a:cubicBezTo>
                    <a:pt x="1209735" y="994644"/>
                    <a:pt x="1209367" y="994398"/>
                    <a:pt x="1208999" y="994398"/>
                  </a:cubicBezTo>
                  <a:cubicBezTo>
                    <a:pt x="1208631" y="994398"/>
                    <a:pt x="1208263" y="994398"/>
                    <a:pt x="1207773" y="994398"/>
                  </a:cubicBezTo>
                  <a:cubicBezTo>
                    <a:pt x="1207405" y="994398"/>
                    <a:pt x="1206914" y="994521"/>
                    <a:pt x="1206424" y="994644"/>
                  </a:cubicBezTo>
                  <a:moveTo>
                    <a:pt x="4022475" y="300809"/>
                  </a:moveTo>
                  <a:cubicBezTo>
                    <a:pt x="4021616" y="301054"/>
                    <a:pt x="4020636" y="301299"/>
                    <a:pt x="4019777" y="301667"/>
                  </a:cubicBezTo>
                  <a:cubicBezTo>
                    <a:pt x="4018796" y="302035"/>
                    <a:pt x="4017938" y="302403"/>
                    <a:pt x="4016957" y="302771"/>
                  </a:cubicBezTo>
                  <a:cubicBezTo>
                    <a:pt x="4015976" y="303139"/>
                    <a:pt x="4015117" y="303629"/>
                    <a:pt x="4014136" y="304120"/>
                  </a:cubicBezTo>
                  <a:cubicBezTo>
                    <a:pt x="4013155" y="304610"/>
                    <a:pt x="4012297" y="305101"/>
                    <a:pt x="4011316" y="305714"/>
                  </a:cubicBezTo>
                  <a:cubicBezTo>
                    <a:pt x="4008741" y="307308"/>
                    <a:pt x="4006533" y="309025"/>
                    <a:pt x="4004694" y="310742"/>
                  </a:cubicBezTo>
                  <a:cubicBezTo>
                    <a:pt x="4002854" y="312459"/>
                    <a:pt x="4001260" y="314298"/>
                    <a:pt x="4000156" y="316137"/>
                  </a:cubicBezTo>
                  <a:cubicBezTo>
                    <a:pt x="3999053" y="317854"/>
                    <a:pt x="3998317" y="319571"/>
                    <a:pt x="3998194" y="321165"/>
                  </a:cubicBezTo>
                  <a:cubicBezTo>
                    <a:pt x="3997949" y="322759"/>
                    <a:pt x="3998194" y="324108"/>
                    <a:pt x="3999053" y="325335"/>
                  </a:cubicBezTo>
                  <a:cubicBezTo>
                    <a:pt x="3999543" y="326070"/>
                    <a:pt x="4000279" y="326684"/>
                    <a:pt x="4001138" y="327051"/>
                  </a:cubicBezTo>
                  <a:cubicBezTo>
                    <a:pt x="4001996" y="327542"/>
                    <a:pt x="4002977" y="327787"/>
                    <a:pt x="4004203" y="327910"/>
                  </a:cubicBezTo>
                  <a:cubicBezTo>
                    <a:pt x="4005307" y="328032"/>
                    <a:pt x="4006656" y="328032"/>
                    <a:pt x="4008005" y="327910"/>
                  </a:cubicBezTo>
                  <a:cubicBezTo>
                    <a:pt x="4009354" y="327787"/>
                    <a:pt x="4010825" y="327542"/>
                    <a:pt x="4012297" y="327174"/>
                  </a:cubicBezTo>
                  <a:cubicBezTo>
                    <a:pt x="4013155" y="326929"/>
                    <a:pt x="4014136" y="326684"/>
                    <a:pt x="4014995" y="326316"/>
                  </a:cubicBezTo>
                  <a:cubicBezTo>
                    <a:pt x="4015853" y="325948"/>
                    <a:pt x="4016834" y="325580"/>
                    <a:pt x="4017815" y="325212"/>
                  </a:cubicBezTo>
                  <a:cubicBezTo>
                    <a:pt x="4018796" y="324844"/>
                    <a:pt x="4019777" y="324354"/>
                    <a:pt x="4020636" y="323863"/>
                  </a:cubicBezTo>
                  <a:cubicBezTo>
                    <a:pt x="4021616" y="323373"/>
                    <a:pt x="4022598" y="322882"/>
                    <a:pt x="4023456" y="322269"/>
                  </a:cubicBezTo>
                  <a:cubicBezTo>
                    <a:pt x="4026031" y="320675"/>
                    <a:pt x="4028239" y="318958"/>
                    <a:pt x="4030078" y="317241"/>
                  </a:cubicBezTo>
                  <a:cubicBezTo>
                    <a:pt x="4031917" y="315524"/>
                    <a:pt x="4033512" y="313685"/>
                    <a:pt x="4034615" y="311845"/>
                  </a:cubicBezTo>
                  <a:cubicBezTo>
                    <a:pt x="4035719" y="310129"/>
                    <a:pt x="4036455" y="308289"/>
                    <a:pt x="4036577" y="306818"/>
                  </a:cubicBezTo>
                  <a:cubicBezTo>
                    <a:pt x="4036823" y="305223"/>
                    <a:pt x="4036577" y="303875"/>
                    <a:pt x="4035596" y="302648"/>
                  </a:cubicBezTo>
                  <a:cubicBezTo>
                    <a:pt x="4035106" y="301913"/>
                    <a:pt x="4034370" y="301299"/>
                    <a:pt x="4033512" y="300931"/>
                  </a:cubicBezTo>
                  <a:cubicBezTo>
                    <a:pt x="4032653" y="300441"/>
                    <a:pt x="4031549" y="300196"/>
                    <a:pt x="4030446" y="300073"/>
                  </a:cubicBezTo>
                  <a:cubicBezTo>
                    <a:pt x="4029342" y="299950"/>
                    <a:pt x="4027993" y="299950"/>
                    <a:pt x="4026644" y="300073"/>
                  </a:cubicBezTo>
                  <a:cubicBezTo>
                    <a:pt x="4025296" y="300073"/>
                    <a:pt x="4023824" y="300441"/>
                    <a:pt x="4022352" y="300809"/>
                  </a:cubicBezTo>
                  <a:moveTo>
                    <a:pt x="1163504" y="1033394"/>
                  </a:moveTo>
                  <a:cubicBezTo>
                    <a:pt x="1162768" y="1033640"/>
                    <a:pt x="1161909" y="1033885"/>
                    <a:pt x="1161051" y="1034253"/>
                  </a:cubicBezTo>
                  <a:cubicBezTo>
                    <a:pt x="1160192" y="1034620"/>
                    <a:pt x="1159334" y="1035111"/>
                    <a:pt x="1158353" y="1035602"/>
                  </a:cubicBezTo>
                  <a:cubicBezTo>
                    <a:pt x="1157372" y="1036215"/>
                    <a:pt x="1156514" y="1036828"/>
                    <a:pt x="1155533" y="1037441"/>
                  </a:cubicBezTo>
                  <a:cubicBezTo>
                    <a:pt x="1154552" y="1038177"/>
                    <a:pt x="1153693" y="1038913"/>
                    <a:pt x="1152712" y="1039771"/>
                  </a:cubicBezTo>
                  <a:cubicBezTo>
                    <a:pt x="1151241" y="1041120"/>
                    <a:pt x="1149892" y="1042469"/>
                    <a:pt x="1148911" y="1043818"/>
                  </a:cubicBezTo>
                  <a:cubicBezTo>
                    <a:pt x="1147807" y="1045167"/>
                    <a:pt x="1146949" y="1046516"/>
                    <a:pt x="1146458" y="1047742"/>
                  </a:cubicBezTo>
                  <a:cubicBezTo>
                    <a:pt x="1145845" y="1048968"/>
                    <a:pt x="1145477" y="1050072"/>
                    <a:pt x="1145477" y="1050930"/>
                  </a:cubicBezTo>
                  <a:cubicBezTo>
                    <a:pt x="1145477" y="1051911"/>
                    <a:pt x="1145722" y="1052647"/>
                    <a:pt x="1146213" y="1053138"/>
                  </a:cubicBezTo>
                  <a:cubicBezTo>
                    <a:pt x="1146458" y="1053383"/>
                    <a:pt x="1146703" y="1053505"/>
                    <a:pt x="1146949" y="1053628"/>
                  </a:cubicBezTo>
                  <a:cubicBezTo>
                    <a:pt x="1147194" y="1053628"/>
                    <a:pt x="1147562" y="1053751"/>
                    <a:pt x="1147930" y="1053873"/>
                  </a:cubicBezTo>
                  <a:cubicBezTo>
                    <a:pt x="1148297" y="1053996"/>
                    <a:pt x="1148666" y="1053873"/>
                    <a:pt x="1149033" y="1053873"/>
                  </a:cubicBezTo>
                  <a:cubicBezTo>
                    <a:pt x="1149401" y="1053873"/>
                    <a:pt x="1149892" y="1053873"/>
                    <a:pt x="1150260" y="1053628"/>
                  </a:cubicBezTo>
                  <a:cubicBezTo>
                    <a:pt x="1150995" y="1053383"/>
                    <a:pt x="1151854" y="1053138"/>
                    <a:pt x="1152712" y="1052770"/>
                  </a:cubicBezTo>
                  <a:cubicBezTo>
                    <a:pt x="1153571" y="1052402"/>
                    <a:pt x="1154429" y="1051911"/>
                    <a:pt x="1155410" y="1051298"/>
                  </a:cubicBezTo>
                  <a:cubicBezTo>
                    <a:pt x="1156391" y="1050685"/>
                    <a:pt x="1157250" y="1050072"/>
                    <a:pt x="1158231" y="1049336"/>
                  </a:cubicBezTo>
                  <a:cubicBezTo>
                    <a:pt x="1159212" y="1048600"/>
                    <a:pt x="1160192" y="1047864"/>
                    <a:pt x="1161051" y="1047006"/>
                  </a:cubicBezTo>
                  <a:cubicBezTo>
                    <a:pt x="1162522" y="1045657"/>
                    <a:pt x="1163871" y="1044308"/>
                    <a:pt x="1164852" y="1042959"/>
                  </a:cubicBezTo>
                  <a:cubicBezTo>
                    <a:pt x="1165956" y="1041610"/>
                    <a:pt x="1166815" y="1040261"/>
                    <a:pt x="1167305" y="1039158"/>
                  </a:cubicBezTo>
                  <a:cubicBezTo>
                    <a:pt x="1167918" y="1037932"/>
                    <a:pt x="1168163" y="1036828"/>
                    <a:pt x="1168286" y="1035969"/>
                  </a:cubicBezTo>
                  <a:cubicBezTo>
                    <a:pt x="1168286" y="1034988"/>
                    <a:pt x="1168041" y="1034253"/>
                    <a:pt x="1167550" y="1033762"/>
                  </a:cubicBezTo>
                  <a:cubicBezTo>
                    <a:pt x="1167305" y="1033517"/>
                    <a:pt x="1167060" y="1033394"/>
                    <a:pt x="1166815" y="1033272"/>
                  </a:cubicBezTo>
                  <a:cubicBezTo>
                    <a:pt x="1166569" y="1033272"/>
                    <a:pt x="1166201" y="1033149"/>
                    <a:pt x="1165834" y="1033026"/>
                  </a:cubicBezTo>
                  <a:cubicBezTo>
                    <a:pt x="1165466" y="1033026"/>
                    <a:pt x="1165098" y="1033026"/>
                    <a:pt x="1164730" y="1033026"/>
                  </a:cubicBezTo>
                  <a:cubicBezTo>
                    <a:pt x="1164362" y="1033026"/>
                    <a:pt x="1163871" y="1033149"/>
                    <a:pt x="1163504" y="1033272"/>
                  </a:cubicBezTo>
                  <a:moveTo>
                    <a:pt x="4045652" y="334900"/>
                  </a:moveTo>
                  <a:cubicBezTo>
                    <a:pt x="4044794" y="335145"/>
                    <a:pt x="4043935" y="335390"/>
                    <a:pt x="4043077" y="335636"/>
                  </a:cubicBezTo>
                  <a:cubicBezTo>
                    <a:pt x="4042218" y="335881"/>
                    <a:pt x="4041360" y="336249"/>
                    <a:pt x="4040379" y="336617"/>
                  </a:cubicBezTo>
                  <a:cubicBezTo>
                    <a:pt x="4039398" y="336984"/>
                    <a:pt x="4038539" y="337352"/>
                    <a:pt x="4037681" y="337843"/>
                  </a:cubicBezTo>
                  <a:cubicBezTo>
                    <a:pt x="4036823" y="338333"/>
                    <a:pt x="4035841" y="338824"/>
                    <a:pt x="4034983" y="339314"/>
                  </a:cubicBezTo>
                  <a:cubicBezTo>
                    <a:pt x="4032408" y="340786"/>
                    <a:pt x="4030078" y="342503"/>
                    <a:pt x="4028116" y="344342"/>
                  </a:cubicBezTo>
                  <a:cubicBezTo>
                    <a:pt x="4026154" y="346182"/>
                    <a:pt x="4024560" y="347898"/>
                    <a:pt x="4023333" y="349738"/>
                  </a:cubicBezTo>
                  <a:cubicBezTo>
                    <a:pt x="4022107" y="351577"/>
                    <a:pt x="4021371" y="353294"/>
                    <a:pt x="4021126" y="354888"/>
                  </a:cubicBezTo>
                  <a:cubicBezTo>
                    <a:pt x="4020881" y="356482"/>
                    <a:pt x="4021126" y="357954"/>
                    <a:pt x="4021862" y="359180"/>
                  </a:cubicBezTo>
                  <a:cubicBezTo>
                    <a:pt x="4022352" y="360039"/>
                    <a:pt x="4023088" y="360652"/>
                    <a:pt x="4023946" y="361142"/>
                  </a:cubicBezTo>
                  <a:cubicBezTo>
                    <a:pt x="4024805" y="361633"/>
                    <a:pt x="4025909" y="362001"/>
                    <a:pt x="4027012" y="362123"/>
                  </a:cubicBezTo>
                  <a:cubicBezTo>
                    <a:pt x="4028239" y="362369"/>
                    <a:pt x="4029465" y="362369"/>
                    <a:pt x="4030936" y="362246"/>
                  </a:cubicBezTo>
                  <a:cubicBezTo>
                    <a:pt x="4032408" y="362123"/>
                    <a:pt x="4033879" y="361878"/>
                    <a:pt x="4035474" y="361510"/>
                  </a:cubicBezTo>
                  <a:cubicBezTo>
                    <a:pt x="4036332" y="361265"/>
                    <a:pt x="4037191" y="361020"/>
                    <a:pt x="4038049" y="360774"/>
                  </a:cubicBezTo>
                  <a:cubicBezTo>
                    <a:pt x="4038907" y="360529"/>
                    <a:pt x="4039888" y="360161"/>
                    <a:pt x="4040747" y="359793"/>
                  </a:cubicBezTo>
                  <a:cubicBezTo>
                    <a:pt x="4041605" y="359425"/>
                    <a:pt x="4042586" y="358935"/>
                    <a:pt x="4043444" y="358567"/>
                  </a:cubicBezTo>
                  <a:cubicBezTo>
                    <a:pt x="4044303" y="358199"/>
                    <a:pt x="4045284" y="357586"/>
                    <a:pt x="4046142" y="357096"/>
                  </a:cubicBezTo>
                  <a:cubicBezTo>
                    <a:pt x="4048718" y="355501"/>
                    <a:pt x="4051048" y="353907"/>
                    <a:pt x="4053009" y="352068"/>
                  </a:cubicBezTo>
                  <a:cubicBezTo>
                    <a:pt x="4054972" y="350351"/>
                    <a:pt x="4056566" y="348511"/>
                    <a:pt x="4057792" y="346672"/>
                  </a:cubicBezTo>
                  <a:cubicBezTo>
                    <a:pt x="4059019" y="344833"/>
                    <a:pt x="4059754" y="343116"/>
                    <a:pt x="4059999" y="341522"/>
                  </a:cubicBezTo>
                  <a:cubicBezTo>
                    <a:pt x="4060245" y="339927"/>
                    <a:pt x="4059999" y="338456"/>
                    <a:pt x="4059264" y="337230"/>
                  </a:cubicBezTo>
                  <a:cubicBezTo>
                    <a:pt x="4058773" y="336494"/>
                    <a:pt x="4058037" y="335758"/>
                    <a:pt x="4057179" y="335390"/>
                  </a:cubicBezTo>
                  <a:cubicBezTo>
                    <a:pt x="4056321" y="334900"/>
                    <a:pt x="4055217" y="334532"/>
                    <a:pt x="4054113" y="334409"/>
                  </a:cubicBezTo>
                  <a:cubicBezTo>
                    <a:pt x="4052887" y="334164"/>
                    <a:pt x="4051661" y="334164"/>
                    <a:pt x="4050189" y="334409"/>
                  </a:cubicBezTo>
                  <a:cubicBezTo>
                    <a:pt x="4048840" y="334409"/>
                    <a:pt x="4047246" y="334777"/>
                    <a:pt x="4045652" y="335145"/>
                  </a:cubicBezTo>
                  <a:moveTo>
                    <a:pt x="1121074" y="1072513"/>
                  </a:moveTo>
                  <a:cubicBezTo>
                    <a:pt x="1120338" y="1072758"/>
                    <a:pt x="1119480" y="1073003"/>
                    <a:pt x="1118621" y="1073371"/>
                  </a:cubicBezTo>
                  <a:cubicBezTo>
                    <a:pt x="1117763" y="1073739"/>
                    <a:pt x="1116782" y="1074230"/>
                    <a:pt x="1115924" y="1074843"/>
                  </a:cubicBezTo>
                  <a:cubicBezTo>
                    <a:pt x="1114942" y="1075456"/>
                    <a:pt x="1113961" y="1076069"/>
                    <a:pt x="1113103" y="1076805"/>
                  </a:cubicBezTo>
                  <a:cubicBezTo>
                    <a:pt x="1112122" y="1077541"/>
                    <a:pt x="1111141" y="1078399"/>
                    <a:pt x="1110283" y="1079257"/>
                  </a:cubicBezTo>
                  <a:cubicBezTo>
                    <a:pt x="1108811" y="1080606"/>
                    <a:pt x="1107585" y="1081955"/>
                    <a:pt x="1106481" y="1083304"/>
                  </a:cubicBezTo>
                  <a:cubicBezTo>
                    <a:pt x="1105500" y="1084653"/>
                    <a:pt x="1104642" y="1086002"/>
                    <a:pt x="1104029" y="1087106"/>
                  </a:cubicBezTo>
                  <a:cubicBezTo>
                    <a:pt x="1103415" y="1088332"/>
                    <a:pt x="1103170" y="1089436"/>
                    <a:pt x="1103170" y="1090294"/>
                  </a:cubicBezTo>
                  <a:cubicBezTo>
                    <a:pt x="1103170" y="1091152"/>
                    <a:pt x="1103415" y="1091888"/>
                    <a:pt x="1104029" y="1092379"/>
                  </a:cubicBezTo>
                  <a:cubicBezTo>
                    <a:pt x="1104274" y="1092501"/>
                    <a:pt x="1104519" y="1092624"/>
                    <a:pt x="1104764" y="1092747"/>
                  </a:cubicBezTo>
                  <a:cubicBezTo>
                    <a:pt x="1105010" y="1092747"/>
                    <a:pt x="1105377" y="1092869"/>
                    <a:pt x="1105623" y="1092869"/>
                  </a:cubicBezTo>
                  <a:cubicBezTo>
                    <a:pt x="1105991" y="1092869"/>
                    <a:pt x="1106358" y="1092869"/>
                    <a:pt x="1106726" y="1092869"/>
                  </a:cubicBezTo>
                  <a:cubicBezTo>
                    <a:pt x="1107094" y="1092869"/>
                    <a:pt x="1107462" y="1092869"/>
                    <a:pt x="1107953" y="1092624"/>
                  </a:cubicBezTo>
                  <a:cubicBezTo>
                    <a:pt x="1108688" y="1092379"/>
                    <a:pt x="1109547" y="1092134"/>
                    <a:pt x="1110405" y="1091766"/>
                  </a:cubicBezTo>
                  <a:cubicBezTo>
                    <a:pt x="1111264" y="1091398"/>
                    <a:pt x="1112245" y="1090907"/>
                    <a:pt x="1113226" y="1090294"/>
                  </a:cubicBezTo>
                  <a:cubicBezTo>
                    <a:pt x="1114207" y="1089681"/>
                    <a:pt x="1115188" y="1089068"/>
                    <a:pt x="1116169" y="1088332"/>
                  </a:cubicBezTo>
                  <a:cubicBezTo>
                    <a:pt x="1117150" y="1087596"/>
                    <a:pt x="1118131" y="1086738"/>
                    <a:pt x="1119112" y="1085880"/>
                  </a:cubicBezTo>
                  <a:cubicBezTo>
                    <a:pt x="1120583" y="1084531"/>
                    <a:pt x="1121810" y="1083182"/>
                    <a:pt x="1122913" y="1081833"/>
                  </a:cubicBezTo>
                  <a:cubicBezTo>
                    <a:pt x="1123894" y="1080484"/>
                    <a:pt x="1124753" y="1079135"/>
                    <a:pt x="1125366" y="1078031"/>
                  </a:cubicBezTo>
                  <a:cubicBezTo>
                    <a:pt x="1125979" y="1076805"/>
                    <a:pt x="1126224" y="1075701"/>
                    <a:pt x="1126224" y="1074843"/>
                  </a:cubicBezTo>
                  <a:cubicBezTo>
                    <a:pt x="1126224" y="1073984"/>
                    <a:pt x="1125979" y="1073249"/>
                    <a:pt x="1125366" y="1072758"/>
                  </a:cubicBezTo>
                  <a:cubicBezTo>
                    <a:pt x="1125121" y="1072636"/>
                    <a:pt x="1124875" y="1072513"/>
                    <a:pt x="1124630" y="1072390"/>
                  </a:cubicBezTo>
                  <a:cubicBezTo>
                    <a:pt x="1124385" y="1072390"/>
                    <a:pt x="1124017" y="1072268"/>
                    <a:pt x="1123772" y="1072268"/>
                  </a:cubicBezTo>
                  <a:cubicBezTo>
                    <a:pt x="1123404" y="1072268"/>
                    <a:pt x="1123036" y="1072268"/>
                    <a:pt x="1122668" y="1072268"/>
                  </a:cubicBezTo>
                  <a:cubicBezTo>
                    <a:pt x="1122300" y="1072268"/>
                    <a:pt x="1121932" y="1072268"/>
                    <a:pt x="1121442" y="1072513"/>
                  </a:cubicBezTo>
                  <a:moveTo>
                    <a:pt x="4067112" y="371075"/>
                  </a:moveTo>
                  <a:cubicBezTo>
                    <a:pt x="4066254" y="371320"/>
                    <a:pt x="4065518" y="371566"/>
                    <a:pt x="4064659" y="371811"/>
                  </a:cubicBezTo>
                  <a:cubicBezTo>
                    <a:pt x="4063801" y="372056"/>
                    <a:pt x="4062942" y="372424"/>
                    <a:pt x="4062084" y="372792"/>
                  </a:cubicBezTo>
                  <a:cubicBezTo>
                    <a:pt x="4061226" y="373160"/>
                    <a:pt x="4060367" y="373528"/>
                    <a:pt x="4059509" y="373896"/>
                  </a:cubicBezTo>
                  <a:cubicBezTo>
                    <a:pt x="4058651" y="374264"/>
                    <a:pt x="4057792" y="374754"/>
                    <a:pt x="4056934" y="375245"/>
                  </a:cubicBezTo>
                  <a:cubicBezTo>
                    <a:pt x="4054236" y="376716"/>
                    <a:pt x="4051906" y="378433"/>
                    <a:pt x="4049944" y="380272"/>
                  </a:cubicBezTo>
                  <a:cubicBezTo>
                    <a:pt x="4047859" y="381989"/>
                    <a:pt x="4046265" y="383951"/>
                    <a:pt x="4044916" y="385668"/>
                  </a:cubicBezTo>
                  <a:cubicBezTo>
                    <a:pt x="4043690" y="387508"/>
                    <a:pt x="4042831" y="389347"/>
                    <a:pt x="4042464" y="390941"/>
                  </a:cubicBezTo>
                  <a:cubicBezTo>
                    <a:pt x="4042096" y="392658"/>
                    <a:pt x="4042218" y="394129"/>
                    <a:pt x="4042954" y="395356"/>
                  </a:cubicBezTo>
                  <a:cubicBezTo>
                    <a:pt x="4043444" y="396214"/>
                    <a:pt x="4044180" y="396950"/>
                    <a:pt x="4045039" y="397441"/>
                  </a:cubicBezTo>
                  <a:cubicBezTo>
                    <a:pt x="4045897" y="397931"/>
                    <a:pt x="4047001" y="398421"/>
                    <a:pt x="4048227" y="398544"/>
                  </a:cubicBezTo>
                  <a:cubicBezTo>
                    <a:pt x="4049453" y="398789"/>
                    <a:pt x="4050802" y="398789"/>
                    <a:pt x="4052274" y="398789"/>
                  </a:cubicBezTo>
                  <a:cubicBezTo>
                    <a:pt x="4053745" y="398789"/>
                    <a:pt x="4055339" y="398421"/>
                    <a:pt x="4056934" y="398054"/>
                  </a:cubicBezTo>
                  <a:cubicBezTo>
                    <a:pt x="4057792" y="397808"/>
                    <a:pt x="4058528" y="397563"/>
                    <a:pt x="4059386" y="397318"/>
                  </a:cubicBezTo>
                  <a:cubicBezTo>
                    <a:pt x="4060245" y="397073"/>
                    <a:pt x="4061103" y="396705"/>
                    <a:pt x="4061962" y="396337"/>
                  </a:cubicBezTo>
                  <a:cubicBezTo>
                    <a:pt x="4062820" y="395969"/>
                    <a:pt x="4063679" y="395601"/>
                    <a:pt x="4064537" y="395233"/>
                  </a:cubicBezTo>
                  <a:cubicBezTo>
                    <a:pt x="4065395" y="394865"/>
                    <a:pt x="4066254" y="394375"/>
                    <a:pt x="4067112" y="393884"/>
                  </a:cubicBezTo>
                  <a:cubicBezTo>
                    <a:pt x="4069810" y="392413"/>
                    <a:pt x="4072140" y="390696"/>
                    <a:pt x="4074224" y="388856"/>
                  </a:cubicBezTo>
                  <a:cubicBezTo>
                    <a:pt x="4076309" y="387017"/>
                    <a:pt x="4077903" y="385178"/>
                    <a:pt x="4079252" y="383338"/>
                  </a:cubicBezTo>
                  <a:cubicBezTo>
                    <a:pt x="4080479" y="381499"/>
                    <a:pt x="4081337" y="379659"/>
                    <a:pt x="4081705" y="378065"/>
                  </a:cubicBezTo>
                  <a:cubicBezTo>
                    <a:pt x="4082073" y="376348"/>
                    <a:pt x="4081950" y="374877"/>
                    <a:pt x="4081214" y="373528"/>
                  </a:cubicBezTo>
                  <a:cubicBezTo>
                    <a:pt x="4080724" y="372669"/>
                    <a:pt x="4079988" y="371934"/>
                    <a:pt x="4079129" y="371443"/>
                  </a:cubicBezTo>
                  <a:cubicBezTo>
                    <a:pt x="4078271" y="370953"/>
                    <a:pt x="4077167" y="370585"/>
                    <a:pt x="4075941" y="370340"/>
                  </a:cubicBezTo>
                  <a:cubicBezTo>
                    <a:pt x="4074715" y="370094"/>
                    <a:pt x="4073366" y="370094"/>
                    <a:pt x="4071894" y="370217"/>
                  </a:cubicBezTo>
                  <a:cubicBezTo>
                    <a:pt x="4070423" y="370340"/>
                    <a:pt x="4068829" y="370585"/>
                    <a:pt x="4067234" y="370953"/>
                  </a:cubicBezTo>
                  <a:moveTo>
                    <a:pt x="1079135" y="1112122"/>
                  </a:moveTo>
                  <a:cubicBezTo>
                    <a:pt x="1078276" y="1112367"/>
                    <a:pt x="1077418" y="1112613"/>
                    <a:pt x="1076560" y="1112980"/>
                  </a:cubicBezTo>
                  <a:cubicBezTo>
                    <a:pt x="1075701" y="1113348"/>
                    <a:pt x="1074720" y="1113961"/>
                    <a:pt x="1073739" y="1114452"/>
                  </a:cubicBezTo>
                  <a:cubicBezTo>
                    <a:pt x="1072758" y="1115065"/>
                    <a:pt x="1071777" y="1115801"/>
                    <a:pt x="1070796" y="1116537"/>
                  </a:cubicBezTo>
                  <a:cubicBezTo>
                    <a:pt x="1069815" y="1117272"/>
                    <a:pt x="1068834" y="1118131"/>
                    <a:pt x="1067853" y="1119112"/>
                  </a:cubicBezTo>
                  <a:cubicBezTo>
                    <a:pt x="1066381" y="1120461"/>
                    <a:pt x="1065155" y="1121932"/>
                    <a:pt x="1064174" y="1123281"/>
                  </a:cubicBezTo>
                  <a:cubicBezTo>
                    <a:pt x="1063193" y="1124630"/>
                    <a:pt x="1062335" y="1125979"/>
                    <a:pt x="1061844" y="1127083"/>
                  </a:cubicBezTo>
                  <a:cubicBezTo>
                    <a:pt x="1061354" y="1128186"/>
                    <a:pt x="1061108" y="1129290"/>
                    <a:pt x="1061108" y="1130271"/>
                  </a:cubicBezTo>
                  <a:cubicBezTo>
                    <a:pt x="1061108" y="1131130"/>
                    <a:pt x="1061476" y="1131865"/>
                    <a:pt x="1062089" y="1132356"/>
                  </a:cubicBezTo>
                  <a:cubicBezTo>
                    <a:pt x="1062335" y="1132479"/>
                    <a:pt x="1062580" y="1132601"/>
                    <a:pt x="1062825" y="1132724"/>
                  </a:cubicBezTo>
                  <a:cubicBezTo>
                    <a:pt x="1063070" y="1132724"/>
                    <a:pt x="1063438" y="1132846"/>
                    <a:pt x="1063684" y="1132846"/>
                  </a:cubicBezTo>
                  <a:cubicBezTo>
                    <a:pt x="1063929" y="1132846"/>
                    <a:pt x="1064297" y="1132846"/>
                    <a:pt x="1064665" y="1132846"/>
                  </a:cubicBezTo>
                  <a:cubicBezTo>
                    <a:pt x="1065032" y="1132846"/>
                    <a:pt x="1065400" y="1132846"/>
                    <a:pt x="1065768" y="1132601"/>
                  </a:cubicBezTo>
                  <a:cubicBezTo>
                    <a:pt x="1066627" y="1132356"/>
                    <a:pt x="1067485" y="1132111"/>
                    <a:pt x="1068344" y="1131743"/>
                  </a:cubicBezTo>
                  <a:cubicBezTo>
                    <a:pt x="1069202" y="1131375"/>
                    <a:pt x="1070183" y="1130884"/>
                    <a:pt x="1071164" y="1130271"/>
                  </a:cubicBezTo>
                  <a:cubicBezTo>
                    <a:pt x="1072145" y="1129658"/>
                    <a:pt x="1073126" y="1128922"/>
                    <a:pt x="1074107" y="1128186"/>
                  </a:cubicBezTo>
                  <a:cubicBezTo>
                    <a:pt x="1075088" y="1127451"/>
                    <a:pt x="1076069" y="1126592"/>
                    <a:pt x="1077050" y="1125611"/>
                  </a:cubicBezTo>
                  <a:cubicBezTo>
                    <a:pt x="1078522" y="1124262"/>
                    <a:pt x="1079748" y="1122791"/>
                    <a:pt x="1080729" y="1121442"/>
                  </a:cubicBezTo>
                  <a:cubicBezTo>
                    <a:pt x="1081710" y="1120093"/>
                    <a:pt x="1082568" y="1118744"/>
                    <a:pt x="1083059" y="1117640"/>
                  </a:cubicBezTo>
                  <a:cubicBezTo>
                    <a:pt x="1083549" y="1116414"/>
                    <a:pt x="1083795" y="1115433"/>
                    <a:pt x="1083795" y="1114452"/>
                  </a:cubicBezTo>
                  <a:cubicBezTo>
                    <a:pt x="1083795" y="1113594"/>
                    <a:pt x="1083427" y="1112858"/>
                    <a:pt x="1082814" y="1112490"/>
                  </a:cubicBezTo>
                  <a:cubicBezTo>
                    <a:pt x="1082568" y="1112367"/>
                    <a:pt x="1082323" y="1112245"/>
                    <a:pt x="1082078" y="1112122"/>
                  </a:cubicBezTo>
                  <a:cubicBezTo>
                    <a:pt x="1081833" y="1112122"/>
                    <a:pt x="1081587" y="1112122"/>
                    <a:pt x="1081220" y="1112000"/>
                  </a:cubicBezTo>
                  <a:cubicBezTo>
                    <a:pt x="1080852" y="1112000"/>
                    <a:pt x="1080606" y="1112000"/>
                    <a:pt x="1080238" y="1112000"/>
                  </a:cubicBezTo>
                  <a:cubicBezTo>
                    <a:pt x="1079871" y="1112000"/>
                    <a:pt x="1079503" y="1112000"/>
                    <a:pt x="1079135" y="1112245"/>
                  </a:cubicBezTo>
                  <a:moveTo>
                    <a:pt x="4086487" y="409213"/>
                  </a:moveTo>
                  <a:cubicBezTo>
                    <a:pt x="4085752" y="409458"/>
                    <a:pt x="4084893" y="409581"/>
                    <a:pt x="4084157" y="409826"/>
                  </a:cubicBezTo>
                  <a:cubicBezTo>
                    <a:pt x="4083422" y="410071"/>
                    <a:pt x="4082563" y="410316"/>
                    <a:pt x="4081705" y="410684"/>
                  </a:cubicBezTo>
                  <a:cubicBezTo>
                    <a:pt x="4080846" y="411052"/>
                    <a:pt x="4080111" y="411420"/>
                    <a:pt x="4079252" y="411788"/>
                  </a:cubicBezTo>
                  <a:cubicBezTo>
                    <a:pt x="4078394" y="412156"/>
                    <a:pt x="4077535" y="412646"/>
                    <a:pt x="4076800" y="413014"/>
                  </a:cubicBezTo>
                  <a:cubicBezTo>
                    <a:pt x="4074102" y="414486"/>
                    <a:pt x="4071772" y="416080"/>
                    <a:pt x="4069687" y="417920"/>
                  </a:cubicBezTo>
                  <a:cubicBezTo>
                    <a:pt x="4067602" y="419759"/>
                    <a:pt x="4065886" y="421476"/>
                    <a:pt x="4064537" y="423315"/>
                  </a:cubicBezTo>
                  <a:cubicBezTo>
                    <a:pt x="4063188" y="425155"/>
                    <a:pt x="4062329" y="426994"/>
                    <a:pt x="4061839" y="428711"/>
                  </a:cubicBezTo>
                  <a:cubicBezTo>
                    <a:pt x="4061349" y="430428"/>
                    <a:pt x="4061471" y="432022"/>
                    <a:pt x="4062084" y="433371"/>
                  </a:cubicBezTo>
                  <a:cubicBezTo>
                    <a:pt x="4062452" y="434352"/>
                    <a:pt x="4063188" y="435088"/>
                    <a:pt x="4064046" y="435701"/>
                  </a:cubicBezTo>
                  <a:cubicBezTo>
                    <a:pt x="4064904" y="436314"/>
                    <a:pt x="4066008" y="436682"/>
                    <a:pt x="4067234" y="437050"/>
                  </a:cubicBezTo>
                  <a:cubicBezTo>
                    <a:pt x="4068461" y="437295"/>
                    <a:pt x="4069932" y="437417"/>
                    <a:pt x="4071404" y="437295"/>
                  </a:cubicBezTo>
                  <a:cubicBezTo>
                    <a:pt x="4072876" y="437172"/>
                    <a:pt x="4074592" y="436927"/>
                    <a:pt x="4076309" y="436559"/>
                  </a:cubicBezTo>
                  <a:cubicBezTo>
                    <a:pt x="4077045" y="436314"/>
                    <a:pt x="4077903" y="436191"/>
                    <a:pt x="4078639" y="435946"/>
                  </a:cubicBezTo>
                  <a:cubicBezTo>
                    <a:pt x="4079497" y="435701"/>
                    <a:pt x="4080233" y="435455"/>
                    <a:pt x="4081092" y="435088"/>
                  </a:cubicBezTo>
                  <a:cubicBezTo>
                    <a:pt x="4081950" y="434720"/>
                    <a:pt x="4082809" y="434352"/>
                    <a:pt x="4083544" y="433984"/>
                  </a:cubicBezTo>
                  <a:cubicBezTo>
                    <a:pt x="4084402" y="433616"/>
                    <a:pt x="4085261" y="433125"/>
                    <a:pt x="4086119" y="432758"/>
                  </a:cubicBezTo>
                  <a:cubicBezTo>
                    <a:pt x="4088817" y="431286"/>
                    <a:pt x="4091270" y="429692"/>
                    <a:pt x="4093354" y="427852"/>
                  </a:cubicBezTo>
                  <a:cubicBezTo>
                    <a:pt x="4095439" y="426136"/>
                    <a:pt x="4097156" y="424174"/>
                    <a:pt x="4098505" y="422334"/>
                  </a:cubicBezTo>
                  <a:cubicBezTo>
                    <a:pt x="4099854" y="420495"/>
                    <a:pt x="4100712" y="418655"/>
                    <a:pt x="4101203" y="416938"/>
                  </a:cubicBezTo>
                  <a:cubicBezTo>
                    <a:pt x="4101571" y="415222"/>
                    <a:pt x="4101571" y="413628"/>
                    <a:pt x="4100835" y="412279"/>
                  </a:cubicBezTo>
                  <a:cubicBezTo>
                    <a:pt x="4100344" y="411298"/>
                    <a:pt x="4099731" y="410562"/>
                    <a:pt x="4098873" y="409949"/>
                  </a:cubicBezTo>
                  <a:cubicBezTo>
                    <a:pt x="4098014" y="409336"/>
                    <a:pt x="4096911" y="408968"/>
                    <a:pt x="4095684" y="408722"/>
                  </a:cubicBezTo>
                  <a:cubicBezTo>
                    <a:pt x="4094458" y="408477"/>
                    <a:pt x="4092987" y="408354"/>
                    <a:pt x="4091515" y="408477"/>
                  </a:cubicBezTo>
                  <a:cubicBezTo>
                    <a:pt x="4090044" y="408477"/>
                    <a:pt x="4088327" y="408845"/>
                    <a:pt x="4086610" y="409213"/>
                  </a:cubicBezTo>
                  <a:moveTo>
                    <a:pt x="1037686" y="1152222"/>
                  </a:moveTo>
                  <a:cubicBezTo>
                    <a:pt x="1036828" y="1152467"/>
                    <a:pt x="1035969" y="1152712"/>
                    <a:pt x="1034988" y="1153203"/>
                  </a:cubicBezTo>
                  <a:cubicBezTo>
                    <a:pt x="1034007" y="1153571"/>
                    <a:pt x="1033026" y="1154184"/>
                    <a:pt x="1032045" y="1154797"/>
                  </a:cubicBezTo>
                  <a:cubicBezTo>
                    <a:pt x="1031064" y="1155410"/>
                    <a:pt x="1029961" y="1156146"/>
                    <a:pt x="1028980" y="1157004"/>
                  </a:cubicBezTo>
                  <a:cubicBezTo>
                    <a:pt x="1027999" y="1157863"/>
                    <a:pt x="1026895" y="1158721"/>
                    <a:pt x="1026036" y="1159702"/>
                  </a:cubicBezTo>
                  <a:cubicBezTo>
                    <a:pt x="1024565" y="1161051"/>
                    <a:pt x="1023339" y="1162523"/>
                    <a:pt x="1022358" y="1163872"/>
                  </a:cubicBezTo>
                  <a:cubicBezTo>
                    <a:pt x="1021377" y="1165220"/>
                    <a:pt x="1020641" y="1166569"/>
                    <a:pt x="1020150" y="1167673"/>
                  </a:cubicBezTo>
                  <a:cubicBezTo>
                    <a:pt x="1019660" y="1168899"/>
                    <a:pt x="1019414" y="1169880"/>
                    <a:pt x="1019537" y="1170739"/>
                  </a:cubicBezTo>
                  <a:cubicBezTo>
                    <a:pt x="1019537" y="1171597"/>
                    <a:pt x="1019905" y="1172210"/>
                    <a:pt x="1020641" y="1172701"/>
                  </a:cubicBezTo>
                  <a:cubicBezTo>
                    <a:pt x="1020886" y="1172823"/>
                    <a:pt x="1021131" y="1172946"/>
                    <a:pt x="1021377" y="1172946"/>
                  </a:cubicBezTo>
                  <a:cubicBezTo>
                    <a:pt x="1021622" y="1172946"/>
                    <a:pt x="1021867" y="1172946"/>
                    <a:pt x="1022235" y="1172946"/>
                  </a:cubicBezTo>
                  <a:cubicBezTo>
                    <a:pt x="1022480" y="1172946"/>
                    <a:pt x="1022848" y="1172946"/>
                    <a:pt x="1023216" y="1172946"/>
                  </a:cubicBezTo>
                  <a:cubicBezTo>
                    <a:pt x="1023584" y="1172946"/>
                    <a:pt x="1023952" y="1172946"/>
                    <a:pt x="1024320" y="1172701"/>
                  </a:cubicBezTo>
                  <a:cubicBezTo>
                    <a:pt x="1025178" y="1172456"/>
                    <a:pt x="1026036" y="1172210"/>
                    <a:pt x="1027018" y="1171720"/>
                  </a:cubicBezTo>
                  <a:cubicBezTo>
                    <a:pt x="1027999" y="1171352"/>
                    <a:pt x="1028980" y="1170739"/>
                    <a:pt x="1029961" y="1170126"/>
                  </a:cubicBezTo>
                  <a:cubicBezTo>
                    <a:pt x="1030942" y="1169512"/>
                    <a:pt x="1032045" y="1168777"/>
                    <a:pt x="1033026" y="1167918"/>
                  </a:cubicBezTo>
                  <a:cubicBezTo>
                    <a:pt x="1034007" y="1167060"/>
                    <a:pt x="1035111" y="1166202"/>
                    <a:pt x="1036092" y="1165220"/>
                  </a:cubicBezTo>
                  <a:cubicBezTo>
                    <a:pt x="1037564" y="1163872"/>
                    <a:pt x="1038790" y="1162400"/>
                    <a:pt x="1039771" y="1161051"/>
                  </a:cubicBezTo>
                  <a:cubicBezTo>
                    <a:pt x="1040752" y="1159702"/>
                    <a:pt x="1041488" y="1158353"/>
                    <a:pt x="1041978" y="1157249"/>
                  </a:cubicBezTo>
                  <a:cubicBezTo>
                    <a:pt x="1042469" y="1156023"/>
                    <a:pt x="1042714" y="1155042"/>
                    <a:pt x="1042591" y="1154184"/>
                  </a:cubicBezTo>
                  <a:cubicBezTo>
                    <a:pt x="1042591" y="1153325"/>
                    <a:pt x="1042101" y="1152712"/>
                    <a:pt x="1041488" y="1152344"/>
                  </a:cubicBezTo>
                  <a:cubicBezTo>
                    <a:pt x="1041242" y="1152222"/>
                    <a:pt x="1040997" y="1152099"/>
                    <a:pt x="1040752" y="1152099"/>
                  </a:cubicBezTo>
                  <a:cubicBezTo>
                    <a:pt x="1040507" y="1152099"/>
                    <a:pt x="1040261" y="1152099"/>
                    <a:pt x="1039893" y="1152099"/>
                  </a:cubicBezTo>
                  <a:cubicBezTo>
                    <a:pt x="1039648" y="1152099"/>
                    <a:pt x="1039280" y="1152099"/>
                    <a:pt x="1038913" y="1152099"/>
                  </a:cubicBezTo>
                  <a:cubicBezTo>
                    <a:pt x="1038545" y="1152099"/>
                    <a:pt x="1038177" y="1152099"/>
                    <a:pt x="1037809" y="1152344"/>
                  </a:cubicBezTo>
                  <a:moveTo>
                    <a:pt x="4104023" y="449313"/>
                  </a:moveTo>
                  <a:cubicBezTo>
                    <a:pt x="4103287" y="449435"/>
                    <a:pt x="4102552" y="449680"/>
                    <a:pt x="4101816" y="449926"/>
                  </a:cubicBezTo>
                  <a:cubicBezTo>
                    <a:pt x="4101080" y="450171"/>
                    <a:pt x="4100222" y="450416"/>
                    <a:pt x="4099486" y="450784"/>
                  </a:cubicBezTo>
                  <a:cubicBezTo>
                    <a:pt x="4098750" y="451152"/>
                    <a:pt x="4097892" y="451397"/>
                    <a:pt x="4097156" y="451765"/>
                  </a:cubicBezTo>
                  <a:cubicBezTo>
                    <a:pt x="4096420" y="452133"/>
                    <a:pt x="4095562" y="452501"/>
                    <a:pt x="4094704" y="452991"/>
                  </a:cubicBezTo>
                  <a:cubicBezTo>
                    <a:pt x="4092006" y="454463"/>
                    <a:pt x="4089553" y="456057"/>
                    <a:pt x="4087346" y="457774"/>
                  </a:cubicBezTo>
                  <a:cubicBezTo>
                    <a:pt x="4085261" y="459491"/>
                    <a:pt x="4083422" y="461330"/>
                    <a:pt x="4081950" y="463292"/>
                  </a:cubicBezTo>
                  <a:cubicBezTo>
                    <a:pt x="4080479" y="465132"/>
                    <a:pt x="4079497" y="466971"/>
                    <a:pt x="4079007" y="468811"/>
                  </a:cubicBezTo>
                  <a:cubicBezTo>
                    <a:pt x="4078517" y="470527"/>
                    <a:pt x="4078517" y="472244"/>
                    <a:pt x="4079007" y="473593"/>
                  </a:cubicBezTo>
                  <a:cubicBezTo>
                    <a:pt x="4079375" y="474574"/>
                    <a:pt x="4080111" y="475433"/>
                    <a:pt x="4080969" y="476046"/>
                  </a:cubicBezTo>
                  <a:cubicBezTo>
                    <a:pt x="4081827" y="476659"/>
                    <a:pt x="4082931" y="477149"/>
                    <a:pt x="4084157" y="477517"/>
                  </a:cubicBezTo>
                  <a:cubicBezTo>
                    <a:pt x="4085384" y="477762"/>
                    <a:pt x="4086855" y="477885"/>
                    <a:pt x="4088449" y="477885"/>
                  </a:cubicBezTo>
                  <a:cubicBezTo>
                    <a:pt x="4090044" y="477885"/>
                    <a:pt x="4091760" y="477640"/>
                    <a:pt x="4093477" y="477149"/>
                  </a:cubicBezTo>
                  <a:cubicBezTo>
                    <a:pt x="4094213" y="477027"/>
                    <a:pt x="4094949" y="476781"/>
                    <a:pt x="4095684" y="476536"/>
                  </a:cubicBezTo>
                  <a:cubicBezTo>
                    <a:pt x="4096420" y="476291"/>
                    <a:pt x="4097156" y="476046"/>
                    <a:pt x="4098014" y="475800"/>
                  </a:cubicBezTo>
                  <a:cubicBezTo>
                    <a:pt x="4098873" y="475555"/>
                    <a:pt x="4099609" y="475187"/>
                    <a:pt x="4100344" y="474819"/>
                  </a:cubicBezTo>
                  <a:cubicBezTo>
                    <a:pt x="4101080" y="474451"/>
                    <a:pt x="4101939" y="474084"/>
                    <a:pt x="4102674" y="473716"/>
                  </a:cubicBezTo>
                  <a:cubicBezTo>
                    <a:pt x="4105372" y="472244"/>
                    <a:pt x="4107947" y="470650"/>
                    <a:pt x="4110155" y="468811"/>
                  </a:cubicBezTo>
                  <a:cubicBezTo>
                    <a:pt x="4112362" y="467094"/>
                    <a:pt x="4114202" y="465132"/>
                    <a:pt x="4115550" y="463292"/>
                  </a:cubicBezTo>
                  <a:cubicBezTo>
                    <a:pt x="4116899" y="461453"/>
                    <a:pt x="4118003" y="459491"/>
                    <a:pt x="4118494" y="457774"/>
                  </a:cubicBezTo>
                  <a:cubicBezTo>
                    <a:pt x="4118984" y="456057"/>
                    <a:pt x="4118984" y="454340"/>
                    <a:pt x="4118494" y="452991"/>
                  </a:cubicBezTo>
                  <a:cubicBezTo>
                    <a:pt x="4118125" y="452010"/>
                    <a:pt x="4117390" y="451152"/>
                    <a:pt x="4116532" y="450416"/>
                  </a:cubicBezTo>
                  <a:cubicBezTo>
                    <a:pt x="4115673" y="449680"/>
                    <a:pt x="4114569" y="449313"/>
                    <a:pt x="4113343" y="448945"/>
                  </a:cubicBezTo>
                  <a:cubicBezTo>
                    <a:pt x="4112117" y="448699"/>
                    <a:pt x="4110645" y="448577"/>
                    <a:pt x="4109051" y="448577"/>
                  </a:cubicBezTo>
                  <a:cubicBezTo>
                    <a:pt x="4107457" y="448577"/>
                    <a:pt x="4105863" y="448822"/>
                    <a:pt x="4104023" y="449313"/>
                  </a:cubicBezTo>
                  <a:moveTo>
                    <a:pt x="996728" y="1192812"/>
                  </a:moveTo>
                  <a:cubicBezTo>
                    <a:pt x="995870" y="1193057"/>
                    <a:pt x="995011" y="1193302"/>
                    <a:pt x="994030" y="1193793"/>
                  </a:cubicBezTo>
                  <a:cubicBezTo>
                    <a:pt x="993049" y="1194283"/>
                    <a:pt x="992068" y="1194774"/>
                    <a:pt x="990965" y="1195387"/>
                  </a:cubicBezTo>
                  <a:cubicBezTo>
                    <a:pt x="989984" y="1196000"/>
                    <a:pt x="988880" y="1196736"/>
                    <a:pt x="987899" y="1197595"/>
                  </a:cubicBezTo>
                  <a:cubicBezTo>
                    <a:pt x="986918" y="1198453"/>
                    <a:pt x="985814" y="1199311"/>
                    <a:pt x="984833" y="1200292"/>
                  </a:cubicBezTo>
                  <a:cubicBezTo>
                    <a:pt x="983362" y="1201764"/>
                    <a:pt x="982258" y="1203113"/>
                    <a:pt x="981277" y="1204462"/>
                  </a:cubicBezTo>
                  <a:cubicBezTo>
                    <a:pt x="980296" y="1205811"/>
                    <a:pt x="979560" y="1207160"/>
                    <a:pt x="979192" y="1208263"/>
                  </a:cubicBezTo>
                  <a:cubicBezTo>
                    <a:pt x="978702" y="1209367"/>
                    <a:pt x="978579" y="1210471"/>
                    <a:pt x="978702" y="1211329"/>
                  </a:cubicBezTo>
                  <a:cubicBezTo>
                    <a:pt x="978702" y="1212187"/>
                    <a:pt x="979192" y="1212800"/>
                    <a:pt x="979928" y="1213168"/>
                  </a:cubicBezTo>
                  <a:cubicBezTo>
                    <a:pt x="980173" y="1213168"/>
                    <a:pt x="980418" y="1213414"/>
                    <a:pt x="980664" y="1213414"/>
                  </a:cubicBezTo>
                  <a:cubicBezTo>
                    <a:pt x="980909" y="1213414"/>
                    <a:pt x="981154" y="1213414"/>
                    <a:pt x="981400" y="1213414"/>
                  </a:cubicBezTo>
                  <a:cubicBezTo>
                    <a:pt x="981645" y="1213414"/>
                    <a:pt x="982013" y="1213414"/>
                    <a:pt x="982258" y="1213414"/>
                  </a:cubicBezTo>
                  <a:cubicBezTo>
                    <a:pt x="982626" y="1213414"/>
                    <a:pt x="982871" y="1213414"/>
                    <a:pt x="983239" y="1213291"/>
                  </a:cubicBezTo>
                  <a:cubicBezTo>
                    <a:pt x="984097" y="1213046"/>
                    <a:pt x="984956" y="1212800"/>
                    <a:pt x="985937" y="1212310"/>
                  </a:cubicBezTo>
                  <a:cubicBezTo>
                    <a:pt x="986918" y="1211820"/>
                    <a:pt x="987899" y="1211329"/>
                    <a:pt x="989003" y="1210593"/>
                  </a:cubicBezTo>
                  <a:cubicBezTo>
                    <a:pt x="990106" y="1209857"/>
                    <a:pt x="991087" y="1209122"/>
                    <a:pt x="992191" y="1208263"/>
                  </a:cubicBezTo>
                  <a:cubicBezTo>
                    <a:pt x="993295" y="1207405"/>
                    <a:pt x="994276" y="1206424"/>
                    <a:pt x="995257" y="1205443"/>
                  </a:cubicBezTo>
                  <a:cubicBezTo>
                    <a:pt x="996605" y="1204094"/>
                    <a:pt x="997832" y="1202622"/>
                    <a:pt x="998813" y="1201273"/>
                  </a:cubicBezTo>
                  <a:cubicBezTo>
                    <a:pt x="999794" y="1199924"/>
                    <a:pt x="1000530" y="1198576"/>
                    <a:pt x="1000898" y="1197472"/>
                  </a:cubicBezTo>
                  <a:cubicBezTo>
                    <a:pt x="1001388" y="1196368"/>
                    <a:pt x="1001511" y="1195265"/>
                    <a:pt x="1001388" y="1194406"/>
                  </a:cubicBezTo>
                  <a:cubicBezTo>
                    <a:pt x="1001265" y="1193548"/>
                    <a:pt x="1000898" y="1192935"/>
                    <a:pt x="1000162" y="1192567"/>
                  </a:cubicBezTo>
                  <a:cubicBezTo>
                    <a:pt x="999917" y="1192567"/>
                    <a:pt x="999671" y="1192444"/>
                    <a:pt x="999426" y="1192321"/>
                  </a:cubicBezTo>
                  <a:cubicBezTo>
                    <a:pt x="999181" y="1192321"/>
                    <a:pt x="998935" y="1192321"/>
                    <a:pt x="998568" y="1192321"/>
                  </a:cubicBezTo>
                  <a:cubicBezTo>
                    <a:pt x="998322" y="1192321"/>
                    <a:pt x="997954" y="1192321"/>
                    <a:pt x="997709" y="1192321"/>
                  </a:cubicBezTo>
                  <a:cubicBezTo>
                    <a:pt x="997341" y="1192321"/>
                    <a:pt x="997096" y="1192321"/>
                    <a:pt x="996728" y="1192444"/>
                  </a:cubicBezTo>
                  <a:moveTo>
                    <a:pt x="4119229" y="491374"/>
                  </a:moveTo>
                  <a:cubicBezTo>
                    <a:pt x="4118494" y="491497"/>
                    <a:pt x="4117758" y="491742"/>
                    <a:pt x="4117145" y="491987"/>
                  </a:cubicBezTo>
                  <a:cubicBezTo>
                    <a:pt x="4116532" y="492233"/>
                    <a:pt x="4115673" y="492478"/>
                    <a:pt x="4114937" y="492723"/>
                  </a:cubicBezTo>
                  <a:cubicBezTo>
                    <a:pt x="4114202" y="492968"/>
                    <a:pt x="4113466" y="493336"/>
                    <a:pt x="4112730" y="493582"/>
                  </a:cubicBezTo>
                  <a:cubicBezTo>
                    <a:pt x="4111994" y="493949"/>
                    <a:pt x="4111258" y="494317"/>
                    <a:pt x="4110400" y="494685"/>
                  </a:cubicBezTo>
                  <a:cubicBezTo>
                    <a:pt x="4107702" y="496034"/>
                    <a:pt x="4105127" y="497628"/>
                    <a:pt x="4102920" y="499468"/>
                  </a:cubicBezTo>
                  <a:cubicBezTo>
                    <a:pt x="4100712" y="501185"/>
                    <a:pt x="4098873" y="503024"/>
                    <a:pt x="4097279" y="504986"/>
                  </a:cubicBezTo>
                  <a:cubicBezTo>
                    <a:pt x="4095807" y="506826"/>
                    <a:pt x="4094704" y="508788"/>
                    <a:pt x="4094090" y="510627"/>
                  </a:cubicBezTo>
                  <a:cubicBezTo>
                    <a:pt x="4093477" y="512466"/>
                    <a:pt x="4093354" y="514183"/>
                    <a:pt x="4093845" y="515655"/>
                  </a:cubicBezTo>
                  <a:cubicBezTo>
                    <a:pt x="4094213" y="516758"/>
                    <a:pt x="4094826" y="517617"/>
                    <a:pt x="4095684" y="518353"/>
                  </a:cubicBezTo>
                  <a:cubicBezTo>
                    <a:pt x="4096543" y="519088"/>
                    <a:pt x="4097647" y="519579"/>
                    <a:pt x="4098995" y="519947"/>
                  </a:cubicBezTo>
                  <a:cubicBezTo>
                    <a:pt x="4100344" y="520315"/>
                    <a:pt x="4101816" y="520437"/>
                    <a:pt x="4103410" y="520437"/>
                  </a:cubicBezTo>
                  <a:cubicBezTo>
                    <a:pt x="4105004" y="520437"/>
                    <a:pt x="4106844" y="520192"/>
                    <a:pt x="4108683" y="519702"/>
                  </a:cubicBezTo>
                  <a:cubicBezTo>
                    <a:pt x="4109419" y="519579"/>
                    <a:pt x="4110032" y="519334"/>
                    <a:pt x="4110768" y="519088"/>
                  </a:cubicBezTo>
                  <a:cubicBezTo>
                    <a:pt x="4111504" y="518843"/>
                    <a:pt x="4112239" y="518598"/>
                    <a:pt x="4112975" y="518353"/>
                  </a:cubicBezTo>
                  <a:cubicBezTo>
                    <a:pt x="4113711" y="518107"/>
                    <a:pt x="4114447" y="517739"/>
                    <a:pt x="4115182" y="517494"/>
                  </a:cubicBezTo>
                  <a:cubicBezTo>
                    <a:pt x="4115918" y="517126"/>
                    <a:pt x="4116654" y="516758"/>
                    <a:pt x="4117390" y="516391"/>
                  </a:cubicBezTo>
                  <a:cubicBezTo>
                    <a:pt x="4120210" y="515042"/>
                    <a:pt x="4122663" y="513325"/>
                    <a:pt x="4124870" y="511608"/>
                  </a:cubicBezTo>
                  <a:cubicBezTo>
                    <a:pt x="4127077" y="509891"/>
                    <a:pt x="4129040" y="507929"/>
                    <a:pt x="4130511" y="506090"/>
                  </a:cubicBezTo>
                  <a:cubicBezTo>
                    <a:pt x="4131983" y="504250"/>
                    <a:pt x="4133086" y="502288"/>
                    <a:pt x="4133700" y="500449"/>
                  </a:cubicBezTo>
                  <a:cubicBezTo>
                    <a:pt x="4134313" y="498609"/>
                    <a:pt x="4134313" y="496893"/>
                    <a:pt x="4133822" y="495421"/>
                  </a:cubicBezTo>
                  <a:cubicBezTo>
                    <a:pt x="4133454" y="494317"/>
                    <a:pt x="4132841" y="493459"/>
                    <a:pt x="4131983" y="492723"/>
                  </a:cubicBezTo>
                  <a:cubicBezTo>
                    <a:pt x="4131124" y="491987"/>
                    <a:pt x="4130020" y="491497"/>
                    <a:pt x="4128672" y="491129"/>
                  </a:cubicBezTo>
                  <a:cubicBezTo>
                    <a:pt x="4127323" y="490761"/>
                    <a:pt x="4125851" y="490638"/>
                    <a:pt x="4124257" y="490761"/>
                  </a:cubicBezTo>
                  <a:cubicBezTo>
                    <a:pt x="4122663" y="490761"/>
                    <a:pt x="4120823" y="491006"/>
                    <a:pt x="4118984" y="491497"/>
                  </a:cubicBezTo>
                  <a:moveTo>
                    <a:pt x="956261" y="1233770"/>
                  </a:moveTo>
                  <a:cubicBezTo>
                    <a:pt x="955402" y="1234015"/>
                    <a:pt x="954421" y="1234260"/>
                    <a:pt x="953440" y="1234751"/>
                  </a:cubicBezTo>
                  <a:cubicBezTo>
                    <a:pt x="952459" y="1235241"/>
                    <a:pt x="951355" y="1235855"/>
                    <a:pt x="950374" y="1236468"/>
                  </a:cubicBezTo>
                  <a:cubicBezTo>
                    <a:pt x="949271" y="1237204"/>
                    <a:pt x="948167" y="1237939"/>
                    <a:pt x="947186" y="1238798"/>
                  </a:cubicBezTo>
                  <a:cubicBezTo>
                    <a:pt x="946082" y="1239656"/>
                    <a:pt x="945101" y="1240637"/>
                    <a:pt x="943998" y="1241618"/>
                  </a:cubicBezTo>
                  <a:cubicBezTo>
                    <a:pt x="942649" y="1243090"/>
                    <a:pt x="941422" y="1244439"/>
                    <a:pt x="940564" y="1245788"/>
                  </a:cubicBezTo>
                  <a:cubicBezTo>
                    <a:pt x="939583" y="1247137"/>
                    <a:pt x="938970" y="1248485"/>
                    <a:pt x="938479" y="1249589"/>
                  </a:cubicBezTo>
                  <a:cubicBezTo>
                    <a:pt x="938112" y="1250693"/>
                    <a:pt x="937866" y="1251796"/>
                    <a:pt x="938112" y="1252532"/>
                  </a:cubicBezTo>
                  <a:cubicBezTo>
                    <a:pt x="938357" y="1253268"/>
                    <a:pt x="938725" y="1253881"/>
                    <a:pt x="939460" y="1254249"/>
                  </a:cubicBezTo>
                  <a:cubicBezTo>
                    <a:pt x="939706" y="1254249"/>
                    <a:pt x="939828" y="1254372"/>
                    <a:pt x="940074" y="1254494"/>
                  </a:cubicBezTo>
                  <a:cubicBezTo>
                    <a:pt x="940319" y="1254494"/>
                    <a:pt x="940564" y="1254494"/>
                    <a:pt x="940809" y="1254494"/>
                  </a:cubicBezTo>
                  <a:cubicBezTo>
                    <a:pt x="941055" y="1254494"/>
                    <a:pt x="941300" y="1254494"/>
                    <a:pt x="941668" y="1254494"/>
                  </a:cubicBezTo>
                  <a:cubicBezTo>
                    <a:pt x="941913" y="1254494"/>
                    <a:pt x="942281" y="1254494"/>
                    <a:pt x="942649" y="1254372"/>
                  </a:cubicBezTo>
                  <a:cubicBezTo>
                    <a:pt x="943507" y="1254126"/>
                    <a:pt x="944488" y="1253881"/>
                    <a:pt x="945469" y="1253391"/>
                  </a:cubicBezTo>
                  <a:cubicBezTo>
                    <a:pt x="946450" y="1252900"/>
                    <a:pt x="947554" y="1252410"/>
                    <a:pt x="948535" y="1251674"/>
                  </a:cubicBezTo>
                  <a:cubicBezTo>
                    <a:pt x="949639" y="1250938"/>
                    <a:pt x="950742" y="1250202"/>
                    <a:pt x="951723" y="1249344"/>
                  </a:cubicBezTo>
                  <a:cubicBezTo>
                    <a:pt x="952704" y="1248485"/>
                    <a:pt x="953808" y="1247504"/>
                    <a:pt x="954912" y="1246401"/>
                  </a:cubicBezTo>
                  <a:cubicBezTo>
                    <a:pt x="956261" y="1244929"/>
                    <a:pt x="957487" y="1243580"/>
                    <a:pt x="958345" y="1242231"/>
                  </a:cubicBezTo>
                  <a:cubicBezTo>
                    <a:pt x="959326" y="1240883"/>
                    <a:pt x="959939" y="1239656"/>
                    <a:pt x="960307" y="1238430"/>
                  </a:cubicBezTo>
                  <a:cubicBezTo>
                    <a:pt x="960675" y="1237326"/>
                    <a:pt x="960921" y="1236223"/>
                    <a:pt x="960675" y="1235487"/>
                  </a:cubicBezTo>
                  <a:cubicBezTo>
                    <a:pt x="960553" y="1234628"/>
                    <a:pt x="960062" y="1234138"/>
                    <a:pt x="959326" y="1233770"/>
                  </a:cubicBezTo>
                  <a:cubicBezTo>
                    <a:pt x="959081" y="1233770"/>
                    <a:pt x="958958" y="1233647"/>
                    <a:pt x="958713" y="1233525"/>
                  </a:cubicBezTo>
                  <a:cubicBezTo>
                    <a:pt x="958468" y="1233402"/>
                    <a:pt x="958223" y="1233525"/>
                    <a:pt x="957977" y="1233525"/>
                  </a:cubicBezTo>
                  <a:cubicBezTo>
                    <a:pt x="957732" y="1233525"/>
                    <a:pt x="957487" y="1233525"/>
                    <a:pt x="957119" y="1233525"/>
                  </a:cubicBezTo>
                  <a:cubicBezTo>
                    <a:pt x="956874" y="1233525"/>
                    <a:pt x="956506" y="1233525"/>
                    <a:pt x="956261" y="1233647"/>
                  </a:cubicBezTo>
                  <a:moveTo>
                    <a:pt x="4132105" y="535521"/>
                  </a:moveTo>
                  <a:cubicBezTo>
                    <a:pt x="4131492" y="535643"/>
                    <a:pt x="4130757" y="535889"/>
                    <a:pt x="4130143" y="536011"/>
                  </a:cubicBezTo>
                  <a:cubicBezTo>
                    <a:pt x="4129530" y="536257"/>
                    <a:pt x="4128794" y="536379"/>
                    <a:pt x="4128181" y="536624"/>
                  </a:cubicBezTo>
                  <a:cubicBezTo>
                    <a:pt x="4127445" y="536870"/>
                    <a:pt x="4126832" y="537115"/>
                    <a:pt x="4126097" y="537360"/>
                  </a:cubicBezTo>
                  <a:cubicBezTo>
                    <a:pt x="4125361" y="537605"/>
                    <a:pt x="4124747" y="537973"/>
                    <a:pt x="4124012" y="538341"/>
                  </a:cubicBezTo>
                  <a:cubicBezTo>
                    <a:pt x="4121191" y="539690"/>
                    <a:pt x="4118616" y="541284"/>
                    <a:pt x="4116409" y="543001"/>
                  </a:cubicBezTo>
                  <a:cubicBezTo>
                    <a:pt x="4114079" y="544718"/>
                    <a:pt x="4112117" y="546680"/>
                    <a:pt x="4110645" y="548519"/>
                  </a:cubicBezTo>
                  <a:cubicBezTo>
                    <a:pt x="4109051" y="550481"/>
                    <a:pt x="4107947" y="552321"/>
                    <a:pt x="4107212" y="554160"/>
                  </a:cubicBezTo>
                  <a:cubicBezTo>
                    <a:pt x="4106599" y="556000"/>
                    <a:pt x="4106353" y="557717"/>
                    <a:pt x="4106844" y="559311"/>
                  </a:cubicBezTo>
                  <a:cubicBezTo>
                    <a:pt x="4107089" y="560537"/>
                    <a:pt x="4107702" y="561518"/>
                    <a:pt x="4108560" y="562254"/>
                  </a:cubicBezTo>
                  <a:cubicBezTo>
                    <a:pt x="4109419" y="562990"/>
                    <a:pt x="4110522" y="563603"/>
                    <a:pt x="4111872" y="563971"/>
                  </a:cubicBezTo>
                  <a:cubicBezTo>
                    <a:pt x="4113220" y="564339"/>
                    <a:pt x="4114692" y="564584"/>
                    <a:pt x="4116409" y="564461"/>
                  </a:cubicBezTo>
                  <a:cubicBezTo>
                    <a:pt x="4118125" y="564461"/>
                    <a:pt x="4119965" y="564216"/>
                    <a:pt x="4121927" y="563725"/>
                  </a:cubicBezTo>
                  <a:cubicBezTo>
                    <a:pt x="4122540" y="563603"/>
                    <a:pt x="4123276" y="563357"/>
                    <a:pt x="4123889" y="563235"/>
                  </a:cubicBezTo>
                  <a:cubicBezTo>
                    <a:pt x="4124502" y="562990"/>
                    <a:pt x="4125238" y="562867"/>
                    <a:pt x="4125974" y="562622"/>
                  </a:cubicBezTo>
                  <a:cubicBezTo>
                    <a:pt x="4126710" y="562376"/>
                    <a:pt x="4127323" y="562131"/>
                    <a:pt x="4128059" y="561886"/>
                  </a:cubicBezTo>
                  <a:cubicBezTo>
                    <a:pt x="4128794" y="561641"/>
                    <a:pt x="4129407" y="561273"/>
                    <a:pt x="4130143" y="560905"/>
                  </a:cubicBezTo>
                  <a:cubicBezTo>
                    <a:pt x="4132964" y="559556"/>
                    <a:pt x="4135539" y="557962"/>
                    <a:pt x="4137869" y="556245"/>
                  </a:cubicBezTo>
                  <a:cubicBezTo>
                    <a:pt x="4140199" y="554528"/>
                    <a:pt x="4142161" y="552566"/>
                    <a:pt x="4143755" y="550727"/>
                  </a:cubicBezTo>
                  <a:cubicBezTo>
                    <a:pt x="4145349" y="548765"/>
                    <a:pt x="4146453" y="546925"/>
                    <a:pt x="4147189" y="545086"/>
                  </a:cubicBezTo>
                  <a:cubicBezTo>
                    <a:pt x="4147925" y="543246"/>
                    <a:pt x="4148047" y="541530"/>
                    <a:pt x="4147557" y="539935"/>
                  </a:cubicBezTo>
                  <a:cubicBezTo>
                    <a:pt x="4147311" y="538709"/>
                    <a:pt x="4146698" y="537728"/>
                    <a:pt x="4145840" y="536992"/>
                  </a:cubicBezTo>
                  <a:cubicBezTo>
                    <a:pt x="4144981" y="536257"/>
                    <a:pt x="4143878" y="535643"/>
                    <a:pt x="4142529" y="535275"/>
                  </a:cubicBezTo>
                  <a:cubicBezTo>
                    <a:pt x="4141180" y="534908"/>
                    <a:pt x="4139708" y="534662"/>
                    <a:pt x="4137992" y="534785"/>
                  </a:cubicBezTo>
                  <a:cubicBezTo>
                    <a:pt x="4136275" y="534908"/>
                    <a:pt x="4134435" y="535030"/>
                    <a:pt x="4132473" y="535521"/>
                  </a:cubicBezTo>
                  <a:moveTo>
                    <a:pt x="916284" y="1275219"/>
                  </a:moveTo>
                  <a:cubicBezTo>
                    <a:pt x="915425" y="1275464"/>
                    <a:pt x="914444" y="1275709"/>
                    <a:pt x="913463" y="1276200"/>
                  </a:cubicBezTo>
                  <a:cubicBezTo>
                    <a:pt x="912482" y="1276690"/>
                    <a:pt x="911378" y="1277303"/>
                    <a:pt x="910275" y="1278039"/>
                  </a:cubicBezTo>
                  <a:cubicBezTo>
                    <a:pt x="909171" y="1278775"/>
                    <a:pt x="908067" y="1279511"/>
                    <a:pt x="906964" y="1280492"/>
                  </a:cubicBezTo>
                  <a:cubicBezTo>
                    <a:pt x="905860" y="1281473"/>
                    <a:pt x="904756" y="1282454"/>
                    <a:pt x="903775" y="1283435"/>
                  </a:cubicBezTo>
                  <a:cubicBezTo>
                    <a:pt x="902426" y="1284906"/>
                    <a:pt x="901323" y="1286255"/>
                    <a:pt x="900342" y="1287604"/>
                  </a:cubicBezTo>
                  <a:cubicBezTo>
                    <a:pt x="899361" y="1288953"/>
                    <a:pt x="898748" y="1290179"/>
                    <a:pt x="898380" y="1291406"/>
                  </a:cubicBezTo>
                  <a:cubicBezTo>
                    <a:pt x="898012" y="1292632"/>
                    <a:pt x="897889" y="1293490"/>
                    <a:pt x="898012" y="1294349"/>
                  </a:cubicBezTo>
                  <a:cubicBezTo>
                    <a:pt x="898134" y="1295084"/>
                    <a:pt x="898625" y="1295698"/>
                    <a:pt x="899483" y="1295943"/>
                  </a:cubicBezTo>
                  <a:cubicBezTo>
                    <a:pt x="899729" y="1295943"/>
                    <a:pt x="899851" y="1296066"/>
                    <a:pt x="900097" y="1296066"/>
                  </a:cubicBezTo>
                  <a:cubicBezTo>
                    <a:pt x="900342" y="1296066"/>
                    <a:pt x="900587" y="1296066"/>
                    <a:pt x="900832" y="1296066"/>
                  </a:cubicBezTo>
                  <a:cubicBezTo>
                    <a:pt x="901078" y="1296066"/>
                    <a:pt x="901323" y="1296066"/>
                    <a:pt x="901568" y="1296066"/>
                  </a:cubicBezTo>
                  <a:cubicBezTo>
                    <a:pt x="901813" y="1296066"/>
                    <a:pt x="902181" y="1296066"/>
                    <a:pt x="902426" y="1295943"/>
                  </a:cubicBezTo>
                  <a:cubicBezTo>
                    <a:pt x="903285" y="1295698"/>
                    <a:pt x="904266" y="1295452"/>
                    <a:pt x="905370" y="1294962"/>
                  </a:cubicBezTo>
                  <a:cubicBezTo>
                    <a:pt x="906351" y="1294471"/>
                    <a:pt x="907454" y="1293858"/>
                    <a:pt x="908558" y="1293122"/>
                  </a:cubicBezTo>
                  <a:cubicBezTo>
                    <a:pt x="909662" y="1292387"/>
                    <a:pt x="910765" y="1291528"/>
                    <a:pt x="911869" y="1290670"/>
                  </a:cubicBezTo>
                  <a:cubicBezTo>
                    <a:pt x="912973" y="1289812"/>
                    <a:pt x="914076" y="1288708"/>
                    <a:pt x="915057" y="1287604"/>
                  </a:cubicBezTo>
                  <a:cubicBezTo>
                    <a:pt x="916406" y="1286133"/>
                    <a:pt x="917510" y="1284784"/>
                    <a:pt x="918491" y="1283435"/>
                  </a:cubicBezTo>
                  <a:cubicBezTo>
                    <a:pt x="919349" y="1282086"/>
                    <a:pt x="920085" y="1280859"/>
                    <a:pt x="920453" y="1279633"/>
                  </a:cubicBezTo>
                  <a:cubicBezTo>
                    <a:pt x="920821" y="1278530"/>
                    <a:pt x="920943" y="1277549"/>
                    <a:pt x="920698" y="1276690"/>
                  </a:cubicBezTo>
                  <a:cubicBezTo>
                    <a:pt x="920453" y="1275954"/>
                    <a:pt x="920085" y="1275341"/>
                    <a:pt x="919227" y="1275096"/>
                  </a:cubicBezTo>
                  <a:cubicBezTo>
                    <a:pt x="918981" y="1275096"/>
                    <a:pt x="918859" y="1274973"/>
                    <a:pt x="918613" y="1274973"/>
                  </a:cubicBezTo>
                  <a:cubicBezTo>
                    <a:pt x="918368" y="1274973"/>
                    <a:pt x="918123" y="1274973"/>
                    <a:pt x="917878" y="1274973"/>
                  </a:cubicBezTo>
                  <a:cubicBezTo>
                    <a:pt x="917633" y="1274973"/>
                    <a:pt x="917387" y="1274973"/>
                    <a:pt x="917142" y="1274973"/>
                  </a:cubicBezTo>
                  <a:cubicBezTo>
                    <a:pt x="916897" y="1274973"/>
                    <a:pt x="916529" y="1274973"/>
                    <a:pt x="916284" y="1275096"/>
                  </a:cubicBezTo>
                  <a:moveTo>
                    <a:pt x="4142774" y="581629"/>
                  </a:moveTo>
                  <a:cubicBezTo>
                    <a:pt x="4142774" y="581629"/>
                    <a:pt x="4141548" y="581874"/>
                    <a:pt x="4140935" y="582120"/>
                  </a:cubicBezTo>
                  <a:cubicBezTo>
                    <a:pt x="4140322" y="582242"/>
                    <a:pt x="4139708" y="582488"/>
                    <a:pt x="4138972" y="582733"/>
                  </a:cubicBezTo>
                  <a:cubicBezTo>
                    <a:pt x="4138237" y="582978"/>
                    <a:pt x="4137624" y="583223"/>
                    <a:pt x="4137010" y="583469"/>
                  </a:cubicBezTo>
                  <a:cubicBezTo>
                    <a:pt x="4136397" y="583714"/>
                    <a:pt x="4135662" y="583959"/>
                    <a:pt x="4135048" y="584327"/>
                  </a:cubicBezTo>
                  <a:cubicBezTo>
                    <a:pt x="4132228" y="585676"/>
                    <a:pt x="4129653" y="587148"/>
                    <a:pt x="4127200" y="588864"/>
                  </a:cubicBezTo>
                  <a:cubicBezTo>
                    <a:pt x="4124870" y="590581"/>
                    <a:pt x="4122785" y="592420"/>
                    <a:pt x="4121191" y="594383"/>
                  </a:cubicBezTo>
                  <a:cubicBezTo>
                    <a:pt x="4119597" y="596345"/>
                    <a:pt x="4118248" y="598307"/>
                    <a:pt x="4117512" y="600146"/>
                  </a:cubicBezTo>
                  <a:cubicBezTo>
                    <a:pt x="4116777" y="601986"/>
                    <a:pt x="4116532" y="603825"/>
                    <a:pt x="4116777" y="605542"/>
                  </a:cubicBezTo>
                  <a:cubicBezTo>
                    <a:pt x="4117022" y="606768"/>
                    <a:pt x="4117635" y="607872"/>
                    <a:pt x="4118494" y="608730"/>
                  </a:cubicBezTo>
                  <a:cubicBezTo>
                    <a:pt x="4119352" y="609589"/>
                    <a:pt x="4120455" y="610202"/>
                    <a:pt x="4121805" y="610692"/>
                  </a:cubicBezTo>
                  <a:cubicBezTo>
                    <a:pt x="4123153" y="611060"/>
                    <a:pt x="4124747" y="611305"/>
                    <a:pt x="4126464" y="611305"/>
                  </a:cubicBezTo>
                  <a:cubicBezTo>
                    <a:pt x="4128181" y="611305"/>
                    <a:pt x="4130143" y="611060"/>
                    <a:pt x="4132105" y="610692"/>
                  </a:cubicBezTo>
                  <a:cubicBezTo>
                    <a:pt x="4132718" y="610570"/>
                    <a:pt x="4133332" y="610447"/>
                    <a:pt x="4133945" y="610202"/>
                  </a:cubicBezTo>
                  <a:cubicBezTo>
                    <a:pt x="4134558" y="609956"/>
                    <a:pt x="4135171" y="609834"/>
                    <a:pt x="4135907" y="609589"/>
                  </a:cubicBezTo>
                  <a:cubicBezTo>
                    <a:pt x="4136520" y="609343"/>
                    <a:pt x="4137256" y="609098"/>
                    <a:pt x="4137869" y="608853"/>
                  </a:cubicBezTo>
                  <a:cubicBezTo>
                    <a:pt x="4138482" y="608608"/>
                    <a:pt x="4139218" y="608362"/>
                    <a:pt x="4139831" y="607994"/>
                  </a:cubicBezTo>
                  <a:cubicBezTo>
                    <a:pt x="4142651" y="606645"/>
                    <a:pt x="4145349" y="605174"/>
                    <a:pt x="4147679" y="603457"/>
                  </a:cubicBezTo>
                  <a:cubicBezTo>
                    <a:pt x="4150009" y="601740"/>
                    <a:pt x="4152094" y="599901"/>
                    <a:pt x="4153688" y="597939"/>
                  </a:cubicBezTo>
                  <a:cubicBezTo>
                    <a:pt x="4155282" y="595977"/>
                    <a:pt x="4156631" y="594015"/>
                    <a:pt x="4157367" y="592175"/>
                  </a:cubicBezTo>
                  <a:cubicBezTo>
                    <a:pt x="4158103" y="590336"/>
                    <a:pt x="4158348" y="588496"/>
                    <a:pt x="4158103" y="586780"/>
                  </a:cubicBezTo>
                  <a:cubicBezTo>
                    <a:pt x="4157857" y="585553"/>
                    <a:pt x="4157244" y="584450"/>
                    <a:pt x="4156386" y="583591"/>
                  </a:cubicBezTo>
                  <a:cubicBezTo>
                    <a:pt x="4155527" y="582733"/>
                    <a:pt x="4154424" y="582120"/>
                    <a:pt x="4153075" y="581629"/>
                  </a:cubicBezTo>
                  <a:cubicBezTo>
                    <a:pt x="4151726" y="581261"/>
                    <a:pt x="4150132" y="581016"/>
                    <a:pt x="4148415" y="581016"/>
                  </a:cubicBezTo>
                  <a:cubicBezTo>
                    <a:pt x="4146698" y="581016"/>
                    <a:pt x="4144736" y="581261"/>
                    <a:pt x="4142774" y="581752"/>
                  </a:cubicBezTo>
                  <a:moveTo>
                    <a:pt x="877042" y="1317035"/>
                  </a:moveTo>
                  <a:cubicBezTo>
                    <a:pt x="876184" y="1317280"/>
                    <a:pt x="875080" y="1317648"/>
                    <a:pt x="874099" y="1318139"/>
                  </a:cubicBezTo>
                  <a:cubicBezTo>
                    <a:pt x="872996" y="1318629"/>
                    <a:pt x="871892" y="1319242"/>
                    <a:pt x="870788" y="1319978"/>
                  </a:cubicBezTo>
                  <a:cubicBezTo>
                    <a:pt x="869685" y="1320714"/>
                    <a:pt x="868458" y="1321572"/>
                    <a:pt x="867355" y="1322553"/>
                  </a:cubicBezTo>
                  <a:cubicBezTo>
                    <a:pt x="866251" y="1323534"/>
                    <a:pt x="865147" y="1324515"/>
                    <a:pt x="864044" y="1325742"/>
                  </a:cubicBezTo>
                  <a:cubicBezTo>
                    <a:pt x="862695" y="1327213"/>
                    <a:pt x="861591" y="1328562"/>
                    <a:pt x="860733" y="1329911"/>
                  </a:cubicBezTo>
                  <a:cubicBezTo>
                    <a:pt x="859874" y="1331260"/>
                    <a:pt x="859261" y="1332486"/>
                    <a:pt x="858893" y="1333590"/>
                  </a:cubicBezTo>
                  <a:cubicBezTo>
                    <a:pt x="858525" y="1334694"/>
                    <a:pt x="858525" y="1335675"/>
                    <a:pt x="858648" y="1336410"/>
                  </a:cubicBezTo>
                  <a:cubicBezTo>
                    <a:pt x="858893" y="1337146"/>
                    <a:pt x="859384" y="1337759"/>
                    <a:pt x="860119" y="1338005"/>
                  </a:cubicBezTo>
                  <a:cubicBezTo>
                    <a:pt x="860365" y="1338005"/>
                    <a:pt x="860487" y="1338005"/>
                    <a:pt x="860733" y="1338127"/>
                  </a:cubicBezTo>
                  <a:cubicBezTo>
                    <a:pt x="860978" y="1338127"/>
                    <a:pt x="861223" y="1338127"/>
                    <a:pt x="861346" y="1338127"/>
                  </a:cubicBezTo>
                  <a:cubicBezTo>
                    <a:pt x="861591" y="1338127"/>
                    <a:pt x="861836" y="1338127"/>
                    <a:pt x="862082" y="1338127"/>
                  </a:cubicBezTo>
                  <a:cubicBezTo>
                    <a:pt x="862327" y="1338127"/>
                    <a:pt x="862572" y="1338127"/>
                    <a:pt x="862817" y="1338005"/>
                  </a:cubicBezTo>
                  <a:cubicBezTo>
                    <a:pt x="863676" y="1337759"/>
                    <a:pt x="864779" y="1337391"/>
                    <a:pt x="865760" y="1336901"/>
                  </a:cubicBezTo>
                  <a:cubicBezTo>
                    <a:pt x="866864" y="1336410"/>
                    <a:pt x="867968" y="1335797"/>
                    <a:pt x="869071" y="1335061"/>
                  </a:cubicBezTo>
                  <a:cubicBezTo>
                    <a:pt x="870175" y="1334326"/>
                    <a:pt x="871401" y="1333467"/>
                    <a:pt x="872505" y="1332486"/>
                  </a:cubicBezTo>
                  <a:cubicBezTo>
                    <a:pt x="873609" y="1331505"/>
                    <a:pt x="874712" y="1330524"/>
                    <a:pt x="875816" y="1329421"/>
                  </a:cubicBezTo>
                  <a:cubicBezTo>
                    <a:pt x="877165" y="1327949"/>
                    <a:pt x="878269" y="1326477"/>
                    <a:pt x="879127" y="1325129"/>
                  </a:cubicBezTo>
                  <a:cubicBezTo>
                    <a:pt x="879985" y="1323780"/>
                    <a:pt x="880599" y="1322553"/>
                    <a:pt x="880966" y="1321327"/>
                  </a:cubicBezTo>
                  <a:cubicBezTo>
                    <a:pt x="881334" y="1320101"/>
                    <a:pt x="881334" y="1319242"/>
                    <a:pt x="881212" y="1318507"/>
                  </a:cubicBezTo>
                  <a:cubicBezTo>
                    <a:pt x="881089" y="1317771"/>
                    <a:pt x="880476" y="1317158"/>
                    <a:pt x="879617" y="1316912"/>
                  </a:cubicBezTo>
                  <a:cubicBezTo>
                    <a:pt x="879372" y="1316912"/>
                    <a:pt x="879250" y="1316912"/>
                    <a:pt x="879004" y="1316912"/>
                  </a:cubicBezTo>
                  <a:cubicBezTo>
                    <a:pt x="878759" y="1316912"/>
                    <a:pt x="878514" y="1316912"/>
                    <a:pt x="878391" y="1316912"/>
                  </a:cubicBezTo>
                  <a:cubicBezTo>
                    <a:pt x="878146" y="1316912"/>
                    <a:pt x="877901" y="1316912"/>
                    <a:pt x="877655" y="1316912"/>
                  </a:cubicBezTo>
                  <a:cubicBezTo>
                    <a:pt x="877410" y="1316912"/>
                    <a:pt x="877165" y="1316912"/>
                    <a:pt x="876920" y="1317035"/>
                  </a:cubicBezTo>
                  <a:moveTo>
                    <a:pt x="4151235" y="629822"/>
                  </a:moveTo>
                  <a:cubicBezTo>
                    <a:pt x="4151235" y="629822"/>
                    <a:pt x="4150132" y="630068"/>
                    <a:pt x="4149519" y="630190"/>
                  </a:cubicBezTo>
                  <a:cubicBezTo>
                    <a:pt x="4148905" y="630313"/>
                    <a:pt x="4148292" y="630558"/>
                    <a:pt x="4147802" y="630681"/>
                  </a:cubicBezTo>
                  <a:cubicBezTo>
                    <a:pt x="4147189" y="630926"/>
                    <a:pt x="4146575" y="631049"/>
                    <a:pt x="4145962" y="631294"/>
                  </a:cubicBezTo>
                  <a:cubicBezTo>
                    <a:pt x="4145349" y="631539"/>
                    <a:pt x="4144736" y="631784"/>
                    <a:pt x="4144123" y="632030"/>
                  </a:cubicBezTo>
                  <a:cubicBezTo>
                    <a:pt x="4141180" y="633256"/>
                    <a:pt x="4138482" y="634850"/>
                    <a:pt x="4136152" y="636444"/>
                  </a:cubicBezTo>
                  <a:cubicBezTo>
                    <a:pt x="4133700" y="638161"/>
                    <a:pt x="4131615" y="640001"/>
                    <a:pt x="4129898" y="641963"/>
                  </a:cubicBezTo>
                  <a:cubicBezTo>
                    <a:pt x="4128181" y="643925"/>
                    <a:pt x="4126832" y="645887"/>
                    <a:pt x="4125974" y="647849"/>
                  </a:cubicBezTo>
                  <a:cubicBezTo>
                    <a:pt x="4125115" y="649811"/>
                    <a:pt x="4124747" y="651650"/>
                    <a:pt x="4124993" y="653367"/>
                  </a:cubicBezTo>
                  <a:cubicBezTo>
                    <a:pt x="4125238" y="654716"/>
                    <a:pt x="4125729" y="655820"/>
                    <a:pt x="4126587" y="656801"/>
                  </a:cubicBezTo>
                  <a:cubicBezTo>
                    <a:pt x="4127445" y="657659"/>
                    <a:pt x="4128549" y="658395"/>
                    <a:pt x="4129898" y="658885"/>
                  </a:cubicBezTo>
                  <a:cubicBezTo>
                    <a:pt x="4131247" y="659376"/>
                    <a:pt x="4132841" y="659621"/>
                    <a:pt x="4134680" y="659621"/>
                  </a:cubicBezTo>
                  <a:cubicBezTo>
                    <a:pt x="4136520" y="659621"/>
                    <a:pt x="4138482" y="659499"/>
                    <a:pt x="4140567" y="659008"/>
                  </a:cubicBezTo>
                  <a:cubicBezTo>
                    <a:pt x="4141180" y="659008"/>
                    <a:pt x="4141670" y="658763"/>
                    <a:pt x="4142283" y="658640"/>
                  </a:cubicBezTo>
                  <a:cubicBezTo>
                    <a:pt x="4142897" y="658518"/>
                    <a:pt x="4143510" y="658272"/>
                    <a:pt x="4144000" y="658150"/>
                  </a:cubicBezTo>
                  <a:cubicBezTo>
                    <a:pt x="4144613" y="657904"/>
                    <a:pt x="4145227" y="657782"/>
                    <a:pt x="4145840" y="657537"/>
                  </a:cubicBezTo>
                  <a:cubicBezTo>
                    <a:pt x="4146453" y="657291"/>
                    <a:pt x="4147066" y="657046"/>
                    <a:pt x="4147679" y="656801"/>
                  </a:cubicBezTo>
                  <a:cubicBezTo>
                    <a:pt x="4150622" y="655574"/>
                    <a:pt x="4153320" y="653980"/>
                    <a:pt x="4155650" y="652263"/>
                  </a:cubicBezTo>
                  <a:cubicBezTo>
                    <a:pt x="4157980" y="650547"/>
                    <a:pt x="4160187" y="648707"/>
                    <a:pt x="4161904" y="646745"/>
                  </a:cubicBezTo>
                  <a:cubicBezTo>
                    <a:pt x="4163621" y="644783"/>
                    <a:pt x="4164970" y="642821"/>
                    <a:pt x="4165828" y="640859"/>
                  </a:cubicBezTo>
                  <a:cubicBezTo>
                    <a:pt x="4166687" y="638897"/>
                    <a:pt x="4167055" y="637058"/>
                    <a:pt x="4166687" y="635341"/>
                  </a:cubicBezTo>
                  <a:cubicBezTo>
                    <a:pt x="4166564" y="633992"/>
                    <a:pt x="4165951" y="632888"/>
                    <a:pt x="4165093" y="631907"/>
                  </a:cubicBezTo>
                  <a:cubicBezTo>
                    <a:pt x="4164234" y="631049"/>
                    <a:pt x="4163130" y="630313"/>
                    <a:pt x="4161782" y="629822"/>
                  </a:cubicBezTo>
                  <a:cubicBezTo>
                    <a:pt x="4160433" y="629332"/>
                    <a:pt x="4158838" y="629087"/>
                    <a:pt x="4156999" y="629087"/>
                  </a:cubicBezTo>
                  <a:cubicBezTo>
                    <a:pt x="4155160" y="629087"/>
                    <a:pt x="4153197" y="629332"/>
                    <a:pt x="4151235" y="629700"/>
                  </a:cubicBezTo>
                  <a:moveTo>
                    <a:pt x="838414" y="1359342"/>
                  </a:moveTo>
                  <a:cubicBezTo>
                    <a:pt x="837433" y="1359587"/>
                    <a:pt x="836452" y="1359955"/>
                    <a:pt x="835348" y="1360446"/>
                  </a:cubicBezTo>
                  <a:cubicBezTo>
                    <a:pt x="834245" y="1360936"/>
                    <a:pt x="833141" y="1361672"/>
                    <a:pt x="831915" y="1362408"/>
                  </a:cubicBezTo>
                  <a:cubicBezTo>
                    <a:pt x="830811" y="1363144"/>
                    <a:pt x="829585" y="1364125"/>
                    <a:pt x="828481" y="1365106"/>
                  </a:cubicBezTo>
                  <a:cubicBezTo>
                    <a:pt x="827378" y="1366087"/>
                    <a:pt x="826151" y="1367190"/>
                    <a:pt x="825170" y="1368417"/>
                  </a:cubicBezTo>
                  <a:cubicBezTo>
                    <a:pt x="823821" y="1369888"/>
                    <a:pt x="822718" y="1371360"/>
                    <a:pt x="821982" y="1372709"/>
                  </a:cubicBezTo>
                  <a:cubicBezTo>
                    <a:pt x="821123" y="1374058"/>
                    <a:pt x="820510" y="1375284"/>
                    <a:pt x="820265" y="1376388"/>
                  </a:cubicBezTo>
                  <a:cubicBezTo>
                    <a:pt x="819897" y="1377491"/>
                    <a:pt x="819897" y="1378472"/>
                    <a:pt x="820265" y="1379208"/>
                  </a:cubicBezTo>
                  <a:cubicBezTo>
                    <a:pt x="820510" y="1379944"/>
                    <a:pt x="821001" y="1380434"/>
                    <a:pt x="821859" y="1380679"/>
                  </a:cubicBezTo>
                  <a:cubicBezTo>
                    <a:pt x="821982" y="1380679"/>
                    <a:pt x="822227" y="1380679"/>
                    <a:pt x="822472" y="1380679"/>
                  </a:cubicBezTo>
                  <a:cubicBezTo>
                    <a:pt x="822718" y="1380679"/>
                    <a:pt x="822840" y="1380679"/>
                    <a:pt x="823086" y="1380679"/>
                  </a:cubicBezTo>
                  <a:cubicBezTo>
                    <a:pt x="823331" y="1380679"/>
                    <a:pt x="823576" y="1380679"/>
                    <a:pt x="823821" y="1380679"/>
                  </a:cubicBezTo>
                  <a:cubicBezTo>
                    <a:pt x="824067" y="1380679"/>
                    <a:pt x="824312" y="1380679"/>
                    <a:pt x="824557" y="1380557"/>
                  </a:cubicBezTo>
                  <a:cubicBezTo>
                    <a:pt x="825538" y="1380312"/>
                    <a:pt x="826519" y="1379944"/>
                    <a:pt x="827623" y="1379453"/>
                  </a:cubicBezTo>
                  <a:cubicBezTo>
                    <a:pt x="828727" y="1378963"/>
                    <a:pt x="829830" y="1378227"/>
                    <a:pt x="831056" y="1377491"/>
                  </a:cubicBezTo>
                  <a:cubicBezTo>
                    <a:pt x="832160" y="1376755"/>
                    <a:pt x="833386" y="1375774"/>
                    <a:pt x="834490" y="1374793"/>
                  </a:cubicBezTo>
                  <a:cubicBezTo>
                    <a:pt x="835594" y="1373812"/>
                    <a:pt x="836697" y="1372709"/>
                    <a:pt x="837801" y="1371605"/>
                  </a:cubicBezTo>
                  <a:cubicBezTo>
                    <a:pt x="839150" y="1370133"/>
                    <a:pt x="840254" y="1368662"/>
                    <a:pt x="840989" y="1367313"/>
                  </a:cubicBezTo>
                  <a:cubicBezTo>
                    <a:pt x="841725" y="1365964"/>
                    <a:pt x="842461" y="1364738"/>
                    <a:pt x="842706" y="1363634"/>
                  </a:cubicBezTo>
                  <a:cubicBezTo>
                    <a:pt x="843074" y="1362530"/>
                    <a:pt x="843074" y="1361549"/>
                    <a:pt x="842706" y="1360814"/>
                  </a:cubicBezTo>
                  <a:cubicBezTo>
                    <a:pt x="842461" y="1360078"/>
                    <a:pt x="841970" y="1359587"/>
                    <a:pt x="841112" y="1359342"/>
                  </a:cubicBezTo>
                  <a:cubicBezTo>
                    <a:pt x="840989" y="1359342"/>
                    <a:pt x="840744" y="1359342"/>
                    <a:pt x="840499" y="1359342"/>
                  </a:cubicBezTo>
                  <a:cubicBezTo>
                    <a:pt x="840254" y="1359342"/>
                    <a:pt x="840131" y="1359342"/>
                    <a:pt x="839886" y="1359342"/>
                  </a:cubicBezTo>
                  <a:cubicBezTo>
                    <a:pt x="839640" y="1359342"/>
                    <a:pt x="839395" y="1359342"/>
                    <a:pt x="839273" y="1359342"/>
                  </a:cubicBezTo>
                  <a:cubicBezTo>
                    <a:pt x="839027" y="1359342"/>
                    <a:pt x="838782" y="1359342"/>
                    <a:pt x="838537" y="1359465"/>
                  </a:cubicBezTo>
                  <a:moveTo>
                    <a:pt x="4157122" y="679978"/>
                  </a:moveTo>
                  <a:cubicBezTo>
                    <a:pt x="4157122" y="679978"/>
                    <a:pt x="4156018" y="680223"/>
                    <a:pt x="4155527" y="680346"/>
                  </a:cubicBezTo>
                  <a:cubicBezTo>
                    <a:pt x="4155037" y="680468"/>
                    <a:pt x="4154424" y="680591"/>
                    <a:pt x="4153933" y="680836"/>
                  </a:cubicBezTo>
                  <a:cubicBezTo>
                    <a:pt x="4153443" y="680959"/>
                    <a:pt x="4152830" y="681204"/>
                    <a:pt x="4152217" y="681449"/>
                  </a:cubicBezTo>
                  <a:cubicBezTo>
                    <a:pt x="4151603" y="681694"/>
                    <a:pt x="4151113" y="681817"/>
                    <a:pt x="4150500" y="682062"/>
                  </a:cubicBezTo>
                  <a:cubicBezTo>
                    <a:pt x="4147557" y="683289"/>
                    <a:pt x="4144859" y="684760"/>
                    <a:pt x="4142406" y="686477"/>
                  </a:cubicBezTo>
                  <a:cubicBezTo>
                    <a:pt x="4139954" y="688194"/>
                    <a:pt x="4137746" y="690033"/>
                    <a:pt x="4136030" y="691995"/>
                  </a:cubicBezTo>
                  <a:cubicBezTo>
                    <a:pt x="4134313" y="693957"/>
                    <a:pt x="4132841" y="695919"/>
                    <a:pt x="4131860" y="697881"/>
                  </a:cubicBezTo>
                  <a:cubicBezTo>
                    <a:pt x="4130879" y="699843"/>
                    <a:pt x="4130511" y="701806"/>
                    <a:pt x="4130634" y="703522"/>
                  </a:cubicBezTo>
                  <a:cubicBezTo>
                    <a:pt x="4130634" y="704994"/>
                    <a:pt x="4131247" y="706220"/>
                    <a:pt x="4132105" y="707201"/>
                  </a:cubicBezTo>
                  <a:cubicBezTo>
                    <a:pt x="4132964" y="708182"/>
                    <a:pt x="4134067" y="708918"/>
                    <a:pt x="4135416" y="709531"/>
                  </a:cubicBezTo>
                  <a:cubicBezTo>
                    <a:pt x="4136765" y="710022"/>
                    <a:pt x="4138482" y="710390"/>
                    <a:pt x="4140322" y="710390"/>
                  </a:cubicBezTo>
                  <a:cubicBezTo>
                    <a:pt x="4142161" y="710390"/>
                    <a:pt x="4144245" y="710267"/>
                    <a:pt x="4146330" y="709776"/>
                  </a:cubicBezTo>
                  <a:cubicBezTo>
                    <a:pt x="4146821" y="709776"/>
                    <a:pt x="4147311" y="709531"/>
                    <a:pt x="4147925" y="709409"/>
                  </a:cubicBezTo>
                  <a:cubicBezTo>
                    <a:pt x="4148538" y="709286"/>
                    <a:pt x="4149028" y="709163"/>
                    <a:pt x="4149519" y="708918"/>
                  </a:cubicBezTo>
                  <a:cubicBezTo>
                    <a:pt x="4150009" y="708795"/>
                    <a:pt x="4150622" y="708550"/>
                    <a:pt x="4151113" y="708428"/>
                  </a:cubicBezTo>
                  <a:cubicBezTo>
                    <a:pt x="4151726" y="708182"/>
                    <a:pt x="4152217" y="708060"/>
                    <a:pt x="4152830" y="707814"/>
                  </a:cubicBezTo>
                  <a:cubicBezTo>
                    <a:pt x="4155773" y="706588"/>
                    <a:pt x="4158470" y="705117"/>
                    <a:pt x="4160923" y="703400"/>
                  </a:cubicBezTo>
                  <a:cubicBezTo>
                    <a:pt x="4163376" y="701683"/>
                    <a:pt x="4165583" y="699843"/>
                    <a:pt x="4167422" y="697881"/>
                  </a:cubicBezTo>
                  <a:cubicBezTo>
                    <a:pt x="4169262" y="695919"/>
                    <a:pt x="4170611" y="693957"/>
                    <a:pt x="4171592" y="691873"/>
                  </a:cubicBezTo>
                  <a:cubicBezTo>
                    <a:pt x="4172573" y="689911"/>
                    <a:pt x="4172941" y="687948"/>
                    <a:pt x="4172818" y="686232"/>
                  </a:cubicBezTo>
                  <a:cubicBezTo>
                    <a:pt x="4172695" y="684760"/>
                    <a:pt x="4172205" y="683534"/>
                    <a:pt x="4171347" y="682553"/>
                  </a:cubicBezTo>
                  <a:cubicBezTo>
                    <a:pt x="4170488" y="681572"/>
                    <a:pt x="4169385" y="680836"/>
                    <a:pt x="4168035" y="680223"/>
                  </a:cubicBezTo>
                  <a:cubicBezTo>
                    <a:pt x="4166687" y="679732"/>
                    <a:pt x="4164970" y="679364"/>
                    <a:pt x="4163130" y="679364"/>
                  </a:cubicBezTo>
                  <a:cubicBezTo>
                    <a:pt x="4161291" y="679364"/>
                    <a:pt x="4159206" y="679487"/>
                    <a:pt x="4157122" y="679978"/>
                  </a:cubicBezTo>
                  <a:moveTo>
                    <a:pt x="800154" y="1402017"/>
                  </a:moveTo>
                  <a:cubicBezTo>
                    <a:pt x="799173" y="1402262"/>
                    <a:pt x="798192" y="1402630"/>
                    <a:pt x="796966" y="1403121"/>
                  </a:cubicBezTo>
                  <a:cubicBezTo>
                    <a:pt x="795862" y="1403611"/>
                    <a:pt x="794636" y="1404347"/>
                    <a:pt x="793532" y="1405083"/>
                  </a:cubicBezTo>
                  <a:cubicBezTo>
                    <a:pt x="792306" y="1405941"/>
                    <a:pt x="791202" y="1406799"/>
                    <a:pt x="789976" y="1407781"/>
                  </a:cubicBezTo>
                  <a:cubicBezTo>
                    <a:pt x="788872" y="1408762"/>
                    <a:pt x="787646" y="1409988"/>
                    <a:pt x="786665" y="1411092"/>
                  </a:cubicBezTo>
                  <a:cubicBezTo>
                    <a:pt x="785316" y="1412563"/>
                    <a:pt x="784335" y="1414035"/>
                    <a:pt x="783476" y="1415383"/>
                  </a:cubicBezTo>
                  <a:cubicBezTo>
                    <a:pt x="782618" y="1416732"/>
                    <a:pt x="782127" y="1417959"/>
                    <a:pt x="781882" y="1419062"/>
                  </a:cubicBezTo>
                  <a:cubicBezTo>
                    <a:pt x="781637" y="1420166"/>
                    <a:pt x="781637" y="1421147"/>
                    <a:pt x="781882" y="1421760"/>
                  </a:cubicBezTo>
                  <a:cubicBezTo>
                    <a:pt x="782127" y="1422496"/>
                    <a:pt x="782741" y="1422987"/>
                    <a:pt x="783599" y="1423109"/>
                  </a:cubicBezTo>
                  <a:cubicBezTo>
                    <a:pt x="783722" y="1423109"/>
                    <a:pt x="783967" y="1423109"/>
                    <a:pt x="784090" y="1423109"/>
                  </a:cubicBezTo>
                  <a:cubicBezTo>
                    <a:pt x="784212" y="1423109"/>
                    <a:pt x="784457" y="1423109"/>
                    <a:pt x="784703" y="1423109"/>
                  </a:cubicBezTo>
                  <a:cubicBezTo>
                    <a:pt x="784948" y="1423109"/>
                    <a:pt x="785071" y="1423109"/>
                    <a:pt x="785316" y="1423109"/>
                  </a:cubicBezTo>
                  <a:cubicBezTo>
                    <a:pt x="785561" y="1423109"/>
                    <a:pt x="785806" y="1423109"/>
                    <a:pt x="785929" y="1423109"/>
                  </a:cubicBezTo>
                  <a:cubicBezTo>
                    <a:pt x="786910" y="1422864"/>
                    <a:pt x="787891" y="1422496"/>
                    <a:pt x="789117" y="1422006"/>
                  </a:cubicBezTo>
                  <a:cubicBezTo>
                    <a:pt x="790221" y="1421515"/>
                    <a:pt x="791447" y="1420779"/>
                    <a:pt x="792551" y="1420043"/>
                  </a:cubicBezTo>
                  <a:cubicBezTo>
                    <a:pt x="793777" y="1419185"/>
                    <a:pt x="795004" y="1418327"/>
                    <a:pt x="796107" y="1417223"/>
                  </a:cubicBezTo>
                  <a:cubicBezTo>
                    <a:pt x="797333" y="1416242"/>
                    <a:pt x="798437" y="1415016"/>
                    <a:pt x="799418" y="1413912"/>
                  </a:cubicBezTo>
                  <a:cubicBezTo>
                    <a:pt x="800767" y="1412440"/>
                    <a:pt x="801748" y="1410969"/>
                    <a:pt x="802606" y="1409620"/>
                  </a:cubicBezTo>
                  <a:cubicBezTo>
                    <a:pt x="803465" y="1408271"/>
                    <a:pt x="803955" y="1407045"/>
                    <a:pt x="804201" y="1405941"/>
                  </a:cubicBezTo>
                  <a:cubicBezTo>
                    <a:pt x="804446" y="1404837"/>
                    <a:pt x="804446" y="1403856"/>
                    <a:pt x="804201" y="1403243"/>
                  </a:cubicBezTo>
                  <a:cubicBezTo>
                    <a:pt x="803955" y="1402507"/>
                    <a:pt x="803342" y="1402017"/>
                    <a:pt x="802484" y="1401894"/>
                  </a:cubicBezTo>
                  <a:cubicBezTo>
                    <a:pt x="802361" y="1401894"/>
                    <a:pt x="802116" y="1401894"/>
                    <a:pt x="801993" y="1401894"/>
                  </a:cubicBezTo>
                  <a:cubicBezTo>
                    <a:pt x="801871" y="1401894"/>
                    <a:pt x="801626" y="1401894"/>
                    <a:pt x="801380" y="1401894"/>
                  </a:cubicBezTo>
                  <a:cubicBezTo>
                    <a:pt x="801135" y="1401894"/>
                    <a:pt x="801012" y="1401894"/>
                    <a:pt x="800767" y="1401894"/>
                  </a:cubicBezTo>
                  <a:cubicBezTo>
                    <a:pt x="800522" y="1401894"/>
                    <a:pt x="800399" y="1401894"/>
                    <a:pt x="800154" y="1401894"/>
                  </a:cubicBezTo>
                  <a:moveTo>
                    <a:pt x="4160310" y="732095"/>
                  </a:moveTo>
                  <a:cubicBezTo>
                    <a:pt x="4160310" y="732095"/>
                    <a:pt x="4159329" y="732340"/>
                    <a:pt x="4158961" y="732463"/>
                  </a:cubicBezTo>
                  <a:cubicBezTo>
                    <a:pt x="4158593" y="732585"/>
                    <a:pt x="4157980" y="732708"/>
                    <a:pt x="4157490" y="732831"/>
                  </a:cubicBezTo>
                  <a:cubicBezTo>
                    <a:pt x="4156999" y="732953"/>
                    <a:pt x="4156508" y="733076"/>
                    <a:pt x="4156018" y="733321"/>
                  </a:cubicBezTo>
                  <a:cubicBezTo>
                    <a:pt x="4155527" y="733444"/>
                    <a:pt x="4155037" y="733689"/>
                    <a:pt x="4154546" y="733812"/>
                  </a:cubicBezTo>
                  <a:cubicBezTo>
                    <a:pt x="4151603" y="734915"/>
                    <a:pt x="4148783" y="736387"/>
                    <a:pt x="4146330" y="738104"/>
                  </a:cubicBezTo>
                  <a:cubicBezTo>
                    <a:pt x="4143755" y="739821"/>
                    <a:pt x="4141548" y="741660"/>
                    <a:pt x="4139708" y="743622"/>
                  </a:cubicBezTo>
                  <a:cubicBezTo>
                    <a:pt x="4137869" y="745584"/>
                    <a:pt x="4136275" y="747669"/>
                    <a:pt x="4135294" y="749631"/>
                  </a:cubicBezTo>
                  <a:cubicBezTo>
                    <a:pt x="4134313" y="751593"/>
                    <a:pt x="4133700" y="753555"/>
                    <a:pt x="4133822" y="755394"/>
                  </a:cubicBezTo>
                  <a:cubicBezTo>
                    <a:pt x="4133822" y="756866"/>
                    <a:pt x="4134313" y="758215"/>
                    <a:pt x="4135171" y="759319"/>
                  </a:cubicBezTo>
                  <a:cubicBezTo>
                    <a:pt x="4135907" y="760422"/>
                    <a:pt x="4137133" y="761281"/>
                    <a:pt x="4138482" y="761771"/>
                  </a:cubicBezTo>
                  <a:cubicBezTo>
                    <a:pt x="4139831" y="762384"/>
                    <a:pt x="4141548" y="762752"/>
                    <a:pt x="4143510" y="762752"/>
                  </a:cubicBezTo>
                  <a:cubicBezTo>
                    <a:pt x="4145349" y="762752"/>
                    <a:pt x="4147557" y="762752"/>
                    <a:pt x="4149764" y="762139"/>
                  </a:cubicBezTo>
                  <a:cubicBezTo>
                    <a:pt x="4150255" y="762139"/>
                    <a:pt x="4150745" y="761894"/>
                    <a:pt x="4151235" y="761771"/>
                  </a:cubicBezTo>
                  <a:cubicBezTo>
                    <a:pt x="4151726" y="761771"/>
                    <a:pt x="4152217" y="761526"/>
                    <a:pt x="4152707" y="761403"/>
                  </a:cubicBezTo>
                  <a:cubicBezTo>
                    <a:pt x="4153197" y="761281"/>
                    <a:pt x="4153688" y="761035"/>
                    <a:pt x="4154178" y="760913"/>
                  </a:cubicBezTo>
                  <a:cubicBezTo>
                    <a:pt x="4154669" y="760790"/>
                    <a:pt x="4155160" y="760545"/>
                    <a:pt x="4155773" y="760300"/>
                  </a:cubicBezTo>
                  <a:cubicBezTo>
                    <a:pt x="4158716" y="759196"/>
                    <a:pt x="4161536" y="757724"/>
                    <a:pt x="4164111" y="756008"/>
                  </a:cubicBezTo>
                  <a:cubicBezTo>
                    <a:pt x="4166687" y="754291"/>
                    <a:pt x="4168894" y="752451"/>
                    <a:pt x="4170856" y="750489"/>
                  </a:cubicBezTo>
                  <a:cubicBezTo>
                    <a:pt x="4172695" y="748527"/>
                    <a:pt x="4174290" y="746443"/>
                    <a:pt x="4175271" y="744480"/>
                  </a:cubicBezTo>
                  <a:cubicBezTo>
                    <a:pt x="4176252" y="742518"/>
                    <a:pt x="4176742" y="740434"/>
                    <a:pt x="4176742" y="738717"/>
                  </a:cubicBezTo>
                  <a:cubicBezTo>
                    <a:pt x="4176742" y="737245"/>
                    <a:pt x="4176252" y="735896"/>
                    <a:pt x="4175393" y="734793"/>
                  </a:cubicBezTo>
                  <a:cubicBezTo>
                    <a:pt x="4174535" y="733689"/>
                    <a:pt x="4173431" y="732831"/>
                    <a:pt x="4171960" y="732340"/>
                  </a:cubicBezTo>
                  <a:cubicBezTo>
                    <a:pt x="4170488" y="731727"/>
                    <a:pt x="4168771" y="731359"/>
                    <a:pt x="4166932" y="731359"/>
                  </a:cubicBezTo>
                  <a:cubicBezTo>
                    <a:pt x="4165093" y="731359"/>
                    <a:pt x="4162885" y="731359"/>
                    <a:pt x="4160678" y="731972"/>
                  </a:cubicBezTo>
                  <a:moveTo>
                    <a:pt x="762752" y="1444815"/>
                  </a:moveTo>
                  <a:cubicBezTo>
                    <a:pt x="761771" y="1445060"/>
                    <a:pt x="760667" y="1445428"/>
                    <a:pt x="759564" y="1445918"/>
                  </a:cubicBezTo>
                  <a:cubicBezTo>
                    <a:pt x="758460" y="1446409"/>
                    <a:pt x="757234" y="1447144"/>
                    <a:pt x="756008" y="1448003"/>
                  </a:cubicBezTo>
                  <a:cubicBezTo>
                    <a:pt x="754781" y="1448861"/>
                    <a:pt x="753555" y="1449842"/>
                    <a:pt x="752329" y="1450823"/>
                  </a:cubicBezTo>
                  <a:cubicBezTo>
                    <a:pt x="751102" y="1451927"/>
                    <a:pt x="749999" y="1453031"/>
                    <a:pt x="748895" y="1454257"/>
                  </a:cubicBezTo>
                  <a:cubicBezTo>
                    <a:pt x="747669" y="1455728"/>
                    <a:pt x="746565" y="1457200"/>
                    <a:pt x="745829" y="1458549"/>
                  </a:cubicBezTo>
                  <a:cubicBezTo>
                    <a:pt x="745094" y="1459898"/>
                    <a:pt x="744603" y="1461124"/>
                    <a:pt x="744358" y="1462228"/>
                  </a:cubicBezTo>
                  <a:cubicBezTo>
                    <a:pt x="744113" y="1463331"/>
                    <a:pt x="744113" y="1464190"/>
                    <a:pt x="744358" y="1464926"/>
                  </a:cubicBezTo>
                  <a:cubicBezTo>
                    <a:pt x="744603" y="1465661"/>
                    <a:pt x="745339" y="1466029"/>
                    <a:pt x="746197" y="1466275"/>
                  </a:cubicBezTo>
                  <a:cubicBezTo>
                    <a:pt x="746320" y="1466275"/>
                    <a:pt x="746565" y="1466275"/>
                    <a:pt x="746688" y="1466275"/>
                  </a:cubicBezTo>
                  <a:cubicBezTo>
                    <a:pt x="746810" y="1466275"/>
                    <a:pt x="747056" y="1466275"/>
                    <a:pt x="747178" y="1466275"/>
                  </a:cubicBezTo>
                  <a:cubicBezTo>
                    <a:pt x="747301" y="1466275"/>
                    <a:pt x="747546" y="1466275"/>
                    <a:pt x="747791" y="1466275"/>
                  </a:cubicBezTo>
                  <a:cubicBezTo>
                    <a:pt x="748037" y="1466275"/>
                    <a:pt x="748159" y="1466275"/>
                    <a:pt x="748405" y="1466275"/>
                  </a:cubicBezTo>
                  <a:cubicBezTo>
                    <a:pt x="749386" y="1466029"/>
                    <a:pt x="750489" y="1465661"/>
                    <a:pt x="751593" y="1465171"/>
                  </a:cubicBezTo>
                  <a:cubicBezTo>
                    <a:pt x="752697" y="1464680"/>
                    <a:pt x="753923" y="1463945"/>
                    <a:pt x="755149" y="1463086"/>
                  </a:cubicBezTo>
                  <a:cubicBezTo>
                    <a:pt x="756375" y="1462228"/>
                    <a:pt x="757602" y="1461247"/>
                    <a:pt x="758828" y="1460266"/>
                  </a:cubicBezTo>
                  <a:cubicBezTo>
                    <a:pt x="760054" y="1459162"/>
                    <a:pt x="761158" y="1458058"/>
                    <a:pt x="762262" y="1456832"/>
                  </a:cubicBezTo>
                  <a:cubicBezTo>
                    <a:pt x="763488" y="1455361"/>
                    <a:pt x="764592" y="1453889"/>
                    <a:pt x="765327" y="1452540"/>
                  </a:cubicBezTo>
                  <a:cubicBezTo>
                    <a:pt x="766063" y="1451191"/>
                    <a:pt x="766554" y="1449965"/>
                    <a:pt x="766799" y="1448861"/>
                  </a:cubicBezTo>
                  <a:cubicBezTo>
                    <a:pt x="767044" y="1447757"/>
                    <a:pt x="767044" y="1446899"/>
                    <a:pt x="766676" y="1446163"/>
                  </a:cubicBezTo>
                  <a:cubicBezTo>
                    <a:pt x="766308" y="1445428"/>
                    <a:pt x="765695" y="1445060"/>
                    <a:pt x="764837" y="1444815"/>
                  </a:cubicBezTo>
                  <a:cubicBezTo>
                    <a:pt x="764714" y="1444815"/>
                    <a:pt x="764469" y="1444815"/>
                    <a:pt x="764346" y="1444815"/>
                  </a:cubicBezTo>
                  <a:cubicBezTo>
                    <a:pt x="764224" y="1444815"/>
                    <a:pt x="763978" y="1444815"/>
                    <a:pt x="763856" y="1444815"/>
                  </a:cubicBezTo>
                  <a:cubicBezTo>
                    <a:pt x="763733" y="1444815"/>
                    <a:pt x="763488" y="1444815"/>
                    <a:pt x="763243" y="1444815"/>
                  </a:cubicBezTo>
                  <a:cubicBezTo>
                    <a:pt x="762997" y="1444815"/>
                    <a:pt x="762875" y="1444815"/>
                    <a:pt x="762630" y="1444815"/>
                  </a:cubicBezTo>
                  <a:moveTo>
                    <a:pt x="4161291" y="786174"/>
                  </a:moveTo>
                  <a:cubicBezTo>
                    <a:pt x="4161291" y="786174"/>
                    <a:pt x="4160433" y="786420"/>
                    <a:pt x="4159942" y="786420"/>
                  </a:cubicBezTo>
                  <a:cubicBezTo>
                    <a:pt x="4159452" y="786420"/>
                    <a:pt x="4159084" y="786665"/>
                    <a:pt x="4158593" y="786787"/>
                  </a:cubicBezTo>
                  <a:cubicBezTo>
                    <a:pt x="4158103" y="786910"/>
                    <a:pt x="4157735" y="787033"/>
                    <a:pt x="4157244" y="787155"/>
                  </a:cubicBezTo>
                  <a:cubicBezTo>
                    <a:pt x="4156754" y="787278"/>
                    <a:pt x="4156386" y="787523"/>
                    <a:pt x="4155895" y="787646"/>
                  </a:cubicBezTo>
                  <a:cubicBezTo>
                    <a:pt x="4152952" y="788749"/>
                    <a:pt x="4150132" y="790098"/>
                    <a:pt x="4147557" y="791815"/>
                  </a:cubicBezTo>
                  <a:cubicBezTo>
                    <a:pt x="4144981" y="793409"/>
                    <a:pt x="4142651" y="795249"/>
                    <a:pt x="4140689" y="797211"/>
                  </a:cubicBezTo>
                  <a:cubicBezTo>
                    <a:pt x="4138727" y="799173"/>
                    <a:pt x="4137133" y="801258"/>
                    <a:pt x="4136030" y="803220"/>
                  </a:cubicBezTo>
                  <a:cubicBezTo>
                    <a:pt x="4134926" y="805304"/>
                    <a:pt x="4134313" y="807266"/>
                    <a:pt x="4134313" y="809228"/>
                  </a:cubicBezTo>
                  <a:cubicBezTo>
                    <a:pt x="4134313" y="810823"/>
                    <a:pt x="4134680" y="812294"/>
                    <a:pt x="4135416" y="813398"/>
                  </a:cubicBezTo>
                  <a:cubicBezTo>
                    <a:pt x="4136152" y="814502"/>
                    <a:pt x="4137256" y="815483"/>
                    <a:pt x="4138727" y="816096"/>
                  </a:cubicBezTo>
                  <a:cubicBezTo>
                    <a:pt x="4140199" y="816709"/>
                    <a:pt x="4141915" y="817077"/>
                    <a:pt x="4143878" y="817199"/>
                  </a:cubicBezTo>
                  <a:cubicBezTo>
                    <a:pt x="4145840" y="817199"/>
                    <a:pt x="4148047" y="817199"/>
                    <a:pt x="4150377" y="816709"/>
                  </a:cubicBezTo>
                  <a:cubicBezTo>
                    <a:pt x="4150745" y="816709"/>
                    <a:pt x="4151235" y="816586"/>
                    <a:pt x="4151603" y="816464"/>
                  </a:cubicBezTo>
                  <a:cubicBezTo>
                    <a:pt x="4152094" y="816464"/>
                    <a:pt x="4152462" y="816218"/>
                    <a:pt x="4152952" y="816096"/>
                  </a:cubicBezTo>
                  <a:cubicBezTo>
                    <a:pt x="4153443" y="815973"/>
                    <a:pt x="4153810" y="815850"/>
                    <a:pt x="4154301" y="815728"/>
                  </a:cubicBezTo>
                  <a:cubicBezTo>
                    <a:pt x="4154792" y="815605"/>
                    <a:pt x="4155160" y="815483"/>
                    <a:pt x="4155650" y="815237"/>
                  </a:cubicBezTo>
                  <a:cubicBezTo>
                    <a:pt x="4158593" y="814134"/>
                    <a:pt x="4161414" y="812785"/>
                    <a:pt x="4163989" y="811068"/>
                  </a:cubicBezTo>
                  <a:cubicBezTo>
                    <a:pt x="4166564" y="809474"/>
                    <a:pt x="4168894" y="807512"/>
                    <a:pt x="4170856" y="805550"/>
                  </a:cubicBezTo>
                  <a:cubicBezTo>
                    <a:pt x="4172818" y="803588"/>
                    <a:pt x="4174412" y="801503"/>
                    <a:pt x="4175516" y="799418"/>
                  </a:cubicBezTo>
                  <a:cubicBezTo>
                    <a:pt x="4176620" y="797334"/>
                    <a:pt x="4177233" y="795249"/>
                    <a:pt x="4177355" y="793409"/>
                  </a:cubicBezTo>
                  <a:cubicBezTo>
                    <a:pt x="4177355" y="791815"/>
                    <a:pt x="4176865" y="790466"/>
                    <a:pt x="4176129" y="789240"/>
                  </a:cubicBezTo>
                  <a:cubicBezTo>
                    <a:pt x="4175393" y="788136"/>
                    <a:pt x="4174167" y="787155"/>
                    <a:pt x="4172695" y="786542"/>
                  </a:cubicBezTo>
                  <a:cubicBezTo>
                    <a:pt x="4171224" y="785929"/>
                    <a:pt x="4169507" y="785561"/>
                    <a:pt x="4167545" y="785439"/>
                  </a:cubicBezTo>
                  <a:cubicBezTo>
                    <a:pt x="4165583" y="785316"/>
                    <a:pt x="4163498" y="785439"/>
                    <a:pt x="4161168" y="785929"/>
                  </a:cubicBezTo>
                  <a:moveTo>
                    <a:pt x="725963" y="1488103"/>
                  </a:moveTo>
                  <a:cubicBezTo>
                    <a:pt x="724982" y="1488348"/>
                    <a:pt x="723879" y="1488716"/>
                    <a:pt x="722652" y="1489329"/>
                  </a:cubicBezTo>
                  <a:cubicBezTo>
                    <a:pt x="721426" y="1489942"/>
                    <a:pt x="720200" y="1490678"/>
                    <a:pt x="718974" y="1491536"/>
                  </a:cubicBezTo>
                  <a:cubicBezTo>
                    <a:pt x="717747" y="1492394"/>
                    <a:pt x="716521" y="1493375"/>
                    <a:pt x="715295" y="1494479"/>
                  </a:cubicBezTo>
                  <a:cubicBezTo>
                    <a:pt x="714068" y="1495583"/>
                    <a:pt x="712965" y="1496809"/>
                    <a:pt x="711861" y="1498035"/>
                  </a:cubicBezTo>
                  <a:cubicBezTo>
                    <a:pt x="710635" y="1499507"/>
                    <a:pt x="709531" y="1500978"/>
                    <a:pt x="708795" y="1502327"/>
                  </a:cubicBezTo>
                  <a:cubicBezTo>
                    <a:pt x="708060" y="1503676"/>
                    <a:pt x="707569" y="1504903"/>
                    <a:pt x="707324" y="1506006"/>
                  </a:cubicBezTo>
                  <a:cubicBezTo>
                    <a:pt x="707079" y="1507110"/>
                    <a:pt x="707201" y="1507968"/>
                    <a:pt x="707569" y="1508582"/>
                  </a:cubicBezTo>
                  <a:cubicBezTo>
                    <a:pt x="707937" y="1509195"/>
                    <a:pt x="708550" y="1509685"/>
                    <a:pt x="709531" y="1509808"/>
                  </a:cubicBezTo>
                  <a:cubicBezTo>
                    <a:pt x="709654" y="1509808"/>
                    <a:pt x="709776" y="1509808"/>
                    <a:pt x="710022" y="1509808"/>
                  </a:cubicBezTo>
                  <a:cubicBezTo>
                    <a:pt x="710267" y="1509808"/>
                    <a:pt x="710390" y="1509808"/>
                    <a:pt x="710512" y="1509808"/>
                  </a:cubicBezTo>
                  <a:cubicBezTo>
                    <a:pt x="710635" y="1509808"/>
                    <a:pt x="710880" y="1509808"/>
                    <a:pt x="711003" y="1509808"/>
                  </a:cubicBezTo>
                  <a:cubicBezTo>
                    <a:pt x="711125" y="1509808"/>
                    <a:pt x="711371" y="1509808"/>
                    <a:pt x="711493" y="1509808"/>
                  </a:cubicBezTo>
                  <a:cubicBezTo>
                    <a:pt x="712474" y="1509563"/>
                    <a:pt x="713578" y="1509195"/>
                    <a:pt x="714804" y="1508582"/>
                  </a:cubicBezTo>
                  <a:cubicBezTo>
                    <a:pt x="716030" y="1507968"/>
                    <a:pt x="717257" y="1507233"/>
                    <a:pt x="718483" y="1506374"/>
                  </a:cubicBezTo>
                  <a:cubicBezTo>
                    <a:pt x="719709" y="1505516"/>
                    <a:pt x="720936" y="1504535"/>
                    <a:pt x="722162" y="1503431"/>
                  </a:cubicBezTo>
                  <a:cubicBezTo>
                    <a:pt x="723388" y="1502327"/>
                    <a:pt x="724492" y="1501101"/>
                    <a:pt x="725596" y="1499875"/>
                  </a:cubicBezTo>
                  <a:cubicBezTo>
                    <a:pt x="726822" y="1498403"/>
                    <a:pt x="727803" y="1496932"/>
                    <a:pt x="728539" y="1495583"/>
                  </a:cubicBezTo>
                  <a:cubicBezTo>
                    <a:pt x="729274" y="1494234"/>
                    <a:pt x="729765" y="1493008"/>
                    <a:pt x="730010" y="1491904"/>
                  </a:cubicBezTo>
                  <a:cubicBezTo>
                    <a:pt x="730255" y="1490800"/>
                    <a:pt x="730133" y="1489942"/>
                    <a:pt x="729765" y="1489329"/>
                  </a:cubicBezTo>
                  <a:cubicBezTo>
                    <a:pt x="729397" y="1488716"/>
                    <a:pt x="728784" y="1488225"/>
                    <a:pt x="727803" y="1488103"/>
                  </a:cubicBezTo>
                  <a:cubicBezTo>
                    <a:pt x="727680" y="1488103"/>
                    <a:pt x="727558" y="1488103"/>
                    <a:pt x="727312" y="1488103"/>
                  </a:cubicBezTo>
                  <a:cubicBezTo>
                    <a:pt x="727190" y="1488103"/>
                    <a:pt x="726944" y="1488103"/>
                    <a:pt x="726822" y="1488103"/>
                  </a:cubicBezTo>
                  <a:cubicBezTo>
                    <a:pt x="726699" y="1488103"/>
                    <a:pt x="726454" y="1488103"/>
                    <a:pt x="726331" y="1488103"/>
                  </a:cubicBezTo>
                  <a:cubicBezTo>
                    <a:pt x="726209" y="1488103"/>
                    <a:pt x="725963" y="1488103"/>
                    <a:pt x="725841" y="1488103"/>
                  </a:cubicBezTo>
                  <a:moveTo>
                    <a:pt x="4159206" y="842093"/>
                  </a:moveTo>
                  <a:cubicBezTo>
                    <a:pt x="4159206" y="842093"/>
                    <a:pt x="4158470" y="842216"/>
                    <a:pt x="4158103" y="842338"/>
                  </a:cubicBezTo>
                  <a:cubicBezTo>
                    <a:pt x="4157735" y="842338"/>
                    <a:pt x="4157367" y="842584"/>
                    <a:pt x="4156999" y="842584"/>
                  </a:cubicBezTo>
                  <a:cubicBezTo>
                    <a:pt x="4156631" y="842584"/>
                    <a:pt x="4156263" y="842829"/>
                    <a:pt x="4155773" y="842951"/>
                  </a:cubicBezTo>
                  <a:cubicBezTo>
                    <a:pt x="4155405" y="842951"/>
                    <a:pt x="4155037" y="843197"/>
                    <a:pt x="4154546" y="843319"/>
                  </a:cubicBezTo>
                  <a:cubicBezTo>
                    <a:pt x="4151603" y="844300"/>
                    <a:pt x="4148660" y="845649"/>
                    <a:pt x="4146085" y="847366"/>
                  </a:cubicBezTo>
                  <a:cubicBezTo>
                    <a:pt x="4143510" y="848960"/>
                    <a:pt x="4141057" y="850800"/>
                    <a:pt x="4139095" y="852762"/>
                  </a:cubicBezTo>
                  <a:cubicBezTo>
                    <a:pt x="4137133" y="854724"/>
                    <a:pt x="4135416" y="856809"/>
                    <a:pt x="4134190" y="858893"/>
                  </a:cubicBezTo>
                  <a:cubicBezTo>
                    <a:pt x="4132964" y="860978"/>
                    <a:pt x="4132228" y="863063"/>
                    <a:pt x="4132105" y="865025"/>
                  </a:cubicBezTo>
                  <a:cubicBezTo>
                    <a:pt x="4132105" y="866742"/>
                    <a:pt x="4132350" y="868213"/>
                    <a:pt x="4133086" y="869439"/>
                  </a:cubicBezTo>
                  <a:cubicBezTo>
                    <a:pt x="4133822" y="870666"/>
                    <a:pt x="4134926" y="871647"/>
                    <a:pt x="4136397" y="872382"/>
                  </a:cubicBezTo>
                  <a:cubicBezTo>
                    <a:pt x="4137869" y="873118"/>
                    <a:pt x="4139585" y="873609"/>
                    <a:pt x="4141548" y="873731"/>
                  </a:cubicBezTo>
                  <a:cubicBezTo>
                    <a:pt x="4143510" y="873854"/>
                    <a:pt x="4145840" y="873731"/>
                    <a:pt x="4148170" y="873241"/>
                  </a:cubicBezTo>
                  <a:cubicBezTo>
                    <a:pt x="4148538" y="873241"/>
                    <a:pt x="4148905" y="873118"/>
                    <a:pt x="4149273" y="872996"/>
                  </a:cubicBezTo>
                  <a:cubicBezTo>
                    <a:pt x="4149641" y="872996"/>
                    <a:pt x="4150009" y="872750"/>
                    <a:pt x="4150500" y="872750"/>
                  </a:cubicBezTo>
                  <a:cubicBezTo>
                    <a:pt x="4150868" y="872750"/>
                    <a:pt x="4151358" y="872505"/>
                    <a:pt x="4151726" y="872382"/>
                  </a:cubicBezTo>
                  <a:cubicBezTo>
                    <a:pt x="4152094" y="872260"/>
                    <a:pt x="4152584" y="872137"/>
                    <a:pt x="4152952" y="872015"/>
                  </a:cubicBezTo>
                  <a:cubicBezTo>
                    <a:pt x="4155895" y="871033"/>
                    <a:pt x="4158838" y="869685"/>
                    <a:pt x="4161414" y="867968"/>
                  </a:cubicBezTo>
                  <a:cubicBezTo>
                    <a:pt x="4164111" y="866374"/>
                    <a:pt x="4166441" y="864534"/>
                    <a:pt x="4168526" y="862572"/>
                  </a:cubicBezTo>
                  <a:cubicBezTo>
                    <a:pt x="4170611" y="860610"/>
                    <a:pt x="4172205" y="858525"/>
                    <a:pt x="4173431" y="856441"/>
                  </a:cubicBezTo>
                  <a:cubicBezTo>
                    <a:pt x="4174658" y="854356"/>
                    <a:pt x="4175271" y="852271"/>
                    <a:pt x="4175393" y="850309"/>
                  </a:cubicBezTo>
                  <a:cubicBezTo>
                    <a:pt x="4175393" y="848592"/>
                    <a:pt x="4175148" y="847121"/>
                    <a:pt x="4174412" y="845895"/>
                  </a:cubicBezTo>
                  <a:cubicBezTo>
                    <a:pt x="4173677" y="844668"/>
                    <a:pt x="4172573" y="843687"/>
                    <a:pt x="4171101" y="842951"/>
                  </a:cubicBezTo>
                  <a:cubicBezTo>
                    <a:pt x="4169630" y="842216"/>
                    <a:pt x="4167913" y="841848"/>
                    <a:pt x="4165951" y="841603"/>
                  </a:cubicBezTo>
                  <a:cubicBezTo>
                    <a:pt x="4163989" y="841480"/>
                    <a:pt x="4161659" y="841603"/>
                    <a:pt x="4159329" y="842093"/>
                  </a:cubicBezTo>
                  <a:moveTo>
                    <a:pt x="689911" y="1531758"/>
                  </a:moveTo>
                  <a:cubicBezTo>
                    <a:pt x="688929" y="1532004"/>
                    <a:pt x="687703" y="1532372"/>
                    <a:pt x="686477" y="1532985"/>
                  </a:cubicBezTo>
                  <a:cubicBezTo>
                    <a:pt x="685251" y="1533598"/>
                    <a:pt x="684024" y="1534334"/>
                    <a:pt x="682675" y="1535192"/>
                  </a:cubicBezTo>
                  <a:cubicBezTo>
                    <a:pt x="681449" y="1536050"/>
                    <a:pt x="680100" y="1537154"/>
                    <a:pt x="678874" y="1538258"/>
                  </a:cubicBezTo>
                  <a:cubicBezTo>
                    <a:pt x="677648" y="1539361"/>
                    <a:pt x="676421" y="1540710"/>
                    <a:pt x="675318" y="1542059"/>
                  </a:cubicBezTo>
                  <a:cubicBezTo>
                    <a:pt x="674091" y="1543531"/>
                    <a:pt x="673110" y="1545002"/>
                    <a:pt x="672375" y="1546351"/>
                  </a:cubicBezTo>
                  <a:cubicBezTo>
                    <a:pt x="671639" y="1547700"/>
                    <a:pt x="671271" y="1548926"/>
                    <a:pt x="671026" y="1549907"/>
                  </a:cubicBezTo>
                  <a:cubicBezTo>
                    <a:pt x="670903" y="1551011"/>
                    <a:pt x="671026" y="1551870"/>
                    <a:pt x="671394" y="1552483"/>
                  </a:cubicBezTo>
                  <a:cubicBezTo>
                    <a:pt x="671761" y="1553096"/>
                    <a:pt x="672497" y="1553464"/>
                    <a:pt x="673478" y="1553586"/>
                  </a:cubicBezTo>
                  <a:cubicBezTo>
                    <a:pt x="673601" y="1553586"/>
                    <a:pt x="673724" y="1553586"/>
                    <a:pt x="673846" y="1553586"/>
                  </a:cubicBezTo>
                  <a:cubicBezTo>
                    <a:pt x="673969" y="1553586"/>
                    <a:pt x="674091" y="1553586"/>
                    <a:pt x="674214" y="1553586"/>
                  </a:cubicBezTo>
                  <a:cubicBezTo>
                    <a:pt x="674337" y="1553586"/>
                    <a:pt x="674459" y="1553586"/>
                    <a:pt x="674704" y="1553586"/>
                  </a:cubicBezTo>
                  <a:cubicBezTo>
                    <a:pt x="674827" y="1553586"/>
                    <a:pt x="674950" y="1553586"/>
                    <a:pt x="675195" y="1553586"/>
                  </a:cubicBezTo>
                  <a:cubicBezTo>
                    <a:pt x="676176" y="1553341"/>
                    <a:pt x="677402" y="1552973"/>
                    <a:pt x="678506" y="1552360"/>
                  </a:cubicBezTo>
                  <a:cubicBezTo>
                    <a:pt x="679732" y="1551747"/>
                    <a:pt x="680959" y="1551011"/>
                    <a:pt x="682308" y="1550153"/>
                  </a:cubicBezTo>
                  <a:cubicBezTo>
                    <a:pt x="683534" y="1549294"/>
                    <a:pt x="684883" y="1548191"/>
                    <a:pt x="686109" y="1547087"/>
                  </a:cubicBezTo>
                  <a:cubicBezTo>
                    <a:pt x="687335" y="1545983"/>
                    <a:pt x="688562" y="1544634"/>
                    <a:pt x="689665" y="1543408"/>
                  </a:cubicBezTo>
                  <a:cubicBezTo>
                    <a:pt x="690892" y="1541937"/>
                    <a:pt x="691873" y="1540465"/>
                    <a:pt x="692608" y="1539116"/>
                  </a:cubicBezTo>
                  <a:cubicBezTo>
                    <a:pt x="693344" y="1537767"/>
                    <a:pt x="693712" y="1536541"/>
                    <a:pt x="693957" y="1535560"/>
                  </a:cubicBezTo>
                  <a:cubicBezTo>
                    <a:pt x="694203" y="1534579"/>
                    <a:pt x="693957" y="1533598"/>
                    <a:pt x="693589" y="1532985"/>
                  </a:cubicBezTo>
                  <a:cubicBezTo>
                    <a:pt x="693221" y="1532372"/>
                    <a:pt x="692486" y="1532004"/>
                    <a:pt x="691505" y="1531881"/>
                  </a:cubicBezTo>
                  <a:cubicBezTo>
                    <a:pt x="691382" y="1531881"/>
                    <a:pt x="691259" y="1531881"/>
                    <a:pt x="691137" y="1531881"/>
                  </a:cubicBezTo>
                  <a:cubicBezTo>
                    <a:pt x="691014" y="1531881"/>
                    <a:pt x="690892" y="1531881"/>
                    <a:pt x="690769" y="1531881"/>
                  </a:cubicBezTo>
                  <a:cubicBezTo>
                    <a:pt x="690646" y="1531881"/>
                    <a:pt x="690524" y="1531881"/>
                    <a:pt x="690278" y="1531881"/>
                  </a:cubicBezTo>
                  <a:cubicBezTo>
                    <a:pt x="690156" y="1531881"/>
                    <a:pt x="690033" y="1531881"/>
                    <a:pt x="689788" y="1531881"/>
                  </a:cubicBezTo>
                  <a:moveTo>
                    <a:pt x="4154546" y="899851"/>
                  </a:moveTo>
                  <a:cubicBezTo>
                    <a:pt x="4154546" y="899851"/>
                    <a:pt x="4153933" y="899974"/>
                    <a:pt x="4153565" y="900097"/>
                  </a:cubicBezTo>
                  <a:cubicBezTo>
                    <a:pt x="4153197" y="900097"/>
                    <a:pt x="4152952" y="900219"/>
                    <a:pt x="4152584" y="900342"/>
                  </a:cubicBezTo>
                  <a:cubicBezTo>
                    <a:pt x="4152217" y="900342"/>
                    <a:pt x="4151971" y="900464"/>
                    <a:pt x="4151603" y="900587"/>
                  </a:cubicBezTo>
                  <a:cubicBezTo>
                    <a:pt x="4151235" y="900587"/>
                    <a:pt x="4150990" y="900832"/>
                    <a:pt x="4150622" y="900832"/>
                  </a:cubicBezTo>
                  <a:cubicBezTo>
                    <a:pt x="4147557" y="901813"/>
                    <a:pt x="4144736" y="903162"/>
                    <a:pt x="4142038" y="904756"/>
                  </a:cubicBezTo>
                  <a:cubicBezTo>
                    <a:pt x="4139340" y="906351"/>
                    <a:pt x="4136888" y="908190"/>
                    <a:pt x="4134803" y="910152"/>
                  </a:cubicBezTo>
                  <a:cubicBezTo>
                    <a:pt x="4132718" y="912114"/>
                    <a:pt x="4130879" y="914199"/>
                    <a:pt x="4129653" y="916284"/>
                  </a:cubicBezTo>
                  <a:cubicBezTo>
                    <a:pt x="4128427" y="918368"/>
                    <a:pt x="4127568" y="920576"/>
                    <a:pt x="4127323" y="922538"/>
                  </a:cubicBezTo>
                  <a:cubicBezTo>
                    <a:pt x="4127077" y="924377"/>
                    <a:pt x="4127323" y="925849"/>
                    <a:pt x="4128181" y="927198"/>
                  </a:cubicBezTo>
                  <a:cubicBezTo>
                    <a:pt x="4128917" y="928547"/>
                    <a:pt x="4130020" y="929528"/>
                    <a:pt x="4131492" y="930386"/>
                  </a:cubicBezTo>
                  <a:cubicBezTo>
                    <a:pt x="4132964" y="931122"/>
                    <a:pt x="4134680" y="931612"/>
                    <a:pt x="4136765" y="931857"/>
                  </a:cubicBezTo>
                  <a:cubicBezTo>
                    <a:pt x="4138850" y="932103"/>
                    <a:pt x="4141180" y="931857"/>
                    <a:pt x="4143632" y="931490"/>
                  </a:cubicBezTo>
                  <a:cubicBezTo>
                    <a:pt x="4144000" y="931490"/>
                    <a:pt x="4144245" y="931367"/>
                    <a:pt x="4144613" y="931244"/>
                  </a:cubicBezTo>
                  <a:cubicBezTo>
                    <a:pt x="4144981" y="931244"/>
                    <a:pt x="4145227" y="931122"/>
                    <a:pt x="4145595" y="930999"/>
                  </a:cubicBezTo>
                  <a:cubicBezTo>
                    <a:pt x="4145962" y="930999"/>
                    <a:pt x="4146208" y="930876"/>
                    <a:pt x="4146575" y="930754"/>
                  </a:cubicBezTo>
                  <a:cubicBezTo>
                    <a:pt x="4146943" y="930631"/>
                    <a:pt x="4147189" y="930509"/>
                    <a:pt x="4147557" y="930509"/>
                  </a:cubicBezTo>
                  <a:cubicBezTo>
                    <a:pt x="4150622" y="929528"/>
                    <a:pt x="4153565" y="928179"/>
                    <a:pt x="4156263" y="926584"/>
                  </a:cubicBezTo>
                  <a:cubicBezTo>
                    <a:pt x="4158961" y="924990"/>
                    <a:pt x="4161414" y="923151"/>
                    <a:pt x="4163498" y="921189"/>
                  </a:cubicBezTo>
                  <a:cubicBezTo>
                    <a:pt x="4165583" y="919227"/>
                    <a:pt x="4167422" y="917142"/>
                    <a:pt x="4168649" y="915057"/>
                  </a:cubicBezTo>
                  <a:cubicBezTo>
                    <a:pt x="4169875" y="912973"/>
                    <a:pt x="4170733" y="910765"/>
                    <a:pt x="4170979" y="908803"/>
                  </a:cubicBezTo>
                  <a:cubicBezTo>
                    <a:pt x="4171224" y="906964"/>
                    <a:pt x="4170979" y="905492"/>
                    <a:pt x="4170120" y="904143"/>
                  </a:cubicBezTo>
                  <a:cubicBezTo>
                    <a:pt x="4169385" y="902794"/>
                    <a:pt x="4168281" y="901813"/>
                    <a:pt x="4166809" y="900955"/>
                  </a:cubicBezTo>
                  <a:cubicBezTo>
                    <a:pt x="4165338" y="900219"/>
                    <a:pt x="4163498" y="899729"/>
                    <a:pt x="4161536" y="899483"/>
                  </a:cubicBezTo>
                  <a:cubicBezTo>
                    <a:pt x="4159452" y="899361"/>
                    <a:pt x="4157122" y="899483"/>
                    <a:pt x="4154669" y="899974"/>
                  </a:cubicBezTo>
                  <a:moveTo>
                    <a:pt x="654348" y="1575660"/>
                  </a:moveTo>
                  <a:cubicBezTo>
                    <a:pt x="653244" y="1575905"/>
                    <a:pt x="652141" y="1576273"/>
                    <a:pt x="650915" y="1576886"/>
                  </a:cubicBezTo>
                  <a:cubicBezTo>
                    <a:pt x="649688" y="1577499"/>
                    <a:pt x="648339" y="1578235"/>
                    <a:pt x="647113" y="1579216"/>
                  </a:cubicBezTo>
                  <a:cubicBezTo>
                    <a:pt x="645764" y="1580197"/>
                    <a:pt x="644538" y="1581178"/>
                    <a:pt x="643312" y="1582404"/>
                  </a:cubicBezTo>
                  <a:cubicBezTo>
                    <a:pt x="642085" y="1583630"/>
                    <a:pt x="640859" y="1584857"/>
                    <a:pt x="639755" y="1586206"/>
                  </a:cubicBezTo>
                  <a:cubicBezTo>
                    <a:pt x="638529" y="1587677"/>
                    <a:pt x="637548" y="1589149"/>
                    <a:pt x="636935" y="1590498"/>
                  </a:cubicBezTo>
                  <a:cubicBezTo>
                    <a:pt x="636199" y="1591847"/>
                    <a:pt x="635831" y="1593073"/>
                    <a:pt x="635708" y="1594054"/>
                  </a:cubicBezTo>
                  <a:cubicBezTo>
                    <a:pt x="635586" y="1595035"/>
                    <a:pt x="635708" y="1595893"/>
                    <a:pt x="636199" y="1596506"/>
                  </a:cubicBezTo>
                  <a:cubicBezTo>
                    <a:pt x="636690" y="1597120"/>
                    <a:pt x="637425" y="1597488"/>
                    <a:pt x="638406" y="1597488"/>
                  </a:cubicBezTo>
                  <a:cubicBezTo>
                    <a:pt x="638406" y="1597488"/>
                    <a:pt x="638652" y="1597488"/>
                    <a:pt x="638774" y="1597488"/>
                  </a:cubicBezTo>
                  <a:cubicBezTo>
                    <a:pt x="638774" y="1597488"/>
                    <a:pt x="639020" y="1597488"/>
                    <a:pt x="639142" y="1597488"/>
                  </a:cubicBezTo>
                  <a:cubicBezTo>
                    <a:pt x="639265" y="1597488"/>
                    <a:pt x="639387" y="1597488"/>
                    <a:pt x="639510" y="1597488"/>
                  </a:cubicBezTo>
                  <a:cubicBezTo>
                    <a:pt x="639633" y="1597488"/>
                    <a:pt x="639755" y="1597488"/>
                    <a:pt x="639878" y="1597488"/>
                  </a:cubicBezTo>
                  <a:cubicBezTo>
                    <a:pt x="640982" y="1597242"/>
                    <a:pt x="642085" y="1596874"/>
                    <a:pt x="643312" y="1596261"/>
                  </a:cubicBezTo>
                  <a:cubicBezTo>
                    <a:pt x="644538" y="1595648"/>
                    <a:pt x="645887" y="1594912"/>
                    <a:pt x="647113" y="1593931"/>
                  </a:cubicBezTo>
                  <a:cubicBezTo>
                    <a:pt x="648462" y="1592950"/>
                    <a:pt x="649688" y="1591969"/>
                    <a:pt x="651037" y="1590743"/>
                  </a:cubicBezTo>
                  <a:cubicBezTo>
                    <a:pt x="652263" y="1589517"/>
                    <a:pt x="653490" y="1588290"/>
                    <a:pt x="654593" y="1586941"/>
                  </a:cubicBezTo>
                  <a:cubicBezTo>
                    <a:pt x="655820" y="1585470"/>
                    <a:pt x="656801" y="1583998"/>
                    <a:pt x="657414" y="1582649"/>
                  </a:cubicBezTo>
                  <a:cubicBezTo>
                    <a:pt x="658150" y="1581300"/>
                    <a:pt x="658517" y="1580074"/>
                    <a:pt x="658640" y="1579093"/>
                  </a:cubicBezTo>
                  <a:cubicBezTo>
                    <a:pt x="658640" y="1578112"/>
                    <a:pt x="658640" y="1577254"/>
                    <a:pt x="658150" y="1576641"/>
                  </a:cubicBezTo>
                  <a:cubicBezTo>
                    <a:pt x="657659" y="1576027"/>
                    <a:pt x="656923" y="1575660"/>
                    <a:pt x="655942" y="1575660"/>
                  </a:cubicBezTo>
                  <a:cubicBezTo>
                    <a:pt x="655942" y="1575660"/>
                    <a:pt x="655697" y="1575660"/>
                    <a:pt x="655574" y="1575660"/>
                  </a:cubicBezTo>
                  <a:cubicBezTo>
                    <a:pt x="655574" y="1575660"/>
                    <a:pt x="655329" y="1575660"/>
                    <a:pt x="655207" y="1575660"/>
                  </a:cubicBezTo>
                  <a:cubicBezTo>
                    <a:pt x="655084" y="1575660"/>
                    <a:pt x="654961" y="1575660"/>
                    <a:pt x="654839" y="1575660"/>
                  </a:cubicBezTo>
                  <a:cubicBezTo>
                    <a:pt x="654716" y="1575660"/>
                    <a:pt x="654593" y="1575660"/>
                    <a:pt x="654471" y="1575660"/>
                  </a:cubicBezTo>
                  <a:moveTo>
                    <a:pt x="4147066" y="959449"/>
                  </a:moveTo>
                  <a:cubicBezTo>
                    <a:pt x="4147066" y="959449"/>
                    <a:pt x="4146453" y="959449"/>
                    <a:pt x="4146208" y="959572"/>
                  </a:cubicBezTo>
                  <a:cubicBezTo>
                    <a:pt x="4145962" y="959694"/>
                    <a:pt x="4145595" y="959694"/>
                    <a:pt x="4145349" y="959817"/>
                  </a:cubicBezTo>
                  <a:cubicBezTo>
                    <a:pt x="4145104" y="959939"/>
                    <a:pt x="4144736" y="959939"/>
                    <a:pt x="4144491" y="960062"/>
                  </a:cubicBezTo>
                  <a:cubicBezTo>
                    <a:pt x="4144245" y="960185"/>
                    <a:pt x="4143878" y="960185"/>
                    <a:pt x="4143632" y="960307"/>
                  </a:cubicBezTo>
                  <a:cubicBezTo>
                    <a:pt x="4140567" y="961166"/>
                    <a:pt x="4137624" y="962392"/>
                    <a:pt x="4134926" y="963986"/>
                  </a:cubicBezTo>
                  <a:cubicBezTo>
                    <a:pt x="4132228" y="965580"/>
                    <a:pt x="4129653" y="967297"/>
                    <a:pt x="4127568" y="969259"/>
                  </a:cubicBezTo>
                  <a:cubicBezTo>
                    <a:pt x="4125361" y="971221"/>
                    <a:pt x="4123521" y="973306"/>
                    <a:pt x="4122172" y="975391"/>
                  </a:cubicBezTo>
                  <a:cubicBezTo>
                    <a:pt x="4120823" y="977475"/>
                    <a:pt x="4119965" y="979683"/>
                    <a:pt x="4119597" y="981767"/>
                  </a:cubicBezTo>
                  <a:cubicBezTo>
                    <a:pt x="4119352" y="983607"/>
                    <a:pt x="4119597" y="985324"/>
                    <a:pt x="4120210" y="986795"/>
                  </a:cubicBezTo>
                  <a:cubicBezTo>
                    <a:pt x="4120823" y="988267"/>
                    <a:pt x="4121927" y="989371"/>
                    <a:pt x="4123399" y="990229"/>
                  </a:cubicBezTo>
                  <a:cubicBezTo>
                    <a:pt x="4124870" y="991087"/>
                    <a:pt x="4126710" y="991700"/>
                    <a:pt x="4128794" y="991946"/>
                  </a:cubicBezTo>
                  <a:cubicBezTo>
                    <a:pt x="4130879" y="992191"/>
                    <a:pt x="4133209" y="992068"/>
                    <a:pt x="4135907" y="991578"/>
                  </a:cubicBezTo>
                  <a:cubicBezTo>
                    <a:pt x="4136152" y="991578"/>
                    <a:pt x="4136397" y="991578"/>
                    <a:pt x="4136765" y="991455"/>
                  </a:cubicBezTo>
                  <a:cubicBezTo>
                    <a:pt x="4137010" y="991455"/>
                    <a:pt x="4137378" y="991455"/>
                    <a:pt x="4137624" y="991210"/>
                  </a:cubicBezTo>
                  <a:cubicBezTo>
                    <a:pt x="4137869" y="991210"/>
                    <a:pt x="4138237" y="991087"/>
                    <a:pt x="4138482" y="990965"/>
                  </a:cubicBezTo>
                  <a:cubicBezTo>
                    <a:pt x="4138727" y="990965"/>
                    <a:pt x="4139095" y="990842"/>
                    <a:pt x="4139340" y="990719"/>
                  </a:cubicBezTo>
                  <a:cubicBezTo>
                    <a:pt x="4142406" y="989861"/>
                    <a:pt x="4145349" y="988635"/>
                    <a:pt x="4148047" y="987041"/>
                  </a:cubicBezTo>
                  <a:cubicBezTo>
                    <a:pt x="4150745" y="985446"/>
                    <a:pt x="4153320" y="983730"/>
                    <a:pt x="4155527" y="981767"/>
                  </a:cubicBezTo>
                  <a:cubicBezTo>
                    <a:pt x="4157735" y="979805"/>
                    <a:pt x="4159574" y="977721"/>
                    <a:pt x="4160923" y="975513"/>
                  </a:cubicBezTo>
                  <a:cubicBezTo>
                    <a:pt x="4162272" y="973429"/>
                    <a:pt x="4163253" y="971221"/>
                    <a:pt x="4163498" y="969137"/>
                  </a:cubicBezTo>
                  <a:cubicBezTo>
                    <a:pt x="4163743" y="967297"/>
                    <a:pt x="4163498" y="965580"/>
                    <a:pt x="4162885" y="964232"/>
                  </a:cubicBezTo>
                  <a:cubicBezTo>
                    <a:pt x="4162150" y="962883"/>
                    <a:pt x="4161046" y="961656"/>
                    <a:pt x="4159574" y="960798"/>
                  </a:cubicBezTo>
                  <a:cubicBezTo>
                    <a:pt x="4158103" y="959939"/>
                    <a:pt x="4156263" y="959449"/>
                    <a:pt x="4154178" y="959204"/>
                  </a:cubicBezTo>
                  <a:cubicBezTo>
                    <a:pt x="4152094" y="958959"/>
                    <a:pt x="4149764" y="959204"/>
                    <a:pt x="4147189" y="959572"/>
                  </a:cubicBezTo>
                  <a:moveTo>
                    <a:pt x="619644" y="1619929"/>
                  </a:moveTo>
                  <a:cubicBezTo>
                    <a:pt x="618540" y="1620174"/>
                    <a:pt x="617314" y="1620542"/>
                    <a:pt x="616088" y="1621155"/>
                  </a:cubicBezTo>
                  <a:cubicBezTo>
                    <a:pt x="614862" y="1621768"/>
                    <a:pt x="613513" y="1622627"/>
                    <a:pt x="612164" y="1623607"/>
                  </a:cubicBezTo>
                  <a:cubicBezTo>
                    <a:pt x="610815" y="1624588"/>
                    <a:pt x="609466" y="1625692"/>
                    <a:pt x="608240" y="1626918"/>
                  </a:cubicBezTo>
                  <a:cubicBezTo>
                    <a:pt x="607013" y="1628145"/>
                    <a:pt x="605787" y="1629494"/>
                    <a:pt x="604683" y="1630843"/>
                  </a:cubicBezTo>
                  <a:cubicBezTo>
                    <a:pt x="603457" y="1632314"/>
                    <a:pt x="602599" y="1633786"/>
                    <a:pt x="601986" y="1635135"/>
                  </a:cubicBezTo>
                  <a:cubicBezTo>
                    <a:pt x="601372" y="1636483"/>
                    <a:pt x="601005" y="1637710"/>
                    <a:pt x="600882" y="1638691"/>
                  </a:cubicBezTo>
                  <a:cubicBezTo>
                    <a:pt x="600759" y="1639672"/>
                    <a:pt x="600882" y="1640530"/>
                    <a:pt x="601495" y="1641143"/>
                  </a:cubicBezTo>
                  <a:cubicBezTo>
                    <a:pt x="602108" y="1641757"/>
                    <a:pt x="602721" y="1642002"/>
                    <a:pt x="603825" y="1642002"/>
                  </a:cubicBezTo>
                  <a:cubicBezTo>
                    <a:pt x="603825" y="1642002"/>
                    <a:pt x="604070" y="1642002"/>
                    <a:pt x="604070" y="1642002"/>
                  </a:cubicBezTo>
                  <a:cubicBezTo>
                    <a:pt x="604070" y="1642002"/>
                    <a:pt x="604315" y="1642002"/>
                    <a:pt x="604315" y="1642002"/>
                  </a:cubicBezTo>
                  <a:cubicBezTo>
                    <a:pt x="604315" y="1642002"/>
                    <a:pt x="604561" y="1642002"/>
                    <a:pt x="604683" y="1642002"/>
                  </a:cubicBezTo>
                  <a:cubicBezTo>
                    <a:pt x="604683" y="1642002"/>
                    <a:pt x="604929" y="1642002"/>
                    <a:pt x="605051" y="1642002"/>
                  </a:cubicBezTo>
                  <a:cubicBezTo>
                    <a:pt x="606155" y="1641757"/>
                    <a:pt x="607381" y="1641389"/>
                    <a:pt x="608607" y="1640776"/>
                  </a:cubicBezTo>
                  <a:cubicBezTo>
                    <a:pt x="609834" y="1640162"/>
                    <a:pt x="611183" y="1639304"/>
                    <a:pt x="612532" y="1638323"/>
                  </a:cubicBezTo>
                  <a:cubicBezTo>
                    <a:pt x="613881" y="1637342"/>
                    <a:pt x="615229" y="1636238"/>
                    <a:pt x="616456" y="1635012"/>
                  </a:cubicBezTo>
                  <a:cubicBezTo>
                    <a:pt x="617682" y="1633786"/>
                    <a:pt x="618908" y="1632437"/>
                    <a:pt x="620012" y="1631088"/>
                  </a:cubicBezTo>
                  <a:cubicBezTo>
                    <a:pt x="621238" y="1629494"/>
                    <a:pt x="622097" y="1628145"/>
                    <a:pt x="622710" y="1626796"/>
                  </a:cubicBezTo>
                  <a:cubicBezTo>
                    <a:pt x="623323" y="1625447"/>
                    <a:pt x="623691" y="1624221"/>
                    <a:pt x="623814" y="1623240"/>
                  </a:cubicBezTo>
                  <a:cubicBezTo>
                    <a:pt x="623936" y="1622259"/>
                    <a:pt x="623814" y="1621400"/>
                    <a:pt x="623200" y="1620910"/>
                  </a:cubicBezTo>
                  <a:cubicBezTo>
                    <a:pt x="622710" y="1620297"/>
                    <a:pt x="621974" y="1620051"/>
                    <a:pt x="620870" y="1620051"/>
                  </a:cubicBezTo>
                  <a:cubicBezTo>
                    <a:pt x="620870" y="1620051"/>
                    <a:pt x="620625" y="1620051"/>
                    <a:pt x="620625" y="1620051"/>
                  </a:cubicBezTo>
                  <a:cubicBezTo>
                    <a:pt x="620625" y="1620051"/>
                    <a:pt x="620380" y="1620051"/>
                    <a:pt x="620257" y="1620051"/>
                  </a:cubicBezTo>
                  <a:cubicBezTo>
                    <a:pt x="620257" y="1620051"/>
                    <a:pt x="620012" y="1620051"/>
                    <a:pt x="619889" y="1620051"/>
                  </a:cubicBezTo>
                  <a:cubicBezTo>
                    <a:pt x="619889" y="1620051"/>
                    <a:pt x="619644" y="1620051"/>
                    <a:pt x="619521" y="1620051"/>
                  </a:cubicBezTo>
                  <a:moveTo>
                    <a:pt x="4136765" y="1020764"/>
                  </a:moveTo>
                  <a:cubicBezTo>
                    <a:pt x="4136765" y="1020764"/>
                    <a:pt x="4136275" y="1020764"/>
                    <a:pt x="4136152" y="1020886"/>
                  </a:cubicBezTo>
                  <a:cubicBezTo>
                    <a:pt x="4136030" y="1021009"/>
                    <a:pt x="4135662" y="1020886"/>
                    <a:pt x="4135539" y="1021009"/>
                  </a:cubicBezTo>
                  <a:cubicBezTo>
                    <a:pt x="4135294" y="1021009"/>
                    <a:pt x="4135048" y="1021009"/>
                    <a:pt x="4134803" y="1021131"/>
                  </a:cubicBezTo>
                  <a:cubicBezTo>
                    <a:pt x="4134558" y="1021254"/>
                    <a:pt x="4134313" y="1021131"/>
                    <a:pt x="4134067" y="1021254"/>
                  </a:cubicBezTo>
                  <a:cubicBezTo>
                    <a:pt x="4131002" y="1022112"/>
                    <a:pt x="4128059" y="1023339"/>
                    <a:pt x="4125361" y="1024810"/>
                  </a:cubicBezTo>
                  <a:cubicBezTo>
                    <a:pt x="4122540" y="1026282"/>
                    <a:pt x="4120088" y="1028121"/>
                    <a:pt x="4117758" y="1029961"/>
                  </a:cubicBezTo>
                  <a:cubicBezTo>
                    <a:pt x="4115550" y="1031923"/>
                    <a:pt x="4113588" y="1034007"/>
                    <a:pt x="4112117" y="1036092"/>
                  </a:cubicBezTo>
                  <a:cubicBezTo>
                    <a:pt x="4110645" y="1038177"/>
                    <a:pt x="4109664" y="1040384"/>
                    <a:pt x="4109174" y="1042591"/>
                  </a:cubicBezTo>
                  <a:cubicBezTo>
                    <a:pt x="4108806" y="1044554"/>
                    <a:pt x="4108928" y="1046393"/>
                    <a:pt x="4109542" y="1047864"/>
                  </a:cubicBezTo>
                  <a:cubicBezTo>
                    <a:pt x="4110155" y="1049336"/>
                    <a:pt x="4111258" y="1050562"/>
                    <a:pt x="4112730" y="1051543"/>
                  </a:cubicBezTo>
                  <a:cubicBezTo>
                    <a:pt x="4114202" y="1052524"/>
                    <a:pt x="4116041" y="1053138"/>
                    <a:pt x="4118248" y="1053383"/>
                  </a:cubicBezTo>
                  <a:cubicBezTo>
                    <a:pt x="4120455" y="1053628"/>
                    <a:pt x="4122908" y="1053628"/>
                    <a:pt x="4125606" y="1053138"/>
                  </a:cubicBezTo>
                  <a:cubicBezTo>
                    <a:pt x="4125851" y="1053138"/>
                    <a:pt x="4126097" y="1053138"/>
                    <a:pt x="4126219" y="1053138"/>
                  </a:cubicBezTo>
                  <a:cubicBezTo>
                    <a:pt x="4126342" y="1053138"/>
                    <a:pt x="4126710" y="1053138"/>
                    <a:pt x="4126832" y="1053015"/>
                  </a:cubicBezTo>
                  <a:cubicBezTo>
                    <a:pt x="4127077" y="1053015"/>
                    <a:pt x="4127323" y="1053015"/>
                    <a:pt x="4127445" y="1052892"/>
                  </a:cubicBezTo>
                  <a:cubicBezTo>
                    <a:pt x="4127691" y="1052892"/>
                    <a:pt x="4127936" y="1052892"/>
                    <a:pt x="4128181" y="1052770"/>
                  </a:cubicBezTo>
                  <a:cubicBezTo>
                    <a:pt x="4131247" y="1051911"/>
                    <a:pt x="4134190" y="1050685"/>
                    <a:pt x="4137010" y="1049213"/>
                  </a:cubicBezTo>
                  <a:cubicBezTo>
                    <a:pt x="4139831" y="1047742"/>
                    <a:pt x="4142406" y="1045903"/>
                    <a:pt x="4144613" y="1044063"/>
                  </a:cubicBezTo>
                  <a:cubicBezTo>
                    <a:pt x="4146821" y="1042224"/>
                    <a:pt x="4148783" y="1040016"/>
                    <a:pt x="4150255" y="1037809"/>
                  </a:cubicBezTo>
                  <a:cubicBezTo>
                    <a:pt x="4151726" y="1035602"/>
                    <a:pt x="4152707" y="1033394"/>
                    <a:pt x="4153075" y="1031310"/>
                  </a:cubicBezTo>
                  <a:cubicBezTo>
                    <a:pt x="4153443" y="1029348"/>
                    <a:pt x="4153320" y="1027508"/>
                    <a:pt x="4152707" y="1026036"/>
                  </a:cubicBezTo>
                  <a:cubicBezTo>
                    <a:pt x="4152094" y="1024565"/>
                    <a:pt x="4150990" y="1023339"/>
                    <a:pt x="4149519" y="1022358"/>
                  </a:cubicBezTo>
                  <a:cubicBezTo>
                    <a:pt x="4148047" y="1021499"/>
                    <a:pt x="4146208" y="1020886"/>
                    <a:pt x="4144000" y="1020641"/>
                  </a:cubicBezTo>
                  <a:cubicBezTo>
                    <a:pt x="4141793" y="1020396"/>
                    <a:pt x="4139340" y="1020518"/>
                    <a:pt x="4136643" y="1021009"/>
                  </a:cubicBezTo>
                  <a:moveTo>
                    <a:pt x="585553" y="1664443"/>
                  </a:moveTo>
                  <a:cubicBezTo>
                    <a:pt x="584450" y="1664688"/>
                    <a:pt x="583223" y="1665056"/>
                    <a:pt x="581874" y="1665669"/>
                  </a:cubicBezTo>
                  <a:cubicBezTo>
                    <a:pt x="580525" y="1666282"/>
                    <a:pt x="579177" y="1667141"/>
                    <a:pt x="577828" y="1668122"/>
                  </a:cubicBezTo>
                  <a:cubicBezTo>
                    <a:pt x="576479" y="1669103"/>
                    <a:pt x="575130" y="1670329"/>
                    <a:pt x="573781" y="1671555"/>
                  </a:cubicBezTo>
                  <a:cubicBezTo>
                    <a:pt x="572432" y="1672782"/>
                    <a:pt x="571328" y="1674253"/>
                    <a:pt x="570225" y="1675602"/>
                  </a:cubicBezTo>
                  <a:cubicBezTo>
                    <a:pt x="569121" y="1677196"/>
                    <a:pt x="568140" y="1678545"/>
                    <a:pt x="567527" y="1679894"/>
                  </a:cubicBezTo>
                  <a:cubicBezTo>
                    <a:pt x="566914" y="1681243"/>
                    <a:pt x="566546" y="1682347"/>
                    <a:pt x="566546" y="1683450"/>
                  </a:cubicBezTo>
                  <a:cubicBezTo>
                    <a:pt x="566546" y="1684431"/>
                    <a:pt x="566668" y="1685290"/>
                    <a:pt x="567282" y="1685780"/>
                  </a:cubicBezTo>
                  <a:cubicBezTo>
                    <a:pt x="567772" y="1686271"/>
                    <a:pt x="568631" y="1686639"/>
                    <a:pt x="569611" y="1686639"/>
                  </a:cubicBezTo>
                  <a:cubicBezTo>
                    <a:pt x="569611" y="1686639"/>
                    <a:pt x="569734" y="1686639"/>
                    <a:pt x="569857" y="1686639"/>
                  </a:cubicBezTo>
                  <a:cubicBezTo>
                    <a:pt x="569857" y="1686639"/>
                    <a:pt x="569979" y="1686639"/>
                    <a:pt x="570102" y="1686639"/>
                  </a:cubicBezTo>
                  <a:cubicBezTo>
                    <a:pt x="570102" y="1686639"/>
                    <a:pt x="570225" y="1686639"/>
                    <a:pt x="570347" y="1686639"/>
                  </a:cubicBezTo>
                  <a:cubicBezTo>
                    <a:pt x="570347" y="1686639"/>
                    <a:pt x="570470" y="1686639"/>
                    <a:pt x="570593" y="1686639"/>
                  </a:cubicBezTo>
                  <a:cubicBezTo>
                    <a:pt x="571696" y="1686394"/>
                    <a:pt x="572923" y="1686026"/>
                    <a:pt x="574271" y="1685290"/>
                  </a:cubicBezTo>
                  <a:cubicBezTo>
                    <a:pt x="575620" y="1684677"/>
                    <a:pt x="576969" y="1683818"/>
                    <a:pt x="578318" y="1682715"/>
                  </a:cubicBezTo>
                  <a:cubicBezTo>
                    <a:pt x="579667" y="1681734"/>
                    <a:pt x="581016" y="1680507"/>
                    <a:pt x="582365" y="1679281"/>
                  </a:cubicBezTo>
                  <a:cubicBezTo>
                    <a:pt x="583714" y="1678055"/>
                    <a:pt x="584818" y="1676583"/>
                    <a:pt x="585921" y="1675234"/>
                  </a:cubicBezTo>
                  <a:cubicBezTo>
                    <a:pt x="587147" y="1673640"/>
                    <a:pt x="588006" y="1672169"/>
                    <a:pt x="588619" y="1670820"/>
                  </a:cubicBezTo>
                  <a:cubicBezTo>
                    <a:pt x="589232" y="1669471"/>
                    <a:pt x="589600" y="1668367"/>
                    <a:pt x="589600" y="1667263"/>
                  </a:cubicBezTo>
                  <a:cubicBezTo>
                    <a:pt x="589600" y="1666282"/>
                    <a:pt x="589355" y="1665547"/>
                    <a:pt x="588864" y="1664933"/>
                  </a:cubicBezTo>
                  <a:cubicBezTo>
                    <a:pt x="588374" y="1664443"/>
                    <a:pt x="587515" y="1664075"/>
                    <a:pt x="586412" y="1664198"/>
                  </a:cubicBezTo>
                  <a:cubicBezTo>
                    <a:pt x="586412" y="1664198"/>
                    <a:pt x="586289" y="1664198"/>
                    <a:pt x="586166" y="1664198"/>
                  </a:cubicBezTo>
                  <a:cubicBezTo>
                    <a:pt x="586166" y="1664198"/>
                    <a:pt x="586044" y="1664198"/>
                    <a:pt x="585921" y="1664198"/>
                  </a:cubicBezTo>
                  <a:cubicBezTo>
                    <a:pt x="585921" y="1664198"/>
                    <a:pt x="585798" y="1664198"/>
                    <a:pt x="585676" y="1664198"/>
                  </a:cubicBezTo>
                  <a:cubicBezTo>
                    <a:pt x="585676" y="1664198"/>
                    <a:pt x="585553" y="1664198"/>
                    <a:pt x="585431" y="1664198"/>
                  </a:cubicBezTo>
                  <a:moveTo>
                    <a:pt x="4123644" y="1083672"/>
                  </a:moveTo>
                  <a:cubicBezTo>
                    <a:pt x="4123644" y="1083672"/>
                    <a:pt x="4123276" y="1083672"/>
                    <a:pt x="4123153" y="1083672"/>
                  </a:cubicBezTo>
                  <a:cubicBezTo>
                    <a:pt x="4123031" y="1083672"/>
                    <a:pt x="4122785" y="1083672"/>
                    <a:pt x="4122663" y="1083672"/>
                  </a:cubicBezTo>
                  <a:cubicBezTo>
                    <a:pt x="4122540" y="1083672"/>
                    <a:pt x="4122295" y="1083672"/>
                    <a:pt x="4122172" y="1083672"/>
                  </a:cubicBezTo>
                  <a:cubicBezTo>
                    <a:pt x="4122050" y="1083672"/>
                    <a:pt x="4121805" y="1083672"/>
                    <a:pt x="4121682" y="1083795"/>
                  </a:cubicBezTo>
                  <a:cubicBezTo>
                    <a:pt x="4118616" y="1084531"/>
                    <a:pt x="4115673" y="1085634"/>
                    <a:pt x="4112852" y="1087106"/>
                  </a:cubicBezTo>
                  <a:cubicBezTo>
                    <a:pt x="4110032" y="1088577"/>
                    <a:pt x="4107457" y="1090294"/>
                    <a:pt x="4105127" y="1092134"/>
                  </a:cubicBezTo>
                  <a:cubicBezTo>
                    <a:pt x="4102797" y="1093973"/>
                    <a:pt x="4100835" y="1096180"/>
                    <a:pt x="4099241" y="1098388"/>
                  </a:cubicBezTo>
                  <a:cubicBezTo>
                    <a:pt x="4097647" y="1100595"/>
                    <a:pt x="4096543" y="1102802"/>
                    <a:pt x="4096052" y="1105010"/>
                  </a:cubicBezTo>
                  <a:cubicBezTo>
                    <a:pt x="4095562" y="1107094"/>
                    <a:pt x="4095684" y="1108934"/>
                    <a:pt x="4096175" y="1110528"/>
                  </a:cubicBezTo>
                  <a:cubicBezTo>
                    <a:pt x="4096788" y="1112122"/>
                    <a:pt x="4097769" y="1113471"/>
                    <a:pt x="4099241" y="1114452"/>
                  </a:cubicBezTo>
                  <a:cubicBezTo>
                    <a:pt x="4100712" y="1115433"/>
                    <a:pt x="4102552" y="1116169"/>
                    <a:pt x="4104759" y="1116414"/>
                  </a:cubicBezTo>
                  <a:cubicBezTo>
                    <a:pt x="4106967" y="1116782"/>
                    <a:pt x="4109419" y="1116659"/>
                    <a:pt x="4112117" y="1116169"/>
                  </a:cubicBezTo>
                  <a:cubicBezTo>
                    <a:pt x="4112239" y="1116169"/>
                    <a:pt x="4112485" y="1116169"/>
                    <a:pt x="4112607" y="1116169"/>
                  </a:cubicBezTo>
                  <a:cubicBezTo>
                    <a:pt x="4112730" y="1116169"/>
                    <a:pt x="4112975" y="1116169"/>
                    <a:pt x="4113098" y="1116169"/>
                  </a:cubicBezTo>
                  <a:cubicBezTo>
                    <a:pt x="4113220" y="1116169"/>
                    <a:pt x="4113466" y="1116169"/>
                    <a:pt x="4113588" y="1116169"/>
                  </a:cubicBezTo>
                  <a:cubicBezTo>
                    <a:pt x="4113711" y="1116169"/>
                    <a:pt x="4113956" y="1116169"/>
                    <a:pt x="4114079" y="1116046"/>
                  </a:cubicBezTo>
                  <a:cubicBezTo>
                    <a:pt x="4117145" y="1115310"/>
                    <a:pt x="4120088" y="1114207"/>
                    <a:pt x="4123031" y="1112735"/>
                  </a:cubicBezTo>
                  <a:cubicBezTo>
                    <a:pt x="4125851" y="1111264"/>
                    <a:pt x="4128549" y="1109547"/>
                    <a:pt x="4130879" y="1107585"/>
                  </a:cubicBezTo>
                  <a:cubicBezTo>
                    <a:pt x="4133209" y="1105623"/>
                    <a:pt x="4135171" y="1103538"/>
                    <a:pt x="4136765" y="1101331"/>
                  </a:cubicBezTo>
                  <a:cubicBezTo>
                    <a:pt x="4138359" y="1099123"/>
                    <a:pt x="4139463" y="1096916"/>
                    <a:pt x="4139954" y="1094709"/>
                  </a:cubicBezTo>
                  <a:cubicBezTo>
                    <a:pt x="4140444" y="1092624"/>
                    <a:pt x="4140322" y="1090785"/>
                    <a:pt x="4139708" y="1089191"/>
                  </a:cubicBezTo>
                  <a:cubicBezTo>
                    <a:pt x="4139095" y="1087596"/>
                    <a:pt x="4138114" y="1086247"/>
                    <a:pt x="4136643" y="1085266"/>
                  </a:cubicBezTo>
                  <a:cubicBezTo>
                    <a:pt x="4135171" y="1084285"/>
                    <a:pt x="4133332" y="1083550"/>
                    <a:pt x="4131124" y="1083304"/>
                  </a:cubicBezTo>
                  <a:cubicBezTo>
                    <a:pt x="4128917" y="1083059"/>
                    <a:pt x="4126464" y="1083059"/>
                    <a:pt x="4123644" y="1083550"/>
                  </a:cubicBezTo>
                  <a:moveTo>
                    <a:pt x="552321" y="1709325"/>
                  </a:moveTo>
                  <a:cubicBezTo>
                    <a:pt x="551217" y="1709570"/>
                    <a:pt x="549868" y="1709938"/>
                    <a:pt x="548642" y="1710674"/>
                  </a:cubicBezTo>
                  <a:cubicBezTo>
                    <a:pt x="547293" y="1711287"/>
                    <a:pt x="545944" y="1712268"/>
                    <a:pt x="544473" y="1713249"/>
                  </a:cubicBezTo>
                  <a:cubicBezTo>
                    <a:pt x="543001" y="1714230"/>
                    <a:pt x="541652" y="1715457"/>
                    <a:pt x="540426" y="1716805"/>
                  </a:cubicBezTo>
                  <a:cubicBezTo>
                    <a:pt x="539077" y="1718154"/>
                    <a:pt x="537851" y="1719503"/>
                    <a:pt x="536747" y="1720975"/>
                  </a:cubicBezTo>
                  <a:cubicBezTo>
                    <a:pt x="535643" y="1722569"/>
                    <a:pt x="534785" y="1724041"/>
                    <a:pt x="534172" y="1725267"/>
                  </a:cubicBezTo>
                  <a:cubicBezTo>
                    <a:pt x="533559" y="1726616"/>
                    <a:pt x="533313" y="1727719"/>
                    <a:pt x="533313" y="1728700"/>
                  </a:cubicBezTo>
                  <a:cubicBezTo>
                    <a:pt x="533313" y="1729682"/>
                    <a:pt x="533559" y="1730417"/>
                    <a:pt x="534172" y="1730908"/>
                  </a:cubicBezTo>
                  <a:cubicBezTo>
                    <a:pt x="534785" y="1731398"/>
                    <a:pt x="535521" y="1731644"/>
                    <a:pt x="536747" y="1731644"/>
                  </a:cubicBezTo>
                  <a:cubicBezTo>
                    <a:pt x="536747" y="1731644"/>
                    <a:pt x="536870" y="1731644"/>
                    <a:pt x="536992" y="1731644"/>
                  </a:cubicBezTo>
                  <a:cubicBezTo>
                    <a:pt x="536992" y="1731644"/>
                    <a:pt x="537115" y="1731644"/>
                    <a:pt x="537237" y="1731644"/>
                  </a:cubicBezTo>
                  <a:cubicBezTo>
                    <a:pt x="537237" y="1731644"/>
                    <a:pt x="537360" y="1731644"/>
                    <a:pt x="537483" y="1731644"/>
                  </a:cubicBezTo>
                  <a:cubicBezTo>
                    <a:pt x="537483" y="1731644"/>
                    <a:pt x="537605" y="1731644"/>
                    <a:pt x="537728" y="1731644"/>
                  </a:cubicBezTo>
                  <a:cubicBezTo>
                    <a:pt x="538832" y="1731398"/>
                    <a:pt x="540058" y="1731030"/>
                    <a:pt x="541407" y="1730295"/>
                  </a:cubicBezTo>
                  <a:cubicBezTo>
                    <a:pt x="542756" y="1729682"/>
                    <a:pt x="544105" y="1728700"/>
                    <a:pt x="545576" y="1727719"/>
                  </a:cubicBezTo>
                  <a:cubicBezTo>
                    <a:pt x="546925" y="1726616"/>
                    <a:pt x="548397" y="1725512"/>
                    <a:pt x="549623" y="1724163"/>
                  </a:cubicBezTo>
                  <a:cubicBezTo>
                    <a:pt x="550972" y="1722814"/>
                    <a:pt x="552198" y="1721465"/>
                    <a:pt x="553302" y="1719994"/>
                  </a:cubicBezTo>
                  <a:cubicBezTo>
                    <a:pt x="554406" y="1718400"/>
                    <a:pt x="555264" y="1716928"/>
                    <a:pt x="555877" y="1715579"/>
                  </a:cubicBezTo>
                  <a:cubicBezTo>
                    <a:pt x="556490" y="1714230"/>
                    <a:pt x="556735" y="1713127"/>
                    <a:pt x="556735" y="1712146"/>
                  </a:cubicBezTo>
                  <a:cubicBezTo>
                    <a:pt x="556735" y="1711165"/>
                    <a:pt x="556490" y="1710429"/>
                    <a:pt x="555877" y="1709938"/>
                  </a:cubicBezTo>
                  <a:cubicBezTo>
                    <a:pt x="555264" y="1709448"/>
                    <a:pt x="554528" y="1709203"/>
                    <a:pt x="553424" y="1709325"/>
                  </a:cubicBezTo>
                  <a:cubicBezTo>
                    <a:pt x="553424" y="1709325"/>
                    <a:pt x="553302" y="1709325"/>
                    <a:pt x="553179" y="1709325"/>
                  </a:cubicBezTo>
                  <a:cubicBezTo>
                    <a:pt x="553179" y="1709325"/>
                    <a:pt x="553057" y="1709325"/>
                    <a:pt x="552934" y="1709325"/>
                  </a:cubicBezTo>
                  <a:cubicBezTo>
                    <a:pt x="552934" y="1709325"/>
                    <a:pt x="552811" y="1709325"/>
                    <a:pt x="552689" y="1709325"/>
                  </a:cubicBezTo>
                  <a:cubicBezTo>
                    <a:pt x="552566" y="1709325"/>
                    <a:pt x="552566" y="1709325"/>
                    <a:pt x="552443" y="1709325"/>
                  </a:cubicBezTo>
                  <a:moveTo>
                    <a:pt x="4107457" y="1148298"/>
                  </a:moveTo>
                  <a:cubicBezTo>
                    <a:pt x="4107457" y="1148298"/>
                    <a:pt x="4107212" y="1148298"/>
                    <a:pt x="4107089" y="1148298"/>
                  </a:cubicBezTo>
                  <a:cubicBezTo>
                    <a:pt x="4107089" y="1148298"/>
                    <a:pt x="4106844" y="1148298"/>
                    <a:pt x="4106721" y="1148298"/>
                  </a:cubicBezTo>
                  <a:cubicBezTo>
                    <a:pt x="4106599" y="1148298"/>
                    <a:pt x="4106476" y="1148298"/>
                    <a:pt x="4106353" y="1148298"/>
                  </a:cubicBezTo>
                  <a:cubicBezTo>
                    <a:pt x="4106353" y="1148298"/>
                    <a:pt x="4106108" y="1148298"/>
                    <a:pt x="4105985" y="1148298"/>
                  </a:cubicBezTo>
                  <a:cubicBezTo>
                    <a:pt x="4102920" y="1148911"/>
                    <a:pt x="4099977" y="1150014"/>
                    <a:pt x="4097034" y="1151363"/>
                  </a:cubicBezTo>
                  <a:cubicBezTo>
                    <a:pt x="4094213" y="1152712"/>
                    <a:pt x="4091515" y="1154429"/>
                    <a:pt x="4089062" y="1156391"/>
                  </a:cubicBezTo>
                  <a:cubicBezTo>
                    <a:pt x="4086610" y="1158353"/>
                    <a:pt x="4084648" y="1160438"/>
                    <a:pt x="4082931" y="1162523"/>
                  </a:cubicBezTo>
                  <a:cubicBezTo>
                    <a:pt x="4081337" y="1164730"/>
                    <a:pt x="4080111" y="1166937"/>
                    <a:pt x="4079497" y="1169267"/>
                  </a:cubicBezTo>
                  <a:cubicBezTo>
                    <a:pt x="4078884" y="1171474"/>
                    <a:pt x="4078884" y="1173437"/>
                    <a:pt x="4079497" y="1175153"/>
                  </a:cubicBezTo>
                  <a:cubicBezTo>
                    <a:pt x="4079988" y="1176870"/>
                    <a:pt x="4081092" y="1178219"/>
                    <a:pt x="4082563" y="1179323"/>
                  </a:cubicBezTo>
                  <a:cubicBezTo>
                    <a:pt x="4084035" y="1180426"/>
                    <a:pt x="4085997" y="1181162"/>
                    <a:pt x="4088204" y="1181530"/>
                  </a:cubicBezTo>
                  <a:cubicBezTo>
                    <a:pt x="4090412" y="1181898"/>
                    <a:pt x="4093109" y="1181898"/>
                    <a:pt x="4095930" y="1181407"/>
                  </a:cubicBezTo>
                  <a:cubicBezTo>
                    <a:pt x="4095930" y="1181407"/>
                    <a:pt x="4096175" y="1181407"/>
                    <a:pt x="4096297" y="1181407"/>
                  </a:cubicBezTo>
                  <a:cubicBezTo>
                    <a:pt x="4096297" y="1181407"/>
                    <a:pt x="4096543" y="1181407"/>
                    <a:pt x="4096665" y="1181407"/>
                  </a:cubicBezTo>
                  <a:cubicBezTo>
                    <a:pt x="4096665" y="1181407"/>
                    <a:pt x="4096911" y="1181407"/>
                    <a:pt x="4097034" y="1181407"/>
                  </a:cubicBezTo>
                  <a:cubicBezTo>
                    <a:pt x="4097156" y="1181407"/>
                    <a:pt x="4097279" y="1181407"/>
                    <a:pt x="4097401" y="1181407"/>
                  </a:cubicBezTo>
                  <a:cubicBezTo>
                    <a:pt x="4100467" y="1180794"/>
                    <a:pt x="4103410" y="1179691"/>
                    <a:pt x="4106231" y="1178342"/>
                  </a:cubicBezTo>
                  <a:cubicBezTo>
                    <a:pt x="4109051" y="1176993"/>
                    <a:pt x="4111749" y="1175276"/>
                    <a:pt x="4114202" y="1173314"/>
                  </a:cubicBezTo>
                  <a:cubicBezTo>
                    <a:pt x="4116654" y="1171352"/>
                    <a:pt x="4118739" y="1169267"/>
                    <a:pt x="4120333" y="1167060"/>
                  </a:cubicBezTo>
                  <a:cubicBezTo>
                    <a:pt x="4121927" y="1164853"/>
                    <a:pt x="4123153" y="1162523"/>
                    <a:pt x="4123767" y="1160315"/>
                  </a:cubicBezTo>
                  <a:cubicBezTo>
                    <a:pt x="4124380" y="1158108"/>
                    <a:pt x="4124380" y="1156269"/>
                    <a:pt x="4123767" y="1154552"/>
                  </a:cubicBezTo>
                  <a:cubicBezTo>
                    <a:pt x="4123276" y="1152835"/>
                    <a:pt x="4122172" y="1151486"/>
                    <a:pt x="4120701" y="1150382"/>
                  </a:cubicBezTo>
                  <a:cubicBezTo>
                    <a:pt x="4119229" y="1149279"/>
                    <a:pt x="4117390" y="1148543"/>
                    <a:pt x="4115060" y="1148175"/>
                  </a:cubicBezTo>
                  <a:cubicBezTo>
                    <a:pt x="4112852" y="1147807"/>
                    <a:pt x="4110277" y="1147807"/>
                    <a:pt x="4107334" y="1148298"/>
                  </a:cubicBezTo>
                  <a:moveTo>
                    <a:pt x="519824" y="1754453"/>
                  </a:moveTo>
                  <a:cubicBezTo>
                    <a:pt x="518720" y="1754698"/>
                    <a:pt x="517372" y="1755066"/>
                    <a:pt x="516023" y="1755802"/>
                  </a:cubicBezTo>
                  <a:cubicBezTo>
                    <a:pt x="514674" y="1756537"/>
                    <a:pt x="513202" y="1757396"/>
                    <a:pt x="511853" y="1758499"/>
                  </a:cubicBezTo>
                  <a:cubicBezTo>
                    <a:pt x="510504" y="1759603"/>
                    <a:pt x="509033" y="1760829"/>
                    <a:pt x="507684" y="1762178"/>
                  </a:cubicBezTo>
                  <a:cubicBezTo>
                    <a:pt x="506335" y="1763527"/>
                    <a:pt x="505109" y="1764999"/>
                    <a:pt x="504005" y="1766470"/>
                  </a:cubicBezTo>
                  <a:cubicBezTo>
                    <a:pt x="502901" y="1768064"/>
                    <a:pt x="502043" y="1769536"/>
                    <a:pt x="501552" y="1770762"/>
                  </a:cubicBezTo>
                  <a:cubicBezTo>
                    <a:pt x="501062" y="1772111"/>
                    <a:pt x="500694" y="1773215"/>
                    <a:pt x="500817" y="1774196"/>
                  </a:cubicBezTo>
                  <a:cubicBezTo>
                    <a:pt x="500817" y="1775177"/>
                    <a:pt x="501185" y="1775913"/>
                    <a:pt x="501798" y="1776403"/>
                  </a:cubicBezTo>
                  <a:cubicBezTo>
                    <a:pt x="502411" y="1776894"/>
                    <a:pt x="503269" y="1777139"/>
                    <a:pt x="504373" y="1777016"/>
                  </a:cubicBezTo>
                  <a:cubicBezTo>
                    <a:pt x="504373" y="1777016"/>
                    <a:pt x="504373" y="1777016"/>
                    <a:pt x="504496" y="1777016"/>
                  </a:cubicBezTo>
                  <a:cubicBezTo>
                    <a:pt x="504496" y="1777016"/>
                    <a:pt x="504496" y="1777016"/>
                    <a:pt x="504618" y="1777016"/>
                  </a:cubicBezTo>
                  <a:cubicBezTo>
                    <a:pt x="504618" y="1777016"/>
                    <a:pt x="504618" y="1777016"/>
                    <a:pt x="504741" y="1777016"/>
                  </a:cubicBezTo>
                  <a:cubicBezTo>
                    <a:pt x="504741" y="1777016"/>
                    <a:pt x="504741" y="1777016"/>
                    <a:pt x="504863" y="1777016"/>
                  </a:cubicBezTo>
                  <a:cubicBezTo>
                    <a:pt x="505967" y="1776771"/>
                    <a:pt x="507316" y="1776403"/>
                    <a:pt x="508665" y="1775667"/>
                  </a:cubicBezTo>
                  <a:cubicBezTo>
                    <a:pt x="510014" y="1774932"/>
                    <a:pt x="511485" y="1774073"/>
                    <a:pt x="512957" y="1772970"/>
                  </a:cubicBezTo>
                  <a:cubicBezTo>
                    <a:pt x="514428" y="1771866"/>
                    <a:pt x="515777" y="1770640"/>
                    <a:pt x="517126" y="1769291"/>
                  </a:cubicBezTo>
                  <a:cubicBezTo>
                    <a:pt x="518475" y="1767942"/>
                    <a:pt x="519701" y="1766470"/>
                    <a:pt x="520805" y="1764999"/>
                  </a:cubicBezTo>
                  <a:cubicBezTo>
                    <a:pt x="521909" y="1763405"/>
                    <a:pt x="522767" y="1761933"/>
                    <a:pt x="523258" y="1760584"/>
                  </a:cubicBezTo>
                  <a:cubicBezTo>
                    <a:pt x="523748" y="1759235"/>
                    <a:pt x="523993" y="1758131"/>
                    <a:pt x="523993" y="1757150"/>
                  </a:cubicBezTo>
                  <a:cubicBezTo>
                    <a:pt x="523993" y="1756169"/>
                    <a:pt x="523626" y="1755434"/>
                    <a:pt x="523013" y="1754943"/>
                  </a:cubicBezTo>
                  <a:cubicBezTo>
                    <a:pt x="522399" y="1754453"/>
                    <a:pt x="521541" y="1754207"/>
                    <a:pt x="520437" y="1754330"/>
                  </a:cubicBezTo>
                  <a:cubicBezTo>
                    <a:pt x="520437" y="1754330"/>
                    <a:pt x="520437" y="1754330"/>
                    <a:pt x="520315" y="1754330"/>
                  </a:cubicBezTo>
                  <a:cubicBezTo>
                    <a:pt x="520315" y="1754330"/>
                    <a:pt x="520315" y="1754330"/>
                    <a:pt x="520192" y="1754330"/>
                  </a:cubicBezTo>
                  <a:cubicBezTo>
                    <a:pt x="520192" y="1754330"/>
                    <a:pt x="520192" y="1754330"/>
                    <a:pt x="520069" y="1754330"/>
                  </a:cubicBezTo>
                  <a:cubicBezTo>
                    <a:pt x="520069" y="1754330"/>
                    <a:pt x="520069" y="1754330"/>
                    <a:pt x="519947" y="1754330"/>
                  </a:cubicBezTo>
                  <a:moveTo>
                    <a:pt x="4088572" y="1214272"/>
                  </a:moveTo>
                  <a:cubicBezTo>
                    <a:pt x="4088572" y="1214272"/>
                    <a:pt x="4088449" y="1214272"/>
                    <a:pt x="4088327" y="1214272"/>
                  </a:cubicBezTo>
                  <a:cubicBezTo>
                    <a:pt x="4088327" y="1214272"/>
                    <a:pt x="4088204" y="1214272"/>
                    <a:pt x="4088082" y="1214272"/>
                  </a:cubicBezTo>
                  <a:cubicBezTo>
                    <a:pt x="4088082" y="1214272"/>
                    <a:pt x="4087959" y="1214272"/>
                    <a:pt x="4087836" y="1214272"/>
                  </a:cubicBezTo>
                  <a:cubicBezTo>
                    <a:pt x="4087836" y="1214272"/>
                    <a:pt x="4087714" y="1214272"/>
                    <a:pt x="4087591" y="1214272"/>
                  </a:cubicBezTo>
                  <a:cubicBezTo>
                    <a:pt x="4084525" y="1214885"/>
                    <a:pt x="4081582" y="1215866"/>
                    <a:pt x="4078639" y="1217215"/>
                  </a:cubicBezTo>
                  <a:cubicBezTo>
                    <a:pt x="4075696" y="1218564"/>
                    <a:pt x="4072998" y="1220158"/>
                    <a:pt x="4070546" y="1222120"/>
                  </a:cubicBezTo>
                  <a:cubicBezTo>
                    <a:pt x="4068093" y="1224082"/>
                    <a:pt x="4066008" y="1226044"/>
                    <a:pt x="4064291" y="1228252"/>
                  </a:cubicBezTo>
                  <a:cubicBezTo>
                    <a:pt x="4062575" y="1230459"/>
                    <a:pt x="4061349" y="1232789"/>
                    <a:pt x="4060613" y="1235119"/>
                  </a:cubicBezTo>
                  <a:cubicBezTo>
                    <a:pt x="4059877" y="1237326"/>
                    <a:pt x="4059754" y="1239411"/>
                    <a:pt x="4060245" y="1241250"/>
                  </a:cubicBezTo>
                  <a:cubicBezTo>
                    <a:pt x="4060735" y="1242967"/>
                    <a:pt x="4061716" y="1244561"/>
                    <a:pt x="4063188" y="1245665"/>
                  </a:cubicBezTo>
                  <a:cubicBezTo>
                    <a:pt x="4064659" y="1246769"/>
                    <a:pt x="4066499" y="1247627"/>
                    <a:pt x="4068829" y="1247995"/>
                  </a:cubicBezTo>
                  <a:cubicBezTo>
                    <a:pt x="4071159" y="1248363"/>
                    <a:pt x="4073734" y="1248363"/>
                    <a:pt x="4076677" y="1247995"/>
                  </a:cubicBezTo>
                  <a:cubicBezTo>
                    <a:pt x="4076677" y="1247995"/>
                    <a:pt x="4076800" y="1247995"/>
                    <a:pt x="4076922" y="1247995"/>
                  </a:cubicBezTo>
                  <a:cubicBezTo>
                    <a:pt x="4076922" y="1247995"/>
                    <a:pt x="4077045" y="1247995"/>
                    <a:pt x="4077167" y="1247995"/>
                  </a:cubicBezTo>
                  <a:cubicBezTo>
                    <a:pt x="4077290" y="1247995"/>
                    <a:pt x="4077290" y="1247995"/>
                    <a:pt x="4077413" y="1247995"/>
                  </a:cubicBezTo>
                  <a:cubicBezTo>
                    <a:pt x="4077413" y="1247995"/>
                    <a:pt x="4077535" y="1247995"/>
                    <a:pt x="4077658" y="1247995"/>
                  </a:cubicBezTo>
                  <a:cubicBezTo>
                    <a:pt x="4080724" y="1247504"/>
                    <a:pt x="4083789" y="1246523"/>
                    <a:pt x="4086610" y="1245175"/>
                  </a:cubicBezTo>
                  <a:cubicBezTo>
                    <a:pt x="4089553" y="1243826"/>
                    <a:pt x="4092251" y="1242231"/>
                    <a:pt x="4094704" y="1240269"/>
                  </a:cubicBezTo>
                  <a:cubicBezTo>
                    <a:pt x="4097156" y="1238430"/>
                    <a:pt x="4099363" y="1236223"/>
                    <a:pt x="4101080" y="1234015"/>
                  </a:cubicBezTo>
                  <a:cubicBezTo>
                    <a:pt x="4102797" y="1231808"/>
                    <a:pt x="4104146" y="1229478"/>
                    <a:pt x="4104759" y="1227148"/>
                  </a:cubicBezTo>
                  <a:cubicBezTo>
                    <a:pt x="4105495" y="1224941"/>
                    <a:pt x="4105495" y="1222856"/>
                    <a:pt x="4105004" y="1221017"/>
                  </a:cubicBezTo>
                  <a:cubicBezTo>
                    <a:pt x="4104514" y="1219300"/>
                    <a:pt x="4103533" y="1217706"/>
                    <a:pt x="4102061" y="1216602"/>
                  </a:cubicBezTo>
                  <a:cubicBezTo>
                    <a:pt x="4100590" y="1215498"/>
                    <a:pt x="4098750" y="1214640"/>
                    <a:pt x="4096420" y="1214272"/>
                  </a:cubicBezTo>
                  <a:cubicBezTo>
                    <a:pt x="4094213" y="1213904"/>
                    <a:pt x="4091515" y="1213904"/>
                    <a:pt x="4088572" y="1214272"/>
                  </a:cubicBezTo>
                  <a:moveTo>
                    <a:pt x="487941" y="1799703"/>
                  </a:moveTo>
                  <a:cubicBezTo>
                    <a:pt x="486714" y="1799948"/>
                    <a:pt x="485488" y="1800438"/>
                    <a:pt x="484017" y="1801051"/>
                  </a:cubicBezTo>
                  <a:cubicBezTo>
                    <a:pt x="482545" y="1801665"/>
                    <a:pt x="481196" y="1802768"/>
                    <a:pt x="479725" y="1803872"/>
                  </a:cubicBezTo>
                  <a:cubicBezTo>
                    <a:pt x="478253" y="1804976"/>
                    <a:pt x="476781" y="1806325"/>
                    <a:pt x="475432" y="1807674"/>
                  </a:cubicBezTo>
                  <a:cubicBezTo>
                    <a:pt x="474083" y="1809022"/>
                    <a:pt x="472857" y="1810617"/>
                    <a:pt x="471754" y="1812088"/>
                  </a:cubicBezTo>
                  <a:cubicBezTo>
                    <a:pt x="470650" y="1813682"/>
                    <a:pt x="469914" y="1815154"/>
                    <a:pt x="469424" y="1816380"/>
                  </a:cubicBezTo>
                  <a:cubicBezTo>
                    <a:pt x="468933" y="1817729"/>
                    <a:pt x="468688" y="1818833"/>
                    <a:pt x="468810" y="1819814"/>
                  </a:cubicBezTo>
                  <a:cubicBezTo>
                    <a:pt x="468810" y="1820795"/>
                    <a:pt x="469178" y="1821408"/>
                    <a:pt x="469792" y="1821899"/>
                  </a:cubicBezTo>
                  <a:cubicBezTo>
                    <a:pt x="470405" y="1822389"/>
                    <a:pt x="471386" y="1822512"/>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3716" y="1822144"/>
                    <a:pt x="475065" y="1821776"/>
                    <a:pt x="476413" y="1821040"/>
                  </a:cubicBezTo>
                  <a:cubicBezTo>
                    <a:pt x="477762" y="1820304"/>
                    <a:pt x="479234" y="1819323"/>
                    <a:pt x="480705" y="1818220"/>
                  </a:cubicBezTo>
                  <a:cubicBezTo>
                    <a:pt x="482177" y="1817116"/>
                    <a:pt x="483649" y="1815767"/>
                    <a:pt x="484997" y="1814418"/>
                  </a:cubicBezTo>
                  <a:cubicBezTo>
                    <a:pt x="486346" y="1813069"/>
                    <a:pt x="487573" y="1811475"/>
                    <a:pt x="488676" y="1810004"/>
                  </a:cubicBezTo>
                  <a:cubicBezTo>
                    <a:pt x="489780" y="1808409"/>
                    <a:pt x="490516" y="1806938"/>
                    <a:pt x="491006" y="1805711"/>
                  </a:cubicBezTo>
                  <a:cubicBezTo>
                    <a:pt x="491497" y="1804363"/>
                    <a:pt x="491742" y="1803259"/>
                    <a:pt x="491619" y="1802278"/>
                  </a:cubicBezTo>
                  <a:cubicBezTo>
                    <a:pt x="491619" y="1801297"/>
                    <a:pt x="491252" y="1800684"/>
                    <a:pt x="490516" y="1800193"/>
                  </a:cubicBezTo>
                  <a:cubicBezTo>
                    <a:pt x="489903" y="1799703"/>
                    <a:pt x="488922" y="1799580"/>
                    <a:pt x="487818" y="1799703"/>
                  </a:cubicBezTo>
                  <a:cubicBezTo>
                    <a:pt x="487818" y="1799703"/>
                    <a:pt x="487818" y="1799703"/>
                    <a:pt x="487818" y="1799703"/>
                  </a:cubicBezTo>
                  <a:lnTo>
                    <a:pt x="487818" y="1799703"/>
                  </a:lnTo>
                  <a:cubicBezTo>
                    <a:pt x="487818" y="1799703"/>
                    <a:pt x="487818" y="1799703"/>
                    <a:pt x="487818" y="1799703"/>
                  </a:cubicBezTo>
                  <a:cubicBezTo>
                    <a:pt x="487818" y="1799703"/>
                    <a:pt x="487818" y="1799703"/>
                    <a:pt x="487818" y="1799703"/>
                  </a:cubicBezTo>
                  <a:moveTo>
                    <a:pt x="4066499" y="1281841"/>
                  </a:moveTo>
                  <a:cubicBezTo>
                    <a:pt x="4063433" y="1282331"/>
                    <a:pt x="4060490" y="1283189"/>
                    <a:pt x="4057547" y="1284538"/>
                  </a:cubicBezTo>
                  <a:cubicBezTo>
                    <a:pt x="4054604" y="1285765"/>
                    <a:pt x="4051906" y="1287359"/>
                    <a:pt x="4049331" y="1289321"/>
                  </a:cubicBezTo>
                  <a:cubicBezTo>
                    <a:pt x="4046756" y="1291283"/>
                    <a:pt x="4044548" y="1293245"/>
                    <a:pt x="4042831" y="1295452"/>
                  </a:cubicBezTo>
                  <a:cubicBezTo>
                    <a:pt x="4040992" y="1297660"/>
                    <a:pt x="4039643" y="1299990"/>
                    <a:pt x="4038785" y="1302442"/>
                  </a:cubicBezTo>
                  <a:cubicBezTo>
                    <a:pt x="4038785" y="1302687"/>
                    <a:pt x="4038662" y="1302810"/>
                    <a:pt x="4038539" y="1303055"/>
                  </a:cubicBezTo>
                  <a:cubicBezTo>
                    <a:pt x="4038539" y="1303301"/>
                    <a:pt x="4038539" y="1303423"/>
                    <a:pt x="4038417" y="1303668"/>
                  </a:cubicBezTo>
                  <a:cubicBezTo>
                    <a:pt x="4038417" y="1303914"/>
                    <a:pt x="4038417" y="1304036"/>
                    <a:pt x="4038294" y="1304282"/>
                  </a:cubicBezTo>
                  <a:cubicBezTo>
                    <a:pt x="4038171" y="1304527"/>
                    <a:pt x="4038294" y="1304650"/>
                    <a:pt x="4038294" y="1304895"/>
                  </a:cubicBezTo>
                  <a:cubicBezTo>
                    <a:pt x="4038294" y="1305140"/>
                    <a:pt x="4038049" y="1305263"/>
                    <a:pt x="4037926" y="1305508"/>
                  </a:cubicBezTo>
                  <a:cubicBezTo>
                    <a:pt x="4037926" y="1305753"/>
                    <a:pt x="4037681" y="1305876"/>
                    <a:pt x="4037681" y="1306121"/>
                  </a:cubicBezTo>
                  <a:cubicBezTo>
                    <a:pt x="4037681" y="1306366"/>
                    <a:pt x="4037558" y="1306489"/>
                    <a:pt x="4037436" y="1306734"/>
                  </a:cubicBezTo>
                  <a:cubicBezTo>
                    <a:pt x="4037436" y="1306980"/>
                    <a:pt x="4037313" y="1307102"/>
                    <a:pt x="4037191" y="1307347"/>
                  </a:cubicBezTo>
                  <a:cubicBezTo>
                    <a:pt x="4036332" y="1309677"/>
                    <a:pt x="4036209" y="1311885"/>
                    <a:pt x="4036577" y="1313724"/>
                  </a:cubicBezTo>
                  <a:cubicBezTo>
                    <a:pt x="4036945" y="1315563"/>
                    <a:pt x="4037926" y="1317158"/>
                    <a:pt x="4039398" y="1318507"/>
                  </a:cubicBezTo>
                  <a:cubicBezTo>
                    <a:pt x="4040869" y="1319733"/>
                    <a:pt x="4042709" y="1320714"/>
                    <a:pt x="4045039" y="1321082"/>
                  </a:cubicBezTo>
                  <a:cubicBezTo>
                    <a:pt x="4047369" y="1321572"/>
                    <a:pt x="4050066" y="1321572"/>
                    <a:pt x="4053132" y="1321082"/>
                  </a:cubicBezTo>
                  <a:cubicBezTo>
                    <a:pt x="4056198" y="1320591"/>
                    <a:pt x="4059264" y="1319733"/>
                    <a:pt x="4062207" y="1318384"/>
                  </a:cubicBezTo>
                  <a:cubicBezTo>
                    <a:pt x="4065150" y="1317158"/>
                    <a:pt x="4067970" y="1315441"/>
                    <a:pt x="4070546" y="1313601"/>
                  </a:cubicBezTo>
                  <a:cubicBezTo>
                    <a:pt x="4073121" y="1311762"/>
                    <a:pt x="4075328" y="1309677"/>
                    <a:pt x="4077167" y="1307470"/>
                  </a:cubicBezTo>
                  <a:cubicBezTo>
                    <a:pt x="4079007" y="1305263"/>
                    <a:pt x="4080356" y="1302933"/>
                    <a:pt x="4081214" y="1300480"/>
                  </a:cubicBezTo>
                  <a:cubicBezTo>
                    <a:pt x="4081214" y="1300235"/>
                    <a:pt x="4081337" y="1299990"/>
                    <a:pt x="4081459" y="1299867"/>
                  </a:cubicBezTo>
                  <a:cubicBezTo>
                    <a:pt x="4081459" y="1299622"/>
                    <a:pt x="4081459" y="1299499"/>
                    <a:pt x="4081582" y="1299254"/>
                  </a:cubicBezTo>
                  <a:cubicBezTo>
                    <a:pt x="4081582" y="1299009"/>
                    <a:pt x="4081582" y="1298886"/>
                    <a:pt x="4081705" y="1298641"/>
                  </a:cubicBezTo>
                  <a:cubicBezTo>
                    <a:pt x="4081705" y="1298396"/>
                    <a:pt x="4081705" y="1298273"/>
                    <a:pt x="4081705" y="1298028"/>
                  </a:cubicBezTo>
                  <a:cubicBezTo>
                    <a:pt x="4081705" y="1297782"/>
                    <a:pt x="4081950" y="1297537"/>
                    <a:pt x="4082073" y="1297414"/>
                  </a:cubicBezTo>
                  <a:cubicBezTo>
                    <a:pt x="4082195" y="1297292"/>
                    <a:pt x="4082318" y="1296924"/>
                    <a:pt x="4082318" y="1296801"/>
                  </a:cubicBezTo>
                  <a:cubicBezTo>
                    <a:pt x="4082318" y="1296679"/>
                    <a:pt x="4082563" y="1296311"/>
                    <a:pt x="4082563" y="1296188"/>
                  </a:cubicBezTo>
                  <a:cubicBezTo>
                    <a:pt x="4082563" y="1295943"/>
                    <a:pt x="4082686" y="1295698"/>
                    <a:pt x="4082809" y="1295575"/>
                  </a:cubicBezTo>
                  <a:cubicBezTo>
                    <a:pt x="4083544" y="1293245"/>
                    <a:pt x="4083667" y="1291038"/>
                    <a:pt x="4083299" y="1289198"/>
                  </a:cubicBezTo>
                  <a:cubicBezTo>
                    <a:pt x="4082931" y="1287359"/>
                    <a:pt x="4081950" y="1285765"/>
                    <a:pt x="4080479" y="1284538"/>
                  </a:cubicBezTo>
                  <a:cubicBezTo>
                    <a:pt x="4079007" y="1283312"/>
                    <a:pt x="4077045" y="1282454"/>
                    <a:pt x="4074715" y="1281963"/>
                  </a:cubicBezTo>
                  <a:cubicBezTo>
                    <a:pt x="4072385" y="1281473"/>
                    <a:pt x="4069687" y="1281473"/>
                    <a:pt x="4066621" y="1281963"/>
                  </a:cubicBezTo>
                  <a:moveTo>
                    <a:pt x="457038" y="1845321"/>
                  </a:moveTo>
                  <a:cubicBezTo>
                    <a:pt x="455812" y="1845566"/>
                    <a:pt x="454463" y="1846056"/>
                    <a:pt x="452991" y="1846792"/>
                  </a:cubicBezTo>
                  <a:cubicBezTo>
                    <a:pt x="451520" y="1847528"/>
                    <a:pt x="450048" y="1848509"/>
                    <a:pt x="448577" y="1849613"/>
                  </a:cubicBezTo>
                  <a:cubicBezTo>
                    <a:pt x="447105" y="1850716"/>
                    <a:pt x="445634" y="1852065"/>
                    <a:pt x="444285" y="1853537"/>
                  </a:cubicBezTo>
                  <a:cubicBezTo>
                    <a:pt x="442936" y="1855008"/>
                    <a:pt x="441709" y="1856480"/>
                    <a:pt x="440606" y="1858074"/>
                  </a:cubicBezTo>
                  <a:cubicBezTo>
                    <a:pt x="439502" y="1859668"/>
                    <a:pt x="438766" y="1861140"/>
                    <a:pt x="438276" y="1862366"/>
                  </a:cubicBezTo>
                  <a:cubicBezTo>
                    <a:pt x="437785" y="1863715"/>
                    <a:pt x="437663" y="1864819"/>
                    <a:pt x="437663" y="1865677"/>
                  </a:cubicBezTo>
                  <a:cubicBezTo>
                    <a:pt x="437663" y="1866536"/>
                    <a:pt x="438153" y="1867271"/>
                    <a:pt x="438766" y="1867762"/>
                  </a:cubicBezTo>
                  <a:cubicBezTo>
                    <a:pt x="439380" y="1868252"/>
                    <a:pt x="440361" y="1868375"/>
                    <a:pt x="441587" y="1868130"/>
                  </a:cubicBezTo>
                  <a:cubicBezTo>
                    <a:pt x="442813" y="1868007"/>
                    <a:pt x="444162" y="1867394"/>
                    <a:pt x="445634" y="1866658"/>
                  </a:cubicBezTo>
                  <a:cubicBezTo>
                    <a:pt x="447105" y="1865922"/>
                    <a:pt x="448577" y="1864941"/>
                    <a:pt x="450048" y="1863838"/>
                  </a:cubicBezTo>
                  <a:cubicBezTo>
                    <a:pt x="451520" y="1862734"/>
                    <a:pt x="452991" y="1861385"/>
                    <a:pt x="454340" y="1859913"/>
                  </a:cubicBezTo>
                  <a:cubicBezTo>
                    <a:pt x="455689" y="1858442"/>
                    <a:pt x="456916" y="1856970"/>
                    <a:pt x="458019" y="1855376"/>
                  </a:cubicBezTo>
                  <a:cubicBezTo>
                    <a:pt x="459123" y="1853782"/>
                    <a:pt x="459859" y="1852310"/>
                    <a:pt x="460226" y="1851084"/>
                  </a:cubicBezTo>
                  <a:cubicBezTo>
                    <a:pt x="460717" y="1849735"/>
                    <a:pt x="460840" y="1848632"/>
                    <a:pt x="460717" y="1847773"/>
                  </a:cubicBezTo>
                  <a:cubicBezTo>
                    <a:pt x="460717" y="1846915"/>
                    <a:pt x="460226" y="1846179"/>
                    <a:pt x="459613" y="1845811"/>
                  </a:cubicBezTo>
                  <a:cubicBezTo>
                    <a:pt x="459000" y="1845443"/>
                    <a:pt x="458019" y="1845198"/>
                    <a:pt x="456793" y="1845443"/>
                  </a:cubicBezTo>
                  <a:moveTo>
                    <a:pt x="4039766" y="1355786"/>
                  </a:moveTo>
                  <a:cubicBezTo>
                    <a:pt x="4036823" y="1356276"/>
                    <a:pt x="4033757" y="1357135"/>
                    <a:pt x="4030936" y="1358361"/>
                  </a:cubicBezTo>
                  <a:cubicBezTo>
                    <a:pt x="4027993" y="1359587"/>
                    <a:pt x="4025296" y="1361181"/>
                    <a:pt x="4022720" y="1363021"/>
                  </a:cubicBezTo>
                  <a:cubicBezTo>
                    <a:pt x="4020145" y="1364860"/>
                    <a:pt x="4017938" y="1366823"/>
                    <a:pt x="4016098" y="1369030"/>
                  </a:cubicBezTo>
                  <a:cubicBezTo>
                    <a:pt x="4014259" y="1371237"/>
                    <a:pt x="4012787" y="1373567"/>
                    <a:pt x="4011929" y="1375897"/>
                  </a:cubicBezTo>
                  <a:cubicBezTo>
                    <a:pt x="4010948" y="1378349"/>
                    <a:pt x="4010703" y="1380557"/>
                    <a:pt x="4010948" y="1382519"/>
                  </a:cubicBezTo>
                  <a:cubicBezTo>
                    <a:pt x="4011193" y="1384481"/>
                    <a:pt x="4012174" y="1386198"/>
                    <a:pt x="4013523" y="1387547"/>
                  </a:cubicBezTo>
                  <a:cubicBezTo>
                    <a:pt x="4014872" y="1388896"/>
                    <a:pt x="4016711" y="1389877"/>
                    <a:pt x="4019041" y="1390490"/>
                  </a:cubicBezTo>
                  <a:cubicBezTo>
                    <a:pt x="4021371" y="1391103"/>
                    <a:pt x="4023946" y="1391226"/>
                    <a:pt x="4027012" y="1390858"/>
                  </a:cubicBezTo>
                  <a:cubicBezTo>
                    <a:pt x="4027012" y="1390858"/>
                    <a:pt x="4027012" y="1390858"/>
                    <a:pt x="4027135" y="1390858"/>
                  </a:cubicBezTo>
                  <a:lnTo>
                    <a:pt x="4027258" y="1390858"/>
                  </a:lnTo>
                  <a:cubicBezTo>
                    <a:pt x="4027258" y="1390858"/>
                    <a:pt x="4027258" y="1390858"/>
                    <a:pt x="4027380" y="1390858"/>
                  </a:cubicBezTo>
                  <a:cubicBezTo>
                    <a:pt x="4027503" y="1390858"/>
                    <a:pt x="4027380" y="1390858"/>
                    <a:pt x="4027503" y="1390858"/>
                  </a:cubicBezTo>
                  <a:cubicBezTo>
                    <a:pt x="4030446" y="1390367"/>
                    <a:pt x="4033512" y="1389509"/>
                    <a:pt x="4036455" y="1388283"/>
                  </a:cubicBezTo>
                  <a:cubicBezTo>
                    <a:pt x="4039398" y="1387056"/>
                    <a:pt x="4042096" y="1385462"/>
                    <a:pt x="4044671" y="1383623"/>
                  </a:cubicBezTo>
                  <a:cubicBezTo>
                    <a:pt x="4047246" y="1381783"/>
                    <a:pt x="4049453" y="1379698"/>
                    <a:pt x="4051293" y="1377491"/>
                  </a:cubicBezTo>
                  <a:cubicBezTo>
                    <a:pt x="4053132" y="1375284"/>
                    <a:pt x="4054604" y="1372954"/>
                    <a:pt x="4055462" y="1370624"/>
                  </a:cubicBezTo>
                  <a:cubicBezTo>
                    <a:pt x="4056443" y="1368171"/>
                    <a:pt x="4056689" y="1365964"/>
                    <a:pt x="4056321" y="1364002"/>
                  </a:cubicBezTo>
                  <a:cubicBezTo>
                    <a:pt x="4056075" y="1362040"/>
                    <a:pt x="4055094" y="1360323"/>
                    <a:pt x="4053745" y="1359097"/>
                  </a:cubicBezTo>
                  <a:cubicBezTo>
                    <a:pt x="4052396" y="1357870"/>
                    <a:pt x="4050557" y="1356767"/>
                    <a:pt x="4048227" y="1356276"/>
                  </a:cubicBezTo>
                  <a:cubicBezTo>
                    <a:pt x="4045897" y="1355663"/>
                    <a:pt x="4043322" y="1355541"/>
                    <a:pt x="4040256" y="1355909"/>
                  </a:cubicBezTo>
                  <a:cubicBezTo>
                    <a:pt x="4040256" y="1355909"/>
                    <a:pt x="4040256" y="1355909"/>
                    <a:pt x="4040134" y="1355909"/>
                  </a:cubicBezTo>
                  <a:lnTo>
                    <a:pt x="4040011" y="1355909"/>
                  </a:lnTo>
                  <a:cubicBezTo>
                    <a:pt x="4040011" y="1355909"/>
                    <a:pt x="4040011" y="1355909"/>
                    <a:pt x="4039888" y="1355909"/>
                  </a:cubicBezTo>
                  <a:cubicBezTo>
                    <a:pt x="4039888" y="1355909"/>
                    <a:pt x="4039888" y="1355909"/>
                    <a:pt x="4039766" y="1355909"/>
                  </a:cubicBezTo>
                  <a:moveTo>
                    <a:pt x="426871" y="1891184"/>
                  </a:move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5645" y="1891429"/>
                    <a:pt x="424296" y="1891920"/>
                    <a:pt x="422825" y="1892655"/>
                  </a:cubicBezTo>
                  <a:cubicBezTo>
                    <a:pt x="421353" y="1893391"/>
                    <a:pt x="419882" y="1894495"/>
                    <a:pt x="418410" y="1895599"/>
                  </a:cubicBezTo>
                  <a:cubicBezTo>
                    <a:pt x="416938" y="1896825"/>
                    <a:pt x="415467" y="1898174"/>
                    <a:pt x="414118" y="1899645"/>
                  </a:cubicBezTo>
                  <a:cubicBezTo>
                    <a:pt x="412769" y="1901117"/>
                    <a:pt x="411543" y="1902711"/>
                    <a:pt x="410562" y="1904305"/>
                  </a:cubicBezTo>
                  <a:cubicBezTo>
                    <a:pt x="409581" y="1905899"/>
                    <a:pt x="408845" y="1907248"/>
                    <a:pt x="408354" y="1908597"/>
                  </a:cubicBezTo>
                  <a:cubicBezTo>
                    <a:pt x="407864" y="1909824"/>
                    <a:pt x="407741" y="1910927"/>
                    <a:pt x="407864" y="1911908"/>
                  </a:cubicBezTo>
                  <a:cubicBezTo>
                    <a:pt x="407864" y="1912766"/>
                    <a:pt x="408354" y="1913502"/>
                    <a:pt x="408968" y="1913870"/>
                  </a:cubicBezTo>
                  <a:cubicBezTo>
                    <a:pt x="409581" y="1914238"/>
                    <a:pt x="410562" y="1914483"/>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2892" y="1913993"/>
                    <a:pt x="414241" y="1913502"/>
                    <a:pt x="415712" y="1912766"/>
                  </a:cubicBezTo>
                  <a:cubicBezTo>
                    <a:pt x="417184" y="1912031"/>
                    <a:pt x="418655" y="1910927"/>
                    <a:pt x="420249" y="1909824"/>
                  </a:cubicBezTo>
                  <a:cubicBezTo>
                    <a:pt x="421721" y="1908597"/>
                    <a:pt x="423193" y="1907248"/>
                    <a:pt x="424541" y="1905777"/>
                  </a:cubicBezTo>
                  <a:cubicBezTo>
                    <a:pt x="425890" y="1904305"/>
                    <a:pt x="427117" y="1902711"/>
                    <a:pt x="428098" y="1901117"/>
                  </a:cubicBezTo>
                  <a:cubicBezTo>
                    <a:pt x="429079" y="1899523"/>
                    <a:pt x="429814" y="1898174"/>
                    <a:pt x="430305" y="1896825"/>
                  </a:cubicBezTo>
                  <a:cubicBezTo>
                    <a:pt x="430795" y="1895599"/>
                    <a:pt x="430918" y="1894495"/>
                    <a:pt x="430795" y="1893514"/>
                  </a:cubicBezTo>
                  <a:cubicBezTo>
                    <a:pt x="430673" y="1892533"/>
                    <a:pt x="430305" y="1891920"/>
                    <a:pt x="429569" y="1891552"/>
                  </a:cubicBezTo>
                  <a:cubicBezTo>
                    <a:pt x="428956" y="1891184"/>
                    <a:pt x="427975" y="1891061"/>
                    <a:pt x="426749" y="1891184"/>
                  </a:cubicBezTo>
                  <a:moveTo>
                    <a:pt x="4011438" y="1426052"/>
                  </a:moveTo>
                  <a:cubicBezTo>
                    <a:pt x="4008495" y="1426420"/>
                    <a:pt x="4005552" y="1427278"/>
                    <a:pt x="4002732" y="1428505"/>
                  </a:cubicBezTo>
                  <a:cubicBezTo>
                    <a:pt x="3999911" y="1429731"/>
                    <a:pt x="3997213" y="1431203"/>
                    <a:pt x="3994638" y="1432920"/>
                  </a:cubicBezTo>
                  <a:cubicBezTo>
                    <a:pt x="3992186" y="1434636"/>
                    <a:pt x="3989856" y="1436721"/>
                    <a:pt x="3988016" y="1438806"/>
                  </a:cubicBezTo>
                  <a:cubicBezTo>
                    <a:pt x="3986177" y="1441013"/>
                    <a:pt x="3984583" y="1443220"/>
                    <a:pt x="3983602" y="1445673"/>
                  </a:cubicBezTo>
                  <a:cubicBezTo>
                    <a:pt x="3982621" y="1448125"/>
                    <a:pt x="3982253" y="1450455"/>
                    <a:pt x="3982375" y="1452417"/>
                  </a:cubicBezTo>
                  <a:cubicBezTo>
                    <a:pt x="3982621" y="1454380"/>
                    <a:pt x="3983356" y="1456219"/>
                    <a:pt x="3984583" y="1457690"/>
                  </a:cubicBezTo>
                  <a:cubicBezTo>
                    <a:pt x="3985809" y="1459162"/>
                    <a:pt x="3987648" y="1460266"/>
                    <a:pt x="3989856" y="1460879"/>
                  </a:cubicBezTo>
                  <a:cubicBezTo>
                    <a:pt x="3992063" y="1461492"/>
                    <a:pt x="3994761" y="1461737"/>
                    <a:pt x="3997704" y="1461492"/>
                  </a:cubicBezTo>
                  <a:cubicBezTo>
                    <a:pt x="3997704" y="1461492"/>
                    <a:pt x="3997949" y="1461492"/>
                    <a:pt x="3998072" y="1461492"/>
                  </a:cubicBezTo>
                  <a:cubicBezTo>
                    <a:pt x="3998194" y="1461492"/>
                    <a:pt x="3998317" y="1461492"/>
                    <a:pt x="3998440" y="1461492"/>
                  </a:cubicBezTo>
                  <a:cubicBezTo>
                    <a:pt x="3998440" y="1461492"/>
                    <a:pt x="3998685" y="1461492"/>
                    <a:pt x="3998808" y="1461492"/>
                  </a:cubicBezTo>
                  <a:lnTo>
                    <a:pt x="3999176" y="1461492"/>
                  </a:lnTo>
                  <a:cubicBezTo>
                    <a:pt x="4002119" y="1461001"/>
                    <a:pt x="4005062" y="1460266"/>
                    <a:pt x="4007882" y="1459039"/>
                  </a:cubicBezTo>
                  <a:cubicBezTo>
                    <a:pt x="4010703" y="1457813"/>
                    <a:pt x="4013523" y="1456341"/>
                    <a:pt x="4015976" y="1454625"/>
                  </a:cubicBezTo>
                  <a:cubicBezTo>
                    <a:pt x="4018428" y="1452908"/>
                    <a:pt x="4020758" y="1450823"/>
                    <a:pt x="4022598" y="1448739"/>
                  </a:cubicBezTo>
                  <a:cubicBezTo>
                    <a:pt x="4024437" y="1446531"/>
                    <a:pt x="4026031" y="1444201"/>
                    <a:pt x="4027012" y="1441871"/>
                  </a:cubicBezTo>
                  <a:cubicBezTo>
                    <a:pt x="4027993" y="1439419"/>
                    <a:pt x="4028361" y="1437089"/>
                    <a:pt x="4028239" y="1435127"/>
                  </a:cubicBezTo>
                  <a:cubicBezTo>
                    <a:pt x="4027993" y="1433165"/>
                    <a:pt x="4027258" y="1431325"/>
                    <a:pt x="4025909" y="1429976"/>
                  </a:cubicBezTo>
                  <a:cubicBezTo>
                    <a:pt x="4024560" y="1428505"/>
                    <a:pt x="4022843" y="1427524"/>
                    <a:pt x="4020636" y="1426788"/>
                  </a:cubicBezTo>
                  <a:cubicBezTo>
                    <a:pt x="4018428" y="1426175"/>
                    <a:pt x="4015731" y="1425930"/>
                    <a:pt x="4012787" y="1426175"/>
                  </a:cubicBezTo>
                  <a:cubicBezTo>
                    <a:pt x="4012787" y="1426175"/>
                    <a:pt x="4012542" y="1426175"/>
                    <a:pt x="4012419" y="1426175"/>
                  </a:cubicBezTo>
                  <a:cubicBezTo>
                    <a:pt x="4012419" y="1426175"/>
                    <a:pt x="4012174" y="1426175"/>
                    <a:pt x="4012051" y="1426175"/>
                  </a:cubicBezTo>
                  <a:cubicBezTo>
                    <a:pt x="4011929" y="1426175"/>
                    <a:pt x="4011806" y="1426175"/>
                    <a:pt x="4011684" y="1426175"/>
                  </a:cubicBezTo>
                  <a:cubicBezTo>
                    <a:pt x="4011684" y="1426175"/>
                    <a:pt x="4011438" y="1426175"/>
                    <a:pt x="4011316" y="1426175"/>
                  </a:cubicBezTo>
                  <a:moveTo>
                    <a:pt x="397440" y="1937170"/>
                  </a:moveTo>
                  <a:cubicBezTo>
                    <a:pt x="397440" y="1937170"/>
                    <a:pt x="397440" y="1937170"/>
                    <a:pt x="397318" y="1937170"/>
                  </a:cubicBezTo>
                  <a:cubicBezTo>
                    <a:pt x="397318" y="1937170"/>
                    <a:pt x="397318" y="1937170"/>
                    <a:pt x="397195" y="1937170"/>
                  </a:cubicBezTo>
                  <a:cubicBezTo>
                    <a:pt x="397195" y="1937170"/>
                    <a:pt x="397195" y="1937170"/>
                    <a:pt x="397073" y="1937170"/>
                  </a:cubicBezTo>
                  <a:cubicBezTo>
                    <a:pt x="397073" y="1937170"/>
                    <a:pt x="397073" y="1937170"/>
                    <a:pt x="396950" y="1937170"/>
                  </a:cubicBezTo>
                  <a:cubicBezTo>
                    <a:pt x="395601" y="1937415"/>
                    <a:pt x="394252" y="1938028"/>
                    <a:pt x="392781" y="1938887"/>
                  </a:cubicBezTo>
                  <a:cubicBezTo>
                    <a:pt x="391309" y="1939745"/>
                    <a:pt x="389715" y="1940726"/>
                    <a:pt x="388243" y="1941952"/>
                  </a:cubicBezTo>
                  <a:cubicBezTo>
                    <a:pt x="386772" y="1943179"/>
                    <a:pt x="385300" y="1944528"/>
                    <a:pt x="383951" y="1945999"/>
                  </a:cubicBezTo>
                  <a:cubicBezTo>
                    <a:pt x="382602" y="1947470"/>
                    <a:pt x="381376" y="1949065"/>
                    <a:pt x="380395" y="1950659"/>
                  </a:cubicBezTo>
                  <a:cubicBezTo>
                    <a:pt x="379414" y="1952130"/>
                    <a:pt x="378801" y="1953602"/>
                    <a:pt x="378310" y="1954828"/>
                  </a:cubicBezTo>
                  <a:cubicBezTo>
                    <a:pt x="377942" y="1956054"/>
                    <a:pt x="377697" y="1957158"/>
                    <a:pt x="377820" y="1958017"/>
                  </a:cubicBezTo>
                  <a:cubicBezTo>
                    <a:pt x="377942" y="1958875"/>
                    <a:pt x="378310" y="1959488"/>
                    <a:pt x="378923" y="1959979"/>
                  </a:cubicBezTo>
                  <a:cubicBezTo>
                    <a:pt x="379537" y="1960347"/>
                    <a:pt x="380518" y="1960469"/>
                    <a:pt x="381621" y="1960347"/>
                  </a:cubicBezTo>
                  <a:cubicBezTo>
                    <a:pt x="381621" y="1960347"/>
                    <a:pt x="381621" y="1960347"/>
                    <a:pt x="381744" y="1960347"/>
                  </a:cubicBezTo>
                  <a:cubicBezTo>
                    <a:pt x="381867" y="1960347"/>
                    <a:pt x="381744" y="1960347"/>
                    <a:pt x="381867" y="1960347"/>
                  </a:cubicBezTo>
                  <a:cubicBezTo>
                    <a:pt x="381989" y="1960347"/>
                    <a:pt x="381867" y="1960347"/>
                    <a:pt x="381989" y="1960347"/>
                  </a:cubicBezTo>
                  <a:cubicBezTo>
                    <a:pt x="381989" y="1960347"/>
                    <a:pt x="381989" y="1960347"/>
                    <a:pt x="382112" y="1960347"/>
                  </a:cubicBezTo>
                  <a:cubicBezTo>
                    <a:pt x="383338" y="1960101"/>
                    <a:pt x="384810" y="1959488"/>
                    <a:pt x="386281" y="1958752"/>
                  </a:cubicBezTo>
                  <a:cubicBezTo>
                    <a:pt x="387753" y="1957894"/>
                    <a:pt x="389347" y="1956913"/>
                    <a:pt x="390819" y="1955687"/>
                  </a:cubicBezTo>
                  <a:cubicBezTo>
                    <a:pt x="392290" y="1954460"/>
                    <a:pt x="393762" y="1953112"/>
                    <a:pt x="395111" y="1951640"/>
                  </a:cubicBezTo>
                  <a:cubicBezTo>
                    <a:pt x="396459" y="1950168"/>
                    <a:pt x="397686" y="1948574"/>
                    <a:pt x="398667" y="1946980"/>
                  </a:cubicBezTo>
                  <a:cubicBezTo>
                    <a:pt x="399648" y="1945386"/>
                    <a:pt x="400261" y="1944037"/>
                    <a:pt x="400751" y="1942811"/>
                  </a:cubicBezTo>
                  <a:cubicBezTo>
                    <a:pt x="401119" y="1941584"/>
                    <a:pt x="401242" y="1940481"/>
                    <a:pt x="401119" y="1939622"/>
                  </a:cubicBezTo>
                  <a:cubicBezTo>
                    <a:pt x="400997" y="1938764"/>
                    <a:pt x="400629" y="1938151"/>
                    <a:pt x="399893" y="1937660"/>
                  </a:cubicBezTo>
                  <a:cubicBezTo>
                    <a:pt x="399280" y="1937292"/>
                    <a:pt x="398299" y="1937170"/>
                    <a:pt x="397195" y="1937292"/>
                  </a:cubicBezTo>
                  <a:moveTo>
                    <a:pt x="3980045" y="1497422"/>
                  </a:moveTo>
                  <a:cubicBezTo>
                    <a:pt x="3977225" y="1497790"/>
                    <a:pt x="3974405" y="1498649"/>
                    <a:pt x="3971584" y="1499752"/>
                  </a:cubicBezTo>
                  <a:cubicBezTo>
                    <a:pt x="3968763" y="1500856"/>
                    <a:pt x="3966066" y="1502327"/>
                    <a:pt x="3963613" y="1504044"/>
                  </a:cubicBezTo>
                  <a:cubicBezTo>
                    <a:pt x="3961161" y="1505761"/>
                    <a:pt x="3958953" y="1507723"/>
                    <a:pt x="3956991" y="1509808"/>
                  </a:cubicBezTo>
                  <a:cubicBezTo>
                    <a:pt x="3955029" y="1511893"/>
                    <a:pt x="3953558" y="1514222"/>
                    <a:pt x="3952576" y="1516552"/>
                  </a:cubicBezTo>
                  <a:cubicBezTo>
                    <a:pt x="3951473" y="1519005"/>
                    <a:pt x="3950982" y="1521335"/>
                    <a:pt x="3951105" y="1523420"/>
                  </a:cubicBezTo>
                  <a:cubicBezTo>
                    <a:pt x="3951105" y="1525504"/>
                    <a:pt x="3951841" y="1527344"/>
                    <a:pt x="3953067" y="1528815"/>
                  </a:cubicBezTo>
                  <a:cubicBezTo>
                    <a:pt x="3954293" y="1530287"/>
                    <a:pt x="3956010" y="1531513"/>
                    <a:pt x="3958095" y="1532249"/>
                  </a:cubicBezTo>
                  <a:cubicBezTo>
                    <a:pt x="3960302" y="1532985"/>
                    <a:pt x="3962877" y="1533353"/>
                    <a:pt x="3965820" y="1533230"/>
                  </a:cubicBezTo>
                  <a:cubicBezTo>
                    <a:pt x="3965943" y="1533230"/>
                    <a:pt x="3966188" y="1533230"/>
                    <a:pt x="3966311" y="1533230"/>
                  </a:cubicBezTo>
                  <a:cubicBezTo>
                    <a:pt x="3966433" y="1533230"/>
                    <a:pt x="3966679" y="1533230"/>
                    <a:pt x="3966801" y="1533230"/>
                  </a:cubicBezTo>
                  <a:cubicBezTo>
                    <a:pt x="3966924" y="1533230"/>
                    <a:pt x="3967169" y="1533230"/>
                    <a:pt x="3967292" y="1533230"/>
                  </a:cubicBezTo>
                  <a:cubicBezTo>
                    <a:pt x="3967415" y="1533230"/>
                    <a:pt x="3967660" y="1533230"/>
                    <a:pt x="3967783" y="1533230"/>
                  </a:cubicBezTo>
                  <a:cubicBezTo>
                    <a:pt x="3970603" y="1532862"/>
                    <a:pt x="3973423" y="1532126"/>
                    <a:pt x="3976244" y="1530900"/>
                  </a:cubicBezTo>
                  <a:cubicBezTo>
                    <a:pt x="3979064" y="1529796"/>
                    <a:pt x="3981762" y="1528325"/>
                    <a:pt x="3984215" y="1526608"/>
                  </a:cubicBezTo>
                  <a:cubicBezTo>
                    <a:pt x="3986668" y="1524891"/>
                    <a:pt x="3988997" y="1522929"/>
                    <a:pt x="3990837" y="1520844"/>
                  </a:cubicBezTo>
                  <a:cubicBezTo>
                    <a:pt x="3992799" y="1518760"/>
                    <a:pt x="3994270" y="1516430"/>
                    <a:pt x="3995374" y="1514100"/>
                  </a:cubicBezTo>
                  <a:cubicBezTo>
                    <a:pt x="3996478" y="1511647"/>
                    <a:pt x="3996968" y="1509195"/>
                    <a:pt x="3996846" y="1507110"/>
                  </a:cubicBezTo>
                  <a:cubicBezTo>
                    <a:pt x="3996846" y="1505025"/>
                    <a:pt x="3995987" y="1503186"/>
                    <a:pt x="3994883" y="1501714"/>
                  </a:cubicBezTo>
                  <a:cubicBezTo>
                    <a:pt x="3993657" y="1500243"/>
                    <a:pt x="3991940" y="1499017"/>
                    <a:pt x="3989733" y="1498281"/>
                  </a:cubicBezTo>
                  <a:cubicBezTo>
                    <a:pt x="3987526" y="1497545"/>
                    <a:pt x="3984951" y="1497177"/>
                    <a:pt x="3982008" y="1497422"/>
                  </a:cubicBezTo>
                  <a:cubicBezTo>
                    <a:pt x="3981885" y="1497422"/>
                    <a:pt x="3981640" y="1497422"/>
                    <a:pt x="3981517" y="1497422"/>
                  </a:cubicBezTo>
                  <a:cubicBezTo>
                    <a:pt x="3981394" y="1497422"/>
                    <a:pt x="3981149" y="1497422"/>
                    <a:pt x="3981026" y="1497422"/>
                  </a:cubicBezTo>
                  <a:cubicBezTo>
                    <a:pt x="3980904" y="1497422"/>
                    <a:pt x="3980658" y="1497422"/>
                    <a:pt x="3980536" y="1497422"/>
                  </a:cubicBezTo>
                  <a:cubicBezTo>
                    <a:pt x="3980413" y="1497422"/>
                    <a:pt x="3980168" y="1497422"/>
                    <a:pt x="3980045" y="1497422"/>
                  </a:cubicBezTo>
                  <a:moveTo>
                    <a:pt x="368990" y="1983523"/>
                  </a:moveTo>
                  <a:cubicBezTo>
                    <a:pt x="368990" y="1983523"/>
                    <a:pt x="368868" y="1983523"/>
                    <a:pt x="368745" y="1983523"/>
                  </a:cubicBezTo>
                  <a:cubicBezTo>
                    <a:pt x="368745" y="1983523"/>
                    <a:pt x="368623" y="1983523"/>
                    <a:pt x="368500" y="1983523"/>
                  </a:cubicBezTo>
                  <a:cubicBezTo>
                    <a:pt x="368500" y="1983523"/>
                    <a:pt x="368377" y="1983523"/>
                    <a:pt x="368255" y="1983523"/>
                  </a:cubicBezTo>
                  <a:cubicBezTo>
                    <a:pt x="368255" y="1983523"/>
                    <a:pt x="368132" y="1983523"/>
                    <a:pt x="368010" y="1983523"/>
                  </a:cubicBezTo>
                  <a:cubicBezTo>
                    <a:pt x="366661" y="1983891"/>
                    <a:pt x="365312" y="1984504"/>
                    <a:pt x="363717" y="1985363"/>
                  </a:cubicBezTo>
                  <a:cubicBezTo>
                    <a:pt x="362246" y="1986221"/>
                    <a:pt x="360652" y="1987325"/>
                    <a:pt x="359180" y="1988551"/>
                  </a:cubicBezTo>
                  <a:cubicBezTo>
                    <a:pt x="357709" y="1989777"/>
                    <a:pt x="356237" y="1991249"/>
                    <a:pt x="354888" y="1992721"/>
                  </a:cubicBezTo>
                  <a:cubicBezTo>
                    <a:pt x="353539" y="1994192"/>
                    <a:pt x="352436" y="1995786"/>
                    <a:pt x="351455" y="1997381"/>
                  </a:cubicBezTo>
                  <a:cubicBezTo>
                    <a:pt x="350596" y="1998852"/>
                    <a:pt x="349860" y="2000201"/>
                    <a:pt x="349493" y="2001427"/>
                  </a:cubicBezTo>
                  <a:cubicBezTo>
                    <a:pt x="349125" y="2002654"/>
                    <a:pt x="349002" y="2003757"/>
                    <a:pt x="349125" y="2004493"/>
                  </a:cubicBezTo>
                  <a:cubicBezTo>
                    <a:pt x="349247" y="2005351"/>
                    <a:pt x="349615" y="2005965"/>
                    <a:pt x="350351" y="2006332"/>
                  </a:cubicBezTo>
                  <a:cubicBezTo>
                    <a:pt x="350964" y="2006700"/>
                    <a:pt x="351823" y="2006823"/>
                    <a:pt x="353049" y="2006700"/>
                  </a:cubicBezTo>
                  <a:cubicBezTo>
                    <a:pt x="353049" y="2006700"/>
                    <a:pt x="353171" y="2006700"/>
                    <a:pt x="353294" y="2006700"/>
                  </a:cubicBezTo>
                  <a:cubicBezTo>
                    <a:pt x="353294" y="2006700"/>
                    <a:pt x="353417" y="2006700"/>
                    <a:pt x="353539" y="2006700"/>
                  </a:cubicBezTo>
                  <a:cubicBezTo>
                    <a:pt x="353539" y="2006700"/>
                    <a:pt x="353662" y="2006700"/>
                    <a:pt x="353785" y="2006700"/>
                  </a:cubicBezTo>
                  <a:cubicBezTo>
                    <a:pt x="353785" y="2006700"/>
                    <a:pt x="353907" y="2006700"/>
                    <a:pt x="354030" y="2006700"/>
                  </a:cubicBezTo>
                  <a:cubicBezTo>
                    <a:pt x="355379" y="2006455"/>
                    <a:pt x="356728" y="2005842"/>
                    <a:pt x="358322" y="2004984"/>
                  </a:cubicBezTo>
                  <a:cubicBezTo>
                    <a:pt x="359916" y="2004125"/>
                    <a:pt x="361388" y="2003021"/>
                    <a:pt x="362859" y="2001795"/>
                  </a:cubicBezTo>
                  <a:cubicBezTo>
                    <a:pt x="364331" y="2000569"/>
                    <a:pt x="365802" y="1999097"/>
                    <a:pt x="367151" y="1997626"/>
                  </a:cubicBezTo>
                  <a:cubicBezTo>
                    <a:pt x="368500" y="1996154"/>
                    <a:pt x="369604" y="1994560"/>
                    <a:pt x="370585" y="1992966"/>
                  </a:cubicBezTo>
                  <a:cubicBezTo>
                    <a:pt x="371443" y="1991494"/>
                    <a:pt x="372179" y="1990023"/>
                    <a:pt x="372547" y="1988797"/>
                  </a:cubicBezTo>
                  <a:cubicBezTo>
                    <a:pt x="372915" y="1987570"/>
                    <a:pt x="373037" y="1986467"/>
                    <a:pt x="372915" y="1985608"/>
                  </a:cubicBezTo>
                  <a:cubicBezTo>
                    <a:pt x="372792" y="1984750"/>
                    <a:pt x="372424" y="1984137"/>
                    <a:pt x="371688" y="1983769"/>
                  </a:cubicBezTo>
                  <a:cubicBezTo>
                    <a:pt x="371075" y="1983401"/>
                    <a:pt x="370094" y="1983278"/>
                    <a:pt x="368990" y="1983401"/>
                  </a:cubicBezTo>
                  <a:moveTo>
                    <a:pt x="3946077" y="1569773"/>
                  </a:moveTo>
                  <a:cubicBezTo>
                    <a:pt x="3943257" y="1570141"/>
                    <a:pt x="3940436" y="1570877"/>
                    <a:pt x="3937738" y="1571981"/>
                  </a:cubicBezTo>
                  <a:cubicBezTo>
                    <a:pt x="3935040" y="1573084"/>
                    <a:pt x="3932343" y="1574433"/>
                    <a:pt x="3929890" y="1576150"/>
                  </a:cubicBezTo>
                  <a:cubicBezTo>
                    <a:pt x="3927438" y="1577744"/>
                    <a:pt x="3925108" y="1579706"/>
                    <a:pt x="3923268" y="1581791"/>
                  </a:cubicBezTo>
                  <a:cubicBezTo>
                    <a:pt x="3921429" y="1583876"/>
                    <a:pt x="3919712" y="1586083"/>
                    <a:pt x="3918608" y="1588413"/>
                  </a:cubicBezTo>
                  <a:cubicBezTo>
                    <a:pt x="3917382" y="1590865"/>
                    <a:pt x="3916769" y="1593318"/>
                    <a:pt x="3916769" y="1595403"/>
                  </a:cubicBezTo>
                  <a:cubicBezTo>
                    <a:pt x="3916769" y="1597610"/>
                    <a:pt x="3917382" y="1599450"/>
                    <a:pt x="3918485" y="1601044"/>
                  </a:cubicBezTo>
                  <a:cubicBezTo>
                    <a:pt x="3919589" y="1602638"/>
                    <a:pt x="3921183" y="1603987"/>
                    <a:pt x="3923268" y="1604845"/>
                  </a:cubicBezTo>
                  <a:cubicBezTo>
                    <a:pt x="3925353" y="1605704"/>
                    <a:pt x="3927928" y="1606194"/>
                    <a:pt x="3930871" y="1606072"/>
                  </a:cubicBezTo>
                  <a:cubicBezTo>
                    <a:pt x="3931116" y="1606072"/>
                    <a:pt x="3931362" y="1606072"/>
                    <a:pt x="3931485" y="1606072"/>
                  </a:cubicBezTo>
                  <a:cubicBezTo>
                    <a:pt x="3931730" y="1606072"/>
                    <a:pt x="3931975" y="1606072"/>
                    <a:pt x="3932098" y="1606072"/>
                  </a:cubicBezTo>
                  <a:cubicBezTo>
                    <a:pt x="3932343" y="1606072"/>
                    <a:pt x="3932588" y="1606072"/>
                    <a:pt x="3932833" y="1606072"/>
                  </a:cubicBezTo>
                  <a:cubicBezTo>
                    <a:pt x="3933078" y="1606072"/>
                    <a:pt x="3933324" y="1606072"/>
                    <a:pt x="3933569" y="1606072"/>
                  </a:cubicBezTo>
                  <a:cubicBezTo>
                    <a:pt x="3936390" y="1605704"/>
                    <a:pt x="3939210" y="1604968"/>
                    <a:pt x="3941908" y="1603864"/>
                  </a:cubicBezTo>
                  <a:cubicBezTo>
                    <a:pt x="3944606" y="1602760"/>
                    <a:pt x="3947303" y="1601412"/>
                    <a:pt x="3949879" y="1599695"/>
                  </a:cubicBezTo>
                  <a:cubicBezTo>
                    <a:pt x="3952454" y="1597978"/>
                    <a:pt x="3954661" y="1596139"/>
                    <a:pt x="3956623" y="1594054"/>
                  </a:cubicBezTo>
                  <a:cubicBezTo>
                    <a:pt x="3958585" y="1591969"/>
                    <a:pt x="3960180" y="1589762"/>
                    <a:pt x="3961283" y="1587309"/>
                  </a:cubicBezTo>
                  <a:cubicBezTo>
                    <a:pt x="3962510" y="1584734"/>
                    <a:pt x="3963123" y="1582404"/>
                    <a:pt x="3963000" y="1580197"/>
                  </a:cubicBezTo>
                  <a:cubicBezTo>
                    <a:pt x="3963000" y="1577990"/>
                    <a:pt x="3962387" y="1576150"/>
                    <a:pt x="3961283" y="1574556"/>
                  </a:cubicBezTo>
                  <a:cubicBezTo>
                    <a:pt x="3960180" y="1572962"/>
                    <a:pt x="3958463" y="1571735"/>
                    <a:pt x="3956378" y="1570877"/>
                  </a:cubicBezTo>
                  <a:cubicBezTo>
                    <a:pt x="3954293" y="1570019"/>
                    <a:pt x="3951718" y="1569651"/>
                    <a:pt x="3948775" y="1569651"/>
                  </a:cubicBezTo>
                  <a:cubicBezTo>
                    <a:pt x="3948530" y="1569651"/>
                    <a:pt x="3948285" y="1569651"/>
                    <a:pt x="3948162" y="1569651"/>
                  </a:cubicBezTo>
                  <a:cubicBezTo>
                    <a:pt x="3947917" y="1569651"/>
                    <a:pt x="3947671" y="1569651"/>
                    <a:pt x="3947426" y="1569651"/>
                  </a:cubicBezTo>
                  <a:cubicBezTo>
                    <a:pt x="3947181" y="1569651"/>
                    <a:pt x="3946936" y="1569651"/>
                    <a:pt x="3946690" y="1569651"/>
                  </a:cubicBezTo>
                  <a:cubicBezTo>
                    <a:pt x="3946445" y="1569651"/>
                    <a:pt x="3946200" y="1569651"/>
                    <a:pt x="3945955" y="1569651"/>
                  </a:cubicBezTo>
                  <a:moveTo>
                    <a:pt x="341276" y="2030000"/>
                  </a:moveTo>
                  <a:cubicBezTo>
                    <a:pt x="341276" y="2030000"/>
                    <a:pt x="341154" y="2030000"/>
                    <a:pt x="341031" y="2030000"/>
                  </a:cubicBezTo>
                  <a:cubicBezTo>
                    <a:pt x="341031" y="2030000"/>
                    <a:pt x="340786" y="2030000"/>
                    <a:pt x="340786" y="2030000"/>
                  </a:cubicBezTo>
                  <a:cubicBezTo>
                    <a:pt x="340786" y="2030000"/>
                    <a:pt x="340541" y="2030000"/>
                    <a:pt x="340541" y="2030000"/>
                  </a:cubicBezTo>
                  <a:cubicBezTo>
                    <a:pt x="340541" y="2030000"/>
                    <a:pt x="340295" y="2030000"/>
                    <a:pt x="340295" y="2030000"/>
                  </a:cubicBezTo>
                  <a:cubicBezTo>
                    <a:pt x="338946" y="2030368"/>
                    <a:pt x="337475" y="2030981"/>
                    <a:pt x="336003" y="2031962"/>
                  </a:cubicBezTo>
                  <a:cubicBezTo>
                    <a:pt x="334532" y="2032943"/>
                    <a:pt x="332938" y="2033924"/>
                    <a:pt x="331466" y="2035273"/>
                  </a:cubicBezTo>
                  <a:cubicBezTo>
                    <a:pt x="329995" y="2036499"/>
                    <a:pt x="328523" y="2037971"/>
                    <a:pt x="327174" y="2039565"/>
                  </a:cubicBezTo>
                  <a:cubicBezTo>
                    <a:pt x="325825" y="2041036"/>
                    <a:pt x="324721" y="2042753"/>
                    <a:pt x="323740" y="2044347"/>
                  </a:cubicBezTo>
                  <a:cubicBezTo>
                    <a:pt x="322882" y="2045819"/>
                    <a:pt x="322269" y="2047168"/>
                    <a:pt x="321901" y="2048394"/>
                  </a:cubicBezTo>
                  <a:cubicBezTo>
                    <a:pt x="321533" y="2049620"/>
                    <a:pt x="321533" y="2050601"/>
                    <a:pt x="321656" y="2051460"/>
                  </a:cubicBezTo>
                  <a:cubicBezTo>
                    <a:pt x="321778" y="2052318"/>
                    <a:pt x="322269" y="2052931"/>
                    <a:pt x="322882" y="2053299"/>
                  </a:cubicBezTo>
                  <a:cubicBezTo>
                    <a:pt x="323495" y="2053667"/>
                    <a:pt x="324354" y="2053790"/>
                    <a:pt x="325457" y="2053667"/>
                  </a:cubicBezTo>
                  <a:cubicBezTo>
                    <a:pt x="325457" y="2053667"/>
                    <a:pt x="325580" y="2053667"/>
                    <a:pt x="325702" y="2053667"/>
                  </a:cubicBezTo>
                  <a:cubicBezTo>
                    <a:pt x="325702" y="2053667"/>
                    <a:pt x="325948" y="2053667"/>
                    <a:pt x="325948" y="2053667"/>
                  </a:cubicBezTo>
                  <a:cubicBezTo>
                    <a:pt x="325948" y="2053667"/>
                    <a:pt x="326193" y="2053667"/>
                    <a:pt x="326193" y="2053667"/>
                  </a:cubicBezTo>
                  <a:cubicBezTo>
                    <a:pt x="326193" y="2053667"/>
                    <a:pt x="326438" y="2053667"/>
                    <a:pt x="326438" y="2053667"/>
                  </a:cubicBezTo>
                  <a:cubicBezTo>
                    <a:pt x="327787" y="2053299"/>
                    <a:pt x="329259" y="2052686"/>
                    <a:pt x="330730" y="2051705"/>
                  </a:cubicBezTo>
                  <a:cubicBezTo>
                    <a:pt x="332202" y="2050847"/>
                    <a:pt x="333796" y="2049743"/>
                    <a:pt x="335268" y="2048394"/>
                  </a:cubicBezTo>
                  <a:cubicBezTo>
                    <a:pt x="336739" y="2047168"/>
                    <a:pt x="338211" y="2045696"/>
                    <a:pt x="339560" y="2044102"/>
                  </a:cubicBezTo>
                  <a:cubicBezTo>
                    <a:pt x="340908" y="2042631"/>
                    <a:pt x="342012" y="2041036"/>
                    <a:pt x="342993" y="2039320"/>
                  </a:cubicBezTo>
                  <a:cubicBezTo>
                    <a:pt x="343852" y="2037848"/>
                    <a:pt x="344465" y="2036499"/>
                    <a:pt x="344833" y="2035273"/>
                  </a:cubicBezTo>
                  <a:cubicBezTo>
                    <a:pt x="345201" y="2034047"/>
                    <a:pt x="345201" y="2033066"/>
                    <a:pt x="345078" y="2032207"/>
                  </a:cubicBezTo>
                  <a:cubicBezTo>
                    <a:pt x="344955" y="2031349"/>
                    <a:pt x="344465" y="2030736"/>
                    <a:pt x="343852" y="2030368"/>
                  </a:cubicBezTo>
                  <a:cubicBezTo>
                    <a:pt x="343238" y="2030000"/>
                    <a:pt x="342380" y="2029877"/>
                    <a:pt x="341276" y="2030000"/>
                  </a:cubicBezTo>
                  <a:moveTo>
                    <a:pt x="3908675" y="1643106"/>
                  </a:moveTo>
                  <a:cubicBezTo>
                    <a:pt x="3905977" y="1643473"/>
                    <a:pt x="3903280" y="1644087"/>
                    <a:pt x="3900582" y="1645190"/>
                  </a:cubicBezTo>
                  <a:cubicBezTo>
                    <a:pt x="3897884" y="1646171"/>
                    <a:pt x="3895309" y="1647520"/>
                    <a:pt x="3892856" y="1649114"/>
                  </a:cubicBezTo>
                  <a:cubicBezTo>
                    <a:pt x="3890404" y="1650708"/>
                    <a:pt x="3888196" y="1652548"/>
                    <a:pt x="3886234" y="1654510"/>
                  </a:cubicBezTo>
                  <a:cubicBezTo>
                    <a:pt x="3884272" y="1656472"/>
                    <a:pt x="3882678" y="1658679"/>
                    <a:pt x="3881452" y="1661009"/>
                  </a:cubicBezTo>
                  <a:cubicBezTo>
                    <a:pt x="3880103" y="1663585"/>
                    <a:pt x="3879367" y="1666037"/>
                    <a:pt x="3879244" y="1668244"/>
                  </a:cubicBezTo>
                  <a:cubicBezTo>
                    <a:pt x="3879244" y="1670452"/>
                    <a:pt x="3879612" y="1672536"/>
                    <a:pt x="3880593" y="1674131"/>
                  </a:cubicBezTo>
                  <a:cubicBezTo>
                    <a:pt x="3881574" y="1675847"/>
                    <a:pt x="3883169" y="1677196"/>
                    <a:pt x="3885130" y="1678177"/>
                  </a:cubicBezTo>
                  <a:cubicBezTo>
                    <a:pt x="3887093" y="1679158"/>
                    <a:pt x="3889668" y="1679771"/>
                    <a:pt x="3892488" y="1679771"/>
                  </a:cubicBezTo>
                  <a:cubicBezTo>
                    <a:pt x="3892734" y="1679771"/>
                    <a:pt x="3892979" y="1679771"/>
                    <a:pt x="3893224" y="1679771"/>
                  </a:cubicBezTo>
                  <a:cubicBezTo>
                    <a:pt x="3893469" y="1679771"/>
                    <a:pt x="3893715" y="1679771"/>
                    <a:pt x="3894082" y="1679771"/>
                  </a:cubicBezTo>
                  <a:cubicBezTo>
                    <a:pt x="3894450" y="1679771"/>
                    <a:pt x="3894573" y="1679771"/>
                    <a:pt x="3894941" y="1679771"/>
                  </a:cubicBezTo>
                  <a:cubicBezTo>
                    <a:pt x="3895309" y="1679771"/>
                    <a:pt x="3895432" y="1679771"/>
                    <a:pt x="3895799" y="1679771"/>
                  </a:cubicBezTo>
                  <a:cubicBezTo>
                    <a:pt x="3898497" y="1679404"/>
                    <a:pt x="3901318" y="1678790"/>
                    <a:pt x="3904015" y="1677687"/>
                  </a:cubicBezTo>
                  <a:cubicBezTo>
                    <a:pt x="3906713" y="1676706"/>
                    <a:pt x="3909411" y="1675234"/>
                    <a:pt x="3911864" y="1673640"/>
                  </a:cubicBezTo>
                  <a:cubicBezTo>
                    <a:pt x="3914316" y="1672046"/>
                    <a:pt x="3916646" y="1670206"/>
                    <a:pt x="3918608" y="1668122"/>
                  </a:cubicBezTo>
                  <a:cubicBezTo>
                    <a:pt x="3920570" y="1666037"/>
                    <a:pt x="3922287" y="1663830"/>
                    <a:pt x="3923513" y="1661500"/>
                  </a:cubicBezTo>
                  <a:cubicBezTo>
                    <a:pt x="3924862" y="1658925"/>
                    <a:pt x="3925475" y="1656472"/>
                    <a:pt x="3925598" y="1654265"/>
                  </a:cubicBezTo>
                  <a:cubicBezTo>
                    <a:pt x="3925721" y="1652057"/>
                    <a:pt x="3925230" y="1650095"/>
                    <a:pt x="3924127" y="1648378"/>
                  </a:cubicBezTo>
                  <a:cubicBezTo>
                    <a:pt x="3923145" y="1646662"/>
                    <a:pt x="3921551" y="1645313"/>
                    <a:pt x="3919467" y="1644332"/>
                  </a:cubicBezTo>
                  <a:cubicBezTo>
                    <a:pt x="3917382" y="1643351"/>
                    <a:pt x="3914930" y="1642860"/>
                    <a:pt x="3911986" y="1642860"/>
                  </a:cubicBezTo>
                  <a:cubicBezTo>
                    <a:pt x="3911741" y="1642860"/>
                    <a:pt x="3911373" y="1642860"/>
                    <a:pt x="3911128" y="1642860"/>
                  </a:cubicBezTo>
                  <a:cubicBezTo>
                    <a:pt x="3910883" y="1642860"/>
                    <a:pt x="3910515" y="1642860"/>
                    <a:pt x="3910270" y="1642860"/>
                  </a:cubicBezTo>
                  <a:cubicBezTo>
                    <a:pt x="3910024" y="1642860"/>
                    <a:pt x="3909656" y="1642860"/>
                    <a:pt x="3909411" y="1642860"/>
                  </a:cubicBezTo>
                  <a:cubicBezTo>
                    <a:pt x="3909166" y="1642860"/>
                    <a:pt x="3908798" y="1642860"/>
                    <a:pt x="3908553" y="1642860"/>
                  </a:cubicBezTo>
                  <a:moveTo>
                    <a:pt x="314666" y="2076476"/>
                  </a:moveTo>
                  <a:cubicBezTo>
                    <a:pt x="314666" y="2076476"/>
                    <a:pt x="314421" y="2076476"/>
                    <a:pt x="314298" y="2076476"/>
                  </a:cubicBezTo>
                  <a:cubicBezTo>
                    <a:pt x="314298" y="2076476"/>
                    <a:pt x="314053" y="2076476"/>
                    <a:pt x="313930" y="2076476"/>
                  </a:cubicBezTo>
                  <a:cubicBezTo>
                    <a:pt x="313808" y="2076476"/>
                    <a:pt x="313685" y="2076476"/>
                    <a:pt x="313562" y="2076476"/>
                  </a:cubicBezTo>
                  <a:cubicBezTo>
                    <a:pt x="313440" y="2076476"/>
                    <a:pt x="313317" y="2076476"/>
                    <a:pt x="313194" y="2076476"/>
                  </a:cubicBezTo>
                  <a:cubicBezTo>
                    <a:pt x="311845" y="2076844"/>
                    <a:pt x="310374" y="2077580"/>
                    <a:pt x="308780" y="2078561"/>
                  </a:cubicBezTo>
                  <a:cubicBezTo>
                    <a:pt x="307186" y="2079542"/>
                    <a:pt x="305714" y="2080646"/>
                    <a:pt x="304242" y="2081994"/>
                  </a:cubicBezTo>
                  <a:cubicBezTo>
                    <a:pt x="302771" y="2083343"/>
                    <a:pt x="301299" y="2084815"/>
                    <a:pt x="300073" y="2086287"/>
                  </a:cubicBezTo>
                  <a:cubicBezTo>
                    <a:pt x="298724" y="2087881"/>
                    <a:pt x="297620" y="2089475"/>
                    <a:pt x="296762" y="2091069"/>
                  </a:cubicBezTo>
                  <a:cubicBezTo>
                    <a:pt x="295904" y="2092541"/>
                    <a:pt x="295413" y="2093890"/>
                    <a:pt x="295045" y="2094993"/>
                  </a:cubicBezTo>
                  <a:cubicBezTo>
                    <a:pt x="294677" y="2096219"/>
                    <a:pt x="294677" y="2097201"/>
                    <a:pt x="294800" y="2097936"/>
                  </a:cubicBezTo>
                  <a:cubicBezTo>
                    <a:pt x="294923" y="2098795"/>
                    <a:pt x="295413" y="2099408"/>
                    <a:pt x="296026" y="2099776"/>
                  </a:cubicBezTo>
                  <a:cubicBezTo>
                    <a:pt x="296639" y="2100144"/>
                    <a:pt x="297498" y="2100266"/>
                    <a:pt x="298601" y="2100144"/>
                  </a:cubicBezTo>
                  <a:cubicBezTo>
                    <a:pt x="298601" y="2100144"/>
                    <a:pt x="298847" y="2100144"/>
                    <a:pt x="298969" y="2100144"/>
                  </a:cubicBezTo>
                  <a:cubicBezTo>
                    <a:pt x="298969" y="2100144"/>
                    <a:pt x="299215" y="2100144"/>
                    <a:pt x="299337" y="2100144"/>
                  </a:cubicBezTo>
                  <a:cubicBezTo>
                    <a:pt x="299460" y="2100144"/>
                    <a:pt x="299583" y="2100144"/>
                    <a:pt x="299705" y="2100144"/>
                  </a:cubicBezTo>
                  <a:cubicBezTo>
                    <a:pt x="299828" y="2100144"/>
                    <a:pt x="299950" y="2100144"/>
                    <a:pt x="300073" y="2100144"/>
                  </a:cubicBezTo>
                  <a:cubicBezTo>
                    <a:pt x="301422" y="2099776"/>
                    <a:pt x="302894" y="2099040"/>
                    <a:pt x="304488" y="2098059"/>
                  </a:cubicBezTo>
                  <a:cubicBezTo>
                    <a:pt x="305959" y="2097078"/>
                    <a:pt x="307553" y="2095974"/>
                    <a:pt x="309025" y="2094625"/>
                  </a:cubicBezTo>
                  <a:cubicBezTo>
                    <a:pt x="310497" y="2093276"/>
                    <a:pt x="311968" y="2091805"/>
                    <a:pt x="313194" y="2090333"/>
                  </a:cubicBezTo>
                  <a:cubicBezTo>
                    <a:pt x="314543" y="2088739"/>
                    <a:pt x="315647" y="2087145"/>
                    <a:pt x="316505" y="2085551"/>
                  </a:cubicBezTo>
                  <a:cubicBezTo>
                    <a:pt x="317364" y="2084079"/>
                    <a:pt x="317854" y="2082730"/>
                    <a:pt x="318222" y="2081627"/>
                  </a:cubicBezTo>
                  <a:cubicBezTo>
                    <a:pt x="318590" y="2080523"/>
                    <a:pt x="318590" y="2079419"/>
                    <a:pt x="318467" y="2078683"/>
                  </a:cubicBezTo>
                  <a:cubicBezTo>
                    <a:pt x="318345" y="2077825"/>
                    <a:pt x="317854" y="2077335"/>
                    <a:pt x="317241" y="2076844"/>
                  </a:cubicBezTo>
                  <a:cubicBezTo>
                    <a:pt x="316628" y="2076476"/>
                    <a:pt x="315770" y="2076354"/>
                    <a:pt x="314666" y="2076476"/>
                  </a:cubicBezTo>
                  <a:moveTo>
                    <a:pt x="3868576" y="1717173"/>
                  </a:moveTo>
                  <a:cubicBezTo>
                    <a:pt x="3865878" y="1717419"/>
                    <a:pt x="3863180" y="1718154"/>
                    <a:pt x="3860605" y="1719135"/>
                  </a:cubicBezTo>
                  <a:cubicBezTo>
                    <a:pt x="3857907" y="1720116"/>
                    <a:pt x="3855332" y="1721465"/>
                    <a:pt x="3853002" y="1722937"/>
                  </a:cubicBezTo>
                  <a:cubicBezTo>
                    <a:pt x="3850549" y="1724531"/>
                    <a:pt x="3848342" y="1726248"/>
                    <a:pt x="3846380" y="1728210"/>
                  </a:cubicBezTo>
                  <a:cubicBezTo>
                    <a:pt x="3844418" y="1730172"/>
                    <a:pt x="3842701" y="1732379"/>
                    <a:pt x="3841475" y="1734587"/>
                  </a:cubicBezTo>
                  <a:cubicBezTo>
                    <a:pt x="3840003" y="1737162"/>
                    <a:pt x="3839267" y="1739614"/>
                    <a:pt x="3839022" y="1741944"/>
                  </a:cubicBezTo>
                  <a:cubicBezTo>
                    <a:pt x="3838777" y="1744274"/>
                    <a:pt x="3839145" y="1746359"/>
                    <a:pt x="3840126" y="1748076"/>
                  </a:cubicBezTo>
                  <a:cubicBezTo>
                    <a:pt x="3840984" y="1749915"/>
                    <a:pt x="3842456" y="1751387"/>
                    <a:pt x="3844418" y="1752368"/>
                  </a:cubicBezTo>
                  <a:cubicBezTo>
                    <a:pt x="3846380" y="1753472"/>
                    <a:pt x="3848710" y="1754085"/>
                    <a:pt x="3851530" y="1754330"/>
                  </a:cubicBezTo>
                  <a:cubicBezTo>
                    <a:pt x="3851898" y="1754330"/>
                    <a:pt x="3852144" y="1754330"/>
                    <a:pt x="3852511" y="1754330"/>
                  </a:cubicBezTo>
                  <a:cubicBezTo>
                    <a:pt x="3852879" y="1754330"/>
                    <a:pt x="3853124" y="1754330"/>
                    <a:pt x="3853492" y="1754330"/>
                  </a:cubicBezTo>
                  <a:cubicBezTo>
                    <a:pt x="3853860" y="1754330"/>
                    <a:pt x="3854105" y="1754330"/>
                    <a:pt x="3854473" y="1754330"/>
                  </a:cubicBezTo>
                  <a:cubicBezTo>
                    <a:pt x="3854841" y="1754330"/>
                    <a:pt x="3855087" y="1754330"/>
                    <a:pt x="3855454" y="1754330"/>
                  </a:cubicBezTo>
                  <a:cubicBezTo>
                    <a:pt x="3858152" y="1754085"/>
                    <a:pt x="3860850" y="1753349"/>
                    <a:pt x="3863425" y="1752368"/>
                  </a:cubicBezTo>
                  <a:cubicBezTo>
                    <a:pt x="3866000" y="1751387"/>
                    <a:pt x="3868698" y="1750038"/>
                    <a:pt x="3871151" y="1748444"/>
                  </a:cubicBezTo>
                  <a:cubicBezTo>
                    <a:pt x="3873604" y="1746850"/>
                    <a:pt x="3875811" y="1745010"/>
                    <a:pt x="3877773" y="1743048"/>
                  </a:cubicBezTo>
                  <a:cubicBezTo>
                    <a:pt x="3879735" y="1741086"/>
                    <a:pt x="3881452" y="1738879"/>
                    <a:pt x="3882678" y="1736549"/>
                  </a:cubicBezTo>
                  <a:cubicBezTo>
                    <a:pt x="3884150" y="1733973"/>
                    <a:pt x="3885008" y="1731521"/>
                    <a:pt x="3885130" y="1729191"/>
                  </a:cubicBezTo>
                  <a:cubicBezTo>
                    <a:pt x="3885376" y="1726861"/>
                    <a:pt x="3885008" y="1724776"/>
                    <a:pt x="3884027" y="1723059"/>
                  </a:cubicBezTo>
                  <a:cubicBezTo>
                    <a:pt x="3883046" y="1721343"/>
                    <a:pt x="3881574" y="1719871"/>
                    <a:pt x="3879612" y="1718768"/>
                  </a:cubicBezTo>
                  <a:cubicBezTo>
                    <a:pt x="3877650" y="1717664"/>
                    <a:pt x="3875197" y="1717051"/>
                    <a:pt x="3872377" y="1716928"/>
                  </a:cubicBezTo>
                  <a:cubicBezTo>
                    <a:pt x="3872009" y="1716928"/>
                    <a:pt x="3871764" y="1716928"/>
                    <a:pt x="3871396" y="1716928"/>
                  </a:cubicBezTo>
                  <a:cubicBezTo>
                    <a:pt x="3871028" y="1716928"/>
                    <a:pt x="3870783" y="1716928"/>
                    <a:pt x="3870415" y="1716928"/>
                  </a:cubicBezTo>
                  <a:cubicBezTo>
                    <a:pt x="3870047" y="1716928"/>
                    <a:pt x="3869802" y="1716928"/>
                    <a:pt x="3869434" y="1716928"/>
                  </a:cubicBezTo>
                  <a:cubicBezTo>
                    <a:pt x="3869066" y="1716928"/>
                    <a:pt x="3868821" y="1716928"/>
                    <a:pt x="3868453" y="1716928"/>
                  </a:cubicBezTo>
                  <a:moveTo>
                    <a:pt x="288791" y="2123320"/>
                  </a:moveTo>
                  <a:cubicBezTo>
                    <a:pt x="288791" y="2123320"/>
                    <a:pt x="288546" y="2123320"/>
                    <a:pt x="288423" y="2123320"/>
                  </a:cubicBezTo>
                  <a:cubicBezTo>
                    <a:pt x="288301" y="2123320"/>
                    <a:pt x="288178" y="2123320"/>
                    <a:pt x="288055" y="2123320"/>
                  </a:cubicBezTo>
                  <a:cubicBezTo>
                    <a:pt x="287933" y="2123320"/>
                    <a:pt x="287810" y="2123320"/>
                    <a:pt x="287565" y="2123320"/>
                  </a:cubicBezTo>
                  <a:cubicBezTo>
                    <a:pt x="287442" y="2123320"/>
                    <a:pt x="287320" y="2123320"/>
                    <a:pt x="287074" y="2123443"/>
                  </a:cubicBezTo>
                  <a:cubicBezTo>
                    <a:pt x="285725" y="2123934"/>
                    <a:pt x="284131" y="2124669"/>
                    <a:pt x="282660" y="2125650"/>
                  </a:cubicBezTo>
                  <a:cubicBezTo>
                    <a:pt x="281188" y="2126631"/>
                    <a:pt x="279594" y="2127858"/>
                    <a:pt x="278122" y="2129207"/>
                  </a:cubicBezTo>
                  <a:cubicBezTo>
                    <a:pt x="276651" y="2130556"/>
                    <a:pt x="275179" y="2132027"/>
                    <a:pt x="273953" y="2133621"/>
                  </a:cubicBezTo>
                  <a:cubicBezTo>
                    <a:pt x="272727" y="2135215"/>
                    <a:pt x="271623" y="2136810"/>
                    <a:pt x="270642" y="2138404"/>
                  </a:cubicBezTo>
                  <a:cubicBezTo>
                    <a:pt x="269906" y="2139875"/>
                    <a:pt x="269416" y="2141102"/>
                    <a:pt x="269048" y="2142328"/>
                  </a:cubicBezTo>
                  <a:cubicBezTo>
                    <a:pt x="268803" y="2143432"/>
                    <a:pt x="268680" y="2144413"/>
                    <a:pt x="268925" y="2145271"/>
                  </a:cubicBezTo>
                  <a:cubicBezTo>
                    <a:pt x="269171" y="2146129"/>
                    <a:pt x="269538" y="2146620"/>
                    <a:pt x="270152" y="2146988"/>
                  </a:cubicBezTo>
                  <a:cubicBezTo>
                    <a:pt x="270765" y="2147356"/>
                    <a:pt x="271623" y="2147478"/>
                    <a:pt x="272604" y="2147356"/>
                  </a:cubicBezTo>
                  <a:cubicBezTo>
                    <a:pt x="272727" y="2147356"/>
                    <a:pt x="272849" y="2147356"/>
                    <a:pt x="272972" y="2147356"/>
                  </a:cubicBezTo>
                  <a:cubicBezTo>
                    <a:pt x="273095" y="2147356"/>
                    <a:pt x="273217" y="2147356"/>
                    <a:pt x="273463" y="2147356"/>
                  </a:cubicBezTo>
                  <a:cubicBezTo>
                    <a:pt x="273585" y="2147356"/>
                    <a:pt x="273830" y="2147356"/>
                    <a:pt x="273953" y="2147356"/>
                  </a:cubicBezTo>
                  <a:cubicBezTo>
                    <a:pt x="274076" y="2147356"/>
                    <a:pt x="274321" y="2147356"/>
                    <a:pt x="274444" y="2147233"/>
                  </a:cubicBezTo>
                  <a:cubicBezTo>
                    <a:pt x="275793" y="2146743"/>
                    <a:pt x="277387" y="2146007"/>
                    <a:pt x="278858" y="2145149"/>
                  </a:cubicBezTo>
                  <a:cubicBezTo>
                    <a:pt x="280330" y="2144168"/>
                    <a:pt x="281924" y="2142941"/>
                    <a:pt x="283396" y="2141592"/>
                  </a:cubicBezTo>
                  <a:cubicBezTo>
                    <a:pt x="284867" y="2140243"/>
                    <a:pt x="286339" y="2138772"/>
                    <a:pt x="287565" y="2137178"/>
                  </a:cubicBezTo>
                  <a:cubicBezTo>
                    <a:pt x="288791" y="2135583"/>
                    <a:pt x="290017" y="2133989"/>
                    <a:pt x="290876" y="2132395"/>
                  </a:cubicBezTo>
                  <a:cubicBezTo>
                    <a:pt x="291612" y="2130924"/>
                    <a:pt x="292102" y="2129697"/>
                    <a:pt x="292470" y="2128471"/>
                  </a:cubicBezTo>
                  <a:cubicBezTo>
                    <a:pt x="292715" y="2127367"/>
                    <a:pt x="292715" y="2126386"/>
                    <a:pt x="292470" y="2125528"/>
                  </a:cubicBezTo>
                  <a:cubicBezTo>
                    <a:pt x="292225" y="2124792"/>
                    <a:pt x="291857" y="2124179"/>
                    <a:pt x="291244" y="2123811"/>
                  </a:cubicBezTo>
                  <a:cubicBezTo>
                    <a:pt x="290631" y="2123443"/>
                    <a:pt x="289772" y="2123320"/>
                    <a:pt x="288669" y="2123443"/>
                  </a:cubicBezTo>
                  <a:moveTo>
                    <a:pt x="3825288" y="1791977"/>
                  </a:moveTo>
                  <a:cubicBezTo>
                    <a:pt x="3822712" y="1792222"/>
                    <a:pt x="3820137" y="1792835"/>
                    <a:pt x="3817562" y="1793816"/>
                  </a:cubicBezTo>
                  <a:cubicBezTo>
                    <a:pt x="3814987" y="1794797"/>
                    <a:pt x="3812412" y="1796024"/>
                    <a:pt x="3810082" y="1797495"/>
                  </a:cubicBezTo>
                  <a:cubicBezTo>
                    <a:pt x="3807752" y="1798967"/>
                    <a:pt x="3805422" y="1800684"/>
                    <a:pt x="3803460" y="1802646"/>
                  </a:cubicBezTo>
                  <a:cubicBezTo>
                    <a:pt x="3801498" y="1804608"/>
                    <a:pt x="3799781" y="1806693"/>
                    <a:pt x="3798432" y="1808900"/>
                  </a:cubicBezTo>
                  <a:cubicBezTo>
                    <a:pt x="3796838" y="1811475"/>
                    <a:pt x="3795979" y="1814050"/>
                    <a:pt x="3795611" y="1816380"/>
                  </a:cubicBezTo>
                  <a:cubicBezTo>
                    <a:pt x="3795244" y="1818710"/>
                    <a:pt x="3795611" y="1820918"/>
                    <a:pt x="3796347" y="1822757"/>
                  </a:cubicBezTo>
                  <a:cubicBezTo>
                    <a:pt x="3797206" y="1824596"/>
                    <a:pt x="3798554" y="1826190"/>
                    <a:pt x="3800394" y="1827417"/>
                  </a:cubicBezTo>
                  <a:cubicBezTo>
                    <a:pt x="3802233" y="1828643"/>
                    <a:pt x="3804563" y="1829379"/>
                    <a:pt x="3807384" y="1829624"/>
                  </a:cubicBezTo>
                  <a:cubicBezTo>
                    <a:pt x="3807752" y="1829624"/>
                    <a:pt x="3808119" y="1829624"/>
                    <a:pt x="3808487" y="1829624"/>
                  </a:cubicBezTo>
                  <a:cubicBezTo>
                    <a:pt x="3808856" y="1829624"/>
                    <a:pt x="3809223" y="1829624"/>
                    <a:pt x="3809591" y="1829624"/>
                  </a:cubicBezTo>
                  <a:cubicBezTo>
                    <a:pt x="3809959" y="1829624"/>
                    <a:pt x="3810327" y="1829624"/>
                    <a:pt x="3810695" y="1829624"/>
                  </a:cubicBezTo>
                  <a:cubicBezTo>
                    <a:pt x="3811063" y="1829624"/>
                    <a:pt x="3811431" y="1829624"/>
                    <a:pt x="3811799" y="1829624"/>
                  </a:cubicBezTo>
                  <a:cubicBezTo>
                    <a:pt x="3814374" y="1829379"/>
                    <a:pt x="3817071" y="1828766"/>
                    <a:pt x="3819647" y="1827785"/>
                  </a:cubicBezTo>
                  <a:cubicBezTo>
                    <a:pt x="3822222" y="1826804"/>
                    <a:pt x="3824797" y="1825577"/>
                    <a:pt x="3827250" y="1824106"/>
                  </a:cubicBezTo>
                  <a:cubicBezTo>
                    <a:pt x="3829702" y="1822634"/>
                    <a:pt x="3831909" y="1820795"/>
                    <a:pt x="3833872" y="1818955"/>
                  </a:cubicBezTo>
                  <a:cubicBezTo>
                    <a:pt x="3835834" y="1816993"/>
                    <a:pt x="3837551" y="1814909"/>
                    <a:pt x="3839022" y="1812579"/>
                  </a:cubicBezTo>
                  <a:cubicBezTo>
                    <a:pt x="3840494" y="1810004"/>
                    <a:pt x="3841475" y="1807428"/>
                    <a:pt x="3841720" y="1805098"/>
                  </a:cubicBezTo>
                  <a:cubicBezTo>
                    <a:pt x="3841965" y="1802768"/>
                    <a:pt x="3841720" y="1800561"/>
                    <a:pt x="3840862" y="1798722"/>
                  </a:cubicBezTo>
                  <a:cubicBezTo>
                    <a:pt x="3840003" y="1796882"/>
                    <a:pt x="3838654" y="1795288"/>
                    <a:pt x="3836815" y="1794184"/>
                  </a:cubicBezTo>
                  <a:cubicBezTo>
                    <a:pt x="3834975" y="1793081"/>
                    <a:pt x="3832645" y="1792222"/>
                    <a:pt x="3829825" y="1791977"/>
                  </a:cubicBezTo>
                  <a:cubicBezTo>
                    <a:pt x="3829457" y="1791977"/>
                    <a:pt x="3829089" y="1791977"/>
                    <a:pt x="3828721" y="1791977"/>
                  </a:cubicBezTo>
                  <a:cubicBezTo>
                    <a:pt x="3828354" y="1791977"/>
                    <a:pt x="3827986" y="1791977"/>
                    <a:pt x="3827618" y="1791977"/>
                  </a:cubicBezTo>
                  <a:cubicBezTo>
                    <a:pt x="3827250" y="1791977"/>
                    <a:pt x="3826882" y="1791977"/>
                    <a:pt x="3826391" y="1791977"/>
                  </a:cubicBezTo>
                  <a:cubicBezTo>
                    <a:pt x="3826024" y="1791977"/>
                    <a:pt x="3825656" y="1791977"/>
                    <a:pt x="3825165" y="1791977"/>
                  </a:cubicBezTo>
                  <a:moveTo>
                    <a:pt x="264020" y="2170042"/>
                  </a:moveTo>
                  <a:cubicBezTo>
                    <a:pt x="264020" y="2170042"/>
                    <a:pt x="263652" y="2170042"/>
                    <a:pt x="263530" y="2170042"/>
                  </a:cubicBezTo>
                  <a:cubicBezTo>
                    <a:pt x="263407" y="2170042"/>
                    <a:pt x="263162" y="2170042"/>
                    <a:pt x="263039" y="2170042"/>
                  </a:cubicBezTo>
                  <a:cubicBezTo>
                    <a:pt x="262916" y="2170042"/>
                    <a:pt x="262671" y="2170042"/>
                    <a:pt x="262549" y="2170165"/>
                  </a:cubicBezTo>
                  <a:cubicBezTo>
                    <a:pt x="262303" y="2170165"/>
                    <a:pt x="262181" y="2170165"/>
                    <a:pt x="261935" y="2170287"/>
                  </a:cubicBezTo>
                  <a:cubicBezTo>
                    <a:pt x="260464" y="2170778"/>
                    <a:pt x="258992" y="2171514"/>
                    <a:pt x="257398" y="2172617"/>
                  </a:cubicBezTo>
                  <a:cubicBezTo>
                    <a:pt x="255804" y="2173721"/>
                    <a:pt x="254332" y="2174825"/>
                    <a:pt x="252861" y="2176296"/>
                  </a:cubicBezTo>
                  <a:cubicBezTo>
                    <a:pt x="251389" y="2177645"/>
                    <a:pt x="249918" y="2179239"/>
                    <a:pt x="248692" y="2180711"/>
                  </a:cubicBezTo>
                  <a:cubicBezTo>
                    <a:pt x="247465" y="2182305"/>
                    <a:pt x="246362" y="2183899"/>
                    <a:pt x="245503" y="2185493"/>
                  </a:cubicBezTo>
                  <a:cubicBezTo>
                    <a:pt x="244767" y="2186965"/>
                    <a:pt x="244277" y="2188191"/>
                    <a:pt x="244032" y="2189295"/>
                  </a:cubicBezTo>
                  <a:cubicBezTo>
                    <a:pt x="243786" y="2190398"/>
                    <a:pt x="243786" y="2191380"/>
                    <a:pt x="244032" y="2192115"/>
                  </a:cubicBezTo>
                  <a:cubicBezTo>
                    <a:pt x="244277" y="2192851"/>
                    <a:pt x="244645" y="2193464"/>
                    <a:pt x="245258" y="2193832"/>
                  </a:cubicBezTo>
                  <a:cubicBezTo>
                    <a:pt x="245871" y="2194200"/>
                    <a:pt x="246729" y="2194323"/>
                    <a:pt x="247711" y="2194200"/>
                  </a:cubicBezTo>
                  <a:cubicBezTo>
                    <a:pt x="247833" y="2194200"/>
                    <a:pt x="248078" y="2194200"/>
                    <a:pt x="248201" y="2194200"/>
                  </a:cubicBezTo>
                  <a:cubicBezTo>
                    <a:pt x="248324" y="2194200"/>
                    <a:pt x="248569" y="2194200"/>
                    <a:pt x="248692" y="2194200"/>
                  </a:cubicBezTo>
                  <a:cubicBezTo>
                    <a:pt x="248814" y="2194200"/>
                    <a:pt x="249059" y="2194200"/>
                    <a:pt x="249182" y="2194077"/>
                  </a:cubicBezTo>
                  <a:cubicBezTo>
                    <a:pt x="249305" y="2193955"/>
                    <a:pt x="249550" y="2194077"/>
                    <a:pt x="249673" y="2193955"/>
                  </a:cubicBezTo>
                  <a:cubicBezTo>
                    <a:pt x="251144" y="2193464"/>
                    <a:pt x="252616" y="2192728"/>
                    <a:pt x="254210" y="2191625"/>
                  </a:cubicBezTo>
                  <a:cubicBezTo>
                    <a:pt x="255804" y="2190521"/>
                    <a:pt x="257276" y="2189418"/>
                    <a:pt x="258870" y="2187946"/>
                  </a:cubicBezTo>
                  <a:cubicBezTo>
                    <a:pt x="260341" y="2186597"/>
                    <a:pt x="261813" y="2185003"/>
                    <a:pt x="263039" y="2183409"/>
                  </a:cubicBezTo>
                  <a:cubicBezTo>
                    <a:pt x="264265" y="2181815"/>
                    <a:pt x="265369" y="2180220"/>
                    <a:pt x="266227" y="2178503"/>
                  </a:cubicBezTo>
                  <a:cubicBezTo>
                    <a:pt x="266963" y="2177032"/>
                    <a:pt x="267454" y="2175806"/>
                    <a:pt x="267699" y="2174702"/>
                  </a:cubicBezTo>
                  <a:cubicBezTo>
                    <a:pt x="267944" y="2173598"/>
                    <a:pt x="267944" y="2172617"/>
                    <a:pt x="267699" y="2171882"/>
                  </a:cubicBezTo>
                  <a:cubicBezTo>
                    <a:pt x="267454" y="2171146"/>
                    <a:pt x="267086" y="2170533"/>
                    <a:pt x="266473" y="2170165"/>
                  </a:cubicBezTo>
                  <a:cubicBezTo>
                    <a:pt x="265860" y="2169797"/>
                    <a:pt x="265001" y="2169674"/>
                    <a:pt x="264020" y="2169797"/>
                  </a:cubicBezTo>
                  <a:moveTo>
                    <a:pt x="3779056" y="1867271"/>
                  </a:moveTo>
                  <a:cubicBezTo>
                    <a:pt x="3776604" y="1867517"/>
                    <a:pt x="3774029" y="1868130"/>
                    <a:pt x="3771453" y="1868988"/>
                  </a:cubicBezTo>
                  <a:cubicBezTo>
                    <a:pt x="3768878" y="1869846"/>
                    <a:pt x="3766426" y="1871073"/>
                    <a:pt x="3764096" y="1872544"/>
                  </a:cubicBezTo>
                  <a:cubicBezTo>
                    <a:pt x="3761766" y="1874016"/>
                    <a:pt x="3759558" y="1875733"/>
                    <a:pt x="3757474" y="1877572"/>
                  </a:cubicBezTo>
                  <a:cubicBezTo>
                    <a:pt x="3755512" y="1879411"/>
                    <a:pt x="3753795" y="1881496"/>
                    <a:pt x="3752323" y="1883826"/>
                  </a:cubicBezTo>
                  <a:cubicBezTo>
                    <a:pt x="3750729" y="1886401"/>
                    <a:pt x="3749626" y="1888977"/>
                    <a:pt x="3749258" y="1891306"/>
                  </a:cubicBezTo>
                  <a:cubicBezTo>
                    <a:pt x="3748890" y="1893636"/>
                    <a:pt x="3749013" y="1895966"/>
                    <a:pt x="3749748" y="1897806"/>
                  </a:cubicBezTo>
                  <a:cubicBezTo>
                    <a:pt x="3750484" y="1899768"/>
                    <a:pt x="3751710" y="1901362"/>
                    <a:pt x="3753550" y="1902711"/>
                  </a:cubicBezTo>
                  <a:cubicBezTo>
                    <a:pt x="3755266" y="1903937"/>
                    <a:pt x="3757596" y="1904796"/>
                    <a:pt x="3760294" y="1905164"/>
                  </a:cubicBezTo>
                  <a:cubicBezTo>
                    <a:pt x="3760662" y="1905164"/>
                    <a:pt x="3761153" y="1905164"/>
                    <a:pt x="3761521" y="1905164"/>
                  </a:cubicBezTo>
                  <a:cubicBezTo>
                    <a:pt x="3761888" y="1905164"/>
                    <a:pt x="3762379" y="1905164"/>
                    <a:pt x="3762870" y="1905164"/>
                  </a:cubicBezTo>
                  <a:cubicBezTo>
                    <a:pt x="3763360" y="1905164"/>
                    <a:pt x="3763728" y="1905164"/>
                    <a:pt x="3764218" y="1905164"/>
                  </a:cubicBezTo>
                  <a:cubicBezTo>
                    <a:pt x="3764709" y="1905164"/>
                    <a:pt x="3765077" y="1905164"/>
                    <a:pt x="3765567" y="1905164"/>
                  </a:cubicBezTo>
                  <a:cubicBezTo>
                    <a:pt x="3768020" y="1904918"/>
                    <a:pt x="3770595" y="1904305"/>
                    <a:pt x="3773170" y="1903447"/>
                  </a:cubicBezTo>
                  <a:cubicBezTo>
                    <a:pt x="3775746" y="1902588"/>
                    <a:pt x="3778198" y="1901362"/>
                    <a:pt x="3780528" y="1899891"/>
                  </a:cubicBezTo>
                  <a:cubicBezTo>
                    <a:pt x="3782858" y="1898419"/>
                    <a:pt x="3785066" y="1896702"/>
                    <a:pt x="3787150" y="1894863"/>
                  </a:cubicBezTo>
                  <a:cubicBezTo>
                    <a:pt x="3789112" y="1893023"/>
                    <a:pt x="3790829" y="1890939"/>
                    <a:pt x="3792301" y="1888731"/>
                  </a:cubicBezTo>
                  <a:cubicBezTo>
                    <a:pt x="3794017" y="1886033"/>
                    <a:pt x="3794998" y="1883458"/>
                    <a:pt x="3795489" y="1881128"/>
                  </a:cubicBezTo>
                  <a:cubicBezTo>
                    <a:pt x="3795857" y="1878676"/>
                    <a:pt x="3795734" y="1876468"/>
                    <a:pt x="3794998" y="1874506"/>
                  </a:cubicBezTo>
                  <a:cubicBezTo>
                    <a:pt x="3794263" y="1872544"/>
                    <a:pt x="3792914" y="1870950"/>
                    <a:pt x="3791197" y="1869601"/>
                  </a:cubicBezTo>
                  <a:cubicBezTo>
                    <a:pt x="3789357" y="1868375"/>
                    <a:pt x="3787027" y="1867517"/>
                    <a:pt x="3784330" y="1867148"/>
                  </a:cubicBezTo>
                  <a:cubicBezTo>
                    <a:pt x="3783962" y="1867148"/>
                    <a:pt x="3783471" y="1867148"/>
                    <a:pt x="3783103" y="1867148"/>
                  </a:cubicBezTo>
                  <a:cubicBezTo>
                    <a:pt x="3782736" y="1867148"/>
                    <a:pt x="3782245" y="1867148"/>
                    <a:pt x="3781877" y="1867148"/>
                  </a:cubicBezTo>
                  <a:cubicBezTo>
                    <a:pt x="3781386" y="1867148"/>
                    <a:pt x="3781019" y="1867148"/>
                    <a:pt x="3780528" y="1867148"/>
                  </a:cubicBezTo>
                  <a:cubicBezTo>
                    <a:pt x="3780038" y="1867148"/>
                    <a:pt x="3779670" y="1867148"/>
                    <a:pt x="3779179" y="1867148"/>
                  </a:cubicBezTo>
                  <a:moveTo>
                    <a:pt x="240230" y="2217009"/>
                  </a:moveTo>
                  <a:cubicBezTo>
                    <a:pt x="240230" y="2217009"/>
                    <a:pt x="239862" y="2217009"/>
                    <a:pt x="239740" y="2217009"/>
                  </a:cubicBezTo>
                  <a:cubicBezTo>
                    <a:pt x="239494" y="2217009"/>
                    <a:pt x="239372" y="2217009"/>
                    <a:pt x="239126" y="2217009"/>
                  </a:cubicBezTo>
                  <a:cubicBezTo>
                    <a:pt x="238881" y="2217009"/>
                    <a:pt x="238759" y="2217009"/>
                    <a:pt x="238513" y="2217132"/>
                  </a:cubicBezTo>
                  <a:cubicBezTo>
                    <a:pt x="238268" y="2217132"/>
                    <a:pt x="238145" y="2217254"/>
                    <a:pt x="237900" y="2217377"/>
                  </a:cubicBezTo>
                  <a:cubicBezTo>
                    <a:pt x="236429" y="2217867"/>
                    <a:pt x="234834" y="2218726"/>
                    <a:pt x="233363" y="2219830"/>
                  </a:cubicBezTo>
                  <a:cubicBezTo>
                    <a:pt x="231891" y="2220933"/>
                    <a:pt x="230175" y="2222160"/>
                    <a:pt x="228703" y="2223508"/>
                  </a:cubicBezTo>
                  <a:cubicBezTo>
                    <a:pt x="227231" y="2224857"/>
                    <a:pt x="225760" y="2226451"/>
                    <a:pt x="224534" y="2228046"/>
                  </a:cubicBezTo>
                  <a:cubicBezTo>
                    <a:pt x="223307" y="2229640"/>
                    <a:pt x="222204" y="2231234"/>
                    <a:pt x="221468" y="2232951"/>
                  </a:cubicBezTo>
                  <a:cubicBezTo>
                    <a:pt x="220732" y="2234300"/>
                    <a:pt x="220364" y="2235526"/>
                    <a:pt x="220119" y="2236630"/>
                  </a:cubicBezTo>
                  <a:cubicBezTo>
                    <a:pt x="219874" y="2237733"/>
                    <a:pt x="219874" y="2238714"/>
                    <a:pt x="220119" y="2239450"/>
                  </a:cubicBezTo>
                  <a:cubicBezTo>
                    <a:pt x="220364" y="2240186"/>
                    <a:pt x="220732" y="2240799"/>
                    <a:pt x="221345" y="2241167"/>
                  </a:cubicBezTo>
                  <a:cubicBezTo>
                    <a:pt x="221958" y="2241535"/>
                    <a:pt x="222817" y="2241657"/>
                    <a:pt x="223798" y="2241535"/>
                  </a:cubicBezTo>
                  <a:cubicBezTo>
                    <a:pt x="223920" y="2241535"/>
                    <a:pt x="224166" y="2241535"/>
                    <a:pt x="224411" y="2241535"/>
                  </a:cubicBezTo>
                  <a:cubicBezTo>
                    <a:pt x="224656" y="2241535"/>
                    <a:pt x="224779" y="2241535"/>
                    <a:pt x="225024" y="2241412"/>
                  </a:cubicBezTo>
                  <a:cubicBezTo>
                    <a:pt x="225269" y="2241412"/>
                    <a:pt x="225392" y="2241412"/>
                    <a:pt x="225637" y="2241290"/>
                  </a:cubicBezTo>
                  <a:cubicBezTo>
                    <a:pt x="225883" y="2241290"/>
                    <a:pt x="226128" y="2241167"/>
                    <a:pt x="226373" y="2241044"/>
                  </a:cubicBezTo>
                  <a:cubicBezTo>
                    <a:pt x="227845" y="2240554"/>
                    <a:pt x="229316" y="2239695"/>
                    <a:pt x="230910" y="2238592"/>
                  </a:cubicBezTo>
                  <a:cubicBezTo>
                    <a:pt x="232504" y="2237488"/>
                    <a:pt x="233976" y="2236262"/>
                    <a:pt x="235570" y="2234913"/>
                  </a:cubicBezTo>
                  <a:cubicBezTo>
                    <a:pt x="237042" y="2233564"/>
                    <a:pt x="238513" y="2231970"/>
                    <a:pt x="239740" y="2230376"/>
                  </a:cubicBezTo>
                  <a:cubicBezTo>
                    <a:pt x="240966" y="2228781"/>
                    <a:pt x="242070" y="2227065"/>
                    <a:pt x="242805" y="2225470"/>
                  </a:cubicBezTo>
                  <a:cubicBezTo>
                    <a:pt x="243541" y="2224121"/>
                    <a:pt x="243909" y="2222895"/>
                    <a:pt x="244154" y="2221792"/>
                  </a:cubicBezTo>
                  <a:cubicBezTo>
                    <a:pt x="244400" y="2220688"/>
                    <a:pt x="244400" y="2219830"/>
                    <a:pt x="244154" y="2219094"/>
                  </a:cubicBezTo>
                  <a:cubicBezTo>
                    <a:pt x="243909" y="2218358"/>
                    <a:pt x="243541" y="2217745"/>
                    <a:pt x="242928" y="2217500"/>
                  </a:cubicBezTo>
                  <a:cubicBezTo>
                    <a:pt x="242315" y="2217132"/>
                    <a:pt x="241456" y="2217009"/>
                    <a:pt x="240475" y="2217132"/>
                  </a:cubicBezTo>
                  <a:moveTo>
                    <a:pt x="3730005" y="1943056"/>
                  </a:moveTo>
                  <a:cubicBezTo>
                    <a:pt x="3727552" y="1943301"/>
                    <a:pt x="3725100" y="1943792"/>
                    <a:pt x="3722525" y="1944650"/>
                  </a:cubicBezTo>
                  <a:cubicBezTo>
                    <a:pt x="3720072" y="1945508"/>
                    <a:pt x="3717620" y="1946612"/>
                    <a:pt x="3715290" y="1948084"/>
                  </a:cubicBezTo>
                  <a:cubicBezTo>
                    <a:pt x="3712960" y="1949433"/>
                    <a:pt x="3710752" y="1951149"/>
                    <a:pt x="3708790" y="1952989"/>
                  </a:cubicBezTo>
                  <a:cubicBezTo>
                    <a:pt x="3706828" y="1954828"/>
                    <a:pt x="3704989" y="1956790"/>
                    <a:pt x="3703517" y="1958998"/>
                  </a:cubicBezTo>
                  <a:cubicBezTo>
                    <a:pt x="3701800" y="1961573"/>
                    <a:pt x="3700574" y="1964271"/>
                    <a:pt x="3700083" y="1966601"/>
                  </a:cubicBezTo>
                  <a:cubicBezTo>
                    <a:pt x="3699593" y="1969053"/>
                    <a:pt x="3699593" y="1971383"/>
                    <a:pt x="3700206" y="1973345"/>
                  </a:cubicBezTo>
                  <a:cubicBezTo>
                    <a:pt x="3700819" y="1975307"/>
                    <a:pt x="3702045" y="1977147"/>
                    <a:pt x="3703640" y="1978496"/>
                  </a:cubicBezTo>
                  <a:cubicBezTo>
                    <a:pt x="3705357" y="1979845"/>
                    <a:pt x="3707564" y="1980826"/>
                    <a:pt x="3710262" y="1981316"/>
                  </a:cubicBezTo>
                  <a:cubicBezTo>
                    <a:pt x="3710752" y="1981316"/>
                    <a:pt x="3711243" y="1981439"/>
                    <a:pt x="3711733" y="1981561"/>
                  </a:cubicBezTo>
                  <a:cubicBezTo>
                    <a:pt x="3712224" y="1981561"/>
                    <a:pt x="3712714" y="1981561"/>
                    <a:pt x="3713205" y="1981561"/>
                  </a:cubicBezTo>
                  <a:cubicBezTo>
                    <a:pt x="3713695" y="1981561"/>
                    <a:pt x="3714186" y="1981561"/>
                    <a:pt x="3714676" y="1981561"/>
                  </a:cubicBezTo>
                  <a:cubicBezTo>
                    <a:pt x="3715167" y="1981561"/>
                    <a:pt x="3715657" y="1981561"/>
                    <a:pt x="3716148" y="1981561"/>
                  </a:cubicBezTo>
                  <a:cubicBezTo>
                    <a:pt x="3718600" y="1981316"/>
                    <a:pt x="3721053" y="1980826"/>
                    <a:pt x="3723506" y="1979967"/>
                  </a:cubicBezTo>
                  <a:cubicBezTo>
                    <a:pt x="3725958" y="1979109"/>
                    <a:pt x="3728411" y="1978005"/>
                    <a:pt x="3730741" y="1976656"/>
                  </a:cubicBezTo>
                  <a:cubicBezTo>
                    <a:pt x="3733071" y="1975307"/>
                    <a:pt x="3735278" y="1973591"/>
                    <a:pt x="3737240" y="1971751"/>
                  </a:cubicBezTo>
                  <a:cubicBezTo>
                    <a:pt x="3739202" y="1969912"/>
                    <a:pt x="3741041" y="1967950"/>
                    <a:pt x="3742513" y="1965742"/>
                  </a:cubicBezTo>
                  <a:cubicBezTo>
                    <a:pt x="3744230" y="1963044"/>
                    <a:pt x="3745456" y="1960469"/>
                    <a:pt x="3745947" y="1958017"/>
                  </a:cubicBezTo>
                  <a:cubicBezTo>
                    <a:pt x="3746437" y="1955564"/>
                    <a:pt x="3746437" y="1953234"/>
                    <a:pt x="3745701" y="1951272"/>
                  </a:cubicBezTo>
                  <a:cubicBezTo>
                    <a:pt x="3745088" y="1949187"/>
                    <a:pt x="3743862" y="1947470"/>
                    <a:pt x="3742145" y="1946122"/>
                  </a:cubicBezTo>
                  <a:cubicBezTo>
                    <a:pt x="3740428" y="1944773"/>
                    <a:pt x="3738221" y="1943792"/>
                    <a:pt x="3735523" y="1943301"/>
                  </a:cubicBezTo>
                  <a:cubicBezTo>
                    <a:pt x="3735033" y="1943301"/>
                    <a:pt x="3734542" y="1943179"/>
                    <a:pt x="3734174" y="1943179"/>
                  </a:cubicBezTo>
                  <a:cubicBezTo>
                    <a:pt x="3733684" y="1943179"/>
                    <a:pt x="3733193" y="1943179"/>
                    <a:pt x="3732703" y="1943179"/>
                  </a:cubicBezTo>
                  <a:cubicBezTo>
                    <a:pt x="3732212" y="1943179"/>
                    <a:pt x="3731722" y="1943179"/>
                    <a:pt x="3731231" y="1943179"/>
                  </a:cubicBezTo>
                  <a:cubicBezTo>
                    <a:pt x="3730741" y="1943179"/>
                    <a:pt x="3730250" y="1943179"/>
                    <a:pt x="3729760" y="1943179"/>
                  </a:cubicBezTo>
                  <a:moveTo>
                    <a:pt x="217544" y="2263976"/>
                  </a:moveTo>
                  <a:cubicBezTo>
                    <a:pt x="217544" y="2263976"/>
                    <a:pt x="217176" y="2263976"/>
                    <a:pt x="216931" y="2263976"/>
                  </a:cubicBezTo>
                  <a:cubicBezTo>
                    <a:pt x="216685" y="2263976"/>
                    <a:pt x="216440" y="2263976"/>
                    <a:pt x="216195" y="2264099"/>
                  </a:cubicBezTo>
                  <a:cubicBezTo>
                    <a:pt x="215950" y="2264221"/>
                    <a:pt x="215704" y="2264221"/>
                    <a:pt x="215459" y="2264344"/>
                  </a:cubicBezTo>
                  <a:cubicBezTo>
                    <a:pt x="215214" y="2264344"/>
                    <a:pt x="214969" y="2264466"/>
                    <a:pt x="214723" y="2264589"/>
                  </a:cubicBezTo>
                  <a:cubicBezTo>
                    <a:pt x="213252" y="2265202"/>
                    <a:pt x="211658" y="2266061"/>
                    <a:pt x="210063" y="2267164"/>
                  </a:cubicBezTo>
                  <a:cubicBezTo>
                    <a:pt x="208469" y="2268268"/>
                    <a:pt x="206875" y="2269617"/>
                    <a:pt x="205404" y="2270966"/>
                  </a:cubicBezTo>
                  <a:cubicBezTo>
                    <a:pt x="203932" y="2272437"/>
                    <a:pt x="202583" y="2274032"/>
                    <a:pt x="201357" y="2275626"/>
                  </a:cubicBezTo>
                  <a:cubicBezTo>
                    <a:pt x="200130" y="2277220"/>
                    <a:pt x="199149" y="2278937"/>
                    <a:pt x="198414" y="2280531"/>
                  </a:cubicBezTo>
                  <a:cubicBezTo>
                    <a:pt x="197800" y="2281880"/>
                    <a:pt x="197310" y="2283106"/>
                    <a:pt x="197187" y="2284210"/>
                  </a:cubicBezTo>
                  <a:cubicBezTo>
                    <a:pt x="197065" y="2285313"/>
                    <a:pt x="197065" y="2286172"/>
                    <a:pt x="197187" y="2286908"/>
                  </a:cubicBezTo>
                  <a:cubicBezTo>
                    <a:pt x="197433" y="2287643"/>
                    <a:pt x="197800" y="2288134"/>
                    <a:pt x="198414" y="2288502"/>
                  </a:cubicBezTo>
                  <a:cubicBezTo>
                    <a:pt x="199027" y="2288870"/>
                    <a:pt x="199885" y="2288992"/>
                    <a:pt x="200744" y="2288870"/>
                  </a:cubicBezTo>
                  <a:cubicBezTo>
                    <a:pt x="200989" y="2288870"/>
                    <a:pt x="201111" y="2288870"/>
                    <a:pt x="201357" y="2288870"/>
                  </a:cubicBezTo>
                  <a:cubicBezTo>
                    <a:pt x="201602" y="2288870"/>
                    <a:pt x="201725" y="2288870"/>
                    <a:pt x="201970" y="2288747"/>
                  </a:cubicBezTo>
                  <a:cubicBezTo>
                    <a:pt x="202215" y="2288747"/>
                    <a:pt x="202460" y="2288747"/>
                    <a:pt x="202706" y="2288502"/>
                  </a:cubicBezTo>
                  <a:cubicBezTo>
                    <a:pt x="202951" y="2288257"/>
                    <a:pt x="203196" y="2288379"/>
                    <a:pt x="203441" y="2288257"/>
                  </a:cubicBezTo>
                  <a:cubicBezTo>
                    <a:pt x="204913" y="2287643"/>
                    <a:pt x="206507" y="2286785"/>
                    <a:pt x="208101" y="2285681"/>
                  </a:cubicBezTo>
                  <a:cubicBezTo>
                    <a:pt x="209695" y="2284578"/>
                    <a:pt x="211290" y="2283229"/>
                    <a:pt x="212761" y="2281757"/>
                  </a:cubicBezTo>
                  <a:cubicBezTo>
                    <a:pt x="214233" y="2280286"/>
                    <a:pt x="215704" y="2278691"/>
                    <a:pt x="216808" y="2277097"/>
                  </a:cubicBezTo>
                  <a:cubicBezTo>
                    <a:pt x="218034" y="2275503"/>
                    <a:pt x="219015" y="2273786"/>
                    <a:pt x="219874" y="2272192"/>
                  </a:cubicBezTo>
                  <a:cubicBezTo>
                    <a:pt x="220487" y="2270843"/>
                    <a:pt x="220855" y="2269617"/>
                    <a:pt x="221100" y="2268636"/>
                  </a:cubicBezTo>
                  <a:cubicBezTo>
                    <a:pt x="221345" y="2267655"/>
                    <a:pt x="221223" y="2266674"/>
                    <a:pt x="221100" y="2265938"/>
                  </a:cubicBezTo>
                  <a:cubicBezTo>
                    <a:pt x="220855" y="2265202"/>
                    <a:pt x="220487" y="2264712"/>
                    <a:pt x="219874" y="2264344"/>
                  </a:cubicBezTo>
                  <a:cubicBezTo>
                    <a:pt x="219261" y="2263976"/>
                    <a:pt x="218525" y="2263853"/>
                    <a:pt x="217544" y="2263976"/>
                  </a:cubicBezTo>
                  <a:moveTo>
                    <a:pt x="3677888" y="2019086"/>
                  </a:moveTo>
                  <a:cubicBezTo>
                    <a:pt x="3675558" y="2019331"/>
                    <a:pt x="3673105" y="2019822"/>
                    <a:pt x="3670652" y="2020557"/>
                  </a:cubicBezTo>
                  <a:cubicBezTo>
                    <a:pt x="3668200" y="2021416"/>
                    <a:pt x="3665870" y="2022397"/>
                    <a:pt x="3663540" y="2023746"/>
                  </a:cubicBezTo>
                  <a:cubicBezTo>
                    <a:pt x="3661210" y="2025095"/>
                    <a:pt x="3659003" y="2026689"/>
                    <a:pt x="3657041" y="2028406"/>
                  </a:cubicBezTo>
                  <a:cubicBezTo>
                    <a:pt x="3655079" y="2030122"/>
                    <a:pt x="3653239" y="2032085"/>
                    <a:pt x="3651768" y="2034292"/>
                  </a:cubicBezTo>
                  <a:cubicBezTo>
                    <a:pt x="3649928" y="2036867"/>
                    <a:pt x="3648702" y="2039565"/>
                    <a:pt x="3648089" y="2042018"/>
                  </a:cubicBezTo>
                  <a:cubicBezTo>
                    <a:pt x="3647476" y="2044470"/>
                    <a:pt x="3647353" y="2046923"/>
                    <a:pt x="3647966" y="2049007"/>
                  </a:cubicBezTo>
                  <a:cubicBezTo>
                    <a:pt x="3648579" y="2051092"/>
                    <a:pt x="3649560" y="2052931"/>
                    <a:pt x="3651155" y="2054403"/>
                  </a:cubicBezTo>
                  <a:cubicBezTo>
                    <a:pt x="3652749" y="2055874"/>
                    <a:pt x="3654833" y="2056978"/>
                    <a:pt x="3657531" y="2057591"/>
                  </a:cubicBezTo>
                  <a:cubicBezTo>
                    <a:pt x="3658022" y="2057591"/>
                    <a:pt x="3658512" y="2057837"/>
                    <a:pt x="3659003" y="2057837"/>
                  </a:cubicBezTo>
                  <a:cubicBezTo>
                    <a:pt x="3659493" y="2057837"/>
                    <a:pt x="3660107" y="2057837"/>
                    <a:pt x="3660597" y="2057959"/>
                  </a:cubicBezTo>
                  <a:cubicBezTo>
                    <a:pt x="3661087" y="2057959"/>
                    <a:pt x="3661701" y="2057959"/>
                    <a:pt x="3662191" y="2057959"/>
                  </a:cubicBezTo>
                  <a:cubicBezTo>
                    <a:pt x="3662682" y="2057959"/>
                    <a:pt x="3663295" y="2057959"/>
                    <a:pt x="3663785" y="2057959"/>
                  </a:cubicBezTo>
                  <a:cubicBezTo>
                    <a:pt x="3666115" y="2057714"/>
                    <a:pt x="3668568" y="2057223"/>
                    <a:pt x="3671020" y="2056488"/>
                  </a:cubicBezTo>
                  <a:cubicBezTo>
                    <a:pt x="3673473" y="2055629"/>
                    <a:pt x="3675925" y="2054648"/>
                    <a:pt x="3678133" y="2053299"/>
                  </a:cubicBezTo>
                  <a:cubicBezTo>
                    <a:pt x="3680463" y="2051950"/>
                    <a:pt x="3682670" y="2050356"/>
                    <a:pt x="3684632" y="2048639"/>
                  </a:cubicBezTo>
                  <a:cubicBezTo>
                    <a:pt x="3686594" y="2046923"/>
                    <a:pt x="3688434" y="2044838"/>
                    <a:pt x="3689905" y="2042753"/>
                  </a:cubicBezTo>
                  <a:cubicBezTo>
                    <a:pt x="3691745" y="2040055"/>
                    <a:pt x="3692971" y="2037480"/>
                    <a:pt x="3693584" y="2035028"/>
                  </a:cubicBezTo>
                  <a:cubicBezTo>
                    <a:pt x="3694197" y="2032575"/>
                    <a:pt x="3694197" y="2030122"/>
                    <a:pt x="3693707" y="2028038"/>
                  </a:cubicBezTo>
                  <a:cubicBezTo>
                    <a:pt x="3693216" y="2025953"/>
                    <a:pt x="3692113" y="2024114"/>
                    <a:pt x="3690518" y="2022642"/>
                  </a:cubicBezTo>
                  <a:cubicBezTo>
                    <a:pt x="3688924" y="2021171"/>
                    <a:pt x="3686717" y="2020067"/>
                    <a:pt x="3684142" y="2019576"/>
                  </a:cubicBezTo>
                  <a:cubicBezTo>
                    <a:pt x="3683651" y="2019576"/>
                    <a:pt x="3683161" y="2019331"/>
                    <a:pt x="3682670" y="2019331"/>
                  </a:cubicBezTo>
                  <a:cubicBezTo>
                    <a:pt x="3682180" y="2019331"/>
                    <a:pt x="3681567" y="2019331"/>
                    <a:pt x="3681076" y="2019209"/>
                  </a:cubicBezTo>
                  <a:cubicBezTo>
                    <a:pt x="3680585" y="2019086"/>
                    <a:pt x="3679972" y="2019209"/>
                    <a:pt x="3679482" y="2019209"/>
                  </a:cubicBezTo>
                  <a:cubicBezTo>
                    <a:pt x="3678991" y="2019209"/>
                    <a:pt x="3678378" y="2019209"/>
                    <a:pt x="3677888" y="2019209"/>
                  </a:cubicBezTo>
                  <a:moveTo>
                    <a:pt x="195838" y="2311066"/>
                  </a:moveTo>
                  <a:cubicBezTo>
                    <a:pt x="195838" y="2311066"/>
                    <a:pt x="195348" y="2311066"/>
                    <a:pt x="195103" y="2311066"/>
                  </a:cubicBezTo>
                  <a:cubicBezTo>
                    <a:pt x="194857" y="2311066"/>
                    <a:pt x="194612" y="2311066"/>
                    <a:pt x="194367" y="2311188"/>
                  </a:cubicBezTo>
                  <a:cubicBezTo>
                    <a:pt x="194122" y="2311188"/>
                    <a:pt x="193876" y="2311311"/>
                    <a:pt x="193631" y="2311433"/>
                  </a:cubicBezTo>
                  <a:cubicBezTo>
                    <a:pt x="193386" y="2311433"/>
                    <a:pt x="193018" y="2311679"/>
                    <a:pt x="192773" y="2311801"/>
                  </a:cubicBezTo>
                  <a:cubicBezTo>
                    <a:pt x="191301" y="2312414"/>
                    <a:pt x="189584" y="2313395"/>
                    <a:pt x="188113" y="2314499"/>
                  </a:cubicBezTo>
                  <a:cubicBezTo>
                    <a:pt x="186519" y="2315603"/>
                    <a:pt x="184924" y="2316952"/>
                    <a:pt x="183453" y="2318423"/>
                  </a:cubicBezTo>
                  <a:cubicBezTo>
                    <a:pt x="181981" y="2319895"/>
                    <a:pt x="180632" y="2321489"/>
                    <a:pt x="179406" y="2323083"/>
                  </a:cubicBezTo>
                  <a:cubicBezTo>
                    <a:pt x="178180" y="2324677"/>
                    <a:pt x="177199" y="2326394"/>
                    <a:pt x="176463" y="2327988"/>
                  </a:cubicBezTo>
                  <a:cubicBezTo>
                    <a:pt x="175850" y="2329337"/>
                    <a:pt x="175482" y="2330441"/>
                    <a:pt x="175359" y="2331545"/>
                  </a:cubicBezTo>
                  <a:cubicBezTo>
                    <a:pt x="175237" y="2332648"/>
                    <a:pt x="175359" y="2333507"/>
                    <a:pt x="175359" y="2334120"/>
                  </a:cubicBezTo>
                  <a:cubicBezTo>
                    <a:pt x="175605" y="2334855"/>
                    <a:pt x="175973" y="2335346"/>
                    <a:pt x="176586" y="2335714"/>
                  </a:cubicBezTo>
                  <a:cubicBezTo>
                    <a:pt x="177199" y="2336082"/>
                    <a:pt x="177935" y="2336204"/>
                    <a:pt x="178916" y="2336082"/>
                  </a:cubicBezTo>
                  <a:cubicBezTo>
                    <a:pt x="179161" y="2336082"/>
                    <a:pt x="179406" y="2336082"/>
                    <a:pt x="179651" y="2336082"/>
                  </a:cubicBezTo>
                  <a:cubicBezTo>
                    <a:pt x="179897" y="2336082"/>
                    <a:pt x="180142" y="2336082"/>
                    <a:pt x="180387" y="2335959"/>
                  </a:cubicBezTo>
                  <a:cubicBezTo>
                    <a:pt x="180632" y="2335959"/>
                    <a:pt x="180878" y="2335836"/>
                    <a:pt x="181123" y="2335714"/>
                  </a:cubicBezTo>
                  <a:cubicBezTo>
                    <a:pt x="181368" y="2335714"/>
                    <a:pt x="181736" y="2335469"/>
                    <a:pt x="181981" y="2335346"/>
                  </a:cubicBezTo>
                  <a:cubicBezTo>
                    <a:pt x="183576" y="2334733"/>
                    <a:pt x="185170" y="2333752"/>
                    <a:pt x="186764" y="2332648"/>
                  </a:cubicBezTo>
                  <a:cubicBezTo>
                    <a:pt x="188358" y="2331545"/>
                    <a:pt x="189952" y="2330196"/>
                    <a:pt x="191424" y="2328724"/>
                  </a:cubicBezTo>
                  <a:cubicBezTo>
                    <a:pt x="192895" y="2327252"/>
                    <a:pt x="194244" y="2325658"/>
                    <a:pt x="195471" y="2324064"/>
                  </a:cubicBezTo>
                  <a:cubicBezTo>
                    <a:pt x="196697" y="2322470"/>
                    <a:pt x="197678" y="2320753"/>
                    <a:pt x="198414" y="2319159"/>
                  </a:cubicBezTo>
                  <a:cubicBezTo>
                    <a:pt x="199027" y="2317810"/>
                    <a:pt x="199395" y="2316706"/>
                    <a:pt x="199517" y="2315603"/>
                  </a:cubicBezTo>
                  <a:cubicBezTo>
                    <a:pt x="199640" y="2314622"/>
                    <a:pt x="199517" y="2313641"/>
                    <a:pt x="199395" y="2313027"/>
                  </a:cubicBezTo>
                  <a:cubicBezTo>
                    <a:pt x="199149" y="2312292"/>
                    <a:pt x="198659" y="2311801"/>
                    <a:pt x="198046" y="2311433"/>
                  </a:cubicBezTo>
                  <a:cubicBezTo>
                    <a:pt x="197433" y="2311066"/>
                    <a:pt x="196697" y="2310943"/>
                    <a:pt x="195716" y="2311066"/>
                  </a:cubicBezTo>
                  <a:moveTo>
                    <a:pt x="3622950" y="2095361"/>
                  </a:moveTo>
                  <a:cubicBezTo>
                    <a:pt x="3620620" y="2095484"/>
                    <a:pt x="3618290" y="2095974"/>
                    <a:pt x="3615960" y="2096833"/>
                  </a:cubicBezTo>
                  <a:cubicBezTo>
                    <a:pt x="3613630" y="2097568"/>
                    <a:pt x="3611300" y="2098672"/>
                    <a:pt x="3608970" y="2099898"/>
                  </a:cubicBezTo>
                  <a:cubicBezTo>
                    <a:pt x="3606763" y="2101125"/>
                    <a:pt x="3604556" y="2102719"/>
                    <a:pt x="3602594" y="2104436"/>
                  </a:cubicBezTo>
                  <a:cubicBezTo>
                    <a:pt x="3600631" y="2106152"/>
                    <a:pt x="3598792" y="2107992"/>
                    <a:pt x="3597198" y="2110077"/>
                  </a:cubicBezTo>
                  <a:cubicBezTo>
                    <a:pt x="3595236" y="2112775"/>
                    <a:pt x="3593887" y="2115350"/>
                    <a:pt x="3593151" y="2117925"/>
                  </a:cubicBezTo>
                  <a:cubicBezTo>
                    <a:pt x="3592415" y="2120500"/>
                    <a:pt x="3592293" y="2122830"/>
                    <a:pt x="3592661" y="2125037"/>
                  </a:cubicBezTo>
                  <a:cubicBezTo>
                    <a:pt x="3593029" y="2127245"/>
                    <a:pt x="3594009" y="2129084"/>
                    <a:pt x="3595481" y="2130678"/>
                  </a:cubicBezTo>
                  <a:cubicBezTo>
                    <a:pt x="3596952" y="2132272"/>
                    <a:pt x="3599037" y="2133499"/>
                    <a:pt x="3601612" y="2134112"/>
                  </a:cubicBezTo>
                  <a:cubicBezTo>
                    <a:pt x="3602103" y="2134235"/>
                    <a:pt x="3602716" y="2134357"/>
                    <a:pt x="3603207" y="2134480"/>
                  </a:cubicBezTo>
                  <a:cubicBezTo>
                    <a:pt x="3603820" y="2134480"/>
                    <a:pt x="3604310" y="2134602"/>
                    <a:pt x="3604924" y="2134725"/>
                  </a:cubicBezTo>
                  <a:cubicBezTo>
                    <a:pt x="3605537" y="2134848"/>
                    <a:pt x="3606150" y="2134725"/>
                    <a:pt x="3606640" y="2134725"/>
                  </a:cubicBezTo>
                  <a:cubicBezTo>
                    <a:pt x="3607131" y="2134725"/>
                    <a:pt x="3607867" y="2134725"/>
                    <a:pt x="3608480" y="2134725"/>
                  </a:cubicBezTo>
                  <a:cubicBezTo>
                    <a:pt x="3610809" y="2134602"/>
                    <a:pt x="3613139" y="2134112"/>
                    <a:pt x="3615469" y="2133376"/>
                  </a:cubicBezTo>
                  <a:cubicBezTo>
                    <a:pt x="3617799" y="2132640"/>
                    <a:pt x="3620252" y="2131537"/>
                    <a:pt x="3622459" y="2130310"/>
                  </a:cubicBezTo>
                  <a:cubicBezTo>
                    <a:pt x="3624789" y="2129084"/>
                    <a:pt x="3626874" y="2127490"/>
                    <a:pt x="3628959" y="2125773"/>
                  </a:cubicBezTo>
                  <a:cubicBezTo>
                    <a:pt x="3630921" y="2124056"/>
                    <a:pt x="3632760" y="2122094"/>
                    <a:pt x="3634354" y="2120010"/>
                  </a:cubicBezTo>
                  <a:cubicBezTo>
                    <a:pt x="3636317" y="2117434"/>
                    <a:pt x="3637543" y="2114736"/>
                    <a:pt x="3638279" y="2112161"/>
                  </a:cubicBezTo>
                  <a:cubicBezTo>
                    <a:pt x="3639014" y="2109586"/>
                    <a:pt x="3639137" y="2107256"/>
                    <a:pt x="3638769" y="2105049"/>
                  </a:cubicBezTo>
                  <a:cubicBezTo>
                    <a:pt x="3638401" y="2102841"/>
                    <a:pt x="3637420" y="2100880"/>
                    <a:pt x="3635826" y="2099408"/>
                  </a:cubicBezTo>
                  <a:cubicBezTo>
                    <a:pt x="3634354" y="2097814"/>
                    <a:pt x="3632270" y="2096587"/>
                    <a:pt x="3629694" y="2095974"/>
                  </a:cubicBezTo>
                  <a:cubicBezTo>
                    <a:pt x="3629204" y="2095852"/>
                    <a:pt x="3628591" y="2095729"/>
                    <a:pt x="3628100" y="2095606"/>
                  </a:cubicBezTo>
                  <a:cubicBezTo>
                    <a:pt x="3627487" y="2095606"/>
                    <a:pt x="3626997" y="2095484"/>
                    <a:pt x="3626384" y="2095361"/>
                  </a:cubicBezTo>
                  <a:cubicBezTo>
                    <a:pt x="3625770" y="2095361"/>
                    <a:pt x="3625280" y="2095361"/>
                    <a:pt x="3624667" y="2095361"/>
                  </a:cubicBezTo>
                  <a:cubicBezTo>
                    <a:pt x="3624054" y="2095361"/>
                    <a:pt x="3623440" y="2095361"/>
                    <a:pt x="3622827" y="2095361"/>
                  </a:cubicBezTo>
                  <a:moveTo>
                    <a:pt x="175359" y="2358155"/>
                  </a:moveTo>
                  <a:cubicBezTo>
                    <a:pt x="175359" y="2358155"/>
                    <a:pt x="174869" y="2358155"/>
                    <a:pt x="174624" y="2358155"/>
                  </a:cubicBezTo>
                  <a:cubicBezTo>
                    <a:pt x="174378" y="2358155"/>
                    <a:pt x="174133" y="2358155"/>
                    <a:pt x="173765" y="2358400"/>
                  </a:cubicBezTo>
                  <a:cubicBezTo>
                    <a:pt x="173520" y="2358400"/>
                    <a:pt x="173152" y="2358523"/>
                    <a:pt x="172907" y="2358645"/>
                  </a:cubicBezTo>
                  <a:cubicBezTo>
                    <a:pt x="172539" y="2358645"/>
                    <a:pt x="172294" y="2358891"/>
                    <a:pt x="171926" y="2359013"/>
                  </a:cubicBezTo>
                  <a:cubicBezTo>
                    <a:pt x="170332" y="2359626"/>
                    <a:pt x="168737" y="2360608"/>
                    <a:pt x="167143" y="2361834"/>
                  </a:cubicBezTo>
                  <a:cubicBezTo>
                    <a:pt x="165549" y="2363060"/>
                    <a:pt x="163955" y="2364409"/>
                    <a:pt x="162483" y="2365881"/>
                  </a:cubicBezTo>
                  <a:cubicBezTo>
                    <a:pt x="161012" y="2367352"/>
                    <a:pt x="159663" y="2368946"/>
                    <a:pt x="158559" y="2370663"/>
                  </a:cubicBezTo>
                  <a:cubicBezTo>
                    <a:pt x="157456" y="2372257"/>
                    <a:pt x="156475" y="2373974"/>
                    <a:pt x="155739" y="2375568"/>
                  </a:cubicBezTo>
                  <a:cubicBezTo>
                    <a:pt x="155126" y="2376917"/>
                    <a:pt x="154880" y="2378021"/>
                    <a:pt x="154635" y="2379002"/>
                  </a:cubicBezTo>
                  <a:cubicBezTo>
                    <a:pt x="154390" y="2379983"/>
                    <a:pt x="154635" y="2380841"/>
                    <a:pt x="154758" y="2381577"/>
                  </a:cubicBezTo>
                  <a:cubicBezTo>
                    <a:pt x="155003" y="2382313"/>
                    <a:pt x="155371" y="2382803"/>
                    <a:pt x="155984" y="2383171"/>
                  </a:cubicBezTo>
                  <a:cubicBezTo>
                    <a:pt x="156597" y="2383539"/>
                    <a:pt x="157333" y="2383662"/>
                    <a:pt x="158314" y="2383539"/>
                  </a:cubicBezTo>
                  <a:cubicBezTo>
                    <a:pt x="158559" y="2383539"/>
                    <a:pt x="158805" y="2383539"/>
                    <a:pt x="159050" y="2383539"/>
                  </a:cubicBezTo>
                  <a:cubicBezTo>
                    <a:pt x="159295" y="2383539"/>
                    <a:pt x="159540" y="2383539"/>
                    <a:pt x="159908" y="2383294"/>
                  </a:cubicBezTo>
                  <a:cubicBezTo>
                    <a:pt x="160276" y="2383049"/>
                    <a:pt x="160521" y="2383171"/>
                    <a:pt x="160767" y="2383049"/>
                  </a:cubicBezTo>
                  <a:cubicBezTo>
                    <a:pt x="161134" y="2383049"/>
                    <a:pt x="161380" y="2382803"/>
                    <a:pt x="161748" y="2382681"/>
                  </a:cubicBezTo>
                  <a:cubicBezTo>
                    <a:pt x="163342" y="2381945"/>
                    <a:pt x="164936" y="2380964"/>
                    <a:pt x="166530" y="2379860"/>
                  </a:cubicBezTo>
                  <a:cubicBezTo>
                    <a:pt x="168124" y="2378634"/>
                    <a:pt x="169718" y="2377285"/>
                    <a:pt x="171190" y="2375814"/>
                  </a:cubicBezTo>
                  <a:cubicBezTo>
                    <a:pt x="172662" y="2374342"/>
                    <a:pt x="174010" y="2372625"/>
                    <a:pt x="175237" y="2371031"/>
                  </a:cubicBezTo>
                  <a:cubicBezTo>
                    <a:pt x="176340" y="2369314"/>
                    <a:pt x="177321" y="2367720"/>
                    <a:pt x="178057" y="2366003"/>
                  </a:cubicBezTo>
                  <a:cubicBezTo>
                    <a:pt x="178548" y="2364777"/>
                    <a:pt x="178916" y="2363551"/>
                    <a:pt x="179038" y="2362570"/>
                  </a:cubicBezTo>
                  <a:cubicBezTo>
                    <a:pt x="179161" y="2361589"/>
                    <a:pt x="179038" y="2360730"/>
                    <a:pt x="178793" y="2359994"/>
                  </a:cubicBezTo>
                  <a:cubicBezTo>
                    <a:pt x="178548" y="2359259"/>
                    <a:pt x="178057" y="2358768"/>
                    <a:pt x="177444" y="2358523"/>
                  </a:cubicBezTo>
                  <a:cubicBezTo>
                    <a:pt x="176831" y="2358278"/>
                    <a:pt x="176095" y="2358032"/>
                    <a:pt x="175114" y="2358155"/>
                  </a:cubicBezTo>
                  <a:moveTo>
                    <a:pt x="3565192" y="2171636"/>
                  </a:moveTo>
                  <a:cubicBezTo>
                    <a:pt x="3562984" y="2171759"/>
                    <a:pt x="3560654" y="2172249"/>
                    <a:pt x="3558447" y="2172985"/>
                  </a:cubicBezTo>
                  <a:cubicBezTo>
                    <a:pt x="3556240" y="2173721"/>
                    <a:pt x="3553910" y="2174702"/>
                    <a:pt x="3551703" y="2175928"/>
                  </a:cubicBezTo>
                  <a:cubicBezTo>
                    <a:pt x="3549495" y="2177155"/>
                    <a:pt x="3547411" y="2178626"/>
                    <a:pt x="3545448" y="2180220"/>
                  </a:cubicBezTo>
                  <a:cubicBezTo>
                    <a:pt x="3543486" y="2181815"/>
                    <a:pt x="3541647" y="2183654"/>
                    <a:pt x="3540053" y="2185739"/>
                  </a:cubicBezTo>
                  <a:cubicBezTo>
                    <a:pt x="3537968" y="2188437"/>
                    <a:pt x="3536619" y="2191012"/>
                    <a:pt x="3535638" y="2193587"/>
                  </a:cubicBezTo>
                  <a:cubicBezTo>
                    <a:pt x="3534780" y="2196162"/>
                    <a:pt x="3534534" y="2198615"/>
                    <a:pt x="3534780" y="2200945"/>
                  </a:cubicBezTo>
                  <a:cubicBezTo>
                    <a:pt x="3535025" y="2203152"/>
                    <a:pt x="3535883" y="2205237"/>
                    <a:pt x="3537232" y="2206953"/>
                  </a:cubicBezTo>
                  <a:cubicBezTo>
                    <a:pt x="3538581" y="2208670"/>
                    <a:pt x="3540543" y="2209897"/>
                    <a:pt x="3542996" y="2210755"/>
                  </a:cubicBezTo>
                  <a:cubicBezTo>
                    <a:pt x="3543609" y="2211000"/>
                    <a:pt x="3544222" y="2211123"/>
                    <a:pt x="3544713" y="2211246"/>
                  </a:cubicBezTo>
                  <a:cubicBezTo>
                    <a:pt x="3545326" y="2211368"/>
                    <a:pt x="3545939" y="2211491"/>
                    <a:pt x="3546552" y="2211491"/>
                  </a:cubicBezTo>
                  <a:cubicBezTo>
                    <a:pt x="3547165" y="2211491"/>
                    <a:pt x="3547778" y="2211491"/>
                    <a:pt x="3548514" y="2211491"/>
                  </a:cubicBezTo>
                  <a:cubicBezTo>
                    <a:pt x="3549127" y="2211491"/>
                    <a:pt x="3549863" y="2211491"/>
                    <a:pt x="3550476" y="2211491"/>
                  </a:cubicBezTo>
                  <a:cubicBezTo>
                    <a:pt x="3552683" y="2211368"/>
                    <a:pt x="3555013" y="2210878"/>
                    <a:pt x="3557343" y="2210142"/>
                  </a:cubicBezTo>
                  <a:cubicBezTo>
                    <a:pt x="3559673" y="2209406"/>
                    <a:pt x="3562003" y="2208425"/>
                    <a:pt x="3564211" y="2207199"/>
                  </a:cubicBezTo>
                  <a:cubicBezTo>
                    <a:pt x="3566418" y="2205972"/>
                    <a:pt x="3568625" y="2204501"/>
                    <a:pt x="3570587" y="2202907"/>
                  </a:cubicBezTo>
                  <a:cubicBezTo>
                    <a:pt x="3572549" y="2201190"/>
                    <a:pt x="3574389" y="2199351"/>
                    <a:pt x="3575983" y="2197388"/>
                  </a:cubicBezTo>
                  <a:cubicBezTo>
                    <a:pt x="3578068" y="2194813"/>
                    <a:pt x="3579417" y="2192115"/>
                    <a:pt x="3580275" y="2189540"/>
                  </a:cubicBezTo>
                  <a:cubicBezTo>
                    <a:pt x="3581133" y="2186965"/>
                    <a:pt x="3581379" y="2184512"/>
                    <a:pt x="3581133" y="2182182"/>
                  </a:cubicBezTo>
                  <a:cubicBezTo>
                    <a:pt x="3580888" y="2179975"/>
                    <a:pt x="3579907" y="2177890"/>
                    <a:pt x="3578558" y="2176174"/>
                  </a:cubicBezTo>
                  <a:cubicBezTo>
                    <a:pt x="3577087" y="2174457"/>
                    <a:pt x="3575124" y="2173231"/>
                    <a:pt x="3572672" y="2172372"/>
                  </a:cubicBezTo>
                  <a:cubicBezTo>
                    <a:pt x="3572059" y="2172249"/>
                    <a:pt x="3571568" y="2172004"/>
                    <a:pt x="3570955" y="2171882"/>
                  </a:cubicBezTo>
                  <a:cubicBezTo>
                    <a:pt x="3570342" y="2171759"/>
                    <a:pt x="3569729" y="2171636"/>
                    <a:pt x="3569116" y="2171636"/>
                  </a:cubicBezTo>
                  <a:cubicBezTo>
                    <a:pt x="3568503" y="2171636"/>
                    <a:pt x="3567889" y="2171636"/>
                    <a:pt x="3567276" y="2171636"/>
                  </a:cubicBezTo>
                  <a:cubicBezTo>
                    <a:pt x="3566663" y="2171636"/>
                    <a:pt x="3565927" y="2171636"/>
                    <a:pt x="3565314" y="2171636"/>
                  </a:cubicBezTo>
                  <a:moveTo>
                    <a:pt x="155984" y="2405244"/>
                  </a:moveTo>
                  <a:cubicBezTo>
                    <a:pt x="155984" y="2405244"/>
                    <a:pt x="155494" y="2405244"/>
                    <a:pt x="155126" y="2405244"/>
                  </a:cubicBezTo>
                  <a:cubicBezTo>
                    <a:pt x="154880" y="2405244"/>
                    <a:pt x="154512" y="2405367"/>
                    <a:pt x="154145" y="2405490"/>
                  </a:cubicBezTo>
                  <a:cubicBezTo>
                    <a:pt x="153777" y="2405612"/>
                    <a:pt x="153531" y="2405735"/>
                    <a:pt x="153164" y="2405858"/>
                  </a:cubicBezTo>
                  <a:cubicBezTo>
                    <a:pt x="152796" y="2405980"/>
                    <a:pt x="152428" y="2406103"/>
                    <a:pt x="152060" y="2406348"/>
                  </a:cubicBezTo>
                  <a:cubicBezTo>
                    <a:pt x="150466" y="2407084"/>
                    <a:pt x="148872" y="2408065"/>
                    <a:pt x="147277" y="2409291"/>
                  </a:cubicBezTo>
                  <a:cubicBezTo>
                    <a:pt x="145683" y="2410518"/>
                    <a:pt x="144089" y="2411989"/>
                    <a:pt x="142617" y="2413461"/>
                  </a:cubicBezTo>
                  <a:cubicBezTo>
                    <a:pt x="141146" y="2414932"/>
                    <a:pt x="139797" y="2416649"/>
                    <a:pt x="138693" y="2418366"/>
                  </a:cubicBezTo>
                  <a:cubicBezTo>
                    <a:pt x="137590" y="2420083"/>
                    <a:pt x="136609" y="2421677"/>
                    <a:pt x="135996" y="2423394"/>
                  </a:cubicBezTo>
                  <a:cubicBezTo>
                    <a:pt x="135505" y="2424620"/>
                    <a:pt x="135137" y="2425723"/>
                    <a:pt x="135014" y="2426705"/>
                  </a:cubicBezTo>
                  <a:cubicBezTo>
                    <a:pt x="135014" y="2427686"/>
                    <a:pt x="135014" y="2428544"/>
                    <a:pt x="135260" y="2429157"/>
                  </a:cubicBezTo>
                  <a:cubicBezTo>
                    <a:pt x="135505" y="2429770"/>
                    <a:pt x="135996" y="2430261"/>
                    <a:pt x="136609" y="2430629"/>
                  </a:cubicBezTo>
                  <a:cubicBezTo>
                    <a:pt x="137222" y="2430997"/>
                    <a:pt x="137958" y="2431119"/>
                    <a:pt x="138816" y="2430997"/>
                  </a:cubicBezTo>
                  <a:cubicBezTo>
                    <a:pt x="139061" y="2430997"/>
                    <a:pt x="139429" y="2430997"/>
                    <a:pt x="139674" y="2430997"/>
                  </a:cubicBezTo>
                  <a:cubicBezTo>
                    <a:pt x="139920" y="2430997"/>
                    <a:pt x="140288" y="2430874"/>
                    <a:pt x="140655" y="2430751"/>
                  </a:cubicBezTo>
                  <a:cubicBezTo>
                    <a:pt x="141023" y="2430751"/>
                    <a:pt x="141269" y="2430506"/>
                    <a:pt x="141636" y="2430383"/>
                  </a:cubicBezTo>
                  <a:cubicBezTo>
                    <a:pt x="142004" y="2430261"/>
                    <a:pt x="142372" y="2430138"/>
                    <a:pt x="142740" y="2429893"/>
                  </a:cubicBezTo>
                  <a:cubicBezTo>
                    <a:pt x="144334" y="2429157"/>
                    <a:pt x="145928" y="2428176"/>
                    <a:pt x="147523" y="2426950"/>
                  </a:cubicBezTo>
                  <a:cubicBezTo>
                    <a:pt x="149117" y="2425723"/>
                    <a:pt x="150711" y="2424252"/>
                    <a:pt x="152183" y="2422781"/>
                  </a:cubicBezTo>
                  <a:cubicBezTo>
                    <a:pt x="153654" y="2421186"/>
                    <a:pt x="155003" y="2419592"/>
                    <a:pt x="156107" y="2417875"/>
                  </a:cubicBezTo>
                  <a:cubicBezTo>
                    <a:pt x="157210" y="2416158"/>
                    <a:pt x="158191" y="2414442"/>
                    <a:pt x="158805" y="2412847"/>
                  </a:cubicBezTo>
                  <a:cubicBezTo>
                    <a:pt x="159295" y="2411621"/>
                    <a:pt x="159540" y="2410518"/>
                    <a:pt x="159663" y="2409537"/>
                  </a:cubicBezTo>
                  <a:cubicBezTo>
                    <a:pt x="159663" y="2408556"/>
                    <a:pt x="159663" y="2407697"/>
                    <a:pt x="159418" y="2407084"/>
                  </a:cubicBezTo>
                  <a:cubicBezTo>
                    <a:pt x="159172" y="2406471"/>
                    <a:pt x="158682" y="2405980"/>
                    <a:pt x="158069" y="2405612"/>
                  </a:cubicBezTo>
                  <a:cubicBezTo>
                    <a:pt x="157456" y="2405244"/>
                    <a:pt x="156720" y="2405122"/>
                    <a:pt x="155861" y="2405244"/>
                  </a:cubicBezTo>
                  <a:moveTo>
                    <a:pt x="3504736" y="2247789"/>
                  </a:moveTo>
                  <a:cubicBezTo>
                    <a:pt x="3502528" y="2247912"/>
                    <a:pt x="3500321" y="2248279"/>
                    <a:pt x="3498113" y="2249015"/>
                  </a:cubicBezTo>
                  <a:cubicBezTo>
                    <a:pt x="3495906" y="2249628"/>
                    <a:pt x="3493699" y="2250609"/>
                    <a:pt x="3491492" y="2251713"/>
                  </a:cubicBezTo>
                  <a:cubicBezTo>
                    <a:pt x="3489284" y="2252817"/>
                    <a:pt x="3487322" y="2254288"/>
                    <a:pt x="3485360" y="2255760"/>
                  </a:cubicBezTo>
                  <a:cubicBezTo>
                    <a:pt x="3483398" y="2257354"/>
                    <a:pt x="3481681" y="2259071"/>
                    <a:pt x="3480087" y="2261033"/>
                  </a:cubicBezTo>
                  <a:cubicBezTo>
                    <a:pt x="3477880" y="2263608"/>
                    <a:pt x="3476408" y="2266306"/>
                    <a:pt x="3475427" y="2269004"/>
                  </a:cubicBezTo>
                  <a:cubicBezTo>
                    <a:pt x="3474446" y="2271579"/>
                    <a:pt x="3474078" y="2274154"/>
                    <a:pt x="3474201" y="2276484"/>
                  </a:cubicBezTo>
                  <a:cubicBezTo>
                    <a:pt x="3474323" y="2278814"/>
                    <a:pt x="3475182" y="2280899"/>
                    <a:pt x="3476408" y="2282616"/>
                  </a:cubicBezTo>
                  <a:cubicBezTo>
                    <a:pt x="3477757" y="2284332"/>
                    <a:pt x="3479597" y="2285804"/>
                    <a:pt x="3482049" y="2286662"/>
                  </a:cubicBezTo>
                  <a:cubicBezTo>
                    <a:pt x="3482662" y="2286908"/>
                    <a:pt x="3483275" y="2287153"/>
                    <a:pt x="3483889" y="2287275"/>
                  </a:cubicBezTo>
                  <a:cubicBezTo>
                    <a:pt x="3484502" y="2287398"/>
                    <a:pt x="3485238" y="2287521"/>
                    <a:pt x="3485851" y="2287643"/>
                  </a:cubicBezTo>
                  <a:cubicBezTo>
                    <a:pt x="3486464" y="2287643"/>
                    <a:pt x="3487200" y="2287766"/>
                    <a:pt x="3487935" y="2287766"/>
                  </a:cubicBezTo>
                  <a:cubicBezTo>
                    <a:pt x="3488671" y="2287766"/>
                    <a:pt x="3489407" y="2287766"/>
                    <a:pt x="3490020" y="2287766"/>
                  </a:cubicBezTo>
                  <a:cubicBezTo>
                    <a:pt x="3492105" y="2287766"/>
                    <a:pt x="3494435" y="2287275"/>
                    <a:pt x="3496642" y="2286540"/>
                  </a:cubicBezTo>
                  <a:cubicBezTo>
                    <a:pt x="3498849" y="2285804"/>
                    <a:pt x="3501057" y="2284946"/>
                    <a:pt x="3503264" y="2283842"/>
                  </a:cubicBezTo>
                  <a:cubicBezTo>
                    <a:pt x="3505471" y="2282738"/>
                    <a:pt x="3507556" y="2281267"/>
                    <a:pt x="3509518" y="2279672"/>
                  </a:cubicBezTo>
                  <a:cubicBezTo>
                    <a:pt x="3511480" y="2278078"/>
                    <a:pt x="3513320" y="2276362"/>
                    <a:pt x="3514914" y="2274399"/>
                  </a:cubicBezTo>
                  <a:cubicBezTo>
                    <a:pt x="3516998" y="2271702"/>
                    <a:pt x="3518593" y="2269004"/>
                    <a:pt x="3519574" y="2266429"/>
                  </a:cubicBezTo>
                  <a:cubicBezTo>
                    <a:pt x="3520555" y="2263853"/>
                    <a:pt x="3520923" y="2261278"/>
                    <a:pt x="3520678" y="2258948"/>
                  </a:cubicBezTo>
                  <a:cubicBezTo>
                    <a:pt x="3520432" y="2256618"/>
                    <a:pt x="3519696" y="2254534"/>
                    <a:pt x="3518348" y="2252817"/>
                  </a:cubicBezTo>
                  <a:cubicBezTo>
                    <a:pt x="3516998" y="2251100"/>
                    <a:pt x="3515159" y="2249628"/>
                    <a:pt x="3512706" y="2248770"/>
                  </a:cubicBezTo>
                  <a:cubicBezTo>
                    <a:pt x="3512093" y="2248525"/>
                    <a:pt x="3511480" y="2248279"/>
                    <a:pt x="3510867" y="2248157"/>
                  </a:cubicBezTo>
                  <a:cubicBezTo>
                    <a:pt x="3510254" y="2248034"/>
                    <a:pt x="3509518" y="2247912"/>
                    <a:pt x="3508905" y="2247789"/>
                  </a:cubicBezTo>
                  <a:cubicBezTo>
                    <a:pt x="3508292" y="2247666"/>
                    <a:pt x="3507556" y="2247666"/>
                    <a:pt x="3506820" y="2247666"/>
                  </a:cubicBezTo>
                  <a:cubicBezTo>
                    <a:pt x="3506085" y="2247666"/>
                    <a:pt x="3505349" y="2247666"/>
                    <a:pt x="3504613" y="2247666"/>
                  </a:cubicBezTo>
                  <a:moveTo>
                    <a:pt x="137835" y="2451966"/>
                  </a:moveTo>
                  <a:cubicBezTo>
                    <a:pt x="137835" y="2451966"/>
                    <a:pt x="137222" y="2451966"/>
                    <a:pt x="136854" y="2451966"/>
                  </a:cubicBezTo>
                  <a:cubicBezTo>
                    <a:pt x="136486" y="2451966"/>
                    <a:pt x="136241" y="2452089"/>
                    <a:pt x="135873" y="2452211"/>
                  </a:cubicBezTo>
                  <a:cubicBezTo>
                    <a:pt x="135505" y="2452211"/>
                    <a:pt x="135137" y="2452457"/>
                    <a:pt x="134769" y="2452579"/>
                  </a:cubicBezTo>
                  <a:cubicBezTo>
                    <a:pt x="134401" y="2452702"/>
                    <a:pt x="134033" y="2452947"/>
                    <a:pt x="133543" y="2453070"/>
                  </a:cubicBezTo>
                  <a:cubicBezTo>
                    <a:pt x="131949" y="2453806"/>
                    <a:pt x="130232" y="2454909"/>
                    <a:pt x="128638" y="2456136"/>
                  </a:cubicBezTo>
                  <a:cubicBezTo>
                    <a:pt x="127044" y="2457362"/>
                    <a:pt x="125449" y="2458833"/>
                    <a:pt x="123978" y="2460428"/>
                  </a:cubicBezTo>
                  <a:cubicBezTo>
                    <a:pt x="122506" y="2462022"/>
                    <a:pt x="121157" y="2463616"/>
                    <a:pt x="120054" y="2465333"/>
                  </a:cubicBezTo>
                  <a:cubicBezTo>
                    <a:pt x="118950" y="2467050"/>
                    <a:pt x="118092" y="2468766"/>
                    <a:pt x="117479" y="2470360"/>
                  </a:cubicBezTo>
                  <a:cubicBezTo>
                    <a:pt x="116988" y="2471587"/>
                    <a:pt x="116743" y="2472690"/>
                    <a:pt x="116620" y="2473671"/>
                  </a:cubicBezTo>
                  <a:cubicBezTo>
                    <a:pt x="116620" y="2474653"/>
                    <a:pt x="116620" y="2475388"/>
                    <a:pt x="116865" y="2476124"/>
                  </a:cubicBezTo>
                  <a:cubicBezTo>
                    <a:pt x="117111" y="2476737"/>
                    <a:pt x="117601" y="2477228"/>
                    <a:pt x="118214" y="2477596"/>
                  </a:cubicBezTo>
                  <a:cubicBezTo>
                    <a:pt x="118827" y="2477964"/>
                    <a:pt x="119563" y="2478086"/>
                    <a:pt x="120422" y="2477964"/>
                  </a:cubicBezTo>
                  <a:cubicBezTo>
                    <a:pt x="120667" y="2477964"/>
                    <a:pt x="121035" y="2477964"/>
                    <a:pt x="121403" y="2477964"/>
                  </a:cubicBezTo>
                  <a:cubicBezTo>
                    <a:pt x="121771" y="2477964"/>
                    <a:pt x="122016" y="2477841"/>
                    <a:pt x="122384" y="2477718"/>
                  </a:cubicBezTo>
                  <a:cubicBezTo>
                    <a:pt x="122752" y="2477718"/>
                    <a:pt x="123119" y="2477473"/>
                    <a:pt x="123487" y="2477350"/>
                  </a:cubicBezTo>
                  <a:cubicBezTo>
                    <a:pt x="123855" y="2477228"/>
                    <a:pt x="124223" y="2476982"/>
                    <a:pt x="124714" y="2476860"/>
                  </a:cubicBezTo>
                  <a:cubicBezTo>
                    <a:pt x="126308" y="2476124"/>
                    <a:pt x="128025" y="2475020"/>
                    <a:pt x="129619" y="2473794"/>
                  </a:cubicBezTo>
                  <a:cubicBezTo>
                    <a:pt x="131213" y="2472568"/>
                    <a:pt x="132807" y="2471096"/>
                    <a:pt x="134279" y="2469502"/>
                  </a:cubicBezTo>
                  <a:cubicBezTo>
                    <a:pt x="135750" y="2467908"/>
                    <a:pt x="137099" y="2466314"/>
                    <a:pt x="138203" y="2464597"/>
                  </a:cubicBezTo>
                  <a:cubicBezTo>
                    <a:pt x="139307" y="2462880"/>
                    <a:pt x="140165" y="2461163"/>
                    <a:pt x="140778" y="2459569"/>
                  </a:cubicBezTo>
                  <a:cubicBezTo>
                    <a:pt x="141269" y="2458343"/>
                    <a:pt x="141514" y="2457239"/>
                    <a:pt x="141636" y="2456258"/>
                  </a:cubicBezTo>
                  <a:cubicBezTo>
                    <a:pt x="141636" y="2455277"/>
                    <a:pt x="141636" y="2454541"/>
                    <a:pt x="141391" y="2453928"/>
                  </a:cubicBezTo>
                  <a:cubicBezTo>
                    <a:pt x="141146" y="2453315"/>
                    <a:pt x="140655" y="2452825"/>
                    <a:pt x="140042" y="2452457"/>
                  </a:cubicBezTo>
                  <a:cubicBezTo>
                    <a:pt x="139429" y="2452211"/>
                    <a:pt x="138693" y="2451966"/>
                    <a:pt x="137835" y="2452089"/>
                  </a:cubicBezTo>
                  <a:moveTo>
                    <a:pt x="3441827" y="2323451"/>
                  </a:moveTo>
                  <a:cubicBezTo>
                    <a:pt x="3439742" y="2323451"/>
                    <a:pt x="3437657" y="2323941"/>
                    <a:pt x="3435450" y="2324555"/>
                  </a:cubicBezTo>
                  <a:cubicBezTo>
                    <a:pt x="3433243" y="2325168"/>
                    <a:pt x="3431158" y="2326026"/>
                    <a:pt x="3429074" y="2327130"/>
                  </a:cubicBezTo>
                  <a:cubicBezTo>
                    <a:pt x="3426989" y="2328234"/>
                    <a:pt x="3424904" y="2329582"/>
                    <a:pt x="3422942" y="2331054"/>
                  </a:cubicBezTo>
                  <a:cubicBezTo>
                    <a:pt x="3420980" y="2332526"/>
                    <a:pt x="3419263" y="2334242"/>
                    <a:pt x="3417547" y="2336204"/>
                  </a:cubicBezTo>
                  <a:cubicBezTo>
                    <a:pt x="3415339" y="2338780"/>
                    <a:pt x="3413745" y="2341477"/>
                    <a:pt x="3412641" y="2344053"/>
                  </a:cubicBezTo>
                  <a:cubicBezTo>
                    <a:pt x="3411537" y="2346628"/>
                    <a:pt x="3411047" y="2349203"/>
                    <a:pt x="3411170" y="2351656"/>
                  </a:cubicBezTo>
                  <a:cubicBezTo>
                    <a:pt x="3411170" y="2353986"/>
                    <a:pt x="3411905" y="2356193"/>
                    <a:pt x="3413132" y="2358032"/>
                  </a:cubicBezTo>
                  <a:cubicBezTo>
                    <a:pt x="3414358" y="2359872"/>
                    <a:pt x="3416075" y="2361343"/>
                    <a:pt x="3418527" y="2362447"/>
                  </a:cubicBezTo>
                  <a:cubicBezTo>
                    <a:pt x="3419140" y="2362692"/>
                    <a:pt x="3419754" y="2362938"/>
                    <a:pt x="3420489" y="2363183"/>
                  </a:cubicBezTo>
                  <a:cubicBezTo>
                    <a:pt x="3421102" y="2363428"/>
                    <a:pt x="3421838" y="2363551"/>
                    <a:pt x="3422574" y="2363673"/>
                  </a:cubicBezTo>
                  <a:cubicBezTo>
                    <a:pt x="3423310" y="2363673"/>
                    <a:pt x="3424046" y="2363919"/>
                    <a:pt x="3424782" y="2363919"/>
                  </a:cubicBezTo>
                  <a:cubicBezTo>
                    <a:pt x="3425517" y="2363919"/>
                    <a:pt x="3426253" y="2363919"/>
                    <a:pt x="3427112" y="2363919"/>
                  </a:cubicBezTo>
                  <a:cubicBezTo>
                    <a:pt x="3429196" y="2363919"/>
                    <a:pt x="3431281" y="2363428"/>
                    <a:pt x="3433488" y="2362815"/>
                  </a:cubicBezTo>
                  <a:cubicBezTo>
                    <a:pt x="3435695" y="2362202"/>
                    <a:pt x="3437780" y="2361343"/>
                    <a:pt x="3439987" y="2360240"/>
                  </a:cubicBezTo>
                  <a:cubicBezTo>
                    <a:pt x="3442072" y="2359136"/>
                    <a:pt x="3444157" y="2357787"/>
                    <a:pt x="3446119" y="2356315"/>
                  </a:cubicBezTo>
                  <a:cubicBezTo>
                    <a:pt x="3448081" y="2354844"/>
                    <a:pt x="3449920" y="2353127"/>
                    <a:pt x="3451515" y="2351165"/>
                  </a:cubicBezTo>
                  <a:cubicBezTo>
                    <a:pt x="3453722" y="2348590"/>
                    <a:pt x="3455439" y="2345892"/>
                    <a:pt x="3456420" y="2343194"/>
                  </a:cubicBezTo>
                  <a:cubicBezTo>
                    <a:pt x="3457523" y="2340496"/>
                    <a:pt x="3458014" y="2337921"/>
                    <a:pt x="3457891" y="2335591"/>
                  </a:cubicBezTo>
                  <a:cubicBezTo>
                    <a:pt x="3457891" y="2333261"/>
                    <a:pt x="3457155" y="2331054"/>
                    <a:pt x="3455929" y="2329215"/>
                  </a:cubicBezTo>
                  <a:cubicBezTo>
                    <a:pt x="3454703" y="2327375"/>
                    <a:pt x="3452863" y="2325904"/>
                    <a:pt x="3450534" y="2324922"/>
                  </a:cubicBezTo>
                  <a:cubicBezTo>
                    <a:pt x="3449920" y="2324677"/>
                    <a:pt x="3449307" y="2324432"/>
                    <a:pt x="3448572" y="2324187"/>
                  </a:cubicBezTo>
                  <a:cubicBezTo>
                    <a:pt x="3447836" y="2323941"/>
                    <a:pt x="3447223" y="2323819"/>
                    <a:pt x="3446487" y="2323696"/>
                  </a:cubicBezTo>
                  <a:cubicBezTo>
                    <a:pt x="3445751" y="2323574"/>
                    <a:pt x="3445015" y="2323451"/>
                    <a:pt x="3444280" y="2323451"/>
                  </a:cubicBezTo>
                  <a:cubicBezTo>
                    <a:pt x="3443544" y="2323451"/>
                    <a:pt x="3442808" y="2323451"/>
                    <a:pt x="3441950" y="2323451"/>
                  </a:cubicBezTo>
                  <a:moveTo>
                    <a:pt x="120790" y="2498810"/>
                  </a:moveTo>
                  <a:cubicBezTo>
                    <a:pt x="120790" y="2498810"/>
                    <a:pt x="120176" y="2498810"/>
                    <a:pt x="119808" y="2498933"/>
                  </a:cubicBezTo>
                  <a:cubicBezTo>
                    <a:pt x="119441" y="2498933"/>
                    <a:pt x="119073" y="2499056"/>
                    <a:pt x="118705" y="2499178"/>
                  </a:cubicBezTo>
                  <a:cubicBezTo>
                    <a:pt x="118337" y="2499178"/>
                    <a:pt x="117969" y="2499424"/>
                    <a:pt x="117479" y="2499669"/>
                  </a:cubicBezTo>
                  <a:cubicBezTo>
                    <a:pt x="117111" y="2499791"/>
                    <a:pt x="116620" y="2500037"/>
                    <a:pt x="116252" y="2500282"/>
                  </a:cubicBezTo>
                  <a:cubicBezTo>
                    <a:pt x="114658" y="2501140"/>
                    <a:pt x="112941" y="2502244"/>
                    <a:pt x="111347" y="2503470"/>
                  </a:cubicBezTo>
                  <a:cubicBezTo>
                    <a:pt x="109753" y="2504819"/>
                    <a:pt x="108159" y="2506291"/>
                    <a:pt x="106687" y="2507885"/>
                  </a:cubicBezTo>
                  <a:cubicBezTo>
                    <a:pt x="105216" y="2509479"/>
                    <a:pt x="103989" y="2511196"/>
                    <a:pt x="102886" y="2512913"/>
                  </a:cubicBezTo>
                  <a:cubicBezTo>
                    <a:pt x="101782" y="2514629"/>
                    <a:pt x="100924" y="2516346"/>
                    <a:pt x="100310" y="2517941"/>
                  </a:cubicBezTo>
                  <a:cubicBezTo>
                    <a:pt x="99943" y="2519167"/>
                    <a:pt x="99697" y="2520148"/>
                    <a:pt x="99575" y="2521129"/>
                  </a:cubicBezTo>
                  <a:cubicBezTo>
                    <a:pt x="99575" y="2522110"/>
                    <a:pt x="99575" y="2522846"/>
                    <a:pt x="99943" y="2523459"/>
                  </a:cubicBezTo>
                  <a:cubicBezTo>
                    <a:pt x="100188" y="2524072"/>
                    <a:pt x="100678" y="2524562"/>
                    <a:pt x="101291" y="2524808"/>
                  </a:cubicBezTo>
                  <a:cubicBezTo>
                    <a:pt x="101905" y="2525053"/>
                    <a:pt x="102640" y="2525298"/>
                    <a:pt x="103499" y="2525176"/>
                  </a:cubicBezTo>
                  <a:cubicBezTo>
                    <a:pt x="103867" y="2525176"/>
                    <a:pt x="104112" y="2525176"/>
                    <a:pt x="104480" y="2525176"/>
                  </a:cubicBezTo>
                  <a:cubicBezTo>
                    <a:pt x="104848" y="2525176"/>
                    <a:pt x="105216" y="2525053"/>
                    <a:pt x="105584" y="2524930"/>
                  </a:cubicBezTo>
                  <a:cubicBezTo>
                    <a:pt x="105951" y="2524808"/>
                    <a:pt x="106319" y="2524685"/>
                    <a:pt x="106810" y="2524562"/>
                  </a:cubicBezTo>
                  <a:cubicBezTo>
                    <a:pt x="107178" y="2524440"/>
                    <a:pt x="107668" y="2524195"/>
                    <a:pt x="108159" y="2523949"/>
                  </a:cubicBezTo>
                  <a:cubicBezTo>
                    <a:pt x="109753" y="2523091"/>
                    <a:pt x="111470" y="2521987"/>
                    <a:pt x="113064" y="2520761"/>
                  </a:cubicBezTo>
                  <a:cubicBezTo>
                    <a:pt x="114658" y="2519412"/>
                    <a:pt x="116252" y="2517941"/>
                    <a:pt x="117724" y="2516346"/>
                  </a:cubicBezTo>
                  <a:cubicBezTo>
                    <a:pt x="119195" y="2514752"/>
                    <a:pt x="120422" y="2513035"/>
                    <a:pt x="121525" y="2511319"/>
                  </a:cubicBezTo>
                  <a:cubicBezTo>
                    <a:pt x="122629" y="2509602"/>
                    <a:pt x="123487" y="2507885"/>
                    <a:pt x="124100" y="2506291"/>
                  </a:cubicBezTo>
                  <a:cubicBezTo>
                    <a:pt x="124468" y="2505064"/>
                    <a:pt x="124714" y="2504083"/>
                    <a:pt x="124714" y="2503102"/>
                  </a:cubicBezTo>
                  <a:cubicBezTo>
                    <a:pt x="124714" y="2502244"/>
                    <a:pt x="124714" y="2501386"/>
                    <a:pt x="124346" y="2500773"/>
                  </a:cubicBezTo>
                  <a:cubicBezTo>
                    <a:pt x="123978" y="2500159"/>
                    <a:pt x="123610" y="2499669"/>
                    <a:pt x="122997" y="2499424"/>
                  </a:cubicBezTo>
                  <a:cubicBezTo>
                    <a:pt x="122384" y="2499178"/>
                    <a:pt x="121648" y="2498933"/>
                    <a:pt x="120790" y="2499056"/>
                  </a:cubicBezTo>
                  <a:moveTo>
                    <a:pt x="3376588" y="2398623"/>
                  </a:moveTo>
                  <a:cubicBezTo>
                    <a:pt x="3374626" y="2398623"/>
                    <a:pt x="3372542" y="2399113"/>
                    <a:pt x="3370334" y="2399604"/>
                  </a:cubicBezTo>
                  <a:cubicBezTo>
                    <a:pt x="3368249" y="2400217"/>
                    <a:pt x="3366165" y="2401075"/>
                    <a:pt x="3364080" y="2402056"/>
                  </a:cubicBezTo>
                  <a:cubicBezTo>
                    <a:pt x="3361996" y="2403160"/>
                    <a:pt x="3360034" y="2404386"/>
                    <a:pt x="3358071" y="2405858"/>
                  </a:cubicBezTo>
                  <a:cubicBezTo>
                    <a:pt x="3356109" y="2407329"/>
                    <a:pt x="3354392" y="2408923"/>
                    <a:pt x="3352798" y="2410763"/>
                  </a:cubicBezTo>
                  <a:cubicBezTo>
                    <a:pt x="3350468" y="2413338"/>
                    <a:pt x="3348751" y="2416036"/>
                    <a:pt x="3347648" y="2418611"/>
                  </a:cubicBezTo>
                  <a:cubicBezTo>
                    <a:pt x="3346422" y="2421309"/>
                    <a:pt x="3345931" y="2423884"/>
                    <a:pt x="3345809" y="2426337"/>
                  </a:cubicBezTo>
                  <a:cubicBezTo>
                    <a:pt x="3345809" y="2428789"/>
                    <a:pt x="3346299" y="2430997"/>
                    <a:pt x="3347403" y="2432959"/>
                  </a:cubicBezTo>
                  <a:cubicBezTo>
                    <a:pt x="3348506" y="2434921"/>
                    <a:pt x="3350101" y="2436515"/>
                    <a:pt x="3352431" y="2437741"/>
                  </a:cubicBezTo>
                  <a:cubicBezTo>
                    <a:pt x="3353044" y="2438109"/>
                    <a:pt x="3353779" y="2438354"/>
                    <a:pt x="3354392" y="2438600"/>
                  </a:cubicBezTo>
                  <a:cubicBezTo>
                    <a:pt x="3355128" y="2438845"/>
                    <a:pt x="3355864" y="2438967"/>
                    <a:pt x="3356600" y="2439213"/>
                  </a:cubicBezTo>
                  <a:cubicBezTo>
                    <a:pt x="3357336" y="2439335"/>
                    <a:pt x="3358071" y="2439458"/>
                    <a:pt x="3358930" y="2439458"/>
                  </a:cubicBezTo>
                  <a:cubicBezTo>
                    <a:pt x="3359666" y="2439458"/>
                    <a:pt x="3360524" y="2439458"/>
                    <a:pt x="3361260" y="2439458"/>
                  </a:cubicBezTo>
                  <a:cubicBezTo>
                    <a:pt x="3363222" y="2439458"/>
                    <a:pt x="3365429" y="2439090"/>
                    <a:pt x="3367514" y="2438477"/>
                  </a:cubicBezTo>
                  <a:cubicBezTo>
                    <a:pt x="3369599" y="2437864"/>
                    <a:pt x="3371806" y="2437005"/>
                    <a:pt x="3373891" y="2436024"/>
                  </a:cubicBezTo>
                  <a:cubicBezTo>
                    <a:pt x="3375975" y="2434921"/>
                    <a:pt x="3378060" y="2433694"/>
                    <a:pt x="3379899" y="2432223"/>
                  </a:cubicBezTo>
                  <a:cubicBezTo>
                    <a:pt x="3381861" y="2430751"/>
                    <a:pt x="3383578" y="2429035"/>
                    <a:pt x="3385295" y="2427195"/>
                  </a:cubicBezTo>
                  <a:cubicBezTo>
                    <a:pt x="3387625" y="2424620"/>
                    <a:pt x="3389342" y="2421922"/>
                    <a:pt x="3390445" y="2419224"/>
                  </a:cubicBezTo>
                  <a:cubicBezTo>
                    <a:pt x="3391549" y="2416526"/>
                    <a:pt x="3392162" y="2413951"/>
                    <a:pt x="3392285" y="2411498"/>
                  </a:cubicBezTo>
                  <a:cubicBezTo>
                    <a:pt x="3392285" y="2409046"/>
                    <a:pt x="3391794" y="2406839"/>
                    <a:pt x="3390691" y="2404877"/>
                  </a:cubicBezTo>
                  <a:cubicBezTo>
                    <a:pt x="3389587" y="2402915"/>
                    <a:pt x="3387870" y="2401320"/>
                    <a:pt x="3385663" y="2400217"/>
                  </a:cubicBezTo>
                  <a:cubicBezTo>
                    <a:pt x="3385050" y="2399849"/>
                    <a:pt x="3384314" y="2399604"/>
                    <a:pt x="3383578" y="2399358"/>
                  </a:cubicBezTo>
                  <a:cubicBezTo>
                    <a:pt x="3382842" y="2399113"/>
                    <a:pt x="3382107" y="2398868"/>
                    <a:pt x="3381371" y="2398745"/>
                  </a:cubicBezTo>
                  <a:cubicBezTo>
                    <a:pt x="3380635" y="2398623"/>
                    <a:pt x="3379899" y="2398500"/>
                    <a:pt x="3379041" y="2398500"/>
                  </a:cubicBezTo>
                  <a:cubicBezTo>
                    <a:pt x="3378305" y="2398500"/>
                    <a:pt x="3377447" y="2398500"/>
                    <a:pt x="3376588" y="2398500"/>
                  </a:cubicBezTo>
                  <a:moveTo>
                    <a:pt x="105093" y="2545532"/>
                  </a:moveTo>
                  <a:cubicBezTo>
                    <a:pt x="105093" y="2545532"/>
                    <a:pt x="104357" y="2545532"/>
                    <a:pt x="103989" y="2545655"/>
                  </a:cubicBezTo>
                  <a:cubicBezTo>
                    <a:pt x="103621" y="2545777"/>
                    <a:pt x="103254" y="2545777"/>
                    <a:pt x="102763" y="2545900"/>
                  </a:cubicBezTo>
                  <a:cubicBezTo>
                    <a:pt x="102395" y="2546022"/>
                    <a:pt x="101905" y="2546145"/>
                    <a:pt x="101414" y="2546390"/>
                  </a:cubicBezTo>
                  <a:cubicBezTo>
                    <a:pt x="100924" y="2546636"/>
                    <a:pt x="100556" y="2546758"/>
                    <a:pt x="100065" y="2547004"/>
                  </a:cubicBezTo>
                  <a:cubicBezTo>
                    <a:pt x="98471" y="2547862"/>
                    <a:pt x="96754" y="2549088"/>
                    <a:pt x="95160" y="2550437"/>
                  </a:cubicBezTo>
                  <a:cubicBezTo>
                    <a:pt x="93566" y="2551786"/>
                    <a:pt x="91972" y="2553380"/>
                    <a:pt x="90500" y="2554975"/>
                  </a:cubicBezTo>
                  <a:cubicBezTo>
                    <a:pt x="89029" y="2556569"/>
                    <a:pt x="87802" y="2558285"/>
                    <a:pt x="86699" y="2560002"/>
                  </a:cubicBezTo>
                  <a:cubicBezTo>
                    <a:pt x="85595" y="2561719"/>
                    <a:pt x="84737" y="2563436"/>
                    <a:pt x="84246" y="2565030"/>
                  </a:cubicBezTo>
                  <a:cubicBezTo>
                    <a:pt x="83878" y="2566134"/>
                    <a:pt x="83633" y="2567237"/>
                    <a:pt x="83633" y="2568096"/>
                  </a:cubicBezTo>
                  <a:cubicBezTo>
                    <a:pt x="83633" y="2568954"/>
                    <a:pt x="83633" y="2569690"/>
                    <a:pt x="84001" y="2570303"/>
                  </a:cubicBezTo>
                  <a:cubicBezTo>
                    <a:pt x="84246" y="2570916"/>
                    <a:pt x="84737" y="2571407"/>
                    <a:pt x="85350" y="2571652"/>
                  </a:cubicBezTo>
                  <a:cubicBezTo>
                    <a:pt x="85963" y="2571897"/>
                    <a:pt x="86576" y="2572020"/>
                    <a:pt x="87434" y="2572020"/>
                  </a:cubicBezTo>
                  <a:cubicBezTo>
                    <a:pt x="87802" y="2572020"/>
                    <a:pt x="88170" y="2572020"/>
                    <a:pt x="88538" y="2571897"/>
                  </a:cubicBezTo>
                  <a:cubicBezTo>
                    <a:pt x="88906" y="2571775"/>
                    <a:pt x="89274" y="2571775"/>
                    <a:pt x="89764" y="2571652"/>
                  </a:cubicBezTo>
                  <a:cubicBezTo>
                    <a:pt x="90132" y="2571530"/>
                    <a:pt x="90623" y="2571407"/>
                    <a:pt x="91113" y="2571162"/>
                  </a:cubicBezTo>
                  <a:cubicBezTo>
                    <a:pt x="91604" y="2570916"/>
                    <a:pt x="92094" y="2570794"/>
                    <a:pt x="92462" y="2570548"/>
                  </a:cubicBezTo>
                  <a:cubicBezTo>
                    <a:pt x="94179" y="2569690"/>
                    <a:pt x="95773" y="2568586"/>
                    <a:pt x="97490" y="2567237"/>
                  </a:cubicBezTo>
                  <a:cubicBezTo>
                    <a:pt x="99084" y="2565888"/>
                    <a:pt x="100678" y="2564417"/>
                    <a:pt x="102150" y="2562700"/>
                  </a:cubicBezTo>
                  <a:cubicBezTo>
                    <a:pt x="103621" y="2561106"/>
                    <a:pt x="104848" y="2559389"/>
                    <a:pt x="105951" y="2557672"/>
                  </a:cubicBezTo>
                  <a:cubicBezTo>
                    <a:pt x="107055" y="2555956"/>
                    <a:pt x="107791" y="2554239"/>
                    <a:pt x="108404" y="2552645"/>
                  </a:cubicBezTo>
                  <a:cubicBezTo>
                    <a:pt x="108772" y="2551541"/>
                    <a:pt x="109017" y="2550437"/>
                    <a:pt x="109017" y="2549579"/>
                  </a:cubicBezTo>
                  <a:cubicBezTo>
                    <a:pt x="109017" y="2548720"/>
                    <a:pt x="109017" y="2547985"/>
                    <a:pt x="108649" y="2547371"/>
                  </a:cubicBezTo>
                  <a:cubicBezTo>
                    <a:pt x="108404" y="2546758"/>
                    <a:pt x="107913" y="2546268"/>
                    <a:pt x="107300" y="2546022"/>
                  </a:cubicBezTo>
                  <a:cubicBezTo>
                    <a:pt x="106687" y="2545777"/>
                    <a:pt x="105951" y="2545655"/>
                    <a:pt x="105216" y="2545655"/>
                  </a:cubicBezTo>
                  <a:moveTo>
                    <a:pt x="3309143" y="2473058"/>
                  </a:moveTo>
                  <a:cubicBezTo>
                    <a:pt x="3307180" y="2473058"/>
                    <a:pt x="3305218" y="2473426"/>
                    <a:pt x="3303134" y="2474039"/>
                  </a:cubicBezTo>
                  <a:cubicBezTo>
                    <a:pt x="3301049" y="2474653"/>
                    <a:pt x="3299087" y="2475388"/>
                    <a:pt x="3297002" y="2476369"/>
                  </a:cubicBezTo>
                  <a:cubicBezTo>
                    <a:pt x="3295040" y="2477350"/>
                    <a:pt x="3292955" y="2478577"/>
                    <a:pt x="3291116" y="2479925"/>
                  </a:cubicBezTo>
                  <a:cubicBezTo>
                    <a:pt x="3289276" y="2481274"/>
                    <a:pt x="3287437" y="2482869"/>
                    <a:pt x="3285843" y="2484585"/>
                  </a:cubicBezTo>
                  <a:cubicBezTo>
                    <a:pt x="3283513" y="2487161"/>
                    <a:pt x="3281673" y="2489859"/>
                    <a:pt x="3280447" y="2492556"/>
                  </a:cubicBezTo>
                  <a:cubicBezTo>
                    <a:pt x="3279221" y="2495254"/>
                    <a:pt x="3278485" y="2497952"/>
                    <a:pt x="3278240" y="2500404"/>
                  </a:cubicBezTo>
                  <a:cubicBezTo>
                    <a:pt x="3278117" y="2502857"/>
                    <a:pt x="3278485" y="2505310"/>
                    <a:pt x="3279466" y="2507272"/>
                  </a:cubicBezTo>
                  <a:cubicBezTo>
                    <a:pt x="3280447" y="2509357"/>
                    <a:pt x="3281919" y="2511073"/>
                    <a:pt x="3284126" y="2512300"/>
                  </a:cubicBezTo>
                  <a:cubicBezTo>
                    <a:pt x="3284739" y="2512667"/>
                    <a:pt x="3285475" y="2513035"/>
                    <a:pt x="3286211" y="2513281"/>
                  </a:cubicBezTo>
                  <a:cubicBezTo>
                    <a:pt x="3286946" y="2513526"/>
                    <a:pt x="3287683" y="2513771"/>
                    <a:pt x="3288541" y="2514016"/>
                  </a:cubicBezTo>
                  <a:cubicBezTo>
                    <a:pt x="3289276" y="2514139"/>
                    <a:pt x="3290135" y="2514262"/>
                    <a:pt x="3290993" y="2514384"/>
                  </a:cubicBezTo>
                  <a:cubicBezTo>
                    <a:pt x="3291852" y="2514384"/>
                    <a:pt x="3292710" y="2514384"/>
                    <a:pt x="3293568" y="2514384"/>
                  </a:cubicBezTo>
                  <a:cubicBezTo>
                    <a:pt x="3295531" y="2514384"/>
                    <a:pt x="3297493" y="2514016"/>
                    <a:pt x="3299577" y="2513526"/>
                  </a:cubicBezTo>
                  <a:cubicBezTo>
                    <a:pt x="3301662" y="2513035"/>
                    <a:pt x="3303747" y="2512177"/>
                    <a:pt x="3305709" y="2511196"/>
                  </a:cubicBezTo>
                  <a:cubicBezTo>
                    <a:pt x="3307671" y="2510215"/>
                    <a:pt x="3309756" y="2508989"/>
                    <a:pt x="3311595" y="2507640"/>
                  </a:cubicBezTo>
                  <a:cubicBezTo>
                    <a:pt x="3313434" y="2506291"/>
                    <a:pt x="3315274" y="2504697"/>
                    <a:pt x="3316868" y="2502857"/>
                  </a:cubicBezTo>
                  <a:cubicBezTo>
                    <a:pt x="3319198" y="2500282"/>
                    <a:pt x="3321037" y="2497584"/>
                    <a:pt x="3322264" y="2494886"/>
                  </a:cubicBezTo>
                  <a:cubicBezTo>
                    <a:pt x="3323490" y="2492188"/>
                    <a:pt x="3324226" y="2489491"/>
                    <a:pt x="3324348" y="2487038"/>
                  </a:cubicBezTo>
                  <a:cubicBezTo>
                    <a:pt x="3324471" y="2484585"/>
                    <a:pt x="3324103" y="2482133"/>
                    <a:pt x="3323122" y="2480171"/>
                  </a:cubicBezTo>
                  <a:cubicBezTo>
                    <a:pt x="3322141" y="2478086"/>
                    <a:pt x="3320547" y="2476369"/>
                    <a:pt x="3318462" y="2475143"/>
                  </a:cubicBezTo>
                  <a:cubicBezTo>
                    <a:pt x="3317849" y="2474775"/>
                    <a:pt x="3317113" y="2474407"/>
                    <a:pt x="3316378" y="2474162"/>
                  </a:cubicBezTo>
                  <a:cubicBezTo>
                    <a:pt x="3315642" y="2473917"/>
                    <a:pt x="3314906" y="2473671"/>
                    <a:pt x="3314048" y="2473549"/>
                  </a:cubicBezTo>
                  <a:cubicBezTo>
                    <a:pt x="3313312" y="2473426"/>
                    <a:pt x="3312453" y="2473304"/>
                    <a:pt x="3311595" y="2473181"/>
                  </a:cubicBezTo>
                  <a:cubicBezTo>
                    <a:pt x="3310736" y="2473058"/>
                    <a:pt x="3309878" y="2473181"/>
                    <a:pt x="3309020" y="2473181"/>
                  </a:cubicBezTo>
                  <a:moveTo>
                    <a:pt x="90500" y="2592131"/>
                  </a:moveTo>
                  <a:cubicBezTo>
                    <a:pt x="90500" y="2592131"/>
                    <a:pt x="89764" y="2592131"/>
                    <a:pt x="89397" y="2592254"/>
                  </a:cubicBezTo>
                  <a:cubicBezTo>
                    <a:pt x="89029" y="2592254"/>
                    <a:pt x="88538" y="2592499"/>
                    <a:pt x="88048" y="2592622"/>
                  </a:cubicBezTo>
                  <a:cubicBezTo>
                    <a:pt x="87557" y="2592744"/>
                    <a:pt x="87067" y="2592990"/>
                    <a:pt x="86576" y="2593112"/>
                  </a:cubicBezTo>
                  <a:cubicBezTo>
                    <a:pt x="86086" y="2593357"/>
                    <a:pt x="85595" y="2593603"/>
                    <a:pt x="85104" y="2593848"/>
                  </a:cubicBezTo>
                  <a:cubicBezTo>
                    <a:pt x="83388" y="2594706"/>
                    <a:pt x="81793" y="2595933"/>
                    <a:pt x="80077" y="2597281"/>
                  </a:cubicBezTo>
                  <a:cubicBezTo>
                    <a:pt x="78483" y="2598630"/>
                    <a:pt x="76888" y="2600225"/>
                    <a:pt x="75417" y="2601941"/>
                  </a:cubicBezTo>
                  <a:cubicBezTo>
                    <a:pt x="73945" y="2603535"/>
                    <a:pt x="72719" y="2605375"/>
                    <a:pt x="71738" y="2607092"/>
                  </a:cubicBezTo>
                  <a:cubicBezTo>
                    <a:pt x="70757" y="2608808"/>
                    <a:pt x="69899" y="2610525"/>
                    <a:pt x="69408" y="2612120"/>
                  </a:cubicBezTo>
                  <a:cubicBezTo>
                    <a:pt x="69040" y="2613223"/>
                    <a:pt x="68917" y="2614204"/>
                    <a:pt x="68917" y="2615063"/>
                  </a:cubicBezTo>
                  <a:cubicBezTo>
                    <a:pt x="68917" y="2615921"/>
                    <a:pt x="69040" y="2616657"/>
                    <a:pt x="69408" y="2617270"/>
                  </a:cubicBezTo>
                  <a:cubicBezTo>
                    <a:pt x="69653" y="2617883"/>
                    <a:pt x="70144" y="2618251"/>
                    <a:pt x="70757" y="2618619"/>
                  </a:cubicBezTo>
                  <a:cubicBezTo>
                    <a:pt x="71370" y="2618864"/>
                    <a:pt x="71983" y="2618987"/>
                    <a:pt x="72842" y="2618987"/>
                  </a:cubicBezTo>
                  <a:cubicBezTo>
                    <a:pt x="73209" y="2618987"/>
                    <a:pt x="73577" y="2618987"/>
                    <a:pt x="73945" y="2618864"/>
                  </a:cubicBezTo>
                  <a:cubicBezTo>
                    <a:pt x="74313" y="2618864"/>
                    <a:pt x="74804" y="2618619"/>
                    <a:pt x="75172" y="2618496"/>
                  </a:cubicBezTo>
                  <a:cubicBezTo>
                    <a:pt x="75662" y="2618373"/>
                    <a:pt x="76153" y="2618128"/>
                    <a:pt x="76643" y="2618006"/>
                  </a:cubicBezTo>
                  <a:cubicBezTo>
                    <a:pt x="77134" y="2617760"/>
                    <a:pt x="77624" y="2617515"/>
                    <a:pt x="78115" y="2617270"/>
                  </a:cubicBezTo>
                  <a:cubicBezTo>
                    <a:pt x="79831" y="2616412"/>
                    <a:pt x="81548" y="2615185"/>
                    <a:pt x="83142" y="2613714"/>
                  </a:cubicBezTo>
                  <a:cubicBezTo>
                    <a:pt x="84737" y="2612365"/>
                    <a:pt x="86331" y="2610771"/>
                    <a:pt x="87802" y="2609054"/>
                  </a:cubicBezTo>
                  <a:cubicBezTo>
                    <a:pt x="89274" y="2607337"/>
                    <a:pt x="90500" y="2605620"/>
                    <a:pt x="91481" y="2603903"/>
                  </a:cubicBezTo>
                  <a:cubicBezTo>
                    <a:pt x="92462" y="2602187"/>
                    <a:pt x="93321" y="2600470"/>
                    <a:pt x="93811" y="2598876"/>
                  </a:cubicBezTo>
                  <a:cubicBezTo>
                    <a:pt x="94179" y="2597772"/>
                    <a:pt x="94302" y="2596791"/>
                    <a:pt x="94302" y="2595933"/>
                  </a:cubicBezTo>
                  <a:cubicBezTo>
                    <a:pt x="94302" y="2595074"/>
                    <a:pt x="94179" y="2594338"/>
                    <a:pt x="93811" y="2593725"/>
                  </a:cubicBezTo>
                  <a:cubicBezTo>
                    <a:pt x="93443" y="2593112"/>
                    <a:pt x="93075" y="2592744"/>
                    <a:pt x="92462" y="2592376"/>
                  </a:cubicBezTo>
                  <a:cubicBezTo>
                    <a:pt x="91849" y="2592131"/>
                    <a:pt x="91236" y="2592008"/>
                    <a:pt x="90378" y="2592008"/>
                  </a:cubicBezTo>
                  <a:moveTo>
                    <a:pt x="3239244" y="2546636"/>
                  </a:moveTo>
                  <a:cubicBezTo>
                    <a:pt x="3237405" y="2546636"/>
                    <a:pt x="3235442" y="2547004"/>
                    <a:pt x="3233480" y="2547494"/>
                  </a:cubicBezTo>
                  <a:cubicBezTo>
                    <a:pt x="3231518" y="2547985"/>
                    <a:pt x="3229556" y="2548720"/>
                    <a:pt x="3227594" y="2549579"/>
                  </a:cubicBezTo>
                  <a:cubicBezTo>
                    <a:pt x="3225632" y="2550437"/>
                    <a:pt x="3223670" y="2551663"/>
                    <a:pt x="3221830" y="2552890"/>
                  </a:cubicBezTo>
                  <a:cubicBezTo>
                    <a:pt x="3219991" y="2554239"/>
                    <a:pt x="3218152" y="2555710"/>
                    <a:pt x="3216557" y="2557427"/>
                  </a:cubicBezTo>
                  <a:cubicBezTo>
                    <a:pt x="3214105" y="2560002"/>
                    <a:pt x="3212143" y="2562577"/>
                    <a:pt x="3210794" y="2565275"/>
                  </a:cubicBezTo>
                  <a:cubicBezTo>
                    <a:pt x="3209445" y="2567973"/>
                    <a:pt x="3208587" y="2570671"/>
                    <a:pt x="3208342" y="2573246"/>
                  </a:cubicBezTo>
                  <a:cubicBezTo>
                    <a:pt x="3208096" y="2575821"/>
                    <a:pt x="3208342" y="2578151"/>
                    <a:pt x="3209200" y="2580359"/>
                  </a:cubicBezTo>
                  <a:cubicBezTo>
                    <a:pt x="3210058" y="2582443"/>
                    <a:pt x="3211530" y="2584283"/>
                    <a:pt x="3213615" y="2585632"/>
                  </a:cubicBezTo>
                  <a:cubicBezTo>
                    <a:pt x="3214228" y="2586122"/>
                    <a:pt x="3214963" y="2586490"/>
                    <a:pt x="3215699" y="2586858"/>
                  </a:cubicBezTo>
                  <a:cubicBezTo>
                    <a:pt x="3216435" y="2587226"/>
                    <a:pt x="3217293" y="2587471"/>
                    <a:pt x="3218029" y="2587716"/>
                  </a:cubicBezTo>
                  <a:cubicBezTo>
                    <a:pt x="3218887" y="2587962"/>
                    <a:pt x="3219746" y="2588084"/>
                    <a:pt x="3220604" y="2588207"/>
                  </a:cubicBezTo>
                  <a:cubicBezTo>
                    <a:pt x="3221463" y="2588330"/>
                    <a:pt x="3222321" y="2588330"/>
                    <a:pt x="3223302" y="2588207"/>
                  </a:cubicBezTo>
                  <a:cubicBezTo>
                    <a:pt x="3225142" y="2588207"/>
                    <a:pt x="3227104" y="2587839"/>
                    <a:pt x="3229066" y="2587348"/>
                  </a:cubicBezTo>
                  <a:cubicBezTo>
                    <a:pt x="3231028" y="2586858"/>
                    <a:pt x="3232990" y="2586122"/>
                    <a:pt x="3234952" y="2585141"/>
                  </a:cubicBezTo>
                  <a:cubicBezTo>
                    <a:pt x="3236914" y="2584160"/>
                    <a:pt x="3238876" y="2583057"/>
                    <a:pt x="3240715" y="2581708"/>
                  </a:cubicBezTo>
                  <a:cubicBezTo>
                    <a:pt x="3242555" y="2580359"/>
                    <a:pt x="3244394" y="2578887"/>
                    <a:pt x="3245988" y="2577170"/>
                  </a:cubicBezTo>
                  <a:cubicBezTo>
                    <a:pt x="3248441" y="2574718"/>
                    <a:pt x="3250403" y="2572020"/>
                    <a:pt x="3251752" y="2569322"/>
                  </a:cubicBezTo>
                  <a:cubicBezTo>
                    <a:pt x="3253101" y="2566624"/>
                    <a:pt x="3253960" y="2563926"/>
                    <a:pt x="3254205" y="2561351"/>
                  </a:cubicBezTo>
                  <a:cubicBezTo>
                    <a:pt x="3254450" y="2558776"/>
                    <a:pt x="3254205" y="2556446"/>
                    <a:pt x="3253223" y="2554239"/>
                  </a:cubicBezTo>
                  <a:cubicBezTo>
                    <a:pt x="3252243" y="2552031"/>
                    <a:pt x="3250894" y="2550315"/>
                    <a:pt x="3248809" y="2548966"/>
                  </a:cubicBezTo>
                  <a:cubicBezTo>
                    <a:pt x="3248073" y="2548475"/>
                    <a:pt x="3247460" y="2548107"/>
                    <a:pt x="3246602" y="2547862"/>
                  </a:cubicBezTo>
                  <a:cubicBezTo>
                    <a:pt x="3245743" y="2547617"/>
                    <a:pt x="3245007" y="2547249"/>
                    <a:pt x="3244272" y="2547126"/>
                  </a:cubicBezTo>
                  <a:cubicBezTo>
                    <a:pt x="3243413" y="2546881"/>
                    <a:pt x="3242555" y="2546758"/>
                    <a:pt x="3241697" y="2546636"/>
                  </a:cubicBezTo>
                  <a:cubicBezTo>
                    <a:pt x="3240838" y="2546513"/>
                    <a:pt x="3239980" y="2546636"/>
                    <a:pt x="3238999" y="2546636"/>
                  </a:cubicBezTo>
                  <a:moveTo>
                    <a:pt x="77379" y="2638608"/>
                  </a:moveTo>
                  <a:cubicBezTo>
                    <a:pt x="77379" y="2638608"/>
                    <a:pt x="76520" y="2638608"/>
                    <a:pt x="76153" y="2638730"/>
                  </a:cubicBezTo>
                  <a:cubicBezTo>
                    <a:pt x="75662" y="2638730"/>
                    <a:pt x="75294" y="2638975"/>
                    <a:pt x="74804" y="2639098"/>
                  </a:cubicBezTo>
                  <a:cubicBezTo>
                    <a:pt x="74313" y="2639221"/>
                    <a:pt x="73823" y="2639466"/>
                    <a:pt x="73332" y="2639711"/>
                  </a:cubicBezTo>
                  <a:cubicBezTo>
                    <a:pt x="72842" y="2639956"/>
                    <a:pt x="72228" y="2640201"/>
                    <a:pt x="71738" y="2640569"/>
                  </a:cubicBezTo>
                  <a:cubicBezTo>
                    <a:pt x="70021" y="2641551"/>
                    <a:pt x="68304" y="2642777"/>
                    <a:pt x="66710" y="2644248"/>
                  </a:cubicBezTo>
                  <a:cubicBezTo>
                    <a:pt x="65116" y="2645720"/>
                    <a:pt x="63522" y="2647314"/>
                    <a:pt x="62050" y="2649031"/>
                  </a:cubicBezTo>
                  <a:cubicBezTo>
                    <a:pt x="60701" y="2650748"/>
                    <a:pt x="59352" y="2652464"/>
                    <a:pt x="58371" y="2654304"/>
                  </a:cubicBezTo>
                  <a:cubicBezTo>
                    <a:pt x="57390" y="2656021"/>
                    <a:pt x="56532" y="2657738"/>
                    <a:pt x="56164" y="2659454"/>
                  </a:cubicBezTo>
                  <a:cubicBezTo>
                    <a:pt x="55919" y="2660558"/>
                    <a:pt x="55796" y="2661539"/>
                    <a:pt x="55796" y="2662275"/>
                  </a:cubicBezTo>
                  <a:cubicBezTo>
                    <a:pt x="55796" y="2663011"/>
                    <a:pt x="56041" y="2663746"/>
                    <a:pt x="56287" y="2664359"/>
                  </a:cubicBezTo>
                  <a:cubicBezTo>
                    <a:pt x="56655" y="2664973"/>
                    <a:pt x="57022" y="2665341"/>
                    <a:pt x="57636" y="2665586"/>
                  </a:cubicBezTo>
                  <a:cubicBezTo>
                    <a:pt x="58249" y="2665831"/>
                    <a:pt x="58862" y="2665954"/>
                    <a:pt x="59720" y="2665954"/>
                  </a:cubicBezTo>
                  <a:cubicBezTo>
                    <a:pt x="60088" y="2665954"/>
                    <a:pt x="60579" y="2665954"/>
                    <a:pt x="60947" y="2665831"/>
                  </a:cubicBezTo>
                  <a:cubicBezTo>
                    <a:pt x="61437" y="2665831"/>
                    <a:pt x="61805" y="2665586"/>
                    <a:pt x="62295" y="2665463"/>
                  </a:cubicBezTo>
                  <a:cubicBezTo>
                    <a:pt x="62786" y="2665341"/>
                    <a:pt x="63277" y="2665095"/>
                    <a:pt x="63767" y="2664850"/>
                  </a:cubicBezTo>
                  <a:cubicBezTo>
                    <a:pt x="64258" y="2664605"/>
                    <a:pt x="64871" y="2664359"/>
                    <a:pt x="65361" y="2663991"/>
                  </a:cubicBezTo>
                  <a:cubicBezTo>
                    <a:pt x="67078" y="2663011"/>
                    <a:pt x="68795" y="2661784"/>
                    <a:pt x="70512" y="2660313"/>
                  </a:cubicBezTo>
                  <a:cubicBezTo>
                    <a:pt x="72106" y="2658841"/>
                    <a:pt x="73700" y="2657247"/>
                    <a:pt x="75172" y="2655530"/>
                  </a:cubicBezTo>
                  <a:cubicBezTo>
                    <a:pt x="76520" y="2653813"/>
                    <a:pt x="77869" y="2652096"/>
                    <a:pt x="78850" y="2650257"/>
                  </a:cubicBezTo>
                  <a:cubicBezTo>
                    <a:pt x="79831" y="2648540"/>
                    <a:pt x="80567" y="2646823"/>
                    <a:pt x="81058" y="2645107"/>
                  </a:cubicBezTo>
                  <a:cubicBezTo>
                    <a:pt x="81303" y="2644003"/>
                    <a:pt x="81426" y="2643022"/>
                    <a:pt x="81426" y="2642286"/>
                  </a:cubicBezTo>
                  <a:cubicBezTo>
                    <a:pt x="81426" y="2641428"/>
                    <a:pt x="81180" y="2640815"/>
                    <a:pt x="80935" y="2640201"/>
                  </a:cubicBezTo>
                  <a:cubicBezTo>
                    <a:pt x="80567" y="2639588"/>
                    <a:pt x="80199" y="2639221"/>
                    <a:pt x="79586" y="2638975"/>
                  </a:cubicBezTo>
                  <a:cubicBezTo>
                    <a:pt x="78973" y="2638730"/>
                    <a:pt x="78360" y="2638608"/>
                    <a:pt x="77501" y="2638608"/>
                  </a:cubicBezTo>
                  <a:moveTo>
                    <a:pt x="3167506" y="2619232"/>
                  </a:moveTo>
                  <a:cubicBezTo>
                    <a:pt x="3165667" y="2619232"/>
                    <a:pt x="3163827" y="2619477"/>
                    <a:pt x="3161988" y="2619968"/>
                  </a:cubicBezTo>
                  <a:cubicBezTo>
                    <a:pt x="3160148" y="2620458"/>
                    <a:pt x="3158186" y="2621071"/>
                    <a:pt x="3156224" y="2621930"/>
                  </a:cubicBezTo>
                  <a:cubicBezTo>
                    <a:pt x="3154262" y="2622788"/>
                    <a:pt x="3152422" y="2623892"/>
                    <a:pt x="3150706" y="2625118"/>
                  </a:cubicBezTo>
                  <a:cubicBezTo>
                    <a:pt x="3148866" y="2626345"/>
                    <a:pt x="3147149" y="2627816"/>
                    <a:pt x="3145555" y="2629410"/>
                  </a:cubicBezTo>
                  <a:cubicBezTo>
                    <a:pt x="3142980" y="2631863"/>
                    <a:pt x="3141018" y="2634561"/>
                    <a:pt x="3139547" y="2637258"/>
                  </a:cubicBezTo>
                  <a:cubicBezTo>
                    <a:pt x="3138075" y="2639956"/>
                    <a:pt x="3137094" y="2642654"/>
                    <a:pt x="3136726" y="2645229"/>
                  </a:cubicBezTo>
                  <a:cubicBezTo>
                    <a:pt x="3136358" y="2647805"/>
                    <a:pt x="3136481" y="2650257"/>
                    <a:pt x="3137217" y="2652464"/>
                  </a:cubicBezTo>
                  <a:cubicBezTo>
                    <a:pt x="3137952" y="2654672"/>
                    <a:pt x="3139301" y="2656634"/>
                    <a:pt x="3141141" y="2658106"/>
                  </a:cubicBezTo>
                  <a:cubicBezTo>
                    <a:pt x="3141877" y="2658596"/>
                    <a:pt x="3142489" y="2659086"/>
                    <a:pt x="3143348" y="2659454"/>
                  </a:cubicBezTo>
                  <a:cubicBezTo>
                    <a:pt x="3144084" y="2659822"/>
                    <a:pt x="3144942" y="2660190"/>
                    <a:pt x="3145801" y="2660435"/>
                  </a:cubicBezTo>
                  <a:cubicBezTo>
                    <a:pt x="3146659" y="2660681"/>
                    <a:pt x="3147517" y="2660803"/>
                    <a:pt x="3148499" y="2660926"/>
                  </a:cubicBezTo>
                  <a:cubicBezTo>
                    <a:pt x="3149357" y="2660926"/>
                    <a:pt x="3150338" y="2661048"/>
                    <a:pt x="3151319" y="2661048"/>
                  </a:cubicBezTo>
                  <a:cubicBezTo>
                    <a:pt x="3153159" y="2661048"/>
                    <a:pt x="3154998" y="2660803"/>
                    <a:pt x="3156837" y="2660313"/>
                  </a:cubicBezTo>
                  <a:cubicBezTo>
                    <a:pt x="3158677" y="2659822"/>
                    <a:pt x="3160639" y="2659209"/>
                    <a:pt x="3162601" y="2658351"/>
                  </a:cubicBezTo>
                  <a:cubicBezTo>
                    <a:pt x="3164563" y="2657492"/>
                    <a:pt x="3166402" y="2656389"/>
                    <a:pt x="3168242" y="2655162"/>
                  </a:cubicBezTo>
                  <a:cubicBezTo>
                    <a:pt x="3170081" y="2653936"/>
                    <a:pt x="3171798" y="2652464"/>
                    <a:pt x="3173392" y="2650870"/>
                  </a:cubicBezTo>
                  <a:cubicBezTo>
                    <a:pt x="3175967" y="2648418"/>
                    <a:pt x="3177929" y="2645720"/>
                    <a:pt x="3179401" y="2642899"/>
                  </a:cubicBezTo>
                  <a:cubicBezTo>
                    <a:pt x="3180872" y="2640201"/>
                    <a:pt x="3181854" y="2637381"/>
                    <a:pt x="3182222" y="2634806"/>
                  </a:cubicBezTo>
                  <a:cubicBezTo>
                    <a:pt x="3182589" y="2632231"/>
                    <a:pt x="3182467" y="2629778"/>
                    <a:pt x="3181608" y="2627571"/>
                  </a:cubicBezTo>
                  <a:cubicBezTo>
                    <a:pt x="3180872" y="2625363"/>
                    <a:pt x="3179524" y="2623524"/>
                    <a:pt x="3177562" y="2622053"/>
                  </a:cubicBezTo>
                  <a:cubicBezTo>
                    <a:pt x="3176826" y="2621562"/>
                    <a:pt x="3176090" y="2621071"/>
                    <a:pt x="3175354" y="2620703"/>
                  </a:cubicBezTo>
                  <a:cubicBezTo>
                    <a:pt x="3174619" y="2620336"/>
                    <a:pt x="3173760" y="2619968"/>
                    <a:pt x="3172902" y="2619723"/>
                  </a:cubicBezTo>
                  <a:cubicBezTo>
                    <a:pt x="3172043" y="2619477"/>
                    <a:pt x="3171185" y="2619355"/>
                    <a:pt x="3170204" y="2619232"/>
                  </a:cubicBezTo>
                  <a:cubicBezTo>
                    <a:pt x="3169345" y="2619232"/>
                    <a:pt x="3168364" y="2619109"/>
                    <a:pt x="3167383" y="2619109"/>
                  </a:cubicBezTo>
                  <a:moveTo>
                    <a:pt x="65484" y="2684961"/>
                  </a:moveTo>
                  <a:cubicBezTo>
                    <a:pt x="65484" y="2684961"/>
                    <a:pt x="64625" y="2684961"/>
                    <a:pt x="64135" y="2685084"/>
                  </a:cubicBezTo>
                  <a:cubicBezTo>
                    <a:pt x="63644" y="2685206"/>
                    <a:pt x="63154" y="2685329"/>
                    <a:pt x="62663" y="2685452"/>
                  </a:cubicBezTo>
                  <a:cubicBezTo>
                    <a:pt x="62173" y="2685574"/>
                    <a:pt x="61560" y="2685819"/>
                    <a:pt x="61069" y="2686065"/>
                  </a:cubicBezTo>
                  <a:cubicBezTo>
                    <a:pt x="60456" y="2686310"/>
                    <a:pt x="59966" y="2686678"/>
                    <a:pt x="59352" y="2687046"/>
                  </a:cubicBezTo>
                  <a:cubicBezTo>
                    <a:pt x="57636" y="2688027"/>
                    <a:pt x="55919" y="2689376"/>
                    <a:pt x="54202" y="2690847"/>
                  </a:cubicBezTo>
                  <a:cubicBezTo>
                    <a:pt x="52608" y="2692319"/>
                    <a:pt x="51014" y="2693913"/>
                    <a:pt x="49665" y="2695752"/>
                  </a:cubicBezTo>
                  <a:cubicBezTo>
                    <a:pt x="48316" y="2697469"/>
                    <a:pt x="47090" y="2699309"/>
                    <a:pt x="46108" y="2701026"/>
                  </a:cubicBezTo>
                  <a:cubicBezTo>
                    <a:pt x="45127" y="2702742"/>
                    <a:pt x="44392" y="2704459"/>
                    <a:pt x="44024" y="2706053"/>
                  </a:cubicBezTo>
                  <a:cubicBezTo>
                    <a:pt x="43779" y="2707157"/>
                    <a:pt x="43656" y="2708015"/>
                    <a:pt x="43656" y="2708874"/>
                  </a:cubicBezTo>
                  <a:cubicBezTo>
                    <a:pt x="43656" y="2709732"/>
                    <a:pt x="43901" y="2710345"/>
                    <a:pt x="44146" y="2710836"/>
                  </a:cubicBezTo>
                  <a:cubicBezTo>
                    <a:pt x="44514" y="2711326"/>
                    <a:pt x="44882" y="2711817"/>
                    <a:pt x="45495" y="2712062"/>
                  </a:cubicBezTo>
                  <a:cubicBezTo>
                    <a:pt x="46108" y="2712307"/>
                    <a:pt x="46722" y="2712430"/>
                    <a:pt x="47457" y="2712430"/>
                  </a:cubicBezTo>
                  <a:cubicBezTo>
                    <a:pt x="47825" y="2712430"/>
                    <a:pt x="48316" y="2712430"/>
                    <a:pt x="48806" y="2712307"/>
                  </a:cubicBezTo>
                  <a:cubicBezTo>
                    <a:pt x="49297" y="2712307"/>
                    <a:pt x="49787" y="2712062"/>
                    <a:pt x="50278" y="2711939"/>
                  </a:cubicBezTo>
                  <a:cubicBezTo>
                    <a:pt x="50768" y="2711817"/>
                    <a:pt x="51382" y="2711572"/>
                    <a:pt x="51872" y="2711326"/>
                  </a:cubicBezTo>
                  <a:cubicBezTo>
                    <a:pt x="52485" y="2711081"/>
                    <a:pt x="52976" y="2710713"/>
                    <a:pt x="53589" y="2710345"/>
                  </a:cubicBezTo>
                  <a:cubicBezTo>
                    <a:pt x="55306" y="2709364"/>
                    <a:pt x="57022" y="2708015"/>
                    <a:pt x="58739" y="2706544"/>
                  </a:cubicBezTo>
                  <a:cubicBezTo>
                    <a:pt x="60333" y="2705072"/>
                    <a:pt x="61928" y="2703356"/>
                    <a:pt x="63399" y="2701639"/>
                  </a:cubicBezTo>
                  <a:cubicBezTo>
                    <a:pt x="64748" y="2699922"/>
                    <a:pt x="65974" y="2698082"/>
                    <a:pt x="66955" y="2696366"/>
                  </a:cubicBezTo>
                  <a:cubicBezTo>
                    <a:pt x="67936" y="2694649"/>
                    <a:pt x="68672" y="2692932"/>
                    <a:pt x="69040" y="2691338"/>
                  </a:cubicBezTo>
                  <a:cubicBezTo>
                    <a:pt x="69285" y="2690234"/>
                    <a:pt x="69408" y="2689376"/>
                    <a:pt x="69285" y="2688517"/>
                  </a:cubicBezTo>
                  <a:cubicBezTo>
                    <a:pt x="69285" y="2687659"/>
                    <a:pt x="69040" y="2687046"/>
                    <a:pt x="68795" y="2686555"/>
                  </a:cubicBezTo>
                  <a:cubicBezTo>
                    <a:pt x="68427" y="2686065"/>
                    <a:pt x="68059" y="2685574"/>
                    <a:pt x="67446" y="2685329"/>
                  </a:cubicBezTo>
                  <a:cubicBezTo>
                    <a:pt x="66833" y="2685084"/>
                    <a:pt x="66220" y="2684961"/>
                    <a:pt x="65484" y="2684961"/>
                  </a:cubicBezTo>
                  <a:moveTo>
                    <a:pt x="3093806" y="2690602"/>
                  </a:moveTo>
                  <a:cubicBezTo>
                    <a:pt x="3092089" y="2690602"/>
                    <a:pt x="3090250" y="2690847"/>
                    <a:pt x="3088533" y="2691215"/>
                  </a:cubicBezTo>
                  <a:cubicBezTo>
                    <a:pt x="3086816" y="2691583"/>
                    <a:pt x="3084854" y="2692196"/>
                    <a:pt x="3083015" y="2693055"/>
                  </a:cubicBezTo>
                  <a:cubicBezTo>
                    <a:pt x="3081175" y="2693913"/>
                    <a:pt x="3079336" y="2694894"/>
                    <a:pt x="3077619" y="2695998"/>
                  </a:cubicBezTo>
                  <a:cubicBezTo>
                    <a:pt x="3075902" y="2697224"/>
                    <a:pt x="3074185" y="2698573"/>
                    <a:pt x="3072468" y="2700044"/>
                  </a:cubicBezTo>
                  <a:cubicBezTo>
                    <a:pt x="3069893" y="2702497"/>
                    <a:pt x="3067809" y="2705195"/>
                    <a:pt x="3066214" y="2707893"/>
                  </a:cubicBezTo>
                  <a:cubicBezTo>
                    <a:pt x="3064620" y="2710591"/>
                    <a:pt x="3063639" y="2713411"/>
                    <a:pt x="3063149" y="2715986"/>
                  </a:cubicBezTo>
                  <a:cubicBezTo>
                    <a:pt x="3062658" y="2718684"/>
                    <a:pt x="3062658" y="2721137"/>
                    <a:pt x="3063394" y="2723467"/>
                  </a:cubicBezTo>
                  <a:cubicBezTo>
                    <a:pt x="3064007" y="2725797"/>
                    <a:pt x="3065233" y="2727759"/>
                    <a:pt x="3067073" y="2729353"/>
                  </a:cubicBezTo>
                  <a:cubicBezTo>
                    <a:pt x="3067686" y="2729966"/>
                    <a:pt x="3068422" y="2730457"/>
                    <a:pt x="3069280" y="2730947"/>
                  </a:cubicBezTo>
                  <a:cubicBezTo>
                    <a:pt x="3070016" y="2731437"/>
                    <a:pt x="3070874" y="2731683"/>
                    <a:pt x="3071733" y="2732051"/>
                  </a:cubicBezTo>
                  <a:cubicBezTo>
                    <a:pt x="3072591" y="2732419"/>
                    <a:pt x="3073572" y="2732541"/>
                    <a:pt x="3074431" y="2732664"/>
                  </a:cubicBezTo>
                  <a:cubicBezTo>
                    <a:pt x="3075411" y="2732787"/>
                    <a:pt x="3076393" y="2732909"/>
                    <a:pt x="3077374" y="2732909"/>
                  </a:cubicBezTo>
                  <a:cubicBezTo>
                    <a:pt x="3079091" y="2732909"/>
                    <a:pt x="3080930" y="2732664"/>
                    <a:pt x="3082769" y="2732296"/>
                  </a:cubicBezTo>
                  <a:cubicBezTo>
                    <a:pt x="3084609" y="2731928"/>
                    <a:pt x="3086448" y="2731192"/>
                    <a:pt x="3088288" y="2730457"/>
                  </a:cubicBezTo>
                  <a:cubicBezTo>
                    <a:pt x="3090127" y="2729598"/>
                    <a:pt x="3091966" y="2728617"/>
                    <a:pt x="3093806" y="2727391"/>
                  </a:cubicBezTo>
                  <a:cubicBezTo>
                    <a:pt x="3095646" y="2726164"/>
                    <a:pt x="3097362" y="2724816"/>
                    <a:pt x="3098956" y="2723344"/>
                  </a:cubicBezTo>
                  <a:cubicBezTo>
                    <a:pt x="3101531" y="2720891"/>
                    <a:pt x="3103616" y="2718194"/>
                    <a:pt x="3105211" y="2715496"/>
                  </a:cubicBezTo>
                  <a:cubicBezTo>
                    <a:pt x="3106805" y="2712798"/>
                    <a:pt x="3107786" y="2709977"/>
                    <a:pt x="3108276" y="2707402"/>
                  </a:cubicBezTo>
                  <a:cubicBezTo>
                    <a:pt x="3108767" y="2704704"/>
                    <a:pt x="3108644" y="2702252"/>
                    <a:pt x="3108031" y="2699922"/>
                  </a:cubicBezTo>
                  <a:cubicBezTo>
                    <a:pt x="3107418" y="2697592"/>
                    <a:pt x="3106191" y="2695630"/>
                    <a:pt x="3104352" y="2694036"/>
                  </a:cubicBezTo>
                  <a:cubicBezTo>
                    <a:pt x="3103616" y="2693423"/>
                    <a:pt x="3102881" y="2692932"/>
                    <a:pt x="3102145" y="2692564"/>
                  </a:cubicBezTo>
                  <a:cubicBezTo>
                    <a:pt x="3101409" y="2692196"/>
                    <a:pt x="3100551" y="2691828"/>
                    <a:pt x="3099692" y="2691583"/>
                  </a:cubicBezTo>
                  <a:cubicBezTo>
                    <a:pt x="3098834" y="2691338"/>
                    <a:pt x="3097853" y="2691093"/>
                    <a:pt x="3096994" y="2690970"/>
                  </a:cubicBezTo>
                  <a:cubicBezTo>
                    <a:pt x="3096136" y="2690847"/>
                    <a:pt x="3095032" y="2690725"/>
                    <a:pt x="3094051" y="2690847"/>
                  </a:cubicBezTo>
                  <a:moveTo>
                    <a:pt x="55060" y="2731070"/>
                  </a:moveTo>
                  <a:cubicBezTo>
                    <a:pt x="55060" y="2731070"/>
                    <a:pt x="54202" y="2731070"/>
                    <a:pt x="53589" y="2731192"/>
                  </a:cubicBezTo>
                  <a:cubicBezTo>
                    <a:pt x="53098" y="2731192"/>
                    <a:pt x="52608" y="2731437"/>
                    <a:pt x="51995" y="2731683"/>
                  </a:cubicBezTo>
                  <a:cubicBezTo>
                    <a:pt x="51382" y="2731928"/>
                    <a:pt x="50891" y="2732173"/>
                    <a:pt x="50278" y="2732419"/>
                  </a:cubicBezTo>
                  <a:cubicBezTo>
                    <a:pt x="49665" y="2732664"/>
                    <a:pt x="49052" y="2733032"/>
                    <a:pt x="48438" y="2733522"/>
                  </a:cubicBezTo>
                  <a:cubicBezTo>
                    <a:pt x="46722" y="2734626"/>
                    <a:pt x="45005" y="2735975"/>
                    <a:pt x="43288" y="2737446"/>
                  </a:cubicBezTo>
                  <a:cubicBezTo>
                    <a:pt x="41571" y="2738918"/>
                    <a:pt x="40100" y="2740635"/>
                    <a:pt x="38751" y="2742352"/>
                  </a:cubicBezTo>
                  <a:cubicBezTo>
                    <a:pt x="37402" y="2744068"/>
                    <a:pt x="36176" y="2745908"/>
                    <a:pt x="35194" y="2747625"/>
                  </a:cubicBezTo>
                  <a:cubicBezTo>
                    <a:pt x="34213" y="2749341"/>
                    <a:pt x="33600" y="2751181"/>
                    <a:pt x="33232" y="2752775"/>
                  </a:cubicBezTo>
                  <a:cubicBezTo>
                    <a:pt x="32987" y="2753756"/>
                    <a:pt x="32987" y="2754614"/>
                    <a:pt x="32987" y="2755473"/>
                  </a:cubicBezTo>
                  <a:cubicBezTo>
                    <a:pt x="32987" y="2756209"/>
                    <a:pt x="33232" y="2756944"/>
                    <a:pt x="33600" y="2757435"/>
                  </a:cubicBezTo>
                  <a:cubicBezTo>
                    <a:pt x="33968" y="2757925"/>
                    <a:pt x="34336" y="2758293"/>
                    <a:pt x="34949" y="2758661"/>
                  </a:cubicBezTo>
                  <a:cubicBezTo>
                    <a:pt x="35440" y="2758907"/>
                    <a:pt x="36176" y="2759029"/>
                    <a:pt x="36911" y="2759029"/>
                  </a:cubicBezTo>
                  <a:cubicBezTo>
                    <a:pt x="37402" y="2759029"/>
                    <a:pt x="37770" y="2759029"/>
                    <a:pt x="38383" y="2758907"/>
                  </a:cubicBezTo>
                  <a:cubicBezTo>
                    <a:pt x="38996" y="2758784"/>
                    <a:pt x="39364" y="2758661"/>
                    <a:pt x="39977" y="2758416"/>
                  </a:cubicBezTo>
                  <a:cubicBezTo>
                    <a:pt x="40590" y="2758171"/>
                    <a:pt x="41081" y="2757925"/>
                    <a:pt x="41694" y="2757680"/>
                  </a:cubicBezTo>
                  <a:cubicBezTo>
                    <a:pt x="42307" y="2757435"/>
                    <a:pt x="42920" y="2757067"/>
                    <a:pt x="43533" y="2756577"/>
                  </a:cubicBezTo>
                  <a:cubicBezTo>
                    <a:pt x="45250" y="2755473"/>
                    <a:pt x="47090" y="2754124"/>
                    <a:pt x="48684" y="2752652"/>
                  </a:cubicBezTo>
                  <a:cubicBezTo>
                    <a:pt x="50278" y="2751181"/>
                    <a:pt x="51872" y="2749464"/>
                    <a:pt x="53221" y="2747747"/>
                  </a:cubicBezTo>
                  <a:cubicBezTo>
                    <a:pt x="54570" y="2746030"/>
                    <a:pt x="55796" y="2744191"/>
                    <a:pt x="56777" y="2742352"/>
                  </a:cubicBezTo>
                  <a:cubicBezTo>
                    <a:pt x="57758" y="2740635"/>
                    <a:pt x="58371" y="2738795"/>
                    <a:pt x="58739" y="2737201"/>
                  </a:cubicBezTo>
                  <a:cubicBezTo>
                    <a:pt x="58984" y="2736220"/>
                    <a:pt x="58984" y="2735239"/>
                    <a:pt x="58984" y="2734503"/>
                  </a:cubicBezTo>
                  <a:cubicBezTo>
                    <a:pt x="58984" y="2733767"/>
                    <a:pt x="58739" y="2733032"/>
                    <a:pt x="58371" y="2732541"/>
                  </a:cubicBezTo>
                  <a:cubicBezTo>
                    <a:pt x="58003" y="2732051"/>
                    <a:pt x="57636" y="2731683"/>
                    <a:pt x="57022" y="2731437"/>
                  </a:cubicBezTo>
                  <a:cubicBezTo>
                    <a:pt x="56409" y="2731192"/>
                    <a:pt x="55796" y="2731070"/>
                    <a:pt x="55060" y="2731070"/>
                  </a:cubicBezTo>
                  <a:moveTo>
                    <a:pt x="45863" y="2776810"/>
                  </a:moveTo>
                  <a:cubicBezTo>
                    <a:pt x="45863" y="2776810"/>
                    <a:pt x="44882" y="2776810"/>
                    <a:pt x="44392" y="2776933"/>
                  </a:cubicBezTo>
                  <a:cubicBezTo>
                    <a:pt x="43901" y="2776933"/>
                    <a:pt x="43288" y="2777178"/>
                    <a:pt x="42675" y="2777423"/>
                  </a:cubicBezTo>
                  <a:cubicBezTo>
                    <a:pt x="42062" y="2777669"/>
                    <a:pt x="41449" y="2777914"/>
                    <a:pt x="40835" y="2778282"/>
                  </a:cubicBezTo>
                  <a:cubicBezTo>
                    <a:pt x="40222" y="2778650"/>
                    <a:pt x="39486" y="2779017"/>
                    <a:pt x="38873" y="2779385"/>
                  </a:cubicBezTo>
                  <a:cubicBezTo>
                    <a:pt x="37157" y="2780489"/>
                    <a:pt x="35317" y="2781961"/>
                    <a:pt x="33723" y="2783432"/>
                  </a:cubicBezTo>
                  <a:cubicBezTo>
                    <a:pt x="32129" y="2785027"/>
                    <a:pt x="30535" y="2786743"/>
                    <a:pt x="29186" y="2788460"/>
                  </a:cubicBezTo>
                  <a:cubicBezTo>
                    <a:pt x="27837" y="2790300"/>
                    <a:pt x="26610" y="2792016"/>
                    <a:pt x="25752" y="2793855"/>
                  </a:cubicBezTo>
                  <a:cubicBezTo>
                    <a:pt x="24894" y="2795695"/>
                    <a:pt x="24158" y="2797412"/>
                    <a:pt x="23913" y="2799006"/>
                  </a:cubicBezTo>
                  <a:cubicBezTo>
                    <a:pt x="23790" y="2799987"/>
                    <a:pt x="23667" y="2800845"/>
                    <a:pt x="23913" y="2801581"/>
                  </a:cubicBezTo>
                  <a:cubicBezTo>
                    <a:pt x="23913" y="2802317"/>
                    <a:pt x="24158" y="2802930"/>
                    <a:pt x="24526" y="2803421"/>
                  </a:cubicBezTo>
                  <a:cubicBezTo>
                    <a:pt x="24894" y="2803911"/>
                    <a:pt x="25262" y="2804279"/>
                    <a:pt x="25875" y="2804525"/>
                  </a:cubicBezTo>
                  <a:cubicBezTo>
                    <a:pt x="26365" y="2804770"/>
                    <a:pt x="27101" y="2804892"/>
                    <a:pt x="27837" y="2804892"/>
                  </a:cubicBezTo>
                  <a:cubicBezTo>
                    <a:pt x="28327" y="2804892"/>
                    <a:pt x="28818" y="2804892"/>
                    <a:pt x="29308" y="2804770"/>
                  </a:cubicBezTo>
                  <a:cubicBezTo>
                    <a:pt x="29799" y="2804770"/>
                    <a:pt x="30412" y="2804525"/>
                    <a:pt x="31025" y="2804279"/>
                  </a:cubicBezTo>
                  <a:cubicBezTo>
                    <a:pt x="31638" y="2804034"/>
                    <a:pt x="32251" y="2803789"/>
                    <a:pt x="32865" y="2803421"/>
                  </a:cubicBezTo>
                  <a:cubicBezTo>
                    <a:pt x="33478" y="2803053"/>
                    <a:pt x="34213" y="2802685"/>
                    <a:pt x="34827" y="2802317"/>
                  </a:cubicBezTo>
                  <a:cubicBezTo>
                    <a:pt x="36666" y="2801213"/>
                    <a:pt x="38383" y="2799742"/>
                    <a:pt x="39977" y="2798270"/>
                  </a:cubicBezTo>
                  <a:cubicBezTo>
                    <a:pt x="41571" y="2796799"/>
                    <a:pt x="43165" y="2794959"/>
                    <a:pt x="44514" y="2793242"/>
                  </a:cubicBezTo>
                  <a:cubicBezTo>
                    <a:pt x="45863" y="2791403"/>
                    <a:pt x="47090" y="2789686"/>
                    <a:pt x="47948" y="2787847"/>
                  </a:cubicBezTo>
                  <a:cubicBezTo>
                    <a:pt x="48806" y="2786007"/>
                    <a:pt x="49419" y="2784290"/>
                    <a:pt x="49787" y="2782819"/>
                  </a:cubicBezTo>
                  <a:cubicBezTo>
                    <a:pt x="49910" y="2781838"/>
                    <a:pt x="50033" y="2780980"/>
                    <a:pt x="49910" y="2780244"/>
                  </a:cubicBezTo>
                  <a:cubicBezTo>
                    <a:pt x="49910" y="2779508"/>
                    <a:pt x="49665" y="2778895"/>
                    <a:pt x="49297" y="2778404"/>
                  </a:cubicBezTo>
                  <a:cubicBezTo>
                    <a:pt x="48929" y="2777914"/>
                    <a:pt x="48561" y="2777546"/>
                    <a:pt x="47948" y="2777301"/>
                  </a:cubicBezTo>
                  <a:cubicBezTo>
                    <a:pt x="47457" y="2777055"/>
                    <a:pt x="46722" y="2776933"/>
                    <a:pt x="45986" y="2776933"/>
                  </a:cubicBezTo>
                  <a:moveTo>
                    <a:pt x="3018389" y="2760746"/>
                  </a:moveTo>
                  <a:cubicBezTo>
                    <a:pt x="3016795" y="2760746"/>
                    <a:pt x="3014955" y="2760991"/>
                    <a:pt x="3013239" y="2761359"/>
                  </a:cubicBezTo>
                  <a:cubicBezTo>
                    <a:pt x="3011522" y="2761727"/>
                    <a:pt x="3009683" y="2762340"/>
                    <a:pt x="3007966" y="2763076"/>
                  </a:cubicBezTo>
                  <a:cubicBezTo>
                    <a:pt x="3006126" y="2763812"/>
                    <a:pt x="3004410" y="2764792"/>
                    <a:pt x="3002693" y="2765896"/>
                  </a:cubicBezTo>
                  <a:cubicBezTo>
                    <a:pt x="3000976" y="2767000"/>
                    <a:pt x="2999259" y="2768349"/>
                    <a:pt x="2997665" y="2769820"/>
                  </a:cubicBezTo>
                  <a:cubicBezTo>
                    <a:pt x="2995090" y="2772150"/>
                    <a:pt x="2992882" y="2774848"/>
                    <a:pt x="2991288" y="2777423"/>
                  </a:cubicBezTo>
                  <a:cubicBezTo>
                    <a:pt x="2989694" y="2779999"/>
                    <a:pt x="2988468" y="2782819"/>
                    <a:pt x="2987855" y="2785517"/>
                  </a:cubicBezTo>
                  <a:cubicBezTo>
                    <a:pt x="2987242" y="2788215"/>
                    <a:pt x="2987242" y="2790790"/>
                    <a:pt x="2987732" y="2793120"/>
                  </a:cubicBezTo>
                  <a:cubicBezTo>
                    <a:pt x="2988222" y="2795450"/>
                    <a:pt x="2989326" y="2797535"/>
                    <a:pt x="2991043" y="2799251"/>
                  </a:cubicBezTo>
                  <a:cubicBezTo>
                    <a:pt x="2991656" y="2799865"/>
                    <a:pt x="2992392" y="2800478"/>
                    <a:pt x="2993250" y="2800968"/>
                  </a:cubicBezTo>
                  <a:cubicBezTo>
                    <a:pt x="2993986" y="2801459"/>
                    <a:pt x="2994845" y="2801827"/>
                    <a:pt x="2995825" y="2802195"/>
                  </a:cubicBezTo>
                  <a:cubicBezTo>
                    <a:pt x="2996807" y="2802562"/>
                    <a:pt x="2997665" y="2802808"/>
                    <a:pt x="2998646" y="2802930"/>
                  </a:cubicBezTo>
                  <a:cubicBezTo>
                    <a:pt x="2999627" y="2803053"/>
                    <a:pt x="3000608" y="2803175"/>
                    <a:pt x="3001712" y="2803175"/>
                  </a:cubicBezTo>
                  <a:cubicBezTo>
                    <a:pt x="3003306" y="2803175"/>
                    <a:pt x="3005145" y="2802930"/>
                    <a:pt x="3006862" y="2802562"/>
                  </a:cubicBezTo>
                  <a:cubicBezTo>
                    <a:pt x="3008579" y="2802195"/>
                    <a:pt x="3010418" y="2801581"/>
                    <a:pt x="3012258" y="2800845"/>
                  </a:cubicBezTo>
                  <a:cubicBezTo>
                    <a:pt x="3014097" y="2800110"/>
                    <a:pt x="3015814" y="2799129"/>
                    <a:pt x="3017531" y="2798025"/>
                  </a:cubicBezTo>
                  <a:cubicBezTo>
                    <a:pt x="3019248" y="2796921"/>
                    <a:pt x="3020965" y="2795572"/>
                    <a:pt x="3022558" y="2794224"/>
                  </a:cubicBezTo>
                  <a:cubicBezTo>
                    <a:pt x="3025256" y="2791771"/>
                    <a:pt x="3027341" y="2789196"/>
                    <a:pt x="3029058" y="2786498"/>
                  </a:cubicBezTo>
                  <a:cubicBezTo>
                    <a:pt x="3030775" y="2783800"/>
                    <a:pt x="3031878" y="2780980"/>
                    <a:pt x="3032491" y="2778282"/>
                  </a:cubicBezTo>
                  <a:cubicBezTo>
                    <a:pt x="3033105" y="2775584"/>
                    <a:pt x="3033105" y="2773009"/>
                    <a:pt x="3032491" y="2770679"/>
                  </a:cubicBezTo>
                  <a:cubicBezTo>
                    <a:pt x="3032001" y="2768349"/>
                    <a:pt x="3030775" y="2766264"/>
                    <a:pt x="3029058" y="2764547"/>
                  </a:cubicBezTo>
                  <a:cubicBezTo>
                    <a:pt x="3028445" y="2763934"/>
                    <a:pt x="3027709" y="2763321"/>
                    <a:pt x="3026850" y="2762830"/>
                  </a:cubicBezTo>
                  <a:cubicBezTo>
                    <a:pt x="3026115" y="2762340"/>
                    <a:pt x="3025256" y="2761972"/>
                    <a:pt x="3024275" y="2761604"/>
                  </a:cubicBezTo>
                  <a:cubicBezTo>
                    <a:pt x="3023417" y="2761237"/>
                    <a:pt x="3022436" y="2760991"/>
                    <a:pt x="3021455" y="2760869"/>
                  </a:cubicBezTo>
                  <a:cubicBezTo>
                    <a:pt x="3020474" y="2760746"/>
                    <a:pt x="3019493" y="2760623"/>
                    <a:pt x="3018389" y="2760623"/>
                  </a:cubicBezTo>
                  <a:moveTo>
                    <a:pt x="38260" y="2822428"/>
                  </a:moveTo>
                  <a:cubicBezTo>
                    <a:pt x="38260" y="2822428"/>
                    <a:pt x="37279" y="2822428"/>
                    <a:pt x="36666" y="2822551"/>
                  </a:cubicBezTo>
                  <a:cubicBezTo>
                    <a:pt x="36053" y="2822551"/>
                    <a:pt x="35440" y="2822796"/>
                    <a:pt x="34827" y="2823041"/>
                  </a:cubicBezTo>
                  <a:cubicBezTo>
                    <a:pt x="34213" y="2823287"/>
                    <a:pt x="33478" y="2823532"/>
                    <a:pt x="32865" y="2823900"/>
                  </a:cubicBezTo>
                  <a:cubicBezTo>
                    <a:pt x="32129" y="2824268"/>
                    <a:pt x="31393" y="2824635"/>
                    <a:pt x="30657" y="2825126"/>
                  </a:cubicBezTo>
                  <a:cubicBezTo>
                    <a:pt x="28818" y="2826352"/>
                    <a:pt x="27101" y="2827701"/>
                    <a:pt x="25507" y="2829295"/>
                  </a:cubicBezTo>
                  <a:cubicBezTo>
                    <a:pt x="23913" y="2830890"/>
                    <a:pt x="22318" y="2832606"/>
                    <a:pt x="20970" y="2834446"/>
                  </a:cubicBezTo>
                  <a:cubicBezTo>
                    <a:pt x="19621" y="2836285"/>
                    <a:pt x="18517" y="2838125"/>
                    <a:pt x="17659" y="2839841"/>
                  </a:cubicBezTo>
                  <a:cubicBezTo>
                    <a:pt x="16800" y="2841681"/>
                    <a:pt x="16187" y="2843398"/>
                    <a:pt x="15942" y="2844992"/>
                  </a:cubicBezTo>
                  <a:cubicBezTo>
                    <a:pt x="15819" y="2845973"/>
                    <a:pt x="15819" y="2846709"/>
                    <a:pt x="15942" y="2847445"/>
                  </a:cubicBezTo>
                  <a:cubicBezTo>
                    <a:pt x="15942" y="2848180"/>
                    <a:pt x="16310" y="2848793"/>
                    <a:pt x="16555" y="2849284"/>
                  </a:cubicBezTo>
                  <a:cubicBezTo>
                    <a:pt x="16923" y="2849775"/>
                    <a:pt x="17291" y="2850143"/>
                    <a:pt x="17904" y="2850388"/>
                  </a:cubicBezTo>
                  <a:cubicBezTo>
                    <a:pt x="18517" y="2850633"/>
                    <a:pt x="19007" y="2850756"/>
                    <a:pt x="19743" y="2850756"/>
                  </a:cubicBezTo>
                  <a:cubicBezTo>
                    <a:pt x="20234" y="2850756"/>
                    <a:pt x="20724" y="2850756"/>
                    <a:pt x="21337" y="2850633"/>
                  </a:cubicBezTo>
                  <a:cubicBezTo>
                    <a:pt x="21951" y="2850633"/>
                    <a:pt x="22564" y="2850388"/>
                    <a:pt x="23177" y="2850143"/>
                  </a:cubicBezTo>
                  <a:cubicBezTo>
                    <a:pt x="23790" y="2849897"/>
                    <a:pt x="24526" y="2849652"/>
                    <a:pt x="25139" y="2849284"/>
                  </a:cubicBezTo>
                  <a:cubicBezTo>
                    <a:pt x="25875" y="2848916"/>
                    <a:pt x="26488" y="2848548"/>
                    <a:pt x="27224" y="2848058"/>
                  </a:cubicBezTo>
                  <a:cubicBezTo>
                    <a:pt x="29063" y="2846831"/>
                    <a:pt x="30780" y="2845483"/>
                    <a:pt x="32497" y="2843766"/>
                  </a:cubicBezTo>
                  <a:cubicBezTo>
                    <a:pt x="34091" y="2842171"/>
                    <a:pt x="35685" y="2840332"/>
                    <a:pt x="37034" y="2838615"/>
                  </a:cubicBezTo>
                  <a:cubicBezTo>
                    <a:pt x="38383" y="2836776"/>
                    <a:pt x="39486" y="2834936"/>
                    <a:pt x="40345" y="2833097"/>
                  </a:cubicBezTo>
                  <a:cubicBezTo>
                    <a:pt x="41203" y="2831258"/>
                    <a:pt x="41816" y="2829541"/>
                    <a:pt x="42062" y="2827947"/>
                  </a:cubicBezTo>
                  <a:cubicBezTo>
                    <a:pt x="42184" y="2826965"/>
                    <a:pt x="42184" y="2826230"/>
                    <a:pt x="42062" y="2825494"/>
                  </a:cubicBezTo>
                  <a:cubicBezTo>
                    <a:pt x="42062" y="2824758"/>
                    <a:pt x="41694" y="2824145"/>
                    <a:pt x="41449" y="2823777"/>
                  </a:cubicBezTo>
                  <a:cubicBezTo>
                    <a:pt x="41081" y="2823287"/>
                    <a:pt x="40713" y="2822919"/>
                    <a:pt x="40100" y="2822673"/>
                  </a:cubicBezTo>
                  <a:cubicBezTo>
                    <a:pt x="39609" y="2822428"/>
                    <a:pt x="38996" y="2822305"/>
                    <a:pt x="38260" y="2822305"/>
                  </a:cubicBezTo>
                  <a:moveTo>
                    <a:pt x="2941378" y="2829541"/>
                  </a:moveTo>
                  <a:cubicBezTo>
                    <a:pt x="2939784" y="2829541"/>
                    <a:pt x="2938190" y="2829663"/>
                    <a:pt x="2936473" y="2830031"/>
                  </a:cubicBezTo>
                  <a:cubicBezTo>
                    <a:pt x="2934756" y="2830399"/>
                    <a:pt x="2933039" y="2830890"/>
                    <a:pt x="2931322" y="2831625"/>
                  </a:cubicBezTo>
                  <a:cubicBezTo>
                    <a:pt x="2929606" y="2832361"/>
                    <a:pt x="2927889" y="2833220"/>
                    <a:pt x="2926172" y="2834201"/>
                  </a:cubicBezTo>
                  <a:cubicBezTo>
                    <a:pt x="2924455" y="2835304"/>
                    <a:pt x="2922861" y="2836408"/>
                    <a:pt x="2921267" y="2837880"/>
                  </a:cubicBezTo>
                  <a:cubicBezTo>
                    <a:pt x="2918569" y="2840210"/>
                    <a:pt x="2916362" y="2842785"/>
                    <a:pt x="2914645" y="2845483"/>
                  </a:cubicBezTo>
                  <a:cubicBezTo>
                    <a:pt x="2912928" y="2848180"/>
                    <a:pt x="2911702" y="2850878"/>
                    <a:pt x="2910966" y="2853698"/>
                  </a:cubicBezTo>
                  <a:cubicBezTo>
                    <a:pt x="2910230" y="2856396"/>
                    <a:pt x="2910108" y="2859094"/>
                    <a:pt x="2910476" y="2861547"/>
                  </a:cubicBezTo>
                  <a:cubicBezTo>
                    <a:pt x="2910844" y="2863999"/>
                    <a:pt x="2911824" y="2866207"/>
                    <a:pt x="2913419" y="2868046"/>
                  </a:cubicBezTo>
                  <a:cubicBezTo>
                    <a:pt x="2914032" y="2868782"/>
                    <a:pt x="2914768" y="2869395"/>
                    <a:pt x="2915626" y="2870008"/>
                  </a:cubicBezTo>
                  <a:cubicBezTo>
                    <a:pt x="2916484" y="2870621"/>
                    <a:pt x="2917343" y="2870989"/>
                    <a:pt x="2918201" y="2871357"/>
                  </a:cubicBezTo>
                  <a:cubicBezTo>
                    <a:pt x="2919060" y="2871725"/>
                    <a:pt x="2920164" y="2871970"/>
                    <a:pt x="2921144" y="2872216"/>
                  </a:cubicBezTo>
                  <a:cubicBezTo>
                    <a:pt x="2922125" y="2872461"/>
                    <a:pt x="2923229" y="2872461"/>
                    <a:pt x="2924333" y="2872461"/>
                  </a:cubicBezTo>
                  <a:cubicBezTo>
                    <a:pt x="2925927" y="2872461"/>
                    <a:pt x="2927644" y="2872338"/>
                    <a:pt x="2929361" y="2871970"/>
                  </a:cubicBezTo>
                  <a:cubicBezTo>
                    <a:pt x="2931077" y="2871603"/>
                    <a:pt x="2932794" y="2871112"/>
                    <a:pt x="2934511" y="2870376"/>
                  </a:cubicBezTo>
                  <a:cubicBezTo>
                    <a:pt x="2936228" y="2869640"/>
                    <a:pt x="2937944" y="2868782"/>
                    <a:pt x="2939661" y="2867678"/>
                  </a:cubicBezTo>
                  <a:cubicBezTo>
                    <a:pt x="2941378" y="2866575"/>
                    <a:pt x="2943095" y="2865348"/>
                    <a:pt x="2944689" y="2863999"/>
                  </a:cubicBezTo>
                  <a:cubicBezTo>
                    <a:pt x="2947387" y="2861670"/>
                    <a:pt x="2949594" y="2859094"/>
                    <a:pt x="2951311" y="2856396"/>
                  </a:cubicBezTo>
                  <a:cubicBezTo>
                    <a:pt x="2953028" y="2853698"/>
                    <a:pt x="2954254" y="2850878"/>
                    <a:pt x="2954990" y="2848180"/>
                  </a:cubicBezTo>
                  <a:cubicBezTo>
                    <a:pt x="2955726" y="2845483"/>
                    <a:pt x="2955848" y="2842785"/>
                    <a:pt x="2955480" y="2840455"/>
                  </a:cubicBezTo>
                  <a:cubicBezTo>
                    <a:pt x="2955112" y="2838002"/>
                    <a:pt x="2954132" y="2835918"/>
                    <a:pt x="2952415" y="2834078"/>
                  </a:cubicBezTo>
                  <a:cubicBezTo>
                    <a:pt x="2951802" y="2833342"/>
                    <a:pt x="2950943" y="2832729"/>
                    <a:pt x="2950207" y="2832116"/>
                  </a:cubicBezTo>
                  <a:cubicBezTo>
                    <a:pt x="2949349" y="2831625"/>
                    <a:pt x="2948491" y="2831135"/>
                    <a:pt x="2947632" y="2830767"/>
                  </a:cubicBezTo>
                  <a:cubicBezTo>
                    <a:pt x="2946774" y="2830399"/>
                    <a:pt x="2945670" y="2830154"/>
                    <a:pt x="2944689" y="2829908"/>
                  </a:cubicBezTo>
                  <a:cubicBezTo>
                    <a:pt x="2943708" y="2829663"/>
                    <a:pt x="2942604" y="2829663"/>
                    <a:pt x="2941501" y="2829663"/>
                  </a:cubicBezTo>
                  <a:moveTo>
                    <a:pt x="32129" y="2867556"/>
                  </a:moveTo>
                  <a:cubicBezTo>
                    <a:pt x="32129" y="2867556"/>
                    <a:pt x="31025" y="2867556"/>
                    <a:pt x="30412" y="2867678"/>
                  </a:cubicBezTo>
                  <a:cubicBezTo>
                    <a:pt x="29799" y="2867801"/>
                    <a:pt x="29186" y="2868046"/>
                    <a:pt x="28450" y="2868291"/>
                  </a:cubicBezTo>
                  <a:cubicBezTo>
                    <a:pt x="27837" y="2868537"/>
                    <a:pt x="27101" y="2868905"/>
                    <a:pt x="26365" y="2869273"/>
                  </a:cubicBezTo>
                  <a:cubicBezTo>
                    <a:pt x="25629" y="2869640"/>
                    <a:pt x="24894" y="2870131"/>
                    <a:pt x="24158" y="2870621"/>
                  </a:cubicBezTo>
                  <a:cubicBezTo>
                    <a:pt x="22318" y="2871848"/>
                    <a:pt x="20602" y="2873319"/>
                    <a:pt x="18885" y="2875036"/>
                  </a:cubicBezTo>
                  <a:cubicBezTo>
                    <a:pt x="17291" y="2876630"/>
                    <a:pt x="15696" y="2878470"/>
                    <a:pt x="14348" y="2880309"/>
                  </a:cubicBezTo>
                  <a:cubicBezTo>
                    <a:pt x="12999" y="2882148"/>
                    <a:pt x="11895" y="2883988"/>
                    <a:pt x="11037" y="2885827"/>
                  </a:cubicBezTo>
                  <a:cubicBezTo>
                    <a:pt x="10178" y="2887667"/>
                    <a:pt x="9688" y="2889384"/>
                    <a:pt x="9442" y="2890855"/>
                  </a:cubicBezTo>
                  <a:cubicBezTo>
                    <a:pt x="9442" y="2891714"/>
                    <a:pt x="9442" y="2892572"/>
                    <a:pt x="9442" y="2893185"/>
                  </a:cubicBezTo>
                  <a:cubicBezTo>
                    <a:pt x="9442" y="2893921"/>
                    <a:pt x="9810" y="2894411"/>
                    <a:pt x="10178" y="2894902"/>
                  </a:cubicBezTo>
                  <a:cubicBezTo>
                    <a:pt x="10546" y="2895393"/>
                    <a:pt x="10914" y="2895760"/>
                    <a:pt x="11527" y="2896006"/>
                  </a:cubicBezTo>
                  <a:cubicBezTo>
                    <a:pt x="12018" y="2896251"/>
                    <a:pt x="12631" y="2896373"/>
                    <a:pt x="13367" y="2896373"/>
                  </a:cubicBezTo>
                  <a:cubicBezTo>
                    <a:pt x="13857" y="2896373"/>
                    <a:pt x="14470" y="2896373"/>
                    <a:pt x="15083" y="2896251"/>
                  </a:cubicBezTo>
                  <a:cubicBezTo>
                    <a:pt x="15696" y="2896128"/>
                    <a:pt x="16310" y="2895883"/>
                    <a:pt x="17045" y="2895638"/>
                  </a:cubicBezTo>
                  <a:cubicBezTo>
                    <a:pt x="17659" y="2895393"/>
                    <a:pt x="18394" y="2895024"/>
                    <a:pt x="19130" y="2894657"/>
                  </a:cubicBezTo>
                  <a:cubicBezTo>
                    <a:pt x="19866" y="2894289"/>
                    <a:pt x="20602" y="2893798"/>
                    <a:pt x="21337" y="2893308"/>
                  </a:cubicBezTo>
                  <a:cubicBezTo>
                    <a:pt x="23177" y="2892081"/>
                    <a:pt x="24894" y="2890610"/>
                    <a:pt x="26610" y="2888893"/>
                  </a:cubicBezTo>
                  <a:cubicBezTo>
                    <a:pt x="28205" y="2887299"/>
                    <a:pt x="29799" y="2885459"/>
                    <a:pt x="31148" y="2883620"/>
                  </a:cubicBezTo>
                  <a:cubicBezTo>
                    <a:pt x="32497" y="2881781"/>
                    <a:pt x="33600" y="2879941"/>
                    <a:pt x="34459" y="2878102"/>
                  </a:cubicBezTo>
                  <a:cubicBezTo>
                    <a:pt x="35317" y="2876262"/>
                    <a:pt x="35808" y="2874546"/>
                    <a:pt x="36053" y="2873074"/>
                  </a:cubicBezTo>
                  <a:cubicBezTo>
                    <a:pt x="36053" y="2872216"/>
                    <a:pt x="36053" y="2871357"/>
                    <a:pt x="36053" y="2870744"/>
                  </a:cubicBezTo>
                  <a:cubicBezTo>
                    <a:pt x="36053" y="2870131"/>
                    <a:pt x="35685" y="2869518"/>
                    <a:pt x="35317" y="2869027"/>
                  </a:cubicBezTo>
                  <a:cubicBezTo>
                    <a:pt x="34949" y="2868537"/>
                    <a:pt x="34581" y="2868169"/>
                    <a:pt x="33968" y="2868046"/>
                  </a:cubicBezTo>
                  <a:cubicBezTo>
                    <a:pt x="33478" y="2867801"/>
                    <a:pt x="32865" y="2867678"/>
                    <a:pt x="32129" y="2867678"/>
                  </a:cubicBezTo>
                  <a:moveTo>
                    <a:pt x="2862896" y="2896619"/>
                  </a:moveTo>
                  <a:cubicBezTo>
                    <a:pt x="2861424" y="2896619"/>
                    <a:pt x="2859830" y="2896741"/>
                    <a:pt x="2858236" y="2897109"/>
                  </a:cubicBezTo>
                  <a:cubicBezTo>
                    <a:pt x="2856641" y="2897477"/>
                    <a:pt x="2855047" y="2897968"/>
                    <a:pt x="2853331" y="2898581"/>
                  </a:cubicBezTo>
                  <a:cubicBezTo>
                    <a:pt x="2851736" y="2899194"/>
                    <a:pt x="2850020" y="2900052"/>
                    <a:pt x="2848426" y="2901033"/>
                  </a:cubicBezTo>
                  <a:cubicBezTo>
                    <a:pt x="2846831" y="2902014"/>
                    <a:pt x="2845237" y="2903118"/>
                    <a:pt x="2843643" y="2904467"/>
                  </a:cubicBezTo>
                  <a:cubicBezTo>
                    <a:pt x="2840823" y="2906797"/>
                    <a:pt x="2838615" y="2909372"/>
                    <a:pt x="2836776" y="2911947"/>
                  </a:cubicBezTo>
                  <a:cubicBezTo>
                    <a:pt x="2834936" y="2914645"/>
                    <a:pt x="2833587" y="2917343"/>
                    <a:pt x="2832729" y="2920164"/>
                  </a:cubicBezTo>
                  <a:cubicBezTo>
                    <a:pt x="2831871" y="2922861"/>
                    <a:pt x="2831625" y="2925559"/>
                    <a:pt x="2831871" y="2928134"/>
                  </a:cubicBezTo>
                  <a:cubicBezTo>
                    <a:pt x="2832116" y="2930587"/>
                    <a:pt x="2832974" y="2932917"/>
                    <a:pt x="2834446" y="2934879"/>
                  </a:cubicBezTo>
                  <a:cubicBezTo>
                    <a:pt x="2835059" y="2935737"/>
                    <a:pt x="2835795" y="2936351"/>
                    <a:pt x="2836653" y="2936964"/>
                  </a:cubicBezTo>
                  <a:cubicBezTo>
                    <a:pt x="2837511" y="2937577"/>
                    <a:pt x="2838370" y="2938067"/>
                    <a:pt x="2839228" y="2938558"/>
                  </a:cubicBezTo>
                  <a:cubicBezTo>
                    <a:pt x="2840209" y="2938926"/>
                    <a:pt x="2841190" y="2939294"/>
                    <a:pt x="2842294" y="2939539"/>
                  </a:cubicBezTo>
                  <a:cubicBezTo>
                    <a:pt x="2843398" y="2939784"/>
                    <a:pt x="2844501" y="2939907"/>
                    <a:pt x="2845605" y="2939907"/>
                  </a:cubicBezTo>
                  <a:cubicBezTo>
                    <a:pt x="2847076" y="2939907"/>
                    <a:pt x="2848671" y="2939784"/>
                    <a:pt x="2850388" y="2939416"/>
                  </a:cubicBezTo>
                  <a:cubicBezTo>
                    <a:pt x="2851981" y="2939049"/>
                    <a:pt x="2853698" y="2938558"/>
                    <a:pt x="2855293" y="2937945"/>
                  </a:cubicBezTo>
                  <a:cubicBezTo>
                    <a:pt x="2856887" y="2937332"/>
                    <a:pt x="2858604" y="2936473"/>
                    <a:pt x="2860321" y="2935492"/>
                  </a:cubicBezTo>
                  <a:cubicBezTo>
                    <a:pt x="2862037" y="2934511"/>
                    <a:pt x="2863631" y="2933407"/>
                    <a:pt x="2865226" y="2932059"/>
                  </a:cubicBezTo>
                  <a:cubicBezTo>
                    <a:pt x="2867923" y="2929729"/>
                    <a:pt x="2870253" y="2927153"/>
                    <a:pt x="2872093" y="2924456"/>
                  </a:cubicBezTo>
                  <a:cubicBezTo>
                    <a:pt x="2873932" y="2921758"/>
                    <a:pt x="2875281" y="2918937"/>
                    <a:pt x="2876017" y="2916239"/>
                  </a:cubicBezTo>
                  <a:cubicBezTo>
                    <a:pt x="2876876" y="2913541"/>
                    <a:pt x="2877121" y="2910844"/>
                    <a:pt x="2876753" y="2908391"/>
                  </a:cubicBezTo>
                  <a:cubicBezTo>
                    <a:pt x="2876507" y="2905939"/>
                    <a:pt x="2875526" y="2903609"/>
                    <a:pt x="2874055" y="2901769"/>
                  </a:cubicBezTo>
                  <a:cubicBezTo>
                    <a:pt x="2873442" y="2900911"/>
                    <a:pt x="2872706" y="2900298"/>
                    <a:pt x="2871848" y="2899684"/>
                  </a:cubicBezTo>
                  <a:cubicBezTo>
                    <a:pt x="2870989" y="2899071"/>
                    <a:pt x="2870131" y="2898581"/>
                    <a:pt x="2869150" y="2898213"/>
                  </a:cubicBezTo>
                  <a:cubicBezTo>
                    <a:pt x="2868169" y="2897845"/>
                    <a:pt x="2867188" y="2897477"/>
                    <a:pt x="2866084" y="2897232"/>
                  </a:cubicBezTo>
                  <a:cubicBezTo>
                    <a:pt x="2864980" y="2896986"/>
                    <a:pt x="2863877" y="2896864"/>
                    <a:pt x="2862773" y="2896864"/>
                  </a:cubicBezTo>
                  <a:moveTo>
                    <a:pt x="27592" y="2912438"/>
                  </a:moveTo>
                  <a:cubicBezTo>
                    <a:pt x="27592" y="2912438"/>
                    <a:pt x="26488" y="2912438"/>
                    <a:pt x="25752" y="2912683"/>
                  </a:cubicBezTo>
                  <a:cubicBezTo>
                    <a:pt x="25139" y="2912806"/>
                    <a:pt x="24403" y="2913051"/>
                    <a:pt x="23667" y="2913296"/>
                  </a:cubicBezTo>
                  <a:cubicBezTo>
                    <a:pt x="22932" y="2913541"/>
                    <a:pt x="22196" y="2913909"/>
                    <a:pt x="21460" y="2914400"/>
                  </a:cubicBezTo>
                  <a:cubicBezTo>
                    <a:pt x="20724" y="2914891"/>
                    <a:pt x="19866" y="2915381"/>
                    <a:pt x="19007" y="2915871"/>
                  </a:cubicBezTo>
                  <a:cubicBezTo>
                    <a:pt x="17168" y="2917221"/>
                    <a:pt x="15451" y="2918692"/>
                    <a:pt x="13734" y="2920409"/>
                  </a:cubicBezTo>
                  <a:cubicBezTo>
                    <a:pt x="12140" y="2922126"/>
                    <a:pt x="10546" y="2923965"/>
                    <a:pt x="9320" y="2925804"/>
                  </a:cubicBezTo>
                  <a:cubicBezTo>
                    <a:pt x="7971" y="2927644"/>
                    <a:pt x="6990" y="2929606"/>
                    <a:pt x="6131" y="2931323"/>
                  </a:cubicBezTo>
                  <a:cubicBezTo>
                    <a:pt x="5396" y="2933162"/>
                    <a:pt x="4783" y="2934879"/>
                    <a:pt x="4660" y="2936473"/>
                  </a:cubicBezTo>
                  <a:cubicBezTo>
                    <a:pt x="4660" y="2937332"/>
                    <a:pt x="4660" y="2938067"/>
                    <a:pt x="4660" y="2938681"/>
                  </a:cubicBezTo>
                  <a:cubicBezTo>
                    <a:pt x="4783" y="2939294"/>
                    <a:pt x="5028" y="2939907"/>
                    <a:pt x="5396" y="2940274"/>
                  </a:cubicBezTo>
                  <a:cubicBezTo>
                    <a:pt x="5764" y="2940765"/>
                    <a:pt x="6131" y="2941010"/>
                    <a:pt x="6622" y="2941256"/>
                  </a:cubicBezTo>
                  <a:cubicBezTo>
                    <a:pt x="7112" y="2941501"/>
                    <a:pt x="7726" y="2941624"/>
                    <a:pt x="8339" y="2941624"/>
                  </a:cubicBezTo>
                  <a:cubicBezTo>
                    <a:pt x="8829" y="2941624"/>
                    <a:pt x="9442" y="2941624"/>
                    <a:pt x="10178" y="2941501"/>
                  </a:cubicBezTo>
                  <a:cubicBezTo>
                    <a:pt x="10791" y="2941378"/>
                    <a:pt x="11527" y="2941133"/>
                    <a:pt x="12263" y="2940888"/>
                  </a:cubicBezTo>
                  <a:cubicBezTo>
                    <a:pt x="12999" y="2940642"/>
                    <a:pt x="13734" y="2940274"/>
                    <a:pt x="14470" y="2939784"/>
                  </a:cubicBezTo>
                  <a:cubicBezTo>
                    <a:pt x="15206" y="2939294"/>
                    <a:pt x="16064" y="2938803"/>
                    <a:pt x="16923" y="2938313"/>
                  </a:cubicBezTo>
                  <a:cubicBezTo>
                    <a:pt x="18762" y="2936964"/>
                    <a:pt x="20602" y="2935492"/>
                    <a:pt x="22196" y="2933775"/>
                  </a:cubicBezTo>
                  <a:cubicBezTo>
                    <a:pt x="23790" y="2932059"/>
                    <a:pt x="25384" y="2930219"/>
                    <a:pt x="26610" y="2928379"/>
                  </a:cubicBezTo>
                  <a:cubicBezTo>
                    <a:pt x="27959" y="2926540"/>
                    <a:pt x="28940" y="2924578"/>
                    <a:pt x="29799" y="2922861"/>
                  </a:cubicBezTo>
                  <a:cubicBezTo>
                    <a:pt x="30535" y="2921022"/>
                    <a:pt x="31148" y="2919305"/>
                    <a:pt x="31270" y="2917711"/>
                  </a:cubicBezTo>
                  <a:cubicBezTo>
                    <a:pt x="31270" y="2916853"/>
                    <a:pt x="31270" y="2916117"/>
                    <a:pt x="31270" y="2915504"/>
                  </a:cubicBezTo>
                  <a:cubicBezTo>
                    <a:pt x="31148" y="2914891"/>
                    <a:pt x="30903" y="2914277"/>
                    <a:pt x="30535" y="2913909"/>
                  </a:cubicBezTo>
                  <a:cubicBezTo>
                    <a:pt x="30167" y="2913541"/>
                    <a:pt x="29799" y="2913174"/>
                    <a:pt x="29186" y="2912928"/>
                  </a:cubicBezTo>
                  <a:cubicBezTo>
                    <a:pt x="28695" y="2912683"/>
                    <a:pt x="28082" y="2912561"/>
                    <a:pt x="27346" y="2912561"/>
                  </a:cubicBezTo>
                  <a:moveTo>
                    <a:pt x="2783310" y="2961980"/>
                  </a:moveTo>
                  <a:cubicBezTo>
                    <a:pt x="2781838" y="2961980"/>
                    <a:pt x="2780366" y="2961980"/>
                    <a:pt x="2778772" y="2962348"/>
                  </a:cubicBezTo>
                  <a:cubicBezTo>
                    <a:pt x="2777178" y="2962593"/>
                    <a:pt x="2775707" y="2963084"/>
                    <a:pt x="2774112" y="2963697"/>
                  </a:cubicBezTo>
                  <a:cubicBezTo>
                    <a:pt x="2772518" y="2964310"/>
                    <a:pt x="2770924" y="2965046"/>
                    <a:pt x="2769330" y="2966027"/>
                  </a:cubicBezTo>
                  <a:cubicBezTo>
                    <a:pt x="2767735" y="2966885"/>
                    <a:pt x="2766141" y="2967989"/>
                    <a:pt x="2764670" y="2969215"/>
                  </a:cubicBezTo>
                  <a:cubicBezTo>
                    <a:pt x="2761849" y="2971422"/>
                    <a:pt x="2759520" y="2973997"/>
                    <a:pt x="2757680" y="2976573"/>
                  </a:cubicBezTo>
                  <a:cubicBezTo>
                    <a:pt x="2755718" y="2979271"/>
                    <a:pt x="2754369" y="2981969"/>
                    <a:pt x="2753388" y="2984789"/>
                  </a:cubicBezTo>
                  <a:cubicBezTo>
                    <a:pt x="2752407" y="2987609"/>
                    <a:pt x="2752039" y="2990307"/>
                    <a:pt x="2752162" y="2992760"/>
                  </a:cubicBezTo>
                  <a:cubicBezTo>
                    <a:pt x="2752284" y="2995335"/>
                    <a:pt x="2753020" y="2997665"/>
                    <a:pt x="2754369" y="2999627"/>
                  </a:cubicBezTo>
                  <a:cubicBezTo>
                    <a:pt x="2754982" y="3000485"/>
                    <a:pt x="2755718" y="3001344"/>
                    <a:pt x="2756454" y="3001957"/>
                  </a:cubicBezTo>
                  <a:cubicBezTo>
                    <a:pt x="2757190" y="3002570"/>
                    <a:pt x="2758170" y="3003183"/>
                    <a:pt x="2759152" y="3003674"/>
                  </a:cubicBezTo>
                  <a:cubicBezTo>
                    <a:pt x="2760133" y="3004164"/>
                    <a:pt x="2761114" y="3004532"/>
                    <a:pt x="2762217" y="3004777"/>
                  </a:cubicBezTo>
                  <a:cubicBezTo>
                    <a:pt x="2763321" y="3005023"/>
                    <a:pt x="2764425" y="3005145"/>
                    <a:pt x="2765651" y="3005145"/>
                  </a:cubicBezTo>
                  <a:cubicBezTo>
                    <a:pt x="2767122" y="3005145"/>
                    <a:pt x="2768594" y="3005145"/>
                    <a:pt x="2770188" y="3004777"/>
                  </a:cubicBezTo>
                  <a:cubicBezTo>
                    <a:pt x="2771782" y="3004532"/>
                    <a:pt x="2773377" y="3004042"/>
                    <a:pt x="2774971" y="3003429"/>
                  </a:cubicBezTo>
                  <a:cubicBezTo>
                    <a:pt x="2776565" y="3002815"/>
                    <a:pt x="2778159" y="3002080"/>
                    <a:pt x="2779753" y="3001099"/>
                  </a:cubicBezTo>
                  <a:cubicBezTo>
                    <a:pt x="2781347" y="3000117"/>
                    <a:pt x="2782942" y="2999137"/>
                    <a:pt x="2784413" y="2997910"/>
                  </a:cubicBezTo>
                  <a:cubicBezTo>
                    <a:pt x="2787233" y="2995703"/>
                    <a:pt x="2789563" y="2993128"/>
                    <a:pt x="2791525" y="2990430"/>
                  </a:cubicBezTo>
                  <a:cubicBezTo>
                    <a:pt x="2793488" y="2987732"/>
                    <a:pt x="2794837" y="2984912"/>
                    <a:pt x="2795818" y="2982214"/>
                  </a:cubicBezTo>
                  <a:cubicBezTo>
                    <a:pt x="2796798" y="2979393"/>
                    <a:pt x="2797167" y="2976695"/>
                    <a:pt x="2796921" y="2974120"/>
                  </a:cubicBezTo>
                  <a:cubicBezTo>
                    <a:pt x="2796798" y="2971545"/>
                    <a:pt x="2795940" y="2969215"/>
                    <a:pt x="2794591" y="2967253"/>
                  </a:cubicBezTo>
                  <a:cubicBezTo>
                    <a:pt x="2793978" y="2966395"/>
                    <a:pt x="2793242" y="2965536"/>
                    <a:pt x="2792384" y="2964923"/>
                  </a:cubicBezTo>
                  <a:cubicBezTo>
                    <a:pt x="2791525" y="2964310"/>
                    <a:pt x="2790667" y="2963697"/>
                    <a:pt x="2789686" y="2963206"/>
                  </a:cubicBezTo>
                  <a:cubicBezTo>
                    <a:pt x="2788705" y="2962716"/>
                    <a:pt x="2787724" y="2962348"/>
                    <a:pt x="2786620" y="2962225"/>
                  </a:cubicBezTo>
                  <a:cubicBezTo>
                    <a:pt x="2785517" y="2961980"/>
                    <a:pt x="2784413" y="2961857"/>
                    <a:pt x="2783187" y="2961857"/>
                  </a:cubicBezTo>
                  <a:moveTo>
                    <a:pt x="24526" y="2956829"/>
                  </a:moveTo>
                  <a:cubicBezTo>
                    <a:pt x="24526" y="2956829"/>
                    <a:pt x="23299" y="2956829"/>
                    <a:pt x="22686" y="2957075"/>
                  </a:cubicBezTo>
                  <a:cubicBezTo>
                    <a:pt x="22073" y="2957320"/>
                    <a:pt x="21337" y="2957443"/>
                    <a:pt x="20602" y="2957811"/>
                  </a:cubicBezTo>
                  <a:cubicBezTo>
                    <a:pt x="19866" y="2958179"/>
                    <a:pt x="19007" y="2958546"/>
                    <a:pt x="18272" y="2959037"/>
                  </a:cubicBezTo>
                  <a:cubicBezTo>
                    <a:pt x="17413" y="2959527"/>
                    <a:pt x="16555" y="2960018"/>
                    <a:pt x="15696" y="2960754"/>
                  </a:cubicBezTo>
                  <a:cubicBezTo>
                    <a:pt x="13857" y="2962102"/>
                    <a:pt x="12018" y="2963697"/>
                    <a:pt x="10423" y="2965414"/>
                  </a:cubicBezTo>
                  <a:cubicBezTo>
                    <a:pt x="8829" y="2967130"/>
                    <a:pt x="7235" y="2968970"/>
                    <a:pt x="6009" y="2970932"/>
                  </a:cubicBezTo>
                  <a:cubicBezTo>
                    <a:pt x="4783" y="2972894"/>
                    <a:pt x="3679" y="2974733"/>
                    <a:pt x="2943" y="2976573"/>
                  </a:cubicBezTo>
                  <a:cubicBezTo>
                    <a:pt x="2207" y="2978412"/>
                    <a:pt x="1717" y="2980129"/>
                    <a:pt x="1717" y="2981601"/>
                  </a:cubicBezTo>
                  <a:cubicBezTo>
                    <a:pt x="1717" y="2982459"/>
                    <a:pt x="1717" y="2983072"/>
                    <a:pt x="1839" y="2983808"/>
                  </a:cubicBezTo>
                  <a:cubicBezTo>
                    <a:pt x="1962" y="2984421"/>
                    <a:pt x="2207" y="2984912"/>
                    <a:pt x="2575" y="2985402"/>
                  </a:cubicBezTo>
                  <a:cubicBezTo>
                    <a:pt x="2943" y="2985770"/>
                    <a:pt x="3311" y="2986138"/>
                    <a:pt x="3801" y="2986383"/>
                  </a:cubicBezTo>
                  <a:cubicBezTo>
                    <a:pt x="4292" y="2986628"/>
                    <a:pt x="4905" y="2986751"/>
                    <a:pt x="5518" y="2986751"/>
                  </a:cubicBezTo>
                  <a:cubicBezTo>
                    <a:pt x="6131" y="2986751"/>
                    <a:pt x="6745" y="2986751"/>
                    <a:pt x="7358" y="2986506"/>
                  </a:cubicBezTo>
                  <a:cubicBezTo>
                    <a:pt x="7971" y="2986383"/>
                    <a:pt x="8707" y="2986138"/>
                    <a:pt x="9442" y="2985892"/>
                  </a:cubicBezTo>
                  <a:cubicBezTo>
                    <a:pt x="10178" y="2985647"/>
                    <a:pt x="11037" y="2985157"/>
                    <a:pt x="11772" y="2984789"/>
                  </a:cubicBezTo>
                  <a:cubicBezTo>
                    <a:pt x="12508" y="2984421"/>
                    <a:pt x="13489" y="2983808"/>
                    <a:pt x="14348" y="2983195"/>
                  </a:cubicBezTo>
                  <a:cubicBezTo>
                    <a:pt x="16187" y="2981846"/>
                    <a:pt x="18026" y="2980252"/>
                    <a:pt x="19621" y="2978535"/>
                  </a:cubicBezTo>
                  <a:cubicBezTo>
                    <a:pt x="21215" y="2976818"/>
                    <a:pt x="22809" y="2974979"/>
                    <a:pt x="24035" y="2973017"/>
                  </a:cubicBezTo>
                  <a:cubicBezTo>
                    <a:pt x="25262" y="2971177"/>
                    <a:pt x="26365" y="2969215"/>
                    <a:pt x="27101" y="2967376"/>
                  </a:cubicBezTo>
                  <a:cubicBezTo>
                    <a:pt x="27837" y="2965536"/>
                    <a:pt x="28327" y="2963819"/>
                    <a:pt x="28450" y="2962225"/>
                  </a:cubicBezTo>
                  <a:cubicBezTo>
                    <a:pt x="28450" y="2961367"/>
                    <a:pt x="28450" y="2960754"/>
                    <a:pt x="28205" y="2960141"/>
                  </a:cubicBezTo>
                  <a:cubicBezTo>
                    <a:pt x="28082" y="2959527"/>
                    <a:pt x="27837" y="2959037"/>
                    <a:pt x="27469" y="2958546"/>
                  </a:cubicBezTo>
                  <a:cubicBezTo>
                    <a:pt x="27101" y="2958179"/>
                    <a:pt x="26733" y="2957811"/>
                    <a:pt x="26243" y="2957565"/>
                  </a:cubicBezTo>
                  <a:cubicBezTo>
                    <a:pt x="25752" y="2957320"/>
                    <a:pt x="25139" y="2957197"/>
                    <a:pt x="24526" y="2957197"/>
                  </a:cubicBezTo>
                  <a:moveTo>
                    <a:pt x="2702497" y="3025502"/>
                  </a:moveTo>
                  <a:cubicBezTo>
                    <a:pt x="2701148" y="3025502"/>
                    <a:pt x="2699677" y="3025502"/>
                    <a:pt x="2698205" y="3025870"/>
                  </a:cubicBezTo>
                  <a:cubicBezTo>
                    <a:pt x="2696733" y="3026115"/>
                    <a:pt x="2695139" y="3026483"/>
                    <a:pt x="2693668" y="3027096"/>
                  </a:cubicBezTo>
                  <a:cubicBezTo>
                    <a:pt x="2692074" y="3027709"/>
                    <a:pt x="2690602" y="3028322"/>
                    <a:pt x="2689008" y="3029180"/>
                  </a:cubicBezTo>
                  <a:cubicBezTo>
                    <a:pt x="2687414" y="3030039"/>
                    <a:pt x="2685942" y="3031020"/>
                    <a:pt x="2684470" y="3032246"/>
                  </a:cubicBezTo>
                  <a:cubicBezTo>
                    <a:pt x="2681650" y="3034454"/>
                    <a:pt x="2679320" y="3036906"/>
                    <a:pt x="2677358" y="3039482"/>
                  </a:cubicBezTo>
                  <a:cubicBezTo>
                    <a:pt x="2675396" y="3042057"/>
                    <a:pt x="2673924" y="3044877"/>
                    <a:pt x="2672821" y="3047698"/>
                  </a:cubicBezTo>
                  <a:cubicBezTo>
                    <a:pt x="2671840" y="3050518"/>
                    <a:pt x="2671227" y="3053216"/>
                    <a:pt x="2671349" y="3055791"/>
                  </a:cubicBezTo>
                  <a:cubicBezTo>
                    <a:pt x="2671349" y="3058366"/>
                    <a:pt x="2671962" y="3060819"/>
                    <a:pt x="2673189" y="3062903"/>
                  </a:cubicBezTo>
                  <a:cubicBezTo>
                    <a:pt x="2673802" y="3063885"/>
                    <a:pt x="2674415" y="3064743"/>
                    <a:pt x="2675273" y="3065479"/>
                  </a:cubicBezTo>
                  <a:cubicBezTo>
                    <a:pt x="2676009" y="3066215"/>
                    <a:pt x="2676990" y="3066828"/>
                    <a:pt x="2677971" y="3067318"/>
                  </a:cubicBezTo>
                  <a:cubicBezTo>
                    <a:pt x="2678952" y="3067809"/>
                    <a:pt x="2680056" y="3068177"/>
                    <a:pt x="2681159" y="3068545"/>
                  </a:cubicBezTo>
                  <a:cubicBezTo>
                    <a:pt x="2682263" y="3068790"/>
                    <a:pt x="2683489" y="3069035"/>
                    <a:pt x="2684716" y="3069035"/>
                  </a:cubicBezTo>
                  <a:cubicBezTo>
                    <a:pt x="2686065" y="3069035"/>
                    <a:pt x="2687536" y="3069035"/>
                    <a:pt x="2689008" y="3068667"/>
                  </a:cubicBezTo>
                  <a:cubicBezTo>
                    <a:pt x="2690479" y="3068422"/>
                    <a:pt x="2691951" y="3068054"/>
                    <a:pt x="2693545" y="3067441"/>
                  </a:cubicBezTo>
                  <a:cubicBezTo>
                    <a:pt x="2695017" y="3066828"/>
                    <a:pt x="2696611" y="3066215"/>
                    <a:pt x="2698205" y="3065356"/>
                  </a:cubicBezTo>
                  <a:cubicBezTo>
                    <a:pt x="2699677" y="3064498"/>
                    <a:pt x="2701271" y="3063517"/>
                    <a:pt x="2702742" y="3062290"/>
                  </a:cubicBezTo>
                  <a:cubicBezTo>
                    <a:pt x="2705563" y="3060083"/>
                    <a:pt x="2708015" y="3057630"/>
                    <a:pt x="2709977" y="3055055"/>
                  </a:cubicBezTo>
                  <a:cubicBezTo>
                    <a:pt x="2711939" y="3052358"/>
                    <a:pt x="2713534" y="3049660"/>
                    <a:pt x="2714515" y="3046839"/>
                  </a:cubicBezTo>
                  <a:cubicBezTo>
                    <a:pt x="2715496" y="3044019"/>
                    <a:pt x="2716109" y="3041321"/>
                    <a:pt x="2715986" y="3038746"/>
                  </a:cubicBezTo>
                  <a:cubicBezTo>
                    <a:pt x="2715986" y="3036170"/>
                    <a:pt x="2715373" y="3033718"/>
                    <a:pt x="2714024" y="3031633"/>
                  </a:cubicBezTo>
                  <a:cubicBezTo>
                    <a:pt x="2713411" y="3030652"/>
                    <a:pt x="2712798" y="3029794"/>
                    <a:pt x="2711939" y="3029058"/>
                  </a:cubicBezTo>
                  <a:cubicBezTo>
                    <a:pt x="2711081" y="3028322"/>
                    <a:pt x="2710222" y="3027709"/>
                    <a:pt x="2709242" y="3027219"/>
                  </a:cubicBezTo>
                  <a:cubicBezTo>
                    <a:pt x="2708261" y="3026728"/>
                    <a:pt x="2707157" y="3026360"/>
                    <a:pt x="2706053" y="3026115"/>
                  </a:cubicBezTo>
                  <a:cubicBezTo>
                    <a:pt x="2704949" y="3025870"/>
                    <a:pt x="2703723" y="3025747"/>
                    <a:pt x="2702497" y="3025625"/>
                  </a:cubicBezTo>
                  <a:moveTo>
                    <a:pt x="23054" y="3000731"/>
                  </a:moveTo>
                  <a:cubicBezTo>
                    <a:pt x="23054" y="3000731"/>
                    <a:pt x="21828" y="3000731"/>
                    <a:pt x="21092" y="3000976"/>
                  </a:cubicBezTo>
                  <a:cubicBezTo>
                    <a:pt x="20356" y="3001099"/>
                    <a:pt x="19621" y="3001344"/>
                    <a:pt x="18885" y="3001712"/>
                  </a:cubicBezTo>
                  <a:cubicBezTo>
                    <a:pt x="18149" y="3002080"/>
                    <a:pt x="17291" y="3002447"/>
                    <a:pt x="16432" y="3002938"/>
                  </a:cubicBezTo>
                  <a:cubicBezTo>
                    <a:pt x="15574" y="3003429"/>
                    <a:pt x="14715" y="3004042"/>
                    <a:pt x="13734" y="3004655"/>
                  </a:cubicBezTo>
                  <a:cubicBezTo>
                    <a:pt x="11895" y="3006004"/>
                    <a:pt x="10056" y="3007720"/>
                    <a:pt x="8461" y="3009437"/>
                  </a:cubicBezTo>
                  <a:cubicBezTo>
                    <a:pt x="6867" y="3011154"/>
                    <a:pt x="5396" y="3013116"/>
                    <a:pt x="4047" y="3014956"/>
                  </a:cubicBezTo>
                  <a:cubicBezTo>
                    <a:pt x="2820" y="3016918"/>
                    <a:pt x="1839" y="3018757"/>
                    <a:pt x="1104" y="3020597"/>
                  </a:cubicBezTo>
                  <a:cubicBezTo>
                    <a:pt x="368" y="3022436"/>
                    <a:pt x="0" y="3024153"/>
                    <a:pt x="0" y="3025747"/>
                  </a:cubicBezTo>
                  <a:cubicBezTo>
                    <a:pt x="0" y="3026483"/>
                    <a:pt x="0" y="3027219"/>
                    <a:pt x="245" y="3027832"/>
                  </a:cubicBezTo>
                  <a:cubicBezTo>
                    <a:pt x="368" y="3028445"/>
                    <a:pt x="736" y="3028935"/>
                    <a:pt x="981" y="3029303"/>
                  </a:cubicBezTo>
                  <a:cubicBezTo>
                    <a:pt x="1349" y="3029671"/>
                    <a:pt x="1717" y="3030039"/>
                    <a:pt x="2207" y="3030284"/>
                  </a:cubicBezTo>
                  <a:cubicBezTo>
                    <a:pt x="2698" y="3030530"/>
                    <a:pt x="3311" y="3030652"/>
                    <a:pt x="3924" y="3030652"/>
                  </a:cubicBezTo>
                  <a:cubicBezTo>
                    <a:pt x="4537" y="3030652"/>
                    <a:pt x="5150" y="3030652"/>
                    <a:pt x="5886" y="3030407"/>
                  </a:cubicBezTo>
                  <a:cubicBezTo>
                    <a:pt x="6622" y="3030284"/>
                    <a:pt x="7358" y="3030039"/>
                    <a:pt x="8094" y="3029671"/>
                  </a:cubicBezTo>
                  <a:cubicBezTo>
                    <a:pt x="8952" y="3029303"/>
                    <a:pt x="9688" y="3028935"/>
                    <a:pt x="10546" y="3028445"/>
                  </a:cubicBezTo>
                  <a:cubicBezTo>
                    <a:pt x="11404" y="3027954"/>
                    <a:pt x="12263" y="3027341"/>
                    <a:pt x="13244" y="3026605"/>
                  </a:cubicBezTo>
                  <a:cubicBezTo>
                    <a:pt x="15083" y="3025134"/>
                    <a:pt x="16923" y="3023540"/>
                    <a:pt x="18517" y="3021823"/>
                  </a:cubicBezTo>
                  <a:cubicBezTo>
                    <a:pt x="20111" y="3020106"/>
                    <a:pt x="21583" y="3018144"/>
                    <a:pt x="22932" y="3016182"/>
                  </a:cubicBezTo>
                  <a:cubicBezTo>
                    <a:pt x="24281" y="3014220"/>
                    <a:pt x="25139" y="3012380"/>
                    <a:pt x="25875" y="3010541"/>
                  </a:cubicBezTo>
                  <a:cubicBezTo>
                    <a:pt x="26610" y="3008702"/>
                    <a:pt x="26978" y="3006985"/>
                    <a:pt x="26978" y="3005513"/>
                  </a:cubicBezTo>
                  <a:cubicBezTo>
                    <a:pt x="26978" y="3004777"/>
                    <a:pt x="26978" y="3004042"/>
                    <a:pt x="26733" y="3003429"/>
                  </a:cubicBezTo>
                  <a:cubicBezTo>
                    <a:pt x="26610" y="3002815"/>
                    <a:pt x="26243" y="3002325"/>
                    <a:pt x="25997" y="3001957"/>
                  </a:cubicBezTo>
                  <a:cubicBezTo>
                    <a:pt x="25752" y="3001589"/>
                    <a:pt x="25262" y="3001221"/>
                    <a:pt x="24771" y="3001099"/>
                  </a:cubicBezTo>
                  <a:cubicBezTo>
                    <a:pt x="24281" y="3000853"/>
                    <a:pt x="23667" y="3000731"/>
                    <a:pt x="23054" y="3000731"/>
                  </a:cubicBezTo>
                  <a:moveTo>
                    <a:pt x="2620703" y="3087061"/>
                  </a:moveTo>
                  <a:cubicBezTo>
                    <a:pt x="2619355" y="3087061"/>
                    <a:pt x="2618006" y="3087061"/>
                    <a:pt x="2616657" y="3087307"/>
                  </a:cubicBezTo>
                  <a:cubicBezTo>
                    <a:pt x="2615308" y="3087552"/>
                    <a:pt x="2613836" y="3087920"/>
                    <a:pt x="2612365" y="3088410"/>
                  </a:cubicBezTo>
                  <a:cubicBezTo>
                    <a:pt x="2610893" y="3088901"/>
                    <a:pt x="2609422" y="3089514"/>
                    <a:pt x="2607950" y="3090373"/>
                  </a:cubicBezTo>
                  <a:cubicBezTo>
                    <a:pt x="2606478" y="3091108"/>
                    <a:pt x="2605007" y="3092089"/>
                    <a:pt x="2603658" y="3093193"/>
                  </a:cubicBezTo>
                  <a:cubicBezTo>
                    <a:pt x="2600838" y="3095278"/>
                    <a:pt x="2598385" y="3097730"/>
                    <a:pt x="2596300" y="3100306"/>
                  </a:cubicBezTo>
                  <a:cubicBezTo>
                    <a:pt x="2594216" y="3102881"/>
                    <a:pt x="2592622" y="3105701"/>
                    <a:pt x="2591518" y="3108521"/>
                  </a:cubicBezTo>
                  <a:cubicBezTo>
                    <a:pt x="2590414" y="3111342"/>
                    <a:pt x="2589801" y="3114163"/>
                    <a:pt x="2589678" y="3116738"/>
                  </a:cubicBezTo>
                  <a:cubicBezTo>
                    <a:pt x="2589678" y="3119436"/>
                    <a:pt x="2590046" y="3121888"/>
                    <a:pt x="2591273" y="3124096"/>
                  </a:cubicBezTo>
                  <a:cubicBezTo>
                    <a:pt x="2591763" y="3125199"/>
                    <a:pt x="2592499" y="3126058"/>
                    <a:pt x="2593235" y="3126916"/>
                  </a:cubicBezTo>
                  <a:cubicBezTo>
                    <a:pt x="2593970" y="3127774"/>
                    <a:pt x="2594951" y="3128388"/>
                    <a:pt x="2595932" y="3129001"/>
                  </a:cubicBezTo>
                  <a:cubicBezTo>
                    <a:pt x="2596913" y="3129614"/>
                    <a:pt x="2598017" y="3129982"/>
                    <a:pt x="2599121" y="3130227"/>
                  </a:cubicBezTo>
                  <a:cubicBezTo>
                    <a:pt x="2600224" y="3130472"/>
                    <a:pt x="2601451" y="3130717"/>
                    <a:pt x="2602800" y="3130717"/>
                  </a:cubicBezTo>
                  <a:cubicBezTo>
                    <a:pt x="2604148" y="3130717"/>
                    <a:pt x="2605497" y="3130717"/>
                    <a:pt x="2606969" y="3130472"/>
                  </a:cubicBezTo>
                  <a:cubicBezTo>
                    <a:pt x="2608441" y="3130227"/>
                    <a:pt x="2609789" y="3129859"/>
                    <a:pt x="2611261" y="3129369"/>
                  </a:cubicBezTo>
                  <a:cubicBezTo>
                    <a:pt x="2612733" y="3128878"/>
                    <a:pt x="2614204" y="3128265"/>
                    <a:pt x="2615676" y="3127406"/>
                  </a:cubicBezTo>
                  <a:cubicBezTo>
                    <a:pt x="2617147" y="3126671"/>
                    <a:pt x="2618619" y="3125690"/>
                    <a:pt x="2620090" y="3124586"/>
                  </a:cubicBezTo>
                  <a:cubicBezTo>
                    <a:pt x="2622911" y="3122501"/>
                    <a:pt x="2625363" y="3120049"/>
                    <a:pt x="2627448" y="3117473"/>
                  </a:cubicBezTo>
                  <a:cubicBezTo>
                    <a:pt x="2629533" y="3114898"/>
                    <a:pt x="2631127" y="3112078"/>
                    <a:pt x="2632231" y="3109257"/>
                  </a:cubicBezTo>
                  <a:cubicBezTo>
                    <a:pt x="2633334" y="3106437"/>
                    <a:pt x="2633947" y="3103616"/>
                    <a:pt x="2634070" y="3101041"/>
                  </a:cubicBezTo>
                  <a:cubicBezTo>
                    <a:pt x="2634070" y="3098343"/>
                    <a:pt x="2633580" y="3095891"/>
                    <a:pt x="2632476" y="3093683"/>
                  </a:cubicBezTo>
                  <a:cubicBezTo>
                    <a:pt x="2631985" y="3092580"/>
                    <a:pt x="2631250" y="3091721"/>
                    <a:pt x="2630514" y="3090863"/>
                  </a:cubicBezTo>
                  <a:cubicBezTo>
                    <a:pt x="2629778" y="3090005"/>
                    <a:pt x="2628797" y="3089391"/>
                    <a:pt x="2627816" y="3088778"/>
                  </a:cubicBezTo>
                  <a:cubicBezTo>
                    <a:pt x="2626835" y="3088165"/>
                    <a:pt x="2625731" y="3087797"/>
                    <a:pt x="2624628" y="3087552"/>
                  </a:cubicBezTo>
                  <a:cubicBezTo>
                    <a:pt x="2623524" y="3087307"/>
                    <a:pt x="2622298" y="3087061"/>
                    <a:pt x="2620949" y="3087061"/>
                  </a:cubicBezTo>
                  <a:moveTo>
                    <a:pt x="23299" y="3044141"/>
                  </a:moveTo>
                  <a:cubicBezTo>
                    <a:pt x="22686" y="3044141"/>
                    <a:pt x="21951" y="3044141"/>
                    <a:pt x="21215" y="3044387"/>
                  </a:cubicBezTo>
                  <a:cubicBezTo>
                    <a:pt x="20479" y="3044509"/>
                    <a:pt x="19621" y="3044755"/>
                    <a:pt x="18885" y="3045122"/>
                  </a:cubicBezTo>
                  <a:cubicBezTo>
                    <a:pt x="18026" y="3045490"/>
                    <a:pt x="17168" y="3045981"/>
                    <a:pt x="16310" y="3046471"/>
                  </a:cubicBezTo>
                  <a:cubicBezTo>
                    <a:pt x="15451" y="3047085"/>
                    <a:pt x="14470" y="3047698"/>
                    <a:pt x="13489" y="3048433"/>
                  </a:cubicBezTo>
                  <a:cubicBezTo>
                    <a:pt x="11650" y="3049905"/>
                    <a:pt x="9810" y="3051499"/>
                    <a:pt x="8216" y="3053338"/>
                  </a:cubicBezTo>
                  <a:cubicBezTo>
                    <a:pt x="6622" y="3055178"/>
                    <a:pt x="5150" y="3057018"/>
                    <a:pt x="3924" y="3058980"/>
                  </a:cubicBezTo>
                  <a:cubicBezTo>
                    <a:pt x="2698" y="3060942"/>
                    <a:pt x="1717" y="3062903"/>
                    <a:pt x="1104" y="3064620"/>
                  </a:cubicBezTo>
                  <a:cubicBezTo>
                    <a:pt x="491" y="3066460"/>
                    <a:pt x="123" y="3068177"/>
                    <a:pt x="123" y="3069648"/>
                  </a:cubicBezTo>
                  <a:cubicBezTo>
                    <a:pt x="123" y="3070384"/>
                    <a:pt x="123" y="3070997"/>
                    <a:pt x="491" y="3071610"/>
                  </a:cubicBezTo>
                  <a:cubicBezTo>
                    <a:pt x="736" y="3072223"/>
                    <a:pt x="981" y="3072591"/>
                    <a:pt x="1349" y="3073082"/>
                  </a:cubicBezTo>
                  <a:cubicBezTo>
                    <a:pt x="1717" y="3073450"/>
                    <a:pt x="2085" y="3073818"/>
                    <a:pt x="2575" y="3073940"/>
                  </a:cubicBezTo>
                  <a:cubicBezTo>
                    <a:pt x="3066" y="3074185"/>
                    <a:pt x="3556" y="3074308"/>
                    <a:pt x="4169" y="3074308"/>
                  </a:cubicBezTo>
                  <a:cubicBezTo>
                    <a:pt x="4783" y="3074308"/>
                    <a:pt x="5518" y="3074308"/>
                    <a:pt x="6254" y="3074063"/>
                  </a:cubicBezTo>
                  <a:cubicBezTo>
                    <a:pt x="6990" y="3073818"/>
                    <a:pt x="7848" y="3073695"/>
                    <a:pt x="8584" y="3073327"/>
                  </a:cubicBezTo>
                  <a:cubicBezTo>
                    <a:pt x="9442" y="3072959"/>
                    <a:pt x="10301" y="3072468"/>
                    <a:pt x="11159" y="3071978"/>
                  </a:cubicBezTo>
                  <a:cubicBezTo>
                    <a:pt x="12018" y="3071488"/>
                    <a:pt x="12999" y="3070752"/>
                    <a:pt x="13980" y="3070016"/>
                  </a:cubicBezTo>
                  <a:cubicBezTo>
                    <a:pt x="15819" y="3068545"/>
                    <a:pt x="17659" y="3066828"/>
                    <a:pt x="19253" y="3064988"/>
                  </a:cubicBezTo>
                  <a:cubicBezTo>
                    <a:pt x="20847" y="3063149"/>
                    <a:pt x="22318" y="3061187"/>
                    <a:pt x="23545" y="3059225"/>
                  </a:cubicBezTo>
                  <a:cubicBezTo>
                    <a:pt x="24771" y="3057263"/>
                    <a:pt x="25752" y="3055301"/>
                    <a:pt x="26365" y="3053461"/>
                  </a:cubicBezTo>
                  <a:cubicBezTo>
                    <a:pt x="26978" y="3051622"/>
                    <a:pt x="27346" y="3049905"/>
                    <a:pt x="27346" y="3048433"/>
                  </a:cubicBezTo>
                  <a:cubicBezTo>
                    <a:pt x="27346" y="3047698"/>
                    <a:pt x="27224" y="3047085"/>
                    <a:pt x="26978" y="3046471"/>
                  </a:cubicBezTo>
                  <a:cubicBezTo>
                    <a:pt x="26733" y="3045981"/>
                    <a:pt x="26488" y="3045490"/>
                    <a:pt x="26120" y="3045122"/>
                  </a:cubicBezTo>
                  <a:cubicBezTo>
                    <a:pt x="25752" y="3044755"/>
                    <a:pt x="25384" y="3044509"/>
                    <a:pt x="24894" y="3044264"/>
                  </a:cubicBezTo>
                  <a:cubicBezTo>
                    <a:pt x="24403" y="3044019"/>
                    <a:pt x="23913" y="3043896"/>
                    <a:pt x="23299" y="3043896"/>
                  </a:cubicBezTo>
                  <a:moveTo>
                    <a:pt x="2538297" y="3146536"/>
                  </a:moveTo>
                  <a:cubicBezTo>
                    <a:pt x="2537070" y="3146536"/>
                    <a:pt x="2535722" y="3146536"/>
                    <a:pt x="2534373" y="3146782"/>
                  </a:cubicBezTo>
                  <a:cubicBezTo>
                    <a:pt x="2533024" y="3147027"/>
                    <a:pt x="2531675" y="3147272"/>
                    <a:pt x="2530203" y="3147763"/>
                  </a:cubicBezTo>
                  <a:cubicBezTo>
                    <a:pt x="2528854" y="3148253"/>
                    <a:pt x="2527383" y="3148866"/>
                    <a:pt x="2525911" y="3149602"/>
                  </a:cubicBezTo>
                  <a:cubicBezTo>
                    <a:pt x="2524440" y="3150338"/>
                    <a:pt x="2523091" y="3151196"/>
                    <a:pt x="2521742" y="3152177"/>
                  </a:cubicBezTo>
                  <a:cubicBezTo>
                    <a:pt x="2518921" y="3154139"/>
                    <a:pt x="2516346" y="3156469"/>
                    <a:pt x="2514262" y="3159045"/>
                  </a:cubicBezTo>
                  <a:cubicBezTo>
                    <a:pt x="2512177" y="3161620"/>
                    <a:pt x="2510460" y="3164318"/>
                    <a:pt x="2509234" y="3167138"/>
                  </a:cubicBezTo>
                  <a:cubicBezTo>
                    <a:pt x="2508007" y="3169959"/>
                    <a:pt x="2507272" y="3172779"/>
                    <a:pt x="2507026" y="3175477"/>
                  </a:cubicBezTo>
                  <a:cubicBezTo>
                    <a:pt x="2506781" y="3178175"/>
                    <a:pt x="2507149" y="3180750"/>
                    <a:pt x="2508130" y="3182957"/>
                  </a:cubicBezTo>
                  <a:cubicBezTo>
                    <a:pt x="2508621" y="3184061"/>
                    <a:pt x="2509234" y="3185165"/>
                    <a:pt x="2510092" y="3186023"/>
                  </a:cubicBezTo>
                  <a:cubicBezTo>
                    <a:pt x="2510951" y="3186882"/>
                    <a:pt x="2511686" y="3187617"/>
                    <a:pt x="2512667" y="3188230"/>
                  </a:cubicBezTo>
                  <a:cubicBezTo>
                    <a:pt x="2513648" y="3188844"/>
                    <a:pt x="2514752" y="3189334"/>
                    <a:pt x="2515856" y="3189702"/>
                  </a:cubicBezTo>
                  <a:cubicBezTo>
                    <a:pt x="2516959" y="3190070"/>
                    <a:pt x="2518308" y="3190192"/>
                    <a:pt x="2519535" y="3190315"/>
                  </a:cubicBezTo>
                  <a:cubicBezTo>
                    <a:pt x="2520761" y="3190315"/>
                    <a:pt x="2522110" y="3190315"/>
                    <a:pt x="2523459" y="3190070"/>
                  </a:cubicBezTo>
                  <a:cubicBezTo>
                    <a:pt x="2524808" y="3189824"/>
                    <a:pt x="2526156" y="3189579"/>
                    <a:pt x="2527628" y="3189089"/>
                  </a:cubicBezTo>
                  <a:cubicBezTo>
                    <a:pt x="2529100" y="3188598"/>
                    <a:pt x="2530449" y="3187985"/>
                    <a:pt x="2531920" y="3187249"/>
                  </a:cubicBezTo>
                  <a:cubicBezTo>
                    <a:pt x="2533392" y="3186514"/>
                    <a:pt x="2534741" y="3185655"/>
                    <a:pt x="2536212" y="3184674"/>
                  </a:cubicBezTo>
                  <a:cubicBezTo>
                    <a:pt x="2539033" y="3182712"/>
                    <a:pt x="2541608" y="3180259"/>
                    <a:pt x="2543692" y="3177684"/>
                  </a:cubicBezTo>
                  <a:cubicBezTo>
                    <a:pt x="2545777" y="3175109"/>
                    <a:pt x="2547494" y="3172289"/>
                    <a:pt x="2548720" y="3169468"/>
                  </a:cubicBezTo>
                  <a:cubicBezTo>
                    <a:pt x="2549946" y="3166648"/>
                    <a:pt x="2550682" y="3163827"/>
                    <a:pt x="2550805" y="3161129"/>
                  </a:cubicBezTo>
                  <a:cubicBezTo>
                    <a:pt x="2550928" y="3158432"/>
                    <a:pt x="2550560" y="3155856"/>
                    <a:pt x="2549579" y="3153649"/>
                  </a:cubicBezTo>
                  <a:cubicBezTo>
                    <a:pt x="2549088" y="3152545"/>
                    <a:pt x="2548475" y="3151442"/>
                    <a:pt x="2547617" y="3150583"/>
                  </a:cubicBezTo>
                  <a:cubicBezTo>
                    <a:pt x="2546881" y="3149725"/>
                    <a:pt x="2546022" y="3148989"/>
                    <a:pt x="2545041" y="3148376"/>
                  </a:cubicBezTo>
                  <a:cubicBezTo>
                    <a:pt x="2544060" y="3147763"/>
                    <a:pt x="2542957" y="3147272"/>
                    <a:pt x="2541853" y="3147027"/>
                  </a:cubicBezTo>
                  <a:cubicBezTo>
                    <a:pt x="2540749" y="3146659"/>
                    <a:pt x="2539400" y="3146536"/>
                    <a:pt x="2538174" y="3146414"/>
                  </a:cubicBezTo>
                  <a:moveTo>
                    <a:pt x="25139" y="3087061"/>
                  </a:moveTo>
                  <a:cubicBezTo>
                    <a:pt x="24526" y="3087061"/>
                    <a:pt x="23790" y="3087061"/>
                    <a:pt x="22932" y="3087307"/>
                  </a:cubicBezTo>
                  <a:cubicBezTo>
                    <a:pt x="22196" y="3087429"/>
                    <a:pt x="21337" y="3087797"/>
                    <a:pt x="20479" y="3088165"/>
                  </a:cubicBezTo>
                  <a:cubicBezTo>
                    <a:pt x="19621" y="3088533"/>
                    <a:pt x="18640" y="3089023"/>
                    <a:pt x="17659" y="3089637"/>
                  </a:cubicBezTo>
                  <a:cubicBezTo>
                    <a:pt x="16678" y="3090250"/>
                    <a:pt x="15696" y="3090986"/>
                    <a:pt x="14715" y="3091721"/>
                  </a:cubicBezTo>
                  <a:cubicBezTo>
                    <a:pt x="12876" y="3093193"/>
                    <a:pt x="11037" y="3094910"/>
                    <a:pt x="9442" y="3096749"/>
                  </a:cubicBezTo>
                  <a:cubicBezTo>
                    <a:pt x="7848" y="3098589"/>
                    <a:pt x="6377" y="3100551"/>
                    <a:pt x="5150" y="3102513"/>
                  </a:cubicBezTo>
                  <a:cubicBezTo>
                    <a:pt x="3924" y="3104475"/>
                    <a:pt x="3066" y="3106437"/>
                    <a:pt x="2330" y="3108276"/>
                  </a:cubicBezTo>
                  <a:cubicBezTo>
                    <a:pt x="1717" y="3110116"/>
                    <a:pt x="1349" y="3111833"/>
                    <a:pt x="1472" y="3113304"/>
                  </a:cubicBezTo>
                  <a:cubicBezTo>
                    <a:pt x="1472" y="3114040"/>
                    <a:pt x="1594" y="3114653"/>
                    <a:pt x="1839" y="3115144"/>
                  </a:cubicBezTo>
                  <a:cubicBezTo>
                    <a:pt x="2085" y="3115634"/>
                    <a:pt x="2330" y="3116125"/>
                    <a:pt x="2698" y="3116493"/>
                  </a:cubicBezTo>
                  <a:cubicBezTo>
                    <a:pt x="3066" y="3116860"/>
                    <a:pt x="3434" y="3117106"/>
                    <a:pt x="3924" y="3117351"/>
                  </a:cubicBezTo>
                  <a:cubicBezTo>
                    <a:pt x="4415" y="3117596"/>
                    <a:pt x="4905" y="3117719"/>
                    <a:pt x="5518" y="3117719"/>
                  </a:cubicBezTo>
                  <a:cubicBezTo>
                    <a:pt x="6131" y="3117719"/>
                    <a:pt x="6867" y="3117719"/>
                    <a:pt x="7726" y="3117473"/>
                  </a:cubicBezTo>
                  <a:cubicBezTo>
                    <a:pt x="8461" y="3117351"/>
                    <a:pt x="9320" y="3116983"/>
                    <a:pt x="10301" y="3116615"/>
                  </a:cubicBezTo>
                  <a:cubicBezTo>
                    <a:pt x="11282" y="3116247"/>
                    <a:pt x="12140" y="3115757"/>
                    <a:pt x="13121" y="3115144"/>
                  </a:cubicBezTo>
                  <a:cubicBezTo>
                    <a:pt x="14102" y="3114531"/>
                    <a:pt x="15083" y="3113795"/>
                    <a:pt x="16064" y="3113059"/>
                  </a:cubicBezTo>
                  <a:cubicBezTo>
                    <a:pt x="18026" y="3111587"/>
                    <a:pt x="19743" y="3109748"/>
                    <a:pt x="21337" y="3107908"/>
                  </a:cubicBezTo>
                  <a:cubicBezTo>
                    <a:pt x="22932" y="3106069"/>
                    <a:pt x="24403" y="3104107"/>
                    <a:pt x="25507" y="3102145"/>
                  </a:cubicBezTo>
                  <a:cubicBezTo>
                    <a:pt x="26610" y="3100183"/>
                    <a:pt x="27592" y="3098221"/>
                    <a:pt x="28205" y="3096381"/>
                  </a:cubicBezTo>
                  <a:cubicBezTo>
                    <a:pt x="28818" y="3094542"/>
                    <a:pt x="29063" y="3092825"/>
                    <a:pt x="29063" y="3091353"/>
                  </a:cubicBezTo>
                  <a:cubicBezTo>
                    <a:pt x="29063" y="3090618"/>
                    <a:pt x="28940" y="3090005"/>
                    <a:pt x="28695" y="3089514"/>
                  </a:cubicBezTo>
                  <a:cubicBezTo>
                    <a:pt x="28450" y="3089023"/>
                    <a:pt x="28205" y="3088533"/>
                    <a:pt x="27837" y="3088165"/>
                  </a:cubicBezTo>
                  <a:cubicBezTo>
                    <a:pt x="27469" y="3087797"/>
                    <a:pt x="27101" y="3087552"/>
                    <a:pt x="26610" y="3087307"/>
                  </a:cubicBezTo>
                  <a:cubicBezTo>
                    <a:pt x="26120" y="3087061"/>
                    <a:pt x="25629" y="3087061"/>
                    <a:pt x="25016" y="3086939"/>
                  </a:cubicBezTo>
                  <a:moveTo>
                    <a:pt x="2455277" y="3203804"/>
                  </a:moveTo>
                  <a:cubicBezTo>
                    <a:pt x="2454051" y="3203804"/>
                    <a:pt x="2452824" y="3203804"/>
                    <a:pt x="2451598" y="3204049"/>
                  </a:cubicBezTo>
                  <a:cubicBezTo>
                    <a:pt x="2450372" y="3204295"/>
                    <a:pt x="2449023" y="3204540"/>
                    <a:pt x="2447674" y="3204908"/>
                  </a:cubicBezTo>
                  <a:cubicBezTo>
                    <a:pt x="2446325" y="3205276"/>
                    <a:pt x="2444976" y="3205889"/>
                    <a:pt x="2443627" y="3206502"/>
                  </a:cubicBezTo>
                  <a:cubicBezTo>
                    <a:pt x="2442278" y="3207115"/>
                    <a:pt x="2440929" y="3207974"/>
                    <a:pt x="2439580" y="3208832"/>
                  </a:cubicBezTo>
                  <a:cubicBezTo>
                    <a:pt x="2436760" y="3210794"/>
                    <a:pt x="2434185" y="3213124"/>
                    <a:pt x="2431978" y="3215577"/>
                  </a:cubicBezTo>
                  <a:cubicBezTo>
                    <a:pt x="2429770" y="3218152"/>
                    <a:pt x="2428053" y="3220850"/>
                    <a:pt x="2426704" y="3223670"/>
                  </a:cubicBezTo>
                  <a:cubicBezTo>
                    <a:pt x="2425356" y="3226491"/>
                    <a:pt x="2424497" y="3229311"/>
                    <a:pt x="2424252" y="3232009"/>
                  </a:cubicBezTo>
                  <a:cubicBezTo>
                    <a:pt x="2423884" y="3234707"/>
                    <a:pt x="2424252" y="3237282"/>
                    <a:pt x="2424988" y="3239612"/>
                  </a:cubicBezTo>
                  <a:cubicBezTo>
                    <a:pt x="2425478" y="3240838"/>
                    <a:pt x="2426091" y="3241942"/>
                    <a:pt x="2426827" y="3242923"/>
                  </a:cubicBezTo>
                  <a:cubicBezTo>
                    <a:pt x="2427563" y="3243904"/>
                    <a:pt x="2428421" y="3244762"/>
                    <a:pt x="2429402" y="3245375"/>
                  </a:cubicBezTo>
                  <a:cubicBezTo>
                    <a:pt x="2430383" y="3245989"/>
                    <a:pt x="2431487" y="3246602"/>
                    <a:pt x="2432713" y="3246970"/>
                  </a:cubicBezTo>
                  <a:cubicBezTo>
                    <a:pt x="2433940" y="3247338"/>
                    <a:pt x="2435166" y="3247583"/>
                    <a:pt x="2436515" y="3247583"/>
                  </a:cubicBezTo>
                  <a:cubicBezTo>
                    <a:pt x="2437741" y="3247583"/>
                    <a:pt x="2438967" y="3247583"/>
                    <a:pt x="2440194" y="3247460"/>
                  </a:cubicBezTo>
                  <a:cubicBezTo>
                    <a:pt x="2441420" y="3247338"/>
                    <a:pt x="2442769" y="3246970"/>
                    <a:pt x="2444118" y="3246602"/>
                  </a:cubicBezTo>
                  <a:cubicBezTo>
                    <a:pt x="2445467" y="3246234"/>
                    <a:pt x="2446816" y="3245621"/>
                    <a:pt x="2448164" y="3245008"/>
                  </a:cubicBezTo>
                  <a:cubicBezTo>
                    <a:pt x="2449513" y="3244395"/>
                    <a:pt x="2450862" y="3243536"/>
                    <a:pt x="2452334" y="3242678"/>
                  </a:cubicBezTo>
                  <a:cubicBezTo>
                    <a:pt x="2455154" y="3240715"/>
                    <a:pt x="2457730" y="3238385"/>
                    <a:pt x="2459937" y="3235810"/>
                  </a:cubicBezTo>
                  <a:cubicBezTo>
                    <a:pt x="2462144" y="3233235"/>
                    <a:pt x="2463861" y="3230537"/>
                    <a:pt x="2465210" y="3227717"/>
                  </a:cubicBezTo>
                  <a:cubicBezTo>
                    <a:pt x="2466559" y="3224897"/>
                    <a:pt x="2467417" y="3222076"/>
                    <a:pt x="2467663" y="3219378"/>
                  </a:cubicBezTo>
                  <a:cubicBezTo>
                    <a:pt x="2467908" y="3216680"/>
                    <a:pt x="2467663" y="3214105"/>
                    <a:pt x="2466804" y="3211775"/>
                  </a:cubicBezTo>
                  <a:cubicBezTo>
                    <a:pt x="2466314" y="3210549"/>
                    <a:pt x="2465700" y="3209445"/>
                    <a:pt x="2464965" y="3208464"/>
                  </a:cubicBezTo>
                  <a:cubicBezTo>
                    <a:pt x="2464229" y="3207483"/>
                    <a:pt x="2463370" y="3206747"/>
                    <a:pt x="2462389" y="3206012"/>
                  </a:cubicBezTo>
                  <a:cubicBezTo>
                    <a:pt x="2461408" y="3205399"/>
                    <a:pt x="2460305" y="3204785"/>
                    <a:pt x="2459079" y="3204417"/>
                  </a:cubicBezTo>
                  <a:cubicBezTo>
                    <a:pt x="2457852" y="3204049"/>
                    <a:pt x="2456626" y="3203804"/>
                    <a:pt x="2455277" y="3203804"/>
                  </a:cubicBezTo>
                  <a:moveTo>
                    <a:pt x="28818" y="3129246"/>
                  </a:moveTo>
                  <a:cubicBezTo>
                    <a:pt x="28082" y="3129246"/>
                    <a:pt x="27346" y="3129246"/>
                    <a:pt x="26488" y="3129491"/>
                  </a:cubicBezTo>
                  <a:cubicBezTo>
                    <a:pt x="25629" y="3129736"/>
                    <a:pt x="24771" y="3129982"/>
                    <a:pt x="23913" y="3130349"/>
                  </a:cubicBezTo>
                  <a:cubicBezTo>
                    <a:pt x="22932" y="3130717"/>
                    <a:pt x="22073" y="3131331"/>
                    <a:pt x="20970" y="3131944"/>
                  </a:cubicBezTo>
                  <a:cubicBezTo>
                    <a:pt x="19988" y="3132557"/>
                    <a:pt x="18885" y="3133293"/>
                    <a:pt x="17904" y="3134151"/>
                  </a:cubicBezTo>
                  <a:cubicBezTo>
                    <a:pt x="15942" y="3135745"/>
                    <a:pt x="14225" y="3137462"/>
                    <a:pt x="12631" y="3139424"/>
                  </a:cubicBezTo>
                  <a:cubicBezTo>
                    <a:pt x="11037" y="3141264"/>
                    <a:pt x="9565" y="3143348"/>
                    <a:pt x="8461" y="3145310"/>
                  </a:cubicBezTo>
                  <a:cubicBezTo>
                    <a:pt x="7358" y="3147272"/>
                    <a:pt x="6377" y="3149234"/>
                    <a:pt x="5764" y="3151074"/>
                  </a:cubicBezTo>
                  <a:cubicBezTo>
                    <a:pt x="5150" y="3152913"/>
                    <a:pt x="4905" y="3154630"/>
                    <a:pt x="5028" y="3156102"/>
                  </a:cubicBezTo>
                  <a:cubicBezTo>
                    <a:pt x="5028" y="3156715"/>
                    <a:pt x="5273" y="3157328"/>
                    <a:pt x="5396" y="3157819"/>
                  </a:cubicBezTo>
                  <a:cubicBezTo>
                    <a:pt x="5641" y="3158309"/>
                    <a:pt x="5886" y="3158799"/>
                    <a:pt x="6254" y="3159045"/>
                  </a:cubicBezTo>
                  <a:cubicBezTo>
                    <a:pt x="6622" y="3159413"/>
                    <a:pt x="6990" y="3159658"/>
                    <a:pt x="7480" y="3159903"/>
                  </a:cubicBezTo>
                  <a:cubicBezTo>
                    <a:pt x="7971" y="3160148"/>
                    <a:pt x="8461" y="3160148"/>
                    <a:pt x="9075" y="3160271"/>
                  </a:cubicBezTo>
                  <a:cubicBezTo>
                    <a:pt x="9810" y="3160271"/>
                    <a:pt x="10546" y="3160271"/>
                    <a:pt x="11404" y="3160026"/>
                  </a:cubicBezTo>
                  <a:cubicBezTo>
                    <a:pt x="12263" y="3159781"/>
                    <a:pt x="13121" y="3159535"/>
                    <a:pt x="14102" y="3159167"/>
                  </a:cubicBezTo>
                  <a:cubicBezTo>
                    <a:pt x="15083" y="3158799"/>
                    <a:pt x="16064" y="3158186"/>
                    <a:pt x="17045" y="3157573"/>
                  </a:cubicBezTo>
                  <a:cubicBezTo>
                    <a:pt x="18026" y="3156960"/>
                    <a:pt x="19130" y="3156224"/>
                    <a:pt x="20111" y="3155366"/>
                  </a:cubicBezTo>
                  <a:cubicBezTo>
                    <a:pt x="22073" y="3153772"/>
                    <a:pt x="23790" y="3151932"/>
                    <a:pt x="25384" y="3150093"/>
                  </a:cubicBezTo>
                  <a:cubicBezTo>
                    <a:pt x="26978" y="3148131"/>
                    <a:pt x="28450" y="3146169"/>
                    <a:pt x="29554" y="3144207"/>
                  </a:cubicBezTo>
                  <a:cubicBezTo>
                    <a:pt x="30657" y="3142244"/>
                    <a:pt x="31638" y="3140282"/>
                    <a:pt x="32129" y="3138443"/>
                  </a:cubicBezTo>
                  <a:cubicBezTo>
                    <a:pt x="32742" y="3136604"/>
                    <a:pt x="32987" y="3134887"/>
                    <a:pt x="32742" y="3133415"/>
                  </a:cubicBezTo>
                  <a:cubicBezTo>
                    <a:pt x="32742" y="3132802"/>
                    <a:pt x="32497" y="3132189"/>
                    <a:pt x="32251" y="3131698"/>
                  </a:cubicBezTo>
                  <a:cubicBezTo>
                    <a:pt x="32006" y="3131208"/>
                    <a:pt x="31761" y="3130840"/>
                    <a:pt x="31393" y="3130472"/>
                  </a:cubicBezTo>
                  <a:cubicBezTo>
                    <a:pt x="31025" y="3130104"/>
                    <a:pt x="30657" y="3129859"/>
                    <a:pt x="30167" y="3129736"/>
                  </a:cubicBezTo>
                  <a:cubicBezTo>
                    <a:pt x="29676" y="3129491"/>
                    <a:pt x="29186" y="3129491"/>
                    <a:pt x="28573" y="3129369"/>
                  </a:cubicBezTo>
                  <a:moveTo>
                    <a:pt x="2371767" y="3258742"/>
                  </a:moveTo>
                  <a:cubicBezTo>
                    <a:pt x="2370663" y="3258742"/>
                    <a:pt x="2369437" y="3258742"/>
                    <a:pt x="2368333" y="3258865"/>
                  </a:cubicBezTo>
                  <a:cubicBezTo>
                    <a:pt x="2367107" y="3258987"/>
                    <a:pt x="2365881" y="3259233"/>
                    <a:pt x="2364654" y="3259723"/>
                  </a:cubicBezTo>
                  <a:cubicBezTo>
                    <a:pt x="2363428" y="3260214"/>
                    <a:pt x="2362079" y="3260582"/>
                    <a:pt x="2360853" y="3261195"/>
                  </a:cubicBezTo>
                  <a:cubicBezTo>
                    <a:pt x="2359504" y="3261808"/>
                    <a:pt x="2358278" y="3262543"/>
                    <a:pt x="2356929" y="3263402"/>
                  </a:cubicBezTo>
                  <a:cubicBezTo>
                    <a:pt x="2353985" y="3265241"/>
                    <a:pt x="2351410" y="3267449"/>
                    <a:pt x="2349203" y="3270024"/>
                  </a:cubicBezTo>
                  <a:cubicBezTo>
                    <a:pt x="2346996" y="3272477"/>
                    <a:pt x="2345156" y="3275174"/>
                    <a:pt x="2343685" y="3277995"/>
                  </a:cubicBezTo>
                  <a:cubicBezTo>
                    <a:pt x="2342213" y="3280815"/>
                    <a:pt x="2341355" y="3283636"/>
                    <a:pt x="2340864" y="3286456"/>
                  </a:cubicBezTo>
                  <a:cubicBezTo>
                    <a:pt x="2340496" y="3289277"/>
                    <a:pt x="2340619" y="3291852"/>
                    <a:pt x="2341355" y="3294305"/>
                  </a:cubicBezTo>
                  <a:cubicBezTo>
                    <a:pt x="2341723" y="3295653"/>
                    <a:pt x="2342336" y="3296757"/>
                    <a:pt x="2343072" y="3297861"/>
                  </a:cubicBezTo>
                  <a:cubicBezTo>
                    <a:pt x="2343807" y="3298842"/>
                    <a:pt x="2344666" y="3299700"/>
                    <a:pt x="2345647" y="3300436"/>
                  </a:cubicBezTo>
                  <a:cubicBezTo>
                    <a:pt x="2346628" y="3301172"/>
                    <a:pt x="2347731" y="3301662"/>
                    <a:pt x="2348958" y="3302153"/>
                  </a:cubicBezTo>
                  <a:cubicBezTo>
                    <a:pt x="2350184" y="3302521"/>
                    <a:pt x="2351410" y="3302766"/>
                    <a:pt x="2352882" y="3302888"/>
                  </a:cubicBezTo>
                  <a:cubicBezTo>
                    <a:pt x="2353985" y="3302888"/>
                    <a:pt x="2355212" y="3302888"/>
                    <a:pt x="2356438" y="3302766"/>
                  </a:cubicBezTo>
                  <a:cubicBezTo>
                    <a:pt x="2357664" y="3302643"/>
                    <a:pt x="2358891" y="3302398"/>
                    <a:pt x="2360117" y="3302030"/>
                  </a:cubicBezTo>
                  <a:cubicBezTo>
                    <a:pt x="2361343" y="3301662"/>
                    <a:pt x="2362692" y="3301172"/>
                    <a:pt x="2364041" y="3300558"/>
                  </a:cubicBezTo>
                  <a:cubicBezTo>
                    <a:pt x="2365390" y="3299945"/>
                    <a:pt x="2366616" y="3299210"/>
                    <a:pt x="2367965" y="3298351"/>
                  </a:cubicBezTo>
                  <a:cubicBezTo>
                    <a:pt x="2370908" y="3296512"/>
                    <a:pt x="2373483" y="3294182"/>
                    <a:pt x="2375691" y="3291729"/>
                  </a:cubicBezTo>
                  <a:cubicBezTo>
                    <a:pt x="2377898" y="3289277"/>
                    <a:pt x="2379860" y="3286456"/>
                    <a:pt x="2381209" y="3283636"/>
                  </a:cubicBezTo>
                  <a:cubicBezTo>
                    <a:pt x="2382681" y="3280815"/>
                    <a:pt x="2383539" y="3277995"/>
                    <a:pt x="2384030" y="3275174"/>
                  </a:cubicBezTo>
                  <a:cubicBezTo>
                    <a:pt x="2384397" y="3272354"/>
                    <a:pt x="2384275" y="3269779"/>
                    <a:pt x="2383539" y="3267326"/>
                  </a:cubicBezTo>
                  <a:cubicBezTo>
                    <a:pt x="2383048" y="3265977"/>
                    <a:pt x="2382558" y="3264873"/>
                    <a:pt x="2381822" y="3263770"/>
                  </a:cubicBezTo>
                  <a:cubicBezTo>
                    <a:pt x="2381087" y="3262789"/>
                    <a:pt x="2380228" y="3261930"/>
                    <a:pt x="2379247" y="3261195"/>
                  </a:cubicBezTo>
                  <a:cubicBezTo>
                    <a:pt x="2378266" y="3260459"/>
                    <a:pt x="2377162" y="3259968"/>
                    <a:pt x="2375936" y="3259478"/>
                  </a:cubicBezTo>
                  <a:cubicBezTo>
                    <a:pt x="2374710" y="3259110"/>
                    <a:pt x="2373483" y="3258865"/>
                    <a:pt x="2372135" y="3258742"/>
                  </a:cubicBezTo>
                  <a:moveTo>
                    <a:pt x="34336" y="3170817"/>
                  </a:moveTo>
                  <a:cubicBezTo>
                    <a:pt x="33600" y="3170817"/>
                    <a:pt x="32742" y="3170817"/>
                    <a:pt x="31884" y="3171062"/>
                  </a:cubicBezTo>
                  <a:cubicBezTo>
                    <a:pt x="31025" y="3171308"/>
                    <a:pt x="30044" y="3171553"/>
                    <a:pt x="29063" y="3172044"/>
                  </a:cubicBezTo>
                  <a:cubicBezTo>
                    <a:pt x="28082" y="3172534"/>
                    <a:pt x="27101" y="3173024"/>
                    <a:pt x="25997" y="3173760"/>
                  </a:cubicBezTo>
                  <a:cubicBezTo>
                    <a:pt x="24894" y="3174496"/>
                    <a:pt x="23790" y="3175232"/>
                    <a:pt x="22686" y="3176213"/>
                  </a:cubicBezTo>
                  <a:cubicBezTo>
                    <a:pt x="20724" y="3177807"/>
                    <a:pt x="19007" y="3179646"/>
                    <a:pt x="17413" y="3181609"/>
                  </a:cubicBezTo>
                  <a:cubicBezTo>
                    <a:pt x="15819" y="3183571"/>
                    <a:pt x="14470" y="3185532"/>
                    <a:pt x="13367" y="3187617"/>
                  </a:cubicBezTo>
                  <a:cubicBezTo>
                    <a:pt x="12263" y="3189579"/>
                    <a:pt x="11404" y="3191664"/>
                    <a:pt x="10914" y="3193504"/>
                  </a:cubicBezTo>
                  <a:cubicBezTo>
                    <a:pt x="10423" y="3195343"/>
                    <a:pt x="10178" y="3197060"/>
                    <a:pt x="10423" y="3198409"/>
                  </a:cubicBezTo>
                  <a:cubicBezTo>
                    <a:pt x="10423" y="3199022"/>
                    <a:pt x="10669" y="3199512"/>
                    <a:pt x="10914" y="3200003"/>
                  </a:cubicBezTo>
                  <a:cubicBezTo>
                    <a:pt x="11159" y="3200493"/>
                    <a:pt x="11404" y="3200861"/>
                    <a:pt x="11772" y="3201229"/>
                  </a:cubicBezTo>
                  <a:cubicBezTo>
                    <a:pt x="12140" y="3201597"/>
                    <a:pt x="12508" y="3201842"/>
                    <a:pt x="12999" y="3201965"/>
                  </a:cubicBezTo>
                  <a:cubicBezTo>
                    <a:pt x="13489" y="3202087"/>
                    <a:pt x="13980" y="3202210"/>
                    <a:pt x="14470" y="3202333"/>
                  </a:cubicBezTo>
                  <a:cubicBezTo>
                    <a:pt x="15206" y="3202333"/>
                    <a:pt x="16064" y="3202333"/>
                    <a:pt x="16923" y="3202087"/>
                  </a:cubicBezTo>
                  <a:cubicBezTo>
                    <a:pt x="17781" y="3201842"/>
                    <a:pt x="18762" y="3201597"/>
                    <a:pt x="19743" y="3201107"/>
                  </a:cubicBezTo>
                  <a:cubicBezTo>
                    <a:pt x="20724" y="3200616"/>
                    <a:pt x="21705" y="3200125"/>
                    <a:pt x="22809" y="3199390"/>
                  </a:cubicBezTo>
                  <a:cubicBezTo>
                    <a:pt x="23913" y="3198654"/>
                    <a:pt x="24894" y="3197918"/>
                    <a:pt x="25997" y="3196937"/>
                  </a:cubicBezTo>
                  <a:cubicBezTo>
                    <a:pt x="27959" y="3195343"/>
                    <a:pt x="29676" y="3193381"/>
                    <a:pt x="31270" y="3191541"/>
                  </a:cubicBezTo>
                  <a:cubicBezTo>
                    <a:pt x="32865" y="3189579"/>
                    <a:pt x="34213" y="3187617"/>
                    <a:pt x="35317" y="3185532"/>
                  </a:cubicBezTo>
                  <a:cubicBezTo>
                    <a:pt x="36421" y="3183571"/>
                    <a:pt x="37279" y="3181486"/>
                    <a:pt x="37770" y="3179646"/>
                  </a:cubicBezTo>
                  <a:cubicBezTo>
                    <a:pt x="38260" y="3177807"/>
                    <a:pt x="38505" y="3176090"/>
                    <a:pt x="38260" y="3174619"/>
                  </a:cubicBezTo>
                  <a:cubicBezTo>
                    <a:pt x="38260" y="3174005"/>
                    <a:pt x="38015" y="3173515"/>
                    <a:pt x="37770" y="3173024"/>
                  </a:cubicBezTo>
                  <a:cubicBezTo>
                    <a:pt x="37524" y="3172534"/>
                    <a:pt x="37279" y="3172166"/>
                    <a:pt x="36911" y="3171798"/>
                  </a:cubicBezTo>
                  <a:cubicBezTo>
                    <a:pt x="36543" y="3171430"/>
                    <a:pt x="36176" y="3171185"/>
                    <a:pt x="35685" y="3171062"/>
                  </a:cubicBezTo>
                  <a:cubicBezTo>
                    <a:pt x="35194" y="3170940"/>
                    <a:pt x="34704" y="3170817"/>
                    <a:pt x="34213" y="3170694"/>
                  </a:cubicBezTo>
                  <a:moveTo>
                    <a:pt x="2288011" y="3311227"/>
                  </a:moveTo>
                  <a:cubicBezTo>
                    <a:pt x="2286907" y="3311227"/>
                    <a:pt x="2285804" y="3311227"/>
                    <a:pt x="2284700" y="3311227"/>
                  </a:cubicBezTo>
                  <a:cubicBezTo>
                    <a:pt x="2283596" y="3311350"/>
                    <a:pt x="2282370" y="3311595"/>
                    <a:pt x="2281144" y="3311963"/>
                  </a:cubicBezTo>
                  <a:cubicBezTo>
                    <a:pt x="2279918" y="3312331"/>
                    <a:pt x="2278691" y="3312699"/>
                    <a:pt x="2277465" y="3313312"/>
                  </a:cubicBezTo>
                  <a:cubicBezTo>
                    <a:pt x="2276239" y="3313925"/>
                    <a:pt x="2275012" y="3314538"/>
                    <a:pt x="2273786" y="3315274"/>
                  </a:cubicBezTo>
                  <a:cubicBezTo>
                    <a:pt x="2270843" y="3316991"/>
                    <a:pt x="2268268" y="3319198"/>
                    <a:pt x="2265938" y="3321651"/>
                  </a:cubicBezTo>
                  <a:cubicBezTo>
                    <a:pt x="2263608" y="3324103"/>
                    <a:pt x="2261768" y="3326801"/>
                    <a:pt x="2260297" y="3329499"/>
                  </a:cubicBezTo>
                  <a:cubicBezTo>
                    <a:pt x="2258825" y="3332319"/>
                    <a:pt x="2257722" y="3335140"/>
                    <a:pt x="2257231" y="3337960"/>
                  </a:cubicBezTo>
                  <a:cubicBezTo>
                    <a:pt x="2256741" y="3340781"/>
                    <a:pt x="2256741" y="3343479"/>
                    <a:pt x="2257231" y="3345931"/>
                  </a:cubicBezTo>
                  <a:cubicBezTo>
                    <a:pt x="2257599" y="3347403"/>
                    <a:pt x="2258090" y="3348629"/>
                    <a:pt x="2258825" y="3349733"/>
                  </a:cubicBezTo>
                  <a:cubicBezTo>
                    <a:pt x="2259561" y="3350836"/>
                    <a:pt x="2260420" y="3351817"/>
                    <a:pt x="2261401" y="3352553"/>
                  </a:cubicBezTo>
                  <a:cubicBezTo>
                    <a:pt x="2262382" y="3353289"/>
                    <a:pt x="2263485" y="3353902"/>
                    <a:pt x="2264712" y="3354393"/>
                  </a:cubicBezTo>
                  <a:cubicBezTo>
                    <a:pt x="2265938" y="3354883"/>
                    <a:pt x="2267287" y="3355128"/>
                    <a:pt x="2268636" y="3355251"/>
                  </a:cubicBezTo>
                  <a:cubicBezTo>
                    <a:pt x="2269739" y="3355251"/>
                    <a:pt x="2270843" y="3355251"/>
                    <a:pt x="2271947" y="3355251"/>
                  </a:cubicBezTo>
                  <a:cubicBezTo>
                    <a:pt x="2273050" y="3355128"/>
                    <a:pt x="2274277" y="3354883"/>
                    <a:pt x="2275503" y="3354515"/>
                  </a:cubicBezTo>
                  <a:cubicBezTo>
                    <a:pt x="2276729" y="3354147"/>
                    <a:pt x="2277956" y="3353779"/>
                    <a:pt x="2279182" y="3353166"/>
                  </a:cubicBezTo>
                  <a:cubicBezTo>
                    <a:pt x="2280408" y="3352553"/>
                    <a:pt x="2281634" y="3351940"/>
                    <a:pt x="2282983" y="3351204"/>
                  </a:cubicBezTo>
                  <a:cubicBezTo>
                    <a:pt x="2285926" y="3349488"/>
                    <a:pt x="2288502" y="3347280"/>
                    <a:pt x="2290709" y="3344705"/>
                  </a:cubicBezTo>
                  <a:cubicBezTo>
                    <a:pt x="2293039" y="3342252"/>
                    <a:pt x="2294878" y="3339554"/>
                    <a:pt x="2296350" y="3336734"/>
                  </a:cubicBezTo>
                  <a:cubicBezTo>
                    <a:pt x="2297821" y="3333914"/>
                    <a:pt x="2298925" y="3331093"/>
                    <a:pt x="2299416" y="3328273"/>
                  </a:cubicBezTo>
                  <a:cubicBezTo>
                    <a:pt x="2299906" y="3325452"/>
                    <a:pt x="2299906" y="3322754"/>
                    <a:pt x="2299293" y="3320179"/>
                  </a:cubicBezTo>
                  <a:cubicBezTo>
                    <a:pt x="2298925" y="3318830"/>
                    <a:pt x="2298435" y="3317481"/>
                    <a:pt x="2297699" y="3316500"/>
                  </a:cubicBezTo>
                  <a:cubicBezTo>
                    <a:pt x="2296963" y="3315519"/>
                    <a:pt x="2296105" y="3314538"/>
                    <a:pt x="2295124" y="3313680"/>
                  </a:cubicBezTo>
                  <a:cubicBezTo>
                    <a:pt x="2294142" y="3312944"/>
                    <a:pt x="2293039" y="3312331"/>
                    <a:pt x="2291813" y="3311840"/>
                  </a:cubicBezTo>
                  <a:cubicBezTo>
                    <a:pt x="2290586" y="3311350"/>
                    <a:pt x="2289237" y="3311105"/>
                    <a:pt x="2287888" y="3311105"/>
                  </a:cubicBezTo>
                  <a:moveTo>
                    <a:pt x="41449" y="3211775"/>
                  </a:moveTo>
                  <a:cubicBezTo>
                    <a:pt x="40713" y="3211775"/>
                    <a:pt x="39854" y="3211775"/>
                    <a:pt x="38996" y="3212020"/>
                  </a:cubicBezTo>
                  <a:cubicBezTo>
                    <a:pt x="38138" y="3212266"/>
                    <a:pt x="37157" y="3212634"/>
                    <a:pt x="36053" y="3213002"/>
                  </a:cubicBezTo>
                  <a:cubicBezTo>
                    <a:pt x="34949" y="3213369"/>
                    <a:pt x="33968" y="3214105"/>
                    <a:pt x="32865" y="3214841"/>
                  </a:cubicBezTo>
                  <a:cubicBezTo>
                    <a:pt x="31761" y="3215577"/>
                    <a:pt x="30657" y="3216435"/>
                    <a:pt x="29554" y="3217416"/>
                  </a:cubicBezTo>
                  <a:cubicBezTo>
                    <a:pt x="27592" y="3219133"/>
                    <a:pt x="25875" y="3220972"/>
                    <a:pt x="24281" y="3222934"/>
                  </a:cubicBezTo>
                  <a:cubicBezTo>
                    <a:pt x="22686" y="3224897"/>
                    <a:pt x="21337" y="3226981"/>
                    <a:pt x="20234" y="3228943"/>
                  </a:cubicBezTo>
                  <a:cubicBezTo>
                    <a:pt x="19130" y="3230905"/>
                    <a:pt x="18394" y="3232990"/>
                    <a:pt x="17904" y="3234829"/>
                  </a:cubicBezTo>
                  <a:cubicBezTo>
                    <a:pt x="17413" y="3236669"/>
                    <a:pt x="17291" y="3238385"/>
                    <a:pt x="17536" y="3239735"/>
                  </a:cubicBezTo>
                  <a:cubicBezTo>
                    <a:pt x="17536" y="3240348"/>
                    <a:pt x="17781" y="3240838"/>
                    <a:pt x="18026" y="3241329"/>
                  </a:cubicBezTo>
                  <a:cubicBezTo>
                    <a:pt x="18272" y="3241819"/>
                    <a:pt x="18517" y="3242187"/>
                    <a:pt x="18885" y="3242432"/>
                  </a:cubicBezTo>
                  <a:cubicBezTo>
                    <a:pt x="19253" y="3242800"/>
                    <a:pt x="19621" y="3242923"/>
                    <a:pt x="20111" y="3243168"/>
                  </a:cubicBezTo>
                  <a:cubicBezTo>
                    <a:pt x="20602" y="3243413"/>
                    <a:pt x="21092" y="3243413"/>
                    <a:pt x="21583" y="3243536"/>
                  </a:cubicBezTo>
                  <a:cubicBezTo>
                    <a:pt x="22318" y="3243536"/>
                    <a:pt x="23177" y="3243536"/>
                    <a:pt x="24158" y="3243291"/>
                  </a:cubicBezTo>
                  <a:cubicBezTo>
                    <a:pt x="25139" y="3243045"/>
                    <a:pt x="25997" y="3242678"/>
                    <a:pt x="27101" y="3242187"/>
                  </a:cubicBezTo>
                  <a:cubicBezTo>
                    <a:pt x="28082" y="3241697"/>
                    <a:pt x="29186" y="3241083"/>
                    <a:pt x="30289" y="3240348"/>
                  </a:cubicBezTo>
                  <a:cubicBezTo>
                    <a:pt x="31393" y="3239612"/>
                    <a:pt x="32497" y="3238754"/>
                    <a:pt x="33723" y="3237772"/>
                  </a:cubicBezTo>
                  <a:cubicBezTo>
                    <a:pt x="35685" y="3236056"/>
                    <a:pt x="37402" y="3234216"/>
                    <a:pt x="38996" y="3232254"/>
                  </a:cubicBezTo>
                  <a:cubicBezTo>
                    <a:pt x="40590" y="3230292"/>
                    <a:pt x="41939" y="3228207"/>
                    <a:pt x="43043" y="3226245"/>
                  </a:cubicBezTo>
                  <a:cubicBezTo>
                    <a:pt x="44146" y="3224161"/>
                    <a:pt x="44882" y="3222199"/>
                    <a:pt x="45373" y="3220359"/>
                  </a:cubicBezTo>
                  <a:cubicBezTo>
                    <a:pt x="45863" y="3218520"/>
                    <a:pt x="45986" y="3216803"/>
                    <a:pt x="45618" y="3215454"/>
                  </a:cubicBezTo>
                  <a:cubicBezTo>
                    <a:pt x="45618" y="3214841"/>
                    <a:pt x="45373" y="3214350"/>
                    <a:pt x="45127" y="3213982"/>
                  </a:cubicBezTo>
                  <a:cubicBezTo>
                    <a:pt x="44882" y="3213492"/>
                    <a:pt x="44637" y="3213124"/>
                    <a:pt x="44269" y="3212879"/>
                  </a:cubicBezTo>
                  <a:cubicBezTo>
                    <a:pt x="43901" y="3212634"/>
                    <a:pt x="43533" y="3212388"/>
                    <a:pt x="43043" y="3212143"/>
                  </a:cubicBezTo>
                  <a:cubicBezTo>
                    <a:pt x="42552" y="3212020"/>
                    <a:pt x="42062" y="3211898"/>
                    <a:pt x="41571" y="3211898"/>
                  </a:cubicBezTo>
                  <a:moveTo>
                    <a:pt x="2204378" y="3361383"/>
                  </a:moveTo>
                  <a:cubicBezTo>
                    <a:pt x="2203397" y="3361383"/>
                    <a:pt x="2202294" y="3361383"/>
                    <a:pt x="2201312" y="3361383"/>
                  </a:cubicBezTo>
                  <a:cubicBezTo>
                    <a:pt x="2200209" y="3361383"/>
                    <a:pt x="2199105" y="3361751"/>
                    <a:pt x="2198001" y="3361996"/>
                  </a:cubicBezTo>
                  <a:cubicBezTo>
                    <a:pt x="2196898" y="3362241"/>
                    <a:pt x="2195671" y="3362731"/>
                    <a:pt x="2194568" y="3363222"/>
                  </a:cubicBezTo>
                  <a:cubicBezTo>
                    <a:pt x="2193341" y="3363712"/>
                    <a:pt x="2192238" y="3364326"/>
                    <a:pt x="2191012" y="3364939"/>
                  </a:cubicBezTo>
                  <a:cubicBezTo>
                    <a:pt x="2188069" y="3366656"/>
                    <a:pt x="2185493" y="3368740"/>
                    <a:pt x="2183163" y="3371070"/>
                  </a:cubicBezTo>
                  <a:cubicBezTo>
                    <a:pt x="2180833" y="3373400"/>
                    <a:pt x="2178871" y="3376098"/>
                    <a:pt x="2177277" y="3378919"/>
                  </a:cubicBezTo>
                  <a:cubicBezTo>
                    <a:pt x="2175683" y="3381739"/>
                    <a:pt x="2174579" y="3384559"/>
                    <a:pt x="2173966" y="3387380"/>
                  </a:cubicBezTo>
                  <a:cubicBezTo>
                    <a:pt x="2173353" y="3390200"/>
                    <a:pt x="2173230" y="3393021"/>
                    <a:pt x="2173721" y="3395596"/>
                  </a:cubicBezTo>
                  <a:cubicBezTo>
                    <a:pt x="2173966" y="3397067"/>
                    <a:pt x="2174457" y="3398416"/>
                    <a:pt x="2175192" y="3399643"/>
                  </a:cubicBezTo>
                  <a:cubicBezTo>
                    <a:pt x="2175928" y="3400869"/>
                    <a:pt x="2176664" y="3401850"/>
                    <a:pt x="2177645" y="3402709"/>
                  </a:cubicBezTo>
                  <a:cubicBezTo>
                    <a:pt x="2178626" y="3403567"/>
                    <a:pt x="2179730" y="3404180"/>
                    <a:pt x="2180956" y="3404671"/>
                  </a:cubicBezTo>
                  <a:cubicBezTo>
                    <a:pt x="2182182" y="3405161"/>
                    <a:pt x="2183531" y="3405406"/>
                    <a:pt x="2185003" y="3405529"/>
                  </a:cubicBezTo>
                  <a:cubicBezTo>
                    <a:pt x="2185984" y="3405529"/>
                    <a:pt x="2187087" y="3405529"/>
                    <a:pt x="2188069" y="3405529"/>
                  </a:cubicBezTo>
                  <a:cubicBezTo>
                    <a:pt x="2189172" y="3405529"/>
                    <a:pt x="2190276" y="3405161"/>
                    <a:pt x="2191380" y="3404916"/>
                  </a:cubicBezTo>
                  <a:cubicBezTo>
                    <a:pt x="2192483" y="3404671"/>
                    <a:pt x="2193709" y="3404180"/>
                    <a:pt x="2194813" y="3403689"/>
                  </a:cubicBezTo>
                  <a:cubicBezTo>
                    <a:pt x="2196039" y="3403199"/>
                    <a:pt x="2197143" y="3402586"/>
                    <a:pt x="2198369" y="3401973"/>
                  </a:cubicBezTo>
                  <a:cubicBezTo>
                    <a:pt x="2201312" y="3400256"/>
                    <a:pt x="2203888" y="3398171"/>
                    <a:pt x="2206218" y="3395719"/>
                  </a:cubicBezTo>
                  <a:cubicBezTo>
                    <a:pt x="2208548" y="3393266"/>
                    <a:pt x="2210510" y="3390691"/>
                    <a:pt x="2212104" y="3387870"/>
                  </a:cubicBezTo>
                  <a:cubicBezTo>
                    <a:pt x="2213698" y="3385050"/>
                    <a:pt x="2214802" y="3382229"/>
                    <a:pt x="2215415" y="3379409"/>
                  </a:cubicBezTo>
                  <a:cubicBezTo>
                    <a:pt x="2216028" y="3376589"/>
                    <a:pt x="2216150" y="3373768"/>
                    <a:pt x="2215660" y="3371193"/>
                  </a:cubicBezTo>
                  <a:cubicBezTo>
                    <a:pt x="2215415" y="3369721"/>
                    <a:pt x="2214802" y="3368372"/>
                    <a:pt x="2214189" y="3367146"/>
                  </a:cubicBezTo>
                  <a:cubicBezTo>
                    <a:pt x="2213575" y="3366042"/>
                    <a:pt x="2212717" y="3364939"/>
                    <a:pt x="2211736" y="3364203"/>
                  </a:cubicBezTo>
                  <a:cubicBezTo>
                    <a:pt x="2210755" y="3363344"/>
                    <a:pt x="2209651" y="3362731"/>
                    <a:pt x="2208425" y="3362241"/>
                  </a:cubicBezTo>
                  <a:cubicBezTo>
                    <a:pt x="2207199" y="3361751"/>
                    <a:pt x="2205850" y="3361505"/>
                    <a:pt x="2204378" y="3361383"/>
                  </a:cubicBezTo>
                  <a:moveTo>
                    <a:pt x="50646" y="3251752"/>
                  </a:moveTo>
                  <a:cubicBezTo>
                    <a:pt x="49787" y="3251752"/>
                    <a:pt x="48929" y="3251752"/>
                    <a:pt x="47948" y="3251997"/>
                  </a:cubicBezTo>
                  <a:cubicBezTo>
                    <a:pt x="46967" y="3252243"/>
                    <a:pt x="45986" y="3252610"/>
                    <a:pt x="44882" y="3253101"/>
                  </a:cubicBezTo>
                  <a:cubicBezTo>
                    <a:pt x="43779" y="3253592"/>
                    <a:pt x="42675" y="3254327"/>
                    <a:pt x="41571" y="3255063"/>
                  </a:cubicBezTo>
                  <a:cubicBezTo>
                    <a:pt x="40468" y="3255799"/>
                    <a:pt x="39241" y="3256780"/>
                    <a:pt x="38015" y="3257884"/>
                  </a:cubicBezTo>
                  <a:cubicBezTo>
                    <a:pt x="36053" y="3259600"/>
                    <a:pt x="34336" y="3261563"/>
                    <a:pt x="32742" y="3263647"/>
                  </a:cubicBezTo>
                  <a:cubicBezTo>
                    <a:pt x="31148" y="3265732"/>
                    <a:pt x="29799" y="3267817"/>
                    <a:pt x="28818" y="3269779"/>
                  </a:cubicBezTo>
                  <a:cubicBezTo>
                    <a:pt x="27714" y="3271863"/>
                    <a:pt x="26978" y="3273825"/>
                    <a:pt x="26610" y="3275665"/>
                  </a:cubicBezTo>
                  <a:cubicBezTo>
                    <a:pt x="26243" y="3277504"/>
                    <a:pt x="26120" y="3279221"/>
                    <a:pt x="26488" y="3280570"/>
                  </a:cubicBezTo>
                  <a:cubicBezTo>
                    <a:pt x="26610" y="3281060"/>
                    <a:pt x="26856" y="3281551"/>
                    <a:pt x="27101" y="3282042"/>
                  </a:cubicBezTo>
                  <a:cubicBezTo>
                    <a:pt x="27346" y="3282410"/>
                    <a:pt x="27592" y="3282777"/>
                    <a:pt x="27959" y="3283145"/>
                  </a:cubicBezTo>
                  <a:cubicBezTo>
                    <a:pt x="28327" y="3283513"/>
                    <a:pt x="28695" y="3283636"/>
                    <a:pt x="29063" y="3283758"/>
                  </a:cubicBezTo>
                  <a:cubicBezTo>
                    <a:pt x="29554" y="3283881"/>
                    <a:pt x="29921" y="3284003"/>
                    <a:pt x="30535" y="3284003"/>
                  </a:cubicBezTo>
                  <a:cubicBezTo>
                    <a:pt x="31393" y="3284003"/>
                    <a:pt x="32251" y="3284003"/>
                    <a:pt x="33232" y="3283758"/>
                  </a:cubicBezTo>
                  <a:cubicBezTo>
                    <a:pt x="34213" y="3283513"/>
                    <a:pt x="35194" y="3283145"/>
                    <a:pt x="36298" y="3282655"/>
                  </a:cubicBezTo>
                  <a:cubicBezTo>
                    <a:pt x="37402" y="3282164"/>
                    <a:pt x="38505" y="3281428"/>
                    <a:pt x="39609" y="3280693"/>
                  </a:cubicBezTo>
                  <a:cubicBezTo>
                    <a:pt x="40713" y="3279957"/>
                    <a:pt x="41939" y="3278976"/>
                    <a:pt x="43165" y="3277872"/>
                  </a:cubicBezTo>
                  <a:cubicBezTo>
                    <a:pt x="45127" y="3276155"/>
                    <a:pt x="46967" y="3274193"/>
                    <a:pt x="48438" y="3272108"/>
                  </a:cubicBezTo>
                  <a:cubicBezTo>
                    <a:pt x="50033" y="3270024"/>
                    <a:pt x="51382" y="3267939"/>
                    <a:pt x="52363" y="3265977"/>
                  </a:cubicBezTo>
                  <a:cubicBezTo>
                    <a:pt x="53466" y="3263892"/>
                    <a:pt x="54202" y="3261930"/>
                    <a:pt x="54570" y="3260091"/>
                  </a:cubicBezTo>
                  <a:cubicBezTo>
                    <a:pt x="54938" y="3258252"/>
                    <a:pt x="55060" y="3256657"/>
                    <a:pt x="54570" y="3255186"/>
                  </a:cubicBezTo>
                  <a:cubicBezTo>
                    <a:pt x="54447" y="3254695"/>
                    <a:pt x="54202" y="3254205"/>
                    <a:pt x="53957" y="3253837"/>
                  </a:cubicBezTo>
                  <a:cubicBezTo>
                    <a:pt x="53711" y="3253469"/>
                    <a:pt x="53466" y="3253101"/>
                    <a:pt x="53098" y="3252856"/>
                  </a:cubicBezTo>
                  <a:cubicBezTo>
                    <a:pt x="52730" y="3252610"/>
                    <a:pt x="52363" y="3252365"/>
                    <a:pt x="51872" y="3252243"/>
                  </a:cubicBezTo>
                  <a:cubicBezTo>
                    <a:pt x="51382" y="3252120"/>
                    <a:pt x="51014" y="3251997"/>
                    <a:pt x="50401" y="3251997"/>
                  </a:cubicBezTo>
                  <a:moveTo>
                    <a:pt x="2120623" y="3408840"/>
                  </a:moveTo>
                  <a:cubicBezTo>
                    <a:pt x="2119642" y="3408840"/>
                    <a:pt x="2118783" y="3408840"/>
                    <a:pt x="2117679" y="3408840"/>
                  </a:cubicBezTo>
                  <a:cubicBezTo>
                    <a:pt x="2116576" y="3408840"/>
                    <a:pt x="2115595" y="3409085"/>
                    <a:pt x="2114614" y="3409330"/>
                  </a:cubicBezTo>
                  <a:cubicBezTo>
                    <a:pt x="2113510" y="3409576"/>
                    <a:pt x="2112529" y="3409944"/>
                    <a:pt x="2111425" y="3410434"/>
                  </a:cubicBezTo>
                  <a:cubicBezTo>
                    <a:pt x="2110322" y="3410924"/>
                    <a:pt x="2109218" y="3411415"/>
                    <a:pt x="2108114" y="3412028"/>
                  </a:cubicBezTo>
                  <a:cubicBezTo>
                    <a:pt x="2105171" y="3413622"/>
                    <a:pt x="2102596" y="3415707"/>
                    <a:pt x="2100144" y="3418037"/>
                  </a:cubicBezTo>
                  <a:cubicBezTo>
                    <a:pt x="2097814" y="3420367"/>
                    <a:pt x="2095729" y="3422942"/>
                    <a:pt x="2094012" y="3425763"/>
                  </a:cubicBezTo>
                  <a:cubicBezTo>
                    <a:pt x="2092418" y="3428460"/>
                    <a:pt x="2091069" y="3431404"/>
                    <a:pt x="2090333" y="3434224"/>
                  </a:cubicBezTo>
                  <a:cubicBezTo>
                    <a:pt x="2089597" y="3437045"/>
                    <a:pt x="2089352" y="3439865"/>
                    <a:pt x="2089720" y="3442563"/>
                  </a:cubicBezTo>
                  <a:cubicBezTo>
                    <a:pt x="2089965" y="3444157"/>
                    <a:pt x="2090456" y="3445506"/>
                    <a:pt x="2091069" y="3446732"/>
                  </a:cubicBezTo>
                  <a:cubicBezTo>
                    <a:pt x="2091682" y="3447959"/>
                    <a:pt x="2092540" y="3449062"/>
                    <a:pt x="2093521" y="3449920"/>
                  </a:cubicBezTo>
                  <a:cubicBezTo>
                    <a:pt x="2094503" y="3450779"/>
                    <a:pt x="2095606" y="3451515"/>
                    <a:pt x="2096832" y="3452005"/>
                  </a:cubicBezTo>
                  <a:cubicBezTo>
                    <a:pt x="2098059" y="3452496"/>
                    <a:pt x="2099408" y="3452864"/>
                    <a:pt x="2100879" y="3452986"/>
                  </a:cubicBezTo>
                  <a:cubicBezTo>
                    <a:pt x="2101860" y="3452986"/>
                    <a:pt x="2102841" y="3452986"/>
                    <a:pt x="2103822" y="3452986"/>
                  </a:cubicBezTo>
                  <a:cubicBezTo>
                    <a:pt x="2104803" y="3452986"/>
                    <a:pt x="2105907" y="3452741"/>
                    <a:pt x="2106888" y="3452496"/>
                  </a:cubicBezTo>
                  <a:cubicBezTo>
                    <a:pt x="2107992" y="3452250"/>
                    <a:pt x="2108973" y="3451883"/>
                    <a:pt x="2110077" y="3451392"/>
                  </a:cubicBezTo>
                  <a:cubicBezTo>
                    <a:pt x="2111180" y="3450902"/>
                    <a:pt x="2112284" y="3450411"/>
                    <a:pt x="2113388" y="3449798"/>
                  </a:cubicBezTo>
                  <a:cubicBezTo>
                    <a:pt x="2116331" y="3448204"/>
                    <a:pt x="2119028" y="3446119"/>
                    <a:pt x="2121358" y="3443789"/>
                  </a:cubicBezTo>
                  <a:cubicBezTo>
                    <a:pt x="2123688" y="3441459"/>
                    <a:pt x="2125773" y="3438762"/>
                    <a:pt x="2127490" y="3436064"/>
                  </a:cubicBezTo>
                  <a:cubicBezTo>
                    <a:pt x="2129084" y="3433243"/>
                    <a:pt x="2130310" y="3430422"/>
                    <a:pt x="2131046" y="3427602"/>
                  </a:cubicBezTo>
                  <a:cubicBezTo>
                    <a:pt x="2131782" y="3424782"/>
                    <a:pt x="2132027" y="3421961"/>
                    <a:pt x="2131537" y="3419386"/>
                  </a:cubicBezTo>
                  <a:cubicBezTo>
                    <a:pt x="2131291" y="3417792"/>
                    <a:pt x="2130801" y="3416320"/>
                    <a:pt x="2130188" y="3415094"/>
                  </a:cubicBezTo>
                  <a:cubicBezTo>
                    <a:pt x="2129574" y="3413868"/>
                    <a:pt x="2128716" y="3412764"/>
                    <a:pt x="2127735" y="3411906"/>
                  </a:cubicBezTo>
                  <a:cubicBezTo>
                    <a:pt x="2126754" y="3411047"/>
                    <a:pt x="2125650" y="3410311"/>
                    <a:pt x="2124424" y="3409821"/>
                  </a:cubicBezTo>
                  <a:cubicBezTo>
                    <a:pt x="2123198" y="3409330"/>
                    <a:pt x="2121849" y="3408962"/>
                    <a:pt x="2120377" y="3408840"/>
                  </a:cubicBezTo>
                  <a:moveTo>
                    <a:pt x="2037235" y="3453722"/>
                  </a:moveTo>
                  <a:cubicBezTo>
                    <a:pt x="2036377" y="3453722"/>
                    <a:pt x="2035395" y="3453722"/>
                    <a:pt x="2034537" y="3453722"/>
                  </a:cubicBezTo>
                  <a:cubicBezTo>
                    <a:pt x="2033556" y="3453722"/>
                    <a:pt x="2032575" y="3453967"/>
                    <a:pt x="2031594" y="3454212"/>
                  </a:cubicBezTo>
                  <a:cubicBezTo>
                    <a:pt x="2030613" y="3454458"/>
                    <a:pt x="2029632" y="3454703"/>
                    <a:pt x="2028528" y="3455194"/>
                  </a:cubicBezTo>
                  <a:cubicBezTo>
                    <a:pt x="2027547" y="3455562"/>
                    <a:pt x="2026443" y="3456052"/>
                    <a:pt x="2025340" y="3456665"/>
                  </a:cubicBezTo>
                  <a:cubicBezTo>
                    <a:pt x="2022519" y="3458137"/>
                    <a:pt x="2019822" y="3460099"/>
                    <a:pt x="2017369" y="3462429"/>
                  </a:cubicBezTo>
                  <a:cubicBezTo>
                    <a:pt x="2014916" y="3464759"/>
                    <a:pt x="2012832" y="3467334"/>
                    <a:pt x="2011115" y="3470032"/>
                  </a:cubicBezTo>
                  <a:cubicBezTo>
                    <a:pt x="2009398" y="3472730"/>
                    <a:pt x="2008049" y="3475550"/>
                    <a:pt x="2007191" y="3478493"/>
                  </a:cubicBezTo>
                  <a:cubicBezTo>
                    <a:pt x="2006332" y="3481314"/>
                    <a:pt x="2005964" y="3484134"/>
                    <a:pt x="2006332" y="3486832"/>
                  </a:cubicBezTo>
                  <a:cubicBezTo>
                    <a:pt x="2006455" y="3488549"/>
                    <a:pt x="2006823" y="3490020"/>
                    <a:pt x="2007436" y="3491369"/>
                  </a:cubicBezTo>
                  <a:cubicBezTo>
                    <a:pt x="2008049" y="3492718"/>
                    <a:pt x="2008785" y="3493822"/>
                    <a:pt x="2009766" y="3494803"/>
                  </a:cubicBezTo>
                  <a:cubicBezTo>
                    <a:pt x="2010747" y="3495784"/>
                    <a:pt x="2011851" y="3496520"/>
                    <a:pt x="2013077" y="3497010"/>
                  </a:cubicBezTo>
                  <a:cubicBezTo>
                    <a:pt x="2014303" y="3497623"/>
                    <a:pt x="2015775" y="3497868"/>
                    <a:pt x="2017246" y="3497991"/>
                  </a:cubicBezTo>
                  <a:cubicBezTo>
                    <a:pt x="2018105" y="3497991"/>
                    <a:pt x="2019086" y="3497991"/>
                    <a:pt x="2019944" y="3497991"/>
                  </a:cubicBezTo>
                  <a:cubicBezTo>
                    <a:pt x="2020925" y="3497991"/>
                    <a:pt x="2021906" y="3497746"/>
                    <a:pt x="2022887" y="3497501"/>
                  </a:cubicBezTo>
                  <a:cubicBezTo>
                    <a:pt x="2023868" y="3497255"/>
                    <a:pt x="2024972" y="3497010"/>
                    <a:pt x="2025953" y="3496520"/>
                  </a:cubicBezTo>
                  <a:cubicBezTo>
                    <a:pt x="2027057" y="3496152"/>
                    <a:pt x="2028038" y="3495661"/>
                    <a:pt x="2029141" y="3495048"/>
                  </a:cubicBezTo>
                  <a:cubicBezTo>
                    <a:pt x="2032084" y="3493577"/>
                    <a:pt x="2034782" y="3491615"/>
                    <a:pt x="2037112" y="3489285"/>
                  </a:cubicBezTo>
                  <a:cubicBezTo>
                    <a:pt x="2039565" y="3486955"/>
                    <a:pt x="2041649" y="3484379"/>
                    <a:pt x="2043366" y="3481682"/>
                  </a:cubicBezTo>
                  <a:cubicBezTo>
                    <a:pt x="2045083" y="3478984"/>
                    <a:pt x="2046432" y="3476040"/>
                    <a:pt x="2047290" y="3473220"/>
                  </a:cubicBezTo>
                  <a:cubicBezTo>
                    <a:pt x="2048149" y="3470400"/>
                    <a:pt x="2048394" y="3467579"/>
                    <a:pt x="2048149" y="3464881"/>
                  </a:cubicBezTo>
                  <a:cubicBezTo>
                    <a:pt x="2048026" y="3463165"/>
                    <a:pt x="2047536" y="3461693"/>
                    <a:pt x="2047045" y="3460344"/>
                  </a:cubicBezTo>
                  <a:cubicBezTo>
                    <a:pt x="2046432" y="3458995"/>
                    <a:pt x="2045696" y="3457892"/>
                    <a:pt x="2044715" y="3456910"/>
                  </a:cubicBezTo>
                  <a:cubicBezTo>
                    <a:pt x="2043734" y="3455929"/>
                    <a:pt x="2042631" y="3455194"/>
                    <a:pt x="2041404" y="3454703"/>
                  </a:cubicBezTo>
                  <a:cubicBezTo>
                    <a:pt x="2040178" y="3454212"/>
                    <a:pt x="2038706" y="3453845"/>
                    <a:pt x="2037235" y="3453722"/>
                  </a:cubicBezTo>
                  <a:moveTo>
                    <a:pt x="61560" y="3290993"/>
                  </a:moveTo>
                  <a:cubicBezTo>
                    <a:pt x="60701" y="3290993"/>
                    <a:pt x="59843" y="3290993"/>
                    <a:pt x="58862" y="3291239"/>
                  </a:cubicBezTo>
                  <a:cubicBezTo>
                    <a:pt x="57881" y="3291484"/>
                    <a:pt x="56777" y="3291852"/>
                    <a:pt x="55674" y="3292465"/>
                  </a:cubicBezTo>
                  <a:cubicBezTo>
                    <a:pt x="54570" y="3292955"/>
                    <a:pt x="53344" y="3293691"/>
                    <a:pt x="52240" y="3294550"/>
                  </a:cubicBezTo>
                  <a:cubicBezTo>
                    <a:pt x="51014" y="3295408"/>
                    <a:pt x="49787" y="3296389"/>
                    <a:pt x="48561" y="3297493"/>
                  </a:cubicBezTo>
                  <a:cubicBezTo>
                    <a:pt x="46599" y="3299332"/>
                    <a:pt x="44882" y="3301294"/>
                    <a:pt x="43288" y="3303379"/>
                  </a:cubicBezTo>
                  <a:cubicBezTo>
                    <a:pt x="41694" y="3305464"/>
                    <a:pt x="40468" y="3307548"/>
                    <a:pt x="39364" y="3309633"/>
                  </a:cubicBezTo>
                  <a:cubicBezTo>
                    <a:pt x="38383" y="3311718"/>
                    <a:pt x="37647" y="3313680"/>
                    <a:pt x="37279" y="3315519"/>
                  </a:cubicBezTo>
                  <a:cubicBezTo>
                    <a:pt x="36911" y="3317359"/>
                    <a:pt x="36911" y="3318953"/>
                    <a:pt x="37279" y="3320302"/>
                  </a:cubicBezTo>
                  <a:cubicBezTo>
                    <a:pt x="37402" y="3320792"/>
                    <a:pt x="37647" y="3321283"/>
                    <a:pt x="37892" y="3321651"/>
                  </a:cubicBezTo>
                  <a:cubicBezTo>
                    <a:pt x="38138" y="3322018"/>
                    <a:pt x="38383" y="3322386"/>
                    <a:pt x="38751" y="3322632"/>
                  </a:cubicBezTo>
                  <a:cubicBezTo>
                    <a:pt x="39119" y="3322877"/>
                    <a:pt x="39486" y="3323122"/>
                    <a:pt x="39854" y="3323245"/>
                  </a:cubicBezTo>
                  <a:cubicBezTo>
                    <a:pt x="40222" y="3323368"/>
                    <a:pt x="40713" y="3323490"/>
                    <a:pt x="41203" y="3323490"/>
                  </a:cubicBezTo>
                  <a:cubicBezTo>
                    <a:pt x="42062" y="3323490"/>
                    <a:pt x="42920" y="3323490"/>
                    <a:pt x="44024" y="3323245"/>
                  </a:cubicBezTo>
                  <a:cubicBezTo>
                    <a:pt x="45005" y="3323000"/>
                    <a:pt x="46108" y="3322632"/>
                    <a:pt x="47212" y="3322018"/>
                  </a:cubicBezTo>
                  <a:cubicBezTo>
                    <a:pt x="48316" y="3321406"/>
                    <a:pt x="49542" y="3320792"/>
                    <a:pt x="50768" y="3319934"/>
                  </a:cubicBezTo>
                  <a:cubicBezTo>
                    <a:pt x="51995" y="3319076"/>
                    <a:pt x="53221" y="3318094"/>
                    <a:pt x="54447" y="3316868"/>
                  </a:cubicBezTo>
                  <a:cubicBezTo>
                    <a:pt x="56409" y="3315029"/>
                    <a:pt x="58126" y="3313067"/>
                    <a:pt x="59720" y="3310982"/>
                  </a:cubicBezTo>
                  <a:cubicBezTo>
                    <a:pt x="61314" y="3308897"/>
                    <a:pt x="62541" y="3306813"/>
                    <a:pt x="63522" y="3304728"/>
                  </a:cubicBezTo>
                  <a:cubicBezTo>
                    <a:pt x="64503" y="3302643"/>
                    <a:pt x="65239" y="3300681"/>
                    <a:pt x="65606" y="3298842"/>
                  </a:cubicBezTo>
                  <a:cubicBezTo>
                    <a:pt x="65974" y="3297002"/>
                    <a:pt x="65974" y="3295408"/>
                    <a:pt x="65606" y="3294059"/>
                  </a:cubicBezTo>
                  <a:cubicBezTo>
                    <a:pt x="65484" y="3293568"/>
                    <a:pt x="65239" y="3293078"/>
                    <a:pt x="64993" y="3292710"/>
                  </a:cubicBezTo>
                  <a:cubicBezTo>
                    <a:pt x="64748" y="3292342"/>
                    <a:pt x="64503" y="3291975"/>
                    <a:pt x="64135" y="3291729"/>
                  </a:cubicBezTo>
                  <a:cubicBezTo>
                    <a:pt x="63767" y="3291484"/>
                    <a:pt x="63399" y="3291239"/>
                    <a:pt x="63031" y="3291116"/>
                  </a:cubicBezTo>
                  <a:cubicBezTo>
                    <a:pt x="62663" y="3290993"/>
                    <a:pt x="62173" y="3290871"/>
                    <a:pt x="61682" y="3290871"/>
                  </a:cubicBezTo>
                  <a:moveTo>
                    <a:pt x="1954092" y="3496029"/>
                  </a:moveTo>
                  <a:cubicBezTo>
                    <a:pt x="1953234" y="3496029"/>
                    <a:pt x="1952376" y="3496029"/>
                    <a:pt x="1951517" y="3496029"/>
                  </a:cubicBezTo>
                  <a:cubicBezTo>
                    <a:pt x="1950659" y="3496029"/>
                    <a:pt x="1949678" y="3496275"/>
                    <a:pt x="1948819" y="3496397"/>
                  </a:cubicBezTo>
                  <a:cubicBezTo>
                    <a:pt x="1947838" y="3496642"/>
                    <a:pt x="1946980" y="3496888"/>
                    <a:pt x="1945999" y="3497255"/>
                  </a:cubicBezTo>
                  <a:cubicBezTo>
                    <a:pt x="1945018" y="3497623"/>
                    <a:pt x="1944037" y="3497991"/>
                    <a:pt x="1943056" y="3498482"/>
                  </a:cubicBezTo>
                  <a:cubicBezTo>
                    <a:pt x="1940235" y="3499830"/>
                    <a:pt x="1937537" y="3501793"/>
                    <a:pt x="1935085" y="3503877"/>
                  </a:cubicBezTo>
                  <a:cubicBezTo>
                    <a:pt x="1932632" y="3506085"/>
                    <a:pt x="1930548" y="3508660"/>
                    <a:pt x="1928708" y="3511358"/>
                  </a:cubicBezTo>
                  <a:cubicBezTo>
                    <a:pt x="1926869" y="3514055"/>
                    <a:pt x="1925520" y="3516876"/>
                    <a:pt x="1924539" y="3519819"/>
                  </a:cubicBezTo>
                  <a:cubicBezTo>
                    <a:pt x="1923558" y="3522640"/>
                    <a:pt x="1923190" y="3525583"/>
                    <a:pt x="1923313" y="3528280"/>
                  </a:cubicBezTo>
                  <a:cubicBezTo>
                    <a:pt x="1923313" y="3529997"/>
                    <a:pt x="1923680" y="3531591"/>
                    <a:pt x="1924294" y="3533063"/>
                  </a:cubicBezTo>
                  <a:cubicBezTo>
                    <a:pt x="1924784" y="3534412"/>
                    <a:pt x="1925643" y="3535638"/>
                    <a:pt x="1926501" y="3536619"/>
                  </a:cubicBezTo>
                  <a:cubicBezTo>
                    <a:pt x="1927482" y="3537600"/>
                    <a:pt x="1928586" y="3538459"/>
                    <a:pt x="1929812" y="3539072"/>
                  </a:cubicBezTo>
                  <a:cubicBezTo>
                    <a:pt x="1931038" y="3539685"/>
                    <a:pt x="1932510" y="3540053"/>
                    <a:pt x="1933981" y="3540176"/>
                  </a:cubicBezTo>
                  <a:cubicBezTo>
                    <a:pt x="1934840" y="3540176"/>
                    <a:pt x="1935698" y="3540176"/>
                    <a:pt x="1936557" y="3540176"/>
                  </a:cubicBezTo>
                  <a:cubicBezTo>
                    <a:pt x="1937415" y="3540176"/>
                    <a:pt x="1938396" y="3539930"/>
                    <a:pt x="1939254" y="3539808"/>
                  </a:cubicBezTo>
                  <a:cubicBezTo>
                    <a:pt x="1940235" y="3539563"/>
                    <a:pt x="1941094" y="3539317"/>
                    <a:pt x="1942075" y="3538949"/>
                  </a:cubicBezTo>
                  <a:cubicBezTo>
                    <a:pt x="1943056" y="3538581"/>
                    <a:pt x="1944037" y="3538213"/>
                    <a:pt x="1945018" y="3537723"/>
                  </a:cubicBezTo>
                  <a:cubicBezTo>
                    <a:pt x="1947838" y="3536251"/>
                    <a:pt x="1950536" y="3534412"/>
                    <a:pt x="1952989" y="3532205"/>
                  </a:cubicBezTo>
                  <a:cubicBezTo>
                    <a:pt x="1955441" y="3529997"/>
                    <a:pt x="1957526" y="3527422"/>
                    <a:pt x="1959366" y="3524724"/>
                  </a:cubicBezTo>
                  <a:cubicBezTo>
                    <a:pt x="1961205" y="3522026"/>
                    <a:pt x="1962554" y="3519206"/>
                    <a:pt x="1963535" y="3516263"/>
                  </a:cubicBezTo>
                  <a:cubicBezTo>
                    <a:pt x="1964516" y="3513442"/>
                    <a:pt x="1964884" y="3510499"/>
                    <a:pt x="1964761" y="3507801"/>
                  </a:cubicBezTo>
                  <a:cubicBezTo>
                    <a:pt x="1964761" y="3506085"/>
                    <a:pt x="1964271" y="3504490"/>
                    <a:pt x="1963780" y="3503142"/>
                  </a:cubicBezTo>
                  <a:cubicBezTo>
                    <a:pt x="1963290" y="3501793"/>
                    <a:pt x="1962431" y="3500566"/>
                    <a:pt x="1961573" y="3499585"/>
                  </a:cubicBezTo>
                  <a:cubicBezTo>
                    <a:pt x="1960592" y="3498604"/>
                    <a:pt x="1959488" y="3497746"/>
                    <a:pt x="1958262" y="3497255"/>
                  </a:cubicBezTo>
                  <a:cubicBezTo>
                    <a:pt x="1957036" y="3496642"/>
                    <a:pt x="1955564" y="3496275"/>
                    <a:pt x="1954092" y="3496152"/>
                  </a:cubicBezTo>
                  <a:moveTo>
                    <a:pt x="74558" y="3329376"/>
                  </a:moveTo>
                  <a:cubicBezTo>
                    <a:pt x="73700" y="3329376"/>
                    <a:pt x="72719" y="3329376"/>
                    <a:pt x="71615" y="3329621"/>
                  </a:cubicBezTo>
                  <a:cubicBezTo>
                    <a:pt x="70512" y="3329867"/>
                    <a:pt x="69408" y="3330357"/>
                    <a:pt x="68304" y="3330848"/>
                  </a:cubicBezTo>
                  <a:cubicBezTo>
                    <a:pt x="67078" y="3331461"/>
                    <a:pt x="65974" y="3332197"/>
                    <a:pt x="64625" y="3333055"/>
                  </a:cubicBezTo>
                  <a:cubicBezTo>
                    <a:pt x="63399" y="3333914"/>
                    <a:pt x="62173" y="3335017"/>
                    <a:pt x="60824" y="3336244"/>
                  </a:cubicBezTo>
                  <a:cubicBezTo>
                    <a:pt x="58862" y="3338083"/>
                    <a:pt x="57145" y="3340168"/>
                    <a:pt x="55551" y="3342252"/>
                  </a:cubicBezTo>
                  <a:cubicBezTo>
                    <a:pt x="54079" y="3344337"/>
                    <a:pt x="52730" y="3346544"/>
                    <a:pt x="51749" y="3348506"/>
                  </a:cubicBezTo>
                  <a:cubicBezTo>
                    <a:pt x="50768" y="3350591"/>
                    <a:pt x="50155" y="3352553"/>
                    <a:pt x="49787" y="3354393"/>
                  </a:cubicBezTo>
                  <a:cubicBezTo>
                    <a:pt x="49419" y="3356232"/>
                    <a:pt x="49542" y="3357826"/>
                    <a:pt x="50033" y="3359175"/>
                  </a:cubicBezTo>
                  <a:cubicBezTo>
                    <a:pt x="50155" y="3359666"/>
                    <a:pt x="50401" y="3360034"/>
                    <a:pt x="50646" y="3360401"/>
                  </a:cubicBezTo>
                  <a:cubicBezTo>
                    <a:pt x="50891" y="3360769"/>
                    <a:pt x="51136" y="3361014"/>
                    <a:pt x="51504" y="3361260"/>
                  </a:cubicBezTo>
                  <a:cubicBezTo>
                    <a:pt x="51872" y="3361505"/>
                    <a:pt x="52240" y="3361751"/>
                    <a:pt x="52608" y="3361873"/>
                  </a:cubicBezTo>
                  <a:cubicBezTo>
                    <a:pt x="52976" y="3361996"/>
                    <a:pt x="53466" y="3362118"/>
                    <a:pt x="53957" y="3362118"/>
                  </a:cubicBezTo>
                  <a:cubicBezTo>
                    <a:pt x="54815" y="3362118"/>
                    <a:pt x="55796" y="3362118"/>
                    <a:pt x="56900" y="3361873"/>
                  </a:cubicBezTo>
                  <a:cubicBezTo>
                    <a:pt x="58003" y="3361628"/>
                    <a:pt x="59107" y="3361137"/>
                    <a:pt x="60211" y="3360524"/>
                  </a:cubicBezTo>
                  <a:cubicBezTo>
                    <a:pt x="61437" y="3359911"/>
                    <a:pt x="62663" y="3359175"/>
                    <a:pt x="63890" y="3358194"/>
                  </a:cubicBezTo>
                  <a:cubicBezTo>
                    <a:pt x="65116" y="3357336"/>
                    <a:pt x="66465" y="3356232"/>
                    <a:pt x="67691" y="3355006"/>
                  </a:cubicBezTo>
                  <a:cubicBezTo>
                    <a:pt x="69653" y="3353166"/>
                    <a:pt x="71370" y="3351081"/>
                    <a:pt x="72964" y="3348997"/>
                  </a:cubicBezTo>
                  <a:cubicBezTo>
                    <a:pt x="74436" y="3346912"/>
                    <a:pt x="75785" y="3344705"/>
                    <a:pt x="76766" y="3342620"/>
                  </a:cubicBezTo>
                  <a:cubicBezTo>
                    <a:pt x="77747" y="3340536"/>
                    <a:pt x="78360" y="3338573"/>
                    <a:pt x="78728" y="3336734"/>
                  </a:cubicBezTo>
                  <a:cubicBezTo>
                    <a:pt x="78973" y="3334895"/>
                    <a:pt x="78973" y="3333301"/>
                    <a:pt x="78483" y="3332074"/>
                  </a:cubicBezTo>
                  <a:cubicBezTo>
                    <a:pt x="78360" y="3331584"/>
                    <a:pt x="78115" y="3331216"/>
                    <a:pt x="77869" y="3330848"/>
                  </a:cubicBezTo>
                  <a:cubicBezTo>
                    <a:pt x="77624" y="3330480"/>
                    <a:pt x="77256" y="3330235"/>
                    <a:pt x="77011" y="3329989"/>
                  </a:cubicBezTo>
                  <a:cubicBezTo>
                    <a:pt x="76766" y="3329744"/>
                    <a:pt x="76275" y="3329499"/>
                    <a:pt x="75907" y="3329376"/>
                  </a:cubicBezTo>
                  <a:cubicBezTo>
                    <a:pt x="75539" y="3329254"/>
                    <a:pt x="75049" y="3329131"/>
                    <a:pt x="74558" y="3329131"/>
                  </a:cubicBezTo>
                  <a:moveTo>
                    <a:pt x="1871686" y="3535393"/>
                  </a:moveTo>
                  <a:cubicBezTo>
                    <a:pt x="1870950" y="3535393"/>
                    <a:pt x="1870091" y="3535393"/>
                    <a:pt x="1869356" y="3535393"/>
                  </a:cubicBezTo>
                  <a:cubicBezTo>
                    <a:pt x="1868497" y="3535393"/>
                    <a:pt x="1867762" y="3535516"/>
                    <a:pt x="1866903" y="3535761"/>
                  </a:cubicBezTo>
                  <a:cubicBezTo>
                    <a:pt x="1866045" y="3535883"/>
                    <a:pt x="1865186" y="3536129"/>
                    <a:pt x="1864205" y="3536497"/>
                  </a:cubicBezTo>
                  <a:cubicBezTo>
                    <a:pt x="1863347" y="3536865"/>
                    <a:pt x="1862366" y="3537233"/>
                    <a:pt x="1861508" y="3537600"/>
                  </a:cubicBezTo>
                  <a:cubicBezTo>
                    <a:pt x="1858687" y="3538949"/>
                    <a:pt x="1855989" y="3540666"/>
                    <a:pt x="1853537" y="3542873"/>
                  </a:cubicBezTo>
                  <a:cubicBezTo>
                    <a:pt x="1851084" y="3544958"/>
                    <a:pt x="1848877" y="3547533"/>
                    <a:pt x="1847037" y="3550108"/>
                  </a:cubicBezTo>
                  <a:cubicBezTo>
                    <a:pt x="1845198" y="3552684"/>
                    <a:pt x="1843726" y="3555627"/>
                    <a:pt x="1842623" y="3558447"/>
                  </a:cubicBezTo>
                  <a:cubicBezTo>
                    <a:pt x="1841642" y="3561268"/>
                    <a:pt x="1841028" y="3564211"/>
                    <a:pt x="1841028" y="3567031"/>
                  </a:cubicBezTo>
                  <a:cubicBezTo>
                    <a:pt x="1841028" y="3568871"/>
                    <a:pt x="1841274" y="3570588"/>
                    <a:pt x="1841764" y="3572059"/>
                  </a:cubicBezTo>
                  <a:cubicBezTo>
                    <a:pt x="1842255" y="3573531"/>
                    <a:pt x="1842991" y="3574757"/>
                    <a:pt x="1843849" y="3575861"/>
                  </a:cubicBezTo>
                  <a:cubicBezTo>
                    <a:pt x="1844707" y="3576964"/>
                    <a:pt x="1845811" y="3577823"/>
                    <a:pt x="1847160" y="3578436"/>
                  </a:cubicBezTo>
                  <a:cubicBezTo>
                    <a:pt x="1848386" y="3579049"/>
                    <a:pt x="1849858" y="3579417"/>
                    <a:pt x="1851329" y="3579662"/>
                  </a:cubicBezTo>
                  <a:cubicBezTo>
                    <a:pt x="1852065" y="3579662"/>
                    <a:pt x="1852924" y="3579662"/>
                    <a:pt x="1853659" y="3579662"/>
                  </a:cubicBezTo>
                  <a:cubicBezTo>
                    <a:pt x="1854518" y="3579662"/>
                    <a:pt x="1855376" y="3579539"/>
                    <a:pt x="1856235" y="3579294"/>
                  </a:cubicBezTo>
                  <a:cubicBezTo>
                    <a:pt x="1857093" y="3579171"/>
                    <a:pt x="1857951" y="3578926"/>
                    <a:pt x="1858932" y="3578558"/>
                  </a:cubicBezTo>
                  <a:cubicBezTo>
                    <a:pt x="1859791" y="3578313"/>
                    <a:pt x="1860772" y="3577945"/>
                    <a:pt x="1861753" y="3577455"/>
                  </a:cubicBezTo>
                  <a:cubicBezTo>
                    <a:pt x="1864573" y="3576106"/>
                    <a:pt x="1867394" y="3574266"/>
                    <a:pt x="1869846" y="3572181"/>
                  </a:cubicBezTo>
                  <a:cubicBezTo>
                    <a:pt x="1872299" y="3569974"/>
                    <a:pt x="1874506" y="3567522"/>
                    <a:pt x="1876346" y="3564824"/>
                  </a:cubicBezTo>
                  <a:cubicBezTo>
                    <a:pt x="1878185" y="3562126"/>
                    <a:pt x="1879657" y="3559306"/>
                    <a:pt x="1880760" y="3556363"/>
                  </a:cubicBezTo>
                  <a:cubicBezTo>
                    <a:pt x="1881741" y="3553542"/>
                    <a:pt x="1882354" y="3550599"/>
                    <a:pt x="1882232" y="3547778"/>
                  </a:cubicBezTo>
                  <a:cubicBezTo>
                    <a:pt x="1882232" y="3545939"/>
                    <a:pt x="1881864" y="3544345"/>
                    <a:pt x="1881374" y="3542873"/>
                  </a:cubicBezTo>
                  <a:cubicBezTo>
                    <a:pt x="1880883" y="3541402"/>
                    <a:pt x="1880147" y="3540176"/>
                    <a:pt x="1879166" y="3539072"/>
                  </a:cubicBezTo>
                  <a:cubicBezTo>
                    <a:pt x="1878308" y="3537968"/>
                    <a:pt x="1877081" y="3537110"/>
                    <a:pt x="1875855" y="3536497"/>
                  </a:cubicBezTo>
                  <a:cubicBezTo>
                    <a:pt x="1874629" y="3535883"/>
                    <a:pt x="1873157" y="3535516"/>
                    <a:pt x="1871686" y="3535393"/>
                  </a:cubicBezTo>
                  <a:moveTo>
                    <a:pt x="89519" y="3366656"/>
                  </a:moveTo>
                  <a:cubicBezTo>
                    <a:pt x="88661" y="3366656"/>
                    <a:pt x="87557" y="3366656"/>
                    <a:pt x="86453" y="3366901"/>
                  </a:cubicBezTo>
                  <a:cubicBezTo>
                    <a:pt x="85350" y="3367146"/>
                    <a:pt x="84246" y="3367636"/>
                    <a:pt x="83020" y="3368250"/>
                  </a:cubicBezTo>
                  <a:cubicBezTo>
                    <a:pt x="81793" y="3368863"/>
                    <a:pt x="80567" y="3369721"/>
                    <a:pt x="79218" y="3370580"/>
                  </a:cubicBezTo>
                  <a:cubicBezTo>
                    <a:pt x="77869" y="3371561"/>
                    <a:pt x="76643" y="3372664"/>
                    <a:pt x="75294" y="3374013"/>
                  </a:cubicBezTo>
                  <a:cubicBezTo>
                    <a:pt x="73332" y="3375975"/>
                    <a:pt x="71615" y="3378060"/>
                    <a:pt x="70021" y="3380145"/>
                  </a:cubicBezTo>
                  <a:cubicBezTo>
                    <a:pt x="68550" y="3382229"/>
                    <a:pt x="67323" y="3384437"/>
                    <a:pt x="66342" y="3386521"/>
                  </a:cubicBezTo>
                  <a:cubicBezTo>
                    <a:pt x="65361" y="3388606"/>
                    <a:pt x="64748" y="3390691"/>
                    <a:pt x="64503" y="3392408"/>
                  </a:cubicBezTo>
                  <a:cubicBezTo>
                    <a:pt x="64258" y="3394247"/>
                    <a:pt x="64380" y="3395841"/>
                    <a:pt x="64871" y="3397190"/>
                  </a:cubicBezTo>
                  <a:cubicBezTo>
                    <a:pt x="64993" y="3397558"/>
                    <a:pt x="65239" y="3397926"/>
                    <a:pt x="65484" y="3398294"/>
                  </a:cubicBezTo>
                  <a:cubicBezTo>
                    <a:pt x="65729" y="3398662"/>
                    <a:pt x="66097" y="3398907"/>
                    <a:pt x="66342" y="3399152"/>
                  </a:cubicBezTo>
                  <a:cubicBezTo>
                    <a:pt x="66588" y="3399397"/>
                    <a:pt x="67078" y="3399520"/>
                    <a:pt x="67446" y="3399643"/>
                  </a:cubicBezTo>
                  <a:cubicBezTo>
                    <a:pt x="67814" y="3399765"/>
                    <a:pt x="68304" y="3399888"/>
                    <a:pt x="68672" y="3399888"/>
                  </a:cubicBezTo>
                  <a:cubicBezTo>
                    <a:pt x="69531" y="3399888"/>
                    <a:pt x="70634" y="3399888"/>
                    <a:pt x="71738" y="3399643"/>
                  </a:cubicBezTo>
                  <a:cubicBezTo>
                    <a:pt x="72842" y="3399397"/>
                    <a:pt x="74068" y="3398907"/>
                    <a:pt x="75294" y="3398294"/>
                  </a:cubicBezTo>
                  <a:cubicBezTo>
                    <a:pt x="76520" y="3397681"/>
                    <a:pt x="77747" y="3396822"/>
                    <a:pt x="79096" y="3395841"/>
                  </a:cubicBezTo>
                  <a:cubicBezTo>
                    <a:pt x="80445" y="3394860"/>
                    <a:pt x="81671" y="3393757"/>
                    <a:pt x="83020" y="3392408"/>
                  </a:cubicBezTo>
                  <a:cubicBezTo>
                    <a:pt x="84982" y="3390446"/>
                    <a:pt x="86699" y="3388361"/>
                    <a:pt x="88293" y="3386276"/>
                  </a:cubicBezTo>
                  <a:cubicBezTo>
                    <a:pt x="89764" y="3384191"/>
                    <a:pt x="90991" y="3381984"/>
                    <a:pt x="91972" y="3379899"/>
                  </a:cubicBezTo>
                  <a:cubicBezTo>
                    <a:pt x="92953" y="3377815"/>
                    <a:pt x="93443" y="3375730"/>
                    <a:pt x="93689" y="3374013"/>
                  </a:cubicBezTo>
                  <a:cubicBezTo>
                    <a:pt x="93934" y="3372174"/>
                    <a:pt x="93689" y="3370580"/>
                    <a:pt x="93198" y="3369353"/>
                  </a:cubicBezTo>
                  <a:cubicBezTo>
                    <a:pt x="92953" y="3368986"/>
                    <a:pt x="92830" y="3368618"/>
                    <a:pt x="92585" y="3368250"/>
                  </a:cubicBezTo>
                  <a:cubicBezTo>
                    <a:pt x="92340" y="3367882"/>
                    <a:pt x="91972" y="3367636"/>
                    <a:pt x="91726" y="3367391"/>
                  </a:cubicBezTo>
                  <a:cubicBezTo>
                    <a:pt x="91359" y="3367146"/>
                    <a:pt x="90991" y="3367023"/>
                    <a:pt x="90623" y="3366901"/>
                  </a:cubicBezTo>
                  <a:cubicBezTo>
                    <a:pt x="90255" y="3366778"/>
                    <a:pt x="89764" y="3366656"/>
                    <a:pt x="89397" y="3366656"/>
                  </a:cubicBezTo>
                  <a:moveTo>
                    <a:pt x="1790138" y="3572059"/>
                  </a:moveTo>
                  <a:cubicBezTo>
                    <a:pt x="1789402" y="3572059"/>
                    <a:pt x="1788666" y="3572059"/>
                    <a:pt x="1787930" y="3572059"/>
                  </a:cubicBezTo>
                  <a:cubicBezTo>
                    <a:pt x="1787194" y="3572059"/>
                    <a:pt x="1786336" y="3572181"/>
                    <a:pt x="1785600" y="3572304"/>
                  </a:cubicBezTo>
                  <a:cubicBezTo>
                    <a:pt x="1784742" y="3572427"/>
                    <a:pt x="1784006" y="3572672"/>
                    <a:pt x="1783148" y="3572918"/>
                  </a:cubicBezTo>
                  <a:cubicBezTo>
                    <a:pt x="1782289" y="3573163"/>
                    <a:pt x="1781431" y="3573531"/>
                    <a:pt x="1780573" y="3573898"/>
                  </a:cubicBezTo>
                  <a:cubicBezTo>
                    <a:pt x="1777752" y="3575125"/>
                    <a:pt x="1775054" y="3576841"/>
                    <a:pt x="1772602" y="3578926"/>
                  </a:cubicBezTo>
                  <a:cubicBezTo>
                    <a:pt x="1770149" y="3581011"/>
                    <a:pt x="1767942" y="3583464"/>
                    <a:pt x="1765980" y="3586039"/>
                  </a:cubicBezTo>
                  <a:cubicBezTo>
                    <a:pt x="1764018" y="3588614"/>
                    <a:pt x="1762546" y="3591434"/>
                    <a:pt x="1761442" y="3594378"/>
                  </a:cubicBezTo>
                  <a:cubicBezTo>
                    <a:pt x="1760339" y="3597198"/>
                    <a:pt x="1759725" y="3600141"/>
                    <a:pt x="1759603" y="3602961"/>
                  </a:cubicBezTo>
                  <a:cubicBezTo>
                    <a:pt x="1759603" y="3604924"/>
                    <a:pt x="1759603" y="3606641"/>
                    <a:pt x="1760093" y="3608234"/>
                  </a:cubicBezTo>
                  <a:cubicBezTo>
                    <a:pt x="1760584" y="3609829"/>
                    <a:pt x="1761197" y="3611178"/>
                    <a:pt x="1762055" y="3612281"/>
                  </a:cubicBezTo>
                  <a:cubicBezTo>
                    <a:pt x="1762914" y="3613385"/>
                    <a:pt x="1764018" y="3614366"/>
                    <a:pt x="1765244" y="3614979"/>
                  </a:cubicBezTo>
                  <a:cubicBezTo>
                    <a:pt x="1766470" y="3615592"/>
                    <a:pt x="1767942" y="3616083"/>
                    <a:pt x="1769536" y="3616206"/>
                  </a:cubicBezTo>
                  <a:cubicBezTo>
                    <a:pt x="1770272" y="3616206"/>
                    <a:pt x="1771007" y="3616206"/>
                    <a:pt x="1771743" y="3616206"/>
                  </a:cubicBezTo>
                  <a:cubicBezTo>
                    <a:pt x="1772479" y="3616206"/>
                    <a:pt x="1773337" y="3616083"/>
                    <a:pt x="1774073" y="3615960"/>
                  </a:cubicBezTo>
                  <a:cubicBezTo>
                    <a:pt x="1774809" y="3615838"/>
                    <a:pt x="1775667" y="3615592"/>
                    <a:pt x="1776526" y="3615347"/>
                  </a:cubicBezTo>
                  <a:cubicBezTo>
                    <a:pt x="1777384" y="3615102"/>
                    <a:pt x="1778243" y="3614734"/>
                    <a:pt x="1779101" y="3614366"/>
                  </a:cubicBezTo>
                  <a:cubicBezTo>
                    <a:pt x="1781921" y="3613140"/>
                    <a:pt x="1784619" y="3611423"/>
                    <a:pt x="1787072" y="3609338"/>
                  </a:cubicBezTo>
                  <a:cubicBezTo>
                    <a:pt x="1789524" y="3607254"/>
                    <a:pt x="1791854" y="3604801"/>
                    <a:pt x="1793694" y="3602226"/>
                  </a:cubicBezTo>
                  <a:cubicBezTo>
                    <a:pt x="1795656" y="3599651"/>
                    <a:pt x="1797127" y="3596707"/>
                    <a:pt x="1798231" y="3593887"/>
                  </a:cubicBezTo>
                  <a:cubicBezTo>
                    <a:pt x="1799335" y="3591066"/>
                    <a:pt x="1799948" y="3588123"/>
                    <a:pt x="1800070" y="3585303"/>
                  </a:cubicBezTo>
                  <a:cubicBezTo>
                    <a:pt x="1800070" y="3583341"/>
                    <a:pt x="1799948" y="3581624"/>
                    <a:pt x="1799457" y="3580030"/>
                  </a:cubicBezTo>
                  <a:cubicBezTo>
                    <a:pt x="1798967" y="3578436"/>
                    <a:pt x="1798354" y="3577087"/>
                    <a:pt x="1797495" y="3575983"/>
                  </a:cubicBezTo>
                  <a:cubicBezTo>
                    <a:pt x="1796637" y="3574879"/>
                    <a:pt x="1795533" y="3573898"/>
                    <a:pt x="1794307" y="3573285"/>
                  </a:cubicBezTo>
                  <a:cubicBezTo>
                    <a:pt x="1793081" y="3572672"/>
                    <a:pt x="1791609" y="3572181"/>
                    <a:pt x="1790015" y="3572059"/>
                  </a:cubicBezTo>
                  <a:moveTo>
                    <a:pt x="106565" y="3402954"/>
                  </a:moveTo>
                  <a:cubicBezTo>
                    <a:pt x="105584" y="3402954"/>
                    <a:pt x="104602" y="3402954"/>
                    <a:pt x="103376" y="3403322"/>
                  </a:cubicBezTo>
                  <a:cubicBezTo>
                    <a:pt x="102273" y="3403567"/>
                    <a:pt x="100924" y="3404057"/>
                    <a:pt x="99697" y="3404793"/>
                  </a:cubicBezTo>
                  <a:cubicBezTo>
                    <a:pt x="98348" y="3405529"/>
                    <a:pt x="97122" y="3406387"/>
                    <a:pt x="95773" y="3407369"/>
                  </a:cubicBezTo>
                  <a:cubicBezTo>
                    <a:pt x="94424" y="3408349"/>
                    <a:pt x="93075" y="3409576"/>
                    <a:pt x="91726" y="3410924"/>
                  </a:cubicBezTo>
                  <a:cubicBezTo>
                    <a:pt x="89764" y="3412887"/>
                    <a:pt x="88048" y="3414971"/>
                    <a:pt x="86576" y="3417179"/>
                  </a:cubicBezTo>
                  <a:cubicBezTo>
                    <a:pt x="85104" y="3419386"/>
                    <a:pt x="83878" y="3421593"/>
                    <a:pt x="83020" y="3423678"/>
                  </a:cubicBezTo>
                  <a:cubicBezTo>
                    <a:pt x="82161" y="3425763"/>
                    <a:pt x="81548" y="3427847"/>
                    <a:pt x="81426" y="3429564"/>
                  </a:cubicBezTo>
                  <a:cubicBezTo>
                    <a:pt x="81303" y="3431404"/>
                    <a:pt x="81426" y="3432998"/>
                    <a:pt x="82039" y="3434224"/>
                  </a:cubicBezTo>
                  <a:cubicBezTo>
                    <a:pt x="82284" y="3434592"/>
                    <a:pt x="82407" y="3434960"/>
                    <a:pt x="82652" y="3435205"/>
                  </a:cubicBezTo>
                  <a:cubicBezTo>
                    <a:pt x="82897" y="3435450"/>
                    <a:pt x="83142" y="3435818"/>
                    <a:pt x="83510" y="3435941"/>
                  </a:cubicBezTo>
                  <a:cubicBezTo>
                    <a:pt x="83878" y="3436186"/>
                    <a:pt x="84123" y="3436309"/>
                    <a:pt x="84491" y="3436432"/>
                  </a:cubicBezTo>
                  <a:cubicBezTo>
                    <a:pt x="84859" y="3436554"/>
                    <a:pt x="85227" y="3436677"/>
                    <a:pt x="85718" y="3436677"/>
                  </a:cubicBezTo>
                  <a:cubicBezTo>
                    <a:pt x="86699" y="3436677"/>
                    <a:pt x="87680" y="3436677"/>
                    <a:pt x="88906" y="3436432"/>
                  </a:cubicBezTo>
                  <a:cubicBezTo>
                    <a:pt x="90010" y="3436186"/>
                    <a:pt x="91236" y="3435696"/>
                    <a:pt x="92585" y="3434960"/>
                  </a:cubicBezTo>
                  <a:cubicBezTo>
                    <a:pt x="93811" y="3434224"/>
                    <a:pt x="95160" y="3433366"/>
                    <a:pt x="96509" y="3432385"/>
                  </a:cubicBezTo>
                  <a:cubicBezTo>
                    <a:pt x="97858" y="3431404"/>
                    <a:pt x="99207" y="3430177"/>
                    <a:pt x="100556" y="3428829"/>
                  </a:cubicBezTo>
                  <a:cubicBezTo>
                    <a:pt x="102518" y="3426866"/>
                    <a:pt x="104235" y="3424659"/>
                    <a:pt x="105706" y="3422574"/>
                  </a:cubicBezTo>
                  <a:cubicBezTo>
                    <a:pt x="107178" y="3420367"/>
                    <a:pt x="108404" y="3418160"/>
                    <a:pt x="109262" y="3416075"/>
                  </a:cubicBezTo>
                  <a:cubicBezTo>
                    <a:pt x="110121" y="3413990"/>
                    <a:pt x="110734" y="3411906"/>
                    <a:pt x="110857" y="3410189"/>
                  </a:cubicBezTo>
                  <a:cubicBezTo>
                    <a:pt x="110979" y="3408349"/>
                    <a:pt x="110857" y="3406755"/>
                    <a:pt x="110243" y="3405529"/>
                  </a:cubicBezTo>
                  <a:cubicBezTo>
                    <a:pt x="109998" y="3405161"/>
                    <a:pt x="109876" y="3404793"/>
                    <a:pt x="109508" y="3404548"/>
                  </a:cubicBezTo>
                  <a:cubicBezTo>
                    <a:pt x="109262" y="3404303"/>
                    <a:pt x="109017" y="3404057"/>
                    <a:pt x="108649" y="3403812"/>
                  </a:cubicBezTo>
                  <a:cubicBezTo>
                    <a:pt x="108281" y="3403567"/>
                    <a:pt x="108036" y="3403444"/>
                    <a:pt x="107668" y="3403322"/>
                  </a:cubicBezTo>
                  <a:cubicBezTo>
                    <a:pt x="107300" y="3403199"/>
                    <a:pt x="106932" y="3403076"/>
                    <a:pt x="106442" y="3403076"/>
                  </a:cubicBezTo>
                  <a:moveTo>
                    <a:pt x="1709202" y="3605782"/>
                  </a:moveTo>
                  <a:cubicBezTo>
                    <a:pt x="1708589" y="3605782"/>
                    <a:pt x="1707853" y="3605782"/>
                    <a:pt x="1707240" y="3605782"/>
                  </a:cubicBezTo>
                  <a:cubicBezTo>
                    <a:pt x="1706627" y="3605782"/>
                    <a:pt x="1705891" y="3605782"/>
                    <a:pt x="1705156" y="3606027"/>
                  </a:cubicBezTo>
                  <a:cubicBezTo>
                    <a:pt x="1704420" y="3606027"/>
                    <a:pt x="1703684" y="3606272"/>
                    <a:pt x="1702948" y="3606518"/>
                  </a:cubicBezTo>
                  <a:cubicBezTo>
                    <a:pt x="1702213" y="3606763"/>
                    <a:pt x="1701354" y="3607008"/>
                    <a:pt x="1700618" y="3607376"/>
                  </a:cubicBezTo>
                  <a:cubicBezTo>
                    <a:pt x="1697798" y="3608480"/>
                    <a:pt x="1695100" y="3610197"/>
                    <a:pt x="1692648" y="3612159"/>
                  </a:cubicBezTo>
                  <a:cubicBezTo>
                    <a:pt x="1690195" y="3614121"/>
                    <a:pt x="1687865" y="3616573"/>
                    <a:pt x="1685903" y="3619149"/>
                  </a:cubicBezTo>
                  <a:cubicBezTo>
                    <a:pt x="1683941" y="3621724"/>
                    <a:pt x="1682347" y="3624544"/>
                    <a:pt x="1681120" y="3627365"/>
                  </a:cubicBezTo>
                  <a:cubicBezTo>
                    <a:pt x="1679894" y="3630185"/>
                    <a:pt x="1679158" y="3633128"/>
                    <a:pt x="1678913" y="3635949"/>
                  </a:cubicBezTo>
                  <a:cubicBezTo>
                    <a:pt x="1678790" y="3637911"/>
                    <a:pt x="1678913" y="3639750"/>
                    <a:pt x="1679281" y="3641344"/>
                  </a:cubicBezTo>
                  <a:cubicBezTo>
                    <a:pt x="1679649" y="3642939"/>
                    <a:pt x="1680262" y="3644410"/>
                    <a:pt x="1681243" y="3645514"/>
                  </a:cubicBezTo>
                  <a:cubicBezTo>
                    <a:pt x="1682101" y="3646740"/>
                    <a:pt x="1683205" y="3647721"/>
                    <a:pt x="1684431" y="3648334"/>
                  </a:cubicBezTo>
                  <a:cubicBezTo>
                    <a:pt x="1685658" y="3649070"/>
                    <a:pt x="1687129" y="3649438"/>
                    <a:pt x="1688723" y="3649683"/>
                  </a:cubicBezTo>
                  <a:cubicBezTo>
                    <a:pt x="1689337" y="3649683"/>
                    <a:pt x="1690072" y="3649683"/>
                    <a:pt x="1690808" y="3649683"/>
                  </a:cubicBezTo>
                  <a:cubicBezTo>
                    <a:pt x="1691544" y="3649683"/>
                    <a:pt x="1692280" y="3649683"/>
                    <a:pt x="1693015" y="3649438"/>
                  </a:cubicBezTo>
                  <a:cubicBezTo>
                    <a:pt x="1693751" y="3649192"/>
                    <a:pt x="1694487" y="3649192"/>
                    <a:pt x="1695345" y="3648947"/>
                  </a:cubicBezTo>
                  <a:cubicBezTo>
                    <a:pt x="1696204" y="3648702"/>
                    <a:pt x="1696939" y="3648457"/>
                    <a:pt x="1697675" y="3648089"/>
                  </a:cubicBezTo>
                  <a:cubicBezTo>
                    <a:pt x="1700496" y="3646985"/>
                    <a:pt x="1703193" y="3645391"/>
                    <a:pt x="1705646" y="3643307"/>
                  </a:cubicBezTo>
                  <a:cubicBezTo>
                    <a:pt x="1708099" y="3641222"/>
                    <a:pt x="1710429" y="3638892"/>
                    <a:pt x="1712391" y="3636317"/>
                  </a:cubicBezTo>
                  <a:cubicBezTo>
                    <a:pt x="1714353" y="3633741"/>
                    <a:pt x="1715947" y="3630921"/>
                    <a:pt x="1717173" y="3628101"/>
                  </a:cubicBezTo>
                  <a:cubicBezTo>
                    <a:pt x="1718400" y="3625280"/>
                    <a:pt x="1719135" y="3622337"/>
                    <a:pt x="1719381" y="3619516"/>
                  </a:cubicBezTo>
                  <a:cubicBezTo>
                    <a:pt x="1719503" y="3617554"/>
                    <a:pt x="1719381" y="3615715"/>
                    <a:pt x="1719013" y="3613998"/>
                  </a:cubicBezTo>
                  <a:cubicBezTo>
                    <a:pt x="1718645" y="3612404"/>
                    <a:pt x="1717909" y="3610932"/>
                    <a:pt x="1717051" y="3609706"/>
                  </a:cubicBezTo>
                  <a:cubicBezTo>
                    <a:pt x="1716192" y="3608480"/>
                    <a:pt x="1715089" y="3607499"/>
                    <a:pt x="1713862" y="3606886"/>
                  </a:cubicBezTo>
                  <a:cubicBezTo>
                    <a:pt x="1712636" y="3606150"/>
                    <a:pt x="1711164" y="3605782"/>
                    <a:pt x="1709570" y="3605537"/>
                  </a:cubicBezTo>
                  <a:moveTo>
                    <a:pt x="125572" y="3438026"/>
                  </a:moveTo>
                  <a:cubicBezTo>
                    <a:pt x="124591" y="3438026"/>
                    <a:pt x="123487" y="3438026"/>
                    <a:pt x="122261" y="3438394"/>
                  </a:cubicBezTo>
                  <a:cubicBezTo>
                    <a:pt x="121035" y="3438762"/>
                    <a:pt x="119808" y="3439252"/>
                    <a:pt x="118460" y="3439987"/>
                  </a:cubicBezTo>
                  <a:cubicBezTo>
                    <a:pt x="117111" y="3440723"/>
                    <a:pt x="115762" y="3441582"/>
                    <a:pt x="114290" y="3442685"/>
                  </a:cubicBezTo>
                  <a:cubicBezTo>
                    <a:pt x="112941" y="3443789"/>
                    <a:pt x="111470" y="3445015"/>
                    <a:pt x="110121" y="3446487"/>
                  </a:cubicBezTo>
                  <a:cubicBezTo>
                    <a:pt x="108159" y="3448572"/>
                    <a:pt x="106442" y="3450657"/>
                    <a:pt x="105093" y="3452864"/>
                  </a:cubicBezTo>
                  <a:cubicBezTo>
                    <a:pt x="103621" y="3455071"/>
                    <a:pt x="102518" y="3457278"/>
                    <a:pt x="101659" y="3459363"/>
                  </a:cubicBezTo>
                  <a:cubicBezTo>
                    <a:pt x="100801" y="3461448"/>
                    <a:pt x="100310" y="3463532"/>
                    <a:pt x="100188" y="3465249"/>
                  </a:cubicBezTo>
                  <a:cubicBezTo>
                    <a:pt x="100188" y="3467089"/>
                    <a:pt x="100310" y="3468560"/>
                    <a:pt x="101046" y="3469787"/>
                  </a:cubicBezTo>
                  <a:cubicBezTo>
                    <a:pt x="101291" y="3470154"/>
                    <a:pt x="101537" y="3470400"/>
                    <a:pt x="101782" y="3470767"/>
                  </a:cubicBezTo>
                  <a:cubicBezTo>
                    <a:pt x="102027" y="3471013"/>
                    <a:pt x="102273" y="3471258"/>
                    <a:pt x="102640" y="3471503"/>
                  </a:cubicBezTo>
                  <a:cubicBezTo>
                    <a:pt x="103008" y="3471749"/>
                    <a:pt x="103254" y="3471871"/>
                    <a:pt x="103621" y="3471994"/>
                  </a:cubicBezTo>
                  <a:cubicBezTo>
                    <a:pt x="103989" y="3471994"/>
                    <a:pt x="104357" y="3472239"/>
                    <a:pt x="104725" y="3472239"/>
                  </a:cubicBezTo>
                  <a:cubicBezTo>
                    <a:pt x="105706" y="3472239"/>
                    <a:pt x="106810" y="3472239"/>
                    <a:pt x="108036" y="3471994"/>
                  </a:cubicBezTo>
                  <a:cubicBezTo>
                    <a:pt x="109262" y="3471626"/>
                    <a:pt x="110489" y="3471135"/>
                    <a:pt x="111838" y="3470400"/>
                  </a:cubicBezTo>
                  <a:cubicBezTo>
                    <a:pt x="113187" y="3469664"/>
                    <a:pt x="114535" y="3468805"/>
                    <a:pt x="116007" y="3467702"/>
                  </a:cubicBezTo>
                  <a:cubicBezTo>
                    <a:pt x="117356" y="3466598"/>
                    <a:pt x="118827" y="3465372"/>
                    <a:pt x="120176" y="3463900"/>
                  </a:cubicBezTo>
                  <a:cubicBezTo>
                    <a:pt x="122138" y="3461815"/>
                    <a:pt x="123855" y="3459731"/>
                    <a:pt x="125327" y="3457524"/>
                  </a:cubicBezTo>
                  <a:cubicBezTo>
                    <a:pt x="126798" y="3455316"/>
                    <a:pt x="127902" y="3453109"/>
                    <a:pt x="128760" y="3450902"/>
                  </a:cubicBezTo>
                  <a:cubicBezTo>
                    <a:pt x="129619" y="3448817"/>
                    <a:pt x="130109" y="3446732"/>
                    <a:pt x="130232" y="3445015"/>
                  </a:cubicBezTo>
                  <a:cubicBezTo>
                    <a:pt x="130232" y="3443176"/>
                    <a:pt x="130109" y="3441704"/>
                    <a:pt x="129374" y="3440478"/>
                  </a:cubicBezTo>
                  <a:cubicBezTo>
                    <a:pt x="129128" y="3440110"/>
                    <a:pt x="128883" y="3439865"/>
                    <a:pt x="128638" y="3439497"/>
                  </a:cubicBezTo>
                  <a:cubicBezTo>
                    <a:pt x="128392" y="3439129"/>
                    <a:pt x="128147" y="3439007"/>
                    <a:pt x="127779" y="3438762"/>
                  </a:cubicBezTo>
                  <a:cubicBezTo>
                    <a:pt x="127411" y="3438516"/>
                    <a:pt x="127166" y="3438394"/>
                    <a:pt x="126798" y="3438271"/>
                  </a:cubicBezTo>
                  <a:cubicBezTo>
                    <a:pt x="126430" y="3438271"/>
                    <a:pt x="126063" y="3438026"/>
                    <a:pt x="125695" y="3438026"/>
                  </a:cubicBezTo>
                  <a:moveTo>
                    <a:pt x="1629494" y="3636930"/>
                  </a:moveTo>
                  <a:cubicBezTo>
                    <a:pt x="1629494" y="3636930"/>
                    <a:pt x="1628267" y="3636930"/>
                    <a:pt x="1627654" y="3636930"/>
                  </a:cubicBezTo>
                  <a:cubicBezTo>
                    <a:pt x="1627041" y="3636930"/>
                    <a:pt x="1626305" y="3636930"/>
                    <a:pt x="1625692" y="3637052"/>
                  </a:cubicBezTo>
                  <a:cubicBezTo>
                    <a:pt x="1624956" y="3637052"/>
                    <a:pt x="1624343" y="3637298"/>
                    <a:pt x="1623607" y="3637543"/>
                  </a:cubicBezTo>
                  <a:cubicBezTo>
                    <a:pt x="1622872" y="3637788"/>
                    <a:pt x="1622136" y="3637911"/>
                    <a:pt x="1621400" y="3638279"/>
                  </a:cubicBezTo>
                  <a:cubicBezTo>
                    <a:pt x="1618702" y="3639260"/>
                    <a:pt x="1616004" y="3640854"/>
                    <a:pt x="1613552" y="3642816"/>
                  </a:cubicBezTo>
                  <a:cubicBezTo>
                    <a:pt x="1611099" y="3644778"/>
                    <a:pt x="1608769" y="3647108"/>
                    <a:pt x="1606807" y="3649561"/>
                  </a:cubicBezTo>
                  <a:cubicBezTo>
                    <a:pt x="1604845" y="3652136"/>
                    <a:pt x="1603128" y="3654834"/>
                    <a:pt x="1601779" y="3657654"/>
                  </a:cubicBezTo>
                  <a:cubicBezTo>
                    <a:pt x="1600553" y="3660474"/>
                    <a:pt x="1599695" y="3663417"/>
                    <a:pt x="1599327" y="3666238"/>
                  </a:cubicBezTo>
                  <a:cubicBezTo>
                    <a:pt x="1599082" y="3668323"/>
                    <a:pt x="1599082" y="3670285"/>
                    <a:pt x="1599449" y="3672002"/>
                  </a:cubicBezTo>
                  <a:cubicBezTo>
                    <a:pt x="1599817" y="3673718"/>
                    <a:pt x="1600308" y="3675190"/>
                    <a:pt x="1601166" y="3676416"/>
                  </a:cubicBezTo>
                  <a:cubicBezTo>
                    <a:pt x="1602025" y="3677642"/>
                    <a:pt x="1603006" y="3678746"/>
                    <a:pt x="1604355" y="3679482"/>
                  </a:cubicBezTo>
                  <a:cubicBezTo>
                    <a:pt x="1605581" y="3680218"/>
                    <a:pt x="1607052" y="3680708"/>
                    <a:pt x="1608647" y="3680954"/>
                  </a:cubicBezTo>
                  <a:cubicBezTo>
                    <a:pt x="1609260" y="3680954"/>
                    <a:pt x="1609873" y="3680954"/>
                    <a:pt x="1610486" y="3680954"/>
                  </a:cubicBezTo>
                  <a:cubicBezTo>
                    <a:pt x="1611099" y="3680954"/>
                    <a:pt x="1611835" y="3680954"/>
                    <a:pt x="1612448" y="3680831"/>
                  </a:cubicBezTo>
                  <a:cubicBezTo>
                    <a:pt x="1613184" y="3680831"/>
                    <a:pt x="1613797" y="3680586"/>
                    <a:pt x="1614533" y="3680463"/>
                  </a:cubicBezTo>
                  <a:cubicBezTo>
                    <a:pt x="1615269" y="3680340"/>
                    <a:pt x="1616004" y="3680095"/>
                    <a:pt x="1616740" y="3679727"/>
                  </a:cubicBezTo>
                  <a:cubicBezTo>
                    <a:pt x="1619561" y="3678746"/>
                    <a:pt x="1622258" y="3677152"/>
                    <a:pt x="1624711" y="3675190"/>
                  </a:cubicBezTo>
                  <a:cubicBezTo>
                    <a:pt x="1627286" y="3673228"/>
                    <a:pt x="1629616" y="3670898"/>
                    <a:pt x="1631578" y="3668323"/>
                  </a:cubicBezTo>
                  <a:cubicBezTo>
                    <a:pt x="1633540" y="3665747"/>
                    <a:pt x="1635257" y="3662927"/>
                    <a:pt x="1636606" y="3660107"/>
                  </a:cubicBezTo>
                  <a:cubicBezTo>
                    <a:pt x="1637955" y="3657286"/>
                    <a:pt x="1638813" y="3654343"/>
                    <a:pt x="1639059" y="3651400"/>
                  </a:cubicBezTo>
                  <a:cubicBezTo>
                    <a:pt x="1639304" y="3649315"/>
                    <a:pt x="1639181" y="3647476"/>
                    <a:pt x="1638813" y="3645759"/>
                  </a:cubicBezTo>
                  <a:cubicBezTo>
                    <a:pt x="1638445" y="3644042"/>
                    <a:pt x="1637832" y="3642571"/>
                    <a:pt x="1636974" y="3641344"/>
                  </a:cubicBezTo>
                  <a:cubicBezTo>
                    <a:pt x="1636116" y="3640118"/>
                    <a:pt x="1635012" y="3639137"/>
                    <a:pt x="1633786" y="3638401"/>
                  </a:cubicBezTo>
                  <a:cubicBezTo>
                    <a:pt x="1632559" y="3637666"/>
                    <a:pt x="1631088" y="3637175"/>
                    <a:pt x="1629494" y="3637052"/>
                  </a:cubicBezTo>
                  <a:moveTo>
                    <a:pt x="146787" y="3471994"/>
                  </a:moveTo>
                  <a:cubicBezTo>
                    <a:pt x="145806" y="3471994"/>
                    <a:pt x="144580" y="3471994"/>
                    <a:pt x="143353" y="3472362"/>
                  </a:cubicBezTo>
                  <a:cubicBezTo>
                    <a:pt x="142127" y="3472730"/>
                    <a:pt x="140778" y="3473220"/>
                    <a:pt x="139429" y="3473956"/>
                  </a:cubicBezTo>
                  <a:cubicBezTo>
                    <a:pt x="138080" y="3474692"/>
                    <a:pt x="136609" y="3475673"/>
                    <a:pt x="135137" y="3476776"/>
                  </a:cubicBezTo>
                  <a:cubicBezTo>
                    <a:pt x="133666" y="3477880"/>
                    <a:pt x="132317" y="3479229"/>
                    <a:pt x="130845" y="3480823"/>
                  </a:cubicBezTo>
                  <a:cubicBezTo>
                    <a:pt x="128883" y="3482908"/>
                    <a:pt x="127166" y="3485115"/>
                    <a:pt x="125817" y="3487445"/>
                  </a:cubicBezTo>
                  <a:cubicBezTo>
                    <a:pt x="124346" y="3489652"/>
                    <a:pt x="123242" y="3491982"/>
                    <a:pt x="122506" y="3494067"/>
                  </a:cubicBezTo>
                  <a:cubicBezTo>
                    <a:pt x="121771" y="3496152"/>
                    <a:pt x="121280" y="3498236"/>
                    <a:pt x="121280" y="3499953"/>
                  </a:cubicBezTo>
                  <a:cubicBezTo>
                    <a:pt x="121280" y="3501670"/>
                    <a:pt x="121525" y="3503264"/>
                    <a:pt x="122384" y="3504490"/>
                  </a:cubicBezTo>
                  <a:cubicBezTo>
                    <a:pt x="122629" y="3504736"/>
                    <a:pt x="122874" y="3505103"/>
                    <a:pt x="123119" y="3505349"/>
                  </a:cubicBezTo>
                  <a:cubicBezTo>
                    <a:pt x="123365" y="3505594"/>
                    <a:pt x="123610" y="3505840"/>
                    <a:pt x="123978" y="3505962"/>
                  </a:cubicBezTo>
                  <a:cubicBezTo>
                    <a:pt x="124223" y="3506085"/>
                    <a:pt x="124591" y="3506330"/>
                    <a:pt x="124959" y="3506330"/>
                  </a:cubicBezTo>
                  <a:cubicBezTo>
                    <a:pt x="125327" y="3506330"/>
                    <a:pt x="125695" y="3506453"/>
                    <a:pt x="126063" y="3506575"/>
                  </a:cubicBezTo>
                  <a:cubicBezTo>
                    <a:pt x="127044" y="3506575"/>
                    <a:pt x="128270" y="3506575"/>
                    <a:pt x="129496" y="3506207"/>
                  </a:cubicBezTo>
                  <a:cubicBezTo>
                    <a:pt x="130722" y="3505840"/>
                    <a:pt x="132071" y="3505349"/>
                    <a:pt x="133543" y="3504613"/>
                  </a:cubicBezTo>
                  <a:cubicBezTo>
                    <a:pt x="134892" y="3503877"/>
                    <a:pt x="136363" y="3502896"/>
                    <a:pt x="137835" y="3501670"/>
                  </a:cubicBezTo>
                  <a:cubicBezTo>
                    <a:pt x="139307" y="3500566"/>
                    <a:pt x="140778" y="3499217"/>
                    <a:pt x="142127" y="3497623"/>
                  </a:cubicBezTo>
                  <a:cubicBezTo>
                    <a:pt x="144089" y="3495538"/>
                    <a:pt x="145806" y="3493331"/>
                    <a:pt x="147155" y="3491001"/>
                  </a:cubicBezTo>
                  <a:cubicBezTo>
                    <a:pt x="148504" y="3488794"/>
                    <a:pt x="149730" y="3486464"/>
                    <a:pt x="150466" y="3484379"/>
                  </a:cubicBezTo>
                  <a:cubicBezTo>
                    <a:pt x="151201" y="3482295"/>
                    <a:pt x="151692" y="3480210"/>
                    <a:pt x="151692" y="3478493"/>
                  </a:cubicBezTo>
                  <a:cubicBezTo>
                    <a:pt x="151692" y="3476776"/>
                    <a:pt x="151324" y="3475182"/>
                    <a:pt x="150588" y="3474078"/>
                  </a:cubicBezTo>
                  <a:cubicBezTo>
                    <a:pt x="150343" y="3473710"/>
                    <a:pt x="150098" y="3473465"/>
                    <a:pt x="149853" y="3473220"/>
                  </a:cubicBezTo>
                  <a:cubicBezTo>
                    <a:pt x="149607" y="3472975"/>
                    <a:pt x="149362" y="3472730"/>
                    <a:pt x="148994" y="3472607"/>
                  </a:cubicBezTo>
                  <a:cubicBezTo>
                    <a:pt x="148749" y="3472484"/>
                    <a:pt x="148381" y="3472239"/>
                    <a:pt x="148013" y="3472239"/>
                  </a:cubicBezTo>
                  <a:cubicBezTo>
                    <a:pt x="147645" y="3472239"/>
                    <a:pt x="147277" y="3472117"/>
                    <a:pt x="146909" y="3471994"/>
                  </a:cubicBezTo>
                  <a:moveTo>
                    <a:pt x="1550888" y="3665012"/>
                  </a:moveTo>
                  <a:cubicBezTo>
                    <a:pt x="1550888" y="3665012"/>
                    <a:pt x="1549785" y="3665012"/>
                    <a:pt x="1549172" y="3665012"/>
                  </a:cubicBezTo>
                  <a:cubicBezTo>
                    <a:pt x="1548559" y="3665012"/>
                    <a:pt x="1548068" y="3665012"/>
                    <a:pt x="1547455" y="3665134"/>
                  </a:cubicBezTo>
                  <a:cubicBezTo>
                    <a:pt x="1546842" y="3665134"/>
                    <a:pt x="1546229" y="3665380"/>
                    <a:pt x="1545615" y="3665502"/>
                  </a:cubicBezTo>
                  <a:cubicBezTo>
                    <a:pt x="1545002" y="3665625"/>
                    <a:pt x="1544389" y="3665870"/>
                    <a:pt x="1543653" y="3666115"/>
                  </a:cubicBezTo>
                  <a:cubicBezTo>
                    <a:pt x="1540955" y="3667097"/>
                    <a:pt x="1538258" y="3668568"/>
                    <a:pt x="1535805" y="3670407"/>
                  </a:cubicBezTo>
                  <a:cubicBezTo>
                    <a:pt x="1533352" y="3672247"/>
                    <a:pt x="1531023" y="3674454"/>
                    <a:pt x="1528938" y="3677029"/>
                  </a:cubicBezTo>
                  <a:cubicBezTo>
                    <a:pt x="1526853" y="3679482"/>
                    <a:pt x="1525136" y="3682180"/>
                    <a:pt x="1523787" y="3685000"/>
                  </a:cubicBezTo>
                  <a:cubicBezTo>
                    <a:pt x="1522439" y="3687821"/>
                    <a:pt x="1521457" y="3690764"/>
                    <a:pt x="1520967" y="3693584"/>
                  </a:cubicBezTo>
                  <a:cubicBezTo>
                    <a:pt x="1520599" y="3695792"/>
                    <a:pt x="1520599" y="3697754"/>
                    <a:pt x="1520967" y="3699470"/>
                  </a:cubicBezTo>
                  <a:cubicBezTo>
                    <a:pt x="1521212" y="3701310"/>
                    <a:pt x="1521825" y="3702782"/>
                    <a:pt x="1522561" y="3704130"/>
                  </a:cubicBezTo>
                  <a:cubicBezTo>
                    <a:pt x="1523297" y="3705479"/>
                    <a:pt x="1524401" y="3706583"/>
                    <a:pt x="1525627" y="3707319"/>
                  </a:cubicBezTo>
                  <a:cubicBezTo>
                    <a:pt x="1526853" y="3708055"/>
                    <a:pt x="1528325" y="3708668"/>
                    <a:pt x="1529919" y="3708790"/>
                  </a:cubicBezTo>
                  <a:cubicBezTo>
                    <a:pt x="1530409" y="3708790"/>
                    <a:pt x="1531023" y="3708790"/>
                    <a:pt x="1531636" y="3708790"/>
                  </a:cubicBezTo>
                  <a:cubicBezTo>
                    <a:pt x="1532249" y="3708790"/>
                    <a:pt x="1532862" y="3708790"/>
                    <a:pt x="1533475" y="3708668"/>
                  </a:cubicBezTo>
                  <a:cubicBezTo>
                    <a:pt x="1534088" y="3708668"/>
                    <a:pt x="1534701" y="3708422"/>
                    <a:pt x="1535437" y="3708300"/>
                  </a:cubicBezTo>
                  <a:cubicBezTo>
                    <a:pt x="1536050" y="3708177"/>
                    <a:pt x="1536786" y="3707932"/>
                    <a:pt x="1537399" y="3707687"/>
                  </a:cubicBezTo>
                  <a:cubicBezTo>
                    <a:pt x="1540097" y="3706828"/>
                    <a:pt x="1542795" y="3705357"/>
                    <a:pt x="1545248" y="3703517"/>
                  </a:cubicBezTo>
                  <a:cubicBezTo>
                    <a:pt x="1547700" y="3701678"/>
                    <a:pt x="1550153" y="3699348"/>
                    <a:pt x="1552237" y="3696895"/>
                  </a:cubicBezTo>
                  <a:cubicBezTo>
                    <a:pt x="1554322" y="3694443"/>
                    <a:pt x="1556039" y="3691622"/>
                    <a:pt x="1557510" y="3688802"/>
                  </a:cubicBezTo>
                  <a:cubicBezTo>
                    <a:pt x="1558859" y="3685981"/>
                    <a:pt x="1559840" y="3683038"/>
                    <a:pt x="1560331" y="3680095"/>
                  </a:cubicBezTo>
                  <a:cubicBezTo>
                    <a:pt x="1560576" y="3677888"/>
                    <a:pt x="1560576" y="3675926"/>
                    <a:pt x="1560331" y="3674209"/>
                  </a:cubicBezTo>
                  <a:cubicBezTo>
                    <a:pt x="1560086" y="3672492"/>
                    <a:pt x="1559473" y="3670898"/>
                    <a:pt x="1558614" y="3669549"/>
                  </a:cubicBezTo>
                  <a:cubicBezTo>
                    <a:pt x="1557756" y="3668200"/>
                    <a:pt x="1556775" y="3667219"/>
                    <a:pt x="1555426" y="3666361"/>
                  </a:cubicBezTo>
                  <a:cubicBezTo>
                    <a:pt x="1554199" y="3665625"/>
                    <a:pt x="1552728" y="3665134"/>
                    <a:pt x="1551011" y="3664889"/>
                  </a:cubicBezTo>
                  <a:moveTo>
                    <a:pt x="170209" y="3504736"/>
                  </a:moveTo>
                  <a:cubicBezTo>
                    <a:pt x="169105" y="3504613"/>
                    <a:pt x="167879" y="3504736"/>
                    <a:pt x="166653" y="3505103"/>
                  </a:cubicBezTo>
                  <a:cubicBezTo>
                    <a:pt x="165304" y="3505472"/>
                    <a:pt x="163955" y="3506085"/>
                    <a:pt x="162483" y="3506820"/>
                  </a:cubicBezTo>
                  <a:cubicBezTo>
                    <a:pt x="161012" y="3507556"/>
                    <a:pt x="159540" y="3508660"/>
                    <a:pt x="158069" y="3509886"/>
                  </a:cubicBezTo>
                  <a:cubicBezTo>
                    <a:pt x="156597" y="3511113"/>
                    <a:pt x="155126" y="3512584"/>
                    <a:pt x="153654" y="3514178"/>
                  </a:cubicBezTo>
                  <a:cubicBezTo>
                    <a:pt x="151692" y="3516263"/>
                    <a:pt x="150098" y="3518593"/>
                    <a:pt x="148749" y="3520800"/>
                  </a:cubicBezTo>
                  <a:cubicBezTo>
                    <a:pt x="147400" y="3523130"/>
                    <a:pt x="146296" y="3525338"/>
                    <a:pt x="145561" y="3527545"/>
                  </a:cubicBezTo>
                  <a:cubicBezTo>
                    <a:pt x="144825" y="3529629"/>
                    <a:pt x="144457" y="3531714"/>
                    <a:pt x="144457" y="3533431"/>
                  </a:cubicBezTo>
                  <a:cubicBezTo>
                    <a:pt x="144457" y="3535148"/>
                    <a:pt x="144825" y="3536742"/>
                    <a:pt x="145683" y="3537846"/>
                  </a:cubicBezTo>
                  <a:cubicBezTo>
                    <a:pt x="145928" y="3538091"/>
                    <a:pt x="146174" y="3538336"/>
                    <a:pt x="146419" y="3538581"/>
                  </a:cubicBezTo>
                  <a:cubicBezTo>
                    <a:pt x="146664" y="3538826"/>
                    <a:pt x="146909" y="3538949"/>
                    <a:pt x="147277" y="3539195"/>
                  </a:cubicBezTo>
                  <a:cubicBezTo>
                    <a:pt x="147523" y="3539317"/>
                    <a:pt x="147890" y="3539440"/>
                    <a:pt x="148258" y="3539563"/>
                  </a:cubicBezTo>
                  <a:cubicBezTo>
                    <a:pt x="148626" y="3539563"/>
                    <a:pt x="148994" y="3539685"/>
                    <a:pt x="149239" y="3539808"/>
                  </a:cubicBezTo>
                  <a:cubicBezTo>
                    <a:pt x="150343" y="3539930"/>
                    <a:pt x="151569" y="3539808"/>
                    <a:pt x="152796" y="3539440"/>
                  </a:cubicBezTo>
                  <a:cubicBezTo>
                    <a:pt x="154022" y="3539072"/>
                    <a:pt x="155494" y="3538459"/>
                    <a:pt x="156965" y="3537723"/>
                  </a:cubicBezTo>
                  <a:cubicBezTo>
                    <a:pt x="158437" y="3536865"/>
                    <a:pt x="159908" y="3535883"/>
                    <a:pt x="161380" y="3534657"/>
                  </a:cubicBezTo>
                  <a:cubicBezTo>
                    <a:pt x="162851" y="3533431"/>
                    <a:pt x="164323" y="3531959"/>
                    <a:pt x="165794" y="3530365"/>
                  </a:cubicBezTo>
                  <a:cubicBezTo>
                    <a:pt x="167756" y="3528280"/>
                    <a:pt x="169351" y="3525951"/>
                    <a:pt x="170822" y="3523621"/>
                  </a:cubicBezTo>
                  <a:cubicBezTo>
                    <a:pt x="172294" y="3521291"/>
                    <a:pt x="173275" y="3519083"/>
                    <a:pt x="174010" y="3516876"/>
                  </a:cubicBezTo>
                  <a:cubicBezTo>
                    <a:pt x="174746" y="3514791"/>
                    <a:pt x="175114" y="3512707"/>
                    <a:pt x="175114" y="3510990"/>
                  </a:cubicBezTo>
                  <a:cubicBezTo>
                    <a:pt x="175114" y="3509273"/>
                    <a:pt x="174624" y="3507801"/>
                    <a:pt x="173765" y="3506698"/>
                  </a:cubicBezTo>
                  <a:cubicBezTo>
                    <a:pt x="173520" y="3506453"/>
                    <a:pt x="173275" y="3506207"/>
                    <a:pt x="173029" y="3505962"/>
                  </a:cubicBezTo>
                  <a:cubicBezTo>
                    <a:pt x="172784" y="3505717"/>
                    <a:pt x="172539" y="3505594"/>
                    <a:pt x="172171" y="3505472"/>
                  </a:cubicBezTo>
                  <a:cubicBezTo>
                    <a:pt x="171926" y="3505349"/>
                    <a:pt x="171558" y="3505226"/>
                    <a:pt x="171313" y="3505103"/>
                  </a:cubicBezTo>
                  <a:cubicBezTo>
                    <a:pt x="171067" y="3504981"/>
                    <a:pt x="170699" y="3504981"/>
                    <a:pt x="170332" y="3504858"/>
                  </a:cubicBezTo>
                  <a:moveTo>
                    <a:pt x="1473632" y="3690273"/>
                  </a:moveTo>
                  <a:cubicBezTo>
                    <a:pt x="1473632" y="3690273"/>
                    <a:pt x="1472651" y="3690273"/>
                    <a:pt x="1472038" y="3690273"/>
                  </a:cubicBezTo>
                  <a:cubicBezTo>
                    <a:pt x="1471425" y="3690273"/>
                    <a:pt x="1470934" y="3690273"/>
                    <a:pt x="1470444" y="3690273"/>
                  </a:cubicBezTo>
                  <a:cubicBezTo>
                    <a:pt x="1469953" y="3690273"/>
                    <a:pt x="1469340" y="3690396"/>
                    <a:pt x="1468727" y="3690519"/>
                  </a:cubicBezTo>
                  <a:cubicBezTo>
                    <a:pt x="1468114" y="3690641"/>
                    <a:pt x="1467501" y="3690764"/>
                    <a:pt x="1466888" y="3691009"/>
                  </a:cubicBezTo>
                  <a:cubicBezTo>
                    <a:pt x="1464190" y="3691867"/>
                    <a:pt x="1461614" y="3693217"/>
                    <a:pt x="1459162" y="3694933"/>
                  </a:cubicBezTo>
                  <a:cubicBezTo>
                    <a:pt x="1456709" y="3696650"/>
                    <a:pt x="1454257" y="3698857"/>
                    <a:pt x="1452172" y="3701310"/>
                  </a:cubicBezTo>
                  <a:cubicBezTo>
                    <a:pt x="1450087" y="3703762"/>
                    <a:pt x="1448248" y="3706460"/>
                    <a:pt x="1446776" y="3709281"/>
                  </a:cubicBezTo>
                  <a:cubicBezTo>
                    <a:pt x="1445305" y="3712101"/>
                    <a:pt x="1444201" y="3715045"/>
                    <a:pt x="1443711" y="3717988"/>
                  </a:cubicBezTo>
                  <a:cubicBezTo>
                    <a:pt x="1443343" y="3720195"/>
                    <a:pt x="1443220" y="3722280"/>
                    <a:pt x="1443465" y="3724119"/>
                  </a:cubicBezTo>
                  <a:cubicBezTo>
                    <a:pt x="1443711" y="3725958"/>
                    <a:pt x="1444201" y="3727553"/>
                    <a:pt x="1444937" y="3728901"/>
                  </a:cubicBezTo>
                  <a:cubicBezTo>
                    <a:pt x="1445673" y="3730250"/>
                    <a:pt x="1446776" y="3731354"/>
                    <a:pt x="1448003" y="3732213"/>
                  </a:cubicBezTo>
                  <a:cubicBezTo>
                    <a:pt x="1449229" y="3733071"/>
                    <a:pt x="1450701" y="3733561"/>
                    <a:pt x="1452417" y="3733807"/>
                  </a:cubicBezTo>
                  <a:cubicBezTo>
                    <a:pt x="1452908" y="3733807"/>
                    <a:pt x="1453398" y="3733807"/>
                    <a:pt x="1454012" y="3733807"/>
                  </a:cubicBezTo>
                  <a:cubicBezTo>
                    <a:pt x="1454502" y="3733807"/>
                    <a:pt x="1455115" y="3733807"/>
                    <a:pt x="1455606" y="3733807"/>
                  </a:cubicBezTo>
                  <a:cubicBezTo>
                    <a:pt x="1456219" y="3733807"/>
                    <a:pt x="1456709" y="3733684"/>
                    <a:pt x="1457323" y="3733561"/>
                  </a:cubicBezTo>
                  <a:cubicBezTo>
                    <a:pt x="1457936" y="3733439"/>
                    <a:pt x="1458549" y="3733316"/>
                    <a:pt x="1459162" y="3733071"/>
                  </a:cubicBezTo>
                  <a:cubicBezTo>
                    <a:pt x="1461860" y="3732213"/>
                    <a:pt x="1464435" y="3730863"/>
                    <a:pt x="1466888" y="3729147"/>
                  </a:cubicBezTo>
                  <a:cubicBezTo>
                    <a:pt x="1469340" y="3727307"/>
                    <a:pt x="1471793" y="3725223"/>
                    <a:pt x="1473877" y="3722770"/>
                  </a:cubicBezTo>
                  <a:cubicBezTo>
                    <a:pt x="1475962" y="3720317"/>
                    <a:pt x="1477802" y="3717620"/>
                    <a:pt x="1479273" y="3714799"/>
                  </a:cubicBezTo>
                  <a:cubicBezTo>
                    <a:pt x="1480745" y="3711979"/>
                    <a:pt x="1481726" y="3709035"/>
                    <a:pt x="1482339" y="3706215"/>
                  </a:cubicBezTo>
                  <a:cubicBezTo>
                    <a:pt x="1482707" y="3704008"/>
                    <a:pt x="1482829" y="3701923"/>
                    <a:pt x="1482584" y="3700084"/>
                  </a:cubicBezTo>
                  <a:cubicBezTo>
                    <a:pt x="1482339" y="3698244"/>
                    <a:pt x="1481848" y="3696650"/>
                    <a:pt x="1481113" y="3695301"/>
                  </a:cubicBezTo>
                  <a:cubicBezTo>
                    <a:pt x="1480377" y="3693952"/>
                    <a:pt x="1479273" y="3692849"/>
                    <a:pt x="1478047" y="3691990"/>
                  </a:cubicBezTo>
                  <a:cubicBezTo>
                    <a:pt x="1476821" y="3691132"/>
                    <a:pt x="1475349" y="3690641"/>
                    <a:pt x="1473632" y="3690396"/>
                  </a:cubicBezTo>
                  <a:moveTo>
                    <a:pt x="195716" y="3536129"/>
                  </a:moveTo>
                  <a:cubicBezTo>
                    <a:pt x="194612" y="3536006"/>
                    <a:pt x="193263" y="3536129"/>
                    <a:pt x="191914" y="3536497"/>
                  </a:cubicBezTo>
                  <a:cubicBezTo>
                    <a:pt x="190565" y="3536865"/>
                    <a:pt x="189094" y="3537478"/>
                    <a:pt x="187622" y="3538336"/>
                  </a:cubicBezTo>
                  <a:cubicBezTo>
                    <a:pt x="186151" y="3539195"/>
                    <a:pt x="184557" y="3540298"/>
                    <a:pt x="183085" y="3541647"/>
                  </a:cubicBezTo>
                  <a:cubicBezTo>
                    <a:pt x="181491" y="3542996"/>
                    <a:pt x="180019" y="3544468"/>
                    <a:pt x="178548" y="3546184"/>
                  </a:cubicBezTo>
                  <a:cubicBezTo>
                    <a:pt x="176586" y="3548392"/>
                    <a:pt x="174992" y="3550721"/>
                    <a:pt x="173643" y="3552929"/>
                  </a:cubicBezTo>
                  <a:cubicBezTo>
                    <a:pt x="172294" y="3555259"/>
                    <a:pt x="171313" y="3557466"/>
                    <a:pt x="170699" y="3559673"/>
                  </a:cubicBezTo>
                  <a:cubicBezTo>
                    <a:pt x="170086" y="3561758"/>
                    <a:pt x="169718" y="3563843"/>
                    <a:pt x="169841" y="3565560"/>
                  </a:cubicBezTo>
                  <a:cubicBezTo>
                    <a:pt x="169841" y="3567276"/>
                    <a:pt x="170454" y="3568748"/>
                    <a:pt x="171313" y="3569852"/>
                  </a:cubicBezTo>
                  <a:cubicBezTo>
                    <a:pt x="171558" y="3570097"/>
                    <a:pt x="171803" y="3570342"/>
                    <a:pt x="172048" y="3570465"/>
                  </a:cubicBezTo>
                  <a:cubicBezTo>
                    <a:pt x="172294" y="3570710"/>
                    <a:pt x="172539" y="3570833"/>
                    <a:pt x="172784" y="3570956"/>
                  </a:cubicBezTo>
                  <a:cubicBezTo>
                    <a:pt x="173029" y="3571078"/>
                    <a:pt x="173397" y="3571201"/>
                    <a:pt x="173643" y="3571323"/>
                  </a:cubicBezTo>
                  <a:cubicBezTo>
                    <a:pt x="173888" y="3571323"/>
                    <a:pt x="174256" y="3571446"/>
                    <a:pt x="174624" y="3571568"/>
                  </a:cubicBezTo>
                  <a:cubicBezTo>
                    <a:pt x="175727" y="3571691"/>
                    <a:pt x="177076" y="3571568"/>
                    <a:pt x="178425" y="3571201"/>
                  </a:cubicBezTo>
                  <a:cubicBezTo>
                    <a:pt x="179774" y="3570833"/>
                    <a:pt x="181246" y="3570220"/>
                    <a:pt x="182717" y="3569361"/>
                  </a:cubicBezTo>
                  <a:cubicBezTo>
                    <a:pt x="184189" y="3568503"/>
                    <a:pt x="185783" y="3567399"/>
                    <a:pt x="187377" y="3566050"/>
                  </a:cubicBezTo>
                  <a:cubicBezTo>
                    <a:pt x="188971" y="3564701"/>
                    <a:pt x="190443" y="3563230"/>
                    <a:pt x="191914" y="3561513"/>
                  </a:cubicBezTo>
                  <a:cubicBezTo>
                    <a:pt x="193876" y="3559306"/>
                    <a:pt x="195471" y="3556976"/>
                    <a:pt x="196819" y="3554646"/>
                  </a:cubicBezTo>
                  <a:cubicBezTo>
                    <a:pt x="198168" y="3552316"/>
                    <a:pt x="199149" y="3550108"/>
                    <a:pt x="199885" y="3547901"/>
                  </a:cubicBezTo>
                  <a:cubicBezTo>
                    <a:pt x="200498" y="3545816"/>
                    <a:pt x="200866" y="3543732"/>
                    <a:pt x="200744" y="3542015"/>
                  </a:cubicBezTo>
                  <a:cubicBezTo>
                    <a:pt x="200744" y="3540298"/>
                    <a:pt x="200130" y="3538826"/>
                    <a:pt x="199272" y="3537723"/>
                  </a:cubicBezTo>
                  <a:cubicBezTo>
                    <a:pt x="199027" y="3537478"/>
                    <a:pt x="198782" y="3537233"/>
                    <a:pt x="198536" y="3537110"/>
                  </a:cubicBezTo>
                  <a:cubicBezTo>
                    <a:pt x="198291" y="3536987"/>
                    <a:pt x="198046" y="3536742"/>
                    <a:pt x="197678" y="3536619"/>
                  </a:cubicBezTo>
                  <a:cubicBezTo>
                    <a:pt x="197433" y="3536497"/>
                    <a:pt x="197065" y="3536374"/>
                    <a:pt x="196819" y="3536251"/>
                  </a:cubicBezTo>
                  <a:cubicBezTo>
                    <a:pt x="196452" y="3536251"/>
                    <a:pt x="196206" y="3536129"/>
                    <a:pt x="195838" y="3536006"/>
                  </a:cubicBezTo>
                  <a:moveTo>
                    <a:pt x="1397357" y="3712715"/>
                  </a:moveTo>
                  <a:cubicBezTo>
                    <a:pt x="1397357" y="3712715"/>
                    <a:pt x="1396499" y="3712715"/>
                    <a:pt x="1396008" y="3712715"/>
                  </a:cubicBezTo>
                  <a:cubicBezTo>
                    <a:pt x="1395517" y="3712715"/>
                    <a:pt x="1395027" y="3712715"/>
                    <a:pt x="1394536" y="3712715"/>
                  </a:cubicBezTo>
                  <a:cubicBezTo>
                    <a:pt x="1394046" y="3712715"/>
                    <a:pt x="1393555" y="3712715"/>
                    <a:pt x="1393065" y="3712960"/>
                  </a:cubicBezTo>
                  <a:cubicBezTo>
                    <a:pt x="1392575" y="3712960"/>
                    <a:pt x="1391961" y="3713205"/>
                    <a:pt x="1391471" y="3713328"/>
                  </a:cubicBezTo>
                  <a:cubicBezTo>
                    <a:pt x="1388896" y="3714063"/>
                    <a:pt x="1386198" y="3715412"/>
                    <a:pt x="1383745" y="3717007"/>
                  </a:cubicBezTo>
                  <a:cubicBezTo>
                    <a:pt x="1381292" y="3718600"/>
                    <a:pt x="1378840" y="3720808"/>
                    <a:pt x="1376755" y="3723138"/>
                  </a:cubicBezTo>
                  <a:cubicBezTo>
                    <a:pt x="1374671" y="3725468"/>
                    <a:pt x="1372708" y="3728166"/>
                    <a:pt x="1371237" y="3730986"/>
                  </a:cubicBezTo>
                  <a:cubicBezTo>
                    <a:pt x="1369766" y="3733807"/>
                    <a:pt x="1368539" y="3736627"/>
                    <a:pt x="1367926" y="3739570"/>
                  </a:cubicBezTo>
                  <a:cubicBezTo>
                    <a:pt x="1367436" y="3741900"/>
                    <a:pt x="1367313" y="3743985"/>
                    <a:pt x="1367436" y="3745947"/>
                  </a:cubicBezTo>
                  <a:cubicBezTo>
                    <a:pt x="1367558" y="3747909"/>
                    <a:pt x="1368049" y="3749503"/>
                    <a:pt x="1368784" y="3750975"/>
                  </a:cubicBezTo>
                  <a:cubicBezTo>
                    <a:pt x="1369520" y="3752446"/>
                    <a:pt x="1370501" y="3753550"/>
                    <a:pt x="1371727" y="3754408"/>
                  </a:cubicBezTo>
                  <a:cubicBezTo>
                    <a:pt x="1372954" y="3755267"/>
                    <a:pt x="1374425" y="3755880"/>
                    <a:pt x="1376142" y="3756125"/>
                  </a:cubicBezTo>
                  <a:cubicBezTo>
                    <a:pt x="1376633" y="3756125"/>
                    <a:pt x="1377001" y="3756125"/>
                    <a:pt x="1377491" y="3756125"/>
                  </a:cubicBezTo>
                  <a:cubicBezTo>
                    <a:pt x="1377982" y="3756125"/>
                    <a:pt x="1378472" y="3756125"/>
                    <a:pt x="1378963" y="3756125"/>
                  </a:cubicBezTo>
                  <a:cubicBezTo>
                    <a:pt x="1379453" y="3756125"/>
                    <a:pt x="1379944" y="3756125"/>
                    <a:pt x="1380434" y="3755880"/>
                  </a:cubicBezTo>
                  <a:cubicBezTo>
                    <a:pt x="1380925" y="3755880"/>
                    <a:pt x="1381538" y="3755635"/>
                    <a:pt x="1382028" y="3755512"/>
                  </a:cubicBezTo>
                  <a:cubicBezTo>
                    <a:pt x="1384604" y="3754776"/>
                    <a:pt x="1387301" y="3753427"/>
                    <a:pt x="1389754" y="3751833"/>
                  </a:cubicBezTo>
                  <a:cubicBezTo>
                    <a:pt x="1392207" y="3750239"/>
                    <a:pt x="1394659" y="3748032"/>
                    <a:pt x="1396744" y="3745579"/>
                  </a:cubicBezTo>
                  <a:cubicBezTo>
                    <a:pt x="1398829" y="3743126"/>
                    <a:pt x="1400791" y="3740551"/>
                    <a:pt x="1402262" y="3737731"/>
                  </a:cubicBezTo>
                  <a:cubicBezTo>
                    <a:pt x="1403734" y="3734910"/>
                    <a:pt x="1404837" y="3731967"/>
                    <a:pt x="1405573" y="3729147"/>
                  </a:cubicBezTo>
                  <a:cubicBezTo>
                    <a:pt x="1406064" y="3726817"/>
                    <a:pt x="1406309" y="3724732"/>
                    <a:pt x="1406064" y="3722770"/>
                  </a:cubicBezTo>
                  <a:cubicBezTo>
                    <a:pt x="1405941" y="3720808"/>
                    <a:pt x="1405450" y="3719214"/>
                    <a:pt x="1404715" y="3717742"/>
                  </a:cubicBezTo>
                  <a:cubicBezTo>
                    <a:pt x="1403979" y="3716271"/>
                    <a:pt x="1402998" y="3715167"/>
                    <a:pt x="1401772" y="3714309"/>
                  </a:cubicBezTo>
                  <a:cubicBezTo>
                    <a:pt x="1400545" y="3713450"/>
                    <a:pt x="1399074" y="3712960"/>
                    <a:pt x="1397357" y="3712715"/>
                  </a:cubicBezTo>
                  <a:moveTo>
                    <a:pt x="223430" y="3565928"/>
                  </a:moveTo>
                  <a:cubicBezTo>
                    <a:pt x="222204" y="3565805"/>
                    <a:pt x="220977" y="3565928"/>
                    <a:pt x="219506" y="3566296"/>
                  </a:cubicBezTo>
                  <a:cubicBezTo>
                    <a:pt x="218034" y="3566663"/>
                    <a:pt x="216563" y="3567399"/>
                    <a:pt x="214969" y="3568258"/>
                  </a:cubicBezTo>
                  <a:cubicBezTo>
                    <a:pt x="213374" y="3569116"/>
                    <a:pt x="211780" y="3570342"/>
                    <a:pt x="210186" y="3571691"/>
                  </a:cubicBezTo>
                  <a:cubicBezTo>
                    <a:pt x="208592" y="3573040"/>
                    <a:pt x="206998" y="3574634"/>
                    <a:pt x="205526" y="3576474"/>
                  </a:cubicBezTo>
                  <a:cubicBezTo>
                    <a:pt x="203564" y="3578681"/>
                    <a:pt x="201970" y="3581134"/>
                    <a:pt x="200744" y="3583341"/>
                  </a:cubicBezTo>
                  <a:cubicBezTo>
                    <a:pt x="199517" y="3585671"/>
                    <a:pt x="198536" y="3588001"/>
                    <a:pt x="197923" y="3590086"/>
                  </a:cubicBezTo>
                  <a:cubicBezTo>
                    <a:pt x="197310" y="3592170"/>
                    <a:pt x="197065" y="3594255"/>
                    <a:pt x="197310" y="3595972"/>
                  </a:cubicBezTo>
                  <a:cubicBezTo>
                    <a:pt x="197433" y="3597689"/>
                    <a:pt x="198046" y="3599037"/>
                    <a:pt x="199027" y="3600141"/>
                  </a:cubicBezTo>
                  <a:cubicBezTo>
                    <a:pt x="199272" y="3600386"/>
                    <a:pt x="199517" y="3600509"/>
                    <a:pt x="199640" y="3600754"/>
                  </a:cubicBezTo>
                  <a:cubicBezTo>
                    <a:pt x="199885" y="3600877"/>
                    <a:pt x="200130" y="3601122"/>
                    <a:pt x="200376" y="3601245"/>
                  </a:cubicBezTo>
                  <a:cubicBezTo>
                    <a:pt x="200621" y="3601367"/>
                    <a:pt x="200866" y="3601490"/>
                    <a:pt x="201234" y="3601613"/>
                  </a:cubicBezTo>
                  <a:cubicBezTo>
                    <a:pt x="201479" y="3601613"/>
                    <a:pt x="201847" y="3601735"/>
                    <a:pt x="202093" y="3601858"/>
                  </a:cubicBezTo>
                  <a:cubicBezTo>
                    <a:pt x="203319" y="3601981"/>
                    <a:pt x="204545" y="3601858"/>
                    <a:pt x="206017" y="3601490"/>
                  </a:cubicBezTo>
                  <a:cubicBezTo>
                    <a:pt x="207488" y="3601122"/>
                    <a:pt x="208960" y="3600386"/>
                    <a:pt x="210554" y="3599528"/>
                  </a:cubicBezTo>
                  <a:cubicBezTo>
                    <a:pt x="212148" y="3598669"/>
                    <a:pt x="213742" y="3597443"/>
                    <a:pt x="215336" y="3596094"/>
                  </a:cubicBezTo>
                  <a:cubicBezTo>
                    <a:pt x="216931" y="3594746"/>
                    <a:pt x="218525" y="3593151"/>
                    <a:pt x="219996" y="3591312"/>
                  </a:cubicBezTo>
                  <a:cubicBezTo>
                    <a:pt x="221836" y="3589104"/>
                    <a:pt x="223553" y="3586652"/>
                    <a:pt x="224779" y="3584322"/>
                  </a:cubicBezTo>
                  <a:cubicBezTo>
                    <a:pt x="226005" y="3581992"/>
                    <a:pt x="226986" y="3579662"/>
                    <a:pt x="227599" y="3577577"/>
                  </a:cubicBezTo>
                  <a:cubicBezTo>
                    <a:pt x="228212" y="3575493"/>
                    <a:pt x="228458" y="3573408"/>
                    <a:pt x="228212" y="3571814"/>
                  </a:cubicBezTo>
                  <a:cubicBezTo>
                    <a:pt x="228090" y="3570097"/>
                    <a:pt x="227477" y="3568748"/>
                    <a:pt x="226496" y="3567767"/>
                  </a:cubicBezTo>
                  <a:cubicBezTo>
                    <a:pt x="226250" y="3567522"/>
                    <a:pt x="226005" y="3567399"/>
                    <a:pt x="225760" y="3567154"/>
                  </a:cubicBezTo>
                  <a:cubicBezTo>
                    <a:pt x="225515" y="3566909"/>
                    <a:pt x="225269" y="3566786"/>
                    <a:pt x="225024" y="3566663"/>
                  </a:cubicBezTo>
                  <a:cubicBezTo>
                    <a:pt x="224779" y="3566541"/>
                    <a:pt x="224534" y="3566418"/>
                    <a:pt x="224166" y="3566296"/>
                  </a:cubicBezTo>
                  <a:cubicBezTo>
                    <a:pt x="223920" y="3566296"/>
                    <a:pt x="223553" y="3566173"/>
                    <a:pt x="223307" y="3566173"/>
                  </a:cubicBezTo>
                  <a:moveTo>
                    <a:pt x="1322799" y="3732335"/>
                  </a:moveTo>
                  <a:cubicBezTo>
                    <a:pt x="1322799" y="3732335"/>
                    <a:pt x="1321940" y="3732335"/>
                    <a:pt x="1321572" y="3732335"/>
                  </a:cubicBezTo>
                  <a:cubicBezTo>
                    <a:pt x="1321204" y="3732335"/>
                    <a:pt x="1320714" y="3732335"/>
                    <a:pt x="1320223" y="3732335"/>
                  </a:cubicBezTo>
                  <a:cubicBezTo>
                    <a:pt x="1319733" y="3732335"/>
                    <a:pt x="1319365" y="3732335"/>
                    <a:pt x="1318874" y="3732458"/>
                  </a:cubicBezTo>
                  <a:cubicBezTo>
                    <a:pt x="1318384" y="3732458"/>
                    <a:pt x="1317893" y="3732580"/>
                    <a:pt x="1317403" y="3732703"/>
                  </a:cubicBezTo>
                  <a:cubicBezTo>
                    <a:pt x="1314828" y="3733316"/>
                    <a:pt x="1312253" y="3734542"/>
                    <a:pt x="1309800" y="3736137"/>
                  </a:cubicBezTo>
                  <a:cubicBezTo>
                    <a:pt x="1307347" y="3737731"/>
                    <a:pt x="1304895" y="3739815"/>
                    <a:pt x="1302810" y="3742145"/>
                  </a:cubicBezTo>
                  <a:cubicBezTo>
                    <a:pt x="1300603" y="3744475"/>
                    <a:pt x="1298763" y="3747051"/>
                    <a:pt x="1297169" y="3749871"/>
                  </a:cubicBezTo>
                  <a:cubicBezTo>
                    <a:pt x="1295575" y="3752691"/>
                    <a:pt x="1294349" y="3755512"/>
                    <a:pt x="1293613" y="3758455"/>
                  </a:cubicBezTo>
                  <a:cubicBezTo>
                    <a:pt x="1293000" y="3760785"/>
                    <a:pt x="1292755" y="3762992"/>
                    <a:pt x="1292877" y="3764954"/>
                  </a:cubicBezTo>
                  <a:cubicBezTo>
                    <a:pt x="1292877" y="3766916"/>
                    <a:pt x="1293368" y="3768633"/>
                    <a:pt x="1293981" y="3770105"/>
                  </a:cubicBezTo>
                  <a:cubicBezTo>
                    <a:pt x="1294716" y="3771576"/>
                    <a:pt x="1295698" y="3772803"/>
                    <a:pt x="1296924" y="3773661"/>
                  </a:cubicBezTo>
                  <a:cubicBezTo>
                    <a:pt x="1298150" y="3774519"/>
                    <a:pt x="1299622" y="3775133"/>
                    <a:pt x="1301339" y="3775378"/>
                  </a:cubicBezTo>
                  <a:cubicBezTo>
                    <a:pt x="1301706" y="3775378"/>
                    <a:pt x="1302197" y="3775378"/>
                    <a:pt x="1302565" y="3775378"/>
                  </a:cubicBezTo>
                  <a:cubicBezTo>
                    <a:pt x="1302933" y="3775378"/>
                    <a:pt x="1303423" y="3775378"/>
                    <a:pt x="1303914" y="3775378"/>
                  </a:cubicBezTo>
                  <a:cubicBezTo>
                    <a:pt x="1304404" y="3775378"/>
                    <a:pt x="1304772" y="3775378"/>
                    <a:pt x="1305263" y="3775255"/>
                  </a:cubicBezTo>
                  <a:cubicBezTo>
                    <a:pt x="1305753" y="3775133"/>
                    <a:pt x="1306244" y="3775133"/>
                    <a:pt x="1306734" y="3775010"/>
                  </a:cubicBezTo>
                  <a:cubicBezTo>
                    <a:pt x="1309309" y="3774397"/>
                    <a:pt x="1311885" y="3773171"/>
                    <a:pt x="1314337" y="3771576"/>
                  </a:cubicBezTo>
                  <a:cubicBezTo>
                    <a:pt x="1316790" y="3769982"/>
                    <a:pt x="1319242" y="3767898"/>
                    <a:pt x="1321327" y="3765568"/>
                  </a:cubicBezTo>
                  <a:cubicBezTo>
                    <a:pt x="1323534" y="3763238"/>
                    <a:pt x="1325374" y="3760663"/>
                    <a:pt x="1326968" y="3757842"/>
                  </a:cubicBezTo>
                  <a:cubicBezTo>
                    <a:pt x="1328562" y="3755021"/>
                    <a:pt x="1329788" y="3752078"/>
                    <a:pt x="1330524" y="3749135"/>
                  </a:cubicBezTo>
                  <a:cubicBezTo>
                    <a:pt x="1331137" y="3746805"/>
                    <a:pt x="1331383" y="3744598"/>
                    <a:pt x="1331260" y="3742636"/>
                  </a:cubicBezTo>
                  <a:cubicBezTo>
                    <a:pt x="1331260" y="3740674"/>
                    <a:pt x="1330769" y="3738957"/>
                    <a:pt x="1330034" y="3737485"/>
                  </a:cubicBezTo>
                  <a:cubicBezTo>
                    <a:pt x="1329298" y="3736014"/>
                    <a:pt x="1328317" y="3734788"/>
                    <a:pt x="1327091" y="3733929"/>
                  </a:cubicBezTo>
                  <a:cubicBezTo>
                    <a:pt x="1325864" y="3733071"/>
                    <a:pt x="1324393" y="3732458"/>
                    <a:pt x="1322676" y="3732213"/>
                  </a:cubicBezTo>
                  <a:moveTo>
                    <a:pt x="253474" y="3594378"/>
                  </a:moveTo>
                  <a:cubicBezTo>
                    <a:pt x="252248" y="3594255"/>
                    <a:pt x="250899" y="3594378"/>
                    <a:pt x="249427" y="3594746"/>
                  </a:cubicBezTo>
                  <a:cubicBezTo>
                    <a:pt x="247956" y="3595236"/>
                    <a:pt x="246362" y="3595849"/>
                    <a:pt x="244767" y="3596830"/>
                  </a:cubicBezTo>
                  <a:cubicBezTo>
                    <a:pt x="243173" y="3597811"/>
                    <a:pt x="241456" y="3599037"/>
                    <a:pt x="239862" y="3600509"/>
                  </a:cubicBezTo>
                  <a:cubicBezTo>
                    <a:pt x="238268" y="3601981"/>
                    <a:pt x="236674" y="3603575"/>
                    <a:pt x="235080" y="3605414"/>
                  </a:cubicBezTo>
                  <a:cubicBezTo>
                    <a:pt x="233240" y="3607744"/>
                    <a:pt x="231646" y="3610074"/>
                    <a:pt x="230420" y="3612527"/>
                  </a:cubicBezTo>
                  <a:cubicBezTo>
                    <a:pt x="229194" y="3614857"/>
                    <a:pt x="228212" y="3617186"/>
                    <a:pt x="227722" y="3619394"/>
                  </a:cubicBezTo>
                  <a:cubicBezTo>
                    <a:pt x="227231" y="3621601"/>
                    <a:pt x="226986" y="3623563"/>
                    <a:pt x="227231" y="3625280"/>
                  </a:cubicBezTo>
                  <a:cubicBezTo>
                    <a:pt x="227477" y="3626997"/>
                    <a:pt x="228090" y="3628346"/>
                    <a:pt x="229194" y="3629327"/>
                  </a:cubicBezTo>
                  <a:cubicBezTo>
                    <a:pt x="229439" y="3629449"/>
                    <a:pt x="229561" y="3629695"/>
                    <a:pt x="229807" y="3629817"/>
                  </a:cubicBezTo>
                  <a:cubicBezTo>
                    <a:pt x="230052" y="3629940"/>
                    <a:pt x="230297" y="3630062"/>
                    <a:pt x="230542" y="3630185"/>
                  </a:cubicBezTo>
                  <a:cubicBezTo>
                    <a:pt x="230788" y="3630185"/>
                    <a:pt x="231033" y="3630430"/>
                    <a:pt x="231278" y="3630430"/>
                  </a:cubicBezTo>
                  <a:cubicBezTo>
                    <a:pt x="231523" y="3630430"/>
                    <a:pt x="231769" y="3630553"/>
                    <a:pt x="232137" y="3630553"/>
                  </a:cubicBezTo>
                  <a:cubicBezTo>
                    <a:pt x="233363" y="3630676"/>
                    <a:pt x="234712" y="3630553"/>
                    <a:pt x="236183" y="3630185"/>
                  </a:cubicBezTo>
                  <a:cubicBezTo>
                    <a:pt x="237655" y="3629695"/>
                    <a:pt x="239249" y="3629082"/>
                    <a:pt x="240843" y="3628101"/>
                  </a:cubicBezTo>
                  <a:cubicBezTo>
                    <a:pt x="242437" y="3627119"/>
                    <a:pt x="244154" y="3625893"/>
                    <a:pt x="245748" y="3624422"/>
                  </a:cubicBezTo>
                  <a:cubicBezTo>
                    <a:pt x="247343" y="3622950"/>
                    <a:pt x="249059" y="3621233"/>
                    <a:pt x="250531" y="3619394"/>
                  </a:cubicBezTo>
                  <a:cubicBezTo>
                    <a:pt x="252370" y="3617064"/>
                    <a:pt x="253965" y="3614611"/>
                    <a:pt x="255191" y="3612281"/>
                  </a:cubicBezTo>
                  <a:cubicBezTo>
                    <a:pt x="256417" y="3609951"/>
                    <a:pt x="257276" y="3607621"/>
                    <a:pt x="257889" y="3605414"/>
                  </a:cubicBezTo>
                  <a:cubicBezTo>
                    <a:pt x="258379" y="3603329"/>
                    <a:pt x="258624" y="3601367"/>
                    <a:pt x="258379" y="3599651"/>
                  </a:cubicBezTo>
                  <a:cubicBezTo>
                    <a:pt x="258134" y="3597934"/>
                    <a:pt x="257521" y="3596585"/>
                    <a:pt x="256417" y="3595604"/>
                  </a:cubicBezTo>
                  <a:cubicBezTo>
                    <a:pt x="256172" y="3595359"/>
                    <a:pt x="256049" y="3595236"/>
                    <a:pt x="255804" y="3595113"/>
                  </a:cubicBezTo>
                  <a:cubicBezTo>
                    <a:pt x="255559" y="3594991"/>
                    <a:pt x="255313" y="3594868"/>
                    <a:pt x="255068" y="3594746"/>
                  </a:cubicBezTo>
                  <a:cubicBezTo>
                    <a:pt x="254823" y="3594746"/>
                    <a:pt x="254578" y="3594500"/>
                    <a:pt x="254332" y="3594500"/>
                  </a:cubicBezTo>
                  <a:cubicBezTo>
                    <a:pt x="254087" y="3594500"/>
                    <a:pt x="253719" y="3594378"/>
                    <a:pt x="253474" y="3594378"/>
                  </a:cubicBezTo>
                  <a:moveTo>
                    <a:pt x="1249834" y="3749013"/>
                  </a:moveTo>
                  <a:cubicBezTo>
                    <a:pt x="1249834" y="3749013"/>
                    <a:pt x="1249098" y="3749013"/>
                    <a:pt x="1248731" y="3749013"/>
                  </a:cubicBezTo>
                  <a:cubicBezTo>
                    <a:pt x="1248363" y="3749013"/>
                    <a:pt x="1247995" y="3749013"/>
                    <a:pt x="1247504" y="3749013"/>
                  </a:cubicBezTo>
                  <a:cubicBezTo>
                    <a:pt x="1247137" y="3749013"/>
                    <a:pt x="1246646" y="3749013"/>
                    <a:pt x="1246278" y="3749013"/>
                  </a:cubicBezTo>
                  <a:cubicBezTo>
                    <a:pt x="1245910" y="3749013"/>
                    <a:pt x="1245420" y="3749135"/>
                    <a:pt x="1245052" y="3749258"/>
                  </a:cubicBezTo>
                  <a:cubicBezTo>
                    <a:pt x="1242599" y="3749748"/>
                    <a:pt x="1240024" y="3750852"/>
                    <a:pt x="1237572" y="3752446"/>
                  </a:cubicBezTo>
                  <a:cubicBezTo>
                    <a:pt x="1235119" y="3753918"/>
                    <a:pt x="1232666" y="3755880"/>
                    <a:pt x="1230582" y="3758210"/>
                  </a:cubicBezTo>
                  <a:cubicBezTo>
                    <a:pt x="1228374" y="3760417"/>
                    <a:pt x="1226412" y="3762992"/>
                    <a:pt x="1224818" y="3765690"/>
                  </a:cubicBezTo>
                  <a:cubicBezTo>
                    <a:pt x="1223224" y="3768388"/>
                    <a:pt x="1221875" y="3771331"/>
                    <a:pt x="1221017" y="3774274"/>
                  </a:cubicBezTo>
                  <a:cubicBezTo>
                    <a:pt x="1220281" y="3776727"/>
                    <a:pt x="1220035" y="3778934"/>
                    <a:pt x="1220035" y="3780896"/>
                  </a:cubicBezTo>
                  <a:cubicBezTo>
                    <a:pt x="1220035" y="3782981"/>
                    <a:pt x="1220403" y="3784698"/>
                    <a:pt x="1221017" y="3786292"/>
                  </a:cubicBezTo>
                  <a:cubicBezTo>
                    <a:pt x="1221630" y="3787886"/>
                    <a:pt x="1222611" y="3789112"/>
                    <a:pt x="1223837" y="3790093"/>
                  </a:cubicBezTo>
                  <a:cubicBezTo>
                    <a:pt x="1225063" y="3791074"/>
                    <a:pt x="1226535" y="3791688"/>
                    <a:pt x="1228252" y="3791933"/>
                  </a:cubicBezTo>
                  <a:cubicBezTo>
                    <a:pt x="1228619" y="3791933"/>
                    <a:pt x="1228987" y="3791933"/>
                    <a:pt x="1229355" y="3791933"/>
                  </a:cubicBezTo>
                  <a:cubicBezTo>
                    <a:pt x="1229723" y="3791933"/>
                    <a:pt x="1230091" y="3791933"/>
                    <a:pt x="1230459" y="3791933"/>
                  </a:cubicBezTo>
                  <a:cubicBezTo>
                    <a:pt x="1230827" y="3791933"/>
                    <a:pt x="1231317" y="3791933"/>
                    <a:pt x="1231685" y="3791933"/>
                  </a:cubicBezTo>
                  <a:cubicBezTo>
                    <a:pt x="1232053" y="3791933"/>
                    <a:pt x="1232544" y="3791810"/>
                    <a:pt x="1232912" y="3791688"/>
                  </a:cubicBezTo>
                  <a:cubicBezTo>
                    <a:pt x="1235364" y="3791197"/>
                    <a:pt x="1237939" y="3790093"/>
                    <a:pt x="1240392" y="3788499"/>
                  </a:cubicBezTo>
                  <a:cubicBezTo>
                    <a:pt x="1242844" y="3786905"/>
                    <a:pt x="1245297" y="3784943"/>
                    <a:pt x="1247504" y="3782736"/>
                  </a:cubicBezTo>
                  <a:cubicBezTo>
                    <a:pt x="1249712" y="3780406"/>
                    <a:pt x="1251674" y="3777830"/>
                    <a:pt x="1253391" y="3775133"/>
                  </a:cubicBezTo>
                  <a:cubicBezTo>
                    <a:pt x="1254985" y="3772435"/>
                    <a:pt x="1256334" y="3769492"/>
                    <a:pt x="1257192" y="3766548"/>
                  </a:cubicBezTo>
                  <a:cubicBezTo>
                    <a:pt x="1257928" y="3764096"/>
                    <a:pt x="1258173" y="3761889"/>
                    <a:pt x="1258173" y="3759804"/>
                  </a:cubicBezTo>
                  <a:cubicBezTo>
                    <a:pt x="1258173" y="3757719"/>
                    <a:pt x="1257805" y="3756003"/>
                    <a:pt x="1257192" y="3754408"/>
                  </a:cubicBezTo>
                  <a:cubicBezTo>
                    <a:pt x="1256579" y="3752937"/>
                    <a:pt x="1255598" y="3751588"/>
                    <a:pt x="1254372" y="3750730"/>
                  </a:cubicBezTo>
                  <a:cubicBezTo>
                    <a:pt x="1253145" y="3749748"/>
                    <a:pt x="1251674" y="3749135"/>
                    <a:pt x="1249957" y="3749013"/>
                  </a:cubicBezTo>
                  <a:moveTo>
                    <a:pt x="285725" y="3621111"/>
                  </a:moveTo>
                  <a:cubicBezTo>
                    <a:pt x="284499" y="3620988"/>
                    <a:pt x="283028" y="3621111"/>
                    <a:pt x="281433" y="3621601"/>
                  </a:cubicBezTo>
                  <a:cubicBezTo>
                    <a:pt x="279839" y="3622092"/>
                    <a:pt x="278245" y="3622827"/>
                    <a:pt x="276528" y="3623809"/>
                  </a:cubicBezTo>
                  <a:cubicBezTo>
                    <a:pt x="274811" y="3624789"/>
                    <a:pt x="273095" y="3626139"/>
                    <a:pt x="271501" y="3627610"/>
                  </a:cubicBezTo>
                  <a:cubicBezTo>
                    <a:pt x="269784" y="3629082"/>
                    <a:pt x="268190" y="3630921"/>
                    <a:pt x="266595" y="3632883"/>
                  </a:cubicBezTo>
                  <a:cubicBezTo>
                    <a:pt x="264756" y="3635213"/>
                    <a:pt x="263162" y="3637666"/>
                    <a:pt x="262058" y="3639995"/>
                  </a:cubicBezTo>
                  <a:cubicBezTo>
                    <a:pt x="260832" y="3642325"/>
                    <a:pt x="259973" y="3644655"/>
                    <a:pt x="259483" y="3646863"/>
                  </a:cubicBezTo>
                  <a:cubicBezTo>
                    <a:pt x="258992" y="3649070"/>
                    <a:pt x="258870" y="3651032"/>
                    <a:pt x="259238" y="3652626"/>
                  </a:cubicBezTo>
                  <a:cubicBezTo>
                    <a:pt x="259483" y="3654220"/>
                    <a:pt x="260219" y="3655569"/>
                    <a:pt x="261445" y="3656550"/>
                  </a:cubicBezTo>
                  <a:cubicBezTo>
                    <a:pt x="261690" y="3656673"/>
                    <a:pt x="261813" y="3656796"/>
                    <a:pt x="262058" y="3656918"/>
                  </a:cubicBezTo>
                  <a:cubicBezTo>
                    <a:pt x="262303" y="3657041"/>
                    <a:pt x="262549" y="3657164"/>
                    <a:pt x="262671" y="3657286"/>
                  </a:cubicBezTo>
                  <a:cubicBezTo>
                    <a:pt x="262916" y="3657286"/>
                    <a:pt x="263162" y="3657409"/>
                    <a:pt x="263407" y="3657532"/>
                  </a:cubicBezTo>
                  <a:cubicBezTo>
                    <a:pt x="263652" y="3657532"/>
                    <a:pt x="263898" y="3657532"/>
                    <a:pt x="264143" y="3657654"/>
                  </a:cubicBezTo>
                  <a:cubicBezTo>
                    <a:pt x="265369" y="3657777"/>
                    <a:pt x="266841" y="3657654"/>
                    <a:pt x="268435" y="3657164"/>
                  </a:cubicBezTo>
                  <a:cubicBezTo>
                    <a:pt x="270029" y="3656673"/>
                    <a:pt x="271623" y="3655937"/>
                    <a:pt x="273340" y="3654956"/>
                  </a:cubicBezTo>
                  <a:cubicBezTo>
                    <a:pt x="275057" y="3653975"/>
                    <a:pt x="276774" y="3652626"/>
                    <a:pt x="278490" y="3651032"/>
                  </a:cubicBezTo>
                  <a:cubicBezTo>
                    <a:pt x="280207" y="3649438"/>
                    <a:pt x="281801" y="3647721"/>
                    <a:pt x="283396" y="3645759"/>
                  </a:cubicBezTo>
                  <a:cubicBezTo>
                    <a:pt x="285235" y="3643429"/>
                    <a:pt x="286829" y="3640977"/>
                    <a:pt x="287933" y="3638647"/>
                  </a:cubicBezTo>
                  <a:cubicBezTo>
                    <a:pt x="289159" y="3636317"/>
                    <a:pt x="290017" y="3633987"/>
                    <a:pt x="290385" y="3631779"/>
                  </a:cubicBezTo>
                  <a:cubicBezTo>
                    <a:pt x="290876" y="3629695"/>
                    <a:pt x="290876" y="3627732"/>
                    <a:pt x="290631" y="3626016"/>
                  </a:cubicBezTo>
                  <a:cubicBezTo>
                    <a:pt x="290263" y="3624422"/>
                    <a:pt x="289650" y="3623073"/>
                    <a:pt x="288423" y="3622092"/>
                  </a:cubicBezTo>
                  <a:cubicBezTo>
                    <a:pt x="288178" y="3621969"/>
                    <a:pt x="288055" y="3621846"/>
                    <a:pt x="287810" y="3621724"/>
                  </a:cubicBezTo>
                  <a:cubicBezTo>
                    <a:pt x="287565" y="3621601"/>
                    <a:pt x="287320" y="3621479"/>
                    <a:pt x="287074" y="3621356"/>
                  </a:cubicBezTo>
                  <a:cubicBezTo>
                    <a:pt x="286829" y="3621356"/>
                    <a:pt x="286584" y="3621233"/>
                    <a:pt x="286339" y="3621111"/>
                  </a:cubicBezTo>
                  <a:cubicBezTo>
                    <a:pt x="286093" y="3621111"/>
                    <a:pt x="285848" y="3621111"/>
                    <a:pt x="285603" y="3620988"/>
                  </a:cubicBezTo>
                  <a:moveTo>
                    <a:pt x="1178342" y="3762870"/>
                  </a:moveTo>
                  <a:cubicBezTo>
                    <a:pt x="1178342" y="3762870"/>
                    <a:pt x="1177729" y="3762870"/>
                    <a:pt x="1177361" y="3762870"/>
                  </a:cubicBezTo>
                  <a:cubicBezTo>
                    <a:pt x="1176993" y="3762870"/>
                    <a:pt x="1176747" y="3762870"/>
                    <a:pt x="1176380" y="3762870"/>
                  </a:cubicBezTo>
                  <a:cubicBezTo>
                    <a:pt x="1176012" y="3762870"/>
                    <a:pt x="1175644" y="3762870"/>
                    <a:pt x="1175399" y="3762870"/>
                  </a:cubicBezTo>
                  <a:cubicBezTo>
                    <a:pt x="1175031" y="3762870"/>
                    <a:pt x="1174663" y="3762870"/>
                    <a:pt x="1174295" y="3762992"/>
                  </a:cubicBezTo>
                  <a:cubicBezTo>
                    <a:pt x="1171842" y="3763360"/>
                    <a:pt x="1169390" y="3764464"/>
                    <a:pt x="1166937" y="3765813"/>
                  </a:cubicBezTo>
                  <a:cubicBezTo>
                    <a:pt x="1164485" y="3767284"/>
                    <a:pt x="1162155" y="3769124"/>
                    <a:pt x="1159947" y="3771331"/>
                  </a:cubicBezTo>
                  <a:cubicBezTo>
                    <a:pt x="1157740" y="3773538"/>
                    <a:pt x="1155778" y="3775991"/>
                    <a:pt x="1154061" y="3778689"/>
                  </a:cubicBezTo>
                  <a:cubicBezTo>
                    <a:pt x="1152344" y="3781387"/>
                    <a:pt x="1150995" y="3784330"/>
                    <a:pt x="1150014" y="3787273"/>
                  </a:cubicBezTo>
                  <a:cubicBezTo>
                    <a:pt x="1149279" y="3789726"/>
                    <a:pt x="1148788" y="3792055"/>
                    <a:pt x="1148788" y="3794140"/>
                  </a:cubicBezTo>
                  <a:cubicBezTo>
                    <a:pt x="1148788" y="3796225"/>
                    <a:pt x="1149033" y="3798064"/>
                    <a:pt x="1149646" y="3799658"/>
                  </a:cubicBezTo>
                  <a:cubicBezTo>
                    <a:pt x="1150260" y="3801253"/>
                    <a:pt x="1151241" y="3802601"/>
                    <a:pt x="1152344" y="3803583"/>
                  </a:cubicBezTo>
                  <a:cubicBezTo>
                    <a:pt x="1153571" y="3804564"/>
                    <a:pt x="1155042" y="3805177"/>
                    <a:pt x="1156759" y="3805422"/>
                  </a:cubicBezTo>
                  <a:cubicBezTo>
                    <a:pt x="1157127" y="3805422"/>
                    <a:pt x="1157372" y="3805422"/>
                    <a:pt x="1157740" y="3805422"/>
                  </a:cubicBezTo>
                  <a:cubicBezTo>
                    <a:pt x="1158108" y="3805422"/>
                    <a:pt x="1158353" y="3805422"/>
                    <a:pt x="1158721" y="3805422"/>
                  </a:cubicBezTo>
                  <a:cubicBezTo>
                    <a:pt x="1159089" y="3805422"/>
                    <a:pt x="1159457" y="3805422"/>
                    <a:pt x="1159825" y="3805422"/>
                  </a:cubicBezTo>
                  <a:cubicBezTo>
                    <a:pt x="1160192" y="3805422"/>
                    <a:pt x="1160560" y="3805422"/>
                    <a:pt x="1160928" y="3805299"/>
                  </a:cubicBezTo>
                  <a:cubicBezTo>
                    <a:pt x="1163381" y="3804809"/>
                    <a:pt x="1165834" y="3803828"/>
                    <a:pt x="1168286" y="3802356"/>
                  </a:cubicBezTo>
                  <a:cubicBezTo>
                    <a:pt x="1170739" y="3800885"/>
                    <a:pt x="1173191" y="3799045"/>
                    <a:pt x="1175399" y="3796838"/>
                  </a:cubicBezTo>
                  <a:cubicBezTo>
                    <a:pt x="1177606" y="3794631"/>
                    <a:pt x="1179691" y="3792055"/>
                    <a:pt x="1181285" y="3789358"/>
                  </a:cubicBezTo>
                  <a:cubicBezTo>
                    <a:pt x="1183001" y="3786660"/>
                    <a:pt x="1184350" y="3783716"/>
                    <a:pt x="1185331" y="3780773"/>
                  </a:cubicBezTo>
                  <a:cubicBezTo>
                    <a:pt x="1186067" y="3778321"/>
                    <a:pt x="1186435" y="3775991"/>
                    <a:pt x="1186558" y="3773906"/>
                  </a:cubicBezTo>
                  <a:cubicBezTo>
                    <a:pt x="1186558" y="3771821"/>
                    <a:pt x="1186313" y="3769982"/>
                    <a:pt x="1185699" y="3768388"/>
                  </a:cubicBezTo>
                  <a:cubicBezTo>
                    <a:pt x="1185086" y="3766794"/>
                    <a:pt x="1184105" y="3765445"/>
                    <a:pt x="1182879" y="3764464"/>
                  </a:cubicBezTo>
                  <a:cubicBezTo>
                    <a:pt x="1181653" y="3763483"/>
                    <a:pt x="1180181" y="3762870"/>
                    <a:pt x="1178464" y="3762624"/>
                  </a:cubicBezTo>
                  <a:moveTo>
                    <a:pt x="320184" y="3646127"/>
                  </a:moveTo>
                  <a:cubicBezTo>
                    <a:pt x="318835" y="3646004"/>
                    <a:pt x="317364" y="3646127"/>
                    <a:pt x="315770" y="3646617"/>
                  </a:cubicBezTo>
                  <a:cubicBezTo>
                    <a:pt x="314175" y="3647108"/>
                    <a:pt x="312459" y="3647966"/>
                    <a:pt x="310742" y="3648947"/>
                  </a:cubicBezTo>
                  <a:cubicBezTo>
                    <a:pt x="309025" y="3650051"/>
                    <a:pt x="307308" y="3651400"/>
                    <a:pt x="305591" y="3652994"/>
                  </a:cubicBezTo>
                  <a:cubicBezTo>
                    <a:pt x="303875" y="3654588"/>
                    <a:pt x="302158" y="3656428"/>
                    <a:pt x="300686" y="3658512"/>
                  </a:cubicBezTo>
                  <a:cubicBezTo>
                    <a:pt x="298847" y="3660965"/>
                    <a:pt x="297375" y="3663417"/>
                    <a:pt x="296272" y="3665747"/>
                  </a:cubicBezTo>
                  <a:cubicBezTo>
                    <a:pt x="295168" y="3668200"/>
                    <a:pt x="294310" y="3670530"/>
                    <a:pt x="293942" y="3672615"/>
                  </a:cubicBezTo>
                  <a:cubicBezTo>
                    <a:pt x="293574" y="3674699"/>
                    <a:pt x="293574" y="3676662"/>
                    <a:pt x="293942" y="3678378"/>
                  </a:cubicBezTo>
                  <a:cubicBezTo>
                    <a:pt x="294310" y="3679972"/>
                    <a:pt x="295168" y="3681322"/>
                    <a:pt x="296394" y="3682180"/>
                  </a:cubicBezTo>
                  <a:cubicBezTo>
                    <a:pt x="296517" y="3682302"/>
                    <a:pt x="296762" y="3682425"/>
                    <a:pt x="297007" y="3682548"/>
                  </a:cubicBezTo>
                  <a:cubicBezTo>
                    <a:pt x="297253" y="3682548"/>
                    <a:pt x="297375" y="3682793"/>
                    <a:pt x="297620" y="3682793"/>
                  </a:cubicBezTo>
                  <a:cubicBezTo>
                    <a:pt x="297866" y="3682793"/>
                    <a:pt x="297988" y="3682915"/>
                    <a:pt x="298234" y="3683038"/>
                  </a:cubicBezTo>
                  <a:cubicBezTo>
                    <a:pt x="298479" y="3683038"/>
                    <a:pt x="298724" y="3683038"/>
                    <a:pt x="298969" y="3683161"/>
                  </a:cubicBezTo>
                  <a:cubicBezTo>
                    <a:pt x="300318" y="3683406"/>
                    <a:pt x="301790" y="3683161"/>
                    <a:pt x="303384" y="3682670"/>
                  </a:cubicBezTo>
                  <a:cubicBezTo>
                    <a:pt x="304978" y="3682180"/>
                    <a:pt x="306695" y="3681444"/>
                    <a:pt x="308412" y="3680340"/>
                  </a:cubicBezTo>
                  <a:cubicBezTo>
                    <a:pt x="310129" y="3679237"/>
                    <a:pt x="311968" y="3677888"/>
                    <a:pt x="313685" y="3676294"/>
                  </a:cubicBezTo>
                  <a:cubicBezTo>
                    <a:pt x="315402" y="3674699"/>
                    <a:pt x="317118" y="3672860"/>
                    <a:pt x="318590" y="3670775"/>
                  </a:cubicBezTo>
                  <a:cubicBezTo>
                    <a:pt x="320429" y="3668323"/>
                    <a:pt x="321901" y="3665870"/>
                    <a:pt x="323127" y="3663417"/>
                  </a:cubicBezTo>
                  <a:cubicBezTo>
                    <a:pt x="324354" y="3660965"/>
                    <a:pt x="325089" y="3658635"/>
                    <a:pt x="325457" y="3656550"/>
                  </a:cubicBezTo>
                  <a:cubicBezTo>
                    <a:pt x="325825" y="3654466"/>
                    <a:pt x="325825" y="3652504"/>
                    <a:pt x="325457" y="3650909"/>
                  </a:cubicBezTo>
                  <a:cubicBezTo>
                    <a:pt x="325089" y="3649315"/>
                    <a:pt x="324231" y="3647966"/>
                    <a:pt x="323005" y="3647231"/>
                  </a:cubicBezTo>
                  <a:cubicBezTo>
                    <a:pt x="322759" y="3647108"/>
                    <a:pt x="322637" y="3646985"/>
                    <a:pt x="322392" y="3646863"/>
                  </a:cubicBezTo>
                  <a:cubicBezTo>
                    <a:pt x="322146" y="3646863"/>
                    <a:pt x="322024" y="3646617"/>
                    <a:pt x="321778" y="3646617"/>
                  </a:cubicBezTo>
                  <a:cubicBezTo>
                    <a:pt x="321533" y="3646617"/>
                    <a:pt x="321288" y="3646495"/>
                    <a:pt x="321043" y="3646372"/>
                  </a:cubicBezTo>
                  <a:cubicBezTo>
                    <a:pt x="320797" y="3646372"/>
                    <a:pt x="320552" y="3646372"/>
                    <a:pt x="320307" y="3646249"/>
                  </a:cubicBezTo>
                  <a:moveTo>
                    <a:pt x="1108934" y="3774029"/>
                  </a:moveTo>
                  <a:cubicBezTo>
                    <a:pt x="1108934" y="3774029"/>
                    <a:pt x="1108443" y="3774029"/>
                    <a:pt x="1108075" y="3774029"/>
                  </a:cubicBezTo>
                  <a:cubicBezTo>
                    <a:pt x="1107830" y="3774029"/>
                    <a:pt x="1107585" y="3774029"/>
                    <a:pt x="1107217" y="3774029"/>
                  </a:cubicBezTo>
                  <a:cubicBezTo>
                    <a:pt x="1106972" y="3774029"/>
                    <a:pt x="1106604" y="3774029"/>
                    <a:pt x="1106358" y="3774029"/>
                  </a:cubicBezTo>
                  <a:cubicBezTo>
                    <a:pt x="1106113" y="3774029"/>
                    <a:pt x="1105745" y="3774029"/>
                    <a:pt x="1105500" y="3774029"/>
                  </a:cubicBezTo>
                  <a:cubicBezTo>
                    <a:pt x="1103170" y="3774397"/>
                    <a:pt x="1100718" y="3775255"/>
                    <a:pt x="1098265" y="3776604"/>
                  </a:cubicBezTo>
                  <a:cubicBezTo>
                    <a:pt x="1095812" y="3777953"/>
                    <a:pt x="1093482" y="3779793"/>
                    <a:pt x="1091275" y="3781877"/>
                  </a:cubicBezTo>
                  <a:cubicBezTo>
                    <a:pt x="1089068" y="3783962"/>
                    <a:pt x="1086983" y="3786414"/>
                    <a:pt x="1085266" y="3789112"/>
                  </a:cubicBezTo>
                  <a:cubicBezTo>
                    <a:pt x="1083549" y="3791810"/>
                    <a:pt x="1082078" y="3794631"/>
                    <a:pt x="1081097" y="3797451"/>
                  </a:cubicBezTo>
                  <a:cubicBezTo>
                    <a:pt x="1080238" y="3800026"/>
                    <a:pt x="1079748" y="3802356"/>
                    <a:pt x="1079625" y="3804564"/>
                  </a:cubicBezTo>
                  <a:cubicBezTo>
                    <a:pt x="1079503" y="3806771"/>
                    <a:pt x="1079625" y="3808733"/>
                    <a:pt x="1080238" y="3810327"/>
                  </a:cubicBezTo>
                  <a:cubicBezTo>
                    <a:pt x="1080852" y="3812044"/>
                    <a:pt x="1081710" y="3813393"/>
                    <a:pt x="1082814" y="3814374"/>
                  </a:cubicBezTo>
                  <a:cubicBezTo>
                    <a:pt x="1084040" y="3815355"/>
                    <a:pt x="1085512" y="3816091"/>
                    <a:pt x="1087228" y="3816336"/>
                  </a:cubicBezTo>
                  <a:cubicBezTo>
                    <a:pt x="1087474" y="3816336"/>
                    <a:pt x="1087719" y="3816336"/>
                    <a:pt x="1088087" y="3816336"/>
                  </a:cubicBezTo>
                  <a:cubicBezTo>
                    <a:pt x="1088332" y="3816336"/>
                    <a:pt x="1088700" y="3816336"/>
                    <a:pt x="1088945" y="3816336"/>
                  </a:cubicBezTo>
                  <a:cubicBezTo>
                    <a:pt x="1089190" y="3816336"/>
                    <a:pt x="1089558" y="3816336"/>
                    <a:pt x="1089804" y="3816336"/>
                  </a:cubicBezTo>
                  <a:cubicBezTo>
                    <a:pt x="1090049" y="3816336"/>
                    <a:pt x="1090417" y="3816336"/>
                    <a:pt x="1090785" y="3816336"/>
                  </a:cubicBezTo>
                  <a:cubicBezTo>
                    <a:pt x="1093115" y="3815968"/>
                    <a:pt x="1095567" y="3815110"/>
                    <a:pt x="1098020" y="3813761"/>
                  </a:cubicBezTo>
                  <a:cubicBezTo>
                    <a:pt x="1100472" y="3812412"/>
                    <a:pt x="1102802" y="3810572"/>
                    <a:pt x="1105132" y="3808488"/>
                  </a:cubicBezTo>
                  <a:cubicBezTo>
                    <a:pt x="1107339" y="3806403"/>
                    <a:pt x="1109424" y="3803828"/>
                    <a:pt x="1111141" y="3801253"/>
                  </a:cubicBezTo>
                  <a:cubicBezTo>
                    <a:pt x="1112858" y="3798555"/>
                    <a:pt x="1114329" y="3795734"/>
                    <a:pt x="1115433" y="3792791"/>
                  </a:cubicBezTo>
                  <a:cubicBezTo>
                    <a:pt x="1116291" y="3790216"/>
                    <a:pt x="1116782" y="3787886"/>
                    <a:pt x="1116905" y="3785679"/>
                  </a:cubicBezTo>
                  <a:cubicBezTo>
                    <a:pt x="1117027" y="3783471"/>
                    <a:pt x="1116782" y="3781632"/>
                    <a:pt x="1116169" y="3779915"/>
                  </a:cubicBezTo>
                  <a:cubicBezTo>
                    <a:pt x="1115556" y="3778321"/>
                    <a:pt x="1114697" y="3776849"/>
                    <a:pt x="1113471" y="3775868"/>
                  </a:cubicBezTo>
                  <a:cubicBezTo>
                    <a:pt x="1112245" y="3774887"/>
                    <a:pt x="1110773" y="3774151"/>
                    <a:pt x="1109056" y="3773906"/>
                  </a:cubicBezTo>
                  <a:moveTo>
                    <a:pt x="356973" y="3669549"/>
                  </a:moveTo>
                  <a:cubicBezTo>
                    <a:pt x="355624" y="3669304"/>
                    <a:pt x="354030" y="3669549"/>
                    <a:pt x="352313" y="3670040"/>
                  </a:cubicBezTo>
                  <a:cubicBezTo>
                    <a:pt x="350596" y="3670530"/>
                    <a:pt x="348879" y="3671389"/>
                    <a:pt x="347040" y="3672492"/>
                  </a:cubicBezTo>
                  <a:cubicBezTo>
                    <a:pt x="345201" y="3673596"/>
                    <a:pt x="343484" y="3675067"/>
                    <a:pt x="341644" y="3676784"/>
                  </a:cubicBezTo>
                  <a:cubicBezTo>
                    <a:pt x="339927" y="3678501"/>
                    <a:pt x="338211" y="3680463"/>
                    <a:pt x="336616" y="3682548"/>
                  </a:cubicBezTo>
                  <a:cubicBezTo>
                    <a:pt x="334777" y="3685000"/>
                    <a:pt x="333306" y="3687575"/>
                    <a:pt x="332202" y="3689905"/>
                  </a:cubicBezTo>
                  <a:cubicBezTo>
                    <a:pt x="331098" y="3692358"/>
                    <a:pt x="330362" y="3694688"/>
                    <a:pt x="329995" y="3696773"/>
                  </a:cubicBezTo>
                  <a:cubicBezTo>
                    <a:pt x="329627" y="3698857"/>
                    <a:pt x="329749" y="3700820"/>
                    <a:pt x="330117" y="3702414"/>
                  </a:cubicBezTo>
                  <a:cubicBezTo>
                    <a:pt x="330608" y="3704008"/>
                    <a:pt x="331466" y="3705234"/>
                    <a:pt x="332815" y="3706092"/>
                  </a:cubicBezTo>
                  <a:cubicBezTo>
                    <a:pt x="332938" y="3706092"/>
                    <a:pt x="333183" y="3706338"/>
                    <a:pt x="333306" y="3706338"/>
                  </a:cubicBezTo>
                  <a:cubicBezTo>
                    <a:pt x="333551" y="3706338"/>
                    <a:pt x="333673" y="3706460"/>
                    <a:pt x="333919" y="3706583"/>
                  </a:cubicBezTo>
                  <a:cubicBezTo>
                    <a:pt x="334164" y="3706705"/>
                    <a:pt x="334287" y="3706705"/>
                    <a:pt x="334532" y="3706705"/>
                  </a:cubicBezTo>
                  <a:cubicBezTo>
                    <a:pt x="334777" y="3706705"/>
                    <a:pt x="334900" y="3706705"/>
                    <a:pt x="335145" y="3706705"/>
                  </a:cubicBezTo>
                  <a:cubicBezTo>
                    <a:pt x="336494" y="3706951"/>
                    <a:pt x="338088" y="3706705"/>
                    <a:pt x="339805" y="3706215"/>
                  </a:cubicBezTo>
                  <a:cubicBezTo>
                    <a:pt x="341522" y="3705725"/>
                    <a:pt x="343238" y="3704866"/>
                    <a:pt x="345078" y="3703640"/>
                  </a:cubicBezTo>
                  <a:cubicBezTo>
                    <a:pt x="346917" y="3702536"/>
                    <a:pt x="348757" y="3701065"/>
                    <a:pt x="350474" y="3699348"/>
                  </a:cubicBezTo>
                  <a:cubicBezTo>
                    <a:pt x="352190" y="3697631"/>
                    <a:pt x="353907" y="3695669"/>
                    <a:pt x="355501" y="3693584"/>
                  </a:cubicBezTo>
                  <a:cubicBezTo>
                    <a:pt x="357341" y="3691132"/>
                    <a:pt x="358812" y="3688557"/>
                    <a:pt x="359916" y="3686104"/>
                  </a:cubicBezTo>
                  <a:cubicBezTo>
                    <a:pt x="361020" y="3683652"/>
                    <a:pt x="361755" y="3681322"/>
                    <a:pt x="362001" y="3679237"/>
                  </a:cubicBezTo>
                  <a:cubicBezTo>
                    <a:pt x="362369" y="3677152"/>
                    <a:pt x="362246" y="3675190"/>
                    <a:pt x="361755" y="3673596"/>
                  </a:cubicBezTo>
                  <a:cubicBezTo>
                    <a:pt x="361265" y="3672002"/>
                    <a:pt x="360406" y="3670775"/>
                    <a:pt x="359058" y="3669917"/>
                  </a:cubicBezTo>
                  <a:cubicBezTo>
                    <a:pt x="358935" y="3669917"/>
                    <a:pt x="358690" y="3669672"/>
                    <a:pt x="358567" y="3669672"/>
                  </a:cubicBezTo>
                  <a:cubicBezTo>
                    <a:pt x="358444" y="3669672"/>
                    <a:pt x="358199" y="3669549"/>
                    <a:pt x="357954" y="3669427"/>
                  </a:cubicBezTo>
                  <a:cubicBezTo>
                    <a:pt x="357709" y="3669427"/>
                    <a:pt x="357586" y="3669427"/>
                    <a:pt x="357341" y="3669304"/>
                  </a:cubicBezTo>
                  <a:cubicBezTo>
                    <a:pt x="357096" y="3669304"/>
                    <a:pt x="356973" y="3669304"/>
                    <a:pt x="356728" y="3669304"/>
                  </a:cubicBezTo>
                  <a:moveTo>
                    <a:pt x="1041242" y="3782490"/>
                  </a:moveTo>
                  <a:cubicBezTo>
                    <a:pt x="1041242" y="3782490"/>
                    <a:pt x="1040752" y="3782490"/>
                    <a:pt x="1040507" y="3782490"/>
                  </a:cubicBezTo>
                  <a:cubicBezTo>
                    <a:pt x="1040261" y="3782490"/>
                    <a:pt x="1040016" y="3782490"/>
                    <a:pt x="1039771" y="3782490"/>
                  </a:cubicBezTo>
                  <a:cubicBezTo>
                    <a:pt x="1039526" y="3782490"/>
                    <a:pt x="1039280" y="3782490"/>
                    <a:pt x="1039035" y="3782490"/>
                  </a:cubicBezTo>
                  <a:cubicBezTo>
                    <a:pt x="1038790" y="3782490"/>
                    <a:pt x="1038545" y="3782490"/>
                    <a:pt x="1038299" y="3782490"/>
                  </a:cubicBezTo>
                  <a:cubicBezTo>
                    <a:pt x="1035969" y="3782736"/>
                    <a:pt x="1033639" y="3783594"/>
                    <a:pt x="1031187" y="3784820"/>
                  </a:cubicBezTo>
                  <a:cubicBezTo>
                    <a:pt x="1028857" y="3786046"/>
                    <a:pt x="1026404" y="3787763"/>
                    <a:pt x="1024197" y="3789848"/>
                  </a:cubicBezTo>
                  <a:cubicBezTo>
                    <a:pt x="1021990" y="3791933"/>
                    <a:pt x="1019905" y="3794263"/>
                    <a:pt x="1018066" y="3796838"/>
                  </a:cubicBezTo>
                  <a:cubicBezTo>
                    <a:pt x="1016226" y="3799413"/>
                    <a:pt x="1014755" y="3802234"/>
                    <a:pt x="1013651" y="3805177"/>
                  </a:cubicBezTo>
                  <a:cubicBezTo>
                    <a:pt x="1012670" y="3807752"/>
                    <a:pt x="1012057" y="3810204"/>
                    <a:pt x="1011934" y="3812412"/>
                  </a:cubicBezTo>
                  <a:cubicBezTo>
                    <a:pt x="1011689" y="3814619"/>
                    <a:pt x="1011934" y="3816581"/>
                    <a:pt x="1012425" y="3818298"/>
                  </a:cubicBezTo>
                  <a:cubicBezTo>
                    <a:pt x="1012915" y="3820015"/>
                    <a:pt x="1013774" y="3821364"/>
                    <a:pt x="1015000" y="3822467"/>
                  </a:cubicBezTo>
                  <a:cubicBezTo>
                    <a:pt x="1016226" y="3823571"/>
                    <a:pt x="1017698" y="3824184"/>
                    <a:pt x="1019414" y="3824429"/>
                  </a:cubicBezTo>
                  <a:cubicBezTo>
                    <a:pt x="1019660" y="3824429"/>
                    <a:pt x="1019905" y="3824429"/>
                    <a:pt x="1020150" y="3824429"/>
                  </a:cubicBezTo>
                  <a:cubicBezTo>
                    <a:pt x="1020396" y="3824429"/>
                    <a:pt x="1020641" y="3824429"/>
                    <a:pt x="1020886" y="3824429"/>
                  </a:cubicBezTo>
                  <a:cubicBezTo>
                    <a:pt x="1021131" y="3824429"/>
                    <a:pt x="1021377" y="3824429"/>
                    <a:pt x="1021622" y="3824429"/>
                  </a:cubicBezTo>
                  <a:cubicBezTo>
                    <a:pt x="1021867" y="3824429"/>
                    <a:pt x="1022112" y="3824429"/>
                    <a:pt x="1022358" y="3824429"/>
                  </a:cubicBezTo>
                  <a:cubicBezTo>
                    <a:pt x="1024688" y="3824184"/>
                    <a:pt x="1027140" y="3823448"/>
                    <a:pt x="1029470" y="3822099"/>
                  </a:cubicBezTo>
                  <a:cubicBezTo>
                    <a:pt x="1031923" y="3820873"/>
                    <a:pt x="1034253" y="3819156"/>
                    <a:pt x="1036460" y="3817072"/>
                  </a:cubicBezTo>
                  <a:cubicBezTo>
                    <a:pt x="1038667" y="3814987"/>
                    <a:pt x="1040752" y="3812657"/>
                    <a:pt x="1042591" y="3809959"/>
                  </a:cubicBezTo>
                  <a:cubicBezTo>
                    <a:pt x="1044431" y="3807384"/>
                    <a:pt x="1045902" y="3804564"/>
                    <a:pt x="1047006" y="3801621"/>
                  </a:cubicBezTo>
                  <a:cubicBezTo>
                    <a:pt x="1047987" y="3799045"/>
                    <a:pt x="1048478" y="3796593"/>
                    <a:pt x="1048723" y="3794385"/>
                  </a:cubicBezTo>
                  <a:cubicBezTo>
                    <a:pt x="1048968" y="3792178"/>
                    <a:pt x="1048723" y="3790216"/>
                    <a:pt x="1048232" y="3788499"/>
                  </a:cubicBezTo>
                  <a:cubicBezTo>
                    <a:pt x="1047742" y="3786782"/>
                    <a:pt x="1046883" y="3785433"/>
                    <a:pt x="1045657" y="3784330"/>
                  </a:cubicBezTo>
                  <a:cubicBezTo>
                    <a:pt x="1044431" y="3783349"/>
                    <a:pt x="1042959" y="3782613"/>
                    <a:pt x="1041242" y="3782368"/>
                  </a:cubicBezTo>
                  <a:moveTo>
                    <a:pt x="396091" y="3691009"/>
                  </a:moveTo>
                  <a:cubicBezTo>
                    <a:pt x="394620" y="3690764"/>
                    <a:pt x="393026" y="3691009"/>
                    <a:pt x="391309" y="3691500"/>
                  </a:cubicBezTo>
                  <a:cubicBezTo>
                    <a:pt x="389592" y="3691990"/>
                    <a:pt x="387753" y="3692971"/>
                    <a:pt x="385913" y="3694197"/>
                  </a:cubicBezTo>
                  <a:cubicBezTo>
                    <a:pt x="384074" y="3695424"/>
                    <a:pt x="382234" y="3696895"/>
                    <a:pt x="380395" y="3698612"/>
                  </a:cubicBezTo>
                  <a:cubicBezTo>
                    <a:pt x="378556" y="3700329"/>
                    <a:pt x="376839" y="3702414"/>
                    <a:pt x="375245" y="3704621"/>
                  </a:cubicBezTo>
                  <a:cubicBezTo>
                    <a:pt x="373405" y="3707196"/>
                    <a:pt x="372056" y="3709649"/>
                    <a:pt x="370953" y="3712101"/>
                  </a:cubicBezTo>
                  <a:cubicBezTo>
                    <a:pt x="369972" y="3714554"/>
                    <a:pt x="369236" y="3716884"/>
                    <a:pt x="368990" y="3718968"/>
                  </a:cubicBezTo>
                  <a:cubicBezTo>
                    <a:pt x="368745" y="3721053"/>
                    <a:pt x="368868" y="3723015"/>
                    <a:pt x="369358" y="3724487"/>
                  </a:cubicBezTo>
                  <a:cubicBezTo>
                    <a:pt x="369849" y="3725958"/>
                    <a:pt x="370830" y="3727185"/>
                    <a:pt x="372179" y="3727920"/>
                  </a:cubicBezTo>
                  <a:cubicBezTo>
                    <a:pt x="372302" y="3727920"/>
                    <a:pt x="372547" y="3728043"/>
                    <a:pt x="372669" y="3728166"/>
                  </a:cubicBezTo>
                  <a:cubicBezTo>
                    <a:pt x="372792" y="3728166"/>
                    <a:pt x="373037" y="3728288"/>
                    <a:pt x="373160" y="3728411"/>
                  </a:cubicBezTo>
                  <a:cubicBezTo>
                    <a:pt x="373283" y="3728411"/>
                    <a:pt x="373528" y="3728411"/>
                    <a:pt x="373650" y="3728533"/>
                  </a:cubicBezTo>
                  <a:cubicBezTo>
                    <a:pt x="373773" y="3728533"/>
                    <a:pt x="374018" y="3728533"/>
                    <a:pt x="374141" y="3728533"/>
                  </a:cubicBezTo>
                  <a:cubicBezTo>
                    <a:pt x="375612" y="3728779"/>
                    <a:pt x="377207" y="3728533"/>
                    <a:pt x="378923" y="3728043"/>
                  </a:cubicBezTo>
                  <a:cubicBezTo>
                    <a:pt x="380640" y="3727553"/>
                    <a:pt x="382480" y="3726572"/>
                    <a:pt x="384319" y="3725468"/>
                  </a:cubicBezTo>
                  <a:cubicBezTo>
                    <a:pt x="386159" y="3724242"/>
                    <a:pt x="387998" y="3722770"/>
                    <a:pt x="389837" y="3720930"/>
                  </a:cubicBezTo>
                  <a:cubicBezTo>
                    <a:pt x="391677" y="3719214"/>
                    <a:pt x="393394" y="3717129"/>
                    <a:pt x="394988" y="3714922"/>
                  </a:cubicBezTo>
                  <a:cubicBezTo>
                    <a:pt x="396827" y="3712347"/>
                    <a:pt x="398176" y="3709771"/>
                    <a:pt x="399280" y="3707319"/>
                  </a:cubicBezTo>
                  <a:cubicBezTo>
                    <a:pt x="400384" y="3704866"/>
                    <a:pt x="400997" y="3702536"/>
                    <a:pt x="401242" y="3700452"/>
                  </a:cubicBezTo>
                  <a:cubicBezTo>
                    <a:pt x="401487" y="3698367"/>
                    <a:pt x="401242" y="3696405"/>
                    <a:pt x="400751" y="3694933"/>
                  </a:cubicBezTo>
                  <a:cubicBezTo>
                    <a:pt x="400138" y="3693339"/>
                    <a:pt x="399157" y="3692235"/>
                    <a:pt x="397808" y="3691500"/>
                  </a:cubicBezTo>
                  <a:cubicBezTo>
                    <a:pt x="397686" y="3691500"/>
                    <a:pt x="397440" y="3691377"/>
                    <a:pt x="397318" y="3691254"/>
                  </a:cubicBezTo>
                  <a:cubicBezTo>
                    <a:pt x="397195" y="3691254"/>
                    <a:pt x="396950" y="3691132"/>
                    <a:pt x="396827" y="3691132"/>
                  </a:cubicBezTo>
                  <a:cubicBezTo>
                    <a:pt x="396705" y="3691132"/>
                    <a:pt x="396459" y="3691132"/>
                    <a:pt x="396337" y="3691009"/>
                  </a:cubicBezTo>
                  <a:cubicBezTo>
                    <a:pt x="396214" y="3690887"/>
                    <a:pt x="395969" y="3691009"/>
                    <a:pt x="395846" y="3691009"/>
                  </a:cubicBezTo>
                  <a:moveTo>
                    <a:pt x="975636" y="3788131"/>
                  </a:moveTo>
                  <a:cubicBezTo>
                    <a:pt x="975636" y="3788131"/>
                    <a:pt x="975268" y="3788131"/>
                    <a:pt x="975023" y="3788131"/>
                  </a:cubicBezTo>
                  <a:cubicBezTo>
                    <a:pt x="974778" y="3788131"/>
                    <a:pt x="974655" y="3788131"/>
                    <a:pt x="974410" y="3788131"/>
                  </a:cubicBezTo>
                  <a:cubicBezTo>
                    <a:pt x="974164" y="3788131"/>
                    <a:pt x="974042" y="3788131"/>
                    <a:pt x="973796" y="3788131"/>
                  </a:cubicBezTo>
                  <a:cubicBezTo>
                    <a:pt x="973551" y="3788131"/>
                    <a:pt x="973429" y="3788131"/>
                    <a:pt x="973183" y="3788131"/>
                  </a:cubicBezTo>
                  <a:cubicBezTo>
                    <a:pt x="970976" y="3788254"/>
                    <a:pt x="968646" y="3788990"/>
                    <a:pt x="966194" y="3790216"/>
                  </a:cubicBezTo>
                  <a:cubicBezTo>
                    <a:pt x="963864" y="3791442"/>
                    <a:pt x="961534" y="3793036"/>
                    <a:pt x="959204" y="3794998"/>
                  </a:cubicBezTo>
                  <a:cubicBezTo>
                    <a:pt x="956996" y="3796961"/>
                    <a:pt x="954912" y="3799291"/>
                    <a:pt x="953072" y="3801866"/>
                  </a:cubicBezTo>
                  <a:cubicBezTo>
                    <a:pt x="951233" y="3804441"/>
                    <a:pt x="949639" y="3807139"/>
                    <a:pt x="948535" y="3810082"/>
                  </a:cubicBezTo>
                  <a:cubicBezTo>
                    <a:pt x="947431" y="3812657"/>
                    <a:pt x="946818" y="3815232"/>
                    <a:pt x="946573" y="3817439"/>
                  </a:cubicBezTo>
                  <a:cubicBezTo>
                    <a:pt x="946328" y="3819769"/>
                    <a:pt x="946450" y="3821731"/>
                    <a:pt x="946818" y="3823571"/>
                  </a:cubicBezTo>
                  <a:cubicBezTo>
                    <a:pt x="947309" y="3825288"/>
                    <a:pt x="948044" y="3826882"/>
                    <a:pt x="949271" y="3827986"/>
                  </a:cubicBezTo>
                  <a:cubicBezTo>
                    <a:pt x="950497" y="3829089"/>
                    <a:pt x="951846" y="3829825"/>
                    <a:pt x="953685" y="3830070"/>
                  </a:cubicBezTo>
                  <a:cubicBezTo>
                    <a:pt x="953931" y="3830070"/>
                    <a:pt x="954053" y="3830070"/>
                    <a:pt x="954299" y="3830070"/>
                  </a:cubicBezTo>
                  <a:cubicBezTo>
                    <a:pt x="954544" y="3830070"/>
                    <a:pt x="954666" y="3830070"/>
                    <a:pt x="954912" y="3830070"/>
                  </a:cubicBezTo>
                  <a:cubicBezTo>
                    <a:pt x="955157" y="3830070"/>
                    <a:pt x="955280" y="3830070"/>
                    <a:pt x="955525" y="3830070"/>
                  </a:cubicBezTo>
                  <a:cubicBezTo>
                    <a:pt x="955770" y="3830070"/>
                    <a:pt x="955893" y="3830070"/>
                    <a:pt x="956138" y="3830070"/>
                  </a:cubicBezTo>
                  <a:cubicBezTo>
                    <a:pt x="958345" y="3829948"/>
                    <a:pt x="960798" y="3829212"/>
                    <a:pt x="963128" y="3827986"/>
                  </a:cubicBezTo>
                  <a:cubicBezTo>
                    <a:pt x="965458" y="3826759"/>
                    <a:pt x="967910" y="3825165"/>
                    <a:pt x="970118" y="3823081"/>
                  </a:cubicBezTo>
                  <a:cubicBezTo>
                    <a:pt x="972325" y="3821119"/>
                    <a:pt x="974532" y="3818666"/>
                    <a:pt x="976372" y="3816091"/>
                  </a:cubicBezTo>
                  <a:cubicBezTo>
                    <a:pt x="978211" y="3813516"/>
                    <a:pt x="979805" y="3810695"/>
                    <a:pt x="981032" y="3807874"/>
                  </a:cubicBezTo>
                  <a:cubicBezTo>
                    <a:pt x="982135" y="3805299"/>
                    <a:pt x="982748" y="3802724"/>
                    <a:pt x="982994" y="3800517"/>
                  </a:cubicBezTo>
                  <a:cubicBezTo>
                    <a:pt x="983239" y="3798309"/>
                    <a:pt x="983116" y="3796225"/>
                    <a:pt x="982626" y="3794508"/>
                  </a:cubicBezTo>
                  <a:cubicBezTo>
                    <a:pt x="982135" y="3792791"/>
                    <a:pt x="981277" y="3791320"/>
                    <a:pt x="980173" y="3790216"/>
                  </a:cubicBezTo>
                  <a:cubicBezTo>
                    <a:pt x="979070" y="3789112"/>
                    <a:pt x="977475" y="3788376"/>
                    <a:pt x="975759" y="3788131"/>
                  </a:cubicBezTo>
                  <a:moveTo>
                    <a:pt x="437540" y="3710630"/>
                  </a:moveTo>
                  <a:cubicBezTo>
                    <a:pt x="436069" y="3710385"/>
                    <a:pt x="434352" y="3710630"/>
                    <a:pt x="432512" y="3711243"/>
                  </a:cubicBezTo>
                  <a:cubicBezTo>
                    <a:pt x="430673" y="3711856"/>
                    <a:pt x="428833" y="3712715"/>
                    <a:pt x="426871" y="3714063"/>
                  </a:cubicBezTo>
                  <a:cubicBezTo>
                    <a:pt x="424909" y="3715290"/>
                    <a:pt x="423070" y="3716884"/>
                    <a:pt x="421230" y="3718723"/>
                  </a:cubicBezTo>
                  <a:cubicBezTo>
                    <a:pt x="419391" y="3720563"/>
                    <a:pt x="417674" y="3722647"/>
                    <a:pt x="416080" y="3724977"/>
                  </a:cubicBezTo>
                  <a:cubicBezTo>
                    <a:pt x="414363" y="3727553"/>
                    <a:pt x="412892" y="3730128"/>
                    <a:pt x="411911" y="3732580"/>
                  </a:cubicBezTo>
                  <a:cubicBezTo>
                    <a:pt x="410930" y="3735033"/>
                    <a:pt x="410316" y="3737363"/>
                    <a:pt x="410071" y="3739448"/>
                  </a:cubicBezTo>
                  <a:cubicBezTo>
                    <a:pt x="409826" y="3741532"/>
                    <a:pt x="410071" y="3743372"/>
                    <a:pt x="410684" y="3744966"/>
                  </a:cubicBezTo>
                  <a:cubicBezTo>
                    <a:pt x="411298" y="3746438"/>
                    <a:pt x="412401" y="3747664"/>
                    <a:pt x="413873" y="3748277"/>
                  </a:cubicBezTo>
                  <a:cubicBezTo>
                    <a:pt x="413995" y="3748277"/>
                    <a:pt x="414118" y="3748400"/>
                    <a:pt x="414363" y="3748400"/>
                  </a:cubicBezTo>
                  <a:cubicBezTo>
                    <a:pt x="414486" y="3748400"/>
                    <a:pt x="414608" y="3748400"/>
                    <a:pt x="414854" y="3748522"/>
                  </a:cubicBezTo>
                  <a:cubicBezTo>
                    <a:pt x="414976" y="3748522"/>
                    <a:pt x="415222" y="3748522"/>
                    <a:pt x="415344" y="3748522"/>
                  </a:cubicBezTo>
                  <a:cubicBezTo>
                    <a:pt x="415467" y="3748522"/>
                    <a:pt x="415712" y="3748522"/>
                    <a:pt x="415835" y="3748522"/>
                  </a:cubicBezTo>
                  <a:cubicBezTo>
                    <a:pt x="417306" y="3748767"/>
                    <a:pt x="419023" y="3748522"/>
                    <a:pt x="420863" y="3748032"/>
                  </a:cubicBezTo>
                  <a:cubicBezTo>
                    <a:pt x="422702" y="3747418"/>
                    <a:pt x="424541" y="3746560"/>
                    <a:pt x="426503" y="3745211"/>
                  </a:cubicBezTo>
                  <a:cubicBezTo>
                    <a:pt x="428466" y="3743862"/>
                    <a:pt x="430305" y="3742391"/>
                    <a:pt x="432144" y="3740551"/>
                  </a:cubicBezTo>
                  <a:cubicBezTo>
                    <a:pt x="433984" y="3738712"/>
                    <a:pt x="435701" y="3736627"/>
                    <a:pt x="437295" y="3734297"/>
                  </a:cubicBezTo>
                  <a:cubicBezTo>
                    <a:pt x="439012" y="3731722"/>
                    <a:pt x="440361" y="3729147"/>
                    <a:pt x="441342" y="3726694"/>
                  </a:cubicBezTo>
                  <a:cubicBezTo>
                    <a:pt x="442323" y="3724242"/>
                    <a:pt x="442936" y="3721912"/>
                    <a:pt x="443058" y="3719704"/>
                  </a:cubicBezTo>
                  <a:cubicBezTo>
                    <a:pt x="443304" y="3717620"/>
                    <a:pt x="443058" y="3715658"/>
                    <a:pt x="442445" y="3714186"/>
                  </a:cubicBezTo>
                  <a:cubicBezTo>
                    <a:pt x="441832" y="3712715"/>
                    <a:pt x="440729" y="3711488"/>
                    <a:pt x="439380" y="3710875"/>
                  </a:cubicBezTo>
                  <a:cubicBezTo>
                    <a:pt x="439257" y="3710875"/>
                    <a:pt x="439134" y="3710875"/>
                    <a:pt x="439012" y="3710752"/>
                  </a:cubicBezTo>
                  <a:cubicBezTo>
                    <a:pt x="438889" y="3710752"/>
                    <a:pt x="438766" y="3710752"/>
                    <a:pt x="438644" y="3710630"/>
                  </a:cubicBezTo>
                  <a:cubicBezTo>
                    <a:pt x="438521" y="3710630"/>
                    <a:pt x="438399" y="3710630"/>
                    <a:pt x="438153" y="3710630"/>
                  </a:cubicBezTo>
                  <a:cubicBezTo>
                    <a:pt x="438031" y="3710630"/>
                    <a:pt x="437908" y="3710630"/>
                    <a:pt x="437663" y="3710630"/>
                  </a:cubicBezTo>
                  <a:moveTo>
                    <a:pt x="911992" y="3791074"/>
                  </a:moveTo>
                  <a:cubicBezTo>
                    <a:pt x="911992" y="3791074"/>
                    <a:pt x="911746" y="3791074"/>
                    <a:pt x="911501" y="3791074"/>
                  </a:cubicBezTo>
                  <a:cubicBezTo>
                    <a:pt x="911378" y="3791074"/>
                    <a:pt x="911256" y="3791074"/>
                    <a:pt x="911011" y="3791074"/>
                  </a:cubicBezTo>
                  <a:cubicBezTo>
                    <a:pt x="910888" y="3791074"/>
                    <a:pt x="910643" y="3791074"/>
                    <a:pt x="910520" y="3791074"/>
                  </a:cubicBezTo>
                  <a:cubicBezTo>
                    <a:pt x="910397" y="3791074"/>
                    <a:pt x="910152" y="3791074"/>
                    <a:pt x="910029" y="3791074"/>
                  </a:cubicBezTo>
                  <a:cubicBezTo>
                    <a:pt x="907822" y="3791074"/>
                    <a:pt x="905492" y="3791810"/>
                    <a:pt x="903162" y="3792914"/>
                  </a:cubicBezTo>
                  <a:cubicBezTo>
                    <a:pt x="900832" y="3794018"/>
                    <a:pt x="898502" y="3795611"/>
                    <a:pt x="896295" y="3797451"/>
                  </a:cubicBezTo>
                  <a:cubicBezTo>
                    <a:pt x="894088" y="3799413"/>
                    <a:pt x="892003" y="3801621"/>
                    <a:pt x="890041" y="3804073"/>
                  </a:cubicBezTo>
                  <a:cubicBezTo>
                    <a:pt x="888202" y="3806526"/>
                    <a:pt x="886485" y="3809346"/>
                    <a:pt x="885258" y="3812166"/>
                  </a:cubicBezTo>
                  <a:cubicBezTo>
                    <a:pt x="884032" y="3814864"/>
                    <a:pt x="883296" y="3817439"/>
                    <a:pt x="882928" y="3819769"/>
                  </a:cubicBezTo>
                  <a:cubicBezTo>
                    <a:pt x="882561" y="3822099"/>
                    <a:pt x="882683" y="3824184"/>
                    <a:pt x="882928" y="3826024"/>
                  </a:cubicBezTo>
                  <a:cubicBezTo>
                    <a:pt x="883174" y="3827863"/>
                    <a:pt x="884155" y="3829334"/>
                    <a:pt x="885258" y="3830438"/>
                  </a:cubicBezTo>
                  <a:cubicBezTo>
                    <a:pt x="886362" y="3831542"/>
                    <a:pt x="887834" y="3832278"/>
                    <a:pt x="889673" y="3832646"/>
                  </a:cubicBezTo>
                  <a:cubicBezTo>
                    <a:pt x="889796" y="3832646"/>
                    <a:pt x="889918" y="3832646"/>
                    <a:pt x="890164" y="3832646"/>
                  </a:cubicBezTo>
                  <a:cubicBezTo>
                    <a:pt x="890409" y="3832646"/>
                    <a:pt x="890409" y="3832646"/>
                    <a:pt x="890654" y="3832646"/>
                  </a:cubicBezTo>
                  <a:cubicBezTo>
                    <a:pt x="890777" y="3832646"/>
                    <a:pt x="891022" y="3832646"/>
                    <a:pt x="891145" y="3832646"/>
                  </a:cubicBezTo>
                  <a:cubicBezTo>
                    <a:pt x="891267" y="3832646"/>
                    <a:pt x="891512" y="3832646"/>
                    <a:pt x="891635" y="3832646"/>
                  </a:cubicBezTo>
                  <a:cubicBezTo>
                    <a:pt x="893842" y="3832646"/>
                    <a:pt x="896172" y="3832032"/>
                    <a:pt x="898502" y="3830929"/>
                  </a:cubicBezTo>
                  <a:cubicBezTo>
                    <a:pt x="900832" y="3829825"/>
                    <a:pt x="903162" y="3828231"/>
                    <a:pt x="905492" y="3826391"/>
                  </a:cubicBezTo>
                  <a:cubicBezTo>
                    <a:pt x="907699" y="3824429"/>
                    <a:pt x="909907" y="3822222"/>
                    <a:pt x="911746" y="3819647"/>
                  </a:cubicBezTo>
                  <a:cubicBezTo>
                    <a:pt x="913586" y="3817194"/>
                    <a:pt x="915303" y="3814374"/>
                    <a:pt x="916529" y="3811553"/>
                  </a:cubicBezTo>
                  <a:cubicBezTo>
                    <a:pt x="917755" y="3808856"/>
                    <a:pt x="918491" y="3806281"/>
                    <a:pt x="918736" y="3803951"/>
                  </a:cubicBezTo>
                  <a:cubicBezTo>
                    <a:pt x="919104" y="3801621"/>
                    <a:pt x="918981" y="3799536"/>
                    <a:pt x="918613" y="3797696"/>
                  </a:cubicBezTo>
                  <a:cubicBezTo>
                    <a:pt x="918123" y="3795857"/>
                    <a:pt x="917387" y="3794385"/>
                    <a:pt x="916284" y="3793281"/>
                  </a:cubicBezTo>
                  <a:cubicBezTo>
                    <a:pt x="915180" y="3792178"/>
                    <a:pt x="913708" y="3791442"/>
                    <a:pt x="911869" y="3791197"/>
                  </a:cubicBezTo>
                  <a:moveTo>
                    <a:pt x="481073" y="3728411"/>
                  </a:moveTo>
                  <a:cubicBezTo>
                    <a:pt x="479479" y="3728166"/>
                    <a:pt x="477762" y="3728411"/>
                    <a:pt x="475923" y="3729024"/>
                  </a:cubicBezTo>
                  <a:cubicBezTo>
                    <a:pt x="474083" y="3729637"/>
                    <a:pt x="472121" y="3730618"/>
                    <a:pt x="470159" y="3731967"/>
                  </a:cubicBezTo>
                  <a:cubicBezTo>
                    <a:pt x="468197" y="3733316"/>
                    <a:pt x="466235" y="3735033"/>
                    <a:pt x="464396" y="3736872"/>
                  </a:cubicBezTo>
                  <a:cubicBezTo>
                    <a:pt x="462556" y="3738835"/>
                    <a:pt x="460717" y="3741042"/>
                    <a:pt x="459123" y="3743494"/>
                  </a:cubicBezTo>
                  <a:cubicBezTo>
                    <a:pt x="457406" y="3746070"/>
                    <a:pt x="456057" y="3748645"/>
                    <a:pt x="455199" y="3751097"/>
                  </a:cubicBezTo>
                  <a:cubicBezTo>
                    <a:pt x="454340" y="3753550"/>
                    <a:pt x="453727" y="3755880"/>
                    <a:pt x="453604" y="3757965"/>
                  </a:cubicBezTo>
                  <a:cubicBezTo>
                    <a:pt x="453604" y="3760049"/>
                    <a:pt x="453850" y="3761889"/>
                    <a:pt x="454463" y="3763360"/>
                  </a:cubicBezTo>
                  <a:cubicBezTo>
                    <a:pt x="455199" y="3764832"/>
                    <a:pt x="456302" y="3765935"/>
                    <a:pt x="457774" y="3766548"/>
                  </a:cubicBezTo>
                  <a:cubicBezTo>
                    <a:pt x="457774" y="3766548"/>
                    <a:pt x="458019" y="3766548"/>
                    <a:pt x="458142" y="3766548"/>
                  </a:cubicBezTo>
                  <a:cubicBezTo>
                    <a:pt x="458142" y="3766548"/>
                    <a:pt x="458387" y="3766548"/>
                    <a:pt x="458510" y="3766548"/>
                  </a:cubicBezTo>
                  <a:cubicBezTo>
                    <a:pt x="458510" y="3766548"/>
                    <a:pt x="458755" y="3766548"/>
                    <a:pt x="458878" y="3766548"/>
                  </a:cubicBezTo>
                  <a:cubicBezTo>
                    <a:pt x="459000" y="3766548"/>
                    <a:pt x="459123" y="3766548"/>
                    <a:pt x="459245" y="3766548"/>
                  </a:cubicBezTo>
                  <a:cubicBezTo>
                    <a:pt x="460840" y="3766794"/>
                    <a:pt x="462556" y="3766548"/>
                    <a:pt x="464518" y="3765935"/>
                  </a:cubicBezTo>
                  <a:cubicBezTo>
                    <a:pt x="466358" y="3765322"/>
                    <a:pt x="468443" y="3764341"/>
                    <a:pt x="470405" y="3762992"/>
                  </a:cubicBezTo>
                  <a:cubicBezTo>
                    <a:pt x="472367" y="3761643"/>
                    <a:pt x="474329" y="3759927"/>
                    <a:pt x="476291" y="3757965"/>
                  </a:cubicBezTo>
                  <a:cubicBezTo>
                    <a:pt x="478130" y="3756003"/>
                    <a:pt x="479970" y="3753795"/>
                    <a:pt x="481564" y="3751343"/>
                  </a:cubicBezTo>
                  <a:cubicBezTo>
                    <a:pt x="483281" y="3748767"/>
                    <a:pt x="484630" y="3746070"/>
                    <a:pt x="485488" y="3743617"/>
                  </a:cubicBezTo>
                  <a:cubicBezTo>
                    <a:pt x="486346" y="3741164"/>
                    <a:pt x="486837" y="3738835"/>
                    <a:pt x="486960" y="3736750"/>
                  </a:cubicBezTo>
                  <a:cubicBezTo>
                    <a:pt x="486960" y="3734665"/>
                    <a:pt x="486714" y="3732826"/>
                    <a:pt x="485979" y="3731354"/>
                  </a:cubicBezTo>
                  <a:cubicBezTo>
                    <a:pt x="485243" y="3729883"/>
                    <a:pt x="484139" y="3728779"/>
                    <a:pt x="482545" y="3728288"/>
                  </a:cubicBezTo>
                  <a:cubicBezTo>
                    <a:pt x="482422" y="3728288"/>
                    <a:pt x="482300" y="3728288"/>
                    <a:pt x="482177" y="3728166"/>
                  </a:cubicBezTo>
                  <a:cubicBezTo>
                    <a:pt x="482054" y="3728166"/>
                    <a:pt x="481932" y="3728166"/>
                    <a:pt x="481809" y="3728166"/>
                  </a:cubicBezTo>
                  <a:cubicBezTo>
                    <a:pt x="481687" y="3728166"/>
                    <a:pt x="481564" y="3728166"/>
                    <a:pt x="481441" y="3728166"/>
                  </a:cubicBezTo>
                  <a:cubicBezTo>
                    <a:pt x="481319" y="3728166"/>
                    <a:pt x="481196" y="3728166"/>
                    <a:pt x="481073" y="3728166"/>
                  </a:cubicBezTo>
                  <a:moveTo>
                    <a:pt x="850554" y="3791565"/>
                  </a:moveTo>
                  <a:cubicBezTo>
                    <a:pt x="850554" y="3791565"/>
                    <a:pt x="850309" y="3791565"/>
                    <a:pt x="850187" y="3791565"/>
                  </a:cubicBezTo>
                  <a:cubicBezTo>
                    <a:pt x="850187" y="3791565"/>
                    <a:pt x="849941" y="3791565"/>
                    <a:pt x="849819" y="3791565"/>
                  </a:cubicBezTo>
                  <a:cubicBezTo>
                    <a:pt x="849819" y="3791565"/>
                    <a:pt x="849573" y="3791565"/>
                    <a:pt x="849451" y="3791565"/>
                  </a:cubicBezTo>
                  <a:cubicBezTo>
                    <a:pt x="849451" y="3791565"/>
                    <a:pt x="849206" y="3791565"/>
                    <a:pt x="849083" y="3791565"/>
                  </a:cubicBezTo>
                  <a:cubicBezTo>
                    <a:pt x="846998" y="3791565"/>
                    <a:pt x="844791" y="3792055"/>
                    <a:pt x="842461" y="3793036"/>
                  </a:cubicBezTo>
                  <a:cubicBezTo>
                    <a:pt x="840131" y="3794018"/>
                    <a:pt x="837801" y="3795489"/>
                    <a:pt x="835594" y="3797328"/>
                  </a:cubicBezTo>
                  <a:cubicBezTo>
                    <a:pt x="833386" y="3799168"/>
                    <a:pt x="831179" y="3801375"/>
                    <a:pt x="829340" y="3803828"/>
                  </a:cubicBezTo>
                  <a:cubicBezTo>
                    <a:pt x="827378" y="3806281"/>
                    <a:pt x="825783" y="3808978"/>
                    <a:pt x="824434" y="3811921"/>
                  </a:cubicBezTo>
                  <a:cubicBezTo>
                    <a:pt x="823208" y="3814619"/>
                    <a:pt x="822350" y="3817194"/>
                    <a:pt x="821982" y="3819524"/>
                  </a:cubicBezTo>
                  <a:cubicBezTo>
                    <a:pt x="821614" y="3821854"/>
                    <a:pt x="821491" y="3824061"/>
                    <a:pt x="821982" y="3825901"/>
                  </a:cubicBezTo>
                  <a:cubicBezTo>
                    <a:pt x="822350" y="3827741"/>
                    <a:pt x="823086" y="3829334"/>
                    <a:pt x="824189" y="3830561"/>
                  </a:cubicBezTo>
                  <a:cubicBezTo>
                    <a:pt x="825293" y="3831787"/>
                    <a:pt x="826764" y="3832523"/>
                    <a:pt x="828481" y="3832768"/>
                  </a:cubicBezTo>
                  <a:cubicBezTo>
                    <a:pt x="828481" y="3832768"/>
                    <a:pt x="828727" y="3832768"/>
                    <a:pt x="828849" y="3832768"/>
                  </a:cubicBezTo>
                  <a:cubicBezTo>
                    <a:pt x="828972" y="3832768"/>
                    <a:pt x="829094" y="3832768"/>
                    <a:pt x="829217" y="3832768"/>
                  </a:cubicBezTo>
                  <a:cubicBezTo>
                    <a:pt x="829340" y="3832768"/>
                    <a:pt x="829462" y="3832768"/>
                    <a:pt x="829585" y="3832768"/>
                  </a:cubicBezTo>
                  <a:cubicBezTo>
                    <a:pt x="829585" y="3832768"/>
                    <a:pt x="829830" y="3832768"/>
                    <a:pt x="829953" y="3832768"/>
                  </a:cubicBezTo>
                  <a:cubicBezTo>
                    <a:pt x="832037" y="3832768"/>
                    <a:pt x="834367" y="3832278"/>
                    <a:pt x="836697" y="3831174"/>
                  </a:cubicBezTo>
                  <a:cubicBezTo>
                    <a:pt x="839027" y="3830193"/>
                    <a:pt x="841357" y="3828599"/>
                    <a:pt x="843565" y="3826759"/>
                  </a:cubicBezTo>
                  <a:cubicBezTo>
                    <a:pt x="845772" y="3824920"/>
                    <a:pt x="847979" y="3822713"/>
                    <a:pt x="849941" y="3820260"/>
                  </a:cubicBezTo>
                  <a:cubicBezTo>
                    <a:pt x="851903" y="3817807"/>
                    <a:pt x="853498" y="3815110"/>
                    <a:pt x="854846" y="3812166"/>
                  </a:cubicBezTo>
                  <a:cubicBezTo>
                    <a:pt x="856073" y="3809469"/>
                    <a:pt x="856931" y="3806893"/>
                    <a:pt x="857299" y="3804564"/>
                  </a:cubicBezTo>
                  <a:cubicBezTo>
                    <a:pt x="857667" y="3802234"/>
                    <a:pt x="857667" y="3800026"/>
                    <a:pt x="857299" y="3798187"/>
                  </a:cubicBezTo>
                  <a:cubicBezTo>
                    <a:pt x="856931" y="3796347"/>
                    <a:pt x="856195" y="3794753"/>
                    <a:pt x="855092" y="3793650"/>
                  </a:cubicBezTo>
                  <a:cubicBezTo>
                    <a:pt x="853988" y="3792546"/>
                    <a:pt x="852516" y="3791688"/>
                    <a:pt x="850677" y="3791442"/>
                  </a:cubicBezTo>
                  <a:moveTo>
                    <a:pt x="527059" y="3743985"/>
                  </a:moveTo>
                  <a:cubicBezTo>
                    <a:pt x="525465" y="3743740"/>
                    <a:pt x="523626" y="3743985"/>
                    <a:pt x="521664" y="3744598"/>
                  </a:cubicBezTo>
                  <a:cubicBezTo>
                    <a:pt x="519701" y="3745211"/>
                    <a:pt x="517739" y="3746315"/>
                    <a:pt x="515655" y="3747786"/>
                  </a:cubicBezTo>
                  <a:cubicBezTo>
                    <a:pt x="513693" y="3749135"/>
                    <a:pt x="511608" y="3750975"/>
                    <a:pt x="509769" y="3752937"/>
                  </a:cubicBezTo>
                  <a:cubicBezTo>
                    <a:pt x="507929" y="3755021"/>
                    <a:pt x="506090" y="3757229"/>
                    <a:pt x="504496" y="3759804"/>
                  </a:cubicBezTo>
                  <a:cubicBezTo>
                    <a:pt x="502779" y="3762379"/>
                    <a:pt x="501552" y="3765077"/>
                    <a:pt x="500694" y="3767530"/>
                  </a:cubicBezTo>
                  <a:cubicBezTo>
                    <a:pt x="499836" y="3769982"/>
                    <a:pt x="499345" y="3772312"/>
                    <a:pt x="499345" y="3774397"/>
                  </a:cubicBezTo>
                  <a:cubicBezTo>
                    <a:pt x="499345" y="3776481"/>
                    <a:pt x="499713" y="3778321"/>
                    <a:pt x="500449" y="3779670"/>
                  </a:cubicBezTo>
                  <a:cubicBezTo>
                    <a:pt x="501185" y="3781141"/>
                    <a:pt x="502411" y="3782123"/>
                    <a:pt x="504128" y="3782736"/>
                  </a:cubicBezTo>
                  <a:cubicBezTo>
                    <a:pt x="504128" y="3782736"/>
                    <a:pt x="504250" y="3782736"/>
                    <a:pt x="504373" y="3782736"/>
                  </a:cubicBezTo>
                  <a:cubicBezTo>
                    <a:pt x="504373" y="3782736"/>
                    <a:pt x="504496" y="3782736"/>
                    <a:pt x="504618" y="3782736"/>
                  </a:cubicBezTo>
                  <a:cubicBezTo>
                    <a:pt x="504618" y="3782736"/>
                    <a:pt x="504741" y="3782736"/>
                    <a:pt x="504863" y="3782736"/>
                  </a:cubicBezTo>
                  <a:cubicBezTo>
                    <a:pt x="504863" y="3782736"/>
                    <a:pt x="504986" y="3782736"/>
                    <a:pt x="505109" y="3782736"/>
                  </a:cubicBezTo>
                  <a:cubicBezTo>
                    <a:pt x="506703" y="3782981"/>
                    <a:pt x="508542" y="3782736"/>
                    <a:pt x="510504" y="3782123"/>
                  </a:cubicBezTo>
                  <a:cubicBezTo>
                    <a:pt x="512466" y="3781509"/>
                    <a:pt x="514551" y="3780406"/>
                    <a:pt x="516513" y="3779057"/>
                  </a:cubicBezTo>
                  <a:cubicBezTo>
                    <a:pt x="518475" y="3777708"/>
                    <a:pt x="520560" y="3775868"/>
                    <a:pt x="522522" y="3773906"/>
                  </a:cubicBezTo>
                  <a:cubicBezTo>
                    <a:pt x="524484" y="3771821"/>
                    <a:pt x="526323" y="3769614"/>
                    <a:pt x="527918" y="3767039"/>
                  </a:cubicBezTo>
                  <a:cubicBezTo>
                    <a:pt x="529635" y="3764341"/>
                    <a:pt x="530861" y="3761766"/>
                    <a:pt x="531719" y="3759191"/>
                  </a:cubicBezTo>
                  <a:cubicBezTo>
                    <a:pt x="532578" y="3756738"/>
                    <a:pt x="533068" y="3754408"/>
                    <a:pt x="533068" y="3752323"/>
                  </a:cubicBezTo>
                  <a:cubicBezTo>
                    <a:pt x="533068" y="3750239"/>
                    <a:pt x="532700" y="3748400"/>
                    <a:pt x="531842" y="3747051"/>
                  </a:cubicBezTo>
                  <a:cubicBezTo>
                    <a:pt x="530983" y="3745702"/>
                    <a:pt x="529757" y="3744598"/>
                    <a:pt x="528163" y="3744108"/>
                  </a:cubicBezTo>
                  <a:cubicBezTo>
                    <a:pt x="528163" y="3744108"/>
                    <a:pt x="527918" y="3744108"/>
                    <a:pt x="527918" y="3744108"/>
                  </a:cubicBezTo>
                  <a:cubicBezTo>
                    <a:pt x="527918" y="3744108"/>
                    <a:pt x="527672" y="3744108"/>
                    <a:pt x="527672" y="3744108"/>
                  </a:cubicBezTo>
                  <a:cubicBezTo>
                    <a:pt x="527672" y="3744108"/>
                    <a:pt x="527427" y="3744108"/>
                    <a:pt x="527427" y="3744108"/>
                  </a:cubicBezTo>
                  <a:cubicBezTo>
                    <a:pt x="527427" y="3744108"/>
                    <a:pt x="527182" y="3744108"/>
                    <a:pt x="527182" y="3744108"/>
                  </a:cubicBezTo>
                  <a:moveTo>
                    <a:pt x="791079" y="3789480"/>
                  </a:moveTo>
                  <a:cubicBezTo>
                    <a:pt x="791079" y="3789480"/>
                    <a:pt x="790957" y="3789480"/>
                    <a:pt x="790834" y="3789480"/>
                  </a:cubicBezTo>
                  <a:cubicBezTo>
                    <a:pt x="790834" y="3789480"/>
                    <a:pt x="790711" y="3789480"/>
                    <a:pt x="790589" y="3789480"/>
                  </a:cubicBezTo>
                  <a:cubicBezTo>
                    <a:pt x="790589" y="3789480"/>
                    <a:pt x="790466" y="3789480"/>
                    <a:pt x="790344" y="3789480"/>
                  </a:cubicBezTo>
                  <a:cubicBezTo>
                    <a:pt x="790344" y="3789480"/>
                    <a:pt x="790221" y="3789480"/>
                    <a:pt x="790098" y="3789480"/>
                  </a:cubicBezTo>
                  <a:cubicBezTo>
                    <a:pt x="788136" y="3789480"/>
                    <a:pt x="785929" y="3789848"/>
                    <a:pt x="783599" y="3790829"/>
                  </a:cubicBezTo>
                  <a:cubicBezTo>
                    <a:pt x="781392" y="3791810"/>
                    <a:pt x="779062" y="3793159"/>
                    <a:pt x="776854" y="3794998"/>
                  </a:cubicBezTo>
                  <a:cubicBezTo>
                    <a:pt x="774647" y="3796715"/>
                    <a:pt x="772440" y="3798923"/>
                    <a:pt x="770478" y="3801253"/>
                  </a:cubicBezTo>
                  <a:cubicBezTo>
                    <a:pt x="768516" y="3803705"/>
                    <a:pt x="766799" y="3806281"/>
                    <a:pt x="765450" y="3809101"/>
                  </a:cubicBezTo>
                  <a:cubicBezTo>
                    <a:pt x="764101" y="3811799"/>
                    <a:pt x="763243" y="3814496"/>
                    <a:pt x="762752" y="3816826"/>
                  </a:cubicBezTo>
                  <a:cubicBezTo>
                    <a:pt x="762262" y="3819279"/>
                    <a:pt x="762139" y="3821486"/>
                    <a:pt x="762507" y="3823326"/>
                  </a:cubicBezTo>
                  <a:cubicBezTo>
                    <a:pt x="762875" y="3825288"/>
                    <a:pt x="763610" y="3826882"/>
                    <a:pt x="764714" y="3828108"/>
                  </a:cubicBezTo>
                  <a:cubicBezTo>
                    <a:pt x="765818" y="3829334"/>
                    <a:pt x="767289" y="3830070"/>
                    <a:pt x="769129" y="3830438"/>
                  </a:cubicBezTo>
                  <a:cubicBezTo>
                    <a:pt x="769129" y="3830438"/>
                    <a:pt x="769251" y="3830438"/>
                    <a:pt x="769374" y="3830438"/>
                  </a:cubicBezTo>
                  <a:lnTo>
                    <a:pt x="769619" y="3830438"/>
                  </a:lnTo>
                  <a:cubicBezTo>
                    <a:pt x="769619" y="3830438"/>
                    <a:pt x="769742" y="3830438"/>
                    <a:pt x="769865" y="3830438"/>
                  </a:cubicBezTo>
                  <a:cubicBezTo>
                    <a:pt x="769865" y="3830438"/>
                    <a:pt x="769987" y="3830438"/>
                    <a:pt x="770110" y="3830438"/>
                  </a:cubicBezTo>
                  <a:cubicBezTo>
                    <a:pt x="772072" y="3830561"/>
                    <a:pt x="774279" y="3830070"/>
                    <a:pt x="776487" y="3829212"/>
                  </a:cubicBezTo>
                  <a:cubicBezTo>
                    <a:pt x="778694" y="3828231"/>
                    <a:pt x="781024" y="3826882"/>
                    <a:pt x="783231" y="3825043"/>
                  </a:cubicBezTo>
                  <a:cubicBezTo>
                    <a:pt x="785438" y="3823203"/>
                    <a:pt x="787646" y="3821119"/>
                    <a:pt x="789608" y="3818666"/>
                  </a:cubicBezTo>
                  <a:cubicBezTo>
                    <a:pt x="791570" y="3816213"/>
                    <a:pt x="793287" y="3813516"/>
                    <a:pt x="794758" y="3810695"/>
                  </a:cubicBezTo>
                  <a:cubicBezTo>
                    <a:pt x="796107" y="3807997"/>
                    <a:pt x="796966" y="3805299"/>
                    <a:pt x="797456" y="3802847"/>
                  </a:cubicBezTo>
                  <a:cubicBezTo>
                    <a:pt x="797947" y="3800394"/>
                    <a:pt x="798069" y="3798187"/>
                    <a:pt x="797701" y="3796347"/>
                  </a:cubicBezTo>
                  <a:cubicBezTo>
                    <a:pt x="797333" y="3794385"/>
                    <a:pt x="796598" y="3792791"/>
                    <a:pt x="795494" y="3791688"/>
                  </a:cubicBezTo>
                  <a:cubicBezTo>
                    <a:pt x="794390" y="3790461"/>
                    <a:pt x="792919" y="3789726"/>
                    <a:pt x="791079" y="3789480"/>
                  </a:cubicBezTo>
                  <a:moveTo>
                    <a:pt x="575375" y="3757597"/>
                  </a:moveTo>
                  <a:cubicBezTo>
                    <a:pt x="573658" y="3757351"/>
                    <a:pt x="571696" y="3757597"/>
                    <a:pt x="569734" y="3758333"/>
                  </a:cubicBezTo>
                  <a:cubicBezTo>
                    <a:pt x="567772" y="3759068"/>
                    <a:pt x="565565" y="3760172"/>
                    <a:pt x="563480" y="3761643"/>
                  </a:cubicBezTo>
                  <a:cubicBezTo>
                    <a:pt x="561395" y="3763115"/>
                    <a:pt x="559311" y="3764954"/>
                    <a:pt x="557349" y="3767039"/>
                  </a:cubicBezTo>
                  <a:cubicBezTo>
                    <a:pt x="555387" y="3769124"/>
                    <a:pt x="553547" y="3771576"/>
                    <a:pt x="552076" y="3774151"/>
                  </a:cubicBezTo>
                  <a:cubicBezTo>
                    <a:pt x="550481" y="3776849"/>
                    <a:pt x="549255" y="3779425"/>
                    <a:pt x="548519" y="3782000"/>
                  </a:cubicBezTo>
                  <a:cubicBezTo>
                    <a:pt x="547784" y="3784453"/>
                    <a:pt x="547416" y="3786782"/>
                    <a:pt x="547416" y="3788867"/>
                  </a:cubicBezTo>
                  <a:cubicBezTo>
                    <a:pt x="547416" y="3790952"/>
                    <a:pt x="547906" y="3792668"/>
                    <a:pt x="548765" y="3794140"/>
                  </a:cubicBezTo>
                  <a:cubicBezTo>
                    <a:pt x="549623" y="3795489"/>
                    <a:pt x="550972" y="3796470"/>
                    <a:pt x="552689" y="3796961"/>
                  </a:cubicBezTo>
                  <a:cubicBezTo>
                    <a:pt x="552689" y="3796961"/>
                    <a:pt x="552811" y="3796961"/>
                    <a:pt x="552934" y="3796961"/>
                  </a:cubicBezTo>
                  <a:cubicBezTo>
                    <a:pt x="553057" y="3796961"/>
                    <a:pt x="553057" y="3796961"/>
                    <a:pt x="553179" y="3796961"/>
                  </a:cubicBezTo>
                  <a:cubicBezTo>
                    <a:pt x="553179" y="3796961"/>
                    <a:pt x="553302" y="3796961"/>
                    <a:pt x="553424" y="3796961"/>
                  </a:cubicBezTo>
                  <a:cubicBezTo>
                    <a:pt x="553424" y="3796961"/>
                    <a:pt x="553547" y="3796961"/>
                    <a:pt x="553670" y="3796961"/>
                  </a:cubicBezTo>
                  <a:cubicBezTo>
                    <a:pt x="555387" y="3797206"/>
                    <a:pt x="557349" y="3796961"/>
                    <a:pt x="559311" y="3796225"/>
                  </a:cubicBezTo>
                  <a:cubicBezTo>
                    <a:pt x="561395" y="3795489"/>
                    <a:pt x="563480" y="3794385"/>
                    <a:pt x="565565" y="3792914"/>
                  </a:cubicBezTo>
                  <a:cubicBezTo>
                    <a:pt x="567649" y="3791442"/>
                    <a:pt x="569734" y="3789603"/>
                    <a:pt x="571696" y="3787396"/>
                  </a:cubicBezTo>
                  <a:cubicBezTo>
                    <a:pt x="573658" y="3785311"/>
                    <a:pt x="575498" y="3782858"/>
                    <a:pt x="576969" y="3780283"/>
                  </a:cubicBezTo>
                  <a:cubicBezTo>
                    <a:pt x="578563" y="3777585"/>
                    <a:pt x="579790" y="3774887"/>
                    <a:pt x="580525" y="3772435"/>
                  </a:cubicBezTo>
                  <a:cubicBezTo>
                    <a:pt x="581261" y="3769982"/>
                    <a:pt x="581629" y="3767530"/>
                    <a:pt x="581629" y="3765568"/>
                  </a:cubicBezTo>
                  <a:cubicBezTo>
                    <a:pt x="581629" y="3763483"/>
                    <a:pt x="581139" y="3761766"/>
                    <a:pt x="580158" y="3760417"/>
                  </a:cubicBezTo>
                  <a:cubicBezTo>
                    <a:pt x="579299" y="3759068"/>
                    <a:pt x="577950" y="3758087"/>
                    <a:pt x="576233" y="3757719"/>
                  </a:cubicBezTo>
                  <a:cubicBezTo>
                    <a:pt x="576233" y="3757719"/>
                    <a:pt x="576111" y="3757719"/>
                    <a:pt x="575988" y="3757719"/>
                  </a:cubicBezTo>
                  <a:cubicBezTo>
                    <a:pt x="575988" y="3757719"/>
                    <a:pt x="575866" y="3757719"/>
                    <a:pt x="575743" y="3757719"/>
                  </a:cubicBezTo>
                  <a:cubicBezTo>
                    <a:pt x="575743" y="3757719"/>
                    <a:pt x="575620" y="3757719"/>
                    <a:pt x="575498" y="3757719"/>
                  </a:cubicBezTo>
                  <a:cubicBezTo>
                    <a:pt x="575498" y="3757719"/>
                    <a:pt x="575375" y="3757719"/>
                    <a:pt x="575252" y="3757719"/>
                  </a:cubicBezTo>
                  <a:moveTo>
                    <a:pt x="733934" y="3784943"/>
                  </a:moveTo>
                  <a:cubicBezTo>
                    <a:pt x="733934" y="3784943"/>
                    <a:pt x="733934" y="3784943"/>
                    <a:pt x="733812" y="3784943"/>
                  </a:cubicBezTo>
                  <a:cubicBezTo>
                    <a:pt x="733812" y="3784943"/>
                    <a:pt x="733812" y="3784943"/>
                    <a:pt x="733689" y="3784943"/>
                  </a:cubicBezTo>
                  <a:cubicBezTo>
                    <a:pt x="733689" y="3784943"/>
                    <a:pt x="733689" y="3784943"/>
                    <a:pt x="733566" y="3784943"/>
                  </a:cubicBezTo>
                  <a:cubicBezTo>
                    <a:pt x="733566" y="3784943"/>
                    <a:pt x="733566" y="3784943"/>
                    <a:pt x="733444" y="3784943"/>
                  </a:cubicBezTo>
                  <a:cubicBezTo>
                    <a:pt x="731482" y="3784698"/>
                    <a:pt x="729397" y="3785066"/>
                    <a:pt x="727190" y="3785924"/>
                  </a:cubicBezTo>
                  <a:cubicBezTo>
                    <a:pt x="724982" y="3786782"/>
                    <a:pt x="722775" y="3788131"/>
                    <a:pt x="720445" y="3789726"/>
                  </a:cubicBezTo>
                  <a:cubicBezTo>
                    <a:pt x="718238" y="3791442"/>
                    <a:pt x="716030" y="3793527"/>
                    <a:pt x="714068" y="3795857"/>
                  </a:cubicBezTo>
                  <a:cubicBezTo>
                    <a:pt x="712106" y="3798187"/>
                    <a:pt x="710390" y="3800762"/>
                    <a:pt x="708918" y="3803583"/>
                  </a:cubicBezTo>
                  <a:cubicBezTo>
                    <a:pt x="707446" y="3806281"/>
                    <a:pt x="706465" y="3808978"/>
                    <a:pt x="705852" y="3811431"/>
                  </a:cubicBezTo>
                  <a:cubicBezTo>
                    <a:pt x="705239" y="3813883"/>
                    <a:pt x="705117" y="3816213"/>
                    <a:pt x="705362" y="3818176"/>
                  </a:cubicBezTo>
                  <a:cubicBezTo>
                    <a:pt x="705607" y="3820137"/>
                    <a:pt x="706343" y="3821854"/>
                    <a:pt x="707324" y="3823081"/>
                  </a:cubicBezTo>
                  <a:cubicBezTo>
                    <a:pt x="708427" y="3824307"/>
                    <a:pt x="709899" y="3825165"/>
                    <a:pt x="711738" y="3825411"/>
                  </a:cubicBezTo>
                  <a:cubicBezTo>
                    <a:pt x="711738" y="3825411"/>
                    <a:pt x="711738" y="3825411"/>
                    <a:pt x="711861" y="3825411"/>
                  </a:cubicBezTo>
                  <a:cubicBezTo>
                    <a:pt x="711861" y="3825411"/>
                    <a:pt x="711861" y="3825411"/>
                    <a:pt x="711984" y="3825411"/>
                  </a:cubicBezTo>
                  <a:cubicBezTo>
                    <a:pt x="711984" y="3825411"/>
                    <a:pt x="711984" y="3825411"/>
                    <a:pt x="712106" y="3825411"/>
                  </a:cubicBezTo>
                  <a:cubicBezTo>
                    <a:pt x="712106" y="3825411"/>
                    <a:pt x="712106" y="3825411"/>
                    <a:pt x="712229" y="3825411"/>
                  </a:cubicBezTo>
                  <a:cubicBezTo>
                    <a:pt x="714191" y="3825656"/>
                    <a:pt x="716276" y="3825288"/>
                    <a:pt x="718606" y="3824429"/>
                  </a:cubicBezTo>
                  <a:cubicBezTo>
                    <a:pt x="720813" y="3823571"/>
                    <a:pt x="723143" y="3822222"/>
                    <a:pt x="725350" y="3820505"/>
                  </a:cubicBezTo>
                  <a:cubicBezTo>
                    <a:pt x="727558" y="3818789"/>
                    <a:pt x="729765" y="3816704"/>
                    <a:pt x="731727" y="3814374"/>
                  </a:cubicBezTo>
                  <a:cubicBezTo>
                    <a:pt x="733689" y="3812044"/>
                    <a:pt x="735528" y="3809346"/>
                    <a:pt x="736877" y="3806526"/>
                  </a:cubicBezTo>
                  <a:cubicBezTo>
                    <a:pt x="738349" y="3803828"/>
                    <a:pt x="739330" y="3801130"/>
                    <a:pt x="739821" y="3798677"/>
                  </a:cubicBezTo>
                  <a:cubicBezTo>
                    <a:pt x="740434" y="3796225"/>
                    <a:pt x="740556" y="3794018"/>
                    <a:pt x="740188" y="3792055"/>
                  </a:cubicBezTo>
                  <a:cubicBezTo>
                    <a:pt x="739821" y="3790093"/>
                    <a:pt x="739207" y="3788499"/>
                    <a:pt x="738104" y="3787273"/>
                  </a:cubicBezTo>
                  <a:cubicBezTo>
                    <a:pt x="737000" y="3786046"/>
                    <a:pt x="735528" y="3785311"/>
                    <a:pt x="733689" y="3784943"/>
                  </a:cubicBezTo>
                  <a:moveTo>
                    <a:pt x="626021" y="3768878"/>
                  </a:moveTo>
                  <a:cubicBezTo>
                    <a:pt x="624181" y="3768633"/>
                    <a:pt x="622219" y="3768878"/>
                    <a:pt x="620135" y="3769614"/>
                  </a:cubicBezTo>
                  <a:cubicBezTo>
                    <a:pt x="618050" y="3770350"/>
                    <a:pt x="615843" y="3771576"/>
                    <a:pt x="613758" y="3773048"/>
                  </a:cubicBezTo>
                  <a:cubicBezTo>
                    <a:pt x="611551" y="3774642"/>
                    <a:pt x="609466" y="3776481"/>
                    <a:pt x="607504" y="3778689"/>
                  </a:cubicBezTo>
                  <a:cubicBezTo>
                    <a:pt x="605542" y="3780896"/>
                    <a:pt x="603702" y="3783349"/>
                    <a:pt x="602231" y="3786046"/>
                  </a:cubicBezTo>
                  <a:cubicBezTo>
                    <a:pt x="600637" y="3788744"/>
                    <a:pt x="599533" y="3791442"/>
                    <a:pt x="598797" y="3793895"/>
                  </a:cubicBezTo>
                  <a:cubicBezTo>
                    <a:pt x="598061" y="3796347"/>
                    <a:pt x="597816" y="3798677"/>
                    <a:pt x="597939" y="3800762"/>
                  </a:cubicBezTo>
                  <a:cubicBezTo>
                    <a:pt x="598061" y="3802847"/>
                    <a:pt x="598675" y="3804564"/>
                    <a:pt x="599656" y="3805913"/>
                  </a:cubicBezTo>
                  <a:cubicBezTo>
                    <a:pt x="600637" y="3807261"/>
                    <a:pt x="601986" y="3808120"/>
                    <a:pt x="603825" y="3808488"/>
                  </a:cubicBezTo>
                  <a:cubicBezTo>
                    <a:pt x="603825" y="3808488"/>
                    <a:pt x="603825" y="3808488"/>
                    <a:pt x="603825" y="3808488"/>
                  </a:cubicBezTo>
                  <a:lnTo>
                    <a:pt x="603825" y="3808488"/>
                  </a:lnTo>
                  <a:cubicBezTo>
                    <a:pt x="603825" y="3808488"/>
                    <a:pt x="603825" y="3808488"/>
                    <a:pt x="603825" y="3808488"/>
                  </a:cubicBezTo>
                  <a:cubicBezTo>
                    <a:pt x="603825" y="3808488"/>
                    <a:pt x="603825" y="3808488"/>
                    <a:pt x="603825" y="3808488"/>
                  </a:cubicBezTo>
                  <a:cubicBezTo>
                    <a:pt x="605542" y="3808733"/>
                    <a:pt x="607626" y="3808488"/>
                    <a:pt x="609711" y="3807752"/>
                  </a:cubicBezTo>
                  <a:cubicBezTo>
                    <a:pt x="611796" y="3807016"/>
                    <a:pt x="614003" y="3805790"/>
                    <a:pt x="616211" y="3804318"/>
                  </a:cubicBezTo>
                  <a:cubicBezTo>
                    <a:pt x="618418" y="3802847"/>
                    <a:pt x="620503" y="3800885"/>
                    <a:pt x="622465" y="3798555"/>
                  </a:cubicBezTo>
                  <a:cubicBezTo>
                    <a:pt x="624427" y="3796347"/>
                    <a:pt x="626266" y="3793772"/>
                    <a:pt x="627860" y="3791074"/>
                  </a:cubicBezTo>
                  <a:cubicBezTo>
                    <a:pt x="629454" y="3788376"/>
                    <a:pt x="630558" y="3785679"/>
                    <a:pt x="631294" y="3783103"/>
                  </a:cubicBezTo>
                  <a:cubicBezTo>
                    <a:pt x="632030" y="3780651"/>
                    <a:pt x="632275" y="3778321"/>
                    <a:pt x="632152" y="3776236"/>
                  </a:cubicBezTo>
                  <a:cubicBezTo>
                    <a:pt x="632030" y="3774151"/>
                    <a:pt x="631416" y="3772435"/>
                    <a:pt x="630435" y="3771208"/>
                  </a:cubicBezTo>
                  <a:cubicBezTo>
                    <a:pt x="629454" y="3769860"/>
                    <a:pt x="628106" y="3769001"/>
                    <a:pt x="626266" y="3768633"/>
                  </a:cubicBezTo>
                  <a:lnTo>
                    <a:pt x="626266" y="3768633"/>
                  </a:lnTo>
                  <a:cubicBezTo>
                    <a:pt x="626266" y="3768633"/>
                    <a:pt x="626266" y="3768633"/>
                    <a:pt x="626266" y="3768633"/>
                  </a:cubicBezTo>
                  <a:cubicBezTo>
                    <a:pt x="626266" y="3768633"/>
                    <a:pt x="626266" y="3768633"/>
                    <a:pt x="626266" y="3768633"/>
                  </a:cubicBezTo>
                  <a:cubicBezTo>
                    <a:pt x="626266" y="3768633"/>
                    <a:pt x="626266" y="3768633"/>
                    <a:pt x="626266" y="3768633"/>
                  </a:cubicBezTo>
                  <a:moveTo>
                    <a:pt x="678874" y="3778076"/>
                  </a:moveTo>
                  <a:cubicBezTo>
                    <a:pt x="677034" y="3777830"/>
                    <a:pt x="674950" y="3778076"/>
                    <a:pt x="672742" y="3778811"/>
                  </a:cubicBezTo>
                  <a:cubicBezTo>
                    <a:pt x="670535" y="3779547"/>
                    <a:pt x="668328" y="3780773"/>
                    <a:pt x="666120" y="3782490"/>
                  </a:cubicBezTo>
                  <a:cubicBezTo>
                    <a:pt x="663913" y="3784084"/>
                    <a:pt x="661706" y="3786169"/>
                    <a:pt x="659744" y="3788376"/>
                  </a:cubicBezTo>
                  <a:cubicBezTo>
                    <a:pt x="657782" y="3790706"/>
                    <a:pt x="655942" y="3793281"/>
                    <a:pt x="654471" y="3795979"/>
                  </a:cubicBezTo>
                  <a:cubicBezTo>
                    <a:pt x="652999" y="3798800"/>
                    <a:pt x="651895" y="3801498"/>
                    <a:pt x="651282" y="3803951"/>
                  </a:cubicBezTo>
                  <a:cubicBezTo>
                    <a:pt x="650669" y="3806403"/>
                    <a:pt x="650424" y="3808733"/>
                    <a:pt x="650669" y="3810818"/>
                  </a:cubicBezTo>
                  <a:cubicBezTo>
                    <a:pt x="650915" y="3812780"/>
                    <a:pt x="651528" y="3814496"/>
                    <a:pt x="652509" y="3815846"/>
                  </a:cubicBezTo>
                  <a:cubicBezTo>
                    <a:pt x="653612" y="3817072"/>
                    <a:pt x="654961" y="3817930"/>
                    <a:pt x="656923" y="3818298"/>
                  </a:cubicBezTo>
                  <a:cubicBezTo>
                    <a:pt x="658763" y="3818543"/>
                    <a:pt x="660847" y="3818298"/>
                    <a:pt x="663055" y="3817439"/>
                  </a:cubicBezTo>
                  <a:cubicBezTo>
                    <a:pt x="665262" y="3816581"/>
                    <a:pt x="667469" y="3815355"/>
                    <a:pt x="669677" y="3813761"/>
                  </a:cubicBezTo>
                  <a:cubicBezTo>
                    <a:pt x="671884" y="3812166"/>
                    <a:pt x="674091" y="3810082"/>
                    <a:pt x="676053" y="3807752"/>
                  </a:cubicBezTo>
                  <a:cubicBezTo>
                    <a:pt x="678016" y="3805422"/>
                    <a:pt x="679855" y="3802847"/>
                    <a:pt x="681449" y="3800026"/>
                  </a:cubicBezTo>
                  <a:cubicBezTo>
                    <a:pt x="682921" y="3797206"/>
                    <a:pt x="684024" y="3794508"/>
                    <a:pt x="684637" y="3792055"/>
                  </a:cubicBezTo>
                  <a:cubicBezTo>
                    <a:pt x="685251" y="3789603"/>
                    <a:pt x="685496" y="3787273"/>
                    <a:pt x="685251" y="3785311"/>
                  </a:cubicBezTo>
                  <a:cubicBezTo>
                    <a:pt x="685005" y="3783349"/>
                    <a:pt x="684392" y="3781632"/>
                    <a:pt x="683289" y="3780406"/>
                  </a:cubicBezTo>
                  <a:cubicBezTo>
                    <a:pt x="682185" y="3779179"/>
                    <a:pt x="680713" y="3778321"/>
                    <a:pt x="678874" y="3778076"/>
                  </a:cubicBezTo>
                  <a:moveTo>
                    <a:pt x="2688272" y="109876"/>
                  </a:moveTo>
                  <a:cubicBezTo>
                    <a:pt x="2686555" y="110366"/>
                    <a:pt x="2684716" y="111224"/>
                    <a:pt x="2682999" y="112206"/>
                  </a:cubicBezTo>
                  <a:cubicBezTo>
                    <a:pt x="2681282" y="113187"/>
                    <a:pt x="2679443" y="114290"/>
                    <a:pt x="2677849" y="115639"/>
                  </a:cubicBezTo>
                  <a:cubicBezTo>
                    <a:pt x="2676254" y="116988"/>
                    <a:pt x="2674783" y="118214"/>
                    <a:pt x="2673434" y="119686"/>
                  </a:cubicBezTo>
                  <a:cubicBezTo>
                    <a:pt x="2672208" y="121035"/>
                    <a:pt x="2671104" y="122506"/>
                    <a:pt x="2670368" y="123855"/>
                  </a:cubicBezTo>
                  <a:cubicBezTo>
                    <a:pt x="2669632" y="125204"/>
                    <a:pt x="2669265" y="126430"/>
                    <a:pt x="2669265" y="127411"/>
                  </a:cubicBezTo>
                  <a:cubicBezTo>
                    <a:pt x="2669265" y="128393"/>
                    <a:pt x="2669510" y="129251"/>
                    <a:pt x="2670245" y="129741"/>
                  </a:cubicBezTo>
                  <a:cubicBezTo>
                    <a:pt x="2670859" y="130355"/>
                    <a:pt x="2671840" y="130600"/>
                    <a:pt x="2673066" y="130600"/>
                  </a:cubicBezTo>
                  <a:cubicBezTo>
                    <a:pt x="2674292" y="130600"/>
                    <a:pt x="2675764" y="130355"/>
                    <a:pt x="2677481" y="129864"/>
                  </a:cubicBezTo>
                  <a:cubicBezTo>
                    <a:pt x="2679198" y="129251"/>
                    <a:pt x="2681037" y="128515"/>
                    <a:pt x="2682754" y="127534"/>
                  </a:cubicBezTo>
                  <a:cubicBezTo>
                    <a:pt x="2684470" y="126553"/>
                    <a:pt x="2686310" y="125327"/>
                    <a:pt x="2687904" y="124101"/>
                  </a:cubicBezTo>
                  <a:cubicBezTo>
                    <a:pt x="2689498" y="122874"/>
                    <a:pt x="2691093" y="121525"/>
                    <a:pt x="2692319" y="120054"/>
                  </a:cubicBezTo>
                  <a:cubicBezTo>
                    <a:pt x="2693545" y="118705"/>
                    <a:pt x="2694649" y="117233"/>
                    <a:pt x="2695384" y="115884"/>
                  </a:cubicBezTo>
                  <a:cubicBezTo>
                    <a:pt x="2696120" y="114535"/>
                    <a:pt x="2696488" y="113309"/>
                    <a:pt x="2696488" y="112328"/>
                  </a:cubicBezTo>
                  <a:cubicBezTo>
                    <a:pt x="2696488" y="111347"/>
                    <a:pt x="2696120" y="110611"/>
                    <a:pt x="2695507" y="109998"/>
                  </a:cubicBezTo>
                  <a:cubicBezTo>
                    <a:pt x="2694894" y="109508"/>
                    <a:pt x="2693913" y="109140"/>
                    <a:pt x="2692687" y="109140"/>
                  </a:cubicBezTo>
                  <a:cubicBezTo>
                    <a:pt x="2691460" y="109140"/>
                    <a:pt x="2689989" y="109385"/>
                    <a:pt x="2688272" y="109876"/>
                  </a:cubicBezTo>
                </a:path>
              </a:pathLst>
            </a:custGeom>
            <a:gradFill>
              <a:gsLst>
                <a:gs pos="0">
                  <a:srgbClr val="27FEFF"/>
                </a:gs>
                <a:gs pos="50000">
                  <a:srgbClr val="22F3DA"/>
                </a:gs>
                <a:gs pos="100000">
                  <a:srgbClr val="1DE9B6"/>
                </a:gs>
              </a:gsLst>
              <a:lin ang="3292403" scaled="1"/>
            </a:gradFill>
            <a:ln w="0" cap="flat">
              <a:noFill/>
              <a:prstDash val="solid"/>
              <a:miter/>
            </a:ln>
          </p:spPr>
          <p:txBody>
            <a:bodyPr rtlCol="0" anchor="ctr"/>
            <a:lstStyle/>
            <a:p>
              <a:endParaRPr lang="en-US"/>
            </a:p>
          </p:txBody>
        </p:sp>
      </p:grpSp>
      <p:grpSp>
        <p:nvGrpSpPr>
          <p:cNvPr id="334" name="Graphic 5">
            <a:extLst>
              <a:ext uri="{FF2B5EF4-FFF2-40B4-BE49-F238E27FC236}">
                <a16:creationId xmlns:a16="http://schemas.microsoft.com/office/drawing/2014/main" id="{A94CF3B5-E6D3-89F0-DF6F-CE83E519EDCC}"/>
              </a:ext>
            </a:extLst>
          </p:cNvPr>
          <p:cNvGrpSpPr/>
          <p:nvPr/>
        </p:nvGrpSpPr>
        <p:grpSpPr>
          <a:xfrm>
            <a:off x="6918409" y="1558863"/>
            <a:ext cx="4547081" cy="4332235"/>
            <a:chOff x="6918409" y="1558863"/>
            <a:chExt cx="4547081" cy="4332235"/>
          </a:xfrm>
        </p:grpSpPr>
        <p:grpSp>
          <p:nvGrpSpPr>
            <p:cNvPr id="335" name="Graphic 5">
              <a:extLst>
                <a:ext uri="{FF2B5EF4-FFF2-40B4-BE49-F238E27FC236}">
                  <a16:creationId xmlns:a16="http://schemas.microsoft.com/office/drawing/2014/main" id="{5B5872C9-7166-0A19-6850-655B06D62E32}"/>
                </a:ext>
              </a:extLst>
            </p:cNvPr>
            <p:cNvGrpSpPr/>
            <p:nvPr/>
          </p:nvGrpSpPr>
          <p:grpSpPr>
            <a:xfrm>
              <a:off x="6918409" y="1558863"/>
              <a:ext cx="4547081" cy="4332235"/>
              <a:chOff x="6918409" y="1558863"/>
              <a:chExt cx="4547081" cy="4332235"/>
            </a:xfrm>
            <a:gradFill>
              <a:gsLst>
                <a:gs pos="0">
                  <a:srgbClr val="FFC504"/>
                </a:gs>
                <a:gs pos="72000">
                  <a:srgbClr val="FF5722"/>
                </a:gs>
              </a:gsLst>
              <a:lin ang="3256480" scaled="1"/>
            </a:gradFill>
          </p:grpSpPr>
          <p:pic>
            <p:nvPicPr>
              <p:cNvPr id="339" name="Picture 338">
                <a:extLst>
                  <a:ext uri="{FF2B5EF4-FFF2-40B4-BE49-F238E27FC236}">
                    <a16:creationId xmlns:a16="http://schemas.microsoft.com/office/drawing/2014/main" id="{D2BBF830-3329-9D3C-2480-CA85BE53D0F7}"/>
                  </a:ext>
                </a:extLst>
              </p:cNvPr>
              <p:cNvPicPr>
                <a:picLocks noChangeAspect="1"/>
              </p:cNvPicPr>
              <p:nvPr/>
            </p:nvPicPr>
            <p:blipFill>
              <a:blip r:embed="rId9"/>
              <a:stretch>
                <a:fillRect/>
              </a:stretch>
            </p:blipFill>
            <p:spPr>
              <a:xfrm>
                <a:off x="6918409" y="1558863"/>
                <a:ext cx="4547081" cy="4332235"/>
              </a:xfrm>
              <a:custGeom>
                <a:avLst/>
                <a:gdLst>
                  <a:gd name="connsiteX0" fmla="*/ -565 w 4547081"/>
                  <a:gd name="connsiteY0" fmla="*/ -527 h 4332235"/>
                  <a:gd name="connsiteX1" fmla="*/ 4546517 w 4547081"/>
                  <a:gd name="connsiteY1" fmla="*/ -527 h 4332235"/>
                  <a:gd name="connsiteX2" fmla="*/ 4546517 w 4547081"/>
                  <a:gd name="connsiteY2" fmla="*/ 4331709 h 4332235"/>
                  <a:gd name="connsiteX3" fmla="*/ -565 w 4547081"/>
                  <a:gd name="connsiteY3" fmla="*/ 4331709 h 4332235"/>
                </a:gdLst>
                <a:ahLst/>
                <a:cxnLst>
                  <a:cxn ang="0">
                    <a:pos x="connsiteX0" y="connsiteY0"/>
                  </a:cxn>
                  <a:cxn ang="0">
                    <a:pos x="connsiteX1" y="connsiteY1"/>
                  </a:cxn>
                  <a:cxn ang="0">
                    <a:pos x="connsiteX2" y="connsiteY2"/>
                  </a:cxn>
                  <a:cxn ang="0">
                    <a:pos x="connsiteX3" y="connsiteY3"/>
                  </a:cxn>
                </a:cxnLst>
                <a:rect l="l" t="t" r="r" b="b"/>
                <a:pathLst>
                  <a:path w="4547081" h="4332235">
                    <a:moveTo>
                      <a:pt x="-565" y="-527"/>
                    </a:moveTo>
                    <a:lnTo>
                      <a:pt x="4546517" y="-527"/>
                    </a:lnTo>
                    <a:lnTo>
                      <a:pt x="4546517" y="4331709"/>
                    </a:lnTo>
                    <a:lnTo>
                      <a:pt x="-565" y="4331709"/>
                    </a:lnTo>
                    <a:close/>
                  </a:path>
                </a:pathLst>
              </a:custGeom>
            </p:spPr>
          </p:pic>
          <p:sp>
            <p:nvSpPr>
              <p:cNvPr id="340" name="Freeform: Shape 339">
                <a:extLst>
                  <a:ext uri="{FF2B5EF4-FFF2-40B4-BE49-F238E27FC236}">
                    <a16:creationId xmlns:a16="http://schemas.microsoft.com/office/drawing/2014/main" id="{C191AF5A-B203-E7F2-C7F2-1DF84A29AD02}"/>
                  </a:ext>
                </a:extLst>
              </p:cNvPr>
              <p:cNvSpPr/>
              <p:nvPr/>
            </p:nvSpPr>
            <p:spPr>
              <a:xfrm>
                <a:off x="7362473" y="2001503"/>
                <a:ext cx="3660449" cy="3445678"/>
              </a:xfrm>
              <a:custGeom>
                <a:avLst/>
                <a:gdLst>
                  <a:gd name="connsiteX0" fmla="*/ 2444707 w 3660449"/>
                  <a:gd name="connsiteY0" fmla="*/ 92513 h 3445678"/>
                  <a:gd name="connsiteX1" fmla="*/ 1851673 w 3660449"/>
                  <a:gd name="connsiteY1" fmla="*/ 350769 h 3445678"/>
                  <a:gd name="connsiteX2" fmla="*/ 1303399 w 3660449"/>
                  <a:gd name="connsiteY2" fmla="*/ 715836 h 3445678"/>
                  <a:gd name="connsiteX3" fmla="*/ 809940 w 3660449"/>
                  <a:gd name="connsiteY3" fmla="*/ 1163432 h 3445678"/>
                  <a:gd name="connsiteX4" fmla="*/ 388709 w 3660449"/>
                  <a:gd name="connsiteY4" fmla="*/ 1688161 h 3445678"/>
                  <a:gd name="connsiteX5" fmla="*/ 99305 w 3660449"/>
                  <a:gd name="connsiteY5" fmla="*/ 2244406 h 3445678"/>
                  <a:gd name="connsiteX6" fmla="*/ 221 w 3660449"/>
                  <a:gd name="connsiteY6" fmla="*/ 2765824 h 3445678"/>
                  <a:gd name="connsiteX7" fmla="*/ 142961 w 3660449"/>
                  <a:gd name="connsiteY7" fmla="*/ 3199072 h 3445678"/>
                  <a:gd name="connsiteX8" fmla="*/ 609932 w 3660449"/>
                  <a:gd name="connsiteY8" fmla="*/ 3435992 h 3445678"/>
                  <a:gd name="connsiteX9" fmla="*/ 1396597 w 3660449"/>
                  <a:gd name="connsiteY9" fmla="*/ 3324890 h 3445678"/>
                  <a:gd name="connsiteX10" fmla="*/ 2321097 w 3660449"/>
                  <a:gd name="connsiteY10" fmla="*/ 2827506 h 3445678"/>
                  <a:gd name="connsiteX11" fmla="*/ 3151049 w 3660449"/>
                  <a:gd name="connsiteY11" fmla="*/ 2048690 h 3445678"/>
                  <a:gd name="connsiteX12" fmla="*/ 3660450 w 3660449"/>
                  <a:gd name="connsiteY12" fmla="*/ 1188325 h 3445678"/>
                  <a:gd name="connsiteX13" fmla="*/ 3579269 w 3660449"/>
                  <a:gd name="connsiteY13" fmla="*/ 1200711 h 3445678"/>
                  <a:gd name="connsiteX14" fmla="*/ 3087037 w 3660449"/>
                  <a:gd name="connsiteY14" fmla="*/ 2024409 h 3445678"/>
                  <a:gd name="connsiteX15" fmla="*/ 2292892 w 3660449"/>
                  <a:gd name="connsiteY15" fmla="*/ 2768890 h 3445678"/>
                  <a:gd name="connsiteX16" fmla="*/ 1408369 w 3660449"/>
                  <a:gd name="connsiteY16" fmla="*/ 3247756 h 3445678"/>
                  <a:gd name="connsiteX17" fmla="*/ 651135 w 3660449"/>
                  <a:gd name="connsiteY17" fmla="*/ 3360820 h 3445678"/>
                  <a:gd name="connsiteX18" fmla="*/ 196304 w 3660449"/>
                  <a:gd name="connsiteY18" fmla="*/ 3139475 h 3445678"/>
                  <a:gd name="connsiteX19" fmla="*/ 52951 w 3660449"/>
                  <a:gd name="connsiteY19" fmla="*/ 2725479 h 3445678"/>
                  <a:gd name="connsiteX20" fmla="*/ 144800 w 3660449"/>
                  <a:gd name="connsiteY20" fmla="*/ 2222455 h 3445678"/>
                  <a:gd name="connsiteX21" fmla="*/ 423413 w 3660449"/>
                  <a:gd name="connsiteY21" fmla="*/ 1682643 h 3445678"/>
                  <a:gd name="connsiteX22" fmla="*/ 832504 w 3660449"/>
                  <a:gd name="connsiteY22" fmla="*/ 1171770 h 3445678"/>
                  <a:gd name="connsiteX23" fmla="*/ 1313086 w 3660449"/>
                  <a:gd name="connsiteY23" fmla="*/ 735824 h 3445678"/>
                  <a:gd name="connsiteX24" fmla="*/ 1847013 w 3660449"/>
                  <a:gd name="connsiteY24" fmla="*/ 381059 h 3445678"/>
                  <a:gd name="connsiteX25" fmla="*/ 2423124 w 3660449"/>
                  <a:gd name="connsiteY25" fmla="*/ 131877 h 3445678"/>
                  <a:gd name="connsiteX26" fmla="*/ 2600936 w 3660449"/>
                  <a:gd name="connsiteY26" fmla="*/ 85155 h 3445678"/>
                  <a:gd name="connsiteX27" fmla="*/ 2774210 w 3660449"/>
                  <a:gd name="connsiteY27" fmla="*/ 55847 h 3445678"/>
                  <a:gd name="connsiteX28" fmla="*/ 2940986 w 3660449"/>
                  <a:gd name="connsiteY28" fmla="*/ 45423 h 3445678"/>
                  <a:gd name="connsiteX29" fmla="*/ 3098932 w 3660449"/>
                  <a:gd name="connsiteY29" fmla="*/ 55847 h 3445678"/>
                  <a:gd name="connsiteX30" fmla="*/ 3144795 w 3660449"/>
                  <a:gd name="connsiteY30" fmla="*/ 9493 h 3445678"/>
                  <a:gd name="connsiteX31" fmla="*/ 2980595 w 3660449"/>
                  <a:gd name="connsiteY31" fmla="*/ 51 h 3445678"/>
                  <a:gd name="connsiteX32" fmla="*/ 2807566 w 3660449"/>
                  <a:gd name="connsiteY32" fmla="*/ 12068 h 3445678"/>
                  <a:gd name="connsiteX33" fmla="*/ 2628282 w 3660449"/>
                  <a:gd name="connsiteY33" fmla="*/ 43339 h 3445678"/>
                  <a:gd name="connsiteX34" fmla="*/ 2444707 w 3660449"/>
                  <a:gd name="connsiteY34" fmla="*/ 92390 h 344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60449" h="3445678">
                    <a:moveTo>
                      <a:pt x="2444707" y="92513"/>
                    </a:moveTo>
                    <a:cubicBezTo>
                      <a:pt x="2245312" y="154440"/>
                      <a:pt x="2044936" y="243346"/>
                      <a:pt x="1851673" y="350769"/>
                    </a:cubicBezTo>
                    <a:cubicBezTo>
                      <a:pt x="1663683" y="455127"/>
                      <a:pt x="1478390" y="579105"/>
                      <a:pt x="1303399" y="715836"/>
                    </a:cubicBezTo>
                    <a:cubicBezTo>
                      <a:pt x="1129633" y="851586"/>
                      <a:pt x="962613" y="1002665"/>
                      <a:pt x="809940" y="1163432"/>
                    </a:cubicBezTo>
                    <a:cubicBezTo>
                      <a:pt x="655182" y="1326405"/>
                      <a:pt x="511829" y="1502991"/>
                      <a:pt x="388709" y="1688161"/>
                    </a:cubicBezTo>
                    <a:cubicBezTo>
                      <a:pt x="260930" y="1880443"/>
                      <a:pt x="164176" y="2067820"/>
                      <a:pt x="99305" y="2244406"/>
                    </a:cubicBezTo>
                    <a:cubicBezTo>
                      <a:pt x="30878" y="2430802"/>
                      <a:pt x="-3090" y="2607633"/>
                      <a:pt x="221" y="2765824"/>
                    </a:cubicBezTo>
                    <a:cubicBezTo>
                      <a:pt x="3777" y="2934807"/>
                      <a:pt x="49886" y="3083801"/>
                      <a:pt x="142961" y="3199072"/>
                    </a:cubicBezTo>
                    <a:cubicBezTo>
                      <a:pt x="243026" y="3323050"/>
                      <a:pt x="397416" y="3408277"/>
                      <a:pt x="609932" y="3435992"/>
                    </a:cubicBezTo>
                    <a:cubicBezTo>
                      <a:pt x="837899" y="3465790"/>
                      <a:pt x="1106702" y="3426304"/>
                      <a:pt x="1396597" y="3324890"/>
                    </a:cubicBezTo>
                    <a:cubicBezTo>
                      <a:pt x="1699613" y="3218816"/>
                      <a:pt x="2016363" y="3048116"/>
                      <a:pt x="2321097" y="2827506"/>
                    </a:cubicBezTo>
                    <a:cubicBezTo>
                      <a:pt x="2629508" y="2604322"/>
                      <a:pt x="2914621" y="2337727"/>
                      <a:pt x="3151049" y="2048690"/>
                    </a:cubicBezTo>
                    <a:cubicBezTo>
                      <a:pt x="3381837" y="1766398"/>
                      <a:pt x="3557932" y="1472579"/>
                      <a:pt x="3660450" y="1188325"/>
                    </a:cubicBezTo>
                    <a:lnTo>
                      <a:pt x="3579269" y="1200711"/>
                    </a:lnTo>
                    <a:cubicBezTo>
                      <a:pt x="3478836" y="1473315"/>
                      <a:pt x="3308750" y="1754626"/>
                      <a:pt x="3087037" y="2024409"/>
                    </a:cubicBezTo>
                    <a:cubicBezTo>
                      <a:pt x="2860296" y="2300447"/>
                      <a:pt x="2587569" y="2555148"/>
                      <a:pt x="2292892" y="2768890"/>
                    </a:cubicBezTo>
                    <a:cubicBezTo>
                      <a:pt x="2001648" y="2980180"/>
                      <a:pt x="1698755" y="3144502"/>
                      <a:pt x="1408369" y="3247756"/>
                    </a:cubicBezTo>
                    <a:cubicBezTo>
                      <a:pt x="1130247" y="3346718"/>
                      <a:pt x="871499" y="3386695"/>
                      <a:pt x="651135" y="3360820"/>
                    </a:cubicBezTo>
                    <a:cubicBezTo>
                      <a:pt x="445119" y="3336539"/>
                      <a:pt x="294653" y="3256953"/>
                      <a:pt x="196304" y="3139475"/>
                    </a:cubicBezTo>
                    <a:cubicBezTo>
                      <a:pt x="104578" y="3029967"/>
                      <a:pt x="58102" y="2887717"/>
                      <a:pt x="52951" y="2725479"/>
                    </a:cubicBezTo>
                    <a:cubicBezTo>
                      <a:pt x="48046" y="2573297"/>
                      <a:pt x="79562" y="2402720"/>
                      <a:pt x="144800" y="2222455"/>
                    </a:cubicBezTo>
                    <a:cubicBezTo>
                      <a:pt x="206728" y="2051388"/>
                      <a:pt x="299803" y="1869406"/>
                      <a:pt x="423413" y="1682643"/>
                    </a:cubicBezTo>
                    <a:cubicBezTo>
                      <a:pt x="542731" y="1502378"/>
                      <a:pt x="681915" y="1330575"/>
                      <a:pt x="832504" y="1171770"/>
                    </a:cubicBezTo>
                    <a:cubicBezTo>
                      <a:pt x="981007" y="1015173"/>
                      <a:pt x="1143736" y="867896"/>
                      <a:pt x="1313086" y="735824"/>
                    </a:cubicBezTo>
                    <a:cubicBezTo>
                      <a:pt x="1483541" y="602772"/>
                      <a:pt x="1663928" y="482228"/>
                      <a:pt x="1847013" y="381059"/>
                    </a:cubicBezTo>
                    <a:cubicBezTo>
                      <a:pt x="2035003" y="277069"/>
                      <a:pt x="2229738" y="191107"/>
                      <a:pt x="2423124" y="131877"/>
                    </a:cubicBezTo>
                    <a:cubicBezTo>
                      <a:pt x="2483457" y="113360"/>
                      <a:pt x="2542810" y="97786"/>
                      <a:pt x="2600936" y="85155"/>
                    </a:cubicBezTo>
                    <a:cubicBezTo>
                      <a:pt x="2660043" y="72279"/>
                      <a:pt x="2717924" y="62469"/>
                      <a:pt x="2774210" y="55847"/>
                    </a:cubicBezTo>
                    <a:cubicBezTo>
                      <a:pt x="2831478" y="49102"/>
                      <a:pt x="2887274" y="45546"/>
                      <a:pt x="2940986" y="45423"/>
                    </a:cubicBezTo>
                    <a:cubicBezTo>
                      <a:pt x="2995801" y="45423"/>
                      <a:pt x="3048531" y="48734"/>
                      <a:pt x="3098932" y="55847"/>
                    </a:cubicBezTo>
                    <a:lnTo>
                      <a:pt x="3144795" y="9493"/>
                    </a:lnTo>
                    <a:cubicBezTo>
                      <a:pt x="3092433" y="2626"/>
                      <a:pt x="3037495" y="-440"/>
                      <a:pt x="2980595" y="51"/>
                    </a:cubicBezTo>
                    <a:cubicBezTo>
                      <a:pt x="2924799" y="541"/>
                      <a:pt x="2866918" y="4588"/>
                      <a:pt x="2807566" y="12068"/>
                    </a:cubicBezTo>
                    <a:cubicBezTo>
                      <a:pt x="2749317" y="19303"/>
                      <a:pt x="2689351" y="29850"/>
                      <a:pt x="2628282" y="43339"/>
                    </a:cubicBezTo>
                    <a:cubicBezTo>
                      <a:pt x="2568194" y="56705"/>
                      <a:pt x="2507002" y="73138"/>
                      <a:pt x="2444707" y="92390"/>
                    </a:cubicBezTo>
                  </a:path>
                </a:pathLst>
              </a:custGeom>
              <a:gradFill>
                <a:gsLst>
                  <a:gs pos="0">
                    <a:srgbClr val="FFC504"/>
                  </a:gs>
                  <a:gs pos="72000">
                    <a:srgbClr val="FF5722"/>
                  </a:gs>
                </a:gsLst>
                <a:lin ang="3256480" scaled="1"/>
              </a:gradFill>
              <a:ln w="0" cap="flat">
                <a:noFill/>
                <a:prstDash val="solid"/>
                <a:miter/>
              </a:ln>
            </p:spPr>
            <p:txBody>
              <a:bodyPr rtlCol="0" anchor="ctr"/>
              <a:lstStyle/>
              <a:p>
                <a:endParaRPr lang="en-US"/>
              </a:p>
            </p:txBody>
          </p:sp>
        </p:grpSp>
        <p:grpSp>
          <p:nvGrpSpPr>
            <p:cNvPr id="336" name="Graphic 5">
              <a:extLst>
                <a:ext uri="{FF2B5EF4-FFF2-40B4-BE49-F238E27FC236}">
                  <a16:creationId xmlns:a16="http://schemas.microsoft.com/office/drawing/2014/main" id="{31B0EFFF-9C08-6747-6C88-25AA75F2D2B1}"/>
                </a:ext>
              </a:extLst>
            </p:cNvPr>
            <p:cNvGrpSpPr/>
            <p:nvPr/>
          </p:nvGrpSpPr>
          <p:grpSpPr>
            <a:xfrm>
              <a:off x="7642411" y="1682473"/>
              <a:ext cx="3702413" cy="3996722"/>
              <a:chOff x="7642411" y="1682473"/>
              <a:chExt cx="3702413" cy="3996722"/>
            </a:xfrm>
            <a:gradFill>
              <a:gsLst>
                <a:gs pos="0">
                  <a:srgbClr val="27FEFF"/>
                </a:gs>
                <a:gs pos="50000">
                  <a:srgbClr val="22F3DA"/>
                </a:gs>
                <a:gs pos="100000">
                  <a:srgbClr val="1DE9B6"/>
                </a:gs>
              </a:gsLst>
              <a:lin ang="3292395" scaled="1"/>
            </a:gradFill>
          </p:grpSpPr>
          <p:pic>
            <p:nvPicPr>
              <p:cNvPr id="337" name="Picture 336">
                <a:extLst>
                  <a:ext uri="{FF2B5EF4-FFF2-40B4-BE49-F238E27FC236}">
                    <a16:creationId xmlns:a16="http://schemas.microsoft.com/office/drawing/2014/main" id="{FF28FFE0-222F-1B77-48DE-AA173FF7DDE1}"/>
                  </a:ext>
                </a:extLst>
              </p:cNvPr>
              <p:cNvPicPr>
                <a:picLocks noChangeAspect="1"/>
              </p:cNvPicPr>
              <p:nvPr/>
            </p:nvPicPr>
            <p:blipFill>
              <a:blip r:embed="rId10"/>
              <a:stretch>
                <a:fillRect/>
              </a:stretch>
            </p:blipFill>
            <p:spPr>
              <a:xfrm>
                <a:off x="7642411" y="1682473"/>
                <a:ext cx="3702413" cy="3996722"/>
              </a:xfrm>
              <a:custGeom>
                <a:avLst/>
                <a:gdLst>
                  <a:gd name="connsiteX0" fmla="*/ -396 w 3702413"/>
                  <a:gd name="connsiteY0" fmla="*/ -474 h 3996722"/>
                  <a:gd name="connsiteX1" fmla="*/ 3702017 w 3702413"/>
                  <a:gd name="connsiteY1" fmla="*/ -474 h 3996722"/>
                  <a:gd name="connsiteX2" fmla="*/ 3702017 w 3702413"/>
                  <a:gd name="connsiteY2" fmla="*/ 3996249 h 3996722"/>
                  <a:gd name="connsiteX3" fmla="*/ -396 w 3702413"/>
                  <a:gd name="connsiteY3" fmla="*/ 3996249 h 3996722"/>
                </a:gdLst>
                <a:ahLst/>
                <a:cxnLst>
                  <a:cxn ang="0">
                    <a:pos x="connsiteX0" y="connsiteY0"/>
                  </a:cxn>
                  <a:cxn ang="0">
                    <a:pos x="connsiteX1" y="connsiteY1"/>
                  </a:cxn>
                  <a:cxn ang="0">
                    <a:pos x="connsiteX2" y="connsiteY2"/>
                  </a:cxn>
                  <a:cxn ang="0">
                    <a:pos x="connsiteX3" y="connsiteY3"/>
                  </a:cxn>
                </a:cxnLst>
                <a:rect l="l" t="t" r="r" b="b"/>
                <a:pathLst>
                  <a:path w="3702413" h="3996722">
                    <a:moveTo>
                      <a:pt x="-396" y="-474"/>
                    </a:moveTo>
                    <a:lnTo>
                      <a:pt x="3702017" y="-474"/>
                    </a:lnTo>
                    <a:lnTo>
                      <a:pt x="3702017" y="3996249"/>
                    </a:lnTo>
                    <a:lnTo>
                      <a:pt x="-396" y="3996249"/>
                    </a:lnTo>
                    <a:close/>
                  </a:path>
                </a:pathLst>
              </a:custGeom>
            </p:spPr>
          </p:pic>
          <p:sp>
            <p:nvSpPr>
              <p:cNvPr id="338" name="Freeform: Shape 337">
                <a:extLst>
                  <a:ext uri="{FF2B5EF4-FFF2-40B4-BE49-F238E27FC236}">
                    <a16:creationId xmlns:a16="http://schemas.microsoft.com/office/drawing/2014/main" id="{2A68B833-7682-DF7A-03C4-319EF410E5EC}"/>
                  </a:ext>
                </a:extLst>
              </p:cNvPr>
              <p:cNvSpPr/>
              <p:nvPr/>
            </p:nvSpPr>
            <p:spPr>
              <a:xfrm>
                <a:off x="8084979" y="2126808"/>
                <a:ext cx="2815521" cy="3110822"/>
              </a:xfrm>
              <a:custGeom>
                <a:avLst/>
                <a:gdLst>
                  <a:gd name="connsiteX0" fmla="*/ 1662236 w 2815521"/>
                  <a:gd name="connsiteY0" fmla="*/ 76348 h 3110822"/>
                  <a:gd name="connsiteX1" fmla="*/ 1294103 w 2815521"/>
                  <a:gd name="connsiteY1" fmla="*/ 218966 h 3110822"/>
                  <a:gd name="connsiteX2" fmla="*/ 935414 w 2815521"/>
                  <a:gd name="connsiteY2" fmla="*/ 416153 h 3110822"/>
                  <a:gd name="connsiteX3" fmla="*/ 591439 w 2815521"/>
                  <a:gd name="connsiteY3" fmla="*/ 658958 h 3110822"/>
                  <a:gd name="connsiteX4" fmla="*/ 266595 w 2815521"/>
                  <a:gd name="connsiteY4" fmla="*/ 943703 h 3110822"/>
                  <a:gd name="connsiteX5" fmla="*/ 276283 w 2815521"/>
                  <a:gd name="connsiteY5" fmla="*/ 949589 h 3110822"/>
                  <a:gd name="connsiteX6" fmla="*/ 596590 w 2815521"/>
                  <a:gd name="connsiteY6" fmla="*/ 668891 h 3110822"/>
                  <a:gd name="connsiteX7" fmla="*/ 935782 w 2815521"/>
                  <a:gd name="connsiteY7" fmla="*/ 429642 h 3110822"/>
                  <a:gd name="connsiteX8" fmla="*/ 1289321 w 2815521"/>
                  <a:gd name="connsiteY8" fmla="*/ 235766 h 3110822"/>
                  <a:gd name="connsiteX9" fmla="*/ 1651689 w 2815521"/>
                  <a:gd name="connsiteY9" fmla="*/ 95969 h 3110822"/>
                  <a:gd name="connsiteX10" fmla="*/ 2160845 w 2815521"/>
                  <a:gd name="connsiteY10" fmla="*/ 23495 h 3110822"/>
                  <a:gd name="connsiteX11" fmla="*/ 2556691 w 2815521"/>
                  <a:gd name="connsiteY11" fmla="*/ 148576 h 3110822"/>
                  <a:gd name="connsiteX12" fmla="*/ 2767122 w 2815521"/>
                  <a:gd name="connsiteY12" fmla="*/ 501012 h 3110822"/>
                  <a:gd name="connsiteX13" fmla="*/ 2680056 w 2815521"/>
                  <a:gd name="connsiteY13" fmla="*/ 1102507 h 3110822"/>
                  <a:gd name="connsiteX14" fmla="*/ 2226451 w 2815521"/>
                  <a:gd name="connsiteY14" fmla="*/ 1846988 h 3110822"/>
                  <a:gd name="connsiteX15" fmla="*/ 1509685 w 2815521"/>
                  <a:gd name="connsiteY15" fmla="*/ 2517523 h 3110822"/>
                  <a:gd name="connsiteX16" fmla="*/ 711493 w 2815521"/>
                  <a:gd name="connsiteY16" fmla="*/ 2955553 h 3110822"/>
                  <a:gd name="connsiteX17" fmla="*/ 19253 w 2815521"/>
                  <a:gd name="connsiteY17" fmla="*/ 3070825 h 3110822"/>
                  <a:gd name="connsiteX18" fmla="*/ 0 w 2815521"/>
                  <a:gd name="connsiteY18" fmla="*/ 3105897 h 3110822"/>
                  <a:gd name="connsiteX19" fmla="*/ 706098 w 2815521"/>
                  <a:gd name="connsiteY19" fmla="*/ 2990871 h 3110822"/>
                  <a:gd name="connsiteX20" fmla="*/ 1522438 w 2815521"/>
                  <a:gd name="connsiteY20" fmla="*/ 2544133 h 3110822"/>
                  <a:gd name="connsiteX21" fmla="*/ 2255514 w 2815521"/>
                  <a:gd name="connsiteY21" fmla="*/ 1857902 h 3110822"/>
                  <a:gd name="connsiteX22" fmla="*/ 2717458 w 2815521"/>
                  <a:gd name="connsiteY22" fmla="*/ 1096744 h 3110822"/>
                  <a:gd name="connsiteX23" fmla="*/ 2803175 w 2815521"/>
                  <a:gd name="connsiteY23" fmla="*/ 483721 h 3110822"/>
                  <a:gd name="connsiteX24" fmla="*/ 2585632 w 2815521"/>
                  <a:gd name="connsiteY24" fmla="*/ 126381 h 3110822"/>
                  <a:gd name="connsiteX25" fmla="*/ 2180711 w 2815521"/>
                  <a:gd name="connsiteY25" fmla="*/ 1054 h 3110822"/>
                  <a:gd name="connsiteX26" fmla="*/ 1662236 w 2815521"/>
                  <a:gd name="connsiteY26" fmla="*/ 76348 h 311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15521" h="3110822">
                    <a:moveTo>
                      <a:pt x="1662236" y="76348"/>
                    </a:moveTo>
                    <a:cubicBezTo>
                      <a:pt x="1540465" y="112769"/>
                      <a:pt x="1416855" y="161085"/>
                      <a:pt x="1294103" y="218966"/>
                    </a:cubicBezTo>
                    <a:cubicBezTo>
                      <a:pt x="1173927" y="275620"/>
                      <a:pt x="1053628" y="341962"/>
                      <a:pt x="935414" y="416153"/>
                    </a:cubicBezTo>
                    <a:cubicBezTo>
                      <a:pt x="818794" y="489362"/>
                      <a:pt x="703400" y="570788"/>
                      <a:pt x="591439" y="658958"/>
                    </a:cubicBezTo>
                    <a:cubicBezTo>
                      <a:pt x="479970" y="746761"/>
                      <a:pt x="370953" y="842043"/>
                      <a:pt x="266595" y="943703"/>
                    </a:cubicBezTo>
                    <a:lnTo>
                      <a:pt x="276283" y="949589"/>
                    </a:lnTo>
                    <a:cubicBezTo>
                      <a:pt x="379169" y="849401"/>
                      <a:pt x="486592" y="755467"/>
                      <a:pt x="596590" y="668891"/>
                    </a:cubicBezTo>
                    <a:cubicBezTo>
                      <a:pt x="706956" y="581947"/>
                      <a:pt x="820756" y="501748"/>
                      <a:pt x="935782" y="429642"/>
                    </a:cubicBezTo>
                    <a:cubicBezTo>
                      <a:pt x="1052279" y="356678"/>
                      <a:pt x="1170861" y="291439"/>
                      <a:pt x="1289321" y="235766"/>
                    </a:cubicBezTo>
                    <a:cubicBezTo>
                      <a:pt x="1410233" y="178866"/>
                      <a:pt x="1532003" y="131531"/>
                      <a:pt x="1651689" y="95969"/>
                    </a:cubicBezTo>
                    <a:cubicBezTo>
                      <a:pt x="1840047" y="40050"/>
                      <a:pt x="2011483" y="16382"/>
                      <a:pt x="2160845" y="23495"/>
                    </a:cubicBezTo>
                    <a:cubicBezTo>
                      <a:pt x="2319036" y="31098"/>
                      <a:pt x="2453683" y="73160"/>
                      <a:pt x="2556691" y="148576"/>
                    </a:cubicBezTo>
                    <a:cubicBezTo>
                      <a:pt x="2666444" y="228898"/>
                      <a:pt x="2740267" y="347235"/>
                      <a:pt x="2767122" y="501012"/>
                    </a:cubicBezTo>
                    <a:cubicBezTo>
                      <a:pt x="2795695" y="664599"/>
                      <a:pt x="2770801" y="867182"/>
                      <a:pt x="2680056" y="1102507"/>
                    </a:cubicBezTo>
                    <a:cubicBezTo>
                      <a:pt x="2584650" y="1349850"/>
                      <a:pt x="2428053" y="1603814"/>
                      <a:pt x="2226451" y="1846988"/>
                    </a:cubicBezTo>
                    <a:cubicBezTo>
                      <a:pt x="2020803" y="2095189"/>
                      <a:pt x="1774809" y="2324382"/>
                      <a:pt x="1509685" y="2517523"/>
                    </a:cubicBezTo>
                    <a:cubicBezTo>
                      <a:pt x="1247382" y="2708701"/>
                      <a:pt x="974164" y="2858922"/>
                      <a:pt x="711493" y="2955553"/>
                    </a:cubicBezTo>
                    <a:cubicBezTo>
                      <a:pt x="458755" y="3048384"/>
                      <a:pt x="222326" y="3089219"/>
                      <a:pt x="19253" y="3070825"/>
                    </a:cubicBezTo>
                    <a:lnTo>
                      <a:pt x="0" y="3105897"/>
                    </a:lnTo>
                    <a:cubicBezTo>
                      <a:pt x="206875" y="3125762"/>
                      <a:pt x="448086" y="3085172"/>
                      <a:pt x="706098" y="2990871"/>
                    </a:cubicBezTo>
                    <a:cubicBezTo>
                      <a:pt x="974655" y="2892890"/>
                      <a:pt x="1254004" y="2739604"/>
                      <a:pt x="1522438" y="2544133"/>
                    </a:cubicBezTo>
                    <a:cubicBezTo>
                      <a:pt x="1793694" y="2346578"/>
                      <a:pt x="2045451" y="2111989"/>
                      <a:pt x="2255514" y="1857902"/>
                    </a:cubicBezTo>
                    <a:cubicBezTo>
                      <a:pt x="2461286" y="1609087"/>
                      <a:pt x="2620826" y="1349359"/>
                      <a:pt x="2717458" y="1096744"/>
                    </a:cubicBezTo>
                    <a:cubicBezTo>
                      <a:pt x="2809184" y="856514"/>
                      <a:pt x="2833465" y="650129"/>
                      <a:pt x="2803175" y="483721"/>
                    </a:cubicBezTo>
                    <a:cubicBezTo>
                      <a:pt x="2774725" y="327369"/>
                      <a:pt x="2698328" y="207561"/>
                      <a:pt x="2585632" y="126381"/>
                    </a:cubicBezTo>
                    <a:cubicBezTo>
                      <a:pt x="2479926" y="50228"/>
                      <a:pt x="2342090" y="8166"/>
                      <a:pt x="2180711" y="1054"/>
                    </a:cubicBezTo>
                    <a:cubicBezTo>
                      <a:pt x="2028283" y="-5568"/>
                      <a:pt x="1853782" y="18958"/>
                      <a:pt x="1662236" y="76348"/>
                    </a:cubicBezTo>
                  </a:path>
                </a:pathLst>
              </a:custGeom>
              <a:gradFill>
                <a:gsLst>
                  <a:gs pos="0">
                    <a:srgbClr val="27FEFF"/>
                  </a:gs>
                  <a:gs pos="50000">
                    <a:srgbClr val="22F3DA"/>
                  </a:gs>
                  <a:gs pos="100000">
                    <a:srgbClr val="1DE9B6"/>
                  </a:gs>
                </a:gsLst>
                <a:lin ang="3292395" scaled="1"/>
              </a:gradFill>
              <a:ln w="0" cap="flat">
                <a:noFill/>
                <a:prstDash val="solid"/>
                <a:miter/>
              </a:ln>
            </p:spPr>
            <p:txBody>
              <a:bodyPr rtlCol="0" anchor="ctr"/>
              <a:lstStyle/>
              <a:p>
                <a:endParaRPr lang="en-US"/>
              </a:p>
            </p:txBody>
          </p:sp>
        </p:grpSp>
      </p:grpSp>
      <p:grpSp>
        <p:nvGrpSpPr>
          <p:cNvPr id="341" name="Graphic 5">
            <a:extLst>
              <a:ext uri="{FF2B5EF4-FFF2-40B4-BE49-F238E27FC236}">
                <a16:creationId xmlns:a16="http://schemas.microsoft.com/office/drawing/2014/main" id="{199D5B0D-A93B-A2DD-A978-051B30D1C1F4}"/>
              </a:ext>
            </a:extLst>
          </p:cNvPr>
          <p:cNvGrpSpPr/>
          <p:nvPr/>
        </p:nvGrpSpPr>
        <p:grpSpPr>
          <a:xfrm>
            <a:off x="6962556" y="1555920"/>
            <a:ext cx="3705356" cy="3469908"/>
            <a:chOff x="6962556" y="1555920"/>
            <a:chExt cx="3705356" cy="3469908"/>
          </a:xfrm>
        </p:grpSpPr>
        <p:grpSp>
          <p:nvGrpSpPr>
            <p:cNvPr id="342" name="Graphic 5">
              <a:extLst>
                <a:ext uri="{FF2B5EF4-FFF2-40B4-BE49-F238E27FC236}">
                  <a16:creationId xmlns:a16="http://schemas.microsoft.com/office/drawing/2014/main" id="{4649C2BC-CFC9-B792-899F-FF252B05A258}"/>
                </a:ext>
              </a:extLst>
            </p:cNvPr>
            <p:cNvGrpSpPr/>
            <p:nvPr/>
          </p:nvGrpSpPr>
          <p:grpSpPr>
            <a:xfrm>
              <a:off x="7404633" y="2000289"/>
              <a:ext cx="2819037" cy="2582113"/>
              <a:chOff x="7404633" y="2000289"/>
              <a:chExt cx="2819037" cy="2582113"/>
            </a:xfrm>
          </p:grpSpPr>
          <p:sp>
            <p:nvSpPr>
              <p:cNvPr id="349" name="Freeform: Shape 348">
                <a:extLst>
                  <a:ext uri="{FF2B5EF4-FFF2-40B4-BE49-F238E27FC236}">
                    <a16:creationId xmlns:a16="http://schemas.microsoft.com/office/drawing/2014/main" id="{EB46390E-1345-A649-B93B-CE88EF7BB3B7}"/>
                  </a:ext>
                </a:extLst>
              </p:cNvPr>
              <p:cNvSpPr/>
              <p:nvPr/>
            </p:nvSpPr>
            <p:spPr>
              <a:xfrm>
                <a:off x="7960878" y="2057718"/>
                <a:ext cx="1330769" cy="894946"/>
              </a:xfrm>
              <a:custGeom>
                <a:avLst/>
                <a:gdLst>
                  <a:gd name="connsiteX0" fmla="*/ 175727 w 1330769"/>
                  <a:gd name="connsiteY0" fmla="*/ 702419 h 894946"/>
                  <a:gd name="connsiteX1" fmla="*/ 130600 w 1330769"/>
                  <a:gd name="connsiteY1" fmla="*/ 746197 h 894946"/>
                  <a:gd name="connsiteX2" fmla="*/ 86208 w 1330769"/>
                  <a:gd name="connsiteY2" fmla="*/ 790834 h 894946"/>
                  <a:gd name="connsiteX3" fmla="*/ 42675 w 1330769"/>
                  <a:gd name="connsiteY3" fmla="*/ 836329 h 894946"/>
                  <a:gd name="connsiteX4" fmla="*/ 0 w 1330769"/>
                  <a:gd name="connsiteY4" fmla="*/ 882683 h 894946"/>
                  <a:gd name="connsiteX5" fmla="*/ 42675 w 1330769"/>
                  <a:gd name="connsiteY5" fmla="*/ 894946 h 894946"/>
                  <a:gd name="connsiteX6" fmla="*/ 82775 w 1330769"/>
                  <a:gd name="connsiteY6" fmla="*/ 851290 h 894946"/>
                  <a:gd name="connsiteX7" fmla="*/ 123733 w 1330769"/>
                  <a:gd name="connsiteY7" fmla="*/ 808370 h 894946"/>
                  <a:gd name="connsiteX8" fmla="*/ 165549 w 1330769"/>
                  <a:gd name="connsiteY8" fmla="*/ 766308 h 894946"/>
                  <a:gd name="connsiteX9" fmla="*/ 208101 w 1330769"/>
                  <a:gd name="connsiteY9" fmla="*/ 724983 h 894946"/>
                  <a:gd name="connsiteX10" fmla="*/ 175973 w 1330769"/>
                  <a:gd name="connsiteY10" fmla="*/ 702296 h 894946"/>
                  <a:gd name="connsiteX11" fmla="*/ 409458 w 1330769"/>
                  <a:gd name="connsiteY11" fmla="*/ 499223 h 894946"/>
                  <a:gd name="connsiteX12" fmla="*/ 360284 w 1330769"/>
                  <a:gd name="connsiteY12" fmla="*/ 538954 h 894946"/>
                  <a:gd name="connsiteX13" fmla="*/ 311723 w 1330769"/>
                  <a:gd name="connsiteY13" fmla="*/ 579667 h 894946"/>
                  <a:gd name="connsiteX14" fmla="*/ 263897 w 1330769"/>
                  <a:gd name="connsiteY14" fmla="*/ 621361 h 894946"/>
                  <a:gd name="connsiteX15" fmla="*/ 216808 w 1330769"/>
                  <a:gd name="connsiteY15" fmla="*/ 663913 h 894946"/>
                  <a:gd name="connsiteX16" fmla="*/ 246484 w 1330769"/>
                  <a:gd name="connsiteY16" fmla="*/ 688807 h 894946"/>
                  <a:gd name="connsiteX17" fmla="*/ 290876 w 1330769"/>
                  <a:gd name="connsiteY17" fmla="*/ 648707 h 894946"/>
                  <a:gd name="connsiteX18" fmla="*/ 336003 w 1330769"/>
                  <a:gd name="connsiteY18" fmla="*/ 609466 h 894946"/>
                  <a:gd name="connsiteX19" fmla="*/ 381744 w 1330769"/>
                  <a:gd name="connsiteY19" fmla="*/ 571083 h 894946"/>
                  <a:gd name="connsiteX20" fmla="*/ 428098 w 1330769"/>
                  <a:gd name="connsiteY20" fmla="*/ 533681 h 894946"/>
                  <a:gd name="connsiteX21" fmla="*/ 409581 w 1330769"/>
                  <a:gd name="connsiteY21" fmla="*/ 499345 h 894946"/>
                  <a:gd name="connsiteX22" fmla="*/ 658640 w 1330769"/>
                  <a:gd name="connsiteY22" fmla="*/ 319326 h 894946"/>
                  <a:gd name="connsiteX23" fmla="*/ 606645 w 1330769"/>
                  <a:gd name="connsiteY23" fmla="*/ 354030 h 894946"/>
                  <a:gd name="connsiteX24" fmla="*/ 555141 w 1330769"/>
                  <a:gd name="connsiteY24" fmla="*/ 389837 h 894946"/>
                  <a:gd name="connsiteX25" fmla="*/ 504128 w 1330769"/>
                  <a:gd name="connsiteY25" fmla="*/ 426749 h 894946"/>
                  <a:gd name="connsiteX26" fmla="*/ 453727 w 1330769"/>
                  <a:gd name="connsiteY26" fmla="*/ 464641 h 894946"/>
                  <a:gd name="connsiteX27" fmla="*/ 469792 w 1330769"/>
                  <a:gd name="connsiteY27" fmla="*/ 500939 h 894946"/>
                  <a:gd name="connsiteX28" fmla="*/ 517249 w 1330769"/>
                  <a:gd name="connsiteY28" fmla="*/ 465254 h 894946"/>
                  <a:gd name="connsiteX29" fmla="*/ 565319 w 1330769"/>
                  <a:gd name="connsiteY29" fmla="*/ 430550 h 894946"/>
                  <a:gd name="connsiteX30" fmla="*/ 613881 w 1330769"/>
                  <a:gd name="connsiteY30" fmla="*/ 396950 h 894946"/>
                  <a:gd name="connsiteX31" fmla="*/ 662932 w 1330769"/>
                  <a:gd name="connsiteY31" fmla="*/ 364331 h 894946"/>
                  <a:gd name="connsiteX32" fmla="*/ 658640 w 1330769"/>
                  <a:gd name="connsiteY32" fmla="*/ 319203 h 894946"/>
                  <a:gd name="connsiteX33" fmla="*/ 917755 w 1330769"/>
                  <a:gd name="connsiteY33" fmla="*/ 167634 h 894946"/>
                  <a:gd name="connsiteX34" fmla="*/ 864044 w 1330769"/>
                  <a:gd name="connsiteY34" fmla="*/ 196206 h 894946"/>
                  <a:gd name="connsiteX35" fmla="*/ 810700 w 1330769"/>
                  <a:gd name="connsiteY35" fmla="*/ 226128 h 894946"/>
                  <a:gd name="connsiteX36" fmla="*/ 757724 w 1330769"/>
                  <a:gd name="connsiteY36" fmla="*/ 257276 h 894946"/>
                  <a:gd name="connsiteX37" fmla="*/ 705239 w 1330769"/>
                  <a:gd name="connsiteY37" fmla="*/ 289527 h 894946"/>
                  <a:gd name="connsiteX38" fmla="*/ 706956 w 1330769"/>
                  <a:gd name="connsiteY38" fmla="*/ 336371 h 894946"/>
                  <a:gd name="connsiteX39" fmla="*/ 756375 w 1330769"/>
                  <a:gd name="connsiteY39" fmla="*/ 306205 h 894946"/>
                  <a:gd name="connsiteX40" fmla="*/ 806163 w 1330769"/>
                  <a:gd name="connsiteY40" fmla="*/ 277142 h 894946"/>
                  <a:gd name="connsiteX41" fmla="*/ 856318 w 1330769"/>
                  <a:gd name="connsiteY41" fmla="*/ 249305 h 894946"/>
                  <a:gd name="connsiteX42" fmla="*/ 906841 w 1330769"/>
                  <a:gd name="connsiteY42" fmla="*/ 222694 h 894946"/>
                  <a:gd name="connsiteX43" fmla="*/ 917878 w 1330769"/>
                  <a:gd name="connsiteY43" fmla="*/ 167879 h 894946"/>
                  <a:gd name="connsiteX44" fmla="*/ 1180304 w 1330769"/>
                  <a:gd name="connsiteY44" fmla="*/ 50155 h 894946"/>
                  <a:gd name="connsiteX45" fmla="*/ 1126102 w 1330769"/>
                  <a:gd name="connsiteY45" fmla="*/ 71370 h 894946"/>
                  <a:gd name="connsiteX46" fmla="*/ 1072268 w 1330769"/>
                  <a:gd name="connsiteY46" fmla="*/ 94056 h 894946"/>
                  <a:gd name="connsiteX47" fmla="*/ 1018679 w 1330769"/>
                  <a:gd name="connsiteY47" fmla="*/ 118092 h 894946"/>
                  <a:gd name="connsiteX48" fmla="*/ 965458 w 1330769"/>
                  <a:gd name="connsiteY48" fmla="*/ 143599 h 894946"/>
                  <a:gd name="connsiteX49" fmla="*/ 951478 w 1330769"/>
                  <a:gd name="connsiteY49" fmla="*/ 200131 h 894946"/>
                  <a:gd name="connsiteX50" fmla="*/ 1001388 w 1330769"/>
                  <a:gd name="connsiteY50" fmla="*/ 176463 h 894946"/>
                  <a:gd name="connsiteX51" fmla="*/ 1051666 w 1330769"/>
                  <a:gd name="connsiteY51" fmla="*/ 154145 h 894946"/>
                  <a:gd name="connsiteX52" fmla="*/ 1102189 w 1330769"/>
                  <a:gd name="connsiteY52" fmla="*/ 133175 h 894946"/>
                  <a:gd name="connsiteX53" fmla="*/ 1152957 w 1330769"/>
                  <a:gd name="connsiteY53" fmla="*/ 113677 h 894946"/>
                  <a:gd name="connsiteX54" fmla="*/ 1180426 w 1330769"/>
                  <a:gd name="connsiteY54" fmla="*/ 50155 h 894946"/>
                  <a:gd name="connsiteX55" fmla="*/ 1330769 w 1330769"/>
                  <a:gd name="connsiteY55" fmla="*/ 245 h 894946"/>
                  <a:gd name="connsiteX56" fmla="*/ 1305017 w 1330769"/>
                  <a:gd name="connsiteY56" fmla="*/ 7848 h 894946"/>
                  <a:gd name="connsiteX57" fmla="*/ 1279265 w 1330769"/>
                  <a:gd name="connsiteY57" fmla="*/ 15819 h 894946"/>
                  <a:gd name="connsiteX58" fmla="*/ 1253513 w 1330769"/>
                  <a:gd name="connsiteY58" fmla="*/ 24158 h 894946"/>
                  <a:gd name="connsiteX59" fmla="*/ 1227884 w 1330769"/>
                  <a:gd name="connsiteY59" fmla="*/ 32865 h 894946"/>
                  <a:gd name="connsiteX60" fmla="*/ 1197349 w 1330769"/>
                  <a:gd name="connsiteY60" fmla="*/ 97735 h 894946"/>
                  <a:gd name="connsiteX61" fmla="*/ 1221384 w 1330769"/>
                  <a:gd name="connsiteY61" fmla="*/ 89764 h 894946"/>
                  <a:gd name="connsiteX62" fmla="*/ 1245420 w 1330769"/>
                  <a:gd name="connsiteY62" fmla="*/ 82039 h 894946"/>
                  <a:gd name="connsiteX63" fmla="*/ 1269455 w 1330769"/>
                  <a:gd name="connsiteY63" fmla="*/ 74681 h 894946"/>
                  <a:gd name="connsiteX64" fmla="*/ 1293613 w 1330769"/>
                  <a:gd name="connsiteY64" fmla="*/ 67691 h 894946"/>
                  <a:gd name="connsiteX65" fmla="*/ 1330769 w 1330769"/>
                  <a:gd name="connsiteY65"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0769" h="894946">
                    <a:moveTo>
                      <a:pt x="175727" y="702419"/>
                    </a:moveTo>
                    <a:cubicBezTo>
                      <a:pt x="160521" y="716889"/>
                      <a:pt x="145438" y="731482"/>
                      <a:pt x="130600" y="746197"/>
                    </a:cubicBezTo>
                    <a:cubicBezTo>
                      <a:pt x="115639" y="760913"/>
                      <a:pt x="100801" y="775873"/>
                      <a:pt x="86208" y="790834"/>
                    </a:cubicBezTo>
                    <a:cubicBezTo>
                      <a:pt x="71493" y="805918"/>
                      <a:pt x="57022" y="821001"/>
                      <a:pt x="42675" y="836329"/>
                    </a:cubicBezTo>
                    <a:cubicBezTo>
                      <a:pt x="28327" y="851658"/>
                      <a:pt x="14102" y="867109"/>
                      <a:pt x="0" y="882683"/>
                    </a:cubicBezTo>
                    <a:lnTo>
                      <a:pt x="42675" y="894946"/>
                    </a:lnTo>
                    <a:cubicBezTo>
                      <a:pt x="55919" y="880231"/>
                      <a:pt x="69285" y="865761"/>
                      <a:pt x="82775" y="851290"/>
                    </a:cubicBezTo>
                    <a:cubicBezTo>
                      <a:pt x="96264" y="836820"/>
                      <a:pt x="109876" y="822595"/>
                      <a:pt x="123733" y="808370"/>
                    </a:cubicBezTo>
                    <a:cubicBezTo>
                      <a:pt x="137467" y="794268"/>
                      <a:pt x="151447" y="780166"/>
                      <a:pt x="165549" y="766308"/>
                    </a:cubicBezTo>
                    <a:cubicBezTo>
                      <a:pt x="179651" y="752451"/>
                      <a:pt x="193754" y="738594"/>
                      <a:pt x="208101" y="724983"/>
                    </a:cubicBezTo>
                    <a:lnTo>
                      <a:pt x="175973" y="702296"/>
                    </a:lnTo>
                    <a:moveTo>
                      <a:pt x="409458" y="499223"/>
                    </a:moveTo>
                    <a:cubicBezTo>
                      <a:pt x="392903" y="512344"/>
                      <a:pt x="376594" y="525588"/>
                      <a:pt x="360284" y="538954"/>
                    </a:cubicBezTo>
                    <a:cubicBezTo>
                      <a:pt x="343974" y="552321"/>
                      <a:pt x="327787" y="565933"/>
                      <a:pt x="311723" y="579667"/>
                    </a:cubicBezTo>
                    <a:cubicBezTo>
                      <a:pt x="295658" y="593402"/>
                      <a:pt x="279717" y="607259"/>
                      <a:pt x="263897" y="621361"/>
                    </a:cubicBezTo>
                    <a:cubicBezTo>
                      <a:pt x="248078" y="635341"/>
                      <a:pt x="232382" y="649566"/>
                      <a:pt x="216808" y="663913"/>
                    </a:cubicBezTo>
                    <a:lnTo>
                      <a:pt x="246484" y="688807"/>
                    </a:lnTo>
                    <a:cubicBezTo>
                      <a:pt x="261200" y="675318"/>
                      <a:pt x="275915" y="661951"/>
                      <a:pt x="290876" y="648707"/>
                    </a:cubicBezTo>
                    <a:cubicBezTo>
                      <a:pt x="305837" y="635463"/>
                      <a:pt x="320797" y="622342"/>
                      <a:pt x="336003" y="609466"/>
                    </a:cubicBezTo>
                    <a:cubicBezTo>
                      <a:pt x="351087" y="596467"/>
                      <a:pt x="366415" y="583714"/>
                      <a:pt x="381744" y="571083"/>
                    </a:cubicBezTo>
                    <a:cubicBezTo>
                      <a:pt x="397073" y="558452"/>
                      <a:pt x="412524" y="545944"/>
                      <a:pt x="428098" y="533681"/>
                    </a:cubicBezTo>
                    <a:lnTo>
                      <a:pt x="409581" y="499345"/>
                    </a:lnTo>
                    <a:moveTo>
                      <a:pt x="658640" y="319326"/>
                    </a:moveTo>
                    <a:cubicBezTo>
                      <a:pt x="641227" y="330730"/>
                      <a:pt x="623814" y="342257"/>
                      <a:pt x="606645" y="354030"/>
                    </a:cubicBezTo>
                    <a:cubicBezTo>
                      <a:pt x="589355" y="365802"/>
                      <a:pt x="572187" y="377697"/>
                      <a:pt x="555141" y="389837"/>
                    </a:cubicBezTo>
                    <a:cubicBezTo>
                      <a:pt x="538096" y="401978"/>
                      <a:pt x="521050" y="414241"/>
                      <a:pt x="504128" y="426749"/>
                    </a:cubicBezTo>
                    <a:cubicBezTo>
                      <a:pt x="487205" y="439257"/>
                      <a:pt x="470405" y="451888"/>
                      <a:pt x="453727" y="464641"/>
                    </a:cubicBezTo>
                    <a:lnTo>
                      <a:pt x="469792" y="500939"/>
                    </a:lnTo>
                    <a:cubicBezTo>
                      <a:pt x="485488" y="488922"/>
                      <a:pt x="501430" y="477027"/>
                      <a:pt x="517249" y="465254"/>
                    </a:cubicBezTo>
                    <a:cubicBezTo>
                      <a:pt x="533191" y="453482"/>
                      <a:pt x="549133" y="441955"/>
                      <a:pt x="565319" y="430550"/>
                    </a:cubicBezTo>
                    <a:cubicBezTo>
                      <a:pt x="581384" y="419146"/>
                      <a:pt x="597571" y="407987"/>
                      <a:pt x="613881" y="396950"/>
                    </a:cubicBezTo>
                    <a:cubicBezTo>
                      <a:pt x="630190" y="385913"/>
                      <a:pt x="646500" y="374999"/>
                      <a:pt x="662932" y="364331"/>
                    </a:cubicBezTo>
                    <a:lnTo>
                      <a:pt x="658640" y="319203"/>
                    </a:lnTo>
                    <a:moveTo>
                      <a:pt x="917755" y="167634"/>
                    </a:moveTo>
                    <a:cubicBezTo>
                      <a:pt x="899851" y="176954"/>
                      <a:pt x="881825" y="186519"/>
                      <a:pt x="864044" y="196206"/>
                    </a:cubicBezTo>
                    <a:cubicBezTo>
                      <a:pt x="846262" y="205894"/>
                      <a:pt x="828359" y="215950"/>
                      <a:pt x="810700" y="226128"/>
                    </a:cubicBezTo>
                    <a:cubicBezTo>
                      <a:pt x="793042" y="236306"/>
                      <a:pt x="775383" y="246607"/>
                      <a:pt x="757724" y="257276"/>
                    </a:cubicBezTo>
                    <a:cubicBezTo>
                      <a:pt x="740188" y="267822"/>
                      <a:pt x="722652" y="278613"/>
                      <a:pt x="705239" y="289527"/>
                    </a:cubicBezTo>
                    <a:lnTo>
                      <a:pt x="706956" y="336371"/>
                    </a:lnTo>
                    <a:cubicBezTo>
                      <a:pt x="723388" y="326070"/>
                      <a:pt x="739820" y="316015"/>
                      <a:pt x="756375" y="306205"/>
                    </a:cubicBezTo>
                    <a:cubicBezTo>
                      <a:pt x="772930" y="296272"/>
                      <a:pt x="789485" y="286584"/>
                      <a:pt x="806163" y="277142"/>
                    </a:cubicBezTo>
                    <a:cubicBezTo>
                      <a:pt x="822840" y="267576"/>
                      <a:pt x="839518" y="258379"/>
                      <a:pt x="856318" y="249305"/>
                    </a:cubicBezTo>
                    <a:cubicBezTo>
                      <a:pt x="873118" y="240230"/>
                      <a:pt x="890041" y="231278"/>
                      <a:pt x="906841" y="222694"/>
                    </a:cubicBezTo>
                    <a:lnTo>
                      <a:pt x="917878" y="167879"/>
                    </a:lnTo>
                    <a:moveTo>
                      <a:pt x="1180304" y="50155"/>
                    </a:moveTo>
                    <a:cubicBezTo>
                      <a:pt x="1162277" y="56900"/>
                      <a:pt x="1144128" y="64012"/>
                      <a:pt x="1126102" y="71370"/>
                    </a:cubicBezTo>
                    <a:cubicBezTo>
                      <a:pt x="1108075" y="78605"/>
                      <a:pt x="1090171" y="86208"/>
                      <a:pt x="1072268" y="94056"/>
                    </a:cubicBezTo>
                    <a:cubicBezTo>
                      <a:pt x="1054364" y="101782"/>
                      <a:pt x="1036583" y="109876"/>
                      <a:pt x="1018679" y="118092"/>
                    </a:cubicBezTo>
                    <a:cubicBezTo>
                      <a:pt x="1000898" y="126308"/>
                      <a:pt x="983116" y="134892"/>
                      <a:pt x="965458" y="143599"/>
                    </a:cubicBezTo>
                    <a:lnTo>
                      <a:pt x="951478" y="200131"/>
                    </a:lnTo>
                    <a:cubicBezTo>
                      <a:pt x="968156" y="192037"/>
                      <a:pt x="984710" y="184189"/>
                      <a:pt x="1001388" y="176463"/>
                    </a:cubicBezTo>
                    <a:cubicBezTo>
                      <a:pt x="1018066" y="168737"/>
                      <a:pt x="1034866" y="161380"/>
                      <a:pt x="1051666" y="154145"/>
                    </a:cubicBezTo>
                    <a:cubicBezTo>
                      <a:pt x="1068466" y="146910"/>
                      <a:pt x="1085389" y="139920"/>
                      <a:pt x="1102189" y="133175"/>
                    </a:cubicBezTo>
                    <a:cubicBezTo>
                      <a:pt x="1119112" y="126431"/>
                      <a:pt x="1136035" y="119931"/>
                      <a:pt x="1152957" y="113677"/>
                    </a:cubicBezTo>
                    <a:lnTo>
                      <a:pt x="1180426" y="50155"/>
                    </a:lnTo>
                    <a:moveTo>
                      <a:pt x="1330769" y="245"/>
                    </a:moveTo>
                    <a:cubicBezTo>
                      <a:pt x="1322185" y="2698"/>
                      <a:pt x="1313601" y="5273"/>
                      <a:pt x="1305017" y="7848"/>
                    </a:cubicBezTo>
                    <a:cubicBezTo>
                      <a:pt x="1296433" y="10424"/>
                      <a:pt x="1287849" y="13121"/>
                      <a:pt x="1279265" y="15819"/>
                    </a:cubicBezTo>
                    <a:cubicBezTo>
                      <a:pt x="1270681" y="18517"/>
                      <a:pt x="1262097" y="21338"/>
                      <a:pt x="1253513" y="24158"/>
                    </a:cubicBezTo>
                    <a:cubicBezTo>
                      <a:pt x="1244929" y="26978"/>
                      <a:pt x="1236468" y="29921"/>
                      <a:pt x="1227884" y="32865"/>
                    </a:cubicBezTo>
                    <a:lnTo>
                      <a:pt x="1197349" y="97735"/>
                    </a:lnTo>
                    <a:cubicBezTo>
                      <a:pt x="1205320" y="95037"/>
                      <a:pt x="1213414" y="92340"/>
                      <a:pt x="1221384" y="89764"/>
                    </a:cubicBezTo>
                    <a:cubicBezTo>
                      <a:pt x="1229355" y="87189"/>
                      <a:pt x="1237449" y="84614"/>
                      <a:pt x="1245420" y="82039"/>
                    </a:cubicBezTo>
                    <a:cubicBezTo>
                      <a:pt x="1253513" y="79586"/>
                      <a:pt x="1261484" y="77134"/>
                      <a:pt x="1269455" y="74681"/>
                    </a:cubicBezTo>
                    <a:cubicBezTo>
                      <a:pt x="1277548" y="72351"/>
                      <a:pt x="1285519" y="70021"/>
                      <a:pt x="1293613" y="67691"/>
                    </a:cubicBezTo>
                    <a:lnTo>
                      <a:pt x="1330769" y="0"/>
                    </a:lnTo>
                  </a:path>
                </a:pathLst>
              </a:custGeom>
              <a:solidFill>
                <a:srgbClr val="FDC42F"/>
              </a:solidFill>
              <a:ln w="0"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E355DB4F-5876-1AB9-986A-33D155E23ACC}"/>
                  </a:ext>
                </a:extLst>
              </p:cNvPr>
              <p:cNvSpPr/>
              <p:nvPr/>
            </p:nvSpPr>
            <p:spPr>
              <a:xfrm>
                <a:off x="7404633" y="2940401"/>
                <a:ext cx="598797" cy="1477188"/>
              </a:xfrm>
              <a:custGeom>
                <a:avLst/>
                <a:gdLst>
                  <a:gd name="connsiteX0" fmla="*/ 123978 w 598797"/>
                  <a:gd name="connsiteY0" fmla="*/ 1261239 h 1477188"/>
                  <a:gd name="connsiteX1" fmla="*/ 36176 w 598797"/>
                  <a:gd name="connsiteY1" fmla="*/ 1340457 h 1477188"/>
                  <a:gd name="connsiteX2" fmla="*/ 52117 w 598797"/>
                  <a:gd name="connsiteY2" fmla="*/ 1377369 h 1477188"/>
                  <a:gd name="connsiteX3" fmla="*/ 71125 w 598797"/>
                  <a:gd name="connsiteY3" fmla="*/ 1412563 h 1477188"/>
                  <a:gd name="connsiteX4" fmla="*/ 93321 w 598797"/>
                  <a:gd name="connsiteY4" fmla="*/ 1445918 h 1477188"/>
                  <a:gd name="connsiteX5" fmla="*/ 118705 w 598797"/>
                  <a:gd name="connsiteY5" fmla="*/ 1477188 h 1477188"/>
                  <a:gd name="connsiteX6" fmla="*/ 204055 w 598797"/>
                  <a:gd name="connsiteY6" fmla="*/ 1384849 h 1477188"/>
                  <a:gd name="connsiteX7" fmla="*/ 179651 w 598797"/>
                  <a:gd name="connsiteY7" fmla="*/ 1356767 h 1477188"/>
                  <a:gd name="connsiteX8" fmla="*/ 158191 w 598797"/>
                  <a:gd name="connsiteY8" fmla="*/ 1326723 h 1477188"/>
                  <a:gd name="connsiteX9" fmla="*/ 139674 w 598797"/>
                  <a:gd name="connsiteY9" fmla="*/ 1294839 h 1477188"/>
                  <a:gd name="connsiteX10" fmla="*/ 123978 w 598797"/>
                  <a:gd name="connsiteY10" fmla="*/ 1261361 h 1477188"/>
                  <a:gd name="connsiteX11" fmla="*/ 86453 w 598797"/>
                  <a:gd name="connsiteY11" fmla="*/ 1075824 h 1477188"/>
                  <a:gd name="connsiteX12" fmla="*/ 0 w 598797"/>
                  <a:gd name="connsiteY12" fmla="*/ 1138119 h 1477188"/>
                  <a:gd name="connsiteX13" fmla="*/ 1962 w 598797"/>
                  <a:gd name="connsiteY13" fmla="*/ 1182021 h 1477188"/>
                  <a:gd name="connsiteX14" fmla="*/ 6622 w 598797"/>
                  <a:gd name="connsiteY14" fmla="*/ 1224695 h 1477188"/>
                  <a:gd name="connsiteX15" fmla="*/ 14102 w 598797"/>
                  <a:gd name="connsiteY15" fmla="*/ 1266144 h 1477188"/>
                  <a:gd name="connsiteX16" fmla="*/ 24526 w 598797"/>
                  <a:gd name="connsiteY16" fmla="*/ 1306244 h 1477188"/>
                  <a:gd name="connsiteX17" fmla="*/ 112451 w 598797"/>
                  <a:gd name="connsiteY17" fmla="*/ 1229968 h 1477188"/>
                  <a:gd name="connsiteX18" fmla="*/ 102027 w 598797"/>
                  <a:gd name="connsiteY18" fmla="*/ 1193302 h 1477188"/>
                  <a:gd name="connsiteX19" fmla="*/ 94179 w 598797"/>
                  <a:gd name="connsiteY19" fmla="*/ 1155287 h 1477188"/>
                  <a:gd name="connsiteX20" fmla="*/ 89029 w 598797"/>
                  <a:gd name="connsiteY20" fmla="*/ 1116046 h 1477188"/>
                  <a:gd name="connsiteX21" fmla="*/ 86453 w 598797"/>
                  <a:gd name="connsiteY21" fmla="*/ 1075701 h 1477188"/>
                  <a:gd name="connsiteX22" fmla="*/ 108159 w 598797"/>
                  <a:gd name="connsiteY22" fmla="*/ 865270 h 1477188"/>
                  <a:gd name="connsiteX23" fmla="*/ 26978 w 598797"/>
                  <a:gd name="connsiteY23" fmla="*/ 910397 h 1477188"/>
                  <a:gd name="connsiteX24" fmla="*/ 16678 w 598797"/>
                  <a:gd name="connsiteY24" fmla="*/ 958591 h 1477188"/>
                  <a:gd name="connsiteX25" fmla="*/ 8829 w 598797"/>
                  <a:gd name="connsiteY25" fmla="*/ 1005925 h 1477188"/>
                  <a:gd name="connsiteX26" fmla="*/ 3311 w 598797"/>
                  <a:gd name="connsiteY26" fmla="*/ 1052524 h 1477188"/>
                  <a:gd name="connsiteX27" fmla="*/ 368 w 598797"/>
                  <a:gd name="connsiteY27" fmla="*/ 1098142 h 1477188"/>
                  <a:gd name="connsiteX28" fmla="*/ 86086 w 598797"/>
                  <a:gd name="connsiteY28" fmla="*/ 1039035 h 1477188"/>
                  <a:gd name="connsiteX29" fmla="*/ 88048 w 598797"/>
                  <a:gd name="connsiteY29" fmla="*/ 996851 h 1477188"/>
                  <a:gd name="connsiteX30" fmla="*/ 92462 w 598797"/>
                  <a:gd name="connsiteY30" fmla="*/ 953808 h 1477188"/>
                  <a:gd name="connsiteX31" fmla="*/ 99207 w 598797"/>
                  <a:gd name="connsiteY31" fmla="*/ 909907 h 1477188"/>
                  <a:gd name="connsiteX32" fmla="*/ 108159 w 598797"/>
                  <a:gd name="connsiteY32" fmla="*/ 865270 h 1477188"/>
                  <a:gd name="connsiteX33" fmla="*/ 182104 w 598797"/>
                  <a:gd name="connsiteY33" fmla="*/ 640859 h 1477188"/>
                  <a:gd name="connsiteX34" fmla="*/ 108894 w 598797"/>
                  <a:gd name="connsiteY34" fmla="*/ 669431 h 1477188"/>
                  <a:gd name="connsiteX35" fmla="*/ 87925 w 598797"/>
                  <a:gd name="connsiteY35" fmla="*/ 719709 h 1477188"/>
                  <a:gd name="connsiteX36" fmla="*/ 69163 w 598797"/>
                  <a:gd name="connsiteY36" fmla="*/ 769497 h 1477188"/>
                  <a:gd name="connsiteX37" fmla="*/ 52485 w 598797"/>
                  <a:gd name="connsiteY37" fmla="*/ 818793 h 1477188"/>
                  <a:gd name="connsiteX38" fmla="*/ 38015 w 598797"/>
                  <a:gd name="connsiteY38" fmla="*/ 867477 h 1477188"/>
                  <a:gd name="connsiteX39" fmla="*/ 117969 w 598797"/>
                  <a:gd name="connsiteY39" fmla="*/ 825416 h 1477188"/>
                  <a:gd name="connsiteX40" fmla="*/ 130845 w 598797"/>
                  <a:gd name="connsiteY40" fmla="*/ 780165 h 1477188"/>
                  <a:gd name="connsiteX41" fmla="*/ 145806 w 598797"/>
                  <a:gd name="connsiteY41" fmla="*/ 734302 h 1477188"/>
                  <a:gd name="connsiteX42" fmla="*/ 162851 w 598797"/>
                  <a:gd name="connsiteY42" fmla="*/ 687948 h 1477188"/>
                  <a:gd name="connsiteX43" fmla="*/ 181981 w 598797"/>
                  <a:gd name="connsiteY43" fmla="*/ 640981 h 1477188"/>
                  <a:gd name="connsiteX44" fmla="*/ 300196 w 598797"/>
                  <a:gd name="connsiteY44" fmla="*/ 411665 h 1477188"/>
                  <a:gd name="connsiteX45" fmla="*/ 236919 w 598797"/>
                  <a:gd name="connsiteY45" fmla="*/ 424541 h 1477188"/>
                  <a:gd name="connsiteX46" fmla="*/ 206998 w 598797"/>
                  <a:gd name="connsiteY46" fmla="*/ 475064 h 1477188"/>
                  <a:gd name="connsiteX47" fmla="*/ 179038 w 598797"/>
                  <a:gd name="connsiteY47" fmla="*/ 525342 h 1477188"/>
                  <a:gd name="connsiteX48" fmla="*/ 153041 w 598797"/>
                  <a:gd name="connsiteY48" fmla="*/ 575252 h 1477188"/>
                  <a:gd name="connsiteX49" fmla="*/ 129006 w 598797"/>
                  <a:gd name="connsiteY49" fmla="*/ 624795 h 1477188"/>
                  <a:gd name="connsiteX50" fmla="*/ 200498 w 598797"/>
                  <a:gd name="connsiteY50" fmla="*/ 599288 h 1477188"/>
                  <a:gd name="connsiteX51" fmla="*/ 222694 w 598797"/>
                  <a:gd name="connsiteY51" fmla="*/ 552934 h 1477188"/>
                  <a:gd name="connsiteX52" fmla="*/ 246729 w 598797"/>
                  <a:gd name="connsiteY52" fmla="*/ 506212 h 1477188"/>
                  <a:gd name="connsiteX53" fmla="*/ 272604 w 598797"/>
                  <a:gd name="connsiteY53" fmla="*/ 459123 h 1477188"/>
                  <a:gd name="connsiteX54" fmla="*/ 300318 w 598797"/>
                  <a:gd name="connsiteY54" fmla="*/ 411665 h 1477188"/>
                  <a:gd name="connsiteX55" fmla="*/ 402714 w 598797"/>
                  <a:gd name="connsiteY55" fmla="*/ 183698 h 1477188"/>
                  <a:gd name="connsiteX56" fmla="*/ 369236 w 598797"/>
                  <a:gd name="connsiteY56" fmla="*/ 228090 h 1477188"/>
                  <a:gd name="connsiteX57" fmla="*/ 336617 w 598797"/>
                  <a:gd name="connsiteY57" fmla="*/ 273095 h 1477188"/>
                  <a:gd name="connsiteX58" fmla="*/ 304978 w 598797"/>
                  <a:gd name="connsiteY58" fmla="*/ 318713 h 1477188"/>
                  <a:gd name="connsiteX59" fmla="*/ 274321 w 598797"/>
                  <a:gd name="connsiteY59" fmla="*/ 365066 h 1477188"/>
                  <a:gd name="connsiteX60" fmla="*/ 271868 w 598797"/>
                  <a:gd name="connsiteY60" fmla="*/ 368868 h 1477188"/>
                  <a:gd name="connsiteX61" fmla="*/ 269416 w 598797"/>
                  <a:gd name="connsiteY61" fmla="*/ 372669 h 1477188"/>
                  <a:gd name="connsiteX62" fmla="*/ 266963 w 598797"/>
                  <a:gd name="connsiteY62" fmla="*/ 376471 h 1477188"/>
                  <a:gd name="connsiteX63" fmla="*/ 264511 w 598797"/>
                  <a:gd name="connsiteY63" fmla="*/ 380272 h 1477188"/>
                  <a:gd name="connsiteX64" fmla="*/ 325825 w 598797"/>
                  <a:gd name="connsiteY64" fmla="*/ 370094 h 1477188"/>
                  <a:gd name="connsiteX65" fmla="*/ 328155 w 598797"/>
                  <a:gd name="connsiteY65" fmla="*/ 366538 h 1477188"/>
                  <a:gd name="connsiteX66" fmla="*/ 330485 w 598797"/>
                  <a:gd name="connsiteY66" fmla="*/ 362982 h 1477188"/>
                  <a:gd name="connsiteX67" fmla="*/ 332815 w 598797"/>
                  <a:gd name="connsiteY67" fmla="*/ 359425 h 1477188"/>
                  <a:gd name="connsiteX68" fmla="*/ 335145 w 598797"/>
                  <a:gd name="connsiteY68" fmla="*/ 355869 h 1477188"/>
                  <a:gd name="connsiteX69" fmla="*/ 363718 w 598797"/>
                  <a:gd name="connsiteY69" fmla="*/ 312336 h 1477188"/>
                  <a:gd name="connsiteX70" fmla="*/ 393271 w 598797"/>
                  <a:gd name="connsiteY70" fmla="*/ 269416 h 1477188"/>
                  <a:gd name="connsiteX71" fmla="*/ 423683 w 598797"/>
                  <a:gd name="connsiteY71" fmla="*/ 227109 h 1477188"/>
                  <a:gd name="connsiteX72" fmla="*/ 454953 w 598797"/>
                  <a:gd name="connsiteY72" fmla="*/ 185415 h 1477188"/>
                  <a:gd name="connsiteX73" fmla="*/ 402714 w 598797"/>
                  <a:gd name="connsiteY73" fmla="*/ 183943 h 1477188"/>
                  <a:gd name="connsiteX74" fmla="*/ 556122 w 598797"/>
                  <a:gd name="connsiteY74" fmla="*/ 0 h 1477188"/>
                  <a:gd name="connsiteX75" fmla="*/ 525465 w 598797"/>
                  <a:gd name="connsiteY75" fmla="*/ 34581 h 1477188"/>
                  <a:gd name="connsiteX76" fmla="*/ 495298 w 598797"/>
                  <a:gd name="connsiteY76" fmla="*/ 69531 h 1477188"/>
                  <a:gd name="connsiteX77" fmla="*/ 465622 w 598797"/>
                  <a:gd name="connsiteY77" fmla="*/ 104970 h 1477188"/>
                  <a:gd name="connsiteX78" fmla="*/ 436437 w 598797"/>
                  <a:gd name="connsiteY78" fmla="*/ 140901 h 1477188"/>
                  <a:gd name="connsiteX79" fmla="*/ 486469 w 598797"/>
                  <a:gd name="connsiteY79" fmla="*/ 144947 h 1477188"/>
                  <a:gd name="connsiteX80" fmla="*/ 513815 w 598797"/>
                  <a:gd name="connsiteY80" fmla="*/ 111224 h 1477188"/>
                  <a:gd name="connsiteX81" fmla="*/ 541652 w 598797"/>
                  <a:gd name="connsiteY81" fmla="*/ 77869 h 1477188"/>
                  <a:gd name="connsiteX82" fmla="*/ 569979 w 598797"/>
                  <a:gd name="connsiteY82" fmla="*/ 44882 h 1477188"/>
                  <a:gd name="connsiteX83" fmla="*/ 598797 w 598797"/>
                  <a:gd name="connsiteY83" fmla="*/ 12385 h 1477188"/>
                  <a:gd name="connsiteX84" fmla="*/ 556122 w 598797"/>
                  <a:gd name="connsiteY84" fmla="*/ 123 h 147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8797" h="1477188">
                    <a:moveTo>
                      <a:pt x="123978" y="1261239"/>
                    </a:moveTo>
                    <a:lnTo>
                      <a:pt x="36176" y="1340457"/>
                    </a:lnTo>
                    <a:cubicBezTo>
                      <a:pt x="40958" y="1353088"/>
                      <a:pt x="46231" y="1365351"/>
                      <a:pt x="52117" y="1377369"/>
                    </a:cubicBezTo>
                    <a:cubicBezTo>
                      <a:pt x="57881" y="1389386"/>
                      <a:pt x="64258" y="1401158"/>
                      <a:pt x="71125" y="1412563"/>
                    </a:cubicBezTo>
                    <a:cubicBezTo>
                      <a:pt x="77992" y="1423967"/>
                      <a:pt x="85350" y="1435127"/>
                      <a:pt x="93321" y="1445918"/>
                    </a:cubicBezTo>
                    <a:cubicBezTo>
                      <a:pt x="101292" y="1456709"/>
                      <a:pt x="109753" y="1467133"/>
                      <a:pt x="118705" y="1477188"/>
                    </a:cubicBezTo>
                    <a:lnTo>
                      <a:pt x="204055" y="1384849"/>
                    </a:lnTo>
                    <a:cubicBezTo>
                      <a:pt x="195471" y="1375897"/>
                      <a:pt x="187254" y="1366454"/>
                      <a:pt x="179651" y="1356767"/>
                    </a:cubicBezTo>
                    <a:cubicBezTo>
                      <a:pt x="172048" y="1347079"/>
                      <a:pt x="164936" y="1337024"/>
                      <a:pt x="158191" y="1326723"/>
                    </a:cubicBezTo>
                    <a:cubicBezTo>
                      <a:pt x="151569" y="1316422"/>
                      <a:pt x="145438" y="1305753"/>
                      <a:pt x="139674" y="1294839"/>
                    </a:cubicBezTo>
                    <a:cubicBezTo>
                      <a:pt x="134033" y="1283925"/>
                      <a:pt x="128760" y="1272766"/>
                      <a:pt x="123978" y="1261361"/>
                    </a:cubicBezTo>
                    <a:moveTo>
                      <a:pt x="86453" y="1075824"/>
                    </a:moveTo>
                    <a:lnTo>
                      <a:pt x="0" y="1138119"/>
                    </a:lnTo>
                    <a:cubicBezTo>
                      <a:pt x="245" y="1152957"/>
                      <a:pt x="858" y="1167550"/>
                      <a:pt x="1962" y="1182021"/>
                    </a:cubicBezTo>
                    <a:cubicBezTo>
                      <a:pt x="3066" y="1196491"/>
                      <a:pt x="4660" y="1210716"/>
                      <a:pt x="6622" y="1224695"/>
                    </a:cubicBezTo>
                    <a:cubicBezTo>
                      <a:pt x="8707" y="1238798"/>
                      <a:pt x="11159" y="1252532"/>
                      <a:pt x="14102" y="1266144"/>
                    </a:cubicBezTo>
                    <a:cubicBezTo>
                      <a:pt x="17045" y="1279756"/>
                      <a:pt x="20479" y="1293122"/>
                      <a:pt x="24526" y="1306244"/>
                    </a:cubicBezTo>
                    <a:lnTo>
                      <a:pt x="112451" y="1229968"/>
                    </a:lnTo>
                    <a:cubicBezTo>
                      <a:pt x="108527" y="1218073"/>
                      <a:pt x="104970" y="1205810"/>
                      <a:pt x="102027" y="1193302"/>
                    </a:cubicBezTo>
                    <a:cubicBezTo>
                      <a:pt x="98962" y="1180917"/>
                      <a:pt x="96386" y="1168286"/>
                      <a:pt x="94179" y="1155287"/>
                    </a:cubicBezTo>
                    <a:cubicBezTo>
                      <a:pt x="91972" y="1142411"/>
                      <a:pt x="90255" y="1129413"/>
                      <a:pt x="89029" y="1116046"/>
                    </a:cubicBezTo>
                    <a:cubicBezTo>
                      <a:pt x="87680" y="1102802"/>
                      <a:pt x="86821" y="1089436"/>
                      <a:pt x="86453" y="1075701"/>
                    </a:cubicBezTo>
                    <a:moveTo>
                      <a:pt x="108159" y="865270"/>
                    </a:moveTo>
                    <a:lnTo>
                      <a:pt x="26978" y="910397"/>
                    </a:lnTo>
                    <a:cubicBezTo>
                      <a:pt x="23177" y="926584"/>
                      <a:pt x="19743" y="942649"/>
                      <a:pt x="16678" y="958591"/>
                    </a:cubicBezTo>
                    <a:cubicBezTo>
                      <a:pt x="13612" y="974532"/>
                      <a:pt x="11037" y="990351"/>
                      <a:pt x="8829" y="1005925"/>
                    </a:cubicBezTo>
                    <a:cubicBezTo>
                      <a:pt x="6622" y="1021622"/>
                      <a:pt x="4783" y="1037196"/>
                      <a:pt x="3311" y="1052524"/>
                    </a:cubicBezTo>
                    <a:cubicBezTo>
                      <a:pt x="1962" y="1067976"/>
                      <a:pt x="858" y="1083181"/>
                      <a:pt x="368" y="1098142"/>
                    </a:cubicBezTo>
                    <a:lnTo>
                      <a:pt x="86086" y="1039035"/>
                    </a:lnTo>
                    <a:cubicBezTo>
                      <a:pt x="86331" y="1025178"/>
                      <a:pt x="87067" y="1011076"/>
                      <a:pt x="88048" y="996851"/>
                    </a:cubicBezTo>
                    <a:cubicBezTo>
                      <a:pt x="89151" y="982748"/>
                      <a:pt x="90623" y="968278"/>
                      <a:pt x="92462" y="953808"/>
                    </a:cubicBezTo>
                    <a:cubicBezTo>
                      <a:pt x="94302" y="939338"/>
                      <a:pt x="96509" y="924745"/>
                      <a:pt x="99207" y="909907"/>
                    </a:cubicBezTo>
                    <a:cubicBezTo>
                      <a:pt x="101782" y="895191"/>
                      <a:pt x="104848" y="880353"/>
                      <a:pt x="108159" y="865270"/>
                    </a:cubicBezTo>
                    <a:moveTo>
                      <a:pt x="182104" y="640859"/>
                    </a:moveTo>
                    <a:lnTo>
                      <a:pt x="108894" y="669431"/>
                    </a:lnTo>
                    <a:cubicBezTo>
                      <a:pt x="101537" y="686354"/>
                      <a:pt x="94547" y="703032"/>
                      <a:pt x="87925" y="719709"/>
                    </a:cubicBezTo>
                    <a:cubicBezTo>
                      <a:pt x="81303" y="736387"/>
                      <a:pt x="75049" y="753064"/>
                      <a:pt x="69163" y="769497"/>
                    </a:cubicBezTo>
                    <a:cubicBezTo>
                      <a:pt x="63277" y="786052"/>
                      <a:pt x="57636" y="802484"/>
                      <a:pt x="52485" y="818793"/>
                    </a:cubicBezTo>
                    <a:cubicBezTo>
                      <a:pt x="47335" y="835103"/>
                      <a:pt x="42430" y="851413"/>
                      <a:pt x="38015" y="867477"/>
                    </a:cubicBezTo>
                    <a:lnTo>
                      <a:pt x="117969" y="825416"/>
                    </a:lnTo>
                    <a:cubicBezTo>
                      <a:pt x="121893" y="810455"/>
                      <a:pt x="126185" y="795371"/>
                      <a:pt x="130845" y="780165"/>
                    </a:cubicBezTo>
                    <a:cubicBezTo>
                      <a:pt x="135505" y="765082"/>
                      <a:pt x="140533" y="749753"/>
                      <a:pt x="145806" y="734302"/>
                    </a:cubicBezTo>
                    <a:cubicBezTo>
                      <a:pt x="151079" y="718973"/>
                      <a:pt x="156842" y="703522"/>
                      <a:pt x="162851" y="687948"/>
                    </a:cubicBezTo>
                    <a:cubicBezTo>
                      <a:pt x="168860" y="672374"/>
                      <a:pt x="175237" y="656801"/>
                      <a:pt x="181981" y="640981"/>
                    </a:cubicBezTo>
                    <a:moveTo>
                      <a:pt x="300196" y="411665"/>
                    </a:moveTo>
                    <a:lnTo>
                      <a:pt x="236919" y="424541"/>
                    </a:lnTo>
                    <a:cubicBezTo>
                      <a:pt x="226618" y="441464"/>
                      <a:pt x="216685" y="458387"/>
                      <a:pt x="206998" y="475064"/>
                    </a:cubicBezTo>
                    <a:cubicBezTo>
                      <a:pt x="197310" y="491865"/>
                      <a:pt x="187990" y="508665"/>
                      <a:pt x="179038" y="525342"/>
                    </a:cubicBezTo>
                    <a:cubicBezTo>
                      <a:pt x="169964" y="542143"/>
                      <a:pt x="161380" y="558698"/>
                      <a:pt x="153041" y="575252"/>
                    </a:cubicBezTo>
                    <a:cubicBezTo>
                      <a:pt x="144702" y="591930"/>
                      <a:pt x="136609" y="608362"/>
                      <a:pt x="129006" y="624795"/>
                    </a:cubicBezTo>
                    <a:lnTo>
                      <a:pt x="200498" y="599288"/>
                    </a:lnTo>
                    <a:cubicBezTo>
                      <a:pt x="207611" y="583959"/>
                      <a:pt x="214969" y="568508"/>
                      <a:pt x="222694" y="552934"/>
                    </a:cubicBezTo>
                    <a:cubicBezTo>
                      <a:pt x="230420" y="537483"/>
                      <a:pt x="238391" y="521909"/>
                      <a:pt x="246729" y="506212"/>
                    </a:cubicBezTo>
                    <a:cubicBezTo>
                      <a:pt x="255068" y="490638"/>
                      <a:pt x="263652" y="474819"/>
                      <a:pt x="272604" y="459123"/>
                    </a:cubicBezTo>
                    <a:cubicBezTo>
                      <a:pt x="281556" y="443426"/>
                      <a:pt x="290753" y="427607"/>
                      <a:pt x="300318" y="411665"/>
                    </a:cubicBezTo>
                    <a:moveTo>
                      <a:pt x="402714" y="183698"/>
                    </a:moveTo>
                    <a:cubicBezTo>
                      <a:pt x="391432" y="198414"/>
                      <a:pt x="380272" y="213129"/>
                      <a:pt x="369236" y="228090"/>
                    </a:cubicBezTo>
                    <a:cubicBezTo>
                      <a:pt x="358199" y="243051"/>
                      <a:pt x="347285" y="258011"/>
                      <a:pt x="336617" y="273095"/>
                    </a:cubicBezTo>
                    <a:cubicBezTo>
                      <a:pt x="325948" y="288178"/>
                      <a:pt x="315279" y="303507"/>
                      <a:pt x="304978" y="318713"/>
                    </a:cubicBezTo>
                    <a:cubicBezTo>
                      <a:pt x="294555" y="334041"/>
                      <a:pt x="284377" y="349493"/>
                      <a:pt x="274321" y="365066"/>
                    </a:cubicBezTo>
                    <a:cubicBezTo>
                      <a:pt x="273463" y="366293"/>
                      <a:pt x="272727" y="367642"/>
                      <a:pt x="271868" y="368868"/>
                    </a:cubicBezTo>
                    <a:cubicBezTo>
                      <a:pt x="271010" y="370094"/>
                      <a:pt x="270274" y="371443"/>
                      <a:pt x="269416" y="372669"/>
                    </a:cubicBezTo>
                    <a:cubicBezTo>
                      <a:pt x="268557" y="373896"/>
                      <a:pt x="267822" y="375245"/>
                      <a:pt x="266963" y="376471"/>
                    </a:cubicBezTo>
                    <a:cubicBezTo>
                      <a:pt x="266105" y="377697"/>
                      <a:pt x="265369" y="379046"/>
                      <a:pt x="264511" y="380272"/>
                    </a:cubicBezTo>
                    <a:lnTo>
                      <a:pt x="325825" y="370094"/>
                    </a:lnTo>
                    <a:cubicBezTo>
                      <a:pt x="326561" y="368868"/>
                      <a:pt x="327297" y="367642"/>
                      <a:pt x="328155" y="366538"/>
                    </a:cubicBezTo>
                    <a:cubicBezTo>
                      <a:pt x="328891" y="365312"/>
                      <a:pt x="329627" y="364208"/>
                      <a:pt x="330485" y="362982"/>
                    </a:cubicBezTo>
                    <a:cubicBezTo>
                      <a:pt x="331343" y="361755"/>
                      <a:pt x="331957" y="360652"/>
                      <a:pt x="332815" y="359425"/>
                    </a:cubicBezTo>
                    <a:cubicBezTo>
                      <a:pt x="333551" y="358199"/>
                      <a:pt x="334287" y="357095"/>
                      <a:pt x="335145" y="355869"/>
                    </a:cubicBezTo>
                    <a:cubicBezTo>
                      <a:pt x="344465" y="341276"/>
                      <a:pt x="354030" y="326684"/>
                      <a:pt x="363718" y="312336"/>
                    </a:cubicBezTo>
                    <a:cubicBezTo>
                      <a:pt x="373405" y="297988"/>
                      <a:pt x="383215" y="283641"/>
                      <a:pt x="393271" y="269416"/>
                    </a:cubicBezTo>
                    <a:cubicBezTo>
                      <a:pt x="403204" y="255191"/>
                      <a:pt x="413382" y="241088"/>
                      <a:pt x="423683" y="227109"/>
                    </a:cubicBezTo>
                    <a:cubicBezTo>
                      <a:pt x="433984" y="213129"/>
                      <a:pt x="444407" y="199272"/>
                      <a:pt x="454953" y="185415"/>
                    </a:cubicBezTo>
                    <a:lnTo>
                      <a:pt x="402714" y="183943"/>
                    </a:lnTo>
                    <a:moveTo>
                      <a:pt x="556122" y="0"/>
                    </a:moveTo>
                    <a:cubicBezTo>
                      <a:pt x="545822" y="11404"/>
                      <a:pt x="535521" y="22932"/>
                      <a:pt x="525465" y="34581"/>
                    </a:cubicBezTo>
                    <a:cubicBezTo>
                      <a:pt x="515287" y="46231"/>
                      <a:pt x="505231" y="57881"/>
                      <a:pt x="495298" y="69531"/>
                    </a:cubicBezTo>
                    <a:cubicBezTo>
                      <a:pt x="485365" y="81303"/>
                      <a:pt x="475433" y="93075"/>
                      <a:pt x="465622" y="104970"/>
                    </a:cubicBezTo>
                    <a:cubicBezTo>
                      <a:pt x="455812" y="116865"/>
                      <a:pt x="446124" y="128760"/>
                      <a:pt x="436437" y="140901"/>
                    </a:cubicBezTo>
                    <a:lnTo>
                      <a:pt x="486469" y="144947"/>
                    </a:lnTo>
                    <a:cubicBezTo>
                      <a:pt x="495421" y="133665"/>
                      <a:pt x="504618" y="122384"/>
                      <a:pt x="513815" y="111224"/>
                    </a:cubicBezTo>
                    <a:cubicBezTo>
                      <a:pt x="523013" y="100065"/>
                      <a:pt x="532332" y="88906"/>
                      <a:pt x="541652" y="77869"/>
                    </a:cubicBezTo>
                    <a:cubicBezTo>
                      <a:pt x="550972" y="66833"/>
                      <a:pt x="560414" y="55796"/>
                      <a:pt x="569979" y="44882"/>
                    </a:cubicBezTo>
                    <a:cubicBezTo>
                      <a:pt x="579544" y="33968"/>
                      <a:pt x="589110" y="23177"/>
                      <a:pt x="598797" y="12385"/>
                    </a:cubicBezTo>
                    <a:lnTo>
                      <a:pt x="556122" y="123"/>
                    </a:lnTo>
                  </a:path>
                </a:pathLst>
              </a:custGeom>
              <a:solidFill>
                <a:srgbClr val="27FEFF"/>
              </a:solidFill>
              <a:ln w="0"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59A038E0-6B32-B110-54E8-63E6F071FF0C}"/>
                  </a:ext>
                </a:extLst>
              </p:cNvPr>
              <p:cNvSpPr/>
              <p:nvPr/>
            </p:nvSpPr>
            <p:spPr>
              <a:xfrm>
                <a:off x="7523338" y="3939827"/>
                <a:ext cx="1747217" cy="642575"/>
              </a:xfrm>
              <a:custGeom>
                <a:avLst/>
                <a:gdLst>
                  <a:gd name="connsiteX0" fmla="*/ 664649 w 1747217"/>
                  <a:gd name="connsiteY0" fmla="*/ 512344 h 642575"/>
                  <a:gd name="connsiteX1" fmla="*/ 607504 w 1747217"/>
                  <a:gd name="connsiteY1" fmla="*/ 520437 h 642575"/>
                  <a:gd name="connsiteX2" fmla="*/ 552076 w 1747217"/>
                  <a:gd name="connsiteY2" fmla="*/ 525588 h 642575"/>
                  <a:gd name="connsiteX3" fmla="*/ 498364 w 1747217"/>
                  <a:gd name="connsiteY3" fmla="*/ 527795 h 642575"/>
                  <a:gd name="connsiteX4" fmla="*/ 446492 w 1747217"/>
                  <a:gd name="connsiteY4" fmla="*/ 527059 h 642575"/>
                  <a:gd name="connsiteX5" fmla="*/ 444162 w 1747217"/>
                  <a:gd name="connsiteY5" fmla="*/ 527059 h 642575"/>
                  <a:gd name="connsiteX6" fmla="*/ 441832 w 1747217"/>
                  <a:gd name="connsiteY6" fmla="*/ 527059 h 642575"/>
                  <a:gd name="connsiteX7" fmla="*/ 439502 w 1747217"/>
                  <a:gd name="connsiteY7" fmla="*/ 526937 h 642575"/>
                  <a:gd name="connsiteX8" fmla="*/ 437172 w 1747217"/>
                  <a:gd name="connsiteY8" fmla="*/ 526814 h 642575"/>
                  <a:gd name="connsiteX9" fmla="*/ 374018 w 1747217"/>
                  <a:gd name="connsiteY9" fmla="*/ 640246 h 642575"/>
                  <a:gd name="connsiteX10" fmla="*/ 376594 w 1747217"/>
                  <a:gd name="connsiteY10" fmla="*/ 640368 h 642575"/>
                  <a:gd name="connsiteX11" fmla="*/ 379169 w 1747217"/>
                  <a:gd name="connsiteY11" fmla="*/ 640491 h 642575"/>
                  <a:gd name="connsiteX12" fmla="*/ 381744 w 1747217"/>
                  <a:gd name="connsiteY12" fmla="*/ 640614 h 642575"/>
                  <a:gd name="connsiteX13" fmla="*/ 384319 w 1747217"/>
                  <a:gd name="connsiteY13" fmla="*/ 640736 h 642575"/>
                  <a:gd name="connsiteX14" fmla="*/ 440115 w 1747217"/>
                  <a:gd name="connsiteY14" fmla="*/ 642576 h 642575"/>
                  <a:gd name="connsiteX15" fmla="*/ 497996 w 1747217"/>
                  <a:gd name="connsiteY15" fmla="*/ 641104 h 642575"/>
                  <a:gd name="connsiteX16" fmla="*/ 557962 w 1747217"/>
                  <a:gd name="connsiteY16" fmla="*/ 636444 h 642575"/>
                  <a:gd name="connsiteX17" fmla="*/ 619767 w 1747217"/>
                  <a:gd name="connsiteY17" fmla="*/ 628473 h 642575"/>
                  <a:gd name="connsiteX18" fmla="*/ 664894 w 1747217"/>
                  <a:gd name="connsiteY18" fmla="*/ 512344 h 642575"/>
                  <a:gd name="connsiteX19" fmla="*/ 216685 w 1747217"/>
                  <a:gd name="connsiteY19" fmla="*/ 476904 h 642575"/>
                  <a:gd name="connsiteX20" fmla="*/ 138571 w 1747217"/>
                  <a:gd name="connsiteY20" fmla="*/ 580893 h 642575"/>
                  <a:gd name="connsiteX21" fmla="*/ 180019 w 1747217"/>
                  <a:gd name="connsiteY21" fmla="*/ 598797 h 642575"/>
                  <a:gd name="connsiteX22" fmla="*/ 225024 w 1747217"/>
                  <a:gd name="connsiteY22" fmla="*/ 613881 h 642575"/>
                  <a:gd name="connsiteX23" fmla="*/ 273463 w 1747217"/>
                  <a:gd name="connsiteY23" fmla="*/ 626021 h 642575"/>
                  <a:gd name="connsiteX24" fmla="*/ 325580 w 1747217"/>
                  <a:gd name="connsiteY24" fmla="*/ 634973 h 642575"/>
                  <a:gd name="connsiteX25" fmla="*/ 391922 w 1747217"/>
                  <a:gd name="connsiteY25" fmla="*/ 522890 h 642575"/>
                  <a:gd name="connsiteX26" fmla="*/ 343238 w 1747217"/>
                  <a:gd name="connsiteY26" fmla="*/ 515655 h 642575"/>
                  <a:gd name="connsiteX27" fmla="*/ 297866 w 1747217"/>
                  <a:gd name="connsiteY27" fmla="*/ 505477 h 642575"/>
                  <a:gd name="connsiteX28" fmla="*/ 255681 w 1747217"/>
                  <a:gd name="connsiteY28" fmla="*/ 492478 h 642575"/>
                  <a:gd name="connsiteX29" fmla="*/ 216685 w 1747217"/>
                  <a:gd name="connsiteY29" fmla="*/ 476904 h 642575"/>
                  <a:gd name="connsiteX30" fmla="*/ 988757 w 1747217"/>
                  <a:gd name="connsiteY30" fmla="*/ 420249 h 642575"/>
                  <a:gd name="connsiteX31" fmla="*/ 919717 w 1747217"/>
                  <a:gd name="connsiteY31" fmla="*/ 445756 h 642575"/>
                  <a:gd name="connsiteX32" fmla="*/ 851781 w 1747217"/>
                  <a:gd name="connsiteY32" fmla="*/ 467952 h 642575"/>
                  <a:gd name="connsiteX33" fmla="*/ 785193 w 1747217"/>
                  <a:gd name="connsiteY33" fmla="*/ 486714 h 642575"/>
                  <a:gd name="connsiteX34" fmla="*/ 720200 w 1747217"/>
                  <a:gd name="connsiteY34" fmla="*/ 501920 h 642575"/>
                  <a:gd name="connsiteX35" fmla="*/ 679732 w 1747217"/>
                  <a:gd name="connsiteY35" fmla="*/ 618050 h 642575"/>
                  <a:gd name="connsiteX36" fmla="*/ 750367 w 1747217"/>
                  <a:gd name="connsiteY36" fmla="*/ 602231 h 642575"/>
                  <a:gd name="connsiteX37" fmla="*/ 822718 w 1747217"/>
                  <a:gd name="connsiteY37" fmla="*/ 582610 h 642575"/>
                  <a:gd name="connsiteX38" fmla="*/ 896663 w 1747217"/>
                  <a:gd name="connsiteY38" fmla="*/ 559188 h 642575"/>
                  <a:gd name="connsiteX39" fmla="*/ 971957 w 1747217"/>
                  <a:gd name="connsiteY39" fmla="*/ 531965 h 642575"/>
                  <a:gd name="connsiteX40" fmla="*/ 988635 w 1747217"/>
                  <a:gd name="connsiteY40" fmla="*/ 420127 h 642575"/>
                  <a:gd name="connsiteX41" fmla="*/ 85350 w 1747217"/>
                  <a:gd name="connsiteY41" fmla="*/ 385300 h 642575"/>
                  <a:gd name="connsiteX42" fmla="*/ 0 w 1747217"/>
                  <a:gd name="connsiteY42" fmla="*/ 477640 h 642575"/>
                  <a:gd name="connsiteX43" fmla="*/ 22686 w 1747217"/>
                  <a:gd name="connsiteY43" fmla="*/ 501185 h 642575"/>
                  <a:gd name="connsiteX44" fmla="*/ 47580 w 1747217"/>
                  <a:gd name="connsiteY44" fmla="*/ 523258 h 642575"/>
                  <a:gd name="connsiteX45" fmla="*/ 74681 w 1747217"/>
                  <a:gd name="connsiteY45" fmla="*/ 543737 h 642575"/>
                  <a:gd name="connsiteX46" fmla="*/ 104112 w 1747217"/>
                  <a:gd name="connsiteY46" fmla="*/ 562499 h 642575"/>
                  <a:gd name="connsiteX47" fmla="*/ 184189 w 1747217"/>
                  <a:gd name="connsiteY47" fmla="*/ 460717 h 642575"/>
                  <a:gd name="connsiteX48" fmla="*/ 156352 w 1747217"/>
                  <a:gd name="connsiteY48" fmla="*/ 444039 h 642575"/>
                  <a:gd name="connsiteX49" fmla="*/ 130600 w 1747217"/>
                  <a:gd name="connsiteY49" fmla="*/ 425890 h 642575"/>
                  <a:gd name="connsiteX50" fmla="*/ 106932 w 1747217"/>
                  <a:gd name="connsiteY50" fmla="*/ 406270 h 642575"/>
                  <a:gd name="connsiteX51" fmla="*/ 85227 w 1747217"/>
                  <a:gd name="connsiteY51" fmla="*/ 385300 h 642575"/>
                  <a:gd name="connsiteX52" fmla="*/ 1342542 w 1747217"/>
                  <a:gd name="connsiteY52" fmla="*/ 245994 h 642575"/>
                  <a:gd name="connsiteX53" fmla="*/ 1269332 w 1747217"/>
                  <a:gd name="connsiteY53" fmla="*/ 287810 h 642575"/>
                  <a:gd name="connsiteX54" fmla="*/ 1196246 w 1747217"/>
                  <a:gd name="connsiteY54" fmla="*/ 326561 h 642575"/>
                  <a:gd name="connsiteX55" fmla="*/ 1123649 w 1747217"/>
                  <a:gd name="connsiteY55" fmla="*/ 362123 h 642575"/>
                  <a:gd name="connsiteX56" fmla="*/ 1051543 w 1747217"/>
                  <a:gd name="connsiteY56" fmla="*/ 394497 h 642575"/>
                  <a:gd name="connsiteX57" fmla="*/ 1040752 w 1747217"/>
                  <a:gd name="connsiteY57" fmla="*/ 504495 h 642575"/>
                  <a:gd name="connsiteX58" fmla="*/ 1119480 w 1747217"/>
                  <a:gd name="connsiteY58" fmla="*/ 469792 h 642575"/>
                  <a:gd name="connsiteX59" fmla="*/ 1198943 w 1747217"/>
                  <a:gd name="connsiteY59" fmla="*/ 431409 h 642575"/>
                  <a:gd name="connsiteX60" fmla="*/ 1278897 w 1747217"/>
                  <a:gd name="connsiteY60" fmla="*/ 389469 h 642575"/>
                  <a:gd name="connsiteX61" fmla="*/ 1358974 w 1747217"/>
                  <a:gd name="connsiteY61" fmla="*/ 344097 h 642575"/>
                  <a:gd name="connsiteX62" fmla="*/ 1342542 w 1747217"/>
                  <a:gd name="connsiteY62" fmla="*/ 245994 h 642575"/>
                  <a:gd name="connsiteX63" fmla="*/ 1696572 w 1747217"/>
                  <a:gd name="connsiteY63" fmla="*/ 0 h 642575"/>
                  <a:gd name="connsiteX64" fmla="*/ 1625692 w 1747217"/>
                  <a:gd name="connsiteY64" fmla="*/ 55306 h 642575"/>
                  <a:gd name="connsiteX65" fmla="*/ 1553709 w 1747217"/>
                  <a:gd name="connsiteY65" fmla="*/ 108159 h 642575"/>
                  <a:gd name="connsiteX66" fmla="*/ 1480990 w 1747217"/>
                  <a:gd name="connsiteY66" fmla="*/ 158437 h 642575"/>
                  <a:gd name="connsiteX67" fmla="*/ 1407780 w 1747217"/>
                  <a:gd name="connsiteY67" fmla="*/ 206017 h 642575"/>
                  <a:gd name="connsiteX68" fmla="*/ 1430589 w 1747217"/>
                  <a:gd name="connsiteY68" fmla="*/ 300686 h 642575"/>
                  <a:gd name="connsiteX69" fmla="*/ 1510911 w 1747217"/>
                  <a:gd name="connsiteY69" fmla="*/ 248814 h 642575"/>
                  <a:gd name="connsiteX70" fmla="*/ 1590620 w 1747217"/>
                  <a:gd name="connsiteY70" fmla="*/ 193876 h 642575"/>
                  <a:gd name="connsiteX71" fmla="*/ 1669471 w 1747217"/>
                  <a:gd name="connsiteY71" fmla="*/ 136118 h 642575"/>
                  <a:gd name="connsiteX72" fmla="*/ 1747217 w 1747217"/>
                  <a:gd name="connsiteY72" fmla="*/ 75662 h 642575"/>
                  <a:gd name="connsiteX73" fmla="*/ 1696694 w 1747217"/>
                  <a:gd name="connsiteY73" fmla="*/ 123 h 64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47217" h="642575">
                    <a:moveTo>
                      <a:pt x="664649" y="512344"/>
                    </a:moveTo>
                    <a:cubicBezTo>
                      <a:pt x="645396" y="515532"/>
                      <a:pt x="626389" y="518230"/>
                      <a:pt x="607504" y="520437"/>
                    </a:cubicBezTo>
                    <a:cubicBezTo>
                      <a:pt x="588742" y="522645"/>
                      <a:pt x="570225" y="524361"/>
                      <a:pt x="552076" y="525588"/>
                    </a:cubicBezTo>
                    <a:cubicBezTo>
                      <a:pt x="533927" y="526814"/>
                      <a:pt x="516023" y="527550"/>
                      <a:pt x="498364" y="527795"/>
                    </a:cubicBezTo>
                    <a:cubicBezTo>
                      <a:pt x="480828" y="528040"/>
                      <a:pt x="463537" y="527795"/>
                      <a:pt x="446492" y="527059"/>
                    </a:cubicBezTo>
                    <a:cubicBezTo>
                      <a:pt x="445756" y="527059"/>
                      <a:pt x="444898" y="527059"/>
                      <a:pt x="444162" y="527059"/>
                    </a:cubicBezTo>
                    <a:cubicBezTo>
                      <a:pt x="443426" y="527059"/>
                      <a:pt x="442568" y="527059"/>
                      <a:pt x="441832" y="527059"/>
                    </a:cubicBezTo>
                    <a:cubicBezTo>
                      <a:pt x="441096" y="527059"/>
                      <a:pt x="440238" y="527059"/>
                      <a:pt x="439502" y="526937"/>
                    </a:cubicBezTo>
                    <a:cubicBezTo>
                      <a:pt x="438766" y="526814"/>
                      <a:pt x="437908" y="526937"/>
                      <a:pt x="437172" y="526814"/>
                    </a:cubicBezTo>
                    <a:lnTo>
                      <a:pt x="374018" y="640246"/>
                    </a:lnTo>
                    <a:cubicBezTo>
                      <a:pt x="374877" y="640246"/>
                      <a:pt x="375735" y="640246"/>
                      <a:pt x="376594" y="640368"/>
                    </a:cubicBezTo>
                    <a:cubicBezTo>
                      <a:pt x="377452" y="640368"/>
                      <a:pt x="378310" y="640368"/>
                      <a:pt x="379169" y="640491"/>
                    </a:cubicBezTo>
                    <a:cubicBezTo>
                      <a:pt x="380027" y="640491"/>
                      <a:pt x="380886" y="640491"/>
                      <a:pt x="381744" y="640614"/>
                    </a:cubicBezTo>
                    <a:cubicBezTo>
                      <a:pt x="382602" y="640614"/>
                      <a:pt x="383461" y="640614"/>
                      <a:pt x="384319" y="640736"/>
                    </a:cubicBezTo>
                    <a:cubicBezTo>
                      <a:pt x="402591" y="641840"/>
                      <a:pt x="421230" y="642576"/>
                      <a:pt x="440115" y="642576"/>
                    </a:cubicBezTo>
                    <a:cubicBezTo>
                      <a:pt x="459123" y="642576"/>
                      <a:pt x="478376" y="642208"/>
                      <a:pt x="497996" y="641104"/>
                    </a:cubicBezTo>
                    <a:cubicBezTo>
                      <a:pt x="517739" y="640123"/>
                      <a:pt x="537605" y="638529"/>
                      <a:pt x="557962" y="636444"/>
                    </a:cubicBezTo>
                    <a:cubicBezTo>
                      <a:pt x="578318" y="634359"/>
                      <a:pt x="598920" y="631662"/>
                      <a:pt x="619767" y="628473"/>
                    </a:cubicBezTo>
                    <a:lnTo>
                      <a:pt x="664894" y="512344"/>
                    </a:lnTo>
                    <a:moveTo>
                      <a:pt x="216685" y="476904"/>
                    </a:moveTo>
                    <a:lnTo>
                      <a:pt x="138571" y="580893"/>
                    </a:lnTo>
                    <a:cubicBezTo>
                      <a:pt x="151815" y="587270"/>
                      <a:pt x="165672" y="593279"/>
                      <a:pt x="180019" y="598797"/>
                    </a:cubicBezTo>
                    <a:cubicBezTo>
                      <a:pt x="194490" y="604316"/>
                      <a:pt x="209450" y="609343"/>
                      <a:pt x="225024" y="613881"/>
                    </a:cubicBezTo>
                    <a:cubicBezTo>
                      <a:pt x="240598" y="618418"/>
                      <a:pt x="256785" y="622464"/>
                      <a:pt x="273463" y="626021"/>
                    </a:cubicBezTo>
                    <a:cubicBezTo>
                      <a:pt x="290263" y="629577"/>
                      <a:pt x="307676" y="632520"/>
                      <a:pt x="325580" y="634973"/>
                    </a:cubicBezTo>
                    <a:lnTo>
                      <a:pt x="391922" y="522890"/>
                    </a:lnTo>
                    <a:cubicBezTo>
                      <a:pt x="375245" y="521050"/>
                      <a:pt x="358935" y="518598"/>
                      <a:pt x="343238" y="515655"/>
                    </a:cubicBezTo>
                    <a:cubicBezTo>
                      <a:pt x="327665" y="512712"/>
                      <a:pt x="312459" y="509400"/>
                      <a:pt x="297866" y="505477"/>
                    </a:cubicBezTo>
                    <a:cubicBezTo>
                      <a:pt x="283273" y="501675"/>
                      <a:pt x="269293" y="497260"/>
                      <a:pt x="255681" y="492478"/>
                    </a:cubicBezTo>
                    <a:cubicBezTo>
                      <a:pt x="242192" y="487695"/>
                      <a:pt x="229194" y="482545"/>
                      <a:pt x="216685" y="476904"/>
                    </a:cubicBezTo>
                    <a:moveTo>
                      <a:pt x="988757" y="420249"/>
                    </a:moveTo>
                    <a:cubicBezTo>
                      <a:pt x="965580" y="429324"/>
                      <a:pt x="942526" y="437785"/>
                      <a:pt x="919717" y="445756"/>
                    </a:cubicBezTo>
                    <a:cubicBezTo>
                      <a:pt x="896908" y="453727"/>
                      <a:pt x="874222" y="461085"/>
                      <a:pt x="851781" y="467952"/>
                    </a:cubicBezTo>
                    <a:cubicBezTo>
                      <a:pt x="829462" y="474697"/>
                      <a:pt x="807266" y="480951"/>
                      <a:pt x="785193" y="486714"/>
                    </a:cubicBezTo>
                    <a:cubicBezTo>
                      <a:pt x="763243" y="492355"/>
                      <a:pt x="741660" y="497506"/>
                      <a:pt x="720200" y="501920"/>
                    </a:cubicBezTo>
                    <a:lnTo>
                      <a:pt x="679732" y="618050"/>
                    </a:lnTo>
                    <a:cubicBezTo>
                      <a:pt x="703032" y="613390"/>
                      <a:pt x="726577" y="608117"/>
                      <a:pt x="750367" y="602231"/>
                    </a:cubicBezTo>
                    <a:cubicBezTo>
                      <a:pt x="774279" y="596345"/>
                      <a:pt x="798437" y="589845"/>
                      <a:pt x="822718" y="582610"/>
                    </a:cubicBezTo>
                    <a:cubicBezTo>
                      <a:pt x="847121" y="575375"/>
                      <a:pt x="871892" y="567649"/>
                      <a:pt x="896663" y="559188"/>
                    </a:cubicBezTo>
                    <a:cubicBezTo>
                      <a:pt x="921557" y="550727"/>
                      <a:pt x="946696" y="541652"/>
                      <a:pt x="971957" y="531965"/>
                    </a:cubicBezTo>
                    <a:lnTo>
                      <a:pt x="988635" y="420127"/>
                    </a:lnTo>
                    <a:moveTo>
                      <a:pt x="85350" y="385300"/>
                    </a:moveTo>
                    <a:lnTo>
                      <a:pt x="0" y="477640"/>
                    </a:lnTo>
                    <a:cubicBezTo>
                      <a:pt x="7235" y="485733"/>
                      <a:pt x="14838" y="493582"/>
                      <a:pt x="22686" y="501185"/>
                    </a:cubicBezTo>
                    <a:cubicBezTo>
                      <a:pt x="30657" y="508787"/>
                      <a:pt x="38873" y="516145"/>
                      <a:pt x="47580" y="523258"/>
                    </a:cubicBezTo>
                    <a:cubicBezTo>
                      <a:pt x="56287" y="530370"/>
                      <a:pt x="65239" y="537237"/>
                      <a:pt x="74681" y="543737"/>
                    </a:cubicBezTo>
                    <a:cubicBezTo>
                      <a:pt x="84123" y="550359"/>
                      <a:pt x="93934" y="556613"/>
                      <a:pt x="104112" y="562499"/>
                    </a:cubicBezTo>
                    <a:lnTo>
                      <a:pt x="184189" y="460717"/>
                    </a:lnTo>
                    <a:cubicBezTo>
                      <a:pt x="174624" y="455444"/>
                      <a:pt x="165304" y="449926"/>
                      <a:pt x="156352" y="444039"/>
                    </a:cubicBezTo>
                    <a:cubicBezTo>
                      <a:pt x="147400" y="438276"/>
                      <a:pt x="138939" y="432144"/>
                      <a:pt x="130600" y="425890"/>
                    </a:cubicBezTo>
                    <a:cubicBezTo>
                      <a:pt x="122384" y="419636"/>
                      <a:pt x="114535" y="413014"/>
                      <a:pt x="106932" y="406270"/>
                    </a:cubicBezTo>
                    <a:cubicBezTo>
                      <a:pt x="99452" y="399525"/>
                      <a:pt x="92217" y="392535"/>
                      <a:pt x="85227" y="385300"/>
                    </a:cubicBezTo>
                    <a:moveTo>
                      <a:pt x="1342542" y="245994"/>
                    </a:moveTo>
                    <a:cubicBezTo>
                      <a:pt x="1318139" y="260464"/>
                      <a:pt x="1293736" y="274321"/>
                      <a:pt x="1269332" y="287810"/>
                    </a:cubicBezTo>
                    <a:cubicBezTo>
                      <a:pt x="1244929" y="301177"/>
                      <a:pt x="1220649" y="314175"/>
                      <a:pt x="1196246" y="326561"/>
                    </a:cubicBezTo>
                    <a:cubicBezTo>
                      <a:pt x="1171965" y="338946"/>
                      <a:pt x="1147807" y="350841"/>
                      <a:pt x="1123649" y="362123"/>
                    </a:cubicBezTo>
                    <a:cubicBezTo>
                      <a:pt x="1099614" y="373405"/>
                      <a:pt x="1075579" y="384196"/>
                      <a:pt x="1051543" y="394497"/>
                    </a:cubicBezTo>
                    <a:lnTo>
                      <a:pt x="1040752" y="504495"/>
                    </a:lnTo>
                    <a:cubicBezTo>
                      <a:pt x="1066872" y="493459"/>
                      <a:pt x="1093115" y="481932"/>
                      <a:pt x="1119480" y="469792"/>
                    </a:cubicBezTo>
                    <a:cubicBezTo>
                      <a:pt x="1145845" y="457529"/>
                      <a:pt x="1172455" y="444775"/>
                      <a:pt x="1198943" y="431409"/>
                    </a:cubicBezTo>
                    <a:cubicBezTo>
                      <a:pt x="1225554" y="418042"/>
                      <a:pt x="1252164" y="404062"/>
                      <a:pt x="1278897" y="389469"/>
                    </a:cubicBezTo>
                    <a:cubicBezTo>
                      <a:pt x="1305631" y="374877"/>
                      <a:pt x="1332364" y="359793"/>
                      <a:pt x="1358974" y="344097"/>
                    </a:cubicBezTo>
                    <a:lnTo>
                      <a:pt x="1342542" y="245994"/>
                    </a:lnTo>
                    <a:moveTo>
                      <a:pt x="1696572" y="0"/>
                    </a:moveTo>
                    <a:cubicBezTo>
                      <a:pt x="1673150" y="18762"/>
                      <a:pt x="1649482" y="37279"/>
                      <a:pt x="1625692" y="55306"/>
                    </a:cubicBezTo>
                    <a:cubicBezTo>
                      <a:pt x="1601902" y="73332"/>
                      <a:pt x="1577867" y="90991"/>
                      <a:pt x="1553709" y="108159"/>
                    </a:cubicBezTo>
                    <a:cubicBezTo>
                      <a:pt x="1529551" y="125327"/>
                      <a:pt x="1505393" y="142127"/>
                      <a:pt x="1480990" y="158437"/>
                    </a:cubicBezTo>
                    <a:cubicBezTo>
                      <a:pt x="1456709" y="174746"/>
                      <a:pt x="1432184" y="190565"/>
                      <a:pt x="1407780" y="206017"/>
                    </a:cubicBezTo>
                    <a:lnTo>
                      <a:pt x="1430589" y="300686"/>
                    </a:lnTo>
                    <a:cubicBezTo>
                      <a:pt x="1457445" y="283886"/>
                      <a:pt x="1484178" y="266595"/>
                      <a:pt x="1510911" y="248814"/>
                    </a:cubicBezTo>
                    <a:cubicBezTo>
                      <a:pt x="1537644" y="231033"/>
                      <a:pt x="1564255" y="212639"/>
                      <a:pt x="1590620" y="193876"/>
                    </a:cubicBezTo>
                    <a:cubicBezTo>
                      <a:pt x="1617108" y="175114"/>
                      <a:pt x="1643351" y="155739"/>
                      <a:pt x="1669471" y="136118"/>
                    </a:cubicBezTo>
                    <a:cubicBezTo>
                      <a:pt x="1695591" y="116375"/>
                      <a:pt x="1721465" y="96264"/>
                      <a:pt x="1747217" y="75662"/>
                    </a:cubicBezTo>
                    <a:lnTo>
                      <a:pt x="1696694" y="123"/>
                    </a:lnTo>
                  </a:path>
                </a:pathLst>
              </a:custGeom>
              <a:solidFill>
                <a:srgbClr val="FDC42F"/>
              </a:solidFill>
              <a:ln w="0"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DECAE43F-D233-82E1-976F-D5B221A15711}"/>
                  </a:ext>
                </a:extLst>
              </p:cNvPr>
              <p:cNvSpPr/>
              <p:nvPr/>
            </p:nvSpPr>
            <p:spPr>
              <a:xfrm>
                <a:off x="9220032" y="2000289"/>
                <a:ext cx="1003638" cy="2015200"/>
              </a:xfrm>
              <a:custGeom>
                <a:avLst/>
                <a:gdLst>
                  <a:gd name="connsiteX0" fmla="*/ 36053 w 1003638"/>
                  <a:gd name="connsiteY0" fmla="*/ 1910230 h 2015200"/>
                  <a:gd name="connsiteX1" fmla="*/ 27101 w 1003638"/>
                  <a:gd name="connsiteY1" fmla="*/ 1917588 h 2015200"/>
                  <a:gd name="connsiteX2" fmla="*/ 18149 w 1003638"/>
                  <a:gd name="connsiteY2" fmla="*/ 1924945 h 2015200"/>
                  <a:gd name="connsiteX3" fmla="*/ 9075 w 1003638"/>
                  <a:gd name="connsiteY3" fmla="*/ 1932303 h 2015200"/>
                  <a:gd name="connsiteX4" fmla="*/ 0 w 1003638"/>
                  <a:gd name="connsiteY4" fmla="*/ 1939661 h 2015200"/>
                  <a:gd name="connsiteX5" fmla="*/ 50523 w 1003638"/>
                  <a:gd name="connsiteY5" fmla="*/ 2015200 h 2015200"/>
                  <a:gd name="connsiteX6" fmla="*/ 60456 w 1003638"/>
                  <a:gd name="connsiteY6" fmla="*/ 2007229 h 2015200"/>
                  <a:gd name="connsiteX7" fmla="*/ 70389 w 1003638"/>
                  <a:gd name="connsiteY7" fmla="*/ 1999258 h 2015200"/>
                  <a:gd name="connsiteX8" fmla="*/ 80322 w 1003638"/>
                  <a:gd name="connsiteY8" fmla="*/ 1991165 h 2015200"/>
                  <a:gd name="connsiteX9" fmla="*/ 90132 w 1003638"/>
                  <a:gd name="connsiteY9" fmla="*/ 1983071 h 2015200"/>
                  <a:gd name="connsiteX10" fmla="*/ 36176 w 1003638"/>
                  <a:gd name="connsiteY10" fmla="*/ 1910230 h 2015200"/>
                  <a:gd name="connsiteX11" fmla="*/ 354152 w 1003638"/>
                  <a:gd name="connsiteY11" fmla="*/ 1608317 h 2015200"/>
                  <a:gd name="connsiteX12" fmla="*/ 293083 w 1003638"/>
                  <a:gd name="connsiteY12" fmla="*/ 1673065 h 2015200"/>
                  <a:gd name="connsiteX13" fmla="*/ 229807 w 1003638"/>
                  <a:gd name="connsiteY13" fmla="*/ 1736464 h 2015200"/>
                  <a:gd name="connsiteX14" fmla="*/ 164445 w 1003638"/>
                  <a:gd name="connsiteY14" fmla="*/ 1798270 h 2015200"/>
                  <a:gd name="connsiteX15" fmla="*/ 97245 w 1003638"/>
                  <a:gd name="connsiteY15" fmla="*/ 1858358 h 2015200"/>
                  <a:gd name="connsiteX16" fmla="*/ 157088 w 1003638"/>
                  <a:gd name="connsiteY16" fmla="*/ 1926294 h 2015200"/>
                  <a:gd name="connsiteX17" fmla="*/ 230665 w 1003638"/>
                  <a:gd name="connsiteY17" fmla="*/ 1860442 h 2015200"/>
                  <a:gd name="connsiteX18" fmla="*/ 302158 w 1003638"/>
                  <a:gd name="connsiteY18" fmla="*/ 1792629 h 2015200"/>
                  <a:gd name="connsiteX19" fmla="*/ 371443 w 1003638"/>
                  <a:gd name="connsiteY19" fmla="*/ 1723098 h 2015200"/>
                  <a:gd name="connsiteX20" fmla="*/ 438153 w 1003638"/>
                  <a:gd name="connsiteY20" fmla="*/ 1652096 h 2015200"/>
                  <a:gd name="connsiteX21" fmla="*/ 354152 w 1003638"/>
                  <a:gd name="connsiteY21" fmla="*/ 1608440 h 2015200"/>
                  <a:gd name="connsiteX22" fmla="*/ 609956 w 1003638"/>
                  <a:gd name="connsiteY22" fmla="*/ 1284086 h 2015200"/>
                  <a:gd name="connsiteX23" fmla="*/ 563357 w 1003638"/>
                  <a:gd name="connsiteY23" fmla="*/ 1351287 h 2015200"/>
                  <a:gd name="connsiteX24" fmla="*/ 513693 w 1003638"/>
                  <a:gd name="connsiteY24" fmla="*/ 1418120 h 2015200"/>
                  <a:gd name="connsiteX25" fmla="*/ 461208 w 1003638"/>
                  <a:gd name="connsiteY25" fmla="*/ 1484462 h 2015200"/>
                  <a:gd name="connsiteX26" fmla="*/ 405902 w 1003638"/>
                  <a:gd name="connsiteY26" fmla="*/ 1550069 h 2015200"/>
                  <a:gd name="connsiteX27" fmla="*/ 494685 w 1003638"/>
                  <a:gd name="connsiteY27" fmla="*/ 1588084 h 2015200"/>
                  <a:gd name="connsiteX28" fmla="*/ 554896 w 1003638"/>
                  <a:gd name="connsiteY28" fmla="*/ 1516100 h 2015200"/>
                  <a:gd name="connsiteX29" fmla="*/ 612041 w 1003638"/>
                  <a:gd name="connsiteY29" fmla="*/ 1443381 h 2015200"/>
                  <a:gd name="connsiteX30" fmla="*/ 665875 w 1003638"/>
                  <a:gd name="connsiteY30" fmla="*/ 1370049 h 2015200"/>
                  <a:gd name="connsiteX31" fmla="*/ 716276 w 1003638"/>
                  <a:gd name="connsiteY31" fmla="*/ 1296349 h 2015200"/>
                  <a:gd name="connsiteX32" fmla="*/ 609834 w 1003638"/>
                  <a:gd name="connsiteY32" fmla="*/ 1283964 h 2015200"/>
                  <a:gd name="connsiteX33" fmla="*/ 784825 w 1003638"/>
                  <a:gd name="connsiteY33" fmla="*/ 965987 h 2015200"/>
                  <a:gd name="connsiteX34" fmla="*/ 755762 w 1003638"/>
                  <a:gd name="connsiteY34" fmla="*/ 1030122 h 2015200"/>
                  <a:gd name="connsiteX35" fmla="*/ 723266 w 1003638"/>
                  <a:gd name="connsiteY35" fmla="*/ 1094747 h 2015200"/>
                  <a:gd name="connsiteX36" fmla="*/ 687335 w 1003638"/>
                  <a:gd name="connsiteY36" fmla="*/ 1159741 h 2015200"/>
                  <a:gd name="connsiteX37" fmla="*/ 648216 w 1003638"/>
                  <a:gd name="connsiteY37" fmla="*/ 1224979 h 2015200"/>
                  <a:gd name="connsiteX38" fmla="*/ 757724 w 1003638"/>
                  <a:gd name="connsiteY38" fmla="*/ 1231846 h 2015200"/>
                  <a:gd name="connsiteX39" fmla="*/ 799909 w 1003638"/>
                  <a:gd name="connsiteY39" fmla="*/ 1160599 h 2015200"/>
                  <a:gd name="connsiteX40" fmla="*/ 838414 w 1003638"/>
                  <a:gd name="connsiteY40" fmla="*/ 1089597 h 2015200"/>
                  <a:gd name="connsiteX41" fmla="*/ 873118 w 1003638"/>
                  <a:gd name="connsiteY41" fmla="*/ 1019085 h 2015200"/>
                  <a:gd name="connsiteX42" fmla="*/ 904021 w 1003638"/>
                  <a:gd name="connsiteY42" fmla="*/ 949309 h 2015200"/>
                  <a:gd name="connsiteX43" fmla="*/ 784948 w 1003638"/>
                  <a:gd name="connsiteY43" fmla="*/ 966109 h 2015200"/>
                  <a:gd name="connsiteX44" fmla="*/ 994153 w 1003638"/>
                  <a:gd name="connsiteY44" fmla="*/ 637832 h 2015200"/>
                  <a:gd name="connsiteX45" fmla="*/ 872137 w 1003638"/>
                  <a:gd name="connsiteY45" fmla="*/ 678790 h 2015200"/>
                  <a:gd name="connsiteX46" fmla="*/ 861591 w 1003638"/>
                  <a:gd name="connsiteY46" fmla="*/ 733360 h 2015200"/>
                  <a:gd name="connsiteX47" fmla="*/ 847366 w 1003638"/>
                  <a:gd name="connsiteY47" fmla="*/ 790260 h 2015200"/>
                  <a:gd name="connsiteX48" fmla="*/ 829340 w 1003638"/>
                  <a:gd name="connsiteY48" fmla="*/ 849489 h 2015200"/>
                  <a:gd name="connsiteX49" fmla="*/ 807266 w 1003638"/>
                  <a:gd name="connsiteY49" fmla="*/ 910926 h 2015200"/>
                  <a:gd name="connsiteX50" fmla="*/ 927566 w 1003638"/>
                  <a:gd name="connsiteY50" fmla="*/ 889344 h 2015200"/>
                  <a:gd name="connsiteX51" fmla="*/ 950620 w 1003638"/>
                  <a:gd name="connsiteY51" fmla="*/ 822634 h 2015200"/>
                  <a:gd name="connsiteX52" fmla="*/ 969259 w 1003638"/>
                  <a:gd name="connsiteY52" fmla="*/ 758499 h 2015200"/>
                  <a:gd name="connsiteX53" fmla="*/ 983730 w 1003638"/>
                  <a:gd name="connsiteY53" fmla="*/ 696939 h 2015200"/>
                  <a:gd name="connsiteX54" fmla="*/ 994153 w 1003638"/>
                  <a:gd name="connsiteY54" fmla="*/ 637954 h 2015200"/>
                  <a:gd name="connsiteX55" fmla="*/ 990352 w 1003638"/>
                  <a:gd name="connsiteY55" fmla="*/ 381292 h 2015200"/>
                  <a:gd name="connsiteX56" fmla="*/ 873854 w 1003638"/>
                  <a:gd name="connsiteY56" fmla="*/ 440399 h 2015200"/>
                  <a:gd name="connsiteX57" fmla="*/ 879986 w 1003638"/>
                  <a:gd name="connsiteY57" fmla="*/ 484300 h 2015200"/>
                  <a:gd name="connsiteX58" fmla="*/ 882928 w 1003638"/>
                  <a:gd name="connsiteY58" fmla="*/ 530777 h 2015200"/>
                  <a:gd name="connsiteX59" fmla="*/ 882561 w 1003638"/>
                  <a:gd name="connsiteY59" fmla="*/ 579828 h 2015200"/>
                  <a:gd name="connsiteX60" fmla="*/ 878636 w 1003638"/>
                  <a:gd name="connsiteY60" fmla="*/ 631455 h 2015200"/>
                  <a:gd name="connsiteX61" fmla="*/ 1000284 w 1003638"/>
                  <a:gd name="connsiteY61" fmla="*/ 586573 h 2015200"/>
                  <a:gd name="connsiteX62" fmla="*/ 1003473 w 1003638"/>
                  <a:gd name="connsiteY62" fmla="*/ 530899 h 2015200"/>
                  <a:gd name="connsiteX63" fmla="*/ 1002737 w 1003638"/>
                  <a:gd name="connsiteY63" fmla="*/ 478169 h 2015200"/>
                  <a:gd name="connsiteX64" fmla="*/ 998322 w 1003638"/>
                  <a:gd name="connsiteY64" fmla="*/ 428259 h 2015200"/>
                  <a:gd name="connsiteX65" fmla="*/ 990474 w 1003638"/>
                  <a:gd name="connsiteY65" fmla="*/ 381292 h 2015200"/>
                  <a:gd name="connsiteX66" fmla="*/ 904756 w 1003638"/>
                  <a:gd name="connsiteY66" fmla="*/ 190359 h 2015200"/>
                  <a:gd name="connsiteX67" fmla="*/ 799786 w 1003638"/>
                  <a:gd name="connsiteY67" fmla="*/ 260748 h 2015200"/>
                  <a:gd name="connsiteX68" fmla="*/ 820265 w 1003638"/>
                  <a:gd name="connsiteY68" fmla="*/ 292386 h 2015200"/>
                  <a:gd name="connsiteX69" fmla="*/ 838169 w 1003638"/>
                  <a:gd name="connsiteY69" fmla="*/ 326722 h 2015200"/>
                  <a:gd name="connsiteX70" fmla="*/ 853252 w 1003638"/>
                  <a:gd name="connsiteY70" fmla="*/ 363633 h 2015200"/>
                  <a:gd name="connsiteX71" fmla="*/ 865515 w 1003638"/>
                  <a:gd name="connsiteY71" fmla="*/ 403242 h 2015200"/>
                  <a:gd name="connsiteX72" fmla="*/ 980296 w 1003638"/>
                  <a:gd name="connsiteY72" fmla="*/ 341683 h 2015200"/>
                  <a:gd name="connsiteX73" fmla="*/ 965948 w 1003638"/>
                  <a:gd name="connsiteY73" fmla="*/ 299498 h 2015200"/>
                  <a:gd name="connsiteX74" fmla="*/ 948412 w 1003638"/>
                  <a:gd name="connsiteY74" fmla="*/ 260257 h 2015200"/>
                  <a:gd name="connsiteX75" fmla="*/ 927933 w 1003638"/>
                  <a:gd name="connsiteY75" fmla="*/ 223836 h 2015200"/>
                  <a:gd name="connsiteX76" fmla="*/ 904634 w 1003638"/>
                  <a:gd name="connsiteY76" fmla="*/ 190359 h 2015200"/>
                  <a:gd name="connsiteX77" fmla="*/ 754291 w 1003638"/>
                  <a:gd name="connsiteY77" fmla="*/ 66626 h 2015200"/>
                  <a:gd name="connsiteX78" fmla="*/ 664649 w 1003638"/>
                  <a:gd name="connsiteY78" fmla="*/ 142411 h 2015200"/>
                  <a:gd name="connsiteX79" fmla="*/ 696532 w 1003638"/>
                  <a:gd name="connsiteY79" fmla="*/ 161663 h 2015200"/>
                  <a:gd name="connsiteX80" fmla="*/ 726331 w 1003638"/>
                  <a:gd name="connsiteY80" fmla="*/ 183491 h 2015200"/>
                  <a:gd name="connsiteX81" fmla="*/ 754045 w 1003638"/>
                  <a:gd name="connsiteY81" fmla="*/ 207772 h 2015200"/>
                  <a:gd name="connsiteX82" fmla="*/ 779430 w 1003638"/>
                  <a:gd name="connsiteY82" fmla="*/ 234628 h 2015200"/>
                  <a:gd name="connsiteX83" fmla="*/ 881825 w 1003638"/>
                  <a:gd name="connsiteY83" fmla="*/ 162890 h 2015200"/>
                  <a:gd name="connsiteX84" fmla="*/ 853498 w 1003638"/>
                  <a:gd name="connsiteY84" fmla="*/ 134685 h 2015200"/>
                  <a:gd name="connsiteX85" fmla="*/ 822718 w 1003638"/>
                  <a:gd name="connsiteY85" fmla="*/ 109301 h 2015200"/>
                  <a:gd name="connsiteX86" fmla="*/ 789608 w 1003638"/>
                  <a:gd name="connsiteY86" fmla="*/ 86615 h 2015200"/>
                  <a:gd name="connsiteX87" fmla="*/ 754291 w 1003638"/>
                  <a:gd name="connsiteY87" fmla="*/ 66749 h 2015200"/>
                  <a:gd name="connsiteX88" fmla="*/ 555632 w 1003638"/>
                  <a:gd name="connsiteY88" fmla="*/ 7151 h 2015200"/>
                  <a:gd name="connsiteX89" fmla="*/ 483158 w 1003638"/>
                  <a:gd name="connsiteY89" fmla="*/ 83549 h 2015200"/>
                  <a:gd name="connsiteX90" fmla="*/ 523503 w 1003638"/>
                  <a:gd name="connsiteY90" fmla="*/ 90907 h 2015200"/>
                  <a:gd name="connsiteX91" fmla="*/ 562254 w 1003638"/>
                  <a:gd name="connsiteY91" fmla="*/ 100594 h 2015200"/>
                  <a:gd name="connsiteX92" fmla="*/ 599288 w 1003638"/>
                  <a:gd name="connsiteY92" fmla="*/ 112734 h 2015200"/>
                  <a:gd name="connsiteX93" fmla="*/ 634605 w 1003638"/>
                  <a:gd name="connsiteY93" fmla="*/ 127205 h 2015200"/>
                  <a:gd name="connsiteX94" fmla="*/ 721304 w 1003638"/>
                  <a:gd name="connsiteY94" fmla="*/ 51052 h 2015200"/>
                  <a:gd name="connsiteX95" fmla="*/ 682553 w 1003638"/>
                  <a:gd name="connsiteY95" fmla="*/ 36214 h 2015200"/>
                  <a:gd name="connsiteX96" fmla="*/ 641963 w 1003638"/>
                  <a:gd name="connsiteY96" fmla="*/ 23951 h 2015200"/>
                  <a:gd name="connsiteX97" fmla="*/ 599656 w 1003638"/>
                  <a:gd name="connsiteY97" fmla="*/ 14263 h 2015200"/>
                  <a:gd name="connsiteX98" fmla="*/ 555755 w 1003638"/>
                  <a:gd name="connsiteY98" fmla="*/ 7028 h 2015200"/>
                  <a:gd name="connsiteX99" fmla="*/ 323495 w 1003638"/>
                  <a:gd name="connsiteY99" fmla="*/ 6660 h 2015200"/>
                  <a:gd name="connsiteX100" fmla="*/ 268925 w 1003638"/>
                  <a:gd name="connsiteY100" fmla="*/ 79993 h 2015200"/>
                  <a:gd name="connsiteX101" fmla="*/ 315156 w 1003638"/>
                  <a:gd name="connsiteY101" fmla="*/ 76436 h 2015200"/>
                  <a:gd name="connsiteX102" fmla="*/ 360161 w 1003638"/>
                  <a:gd name="connsiteY102" fmla="*/ 75087 h 2015200"/>
                  <a:gd name="connsiteX103" fmla="*/ 403817 w 1003638"/>
                  <a:gd name="connsiteY103" fmla="*/ 75946 h 2015200"/>
                  <a:gd name="connsiteX104" fmla="*/ 446124 w 1003638"/>
                  <a:gd name="connsiteY104" fmla="*/ 79011 h 2015200"/>
                  <a:gd name="connsiteX105" fmla="*/ 515409 w 1003638"/>
                  <a:gd name="connsiteY105" fmla="*/ 2982 h 2015200"/>
                  <a:gd name="connsiteX106" fmla="*/ 469424 w 1003638"/>
                  <a:gd name="connsiteY106" fmla="*/ 406 h 2015200"/>
                  <a:gd name="connsiteX107" fmla="*/ 422089 w 1003638"/>
                  <a:gd name="connsiteY107" fmla="*/ 161 h 2015200"/>
                  <a:gd name="connsiteX108" fmla="*/ 373405 w 1003638"/>
                  <a:gd name="connsiteY108" fmla="*/ 2246 h 2015200"/>
                  <a:gd name="connsiteX109" fmla="*/ 323495 w 1003638"/>
                  <a:gd name="connsiteY109" fmla="*/ 6660 h 2015200"/>
                  <a:gd name="connsiteX110" fmla="*/ 71615 w 1003638"/>
                  <a:gd name="connsiteY110" fmla="*/ 57674 h 2015200"/>
                  <a:gd name="connsiteX111" fmla="*/ 34459 w 1003638"/>
                  <a:gd name="connsiteY111" fmla="*/ 125365 h 2015200"/>
                  <a:gd name="connsiteX112" fmla="*/ 84246 w 1003638"/>
                  <a:gd name="connsiteY112" fmla="*/ 112244 h 2015200"/>
                  <a:gd name="connsiteX113" fmla="*/ 133052 w 1003638"/>
                  <a:gd name="connsiteY113" fmla="*/ 101085 h 2015200"/>
                  <a:gd name="connsiteX114" fmla="*/ 180878 w 1003638"/>
                  <a:gd name="connsiteY114" fmla="*/ 91888 h 2015200"/>
                  <a:gd name="connsiteX115" fmla="*/ 227599 w 1003638"/>
                  <a:gd name="connsiteY115" fmla="*/ 84652 h 2015200"/>
                  <a:gd name="connsiteX116" fmla="*/ 278858 w 1003638"/>
                  <a:gd name="connsiteY116" fmla="*/ 12179 h 2015200"/>
                  <a:gd name="connsiteX117" fmla="*/ 228580 w 1003638"/>
                  <a:gd name="connsiteY117" fmla="*/ 20395 h 2015200"/>
                  <a:gd name="connsiteX118" fmla="*/ 177199 w 1003638"/>
                  <a:gd name="connsiteY118" fmla="*/ 30696 h 2015200"/>
                  <a:gd name="connsiteX119" fmla="*/ 124836 w 1003638"/>
                  <a:gd name="connsiteY119" fmla="*/ 43081 h 2015200"/>
                  <a:gd name="connsiteX120" fmla="*/ 71493 w 1003638"/>
                  <a:gd name="connsiteY120" fmla="*/ 57551 h 20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003638" h="2015200">
                    <a:moveTo>
                      <a:pt x="36053" y="1910230"/>
                    </a:moveTo>
                    <a:cubicBezTo>
                      <a:pt x="33110" y="1912682"/>
                      <a:pt x="30044" y="1915135"/>
                      <a:pt x="27101" y="1917588"/>
                    </a:cubicBezTo>
                    <a:cubicBezTo>
                      <a:pt x="24158" y="1920040"/>
                      <a:pt x="21092" y="1922493"/>
                      <a:pt x="18149" y="1924945"/>
                    </a:cubicBezTo>
                    <a:cubicBezTo>
                      <a:pt x="15206" y="1927398"/>
                      <a:pt x="12140" y="1929850"/>
                      <a:pt x="9075" y="1932303"/>
                    </a:cubicBezTo>
                    <a:cubicBezTo>
                      <a:pt x="6009" y="1934755"/>
                      <a:pt x="3066" y="1937208"/>
                      <a:pt x="0" y="1939661"/>
                    </a:cubicBezTo>
                    <a:lnTo>
                      <a:pt x="50523" y="2015200"/>
                    </a:lnTo>
                    <a:cubicBezTo>
                      <a:pt x="53834" y="2012502"/>
                      <a:pt x="57145" y="2009927"/>
                      <a:pt x="60456" y="2007229"/>
                    </a:cubicBezTo>
                    <a:cubicBezTo>
                      <a:pt x="63767" y="2004531"/>
                      <a:pt x="67078" y="2001956"/>
                      <a:pt x="70389" y="1999258"/>
                    </a:cubicBezTo>
                    <a:cubicBezTo>
                      <a:pt x="73700" y="1996561"/>
                      <a:pt x="77011" y="1993863"/>
                      <a:pt x="80322" y="1991165"/>
                    </a:cubicBezTo>
                    <a:cubicBezTo>
                      <a:pt x="83633" y="1988467"/>
                      <a:pt x="86944" y="1985769"/>
                      <a:pt x="90132" y="1983071"/>
                    </a:cubicBezTo>
                    <a:lnTo>
                      <a:pt x="36176" y="1910230"/>
                    </a:lnTo>
                    <a:moveTo>
                      <a:pt x="354152" y="1608317"/>
                    </a:moveTo>
                    <a:cubicBezTo>
                      <a:pt x="334164" y="1630145"/>
                      <a:pt x="313807" y="1651728"/>
                      <a:pt x="293083" y="1673065"/>
                    </a:cubicBezTo>
                    <a:cubicBezTo>
                      <a:pt x="272359" y="1694403"/>
                      <a:pt x="251267" y="1715618"/>
                      <a:pt x="229807" y="1736464"/>
                    </a:cubicBezTo>
                    <a:cubicBezTo>
                      <a:pt x="208347" y="1757312"/>
                      <a:pt x="186519" y="1777913"/>
                      <a:pt x="164445" y="1798270"/>
                    </a:cubicBezTo>
                    <a:cubicBezTo>
                      <a:pt x="142372" y="1818626"/>
                      <a:pt x="119931" y="1838614"/>
                      <a:pt x="97245" y="1858358"/>
                    </a:cubicBezTo>
                    <a:lnTo>
                      <a:pt x="157088" y="1926294"/>
                    </a:lnTo>
                    <a:cubicBezTo>
                      <a:pt x="181859" y="1904711"/>
                      <a:pt x="206507" y="1882761"/>
                      <a:pt x="230665" y="1860442"/>
                    </a:cubicBezTo>
                    <a:cubicBezTo>
                      <a:pt x="254823" y="1838124"/>
                      <a:pt x="278736" y="1815560"/>
                      <a:pt x="302158" y="1792629"/>
                    </a:cubicBezTo>
                    <a:cubicBezTo>
                      <a:pt x="325580" y="1769697"/>
                      <a:pt x="348757" y="1746520"/>
                      <a:pt x="371443" y="1723098"/>
                    </a:cubicBezTo>
                    <a:cubicBezTo>
                      <a:pt x="394129" y="1699676"/>
                      <a:pt x="416325" y="1676008"/>
                      <a:pt x="438153" y="1652096"/>
                    </a:cubicBezTo>
                    <a:lnTo>
                      <a:pt x="354152" y="1608440"/>
                    </a:lnTo>
                    <a:moveTo>
                      <a:pt x="609956" y="1284086"/>
                    </a:moveTo>
                    <a:cubicBezTo>
                      <a:pt x="594996" y="1306527"/>
                      <a:pt x="579422" y="1328969"/>
                      <a:pt x="563357" y="1351287"/>
                    </a:cubicBezTo>
                    <a:cubicBezTo>
                      <a:pt x="547293" y="1373728"/>
                      <a:pt x="530738" y="1395924"/>
                      <a:pt x="513693" y="1418120"/>
                    </a:cubicBezTo>
                    <a:cubicBezTo>
                      <a:pt x="496647" y="1440316"/>
                      <a:pt x="479111" y="1462511"/>
                      <a:pt x="461208" y="1484462"/>
                    </a:cubicBezTo>
                    <a:cubicBezTo>
                      <a:pt x="443181" y="1506535"/>
                      <a:pt x="424787" y="1528363"/>
                      <a:pt x="405902" y="1550069"/>
                    </a:cubicBezTo>
                    <a:lnTo>
                      <a:pt x="494685" y="1588084"/>
                    </a:lnTo>
                    <a:cubicBezTo>
                      <a:pt x="515287" y="1564294"/>
                      <a:pt x="535398" y="1540258"/>
                      <a:pt x="554896" y="1516100"/>
                    </a:cubicBezTo>
                    <a:cubicBezTo>
                      <a:pt x="574394" y="1491943"/>
                      <a:pt x="593524" y="1467785"/>
                      <a:pt x="612041" y="1443381"/>
                    </a:cubicBezTo>
                    <a:cubicBezTo>
                      <a:pt x="630558" y="1419101"/>
                      <a:pt x="648462" y="1394575"/>
                      <a:pt x="665875" y="1370049"/>
                    </a:cubicBezTo>
                    <a:cubicBezTo>
                      <a:pt x="683289" y="1345523"/>
                      <a:pt x="700089" y="1320998"/>
                      <a:pt x="716276" y="1296349"/>
                    </a:cubicBezTo>
                    <a:lnTo>
                      <a:pt x="609834" y="1283964"/>
                    </a:lnTo>
                    <a:moveTo>
                      <a:pt x="784825" y="965987"/>
                    </a:moveTo>
                    <a:cubicBezTo>
                      <a:pt x="775628" y="987324"/>
                      <a:pt x="765940" y="1008662"/>
                      <a:pt x="755762" y="1030122"/>
                    </a:cubicBezTo>
                    <a:cubicBezTo>
                      <a:pt x="745462" y="1051582"/>
                      <a:pt x="734547" y="1073165"/>
                      <a:pt x="723266" y="1094747"/>
                    </a:cubicBezTo>
                    <a:cubicBezTo>
                      <a:pt x="711861" y="1116453"/>
                      <a:pt x="699844" y="1138035"/>
                      <a:pt x="687335" y="1159741"/>
                    </a:cubicBezTo>
                    <a:cubicBezTo>
                      <a:pt x="674827" y="1181446"/>
                      <a:pt x="661706" y="1203274"/>
                      <a:pt x="648216" y="1224979"/>
                    </a:cubicBezTo>
                    <a:lnTo>
                      <a:pt x="757724" y="1231846"/>
                    </a:lnTo>
                    <a:cubicBezTo>
                      <a:pt x="772317" y="1208056"/>
                      <a:pt x="786420" y="1184266"/>
                      <a:pt x="799909" y="1160599"/>
                    </a:cubicBezTo>
                    <a:cubicBezTo>
                      <a:pt x="813275" y="1136932"/>
                      <a:pt x="826151" y="1113264"/>
                      <a:pt x="838414" y="1089597"/>
                    </a:cubicBezTo>
                    <a:cubicBezTo>
                      <a:pt x="850554" y="1066052"/>
                      <a:pt x="862204" y="1042507"/>
                      <a:pt x="873118" y="1019085"/>
                    </a:cubicBezTo>
                    <a:cubicBezTo>
                      <a:pt x="884032" y="995786"/>
                      <a:pt x="894333" y="972486"/>
                      <a:pt x="904021" y="949309"/>
                    </a:cubicBezTo>
                    <a:lnTo>
                      <a:pt x="784948" y="966109"/>
                    </a:lnTo>
                    <a:moveTo>
                      <a:pt x="994153" y="637832"/>
                    </a:moveTo>
                    <a:lnTo>
                      <a:pt x="872137" y="678790"/>
                    </a:lnTo>
                    <a:cubicBezTo>
                      <a:pt x="869194" y="696571"/>
                      <a:pt x="865638" y="714843"/>
                      <a:pt x="861591" y="733360"/>
                    </a:cubicBezTo>
                    <a:cubicBezTo>
                      <a:pt x="857422" y="751999"/>
                      <a:pt x="852762" y="771007"/>
                      <a:pt x="847366" y="790260"/>
                    </a:cubicBezTo>
                    <a:cubicBezTo>
                      <a:pt x="841970" y="809635"/>
                      <a:pt x="835962" y="829378"/>
                      <a:pt x="829340" y="849489"/>
                    </a:cubicBezTo>
                    <a:cubicBezTo>
                      <a:pt x="822595" y="869601"/>
                      <a:pt x="815237" y="890080"/>
                      <a:pt x="807266" y="910926"/>
                    </a:cubicBezTo>
                    <a:lnTo>
                      <a:pt x="927566" y="889344"/>
                    </a:lnTo>
                    <a:cubicBezTo>
                      <a:pt x="936027" y="866780"/>
                      <a:pt x="943630" y="844584"/>
                      <a:pt x="950620" y="822634"/>
                    </a:cubicBezTo>
                    <a:cubicBezTo>
                      <a:pt x="957487" y="800928"/>
                      <a:pt x="963741" y="779468"/>
                      <a:pt x="969259" y="758499"/>
                    </a:cubicBezTo>
                    <a:cubicBezTo>
                      <a:pt x="974777" y="737652"/>
                      <a:pt x="979560" y="717050"/>
                      <a:pt x="983730" y="696939"/>
                    </a:cubicBezTo>
                    <a:cubicBezTo>
                      <a:pt x="987899" y="676950"/>
                      <a:pt x="991332" y="657207"/>
                      <a:pt x="994153" y="637954"/>
                    </a:cubicBezTo>
                    <a:moveTo>
                      <a:pt x="990352" y="381292"/>
                    </a:moveTo>
                    <a:lnTo>
                      <a:pt x="873854" y="440399"/>
                    </a:lnTo>
                    <a:cubicBezTo>
                      <a:pt x="876429" y="454624"/>
                      <a:pt x="878514" y="469339"/>
                      <a:pt x="879986" y="484300"/>
                    </a:cubicBezTo>
                    <a:cubicBezTo>
                      <a:pt x="881580" y="499384"/>
                      <a:pt x="882561" y="514957"/>
                      <a:pt x="882928" y="530777"/>
                    </a:cubicBezTo>
                    <a:cubicBezTo>
                      <a:pt x="883419" y="546718"/>
                      <a:pt x="883174" y="563151"/>
                      <a:pt x="882561" y="579828"/>
                    </a:cubicBezTo>
                    <a:cubicBezTo>
                      <a:pt x="881825" y="596628"/>
                      <a:pt x="880476" y="613919"/>
                      <a:pt x="878636" y="631455"/>
                    </a:cubicBezTo>
                    <a:lnTo>
                      <a:pt x="1000284" y="586573"/>
                    </a:lnTo>
                    <a:cubicBezTo>
                      <a:pt x="1002001" y="567565"/>
                      <a:pt x="1002982" y="549048"/>
                      <a:pt x="1003473" y="530899"/>
                    </a:cubicBezTo>
                    <a:cubicBezTo>
                      <a:pt x="1003840" y="512873"/>
                      <a:pt x="1003595" y="495337"/>
                      <a:pt x="1002737" y="478169"/>
                    </a:cubicBezTo>
                    <a:cubicBezTo>
                      <a:pt x="1001879" y="461123"/>
                      <a:pt x="1000407" y="444446"/>
                      <a:pt x="998322" y="428259"/>
                    </a:cubicBezTo>
                    <a:cubicBezTo>
                      <a:pt x="996238" y="412194"/>
                      <a:pt x="993662" y="396498"/>
                      <a:pt x="990474" y="381292"/>
                    </a:cubicBezTo>
                    <a:moveTo>
                      <a:pt x="904756" y="190359"/>
                    </a:moveTo>
                    <a:lnTo>
                      <a:pt x="799786" y="260748"/>
                    </a:lnTo>
                    <a:cubicBezTo>
                      <a:pt x="807021" y="270926"/>
                      <a:pt x="813888" y="281472"/>
                      <a:pt x="820265" y="292386"/>
                    </a:cubicBezTo>
                    <a:cubicBezTo>
                      <a:pt x="826642" y="303423"/>
                      <a:pt x="832651" y="314827"/>
                      <a:pt x="838169" y="326722"/>
                    </a:cubicBezTo>
                    <a:cubicBezTo>
                      <a:pt x="843687" y="338617"/>
                      <a:pt x="848715" y="351003"/>
                      <a:pt x="853252" y="363633"/>
                    </a:cubicBezTo>
                    <a:cubicBezTo>
                      <a:pt x="857790" y="376387"/>
                      <a:pt x="861959" y="389631"/>
                      <a:pt x="865515" y="403242"/>
                    </a:cubicBezTo>
                    <a:lnTo>
                      <a:pt x="980296" y="341683"/>
                    </a:lnTo>
                    <a:cubicBezTo>
                      <a:pt x="976127" y="327212"/>
                      <a:pt x="971344" y="313110"/>
                      <a:pt x="965948" y="299498"/>
                    </a:cubicBezTo>
                    <a:cubicBezTo>
                      <a:pt x="960675" y="286009"/>
                      <a:pt x="954789" y="272888"/>
                      <a:pt x="948412" y="260257"/>
                    </a:cubicBezTo>
                    <a:cubicBezTo>
                      <a:pt x="942158" y="247749"/>
                      <a:pt x="935291" y="235609"/>
                      <a:pt x="927933" y="223836"/>
                    </a:cubicBezTo>
                    <a:cubicBezTo>
                      <a:pt x="920698" y="212187"/>
                      <a:pt x="912850" y="201027"/>
                      <a:pt x="904634" y="190359"/>
                    </a:cubicBezTo>
                    <a:moveTo>
                      <a:pt x="754291" y="66626"/>
                    </a:moveTo>
                    <a:lnTo>
                      <a:pt x="664649" y="142411"/>
                    </a:lnTo>
                    <a:cubicBezTo>
                      <a:pt x="675686" y="148420"/>
                      <a:pt x="686232" y="154919"/>
                      <a:pt x="696532" y="161663"/>
                    </a:cubicBezTo>
                    <a:cubicBezTo>
                      <a:pt x="706833" y="168531"/>
                      <a:pt x="716766" y="175766"/>
                      <a:pt x="726331" y="183491"/>
                    </a:cubicBezTo>
                    <a:cubicBezTo>
                      <a:pt x="735896" y="191217"/>
                      <a:pt x="745216" y="199311"/>
                      <a:pt x="754045" y="207772"/>
                    </a:cubicBezTo>
                    <a:cubicBezTo>
                      <a:pt x="762875" y="216356"/>
                      <a:pt x="771336" y="225308"/>
                      <a:pt x="779430" y="234628"/>
                    </a:cubicBezTo>
                    <a:lnTo>
                      <a:pt x="881825" y="162890"/>
                    </a:lnTo>
                    <a:cubicBezTo>
                      <a:pt x="872873" y="153079"/>
                      <a:pt x="863431" y="143637"/>
                      <a:pt x="853498" y="134685"/>
                    </a:cubicBezTo>
                    <a:cubicBezTo>
                      <a:pt x="843687" y="125733"/>
                      <a:pt x="833386" y="117272"/>
                      <a:pt x="822718" y="109301"/>
                    </a:cubicBezTo>
                    <a:cubicBezTo>
                      <a:pt x="812049" y="101330"/>
                      <a:pt x="801135" y="93727"/>
                      <a:pt x="789608" y="86615"/>
                    </a:cubicBezTo>
                    <a:cubicBezTo>
                      <a:pt x="778203" y="79502"/>
                      <a:pt x="766431" y="72880"/>
                      <a:pt x="754291" y="66749"/>
                    </a:cubicBezTo>
                    <a:moveTo>
                      <a:pt x="555632" y="7151"/>
                    </a:moveTo>
                    <a:lnTo>
                      <a:pt x="483158" y="83549"/>
                    </a:lnTo>
                    <a:cubicBezTo>
                      <a:pt x="496893" y="85633"/>
                      <a:pt x="510382" y="88086"/>
                      <a:pt x="523503" y="90907"/>
                    </a:cubicBezTo>
                    <a:cubicBezTo>
                      <a:pt x="536747" y="93727"/>
                      <a:pt x="549623" y="97038"/>
                      <a:pt x="562254" y="100594"/>
                    </a:cubicBezTo>
                    <a:cubicBezTo>
                      <a:pt x="574885" y="104273"/>
                      <a:pt x="587270" y="108320"/>
                      <a:pt x="599288" y="112734"/>
                    </a:cubicBezTo>
                    <a:cubicBezTo>
                      <a:pt x="611428" y="117149"/>
                      <a:pt x="623200" y="122054"/>
                      <a:pt x="634605" y="127205"/>
                    </a:cubicBezTo>
                    <a:lnTo>
                      <a:pt x="721304" y="51052"/>
                    </a:lnTo>
                    <a:cubicBezTo>
                      <a:pt x="708795" y="45656"/>
                      <a:pt x="695797" y="40751"/>
                      <a:pt x="682553" y="36214"/>
                    </a:cubicBezTo>
                    <a:cubicBezTo>
                      <a:pt x="669309" y="31677"/>
                      <a:pt x="655820" y="27630"/>
                      <a:pt x="641963" y="23951"/>
                    </a:cubicBezTo>
                    <a:cubicBezTo>
                      <a:pt x="628228" y="20272"/>
                      <a:pt x="614003" y="17084"/>
                      <a:pt x="599656" y="14263"/>
                    </a:cubicBezTo>
                    <a:cubicBezTo>
                      <a:pt x="585308" y="11443"/>
                      <a:pt x="570715" y="9113"/>
                      <a:pt x="555755" y="7028"/>
                    </a:cubicBezTo>
                    <a:moveTo>
                      <a:pt x="323495" y="6660"/>
                    </a:moveTo>
                    <a:lnTo>
                      <a:pt x="268925" y="79993"/>
                    </a:lnTo>
                    <a:cubicBezTo>
                      <a:pt x="284499" y="78521"/>
                      <a:pt x="299951" y="77295"/>
                      <a:pt x="315156" y="76436"/>
                    </a:cubicBezTo>
                    <a:cubicBezTo>
                      <a:pt x="330362" y="75578"/>
                      <a:pt x="345446" y="75210"/>
                      <a:pt x="360161" y="75087"/>
                    </a:cubicBezTo>
                    <a:cubicBezTo>
                      <a:pt x="374999" y="75087"/>
                      <a:pt x="389592" y="75210"/>
                      <a:pt x="403817" y="75946"/>
                    </a:cubicBezTo>
                    <a:cubicBezTo>
                      <a:pt x="418165" y="76559"/>
                      <a:pt x="432390" y="77540"/>
                      <a:pt x="446124" y="79011"/>
                    </a:cubicBezTo>
                    <a:lnTo>
                      <a:pt x="515409" y="2982"/>
                    </a:lnTo>
                    <a:cubicBezTo>
                      <a:pt x="500326" y="1755"/>
                      <a:pt x="484998" y="897"/>
                      <a:pt x="469424" y="406"/>
                    </a:cubicBezTo>
                    <a:cubicBezTo>
                      <a:pt x="453850" y="-84"/>
                      <a:pt x="438153" y="-84"/>
                      <a:pt x="422089" y="161"/>
                    </a:cubicBezTo>
                    <a:cubicBezTo>
                      <a:pt x="406147" y="529"/>
                      <a:pt x="389960" y="1142"/>
                      <a:pt x="373405" y="2246"/>
                    </a:cubicBezTo>
                    <a:cubicBezTo>
                      <a:pt x="356973" y="3349"/>
                      <a:pt x="340418" y="4821"/>
                      <a:pt x="323495" y="6660"/>
                    </a:cubicBezTo>
                    <a:moveTo>
                      <a:pt x="71615" y="57674"/>
                    </a:moveTo>
                    <a:lnTo>
                      <a:pt x="34459" y="125365"/>
                    </a:lnTo>
                    <a:cubicBezTo>
                      <a:pt x="51259" y="120705"/>
                      <a:pt x="67814" y="116291"/>
                      <a:pt x="84246" y="112244"/>
                    </a:cubicBezTo>
                    <a:cubicBezTo>
                      <a:pt x="100678" y="108197"/>
                      <a:pt x="116988" y="104518"/>
                      <a:pt x="133052" y="101085"/>
                    </a:cubicBezTo>
                    <a:cubicBezTo>
                      <a:pt x="149239" y="97651"/>
                      <a:pt x="165181" y="94585"/>
                      <a:pt x="180878" y="91888"/>
                    </a:cubicBezTo>
                    <a:cubicBezTo>
                      <a:pt x="196697" y="89190"/>
                      <a:pt x="212271" y="86737"/>
                      <a:pt x="227599" y="84652"/>
                    </a:cubicBezTo>
                    <a:lnTo>
                      <a:pt x="278858" y="12179"/>
                    </a:lnTo>
                    <a:cubicBezTo>
                      <a:pt x="262303" y="14631"/>
                      <a:pt x="245503" y="17329"/>
                      <a:pt x="228580" y="20395"/>
                    </a:cubicBezTo>
                    <a:cubicBezTo>
                      <a:pt x="211658" y="23461"/>
                      <a:pt x="194612" y="26894"/>
                      <a:pt x="177199" y="30696"/>
                    </a:cubicBezTo>
                    <a:cubicBezTo>
                      <a:pt x="159908" y="34497"/>
                      <a:pt x="142495" y="38544"/>
                      <a:pt x="124836" y="43081"/>
                    </a:cubicBezTo>
                    <a:cubicBezTo>
                      <a:pt x="107300" y="47496"/>
                      <a:pt x="89519" y="52401"/>
                      <a:pt x="71493" y="57551"/>
                    </a:cubicBezTo>
                  </a:path>
                </a:pathLst>
              </a:custGeom>
              <a:solidFill>
                <a:srgbClr val="27FEFF"/>
              </a:solidFill>
              <a:ln w="0" cap="flat">
                <a:noFill/>
                <a:prstDash val="solid"/>
                <a:miter/>
              </a:ln>
            </p:spPr>
            <p:txBody>
              <a:bodyPr rtlCol="0" anchor="ctr"/>
              <a:lstStyle/>
              <a:p>
                <a:endParaRPr lang="en-US"/>
              </a:p>
            </p:txBody>
          </p:sp>
        </p:grpSp>
        <p:pic>
          <p:nvPicPr>
            <p:cNvPr id="343" name="Picture 342">
              <a:extLst>
                <a:ext uri="{FF2B5EF4-FFF2-40B4-BE49-F238E27FC236}">
                  <a16:creationId xmlns:a16="http://schemas.microsoft.com/office/drawing/2014/main" id="{274A2568-F083-8F45-535F-195D6B7B677F}"/>
                </a:ext>
              </a:extLst>
            </p:cNvPr>
            <p:cNvPicPr>
              <a:picLocks noChangeAspect="1"/>
            </p:cNvPicPr>
            <p:nvPr/>
          </p:nvPicPr>
          <p:blipFill>
            <a:blip r:embed="rId11"/>
            <a:stretch>
              <a:fillRect/>
            </a:stretch>
          </p:blipFill>
          <p:spPr>
            <a:xfrm>
              <a:off x="6962556" y="1555920"/>
              <a:ext cx="3705356" cy="3469908"/>
            </a:xfrm>
            <a:custGeom>
              <a:avLst/>
              <a:gdLst>
                <a:gd name="connsiteX0" fmla="*/ -452 w 3705356"/>
                <a:gd name="connsiteY0" fmla="*/ -416 h 3469908"/>
                <a:gd name="connsiteX1" fmla="*/ 3704904 w 3705356"/>
                <a:gd name="connsiteY1" fmla="*/ -416 h 3469908"/>
                <a:gd name="connsiteX2" fmla="*/ 3704904 w 3705356"/>
                <a:gd name="connsiteY2" fmla="*/ 3469493 h 3469908"/>
                <a:gd name="connsiteX3" fmla="*/ -452 w 3705356"/>
                <a:gd name="connsiteY3" fmla="*/ 3469493 h 3469908"/>
              </a:gdLst>
              <a:ahLst/>
              <a:cxnLst>
                <a:cxn ang="0">
                  <a:pos x="connsiteX0" y="connsiteY0"/>
                </a:cxn>
                <a:cxn ang="0">
                  <a:pos x="connsiteX1" y="connsiteY1"/>
                </a:cxn>
                <a:cxn ang="0">
                  <a:pos x="connsiteX2" y="connsiteY2"/>
                </a:cxn>
                <a:cxn ang="0">
                  <a:pos x="connsiteX3" y="connsiteY3"/>
                </a:cxn>
              </a:cxnLst>
              <a:rect l="l" t="t" r="r" b="b"/>
              <a:pathLst>
                <a:path w="3705356" h="3469908">
                  <a:moveTo>
                    <a:pt x="-452" y="-416"/>
                  </a:moveTo>
                  <a:lnTo>
                    <a:pt x="3704904" y="-416"/>
                  </a:lnTo>
                  <a:lnTo>
                    <a:pt x="3704904" y="3469493"/>
                  </a:lnTo>
                  <a:lnTo>
                    <a:pt x="-452" y="3469493"/>
                  </a:lnTo>
                  <a:close/>
                </a:path>
              </a:pathLst>
            </a:custGeom>
          </p:spPr>
        </p:pic>
        <p:grpSp>
          <p:nvGrpSpPr>
            <p:cNvPr id="344" name="Graphic 5">
              <a:extLst>
                <a:ext uri="{FF2B5EF4-FFF2-40B4-BE49-F238E27FC236}">
                  <a16:creationId xmlns:a16="http://schemas.microsoft.com/office/drawing/2014/main" id="{73864F9F-E003-4C54-57F2-0C705C4B1FDA}"/>
                </a:ext>
              </a:extLst>
            </p:cNvPr>
            <p:cNvGrpSpPr/>
            <p:nvPr/>
          </p:nvGrpSpPr>
          <p:grpSpPr>
            <a:xfrm>
              <a:off x="7404633" y="2000289"/>
              <a:ext cx="2819037" cy="2582113"/>
              <a:chOff x="7404633" y="2000289"/>
              <a:chExt cx="2819037" cy="2582113"/>
            </a:xfrm>
          </p:grpSpPr>
          <p:sp>
            <p:nvSpPr>
              <p:cNvPr id="345" name="Freeform: Shape 344">
                <a:extLst>
                  <a:ext uri="{FF2B5EF4-FFF2-40B4-BE49-F238E27FC236}">
                    <a16:creationId xmlns:a16="http://schemas.microsoft.com/office/drawing/2014/main" id="{C8DA5530-8B11-3479-C1FF-BACA02C883D7}"/>
                  </a:ext>
                </a:extLst>
              </p:cNvPr>
              <p:cNvSpPr/>
              <p:nvPr/>
            </p:nvSpPr>
            <p:spPr>
              <a:xfrm>
                <a:off x="7960878" y="2057718"/>
                <a:ext cx="1330769" cy="894946"/>
              </a:xfrm>
              <a:custGeom>
                <a:avLst/>
                <a:gdLst>
                  <a:gd name="connsiteX0" fmla="*/ 175727 w 1330769"/>
                  <a:gd name="connsiteY0" fmla="*/ 702419 h 894946"/>
                  <a:gd name="connsiteX1" fmla="*/ 130600 w 1330769"/>
                  <a:gd name="connsiteY1" fmla="*/ 746197 h 894946"/>
                  <a:gd name="connsiteX2" fmla="*/ 86208 w 1330769"/>
                  <a:gd name="connsiteY2" fmla="*/ 790834 h 894946"/>
                  <a:gd name="connsiteX3" fmla="*/ 42675 w 1330769"/>
                  <a:gd name="connsiteY3" fmla="*/ 836329 h 894946"/>
                  <a:gd name="connsiteX4" fmla="*/ 0 w 1330769"/>
                  <a:gd name="connsiteY4" fmla="*/ 882683 h 894946"/>
                  <a:gd name="connsiteX5" fmla="*/ 42675 w 1330769"/>
                  <a:gd name="connsiteY5" fmla="*/ 894946 h 894946"/>
                  <a:gd name="connsiteX6" fmla="*/ 82775 w 1330769"/>
                  <a:gd name="connsiteY6" fmla="*/ 851290 h 894946"/>
                  <a:gd name="connsiteX7" fmla="*/ 123733 w 1330769"/>
                  <a:gd name="connsiteY7" fmla="*/ 808370 h 894946"/>
                  <a:gd name="connsiteX8" fmla="*/ 165549 w 1330769"/>
                  <a:gd name="connsiteY8" fmla="*/ 766308 h 894946"/>
                  <a:gd name="connsiteX9" fmla="*/ 208101 w 1330769"/>
                  <a:gd name="connsiteY9" fmla="*/ 724983 h 894946"/>
                  <a:gd name="connsiteX10" fmla="*/ 175973 w 1330769"/>
                  <a:gd name="connsiteY10" fmla="*/ 702296 h 894946"/>
                  <a:gd name="connsiteX11" fmla="*/ 409458 w 1330769"/>
                  <a:gd name="connsiteY11" fmla="*/ 499223 h 894946"/>
                  <a:gd name="connsiteX12" fmla="*/ 360284 w 1330769"/>
                  <a:gd name="connsiteY12" fmla="*/ 538954 h 894946"/>
                  <a:gd name="connsiteX13" fmla="*/ 311723 w 1330769"/>
                  <a:gd name="connsiteY13" fmla="*/ 579667 h 894946"/>
                  <a:gd name="connsiteX14" fmla="*/ 263897 w 1330769"/>
                  <a:gd name="connsiteY14" fmla="*/ 621361 h 894946"/>
                  <a:gd name="connsiteX15" fmla="*/ 216808 w 1330769"/>
                  <a:gd name="connsiteY15" fmla="*/ 663913 h 894946"/>
                  <a:gd name="connsiteX16" fmla="*/ 246484 w 1330769"/>
                  <a:gd name="connsiteY16" fmla="*/ 688807 h 894946"/>
                  <a:gd name="connsiteX17" fmla="*/ 290876 w 1330769"/>
                  <a:gd name="connsiteY17" fmla="*/ 648707 h 894946"/>
                  <a:gd name="connsiteX18" fmla="*/ 336003 w 1330769"/>
                  <a:gd name="connsiteY18" fmla="*/ 609466 h 894946"/>
                  <a:gd name="connsiteX19" fmla="*/ 381744 w 1330769"/>
                  <a:gd name="connsiteY19" fmla="*/ 571083 h 894946"/>
                  <a:gd name="connsiteX20" fmla="*/ 428098 w 1330769"/>
                  <a:gd name="connsiteY20" fmla="*/ 533681 h 894946"/>
                  <a:gd name="connsiteX21" fmla="*/ 409581 w 1330769"/>
                  <a:gd name="connsiteY21" fmla="*/ 499345 h 894946"/>
                  <a:gd name="connsiteX22" fmla="*/ 658640 w 1330769"/>
                  <a:gd name="connsiteY22" fmla="*/ 319326 h 894946"/>
                  <a:gd name="connsiteX23" fmla="*/ 606645 w 1330769"/>
                  <a:gd name="connsiteY23" fmla="*/ 354030 h 894946"/>
                  <a:gd name="connsiteX24" fmla="*/ 555141 w 1330769"/>
                  <a:gd name="connsiteY24" fmla="*/ 389837 h 894946"/>
                  <a:gd name="connsiteX25" fmla="*/ 504128 w 1330769"/>
                  <a:gd name="connsiteY25" fmla="*/ 426749 h 894946"/>
                  <a:gd name="connsiteX26" fmla="*/ 453727 w 1330769"/>
                  <a:gd name="connsiteY26" fmla="*/ 464641 h 894946"/>
                  <a:gd name="connsiteX27" fmla="*/ 469792 w 1330769"/>
                  <a:gd name="connsiteY27" fmla="*/ 500939 h 894946"/>
                  <a:gd name="connsiteX28" fmla="*/ 517249 w 1330769"/>
                  <a:gd name="connsiteY28" fmla="*/ 465254 h 894946"/>
                  <a:gd name="connsiteX29" fmla="*/ 565319 w 1330769"/>
                  <a:gd name="connsiteY29" fmla="*/ 430550 h 894946"/>
                  <a:gd name="connsiteX30" fmla="*/ 613881 w 1330769"/>
                  <a:gd name="connsiteY30" fmla="*/ 396950 h 894946"/>
                  <a:gd name="connsiteX31" fmla="*/ 662932 w 1330769"/>
                  <a:gd name="connsiteY31" fmla="*/ 364331 h 894946"/>
                  <a:gd name="connsiteX32" fmla="*/ 658640 w 1330769"/>
                  <a:gd name="connsiteY32" fmla="*/ 319203 h 894946"/>
                  <a:gd name="connsiteX33" fmla="*/ 917755 w 1330769"/>
                  <a:gd name="connsiteY33" fmla="*/ 167634 h 894946"/>
                  <a:gd name="connsiteX34" fmla="*/ 864044 w 1330769"/>
                  <a:gd name="connsiteY34" fmla="*/ 196206 h 894946"/>
                  <a:gd name="connsiteX35" fmla="*/ 810700 w 1330769"/>
                  <a:gd name="connsiteY35" fmla="*/ 226128 h 894946"/>
                  <a:gd name="connsiteX36" fmla="*/ 757724 w 1330769"/>
                  <a:gd name="connsiteY36" fmla="*/ 257276 h 894946"/>
                  <a:gd name="connsiteX37" fmla="*/ 705239 w 1330769"/>
                  <a:gd name="connsiteY37" fmla="*/ 289527 h 894946"/>
                  <a:gd name="connsiteX38" fmla="*/ 706956 w 1330769"/>
                  <a:gd name="connsiteY38" fmla="*/ 336371 h 894946"/>
                  <a:gd name="connsiteX39" fmla="*/ 756375 w 1330769"/>
                  <a:gd name="connsiteY39" fmla="*/ 306205 h 894946"/>
                  <a:gd name="connsiteX40" fmla="*/ 806163 w 1330769"/>
                  <a:gd name="connsiteY40" fmla="*/ 277142 h 894946"/>
                  <a:gd name="connsiteX41" fmla="*/ 856318 w 1330769"/>
                  <a:gd name="connsiteY41" fmla="*/ 249305 h 894946"/>
                  <a:gd name="connsiteX42" fmla="*/ 906841 w 1330769"/>
                  <a:gd name="connsiteY42" fmla="*/ 222694 h 894946"/>
                  <a:gd name="connsiteX43" fmla="*/ 917878 w 1330769"/>
                  <a:gd name="connsiteY43" fmla="*/ 167879 h 894946"/>
                  <a:gd name="connsiteX44" fmla="*/ 1180304 w 1330769"/>
                  <a:gd name="connsiteY44" fmla="*/ 50155 h 894946"/>
                  <a:gd name="connsiteX45" fmla="*/ 1126102 w 1330769"/>
                  <a:gd name="connsiteY45" fmla="*/ 71370 h 894946"/>
                  <a:gd name="connsiteX46" fmla="*/ 1072268 w 1330769"/>
                  <a:gd name="connsiteY46" fmla="*/ 94056 h 894946"/>
                  <a:gd name="connsiteX47" fmla="*/ 1018679 w 1330769"/>
                  <a:gd name="connsiteY47" fmla="*/ 118092 h 894946"/>
                  <a:gd name="connsiteX48" fmla="*/ 965458 w 1330769"/>
                  <a:gd name="connsiteY48" fmla="*/ 143599 h 894946"/>
                  <a:gd name="connsiteX49" fmla="*/ 951478 w 1330769"/>
                  <a:gd name="connsiteY49" fmla="*/ 200131 h 894946"/>
                  <a:gd name="connsiteX50" fmla="*/ 1001388 w 1330769"/>
                  <a:gd name="connsiteY50" fmla="*/ 176463 h 894946"/>
                  <a:gd name="connsiteX51" fmla="*/ 1051666 w 1330769"/>
                  <a:gd name="connsiteY51" fmla="*/ 154145 h 894946"/>
                  <a:gd name="connsiteX52" fmla="*/ 1102189 w 1330769"/>
                  <a:gd name="connsiteY52" fmla="*/ 133175 h 894946"/>
                  <a:gd name="connsiteX53" fmla="*/ 1152957 w 1330769"/>
                  <a:gd name="connsiteY53" fmla="*/ 113677 h 894946"/>
                  <a:gd name="connsiteX54" fmla="*/ 1180426 w 1330769"/>
                  <a:gd name="connsiteY54" fmla="*/ 50155 h 894946"/>
                  <a:gd name="connsiteX55" fmla="*/ 1330769 w 1330769"/>
                  <a:gd name="connsiteY55" fmla="*/ 245 h 894946"/>
                  <a:gd name="connsiteX56" fmla="*/ 1305017 w 1330769"/>
                  <a:gd name="connsiteY56" fmla="*/ 7848 h 894946"/>
                  <a:gd name="connsiteX57" fmla="*/ 1279265 w 1330769"/>
                  <a:gd name="connsiteY57" fmla="*/ 15819 h 894946"/>
                  <a:gd name="connsiteX58" fmla="*/ 1253513 w 1330769"/>
                  <a:gd name="connsiteY58" fmla="*/ 24158 h 894946"/>
                  <a:gd name="connsiteX59" fmla="*/ 1227884 w 1330769"/>
                  <a:gd name="connsiteY59" fmla="*/ 32865 h 894946"/>
                  <a:gd name="connsiteX60" fmla="*/ 1197349 w 1330769"/>
                  <a:gd name="connsiteY60" fmla="*/ 97735 h 894946"/>
                  <a:gd name="connsiteX61" fmla="*/ 1221384 w 1330769"/>
                  <a:gd name="connsiteY61" fmla="*/ 89764 h 894946"/>
                  <a:gd name="connsiteX62" fmla="*/ 1245420 w 1330769"/>
                  <a:gd name="connsiteY62" fmla="*/ 82039 h 894946"/>
                  <a:gd name="connsiteX63" fmla="*/ 1269455 w 1330769"/>
                  <a:gd name="connsiteY63" fmla="*/ 74681 h 894946"/>
                  <a:gd name="connsiteX64" fmla="*/ 1293613 w 1330769"/>
                  <a:gd name="connsiteY64" fmla="*/ 67691 h 894946"/>
                  <a:gd name="connsiteX65" fmla="*/ 1330769 w 1330769"/>
                  <a:gd name="connsiteY65"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0769" h="894946">
                    <a:moveTo>
                      <a:pt x="175727" y="702419"/>
                    </a:moveTo>
                    <a:cubicBezTo>
                      <a:pt x="160521" y="716889"/>
                      <a:pt x="145438" y="731482"/>
                      <a:pt x="130600" y="746197"/>
                    </a:cubicBezTo>
                    <a:cubicBezTo>
                      <a:pt x="115639" y="760913"/>
                      <a:pt x="100801" y="775873"/>
                      <a:pt x="86208" y="790834"/>
                    </a:cubicBezTo>
                    <a:cubicBezTo>
                      <a:pt x="71493" y="805918"/>
                      <a:pt x="57022" y="821001"/>
                      <a:pt x="42675" y="836329"/>
                    </a:cubicBezTo>
                    <a:cubicBezTo>
                      <a:pt x="28327" y="851658"/>
                      <a:pt x="14102" y="867109"/>
                      <a:pt x="0" y="882683"/>
                    </a:cubicBezTo>
                    <a:lnTo>
                      <a:pt x="42675" y="894946"/>
                    </a:lnTo>
                    <a:cubicBezTo>
                      <a:pt x="55919" y="880231"/>
                      <a:pt x="69285" y="865761"/>
                      <a:pt x="82775" y="851290"/>
                    </a:cubicBezTo>
                    <a:cubicBezTo>
                      <a:pt x="96264" y="836820"/>
                      <a:pt x="109876" y="822595"/>
                      <a:pt x="123733" y="808370"/>
                    </a:cubicBezTo>
                    <a:cubicBezTo>
                      <a:pt x="137467" y="794268"/>
                      <a:pt x="151447" y="780166"/>
                      <a:pt x="165549" y="766308"/>
                    </a:cubicBezTo>
                    <a:cubicBezTo>
                      <a:pt x="179651" y="752451"/>
                      <a:pt x="193754" y="738594"/>
                      <a:pt x="208101" y="724983"/>
                    </a:cubicBezTo>
                    <a:lnTo>
                      <a:pt x="175973" y="702296"/>
                    </a:lnTo>
                    <a:moveTo>
                      <a:pt x="409458" y="499223"/>
                    </a:moveTo>
                    <a:cubicBezTo>
                      <a:pt x="392903" y="512344"/>
                      <a:pt x="376594" y="525588"/>
                      <a:pt x="360284" y="538954"/>
                    </a:cubicBezTo>
                    <a:cubicBezTo>
                      <a:pt x="343974" y="552321"/>
                      <a:pt x="327787" y="565933"/>
                      <a:pt x="311723" y="579667"/>
                    </a:cubicBezTo>
                    <a:cubicBezTo>
                      <a:pt x="295658" y="593402"/>
                      <a:pt x="279717" y="607259"/>
                      <a:pt x="263897" y="621361"/>
                    </a:cubicBezTo>
                    <a:cubicBezTo>
                      <a:pt x="248078" y="635341"/>
                      <a:pt x="232382" y="649566"/>
                      <a:pt x="216808" y="663913"/>
                    </a:cubicBezTo>
                    <a:lnTo>
                      <a:pt x="246484" y="688807"/>
                    </a:lnTo>
                    <a:cubicBezTo>
                      <a:pt x="261200" y="675318"/>
                      <a:pt x="275915" y="661951"/>
                      <a:pt x="290876" y="648707"/>
                    </a:cubicBezTo>
                    <a:cubicBezTo>
                      <a:pt x="305837" y="635463"/>
                      <a:pt x="320797" y="622342"/>
                      <a:pt x="336003" y="609466"/>
                    </a:cubicBezTo>
                    <a:cubicBezTo>
                      <a:pt x="351087" y="596467"/>
                      <a:pt x="366415" y="583714"/>
                      <a:pt x="381744" y="571083"/>
                    </a:cubicBezTo>
                    <a:cubicBezTo>
                      <a:pt x="397073" y="558452"/>
                      <a:pt x="412524" y="545944"/>
                      <a:pt x="428098" y="533681"/>
                    </a:cubicBezTo>
                    <a:lnTo>
                      <a:pt x="409581" y="499345"/>
                    </a:lnTo>
                    <a:moveTo>
                      <a:pt x="658640" y="319326"/>
                    </a:moveTo>
                    <a:cubicBezTo>
                      <a:pt x="641227" y="330730"/>
                      <a:pt x="623814" y="342257"/>
                      <a:pt x="606645" y="354030"/>
                    </a:cubicBezTo>
                    <a:cubicBezTo>
                      <a:pt x="589355" y="365802"/>
                      <a:pt x="572187" y="377697"/>
                      <a:pt x="555141" y="389837"/>
                    </a:cubicBezTo>
                    <a:cubicBezTo>
                      <a:pt x="538096" y="401978"/>
                      <a:pt x="521050" y="414241"/>
                      <a:pt x="504128" y="426749"/>
                    </a:cubicBezTo>
                    <a:cubicBezTo>
                      <a:pt x="487205" y="439257"/>
                      <a:pt x="470405" y="451888"/>
                      <a:pt x="453727" y="464641"/>
                    </a:cubicBezTo>
                    <a:lnTo>
                      <a:pt x="469792" y="500939"/>
                    </a:lnTo>
                    <a:cubicBezTo>
                      <a:pt x="485488" y="488922"/>
                      <a:pt x="501430" y="477027"/>
                      <a:pt x="517249" y="465254"/>
                    </a:cubicBezTo>
                    <a:cubicBezTo>
                      <a:pt x="533191" y="453482"/>
                      <a:pt x="549133" y="441955"/>
                      <a:pt x="565319" y="430550"/>
                    </a:cubicBezTo>
                    <a:cubicBezTo>
                      <a:pt x="581384" y="419146"/>
                      <a:pt x="597571" y="407987"/>
                      <a:pt x="613881" y="396950"/>
                    </a:cubicBezTo>
                    <a:cubicBezTo>
                      <a:pt x="630190" y="385913"/>
                      <a:pt x="646500" y="374999"/>
                      <a:pt x="662932" y="364331"/>
                    </a:cubicBezTo>
                    <a:lnTo>
                      <a:pt x="658640" y="319203"/>
                    </a:lnTo>
                    <a:moveTo>
                      <a:pt x="917755" y="167634"/>
                    </a:moveTo>
                    <a:cubicBezTo>
                      <a:pt x="899851" y="176954"/>
                      <a:pt x="881825" y="186519"/>
                      <a:pt x="864044" y="196206"/>
                    </a:cubicBezTo>
                    <a:cubicBezTo>
                      <a:pt x="846262" y="205894"/>
                      <a:pt x="828359" y="215950"/>
                      <a:pt x="810700" y="226128"/>
                    </a:cubicBezTo>
                    <a:cubicBezTo>
                      <a:pt x="793042" y="236306"/>
                      <a:pt x="775383" y="246607"/>
                      <a:pt x="757724" y="257276"/>
                    </a:cubicBezTo>
                    <a:cubicBezTo>
                      <a:pt x="740188" y="267822"/>
                      <a:pt x="722652" y="278613"/>
                      <a:pt x="705239" y="289527"/>
                    </a:cubicBezTo>
                    <a:lnTo>
                      <a:pt x="706956" y="336371"/>
                    </a:lnTo>
                    <a:cubicBezTo>
                      <a:pt x="723388" y="326070"/>
                      <a:pt x="739820" y="316015"/>
                      <a:pt x="756375" y="306205"/>
                    </a:cubicBezTo>
                    <a:cubicBezTo>
                      <a:pt x="772930" y="296272"/>
                      <a:pt x="789485" y="286584"/>
                      <a:pt x="806163" y="277142"/>
                    </a:cubicBezTo>
                    <a:cubicBezTo>
                      <a:pt x="822840" y="267576"/>
                      <a:pt x="839518" y="258379"/>
                      <a:pt x="856318" y="249305"/>
                    </a:cubicBezTo>
                    <a:cubicBezTo>
                      <a:pt x="873118" y="240230"/>
                      <a:pt x="890041" y="231278"/>
                      <a:pt x="906841" y="222694"/>
                    </a:cubicBezTo>
                    <a:lnTo>
                      <a:pt x="917878" y="167879"/>
                    </a:lnTo>
                    <a:moveTo>
                      <a:pt x="1180304" y="50155"/>
                    </a:moveTo>
                    <a:cubicBezTo>
                      <a:pt x="1162277" y="56900"/>
                      <a:pt x="1144128" y="64012"/>
                      <a:pt x="1126102" y="71370"/>
                    </a:cubicBezTo>
                    <a:cubicBezTo>
                      <a:pt x="1108075" y="78605"/>
                      <a:pt x="1090171" y="86208"/>
                      <a:pt x="1072268" y="94056"/>
                    </a:cubicBezTo>
                    <a:cubicBezTo>
                      <a:pt x="1054364" y="101782"/>
                      <a:pt x="1036583" y="109876"/>
                      <a:pt x="1018679" y="118092"/>
                    </a:cubicBezTo>
                    <a:cubicBezTo>
                      <a:pt x="1000898" y="126308"/>
                      <a:pt x="983116" y="134892"/>
                      <a:pt x="965458" y="143599"/>
                    </a:cubicBezTo>
                    <a:lnTo>
                      <a:pt x="951478" y="200131"/>
                    </a:lnTo>
                    <a:cubicBezTo>
                      <a:pt x="968156" y="192037"/>
                      <a:pt x="984710" y="184189"/>
                      <a:pt x="1001388" y="176463"/>
                    </a:cubicBezTo>
                    <a:cubicBezTo>
                      <a:pt x="1018066" y="168737"/>
                      <a:pt x="1034866" y="161380"/>
                      <a:pt x="1051666" y="154145"/>
                    </a:cubicBezTo>
                    <a:cubicBezTo>
                      <a:pt x="1068466" y="146910"/>
                      <a:pt x="1085389" y="139920"/>
                      <a:pt x="1102189" y="133175"/>
                    </a:cubicBezTo>
                    <a:cubicBezTo>
                      <a:pt x="1119112" y="126431"/>
                      <a:pt x="1136035" y="119931"/>
                      <a:pt x="1152957" y="113677"/>
                    </a:cubicBezTo>
                    <a:lnTo>
                      <a:pt x="1180426" y="50155"/>
                    </a:lnTo>
                    <a:moveTo>
                      <a:pt x="1330769" y="245"/>
                    </a:moveTo>
                    <a:cubicBezTo>
                      <a:pt x="1322185" y="2698"/>
                      <a:pt x="1313601" y="5273"/>
                      <a:pt x="1305017" y="7848"/>
                    </a:cubicBezTo>
                    <a:cubicBezTo>
                      <a:pt x="1296433" y="10424"/>
                      <a:pt x="1287849" y="13121"/>
                      <a:pt x="1279265" y="15819"/>
                    </a:cubicBezTo>
                    <a:cubicBezTo>
                      <a:pt x="1270681" y="18517"/>
                      <a:pt x="1262097" y="21338"/>
                      <a:pt x="1253513" y="24158"/>
                    </a:cubicBezTo>
                    <a:cubicBezTo>
                      <a:pt x="1244929" y="26978"/>
                      <a:pt x="1236468" y="29921"/>
                      <a:pt x="1227884" y="32865"/>
                    </a:cubicBezTo>
                    <a:lnTo>
                      <a:pt x="1197349" y="97735"/>
                    </a:lnTo>
                    <a:cubicBezTo>
                      <a:pt x="1205320" y="95037"/>
                      <a:pt x="1213414" y="92340"/>
                      <a:pt x="1221384" y="89764"/>
                    </a:cubicBezTo>
                    <a:cubicBezTo>
                      <a:pt x="1229355" y="87189"/>
                      <a:pt x="1237449" y="84614"/>
                      <a:pt x="1245420" y="82039"/>
                    </a:cubicBezTo>
                    <a:cubicBezTo>
                      <a:pt x="1253513" y="79586"/>
                      <a:pt x="1261484" y="77134"/>
                      <a:pt x="1269455" y="74681"/>
                    </a:cubicBezTo>
                    <a:cubicBezTo>
                      <a:pt x="1277548" y="72351"/>
                      <a:pt x="1285519" y="70021"/>
                      <a:pt x="1293613" y="67691"/>
                    </a:cubicBezTo>
                    <a:lnTo>
                      <a:pt x="1330769" y="0"/>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B09F046C-78CE-EF92-66E0-3E8F31D940EA}"/>
                  </a:ext>
                </a:extLst>
              </p:cNvPr>
              <p:cNvSpPr/>
              <p:nvPr/>
            </p:nvSpPr>
            <p:spPr>
              <a:xfrm>
                <a:off x="7404633" y="2940401"/>
                <a:ext cx="598797" cy="1477188"/>
              </a:xfrm>
              <a:custGeom>
                <a:avLst/>
                <a:gdLst>
                  <a:gd name="connsiteX0" fmla="*/ 123978 w 598797"/>
                  <a:gd name="connsiteY0" fmla="*/ 1261239 h 1477188"/>
                  <a:gd name="connsiteX1" fmla="*/ 36176 w 598797"/>
                  <a:gd name="connsiteY1" fmla="*/ 1340457 h 1477188"/>
                  <a:gd name="connsiteX2" fmla="*/ 52117 w 598797"/>
                  <a:gd name="connsiteY2" fmla="*/ 1377369 h 1477188"/>
                  <a:gd name="connsiteX3" fmla="*/ 71125 w 598797"/>
                  <a:gd name="connsiteY3" fmla="*/ 1412563 h 1477188"/>
                  <a:gd name="connsiteX4" fmla="*/ 93321 w 598797"/>
                  <a:gd name="connsiteY4" fmla="*/ 1445918 h 1477188"/>
                  <a:gd name="connsiteX5" fmla="*/ 118705 w 598797"/>
                  <a:gd name="connsiteY5" fmla="*/ 1477188 h 1477188"/>
                  <a:gd name="connsiteX6" fmla="*/ 204055 w 598797"/>
                  <a:gd name="connsiteY6" fmla="*/ 1384849 h 1477188"/>
                  <a:gd name="connsiteX7" fmla="*/ 179651 w 598797"/>
                  <a:gd name="connsiteY7" fmla="*/ 1356767 h 1477188"/>
                  <a:gd name="connsiteX8" fmla="*/ 158191 w 598797"/>
                  <a:gd name="connsiteY8" fmla="*/ 1326723 h 1477188"/>
                  <a:gd name="connsiteX9" fmla="*/ 139674 w 598797"/>
                  <a:gd name="connsiteY9" fmla="*/ 1294839 h 1477188"/>
                  <a:gd name="connsiteX10" fmla="*/ 123978 w 598797"/>
                  <a:gd name="connsiteY10" fmla="*/ 1261361 h 1477188"/>
                  <a:gd name="connsiteX11" fmla="*/ 86453 w 598797"/>
                  <a:gd name="connsiteY11" fmla="*/ 1075824 h 1477188"/>
                  <a:gd name="connsiteX12" fmla="*/ 0 w 598797"/>
                  <a:gd name="connsiteY12" fmla="*/ 1138119 h 1477188"/>
                  <a:gd name="connsiteX13" fmla="*/ 1962 w 598797"/>
                  <a:gd name="connsiteY13" fmla="*/ 1182021 h 1477188"/>
                  <a:gd name="connsiteX14" fmla="*/ 6622 w 598797"/>
                  <a:gd name="connsiteY14" fmla="*/ 1224695 h 1477188"/>
                  <a:gd name="connsiteX15" fmla="*/ 14102 w 598797"/>
                  <a:gd name="connsiteY15" fmla="*/ 1266144 h 1477188"/>
                  <a:gd name="connsiteX16" fmla="*/ 24526 w 598797"/>
                  <a:gd name="connsiteY16" fmla="*/ 1306244 h 1477188"/>
                  <a:gd name="connsiteX17" fmla="*/ 112451 w 598797"/>
                  <a:gd name="connsiteY17" fmla="*/ 1229968 h 1477188"/>
                  <a:gd name="connsiteX18" fmla="*/ 102027 w 598797"/>
                  <a:gd name="connsiteY18" fmla="*/ 1193302 h 1477188"/>
                  <a:gd name="connsiteX19" fmla="*/ 94179 w 598797"/>
                  <a:gd name="connsiteY19" fmla="*/ 1155287 h 1477188"/>
                  <a:gd name="connsiteX20" fmla="*/ 89029 w 598797"/>
                  <a:gd name="connsiteY20" fmla="*/ 1116046 h 1477188"/>
                  <a:gd name="connsiteX21" fmla="*/ 86453 w 598797"/>
                  <a:gd name="connsiteY21" fmla="*/ 1075701 h 1477188"/>
                  <a:gd name="connsiteX22" fmla="*/ 108159 w 598797"/>
                  <a:gd name="connsiteY22" fmla="*/ 865270 h 1477188"/>
                  <a:gd name="connsiteX23" fmla="*/ 26978 w 598797"/>
                  <a:gd name="connsiteY23" fmla="*/ 910397 h 1477188"/>
                  <a:gd name="connsiteX24" fmla="*/ 16678 w 598797"/>
                  <a:gd name="connsiteY24" fmla="*/ 958591 h 1477188"/>
                  <a:gd name="connsiteX25" fmla="*/ 8829 w 598797"/>
                  <a:gd name="connsiteY25" fmla="*/ 1005925 h 1477188"/>
                  <a:gd name="connsiteX26" fmla="*/ 3311 w 598797"/>
                  <a:gd name="connsiteY26" fmla="*/ 1052524 h 1477188"/>
                  <a:gd name="connsiteX27" fmla="*/ 368 w 598797"/>
                  <a:gd name="connsiteY27" fmla="*/ 1098142 h 1477188"/>
                  <a:gd name="connsiteX28" fmla="*/ 86086 w 598797"/>
                  <a:gd name="connsiteY28" fmla="*/ 1039035 h 1477188"/>
                  <a:gd name="connsiteX29" fmla="*/ 88048 w 598797"/>
                  <a:gd name="connsiteY29" fmla="*/ 996851 h 1477188"/>
                  <a:gd name="connsiteX30" fmla="*/ 92462 w 598797"/>
                  <a:gd name="connsiteY30" fmla="*/ 953808 h 1477188"/>
                  <a:gd name="connsiteX31" fmla="*/ 99207 w 598797"/>
                  <a:gd name="connsiteY31" fmla="*/ 909907 h 1477188"/>
                  <a:gd name="connsiteX32" fmla="*/ 108159 w 598797"/>
                  <a:gd name="connsiteY32" fmla="*/ 865270 h 1477188"/>
                  <a:gd name="connsiteX33" fmla="*/ 182104 w 598797"/>
                  <a:gd name="connsiteY33" fmla="*/ 640859 h 1477188"/>
                  <a:gd name="connsiteX34" fmla="*/ 108894 w 598797"/>
                  <a:gd name="connsiteY34" fmla="*/ 669431 h 1477188"/>
                  <a:gd name="connsiteX35" fmla="*/ 87925 w 598797"/>
                  <a:gd name="connsiteY35" fmla="*/ 719709 h 1477188"/>
                  <a:gd name="connsiteX36" fmla="*/ 69163 w 598797"/>
                  <a:gd name="connsiteY36" fmla="*/ 769497 h 1477188"/>
                  <a:gd name="connsiteX37" fmla="*/ 52485 w 598797"/>
                  <a:gd name="connsiteY37" fmla="*/ 818793 h 1477188"/>
                  <a:gd name="connsiteX38" fmla="*/ 38015 w 598797"/>
                  <a:gd name="connsiteY38" fmla="*/ 867477 h 1477188"/>
                  <a:gd name="connsiteX39" fmla="*/ 117969 w 598797"/>
                  <a:gd name="connsiteY39" fmla="*/ 825416 h 1477188"/>
                  <a:gd name="connsiteX40" fmla="*/ 130845 w 598797"/>
                  <a:gd name="connsiteY40" fmla="*/ 780165 h 1477188"/>
                  <a:gd name="connsiteX41" fmla="*/ 145806 w 598797"/>
                  <a:gd name="connsiteY41" fmla="*/ 734302 h 1477188"/>
                  <a:gd name="connsiteX42" fmla="*/ 162851 w 598797"/>
                  <a:gd name="connsiteY42" fmla="*/ 687948 h 1477188"/>
                  <a:gd name="connsiteX43" fmla="*/ 181981 w 598797"/>
                  <a:gd name="connsiteY43" fmla="*/ 640981 h 1477188"/>
                  <a:gd name="connsiteX44" fmla="*/ 300196 w 598797"/>
                  <a:gd name="connsiteY44" fmla="*/ 411665 h 1477188"/>
                  <a:gd name="connsiteX45" fmla="*/ 236919 w 598797"/>
                  <a:gd name="connsiteY45" fmla="*/ 424541 h 1477188"/>
                  <a:gd name="connsiteX46" fmla="*/ 206998 w 598797"/>
                  <a:gd name="connsiteY46" fmla="*/ 475064 h 1477188"/>
                  <a:gd name="connsiteX47" fmla="*/ 179038 w 598797"/>
                  <a:gd name="connsiteY47" fmla="*/ 525342 h 1477188"/>
                  <a:gd name="connsiteX48" fmla="*/ 153041 w 598797"/>
                  <a:gd name="connsiteY48" fmla="*/ 575252 h 1477188"/>
                  <a:gd name="connsiteX49" fmla="*/ 129006 w 598797"/>
                  <a:gd name="connsiteY49" fmla="*/ 624795 h 1477188"/>
                  <a:gd name="connsiteX50" fmla="*/ 200498 w 598797"/>
                  <a:gd name="connsiteY50" fmla="*/ 599288 h 1477188"/>
                  <a:gd name="connsiteX51" fmla="*/ 222694 w 598797"/>
                  <a:gd name="connsiteY51" fmla="*/ 552934 h 1477188"/>
                  <a:gd name="connsiteX52" fmla="*/ 246729 w 598797"/>
                  <a:gd name="connsiteY52" fmla="*/ 506212 h 1477188"/>
                  <a:gd name="connsiteX53" fmla="*/ 272604 w 598797"/>
                  <a:gd name="connsiteY53" fmla="*/ 459123 h 1477188"/>
                  <a:gd name="connsiteX54" fmla="*/ 300318 w 598797"/>
                  <a:gd name="connsiteY54" fmla="*/ 411665 h 1477188"/>
                  <a:gd name="connsiteX55" fmla="*/ 402714 w 598797"/>
                  <a:gd name="connsiteY55" fmla="*/ 183698 h 1477188"/>
                  <a:gd name="connsiteX56" fmla="*/ 369236 w 598797"/>
                  <a:gd name="connsiteY56" fmla="*/ 228090 h 1477188"/>
                  <a:gd name="connsiteX57" fmla="*/ 336617 w 598797"/>
                  <a:gd name="connsiteY57" fmla="*/ 273095 h 1477188"/>
                  <a:gd name="connsiteX58" fmla="*/ 304978 w 598797"/>
                  <a:gd name="connsiteY58" fmla="*/ 318713 h 1477188"/>
                  <a:gd name="connsiteX59" fmla="*/ 274321 w 598797"/>
                  <a:gd name="connsiteY59" fmla="*/ 365066 h 1477188"/>
                  <a:gd name="connsiteX60" fmla="*/ 271868 w 598797"/>
                  <a:gd name="connsiteY60" fmla="*/ 368868 h 1477188"/>
                  <a:gd name="connsiteX61" fmla="*/ 269416 w 598797"/>
                  <a:gd name="connsiteY61" fmla="*/ 372669 h 1477188"/>
                  <a:gd name="connsiteX62" fmla="*/ 266963 w 598797"/>
                  <a:gd name="connsiteY62" fmla="*/ 376471 h 1477188"/>
                  <a:gd name="connsiteX63" fmla="*/ 264511 w 598797"/>
                  <a:gd name="connsiteY63" fmla="*/ 380272 h 1477188"/>
                  <a:gd name="connsiteX64" fmla="*/ 325825 w 598797"/>
                  <a:gd name="connsiteY64" fmla="*/ 370094 h 1477188"/>
                  <a:gd name="connsiteX65" fmla="*/ 328155 w 598797"/>
                  <a:gd name="connsiteY65" fmla="*/ 366538 h 1477188"/>
                  <a:gd name="connsiteX66" fmla="*/ 330485 w 598797"/>
                  <a:gd name="connsiteY66" fmla="*/ 362982 h 1477188"/>
                  <a:gd name="connsiteX67" fmla="*/ 332815 w 598797"/>
                  <a:gd name="connsiteY67" fmla="*/ 359425 h 1477188"/>
                  <a:gd name="connsiteX68" fmla="*/ 335145 w 598797"/>
                  <a:gd name="connsiteY68" fmla="*/ 355869 h 1477188"/>
                  <a:gd name="connsiteX69" fmla="*/ 363718 w 598797"/>
                  <a:gd name="connsiteY69" fmla="*/ 312336 h 1477188"/>
                  <a:gd name="connsiteX70" fmla="*/ 393271 w 598797"/>
                  <a:gd name="connsiteY70" fmla="*/ 269416 h 1477188"/>
                  <a:gd name="connsiteX71" fmla="*/ 423683 w 598797"/>
                  <a:gd name="connsiteY71" fmla="*/ 227109 h 1477188"/>
                  <a:gd name="connsiteX72" fmla="*/ 454953 w 598797"/>
                  <a:gd name="connsiteY72" fmla="*/ 185415 h 1477188"/>
                  <a:gd name="connsiteX73" fmla="*/ 402714 w 598797"/>
                  <a:gd name="connsiteY73" fmla="*/ 183943 h 1477188"/>
                  <a:gd name="connsiteX74" fmla="*/ 556122 w 598797"/>
                  <a:gd name="connsiteY74" fmla="*/ 0 h 1477188"/>
                  <a:gd name="connsiteX75" fmla="*/ 525465 w 598797"/>
                  <a:gd name="connsiteY75" fmla="*/ 34581 h 1477188"/>
                  <a:gd name="connsiteX76" fmla="*/ 495298 w 598797"/>
                  <a:gd name="connsiteY76" fmla="*/ 69531 h 1477188"/>
                  <a:gd name="connsiteX77" fmla="*/ 465622 w 598797"/>
                  <a:gd name="connsiteY77" fmla="*/ 104970 h 1477188"/>
                  <a:gd name="connsiteX78" fmla="*/ 436437 w 598797"/>
                  <a:gd name="connsiteY78" fmla="*/ 140901 h 1477188"/>
                  <a:gd name="connsiteX79" fmla="*/ 486469 w 598797"/>
                  <a:gd name="connsiteY79" fmla="*/ 144947 h 1477188"/>
                  <a:gd name="connsiteX80" fmla="*/ 513815 w 598797"/>
                  <a:gd name="connsiteY80" fmla="*/ 111224 h 1477188"/>
                  <a:gd name="connsiteX81" fmla="*/ 541652 w 598797"/>
                  <a:gd name="connsiteY81" fmla="*/ 77869 h 1477188"/>
                  <a:gd name="connsiteX82" fmla="*/ 569979 w 598797"/>
                  <a:gd name="connsiteY82" fmla="*/ 44882 h 1477188"/>
                  <a:gd name="connsiteX83" fmla="*/ 598797 w 598797"/>
                  <a:gd name="connsiteY83" fmla="*/ 12385 h 1477188"/>
                  <a:gd name="connsiteX84" fmla="*/ 556122 w 598797"/>
                  <a:gd name="connsiteY84" fmla="*/ 123 h 147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8797" h="1477188">
                    <a:moveTo>
                      <a:pt x="123978" y="1261239"/>
                    </a:moveTo>
                    <a:lnTo>
                      <a:pt x="36176" y="1340457"/>
                    </a:lnTo>
                    <a:cubicBezTo>
                      <a:pt x="40958" y="1353088"/>
                      <a:pt x="46231" y="1365351"/>
                      <a:pt x="52117" y="1377369"/>
                    </a:cubicBezTo>
                    <a:cubicBezTo>
                      <a:pt x="57881" y="1389386"/>
                      <a:pt x="64258" y="1401158"/>
                      <a:pt x="71125" y="1412563"/>
                    </a:cubicBezTo>
                    <a:cubicBezTo>
                      <a:pt x="77992" y="1423967"/>
                      <a:pt x="85350" y="1435127"/>
                      <a:pt x="93321" y="1445918"/>
                    </a:cubicBezTo>
                    <a:cubicBezTo>
                      <a:pt x="101292" y="1456709"/>
                      <a:pt x="109753" y="1467133"/>
                      <a:pt x="118705" y="1477188"/>
                    </a:cubicBezTo>
                    <a:lnTo>
                      <a:pt x="204055" y="1384849"/>
                    </a:lnTo>
                    <a:cubicBezTo>
                      <a:pt x="195471" y="1375897"/>
                      <a:pt x="187254" y="1366454"/>
                      <a:pt x="179651" y="1356767"/>
                    </a:cubicBezTo>
                    <a:cubicBezTo>
                      <a:pt x="172048" y="1347079"/>
                      <a:pt x="164936" y="1337024"/>
                      <a:pt x="158191" y="1326723"/>
                    </a:cubicBezTo>
                    <a:cubicBezTo>
                      <a:pt x="151569" y="1316422"/>
                      <a:pt x="145438" y="1305753"/>
                      <a:pt x="139674" y="1294839"/>
                    </a:cubicBezTo>
                    <a:cubicBezTo>
                      <a:pt x="134033" y="1283925"/>
                      <a:pt x="128760" y="1272766"/>
                      <a:pt x="123978" y="1261361"/>
                    </a:cubicBezTo>
                    <a:moveTo>
                      <a:pt x="86453" y="1075824"/>
                    </a:moveTo>
                    <a:lnTo>
                      <a:pt x="0" y="1138119"/>
                    </a:lnTo>
                    <a:cubicBezTo>
                      <a:pt x="245" y="1152957"/>
                      <a:pt x="858" y="1167550"/>
                      <a:pt x="1962" y="1182021"/>
                    </a:cubicBezTo>
                    <a:cubicBezTo>
                      <a:pt x="3066" y="1196491"/>
                      <a:pt x="4660" y="1210716"/>
                      <a:pt x="6622" y="1224695"/>
                    </a:cubicBezTo>
                    <a:cubicBezTo>
                      <a:pt x="8707" y="1238798"/>
                      <a:pt x="11159" y="1252532"/>
                      <a:pt x="14102" y="1266144"/>
                    </a:cubicBezTo>
                    <a:cubicBezTo>
                      <a:pt x="17045" y="1279756"/>
                      <a:pt x="20479" y="1293122"/>
                      <a:pt x="24526" y="1306244"/>
                    </a:cubicBezTo>
                    <a:lnTo>
                      <a:pt x="112451" y="1229968"/>
                    </a:lnTo>
                    <a:cubicBezTo>
                      <a:pt x="108527" y="1218073"/>
                      <a:pt x="104970" y="1205810"/>
                      <a:pt x="102027" y="1193302"/>
                    </a:cubicBezTo>
                    <a:cubicBezTo>
                      <a:pt x="98962" y="1180917"/>
                      <a:pt x="96386" y="1168286"/>
                      <a:pt x="94179" y="1155287"/>
                    </a:cubicBezTo>
                    <a:cubicBezTo>
                      <a:pt x="91972" y="1142411"/>
                      <a:pt x="90255" y="1129413"/>
                      <a:pt x="89029" y="1116046"/>
                    </a:cubicBezTo>
                    <a:cubicBezTo>
                      <a:pt x="87680" y="1102802"/>
                      <a:pt x="86821" y="1089436"/>
                      <a:pt x="86453" y="1075701"/>
                    </a:cubicBezTo>
                    <a:moveTo>
                      <a:pt x="108159" y="865270"/>
                    </a:moveTo>
                    <a:lnTo>
                      <a:pt x="26978" y="910397"/>
                    </a:lnTo>
                    <a:cubicBezTo>
                      <a:pt x="23177" y="926584"/>
                      <a:pt x="19743" y="942649"/>
                      <a:pt x="16678" y="958591"/>
                    </a:cubicBezTo>
                    <a:cubicBezTo>
                      <a:pt x="13612" y="974532"/>
                      <a:pt x="11037" y="990351"/>
                      <a:pt x="8829" y="1005925"/>
                    </a:cubicBezTo>
                    <a:cubicBezTo>
                      <a:pt x="6622" y="1021622"/>
                      <a:pt x="4783" y="1037196"/>
                      <a:pt x="3311" y="1052524"/>
                    </a:cubicBezTo>
                    <a:cubicBezTo>
                      <a:pt x="1962" y="1067976"/>
                      <a:pt x="858" y="1083181"/>
                      <a:pt x="368" y="1098142"/>
                    </a:cubicBezTo>
                    <a:lnTo>
                      <a:pt x="86086" y="1039035"/>
                    </a:lnTo>
                    <a:cubicBezTo>
                      <a:pt x="86331" y="1025178"/>
                      <a:pt x="87067" y="1011076"/>
                      <a:pt x="88048" y="996851"/>
                    </a:cubicBezTo>
                    <a:cubicBezTo>
                      <a:pt x="89151" y="982748"/>
                      <a:pt x="90623" y="968278"/>
                      <a:pt x="92462" y="953808"/>
                    </a:cubicBezTo>
                    <a:cubicBezTo>
                      <a:pt x="94302" y="939338"/>
                      <a:pt x="96509" y="924745"/>
                      <a:pt x="99207" y="909907"/>
                    </a:cubicBezTo>
                    <a:cubicBezTo>
                      <a:pt x="101782" y="895191"/>
                      <a:pt x="104848" y="880353"/>
                      <a:pt x="108159" y="865270"/>
                    </a:cubicBezTo>
                    <a:moveTo>
                      <a:pt x="182104" y="640859"/>
                    </a:moveTo>
                    <a:lnTo>
                      <a:pt x="108894" y="669431"/>
                    </a:lnTo>
                    <a:cubicBezTo>
                      <a:pt x="101537" y="686354"/>
                      <a:pt x="94547" y="703032"/>
                      <a:pt x="87925" y="719709"/>
                    </a:cubicBezTo>
                    <a:cubicBezTo>
                      <a:pt x="81303" y="736387"/>
                      <a:pt x="75049" y="753064"/>
                      <a:pt x="69163" y="769497"/>
                    </a:cubicBezTo>
                    <a:cubicBezTo>
                      <a:pt x="63277" y="786052"/>
                      <a:pt x="57636" y="802484"/>
                      <a:pt x="52485" y="818793"/>
                    </a:cubicBezTo>
                    <a:cubicBezTo>
                      <a:pt x="47335" y="835103"/>
                      <a:pt x="42430" y="851413"/>
                      <a:pt x="38015" y="867477"/>
                    </a:cubicBezTo>
                    <a:lnTo>
                      <a:pt x="117969" y="825416"/>
                    </a:lnTo>
                    <a:cubicBezTo>
                      <a:pt x="121893" y="810455"/>
                      <a:pt x="126185" y="795371"/>
                      <a:pt x="130845" y="780165"/>
                    </a:cubicBezTo>
                    <a:cubicBezTo>
                      <a:pt x="135505" y="765082"/>
                      <a:pt x="140533" y="749753"/>
                      <a:pt x="145806" y="734302"/>
                    </a:cubicBezTo>
                    <a:cubicBezTo>
                      <a:pt x="151079" y="718973"/>
                      <a:pt x="156842" y="703522"/>
                      <a:pt x="162851" y="687948"/>
                    </a:cubicBezTo>
                    <a:cubicBezTo>
                      <a:pt x="168860" y="672374"/>
                      <a:pt x="175237" y="656801"/>
                      <a:pt x="181981" y="640981"/>
                    </a:cubicBezTo>
                    <a:moveTo>
                      <a:pt x="300196" y="411665"/>
                    </a:moveTo>
                    <a:lnTo>
                      <a:pt x="236919" y="424541"/>
                    </a:lnTo>
                    <a:cubicBezTo>
                      <a:pt x="226618" y="441464"/>
                      <a:pt x="216685" y="458387"/>
                      <a:pt x="206998" y="475064"/>
                    </a:cubicBezTo>
                    <a:cubicBezTo>
                      <a:pt x="197310" y="491865"/>
                      <a:pt x="187990" y="508665"/>
                      <a:pt x="179038" y="525342"/>
                    </a:cubicBezTo>
                    <a:cubicBezTo>
                      <a:pt x="169964" y="542143"/>
                      <a:pt x="161380" y="558698"/>
                      <a:pt x="153041" y="575252"/>
                    </a:cubicBezTo>
                    <a:cubicBezTo>
                      <a:pt x="144702" y="591930"/>
                      <a:pt x="136609" y="608362"/>
                      <a:pt x="129006" y="624795"/>
                    </a:cubicBezTo>
                    <a:lnTo>
                      <a:pt x="200498" y="599288"/>
                    </a:lnTo>
                    <a:cubicBezTo>
                      <a:pt x="207611" y="583959"/>
                      <a:pt x="214969" y="568508"/>
                      <a:pt x="222694" y="552934"/>
                    </a:cubicBezTo>
                    <a:cubicBezTo>
                      <a:pt x="230420" y="537483"/>
                      <a:pt x="238391" y="521909"/>
                      <a:pt x="246729" y="506212"/>
                    </a:cubicBezTo>
                    <a:cubicBezTo>
                      <a:pt x="255068" y="490638"/>
                      <a:pt x="263652" y="474819"/>
                      <a:pt x="272604" y="459123"/>
                    </a:cubicBezTo>
                    <a:cubicBezTo>
                      <a:pt x="281556" y="443426"/>
                      <a:pt x="290753" y="427607"/>
                      <a:pt x="300318" y="411665"/>
                    </a:cubicBezTo>
                    <a:moveTo>
                      <a:pt x="402714" y="183698"/>
                    </a:moveTo>
                    <a:cubicBezTo>
                      <a:pt x="391432" y="198414"/>
                      <a:pt x="380272" y="213129"/>
                      <a:pt x="369236" y="228090"/>
                    </a:cubicBezTo>
                    <a:cubicBezTo>
                      <a:pt x="358199" y="243051"/>
                      <a:pt x="347285" y="258011"/>
                      <a:pt x="336617" y="273095"/>
                    </a:cubicBezTo>
                    <a:cubicBezTo>
                      <a:pt x="325948" y="288178"/>
                      <a:pt x="315279" y="303507"/>
                      <a:pt x="304978" y="318713"/>
                    </a:cubicBezTo>
                    <a:cubicBezTo>
                      <a:pt x="294555" y="334041"/>
                      <a:pt x="284377" y="349493"/>
                      <a:pt x="274321" y="365066"/>
                    </a:cubicBezTo>
                    <a:cubicBezTo>
                      <a:pt x="273463" y="366293"/>
                      <a:pt x="272727" y="367642"/>
                      <a:pt x="271868" y="368868"/>
                    </a:cubicBezTo>
                    <a:cubicBezTo>
                      <a:pt x="271010" y="370094"/>
                      <a:pt x="270274" y="371443"/>
                      <a:pt x="269416" y="372669"/>
                    </a:cubicBezTo>
                    <a:cubicBezTo>
                      <a:pt x="268557" y="373896"/>
                      <a:pt x="267822" y="375245"/>
                      <a:pt x="266963" y="376471"/>
                    </a:cubicBezTo>
                    <a:cubicBezTo>
                      <a:pt x="266105" y="377697"/>
                      <a:pt x="265369" y="379046"/>
                      <a:pt x="264511" y="380272"/>
                    </a:cubicBezTo>
                    <a:lnTo>
                      <a:pt x="325825" y="370094"/>
                    </a:lnTo>
                    <a:cubicBezTo>
                      <a:pt x="326561" y="368868"/>
                      <a:pt x="327297" y="367642"/>
                      <a:pt x="328155" y="366538"/>
                    </a:cubicBezTo>
                    <a:cubicBezTo>
                      <a:pt x="328891" y="365312"/>
                      <a:pt x="329627" y="364208"/>
                      <a:pt x="330485" y="362982"/>
                    </a:cubicBezTo>
                    <a:cubicBezTo>
                      <a:pt x="331343" y="361755"/>
                      <a:pt x="331957" y="360652"/>
                      <a:pt x="332815" y="359425"/>
                    </a:cubicBezTo>
                    <a:cubicBezTo>
                      <a:pt x="333551" y="358199"/>
                      <a:pt x="334287" y="357095"/>
                      <a:pt x="335145" y="355869"/>
                    </a:cubicBezTo>
                    <a:cubicBezTo>
                      <a:pt x="344465" y="341276"/>
                      <a:pt x="354030" y="326684"/>
                      <a:pt x="363718" y="312336"/>
                    </a:cubicBezTo>
                    <a:cubicBezTo>
                      <a:pt x="373405" y="297988"/>
                      <a:pt x="383215" y="283641"/>
                      <a:pt x="393271" y="269416"/>
                    </a:cubicBezTo>
                    <a:cubicBezTo>
                      <a:pt x="403204" y="255191"/>
                      <a:pt x="413382" y="241088"/>
                      <a:pt x="423683" y="227109"/>
                    </a:cubicBezTo>
                    <a:cubicBezTo>
                      <a:pt x="433984" y="213129"/>
                      <a:pt x="444407" y="199272"/>
                      <a:pt x="454953" y="185415"/>
                    </a:cubicBezTo>
                    <a:lnTo>
                      <a:pt x="402714" y="183943"/>
                    </a:lnTo>
                    <a:moveTo>
                      <a:pt x="556122" y="0"/>
                    </a:moveTo>
                    <a:cubicBezTo>
                      <a:pt x="545822" y="11404"/>
                      <a:pt x="535521" y="22932"/>
                      <a:pt x="525465" y="34581"/>
                    </a:cubicBezTo>
                    <a:cubicBezTo>
                      <a:pt x="515287" y="46231"/>
                      <a:pt x="505231" y="57881"/>
                      <a:pt x="495298" y="69531"/>
                    </a:cubicBezTo>
                    <a:cubicBezTo>
                      <a:pt x="485365" y="81303"/>
                      <a:pt x="475433" y="93075"/>
                      <a:pt x="465622" y="104970"/>
                    </a:cubicBezTo>
                    <a:cubicBezTo>
                      <a:pt x="455812" y="116865"/>
                      <a:pt x="446124" y="128760"/>
                      <a:pt x="436437" y="140901"/>
                    </a:cubicBezTo>
                    <a:lnTo>
                      <a:pt x="486469" y="144947"/>
                    </a:lnTo>
                    <a:cubicBezTo>
                      <a:pt x="495421" y="133665"/>
                      <a:pt x="504618" y="122384"/>
                      <a:pt x="513815" y="111224"/>
                    </a:cubicBezTo>
                    <a:cubicBezTo>
                      <a:pt x="523013" y="100065"/>
                      <a:pt x="532332" y="88906"/>
                      <a:pt x="541652" y="77869"/>
                    </a:cubicBezTo>
                    <a:cubicBezTo>
                      <a:pt x="550972" y="66833"/>
                      <a:pt x="560414" y="55796"/>
                      <a:pt x="569979" y="44882"/>
                    </a:cubicBezTo>
                    <a:cubicBezTo>
                      <a:pt x="579544" y="33968"/>
                      <a:pt x="589110" y="23177"/>
                      <a:pt x="598797" y="12385"/>
                    </a:cubicBezTo>
                    <a:lnTo>
                      <a:pt x="556122" y="123"/>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25DBF81D-21D9-5FD2-DF83-44D9CE693162}"/>
                  </a:ext>
                </a:extLst>
              </p:cNvPr>
              <p:cNvSpPr/>
              <p:nvPr/>
            </p:nvSpPr>
            <p:spPr>
              <a:xfrm>
                <a:off x="7523338" y="3939827"/>
                <a:ext cx="1747217" cy="642575"/>
              </a:xfrm>
              <a:custGeom>
                <a:avLst/>
                <a:gdLst>
                  <a:gd name="connsiteX0" fmla="*/ 664649 w 1747217"/>
                  <a:gd name="connsiteY0" fmla="*/ 512344 h 642575"/>
                  <a:gd name="connsiteX1" fmla="*/ 607504 w 1747217"/>
                  <a:gd name="connsiteY1" fmla="*/ 520437 h 642575"/>
                  <a:gd name="connsiteX2" fmla="*/ 552076 w 1747217"/>
                  <a:gd name="connsiteY2" fmla="*/ 525588 h 642575"/>
                  <a:gd name="connsiteX3" fmla="*/ 498364 w 1747217"/>
                  <a:gd name="connsiteY3" fmla="*/ 527795 h 642575"/>
                  <a:gd name="connsiteX4" fmla="*/ 446492 w 1747217"/>
                  <a:gd name="connsiteY4" fmla="*/ 527059 h 642575"/>
                  <a:gd name="connsiteX5" fmla="*/ 444162 w 1747217"/>
                  <a:gd name="connsiteY5" fmla="*/ 527059 h 642575"/>
                  <a:gd name="connsiteX6" fmla="*/ 441832 w 1747217"/>
                  <a:gd name="connsiteY6" fmla="*/ 527059 h 642575"/>
                  <a:gd name="connsiteX7" fmla="*/ 439502 w 1747217"/>
                  <a:gd name="connsiteY7" fmla="*/ 526937 h 642575"/>
                  <a:gd name="connsiteX8" fmla="*/ 437172 w 1747217"/>
                  <a:gd name="connsiteY8" fmla="*/ 526814 h 642575"/>
                  <a:gd name="connsiteX9" fmla="*/ 374018 w 1747217"/>
                  <a:gd name="connsiteY9" fmla="*/ 640246 h 642575"/>
                  <a:gd name="connsiteX10" fmla="*/ 376594 w 1747217"/>
                  <a:gd name="connsiteY10" fmla="*/ 640368 h 642575"/>
                  <a:gd name="connsiteX11" fmla="*/ 379169 w 1747217"/>
                  <a:gd name="connsiteY11" fmla="*/ 640491 h 642575"/>
                  <a:gd name="connsiteX12" fmla="*/ 381744 w 1747217"/>
                  <a:gd name="connsiteY12" fmla="*/ 640614 h 642575"/>
                  <a:gd name="connsiteX13" fmla="*/ 384319 w 1747217"/>
                  <a:gd name="connsiteY13" fmla="*/ 640736 h 642575"/>
                  <a:gd name="connsiteX14" fmla="*/ 440115 w 1747217"/>
                  <a:gd name="connsiteY14" fmla="*/ 642576 h 642575"/>
                  <a:gd name="connsiteX15" fmla="*/ 497996 w 1747217"/>
                  <a:gd name="connsiteY15" fmla="*/ 641104 h 642575"/>
                  <a:gd name="connsiteX16" fmla="*/ 557962 w 1747217"/>
                  <a:gd name="connsiteY16" fmla="*/ 636444 h 642575"/>
                  <a:gd name="connsiteX17" fmla="*/ 619767 w 1747217"/>
                  <a:gd name="connsiteY17" fmla="*/ 628473 h 642575"/>
                  <a:gd name="connsiteX18" fmla="*/ 664894 w 1747217"/>
                  <a:gd name="connsiteY18" fmla="*/ 512344 h 642575"/>
                  <a:gd name="connsiteX19" fmla="*/ 216685 w 1747217"/>
                  <a:gd name="connsiteY19" fmla="*/ 476904 h 642575"/>
                  <a:gd name="connsiteX20" fmla="*/ 138571 w 1747217"/>
                  <a:gd name="connsiteY20" fmla="*/ 580893 h 642575"/>
                  <a:gd name="connsiteX21" fmla="*/ 180019 w 1747217"/>
                  <a:gd name="connsiteY21" fmla="*/ 598797 h 642575"/>
                  <a:gd name="connsiteX22" fmla="*/ 225024 w 1747217"/>
                  <a:gd name="connsiteY22" fmla="*/ 613881 h 642575"/>
                  <a:gd name="connsiteX23" fmla="*/ 273463 w 1747217"/>
                  <a:gd name="connsiteY23" fmla="*/ 626021 h 642575"/>
                  <a:gd name="connsiteX24" fmla="*/ 325580 w 1747217"/>
                  <a:gd name="connsiteY24" fmla="*/ 634973 h 642575"/>
                  <a:gd name="connsiteX25" fmla="*/ 391922 w 1747217"/>
                  <a:gd name="connsiteY25" fmla="*/ 522890 h 642575"/>
                  <a:gd name="connsiteX26" fmla="*/ 343238 w 1747217"/>
                  <a:gd name="connsiteY26" fmla="*/ 515655 h 642575"/>
                  <a:gd name="connsiteX27" fmla="*/ 297866 w 1747217"/>
                  <a:gd name="connsiteY27" fmla="*/ 505477 h 642575"/>
                  <a:gd name="connsiteX28" fmla="*/ 255681 w 1747217"/>
                  <a:gd name="connsiteY28" fmla="*/ 492478 h 642575"/>
                  <a:gd name="connsiteX29" fmla="*/ 216685 w 1747217"/>
                  <a:gd name="connsiteY29" fmla="*/ 476904 h 642575"/>
                  <a:gd name="connsiteX30" fmla="*/ 988757 w 1747217"/>
                  <a:gd name="connsiteY30" fmla="*/ 420249 h 642575"/>
                  <a:gd name="connsiteX31" fmla="*/ 919717 w 1747217"/>
                  <a:gd name="connsiteY31" fmla="*/ 445756 h 642575"/>
                  <a:gd name="connsiteX32" fmla="*/ 851781 w 1747217"/>
                  <a:gd name="connsiteY32" fmla="*/ 467952 h 642575"/>
                  <a:gd name="connsiteX33" fmla="*/ 785193 w 1747217"/>
                  <a:gd name="connsiteY33" fmla="*/ 486714 h 642575"/>
                  <a:gd name="connsiteX34" fmla="*/ 720200 w 1747217"/>
                  <a:gd name="connsiteY34" fmla="*/ 501920 h 642575"/>
                  <a:gd name="connsiteX35" fmla="*/ 679732 w 1747217"/>
                  <a:gd name="connsiteY35" fmla="*/ 618050 h 642575"/>
                  <a:gd name="connsiteX36" fmla="*/ 750367 w 1747217"/>
                  <a:gd name="connsiteY36" fmla="*/ 602231 h 642575"/>
                  <a:gd name="connsiteX37" fmla="*/ 822718 w 1747217"/>
                  <a:gd name="connsiteY37" fmla="*/ 582610 h 642575"/>
                  <a:gd name="connsiteX38" fmla="*/ 896663 w 1747217"/>
                  <a:gd name="connsiteY38" fmla="*/ 559188 h 642575"/>
                  <a:gd name="connsiteX39" fmla="*/ 971957 w 1747217"/>
                  <a:gd name="connsiteY39" fmla="*/ 531965 h 642575"/>
                  <a:gd name="connsiteX40" fmla="*/ 988635 w 1747217"/>
                  <a:gd name="connsiteY40" fmla="*/ 420127 h 642575"/>
                  <a:gd name="connsiteX41" fmla="*/ 85350 w 1747217"/>
                  <a:gd name="connsiteY41" fmla="*/ 385300 h 642575"/>
                  <a:gd name="connsiteX42" fmla="*/ 0 w 1747217"/>
                  <a:gd name="connsiteY42" fmla="*/ 477640 h 642575"/>
                  <a:gd name="connsiteX43" fmla="*/ 22686 w 1747217"/>
                  <a:gd name="connsiteY43" fmla="*/ 501185 h 642575"/>
                  <a:gd name="connsiteX44" fmla="*/ 47580 w 1747217"/>
                  <a:gd name="connsiteY44" fmla="*/ 523258 h 642575"/>
                  <a:gd name="connsiteX45" fmla="*/ 74681 w 1747217"/>
                  <a:gd name="connsiteY45" fmla="*/ 543737 h 642575"/>
                  <a:gd name="connsiteX46" fmla="*/ 104112 w 1747217"/>
                  <a:gd name="connsiteY46" fmla="*/ 562499 h 642575"/>
                  <a:gd name="connsiteX47" fmla="*/ 184189 w 1747217"/>
                  <a:gd name="connsiteY47" fmla="*/ 460717 h 642575"/>
                  <a:gd name="connsiteX48" fmla="*/ 156352 w 1747217"/>
                  <a:gd name="connsiteY48" fmla="*/ 444039 h 642575"/>
                  <a:gd name="connsiteX49" fmla="*/ 130600 w 1747217"/>
                  <a:gd name="connsiteY49" fmla="*/ 425890 h 642575"/>
                  <a:gd name="connsiteX50" fmla="*/ 106932 w 1747217"/>
                  <a:gd name="connsiteY50" fmla="*/ 406270 h 642575"/>
                  <a:gd name="connsiteX51" fmla="*/ 85227 w 1747217"/>
                  <a:gd name="connsiteY51" fmla="*/ 385300 h 642575"/>
                  <a:gd name="connsiteX52" fmla="*/ 1342542 w 1747217"/>
                  <a:gd name="connsiteY52" fmla="*/ 245994 h 642575"/>
                  <a:gd name="connsiteX53" fmla="*/ 1269332 w 1747217"/>
                  <a:gd name="connsiteY53" fmla="*/ 287810 h 642575"/>
                  <a:gd name="connsiteX54" fmla="*/ 1196246 w 1747217"/>
                  <a:gd name="connsiteY54" fmla="*/ 326561 h 642575"/>
                  <a:gd name="connsiteX55" fmla="*/ 1123649 w 1747217"/>
                  <a:gd name="connsiteY55" fmla="*/ 362123 h 642575"/>
                  <a:gd name="connsiteX56" fmla="*/ 1051543 w 1747217"/>
                  <a:gd name="connsiteY56" fmla="*/ 394497 h 642575"/>
                  <a:gd name="connsiteX57" fmla="*/ 1040752 w 1747217"/>
                  <a:gd name="connsiteY57" fmla="*/ 504495 h 642575"/>
                  <a:gd name="connsiteX58" fmla="*/ 1119480 w 1747217"/>
                  <a:gd name="connsiteY58" fmla="*/ 469792 h 642575"/>
                  <a:gd name="connsiteX59" fmla="*/ 1198943 w 1747217"/>
                  <a:gd name="connsiteY59" fmla="*/ 431409 h 642575"/>
                  <a:gd name="connsiteX60" fmla="*/ 1278897 w 1747217"/>
                  <a:gd name="connsiteY60" fmla="*/ 389469 h 642575"/>
                  <a:gd name="connsiteX61" fmla="*/ 1358974 w 1747217"/>
                  <a:gd name="connsiteY61" fmla="*/ 344097 h 642575"/>
                  <a:gd name="connsiteX62" fmla="*/ 1342542 w 1747217"/>
                  <a:gd name="connsiteY62" fmla="*/ 245994 h 642575"/>
                  <a:gd name="connsiteX63" fmla="*/ 1696572 w 1747217"/>
                  <a:gd name="connsiteY63" fmla="*/ 0 h 642575"/>
                  <a:gd name="connsiteX64" fmla="*/ 1625692 w 1747217"/>
                  <a:gd name="connsiteY64" fmla="*/ 55306 h 642575"/>
                  <a:gd name="connsiteX65" fmla="*/ 1553709 w 1747217"/>
                  <a:gd name="connsiteY65" fmla="*/ 108159 h 642575"/>
                  <a:gd name="connsiteX66" fmla="*/ 1480990 w 1747217"/>
                  <a:gd name="connsiteY66" fmla="*/ 158437 h 642575"/>
                  <a:gd name="connsiteX67" fmla="*/ 1407780 w 1747217"/>
                  <a:gd name="connsiteY67" fmla="*/ 206017 h 642575"/>
                  <a:gd name="connsiteX68" fmla="*/ 1430589 w 1747217"/>
                  <a:gd name="connsiteY68" fmla="*/ 300686 h 642575"/>
                  <a:gd name="connsiteX69" fmla="*/ 1510911 w 1747217"/>
                  <a:gd name="connsiteY69" fmla="*/ 248814 h 642575"/>
                  <a:gd name="connsiteX70" fmla="*/ 1590620 w 1747217"/>
                  <a:gd name="connsiteY70" fmla="*/ 193876 h 642575"/>
                  <a:gd name="connsiteX71" fmla="*/ 1669471 w 1747217"/>
                  <a:gd name="connsiteY71" fmla="*/ 136118 h 642575"/>
                  <a:gd name="connsiteX72" fmla="*/ 1747217 w 1747217"/>
                  <a:gd name="connsiteY72" fmla="*/ 75662 h 642575"/>
                  <a:gd name="connsiteX73" fmla="*/ 1696694 w 1747217"/>
                  <a:gd name="connsiteY73" fmla="*/ 123 h 64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47217" h="642575">
                    <a:moveTo>
                      <a:pt x="664649" y="512344"/>
                    </a:moveTo>
                    <a:cubicBezTo>
                      <a:pt x="645396" y="515532"/>
                      <a:pt x="626389" y="518230"/>
                      <a:pt x="607504" y="520437"/>
                    </a:cubicBezTo>
                    <a:cubicBezTo>
                      <a:pt x="588742" y="522645"/>
                      <a:pt x="570225" y="524361"/>
                      <a:pt x="552076" y="525588"/>
                    </a:cubicBezTo>
                    <a:cubicBezTo>
                      <a:pt x="533927" y="526814"/>
                      <a:pt x="516023" y="527550"/>
                      <a:pt x="498364" y="527795"/>
                    </a:cubicBezTo>
                    <a:cubicBezTo>
                      <a:pt x="480828" y="528040"/>
                      <a:pt x="463537" y="527795"/>
                      <a:pt x="446492" y="527059"/>
                    </a:cubicBezTo>
                    <a:cubicBezTo>
                      <a:pt x="445756" y="527059"/>
                      <a:pt x="444898" y="527059"/>
                      <a:pt x="444162" y="527059"/>
                    </a:cubicBezTo>
                    <a:cubicBezTo>
                      <a:pt x="443426" y="527059"/>
                      <a:pt x="442568" y="527059"/>
                      <a:pt x="441832" y="527059"/>
                    </a:cubicBezTo>
                    <a:cubicBezTo>
                      <a:pt x="441096" y="527059"/>
                      <a:pt x="440238" y="527059"/>
                      <a:pt x="439502" y="526937"/>
                    </a:cubicBezTo>
                    <a:cubicBezTo>
                      <a:pt x="438766" y="526814"/>
                      <a:pt x="437908" y="526937"/>
                      <a:pt x="437172" y="526814"/>
                    </a:cubicBezTo>
                    <a:lnTo>
                      <a:pt x="374018" y="640246"/>
                    </a:lnTo>
                    <a:cubicBezTo>
                      <a:pt x="374877" y="640246"/>
                      <a:pt x="375735" y="640246"/>
                      <a:pt x="376594" y="640368"/>
                    </a:cubicBezTo>
                    <a:cubicBezTo>
                      <a:pt x="377452" y="640368"/>
                      <a:pt x="378310" y="640368"/>
                      <a:pt x="379169" y="640491"/>
                    </a:cubicBezTo>
                    <a:cubicBezTo>
                      <a:pt x="380027" y="640491"/>
                      <a:pt x="380886" y="640491"/>
                      <a:pt x="381744" y="640614"/>
                    </a:cubicBezTo>
                    <a:cubicBezTo>
                      <a:pt x="382602" y="640614"/>
                      <a:pt x="383461" y="640614"/>
                      <a:pt x="384319" y="640736"/>
                    </a:cubicBezTo>
                    <a:cubicBezTo>
                      <a:pt x="402591" y="641840"/>
                      <a:pt x="421230" y="642576"/>
                      <a:pt x="440115" y="642576"/>
                    </a:cubicBezTo>
                    <a:cubicBezTo>
                      <a:pt x="459123" y="642576"/>
                      <a:pt x="478376" y="642208"/>
                      <a:pt x="497996" y="641104"/>
                    </a:cubicBezTo>
                    <a:cubicBezTo>
                      <a:pt x="517739" y="640123"/>
                      <a:pt x="537605" y="638529"/>
                      <a:pt x="557962" y="636444"/>
                    </a:cubicBezTo>
                    <a:cubicBezTo>
                      <a:pt x="578318" y="634359"/>
                      <a:pt x="598920" y="631662"/>
                      <a:pt x="619767" y="628473"/>
                    </a:cubicBezTo>
                    <a:lnTo>
                      <a:pt x="664894" y="512344"/>
                    </a:lnTo>
                    <a:moveTo>
                      <a:pt x="216685" y="476904"/>
                    </a:moveTo>
                    <a:lnTo>
                      <a:pt x="138571" y="580893"/>
                    </a:lnTo>
                    <a:cubicBezTo>
                      <a:pt x="151815" y="587270"/>
                      <a:pt x="165672" y="593279"/>
                      <a:pt x="180019" y="598797"/>
                    </a:cubicBezTo>
                    <a:cubicBezTo>
                      <a:pt x="194490" y="604316"/>
                      <a:pt x="209450" y="609343"/>
                      <a:pt x="225024" y="613881"/>
                    </a:cubicBezTo>
                    <a:cubicBezTo>
                      <a:pt x="240598" y="618418"/>
                      <a:pt x="256785" y="622464"/>
                      <a:pt x="273463" y="626021"/>
                    </a:cubicBezTo>
                    <a:cubicBezTo>
                      <a:pt x="290263" y="629577"/>
                      <a:pt x="307676" y="632520"/>
                      <a:pt x="325580" y="634973"/>
                    </a:cubicBezTo>
                    <a:lnTo>
                      <a:pt x="391922" y="522890"/>
                    </a:lnTo>
                    <a:cubicBezTo>
                      <a:pt x="375245" y="521050"/>
                      <a:pt x="358935" y="518598"/>
                      <a:pt x="343238" y="515655"/>
                    </a:cubicBezTo>
                    <a:cubicBezTo>
                      <a:pt x="327665" y="512712"/>
                      <a:pt x="312459" y="509400"/>
                      <a:pt x="297866" y="505477"/>
                    </a:cubicBezTo>
                    <a:cubicBezTo>
                      <a:pt x="283273" y="501675"/>
                      <a:pt x="269293" y="497260"/>
                      <a:pt x="255681" y="492478"/>
                    </a:cubicBezTo>
                    <a:cubicBezTo>
                      <a:pt x="242192" y="487695"/>
                      <a:pt x="229194" y="482545"/>
                      <a:pt x="216685" y="476904"/>
                    </a:cubicBezTo>
                    <a:moveTo>
                      <a:pt x="988757" y="420249"/>
                    </a:moveTo>
                    <a:cubicBezTo>
                      <a:pt x="965580" y="429324"/>
                      <a:pt x="942526" y="437785"/>
                      <a:pt x="919717" y="445756"/>
                    </a:cubicBezTo>
                    <a:cubicBezTo>
                      <a:pt x="896908" y="453727"/>
                      <a:pt x="874222" y="461085"/>
                      <a:pt x="851781" y="467952"/>
                    </a:cubicBezTo>
                    <a:cubicBezTo>
                      <a:pt x="829462" y="474697"/>
                      <a:pt x="807266" y="480951"/>
                      <a:pt x="785193" y="486714"/>
                    </a:cubicBezTo>
                    <a:cubicBezTo>
                      <a:pt x="763243" y="492355"/>
                      <a:pt x="741660" y="497506"/>
                      <a:pt x="720200" y="501920"/>
                    </a:cubicBezTo>
                    <a:lnTo>
                      <a:pt x="679732" y="618050"/>
                    </a:lnTo>
                    <a:cubicBezTo>
                      <a:pt x="703032" y="613390"/>
                      <a:pt x="726577" y="608117"/>
                      <a:pt x="750367" y="602231"/>
                    </a:cubicBezTo>
                    <a:cubicBezTo>
                      <a:pt x="774279" y="596345"/>
                      <a:pt x="798437" y="589845"/>
                      <a:pt x="822718" y="582610"/>
                    </a:cubicBezTo>
                    <a:cubicBezTo>
                      <a:pt x="847121" y="575375"/>
                      <a:pt x="871892" y="567649"/>
                      <a:pt x="896663" y="559188"/>
                    </a:cubicBezTo>
                    <a:cubicBezTo>
                      <a:pt x="921557" y="550727"/>
                      <a:pt x="946696" y="541652"/>
                      <a:pt x="971957" y="531965"/>
                    </a:cubicBezTo>
                    <a:lnTo>
                      <a:pt x="988635" y="420127"/>
                    </a:lnTo>
                    <a:moveTo>
                      <a:pt x="85350" y="385300"/>
                    </a:moveTo>
                    <a:lnTo>
                      <a:pt x="0" y="477640"/>
                    </a:lnTo>
                    <a:cubicBezTo>
                      <a:pt x="7235" y="485733"/>
                      <a:pt x="14838" y="493582"/>
                      <a:pt x="22686" y="501185"/>
                    </a:cubicBezTo>
                    <a:cubicBezTo>
                      <a:pt x="30657" y="508787"/>
                      <a:pt x="38873" y="516145"/>
                      <a:pt x="47580" y="523258"/>
                    </a:cubicBezTo>
                    <a:cubicBezTo>
                      <a:pt x="56287" y="530370"/>
                      <a:pt x="65239" y="537237"/>
                      <a:pt x="74681" y="543737"/>
                    </a:cubicBezTo>
                    <a:cubicBezTo>
                      <a:pt x="84123" y="550359"/>
                      <a:pt x="93934" y="556613"/>
                      <a:pt x="104112" y="562499"/>
                    </a:cubicBezTo>
                    <a:lnTo>
                      <a:pt x="184189" y="460717"/>
                    </a:lnTo>
                    <a:cubicBezTo>
                      <a:pt x="174624" y="455444"/>
                      <a:pt x="165304" y="449926"/>
                      <a:pt x="156352" y="444039"/>
                    </a:cubicBezTo>
                    <a:cubicBezTo>
                      <a:pt x="147400" y="438276"/>
                      <a:pt x="138939" y="432144"/>
                      <a:pt x="130600" y="425890"/>
                    </a:cubicBezTo>
                    <a:cubicBezTo>
                      <a:pt x="122384" y="419636"/>
                      <a:pt x="114535" y="413014"/>
                      <a:pt x="106932" y="406270"/>
                    </a:cubicBezTo>
                    <a:cubicBezTo>
                      <a:pt x="99452" y="399525"/>
                      <a:pt x="92217" y="392535"/>
                      <a:pt x="85227" y="385300"/>
                    </a:cubicBezTo>
                    <a:moveTo>
                      <a:pt x="1342542" y="245994"/>
                    </a:moveTo>
                    <a:cubicBezTo>
                      <a:pt x="1318139" y="260464"/>
                      <a:pt x="1293736" y="274321"/>
                      <a:pt x="1269332" y="287810"/>
                    </a:cubicBezTo>
                    <a:cubicBezTo>
                      <a:pt x="1244929" y="301177"/>
                      <a:pt x="1220649" y="314175"/>
                      <a:pt x="1196246" y="326561"/>
                    </a:cubicBezTo>
                    <a:cubicBezTo>
                      <a:pt x="1171965" y="338946"/>
                      <a:pt x="1147807" y="350841"/>
                      <a:pt x="1123649" y="362123"/>
                    </a:cubicBezTo>
                    <a:cubicBezTo>
                      <a:pt x="1099614" y="373405"/>
                      <a:pt x="1075579" y="384196"/>
                      <a:pt x="1051543" y="394497"/>
                    </a:cubicBezTo>
                    <a:lnTo>
                      <a:pt x="1040752" y="504495"/>
                    </a:lnTo>
                    <a:cubicBezTo>
                      <a:pt x="1066872" y="493459"/>
                      <a:pt x="1093115" y="481932"/>
                      <a:pt x="1119480" y="469792"/>
                    </a:cubicBezTo>
                    <a:cubicBezTo>
                      <a:pt x="1145845" y="457529"/>
                      <a:pt x="1172455" y="444775"/>
                      <a:pt x="1198943" y="431409"/>
                    </a:cubicBezTo>
                    <a:cubicBezTo>
                      <a:pt x="1225554" y="418042"/>
                      <a:pt x="1252164" y="404062"/>
                      <a:pt x="1278897" y="389469"/>
                    </a:cubicBezTo>
                    <a:cubicBezTo>
                      <a:pt x="1305631" y="374877"/>
                      <a:pt x="1332364" y="359793"/>
                      <a:pt x="1358974" y="344097"/>
                    </a:cubicBezTo>
                    <a:lnTo>
                      <a:pt x="1342542" y="245994"/>
                    </a:lnTo>
                    <a:moveTo>
                      <a:pt x="1696572" y="0"/>
                    </a:moveTo>
                    <a:cubicBezTo>
                      <a:pt x="1673150" y="18762"/>
                      <a:pt x="1649482" y="37279"/>
                      <a:pt x="1625692" y="55306"/>
                    </a:cubicBezTo>
                    <a:cubicBezTo>
                      <a:pt x="1601902" y="73332"/>
                      <a:pt x="1577867" y="90991"/>
                      <a:pt x="1553709" y="108159"/>
                    </a:cubicBezTo>
                    <a:cubicBezTo>
                      <a:pt x="1529551" y="125327"/>
                      <a:pt x="1505393" y="142127"/>
                      <a:pt x="1480990" y="158437"/>
                    </a:cubicBezTo>
                    <a:cubicBezTo>
                      <a:pt x="1456709" y="174746"/>
                      <a:pt x="1432184" y="190565"/>
                      <a:pt x="1407780" y="206017"/>
                    </a:cubicBezTo>
                    <a:lnTo>
                      <a:pt x="1430589" y="300686"/>
                    </a:lnTo>
                    <a:cubicBezTo>
                      <a:pt x="1457445" y="283886"/>
                      <a:pt x="1484178" y="266595"/>
                      <a:pt x="1510911" y="248814"/>
                    </a:cubicBezTo>
                    <a:cubicBezTo>
                      <a:pt x="1537644" y="231033"/>
                      <a:pt x="1564255" y="212639"/>
                      <a:pt x="1590620" y="193876"/>
                    </a:cubicBezTo>
                    <a:cubicBezTo>
                      <a:pt x="1617108" y="175114"/>
                      <a:pt x="1643351" y="155739"/>
                      <a:pt x="1669471" y="136118"/>
                    </a:cubicBezTo>
                    <a:cubicBezTo>
                      <a:pt x="1695591" y="116375"/>
                      <a:pt x="1721465" y="96264"/>
                      <a:pt x="1747217" y="75662"/>
                    </a:cubicBezTo>
                    <a:lnTo>
                      <a:pt x="1696694" y="123"/>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12DCA201-98F2-E6AE-F526-F92202CAE595}"/>
                  </a:ext>
                </a:extLst>
              </p:cNvPr>
              <p:cNvSpPr/>
              <p:nvPr/>
            </p:nvSpPr>
            <p:spPr>
              <a:xfrm>
                <a:off x="9220032" y="2000289"/>
                <a:ext cx="1003638" cy="2015200"/>
              </a:xfrm>
              <a:custGeom>
                <a:avLst/>
                <a:gdLst>
                  <a:gd name="connsiteX0" fmla="*/ 36053 w 1003638"/>
                  <a:gd name="connsiteY0" fmla="*/ 1910230 h 2015200"/>
                  <a:gd name="connsiteX1" fmla="*/ 27101 w 1003638"/>
                  <a:gd name="connsiteY1" fmla="*/ 1917588 h 2015200"/>
                  <a:gd name="connsiteX2" fmla="*/ 18149 w 1003638"/>
                  <a:gd name="connsiteY2" fmla="*/ 1924945 h 2015200"/>
                  <a:gd name="connsiteX3" fmla="*/ 9075 w 1003638"/>
                  <a:gd name="connsiteY3" fmla="*/ 1932303 h 2015200"/>
                  <a:gd name="connsiteX4" fmla="*/ 0 w 1003638"/>
                  <a:gd name="connsiteY4" fmla="*/ 1939661 h 2015200"/>
                  <a:gd name="connsiteX5" fmla="*/ 50523 w 1003638"/>
                  <a:gd name="connsiteY5" fmla="*/ 2015200 h 2015200"/>
                  <a:gd name="connsiteX6" fmla="*/ 60456 w 1003638"/>
                  <a:gd name="connsiteY6" fmla="*/ 2007229 h 2015200"/>
                  <a:gd name="connsiteX7" fmla="*/ 70389 w 1003638"/>
                  <a:gd name="connsiteY7" fmla="*/ 1999258 h 2015200"/>
                  <a:gd name="connsiteX8" fmla="*/ 80322 w 1003638"/>
                  <a:gd name="connsiteY8" fmla="*/ 1991165 h 2015200"/>
                  <a:gd name="connsiteX9" fmla="*/ 90132 w 1003638"/>
                  <a:gd name="connsiteY9" fmla="*/ 1983071 h 2015200"/>
                  <a:gd name="connsiteX10" fmla="*/ 36176 w 1003638"/>
                  <a:gd name="connsiteY10" fmla="*/ 1910230 h 2015200"/>
                  <a:gd name="connsiteX11" fmla="*/ 354152 w 1003638"/>
                  <a:gd name="connsiteY11" fmla="*/ 1608317 h 2015200"/>
                  <a:gd name="connsiteX12" fmla="*/ 293083 w 1003638"/>
                  <a:gd name="connsiteY12" fmla="*/ 1673065 h 2015200"/>
                  <a:gd name="connsiteX13" fmla="*/ 229807 w 1003638"/>
                  <a:gd name="connsiteY13" fmla="*/ 1736464 h 2015200"/>
                  <a:gd name="connsiteX14" fmla="*/ 164445 w 1003638"/>
                  <a:gd name="connsiteY14" fmla="*/ 1798270 h 2015200"/>
                  <a:gd name="connsiteX15" fmla="*/ 97245 w 1003638"/>
                  <a:gd name="connsiteY15" fmla="*/ 1858358 h 2015200"/>
                  <a:gd name="connsiteX16" fmla="*/ 157088 w 1003638"/>
                  <a:gd name="connsiteY16" fmla="*/ 1926294 h 2015200"/>
                  <a:gd name="connsiteX17" fmla="*/ 230665 w 1003638"/>
                  <a:gd name="connsiteY17" fmla="*/ 1860442 h 2015200"/>
                  <a:gd name="connsiteX18" fmla="*/ 302158 w 1003638"/>
                  <a:gd name="connsiteY18" fmla="*/ 1792629 h 2015200"/>
                  <a:gd name="connsiteX19" fmla="*/ 371443 w 1003638"/>
                  <a:gd name="connsiteY19" fmla="*/ 1723098 h 2015200"/>
                  <a:gd name="connsiteX20" fmla="*/ 438153 w 1003638"/>
                  <a:gd name="connsiteY20" fmla="*/ 1652096 h 2015200"/>
                  <a:gd name="connsiteX21" fmla="*/ 354152 w 1003638"/>
                  <a:gd name="connsiteY21" fmla="*/ 1608440 h 2015200"/>
                  <a:gd name="connsiteX22" fmla="*/ 609956 w 1003638"/>
                  <a:gd name="connsiteY22" fmla="*/ 1284086 h 2015200"/>
                  <a:gd name="connsiteX23" fmla="*/ 563357 w 1003638"/>
                  <a:gd name="connsiteY23" fmla="*/ 1351287 h 2015200"/>
                  <a:gd name="connsiteX24" fmla="*/ 513693 w 1003638"/>
                  <a:gd name="connsiteY24" fmla="*/ 1418120 h 2015200"/>
                  <a:gd name="connsiteX25" fmla="*/ 461208 w 1003638"/>
                  <a:gd name="connsiteY25" fmla="*/ 1484462 h 2015200"/>
                  <a:gd name="connsiteX26" fmla="*/ 405902 w 1003638"/>
                  <a:gd name="connsiteY26" fmla="*/ 1550069 h 2015200"/>
                  <a:gd name="connsiteX27" fmla="*/ 494685 w 1003638"/>
                  <a:gd name="connsiteY27" fmla="*/ 1588084 h 2015200"/>
                  <a:gd name="connsiteX28" fmla="*/ 554896 w 1003638"/>
                  <a:gd name="connsiteY28" fmla="*/ 1516100 h 2015200"/>
                  <a:gd name="connsiteX29" fmla="*/ 612041 w 1003638"/>
                  <a:gd name="connsiteY29" fmla="*/ 1443381 h 2015200"/>
                  <a:gd name="connsiteX30" fmla="*/ 665875 w 1003638"/>
                  <a:gd name="connsiteY30" fmla="*/ 1370049 h 2015200"/>
                  <a:gd name="connsiteX31" fmla="*/ 716276 w 1003638"/>
                  <a:gd name="connsiteY31" fmla="*/ 1296349 h 2015200"/>
                  <a:gd name="connsiteX32" fmla="*/ 609834 w 1003638"/>
                  <a:gd name="connsiteY32" fmla="*/ 1283964 h 2015200"/>
                  <a:gd name="connsiteX33" fmla="*/ 784825 w 1003638"/>
                  <a:gd name="connsiteY33" fmla="*/ 965987 h 2015200"/>
                  <a:gd name="connsiteX34" fmla="*/ 755762 w 1003638"/>
                  <a:gd name="connsiteY34" fmla="*/ 1030122 h 2015200"/>
                  <a:gd name="connsiteX35" fmla="*/ 723266 w 1003638"/>
                  <a:gd name="connsiteY35" fmla="*/ 1094747 h 2015200"/>
                  <a:gd name="connsiteX36" fmla="*/ 687335 w 1003638"/>
                  <a:gd name="connsiteY36" fmla="*/ 1159741 h 2015200"/>
                  <a:gd name="connsiteX37" fmla="*/ 648216 w 1003638"/>
                  <a:gd name="connsiteY37" fmla="*/ 1224979 h 2015200"/>
                  <a:gd name="connsiteX38" fmla="*/ 757724 w 1003638"/>
                  <a:gd name="connsiteY38" fmla="*/ 1231846 h 2015200"/>
                  <a:gd name="connsiteX39" fmla="*/ 799909 w 1003638"/>
                  <a:gd name="connsiteY39" fmla="*/ 1160599 h 2015200"/>
                  <a:gd name="connsiteX40" fmla="*/ 838414 w 1003638"/>
                  <a:gd name="connsiteY40" fmla="*/ 1089597 h 2015200"/>
                  <a:gd name="connsiteX41" fmla="*/ 873118 w 1003638"/>
                  <a:gd name="connsiteY41" fmla="*/ 1019085 h 2015200"/>
                  <a:gd name="connsiteX42" fmla="*/ 904021 w 1003638"/>
                  <a:gd name="connsiteY42" fmla="*/ 949309 h 2015200"/>
                  <a:gd name="connsiteX43" fmla="*/ 784948 w 1003638"/>
                  <a:gd name="connsiteY43" fmla="*/ 966109 h 2015200"/>
                  <a:gd name="connsiteX44" fmla="*/ 994153 w 1003638"/>
                  <a:gd name="connsiteY44" fmla="*/ 637832 h 2015200"/>
                  <a:gd name="connsiteX45" fmla="*/ 872137 w 1003638"/>
                  <a:gd name="connsiteY45" fmla="*/ 678790 h 2015200"/>
                  <a:gd name="connsiteX46" fmla="*/ 861591 w 1003638"/>
                  <a:gd name="connsiteY46" fmla="*/ 733360 h 2015200"/>
                  <a:gd name="connsiteX47" fmla="*/ 847366 w 1003638"/>
                  <a:gd name="connsiteY47" fmla="*/ 790260 h 2015200"/>
                  <a:gd name="connsiteX48" fmla="*/ 829340 w 1003638"/>
                  <a:gd name="connsiteY48" fmla="*/ 849489 h 2015200"/>
                  <a:gd name="connsiteX49" fmla="*/ 807266 w 1003638"/>
                  <a:gd name="connsiteY49" fmla="*/ 910926 h 2015200"/>
                  <a:gd name="connsiteX50" fmla="*/ 927566 w 1003638"/>
                  <a:gd name="connsiteY50" fmla="*/ 889344 h 2015200"/>
                  <a:gd name="connsiteX51" fmla="*/ 950620 w 1003638"/>
                  <a:gd name="connsiteY51" fmla="*/ 822634 h 2015200"/>
                  <a:gd name="connsiteX52" fmla="*/ 969259 w 1003638"/>
                  <a:gd name="connsiteY52" fmla="*/ 758499 h 2015200"/>
                  <a:gd name="connsiteX53" fmla="*/ 983730 w 1003638"/>
                  <a:gd name="connsiteY53" fmla="*/ 696939 h 2015200"/>
                  <a:gd name="connsiteX54" fmla="*/ 994153 w 1003638"/>
                  <a:gd name="connsiteY54" fmla="*/ 637954 h 2015200"/>
                  <a:gd name="connsiteX55" fmla="*/ 990352 w 1003638"/>
                  <a:gd name="connsiteY55" fmla="*/ 381292 h 2015200"/>
                  <a:gd name="connsiteX56" fmla="*/ 873854 w 1003638"/>
                  <a:gd name="connsiteY56" fmla="*/ 440399 h 2015200"/>
                  <a:gd name="connsiteX57" fmla="*/ 879986 w 1003638"/>
                  <a:gd name="connsiteY57" fmla="*/ 484300 h 2015200"/>
                  <a:gd name="connsiteX58" fmla="*/ 882928 w 1003638"/>
                  <a:gd name="connsiteY58" fmla="*/ 530777 h 2015200"/>
                  <a:gd name="connsiteX59" fmla="*/ 882561 w 1003638"/>
                  <a:gd name="connsiteY59" fmla="*/ 579828 h 2015200"/>
                  <a:gd name="connsiteX60" fmla="*/ 878636 w 1003638"/>
                  <a:gd name="connsiteY60" fmla="*/ 631455 h 2015200"/>
                  <a:gd name="connsiteX61" fmla="*/ 1000284 w 1003638"/>
                  <a:gd name="connsiteY61" fmla="*/ 586573 h 2015200"/>
                  <a:gd name="connsiteX62" fmla="*/ 1003473 w 1003638"/>
                  <a:gd name="connsiteY62" fmla="*/ 530899 h 2015200"/>
                  <a:gd name="connsiteX63" fmla="*/ 1002737 w 1003638"/>
                  <a:gd name="connsiteY63" fmla="*/ 478169 h 2015200"/>
                  <a:gd name="connsiteX64" fmla="*/ 998322 w 1003638"/>
                  <a:gd name="connsiteY64" fmla="*/ 428259 h 2015200"/>
                  <a:gd name="connsiteX65" fmla="*/ 990474 w 1003638"/>
                  <a:gd name="connsiteY65" fmla="*/ 381292 h 2015200"/>
                  <a:gd name="connsiteX66" fmla="*/ 904756 w 1003638"/>
                  <a:gd name="connsiteY66" fmla="*/ 190359 h 2015200"/>
                  <a:gd name="connsiteX67" fmla="*/ 799786 w 1003638"/>
                  <a:gd name="connsiteY67" fmla="*/ 260748 h 2015200"/>
                  <a:gd name="connsiteX68" fmla="*/ 820265 w 1003638"/>
                  <a:gd name="connsiteY68" fmla="*/ 292386 h 2015200"/>
                  <a:gd name="connsiteX69" fmla="*/ 838169 w 1003638"/>
                  <a:gd name="connsiteY69" fmla="*/ 326722 h 2015200"/>
                  <a:gd name="connsiteX70" fmla="*/ 853252 w 1003638"/>
                  <a:gd name="connsiteY70" fmla="*/ 363633 h 2015200"/>
                  <a:gd name="connsiteX71" fmla="*/ 865515 w 1003638"/>
                  <a:gd name="connsiteY71" fmla="*/ 403242 h 2015200"/>
                  <a:gd name="connsiteX72" fmla="*/ 980296 w 1003638"/>
                  <a:gd name="connsiteY72" fmla="*/ 341683 h 2015200"/>
                  <a:gd name="connsiteX73" fmla="*/ 965948 w 1003638"/>
                  <a:gd name="connsiteY73" fmla="*/ 299498 h 2015200"/>
                  <a:gd name="connsiteX74" fmla="*/ 948412 w 1003638"/>
                  <a:gd name="connsiteY74" fmla="*/ 260257 h 2015200"/>
                  <a:gd name="connsiteX75" fmla="*/ 927933 w 1003638"/>
                  <a:gd name="connsiteY75" fmla="*/ 223836 h 2015200"/>
                  <a:gd name="connsiteX76" fmla="*/ 904634 w 1003638"/>
                  <a:gd name="connsiteY76" fmla="*/ 190359 h 2015200"/>
                  <a:gd name="connsiteX77" fmla="*/ 754291 w 1003638"/>
                  <a:gd name="connsiteY77" fmla="*/ 66626 h 2015200"/>
                  <a:gd name="connsiteX78" fmla="*/ 664649 w 1003638"/>
                  <a:gd name="connsiteY78" fmla="*/ 142411 h 2015200"/>
                  <a:gd name="connsiteX79" fmla="*/ 696532 w 1003638"/>
                  <a:gd name="connsiteY79" fmla="*/ 161663 h 2015200"/>
                  <a:gd name="connsiteX80" fmla="*/ 726331 w 1003638"/>
                  <a:gd name="connsiteY80" fmla="*/ 183491 h 2015200"/>
                  <a:gd name="connsiteX81" fmla="*/ 754045 w 1003638"/>
                  <a:gd name="connsiteY81" fmla="*/ 207772 h 2015200"/>
                  <a:gd name="connsiteX82" fmla="*/ 779430 w 1003638"/>
                  <a:gd name="connsiteY82" fmla="*/ 234628 h 2015200"/>
                  <a:gd name="connsiteX83" fmla="*/ 881825 w 1003638"/>
                  <a:gd name="connsiteY83" fmla="*/ 162890 h 2015200"/>
                  <a:gd name="connsiteX84" fmla="*/ 853498 w 1003638"/>
                  <a:gd name="connsiteY84" fmla="*/ 134685 h 2015200"/>
                  <a:gd name="connsiteX85" fmla="*/ 822718 w 1003638"/>
                  <a:gd name="connsiteY85" fmla="*/ 109301 h 2015200"/>
                  <a:gd name="connsiteX86" fmla="*/ 789608 w 1003638"/>
                  <a:gd name="connsiteY86" fmla="*/ 86615 h 2015200"/>
                  <a:gd name="connsiteX87" fmla="*/ 754291 w 1003638"/>
                  <a:gd name="connsiteY87" fmla="*/ 66749 h 2015200"/>
                  <a:gd name="connsiteX88" fmla="*/ 555632 w 1003638"/>
                  <a:gd name="connsiteY88" fmla="*/ 7151 h 2015200"/>
                  <a:gd name="connsiteX89" fmla="*/ 483158 w 1003638"/>
                  <a:gd name="connsiteY89" fmla="*/ 83549 h 2015200"/>
                  <a:gd name="connsiteX90" fmla="*/ 523503 w 1003638"/>
                  <a:gd name="connsiteY90" fmla="*/ 90907 h 2015200"/>
                  <a:gd name="connsiteX91" fmla="*/ 562254 w 1003638"/>
                  <a:gd name="connsiteY91" fmla="*/ 100594 h 2015200"/>
                  <a:gd name="connsiteX92" fmla="*/ 599288 w 1003638"/>
                  <a:gd name="connsiteY92" fmla="*/ 112734 h 2015200"/>
                  <a:gd name="connsiteX93" fmla="*/ 634605 w 1003638"/>
                  <a:gd name="connsiteY93" fmla="*/ 127205 h 2015200"/>
                  <a:gd name="connsiteX94" fmla="*/ 721304 w 1003638"/>
                  <a:gd name="connsiteY94" fmla="*/ 51052 h 2015200"/>
                  <a:gd name="connsiteX95" fmla="*/ 682553 w 1003638"/>
                  <a:gd name="connsiteY95" fmla="*/ 36214 h 2015200"/>
                  <a:gd name="connsiteX96" fmla="*/ 641963 w 1003638"/>
                  <a:gd name="connsiteY96" fmla="*/ 23951 h 2015200"/>
                  <a:gd name="connsiteX97" fmla="*/ 599656 w 1003638"/>
                  <a:gd name="connsiteY97" fmla="*/ 14263 h 2015200"/>
                  <a:gd name="connsiteX98" fmla="*/ 555755 w 1003638"/>
                  <a:gd name="connsiteY98" fmla="*/ 7028 h 2015200"/>
                  <a:gd name="connsiteX99" fmla="*/ 323495 w 1003638"/>
                  <a:gd name="connsiteY99" fmla="*/ 6660 h 2015200"/>
                  <a:gd name="connsiteX100" fmla="*/ 268925 w 1003638"/>
                  <a:gd name="connsiteY100" fmla="*/ 79993 h 2015200"/>
                  <a:gd name="connsiteX101" fmla="*/ 315156 w 1003638"/>
                  <a:gd name="connsiteY101" fmla="*/ 76436 h 2015200"/>
                  <a:gd name="connsiteX102" fmla="*/ 360161 w 1003638"/>
                  <a:gd name="connsiteY102" fmla="*/ 75087 h 2015200"/>
                  <a:gd name="connsiteX103" fmla="*/ 403817 w 1003638"/>
                  <a:gd name="connsiteY103" fmla="*/ 75946 h 2015200"/>
                  <a:gd name="connsiteX104" fmla="*/ 446124 w 1003638"/>
                  <a:gd name="connsiteY104" fmla="*/ 79011 h 2015200"/>
                  <a:gd name="connsiteX105" fmla="*/ 515409 w 1003638"/>
                  <a:gd name="connsiteY105" fmla="*/ 2982 h 2015200"/>
                  <a:gd name="connsiteX106" fmla="*/ 469424 w 1003638"/>
                  <a:gd name="connsiteY106" fmla="*/ 406 h 2015200"/>
                  <a:gd name="connsiteX107" fmla="*/ 422089 w 1003638"/>
                  <a:gd name="connsiteY107" fmla="*/ 161 h 2015200"/>
                  <a:gd name="connsiteX108" fmla="*/ 373405 w 1003638"/>
                  <a:gd name="connsiteY108" fmla="*/ 2246 h 2015200"/>
                  <a:gd name="connsiteX109" fmla="*/ 323495 w 1003638"/>
                  <a:gd name="connsiteY109" fmla="*/ 6660 h 2015200"/>
                  <a:gd name="connsiteX110" fmla="*/ 71615 w 1003638"/>
                  <a:gd name="connsiteY110" fmla="*/ 57674 h 2015200"/>
                  <a:gd name="connsiteX111" fmla="*/ 34459 w 1003638"/>
                  <a:gd name="connsiteY111" fmla="*/ 125365 h 2015200"/>
                  <a:gd name="connsiteX112" fmla="*/ 84246 w 1003638"/>
                  <a:gd name="connsiteY112" fmla="*/ 112244 h 2015200"/>
                  <a:gd name="connsiteX113" fmla="*/ 133052 w 1003638"/>
                  <a:gd name="connsiteY113" fmla="*/ 101085 h 2015200"/>
                  <a:gd name="connsiteX114" fmla="*/ 180878 w 1003638"/>
                  <a:gd name="connsiteY114" fmla="*/ 91888 h 2015200"/>
                  <a:gd name="connsiteX115" fmla="*/ 227599 w 1003638"/>
                  <a:gd name="connsiteY115" fmla="*/ 84652 h 2015200"/>
                  <a:gd name="connsiteX116" fmla="*/ 278858 w 1003638"/>
                  <a:gd name="connsiteY116" fmla="*/ 12179 h 2015200"/>
                  <a:gd name="connsiteX117" fmla="*/ 228580 w 1003638"/>
                  <a:gd name="connsiteY117" fmla="*/ 20395 h 2015200"/>
                  <a:gd name="connsiteX118" fmla="*/ 177199 w 1003638"/>
                  <a:gd name="connsiteY118" fmla="*/ 30696 h 2015200"/>
                  <a:gd name="connsiteX119" fmla="*/ 124836 w 1003638"/>
                  <a:gd name="connsiteY119" fmla="*/ 43081 h 2015200"/>
                  <a:gd name="connsiteX120" fmla="*/ 71493 w 1003638"/>
                  <a:gd name="connsiteY120" fmla="*/ 57551 h 20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003638" h="2015200">
                    <a:moveTo>
                      <a:pt x="36053" y="1910230"/>
                    </a:moveTo>
                    <a:cubicBezTo>
                      <a:pt x="33110" y="1912682"/>
                      <a:pt x="30044" y="1915135"/>
                      <a:pt x="27101" y="1917588"/>
                    </a:cubicBezTo>
                    <a:cubicBezTo>
                      <a:pt x="24158" y="1920040"/>
                      <a:pt x="21092" y="1922493"/>
                      <a:pt x="18149" y="1924945"/>
                    </a:cubicBezTo>
                    <a:cubicBezTo>
                      <a:pt x="15206" y="1927398"/>
                      <a:pt x="12140" y="1929850"/>
                      <a:pt x="9075" y="1932303"/>
                    </a:cubicBezTo>
                    <a:cubicBezTo>
                      <a:pt x="6009" y="1934755"/>
                      <a:pt x="3066" y="1937208"/>
                      <a:pt x="0" y="1939661"/>
                    </a:cubicBezTo>
                    <a:lnTo>
                      <a:pt x="50523" y="2015200"/>
                    </a:lnTo>
                    <a:cubicBezTo>
                      <a:pt x="53834" y="2012502"/>
                      <a:pt x="57145" y="2009927"/>
                      <a:pt x="60456" y="2007229"/>
                    </a:cubicBezTo>
                    <a:cubicBezTo>
                      <a:pt x="63767" y="2004531"/>
                      <a:pt x="67078" y="2001956"/>
                      <a:pt x="70389" y="1999258"/>
                    </a:cubicBezTo>
                    <a:cubicBezTo>
                      <a:pt x="73700" y="1996561"/>
                      <a:pt x="77011" y="1993863"/>
                      <a:pt x="80322" y="1991165"/>
                    </a:cubicBezTo>
                    <a:cubicBezTo>
                      <a:pt x="83633" y="1988467"/>
                      <a:pt x="86944" y="1985769"/>
                      <a:pt x="90132" y="1983071"/>
                    </a:cubicBezTo>
                    <a:lnTo>
                      <a:pt x="36176" y="1910230"/>
                    </a:lnTo>
                    <a:moveTo>
                      <a:pt x="354152" y="1608317"/>
                    </a:moveTo>
                    <a:cubicBezTo>
                      <a:pt x="334164" y="1630145"/>
                      <a:pt x="313807" y="1651728"/>
                      <a:pt x="293083" y="1673065"/>
                    </a:cubicBezTo>
                    <a:cubicBezTo>
                      <a:pt x="272359" y="1694403"/>
                      <a:pt x="251267" y="1715618"/>
                      <a:pt x="229807" y="1736464"/>
                    </a:cubicBezTo>
                    <a:cubicBezTo>
                      <a:pt x="208347" y="1757312"/>
                      <a:pt x="186519" y="1777913"/>
                      <a:pt x="164445" y="1798270"/>
                    </a:cubicBezTo>
                    <a:cubicBezTo>
                      <a:pt x="142372" y="1818626"/>
                      <a:pt x="119931" y="1838614"/>
                      <a:pt x="97245" y="1858358"/>
                    </a:cubicBezTo>
                    <a:lnTo>
                      <a:pt x="157088" y="1926294"/>
                    </a:lnTo>
                    <a:cubicBezTo>
                      <a:pt x="181859" y="1904711"/>
                      <a:pt x="206507" y="1882761"/>
                      <a:pt x="230665" y="1860442"/>
                    </a:cubicBezTo>
                    <a:cubicBezTo>
                      <a:pt x="254823" y="1838124"/>
                      <a:pt x="278736" y="1815560"/>
                      <a:pt x="302158" y="1792629"/>
                    </a:cubicBezTo>
                    <a:cubicBezTo>
                      <a:pt x="325580" y="1769697"/>
                      <a:pt x="348757" y="1746520"/>
                      <a:pt x="371443" y="1723098"/>
                    </a:cubicBezTo>
                    <a:cubicBezTo>
                      <a:pt x="394129" y="1699676"/>
                      <a:pt x="416325" y="1676008"/>
                      <a:pt x="438153" y="1652096"/>
                    </a:cubicBezTo>
                    <a:lnTo>
                      <a:pt x="354152" y="1608440"/>
                    </a:lnTo>
                    <a:moveTo>
                      <a:pt x="609956" y="1284086"/>
                    </a:moveTo>
                    <a:cubicBezTo>
                      <a:pt x="594996" y="1306527"/>
                      <a:pt x="579422" y="1328969"/>
                      <a:pt x="563357" y="1351287"/>
                    </a:cubicBezTo>
                    <a:cubicBezTo>
                      <a:pt x="547293" y="1373728"/>
                      <a:pt x="530738" y="1395924"/>
                      <a:pt x="513693" y="1418120"/>
                    </a:cubicBezTo>
                    <a:cubicBezTo>
                      <a:pt x="496647" y="1440316"/>
                      <a:pt x="479111" y="1462511"/>
                      <a:pt x="461208" y="1484462"/>
                    </a:cubicBezTo>
                    <a:cubicBezTo>
                      <a:pt x="443181" y="1506535"/>
                      <a:pt x="424787" y="1528363"/>
                      <a:pt x="405902" y="1550069"/>
                    </a:cubicBezTo>
                    <a:lnTo>
                      <a:pt x="494685" y="1588084"/>
                    </a:lnTo>
                    <a:cubicBezTo>
                      <a:pt x="515287" y="1564294"/>
                      <a:pt x="535398" y="1540258"/>
                      <a:pt x="554896" y="1516100"/>
                    </a:cubicBezTo>
                    <a:cubicBezTo>
                      <a:pt x="574394" y="1491943"/>
                      <a:pt x="593524" y="1467785"/>
                      <a:pt x="612041" y="1443381"/>
                    </a:cubicBezTo>
                    <a:cubicBezTo>
                      <a:pt x="630558" y="1419101"/>
                      <a:pt x="648462" y="1394575"/>
                      <a:pt x="665875" y="1370049"/>
                    </a:cubicBezTo>
                    <a:cubicBezTo>
                      <a:pt x="683289" y="1345523"/>
                      <a:pt x="700089" y="1320998"/>
                      <a:pt x="716276" y="1296349"/>
                    </a:cubicBezTo>
                    <a:lnTo>
                      <a:pt x="609834" y="1283964"/>
                    </a:lnTo>
                    <a:moveTo>
                      <a:pt x="784825" y="965987"/>
                    </a:moveTo>
                    <a:cubicBezTo>
                      <a:pt x="775628" y="987324"/>
                      <a:pt x="765940" y="1008662"/>
                      <a:pt x="755762" y="1030122"/>
                    </a:cubicBezTo>
                    <a:cubicBezTo>
                      <a:pt x="745462" y="1051582"/>
                      <a:pt x="734547" y="1073165"/>
                      <a:pt x="723266" y="1094747"/>
                    </a:cubicBezTo>
                    <a:cubicBezTo>
                      <a:pt x="711861" y="1116453"/>
                      <a:pt x="699844" y="1138035"/>
                      <a:pt x="687335" y="1159741"/>
                    </a:cubicBezTo>
                    <a:cubicBezTo>
                      <a:pt x="674827" y="1181446"/>
                      <a:pt x="661706" y="1203274"/>
                      <a:pt x="648216" y="1224979"/>
                    </a:cubicBezTo>
                    <a:lnTo>
                      <a:pt x="757724" y="1231846"/>
                    </a:lnTo>
                    <a:cubicBezTo>
                      <a:pt x="772317" y="1208056"/>
                      <a:pt x="786420" y="1184266"/>
                      <a:pt x="799909" y="1160599"/>
                    </a:cubicBezTo>
                    <a:cubicBezTo>
                      <a:pt x="813275" y="1136932"/>
                      <a:pt x="826151" y="1113264"/>
                      <a:pt x="838414" y="1089597"/>
                    </a:cubicBezTo>
                    <a:cubicBezTo>
                      <a:pt x="850554" y="1066052"/>
                      <a:pt x="862204" y="1042507"/>
                      <a:pt x="873118" y="1019085"/>
                    </a:cubicBezTo>
                    <a:cubicBezTo>
                      <a:pt x="884032" y="995786"/>
                      <a:pt x="894333" y="972486"/>
                      <a:pt x="904021" y="949309"/>
                    </a:cubicBezTo>
                    <a:lnTo>
                      <a:pt x="784948" y="966109"/>
                    </a:lnTo>
                    <a:moveTo>
                      <a:pt x="994153" y="637832"/>
                    </a:moveTo>
                    <a:lnTo>
                      <a:pt x="872137" y="678790"/>
                    </a:lnTo>
                    <a:cubicBezTo>
                      <a:pt x="869194" y="696571"/>
                      <a:pt x="865638" y="714843"/>
                      <a:pt x="861591" y="733360"/>
                    </a:cubicBezTo>
                    <a:cubicBezTo>
                      <a:pt x="857422" y="751999"/>
                      <a:pt x="852762" y="771007"/>
                      <a:pt x="847366" y="790260"/>
                    </a:cubicBezTo>
                    <a:cubicBezTo>
                      <a:pt x="841970" y="809635"/>
                      <a:pt x="835962" y="829378"/>
                      <a:pt x="829340" y="849489"/>
                    </a:cubicBezTo>
                    <a:cubicBezTo>
                      <a:pt x="822595" y="869601"/>
                      <a:pt x="815237" y="890080"/>
                      <a:pt x="807266" y="910926"/>
                    </a:cubicBezTo>
                    <a:lnTo>
                      <a:pt x="927566" y="889344"/>
                    </a:lnTo>
                    <a:cubicBezTo>
                      <a:pt x="936027" y="866780"/>
                      <a:pt x="943630" y="844584"/>
                      <a:pt x="950620" y="822634"/>
                    </a:cubicBezTo>
                    <a:cubicBezTo>
                      <a:pt x="957487" y="800928"/>
                      <a:pt x="963741" y="779468"/>
                      <a:pt x="969259" y="758499"/>
                    </a:cubicBezTo>
                    <a:cubicBezTo>
                      <a:pt x="974777" y="737652"/>
                      <a:pt x="979560" y="717050"/>
                      <a:pt x="983730" y="696939"/>
                    </a:cubicBezTo>
                    <a:cubicBezTo>
                      <a:pt x="987899" y="676950"/>
                      <a:pt x="991332" y="657207"/>
                      <a:pt x="994153" y="637954"/>
                    </a:cubicBezTo>
                    <a:moveTo>
                      <a:pt x="990352" y="381292"/>
                    </a:moveTo>
                    <a:lnTo>
                      <a:pt x="873854" y="440399"/>
                    </a:lnTo>
                    <a:cubicBezTo>
                      <a:pt x="876429" y="454624"/>
                      <a:pt x="878514" y="469339"/>
                      <a:pt x="879986" y="484300"/>
                    </a:cubicBezTo>
                    <a:cubicBezTo>
                      <a:pt x="881580" y="499384"/>
                      <a:pt x="882561" y="514957"/>
                      <a:pt x="882928" y="530777"/>
                    </a:cubicBezTo>
                    <a:cubicBezTo>
                      <a:pt x="883419" y="546718"/>
                      <a:pt x="883174" y="563151"/>
                      <a:pt x="882561" y="579828"/>
                    </a:cubicBezTo>
                    <a:cubicBezTo>
                      <a:pt x="881825" y="596628"/>
                      <a:pt x="880476" y="613919"/>
                      <a:pt x="878636" y="631455"/>
                    </a:cubicBezTo>
                    <a:lnTo>
                      <a:pt x="1000284" y="586573"/>
                    </a:lnTo>
                    <a:cubicBezTo>
                      <a:pt x="1002001" y="567565"/>
                      <a:pt x="1002982" y="549048"/>
                      <a:pt x="1003473" y="530899"/>
                    </a:cubicBezTo>
                    <a:cubicBezTo>
                      <a:pt x="1003840" y="512873"/>
                      <a:pt x="1003595" y="495337"/>
                      <a:pt x="1002737" y="478169"/>
                    </a:cubicBezTo>
                    <a:cubicBezTo>
                      <a:pt x="1001879" y="461123"/>
                      <a:pt x="1000407" y="444446"/>
                      <a:pt x="998322" y="428259"/>
                    </a:cubicBezTo>
                    <a:cubicBezTo>
                      <a:pt x="996238" y="412194"/>
                      <a:pt x="993662" y="396498"/>
                      <a:pt x="990474" y="381292"/>
                    </a:cubicBezTo>
                    <a:moveTo>
                      <a:pt x="904756" y="190359"/>
                    </a:moveTo>
                    <a:lnTo>
                      <a:pt x="799786" y="260748"/>
                    </a:lnTo>
                    <a:cubicBezTo>
                      <a:pt x="807021" y="270926"/>
                      <a:pt x="813888" y="281472"/>
                      <a:pt x="820265" y="292386"/>
                    </a:cubicBezTo>
                    <a:cubicBezTo>
                      <a:pt x="826642" y="303423"/>
                      <a:pt x="832651" y="314827"/>
                      <a:pt x="838169" y="326722"/>
                    </a:cubicBezTo>
                    <a:cubicBezTo>
                      <a:pt x="843687" y="338617"/>
                      <a:pt x="848715" y="351003"/>
                      <a:pt x="853252" y="363633"/>
                    </a:cubicBezTo>
                    <a:cubicBezTo>
                      <a:pt x="857790" y="376387"/>
                      <a:pt x="861959" y="389631"/>
                      <a:pt x="865515" y="403242"/>
                    </a:cubicBezTo>
                    <a:lnTo>
                      <a:pt x="980296" y="341683"/>
                    </a:lnTo>
                    <a:cubicBezTo>
                      <a:pt x="976127" y="327212"/>
                      <a:pt x="971344" y="313110"/>
                      <a:pt x="965948" y="299498"/>
                    </a:cubicBezTo>
                    <a:cubicBezTo>
                      <a:pt x="960675" y="286009"/>
                      <a:pt x="954789" y="272888"/>
                      <a:pt x="948412" y="260257"/>
                    </a:cubicBezTo>
                    <a:cubicBezTo>
                      <a:pt x="942158" y="247749"/>
                      <a:pt x="935291" y="235609"/>
                      <a:pt x="927933" y="223836"/>
                    </a:cubicBezTo>
                    <a:cubicBezTo>
                      <a:pt x="920698" y="212187"/>
                      <a:pt x="912850" y="201027"/>
                      <a:pt x="904634" y="190359"/>
                    </a:cubicBezTo>
                    <a:moveTo>
                      <a:pt x="754291" y="66626"/>
                    </a:moveTo>
                    <a:lnTo>
                      <a:pt x="664649" y="142411"/>
                    </a:lnTo>
                    <a:cubicBezTo>
                      <a:pt x="675686" y="148420"/>
                      <a:pt x="686232" y="154919"/>
                      <a:pt x="696532" y="161663"/>
                    </a:cubicBezTo>
                    <a:cubicBezTo>
                      <a:pt x="706833" y="168531"/>
                      <a:pt x="716766" y="175766"/>
                      <a:pt x="726331" y="183491"/>
                    </a:cubicBezTo>
                    <a:cubicBezTo>
                      <a:pt x="735896" y="191217"/>
                      <a:pt x="745216" y="199311"/>
                      <a:pt x="754045" y="207772"/>
                    </a:cubicBezTo>
                    <a:cubicBezTo>
                      <a:pt x="762875" y="216356"/>
                      <a:pt x="771336" y="225308"/>
                      <a:pt x="779430" y="234628"/>
                    </a:cubicBezTo>
                    <a:lnTo>
                      <a:pt x="881825" y="162890"/>
                    </a:lnTo>
                    <a:cubicBezTo>
                      <a:pt x="872873" y="153079"/>
                      <a:pt x="863431" y="143637"/>
                      <a:pt x="853498" y="134685"/>
                    </a:cubicBezTo>
                    <a:cubicBezTo>
                      <a:pt x="843687" y="125733"/>
                      <a:pt x="833386" y="117272"/>
                      <a:pt x="822718" y="109301"/>
                    </a:cubicBezTo>
                    <a:cubicBezTo>
                      <a:pt x="812049" y="101330"/>
                      <a:pt x="801135" y="93727"/>
                      <a:pt x="789608" y="86615"/>
                    </a:cubicBezTo>
                    <a:cubicBezTo>
                      <a:pt x="778203" y="79502"/>
                      <a:pt x="766431" y="72880"/>
                      <a:pt x="754291" y="66749"/>
                    </a:cubicBezTo>
                    <a:moveTo>
                      <a:pt x="555632" y="7151"/>
                    </a:moveTo>
                    <a:lnTo>
                      <a:pt x="483158" y="83549"/>
                    </a:lnTo>
                    <a:cubicBezTo>
                      <a:pt x="496893" y="85633"/>
                      <a:pt x="510382" y="88086"/>
                      <a:pt x="523503" y="90907"/>
                    </a:cubicBezTo>
                    <a:cubicBezTo>
                      <a:pt x="536747" y="93727"/>
                      <a:pt x="549623" y="97038"/>
                      <a:pt x="562254" y="100594"/>
                    </a:cubicBezTo>
                    <a:cubicBezTo>
                      <a:pt x="574885" y="104273"/>
                      <a:pt x="587270" y="108320"/>
                      <a:pt x="599288" y="112734"/>
                    </a:cubicBezTo>
                    <a:cubicBezTo>
                      <a:pt x="611428" y="117149"/>
                      <a:pt x="623200" y="122054"/>
                      <a:pt x="634605" y="127205"/>
                    </a:cubicBezTo>
                    <a:lnTo>
                      <a:pt x="721304" y="51052"/>
                    </a:lnTo>
                    <a:cubicBezTo>
                      <a:pt x="708795" y="45656"/>
                      <a:pt x="695797" y="40751"/>
                      <a:pt x="682553" y="36214"/>
                    </a:cubicBezTo>
                    <a:cubicBezTo>
                      <a:pt x="669309" y="31677"/>
                      <a:pt x="655820" y="27630"/>
                      <a:pt x="641963" y="23951"/>
                    </a:cubicBezTo>
                    <a:cubicBezTo>
                      <a:pt x="628228" y="20272"/>
                      <a:pt x="614003" y="17084"/>
                      <a:pt x="599656" y="14263"/>
                    </a:cubicBezTo>
                    <a:cubicBezTo>
                      <a:pt x="585308" y="11443"/>
                      <a:pt x="570715" y="9113"/>
                      <a:pt x="555755" y="7028"/>
                    </a:cubicBezTo>
                    <a:moveTo>
                      <a:pt x="323495" y="6660"/>
                    </a:moveTo>
                    <a:lnTo>
                      <a:pt x="268925" y="79993"/>
                    </a:lnTo>
                    <a:cubicBezTo>
                      <a:pt x="284499" y="78521"/>
                      <a:pt x="299951" y="77295"/>
                      <a:pt x="315156" y="76436"/>
                    </a:cubicBezTo>
                    <a:cubicBezTo>
                      <a:pt x="330362" y="75578"/>
                      <a:pt x="345446" y="75210"/>
                      <a:pt x="360161" y="75087"/>
                    </a:cubicBezTo>
                    <a:cubicBezTo>
                      <a:pt x="374999" y="75087"/>
                      <a:pt x="389592" y="75210"/>
                      <a:pt x="403817" y="75946"/>
                    </a:cubicBezTo>
                    <a:cubicBezTo>
                      <a:pt x="418165" y="76559"/>
                      <a:pt x="432390" y="77540"/>
                      <a:pt x="446124" y="79011"/>
                    </a:cubicBezTo>
                    <a:lnTo>
                      <a:pt x="515409" y="2982"/>
                    </a:lnTo>
                    <a:cubicBezTo>
                      <a:pt x="500326" y="1755"/>
                      <a:pt x="484998" y="897"/>
                      <a:pt x="469424" y="406"/>
                    </a:cubicBezTo>
                    <a:cubicBezTo>
                      <a:pt x="453850" y="-84"/>
                      <a:pt x="438153" y="-84"/>
                      <a:pt x="422089" y="161"/>
                    </a:cubicBezTo>
                    <a:cubicBezTo>
                      <a:pt x="406147" y="529"/>
                      <a:pt x="389960" y="1142"/>
                      <a:pt x="373405" y="2246"/>
                    </a:cubicBezTo>
                    <a:cubicBezTo>
                      <a:pt x="356973" y="3349"/>
                      <a:pt x="340418" y="4821"/>
                      <a:pt x="323495" y="6660"/>
                    </a:cubicBezTo>
                    <a:moveTo>
                      <a:pt x="71615" y="57674"/>
                    </a:moveTo>
                    <a:lnTo>
                      <a:pt x="34459" y="125365"/>
                    </a:lnTo>
                    <a:cubicBezTo>
                      <a:pt x="51259" y="120705"/>
                      <a:pt x="67814" y="116291"/>
                      <a:pt x="84246" y="112244"/>
                    </a:cubicBezTo>
                    <a:cubicBezTo>
                      <a:pt x="100678" y="108197"/>
                      <a:pt x="116988" y="104518"/>
                      <a:pt x="133052" y="101085"/>
                    </a:cubicBezTo>
                    <a:cubicBezTo>
                      <a:pt x="149239" y="97651"/>
                      <a:pt x="165181" y="94585"/>
                      <a:pt x="180878" y="91888"/>
                    </a:cubicBezTo>
                    <a:cubicBezTo>
                      <a:pt x="196697" y="89190"/>
                      <a:pt x="212271" y="86737"/>
                      <a:pt x="227599" y="84652"/>
                    </a:cubicBezTo>
                    <a:lnTo>
                      <a:pt x="278858" y="12179"/>
                    </a:lnTo>
                    <a:cubicBezTo>
                      <a:pt x="262303" y="14631"/>
                      <a:pt x="245503" y="17329"/>
                      <a:pt x="228580" y="20395"/>
                    </a:cubicBezTo>
                    <a:cubicBezTo>
                      <a:pt x="211658" y="23461"/>
                      <a:pt x="194612" y="26894"/>
                      <a:pt x="177199" y="30696"/>
                    </a:cubicBezTo>
                    <a:cubicBezTo>
                      <a:pt x="159908" y="34497"/>
                      <a:pt x="142495" y="38544"/>
                      <a:pt x="124836" y="43081"/>
                    </a:cubicBezTo>
                    <a:cubicBezTo>
                      <a:pt x="107300" y="47496"/>
                      <a:pt x="89519" y="52401"/>
                      <a:pt x="71493" y="57551"/>
                    </a:cubicBez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grpSp>
      </p:grpSp>
      <p:grpSp>
        <p:nvGrpSpPr>
          <p:cNvPr id="353" name="Graphic 5">
            <a:extLst>
              <a:ext uri="{FF2B5EF4-FFF2-40B4-BE49-F238E27FC236}">
                <a16:creationId xmlns:a16="http://schemas.microsoft.com/office/drawing/2014/main" id="{4223857E-533F-CA60-9889-8585AF138EAA}"/>
              </a:ext>
            </a:extLst>
          </p:cNvPr>
          <p:cNvGrpSpPr/>
          <p:nvPr/>
        </p:nvGrpSpPr>
        <p:grpSpPr>
          <a:xfrm>
            <a:off x="6824230" y="1388164"/>
            <a:ext cx="3084363" cy="2898948"/>
            <a:chOff x="6824230" y="1388164"/>
            <a:chExt cx="3084363" cy="2898948"/>
          </a:xfrm>
        </p:grpSpPr>
        <p:sp>
          <p:nvSpPr>
            <p:cNvPr id="354" name="Freeform: Shape 353">
              <a:extLst>
                <a:ext uri="{FF2B5EF4-FFF2-40B4-BE49-F238E27FC236}">
                  <a16:creationId xmlns:a16="http://schemas.microsoft.com/office/drawing/2014/main" id="{B538707E-2761-B30B-B0ED-4B56CF2405F5}"/>
                </a:ext>
              </a:extLst>
            </p:cNvPr>
            <p:cNvSpPr/>
            <p:nvPr/>
          </p:nvSpPr>
          <p:spPr>
            <a:xfrm>
              <a:off x="7268067" y="1830838"/>
              <a:ext cx="2198310" cy="2012377"/>
            </a:xfrm>
            <a:custGeom>
              <a:avLst/>
              <a:gdLst>
                <a:gd name="connsiteX0" fmla="*/ 471466 w 2198310"/>
                <a:gd name="connsiteY0" fmla="*/ 1927989 h 2012377"/>
                <a:gd name="connsiteX1" fmla="*/ 191749 w 2198310"/>
                <a:gd name="connsiteY1" fmla="*/ 1847176 h 2012377"/>
                <a:gd name="connsiteX2" fmla="*/ 75006 w 2198310"/>
                <a:gd name="connsiteY2" fmla="*/ 1641773 h 2012377"/>
                <a:gd name="connsiteX3" fmla="*/ 99900 w 2198310"/>
                <a:gd name="connsiteY3" fmla="*/ 1361443 h 2012377"/>
                <a:gd name="connsiteX4" fmla="*/ 250488 w 2198310"/>
                <a:gd name="connsiteY4" fmla="*/ 1038438 h 2012377"/>
                <a:gd name="connsiteX5" fmla="*/ 496605 w 2198310"/>
                <a:gd name="connsiteY5" fmla="*/ 720584 h 2012377"/>
                <a:gd name="connsiteX6" fmla="*/ 796555 w 2198310"/>
                <a:gd name="connsiteY6" fmla="*/ 447366 h 2012377"/>
                <a:gd name="connsiteX7" fmla="*/ 1129861 w 2198310"/>
                <a:gd name="connsiteY7" fmla="*/ 231049 h 2012377"/>
                <a:gd name="connsiteX8" fmla="*/ 1478617 w 2198310"/>
                <a:gd name="connsiteY8" fmla="*/ 92478 h 2012377"/>
                <a:gd name="connsiteX9" fmla="*/ 1791934 w 2198310"/>
                <a:gd name="connsiteY9" fmla="*/ 65868 h 2012377"/>
                <a:gd name="connsiteX10" fmla="*/ 2014260 w 2198310"/>
                <a:gd name="connsiteY10" fmla="*/ 168018 h 2012377"/>
                <a:gd name="connsiteX11" fmla="*/ 2108317 w 2198310"/>
                <a:gd name="connsiteY11" fmla="*/ 402975 h 2012377"/>
                <a:gd name="connsiteX12" fmla="*/ 2024561 w 2198310"/>
                <a:gd name="connsiteY12" fmla="*/ 767551 h 2012377"/>
                <a:gd name="connsiteX13" fmla="*/ 1746807 w 2198310"/>
                <a:gd name="connsiteY13" fmla="*/ 1193441 h 2012377"/>
                <a:gd name="connsiteX14" fmla="*/ 1338820 w 2198310"/>
                <a:gd name="connsiteY14" fmla="*/ 1572487 h 2012377"/>
                <a:gd name="connsiteX15" fmla="*/ 884725 w 2198310"/>
                <a:gd name="connsiteY15" fmla="*/ 1833687 h 2012377"/>
                <a:gd name="connsiteX16" fmla="*/ 471466 w 2198310"/>
                <a:gd name="connsiteY16" fmla="*/ 1927989 h 2012377"/>
                <a:gd name="connsiteX17" fmla="*/ 1509397 w 2198310"/>
                <a:gd name="connsiteY17" fmla="*/ 36437 h 2012377"/>
                <a:gd name="connsiteX18" fmla="*/ 1136728 w 2198310"/>
                <a:gd name="connsiteY18" fmla="*/ 186289 h 2012377"/>
                <a:gd name="connsiteX19" fmla="*/ 782085 w 2198310"/>
                <a:gd name="connsiteY19" fmla="*/ 417200 h 2012377"/>
                <a:gd name="connsiteX20" fmla="*/ 462882 w 2198310"/>
                <a:gd name="connsiteY20" fmla="*/ 707830 h 2012377"/>
                <a:gd name="connsiteX21" fmla="*/ 199720 w 2198310"/>
                <a:gd name="connsiteY21" fmla="*/ 1046164 h 2012377"/>
                <a:gd name="connsiteX22" fmla="*/ 36378 w 2198310"/>
                <a:gd name="connsiteY22" fmla="*/ 1391855 h 2012377"/>
                <a:gd name="connsiteX23" fmla="*/ 5721 w 2198310"/>
                <a:gd name="connsiteY23" fmla="*/ 1694626 h 2012377"/>
                <a:gd name="connsiteX24" fmla="*/ 126756 w 2198310"/>
                <a:gd name="connsiteY24" fmla="*/ 1919772 h 2012377"/>
                <a:gd name="connsiteX25" fmla="*/ 425480 w 2198310"/>
                <a:gd name="connsiteY25" fmla="*/ 2012357 h 2012377"/>
                <a:gd name="connsiteX26" fmla="*/ 872707 w 2198310"/>
                <a:gd name="connsiteY26" fmla="*/ 1914131 h 2012377"/>
                <a:gd name="connsiteX27" fmla="*/ 1367393 w 2198310"/>
                <a:gd name="connsiteY27" fmla="*/ 1631472 h 2012377"/>
                <a:gd name="connsiteX28" fmla="*/ 1811923 w 2198310"/>
                <a:gd name="connsiteY28" fmla="*/ 1218090 h 2012377"/>
                <a:gd name="connsiteX29" fmla="*/ 2111505 w 2198310"/>
                <a:gd name="connsiteY29" fmla="*/ 754429 h 2012377"/>
                <a:gd name="connsiteX30" fmla="*/ 2197223 w 2198310"/>
                <a:gd name="connsiteY30" fmla="*/ 360790 h 2012377"/>
                <a:gd name="connsiteX31" fmla="*/ 2090290 w 2198310"/>
                <a:gd name="connsiteY31" fmla="*/ 110505 h 2012377"/>
                <a:gd name="connsiteX32" fmla="*/ 1847240 w 2198310"/>
                <a:gd name="connsiteY32" fmla="*/ 4676 h 2012377"/>
                <a:gd name="connsiteX33" fmla="*/ 1509642 w 2198310"/>
                <a:gd name="connsiteY33" fmla="*/ 36559 h 201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8310" h="2012377">
                  <a:moveTo>
                    <a:pt x="471466" y="1927989"/>
                  </a:moveTo>
                  <a:cubicBezTo>
                    <a:pt x="351289" y="1928724"/>
                    <a:pt x="257969" y="1899293"/>
                    <a:pt x="191749" y="1847176"/>
                  </a:cubicBezTo>
                  <a:cubicBezTo>
                    <a:pt x="128227" y="1797266"/>
                    <a:pt x="89476" y="1726632"/>
                    <a:pt x="75006" y="1641773"/>
                  </a:cubicBezTo>
                  <a:cubicBezTo>
                    <a:pt x="61149" y="1560224"/>
                    <a:pt x="69610" y="1465064"/>
                    <a:pt x="99900" y="1361443"/>
                  </a:cubicBezTo>
                  <a:cubicBezTo>
                    <a:pt x="129331" y="1261255"/>
                    <a:pt x="179363" y="1152360"/>
                    <a:pt x="250488" y="1038438"/>
                  </a:cubicBezTo>
                  <a:cubicBezTo>
                    <a:pt x="319896" y="927214"/>
                    <a:pt x="403897" y="820036"/>
                    <a:pt x="496605" y="720584"/>
                  </a:cubicBezTo>
                  <a:cubicBezTo>
                    <a:pt x="588454" y="621990"/>
                    <a:pt x="690236" y="529651"/>
                    <a:pt x="796555" y="447366"/>
                  </a:cubicBezTo>
                  <a:cubicBezTo>
                    <a:pt x="903365" y="364715"/>
                    <a:pt x="1016183" y="291137"/>
                    <a:pt x="1129861" y="231049"/>
                  </a:cubicBezTo>
                  <a:cubicBezTo>
                    <a:pt x="1245622" y="169857"/>
                    <a:pt x="1363714" y="121909"/>
                    <a:pt x="1478617" y="92478"/>
                  </a:cubicBezTo>
                  <a:cubicBezTo>
                    <a:pt x="1597322" y="62066"/>
                    <a:pt x="1702783" y="53728"/>
                    <a:pt x="1791934" y="65868"/>
                  </a:cubicBezTo>
                  <a:cubicBezTo>
                    <a:pt x="1884642" y="78499"/>
                    <a:pt x="1960181" y="113080"/>
                    <a:pt x="2014260" y="168018"/>
                  </a:cubicBezTo>
                  <a:cubicBezTo>
                    <a:pt x="2070670" y="225285"/>
                    <a:pt x="2103780" y="304381"/>
                    <a:pt x="2108317" y="402975"/>
                  </a:cubicBezTo>
                  <a:cubicBezTo>
                    <a:pt x="2113099" y="505493"/>
                    <a:pt x="2086979" y="628489"/>
                    <a:pt x="2024561" y="767551"/>
                  </a:cubicBezTo>
                  <a:cubicBezTo>
                    <a:pt x="1960304" y="911027"/>
                    <a:pt x="1864530" y="1055851"/>
                    <a:pt x="1746807" y="1193441"/>
                  </a:cubicBezTo>
                  <a:cubicBezTo>
                    <a:pt x="1627611" y="1332748"/>
                    <a:pt x="1487937" y="1461876"/>
                    <a:pt x="1338820" y="1572487"/>
                  </a:cubicBezTo>
                  <a:cubicBezTo>
                    <a:pt x="1190562" y="1682363"/>
                    <a:pt x="1035681" y="1771759"/>
                    <a:pt x="884725" y="1833687"/>
                  </a:cubicBezTo>
                  <a:cubicBezTo>
                    <a:pt x="737448" y="1894143"/>
                    <a:pt x="596547" y="1927253"/>
                    <a:pt x="471466" y="1927989"/>
                  </a:cubicBezTo>
                  <a:moveTo>
                    <a:pt x="1509397" y="36437"/>
                  </a:moveTo>
                  <a:cubicBezTo>
                    <a:pt x="1386278" y="68811"/>
                    <a:pt x="1260092" y="120683"/>
                    <a:pt x="1136728" y="186289"/>
                  </a:cubicBezTo>
                  <a:cubicBezTo>
                    <a:pt x="1015693" y="250670"/>
                    <a:pt x="895639" y="329152"/>
                    <a:pt x="782085" y="417200"/>
                  </a:cubicBezTo>
                  <a:cubicBezTo>
                    <a:pt x="669021" y="504757"/>
                    <a:pt x="560740" y="602983"/>
                    <a:pt x="462882" y="707830"/>
                  </a:cubicBezTo>
                  <a:cubicBezTo>
                    <a:pt x="364043" y="813659"/>
                    <a:pt x="274278" y="927704"/>
                    <a:pt x="199720" y="1046164"/>
                  </a:cubicBezTo>
                  <a:cubicBezTo>
                    <a:pt x="123199" y="1167689"/>
                    <a:pt x="68875" y="1284309"/>
                    <a:pt x="36378" y="1391855"/>
                  </a:cubicBezTo>
                  <a:cubicBezTo>
                    <a:pt x="2655" y="1503324"/>
                    <a:pt x="-7768" y="1605965"/>
                    <a:pt x="5721" y="1694626"/>
                  </a:cubicBezTo>
                  <a:cubicBezTo>
                    <a:pt x="19701" y="1787088"/>
                    <a:pt x="59800" y="1864467"/>
                    <a:pt x="126756" y="1919772"/>
                  </a:cubicBezTo>
                  <a:cubicBezTo>
                    <a:pt x="196777" y="1977653"/>
                    <a:pt x="296351" y="2011376"/>
                    <a:pt x="425480" y="2012357"/>
                  </a:cubicBezTo>
                  <a:cubicBezTo>
                    <a:pt x="560126" y="2013338"/>
                    <a:pt x="712677" y="1978757"/>
                    <a:pt x="872707" y="1914131"/>
                  </a:cubicBezTo>
                  <a:cubicBezTo>
                    <a:pt x="1036908" y="1847789"/>
                    <a:pt x="1205768" y="1750912"/>
                    <a:pt x="1367393" y="1631472"/>
                  </a:cubicBezTo>
                  <a:cubicBezTo>
                    <a:pt x="1530121" y="1511173"/>
                    <a:pt x="1682304" y="1370150"/>
                    <a:pt x="1811923" y="1218090"/>
                  </a:cubicBezTo>
                  <a:cubicBezTo>
                    <a:pt x="1939702" y="1068114"/>
                    <a:pt x="2042956" y="910291"/>
                    <a:pt x="2111505" y="754429"/>
                  </a:cubicBezTo>
                  <a:cubicBezTo>
                    <a:pt x="2177725" y="603718"/>
                    <a:pt x="2204213" y="471034"/>
                    <a:pt x="2197223" y="360790"/>
                  </a:cubicBezTo>
                  <a:cubicBezTo>
                    <a:pt x="2190478" y="255207"/>
                    <a:pt x="2152831" y="170961"/>
                    <a:pt x="2090290" y="110505"/>
                  </a:cubicBezTo>
                  <a:cubicBezTo>
                    <a:pt x="2030447" y="52746"/>
                    <a:pt x="1947918" y="16939"/>
                    <a:pt x="1847240" y="4676"/>
                  </a:cubicBezTo>
                  <a:cubicBezTo>
                    <a:pt x="1750731" y="-6974"/>
                    <a:pt x="1637054" y="2959"/>
                    <a:pt x="1509642" y="36559"/>
                  </a:cubicBezTo>
                </a:path>
              </a:pathLst>
            </a:custGeom>
            <a:solidFill>
              <a:srgbClr val="27FEFF"/>
            </a:solidFill>
            <a:ln w="0" cap="flat">
              <a:noFill/>
              <a:prstDash val="solid"/>
              <a:miter/>
            </a:ln>
          </p:spPr>
          <p:txBody>
            <a:bodyPr rtlCol="0" anchor="ctr"/>
            <a:lstStyle/>
            <a:p>
              <a:endParaRPr lang="en-US"/>
            </a:p>
          </p:txBody>
        </p:sp>
        <p:pic>
          <p:nvPicPr>
            <p:cNvPr id="355" name="Picture 354">
              <a:extLst>
                <a:ext uri="{FF2B5EF4-FFF2-40B4-BE49-F238E27FC236}">
                  <a16:creationId xmlns:a16="http://schemas.microsoft.com/office/drawing/2014/main" id="{3D7F452B-7D5C-1D4F-BA6D-2F502581F84F}"/>
                </a:ext>
              </a:extLst>
            </p:cNvPr>
            <p:cNvPicPr>
              <a:picLocks noChangeAspect="1"/>
            </p:cNvPicPr>
            <p:nvPr/>
          </p:nvPicPr>
          <p:blipFill>
            <a:blip r:embed="rId12"/>
            <a:stretch>
              <a:fillRect/>
            </a:stretch>
          </p:blipFill>
          <p:spPr>
            <a:xfrm>
              <a:off x="6824230" y="1388164"/>
              <a:ext cx="3084363" cy="2898948"/>
            </a:xfrm>
            <a:custGeom>
              <a:avLst/>
              <a:gdLst>
                <a:gd name="connsiteX0" fmla="*/ -383 w 3084363"/>
                <a:gd name="connsiteY0" fmla="*/ -356 h 2898948"/>
                <a:gd name="connsiteX1" fmla="*/ 3083980 w 3084363"/>
                <a:gd name="connsiteY1" fmla="*/ -356 h 2898948"/>
                <a:gd name="connsiteX2" fmla="*/ 3083980 w 3084363"/>
                <a:gd name="connsiteY2" fmla="*/ 2898593 h 2898948"/>
                <a:gd name="connsiteX3" fmla="*/ -383 w 3084363"/>
                <a:gd name="connsiteY3" fmla="*/ 2898593 h 2898948"/>
              </a:gdLst>
              <a:ahLst/>
              <a:cxnLst>
                <a:cxn ang="0">
                  <a:pos x="connsiteX0" y="connsiteY0"/>
                </a:cxn>
                <a:cxn ang="0">
                  <a:pos x="connsiteX1" y="connsiteY1"/>
                </a:cxn>
                <a:cxn ang="0">
                  <a:pos x="connsiteX2" y="connsiteY2"/>
                </a:cxn>
                <a:cxn ang="0">
                  <a:pos x="connsiteX3" y="connsiteY3"/>
                </a:cxn>
              </a:cxnLst>
              <a:rect l="l" t="t" r="r" b="b"/>
              <a:pathLst>
                <a:path w="3084363" h="2898948">
                  <a:moveTo>
                    <a:pt x="-383" y="-356"/>
                  </a:moveTo>
                  <a:lnTo>
                    <a:pt x="3083980" y="-356"/>
                  </a:lnTo>
                  <a:lnTo>
                    <a:pt x="3083980" y="2898593"/>
                  </a:lnTo>
                  <a:lnTo>
                    <a:pt x="-383" y="2898593"/>
                  </a:lnTo>
                  <a:close/>
                </a:path>
              </a:pathLst>
            </a:custGeom>
          </p:spPr>
        </p:pic>
        <p:sp>
          <p:nvSpPr>
            <p:cNvPr id="356" name="Freeform: Shape 355">
              <a:extLst>
                <a:ext uri="{FF2B5EF4-FFF2-40B4-BE49-F238E27FC236}">
                  <a16:creationId xmlns:a16="http://schemas.microsoft.com/office/drawing/2014/main" id="{94ED692D-04B4-7161-07F7-3F4EBEADA741}"/>
                </a:ext>
              </a:extLst>
            </p:cNvPr>
            <p:cNvSpPr/>
            <p:nvPr/>
          </p:nvSpPr>
          <p:spPr>
            <a:xfrm>
              <a:off x="7268067" y="1830838"/>
              <a:ext cx="2198310" cy="2012377"/>
            </a:xfrm>
            <a:custGeom>
              <a:avLst/>
              <a:gdLst>
                <a:gd name="connsiteX0" fmla="*/ 471466 w 2198310"/>
                <a:gd name="connsiteY0" fmla="*/ 1927989 h 2012377"/>
                <a:gd name="connsiteX1" fmla="*/ 191749 w 2198310"/>
                <a:gd name="connsiteY1" fmla="*/ 1847176 h 2012377"/>
                <a:gd name="connsiteX2" fmla="*/ 75006 w 2198310"/>
                <a:gd name="connsiteY2" fmla="*/ 1641773 h 2012377"/>
                <a:gd name="connsiteX3" fmla="*/ 99900 w 2198310"/>
                <a:gd name="connsiteY3" fmla="*/ 1361443 h 2012377"/>
                <a:gd name="connsiteX4" fmla="*/ 250488 w 2198310"/>
                <a:gd name="connsiteY4" fmla="*/ 1038438 h 2012377"/>
                <a:gd name="connsiteX5" fmla="*/ 496605 w 2198310"/>
                <a:gd name="connsiteY5" fmla="*/ 720584 h 2012377"/>
                <a:gd name="connsiteX6" fmla="*/ 796555 w 2198310"/>
                <a:gd name="connsiteY6" fmla="*/ 447366 h 2012377"/>
                <a:gd name="connsiteX7" fmla="*/ 1129861 w 2198310"/>
                <a:gd name="connsiteY7" fmla="*/ 231049 h 2012377"/>
                <a:gd name="connsiteX8" fmla="*/ 1478617 w 2198310"/>
                <a:gd name="connsiteY8" fmla="*/ 92478 h 2012377"/>
                <a:gd name="connsiteX9" fmla="*/ 1791934 w 2198310"/>
                <a:gd name="connsiteY9" fmla="*/ 65868 h 2012377"/>
                <a:gd name="connsiteX10" fmla="*/ 2014260 w 2198310"/>
                <a:gd name="connsiteY10" fmla="*/ 168018 h 2012377"/>
                <a:gd name="connsiteX11" fmla="*/ 2108317 w 2198310"/>
                <a:gd name="connsiteY11" fmla="*/ 402975 h 2012377"/>
                <a:gd name="connsiteX12" fmla="*/ 2024561 w 2198310"/>
                <a:gd name="connsiteY12" fmla="*/ 767551 h 2012377"/>
                <a:gd name="connsiteX13" fmla="*/ 1746807 w 2198310"/>
                <a:gd name="connsiteY13" fmla="*/ 1193441 h 2012377"/>
                <a:gd name="connsiteX14" fmla="*/ 1338820 w 2198310"/>
                <a:gd name="connsiteY14" fmla="*/ 1572487 h 2012377"/>
                <a:gd name="connsiteX15" fmla="*/ 884725 w 2198310"/>
                <a:gd name="connsiteY15" fmla="*/ 1833687 h 2012377"/>
                <a:gd name="connsiteX16" fmla="*/ 471466 w 2198310"/>
                <a:gd name="connsiteY16" fmla="*/ 1927989 h 2012377"/>
                <a:gd name="connsiteX17" fmla="*/ 1509397 w 2198310"/>
                <a:gd name="connsiteY17" fmla="*/ 36437 h 2012377"/>
                <a:gd name="connsiteX18" fmla="*/ 1136728 w 2198310"/>
                <a:gd name="connsiteY18" fmla="*/ 186289 h 2012377"/>
                <a:gd name="connsiteX19" fmla="*/ 782085 w 2198310"/>
                <a:gd name="connsiteY19" fmla="*/ 417200 h 2012377"/>
                <a:gd name="connsiteX20" fmla="*/ 462882 w 2198310"/>
                <a:gd name="connsiteY20" fmla="*/ 707830 h 2012377"/>
                <a:gd name="connsiteX21" fmla="*/ 199720 w 2198310"/>
                <a:gd name="connsiteY21" fmla="*/ 1046164 h 2012377"/>
                <a:gd name="connsiteX22" fmla="*/ 36378 w 2198310"/>
                <a:gd name="connsiteY22" fmla="*/ 1391855 h 2012377"/>
                <a:gd name="connsiteX23" fmla="*/ 5721 w 2198310"/>
                <a:gd name="connsiteY23" fmla="*/ 1694626 h 2012377"/>
                <a:gd name="connsiteX24" fmla="*/ 126756 w 2198310"/>
                <a:gd name="connsiteY24" fmla="*/ 1919772 h 2012377"/>
                <a:gd name="connsiteX25" fmla="*/ 425480 w 2198310"/>
                <a:gd name="connsiteY25" fmla="*/ 2012357 h 2012377"/>
                <a:gd name="connsiteX26" fmla="*/ 872707 w 2198310"/>
                <a:gd name="connsiteY26" fmla="*/ 1914131 h 2012377"/>
                <a:gd name="connsiteX27" fmla="*/ 1367393 w 2198310"/>
                <a:gd name="connsiteY27" fmla="*/ 1631472 h 2012377"/>
                <a:gd name="connsiteX28" fmla="*/ 1811923 w 2198310"/>
                <a:gd name="connsiteY28" fmla="*/ 1218090 h 2012377"/>
                <a:gd name="connsiteX29" fmla="*/ 2111505 w 2198310"/>
                <a:gd name="connsiteY29" fmla="*/ 754429 h 2012377"/>
                <a:gd name="connsiteX30" fmla="*/ 2197223 w 2198310"/>
                <a:gd name="connsiteY30" fmla="*/ 360790 h 2012377"/>
                <a:gd name="connsiteX31" fmla="*/ 2090290 w 2198310"/>
                <a:gd name="connsiteY31" fmla="*/ 110505 h 2012377"/>
                <a:gd name="connsiteX32" fmla="*/ 1847240 w 2198310"/>
                <a:gd name="connsiteY32" fmla="*/ 4676 h 2012377"/>
                <a:gd name="connsiteX33" fmla="*/ 1509642 w 2198310"/>
                <a:gd name="connsiteY33" fmla="*/ 36559 h 201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8310" h="2012377">
                  <a:moveTo>
                    <a:pt x="471466" y="1927989"/>
                  </a:moveTo>
                  <a:cubicBezTo>
                    <a:pt x="351289" y="1928724"/>
                    <a:pt x="257969" y="1899293"/>
                    <a:pt x="191749" y="1847176"/>
                  </a:cubicBezTo>
                  <a:cubicBezTo>
                    <a:pt x="128227" y="1797266"/>
                    <a:pt x="89476" y="1726632"/>
                    <a:pt x="75006" y="1641773"/>
                  </a:cubicBezTo>
                  <a:cubicBezTo>
                    <a:pt x="61149" y="1560224"/>
                    <a:pt x="69610" y="1465064"/>
                    <a:pt x="99900" y="1361443"/>
                  </a:cubicBezTo>
                  <a:cubicBezTo>
                    <a:pt x="129331" y="1261255"/>
                    <a:pt x="179363" y="1152360"/>
                    <a:pt x="250488" y="1038438"/>
                  </a:cubicBezTo>
                  <a:cubicBezTo>
                    <a:pt x="319896" y="927214"/>
                    <a:pt x="403897" y="820036"/>
                    <a:pt x="496605" y="720584"/>
                  </a:cubicBezTo>
                  <a:cubicBezTo>
                    <a:pt x="588454" y="621990"/>
                    <a:pt x="690236" y="529651"/>
                    <a:pt x="796555" y="447366"/>
                  </a:cubicBezTo>
                  <a:cubicBezTo>
                    <a:pt x="903365" y="364715"/>
                    <a:pt x="1016183" y="291137"/>
                    <a:pt x="1129861" y="231049"/>
                  </a:cubicBezTo>
                  <a:cubicBezTo>
                    <a:pt x="1245622" y="169857"/>
                    <a:pt x="1363714" y="121909"/>
                    <a:pt x="1478617" y="92478"/>
                  </a:cubicBezTo>
                  <a:cubicBezTo>
                    <a:pt x="1597322" y="62066"/>
                    <a:pt x="1702783" y="53728"/>
                    <a:pt x="1791934" y="65868"/>
                  </a:cubicBezTo>
                  <a:cubicBezTo>
                    <a:pt x="1884642" y="78499"/>
                    <a:pt x="1960181" y="113080"/>
                    <a:pt x="2014260" y="168018"/>
                  </a:cubicBezTo>
                  <a:cubicBezTo>
                    <a:pt x="2070670" y="225285"/>
                    <a:pt x="2103780" y="304381"/>
                    <a:pt x="2108317" y="402975"/>
                  </a:cubicBezTo>
                  <a:cubicBezTo>
                    <a:pt x="2113099" y="505493"/>
                    <a:pt x="2086979" y="628489"/>
                    <a:pt x="2024561" y="767551"/>
                  </a:cubicBezTo>
                  <a:cubicBezTo>
                    <a:pt x="1960304" y="911027"/>
                    <a:pt x="1864530" y="1055851"/>
                    <a:pt x="1746807" y="1193441"/>
                  </a:cubicBezTo>
                  <a:cubicBezTo>
                    <a:pt x="1627611" y="1332748"/>
                    <a:pt x="1487937" y="1461876"/>
                    <a:pt x="1338820" y="1572487"/>
                  </a:cubicBezTo>
                  <a:cubicBezTo>
                    <a:pt x="1190562" y="1682363"/>
                    <a:pt x="1035681" y="1771759"/>
                    <a:pt x="884725" y="1833687"/>
                  </a:cubicBezTo>
                  <a:cubicBezTo>
                    <a:pt x="737448" y="1894143"/>
                    <a:pt x="596547" y="1927253"/>
                    <a:pt x="471466" y="1927989"/>
                  </a:cubicBezTo>
                  <a:moveTo>
                    <a:pt x="1509397" y="36437"/>
                  </a:moveTo>
                  <a:cubicBezTo>
                    <a:pt x="1386278" y="68811"/>
                    <a:pt x="1260092" y="120683"/>
                    <a:pt x="1136728" y="186289"/>
                  </a:cubicBezTo>
                  <a:cubicBezTo>
                    <a:pt x="1015693" y="250670"/>
                    <a:pt x="895639" y="329152"/>
                    <a:pt x="782085" y="417200"/>
                  </a:cubicBezTo>
                  <a:cubicBezTo>
                    <a:pt x="669021" y="504757"/>
                    <a:pt x="560740" y="602983"/>
                    <a:pt x="462882" y="707830"/>
                  </a:cubicBezTo>
                  <a:cubicBezTo>
                    <a:pt x="364043" y="813659"/>
                    <a:pt x="274278" y="927704"/>
                    <a:pt x="199720" y="1046164"/>
                  </a:cubicBezTo>
                  <a:cubicBezTo>
                    <a:pt x="123199" y="1167689"/>
                    <a:pt x="68875" y="1284309"/>
                    <a:pt x="36378" y="1391855"/>
                  </a:cubicBezTo>
                  <a:cubicBezTo>
                    <a:pt x="2655" y="1503324"/>
                    <a:pt x="-7768" y="1605965"/>
                    <a:pt x="5721" y="1694626"/>
                  </a:cubicBezTo>
                  <a:cubicBezTo>
                    <a:pt x="19701" y="1787088"/>
                    <a:pt x="59800" y="1864467"/>
                    <a:pt x="126756" y="1919772"/>
                  </a:cubicBezTo>
                  <a:cubicBezTo>
                    <a:pt x="196777" y="1977653"/>
                    <a:pt x="296351" y="2011376"/>
                    <a:pt x="425480" y="2012357"/>
                  </a:cubicBezTo>
                  <a:cubicBezTo>
                    <a:pt x="560126" y="2013338"/>
                    <a:pt x="712677" y="1978757"/>
                    <a:pt x="872707" y="1914131"/>
                  </a:cubicBezTo>
                  <a:cubicBezTo>
                    <a:pt x="1036908" y="1847789"/>
                    <a:pt x="1205768" y="1750912"/>
                    <a:pt x="1367393" y="1631472"/>
                  </a:cubicBezTo>
                  <a:cubicBezTo>
                    <a:pt x="1530121" y="1511173"/>
                    <a:pt x="1682304" y="1370150"/>
                    <a:pt x="1811923" y="1218090"/>
                  </a:cubicBezTo>
                  <a:cubicBezTo>
                    <a:pt x="1939702" y="1068114"/>
                    <a:pt x="2042956" y="910291"/>
                    <a:pt x="2111505" y="754429"/>
                  </a:cubicBezTo>
                  <a:cubicBezTo>
                    <a:pt x="2177725" y="603718"/>
                    <a:pt x="2204213" y="471034"/>
                    <a:pt x="2197223" y="360790"/>
                  </a:cubicBezTo>
                  <a:cubicBezTo>
                    <a:pt x="2190478" y="255207"/>
                    <a:pt x="2152831" y="170961"/>
                    <a:pt x="2090290" y="110505"/>
                  </a:cubicBezTo>
                  <a:cubicBezTo>
                    <a:pt x="2030447" y="52746"/>
                    <a:pt x="1947918" y="16939"/>
                    <a:pt x="1847240" y="4676"/>
                  </a:cubicBezTo>
                  <a:cubicBezTo>
                    <a:pt x="1750731" y="-6974"/>
                    <a:pt x="1637054" y="2959"/>
                    <a:pt x="1509642" y="36559"/>
                  </a:cubicBezTo>
                </a:path>
              </a:pathLst>
            </a:custGeom>
            <a:gradFill>
              <a:gsLst>
                <a:gs pos="0">
                  <a:srgbClr val="27FEFF"/>
                </a:gs>
                <a:gs pos="50000">
                  <a:srgbClr val="22F3DA"/>
                </a:gs>
                <a:gs pos="100000">
                  <a:srgbClr val="1DE9B6"/>
                </a:gs>
              </a:gsLst>
              <a:lin ang="3292424" scaled="1"/>
            </a:gradFill>
            <a:ln w="0" cap="flat">
              <a:noFill/>
              <a:prstDash val="solid"/>
              <a:miter/>
            </a:ln>
          </p:spPr>
          <p:txBody>
            <a:bodyPr rtlCol="0" anchor="ctr"/>
            <a:lstStyle/>
            <a:p>
              <a:endParaRPr lang="en-US"/>
            </a:p>
          </p:txBody>
        </p:sp>
      </p:grpSp>
      <p:grpSp>
        <p:nvGrpSpPr>
          <p:cNvPr id="357" name="Graphic 5">
            <a:extLst>
              <a:ext uri="{FF2B5EF4-FFF2-40B4-BE49-F238E27FC236}">
                <a16:creationId xmlns:a16="http://schemas.microsoft.com/office/drawing/2014/main" id="{AF1369FD-BDC3-8625-AEDC-1EADD78E677D}"/>
              </a:ext>
            </a:extLst>
          </p:cNvPr>
          <p:cNvGrpSpPr/>
          <p:nvPr/>
        </p:nvGrpSpPr>
        <p:grpSpPr>
          <a:xfrm>
            <a:off x="6641759" y="1164489"/>
            <a:ext cx="2404508" cy="2325045"/>
            <a:chOff x="6641759" y="1164489"/>
            <a:chExt cx="2404508" cy="2325045"/>
          </a:xfrm>
        </p:grpSpPr>
        <p:grpSp>
          <p:nvGrpSpPr>
            <p:cNvPr id="358" name="Graphic 5">
              <a:extLst>
                <a:ext uri="{FF2B5EF4-FFF2-40B4-BE49-F238E27FC236}">
                  <a16:creationId xmlns:a16="http://schemas.microsoft.com/office/drawing/2014/main" id="{B1A97C4E-A52B-F476-F156-9C9206EEA08B}"/>
                </a:ext>
              </a:extLst>
            </p:cNvPr>
            <p:cNvGrpSpPr/>
            <p:nvPr/>
          </p:nvGrpSpPr>
          <p:grpSpPr>
            <a:xfrm>
              <a:off x="7084081" y="1606844"/>
              <a:ext cx="1518165" cy="1438463"/>
              <a:chOff x="7084081" y="1606844"/>
              <a:chExt cx="1518165" cy="1438463"/>
            </a:xfrm>
            <a:solidFill>
              <a:srgbClr val="FDC42F"/>
            </a:solidFill>
          </p:grpSpPr>
          <p:sp>
            <p:nvSpPr>
              <p:cNvPr id="364" name="Freeform: Shape 363">
                <a:extLst>
                  <a:ext uri="{FF2B5EF4-FFF2-40B4-BE49-F238E27FC236}">
                    <a16:creationId xmlns:a16="http://schemas.microsoft.com/office/drawing/2014/main" id="{24C757E0-0E3E-B1D1-4B0B-D83E8FE8EED6}"/>
                  </a:ext>
                </a:extLst>
              </p:cNvPr>
              <p:cNvSpPr/>
              <p:nvPr/>
            </p:nvSpPr>
            <p:spPr>
              <a:xfrm>
                <a:off x="7113317" y="1730912"/>
                <a:ext cx="1488930" cy="1086492"/>
              </a:xfrm>
              <a:custGeom>
                <a:avLst/>
                <a:gdLst>
                  <a:gd name="connsiteX0" fmla="*/ 1432011 w 1488930"/>
                  <a:gd name="connsiteY0" fmla="*/ 0 h 1086492"/>
                  <a:gd name="connsiteX1" fmla="*/ 1411777 w 1488930"/>
                  <a:gd name="connsiteY1" fmla="*/ 15451 h 1086492"/>
                  <a:gd name="connsiteX2" fmla="*/ 1452613 w 1488930"/>
                  <a:gd name="connsiteY2" fmla="*/ 91236 h 1086492"/>
                  <a:gd name="connsiteX3" fmla="*/ 1465979 w 1488930"/>
                  <a:gd name="connsiteY3" fmla="*/ 189216 h 1086492"/>
                  <a:gd name="connsiteX4" fmla="*/ 1448321 w 1488930"/>
                  <a:gd name="connsiteY4" fmla="*/ 308289 h 1086492"/>
                  <a:gd name="connsiteX5" fmla="*/ 1396081 w 1488930"/>
                  <a:gd name="connsiteY5" fmla="*/ 446492 h 1086492"/>
                  <a:gd name="connsiteX6" fmla="*/ 1310731 w 1488930"/>
                  <a:gd name="connsiteY6" fmla="*/ 593892 h 1086492"/>
                  <a:gd name="connsiteX7" fmla="*/ 1199016 w 1488930"/>
                  <a:gd name="connsiteY7" fmla="*/ 738349 h 1086492"/>
                  <a:gd name="connsiteX8" fmla="*/ 1066577 w 1488930"/>
                  <a:gd name="connsiteY8" fmla="*/ 874222 h 1086492"/>
                  <a:gd name="connsiteX9" fmla="*/ 919667 w 1488930"/>
                  <a:gd name="connsiteY9" fmla="*/ 995992 h 1086492"/>
                  <a:gd name="connsiteX10" fmla="*/ 926412 w 1488930"/>
                  <a:gd name="connsiteY10" fmla="*/ 1010340 h 1086492"/>
                  <a:gd name="connsiteX11" fmla="*/ 1078104 w 1488930"/>
                  <a:gd name="connsiteY11" fmla="*/ 884768 h 1086492"/>
                  <a:gd name="connsiteX12" fmla="*/ 1214712 w 1488930"/>
                  <a:gd name="connsiteY12" fmla="*/ 744480 h 1086492"/>
                  <a:gd name="connsiteX13" fmla="*/ 1329861 w 1488930"/>
                  <a:gd name="connsiteY13" fmla="*/ 595364 h 1086492"/>
                  <a:gd name="connsiteX14" fmla="*/ 1417663 w 1488930"/>
                  <a:gd name="connsiteY14" fmla="*/ 443304 h 1086492"/>
                  <a:gd name="connsiteX15" fmla="*/ 1471130 w 1488930"/>
                  <a:gd name="connsiteY15" fmla="*/ 300932 h 1086492"/>
                  <a:gd name="connsiteX16" fmla="*/ 1488911 w 1488930"/>
                  <a:gd name="connsiteY16" fmla="*/ 178425 h 1086492"/>
                  <a:gd name="connsiteX17" fmla="*/ 1474686 w 1488930"/>
                  <a:gd name="connsiteY17" fmla="*/ 77747 h 1086492"/>
                  <a:gd name="connsiteX18" fmla="*/ 1432256 w 1488930"/>
                  <a:gd name="connsiteY18" fmla="*/ 123 h 1086492"/>
                  <a:gd name="connsiteX19" fmla="*/ 539272 w 1488930"/>
                  <a:gd name="connsiteY19" fmla="*/ 188358 h 1086492"/>
                  <a:gd name="connsiteX20" fmla="*/ 419954 w 1488930"/>
                  <a:gd name="connsiteY20" fmla="*/ 288178 h 1086492"/>
                  <a:gd name="connsiteX21" fmla="*/ 309220 w 1488930"/>
                  <a:gd name="connsiteY21" fmla="*/ 397808 h 1086492"/>
                  <a:gd name="connsiteX22" fmla="*/ 209646 w 1488930"/>
                  <a:gd name="connsiteY22" fmla="*/ 515777 h 1086492"/>
                  <a:gd name="connsiteX23" fmla="*/ 123928 w 1488930"/>
                  <a:gd name="connsiteY23" fmla="*/ 640859 h 1086492"/>
                  <a:gd name="connsiteX24" fmla="*/ 58321 w 1488930"/>
                  <a:gd name="connsiteY24" fmla="*/ 765818 h 1086492"/>
                  <a:gd name="connsiteX25" fmla="*/ 16996 w 1488930"/>
                  <a:gd name="connsiteY25" fmla="*/ 883296 h 1086492"/>
                  <a:gd name="connsiteX26" fmla="*/ 318 w 1488930"/>
                  <a:gd name="connsiteY26" fmla="*/ 991087 h 1086492"/>
                  <a:gd name="connsiteX27" fmla="*/ 9147 w 1488930"/>
                  <a:gd name="connsiteY27" fmla="*/ 1086493 h 1086492"/>
                  <a:gd name="connsiteX28" fmla="*/ 28277 w 1488930"/>
                  <a:gd name="connsiteY28" fmla="*/ 1071900 h 1086492"/>
                  <a:gd name="connsiteX29" fmla="*/ 19203 w 1488930"/>
                  <a:gd name="connsiteY29" fmla="*/ 979315 h 1086492"/>
                  <a:gd name="connsiteX30" fmla="*/ 35022 w 1488930"/>
                  <a:gd name="connsiteY30" fmla="*/ 874590 h 1086492"/>
                  <a:gd name="connsiteX31" fmla="*/ 74999 w 1488930"/>
                  <a:gd name="connsiteY31" fmla="*/ 760300 h 1086492"/>
                  <a:gd name="connsiteX32" fmla="*/ 138643 w 1488930"/>
                  <a:gd name="connsiteY32" fmla="*/ 638529 h 1086492"/>
                  <a:gd name="connsiteX33" fmla="*/ 222031 w 1488930"/>
                  <a:gd name="connsiteY33" fmla="*/ 516636 h 1086492"/>
                  <a:gd name="connsiteX34" fmla="*/ 319031 w 1488930"/>
                  <a:gd name="connsiteY34" fmla="*/ 401610 h 1086492"/>
                  <a:gd name="connsiteX35" fmla="*/ 426944 w 1488930"/>
                  <a:gd name="connsiteY35" fmla="*/ 294800 h 1086492"/>
                  <a:gd name="connsiteX36" fmla="*/ 543319 w 1488930"/>
                  <a:gd name="connsiteY36" fmla="*/ 197555 h 1086492"/>
                  <a:gd name="connsiteX37" fmla="*/ 539027 w 1488930"/>
                  <a:gd name="connsiteY37" fmla="*/ 188481 h 108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88930" h="1086492">
                    <a:moveTo>
                      <a:pt x="1432011" y="0"/>
                    </a:moveTo>
                    <a:lnTo>
                      <a:pt x="1411777" y="15451"/>
                    </a:lnTo>
                    <a:cubicBezTo>
                      <a:pt x="1429681" y="37034"/>
                      <a:pt x="1443416" y="62418"/>
                      <a:pt x="1452613" y="91236"/>
                    </a:cubicBezTo>
                    <a:cubicBezTo>
                      <a:pt x="1461932" y="120422"/>
                      <a:pt x="1466470" y="153286"/>
                      <a:pt x="1465979" y="189216"/>
                    </a:cubicBezTo>
                    <a:cubicBezTo>
                      <a:pt x="1465489" y="225760"/>
                      <a:pt x="1459725" y="265492"/>
                      <a:pt x="1448321" y="308289"/>
                    </a:cubicBezTo>
                    <a:cubicBezTo>
                      <a:pt x="1436794" y="351577"/>
                      <a:pt x="1419503" y="397808"/>
                      <a:pt x="1396081" y="446492"/>
                    </a:cubicBezTo>
                    <a:cubicBezTo>
                      <a:pt x="1372413" y="495789"/>
                      <a:pt x="1343718" y="545086"/>
                      <a:pt x="1310731" y="593892"/>
                    </a:cubicBezTo>
                    <a:cubicBezTo>
                      <a:pt x="1277499" y="643066"/>
                      <a:pt x="1239974" y="691382"/>
                      <a:pt x="1199016" y="738349"/>
                    </a:cubicBezTo>
                    <a:cubicBezTo>
                      <a:pt x="1157935" y="785438"/>
                      <a:pt x="1113421" y="831056"/>
                      <a:pt x="1066577" y="874222"/>
                    </a:cubicBezTo>
                    <a:cubicBezTo>
                      <a:pt x="1019610" y="917510"/>
                      <a:pt x="970313" y="958223"/>
                      <a:pt x="919667" y="995992"/>
                    </a:cubicBezTo>
                    <a:lnTo>
                      <a:pt x="926412" y="1010340"/>
                    </a:lnTo>
                    <a:cubicBezTo>
                      <a:pt x="978774" y="971467"/>
                      <a:pt x="1029665" y="929405"/>
                      <a:pt x="1078104" y="884768"/>
                    </a:cubicBezTo>
                    <a:cubicBezTo>
                      <a:pt x="1126542" y="840131"/>
                      <a:pt x="1172406" y="793164"/>
                      <a:pt x="1214712" y="744480"/>
                    </a:cubicBezTo>
                    <a:cubicBezTo>
                      <a:pt x="1256897" y="696042"/>
                      <a:pt x="1295525" y="646132"/>
                      <a:pt x="1329861" y="595364"/>
                    </a:cubicBezTo>
                    <a:cubicBezTo>
                      <a:pt x="1363829" y="545086"/>
                      <a:pt x="1393383" y="494072"/>
                      <a:pt x="1417663" y="443304"/>
                    </a:cubicBezTo>
                    <a:cubicBezTo>
                      <a:pt x="1441699" y="393026"/>
                      <a:pt x="1459357" y="345446"/>
                      <a:pt x="1471130" y="300932"/>
                    </a:cubicBezTo>
                    <a:cubicBezTo>
                      <a:pt x="1482779" y="256908"/>
                      <a:pt x="1488543" y="215950"/>
                      <a:pt x="1488911" y="178425"/>
                    </a:cubicBezTo>
                    <a:cubicBezTo>
                      <a:pt x="1489279" y="141391"/>
                      <a:pt x="1484374" y="107791"/>
                      <a:pt x="1474686" y="77747"/>
                    </a:cubicBezTo>
                    <a:cubicBezTo>
                      <a:pt x="1465121" y="48193"/>
                      <a:pt x="1450773" y="22196"/>
                      <a:pt x="1432256" y="123"/>
                    </a:cubicBezTo>
                    <a:moveTo>
                      <a:pt x="539272" y="188358"/>
                    </a:moveTo>
                    <a:cubicBezTo>
                      <a:pt x="498314" y="219751"/>
                      <a:pt x="458337" y="253229"/>
                      <a:pt x="419954" y="288178"/>
                    </a:cubicBezTo>
                    <a:cubicBezTo>
                      <a:pt x="381449" y="323127"/>
                      <a:pt x="344415" y="359793"/>
                      <a:pt x="309220" y="397808"/>
                    </a:cubicBezTo>
                    <a:cubicBezTo>
                      <a:pt x="274026" y="435823"/>
                      <a:pt x="240548" y="475310"/>
                      <a:pt x="209646" y="515777"/>
                    </a:cubicBezTo>
                    <a:cubicBezTo>
                      <a:pt x="178498" y="556490"/>
                      <a:pt x="149680" y="598307"/>
                      <a:pt x="123928" y="640859"/>
                    </a:cubicBezTo>
                    <a:cubicBezTo>
                      <a:pt x="97931" y="683779"/>
                      <a:pt x="76103" y="725596"/>
                      <a:pt x="58321" y="765818"/>
                    </a:cubicBezTo>
                    <a:cubicBezTo>
                      <a:pt x="40418" y="806531"/>
                      <a:pt x="26683" y="845772"/>
                      <a:pt x="16996" y="883296"/>
                    </a:cubicBezTo>
                    <a:cubicBezTo>
                      <a:pt x="7185" y="921189"/>
                      <a:pt x="1667" y="957242"/>
                      <a:pt x="318" y="991087"/>
                    </a:cubicBezTo>
                    <a:cubicBezTo>
                      <a:pt x="-1031" y="1025301"/>
                      <a:pt x="1912" y="1057307"/>
                      <a:pt x="9147" y="1086493"/>
                    </a:cubicBezTo>
                    <a:lnTo>
                      <a:pt x="28277" y="1071900"/>
                    </a:lnTo>
                    <a:cubicBezTo>
                      <a:pt x="21042" y="1043572"/>
                      <a:pt x="18099" y="1012547"/>
                      <a:pt x="19203" y="979315"/>
                    </a:cubicBezTo>
                    <a:cubicBezTo>
                      <a:pt x="20429" y="946450"/>
                      <a:pt x="25702" y="911501"/>
                      <a:pt x="35022" y="874590"/>
                    </a:cubicBezTo>
                    <a:cubicBezTo>
                      <a:pt x="44342" y="838169"/>
                      <a:pt x="57586" y="800031"/>
                      <a:pt x="74999" y="760300"/>
                    </a:cubicBezTo>
                    <a:cubicBezTo>
                      <a:pt x="92167" y="721058"/>
                      <a:pt x="113382" y="680345"/>
                      <a:pt x="138643" y="638529"/>
                    </a:cubicBezTo>
                    <a:cubicBezTo>
                      <a:pt x="163660" y="597080"/>
                      <a:pt x="191742" y="556368"/>
                      <a:pt x="222031" y="516636"/>
                    </a:cubicBezTo>
                    <a:cubicBezTo>
                      <a:pt x="252198" y="477149"/>
                      <a:pt x="284695" y="438766"/>
                      <a:pt x="319031" y="401610"/>
                    </a:cubicBezTo>
                    <a:cubicBezTo>
                      <a:pt x="353244" y="364576"/>
                      <a:pt x="389420" y="328891"/>
                      <a:pt x="426944" y="294800"/>
                    </a:cubicBezTo>
                    <a:cubicBezTo>
                      <a:pt x="464469" y="260709"/>
                      <a:pt x="503465" y="228090"/>
                      <a:pt x="543319" y="197555"/>
                    </a:cubicBezTo>
                    <a:lnTo>
                      <a:pt x="539027" y="188481"/>
                    </a:lnTo>
                  </a:path>
                </a:pathLst>
              </a:custGeom>
              <a:solidFill>
                <a:srgbClr val="FDC42F"/>
              </a:solidFill>
              <a:ln w="0"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61C86565-ABD4-89DD-59DF-026819013054}"/>
                  </a:ext>
                </a:extLst>
              </p:cNvPr>
              <p:cNvSpPr/>
              <p:nvPr/>
            </p:nvSpPr>
            <p:spPr>
              <a:xfrm>
                <a:off x="7644128" y="1606844"/>
                <a:ext cx="941913" cy="339648"/>
              </a:xfrm>
              <a:custGeom>
                <a:avLst/>
                <a:gdLst>
                  <a:gd name="connsiteX0" fmla="*/ 538709 w 941913"/>
                  <a:gd name="connsiteY0" fmla="*/ 20323 h 339648"/>
                  <a:gd name="connsiteX1" fmla="*/ 405289 w 941913"/>
                  <a:gd name="connsiteY1" fmla="*/ 61772 h 339648"/>
                  <a:gd name="connsiteX2" fmla="*/ 269784 w 941913"/>
                  <a:gd name="connsiteY2" fmla="*/ 122350 h 339648"/>
                  <a:gd name="connsiteX3" fmla="*/ 134156 w 941913"/>
                  <a:gd name="connsiteY3" fmla="*/ 200342 h 339648"/>
                  <a:gd name="connsiteX4" fmla="*/ 0 w 941913"/>
                  <a:gd name="connsiteY4" fmla="*/ 294521 h 339648"/>
                  <a:gd name="connsiteX5" fmla="*/ 8461 w 941913"/>
                  <a:gd name="connsiteY5" fmla="*/ 312548 h 339648"/>
                  <a:gd name="connsiteX6" fmla="*/ 12753 w 941913"/>
                  <a:gd name="connsiteY6" fmla="*/ 321622 h 339648"/>
                  <a:gd name="connsiteX7" fmla="*/ 21215 w 941913"/>
                  <a:gd name="connsiteY7" fmla="*/ 339649 h 339648"/>
                  <a:gd name="connsiteX8" fmla="*/ 139552 w 941913"/>
                  <a:gd name="connsiteY8" fmla="*/ 256874 h 339648"/>
                  <a:gd name="connsiteX9" fmla="*/ 258992 w 941913"/>
                  <a:gd name="connsiteY9" fmla="*/ 188693 h 339648"/>
                  <a:gd name="connsiteX10" fmla="*/ 377942 w 941913"/>
                  <a:gd name="connsiteY10" fmla="*/ 136207 h 339648"/>
                  <a:gd name="connsiteX11" fmla="*/ 494563 w 941913"/>
                  <a:gd name="connsiteY11" fmla="*/ 101013 h 339648"/>
                  <a:gd name="connsiteX12" fmla="*/ 603457 w 941913"/>
                  <a:gd name="connsiteY12" fmla="*/ 85439 h 339648"/>
                  <a:gd name="connsiteX13" fmla="*/ 699230 w 941913"/>
                  <a:gd name="connsiteY13" fmla="*/ 91203 h 339648"/>
                  <a:gd name="connsiteX14" fmla="*/ 779307 w 941913"/>
                  <a:gd name="connsiteY14" fmla="*/ 119162 h 339648"/>
                  <a:gd name="connsiteX15" fmla="*/ 840744 w 941913"/>
                  <a:gd name="connsiteY15" fmla="*/ 170298 h 339648"/>
                  <a:gd name="connsiteX16" fmla="*/ 880844 w 941913"/>
                  <a:gd name="connsiteY16" fmla="*/ 139641 h 339648"/>
                  <a:gd name="connsiteX17" fmla="*/ 901078 w 941913"/>
                  <a:gd name="connsiteY17" fmla="*/ 124190 h 339648"/>
                  <a:gd name="connsiteX18" fmla="*/ 941913 w 941913"/>
                  <a:gd name="connsiteY18" fmla="*/ 93042 h 339648"/>
                  <a:gd name="connsiteX19" fmla="*/ 868826 w 941913"/>
                  <a:gd name="connsiteY19" fmla="*/ 36142 h 339648"/>
                  <a:gd name="connsiteX20" fmla="*/ 775015 w 941913"/>
                  <a:gd name="connsiteY20" fmla="*/ 5975 h 339648"/>
                  <a:gd name="connsiteX21" fmla="*/ 663913 w 941913"/>
                  <a:gd name="connsiteY21" fmla="*/ 1193 h 339648"/>
                  <a:gd name="connsiteX22" fmla="*/ 538586 w 941913"/>
                  <a:gd name="connsiteY22" fmla="*/ 20568 h 33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1913" h="339648">
                    <a:moveTo>
                      <a:pt x="538709" y="20323"/>
                    </a:moveTo>
                    <a:cubicBezTo>
                      <a:pt x="495053" y="30624"/>
                      <a:pt x="450416" y="44481"/>
                      <a:pt x="405289" y="61772"/>
                    </a:cubicBezTo>
                    <a:cubicBezTo>
                      <a:pt x="360529" y="78817"/>
                      <a:pt x="315279" y="99051"/>
                      <a:pt x="269784" y="122350"/>
                    </a:cubicBezTo>
                    <a:cubicBezTo>
                      <a:pt x="224656" y="145405"/>
                      <a:pt x="179284" y="171525"/>
                      <a:pt x="134156" y="200342"/>
                    </a:cubicBezTo>
                    <a:cubicBezTo>
                      <a:pt x="89151" y="229038"/>
                      <a:pt x="44392" y="260553"/>
                      <a:pt x="0" y="294521"/>
                    </a:cubicBezTo>
                    <a:lnTo>
                      <a:pt x="8461" y="312548"/>
                    </a:lnTo>
                    <a:lnTo>
                      <a:pt x="12753" y="321622"/>
                    </a:lnTo>
                    <a:lnTo>
                      <a:pt x="21215" y="339649"/>
                    </a:lnTo>
                    <a:cubicBezTo>
                      <a:pt x="60334" y="309727"/>
                      <a:pt x="99820" y="282013"/>
                      <a:pt x="139552" y="256874"/>
                    </a:cubicBezTo>
                    <a:cubicBezTo>
                      <a:pt x="179284" y="231613"/>
                      <a:pt x="219261" y="208804"/>
                      <a:pt x="258992" y="188693"/>
                    </a:cubicBezTo>
                    <a:cubicBezTo>
                      <a:pt x="298969" y="168459"/>
                      <a:pt x="338701" y="150800"/>
                      <a:pt x="377942" y="136207"/>
                    </a:cubicBezTo>
                    <a:cubicBezTo>
                      <a:pt x="417429" y="121369"/>
                      <a:pt x="456548" y="109597"/>
                      <a:pt x="494563" y="101013"/>
                    </a:cubicBezTo>
                    <a:cubicBezTo>
                      <a:pt x="533068" y="92306"/>
                      <a:pt x="569489" y="87156"/>
                      <a:pt x="603457" y="85439"/>
                    </a:cubicBezTo>
                    <a:cubicBezTo>
                      <a:pt x="637916" y="83722"/>
                      <a:pt x="669922" y="85684"/>
                      <a:pt x="699230" y="91203"/>
                    </a:cubicBezTo>
                    <a:cubicBezTo>
                      <a:pt x="728906" y="96844"/>
                      <a:pt x="755762" y="106163"/>
                      <a:pt x="779307" y="119162"/>
                    </a:cubicBezTo>
                    <a:cubicBezTo>
                      <a:pt x="803220" y="132406"/>
                      <a:pt x="823821" y="149451"/>
                      <a:pt x="840744" y="170298"/>
                    </a:cubicBezTo>
                    <a:lnTo>
                      <a:pt x="880844" y="139641"/>
                    </a:lnTo>
                    <a:lnTo>
                      <a:pt x="901078" y="124190"/>
                    </a:lnTo>
                    <a:lnTo>
                      <a:pt x="941913" y="93042"/>
                    </a:lnTo>
                    <a:cubicBezTo>
                      <a:pt x="921679" y="69620"/>
                      <a:pt x="897153" y="50612"/>
                      <a:pt x="868826" y="36142"/>
                    </a:cubicBezTo>
                    <a:cubicBezTo>
                      <a:pt x="840990" y="21795"/>
                      <a:pt x="809596" y="11739"/>
                      <a:pt x="775015" y="5975"/>
                    </a:cubicBezTo>
                    <a:cubicBezTo>
                      <a:pt x="740924" y="212"/>
                      <a:pt x="703768" y="-1382"/>
                      <a:pt x="663913" y="1193"/>
                    </a:cubicBezTo>
                    <a:cubicBezTo>
                      <a:pt x="624672" y="3646"/>
                      <a:pt x="582733" y="10145"/>
                      <a:pt x="538586" y="20568"/>
                    </a:cubicBezTo>
                  </a:path>
                </a:pathLst>
              </a:custGeom>
              <a:solidFill>
                <a:srgbClr val="FDC42F"/>
              </a:solidFill>
              <a:ln w="0"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02AD23B4-1550-5D4D-F6B8-A313860967D8}"/>
                  </a:ext>
                </a:extLst>
              </p:cNvPr>
              <p:cNvSpPr/>
              <p:nvPr/>
            </p:nvSpPr>
            <p:spPr>
              <a:xfrm>
                <a:off x="7084081" y="2698454"/>
                <a:ext cx="969259" cy="346854"/>
              </a:xfrm>
              <a:custGeom>
                <a:avLst/>
                <a:gdLst>
                  <a:gd name="connsiteX0" fmla="*/ 935659 w 969259"/>
                  <a:gd name="connsiteY0" fmla="*/ 123 h 346854"/>
                  <a:gd name="connsiteX1" fmla="*/ 788382 w 969259"/>
                  <a:gd name="connsiteY1" fmla="*/ 97858 h 346854"/>
                  <a:gd name="connsiteX2" fmla="*/ 643312 w 969259"/>
                  <a:gd name="connsiteY2" fmla="*/ 171313 h 346854"/>
                  <a:gd name="connsiteX3" fmla="*/ 505477 w 969259"/>
                  <a:gd name="connsiteY3" fmla="*/ 218770 h 346854"/>
                  <a:gd name="connsiteX4" fmla="*/ 379537 w 969259"/>
                  <a:gd name="connsiteY4" fmla="*/ 239494 h 346854"/>
                  <a:gd name="connsiteX5" fmla="*/ 272359 w 969259"/>
                  <a:gd name="connsiteY5" fmla="*/ 233240 h 346854"/>
                  <a:gd name="connsiteX6" fmla="*/ 188971 w 969259"/>
                  <a:gd name="connsiteY6" fmla="*/ 202093 h 346854"/>
                  <a:gd name="connsiteX7" fmla="*/ 129987 w 969259"/>
                  <a:gd name="connsiteY7" fmla="*/ 148626 h 346854"/>
                  <a:gd name="connsiteX8" fmla="*/ 95651 w 969259"/>
                  <a:gd name="connsiteY8" fmla="*/ 75172 h 346854"/>
                  <a:gd name="connsiteX9" fmla="*/ 57636 w 969259"/>
                  <a:gd name="connsiteY9" fmla="*/ 104235 h 346854"/>
                  <a:gd name="connsiteX10" fmla="*/ 38505 w 969259"/>
                  <a:gd name="connsiteY10" fmla="*/ 118827 h 346854"/>
                  <a:gd name="connsiteX11" fmla="*/ 0 w 969259"/>
                  <a:gd name="connsiteY11" fmla="*/ 148136 h 346854"/>
                  <a:gd name="connsiteX12" fmla="*/ 37279 w 969259"/>
                  <a:gd name="connsiteY12" fmla="*/ 234467 h 346854"/>
                  <a:gd name="connsiteX13" fmla="*/ 103254 w 969259"/>
                  <a:gd name="connsiteY13" fmla="*/ 298356 h 346854"/>
                  <a:gd name="connsiteX14" fmla="*/ 197923 w 969259"/>
                  <a:gd name="connsiteY14" fmla="*/ 336739 h 346854"/>
                  <a:gd name="connsiteX15" fmla="*/ 320920 w 969259"/>
                  <a:gd name="connsiteY15" fmla="*/ 346304 h 346854"/>
                  <a:gd name="connsiteX16" fmla="*/ 466603 w 969259"/>
                  <a:gd name="connsiteY16" fmla="*/ 324354 h 346854"/>
                  <a:gd name="connsiteX17" fmla="*/ 627002 w 969259"/>
                  <a:gd name="connsiteY17" fmla="*/ 270519 h 346854"/>
                  <a:gd name="connsiteX18" fmla="*/ 796598 w 969259"/>
                  <a:gd name="connsiteY18" fmla="*/ 185660 h 346854"/>
                  <a:gd name="connsiteX19" fmla="*/ 969259 w 969259"/>
                  <a:gd name="connsiteY19" fmla="*/ 71738 h 346854"/>
                  <a:gd name="connsiteX20" fmla="*/ 955525 w 969259"/>
                  <a:gd name="connsiteY20" fmla="*/ 42552 h 346854"/>
                  <a:gd name="connsiteX21" fmla="*/ 948780 w 969259"/>
                  <a:gd name="connsiteY21" fmla="*/ 28205 h 346854"/>
                  <a:gd name="connsiteX22" fmla="*/ 935536 w 969259"/>
                  <a:gd name="connsiteY22" fmla="*/ 0 h 34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9259" h="346854">
                    <a:moveTo>
                      <a:pt x="935659" y="123"/>
                    </a:moveTo>
                    <a:cubicBezTo>
                      <a:pt x="886853" y="36421"/>
                      <a:pt x="837556" y="69163"/>
                      <a:pt x="788382" y="97858"/>
                    </a:cubicBezTo>
                    <a:cubicBezTo>
                      <a:pt x="739453" y="126430"/>
                      <a:pt x="690892" y="150956"/>
                      <a:pt x="643312" y="171313"/>
                    </a:cubicBezTo>
                    <a:cubicBezTo>
                      <a:pt x="596099" y="191424"/>
                      <a:pt x="549991" y="207366"/>
                      <a:pt x="505477" y="218770"/>
                    </a:cubicBezTo>
                    <a:cubicBezTo>
                      <a:pt x="461453" y="230052"/>
                      <a:pt x="419391" y="237042"/>
                      <a:pt x="379537" y="239494"/>
                    </a:cubicBezTo>
                    <a:cubicBezTo>
                      <a:pt x="340173" y="241824"/>
                      <a:pt x="304488" y="239740"/>
                      <a:pt x="272359" y="233240"/>
                    </a:cubicBezTo>
                    <a:cubicBezTo>
                      <a:pt x="240721" y="226864"/>
                      <a:pt x="212884" y="216440"/>
                      <a:pt x="188971" y="202093"/>
                    </a:cubicBezTo>
                    <a:cubicBezTo>
                      <a:pt x="165426" y="187990"/>
                      <a:pt x="145683" y="169964"/>
                      <a:pt x="129987" y="148626"/>
                    </a:cubicBezTo>
                    <a:cubicBezTo>
                      <a:pt x="114535" y="127534"/>
                      <a:pt x="103008" y="103008"/>
                      <a:pt x="95651" y="75172"/>
                    </a:cubicBezTo>
                    <a:lnTo>
                      <a:pt x="57636" y="104235"/>
                    </a:lnTo>
                    <a:lnTo>
                      <a:pt x="38505" y="118827"/>
                    </a:lnTo>
                    <a:lnTo>
                      <a:pt x="0" y="148136"/>
                    </a:lnTo>
                    <a:cubicBezTo>
                      <a:pt x="7726" y="180633"/>
                      <a:pt x="20234" y="209450"/>
                      <a:pt x="37279" y="234467"/>
                    </a:cubicBezTo>
                    <a:cubicBezTo>
                      <a:pt x="54570" y="259851"/>
                      <a:pt x="76643" y="281311"/>
                      <a:pt x="103254" y="298356"/>
                    </a:cubicBezTo>
                    <a:cubicBezTo>
                      <a:pt x="130232" y="315770"/>
                      <a:pt x="161870" y="328646"/>
                      <a:pt x="197923" y="336739"/>
                    </a:cubicBezTo>
                    <a:cubicBezTo>
                      <a:pt x="234467" y="344955"/>
                      <a:pt x="275547" y="348266"/>
                      <a:pt x="320920" y="346304"/>
                    </a:cubicBezTo>
                    <a:cubicBezTo>
                      <a:pt x="366906" y="344342"/>
                      <a:pt x="415712" y="336862"/>
                      <a:pt x="466603" y="324354"/>
                    </a:cubicBezTo>
                    <a:cubicBezTo>
                      <a:pt x="518230" y="311600"/>
                      <a:pt x="571941" y="293574"/>
                      <a:pt x="627002" y="270519"/>
                    </a:cubicBezTo>
                    <a:cubicBezTo>
                      <a:pt x="682553" y="247220"/>
                      <a:pt x="739453" y="218893"/>
                      <a:pt x="796598" y="185660"/>
                    </a:cubicBezTo>
                    <a:cubicBezTo>
                      <a:pt x="854233" y="152305"/>
                      <a:pt x="911992" y="114290"/>
                      <a:pt x="969259" y="71738"/>
                    </a:cubicBezTo>
                    <a:lnTo>
                      <a:pt x="955525" y="42552"/>
                    </a:lnTo>
                    <a:lnTo>
                      <a:pt x="948780" y="28205"/>
                    </a:lnTo>
                    <a:lnTo>
                      <a:pt x="935536" y="0"/>
                    </a:lnTo>
                  </a:path>
                </a:pathLst>
              </a:custGeom>
              <a:solidFill>
                <a:srgbClr val="FDC42F"/>
              </a:solidFill>
              <a:ln w="0" cap="flat">
                <a:noFill/>
                <a:prstDash val="solid"/>
                <a:miter/>
              </a:ln>
            </p:spPr>
            <p:txBody>
              <a:bodyPr rtlCol="0" anchor="ctr"/>
              <a:lstStyle/>
              <a:p>
                <a:endParaRPr lang="en-US"/>
              </a:p>
            </p:txBody>
          </p:sp>
        </p:grpSp>
        <p:pic>
          <p:nvPicPr>
            <p:cNvPr id="359" name="Picture 358">
              <a:extLst>
                <a:ext uri="{FF2B5EF4-FFF2-40B4-BE49-F238E27FC236}">
                  <a16:creationId xmlns:a16="http://schemas.microsoft.com/office/drawing/2014/main" id="{CC581482-2060-0C4E-35E5-8328B4175565}"/>
                </a:ext>
              </a:extLst>
            </p:cNvPr>
            <p:cNvPicPr>
              <a:picLocks noChangeAspect="1"/>
            </p:cNvPicPr>
            <p:nvPr/>
          </p:nvPicPr>
          <p:blipFill>
            <a:blip r:embed="rId13"/>
            <a:stretch>
              <a:fillRect/>
            </a:stretch>
          </p:blipFill>
          <p:spPr>
            <a:xfrm>
              <a:off x="6641759" y="1164489"/>
              <a:ext cx="2404508" cy="2325045"/>
            </a:xfrm>
            <a:custGeom>
              <a:avLst/>
              <a:gdLst>
                <a:gd name="connsiteX0" fmla="*/ -310 w 2404508"/>
                <a:gd name="connsiteY0" fmla="*/ -300 h 2325045"/>
                <a:gd name="connsiteX1" fmla="*/ 2404198 w 2404508"/>
                <a:gd name="connsiteY1" fmla="*/ -300 h 2325045"/>
                <a:gd name="connsiteX2" fmla="*/ 2404198 w 2404508"/>
                <a:gd name="connsiteY2" fmla="*/ 2324745 h 2325045"/>
                <a:gd name="connsiteX3" fmla="*/ -310 w 2404508"/>
                <a:gd name="connsiteY3" fmla="*/ 2324745 h 2325045"/>
              </a:gdLst>
              <a:ahLst/>
              <a:cxnLst>
                <a:cxn ang="0">
                  <a:pos x="connsiteX0" y="connsiteY0"/>
                </a:cxn>
                <a:cxn ang="0">
                  <a:pos x="connsiteX1" y="connsiteY1"/>
                </a:cxn>
                <a:cxn ang="0">
                  <a:pos x="connsiteX2" y="connsiteY2"/>
                </a:cxn>
                <a:cxn ang="0">
                  <a:pos x="connsiteX3" y="connsiteY3"/>
                </a:cxn>
              </a:cxnLst>
              <a:rect l="l" t="t" r="r" b="b"/>
              <a:pathLst>
                <a:path w="2404508" h="2325045">
                  <a:moveTo>
                    <a:pt x="-310" y="-300"/>
                  </a:moveTo>
                  <a:lnTo>
                    <a:pt x="2404198" y="-300"/>
                  </a:lnTo>
                  <a:lnTo>
                    <a:pt x="2404198" y="2324745"/>
                  </a:lnTo>
                  <a:lnTo>
                    <a:pt x="-310" y="2324745"/>
                  </a:lnTo>
                  <a:close/>
                </a:path>
              </a:pathLst>
            </a:custGeom>
          </p:spPr>
        </p:pic>
        <p:grpSp>
          <p:nvGrpSpPr>
            <p:cNvPr id="360" name="Graphic 5">
              <a:extLst>
                <a:ext uri="{FF2B5EF4-FFF2-40B4-BE49-F238E27FC236}">
                  <a16:creationId xmlns:a16="http://schemas.microsoft.com/office/drawing/2014/main" id="{02BAE4EB-00B8-C18A-136A-A62E03826F0C}"/>
                </a:ext>
              </a:extLst>
            </p:cNvPr>
            <p:cNvGrpSpPr/>
            <p:nvPr/>
          </p:nvGrpSpPr>
          <p:grpSpPr>
            <a:xfrm>
              <a:off x="7084081" y="1606844"/>
              <a:ext cx="1518165" cy="1438463"/>
              <a:chOff x="7084081" y="1606844"/>
              <a:chExt cx="1518165" cy="1438463"/>
            </a:xfrm>
          </p:grpSpPr>
          <p:sp>
            <p:nvSpPr>
              <p:cNvPr id="361" name="Freeform: Shape 360">
                <a:extLst>
                  <a:ext uri="{FF2B5EF4-FFF2-40B4-BE49-F238E27FC236}">
                    <a16:creationId xmlns:a16="http://schemas.microsoft.com/office/drawing/2014/main" id="{2A2B0060-2E2F-6699-3222-43A30C5F96DD}"/>
                  </a:ext>
                </a:extLst>
              </p:cNvPr>
              <p:cNvSpPr/>
              <p:nvPr/>
            </p:nvSpPr>
            <p:spPr>
              <a:xfrm>
                <a:off x="7113317" y="1730912"/>
                <a:ext cx="1488930" cy="1086492"/>
              </a:xfrm>
              <a:custGeom>
                <a:avLst/>
                <a:gdLst>
                  <a:gd name="connsiteX0" fmla="*/ 1432011 w 1488930"/>
                  <a:gd name="connsiteY0" fmla="*/ 0 h 1086492"/>
                  <a:gd name="connsiteX1" fmla="*/ 1411777 w 1488930"/>
                  <a:gd name="connsiteY1" fmla="*/ 15451 h 1086492"/>
                  <a:gd name="connsiteX2" fmla="*/ 1452613 w 1488930"/>
                  <a:gd name="connsiteY2" fmla="*/ 91236 h 1086492"/>
                  <a:gd name="connsiteX3" fmla="*/ 1465979 w 1488930"/>
                  <a:gd name="connsiteY3" fmla="*/ 189216 h 1086492"/>
                  <a:gd name="connsiteX4" fmla="*/ 1448321 w 1488930"/>
                  <a:gd name="connsiteY4" fmla="*/ 308289 h 1086492"/>
                  <a:gd name="connsiteX5" fmla="*/ 1396081 w 1488930"/>
                  <a:gd name="connsiteY5" fmla="*/ 446492 h 1086492"/>
                  <a:gd name="connsiteX6" fmla="*/ 1310731 w 1488930"/>
                  <a:gd name="connsiteY6" fmla="*/ 593892 h 1086492"/>
                  <a:gd name="connsiteX7" fmla="*/ 1199016 w 1488930"/>
                  <a:gd name="connsiteY7" fmla="*/ 738349 h 1086492"/>
                  <a:gd name="connsiteX8" fmla="*/ 1066577 w 1488930"/>
                  <a:gd name="connsiteY8" fmla="*/ 874222 h 1086492"/>
                  <a:gd name="connsiteX9" fmla="*/ 919667 w 1488930"/>
                  <a:gd name="connsiteY9" fmla="*/ 995992 h 1086492"/>
                  <a:gd name="connsiteX10" fmla="*/ 926412 w 1488930"/>
                  <a:gd name="connsiteY10" fmla="*/ 1010340 h 1086492"/>
                  <a:gd name="connsiteX11" fmla="*/ 1078104 w 1488930"/>
                  <a:gd name="connsiteY11" fmla="*/ 884768 h 1086492"/>
                  <a:gd name="connsiteX12" fmla="*/ 1214712 w 1488930"/>
                  <a:gd name="connsiteY12" fmla="*/ 744480 h 1086492"/>
                  <a:gd name="connsiteX13" fmla="*/ 1329861 w 1488930"/>
                  <a:gd name="connsiteY13" fmla="*/ 595364 h 1086492"/>
                  <a:gd name="connsiteX14" fmla="*/ 1417663 w 1488930"/>
                  <a:gd name="connsiteY14" fmla="*/ 443304 h 1086492"/>
                  <a:gd name="connsiteX15" fmla="*/ 1471130 w 1488930"/>
                  <a:gd name="connsiteY15" fmla="*/ 300932 h 1086492"/>
                  <a:gd name="connsiteX16" fmla="*/ 1488911 w 1488930"/>
                  <a:gd name="connsiteY16" fmla="*/ 178425 h 1086492"/>
                  <a:gd name="connsiteX17" fmla="*/ 1474686 w 1488930"/>
                  <a:gd name="connsiteY17" fmla="*/ 77747 h 1086492"/>
                  <a:gd name="connsiteX18" fmla="*/ 1432256 w 1488930"/>
                  <a:gd name="connsiteY18" fmla="*/ 123 h 1086492"/>
                  <a:gd name="connsiteX19" fmla="*/ 539272 w 1488930"/>
                  <a:gd name="connsiteY19" fmla="*/ 188358 h 1086492"/>
                  <a:gd name="connsiteX20" fmla="*/ 419954 w 1488930"/>
                  <a:gd name="connsiteY20" fmla="*/ 288178 h 1086492"/>
                  <a:gd name="connsiteX21" fmla="*/ 309220 w 1488930"/>
                  <a:gd name="connsiteY21" fmla="*/ 397808 h 1086492"/>
                  <a:gd name="connsiteX22" fmla="*/ 209646 w 1488930"/>
                  <a:gd name="connsiteY22" fmla="*/ 515777 h 1086492"/>
                  <a:gd name="connsiteX23" fmla="*/ 123928 w 1488930"/>
                  <a:gd name="connsiteY23" fmla="*/ 640859 h 1086492"/>
                  <a:gd name="connsiteX24" fmla="*/ 58321 w 1488930"/>
                  <a:gd name="connsiteY24" fmla="*/ 765818 h 1086492"/>
                  <a:gd name="connsiteX25" fmla="*/ 16996 w 1488930"/>
                  <a:gd name="connsiteY25" fmla="*/ 883296 h 1086492"/>
                  <a:gd name="connsiteX26" fmla="*/ 318 w 1488930"/>
                  <a:gd name="connsiteY26" fmla="*/ 991087 h 1086492"/>
                  <a:gd name="connsiteX27" fmla="*/ 9147 w 1488930"/>
                  <a:gd name="connsiteY27" fmla="*/ 1086493 h 1086492"/>
                  <a:gd name="connsiteX28" fmla="*/ 28277 w 1488930"/>
                  <a:gd name="connsiteY28" fmla="*/ 1071900 h 1086492"/>
                  <a:gd name="connsiteX29" fmla="*/ 19203 w 1488930"/>
                  <a:gd name="connsiteY29" fmla="*/ 979315 h 1086492"/>
                  <a:gd name="connsiteX30" fmla="*/ 35022 w 1488930"/>
                  <a:gd name="connsiteY30" fmla="*/ 874590 h 1086492"/>
                  <a:gd name="connsiteX31" fmla="*/ 74999 w 1488930"/>
                  <a:gd name="connsiteY31" fmla="*/ 760300 h 1086492"/>
                  <a:gd name="connsiteX32" fmla="*/ 138643 w 1488930"/>
                  <a:gd name="connsiteY32" fmla="*/ 638529 h 1086492"/>
                  <a:gd name="connsiteX33" fmla="*/ 222031 w 1488930"/>
                  <a:gd name="connsiteY33" fmla="*/ 516636 h 1086492"/>
                  <a:gd name="connsiteX34" fmla="*/ 319031 w 1488930"/>
                  <a:gd name="connsiteY34" fmla="*/ 401610 h 1086492"/>
                  <a:gd name="connsiteX35" fmla="*/ 426944 w 1488930"/>
                  <a:gd name="connsiteY35" fmla="*/ 294800 h 1086492"/>
                  <a:gd name="connsiteX36" fmla="*/ 543319 w 1488930"/>
                  <a:gd name="connsiteY36" fmla="*/ 197555 h 1086492"/>
                  <a:gd name="connsiteX37" fmla="*/ 539027 w 1488930"/>
                  <a:gd name="connsiteY37" fmla="*/ 188481 h 108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88930" h="1086492">
                    <a:moveTo>
                      <a:pt x="1432011" y="0"/>
                    </a:moveTo>
                    <a:lnTo>
                      <a:pt x="1411777" y="15451"/>
                    </a:lnTo>
                    <a:cubicBezTo>
                      <a:pt x="1429681" y="37034"/>
                      <a:pt x="1443416" y="62418"/>
                      <a:pt x="1452613" y="91236"/>
                    </a:cubicBezTo>
                    <a:cubicBezTo>
                      <a:pt x="1461932" y="120422"/>
                      <a:pt x="1466470" y="153286"/>
                      <a:pt x="1465979" y="189216"/>
                    </a:cubicBezTo>
                    <a:cubicBezTo>
                      <a:pt x="1465489" y="225760"/>
                      <a:pt x="1459725" y="265492"/>
                      <a:pt x="1448321" y="308289"/>
                    </a:cubicBezTo>
                    <a:cubicBezTo>
                      <a:pt x="1436794" y="351577"/>
                      <a:pt x="1419503" y="397808"/>
                      <a:pt x="1396081" y="446492"/>
                    </a:cubicBezTo>
                    <a:cubicBezTo>
                      <a:pt x="1372413" y="495789"/>
                      <a:pt x="1343718" y="545086"/>
                      <a:pt x="1310731" y="593892"/>
                    </a:cubicBezTo>
                    <a:cubicBezTo>
                      <a:pt x="1277499" y="643066"/>
                      <a:pt x="1239974" y="691382"/>
                      <a:pt x="1199016" y="738349"/>
                    </a:cubicBezTo>
                    <a:cubicBezTo>
                      <a:pt x="1157935" y="785438"/>
                      <a:pt x="1113421" y="831056"/>
                      <a:pt x="1066577" y="874222"/>
                    </a:cubicBezTo>
                    <a:cubicBezTo>
                      <a:pt x="1019610" y="917510"/>
                      <a:pt x="970313" y="958223"/>
                      <a:pt x="919667" y="995992"/>
                    </a:cubicBezTo>
                    <a:lnTo>
                      <a:pt x="926412" y="1010340"/>
                    </a:lnTo>
                    <a:cubicBezTo>
                      <a:pt x="978774" y="971467"/>
                      <a:pt x="1029665" y="929405"/>
                      <a:pt x="1078104" y="884768"/>
                    </a:cubicBezTo>
                    <a:cubicBezTo>
                      <a:pt x="1126542" y="840131"/>
                      <a:pt x="1172406" y="793164"/>
                      <a:pt x="1214712" y="744480"/>
                    </a:cubicBezTo>
                    <a:cubicBezTo>
                      <a:pt x="1256897" y="696042"/>
                      <a:pt x="1295525" y="646132"/>
                      <a:pt x="1329861" y="595364"/>
                    </a:cubicBezTo>
                    <a:cubicBezTo>
                      <a:pt x="1363829" y="545086"/>
                      <a:pt x="1393383" y="494072"/>
                      <a:pt x="1417663" y="443304"/>
                    </a:cubicBezTo>
                    <a:cubicBezTo>
                      <a:pt x="1441699" y="393026"/>
                      <a:pt x="1459357" y="345446"/>
                      <a:pt x="1471130" y="300932"/>
                    </a:cubicBezTo>
                    <a:cubicBezTo>
                      <a:pt x="1482779" y="256908"/>
                      <a:pt x="1488543" y="215950"/>
                      <a:pt x="1488911" y="178425"/>
                    </a:cubicBezTo>
                    <a:cubicBezTo>
                      <a:pt x="1489279" y="141391"/>
                      <a:pt x="1484374" y="107791"/>
                      <a:pt x="1474686" y="77747"/>
                    </a:cubicBezTo>
                    <a:cubicBezTo>
                      <a:pt x="1465121" y="48193"/>
                      <a:pt x="1450773" y="22196"/>
                      <a:pt x="1432256" y="123"/>
                    </a:cubicBezTo>
                    <a:moveTo>
                      <a:pt x="539272" y="188358"/>
                    </a:moveTo>
                    <a:cubicBezTo>
                      <a:pt x="498314" y="219751"/>
                      <a:pt x="458337" y="253229"/>
                      <a:pt x="419954" y="288178"/>
                    </a:cubicBezTo>
                    <a:cubicBezTo>
                      <a:pt x="381449" y="323127"/>
                      <a:pt x="344415" y="359793"/>
                      <a:pt x="309220" y="397808"/>
                    </a:cubicBezTo>
                    <a:cubicBezTo>
                      <a:pt x="274026" y="435823"/>
                      <a:pt x="240548" y="475310"/>
                      <a:pt x="209646" y="515777"/>
                    </a:cubicBezTo>
                    <a:cubicBezTo>
                      <a:pt x="178498" y="556490"/>
                      <a:pt x="149680" y="598307"/>
                      <a:pt x="123928" y="640859"/>
                    </a:cubicBezTo>
                    <a:cubicBezTo>
                      <a:pt x="97931" y="683779"/>
                      <a:pt x="76103" y="725596"/>
                      <a:pt x="58321" y="765818"/>
                    </a:cubicBezTo>
                    <a:cubicBezTo>
                      <a:pt x="40418" y="806531"/>
                      <a:pt x="26683" y="845772"/>
                      <a:pt x="16996" y="883296"/>
                    </a:cubicBezTo>
                    <a:cubicBezTo>
                      <a:pt x="7185" y="921189"/>
                      <a:pt x="1667" y="957242"/>
                      <a:pt x="318" y="991087"/>
                    </a:cubicBezTo>
                    <a:cubicBezTo>
                      <a:pt x="-1031" y="1025301"/>
                      <a:pt x="1912" y="1057307"/>
                      <a:pt x="9147" y="1086493"/>
                    </a:cubicBezTo>
                    <a:lnTo>
                      <a:pt x="28277" y="1071900"/>
                    </a:lnTo>
                    <a:cubicBezTo>
                      <a:pt x="21042" y="1043572"/>
                      <a:pt x="18099" y="1012547"/>
                      <a:pt x="19203" y="979315"/>
                    </a:cubicBezTo>
                    <a:cubicBezTo>
                      <a:pt x="20429" y="946450"/>
                      <a:pt x="25702" y="911501"/>
                      <a:pt x="35022" y="874590"/>
                    </a:cubicBezTo>
                    <a:cubicBezTo>
                      <a:pt x="44342" y="838169"/>
                      <a:pt x="57586" y="800031"/>
                      <a:pt x="74999" y="760300"/>
                    </a:cubicBezTo>
                    <a:cubicBezTo>
                      <a:pt x="92167" y="721058"/>
                      <a:pt x="113382" y="680345"/>
                      <a:pt x="138643" y="638529"/>
                    </a:cubicBezTo>
                    <a:cubicBezTo>
                      <a:pt x="163660" y="597080"/>
                      <a:pt x="191742" y="556368"/>
                      <a:pt x="222031" y="516636"/>
                    </a:cubicBezTo>
                    <a:cubicBezTo>
                      <a:pt x="252198" y="477149"/>
                      <a:pt x="284695" y="438766"/>
                      <a:pt x="319031" y="401610"/>
                    </a:cubicBezTo>
                    <a:cubicBezTo>
                      <a:pt x="353244" y="364576"/>
                      <a:pt x="389420" y="328891"/>
                      <a:pt x="426944" y="294800"/>
                    </a:cubicBezTo>
                    <a:cubicBezTo>
                      <a:pt x="464469" y="260709"/>
                      <a:pt x="503465" y="228090"/>
                      <a:pt x="543319" y="197555"/>
                    </a:cubicBezTo>
                    <a:lnTo>
                      <a:pt x="539027" y="188481"/>
                    </a:ln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C46D912B-1032-9218-AF56-9ED1DF6C9E93}"/>
                  </a:ext>
                </a:extLst>
              </p:cNvPr>
              <p:cNvSpPr/>
              <p:nvPr/>
            </p:nvSpPr>
            <p:spPr>
              <a:xfrm>
                <a:off x="7644128" y="1606844"/>
                <a:ext cx="941913" cy="339648"/>
              </a:xfrm>
              <a:custGeom>
                <a:avLst/>
                <a:gdLst>
                  <a:gd name="connsiteX0" fmla="*/ 538709 w 941913"/>
                  <a:gd name="connsiteY0" fmla="*/ 20323 h 339648"/>
                  <a:gd name="connsiteX1" fmla="*/ 405289 w 941913"/>
                  <a:gd name="connsiteY1" fmla="*/ 61772 h 339648"/>
                  <a:gd name="connsiteX2" fmla="*/ 269784 w 941913"/>
                  <a:gd name="connsiteY2" fmla="*/ 122350 h 339648"/>
                  <a:gd name="connsiteX3" fmla="*/ 134156 w 941913"/>
                  <a:gd name="connsiteY3" fmla="*/ 200342 h 339648"/>
                  <a:gd name="connsiteX4" fmla="*/ 0 w 941913"/>
                  <a:gd name="connsiteY4" fmla="*/ 294521 h 339648"/>
                  <a:gd name="connsiteX5" fmla="*/ 8461 w 941913"/>
                  <a:gd name="connsiteY5" fmla="*/ 312548 h 339648"/>
                  <a:gd name="connsiteX6" fmla="*/ 12753 w 941913"/>
                  <a:gd name="connsiteY6" fmla="*/ 321622 h 339648"/>
                  <a:gd name="connsiteX7" fmla="*/ 21215 w 941913"/>
                  <a:gd name="connsiteY7" fmla="*/ 339649 h 339648"/>
                  <a:gd name="connsiteX8" fmla="*/ 139552 w 941913"/>
                  <a:gd name="connsiteY8" fmla="*/ 256874 h 339648"/>
                  <a:gd name="connsiteX9" fmla="*/ 258992 w 941913"/>
                  <a:gd name="connsiteY9" fmla="*/ 188693 h 339648"/>
                  <a:gd name="connsiteX10" fmla="*/ 377942 w 941913"/>
                  <a:gd name="connsiteY10" fmla="*/ 136207 h 339648"/>
                  <a:gd name="connsiteX11" fmla="*/ 494563 w 941913"/>
                  <a:gd name="connsiteY11" fmla="*/ 101013 h 339648"/>
                  <a:gd name="connsiteX12" fmla="*/ 603457 w 941913"/>
                  <a:gd name="connsiteY12" fmla="*/ 85439 h 339648"/>
                  <a:gd name="connsiteX13" fmla="*/ 699230 w 941913"/>
                  <a:gd name="connsiteY13" fmla="*/ 91203 h 339648"/>
                  <a:gd name="connsiteX14" fmla="*/ 779307 w 941913"/>
                  <a:gd name="connsiteY14" fmla="*/ 119162 h 339648"/>
                  <a:gd name="connsiteX15" fmla="*/ 840744 w 941913"/>
                  <a:gd name="connsiteY15" fmla="*/ 170298 h 339648"/>
                  <a:gd name="connsiteX16" fmla="*/ 880844 w 941913"/>
                  <a:gd name="connsiteY16" fmla="*/ 139641 h 339648"/>
                  <a:gd name="connsiteX17" fmla="*/ 901078 w 941913"/>
                  <a:gd name="connsiteY17" fmla="*/ 124190 h 339648"/>
                  <a:gd name="connsiteX18" fmla="*/ 941913 w 941913"/>
                  <a:gd name="connsiteY18" fmla="*/ 93042 h 339648"/>
                  <a:gd name="connsiteX19" fmla="*/ 868826 w 941913"/>
                  <a:gd name="connsiteY19" fmla="*/ 36142 h 339648"/>
                  <a:gd name="connsiteX20" fmla="*/ 775015 w 941913"/>
                  <a:gd name="connsiteY20" fmla="*/ 5975 h 339648"/>
                  <a:gd name="connsiteX21" fmla="*/ 663913 w 941913"/>
                  <a:gd name="connsiteY21" fmla="*/ 1193 h 339648"/>
                  <a:gd name="connsiteX22" fmla="*/ 538586 w 941913"/>
                  <a:gd name="connsiteY22" fmla="*/ 20568 h 33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1913" h="339648">
                    <a:moveTo>
                      <a:pt x="538709" y="20323"/>
                    </a:moveTo>
                    <a:cubicBezTo>
                      <a:pt x="495053" y="30624"/>
                      <a:pt x="450416" y="44481"/>
                      <a:pt x="405289" y="61772"/>
                    </a:cubicBezTo>
                    <a:cubicBezTo>
                      <a:pt x="360529" y="78817"/>
                      <a:pt x="315279" y="99051"/>
                      <a:pt x="269784" y="122350"/>
                    </a:cubicBezTo>
                    <a:cubicBezTo>
                      <a:pt x="224656" y="145405"/>
                      <a:pt x="179284" y="171525"/>
                      <a:pt x="134156" y="200342"/>
                    </a:cubicBezTo>
                    <a:cubicBezTo>
                      <a:pt x="89151" y="229038"/>
                      <a:pt x="44392" y="260553"/>
                      <a:pt x="0" y="294521"/>
                    </a:cubicBezTo>
                    <a:lnTo>
                      <a:pt x="8461" y="312548"/>
                    </a:lnTo>
                    <a:lnTo>
                      <a:pt x="12753" y="321622"/>
                    </a:lnTo>
                    <a:lnTo>
                      <a:pt x="21215" y="339649"/>
                    </a:lnTo>
                    <a:cubicBezTo>
                      <a:pt x="60334" y="309727"/>
                      <a:pt x="99820" y="282013"/>
                      <a:pt x="139552" y="256874"/>
                    </a:cubicBezTo>
                    <a:cubicBezTo>
                      <a:pt x="179284" y="231613"/>
                      <a:pt x="219261" y="208804"/>
                      <a:pt x="258992" y="188693"/>
                    </a:cubicBezTo>
                    <a:cubicBezTo>
                      <a:pt x="298969" y="168459"/>
                      <a:pt x="338701" y="150800"/>
                      <a:pt x="377942" y="136207"/>
                    </a:cubicBezTo>
                    <a:cubicBezTo>
                      <a:pt x="417429" y="121369"/>
                      <a:pt x="456548" y="109597"/>
                      <a:pt x="494563" y="101013"/>
                    </a:cubicBezTo>
                    <a:cubicBezTo>
                      <a:pt x="533068" y="92306"/>
                      <a:pt x="569489" y="87156"/>
                      <a:pt x="603457" y="85439"/>
                    </a:cubicBezTo>
                    <a:cubicBezTo>
                      <a:pt x="637916" y="83722"/>
                      <a:pt x="669922" y="85684"/>
                      <a:pt x="699230" y="91203"/>
                    </a:cubicBezTo>
                    <a:cubicBezTo>
                      <a:pt x="728906" y="96844"/>
                      <a:pt x="755762" y="106163"/>
                      <a:pt x="779307" y="119162"/>
                    </a:cubicBezTo>
                    <a:cubicBezTo>
                      <a:pt x="803220" y="132406"/>
                      <a:pt x="823821" y="149451"/>
                      <a:pt x="840744" y="170298"/>
                    </a:cubicBezTo>
                    <a:lnTo>
                      <a:pt x="880844" y="139641"/>
                    </a:lnTo>
                    <a:lnTo>
                      <a:pt x="901078" y="124190"/>
                    </a:lnTo>
                    <a:lnTo>
                      <a:pt x="941913" y="93042"/>
                    </a:lnTo>
                    <a:cubicBezTo>
                      <a:pt x="921679" y="69620"/>
                      <a:pt x="897153" y="50612"/>
                      <a:pt x="868826" y="36142"/>
                    </a:cubicBezTo>
                    <a:cubicBezTo>
                      <a:pt x="840990" y="21795"/>
                      <a:pt x="809596" y="11739"/>
                      <a:pt x="775015" y="5975"/>
                    </a:cubicBezTo>
                    <a:cubicBezTo>
                      <a:pt x="740924" y="212"/>
                      <a:pt x="703768" y="-1382"/>
                      <a:pt x="663913" y="1193"/>
                    </a:cubicBezTo>
                    <a:cubicBezTo>
                      <a:pt x="624672" y="3646"/>
                      <a:pt x="582733" y="10145"/>
                      <a:pt x="538586" y="20568"/>
                    </a:cubicBez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8ED95A97-0962-E326-4CD6-EEDEB36AD8D5}"/>
                  </a:ext>
                </a:extLst>
              </p:cNvPr>
              <p:cNvSpPr/>
              <p:nvPr/>
            </p:nvSpPr>
            <p:spPr>
              <a:xfrm>
                <a:off x="7084081" y="2698454"/>
                <a:ext cx="969259" cy="346854"/>
              </a:xfrm>
              <a:custGeom>
                <a:avLst/>
                <a:gdLst>
                  <a:gd name="connsiteX0" fmla="*/ 935659 w 969259"/>
                  <a:gd name="connsiteY0" fmla="*/ 123 h 346854"/>
                  <a:gd name="connsiteX1" fmla="*/ 788382 w 969259"/>
                  <a:gd name="connsiteY1" fmla="*/ 97858 h 346854"/>
                  <a:gd name="connsiteX2" fmla="*/ 643312 w 969259"/>
                  <a:gd name="connsiteY2" fmla="*/ 171313 h 346854"/>
                  <a:gd name="connsiteX3" fmla="*/ 505477 w 969259"/>
                  <a:gd name="connsiteY3" fmla="*/ 218770 h 346854"/>
                  <a:gd name="connsiteX4" fmla="*/ 379537 w 969259"/>
                  <a:gd name="connsiteY4" fmla="*/ 239494 h 346854"/>
                  <a:gd name="connsiteX5" fmla="*/ 272359 w 969259"/>
                  <a:gd name="connsiteY5" fmla="*/ 233240 h 346854"/>
                  <a:gd name="connsiteX6" fmla="*/ 188971 w 969259"/>
                  <a:gd name="connsiteY6" fmla="*/ 202093 h 346854"/>
                  <a:gd name="connsiteX7" fmla="*/ 129987 w 969259"/>
                  <a:gd name="connsiteY7" fmla="*/ 148626 h 346854"/>
                  <a:gd name="connsiteX8" fmla="*/ 95651 w 969259"/>
                  <a:gd name="connsiteY8" fmla="*/ 75172 h 346854"/>
                  <a:gd name="connsiteX9" fmla="*/ 57636 w 969259"/>
                  <a:gd name="connsiteY9" fmla="*/ 104235 h 346854"/>
                  <a:gd name="connsiteX10" fmla="*/ 38505 w 969259"/>
                  <a:gd name="connsiteY10" fmla="*/ 118827 h 346854"/>
                  <a:gd name="connsiteX11" fmla="*/ 0 w 969259"/>
                  <a:gd name="connsiteY11" fmla="*/ 148136 h 346854"/>
                  <a:gd name="connsiteX12" fmla="*/ 37279 w 969259"/>
                  <a:gd name="connsiteY12" fmla="*/ 234467 h 346854"/>
                  <a:gd name="connsiteX13" fmla="*/ 103254 w 969259"/>
                  <a:gd name="connsiteY13" fmla="*/ 298356 h 346854"/>
                  <a:gd name="connsiteX14" fmla="*/ 197923 w 969259"/>
                  <a:gd name="connsiteY14" fmla="*/ 336739 h 346854"/>
                  <a:gd name="connsiteX15" fmla="*/ 320920 w 969259"/>
                  <a:gd name="connsiteY15" fmla="*/ 346304 h 346854"/>
                  <a:gd name="connsiteX16" fmla="*/ 466603 w 969259"/>
                  <a:gd name="connsiteY16" fmla="*/ 324354 h 346854"/>
                  <a:gd name="connsiteX17" fmla="*/ 627002 w 969259"/>
                  <a:gd name="connsiteY17" fmla="*/ 270519 h 346854"/>
                  <a:gd name="connsiteX18" fmla="*/ 796598 w 969259"/>
                  <a:gd name="connsiteY18" fmla="*/ 185660 h 346854"/>
                  <a:gd name="connsiteX19" fmla="*/ 969259 w 969259"/>
                  <a:gd name="connsiteY19" fmla="*/ 71738 h 346854"/>
                  <a:gd name="connsiteX20" fmla="*/ 955525 w 969259"/>
                  <a:gd name="connsiteY20" fmla="*/ 42552 h 346854"/>
                  <a:gd name="connsiteX21" fmla="*/ 948780 w 969259"/>
                  <a:gd name="connsiteY21" fmla="*/ 28205 h 346854"/>
                  <a:gd name="connsiteX22" fmla="*/ 935536 w 969259"/>
                  <a:gd name="connsiteY22" fmla="*/ 0 h 34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9259" h="346854">
                    <a:moveTo>
                      <a:pt x="935659" y="123"/>
                    </a:moveTo>
                    <a:cubicBezTo>
                      <a:pt x="886853" y="36421"/>
                      <a:pt x="837556" y="69163"/>
                      <a:pt x="788382" y="97858"/>
                    </a:cubicBezTo>
                    <a:cubicBezTo>
                      <a:pt x="739453" y="126430"/>
                      <a:pt x="690892" y="150956"/>
                      <a:pt x="643312" y="171313"/>
                    </a:cubicBezTo>
                    <a:cubicBezTo>
                      <a:pt x="596099" y="191424"/>
                      <a:pt x="549991" y="207366"/>
                      <a:pt x="505477" y="218770"/>
                    </a:cubicBezTo>
                    <a:cubicBezTo>
                      <a:pt x="461453" y="230052"/>
                      <a:pt x="419391" y="237042"/>
                      <a:pt x="379537" y="239494"/>
                    </a:cubicBezTo>
                    <a:cubicBezTo>
                      <a:pt x="340173" y="241824"/>
                      <a:pt x="304488" y="239740"/>
                      <a:pt x="272359" y="233240"/>
                    </a:cubicBezTo>
                    <a:cubicBezTo>
                      <a:pt x="240721" y="226864"/>
                      <a:pt x="212884" y="216440"/>
                      <a:pt x="188971" y="202093"/>
                    </a:cubicBezTo>
                    <a:cubicBezTo>
                      <a:pt x="165426" y="187990"/>
                      <a:pt x="145683" y="169964"/>
                      <a:pt x="129987" y="148626"/>
                    </a:cubicBezTo>
                    <a:cubicBezTo>
                      <a:pt x="114535" y="127534"/>
                      <a:pt x="103008" y="103008"/>
                      <a:pt x="95651" y="75172"/>
                    </a:cubicBezTo>
                    <a:lnTo>
                      <a:pt x="57636" y="104235"/>
                    </a:lnTo>
                    <a:lnTo>
                      <a:pt x="38505" y="118827"/>
                    </a:lnTo>
                    <a:lnTo>
                      <a:pt x="0" y="148136"/>
                    </a:lnTo>
                    <a:cubicBezTo>
                      <a:pt x="7726" y="180633"/>
                      <a:pt x="20234" y="209450"/>
                      <a:pt x="37279" y="234467"/>
                    </a:cubicBezTo>
                    <a:cubicBezTo>
                      <a:pt x="54570" y="259851"/>
                      <a:pt x="76643" y="281311"/>
                      <a:pt x="103254" y="298356"/>
                    </a:cubicBezTo>
                    <a:cubicBezTo>
                      <a:pt x="130232" y="315770"/>
                      <a:pt x="161870" y="328646"/>
                      <a:pt x="197923" y="336739"/>
                    </a:cubicBezTo>
                    <a:cubicBezTo>
                      <a:pt x="234467" y="344955"/>
                      <a:pt x="275547" y="348266"/>
                      <a:pt x="320920" y="346304"/>
                    </a:cubicBezTo>
                    <a:cubicBezTo>
                      <a:pt x="366906" y="344342"/>
                      <a:pt x="415712" y="336862"/>
                      <a:pt x="466603" y="324354"/>
                    </a:cubicBezTo>
                    <a:cubicBezTo>
                      <a:pt x="518230" y="311600"/>
                      <a:pt x="571941" y="293574"/>
                      <a:pt x="627002" y="270519"/>
                    </a:cubicBezTo>
                    <a:cubicBezTo>
                      <a:pt x="682553" y="247220"/>
                      <a:pt x="739453" y="218893"/>
                      <a:pt x="796598" y="185660"/>
                    </a:cubicBezTo>
                    <a:cubicBezTo>
                      <a:pt x="854233" y="152305"/>
                      <a:pt x="911992" y="114290"/>
                      <a:pt x="969259" y="71738"/>
                    </a:cubicBezTo>
                    <a:lnTo>
                      <a:pt x="955525" y="42552"/>
                    </a:lnTo>
                    <a:lnTo>
                      <a:pt x="948780" y="28205"/>
                    </a:lnTo>
                    <a:lnTo>
                      <a:pt x="935536" y="0"/>
                    </a:ln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grpSp>
      </p:grpSp>
      <p:sp>
        <p:nvSpPr>
          <p:cNvPr id="368" name="Oval 367">
            <a:extLst>
              <a:ext uri="{FF2B5EF4-FFF2-40B4-BE49-F238E27FC236}">
                <a16:creationId xmlns:a16="http://schemas.microsoft.com/office/drawing/2014/main" id="{DDB40496-B2F7-1ADE-D649-4094882C8ACA}"/>
              </a:ext>
            </a:extLst>
          </p:cNvPr>
          <p:cNvSpPr/>
          <p:nvPr/>
        </p:nvSpPr>
        <p:spPr>
          <a:xfrm>
            <a:off x="7464637" y="3719500"/>
            <a:ext cx="74644" cy="74644"/>
          </a:xfrm>
          <a:prstGeom prst="ellipse">
            <a:avLst/>
          </a:prstGeom>
          <a:solidFill>
            <a:schemeClr val="tx2"/>
          </a:solidFill>
          <a:ln>
            <a:noFill/>
          </a:ln>
          <a:effectLst>
            <a:glow rad="1905000">
              <a:srgbClr val="15FFC7">
                <a:alpha val="53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9" name="Oval 368">
            <a:extLst>
              <a:ext uri="{FF2B5EF4-FFF2-40B4-BE49-F238E27FC236}">
                <a16:creationId xmlns:a16="http://schemas.microsoft.com/office/drawing/2014/main" id="{0A9083DA-41CC-1E4B-88E3-36A8BCD988B0}"/>
              </a:ext>
            </a:extLst>
          </p:cNvPr>
          <p:cNvSpPr/>
          <p:nvPr/>
        </p:nvSpPr>
        <p:spPr>
          <a:xfrm>
            <a:off x="9483699" y="3700841"/>
            <a:ext cx="74644" cy="74644"/>
          </a:xfrm>
          <a:prstGeom prst="ellipse">
            <a:avLst/>
          </a:prstGeom>
          <a:solidFill>
            <a:schemeClr val="tx2"/>
          </a:solidFill>
          <a:ln>
            <a:noFill/>
          </a:ln>
          <a:effectLst>
            <a:glow rad="1905000">
              <a:srgbClr val="15FFC7">
                <a:alpha val="53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0" name="Oval 369">
            <a:extLst>
              <a:ext uri="{FF2B5EF4-FFF2-40B4-BE49-F238E27FC236}">
                <a16:creationId xmlns:a16="http://schemas.microsoft.com/office/drawing/2014/main" id="{9A4FF427-2179-68BE-61AE-944FEF52F015}"/>
              </a:ext>
            </a:extLst>
          </p:cNvPr>
          <p:cNvSpPr/>
          <p:nvPr/>
        </p:nvSpPr>
        <p:spPr>
          <a:xfrm>
            <a:off x="9306051" y="1938931"/>
            <a:ext cx="74644" cy="74644"/>
          </a:xfrm>
          <a:prstGeom prst="ellipse">
            <a:avLst/>
          </a:prstGeom>
          <a:solidFill>
            <a:schemeClr val="tx2"/>
          </a:solidFill>
          <a:ln>
            <a:noFill/>
          </a:ln>
          <a:effectLst>
            <a:glow rad="1905000">
              <a:srgbClr val="15FFC7">
                <a:alpha val="53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1" name="Oval 370">
            <a:extLst>
              <a:ext uri="{FF2B5EF4-FFF2-40B4-BE49-F238E27FC236}">
                <a16:creationId xmlns:a16="http://schemas.microsoft.com/office/drawing/2014/main" id="{76526EC7-F6A3-8D63-BB55-10B3E33942C8}"/>
              </a:ext>
            </a:extLst>
          </p:cNvPr>
          <p:cNvSpPr/>
          <p:nvPr/>
        </p:nvSpPr>
        <p:spPr>
          <a:xfrm>
            <a:off x="7507863" y="5591647"/>
            <a:ext cx="74644" cy="74644"/>
          </a:xfrm>
          <a:prstGeom prst="ellipse">
            <a:avLst/>
          </a:prstGeom>
          <a:solidFill>
            <a:schemeClr val="tx2"/>
          </a:solidFill>
          <a:ln>
            <a:noFill/>
          </a:ln>
          <a:effectLst>
            <a:glow rad="1905000">
              <a:srgbClr val="15FFC7">
                <a:alpha val="53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2" name="Oval 371">
            <a:extLst>
              <a:ext uri="{FF2B5EF4-FFF2-40B4-BE49-F238E27FC236}">
                <a16:creationId xmlns:a16="http://schemas.microsoft.com/office/drawing/2014/main" id="{0D52D4E3-31B6-B6C9-8F78-806F337FF417}"/>
              </a:ext>
            </a:extLst>
          </p:cNvPr>
          <p:cNvSpPr/>
          <p:nvPr/>
        </p:nvSpPr>
        <p:spPr>
          <a:xfrm>
            <a:off x="9787470" y="5484081"/>
            <a:ext cx="74644" cy="74644"/>
          </a:xfrm>
          <a:prstGeom prst="ellipse">
            <a:avLst/>
          </a:prstGeom>
          <a:solidFill>
            <a:schemeClr val="tx2"/>
          </a:solidFill>
          <a:ln>
            <a:noFill/>
          </a:ln>
          <a:effectLst>
            <a:glow rad="1905000">
              <a:srgbClr val="15FFC7">
                <a:alpha val="53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Oval 373">
            <a:extLst>
              <a:ext uri="{FF2B5EF4-FFF2-40B4-BE49-F238E27FC236}">
                <a16:creationId xmlns:a16="http://schemas.microsoft.com/office/drawing/2014/main" id="{CE952463-83F3-8818-2FE6-4AFC83807CF8}"/>
              </a:ext>
            </a:extLst>
          </p:cNvPr>
          <p:cNvSpPr/>
          <p:nvPr/>
        </p:nvSpPr>
        <p:spPr>
          <a:xfrm>
            <a:off x="11867224" y="4321344"/>
            <a:ext cx="74644" cy="74644"/>
          </a:xfrm>
          <a:prstGeom prst="ellipse">
            <a:avLst/>
          </a:prstGeom>
          <a:solidFill>
            <a:schemeClr val="tx2"/>
          </a:solidFill>
          <a:ln>
            <a:noFill/>
          </a:ln>
          <a:effectLst>
            <a:glow rad="1905000">
              <a:srgbClr val="15FFC7">
                <a:alpha val="53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80" name="Graphic 379">
            <a:extLst>
              <a:ext uri="{FF2B5EF4-FFF2-40B4-BE49-F238E27FC236}">
                <a16:creationId xmlns:a16="http://schemas.microsoft.com/office/drawing/2014/main" id="{E0A064C5-6F49-890A-6320-F0163D33D459}"/>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217880" y="4428638"/>
            <a:ext cx="684097" cy="2166306"/>
          </a:xfrm>
          <a:prstGeom prst="rect">
            <a:avLst/>
          </a:prstGeom>
        </p:spPr>
      </p:pic>
    </p:spTree>
    <p:extLst>
      <p:ext uri="{BB962C8B-B14F-4D97-AF65-F5344CB8AC3E}">
        <p14:creationId xmlns:p14="http://schemas.microsoft.com/office/powerpoint/2010/main" val="25529475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374"/>
                                        </p:tgtEl>
                                        <p:attrNameLst>
                                          <p:attrName>style.visibility</p:attrName>
                                        </p:attrNameLst>
                                      </p:cBhvr>
                                      <p:to>
                                        <p:strVal val="visible"/>
                                      </p:to>
                                    </p:set>
                                    <p:animEffect transition="in" filter="fade">
                                      <p:cBhvr>
                                        <p:cTn id="7" dur="500"/>
                                        <p:tgtEl>
                                          <p:spTgt spid="374"/>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372"/>
                                        </p:tgtEl>
                                        <p:attrNameLst>
                                          <p:attrName>style.visibility</p:attrName>
                                        </p:attrNameLst>
                                      </p:cBhvr>
                                      <p:to>
                                        <p:strVal val="visible"/>
                                      </p:to>
                                    </p:set>
                                    <p:animEffect transition="in" filter="fade">
                                      <p:cBhvr>
                                        <p:cTn id="10" dur="500"/>
                                        <p:tgtEl>
                                          <p:spTgt spid="372"/>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371"/>
                                        </p:tgtEl>
                                        <p:attrNameLst>
                                          <p:attrName>style.visibility</p:attrName>
                                        </p:attrNameLst>
                                      </p:cBhvr>
                                      <p:to>
                                        <p:strVal val="visible"/>
                                      </p:to>
                                    </p:set>
                                    <p:animEffect transition="in" filter="fade">
                                      <p:cBhvr>
                                        <p:cTn id="13" dur="500"/>
                                        <p:tgtEl>
                                          <p:spTgt spid="371"/>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369"/>
                                        </p:tgtEl>
                                        <p:attrNameLst>
                                          <p:attrName>style.visibility</p:attrName>
                                        </p:attrNameLst>
                                      </p:cBhvr>
                                      <p:to>
                                        <p:strVal val="visible"/>
                                      </p:to>
                                    </p:set>
                                    <p:animEffect transition="in" filter="fade">
                                      <p:cBhvr>
                                        <p:cTn id="16" dur="500"/>
                                        <p:tgtEl>
                                          <p:spTgt spid="369"/>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370"/>
                                        </p:tgtEl>
                                        <p:attrNameLst>
                                          <p:attrName>style.visibility</p:attrName>
                                        </p:attrNameLst>
                                      </p:cBhvr>
                                      <p:to>
                                        <p:strVal val="visible"/>
                                      </p:to>
                                    </p:set>
                                    <p:animEffect transition="in" filter="fade">
                                      <p:cBhvr>
                                        <p:cTn id="19" dur="500"/>
                                        <p:tgtEl>
                                          <p:spTgt spid="37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368"/>
                                        </p:tgtEl>
                                        <p:attrNameLst>
                                          <p:attrName>style.visibility</p:attrName>
                                        </p:attrNameLst>
                                      </p:cBhvr>
                                      <p:to>
                                        <p:strVal val="visible"/>
                                      </p:to>
                                    </p:set>
                                    <p:animEffect transition="in" filter="fade">
                                      <p:cBhvr>
                                        <p:cTn id="22" dur="500"/>
                                        <p:tgtEl>
                                          <p:spTgt spid="3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 grpId="0" animBg="1"/>
      <p:bldP spid="369" grpId="0" animBg="1"/>
      <p:bldP spid="370" grpId="0" animBg="1"/>
      <p:bldP spid="371" grpId="0" animBg="1"/>
      <p:bldP spid="372" grpId="0" animBg="1"/>
      <p:bldP spid="37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 name="Google Shape;792;p69">
            <a:extLst>
              <a:ext uri="{FF2B5EF4-FFF2-40B4-BE49-F238E27FC236}">
                <a16:creationId xmlns:a16="http://schemas.microsoft.com/office/drawing/2014/main" id="{DF6B7145-7146-6E30-8F14-4FE8AC45090B}"/>
              </a:ext>
            </a:extLst>
          </p:cNvPr>
          <p:cNvSpPr txBox="1">
            <a:spLocks/>
          </p:cNvSpPr>
          <p:nvPr/>
        </p:nvSpPr>
        <p:spPr>
          <a:xfrm>
            <a:off x="719999" y="2230694"/>
            <a:ext cx="6791970" cy="75965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200" b="1" i="0" u="none" strike="noStrike" kern="0" cap="none" spc="0" normalizeH="0" baseline="0" noProof="0" dirty="0">
                <a:ln>
                  <a:noFill/>
                </a:ln>
                <a:solidFill>
                  <a:srgbClr val="FFFFFF"/>
                </a:solidFill>
                <a:effectLst/>
                <a:uLnTx/>
                <a:uFillTx/>
                <a:latin typeface="Oxanium"/>
                <a:sym typeface="Oxanium"/>
              </a:rPr>
              <a:t>Advanced Demographic Analysis</a:t>
            </a:r>
          </a:p>
        </p:txBody>
      </p:sp>
      <p:sp>
        <p:nvSpPr>
          <p:cNvPr id="648" name="Google Shape;793;p69">
            <a:extLst>
              <a:ext uri="{FF2B5EF4-FFF2-40B4-BE49-F238E27FC236}">
                <a16:creationId xmlns:a16="http://schemas.microsoft.com/office/drawing/2014/main" id="{3B92D785-7303-CD88-E093-6C80752725B9}"/>
              </a:ext>
            </a:extLst>
          </p:cNvPr>
          <p:cNvSpPr txBox="1">
            <a:spLocks/>
          </p:cNvSpPr>
          <p:nvPr/>
        </p:nvSpPr>
        <p:spPr>
          <a:xfrm>
            <a:off x="724915" y="3228033"/>
            <a:ext cx="4643936" cy="242335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1pPr>
            <a:lvl2pPr marL="914400" marR="0" lvl="1"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2pPr>
            <a:lvl3pPr marL="1371600" marR="0" lvl="2"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3pPr>
            <a:lvl4pPr marL="1828800" marR="0" lvl="3"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4pPr>
            <a:lvl5pPr marL="2286000" marR="0" lvl="4"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5pPr>
            <a:lvl6pPr marL="2743200" marR="0" lvl="5"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6pPr>
            <a:lvl7pPr marL="3200400" marR="0" lvl="6"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7pPr>
            <a:lvl8pPr marL="3657600" marR="0" lvl="7"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8pPr>
            <a:lvl9pPr marL="4114800" marR="0" lvl="8" indent="-317500" algn="l" rtl="0">
              <a:lnSpc>
                <a:spcPct val="100000"/>
              </a:lnSpc>
              <a:spcBef>
                <a:spcPts val="1600"/>
              </a:spcBef>
              <a:spcAft>
                <a:spcPts val="160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Hind" panose="02000000000000000000" pitchFamily="2" charset="0"/>
                <a:cs typeface="Hind" panose="02000000000000000000" pitchFamily="2" charset="0"/>
                <a:sym typeface="Archivo"/>
              </a:rPr>
              <a:t>With Artificial Intelligence, it will unlock a deeper set of analytics such as:</a:t>
            </a:r>
          </a:p>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endParaRPr kumimoji="0" lang="en-US" sz="1300" b="0" i="0" u="none" strike="noStrike" kern="0" cap="none" spc="0" normalizeH="0" baseline="0" noProof="0" dirty="0">
              <a:ln>
                <a:noFill/>
              </a:ln>
              <a:solidFill>
                <a:srgbClr val="FFFFFF"/>
              </a:solidFill>
              <a:effectLst/>
              <a:uLnTx/>
              <a:uFillTx/>
              <a:latin typeface="Hind" panose="02000000000000000000" pitchFamily="2" charset="0"/>
              <a:cs typeface="Hind" panose="02000000000000000000" pitchFamily="2" charset="0"/>
              <a:sym typeface="Archivo"/>
            </a:endParaRPr>
          </a:p>
          <a:p>
            <a:pPr marL="285750" marR="0" lvl="0" indent="-285750" algn="l" defTabSz="914400" rtl="0" eaLnBrk="1" fontAlgn="auto" latinLnBrk="0" hangingPunct="1">
              <a:lnSpc>
                <a:spcPct val="100000"/>
              </a:lnSpc>
              <a:spcBef>
                <a:spcPts val="0"/>
              </a:spcBef>
              <a:spcAft>
                <a:spcPts val="0"/>
              </a:spcAft>
              <a:buClr>
                <a:srgbClr val="FFFFFF"/>
              </a:buClr>
              <a:buSzPts val="1400"/>
              <a:buFont typeface="Archivo"/>
              <a:buChar char="●"/>
              <a:tabLst/>
              <a:defRPr/>
            </a:pPr>
            <a:r>
              <a:rPr kumimoji="0" lang="en-US" sz="1300" b="0" i="0" u="none" strike="noStrike" kern="0" cap="none" spc="0" normalizeH="0" baseline="0" noProof="0" dirty="0">
                <a:ln>
                  <a:noFill/>
                </a:ln>
                <a:solidFill>
                  <a:srgbClr val="FFFFFF"/>
                </a:solidFill>
                <a:effectLst/>
                <a:uLnTx/>
                <a:uFillTx/>
                <a:latin typeface="Hind" panose="02000000000000000000" pitchFamily="2" charset="0"/>
                <a:cs typeface="Hind" panose="02000000000000000000" pitchFamily="2" charset="0"/>
                <a:sym typeface="Archivo"/>
              </a:rPr>
              <a:t>Crowd Flow Analysis &amp; Predictions </a:t>
            </a:r>
          </a:p>
          <a:p>
            <a:pPr marL="285750" marR="0" lvl="0" indent="-285750" algn="l" defTabSz="914400" rtl="0" eaLnBrk="1" fontAlgn="auto" latinLnBrk="0" hangingPunct="1">
              <a:lnSpc>
                <a:spcPct val="100000"/>
              </a:lnSpc>
              <a:spcBef>
                <a:spcPts val="0"/>
              </a:spcBef>
              <a:spcAft>
                <a:spcPts val="0"/>
              </a:spcAft>
              <a:buClr>
                <a:srgbClr val="FFFFFF"/>
              </a:buClr>
              <a:buSzPts val="1400"/>
              <a:buFont typeface="Archivo"/>
              <a:buChar char="●"/>
              <a:tabLst/>
              <a:defRPr/>
            </a:pPr>
            <a:r>
              <a:rPr kumimoji="0" lang="en-US" sz="1300" b="0" i="0" u="none" strike="noStrike" kern="0" cap="none" spc="0" normalizeH="0" baseline="0" noProof="0" dirty="0">
                <a:ln>
                  <a:noFill/>
                </a:ln>
                <a:solidFill>
                  <a:srgbClr val="FFFFFF"/>
                </a:solidFill>
                <a:effectLst/>
                <a:uLnTx/>
                <a:uFillTx/>
                <a:latin typeface="Hind" panose="02000000000000000000" pitchFamily="2" charset="0"/>
                <a:cs typeface="Hind" panose="02000000000000000000" pitchFamily="2" charset="0"/>
                <a:sym typeface="Archivo"/>
              </a:rPr>
              <a:t>Zone Density Predictions </a:t>
            </a:r>
          </a:p>
          <a:p>
            <a:pPr marL="285750" marR="0" lvl="0" indent="-285750" algn="l" defTabSz="914400" rtl="0" eaLnBrk="1" fontAlgn="auto" latinLnBrk="0" hangingPunct="1">
              <a:lnSpc>
                <a:spcPct val="100000"/>
              </a:lnSpc>
              <a:spcBef>
                <a:spcPts val="0"/>
              </a:spcBef>
              <a:spcAft>
                <a:spcPts val="0"/>
              </a:spcAft>
              <a:buClr>
                <a:srgbClr val="FFFFFF"/>
              </a:buClr>
              <a:buSzPts val="1400"/>
              <a:buFont typeface="Archivo"/>
              <a:buChar char="●"/>
              <a:tabLst/>
              <a:defRPr/>
            </a:pPr>
            <a:r>
              <a:rPr kumimoji="0" lang="en-US" sz="1300" b="0" i="0" u="none" strike="noStrike" kern="0" cap="none" spc="0" normalizeH="0" baseline="0" noProof="0" dirty="0">
                <a:ln>
                  <a:noFill/>
                </a:ln>
                <a:solidFill>
                  <a:srgbClr val="FFFFFF"/>
                </a:solidFill>
                <a:effectLst/>
                <a:uLnTx/>
                <a:uFillTx/>
                <a:latin typeface="Hind" panose="02000000000000000000" pitchFamily="2" charset="0"/>
                <a:cs typeface="Hind" panose="02000000000000000000" pitchFamily="2" charset="0"/>
                <a:sym typeface="Archivo"/>
              </a:rPr>
              <a:t>Age Demographics per Zone </a:t>
            </a:r>
          </a:p>
          <a:p>
            <a:pPr marL="285750" marR="0" lvl="0" indent="-285750" algn="l" defTabSz="914400" rtl="0" eaLnBrk="1" fontAlgn="auto" latinLnBrk="0" hangingPunct="1">
              <a:lnSpc>
                <a:spcPct val="100000"/>
              </a:lnSpc>
              <a:spcBef>
                <a:spcPts val="0"/>
              </a:spcBef>
              <a:spcAft>
                <a:spcPts val="0"/>
              </a:spcAft>
              <a:buClr>
                <a:srgbClr val="FFFFFF"/>
              </a:buClr>
              <a:buSzPts val="1400"/>
              <a:buFont typeface="Archivo"/>
              <a:buChar char="●"/>
              <a:tabLst/>
              <a:defRPr/>
            </a:pPr>
            <a:r>
              <a:rPr kumimoji="0" lang="en-US" sz="1300" b="0" i="0" u="none" strike="noStrike" kern="0" cap="none" spc="0" normalizeH="0" baseline="0" noProof="0" dirty="0" err="1">
                <a:ln>
                  <a:noFill/>
                </a:ln>
                <a:solidFill>
                  <a:srgbClr val="FFFFFF"/>
                </a:solidFill>
                <a:effectLst/>
                <a:uLnTx/>
                <a:uFillTx/>
                <a:latin typeface="Hind" panose="02000000000000000000" pitchFamily="2" charset="0"/>
                <a:cs typeface="Hind" panose="02000000000000000000" pitchFamily="2" charset="0"/>
                <a:sym typeface="Archivo"/>
              </a:rPr>
              <a:t>Etc</a:t>
            </a:r>
            <a:endParaRPr kumimoji="0" lang="en-US" sz="1300" b="0" i="0" u="none" strike="noStrike" kern="0" cap="none" spc="0" normalizeH="0" baseline="0" noProof="0" dirty="0">
              <a:ln>
                <a:noFill/>
              </a:ln>
              <a:solidFill>
                <a:srgbClr val="FFFFFF"/>
              </a:solidFill>
              <a:effectLst/>
              <a:uLnTx/>
              <a:uFillTx/>
              <a:latin typeface="Hind" panose="02000000000000000000" pitchFamily="2" charset="0"/>
              <a:cs typeface="Hind" panose="02000000000000000000" pitchFamily="2" charset="0"/>
              <a:sym typeface="Archivo"/>
            </a:endParaRPr>
          </a:p>
        </p:txBody>
      </p:sp>
      <p:grpSp>
        <p:nvGrpSpPr>
          <p:cNvPr id="649" name="Graphic 5">
            <a:extLst>
              <a:ext uri="{FF2B5EF4-FFF2-40B4-BE49-F238E27FC236}">
                <a16:creationId xmlns:a16="http://schemas.microsoft.com/office/drawing/2014/main" id="{82FD81BE-138C-E0C8-E1C3-E4843133F4F8}"/>
              </a:ext>
            </a:extLst>
          </p:cNvPr>
          <p:cNvGrpSpPr/>
          <p:nvPr/>
        </p:nvGrpSpPr>
        <p:grpSpPr>
          <a:xfrm>
            <a:off x="9022722" y="3586656"/>
            <a:ext cx="4055584" cy="3505226"/>
            <a:chOff x="9022722" y="3586656"/>
            <a:chExt cx="4055584" cy="3505226"/>
          </a:xfrm>
        </p:grpSpPr>
        <p:grpSp>
          <p:nvGrpSpPr>
            <p:cNvPr id="650" name="Graphic 5">
              <a:extLst>
                <a:ext uri="{FF2B5EF4-FFF2-40B4-BE49-F238E27FC236}">
                  <a16:creationId xmlns:a16="http://schemas.microsoft.com/office/drawing/2014/main" id="{55133432-4060-EC24-0362-021026A24519}"/>
                </a:ext>
              </a:extLst>
            </p:cNvPr>
            <p:cNvGrpSpPr/>
            <p:nvPr/>
          </p:nvGrpSpPr>
          <p:grpSpPr>
            <a:xfrm>
              <a:off x="9464677" y="4030205"/>
              <a:ext cx="3169364" cy="2619560"/>
              <a:chOff x="9464677" y="4030205"/>
              <a:chExt cx="3169364" cy="2619560"/>
            </a:xfrm>
            <a:solidFill>
              <a:srgbClr val="FDC42F"/>
            </a:solidFill>
          </p:grpSpPr>
          <p:sp>
            <p:nvSpPr>
              <p:cNvPr id="659" name="Freeform: Shape 658">
                <a:extLst>
                  <a:ext uri="{FF2B5EF4-FFF2-40B4-BE49-F238E27FC236}">
                    <a16:creationId xmlns:a16="http://schemas.microsoft.com/office/drawing/2014/main" id="{01D4F615-A3D0-EB80-82A4-CF4ACA0C8030}"/>
                  </a:ext>
                </a:extLst>
              </p:cNvPr>
              <p:cNvSpPr/>
              <p:nvPr/>
            </p:nvSpPr>
            <p:spPr>
              <a:xfrm>
                <a:off x="9468781" y="4498157"/>
                <a:ext cx="1254927" cy="1978618"/>
              </a:xfrm>
              <a:custGeom>
                <a:avLst/>
                <a:gdLst>
                  <a:gd name="connsiteX0" fmla="*/ 1254682 w 1254927"/>
                  <a:gd name="connsiteY0" fmla="*/ 0 h 1978618"/>
                  <a:gd name="connsiteX1" fmla="*/ 1150693 w 1254927"/>
                  <a:gd name="connsiteY1" fmla="*/ 75417 h 1978618"/>
                  <a:gd name="connsiteX2" fmla="*/ 1049524 w 1254927"/>
                  <a:gd name="connsiteY2" fmla="*/ 154267 h 1978618"/>
                  <a:gd name="connsiteX3" fmla="*/ 950930 w 1254927"/>
                  <a:gd name="connsiteY3" fmla="*/ 236551 h 1978618"/>
                  <a:gd name="connsiteX4" fmla="*/ 854789 w 1254927"/>
                  <a:gd name="connsiteY4" fmla="*/ 322514 h 1978618"/>
                  <a:gd name="connsiteX5" fmla="*/ 709106 w 1254927"/>
                  <a:gd name="connsiteY5" fmla="*/ 464764 h 1978618"/>
                  <a:gd name="connsiteX6" fmla="*/ 573110 w 1254927"/>
                  <a:gd name="connsiteY6" fmla="*/ 613145 h 1978618"/>
                  <a:gd name="connsiteX7" fmla="*/ 447293 w 1254927"/>
                  <a:gd name="connsiteY7" fmla="*/ 767535 h 1978618"/>
                  <a:gd name="connsiteX8" fmla="*/ 332267 w 1254927"/>
                  <a:gd name="connsiteY8" fmla="*/ 927933 h 1978618"/>
                  <a:gd name="connsiteX9" fmla="*/ 245814 w 1254927"/>
                  <a:gd name="connsiteY9" fmla="*/ 1065523 h 1978618"/>
                  <a:gd name="connsiteX10" fmla="*/ 170888 w 1254927"/>
                  <a:gd name="connsiteY10" fmla="*/ 1203113 h 1978618"/>
                  <a:gd name="connsiteX11" fmla="*/ 107979 w 1254927"/>
                  <a:gd name="connsiteY11" fmla="*/ 1341193 h 1978618"/>
                  <a:gd name="connsiteX12" fmla="*/ 57701 w 1254927"/>
                  <a:gd name="connsiteY12" fmla="*/ 1480131 h 1978618"/>
                  <a:gd name="connsiteX13" fmla="*/ 23733 w 1254927"/>
                  <a:gd name="connsiteY13" fmla="*/ 1610364 h 1978618"/>
                  <a:gd name="connsiteX14" fmla="*/ 4235 w 1254927"/>
                  <a:gd name="connsiteY14" fmla="*/ 1738020 h 1978618"/>
                  <a:gd name="connsiteX15" fmla="*/ 679 w 1254927"/>
                  <a:gd name="connsiteY15" fmla="*/ 1861385 h 1978618"/>
                  <a:gd name="connsiteX16" fmla="*/ 14781 w 1254927"/>
                  <a:gd name="connsiteY16" fmla="*/ 1978618 h 1978618"/>
                  <a:gd name="connsiteX17" fmla="*/ 18092 w 1254927"/>
                  <a:gd name="connsiteY17" fmla="*/ 1975307 h 1978618"/>
                  <a:gd name="connsiteX18" fmla="*/ 21525 w 1254927"/>
                  <a:gd name="connsiteY18" fmla="*/ 1972241 h 1978618"/>
                  <a:gd name="connsiteX19" fmla="*/ 24959 w 1254927"/>
                  <a:gd name="connsiteY19" fmla="*/ 1969544 h 1978618"/>
                  <a:gd name="connsiteX20" fmla="*/ 28393 w 1254927"/>
                  <a:gd name="connsiteY20" fmla="*/ 1967214 h 1978618"/>
                  <a:gd name="connsiteX21" fmla="*/ 17969 w 1254927"/>
                  <a:gd name="connsiteY21" fmla="*/ 1721956 h 1978618"/>
                  <a:gd name="connsiteX22" fmla="*/ 74379 w 1254927"/>
                  <a:gd name="connsiteY22" fmla="*/ 1460633 h 1978618"/>
                  <a:gd name="connsiteX23" fmla="*/ 184622 w 1254927"/>
                  <a:gd name="connsiteY23" fmla="*/ 1193548 h 1978618"/>
                  <a:gd name="connsiteX24" fmla="*/ 340606 w 1254927"/>
                  <a:gd name="connsiteY24" fmla="*/ 926830 h 1978618"/>
                  <a:gd name="connsiteX25" fmla="*/ 454651 w 1254927"/>
                  <a:gd name="connsiteY25" fmla="*/ 767780 h 1978618"/>
                  <a:gd name="connsiteX26" fmla="*/ 579487 w 1254927"/>
                  <a:gd name="connsiteY26" fmla="*/ 614616 h 1978618"/>
                  <a:gd name="connsiteX27" fmla="*/ 714379 w 1254927"/>
                  <a:gd name="connsiteY27" fmla="*/ 467339 h 1978618"/>
                  <a:gd name="connsiteX28" fmla="*/ 858958 w 1254927"/>
                  <a:gd name="connsiteY28" fmla="*/ 326193 h 1978618"/>
                  <a:gd name="connsiteX29" fmla="*/ 954119 w 1254927"/>
                  <a:gd name="connsiteY29" fmla="*/ 241089 h 1978618"/>
                  <a:gd name="connsiteX30" fmla="*/ 1051731 w 1254927"/>
                  <a:gd name="connsiteY30" fmla="*/ 159540 h 1978618"/>
                  <a:gd name="connsiteX31" fmla="*/ 1151919 w 1254927"/>
                  <a:gd name="connsiteY31" fmla="*/ 81548 h 1978618"/>
                  <a:gd name="connsiteX32" fmla="*/ 1254927 w 1254927"/>
                  <a:gd name="connsiteY32" fmla="*/ 6867 h 1978618"/>
                  <a:gd name="connsiteX33" fmla="*/ 1254315 w 1254927"/>
                  <a:gd name="connsiteY33" fmla="*/ 5641 h 1978618"/>
                  <a:gd name="connsiteX34" fmla="*/ 1254069 w 1254927"/>
                  <a:gd name="connsiteY34" fmla="*/ 4047 h 1978618"/>
                  <a:gd name="connsiteX35" fmla="*/ 1254192 w 1254927"/>
                  <a:gd name="connsiteY35" fmla="*/ 2330 h 1978618"/>
                  <a:gd name="connsiteX36" fmla="*/ 1254682 w 1254927"/>
                  <a:gd name="connsiteY36" fmla="*/ 368 h 197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4927" h="1978618">
                    <a:moveTo>
                      <a:pt x="1254682" y="0"/>
                    </a:moveTo>
                    <a:cubicBezTo>
                      <a:pt x="1219610" y="24526"/>
                      <a:pt x="1184906" y="49787"/>
                      <a:pt x="1150693" y="75417"/>
                    </a:cubicBezTo>
                    <a:cubicBezTo>
                      <a:pt x="1116479" y="101046"/>
                      <a:pt x="1082756" y="127411"/>
                      <a:pt x="1049524" y="154267"/>
                    </a:cubicBezTo>
                    <a:cubicBezTo>
                      <a:pt x="1016292" y="181123"/>
                      <a:pt x="983427" y="208592"/>
                      <a:pt x="950930" y="236551"/>
                    </a:cubicBezTo>
                    <a:cubicBezTo>
                      <a:pt x="918434" y="264633"/>
                      <a:pt x="886428" y="293206"/>
                      <a:pt x="854789" y="322514"/>
                    </a:cubicBezTo>
                    <a:cubicBezTo>
                      <a:pt x="804512" y="368991"/>
                      <a:pt x="755950" y="416448"/>
                      <a:pt x="709106" y="464764"/>
                    </a:cubicBezTo>
                    <a:cubicBezTo>
                      <a:pt x="662016" y="513325"/>
                      <a:pt x="616644" y="562867"/>
                      <a:pt x="573110" y="613145"/>
                    </a:cubicBezTo>
                    <a:cubicBezTo>
                      <a:pt x="529209" y="663791"/>
                      <a:pt x="487270" y="715295"/>
                      <a:pt x="447293" y="767535"/>
                    </a:cubicBezTo>
                    <a:cubicBezTo>
                      <a:pt x="406826" y="820265"/>
                      <a:pt x="368443" y="873854"/>
                      <a:pt x="332267" y="927933"/>
                    </a:cubicBezTo>
                    <a:cubicBezTo>
                      <a:pt x="301365" y="974042"/>
                      <a:pt x="272547" y="1019905"/>
                      <a:pt x="245814" y="1065523"/>
                    </a:cubicBezTo>
                    <a:cubicBezTo>
                      <a:pt x="218713" y="1111631"/>
                      <a:pt x="193697" y="1157495"/>
                      <a:pt x="170888" y="1203113"/>
                    </a:cubicBezTo>
                    <a:cubicBezTo>
                      <a:pt x="147711" y="1249344"/>
                      <a:pt x="126741" y="1295452"/>
                      <a:pt x="107979" y="1341193"/>
                    </a:cubicBezTo>
                    <a:cubicBezTo>
                      <a:pt x="88971" y="1387669"/>
                      <a:pt x="72171" y="1434023"/>
                      <a:pt x="57701" y="1480131"/>
                    </a:cubicBezTo>
                    <a:cubicBezTo>
                      <a:pt x="43967" y="1524155"/>
                      <a:pt x="32562" y="1567689"/>
                      <a:pt x="23733" y="1610364"/>
                    </a:cubicBezTo>
                    <a:cubicBezTo>
                      <a:pt x="14658" y="1653774"/>
                      <a:pt x="8159" y="1696449"/>
                      <a:pt x="4235" y="1738020"/>
                    </a:cubicBezTo>
                    <a:cubicBezTo>
                      <a:pt x="311" y="1780327"/>
                      <a:pt x="-916" y="1821653"/>
                      <a:pt x="679" y="1861385"/>
                    </a:cubicBezTo>
                    <a:cubicBezTo>
                      <a:pt x="2395" y="1901975"/>
                      <a:pt x="7055" y="1941216"/>
                      <a:pt x="14781" y="1978618"/>
                    </a:cubicBezTo>
                    <a:cubicBezTo>
                      <a:pt x="15885" y="1977514"/>
                      <a:pt x="16988" y="1976411"/>
                      <a:pt x="18092" y="1975307"/>
                    </a:cubicBezTo>
                    <a:cubicBezTo>
                      <a:pt x="19196" y="1974204"/>
                      <a:pt x="20299" y="1973223"/>
                      <a:pt x="21525" y="1972241"/>
                    </a:cubicBezTo>
                    <a:cubicBezTo>
                      <a:pt x="22629" y="1971261"/>
                      <a:pt x="23855" y="1970402"/>
                      <a:pt x="24959" y="1969544"/>
                    </a:cubicBezTo>
                    <a:cubicBezTo>
                      <a:pt x="26063" y="1968685"/>
                      <a:pt x="27289" y="1967949"/>
                      <a:pt x="28393" y="1967214"/>
                    </a:cubicBezTo>
                    <a:cubicBezTo>
                      <a:pt x="12328" y="1891429"/>
                      <a:pt x="9263" y="1808777"/>
                      <a:pt x="17969" y="1721956"/>
                    </a:cubicBezTo>
                    <a:cubicBezTo>
                      <a:pt x="26308" y="1638445"/>
                      <a:pt x="45561" y="1550643"/>
                      <a:pt x="74379" y="1460633"/>
                    </a:cubicBezTo>
                    <a:cubicBezTo>
                      <a:pt x="102215" y="1373567"/>
                      <a:pt x="139372" y="1284048"/>
                      <a:pt x="184622" y="1193548"/>
                    </a:cubicBezTo>
                    <a:cubicBezTo>
                      <a:pt x="228768" y="1105623"/>
                      <a:pt x="280886" y="1016226"/>
                      <a:pt x="340606" y="926830"/>
                    </a:cubicBezTo>
                    <a:cubicBezTo>
                      <a:pt x="376414" y="873118"/>
                      <a:pt x="414551" y="820020"/>
                      <a:pt x="454651" y="767780"/>
                    </a:cubicBezTo>
                    <a:cubicBezTo>
                      <a:pt x="494260" y="716030"/>
                      <a:pt x="535954" y="664894"/>
                      <a:pt x="579487" y="614616"/>
                    </a:cubicBezTo>
                    <a:cubicBezTo>
                      <a:pt x="622653" y="564706"/>
                      <a:pt x="667658" y="515532"/>
                      <a:pt x="714379" y="467339"/>
                    </a:cubicBezTo>
                    <a:cubicBezTo>
                      <a:pt x="760855" y="419391"/>
                      <a:pt x="809171" y="372179"/>
                      <a:pt x="858958" y="326193"/>
                    </a:cubicBezTo>
                    <a:cubicBezTo>
                      <a:pt x="890229" y="297252"/>
                      <a:pt x="921990" y="268802"/>
                      <a:pt x="954119" y="241089"/>
                    </a:cubicBezTo>
                    <a:cubicBezTo>
                      <a:pt x="986247" y="213374"/>
                      <a:pt x="1018744" y="186151"/>
                      <a:pt x="1051731" y="159540"/>
                    </a:cubicBezTo>
                    <a:cubicBezTo>
                      <a:pt x="1084718" y="132930"/>
                      <a:pt x="1118074" y="106932"/>
                      <a:pt x="1151919" y="81548"/>
                    </a:cubicBezTo>
                    <a:cubicBezTo>
                      <a:pt x="1185765" y="56042"/>
                      <a:pt x="1220101" y="31148"/>
                      <a:pt x="1254927" y="6867"/>
                    </a:cubicBezTo>
                    <a:cubicBezTo>
                      <a:pt x="1254682" y="6499"/>
                      <a:pt x="1254437" y="6009"/>
                      <a:pt x="1254315" y="5641"/>
                    </a:cubicBezTo>
                    <a:cubicBezTo>
                      <a:pt x="1254192" y="5150"/>
                      <a:pt x="1254069" y="4660"/>
                      <a:pt x="1254069" y="4047"/>
                    </a:cubicBezTo>
                    <a:cubicBezTo>
                      <a:pt x="1254069" y="3434"/>
                      <a:pt x="1254069" y="2943"/>
                      <a:pt x="1254192" y="2330"/>
                    </a:cubicBezTo>
                    <a:cubicBezTo>
                      <a:pt x="1254192" y="1717"/>
                      <a:pt x="1254437" y="981"/>
                      <a:pt x="1254682" y="368"/>
                    </a:cubicBezTo>
                  </a:path>
                </a:pathLst>
              </a:custGeom>
              <a:solidFill>
                <a:srgbClr val="FDC42F"/>
              </a:solidFill>
              <a:ln w="0"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A77A9C13-8C80-D88D-5542-3097F5457906}"/>
                  </a:ext>
                </a:extLst>
              </p:cNvPr>
              <p:cNvSpPr/>
              <p:nvPr/>
            </p:nvSpPr>
            <p:spPr>
              <a:xfrm>
                <a:off x="10722973" y="4465447"/>
                <a:ext cx="48394" cy="41508"/>
              </a:xfrm>
              <a:custGeom>
                <a:avLst/>
                <a:gdLst>
                  <a:gd name="connsiteX0" fmla="*/ 17413 w 48394"/>
                  <a:gd name="connsiteY0" fmla="*/ 31238 h 41508"/>
                  <a:gd name="connsiteX1" fmla="*/ 13734 w 48394"/>
                  <a:gd name="connsiteY1" fmla="*/ 31606 h 41508"/>
                  <a:gd name="connsiteX2" fmla="*/ 11650 w 48394"/>
                  <a:gd name="connsiteY2" fmla="*/ 30379 h 41508"/>
                  <a:gd name="connsiteX3" fmla="*/ 11404 w 48394"/>
                  <a:gd name="connsiteY3" fmla="*/ 27682 h 41508"/>
                  <a:gd name="connsiteX4" fmla="*/ 13121 w 48394"/>
                  <a:gd name="connsiteY4" fmla="*/ 23880 h 41508"/>
                  <a:gd name="connsiteX5" fmla="*/ 16432 w 48394"/>
                  <a:gd name="connsiteY5" fmla="*/ 19588 h 41508"/>
                  <a:gd name="connsiteX6" fmla="*/ 20847 w 48394"/>
                  <a:gd name="connsiteY6" fmla="*/ 15664 h 41508"/>
                  <a:gd name="connsiteX7" fmla="*/ 25629 w 48394"/>
                  <a:gd name="connsiteY7" fmla="*/ 12476 h 41508"/>
                  <a:gd name="connsiteX8" fmla="*/ 30289 w 48394"/>
                  <a:gd name="connsiteY8" fmla="*/ 10391 h 41508"/>
                  <a:gd name="connsiteX9" fmla="*/ 33968 w 48394"/>
                  <a:gd name="connsiteY9" fmla="*/ 10023 h 41508"/>
                  <a:gd name="connsiteX10" fmla="*/ 36053 w 48394"/>
                  <a:gd name="connsiteY10" fmla="*/ 11249 h 41508"/>
                  <a:gd name="connsiteX11" fmla="*/ 36298 w 48394"/>
                  <a:gd name="connsiteY11" fmla="*/ 13947 h 41508"/>
                  <a:gd name="connsiteX12" fmla="*/ 34581 w 48394"/>
                  <a:gd name="connsiteY12" fmla="*/ 17749 h 41508"/>
                  <a:gd name="connsiteX13" fmla="*/ 31148 w 48394"/>
                  <a:gd name="connsiteY13" fmla="*/ 22041 h 41508"/>
                  <a:gd name="connsiteX14" fmla="*/ 26733 w 48394"/>
                  <a:gd name="connsiteY14" fmla="*/ 26087 h 41508"/>
                  <a:gd name="connsiteX15" fmla="*/ 21828 w 48394"/>
                  <a:gd name="connsiteY15" fmla="*/ 29276 h 41508"/>
                  <a:gd name="connsiteX16" fmla="*/ 17046 w 48394"/>
                  <a:gd name="connsiteY16" fmla="*/ 31360 h 41508"/>
                  <a:gd name="connsiteX17" fmla="*/ 36421 w 48394"/>
                  <a:gd name="connsiteY17" fmla="*/ 949 h 41508"/>
                  <a:gd name="connsiteX18" fmla="*/ 27469 w 48394"/>
                  <a:gd name="connsiteY18" fmla="*/ 4872 h 41508"/>
                  <a:gd name="connsiteX19" fmla="*/ 18272 w 48394"/>
                  <a:gd name="connsiteY19" fmla="*/ 11004 h 41508"/>
                  <a:gd name="connsiteX20" fmla="*/ 9933 w 48394"/>
                  <a:gd name="connsiteY20" fmla="*/ 18607 h 41508"/>
                  <a:gd name="connsiteX21" fmla="*/ 3434 w 48394"/>
                  <a:gd name="connsiteY21" fmla="*/ 26823 h 41508"/>
                  <a:gd name="connsiteX22" fmla="*/ 2453 w 48394"/>
                  <a:gd name="connsiteY22" fmla="*/ 28417 h 41508"/>
                  <a:gd name="connsiteX23" fmla="*/ 1717 w 48394"/>
                  <a:gd name="connsiteY23" fmla="*/ 29889 h 41508"/>
                  <a:gd name="connsiteX24" fmla="*/ 1104 w 48394"/>
                  <a:gd name="connsiteY24" fmla="*/ 31360 h 41508"/>
                  <a:gd name="connsiteX25" fmla="*/ 613 w 48394"/>
                  <a:gd name="connsiteY25" fmla="*/ 32709 h 41508"/>
                  <a:gd name="connsiteX26" fmla="*/ 123 w 48394"/>
                  <a:gd name="connsiteY26" fmla="*/ 34672 h 41508"/>
                  <a:gd name="connsiteX27" fmla="*/ 0 w 48394"/>
                  <a:gd name="connsiteY27" fmla="*/ 36388 h 41508"/>
                  <a:gd name="connsiteX28" fmla="*/ 245 w 48394"/>
                  <a:gd name="connsiteY28" fmla="*/ 37982 h 41508"/>
                  <a:gd name="connsiteX29" fmla="*/ 858 w 48394"/>
                  <a:gd name="connsiteY29" fmla="*/ 39209 h 41508"/>
                  <a:gd name="connsiteX30" fmla="*/ 2453 w 48394"/>
                  <a:gd name="connsiteY30" fmla="*/ 40680 h 41508"/>
                  <a:gd name="connsiteX31" fmla="*/ 4783 w 48394"/>
                  <a:gd name="connsiteY31" fmla="*/ 41416 h 41508"/>
                  <a:gd name="connsiteX32" fmla="*/ 7848 w 48394"/>
                  <a:gd name="connsiteY32" fmla="*/ 41416 h 41508"/>
                  <a:gd name="connsiteX33" fmla="*/ 11650 w 48394"/>
                  <a:gd name="connsiteY33" fmla="*/ 40680 h 41508"/>
                  <a:gd name="connsiteX34" fmla="*/ 20724 w 48394"/>
                  <a:gd name="connsiteY34" fmla="*/ 36756 h 41508"/>
                  <a:gd name="connsiteX35" fmla="*/ 30044 w 48394"/>
                  <a:gd name="connsiteY35" fmla="*/ 30502 h 41508"/>
                  <a:gd name="connsiteX36" fmla="*/ 38506 w 48394"/>
                  <a:gd name="connsiteY36" fmla="*/ 22899 h 41508"/>
                  <a:gd name="connsiteX37" fmla="*/ 45005 w 48394"/>
                  <a:gd name="connsiteY37" fmla="*/ 14683 h 41508"/>
                  <a:gd name="connsiteX38" fmla="*/ 48193 w 48394"/>
                  <a:gd name="connsiteY38" fmla="*/ 7448 h 41508"/>
                  <a:gd name="connsiteX39" fmla="*/ 47703 w 48394"/>
                  <a:gd name="connsiteY39" fmla="*/ 2420 h 41508"/>
                  <a:gd name="connsiteX40" fmla="*/ 43779 w 48394"/>
                  <a:gd name="connsiteY40" fmla="*/ 90 h 41508"/>
                  <a:gd name="connsiteX41" fmla="*/ 36666 w 48394"/>
                  <a:gd name="connsiteY41" fmla="*/ 949 h 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394" h="41508">
                    <a:moveTo>
                      <a:pt x="17413" y="31238"/>
                    </a:moveTo>
                    <a:cubicBezTo>
                      <a:pt x="15942" y="31606"/>
                      <a:pt x="14716" y="31728"/>
                      <a:pt x="13734" y="31606"/>
                    </a:cubicBezTo>
                    <a:cubicBezTo>
                      <a:pt x="12754" y="31483"/>
                      <a:pt x="12140" y="30992"/>
                      <a:pt x="11650" y="30379"/>
                    </a:cubicBezTo>
                    <a:cubicBezTo>
                      <a:pt x="11282" y="29766"/>
                      <a:pt x="11159" y="28785"/>
                      <a:pt x="11404" y="27682"/>
                    </a:cubicBezTo>
                    <a:cubicBezTo>
                      <a:pt x="11650" y="26578"/>
                      <a:pt x="12140" y="25352"/>
                      <a:pt x="13121" y="23880"/>
                    </a:cubicBezTo>
                    <a:cubicBezTo>
                      <a:pt x="13980" y="22409"/>
                      <a:pt x="15206" y="21060"/>
                      <a:pt x="16432" y="19588"/>
                    </a:cubicBezTo>
                    <a:cubicBezTo>
                      <a:pt x="17781" y="18239"/>
                      <a:pt x="19253" y="16890"/>
                      <a:pt x="20847" y="15664"/>
                    </a:cubicBezTo>
                    <a:cubicBezTo>
                      <a:pt x="22441" y="14437"/>
                      <a:pt x="24035" y="13334"/>
                      <a:pt x="25629" y="12476"/>
                    </a:cubicBezTo>
                    <a:cubicBezTo>
                      <a:pt x="27224" y="11617"/>
                      <a:pt x="28818" y="10881"/>
                      <a:pt x="30289" y="10391"/>
                    </a:cubicBezTo>
                    <a:cubicBezTo>
                      <a:pt x="31761" y="9900"/>
                      <a:pt x="32987" y="9778"/>
                      <a:pt x="33968" y="10023"/>
                    </a:cubicBezTo>
                    <a:cubicBezTo>
                      <a:pt x="34949" y="10268"/>
                      <a:pt x="35685" y="10636"/>
                      <a:pt x="36053" y="11249"/>
                    </a:cubicBezTo>
                    <a:cubicBezTo>
                      <a:pt x="36421" y="11862"/>
                      <a:pt x="36544" y="12844"/>
                      <a:pt x="36298" y="13947"/>
                    </a:cubicBezTo>
                    <a:cubicBezTo>
                      <a:pt x="36053" y="15051"/>
                      <a:pt x="35562" y="16277"/>
                      <a:pt x="34581" y="17749"/>
                    </a:cubicBezTo>
                    <a:cubicBezTo>
                      <a:pt x="33723" y="19220"/>
                      <a:pt x="32497" y="20692"/>
                      <a:pt x="31148" y="22041"/>
                    </a:cubicBezTo>
                    <a:cubicBezTo>
                      <a:pt x="29799" y="23390"/>
                      <a:pt x="28327" y="24861"/>
                      <a:pt x="26733" y="26087"/>
                    </a:cubicBezTo>
                    <a:cubicBezTo>
                      <a:pt x="25139" y="27314"/>
                      <a:pt x="23545" y="28417"/>
                      <a:pt x="21828" y="29276"/>
                    </a:cubicBezTo>
                    <a:cubicBezTo>
                      <a:pt x="20234" y="30134"/>
                      <a:pt x="18639" y="30870"/>
                      <a:pt x="17046" y="31360"/>
                    </a:cubicBezTo>
                    <a:moveTo>
                      <a:pt x="36421" y="949"/>
                    </a:moveTo>
                    <a:cubicBezTo>
                      <a:pt x="33600" y="1807"/>
                      <a:pt x="30534" y="3156"/>
                      <a:pt x="27469" y="4872"/>
                    </a:cubicBezTo>
                    <a:cubicBezTo>
                      <a:pt x="24403" y="6589"/>
                      <a:pt x="21215" y="8674"/>
                      <a:pt x="18272" y="11004"/>
                    </a:cubicBezTo>
                    <a:cubicBezTo>
                      <a:pt x="15329" y="13334"/>
                      <a:pt x="12386" y="15909"/>
                      <a:pt x="9933" y="18607"/>
                    </a:cubicBezTo>
                    <a:cubicBezTo>
                      <a:pt x="7358" y="21305"/>
                      <a:pt x="5151" y="24003"/>
                      <a:pt x="3434" y="26823"/>
                    </a:cubicBezTo>
                    <a:cubicBezTo>
                      <a:pt x="3066" y="27314"/>
                      <a:pt x="2821" y="27927"/>
                      <a:pt x="2453" y="28417"/>
                    </a:cubicBezTo>
                    <a:cubicBezTo>
                      <a:pt x="2207" y="28908"/>
                      <a:pt x="1962" y="29398"/>
                      <a:pt x="1717" y="29889"/>
                    </a:cubicBezTo>
                    <a:cubicBezTo>
                      <a:pt x="1471" y="30379"/>
                      <a:pt x="1226" y="30870"/>
                      <a:pt x="1104" y="31360"/>
                    </a:cubicBezTo>
                    <a:cubicBezTo>
                      <a:pt x="981" y="31851"/>
                      <a:pt x="736" y="32219"/>
                      <a:pt x="613" y="32709"/>
                    </a:cubicBezTo>
                    <a:cubicBezTo>
                      <a:pt x="368" y="33445"/>
                      <a:pt x="245" y="34058"/>
                      <a:pt x="123" y="34672"/>
                    </a:cubicBezTo>
                    <a:cubicBezTo>
                      <a:pt x="123" y="35285"/>
                      <a:pt x="0" y="35898"/>
                      <a:pt x="0" y="36388"/>
                    </a:cubicBezTo>
                    <a:cubicBezTo>
                      <a:pt x="0" y="37002"/>
                      <a:pt x="0" y="37492"/>
                      <a:pt x="245" y="37982"/>
                    </a:cubicBezTo>
                    <a:cubicBezTo>
                      <a:pt x="368" y="38473"/>
                      <a:pt x="613" y="38841"/>
                      <a:pt x="858" y="39209"/>
                    </a:cubicBezTo>
                    <a:cubicBezTo>
                      <a:pt x="1226" y="39822"/>
                      <a:pt x="1717" y="40312"/>
                      <a:pt x="2453" y="40680"/>
                    </a:cubicBezTo>
                    <a:cubicBezTo>
                      <a:pt x="3066" y="41048"/>
                      <a:pt x="3924" y="41293"/>
                      <a:pt x="4783" y="41416"/>
                    </a:cubicBezTo>
                    <a:cubicBezTo>
                      <a:pt x="5641" y="41539"/>
                      <a:pt x="6744" y="41539"/>
                      <a:pt x="7848" y="41416"/>
                    </a:cubicBezTo>
                    <a:cubicBezTo>
                      <a:pt x="8952" y="41293"/>
                      <a:pt x="10301" y="41048"/>
                      <a:pt x="11650" y="40680"/>
                    </a:cubicBezTo>
                    <a:cubicBezTo>
                      <a:pt x="14470" y="39822"/>
                      <a:pt x="17536" y="38473"/>
                      <a:pt x="20724" y="36756"/>
                    </a:cubicBezTo>
                    <a:cubicBezTo>
                      <a:pt x="23790" y="35039"/>
                      <a:pt x="26979" y="32955"/>
                      <a:pt x="30044" y="30502"/>
                    </a:cubicBezTo>
                    <a:cubicBezTo>
                      <a:pt x="33110" y="28049"/>
                      <a:pt x="35930" y="25597"/>
                      <a:pt x="38506" y="22899"/>
                    </a:cubicBezTo>
                    <a:cubicBezTo>
                      <a:pt x="41081" y="20201"/>
                      <a:pt x="43288" y="17381"/>
                      <a:pt x="45005" y="14683"/>
                    </a:cubicBezTo>
                    <a:cubicBezTo>
                      <a:pt x="46722" y="11985"/>
                      <a:pt x="47703" y="9532"/>
                      <a:pt x="48193" y="7448"/>
                    </a:cubicBezTo>
                    <a:cubicBezTo>
                      <a:pt x="48561" y="5363"/>
                      <a:pt x="48439" y="3646"/>
                      <a:pt x="47703" y="2420"/>
                    </a:cubicBezTo>
                    <a:cubicBezTo>
                      <a:pt x="46967" y="1194"/>
                      <a:pt x="45618" y="335"/>
                      <a:pt x="43779" y="90"/>
                    </a:cubicBezTo>
                    <a:cubicBezTo>
                      <a:pt x="41939" y="-155"/>
                      <a:pt x="39487" y="90"/>
                      <a:pt x="36666" y="949"/>
                    </a:cubicBezTo>
                  </a:path>
                </a:pathLst>
              </a:custGeom>
              <a:solidFill>
                <a:srgbClr val="FDC42F"/>
              </a:solidFill>
              <a:ln w="0"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12FABCC3-DA25-E649-DF06-7454914EA62F}"/>
                  </a:ext>
                </a:extLst>
              </p:cNvPr>
              <p:cNvSpPr/>
              <p:nvPr/>
            </p:nvSpPr>
            <p:spPr>
              <a:xfrm>
                <a:off x="9464677" y="6459484"/>
                <a:ext cx="58003" cy="64917"/>
              </a:xfrm>
              <a:custGeom>
                <a:avLst/>
                <a:gdLst>
                  <a:gd name="connsiteX0" fmla="*/ 18149 w 58003"/>
                  <a:gd name="connsiteY0" fmla="*/ 49419 h 64917"/>
                  <a:gd name="connsiteX1" fmla="*/ 14838 w 58003"/>
                  <a:gd name="connsiteY1" fmla="*/ 47702 h 64917"/>
                  <a:gd name="connsiteX2" fmla="*/ 13735 w 58003"/>
                  <a:gd name="connsiteY2" fmla="*/ 43778 h 64917"/>
                  <a:gd name="connsiteX3" fmla="*/ 14838 w 58003"/>
                  <a:gd name="connsiteY3" fmla="*/ 38260 h 64917"/>
                  <a:gd name="connsiteX4" fmla="*/ 18149 w 58003"/>
                  <a:gd name="connsiteY4" fmla="*/ 31638 h 64917"/>
                  <a:gd name="connsiteX5" fmla="*/ 23177 w 58003"/>
                  <a:gd name="connsiteY5" fmla="*/ 25139 h 64917"/>
                  <a:gd name="connsiteX6" fmla="*/ 28818 w 58003"/>
                  <a:gd name="connsiteY6" fmla="*/ 19866 h 64917"/>
                  <a:gd name="connsiteX7" fmla="*/ 34459 w 58003"/>
                  <a:gd name="connsiteY7" fmla="*/ 16432 h 64917"/>
                  <a:gd name="connsiteX8" fmla="*/ 39487 w 58003"/>
                  <a:gd name="connsiteY8" fmla="*/ 15329 h 64917"/>
                  <a:gd name="connsiteX9" fmla="*/ 42920 w 58003"/>
                  <a:gd name="connsiteY9" fmla="*/ 16923 h 64917"/>
                  <a:gd name="connsiteX10" fmla="*/ 44146 w 58003"/>
                  <a:gd name="connsiteY10" fmla="*/ 20847 h 64917"/>
                  <a:gd name="connsiteX11" fmla="*/ 43165 w 58003"/>
                  <a:gd name="connsiteY11" fmla="*/ 26365 h 64917"/>
                  <a:gd name="connsiteX12" fmla="*/ 39854 w 58003"/>
                  <a:gd name="connsiteY12" fmla="*/ 33110 h 64917"/>
                  <a:gd name="connsiteX13" fmla="*/ 34827 w 58003"/>
                  <a:gd name="connsiteY13" fmla="*/ 39609 h 64917"/>
                  <a:gd name="connsiteX14" fmla="*/ 29063 w 58003"/>
                  <a:gd name="connsiteY14" fmla="*/ 44882 h 64917"/>
                  <a:gd name="connsiteX15" fmla="*/ 23300 w 58003"/>
                  <a:gd name="connsiteY15" fmla="*/ 48316 h 64917"/>
                  <a:gd name="connsiteX16" fmla="*/ 18272 w 58003"/>
                  <a:gd name="connsiteY16" fmla="*/ 49297 h 64917"/>
                  <a:gd name="connsiteX17" fmla="*/ 48929 w 58003"/>
                  <a:gd name="connsiteY17" fmla="*/ 0 h 64917"/>
                  <a:gd name="connsiteX18" fmla="*/ 45250 w 58003"/>
                  <a:gd name="connsiteY18" fmla="*/ 245 h 64917"/>
                  <a:gd name="connsiteX19" fmla="*/ 41203 w 58003"/>
                  <a:gd name="connsiteY19" fmla="*/ 1349 h 64917"/>
                  <a:gd name="connsiteX20" fmla="*/ 36911 w 58003"/>
                  <a:gd name="connsiteY20" fmla="*/ 3188 h 64917"/>
                  <a:gd name="connsiteX21" fmla="*/ 32497 w 58003"/>
                  <a:gd name="connsiteY21" fmla="*/ 5764 h 64917"/>
                  <a:gd name="connsiteX22" fmla="*/ 29063 w 58003"/>
                  <a:gd name="connsiteY22" fmla="*/ 8094 h 64917"/>
                  <a:gd name="connsiteX23" fmla="*/ 25629 w 58003"/>
                  <a:gd name="connsiteY23" fmla="*/ 10791 h 64917"/>
                  <a:gd name="connsiteX24" fmla="*/ 22196 w 58003"/>
                  <a:gd name="connsiteY24" fmla="*/ 13857 h 64917"/>
                  <a:gd name="connsiteX25" fmla="*/ 18885 w 58003"/>
                  <a:gd name="connsiteY25" fmla="*/ 17168 h 64917"/>
                  <a:gd name="connsiteX26" fmla="*/ 16064 w 58003"/>
                  <a:gd name="connsiteY26" fmla="*/ 20356 h 64917"/>
                  <a:gd name="connsiteX27" fmla="*/ 13367 w 58003"/>
                  <a:gd name="connsiteY27" fmla="*/ 23667 h 64917"/>
                  <a:gd name="connsiteX28" fmla="*/ 10791 w 58003"/>
                  <a:gd name="connsiteY28" fmla="*/ 27224 h 64917"/>
                  <a:gd name="connsiteX29" fmla="*/ 8339 w 58003"/>
                  <a:gd name="connsiteY29" fmla="*/ 30902 h 64917"/>
                  <a:gd name="connsiteX30" fmla="*/ 2085 w 58003"/>
                  <a:gd name="connsiteY30" fmla="*/ 43533 h 64917"/>
                  <a:gd name="connsiteX31" fmla="*/ 0 w 58003"/>
                  <a:gd name="connsiteY31" fmla="*/ 54202 h 64917"/>
                  <a:gd name="connsiteX32" fmla="*/ 2207 w 58003"/>
                  <a:gd name="connsiteY32" fmla="*/ 61682 h 64917"/>
                  <a:gd name="connsiteX33" fmla="*/ 8584 w 58003"/>
                  <a:gd name="connsiteY33" fmla="*/ 64870 h 64917"/>
                  <a:gd name="connsiteX34" fmla="*/ 18272 w 58003"/>
                  <a:gd name="connsiteY34" fmla="*/ 62909 h 64917"/>
                  <a:gd name="connsiteX35" fmla="*/ 29308 w 58003"/>
                  <a:gd name="connsiteY35" fmla="*/ 56409 h 64917"/>
                  <a:gd name="connsiteX36" fmla="*/ 40222 w 58003"/>
                  <a:gd name="connsiteY36" fmla="*/ 46354 h 64917"/>
                  <a:gd name="connsiteX37" fmla="*/ 49787 w 58003"/>
                  <a:gd name="connsiteY37" fmla="*/ 33845 h 64917"/>
                  <a:gd name="connsiteX38" fmla="*/ 56042 w 58003"/>
                  <a:gd name="connsiteY38" fmla="*/ 21092 h 64917"/>
                  <a:gd name="connsiteX39" fmla="*/ 58003 w 58003"/>
                  <a:gd name="connsiteY39" fmla="*/ 10546 h 64917"/>
                  <a:gd name="connsiteX40" fmla="*/ 55674 w 58003"/>
                  <a:gd name="connsiteY40" fmla="*/ 3188 h 64917"/>
                  <a:gd name="connsiteX41" fmla="*/ 49174 w 58003"/>
                  <a:gd name="connsiteY41" fmla="*/ 122 h 6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003" h="64917">
                    <a:moveTo>
                      <a:pt x="18149" y="49419"/>
                    </a:moveTo>
                    <a:cubicBezTo>
                      <a:pt x="16678" y="49419"/>
                      <a:pt x="15574" y="48684"/>
                      <a:pt x="14838" y="47702"/>
                    </a:cubicBezTo>
                    <a:cubicBezTo>
                      <a:pt x="14102" y="46722"/>
                      <a:pt x="13735" y="45372"/>
                      <a:pt x="13735" y="43778"/>
                    </a:cubicBezTo>
                    <a:cubicBezTo>
                      <a:pt x="13735" y="42184"/>
                      <a:pt x="14102" y="40222"/>
                      <a:pt x="14838" y="38260"/>
                    </a:cubicBezTo>
                    <a:cubicBezTo>
                      <a:pt x="15574" y="36175"/>
                      <a:pt x="16678" y="33968"/>
                      <a:pt x="18149" y="31638"/>
                    </a:cubicBezTo>
                    <a:cubicBezTo>
                      <a:pt x="19621" y="29308"/>
                      <a:pt x="21338" y="27101"/>
                      <a:pt x="23177" y="25139"/>
                    </a:cubicBezTo>
                    <a:cubicBezTo>
                      <a:pt x="25016" y="23177"/>
                      <a:pt x="26978" y="21337"/>
                      <a:pt x="28818" y="19866"/>
                    </a:cubicBezTo>
                    <a:cubicBezTo>
                      <a:pt x="30780" y="18394"/>
                      <a:pt x="32742" y="17291"/>
                      <a:pt x="34459" y="16432"/>
                    </a:cubicBezTo>
                    <a:cubicBezTo>
                      <a:pt x="36298" y="15696"/>
                      <a:pt x="38015" y="15329"/>
                      <a:pt x="39487" y="15329"/>
                    </a:cubicBezTo>
                    <a:cubicBezTo>
                      <a:pt x="40958" y="15329"/>
                      <a:pt x="42184" y="15942"/>
                      <a:pt x="42920" y="16923"/>
                    </a:cubicBezTo>
                    <a:cubicBezTo>
                      <a:pt x="43656" y="17904"/>
                      <a:pt x="44146" y="19130"/>
                      <a:pt x="44146" y="20847"/>
                    </a:cubicBezTo>
                    <a:cubicBezTo>
                      <a:pt x="44146" y="22441"/>
                      <a:pt x="43779" y="24280"/>
                      <a:pt x="43165" y="26365"/>
                    </a:cubicBezTo>
                    <a:cubicBezTo>
                      <a:pt x="42430" y="28450"/>
                      <a:pt x="41326" y="30657"/>
                      <a:pt x="39854" y="33110"/>
                    </a:cubicBezTo>
                    <a:cubicBezTo>
                      <a:pt x="38383" y="35440"/>
                      <a:pt x="36666" y="37647"/>
                      <a:pt x="34827" y="39609"/>
                    </a:cubicBezTo>
                    <a:cubicBezTo>
                      <a:pt x="32987" y="41571"/>
                      <a:pt x="31025" y="43410"/>
                      <a:pt x="29063" y="44882"/>
                    </a:cubicBezTo>
                    <a:cubicBezTo>
                      <a:pt x="27101" y="46354"/>
                      <a:pt x="25139" y="47580"/>
                      <a:pt x="23300" y="48316"/>
                    </a:cubicBezTo>
                    <a:cubicBezTo>
                      <a:pt x="21460" y="49052"/>
                      <a:pt x="19743" y="49419"/>
                      <a:pt x="18272" y="49297"/>
                    </a:cubicBezTo>
                    <a:moveTo>
                      <a:pt x="48929" y="0"/>
                    </a:moveTo>
                    <a:cubicBezTo>
                      <a:pt x="47703" y="0"/>
                      <a:pt x="46476" y="0"/>
                      <a:pt x="45250" y="245"/>
                    </a:cubicBezTo>
                    <a:cubicBezTo>
                      <a:pt x="43901" y="490"/>
                      <a:pt x="42552" y="858"/>
                      <a:pt x="41203" y="1349"/>
                    </a:cubicBezTo>
                    <a:cubicBezTo>
                      <a:pt x="39854" y="1839"/>
                      <a:pt x="38383" y="2452"/>
                      <a:pt x="36911" y="3188"/>
                    </a:cubicBezTo>
                    <a:cubicBezTo>
                      <a:pt x="35440" y="3924"/>
                      <a:pt x="33968" y="4782"/>
                      <a:pt x="32497" y="5764"/>
                    </a:cubicBezTo>
                    <a:cubicBezTo>
                      <a:pt x="31393" y="6499"/>
                      <a:pt x="30167" y="7235"/>
                      <a:pt x="29063" y="8094"/>
                    </a:cubicBezTo>
                    <a:cubicBezTo>
                      <a:pt x="27959" y="8952"/>
                      <a:pt x="26733" y="9810"/>
                      <a:pt x="25629" y="10791"/>
                    </a:cubicBezTo>
                    <a:cubicBezTo>
                      <a:pt x="24526" y="11772"/>
                      <a:pt x="23300" y="12753"/>
                      <a:pt x="22196" y="13857"/>
                    </a:cubicBezTo>
                    <a:cubicBezTo>
                      <a:pt x="21092" y="14961"/>
                      <a:pt x="19989" y="16064"/>
                      <a:pt x="18885" y="17168"/>
                    </a:cubicBezTo>
                    <a:cubicBezTo>
                      <a:pt x="17904" y="18149"/>
                      <a:pt x="16923" y="19252"/>
                      <a:pt x="16064" y="20356"/>
                    </a:cubicBezTo>
                    <a:cubicBezTo>
                      <a:pt x="15206" y="21460"/>
                      <a:pt x="14225" y="22564"/>
                      <a:pt x="13367" y="23667"/>
                    </a:cubicBezTo>
                    <a:cubicBezTo>
                      <a:pt x="12508" y="24771"/>
                      <a:pt x="11650" y="25997"/>
                      <a:pt x="10791" y="27224"/>
                    </a:cubicBezTo>
                    <a:cubicBezTo>
                      <a:pt x="9933" y="28450"/>
                      <a:pt x="9197" y="29676"/>
                      <a:pt x="8339" y="30902"/>
                    </a:cubicBezTo>
                    <a:cubicBezTo>
                      <a:pt x="5518" y="35317"/>
                      <a:pt x="3434" y="39609"/>
                      <a:pt x="2085" y="43533"/>
                    </a:cubicBezTo>
                    <a:cubicBezTo>
                      <a:pt x="736" y="47457"/>
                      <a:pt x="0" y="51136"/>
                      <a:pt x="0" y="54202"/>
                    </a:cubicBezTo>
                    <a:cubicBezTo>
                      <a:pt x="0" y="57268"/>
                      <a:pt x="736" y="59843"/>
                      <a:pt x="2207" y="61682"/>
                    </a:cubicBezTo>
                    <a:cubicBezTo>
                      <a:pt x="3679" y="63522"/>
                      <a:pt x="5764" y="64625"/>
                      <a:pt x="8584" y="64870"/>
                    </a:cubicBezTo>
                    <a:cubicBezTo>
                      <a:pt x="11405" y="65116"/>
                      <a:pt x="14715" y="64380"/>
                      <a:pt x="18272" y="62909"/>
                    </a:cubicBezTo>
                    <a:cubicBezTo>
                      <a:pt x="21828" y="61437"/>
                      <a:pt x="25507" y="59230"/>
                      <a:pt x="29308" y="56409"/>
                    </a:cubicBezTo>
                    <a:cubicBezTo>
                      <a:pt x="32987" y="53589"/>
                      <a:pt x="36789" y="50155"/>
                      <a:pt x="40222" y="46354"/>
                    </a:cubicBezTo>
                    <a:cubicBezTo>
                      <a:pt x="43656" y="42552"/>
                      <a:pt x="46967" y="38260"/>
                      <a:pt x="49787" y="33845"/>
                    </a:cubicBezTo>
                    <a:cubicBezTo>
                      <a:pt x="52608" y="29308"/>
                      <a:pt x="54693" y="25016"/>
                      <a:pt x="56042" y="21092"/>
                    </a:cubicBezTo>
                    <a:cubicBezTo>
                      <a:pt x="57390" y="17168"/>
                      <a:pt x="58003" y="13489"/>
                      <a:pt x="58003" y="10546"/>
                    </a:cubicBezTo>
                    <a:cubicBezTo>
                      <a:pt x="58003" y="7480"/>
                      <a:pt x="57145" y="5028"/>
                      <a:pt x="55674" y="3188"/>
                    </a:cubicBezTo>
                    <a:cubicBezTo>
                      <a:pt x="54202" y="1349"/>
                      <a:pt x="51995" y="368"/>
                      <a:pt x="49174" y="122"/>
                    </a:cubicBezTo>
                  </a:path>
                </a:pathLst>
              </a:custGeom>
              <a:solidFill>
                <a:srgbClr val="FDC42F"/>
              </a:solidFill>
              <a:ln w="0"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92239ADE-0162-3BBC-33BC-780EAF544F77}"/>
                  </a:ext>
                </a:extLst>
              </p:cNvPr>
              <p:cNvSpPr/>
              <p:nvPr/>
            </p:nvSpPr>
            <p:spPr>
              <a:xfrm>
                <a:off x="11130591" y="4053872"/>
                <a:ext cx="1503450" cy="2534617"/>
              </a:xfrm>
              <a:custGeom>
                <a:avLst/>
                <a:gdLst>
                  <a:gd name="connsiteX0" fmla="*/ 1128922 w 1503450"/>
                  <a:gd name="connsiteY0" fmla="*/ 0 h 2534617"/>
                  <a:gd name="connsiteX1" fmla="*/ 1126225 w 1503450"/>
                  <a:gd name="connsiteY1" fmla="*/ 3066 h 2534617"/>
                  <a:gd name="connsiteX2" fmla="*/ 1123159 w 1503450"/>
                  <a:gd name="connsiteY2" fmla="*/ 6131 h 2534617"/>
                  <a:gd name="connsiteX3" fmla="*/ 1119848 w 1503450"/>
                  <a:gd name="connsiteY3" fmla="*/ 9075 h 2534617"/>
                  <a:gd name="connsiteX4" fmla="*/ 1116291 w 1503450"/>
                  <a:gd name="connsiteY4" fmla="*/ 11895 h 2534617"/>
                  <a:gd name="connsiteX5" fmla="*/ 1199066 w 1503450"/>
                  <a:gd name="connsiteY5" fmla="*/ 46599 h 2534617"/>
                  <a:gd name="connsiteX6" fmla="*/ 1273625 w 1503450"/>
                  <a:gd name="connsiteY6" fmla="*/ 92585 h 2534617"/>
                  <a:gd name="connsiteX7" fmla="*/ 1338986 w 1503450"/>
                  <a:gd name="connsiteY7" fmla="*/ 150466 h 2534617"/>
                  <a:gd name="connsiteX8" fmla="*/ 1394046 w 1503450"/>
                  <a:gd name="connsiteY8" fmla="*/ 220977 h 2534617"/>
                  <a:gd name="connsiteX9" fmla="*/ 1456342 w 1503450"/>
                  <a:gd name="connsiteY9" fmla="*/ 358690 h 2534617"/>
                  <a:gd name="connsiteX10" fmla="*/ 1482462 w 1503450"/>
                  <a:gd name="connsiteY10" fmla="*/ 527305 h 2534617"/>
                  <a:gd name="connsiteX11" fmla="*/ 1467501 w 1503450"/>
                  <a:gd name="connsiteY11" fmla="*/ 726086 h 2534617"/>
                  <a:gd name="connsiteX12" fmla="*/ 1406922 w 1503450"/>
                  <a:gd name="connsiteY12" fmla="*/ 953072 h 2534617"/>
                  <a:gd name="connsiteX13" fmla="*/ 1204339 w 1503450"/>
                  <a:gd name="connsiteY13" fmla="*/ 1365228 h 2534617"/>
                  <a:gd name="connsiteX14" fmla="*/ 883051 w 1503450"/>
                  <a:gd name="connsiteY14" fmla="*/ 1791241 h 2534617"/>
                  <a:gd name="connsiteX15" fmla="*/ 468566 w 1503450"/>
                  <a:gd name="connsiteY15" fmla="*/ 2189418 h 2534617"/>
                  <a:gd name="connsiteX16" fmla="*/ 0 w 1503450"/>
                  <a:gd name="connsiteY16" fmla="*/ 2517327 h 2534617"/>
                  <a:gd name="connsiteX17" fmla="*/ 1962 w 1503450"/>
                  <a:gd name="connsiteY17" fmla="*/ 2521006 h 2534617"/>
                  <a:gd name="connsiteX18" fmla="*/ 3311 w 1503450"/>
                  <a:gd name="connsiteY18" fmla="*/ 2525176 h 2534617"/>
                  <a:gd name="connsiteX19" fmla="*/ 4047 w 1503450"/>
                  <a:gd name="connsiteY19" fmla="*/ 2529713 h 2534617"/>
                  <a:gd name="connsiteX20" fmla="*/ 4170 w 1503450"/>
                  <a:gd name="connsiteY20" fmla="*/ 2534618 h 2534617"/>
                  <a:gd name="connsiteX21" fmla="*/ 237900 w 1503450"/>
                  <a:gd name="connsiteY21" fmla="*/ 2385379 h 2534617"/>
                  <a:gd name="connsiteX22" fmla="*/ 466236 w 1503450"/>
                  <a:gd name="connsiteY22" fmla="*/ 2213453 h 2534617"/>
                  <a:gd name="connsiteX23" fmla="*/ 682676 w 1503450"/>
                  <a:gd name="connsiteY23" fmla="*/ 2023501 h 2534617"/>
                  <a:gd name="connsiteX24" fmla="*/ 881089 w 1503450"/>
                  <a:gd name="connsiteY24" fmla="*/ 1820672 h 2534617"/>
                  <a:gd name="connsiteX25" fmla="*/ 1065768 w 1503450"/>
                  <a:gd name="connsiteY25" fmla="*/ 1598714 h 2534617"/>
                  <a:gd name="connsiteX26" fmla="*/ 1219177 w 1503450"/>
                  <a:gd name="connsiteY26" fmla="*/ 1377123 h 2534617"/>
                  <a:gd name="connsiteX27" fmla="*/ 1339967 w 1503450"/>
                  <a:gd name="connsiteY27" fmla="*/ 1159702 h 2534617"/>
                  <a:gd name="connsiteX28" fmla="*/ 1427892 w 1503450"/>
                  <a:gd name="connsiteY28" fmla="*/ 950129 h 2534617"/>
                  <a:gd name="connsiteX29" fmla="*/ 1488470 w 1503450"/>
                  <a:gd name="connsiteY29" fmla="*/ 720445 h 2534617"/>
                  <a:gd name="connsiteX30" fmla="*/ 1502818 w 1503450"/>
                  <a:gd name="connsiteY30" fmla="*/ 519456 h 2534617"/>
                  <a:gd name="connsiteX31" fmla="*/ 1475717 w 1503450"/>
                  <a:gd name="connsiteY31" fmla="*/ 349247 h 2534617"/>
                  <a:gd name="connsiteX32" fmla="*/ 1411950 w 1503450"/>
                  <a:gd name="connsiteY32" fmla="*/ 210431 h 2534617"/>
                  <a:gd name="connsiteX33" fmla="*/ 1355663 w 1503450"/>
                  <a:gd name="connsiteY33" fmla="*/ 139307 h 2534617"/>
                  <a:gd name="connsiteX34" fmla="*/ 1288953 w 1503450"/>
                  <a:gd name="connsiteY34" fmla="*/ 81058 h 2534617"/>
                  <a:gd name="connsiteX35" fmla="*/ 1212923 w 1503450"/>
                  <a:gd name="connsiteY35" fmla="*/ 34827 h 2534617"/>
                  <a:gd name="connsiteX36" fmla="*/ 1128677 w 1503450"/>
                  <a:gd name="connsiteY36" fmla="*/ 0 h 25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03450" h="2534617">
                    <a:moveTo>
                      <a:pt x="1128922" y="0"/>
                    </a:moveTo>
                    <a:cubicBezTo>
                      <a:pt x="1128064" y="1104"/>
                      <a:pt x="1127206" y="2085"/>
                      <a:pt x="1126225" y="3066"/>
                    </a:cubicBezTo>
                    <a:cubicBezTo>
                      <a:pt x="1125243" y="4047"/>
                      <a:pt x="1124263" y="5150"/>
                      <a:pt x="1123159" y="6131"/>
                    </a:cubicBezTo>
                    <a:cubicBezTo>
                      <a:pt x="1122055" y="7113"/>
                      <a:pt x="1120951" y="8094"/>
                      <a:pt x="1119848" y="9075"/>
                    </a:cubicBezTo>
                    <a:cubicBezTo>
                      <a:pt x="1118744" y="10056"/>
                      <a:pt x="1117518" y="11037"/>
                      <a:pt x="1116291" y="11895"/>
                    </a:cubicBezTo>
                    <a:cubicBezTo>
                      <a:pt x="1145355" y="21705"/>
                      <a:pt x="1173069" y="33355"/>
                      <a:pt x="1199066" y="46599"/>
                    </a:cubicBezTo>
                    <a:cubicBezTo>
                      <a:pt x="1225554" y="60088"/>
                      <a:pt x="1250448" y="75417"/>
                      <a:pt x="1273625" y="92585"/>
                    </a:cubicBezTo>
                    <a:cubicBezTo>
                      <a:pt x="1297169" y="109998"/>
                      <a:pt x="1318997" y="129251"/>
                      <a:pt x="1338986" y="150466"/>
                    </a:cubicBezTo>
                    <a:cubicBezTo>
                      <a:pt x="1359342" y="172048"/>
                      <a:pt x="1377736" y="195471"/>
                      <a:pt x="1394046" y="220977"/>
                    </a:cubicBezTo>
                    <a:cubicBezTo>
                      <a:pt x="1420657" y="262304"/>
                      <a:pt x="1441504" y="308289"/>
                      <a:pt x="1456342" y="358690"/>
                    </a:cubicBezTo>
                    <a:cubicBezTo>
                      <a:pt x="1471547" y="410439"/>
                      <a:pt x="1480377" y="466726"/>
                      <a:pt x="1482462" y="527305"/>
                    </a:cubicBezTo>
                    <a:cubicBezTo>
                      <a:pt x="1484669" y="589355"/>
                      <a:pt x="1479764" y="655820"/>
                      <a:pt x="1467501" y="726086"/>
                    </a:cubicBezTo>
                    <a:cubicBezTo>
                      <a:pt x="1454993" y="798069"/>
                      <a:pt x="1434882" y="873854"/>
                      <a:pt x="1406922" y="953072"/>
                    </a:cubicBezTo>
                    <a:cubicBezTo>
                      <a:pt x="1359955" y="1086370"/>
                      <a:pt x="1291651" y="1225063"/>
                      <a:pt x="1204339" y="1365228"/>
                    </a:cubicBezTo>
                    <a:cubicBezTo>
                      <a:pt x="1115065" y="1508704"/>
                      <a:pt x="1006784" y="1652180"/>
                      <a:pt x="883051" y="1791241"/>
                    </a:cubicBezTo>
                    <a:cubicBezTo>
                      <a:pt x="757847" y="1931774"/>
                      <a:pt x="618418" y="2066053"/>
                      <a:pt x="468566" y="2189418"/>
                    </a:cubicBezTo>
                    <a:cubicBezTo>
                      <a:pt x="319081" y="2312537"/>
                      <a:pt x="161380" y="2423148"/>
                      <a:pt x="0" y="2517327"/>
                    </a:cubicBezTo>
                    <a:cubicBezTo>
                      <a:pt x="736" y="2518431"/>
                      <a:pt x="1349" y="2519657"/>
                      <a:pt x="1962" y="2521006"/>
                    </a:cubicBezTo>
                    <a:cubicBezTo>
                      <a:pt x="2575" y="2522355"/>
                      <a:pt x="2943" y="2523704"/>
                      <a:pt x="3311" y="2525176"/>
                    </a:cubicBezTo>
                    <a:cubicBezTo>
                      <a:pt x="3679" y="2526647"/>
                      <a:pt x="3924" y="2528119"/>
                      <a:pt x="4047" y="2529713"/>
                    </a:cubicBezTo>
                    <a:cubicBezTo>
                      <a:pt x="4170" y="2531307"/>
                      <a:pt x="4292" y="2532901"/>
                      <a:pt x="4170" y="2534618"/>
                    </a:cubicBezTo>
                    <a:cubicBezTo>
                      <a:pt x="82529" y="2489000"/>
                      <a:pt x="160644" y="2439090"/>
                      <a:pt x="237900" y="2385379"/>
                    </a:cubicBezTo>
                    <a:cubicBezTo>
                      <a:pt x="315402" y="2331545"/>
                      <a:pt x="391800" y="2274032"/>
                      <a:pt x="466236" y="2213453"/>
                    </a:cubicBezTo>
                    <a:cubicBezTo>
                      <a:pt x="540794" y="2152752"/>
                      <a:pt x="613145" y="2089230"/>
                      <a:pt x="682676" y="2023501"/>
                    </a:cubicBezTo>
                    <a:cubicBezTo>
                      <a:pt x="752084" y="1957771"/>
                      <a:pt x="818426" y="1889957"/>
                      <a:pt x="881089" y="1820672"/>
                    </a:cubicBezTo>
                    <a:cubicBezTo>
                      <a:pt x="947431" y="1747340"/>
                      <a:pt x="1009114" y="1673150"/>
                      <a:pt x="1065768" y="1598714"/>
                    </a:cubicBezTo>
                    <a:cubicBezTo>
                      <a:pt x="1121933" y="1524891"/>
                      <a:pt x="1173069" y="1450823"/>
                      <a:pt x="1219177" y="1377123"/>
                    </a:cubicBezTo>
                    <a:cubicBezTo>
                      <a:pt x="1264673" y="1304159"/>
                      <a:pt x="1304895" y="1231685"/>
                      <a:pt x="1339967" y="1159702"/>
                    </a:cubicBezTo>
                    <a:cubicBezTo>
                      <a:pt x="1374426" y="1088945"/>
                      <a:pt x="1403856" y="1018924"/>
                      <a:pt x="1427892" y="950129"/>
                    </a:cubicBezTo>
                    <a:cubicBezTo>
                      <a:pt x="1455974" y="869930"/>
                      <a:pt x="1476085" y="793164"/>
                      <a:pt x="1488470" y="720445"/>
                    </a:cubicBezTo>
                    <a:cubicBezTo>
                      <a:pt x="1500611" y="649321"/>
                      <a:pt x="1505270" y="582242"/>
                      <a:pt x="1502818" y="519456"/>
                    </a:cubicBezTo>
                    <a:cubicBezTo>
                      <a:pt x="1500488" y="458264"/>
                      <a:pt x="1491291" y="401487"/>
                      <a:pt x="1475717" y="349247"/>
                    </a:cubicBezTo>
                    <a:cubicBezTo>
                      <a:pt x="1460511" y="298356"/>
                      <a:pt x="1439174" y="252003"/>
                      <a:pt x="1411950" y="210431"/>
                    </a:cubicBezTo>
                    <a:cubicBezTo>
                      <a:pt x="1395150" y="184802"/>
                      <a:pt x="1376388" y="161012"/>
                      <a:pt x="1355663" y="139307"/>
                    </a:cubicBezTo>
                    <a:cubicBezTo>
                      <a:pt x="1335307" y="117969"/>
                      <a:pt x="1312988" y="98594"/>
                      <a:pt x="1288953" y="81058"/>
                    </a:cubicBezTo>
                    <a:cubicBezTo>
                      <a:pt x="1265286" y="63890"/>
                      <a:pt x="1239902" y="48439"/>
                      <a:pt x="1212923" y="34827"/>
                    </a:cubicBezTo>
                    <a:cubicBezTo>
                      <a:pt x="1186435" y="21460"/>
                      <a:pt x="1158231" y="9933"/>
                      <a:pt x="1128677" y="0"/>
                    </a:cubicBezTo>
                  </a:path>
                </a:pathLst>
              </a:custGeom>
              <a:solidFill>
                <a:srgbClr val="FDC42F"/>
              </a:solidFill>
              <a:ln w="0"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63F0F6EB-3B37-B636-5FA6-1863DDB0BA14}"/>
                  </a:ext>
                </a:extLst>
              </p:cNvPr>
              <p:cNvSpPr/>
              <p:nvPr/>
            </p:nvSpPr>
            <p:spPr>
              <a:xfrm>
                <a:off x="12197469" y="4030205"/>
                <a:ext cx="68799" cy="50645"/>
              </a:xfrm>
              <a:custGeom>
                <a:avLst/>
                <a:gdLst>
                  <a:gd name="connsiteX0" fmla="*/ 28567 w 68799"/>
                  <a:gd name="connsiteY0" fmla="*/ 37770 h 50645"/>
                  <a:gd name="connsiteX1" fmla="*/ 22313 w 68799"/>
                  <a:gd name="connsiteY1" fmla="*/ 38751 h 50645"/>
                  <a:gd name="connsiteX2" fmla="*/ 18021 w 68799"/>
                  <a:gd name="connsiteY2" fmla="*/ 37647 h 50645"/>
                  <a:gd name="connsiteX3" fmla="*/ 16059 w 68799"/>
                  <a:gd name="connsiteY3" fmla="*/ 34827 h 50645"/>
                  <a:gd name="connsiteX4" fmla="*/ 16917 w 68799"/>
                  <a:gd name="connsiteY4" fmla="*/ 30412 h 50645"/>
                  <a:gd name="connsiteX5" fmla="*/ 20351 w 68799"/>
                  <a:gd name="connsiteY5" fmla="*/ 25262 h 50645"/>
                  <a:gd name="connsiteX6" fmla="*/ 25746 w 68799"/>
                  <a:gd name="connsiteY6" fmla="*/ 20234 h 50645"/>
                  <a:gd name="connsiteX7" fmla="*/ 32369 w 68799"/>
                  <a:gd name="connsiteY7" fmla="*/ 16064 h 50645"/>
                  <a:gd name="connsiteX8" fmla="*/ 39358 w 68799"/>
                  <a:gd name="connsiteY8" fmla="*/ 13121 h 50645"/>
                  <a:gd name="connsiteX9" fmla="*/ 45612 w 68799"/>
                  <a:gd name="connsiteY9" fmla="*/ 12140 h 50645"/>
                  <a:gd name="connsiteX10" fmla="*/ 49904 w 68799"/>
                  <a:gd name="connsiteY10" fmla="*/ 13244 h 50645"/>
                  <a:gd name="connsiteX11" fmla="*/ 51866 w 68799"/>
                  <a:gd name="connsiteY11" fmla="*/ 16064 h 50645"/>
                  <a:gd name="connsiteX12" fmla="*/ 51131 w 68799"/>
                  <a:gd name="connsiteY12" fmla="*/ 20479 h 50645"/>
                  <a:gd name="connsiteX13" fmla="*/ 47697 w 68799"/>
                  <a:gd name="connsiteY13" fmla="*/ 25629 h 50645"/>
                  <a:gd name="connsiteX14" fmla="*/ 42301 w 68799"/>
                  <a:gd name="connsiteY14" fmla="*/ 30657 h 50645"/>
                  <a:gd name="connsiteX15" fmla="*/ 35679 w 68799"/>
                  <a:gd name="connsiteY15" fmla="*/ 34827 h 50645"/>
                  <a:gd name="connsiteX16" fmla="*/ 28567 w 68799"/>
                  <a:gd name="connsiteY16" fmla="*/ 37770 h 50645"/>
                  <a:gd name="connsiteX17" fmla="*/ 44631 w 68799"/>
                  <a:gd name="connsiteY17" fmla="*/ 1962 h 50645"/>
                  <a:gd name="connsiteX18" fmla="*/ 31142 w 68799"/>
                  <a:gd name="connsiteY18" fmla="*/ 7480 h 50645"/>
                  <a:gd name="connsiteX19" fmla="*/ 18634 w 68799"/>
                  <a:gd name="connsiteY19" fmla="*/ 15451 h 50645"/>
                  <a:gd name="connsiteX20" fmla="*/ 8333 w 68799"/>
                  <a:gd name="connsiteY20" fmla="*/ 24894 h 50645"/>
                  <a:gd name="connsiteX21" fmla="*/ 1711 w 68799"/>
                  <a:gd name="connsiteY21" fmla="*/ 34704 h 50645"/>
                  <a:gd name="connsiteX22" fmla="*/ 117 w 68799"/>
                  <a:gd name="connsiteY22" fmla="*/ 43043 h 50645"/>
                  <a:gd name="connsiteX23" fmla="*/ 3673 w 68799"/>
                  <a:gd name="connsiteY23" fmla="*/ 48561 h 50645"/>
                  <a:gd name="connsiteX24" fmla="*/ 11767 w 68799"/>
                  <a:gd name="connsiteY24" fmla="*/ 50646 h 50645"/>
                  <a:gd name="connsiteX25" fmla="*/ 23662 w 68799"/>
                  <a:gd name="connsiteY25" fmla="*/ 48806 h 50645"/>
                  <a:gd name="connsiteX26" fmla="*/ 30406 w 68799"/>
                  <a:gd name="connsiteY26" fmla="*/ 46476 h 50645"/>
                  <a:gd name="connsiteX27" fmla="*/ 37028 w 68799"/>
                  <a:gd name="connsiteY27" fmla="*/ 43411 h 50645"/>
                  <a:gd name="connsiteX28" fmla="*/ 43528 w 68799"/>
                  <a:gd name="connsiteY28" fmla="*/ 39732 h 50645"/>
                  <a:gd name="connsiteX29" fmla="*/ 49659 w 68799"/>
                  <a:gd name="connsiteY29" fmla="*/ 35562 h 50645"/>
                  <a:gd name="connsiteX30" fmla="*/ 53216 w 68799"/>
                  <a:gd name="connsiteY30" fmla="*/ 32742 h 50645"/>
                  <a:gd name="connsiteX31" fmla="*/ 56526 w 68799"/>
                  <a:gd name="connsiteY31" fmla="*/ 29799 h 50645"/>
                  <a:gd name="connsiteX32" fmla="*/ 59592 w 68799"/>
                  <a:gd name="connsiteY32" fmla="*/ 26733 h 50645"/>
                  <a:gd name="connsiteX33" fmla="*/ 62290 w 68799"/>
                  <a:gd name="connsiteY33" fmla="*/ 23667 h 50645"/>
                  <a:gd name="connsiteX34" fmla="*/ 63762 w 68799"/>
                  <a:gd name="connsiteY34" fmla="*/ 21705 h 50645"/>
                  <a:gd name="connsiteX35" fmla="*/ 65110 w 68799"/>
                  <a:gd name="connsiteY35" fmla="*/ 19743 h 50645"/>
                  <a:gd name="connsiteX36" fmla="*/ 66214 w 68799"/>
                  <a:gd name="connsiteY36" fmla="*/ 17781 h 50645"/>
                  <a:gd name="connsiteX37" fmla="*/ 67195 w 68799"/>
                  <a:gd name="connsiteY37" fmla="*/ 15819 h 50645"/>
                  <a:gd name="connsiteX38" fmla="*/ 68667 w 68799"/>
                  <a:gd name="connsiteY38" fmla="*/ 7358 h 50645"/>
                  <a:gd name="connsiteX39" fmla="*/ 64988 w 68799"/>
                  <a:gd name="connsiteY39" fmla="*/ 1962 h 50645"/>
                  <a:gd name="connsiteX40" fmla="*/ 56772 w 68799"/>
                  <a:gd name="connsiteY40" fmla="*/ 0 h 50645"/>
                  <a:gd name="connsiteX41" fmla="*/ 44877 w 68799"/>
                  <a:gd name="connsiteY41" fmla="*/ 1839 h 5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799" h="50645">
                    <a:moveTo>
                      <a:pt x="28567" y="37770"/>
                    </a:moveTo>
                    <a:cubicBezTo>
                      <a:pt x="26237" y="38505"/>
                      <a:pt x="24152" y="38751"/>
                      <a:pt x="22313" y="38751"/>
                    </a:cubicBezTo>
                    <a:cubicBezTo>
                      <a:pt x="20474" y="38751"/>
                      <a:pt x="19124" y="38383"/>
                      <a:pt x="18021" y="37647"/>
                    </a:cubicBezTo>
                    <a:cubicBezTo>
                      <a:pt x="16917" y="36911"/>
                      <a:pt x="16304" y="36053"/>
                      <a:pt x="16059" y="34827"/>
                    </a:cubicBezTo>
                    <a:cubicBezTo>
                      <a:pt x="15814" y="33600"/>
                      <a:pt x="16059" y="32129"/>
                      <a:pt x="16917" y="30412"/>
                    </a:cubicBezTo>
                    <a:cubicBezTo>
                      <a:pt x="17653" y="28695"/>
                      <a:pt x="18879" y="26978"/>
                      <a:pt x="20351" y="25262"/>
                    </a:cubicBezTo>
                    <a:cubicBezTo>
                      <a:pt x="21822" y="23545"/>
                      <a:pt x="23662" y="21828"/>
                      <a:pt x="25746" y="20234"/>
                    </a:cubicBezTo>
                    <a:cubicBezTo>
                      <a:pt x="27831" y="18640"/>
                      <a:pt x="30039" y="17291"/>
                      <a:pt x="32369" y="16064"/>
                    </a:cubicBezTo>
                    <a:cubicBezTo>
                      <a:pt x="34699" y="14838"/>
                      <a:pt x="37028" y="13857"/>
                      <a:pt x="39358" y="13121"/>
                    </a:cubicBezTo>
                    <a:cubicBezTo>
                      <a:pt x="41688" y="12385"/>
                      <a:pt x="43773" y="12140"/>
                      <a:pt x="45612" y="12140"/>
                    </a:cubicBezTo>
                    <a:cubicBezTo>
                      <a:pt x="47329" y="12140"/>
                      <a:pt x="48801" y="12508"/>
                      <a:pt x="49904" y="13244"/>
                    </a:cubicBezTo>
                    <a:cubicBezTo>
                      <a:pt x="51008" y="13980"/>
                      <a:pt x="51621" y="14838"/>
                      <a:pt x="51866" y="16064"/>
                    </a:cubicBezTo>
                    <a:cubicBezTo>
                      <a:pt x="52112" y="17291"/>
                      <a:pt x="51866" y="18762"/>
                      <a:pt x="51131" y="20479"/>
                    </a:cubicBezTo>
                    <a:cubicBezTo>
                      <a:pt x="50395" y="22196"/>
                      <a:pt x="49169" y="23913"/>
                      <a:pt x="47697" y="25629"/>
                    </a:cubicBezTo>
                    <a:cubicBezTo>
                      <a:pt x="46226" y="27346"/>
                      <a:pt x="44264" y="29063"/>
                      <a:pt x="42301" y="30657"/>
                    </a:cubicBezTo>
                    <a:cubicBezTo>
                      <a:pt x="40217" y="32251"/>
                      <a:pt x="38009" y="33723"/>
                      <a:pt x="35679" y="34827"/>
                    </a:cubicBezTo>
                    <a:cubicBezTo>
                      <a:pt x="33349" y="36053"/>
                      <a:pt x="30897" y="37034"/>
                      <a:pt x="28567" y="37770"/>
                    </a:cubicBezTo>
                    <a:moveTo>
                      <a:pt x="44631" y="1962"/>
                    </a:moveTo>
                    <a:cubicBezTo>
                      <a:pt x="40217" y="3311"/>
                      <a:pt x="35557" y="5150"/>
                      <a:pt x="31142" y="7480"/>
                    </a:cubicBezTo>
                    <a:cubicBezTo>
                      <a:pt x="26728" y="9810"/>
                      <a:pt x="22436" y="12508"/>
                      <a:pt x="18634" y="15451"/>
                    </a:cubicBezTo>
                    <a:cubicBezTo>
                      <a:pt x="14710" y="18394"/>
                      <a:pt x="11276" y="21583"/>
                      <a:pt x="8333" y="24894"/>
                    </a:cubicBezTo>
                    <a:cubicBezTo>
                      <a:pt x="5390" y="28205"/>
                      <a:pt x="3183" y="31516"/>
                      <a:pt x="1711" y="34704"/>
                    </a:cubicBezTo>
                    <a:cubicBezTo>
                      <a:pt x="240" y="37892"/>
                      <a:pt x="-251" y="40713"/>
                      <a:pt x="117" y="43043"/>
                    </a:cubicBezTo>
                    <a:cubicBezTo>
                      <a:pt x="485" y="45373"/>
                      <a:pt x="1711" y="47212"/>
                      <a:pt x="3673" y="48561"/>
                    </a:cubicBezTo>
                    <a:cubicBezTo>
                      <a:pt x="5636" y="49787"/>
                      <a:pt x="8333" y="50523"/>
                      <a:pt x="11767" y="50646"/>
                    </a:cubicBezTo>
                    <a:cubicBezTo>
                      <a:pt x="15078" y="50646"/>
                      <a:pt x="19124" y="50155"/>
                      <a:pt x="23662" y="48806"/>
                    </a:cubicBezTo>
                    <a:cubicBezTo>
                      <a:pt x="25869" y="48193"/>
                      <a:pt x="28076" y="47335"/>
                      <a:pt x="30406" y="46476"/>
                    </a:cubicBezTo>
                    <a:cubicBezTo>
                      <a:pt x="32614" y="45618"/>
                      <a:pt x="34821" y="44514"/>
                      <a:pt x="37028" y="43411"/>
                    </a:cubicBezTo>
                    <a:cubicBezTo>
                      <a:pt x="39236" y="42307"/>
                      <a:pt x="41321" y="41081"/>
                      <a:pt x="43528" y="39732"/>
                    </a:cubicBezTo>
                    <a:cubicBezTo>
                      <a:pt x="45735" y="38383"/>
                      <a:pt x="47697" y="37034"/>
                      <a:pt x="49659" y="35562"/>
                    </a:cubicBezTo>
                    <a:cubicBezTo>
                      <a:pt x="50886" y="34581"/>
                      <a:pt x="52112" y="33723"/>
                      <a:pt x="53216" y="32742"/>
                    </a:cubicBezTo>
                    <a:cubicBezTo>
                      <a:pt x="54319" y="31761"/>
                      <a:pt x="55545" y="30780"/>
                      <a:pt x="56526" y="29799"/>
                    </a:cubicBezTo>
                    <a:cubicBezTo>
                      <a:pt x="57507" y="28818"/>
                      <a:pt x="58611" y="27714"/>
                      <a:pt x="59592" y="26733"/>
                    </a:cubicBezTo>
                    <a:cubicBezTo>
                      <a:pt x="60573" y="25752"/>
                      <a:pt x="61432" y="24648"/>
                      <a:pt x="62290" y="23667"/>
                    </a:cubicBezTo>
                    <a:cubicBezTo>
                      <a:pt x="62781" y="23054"/>
                      <a:pt x="63271" y="22318"/>
                      <a:pt x="63762" y="21705"/>
                    </a:cubicBezTo>
                    <a:cubicBezTo>
                      <a:pt x="64252" y="21092"/>
                      <a:pt x="64620" y="20356"/>
                      <a:pt x="65110" y="19743"/>
                    </a:cubicBezTo>
                    <a:cubicBezTo>
                      <a:pt x="65478" y="19130"/>
                      <a:pt x="65846" y="18394"/>
                      <a:pt x="66214" y="17781"/>
                    </a:cubicBezTo>
                    <a:cubicBezTo>
                      <a:pt x="66582" y="17168"/>
                      <a:pt x="66827" y="16555"/>
                      <a:pt x="67195" y="15819"/>
                    </a:cubicBezTo>
                    <a:cubicBezTo>
                      <a:pt x="68667" y="12508"/>
                      <a:pt x="69034" y="9688"/>
                      <a:pt x="68667" y="7358"/>
                    </a:cubicBezTo>
                    <a:cubicBezTo>
                      <a:pt x="68299" y="5028"/>
                      <a:pt x="66950" y="3188"/>
                      <a:pt x="64988" y="1962"/>
                    </a:cubicBezTo>
                    <a:cubicBezTo>
                      <a:pt x="62903" y="736"/>
                      <a:pt x="60205" y="0"/>
                      <a:pt x="56772" y="0"/>
                    </a:cubicBezTo>
                    <a:cubicBezTo>
                      <a:pt x="53338" y="0"/>
                      <a:pt x="49414" y="613"/>
                      <a:pt x="44877" y="1839"/>
                    </a:cubicBezTo>
                  </a:path>
                </a:pathLst>
              </a:custGeom>
              <a:solidFill>
                <a:srgbClr val="FDC42F"/>
              </a:solidFill>
              <a:ln w="0"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B47608DA-C2CC-1FEC-429A-64E16D0957E1}"/>
                  </a:ext>
                </a:extLst>
              </p:cNvPr>
              <p:cNvSpPr/>
              <p:nvPr/>
            </p:nvSpPr>
            <p:spPr>
              <a:xfrm>
                <a:off x="11049599" y="6560945"/>
                <a:ext cx="85407" cy="88820"/>
              </a:xfrm>
              <a:custGeom>
                <a:avLst/>
                <a:gdLst>
                  <a:gd name="connsiteX0" fmla="*/ 32187 w 85407"/>
                  <a:gd name="connsiteY0" fmla="*/ 67399 h 88820"/>
                  <a:gd name="connsiteX1" fmla="*/ 25319 w 85407"/>
                  <a:gd name="connsiteY1" fmla="*/ 64947 h 88820"/>
                  <a:gd name="connsiteX2" fmla="*/ 21272 w 85407"/>
                  <a:gd name="connsiteY2" fmla="*/ 59429 h 88820"/>
                  <a:gd name="connsiteX3" fmla="*/ 20291 w 85407"/>
                  <a:gd name="connsiteY3" fmla="*/ 51703 h 88820"/>
                  <a:gd name="connsiteX4" fmla="*/ 22744 w 85407"/>
                  <a:gd name="connsiteY4" fmla="*/ 42628 h 88820"/>
                  <a:gd name="connsiteX5" fmla="*/ 28385 w 85407"/>
                  <a:gd name="connsiteY5" fmla="*/ 33676 h 88820"/>
                  <a:gd name="connsiteX6" fmla="*/ 35865 w 85407"/>
                  <a:gd name="connsiteY6" fmla="*/ 26564 h 88820"/>
                  <a:gd name="connsiteX7" fmla="*/ 44327 w 85407"/>
                  <a:gd name="connsiteY7" fmla="*/ 22027 h 88820"/>
                  <a:gd name="connsiteX8" fmla="*/ 52788 w 85407"/>
                  <a:gd name="connsiteY8" fmla="*/ 20678 h 88820"/>
                  <a:gd name="connsiteX9" fmla="*/ 59655 w 85407"/>
                  <a:gd name="connsiteY9" fmla="*/ 23008 h 88820"/>
                  <a:gd name="connsiteX10" fmla="*/ 63702 w 85407"/>
                  <a:gd name="connsiteY10" fmla="*/ 28403 h 88820"/>
                  <a:gd name="connsiteX11" fmla="*/ 64683 w 85407"/>
                  <a:gd name="connsiteY11" fmla="*/ 36129 h 88820"/>
                  <a:gd name="connsiteX12" fmla="*/ 62230 w 85407"/>
                  <a:gd name="connsiteY12" fmla="*/ 45326 h 88820"/>
                  <a:gd name="connsiteX13" fmla="*/ 56590 w 85407"/>
                  <a:gd name="connsiteY13" fmla="*/ 54278 h 88820"/>
                  <a:gd name="connsiteX14" fmla="*/ 48987 w 85407"/>
                  <a:gd name="connsiteY14" fmla="*/ 61391 h 88820"/>
                  <a:gd name="connsiteX15" fmla="*/ 40402 w 85407"/>
                  <a:gd name="connsiteY15" fmla="*/ 65928 h 88820"/>
                  <a:gd name="connsiteX16" fmla="*/ 31819 w 85407"/>
                  <a:gd name="connsiteY16" fmla="*/ 67154 h 88820"/>
                  <a:gd name="connsiteX17" fmla="*/ 62353 w 85407"/>
                  <a:gd name="connsiteY17" fmla="*/ 76 h 88820"/>
                  <a:gd name="connsiteX18" fmla="*/ 46166 w 85407"/>
                  <a:gd name="connsiteY18" fmla="*/ 2651 h 88820"/>
                  <a:gd name="connsiteX19" fmla="*/ 29979 w 85407"/>
                  <a:gd name="connsiteY19" fmla="*/ 11235 h 88820"/>
                  <a:gd name="connsiteX20" fmla="*/ 15632 w 85407"/>
                  <a:gd name="connsiteY20" fmla="*/ 24602 h 88820"/>
                  <a:gd name="connsiteX21" fmla="*/ 4963 w 85407"/>
                  <a:gd name="connsiteY21" fmla="*/ 41525 h 88820"/>
                  <a:gd name="connsiteX22" fmla="*/ 180 w 85407"/>
                  <a:gd name="connsiteY22" fmla="*/ 58938 h 88820"/>
                  <a:gd name="connsiteX23" fmla="*/ 1897 w 85407"/>
                  <a:gd name="connsiteY23" fmla="*/ 73654 h 88820"/>
                  <a:gd name="connsiteX24" fmla="*/ 9623 w 85407"/>
                  <a:gd name="connsiteY24" fmla="*/ 84077 h 88820"/>
                  <a:gd name="connsiteX25" fmla="*/ 22744 w 85407"/>
                  <a:gd name="connsiteY25" fmla="*/ 88737 h 88820"/>
                  <a:gd name="connsiteX26" fmla="*/ 39054 w 85407"/>
                  <a:gd name="connsiteY26" fmla="*/ 86407 h 88820"/>
                  <a:gd name="connsiteX27" fmla="*/ 55486 w 85407"/>
                  <a:gd name="connsiteY27" fmla="*/ 77700 h 88820"/>
                  <a:gd name="connsiteX28" fmla="*/ 69956 w 85407"/>
                  <a:gd name="connsiteY28" fmla="*/ 64089 h 88820"/>
                  <a:gd name="connsiteX29" fmla="*/ 80625 w 85407"/>
                  <a:gd name="connsiteY29" fmla="*/ 46921 h 88820"/>
                  <a:gd name="connsiteX30" fmla="*/ 82587 w 85407"/>
                  <a:gd name="connsiteY30" fmla="*/ 41893 h 88820"/>
                  <a:gd name="connsiteX31" fmla="*/ 84058 w 85407"/>
                  <a:gd name="connsiteY31" fmla="*/ 36987 h 88820"/>
                  <a:gd name="connsiteX32" fmla="*/ 85040 w 85407"/>
                  <a:gd name="connsiteY32" fmla="*/ 32205 h 88820"/>
                  <a:gd name="connsiteX33" fmla="*/ 85407 w 85407"/>
                  <a:gd name="connsiteY33" fmla="*/ 27668 h 88820"/>
                  <a:gd name="connsiteX34" fmla="*/ 85285 w 85407"/>
                  <a:gd name="connsiteY34" fmla="*/ 22763 h 88820"/>
                  <a:gd name="connsiteX35" fmla="*/ 84549 w 85407"/>
                  <a:gd name="connsiteY35" fmla="*/ 18225 h 88820"/>
                  <a:gd name="connsiteX36" fmla="*/ 83200 w 85407"/>
                  <a:gd name="connsiteY36" fmla="*/ 14056 h 88820"/>
                  <a:gd name="connsiteX37" fmla="*/ 81238 w 85407"/>
                  <a:gd name="connsiteY37" fmla="*/ 10377 h 88820"/>
                  <a:gd name="connsiteX38" fmla="*/ 77805 w 85407"/>
                  <a:gd name="connsiteY38" fmla="*/ 6330 h 88820"/>
                  <a:gd name="connsiteX39" fmla="*/ 73512 w 85407"/>
                  <a:gd name="connsiteY39" fmla="*/ 3142 h 88820"/>
                  <a:gd name="connsiteX40" fmla="*/ 68362 w 85407"/>
                  <a:gd name="connsiteY40" fmla="*/ 1057 h 88820"/>
                  <a:gd name="connsiteX41" fmla="*/ 62353 w 85407"/>
                  <a:gd name="connsiteY41" fmla="*/ 76 h 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5407" h="88820">
                    <a:moveTo>
                      <a:pt x="32187" y="67399"/>
                    </a:moveTo>
                    <a:cubicBezTo>
                      <a:pt x="29489" y="67154"/>
                      <a:pt x="27159" y="66296"/>
                      <a:pt x="25319" y="64947"/>
                    </a:cubicBezTo>
                    <a:cubicBezTo>
                      <a:pt x="23480" y="63598"/>
                      <a:pt x="22131" y="61759"/>
                      <a:pt x="21272" y="59429"/>
                    </a:cubicBezTo>
                    <a:cubicBezTo>
                      <a:pt x="20414" y="57221"/>
                      <a:pt x="20046" y="54524"/>
                      <a:pt x="20291" y="51703"/>
                    </a:cubicBezTo>
                    <a:cubicBezTo>
                      <a:pt x="20537" y="48882"/>
                      <a:pt x="21395" y="45817"/>
                      <a:pt x="22744" y="42628"/>
                    </a:cubicBezTo>
                    <a:cubicBezTo>
                      <a:pt x="24216" y="39440"/>
                      <a:pt x="26055" y="36374"/>
                      <a:pt x="28385" y="33676"/>
                    </a:cubicBezTo>
                    <a:cubicBezTo>
                      <a:pt x="30592" y="30979"/>
                      <a:pt x="33167" y="28649"/>
                      <a:pt x="35865" y="26564"/>
                    </a:cubicBezTo>
                    <a:cubicBezTo>
                      <a:pt x="38563" y="24602"/>
                      <a:pt x="41506" y="23008"/>
                      <a:pt x="44327" y="22027"/>
                    </a:cubicBezTo>
                    <a:cubicBezTo>
                      <a:pt x="47270" y="21046"/>
                      <a:pt x="50090" y="20555"/>
                      <a:pt x="52788" y="20678"/>
                    </a:cubicBezTo>
                    <a:cubicBezTo>
                      <a:pt x="55486" y="20801"/>
                      <a:pt x="57816" y="21659"/>
                      <a:pt x="59655" y="23008"/>
                    </a:cubicBezTo>
                    <a:cubicBezTo>
                      <a:pt x="61495" y="24357"/>
                      <a:pt x="62844" y="26196"/>
                      <a:pt x="63702" y="28403"/>
                    </a:cubicBezTo>
                    <a:cubicBezTo>
                      <a:pt x="64560" y="30611"/>
                      <a:pt x="64928" y="33186"/>
                      <a:pt x="64683" y="36129"/>
                    </a:cubicBezTo>
                    <a:cubicBezTo>
                      <a:pt x="64438" y="38949"/>
                      <a:pt x="63702" y="42138"/>
                      <a:pt x="62230" y="45326"/>
                    </a:cubicBezTo>
                    <a:cubicBezTo>
                      <a:pt x="60759" y="48514"/>
                      <a:pt x="58920" y="51580"/>
                      <a:pt x="56590" y="54278"/>
                    </a:cubicBezTo>
                    <a:cubicBezTo>
                      <a:pt x="54382" y="56976"/>
                      <a:pt x="51807" y="59429"/>
                      <a:pt x="48987" y="61391"/>
                    </a:cubicBezTo>
                    <a:cubicBezTo>
                      <a:pt x="46289" y="63353"/>
                      <a:pt x="43346" y="64947"/>
                      <a:pt x="40402" y="65928"/>
                    </a:cubicBezTo>
                    <a:cubicBezTo>
                      <a:pt x="37459" y="66909"/>
                      <a:pt x="34639" y="67399"/>
                      <a:pt x="31819" y="67154"/>
                    </a:cubicBezTo>
                    <a:moveTo>
                      <a:pt x="62353" y="76"/>
                    </a:moveTo>
                    <a:cubicBezTo>
                      <a:pt x="57203" y="-292"/>
                      <a:pt x="51684" y="689"/>
                      <a:pt x="46166" y="2651"/>
                    </a:cubicBezTo>
                    <a:cubicBezTo>
                      <a:pt x="40648" y="4613"/>
                      <a:pt x="35252" y="7556"/>
                      <a:pt x="29979" y="11235"/>
                    </a:cubicBezTo>
                    <a:cubicBezTo>
                      <a:pt x="24829" y="15037"/>
                      <a:pt x="19924" y="19574"/>
                      <a:pt x="15632" y="24602"/>
                    </a:cubicBezTo>
                    <a:cubicBezTo>
                      <a:pt x="11339" y="29752"/>
                      <a:pt x="7661" y="35393"/>
                      <a:pt x="4963" y="41525"/>
                    </a:cubicBezTo>
                    <a:cubicBezTo>
                      <a:pt x="2265" y="47656"/>
                      <a:pt x="671" y="53542"/>
                      <a:pt x="180" y="58938"/>
                    </a:cubicBezTo>
                    <a:cubicBezTo>
                      <a:pt x="-310" y="64334"/>
                      <a:pt x="180" y="69362"/>
                      <a:pt x="1897" y="73654"/>
                    </a:cubicBezTo>
                    <a:cubicBezTo>
                      <a:pt x="3491" y="77946"/>
                      <a:pt x="6066" y="81502"/>
                      <a:pt x="9623" y="84077"/>
                    </a:cubicBezTo>
                    <a:cubicBezTo>
                      <a:pt x="13056" y="86652"/>
                      <a:pt x="17471" y="88369"/>
                      <a:pt x="22744" y="88737"/>
                    </a:cubicBezTo>
                    <a:cubicBezTo>
                      <a:pt x="28017" y="89105"/>
                      <a:pt x="33535" y="88246"/>
                      <a:pt x="39054" y="86407"/>
                    </a:cubicBezTo>
                    <a:cubicBezTo>
                      <a:pt x="44572" y="84445"/>
                      <a:pt x="50213" y="81502"/>
                      <a:pt x="55486" y="77700"/>
                    </a:cubicBezTo>
                    <a:cubicBezTo>
                      <a:pt x="60759" y="73899"/>
                      <a:pt x="65664" y="69239"/>
                      <a:pt x="69956" y="64089"/>
                    </a:cubicBezTo>
                    <a:cubicBezTo>
                      <a:pt x="74248" y="58938"/>
                      <a:pt x="77927" y="53052"/>
                      <a:pt x="80625" y="46921"/>
                    </a:cubicBezTo>
                    <a:cubicBezTo>
                      <a:pt x="81360" y="45204"/>
                      <a:pt x="82097" y="43487"/>
                      <a:pt x="82587" y="41893"/>
                    </a:cubicBezTo>
                    <a:cubicBezTo>
                      <a:pt x="83200" y="40176"/>
                      <a:pt x="83690" y="38582"/>
                      <a:pt x="84058" y="36987"/>
                    </a:cubicBezTo>
                    <a:cubicBezTo>
                      <a:pt x="84426" y="35393"/>
                      <a:pt x="84794" y="33799"/>
                      <a:pt x="85040" y="32205"/>
                    </a:cubicBezTo>
                    <a:cubicBezTo>
                      <a:pt x="85285" y="30611"/>
                      <a:pt x="85407" y="29139"/>
                      <a:pt x="85407" y="27668"/>
                    </a:cubicBezTo>
                    <a:cubicBezTo>
                      <a:pt x="85407" y="25951"/>
                      <a:pt x="85407" y="24357"/>
                      <a:pt x="85285" y="22763"/>
                    </a:cubicBezTo>
                    <a:cubicBezTo>
                      <a:pt x="85162" y="21168"/>
                      <a:pt x="84917" y="19697"/>
                      <a:pt x="84549" y="18225"/>
                    </a:cubicBezTo>
                    <a:cubicBezTo>
                      <a:pt x="84181" y="16754"/>
                      <a:pt x="83690" y="15405"/>
                      <a:pt x="83200" y="14056"/>
                    </a:cubicBezTo>
                    <a:cubicBezTo>
                      <a:pt x="82710" y="12707"/>
                      <a:pt x="81974" y="11481"/>
                      <a:pt x="81238" y="10377"/>
                    </a:cubicBezTo>
                    <a:cubicBezTo>
                      <a:pt x="80257" y="8906"/>
                      <a:pt x="79153" y="7556"/>
                      <a:pt x="77805" y="6330"/>
                    </a:cubicBezTo>
                    <a:cubicBezTo>
                      <a:pt x="76578" y="5104"/>
                      <a:pt x="75107" y="4000"/>
                      <a:pt x="73512" y="3142"/>
                    </a:cubicBezTo>
                    <a:cubicBezTo>
                      <a:pt x="71918" y="2283"/>
                      <a:pt x="70202" y="1548"/>
                      <a:pt x="68362" y="1057"/>
                    </a:cubicBezTo>
                    <a:cubicBezTo>
                      <a:pt x="66522" y="566"/>
                      <a:pt x="64438" y="199"/>
                      <a:pt x="62353" y="76"/>
                    </a:cubicBezTo>
                  </a:path>
                </a:pathLst>
              </a:custGeom>
              <a:solidFill>
                <a:srgbClr val="FDC42F"/>
              </a:solidFill>
              <a:ln w="0" cap="flat">
                <a:noFill/>
                <a:prstDash val="solid"/>
                <a:miter/>
              </a:ln>
            </p:spPr>
            <p:txBody>
              <a:bodyPr rtlCol="0" anchor="ctr"/>
              <a:lstStyle/>
              <a:p>
                <a:endParaRPr lang="en-US"/>
              </a:p>
            </p:txBody>
          </p:sp>
        </p:grpSp>
        <p:pic>
          <p:nvPicPr>
            <p:cNvPr id="651" name="Picture 650">
              <a:extLst>
                <a:ext uri="{FF2B5EF4-FFF2-40B4-BE49-F238E27FC236}">
                  <a16:creationId xmlns:a16="http://schemas.microsoft.com/office/drawing/2014/main" id="{3B15194C-ADD4-5AF8-389E-FB7CAD54BC1E}"/>
                </a:ext>
              </a:extLst>
            </p:cNvPr>
            <p:cNvPicPr>
              <a:picLocks noChangeAspect="1"/>
            </p:cNvPicPr>
            <p:nvPr/>
          </p:nvPicPr>
          <p:blipFill>
            <a:blip r:embed="rId2"/>
            <a:stretch>
              <a:fillRect/>
            </a:stretch>
          </p:blipFill>
          <p:spPr>
            <a:xfrm>
              <a:off x="9022722" y="3586656"/>
              <a:ext cx="4055584" cy="3505226"/>
            </a:xfrm>
            <a:custGeom>
              <a:avLst/>
              <a:gdLst>
                <a:gd name="connsiteX0" fmla="*/ -329 w 4055584"/>
                <a:gd name="connsiteY0" fmla="*/ -255 h 3505226"/>
                <a:gd name="connsiteX1" fmla="*/ 4055255 w 4055584"/>
                <a:gd name="connsiteY1" fmla="*/ -255 h 3505226"/>
                <a:gd name="connsiteX2" fmla="*/ 4055255 w 4055584"/>
                <a:gd name="connsiteY2" fmla="*/ 3504971 h 3505226"/>
                <a:gd name="connsiteX3" fmla="*/ -329 w 4055584"/>
                <a:gd name="connsiteY3" fmla="*/ 3504971 h 3505226"/>
              </a:gdLst>
              <a:ahLst/>
              <a:cxnLst>
                <a:cxn ang="0">
                  <a:pos x="connsiteX0" y="connsiteY0"/>
                </a:cxn>
                <a:cxn ang="0">
                  <a:pos x="connsiteX1" y="connsiteY1"/>
                </a:cxn>
                <a:cxn ang="0">
                  <a:pos x="connsiteX2" y="connsiteY2"/>
                </a:cxn>
                <a:cxn ang="0">
                  <a:pos x="connsiteX3" y="connsiteY3"/>
                </a:cxn>
              </a:cxnLst>
              <a:rect l="l" t="t" r="r" b="b"/>
              <a:pathLst>
                <a:path w="4055584" h="3505226">
                  <a:moveTo>
                    <a:pt x="-329" y="-255"/>
                  </a:moveTo>
                  <a:lnTo>
                    <a:pt x="4055255" y="-255"/>
                  </a:lnTo>
                  <a:lnTo>
                    <a:pt x="4055255" y="3504971"/>
                  </a:lnTo>
                  <a:lnTo>
                    <a:pt x="-329" y="3504971"/>
                  </a:lnTo>
                  <a:close/>
                </a:path>
              </a:pathLst>
            </a:custGeom>
          </p:spPr>
        </p:pic>
        <p:grpSp>
          <p:nvGrpSpPr>
            <p:cNvPr id="652" name="Graphic 5">
              <a:extLst>
                <a:ext uri="{FF2B5EF4-FFF2-40B4-BE49-F238E27FC236}">
                  <a16:creationId xmlns:a16="http://schemas.microsoft.com/office/drawing/2014/main" id="{DEA4E5D6-02AB-61CC-5886-F90C81E1C862}"/>
                </a:ext>
              </a:extLst>
            </p:cNvPr>
            <p:cNvGrpSpPr/>
            <p:nvPr/>
          </p:nvGrpSpPr>
          <p:grpSpPr>
            <a:xfrm>
              <a:off x="9464677" y="4030205"/>
              <a:ext cx="3169364" cy="2619560"/>
              <a:chOff x="9464677" y="4030205"/>
              <a:chExt cx="3169364" cy="2619560"/>
            </a:xfrm>
          </p:grpSpPr>
          <p:sp>
            <p:nvSpPr>
              <p:cNvPr id="653" name="Freeform: Shape 652">
                <a:extLst>
                  <a:ext uri="{FF2B5EF4-FFF2-40B4-BE49-F238E27FC236}">
                    <a16:creationId xmlns:a16="http://schemas.microsoft.com/office/drawing/2014/main" id="{2EA26F57-5A58-1E12-9040-6DD7195554BB}"/>
                  </a:ext>
                </a:extLst>
              </p:cNvPr>
              <p:cNvSpPr/>
              <p:nvPr/>
            </p:nvSpPr>
            <p:spPr>
              <a:xfrm>
                <a:off x="9468781" y="4498157"/>
                <a:ext cx="1254927" cy="1978618"/>
              </a:xfrm>
              <a:custGeom>
                <a:avLst/>
                <a:gdLst>
                  <a:gd name="connsiteX0" fmla="*/ 1254682 w 1254927"/>
                  <a:gd name="connsiteY0" fmla="*/ 0 h 1978618"/>
                  <a:gd name="connsiteX1" fmla="*/ 1150693 w 1254927"/>
                  <a:gd name="connsiteY1" fmla="*/ 75417 h 1978618"/>
                  <a:gd name="connsiteX2" fmla="*/ 1049524 w 1254927"/>
                  <a:gd name="connsiteY2" fmla="*/ 154267 h 1978618"/>
                  <a:gd name="connsiteX3" fmla="*/ 950930 w 1254927"/>
                  <a:gd name="connsiteY3" fmla="*/ 236551 h 1978618"/>
                  <a:gd name="connsiteX4" fmla="*/ 854789 w 1254927"/>
                  <a:gd name="connsiteY4" fmla="*/ 322514 h 1978618"/>
                  <a:gd name="connsiteX5" fmla="*/ 709106 w 1254927"/>
                  <a:gd name="connsiteY5" fmla="*/ 464764 h 1978618"/>
                  <a:gd name="connsiteX6" fmla="*/ 573110 w 1254927"/>
                  <a:gd name="connsiteY6" fmla="*/ 613145 h 1978618"/>
                  <a:gd name="connsiteX7" fmla="*/ 447293 w 1254927"/>
                  <a:gd name="connsiteY7" fmla="*/ 767535 h 1978618"/>
                  <a:gd name="connsiteX8" fmla="*/ 332267 w 1254927"/>
                  <a:gd name="connsiteY8" fmla="*/ 927933 h 1978618"/>
                  <a:gd name="connsiteX9" fmla="*/ 245814 w 1254927"/>
                  <a:gd name="connsiteY9" fmla="*/ 1065523 h 1978618"/>
                  <a:gd name="connsiteX10" fmla="*/ 170888 w 1254927"/>
                  <a:gd name="connsiteY10" fmla="*/ 1203113 h 1978618"/>
                  <a:gd name="connsiteX11" fmla="*/ 107979 w 1254927"/>
                  <a:gd name="connsiteY11" fmla="*/ 1341193 h 1978618"/>
                  <a:gd name="connsiteX12" fmla="*/ 57701 w 1254927"/>
                  <a:gd name="connsiteY12" fmla="*/ 1480131 h 1978618"/>
                  <a:gd name="connsiteX13" fmla="*/ 23733 w 1254927"/>
                  <a:gd name="connsiteY13" fmla="*/ 1610364 h 1978618"/>
                  <a:gd name="connsiteX14" fmla="*/ 4235 w 1254927"/>
                  <a:gd name="connsiteY14" fmla="*/ 1738020 h 1978618"/>
                  <a:gd name="connsiteX15" fmla="*/ 679 w 1254927"/>
                  <a:gd name="connsiteY15" fmla="*/ 1861385 h 1978618"/>
                  <a:gd name="connsiteX16" fmla="*/ 14781 w 1254927"/>
                  <a:gd name="connsiteY16" fmla="*/ 1978618 h 1978618"/>
                  <a:gd name="connsiteX17" fmla="*/ 18092 w 1254927"/>
                  <a:gd name="connsiteY17" fmla="*/ 1975307 h 1978618"/>
                  <a:gd name="connsiteX18" fmla="*/ 21525 w 1254927"/>
                  <a:gd name="connsiteY18" fmla="*/ 1972241 h 1978618"/>
                  <a:gd name="connsiteX19" fmla="*/ 24959 w 1254927"/>
                  <a:gd name="connsiteY19" fmla="*/ 1969544 h 1978618"/>
                  <a:gd name="connsiteX20" fmla="*/ 28393 w 1254927"/>
                  <a:gd name="connsiteY20" fmla="*/ 1967214 h 1978618"/>
                  <a:gd name="connsiteX21" fmla="*/ 17969 w 1254927"/>
                  <a:gd name="connsiteY21" fmla="*/ 1721956 h 1978618"/>
                  <a:gd name="connsiteX22" fmla="*/ 74379 w 1254927"/>
                  <a:gd name="connsiteY22" fmla="*/ 1460633 h 1978618"/>
                  <a:gd name="connsiteX23" fmla="*/ 184622 w 1254927"/>
                  <a:gd name="connsiteY23" fmla="*/ 1193548 h 1978618"/>
                  <a:gd name="connsiteX24" fmla="*/ 340606 w 1254927"/>
                  <a:gd name="connsiteY24" fmla="*/ 926830 h 1978618"/>
                  <a:gd name="connsiteX25" fmla="*/ 454651 w 1254927"/>
                  <a:gd name="connsiteY25" fmla="*/ 767780 h 1978618"/>
                  <a:gd name="connsiteX26" fmla="*/ 579487 w 1254927"/>
                  <a:gd name="connsiteY26" fmla="*/ 614616 h 1978618"/>
                  <a:gd name="connsiteX27" fmla="*/ 714379 w 1254927"/>
                  <a:gd name="connsiteY27" fmla="*/ 467339 h 1978618"/>
                  <a:gd name="connsiteX28" fmla="*/ 858958 w 1254927"/>
                  <a:gd name="connsiteY28" fmla="*/ 326193 h 1978618"/>
                  <a:gd name="connsiteX29" fmla="*/ 954119 w 1254927"/>
                  <a:gd name="connsiteY29" fmla="*/ 241089 h 1978618"/>
                  <a:gd name="connsiteX30" fmla="*/ 1051731 w 1254927"/>
                  <a:gd name="connsiteY30" fmla="*/ 159540 h 1978618"/>
                  <a:gd name="connsiteX31" fmla="*/ 1151919 w 1254927"/>
                  <a:gd name="connsiteY31" fmla="*/ 81548 h 1978618"/>
                  <a:gd name="connsiteX32" fmla="*/ 1254927 w 1254927"/>
                  <a:gd name="connsiteY32" fmla="*/ 6867 h 1978618"/>
                  <a:gd name="connsiteX33" fmla="*/ 1254315 w 1254927"/>
                  <a:gd name="connsiteY33" fmla="*/ 5641 h 1978618"/>
                  <a:gd name="connsiteX34" fmla="*/ 1254069 w 1254927"/>
                  <a:gd name="connsiteY34" fmla="*/ 4047 h 1978618"/>
                  <a:gd name="connsiteX35" fmla="*/ 1254192 w 1254927"/>
                  <a:gd name="connsiteY35" fmla="*/ 2330 h 1978618"/>
                  <a:gd name="connsiteX36" fmla="*/ 1254682 w 1254927"/>
                  <a:gd name="connsiteY36" fmla="*/ 368 h 197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4927" h="1978618">
                    <a:moveTo>
                      <a:pt x="1254682" y="0"/>
                    </a:moveTo>
                    <a:cubicBezTo>
                      <a:pt x="1219610" y="24526"/>
                      <a:pt x="1184906" y="49787"/>
                      <a:pt x="1150693" y="75417"/>
                    </a:cubicBezTo>
                    <a:cubicBezTo>
                      <a:pt x="1116479" y="101046"/>
                      <a:pt x="1082756" y="127411"/>
                      <a:pt x="1049524" y="154267"/>
                    </a:cubicBezTo>
                    <a:cubicBezTo>
                      <a:pt x="1016292" y="181123"/>
                      <a:pt x="983427" y="208592"/>
                      <a:pt x="950930" y="236551"/>
                    </a:cubicBezTo>
                    <a:cubicBezTo>
                      <a:pt x="918434" y="264633"/>
                      <a:pt x="886428" y="293206"/>
                      <a:pt x="854789" y="322514"/>
                    </a:cubicBezTo>
                    <a:cubicBezTo>
                      <a:pt x="804512" y="368991"/>
                      <a:pt x="755950" y="416448"/>
                      <a:pt x="709106" y="464764"/>
                    </a:cubicBezTo>
                    <a:cubicBezTo>
                      <a:pt x="662016" y="513325"/>
                      <a:pt x="616644" y="562867"/>
                      <a:pt x="573110" y="613145"/>
                    </a:cubicBezTo>
                    <a:cubicBezTo>
                      <a:pt x="529209" y="663791"/>
                      <a:pt x="487270" y="715295"/>
                      <a:pt x="447293" y="767535"/>
                    </a:cubicBezTo>
                    <a:cubicBezTo>
                      <a:pt x="406826" y="820265"/>
                      <a:pt x="368443" y="873854"/>
                      <a:pt x="332267" y="927933"/>
                    </a:cubicBezTo>
                    <a:cubicBezTo>
                      <a:pt x="301365" y="974042"/>
                      <a:pt x="272547" y="1019905"/>
                      <a:pt x="245814" y="1065523"/>
                    </a:cubicBezTo>
                    <a:cubicBezTo>
                      <a:pt x="218713" y="1111631"/>
                      <a:pt x="193697" y="1157495"/>
                      <a:pt x="170888" y="1203113"/>
                    </a:cubicBezTo>
                    <a:cubicBezTo>
                      <a:pt x="147711" y="1249344"/>
                      <a:pt x="126741" y="1295452"/>
                      <a:pt x="107979" y="1341193"/>
                    </a:cubicBezTo>
                    <a:cubicBezTo>
                      <a:pt x="88971" y="1387669"/>
                      <a:pt x="72171" y="1434023"/>
                      <a:pt x="57701" y="1480131"/>
                    </a:cubicBezTo>
                    <a:cubicBezTo>
                      <a:pt x="43967" y="1524155"/>
                      <a:pt x="32562" y="1567689"/>
                      <a:pt x="23733" y="1610364"/>
                    </a:cubicBezTo>
                    <a:cubicBezTo>
                      <a:pt x="14658" y="1653774"/>
                      <a:pt x="8159" y="1696449"/>
                      <a:pt x="4235" y="1738020"/>
                    </a:cubicBezTo>
                    <a:cubicBezTo>
                      <a:pt x="311" y="1780327"/>
                      <a:pt x="-916" y="1821653"/>
                      <a:pt x="679" y="1861385"/>
                    </a:cubicBezTo>
                    <a:cubicBezTo>
                      <a:pt x="2395" y="1901975"/>
                      <a:pt x="7055" y="1941216"/>
                      <a:pt x="14781" y="1978618"/>
                    </a:cubicBezTo>
                    <a:cubicBezTo>
                      <a:pt x="15885" y="1977514"/>
                      <a:pt x="16988" y="1976411"/>
                      <a:pt x="18092" y="1975307"/>
                    </a:cubicBezTo>
                    <a:cubicBezTo>
                      <a:pt x="19196" y="1974204"/>
                      <a:pt x="20299" y="1973223"/>
                      <a:pt x="21525" y="1972241"/>
                    </a:cubicBezTo>
                    <a:cubicBezTo>
                      <a:pt x="22629" y="1971261"/>
                      <a:pt x="23855" y="1970402"/>
                      <a:pt x="24959" y="1969544"/>
                    </a:cubicBezTo>
                    <a:cubicBezTo>
                      <a:pt x="26063" y="1968685"/>
                      <a:pt x="27289" y="1967949"/>
                      <a:pt x="28393" y="1967214"/>
                    </a:cubicBezTo>
                    <a:cubicBezTo>
                      <a:pt x="12328" y="1891429"/>
                      <a:pt x="9263" y="1808777"/>
                      <a:pt x="17969" y="1721956"/>
                    </a:cubicBezTo>
                    <a:cubicBezTo>
                      <a:pt x="26308" y="1638445"/>
                      <a:pt x="45561" y="1550643"/>
                      <a:pt x="74379" y="1460633"/>
                    </a:cubicBezTo>
                    <a:cubicBezTo>
                      <a:pt x="102215" y="1373567"/>
                      <a:pt x="139372" y="1284048"/>
                      <a:pt x="184622" y="1193548"/>
                    </a:cubicBezTo>
                    <a:cubicBezTo>
                      <a:pt x="228768" y="1105623"/>
                      <a:pt x="280886" y="1016226"/>
                      <a:pt x="340606" y="926830"/>
                    </a:cubicBezTo>
                    <a:cubicBezTo>
                      <a:pt x="376414" y="873118"/>
                      <a:pt x="414551" y="820020"/>
                      <a:pt x="454651" y="767780"/>
                    </a:cubicBezTo>
                    <a:cubicBezTo>
                      <a:pt x="494260" y="716030"/>
                      <a:pt x="535954" y="664894"/>
                      <a:pt x="579487" y="614616"/>
                    </a:cubicBezTo>
                    <a:cubicBezTo>
                      <a:pt x="622653" y="564706"/>
                      <a:pt x="667658" y="515532"/>
                      <a:pt x="714379" y="467339"/>
                    </a:cubicBezTo>
                    <a:cubicBezTo>
                      <a:pt x="760855" y="419391"/>
                      <a:pt x="809171" y="372179"/>
                      <a:pt x="858958" y="326193"/>
                    </a:cubicBezTo>
                    <a:cubicBezTo>
                      <a:pt x="890229" y="297252"/>
                      <a:pt x="921990" y="268802"/>
                      <a:pt x="954119" y="241089"/>
                    </a:cubicBezTo>
                    <a:cubicBezTo>
                      <a:pt x="986247" y="213374"/>
                      <a:pt x="1018744" y="186151"/>
                      <a:pt x="1051731" y="159540"/>
                    </a:cubicBezTo>
                    <a:cubicBezTo>
                      <a:pt x="1084718" y="132930"/>
                      <a:pt x="1118074" y="106932"/>
                      <a:pt x="1151919" y="81548"/>
                    </a:cubicBezTo>
                    <a:cubicBezTo>
                      <a:pt x="1185765" y="56042"/>
                      <a:pt x="1220101" y="31148"/>
                      <a:pt x="1254927" y="6867"/>
                    </a:cubicBezTo>
                    <a:cubicBezTo>
                      <a:pt x="1254682" y="6499"/>
                      <a:pt x="1254437" y="6009"/>
                      <a:pt x="1254315" y="5641"/>
                    </a:cubicBezTo>
                    <a:cubicBezTo>
                      <a:pt x="1254192" y="5150"/>
                      <a:pt x="1254069" y="4660"/>
                      <a:pt x="1254069" y="4047"/>
                    </a:cubicBezTo>
                    <a:cubicBezTo>
                      <a:pt x="1254069" y="3434"/>
                      <a:pt x="1254069" y="2943"/>
                      <a:pt x="1254192" y="2330"/>
                    </a:cubicBezTo>
                    <a:cubicBezTo>
                      <a:pt x="1254192" y="1717"/>
                      <a:pt x="1254437" y="981"/>
                      <a:pt x="1254682" y="368"/>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3FF8B4BF-1A26-D3E7-6F9C-1F894D7AAB57}"/>
                  </a:ext>
                </a:extLst>
              </p:cNvPr>
              <p:cNvSpPr/>
              <p:nvPr/>
            </p:nvSpPr>
            <p:spPr>
              <a:xfrm>
                <a:off x="10722973" y="4465447"/>
                <a:ext cx="48394" cy="41508"/>
              </a:xfrm>
              <a:custGeom>
                <a:avLst/>
                <a:gdLst>
                  <a:gd name="connsiteX0" fmla="*/ 17413 w 48394"/>
                  <a:gd name="connsiteY0" fmla="*/ 31238 h 41508"/>
                  <a:gd name="connsiteX1" fmla="*/ 13734 w 48394"/>
                  <a:gd name="connsiteY1" fmla="*/ 31606 h 41508"/>
                  <a:gd name="connsiteX2" fmla="*/ 11650 w 48394"/>
                  <a:gd name="connsiteY2" fmla="*/ 30379 h 41508"/>
                  <a:gd name="connsiteX3" fmla="*/ 11404 w 48394"/>
                  <a:gd name="connsiteY3" fmla="*/ 27682 h 41508"/>
                  <a:gd name="connsiteX4" fmla="*/ 13121 w 48394"/>
                  <a:gd name="connsiteY4" fmla="*/ 23880 h 41508"/>
                  <a:gd name="connsiteX5" fmla="*/ 16432 w 48394"/>
                  <a:gd name="connsiteY5" fmla="*/ 19588 h 41508"/>
                  <a:gd name="connsiteX6" fmla="*/ 20847 w 48394"/>
                  <a:gd name="connsiteY6" fmla="*/ 15664 h 41508"/>
                  <a:gd name="connsiteX7" fmla="*/ 25629 w 48394"/>
                  <a:gd name="connsiteY7" fmla="*/ 12476 h 41508"/>
                  <a:gd name="connsiteX8" fmla="*/ 30289 w 48394"/>
                  <a:gd name="connsiteY8" fmla="*/ 10391 h 41508"/>
                  <a:gd name="connsiteX9" fmla="*/ 33968 w 48394"/>
                  <a:gd name="connsiteY9" fmla="*/ 10023 h 41508"/>
                  <a:gd name="connsiteX10" fmla="*/ 36053 w 48394"/>
                  <a:gd name="connsiteY10" fmla="*/ 11249 h 41508"/>
                  <a:gd name="connsiteX11" fmla="*/ 36298 w 48394"/>
                  <a:gd name="connsiteY11" fmla="*/ 13947 h 41508"/>
                  <a:gd name="connsiteX12" fmla="*/ 34581 w 48394"/>
                  <a:gd name="connsiteY12" fmla="*/ 17749 h 41508"/>
                  <a:gd name="connsiteX13" fmla="*/ 31148 w 48394"/>
                  <a:gd name="connsiteY13" fmla="*/ 22041 h 41508"/>
                  <a:gd name="connsiteX14" fmla="*/ 26733 w 48394"/>
                  <a:gd name="connsiteY14" fmla="*/ 26087 h 41508"/>
                  <a:gd name="connsiteX15" fmla="*/ 21828 w 48394"/>
                  <a:gd name="connsiteY15" fmla="*/ 29276 h 41508"/>
                  <a:gd name="connsiteX16" fmla="*/ 17046 w 48394"/>
                  <a:gd name="connsiteY16" fmla="*/ 31360 h 41508"/>
                  <a:gd name="connsiteX17" fmla="*/ 36421 w 48394"/>
                  <a:gd name="connsiteY17" fmla="*/ 949 h 41508"/>
                  <a:gd name="connsiteX18" fmla="*/ 27469 w 48394"/>
                  <a:gd name="connsiteY18" fmla="*/ 4872 h 41508"/>
                  <a:gd name="connsiteX19" fmla="*/ 18272 w 48394"/>
                  <a:gd name="connsiteY19" fmla="*/ 11004 h 41508"/>
                  <a:gd name="connsiteX20" fmla="*/ 9933 w 48394"/>
                  <a:gd name="connsiteY20" fmla="*/ 18607 h 41508"/>
                  <a:gd name="connsiteX21" fmla="*/ 3434 w 48394"/>
                  <a:gd name="connsiteY21" fmla="*/ 26823 h 41508"/>
                  <a:gd name="connsiteX22" fmla="*/ 2453 w 48394"/>
                  <a:gd name="connsiteY22" fmla="*/ 28417 h 41508"/>
                  <a:gd name="connsiteX23" fmla="*/ 1717 w 48394"/>
                  <a:gd name="connsiteY23" fmla="*/ 29889 h 41508"/>
                  <a:gd name="connsiteX24" fmla="*/ 1104 w 48394"/>
                  <a:gd name="connsiteY24" fmla="*/ 31360 h 41508"/>
                  <a:gd name="connsiteX25" fmla="*/ 613 w 48394"/>
                  <a:gd name="connsiteY25" fmla="*/ 32709 h 41508"/>
                  <a:gd name="connsiteX26" fmla="*/ 123 w 48394"/>
                  <a:gd name="connsiteY26" fmla="*/ 34672 h 41508"/>
                  <a:gd name="connsiteX27" fmla="*/ 0 w 48394"/>
                  <a:gd name="connsiteY27" fmla="*/ 36388 h 41508"/>
                  <a:gd name="connsiteX28" fmla="*/ 245 w 48394"/>
                  <a:gd name="connsiteY28" fmla="*/ 37982 h 41508"/>
                  <a:gd name="connsiteX29" fmla="*/ 858 w 48394"/>
                  <a:gd name="connsiteY29" fmla="*/ 39209 h 41508"/>
                  <a:gd name="connsiteX30" fmla="*/ 2453 w 48394"/>
                  <a:gd name="connsiteY30" fmla="*/ 40680 h 41508"/>
                  <a:gd name="connsiteX31" fmla="*/ 4783 w 48394"/>
                  <a:gd name="connsiteY31" fmla="*/ 41416 h 41508"/>
                  <a:gd name="connsiteX32" fmla="*/ 7848 w 48394"/>
                  <a:gd name="connsiteY32" fmla="*/ 41416 h 41508"/>
                  <a:gd name="connsiteX33" fmla="*/ 11650 w 48394"/>
                  <a:gd name="connsiteY33" fmla="*/ 40680 h 41508"/>
                  <a:gd name="connsiteX34" fmla="*/ 20724 w 48394"/>
                  <a:gd name="connsiteY34" fmla="*/ 36756 h 41508"/>
                  <a:gd name="connsiteX35" fmla="*/ 30044 w 48394"/>
                  <a:gd name="connsiteY35" fmla="*/ 30502 h 41508"/>
                  <a:gd name="connsiteX36" fmla="*/ 38506 w 48394"/>
                  <a:gd name="connsiteY36" fmla="*/ 22899 h 41508"/>
                  <a:gd name="connsiteX37" fmla="*/ 45005 w 48394"/>
                  <a:gd name="connsiteY37" fmla="*/ 14683 h 41508"/>
                  <a:gd name="connsiteX38" fmla="*/ 48193 w 48394"/>
                  <a:gd name="connsiteY38" fmla="*/ 7448 h 41508"/>
                  <a:gd name="connsiteX39" fmla="*/ 47703 w 48394"/>
                  <a:gd name="connsiteY39" fmla="*/ 2420 h 41508"/>
                  <a:gd name="connsiteX40" fmla="*/ 43779 w 48394"/>
                  <a:gd name="connsiteY40" fmla="*/ 90 h 41508"/>
                  <a:gd name="connsiteX41" fmla="*/ 36666 w 48394"/>
                  <a:gd name="connsiteY41" fmla="*/ 949 h 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394" h="41508">
                    <a:moveTo>
                      <a:pt x="17413" y="31238"/>
                    </a:moveTo>
                    <a:cubicBezTo>
                      <a:pt x="15942" y="31606"/>
                      <a:pt x="14716" y="31728"/>
                      <a:pt x="13734" y="31606"/>
                    </a:cubicBezTo>
                    <a:cubicBezTo>
                      <a:pt x="12754" y="31483"/>
                      <a:pt x="12140" y="30992"/>
                      <a:pt x="11650" y="30379"/>
                    </a:cubicBezTo>
                    <a:cubicBezTo>
                      <a:pt x="11282" y="29766"/>
                      <a:pt x="11159" y="28785"/>
                      <a:pt x="11404" y="27682"/>
                    </a:cubicBezTo>
                    <a:cubicBezTo>
                      <a:pt x="11650" y="26578"/>
                      <a:pt x="12140" y="25352"/>
                      <a:pt x="13121" y="23880"/>
                    </a:cubicBezTo>
                    <a:cubicBezTo>
                      <a:pt x="13980" y="22409"/>
                      <a:pt x="15206" y="21060"/>
                      <a:pt x="16432" y="19588"/>
                    </a:cubicBezTo>
                    <a:cubicBezTo>
                      <a:pt x="17781" y="18239"/>
                      <a:pt x="19253" y="16890"/>
                      <a:pt x="20847" y="15664"/>
                    </a:cubicBezTo>
                    <a:cubicBezTo>
                      <a:pt x="22441" y="14437"/>
                      <a:pt x="24035" y="13334"/>
                      <a:pt x="25629" y="12476"/>
                    </a:cubicBezTo>
                    <a:cubicBezTo>
                      <a:pt x="27224" y="11617"/>
                      <a:pt x="28818" y="10881"/>
                      <a:pt x="30289" y="10391"/>
                    </a:cubicBezTo>
                    <a:cubicBezTo>
                      <a:pt x="31761" y="9900"/>
                      <a:pt x="32987" y="9778"/>
                      <a:pt x="33968" y="10023"/>
                    </a:cubicBezTo>
                    <a:cubicBezTo>
                      <a:pt x="34949" y="10268"/>
                      <a:pt x="35685" y="10636"/>
                      <a:pt x="36053" y="11249"/>
                    </a:cubicBezTo>
                    <a:cubicBezTo>
                      <a:pt x="36421" y="11862"/>
                      <a:pt x="36544" y="12844"/>
                      <a:pt x="36298" y="13947"/>
                    </a:cubicBezTo>
                    <a:cubicBezTo>
                      <a:pt x="36053" y="15051"/>
                      <a:pt x="35562" y="16277"/>
                      <a:pt x="34581" y="17749"/>
                    </a:cubicBezTo>
                    <a:cubicBezTo>
                      <a:pt x="33723" y="19220"/>
                      <a:pt x="32497" y="20692"/>
                      <a:pt x="31148" y="22041"/>
                    </a:cubicBezTo>
                    <a:cubicBezTo>
                      <a:pt x="29799" y="23390"/>
                      <a:pt x="28327" y="24861"/>
                      <a:pt x="26733" y="26087"/>
                    </a:cubicBezTo>
                    <a:cubicBezTo>
                      <a:pt x="25139" y="27314"/>
                      <a:pt x="23545" y="28417"/>
                      <a:pt x="21828" y="29276"/>
                    </a:cubicBezTo>
                    <a:cubicBezTo>
                      <a:pt x="20234" y="30134"/>
                      <a:pt x="18639" y="30870"/>
                      <a:pt x="17046" y="31360"/>
                    </a:cubicBezTo>
                    <a:moveTo>
                      <a:pt x="36421" y="949"/>
                    </a:moveTo>
                    <a:cubicBezTo>
                      <a:pt x="33600" y="1807"/>
                      <a:pt x="30534" y="3156"/>
                      <a:pt x="27469" y="4872"/>
                    </a:cubicBezTo>
                    <a:cubicBezTo>
                      <a:pt x="24403" y="6589"/>
                      <a:pt x="21215" y="8674"/>
                      <a:pt x="18272" y="11004"/>
                    </a:cubicBezTo>
                    <a:cubicBezTo>
                      <a:pt x="15329" y="13334"/>
                      <a:pt x="12386" y="15909"/>
                      <a:pt x="9933" y="18607"/>
                    </a:cubicBezTo>
                    <a:cubicBezTo>
                      <a:pt x="7358" y="21305"/>
                      <a:pt x="5151" y="24003"/>
                      <a:pt x="3434" y="26823"/>
                    </a:cubicBezTo>
                    <a:cubicBezTo>
                      <a:pt x="3066" y="27314"/>
                      <a:pt x="2821" y="27927"/>
                      <a:pt x="2453" y="28417"/>
                    </a:cubicBezTo>
                    <a:cubicBezTo>
                      <a:pt x="2207" y="28908"/>
                      <a:pt x="1962" y="29398"/>
                      <a:pt x="1717" y="29889"/>
                    </a:cubicBezTo>
                    <a:cubicBezTo>
                      <a:pt x="1471" y="30379"/>
                      <a:pt x="1226" y="30870"/>
                      <a:pt x="1104" y="31360"/>
                    </a:cubicBezTo>
                    <a:cubicBezTo>
                      <a:pt x="981" y="31851"/>
                      <a:pt x="736" y="32219"/>
                      <a:pt x="613" y="32709"/>
                    </a:cubicBezTo>
                    <a:cubicBezTo>
                      <a:pt x="368" y="33445"/>
                      <a:pt x="245" y="34058"/>
                      <a:pt x="123" y="34672"/>
                    </a:cubicBezTo>
                    <a:cubicBezTo>
                      <a:pt x="123" y="35285"/>
                      <a:pt x="0" y="35898"/>
                      <a:pt x="0" y="36388"/>
                    </a:cubicBezTo>
                    <a:cubicBezTo>
                      <a:pt x="0" y="37002"/>
                      <a:pt x="0" y="37492"/>
                      <a:pt x="245" y="37982"/>
                    </a:cubicBezTo>
                    <a:cubicBezTo>
                      <a:pt x="368" y="38473"/>
                      <a:pt x="613" y="38841"/>
                      <a:pt x="858" y="39209"/>
                    </a:cubicBezTo>
                    <a:cubicBezTo>
                      <a:pt x="1226" y="39822"/>
                      <a:pt x="1717" y="40312"/>
                      <a:pt x="2453" y="40680"/>
                    </a:cubicBezTo>
                    <a:cubicBezTo>
                      <a:pt x="3066" y="41048"/>
                      <a:pt x="3924" y="41293"/>
                      <a:pt x="4783" y="41416"/>
                    </a:cubicBezTo>
                    <a:cubicBezTo>
                      <a:pt x="5641" y="41539"/>
                      <a:pt x="6744" y="41539"/>
                      <a:pt x="7848" y="41416"/>
                    </a:cubicBezTo>
                    <a:cubicBezTo>
                      <a:pt x="8952" y="41293"/>
                      <a:pt x="10301" y="41048"/>
                      <a:pt x="11650" y="40680"/>
                    </a:cubicBezTo>
                    <a:cubicBezTo>
                      <a:pt x="14470" y="39822"/>
                      <a:pt x="17536" y="38473"/>
                      <a:pt x="20724" y="36756"/>
                    </a:cubicBezTo>
                    <a:cubicBezTo>
                      <a:pt x="23790" y="35039"/>
                      <a:pt x="26979" y="32955"/>
                      <a:pt x="30044" y="30502"/>
                    </a:cubicBezTo>
                    <a:cubicBezTo>
                      <a:pt x="33110" y="28049"/>
                      <a:pt x="35930" y="25597"/>
                      <a:pt x="38506" y="22899"/>
                    </a:cubicBezTo>
                    <a:cubicBezTo>
                      <a:pt x="41081" y="20201"/>
                      <a:pt x="43288" y="17381"/>
                      <a:pt x="45005" y="14683"/>
                    </a:cubicBezTo>
                    <a:cubicBezTo>
                      <a:pt x="46722" y="11985"/>
                      <a:pt x="47703" y="9532"/>
                      <a:pt x="48193" y="7448"/>
                    </a:cubicBezTo>
                    <a:cubicBezTo>
                      <a:pt x="48561" y="5363"/>
                      <a:pt x="48439" y="3646"/>
                      <a:pt x="47703" y="2420"/>
                    </a:cubicBezTo>
                    <a:cubicBezTo>
                      <a:pt x="46967" y="1194"/>
                      <a:pt x="45618" y="335"/>
                      <a:pt x="43779" y="90"/>
                    </a:cubicBezTo>
                    <a:cubicBezTo>
                      <a:pt x="41939" y="-155"/>
                      <a:pt x="39487" y="90"/>
                      <a:pt x="36666" y="949"/>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0E03D3C2-61DE-6016-4E90-851BAFB34E5F}"/>
                  </a:ext>
                </a:extLst>
              </p:cNvPr>
              <p:cNvSpPr/>
              <p:nvPr/>
            </p:nvSpPr>
            <p:spPr>
              <a:xfrm>
                <a:off x="9464677" y="6459484"/>
                <a:ext cx="58003" cy="64917"/>
              </a:xfrm>
              <a:custGeom>
                <a:avLst/>
                <a:gdLst>
                  <a:gd name="connsiteX0" fmla="*/ 18149 w 58003"/>
                  <a:gd name="connsiteY0" fmla="*/ 49419 h 64917"/>
                  <a:gd name="connsiteX1" fmla="*/ 14838 w 58003"/>
                  <a:gd name="connsiteY1" fmla="*/ 47702 h 64917"/>
                  <a:gd name="connsiteX2" fmla="*/ 13735 w 58003"/>
                  <a:gd name="connsiteY2" fmla="*/ 43778 h 64917"/>
                  <a:gd name="connsiteX3" fmla="*/ 14838 w 58003"/>
                  <a:gd name="connsiteY3" fmla="*/ 38260 h 64917"/>
                  <a:gd name="connsiteX4" fmla="*/ 18149 w 58003"/>
                  <a:gd name="connsiteY4" fmla="*/ 31638 h 64917"/>
                  <a:gd name="connsiteX5" fmla="*/ 23177 w 58003"/>
                  <a:gd name="connsiteY5" fmla="*/ 25139 h 64917"/>
                  <a:gd name="connsiteX6" fmla="*/ 28818 w 58003"/>
                  <a:gd name="connsiteY6" fmla="*/ 19866 h 64917"/>
                  <a:gd name="connsiteX7" fmla="*/ 34459 w 58003"/>
                  <a:gd name="connsiteY7" fmla="*/ 16432 h 64917"/>
                  <a:gd name="connsiteX8" fmla="*/ 39487 w 58003"/>
                  <a:gd name="connsiteY8" fmla="*/ 15329 h 64917"/>
                  <a:gd name="connsiteX9" fmla="*/ 42920 w 58003"/>
                  <a:gd name="connsiteY9" fmla="*/ 16923 h 64917"/>
                  <a:gd name="connsiteX10" fmla="*/ 44146 w 58003"/>
                  <a:gd name="connsiteY10" fmla="*/ 20847 h 64917"/>
                  <a:gd name="connsiteX11" fmla="*/ 43165 w 58003"/>
                  <a:gd name="connsiteY11" fmla="*/ 26365 h 64917"/>
                  <a:gd name="connsiteX12" fmla="*/ 39854 w 58003"/>
                  <a:gd name="connsiteY12" fmla="*/ 33110 h 64917"/>
                  <a:gd name="connsiteX13" fmla="*/ 34827 w 58003"/>
                  <a:gd name="connsiteY13" fmla="*/ 39609 h 64917"/>
                  <a:gd name="connsiteX14" fmla="*/ 29063 w 58003"/>
                  <a:gd name="connsiteY14" fmla="*/ 44882 h 64917"/>
                  <a:gd name="connsiteX15" fmla="*/ 23300 w 58003"/>
                  <a:gd name="connsiteY15" fmla="*/ 48316 h 64917"/>
                  <a:gd name="connsiteX16" fmla="*/ 18272 w 58003"/>
                  <a:gd name="connsiteY16" fmla="*/ 49297 h 64917"/>
                  <a:gd name="connsiteX17" fmla="*/ 48929 w 58003"/>
                  <a:gd name="connsiteY17" fmla="*/ 0 h 64917"/>
                  <a:gd name="connsiteX18" fmla="*/ 45250 w 58003"/>
                  <a:gd name="connsiteY18" fmla="*/ 245 h 64917"/>
                  <a:gd name="connsiteX19" fmla="*/ 41203 w 58003"/>
                  <a:gd name="connsiteY19" fmla="*/ 1349 h 64917"/>
                  <a:gd name="connsiteX20" fmla="*/ 36911 w 58003"/>
                  <a:gd name="connsiteY20" fmla="*/ 3188 h 64917"/>
                  <a:gd name="connsiteX21" fmla="*/ 32497 w 58003"/>
                  <a:gd name="connsiteY21" fmla="*/ 5764 h 64917"/>
                  <a:gd name="connsiteX22" fmla="*/ 29063 w 58003"/>
                  <a:gd name="connsiteY22" fmla="*/ 8094 h 64917"/>
                  <a:gd name="connsiteX23" fmla="*/ 25629 w 58003"/>
                  <a:gd name="connsiteY23" fmla="*/ 10791 h 64917"/>
                  <a:gd name="connsiteX24" fmla="*/ 22196 w 58003"/>
                  <a:gd name="connsiteY24" fmla="*/ 13857 h 64917"/>
                  <a:gd name="connsiteX25" fmla="*/ 18885 w 58003"/>
                  <a:gd name="connsiteY25" fmla="*/ 17168 h 64917"/>
                  <a:gd name="connsiteX26" fmla="*/ 16064 w 58003"/>
                  <a:gd name="connsiteY26" fmla="*/ 20356 h 64917"/>
                  <a:gd name="connsiteX27" fmla="*/ 13367 w 58003"/>
                  <a:gd name="connsiteY27" fmla="*/ 23667 h 64917"/>
                  <a:gd name="connsiteX28" fmla="*/ 10791 w 58003"/>
                  <a:gd name="connsiteY28" fmla="*/ 27224 h 64917"/>
                  <a:gd name="connsiteX29" fmla="*/ 8339 w 58003"/>
                  <a:gd name="connsiteY29" fmla="*/ 30902 h 64917"/>
                  <a:gd name="connsiteX30" fmla="*/ 2085 w 58003"/>
                  <a:gd name="connsiteY30" fmla="*/ 43533 h 64917"/>
                  <a:gd name="connsiteX31" fmla="*/ 0 w 58003"/>
                  <a:gd name="connsiteY31" fmla="*/ 54202 h 64917"/>
                  <a:gd name="connsiteX32" fmla="*/ 2207 w 58003"/>
                  <a:gd name="connsiteY32" fmla="*/ 61682 h 64917"/>
                  <a:gd name="connsiteX33" fmla="*/ 8584 w 58003"/>
                  <a:gd name="connsiteY33" fmla="*/ 64870 h 64917"/>
                  <a:gd name="connsiteX34" fmla="*/ 18272 w 58003"/>
                  <a:gd name="connsiteY34" fmla="*/ 62909 h 64917"/>
                  <a:gd name="connsiteX35" fmla="*/ 29308 w 58003"/>
                  <a:gd name="connsiteY35" fmla="*/ 56409 h 64917"/>
                  <a:gd name="connsiteX36" fmla="*/ 40222 w 58003"/>
                  <a:gd name="connsiteY36" fmla="*/ 46354 h 64917"/>
                  <a:gd name="connsiteX37" fmla="*/ 49787 w 58003"/>
                  <a:gd name="connsiteY37" fmla="*/ 33845 h 64917"/>
                  <a:gd name="connsiteX38" fmla="*/ 56042 w 58003"/>
                  <a:gd name="connsiteY38" fmla="*/ 21092 h 64917"/>
                  <a:gd name="connsiteX39" fmla="*/ 58003 w 58003"/>
                  <a:gd name="connsiteY39" fmla="*/ 10546 h 64917"/>
                  <a:gd name="connsiteX40" fmla="*/ 55674 w 58003"/>
                  <a:gd name="connsiteY40" fmla="*/ 3188 h 64917"/>
                  <a:gd name="connsiteX41" fmla="*/ 49174 w 58003"/>
                  <a:gd name="connsiteY41" fmla="*/ 122 h 6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003" h="64917">
                    <a:moveTo>
                      <a:pt x="18149" y="49419"/>
                    </a:moveTo>
                    <a:cubicBezTo>
                      <a:pt x="16678" y="49419"/>
                      <a:pt x="15574" y="48684"/>
                      <a:pt x="14838" y="47702"/>
                    </a:cubicBezTo>
                    <a:cubicBezTo>
                      <a:pt x="14102" y="46722"/>
                      <a:pt x="13735" y="45372"/>
                      <a:pt x="13735" y="43778"/>
                    </a:cubicBezTo>
                    <a:cubicBezTo>
                      <a:pt x="13735" y="42184"/>
                      <a:pt x="14102" y="40222"/>
                      <a:pt x="14838" y="38260"/>
                    </a:cubicBezTo>
                    <a:cubicBezTo>
                      <a:pt x="15574" y="36175"/>
                      <a:pt x="16678" y="33968"/>
                      <a:pt x="18149" y="31638"/>
                    </a:cubicBezTo>
                    <a:cubicBezTo>
                      <a:pt x="19621" y="29308"/>
                      <a:pt x="21338" y="27101"/>
                      <a:pt x="23177" y="25139"/>
                    </a:cubicBezTo>
                    <a:cubicBezTo>
                      <a:pt x="25016" y="23177"/>
                      <a:pt x="26978" y="21337"/>
                      <a:pt x="28818" y="19866"/>
                    </a:cubicBezTo>
                    <a:cubicBezTo>
                      <a:pt x="30780" y="18394"/>
                      <a:pt x="32742" y="17291"/>
                      <a:pt x="34459" y="16432"/>
                    </a:cubicBezTo>
                    <a:cubicBezTo>
                      <a:pt x="36298" y="15696"/>
                      <a:pt x="38015" y="15329"/>
                      <a:pt x="39487" y="15329"/>
                    </a:cubicBezTo>
                    <a:cubicBezTo>
                      <a:pt x="40958" y="15329"/>
                      <a:pt x="42184" y="15942"/>
                      <a:pt x="42920" y="16923"/>
                    </a:cubicBezTo>
                    <a:cubicBezTo>
                      <a:pt x="43656" y="17904"/>
                      <a:pt x="44146" y="19130"/>
                      <a:pt x="44146" y="20847"/>
                    </a:cubicBezTo>
                    <a:cubicBezTo>
                      <a:pt x="44146" y="22441"/>
                      <a:pt x="43779" y="24280"/>
                      <a:pt x="43165" y="26365"/>
                    </a:cubicBezTo>
                    <a:cubicBezTo>
                      <a:pt x="42430" y="28450"/>
                      <a:pt x="41326" y="30657"/>
                      <a:pt x="39854" y="33110"/>
                    </a:cubicBezTo>
                    <a:cubicBezTo>
                      <a:pt x="38383" y="35440"/>
                      <a:pt x="36666" y="37647"/>
                      <a:pt x="34827" y="39609"/>
                    </a:cubicBezTo>
                    <a:cubicBezTo>
                      <a:pt x="32987" y="41571"/>
                      <a:pt x="31025" y="43410"/>
                      <a:pt x="29063" y="44882"/>
                    </a:cubicBezTo>
                    <a:cubicBezTo>
                      <a:pt x="27101" y="46354"/>
                      <a:pt x="25139" y="47580"/>
                      <a:pt x="23300" y="48316"/>
                    </a:cubicBezTo>
                    <a:cubicBezTo>
                      <a:pt x="21460" y="49052"/>
                      <a:pt x="19743" y="49419"/>
                      <a:pt x="18272" y="49297"/>
                    </a:cubicBezTo>
                    <a:moveTo>
                      <a:pt x="48929" y="0"/>
                    </a:moveTo>
                    <a:cubicBezTo>
                      <a:pt x="47703" y="0"/>
                      <a:pt x="46476" y="0"/>
                      <a:pt x="45250" y="245"/>
                    </a:cubicBezTo>
                    <a:cubicBezTo>
                      <a:pt x="43901" y="490"/>
                      <a:pt x="42552" y="858"/>
                      <a:pt x="41203" y="1349"/>
                    </a:cubicBezTo>
                    <a:cubicBezTo>
                      <a:pt x="39854" y="1839"/>
                      <a:pt x="38383" y="2452"/>
                      <a:pt x="36911" y="3188"/>
                    </a:cubicBezTo>
                    <a:cubicBezTo>
                      <a:pt x="35440" y="3924"/>
                      <a:pt x="33968" y="4782"/>
                      <a:pt x="32497" y="5764"/>
                    </a:cubicBezTo>
                    <a:cubicBezTo>
                      <a:pt x="31393" y="6499"/>
                      <a:pt x="30167" y="7235"/>
                      <a:pt x="29063" y="8094"/>
                    </a:cubicBezTo>
                    <a:cubicBezTo>
                      <a:pt x="27959" y="8952"/>
                      <a:pt x="26733" y="9810"/>
                      <a:pt x="25629" y="10791"/>
                    </a:cubicBezTo>
                    <a:cubicBezTo>
                      <a:pt x="24526" y="11772"/>
                      <a:pt x="23300" y="12753"/>
                      <a:pt x="22196" y="13857"/>
                    </a:cubicBezTo>
                    <a:cubicBezTo>
                      <a:pt x="21092" y="14961"/>
                      <a:pt x="19989" y="16064"/>
                      <a:pt x="18885" y="17168"/>
                    </a:cubicBezTo>
                    <a:cubicBezTo>
                      <a:pt x="17904" y="18149"/>
                      <a:pt x="16923" y="19252"/>
                      <a:pt x="16064" y="20356"/>
                    </a:cubicBezTo>
                    <a:cubicBezTo>
                      <a:pt x="15206" y="21460"/>
                      <a:pt x="14225" y="22564"/>
                      <a:pt x="13367" y="23667"/>
                    </a:cubicBezTo>
                    <a:cubicBezTo>
                      <a:pt x="12508" y="24771"/>
                      <a:pt x="11650" y="25997"/>
                      <a:pt x="10791" y="27224"/>
                    </a:cubicBezTo>
                    <a:cubicBezTo>
                      <a:pt x="9933" y="28450"/>
                      <a:pt x="9197" y="29676"/>
                      <a:pt x="8339" y="30902"/>
                    </a:cubicBezTo>
                    <a:cubicBezTo>
                      <a:pt x="5518" y="35317"/>
                      <a:pt x="3434" y="39609"/>
                      <a:pt x="2085" y="43533"/>
                    </a:cubicBezTo>
                    <a:cubicBezTo>
                      <a:pt x="736" y="47457"/>
                      <a:pt x="0" y="51136"/>
                      <a:pt x="0" y="54202"/>
                    </a:cubicBezTo>
                    <a:cubicBezTo>
                      <a:pt x="0" y="57268"/>
                      <a:pt x="736" y="59843"/>
                      <a:pt x="2207" y="61682"/>
                    </a:cubicBezTo>
                    <a:cubicBezTo>
                      <a:pt x="3679" y="63522"/>
                      <a:pt x="5764" y="64625"/>
                      <a:pt x="8584" y="64870"/>
                    </a:cubicBezTo>
                    <a:cubicBezTo>
                      <a:pt x="11405" y="65116"/>
                      <a:pt x="14715" y="64380"/>
                      <a:pt x="18272" y="62909"/>
                    </a:cubicBezTo>
                    <a:cubicBezTo>
                      <a:pt x="21828" y="61437"/>
                      <a:pt x="25507" y="59230"/>
                      <a:pt x="29308" y="56409"/>
                    </a:cubicBezTo>
                    <a:cubicBezTo>
                      <a:pt x="32987" y="53589"/>
                      <a:pt x="36789" y="50155"/>
                      <a:pt x="40222" y="46354"/>
                    </a:cubicBezTo>
                    <a:cubicBezTo>
                      <a:pt x="43656" y="42552"/>
                      <a:pt x="46967" y="38260"/>
                      <a:pt x="49787" y="33845"/>
                    </a:cubicBezTo>
                    <a:cubicBezTo>
                      <a:pt x="52608" y="29308"/>
                      <a:pt x="54693" y="25016"/>
                      <a:pt x="56042" y="21092"/>
                    </a:cubicBezTo>
                    <a:cubicBezTo>
                      <a:pt x="57390" y="17168"/>
                      <a:pt x="58003" y="13489"/>
                      <a:pt x="58003" y="10546"/>
                    </a:cubicBezTo>
                    <a:cubicBezTo>
                      <a:pt x="58003" y="7480"/>
                      <a:pt x="57145" y="5028"/>
                      <a:pt x="55674" y="3188"/>
                    </a:cubicBezTo>
                    <a:cubicBezTo>
                      <a:pt x="54202" y="1349"/>
                      <a:pt x="51995" y="368"/>
                      <a:pt x="49174" y="122"/>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42B3917E-9AC9-FF48-F77F-253F9161BC98}"/>
                  </a:ext>
                </a:extLst>
              </p:cNvPr>
              <p:cNvSpPr/>
              <p:nvPr/>
            </p:nvSpPr>
            <p:spPr>
              <a:xfrm>
                <a:off x="11130591" y="4053872"/>
                <a:ext cx="1503450" cy="2534617"/>
              </a:xfrm>
              <a:custGeom>
                <a:avLst/>
                <a:gdLst>
                  <a:gd name="connsiteX0" fmla="*/ 1128922 w 1503450"/>
                  <a:gd name="connsiteY0" fmla="*/ 0 h 2534617"/>
                  <a:gd name="connsiteX1" fmla="*/ 1126225 w 1503450"/>
                  <a:gd name="connsiteY1" fmla="*/ 3066 h 2534617"/>
                  <a:gd name="connsiteX2" fmla="*/ 1123159 w 1503450"/>
                  <a:gd name="connsiteY2" fmla="*/ 6131 h 2534617"/>
                  <a:gd name="connsiteX3" fmla="*/ 1119848 w 1503450"/>
                  <a:gd name="connsiteY3" fmla="*/ 9075 h 2534617"/>
                  <a:gd name="connsiteX4" fmla="*/ 1116291 w 1503450"/>
                  <a:gd name="connsiteY4" fmla="*/ 11895 h 2534617"/>
                  <a:gd name="connsiteX5" fmla="*/ 1199066 w 1503450"/>
                  <a:gd name="connsiteY5" fmla="*/ 46599 h 2534617"/>
                  <a:gd name="connsiteX6" fmla="*/ 1273625 w 1503450"/>
                  <a:gd name="connsiteY6" fmla="*/ 92585 h 2534617"/>
                  <a:gd name="connsiteX7" fmla="*/ 1338986 w 1503450"/>
                  <a:gd name="connsiteY7" fmla="*/ 150466 h 2534617"/>
                  <a:gd name="connsiteX8" fmla="*/ 1394046 w 1503450"/>
                  <a:gd name="connsiteY8" fmla="*/ 220977 h 2534617"/>
                  <a:gd name="connsiteX9" fmla="*/ 1456342 w 1503450"/>
                  <a:gd name="connsiteY9" fmla="*/ 358690 h 2534617"/>
                  <a:gd name="connsiteX10" fmla="*/ 1482462 w 1503450"/>
                  <a:gd name="connsiteY10" fmla="*/ 527305 h 2534617"/>
                  <a:gd name="connsiteX11" fmla="*/ 1467501 w 1503450"/>
                  <a:gd name="connsiteY11" fmla="*/ 726086 h 2534617"/>
                  <a:gd name="connsiteX12" fmla="*/ 1406922 w 1503450"/>
                  <a:gd name="connsiteY12" fmla="*/ 953072 h 2534617"/>
                  <a:gd name="connsiteX13" fmla="*/ 1204339 w 1503450"/>
                  <a:gd name="connsiteY13" fmla="*/ 1365228 h 2534617"/>
                  <a:gd name="connsiteX14" fmla="*/ 883051 w 1503450"/>
                  <a:gd name="connsiteY14" fmla="*/ 1791241 h 2534617"/>
                  <a:gd name="connsiteX15" fmla="*/ 468566 w 1503450"/>
                  <a:gd name="connsiteY15" fmla="*/ 2189418 h 2534617"/>
                  <a:gd name="connsiteX16" fmla="*/ 0 w 1503450"/>
                  <a:gd name="connsiteY16" fmla="*/ 2517327 h 2534617"/>
                  <a:gd name="connsiteX17" fmla="*/ 1962 w 1503450"/>
                  <a:gd name="connsiteY17" fmla="*/ 2521006 h 2534617"/>
                  <a:gd name="connsiteX18" fmla="*/ 3311 w 1503450"/>
                  <a:gd name="connsiteY18" fmla="*/ 2525176 h 2534617"/>
                  <a:gd name="connsiteX19" fmla="*/ 4047 w 1503450"/>
                  <a:gd name="connsiteY19" fmla="*/ 2529713 h 2534617"/>
                  <a:gd name="connsiteX20" fmla="*/ 4170 w 1503450"/>
                  <a:gd name="connsiteY20" fmla="*/ 2534618 h 2534617"/>
                  <a:gd name="connsiteX21" fmla="*/ 237900 w 1503450"/>
                  <a:gd name="connsiteY21" fmla="*/ 2385379 h 2534617"/>
                  <a:gd name="connsiteX22" fmla="*/ 466236 w 1503450"/>
                  <a:gd name="connsiteY22" fmla="*/ 2213453 h 2534617"/>
                  <a:gd name="connsiteX23" fmla="*/ 682676 w 1503450"/>
                  <a:gd name="connsiteY23" fmla="*/ 2023501 h 2534617"/>
                  <a:gd name="connsiteX24" fmla="*/ 881089 w 1503450"/>
                  <a:gd name="connsiteY24" fmla="*/ 1820672 h 2534617"/>
                  <a:gd name="connsiteX25" fmla="*/ 1065768 w 1503450"/>
                  <a:gd name="connsiteY25" fmla="*/ 1598714 h 2534617"/>
                  <a:gd name="connsiteX26" fmla="*/ 1219177 w 1503450"/>
                  <a:gd name="connsiteY26" fmla="*/ 1377123 h 2534617"/>
                  <a:gd name="connsiteX27" fmla="*/ 1339967 w 1503450"/>
                  <a:gd name="connsiteY27" fmla="*/ 1159702 h 2534617"/>
                  <a:gd name="connsiteX28" fmla="*/ 1427892 w 1503450"/>
                  <a:gd name="connsiteY28" fmla="*/ 950129 h 2534617"/>
                  <a:gd name="connsiteX29" fmla="*/ 1488470 w 1503450"/>
                  <a:gd name="connsiteY29" fmla="*/ 720445 h 2534617"/>
                  <a:gd name="connsiteX30" fmla="*/ 1502818 w 1503450"/>
                  <a:gd name="connsiteY30" fmla="*/ 519456 h 2534617"/>
                  <a:gd name="connsiteX31" fmla="*/ 1475717 w 1503450"/>
                  <a:gd name="connsiteY31" fmla="*/ 349247 h 2534617"/>
                  <a:gd name="connsiteX32" fmla="*/ 1411950 w 1503450"/>
                  <a:gd name="connsiteY32" fmla="*/ 210431 h 2534617"/>
                  <a:gd name="connsiteX33" fmla="*/ 1355663 w 1503450"/>
                  <a:gd name="connsiteY33" fmla="*/ 139307 h 2534617"/>
                  <a:gd name="connsiteX34" fmla="*/ 1288953 w 1503450"/>
                  <a:gd name="connsiteY34" fmla="*/ 81058 h 2534617"/>
                  <a:gd name="connsiteX35" fmla="*/ 1212923 w 1503450"/>
                  <a:gd name="connsiteY35" fmla="*/ 34827 h 2534617"/>
                  <a:gd name="connsiteX36" fmla="*/ 1128677 w 1503450"/>
                  <a:gd name="connsiteY36" fmla="*/ 0 h 25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03450" h="2534617">
                    <a:moveTo>
                      <a:pt x="1128922" y="0"/>
                    </a:moveTo>
                    <a:cubicBezTo>
                      <a:pt x="1128064" y="1104"/>
                      <a:pt x="1127206" y="2085"/>
                      <a:pt x="1126225" y="3066"/>
                    </a:cubicBezTo>
                    <a:cubicBezTo>
                      <a:pt x="1125243" y="4047"/>
                      <a:pt x="1124263" y="5150"/>
                      <a:pt x="1123159" y="6131"/>
                    </a:cubicBezTo>
                    <a:cubicBezTo>
                      <a:pt x="1122055" y="7113"/>
                      <a:pt x="1120951" y="8094"/>
                      <a:pt x="1119848" y="9075"/>
                    </a:cubicBezTo>
                    <a:cubicBezTo>
                      <a:pt x="1118744" y="10056"/>
                      <a:pt x="1117518" y="11037"/>
                      <a:pt x="1116291" y="11895"/>
                    </a:cubicBezTo>
                    <a:cubicBezTo>
                      <a:pt x="1145355" y="21705"/>
                      <a:pt x="1173069" y="33355"/>
                      <a:pt x="1199066" y="46599"/>
                    </a:cubicBezTo>
                    <a:cubicBezTo>
                      <a:pt x="1225554" y="60088"/>
                      <a:pt x="1250448" y="75417"/>
                      <a:pt x="1273625" y="92585"/>
                    </a:cubicBezTo>
                    <a:cubicBezTo>
                      <a:pt x="1297169" y="109998"/>
                      <a:pt x="1318997" y="129251"/>
                      <a:pt x="1338986" y="150466"/>
                    </a:cubicBezTo>
                    <a:cubicBezTo>
                      <a:pt x="1359342" y="172048"/>
                      <a:pt x="1377736" y="195471"/>
                      <a:pt x="1394046" y="220977"/>
                    </a:cubicBezTo>
                    <a:cubicBezTo>
                      <a:pt x="1420657" y="262304"/>
                      <a:pt x="1441504" y="308289"/>
                      <a:pt x="1456342" y="358690"/>
                    </a:cubicBezTo>
                    <a:cubicBezTo>
                      <a:pt x="1471547" y="410439"/>
                      <a:pt x="1480377" y="466726"/>
                      <a:pt x="1482462" y="527305"/>
                    </a:cubicBezTo>
                    <a:cubicBezTo>
                      <a:pt x="1484669" y="589355"/>
                      <a:pt x="1479764" y="655820"/>
                      <a:pt x="1467501" y="726086"/>
                    </a:cubicBezTo>
                    <a:cubicBezTo>
                      <a:pt x="1454993" y="798069"/>
                      <a:pt x="1434882" y="873854"/>
                      <a:pt x="1406922" y="953072"/>
                    </a:cubicBezTo>
                    <a:cubicBezTo>
                      <a:pt x="1359955" y="1086370"/>
                      <a:pt x="1291651" y="1225063"/>
                      <a:pt x="1204339" y="1365228"/>
                    </a:cubicBezTo>
                    <a:cubicBezTo>
                      <a:pt x="1115065" y="1508704"/>
                      <a:pt x="1006784" y="1652180"/>
                      <a:pt x="883051" y="1791241"/>
                    </a:cubicBezTo>
                    <a:cubicBezTo>
                      <a:pt x="757847" y="1931774"/>
                      <a:pt x="618418" y="2066053"/>
                      <a:pt x="468566" y="2189418"/>
                    </a:cubicBezTo>
                    <a:cubicBezTo>
                      <a:pt x="319081" y="2312537"/>
                      <a:pt x="161380" y="2423148"/>
                      <a:pt x="0" y="2517327"/>
                    </a:cubicBezTo>
                    <a:cubicBezTo>
                      <a:pt x="736" y="2518431"/>
                      <a:pt x="1349" y="2519657"/>
                      <a:pt x="1962" y="2521006"/>
                    </a:cubicBezTo>
                    <a:cubicBezTo>
                      <a:pt x="2575" y="2522355"/>
                      <a:pt x="2943" y="2523704"/>
                      <a:pt x="3311" y="2525176"/>
                    </a:cubicBezTo>
                    <a:cubicBezTo>
                      <a:pt x="3679" y="2526647"/>
                      <a:pt x="3924" y="2528119"/>
                      <a:pt x="4047" y="2529713"/>
                    </a:cubicBezTo>
                    <a:cubicBezTo>
                      <a:pt x="4170" y="2531307"/>
                      <a:pt x="4292" y="2532901"/>
                      <a:pt x="4170" y="2534618"/>
                    </a:cubicBezTo>
                    <a:cubicBezTo>
                      <a:pt x="82529" y="2489000"/>
                      <a:pt x="160644" y="2439090"/>
                      <a:pt x="237900" y="2385379"/>
                    </a:cubicBezTo>
                    <a:cubicBezTo>
                      <a:pt x="315402" y="2331545"/>
                      <a:pt x="391800" y="2274032"/>
                      <a:pt x="466236" y="2213453"/>
                    </a:cubicBezTo>
                    <a:cubicBezTo>
                      <a:pt x="540794" y="2152752"/>
                      <a:pt x="613145" y="2089230"/>
                      <a:pt x="682676" y="2023501"/>
                    </a:cubicBezTo>
                    <a:cubicBezTo>
                      <a:pt x="752084" y="1957771"/>
                      <a:pt x="818426" y="1889957"/>
                      <a:pt x="881089" y="1820672"/>
                    </a:cubicBezTo>
                    <a:cubicBezTo>
                      <a:pt x="947431" y="1747340"/>
                      <a:pt x="1009114" y="1673150"/>
                      <a:pt x="1065768" y="1598714"/>
                    </a:cubicBezTo>
                    <a:cubicBezTo>
                      <a:pt x="1121933" y="1524891"/>
                      <a:pt x="1173069" y="1450823"/>
                      <a:pt x="1219177" y="1377123"/>
                    </a:cubicBezTo>
                    <a:cubicBezTo>
                      <a:pt x="1264673" y="1304159"/>
                      <a:pt x="1304895" y="1231685"/>
                      <a:pt x="1339967" y="1159702"/>
                    </a:cubicBezTo>
                    <a:cubicBezTo>
                      <a:pt x="1374426" y="1088945"/>
                      <a:pt x="1403856" y="1018924"/>
                      <a:pt x="1427892" y="950129"/>
                    </a:cubicBezTo>
                    <a:cubicBezTo>
                      <a:pt x="1455974" y="869930"/>
                      <a:pt x="1476085" y="793164"/>
                      <a:pt x="1488470" y="720445"/>
                    </a:cubicBezTo>
                    <a:cubicBezTo>
                      <a:pt x="1500611" y="649321"/>
                      <a:pt x="1505270" y="582242"/>
                      <a:pt x="1502818" y="519456"/>
                    </a:cubicBezTo>
                    <a:cubicBezTo>
                      <a:pt x="1500488" y="458264"/>
                      <a:pt x="1491291" y="401487"/>
                      <a:pt x="1475717" y="349247"/>
                    </a:cubicBezTo>
                    <a:cubicBezTo>
                      <a:pt x="1460511" y="298356"/>
                      <a:pt x="1439174" y="252003"/>
                      <a:pt x="1411950" y="210431"/>
                    </a:cubicBezTo>
                    <a:cubicBezTo>
                      <a:pt x="1395150" y="184802"/>
                      <a:pt x="1376388" y="161012"/>
                      <a:pt x="1355663" y="139307"/>
                    </a:cubicBezTo>
                    <a:cubicBezTo>
                      <a:pt x="1335307" y="117969"/>
                      <a:pt x="1312988" y="98594"/>
                      <a:pt x="1288953" y="81058"/>
                    </a:cubicBezTo>
                    <a:cubicBezTo>
                      <a:pt x="1265286" y="63890"/>
                      <a:pt x="1239902" y="48439"/>
                      <a:pt x="1212923" y="34827"/>
                    </a:cubicBezTo>
                    <a:cubicBezTo>
                      <a:pt x="1186435" y="21460"/>
                      <a:pt x="1158231" y="9933"/>
                      <a:pt x="1128677" y="0"/>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B4A3D319-B804-D218-49B2-ABDC192772F3}"/>
                  </a:ext>
                </a:extLst>
              </p:cNvPr>
              <p:cNvSpPr/>
              <p:nvPr/>
            </p:nvSpPr>
            <p:spPr>
              <a:xfrm>
                <a:off x="12197469" y="4030205"/>
                <a:ext cx="68799" cy="50645"/>
              </a:xfrm>
              <a:custGeom>
                <a:avLst/>
                <a:gdLst>
                  <a:gd name="connsiteX0" fmla="*/ 28567 w 68799"/>
                  <a:gd name="connsiteY0" fmla="*/ 37770 h 50645"/>
                  <a:gd name="connsiteX1" fmla="*/ 22313 w 68799"/>
                  <a:gd name="connsiteY1" fmla="*/ 38751 h 50645"/>
                  <a:gd name="connsiteX2" fmla="*/ 18021 w 68799"/>
                  <a:gd name="connsiteY2" fmla="*/ 37647 h 50645"/>
                  <a:gd name="connsiteX3" fmla="*/ 16059 w 68799"/>
                  <a:gd name="connsiteY3" fmla="*/ 34827 h 50645"/>
                  <a:gd name="connsiteX4" fmla="*/ 16917 w 68799"/>
                  <a:gd name="connsiteY4" fmla="*/ 30412 h 50645"/>
                  <a:gd name="connsiteX5" fmla="*/ 20351 w 68799"/>
                  <a:gd name="connsiteY5" fmla="*/ 25262 h 50645"/>
                  <a:gd name="connsiteX6" fmla="*/ 25746 w 68799"/>
                  <a:gd name="connsiteY6" fmla="*/ 20234 h 50645"/>
                  <a:gd name="connsiteX7" fmla="*/ 32369 w 68799"/>
                  <a:gd name="connsiteY7" fmla="*/ 16064 h 50645"/>
                  <a:gd name="connsiteX8" fmla="*/ 39358 w 68799"/>
                  <a:gd name="connsiteY8" fmla="*/ 13121 h 50645"/>
                  <a:gd name="connsiteX9" fmla="*/ 45612 w 68799"/>
                  <a:gd name="connsiteY9" fmla="*/ 12140 h 50645"/>
                  <a:gd name="connsiteX10" fmla="*/ 49904 w 68799"/>
                  <a:gd name="connsiteY10" fmla="*/ 13244 h 50645"/>
                  <a:gd name="connsiteX11" fmla="*/ 51866 w 68799"/>
                  <a:gd name="connsiteY11" fmla="*/ 16064 h 50645"/>
                  <a:gd name="connsiteX12" fmla="*/ 51131 w 68799"/>
                  <a:gd name="connsiteY12" fmla="*/ 20479 h 50645"/>
                  <a:gd name="connsiteX13" fmla="*/ 47697 w 68799"/>
                  <a:gd name="connsiteY13" fmla="*/ 25629 h 50645"/>
                  <a:gd name="connsiteX14" fmla="*/ 42301 w 68799"/>
                  <a:gd name="connsiteY14" fmla="*/ 30657 h 50645"/>
                  <a:gd name="connsiteX15" fmla="*/ 35679 w 68799"/>
                  <a:gd name="connsiteY15" fmla="*/ 34827 h 50645"/>
                  <a:gd name="connsiteX16" fmla="*/ 28567 w 68799"/>
                  <a:gd name="connsiteY16" fmla="*/ 37770 h 50645"/>
                  <a:gd name="connsiteX17" fmla="*/ 44631 w 68799"/>
                  <a:gd name="connsiteY17" fmla="*/ 1962 h 50645"/>
                  <a:gd name="connsiteX18" fmla="*/ 31142 w 68799"/>
                  <a:gd name="connsiteY18" fmla="*/ 7480 h 50645"/>
                  <a:gd name="connsiteX19" fmla="*/ 18634 w 68799"/>
                  <a:gd name="connsiteY19" fmla="*/ 15451 h 50645"/>
                  <a:gd name="connsiteX20" fmla="*/ 8333 w 68799"/>
                  <a:gd name="connsiteY20" fmla="*/ 24894 h 50645"/>
                  <a:gd name="connsiteX21" fmla="*/ 1711 w 68799"/>
                  <a:gd name="connsiteY21" fmla="*/ 34704 h 50645"/>
                  <a:gd name="connsiteX22" fmla="*/ 117 w 68799"/>
                  <a:gd name="connsiteY22" fmla="*/ 43043 h 50645"/>
                  <a:gd name="connsiteX23" fmla="*/ 3673 w 68799"/>
                  <a:gd name="connsiteY23" fmla="*/ 48561 h 50645"/>
                  <a:gd name="connsiteX24" fmla="*/ 11767 w 68799"/>
                  <a:gd name="connsiteY24" fmla="*/ 50646 h 50645"/>
                  <a:gd name="connsiteX25" fmla="*/ 23662 w 68799"/>
                  <a:gd name="connsiteY25" fmla="*/ 48806 h 50645"/>
                  <a:gd name="connsiteX26" fmla="*/ 30406 w 68799"/>
                  <a:gd name="connsiteY26" fmla="*/ 46476 h 50645"/>
                  <a:gd name="connsiteX27" fmla="*/ 37028 w 68799"/>
                  <a:gd name="connsiteY27" fmla="*/ 43411 h 50645"/>
                  <a:gd name="connsiteX28" fmla="*/ 43528 w 68799"/>
                  <a:gd name="connsiteY28" fmla="*/ 39732 h 50645"/>
                  <a:gd name="connsiteX29" fmla="*/ 49659 w 68799"/>
                  <a:gd name="connsiteY29" fmla="*/ 35562 h 50645"/>
                  <a:gd name="connsiteX30" fmla="*/ 53216 w 68799"/>
                  <a:gd name="connsiteY30" fmla="*/ 32742 h 50645"/>
                  <a:gd name="connsiteX31" fmla="*/ 56526 w 68799"/>
                  <a:gd name="connsiteY31" fmla="*/ 29799 h 50645"/>
                  <a:gd name="connsiteX32" fmla="*/ 59592 w 68799"/>
                  <a:gd name="connsiteY32" fmla="*/ 26733 h 50645"/>
                  <a:gd name="connsiteX33" fmla="*/ 62290 w 68799"/>
                  <a:gd name="connsiteY33" fmla="*/ 23667 h 50645"/>
                  <a:gd name="connsiteX34" fmla="*/ 63762 w 68799"/>
                  <a:gd name="connsiteY34" fmla="*/ 21705 h 50645"/>
                  <a:gd name="connsiteX35" fmla="*/ 65110 w 68799"/>
                  <a:gd name="connsiteY35" fmla="*/ 19743 h 50645"/>
                  <a:gd name="connsiteX36" fmla="*/ 66214 w 68799"/>
                  <a:gd name="connsiteY36" fmla="*/ 17781 h 50645"/>
                  <a:gd name="connsiteX37" fmla="*/ 67195 w 68799"/>
                  <a:gd name="connsiteY37" fmla="*/ 15819 h 50645"/>
                  <a:gd name="connsiteX38" fmla="*/ 68667 w 68799"/>
                  <a:gd name="connsiteY38" fmla="*/ 7358 h 50645"/>
                  <a:gd name="connsiteX39" fmla="*/ 64988 w 68799"/>
                  <a:gd name="connsiteY39" fmla="*/ 1962 h 50645"/>
                  <a:gd name="connsiteX40" fmla="*/ 56772 w 68799"/>
                  <a:gd name="connsiteY40" fmla="*/ 0 h 50645"/>
                  <a:gd name="connsiteX41" fmla="*/ 44877 w 68799"/>
                  <a:gd name="connsiteY41" fmla="*/ 1839 h 5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799" h="50645">
                    <a:moveTo>
                      <a:pt x="28567" y="37770"/>
                    </a:moveTo>
                    <a:cubicBezTo>
                      <a:pt x="26237" y="38505"/>
                      <a:pt x="24152" y="38751"/>
                      <a:pt x="22313" y="38751"/>
                    </a:cubicBezTo>
                    <a:cubicBezTo>
                      <a:pt x="20474" y="38751"/>
                      <a:pt x="19124" y="38383"/>
                      <a:pt x="18021" y="37647"/>
                    </a:cubicBezTo>
                    <a:cubicBezTo>
                      <a:pt x="16917" y="36911"/>
                      <a:pt x="16304" y="36053"/>
                      <a:pt x="16059" y="34827"/>
                    </a:cubicBezTo>
                    <a:cubicBezTo>
                      <a:pt x="15814" y="33600"/>
                      <a:pt x="16059" y="32129"/>
                      <a:pt x="16917" y="30412"/>
                    </a:cubicBezTo>
                    <a:cubicBezTo>
                      <a:pt x="17653" y="28695"/>
                      <a:pt x="18879" y="26978"/>
                      <a:pt x="20351" y="25262"/>
                    </a:cubicBezTo>
                    <a:cubicBezTo>
                      <a:pt x="21822" y="23545"/>
                      <a:pt x="23662" y="21828"/>
                      <a:pt x="25746" y="20234"/>
                    </a:cubicBezTo>
                    <a:cubicBezTo>
                      <a:pt x="27831" y="18640"/>
                      <a:pt x="30039" y="17291"/>
                      <a:pt x="32369" y="16064"/>
                    </a:cubicBezTo>
                    <a:cubicBezTo>
                      <a:pt x="34699" y="14838"/>
                      <a:pt x="37028" y="13857"/>
                      <a:pt x="39358" y="13121"/>
                    </a:cubicBezTo>
                    <a:cubicBezTo>
                      <a:pt x="41688" y="12385"/>
                      <a:pt x="43773" y="12140"/>
                      <a:pt x="45612" y="12140"/>
                    </a:cubicBezTo>
                    <a:cubicBezTo>
                      <a:pt x="47329" y="12140"/>
                      <a:pt x="48801" y="12508"/>
                      <a:pt x="49904" y="13244"/>
                    </a:cubicBezTo>
                    <a:cubicBezTo>
                      <a:pt x="51008" y="13980"/>
                      <a:pt x="51621" y="14838"/>
                      <a:pt x="51866" y="16064"/>
                    </a:cubicBezTo>
                    <a:cubicBezTo>
                      <a:pt x="52112" y="17291"/>
                      <a:pt x="51866" y="18762"/>
                      <a:pt x="51131" y="20479"/>
                    </a:cubicBezTo>
                    <a:cubicBezTo>
                      <a:pt x="50395" y="22196"/>
                      <a:pt x="49169" y="23913"/>
                      <a:pt x="47697" y="25629"/>
                    </a:cubicBezTo>
                    <a:cubicBezTo>
                      <a:pt x="46226" y="27346"/>
                      <a:pt x="44264" y="29063"/>
                      <a:pt x="42301" y="30657"/>
                    </a:cubicBezTo>
                    <a:cubicBezTo>
                      <a:pt x="40217" y="32251"/>
                      <a:pt x="38009" y="33723"/>
                      <a:pt x="35679" y="34827"/>
                    </a:cubicBezTo>
                    <a:cubicBezTo>
                      <a:pt x="33349" y="36053"/>
                      <a:pt x="30897" y="37034"/>
                      <a:pt x="28567" y="37770"/>
                    </a:cubicBezTo>
                    <a:moveTo>
                      <a:pt x="44631" y="1962"/>
                    </a:moveTo>
                    <a:cubicBezTo>
                      <a:pt x="40217" y="3311"/>
                      <a:pt x="35557" y="5150"/>
                      <a:pt x="31142" y="7480"/>
                    </a:cubicBezTo>
                    <a:cubicBezTo>
                      <a:pt x="26728" y="9810"/>
                      <a:pt x="22436" y="12508"/>
                      <a:pt x="18634" y="15451"/>
                    </a:cubicBezTo>
                    <a:cubicBezTo>
                      <a:pt x="14710" y="18394"/>
                      <a:pt x="11276" y="21583"/>
                      <a:pt x="8333" y="24894"/>
                    </a:cubicBezTo>
                    <a:cubicBezTo>
                      <a:pt x="5390" y="28205"/>
                      <a:pt x="3183" y="31516"/>
                      <a:pt x="1711" y="34704"/>
                    </a:cubicBezTo>
                    <a:cubicBezTo>
                      <a:pt x="240" y="37892"/>
                      <a:pt x="-251" y="40713"/>
                      <a:pt x="117" y="43043"/>
                    </a:cubicBezTo>
                    <a:cubicBezTo>
                      <a:pt x="485" y="45373"/>
                      <a:pt x="1711" y="47212"/>
                      <a:pt x="3673" y="48561"/>
                    </a:cubicBezTo>
                    <a:cubicBezTo>
                      <a:pt x="5636" y="49787"/>
                      <a:pt x="8333" y="50523"/>
                      <a:pt x="11767" y="50646"/>
                    </a:cubicBezTo>
                    <a:cubicBezTo>
                      <a:pt x="15078" y="50646"/>
                      <a:pt x="19124" y="50155"/>
                      <a:pt x="23662" y="48806"/>
                    </a:cubicBezTo>
                    <a:cubicBezTo>
                      <a:pt x="25869" y="48193"/>
                      <a:pt x="28076" y="47335"/>
                      <a:pt x="30406" y="46476"/>
                    </a:cubicBezTo>
                    <a:cubicBezTo>
                      <a:pt x="32614" y="45618"/>
                      <a:pt x="34821" y="44514"/>
                      <a:pt x="37028" y="43411"/>
                    </a:cubicBezTo>
                    <a:cubicBezTo>
                      <a:pt x="39236" y="42307"/>
                      <a:pt x="41321" y="41081"/>
                      <a:pt x="43528" y="39732"/>
                    </a:cubicBezTo>
                    <a:cubicBezTo>
                      <a:pt x="45735" y="38383"/>
                      <a:pt x="47697" y="37034"/>
                      <a:pt x="49659" y="35562"/>
                    </a:cubicBezTo>
                    <a:cubicBezTo>
                      <a:pt x="50886" y="34581"/>
                      <a:pt x="52112" y="33723"/>
                      <a:pt x="53216" y="32742"/>
                    </a:cubicBezTo>
                    <a:cubicBezTo>
                      <a:pt x="54319" y="31761"/>
                      <a:pt x="55545" y="30780"/>
                      <a:pt x="56526" y="29799"/>
                    </a:cubicBezTo>
                    <a:cubicBezTo>
                      <a:pt x="57507" y="28818"/>
                      <a:pt x="58611" y="27714"/>
                      <a:pt x="59592" y="26733"/>
                    </a:cubicBezTo>
                    <a:cubicBezTo>
                      <a:pt x="60573" y="25752"/>
                      <a:pt x="61432" y="24648"/>
                      <a:pt x="62290" y="23667"/>
                    </a:cubicBezTo>
                    <a:cubicBezTo>
                      <a:pt x="62781" y="23054"/>
                      <a:pt x="63271" y="22318"/>
                      <a:pt x="63762" y="21705"/>
                    </a:cubicBezTo>
                    <a:cubicBezTo>
                      <a:pt x="64252" y="21092"/>
                      <a:pt x="64620" y="20356"/>
                      <a:pt x="65110" y="19743"/>
                    </a:cubicBezTo>
                    <a:cubicBezTo>
                      <a:pt x="65478" y="19130"/>
                      <a:pt x="65846" y="18394"/>
                      <a:pt x="66214" y="17781"/>
                    </a:cubicBezTo>
                    <a:cubicBezTo>
                      <a:pt x="66582" y="17168"/>
                      <a:pt x="66827" y="16555"/>
                      <a:pt x="67195" y="15819"/>
                    </a:cubicBezTo>
                    <a:cubicBezTo>
                      <a:pt x="68667" y="12508"/>
                      <a:pt x="69034" y="9688"/>
                      <a:pt x="68667" y="7358"/>
                    </a:cubicBezTo>
                    <a:cubicBezTo>
                      <a:pt x="68299" y="5028"/>
                      <a:pt x="66950" y="3188"/>
                      <a:pt x="64988" y="1962"/>
                    </a:cubicBezTo>
                    <a:cubicBezTo>
                      <a:pt x="62903" y="736"/>
                      <a:pt x="60205" y="0"/>
                      <a:pt x="56772" y="0"/>
                    </a:cubicBezTo>
                    <a:cubicBezTo>
                      <a:pt x="53338" y="0"/>
                      <a:pt x="49414" y="613"/>
                      <a:pt x="44877" y="1839"/>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B43413F2-76BC-A37A-2E93-9EE93F028351}"/>
                  </a:ext>
                </a:extLst>
              </p:cNvPr>
              <p:cNvSpPr/>
              <p:nvPr/>
            </p:nvSpPr>
            <p:spPr>
              <a:xfrm>
                <a:off x="11049599" y="6560945"/>
                <a:ext cx="85407" cy="88820"/>
              </a:xfrm>
              <a:custGeom>
                <a:avLst/>
                <a:gdLst>
                  <a:gd name="connsiteX0" fmla="*/ 32187 w 85407"/>
                  <a:gd name="connsiteY0" fmla="*/ 67399 h 88820"/>
                  <a:gd name="connsiteX1" fmla="*/ 25319 w 85407"/>
                  <a:gd name="connsiteY1" fmla="*/ 64947 h 88820"/>
                  <a:gd name="connsiteX2" fmla="*/ 21272 w 85407"/>
                  <a:gd name="connsiteY2" fmla="*/ 59429 h 88820"/>
                  <a:gd name="connsiteX3" fmla="*/ 20291 w 85407"/>
                  <a:gd name="connsiteY3" fmla="*/ 51703 h 88820"/>
                  <a:gd name="connsiteX4" fmla="*/ 22744 w 85407"/>
                  <a:gd name="connsiteY4" fmla="*/ 42628 h 88820"/>
                  <a:gd name="connsiteX5" fmla="*/ 28385 w 85407"/>
                  <a:gd name="connsiteY5" fmla="*/ 33676 h 88820"/>
                  <a:gd name="connsiteX6" fmla="*/ 35865 w 85407"/>
                  <a:gd name="connsiteY6" fmla="*/ 26564 h 88820"/>
                  <a:gd name="connsiteX7" fmla="*/ 44327 w 85407"/>
                  <a:gd name="connsiteY7" fmla="*/ 22027 h 88820"/>
                  <a:gd name="connsiteX8" fmla="*/ 52788 w 85407"/>
                  <a:gd name="connsiteY8" fmla="*/ 20678 h 88820"/>
                  <a:gd name="connsiteX9" fmla="*/ 59655 w 85407"/>
                  <a:gd name="connsiteY9" fmla="*/ 23008 h 88820"/>
                  <a:gd name="connsiteX10" fmla="*/ 63702 w 85407"/>
                  <a:gd name="connsiteY10" fmla="*/ 28403 h 88820"/>
                  <a:gd name="connsiteX11" fmla="*/ 64683 w 85407"/>
                  <a:gd name="connsiteY11" fmla="*/ 36129 h 88820"/>
                  <a:gd name="connsiteX12" fmla="*/ 62230 w 85407"/>
                  <a:gd name="connsiteY12" fmla="*/ 45326 h 88820"/>
                  <a:gd name="connsiteX13" fmla="*/ 56590 w 85407"/>
                  <a:gd name="connsiteY13" fmla="*/ 54278 h 88820"/>
                  <a:gd name="connsiteX14" fmla="*/ 48987 w 85407"/>
                  <a:gd name="connsiteY14" fmla="*/ 61391 h 88820"/>
                  <a:gd name="connsiteX15" fmla="*/ 40402 w 85407"/>
                  <a:gd name="connsiteY15" fmla="*/ 65928 h 88820"/>
                  <a:gd name="connsiteX16" fmla="*/ 31819 w 85407"/>
                  <a:gd name="connsiteY16" fmla="*/ 67154 h 88820"/>
                  <a:gd name="connsiteX17" fmla="*/ 62353 w 85407"/>
                  <a:gd name="connsiteY17" fmla="*/ 76 h 88820"/>
                  <a:gd name="connsiteX18" fmla="*/ 46166 w 85407"/>
                  <a:gd name="connsiteY18" fmla="*/ 2651 h 88820"/>
                  <a:gd name="connsiteX19" fmla="*/ 29979 w 85407"/>
                  <a:gd name="connsiteY19" fmla="*/ 11235 h 88820"/>
                  <a:gd name="connsiteX20" fmla="*/ 15632 w 85407"/>
                  <a:gd name="connsiteY20" fmla="*/ 24602 h 88820"/>
                  <a:gd name="connsiteX21" fmla="*/ 4963 w 85407"/>
                  <a:gd name="connsiteY21" fmla="*/ 41525 h 88820"/>
                  <a:gd name="connsiteX22" fmla="*/ 180 w 85407"/>
                  <a:gd name="connsiteY22" fmla="*/ 58938 h 88820"/>
                  <a:gd name="connsiteX23" fmla="*/ 1897 w 85407"/>
                  <a:gd name="connsiteY23" fmla="*/ 73654 h 88820"/>
                  <a:gd name="connsiteX24" fmla="*/ 9623 w 85407"/>
                  <a:gd name="connsiteY24" fmla="*/ 84077 h 88820"/>
                  <a:gd name="connsiteX25" fmla="*/ 22744 w 85407"/>
                  <a:gd name="connsiteY25" fmla="*/ 88737 h 88820"/>
                  <a:gd name="connsiteX26" fmla="*/ 39054 w 85407"/>
                  <a:gd name="connsiteY26" fmla="*/ 86407 h 88820"/>
                  <a:gd name="connsiteX27" fmla="*/ 55486 w 85407"/>
                  <a:gd name="connsiteY27" fmla="*/ 77700 h 88820"/>
                  <a:gd name="connsiteX28" fmla="*/ 69956 w 85407"/>
                  <a:gd name="connsiteY28" fmla="*/ 64089 h 88820"/>
                  <a:gd name="connsiteX29" fmla="*/ 80625 w 85407"/>
                  <a:gd name="connsiteY29" fmla="*/ 46921 h 88820"/>
                  <a:gd name="connsiteX30" fmla="*/ 82587 w 85407"/>
                  <a:gd name="connsiteY30" fmla="*/ 41893 h 88820"/>
                  <a:gd name="connsiteX31" fmla="*/ 84058 w 85407"/>
                  <a:gd name="connsiteY31" fmla="*/ 36987 h 88820"/>
                  <a:gd name="connsiteX32" fmla="*/ 85040 w 85407"/>
                  <a:gd name="connsiteY32" fmla="*/ 32205 h 88820"/>
                  <a:gd name="connsiteX33" fmla="*/ 85407 w 85407"/>
                  <a:gd name="connsiteY33" fmla="*/ 27668 h 88820"/>
                  <a:gd name="connsiteX34" fmla="*/ 85285 w 85407"/>
                  <a:gd name="connsiteY34" fmla="*/ 22763 h 88820"/>
                  <a:gd name="connsiteX35" fmla="*/ 84549 w 85407"/>
                  <a:gd name="connsiteY35" fmla="*/ 18225 h 88820"/>
                  <a:gd name="connsiteX36" fmla="*/ 83200 w 85407"/>
                  <a:gd name="connsiteY36" fmla="*/ 14056 h 88820"/>
                  <a:gd name="connsiteX37" fmla="*/ 81238 w 85407"/>
                  <a:gd name="connsiteY37" fmla="*/ 10377 h 88820"/>
                  <a:gd name="connsiteX38" fmla="*/ 77805 w 85407"/>
                  <a:gd name="connsiteY38" fmla="*/ 6330 h 88820"/>
                  <a:gd name="connsiteX39" fmla="*/ 73512 w 85407"/>
                  <a:gd name="connsiteY39" fmla="*/ 3142 h 88820"/>
                  <a:gd name="connsiteX40" fmla="*/ 68362 w 85407"/>
                  <a:gd name="connsiteY40" fmla="*/ 1057 h 88820"/>
                  <a:gd name="connsiteX41" fmla="*/ 62353 w 85407"/>
                  <a:gd name="connsiteY41" fmla="*/ 76 h 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5407" h="88820">
                    <a:moveTo>
                      <a:pt x="32187" y="67399"/>
                    </a:moveTo>
                    <a:cubicBezTo>
                      <a:pt x="29489" y="67154"/>
                      <a:pt x="27159" y="66296"/>
                      <a:pt x="25319" y="64947"/>
                    </a:cubicBezTo>
                    <a:cubicBezTo>
                      <a:pt x="23480" y="63598"/>
                      <a:pt x="22131" y="61759"/>
                      <a:pt x="21272" y="59429"/>
                    </a:cubicBezTo>
                    <a:cubicBezTo>
                      <a:pt x="20414" y="57221"/>
                      <a:pt x="20046" y="54524"/>
                      <a:pt x="20291" y="51703"/>
                    </a:cubicBezTo>
                    <a:cubicBezTo>
                      <a:pt x="20537" y="48882"/>
                      <a:pt x="21395" y="45817"/>
                      <a:pt x="22744" y="42628"/>
                    </a:cubicBezTo>
                    <a:cubicBezTo>
                      <a:pt x="24216" y="39440"/>
                      <a:pt x="26055" y="36374"/>
                      <a:pt x="28385" y="33676"/>
                    </a:cubicBezTo>
                    <a:cubicBezTo>
                      <a:pt x="30592" y="30979"/>
                      <a:pt x="33167" y="28649"/>
                      <a:pt x="35865" y="26564"/>
                    </a:cubicBezTo>
                    <a:cubicBezTo>
                      <a:pt x="38563" y="24602"/>
                      <a:pt x="41506" y="23008"/>
                      <a:pt x="44327" y="22027"/>
                    </a:cubicBezTo>
                    <a:cubicBezTo>
                      <a:pt x="47270" y="21046"/>
                      <a:pt x="50090" y="20555"/>
                      <a:pt x="52788" y="20678"/>
                    </a:cubicBezTo>
                    <a:cubicBezTo>
                      <a:pt x="55486" y="20801"/>
                      <a:pt x="57816" y="21659"/>
                      <a:pt x="59655" y="23008"/>
                    </a:cubicBezTo>
                    <a:cubicBezTo>
                      <a:pt x="61495" y="24357"/>
                      <a:pt x="62844" y="26196"/>
                      <a:pt x="63702" y="28403"/>
                    </a:cubicBezTo>
                    <a:cubicBezTo>
                      <a:pt x="64560" y="30611"/>
                      <a:pt x="64928" y="33186"/>
                      <a:pt x="64683" y="36129"/>
                    </a:cubicBezTo>
                    <a:cubicBezTo>
                      <a:pt x="64438" y="38949"/>
                      <a:pt x="63702" y="42138"/>
                      <a:pt x="62230" y="45326"/>
                    </a:cubicBezTo>
                    <a:cubicBezTo>
                      <a:pt x="60759" y="48514"/>
                      <a:pt x="58920" y="51580"/>
                      <a:pt x="56590" y="54278"/>
                    </a:cubicBezTo>
                    <a:cubicBezTo>
                      <a:pt x="54382" y="56976"/>
                      <a:pt x="51807" y="59429"/>
                      <a:pt x="48987" y="61391"/>
                    </a:cubicBezTo>
                    <a:cubicBezTo>
                      <a:pt x="46289" y="63353"/>
                      <a:pt x="43346" y="64947"/>
                      <a:pt x="40402" y="65928"/>
                    </a:cubicBezTo>
                    <a:cubicBezTo>
                      <a:pt x="37459" y="66909"/>
                      <a:pt x="34639" y="67399"/>
                      <a:pt x="31819" y="67154"/>
                    </a:cubicBezTo>
                    <a:moveTo>
                      <a:pt x="62353" y="76"/>
                    </a:moveTo>
                    <a:cubicBezTo>
                      <a:pt x="57203" y="-292"/>
                      <a:pt x="51684" y="689"/>
                      <a:pt x="46166" y="2651"/>
                    </a:cubicBezTo>
                    <a:cubicBezTo>
                      <a:pt x="40648" y="4613"/>
                      <a:pt x="35252" y="7556"/>
                      <a:pt x="29979" y="11235"/>
                    </a:cubicBezTo>
                    <a:cubicBezTo>
                      <a:pt x="24829" y="15037"/>
                      <a:pt x="19924" y="19574"/>
                      <a:pt x="15632" y="24602"/>
                    </a:cubicBezTo>
                    <a:cubicBezTo>
                      <a:pt x="11339" y="29752"/>
                      <a:pt x="7661" y="35393"/>
                      <a:pt x="4963" y="41525"/>
                    </a:cubicBezTo>
                    <a:cubicBezTo>
                      <a:pt x="2265" y="47656"/>
                      <a:pt x="671" y="53542"/>
                      <a:pt x="180" y="58938"/>
                    </a:cubicBezTo>
                    <a:cubicBezTo>
                      <a:pt x="-310" y="64334"/>
                      <a:pt x="180" y="69362"/>
                      <a:pt x="1897" y="73654"/>
                    </a:cubicBezTo>
                    <a:cubicBezTo>
                      <a:pt x="3491" y="77946"/>
                      <a:pt x="6066" y="81502"/>
                      <a:pt x="9623" y="84077"/>
                    </a:cubicBezTo>
                    <a:cubicBezTo>
                      <a:pt x="13056" y="86652"/>
                      <a:pt x="17471" y="88369"/>
                      <a:pt x="22744" y="88737"/>
                    </a:cubicBezTo>
                    <a:cubicBezTo>
                      <a:pt x="28017" y="89105"/>
                      <a:pt x="33535" y="88246"/>
                      <a:pt x="39054" y="86407"/>
                    </a:cubicBezTo>
                    <a:cubicBezTo>
                      <a:pt x="44572" y="84445"/>
                      <a:pt x="50213" y="81502"/>
                      <a:pt x="55486" y="77700"/>
                    </a:cubicBezTo>
                    <a:cubicBezTo>
                      <a:pt x="60759" y="73899"/>
                      <a:pt x="65664" y="69239"/>
                      <a:pt x="69956" y="64089"/>
                    </a:cubicBezTo>
                    <a:cubicBezTo>
                      <a:pt x="74248" y="58938"/>
                      <a:pt x="77927" y="53052"/>
                      <a:pt x="80625" y="46921"/>
                    </a:cubicBezTo>
                    <a:cubicBezTo>
                      <a:pt x="81360" y="45204"/>
                      <a:pt x="82097" y="43487"/>
                      <a:pt x="82587" y="41893"/>
                    </a:cubicBezTo>
                    <a:cubicBezTo>
                      <a:pt x="83200" y="40176"/>
                      <a:pt x="83690" y="38582"/>
                      <a:pt x="84058" y="36987"/>
                    </a:cubicBezTo>
                    <a:cubicBezTo>
                      <a:pt x="84426" y="35393"/>
                      <a:pt x="84794" y="33799"/>
                      <a:pt x="85040" y="32205"/>
                    </a:cubicBezTo>
                    <a:cubicBezTo>
                      <a:pt x="85285" y="30611"/>
                      <a:pt x="85407" y="29139"/>
                      <a:pt x="85407" y="27668"/>
                    </a:cubicBezTo>
                    <a:cubicBezTo>
                      <a:pt x="85407" y="25951"/>
                      <a:pt x="85407" y="24357"/>
                      <a:pt x="85285" y="22763"/>
                    </a:cubicBezTo>
                    <a:cubicBezTo>
                      <a:pt x="85162" y="21168"/>
                      <a:pt x="84917" y="19697"/>
                      <a:pt x="84549" y="18225"/>
                    </a:cubicBezTo>
                    <a:cubicBezTo>
                      <a:pt x="84181" y="16754"/>
                      <a:pt x="83690" y="15405"/>
                      <a:pt x="83200" y="14056"/>
                    </a:cubicBezTo>
                    <a:cubicBezTo>
                      <a:pt x="82710" y="12707"/>
                      <a:pt x="81974" y="11481"/>
                      <a:pt x="81238" y="10377"/>
                    </a:cubicBezTo>
                    <a:cubicBezTo>
                      <a:pt x="80257" y="8906"/>
                      <a:pt x="79153" y="7556"/>
                      <a:pt x="77805" y="6330"/>
                    </a:cubicBezTo>
                    <a:cubicBezTo>
                      <a:pt x="76578" y="5104"/>
                      <a:pt x="75107" y="4000"/>
                      <a:pt x="73512" y="3142"/>
                    </a:cubicBezTo>
                    <a:cubicBezTo>
                      <a:pt x="71918" y="2283"/>
                      <a:pt x="70202" y="1548"/>
                      <a:pt x="68362" y="1057"/>
                    </a:cubicBezTo>
                    <a:cubicBezTo>
                      <a:pt x="66522" y="566"/>
                      <a:pt x="64438" y="199"/>
                      <a:pt x="62353" y="76"/>
                    </a:cubicBezTo>
                  </a:path>
                </a:pathLst>
              </a:custGeom>
              <a:gradFill>
                <a:gsLst>
                  <a:gs pos="0">
                    <a:srgbClr val="FFC504"/>
                  </a:gs>
                  <a:gs pos="72000">
                    <a:srgbClr val="FF5722"/>
                  </a:gs>
                </a:gsLst>
                <a:lin ang="3256516" scaled="1"/>
              </a:gradFill>
              <a:ln w="0" cap="flat">
                <a:noFill/>
                <a:prstDash val="solid"/>
                <a:miter/>
              </a:ln>
            </p:spPr>
            <p:txBody>
              <a:bodyPr rtlCol="0" anchor="ctr"/>
              <a:lstStyle/>
              <a:p>
                <a:endParaRPr lang="en-US"/>
              </a:p>
            </p:txBody>
          </p:sp>
        </p:grpSp>
      </p:grpSp>
      <p:grpSp>
        <p:nvGrpSpPr>
          <p:cNvPr id="665" name="Graphic 5">
            <a:extLst>
              <a:ext uri="{FF2B5EF4-FFF2-40B4-BE49-F238E27FC236}">
                <a16:creationId xmlns:a16="http://schemas.microsoft.com/office/drawing/2014/main" id="{0B57DDD2-541F-27EE-4D02-3A3FB6731C8E}"/>
              </a:ext>
            </a:extLst>
          </p:cNvPr>
          <p:cNvGrpSpPr/>
          <p:nvPr/>
        </p:nvGrpSpPr>
        <p:grpSpPr>
          <a:xfrm>
            <a:off x="9005064" y="3557225"/>
            <a:ext cx="3834852" cy="3593518"/>
            <a:chOff x="9005064" y="3557225"/>
            <a:chExt cx="3834852" cy="3593518"/>
          </a:xfrm>
        </p:grpSpPr>
        <p:sp>
          <p:nvSpPr>
            <p:cNvPr id="666" name="Freeform: Shape 665">
              <a:extLst>
                <a:ext uri="{FF2B5EF4-FFF2-40B4-BE49-F238E27FC236}">
                  <a16:creationId xmlns:a16="http://schemas.microsoft.com/office/drawing/2014/main" id="{EE95F46D-3B89-DA28-FBE7-176DBFC6076B}"/>
                </a:ext>
              </a:extLst>
            </p:cNvPr>
            <p:cNvSpPr/>
            <p:nvPr/>
          </p:nvSpPr>
          <p:spPr>
            <a:xfrm>
              <a:off x="9447654" y="4000675"/>
              <a:ext cx="2950813" cy="2706737"/>
            </a:xfrm>
            <a:custGeom>
              <a:avLst/>
              <a:gdLst>
                <a:gd name="connsiteX0" fmla="*/ 499200 w 2950813"/>
                <a:gd name="connsiteY0" fmla="*/ 2683220 h 2706737"/>
                <a:gd name="connsiteX1" fmla="*/ 130823 w 2950813"/>
                <a:gd name="connsiteY1" fmla="*/ 2507984 h 2706737"/>
                <a:gd name="connsiteX2" fmla="*/ 12854 w 2950813"/>
                <a:gd name="connsiteY2" fmla="*/ 2176150 h 2706737"/>
                <a:gd name="connsiteX3" fmla="*/ 85205 w 2950813"/>
                <a:gd name="connsiteY3" fmla="*/ 1770861 h 2706737"/>
                <a:gd name="connsiteX4" fmla="*/ 309493 w 2950813"/>
                <a:gd name="connsiteY4" fmla="*/ 1334425 h 2706737"/>
                <a:gd name="connsiteX5" fmla="*/ 640223 w 2950813"/>
                <a:gd name="connsiteY5" fmla="*/ 920674 h 2706737"/>
                <a:gd name="connsiteX6" fmla="*/ 1029448 w 2950813"/>
                <a:gd name="connsiteY6" fmla="*/ 567503 h 2706737"/>
                <a:gd name="connsiteX7" fmla="*/ 1461837 w 2950813"/>
                <a:gd name="connsiteY7" fmla="*/ 280429 h 2706737"/>
                <a:gd name="connsiteX8" fmla="*/ 1927827 w 2950813"/>
                <a:gd name="connsiteY8" fmla="*/ 79562 h 2706737"/>
                <a:gd name="connsiteX9" fmla="*/ 2216373 w 2950813"/>
                <a:gd name="connsiteY9" fmla="*/ 18125 h 2706737"/>
                <a:gd name="connsiteX10" fmla="*/ 2478064 w 2950813"/>
                <a:gd name="connsiteY10" fmla="*/ 20455 h 2706737"/>
                <a:gd name="connsiteX11" fmla="*/ 2699777 w 2950813"/>
                <a:gd name="connsiteY11" fmla="*/ 96730 h 2706737"/>
                <a:gd name="connsiteX12" fmla="*/ 2861524 w 2950813"/>
                <a:gd name="connsiteY12" fmla="*/ 260317 h 2706737"/>
                <a:gd name="connsiteX13" fmla="*/ 2913887 w 2950813"/>
                <a:gd name="connsiteY13" fmla="*/ 391530 h 2706737"/>
                <a:gd name="connsiteX14" fmla="*/ 2932404 w 2950813"/>
                <a:gd name="connsiteY14" fmla="*/ 550335 h 2706737"/>
                <a:gd name="connsiteX15" fmla="*/ 2913028 w 2950813"/>
                <a:gd name="connsiteY15" fmla="*/ 735873 h 2706737"/>
                <a:gd name="connsiteX16" fmla="*/ 2852327 w 2950813"/>
                <a:gd name="connsiteY16" fmla="*/ 945936 h 2706737"/>
                <a:gd name="connsiteX17" fmla="*/ 2455500 w 2950813"/>
                <a:gd name="connsiteY17" fmla="*/ 1607029 h 2706737"/>
                <a:gd name="connsiteX18" fmla="*/ 1818442 w 2950813"/>
                <a:gd name="connsiteY18" fmla="*/ 2203987 h 2706737"/>
                <a:gd name="connsiteX19" fmla="*/ 1108911 w 2950813"/>
                <a:gd name="connsiteY19" fmla="*/ 2589409 h 2706737"/>
                <a:gd name="connsiteX20" fmla="*/ 499568 w 2950813"/>
                <a:gd name="connsiteY20" fmla="*/ 2682975 h 2706737"/>
                <a:gd name="connsiteX21" fmla="*/ 1932855 w 2950813"/>
                <a:gd name="connsiteY21" fmla="*/ 70488 h 2706737"/>
                <a:gd name="connsiteX22" fmla="*/ 1462941 w 2950813"/>
                <a:gd name="connsiteY22" fmla="*/ 273439 h 2706737"/>
                <a:gd name="connsiteX23" fmla="*/ 1027118 w 2950813"/>
                <a:gd name="connsiteY23" fmla="*/ 562966 h 2706737"/>
                <a:gd name="connsiteX24" fmla="*/ 634828 w 2950813"/>
                <a:gd name="connsiteY24" fmla="*/ 918835 h 2706737"/>
                <a:gd name="connsiteX25" fmla="*/ 301154 w 2950813"/>
                <a:gd name="connsiteY25" fmla="*/ 1335896 h 2706737"/>
                <a:gd name="connsiteX26" fmla="*/ 74413 w 2950813"/>
                <a:gd name="connsiteY26" fmla="*/ 1776134 h 2706737"/>
                <a:gd name="connsiteX27" fmla="*/ 468 w 2950813"/>
                <a:gd name="connsiteY27" fmla="*/ 2185715 h 2706737"/>
                <a:gd name="connsiteX28" fmla="*/ 118437 w 2950813"/>
                <a:gd name="connsiteY28" fmla="*/ 2521963 h 2706737"/>
                <a:gd name="connsiteX29" fmla="*/ 489758 w 2950813"/>
                <a:gd name="connsiteY29" fmla="*/ 2700756 h 2706737"/>
                <a:gd name="connsiteX30" fmla="*/ 1105968 w 2950813"/>
                <a:gd name="connsiteY30" fmla="*/ 2607559 h 2706737"/>
                <a:gd name="connsiteX31" fmla="*/ 1824696 w 2950813"/>
                <a:gd name="connsiteY31" fmla="*/ 2217721 h 2706737"/>
                <a:gd name="connsiteX32" fmla="*/ 2470093 w 2950813"/>
                <a:gd name="connsiteY32" fmla="*/ 1612792 h 2706737"/>
                <a:gd name="connsiteX33" fmla="*/ 2870967 w 2950813"/>
                <a:gd name="connsiteY33" fmla="*/ 943238 h 2706737"/>
                <a:gd name="connsiteX34" fmla="*/ 2931913 w 2950813"/>
                <a:gd name="connsiteY34" fmla="*/ 730722 h 2706737"/>
                <a:gd name="connsiteX35" fmla="*/ 2950798 w 2950813"/>
                <a:gd name="connsiteY35" fmla="*/ 543222 h 2706737"/>
                <a:gd name="connsiteX36" fmla="*/ 2931423 w 2950813"/>
                <a:gd name="connsiteY36" fmla="*/ 382824 h 2706737"/>
                <a:gd name="connsiteX37" fmla="*/ 2877834 w 2950813"/>
                <a:gd name="connsiteY37" fmla="*/ 250507 h 2706737"/>
                <a:gd name="connsiteX38" fmla="*/ 2713388 w 2950813"/>
                <a:gd name="connsiteY38" fmla="*/ 85939 h 2706737"/>
                <a:gd name="connsiteX39" fmla="*/ 2488732 w 2950813"/>
                <a:gd name="connsiteY39" fmla="*/ 9541 h 2706737"/>
                <a:gd name="connsiteX40" fmla="*/ 2224222 w 2950813"/>
                <a:gd name="connsiteY40" fmla="*/ 7702 h 2706737"/>
                <a:gd name="connsiteX41" fmla="*/ 1932855 w 2950813"/>
                <a:gd name="connsiteY41" fmla="*/ 70243 h 270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50813" h="2706737">
                  <a:moveTo>
                    <a:pt x="499200" y="2683220"/>
                  </a:moveTo>
                  <a:cubicBezTo>
                    <a:pt x="332793" y="2664703"/>
                    <a:pt x="210899" y="2601672"/>
                    <a:pt x="130823" y="2507984"/>
                  </a:cubicBezTo>
                  <a:cubicBezTo>
                    <a:pt x="56019" y="2420549"/>
                    <a:pt x="17759" y="2306504"/>
                    <a:pt x="12854" y="2176150"/>
                  </a:cubicBezTo>
                  <a:cubicBezTo>
                    <a:pt x="8194" y="2053766"/>
                    <a:pt x="32965" y="1916299"/>
                    <a:pt x="85205" y="1770861"/>
                  </a:cubicBezTo>
                  <a:cubicBezTo>
                    <a:pt x="134747" y="1632658"/>
                    <a:pt x="209673" y="1485626"/>
                    <a:pt x="309493" y="1334425"/>
                  </a:cubicBezTo>
                  <a:cubicBezTo>
                    <a:pt x="405757" y="1188496"/>
                    <a:pt x="518330" y="1049312"/>
                    <a:pt x="640223" y="920674"/>
                  </a:cubicBezTo>
                  <a:cubicBezTo>
                    <a:pt x="760522" y="793754"/>
                    <a:pt x="892226" y="674558"/>
                    <a:pt x="1029448" y="567503"/>
                  </a:cubicBezTo>
                  <a:cubicBezTo>
                    <a:pt x="1167528" y="459712"/>
                    <a:pt x="1313702" y="362222"/>
                    <a:pt x="1461837" y="280429"/>
                  </a:cubicBezTo>
                  <a:cubicBezTo>
                    <a:pt x="1614020" y="196428"/>
                    <a:pt x="1771475" y="127142"/>
                    <a:pt x="1927827" y="79562"/>
                  </a:cubicBezTo>
                  <a:cubicBezTo>
                    <a:pt x="2029119" y="48782"/>
                    <a:pt x="2125751" y="28181"/>
                    <a:pt x="2216373" y="18125"/>
                  </a:cubicBezTo>
                  <a:cubicBezTo>
                    <a:pt x="2310307" y="7579"/>
                    <a:pt x="2398109" y="8315"/>
                    <a:pt x="2478064" y="20455"/>
                  </a:cubicBezTo>
                  <a:cubicBezTo>
                    <a:pt x="2561206" y="33209"/>
                    <a:pt x="2635887" y="58470"/>
                    <a:pt x="2699777" y="96730"/>
                  </a:cubicBezTo>
                  <a:cubicBezTo>
                    <a:pt x="2766487" y="136707"/>
                    <a:pt x="2821425" y="191032"/>
                    <a:pt x="2861524" y="260317"/>
                  </a:cubicBezTo>
                  <a:cubicBezTo>
                    <a:pt x="2884456" y="299927"/>
                    <a:pt x="2901992" y="343705"/>
                    <a:pt x="2913887" y="391530"/>
                  </a:cubicBezTo>
                  <a:cubicBezTo>
                    <a:pt x="2926027" y="440460"/>
                    <a:pt x="2932281" y="493558"/>
                    <a:pt x="2932404" y="550335"/>
                  </a:cubicBezTo>
                  <a:cubicBezTo>
                    <a:pt x="2932404" y="608461"/>
                    <a:pt x="2926150" y="670389"/>
                    <a:pt x="2913028" y="735873"/>
                  </a:cubicBezTo>
                  <a:cubicBezTo>
                    <a:pt x="2899785" y="802705"/>
                    <a:pt x="2879551" y="872849"/>
                    <a:pt x="2852327" y="945936"/>
                  </a:cubicBezTo>
                  <a:cubicBezTo>
                    <a:pt x="2770656" y="1164951"/>
                    <a:pt x="2633557" y="1390589"/>
                    <a:pt x="2455500" y="1607029"/>
                  </a:cubicBezTo>
                  <a:cubicBezTo>
                    <a:pt x="2273396" y="1828251"/>
                    <a:pt x="2054626" y="2032428"/>
                    <a:pt x="1818442" y="2203987"/>
                  </a:cubicBezTo>
                  <a:cubicBezTo>
                    <a:pt x="1584957" y="2373582"/>
                    <a:pt x="1341906" y="2505899"/>
                    <a:pt x="1108911" y="2589409"/>
                  </a:cubicBezTo>
                  <a:cubicBezTo>
                    <a:pt x="885359" y="2669609"/>
                    <a:pt x="677257" y="2702718"/>
                    <a:pt x="499568" y="2682975"/>
                  </a:cubicBezTo>
                  <a:moveTo>
                    <a:pt x="1932855" y="70488"/>
                  </a:moveTo>
                  <a:cubicBezTo>
                    <a:pt x="1775154" y="118681"/>
                    <a:pt x="1616350" y="188580"/>
                    <a:pt x="1462941" y="273439"/>
                  </a:cubicBezTo>
                  <a:cubicBezTo>
                    <a:pt x="1313579" y="355968"/>
                    <a:pt x="1166179" y="454316"/>
                    <a:pt x="1027118" y="562966"/>
                  </a:cubicBezTo>
                  <a:cubicBezTo>
                    <a:pt x="888915" y="670879"/>
                    <a:pt x="756108" y="791056"/>
                    <a:pt x="634828" y="918835"/>
                  </a:cubicBezTo>
                  <a:cubicBezTo>
                    <a:pt x="511953" y="1048454"/>
                    <a:pt x="398399" y="1188741"/>
                    <a:pt x="301154" y="1335896"/>
                  </a:cubicBezTo>
                  <a:cubicBezTo>
                    <a:pt x="200353" y="1488324"/>
                    <a:pt x="124691" y="1636705"/>
                    <a:pt x="74413" y="1776134"/>
                  </a:cubicBezTo>
                  <a:cubicBezTo>
                    <a:pt x="21438" y="1923044"/>
                    <a:pt x="-3824" y="2061982"/>
                    <a:pt x="468" y="2185715"/>
                  </a:cubicBezTo>
                  <a:cubicBezTo>
                    <a:pt x="5005" y="2317541"/>
                    <a:pt x="43266" y="2433180"/>
                    <a:pt x="118437" y="2521963"/>
                  </a:cubicBezTo>
                  <a:cubicBezTo>
                    <a:pt x="199004" y="2617124"/>
                    <a:pt x="321756" y="2681381"/>
                    <a:pt x="489758" y="2700756"/>
                  </a:cubicBezTo>
                  <a:cubicBezTo>
                    <a:pt x="669287" y="2721358"/>
                    <a:pt x="879718" y="2688371"/>
                    <a:pt x="1105968" y="2607559"/>
                  </a:cubicBezTo>
                  <a:cubicBezTo>
                    <a:pt x="1342029" y="2523312"/>
                    <a:pt x="1588145" y="2389524"/>
                    <a:pt x="1824696" y="2217721"/>
                  </a:cubicBezTo>
                  <a:cubicBezTo>
                    <a:pt x="2064068" y="2043956"/>
                    <a:pt x="2285659" y="1837081"/>
                    <a:pt x="2470093" y="1612792"/>
                  </a:cubicBezTo>
                  <a:cubicBezTo>
                    <a:pt x="2650357" y="1393532"/>
                    <a:pt x="2788928" y="1164951"/>
                    <a:pt x="2870967" y="943238"/>
                  </a:cubicBezTo>
                  <a:cubicBezTo>
                    <a:pt x="2898436" y="869293"/>
                    <a:pt x="2918670" y="798168"/>
                    <a:pt x="2931913" y="730722"/>
                  </a:cubicBezTo>
                  <a:cubicBezTo>
                    <a:pt x="2944912" y="664625"/>
                    <a:pt x="2951166" y="601962"/>
                    <a:pt x="2950798" y="543222"/>
                  </a:cubicBezTo>
                  <a:cubicBezTo>
                    <a:pt x="2950553" y="485832"/>
                    <a:pt x="2944054" y="432243"/>
                    <a:pt x="2931423" y="382824"/>
                  </a:cubicBezTo>
                  <a:cubicBezTo>
                    <a:pt x="2919160" y="334631"/>
                    <a:pt x="2901256" y="290362"/>
                    <a:pt x="2877834" y="250507"/>
                  </a:cubicBezTo>
                  <a:cubicBezTo>
                    <a:pt x="2836876" y="180854"/>
                    <a:pt x="2781080" y="126161"/>
                    <a:pt x="2713388" y="85939"/>
                  </a:cubicBezTo>
                  <a:cubicBezTo>
                    <a:pt x="2648640" y="47434"/>
                    <a:pt x="2572856" y="22172"/>
                    <a:pt x="2488732" y="9541"/>
                  </a:cubicBezTo>
                  <a:cubicBezTo>
                    <a:pt x="2407920" y="-2599"/>
                    <a:pt x="2319136" y="-3090"/>
                    <a:pt x="2224222" y="7702"/>
                  </a:cubicBezTo>
                  <a:cubicBezTo>
                    <a:pt x="2132618" y="18125"/>
                    <a:pt x="2035005" y="38972"/>
                    <a:pt x="1932855" y="70243"/>
                  </a:cubicBezTo>
                </a:path>
              </a:pathLst>
            </a:custGeom>
            <a:solidFill>
              <a:srgbClr val="27FEFF"/>
            </a:solidFill>
            <a:ln w="0" cap="flat">
              <a:noFill/>
              <a:prstDash val="solid"/>
              <a:miter/>
            </a:ln>
          </p:spPr>
          <p:txBody>
            <a:bodyPr rtlCol="0" anchor="ctr"/>
            <a:lstStyle/>
            <a:p>
              <a:endParaRPr lang="en-US"/>
            </a:p>
          </p:txBody>
        </p:sp>
        <p:pic>
          <p:nvPicPr>
            <p:cNvPr id="667" name="Picture 666">
              <a:extLst>
                <a:ext uri="{FF2B5EF4-FFF2-40B4-BE49-F238E27FC236}">
                  <a16:creationId xmlns:a16="http://schemas.microsoft.com/office/drawing/2014/main" id="{C41E6603-FEE4-9829-2958-01B0E6342B13}"/>
                </a:ext>
              </a:extLst>
            </p:cNvPr>
            <p:cNvPicPr>
              <a:picLocks noChangeAspect="1"/>
            </p:cNvPicPr>
            <p:nvPr/>
          </p:nvPicPr>
          <p:blipFill>
            <a:blip r:embed="rId3"/>
            <a:stretch>
              <a:fillRect/>
            </a:stretch>
          </p:blipFill>
          <p:spPr>
            <a:xfrm>
              <a:off x="9005064" y="3557225"/>
              <a:ext cx="3834852" cy="3593518"/>
            </a:xfrm>
            <a:custGeom>
              <a:avLst/>
              <a:gdLst>
                <a:gd name="connsiteX0" fmla="*/ -302 w 3834852"/>
                <a:gd name="connsiteY0" fmla="*/ -269 h 3593518"/>
                <a:gd name="connsiteX1" fmla="*/ 3834550 w 3834852"/>
                <a:gd name="connsiteY1" fmla="*/ -269 h 3593518"/>
                <a:gd name="connsiteX2" fmla="*/ 3834550 w 3834852"/>
                <a:gd name="connsiteY2" fmla="*/ 3593250 h 3593518"/>
                <a:gd name="connsiteX3" fmla="*/ -302 w 3834852"/>
                <a:gd name="connsiteY3" fmla="*/ 3593250 h 3593518"/>
              </a:gdLst>
              <a:ahLst/>
              <a:cxnLst>
                <a:cxn ang="0">
                  <a:pos x="connsiteX0" y="connsiteY0"/>
                </a:cxn>
                <a:cxn ang="0">
                  <a:pos x="connsiteX1" y="connsiteY1"/>
                </a:cxn>
                <a:cxn ang="0">
                  <a:pos x="connsiteX2" y="connsiteY2"/>
                </a:cxn>
                <a:cxn ang="0">
                  <a:pos x="connsiteX3" y="connsiteY3"/>
                </a:cxn>
              </a:cxnLst>
              <a:rect l="l" t="t" r="r" b="b"/>
              <a:pathLst>
                <a:path w="3834852" h="3593518">
                  <a:moveTo>
                    <a:pt x="-302" y="-269"/>
                  </a:moveTo>
                  <a:lnTo>
                    <a:pt x="3834550" y="-269"/>
                  </a:lnTo>
                  <a:lnTo>
                    <a:pt x="3834550" y="3593250"/>
                  </a:lnTo>
                  <a:lnTo>
                    <a:pt x="-302" y="3593250"/>
                  </a:lnTo>
                  <a:close/>
                </a:path>
              </a:pathLst>
            </a:custGeom>
          </p:spPr>
        </p:pic>
        <p:sp>
          <p:nvSpPr>
            <p:cNvPr id="668" name="Freeform: Shape 667">
              <a:extLst>
                <a:ext uri="{FF2B5EF4-FFF2-40B4-BE49-F238E27FC236}">
                  <a16:creationId xmlns:a16="http://schemas.microsoft.com/office/drawing/2014/main" id="{F7C57C41-F432-0A53-EE65-F6E8F3A2A5C6}"/>
                </a:ext>
              </a:extLst>
            </p:cNvPr>
            <p:cNvSpPr/>
            <p:nvPr/>
          </p:nvSpPr>
          <p:spPr>
            <a:xfrm>
              <a:off x="9447654" y="4000675"/>
              <a:ext cx="2950813" cy="2706737"/>
            </a:xfrm>
            <a:custGeom>
              <a:avLst/>
              <a:gdLst>
                <a:gd name="connsiteX0" fmla="*/ 499200 w 2950813"/>
                <a:gd name="connsiteY0" fmla="*/ 2683220 h 2706737"/>
                <a:gd name="connsiteX1" fmla="*/ 130823 w 2950813"/>
                <a:gd name="connsiteY1" fmla="*/ 2507984 h 2706737"/>
                <a:gd name="connsiteX2" fmla="*/ 12854 w 2950813"/>
                <a:gd name="connsiteY2" fmla="*/ 2176150 h 2706737"/>
                <a:gd name="connsiteX3" fmla="*/ 85205 w 2950813"/>
                <a:gd name="connsiteY3" fmla="*/ 1770861 h 2706737"/>
                <a:gd name="connsiteX4" fmla="*/ 309493 w 2950813"/>
                <a:gd name="connsiteY4" fmla="*/ 1334425 h 2706737"/>
                <a:gd name="connsiteX5" fmla="*/ 640223 w 2950813"/>
                <a:gd name="connsiteY5" fmla="*/ 920674 h 2706737"/>
                <a:gd name="connsiteX6" fmla="*/ 1029448 w 2950813"/>
                <a:gd name="connsiteY6" fmla="*/ 567503 h 2706737"/>
                <a:gd name="connsiteX7" fmla="*/ 1461837 w 2950813"/>
                <a:gd name="connsiteY7" fmla="*/ 280429 h 2706737"/>
                <a:gd name="connsiteX8" fmla="*/ 1927827 w 2950813"/>
                <a:gd name="connsiteY8" fmla="*/ 79562 h 2706737"/>
                <a:gd name="connsiteX9" fmla="*/ 2216373 w 2950813"/>
                <a:gd name="connsiteY9" fmla="*/ 18125 h 2706737"/>
                <a:gd name="connsiteX10" fmla="*/ 2478064 w 2950813"/>
                <a:gd name="connsiteY10" fmla="*/ 20455 h 2706737"/>
                <a:gd name="connsiteX11" fmla="*/ 2699777 w 2950813"/>
                <a:gd name="connsiteY11" fmla="*/ 96730 h 2706737"/>
                <a:gd name="connsiteX12" fmla="*/ 2861524 w 2950813"/>
                <a:gd name="connsiteY12" fmla="*/ 260317 h 2706737"/>
                <a:gd name="connsiteX13" fmla="*/ 2913887 w 2950813"/>
                <a:gd name="connsiteY13" fmla="*/ 391530 h 2706737"/>
                <a:gd name="connsiteX14" fmla="*/ 2932404 w 2950813"/>
                <a:gd name="connsiteY14" fmla="*/ 550335 h 2706737"/>
                <a:gd name="connsiteX15" fmla="*/ 2913028 w 2950813"/>
                <a:gd name="connsiteY15" fmla="*/ 735873 h 2706737"/>
                <a:gd name="connsiteX16" fmla="*/ 2852327 w 2950813"/>
                <a:gd name="connsiteY16" fmla="*/ 945936 h 2706737"/>
                <a:gd name="connsiteX17" fmla="*/ 2455500 w 2950813"/>
                <a:gd name="connsiteY17" fmla="*/ 1607029 h 2706737"/>
                <a:gd name="connsiteX18" fmla="*/ 1818442 w 2950813"/>
                <a:gd name="connsiteY18" fmla="*/ 2203987 h 2706737"/>
                <a:gd name="connsiteX19" fmla="*/ 1108911 w 2950813"/>
                <a:gd name="connsiteY19" fmla="*/ 2589409 h 2706737"/>
                <a:gd name="connsiteX20" fmla="*/ 499568 w 2950813"/>
                <a:gd name="connsiteY20" fmla="*/ 2682975 h 2706737"/>
                <a:gd name="connsiteX21" fmla="*/ 1932855 w 2950813"/>
                <a:gd name="connsiteY21" fmla="*/ 70488 h 2706737"/>
                <a:gd name="connsiteX22" fmla="*/ 1462941 w 2950813"/>
                <a:gd name="connsiteY22" fmla="*/ 273439 h 2706737"/>
                <a:gd name="connsiteX23" fmla="*/ 1027118 w 2950813"/>
                <a:gd name="connsiteY23" fmla="*/ 562966 h 2706737"/>
                <a:gd name="connsiteX24" fmla="*/ 634828 w 2950813"/>
                <a:gd name="connsiteY24" fmla="*/ 918835 h 2706737"/>
                <a:gd name="connsiteX25" fmla="*/ 301154 w 2950813"/>
                <a:gd name="connsiteY25" fmla="*/ 1335896 h 2706737"/>
                <a:gd name="connsiteX26" fmla="*/ 74413 w 2950813"/>
                <a:gd name="connsiteY26" fmla="*/ 1776134 h 2706737"/>
                <a:gd name="connsiteX27" fmla="*/ 468 w 2950813"/>
                <a:gd name="connsiteY27" fmla="*/ 2185715 h 2706737"/>
                <a:gd name="connsiteX28" fmla="*/ 118437 w 2950813"/>
                <a:gd name="connsiteY28" fmla="*/ 2521963 h 2706737"/>
                <a:gd name="connsiteX29" fmla="*/ 489758 w 2950813"/>
                <a:gd name="connsiteY29" fmla="*/ 2700756 h 2706737"/>
                <a:gd name="connsiteX30" fmla="*/ 1105968 w 2950813"/>
                <a:gd name="connsiteY30" fmla="*/ 2607559 h 2706737"/>
                <a:gd name="connsiteX31" fmla="*/ 1824696 w 2950813"/>
                <a:gd name="connsiteY31" fmla="*/ 2217721 h 2706737"/>
                <a:gd name="connsiteX32" fmla="*/ 2470093 w 2950813"/>
                <a:gd name="connsiteY32" fmla="*/ 1612792 h 2706737"/>
                <a:gd name="connsiteX33" fmla="*/ 2870967 w 2950813"/>
                <a:gd name="connsiteY33" fmla="*/ 943238 h 2706737"/>
                <a:gd name="connsiteX34" fmla="*/ 2931913 w 2950813"/>
                <a:gd name="connsiteY34" fmla="*/ 730722 h 2706737"/>
                <a:gd name="connsiteX35" fmla="*/ 2950798 w 2950813"/>
                <a:gd name="connsiteY35" fmla="*/ 543222 h 2706737"/>
                <a:gd name="connsiteX36" fmla="*/ 2931423 w 2950813"/>
                <a:gd name="connsiteY36" fmla="*/ 382824 h 2706737"/>
                <a:gd name="connsiteX37" fmla="*/ 2877834 w 2950813"/>
                <a:gd name="connsiteY37" fmla="*/ 250507 h 2706737"/>
                <a:gd name="connsiteX38" fmla="*/ 2713388 w 2950813"/>
                <a:gd name="connsiteY38" fmla="*/ 85939 h 2706737"/>
                <a:gd name="connsiteX39" fmla="*/ 2488732 w 2950813"/>
                <a:gd name="connsiteY39" fmla="*/ 9541 h 2706737"/>
                <a:gd name="connsiteX40" fmla="*/ 2224222 w 2950813"/>
                <a:gd name="connsiteY40" fmla="*/ 7702 h 2706737"/>
                <a:gd name="connsiteX41" fmla="*/ 1932855 w 2950813"/>
                <a:gd name="connsiteY41" fmla="*/ 70243 h 270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50813" h="2706737">
                  <a:moveTo>
                    <a:pt x="499200" y="2683220"/>
                  </a:moveTo>
                  <a:cubicBezTo>
                    <a:pt x="332793" y="2664703"/>
                    <a:pt x="210899" y="2601672"/>
                    <a:pt x="130823" y="2507984"/>
                  </a:cubicBezTo>
                  <a:cubicBezTo>
                    <a:pt x="56019" y="2420549"/>
                    <a:pt x="17759" y="2306504"/>
                    <a:pt x="12854" y="2176150"/>
                  </a:cubicBezTo>
                  <a:cubicBezTo>
                    <a:pt x="8194" y="2053766"/>
                    <a:pt x="32965" y="1916299"/>
                    <a:pt x="85205" y="1770861"/>
                  </a:cubicBezTo>
                  <a:cubicBezTo>
                    <a:pt x="134747" y="1632658"/>
                    <a:pt x="209673" y="1485626"/>
                    <a:pt x="309493" y="1334425"/>
                  </a:cubicBezTo>
                  <a:cubicBezTo>
                    <a:pt x="405757" y="1188496"/>
                    <a:pt x="518330" y="1049312"/>
                    <a:pt x="640223" y="920674"/>
                  </a:cubicBezTo>
                  <a:cubicBezTo>
                    <a:pt x="760522" y="793754"/>
                    <a:pt x="892226" y="674558"/>
                    <a:pt x="1029448" y="567503"/>
                  </a:cubicBezTo>
                  <a:cubicBezTo>
                    <a:pt x="1167528" y="459712"/>
                    <a:pt x="1313702" y="362222"/>
                    <a:pt x="1461837" y="280429"/>
                  </a:cubicBezTo>
                  <a:cubicBezTo>
                    <a:pt x="1614020" y="196428"/>
                    <a:pt x="1771475" y="127142"/>
                    <a:pt x="1927827" y="79562"/>
                  </a:cubicBezTo>
                  <a:cubicBezTo>
                    <a:pt x="2029119" y="48782"/>
                    <a:pt x="2125751" y="28181"/>
                    <a:pt x="2216373" y="18125"/>
                  </a:cubicBezTo>
                  <a:cubicBezTo>
                    <a:pt x="2310307" y="7579"/>
                    <a:pt x="2398109" y="8315"/>
                    <a:pt x="2478064" y="20455"/>
                  </a:cubicBezTo>
                  <a:cubicBezTo>
                    <a:pt x="2561206" y="33209"/>
                    <a:pt x="2635887" y="58470"/>
                    <a:pt x="2699777" y="96730"/>
                  </a:cubicBezTo>
                  <a:cubicBezTo>
                    <a:pt x="2766487" y="136707"/>
                    <a:pt x="2821425" y="191032"/>
                    <a:pt x="2861524" y="260317"/>
                  </a:cubicBezTo>
                  <a:cubicBezTo>
                    <a:pt x="2884456" y="299927"/>
                    <a:pt x="2901992" y="343705"/>
                    <a:pt x="2913887" y="391530"/>
                  </a:cubicBezTo>
                  <a:cubicBezTo>
                    <a:pt x="2926027" y="440460"/>
                    <a:pt x="2932281" y="493558"/>
                    <a:pt x="2932404" y="550335"/>
                  </a:cubicBezTo>
                  <a:cubicBezTo>
                    <a:pt x="2932404" y="608461"/>
                    <a:pt x="2926150" y="670389"/>
                    <a:pt x="2913028" y="735873"/>
                  </a:cubicBezTo>
                  <a:cubicBezTo>
                    <a:pt x="2899785" y="802705"/>
                    <a:pt x="2879551" y="872849"/>
                    <a:pt x="2852327" y="945936"/>
                  </a:cubicBezTo>
                  <a:cubicBezTo>
                    <a:pt x="2770656" y="1164951"/>
                    <a:pt x="2633557" y="1390589"/>
                    <a:pt x="2455500" y="1607029"/>
                  </a:cubicBezTo>
                  <a:cubicBezTo>
                    <a:pt x="2273396" y="1828251"/>
                    <a:pt x="2054626" y="2032428"/>
                    <a:pt x="1818442" y="2203987"/>
                  </a:cubicBezTo>
                  <a:cubicBezTo>
                    <a:pt x="1584957" y="2373582"/>
                    <a:pt x="1341906" y="2505899"/>
                    <a:pt x="1108911" y="2589409"/>
                  </a:cubicBezTo>
                  <a:cubicBezTo>
                    <a:pt x="885359" y="2669609"/>
                    <a:pt x="677257" y="2702718"/>
                    <a:pt x="499568" y="2682975"/>
                  </a:cubicBezTo>
                  <a:moveTo>
                    <a:pt x="1932855" y="70488"/>
                  </a:moveTo>
                  <a:cubicBezTo>
                    <a:pt x="1775154" y="118681"/>
                    <a:pt x="1616350" y="188580"/>
                    <a:pt x="1462941" y="273439"/>
                  </a:cubicBezTo>
                  <a:cubicBezTo>
                    <a:pt x="1313579" y="355968"/>
                    <a:pt x="1166179" y="454316"/>
                    <a:pt x="1027118" y="562966"/>
                  </a:cubicBezTo>
                  <a:cubicBezTo>
                    <a:pt x="888915" y="670879"/>
                    <a:pt x="756108" y="791056"/>
                    <a:pt x="634828" y="918835"/>
                  </a:cubicBezTo>
                  <a:cubicBezTo>
                    <a:pt x="511953" y="1048454"/>
                    <a:pt x="398399" y="1188741"/>
                    <a:pt x="301154" y="1335896"/>
                  </a:cubicBezTo>
                  <a:cubicBezTo>
                    <a:pt x="200353" y="1488324"/>
                    <a:pt x="124691" y="1636705"/>
                    <a:pt x="74413" y="1776134"/>
                  </a:cubicBezTo>
                  <a:cubicBezTo>
                    <a:pt x="21438" y="1923044"/>
                    <a:pt x="-3824" y="2061982"/>
                    <a:pt x="468" y="2185715"/>
                  </a:cubicBezTo>
                  <a:cubicBezTo>
                    <a:pt x="5005" y="2317541"/>
                    <a:pt x="43266" y="2433180"/>
                    <a:pt x="118437" y="2521963"/>
                  </a:cubicBezTo>
                  <a:cubicBezTo>
                    <a:pt x="199004" y="2617124"/>
                    <a:pt x="321756" y="2681381"/>
                    <a:pt x="489758" y="2700756"/>
                  </a:cubicBezTo>
                  <a:cubicBezTo>
                    <a:pt x="669287" y="2721358"/>
                    <a:pt x="879718" y="2688371"/>
                    <a:pt x="1105968" y="2607559"/>
                  </a:cubicBezTo>
                  <a:cubicBezTo>
                    <a:pt x="1342029" y="2523312"/>
                    <a:pt x="1588145" y="2389524"/>
                    <a:pt x="1824696" y="2217721"/>
                  </a:cubicBezTo>
                  <a:cubicBezTo>
                    <a:pt x="2064068" y="2043956"/>
                    <a:pt x="2285659" y="1837081"/>
                    <a:pt x="2470093" y="1612792"/>
                  </a:cubicBezTo>
                  <a:cubicBezTo>
                    <a:pt x="2650357" y="1393532"/>
                    <a:pt x="2788928" y="1164951"/>
                    <a:pt x="2870967" y="943238"/>
                  </a:cubicBezTo>
                  <a:cubicBezTo>
                    <a:pt x="2898436" y="869293"/>
                    <a:pt x="2918670" y="798168"/>
                    <a:pt x="2931913" y="730722"/>
                  </a:cubicBezTo>
                  <a:cubicBezTo>
                    <a:pt x="2944912" y="664625"/>
                    <a:pt x="2951166" y="601962"/>
                    <a:pt x="2950798" y="543222"/>
                  </a:cubicBezTo>
                  <a:cubicBezTo>
                    <a:pt x="2950553" y="485832"/>
                    <a:pt x="2944054" y="432243"/>
                    <a:pt x="2931423" y="382824"/>
                  </a:cubicBezTo>
                  <a:cubicBezTo>
                    <a:pt x="2919160" y="334631"/>
                    <a:pt x="2901256" y="290362"/>
                    <a:pt x="2877834" y="250507"/>
                  </a:cubicBezTo>
                  <a:cubicBezTo>
                    <a:pt x="2836876" y="180854"/>
                    <a:pt x="2781080" y="126161"/>
                    <a:pt x="2713388" y="85939"/>
                  </a:cubicBezTo>
                  <a:cubicBezTo>
                    <a:pt x="2648640" y="47434"/>
                    <a:pt x="2572856" y="22172"/>
                    <a:pt x="2488732" y="9541"/>
                  </a:cubicBezTo>
                  <a:cubicBezTo>
                    <a:pt x="2407920" y="-2599"/>
                    <a:pt x="2319136" y="-3090"/>
                    <a:pt x="2224222" y="7702"/>
                  </a:cubicBezTo>
                  <a:cubicBezTo>
                    <a:pt x="2132618" y="18125"/>
                    <a:pt x="2035005" y="38972"/>
                    <a:pt x="1932855" y="70243"/>
                  </a:cubicBezTo>
                </a:path>
              </a:pathLst>
            </a:custGeom>
            <a:gradFill>
              <a:gsLst>
                <a:gs pos="0">
                  <a:srgbClr val="27FEFF"/>
                </a:gs>
                <a:gs pos="50000">
                  <a:srgbClr val="22F3DA"/>
                </a:gs>
                <a:gs pos="100000">
                  <a:srgbClr val="1DE9B6"/>
                </a:gs>
              </a:gsLst>
              <a:lin ang="3292564" scaled="1"/>
            </a:gradFill>
            <a:ln w="0" cap="flat">
              <a:noFill/>
              <a:prstDash val="solid"/>
              <a:miter/>
            </a:ln>
          </p:spPr>
          <p:txBody>
            <a:bodyPr rtlCol="0" anchor="ctr"/>
            <a:lstStyle/>
            <a:p>
              <a:endParaRPr lang="en-US"/>
            </a:p>
          </p:txBody>
        </p:sp>
      </p:grpSp>
      <p:grpSp>
        <p:nvGrpSpPr>
          <p:cNvPr id="669" name="Graphic 5">
            <a:extLst>
              <a:ext uri="{FF2B5EF4-FFF2-40B4-BE49-F238E27FC236}">
                <a16:creationId xmlns:a16="http://schemas.microsoft.com/office/drawing/2014/main" id="{CEE7B120-64D2-8A31-8625-76BD2940DD59}"/>
              </a:ext>
            </a:extLst>
          </p:cNvPr>
          <p:cNvGrpSpPr/>
          <p:nvPr/>
        </p:nvGrpSpPr>
        <p:grpSpPr>
          <a:xfrm>
            <a:off x="8916771" y="3468932"/>
            <a:ext cx="3705356" cy="3516998"/>
            <a:chOff x="8916771" y="3468932"/>
            <a:chExt cx="3705356" cy="3516998"/>
          </a:xfrm>
        </p:grpSpPr>
        <p:grpSp>
          <p:nvGrpSpPr>
            <p:cNvPr id="670" name="Graphic 5">
              <a:extLst>
                <a:ext uri="{FF2B5EF4-FFF2-40B4-BE49-F238E27FC236}">
                  <a16:creationId xmlns:a16="http://schemas.microsoft.com/office/drawing/2014/main" id="{BE12BD14-3CEA-A484-F2EF-3752AA5AF850}"/>
                </a:ext>
              </a:extLst>
            </p:cNvPr>
            <p:cNvGrpSpPr/>
            <p:nvPr/>
          </p:nvGrpSpPr>
          <p:grpSpPr>
            <a:xfrm>
              <a:off x="9358273" y="3911123"/>
              <a:ext cx="2820583" cy="2631871"/>
              <a:chOff x="9358273" y="3911123"/>
              <a:chExt cx="2820583" cy="2631871"/>
            </a:xfrm>
            <a:solidFill>
              <a:srgbClr val="FFC504"/>
            </a:solidFill>
          </p:grpSpPr>
          <p:sp>
            <p:nvSpPr>
              <p:cNvPr id="676" name="Freeform: Shape 675">
                <a:extLst>
                  <a:ext uri="{FF2B5EF4-FFF2-40B4-BE49-F238E27FC236}">
                    <a16:creationId xmlns:a16="http://schemas.microsoft.com/office/drawing/2014/main" id="{5C40050E-D1FD-21B5-AEC5-8CCF89DD3FA3}"/>
                  </a:ext>
                </a:extLst>
              </p:cNvPr>
              <p:cNvSpPr/>
              <p:nvPr/>
            </p:nvSpPr>
            <p:spPr>
              <a:xfrm>
                <a:off x="9537641" y="4192197"/>
                <a:ext cx="2641215" cy="2302030"/>
              </a:xfrm>
              <a:custGeom>
                <a:avLst/>
                <a:gdLst>
                  <a:gd name="connsiteX0" fmla="*/ 2580481 w 2641215"/>
                  <a:gd name="connsiteY0" fmla="*/ 0 h 2302030"/>
                  <a:gd name="connsiteX1" fmla="*/ 2530571 w 2641215"/>
                  <a:gd name="connsiteY1" fmla="*/ 29921 h 2302030"/>
                  <a:gd name="connsiteX2" fmla="*/ 2530571 w 2641215"/>
                  <a:gd name="connsiteY2" fmla="*/ 29921 h 2302030"/>
                  <a:gd name="connsiteX3" fmla="*/ 2530571 w 2641215"/>
                  <a:gd name="connsiteY3" fmla="*/ 29921 h 2302030"/>
                  <a:gd name="connsiteX4" fmla="*/ 2530571 w 2641215"/>
                  <a:gd name="connsiteY4" fmla="*/ 29921 h 2302030"/>
                  <a:gd name="connsiteX5" fmla="*/ 2573614 w 2641215"/>
                  <a:gd name="connsiteY5" fmla="*/ 153041 h 2302030"/>
                  <a:gd name="connsiteX6" fmla="*/ 2585509 w 2641215"/>
                  <a:gd name="connsiteY6" fmla="*/ 300564 h 2302030"/>
                  <a:gd name="connsiteX7" fmla="*/ 2563068 w 2641215"/>
                  <a:gd name="connsiteY7" fmla="*/ 471263 h 2302030"/>
                  <a:gd name="connsiteX8" fmla="*/ 2503593 w 2641215"/>
                  <a:gd name="connsiteY8" fmla="*/ 663055 h 2302030"/>
                  <a:gd name="connsiteX9" fmla="*/ 2137423 w 2641215"/>
                  <a:gd name="connsiteY9" fmla="*/ 1260013 h 2302030"/>
                  <a:gd name="connsiteX10" fmla="*/ 1563029 w 2641215"/>
                  <a:gd name="connsiteY10" fmla="*/ 1797128 h 2302030"/>
                  <a:gd name="connsiteX11" fmla="*/ 923274 w 2641215"/>
                  <a:gd name="connsiteY11" fmla="*/ 2149931 h 2302030"/>
                  <a:gd name="connsiteX12" fmla="*/ 365435 w 2641215"/>
                  <a:gd name="connsiteY12" fmla="*/ 2246317 h 2302030"/>
                  <a:gd name="connsiteX13" fmla="*/ 336862 w 2641215"/>
                  <a:gd name="connsiteY13" fmla="*/ 2298435 h 2302030"/>
                  <a:gd name="connsiteX14" fmla="*/ 915303 w 2641215"/>
                  <a:gd name="connsiteY14" fmla="*/ 2202171 h 2302030"/>
                  <a:gd name="connsiteX15" fmla="*/ 1582036 w 2641215"/>
                  <a:gd name="connsiteY15" fmla="*/ 1836369 h 2302030"/>
                  <a:gd name="connsiteX16" fmla="*/ 2180588 w 2641215"/>
                  <a:gd name="connsiteY16" fmla="*/ 1276322 h 2302030"/>
                  <a:gd name="connsiteX17" fmla="*/ 2559144 w 2641215"/>
                  <a:gd name="connsiteY17" fmla="*/ 654593 h 2302030"/>
                  <a:gd name="connsiteX18" fmla="*/ 2619477 w 2641215"/>
                  <a:gd name="connsiteY18" fmla="*/ 455567 h 2302030"/>
                  <a:gd name="connsiteX19" fmla="*/ 2641060 w 2641215"/>
                  <a:gd name="connsiteY19" fmla="*/ 278981 h 2302030"/>
                  <a:gd name="connsiteX20" fmla="*/ 2626958 w 2641215"/>
                  <a:gd name="connsiteY20" fmla="*/ 126798 h 2302030"/>
                  <a:gd name="connsiteX21" fmla="*/ 2580604 w 2641215"/>
                  <a:gd name="connsiteY21" fmla="*/ 123 h 2302030"/>
                  <a:gd name="connsiteX22" fmla="*/ 713701 w 2641215"/>
                  <a:gd name="connsiteY22" fmla="*/ 378310 h 2302030"/>
                  <a:gd name="connsiteX23" fmla="*/ 553547 w 2641215"/>
                  <a:gd name="connsiteY23" fmla="*/ 524116 h 2302030"/>
                  <a:gd name="connsiteX24" fmla="*/ 402836 w 2641215"/>
                  <a:gd name="connsiteY24" fmla="*/ 680468 h 2302030"/>
                  <a:gd name="connsiteX25" fmla="*/ 263162 w 2641215"/>
                  <a:gd name="connsiteY25" fmla="*/ 847121 h 2302030"/>
                  <a:gd name="connsiteX26" fmla="*/ 136364 w 2641215"/>
                  <a:gd name="connsiteY26" fmla="*/ 1024442 h 2302030"/>
                  <a:gd name="connsiteX27" fmla="*/ 98226 w 2641215"/>
                  <a:gd name="connsiteY27" fmla="*/ 1084653 h 2302030"/>
                  <a:gd name="connsiteX28" fmla="*/ 62786 w 2641215"/>
                  <a:gd name="connsiteY28" fmla="*/ 1144496 h 2302030"/>
                  <a:gd name="connsiteX29" fmla="*/ 30044 w 2641215"/>
                  <a:gd name="connsiteY29" fmla="*/ 1203849 h 2302030"/>
                  <a:gd name="connsiteX30" fmla="*/ 0 w 2641215"/>
                  <a:gd name="connsiteY30" fmla="*/ 1262833 h 2302030"/>
                  <a:gd name="connsiteX31" fmla="*/ 30657 w 2641215"/>
                  <a:gd name="connsiteY31" fmla="*/ 1252287 h 2302030"/>
                  <a:gd name="connsiteX32" fmla="*/ 59598 w 2641215"/>
                  <a:gd name="connsiteY32" fmla="*/ 1195019 h 2302030"/>
                  <a:gd name="connsiteX33" fmla="*/ 91236 w 2641215"/>
                  <a:gd name="connsiteY33" fmla="*/ 1137261 h 2302030"/>
                  <a:gd name="connsiteX34" fmla="*/ 125572 w 2641215"/>
                  <a:gd name="connsiteY34" fmla="*/ 1079135 h 2302030"/>
                  <a:gd name="connsiteX35" fmla="*/ 162483 w 2641215"/>
                  <a:gd name="connsiteY35" fmla="*/ 1020641 h 2302030"/>
                  <a:gd name="connsiteX36" fmla="*/ 285603 w 2641215"/>
                  <a:gd name="connsiteY36" fmla="*/ 847979 h 2302030"/>
                  <a:gd name="connsiteX37" fmla="*/ 421353 w 2641215"/>
                  <a:gd name="connsiteY37" fmla="*/ 685619 h 2302030"/>
                  <a:gd name="connsiteX38" fmla="*/ 568017 w 2641215"/>
                  <a:gd name="connsiteY38" fmla="*/ 533314 h 2302030"/>
                  <a:gd name="connsiteX39" fmla="*/ 724001 w 2641215"/>
                  <a:gd name="connsiteY39" fmla="*/ 391186 h 2302030"/>
                  <a:gd name="connsiteX40" fmla="*/ 713701 w 2641215"/>
                  <a:gd name="connsiteY40" fmla="*/ 378556 h 230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41215" h="2302030">
                    <a:moveTo>
                      <a:pt x="2580481" y="0"/>
                    </a:moveTo>
                    <a:lnTo>
                      <a:pt x="2530571" y="29921"/>
                    </a:lnTo>
                    <a:lnTo>
                      <a:pt x="2530571" y="29921"/>
                    </a:lnTo>
                    <a:cubicBezTo>
                      <a:pt x="2530571" y="29921"/>
                      <a:pt x="2530571" y="29921"/>
                      <a:pt x="2530571" y="29921"/>
                    </a:cubicBezTo>
                    <a:lnTo>
                      <a:pt x="2530571" y="29921"/>
                    </a:lnTo>
                    <a:cubicBezTo>
                      <a:pt x="2549947" y="67323"/>
                      <a:pt x="2564417" y="108404"/>
                      <a:pt x="2573614" y="153041"/>
                    </a:cubicBezTo>
                    <a:cubicBezTo>
                      <a:pt x="2583057" y="198659"/>
                      <a:pt x="2587103" y="247956"/>
                      <a:pt x="2585509" y="300564"/>
                    </a:cubicBezTo>
                    <a:cubicBezTo>
                      <a:pt x="2583915" y="354275"/>
                      <a:pt x="2576434" y="411175"/>
                      <a:pt x="2563068" y="471263"/>
                    </a:cubicBezTo>
                    <a:cubicBezTo>
                      <a:pt x="2549456" y="532332"/>
                      <a:pt x="2529590" y="596467"/>
                      <a:pt x="2503593" y="663055"/>
                    </a:cubicBezTo>
                    <a:cubicBezTo>
                      <a:pt x="2425846" y="861591"/>
                      <a:pt x="2299416" y="1065278"/>
                      <a:pt x="2137423" y="1260013"/>
                    </a:cubicBezTo>
                    <a:cubicBezTo>
                      <a:pt x="1972242" y="1458672"/>
                      <a:pt x="1775177" y="1642124"/>
                      <a:pt x="1563029" y="1797128"/>
                    </a:cubicBezTo>
                    <a:cubicBezTo>
                      <a:pt x="1352966" y="1950536"/>
                      <a:pt x="1134073" y="2071449"/>
                      <a:pt x="923274" y="2149931"/>
                    </a:cubicBezTo>
                    <a:cubicBezTo>
                      <a:pt x="720200" y="2225471"/>
                      <a:pt x="529635" y="2259561"/>
                      <a:pt x="365435" y="2246317"/>
                    </a:cubicBezTo>
                    <a:lnTo>
                      <a:pt x="336862" y="2298435"/>
                    </a:lnTo>
                    <a:cubicBezTo>
                      <a:pt x="506580" y="2313763"/>
                      <a:pt x="704136" y="2279795"/>
                      <a:pt x="915303" y="2202171"/>
                    </a:cubicBezTo>
                    <a:cubicBezTo>
                      <a:pt x="1134808" y="2121481"/>
                      <a:pt x="1362898" y="1996032"/>
                      <a:pt x="1582036" y="1836369"/>
                    </a:cubicBezTo>
                    <a:cubicBezTo>
                      <a:pt x="1803381" y="1674989"/>
                      <a:pt x="2008908" y="1483565"/>
                      <a:pt x="2180588" y="1276322"/>
                    </a:cubicBezTo>
                    <a:cubicBezTo>
                      <a:pt x="2348835" y="1073249"/>
                      <a:pt x="2479558" y="861101"/>
                      <a:pt x="2559144" y="654593"/>
                    </a:cubicBezTo>
                    <a:cubicBezTo>
                      <a:pt x="2585754" y="585431"/>
                      <a:pt x="2605865" y="518966"/>
                      <a:pt x="2619477" y="455567"/>
                    </a:cubicBezTo>
                    <a:cubicBezTo>
                      <a:pt x="2632844" y="393394"/>
                      <a:pt x="2639956" y="334409"/>
                      <a:pt x="2641060" y="278981"/>
                    </a:cubicBezTo>
                    <a:cubicBezTo>
                      <a:pt x="2642163" y="224656"/>
                      <a:pt x="2637381" y="173765"/>
                      <a:pt x="2626958" y="126798"/>
                    </a:cubicBezTo>
                    <a:cubicBezTo>
                      <a:pt x="2616780" y="80813"/>
                      <a:pt x="2601328" y="38505"/>
                      <a:pt x="2580604" y="123"/>
                    </a:cubicBezTo>
                    <a:moveTo>
                      <a:pt x="713701" y="378310"/>
                    </a:moveTo>
                    <a:cubicBezTo>
                      <a:pt x="658886" y="425155"/>
                      <a:pt x="605297" y="473838"/>
                      <a:pt x="553547" y="524116"/>
                    </a:cubicBezTo>
                    <a:cubicBezTo>
                      <a:pt x="501552" y="574517"/>
                      <a:pt x="451152" y="626757"/>
                      <a:pt x="402836" y="680468"/>
                    </a:cubicBezTo>
                    <a:cubicBezTo>
                      <a:pt x="354152" y="734425"/>
                      <a:pt x="307431" y="790098"/>
                      <a:pt x="263162" y="847121"/>
                    </a:cubicBezTo>
                    <a:cubicBezTo>
                      <a:pt x="218402" y="904756"/>
                      <a:pt x="175973" y="963986"/>
                      <a:pt x="136364" y="1024442"/>
                    </a:cubicBezTo>
                    <a:cubicBezTo>
                      <a:pt x="123120" y="1044553"/>
                      <a:pt x="110489" y="1064665"/>
                      <a:pt x="98226" y="1084653"/>
                    </a:cubicBezTo>
                    <a:cubicBezTo>
                      <a:pt x="85963" y="1104642"/>
                      <a:pt x="74068" y="1124630"/>
                      <a:pt x="62786" y="1144496"/>
                    </a:cubicBezTo>
                    <a:cubicBezTo>
                      <a:pt x="51382" y="1164362"/>
                      <a:pt x="40468" y="1184228"/>
                      <a:pt x="30044" y="1203849"/>
                    </a:cubicBezTo>
                    <a:cubicBezTo>
                      <a:pt x="19498" y="1223592"/>
                      <a:pt x="9565" y="1243335"/>
                      <a:pt x="0" y="1262833"/>
                    </a:cubicBezTo>
                    <a:lnTo>
                      <a:pt x="30657" y="1252287"/>
                    </a:lnTo>
                    <a:cubicBezTo>
                      <a:pt x="39854" y="1233280"/>
                      <a:pt x="49542" y="1214149"/>
                      <a:pt x="59598" y="1195019"/>
                    </a:cubicBezTo>
                    <a:cubicBezTo>
                      <a:pt x="69653" y="1175889"/>
                      <a:pt x="80199" y="1156636"/>
                      <a:pt x="91236" y="1137261"/>
                    </a:cubicBezTo>
                    <a:cubicBezTo>
                      <a:pt x="102150" y="1118008"/>
                      <a:pt x="113677" y="1098633"/>
                      <a:pt x="125572" y="1079135"/>
                    </a:cubicBezTo>
                    <a:cubicBezTo>
                      <a:pt x="137467" y="1059760"/>
                      <a:pt x="149730" y="1040262"/>
                      <a:pt x="162483" y="1020641"/>
                    </a:cubicBezTo>
                    <a:cubicBezTo>
                      <a:pt x="200866" y="961779"/>
                      <a:pt x="242070" y="904143"/>
                      <a:pt x="285603" y="847979"/>
                    </a:cubicBezTo>
                    <a:cubicBezTo>
                      <a:pt x="328646" y="792428"/>
                      <a:pt x="374141" y="738227"/>
                      <a:pt x="421353" y="685619"/>
                    </a:cubicBezTo>
                    <a:cubicBezTo>
                      <a:pt x="468320" y="633379"/>
                      <a:pt x="517372" y="582488"/>
                      <a:pt x="568017" y="533314"/>
                    </a:cubicBezTo>
                    <a:cubicBezTo>
                      <a:pt x="618418" y="484262"/>
                      <a:pt x="670658" y="436804"/>
                      <a:pt x="724001" y="391186"/>
                    </a:cubicBezTo>
                    <a:lnTo>
                      <a:pt x="713701" y="378556"/>
                    </a:lnTo>
                  </a:path>
                </a:pathLst>
              </a:custGeom>
              <a:solidFill>
                <a:srgbClr val="FFC504"/>
              </a:solidFill>
              <a:ln w="0"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7999DF87-C550-D03E-AC70-EBAE25B0BA94}"/>
                  </a:ext>
                </a:extLst>
              </p:cNvPr>
              <p:cNvSpPr/>
              <p:nvPr/>
            </p:nvSpPr>
            <p:spPr>
              <a:xfrm>
                <a:off x="10241041" y="3911123"/>
                <a:ext cx="1927481" cy="684646"/>
              </a:xfrm>
              <a:custGeom>
                <a:avLst/>
                <a:gdLst>
                  <a:gd name="connsiteX0" fmla="*/ 1011566 w 1927481"/>
                  <a:gd name="connsiteY0" fmla="*/ 66106 h 684646"/>
                  <a:gd name="connsiteX1" fmla="*/ 749140 w 1927481"/>
                  <a:gd name="connsiteY1" fmla="*/ 164332 h 684646"/>
                  <a:gd name="connsiteX2" fmla="*/ 492110 w 1927481"/>
                  <a:gd name="connsiteY2" fmla="*/ 296158 h 684646"/>
                  <a:gd name="connsiteX3" fmla="*/ 241947 w 1927481"/>
                  <a:gd name="connsiteY3" fmla="*/ 457538 h 684646"/>
                  <a:gd name="connsiteX4" fmla="*/ 0 w 1927481"/>
                  <a:gd name="connsiteY4" fmla="*/ 646631 h 684646"/>
                  <a:gd name="connsiteX5" fmla="*/ 10301 w 1927481"/>
                  <a:gd name="connsiteY5" fmla="*/ 659385 h 684646"/>
                  <a:gd name="connsiteX6" fmla="*/ 20602 w 1927481"/>
                  <a:gd name="connsiteY6" fmla="*/ 672016 h 684646"/>
                  <a:gd name="connsiteX7" fmla="*/ 30902 w 1927481"/>
                  <a:gd name="connsiteY7" fmla="*/ 684646 h 684646"/>
                  <a:gd name="connsiteX8" fmla="*/ 254945 w 1927481"/>
                  <a:gd name="connsiteY8" fmla="*/ 509900 h 684646"/>
                  <a:gd name="connsiteX9" fmla="*/ 486224 w 1927481"/>
                  <a:gd name="connsiteY9" fmla="*/ 361642 h 684646"/>
                  <a:gd name="connsiteX10" fmla="*/ 723143 w 1927481"/>
                  <a:gd name="connsiteY10" fmla="*/ 241588 h 684646"/>
                  <a:gd name="connsiteX11" fmla="*/ 963618 w 1927481"/>
                  <a:gd name="connsiteY11" fmla="*/ 153663 h 684646"/>
                  <a:gd name="connsiteX12" fmla="*/ 1222488 w 1927481"/>
                  <a:gd name="connsiteY12" fmla="*/ 103140 h 684646"/>
                  <a:gd name="connsiteX13" fmla="*/ 1453276 w 1927481"/>
                  <a:gd name="connsiteY13" fmla="*/ 111847 h 684646"/>
                  <a:gd name="connsiteX14" fmla="*/ 1644086 w 1927481"/>
                  <a:gd name="connsiteY14" fmla="*/ 187631 h 684646"/>
                  <a:gd name="connsiteX15" fmla="*/ 1777629 w 1927481"/>
                  <a:gd name="connsiteY15" fmla="*/ 340550 h 684646"/>
                  <a:gd name="connsiteX16" fmla="*/ 1827294 w 1927481"/>
                  <a:gd name="connsiteY16" fmla="*/ 310873 h 684646"/>
                  <a:gd name="connsiteX17" fmla="*/ 1877204 w 1927481"/>
                  <a:gd name="connsiteY17" fmla="*/ 280952 h 684646"/>
                  <a:gd name="connsiteX18" fmla="*/ 1927482 w 1927481"/>
                  <a:gd name="connsiteY18" fmla="*/ 250908 h 684646"/>
                  <a:gd name="connsiteX19" fmla="*/ 1770762 w 1927481"/>
                  <a:gd name="connsiteY19" fmla="*/ 87811 h 684646"/>
                  <a:gd name="connsiteX20" fmla="*/ 1553954 w 1927481"/>
                  <a:gd name="connsiteY20" fmla="*/ 10555 h 684646"/>
                  <a:gd name="connsiteX21" fmla="*/ 1296678 w 1927481"/>
                  <a:gd name="connsiteY21" fmla="*/ 6508 h 684646"/>
                  <a:gd name="connsiteX22" fmla="*/ 1011689 w 1927481"/>
                  <a:gd name="connsiteY22" fmla="*/ 65983 h 6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7481" h="684646">
                    <a:moveTo>
                      <a:pt x="1011566" y="66106"/>
                    </a:moveTo>
                    <a:cubicBezTo>
                      <a:pt x="924622" y="92226"/>
                      <a:pt x="836697" y="125336"/>
                      <a:pt x="749140" y="164332"/>
                    </a:cubicBezTo>
                    <a:cubicBezTo>
                      <a:pt x="663300" y="202592"/>
                      <a:pt x="577214" y="246861"/>
                      <a:pt x="492110" y="296158"/>
                    </a:cubicBezTo>
                    <a:cubicBezTo>
                      <a:pt x="408109" y="344842"/>
                      <a:pt x="324353" y="398798"/>
                      <a:pt x="241947" y="457538"/>
                    </a:cubicBezTo>
                    <a:cubicBezTo>
                      <a:pt x="160153" y="515786"/>
                      <a:pt x="79218" y="578940"/>
                      <a:pt x="0" y="646631"/>
                    </a:cubicBezTo>
                    <a:lnTo>
                      <a:pt x="10301" y="659385"/>
                    </a:lnTo>
                    <a:lnTo>
                      <a:pt x="20602" y="672016"/>
                    </a:lnTo>
                    <a:lnTo>
                      <a:pt x="30902" y="684646"/>
                    </a:lnTo>
                    <a:cubicBezTo>
                      <a:pt x="104235" y="621983"/>
                      <a:pt x="179161" y="563612"/>
                      <a:pt x="254945" y="509900"/>
                    </a:cubicBezTo>
                    <a:cubicBezTo>
                      <a:pt x="331221" y="455821"/>
                      <a:pt x="408599" y="406156"/>
                      <a:pt x="486224" y="361642"/>
                    </a:cubicBezTo>
                    <a:cubicBezTo>
                      <a:pt x="564829" y="316514"/>
                      <a:pt x="644170" y="276169"/>
                      <a:pt x="723143" y="241588"/>
                    </a:cubicBezTo>
                    <a:cubicBezTo>
                      <a:pt x="803588" y="206393"/>
                      <a:pt x="884154" y="176717"/>
                      <a:pt x="963618" y="153663"/>
                    </a:cubicBezTo>
                    <a:cubicBezTo>
                      <a:pt x="1054854" y="127175"/>
                      <a:pt x="1141675" y="110252"/>
                      <a:pt x="1222488" y="103140"/>
                    </a:cubicBezTo>
                    <a:cubicBezTo>
                      <a:pt x="1305876" y="95659"/>
                      <a:pt x="1383377" y="98480"/>
                      <a:pt x="1453276" y="111847"/>
                    </a:cubicBezTo>
                    <a:cubicBezTo>
                      <a:pt x="1525627" y="125704"/>
                      <a:pt x="1589884" y="150843"/>
                      <a:pt x="1644086" y="187631"/>
                    </a:cubicBezTo>
                    <a:cubicBezTo>
                      <a:pt x="1700373" y="225891"/>
                      <a:pt x="1745746" y="276783"/>
                      <a:pt x="1777629" y="340550"/>
                    </a:cubicBezTo>
                    <a:lnTo>
                      <a:pt x="1827294" y="310873"/>
                    </a:lnTo>
                    <a:lnTo>
                      <a:pt x="1877204" y="280952"/>
                    </a:lnTo>
                    <a:lnTo>
                      <a:pt x="1927482" y="250908"/>
                    </a:lnTo>
                    <a:cubicBezTo>
                      <a:pt x="1888976" y="182113"/>
                      <a:pt x="1835755" y="127911"/>
                      <a:pt x="1770762" y="87811"/>
                    </a:cubicBezTo>
                    <a:cubicBezTo>
                      <a:pt x="1708589" y="49306"/>
                      <a:pt x="1635502" y="23799"/>
                      <a:pt x="1553954" y="10555"/>
                    </a:cubicBezTo>
                    <a:cubicBezTo>
                      <a:pt x="1475594" y="-2076"/>
                      <a:pt x="1389141" y="-3302"/>
                      <a:pt x="1296678" y="6508"/>
                    </a:cubicBezTo>
                    <a:cubicBezTo>
                      <a:pt x="1207282" y="16073"/>
                      <a:pt x="1111877" y="35939"/>
                      <a:pt x="1011689" y="65983"/>
                    </a:cubicBezTo>
                  </a:path>
                </a:pathLst>
              </a:custGeom>
              <a:solidFill>
                <a:srgbClr val="FFC504"/>
              </a:solidFill>
              <a:ln w="0"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8D19FFC9-DC66-B776-9EFC-AB01EB47E53C}"/>
                  </a:ext>
                </a:extLst>
              </p:cNvPr>
              <p:cNvSpPr/>
              <p:nvPr/>
            </p:nvSpPr>
            <p:spPr>
              <a:xfrm>
                <a:off x="9358273" y="5433693"/>
                <a:ext cx="573006" cy="1109301"/>
              </a:xfrm>
              <a:custGeom>
                <a:avLst/>
                <a:gdLst>
                  <a:gd name="connsiteX0" fmla="*/ 240682 w 573006"/>
                  <a:gd name="connsiteY0" fmla="*/ 0 h 1109301"/>
                  <a:gd name="connsiteX1" fmla="*/ 209903 w 573006"/>
                  <a:gd name="connsiteY1" fmla="*/ 10669 h 1109301"/>
                  <a:gd name="connsiteX2" fmla="*/ 179245 w 573006"/>
                  <a:gd name="connsiteY2" fmla="*/ 21215 h 1109301"/>
                  <a:gd name="connsiteX3" fmla="*/ 148833 w 573006"/>
                  <a:gd name="connsiteY3" fmla="*/ 31761 h 1109301"/>
                  <a:gd name="connsiteX4" fmla="*/ 71945 w 573006"/>
                  <a:gd name="connsiteY4" fmla="*/ 212148 h 1109301"/>
                  <a:gd name="connsiteX5" fmla="*/ 21299 w 573006"/>
                  <a:gd name="connsiteY5" fmla="*/ 389101 h 1109301"/>
                  <a:gd name="connsiteX6" fmla="*/ 330 w 573006"/>
                  <a:gd name="connsiteY6" fmla="*/ 559556 h 1109301"/>
                  <a:gd name="connsiteX7" fmla="*/ 13206 w 573006"/>
                  <a:gd name="connsiteY7" fmla="*/ 719096 h 1109301"/>
                  <a:gd name="connsiteX8" fmla="*/ 65568 w 573006"/>
                  <a:gd name="connsiteY8" fmla="*/ 862572 h 1109301"/>
                  <a:gd name="connsiteX9" fmla="*/ 160606 w 573006"/>
                  <a:gd name="connsiteY9" fmla="*/ 980050 h 1109301"/>
                  <a:gd name="connsiteX10" fmla="*/ 300648 w 573006"/>
                  <a:gd name="connsiteY10" fmla="*/ 1064910 h 1109301"/>
                  <a:gd name="connsiteX11" fmla="*/ 487289 w 573006"/>
                  <a:gd name="connsiteY11" fmla="*/ 1109302 h 1109301"/>
                  <a:gd name="connsiteX12" fmla="*/ 516107 w 573006"/>
                  <a:gd name="connsiteY12" fmla="*/ 1056694 h 1109301"/>
                  <a:gd name="connsiteX13" fmla="*/ 544680 w 573006"/>
                  <a:gd name="connsiteY13" fmla="*/ 1004576 h 1109301"/>
                  <a:gd name="connsiteX14" fmla="*/ 573007 w 573006"/>
                  <a:gd name="connsiteY14" fmla="*/ 952950 h 1109301"/>
                  <a:gd name="connsiteX15" fmla="*/ 269500 w 573006"/>
                  <a:gd name="connsiteY15" fmla="*/ 847734 h 1109301"/>
                  <a:gd name="connsiteX16" fmla="*/ 129213 w 573006"/>
                  <a:gd name="connsiteY16" fmla="*/ 626266 h 1109301"/>
                  <a:gd name="connsiteX17" fmla="*/ 126515 w 573006"/>
                  <a:gd name="connsiteY17" fmla="*/ 334041 h 1109301"/>
                  <a:gd name="connsiteX18" fmla="*/ 240682 w 573006"/>
                  <a:gd name="connsiteY18" fmla="*/ 0 h 110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3006" h="1109301">
                    <a:moveTo>
                      <a:pt x="240682" y="0"/>
                    </a:moveTo>
                    <a:lnTo>
                      <a:pt x="209903" y="10669"/>
                    </a:lnTo>
                    <a:lnTo>
                      <a:pt x="179245" y="21215"/>
                    </a:lnTo>
                    <a:lnTo>
                      <a:pt x="148833" y="31761"/>
                    </a:lnTo>
                    <a:cubicBezTo>
                      <a:pt x="118789" y="92707"/>
                      <a:pt x="93037" y="153041"/>
                      <a:pt x="71945" y="212148"/>
                    </a:cubicBezTo>
                    <a:cubicBezTo>
                      <a:pt x="50362" y="272481"/>
                      <a:pt x="33317" y="331711"/>
                      <a:pt x="21299" y="389101"/>
                    </a:cubicBezTo>
                    <a:cubicBezTo>
                      <a:pt x="9036" y="447964"/>
                      <a:pt x="1924" y="504986"/>
                      <a:pt x="330" y="559556"/>
                    </a:cubicBezTo>
                    <a:cubicBezTo>
                      <a:pt x="-1264" y="615597"/>
                      <a:pt x="2905" y="669064"/>
                      <a:pt x="13206" y="719096"/>
                    </a:cubicBezTo>
                    <a:cubicBezTo>
                      <a:pt x="23997" y="771336"/>
                      <a:pt x="41533" y="819284"/>
                      <a:pt x="65568" y="862572"/>
                    </a:cubicBezTo>
                    <a:cubicBezTo>
                      <a:pt x="90339" y="907086"/>
                      <a:pt x="122100" y="946450"/>
                      <a:pt x="160606" y="980050"/>
                    </a:cubicBezTo>
                    <a:cubicBezTo>
                      <a:pt x="200215" y="1014755"/>
                      <a:pt x="246937" y="1043204"/>
                      <a:pt x="300648" y="1064910"/>
                    </a:cubicBezTo>
                    <a:cubicBezTo>
                      <a:pt x="355831" y="1087228"/>
                      <a:pt x="418127" y="1102312"/>
                      <a:pt x="487289" y="1109302"/>
                    </a:cubicBezTo>
                    <a:lnTo>
                      <a:pt x="516107" y="1056694"/>
                    </a:lnTo>
                    <a:lnTo>
                      <a:pt x="544680" y="1004576"/>
                    </a:lnTo>
                    <a:lnTo>
                      <a:pt x="573007" y="952950"/>
                    </a:lnTo>
                    <a:cubicBezTo>
                      <a:pt x="444982" y="943998"/>
                      <a:pt x="343936" y="906718"/>
                      <a:pt x="269500" y="847734"/>
                    </a:cubicBezTo>
                    <a:cubicBezTo>
                      <a:pt x="198743" y="791693"/>
                      <a:pt x="152267" y="716153"/>
                      <a:pt x="129213" y="626266"/>
                    </a:cubicBezTo>
                    <a:cubicBezTo>
                      <a:pt x="107262" y="540671"/>
                      <a:pt x="106526" y="441955"/>
                      <a:pt x="126515" y="334041"/>
                    </a:cubicBezTo>
                    <a:cubicBezTo>
                      <a:pt x="145522" y="230787"/>
                      <a:pt x="183660" y="118459"/>
                      <a:pt x="240682" y="0"/>
                    </a:cubicBezTo>
                  </a:path>
                </a:pathLst>
              </a:custGeom>
              <a:solidFill>
                <a:srgbClr val="FFC504"/>
              </a:solidFill>
              <a:ln w="0" cap="flat">
                <a:noFill/>
                <a:prstDash val="solid"/>
                <a:miter/>
              </a:ln>
            </p:spPr>
            <p:txBody>
              <a:bodyPr rtlCol="0" anchor="ctr"/>
              <a:lstStyle/>
              <a:p>
                <a:endParaRPr lang="en-US"/>
              </a:p>
            </p:txBody>
          </p:sp>
        </p:grpSp>
        <p:pic>
          <p:nvPicPr>
            <p:cNvPr id="671" name="Picture 670">
              <a:extLst>
                <a:ext uri="{FF2B5EF4-FFF2-40B4-BE49-F238E27FC236}">
                  <a16:creationId xmlns:a16="http://schemas.microsoft.com/office/drawing/2014/main" id="{A4C4DC68-D8DD-5888-C2F6-B9BEF50AC110}"/>
                </a:ext>
              </a:extLst>
            </p:cNvPr>
            <p:cNvPicPr>
              <a:picLocks noChangeAspect="1"/>
            </p:cNvPicPr>
            <p:nvPr/>
          </p:nvPicPr>
          <p:blipFill>
            <a:blip r:embed="rId4"/>
            <a:stretch>
              <a:fillRect/>
            </a:stretch>
          </p:blipFill>
          <p:spPr>
            <a:xfrm>
              <a:off x="8916771" y="3468932"/>
              <a:ext cx="3705356" cy="3516998"/>
            </a:xfrm>
            <a:custGeom>
              <a:avLst/>
              <a:gdLst>
                <a:gd name="connsiteX0" fmla="*/ -293 w 3705356"/>
                <a:gd name="connsiteY0" fmla="*/ -266 h 3516998"/>
                <a:gd name="connsiteX1" fmla="*/ 3705064 w 3705356"/>
                <a:gd name="connsiteY1" fmla="*/ -266 h 3516998"/>
                <a:gd name="connsiteX2" fmla="*/ 3705064 w 3705356"/>
                <a:gd name="connsiteY2" fmla="*/ 3516732 h 3516998"/>
                <a:gd name="connsiteX3" fmla="*/ -293 w 3705356"/>
                <a:gd name="connsiteY3" fmla="*/ 3516732 h 3516998"/>
              </a:gdLst>
              <a:ahLst/>
              <a:cxnLst>
                <a:cxn ang="0">
                  <a:pos x="connsiteX0" y="connsiteY0"/>
                </a:cxn>
                <a:cxn ang="0">
                  <a:pos x="connsiteX1" y="connsiteY1"/>
                </a:cxn>
                <a:cxn ang="0">
                  <a:pos x="connsiteX2" y="connsiteY2"/>
                </a:cxn>
                <a:cxn ang="0">
                  <a:pos x="connsiteX3" y="connsiteY3"/>
                </a:cxn>
              </a:cxnLst>
              <a:rect l="l" t="t" r="r" b="b"/>
              <a:pathLst>
                <a:path w="3705356" h="3516998">
                  <a:moveTo>
                    <a:pt x="-293" y="-266"/>
                  </a:moveTo>
                  <a:lnTo>
                    <a:pt x="3705064" y="-266"/>
                  </a:lnTo>
                  <a:lnTo>
                    <a:pt x="3705064" y="3516732"/>
                  </a:lnTo>
                  <a:lnTo>
                    <a:pt x="-293" y="3516732"/>
                  </a:lnTo>
                  <a:close/>
                </a:path>
              </a:pathLst>
            </a:custGeom>
          </p:spPr>
        </p:pic>
        <p:grpSp>
          <p:nvGrpSpPr>
            <p:cNvPr id="672" name="Graphic 5">
              <a:extLst>
                <a:ext uri="{FF2B5EF4-FFF2-40B4-BE49-F238E27FC236}">
                  <a16:creationId xmlns:a16="http://schemas.microsoft.com/office/drawing/2014/main" id="{1DF33CA7-1BEA-0E3A-50C5-E8C3D15FD1D8}"/>
                </a:ext>
              </a:extLst>
            </p:cNvPr>
            <p:cNvGrpSpPr/>
            <p:nvPr/>
          </p:nvGrpSpPr>
          <p:grpSpPr>
            <a:xfrm>
              <a:off x="9358273" y="3911123"/>
              <a:ext cx="2820583" cy="2631871"/>
              <a:chOff x="9358273" y="3911123"/>
              <a:chExt cx="2820583" cy="2631871"/>
            </a:xfrm>
          </p:grpSpPr>
          <p:sp>
            <p:nvSpPr>
              <p:cNvPr id="673" name="Freeform: Shape 672">
                <a:extLst>
                  <a:ext uri="{FF2B5EF4-FFF2-40B4-BE49-F238E27FC236}">
                    <a16:creationId xmlns:a16="http://schemas.microsoft.com/office/drawing/2014/main" id="{FE7DFE66-1AD6-BDD6-3DC0-08CD05F4045E}"/>
                  </a:ext>
                </a:extLst>
              </p:cNvPr>
              <p:cNvSpPr/>
              <p:nvPr/>
            </p:nvSpPr>
            <p:spPr>
              <a:xfrm>
                <a:off x="9537641" y="4192197"/>
                <a:ext cx="2641215" cy="2302030"/>
              </a:xfrm>
              <a:custGeom>
                <a:avLst/>
                <a:gdLst>
                  <a:gd name="connsiteX0" fmla="*/ 2580481 w 2641215"/>
                  <a:gd name="connsiteY0" fmla="*/ 0 h 2302030"/>
                  <a:gd name="connsiteX1" fmla="*/ 2530571 w 2641215"/>
                  <a:gd name="connsiteY1" fmla="*/ 29921 h 2302030"/>
                  <a:gd name="connsiteX2" fmla="*/ 2530571 w 2641215"/>
                  <a:gd name="connsiteY2" fmla="*/ 29921 h 2302030"/>
                  <a:gd name="connsiteX3" fmla="*/ 2530571 w 2641215"/>
                  <a:gd name="connsiteY3" fmla="*/ 29921 h 2302030"/>
                  <a:gd name="connsiteX4" fmla="*/ 2530571 w 2641215"/>
                  <a:gd name="connsiteY4" fmla="*/ 29921 h 2302030"/>
                  <a:gd name="connsiteX5" fmla="*/ 2573614 w 2641215"/>
                  <a:gd name="connsiteY5" fmla="*/ 153041 h 2302030"/>
                  <a:gd name="connsiteX6" fmla="*/ 2585509 w 2641215"/>
                  <a:gd name="connsiteY6" fmla="*/ 300564 h 2302030"/>
                  <a:gd name="connsiteX7" fmla="*/ 2563068 w 2641215"/>
                  <a:gd name="connsiteY7" fmla="*/ 471263 h 2302030"/>
                  <a:gd name="connsiteX8" fmla="*/ 2503593 w 2641215"/>
                  <a:gd name="connsiteY8" fmla="*/ 663055 h 2302030"/>
                  <a:gd name="connsiteX9" fmla="*/ 2137423 w 2641215"/>
                  <a:gd name="connsiteY9" fmla="*/ 1260013 h 2302030"/>
                  <a:gd name="connsiteX10" fmla="*/ 1563029 w 2641215"/>
                  <a:gd name="connsiteY10" fmla="*/ 1797128 h 2302030"/>
                  <a:gd name="connsiteX11" fmla="*/ 923274 w 2641215"/>
                  <a:gd name="connsiteY11" fmla="*/ 2149931 h 2302030"/>
                  <a:gd name="connsiteX12" fmla="*/ 365435 w 2641215"/>
                  <a:gd name="connsiteY12" fmla="*/ 2246317 h 2302030"/>
                  <a:gd name="connsiteX13" fmla="*/ 336862 w 2641215"/>
                  <a:gd name="connsiteY13" fmla="*/ 2298435 h 2302030"/>
                  <a:gd name="connsiteX14" fmla="*/ 915303 w 2641215"/>
                  <a:gd name="connsiteY14" fmla="*/ 2202171 h 2302030"/>
                  <a:gd name="connsiteX15" fmla="*/ 1582036 w 2641215"/>
                  <a:gd name="connsiteY15" fmla="*/ 1836369 h 2302030"/>
                  <a:gd name="connsiteX16" fmla="*/ 2180588 w 2641215"/>
                  <a:gd name="connsiteY16" fmla="*/ 1276322 h 2302030"/>
                  <a:gd name="connsiteX17" fmla="*/ 2559144 w 2641215"/>
                  <a:gd name="connsiteY17" fmla="*/ 654593 h 2302030"/>
                  <a:gd name="connsiteX18" fmla="*/ 2619477 w 2641215"/>
                  <a:gd name="connsiteY18" fmla="*/ 455567 h 2302030"/>
                  <a:gd name="connsiteX19" fmla="*/ 2641060 w 2641215"/>
                  <a:gd name="connsiteY19" fmla="*/ 278981 h 2302030"/>
                  <a:gd name="connsiteX20" fmla="*/ 2626958 w 2641215"/>
                  <a:gd name="connsiteY20" fmla="*/ 126798 h 2302030"/>
                  <a:gd name="connsiteX21" fmla="*/ 2580604 w 2641215"/>
                  <a:gd name="connsiteY21" fmla="*/ 123 h 2302030"/>
                  <a:gd name="connsiteX22" fmla="*/ 713701 w 2641215"/>
                  <a:gd name="connsiteY22" fmla="*/ 378310 h 2302030"/>
                  <a:gd name="connsiteX23" fmla="*/ 553547 w 2641215"/>
                  <a:gd name="connsiteY23" fmla="*/ 524116 h 2302030"/>
                  <a:gd name="connsiteX24" fmla="*/ 402836 w 2641215"/>
                  <a:gd name="connsiteY24" fmla="*/ 680468 h 2302030"/>
                  <a:gd name="connsiteX25" fmla="*/ 263162 w 2641215"/>
                  <a:gd name="connsiteY25" fmla="*/ 847121 h 2302030"/>
                  <a:gd name="connsiteX26" fmla="*/ 136364 w 2641215"/>
                  <a:gd name="connsiteY26" fmla="*/ 1024442 h 2302030"/>
                  <a:gd name="connsiteX27" fmla="*/ 98226 w 2641215"/>
                  <a:gd name="connsiteY27" fmla="*/ 1084653 h 2302030"/>
                  <a:gd name="connsiteX28" fmla="*/ 62786 w 2641215"/>
                  <a:gd name="connsiteY28" fmla="*/ 1144496 h 2302030"/>
                  <a:gd name="connsiteX29" fmla="*/ 30044 w 2641215"/>
                  <a:gd name="connsiteY29" fmla="*/ 1203849 h 2302030"/>
                  <a:gd name="connsiteX30" fmla="*/ 0 w 2641215"/>
                  <a:gd name="connsiteY30" fmla="*/ 1262833 h 2302030"/>
                  <a:gd name="connsiteX31" fmla="*/ 30657 w 2641215"/>
                  <a:gd name="connsiteY31" fmla="*/ 1252287 h 2302030"/>
                  <a:gd name="connsiteX32" fmla="*/ 59598 w 2641215"/>
                  <a:gd name="connsiteY32" fmla="*/ 1195019 h 2302030"/>
                  <a:gd name="connsiteX33" fmla="*/ 91236 w 2641215"/>
                  <a:gd name="connsiteY33" fmla="*/ 1137261 h 2302030"/>
                  <a:gd name="connsiteX34" fmla="*/ 125572 w 2641215"/>
                  <a:gd name="connsiteY34" fmla="*/ 1079135 h 2302030"/>
                  <a:gd name="connsiteX35" fmla="*/ 162483 w 2641215"/>
                  <a:gd name="connsiteY35" fmla="*/ 1020641 h 2302030"/>
                  <a:gd name="connsiteX36" fmla="*/ 285603 w 2641215"/>
                  <a:gd name="connsiteY36" fmla="*/ 847979 h 2302030"/>
                  <a:gd name="connsiteX37" fmla="*/ 421353 w 2641215"/>
                  <a:gd name="connsiteY37" fmla="*/ 685619 h 2302030"/>
                  <a:gd name="connsiteX38" fmla="*/ 568017 w 2641215"/>
                  <a:gd name="connsiteY38" fmla="*/ 533314 h 2302030"/>
                  <a:gd name="connsiteX39" fmla="*/ 724001 w 2641215"/>
                  <a:gd name="connsiteY39" fmla="*/ 391186 h 2302030"/>
                  <a:gd name="connsiteX40" fmla="*/ 713701 w 2641215"/>
                  <a:gd name="connsiteY40" fmla="*/ 378556 h 230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41215" h="2302030">
                    <a:moveTo>
                      <a:pt x="2580481" y="0"/>
                    </a:moveTo>
                    <a:lnTo>
                      <a:pt x="2530571" y="29921"/>
                    </a:lnTo>
                    <a:lnTo>
                      <a:pt x="2530571" y="29921"/>
                    </a:lnTo>
                    <a:cubicBezTo>
                      <a:pt x="2530571" y="29921"/>
                      <a:pt x="2530571" y="29921"/>
                      <a:pt x="2530571" y="29921"/>
                    </a:cubicBezTo>
                    <a:lnTo>
                      <a:pt x="2530571" y="29921"/>
                    </a:lnTo>
                    <a:cubicBezTo>
                      <a:pt x="2549947" y="67323"/>
                      <a:pt x="2564417" y="108404"/>
                      <a:pt x="2573614" y="153041"/>
                    </a:cubicBezTo>
                    <a:cubicBezTo>
                      <a:pt x="2583057" y="198659"/>
                      <a:pt x="2587103" y="247956"/>
                      <a:pt x="2585509" y="300564"/>
                    </a:cubicBezTo>
                    <a:cubicBezTo>
                      <a:pt x="2583915" y="354275"/>
                      <a:pt x="2576434" y="411175"/>
                      <a:pt x="2563068" y="471263"/>
                    </a:cubicBezTo>
                    <a:cubicBezTo>
                      <a:pt x="2549456" y="532332"/>
                      <a:pt x="2529590" y="596467"/>
                      <a:pt x="2503593" y="663055"/>
                    </a:cubicBezTo>
                    <a:cubicBezTo>
                      <a:pt x="2425846" y="861591"/>
                      <a:pt x="2299416" y="1065278"/>
                      <a:pt x="2137423" y="1260013"/>
                    </a:cubicBezTo>
                    <a:cubicBezTo>
                      <a:pt x="1972242" y="1458672"/>
                      <a:pt x="1775177" y="1642124"/>
                      <a:pt x="1563029" y="1797128"/>
                    </a:cubicBezTo>
                    <a:cubicBezTo>
                      <a:pt x="1352966" y="1950536"/>
                      <a:pt x="1134073" y="2071449"/>
                      <a:pt x="923274" y="2149931"/>
                    </a:cubicBezTo>
                    <a:cubicBezTo>
                      <a:pt x="720200" y="2225471"/>
                      <a:pt x="529635" y="2259561"/>
                      <a:pt x="365435" y="2246317"/>
                    </a:cubicBezTo>
                    <a:lnTo>
                      <a:pt x="336862" y="2298435"/>
                    </a:lnTo>
                    <a:cubicBezTo>
                      <a:pt x="506580" y="2313763"/>
                      <a:pt x="704136" y="2279795"/>
                      <a:pt x="915303" y="2202171"/>
                    </a:cubicBezTo>
                    <a:cubicBezTo>
                      <a:pt x="1134808" y="2121481"/>
                      <a:pt x="1362898" y="1996032"/>
                      <a:pt x="1582036" y="1836369"/>
                    </a:cubicBezTo>
                    <a:cubicBezTo>
                      <a:pt x="1803381" y="1674989"/>
                      <a:pt x="2008908" y="1483565"/>
                      <a:pt x="2180588" y="1276322"/>
                    </a:cubicBezTo>
                    <a:cubicBezTo>
                      <a:pt x="2348835" y="1073249"/>
                      <a:pt x="2479558" y="861101"/>
                      <a:pt x="2559144" y="654593"/>
                    </a:cubicBezTo>
                    <a:cubicBezTo>
                      <a:pt x="2585754" y="585431"/>
                      <a:pt x="2605865" y="518966"/>
                      <a:pt x="2619477" y="455567"/>
                    </a:cubicBezTo>
                    <a:cubicBezTo>
                      <a:pt x="2632844" y="393394"/>
                      <a:pt x="2639956" y="334409"/>
                      <a:pt x="2641060" y="278981"/>
                    </a:cubicBezTo>
                    <a:cubicBezTo>
                      <a:pt x="2642163" y="224656"/>
                      <a:pt x="2637381" y="173765"/>
                      <a:pt x="2626958" y="126798"/>
                    </a:cubicBezTo>
                    <a:cubicBezTo>
                      <a:pt x="2616780" y="80813"/>
                      <a:pt x="2601328" y="38505"/>
                      <a:pt x="2580604" y="123"/>
                    </a:cubicBezTo>
                    <a:moveTo>
                      <a:pt x="713701" y="378310"/>
                    </a:moveTo>
                    <a:cubicBezTo>
                      <a:pt x="658886" y="425155"/>
                      <a:pt x="605297" y="473838"/>
                      <a:pt x="553547" y="524116"/>
                    </a:cubicBezTo>
                    <a:cubicBezTo>
                      <a:pt x="501552" y="574517"/>
                      <a:pt x="451152" y="626757"/>
                      <a:pt x="402836" y="680468"/>
                    </a:cubicBezTo>
                    <a:cubicBezTo>
                      <a:pt x="354152" y="734425"/>
                      <a:pt x="307431" y="790098"/>
                      <a:pt x="263162" y="847121"/>
                    </a:cubicBezTo>
                    <a:cubicBezTo>
                      <a:pt x="218402" y="904756"/>
                      <a:pt x="175973" y="963986"/>
                      <a:pt x="136364" y="1024442"/>
                    </a:cubicBezTo>
                    <a:cubicBezTo>
                      <a:pt x="123120" y="1044553"/>
                      <a:pt x="110489" y="1064665"/>
                      <a:pt x="98226" y="1084653"/>
                    </a:cubicBezTo>
                    <a:cubicBezTo>
                      <a:pt x="85963" y="1104642"/>
                      <a:pt x="74068" y="1124630"/>
                      <a:pt x="62786" y="1144496"/>
                    </a:cubicBezTo>
                    <a:cubicBezTo>
                      <a:pt x="51382" y="1164362"/>
                      <a:pt x="40468" y="1184228"/>
                      <a:pt x="30044" y="1203849"/>
                    </a:cubicBezTo>
                    <a:cubicBezTo>
                      <a:pt x="19498" y="1223592"/>
                      <a:pt x="9565" y="1243335"/>
                      <a:pt x="0" y="1262833"/>
                    </a:cubicBezTo>
                    <a:lnTo>
                      <a:pt x="30657" y="1252287"/>
                    </a:lnTo>
                    <a:cubicBezTo>
                      <a:pt x="39854" y="1233280"/>
                      <a:pt x="49542" y="1214149"/>
                      <a:pt x="59598" y="1195019"/>
                    </a:cubicBezTo>
                    <a:cubicBezTo>
                      <a:pt x="69653" y="1175889"/>
                      <a:pt x="80199" y="1156636"/>
                      <a:pt x="91236" y="1137261"/>
                    </a:cubicBezTo>
                    <a:cubicBezTo>
                      <a:pt x="102150" y="1118008"/>
                      <a:pt x="113677" y="1098633"/>
                      <a:pt x="125572" y="1079135"/>
                    </a:cubicBezTo>
                    <a:cubicBezTo>
                      <a:pt x="137467" y="1059760"/>
                      <a:pt x="149730" y="1040262"/>
                      <a:pt x="162483" y="1020641"/>
                    </a:cubicBezTo>
                    <a:cubicBezTo>
                      <a:pt x="200866" y="961779"/>
                      <a:pt x="242070" y="904143"/>
                      <a:pt x="285603" y="847979"/>
                    </a:cubicBezTo>
                    <a:cubicBezTo>
                      <a:pt x="328646" y="792428"/>
                      <a:pt x="374141" y="738227"/>
                      <a:pt x="421353" y="685619"/>
                    </a:cubicBezTo>
                    <a:cubicBezTo>
                      <a:pt x="468320" y="633379"/>
                      <a:pt x="517372" y="582488"/>
                      <a:pt x="568017" y="533314"/>
                    </a:cubicBezTo>
                    <a:cubicBezTo>
                      <a:pt x="618418" y="484262"/>
                      <a:pt x="670658" y="436804"/>
                      <a:pt x="724001" y="391186"/>
                    </a:cubicBezTo>
                    <a:lnTo>
                      <a:pt x="713701" y="378556"/>
                    </a:ln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37408A98-28F6-3AC5-EFC3-9DBA9FF9629D}"/>
                  </a:ext>
                </a:extLst>
              </p:cNvPr>
              <p:cNvSpPr/>
              <p:nvPr/>
            </p:nvSpPr>
            <p:spPr>
              <a:xfrm>
                <a:off x="10241041" y="3911123"/>
                <a:ext cx="1927481" cy="684646"/>
              </a:xfrm>
              <a:custGeom>
                <a:avLst/>
                <a:gdLst>
                  <a:gd name="connsiteX0" fmla="*/ 1011566 w 1927481"/>
                  <a:gd name="connsiteY0" fmla="*/ 66106 h 684646"/>
                  <a:gd name="connsiteX1" fmla="*/ 749140 w 1927481"/>
                  <a:gd name="connsiteY1" fmla="*/ 164332 h 684646"/>
                  <a:gd name="connsiteX2" fmla="*/ 492110 w 1927481"/>
                  <a:gd name="connsiteY2" fmla="*/ 296158 h 684646"/>
                  <a:gd name="connsiteX3" fmla="*/ 241947 w 1927481"/>
                  <a:gd name="connsiteY3" fmla="*/ 457538 h 684646"/>
                  <a:gd name="connsiteX4" fmla="*/ 0 w 1927481"/>
                  <a:gd name="connsiteY4" fmla="*/ 646631 h 684646"/>
                  <a:gd name="connsiteX5" fmla="*/ 10301 w 1927481"/>
                  <a:gd name="connsiteY5" fmla="*/ 659385 h 684646"/>
                  <a:gd name="connsiteX6" fmla="*/ 20602 w 1927481"/>
                  <a:gd name="connsiteY6" fmla="*/ 672016 h 684646"/>
                  <a:gd name="connsiteX7" fmla="*/ 30902 w 1927481"/>
                  <a:gd name="connsiteY7" fmla="*/ 684646 h 684646"/>
                  <a:gd name="connsiteX8" fmla="*/ 254945 w 1927481"/>
                  <a:gd name="connsiteY8" fmla="*/ 509900 h 684646"/>
                  <a:gd name="connsiteX9" fmla="*/ 486224 w 1927481"/>
                  <a:gd name="connsiteY9" fmla="*/ 361642 h 684646"/>
                  <a:gd name="connsiteX10" fmla="*/ 723143 w 1927481"/>
                  <a:gd name="connsiteY10" fmla="*/ 241588 h 684646"/>
                  <a:gd name="connsiteX11" fmla="*/ 963618 w 1927481"/>
                  <a:gd name="connsiteY11" fmla="*/ 153663 h 684646"/>
                  <a:gd name="connsiteX12" fmla="*/ 1222488 w 1927481"/>
                  <a:gd name="connsiteY12" fmla="*/ 103140 h 684646"/>
                  <a:gd name="connsiteX13" fmla="*/ 1453276 w 1927481"/>
                  <a:gd name="connsiteY13" fmla="*/ 111847 h 684646"/>
                  <a:gd name="connsiteX14" fmla="*/ 1644086 w 1927481"/>
                  <a:gd name="connsiteY14" fmla="*/ 187631 h 684646"/>
                  <a:gd name="connsiteX15" fmla="*/ 1777629 w 1927481"/>
                  <a:gd name="connsiteY15" fmla="*/ 340550 h 684646"/>
                  <a:gd name="connsiteX16" fmla="*/ 1827294 w 1927481"/>
                  <a:gd name="connsiteY16" fmla="*/ 310873 h 684646"/>
                  <a:gd name="connsiteX17" fmla="*/ 1877204 w 1927481"/>
                  <a:gd name="connsiteY17" fmla="*/ 280952 h 684646"/>
                  <a:gd name="connsiteX18" fmla="*/ 1927482 w 1927481"/>
                  <a:gd name="connsiteY18" fmla="*/ 250908 h 684646"/>
                  <a:gd name="connsiteX19" fmla="*/ 1770762 w 1927481"/>
                  <a:gd name="connsiteY19" fmla="*/ 87811 h 684646"/>
                  <a:gd name="connsiteX20" fmla="*/ 1553954 w 1927481"/>
                  <a:gd name="connsiteY20" fmla="*/ 10555 h 684646"/>
                  <a:gd name="connsiteX21" fmla="*/ 1296678 w 1927481"/>
                  <a:gd name="connsiteY21" fmla="*/ 6508 h 684646"/>
                  <a:gd name="connsiteX22" fmla="*/ 1011689 w 1927481"/>
                  <a:gd name="connsiteY22" fmla="*/ 65983 h 6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7481" h="684646">
                    <a:moveTo>
                      <a:pt x="1011566" y="66106"/>
                    </a:moveTo>
                    <a:cubicBezTo>
                      <a:pt x="924622" y="92226"/>
                      <a:pt x="836697" y="125336"/>
                      <a:pt x="749140" y="164332"/>
                    </a:cubicBezTo>
                    <a:cubicBezTo>
                      <a:pt x="663300" y="202592"/>
                      <a:pt x="577214" y="246861"/>
                      <a:pt x="492110" y="296158"/>
                    </a:cubicBezTo>
                    <a:cubicBezTo>
                      <a:pt x="408109" y="344842"/>
                      <a:pt x="324353" y="398798"/>
                      <a:pt x="241947" y="457538"/>
                    </a:cubicBezTo>
                    <a:cubicBezTo>
                      <a:pt x="160153" y="515786"/>
                      <a:pt x="79218" y="578940"/>
                      <a:pt x="0" y="646631"/>
                    </a:cubicBezTo>
                    <a:lnTo>
                      <a:pt x="10301" y="659385"/>
                    </a:lnTo>
                    <a:lnTo>
                      <a:pt x="20602" y="672016"/>
                    </a:lnTo>
                    <a:lnTo>
                      <a:pt x="30902" y="684646"/>
                    </a:lnTo>
                    <a:cubicBezTo>
                      <a:pt x="104235" y="621983"/>
                      <a:pt x="179161" y="563612"/>
                      <a:pt x="254945" y="509900"/>
                    </a:cubicBezTo>
                    <a:cubicBezTo>
                      <a:pt x="331221" y="455821"/>
                      <a:pt x="408599" y="406156"/>
                      <a:pt x="486224" y="361642"/>
                    </a:cubicBezTo>
                    <a:cubicBezTo>
                      <a:pt x="564829" y="316514"/>
                      <a:pt x="644170" y="276169"/>
                      <a:pt x="723143" y="241588"/>
                    </a:cubicBezTo>
                    <a:cubicBezTo>
                      <a:pt x="803588" y="206393"/>
                      <a:pt x="884154" y="176717"/>
                      <a:pt x="963618" y="153663"/>
                    </a:cubicBezTo>
                    <a:cubicBezTo>
                      <a:pt x="1054854" y="127175"/>
                      <a:pt x="1141675" y="110252"/>
                      <a:pt x="1222488" y="103140"/>
                    </a:cubicBezTo>
                    <a:cubicBezTo>
                      <a:pt x="1305876" y="95659"/>
                      <a:pt x="1383377" y="98480"/>
                      <a:pt x="1453276" y="111847"/>
                    </a:cubicBezTo>
                    <a:cubicBezTo>
                      <a:pt x="1525627" y="125704"/>
                      <a:pt x="1589884" y="150843"/>
                      <a:pt x="1644086" y="187631"/>
                    </a:cubicBezTo>
                    <a:cubicBezTo>
                      <a:pt x="1700373" y="225891"/>
                      <a:pt x="1745746" y="276783"/>
                      <a:pt x="1777629" y="340550"/>
                    </a:cubicBezTo>
                    <a:lnTo>
                      <a:pt x="1827294" y="310873"/>
                    </a:lnTo>
                    <a:lnTo>
                      <a:pt x="1877204" y="280952"/>
                    </a:lnTo>
                    <a:lnTo>
                      <a:pt x="1927482" y="250908"/>
                    </a:lnTo>
                    <a:cubicBezTo>
                      <a:pt x="1888976" y="182113"/>
                      <a:pt x="1835755" y="127911"/>
                      <a:pt x="1770762" y="87811"/>
                    </a:cubicBezTo>
                    <a:cubicBezTo>
                      <a:pt x="1708589" y="49306"/>
                      <a:pt x="1635502" y="23799"/>
                      <a:pt x="1553954" y="10555"/>
                    </a:cubicBezTo>
                    <a:cubicBezTo>
                      <a:pt x="1475594" y="-2076"/>
                      <a:pt x="1389141" y="-3302"/>
                      <a:pt x="1296678" y="6508"/>
                    </a:cubicBezTo>
                    <a:cubicBezTo>
                      <a:pt x="1207282" y="16073"/>
                      <a:pt x="1111877" y="35939"/>
                      <a:pt x="1011689" y="65983"/>
                    </a:cubicBez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EC298D03-4CAB-D378-0D96-FE1A41156BBC}"/>
                  </a:ext>
                </a:extLst>
              </p:cNvPr>
              <p:cNvSpPr/>
              <p:nvPr/>
            </p:nvSpPr>
            <p:spPr>
              <a:xfrm>
                <a:off x="9358273" y="5433693"/>
                <a:ext cx="573006" cy="1109301"/>
              </a:xfrm>
              <a:custGeom>
                <a:avLst/>
                <a:gdLst>
                  <a:gd name="connsiteX0" fmla="*/ 240682 w 573006"/>
                  <a:gd name="connsiteY0" fmla="*/ 0 h 1109301"/>
                  <a:gd name="connsiteX1" fmla="*/ 209903 w 573006"/>
                  <a:gd name="connsiteY1" fmla="*/ 10669 h 1109301"/>
                  <a:gd name="connsiteX2" fmla="*/ 179245 w 573006"/>
                  <a:gd name="connsiteY2" fmla="*/ 21215 h 1109301"/>
                  <a:gd name="connsiteX3" fmla="*/ 148833 w 573006"/>
                  <a:gd name="connsiteY3" fmla="*/ 31761 h 1109301"/>
                  <a:gd name="connsiteX4" fmla="*/ 71945 w 573006"/>
                  <a:gd name="connsiteY4" fmla="*/ 212148 h 1109301"/>
                  <a:gd name="connsiteX5" fmla="*/ 21299 w 573006"/>
                  <a:gd name="connsiteY5" fmla="*/ 389101 h 1109301"/>
                  <a:gd name="connsiteX6" fmla="*/ 330 w 573006"/>
                  <a:gd name="connsiteY6" fmla="*/ 559556 h 1109301"/>
                  <a:gd name="connsiteX7" fmla="*/ 13206 w 573006"/>
                  <a:gd name="connsiteY7" fmla="*/ 719096 h 1109301"/>
                  <a:gd name="connsiteX8" fmla="*/ 65568 w 573006"/>
                  <a:gd name="connsiteY8" fmla="*/ 862572 h 1109301"/>
                  <a:gd name="connsiteX9" fmla="*/ 160606 w 573006"/>
                  <a:gd name="connsiteY9" fmla="*/ 980050 h 1109301"/>
                  <a:gd name="connsiteX10" fmla="*/ 300648 w 573006"/>
                  <a:gd name="connsiteY10" fmla="*/ 1064910 h 1109301"/>
                  <a:gd name="connsiteX11" fmla="*/ 487289 w 573006"/>
                  <a:gd name="connsiteY11" fmla="*/ 1109302 h 1109301"/>
                  <a:gd name="connsiteX12" fmla="*/ 516107 w 573006"/>
                  <a:gd name="connsiteY12" fmla="*/ 1056694 h 1109301"/>
                  <a:gd name="connsiteX13" fmla="*/ 544680 w 573006"/>
                  <a:gd name="connsiteY13" fmla="*/ 1004576 h 1109301"/>
                  <a:gd name="connsiteX14" fmla="*/ 573007 w 573006"/>
                  <a:gd name="connsiteY14" fmla="*/ 952950 h 1109301"/>
                  <a:gd name="connsiteX15" fmla="*/ 269500 w 573006"/>
                  <a:gd name="connsiteY15" fmla="*/ 847734 h 1109301"/>
                  <a:gd name="connsiteX16" fmla="*/ 129213 w 573006"/>
                  <a:gd name="connsiteY16" fmla="*/ 626266 h 1109301"/>
                  <a:gd name="connsiteX17" fmla="*/ 126515 w 573006"/>
                  <a:gd name="connsiteY17" fmla="*/ 334041 h 1109301"/>
                  <a:gd name="connsiteX18" fmla="*/ 240682 w 573006"/>
                  <a:gd name="connsiteY18" fmla="*/ 0 h 110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3006" h="1109301">
                    <a:moveTo>
                      <a:pt x="240682" y="0"/>
                    </a:moveTo>
                    <a:lnTo>
                      <a:pt x="209903" y="10669"/>
                    </a:lnTo>
                    <a:lnTo>
                      <a:pt x="179245" y="21215"/>
                    </a:lnTo>
                    <a:lnTo>
                      <a:pt x="148833" y="31761"/>
                    </a:lnTo>
                    <a:cubicBezTo>
                      <a:pt x="118789" y="92707"/>
                      <a:pt x="93037" y="153041"/>
                      <a:pt x="71945" y="212148"/>
                    </a:cubicBezTo>
                    <a:cubicBezTo>
                      <a:pt x="50362" y="272481"/>
                      <a:pt x="33317" y="331711"/>
                      <a:pt x="21299" y="389101"/>
                    </a:cubicBezTo>
                    <a:cubicBezTo>
                      <a:pt x="9036" y="447964"/>
                      <a:pt x="1924" y="504986"/>
                      <a:pt x="330" y="559556"/>
                    </a:cubicBezTo>
                    <a:cubicBezTo>
                      <a:pt x="-1264" y="615597"/>
                      <a:pt x="2905" y="669064"/>
                      <a:pt x="13206" y="719096"/>
                    </a:cubicBezTo>
                    <a:cubicBezTo>
                      <a:pt x="23997" y="771336"/>
                      <a:pt x="41533" y="819284"/>
                      <a:pt x="65568" y="862572"/>
                    </a:cubicBezTo>
                    <a:cubicBezTo>
                      <a:pt x="90339" y="907086"/>
                      <a:pt x="122100" y="946450"/>
                      <a:pt x="160606" y="980050"/>
                    </a:cubicBezTo>
                    <a:cubicBezTo>
                      <a:pt x="200215" y="1014755"/>
                      <a:pt x="246937" y="1043204"/>
                      <a:pt x="300648" y="1064910"/>
                    </a:cubicBezTo>
                    <a:cubicBezTo>
                      <a:pt x="355831" y="1087228"/>
                      <a:pt x="418127" y="1102312"/>
                      <a:pt x="487289" y="1109302"/>
                    </a:cubicBezTo>
                    <a:lnTo>
                      <a:pt x="516107" y="1056694"/>
                    </a:lnTo>
                    <a:lnTo>
                      <a:pt x="544680" y="1004576"/>
                    </a:lnTo>
                    <a:lnTo>
                      <a:pt x="573007" y="952950"/>
                    </a:lnTo>
                    <a:cubicBezTo>
                      <a:pt x="444982" y="943998"/>
                      <a:pt x="343936" y="906718"/>
                      <a:pt x="269500" y="847734"/>
                    </a:cubicBezTo>
                    <a:cubicBezTo>
                      <a:pt x="198743" y="791693"/>
                      <a:pt x="152267" y="716153"/>
                      <a:pt x="129213" y="626266"/>
                    </a:cubicBezTo>
                    <a:cubicBezTo>
                      <a:pt x="107262" y="540671"/>
                      <a:pt x="106526" y="441955"/>
                      <a:pt x="126515" y="334041"/>
                    </a:cubicBezTo>
                    <a:cubicBezTo>
                      <a:pt x="145522" y="230787"/>
                      <a:pt x="183660" y="118459"/>
                      <a:pt x="240682" y="0"/>
                    </a:cubicBezTo>
                  </a:path>
                </a:pathLst>
              </a:custGeom>
              <a:gradFill>
                <a:gsLst>
                  <a:gs pos="0">
                    <a:srgbClr val="FFC504"/>
                  </a:gs>
                  <a:gs pos="72000">
                    <a:srgbClr val="FF5722"/>
                  </a:gs>
                </a:gsLst>
                <a:lin ang="3256458" scaled="1"/>
              </a:gradFill>
              <a:ln w="0" cap="flat">
                <a:noFill/>
                <a:prstDash val="solid"/>
                <a:miter/>
              </a:ln>
            </p:spPr>
            <p:txBody>
              <a:bodyPr rtlCol="0" anchor="ctr"/>
              <a:lstStyle/>
              <a:p>
                <a:endParaRPr lang="en-US"/>
              </a:p>
            </p:txBody>
          </p:sp>
        </p:grpSp>
      </p:grpSp>
      <p:grpSp>
        <p:nvGrpSpPr>
          <p:cNvPr id="679" name="Graphic 5">
            <a:extLst>
              <a:ext uri="{FF2B5EF4-FFF2-40B4-BE49-F238E27FC236}">
                <a16:creationId xmlns:a16="http://schemas.microsoft.com/office/drawing/2014/main" id="{6E59424A-5096-EB6A-ED7C-437B753AC6B4}"/>
              </a:ext>
            </a:extLst>
          </p:cNvPr>
          <p:cNvGrpSpPr/>
          <p:nvPr/>
        </p:nvGrpSpPr>
        <p:grpSpPr>
          <a:xfrm>
            <a:off x="7689500" y="2338783"/>
            <a:ext cx="4888480" cy="4555911"/>
            <a:chOff x="7689500" y="2338783"/>
            <a:chExt cx="4888480" cy="4555911"/>
          </a:xfrm>
        </p:grpSpPr>
        <p:sp>
          <p:nvSpPr>
            <p:cNvPr id="680" name="Freeform: Shape 679">
              <a:extLst>
                <a:ext uri="{FF2B5EF4-FFF2-40B4-BE49-F238E27FC236}">
                  <a16:creationId xmlns:a16="http://schemas.microsoft.com/office/drawing/2014/main" id="{FBBD2C0D-C5E5-AA64-A2CB-F8FB027989FC}"/>
                </a:ext>
              </a:extLst>
            </p:cNvPr>
            <p:cNvSpPr/>
            <p:nvPr/>
          </p:nvSpPr>
          <p:spPr>
            <a:xfrm>
              <a:off x="8131455" y="2782332"/>
              <a:ext cx="4003589" cy="3670407"/>
            </a:xfrm>
            <a:custGeom>
              <a:avLst/>
              <a:gdLst>
                <a:gd name="connsiteX0" fmla="*/ 2670859 w 4003589"/>
                <a:gd name="connsiteY0" fmla="*/ 80935 h 3670407"/>
                <a:gd name="connsiteX1" fmla="*/ 2665831 w 4003589"/>
                <a:gd name="connsiteY1" fmla="*/ 83143 h 3670407"/>
                <a:gd name="connsiteX2" fmla="*/ 2660803 w 4003589"/>
                <a:gd name="connsiteY2" fmla="*/ 86331 h 3670407"/>
                <a:gd name="connsiteX3" fmla="*/ 2656511 w 4003589"/>
                <a:gd name="connsiteY3" fmla="*/ 90255 h 3670407"/>
                <a:gd name="connsiteX4" fmla="*/ 2653323 w 4003589"/>
                <a:gd name="connsiteY4" fmla="*/ 94424 h 3670407"/>
                <a:gd name="connsiteX5" fmla="*/ 2651974 w 4003589"/>
                <a:gd name="connsiteY5" fmla="*/ 98103 h 3670407"/>
                <a:gd name="connsiteX6" fmla="*/ 2652709 w 4003589"/>
                <a:gd name="connsiteY6" fmla="*/ 100556 h 3670407"/>
                <a:gd name="connsiteX7" fmla="*/ 2655285 w 4003589"/>
                <a:gd name="connsiteY7" fmla="*/ 101660 h 3670407"/>
                <a:gd name="connsiteX8" fmla="*/ 2659454 w 4003589"/>
                <a:gd name="connsiteY8" fmla="*/ 101169 h 3670407"/>
                <a:gd name="connsiteX9" fmla="*/ 2659454 w 4003589"/>
                <a:gd name="connsiteY9" fmla="*/ 101169 h 3670407"/>
                <a:gd name="connsiteX10" fmla="*/ 2659454 w 4003589"/>
                <a:gd name="connsiteY10" fmla="*/ 101169 h 3670407"/>
                <a:gd name="connsiteX11" fmla="*/ 2659454 w 4003589"/>
                <a:gd name="connsiteY11" fmla="*/ 101169 h 3670407"/>
                <a:gd name="connsiteX12" fmla="*/ 2659454 w 4003589"/>
                <a:gd name="connsiteY12" fmla="*/ 101169 h 3670407"/>
                <a:gd name="connsiteX13" fmla="*/ 2664604 w 4003589"/>
                <a:gd name="connsiteY13" fmla="*/ 98962 h 3670407"/>
                <a:gd name="connsiteX14" fmla="*/ 2669632 w 4003589"/>
                <a:gd name="connsiteY14" fmla="*/ 95651 h 3670407"/>
                <a:gd name="connsiteX15" fmla="*/ 2674047 w 4003589"/>
                <a:gd name="connsiteY15" fmla="*/ 91727 h 3670407"/>
                <a:gd name="connsiteX16" fmla="*/ 2677235 w 4003589"/>
                <a:gd name="connsiteY16" fmla="*/ 87557 h 3670407"/>
                <a:gd name="connsiteX17" fmla="*/ 2678584 w 4003589"/>
                <a:gd name="connsiteY17" fmla="*/ 83878 h 3670407"/>
                <a:gd name="connsiteX18" fmla="*/ 2677849 w 4003589"/>
                <a:gd name="connsiteY18" fmla="*/ 81426 h 3670407"/>
                <a:gd name="connsiteX19" fmla="*/ 2675273 w 4003589"/>
                <a:gd name="connsiteY19" fmla="*/ 80322 h 3670407"/>
                <a:gd name="connsiteX20" fmla="*/ 2670981 w 4003589"/>
                <a:gd name="connsiteY20" fmla="*/ 80935 h 3670407"/>
                <a:gd name="connsiteX21" fmla="*/ 2670981 w 4003589"/>
                <a:gd name="connsiteY21" fmla="*/ 80935 h 3670407"/>
                <a:gd name="connsiteX22" fmla="*/ 2670981 w 4003589"/>
                <a:gd name="connsiteY22" fmla="*/ 80935 h 3670407"/>
                <a:gd name="connsiteX23" fmla="*/ 2670981 w 4003589"/>
                <a:gd name="connsiteY23" fmla="*/ 80935 h 3670407"/>
                <a:gd name="connsiteX24" fmla="*/ 2670981 w 4003589"/>
                <a:gd name="connsiteY24" fmla="*/ 80935 h 3670407"/>
                <a:gd name="connsiteX25" fmla="*/ 2573491 w 4003589"/>
                <a:gd name="connsiteY25" fmla="*/ 110734 h 3670407"/>
                <a:gd name="connsiteX26" fmla="*/ 2573491 w 4003589"/>
                <a:gd name="connsiteY26" fmla="*/ 110734 h 3670407"/>
                <a:gd name="connsiteX27" fmla="*/ 2573491 w 4003589"/>
                <a:gd name="connsiteY27" fmla="*/ 110734 h 3670407"/>
                <a:gd name="connsiteX28" fmla="*/ 2573491 w 4003589"/>
                <a:gd name="connsiteY28" fmla="*/ 110734 h 3670407"/>
                <a:gd name="connsiteX29" fmla="*/ 2573491 w 4003589"/>
                <a:gd name="connsiteY29" fmla="*/ 110734 h 3670407"/>
                <a:gd name="connsiteX30" fmla="*/ 2568341 w 4003589"/>
                <a:gd name="connsiteY30" fmla="*/ 113064 h 3670407"/>
                <a:gd name="connsiteX31" fmla="*/ 2563436 w 4003589"/>
                <a:gd name="connsiteY31" fmla="*/ 116375 h 3670407"/>
                <a:gd name="connsiteX32" fmla="*/ 2559144 w 4003589"/>
                <a:gd name="connsiteY32" fmla="*/ 120299 h 3670407"/>
                <a:gd name="connsiteX33" fmla="*/ 2556201 w 4003589"/>
                <a:gd name="connsiteY33" fmla="*/ 124469 h 3670407"/>
                <a:gd name="connsiteX34" fmla="*/ 2555220 w 4003589"/>
                <a:gd name="connsiteY34" fmla="*/ 127902 h 3670407"/>
                <a:gd name="connsiteX35" fmla="*/ 2556078 w 4003589"/>
                <a:gd name="connsiteY35" fmla="*/ 130109 h 3670407"/>
                <a:gd name="connsiteX36" fmla="*/ 2558653 w 4003589"/>
                <a:gd name="connsiteY36" fmla="*/ 130968 h 3670407"/>
                <a:gd name="connsiteX37" fmla="*/ 2562823 w 4003589"/>
                <a:gd name="connsiteY37" fmla="*/ 130355 h 3670407"/>
                <a:gd name="connsiteX38" fmla="*/ 2562823 w 4003589"/>
                <a:gd name="connsiteY38" fmla="*/ 130355 h 3670407"/>
                <a:gd name="connsiteX39" fmla="*/ 2562823 w 4003589"/>
                <a:gd name="connsiteY39" fmla="*/ 130355 h 3670407"/>
                <a:gd name="connsiteX40" fmla="*/ 2562823 w 4003589"/>
                <a:gd name="connsiteY40" fmla="*/ 130355 h 3670407"/>
                <a:gd name="connsiteX41" fmla="*/ 2562945 w 4003589"/>
                <a:gd name="connsiteY41" fmla="*/ 130355 h 3670407"/>
                <a:gd name="connsiteX42" fmla="*/ 2568096 w 4003589"/>
                <a:gd name="connsiteY42" fmla="*/ 128025 h 3670407"/>
                <a:gd name="connsiteX43" fmla="*/ 2573123 w 4003589"/>
                <a:gd name="connsiteY43" fmla="*/ 124714 h 3670407"/>
                <a:gd name="connsiteX44" fmla="*/ 2577415 w 4003589"/>
                <a:gd name="connsiteY44" fmla="*/ 120790 h 3670407"/>
                <a:gd name="connsiteX45" fmla="*/ 2580358 w 4003589"/>
                <a:gd name="connsiteY45" fmla="*/ 116620 h 3670407"/>
                <a:gd name="connsiteX46" fmla="*/ 2581340 w 4003589"/>
                <a:gd name="connsiteY46" fmla="*/ 113187 h 3670407"/>
                <a:gd name="connsiteX47" fmla="*/ 2580358 w 4003589"/>
                <a:gd name="connsiteY47" fmla="*/ 110979 h 3670407"/>
                <a:gd name="connsiteX48" fmla="*/ 2577661 w 4003589"/>
                <a:gd name="connsiteY48" fmla="*/ 110121 h 3670407"/>
                <a:gd name="connsiteX49" fmla="*/ 2573491 w 4003589"/>
                <a:gd name="connsiteY49" fmla="*/ 110734 h 3670407"/>
                <a:gd name="connsiteX50" fmla="*/ 2719052 w 4003589"/>
                <a:gd name="connsiteY50" fmla="*/ 67691 h 3670407"/>
                <a:gd name="connsiteX51" fmla="*/ 2714024 w 4003589"/>
                <a:gd name="connsiteY51" fmla="*/ 69776 h 3670407"/>
                <a:gd name="connsiteX52" fmla="*/ 2709119 w 4003589"/>
                <a:gd name="connsiteY52" fmla="*/ 72964 h 3670407"/>
                <a:gd name="connsiteX53" fmla="*/ 2704827 w 4003589"/>
                <a:gd name="connsiteY53" fmla="*/ 76766 h 3670407"/>
                <a:gd name="connsiteX54" fmla="*/ 2701639 w 4003589"/>
                <a:gd name="connsiteY54" fmla="*/ 80813 h 3670407"/>
                <a:gd name="connsiteX55" fmla="*/ 2700167 w 4003589"/>
                <a:gd name="connsiteY55" fmla="*/ 84614 h 3670407"/>
                <a:gd name="connsiteX56" fmla="*/ 2700780 w 4003589"/>
                <a:gd name="connsiteY56" fmla="*/ 87189 h 3670407"/>
                <a:gd name="connsiteX57" fmla="*/ 2703233 w 4003589"/>
                <a:gd name="connsiteY57" fmla="*/ 88416 h 3670407"/>
                <a:gd name="connsiteX58" fmla="*/ 2707525 w 4003589"/>
                <a:gd name="connsiteY58" fmla="*/ 87925 h 3670407"/>
                <a:gd name="connsiteX59" fmla="*/ 2707647 w 4003589"/>
                <a:gd name="connsiteY59" fmla="*/ 87925 h 3670407"/>
                <a:gd name="connsiteX60" fmla="*/ 2707770 w 4003589"/>
                <a:gd name="connsiteY60" fmla="*/ 87925 h 3670407"/>
                <a:gd name="connsiteX61" fmla="*/ 2707892 w 4003589"/>
                <a:gd name="connsiteY61" fmla="*/ 87925 h 3670407"/>
                <a:gd name="connsiteX62" fmla="*/ 2708015 w 4003589"/>
                <a:gd name="connsiteY62" fmla="*/ 87925 h 3670407"/>
                <a:gd name="connsiteX63" fmla="*/ 2713043 w 4003589"/>
                <a:gd name="connsiteY63" fmla="*/ 85840 h 3670407"/>
                <a:gd name="connsiteX64" fmla="*/ 2717948 w 4003589"/>
                <a:gd name="connsiteY64" fmla="*/ 82652 h 3670407"/>
                <a:gd name="connsiteX65" fmla="*/ 2722240 w 4003589"/>
                <a:gd name="connsiteY65" fmla="*/ 78851 h 3670407"/>
                <a:gd name="connsiteX66" fmla="*/ 2725429 w 4003589"/>
                <a:gd name="connsiteY66" fmla="*/ 74681 h 3670407"/>
                <a:gd name="connsiteX67" fmla="*/ 2726900 w 4003589"/>
                <a:gd name="connsiteY67" fmla="*/ 71002 h 3670407"/>
                <a:gd name="connsiteX68" fmla="*/ 2726287 w 4003589"/>
                <a:gd name="connsiteY68" fmla="*/ 68427 h 3670407"/>
                <a:gd name="connsiteX69" fmla="*/ 2723712 w 4003589"/>
                <a:gd name="connsiteY69" fmla="*/ 67201 h 3670407"/>
                <a:gd name="connsiteX70" fmla="*/ 2719420 w 4003589"/>
                <a:gd name="connsiteY70" fmla="*/ 67691 h 3670407"/>
                <a:gd name="connsiteX71" fmla="*/ 2719174 w 4003589"/>
                <a:gd name="connsiteY71" fmla="*/ 67691 h 3670407"/>
                <a:gd name="connsiteX72" fmla="*/ 2718929 w 4003589"/>
                <a:gd name="connsiteY72" fmla="*/ 67691 h 3670407"/>
                <a:gd name="connsiteX73" fmla="*/ 2718684 w 4003589"/>
                <a:gd name="connsiteY73" fmla="*/ 67691 h 3670407"/>
                <a:gd name="connsiteX74" fmla="*/ 2718439 w 4003589"/>
                <a:gd name="connsiteY74" fmla="*/ 67691 h 3670407"/>
                <a:gd name="connsiteX75" fmla="*/ 2524808 w 4003589"/>
                <a:gd name="connsiteY75" fmla="*/ 127166 h 3670407"/>
                <a:gd name="connsiteX76" fmla="*/ 2524562 w 4003589"/>
                <a:gd name="connsiteY76" fmla="*/ 127166 h 3670407"/>
                <a:gd name="connsiteX77" fmla="*/ 2524317 w 4003589"/>
                <a:gd name="connsiteY77" fmla="*/ 127166 h 3670407"/>
                <a:gd name="connsiteX78" fmla="*/ 2524072 w 4003589"/>
                <a:gd name="connsiteY78" fmla="*/ 127166 h 3670407"/>
                <a:gd name="connsiteX79" fmla="*/ 2523827 w 4003589"/>
                <a:gd name="connsiteY79" fmla="*/ 127166 h 3670407"/>
                <a:gd name="connsiteX80" fmla="*/ 2518676 w 4003589"/>
                <a:gd name="connsiteY80" fmla="*/ 129496 h 3670407"/>
                <a:gd name="connsiteX81" fmla="*/ 2513771 w 4003589"/>
                <a:gd name="connsiteY81" fmla="*/ 132930 h 3670407"/>
                <a:gd name="connsiteX82" fmla="*/ 2509602 w 4003589"/>
                <a:gd name="connsiteY82" fmla="*/ 136854 h 3670407"/>
                <a:gd name="connsiteX83" fmla="*/ 2506781 w 4003589"/>
                <a:gd name="connsiteY83" fmla="*/ 140901 h 3670407"/>
                <a:gd name="connsiteX84" fmla="*/ 2505923 w 4003589"/>
                <a:gd name="connsiteY84" fmla="*/ 144212 h 3670407"/>
                <a:gd name="connsiteX85" fmla="*/ 2506904 w 4003589"/>
                <a:gd name="connsiteY85" fmla="*/ 146419 h 3670407"/>
                <a:gd name="connsiteX86" fmla="*/ 2509479 w 4003589"/>
                <a:gd name="connsiteY86" fmla="*/ 147278 h 3670407"/>
                <a:gd name="connsiteX87" fmla="*/ 2513526 w 4003589"/>
                <a:gd name="connsiteY87" fmla="*/ 146664 h 3670407"/>
                <a:gd name="connsiteX88" fmla="*/ 2513648 w 4003589"/>
                <a:gd name="connsiteY88" fmla="*/ 146664 h 3670407"/>
                <a:gd name="connsiteX89" fmla="*/ 2513771 w 4003589"/>
                <a:gd name="connsiteY89" fmla="*/ 146664 h 3670407"/>
                <a:gd name="connsiteX90" fmla="*/ 2513894 w 4003589"/>
                <a:gd name="connsiteY90" fmla="*/ 146664 h 3670407"/>
                <a:gd name="connsiteX91" fmla="*/ 2514016 w 4003589"/>
                <a:gd name="connsiteY91" fmla="*/ 146664 h 3670407"/>
                <a:gd name="connsiteX92" fmla="*/ 2519167 w 4003589"/>
                <a:gd name="connsiteY92" fmla="*/ 144212 h 3670407"/>
                <a:gd name="connsiteX93" fmla="*/ 2524072 w 4003589"/>
                <a:gd name="connsiteY93" fmla="*/ 140778 h 3670407"/>
                <a:gd name="connsiteX94" fmla="*/ 2528241 w 4003589"/>
                <a:gd name="connsiteY94" fmla="*/ 136854 h 3670407"/>
                <a:gd name="connsiteX95" fmla="*/ 2531062 w 4003589"/>
                <a:gd name="connsiteY95" fmla="*/ 132807 h 3670407"/>
                <a:gd name="connsiteX96" fmla="*/ 2531920 w 4003589"/>
                <a:gd name="connsiteY96" fmla="*/ 129496 h 3670407"/>
                <a:gd name="connsiteX97" fmla="*/ 2530939 w 4003589"/>
                <a:gd name="connsiteY97" fmla="*/ 127289 h 3670407"/>
                <a:gd name="connsiteX98" fmla="*/ 2528364 w 4003589"/>
                <a:gd name="connsiteY98" fmla="*/ 126431 h 3670407"/>
                <a:gd name="connsiteX99" fmla="*/ 2524317 w 4003589"/>
                <a:gd name="connsiteY99" fmla="*/ 127044 h 3670407"/>
                <a:gd name="connsiteX100" fmla="*/ 2767368 w 4003589"/>
                <a:gd name="connsiteY100" fmla="*/ 55551 h 3670407"/>
                <a:gd name="connsiteX101" fmla="*/ 2762462 w 4003589"/>
                <a:gd name="connsiteY101" fmla="*/ 57636 h 3670407"/>
                <a:gd name="connsiteX102" fmla="*/ 2757557 w 4003589"/>
                <a:gd name="connsiteY102" fmla="*/ 60701 h 3670407"/>
                <a:gd name="connsiteX103" fmla="*/ 2753265 w 4003589"/>
                <a:gd name="connsiteY103" fmla="*/ 64503 h 3670407"/>
                <a:gd name="connsiteX104" fmla="*/ 2750077 w 4003589"/>
                <a:gd name="connsiteY104" fmla="*/ 68550 h 3670407"/>
                <a:gd name="connsiteX105" fmla="*/ 2748483 w 4003589"/>
                <a:gd name="connsiteY105" fmla="*/ 72351 h 3670407"/>
                <a:gd name="connsiteX106" fmla="*/ 2748973 w 4003589"/>
                <a:gd name="connsiteY106" fmla="*/ 75049 h 3670407"/>
                <a:gd name="connsiteX107" fmla="*/ 2751426 w 4003589"/>
                <a:gd name="connsiteY107" fmla="*/ 76398 h 3670407"/>
                <a:gd name="connsiteX108" fmla="*/ 2755595 w 4003589"/>
                <a:gd name="connsiteY108" fmla="*/ 76153 h 3670407"/>
                <a:gd name="connsiteX109" fmla="*/ 2755840 w 4003589"/>
                <a:gd name="connsiteY109" fmla="*/ 76153 h 3670407"/>
                <a:gd name="connsiteX110" fmla="*/ 2756086 w 4003589"/>
                <a:gd name="connsiteY110" fmla="*/ 76153 h 3670407"/>
                <a:gd name="connsiteX111" fmla="*/ 2756331 w 4003589"/>
                <a:gd name="connsiteY111" fmla="*/ 76153 h 3670407"/>
                <a:gd name="connsiteX112" fmla="*/ 2756576 w 4003589"/>
                <a:gd name="connsiteY112" fmla="*/ 76153 h 3670407"/>
                <a:gd name="connsiteX113" fmla="*/ 2761604 w 4003589"/>
                <a:gd name="connsiteY113" fmla="*/ 74068 h 3670407"/>
                <a:gd name="connsiteX114" fmla="*/ 2766509 w 4003589"/>
                <a:gd name="connsiteY114" fmla="*/ 71002 h 3670407"/>
                <a:gd name="connsiteX115" fmla="*/ 2770924 w 4003589"/>
                <a:gd name="connsiteY115" fmla="*/ 67201 h 3670407"/>
                <a:gd name="connsiteX116" fmla="*/ 2774235 w 4003589"/>
                <a:gd name="connsiteY116" fmla="*/ 63154 h 3670407"/>
                <a:gd name="connsiteX117" fmla="*/ 2775829 w 4003589"/>
                <a:gd name="connsiteY117" fmla="*/ 59353 h 3670407"/>
                <a:gd name="connsiteX118" fmla="*/ 2775338 w 4003589"/>
                <a:gd name="connsiteY118" fmla="*/ 56655 h 3670407"/>
                <a:gd name="connsiteX119" fmla="*/ 2772886 w 4003589"/>
                <a:gd name="connsiteY119" fmla="*/ 55306 h 3670407"/>
                <a:gd name="connsiteX120" fmla="*/ 2768717 w 4003589"/>
                <a:gd name="connsiteY120" fmla="*/ 55551 h 3670407"/>
                <a:gd name="connsiteX121" fmla="*/ 2768471 w 4003589"/>
                <a:gd name="connsiteY121" fmla="*/ 55551 h 3670407"/>
                <a:gd name="connsiteX122" fmla="*/ 2768226 w 4003589"/>
                <a:gd name="connsiteY122" fmla="*/ 55551 h 3670407"/>
                <a:gd name="connsiteX123" fmla="*/ 2767981 w 4003589"/>
                <a:gd name="connsiteY123" fmla="*/ 55551 h 3670407"/>
                <a:gd name="connsiteX124" fmla="*/ 2767735 w 4003589"/>
                <a:gd name="connsiteY124" fmla="*/ 55551 h 3670407"/>
                <a:gd name="connsiteX125" fmla="*/ 2476001 w 4003589"/>
                <a:gd name="connsiteY125" fmla="*/ 144580 h 3670407"/>
                <a:gd name="connsiteX126" fmla="*/ 2475756 w 4003589"/>
                <a:gd name="connsiteY126" fmla="*/ 144580 h 3670407"/>
                <a:gd name="connsiteX127" fmla="*/ 2475511 w 4003589"/>
                <a:gd name="connsiteY127" fmla="*/ 144580 h 3670407"/>
                <a:gd name="connsiteX128" fmla="*/ 2475265 w 4003589"/>
                <a:gd name="connsiteY128" fmla="*/ 144580 h 3670407"/>
                <a:gd name="connsiteX129" fmla="*/ 2475020 w 4003589"/>
                <a:gd name="connsiteY129" fmla="*/ 144580 h 3670407"/>
                <a:gd name="connsiteX130" fmla="*/ 2469870 w 4003589"/>
                <a:gd name="connsiteY130" fmla="*/ 147032 h 3670407"/>
                <a:gd name="connsiteX131" fmla="*/ 2465087 w 4003589"/>
                <a:gd name="connsiteY131" fmla="*/ 150466 h 3670407"/>
                <a:gd name="connsiteX132" fmla="*/ 2461041 w 4003589"/>
                <a:gd name="connsiteY132" fmla="*/ 154390 h 3670407"/>
                <a:gd name="connsiteX133" fmla="*/ 2458343 w 4003589"/>
                <a:gd name="connsiteY133" fmla="*/ 158437 h 3670407"/>
                <a:gd name="connsiteX134" fmla="*/ 2457607 w 4003589"/>
                <a:gd name="connsiteY134" fmla="*/ 161625 h 3670407"/>
                <a:gd name="connsiteX135" fmla="*/ 2458588 w 4003589"/>
                <a:gd name="connsiteY135" fmla="*/ 163710 h 3670407"/>
                <a:gd name="connsiteX136" fmla="*/ 2461163 w 4003589"/>
                <a:gd name="connsiteY136" fmla="*/ 164568 h 3670407"/>
                <a:gd name="connsiteX137" fmla="*/ 2465087 w 4003589"/>
                <a:gd name="connsiteY137" fmla="*/ 163955 h 3670407"/>
                <a:gd name="connsiteX138" fmla="*/ 2465332 w 4003589"/>
                <a:gd name="connsiteY138" fmla="*/ 163955 h 3670407"/>
                <a:gd name="connsiteX139" fmla="*/ 2465578 w 4003589"/>
                <a:gd name="connsiteY139" fmla="*/ 163955 h 3670407"/>
                <a:gd name="connsiteX140" fmla="*/ 2465823 w 4003589"/>
                <a:gd name="connsiteY140" fmla="*/ 163955 h 3670407"/>
                <a:gd name="connsiteX141" fmla="*/ 2466068 w 4003589"/>
                <a:gd name="connsiteY141" fmla="*/ 163955 h 3670407"/>
                <a:gd name="connsiteX142" fmla="*/ 2471219 w 4003589"/>
                <a:gd name="connsiteY142" fmla="*/ 161503 h 3670407"/>
                <a:gd name="connsiteX143" fmla="*/ 2476001 w 4003589"/>
                <a:gd name="connsiteY143" fmla="*/ 158069 h 3670407"/>
                <a:gd name="connsiteX144" fmla="*/ 2480048 w 4003589"/>
                <a:gd name="connsiteY144" fmla="*/ 154022 h 3670407"/>
                <a:gd name="connsiteX145" fmla="*/ 2482746 w 4003589"/>
                <a:gd name="connsiteY145" fmla="*/ 149975 h 3670407"/>
                <a:gd name="connsiteX146" fmla="*/ 2483604 w 4003589"/>
                <a:gd name="connsiteY146" fmla="*/ 146787 h 3670407"/>
                <a:gd name="connsiteX147" fmla="*/ 2482623 w 4003589"/>
                <a:gd name="connsiteY147" fmla="*/ 144702 h 3670407"/>
                <a:gd name="connsiteX148" fmla="*/ 2480048 w 4003589"/>
                <a:gd name="connsiteY148" fmla="*/ 143966 h 3670407"/>
                <a:gd name="connsiteX149" fmla="*/ 2476124 w 4003589"/>
                <a:gd name="connsiteY149" fmla="*/ 144580 h 3670407"/>
                <a:gd name="connsiteX150" fmla="*/ 2815316 w 4003589"/>
                <a:gd name="connsiteY150" fmla="*/ 44514 h 3670407"/>
                <a:gd name="connsiteX151" fmla="*/ 2810410 w 4003589"/>
                <a:gd name="connsiteY151" fmla="*/ 46599 h 3670407"/>
                <a:gd name="connsiteX152" fmla="*/ 2805628 w 4003589"/>
                <a:gd name="connsiteY152" fmla="*/ 49665 h 3670407"/>
                <a:gd name="connsiteX153" fmla="*/ 2801336 w 4003589"/>
                <a:gd name="connsiteY153" fmla="*/ 53344 h 3670407"/>
                <a:gd name="connsiteX154" fmla="*/ 2798025 w 4003589"/>
                <a:gd name="connsiteY154" fmla="*/ 57390 h 3670407"/>
                <a:gd name="connsiteX155" fmla="*/ 2796308 w 4003589"/>
                <a:gd name="connsiteY155" fmla="*/ 61314 h 3670407"/>
                <a:gd name="connsiteX156" fmla="*/ 2796676 w 4003589"/>
                <a:gd name="connsiteY156" fmla="*/ 64135 h 3670407"/>
                <a:gd name="connsiteX157" fmla="*/ 2799006 w 4003589"/>
                <a:gd name="connsiteY157" fmla="*/ 65607 h 3670407"/>
                <a:gd name="connsiteX158" fmla="*/ 2803175 w 4003589"/>
                <a:gd name="connsiteY158" fmla="*/ 65361 h 3670407"/>
                <a:gd name="connsiteX159" fmla="*/ 2803543 w 4003589"/>
                <a:gd name="connsiteY159" fmla="*/ 65361 h 3670407"/>
                <a:gd name="connsiteX160" fmla="*/ 2803911 w 4003589"/>
                <a:gd name="connsiteY160" fmla="*/ 65361 h 3670407"/>
                <a:gd name="connsiteX161" fmla="*/ 2804279 w 4003589"/>
                <a:gd name="connsiteY161" fmla="*/ 65361 h 3670407"/>
                <a:gd name="connsiteX162" fmla="*/ 2804647 w 4003589"/>
                <a:gd name="connsiteY162" fmla="*/ 65361 h 3670407"/>
                <a:gd name="connsiteX163" fmla="*/ 2809552 w 4003589"/>
                <a:gd name="connsiteY163" fmla="*/ 63277 h 3670407"/>
                <a:gd name="connsiteX164" fmla="*/ 2814335 w 4003589"/>
                <a:gd name="connsiteY164" fmla="*/ 60211 h 3670407"/>
                <a:gd name="connsiteX165" fmla="*/ 2818626 w 4003589"/>
                <a:gd name="connsiteY165" fmla="*/ 56532 h 3670407"/>
                <a:gd name="connsiteX166" fmla="*/ 2821938 w 4003589"/>
                <a:gd name="connsiteY166" fmla="*/ 52608 h 3670407"/>
                <a:gd name="connsiteX167" fmla="*/ 2823654 w 4003589"/>
                <a:gd name="connsiteY167" fmla="*/ 48684 h 3670407"/>
                <a:gd name="connsiteX168" fmla="*/ 2823286 w 4003589"/>
                <a:gd name="connsiteY168" fmla="*/ 45863 h 3670407"/>
                <a:gd name="connsiteX169" fmla="*/ 2820956 w 4003589"/>
                <a:gd name="connsiteY169" fmla="*/ 44392 h 3670407"/>
                <a:gd name="connsiteX170" fmla="*/ 2816787 w 4003589"/>
                <a:gd name="connsiteY170" fmla="*/ 44637 h 3670407"/>
                <a:gd name="connsiteX171" fmla="*/ 2816419 w 4003589"/>
                <a:gd name="connsiteY171" fmla="*/ 44637 h 3670407"/>
                <a:gd name="connsiteX172" fmla="*/ 2816051 w 4003589"/>
                <a:gd name="connsiteY172" fmla="*/ 44637 h 3670407"/>
                <a:gd name="connsiteX173" fmla="*/ 2815683 w 4003589"/>
                <a:gd name="connsiteY173" fmla="*/ 44637 h 3670407"/>
                <a:gd name="connsiteX174" fmla="*/ 2815316 w 4003589"/>
                <a:gd name="connsiteY174" fmla="*/ 44637 h 3670407"/>
                <a:gd name="connsiteX175" fmla="*/ 2426950 w 4003589"/>
                <a:gd name="connsiteY175" fmla="*/ 162851 h 3670407"/>
                <a:gd name="connsiteX176" fmla="*/ 2426582 w 4003589"/>
                <a:gd name="connsiteY176" fmla="*/ 162851 h 3670407"/>
                <a:gd name="connsiteX177" fmla="*/ 2426214 w 4003589"/>
                <a:gd name="connsiteY177" fmla="*/ 162851 h 3670407"/>
                <a:gd name="connsiteX178" fmla="*/ 2425846 w 4003589"/>
                <a:gd name="connsiteY178" fmla="*/ 162974 h 3670407"/>
                <a:gd name="connsiteX179" fmla="*/ 2425478 w 4003589"/>
                <a:gd name="connsiteY179" fmla="*/ 163097 h 3670407"/>
                <a:gd name="connsiteX180" fmla="*/ 2420450 w 4003589"/>
                <a:gd name="connsiteY180" fmla="*/ 165672 h 3670407"/>
                <a:gd name="connsiteX181" fmla="*/ 2415668 w 4003589"/>
                <a:gd name="connsiteY181" fmla="*/ 169228 h 3670407"/>
                <a:gd name="connsiteX182" fmla="*/ 2411744 w 4003589"/>
                <a:gd name="connsiteY182" fmla="*/ 173275 h 3670407"/>
                <a:gd name="connsiteX183" fmla="*/ 2409169 w 4003589"/>
                <a:gd name="connsiteY183" fmla="*/ 177322 h 3670407"/>
                <a:gd name="connsiteX184" fmla="*/ 2408556 w 4003589"/>
                <a:gd name="connsiteY184" fmla="*/ 180387 h 3670407"/>
                <a:gd name="connsiteX185" fmla="*/ 2409536 w 4003589"/>
                <a:gd name="connsiteY185" fmla="*/ 182349 h 3670407"/>
                <a:gd name="connsiteX186" fmla="*/ 2411989 w 4003589"/>
                <a:gd name="connsiteY186" fmla="*/ 183085 h 3670407"/>
                <a:gd name="connsiteX187" fmla="*/ 2415791 w 4003589"/>
                <a:gd name="connsiteY187" fmla="*/ 182472 h 3670407"/>
                <a:gd name="connsiteX188" fmla="*/ 2416158 w 4003589"/>
                <a:gd name="connsiteY188" fmla="*/ 182472 h 3670407"/>
                <a:gd name="connsiteX189" fmla="*/ 2416526 w 4003589"/>
                <a:gd name="connsiteY189" fmla="*/ 182472 h 3670407"/>
                <a:gd name="connsiteX190" fmla="*/ 2416894 w 4003589"/>
                <a:gd name="connsiteY190" fmla="*/ 182349 h 3670407"/>
                <a:gd name="connsiteX191" fmla="*/ 2417262 w 4003589"/>
                <a:gd name="connsiteY191" fmla="*/ 182227 h 3670407"/>
                <a:gd name="connsiteX192" fmla="*/ 2422412 w 4003589"/>
                <a:gd name="connsiteY192" fmla="*/ 179652 h 3670407"/>
                <a:gd name="connsiteX193" fmla="*/ 2427195 w 4003589"/>
                <a:gd name="connsiteY193" fmla="*/ 176095 h 3670407"/>
                <a:gd name="connsiteX194" fmla="*/ 2431119 w 4003589"/>
                <a:gd name="connsiteY194" fmla="*/ 172049 h 3670407"/>
                <a:gd name="connsiteX195" fmla="*/ 2433694 w 4003589"/>
                <a:gd name="connsiteY195" fmla="*/ 168002 h 3670407"/>
                <a:gd name="connsiteX196" fmla="*/ 2434307 w 4003589"/>
                <a:gd name="connsiteY196" fmla="*/ 164936 h 3670407"/>
                <a:gd name="connsiteX197" fmla="*/ 2433326 w 4003589"/>
                <a:gd name="connsiteY197" fmla="*/ 162974 h 3670407"/>
                <a:gd name="connsiteX198" fmla="*/ 2430751 w 4003589"/>
                <a:gd name="connsiteY198" fmla="*/ 162238 h 3670407"/>
                <a:gd name="connsiteX199" fmla="*/ 2426950 w 4003589"/>
                <a:gd name="connsiteY199" fmla="*/ 162851 h 3670407"/>
                <a:gd name="connsiteX200" fmla="*/ 2863018 w 4003589"/>
                <a:gd name="connsiteY200" fmla="*/ 34581 h 3670407"/>
                <a:gd name="connsiteX201" fmla="*/ 2858236 w 4003589"/>
                <a:gd name="connsiteY201" fmla="*/ 36544 h 3670407"/>
                <a:gd name="connsiteX202" fmla="*/ 2853453 w 4003589"/>
                <a:gd name="connsiteY202" fmla="*/ 39487 h 3670407"/>
                <a:gd name="connsiteX203" fmla="*/ 2849161 w 4003589"/>
                <a:gd name="connsiteY203" fmla="*/ 43043 h 3670407"/>
                <a:gd name="connsiteX204" fmla="*/ 2845728 w 4003589"/>
                <a:gd name="connsiteY204" fmla="*/ 46967 h 3670407"/>
                <a:gd name="connsiteX205" fmla="*/ 2843888 w 4003589"/>
                <a:gd name="connsiteY205" fmla="*/ 51014 h 3670407"/>
                <a:gd name="connsiteX206" fmla="*/ 2844133 w 4003589"/>
                <a:gd name="connsiteY206" fmla="*/ 53957 h 3670407"/>
                <a:gd name="connsiteX207" fmla="*/ 2846341 w 4003589"/>
                <a:gd name="connsiteY207" fmla="*/ 55551 h 3670407"/>
                <a:gd name="connsiteX208" fmla="*/ 2850388 w 4003589"/>
                <a:gd name="connsiteY208" fmla="*/ 55551 h 3670407"/>
                <a:gd name="connsiteX209" fmla="*/ 2850878 w 4003589"/>
                <a:gd name="connsiteY209" fmla="*/ 55551 h 3670407"/>
                <a:gd name="connsiteX210" fmla="*/ 2851368 w 4003589"/>
                <a:gd name="connsiteY210" fmla="*/ 55551 h 3670407"/>
                <a:gd name="connsiteX211" fmla="*/ 2851859 w 4003589"/>
                <a:gd name="connsiteY211" fmla="*/ 55428 h 3670407"/>
                <a:gd name="connsiteX212" fmla="*/ 2852349 w 4003589"/>
                <a:gd name="connsiteY212" fmla="*/ 55306 h 3670407"/>
                <a:gd name="connsiteX213" fmla="*/ 2857255 w 4003589"/>
                <a:gd name="connsiteY213" fmla="*/ 53344 h 3670407"/>
                <a:gd name="connsiteX214" fmla="*/ 2862037 w 4003589"/>
                <a:gd name="connsiteY214" fmla="*/ 50401 h 3670407"/>
                <a:gd name="connsiteX215" fmla="*/ 2866329 w 4003589"/>
                <a:gd name="connsiteY215" fmla="*/ 46722 h 3670407"/>
                <a:gd name="connsiteX216" fmla="*/ 2869640 w 4003589"/>
                <a:gd name="connsiteY216" fmla="*/ 42798 h 3670407"/>
                <a:gd name="connsiteX217" fmla="*/ 2871480 w 4003589"/>
                <a:gd name="connsiteY217" fmla="*/ 38874 h 3670407"/>
                <a:gd name="connsiteX218" fmla="*/ 2871234 w 4003589"/>
                <a:gd name="connsiteY218" fmla="*/ 35930 h 3670407"/>
                <a:gd name="connsiteX219" fmla="*/ 2869027 w 4003589"/>
                <a:gd name="connsiteY219" fmla="*/ 34336 h 3670407"/>
                <a:gd name="connsiteX220" fmla="*/ 2864980 w 4003589"/>
                <a:gd name="connsiteY220" fmla="*/ 34336 h 3670407"/>
                <a:gd name="connsiteX221" fmla="*/ 2864490 w 4003589"/>
                <a:gd name="connsiteY221" fmla="*/ 34336 h 3670407"/>
                <a:gd name="connsiteX222" fmla="*/ 2863999 w 4003589"/>
                <a:gd name="connsiteY222" fmla="*/ 34336 h 3670407"/>
                <a:gd name="connsiteX223" fmla="*/ 2863509 w 4003589"/>
                <a:gd name="connsiteY223" fmla="*/ 34459 h 3670407"/>
                <a:gd name="connsiteX224" fmla="*/ 2863018 w 4003589"/>
                <a:gd name="connsiteY224" fmla="*/ 34581 h 3670407"/>
                <a:gd name="connsiteX225" fmla="*/ 2378021 w 4003589"/>
                <a:gd name="connsiteY225" fmla="*/ 182349 h 3670407"/>
                <a:gd name="connsiteX226" fmla="*/ 2377530 w 4003589"/>
                <a:gd name="connsiteY226" fmla="*/ 182472 h 3670407"/>
                <a:gd name="connsiteX227" fmla="*/ 2377040 w 4003589"/>
                <a:gd name="connsiteY227" fmla="*/ 182595 h 3670407"/>
                <a:gd name="connsiteX228" fmla="*/ 2376549 w 4003589"/>
                <a:gd name="connsiteY228" fmla="*/ 182840 h 3670407"/>
                <a:gd name="connsiteX229" fmla="*/ 2376059 w 4003589"/>
                <a:gd name="connsiteY229" fmla="*/ 183085 h 3670407"/>
                <a:gd name="connsiteX230" fmla="*/ 2371031 w 4003589"/>
                <a:gd name="connsiteY230" fmla="*/ 185660 h 3670407"/>
                <a:gd name="connsiteX231" fmla="*/ 2366371 w 4003589"/>
                <a:gd name="connsiteY231" fmla="*/ 189217 h 3670407"/>
                <a:gd name="connsiteX232" fmla="*/ 2362570 w 4003589"/>
                <a:gd name="connsiteY232" fmla="*/ 193141 h 3670407"/>
                <a:gd name="connsiteX233" fmla="*/ 2360240 w 4003589"/>
                <a:gd name="connsiteY233" fmla="*/ 197065 h 3670407"/>
                <a:gd name="connsiteX234" fmla="*/ 2359626 w 4003589"/>
                <a:gd name="connsiteY234" fmla="*/ 200008 h 3670407"/>
                <a:gd name="connsiteX235" fmla="*/ 2360730 w 4003589"/>
                <a:gd name="connsiteY235" fmla="*/ 201847 h 3670407"/>
                <a:gd name="connsiteX236" fmla="*/ 2363183 w 4003589"/>
                <a:gd name="connsiteY236" fmla="*/ 202583 h 3670407"/>
                <a:gd name="connsiteX237" fmla="*/ 2366861 w 4003589"/>
                <a:gd name="connsiteY237" fmla="*/ 201970 h 3670407"/>
                <a:gd name="connsiteX238" fmla="*/ 2367352 w 4003589"/>
                <a:gd name="connsiteY238" fmla="*/ 201847 h 3670407"/>
                <a:gd name="connsiteX239" fmla="*/ 2367843 w 4003589"/>
                <a:gd name="connsiteY239" fmla="*/ 201725 h 3670407"/>
                <a:gd name="connsiteX240" fmla="*/ 2368333 w 4003589"/>
                <a:gd name="connsiteY240" fmla="*/ 201602 h 3670407"/>
                <a:gd name="connsiteX241" fmla="*/ 2368823 w 4003589"/>
                <a:gd name="connsiteY241" fmla="*/ 201479 h 3670407"/>
                <a:gd name="connsiteX242" fmla="*/ 2373851 w 4003589"/>
                <a:gd name="connsiteY242" fmla="*/ 198782 h 3670407"/>
                <a:gd name="connsiteX243" fmla="*/ 2378511 w 4003589"/>
                <a:gd name="connsiteY243" fmla="*/ 195225 h 3670407"/>
                <a:gd name="connsiteX244" fmla="*/ 2382313 w 4003589"/>
                <a:gd name="connsiteY244" fmla="*/ 191301 h 3670407"/>
                <a:gd name="connsiteX245" fmla="*/ 2384643 w 4003589"/>
                <a:gd name="connsiteY245" fmla="*/ 187377 h 3670407"/>
                <a:gd name="connsiteX246" fmla="*/ 2385256 w 4003589"/>
                <a:gd name="connsiteY246" fmla="*/ 184434 h 3670407"/>
                <a:gd name="connsiteX247" fmla="*/ 2384152 w 4003589"/>
                <a:gd name="connsiteY247" fmla="*/ 182595 h 3670407"/>
                <a:gd name="connsiteX248" fmla="*/ 2381700 w 4003589"/>
                <a:gd name="connsiteY248" fmla="*/ 181982 h 3670407"/>
                <a:gd name="connsiteX249" fmla="*/ 2378021 w 4003589"/>
                <a:gd name="connsiteY249" fmla="*/ 182595 h 3670407"/>
                <a:gd name="connsiteX250" fmla="*/ 2910353 w 4003589"/>
                <a:gd name="connsiteY250" fmla="*/ 25875 h 3670407"/>
                <a:gd name="connsiteX251" fmla="*/ 2905571 w 4003589"/>
                <a:gd name="connsiteY251" fmla="*/ 27837 h 3670407"/>
                <a:gd name="connsiteX252" fmla="*/ 2900788 w 4003589"/>
                <a:gd name="connsiteY252" fmla="*/ 30657 h 3670407"/>
                <a:gd name="connsiteX253" fmla="*/ 2896496 w 4003589"/>
                <a:gd name="connsiteY253" fmla="*/ 34214 h 3670407"/>
                <a:gd name="connsiteX254" fmla="*/ 2893062 w 4003589"/>
                <a:gd name="connsiteY254" fmla="*/ 38138 h 3670407"/>
                <a:gd name="connsiteX255" fmla="*/ 2890978 w 4003589"/>
                <a:gd name="connsiteY255" fmla="*/ 42184 h 3670407"/>
                <a:gd name="connsiteX256" fmla="*/ 2890978 w 4003589"/>
                <a:gd name="connsiteY256" fmla="*/ 45250 h 3670407"/>
                <a:gd name="connsiteX257" fmla="*/ 2893062 w 4003589"/>
                <a:gd name="connsiteY257" fmla="*/ 46967 h 3670407"/>
                <a:gd name="connsiteX258" fmla="*/ 2897109 w 4003589"/>
                <a:gd name="connsiteY258" fmla="*/ 46967 h 3670407"/>
                <a:gd name="connsiteX259" fmla="*/ 2897722 w 4003589"/>
                <a:gd name="connsiteY259" fmla="*/ 46967 h 3670407"/>
                <a:gd name="connsiteX260" fmla="*/ 2898335 w 4003589"/>
                <a:gd name="connsiteY260" fmla="*/ 46844 h 3670407"/>
                <a:gd name="connsiteX261" fmla="*/ 2898949 w 4003589"/>
                <a:gd name="connsiteY261" fmla="*/ 46722 h 3670407"/>
                <a:gd name="connsiteX262" fmla="*/ 2899562 w 4003589"/>
                <a:gd name="connsiteY262" fmla="*/ 46599 h 3670407"/>
                <a:gd name="connsiteX263" fmla="*/ 2904344 w 4003589"/>
                <a:gd name="connsiteY263" fmla="*/ 44637 h 3670407"/>
                <a:gd name="connsiteX264" fmla="*/ 2909004 w 4003589"/>
                <a:gd name="connsiteY264" fmla="*/ 41694 h 3670407"/>
                <a:gd name="connsiteX265" fmla="*/ 2913296 w 4003589"/>
                <a:gd name="connsiteY265" fmla="*/ 38138 h 3670407"/>
                <a:gd name="connsiteX266" fmla="*/ 2916607 w 4003589"/>
                <a:gd name="connsiteY266" fmla="*/ 34214 h 3670407"/>
                <a:gd name="connsiteX267" fmla="*/ 2918692 w 4003589"/>
                <a:gd name="connsiteY267" fmla="*/ 30167 h 3670407"/>
                <a:gd name="connsiteX268" fmla="*/ 2918692 w 4003589"/>
                <a:gd name="connsiteY268" fmla="*/ 27224 h 3670407"/>
                <a:gd name="connsiteX269" fmla="*/ 2916607 w 4003589"/>
                <a:gd name="connsiteY269" fmla="*/ 25507 h 3670407"/>
                <a:gd name="connsiteX270" fmla="*/ 2912560 w 4003589"/>
                <a:gd name="connsiteY270" fmla="*/ 25507 h 3670407"/>
                <a:gd name="connsiteX271" fmla="*/ 2912070 w 4003589"/>
                <a:gd name="connsiteY271" fmla="*/ 25507 h 3670407"/>
                <a:gd name="connsiteX272" fmla="*/ 2911457 w 4003589"/>
                <a:gd name="connsiteY272" fmla="*/ 25630 h 3670407"/>
                <a:gd name="connsiteX273" fmla="*/ 2910844 w 4003589"/>
                <a:gd name="connsiteY273" fmla="*/ 25752 h 3670407"/>
                <a:gd name="connsiteX274" fmla="*/ 2910230 w 4003589"/>
                <a:gd name="connsiteY274" fmla="*/ 25875 h 3670407"/>
                <a:gd name="connsiteX275" fmla="*/ 2328847 w 4003589"/>
                <a:gd name="connsiteY275" fmla="*/ 202583 h 3670407"/>
                <a:gd name="connsiteX276" fmla="*/ 2328356 w 4003589"/>
                <a:gd name="connsiteY276" fmla="*/ 202706 h 3670407"/>
                <a:gd name="connsiteX277" fmla="*/ 2327865 w 4003589"/>
                <a:gd name="connsiteY277" fmla="*/ 202828 h 3670407"/>
                <a:gd name="connsiteX278" fmla="*/ 2327375 w 4003589"/>
                <a:gd name="connsiteY278" fmla="*/ 203074 h 3670407"/>
                <a:gd name="connsiteX279" fmla="*/ 2326885 w 4003589"/>
                <a:gd name="connsiteY279" fmla="*/ 203319 h 3670407"/>
                <a:gd name="connsiteX280" fmla="*/ 2321857 w 4003589"/>
                <a:gd name="connsiteY280" fmla="*/ 206017 h 3670407"/>
                <a:gd name="connsiteX281" fmla="*/ 2317197 w 4003589"/>
                <a:gd name="connsiteY281" fmla="*/ 209573 h 3670407"/>
                <a:gd name="connsiteX282" fmla="*/ 2313518 w 4003589"/>
                <a:gd name="connsiteY282" fmla="*/ 213497 h 3670407"/>
                <a:gd name="connsiteX283" fmla="*/ 2311188 w 4003589"/>
                <a:gd name="connsiteY283" fmla="*/ 217421 h 3670407"/>
                <a:gd name="connsiteX284" fmla="*/ 2310697 w 4003589"/>
                <a:gd name="connsiteY284" fmla="*/ 220242 h 3670407"/>
                <a:gd name="connsiteX285" fmla="*/ 2311801 w 4003589"/>
                <a:gd name="connsiteY285" fmla="*/ 221958 h 3670407"/>
                <a:gd name="connsiteX286" fmla="*/ 2314254 w 4003589"/>
                <a:gd name="connsiteY286" fmla="*/ 222572 h 3670407"/>
                <a:gd name="connsiteX287" fmla="*/ 2317810 w 4003589"/>
                <a:gd name="connsiteY287" fmla="*/ 221958 h 3670407"/>
                <a:gd name="connsiteX288" fmla="*/ 2318300 w 4003589"/>
                <a:gd name="connsiteY288" fmla="*/ 221836 h 3670407"/>
                <a:gd name="connsiteX289" fmla="*/ 2318913 w 4003589"/>
                <a:gd name="connsiteY289" fmla="*/ 221591 h 3670407"/>
                <a:gd name="connsiteX290" fmla="*/ 2319527 w 4003589"/>
                <a:gd name="connsiteY290" fmla="*/ 221345 h 3670407"/>
                <a:gd name="connsiteX291" fmla="*/ 2320140 w 4003589"/>
                <a:gd name="connsiteY291" fmla="*/ 221100 h 3670407"/>
                <a:gd name="connsiteX292" fmla="*/ 2325168 w 4003589"/>
                <a:gd name="connsiteY292" fmla="*/ 218402 h 3670407"/>
                <a:gd name="connsiteX293" fmla="*/ 2329828 w 4003589"/>
                <a:gd name="connsiteY293" fmla="*/ 214846 h 3670407"/>
                <a:gd name="connsiteX294" fmla="*/ 2333506 w 4003589"/>
                <a:gd name="connsiteY294" fmla="*/ 210922 h 3670407"/>
                <a:gd name="connsiteX295" fmla="*/ 2335836 w 4003589"/>
                <a:gd name="connsiteY295" fmla="*/ 206998 h 3670407"/>
                <a:gd name="connsiteX296" fmla="*/ 2336327 w 4003589"/>
                <a:gd name="connsiteY296" fmla="*/ 204177 h 3670407"/>
                <a:gd name="connsiteX297" fmla="*/ 2335223 w 4003589"/>
                <a:gd name="connsiteY297" fmla="*/ 202461 h 3670407"/>
                <a:gd name="connsiteX298" fmla="*/ 2332771 w 4003589"/>
                <a:gd name="connsiteY298" fmla="*/ 201847 h 3670407"/>
                <a:gd name="connsiteX299" fmla="*/ 2329215 w 4003589"/>
                <a:gd name="connsiteY299" fmla="*/ 202461 h 3670407"/>
                <a:gd name="connsiteX300" fmla="*/ 2957197 w 4003589"/>
                <a:gd name="connsiteY300" fmla="*/ 18517 h 3670407"/>
                <a:gd name="connsiteX301" fmla="*/ 2952537 w 4003589"/>
                <a:gd name="connsiteY301" fmla="*/ 20479 h 3670407"/>
                <a:gd name="connsiteX302" fmla="*/ 2947877 w 4003589"/>
                <a:gd name="connsiteY302" fmla="*/ 23300 h 3670407"/>
                <a:gd name="connsiteX303" fmla="*/ 2943708 w 4003589"/>
                <a:gd name="connsiteY303" fmla="*/ 26733 h 3670407"/>
                <a:gd name="connsiteX304" fmla="*/ 2940274 w 4003589"/>
                <a:gd name="connsiteY304" fmla="*/ 30535 h 3670407"/>
                <a:gd name="connsiteX305" fmla="*/ 2938067 w 4003589"/>
                <a:gd name="connsiteY305" fmla="*/ 34704 h 3670407"/>
                <a:gd name="connsiteX306" fmla="*/ 2938067 w 4003589"/>
                <a:gd name="connsiteY306" fmla="*/ 37770 h 3670407"/>
                <a:gd name="connsiteX307" fmla="*/ 2940029 w 4003589"/>
                <a:gd name="connsiteY307" fmla="*/ 39609 h 3670407"/>
                <a:gd name="connsiteX308" fmla="*/ 2943953 w 4003589"/>
                <a:gd name="connsiteY308" fmla="*/ 39854 h 3670407"/>
                <a:gd name="connsiteX309" fmla="*/ 2944567 w 4003589"/>
                <a:gd name="connsiteY309" fmla="*/ 39854 h 3670407"/>
                <a:gd name="connsiteX310" fmla="*/ 2945180 w 4003589"/>
                <a:gd name="connsiteY310" fmla="*/ 39732 h 3670407"/>
                <a:gd name="connsiteX311" fmla="*/ 2945915 w 4003589"/>
                <a:gd name="connsiteY311" fmla="*/ 39609 h 3670407"/>
                <a:gd name="connsiteX312" fmla="*/ 2946651 w 4003589"/>
                <a:gd name="connsiteY312" fmla="*/ 39364 h 3670407"/>
                <a:gd name="connsiteX313" fmla="*/ 2951311 w 4003589"/>
                <a:gd name="connsiteY313" fmla="*/ 37525 h 3670407"/>
                <a:gd name="connsiteX314" fmla="*/ 2955971 w 4003589"/>
                <a:gd name="connsiteY314" fmla="*/ 34704 h 3670407"/>
                <a:gd name="connsiteX315" fmla="*/ 2960263 w 4003589"/>
                <a:gd name="connsiteY315" fmla="*/ 31270 h 3670407"/>
                <a:gd name="connsiteX316" fmla="*/ 2963697 w 4003589"/>
                <a:gd name="connsiteY316" fmla="*/ 27469 h 3670407"/>
                <a:gd name="connsiteX317" fmla="*/ 2965904 w 4003589"/>
                <a:gd name="connsiteY317" fmla="*/ 23300 h 3670407"/>
                <a:gd name="connsiteX318" fmla="*/ 2965904 w 4003589"/>
                <a:gd name="connsiteY318" fmla="*/ 20234 h 3670407"/>
                <a:gd name="connsiteX319" fmla="*/ 2963942 w 4003589"/>
                <a:gd name="connsiteY319" fmla="*/ 18394 h 3670407"/>
                <a:gd name="connsiteX320" fmla="*/ 2960018 w 4003589"/>
                <a:gd name="connsiteY320" fmla="*/ 18272 h 3670407"/>
                <a:gd name="connsiteX321" fmla="*/ 2959405 w 4003589"/>
                <a:gd name="connsiteY321" fmla="*/ 18272 h 3670407"/>
                <a:gd name="connsiteX322" fmla="*/ 2958669 w 4003589"/>
                <a:gd name="connsiteY322" fmla="*/ 18394 h 3670407"/>
                <a:gd name="connsiteX323" fmla="*/ 2957933 w 4003589"/>
                <a:gd name="connsiteY323" fmla="*/ 18517 h 3670407"/>
                <a:gd name="connsiteX324" fmla="*/ 2957197 w 4003589"/>
                <a:gd name="connsiteY324" fmla="*/ 18762 h 3670407"/>
                <a:gd name="connsiteX325" fmla="*/ 2279917 w 4003589"/>
                <a:gd name="connsiteY325" fmla="*/ 223921 h 3670407"/>
                <a:gd name="connsiteX326" fmla="*/ 2279304 w 4003589"/>
                <a:gd name="connsiteY326" fmla="*/ 224166 h 3670407"/>
                <a:gd name="connsiteX327" fmla="*/ 2278691 w 4003589"/>
                <a:gd name="connsiteY327" fmla="*/ 224411 h 3670407"/>
                <a:gd name="connsiteX328" fmla="*/ 2278078 w 4003589"/>
                <a:gd name="connsiteY328" fmla="*/ 224656 h 3670407"/>
                <a:gd name="connsiteX329" fmla="*/ 2277342 w 4003589"/>
                <a:gd name="connsiteY329" fmla="*/ 224902 h 3670407"/>
                <a:gd name="connsiteX330" fmla="*/ 2272315 w 4003589"/>
                <a:gd name="connsiteY330" fmla="*/ 227722 h 3670407"/>
                <a:gd name="connsiteX331" fmla="*/ 2267777 w 4003589"/>
                <a:gd name="connsiteY331" fmla="*/ 231278 h 3670407"/>
                <a:gd name="connsiteX332" fmla="*/ 2264221 w 4003589"/>
                <a:gd name="connsiteY332" fmla="*/ 235202 h 3670407"/>
                <a:gd name="connsiteX333" fmla="*/ 2262014 w 4003589"/>
                <a:gd name="connsiteY333" fmla="*/ 239004 h 3670407"/>
                <a:gd name="connsiteX334" fmla="*/ 2261646 w 4003589"/>
                <a:gd name="connsiteY334" fmla="*/ 241702 h 3670407"/>
                <a:gd name="connsiteX335" fmla="*/ 2262750 w 4003589"/>
                <a:gd name="connsiteY335" fmla="*/ 243419 h 3670407"/>
                <a:gd name="connsiteX336" fmla="*/ 2265079 w 4003589"/>
                <a:gd name="connsiteY336" fmla="*/ 244032 h 3670407"/>
                <a:gd name="connsiteX337" fmla="*/ 2268513 w 4003589"/>
                <a:gd name="connsiteY337" fmla="*/ 243419 h 3670407"/>
                <a:gd name="connsiteX338" fmla="*/ 2269126 w 4003589"/>
                <a:gd name="connsiteY338" fmla="*/ 243173 h 3670407"/>
                <a:gd name="connsiteX339" fmla="*/ 2269739 w 4003589"/>
                <a:gd name="connsiteY339" fmla="*/ 242928 h 3670407"/>
                <a:gd name="connsiteX340" fmla="*/ 2270352 w 4003589"/>
                <a:gd name="connsiteY340" fmla="*/ 242683 h 3670407"/>
                <a:gd name="connsiteX341" fmla="*/ 2270966 w 4003589"/>
                <a:gd name="connsiteY341" fmla="*/ 242438 h 3670407"/>
                <a:gd name="connsiteX342" fmla="*/ 2275993 w 4003589"/>
                <a:gd name="connsiteY342" fmla="*/ 239617 h 3670407"/>
                <a:gd name="connsiteX343" fmla="*/ 2280531 w 4003589"/>
                <a:gd name="connsiteY343" fmla="*/ 235938 h 3670407"/>
                <a:gd name="connsiteX344" fmla="*/ 2284210 w 4003589"/>
                <a:gd name="connsiteY344" fmla="*/ 232014 h 3670407"/>
                <a:gd name="connsiteX345" fmla="*/ 2286417 w 4003589"/>
                <a:gd name="connsiteY345" fmla="*/ 228090 h 3670407"/>
                <a:gd name="connsiteX346" fmla="*/ 2286662 w 4003589"/>
                <a:gd name="connsiteY346" fmla="*/ 225392 h 3670407"/>
                <a:gd name="connsiteX347" fmla="*/ 2285558 w 4003589"/>
                <a:gd name="connsiteY347" fmla="*/ 223798 h 3670407"/>
                <a:gd name="connsiteX348" fmla="*/ 2283229 w 4003589"/>
                <a:gd name="connsiteY348" fmla="*/ 223185 h 3670407"/>
                <a:gd name="connsiteX349" fmla="*/ 2279795 w 4003589"/>
                <a:gd name="connsiteY349" fmla="*/ 223798 h 3670407"/>
                <a:gd name="connsiteX350" fmla="*/ 3003919 w 4003589"/>
                <a:gd name="connsiteY350" fmla="*/ 12386 h 3670407"/>
                <a:gd name="connsiteX351" fmla="*/ 2999259 w 4003589"/>
                <a:gd name="connsiteY351" fmla="*/ 14225 h 3670407"/>
                <a:gd name="connsiteX352" fmla="*/ 2994599 w 4003589"/>
                <a:gd name="connsiteY352" fmla="*/ 16923 h 3670407"/>
                <a:gd name="connsiteX353" fmla="*/ 2990307 w 4003589"/>
                <a:gd name="connsiteY353" fmla="*/ 20234 h 3670407"/>
                <a:gd name="connsiteX354" fmla="*/ 2986873 w 4003589"/>
                <a:gd name="connsiteY354" fmla="*/ 24035 h 3670407"/>
                <a:gd name="connsiteX355" fmla="*/ 2984543 w 4003589"/>
                <a:gd name="connsiteY355" fmla="*/ 28205 h 3670407"/>
                <a:gd name="connsiteX356" fmla="*/ 2984421 w 4003589"/>
                <a:gd name="connsiteY356" fmla="*/ 31393 h 3670407"/>
                <a:gd name="connsiteX357" fmla="*/ 2986383 w 4003589"/>
                <a:gd name="connsiteY357" fmla="*/ 33355 h 3670407"/>
                <a:gd name="connsiteX358" fmla="*/ 2990307 w 4003589"/>
                <a:gd name="connsiteY358" fmla="*/ 33723 h 3670407"/>
                <a:gd name="connsiteX359" fmla="*/ 2991043 w 4003589"/>
                <a:gd name="connsiteY359" fmla="*/ 33723 h 3670407"/>
                <a:gd name="connsiteX360" fmla="*/ 2991779 w 4003589"/>
                <a:gd name="connsiteY360" fmla="*/ 33600 h 3670407"/>
                <a:gd name="connsiteX361" fmla="*/ 2992515 w 4003589"/>
                <a:gd name="connsiteY361" fmla="*/ 33478 h 3670407"/>
                <a:gd name="connsiteX362" fmla="*/ 2993250 w 4003589"/>
                <a:gd name="connsiteY362" fmla="*/ 33233 h 3670407"/>
                <a:gd name="connsiteX363" fmla="*/ 2997910 w 4003589"/>
                <a:gd name="connsiteY363" fmla="*/ 31393 h 3670407"/>
                <a:gd name="connsiteX364" fmla="*/ 3002570 w 4003589"/>
                <a:gd name="connsiteY364" fmla="*/ 28695 h 3670407"/>
                <a:gd name="connsiteX365" fmla="*/ 3006862 w 4003589"/>
                <a:gd name="connsiteY365" fmla="*/ 25262 h 3670407"/>
                <a:gd name="connsiteX366" fmla="*/ 3010296 w 4003589"/>
                <a:gd name="connsiteY366" fmla="*/ 21460 h 3670407"/>
                <a:gd name="connsiteX367" fmla="*/ 3012625 w 4003589"/>
                <a:gd name="connsiteY367" fmla="*/ 17291 h 3670407"/>
                <a:gd name="connsiteX368" fmla="*/ 3012748 w 4003589"/>
                <a:gd name="connsiteY368" fmla="*/ 14102 h 3670407"/>
                <a:gd name="connsiteX369" fmla="*/ 3010909 w 4003589"/>
                <a:gd name="connsiteY369" fmla="*/ 12140 h 3670407"/>
                <a:gd name="connsiteX370" fmla="*/ 3007107 w 4003589"/>
                <a:gd name="connsiteY370" fmla="*/ 11772 h 3670407"/>
                <a:gd name="connsiteX371" fmla="*/ 3006372 w 4003589"/>
                <a:gd name="connsiteY371" fmla="*/ 11772 h 3670407"/>
                <a:gd name="connsiteX372" fmla="*/ 3005636 w 4003589"/>
                <a:gd name="connsiteY372" fmla="*/ 11895 h 3670407"/>
                <a:gd name="connsiteX373" fmla="*/ 3004900 w 4003589"/>
                <a:gd name="connsiteY373" fmla="*/ 12140 h 3670407"/>
                <a:gd name="connsiteX374" fmla="*/ 3004164 w 4003589"/>
                <a:gd name="connsiteY374" fmla="*/ 12386 h 3670407"/>
                <a:gd name="connsiteX375" fmla="*/ 2230989 w 4003589"/>
                <a:gd name="connsiteY375" fmla="*/ 245994 h 3670407"/>
                <a:gd name="connsiteX376" fmla="*/ 2230253 w 4003589"/>
                <a:gd name="connsiteY376" fmla="*/ 246239 h 3670407"/>
                <a:gd name="connsiteX377" fmla="*/ 2229517 w 4003589"/>
                <a:gd name="connsiteY377" fmla="*/ 246484 h 3670407"/>
                <a:gd name="connsiteX378" fmla="*/ 2228781 w 4003589"/>
                <a:gd name="connsiteY378" fmla="*/ 246730 h 3670407"/>
                <a:gd name="connsiteX379" fmla="*/ 2228046 w 4003589"/>
                <a:gd name="connsiteY379" fmla="*/ 247097 h 3670407"/>
                <a:gd name="connsiteX380" fmla="*/ 2223018 w 4003589"/>
                <a:gd name="connsiteY380" fmla="*/ 250041 h 3670407"/>
                <a:gd name="connsiteX381" fmla="*/ 2218481 w 4003589"/>
                <a:gd name="connsiteY381" fmla="*/ 253719 h 3670407"/>
                <a:gd name="connsiteX382" fmla="*/ 2215047 w 4003589"/>
                <a:gd name="connsiteY382" fmla="*/ 257644 h 3670407"/>
                <a:gd name="connsiteX383" fmla="*/ 2212962 w 4003589"/>
                <a:gd name="connsiteY383" fmla="*/ 261445 h 3670407"/>
                <a:gd name="connsiteX384" fmla="*/ 2212717 w 4003589"/>
                <a:gd name="connsiteY384" fmla="*/ 264020 h 3670407"/>
                <a:gd name="connsiteX385" fmla="*/ 2213821 w 4003589"/>
                <a:gd name="connsiteY385" fmla="*/ 265614 h 3670407"/>
                <a:gd name="connsiteX386" fmla="*/ 2216151 w 4003589"/>
                <a:gd name="connsiteY386" fmla="*/ 266105 h 3670407"/>
                <a:gd name="connsiteX387" fmla="*/ 2219462 w 4003589"/>
                <a:gd name="connsiteY387" fmla="*/ 265492 h 3670407"/>
                <a:gd name="connsiteX388" fmla="*/ 2220197 w 4003589"/>
                <a:gd name="connsiteY388" fmla="*/ 265247 h 3670407"/>
                <a:gd name="connsiteX389" fmla="*/ 2220933 w 4003589"/>
                <a:gd name="connsiteY389" fmla="*/ 265001 h 3670407"/>
                <a:gd name="connsiteX390" fmla="*/ 2221669 w 4003589"/>
                <a:gd name="connsiteY390" fmla="*/ 264756 h 3670407"/>
                <a:gd name="connsiteX391" fmla="*/ 2222404 w 4003589"/>
                <a:gd name="connsiteY391" fmla="*/ 264388 h 3670407"/>
                <a:gd name="connsiteX392" fmla="*/ 2227432 w 4003589"/>
                <a:gd name="connsiteY392" fmla="*/ 261445 h 3670407"/>
                <a:gd name="connsiteX393" fmla="*/ 2231847 w 4003589"/>
                <a:gd name="connsiteY393" fmla="*/ 257766 h 3670407"/>
                <a:gd name="connsiteX394" fmla="*/ 2235281 w 4003589"/>
                <a:gd name="connsiteY394" fmla="*/ 253842 h 3670407"/>
                <a:gd name="connsiteX395" fmla="*/ 2237365 w 4003589"/>
                <a:gd name="connsiteY395" fmla="*/ 250041 h 3670407"/>
                <a:gd name="connsiteX396" fmla="*/ 2237611 w 4003589"/>
                <a:gd name="connsiteY396" fmla="*/ 247465 h 3670407"/>
                <a:gd name="connsiteX397" fmla="*/ 2236507 w 4003589"/>
                <a:gd name="connsiteY397" fmla="*/ 245871 h 3670407"/>
                <a:gd name="connsiteX398" fmla="*/ 2234177 w 4003589"/>
                <a:gd name="connsiteY398" fmla="*/ 245381 h 3670407"/>
                <a:gd name="connsiteX399" fmla="*/ 2230866 w 4003589"/>
                <a:gd name="connsiteY399" fmla="*/ 245994 h 3670407"/>
                <a:gd name="connsiteX400" fmla="*/ 3050028 w 4003589"/>
                <a:gd name="connsiteY400" fmla="*/ 7480 h 3670407"/>
                <a:gd name="connsiteX401" fmla="*/ 3045490 w 4003589"/>
                <a:gd name="connsiteY401" fmla="*/ 9320 h 3670407"/>
                <a:gd name="connsiteX402" fmla="*/ 3040953 w 4003589"/>
                <a:gd name="connsiteY402" fmla="*/ 12018 h 3670407"/>
                <a:gd name="connsiteX403" fmla="*/ 3036783 w 4003589"/>
                <a:gd name="connsiteY403" fmla="*/ 15329 h 3670407"/>
                <a:gd name="connsiteX404" fmla="*/ 3033227 w 4003589"/>
                <a:gd name="connsiteY404" fmla="*/ 19008 h 3670407"/>
                <a:gd name="connsiteX405" fmla="*/ 3030775 w 4003589"/>
                <a:gd name="connsiteY405" fmla="*/ 23300 h 3670407"/>
                <a:gd name="connsiteX406" fmla="*/ 3030407 w 4003589"/>
                <a:gd name="connsiteY406" fmla="*/ 26611 h 3670407"/>
                <a:gd name="connsiteX407" fmla="*/ 3032123 w 4003589"/>
                <a:gd name="connsiteY407" fmla="*/ 28695 h 3670407"/>
                <a:gd name="connsiteX408" fmla="*/ 3035925 w 4003589"/>
                <a:gd name="connsiteY408" fmla="*/ 29186 h 3670407"/>
                <a:gd name="connsiteX409" fmla="*/ 3036783 w 4003589"/>
                <a:gd name="connsiteY409" fmla="*/ 29186 h 3670407"/>
                <a:gd name="connsiteX410" fmla="*/ 3037642 w 4003589"/>
                <a:gd name="connsiteY410" fmla="*/ 29063 h 3670407"/>
                <a:gd name="connsiteX411" fmla="*/ 3038500 w 4003589"/>
                <a:gd name="connsiteY411" fmla="*/ 28818 h 3670407"/>
                <a:gd name="connsiteX412" fmla="*/ 3039481 w 4003589"/>
                <a:gd name="connsiteY412" fmla="*/ 28573 h 3670407"/>
                <a:gd name="connsiteX413" fmla="*/ 3044018 w 4003589"/>
                <a:gd name="connsiteY413" fmla="*/ 26733 h 3670407"/>
                <a:gd name="connsiteX414" fmla="*/ 3048556 w 4003589"/>
                <a:gd name="connsiteY414" fmla="*/ 24035 h 3670407"/>
                <a:gd name="connsiteX415" fmla="*/ 3052725 w 4003589"/>
                <a:gd name="connsiteY415" fmla="*/ 20724 h 3670407"/>
                <a:gd name="connsiteX416" fmla="*/ 3056159 w 4003589"/>
                <a:gd name="connsiteY416" fmla="*/ 17046 h 3670407"/>
                <a:gd name="connsiteX417" fmla="*/ 3058611 w 4003589"/>
                <a:gd name="connsiteY417" fmla="*/ 12754 h 3670407"/>
                <a:gd name="connsiteX418" fmla="*/ 3058857 w 4003589"/>
                <a:gd name="connsiteY418" fmla="*/ 9442 h 3670407"/>
                <a:gd name="connsiteX419" fmla="*/ 3057140 w 4003589"/>
                <a:gd name="connsiteY419" fmla="*/ 7358 h 3670407"/>
                <a:gd name="connsiteX420" fmla="*/ 3053338 w 4003589"/>
                <a:gd name="connsiteY420" fmla="*/ 6867 h 3670407"/>
                <a:gd name="connsiteX421" fmla="*/ 3052480 w 4003589"/>
                <a:gd name="connsiteY421" fmla="*/ 6867 h 3670407"/>
                <a:gd name="connsiteX422" fmla="*/ 3051621 w 4003589"/>
                <a:gd name="connsiteY422" fmla="*/ 6990 h 3670407"/>
                <a:gd name="connsiteX423" fmla="*/ 3050763 w 4003589"/>
                <a:gd name="connsiteY423" fmla="*/ 7235 h 3670407"/>
                <a:gd name="connsiteX424" fmla="*/ 3049905 w 4003589"/>
                <a:gd name="connsiteY424" fmla="*/ 7480 h 3670407"/>
                <a:gd name="connsiteX425" fmla="*/ 2182060 w 4003589"/>
                <a:gd name="connsiteY425" fmla="*/ 269048 h 3670407"/>
                <a:gd name="connsiteX426" fmla="*/ 2181324 w 4003589"/>
                <a:gd name="connsiteY426" fmla="*/ 269293 h 3670407"/>
                <a:gd name="connsiteX427" fmla="*/ 2180588 w 4003589"/>
                <a:gd name="connsiteY427" fmla="*/ 269539 h 3670407"/>
                <a:gd name="connsiteX428" fmla="*/ 2179730 w 4003589"/>
                <a:gd name="connsiteY428" fmla="*/ 269906 h 3670407"/>
                <a:gd name="connsiteX429" fmla="*/ 2178871 w 4003589"/>
                <a:gd name="connsiteY429" fmla="*/ 270274 h 3670407"/>
                <a:gd name="connsiteX430" fmla="*/ 2173966 w 4003589"/>
                <a:gd name="connsiteY430" fmla="*/ 273218 h 3670407"/>
                <a:gd name="connsiteX431" fmla="*/ 2169551 w 4003589"/>
                <a:gd name="connsiteY431" fmla="*/ 276896 h 3670407"/>
                <a:gd name="connsiteX432" fmla="*/ 2166118 w 4003589"/>
                <a:gd name="connsiteY432" fmla="*/ 280820 h 3670407"/>
                <a:gd name="connsiteX433" fmla="*/ 2164278 w 4003589"/>
                <a:gd name="connsiteY433" fmla="*/ 284622 h 3670407"/>
                <a:gd name="connsiteX434" fmla="*/ 2164156 w 4003589"/>
                <a:gd name="connsiteY434" fmla="*/ 287074 h 3670407"/>
                <a:gd name="connsiteX435" fmla="*/ 2165259 w 4003589"/>
                <a:gd name="connsiteY435" fmla="*/ 288546 h 3670407"/>
                <a:gd name="connsiteX436" fmla="*/ 2167589 w 4003589"/>
                <a:gd name="connsiteY436" fmla="*/ 289037 h 3670407"/>
                <a:gd name="connsiteX437" fmla="*/ 2170778 w 4003589"/>
                <a:gd name="connsiteY437" fmla="*/ 288546 h 3670407"/>
                <a:gd name="connsiteX438" fmla="*/ 2171514 w 4003589"/>
                <a:gd name="connsiteY438" fmla="*/ 288301 h 3670407"/>
                <a:gd name="connsiteX439" fmla="*/ 2172249 w 4003589"/>
                <a:gd name="connsiteY439" fmla="*/ 288056 h 3670407"/>
                <a:gd name="connsiteX440" fmla="*/ 2173108 w 4003589"/>
                <a:gd name="connsiteY440" fmla="*/ 287688 h 3670407"/>
                <a:gd name="connsiteX441" fmla="*/ 2173966 w 4003589"/>
                <a:gd name="connsiteY441" fmla="*/ 287320 h 3670407"/>
                <a:gd name="connsiteX442" fmla="*/ 2178994 w 4003589"/>
                <a:gd name="connsiteY442" fmla="*/ 284377 h 3670407"/>
                <a:gd name="connsiteX443" fmla="*/ 2183409 w 4003589"/>
                <a:gd name="connsiteY443" fmla="*/ 280698 h 3670407"/>
                <a:gd name="connsiteX444" fmla="*/ 2186842 w 4003589"/>
                <a:gd name="connsiteY444" fmla="*/ 276774 h 3670407"/>
                <a:gd name="connsiteX445" fmla="*/ 2188804 w 4003589"/>
                <a:gd name="connsiteY445" fmla="*/ 272972 h 3670407"/>
                <a:gd name="connsiteX446" fmla="*/ 2188804 w 4003589"/>
                <a:gd name="connsiteY446" fmla="*/ 270520 h 3670407"/>
                <a:gd name="connsiteX447" fmla="*/ 2187578 w 4003589"/>
                <a:gd name="connsiteY447" fmla="*/ 269048 h 3670407"/>
                <a:gd name="connsiteX448" fmla="*/ 2185248 w 4003589"/>
                <a:gd name="connsiteY448" fmla="*/ 268558 h 3670407"/>
                <a:gd name="connsiteX449" fmla="*/ 2182060 w 4003589"/>
                <a:gd name="connsiteY449" fmla="*/ 269171 h 3670407"/>
                <a:gd name="connsiteX450" fmla="*/ 3095768 w 4003589"/>
                <a:gd name="connsiteY450" fmla="*/ 3924 h 3670407"/>
                <a:gd name="connsiteX451" fmla="*/ 3091353 w 4003589"/>
                <a:gd name="connsiteY451" fmla="*/ 5641 h 3670407"/>
                <a:gd name="connsiteX452" fmla="*/ 3086816 w 4003589"/>
                <a:gd name="connsiteY452" fmla="*/ 8216 h 3670407"/>
                <a:gd name="connsiteX453" fmla="*/ 3082647 w 4003589"/>
                <a:gd name="connsiteY453" fmla="*/ 11405 h 3670407"/>
                <a:gd name="connsiteX454" fmla="*/ 3079091 w 4003589"/>
                <a:gd name="connsiteY454" fmla="*/ 15083 h 3670407"/>
                <a:gd name="connsiteX455" fmla="*/ 3076393 w 4003589"/>
                <a:gd name="connsiteY455" fmla="*/ 19375 h 3670407"/>
                <a:gd name="connsiteX456" fmla="*/ 3075902 w 4003589"/>
                <a:gd name="connsiteY456" fmla="*/ 22809 h 3670407"/>
                <a:gd name="connsiteX457" fmla="*/ 3077619 w 4003589"/>
                <a:gd name="connsiteY457" fmla="*/ 25016 h 3670407"/>
                <a:gd name="connsiteX458" fmla="*/ 3081298 w 4003589"/>
                <a:gd name="connsiteY458" fmla="*/ 25630 h 3670407"/>
                <a:gd name="connsiteX459" fmla="*/ 3082156 w 4003589"/>
                <a:gd name="connsiteY459" fmla="*/ 25630 h 3670407"/>
                <a:gd name="connsiteX460" fmla="*/ 3083137 w 4003589"/>
                <a:gd name="connsiteY460" fmla="*/ 25507 h 3670407"/>
                <a:gd name="connsiteX461" fmla="*/ 3084118 w 4003589"/>
                <a:gd name="connsiteY461" fmla="*/ 25262 h 3670407"/>
                <a:gd name="connsiteX462" fmla="*/ 3085099 w 4003589"/>
                <a:gd name="connsiteY462" fmla="*/ 25016 h 3670407"/>
                <a:gd name="connsiteX463" fmla="*/ 3089514 w 4003589"/>
                <a:gd name="connsiteY463" fmla="*/ 23300 h 3670407"/>
                <a:gd name="connsiteX464" fmla="*/ 3094051 w 4003589"/>
                <a:gd name="connsiteY464" fmla="*/ 20724 h 3670407"/>
                <a:gd name="connsiteX465" fmla="*/ 3098221 w 4003589"/>
                <a:gd name="connsiteY465" fmla="*/ 17536 h 3670407"/>
                <a:gd name="connsiteX466" fmla="*/ 3101777 w 4003589"/>
                <a:gd name="connsiteY466" fmla="*/ 13857 h 3670407"/>
                <a:gd name="connsiteX467" fmla="*/ 3104475 w 4003589"/>
                <a:gd name="connsiteY467" fmla="*/ 9565 h 3670407"/>
                <a:gd name="connsiteX468" fmla="*/ 3104965 w 4003589"/>
                <a:gd name="connsiteY468" fmla="*/ 6131 h 3670407"/>
                <a:gd name="connsiteX469" fmla="*/ 3103248 w 4003589"/>
                <a:gd name="connsiteY469" fmla="*/ 3924 h 3670407"/>
                <a:gd name="connsiteX470" fmla="*/ 3099569 w 4003589"/>
                <a:gd name="connsiteY470" fmla="*/ 3311 h 3670407"/>
                <a:gd name="connsiteX471" fmla="*/ 3098711 w 4003589"/>
                <a:gd name="connsiteY471" fmla="*/ 3311 h 3670407"/>
                <a:gd name="connsiteX472" fmla="*/ 3097730 w 4003589"/>
                <a:gd name="connsiteY472" fmla="*/ 3434 h 3670407"/>
                <a:gd name="connsiteX473" fmla="*/ 3096749 w 4003589"/>
                <a:gd name="connsiteY473" fmla="*/ 3679 h 3670407"/>
                <a:gd name="connsiteX474" fmla="*/ 3095768 w 4003589"/>
                <a:gd name="connsiteY474" fmla="*/ 3924 h 3670407"/>
                <a:gd name="connsiteX475" fmla="*/ 2133253 w 4003589"/>
                <a:gd name="connsiteY475" fmla="*/ 292961 h 3670407"/>
                <a:gd name="connsiteX476" fmla="*/ 2132395 w 4003589"/>
                <a:gd name="connsiteY476" fmla="*/ 293206 h 3670407"/>
                <a:gd name="connsiteX477" fmla="*/ 2131536 w 4003589"/>
                <a:gd name="connsiteY477" fmla="*/ 293574 h 3670407"/>
                <a:gd name="connsiteX478" fmla="*/ 2130556 w 4003589"/>
                <a:gd name="connsiteY478" fmla="*/ 293942 h 3670407"/>
                <a:gd name="connsiteX479" fmla="*/ 2129575 w 4003589"/>
                <a:gd name="connsiteY479" fmla="*/ 294432 h 3670407"/>
                <a:gd name="connsiteX480" fmla="*/ 2129575 w 4003589"/>
                <a:gd name="connsiteY480" fmla="*/ 294432 h 3670407"/>
                <a:gd name="connsiteX481" fmla="*/ 2124669 w 4003589"/>
                <a:gd name="connsiteY481" fmla="*/ 297375 h 3670407"/>
                <a:gd name="connsiteX482" fmla="*/ 2120377 w 4003589"/>
                <a:gd name="connsiteY482" fmla="*/ 301054 h 3670407"/>
                <a:gd name="connsiteX483" fmla="*/ 2117066 w 4003589"/>
                <a:gd name="connsiteY483" fmla="*/ 304978 h 3670407"/>
                <a:gd name="connsiteX484" fmla="*/ 2115227 w 4003589"/>
                <a:gd name="connsiteY484" fmla="*/ 308657 h 3670407"/>
                <a:gd name="connsiteX485" fmla="*/ 2115227 w 4003589"/>
                <a:gd name="connsiteY485" fmla="*/ 310987 h 3670407"/>
                <a:gd name="connsiteX486" fmla="*/ 2116453 w 4003589"/>
                <a:gd name="connsiteY486" fmla="*/ 312336 h 3670407"/>
                <a:gd name="connsiteX487" fmla="*/ 2118660 w 4003589"/>
                <a:gd name="connsiteY487" fmla="*/ 312827 h 3670407"/>
                <a:gd name="connsiteX488" fmla="*/ 2121726 w 4003589"/>
                <a:gd name="connsiteY488" fmla="*/ 312336 h 3670407"/>
                <a:gd name="connsiteX489" fmla="*/ 2122585 w 4003589"/>
                <a:gd name="connsiteY489" fmla="*/ 312091 h 3670407"/>
                <a:gd name="connsiteX490" fmla="*/ 2123443 w 4003589"/>
                <a:gd name="connsiteY490" fmla="*/ 311723 h 3670407"/>
                <a:gd name="connsiteX491" fmla="*/ 2124424 w 4003589"/>
                <a:gd name="connsiteY491" fmla="*/ 311355 h 3670407"/>
                <a:gd name="connsiteX492" fmla="*/ 2125405 w 4003589"/>
                <a:gd name="connsiteY492" fmla="*/ 310864 h 3670407"/>
                <a:gd name="connsiteX493" fmla="*/ 2130310 w 4003589"/>
                <a:gd name="connsiteY493" fmla="*/ 307921 h 3670407"/>
                <a:gd name="connsiteX494" fmla="*/ 2134602 w 4003589"/>
                <a:gd name="connsiteY494" fmla="*/ 304243 h 3670407"/>
                <a:gd name="connsiteX495" fmla="*/ 2137913 w 4003589"/>
                <a:gd name="connsiteY495" fmla="*/ 300318 h 3670407"/>
                <a:gd name="connsiteX496" fmla="*/ 2139630 w 4003589"/>
                <a:gd name="connsiteY496" fmla="*/ 296639 h 3670407"/>
                <a:gd name="connsiteX497" fmla="*/ 2139630 w 4003589"/>
                <a:gd name="connsiteY497" fmla="*/ 294310 h 3670407"/>
                <a:gd name="connsiteX498" fmla="*/ 2138404 w 4003589"/>
                <a:gd name="connsiteY498" fmla="*/ 292961 h 3670407"/>
                <a:gd name="connsiteX499" fmla="*/ 2136196 w 4003589"/>
                <a:gd name="connsiteY499" fmla="*/ 292470 h 3670407"/>
                <a:gd name="connsiteX500" fmla="*/ 2133131 w 4003589"/>
                <a:gd name="connsiteY500" fmla="*/ 292961 h 3670407"/>
                <a:gd name="connsiteX501" fmla="*/ 3141018 w 4003589"/>
                <a:gd name="connsiteY501" fmla="*/ 1717 h 3670407"/>
                <a:gd name="connsiteX502" fmla="*/ 3136604 w 4003589"/>
                <a:gd name="connsiteY502" fmla="*/ 3434 h 3670407"/>
                <a:gd name="connsiteX503" fmla="*/ 3132189 w 4003589"/>
                <a:gd name="connsiteY503" fmla="*/ 5886 h 3670407"/>
                <a:gd name="connsiteX504" fmla="*/ 3128019 w 4003589"/>
                <a:gd name="connsiteY504" fmla="*/ 8952 h 3670407"/>
                <a:gd name="connsiteX505" fmla="*/ 3124463 w 4003589"/>
                <a:gd name="connsiteY505" fmla="*/ 12508 h 3670407"/>
                <a:gd name="connsiteX506" fmla="*/ 3121643 w 4003589"/>
                <a:gd name="connsiteY506" fmla="*/ 16923 h 3670407"/>
                <a:gd name="connsiteX507" fmla="*/ 3121029 w 4003589"/>
                <a:gd name="connsiteY507" fmla="*/ 20479 h 3670407"/>
                <a:gd name="connsiteX508" fmla="*/ 3122501 w 4003589"/>
                <a:gd name="connsiteY508" fmla="*/ 22809 h 3670407"/>
                <a:gd name="connsiteX509" fmla="*/ 3126180 w 4003589"/>
                <a:gd name="connsiteY509" fmla="*/ 23545 h 3670407"/>
                <a:gd name="connsiteX510" fmla="*/ 3127161 w 4003589"/>
                <a:gd name="connsiteY510" fmla="*/ 23545 h 3670407"/>
                <a:gd name="connsiteX511" fmla="*/ 3128142 w 4003589"/>
                <a:gd name="connsiteY511" fmla="*/ 23422 h 3670407"/>
                <a:gd name="connsiteX512" fmla="*/ 3129246 w 4003589"/>
                <a:gd name="connsiteY512" fmla="*/ 23177 h 3670407"/>
                <a:gd name="connsiteX513" fmla="*/ 3130349 w 4003589"/>
                <a:gd name="connsiteY513" fmla="*/ 22932 h 3670407"/>
                <a:gd name="connsiteX514" fmla="*/ 3134764 w 4003589"/>
                <a:gd name="connsiteY514" fmla="*/ 21215 h 3670407"/>
                <a:gd name="connsiteX515" fmla="*/ 3139179 w 4003589"/>
                <a:gd name="connsiteY515" fmla="*/ 18640 h 3670407"/>
                <a:gd name="connsiteX516" fmla="*/ 3143348 w 4003589"/>
                <a:gd name="connsiteY516" fmla="*/ 15451 h 3670407"/>
                <a:gd name="connsiteX517" fmla="*/ 3146904 w 4003589"/>
                <a:gd name="connsiteY517" fmla="*/ 11895 h 3670407"/>
                <a:gd name="connsiteX518" fmla="*/ 3149725 w 4003589"/>
                <a:gd name="connsiteY518" fmla="*/ 7480 h 3670407"/>
                <a:gd name="connsiteX519" fmla="*/ 3150338 w 4003589"/>
                <a:gd name="connsiteY519" fmla="*/ 3924 h 3670407"/>
                <a:gd name="connsiteX520" fmla="*/ 3148866 w 4003589"/>
                <a:gd name="connsiteY520" fmla="*/ 1594 h 3670407"/>
                <a:gd name="connsiteX521" fmla="*/ 3145187 w 4003589"/>
                <a:gd name="connsiteY521" fmla="*/ 858 h 3670407"/>
                <a:gd name="connsiteX522" fmla="*/ 3144206 w 4003589"/>
                <a:gd name="connsiteY522" fmla="*/ 858 h 3670407"/>
                <a:gd name="connsiteX523" fmla="*/ 3143103 w 4003589"/>
                <a:gd name="connsiteY523" fmla="*/ 981 h 3670407"/>
                <a:gd name="connsiteX524" fmla="*/ 3141999 w 4003589"/>
                <a:gd name="connsiteY524" fmla="*/ 1226 h 3670407"/>
                <a:gd name="connsiteX525" fmla="*/ 3140895 w 4003589"/>
                <a:gd name="connsiteY525" fmla="*/ 1472 h 3670407"/>
                <a:gd name="connsiteX526" fmla="*/ 2084570 w 4003589"/>
                <a:gd name="connsiteY526" fmla="*/ 317732 h 3670407"/>
                <a:gd name="connsiteX527" fmla="*/ 2083589 w 4003589"/>
                <a:gd name="connsiteY527" fmla="*/ 317977 h 3670407"/>
                <a:gd name="connsiteX528" fmla="*/ 2082607 w 4003589"/>
                <a:gd name="connsiteY528" fmla="*/ 318345 h 3670407"/>
                <a:gd name="connsiteX529" fmla="*/ 2081627 w 4003589"/>
                <a:gd name="connsiteY529" fmla="*/ 318835 h 3670407"/>
                <a:gd name="connsiteX530" fmla="*/ 2080523 w 4003589"/>
                <a:gd name="connsiteY530" fmla="*/ 319326 h 3670407"/>
                <a:gd name="connsiteX531" fmla="*/ 2075618 w 4003589"/>
                <a:gd name="connsiteY531" fmla="*/ 322392 h 3670407"/>
                <a:gd name="connsiteX532" fmla="*/ 2071326 w 4003589"/>
                <a:gd name="connsiteY532" fmla="*/ 326071 h 3670407"/>
                <a:gd name="connsiteX533" fmla="*/ 2068137 w 4003589"/>
                <a:gd name="connsiteY533" fmla="*/ 329995 h 3670407"/>
                <a:gd name="connsiteX534" fmla="*/ 2066543 w 4003589"/>
                <a:gd name="connsiteY534" fmla="*/ 333673 h 3670407"/>
                <a:gd name="connsiteX535" fmla="*/ 2066543 w 4003589"/>
                <a:gd name="connsiteY535" fmla="*/ 335881 h 3670407"/>
                <a:gd name="connsiteX536" fmla="*/ 2067769 w 4003589"/>
                <a:gd name="connsiteY536" fmla="*/ 337230 h 3670407"/>
                <a:gd name="connsiteX537" fmla="*/ 2069977 w 4003589"/>
                <a:gd name="connsiteY537" fmla="*/ 337598 h 3670407"/>
                <a:gd name="connsiteX538" fmla="*/ 2072920 w 4003589"/>
                <a:gd name="connsiteY538" fmla="*/ 337107 h 3670407"/>
                <a:gd name="connsiteX539" fmla="*/ 2073901 w 4003589"/>
                <a:gd name="connsiteY539" fmla="*/ 336862 h 3670407"/>
                <a:gd name="connsiteX540" fmla="*/ 2074882 w 4003589"/>
                <a:gd name="connsiteY540" fmla="*/ 336494 h 3670407"/>
                <a:gd name="connsiteX541" fmla="*/ 2075863 w 4003589"/>
                <a:gd name="connsiteY541" fmla="*/ 336003 h 3670407"/>
                <a:gd name="connsiteX542" fmla="*/ 2076967 w 4003589"/>
                <a:gd name="connsiteY542" fmla="*/ 335513 h 3670407"/>
                <a:gd name="connsiteX543" fmla="*/ 2081872 w 4003589"/>
                <a:gd name="connsiteY543" fmla="*/ 332447 h 3670407"/>
                <a:gd name="connsiteX544" fmla="*/ 2086164 w 4003589"/>
                <a:gd name="connsiteY544" fmla="*/ 328646 h 3670407"/>
                <a:gd name="connsiteX545" fmla="*/ 2089352 w 4003589"/>
                <a:gd name="connsiteY545" fmla="*/ 324722 h 3670407"/>
                <a:gd name="connsiteX546" fmla="*/ 2090946 w 4003589"/>
                <a:gd name="connsiteY546" fmla="*/ 321043 h 3670407"/>
                <a:gd name="connsiteX547" fmla="*/ 2090946 w 4003589"/>
                <a:gd name="connsiteY547" fmla="*/ 318835 h 3670407"/>
                <a:gd name="connsiteX548" fmla="*/ 2089720 w 4003589"/>
                <a:gd name="connsiteY548" fmla="*/ 317487 h 3670407"/>
                <a:gd name="connsiteX549" fmla="*/ 2087513 w 4003589"/>
                <a:gd name="connsiteY549" fmla="*/ 317119 h 3670407"/>
                <a:gd name="connsiteX550" fmla="*/ 2084570 w 4003589"/>
                <a:gd name="connsiteY550" fmla="*/ 317609 h 3670407"/>
                <a:gd name="connsiteX551" fmla="*/ 3185778 w 4003589"/>
                <a:gd name="connsiteY551" fmla="*/ 981 h 3670407"/>
                <a:gd name="connsiteX552" fmla="*/ 3181486 w 4003589"/>
                <a:gd name="connsiteY552" fmla="*/ 2698 h 3670407"/>
                <a:gd name="connsiteX553" fmla="*/ 3177194 w 4003589"/>
                <a:gd name="connsiteY553" fmla="*/ 5151 h 3670407"/>
                <a:gd name="connsiteX554" fmla="*/ 3173147 w 4003589"/>
                <a:gd name="connsiteY554" fmla="*/ 8216 h 3670407"/>
                <a:gd name="connsiteX555" fmla="*/ 3169591 w 4003589"/>
                <a:gd name="connsiteY555" fmla="*/ 11650 h 3670407"/>
                <a:gd name="connsiteX556" fmla="*/ 3166647 w 4003589"/>
                <a:gd name="connsiteY556" fmla="*/ 16065 h 3670407"/>
                <a:gd name="connsiteX557" fmla="*/ 3165912 w 4003589"/>
                <a:gd name="connsiteY557" fmla="*/ 19621 h 3670407"/>
                <a:gd name="connsiteX558" fmla="*/ 3167261 w 4003589"/>
                <a:gd name="connsiteY558" fmla="*/ 22073 h 3670407"/>
                <a:gd name="connsiteX559" fmla="*/ 3170817 w 4003589"/>
                <a:gd name="connsiteY559" fmla="*/ 22932 h 3670407"/>
                <a:gd name="connsiteX560" fmla="*/ 3171921 w 4003589"/>
                <a:gd name="connsiteY560" fmla="*/ 22932 h 3670407"/>
                <a:gd name="connsiteX561" fmla="*/ 3173024 w 4003589"/>
                <a:gd name="connsiteY561" fmla="*/ 22809 h 3670407"/>
                <a:gd name="connsiteX562" fmla="*/ 3174250 w 4003589"/>
                <a:gd name="connsiteY562" fmla="*/ 22564 h 3670407"/>
                <a:gd name="connsiteX563" fmla="*/ 3175477 w 4003589"/>
                <a:gd name="connsiteY563" fmla="*/ 22196 h 3670407"/>
                <a:gd name="connsiteX564" fmla="*/ 3179769 w 4003589"/>
                <a:gd name="connsiteY564" fmla="*/ 20479 h 3670407"/>
                <a:gd name="connsiteX565" fmla="*/ 3184184 w 4003589"/>
                <a:gd name="connsiteY565" fmla="*/ 18026 h 3670407"/>
                <a:gd name="connsiteX566" fmla="*/ 3188353 w 4003589"/>
                <a:gd name="connsiteY566" fmla="*/ 14961 h 3670407"/>
                <a:gd name="connsiteX567" fmla="*/ 3191909 w 4003589"/>
                <a:gd name="connsiteY567" fmla="*/ 11527 h 3670407"/>
                <a:gd name="connsiteX568" fmla="*/ 3194975 w 4003589"/>
                <a:gd name="connsiteY568" fmla="*/ 6990 h 3670407"/>
                <a:gd name="connsiteX569" fmla="*/ 3195710 w 4003589"/>
                <a:gd name="connsiteY569" fmla="*/ 3311 h 3670407"/>
                <a:gd name="connsiteX570" fmla="*/ 3194362 w 4003589"/>
                <a:gd name="connsiteY570" fmla="*/ 858 h 3670407"/>
                <a:gd name="connsiteX571" fmla="*/ 3190805 w 4003589"/>
                <a:gd name="connsiteY571" fmla="*/ 0 h 3670407"/>
                <a:gd name="connsiteX572" fmla="*/ 3189702 w 4003589"/>
                <a:gd name="connsiteY572" fmla="*/ 0 h 3670407"/>
                <a:gd name="connsiteX573" fmla="*/ 3188598 w 4003589"/>
                <a:gd name="connsiteY573" fmla="*/ 123 h 3670407"/>
                <a:gd name="connsiteX574" fmla="*/ 3187372 w 4003589"/>
                <a:gd name="connsiteY574" fmla="*/ 368 h 3670407"/>
                <a:gd name="connsiteX575" fmla="*/ 3186145 w 4003589"/>
                <a:gd name="connsiteY575" fmla="*/ 736 h 3670407"/>
                <a:gd name="connsiteX576" fmla="*/ 2035886 w 4003589"/>
                <a:gd name="connsiteY576" fmla="*/ 343361 h 3670407"/>
                <a:gd name="connsiteX577" fmla="*/ 2034905 w 4003589"/>
                <a:gd name="connsiteY577" fmla="*/ 343729 h 3670407"/>
                <a:gd name="connsiteX578" fmla="*/ 2033924 w 4003589"/>
                <a:gd name="connsiteY578" fmla="*/ 344097 h 3670407"/>
                <a:gd name="connsiteX579" fmla="*/ 2032820 w 4003589"/>
                <a:gd name="connsiteY579" fmla="*/ 344587 h 3670407"/>
                <a:gd name="connsiteX580" fmla="*/ 2031717 w 4003589"/>
                <a:gd name="connsiteY580" fmla="*/ 345201 h 3670407"/>
                <a:gd name="connsiteX581" fmla="*/ 2026934 w 4003589"/>
                <a:gd name="connsiteY581" fmla="*/ 348389 h 3670407"/>
                <a:gd name="connsiteX582" fmla="*/ 2022765 w 4003589"/>
                <a:gd name="connsiteY582" fmla="*/ 352190 h 3670407"/>
                <a:gd name="connsiteX583" fmla="*/ 2019699 w 4003589"/>
                <a:gd name="connsiteY583" fmla="*/ 356115 h 3670407"/>
                <a:gd name="connsiteX584" fmla="*/ 2018105 w 4003589"/>
                <a:gd name="connsiteY584" fmla="*/ 359671 h 3670407"/>
                <a:gd name="connsiteX585" fmla="*/ 2018227 w 4003589"/>
                <a:gd name="connsiteY585" fmla="*/ 361755 h 3670407"/>
                <a:gd name="connsiteX586" fmla="*/ 2019454 w 4003589"/>
                <a:gd name="connsiteY586" fmla="*/ 362982 h 3670407"/>
                <a:gd name="connsiteX587" fmla="*/ 2021538 w 4003589"/>
                <a:gd name="connsiteY587" fmla="*/ 363350 h 3670407"/>
                <a:gd name="connsiteX588" fmla="*/ 2024481 w 4003589"/>
                <a:gd name="connsiteY588" fmla="*/ 362859 h 3670407"/>
                <a:gd name="connsiteX589" fmla="*/ 2025462 w 4003589"/>
                <a:gd name="connsiteY589" fmla="*/ 362491 h 3670407"/>
                <a:gd name="connsiteX590" fmla="*/ 2026566 w 4003589"/>
                <a:gd name="connsiteY590" fmla="*/ 362123 h 3670407"/>
                <a:gd name="connsiteX591" fmla="*/ 2027670 w 4003589"/>
                <a:gd name="connsiteY591" fmla="*/ 361633 h 3670407"/>
                <a:gd name="connsiteX592" fmla="*/ 2028774 w 4003589"/>
                <a:gd name="connsiteY592" fmla="*/ 361020 h 3670407"/>
                <a:gd name="connsiteX593" fmla="*/ 2033556 w 4003589"/>
                <a:gd name="connsiteY593" fmla="*/ 357831 h 3670407"/>
                <a:gd name="connsiteX594" fmla="*/ 2037725 w 4003589"/>
                <a:gd name="connsiteY594" fmla="*/ 354030 h 3670407"/>
                <a:gd name="connsiteX595" fmla="*/ 2040791 w 4003589"/>
                <a:gd name="connsiteY595" fmla="*/ 350106 h 3670407"/>
                <a:gd name="connsiteX596" fmla="*/ 2042262 w 4003589"/>
                <a:gd name="connsiteY596" fmla="*/ 346550 h 3670407"/>
                <a:gd name="connsiteX597" fmla="*/ 2042140 w 4003589"/>
                <a:gd name="connsiteY597" fmla="*/ 344465 h 3670407"/>
                <a:gd name="connsiteX598" fmla="*/ 2040914 w 4003589"/>
                <a:gd name="connsiteY598" fmla="*/ 343239 h 3670407"/>
                <a:gd name="connsiteX599" fmla="*/ 2038829 w 4003589"/>
                <a:gd name="connsiteY599" fmla="*/ 342871 h 3670407"/>
                <a:gd name="connsiteX600" fmla="*/ 2035886 w 4003589"/>
                <a:gd name="connsiteY600" fmla="*/ 343361 h 3670407"/>
                <a:gd name="connsiteX601" fmla="*/ 3229924 w 4003589"/>
                <a:gd name="connsiteY601" fmla="*/ 1472 h 3670407"/>
                <a:gd name="connsiteX602" fmla="*/ 3225632 w 4003589"/>
                <a:gd name="connsiteY602" fmla="*/ 3066 h 3670407"/>
                <a:gd name="connsiteX603" fmla="*/ 3221340 w 4003589"/>
                <a:gd name="connsiteY603" fmla="*/ 5396 h 3670407"/>
                <a:gd name="connsiteX604" fmla="*/ 3217293 w 4003589"/>
                <a:gd name="connsiteY604" fmla="*/ 8339 h 3670407"/>
                <a:gd name="connsiteX605" fmla="*/ 3213737 w 4003589"/>
                <a:gd name="connsiteY605" fmla="*/ 11772 h 3670407"/>
                <a:gd name="connsiteX606" fmla="*/ 3210549 w 4003589"/>
                <a:gd name="connsiteY606" fmla="*/ 16310 h 3670407"/>
                <a:gd name="connsiteX607" fmla="*/ 3209568 w 4003589"/>
                <a:gd name="connsiteY607" fmla="*/ 19989 h 3670407"/>
                <a:gd name="connsiteX608" fmla="*/ 3210794 w 4003589"/>
                <a:gd name="connsiteY608" fmla="*/ 22564 h 3670407"/>
                <a:gd name="connsiteX609" fmla="*/ 3214228 w 4003589"/>
                <a:gd name="connsiteY609" fmla="*/ 23667 h 3670407"/>
                <a:gd name="connsiteX610" fmla="*/ 3215454 w 4003589"/>
                <a:gd name="connsiteY610" fmla="*/ 23667 h 3670407"/>
                <a:gd name="connsiteX611" fmla="*/ 3216680 w 4003589"/>
                <a:gd name="connsiteY611" fmla="*/ 23545 h 3670407"/>
                <a:gd name="connsiteX612" fmla="*/ 3218029 w 4003589"/>
                <a:gd name="connsiteY612" fmla="*/ 23300 h 3670407"/>
                <a:gd name="connsiteX613" fmla="*/ 3219378 w 4003589"/>
                <a:gd name="connsiteY613" fmla="*/ 22932 h 3670407"/>
                <a:gd name="connsiteX614" fmla="*/ 3223670 w 4003589"/>
                <a:gd name="connsiteY614" fmla="*/ 21338 h 3670407"/>
                <a:gd name="connsiteX615" fmla="*/ 3227962 w 4003589"/>
                <a:gd name="connsiteY615" fmla="*/ 19008 h 3670407"/>
                <a:gd name="connsiteX616" fmla="*/ 3232009 w 4003589"/>
                <a:gd name="connsiteY616" fmla="*/ 16065 h 3670407"/>
                <a:gd name="connsiteX617" fmla="*/ 3235565 w 4003589"/>
                <a:gd name="connsiteY617" fmla="*/ 12631 h 3670407"/>
                <a:gd name="connsiteX618" fmla="*/ 3238753 w 4003589"/>
                <a:gd name="connsiteY618" fmla="*/ 8094 h 3670407"/>
                <a:gd name="connsiteX619" fmla="*/ 3239612 w 4003589"/>
                <a:gd name="connsiteY619" fmla="*/ 4415 h 3670407"/>
                <a:gd name="connsiteX620" fmla="*/ 3238385 w 4003589"/>
                <a:gd name="connsiteY620" fmla="*/ 1840 h 3670407"/>
                <a:gd name="connsiteX621" fmla="*/ 3234952 w 4003589"/>
                <a:gd name="connsiteY621" fmla="*/ 858 h 3670407"/>
                <a:gd name="connsiteX622" fmla="*/ 3233848 w 4003589"/>
                <a:gd name="connsiteY622" fmla="*/ 858 h 3670407"/>
                <a:gd name="connsiteX623" fmla="*/ 3232622 w 4003589"/>
                <a:gd name="connsiteY623" fmla="*/ 981 h 3670407"/>
                <a:gd name="connsiteX624" fmla="*/ 3231395 w 4003589"/>
                <a:gd name="connsiteY624" fmla="*/ 1226 h 3670407"/>
                <a:gd name="connsiteX625" fmla="*/ 3230047 w 4003589"/>
                <a:gd name="connsiteY625" fmla="*/ 1594 h 3670407"/>
                <a:gd name="connsiteX626" fmla="*/ 1987570 w 4003589"/>
                <a:gd name="connsiteY626" fmla="*/ 369604 h 3670407"/>
                <a:gd name="connsiteX627" fmla="*/ 1986466 w 4003589"/>
                <a:gd name="connsiteY627" fmla="*/ 369972 h 3670407"/>
                <a:gd name="connsiteX628" fmla="*/ 1985363 w 4003589"/>
                <a:gd name="connsiteY628" fmla="*/ 370462 h 3670407"/>
                <a:gd name="connsiteX629" fmla="*/ 1984136 w 4003589"/>
                <a:gd name="connsiteY629" fmla="*/ 370953 h 3670407"/>
                <a:gd name="connsiteX630" fmla="*/ 1982910 w 4003589"/>
                <a:gd name="connsiteY630" fmla="*/ 371566 h 3670407"/>
                <a:gd name="connsiteX631" fmla="*/ 1978128 w 4003589"/>
                <a:gd name="connsiteY631" fmla="*/ 374754 h 3670407"/>
                <a:gd name="connsiteX632" fmla="*/ 1973958 w 4003589"/>
                <a:gd name="connsiteY632" fmla="*/ 378556 h 3670407"/>
                <a:gd name="connsiteX633" fmla="*/ 1971015 w 4003589"/>
                <a:gd name="connsiteY633" fmla="*/ 382480 h 3670407"/>
                <a:gd name="connsiteX634" fmla="*/ 1969666 w 4003589"/>
                <a:gd name="connsiteY634" fmla="*/ 386036 h 3670407"/>
                <a:gd name="connsiteX635" fmla="*/ 1969911 w 4003589"/>
                <a:gd name="connsiteY635" fmla="*/ 387998 h 3670407"/>
                <a:gd name="connsiteX636" fmla="*/ 1971138 w 4003589"/>
                <a:gd name="connsiteY636" fmla="*/ 389224 h 3670407"/>
                <a:gd name="connsiteX637" fmla="*/ 1973223 w 4003589"/>
                <a:gd name="connsiteY637" fmla="*/ 389592 h 3670407"/>
                <a:gd name="connsiteX638" fmla="*/ 1976043 w 4003589"/>
                <a:gd name="connsiteY638" fmla="*/ 389102 h 3670407"/>
                <a:gd name="connsiteX639" fmla="*/ 1977147 w 4003589"/>
                <a:gd name="connsiteY639" fmla="*/ 388734 h 3670407"/>
                <a:gd name="connsiteX640" fmla="*/ 1978250 w 4003589"/>
                <a:gd name="connsiteY640" fmla="*/ 388243 h 3670407"/>
                <a:gd name="connsiteX641" fmla="*/ 1979476 w 4003589"/>
                <a:gd name="connsiteY641" fmla="*/ 387630 h 3670407"/>
                <a:gd name="connsiteX642" fmla="*/ 1980703 w 4003589"/>
                <a:gd name="connsiteY642" fmla="*/ 387017 h 3670407"/>
                <a:gd name="connsiteX643" fmla="*/ 1985486 w 4003589"/>
                <a:gd name="connsiteY643" fmla="*/ 383829 h 3670407"/>
                <a:gd name="connsiteX644" fmla="*/ 1989532 w 4003589"/>
                <a:gd name="connsiteY644" fmla="*/ 380027 h 3670407"/>
                <a:gd name="connsiteX645" fmla="*/ 1992475 w 4003589"/>
                <a:gd name="connsiteY645" fmla="*/ 376103 h 3670407"/>
                <a:gd name="connsiteX646" fmla="*/ 1993824 w 4003589"/>
                <a:gd name="connsiteY646" fmla="*/ 372670 h 3670407"/>
                <a:gd name="connsiteX647" fmla="*/ 1993579 w 4003589"/>
                <a:gd name="connsiteY647" fmla="*/ 370707 h 3670407"/>
                <a:gd name="connsiteX648" fmla="*/ 1992353 w 4003589"/>
                <a:gd name="connsiteY648" fmla="*/ 369481 h 3670407"/>
                <a:gd name="connsiteX649" fmla="*/ 1990268 w 4003589"/>
                <a:gd name="connsiteY649" fmla="*/ 369113 h 3670407"/>
                <a:gd name="connsiteX650" fmla="*/ 1987447 w 4003589"/>
                <a:gd name="connsiteY650" fmla="*/ 369604 h 3670407"/>
                <a:gd name="connsiteX651" fmla="*/ 3273212 w 4003589"/>
                <a:gd name="connsiteY651" fmla="*/ 3556 h 3670407"/>
                <a:gd name="connsiteX652" fmla="*/ 3269043 w 4003589"/>
                <a:gd name="connsiteY652" fmla="*/ 5151 h 3670407"/>
                <a:gd name="connsiteX653" fmla="*/ 3264873 w 4003589"/>
                <a:gd name="connsiteY653" fmla="*/ 7480 h 3670407"/>
                <a:gd name="connsiteX654" fmla="*/ 3260827 w 4003589"/>
                <a:gd name="connsiteY654" fmla="*/ 10301 h 3670407"/>
                <a:gd name="connsiteX655" fmla="*/ 3257270 w 4003589"/>
                <a:gd name="connsiteY655" fmla="*/ 13612 h 3670407"/>
                <a:gd name="connsiteX656" fmla="*/ 3253959 w 4003589"/>
                <a:gd name="connsiteY656" fmla="*/ 18149 h 3670407"/>
                <a:gd name="connsiteX657" fmla="*/ 3252856 w 4003589"/>
                <a:gd name="connsiteY657" fmla="*/ 21951 h 3670407"/>
                <a:gd name="connsiteX658" fmla="*/ 3253959 w 4003589"/>
                <a:gd name="connsiteY658" fmla="*/ 24649 h 3670407"/>
                <a:gd name="connsiteX659" fmla="*/ 3257270 w 4003589"/>
                <a:gd name="connsiteY659" fmla="*/ 25875 h 3670407"/>
                <a:gd name="connsiteX660" fmla="*/ 3258497 w 4003589"/>
                <a:gd name="connsiteY660" fmla="*/ 25875 h 3670407"/>
                <a:gd name="connsiteX661" fmla="*/ 3259845 w 4003589"/>
                <a:gd name="connsiteY661" fmla="*/ 25875 h 3670407"/>
                <a:gd name="connsiteX662" fmla="*/ 3261195 w 4003589"/>
                <a:gd name="connsiteY662" fmla="*/ 25630 h 3670407"/>
                <a:gd name="connsiteX663" fmla="*/ 3262666 w 4003589"/>
                <a:gd name="connsiteY663" fmla="*/ 25262 h 3670407"/>
                <a:gd name="connsiteX664" fmla="*/ 3266835 w 4003589"/>
                <a:gd name="connsiteY664" fmla="*/ 23667 h 3670407"/>
                <a:gd name="connsiteX665" fmla="*/ 3271128 w 4003589"/>
                <a:gd name="connsiteY665" fmla="*/ 21338 h 3670407"/>
                <a:gd name="connsiteX666" fmla="*/ 3275174 w 4003589"/>
                <a:gd name="connsiteY666" fmla="*/ 18394 h 3670407"/>
                <a:gd name="connsiteX667" fmla="*/ 3278730 w 4003589"/>
                <a:gd name="connsiteY667" fmla="*/ 15083 h 3670407"/>
                <a:gd name="connsiteX668" fmla="*/ 3282041 w 4003589"/>
                <a:gd name="connsiteY668" fmla="*/ 10546 h 3670407"/>
                <a:gd name="connsiteX669" fmla="*/ 3283145 w 4003589"/>
                <a:gd name="connsiteY669" fmla="*/ 6745 h 3670407"/>
                <a:gd name="connsiteX670" fmla="*/ 3282041 w 4003589"/>
                <a:gd name="connsiteY670" fmla="*/ 4047 h 3670407"/>
                <a:gd name="connsiteX671" fmla="*/ 3278730 w 4003589"/>
                <a:gd name="connsiteY671" fmla="*/ 2821 h 3670407"/>
                <a:gd name="connsiteX672" fmla="*/ 3277504 w 4003589"/>
                <a:gd name="connsiteY672" fmla="*/ 2821 h 3670407"/>
                <a:gd name="connsiteX673" fmla="*/ 3276155 w 4003589"/>
                <a:gd name="connsiteY673" fmla="*/ 2943 h 3670407"/>
                <a:gd name="connsiteX674" fmla="*/ 3274683 w 4003589"/>
                <a:gd name="connsiteY674" fmla="*/ 3188 h 3670407"/>
                <a:gd name="connsiteX675" fmla="*/ 3273212 w 4003589"/>
                <a:gd name="connsiteY675" fmla="*/ 3556 h 3670407"/>
                <a:gd name="connsiteX676" fmla="*/ 1939377 w 4003589"/>
                <a:gd name="connsiteY676" fmla="*/ 396705 h 3670407"/>
                <a:gd name="connsiteX677" fmla="*/ 1938273 w 4003589"/>
                <a:gd name="connsiteY677" fmla="*/ 397073 h 3670407"/>
                <a:gd name="connsiteX678" fmla="*/ 1937047 w 4003589"/>
                <a:gd name="connsiteY678" fmla="*/ 397563 h 3670407"/>
                <a:gd name="connsiteX679" fmla="*/ 1935821 w 4003589"/>
                <a:gd name="connsiteY679" fmla="*/ 398176 h 3670407"/>
                <a:gd name="connsiteX680" fmla="*/ 1934472 w 4003589"/>
                <a:gd name="connsiteY680" fmla="*/ 398912 h 3670407"/>
                <a:gd name="connsiteX681" fmla="*/ 1929689 w 4003589"/>
                <a:gd name="connsiteY681" fmla="*/ 402223 h 3670407"/>
                <a:gd name="connsiteX682" fmla="*/ 1925643 w 4003589"/>
                <a:gd name="connsiteY682" fmla="*/ 406024 h 3670407"/>
                <a:gd name="connsiteX683" fmla="*/ 1922822 w 4003589"/>
                <a:gd name="connsiteY683" fmla="*/ 409826 h 3670407"/>
                <a:gd name="connsiteX684" fmla="*/ 1921473 w 4003589"/>
                <a:gd name="connsiteY684" fmla="*/ 413260 h 3670407"/>
                <a:gd name="connsiteX685" fmla="*/ 1921718 w 4003589"/>
                <a:gd name="connsiteY685" fmla="*/ 415099 h 3670407"/>
                <a:gd name="connsiteX686" fmla="*/ 1922945 w 4003589"/>
                <a:gd name="connsiteY686" fmla="*/ 416203 h 3670407"/>
                <a:gd name="connsiteX687" fmla="*/ 1925029 w 4003589"/>
                <a:gd name="connsiteY687" fmla="*/ 416571 h 3670407"/>
                <a:gd name="connsiteX688" fmla="*/ 1927727 w 4003589"/>
                <a:gd name="connsiteY688" fmla="*/ 416080 h 3670407"/>
                <a:gd name="connsiteX689" fmla="*/ 1928831 w 4003589"/>
                <a:gd name="connsiteY689" fmla="*/ 415712 h 3670407"/>
                <a:gd name="connsiteX690" fmla="*/ 1930057 w 4003589"/>
                <a:gd name="connsiteY690" fmla="*/ 415222 h 3670407"/>
                <a:gd name="connsiteX691" fmla="*/ 1931283 w 4003589"/>
                <a:gd name="connsiteY691" fmla="*/ 414609 h 3670407"/>
                <a:gd name="connsiteX692" fmla="*/ 1932632 w 4003589"/>
                <a:gd name="connsiteY692" fmla="*/ 413873 h 3670407"/>
                <a:gd name="connsiteX693" fmla="*/ 1937415 w 4003589"/>
                <a:gd name="connsiteY693" fmla="*/ 410562 h 3670407"/>
                <a:gd name="connsiteX694" fmla="*/ 1941461 w 4003589"/>
                <a:gd name="connsiteY694" fmla="*/ 406760 h 3670407"/>
                <a:gd name="connsiteX695" fmla="*/ 1944282 w 4003589"/>
                <a:gd name="connsiteY695" fmla="*/ 402836 h 3670407"/>
                <a:gd name="connsiteX696" fmla="*/ 1945508 w 4003589"/>
                <a:gd name="connsiteY696" fmla="*/ 399403 h 3670407"/>
                <a:gd name="connsiteX697" fmla="*/ 1945263 w 4003589"/>
                <a:gd name="connsiteY697" fmla="*/ 397563 h 3670407"/>
                <a:gd name="connsiteX698" fmla="*/ 1944037 w 4003589"/>
                <a:gd name="connsiteY698" fmla="*/ 396459 h 3670407"/>
                <a:gd name="connsiteX699" fmla="*/ 1941952 w 4003589"/>
                <a:gd name="connsiteY699" fmla="*/ 396092 h 3670407"/>
                <a:gd name="connsiteX700" fmla="*/ 1939254 w 4003589"/>
                <a:gd name="connsiteY700" fmla="*/ 396582 h 3670407"/>
                <a:gd name="connsiteX701" fmla="*/ 3316010 w 4003589"/>
                <a:gd name="connsiteY701" fmla="*/ 7113 h 3670407"/>
                <a:gd name="connsiteX702" fmla="*/ 3311963 w 4003589"/>
                <a:gd name="connsiteY702" fmla="*/ 8707 h 3670407"/>
                <a:gd name="connsiteX703" fmla="*/ 3307793 w 4003589"/>
                <a:gd name="connsiteY703" fmla="*/ 10914 h 3670407"/>
                <a:gd name="connsiteX704" fmla="*/ 3303747 w 4003589"/>
                <a:gd name="connsiteY704" fmla="*/ 13735 h 3670407"/>
                <a:gd name="connsiteX705" fmla="*/ 3300191 w 4003589"/>
                <a:gd name="connsiteY705" fmla="*/ 17046 h 3670407"/>
                <a:gd name="connsiteX706" fmla="*/ 3296757 w 4003589"/>
                <a:gd name="connsiteY706" fmla="*/ 21705 h 3670407"/>
                <a:gd name="connsiteX707" fmla="*/ 3295531 w 4003589"/>
                <a:gd name="connsiteY707" fmla="*/ 25630 h 3670407"/>
                <a:gd name="connsiteX708" fmla="*/ 3296511 w 4003589"/>
                <a:gd name="connsiteY708" fmla="*/ 28450 h 3670407"/>
                <a:gd name="connsiteX709" fmla="*/ 3299823 w 4003589"/>
                <a:gd name="connsiteY709" fmla="*/ 29799 h 3670407"/>
                <a:gd name="connsiteX710" fmla="*/ 3301171 w 4003589"/>
                <a:gd name="connsiteY710" fmla="*/ 29799 h 3670407"/>
                <a:gd name="connsiteX711" fmla="*/ 3302643 w 4003589"/>
                <a:gd name="connsiteY711" fmla="*/ 29799 h 3670407"/>
                <a:gd name="connsiteX712" fmla="*/ 3304115 w 4003589"/>
                <a:gd name="connsiteY712" fmla="*/ 29554 h 3670407"/>
                <a:gd name="connsiteX713" fmla="*/ 3305709 w 4003589"/>
                <a:gd name="connsiteY713" fmla="*/ 29186 h 3670407"/>
                <a:gd name="connsiteX714" fmla="*/ 3309878 w 4003589"/>
                <a:gd name="connsiteY714" fmla="*/ 27592 h 3670407"/>
                <a:gd name="connsiteX715" fmla="*/ 3314048 w 4003589"/>
                <a:gd name="connsiteY715" fmla="*/ 25384 h 3670407"/>
                <a:gd name="connsiteX716" fmla="*/ 3318094 w 4003589"/>
                <a:gd name="connsiteY716" fmla="*/ 22564 h 3670407"/>
                <a:gd name="connsiteX717" fmla="*/ 3321651 w 4003589"/>
                <a:gd name="connsiteY717" fmla="*/ 19253 h 3670407"/>
                <a:gd name="connsiteX718" fmla="*/ 3325084 w 4003589"/>
                <a:gd name="connsiteY718" fmla="*/ 14593 h 3670407"/>
                <a:gd name="connsiteX719" fmla="*/ 3326311 w 4003589"/>
                <a:gd name="connsiteY719" fmla="*/ 10669 h 3670407"/>
                <a:gd name="connsiteX720" fmla="*/ 3325329 w 4003589"/>
                <a:gd name="connsiteY720" fmla="*/ 7848 h 3670407"/>
                <a:gd name="connsiteX721" fmla="*/ 3322018 w 4003589"/>
                <a:gd name="connsiteY721" fmla="*/ 6500 h 3670407"/>
                <a:gd name="connsiteX722" fmla="*/ 3320669 w 4003589"/>
                <a:gd name="connsiteY722" fmla="*/ 6500 h 3670407"/>
                <a:gd name="connsiteX723" fmla="*/ 3319198 w 4003589"/>
                <a:gd name="connsiteY723" fmla="*/ 6500 h 3670407"/>
                <a:gd name="connsiteX724" fmla="*/ 3317726 w 4003589"/>
                <a:gd name="connsiteY724" fmla="*/ 6745 h 3670407"/>
                <a:gd name="connsiteX725" fmla="*/ 3316132 w 4003589"/>
                <a:gd name="connsiteY725" fmla="*/ 7113 h 3670407"/>
                <a:gd name="connsiteX726" fmla="*/ 1891306 w 4003589"/>
                <a:gd name="connsiteY726" fmla="*/ 424542 h 3670407"/>
                <a:gd name="connsiteX727" fmla="*/ 1890080 w 4003589"/>
                <a:gd name="connsiteY727" fmla="*/ 424909 h 3670407"/>
                <a:gd name="connsiteX728" fmla="*/ 1888854 w 4003589"/>
                <a:gd name="connsiteY728" fmla="*/ 425400 h 3670407"/>
                <a:gd name="connsiteX729" fmla="*/ 1887505 w 4003589"/>
                <a:gd name="connsiteY729" fmla="*/ 426013 h 3670407"/>
                <a:gd name="connsiteX730" fmla="*/ 1886156 w 4003589"/>
                <a:gd name="connsiteY730" fmla="*/ 426749 h 3670407"/>
                <a:gd name="connsiteX731" fmla="*/ 1881373 w 4003589"/>
                <a:gd name="connsiteY731" fmla="*/ 430060 h 3670407"/>
                <a:gd name="connsiteX732" fmla="*/ 1877449 w 4003589"/>
                <a:gd name="connsiteY732" fmla="*/ 433861 h 3670407"/>
                <a:gd name="connsiteX733" fmla="*/ 1874751 w 4003589"/>
                <a:gd name="connsiteY733" fmla="*/ 437663 h 3670407"/>
                <a:gd name="connsiteX734" fmla="*/ 1873648 w 4003589"/>
                <a:gd name="connsiteY734" fmla="*/ 441096 h 3670407"/>
                <a:gd name="connsiteX735" fmla="*/ 1874016 w 4003589"/>
                <a:gd name="connsiteY735" fmla="*/ 442813 h 3670407"/>
                <a:gd name="connsiteX736" fmla="*/ 1875242 w 4003589"/>
                <a:gd name="connsiteY736" fmla="*/ 443794 h 3670407"/>
                <a:gd name="connsiteX737" fmla="*/ 1877204 w 4003589"/>
                <a:gd name="connsiteY737" fmla="*/ 444040 h 3670407"/>
                <a:gd name="connsiteX738" fmla="*/ 1879779 w 4003589"/>
                <a:gd name="connsiteY738" fmla="*/ 443549 h 3670407"/>
                <a:gd name="connsiteX739" fmla="*/ 1881005 w 4003589"/>
                <a:gd name="connsiteY739" fmla="*/ 443181 h 3670407"/>
                <a:gd name="connsiteX740" fmla="*/ 1882355 w 4003589"/>
                <a:gd name="connsiteY740" fmla="*/ 442691 h 3670407"/>
                <a:gd name="connsiteX741" fmla="*/ 1883703 w 4003589"/>
                <a:gd name="connsiteY741" fmla="*/ 442077 h 3670407"/>
                <a:gd name="connsiteX742" fmla="*/ 1885052 w 4003589"/>
                <a:gd name="connsiteY742" fmla="*/ 441342 h 3670407"/>
                <a:gd name="connsiteX743" fmla="*/ 1889835 w 4003589"/>
                <a:gd name="connsiteY743" fmla="*/ 438031 h 3670407"/>
                <a:gd name="connsiteX744" fmla="*/ 1893759 w 4003589"/>
                <a:gd name="connsiteY744" fmla="*/ 434229 h 3670407"/>
                <a:gd name="connsiteX745" fmla="*/ 1896580 w 4003589"/>
                <a:gd name="connsiteY745" fmla="*/ 430428 h 3670407"/>
                <a:gd name="connsiteX746" fmla="*/ 1897806 w 4003589"/>
                <a:gd name="connsiteY746" fmla="*/ 426994 h 3670407"/>
                <a:gd name="connsiteX747" fmla="*/ 1897438 w 4003589"/>
                <a:gd name="connsiteY747" fmla="*/ 425277 h 3670407"/>
                <a:gd name="connsiteX748" fmla="*/ 1896211 w 4003589"/>
                <a:gd name="connsiteY748" fmla="*/ 424296 h 3670407"/>
                <a:gd name="connsiteX749" fmla="*/ 1894250 w 4003589"/>
                <a:gd name="connsiteY749" fmla="*/ 424051 h 3670407"/>
                <a:gd name="connsiteX750" fmla="*/ 1891674 w 4003589"/>
                <a:gd name="connsiteY750" fmla="*/ 424542 h 3670407"/>
                <a:gd name="connsiteX751" fmla="*/ 3357949 w 4003589"/>
                <a:gd name="connsiteY751" fmla="*/ 12140 h 3670407"/>
                <a:gd name="connsiteX752" fmla="*/ 3353902 w 4003589"/>
                <a:gd name="connsiteY752" fmla="*/ 13612 h 3670407"/>
                <a:gd name="connsiteX753" fmla="*/ 3349855 w 4003589"/>
                <a:gd name="connsiteY753" fmla="*/ 15819 h 3670407"/>
                <a:gd name="connsiteX754" fmla="*/ 3345931 w 4003589"/>
                <a:gd name="connsiteY754" fmla="*/ 18517 h 3670407"/>
                <a:gd name="connsiteX755" fmla="*/ 3342375 w 4003589"/>
                <a:gd name="connsiteY755" fmla="*/ 21705 h 3670407"/>
                <a:gd name="connsiteX756" fmla="*/ 3338696 w 4003589"/>
                <a:gd name="connsiteY756" fmla="*/ 26365 h 3670407"/>
                <a:gd name="connsiteX757" fmla="*/ 3337224 w 4003589"/>
                <a:gd name="connsiteY757" fmla="*/ 30412 h 3670407"/>
                <a:gd name="connsiteX758" fmla="*/ 3338083 w 4003589"/>
                <a:gd name="connsiteY758" fmla="*/ 33355 h 3670407"/>
                <a:gd name="connsiteX759" fmla="*/ 3341149 w 4003589"/>
                <a:gd name="connsiteY759" fmla="*/ 34949 h 3670407"/>
                <a:gd name="connsiteX760" fmla="*/ 3342497 w 4003589"/>
                <a:gd name="connsiteY760" fmla="*/ 34949 h 3670407"/>
                <a:gd name="connsiteX761" fmla="*/ 3343969 w 4003589"/>
                <a:gd name="connsiteY761" fmla="*/ 34949 h 3670407"/>
                <a:gd name="connsiteX762" fmla="*/ 3345563 w 4003589"/>
                <a:gd name="connsiteY762" fmla="*/ 34704 h 3670407"/>
                <a:gd name="connsiteX763" fmla="*/ 3347280 w 4003589"/>
                <a:gd name="connsiteY763" fmla="*/ 34336 h 3670407"/>
                <a:gd name="connsiteX764" fmla="*/ 3351327 w 4003589"/>
                <a:gd name="connsiteY764" fmla="*/ 32865 h 3670407"/>
                <a:gd name="connsiteX765" fmla="*/ 3355496 w 4003589"/>
                <a:gd name="connsiteY765" fmla="*/ 30657 h 3670407"/>
                <a:gd name="connsiteX766" fmla="*/ 3359420 w 4003589"/>
                <a:gd name="connsiteY766" fmla="*/ 27960 h 3670407"/>
                <a:gd name="connsiteX767" fmla="*/ 3362976 w 4003589"/>
                <a:gd name="connsiteY767" fmla="*/ 24771 h 3670407"/>
                <a:gd name="connsiteX768" fmla="*/ 3366655 w 4003589"/>
                <a:gd name="connsiteY768" fmla="*/ 20111 h 3670407"/>
                <a:gd name="connsiteX769" fmla="*/ 3368127 w 4003589"/>
                <a:gd name="connsiteY769" fmla="*/ 16065 h 3670407"/>
                <a:gd name="connsiteX770" fmla="*/ 3367269 w 4003589"/>
                <a:gd name="connsiteY770" fmla="*/ 13121 h 3670407"/>
                <a:gd name="connsiteX771" fmla="*/ 3364080 w 4003589"/>
                <a:gd name="connsiteY771" fmla="*/ 11650 h 3670407"/>
                <a:gd name="connsiteX772" fmla="*/ 3362731 w 4003589"/>
                <a:gd name="connsiteY772" fmla="*/ 11650 h 3670407"/>
                <a:gd name="connsiteX773" fmla="*/ 3361260 w 4003589"/>
                <a:gd name="connsiteY773" fmla="*/ 11650 h 3670407"/>
                <a:gd name="connsiteX774" fmla="*/ 3359666 w 4003589"/>
                <a:gd name="connsiteY774" fmla="*/ 11895 h 3670407"/>
                <a:gd name="connsiteX775" fmla="*/ 3357949 w 4003589"/>
                <a:gd name="connsiteY775" fmla="*/ 12263 h 3670407"/>
                <a:gd name="connsiteX776" fmla="*/ 1843604 w 4003589"/>
                <a:gd name="connsiteY776" fmla="*/ 453114 h 3670407"/>
                <a:gd name="connsiteX777" fmla="*/ 1842255 w 4003589"/>
                <a:gd name="connsiteY777" fmla="*/ 453605 h 3670407"/>
                <a:gd name="connsiteX778" fmla="*/ 1840906 w 4003589"/>
                <a:gd name="connsiteY778" fmla="*/ 454218 h 3670407"/>
                <a:gd name="connsiteX779" fmla="*/ 1839434 w 4003589"/>
                <a:gd name="connsiteY779" fmla="*/ 454954 h 3670407"/>
                <a:gd name="connsiteX780" fmla="*/ 1837963 w 4003589"/>
                <a:gd name="connsiteY780" fmla="*/ 455812 h 3670407"/>
                <a:gd name="connsiteX781" fmla="*/ 1833303 w 4003589"/>
                <a:gd name="connsiteY781" fmla="*/ 459123 h 3670407"/>
                <a:gd name="connsiteX782" fmla="*/ 1829502 w 4003589"/>
                <a:gd name="connsiteY782" fmla="*/ 462924 h 3670407"/>
                <a:gd name="connsiteX783" fmla="*/ 1826926 w 4003589"/>
                <a:gd name="connsiteY783" fmla="*/ 466726 h 3670407"/>
                <a:gd name="connsiteX784" fmla="*/ 1825945 w 4003589"/>
                <a:gd name="connsiteY784" fmla="*/ 470037 h 3670407"/>
                <a:gd name="connsiteX785" fmla="*/ 1826313 w 4003589"/>
                <a:gd name="connsiteY785" fmla="*/ 471754 h 3670407"/>
                <a:gd name="connsiteX786" fmla="*/ 1827539 w 4003589"/>
                <a:gd name="connsiteY786" fmla="*/ 472735 h 3670407"/>
                <a:gd name="connsiteX787" fmla="*/ 1829502 w 4003589"/>
                <a:gd name="connsiteY787" fmla="*/ 472980 h 3670407"/>
                <a:gd name="connsiteX788" fmla="*/ 1832077 w 4003589"/>
                <a:gd name="connsiteY788" fmla="*/ 472490 h 3670407"/>
                <a:gd name="connsiteX789" fmla="*/ 1833425 w 4003589"/>
                <a:gd name="connsiteY789" fmla="*/ 471999 h 3670407"/>
                <a:gd name="connsiteX790" fmla="*/ 1834774 w 4003589"/>
                <a:gd name="connsiteY790" fmla="*/ 471386 h 3670407"/>
                <a:gd name="connsiteX791" fmla="*/ 1836246 w 4003589"/>
                <a:gd name="connsiteY791" fmla="*/ 470650 h 3670407"/>
                <a:gd name="connsiteX792" fmla="*/ 1837717 w 4003589"/>
                <a:gd name="connsiteY792" fmla="*/ 469792 h 3670407"/>
                <a:gd name="connsiteX793" fmla="*/ 1842377 w 4003589"/>
                <a:gd name="connsiteY793" fmla="*/ 466358 h 3670407"/>
                <a:gd name="connsiteX794" fmla="*/ 1846302 w 4003589"/>
                <a:gd name="connsiteY794" fmla="*/ 462556 h 3670407"/>
                <a:gd name="connsiteX795" fmla="*/ 1848999 w 4003589"/>
                <a:gd name="connsiteY795" fmla="*/ 458755 h 3670407"/>
                <a:gd name="connsiteX796" fmla="*/ 1850103 w 4003589"/>
                <a:gd name="connsiteY796" fmla="*/ 455444 h 3670407"/>
                <a:gd name="connsiteX797" fmla="*/ 1849735 w 4003589"/>
                <a:gd name="connsiteY797" fmla="*/ 453850 h 3670407"/>
                <a:gd name="connsiteX798" fmla="*/ 1848509 w 4003589"/>
                <a:gd name="connsiteY798" fmla="*/ 452869 h 3670407"/>
                <a:gd name="connsiteX799" fmla="*/ 1846547 w 4003589"/>
                <a:gd name="connsiteY799" fmla="*/ 452624 h 3670407"/>
                <a:gd name="connsiteX800" fmla="*/ 1843972 w 4003589"/>
                <a:gd name="connsiteY800" fmla="*/ 453114 h 3670407"/>
                <a:gd name="connsiteX801" fmla="*/ 3399152 w 4003589"/>
                <a:gd name="connsiteY801" fmla="*/ 18640 h 3670407"/>
                <a:gd name="connsiteX802" fmla="*/ 3395228 w 4003589"/>
                <a:gd name="connsiteY802" fmla="*/ 20111 h 3670407"/>
                <a:gd name="connsiteX803" fmla="*/ 3391181 w 4003589"/>
                <a:gd name="connsiteY803" fmla="*/ 22196 h 3670407"/>
                <a:gd name="connsiteX804" fmla="*/ 3387257 w 4003589"/>
                <a:gd name="connsiteY804" fmla="*/ 24771 h 3670407"/>
                <a:gd name="connsiteX805" fmla="*/ 3383701 w 4003589"/>
                <a:gd name="connsiteY805" fmla="*/ 27837 h 3670407"/>
                <a:gd name="connsiteX806" fmla="*/ 3379899 w 4003589"/>
                <a:gd name="connsiteY806" fmla="*/ 32497 h 3670407"/>
                <a:gd name="connsiteX807" fmla="*/ 3378305 w 4003589"/>
                <a:gd name="connsiteY807" fmla="*/ 36666 h 3670407"/>
                <a:gd name="connsiteX808" fmla="*/ 3378918 w 4003589"/>
                <a:gd name="connsiteY808" fmla="*/ 39732 h 3670407"/>
                <a:gd name="connsiteX809" fmla="*/ 3381861 w 4003589"/>
                <a:gd name="connsiteY809" fmla="*/ 41449 h 3670407"/>
                <a:gd name="connsiteX810" fmla="*/ 3383333 w 4003589"/>
                <a:gd name="connsiteY810" fmla="*/ 41571 h 3670407"/>
                <a:gd name="connsiteX811" fmla="*/ 3384927 w 4003589"/>
                <a:gd name="connsiteY811" fmla="*/ 41571 h 3670407"/>
                <a:gd name="connsiteX812" fmla="*/ 3386644 w 4003589"/>
                <a:gd name="connsiteY812" fmla="*/ 41326 h 3670407"/>
                <a:gd name="connsiteX813" fmla="*/ 3388483 w 4003589"/>
                <a:gd name="connsiteY813" fmla="*/ 40835 h 3670407"/>
                <a:gd name="connsiteX814" fmla="*/ 3392407 w 4003589"/>
                <a:gd name="connsiteY814" fmla="*/ 39364 h 3670407"/>
                <a:gd name="connsiteX815" fmla="*/ 3396454 w 4003589"/>
                <a:gd name="connsiteY815" fmla="*/ 37279 h 3670407"/>
                <a:gd name="connsiteX816" fmla="*/ 3400378 w 4003589"/>
                <a:gd name="connsiteY816" fmla="*/ 34704 h 3670407"/>
                <a:gd name="connsiteX817" fmla="*/ 3403935 w 4003589"/>
                <a:gd name="connsiteY817" fmla="*/ 31638 h 3670407"/>
                <a:gd name="connsiteX818" fmla="*/ 3407736 w 4003589"/>
                <a:gd name="connsiteY818" fmla="*/ 26856 h 3670407"/>
                <a:gd name="connsiteX819" fmla="*/ 3409330 w 4003589"/>
                <a:gd name="connsiteY819" fmla="*/ 22686 h 3670407"/>
                <a:gd name="connsiteX820" fmla="*/ 3408594 w 4003589"/>
                <a:gd name="connsiteY820" fmla="*/ 19621 h 3670407"/>
                <a:gd name="connsiteX821" fmla="*/ 3405529 w 4003589"/>
                <a:gd name="connsiteY821" fmla="*/ 18026 h 3670407"/>
                <a:gd name="connsiteX822" fmla="*/ 3405529 w 4003589"/>
                <a:gd name="connsiteY822" fmla="*/ 18026 h 3670407"/>
                <a:gd name="connsiteX823" fmla="*/ 3404057 w 4003589"/>
                <a:gd name="connsiteY823" fmla="*/ 17781 h 3670407"/>
                <a:gd name="connsiteX824" fmla="*/ 3402463 w 4003589"/>
                <a:gd name="connsiteY824" fmla="*/ 17781 h 3670407"/>
                <a:gd name="connsiteX825" fmla="*/ 3400746 w 4003589"/>
                <a:gd name="connsiteY825" fmla="*/ 18026 h 3670407"/>
                <a:gd name="connsiteX826" fmla="*/ 3398907 w 4003589"/>
                <a:gd name="connsiteY826" fmla="*/ 18517 h 3670407"/>
                <a:gd name="connsiteX827" fmla="*/ 1795901 w 4003589"/>
                <a:gd name="connsiteY827" fmla="*/ 482422 h 3670407"/>
                <a:gd name="connsiteX828" fmla="*/ 1794552 w 4003589"/>
                <a:gd name="connsiteY828" fmla="*/ 482913 h 3670407"/>
                <a:gd name="connsiteX829" fmla="*/ 1793081 w 4003589"/>
                <a:gd name="connsiteY829" fmla="*/ 483526 h 3670407"/>
                <a:gd name="connsiteX830" fmla="*/ 1791486 w 4003589"/>
                <a:gd name="connsiteY830" fmla="*/ 484262 h 3670407"/>
                <a:gd name="connsiteX831" fmla="*/ 1789892 w 4003589"/>
                <a:gd name="connsiteY831" fmla="*/ 485243 h 3670407"/>
                <a:gd name="connsiteX832" fmla="*/ 1785232 w 4003589"/>
                <a:gd name="connsiteY832" fmla="*/ 488676 h 3670407"/>
                <a:gd name="connsiteX833" fmla="*/ 1781431 w 4003589"/>
                <a:gd name="connsiteY833" fmla="*/ 492478 h 3670407"/>
                <a:gd name="connsiteX834" fmla="*/ 1778856 w 4003589"/>
                <a:gd name="connsiteY834" fmla="*/ 496279 h 3670407"/>
                <a:gd name="connsiteX835" fmla="*/ 1777874 w 4003589"/>
                <a:gd name="connsiteY835" fmla="*/ 499590 h 3670407"/>
                <a:gd name="connsiteX836" fmla="*/ 1778365 w 4003589"/>
                <a:gd name="connsiteY836" fmla="*/ 501185 h 3670407"/>
                <a:gd name="connsiteX837" fmla="*/ 1779591 w 4003589"/>
                <a:gd name="connsiteY837" fmla="*/ 502043 h 3670407"/>
                <a:gd name="connsiteX838" fmla="*/ 1781431 w 4003589"/>
                <a:gd name="connsiteY838" fmla="*/ 502288 h 3670407"/>
                <a:gd name="connsiteX839" fmla="*/ 1783884 w 4003589"/>
                <a:gd name="connsiteY839" fmla="*/ 501798 h 3670407"/>
                <a:gd name="connsiteX840" fmla="*/ 1785232 w 4003589"/>
                <a:gd name="connsiteY840" fmla="*/ 501307 h 3670407"/>
                <a:gd name="connsiteX841" fmla="*/ 1786704 w 4003589"/>
                <a:gd name="connsiteY841" fmla="*/ 500694 h 3670407"/>
                <a:gd name="connsiteX842" fmla="*/ 1788298 w 4003589"/>
                <a:gd name="connsiteY842" fmla="*/ 499958 h 3670407"/>
                <a:gd name="connsiteX843" fmla="*/ 1789892 w 4003589"/>
                <a:gd name="connsiteY843" fmla="*/ 498977 h 3670407"/>
                <a:gd name="connsiteX844" fmla="*/ 1794552 w 4003589"/>
                <a:gd name="connsiteY844" fmla="*/ 495544 h 3670407"/>
                <a:gd name="connsiteX845" fmla="*/ 1798354 w 4003589"/>
                <a:gd name="connsiteY845" fmla="*/ 491742 h 3670407"/>
                <a:gd name="connsiteX846" fmla="*/ 1800929 w 4003589"/>
                <a:gd name="connsiteY846" fmla="*/ 487941 h 3670407"/>
                <a:gd name="connsiteX847" fmla="*/ 1801787 w 4003589"/>
                <a:gd name="connsiteY847" fmla="*/ 484630 h 3670407"/>
                <a:gd name="connsiteX848" fmla="*/ 1801297 w 4003589"/>
                <a:gd name="connsiteY848" fmla="*/ 483036 h 3670407"/>
                <a:gd name="connsiteX849" fmla="*/ 1800070 w 4003589"/>
                <a:gd name="connsiteY849" fmla="*/ 482177 h 3670407"/>
                <a:gd name="connsiteX850" fmla="*/ 1798231 w 4003589"/>
                <a:gd name="connsiteY850" fmla="*/ 481932 h 3670407"/>
                <a:gd name="connsiteX851" fmla="*/ 1795779 w 4003589"/>
                <a:gd name="connsiteY851" fmla="*/ 482422 h 3670407"/>
                <a:gd name="connsiteX852" fmla="*/ 3439374 w 4003589"/>
                <a:gd name="connsiteY852" fmla="*/ 26733 h 3670407"/>
                <a:gd name="connsiteX853" fmla="*/ 3435450 w 4003589"/>
                <a:gd name="connsiteY853" fmla="*/ 28205 h 3670407"/>
                <a:gd name="connsiteX854" fmla="*/ 3431526 w 4003589"/>
                <a:gd name="connsiteY854" fmla="*/ 30167 h 3670407"/>
                <a:gd name="connsiteX855" fmla="*/ 3427725 w 4003589"/>
                <a:gd name="connsiteY855" fmla="*/ 32742 h 3670407"/>
                <a:gd name="connsiteX856" fmla="*/ 3424168 w 4003589"/>
                <a:gd name="connsiteY856" fmla="*/ 35685 h 3670407"/>
                <a:gd name="connsiteX857" fmla="*/ 3420244 w 4003589"/>
                <a:gd name="connsiteY857" fmla="*/ 40345 h 3670407"/>
                <a:gd name="connsiteX858" fmla="*/ 3418527 w 4003589"/>
                <a:gd name="connsiteY858" fmla="*/ 44514 h 3670407"/>
                <a:gd name="connsiteX859" fmla="*/ 3419018 w 4003589"/>
                <a:gd name="connsiteY859" fmla="*/ 47703 h 3670407"/>
                <a:gd name="connsiteX860" fmla="*/ 3421838 w 4003589"/>
                <a:gd name="connsiteY860" fmla="*/ 49542 h 3670407"/>
                <a:gd name="connsiteX861" fmla="*/ 3423310 w 4003589"/>
                <a:gd name="connsiteY861" fmla="*/ 49788 h 3670407"/>
                <a:gd name="connsiteX862" fmla="*/ 3425027 w 4003589"/>
                <a:gd name="connsiteY862" fmla="*/ 49788 h 3670407"/>
                <a:gd name="connsiteX863" fmla="*/ 3426866 w 4003589"/>
                <a:gd name="connsiteY863" fmla="*/ 49542 h 3670407"/>
                <a:gd name="connsiteX864" fmla="*/ 3428828 w 4003589"/>
                <a:gd name="connsiteY864" fmla="*/ 49052 h 3670407"/>
                <a:gd name="connsiteX865" fmla="*/ 3432752 w 4003589"/>
                <a:gd name="connsiteY865" fmla="*/ 47703 h 3670407"/>
                <a:gd name="connsiteX866" fmla="*/ 3436677 w 4003589"/>
                <a:gd name="connsiteY866" fmla="*/ 45741 h 3670407"/>
                <a:gd name="connsiteX867" fmla="*/ 3440478 w 4003589"/>
                <a:gd name="connsiteY867" fmla="*/ 43165 h 3670407"/>
                <a:gd name="connsiteX868" fmla="*/ 3444034 w 4003589"/>
                <a:gd name="connsiteY868" fmla="*/ 40222 h 3670407"/>
                <a:gd name="connsiteX869" fmla="*/ 3448081 w 4003589"/>
                <a:gd name="connsiteY869" fmla="*/ 35440 h 3670407"/>
                <a:gd name="connsiteX870" fmla="*/ 3449920 w 4003589"/>
                <a:gd name="connsiteY870" fmla="*/ 31270 h 3670407"/>
                <a:gd name="connsiteX871" fmla="*/ 3449430 w 4003589"/>
                <a:gd name="connsiteY871" fmla="*/ 27960 h 3670407"/>
                <a:gd name="connsiteX872" fmla="*/ 3446610 w 4003589"/>
                <a:gd name="connsiteY872" fmla="*/ 26120 h 3670407"/>
                <a:gd name="connsiteX873" fmla="*/ 3445015 w 4003589"/>
                <a:gd name="connsiteY873" fmla="*/ 25875 h 3670407"/>
                <a:gd name="connsiteX874" fmla="*/ 3443298 w 4003589"/>
                <a:gd name="connsiteY874" fmla="*/ 25875 h 3670407"/>
                <a:gd name="connsiteX875" fmla="*/ 3441459 w 4003589"/>
                <a:gd name="connsiteY875" fmla="*/ 26120 h 3670407"/>
                <a:gd name="connsiteX876" fmla="*/ 3439497 w 4003589"/>
                <a:gd name="connsiteY876" fmla="*/ 26611 h 3670407"/>
                <a:gd name="connsiteX877" fmla="*/ 1748566 w 4003589"/>
                <a:gd name="connsiteY877" fmla="*/ 512467 h 3670407"/>
                <a:gd name="connsiteX878" fmla="*/ 1747095 w 4003589"/>
                <a:gd name="connsiteY878" fmla="*/ 512957 h 3670407"/>
                <a:gd name="connsiteX879" fmla="*/ 1745501 w 4003589"/>
                <a:gd name="connsiteY879" fmla="*/ 513570 h 3670407"/>
                <a:gd name="connsiteX880" fmla="*/ 1743906 w 4003589"/>
                <a:gd name="connsiteY880" fmla="*/ 514429 h 3670407"/>
                <a:gd name="connsiteX881" fmla="*/ 1742189 w 4003589"/>
                <a:gd name="connsiteY881" fmla="*/ 515410 h 3670407"/>
                <a:gd name="connsiteX882" fmla="*/ 1737530 w 4003589"/>
                <a:gd name="connsiteY882" fmla="*/ 518843 h 3670407"/>
                <a:gd name="connsiteX883" fmla="*/ 1733851 w 4003589"/>
                <a:gd name="connsiteY883" fmla="*/ 522645 h 3670407"/>
                <a:gd name="connsiteX884" fmla="*/ 1731398 w 4003589"/>
                <a:gd name="connsiteY884" fmla="*/ 526446 h 3670407"/>
                <a:gd name="connsiteX885" fmla="*/ 1730540 w 4003589"/>
                <a:gd name="connsiteY885" fmla="*/ 529635 h 3670407"/>
                <a:gd name="connsiteX886" fmla="*/ 1731030 w 4003589"/>
                <a:gd name="connsiteY886" fmla="*/ 531106 h 3670407"/>
                <a:gd name="connsiteX887" fmla="*/ 1732256 w 4003589"/>
                <a:gd name="connsiteY887" fmla="*/ 531965 h 3670407"/>
                <a:gd name="connsiteX888" fmla="*/ 1734096 w 4003589"/>
                <a:gd name="connsiteY888" fmla="*/ 532210 h 3670407"/>
                <a:gd name="connsiteX889" fmla="*/ 1736426 w 4003589"/>
                <a:gd name="connsiteY889" fmla="*/ 531842 h 3670407"/>
                <a:gd name="connsiteX890" fmla="*/ 1737898 w 4003589"/>
                <a:gd name="connsiteY890" fmla="*/ 531351 h 3670407"/>
                <a:gd name="connsiteX891" fmla="*/ 1739492 w 4003589"/>
                <a:gd name="connsiteY891" fmla="*/ 530738 h 3670407"/>
                <a:gd name="connsiteX892" fmla="*/ 1741086 w 4003589"/>
                <a:gd name="connsiteY892" fmla="*/ 529880 h 3670407"/>
                <a:gd name="connsiteX893" fmla="*/ 1742803 w 4003589"/>
                <a:gd name="connsiteY893" fmla="*/ 528899 h 3670407"/>
                <a:gd name="connsiteX894" fmla="*/ 1747340 w 4003589"/>
                <a:gd name="connsiteY894" fmla="*/ 525465 h 3670407"/>
                <a:gd name="connsiteX895" fmla="*/ 1751019 w 4003589"/>
                <a:gd name="connsiteY895" fmla="*/ 521664 h 3670407"/>
                <a:gd name="connsiteX896" fmla="*/ 1753471 w 4003589"/>
                <a:gd name="connsiteY896" fmla="*/ 517862 h 3670407"/>
                <a:gd name="connsiteX897" fmla="*/ 1754207 w 4003589"/>
                <a:gd name="connsiteY897" fmla="*/ 514674 h 3670407"/>
                <a:gd name="connsiteX898" fmla="*/ 1753717 w 4003589"/>
                <a:gd name="connsiteY898" fmla="*/ 513202 h 3670407"/>
                <a:gd name="connsiteX899" fmla="*/ 1752491 w 4003589"/>
                <a:gd name="connsiteY899" fmla="*/ 512344 h 3670407"/>
                <a:gd name="connsiteX900" fmla="*/ 1750651 w 4003589"/>
                <a:gd name="connsiteY900" fmla="*/ 512099 h 3670407"/>
                <a:gd name="connsiteX901" fmla="*/ 1748321 w 4003589"/>
                <a:gd name="connsiteY901" fmla="*/ 512467 h 3670407"/>
                <a:gd name="connsiteX902" fmla="*/ 3478616 w 4003589"/>
                <a:gd name="connsiteY902" fmla="*/ 36421 h 3670407"/>
                <a:gd name="connsiteX903" fmla="*/ 3474814 w 4003589"/>
                <a:gd name="connsiteY903" fmla="*/ 37770 h 3670407"/>
                <a:gd name="connsiteX904" fmla="*/ 3471013 w 4003589"/>
                <a:gd name="connsiteY904" fmla="*/ 39732 h 3670407"/>
                <a:gd name="connsiteX905" fmla="*/ 3467211 w 4003589"/>
                <a:gd name="connsiteY905" fmla="*/ 42184 h 3670407"/>
                <a:gd name="connsiteX906" fmla="*/ 3463778 w 4003589"/>
                <a:gd name="connsiteY906" fmla="*/ 45005 h 3670407"/>
                <a:gd name="connsiteX907" fmla="*/ 3459608 w 4003589"/>
                <a:gd name="connsiteY907" fmla="*/ 49788 h 3670407"/>
                <a:gd name="connsiteX908" fmla="*/ 3457646 w 4003589"/>
                <a:gd name="connsiteY908" fmla="*/ 54079 h 3670407"/>
                <a:gd name="connsiteX909" fmla="*/ 3458014 w 4003589"/>
                <a:gd name="connsiteY909" fmla="*/ 57390 h 3670407"/>
                <a:gd name="connsiteX910" fmla="*/ 3460835 w 4003589"/>
                <a:gd name="connsiteY910" fmla="*/ 59353 h 3670407"/>
                <a:gd name="connsiteX911" fmla="*/ 3462428 w 4003589"/>
                <a:gd name="connsiteY911" fmla="*/ 59598 h 3670407"/>
                <a:gd name="connsiteX912" fmla="*/ 3464268 w 4003589"/>
                <a:gd name="connsiteY912" fmla="*/ 59598 h 3670407"/>
                <a:gd name="connsiteX913" fmla="*/ 3466230 w 4003589"/>
                <a:gd name="connsiteY913" fmla="*/ 59353 h 3670407"/>
                <a:gd name="connsiteX914" fmla="*/ 3468315 w 4003589"/>
                <a:gd name="connsiteY914" fmla="*/ 58862 h 3670407"/>
                <a:gd name="connsiteX915" fmla="*/ 3472116 w 4003589"/>
                <a:gd name="connsiteY915" fmla="*/ 57513 h 3670407"/>
                <a:gd name="connsiteX916" fmla="*/ 3475918 w 4003589"/>
                <a:gd name="connsiteY916" fmla="*/ 55551 h 3670407"/>
                <a:gd name="connsiteX917" fmla="*/ 3479719 w 4003589"/>
                <a:gd name="connsiteY917" fmla="*/ 53098 h 3670407"/>
                <a:gd name="connsiteX918" fmla="*/ 3483275 w 4003589"/>
                <a:gd name="connsiteY918" fmla="*/ 50278 h 3670407"/>
                <a:gd name="connsiteX919" fmla="*/ 3487445 w 4003589"/>
                <a:gd name="connsiteY919" fmla="*/ 45495 h 3670407"/>
                <a:gd name="connsiteX920" fmla="*/ 3489407 w 4003589"/>
                <a:gd name="connsiteY920" fmla="*/ 41203 h 3670407"/>
                <a:gd name="connsiteX921" fmla="*/ 3489039 w 4003589"/>
                <a:gd name="connsiteY921" fmla="*/ 37892 h 3670407"/>
                <a:gd name="connsiteX922" fmla="*/ 3486218 w 4003589"/>
                <a:gd name="connsiteY922" fmla="*/ 35930 h 3670407"/>
                <a:gd name="connsiteX923" fmla="*/ 3486218 w 4003589"/>
                <a:gd name="connsiteY923" fmla="*/ 35930 h 3670407"/>
                <a:gd name="connsiteX924" fmla="*/ 3484625 w 4003589"/>
                <a:gd name="connsiteY924" fmla="*/ 35563 h 3670407"/>
                <a:gd name="connsiteX925" fmla="*/ 3482785 w 4003589"/>
                <a:gd name="connsiteY925" fmla="*/ 35563 h 3670407"/>
                <a:gd name="connsiteX926" fmla="*/ 3480823 w 4003589"/>
                <a:gd name="connsiteY926" fmla="*/ 35808 h 3670407"/>
                <a:gd name="connsiteX927" fmla="*/ 3478738 w 4003589"/>
                <a:gd name="connsiteY927" fmla="*/ 36298 h 3670407"/>
                <a:gd name="connsiteX928" fmla="*/ 1701477 w 4003589"/>
                <a:gd name="connsiteY928" fmla="*/ 543246 h 3670407"/>
                <a:gd name="connsiteX929" fmla="*/ 1700005 w 4003589"/>
                <a:gd name="connsiteY929" fmla="*/ 543737 h 3670407"/>
                <a:gd name="connsiteX930" fmla="*/ 1698411 w 4003589"/>
                <a:gd name="connsiteY930" fmla="*/ 544473 h 3670407"/>
                <a:gd name="connsiteX931" fmla="*/ 1696694 w 4003589"/>
                <a:gd name="connsiteY931" fmla="*/ 545331 h 3670407"/>
                <a:gd name="connsiteX932" fmla="*/ 1694855 w 4003589"/>
                <a:gd name="connsiteY932" fmla="*/ 546435 h 3670407"/>
                <a:gd name="connsiteX933" fmla="*/ 1690318 w 4003589"/>
                <a:gd name="connsiteY933" fmla="*/ 549991 h 3670407"/>
                <a:gd name="connsiteX934" fmla="*/ 1686761 w 4003589"/>
                <a:gd name="connsiteY934" fmla="*/ 553915 h 3670407"/>
                <a:gd name="connsiteX935" fmla="*/ 1684431 w 4003589"/>
                <a:gd name="connsiteY935" fmla="*/ 557717 h 3670407"/>
                <a:gd name="connsiteX936" fmla="*/ 1683696 w 4003589"/>
                <a:gd name="connsiteY936" fmla="*/ 560905 h 3670407"/>
                <a:gd name="connsiteX937" fmla="*/ 1684186 w 4003589"/>
                <a:gd name="connsiteY937" fmla="*/ 562254 h 3670407"/>
                <a:gd name="connsiteX938" fmla="*/ 1685413 w 4003589"/>
                <a:gd name="connsiteY938" fmla="*/ 562990 h 3670407"/>
                <a:gd name="connsiteX939" fmla="*/ 1687252 w 4003589"/>
                <a:gd name="connsiteY939" fmla="*/ 563112 h 3670407"/>
                <a:gd name="connsiteX940" fmla="*/ 1689459 w 4003589"/>
                <a:gd name="connsiteY940" fmla="*/ 562744 h 3670407"/>
                <a:gd name="connsiteX941" fmla="*/ 1690931 w 4003589"/>
                <a:gd name="connsiteY941" fmla="*/ 562254 h 3670407"/>
                <a:gd name="connsiteX942" fmla="*/ 1692525 w 4003589"/>
                <a:gd name="connsiteY942" fmla="*/ 561518 h 3670407"/>
                <a:gd name="connsiteX943" fmla="*/ 1694242 w 4003589"/>
                <a:gd name="connsiteY943" fmla="*/ 560660 h 3670407"/>
                <a:gd name="connsiteX944" fmla="*/ 1696081 w 4003589"/>
                <a:gd name="connsiteY944" fmla="*/ 559556 h 3670407"/>
                <a:gd name="connsiteX945" fmla="*/ 1700618 w 4003589"/>
                <a:gd name="connsiteY945" fmla="*/ 556000 h 3670407"/>
                <a:gd name="connsiteX946" fmla="*/ 1704297 w 4003589"/>
                <a:gd name="connsiteY946" fmla="*/ 552076 h 3670407"/>
                <a:gd name="connsiteX947" fmla="*/ 1706627 w 4003589"/>
                <a:gd name="connsiteY947" fmla="*/ 548274 h 3670407"/>
                <a:gd name="connsiteX948" fmla="*/ 1707363 w 4003589"/>
                <a:gd name="connsiteY948" fmla="*/ 545086 h 3670407"/>
                <a:gd name="connsiteX949" fmla="*/ 1706750 w 4003589"/>
                <a:gd name="connsiteY949" fmla="*/ 543737 h 3670407"/>
                <a:gd name="connsiteX950" fmla="*/ 1705523 w 4003589"/>
                <a:gd name="connsiteY950" fmla="*/ 543001 h 3670407"/>
                <a:gd name="connsiteX951" fmla="*/ 1703684 w 4003589"/>
                <a:gd name="connsiteY951" fmla="*/ 542878 h 3670407"/>
                <a:gd name="connsiteX952" fmla="*/ 1701477 w 4003589"/>
                <a:gd name="connsiteY952" fmla="*/ 543246 h 3670407"/>
                <a:gd name="connsiteX953" fmla="*/ 3516998 w 4003589"/>
                <a:gd name="connsiteY953" fmla="*/ 47825 h 3670407"/>
                <a:gd name="connsiteX954" fmla="*/ 3513320 w 4003589"/>
                <a:gd name="connsiteY954" fmla="*/ 49174 h 3670407"/>
                <a:gd name="connsiteX955" fmla="*/ 3509518 w 4003589"/>
                <a:gd name="connsiteY955" fmla="*/ 51014 h 3670407"/>
                <a:gd name="connsiteX956" fmla="*/ 3505839 w 4003589"/>
                <a:gd name="connsiteY956" fmla="*/ 53344 h 3670407"/>
                <a:gd name="connsiteX957" fmla="*/ 3502406 w 4003589"/>
                <a:gd name="connsiteY957" fmla="*/ 56164 h 3670407"/>
                <a:gd name="connsiteX958" fmla="*/ 3498113 w 4003589"/>
                <a:gd name="connsiteY958" fmla="*/ 60947 h 3670407"/>
                <a:gd name="connsiteX959" fmla="*/ 3496029 w 4003589"/>
                <a:gd name="connsiteY959" fmla="*/ 65361 h 3670407"/>
                <a:gd name="connsiteX960" fmla="*/ 3496151 w 4003589"/>
                <a:gd name="connsiteY960" fmla="*/ 68918 h 3670407"/>
                <a:gd name="connsiteX961" fmla="*/ 3498727 w 4003589"/>
                <a:gd name="connsiteY961" fmla="*/ 71002 h 3670407"/>
                <a:gd name="connsiteX962" fmla="*/ 3500443 w 4003589"/>
                <a:gd name="connsiteY962" fmla="*/ 71370 h 3670407"/>
                <a:gd name="connsiteX963" fmla="*/ 3502283 w 4003589"/>
                <a:gd name="connsiteY963" fmla="*/ 71370 h 3670407"/>
                <a:gd name="connsiteX964" fmla="*/ 3504368 w 4003589"/>
                <a:gd name="connsiteY964" fmla="*/ 71125 h 3670407"/>
                <a:gd name="connsiteX965" fmla="*/ 3506575 w 4003589"/>
                <a:gd name="connsiteY965" fmla="*/ 70634 h 3670407"/>
                <a:gd name="connsiteX966" fmla="*/ 3510254 w 4003589"/>
                <a:gd name="connsiteY966" fmla="*/ 69285 h 3670407"/>
                <a:gd name="connsiteX967" fmla="*/ 3514055 w 4003589"/>
                <a:gd name="connsiteY967" fmla="*/ 67446 h 3670407"/>
                <a:gd name="connsiteX968" fmla="*/ 3517734 w 4003589"/>
                <a:gd name="connsiteY968" fmla="*/ 65116 h 3670407"/>
                <a:gd name="connsiteX969" fmla="*/ 3521291 w 4003589"/>
                <a:gd name="connsiteY969" fmla="*/ 62296 h 3670407"/>
                <a:gd name="connsiteX970" fmla="*/ 3525583 w 4003589"/>
                <a:gd name="connsiteY970" fmla="*/ 57513 h 3670407"/>
                <a:gd name="connsiteX971" fmla="*/ 3527667 w 4003589"/>
                <a:gd name="connsiteY971" fmla="*/ 53098 h 3670407"/>
                <a:gd name="connsiteX972" fmla="*/ 3527422 w 4003589"/>
                <a:gd name="connsiteY972" fmla="*/ 49542 h 3670407"/>
                <a:gd name="connsiteX973" fmla="*/ 3524724 w 4003589"/>
                <a:gd name="connsiteY973" fmla="*/ 47458 h 3670407"/>
                <a:gd name="connsiteX974" fmla="*/ 3523007 w 4003589"/>
                <a:gd name="connsiteY974" fmla="*/ 47090 h 3670407"/>
                <a:gd name="connsiteX975" fmla="*/ 3521168 w 4003589"/>
                <a:gd name="connsiteY975" fmla="*/ 47090 h 3670407"/>
                <a:gd name="connsiteX976" fmla="*/ 3519083 w 4003589"/>
                <a:gd name="connsiteY976" fmla="*/ 47335 h 3670407"/>
                <a:gd name="connsiteX977" fmla="*/ 3516876 w 4003589"/>
                <a:gd name="connsiteY977" fmla="*/ 47825 h 3670407"/>
                <a:gd name="connsiteX978" fmla="*/ 1654510 w 4003589"/>
                <a:gd name="connsiteY978" fmla="*/ 574639 h 3670407"/>
                <a:gd name="connsiteX979" fmla="*/ 1652916 w 4003589"/>
                <a:gd name="connsiteY979" fmla="*/ 575130 h 3670407"/>
                <a:gd name="connsiteX980" fmla="*/ 1651199 w 4003589"/>
                <a:gd name="connsiteY980" fmla="*/ 575866 h 3670407"/>
                <a:gd name="connsiteX981" fmla="*/ 1649359 w 4003589"/>
                <a:gd name="connsiteY981" fmla="*/ 576847 h 3670407"/>
                <a:gd name="connsiteX982" fmla="*/ 1647520 w 4003589"/>
                <a:gd name="connsiteY982" fmla="*/ 578073 h 3670407"/>
                <a:gd name="connsiteX983" fmla="*/ 1642983 w 4003589"/>
                <a:gd name="connsiteY983" fmla="*/ 581629 h 3670407"/>
                <a:gd name="connsiteX984" fmla="*/ 1639426 w 4003589"/>
                <a:gd name="connsiteY984" fmla="*/ 585553 h 3670407"/>
                <a:gd name="connsiteX985" fmla="*/ 1637219 w 4003589"/>
                <a:gd name="connsiteY985" fmla="*/ 589232 h 3670407"/>
                <a:gd name="connsiteX986" fmla="*/ 1636606 w 4003589"/>
                <a:gd name="connsiteY986" fmla="*/ 592298 h 3670407"/>
                <a:gd name="connsiteX987" fmla="*/ 1637219 w 4003589"/>
                <a:gd name="connsiteY987" fmla="*/ 593647 h 3670407"/>
                <a:gd name="connsiteX988" fmla="*/ 1638445 w 4003589"/>
                <a:gd name="connsiteY988" fmla="*/ 594383 h 3670407"/>
                <a:gd name="connsiteX989" fmla="*/ 1640162 w 4003589"/>
                <a:gd name="connsiteY989" fmla="*/ 594505 h 3670407"/>
                <a:gd name="connsiteX990" fmla="*/ 1642370 w 4003589"/>
                <a:gd name="connsiteY990" fmla="*/ 594137 h 3670407"/>
                <a:gd name="connsiteX991" fmla="*/ 1643964 w 4003589"/>
                <a:gd name="connsiteY991" fmla="*/ 593647 h 3670407"/>
                <a:gd name="connsiteX992" fmla="*/ 1645680 w 4003589"/>
                <a:gd name="connsiteY992" fmla="*/ 592911 h 3670407"/>
                <a:gd name="connsiteX993" fmla="*/ 1647520 w 4003589"/>
                <a:gd name="connsiteY993" fmla="*/ 591930 h 3670407"/>
                <a:gd name="connsiteX994" fmla="*/ 1649359 w 4003589"/>
                <a:gd name="connsiteY994" fmla="*/ 590704 h 3670407"/>
                <a:gd name="connsiteX995" fmla="*/ 1653897 w 4003589"/>
                <a:gd name="connsiteY995" fmla="*/ 587148 h 3670407"/>
                <a:gd name="connsiteX996" fmla="*/ 1657453 w 4003589"/>
                <a:gd name="connsiteY996" fmla="*/ 583224 h 3670407"/>
                <a:gd name="connsiteX997" fmla="*/ 1659660 w 4003589"/>
                <a:gd name="connsiteY997" fmla="*/ 579545 h 3670407"/>
                <a:gd name="connsiteX998" fmla="*/ 1660273 w 4003589"/>
                <a:gd name="connsiteY998" fmla="*/ 576479 h 3670407"/>
                <a:gd name="connsiteX999" fmla="*/ 1659660 w 4003589"/>
                <a:gd name="connsiteY999" fmla="*/ 575130 h 3670407"/>
                <a:gd name="connsiteX1000" fmla="*/ 1658434 w 4003589"/>
                <a:gd name="connsiteY1000" fmla="*/ 574394 h 3670407"/>
                <a:gd name="connsiteX1001" fmla="*/ 1656717 w 4003589"/>
                <a:gd name="connsiteY1001" fmla="*/ 574271 h 3670407"/>
                <a:gd name="connsiteX1002" fmla="*/ 1654510 w 4003589"/>
                <a:gd name="connsiteY1002" fmla="*/ 574639 h 3670407"/>
                <a:gd name="connsiteX1003" fmla="*/ 3554278 w 4003589"/>
                <a:gd name="connsiteY1003" fmla="*/ 60701 h 3670407"/>
                <a:gd name="connsiteX1004" fmla="*/ 3550721 w 4003589"/>
                <a:gd name="connsiteY1004" fmla="*/ 61928 h 3670407"/>
                <a:gd name="connsiteX1005" fmla="*/ 3547043 w 4003589"/>
                <a:gd name="connsiteY1005" fmla="*/ 63767 h 3670407"/>
                <a:gd name="connsiteX1006" fmla="*/ 3543364 w 4003589"/>
                <a:gd name="connsiteY1006" fmla="*/ 65974 h 3670407"/>
                <a:gd name="connsiteX1007" fmla="*/ 3539930 w 4003589"/>
                <a:gd name="connsiteY1007" fmla="*/ 68672 h 3670407"/>
                <a:gd name="connsiteX1008" fmla="*/ 3535393 w 4003589"/>
                <a:gd name="connsiteY1008" fmla="*/ 73577 h 3670407"/>
                <a:gd name="connsiteX1009" fmla="*/ 3533063 w 4003589"/>
                <a:gd name="connsiteY1009" fmla="*/ 77992 h 3670407"/>
                <a:gd name="connsiteX1010" fmla="*/ 3533063 w 4003589"/>
                <a:gd name="connsiteY1010" fmla="*/ 81548 h 3670407"/>
                <a:gd name="connsiteX1011" fmla="*/ 3535638 w 4003589"/>
                <a:gd name="connsiteY1011" fmla="*/ 83878 h 3670407"/>
                <a:gd name="connsiteX1012" fmla="*/ 3537355 w 4003589"/>
                <a:gd name="connsiteY1012" fmla="*/ 84246 h 3670407"/>
                <a:gd name="connsiteX1013" fmla="*/ 3539317 w 4003589"/>
                <a:gd name="connsiteY1013" fmla="*/ 84246 h 3670407"/>
                <a:gd name="connsiteX1014" fmla="*/ 3541524 w 4003589"/>
                <a:gd name="connsiteY1014" fmla="*/ 84001 h 3670407"/>
                <a:gd name="connsiteX1015" fmla="*/ 3543854 w 4003589"/>
                <a:gd name="connsiteY1015" fmla="*/ 83510 h 3670407"/>
                <a:gd name="connsiteX1016" fmla="*/ 3547411 w 4003589"/>
                <a:gd name="connsiteY1016" fmla="*/ 82284 h 3670407"/>
                <a:gd name="connsiteX1017" fmla="*/ 3551089 w 4003589"/>
                <a:gd name="connsiteY1017" fmla="*/ 80445 h 3670407"/>
                <a:gd name="connsiteX1018" fmla="*/ 3554768 w 4003589"/>
                <a:gd name="connsiteY1018" fmla="*/ 78237 h 3670407"/>
                <a:gd name="connsiteX1019" fmla="*/ 3558202 w 4003589"/>
                <a:gd name="connsiteY1019" fmla="*/ 75539 h 3670407"/>
                <a:gd name="connsiteX1020" fmla="*/ 3562739 w 4003589"/>
                <a:gd name="connsiteY1020" fmla="*/ 70634 h 3670407"/>
                <a:gd name="connsiteX1021" fmla="*/ 3565069 w 4003589"/>
                <a:gd name="connsiteY1021" fmla="*/ 66097 h 3670407"/>
                <a:gd name="connsiteX1022" fmla="*/ 3565069 w 4003589"/>
                <a:gd name="connsiteY1022" fmla="*/ 62541 h 3670407"/>
                <a:gd name="connsiteX1023" fmla="*/ 3562616 w 4003589"/>
                <a:gd name="connsiteY1023" fmla="*/ 60211 h 3670407"/>
                <a:gd name="connsiteX1024" fmla="*/ 3560899 w 4003589"/>
                <a:gd name="connsiteY1024" fmla="*/ 59843 h 3670407"/>
                <a:gd name="connsiteX1025" fmla="*/ 3558938 w 4003589"/>
                <a:gd name="connsiteY1025" fmla="*/ 59843 h 3670407"/>
                <a:gd name="connsiteX1026" fmla="*/ 3556730 w 4003589"/>
                <a:gd name="connsiteY1026" fmla="*/ 60088 h 3670407"/>
                <a:gd name="connsiteX1027" fmla="*/ 3554400 w 4003589"/>
                <a:gd name="connsiteY1027" fmla="*/ 60579 h 3670407"/>
                <a:gd name="connsiteX1028" fmla="*/ 1607911 w 4003589"/>
                <a:gd name="connsiteY1028" fmla="*/ 606768 h 3670407"/>
                <a:gd name="connsiteX1029" fmla="*/ 1606317 w 4003589"/>
                <a:gd name="connsiteY1029" fmla="*/ 607381 h 3670407"/>
                <a:gd name="connsiteX1030" fmla="*/ 1604600 w 4003589"/>
                <a:gd name="connsiteY1030" fmla="*/ 608117 h 3670407"/>
                <a:gd name="connsiteX1031" fmla="*/ 1602760 w 4003589"/>
                <a:gd name="connsiteY1031" fmla="*/ 609098 h 3670407"/>
                <a:gd name="connsiteX1032" fmla="*/ 1600798 w 4003589"/>
                <a:gd name="connsiteY1032" fmla="*/ 610324 h 3670407"/>
                <a:gd name="connsiteX1033" fmla="*/ 1596384 w 4003589"/>
                <a:gd name="connsiteY1033" fmla="*/ 614003 h 3670407"/>
                <a:gd name="connsiteX1034" fmla="*/ 1592950 w 4003589"/>
                <a:gd name="connsiteY1034" fmla="*/ 617928 h 3670407"/>
                <a:gd name="connsiteX1035" fmla="*/ 1590866 w 4003589"/>
                <a:gd name="connsiteY1035" fmla="*/ 621606 h 3670407"/>
                <a:gd name="connsiteX1036" fmla="*/ 1590497 w 4003589"/>
                <a:gd name="connsiteY1036" fmla="*/ 624549 h 3670407"/>
                <a:gd name="connsiteX1037" fmla="*/ 1591111 w 4003589"/>
                <a:gd name="connsiteY1037" fmla="*/ 625776 h 3670407"/>
                <a:gd name="connsiteX1038" fmla="*/ 1592337 w 4003589"/>
                <a:gd name="connsiteY1038" fmla="*/ 626389 h 3670407"/>
                <a:gd name="connsiteX1039" fmla="*/ 1594054 w 4003589"/>
                <a:gd name="connsiteY1039" fmla="*/ 626512 h 3670407"/>
                <a:gd name="connsiteX1040" fmla="*/ 1596138 w 4003589"/>
                <a:gd name="connsiteY1040" fmla="*/ 626144 h 3670407"/>
                <a:gd name="connsiteX1041" fmla="*/ 1597733 w 4003589"/>
                <a:gd name="connsiteY1041" fmla="*/ 625530 h 3670407"/>
                <a:gd name="connsiteX1042" fmla="*/ 1599449 w 4003589"/>
                <a:gd name="connsiteY1042" fmla="*/ 624795 h 3670407"/>
                <a:gd name="connsiteX1043" fmla="*/ 1601289 w 4003589"/>
                <a:gd name="connsiteY1043" fmla="*/ 623814 h 3670407"/>
                <a:gd name="connsiteX1044" fmla="*/ 1603251 w 4003589"/>
                <a:gd name="connsiteY1044" fmla="*/ 622587 h 3670407"/>
                <a:gd name="connsiteX1045" fmla="*/ 1607666 w 4003589"/>
                <a:gd name="connsiteY1045" fmla="*/ 618908 h 3670407"/>
                <a:gd name="connsiteX1046" fmla="*/ 1611099 w 4003589"/>
                <a:gd name="connsiteY1046" fmla="*/ 614984 h 3670407"/>
                <a:gd name="connsiteX1047" fmla="*/ 1613184 w 4003589"/>
                <a:gd name="connsiteY1047" fmla="*/ 611305 h 3670407"/>
                <a:gd name="connsiteX1048" fmla="*/ 1613552 w 4003589"/>
                <a:gd name="connsiteY1048" fmla="*/ 608362 h 3670407"/>
                <a:gd name="connsiteX1049" fmla="*/ 1612939 w 4003589"/>
                <a:gd name="connsiteY1049" fmla="*/ 607136 h 3670407"/>
                <a:gd name="connsiteX1050" fmla="*/ 1611712 w 4003589"/>
                <a:gd name="connsiteY1050" fmla="*/ 606523 h 3670407"/>
                <a:gd name="connsiteX1051" fmla="*/ 1609996 w 4003589"/>
                <a:gd name="connsiteY1051" fmla="*/ 606400 h 3670407"/>
                <a:gd name="connsiteX1052" fmla="*/ 1607911 w 4003589"/>
                <a:gd name="connsiteY1052" fmla="*/ 606768 h 3670407"/>
                <a:gd name="connsiteX1053" fmla="*/ 3590576 w 4003589"/>
                <a:gd name="connsiteY1053" fmla="*/ 75294 h 3670407"/>
                <a:gd name="connsiteX1054" fmla="*/ 3587019 w 4003589"/>
                <a:gd name="connsiteY1054" fmla="*/ 76521 h 3670407"/>
                <a:gd name="connsiteX1055" fmla="*/ 3583463 w 4003589"/>
                <a:gd name="connsiteY1055" fmla="*/ 78237 h 3670407"/>
                <a:gd name="connsiteX1056" fmla="*/ 3579907 w 4003589"/>
                <a:gd name="connsiteY1056" fmla="*/ 80445 h 3670407"/>
                <a:gd name="connsiteX1057" fmla="*/ 3576474 w 4003589"/>
                <a:gd name="connsiteY1057" fmla="*/ 83020 h 3670407"/>
                <a:gd name="connsiteX1058" fmla="*/ 3571814 w 4003589"/>
                <a:gd name="connsiteY1058" fmla="*/ 87925 h 3670407"/>
                <a:gd name="connsiteX1059" fmla="*/ 3569361 w 4003589"/>
                <a:gd name="connsiteY1059" fmla="*/ 92462 h 3670407"/>
                <a:gd name="connsiteX1060" fmla="*/ 3569238 w 4003589"/>
                <a:gd name="connsiteY1060" fmla="*/ 96264 h 3670407"/>
                <a:gd name="connsiteX1061" fmla="*/ 3571568 w 4003589"/>
                <a:gd name="connsiteY1061" fmla="*/ 98716 h 3670407"/>
                <a:gd name="connsiteX1062" fmla="*/ 3573285 w 4003589"/>
                <a:gd name="connsiteY1062" fmla="*/ 99207 h 3670407"/>
                <a:gd name="connsiteX1063" fmla="*/ 3575370 w 4003589"/>
                <a:gd name="connsiteY1063" fmla="*/ 99330 h 3670407"/>
                <a:gd name="connsiteX1064" fmla="*/ 3577700 w 4003589"/>
                <a:gd name="connsiteY1064" fmla="*/ 99084 h 3670407"/>
                <a:gd name="connsiteX1065" fmla="*/ 3580152 w 4003589"/>
                <a:gd name="connsiteY1065" fmla="*/ 98594 h 3670407"/>
                <a:gd name="connsiteX1066" fmla="*/ 3583709 w 4003589"/>
                <a:gd name="connsiteY1066" fmla="*/ 97367 h 3670407"/>
                <a:gd name="connsiteX1067" fmla="*/ 3587387 w 4003589"/>
                <a:gd name="connsiteY1067" fmla="*/ 95651 h 3670407"/>
                <a:gd name="connsiteX1068" fmla="*/ 3590944 w 4003589"/>
                <a:gd name="connsiteY1068" fmla="*/ 93443 h 3670407"/>
                <a:gd name="connsiteX1069" fmla="*/ 3594377 w 4003589"/>
                <a:gd name="connsiteY1069" fmla="*/ 90868 h 3670407"/>
                <a:gd name="connsiteX1070" fmla="*/ 3599160 w 4003589"/>
                <a:gd name="connsiteY1070" fmla="*/ 85963 h 3670407"/>
                <a:gd name="connsiteX1071" fmla="*/ 3601612 w 4003589"/>
                <a:gd name="connsiteY1071" fmla="*/ 81426 h 3670407"/>
                <a:gd name="connsiteX1072" fmla="*/ 3601735 w 4003589"/>
                <a:gd name="connsiteY1072" fmla="*/ 77747 h 3670407"/>
                <a:gd name="connsiteX1073" fmla="*/ 3599282 w 4003589"/>
                <a:gd name="connsiteY1073" fmla="*/ 75294 h 3670407"/>
                <a:gd name="connsiteX1074" fmla="*/ 3597566 w 4003589"/>
                <a:gd name="connsiteY1074" fmla="*/ 74804 h 3670407"/>
                <a:gd name="connsiteX1075" fmla="*/ 3595481 w 4003589"/>
                <a:gd name="connsiteY1075" fmla="*/ 74681 h 3670407"/>
                <a:gd name="connsiteX1076" fmla="*/ 3593151 w 4003589"/>
                <a:gd name="connsiteY1076" fmla="*/ 74926 h 3670407"/>
                <a:gd name="connsiteX1077" fmla="*/ 3590576 w 4003589"/>
                <a:gd name="connsiteY1077" fmla="*/ 75539 h 3670407"/>
                <a:gd name="connsiteX1078" fmla="*/ 1561557 w 4003589"/>
                <a:gd name="connsiteY1078" fmla="*/ 639510 h 3670407"/>
                <a:gd name="connsiteX1079" fmla="*/ 1559840 w 4003589"/>
                <a:gd name="connsiteY1079" fmla="*/ 640123 h 3670407"/>
                <a:gd name="connsiteX1080" fmla="*/ 1558001 w 4003589"/>
                <a:gd name="connsiteY1080" fmla="*/ 640982 h 3670407"/>
                <a:gd name="connsiteX1081" fmla="*/ 1556039 w 4003589"/>
                <a:gd name="connsiteY1081" fmla="*/ 642085 h 3670407"/>
                <a:gd name="connsiteX1082" fmla="*/ 1553954 w 4003589"/>
                <a:gd name="connsiteY1082" fmla="*/ 643434 h 3670407"/>
                <a:gd name="connsiteX1083" fmla="*/ 1549539 w 4003589"/>
                <a:gd name="connsiteY1083" fmla="*/ 647113 h 3670407"/>
                <a:gd name="connsiteX1084" fmla="*/ 1546229 w 4003589"/>
                <a:gd name="connsiteY1084" fmla="*/ 651037 h 3670407"/>
                <a:gd name="connsiteX1085" fmla="*/ 1544266 w 4003589"/>
                <a:gd name="connsiteY1085" fmla="*/ 654716 h 3670407"/>
                <a:gd name="connsiteX1086" fmla="*/ 1543899 w 4003589"/>
                <a:gd name="connsiteY1086" fmla="*/ 657659 h 3670407"/>
                <a:gd name="connsiteX1087" fmla="*/ 1544512 w 4003589"/>
                <a:gd name="connsiteY1087" fmla="*/ 658763 h 3670407"/>
                <a:gd name="connsiteX1088" fmla="*/ 1545738 w 4003589"/>
                <a:gd name="connsiteY1088" fmla="*/ 659376 h 3670407"/>
                <a:gd name="connsiteX1089" fmla="*/ 1547332 w 4003589"/>
                <a:gd name="connsiteY1089" fmla="*/ 659376 h 3670407"/>
                <a:gd name="connsiteX1090" fmla="*/ 1549294 w 4003589"/>
                <a:gd name="connsiteY1090" fmla="*/ 659008 h 3670407"/>
                <a:gd name="connsiteX1091" fmla="*/ 1551011 w 4003589"/>
                <a:gd name="connsiteY1091" fmla="*/ 658395 h 3670407"/>
                <a:gd name="connsiteX1092" fmla="*/ 1552850 w 4003589"/>
                <a:gd name="connsiteY1092" fmla="*/ 657537 h 3670407"/>
                <a:gd name="connsiteX1093" fmla="*/ 1554813 w 4003589"/>
                <a:gd name="connsiteY1093" fmla="*/ 656433 h 3670407"/>
                <a:gd name="connsiteX1094" fmla="*/ 1556897 w 4003589"/>
                <a:gd name="connsiteY1094" fmla="*/ 655084 h 3670407"/>
                <a:gd name="connsiteX1095" fmla="*/ 1561312 w 4003589"/>
                <a:gd name="connsiteY1095" fmla="*/ 651405 h 3670407"/>
                <a:gd name="connsiteX1096" fmla="*/ 1564623 w 4003589"/>
                <a:gd name="connsiteY1096" fmla="*/ 647481 h 3670407"/>
                <a:gd name="connsiteX1097" fmla="*/ 1566585 w 4003589"/>
                <a:gd name="connsiteY1097" fmla="*/ 643802 h 3670407"/>
                <a:gd name="connsiteX1098" fmla="*/ 1566953 w 4003589"/>
                <a:gd name="connsiteY1098" fmla="*/ 640859 h 3670407"/>
                <a:gd name="connsiteX1099" fmla="*/ 1566217 w 4003589"/>
                <a:gd name="connsiteY1099" fmla="*/ 639755 h 3670407"/>
                <a:gd name="connsiteX1100" fmla="*/ 1564991 w 4003589"/>
                <a:gd name="connsiteY1100" fmla="*/ 639142 h 3670407"/>
                <a:gd name="connsiteX1101" fmla="*/ 1563397 w 4003589"/>
                <a:gd name="connsiteY1101" fmla="*/ 639142 h 3670407"/>
                <a:gd name="connsiteX1102" fmla="*/ 1561312 w 4003589"/>
                <a:gd name="connsiteY1102" fmla="*/ 639510 h 3670407"/>
                <a:gd name="connsiteX1103" fmla="*/ 3625648 w 4003589"/>
                <a:gd name="connsiteY1103" fmla="*/ 91604 h 3670407"/>
                <a:gd name="connsiteX1104" fmla="*/ 3622214 w 4003589"/>
                <a:gd name="connsiteY1104" fmla="*/ 92830 h 3670407"/>
                <a:gd name="connsiteX1105" fmla="*/ 3618658 w 4003589"/>
                <a:gd name="connsiteY1105" fmla="*/ 94424 h 3670407"/>
                <a:gd name="connsiteX1106" fmla="*/ 3615224 w 4003589"/>
                <a:gd name="connsiteY1106" fmla="*/ 96509 h 3670407"/>
                <a:gd name="connsiteX1107" fmla="*/ 3611913 w 4003589"/>
                <a:gd name="connsiteY1107" fmla="*/ 98962 h 3670407"/>
                <a:gd name="connsiteX1108" fmla="*/ 3607008 w 4003589"/>
                <a:gd name="connsiteY1108" fmla="*/ 103867 h 3670407"/>
                <a:gd name="connsiteX1109" fmla="*/ 3604310 w 4003589"/>
                <a:gd name="connsiteY1109" fmla="*/ 108527 h 3670407"/>
                <a:gd name="connsiteX1110" fmla="*/ 3604065 w 4003589"/>
                <a:gd name="connsiteY1110" fmla="*/ 112328 h 3670407"/>
                <a:gd name="connsiteX1111" fmla="*/ 3606395 w 4003589"/>
                <a:gd name="connsiteY1111" fmla="*/ 114903 h 3670407"/>
                <a:gd name="connsiteX1112" fmla="*/ 3608112 w 4003589"/>
                <a:gd name="connsiteY1112" fmla="*/ 115517 h 3670407"/>
                <a:gd name="connsiteX1113" fmla="*/ 3610197 w 4003589"/>
                <a:gd name="connsiteY1113" fmla="*/ 115762 h 3670407"/>
                <a:gd name="connsiteX1114" fmla="*/ 3612649 w 4003589"/>
                <a:gd name="connsiteY1114" fmla="*/ 115517 h 3670407"/>
                <a:gd name="connsiteX1115" fmla="*/ 3615347 w 4003589"/>
                <a:gd name="connsiteY1115" fmla="*/ 114903 h 3670407"/>
                <a:gd name="connsiteX1116" fmla="*/ 3618780 w 4003589"/>
                <a:gd name="connsiteY1116" fmla="*/ 113800 h 3670407"/>
                <a:gd name="connsiteX1117" fmla="*/ 3622337 w 4003589"/>
                <a:gd name="connsiteY1117" fmla="*/ 112206 h 3670407"/>
                <a:gd name="connsiteX1118" fmla="*/ 3625893 w 4003589"/>
                <a:gd name="connsiteY1118" fmla="*/ 110121 h 3670407"/>
                <a:gd name="connsiteX1119" fmla="*/ 3629327 w 4003589"/>
                <a:gd name="connsiteY1119" fmla="*/ 107668 h 3670407"/>
                <a:gd name="connsiteX1120" fmla="*/ 3634232 w 4003589"/>
                <a:gd name="connsiteY1120" fmla="*/ 102763 h 3670407"/>
                <a:gd name="connsiteX1121" fmla="*/ 3636930 w 4003589"/>
                <a:gd name="connsiteY1121" fmla="*/ 98103 h 3670407"/>
                <a:gd name="connsiteX1122" fmla="*/ 3637175 w 4003589"/>
                <a:gd name="connsiteY1122" fmla="*/ 94302 h 3670407"/>
                <a:gd name="connsiteX1123" fmla="*/ 3634967 w 4003589"/>
                <a:gd name="connsiteY1123" fmla="*/ 91727 h 3670407"/>
                <a:gd name="connsiteX1124" fmla="*/ 3633128 w 4003589"/>
                <a:gd name="connsiteY1124" fmla="*/ 91113 h 3670407"/>
                <a:gd name="connsiteX1125" fmla="*/ 3630921 w 4003589"/>
                <a:gd name="connsiteY1125" fmla="*/ 90991 h 3670407"/>
                <a:gd name="connsiteX1126" fmla="*/ 3628468 w 4003589"/>
                <a:gd name="connsiteY1126" fmla="*/ 91236 h 3670407"/>
                <a:gd name="connsiteX1127" fmla="*/ 3625770 w 4003589"/>
                <a:gd name="connsiteY1127" fmla="*/ 91849 h 3670407"/>
                <a:gd name="connsiteX1128" fmla="*/ 1515571 w 4003589"/>
                <a:gd name="connsiteY1128" fmla="*/ 672742 h 3670407"/>
                <a:gd name="connsiteX1129" fmla="*/ 1513732 w 4003589"/>
                <a:gd name="connsiteY1129" fmla="*/ 673356 h 3670407"/>
                <a:gd name="connsiteX1130" fmla="*/ 1511770 w 4003589"/>
                <a:gd name="connsiteY1130" fmla="*/ 674214 h 3670407"/>
                <a:gd name="connsiteX1131" fmla="*/ 1509685 w 4003589"/>
                <a:gd name="connsiteY1131" fmla="*/ 675440 h 3670407"/>
                <a:gd name="connsiteX1132" fmla="*/ 1507600 w 4003589"/>
                <a:gd name="connsiteY1132" fmla="*/ 676912 h 3670407"/>
                <a:gd name="connsiteX1133" fmla="*/ 1503308 w 4003589"/>
                <a:gd name="connsiteY1133" fmla="*/ 680591 h 3670407"/>
                <a:gd name="connsiteX1134" fmla="*/ 1499997 w 4003589"/>
                <a:gd name="connsiteY1134" fmla="*/ 684515 h 3670407"/>
                <a:gd name="connsiteX1135" fmla="*/ 1498158 w 4003589"/>
                <a:gd name="connsiteY1135" fmla="*/ 688071 h 3670407"/>
                <a:gd name="connsiteX1136" fmla="*/ 1497913 w 4003589"/>
                <a:gd name="connsiteY1136" fmla="*/ 690892 h 3670407"/>
                <a:gd name="connsiteX1137" fmla="*/ 1498526 w 4003589"/>
                <a:gd name="connsiteY1137" fmla="*/ 691995 h 3670407"/>
                <a:gd name="connsiteX1138" fmla="*/ 1499630 w 4003589"/>
                <a:gd name="connsiteY1138" fmla="*/ 692609 h 3670407"/>
                <a:gd name="connsiteX1139" fmla="*/ 1501224 w 4003589"/>
                <a:gd name="connsiteY1139" fmla="*/ 692609 h 3670407"/>
                <a:gd name="connsiteX1140" fmla="*/ 1503186 w 4003589"/>
                <a:gd name="connsiteY1140" fmla="*/ 692241 h 3670407"/>
                <a:gd name="connsiteX1141" fmla="*/ 1505025 w 4003589"/>
                <a:gd name="connsiteY1141" fmla="*/ 691627 h 3670407"/>
                <a:gd name="connsiteX1142" fmla="*/ 1506987 w 4003589"/>
                <a:gd name="connsiteY1142" fmla="*/ 690769 h 3670407"/>
                <a:gd name="connsiteX1143" fmla="*/ 1509072 w 4003589"/>
                <a:gd name="connsiteY1143" fmla="*/ 689543 h 3670407"/>
                <a:gd name="connsiteX1144" fmla="*/ 1511157 w 4003589"/>
                <a:gd name="connsiteY1144" fmla="*/ 688071 h 3670407"/>
                <a:gd name="connsiteX1145" fmla="*/ 1515449 w 4003589"/>
                <a:gd name="connsiteY1145" fmla="*/ 684270 h 3670407"/>
                <a:gd name="connsiteX1146" fmla="*/ 1518760 w 4003589"/>
                <a:gd name="connsiteY1146" fmla="*/ 680346 h 3670407"/>
                <a:gd name="connsiteX1147" fmla="*/ 1520599 w 4003589"/>
                <a:gd name="connsiteY1147" fmla="*/ 676789 h 3670407"/>
                <a:gd name="connsiteX1148" fmla="*/ 1520722 w 4003589"/>
                <a:gd name="connsiteY1148" fmla="*/ 673969 h 3670407"/>
                <a:gd name="connsiteX1149" fmla="*/ 1520109 w 4003589"/>
                <a:gd name="connsiteY1149" fmla="*/ 672865 h 3670407"/>
                <a:gd name="connsiteX1150" fmla="*/ 1519005 w 4003589"/>
                <a:gd name="connsiteY1150" fmla="*/ 672252 h 3670407"/>
                <a:gd name="connsiteX1151" fmla="*/ 1517411 w 4003589"/>
                <a:gd name="connsiteY1151" fmla="*/ 672252 h 3670407"/>
                <a:gd name="connsiteX1152" fmla="*/ 1515449 w 4003589"/>
                <a:gd name="connsiteY1152" fmla="*/ 672620 h 3670407"/>
                <a:gd name="connsiteX1153" fmla="*/ 3659493 w 4003589"/>
                <a:gd name="connsiteY1153" fmla="*/ 109508 h 3670407"/>
                <a:gd name="connsiteX1154" fmla="*/ 3656182 w 4003589"/>
                <a:gd name="connsiteY1154" fmla="*/ 110611 h 3670407"/>
                <a:gd name="connsiteX1155" fmla="*/ 3652749 w 4003589"/>
                <a:gd name="connsiteY1155" fmla="*/ 112206 h 3670407"/>
                <a:gd name="connsiteX1156" fmla="*/ 3649315 w 4003589"/>
                <a:gd name="connsiteY1156" fmla="*/ 114168 h 3670407"/>
                <a:gd name="connsiteX1157" fmla="*/ 3646004 w 4003589"/>
                <a:gd name="connsiteY1157" fmla="*/ 116498 h 3670407"/>
                <a:gd name="connsiteX1158" fmla="*/ 3640976 w 4003589"/>
                <a:gd name="connsiteY1158" fmla="*/ 121403 h 3670407"/>
                <a:gd name="connsiteX1159" fmla="*/ 3638156 w 4003589"/>
                <a:gd name="connsiteY1159" fmla="*/ 126063 h 3670407"/>
                <a:gd name="connsiteX1160" fmla="*/ 3637665 w 4003589"/>
                <a:gd name="connsiteY1160" fmla="*/ 130109 h 3670407"/>
                <a:gd name="connsiteX1161" fmla="*/ 3639750 w 4003589"/>
                <a:gd name="connsiteY1161" fmla="*/ 132807 h 3670407"/>
                <a:gd name="connsiteX1162" fmla="*/ 3641589 w 4003589"/>
                <a:gd name="connsiteY1162" fmla="*/ 133543 h 3670407"/>
                <a:gd name="connsiteX1163" fmla="*/ 3643797 w 4003589"/>
                <a:gd name="connsiteY1163" fmla="*/ 133788 h 3670407"/>
                <a:gd name="connsiteX1164" fmla="*/ 3646372 w 4003589"/>
                <a:gd name="connsiteY1164" fmla="*/ 133666 h 3670407"/>
                <a:gd name="connsiteX1165" fmla="*/ 3649192 w 4003589"/>
                <a:gd name="connsiteY1165" fmla="*/ 133053 h 3670407"/>
                <a:gd name="connsiteX1166" fmla="*/ 3652503 w 4003589"/>
                <a:gd name="connsiteY1166" fmla="*/ 131949 h 3670407"/>
                <a:gd name="connsiteX1167" fmla="*/ 3655937 w 4003589"/>
                <a:gd name="connsiteY1167" fmla="*/ 130355 h 3670407"/>
                <a:gd name="connsiteX1168" fmla="*/ 3659371 w 4003589"/>
                <a:gd name="connsiteY1168" fmla="*/ 128393 h 3670407"/>
                <a:gd name="connsiteX1169" fmla="*/ 3662682 w 4003589"/>
                <a:gd name="connsiteY1169" fmla="*/ 126063 h 3670407"/>
                <a:gd name="connsiteX1170" fmla="*/ 3667710 w 4003589"/>
                <a:gd name="connsiteY1170" fmla="*/ 121157 h 3670407"/>
                <a:gd name="connsiteX1171" fmla="*/ 3670530 w 4003589"/>
                <a:gd name="connsiteY1171" fmla="*/ 116498 h 3670407"/>
                <a:gd name="connsiteX1172" fmla="*/ 3671020 w 4003589"/>
                <a:gd name="connsiteY1172" fmla="*/ 112451 h 3670407"/>
                <a:gd name="connsiteX1173" fmla="*/ 3668936 w 4003589"/>
                <a:gd name="connsiteY1173" fmla="*/ 109753 h 3670407"/>
                <a:gd name="connsiteX1174" fmla="*/ 3667096 w 4003589"/>
                <a:gd name="connsiteY1174" fmla="*/ 109017 h 3670407"/>
                <a:gd name="connsiteX1175" fmla="*/ 3664889 w 4003589"/>
                <a:gd name="connsiteY1175" fmla="*/ 108772 h 3670407"/>
                <a:gd name="connsiteX1176" fmla="*/ 3662314 w 4003589"/>
                <a:gd name="connsiteY1176" fmla="*/ 109017 h 3670407"/>
                <a:gd name="connsiteX1177" fmla="*/ 3659493 w 4003589"/>
                <a:gd name="connsiteY1177" fmla="*/ 109630 h 3670407"/>
                <a:gd name="connsiteX1178" fmla="*/ 1469831 w 4003589"/>
                <a:gd name="connsiteY1178" fmla="*/ 706711 h 3670407"/>
                <a:gd name="connsiteX1179" fmla="*/ 1467991 w 4003589"/>
                <a:gd name="connsiteY1179" fmla="*/ 707324 h 3670407"/>
                <a:gd name="connsiteX1180" fmla="*/ 1466029 w 4003589"/>
                <a:gd name="connsiteY1180" fmla="*/ 708305 h 3670407"/>
                <a:gd name="connsiteX1181" fmla="*/ 1463944 w 4003589"/>
                <a:gd name="connsiteY1181" fmla="*/ 709531 h 3670407"/>
                <a:gd name="connsiteX1182" fmla="*/ 1461737 w 4003589"/>
                <a:gd name="connsiteY1182" fmla="*/ 711003 h 3670407"/>
                <a:gd name="connsiteX1183" fmla="*/ 1457445 w 4003589"/>
                <a:gd name="connsiteY1183" fmla="*/ 714804 h 3670407"/>
                <a:gd name="connsiteX1184" fmla="*/ 1454257 w 4003589"/>
                <a:gd name="connsiteY1184" fmla="*/ 718728 h 3670407"/>
                <a:gd name="connsiteX1185" fmla="*/ 1452417 w 4003589"/>
                <a:gd name="connsiteY1185" fmla="*/ 722285 h 3670407"/>
                <a:gd name="connsiteX1186" fmla="*/ 1452417 w 4003589"/>
                <a:gd name="connsiteY1186" fmla="*/ 725105 h 3670407"/>
                <a:gd name="connsiteX1187" fmla="*/ 1453153 w 4003589"/>
                <a:gd name="connsiteY1187" fmla="*/ 726086 h 3670407"/>
                <a:gd name="connsiteX1188" fmla="*/ 1454257 w 4003589"/>
                <a:gd name="connsiteY1188" fmla="*/ 726577 h 3670407"/>
                <a:gd name="connsiteX1189" fmla="*/ 1455728 w 4003589"/>
                <a:gd name="connsiteY1189" fmla="*/ 726577 h 3670407"/>
                <a:gd name="connsiteX1190" fmla="*/ 1457568 w 4003589"/>
                <a:gd name="connsiteY1190" fmla="*/ 726209 h 3670407"/>
                <a:gd name="connsiteX1191" fmla="*/ 1459407 w 4003589"/>
                <a:gd name="connsiteY1191" fmla="*/ 725596 h 3670407"/>
                <a:gd name="connsiteX1192" fmla="*/ 1461492 w 4003589"/>
                <a:gd name="connsiteY1192" fmla="*/ 724615 h 3670407"/>
                <a:gd name="connsiteX1193" fmla="*/ 1463699 w 4003589"/>
                <a:gd name="connsiteY1193" fmla="*/ 723388 h 3670407"/>
                <a:gd name="connsiteX1194" fmla="*/ 1465907 w 4003589"/>
                <a:gd name="connsiteY1194" fmla="*/ 721794 h 3670407"/>
                <a:gd name="connsiteX1195" fmla="*/ 1470198 w 4003589"/>
                <a:gd name="connsiteY1195" fmla="*/ 717993 h 3670407"/>
                <a:gd name="connsiteX1196" fmla="*/ 1473387 w 4003589"/>
                <a:gd name="connsiteY1196" fmla="*/ 714069 h 3670407"/>
                <a:gd name="connsiteX1197" fmla="*/ 1475104 w 4003589"/>
                <a:gd name="connsiteY1197" fmla="*/ 710512 h 3670407"/>
                <a:gd name="connsiteX1198" fmla="*/ 1475104 w 4003589"/>
                <a:gd name="connsiteY1198" fmla="*/ 707692 h 3670407"/>
                <a:gd name="connsiteX1199" fmla="*/ 1474368 w 4003589"/>
                <a:gd name="connsiteY1199" fmla="*/ 706711 h 3670407"/>
                <a:gd name="connsiteX1200" fmla="*/ 1473264 w 4003589"/>
                <a:gd name="connsiteY1200" fmla="*/ 706220 h 3670407"/>
                <a:gd name="connsiteX1201" fmla="*/ 1471670 w 4003589"/>
                <a:gd name="connsiteY1201" fmla="*/ 706220 h 3670407"/>
                <a:gd name="connsiteX1202" fmla="*/ 1469831 w 4003589"/>
                <a:gd name="connsiteY1202" fmla="*/ 706588 h 3670407"/>
                <a:gd name="connsiteX1203" fmla="*/ 3692235 w 4003589"/>
                <a:gd name="connsiteY1203" fmla="*/ 129128 h 3670407"/>
                <a:gd name="connsiteX1204" fmla="*/ 3688924 w 4003589"/>
                <a:gd name="connsiteY1204" fmla="*/ 130232 h 3670407"/>
                <a:gd name="connsiteX1205" fmla="*/ 3685613 w 4003589"/>
                <a:gd name="connsiteY1205" fmla="*/ 131704 h 3670407"/>
                <a:gd name="connsiteX1206" fmla="*/ 3682302 w 4003589"/>
                <a:gd name="connsiteY1206" fmla="*/ 133666 h 3670407"/>
                <a:gd name="connsiteX1207" fmla="*/ 3679114 w 4003589"/>
                <a:gd name="connsiteY1207" fmla="*/ 135996 h 3670407"/>
                <a:gd name="connsiteX1208" fmla="*/ 3673963 w 4003589"/>
                <a:gd name="connsiteY1208" fmla="*/ 140901 h 3670407"/>
                <a:gd name="connsiteX1209" fmla="*/ 3670898 w 4003589"/>
                <a:gd name="connsiteY1209" fmla="*/ 145683 h 3670407"/>
                <a:gd name="connsiteX1210" fmla="*/ 3670162 w 4003589"/>
                <a:gd name="connsiteY1210" fmla="*/ 149853 h 3670407"/>
                <a:gd name="connsiteX1211" fmla="*/ 3672124 w 4003589"/>
                <a:gd name="connsiteY1211" fmla="*/ 152796 h 3670407"/>
                <a:gd name="connsiteX1212" fmla="*/ 3673963 w 4003589"/>
                <a:gd name="connsiteY1212" fmla="*/ 153654 h 3670407"/>
                <a:gd name="connsiteX1213" fmla="*/ 3676293 w 4003589"/>
                <a:gd name="connsiteY1213" fmla="*/ 154022 h 3670407"/>
                <a:gd name="connsiteX1214" fmla="*/ 3678991 w 4003589"/>
                <a:gd name="connsiteY1214" fmla="*/ 153899 h 3670407"/>
                <a:gd name="connsiteX1215" fmla="*/ 3681935 w 4003589"/>
                <a:gd name="connsiteY1215" fmla="*/ 153286 h 3670407"/>
                <a:gd name="connsiteX1216" fmla="*/ 3685245 w 4003589"/>
                <a:gd name="connsiteY1216" fmla="*/ 152183 h 3670407"/>
                <a:gd name="connsiteX1217" fmla="*/ 3688556 w 4003589"/>
                <a:gd name="connsiteY1217" fmla="*/ 150711 h 3670407"/>
                <a:gd name="connsiteX1218" fmla="*/ 3691867 w 4003589"/>
                <a:gd name="connsiteY1218" fmla="*/ 148872 h 3670407"/>
                <a:gd name="connsiteX1219" fmla="*/ 3695178 w 4003589"/>
                <a:gd name="connsiteY1219" fmla="*/ 146542 h 3670407"/>
                <a:gd name="connsiteX1220" fmla="*/ 3700451 w 4003589"/>
                <a:gd name="connsiteY1220" fmla="*/ 141636 h 3670407"/>
                <a:gd name="connsiteX1221" fmla="*/ 3703517 w 4003589"/>
                <a:gd name="connsiteY1221" fmla="*/ 136854 h 3670407"/>
                <a:gd name="connsiteX1222" fmla="*/ 3704130 w 4003589"/>
                <a:gd name="connsiteY1222" fmla="*/ 132685 h 3670407"/>
                <a:gd name="connsiteX1223" fmla="*/ 3702168 w 4003589"/>
                <a:gd name="connsiteY1223" fmla="*/ 129741 h 3670407"/>
                <a:gd name="connsiteX1224" fmla="*/ 3700329 w 4003589"/>
                <a:gd name="connsiteY1224" fmla="*/ 129006 h 3670407"/>
                <a:gd name="connsiteX1225" fmla="*/ 3697999 w 4003589"/>
                <a:gd name="connsiteY1225" fmla="*/ 128760 h 3670407"/>
                <a:gd name="connsiteX1226" fmla="*/ 3695301 w 4003589"/>
                <a:gd name="connsiteY1226" fmla="*/ 128883 h 3670407"/>
                <a:gd name="connsiteX1227" fmla="*/ 3692358 w 4003589"/>
                <a:gd name="connsiteY1227" fmla="*/ 129496 h 3670407"/>
                <a:gd name="connsiteX1228" fmla="*/ 1424580 w 4003589"/>
                <a:gd name="connsiteY1228" fmla="*/ 741292 h 3670407"/>
                <a:gd name="connsiteX1229" fmla="*/ 1422619 w 4003589"/>
                <a:gd name="connsiteY1229" fmla="*/ 741905 h 3670407"/>
                <a:gd name="connsiteX1230" fmla="*/ 1420534 w 4003589"/>
                <a:gd name="connsiteY1230" fmla="*/ 742886 h 3670407"/>
                <a:gd name="connsiteX1231" fmla="*/ 1418326 w 4003589"/>
                <a:gd name="connsiteY1231" fmla="*/ 744235 h 3670407"/>
                <a:gd name="connsiteX1232" fmla="*/ 1415996 w 4003589"/>
                <a:gd name="connsiteY1232" fmla="*/ 745829 h 3670407"/>
                <a:gd name="connsiteX1233" fmla="*/ 1411827 w 4003589"/>
                <a:gd name="connsiteY1233" fmla="*/ 749631 h 3670407"/>
                <a:gd name="connsiteX1234" fmla="*/ 1408761 w 4003589"/>
                <a:gd name="connsiteY1234" fmla="*/ 753555 h 3670407"/>
                <a:gd name="connsiteX1235" fmla="*/ 1407045 w 4003589"/>
                <a:gd name="connsiteY1235" fmla="*/ 757111 h 3670407"/>
                <a:gd name="connsiteX1236" fmla="*/ 1407045 w 4003589"/>
                <a:gd name="connsiteY1236" fmla="*/ 759809 h 3670407"/>
                <a:gd name="connsiteX1237" fmla="*/ 1407780 w 4003589"/>
                <a:gd name="connsiteY1237" fmla="*/ 760668 h 3670407"/>
                <a:gd name="connsiteX1238" fmla="*/ 1408884 w 4003589"/>
                <a:gd name="connsiteY1238" fmla="*/ 761158 h 3670407"/>
                <a:gd name="connsiteX1239" fmla="*/ 1410356 w 4003589"/>
                <a:gd name="connsiteY1239" fmla="*/ 761158 h 3670407"/>
                <a:gd name="connsiteX1240" fmla="*/ 1412195 w 4003589"/>
                <a:gd name="connsiteY1240" fmla="*/ 760790 h 3670407"/>
                <a:gd name="connsiteX1241" fmla="*/ 1414157 w 4003589"/>
                <a:gd name="connsiteY1241" fmla="*/ 760177 h 3670407"/>
                <a:gd name="connsiteX1242" fmla="*/ 1416242 w 4003589"/>
                <a:gd name="connsiteY1242" fmla="*/ 759196 h 3670407"/>
                <a:gd name="connsiteX1243" fmla="*/ 1418449 w 4003589"/>
                <a:gd name="connsiteY1243" fmla="*/ 757847 h 3670407"/>
                <a:gd name="connsiteX1244" fmla="*/ 1420779 w 4003589"/>
                <a:gd name="connsiteY1244" fmla="*/ 756253 h 3670407"/>
                <a:gd name="connsiteX1245" fmla="*/ 1424948 w 4003589"/>
                <a:gd name="connsiteY1245" fmla="*/ 752451 h 3670407"/>
                <a:gd name="connsiteX1246" fmla="*/ 1428014 w 4003589"/>
                <a:gd name="connsiteY1246" fmla="*/ 748527 h 3670407"/>
                <a:gd name="connsiteX1247" fmla="*/ 1429731 w 4003589"/>
                <a:gd name="connsiteY1247" fmla="*/ 744971 h 3670407"/>
                <a:gd name="connsiteX1248" fmla="*/ 1429731 w 4003589"/>
                <a:gd name="connsiteY1248" fmla="*/ 742273 h 3670407"/>
                <a:gd name="connsiteX1249" fmla="*/ 1428995 w 4003589"/>
                <a:gd name="connsiteY1249" fmla="*/ 741415 h 3670407"/>
                <a:gd name="connsiteX1250" fmla="*/ 1427892 w 4003589"/>
                <a:gd name="connsiteY1250" fmla="*/ 740924 h 3670407"/>
                <a:gd name="connsiteX1251" fmla="*/ 1426420 w 4003589"/>
                <a:gd name="connsiteY1251" fmla="*/ 740924 h 3670407"/>
                <a:gd name="connsiteX1252" fmla="*/ 1424580 w 4003589"/>
                <a:gd name="connsiteY1252" fmla="*/ 741292 h 3670407"/>
                <a:gd name="connsiteX1253" fmla="*/ 3723506 w 4003589"/>
                <a:gd name="connsiteY1253" fmla="*/ 150589 h 3670407"/>
                <a:gd name="connsiteX1254" fmla="*/ 3720317 w 4003589"/>
                <a:gd name="connsiteY1254" fmla="*/ 151569 h 3670407"/>
                <a:gd name="connsiteX1255" fmla="*/ 3717129 w 4003589"/>
                <a:gd name="connsiteY1255" fmla="*/ 153041 h 3670407"/>
                <a:gd name="connsiteX1256" fmla="*/ 3713818 w 4003589"/>
                <a:gd name="connsiteY1256" fmla="*/ 154880 h 3670407"/>
                <a:gd name="connsiteX1257" fmla="*/ 3710630 w 4003589"/>
                <a:gd name="connsiteY1257" fmla="*/ 157088 h 3670407"/>
                <a:gd name="connsiteX1258" fmla="*/ 3705234 w 4003589"/>
                <a:gd name="connsiteY1258" fmla="*/ 161993 h 3670407"/>
                <a:gd name="connsiteX1259" fmla="*/ 3701923 w 4003589"/>
                <a:gd name="connsiteY1259" fmla="*/ 166898 h 3670407"/>
                <a:gd name="connsiteX1260" fmla="*/ 3701065 w 4003589"/>
                <a:gd name="connsiteY1260" fmla="*/ 171190 h 3670407"/>
                <a:gd name="connsiteX1261" fmla="*/ 3702781 w 4003589"/>
                <a:gd name="connsiteY1261" fmla="*/ 174256 h 3670407"/>
                <a:gd name="connsiteX1262" fmla="*/ 3704621 w 4003589"/>
                <a:gd name="connsiteY1262" fmla="*/ 175114 h 3670407"/>
                <a:gd name="connsiteX1263" fmla="*/ 3706951 w 4003589"/>
                <a:gd name="connsiteY1263" fmla="*/ 175482 h 3670407"/>
                <a:gd name="connsiteX1264" fmla="*/ 3709771 w 4003589"/>
                <a:gd name="connsiteY1264" fmla="*/ 175359 h 3670407"/>
                <a:gd name="connsiteX1265" fmla="*/ 3712837 w 4003589"/>
                <a:gd name="connsiteY1265" fmla="*/ 174746 h 3670407"/>
                <a:gd name="connsiteX1266" fmla="*/ 3716025 w 4003589"/>
                <a:gd name="connsiteY1266" fmla="*/ 173765 h 3670407"/>
                <a:gd name="connsiteX1267" fmla="*/ 3719336 w 4003589"/>
                <a:gd name="connsiteY1267" fmla="*/ 172294 h 3670407"/>
                <a:gd name="connsiteX1268" fmla="*/ 3722647 w 4003589"/>
                <a:gd name="connsiteY1268" fmla="*/ 170454 h 3670407"/>
                <a:gd name="connsiteX1269" fmla="*/ 3725836 w 4003589"/>
                <a:gd name="connsiteY1269" fmla="*/ 168247 h 3670407"/>
                <a:gd name="connsiteX1270" fmla="*/ 3731231 w 4003589"/>
                <a:gd name="connsiteY1270" fmla="*/ 163342 h 3670407"/>
                <a:gd name="connsiteX1271" fmla="*/ 3734420 w 4003589"/>
                <a:gd name="connsiteY1271" fmla="*/ 158437 h 3670407"/>
                <a:gd name="connsiteX1272" fmla="*/ 3735278 w 4003589"/>
                <a:gd name="connsiteY1272" fmla="*/ 154267 h 3670407"/>
                <a:gd name="connsiteX1273" fmla="*/ 3733438 w 4003589"/>
                <a:gd name="connsiteY1273" fmla="*/ 151202 h 3670407"/>
                <a:gd name="connsiteX1274" fmla="*/ 3731599 w 4003589"/>
                <a:gd name="connsiteY1274" fmla="*/ 150220 h 3670407"/>
                <a:gd name="connsiteX1275" fmla="*/ 3729269 w 4003589"/>
                <a:gd name="connsiteY1275" fmla="*/ 149853 h 3670407"/>
                <a:gd name="connsiteX1276" fmla="*/ 3726449 w 4003589"/>
                <a:gd name="connsiteY1276" fmla="*/ 149975 h 3670407"/>
                <a:gd name="connsiteX1277" fmla="*/ 3723383 w 4003589"/>
                <a:gd name="connsiteY1277" fmla="*/ 150589 h 3670407"/>
                <a:gd name="connsiteX1278" fmla="*/ 1379576 w 4003589"/>
                <a:gd name="connsiteY1278" fmla="*/ 776364 h 3670407"/>
                <a:gd name="connsiteX1279" fmla="*/ 1377614 w 4003589"/>
                <a:gd name="connsiteY1279" fmla="*/ 777100 h 3670407"/>
                <a:gd name="connsiteX1280" fmla="*/ 1375406 w 4003589"/>
                <a:gd name="connsiteY1280" fmla="*/ 778203 h 3670407"/>
                <a:gd name="connsiteX1281" fmla="*/ 1373076 w 4003589"/>
                <a:gd name="connsiteY1281" fmla="*/ 779552 h 3670407"/>
                <a:gd name="connsiteX1282" fmla="*/ 1370746 w 4003589"/>
                <a:gd name="connsiteY1282" fmla="*/ 781269 h 3670407"/>
                <a:gd name="connsiteX1283" fmla="*/ 1366577 w 4003589"/>
                <a:gd name="connsiteY1283" fmla="*/ 785071 h 3670407"/>
                <a:gd name="connsiteX1284" fmla="*/ 1363634 w 4003589"/>
                <a:gd name="connsiteY1284" fmla="*/ 788995 h 3670407"/>
                <a:gd name="connsiteX1285" fmla="*/ 1362040 w 4003589"/>
                <a:gd name="connsiteY1285" fmla="*/ 792428 h 3670407"/>
                <a:gd name="connsiteX1286" fmla="*/ 1362040 w 4003589"/>
                <a:gd name="connsiteY1286" fmla="*/ 795126 h 3670407"/>
                <a:gd name="connsiteX1287" fmla="*/ 1362776 w 4003589"/>
                <a:gd name="connsiteY1287" fmla="*/ 795985 h 3670407"/>
                <a:gd name="connsiteX1288" fmla="*/ 1363879 w 4003589"/>
                <a:gd name="connsiteY1288" fmla="*/ 796475 h 3670407"/>
                <a:gd name="connsiteX1289" fmla="*/ 1365351 w 4003589"/>
                <a:gd name="connsiteY1289" fmla="*/ 796475 h 3670407"/>
                <a:gd name="connsiteX1290" fmla="*/ 1367068 w 4003589"/>
                <a:gd name="connsiteY1290" fmla="*/ 796230 h 3670407"/>
                <a:gd name="connsiteX1291" fmla="*/ 1369030 w 4003589"/>
                <a:gd name="connsiteY1291" fmla="*/ 795494 h 3670407"/>
                <a:gd name="connsiteX1292" fmla="*/ 1371237 w 4003589"/>
                <a:gd name="connsiteY1292" fmla="*/ 794391 h 3670407"/>
                <a:gd name="connsiteX1293" fmla="*/ 1373567 w 4003589"/>
                <a:gd name="connsiteY1293" fmla="*/ 793042 h 3670407"/>
                <a:gd name="connsiteX1294" fmla="*/ 1375897 w 4003589"/>
                <a:gd name="connsiteY1294" fmla="*/ 791325 h 3670407"/>
                <a:gd name="connsiteX1295" fmla="*/ 1380066 w 4003589"/>
                <a:gd name="connsiteY1295" fmla="*/ 787523 h 3670407"/>
                <a:gd name="connsiteX1296" fmla="*/ 1383009 w 4003589"/>
                <a:gd name="connsiteY1296" fmla="*/ 783599 h 3670407"/>
                <a:gd name="connsiteX1297" fmla="*/ 1384604 w 4003589"/>
                <a:gd name="connsiteY1297" fmla="*/ 780166 h 3670407"/>
                <a:gd name="connsiteX1298" fmla="*/ 1384481 w 4003589"/>
                <a:gd name="connsiteY1298" fmla="*/ 777590 h 3670407"/>
                <a:gd name="connsiteX1299" fmla="*/ 1383745 w 4003589"/>
                <a:gd name="connsiteY1299" fmla="*/ 776732 h 3670407"/>
                <a:gd name="connsiteX1300" fmla="*/ 1382641 w 4003589"/>
                <a:gd name="connsiteY1300" fmla="*/ 776364 h 3670407"/>
                <a:gd name="connsiteX1301" fmla="*/ 1381170 w 4003589"/>
                <a:gd name="connsiteY1301" fmla="*/ 776364 h 3670407"/>
                <a:gd name="connsiteX1302" fmla="*/ 1379453 w 4003589"/>
                <a:gd name="connsiteY1302" fmla="*/ 776732 h 3670407"/>
                <a:gd name="connsiteX1303" fmla="*/ 3753304 w 4003589"/>
                <a:gd name="connsiteY1303" fmla="*/ 173765 h 3670407"/>
                <a:gd name="connsiteX1304" fmla="*/ 3750239 w 4003589"/>
                <a:gd name="connsiteY1304" fmla="*/ 174746 h 3670407"/>
                <a:gd name="connsiteX1305" fmla="*/ 3747050 w 4003589"/>
                <a:gd name="connsiteY1305" fmla="*/ 176095 h 3670407"/>
                <a:gd name="connsiteX1306" fmla="*/ 3743862 w 4003589"/>
                <a:gd name="connsiteY1306" fmla="*/ 177812 h 3670407"/>
                <a:gd name="connsiteX1307" fmla="*/ 3740796 w 4003589"/>
                <a:gd name="connsiteY1307" fmla="*/ 179897 h 3670407"/>
                <a:gd name="connsiteX1308" fmla="*/ 3735278 w 4003589"/>
                <a:gd name="connsiteY1308" fmla="*/ 184802 h 3670407"/>
                <a:gd name="connsiteX1309" fmla="*/ 3731844 w 4003589"/>
                <a:gd name="connsiteY1309" fmla="*/ 189707 h 3670407"/>
                <a:gd name="connsiteX1310" fmla="*/ 3730741 w 4003589"/>
                <a:gd name="connsiteY1310" fmla="*/ 194122 h 3670407"/>
                <a:gd name="connsiteX1311" fmla="*/ 3732335 w 4003589"/>
                <a:gd name="connsiteY1311" fmla="*/ 197433 h 3670407"/>
                <a:gd name="connsiteX1312" fmla="*/ 3734297 w 4003589"/>
                <a:gd name="connsiteY1312" fmla="*/ 198414 h 3670407"/>
                <a:gd name="connsiteX1313" fmla="*/ 3736750 w 4003589"/>
                <a:gd name="connsiteY1313" fmla="*/ 198904 h 3670407"/>
                <a:gd name="connsiteX1314" fmla="*/ 3739693 w 4003589"/>
                <a:gd name="connsiteY1314" fmla="*/ 198904 h 3670407"/>
                <a:gd name="connsiteX1315" fmla="*/ 3742881 w 4003589"/>
                <a:gd name="connsiteY1315" fmla="*/ 198291 h 3670407"/>
                <a:gd name="connsiteX1316" fmla="*/ 3745947 w 4003589"/>
                <a:gd name="connsiteY1316" fmla="*/ 197310 h 3670407"/>
                <a:gd name="connsiteX1317" fmla="*/ 3749135 w 4003589"/>
                <a:gd name="connsiteY1317" fmla="*/ 195961 h 3670407"/>
                <a:gd name="connsiteX1318" fmla="*/ 3752323 w 4003589"/>
                <a:gd name="connsiteY1318" fmla="*/ 194244 h 3670407"/>
                <a:gd name="connsiteX1319" fmla="*/ 3755389 w 4003589"/>
                <a:gd name="connsiteY1319" fmla="*/ 192160 h 3670407"/>
                <a:gd name="connsiteX1320" fmla="*/ 3760908 w 4003589"/>
                <a:gd name="connsiteY1320" fmla="*/ 187254 h 3670407"/>
                <a:gd name="connsiteX1321" fmla="*/ 3764341 w 4003589"/>
                <a:gd name="connsiteY1321" fmla="*/ 182349 h 3670407"/>
                <a:gd name="connsiteX1322" fmla="*/ 3765445 w 4003589"/>
                <a:gd name="connsiteY1322" fmla="*/ 177935 h 3670407"/>
                <a:gd name="connsiteX1323" fmla="*/ 3763851 w 4003589"/>
                <a:gd name="connsiteY1323" fmla="*/ 174624 h 3670407"/>
                <a:gd name="connsiteX1324" fmla="*/ 3761888 w 4003589"/>
                <a:gd name="connsiteY1324" fmla="*/ 173643 h 3670407"/>
                <a:gd name="connsiteX1325" fmla="*/ 3759436 w 4003589"/>
                <a:gd name="connsiteY1325" fmla="*/ 173152 h 3670407"/>
                <a:gd name="connsiteX1326" fmla="*/ 3756493 w 4003589"/>
                <a:gd name="connsiteY1326" fmla="*/ 173152 h 3670407"/>
                <a:gd name="connsiteX1327" fmla="*/ 3753304 w 4003589"/>
                <a:gd name="connsiteY1327" fmla="*/ 173765 h 3670407"/>
                <a:gd name="connsiteX1328" fmla="*/ 1334939 w 4003589"/>
                <a:gd name="connsiteY1328" fmla="*/ 812172 h 3670407"/>
                <a:gd name="connsiteX1329" fmla="*/ 1332854 w 4003589"/>
                <a:gd name="connsiteY1329" fmla="*/ 812907 h 3670407"/>
                <a:gd name="connsiteX1330" fmla="*/ 1330647 w 4003589"/>
                <a:gd name="connsiteY1330" fmla="*/ 814011 h 3670407"/>
                <a:gd name="connsiteX1331" fmla="*/ 1328317 w 4003589"/>
                <a:gd name="connsiteY1331" fmla="*/ 815483 h 3670407"/>
                <a:gd name="connsiteX1332" fmla="*/ 1325864 w 4003589"/>
                <a:gd name="connsiteY1332" fmla="*/ 817322 h 3670407"/>
                <a:gd name="connsiteX1333" fmla="*/ 1321695 w 4003589"/>
                <a:gd name="connsiteY1333" fmla="*/ 821246 h 3670407"/>
                <a:gd name="connsiteX1334" fmla="*/ 1318752 w 4003589"/>
                <a:gd name="connsiteY1334" fmla="*/ 825170 h 3670407"/>
                <a:gd name="connsiteX1335" fmla="*/ 1317280 w 4003589"/>
                <a:gd name="connsiteY1335" fmla="*/ 828604 h 3670407"/>
                <a:gd name="connsiteX1336" fmla="*/ 1317525 w 4003589"/>
                <a:gd name="connsiteY1336" fmla="*/ 831179 h 3670407"/>
                <a:gd name="connsiteX1337" fmla="*/ 1318261 w 4003589"/>
                <a:gd name="connsiteY1337" fmla="*/ 831915 h 3670407"/>
                <a:gd name="connsiteX1338" fmla="*/ 1319365 w 4003589"/>
                <a:gd name="connsiteY1338" fmla="*/ 832283 h 3670407"/>
                <a:gd name="connsiteX1339" fmla="*/ 1320714 w 4003589"/>
                <a:gd name="connsiteY1339" fmla="*/ 832283 h 3670407"/>
                <a:gd name="connsiteX1340" fmla="*/ 1322308 w 4003589"/>
                <a:gd name="connsiteY1340" fmla="*/ 832038 h 3670407"/>
                <a:gd name="connsiteX1341" fmla="*/ 1324393 w 4003589"/>
                <a:gd name="connsiteY1341" fmla="*/ 831302 h 3670407"/>
                <a:gd name="connsiteX1342" fmla="*/ 1326600 w 4003589"/>
                <a:gd name="connsiteY1342" fmla="*/ 830198 h 3670407"/>
                <a:gd name="connsiteX1343" fmla="*/ 1328930 w 4003589"/>
                <a:gd name="connsiteY1343" fmla="*/ 828727 h 3670407"/>
                <a:gd name="connsiteX1344" fmla="*/ 1331383 w 4003589"/>
                <a:gd name="connsiteY1344" fmla="*/ 826887 h 3670407"/>
                <a:gd name="connsiteX1345" fmla="*/ 1335429 w 4003589"/>
                <a:gd name="connsiteY1345" fmla="*/ 822963 h 3670407"/>
                <a:gd name="connsiteX1346" fmla="*/ 1338372 w 4003589"/>
                <a:gd name="connsiteY1346" fmla="*/ 819039 h 3670407"/>
                <a:gd name="connsiteX1347" fmla="*/ 1339844 w 4003589"/>
                <a:gd name="connsiteY1347" fmla="*/ 815605 h 3670407"/>
                <a:gd name="connsiteX1348" fmla="*/ 1339599 w 4003589"/>
                <a:gd name="connsiteY1348" fmla="*/ 813030 h 3670407"/>
                <a:gd name="connsiteX1349" fmla="*/ 1338863 w 4003589"/>
                <a:gd name="connsiteY1349" fmla="*/ 812294 h 3670407"/>
                <a:gd name="connsiteX1350" fmla="*/ 1337759 w 4003589"/>
                <a:gd name="connsiteY1350" fmla="*/ 811926 h 3670407"/>
                <a:gd name="connsiteX1351" fmla="*/ 1336410 w 4003589"/>
                <a:gd name="connsiteY1351" fmla="*/ 811926 h 3670407"/>
                <a:gd name="connsiteX1352" fmla="*/ 1334816 w 4003589"/>
                <a:gd name="connsiteY1352" fmla="*/ 812172 h 3670407"/>
                <a:gd name="connsiteX1353" fmla="*/ 3781754 w 4003589"/>
                <a:gd name="connsiteY1353" fmla="*/ 198659 h 3670407"/>
                <a:gd name="connsiteX1354" fmla="*/ 3778811 w 4003589"/>
                <a:gd name="connsiteY1354" fmla="*/ 199640 h 3670407"/>
                <a:gd name="connsiteX1355" fmla="*/ 3775746 w 4003589"/>
                <a:gd name="connsiteY1355" fmla="*/ 200866 h 3670407"/>
                <a:gd name="connsiteX1356" fmla="*/ 3772680 w 4003589"/>
                <a:gd name="connsiteY1356" fmla="*/ 202461 h 3670407"/>
                <a:gd name="connsiteX1357" fmla="*/ 3769614 w 4003589"/>
                <a:gd name="connsiteY1357" fmla="*/ 204423 h 3670407"/>
                <a:gd name="connsiteX1358" fmla="*/ 3763973 w 4003589"/>
                <a:gd name="connsiteY1358" fmla="*/ 209328 h 3670407"/>
                <a:gd name="connsiteX1359" fmla="*/ 3760294 w 4003589"/>
                <a:gd name="connsiteY1359" fmla="*/ 214356 h 3670407"/>
                <a:gd name="connsiteX1360" fmla="*/ 3759068 w 4003589"/>
                <a:gd name="connsiteY1360" fmla="*/ 218770 h 3670407"/>
                <a:gd name="connsiteX1361" fmla="*/ 3760540 w 4003589"/>
                <a:gd name="connsiteY1361" fmla="*/ 222204 h 3670407"/>
                <a:gd name="connsiteX1362" fmla="*/ 3762379 w 4003589"/>
                <a:gd name="connsiteY1362" fmla="*/ 223430 h 3670407"/>
                <a:gd name="connsiteX1363" fmla="*/ 3764831 w 4003589"/>
                <a:gd name="connsiteY1363" fmla="*/ 224043 h 3670407"/>
                <a:gd name="connsiteX1364" fmla="*/ 3767897 w 4003589"/>
                <a:gd name="connsiteY1364" fmla="*/ 224043 h 3670407"/>
                <a:gd name="connsiteX1365" fmla="*/ 3771331 w 4003589"/>
                <a:gd name="connsiteY1365" fmla="*/ 223430 h 3670407"/>
                <a:gd name="connsiteX1366" fmla="*/ 3774274 w 4003589"/>
                <a:gd name="connsiteY1366" fmla="*/ 222449 h 3670407"/>
                <a:gd name="connsiteX1367" fmla="*/ 3777340 w 4003589"/>
                <a:gd name="connsiteY1367" fmla="*/ 221223 h 3670407"/>
                <a:gd name="connsiteX1368" fmla="*/ 3780406 w 4003589"/>
                <a:gd name="connsiteY1368" fmla="*/ 219629 h 3670407"/>
                <a:gd name="connsiteX1369" fmla="*/ 3783471 w 4003589"/>
                <a:gd name="connsiteY1369" fmla="*/ 217666 h 3670407"/>
                <a:gd name="connsiteX1370" fmla="*/ 3789235 w 4003589"/>
                <a:gd name="connsiteY1370" fmla="*/ 212761 h 3670407"/>
                <a:gd name="connsiteX1371" fmla="*/ 3792914 w 4003589"/>
                <a:gd name="connsiteY1371" fmla="*/ 207733 h 3670407"/>
                <a:gd name="connsiteX1372" fmla="*/ 3794140 w 4003589"/>
                <a:gd name="connsiteY1372" fmla="*/ 203196 h 3670407"/>
                <a:gd name="connsiteX1373" fmla="*/ 3792668 w 4003589"/>
                <a:gd name="connsiteY1373" fmla="*/ 199763 h 3670407"/>
                <a:gd name="connsiteX1374" fmla="*/ 3790706 w 4003589"/>
                <a:gd name="connsiteY1374" fmla="*/ 198536 h 3670407"/>
                <a:gd name="connsiteX1375" fmla="*/ 3788131 w 4003589"/>
                <a:gd name="connsiteY1375" fmla="*/ 198046 h 3670407"/>
                <a:gd name="connsiteX1376" fmla="*/ 3785066 w 4003589"/>
                <a:gd name="connsiteY1376" fmla="*/ 198046 h 3670407"/>
                <a:gd name="connsiteX1377" fmla="*/ 3781632 w 4003589"/>
                <a:gd name="connsiteY1377" fmla="*/ 198659 h 3670407"/>
                <a:gd name="connsiteX1378" fmla="*/ 1290792 w 4003589"/>
                <a:gd name="connsiteY1378" fmla="*/ 848347 h 3670407"/>
                <a:gd name="connsiteX1379" fmla="*/ 1288585 w 4003589"/>
                <a:gd name="connsiteY1379" fmla="*/ 849083 h 3670407"/>
                <a:gd name="connsiteX1380" fmla="*/ 1286255 w 4003589"/>
                <a:gd name="connsiteY1380" fmla="*/ 850187 h 3670407"/>
                <a:gd name="connsiteX1381" fmla="*/ 1283803 w 4003589"/>
                <a:gd name="connsiteY1381" fmla="*/ 851781 h 3670407"/>
                <a:gd name="connsiteX1382" fmla="*/ 1281350 w 4003589"/>
                <a:gd name="connsiteY1382" fmla="*/ 853743 h 3670407"/>
                <a:gd name="connsiteX1383" fmla="*/ 1277303 w 4003589"/>
                <a:gd name="connsiteY1383" fmla="*/ 857667 h 3670407"/>
                <a:gd name="connsiteX1384" fmla="*/ 1274483 w 4003589"/>
                <a:gd name="connsiteY1384" fmla="*/ 861591 h 3670407"/>
                <a:gd name="connsiteX1385" fmla="*/ 1273134 w 4003589"/>
                <a:gd name="connsiteY1385" fmla="*/ 865025 h 3670407"/>
                <a:gd name="connsiteX1386" fmla="*/ 1273502 w 4003589"/>
                <a:gd name="connsiteY1386" fmla="*/ 867600 h 3670407"/>
                <a:gd name="connsiteX1387" fmla="*/ 1274237 w 4003589"/>
                <a:gd name="connsiteY1387" fmla="*/ 868213 h 3670407"/>
                <a:gd name="connsiteX1388" fmla="*/ 1275341 w 4003589"/>
                <a:gd name="connsiteY1388" fmla="*/ 868581 h 3670407"/>
                <a:gd name="connsiteX1389" fmla="*/ 1276690 w 4003589"/>
                <a:gd name="connsiteY1389" fmla="*/ 868581 h 3670407"/>
                <a:gd name="connsiteX1390" fmla="*/ 1278284 w 4003589"/>
                <a:gd name="connsiteY1390" fmla="*/ 868336 h 3670407"/>
                <a:gd name="connsiteX1391" fmla="*/ 1280491 w 4003589"/>
                <a:gd name="connsiteY1391" fmla="*/ 867600 h 3670407"/>
                <a:gd name="connsiteX1392" fmla="*/ 1282821 w 4003589"/>
                <a:gd name="connsiteY1392" fmla="*/ 866496 h 3670407"/>
                <a:gd name="connsiteX1393" fmla="*/ 1285274 w 4003589"/>
                <a:gd name="connsiteY1393" fmla="*/ 864902 h 3670407"/>
                <a:gd name="connsiteX1394" fmla="*/ 1287849 w 4003589"/>
                <a:gd name="connsiteY1394" fmla="*/ 862940 h 3670407"/>
                <a:gd name="connsiteX1395" fmla="*/ 1291896 w 4003589"/>
                <a:gd name="connsiteY1395" fmla="*/ 859016 h 3670407"/>
                <a:gd name="connsiteX1396" fmla="*/ 1294716 w 4003589"/>
                <a:gd name="connsiteY1396" fmla="*/ 855092 h 3670407"/>
                <a:gd name="connsiteX1397" fmla="*/ 1296065 w 4003589"/>
                <a:gd name="connsiteY1397" fmla="*/ 851658 h 3670407"/>
                <a:gd name="connsiteX1398" fmla="*/ 1295698 w 4003589"/>
                <a:gd name="connsiteY1398" fmla="*/ 849206 h 3670407"/>
                <a:gd name="connsiteX1399" fmla="*/ 1294962 w 4003589"/>
                <a:gd name="connsiteY1399" fmla="*/ 848593 h 3670407"/>
                <a:gd name="connsiteX1400" fmla="*/ 1293858 w 4003589"/>
                <a:gd name="connsiteY1400" fmla="*/ 848225 h 3670407"/>
                <a:gd name="connsiteX1401" fmla="*/ 1292509 w 4003589"/>
                <a:gd name="connsiteY1401" fmla="*/ 848225 h 3670407"/>
                <a:gd name="connsiteX1402" fmla="*/ 1290915 w 4003589"/>
                <a:gd name="connsiteY1402" fmla="*/ 848470 h 3670407"/>
                <a:gd name="connsiteX1403" fmla="*/ 3808733 w 4003589"/>
                <a:gd name="connsiteY1403" fmla="*/ 225392 h 3670407"/>
                <a:gd name="connsiteX1404" fmla="*/ 3805912 w 4003589"/>
                <a:gd name="connsiteY1404" fmla="*/ 226251 h 3670407"/>
                <a:gd name="connsiteX1405" fmla="*/ 3802969 w 4003589"/>
                <a:gd name="connsiteY1405" fmla="*/ 227477 h 3670407"/>
                <a:gd name="connsiteX1406" fmla="*/ 3800026 w 4003589"/>
                <a:gd name="connsiteY1406" fmla="*/ 228948 h 3670407"/>
                <a:gd name="connsiteX1407" fmla="*/ 3797083 w 4003589"/>
                <a:gd name="connsiteY1407" fmla="*/ 230788 h 3670407"/>
                <a:gd name="connsiteX1408" fmla="*/ 3791197 w 4003589"/>
                <a:gd name="connsiteY1408" fmla="*/ 235693 h 3670407"/>
                <a:gd name="connsiteX1409" fmla="*/ 3787395 w 4003589"/>
                <a:gd name="connsiteY1409" fmla="*/ 240721 h 3670407"/>
                <a:gd name="connsiteX1410" fmla="*/ 3785924 w 4003589"/>
                <a:gd name="connsiteY1410" fmla="*/ 245381 h 3670407"/>
                <a:gd name="connsiteX1411" fmla="*/ 3787150 w 4003589"/>
                <a:gd name="connsiteY1411" fmla="*/ 248937 h 3670407"/>
                <a:gd name="connsiteX1412" fmla="*/ 3789112 w 4003589"/>
                <a:gd name="connsiteY1412" fmla="*/ 250286 h 3670407"/>
                <a:gd name="connsiteX1413" fmla="*/ 3791687 w 4003589"/>
                <a:gd name="connsiteY1413" fmla="*/ 250899 h 3670407"/>
                <a:gd name="connsiteX1414" fmla="*/ 3794753 w 4003589"/>
                <a:gd name="connsiteY1414" fmla="*/ 250899 h 3670407"/>
                <a:gd name="connsiteX1415" fmla="*/ 3798309 w 4003589"/>
                <a:gd name="connsiteY1415" fmla="*/ 250286 h 3670407"/>
                <a:gd name="connsiteX1416" fmla="*/ 3801130 w 4003589"/>
                <a:gd name="connsiteY1416" fmla="*/ 249427 h 3670407"/>
                <a:gd name="connsiteX1417" fmla="*/ 3804073 w 4003589"/>
                <a:gd name="connsiteY1417" fmla="*/ 248201 h 3670407"/>
                <a:gd name="connsiteX1418" fmla="*/ 3807016 w 4003589"/>
                <a:gd name="connsiteY1418" fmla="*/ 246607 h 3670407"/>
                <a:gd name="connsiteX1419" fmla="*/ 3809959 w 4003589"/>
                <a:gd name="connsiteY1419" fmla="*/ 244767 h 3670407"/>
                <a:gd name="connsiteX1420" fmla="*/ 3815845 w 4003589"/>
                <a:gd name="connsiteY1420" fmla="*/ 239862 h 3670407"/>
                <a:gd name="connsiteX1421" fmla="*/ 3819647 w 4003589"/>
                <a:gd name="connsiteY1421" fmla="*/ 234835 h 3670407"/>
                <a:gd name="connsiteX1422" fmla="*/ 3821118 w 4003589"/>
                <a:gd name="connsiteY1422" fmla="*/ 230297 h 3670407"/>
                <a:gd name="connsiteX1423" fmla="*/ 3819769 w 4003589"/>
                <a:gd name="connsiteY1423" fmla="*/ 226741 h 3670407"/>
                <a:gd name="connsiteX1424" fmla="*/ 3817807 w 4003589"/>
                <a:gd name="connsiteY1424" fmla="*/ 225392 h 3670407"/>
                <a:gd name="connsiteX1425" fmla="*/ 3815232 w 4003589"/>
                <a:gd name="connsiteY1425" fmla="*/ 224779 h 3670407"/>
                <a:gd name="connsiteX1426" fmla="*/ 3812044 w 4003589"/>
                <a:gd name="connsiteY1426" fmla="*/ 224779 h 3670407"/>
                <a:gd name="connsiteX1427" fmla="*/ 3808487 w 4003589"/>
                <a:gd name="connsiteY1427" fmla="*/ 225392 h 3670407"/>
                <a:gd name="connsiteX1428" fmla="*/ 1247014 w 4003589"/>
                <a:gd name="connsiteY1428" fmla="*/ 885136 h 3670407"/>
                <a:gd name="connsiteX1429" fmla="*/ 1244807 w 4003589"/>
                <a:gd name="connsiteY1429" fmla="*/ 885872 h 3670407"/>
                <a:gd name="connsiteX1430" fmla="*/ 1242354 w 4003589"/>
                <a:gd name="connsiteY1430" fmla="*/ 887098 h 3670407"/>
                <a:gd name="connsiteX1431" fmla="*/ 1239779 w 4003589"/>
                <a:gd name="connsiteY1431" fmla="*/ 888692 h 3670407"/>
                <a:gd name="connsiteX1432" fmla="*/ 1237203 w 4003589"/>
                <a:gd name="connsiteY1432" fmla="*/ 890654 h 3670407"/>
                <a:gd name="connsiteX1433" fmla="*/ 1233279 w 4003589"/>
                <a:gd name="connsiteY1433" fmla="*/ 894578 h 3670407"/>
                <a:gd name="connsiteX1434" fmla="*/ 1230582 w 4003589"/>
                <a:gd name="connsiteY1434" fmla="*/ 898380 h 3670407"/>
                <a:gd name="connsiteX1435" fmla="*/ 1229355 w 4003589"/>
                <a:gd name="connsiteY1435" fmla="*/ 901691 h 3670407"/>
                <a:gd name="connsiteX1436" fmla="*/ 1229846 w 4003589"/>
                <a:gd name="connsiteY1436" fmla="*/ 904143 h 3670407"/>
                <a:gd name="connsiteX1437" fmla="*/ 1230582 w 4003589"/>
                <a:gd name="connsiteY1437" fmla="*/ 904757 h 3670407"/>
                <a:gd name="connsiteX1438" fmla="*/ 1231563 w 4003589"/>
                <a:gd name="connsiteY1438" fmla="*/ 905125 h 3670407"/>
                <a:gd name="connsiteX1439" fmla="*/ 1232789 w 4003589"/>
                <a:gd name="connsiteY1439" fmla="*/ 905125 h 3670407"/>
                <a:gd name="connsiteX1440" fmla="*/ 1234260 w 4003589"/>
                <a:gd name="connsiteY1440" fmla="*/ 904879 h 3670407"/>
                <a:gd name="connsiteX1441" fmla="*/ 1236468 w 4003589"/>
                <a:gd name="connsiteY1441" fmla="*/ 904143 h 3670407"/>
                <a:gd name="connsiteX1442" fmla="*/ 1238920 w 4003589"/>
                <a:gd name="connsiteY1442" fmla="*/ 902917 h 3670407"/>
                <a:gd name="connsiteX1443" fmla="*/ 1241496 w 4003589"/>
                <a:gd name="connsiteY1443" fmla="*/ 901323 h 3670407"/>
                <a:gd name="connsiteX1444" fmla="*/ 1244071 w 4003589"/>
                <a:gd name="connsiteY1444" fmla="*/ 899361 h 3670407"/>
                <a:gd name="connsiteX1445" fmla="*/ 1248117 w 4003589"/>
                <a:gd name="connsiteY1445" fmla="*/ 895437 h 3670407"/>
                <a:gd name="connsiteX1446" fmla="*/ 1250815 w 4003589"/>
                <a:gd name="connsiteY1446" fmla="*/ 891513 h 3670407"/>
                <a:gd name="connsiteX1447" fmla="*/ 1252042 w 4003589"/>
                <a:gd name="connsiteY1447" fmla="*/ 888079 h 3670407"/>
                <a:gd name="connsiteX1448" fmla="*/ 1251551 w 4003589"/>
                <a:gd name="connsiteY1448" fmla="*/ 885626 h 3670407"/>
                <a:gd name="connsiteX1449" fmla="*/ 1250815 w 4003589"/>
                <a:gd name="connsiteY1449" fmla="*/ 885013 h 3670407"/>
                <a:gd name="connsiteX1450" fmla="*/ 1249834 w 4003589"/>
                <a:gd name="connsiteY1450" fmla="*/ 884646 h 3670407"/>
                <a:gd name="connsiteX1451" fmla="*/ 1248608 w 4003589"/>
                <a:gd name="connsiteY1451" fmla="*/ 884646 h 3670407"/>
                <a:gd name="connsiteX1452" fmla="*/ 1247136 w 4003589"/>
                <a:gd name="connsiteY1452" fmla="*/ 884891 h 3670407"/>
                <a:gd name="connsiteX1453" fmla="*/ 3834117 w 4003589"/>
                <a:gd name="connsiteY1453" fmla="*/ 253842 h 3670407"/>
                <a:gd name="connsiteX1454" fmla="*/ 3831296 w 4003589"/>
                <a:gd name="connsiteY1454" fmla="*/ 254700 h 3670407"/>
                <a:gd name="connsiteX1455" fmla="*/ 3828476 w 4003589"/>
                <a:gd name="connsiteY1455" fmla="*/ 255804 h 3670407"/>
                <a:gd name="connsiteX1456" fmla="*/ 3825533 w 4003589"/>
                <a:gd name="connsiteY1456" fmla="*/ 257276 h 3670407"/>
                <a:gd name="connsiteX1457" fmla="*/ 3822712 w 4003589"/>
                <a:gd name="connsiteY1457" fmla="*/ 258992 h 3670407"/>
                <a:gd name="connsiteX1458" fmla="*/ 3816704 w 4003589"/>
                <a:gd name="connsiteY1458" fmla="*/ 263898 h 3670407"/>
                <a:gd name="connsiteX1459" fmla="*/ 3812657 w 4003589"/>
                <a:gd name="connsiteY1459" fmla="*/ 268925 h 3670407"/>
                <a:gd name="connsiteX1460" fmla="*/ 3810940 w 4003589"/>
                <a:gd name="connsiteY1460" fmla="*/ 273585 h 3670407"/>
                <a:gd name="connsiteX1461" fmla="*/ 3811921 w 4003589"/>
                <a:gd name="connsiteY1461" fmla="*/ 277387 h 3670407"/>
                <a:gd name="connsiteX1462" fmla="*/ 3813883 w 4003589"/>
                <a:gd name="connsiteY1462" fmla="*/ 278858 h 3670407"/>
                <a:gd name="connsiteX1463" fmla="*/ 3816581 w 4003589"/>
                <a:gd name="connsiteY1463" fmla="*/ 279594 h 3670407"/>
                <a:gd name="connsiteX1464" fmla="*/ 3819769 w 4003589"/>
                <a:gd name="connsiteY1464" fmla="*/ 279594 h 3670407"/>
                <a:gd name="connsiteX1465" fmla="*/ 3823448 w 4003589"/>
                <a:gd name="connsiteY1465" fmla="*/ 278981 h 3670407"/>
                <a:gd name="connsiteX1466" fmla="*/ 3826269 w 4003589"/>
                <a:gd name="connsiteY1466" fmla="*/ 278123 h 3670407"/>
                <a:gd name="connsiteX1467" fmla="*/ 3829089 w 4003589"/>
                <a:gd name="connsiteY1467" fmla="*/ 277019 h 3670407"/>
                <a:gd name="connsiteX1468" fmla="*/ 3832032 w 4003589"/>
                <a:gd name="connsiteY1468" fmla="*/ 275547 h 3670407"/>
                <a:gd name="connsiteX1469" fmla="*/ 3834975 w 4003589"/>
                <a:gd name="connsiteY1469" fmla="*/ 273830 h 3670407"/>
                <a:gd name="connsiteX1470" fmla="*/ 3840984 w 4003589"/>
                <a:gd name="connsiteY1470" fmla="*/ 269048 h 3670407"/>
                <a:gd name="connsiteX1471" fmla="*/ 3845031 w 4003589"/>
                <a:gd name="connsiteY1471" fmla="*/ 264020 h 3670407"/>
                <a:gd name="connsiteX1472" fmla="*/ 3846625 w 4003589"/>
                <a:gd name="connsiteY1472" fmla="*/ 259360 h 3670407"/>
                <a:gd name="connsiteX1473" fmla="*/ 3845521 w 4003589"/>
                <a:gd name="connsiteY1473" fmla="*/ 255681 h 3670407"/>
                <a:gd name="connsiteX1474" fmla="*/ 3843559 w 4003589"/>
                <a:gd name="connsiteY1474" fmla="*/ 254210 h 3670407"/>
                <a:gd name="connsiteX1475" fmla="*/ 3840862 w 4003589"/>
                <a:gd name="connsiteY1475" fmla="*/ 253474 h 3670407"/>
                <a:gd name="connsiteX1476" fmla="*/ 3837551 w 4003589"/>
                <a:gd name="connsiteY1476" fmla="*/ 253474 h 3670407"/>
                <a:gd name="connsiteX1477" fmla="*/ 3833872 w 4003589"/>
                <a:gd name="connsiteY1477" fmla="*/ 254087 h 3670407"/>
                <a:gd name="connsiteX1478" fmla="*/ 1203603 w 4003589"/>
                <a:gd name="connsiteY1478" fmla="*/ 922415 h 3670407"/>
                <a:gd name="connsiteX1479" fmla="*/ 1201273 w 4003589"/>
                <a:gd name="connsiteY1479" fmla="*/ 923151 h 3670407"/>
                <a:gd name="connsiteX1480" fmla="*/ 1198821 w 4003589"/>
                <a:gd name="connsiteY1480" fmla="*/ 924377 h 3670407"/>
                <a:gd name="connsiteX1481" fmla="*/ 1196245 w 4003589"/>
                <a:gd name="connsiteY1481" fmla="*/ 926094 h 3670407"/>
                <a:gd name="connsiteX1482" fmla="*/ 1193548 w 4003589"/>
                <a:gd name="connsiteY1482" fmla="*/ 928179 h 3670407"/>
                <a:gd name="connsiteX1483" fmla="*/ 1189624 w 4003589"/>
                <a:gd name="connsiteY1483" fmla="*/ 932225 h 3670407"/>
                <a:gd name="connsiteX1484" fmla="*/ 1186926 w 4003589"/>
                <a:gd name="connsiteY1484" fmla="*/ 936150 h 3670407"/>
                <a:gd name="connsiteX1485" fmla="*/ 1185822 w 4003589"/>
                <a:gd name="connsiteY1485" fmla="*/ 939460 h 3670407"/>
                <a:gd name="connsiteX1486" fmla="*/ 1186435 w 4003589"/>
                <a:gd name="connsiteY1486" fmla="*/ 941790 h 3670407"/>
                <a:gd name="connsiteX1487" fmla="*/ 1187171 w 4003589"/>
                <a:gd name="connsiteY1487" fmla="*/ 942404 h 3670407"/>
                <a:gd name="connsiteX1488" fmla="*/ 1188152 w 4003589"/>
                <a:gd name="connsiteY1488" fmla="*/ 942649 h 3670407"/>
                <a:gd name="connsiteX1489" fmla="*/ 1189378 w 4003589"/>
                <a:gd name="connsiteY1489" fmla="*/ 942649 h 3670407"/>
                <a:gd name="connsiteX1490" fmla="*/ 1190727 w 4003589"/>
                <a:gd name="connsiteY1490" fmla="*/ 942404 h 3670407"/>
                <a:gd name="connsiteX1491" fmla="*/ 1193057 w 4003589"/>
                <a:gd name="connsiteY1491" fmla="*/ 941668 h 3670407"/>
                <a:gd name="connsiteX1492" fmla="*/ 1195510 w 4003589"/>
                <a:gd name="connsiteY1492" fmla="*/ 940442 h 3670407"/>
                <a:gd name="connsiteX1493" fmla="*/ 1198085 w 4003589"/>
                <a:gd name="connsiteY1493" fmla="*/ 938725 h 3670407"/>
                <a:gd name="connsiteX1494" fmla="*/ 1200783 w 4003589"/>
                <a:gd name="connsiteY1494" fmla="*/ 936640 h 3670407"/>
                <a:gd name="connsiteX1495" fmla="*/ 1204707 w 4003589"/>
                <a:gd name="connsiteY1495" fmla="*/ 932593 h 3670407"/>
                <a:gd name="connsiteX1496" fmla="*/ 1207405 w 4003589"/>
                <a:gd name="connsiteY1496" fmla="*/ 928669 h 3670407"/>
                <a:gd name="connsiteX1497" fmla="*/ 1208508 w 4003589"/>
                <a:gd name="connsiteY1497" fmla="*/ 925358 h 3670407"/>
                <a:gd name="connsiteX1498" fmla="*/ 1207895 w 4003589"/>
                <a:gd name="connsiteY1498" fmla="*/ 923028 h 3670407"/>
                <a:gd name="connsiteX1499" fmla="*/ 1207159 w 4003589"/>
                <a:gd name="connsiteY1499" fmla="*/ 922538 h 3670407"/>
                <a:gd name="connsiteX1500" fmla="*/ 1206178 w 4003589"/>
                <a:gd name="connsiteY1500" fmla="*/ 922292 h 3670407"/>
                <a:gd name="connsiteX1501" fmla="*/ 1204952 w 4003589"/>
                <a:gd name="connsiteY1501" fmla="*/ 922292 h 3670407"/>
                <a:gd name="connsiteX1502" fmla="*/ 1203603 w 4003589"/>
                <a:gd name="connsiteY1502" fmla="*/ 922538 h 3670407"/>
                <a:gd name="connsiteX1503" fmla="*/ 3857784 w 4003589"/>
                <a:gd name="connsiteY1503" fmla="*/ 284254 h 3670407"/>
                <a:gd name="connsiteX1504" fmla="*/ 3855087 w 4003589"/>
                <a:gd name="connsiteY1504" fmla="*/ 284990 h 3670407"/>
                <a:gd name="connsiteX1505" fmla="*/ 3852389 w 4003589"/>
                <a:gd name="connsiteY1505" fmla="*/ 286093 h 3670407"/>
                <a:gd name="connsiteX1506" fmla="*/ 3849568 w 4003589"/>
                <a:gd name="connsiteY1506" fmla="*/ 287442 h 3670407"/>
                <a:gd name="connsiteX1507" fmla="*/ 3846748 w 4003589"/>
                <a:gd name="connsiteY1507" fmla="*/ 289037 h 3670407"/>
                <a:gd name="connsiteX1508" fmla="*/ 3840494 w 4003589"/>
                <a:gd name="connsiteY1508" fmla="*/ 293819 h 3670407"/>
                <a:gd name="connsiteX1509" fmla="*/ 3836324 w 4003589"/>
                <a:gd name="connsiteY1509" fmla="*/ 298969 h 3670407"/>
                <a:gd name="connsiteX1510" fmla="*/ 3834485 w 4003589"/>
                <a:gd name="connsiteY1510" fmla="*/ 303752 h 3670407"/>
                <a:gd name="connsiteX1511" fmla="*/ 3835343 w 4003589"/>
                <a:gd name="connsiteY1511" fmla="*/ 307676 h 3670407"/>
                <a:gd name="connsiteX1512" fmla="*/ 3837305 w 4003589"/>
                <a:gd name="connsiteY1512" fmla="*/ 309270 h 3670407"/>
                <a:gd name="connsiteX1513" fmla="*/ 3840003 w 4003589"/>
                <a:gd name="connsiteY1513" fmla="*/ 310129 h 3670407"/>
                <a:gd name="connsiteX1514" fmla="*/ 3843437 w 4003589"/>
                <a:gd name="connsiteY1514" fmla="*/ 310129 h 3670407"/>
                <a:gd name="connsiteX1515" fmla="*/ 3847238 w 4003589"/>
                <a:gd name="connsiteY1515" fmla="*/ 309516 h 3670407"/>
                <a:gd name="connsiteX1516" fmla="*/ 3849936 w 4003589"/>
                <a:gd name="connsiteY1516" fmla="*/ 308780 h 3670407"/>
                <a:gd name="connsiteX1517" fmla="*/ 3852634 w 4003589"/>
                <a:gd name="connsiteY1517" fmla="*/ 307676 h 3670407"/>
                <a:gd name="connsiteX1518" fmla="*/ 3855454 w 4003589"/>
                <a:gd name="connsiteY1518" fmla="*/ 306327 h 3670407"/>
                <a:gd name="connsiteX1519" fmla="*/ 3858275 w 4003589"/>
                <a:gd name="connsiteY1519" fmla="*/ 304733 h 3670407"/>
                <a:gd name="connsiteX1520" fmla="*/ 3864529 w 4003589"/>
                <a:gd name="connsiteY1520" fmla="*/ 299828 h 3670407"/>
                <a:gd name="connsiteX1521" fmla="*/ 3868698 w 4003589"/>
                <a:gd name="connsiteY1521" fmla="*/ 294678 h 3670407"/>
                <a:gd name="connsiteX1522" fmla="*/ 3870538 w 4003589"/>
                <a:gd name="connsiteY1522" fmla="*/ 289895 h 3670407"/>
                <a:gd name="connsiteX1523" fmla="*/ 3869679 w 4003589"/>
                <a:gd name="connsiteY1523" fmla="*/ 285971 h 3670407"/>
                <a:gd name="connsiteX1524" fmla="*/ 3867717 w 4003589"/>
                <a:gd name="connsiteY1524" fmla="*/ 284377 h 3670407"/>
                <a:gd name="connsiteX1525" fmla="*/ 3865019 w 4003589"/>
                <a:gd name="connsiteY1525" fmla="*/ 283518 h 3670407"/>
                <a:gd name="connsiteX1526" fmla="*/ 3861709 w 4003589"/>
                <a:gd name="connsiteY1526" fmla="*/ 283518 h 3670407"/>
                <a:gd name="connsiteX1527" fmla="*/ 3857907 w 4003589"/>
                <a:gd name="connsiteY1527" fmla="*/ 284131 h 3670407"/>
                <a:gd name="connsiteX1528" fmla="*/ 1160683 w 4003589"/>
                <a:gd name="connsiteY1528" fmla="*/ 960308 h 3670407"/>
                <a:gd name="connsiteX1529" fmla="*/ 1158353 w 4003589"/>
                <a:gd name="connsiteY1529" fmla="*/ 961166 h 3670407"/>
                <a:gd name="connsiteX1530" fmla="*/ 1155778 w 4003589"/>
                <a:gd name="connsiteY1530" fmla="*/ 962515 h 3670407"/>
                <a:gd name="connsiteX1531" fmla="*/ 1153080 w 4003589"/>
                <a:gd name="connsiteY1531" fmla="*/ 964354 h 3670407"/>
                <a:gd name="connsiteX1532" fmla="*/ 1150382 w 4003589"/>
                <a:gd name="connsiteY1532" fmla="*/ 966562 h 3670407"/>
                <a:gd name="connsiteX1533" fmla="*/ 1146581 w 4003589"/>
                <a:gd name="connsiteY1533" fmla="*/ 970608 h 3670407"/>
                <a:gd name="connsiteX1534" fmla="*/ 1144006 w 4003589"/>
                <a:gd name="connsiteY1534" fmla="*/ 974410 h 3670407"/>
                <a:gd name="connsiteX1535" fmla="*/ 1143025 w 4003589"/>
                <a:gd name="connsiteY1535" fmla="*/ 977721 h 3670407"/>
                <a:gd name="connsiteX1536" fmla="*/ 1143638 w 4003589"/>
                <a:gd name="connsiteY1536" fmla="*/ 979928 h 3670407"/>
                <a:gd name="connsiteX1537" fmla="*/ 1144373 w 4003589"/>
                <a:gd name="connsiteY1537" fmla="*/ 980419 h 3670407"/>
                <a:gd name="connsiteX1538" fmla="*/ 1145354 w 4003589"/>
                <a:gd name="connsiteY1538" fmla="*/ 980664 h 3670407"/>
                <a:gd name="connsiteX1539" fmla="*/ 1146581 w 4003589"/>
                <a:gd name="connsiteY1539" fmla="*/ 980664 h 3670407"/>
                <a:gd name="connsiteX1540" fmla="*/ 1147930 w 4003589"/>
                <a:gd name="connsiteY1540" fmla="*/ 980419 h 3670407"/>
                <a:gd name="connsiteX1541" fmla="*/ 1150260 w 4003589"/>
                <a:gd name="connsiteY1541" fmla="*/ 979560 h 3670407"/>
                <a:gd name="connsiteX1542" fmla="*/ 1152835 w 4003589"/>
                <a:gd name="connsiteY1542" fmla="*/ 978211 h 3670407"/>
                <a:gd name="connsiteX1543" fmla="*/ 1155533 w 4003589"/>
                <a:gd name="connsiteY1543" fmla="*/ 976372 h 3670407"/>
                <a:gd name="connsiteX1544" fmla="*/ 1158230 w 4003589"/>
                <a:gd name="connsiteY1544" fmla="*/ 974164 h 3670407"/>
                <a:gd name="connsiteX1545" fmla="*/ 1162155 w 4003589"/>
                <a:gd name="connsiteY1545" fmla="*/ 970118 h 3670407"/>
                <a:gd name="connsiteX1546" fmla="*/ 1164730 w 4003589"/>
                <a:gd name="connsiteY1546" fmla="*/ 966194 h 3670407"/>
                <a:gd name="connsiteX1547" fmla="*/ 1165711 w 4003589"/>
                <a:gd name="connsiteY1547" fmla="*/ 962883 h 3670407"/>
                <a:gd name="connsiteX1548" fmla="*/ 1164975 w 4003589"/>
                <a:gd name="connsiteY1548" fmla="*/ 960675 h 3670407"/>
                <a:gd name="connsiteX1549" fmla="*/ 1164239 w 4003589"/>
                <a:gd name="connsiteY1549" fmla="*/ 960185 h 3670407"/>
                <a:gd name="connsiteX1550" fmla="*/ 1163258 w 4003589"/>
                <a:gd name="connsiteY1550" fmla="*/ 959940 h 3670407"/>
                <a:gd name="connsiteX1551" fmla="*/ 1162032 w 4003589"/>
                <a:gd name="connsiteY1551" fmla="*/ 959940 h 3670407"/>
                <a:gd name="connsiteX1552" fmla="*/ 1160683 w 4003589"/>
                <a:gd name="connsiteY1552" fmla="*/ 960185 h 3670407"/>
                <a:gd name="connsiteX1553" fmla="*/ 3879735 w 4003589"/>
                <a:gd name="connsiteY1553" fmla="*/ 316383 h 3670407"/>
                <a:gd name="connsiteX1554" fmla="*/ 3877160 w 4003589"/>
                <a:gd name="connsiteY1554" fmla="*/ 317119 h 3670407"/>
                <a:gd name="connsiteX1555" fmla="*/ 3874584 w 4003589"/>
                <a:gd name="connsiteY1555" fmla="*/ 318100 h 3670407"/>
                <a:gd name="connsiteX1556" fmla="*/ 3871887 w 4003589"/>
                <a:gd name="connsiteY1556" fmla="*/ 319326 h 3670407"/>
                <a:gd name="connsiteX1557" fmla="*/ 3869189 w 4003589"/>
                <a:gd name="connsiteY1557" fmla="*/ 320797 h 3670407"/>
                <a:gd name="connsiteX1558" fmla="*/ 3862812 w 4003589"/>
                <a:gd name="connsiteY1558" fmla="*/ 325580 h 3670407"/>
                <a:gd name="connsiteX1559" fmla="*/ 3858397 w 4003589"/>
                <a:gd name="connsiteY1559" fmla="*/ 330730 h 3670407"/>
                <a:gd name="connsiteX1560" fmla="*/ 3856313 w 4003589"/>
                <a:gd name="connsiteY1560" fmla="*/ 335636 h 3670407"/>
                <a:gd name="connsiteX1561" fmla="*/ 3856926 w 4003589"/>
                <a:gd name="connsiteY1561" fmla="*/ 339682 h 3670407"/>
                <a:gd name="connsiteX1562" fmla="*/ 3858765 w 4003589"/>
                <a:gd name="connsiteY1562" fmla="*/ 341399 h 3670407"/>
                <a:gd name="connsiteX1563" fmla="*/ 3861586 w 4003589"/>
                <a:gd name="connsiteY1563" fmla="*/ 342380 h 3670407"/>
                <a:gd name="connsiteX1564" fmla="*/ 3865019 w 4003589"/>
                <a:gd name="connsiteY1564" fmla="*/ 342503 h 3670407"/>
                <a:gd name="connsiteX1565" fmla="*/ 3869066 w 4003589"/>
                <a:gd name="connsiteY1565" fmla="*/ 341890 h 3670407"/>
                <a:gd name="connsiteX1566" fmla="*/ 3871642 w 4003589"/>
                <a:gd name="connsiteY1566" fmla="*/ 341154 h 3670407"/>
                <a:gd name="connsiteX1567" fmla="*/ 3874339 w 4003589"/>
                <a:gd name="connsiteY1567" fmla="*/ 340173 h 3670407"/>
                <a:gd name="connsiteX1568" fmla="*/ 3877037 w 4003589"/>
                <a:gd name="connsiteY1568" fmla="*/ 338947 h 3670407"/>
                <a:gd name="connsiteX1569" fmla="*/ 3879735 w 4003589"/>
                <a:gd name="connsiteY1569" fmla="*/ 337352 h 3670407"/>
                <a:gd name="connsiteX1570" fmla="*/ 3886112 w 4003589"/>
                <a:gd name="connsiteY1570" fmla="*/ 332570 h 3670407"/>
                <a:gd name="connsiteX1571" fmla="*/ 3890526 w 4003589"/>
                <a:gd name="connsiteY1571" fmla="*/ 327419 h 3670407"/>
                <a:gd name="connsiteX1572" fmla="*/ 3892611 w 4003589"/>
                <a:gd name="connsiteY1572" fmla="*/ 322514 h 3670407"/>
                <a:gd name="connsiteX1573" fmla="*/ 3891998 w 4003589"/>
                <a:gd name="connsiteY1573" fmla="*/ 318467 h 3670407"/>
                <a:gd name="connsiteX1574" fmla="*/ 3890036 w 4003589"/>
                <a:gd name="connsiteY1574" fmla="*/ 316751 h 3670407"/>
                <a:gd name="connsiteX1575" fmla="*/ 3887215 w 4003589"/>
                <a:gd name="connsiteY1575" fmla="*/ 315892 h 3670407"/>
                <a:gd name="connsiteX1576" fmla="*/ 3883659 w 4003589"/>
                <a:gd name="connsiteY1576" fmla="*/ 315892 h 3670407"/>
                <a:gd name="connsiteX1577" fmla="*/ 3879612 w 4003589"/>
                <a:gd name="connsiteY1577" fmla="*/ 316506 h 3670407"/>
                <a:gd name="connsiteX1578" fmla="*/ 1118253 w 4003589"/>
                <a:gd name="connsiteY1578" fmla="*/ 998568 h 3670407"/>
                <a:gd name="connsiteX1579" fmla="*/ 1115801 w 4003589"/>
                <a:gd name="connsiteY1579" fmla="*/ 999426 h 3670407"/>
                <a:gd name="connsiteX1580" fmla="*/ 1113103 w 4003589"/>
                <a:gd name="connsiteY1580" fmla="*/ 1000775 h 3670407"/>
                <a:gd name="connsiteX1581" fmla="*/ 1110283 w 4003589"/>
                <a:gd name="connsiteY1581" fmla="*/ 1002615 h 3670407"/>
                <a:gd name="connsiteX1582" fmla="*/ 1107462 w 4003589"/>
                <a:gd name="connsiteY1582" fmla="*/ 1004944 h 3670407"/>
                <a:gd name="connsiteX1583" fmla="*/ 1103661 w 4003589"/>
                <a:gd name="connsiteY1583" fmla="*/ 1008991 h 3670407"/>
                <a:gd name="connsiteX1584" fmla="*/ 1101208 w 4003589"/>
                <a:gd name="connsiteY1584" fmla="*/ 1012793 h 3670407"/>
                <a:gd name="connsiteX1585" fmla="*/ 1100227 w 4003589"/>
                <a:gd name="connsiteY1585" fmla="*/ 1015981 h 3670407"/>
                <a:gd name="connsiteX1586" fmla="*/ 1101085 w 4003589"/>
                <a:gd name="connsiteY1586" fmla="*/ 1018188 h 3670407"/>
                <a:gd name="connsiteX1587" fmla="*/ 1101821 w 4003589"/>
                <a:gd name="connsiteY1587" fmla="*/ 1018679 h 3670407"/>
                <a:gd name="connsiteX1588" fmla="*/ 1102802 w 4003589"/>
                <a:gd name="connsiteY1588" fmla="*/ 1018924 h 3670407"/>
                <a:gd name="connsiteX1589" fmla="*/ 1103906 w 4003589"/>
                <a:gd name="connsiteY1589" fmla="*/ 1018924 h 3670407"/>
                <a:gd name="connsiteX1590" fmla="*/ 1105132 w 4003589"/>
                <a:gd name="connsiteY1590" fmla="*/ 1018679 h 3670407"/>
                <a:gd name="connsiteX1591" fmla="*/ 1107585 w 4003589"/>
                <a:gd name="connsiteY1591" fmla="*/ 1017820 h 3670407"/>
                <a:gd name="connsiteX1592" fmla="*/ 1110283 w 4003589"/>
                <a:gd name="connsiteY1592" fmla="*/ 1016472 h 3670407"/>
                <a:gd name="connsiteX1593" fmla="*/ 1113103 w 4003589"/>
                <a:gd name="connsiteY1593" fmla="*/ 1014632 h 3670407"/>
                <a:gd name="connsiteX1594" fmla="*/ 1115923 w 4003589"/>
                <a:gd name="connsiteY1594" fmla="*/ 1012302 h 3670407"/>
                <a:gd name="connsiteX1595" fmla="*/ 1119725 w 4003589"/>
                <a:gd name="connsiteY1595" fmla="*/ 1008255 h 3670407"/>
                <a:gd name="connsiteX1596" fmla="*/ 1122178 w 4003589"/>
                <a:gd name="connsiteY1596" fmla="*/ 1004454 h 3670407"/>
                <a:gd name="connsiteX1597" fmla="*/ 1123159 w 4003589"/>
                <a:gd name="connsiteY1597" fmla="*/ 1001266 h 3670407"/>
                <a:gd name="connsiteX1598" fmla="*/ 1122300 w 4003589"/>
                <a:gd name="connsiteY1598" fmla="*/ 999058 h 3670407"/>
                <a:gd name="connsiteX1599" fmla="*/ 1121564 w 4003589"/>
                <a:gd name="connsiteY1599" fmla="*/ 998568 h 3670407"/>
                <a:gd name="connsiteX1600" fmla="*/ 1120583 w 4003589"/>
                <a:gd name="connsiteY1600" fmla="*/ 998322 h 3670407"/>
                <a:gd name="connsiteX1601" fmla="*/ 1119480 w 4003589"/>
                <a:gd name="connsiteY1601" fmla="*/ 998322 h 3670407"/>
                <a:gd name="connsiteX1602" fmla="*/ 1118253 w 4003589"/>
                <a:gd name="connsiteY1602" fmla="*/ 998568 h 3670407"/>
                <a:gd name="connsiteX1603" fmla="*/ 3899969 w 4003589"/>
                <a:gd name="connsiteY1603" fmla="*/ 350351 h 3670407"/>
                <a:gd name="connsiteX1604" fmla="*/ 3897516 w 4003589"/>
                <a:gd name="connsiteY1604" fmla="*/ 351087 h 3670407"/>
                <a:gd name="connsiteX1605" fmla="*/ 3895063 w 4003589"/>
                <a:gd name="connsiteY1605" fmla="*/ 352068 h 3670407"/>
                <a:gd name="connsiteX1606" fmla="*/ 3892488 w 4003589"/>
                <a:gd name="connsiteY1606" fmla="*/ 353294 h 3670407"/>
                <a:gd name="connsiteX1607" fmla="*/ 3889913 w 4003589"/>
                <a:gd name="connsiteY1607" fmla="*/ 354643 h 3670407"/>
                <a:gd name="connsiteX1608" fmla="*/ 3883414 w 4003589"/>
                <a:gd name="connsiteY1608" fmla="*/ 359426 h 3670407"/>
                <a:gd name="connsiteX1609" fmla="*/ 3878754 w 4003589"/>
                <a:gd name="connsiteY1609" fmla="*/ 364576 h 3670407"/>
                <a:gd name="connsiteX1610" fmla="*/ 3876424 w 4003589"/>
                <a:gd name="connsiteY1610" fmla="*/ 369604 h 3670407"/>
                <a:gd name="connsiteX1611" fmla="*/ 3876914 w 4003589"/>
                <a:gd name="connsiteY1611" fmla="*/ 373896 h 3670407"/>
                <a:gd name="connsiteX1612" fmla="*/ 3878754 w 4003589"/>
                <a:gd name="connsiteY1612" fmla="*/ 375858 h 3670407"/>
                <a:gd name="connsiteX1613" fmla="*/ 3881574 w 4003589"/>
                <a:gd name="connsiteY1613" fmla="*/ 376961 h 3670407"/>
                <a:gd name="connsiteX1614" fmla="*/ 3885130 w 4003589"/>
                <a:gd name="connsiteY1614" fmla="*/ 377207 h 3670407"/>
                <a:gd name="connsiteX1615" fmla="*/ 3889300 w 4003589"/>
                <a:gd name="connsiteY1615" fmla="*/ 376594 h 3670407"/>
                <a:gd name="connsiteX1616" fmla="*/ 3891752 w 4003589"/>
                <a:gd name="connsiteY1616" fmla="*/ 375858 h 3670407"/>
                <a:gd name="connsiteX1617" fmla="*/ 3894205 w 4003589"/>
                <a:gd name="connsiteY1617" fmla="*/ 374877 h 3670407"/>
                <a:gd name="connsiteX1618" fmla="*/ 3896780 w 4003589"/>
                <a:gd name="connsiteY1618" fmla="*/ 373650 h 3670407"/>
                <a:gd name="connsiteX1619" fmla="*/ 3899355 w 4003589"/>
                <a:gd name="connsiteY1619" fmla="*/ 372302 h 3670407"/>
                <a:gd name="connsiteX1620" fmla="*/ 3905855 w 4003589"/>
                <a:gd name="connsiteY1620" fmla="*/ 367519 h 3670407"/>
                <a:gd name="connsiteX1621" fmla="*/ 3910392 w 4003589"/>
                <a:gd name="connsiteY1621" fmla="*/ 362246 h 3670407"/>
                <a:gd name="connsiteX1622" fmla="*/ 3912600 w 4003589"/>
                <a:gd name="connsiteY1622" fmla="*/ 357218 h 3670407"/>
                <a:gd name="connsiteX1623" fmla="*/ 3912109 w 4003589"/>
                <a:gd name="connsiteY1623" fmla="*/ 352926 h 3670407"/>
                <a:gd name="connsiteX1624" fmla="*/ 3910270 w 4003589"/>
                <a:gd name="connsiteY1624" fmla="*/ 350964 h 3670407"/>
                <a:gd name="connsiteX1625" fmla="*/ 3907449 w 4003589"/>
                <a:gd name="connsiteY1625" fmla="*/ 349983 h 3670407"/>
                <a:gd name="connsiteX1626" fmla="*/ 3903893 w 4003589"/>
                <a:gd name="connsiteY1626" fmla="*/ 349861 h 3670407"/>
                <a:gd name="connsiteX1627" fmla="*/ 3899723 w 4003589"/>
                <a:gd name="connsiteY1627" fmla="*/ 350474 h 3670407"/>
                <a:gd name="connsiteX1628" fmla="*/ 1076192 w 4003589"/>
                <a:gd name="connsiteY1628" fmla="*/ 1037441 h 3670407"/>
                <a:gd name="connsiteX1629" fmla="*/ 1073739 w 4003589"/>
                <a:gd name="connsiteY1629" fmla="*/ 1038300 h 3670407"/>
                <a:gd name="connsiteX1630" fmla="*/ 1070919 w 4003589"/>
                <a:gd name="connsiteY1630" fmla="*/ 1039771 h 3670407"/>
                <a:gd name="connsiteX1631" fmla="*/ 1068098 w 4003589"/>
                <a:gd name="connsiteY1631" fmla="*/ 1041733 h 3670407"/>
                <a:gd name="connsiteX1632" fmla="*/ 1065278 w 4003589"/>
                <a:gd name="connsiteY1632" fmla="*/ 1044186 h 3670407"/>
                <a:gd name="connsiteX1633" fmla="*/ 1061599 w 4003589"/>
                <a:gd name="connsiteY1633" fmla="*/ 1048232 h 3670407"/>
                <a:gd name="connsiteX1634" fmla="*/ 1059269 w 4003589"/>
                <a:gd name="connsiteY1634" fmla="*/ 1052034 h 3670407"/>
                <a:gd name="connsiteX1635" fmla="*/ 1058410 w 4003589"/>
                <a:gd name="connsiteY1635" fmla="*/ 1055222 h 3670407"/>
                <a:gd name="connsiteX1636" fmla="*/ 1059269 w 4003589"/>
                <a:gd name="connsiteY1636" fmla="*/ 1057307 h 3670407"/>
                <a:gd name="connsiteX1637" fmla="*/ 1060005 w 4003589"/>
                <a:gd name="connsiteY1637" fmla="*/ 1057675 h 3670407"/>
                <a:gd name="connsiteX1638" fmla="*/ 1060863 w 4003589"/>
                <a:gd name="connsiteY1638" fmla="*/ 1057920 h 3670407"/>
                <a:gd name="connsiteX1639" fmla="*/ 1061967 w 4003589"/>
                <a:gd name="connsiteY1639" fmla="*/ 1057920 h 3670407"/>
                <a:gd name="connsiteX1640" fmla="*/ 1063193 w 4003589"/>
                <a:gd name="connsiteY1640" fmla="*/ 1057675 h 3670407"/>
                <a:gd name="connsiteX1641" fmla="*/ 1065646 w 4003589"/>
                <a:gd name="connsiteY1641" fmla="*/ 1056817 h 3670407"/>
                <a:gd name="connsiteX1642" fmla="*/ 1068344 w 4003589"/>
                <a:gd name="connsiteY1642" fmla="*/ 1055345 h 3670407"/>
                <a:gd name="connsiteX1643" fmla="*/ 1071164 w 4003589"/>
                <a:gd name="connsiteY1643" fmla="*/ 1053383 h 3670407"/>
                <a:gd name="connsiteX1644" fmla="*/ 1073984 w 4003589"/>
                <a:gd name="connsiteY1644" fmla="*/ 1050930 h 3670407"/>
                <a:gd name="connsiteX1645" fmla="*/ 1077663 w 4003589"/>
                <a:gd name="connsiteY1645" fmla="*/ 1046884 h 3670407"/>
                <a:gd name="connsiteX1646" fmla="*/ 1079993 w 4003589"/>
                <a:gd name="connsiteY1646" fmla="*/ 1043082 h 3670407"/>
                <a:gd name="connsiteX1647" fmla="*/ 1080852 w 4003589"/>
                <a:gd name="connsiteY1647" fmla="*/ 1039894 h 3670407"/>
                <a:gd name="connsiteX1648" fmla="*/ 1079870 w 4003589"/>
                <a:gd name="connsiteY1648" fmla="*/ 1037809 h 3670407"/>
                <a:gd name="connsiteX1649" fmla="*/ 1079135 w 4003589"/>
                <a:gd name="connsiteY1649" fmla="*/ 1037441 h 3670407"/>
                <a:gd name="connsiteX1650" fmla="*/ 1078276 w 4003589"/>
                <a:gd name="connsiteY1650" fmla="*/ 1037319 h 3670407"/>
                <a:gd name="connsiteX1651" fmla="*/ 1077173 w 4003589"/>
                <a:gd name="connsiteY1651" fmla="*/ 1037319 h 3670407"/>
                <a:gd name="connsiteX1652" fmla="*/ 1075946 w 4003589"/>
                <a:gd name="connsiteY1652" fmla="*/ 1037564 h 3670407"/>
                <a:gd name="connsiteX1653" fmla="*/ 3918240 w 4003589"/>
                <a:gd name="connsiteY1653" fmla="*/ 386159 h 3670407"/>
                <a:gd name="connsiteX1654" fmla="*/ 3915910 w 4003589"/>
                <a:gd name="connsiteY1654" fmla="*/ 386772 h 3670407"/>
                <a:gd name="connsiteX1655" fmla="*/ 3913458 w 4003589"/>
                <a:gd name="connsiteY1655" fmla="*/ 387630 h 3670407"/>
                <a:gd name="connsiteX1656" fmla="*/ 3911005 w 4003589"/>
                <a:gd name="connsiteY1656" fmla="*/ 388734 h 3670407"/>
                <a:gd name="connsiteX1657" fmla="*/ 3908553 w 4003589"/>
                <a:gd name="connsiteY1657" fmla="*/ 390083 h 3670407"/>
                <a:gd name="connsiteX1658" fmla="*/ 3901931 w 4003589"/>
                <a:gd name="connsiteY1658" fmla="*/ 394743 h 3670407"/>
                <a:gd name="connsiteX1659" fmla="*/ 3897148 w 4003589"/>
                <a:gd name="connsiteY1659" fmla="*/ 400016 h 3670407"/>
                <a:gd name="connsiteX1660" fmla="*/ 3894695 w 4003589"/>
                <a:gd name="connsiteY1660" fmla="*/ 405166 h 3670407"/>
                <a:gd name="connsiteX1661" fmla="*/ 3894941 w 4003589"/>
                <a:gd name="connsiteY1661" fmla="*/ 409581 h 3670407"/>
                <a:gd name="connsiteX1662" fmla="*/ 3896780 w 4003589"/>
                <a:gd name="connsiteY1662" fmla="*/ 411666 h 3670407"/>
                <a:gd name="connsiteX1663" fmla="*/ 3899723 w 4003589"/>
                <a:gd name="connsiteY1663" fmla="*/ 412892 h 3670407"/>
                <a:gd name="connsiteX1664" fmla="*/ 3903402 w 4003589"/>
                <a:gd name="connsiteY1664" fmla="*/ 413137 h 3670407"/>
                <a:gd name="connsiteX1665" fmla="*/ 3907817 w 4003589"/>
                <a:gd name="connsiteY1665" fmla="*/ 412524 h 3670407"/>
                <a:gd name="connsiteX1666" fmla="*/ 3910147 w 4003589"/>
                <a:gd name="connsiteY1666" fmla="*/ 411911 h 3670407"/>
                <a:gd name="connsiteX1667" fmla="*/ 3912477 w 4003589"/>
                <a:gd name="connsiteY1667" fmla="*/ 411052 h 3670407"/>
                <a:gd name="connsiteX1668" fmla="*/ 3914930 w 4003589"/>
                <a:gd name="connsiteY1668" fmla="*/ 409949 h 3670407"/>
                <a:gd name="connsiteX1669" fmla="*/ 3917382 w 4003589"/>
                <a:gd name="connsiteY1669" fmla="*/ 408722 h 3670407"/>
                <a:gd name="connsiteX1670" fmla="*/ 3924004 w 4003589"/>
                <a:gd name="connsiteY1670" fmla="*/ 403940 h 3670407"/>
                <a:gd name="connsiteX1671" fmla="*/ 3928786 w 4003589"/>
                <a:gd name="connsiteY1671" fmla="*/ 398667 h 3670407"/>
                <a:gd name="connsiteX1672" fmla="*/ 3931239 w 4003589"/>
                <a:gd name="connsiteY1672" fmla="*/ 393516 h 3670407"/>
                <a:gd name="connsiteX1673" fmla="*/ 3930994 w 4003589"/>
                <a:gd name="connsiteY1673" fmla="*/ 389102 h 3670407"/>
                <a:gd name="connsiteX1674" fmla="*/ 3929155 w 4003589"/>
                <a:gd name="connsiteY1674" fmla="*/ 387017 h 3670407"/>
                <a:gd name="connsiteX1675" fmla="*/ 3926334 w 4003589"/>
                <a:gd name="connsiteY1675" fmla="*/ 385791 h 3670407"/>
                <a:gd name="connsiteX1676" fmla="*/ 3922655 w 4003589"/>
                <a:gd name="connsiteY1676" fmla="*/ 385545 h 3670407"/>
                <a:gd name="connsiteX1677" fmla="*/ 3918363 w 4003589"/>
                <a:gd name="connsiteY1677" fmla="*/ 386159 h 3670407"/>
                <a:gd name="connsiteX1678" fmla="*/ 1034743 w 4003589"/>
                <a:gd name="connsiteY1678" fmla="*/ 1076682 h 3670407"/>
                <a:gd name="connsiteX1679" fmla="*/ 1032168 w 4003589"/>
                <a:gd name="connsiteY1679" fmla="*/ 1077541 h 3670407"/>
                <a:gd name="connsiteX1680" fmla="*/ 1029347 w 4003589"/>
                <a:gd name="connsiteY1680" fmla="*/ 1079012 h 3670407"/>
                <a:gd name="connsiteX1681" fmla="*/ 1026404 w 4003589"/>
                <a:gd name="connsiteY1681" fmla="*/ 1081097 h 3670407"/>
                <a:gd name="connsiteX1682" fmla="*/ 1023461 w 4003589"/>
                <a:gd name="connsiteY1682" fmla="*/ 1083672 h 3670407"/>
                <a:gd name="connsiteX1683" fmla="*/ 1019782 w 4003589"/>
                <a:gd name="connsiteY1683" fmla="*/ 1087719 h 3670407"/>
                <a:gd name="connsiteX1684" fmla="*/ 1017452 w 4003589"/>
                <a:gd name="connsiteY1684" fmla="*/ 1091521 h 3670407"/>
                <a:gd name="connsiteX1685" fmla="*/ 1016717 w 4003589"/>
                <a:gd name="connsiteY1685" fmla="*/ 1094709 h 3670407"/>
                <a:gd name="connsiteX1686" fmla="*/ 1017698 w 4003589"/>
                <a:gd name="connsiteY1686" fmla="*/ 1096793 h 3670407"/>
                <a:gd name="connsiteX1687" fmla="*/ 1018433 w 4003589"/>
                <a:gd name="connsiteY1687" fmla="*/ 1097161 h 3670407"/>
                <a:gd name="connsiteX1688" fmla="*/ 1019292 w 4003589"/>
                <a:gd name="connsiteY1688" fmla="*/ 1097284 h 3670407"/>
                <a:gd name="connsiteX1689" fmla="*/ 1020273 w 4003589"/>
                <a:gd name="connsiteY1689" fmla="*/ 1097284 h 3670407"/>
                <a:gd name="connsiteX1690" fmla="*/ 1021377 w 4003589"/>
                <a:gd name="connsiteY1690" fmla="*/ 1097039 h 3670407"/>
                <a:gd name="connsiteX1691" fmla="*/ 1023952 w 4003589"/>
                <a:gd name="connsiteY1691" fmla="*/ 1096180 h 3670407"/>
                <a:gd name="connsiteX1692" fmla="*/ 1026772 w 4003589"/>
                <a:gd name="connsiteY1692" fmla="*/ 1094709 h 3670407"/>
                <a:gd name="connsiteX1693" fmla="*/ 1029715 w 4003589"/>
                <a:gd name="connsiteY1693" fmla="*/ 1092624 h 3670407"/>
                <a:gd name="connsiteX1694" fmla="*/ 1032658 w 4003589"/>
                <a:gd name="connsiteY1694" fmla="*/ 1090049 h 3670407"/>
                <a:gd name="connsiteX1695" fmla="*/ 1036337 w 4003589"/>
                <a:gd name="connsiteY1695" fmla="*/ 1086002 h 3670407"/>
                <a:gd name="connsiteX1696" fmla="*/ 1038545 w 4003589"/>
                <a:gd name="connsiteY1696" fmla="*/ 1082201 h 3670407"/>
                <a:gd name="connsiteX1697" fmla="*/ 1039280 w 4003589"/>
                <a:gd name="connsiteY1697" fmla="*/ 1079012 h 3670407"/>
                <a:gd name="connsiteX1698" fmla="*/ 1038299 w 4003589"/>
                <a:gd name="connsiteY1698" fmla="*/ 1077050 h 3670407"/>
                <a:gd name="connsiteX1699" fmla="*/ 1037564 w 4003589"/>
                <a:gd name="connsiteY1699" fmla="*/ 1076682 h 3670407"/>
                <a:gd name="connsiteX1700" fmla="*/ 1036705 w 4003589"/>
                <a:gd name="connsiteY1700" fmla="*/ 1076560 h 3670407"/>
                <a:gd name="connsiteX1701" fmla="*/ 1035724 w 4003589"/>
                <a:gd name="connsiteY1701" fmla="*/ 1076560 h 3670407"/>
                <a:gd name="connsiteX1702" fmla="*/ 1034621 w 4003589"/>
                <a:gd name="connsiteY1702" fmla="*/ 1076805 h 3670407"/>
                <a:gd name="connsiteX1703" fmla="*/ 3934550 w 4003589"/>
                <a:gd name="connsiteY1703" fmla="*/ 423928 h 3670407"/>
                <a:gd name="connsiteX1704" fmla="*/ 3932343 w 4003589"/>
                <a:gd name="connsiteY1704" fmla="*/ 424542 h 3670407"/>
                <a:gd name="connsiteX1705" fmla="*/ 3930135 w 4003589"/>
                <a:gd name="connsiteY1705" fmla="*/ 425277 h 3670407"/>
                <a:gd name="connsiteX1706" fmla="*/ 3927805 w 4003589"/>
                <a:gd name="connsiteY1706" fmla="*/ 426258 h 3670407"/>
                <a:gd name="connsiteX1707" fmla="*/ 3925475 w 4003589"/>
                <a:gd name="connsiteY1707" fmla="*/ 427485 h 3670407"/>
                <a:gd name="connsiteX1708" fmla="*/ 3918608 w 4003589"/>
                <a:gd name="connsiteY1708" fmla="*/ 432145 h 3670407"/>
                <a:gd name="connsiteX1709" fmla="*/ 3913580 w 4003589"/>
                <a:gd name="connsiteY1709" fmla="*/ 437418 h 3670407"/>
                <a:gd name="connsiteX1710" fmla="*/ 3910883 w 4003589"/>
                <a:gd name="connsiteY1710" fmla="*/ 442691 h 3670407"/>
                <a:gd name="connsiteX1711" fmla="*/ 3910883 w 4003589"/>
                <a:gd name="connsiteY1711" fmla="*/ 447351 h 3670407"/>
                <a:gd name="connsiteX1712" fmla="*/ 3912600 w 4003589"/>
                <a:gd name="connsiteY1712" fmla="*/ 449558 h 3670407"/>
                <a:gd name="connsiteX1713" fmla="*/ 3915543 w 4003589"/>
                <a:gd name="connsiteY1713" fmla="*/ 450907 h 3670407"/>
                <a:gd name="connsiteX1714" fmla="*/ 3919344 w 4003589"/>
                <a:gd name="connsiteY1714" fmla="*/ 451275 h 3670407"/>
                <a:gd name="connsiteX1715" fmla="*/ 3923881 w 4003589"/>
                <a:gd name="connsiteY1715" fmla="*/ 450661 h 3670407"/>
                <a:gd name="connsiteX1716" fmla="*/ 3926089 w 4003589"/>
                <a:gd name="connsiteY1716" fmla="*/ 450048 h 3670407"/>
                <a:gd name="connsiteX1717" fmla="*/ 3928418 w 4003589"/>
                <a:gd name="connsiteY1717" fmla="*/ 449313 h 3670407"/>
                <a:gd name="connsiteX1718" fmla="*/ 3930748 w 4003589"/>
                <a:gd name="connsiteY1718" fmla="*/ 448332 h 3670407"/>
                <a:gd name="connsiteX1719" fmla="*/ 3933078 w 4003589"/>
                <a:gd name="connsiteY1719" fmla="*/ 447105 h 3670407"/>
                <a:gd name="connsiteX1720" fmla="*/ 3939823 w 4003589"/>
                <a:gd name="connsiteY1720" fmla="*/ 442445 h 3670407"/>
                <a:gd name="connsiteX1721" fmla="*/ 3944851 w 4003589"/>
                <a:gd name="connsiteY1721" fmla="*/ 437172 h 3670407"/>
                <a:gd name="connsiteX1722" fmla="*/ 3947549 w 4003589"/>
                <a:gd name="connsiteY1722" fmla="*/ 431899 h 3670407"/>
                <a:gd name="connsiteX1723" fmla="*/ 3947549 w 4003589"/>
                <a:gd name="connsiteY1723" fmla="*/ 427362 h 3670407"/>
                <a:gd name="connsiteX1724" fmla="*/ 3945832 w 4003589"/>
                <a:gd name="connsiteY1724" fmla="*/ 425155 h 3670407"/>
                <a:gd name="connsiteX1725" fmla="*/ 3942889 w 4003589"/>
                <a:gd name="connsiteY1725" fmla="*/ 423928 h 3670407"/>
                <a:gd name="connsiteX1726" fmla="*/ 3939087 w 4003589"/>
                <a:gd name="connsiteY1726" fmla="*/ 423561 h 3670407"/>
                <a:gd name="connsiteX1727" fmla="*/ 3934550 w 4003589"/>
                <a:gd name="connsiteY1727" fmla="*/ 424174 h 3670407"/>
                <a:gd name="connsiteX1728" fmla="*/ 993662 w 4003589"/>
                <a:gd name="connsiteY1728" fmla="*/ 1116537 h 3670407"/>
                <a:gd name="connsiteX1729" fmla="*/ 990964 w 4003589"/>
                <a:gd name="connsiteY1729" fmla="*/ 1117395 h 3670407"/>
                <a:gd name="connsiteX1730" fmla="*/ 988021 w 4003589"/>
                <a:gd name="connsiteY1730" fmla="*/ 1118989 h 3670407"/>
                <a:gd name="connsiteX1731" fmla="*/ 984956 w 4003589"/>
                <a:gd name="connsiteY1731" fmla="*/ 1121074 h 3670407"/>
                <a:gd name="connsiteX1732" fmla="*/ 982013 w 4003589"/>
                <a:gd name="connsiteY1732" fmla="*/ 1123772 h 3670407"/>
                <a:gd name="connsiteX1733" fmla="*/ 978456 w 4003589"/>
                <a:gd name="connsiteY1733" fmla="*/ 1127819 h 3670407"/>
                <a:gd name="connsiteX1734" fmla="*/ 976249 w 4003589"/>
                <a:gd name="connsiteY1734" fmla="*/ 1131620 h 3670407"/>
                <a:gd name="connsiteX1735" fmla="*/ 975636 w 4003589"/>
                <a:gd name="connsiteY1735" fmla="*/ 1134686 h 3670407"/>
                <a:gd name="connsiteX1736" fmla="*/ 976740 w 4003589"/>
                <a:gd name="connsiteY1736" fmla="*/ 1136648 h 3670407"/>
                <a:gd name="connsiteX1737" fmla="*/ 977475 w 4003589"/>
                <a:gd name="connsiteY1737" fmla="*/ 1136893 h 3670407"/>
                <a:gd name="connsiteX1738" fmla="*/ 978334 w 4003589"/>
                <a:gd name="connsiteY1738" fmla="*/ 1137016 h 3670407"/>
                <a:gd name="connsiteX1739" fmla="*/ 979315 w 4003589"/>
                <a:gd name="connsiteY1739" fmla="*/ 1137016 h 3670407"/>
                <a:gd name="connsiteX1740" fmla="*/ 980418 w 4003589"/>
                <a:gd name="connsiteY1740" fmla="*/ 1136893 h 3670407"/>
                <a:gd name="connsiteX1741" fmla="*/ 983116 w 4003589"/>
                <a:gd name="connsiteY1741" fmla="*/ 1136035 h 3670407"/>
                <a:gd name="connsiteX1742" fmla="*/ 986059 w 4003589"/>
                <a:gd name="connsiteY1742" fmla="*/ 1134441 h 3670407"/>
                <a:gd name="connsiteX1743" fmla="*/ 989125 w 4003589"/>
                <a:gd name="connsiteY1743" fmla="*/ 1132356 h 3670407"/>
                <a:gd name="connsiteX1744" fmla="*/ 992068 w 4003589"/>
                <a:gd name="connsiteY1744" fmla="*/ 1129658 h 3670407"/>
                <a:gd name="connsiteX1745" fmla="*/ 995624 w 4003589"/>
                <a:gd name="connsiteY1745" fmla="*/ 1125611 h 3670407"/>
                <a:gd name="connsiteX1746" fmla="*/ 997832 w 4003589"/>
                <a:gd name="connsiteY1746" fmla="*/ 1121810 h 3670407"/>
                <a:gd name="connsiteX1747" fmla="*/ 998445 w 4003589"/>
                <a:gd name="connsiteY1747" fmla="*/ 1118744 h 3670407"/>
                <a:gd name="connsiteX1748" fmla="*/ 997341 w 4003589"/>
                <a:gd name="connsiteY1748" fmla="*/ 1116782 h 3670407"/>
                <a:gd name="connsiteX1749" fmla="*/ 996605 w 4003589"/>
                <a:gd name="connsiteY1749" fmla="*/ 1116537 h 3670407"/>
                <a:gd name="connsiteX1750" fmla="*/ 995747 w 4003589"/>
                <a:gd name="connsiteY1750" fmla="*/ 1116414 h 3670407"/>
                <a:gd name="connsiteX1751" fmla="*/ 994766 w 4003589"/>
                <a:gd name="connsiteY1751" fmla="*/ 1116414 h 3670407"/>
                <a:gd name="connsiteX1752" fmla="*/ 993662 w 4003589"/>
                <a:gd name="connsiteY1752" fmla="*/ 1116660 h 3670407"/>
                <a:gd name="connsiteX1753" fmla="*/ 3949020 w 4003589"/>
                <a:gd name="connsiteY1753" fmla="*/ 463415 h 3670407"/>
                <a:gd name="connsiteX1754" fmla="*/ 3946936 w 4003589"/>
                <a:gd name="connsiteY1754" fmla="*/ 464028 h 3670407"/>
                <a:gd name="connsiteX1755" fmla="*/ 3944728 w 4003589"/>
                <a:gd name="connsiteY1755" fmla="*/ 464764 h 3670407"/>
                <a:gd name="connsiteX1756" fmla="*/ 3942521 w 4003589"/>
                <a:gd name="connsiteY1756" fmla="*/ 465745 h 3670407"/>
                <a:gd name="connsiteX1757" fmla="*/ 3940313 w 4003589"/>
                <a:gd name="connsiteY1757" fmla="*/ 466849 h 3670407"/>
                <a:gd name="connsiteX1758" fmla="*/ 3933324 w 4003589"/>
                <a:gd name="connsiteY1758" fmla="*/ 471386 h 3670407"/>
                <a:gd name="connsiteX1759" fmla="*/ 3928173 w 4003589"/>
                <a:gd name="connsiteY1759" fmla="*/ 476659 h 3670407"/>
                <a:gd name="connsiteX1760" fmla="*/ 3925230 w 4003589"/>
                <a:gd name="connsiteY1760" fmla="*/ 481932 h 3670407"/>
                <a:gd name="connsiteX1761" fmla="*/ 3925108 w 4003589"/>
                <a:gd name="connsiteY1761" fmla="*/ 486714 h 3670407"/>
                <a:gd name="connsiteX1762" fmla="*/ 3926825 w 4003589"/>
                <a:gd name="connsiteY1762" fmla="*/ 489167 h 3670407"/>
                <a:gd name="connsiteX1763" fmla="*/ 3929768 w 4003589"/>
                <a:gd name="connsiteY1763" fmla="*/ 490639 h 3670407"/>
                <a:gd name="connsiteX1764" fmla="*/ 3933692 w 4003589"/>
                <a:gd name="connsiteY1764" fmla="*/ 491006 h 3670407"/>
                <a:gd name="connsiteX1765" fmla="*/ 3938352 w 4003589"/>
                <a:gd name="connsiteY1765" fmla="*/ 490393 h 3670407"/>
                <a:gd name="connsiteX1766" fmla="*/ 3940436 w 4003589"/>
                <a:gd name="connsiteY1766" fmla="*/ 489903 h 3670407"/>
                <a:gd name="connsiteX1767" fmla="*/ 3942521 w 4003589"/>
                <a:gd name="connsiteY1767" fmla="*/ 489167 h 3670407"/>
                <a:gd name="connsiteX1768" fmla="*/ 3944728 w 4003589"/>
                <a:gd name="connsiteY1768" fmla="*/ 488309 h 3670407"/>
                <a:gd name="connsiteX1769" fmla="*/ 3946936 w 4003589"/>
                <a:gd name="connsiteY1769" fmla="*/ 487205 h 3670407"/>
                <a:gd name="connsiteX1770" fmla="*/ 3953925 w 4003589"/>
                <a:gd name="connsiteY1770" fmla="*/ 482545 h 3670407"/>
                <a:gd name="connsiteX1771" fmla="*/ 3959198 w 4003589"/>
                <a:gd name="connsiteY1771" fmla="*/ 477272 h 3670407"/>
                <a:gd name="connsiteX1772" fmla="*/ 3962141 w 4003589"/>
                <a:gd name="connsiteY1772" fmla="*/ 471999 h 3670407"/>
                <a:gd name="connsiteX1773" fmla="*/ 3962264 w 4003589"/>
                <a:gd name="connsiteY1773" fmla="*/ 467339 h 3670407"/>
                <a:gd name="connsiteX1774" fmla="*/ 3960548 w 4003589"/>
                <a:gd name="connsiteY1774" fmla="*/ 464886 h 3670407"/>
                <a:gd name="connsiteX1775" fmla="*/ 3957604 w 4003589"/>
                <a:gd name="connsiteY1775" fmla="*/ 463415 h 3670407"/>
                <a:gd name="connsiteX1776" fmla="*/ 3953680 w 4003589"/>
                <a:gd name="connsiteY1776" fmla="*/ 463047 h 3670407"/>
                <a:gd name="connsiteX1777" fmla="*/ 3949020 w 4003589"/>
                <a:gd name="connsiteY1777" fmla="*/ 463660 h 3670407"/>
                <a:gd name="connsiteX1778" fmla="*/ 953195 w 4003589"/>
                <a:gd name="connsiteY1778" fmla="*/ 1156636 h 3670407"/>
                <a:gd name="connsiteX1779" fmla="*/ 950497 w 4003589"/>
                <a:gd name="connsiteY1779" fmla="*/ 1157618 h 3670407"/>
                <a:gd name="connsiteX1780" fmla="*/ 947431 w 4003589"/>
                <a:gd name="connsiteY1780" fmla="*/ 1159212 h 3670407"/>
                <a:gd name="connsiteX1781" fmla="*/ 944366 w 4003589"/>
                <a:gd name="connsiteY1781" fmla="*/ 1161419 h 3670407"/>
                <a:gd name="connsiteX1782" fmla="*/ 941300 w 4003589"/>
                <a:gd name="connsiteY1782" fmla="*/ 1164117 h 3670407"/>
                <a:gd name="connsiteX1783" fmla="*/ 937866 w 4003589"/>
                <a:gd name="connsiteY1783" fmla="*/ 1168286 h 3670407"/>
                <a:gd name="connsiteX1784" fmla="*/ 935781 w 4003589"/>
                <a:gd name="connsiteY1784" fmla="*/ 1172088 h 3670407"/>
                <a:gd name="connsiteX1785" fmla="*/ 935291 w 4003589"/>
                <a:gd name="connsiteY1785" fmla="*/ 1175153 h 3670407"/>
                <a:gd name="connsiteX1786" fmla="*/ 936517 w 4003589"/>
                <a:gd name="connsiteY1786" fmla="*/ 1176993 h 3670407"/>
                <a:gd name="connsiteX1787" fmla="*/ 937253 w 4003589"/>
                <a:gd name="connsiteY1787" fmla="*/ 1177238 h 3670407"/>
                <a:gd name="connsiteX1788" fmla="*/ 938111 w 4003589"/>
                <a:gd name="connsiteY1788" fmla="*/ 1177238 h 3670407"/>
                <a:gd name="connsiteX1789" fmla="*/ 938970 w 4003589"/>
                <a:gd name="connsiteY1789" fmla="*/ 1177238 h 3670407"/>
                <a:gd name="connsiteX1790" fmla="*/ 939951 w 4003589"/>
                <a:gd name="connsiteY1790" fmla="*/ 1177115 h 3670407"/>
                <a:gd name="connsiteX1791" fmla="*/ 942649 w 4003589"/>
                <a:gd name="connsiteY1791" fmla="*/ 1176134 h 3670407"/>
                <a:gd name="connsiteX1792" fmla="*/ 945715 w 4003589"/>
                <a:gd name="connsiteY1792" fmla="*/ 1174540 h 3670407"/>
                <a:gd name="connsiteX1793" fmla="*/ 948903 w 4003589"/>
                <a:gd name="connsiteY1793" fmla="*/ 1172333 h 3670407"/>
                <a:gd name="connsiteX1794" fmla="*/ 951969 w 4003589"/>
                <a:gd name="connsiteY1794" fmla="*/ 1169513 h 3670407"/>
                <a:gd name="connsiteX1795" fmla="*/ 955525 w 4003589"/>
                <a:gd name="connsiteY1795" fmla="*/ 1165343 h 3670407"/>
                <a:gd name="connsiteX1796" fmla="*/ 957610 w 4003589"/>
                <a:gd name="connsiteY1796" fmla="*/ 1161542 h 3670407"/>
                <a:gd name="connsiteX1797" fmla="*/ 958100 w 4003589"/>
                <a:gd name="connsiteY1797" fmla="*/ 1158476 h 3670407"/>
                <a:gd name="connsiteX1798" fmla="*/ 956874 w 4003589"/>
                <a:gd name="connsiteY1798" fmla="*/ 1156636 h 3670407"/>
                <a:gd name="connsiteX1799" fmla="*/ 956138 w 4003589"/>
                <a:gd name="connsiteY1799" fmla="*/ 1156391 h 3670407"/>
                <a:gd name="connsiteX1800" fmla="*/ 955280 w 4003589"/>
                <a:gd name="connsiteY1800" fmla="*/ 1156391 h 3670407"/>
                <a:gd name="connsiteX1801" fmla="*/ 954421 w 4003589"/>
                <a:gd name="connsiteY1801" fmla="*/ 1156391 h 3670407"/>
                <a:gd name="connsiteX1802" fmla="*/ 953440 w 4003589"/>
                <a:gd name="connsiteY1802" fmla="*/ 1156514 h 3670407"/>
                <a:gd name="connsiteX1803" fmla="*/ 3961161 w 4003589"/>
                <a:gd name="connsiteY1803" fmla="*/ 504741 h 3670407"/>
                <a:gd name="connsiteX1804" fmla="*/ 3959198 w 4003589"/>
                <a:gd name="connsiteY1804" fmla="*/ 505231 h 3670407"/>
                <a:gd name="connsiteX1805" fmla="*/ 3957236 w 4003589"/>
                <a:gd name="connsiteY1805" fmla="*/ 505844 h 3670407"/>
                <a:gd name="connsiteX1806" fmla="*/ 3955152 w 4003589"/>
                <a:gd name="connsiteY1806" fmla="*/ 506703 h 3670407"/>
                <a:gd name="connsiteX1807" fmla="*/ 3953067 w 4003589"/>
                <a:gd name="connsiteY1807" fmla="*/ 507684 h 3670407"/>
                <a:gd name="connsiteX1808" fmla="*/ 3945955 w 4003589"/>
                <a:gd name="connsiteY1808" fmla="*/ 512221 h 3670407"/>
                <a:gd name="connsiteX1809" fmla="*/ 3940559 w 4003589"/>
                <a:gd name="connsiteY1809" fmla="*/ 517494 h 3670407"/>
                <a:gd name="connsiteX1810" fmla="*/ 3937370 w 4003589"/>
                <a:gd name="connsiteY1810" fmla="*/ 522890 h 3670407"/>
                <a:gd name="connsiteX1811" fmla="*/ 3937003 w 4003589"/>
                <a:gd name="connsiteY1811" fmla="*/ 527795 h 3670407"/>
                <a:gd name="connsiteX1812" fmla="*/ 3938597 w 4003589"/>
                <a:gd name="connsiteY1812" fmla="*/ 530493 h 3670407"/>
                <a:gd name="connsiteX1813" fmla="*/ 3941540 w 4003589"/>
                <a:gd name="connsiteY1813" fmla="*/ 532087 h 3670407"/>
                <a:gd name="connsiteX1814" fmla="*/ 3945587 w 4003589"/>
                <a:gd name="connsiteY1814" fmla="*/ 532578 h 3670407"/>
                <a:gd name="connsiteX1815" fmla="*/ 3950492 w 4003589"/>
                <a:gd name="connsiteY1815" fmla="*/ 531965 h 3670407"/>
                <a:gd name="connsiteX1816" fmla="*/ 3952454 w 4003589"/>
                <a:gd name="connsiteY1816" fmla="*/ 531474 h 3670407"/>
                <a:gd name="connsiteX1817" fmla="*/ 3954416 w 4003589"/>
                <a:gd name="connsiteY1817" fmla="*/ 530861 h 3670407"/>
                <a:gd name="connsiteX1818" fmla="*/ 3956501 w 4003589"/>
                <a:gd name="connsiteY1818" fmla="*/ 530002 h 3670407"/>
                <a:gd name="connsiteX1819" fmla="*/ 3958585 w 4003589"/>
                <a:gd name="connsiteY1819" fmla="*/ 529022 h 3670407"/>
                <a:gd name="connsiteX1820" fmla="*/ 3965698 w 4003589"/>
                <a:gd name="connsiteY1820" fmla="*/ 524484 h 3670407"/>
                <a:gd name="connsiteX1821" fmla="*/ 3971093 w 4003589"/>
                <a:gd name="connsiteY1821" fmla="*/ 519211 h 3670407"/>
                <a:gd name="connsiteX1822" fmla="*/ 3974282 w 4003589"/>
                <a:gd name="connsiteY1822" fmla="*/ 513815 h 3670407"/>
                <a:gd name="connsiteX1823" fmla="*/ 3974650 w 4003589"/>
                <a:gd name="connsiteY1823" fmla="*/ 508910 h 3670407"/>
                <a:gd name="connsiteX1824" fmla="*/ 3972933 w 4003589"/>
                <a:gd name="connsiteY1824" fmla="*/ 506213 h 3670407"/>
                <a:gd name="connsiteX1825" fmla="*/ 3969990 w 4003589"/>
                <a:gd name="connsiteY1825" fmla="*/ 504618 h 3670407"/>
                <a:gd name="connsiteX1826" fmla="*/ 3965943 w 4003589"/>
                <a:gd name="connsiteY1826" fmla="*/ 504128 h 3670407"/>
                <a:gd name="connsiteX1827" fmla="*/ 3961161 w 4003589"/>
                <a:gd name="connsiteY1827" fmla="*/ 504741 h 3670407"/>
                <a:gd name="connsiteX1828" fmla="*/ 913218 w 4003589"/>
                <a:gd name="connsiteY1828" fmla="*/ 1197349 h 3670407"/>
                <a:gd name="connsiteX1829" fmla="*/ 910397 w 4003589"/>
                <a:gd name="connsiteY1829" fmla="*/ 1198330 h 3670407"/>
                <a:gd name="connsiteX1830" fmla="*/ 907332 w 4003589"/>
                <a:gd name="connsiteY1830" fmla="*/ 1200047 h 3670407"/>
                <a:gd name="connsiteX1831" fmla="*/ 904143 w 4003589"/>
                <a:gd name="connsiteY1831" fmla="*/ 1202377 h 3670407"/>
                <a:gd name="connsiteX1832" fmla="*/ 901078 w 4003589"/>
                <a:gd name="connsiteY1832" fmla="*/ 1205198 h 3670407"/>
                <a:gd name="connsiteX1833" fmla="*/ 897644 w 4003589"/>
                <a:gd name="connsiteY1833" fmla="*/ 1209367 h 3670407"/>
                <a:gd name="connsiteX1834" fmla="*/ 895682 w 4003589"/>
                <a:gd name="connsiteY1834" fmla="*/ 1213168 h 3670407"/>
                <a:gd name="connsiteX1835" fmla="*/ 895314 w 4003589"/>
                <a:gd name="connsiteY1835" fmla="*/ 1216112 h 3670407"/>
                <a:gd name="connsiteX1836" fmla="*/ 896663 w 4003589"/>
                <a:gd name="connsiteY1836" fmla="*/ 1217951 h 3670407"/>
                <a:gd name="connsiteX1837" fmla="*/ 897276 w 4003589"/>
                <a:gd name="connsiteY1837" fmla="*/ 1218196 h 3670407"/>
                <a:gd name="connsiteX1838" fmla="*/ 898012 w 4003589"/>
                <a:gd name="connsiteY1838" fmla="*/ 1218196 h 3670407"/>
                <a:gd name="connsiteX1839" fmla="*/ 898870 w 4003589"/>
                <a:gd name="connsiteY1839" fmla="*/ 1218196 h 3670407"/>
                <a:gd name="connsiteX1840" fmla="*/ 899729 w 4003589"/>
                <a:gd name="connsiteY1840" fmla="*/ 1218074 h 3670407"/>
                <a:gd name="connsiteX1841" fmla="*/ 902549 w 4003589"/>
                <a:gd name="connsiteY1841" fmla="*/ 1217092 h 3670407"/>
                <a:gd name="connsiteX1842" fmla="*/ 905615 w 4003589"/>
                <a:gd name="connsiteY1842" fmla="*/ 1215376 h 3670407"/>
                <a:gd name="connsiteX1843" fmla="*/ 908803 w 4003589"/>
                <a:gd name="connsiteY1843" fmla="*/ 1213046 h 3670407"/>
                <a:gd name="connsiteX1844" fmla="*/ 911992 w 4003589"/>
                <a:gd name="connsiteY1844" fmla="*/ 1210103 h 3670407"/>
                <a:gd name="connsiteX1845" fmla="*/ 915425 w 4003589"/>
                <a:gd name="connsiteY1845" fmla="*/ 1205933 h 3670407"/>
                <a:gd name="connsiteX1846" fmla="*/ 917387 w 4003589"/>
                <a:gd name="connsiteY1846" fmla="*/ 1202132 h 3670407"/>
                <a:gd name="connsiteX1847" fmla="*/ 917755 w 4003589"/>
                <a:gd name="connsiteY1847" fmla="*/ 1199189 h 3670407"/>
                <a:gd name="connsiteX1848" fmla="*/ 916406 w 4003589"/>
                <a:gd name="connsiteY1848" fmla="*/ 1197472 h 3670407"/>
                <a:gd name="connsiteX1849" fmla="*/ 915670 w 4003589"/>
                <a:gd name="connsiteY1849" fmla="*/ 1197227 h 3670407"/>
                <a:gd name="connsiteX1850" fmla="*/ 914935 w 4003589"/>
                <a:gd name="connsiteY1850" fmla="*/ 1197227 h 3670407"/>
                <a:gd name="connsiteX1851" fmla="*/ 914076 w 4003589"/>
                <a:gd name="connsiteY1851" fmla="*/ 1197227 h 3670407"/>
                <a:gd name="connsiteX1852" fmla="*/ 913095 w 4003589"/>
                <a:gd name="connsiteY1852" fmla="*/ 1197349 h 3670407"/>
                <a:gd name="connsiteX1853" fmla="*/ 3971339 w 4003589"/>
                <a:gd name="connsiteY1853" fmla="*/ 547784 h 3670407"/>
                <a:gd name="connsiteX1854" fmla="*/ 3969499 w 4003589"/>
                <a:gd name="connsiteY1854" fmla="*/ 548274 h 3670407"/>
                <a:gd name="connsiteX1855" fmla="*/ 3967660 w 4003589"/>
                <a:gd name="connsiteY1855" fmla="*/ 548887 h 3670407"/>
                <a:gd name="connsiteX1856" fmla="*/ 3965698 w 4003589"/>
                <a:gd name="connsiteY1856" fmla="*/ 549623 h 3670407"/>
                <a:gd name="connsiteX1857" fmla="*/ 3963736 w 4003589"/>
                <a:gd name="connsiteY1857" fmla="*/ 550482 h 3670407"/>
                <a:gd name="connsiteX1858" fmla="*/ 3956501 w 4003589"/>
                <a:gd name="connsiteY1858" fmla="*/ 554896 h 3670407"/>
                <a:gd name="connsiteX1859" fmla="*/ 3950982 w 4003589"/>
                <a:gd name="connsiteY1859" fmla="*/ 560169 h 3670407"/>
                <a:gd name="connsiteX1860" fmla="*/ 3947671 w 4003589"/>
                <a:gd name="connsiteY1860" fmla="*/ 565687 h 3670407"/>
                <a:gd name="connsiteX1861" fmla="*/ 3947058 w 4003589"/>
                <a:gd name="connsiteY1861" fmla="*/ 570715 h 3670407"/>
                <a:gd name="connsiteX1862" fmla="*/ 3948530 w 4003589"/>
                <a:gd name="connsiteY1862" fmla="*/ 573658 h 3670407"/>
                <a:gd name="connsiteX1863" fmla="*/ 3951473 w 4003589"/>
                <a:gd name="connsiteY1863" fmla="*/ 575375 h 3670407"/>
                <a:gd name="connsiteX1864" fmla="*/ 3955642 w 4003589"/>
                <a:gd name="connsiteY1864" fmla="*/ 575988 h 3670407"/>
                <a:gd name="connsiteX1865" fmla="*/ 3960670 w 4003589"/>
                <a:gd name="connsiteY1865" fmla="*/ 575375 h 3670407"/>
                <a:gd name="connsiteX1866" fmla="*/ 3962509 w 4003589"/>
                <a:gd name="connsiteY1866" fmla="*/ 574885 h 3670407"/>
                <a:gd name="connsiteX1867" fmla="*/ 3964471 w 4003589"/>
                <a:gd name="connsiteY1867" fmla="*/ 574271 h 3670407"/>
                <a:gd name="connsiteX1868" fmla="*/ 3966433 w 4003589"/>
                <a:gd name="connsiteY1868" fmla="*/ 573536 h 3670407"/>
                <a:gd name="connsiteX1869" fmla="*/ 3968396 w 4003589"/>
                <a:gd name="connsiteY1869" fmla="*/ 572677 h 3670407"/>
                <a:gd name="connsiteX1870" fmla="*/ 3975631 w 4003589"/>
                <a:gd name="connsiteY1870" fmla="*/ 568263 h 3670407"/>
                <a:gd name="connsiteX1871" fmla="*/ 3981149 w 4003589"/>
                <a:gd name="connsiteY1871" fmla="*/ 562990 h 3670407"/>
                <a:gd name="connsiteX1872" fmla="*/ 3984460 w 4003589"/>
                <a:gd name="connsiteY1872" fmla="*/ 557471 h 3670407"/>
                <a:gd name="connsiteX1873" fmla="*/ 3985073 w 4003589"/>
                <a:gd name="connsiteY1873" fmla="*/ 552444 h 3670407"/>
                <a:gd name="connsiteX1874" fmla="*/ 3983479 w 4003589"/>
                <a:gd name="connsiteY1874" fmla="*/ 549501 h 3670407"/>
                <a:gd name="connsiteX1875" fmla="*/ 3980413 w 4003589"/>
                <a:gd name="connsiteY1875" fmla="*/ 547784 h 3670407"/>
                <a:gd name="connsiteX1876" fmla="*/ 3976244 w 4003589"/>
                <a:gd name="connsiteY1876" fmla="*/ 547171 h 3670407"/>
                <a:gd name="connsiteX1877" fmla="*/ 3971216 w 4003589"/>
                <a:gd name="connsiteY1877" fmla="*/ 547784 h 3670407"/>
                <a:gd name="connsiteX1878" fmla="*/ 873854 w 4003589"/>
                <a:gd name="connsiteY1878" fmla="*/ 1238307 h 3670407"/>
                <a:gd name="connsiteX1879" fmla="*/ 870911 w 4003589"/>
                <a:gd name="connsiteY1879" fmla="*/ 1239288 h 3670407"/>
                <a:gd name="connsiteX1880" fmla="*/ 867723 w 4003589"/>
                <a:gd name="connsiteY1880" fmla="*/ 1241005 h 3670407"/>
                <a:gd name="connsiteX1881" fmla="*/ 864411 w 4003589"/>
                <a:gd name="connsiteY1881" fmla="*/ 1243458 h 3670407"/>
                <a:gd name="connsiteX1882" fmla="*/ 861223 w 4003589"/>
                <a:gd name="connsiteY1882" fmla="*/ 1246401 h 3670407"/>
                <a:gd name="connsiteX1883" fmla="*/ 857912 w 4003589"/>
                <a:gd name="connsiteY1883" fmla="*/ 1250570 h 3670407"/>
                <a:gd name="connsiteX1884" fmla="*/ 856073 w 4003589"/>
                <a:gd name="connsiteY1884" fmla="*/ 1254249 h 3670407"/>
                <a:gd name="connsiteX1885" fmla="*/ 855828 w 4003589"/>
                <a:gd name="connsiteY1885" fmla="*/ 1257192 h 3670407"/>
                <a:gd name="connsiteX1886" fmla="*/ 857299 w 4003589"/>
                <a:gd name="connsiteY1886" fmla="*/ 1258909 h 3670407"/>
                <a:gd name="connsiteX1887" fmla="*/ 857912 w 4003589"/>
                <a:gd name="connsiteY1887" fmla="*/ 1259032 h 3670407"/>
                <a:gd name="connsiteX1888" fmla="*/ 858648 w 4003589"/>
                <a:gd name="connsiteY1888" fmla="*/ 1259032 h 3670407"/>
                <a:gd name="connsiteX1889" fmla="*/ 859384 w 4003589"/>
                <a:gd name="connsiteY1889" fmla="*/ 1259032 h 3670407"/>
                <a:gd name="connsiteX1890" fmla="*/ 860242 w 4003589"/>
                <a:gd name="connsiteY1890" fmla="*/ 1258909 h 3670407"/>
                <a:gd name="connsiteX1891" fmla="*/ 863185 w 4003589"/>
                <a:gd name="connsiteY1891" fmla="*/ 1257928 h 3670407"/>
                <a:gd name="connsiteX1892" fmla="*/ 866374 w 4003589"/>
                <a:gd name="connsiteY1892" fmla="*/ 1256211 h 3670407"/>
                <a:gd name="connsiteX1893" fmla="*/ 869684 w 4003589"/>
                <a:gd name="connsiteY1893" fmla="*/ 1253759 h 3670407"/>
                <a:gd name="connsiteX1894" fmla="*/ 872873 w 4003589"/>
                <a:gd name="connsiteY1894" fmla="*/ 1250815 h 3670407"/>
                <a:gd name="connsiteX1895" fmla="*/ 876184 w 4003589"/>
                <a:gd name="connsiteY1895" fmla="*/ 1246646 h 3670407"/>
                <a:gd name="connsiteX1896" fmla="*/ 878023 w 4003589"/>
                <a:gd name="connsiteY1896" fmla="*/ 1242845 h 3670407"/>
                <a:gd name="connsiteX1897" fmla="*/ 878269 w 4003589"/>
                <a:gd name="connsiteY1897" fmla="*/ 1239901 h 3670407"/>
                <a:gd name="connsiteX1898" fmla="*/ 876797 w 4003589"/>
                <a:gd name="connsiteY1898" fmla="*/ 1238185 h 3670407"/>
                <a:gd name="connsiteX1899" fmla="*/ 876184 w 4003589"/>
                <a:gd name="connsiteY1899" fmla="*/ 1238062 h 3670407"/>
                <a:gd name="connsiteX1900" fmla="*/ 875448 w 4003589"/>
                <a:gd name="connsiteY1900" fmla="*/ 1238062 h 3670407"/>
                <a:gd name="connsiteX1901" fmla="*/ 874712 w 4003589"/>
                <a:gd name="connsiteY1901" fmla="*/ 1238062 h 3670407"/>
                <a:gd name="connsiteX1902" fmla="*/ 873854 w 4003589"/>
                <a:gd name="connsiteY1902" fmla="*/ 1238185 h 3670407"/>
                <a:gd name="connsiteX1903" fmla="*/ 3979310 w 4003589"/>
                <a:gd name="connsiteY1903" fmla="*/ 592666 h 3670407"/>
                <a:gd name="connsiteX1904" fmla="*/ 3977593 w 4003589"/>
                <a:gd name="connsiteY1904" fmla="*/ 593034 h 3670407"/>
                <a:gd name="connsiteX1905" fmla="*/ 3975876 w 4003589"/>
                <a:gd name="connsiteY1905" fmla="*/ 593524 h 3670407"/>
                <a:gd name="connsiteX1906" fmla="*/ 3974036 w 4003589"/>
                <a:gd name="connsiteY1906" fmla="*/ 594137 h 3670407"/>
                <a:gd name="connsiteX1907" fmla="*/ 3972197 w 4003589"/>
                <a:gd name="connsiteY1907" fmla="*/ 594873 h 3670407"/>
                <a:gd name="connsiteX1908" fmla="*/ 3964839 w 4003589"/>
                <a:gd name="connsiteY1908" fmla="*/ 599165 h 3670407"/>
                <a:gd name="connsiteX1909" fmla="*/ 3959076 w 4003589"/>
                <a:gd name="connsiteY1909" fmla="*/ 604438 h 3670407"/>
                <a:gd name="connsiteX1910" fmla="*/ 3955520 w 4003589"/>
                <a:gd name="connsiteY1910" fmla="*/ 609957 h 3670407"/>
                <a:gd name="connsiteX1911" fmla="*/ 3954661 w 4003589"/>
                <a:gd name="connsiteY1911" fmla="*/ 615230 h 3670407"/>
                <a:gd name="connsiteX1912" fmla="*/ 3956133 w 4003589"/>
                <a:gd name="connsiteY1912" fmla="*/ 618295 h 3670407"/>
                <a:gd name="connsiteX1913" fmla="*/ 3959076 w 4003589"/>
                <a:gd name="connsiteY1913" fmla="*/ 620257 h 3670407"/>
                <a:gd name="connsiteX1914" fmla="*/ 3963368 w 4003589"/>
                <a:gd name="connsiteY1914" fmla="*/ 620993 h 3670407"/>
                <a:gd name="connsiteX1915" fmla="*/ 3968641 w 4003589"/>
                <a:gd name="connsiteY1915" fmla="*/ 620380 h 3670407"/>
                <a:gd name="connsiteX1916" fmla="*/ 3970358 w 4003589"/>
                <a:gd name="connsiteY1916" fmla="*/ 620012 h 3670407"/>
                <a:gd name="connsiteX1917" fmla="*/ 3972197 w 4003589"/>
                <a:gd name="connsiteY1917" fmla="*/ 619522 h 3670407"/>
                <a:gd name="connsiteX1918" fmla="*/ 3974036 w 4003589"/>
                <a:gd name="connsiteY1918" fmla="*/ 618908 h 3670407"/>
                <a:gd name="connsiteX1919" fmla="*/ 3975876 w 4003589"/>
                <a:gd name="connsiteY1919" fmla="*/ 618173 h 3670407"/>
                <a:gd name="connsiteX1920" fmla="*/ 3983234 w 4003589"/>
                <a:gd name="connsiteY1920" fmla="*/ 613881 h 3670407"/>
                <a:gd name="connsiteX1921" fmla="*/ 3988997 w 4003589"/>
                <a:gd name="connsiteY1921" fmla="*/ 608608 h 3670407"/>
                <a:gd name="connsiteX1922" fmla="*/ 3992553 w 4003589"/>
                <a:gd name="connsiteY1922" fmla="*/ 603089 h 3670407"/>
                <a:gd name="connsiteX1923" fmla="*/ 3993412 w 4003589"/>
                <a:gd name="connsiteY1923" fmla="*/ 597939 h 3670407"/>
                <a:gd name="connsiteX1924" fmla="*/ 3991940 w 4003589"/>
                <a:gd name="connsiteY1924" fmla="*/ 594873 h 3670407"/>
                <a:gd name="connsiteX1925" fmla="*/ 3988997 w 4003589"/>
                <a:gd name="connsiteY1925" fmla="*/ 592911 h 3670407"/>
                <a:gd name="connsiteX1926" fmla="*/ 3984705 w 4003589"/>
                <a:gd name="connsiteY1926" fmla="*/ 592175 h 3670407"/>
                <a:gd name="connsiteX1927" fmla="*/ 3979555 w 4003589"/>
                <a:gd name="connsiteY1927" fmla="*/ 592789 h 3670407"/>
                <a:gd name="connsiteX1928" fmla="*/ 835103 w 4003589"/>
                <a:gd name="connsiteY1928" fmla="*/ 1279879 h 3670407"/>
                <a:gd name="connsiteX1929" fmla="*/ 832160 w 4003589"/>
                <a:gd name="connsiteY1929" fmla="*/ 1280860 h 3670407"/>
                <a:gd name="connsiteX1930" fmla="*/ 828849 w 4003589"/>
                <a:gd name="connsiteY1930" fmla="*/ 1282699 h 3670407"/>
                <a:gd name="connsiteX1931" fmla="*/ 825538 w 4003589"/>
                <a:gd name="connsiteY1931" fmla="*/ 1285274 h 3670407"/>
                <a:gd name="connsiteX1932" fmla="*/ 822350 w 4003589"/>
                <a:gd name="connsiteY1932" fmla="*/ 1288340 h 3670407"/>
                <a:gd name="connsiteX1933" fmla="*/ 819039 w 4003589"/>
                <a:gd name="connsiteY1933" fmla="*/ 1292509 h 3670407"/>
                <a:gd name="connsiteX1934" fmla="*/ 817322 w 4003589"/>
                <a:gd name="connsiteY1934" fmla="*/ 1296188 h 3670407"/>
                <a:gd name="connsiteX1935" fmla="*/ 817199 w 4003589"/>
                <a:gd name="connsiteY1935" fmla="*/ 1299009 h 3670407"/>
                <a:gd name="connsiteX1936" fmla="*/ 818794 w 4003589"/>
                <a:gd name="connsiteY1936" fmla="*/ 1300603 h 3670407"/>
                <a:gd name="connsiteX1937" fmla="*/ 819407 w 4003589"/>
                <a:gd name="connsiteY1937" fmla="*/ 1300725 h 3670407"/>
                <a:gd name="connsiteX1938" fmla="*/ 820142 w 4003589"/>
                <a:gd name="connsiteY1938" fmla="*/ 1300725 h 3670407"/>
                <a:gd name="connsiteX1939" fmla="*/ 820878 w 4003589"/>
                <a:gd name="connsiteY1939" fmla="*/ 1300725 h 3670407"/>
                <a:gd name="connsiteX1940" fmla="*/ 821614 w 4003589"/>
                <a:gd name="connsiteY1940" fmla="*/ 1300603 h 3670407"/>
                <a:gd name="connsiteX1941" fmla="*/ 824557 w 4003589"/>
                <a:gd name="connsiteY1941" fmla="*/ 1299622 h 3670407"/>
                <a:gd name="connsiteX1942" fmla="*/ 827868 w 4003589"/>
                <a:gd name="connsiteY1942" fmla="*/ 1297782 h 3670407"/>
                <a:gd name="connsiteX1943" fmla="*/ 831179 w 4003589"/>
                <a:gd name="connsiteY1943" fmla="*/ 1295207 h 3670407"/>
                <a:gd name="connsiteX1944" fmla="*/ 834367 w 4003589"/>
                <a:gd name="connsiteY1944" fmla="*/ 1292142 h 3670407"/>
                <a:gd name="connsiteX1945" fmla="*/ 837678 w 4003589"/>
                <a:gd name="connsiteY1945" fmla="*/ 1287972 h 3670407"/>
                <a:gd name="connsiteX1946" fmla="*/ 839395 w 4003589"/>
                <a:gd name="connsiteY1946" fmla="*/ 1284293 h 3670407"/>
                <a:gd name="connsiteX1947" fmla="*/ 839518 w 4003589"/>
                <a:gd name="connsiteY1947" fmla="*/ 1281473 h 3670407"/>
                <a:gd name="connsiteX1948" fmla="*/ 837924 w 4003589"/>
                <a:gd name="connsiteY1948" fmla="*/ 1280001 h 3670407"/>
                <a:gd name="connsiteX1949" fmla="*/ 837310 w 4003589"/>
                <a:gd name="connsiteY1949" fmla="*/ 1279879 h 3670407"/>
                <a:gd name="connsiteX1950" fmla="*/ 836575 w 4003589"/>
                <a:gd name="connsiteY1950" fmla="*/ 1279879 h 3670407"/>
                <a:gd name="connsiteX1951" fmla="*/ 835839 w 4003589"/>
                <a:gd name="connsiteY1951" fmla="*/ 1279879 h 3670407"/>
                <a:gd name="connsiteX1952" fmla="*/ 834981 w 4003589"/>
                <a:gd name="connsiteY1952" fmla="*/ 1280001 h 3670407"/>
                <a:gd name="connsiteX1953" fmla="*/ 3985073 w 4003589"/>
                <a:gd name="connsiteY1953" fmla="*/ 639633 h 3670407"/>
                <a:gd name="connsiteX1954" fmla="*/ 3983479 w 4003589"/>
                <a:gd name="connsiteY1954" fmla="*/ 640001 h 3670407"/>
                <a:gd name="connsiteX1955" fmla="*/ 3981885 w 4003589"/>
                <a:gd name="connsiteY1955" fmla="*/ 640491 h 3670407"/>
                <a:gd name="connsiteX1956" fmla="*/ 3980168 w 4003589"/>
                <a:gd name="connsiteY1956" fmla="*/ 641104 h 3670407"/>
                <a:gd name="connsiteX1957" fmla="*/ 3978451 w 4003589"/>
                <a:gd name="connsiteY1957" fmla="*/ 641840 h 3670407"/>
                <a:gd name="connsiteX1958" fmla="*/ 3970971 w 4003589"/>
                <a:gd name="connsiteY1958" fmla="*/ 646009 h 3670407"/>
                <a:gd name="connsiteX1959" fmla="*/ 3965085 w 4003589"/>
                <a:gd name="connsiteY1959" fmla="*/ 651282 h 3670407"/>
                <a:gd name="connsiteX1960" fmla="*/ 3961283 w 4003589"/>
                <a:gd name="connsiteY1960" fmla="*/ 656923 h 3670407"/>
                <a:gd name="connsiteX1961" fmla="*/ 3960180 w 4003589"/>
                <a:gd name="connsiteY1961" fmla="*/ 662319 h 3670407"/>
                <a:gd name="connsiteX1962" fmla="*/ 3961528 w 4003589"/>
                <a:gd name="connsiteY1962" fmla="*/ 665630 h 3670407"/>
                <a:gd name="connsiteX1963" fmla="*/ 3964594 w 4003589"/>
                <a:gd name="connsiteY1963" fmla="*/ 667715 h 3670407"/>
                <a:gd name="connsiteX1964" fmla="*/ 3969009 w 4003589"/>
                <a:gd name="connsiteY1964" fmla="*/ 668451 h 3670407"/>
                <a:gd name="connsiteX1965" fmla="*/ 3974404 w 4003589"/>
                <a:gd name="connsiteY1965" fmla="*/ 667960 h 3670407"/>
                <a:gd name="connsiteX1966" fmla="*/ 3975999 w 4003589"/>
                <a:gd name="connsiteY1966" fmla="*/ 667592 h 3670407"/>
                <a:gd name="connsiteX1967" fmla="*/ 3977593 w 4003589"/>
                <a:gd name="connsiteY1967" fmla="*/ 667102 h 3670407"/>
                <a:gd name="connsiteX1968" fmla="*/ 3979187 w 4003589"/>
                <a:gd name="connsiteY1968" fmla="*/ 666488 h 3670407"/>
                <a:gd name="connsiteX1969" fmla="*/ 3980904 w 4003589"/>
                <a:gd name="connsiteY1969" fmla="*/ 665875 h 3670407"/>
                <a:gd name="connsiteX1970" fmla="*/ 3988384 w 4003589"/>
                <a:gd name="connsiteY1970" fmla="*/ 661583 h 3670407"/>
                <a:gd name="connsiteX1971" fmla="*/ 3994393 w 4003589"/>
                <a:gd name="connsiteY1971" fmla="*/ 656310 h 3670407"/>
                <a:gd name="connsiteX1972" fmla="*/ 3998194 w 4003589"/>
                <a:gd name="connsiteY1972" fmla="*/ 650669 h 3670407"/>
                <a:gd name="connsiteX1973" fmla="*/ 3999298 w 4003589"/>
                <a:gd name="connsiteY1973" fmla="*/ 645396 h 3670407"/>
                <a:gd name="connsiteX1974" fmla="*/ 3997949 w 4003589"/>
                <a:gd name="connsiteY1974" fmla="*/ 642085 h 3670407"/>
                <a:gd name="connsiteX1975" fmla="*/ 3995006 w 4003589"/>
                <a:gd name="connsiteY1975" fmla="*/ 640001 h 3670407"/>
                <a:gd name="connsiteX1976" fmla="*/ 3990714 w 4003589"/>
                <a:gd name="connsiteY1976" fmla="*/ 639265 h 3670407"/>
                <a:gd name="connsiteX1977" fmla="*/ 3985318 w 4003589"/>
                <a:gd name="connsiteY1977" fmla="*/ 639755 h 3670407"/>
                <a:gd name="connsiteX1978" fmla="*/ 796966 w 4003589"/>
                <a:gd name="connsiteY1978" fmla="*/ 1321695 h 3670407"/>
                <a:gd name="connsiteX1979" fmla="*/ 793900 w 4003589"/>
                <a:gd name="connsiteY1979" fmla="*/ 1322799 h 3670407"/>
                <a:gd name="connsiteX1980" fmla="*/ 790589 w 4003589"/>
                <a:gd name="connsiteY1980" fmla="*/ 1324761 h 3670407"/>
                <a:gd name="connsiteX1981" fmla="*/ 787155 w 4003589"/>
                <a:gd name="connsiteY1981" fmla="*/ 1327336 h 3670407"/>
                <a:gd name="connsiteX1982" fmla="*/ 783844 w 4003589"/>
                <a:gd name="connsiteY1982" fmla="*/ 1330524 h 3670407"/>
                <a:gd name="connsiteX1983" fmla="*/ 780656 w 4003589"/>
                <a:gd name="connsiteY1983" fmla="*/ 1334694 h 3670407"/>
                <a:gd name="connsiteX1984" fmla="*/ 778939 w 4003589"/>
                <a:gd name="connsiteY1984" fmla="*/ 1338373 h 3670407"/>
                <a:gd name="connsiteX1985" fmla="*/ 778939 w 4003589"/>
                <a:gd name="connsiteY1985" fmla="*/ 1341193 h 3670407"/>
                <a:gd name="connsiteX1986" fmla="*/ 780656 w 4003589"/>
                <a:gd name="connsiteY1986" fmla="*/ 1342665 h 3670407"/>
                <a:gd name="connsiteX1987" fmla="*/ 781269 w 4003589"/>
                <a:gd name="connsiteY1987" fmla="*/ 1342665 h 3670407"/>
                <a:gd name="connsiteX1988" fmla="*/ 781882 w 4003589"/>
                <a:gd name="connsiteY1988" fmla="*/ 1342665 h 3670407"/>
                <a:gd name="connsiteX1989" fmla="*/ 782618 w 4003589"/>
                <a:gd name="connsiteY1989" fmla="*/ 1342665 h 3670407"/>
                <a:gd name="connsiteX1990" fmla="*/ 783354 w 4003589"/>
                <a:gd name="connsiteY1990" fmla="*/ 1342665 h 3670407"/>
                <a:gd name="connsiteX1991" fmla="*/ 786419 w 4003589"/>
                <a:gd name="connsiteY1991" fmla="*/ 1341561 h 3670407"/>
                <a:gd name="connsiteX1992" fmla="*/ 789731 w 4003589"/>
                <a:gd name="connsiteY1992" fmla="*/ 1339599 h 3670407"/>
                <a:gd name="connsiteX1993" fmla="*/ 793164 w 4003589"/>
                <a:gd name="connsiteY1993" fmla="*/ 1337024 h 3670407"/>
                <a:gd name="connsiteX1994" fmla="*/ 796475 w 4003589"/>
                <a:gd name="connsiteY1994" fmla="*/ 1333835 h 3670407"/>
                <a:gd name="connsiteX1995" fmla="*/ 799663 w 4003589"/>
                <a:gd name="connsiteY1995" fmla="*/ 1329666 h 3670407"/>
                <a:gd name="connsiteX1996" fmla="*/ 801380 w 4003589"/>
                <a:gd name="connsiteY1996" fmla="*/ 1325987 h 3670407"/>
                <a:gd name="connsiteX1997" fmla="*/ 801380 w 4003589"/>
                <a:gd name="connsiteY1997" fmla="*/ 1323167 h 3670407"/>
                <a:gd name="connsiteX1998" fmla="*/ 799663 w 4003589"/>
                <a:gd name="connsiteY1998" fmla="*/ 1321695 h 3670407"/>
                <a:gd name="connsiteX1999" fmla="*/ 799050 w 4003589"/>
                <a:gd name="connsiteY1999" fmla="*/ 1321695 h 3670407"/>
                <a:gd name="connsiteX2000" fmla="*/ 798437 w 4003589"/>
                <a:gd name="connsiteY2000" fmla="*/ 1321695 h 3670407"/>
                <a:gd name="connsiteX2001" fmla="*/ 797701 w 4003589"/>
                <a:gd name="connsiteY2001" fmla="*/ 1321695 h 3670407"/>
                <a:gd name="connsiteX2002" fmla="*/ 796966 w 4003589"/>
                <a:gd name="connsiteY2002" fmla="*/ 1321818 h 3670407"/>
                <a:gd name="connsiteX2003" fmla="*/ 3988384 w 4003589"/>
                <a:gd name="connsiteY2003" fmla="*/ 688194 h 3670407"/>
                <a:gd name="connsiteX2004" fmla="*/ 3986913 w 4003589"/>
                <a:gd name="connsiteY2004" fmla="*/ 688562 h 3670407"/>
                <a:gd name="connsiteX2005" fmla="*/ 3985441 w 4003589"/>
                <a:gd name="connsiteY2005" fmla="*/ 689052 h 3670407"/>
                <a:gd name="connsiteX2006" fmla="*/ 3983847 w 4003589"/>
                <a:gd name="connsiteY2006" fmla="*/ 689543 h 3670407"/>
                <a:gd name="connsiteX2007" fmla="*/ 3982253 w 4003589"/>
                <a:gd name="connsiteY2007" fmla="*/ 690156 h 3670407"/>
                <a:gd name="connsiteX2008" fmla="*/ 3974650 w 4003589"/>
                <a:gd name="connsiteY2008" fmla="*/ 694325 h 3670407"/>
                <a:gd name="connsiteX2009" fmla="*/ 3968518 w 4003589"/>
                <a:gd name="connsiteY2009" fmla="*/ 699476 h 3670407"/>
                <a:gd name="connsiteX2010" fmla="*/ 3964471 w 4003589"/>
                <a:gd name="connsiteY2010" fmla="*/ 705117 h 3670407"/>
                <a:gd name="connsiteX2011" fmla="*/ 3963123 w 4003589"/>
                <a:gd name="connsiteY2011" fmla="*/ 710512 h 3670407"/>
                <a:gd name="connsiteX2012" fmla="*/ 3964226 w 4003589"/>
                <a:gd name="connsiteY2012" fmla="*/ 714069 h 3670407"/>
                <a:gd name="connsiteX2013" fmla="*/ 3967169 w 4003589"/>
                <a:gd name="connsiteY2013" fmla="*/ 716399 h 3670407"/>
                <a:gd name="connsiteX2014" fmla="*/ 3971584 w 4003589"/>
                <a:gd name="connsiteY2014" fmla="*/ 717379 h 3670407"/>
                <a:gd name="connsiteX2015" fmla="*/ 3977102 w 4003589"/>
                <a:gd name="connsiteY2015" fmla="*/ 716889 h 3670407"/>
                <a:gd name="connsiteX2016" fmla="*/ 3978574 w 4003589"/>
                <a:gd name="connsiteY2016" fmla="*/ 716521 h 3670407"/>
                <a:gd name="connsiteX2017" fmla="*/ 3980045 w 4003589"/>
                <a:gd name="connsiteY2017" fmla="*/ 716031 h 3670407"/>
                <a:gd name="connsiteX2018" fmla="*/ 3981640 w 4003589"/>
                <a:gd name="connsiteY2018" fmla="*/ 715540 h 3670407"/>
                <a:gd name="connsiteX2019" fmla="*/ 3983234 w 4003589"/>
                <a:gd name="connsiteY2019" fmla="*/ 714927 h 3670407"/>
                <a:gd name="connsiteX2020" fmla="*/ 3990837 w 4003589"/>
                <a:gd name="connsiteY2020" fmla="*/ 710880 h 3670407"/>
                <a:gd name="connsiteX2021" fmla="*/ 3996968 w 4003589"/>
                <a:gd name="connsiteY2021" fmla="*/ 705607 h 3670407"/>
                <a:gd name="connsiteX2022" fmla="*/ 4001015 w 4003589"/>
                <a:gd name="connsiteY2022" fmla="*/ 699966 h 3670407"/>
                <a:gd name="connsiteX2023" fmla="*/ 4002364 w 4003589"/>
                <a:gd name="connsiteY2023" fmla="*/ 694448 h 3670407"/>
                <a:gd name="connsiteX2024" fmla="*/ 4001260 w 4003589"/>
                <a:gd name="connsiteY2024" fmla="*/ 690892 h 3670407"/>
                <a:gd name="connsiteX2025" fmla="*/ 3998317 w 4003589"/>
                <a:gd name="connsiteY2025" fmla="*/ 688684 h 3670407"/>
                <a:gd name="connsiteX2026" fmla="*/ 3993903 w 4003589"/>
                <a:gd name="connsiteY2026" fmla="*/ 687826 h 3670407"/>
                <a:gd name="connsiteX2027" fmla="*/ 3988384 w 4003589"/>
                <a:gd name="connsiteY2027" fmla="*/ 688316 h 3670407"/>
                <a:gd name="connsiteX2028" fmla="*/ 759318 w 4003589"/>
                <a:gd name="connsiteY2028" fmla="*/ 1364002 h 3670407"/>
                <a:gd name="connsiteX2029" fmla="*/ 756253 w 4003589"/>
                <a:gd name="connsiteY2029" fmla="*/ 1365106 h 3670407"/>
                <a:gd name="connsiteX2030" fmla="*/ 752819 w 4003589"/>
                <a:gd name="connsiteY2030" fmla="*/ 1367068 h 3670407"/>
                <a:gd name="connsiteX2031" fmla="*/ 749263 w 4003589"/>
                <a:gd name="connsiteY2031" fmla="*/ 1369766 h 3670407"/>
                <a:gd name="connsiteX2032" fmla="*/ 745952 w 4003589"/>
                <a:gd name="connsiteY2032" fmla="*/ 1373077 h 3670407"/>
                <a:gd name="connsiteX2033" fmla="*/ 742886 w 4003589"/>
                <a:gd name="connsiteY2033" fmla="*/ 1377246 h 3670407"/>
                <a:gd name="connsiteX2034" fmla="*/ 741292 w 4003589"/>
                <a:gd name="connsiteY2034" fmla="*/ 1380925 h 3670407"/>
                <a:gd name="connsiteX2035" fmla="*/ 741292 w 4003589"/>
                <a:gd name="connsiteY2035" fmla="*/ 1383623 h 3670407"/>
                <a:gd name="connsiteX2036" fmla="*/ 743009 w 4003589"/>
                <a:gd name="connsiteY2036" fmla="*/ 1385094 h 3670407"/>
                <a:gd name="connsiteX2037" fmla="*/ 743499 w 4003589"/>
                <a:gd name="connsiteY2037" fmla="*/ 1385094 h 3670407"/>
                <a:gd name="connsiteX2038" fmla="*/ 744113 w 4003589"/>
                <a:gd name="connsiteY2038" fmla="*/ 1385094 h 3670407"/>
                <a:gd name="connsiteX2039" fmla="*/ 744726 w 4003589"/>
                <a:gd name="connsiteY2039" fmla="*/ 1385094 h 3670407"/>
                <a:gd name="connsiteX2040" fmla="*/ 745339 w 4003589"/>
                <a:gd name="connsiteY2040" fmla="*/ 1385094 h 3670407"/>
                <a:gd name="connsiteX2041" fmla="*/ 748527 w 4003589"/>
                <a:gd name="connsiteY2041" fmla="*/ 1383990 h 3670407"/>
                <a:gd name="connsiteX2042" fmla="*/ 751961 w 4003589"/>
                <a:gd name="connsiteY2042" fmla="*/ 1382029 h 3670407"/>
                <a:gd name="connsiteX2043" fmla="*/ 755517 w 4003589"/>
                <a:gd name="connsiteY2043" fmla="*/ 1379331 h 3670407"/>
                <a:gd name="connsiteX2044" fmla="*/ 758828 w 4003589"/>
                <a:gd name="connsiteY2044" fmla="*/ 1376020 h 3670407"/>
                <a:gd name="connsiteX2045" fmla="*/ 762016 w 4003589"/>
                <a:gd name="connsiteY2045" fmla="*/ 1371728 h 3670407"/>
                <a:gd name="connsiteX2046" fmla="*/ 763610 w 4003589"/>
                <a:gd name="connsiteY2046" fmla="*/ 1368049 h 3670407"/>
                <a:gd name="connsiteX2047" fmla="*/ 763610 w 4003589"/>
                <a:gd name="connsiteY2047" fmla="*/ 1365351 h 3670407"/>
                <a:gd name="connsiteX2048" fmla="*/ 761771 w 4003589"/>
                <a:gd name="connsiteY2048" fmla="*/ 1364002 h 3670407"/>
                <a:gd name="connsiteX2049" fmla="*/ 761280 w 4003589"/>
                <a:gd name="connsiteY2049" fmla="*/ 1364002 h 3670407"/>
                <a:gd name="connsiteX2050" fmla="*/ 760667 w 4003589"/>
                <a:gd name="connsiteY2050" fmla="*/ 1364002 h 3670407"/>
                <a:gd name="connsiteX2051" fmla="*/ 760054 w 4003589"/>
                <a:gd name="connsiteY2051" fmla="*/ 1364002 h 3670407"/>
                <a:gd name="connsiteX2052" fmla="*/ 759441 w 4003589"/>
                <a:gd name="connsiteY2052" fmla="*/ 1364002 h 3670407"/>
                <a:gd name="connsiteX2053" fmla="*/ 3989243 w 4003589"/>
                <a:gd name="connsiteY2053" fmla="*/ 738594 h 3670407"/>
                <a:gd name="connsiteX2054" fmla="*/ 3987894 w 4003589"/>
                <a:gd name="connsiteY2054" fmla="*/ 738839 h 3670407"/>
                <a:gd name="connsiteX2055" fmla="*/ 3986545 w 4003589"/>
                <a:gd name="connsiteY2055" fmla="*/ 739208 h 3670407"/>
                <a:gd name="connsiteX2056" fmla="*/ 3985196 w 4003589"/>
                <a:gd name="connsiteY2056" fmla="*/ 739698 h 3670407"/>
                <a:gd name="connsiteX2057" fmla="*/ 3983847 w 4003589"/>
                <a:gd name="connsiteY2057" fmla="*/ 740188 h 3670407"/>
                <a:gd name="connsiteX2058" fmla="*/ 3976121 w 4003589"/>
                <a:gd name="connsiteY2058" fmla="*/ 744235 h 3670407"/>
                <a:gd name="connsiteX2059" fmla="*/ 3969867 w 4003589"/>
                <a:gd name="connsiteY2059" fmla="*/ 749386 h 3670407"/>
                <a:gd name="connsiteX2060" fmla="*/ 3965575 w 4003589"/>
                <a:gd name="connsiteY2060" fmla="*/ 755149 h 3670407"/>
                <a:gd name="connsiteX2061" fmla="*/ 3963981 w 4003589"/>
                <a:gd name="connsiteY2061" fmla="*/ 760790 h 3670407"/>
                <a:gd name="connsiteX2062" fmla="*/ 3964962 w 4003589"/>
                <a:gd name="connsiteY2062" fmla="*/ 764592 h 3670407"/>
                <a:gd name="connsiteX2063" fmla="*/ 3967905 w 4003589"/>
                <a:gd name="connsiteY2063" fmla="*/ 767044 h 3670407"/>
                <a:gd name="connsiteX2064" fmla="*/ 3972443 w 4003589"/>
                <a:gd name="connsiteY2064" fmla="*/ 768148 h 3670407"/>
                <a:gd name="connsiteX2065" fmla="*/ 3978083 w 4003589"/>
                <a:gd name="connsiteY2065" fmla="*/ 767657 h 3670407"/>
                <a:gd name="connsiteX2066" fmla="*/ 3979432 w 4003589"/>
                <a:gd name="connsiteY2066" fmla="*/ 767412 h 3670407"/>
                <a:gd name="connsiteX2067" fmla="*/ 3980781 w 4003589"/>
                <a:gd name="connsiteY2067" fmla="*/ 767044 h 3670407"/>
                <a:gd name="connsiteX2068" fmla="*/ 3982130 w 4003589"/>
                <a:gd name="connsiteY2068" fmla="*/ 766554 h 3670407"/>
                <a:gd name="connsiteX2069" fmla="*/ 3983601 w 4003589"/>
                <a:gd name="connsiteY2069" fmla="*/ 766063 h 3670407"/>
                <a:gd name="connsiteX2070" fmla="*/ 3991327 w 4003589"/>
                <a:gd name="connsiteY2070" fmla="*/ 762139 h 3670407"/>
                <a:gd name="connsiteX2071" fmla="*/ 3997704 w 4003589"/>
                <a:gd name="connsiteY2071" fmla="*/ 756989 h 3670407"/>
                <a:gd name="connsiteX2072" fmla="*/ 4001996 w 4003589"/>
                <a:gd name="connsiteY2072" fmla="*/ 751225 h 3670407"/>
                <a:gd name="connsiteX2073" fmla="*/ 4003590 w 4003589"/>
                <a:gd name="connsiteY2073" fmla="*/ 745584 h 3670407"/>
                <a:gd name="connsiteX2074" fmla="*/ 4002486 w 4003589"/>
                <a:gd name="connsiteY2074" fmla="*/ 741783 h 3670407"/>
                <a:gd name="connsiteX2075" fmla="*/ 3999543 w 4003589"/>
                <a:gd name="connsiteY2075" fmla="*/ 739330 h 3670407"/>
                <a:gd name="connsiteX2076" fmla="*/ 3995006 w 4003589"/>
                <a:gd name="connsiteY2076" fmla="*/ 738349 h 3670407"/>
                <a:gd name="connsiteX2077" fmla="*/ 3989243 w 4003589"/>
                <a:gd name="connsiteY2077" fmla="*/ 738839 h 3670407"/>
                <a:gd name="connsiteX2078" fmla="*/ 722530 w 4003589"/>
                <a:gd name="connsiteY2078" fmla="*/ 1406554 h 3670407"/>
                <a:gd name="connsiteX2079" fmla="*/ 719341 w 4003589"/>
                <a:gd name="connsiteY2079" fmla="*/ 1407658 h 3670407"/>
                <a:gd name="connsiteX2080" fmla="*/ 715785 w 4003589"/>
                <a:gd name="connsiteY2080" fmla="*/ 1409743 h 3670407"/>
                <a:gd name="connsiteX2081" fmla="*/ 712229 w 4003589"/>
                <a:gd name="connsiteY2081" fmla="*/ 1412563 h 3670407"/>
                <a:gd name="connsiteX2082" fmla="*/ 708918 w 4003589"/>
                <a:gd name="connsiteY2082" fmla="*/ 1415997 h 3670407"/>
                <a:gd name="connsiteX2083" fmla="*/ 705852 w 4003589"/>
                <a:gd name="connsiteY2083" fmla="*/ 1420166 h 3670407"/>
                <a:gd name="connsiteX2084" fmla="*/ 704381 w 4003589"/>
                <a:gd name="connsiteY2084" fmla="*/ 1423845 h 3670407"/>
                <a:gd name="connsiteX2085" fmla="*/ 704626 w 4003589"/>
                <a:gd name="connsiteY2085" fmla="*/ 1426543 h 3670407"/>
                <a:gd name="connsiteX2086" fmla="*/ 706588 w 4003589"/>
                <a:gd name="connsiteY2086" fmla="*/ 1427769 h 3670407"/>
                <a:gd name="connsiteX2087" fmla="*/ 707079 w 4003589"/>
                <a:gd name="connsiteY2087" fmla="*/ 1427769 h 3670407"/>
                <a:gd name="connsiteX2088" fmla="*/ 707569 w 4003589"/>
                <a:gd name="connsiteY2088" fmla="*/ 1427769 h 3670407"/>
                <a:gd name="connsiteX2089" fmla="*/ 708182 w 4003589"/>
                <a:gd name="connsiteY2089" fmla="*/ 1427769 h 3670407"/>
                <a:gd name="connsiteX2090" fmla="*/ 708795 w 4003589"/>
                <a:gd name="connsiteY2090" fmla="*/ 1427769 h 3670407"/>
                <a:gd name="connsiteX2091" fmla="*/ 711984 w 4003589"/>
                <a:gd name="connsiteY2091" fmla="*/ 1426665 h 3670407"/>
                <a:gd name="connsiteX2092" fmla="*/ 715540 w 4003589"/>
                <a:gd name="connsiteY2092" fmla="*/ 1424581 h 3670407"/>
                <a:gd name="connsiteX2093" fmla="*/ 719096 w 4003589"/>
                <a:gd name="connsiteY2093" fmla="*/ 1421760 h 3670407"/>
                <a:gd name="connsiteX2094" fmla="*/ 722407 w 4003589"/>
                <a:gd name="connsiteY2094" fmla="*/ 1418327 h 3670407"/>
                <a:gd name="connsiteX2095" fmla="*/ 725473 w 4003589"/>
                <a:gd name="connsiteY2095" fmla="*/ 1414035 h 3670407"/>
                <a:gd name="connsiteX2096" fmla="*/ 726944 w 4003589"/>
                <a:gd name="connsiteY2096" fmla="*/ 1410356 h 3670407"/>
                <a:gd name="connsiteX2097" fmla="*/ 726699 w 4003589"/>
                <a:gd name="connsiteY2097" fmla="*/ 1407781 h 3670407"/>
                <a:gd name="connsiteX2098" fmla="*/ 724737 w 4003589"/>
                <a:gd name="connsiteY2098" fmla="*/ 1406554 h 3670407"/>
                <a:gd name="connsiteX2099" fmla="*/ 724247 w 4003589"/>
                <a:gd name="connsiteY2099" fmla="*/ 1406554 h 3670407"/>
                <a:gd name="connsiteX2100" fmla="*/ 723756 w 4003589"/>
                <a:gd name="connsiteY2100" fmla="*/ 1406554 h 3670407"/>
                <a:gd name="connsiteX2101" fmla="*/ 723143 w 4003589"/>
                <a:gd name="connsiteY2101" fmla="*/ 1406554 h 3670407"/>
                <a:gd name="connsiteX2102" fmla="*/ 722530 w 4003589"/>
                <a:gd name="connsiteY2102" fmla="*/ 1406554 h 3670407"/>
                <a:gd name="connsiteX2103" fmla="*/ 3987648 w 4003589"/>
                <a:gd name="connsiteY2103" fmla="*/ 790712 h 3670407"/>
                <a:gd name="connsiteX2104" fmla="*/ 3986422 w 4003589"/>
                <a:gd name="connsiteY2104" fmla="*/ 790957 h 3670407"/>
                <a:gd name="connsiteX2105" fmla="*/ 3985196 w 4003589"/>
                <a:gd name="connsiteY2105" fmla="*/ 791325 h 3670407"/>
                <a:gd name="connsiteX2106" fmla="*/ 3983969 w 4003589"/>
                <a:gd name="connsiteY2106" fmla="*/ 791693 h 3670407"/>
                <a:gd name="connsiteX2107" fmla="*/ 3982743 w 4003589"/>
                <a:gd name="connsiteY2107" fmla="*/ 792061 h 3670407"/>
                <a:gd name="connsiteX2108" fmla="*/ 3974895 w 4003589"/>
                <a:gd name="connsiteY2108" fmla="*/ 795985 h 3670407"/>
                <a:gd name="connsiteX2109" fmla="*/ 3968396 w 4003589"/>
                <a:gd name="connsiteY2109" fmla="*/ 801135 h 3670407"/>
                <a:gd name="connsiteX2110" fmla="*/ 3963981 w 4003589"/>
                <a:gd name="connsiteY2110" fmla="*/ 806899 h 3670407"/>
                <a:gd name="connsiteX2111" fmla="*/ 3962141 w 4003589"/>
                <a:gd name="connsiteY2111" fmla="*/ 812662 h 3670407"/>
                <a:gd name="connsiteX2112" fmla="*/ 3963000 w 4003589"/>
                <a:gd name="connsiteY2112" fmla="*/ 816709 h 3670407"/>
                <a:gd name="connsiteX2113" fmla="*/ 3965943 w 4003589"/>
                <a:gd name="connsiteY2113" fmla="*/ 819407 h 3670407"/>
                <a:gd name="connsiteX2114" fmla="*/ 3970603 w 4003589"/>
                <a:gd name="connsiteY2114" fmla="*/ 820633 h 3670407"/>
                <a:gd name="connsiteX2115" fmla="*/ 3976612 w 4003589"/>
                <a:gd name="connsiteY2115" fmla="*/ 820265 h 3670407"/>
                <a:gd name="connsiteX2116" fmla="*/ 3977838 w 4003589"/>
                <a:gd name="connsiteY2116" fmla="*/ 820020 h 3670407"/>
                <a:gd name="connsiteX2117" fmla="*/ 3979064 w 4003589"/>
                <a:gd name="connsiteY2117" fmla="*/ 819652 h 3670407"/>
                <a:gd name="connsiteX2118" fmla="*/ 3980291 w 4003589"/>
                <a:gd name="connsiteY2118" fmla="*/ 819284 h 3670407"/>
                <a:gd name="connsiteX2119" fmla="*/ 3981517 w 4003589"/>
                <a:gd name="connsiteY2119" fmla="*/ 818916 h 3670407"/>
                <a:gd name="connsiteX2120" fmla="*/ 3989365 w 4003589"/>
                <a:gd name="connsiteY2120" fmla="*/ 814992 h 3670407"/>
                <a:gd name="connsiteX2121" fmla="*/ 3995864 w 4003589"/>
                <a:gd name="connsiteY2121" fmla="*/ 809842 h 3670407"/>
                <a:gd name="connsiteX2122" fmla="*/ 4000279 w 4003589"/>
                <a:gd name="connsiteY2122" fmla="*/ 804078 h 3670407"/>
                <a:gd name="connsiteX2123" fmla="*/ 4002119 w 4003589"/>
                <a:gd name="connsiteY2123" fmla="*/ 798315 h 3670407"/>
                <a:gd name="connsiteX2124" fmla="*/ 4001260 w 4003589"/>
                <a:gd name="connsiteY2124" fmla="*/ 794268 h 3670407"/>
                <a:gd name="connsiteX2125" fmla="*/ 3998317 w 4003589"/>
                <a:gd name="connsiteY2125" fmla="*/ 791570 h 3670407"/>
                <a:gd name="connsiteX2126" fmla="*/ 3993657 w 4003589"/>
                <a:gd name="connsiteY2126" fmla="*/ 790466 h 3670407"/>
                <a:gd name="connsiteX2127" fmla="*/ 3987648 w 4003589"/>
                <a:gd name="connsiteY2127" fmla="*/ 790957 h 3670407"/>
                <a:gd name="connsiteX2128" fmla="*/ 686354 w 4003589"/>
                <a:gd name="connsiteY2128" fmla="*/ 1449352 h 3670407"/>
                <a:gd name="connsiteX2129" fmla="*/ 683043 w 4003589"/>
                <a:gd name="connsiteY2129" fmla="*/ 1450456 h 3670407"/>
                <a:gd name="connsiteX2130" fmla="*/ 679364 w 4003589"/>
                <a:gd name="connsiteY2130" fmla="*/ 1452663 h 3670407"/>
                <a:gd name="connsiteX2131" fmla="*/ 675686 w 4003589"/>
                <a:gd name="connsiteY2131" fmla="*/ 1455606 h 3670407"/>
                <a:gd name="connsiteX2132" fmla="*/ 672252 w 4003589"/>
                <a:gd name="connsiteY2132" fmla="*/ 1459162 h 3670407"/>
                <a:gd name="connsiteX2133" fmla="*/ 669309 w 4003589"/>
                <a:gd name="connsiteY2133" fmla="*/ 1463454 h 3670407"/>
                <a:gd name="connsiteX2134" fmla="*/ 667960 w 4003589"/>
                <a:gd name="connsiteY2134" fmla="*/ 1467010 h 3670407"/>
                <a:gd name="connsiteX2135" fmla="*/ 668205 w 4003589"/>
                <a:gd name="connsiteY2135" fmla="*/ 1469586 h 3670407"/>
                <a:gd name="connsiteX2136" fmla="*/ 670167 w 4003589"/>
                <a:gd name="connsiteY2136" fmla="*/ 1470812 h 3670407"/>
                <a:gd name="connsiteX2137" fmla="*/ 670658 w 4003589"/>
                <a:gd name="connsiteY2137" fmla="*/ 1470812 h 3670407"/>
                <a:gd name="connsiteX2138" fmla="*/ 671148 w 4003589"/>
                <a:gd name="connsiteY2138" fmla="*/ 1470812 h 3670407"/>
                <a:gd name="connsiteX2139" fmla="*/ 671639 w 4003589"/>
                <a:gd name="connsiteY2139" fmla="*/ 1470812 h 3670407"/>
                <a:gd name="connsiteX2140" fmla="*/ 672129 w 4003589"/>
                <a:gd name="connsiteY2140" fmla="*/ 1470812 h 3670407"/>
                <a:gd name="connsiteX2141" fmla="*/ 675440 w 4003589"/>
                <a:gd name="connsiteY2141" fmla="*/ 1469708 h 3670407"/>
                <a:gd name="connsiteX2142" fmla="*/ 679119 w 4003589"/>
                <a:gd name="connsiteY2142" fmla="*/ 1467501 h 3670407"/>
                <a:gd name="connsiteX2143" fmla="*/ 682798 w 4003589"/>
                <a:gd name="connsiteY2143" fmla="*/ 1464558 h 3670407"/>
                <a:gd name="connsiteX2144" fmla="*/ 686232 w 4003589"/>
                <a:gd name="connsiteY2144" fmla="*/ 1461002 h 3670407"/>
                <a:gd name="connsiteX2145" fmla="*/ 689175 w 4003589"/>
                <a:gd name="connsiteY2145" fmla="*/ 1456710 h 3670407"/>
                <a:gd name="connsiteX2146" fmla="*/ 690524 w 4003589"/>
                <a:gd name="connsiteY2146" fmla="*/ 1453031 h 3670407"/>
                <a:gd name="connsiteX2147" fmla="*/ 690156 w 4003589"/>
                <a:gd name="connsiteY2147" fmla="*/ 1450456 h 3670407"/>
                <a:gd name="connsiteX2148" fmla="*/ 688071 w 4003589"/>
                <a:gd name="connsiteY2148" fmla="*/ 1449229 h 3670407"/>
                <a:gd name="connsiteX2149" fmla="*/ 687581 w 4003589"/>
                <a:gd name="connsiteY2149" fmla="*/ 1449229 h 3670407"/>
                <a:gd name="connsiteX2150" fmla="*/ 687090 w 4003589"/>
                <a:gd name="connsiteY2150" fmla="*/ 1449229 h 3670407"/>
                <a:gd name="connsiteX2151" fmla="*/ 686600 w 4003589"/>
                <a:gd name="connsiteY2151" fmla="*/ 1449229 h 3670407"/>
                <a:gd name="connsiteX2152" fmla="*/ 686109 w 4003589"/>
                <a:gd name="connsiteY2152" fmla="*/ 1449229 h 3670407"/>
                <a:gd name="connsiteX2153" fmla="*/ 3983724 w 4003589"/>
                <a:gd name="connsiteY2153" fmla="*/ 844423 h 3670407"/>
                <a:gd name="connsiteX2154" fmla="*/ 3982743 w 4003589"/>
                <a:gd name="connsiteY2154" fmla="*/ 844668 h 3670407"/>
                <a:gd name="connsiteX2155" fmla="*/ 3981640 w 4003589"/>
                <a:gd name="connsiteY2155" fmla="*/ 844914 h 3670407"/>
                <a:gd name="connsiteX2156" fmla="*/ 3980536 w 4003589"/>
                <a:gd name="connsiteY2156" fmla="*/ 845282 h 3670407"/>
                <a:gd name="connsiteX2157" fmla="*/ 3979432 w 4003589"/>
                <a:gd name="connsiteY2157" fmla="*/ 845649 h 3670407"/>
                <a:gd name="connsiteX2158" fmla="*/ 3971461 w 4003589"/>
                <a:gd name="connsiteY2158" fmla="*/ 849328 h 3670407"/>
                <a:gd name="connsiteX2159" fmla="*/ 3964839 w 4003589"/>
                <a:gd name="connsiteY2159" fmla="*/ 854356 h 3670407"/>
                <a:gd name="connsiteX2160" fmla="*/ 3960180 w 4003589"/>
                <a:gd name="connsiteY2160" fmla="*/ 860120 h 3670407"/>
                <a:gd name="connsiteX2161" fmla="*/ 3958095 w 4003589"/>
                <a:gd name="connsiteY2161" fmla="*/ 865883 h 3670407"/>
                <a:gd name="connsiteX2162" fmla="*/ 3958831 w 4003589"/>
                <a:gd name="connsiteY2162" fmla="*/ 870175 h 3670407"/>
                <a:gd name="connsiteX2163" fmla="*/ 3961773 w 4003589"/>
                <a:gd name="connsiteY2163" fmla="*/ 872996 h 3670407"/>
                <a:gd name="connsiteX2164" fmla="*/ 3966433 w 4003589"/>
                <a:gd name="connsiteY2164" fmla="*/ 874345 h 3670407"/>
                <a:gd name="connsiteX2165" fmla="*/ 3972565 w 4003589"/>
                <a:gd name="connsiteY2165" fmla="*/ 873977 h 3670407"/>
                <a:gd name="connsiteX2166" fmla="*/ 3973669 w 4003589"/>
                <a:gd name="connsiteY2166" fmla="*/ 873731 h 3670407"/>
                <a:gd name="connsiteX2167" fmla="*/ 3974772 w 4003589"/>
                <a:gd name="connsiteY2167" fmla="*/ 873486 h 3670407"/>
                <a:gd name="connsiteX2168" fmla="*/ 3975876 w 4003589"/>
                <a:gd name="connsiteY2168" fmla="*/ 873118 h 3670407"/>
                <a:gd name="connsiteX2169" fmla="*/ 3976980 w 4003589"/>
                <a:gd name="connsiteY2169" fmla="*/ 872750 h 3670407"/>
                <a:gd name="connsiteX2170" fmla="*/ 3984828 w 4003589"/>
                <a:gd name="connsiteY2170" fmla="*/ 869072 h 3670407"/>
                <a:gd name="connsiteX2171" fmla="*/ 3991450 w 4003589"/>
                <a:gd name="connsiteY2171" fmla="*/ 863921 h 3670407"/>
                <a:gd name="connsiteX2172" fmla="*/ 3996232 w 4003589"/>
                <a:gd name="connsiteY2172" fmla="*/ 858035 h 3670407"/>
                <a:gd name="connsiteX2173" fmla="*/ 3998317 w 4003589"/>
                <a:gd name="connsiteY2173" fmla="*/ 852149 h 3670407"/>
                <a:gd name="connsiteX2174" fmla="*/ 3997581 w 4003589"/>
                <a:gd name="connsiteY2174" fmla="*/ 847979 h 3670407"/>
                <a:gd name="connsiteX2175" fmla="*/ 3994638 w 4003589"/>
                <a:gd name="connsiteY2175" fmla="*/ 845159 h 3670407"/>
                <a:gd name="connsiteX2176" fmla="*/ 3989978 w 4003589"/>
                <a:gd name="connsiteY2176" fmla="*/ 843810 h 3670407"/>
                <a:gd name="connsiteX2177" fmla="*/ 3983969 w 4003589"/>
                <a:gd name="connsiteY2177" fmla="*/ 844178 h 3670407"/>
                <a:gd name="connsiteX2178" fmla="*/ 651037 w 4003589"/>
                <a:gd name="connsiteY2178" fmla="*/ 1492395 h 3670407"/>
                <a:gd name="connsiteX2179" fmla="*/ 647603 w 4003589"/>
                <a:gd name="connsiteY2179" fmla="*/ 1493621 h 3670407"/>
                <a:gd name="connsiteX2180" fmla="*/ 643925 w 4003589"/>
                <a:gd name="connsiteY2180" fmla="*/ 1495828 h 3670407"/>
                <a:gd name="connsiteX2181" fmla="*/ 640246 w 4003589"/>
                <a:gd name="connsiteY2181" fmla="*/ 1498894 h 3670407"/>
                <a:gd name="connsiteX2182" fmla="*/ 636812 w 4003589"/>
                <a:gd name="connsiteY2182" fmla="*/ 1502573 h 3670407"/>
                <a:gd name="connsiteX2183" fmla="*/ 633992 w 4003589"/>
                <a:gd name="connsiteY2183" fmla="*/ 1506865 h 3670407"/>
                <a:gd name="connsiteX2184" fmla="*/ 632765 w 4003589"/>
                <a:gd name="connsiteY2184" fmla="*/ 1510421 h 3670407"/>
                <a:gd name="connsiteX2185" fmla="*/ 633133 w 4003589"/>
                <a:gd name="connsiteY2185" fmla="*/ 1512996 h 3670407"/>
                <a:gd name="connsiteX2186" fmla="*/ 635218 w 4003589"/>
                <a:gd name="connsiteY2186" fmla="*/ 1514100 h 3670407"/>
                <a:gd name="connsiteX2187" fmla="*/ 635586 w 4003589"/>
                <a:gd name="connsiteY2187" fmla="*/ 1514100 h 3670407"/>
                <a:gd name="connsiteX2188" fmla="*/ 635954 w 4003589"/>
                <a:gd name="connsiteY2188" fmla="*/ 1514100 h 3670407"/>
                <a:gd name="connsiteX2189" fmla="*/ 636444 w 4003589"/>
                <a:gd name="connsiteY2189" fmla="*/ 1514100 h 3670407"/>
                <a:gd name="connsiteX2190" fmla="*/ 636935 w 4003589"/>
                <a:gd name="connsiteY2190" fmla="*/ 1514100 h 3670407"/>
                <a:gd name="connsiteX2191" fmla="*/ 640368 w 4003589"/>
                <a:gd name="connsiteY2191" fmla="*/ 1512874 h 3670407"/>
                <a:gd name="connsiteX2192" fmla="*/ 644170 w 4003589"/>
                <a:gd name="connsiteY2192" fmla="*/ 1510666 h 3670407"/>
                <a:gd name="connsiteX2193" fmla="*/ 647971 w 4003589"/>
                <a:gd name="connsiteY2193" fmla="*/ 1507600 h 3670407"/>
                <a:gd name="connsiteX2194" fmla="*/ 651405 w 4003589"/>
                <a:gd name="connsiteY2194" fmla="*/ 1503922 h 3670407"/>
                <a:gd name="connsiteX2195" fmla="*/ 654225 w 4003589"/>
                <a:gd name="connsiteY2195" fmla="*/ 1499630 h 3670407"/>
                <a:gd name="connsiteX2196" fmla="*/ 655452 w 4003589"/>
                <a:gd name="connsiteY2196" fmla="*/ 1496073 h 3670407"/>
                <a:gd name="connsiteX2197" fmla="*/ 655084 w 4003589"/>
                <a:gd name="connsiteY2197" fmla="*/ 1493498 h 3670407"/>
                <a:gd name="connsiteX2198" fmla="*/ 652999 w 4003589"/>
                <a:gd name="connsiteY2198" fmla="*/ 1492395 h 3670407"/>
                <a:gd name="connsiteX2199" fmla="*/ 652631 w 4003589"/>
                <a:gd name="connsiteY2199" fmla="*/ 1492395 h 3670407"/>
                <a:gd name="connsiteX2200" fmla="*/ 652263 w 4003589"/>
                <a:gd name="connsiteY2200" fmla="*/ 1492395 h 3670407"/>
                <a:gd name="connsiteX2201" fmla="*/ 651773 w 4003589"/>
                <a:gd name="connsiteY2201" fmla="*/ 1492395 h 3670407"/>
                <a:gd name="connsiteX2202" fmla="*/ 651282 w 4003589"/>
                <a:gd name="connsiteY2202" fmla="*/ 1492395 h 3670407"/>
                <a:gd name="connsiteX2203" fmla="*/ 3977102 w 4003589"/>
                <a:gd name="connsiteY2203" fmla="*/ 899851 h 3670407"/>
                <a:gd name="connsiteX2204" fmla="*/ 3976121 w 4003589"/>
                <a:gd name="connsiteY2204" fmla="*/ 900097 h 3670407"/>
                <a:gd name="connsiteX2205" fmla="*/ 3975140 w 4003589"/>
                <a:gd name="connsiteY2205" fmla="*/ 900342 h 3670407"/>
                <a:gd name="connsiteX2206" fmla="*/ 3974159 w 4003589"/>
                <a:gd name="connsiteY2206" fmla="*/ 900587 h 3670407"/>
                <a:gd name="connsiteX2207" fmla="*/ 3973178 w 4003589"/>
                <a:gd name="connsiteY2207" fmla="*/ 900832 h 3670407"/>
                <a:gd name="connsiteX2208" fmla="*/ 3965207 w 4003589"/>
                <a:gd name="connsiteY2208" fmla="*/ 904389 h 3670407"/>
                <a:gd name="connsiteX2209" fmla="*/ 3958463 w 4003589"/>
                <a:gd name="connsiteY2209" fmla="*/ 909416 h 3670407"/>
                <a:gd name="connsiteX2210" fmla="*/ 3953558 w 4003589"/>
                <a:gd name="connsiteY2210" fmla="*/ 915180 h 3670407"/>
                <a:gd name="connsiteX2211" fmla="*/ 3951228 w 4003589"/>
                <a:gd name="connsiteY2211" fmla="*/ 921189 h 3670407"/>
                <a:gd name="connsiteX2212" fmla="*/ 3951841 w 4003589"/>
                <a:gd name="connsiteY2212" fmla="*/ 925726 h 3670407"/>
                <a:gd name="connsiteX2213" fmla="*/ 3954661 w 4003589"/>
                <a:gd name="connsiteY2213" fmla="*/ 928792 h 3670407"/>
                <a:gd name="connsiteX2214" fmla="*/ 3959444 w 4003589"/>
                <a:gd name="connsiteY2214" fmla="*/ 930263 h 3670407"/>
                <a:gd name="connsiteX2215" fmla="*/ 3965698 w 4003589"/>
                <a:gd name="connsiteY2215" fmla="*/ 929895 h 3670407"/>
                <a:gd name="connsiteX2216" fmla="*/ 3966556 w 4003589"/>
                <a:gd name="connsiteY2216" fmla="*/ 929773 h 3670407"/>
                <a:gd name="connsiteX2217" fmla="*/ 3967415 w 4003589"/>
                <a:gd name="connsiteY2217" fmla="*/ 929528 h 3670407"/>
                <a:gd name="connsiteX2218" fmla="*/ 3968273 w 4003589"/>
                <a:gd name="connsiteY2218" fmla="*/ 929282 h 3670407"/>
                <a:gd name="connsiteX2219" fmla="*/ 3969131 w 4003589"/>
                <a:gd name="connsiteY2219" fmla="*/ 929037 h 3670407"/>
                <a:gd name="connsiteX2220" fmla="*/ 3977102 w 4003589"/>
                <a:gd name="connsiteY2220" fmla="*/ 925481 h 3670407"/>
                <a:gd name="connsiteX2221" fmla="*/ 3983969 w 4003589"/>
                <a:gd name="connsiteY2221" fmla="*/ 920453 h 3670407"/>
                <a:gd name="connsiteX2222" fmla="*/ 3988997 w 4003589"/>
                <a:gd name="connsiteY2222" fmla="*/ 914567 h 3670407"/>
                <a:gd name="connsiteX2223" fmla="*/ 3991327 w 4003589"/>
                <a:gd name="connsiteY2223" fmla="*/ 908558 h 3670407"/>
                <a:gd name="connsiteX2224" fmla="*/ 3990714 w 4003589"/>
                <a:gd name="connsiteY2224" fmla="*/ 904021 h 3670407"/>
                <a:gd name="connsiteX2225" fmla="*/ 3987894 w 4003589"/>
                <a:gd name="connsiteY2225" fmla="*/ 900955 h 3670407"/>
                <a:gd name="connsiteX2226" fmla="*/ 3983111 w 4003589"/>
                <a:gd name="connsiteY2226" fmla="*/ 899484 h 3670407"/>
                <a:gd name="connsiteX2227" fmla="*/ 3976857 w 4003589"/>
                <a:gd name="connsiteY2227" fmla="*/ 899851 h 3670407"/>
                <a:gd name="connsiteX2228" fmla="*/ 616210 w 4003589"/>
                <a:gd name="connsiteY2228" fmla="*/ 1535928 h 3670407"/>
                <a:gd name="connsiteX2229" fmla="*/ 612777 w 4003589"/>
                <a:gd name="connsiteY2229" fmla="*/ 1537154 h 3670407"/>
                <a:gd name="connsiteX2230" fmla="*/ 608975 w 4003589"/>
                <a:gd name="connsiteY2230" fmla="*/ 1539484 h 3670407"/>
                <a:gd name="connsiteX2231" fmla="*/ 605174 w 4003589"/>
                <a:gd name="connsiteY2231" fmla="*/ 1542673 h 3670407"/>
                <a:gd name="connsiteX2232" fmla="*/ 601740 w 4003589"/>
                <a:gd name="connsiteY2232" fmla="*/ 1546474 h 3670407"/>
                <a:gd name="connsiteX2233" fmla="*/ 599042 w 4003589"/>
                <a:gd name="connsiteY2233" fmla="*/ 1550766 h 3670407"/>
                <a:gd name="connsiteX2234" fmla="*/ 597939 w 4003589"/>
                <a:gd name="connsiteY2234" fmla="*/ 1554322 h 3670407"/>
                <a:gd name="connsiteX2235" fmla="*/ 598429 w 4003589"/>
                <a:gd name="connsiteY2235" fmla="*/ 1556775 h 3670407"/>
                <a:gd name="connsiteX2236" fmla="*/ 600637 w 4003589"/>
                <a:gd name="connsiteY2236" fmla="*/ 1557756 h 3670407"/>
                <a:gd name="connsiteX2237" fmla="*/ 601005 w 4003589"/>
                <a:gd name="connsiteY2237" fmla="*/ 1557756 h 3670407"/>
                <a:gd name="connsiteX2238" fmla="*/ 601372 w 4003589"/>
                <a:gd name="connsiteY2238" fmla="*/ 1557756 h 3670407"/>
                <a:gd name="connsiteX2239" fmla="*/ 601740 w 4003589"/>
                <a:gd name="connsiteY2239" fmla="*/ 1557756 h 3670407"/>
                <a:gd name="connsiteX2240" fmla="*/ 602108 w 4003589"/>
                <a:gd name="connsiteY2240" fmla="*/ 1557756 h 3670407"/>
                <a:gd name="connsiteX2241" fmla="*/ 605542 w 4003589"/>
                <a:gd name="connsiteY2241" fmla="*/ 1556529 h 3670407"/>
                <a:gd name="connsiteX2242" fmla="*/ 609343 w 4003589"/>
                <a:gd name="connsiteY2242" fmla="*/ 1554200 h 3670407"/>
                <a:gd name="connsiteX2243" fmla="*/ 613145 w 4003589"/>
                <a:gd name="connsiteY2243" fmla="*/ 1551011 h 3670407"/>
                <a:gd name="connsiteX2244" fmla="*/ 616578 w 4003589"/>
                <a:gd name="connsiteY2244" fmla="*/ 1547210 h 3670407"/>
                <a:gd name="connsiteX2245" fmla="*/ 619399 w 4003589"/>
                <a:gd name="connsiteY2245" fmla="*/ 1542918 h 3670407"/>
                <a:gd name="connsiteX2246" fmla="*/ 620503 w 4003589"/>
                <a:gd name="connsiteY2246" fmla="*/ 1539361 h 3670407"/>
                <a:gd name="connsiteX2247" fmla="*/ 619889 w 4003589"/>
                <a:gd name="connsiteY2247" fmla="*/ 1536909 h 3670407"/>
                <a:gd name="connsiteX2248" fmla="*/ 617682 w 4003589"/>
                <a:gd name="connsiteY2248" fmla="*/ 1535928 h 3670407"/>
                <a:gd name="connsiteX2249" fmla="*/ 617314 w 4003589"/>
                <a:gd name="connsiteY2249" fmla="*/ 1535928 h 3670407"/>
                <a:gd name="connsiteX2250" fmla="*/ 616946 w 4003589"/>
                <a:gd name="connsiteY2250" fmla="*/ 1535928 h 3670407"/>
                <a:gd name="connsiteX2251" fmla="*/ 616578 w 4003589"/>
                <a:gd name="connsiteY2251" fmla="*/ 1535928 h 3670407"/>
                <a:gd name="connsiteX2252" fmla="*/ 616210 w 4003589"/>
                <a:gd name="connsiteY2252" fmla="*/ 1535928 h 3670407"/>
                <a:gd name="connsiteX2253" fmla="*/ 3967783 w 4003589"/>
                <a:gd name="connsiteY2253" fmla="*/ 956751 h 3670407"/>
                <a:gd name="connsiteX2254" fmla="*/ 3967047 w 4003589"/>
                <a:gd name="connsiteY2254" fmla="*/ 956874 h 3670407"/>
                <a:gd name="connsiteX2255" fmla="*/ 3966311 w 4003589"/>
                <a:gd name="connsiteY2255" fmla="*/ 956997 h 3670407"/>
                <a:gd name="connsiteX2256" fmla="*/ 3965575 w 4003589"/>
                <a:gd name="connsiteY2256" fmla="*/ 957242 h 3670407"/>
                <a:gd name="connsiteX2257" fmla="*/ 3964839 w 4003589"/>
                <a:gd name="connsiteY2257" fmla="*/ 957487 h 3670407"/>
                <a:gd name="connsiteX2258" fmla="*/ 3956746 w 4003589"/>
                <a:gd name="connsiteY2258" fmla="*/ 960921 h 3670407"/>
                <a:gd name="connsiteX2259" fmla="*/ 3949756 w 4003589"/>
                <a:gd name="connsiteY2259" fmla="*/ 965826 h 3670407"/>
                <a:gd name="connsiteX2260" fmla="*/ 3944606 w 4003589"/>
                <a:gd name="connsiteY2260" fmla="*/ 971712 h 3670407"/>
                <a:gd name="connsiteX2261" fmla="*/ 3942030 w 4003589"/>
                <a:gd name="connsiteY2261" fmla="*/ 977721 h 3670407"/>
                <a:gd name="connsiteX2262" fmla="*/ 3942276 w 4003589"/>
                <a:gd name="connsiteY2262" fmla="*/ 982503 h 3670407"/>
                <a:gd name="connsiteX2263" fmla="*/ 3944973 w 4003589"/>
                <a:gd name="connsiteY2263" fmla="*/ 985814 h 3670407"/>
                <a:gd name="connsiteX2264" fmla="*/ 3949756 w 4003589"/>
                <a:gd name="connsiteY2264" fmla="*/ 987408 h 3670407"/>
                <a:gd name="connsiteX2265" fmla="*/ 3956133 w 4003589"/>
                <a:gd name="connsiteY2265" fmla="*/ 987163 h 3670407"/>
                <a:gd name="connsiteX2266" fmla="*/ 3956868 w 4003589"/>
                <a:gd name="connsiteY2266" fmla="*/ 987041 h 3670407"/>
                <a:gd name="connsiteX2267" fmla="*/ 3957727 w 4003589"/>
                <a:gd name="connsiteY2267" fmla="*/ 986918 h 3670407"/>
                <a:gd name="connsiteX2268" fmla="*/ 3958585 w 4003589"/>
                <a:gd name="connsiteY2268" fmla="*/ 986673 h 3670407"/>
                <a:gd name="connsiteX2269" fmla="*/ 3959444 w 4003589"/>
                <a:gd name="connsiteY2269" fmla="*/ 986427 h 3670407"/>
                <a:gd name="connsiteX2270" fmla="*/ 3967415 w 4003589"/>
                <a:gd name="connsiteY2270" fmla="*/ 982994 h 3670407"/>
                <a:gd name="connsiteX2271" fmla="*/ 3974404 w 4003589"/>
                <a:gd name="connsiteY2271" fmla="*/ 978089 h 3670407"/>
                <a:gd name="connsiteX2272" fmla="*/ 3979555 w 4003589"/>
                <a:gd name="connsiteY2272" fmla="*/ 972203 h 3670407"/>
                <a:gd name="connsiteX2273" fmla="*/ 3982253 w 4003589"/>
                <a:gd name="connsiteY2273" fmla="*/ 966071 h 3670407"/>
                <a:gd name="connsiteX2274" fmla="*/ 3981762 w 4003589"/>
                <a:gd name="connsiteY2274" fmla="*/ 961289 h 3670407"/>
                <a:gd name="connsiteX2275" fmla="*/ 3978942 w 4003589"/>
                <a:gd name="connsiteY2275" fmla="*/ 957978 h 3670407"/>
                <a:gd name="connsiteX2276" fmla="*/ 3974036 w 4003589"/>
                <a:gd name="connsiteY2276" fmla="*/ 956383 h 3670407"/>
                <a:gd name="connsiteX2277" fmla="*/ 3967660 w 4003589"/>
                <a:gd name="connsiteY2277" fmla="*/ 956629 h 3670407"/>
                <a:gd name="connsiteX2278" fmla="*/ 582242 w 4003589"/>
                <a:gd name="connsiteY2278" fmla="*/ 1579584 h 3670407"/>
                <a:gd name="connsiteX2279" fmla="*/ 578686 w 4003589"/>
                <a:gd name="connsiteY2279" fmla="*/ 1580810 h 3670407"/>
                <a:gd name="connsiteX2280" fmla="*/ 574762 w 4003589"/>
                <a:gd name="connsiteY2280" fmla="*/ 1583263 h 3670407"/>
                <a:gd name="connsiteX2281" fmla="*/ 570838 w 4003589"/>
                <a:gd name="connsiteY2281" fmla="*/ 1586574 h 3670407"/>
                <a:gd name="connsiteX2282" fmla="*/ 567404 w 4003589"/>
                <a:gd name="connsiteY2282" fmla="*/ 1590498 h 3670407"/>
                <a:gd name="connsiteX2283" fmla="*/ 564706 w 4003589"/>
                <a:gd name="connsiteY2283" fmla="*/ 1594790 h 3670407"/>
                <a:gd name="connsiteX2284" fmla="*/ 563603 w 4003589"/>
                <a:gd name="connsiteY2284" fmla="*/ 1598346 h 3670407"/>
                <a:gd name="connsiteX2285" fmla="*/ 564216 w 4003589"/>
                <a:gd name="connsiteY2285" fmla="*/ 1600676 h 3670407"/>
                <a:gd name="connsiteX2286" fmla="*/ 566546 w 4003589"/>
                <a:gd name="connsiteY2286" fmla="*/ 1601534 h 3670407"/>
                <a:gd name="connsiteX2287" fmla="*/ 566791 w 4003589"/>
                <a:gd name="connsiteY2287" fmla="*/ 1601534 h 3670407"/>
                <a:gd name="connsiteX2288" fmla="*/ 567036 w 4003589"/>
                <a:gd name="connsiteY2288" fmla="*/ 1601534 h 3670407"/>
                <a:gd name="connsiteX2289" fmla="*/ 567404 w 4003589"/>
                <a:gd name="connsiteY2289" fmla="*/ 1601534 h 3670407"/>
                <a:gd name="connsiteX2290" fmla="*/ 567772 w 4003589"/>
                <a:gd name="connsiteY2290" fmla="*/ 1601534 h 3670407"/>
                <a:gd name="connsiteX2291" fmla="*/ 571328 w 4003589"/>
                <a:gd name="connsiteY2291" fmla="*/ 1600308 h 3670407"/>
                <a:gd name="connsiteX2292" fmla="*/ 575252 w 4003589"/>
                <a:gd name="connsiteY2292" fmla="*/ 1597856 h 3670407"/>
                <a:gd name="connsiteX2293" fmla="*/ 579177 w 4003589"/>
                <a:gd name="connsiteY2293" fmla="*/ 1594544 h 3670407"/>
                <a:gd name="connsiteX2294" fmla="*/ 582610 w 4003589"/>
                <a:gd name="connsiteY2294" fmla="*/ 1590621 h 3670407"/>
                <a:gd name="connsiteX2295" fmla="*/ 585308 w 4003589"/>
                <a:gd name="connsiteY2295" fmla="*/ 1586328 h 3670407"/>
                <a:gd name="connsiteX2296" fmla="*/ 586289 w 4003589"/>
                <a:gd name="connsiteY2296" fmla="*/ 1582772 h 3670407"/>
                <a:gd name="connsiteX2297" fmla="*/ 585676 w 4003589"/>
                <a:gd name="connsiteY2297" fmla="*/ 1580442 h 3670407"/>
                <a:gd name="connsiteX2298" fmla="*/ 583346 w 4003589"/>
                <a:gd name="connsiteY2298" fmla="*/ 1579584 h 3670407"/>
                <a:gd name="connsiteX2299" fmla="*/ 583101 w 4003589"/>
                <a:gd name="connsiteY2299" fmla="*/ 1579584 h 3670407"/>
                <a:gd name="connsiteX2300" fmla="*/ 582855 w 4003589"/>
                <a:gd name="connsiteY2300" fmla="*/ 1579584 h 3670407"/>
                <a:gd name="connsiteX2301" fmla="*/ 582487 w 4003589"/>
                <a:gd name="connsiteY2301" fmla="*/ 1579584 h 3670407"/>
                <a:gd name="connsiteX2302" fmla="*/ 582120 w 4003589"/>
                <a:gd name="connsiteY2302" fmla="*/ 1579584 h 3670407"/>
                <a:gd name="connsiteX2303" fmla="*/ 3956010 w 4003589"/>
                <a:gd name="connsiteY2303" fmla="*/ 1015245 h 3670407"/>
                <a:gd name="connsiteX2304" fmla="*/ 3955397 w 4003589"/>
                <a:gd name="connsiteY2304" fmla="*/ 1015245 h 3670407"/>
                <a:gd name="connsiteX2305" fmla="*/ 3954784 w 4003589"/>
                <a:gd name="connsiteY2305" fmla="*/ 1015368 h 3670407"/>
                <a:gd name="connsiteX2306" fmla="*/ 3954171 w 4003589"/>
                <a:gd name="connsiteY2306" fmla="*/ 1015491 h 3670407"/>
                <a:gd name="connsiteX2307" fmla="*/ 3953558 w 4003589"/>
                <a:gd name="connsiteY2307" fmla="*/ 1015613 h 3670407"/>
                <a:gd name="connsiteX2308" fmla="*/ 3945464 w 4003589"/>
                <a:gd name="connsiteY2308" fmla="*/ 1018801 h 3670407"/>
                <a:gd name="connsiteX2309" fmla="*/ 3938352 w 4003589"/>
                <a:gd name="connsiteY2309" fmla="*/ 1023707 h 3670407"/>
                <a:gd name="connsiteX2310" fmla="*/ 3932956 w 4003589"/>
                <a:gd name="connsiteY2310" fmla="*/ 1029593 h 3670407"/>
                <a:gd name="connsiteX2311" fmla="*/ 3930013 w 4003589"/>
                <a:gd name="connsiteY2311" fmla="*/ 1035847 h 3670407"/>
                <a:gd name="connsiteX2312" fmla="*/ 3930135 w 4003589"/>
                <a:gd name="connsiteY2312" fmla="*/ 1040875 h 3670407"/>
                <a:gd name="connsiteX2313" fmla="*/ 3932833 w 4003589"/>
                <a:gd name="connsiteY2313" fmla="*/ 1044431 h 3670407"/>
                <a:gd name="connsiteX2314" fmla="*/ 3937738 w 4003589"/>
                <a:gd name="connsiteY2314" fmla="*/ 1046270 h 3670407"/>
                <a:gd name="connsiteX2315" fmla="*/ 3944360 w 4003589"/>
                <a:gd name="connsiteY2315" fmla="*/ 1046025 h 3670407"/>
                <a:gd name="connsiteX2316" fmla="*/ 3944973 w 4003589"/>
                <a:gd name="connsiteY2316" fmla="*/ 1046025 h 3670407"/>
                <a:gd name="connsiteX2317" fmla="*/ 3945587 w 4003589"/>
                <a:gd name="connsiteY2317" fmla="*/ 1045903 h 3670407"/>
                <a:gd name="connsiteX2318" fmla="*/ 3946200 w 4003589"/>
                <a:gd name="connsiteY2318" fmla="*/ 1045780 h 3670407"/>
                <a:gd name="connsiteX2319" fmla="*/ 3946813 w 4003589"/>
                <a:gd name="connsiteY2319" fmla="*/ 1045657 h 3670407"/>
                <a:gd name="connsiteX2320" fmla="*/ 3955029 w 4003589"/>
                <a:gd name="connsiteY2320" fmla="*/ 1042346 h 3670407"/>
                <a:gd name="connsiteX2321" fmla="*/ 3962264 w 4003589"/>
                <a:gd name="connsiteY2321" fmla="*/ 1037441 h 3670407"/>
                <a:gd name="connsiteX2322" fmla="*/ 3967660 w 4003589"/>
                <a:gd name="connsiteY2322" fmla="*/ 1031555 h 3670407"/>
                <a:gd name="connsiteX2323" fmla="*/ 3970480 w 4003589"/>
                <a:gd name="connsiteY2323" fmla="*/ 1025301 h 3670407"/>
                <a:gd name="connsiteX2324" fmla="*/ 3970358 w 4003589"/>
                <a:gd name="connsiteY2324" fmla="*/ 1020273 h 3670407"/>
                <a:gd name="connsiteX2325" fmla="*/ 3967660 w 4003589"/>
                <a:gd name="connsiteY2325" fmla="*/ 1016717 h 3670407"/>
                <a:gd name="connsiteX2326" fmla="*/ 3962755 w 4003589"/>
                <a:gd name="connsiteY2326" fmla="*/ 1015000 h 3670407"/>
                <a:gd name="connsiteX2327" fmla="*/ 3956133 w 4003589"/>
                <a:gd name="connsiteY2327" fmla="*/ 1015245 h 3670407"/>
                <a:gd name="connsiteX2328" fmla="*/ 548887 w 4003589"/>
                <a:gd name="connsiteY2328" fmla="*/ 1623730 h 3670407"/>
                <a:gd name="connsiteX2329" fmla="*/ 545208 w 4003589"/>
                <a:gd name="connsiteY2329" fmla="*/ 1624956 h 3670407"/>
                <a:gd name="connsiteX2330" fmla="*/ 541162 w 4003589"/>
                <a:gd name="connsiteY2330" fmla="*/ 1627409 h 3670407"/>
                <a:gd name="connsiteX2331" fmla="*/ 537237 w 4003589"/>
                <a:gd name="connsiteY2331" fmla="*/ 1630843 h 3670407"/>
                <a:gd name="connsiteX2332" fmla="*/ 533681 w 4003589"/>
                <a:gd name="connsiteY2332" fmla="*/ 1634889 h 3670407"/>
                <a:gd name="connsiteX2333" fmla="*/ 531106 w 4003589"/>
                <a:gd name="connsiteY2333" fmla="*/ 1639181 h 3670407"/>
                <a:gd name="connsiteX2334" fmla="*/ 530248 w 4003589"/>
                <a:gd name="connsiteY2334" fmla="*/ 1642615 h 3670407"/>
                <a:gd name="connsiteX2335" fmla="*/ 530983 w 4003589"/>
                <a:gd name="connsiteY2335" fmla="*/ 1644945 h 3670407"/>
                <a:gd name="connsiteX2336" fmla="*/ 533436 w 4003589"/>
                <a:gd name="connsiteY2336" fmla="*/ 1645681 h 3670407"/>
                <a:gd name="connsiteX2337" fmla="*/ 533681 w 4003589"/>
                <a:gd name="connsiteY2337" fmla="*/ 1645681 h 3670407"/>
                <a:gd name="connsiteX2338" fmla="*/ 533927 w 4003589"/>
                <a:gd name="connsiteY2338" fmla="*/ 1645681 h 3670407"/>
                <a:gd name="connsiteX2339" fmla="*/ 534172 w 4003589"/>
                <a:gd name="connsiteY2339" fmla="*/ 1645681 h 3670407"/>
                <a:gd name="connsiteX2340" fmla="*/ 534417 w 4003589"/>
                <a:gd name="connsiteY2340" fmla="*/ 1645681 h 3670407"/>
                <a:gd name="connsiteX2341" fmla="*/ 538096 w 4003589"/>
                <a:gd name="connsiteY2341" fmla="*/ 1644454 h 3670407"/>
                <a:gd name="connsiteX2342" fmla="*/ 542143 w 4003589"/>
                <a:gd name="connsiteY2342" fmla="*/ 1642002 h 3670407"/>
                <a:gd name="connsiteX2343" fmla="*/ 546067 w 4003589"/>
                <a:gd name="connsiteY2343" fmla="*/ 1638568 h 3670407"/>
                <a:gd name="connsiteX2344" fmla="*/ 549623 w 4003589"/>
                <a:gd name="connsiteY2344" fmla="*/ 1634522 h 3670407"/>
                <a:gd name="connsiteX2345" fmla="*/ 552198 w 4003589"/>
                <a:gd name="connsiteY2345" fmla="*/ 1630229 h 3670407"/>
                <a:gd name="connsiteX2346" fmla="*/ 553057 w 4003589"/>
                <a:gd name="connsiteY2346" fmla="*/ 1626796 h 3670407"/>
                <a:gd name="connsiteX2347" fmla="*/ 552321 w 4003589"/>
                <a:gd name="connsiteY2347" fmla="*/ 1624466 h 3670407"/>
                <a:gd name="connsiteX2348" fmla="*/ 549868 w 4003589"/>
                <a:gd name="connsiteY2348" fmla="*/ 1623730 h 3670407"/>
                <a:gd name="connsiteX2349" fmla="*/ 549623 w 4003589"/>
                <a:gd name="connsiteY2349" fmla="*/ 1623730 h 3670407"/>
                <a:gd name="connsiteX2350" fmla="*/ 549378 w 4003589"/>
                <a:gd name="connsiteY2350" fmla="*/ 1623730 h 3670407"/>
                <a:gd name="connsiteX2351" fmla="*/ 549132 w 4003589"/>
                <a:gd name="connsiteY2351" fmla="*/ 1623730 h 3670407"/>
                <a:gd name="connsiteX2352" fmla="*/ 548887 w 4003589"/>
                <a:gd name="connsiteY2352" fmla="*/ 1623730 h 3670407"/>
                <a:gd name="connsiteX2353" fmla="*/ 3941663 w 4003589"/>
                <a:gd name="connsiteY2353" fmla="*/ 1075088 h 3670407"/>
                <a:gd name="connsiteX2354" fmla="*/ 3941172 w 4003589"/>
                <a:gd name="connsiteY2354" fmla="*/ 1075088 h 3670407"/>
                <a:gd name="connsiteX2355" fmla="*/ 3940681 w 4003589"/>
                <a:gd name="connsiteY2355" fmla="*/ 1075088 h 3670407"/>
                <a:gd name="connsiteX2356" fmla="*/ 3940191 w 4003589"/>
                <a:gd name="connsiteY2356" fmla="*/ 1075088 h 3670407"/>
                <a:gd name="connsiteX2357" fmla="*/ 3939700 w 4003589"/>
                <a:gd name="connsiteY2357" fmla="*/ 1075088 h 3670407"/>
                <a:gd name="connsiteX2358" fmla="*/ 3931484 w 4003589"/>
                <a:gd name="connsiteY2358" fmla="*/ 1078154 h 3670407"/>
                <a:gd name="connsiteX2359" fmla="*/ 3924249 w 4003589"/>
                <a:gd name="connsiteY2359" fmla="*/ 1082937 h 3670407"/>
                <a:gd name="connsiteX2360" fmla="*/ 3918608 w 4003589"/>
                <a:gd name="connsiteY2360" fmla="*/ 1088823 h 3670407"/>
                <a:gd name="connsiteX2361" fmla="*/ 3915420 w 4003589"/>
                <a:gd name="connsiteY2361" fmla="*/ 1095077 h 3670407"/>
                <a:gd name="connsiteX2362" fmla="*/ 3915420 w 4003589"/>
                <a:gd name="connsiteY2362" fmla="*/ 1100350 h 3670407"/>
                <a:gd name="connsiteX2363" fmla="*/ 3918118 w 4003589"/>
                <a:gd name="connsiteY2363" fmla="*/ 1104151 h 3670407"/>
                <a:gd name="connsiteX2364" fmla="*/ 3923023 w 4003589"/>
                <a:gd name="connsiteY2364" fmla="*/ 1106113 h 3670407"/>
                <a:gd name="connsiteX2365" fmla="*/ 3929768 w 4003589"/>
                <a:gd name="connsiteY2365" fmla="*/ 1105991 h 3670407"/>
                <a:gd name="connsiteX2366" fmla="*/ 3930258 w 4003589"/>
                <a:gd name="connsiteY2366" fmla="*/ 1105991 h 3670407"/>
                <a:gd name="connsiteX2367" fmla="*/ 3930748 w 4003589"/>
                <a:gd name="connsiteY2367" fmla="*/ 1105991 h 3670407"/>
                <a:gd name="connsiteX2368" fmla="*/ 3931239 w 4003589"/>
                <a:gd name="connsiteY2368" fmla="*/ 1105991 h 3670407"/>
                <a:gd name="connsiteX2369" fmla="*/ 3931730 w 4003589"/>
                <a:gd name="connsiteY2369" fmla="*/ 1105991 h 3670407"/>
                <a:gd name="connsiteX2370" fmla="*/ 3939946 w 4003589"/>
                <a:gd name="connsiteY2370" fmla="*/ 1102925 h 3670407"/>
                <a:gd name="connsiteX2371" fmla="*/ 3947181 w 4003589"/>
                <a:gd name="connsiteY2371" fmla="*/ 1098142 h 3670407"/>
                <a:gd name="connsiteX2372" fmla="*/ 3952822 w 4003589"/>
                <a:gd name="connsiteY2372" fmla="*/ 1092256 h 3670407"/>
                <a:gd name="connsiteX2373" fmla="*/ 3955888 w 4003589"/>
                <a:gd name="connsiteY2373" fmla="*/ 1086002 h 3670407"/>
                <a:gd name="connsiteX2374" fmla="*/ 3955888 w 4003589"/>
                <a:gd name="connsiteY2374" fmla="*/ 1080729 h 3670407"/>
                <a:gd name="connsiteX2375" fmla="*/ 3953190 w 4003589"/>
                <a:gd name="connsiteY2375" fmla="*/ 1076928 h 3670407"/>
                <a:gd name="connsiteX2376" fmla="*/ 3948285 w 4003589"/>
                <a:gd name="connsiteY2376" fmla="*/ 1074966 h 3670407"/>
                <a:gd name="connsiteX2377" fmla="*/ 3941540 w 4003589"/>
                <a:gd name="connsiteY2377" fmla="*/ 1075088 h 3670407"/>
                <a:gd name="connsiteX2378" fmla="*/ 516390 w 4003589"/>
                <a:gd name="connsiteY2378" fmla="*/ 1667999 h 3670407"/>
                <a:gd name="connsiteX2379" fmla="*/ 512712 w 4003589"/>
                <a:gd name="connsiteY2379" fmla="*/ 1669348 h 3670407"/>
                <a:gd name="connsiteX2380" fmla="*/ 508665 w 4003589"/>
                <a:gd name="connsiteY2380" fmla="*/ 1671923 h 3670407"/>
                <a:gd name="connsiteX2381" fmla="*/ 504618 w 4003589"/>
                <a:gd name="connsiteY2381" fmla="*/ 1675480 h 3670407"/>
                <a:gd name="connsiteX2382" fmla="*/ 501062 w 4003589"/>
                <a:gd name="connsiteY2382" fmla="*/ 1679649 h 3670407"/>
                <a:gd name="connsiteX2383" fmla="*/ 498609 w 4003589"/>
                <a:gd name="connsiteY2383" fmla="*/ 1683941 h 3670407"/>
                <a:gd name="connsiteX2384" fmla="*/ 497751 w 4003589"/>
                <a:gd name="connsiteY2384" fmla="*/ 1687375 h 3670407"/>
                <a:gd name="connsiteX2385" fmla="*/ 498609 w 4003589"/>
                <a:gd name="connsiteY2385" fmla="*/ 1689582 h 3670407"/>
                <a:gd name="connsiteX2386" fmla="*/ 501185 w 4003589"/>
                <a:gd name="connsiteY2386" fmla="*/ 1690195 h 3670407"/>
                <a:gd name="connsiteX2387" fmla="*/ 501430 w 4003589"/>
                <a:gd name="connsiteY2387" fmla="*/ 1690195 h 3670407"/>
                <a:gd name="connsiteX2388" fmla="*/ 501675 w 4003589"/>
                <a:gd name="connsiteY2388" fmla="*/ 1690195 h 3670407"/>
                <a:gd name="connsiteX2389" fmla="*/ 501920 w 4003589"/>
                <a:gd name="connsiteY2389" fmla="*/ 1690195 h 3670407"/>
                <a:gd name="connsiteX2390" fmla="*/ 502165 w 4003589"/>
                <a:gd name="connsiteY2390" fmla="*/ 1690195 h 3670407"/>
                <a:gd name="connsiteX2391" fmla="*/ 505844 w 4003589"/>
                <a:gd name="connsiteY2391" fmla="*/ 1688846 h 3670407"/>
                <a:gd name="connsiteX2392" fmla="*/ 510014 w 4003589"/>
                <a:gd name="connsiteY2392" fmla="*/ 1686271 h 3670407"/>
                <a:gd name="connsiteX2393" fmla="*/ 514060 w 4003589"/>
                <a:gd name="connsiteY2393" fmla="*/ 1682715 h 3670407"/>
                <a:gd name="connsiteX2394" fmla="*/ 517617 w 4003589"/>
                <a:gd name="connsiteY2394" fmla="*/ 1678545 h 3670407"/>
                <a:gd name="connsiteX2395" fmla="*/ 520069 w 4003589"/>
                <a:gd name="connsiteY2395" fmla="*/ 1674253 h 3670407"/>
                <a:gd name="connsiteX2396" fmla="*/ 520805 w 4003589"/>
                <a:gd name="connsiteY2396" fmla="*/ 1670820 h 3670407"/>
                <a:gd name="connsiteX2397" fmla="*/ 519947 w 4003589"/>
                <a:gd name="connsiteY2397" fmla="*/ 1668612 h 3670407"/>
                <a:gd name="connsiteX2398" fmla="*/ 517372 w 4003589"/>
                <a:gd name="connsiteY2398" fmla="*/ 1667877 h 3670407"/>
                <a:gd name="connsiteX2399" fmla="*/ 517126 w 4003589"/>
                <a:gd name="connsiteY2399" fmla="*/ 1667877 h 3670407"/>
                <a:gd name="connsiteX2400" fmla="*/ 516881 w 4003589"/>
                <a:gd name="connsiteY2400" fmla="*/ 1667877 h 3670407"/>
                <a:gd name="connsiteX2401" fmla="*/ 516636 w 4003589"/>
                <a:gd name="connsiteY2401" fmla="*/ 1667877 h 3670407"/>
                <a:gd name="connsiteX2402" fmla="*/ 516390 w 4003589"/>
                <a:gd name="connsiteY2402" fmla="*/ 1667877 h 3670407"/>
                <a:gd name="connsiteX2403" fmla="*/ 3924495 w 4003589"/>
                <a:gd name="connsiteY2403" fmla="*/ 1136403 h 3670407"/>
                <a:gd name="connsiteX2404" fmla="*/ 3924127 w 4003589"/>
                <a:gd name="connsiteY2404" fmla="*/ 1136403 h 3670407"/>
                <a:gd name="connsiteX2405" fmla="*/ 3923759 w 4003589"/>
                <a:gd name="connsiteY2405" fmla="*/ 1136403 h 3670407"/>
                <a:gd name="connsiteX2406" fmla="*/ 3923391 w 4003589"/>
                <a:gd name="connsiteY2406" fmla="*/ 1136403 h 3670407"/>
                <a:gd name="connsiteX2407" fmla="*/ 3923023 w 4003589"/>
                <a:gd name="connsiteY2407" fmla="*/ 1136403 h 3670407"/>
                <a:gd name="connsiteX2408" fmla="*/ 3914807 w 4003589"/>
                <a:gd name="connsiteY2408" fmla="*/ 1139346 h 3670407"/>
                <a:gd name="connsiteX2409" fmla="*/ 3907449 w 4003589"/>
                <a:gd name="connsiteY2409" fmla="*/ 1144006 h 3670407"/>
                <a:gd name="connsiteX2410" fmla="*/ 3901685 w 4003589"/>
                <a:gd name="connsiteY2410" fmla="*/ 1149892 h 3670407"/>
                <a:gd name="connsiteX2411" fmla="*/ 3898252 w 4003589"/>
                <a:gd name="connsiteY2411" fmla="*/ 1156269 h 3670407"/>
                <a:gd name="connsiteX2412" fmla="*/ 3898007 w 4003589"/>
                <a:gd name="connsiteY2412" fmla="*/ 1161787 h 3670407"/>
                <a:gd name="connsiteX2413" fmla="*/ 3900582 w 4003589"/>
                <a:gd name="connsiteY2413" fmla="*/ 1165834 h 3670407"/>
                <a:gd name="connsiteX2414" fmla="*/ 3905487 w 4003589"/>
                <a:gd name="connsiteY2414" fmla="*/ 1167918 h 3670407"/>
                <a:gd name="connsiteX2415" fmla="*/ 3912354 w 4003589"/>
                <a:gd name="connsiteY2415" fmla="*/ 1167918 h 3670407"/>
                <a:gd name="connsiteX2416" fmla="*/ 3912722 w 4003589"/>
                <a:gd name="connsiteY2416" fmla="*/ 1167918 h 3670407"/>
                <a:gd name="connsiteX2417" fmla="*/ 3913090 w 4003589"/>
                <a:gd name="connsiteY2417" fmla="*/ 1167918 h 3670407"/>
                <a:gd name="connsiteX2418" fmla="*/ 3913458 w 4003589"/>
                <a:gd name="connsiteY2418" fmla="*/ 1167918 h 3670407"/>
                <a:gd name="connsiteX2419" fmla="*/ 3913826 w 4003589"/>
                <a:gd name="connsiteY2419" fmla="*/ 1167918 h 3670407"/>
                <a:gd name="connsiteX2420" fmla="*/ 3922042 w 4003589"/>
                <a:gd name="connsiteY2420" fmla="*/ 1164975 h 3670407"/>
                <a:gd name="connsiteX2421" fmla="*/ 3929400 w 4003589"/>
                <a:gd name="connsiteY2421" fmla="*/ 1160315 h 3670407"/>
                <a:gd name="connsiteX2422" fmla="*/ 3935163 w 4003589"/>
                <a:gd name="connsiteY2422" fmla="*/ 1154429 h 3670407"/>
                <a:gd name="connsiteX2423" fmla="*/ 3938597 w 4003589"/>
                <a:gd name="connsiteY2423" fmla="*/ 1148052 h 3670407"/>
                <a:gd name="connsiteX2424" fmla="*/ 3938842 w 4003589"/>
                <a:gd name="connsiteY2424" fmla="*/ 1142534 h 3670407"/>
                <a:gd name="connsiteX2425" fmla="*/ 3936267 w 4003589"/>
                <a:gd name="connsiteY2425" fmla="*/ 1138610 h 3670407"/>
                <a:gd name="connsiteX2426" fmla="*/ 3931239 w 4003589"/>
                <a:gd name="connsiteY2426" fmla="*/ 1136525 h 3670407"/>
                <a:gd name="connsiteX2427" fmla="*/ 3924372 w 4003589"/>
                <a:gd name="connsiteY2427" fmla="*/ 1136525 h 3670407"/>
                <a:gd name="connsiteX2428" fmla="*/ 484752 w 4003589"/>
                <a:gd name="connsiteY2428" fmla="*/ 1712513 h 3670407"/>
                <a:gd name="connsiteX2429" fmla="*/ 480951 w 4003589"/>
                <a:gd name="connsiteY2429" fmla="*/ 1713862 h 3670407"/>
                <a:gd name="connsiteX2430" fmla="*/ 476781 w 4003589"/>
                <a:gd name="connsiteY2430" fmla="*/ 1716560 h 3670407"/>
                <a:gd name="connsiteX2431" fmla="*/ 472612 w 4003589"/>
                <a:gd name="connsiteY2431" fmla="*/ 1720239 h 3670407"/>
                <a:gd name="connsiteX2432" fmla="*/ 469056 w 4003589"/>
                <a:gd name="connsiteY2432" fmla="*/ 1724531 h 3670407"/>
                <a:gd name="connsiteX2433" fmla="*/ 466726 w 4003589"/>
                <a:gd name="connsiteY2433" fmla="*/ 1728823 h 3670407"/>
                <a:gd name="connsiteX2434" fmla="*/ 465990 w 4003589"/>
                <a:gd name="connsiteY2434" fmla="*/ 1732257 h 3670407"/>
                <a:gd name="connsiteX2435" fmla="*/ 466971 w 4003589"/>
                <a:gd name="connsiteY2435" fmla="*/ 1734341 h 3670407"/>
                <a:gd name="connsiteX2436" fmla="*/ 469669 w 4003589"/>
                <a:gd name="connsiteY2436" fmla="*/ 1734955 h 3670407"/>
                <a:gd name="connsiteX2437" fmla="*/ 469669 w 4003589"/>
                <a:gd name="connsiteY2437" fmla="*/ 1734955 h 3670407"/>
                <a:gd name="connsiteX2438" fmla="*/ 469669 w 4003589"/>
                <a:gd name="connsiteY2438" fmla="*/ 1734955 h 3670407"/>
                <a:gd name="connsiteX2439" fmla="*/ 469669 w 4003589"/>
                <a:gd name="connsiteY2439" fmla="*/ 1734955 h 3670407"/>
                <a:gd name="connsiteX2440" fmla="*/ 469669 w 4003589"/>
                <a:gd name="connsiteY2440" fmla="*/ 1734955 h 3670407"/>
                <a:gd name="connsiteX2441" fmla="*/ 473470 w 4003589"/>
                <a:gd name="connsiteY2441" fmla="*/ 1733606 h 3670407"/>
                <a:gd name="connsiteX2442" fmla="*/ 477640 w 4003589"/>
                <a:gd name="connsiteY2442" fmla="*/ 1730908 h 3670407"/>
                <a:gd name="connsiteX2443" fmla="*/ 481809 w 4003589"/>
                <a:gd name="connsiteY2443" fmla="*/ 1727229 h 3670407"/>
                <a:gd name="connsiteX2444" fmla="*/ 485365 w 4003589"/>
                <a:gd name="connsiteY2444" fmla="*/ 1722937 h 3670407"/>
                <a:gd name="connsiteX2445" fmla="*/ 487818 w 4003589"/>
                <a:gd name="connsiteY2445" fmla="*/ 1718645 h 3670407"/>
                <a:gd name="connsiteX2446" fmla="*/ 488554 w 4003589"/>
                <a:gd name="connsiteY2446" fmla="*/ 1715211 h 3670407"/>
                <a:gd name="connsiteX2447" fmla="*/ 487573 w 4003589"/>
                <a:gd name="connsiteY2447" fmla="*/ 1713127 h 3670407"/>
                <a:gd name="connsiteX2448" fmla="*/ 484875 w 4003589"/>
                <a:gd name="connsiteY2448" fmla="*/ 1712636 h 3670407"/>
                <a:gd name="connsiteX2449" fmla="*/ 484875 w 4003589"/>
                <a:gd name="connsiteY2449" fmla="*/ 1712636 h 3670407"/>
                <a:gd name="connsiteX2450" fmla="*/ 484875 w 4003589"/>
                <a:gd name="connsiteY2450" fmla="*/ 1712636 h 3670407"/>
                <a:gd name="connsiteX2451" fmla="*/ 484875 w 4003589"/>
                <a:gd name="connsiteY2451" fmla="*/ 1712636 h 3670407"/>
                <a:gd name="connsiteX2452" fmla="*/ 484875 w 4003589"/>
                <a:gd name="connsiteY2452" fmla="*/ 1712636 h 3670407"/>
                <a:gd name="connsiteX2453" fmla="*/ 3904506 w 4003589"/>
                <a:gd name="connsiteY2453" fmla="*/ 1199066 h 3670407"/>
                <a:gd name="connsiteX2454" fmla="*/ 3904383 w 4003589"/>
                <a:gd name="connsiteY2454" fmla="*/ 1199066 h 3670407"/>
                <a:gd name="connsiteX2455" fmla="*/ 3904260 w 4003589"/>
                <a:gd name="connsiteY2455" fmla="*/ 1199066 h 3670407"/>
                <a:gd name="connsiteX2456" fmla="*/ 3904138 w 4003589"/>
                <a:gd name="connsiteY2456" fmla="*/ 1199066 h 3670407"/>
                <a:gd name="connsiteX2457" fmla="*/ 3904015 w 4003589"/>
                <a:gd name="connsiteY2457" fmla="*/ 1199066 h 3670407"/>
                <a:gd name="connsiteX2458" fmla="*/ 3895677 w 4003589"/>
                <a:gd name="connsiteY2458" fmla="*/ 1201764 h 3670407"/>
                <a:gd name="connsiteX2459" fmla="*/ 3888196 w 4003589"/>
                <a:gd name="connsiteY2459" fmla="*/ 1206301 h 3670407"/>
                <a:gd name="connsiteX2460" fmla="*/ 3882187 w 4003589"/>
                <a:gd name="connsiteY2460" fmla="*/ 1212065 h 3670407"/>
                <a:gd name="connsiteX2461" fmla="*/ 3878509 w 4003589"/>
                <a:gd name="connsiteY2461" fmla="*/ 1218441 h 3670407"/>
                <a:gd name="connsiteX2462" fmla="*/ 3878018 w 4003589"/>
                <a:gd name="connsiteY2462" fmla="*/ 1224205 h 3670407"/>
                <a:gd name="connsiteX2463" fmla="*/ 3880471 w 4003589"/>
                <a:gd name="connsiteY2463" fmla="*/ 1228497 h 3670407"/>
                <a:gd name="connsiteX2464" fmla="*/ 3885498 w 4003589"/>
                <a:gd name="connsiteY2464" fmla="*/ 1230827 h 3670407"/>
                <a:gd name="connsiteX2465" fmla="*/ 3892611 w 4003589"/>
                <a:gd name="connsiteY2465" fmla="*/ 1230827 h 3670407"/>
                <a:gd name="connsiteX2466" fmla="*/ 3892734 w 4003589"/>
                <a:gd name="connsiteY2466" fmla="*/ 1230827 h 3670407"/>
                <a:gd name="connsiteX2467" fmla="*/ 3892856 w 4003589"/>
                <a:gd name="connsiteY2467" fmla="*/ 1230827 h 3670407"/>
                <a:gd name="connsiteX2468" fmla="*/ 3892979 w 4003589"/>
                <a:gd name="connsiteY2468" fmla="*/ 1230827 h 3670407"/>
                <a:gd name="connsiteX2469" fmla="*/ 3893102 w 4003589"/>
                <a:gd name="connsiteY2469" fmla="*/ 1230827 h 3670407"/>
                <a:gd name="connsiteX2470" fmla="*/ 3901440 w 4003589"/>
                <a:gd name="connsiteY2470" fmla="*/ 1228129 h 3670407"/>
                <a:gd name="connsiteX2471" fmla="*/ 3909043 w 4003589"/>
                <a:gd name="connsiteY2471" fmla="*/ 1223469 h 3670407"/>
                <a:gd name="connsiteX2472" fmla="*/ 3915052 w 4003589"/>
                <a:gd name="connsiteY2472" fmla="*/ 1217583 h 3670407"/>
                <a:gd name="connsiteX2473" fmla="*/ 3918731 w 4003589"/>
                <a:gd name="connsiteY2473" fmla="*/ 1211084 h 3670407"/>
                <a:gd name="connsiteX2474" fmla="*/ 3919221 w 4003589"/>
                <a:gd name="connsiteY2474" fmla="*/ 1205320 h 3670407"/>
                <a:gd name="connsiteX2475" fmla="*/ 3916646 w 4003589"/>
                <a:gd name="connsiteY2475" fmla="*/ 1201151 h 3670407"/>
                <a:gd name="connsiteX2476" fmla="*/ 3911618 w 4003589"/>
                <a:gd name="connsiteY2476" fmla="*/ 1198943 h 3670407"/>
                <a:gd name="connsiteX2477" fmla="*/ 3904506 w 4003589"/>
                <a:gd name="connsiteY2477" fmla="*/ 1198943 h 3670407"/>
                <a:gd name="connsiteX2478" fmla="*/ 453850 w 4003589"/>
                <a:gd name="connsiteY2478" fmla="*/ 1757150 h 3670407"/>
                <a:gd name="connsiteX2479" fmla="*/ 449926 w 4003589"/>
                <a:gd name="connsiteY2479" fmla="*/ 1758499 h 3670407"/>
                <a:gd name="connsiteX2480" fmla="*/ 445634 w 4003589"/>
                <a:gd name="connsiteY2480" fmla="*/ 1761320 h 3670407"/>
                <a:gd name="connsiteX2481" fmla="*/ 441464 w 4003589"/>
                <a:gd name="connsiteY2481" fmla="*/ 1765121 h 3670407"/>
                <a:gd name="connsiteX2482" fmla="*/ 437908 w 4003589"/>
                <a:gd name="connsiteY2482" fmla="*/ 1769536 h 3670407"/>
                <a:gd name="connsiteX2483" fmla="*/ 435578 w 4003589"/>
                <a:gd name="connsiteY2483" fmla="*/ 1773828 h 3670407"/>
                <a:gd name="connsiteX2484" fmla="*/ 434965 w 4003589"/>
                <a:gd name="connsiteY2484" fmla="*/ 1777139 h 3670407"/>
                <a:gd name="connsiteX2485" fmla="*/ 436068 w 4003589"/>
                <a:gd name="connsiteY2485" fmla="*/ 1779224 h 3670407"/>
                <a:gd name="connsiteX2486" fmla="*/ 438766 w 4003589"/>
                <a:gd name="connsiteY2486" fmla="*/ 1779714 h 3670407"/>
                <a:gd name="connsiteX2487" fmla="*/ 438766 w 4003589"/>
                <a:gd name="connsiteY2487" fmla="*/ 1779714 h 3670407"/>
                <a:gd name="connsiteX2488" fmla="*/ 438766 w 4003589"/>
                <a:gd name="connsiteY2488" fmla="*/ 1779714 h 3670407"/>
                <a:gd name="connsiteX2489" fmla="*/ 438766 w 4003589"/>
                <a:gd name="connsiteY2489" fmla="*/ 1779714 h 3670407"/>
                <a:gd name="connsiteX2490" fmla="*/ 438766 w 4003589"/>
                <a:gd name="connsiteY2490" fmla="*/ 1779714 h 3670407"/>
                <a:gd name="connsiteX2491" fmla="*/ 442691 w 4003589"/>
                <a:gd name="connsiteY2491" fmla="*/ 1778365 h 3670407"/>
                <a:gd name="connsiteX2492" fmla="*/ 446982 w 4003589"/>
                <a:gd name="connsiteY2492" fmla="*/ 1775545 h 3670407"/>
                <a:gd name="connsiteX2493" fmla="*/ 451152 w 4003589"/>
                <a:gd name="connsiteY2493" fmla="*/ 1771743 h 3670407"/>
                <a:gd name="connsiteX2494" fmla="*/ 454708 w 4003589"/>
                <a:gd name="connsiteY2494" fmla="*/ 1767329 h 3670407"/>
                <a:gd name="connsiteX2495" fmla="*/ 457038 w 4003589"/>
                <a:gd name="connsiteY2495" fmla="*/ 1763037 h 3670407"/>
                <a:gd name="connsiteX2496" fmla="*/ 457651 w 4003589"/>
                <a:gd name="connsiteY2496" fmla="*/ 1759726 h 3670407"/>
                <a:gd name="connsiteX2497" fmla="*/ 456548 w 4003589"/>
                <a:gd name="connsiteY2497" fmla="*/ 1757641 h 3670407"/>
                <a:gd name="connsiteX2498" fmla="*/ 453727 w 4003589"/>
                <a:gd name="connsiteY2498" fmla="*/ 1757150 h 3670407"/>
                <a:gd name="connsiteX2499" fmla="*/ 453727 w 4003589"/>
                <a:gd name="connsiteY2499" fmla="*/ 1757150 h 3670407"/>
                <a:gd name="connsiteX2500" fmla="*/ 453727 w 4003589"/>
                <a:gd name="connsiteY2500" fmla="*/ 1757150 h 3670407"/>
                <a:gd name="connsiteX2501" fmla="*/ 453727 w 4003589"/>
                <a:gd name="connsiteY2501" fmla="*/ 1757150 h 3670407"/>
                <a:gd name="connsiteX2502" fmla="*/ 453727 w 4003589"/>
                <a:gd name="connsiteY2502" fmla="*/ 1757150 h 3670407"/>
                <a:gd name="connsiteX2503" fmla="*/ 3881942 w 4003589"/>
                <a:gd name="connsiteY2503" fmla="*/ 1262833 h 3670407"/>
                <a:gd name="connsiteX2504" fmla="*/ 3873726 w 4003589"/>
                <a:gd name="connsiteY2504" fmla="*/ 1265286 h 3670407"/>
                <a:gd name="connsiteX2505" fmla="*/ 3866123 w 4003589"/>
                <a:gd name="connsiteY2505" fmla="*/ 1269700 h 3670407"/>
                <a:gd name="connsiteX2506" fmla="*/ 3859992 w 4003589"/>
                <a:gd name="connsiteY2506" fmla="*/ 1275464 h 3670407"/>
                <a:gd name="connsiteX2507" fmla="*/ 3856067 w 4003589"/>
                <a:gd name="connsiteY2507" fmla="*/ 1281963 h 3670407"/>
                <a:gd name="connsiteX2508" fmla="*/ 3855822 w 4003589"/>
                <a:gd name="connsiteY2508" fmla="*/ 1282576 h 3670407"/>
                <a:gd name="connsiteX2509" fmla="*/ 3855700 w 4003589"/>
                <a:gd name="connsiteY2509" fmla="*/ 1283190 h 3670407"/>
                <a:gd name="connsiteX2510" fmla="*/ 3855577 w 4003589"/>
                <a:gd name="connsiteY2510" fmla="*/ 1283803 h 3670407"/>
                <a:gd name="connsiteX2511" fmla="*/ 3855454 w 4003589"/>
                <a:gd name="connsiteY2511" fmla="*/ 1284416 h 3670407"/>
                <a:gd name="connsiteX2512" fmla="*/ 3855087 w 4003589"/>
                <a:gd name="connsiteY2512" fmla="*/ 1285029 h 3670407"/>
                <a:gd name="connsiteX2513" fmla="*/ 3854841 w 4003589"/>
                <a:gd name="connsiteY2513" fmla="*/ 1285642 h 3670407"/>
                <a:gd name="connsiteX2514" fmla="*/ 3854596 w 4003589"/>
                <a:gd name="connsiteY2514" fmla="*/ 1286255 h 3670407"/>
                <a:gd name="connsiteX2515" fmla="*/ 3854351 w 4003589"/>
                <a:gd name="connsiteY2515" fmla="*/ 1286868 h 3670407"/>
                <a:gd name="connsiteX2516" fmla="*/ 3853615 w 4003589"/>
                <a:gd name="connsiteY2516" fmla="*/ 1292877 h 3670407"/>
                <a:gd name="connsiteX2517" fmla="*/ 3855945 w 4003589"/>
                <a:gd name="connsiteY2517" fmla="*/ 1297292 h 3670407"/>
                <a:gd name="connsiteX2518" fmla="*/ 3860972 w 4003589"/>
                <a:gd name="connsiteY2518" fmla="*/ 1299744 h 3670407"/>
                <a:gd name="connsiteX2519" fmla="*/ 3868208 w 4003589"/>
                <a:gd name="connsiteY2519" fmla="*/ 1299744 h 3670407"/>
                <a:gd name="connsiteX2520" fmla="*/ 3876547 w 4003589"/>
                <a:gd name="connsiteY2520" fmla="*/ 1297292 h 3670407"/>
                <a:gd name="connsiteX2521" fmla="*/ 3884272 w 4003589"/>
                <a:gd name="connsiteY2521" fmla="*/ 1292877 h 3670407"/>
                <a:gd name="connsiteX2522" fmla="*/ 3890526 w 4003589"/>
                <a:gd name="connsiteY2522" fmla="*/ 1287114 h 3670407"/>
                <a:gd name="connsiteX2523" fmla="*/ 3894450 w 4003589"/>
                <a:gd name="connsiteY2523" fmla="*/ 1280614 h 3670407"/>
                <a:gd name="connsiteX2524" fmla="*/ 3894695 w 4003589"/>
                <a:gd name="connsiteY2524" fmla="*/ 1280001 h 3670407"/>
                <a:gd name="connsiteX2525" fmla="*/ 3894941 w 4003589"/>
                <a:gd name="connsiteY2525" fmla="*/ 1279388 h 3670407"/>
                <a:gd name="connsiteX2526" fmla="*/ 3895063 w 4003589"/>
                <a:gd name="connsiteY2526" fmla="*/ 1278775 h 3670407"/>
                <a:gd name="connsiteX2527" fmla="*/ 3895186 w 4003589"/>
                <a:gd name="connsiteY2527" fmla="*/ 1278162 h 3670407"/>
                <a:gd name="connsiteX2528" fmla="*/ 3895554 w 4003589"/>
                <a:gd name="connsiteY2528" fmla="*/ 1277549 h 3670407"/>
                <a:gd name="connsiteX2529" fmla="*/ 3895799 w 4003589"/>
                <a:gd name="connsiteY2529" fmla="*/ 1276935 h 3670407"/>
                <a:gd name="connsiteX2530" fmla="*/ 3896045 w 4003589"/>
                <a:gd name="connsiteY2530" fmla="*/ 1276322 h 3670407"/>
                <a:gd name="connsiteX2531" fmla="*/ 3896290 w 4003589"/>
                <a:gd name="connsiteY2531" fmla="*/ 1275709 h 3670407"/>
                <a:gd name="connsiteX2532" fmla="*/ 3897025 w 4003589"/>
                <a:gd name="connsiteY2532" fmla="*/ 1269700 h 3670407"/>
                <a:gd name="connsiteX2533" fmla="*/ 3894573 w 4003589"/>
                <a:gd name="connsiteY2533" fmla="*/ 1265286 h 3670407"/>
                <a:gd name="connsiteX2534" fmla="*/ 3889422 w 4003589"/>
                <a:gd name="connsiteY2534" fmla="*/ 1262833 h 3670407"/>
                <a:gd name="connsiteX2535" fmla="*/ 3882187 w 4003589"/>
                <a:gd name="connsiteY2535" fmla="*/ 1262833 h 3670407"/>
                <a:gd name="connsiteX2536" fmla="*/ 423683 w 4003589"/>
                <a:gd name="connsiteY2536" fmla="*/ 1802155 h 3670407"/>
                <a:gd name="connsiteX2537" fmla="*/ 419636 w 4003589"/>
                <a:gd name="connsiteY2537" fmla="*/ 1803504 h 3670407"/>
                <a:gd name="connsiteX2538" fmla="*/ 415222 w 4003589"/>
                <a:gd name="connsiteY2538" fmla="*/ 1806325 h 3670407"/>
                <a:gd name="connsiteX2539" fmla="*/ 410930 w 4003589"/>
                <a:gd name="connsiteY2539" fmla="*/ 1810249 h 3670407"/>
                <a:gd name="connsiteX2540" fmla="*/ 407373 w 4003589"/>
                <a:gd name="connsiteY2540" fmla="*/ 1814786 h 3670407"/>
                <a:gd name="connsiteX2541" fmla="*/ 405166 w 4003589"/>
                <a:gd name="connsiteY2541" fmla="*/ 1819078 h 3670407"/>
                <a:gd name="connsiteX2542" fmla="*/ 404675 w 4003589"/>
                <a:gd name="connsiteY2542" fmla="*/ 1822389 h 3670407"/>
                <a:gd name="connsiteX2543" fmla="*/ 405902 w 4003589"/>
                <a:gd name="connsiteY2543" fmla="*/ 1824351 h 3670407"/>
                <a:gd name="connsiteX2544" fmla="*/ 408722 w 4003589"/>
                <a:gd name="connsiteY2544" fmla="*/ 1824719 h 3670407"/>
                <a:gd name="connsiteX2545" fmla="*/ 412769 w 4003589"/>
                <a:gd name="connsiteY2545" fmla="*/ 1823370 h 3670407"/>
                <a:gd name="connsiteX2546" fmla="*/ 417184 w 4003589"/>
                <a:gd name="connsiteY2546" fmla="*/ 1820550 h 3670407"/>
                <a:gd name="connsiteX2547" fmla="*/ 421476 w 4003589"/>
                <a:gd name="connsiteY2547" fmla="*/ 1816626 h 3670407"/>
                <a:gd name="connsiteX2548" fmla="*/ 425032 w 4003589"/>
                <a:gd name="connsiteY2548" fmla="*/ 1812088 h 3670407"/>
                <a:gd name="connsiteX2549" fmla="*/ 427239 w 4003589"/>
                <a:gd name="connsiteY2549" fmla="*/ 1807796 h 3670407"/>
                <a:gd name="connsiteX2550" fmla="*/ 427730 w 4003589"/>
                <a:gd name="connsiteY2550" fmla="*/ 1804485 h 3670407"/>
                <a:gd name="connsiteX2551" fmla="*/ 426503 w 4003589"/>
                <a:gd name="connsiteY2551" fmla="*/ 1802523 h 3670407"/>
                <a:gd name="connsiteX2552" fmla="*/ 423560 w 4003589"/>
                <a:gd name="connsiteY2552" fmla="*/ 1802155 h 3670407"/>
                <a:gd name="connsiteX2553" fmla="*/ 3854596 w 4003589"/>
                <a:gd name="connsiteY2553" fmla="*/ 1332732 h 3670407"/>
                <a:gd name="connsiteX2554" fmla="*/ 3846625 w 4003589"/>
                <a:gd name="connsiteY2554" fmla="*/ 1335062 h 3670407"/>
                <a:gd name="connsiteX2555" fmla="*/ 3839145 w 4003589"/>
                <a:gd name="connsiteY2555" fmla="*/ 1339354 h 3670407"/>
                <a:gd name="connsiteX2556" fmla="*/ 3833013 w 4003589"/>
                <a:gd name="connsiteY2556" fmla="*/ 1344995 h 3670407"/>
                <a:gd name="connsiteX2557" fmla="*/ 3828967 w 4003589"/>
                <a:gd name="connsiteY2557" fmla="*/ 1351371 h 3670407"/>
                <a:gd name="connsiteX2558" fmla="*/ 3827863 w 4003589"/>
                <a:gd name="connsiteY2558" fmla="*/ 1357625 h 3670407"/>
                <a:gd name="connsiteX2559" fmla="*/ 3829947 w 4003589"/>
                <a:gd name="connsiteY2559" fmla="*/ 1362408 h 3670407"/>
                <a:gd name="connsiteX2560" fmla="*/ 3834853 w 4003589"/>
                <a:gd name="connsiteY2560" fmla="*/ 1365106 h 3670407"/>
                <a:gd name="connsiteX2561" fmla="*/ 3842088 w 4003589"/>
                <a:gd name="connsiteY2561" fmla="*/ 1365474 h 3670407"/>
                <a:gd name="connsiteX2562" fmla="*/ 3842210 w 4003589"/>
                <a:gd name="connsiteY2562" fmla="*/ 1365474 h 3670407"/>
                <a:gd name="connsiteX2563" fmla="*/ 3842333 w 4003589"/>
                <a:gd name="connsiteY2563" fmla="*/ 1365474 h 3670407"/>
                <a:gd name="connsiteX2564" fmla="*/ 3842456 w 4003589"/>
                <a:gd name="connsiteY2564" fmla="*/ 1365474 h 3670407"/>
                <a:gd name="connsiteX2565" fmla="*/ 3842578 w 4003589"/>
                <a:gd name="connsiteY2565" fmla="*/ 1365474 h 3670407"/>
                <a:gd name="connsiteX2566" fmla="*/ 3850794 w 4003589"/>
                <a:gd name="connsiteY2566" fmla="*/ 1363144 h 3670407"/>
                <a:gd name="connsiteX2567" fmla="*/ 3858397 w 4003589"/>
                <a:gd name="connsiteY2567" fmla="*/ 1358852 h 3670407"/>
                <a:gd name="connsiteX2568" fmla="*/ 3864652 w 4003589"/>
                <a:gd name="connsiteY2568" fmla="*/ 1353088 h 3670407"/>
                <a:gd name="connsiteX2569" fmla="*/ 3868698 w 4003589"/>
                <a:gd name="connsiteY2569" fmla="*/ 1346589 h 3670407"/>
                <a:gd name="connsiteX2570" fmla="*/ 3869679 w 4003589"/>
                <a:gd name="connsiteY2570" fmla="*/ 1340457 h 3670407"/>
                <a:gd name="connsiteX2571" fmla="*/ 3867472 w 4003589"/>
                <a:gd name="connsiteY2571" fmla="*/ 1335797 h 3670407"/>
                <a:gd name="connsiteX2572" fmla="*/ 3862567 w 4003589"/>
                <a:gd name="connsiteY2572" fmla="*/ 1333100 h 3670407"/>
                <a:gd name="connsiteX2573" fmla="*/ 3855332 w 4003589"/>
                <a:gd name="connsiteY2573" fmla="*/ 1332854 h 3670407"/>
                <a:gd name="connsiteX2574" fmla="*/ 3855087 w 4003589"/>
                <a:gd name="connsiteY2574" fmla="*/ 1332854 h 3670407"/>
                <a:gd name="connsiteX2575" fmla="*/ 3854841 w 4003589"/>
                <a:gd name="connsiteY2575" fmla="*/ 1332854 h 3670407"/>
                <a:gd name="connsiteX2576" fmla="*/ 3854596 w 4003589"/>
                <a:gd name="connsiteY2576" fmla="*/ 1332854 h 3670407"/>
                <a:gd name="connsiteX2577" fmla="*/ 3854351 w 4003589"/>
                <a:gd name="connsiteY2577" fmla="*/ 1332854 h 3670407"/>
                <a:gd name="connsiteX2578" fmla="*/ 394497 w 4003589"/>
                <a:gd name="connsiteY2578" fmla="*/ 1847283 h 3670407"/>
                <a:gd name="connsiteX2579" fmla="*/ 394497 w 4003589"/>
                <a:gd name="connsiteY2579" fmla="*/ 1847283 h 3670407"/>
                <a:gd name="connsiteX2580" fmla="*/ 394497 w 4003589"/>
                <a:gd name="connsiteY2580" fmla="*/ 1847283 h 3670407"/>
                <a:gd name="connsiteX2581" fmla="*/ 394497 w 4003589"/>
                <a:gd name="connsiteY2581" fmla="*/ 1847283 h 3670407"/>
                <a:gd name="connsiteX2582" fmla="*/ 394497 w 4003589"/>
                <a:gd name="connsiteY2582" fmla="*/ 1847283 h 3670407"/>
                <a:gd name="connsiteX2583" fmla="*/ 390451 w 4003589"/>
                <a:gd name="connsiteY2583" fmla="*/ 1848754 h 3670407"/>
                <a:gd name="connsiteX2584" fmla="*/ 386036 w 4003589"/>
                <a:gd name="connsiteY2584" fmla="*/ 1851697 h 3670407"/>
                <a:gd name="connsiteX2585" fmla="*/ 381744 w 4003589"/>
                <a:gd name="connsiteY2585" fmla="*/ 1855622 h 3670407"/>
                <a:gd name="connsiteX2586" fmla="*/ 378188 w 4003589"/>
                <a:gd name="connsiteY2586" fmla="*/ 1860159 h 3670407"/>
                <a:gd name="connsiteX2587" fmla="*/ 376103 w 4003589"/>
                <a:gd name="connsiteY2587" fmla="*/ 1864328 h 3670407"/>
                <a:gd name="connsiteX2588" fmla="*/ 375735 w 4003589"/>
                <a:gd name="connsiteY2588" fmla="*/ 1867517 h 3670407"/>
                <a:gd name="connsiteX2589" fmla="*/ 376961 w 4003589"/>
                <a:gd name="connsiteY2589" fmla="*/ 1869479 h 3670407"/>
                <a:gd name="connsiteX2590" fmla="*/ 379782 w 4003589"/>
                <a:gd name="connsiteY2590" fmla="*/ 1869847 h 3670407"/>
                <a:gd name="connsiteX2591" fmla="*/ 379782 w 4003589"/>
                <a:gd name="connsiteY2591" fmla="*/ 1869847 h 3670407"/>
                <a:gd name="connsiteX2592" fmla="*/ 379782 w 4003589"/>
                <a:gd name="connsiteY2592" fmla="*/ 1869847 h 3670407"/>
                <a:gd name="connsiteX2593" fmla="*/ 379782 w 4003589"/>
                <a:gd name="connsiteY2593" fmla="*/ 1869847 h 3670407"/>
                <a:gd name="connsiteX2594" fmla="*/ 379782 w 4003589"/>
                <a:gd name="connsiteY2594" fmla="*/ 1869847 h 3670407"/>
                <a:gd name="connsiteX2595" fmla="*/ 383829 w 4003589"/>
                <a:gd name="connsiteY2595" fmla="*/ 1868375 h 3670407"/>
                <a:gd name="connsiteX2596" fmla="*/ 388243 w 4003589"/>
                <a:gd name="connsiteY2596" fmla="*/ 1865432 h 3670407"/>
                <a:gd name="connsiteX2597" fmla="*/ 392535 w 4003589"/>
                <a:gd name="connsiteY2597" fmla="*/ 1861508 h 3670407"/>
                <a:gd name="connsiteX2598" fmla="*/ 396091 w 4003589"/>
                <a:gd name="connsiteY2598" fmla="*/ 1856970 h 3670407"/>
                <a:gd name="connsiteX2599" fmla="*/ 398176 w 4003589"/>
                <a:gd name="connsiteY2599" fmla="*/ 1852801 h 3670407"/>
                <a:gd name="connsiteX2600" fmla="*/ 398544 w 4003589"/>
                <a:gd name="connsiteY2600" fmla="*/ 1849613 h 3670407"/>
                <a:gd name="connsiteX2601" fmla="*/ 397318 w 4003589"/>
                <a:gd name="connsiteY2601" fmla="*/ 1847651 h 3670407"/>
                <a:gd name="connsiteX2602" fmla="*/ 394497 w 4003589"/>
                <a:gd name="connsiteY2602" fmla="*/ 1847283 h 3670407"/>
                <a:gd name="connsiteX2603" fmla="*/ 3826759 w 4003589"/>
                <a:gd name="connsiteY2603" fmla="*/ 1398829 h 3670407"/>
                <a:gd name="connsiteX2604" fmla="*/ 3818788 w 4003589"/>
                <a:gd name="connsiteY2604" fmla="*/ 1401036 h 3670407"/>
                <a:gd name="connsiteX2605" fmla="*/ 3811308 w 4003589"/>
                <a:gd name="connsiteY2605" fmla="*/ 1405205 h 3670407"/>
                <a:gd name="connsiteX2606" fmla="*/ 3805054 w 4003589"/>
                <a:gd name="connsiteY2606" fmla="*/ 1410724 h 3670407"/>
                <a:gd name="connsiteX2607" fmla="*/ 3800762 w 4003589"/>
                <a:gd name="connsiteY2607" fmla="*/ 1417100 h 3670407"/>
                <a:gd name="connsiteX2608" fmla="*/ 3799413 w 4003589"/>
                <a:gd name="connsiteY2608" fmla="*/ 1423477 h 3670407"/>
                <a:gd name="connsiteX2609" fmla="*/ 3801252 w 4003589"/>
                <a:gd name="connsiteY2609" fmla="*/ 1428382 h 3670407"/>
                <a:gd name="connsiteX2610" fmla="*/ 3805912 w 4003589"/>
                <a:gd name="connsiteY2610" fmla="*/ 1431448 h 3670407"/>
                <a:gd name="connsiteX2611" fmla="*/ 3813025 w 4003589"/>
                <a:gd name="connsiteY2611" fmla="*/ 1432061 h 3670407"/>
                <a:gd name="connsiteX2612" fmla="*/ 3813393 w 4003589"/>
                <a:gd name="connsiteY2612" fmla="*/ 1432061 h 3670407"/>
                <a:gd name="connsiteX2613" fmla="*/ 3813761 w 4003589"/>
                <a:gd name="connsiteY2613" fmla="*/ 1432061 h 3670407"/>
                <a:gd name="connsiteX2614" fmla="*/ 3814129 w 4003589"/>
                <a:gd name="connsiteY2614" fmla="*/ 1432061 h 3670407"/>
                <a:gd name="connsiteX2615" fmla="*/ 3814496 w 4003589"/>
                <a:gd name="connsiteY2615" fmla="*/ 1432061 h 3670407"/>
                <a:gd name="connsiteX2616" fmla="*/ 3822344 w 4003589"/>
                <a:gd name="connsiteY2616" fmla="*/ 1429854 h 3670407"/>
                <a:gd name="connsiteX2617" fmla="*/ 3829825 w 4003589"/>
                <a:gd name="connsiteY2617" fmla="*/ 1425684 h 3670407"/>
                <a:gd name="connsiteX2618" fmla="*/ 3836079 w 4003589"/>
                <a:gd name="connsiteY2618" fmla="*/ 1420166 h 3670407"/>
                <a:gd name="connsiteX2619" fmla="*/ 3840249 w 4003589"/>
                <a:gd name="connsiteY2619" fmla="*/ 1413789 h 3670407"/>
                <a:gd name="connsiteX2620" fmla="*/ 3841597 w 4003589"/>
                <a:gd name="connsiteY2620" fmla="*/ 1407413 h 3670407"/>
                <a:gd name="connsiteX2621" fmla="*/ 3839758 w 4003589"/>
                <a:gd name="connsiteY2621" fmla="*/ 1402508 h 3670407"/>
                <a:gd name="connsiteX2622" fmla="*/ 3835098 w 4003589"/>
                <a:gd name="connsiteY2622" fmla="*/ 1399564 h 3670407"/>
                <a:gd name="connsiteX2623" fmla="*/ 3827986 w 4003589"/>
                <a:gd name="connsiteY2623" fmla="*/ 1398951 h 3670407"/>
                <a:gd name="connsiteX2624" fmla="*/ 3827740 w 4003589"/>
                <a:gd name="connsiteY2624" fmla="*/ 1398951 h 3670407"/>
                <a:gd name="connsiteX2625" fmla="*/ 3827495 w 4003589"/>
                <a:gd name="connsiteY2625" fmla="*/ 1398951 h 3670407"/>
                <a:gd name="connsiteX2626" fmla="*/ 3827250 w 4003589"/>
                <a:gd name="connsiteY2626" fmla="*/ 1398951 h 3670407"/>
                <a:gd name="connsiteX2627" fmla="*/ 3827004 w 4003589"/>
                <a:gd name="connsiteY2627" fmla="*/ 1398951 h 3670407"/>
                <a:gd name="connsiteX2628" fmla="*/ 366047 w 4003589"/>
                <a:gd name="connsiteY2628" fmla="*/ 1892655 h 3670407"/>
                <a:gd name="connsiteX2629" fmla="*/ 366047 w 4003589"/>
                <a:gd name="connsiteY2629" fmla="*/ 1892655 h 3670407"/>
                <a:gd name="connsiteX2630" fmla="*/ 365925 w 4003589"/>
                <a:gd name="connsiteY2630" fmla="*/ 1892655 h 3670407"/>
                <a:gd name="connsiteX2631" fmla="*/ 365802 w 4003589"/>
                <a:gd name="connsiteY2631" fmla="*/ 1892655 h 3670407"/>
                <a:gd name="connsiteX2632" fmla="*/ 365680 w 4003589"/>
                <a:gd name="connsiteY2632" fmla="*/ 1892655 h 3670407"/>
                <a:gd name="connsiteX2633" fmla="*/ 361510 w 4003589"/>
                <a:gd name="connsiteY2633" fmla="*/ 1894372 h 3670407"/>
                <a:gd name="connsiteX2634" fmla="*/ 357096 w 4003589"/>
                <a:gd name="connsiteY2634" fmla="*/ 1897438 h 3670407"/>
                <a:gd name="connsiteX2635" fmla="*/ 352926 w 4003589"/>
                <a:gd name="connsiteY2635" fmla="*/ 1901485 h 3670407"/>
                <a:gd name="connsiteX2636" fmla="*/ 349492 w 4003589"/>
                <a:gd name="connsiteY2636" fmla="*/ 1906022 h 3670407"/>
                <a:gd name="connsiteX2637" fmla="*/ 347531 w 4003589"/>
                <a:gd name="connsiteY2637" fmla="*/ 1910192 h 3670407"/>
                <a:gd name="connsiteX2638" fmla="*/ 347162 w 4003589"/>
                <a:gd name="connsiteY2638" fmla="*/ 1913380 h 3670407"/>
                <a:gd name="connsiteX2639" fmla="*/ 348389 w 4003589"/>
                <a:gd name="connsiteY2639" fmla="*/ 1915342 h 3670407"/>
                <a:gd name="connsiteX2640" fmla="*/ 351087 w 4003589"/>
                <a:gd name="connsiteY2640" fmla="*/ 1915710 h 3670407"/>
                <a:gd name="connsiteX2641" fmla="*/ 351209 w 4003589"/>
                <a:gd name="connsiteY2641" fmla="*/ 1915710 h 3670407"/>
                <a:gd name="connsiteX2642" fmla="*/ 351332 w 4003589"/>
                <a:gd name="connsiteY2642" fmla="*/ 1915710 h 3670407"/>
                <a:gd name="connsiteX2643" fmla="*/ 351455 w 4003589"/>
                <a:gd name="connsiteY2643" fmla="*/ 1915710 h 3670407"/>
                <a:gd name="connsiteX2644" fmla="*/ 351577 w 4003589"/>
                <a:gd name="connsiteY2644" fmla="*/ 1915710 h 3670407"/>
                <a:gd name="connsiteX2645" fmla="*/ 355747 w 4003589"/>
                <a:gd name="connsiteY2645" fmla="*/ 1914115 h 3670407"/>
                <a:gd name="connsiteX2646" fmla="*/ 360161 w 4003589"/>
                <a:gd name="connsiteY2646" fmla="*/ 1911050 h 3670407"/>
                <a:gd name="connsiteX2647" fmla="*/ 364453 w 4003589"/>
                <a:gd name="connsiteY2647" fmla="*/ 1907003 h 3670407"/>
                <a:gd name="connsiteX2648" fmla="*/ 367887 w 4003589"/>
                <a:gd name="connsiteY2648" fmla="*/ 1902343 h 3670407"/>
                <a:gd name="connsiteX2649" fmla="*/ 369849 w 4003589"/>
                <a:gd name="connsiteY2649" fmla="*/ 1898174 h 3670407"/>
                <a:gd name="connsiteX2650" fmla="*/ 370094 w 4003589"/>
                <a:gd name="connsiteY2650" fmla="*/ 1894985 h 3670407"/>
                <a:gd name="connsiteX2651" fmla="*/ 368868 w 4003589"/>
                <a:gd name="connsiteY2651" fmla="*/ 1893146 h 3670407"/>
                <a:gd name="connsiteX2652" fmla="*/ 366047 w 4003589"/>
                <a:gd name="connsiteY2652" fmla="*/ 1892778 h 3670407"/>
                <a:gd name="connsiteX2653" fmla="*/ 3795611 w 4003589"/>
                <a:gd name="connsiteY2653" fmla="*/ 1465907 h 3670407"/>
                <a:gd name="connsiteX2654" fmla="*/ 3787886 w 4003589"/>
                <a:gd name="connsiteY2654" fmla="*/ 1467991 h 3670407"/>
                <a:gd name="connsiteX2655" fmla="*/ 3780528 w 4003589"/>
                <a:gd name="connsiteY2655" fmla="*/ 1472038 h 3670407"/>
                <a:gd name="connsiteX2656" fmla="*/ 3774274 w 4003589"/>
                <a:gd name="connsiteY2656" fmla="*/ 1477434 h 3670407"/>
                <a:gd name="connsiteX2657" fmla="*/ 3769859 w 4003589"/>
                <a:gd name="connsiteY2657" fmla="*/ 1483810 h 3670407"/>
                <a:gd name="connsiteX2658" fmla="*/ 3768265 w 4003589"/>
                <a:gd name="connsiteY2658" fmla="*/ 1490310 h 3670407"/>
                <a:gd name="connsiteX2659" fmla="*/ 3769859 w 4003589"/>
                <a:gd name="connsiteY2659" fmla="*/ 1495460 h 3670407"/>
                <a:gd name="connsiteX2660" fmla="*/ 3774274 w 4003589"/>
                <a:gd name="connsiteY2660" fmla="*/ 1498649 h 3670407"/>
                <a:gd name="connsiteX2661" fmla="*/ 3781264 w 4003589"/>
                <a:gd name="connsiteY2661" fmla="*/ 1499507 h 3670407"/>
                <a:gd name="connsiteX2662" fmla="*/ 3781754 w 4003589"/>
                <a:gd name="connsiteY2662" fmla="*/ 1499507 h 3670407"/>
                <a:gd name="connsiteX2663" fmla="*/ 3782245 w 4003589"/>
                <a:gd name="connsiteY2663" fmla="*/ 1499507 h 3670407"/>
                <a:gd name="connsiteX2664" fmla="*/ 3782736 w 4003589"/>
                <a:gd name="connsiteY2664" fmla="*/ 1499507 h 3670407"/>
                <a:gd name="connsiteX2665" fmla="*/ 3783226 w 4003589"/>
                <a:gd name="connsiteY2665" fmla="*/ 1499507 h 3670407"/>
                <a:gd name="connsiteX2666" fmla="*/ 3790951 w 4003589"/>
                <a:gd name="connsiteY2666" fmla="*/ 1497422 h 3670407"/>
                <a:gd name="connsiteX2667" fmla="*/ 3798309 w 4003589"/>
                <a:gd name="connsiteY2667" fmla="*/ 1493376 h 3670407"/>
                <a:gd name="connsiteX2668" fmla="*/ 3804563 w 4003589"/>
                <a:gd name="connsiteY2668" fmla="*/ 1487980 h 3670407"/>
                <a:gd name="connsiteX2669" fmla="*/ 3808978 w 4003589"/>
                <a:gd name="connsiteY2669" fmla="*/ 1481603 h 3670407"/>
                <a:gd name="connsiteX2670" fmla="*/ 3810572 w 4003589"/>
                <a:gd name="connsiteY2670" fmla="*/ 1475104 h 3670407"/>
                <a:gd name="connsiteX2671" fmla="*/ 3808978 w 4003589"/>
                <a:gd name="connsiteY2671" fmla="*/ 1469953 h 3670407"/>
                <a:gd name="connsiteX2672" fmla="*/ 3804441 w 4003589"/>
                <a:gd name="connsiteY2672" fmla="*/ 1466765 h 3670407"/>
                <a:gd name="connsiteX2673" fmla="*/ 3797451 w 4003589"/>
                <a:gd name="connsiteY2673" fmla="*/ 1465907 h 3670407"/>
                <a:gd name="connsiteX2674" fmla="*/ 3796960 w 4003589"/>
                <a:gd name="connsiteY2674" fmla="*/ 1465907 h 3670407"/>
                <a:gd name="connsiteX2675" fmla="*/ 3796470 w 4003589"/>
                <a:gd name="connsiteY2675" fmla="*/ 1465907 h 3670407"/>
                <a:gd name="connsiteX2676" fmla="*/ 3795979 w 4003589"/>
                <a:gd name="connsiteY2676" fmla="*/ 1465907 h 3670407"/>
                <a:gd name="connsiteX2677" fmla="*/ 3795489 w 4003589"/>
                <a:gd name="connsiteY2677" fmla="*/ 1465907 h 3670407"/>
                <a:gd name="connsiteX2678" fmla="*/ 338578 w 4003589"/>
                <a:gd name="connsiteY2678" fmla="*/ 1938151 h 3670407"/>
                <a:gd name="connsiteX2679" fmla="*/ 338333 w 4003589"/>
                <a:gd name="connsiteY2679" fmla="*/ 1938151 h 3670407"/>
                <a:gd name="connsiteX2680" fmla="*/ 338088 w 4003589"/>
                <a:gd name="connsiteY2680" fmla="*/ 1938151 h 3670407"/>
                <a:gd name="connsiteX2681" fmla="*/ 337843 w 4003589"/>
                <a:gd name="connsiteY2681" fmla="*/ 1938151 h 3670407"/>
                <a:gd name="connsiteX2682" fmla="*/ 337597 w 4003589"/>
                <a:gd name="connsiteY2682" fmla="*/ 1938151 h 3670407"/>
                <a:gd name="connsiteX2683" fmla="*/ 333428 w 4003589"/>
                <a:gd name="connsiteY2683" fmla="*/ 1939868 h 3670407"/>
                <a:gd name="connsiteX2684" fmla="*/ 329013 w 4003589"/>
                <a:gd name="connsiteY2684" fmla="*/ 1943056 h 3670407"/>
                <a:gd name="connsiteX2685" fmla="*/ 324844 w 4003589"/>
                <a:gd name="connsiteY2685" fmla="*/ 1947103 h 3670407"/>
                <a:gd name="connsiteX2686" fmla="*/ 321533 w 4003589"/>
                <a:gd name="connsiteY2686" fmla="*/ 1951640 h 3670407"/>
                <a:gd name="connsiteX2687" fmla="*/ 319694 w 4003589"/>
                <a:gd name="connsiteY2687" fmla="*/ 1955687 h 3670407"/>
                <a:gd name="connsiteX2688" fmla="*/ 319448 w 4003589"/>
                <a:gd name="connsiteY2688" fmla="*/ 1958753 h 3670407"/>
                <a:gd name="connsiteX2689" fmla="*/ 320675 w 4003589"/>
                <a:gd name="connsiteY2689" fmla="*/ 1960592 h 3670407"/>
                <a:gd name="connsiteX2690" fmla="*/ 323373 w 4003589"/>
                <a:gd name="connsiteY2690" fmla="*/ 1960960 h 3670407"/>
                <a:gd name="connsiteX2691" fmla="*/ 323618 w 4003589"/>
                <a:gd name="connsiteY2691" fmla="*/ 1960960 h 3670407"/>
                <a:gd name="connsiteX2692" fmla="*/ 323863 w 4003589"/>
                <a:gd name="connsiteY2692" fmla="*/ 1960960 h 3670407"/>
                <a:gd name="connsiteX2693" fmla="*/ 324108 w 4003589"/>
                <a:gd name="connsiteY2693" fmla="*/ 1960960 h 3670407"/>
                <a:gd name="connsiteX2694" fmla="*/ 324353 w 4003589"/>
                <a:gd name="connsiteY2694" fmla="*/ 1960960 h 3670407"/>
                <a:gd name="connsiteX2695" fmla="*/ 328646 w 4003589"/>
                <a:gd name="connsiteY2695" fmla="*/ 1959243 h 3670407"/>
                <a:gd name="connsiteX2696" fmla="*/ 333183 w 4003589"/>
                <a:gd name="connsiteY2696" fmla="*/ 1956055 h 3670407"/>
                <a:gd name="connsiteX2697" fmla="*/ 337352 w 4003589"/>
                <a:gd name="connsiteY2697" fmla="*/ 1951885 h 3670407"/>
                <a:gd name="connsiteX2698" fmla="*/ 340786 w 4003589"/>
                <a:gd name="connsiteY2698" fmla="*/ 1947225 h 3670407"/>
                <a:gd name="connsiteX2699" fmla="*/ 342625 w 4003589"/>
                <a:gd name="connsiteY2699" fmla="*/ 1943179 h 3670407"/>
                <a:gd name="connsiteX2700" fmla="*/ 342871 w 4003589"/>
                <a:gd name="connsiteY2700" fmla="*/ 1940113 h 3670407"/>
                <a:gd name="connsiteX2701" fmla="*/ 341644 w 4003589"/>
                <a:gd name="connsiteY2701" fmla="*/ 1938273 h 3670407"/>
                <a:gd name="connsiteX2702" fmla="*/ 338946 w 4003589"/>
                <a:gd name="connsiteY2702" fmla="*/ 1937905 h 3670407"/>
                <a:gd name="connsiteX2703" fmla="*/ 3762011 w 4003589"/>
                <a:gd name="connsiteY2703" fmla="*/ 1533843 h 3670407"/>
                <a:gd name="connsiteX2704" fmla="*/ 3754408 w 4003589"/>
                <a:gd name="connsiteY2704" fmla="*/ 1535928 h 3670407"/>
                <a:gd name="connsiteX2705" fmla="*/ 3747173 w 4003589"/>
                <a:gd name="connsiteY2705" fmla="*/ 1539852 h 3670407"/>
                <a:gd name="connsiteX2706" fmla="*/ 3740919 w 4003589"/>
                <a:gd name="connsiteY2706" fmla="*/ 1545125 h 3670407"/>
                <a:gd name="connsiteX2707" fmla="*/ 3736504 w 4003589"/>
                <a:gd name="connsiteY2707" fmla="*/ 1551379 h 3670407"/>
                <a:gd name="connsiteX2708" fmla="*/ 3734542 w 4003589"/>
                <a:gd name="connsiteY2708" fmla="*/ 1558001 h 3670407"/>
                <a:gd name="connsiteX2709" fmla="*/ 3735891 w 4003589"/>
                <a:gd name="connsiteY2709" fmla="*/ 1563397 h 3670407"/>
                <a:gd name="connsiteX2710" fmla="*/ 3740061 w 4003589"/>
                <a:gd name="connsiteY2710" fmla="*/ 1566953 h 3670407"/>
                <a:gd name="connsiteX2711" fmla="*/ 3746928 w 4003589"/>
                <a:gd name="connsiteY2711" fmla="*/ 1568056 h 3670407"/>
                <a:gd name="connsiteX2712" fmla="*/ 3747541 w 4003589"/>
                <a:gd name="connsiteY2712" fmla="*/ 1568056 h 3670407"/>
                <a:gd name="connsiteX2713" fmla="*/ 3748154 w 4003589"/>
                <a:gd name="connsiteY2713" fmla="*/ 1568056 h 3670407"/>
                <a:gd name="connsiteX2714" fmla="*/ 3748767 w 4003589"/>
                <a:gd name="connsiteY2714" fmla="*/ 1568056 h 3670407"/>
                <a:gd name="connsiteX2715" fmla="*/ 3749380 w 4003589"/>
                <a:gd name="connsiteY2715" fmla="*/ 1568056 h 3670407"/>
                <a:gd name="connsiteX2716" fmla="*/ 3756983 w 4003589"/>
                <a:gd name="connsiteY2716" fmla="*/ 1565972 h 3670407"/>
                <a:gd name="connsiteX2717" fmla="*/ 3764218 w 4003589"/>
                <a:gd name="connsiteY2717" fmla="*/ 1562048 h 3670407"/>
                <a:gd name="connsiteX2718" fmla="*/ 3770473 w 4003589"/>
                <a:gd name="connsiteY2718" fmla="*/ 1556775 h 3670407"/>
                <a:gd name="connsiteX2719" fmla="*/ 3774887 w 4003589"/>
                <a:gd name="connsiteY2719" fmla="*/ 1550521 h 3670407"/>
                <a:gd name="connsiteX2720" fmla="*/ 3776726 w 4003589"/>
                <a:gd name="connsiteY2720" fmla="*/ 1543899 h 3670407"/>
                <a:gd name="connsiteX2721" fmla="*/ 3775378 w 4003589"/>
                <a:gd name="connsiteY2721" fmla="*/ 1538626 h 3670407"/>
                <a:gd name="connsiteX2722" fmla="*/ 3771086 w 4003589"/>
                <a:gd name="connsiteY2722" fmla="*/ 1535192 h 3670407"/>
                <a:gd name="connsiteX2723" fmla="*/ 3764218 w 4003589"/>
                <a:gd name="connsiteY2723" fmla="*/ 1534088 h 3670407"/>
                <a:gd name="connsiteX2724" fmla="*/ 3763605 w 4003589"/>
                <a:gd name="connsiteY2724" fmla="*/ 1534088 h 3670407"/>
                <a:gd name="connsiteX2725" fmla="*/ 3762992 w 4003589"/>
                <a:gd name="connsiteY2725" fmla="*/ 1534088 h 3670407"/>
                <a:gd name="connsiteX2726" fmla="*/ 3762379 w 4003589"/>
                <a:gd name="connsiteY2726" fmla="*/ 1534088 h 3670407"/>
                <a:gd name="connsiteX2727" fmla="*/ 3761766 w 4003589"/>
                <a:gd name="connsiteY2727" fmla="*/ 1534088 h 3670407"/>
                <a:gd name="connsiteX2728" fmla="*/ 311968 w 4003589"/>
                <a:gd name="connsiteY2728" fmla="*/ 1983646 h 3670407"/>
                <a:gd name="connsiteX2729" fmla="*/ 311723 w 4003589"/>
                <a:gd name="connsiteY2729" fmla="*/ 1983646 h 3670407"/>
                <a:gd name="connsiteX2730" fmla="*/ 311478 w 4003589"/>
                <a:gd name="connsiteY2730" fmla="*/ 1983646 h 3670407"/>
                <a:gd name="connsiteX2731" fmla="*/ 311232 w 4003589"/>
                <a:gd name="connsiteY2731" fmla="*/ 1983646 h 3670407"/>
                <a:gd name="connsiteX2732" fmla="*/ 310987 w 4003589"/>
                <a:gd name="connsiteY2732" fmla="*/ 1983646 h 3670407"/>
                <a:gd name="connsiteX2733" fmla="*/ 306695 w 4003589"/>
                <a:gd name="connsiteY2733" fmla="*/ 1985486 h 3670407"/>
                <a:gd name="connsiteX2734" fmla="*/ 302158 w 4003589"/>
                <a:gd name="connsiteY2734" fmla="*/ 1988674 h 3670407"/>
                <a:gd name="connsiteX2735" fmla="*/ 297988 w 4003589"/>
                <a:gd name="connsiteY2735" fmla="*/ 1992843 h 3670407"/>
                <a:gd name="connsiteX2736" fmla="*/ 294677 w 4003589"/>
                <a:gd name="connsiteY2736" fmla="*/ 1997503 h 3670407"/>
                <a:gd name="connsiteX2737" fmla="*/ 292960 w 4003589"/>
                <a:gd name="connsiteY2737" fmla="*/ 2001428 h 3670407"/>
                <a:gd name="connsiteX2738" fmla="*/ 292838 w 4003589"/>
                <a:gd name="connsiteY2738" fmla="*/ 2004371 h 3670407"/>
                <a:gd name="connsiteX2739" fmla="*/ 294064 w 4003589"/>
                <a:gd name="connsiteY2739" fmla="*/ 2006210 h 3670407"/>
                <a:gd name="connsiteX2740" fmla="*/ 296639 w 4003589"/>
                <a:gd name="connsiteY2740" fmla="*/ 2006578 h 3670407"/>
                <a:gd name="connsiteX2741" fmla="*/ 296885 w 4003589"/>
                <a:gd name="connsiteY2741" fmla="*/ 2006578 h 3670407"/>
                <a:gd name="connsiteX2742" fmla="*/ 297130 w 4003589"/>
                <a:gd name="connsiteY2742" fmla="*/ 2006578 h 3670407"/>
                <a:gd name="connsiteX2743" fmla="*/ 297375 w 4003589"/>
                <a:gd name="connsiteY2743" fmla="*/ 2006578 h 3670407"/>
                <a:gd name="connsiteX2744" fmla="*/ 297620 w 4003589"/>
                <a:gd name="connsiteY2744" fmla="*/ 2006578 h 3670407"/>
                <a:gd name="connsiteX2745" fmla="*/ 301913 w 4003589"/>
                <a:gd name="connsiteY2745" fmla="*/ 2004738 h 3670407"/>
                <a:gd name="connsiteX2746" fmla="*/ 306450 w 4003589"/>
                <a:gd name="connsiteY2746" fmla="*/ 2001428 h 3670407"/>
                <a:gd name="connsiteX2747" fmla="*/ 310619 w 4003589"/>
                <a:gd name="connsiteY2747" fmla="*/ 1997258 h 3670407"/>
                <a:gd name="connsiteX2748" fmla="*/ 313930 w 4003589"/>
                <a:gd name="connsiteY2748" fmla="*/ 1992598 h 3670407"/>
                <a:gd name="connsiteX2749" fmla="*/ 315647 w 4003589"/>
                <a:gd name="connsiteY2749" fmla="*/ 1988674 h 3670407"/>
                <a:gd name="connsiteX2750" fmla="*/ 315769 w 4003589"/>
                <a:gd name="connsiteY2750" fmla="*/ 1985731 h 3670407"/>
                <a:gd name="connsiteX2751" fmla="*/ 314421 w 4003589"/>
                <a:gd name="connsiteY2751" fmla="*/ 1984014 h 3670407"/>
                <a:gd name="connsiteX2752" fmla="*/ 311723 w 4003589"/>
                <a:gd name="connsiteY2752" fmla="*/ 1983646 h 3670407"/>
                <a:gd name="connsiteX2753" fmla="*/ 3725713 w 4003589"/>
                <a:gd name="connsiteY2753" fmla="*/ 1602515 h 3670407"/>
                <a:gd name="connsiteX2754" fmla="*/ 3718233 w 4003589"/>
                <a:gd name="connsiteY2754" fmla="*/ 1604477 h 3670407"/>
                <a:gd name="connsiteX2755" fmla="*/ 3711120 w 4003589"/>
                <a:gd name="connsiteY2755" fmla="*/ 1608156 h 3670407"/>
                <a:gd name="connsiteX2756" fmla="*/ 3704866 w 4003589"/>
                <a:gd name="connsiteY2756" fmla="*/ 1613307 h 3670407"/>
                <a:gd name="connsiteX2757" fmla="*/ 3700329 w 4003589"/>
                <a:gd name="connsiteY2757" fmla="*/ 1619438 h 3670407"/>
                <a:gd name="connsiteX2758" fmla="*/ 3698121 w 4003589"/>
                <a:gd name="connsiteY2758" fmla="*/ 1626183 h 3670407"/>
                <a:gd name="connsiteX2759" fmla="*/ 3699225 w 4003589"/>
                <a:gd name="connsiteY2759" fmla="*/ 1631701 h 3670407"/>
                <a:gd name="connsiteX2760" fmla="*/ 3703272 w 4003589"/>
                <a:gd name="connsiteY2760" fmla="*/ 1635502 h 3670407"/>
                <a:gd name="connsiteX2761" fmla="*/ 3709894 w 4003589"/>
                <a:gd name="connsiteY2761" fmla="*/ 1636974 h 3670407"/>
                <a:gd name="connsiteX2762" fmla="*/ 3710630 w 4003589"/>
                <a:gd name="connsiteY2762" fmla="*/ 1636974 h 3670407"/>
                <a:gd name="connsiteX2763" fmla="*/ 3711365 w 4003589"/>
                <a:gd name="connsiteY2763" fmla="*/ 1636974 h 3670407"/>
                <a:gd name="connsiteX2764" fmla="*/ 3712101 w 4003589"/>
                <a:gd name="connsiteY2764" fmla="*/ 1636974 h 3670407"/>
                <a:gd name="connsiteX2765" fmla="*/ 3712960 w 4003589"/>
                <a:gd name="connsiteY2765" fmla="*/ 1636974 h 3670407"/>
                <a:gd name="connsiteX2766" fmla="*/ 3720440 w 4003589"/>
                <a:gd name="connsiteY2766" fmla="*/ 1635012 h 3670407"/>
                <a:gd name="connsiteX2767" fmla="*/ 3727675 w 4003589"/>
                <a:gd name="connsiteY2767" fmla="*/ 1631211 h 3670407"/>
                <a:gd name="connsiteX2768" fmla="*/ 3733929 w 4003589"/>
                <a:gd name="connsiteY2768" fmla="*/ 1626060 h 3670407"/>
                <a:gd name="connsiteX2769" fmla="*/ 3738466 w 4003589"/>
                <a:gd name="connsiteY2769" fmla="*/ 1619929 h 3670407"/>
                <a:gd name="connsiteX2770" fmla="*/ 3740674 w 4003589"/>
                <a:gd name="connsiteY2770" fmla="*/ 1613184 h 3670407"/>
                <a:gd name="connsiteX2771" fmla="*/ 3739570 w 4003589"/>
                <a:gd name="connsiteY2771" fmla="*/ 1607666 h 3670407"/>
                <a:gd name="connsiteX2772" fmla="*/ 3735523 w 4003589"/>
                <a:gd name="connsiteY2772" fmla="*/ 1603864 h 3670407"/>
                <a:gd name="connsiteX2773" fmla="*/ 3728778 w 4003589"/>
                <a:gd name="connsiteY2773" fmla="*/ 1602515 h 3670407"/>
                <a:gd name="connsiteX2774" fmla="*/ 3728043 w 4003589"/>
                <a:gd name="connsiteY2774" fmla="*/ 1602515 h 3670407"/>
                <a:gd name="connsiteX2775" fmla="*/ 3727307 w 4003589"/>
                <a:gd name="connsiteY2775" fmla="*/ 1602515 h 3670407"/>
                <a:gd name="connsiteX2776" fmla="*/ 3726571 w 4003589"/>
                <a:gd name="connsiteY2776" fmla="*/ 1602515 h 3670407"/>
                <a:gd name="connsiteX2777" fmla="*/ 3725836 w 4003589"/>
                <a:gd name="connsiteY2777" fmla="*/ 1602515 h 3670407"/>
                <a:gd name="connsiteX2778" fmla="*/ 286339 w 4003589"/>
                <a:gd name="connsiteY2778" fmla="*/ 2029387 h 3670407"/>
                <a:gd name="connsiteX2779" fmla="*/ 285971 w 4003589"/>
                <a:gd name="connsiteY2779" fmla="*/ 2029387 h 3670407"/>
                <a:gd name="connsiteX2780" fmla="*/ 285603 w 4003589"/>
                <a:gd name="connsiteY2780" fmla="*/ 2029387 h 3670407"/>
                <a:gd name="connsiteX2781" fmla="*/ 285235 w 4003589"/>
                <a:gd name="connsiteY2781" fmla="*/ 2029387 h 3670407"/>
                <a:gd name="connsiteX2782" fmla="*/ 284867 w 4003589"/>
                <a:gd name="connsiteY2782" fmla="*/ 2029387 h 3670407"/>
                <a:gd name="connsiteX2783" fmla="*/ 280452 w 4003589"/>
                <a:gd name="connsiteY2783" fmla="*/ 2031349 h 3670407"/>
                <a:gd name="connsiteX2784" fmla="*/ 275915 w 4003589"/>
                <a:gd name="connsiteY2784" fmla="*/ 2034660 h 3670407"/>
                <a:gd name="connsiteX2785" fmla="*/ 271746 w 4003589"/>
                <a:gd name="connsiteY2785" fmla="*/ 2038952 h 3670407"/>
                <a:gd name="connsiteX2786" fmla="*/ 268435 w 4003589"/>
                <a:gd name="connsiteY2786" fmla="*/ 2043612 h 3670407"/>
                <a:gd name="connsiteX2787" fmla="*/ 266841 w 4003589"/>
                <a:gd name="connsiteY2787" fmla="*/ 2047413 h 3670407"/>
                <a:gd name="connsiteX2788" fmla="*/ 266718 w 4003589"/>
                <a:gd name="connsiteY2788" fmla="*/ 2050356 h 3670407"/>
                <a:gd name="connsiteX2789" fmla="*/ 267944 w 4003589"/>
                <a:gd name="connsiteY2789" fmla="*/ 2052073 h 3670407"/>
                <a:gd name="connsiteX2790" fmla="*/ 270519 w 4003589"/>
                <a:gd name="connsiteY2790" fmla="*/ 2052441 h 3670407"/>
                <a:gd name="connsiteX2791" fmla="*/ 270887 w 4003589"/>
                <a:gd name="connsiteY2791" fmla="*/ 2052441 h 3670407"/>
                <a:gd name="connsiteX2792" fmla="*/ 271255 w 4003589"/>
                <a:gd name="connsiteY2792" fmla="*/ 2052441 h 3670407"/>
                <a:gd name="connsiteX2793" fmla="*/ 271623 w 4003589"/>
                <a:gd name="connsiteY2793" fmla="*/ 2052441 h 3670407"/>
                <a:gd name="connsiteX2794" fmla="*/ 271991 w 4003589"/>
                <a:gd name="connsiteY2794" fmla="*/ 2052441 h 3670407"/>
                <a:gd name="connsiteX2795" fmla="*/ 276283 w 4003589"/>
                <a:gd name="connsiteY2795" fmla="*/ 2050479 h 3670407"/>
                <a:gd name="connsiteX2796" fmla="*/ 280820 w 4003589"/>
                <a:gd name="connsiteY2796" fmla="*/ 2047168 h 3670407"/>
                <a:gd name="connsiteX2797" fmla="*/ 284990 w 4003589"/>
                <a:gd name="connsiteY2797" fmla="*/ 2042876 h 3670407"/>
                <a:gd name="connsiteX2798" fmla="*/ 288178 w 4003589"/>
                <a:gd name="connsiteY2798" fmla="*/ 2038216 h 3670407"/>
                <a:gd name="connsiteX2799" fmla="*/ 289772 w 4003589"/>
                <a:gd name="connsiteY2799" fmla="*/ 2034292 h 3670407"/>
                <a:gd name="connsiteX2800" fmla="*/ 289772 w 4003589"/>
                <a:gd name="connsiteY2800" fmla="*/ 2031349 h 3670407"/>
                <a:gd name="connsiteX2801" fmla="*/ 288423 w 4003589"/>
                <a:gd name="connsiteY2801" fmla="*/ 2029632 h 3670407"/>
                <a:gd name="connsiteX2802" fmla="*/ 285848 w 4003589"/>
                <a:gd name="connsiteY2802" fmla="*/ 2029264 h 3670407"/>
                <a:gd name="connsiteX2803" fmla="*/ 3686594 w 4003589"/>
                <a:gd name="connsiteY2803" fmla="*/ 1671801 h 3670407"/>
                <a:gd name="connsiteX2804" fmla="*/ 3679359 w 4003589"/>
                <a:gd name="connsiteY2804" fmla="*/ 1673640 h 3670407"/>
                <a:gd name="connsiteX2805" fmla="*/ 3672369 w 4003589"/>
                <a:gd name="connsiteY2805" fmla="*/ 1677197 h 3670407"/>
                <a:gd name="connsiteX2806" fmla="*/ 3666238 w 4003589"/>
                <a:gd name="connsiteY2806" fmla="*/ 1682224 h 3670407"/>
                <a:gd name="connsiteX2807" fmla="*/ 3661578 w 4003589"/>
                <a:gd name="connsiteY2807" fmla="*/ 1688233 h 3670407"/>
                <a:gd name="connsiteX2808" fmla="*/ 3659125 w 4003589"/>
                <a:gd name="connsiteY2808" fmla="*/ 1695100 h 3670407"/>
                <a:gd name="connsiteX2809" fmla="*/ 3659861 w 4003589"/>
                <a:gd name="connsiteY2809" fmla="*/ 1700864 h 3670407"/>
                <a:gd name="connsiteX2810" fmla="*/ 3663663 w 4003589"/>
                <a:gd name="connsiteY2810" fmla="*/ 1704910 h 3670407"/>
                <a:gd name="connsiteX2811" fmla="*/ 3670162 w 4003589"/>
                <a:gd name="connsiteY2811" fmla="*/ 1706627 h 3670407"/>
                <a:gd name="connsiteX2812" fmla="*/ 3671020 w 4003589"/>
                <a:gd name="connsiteY2812" fmla="*/ 1706627 h 3670407"/>
                <a:gd name="connsiteX2813" fmla="*/ 3671879 w 4003589"/>
                <a:gd name="connsiteY2813" fmla="*/ 1706627 h 3670407"/>
                <a:gd name="connsiteX2814" fmla="*/ 3672860 w 4003589"/>
                <a:gd name="connsiteY2814" fmla="*/ 1706627 h 3670407"/>
                <a:gd name="connsiteX2815" fmla="*/ 3673841 w 4003589"/>
                <a:gd name="connsiteY2815" fmla="*/ 1706627 h 3670407"/>
                <a:gd name="connsiteX2816" fmla="*/ 3681076 w 4003589"/>
                <a:gd name="connsiteY2816" fmla="*/ 1704788 h 3670407"/>
                <a:gd name="connsiteX2817" fmla="*/ 3688188 w 4003589"/>
                <a:gd name="connsiteY2817" fmla="*/ 1701109 h 3670407"/>
                <a:gd name="connsiteX2818" fmla="*/ 3694443 w 4003589"/>
                <a:gd name="connsiteY2818" fmla="*/ 1696081 h 3670407"/>
                <a:gd name="connsiteX2819" fmla="*/ 3699102 w 4003589"/>
                <a:gd name="connsiteY2819" fmla="*/ 1690072 h 3670407"/>
                <a:gd name="connsiteX2820" fmla="*/ 3701555 w 4003589"/>
                <a:gd name="connsiteY2820" fmla="*/ 1683205 h 3670407"/>
                <a:gd name="connsiteX2821" fmla="*/ 3700697 w 4003589"/>
                <a:gd name="connsiteY2821" fmla="*/ 1677442 h 3670407"/>
                <a:gd name="connsiteX2822" fmla="*/ 3696895 w 4003589"/>
                <a:gd name="connsiteY2822" fmla="*/ 1673395 h 3670407"/>
                <a:gd name="connsiteX2823" fmla="*/ 3690396 w 4003589"/>
                <a:gd name="connsiteY2823" fmla="*/ 1671678 h 3670407"/>
                <a:gd name="connsiteX2824" fmla="*/ 3689537 w 4003589"/>
                <a:gd name="connsiteY2824" fmla="*/ 1671678 h 3670407"/>
                <a:gd name="connsiteX2825" fmla="*/ 3688679 w 4003589"/>
                <a:gd name="connsiteY2825" fmla="*/ 1671678 h 3670407"/>
                <a:gd name="connsiteX2826" fmla="*/ 3687820 w 4003589"/>
                <a:gd name="connsiteY2826" fmla="*/ 1671678 h 3670407"/>
                <a:gd name="connsiteX2827" fmla="*/ 3686840 w 4003589"/>
                <a:gd name="connsiteY2827" fmla="*/ 1671678 h 3670407"/>
                <a:gd name="connsiteX2828" fmla="*/ 261813 w 4003589"/>
                <a:gd name="connsiteY2828" fmla="*/ 2075127 h 3670407"/>
                <a:gd name="connsiteX2829" fmla="*/ 261445 w 4003589"/>
                <a:gd name="connsiteY2829" fmla="*/ 2075127 h 3670407"/>
                <a:gd name="connsiteX2830" fmla="*/ 260954 w 4003589"/>
                <a:gd name="connsiteY2830" fmla="*/ 2075127 h 3670407"/>
                <a:gd name="connsiteX2831" fmla="*/ 260464 w 4003589"/>
                <a:gd name="connsiteY2831" fmla="*/ 2075127 h 3670407"/>
                <a:gd name="connsiteX2832" fmla="*/ 259973 w 4003589"/>
                <a:gd name="connsiteY2832" fmla="*/ 2075250 h 3670407"/>
                <a:gd name="connsiteX2833" fmla="*/ 255559 w 4003589"/>
                <a:gd name="connsiteY2833" fmla="*/ 2077335 h 3670407"/>
                <a:gd name="connsiteX2834" fmla="*/ 251021 w 4003589"/>
                <a:gd name="connsiteY2834" fmla="*/ 2080768 h 3670407"/>
                <a:gd name="connsiteX2835" fmla="*/ 246975 w 4003589"/>
                <a:gd name="connsiteY2835" fmla="*/ 2085060 h 3670407"/>
                <a:gd name="connsiteX2836" fmla="*/ 243786 w 4003589"/>
                <a:gd name="connsiteY2836" fmla="*/ 2089720 h 3670407"/>
                <a:gd name="connsiteX2837" fmla="*/ 242315 w 4003589"/>
                <a:gd name="connsiteY2837" fmla="*/ 2093522 h 3670407"/>
                <a:gd name="connsiteX2838" fmla="*/ 242315 w 4003589"/>
                <a:gd name="connsiteY2838" fmla="*/ 2096342 h 3670407"/>
                <a:gd name="connsiteX2839" fmla="*/ 243664 w 4003589"/>
                <a:gd name="connsiteY2839" fmla="*/ 2098059 h 3670407"/>
                <a:gd name="connsiteX2840" fmla="*/ 246239 w 4003589"/>
                <a:gd name="connsiteY2840" fmla="*/ 2098427 h 3670407"/>
                <a:gd name="connsiteX2841" fmla="*/ 246607 w 4003589"/>
                <a:gd name="connsiteY2841" fmla="*/ 2098427 h 3670407"/>
                <a:gd name="connsiteX2842" fmla="*/ 246975 w 4003589"/>
                <a:gd name="connsiteY2842" fmla="*/ 2098427 h 3670407"/>
                <a:gd name="connsiteX2843" fmla="*/ 247465 w 4003589"/>
                <a:gd name="connsiteY2843" fmla="*/ 2098427 h 3670407"/>
                <a:gd name="connsiteX2844" fmla="*/ 247956 w 4003589"/>
                <a:gd name="connsiteY2844" fmla="*/ 2098304 h 3670407"/>
                <a:gd name="connsiteX2845" fmla="*/ 252370 w 4003589"/>
                <a:gd name="connsiteY2845" fmla="*/ 2096097 h 3670407"/>
                <a:gd name="connsiteX2846" fmla="*/ 256908 w 4003589"/>
                <a:gd name="connsiteY2846" fmla="*/ 2092663 h 3670407"/>
                <a:gd name="connsiteX2847" fmla="*/ 260954 w 4003589"/>
                <a:gd name="connsiteY2847" fmla="*/ 2088371 h 3670407"/>
                <a:gd name="connsiteX2848" fmla="*/ 264143 w 4003589"/>
                <a:gd name="connsiteY2848" fmla="*/ 2083711 h 3670407"/>
                <a:gd name="connsiteX2849" fmla="*/ 265614 w 4003589"/>
                <a:gd name="connsiteY2849" fmla="*/ 2079910 h 3670407"/>
                <a:gd name="connsiteX2850" fmla="*/ 265614 w 4003589"/>
                <a:gd name="connsiteY2850" fmla="*/ 2077089 h 3670407"/>
                <a:gd name="connsiteX2851" fmla="*/ 264265 w 4003589"/>
                <a:gd name="connsiteY2851" fmla="*/ 2075373 h 3670407"/>
                <a:gd name="connsiteX2852" fmla="*/ 261690 w 4003589"/>
                <a:gd name="connsiteY2852" fmla="*/ 2075005 h 3670407"/>
                <a:gd name="connsiteX2853" fmla="*/ 3644900 w 4003589"/>
                <a:gd name="connsiteY2853" fmla="*/ 1741699 h 3670407"/>
                <a:gd name="connsiteX2854" fmla="*/ 3637788 w 4003589"/>
                <a:gd name="connsiteY2854" fmla="*/ 1743416 h 3670407"/>
                <a:gd name="connsiteX2855" fmla="*/ 3630921 w 4003589"/>
                <a:gd name="connsiteY2855" fmla="*/ 1746850 h 3670407"/>
                <a:gd name="connsiteX2856" fmla="*/ 3624789 w 4003589"/>
                <a:gd name="connsiteY2856" fmla="*/ 1751632 h 3670407"/>
                <a:gd name="connsiteX2857" fmla="*/ 3620129 w 4003589"/>
                <a:gd name="connsiteY2857" fmla="*/ 1757518 h 3670407"/>
                <a:gd name="connsiteX2858" fmla="*/ 3620007 w 4003589"/>
                <a:gd name="connsiteY2858" fmla="*/ 1757518 h 3670407"/>
                <a:gd name="connsiteX2859" fmla="*/ 3617309 w 4003589"/>
                <a:gd name="connsiteY2859" fmla="*/ 1764508 h 3670407"/>
                <a:gd name="connsiteX2860" fmla="*/ 3617799 w 4003589"/>
                <a:gd name="connsiteY2860" fmla="*/ 1770394 h 3670407"/>
                <a:gd name="connsiteX2861" fmla="*/ 3621356 w 4003589"/>
                <a:gd name="connsiteY2861" fmla="*/ 1774686 h 3670407"/>
                <a:gd name="connsiteX2862" fmla="*/ 3627610 w 4003589"/>
                <a:gd name="connsiteY2862" fmla="*/ 1776648 h 3670407"/>
                <a:gd name="connsiteX2863" fmla="*/ 3628591 w 4003589"/>
                <a:gd name="connsiteY2863" fmla="*/ 1776648 h 3670407"/>
                <a:gd name="connsiteX2864" fmla="*/ 3629694 w 4003589"/>
                <a:gd name="connsiteY2864" fmla="*/ 1776648 h 3670407"/>
                <a:gd name="connsiteX2865" fmla="*/ 3630798 w 4003589"/>
                <a:gd name="connsiteY2865" fmla="*/ 1776648 h 3670407"/>
                <a:gd name="connsiteX2866" fmla="*/ 3631902 w 4003589"/>
                <a:gd name="connsiteY2866" fmla="*/ 1776648 h 3670407"/>
                <a:gd name="connsiteX2867" fmla="*/ 3639014 w 4003589"/>
                <a:gd name="connsiteY2867" fmla="*/ 1774932 h 3670407"/>
                <a:gd name="connsiteX2868" fmla="*/ 3646004 w 4003589"/>
                <a:gd name="connsiteY2868" fmla="*/ 1771498 h 3670407"/>
                <a:gd name="connsiteX2869" fmla="*/ 3652258 w 4003589"/>
                <a:gd name="connsiteY2869" fmla="*/ 1766593 h 3670407"/>
                <a:gd name="connsiteX2870" fmla="*/ 3657041 w 4003589"/>
                <a:gd name="connsiteY2870" fmla="*/ 1760707 h 3670407"/>
                <a:gd name="connsiteX2871" fmla="*/ 3659739 w 4003589"/>
                <a:gd name="connsiteY2871" fmla="*/ 1753717 h 3670407"/>
                <a:gd name="connsiteX2872" fmla="*/ 3659248 w 4003589"/>
                <a:gd name="connsiteY2872" fmla="*/ 1747831 h 3670407"/>
                <a:gd name="connsiteX2873" fmla="*/ 3655692 w 4003589"/>
                <a:gd name="connsiteY2873" fmla="*/ 1743538 h 3670407"/>
                <a:gd name="connsiteX2874" fmla="*/ 3649315 w 4003589"/>
                <a:gd name="connsiteY2874" fmla="*/ 1741577 h 3670407"/>
                <a:gd name="connsiteX2875" fmla="*/ 3648334 w 4003589"/>
                <a:gd name="connsiteY2875" fmla="*/ 1741577 h 3670407"/>
                <a:gd name="connsiteX2876" fmla="*/ 3647230 w 4003589"/>
                <a:gd name="connsiteY2876" fmla="*/ 1741577 h 3670407"/>
                <a:gd name="connsiteX2877" fmla="*/ 3646127 w 4003589"/>
                <a:gd name="connsiteY2877" fmla="*/ 1741577 h 3670407"/>
                <a:gd name="connsiteX2878" fmla="*/ 3645023 w 4003589"/>
                <a:gd name="connsiteY2878" fmla="*/ 1741577 h 3670407"/>
                <a:gd name="connsiteX2879" fmla="*/ 238145 w 4003589"/>
                <a:gd name="connsiteY2879" fmla="*/ 2120991 h 3670407"/>
                <a:gd name="connsiteX2880" fmla="*/ 237655 w 4003589"/>
                <a:gd name="connsiteY2880" fmla="*/ 2120991 h 3670407"/>
                <a:gd name="connsiteX2881" fmla="*/ 237164 w 4003589"/>
                <a:gd name="connsiteY2881" fmla="*/ 2120991 h 3670407"/>
                <a:gd name="connsiteX2882" fmla="*/ 236674 w 4003589"/>
                <a:gd name="connsiteY2882" fmla="*/ 2121113 h 3670407"/>
                <a:gd name="connsiteX2883" fmla="*/ 236061 w 4003589"/>
                <a:gd name="connsiteY2883" fmla="*/ 2121236 h 3670407"/>
                <a:gd name="connsiteX2884" fmla="*/ 231646 w 4003589"/>
                <a:gd name="connsiteY2884" fmla="*/ 2123443 h 3670407"/>
                <a:gd name="connsiteX2885" fmla="*/ 227109 w 4003589"/>
                <a:gd name="connsiteY2885" fmla="*/ 2127000 h 3670407"/>
                <a:gd name="connsiteX2886" fmla="*/ 223062 w 4003589"/>
                <a:gd name="connsiteY2886" fmla="*/ 2131414 h 3670407"/>
                <a:gd name="connsiteX2887" fmla="*/ 219996 w 4003589"/>
                <a:gd name="connsiteY2887" fmla="*/ 2136197 h 3670407"/>
                <a:gd name="connsiteX2888" fmla="*/ 218647 w 4003589"/>
                <a:gd name="connsiteY2888" fmla="*/ 2139875 h 3670407"/>
                <a:gd name="connsiteX2889" fmla="*/ 218647 w 4003589"/>
                <a:gd name="connsiteY2889" fmla="*/ 2142696 h 3670407"/>
                <a:gd name="connsiteX2890" fmla="*/ 219996 w 4003589"/>
                <a:gd name="connsiteY2890" fmla="*/ 2144290 h 3670407"/>
                <a:gd name="connsiteX2891" fmla="*/ 222449 w 4003589"/>
                <a:gd name="connsiteY2891" fmla="*/ 2144658 h 3670407"/>
                <a:gd name="connsiteX2892" fmla="*/ 222939 w 4003589"/>
                <a:gd name="connsiteY2892" fmla="*/ 2144658 h 3670407"/>
                <a:gd name="connsiteX2893" fmla="*/ 223430 w 4003589"/>
                <a:gd name="connsiteY2893" fmla="*/ 2144658 h 3670407"/>
                <a:gd name="connsiteX2894" fmla="*/ 223921 w 4003589"/>
                <a:gd name="connsiteY2894" fmla="*/ 2144535 h 3670407"/>
                <a:gd name="connsiteX2895" fmla="*/ 224533 w 4003589"/>
                <a:gd name="connsiteY2895" fmla="*/ 2144413 h 3670407"/>
                <a:gd name="connsiteX2896" fmla="*/ 229071 w 4003589"/>
                <a:gd name="connsiteY2896" fmla="*/ 2142083 h 3670407"/>
                <a:gd name="connsiteX2897" fmla="*/ 233608 w 4003589"/>
                <a:gd name="connsiteY2897" fmla="*/ 2138527 h 3670407"/>
                <a:gd name="connsiteX2898" fmla="*/ 237655 w 4003589"/>
                <a:gd name="connsiteY2898" fmla="*/ 2134112 h 3670407"/>
                <a:gd name="connsiteX2899" fmla="*/ 240721 w 4003589"/>
                <a:gd name="connsiteY2899" fmla="*/ 2129330 h 3670407"/>
                <a:gd name="connsiteX2900" fmla="*/ 242070 w 4003589"/>
                <a:gd name="connsiteY2900" fmla="*/ 2125650 h 3670407"/>
                <a:gd name="connsiteX2901" fmla="*/ 242070 w 4003589"/>
                <a:gd name="connsiteY2901" fmla="*/ 2122953 h 3670407"/>
                <a:gd name="connsiteX2902" fmla="*/ 240721 w 4003589"/>
                <a:gd name="connsiteY2902" fmla="*/ 2121359 h 3670407"/>
                <a:gd name="connsiteX2903" fmla="*/ 238268 w 4003589"/>
                <a:gd name="connsiteY2903" fmla="*/ 2120991 h 3670407"/>
                <a:gd name="connsiteX2904" fmla="*/ 3600509 w 4003589"/>
                <a:gd name="connsiteY2904" fmla="*/ 1812088 h 3670407"/>
                <a:gd name="connsiteX2905" fmla="*/ 3593642 w 4003589"/>
                <a:gd name="connsiteY2905" fmla="*/ 1813682 h 3670407"/>
                <a:gd name="connsiteX2906" fmla="*/ 3586897 w 4003589"/>
                <a:gd name="connsiteY2906" fmla="*/ 1816993 h 3670407"/>
                <a:gd name="connsiteX2907" fmla="*/ 3580766 w 4003589"/>
                <a:gd name="connsiteY2907" fmla="*/ 1821653 h 3670407"/>
                <a:gd name="connsiteX2908" fmla="*/ 3575983 w 4003589"/>
                <a:gd name="connsiteY2908" fmla="*/ 1827417 h 3670407"/>
                <a:gd name="connsiteX2909" fmla="*/ 3572917 w 4003589"/>
                <a:gd name="connsiteY2909" fmla="*/ 1834407 h 3670407"/>
                <a:gd name="connsiteX2910" fmla="*/ 3573162 w 4003589"/>
                <a:gd name="connsiteY2910" fmla="*/ 1840538 h 3670407"/>
                <a:gd name="connsiteX2911" fmla="*/ 3576474 w 4003589"/>
                <a:gd name="connsiteY2911" fmla="*/ 1845076 h 3670407"/>
                <a:gd name="connsiteX2912" fmla="*/ 3582605 w 4003589"/>
                <a:gd name="connsiteY2912" fmla="*/ 1847405 h 3670407"/>
                <a:gd name="connsiteX2913" fmla="*/ 3583709 w 4003589"/>
                <a:gd name="connsiteY2913" fmla="*/ 1847405 h 3670407"/>
                <a:gd name="connsiteX2914" fmla="*/ 3584935 w 4003589"/>
                <a:gd name="connsiteY2914" fmla="*/ 1847405 h 3670407"/>
                <a:gd name="connsiteX2915" fmla="*/ 3586161 w 4003589"/>
                <a:gd name="connsiteY2915" fmla="*/ 1847405 h 3670407"/>
                <a:gd name="connsiteX2916" fmla="*/ 3587387 w 4003589"/>
                <a:gd name="connsiteY2916" fmla="*/ 1847405 h 3670407"/>
                <a:gd name="connsiteX2917" fmla="*/ 3594377 w 4003589"/>
                <a:gd name="connsiteY2917" fmla="*/ 1845811 h 3670407"/>
                <a:gd name="connsiteX2918" fmla="*/ 3601244 w 4003589"/>
                <a:gd name="connsiteY2918" fmla="*/ 1842500 h 3670407"/>
                <a:gd name="connsiteX2919" fmla="*/ 3607376 w 4003589"/>
                <a:gd name="connsiteY2919" fmla="*/ 1837840 h 3670407"/>
                <a:gd name="connsiteX2920" fmla="*/ 3612281 w 4003589"/>
                <a:gd name="connsiteY2920" fmla="*/ 1832077 h 3670407"/>
                <a:gd name="connsiteX2921" fmla="*/ 3615347 w 4003589"/>
                <a:gd name="connsiteY2921" fmla="*/ 1824964 h 3670407"/>
                <a:gd name="connsiteX2922" fmla="*/ 3615102 w 4003589"/>
                <a:gd name="connsiteY2922" fmla="*/ 1818833 h 3670407"/>
                <a:gd name="connsiteX2923" fmla="*/ 3611791 w 4003589"/>
                <a:gd name="connsiteY2923" fmla="*/ 1814296 h 3670407"/>
                <a:gd name="connsiteX2924" fmla="*/ 3605659 w 4003589"/>
                <a:gd name="connsiteY2924" fmla="*/ 1812088 h 3670407"/>
                <a:gd name="connsiteX2925" fmla="*/ 3604556 w 4003589"/>
                <a:gd name="connsiteY2925" fmla="*/ 1812088 h 3670407"/>
                <a:gd name="connsiteX2926" fmla="*/ 3603329 w 4003589"/>
                <a:gd name="connsiteY2926" fmla="*/ 1812088 h 3670407"/>
                <a:gd name="connsiteX2927" fmla="*/ 3602103 w 4003589"/>
                <a:gd name="connsiteY2927" fmla="*/ 1812088 h 3670407"/>
                <a:gd name="connsiteX2928" fmla="*/ 3600877 w 4003589"/>
                <a:gd name="connsiteY2928" fmla="*/ 1812088 h 3670407"/>
                <a:gd name="connsiteX2929" fmla="*/ 215582 w 4003589"/>
                <a:gd name="connsiteY2929" fmla="*/ 2166854 h 3670407"/>
                <a:gd name="connsiteX2930" fmla="*/ 215091 w 4003589"/>
                <a:gd name="connsiteY2930" fmla="*/ 2166854 h 3670407"/>
                <a:gd name="connsiteX2931" fmla="*/ 214478 w 4003589"/>
                <a:gd name="connsiteY2931" fmla="*/ 2166977 h 3670407"/>
                <a:gd name="connsiteX2932" fmla="*/ 213865 w 4003589"/>
                <a:gd name="connsiteY2932" fmla="*/ 2167099 h 3670407"/>
                <a:gd name="connsiteX2933" fmla="*/ 213252 w 4003589"/>
                <a:gd name="connsiteY2933" fmla="*/ 2167345 h 3670407"/>
                <a:gd name="connsiteX2934" fmla="*/ 208714 w 4003589"/>
                <a:gd name="connsiteY2934" fmla="*/ 2169797 h 3670407"/>
                <a:gd name="connsiteX2935" fmla="*/ 204177 w 4003589"/>
                <a:gd name="connsiteY2935" fmla="*/ 2173476 h 3670407"/>
                <a:gd name="connsiteX2936" fmla="*/ 200130 w 4003589"/>
                <a:gd name="connsiteY2936" fmla="*/ 2178013 h 3670407"/>
                <a:gd name="connsiteX2937" fmla="*/ 197187 w 4003589"/>
                <a:gd name="connsiteY2937" fmla="*/ 2182796 h 3670407"/>
                <a:gd name="connsiteX2938" fmla="*/ 195961 w 4003589"/>
                <a:gd name="connsiteY2938" fmla="*/ 2186352 h 3670407"/>
                <a:gd name="connsiteX2939" fmla="*/ 195961 w 4003589"/>
                <a:gd name="connsiteY2939" fmla="*/ 2189050 h 3670407"/>
                <a:gd name="connsiteX2940" fmla="*/ 197310 w 4003589"/>
                <a:gd name="connsiteY2940" fmla="*/ 2190644 h 3670407"/>
                <a:gd name="connsiteX2941" fmla="*/ 199763 w 4003589"/>
                <a:gd name="connsiteY2941" fmla="*/ 2191012 h 3670407"/>
                <a:gd name="connsiteX2942" fmla="*/ 200376 w 4003589"/>
                <a:gd name="connsiteY2942" fmla="*/ 2191012 h 3670407"/>
                <a:gd name="connsiteX2943" fmla="*/ 200989 w 4003589"/>
                <a:gd name="connsiteY2943" fmla="*/ 2190889 h 3670407"/>
                <a:gd name="connsiteX2944" fmla="*/ 201602 w 4003589"/>
                <a:gd name="connsiteY2944" fmla="*/ 2190766 h 3670407"/>
                <a:gd name="connsiteX2945" fmla="*/ 202338 w 4003589"/>
                <a:gd name="connsiteY2945" fmla="*/ 2190521 h 3670407"/>
                <a:gd name="connsiteX2946" fmla="*/ 206875 w 4003589"/>
                <a:gd name="connsiteY2946" fmla="*/ 2188191 h 3670407"/>
                <a:gd name="connsiteX2947" fmla="*/ 211412 w 4003589"/>
                <a:gd name="connsiteY2947" fmla="*/ 2184513 h 3670407"/>
                <a:gd name="connsiteX2948" fmla="*/ 215459 w 4003589"/>
                <a:gd name="connsiteY2948" fmla="*/ 2180098 h 3670407"/>
                <a:gd name="connsiteX2949" fmla="*/ 218402 w 4003589"/>
                <a:gd name="connsiteY2949" fmla="*/ 2175315 h 3670407"/>
                <a:gd name="connsiteX2950" fmla="*/ 219628 w 4003589"/>
                <a:gd name="connsiteY2950" fmla="*/ 2171636 h 3670407"/>
                <a:gd name="connsiteX2951" fmla="*/ 219628 w 4003589"/>
                <a:gd name="connsiteY2951" fmla="*/ 2168938 h 3670407"/>
                <a:gd name="connsiteX2952" fmla="*/ 218279 w 4003589"/>
                <a:gd name="connsiteY2952" fmla="*/ 2167345 h 3670407"/>
                <a:gd name="connsiteX2953" fmla="*/ 215827 w 4003589"/>
                <a:gd name="connsiteY2953" fmla="*/ 2166977 h 3670407"/>
                <a:gd name="connsiteX2954" fmla="*/ 3553664 w 4003589"/>
                <a:gd name="connsiteY2954" fmla="*/ 1882600 h 3670407"/>
                <a:gd name="connsiteX2955" fmla="*/ 3546920 w 4003589"/>
                <a:gd name="connsiteY2955" fmla="*/ 1884194 h 3670407"/>
                <a:gd name="connsiteX2956" fmla="*/ 3540175 w 4003589"/>
                <a:gd name="connsiteY2956" fmla="*/ 1887382 h 3670407"/>
                <a:gd name="connsiteX2957" fmla="*/ 3534166 w 4003589"/>
                <a:gd name="connsiteY2957" fmla="*/ 1891920 h 3670407"/>
                <a:gd name="connsiteX2958" fmla="*/ 3529261 w 4003589"/>
                <a:gd name="connsiteY2958" fmla="*/ 1897561 h 3670407"/>
                <a:gd name="connsiteX2959" fmla="*/ 3525828 w 4003589"/>
                <a:gd name="connsiteY2959" fmla="*/ 1904673 h 3670407"/>
                <a:gd name="connsiteX2960" fmla="*/ 3525828 w 4003589"/>
                <a:gd name="connsiteY2960" fmla="*/ 1910927 h 3670407"/>
                <a:gd name="connsiteX2961" fmla="*/ 3528771 w 4003589"/>
                <a:gd name="connsiteY2961" fmla="*/ 1915710 h 3670407"/>
                <a:gd name="connsiteX2962" fmla="*/ 3534657 w 4003589"/>
                <a:gd name="connsiteY2962" fmla="*/ 1918285 h 3670407"/>
                <a:gd name="connsiteX2963" fmla="*/ 3535883 w 4003589"/>
                <a:gd name="connsiteY2963" fmla="*/ 1918407 h 3670407"/>
                <a:gd name="connsiteX2964" fmla="*/ 3537232 w 4003589"/>
                <a:gd name="connsiteY2964" fmla="*/ 1918407 h 3670407"/>
                <a:gd name="connsiteX2965" fmla="*/ 3538581 w 4003589"/>
                <a:gd name="connsiteY2965" fmla="*/ 1918407 h 3670407"/>
                <a:gd name="connsiteX2966" fmla="*/ 3539930 w 4003589"/>
                <a:gd name="connsiteY2966" fmla="*/ 1918407 h 3670407"/>
                <a:gd name="connsiteX2967" fmla="*/ 3546797 w 4003589"/>
                <a:gd name="connsiteY2967" fmla="*/ 1916813 h 3670407"/>
                <a:gd name="connsiteX2968" fmla="*/ 3553542 w 4003589"/>
                <a:gd name="connsiteY2968" fmla="*/ 1913625 h 3670407"/>
                <a:gd name="connsiteX2969" fmla="*/ 3559673 w 4003589"/>
                <a:gd name="connsiteY2969" fmla="*/ 1909088 h 3670407"/>
                <a:gd name="connsiteX2970" fmla="*/ 3564701 w 4003589"/>
                <a:gd name="connsiteY2970" fmla="*/ 1903447 h 3670407"/>
                <a:gd name="connsiteX2971" fmla="*/ 3568012 w 4003589"/>
                <a:gd name="connsiteY2971" fmla="*/ 1896334 h 3670407"/>
                <a:gd name="connsiteX2972" fmla="*/ 3568012 w 4003589"/>
                <a:gd name="connsiteY2972" fmla="*/ 1890080 h 3670407"/>
                <a:gd name="connsiteX2973" fmla="*/ 3564946 w 4003589"/>
                <a:gd name="connsiteY2973" fmla="*/ 1885298 h 3670407"/>
                <a:gd name="connsiteX2974" fmla="*/ 3559060 w 4003589"/>
                <a:gd name="connsiteY2974" fmla="*/ 1882722 h 3670407"/>
                <a:gd name="connsiteX2975" fmla="*/ 3557834 w 4003589"/>
                <a:gd name="connsiteY2975" fmla="*/ 1882600 h 3670407"/>
                <a:gd name="connsiteX2976" fmla="*/ 3556485 w 4003589"/>
                <a:gd name="connsiteY2976" fmla="*/ 1882600 h 3670407"/>
                <a:gd name="connsiteX2977" fmla="*/ 3555136 w 4003589"/>
                <a:gd name="connsiteY2977" fmla="*/ 1882600 h 3670407"/>
                <a:gd name="connsiteX2978" fmla="*/ 3553787 w 4003589"/>
                <a:gd name="connsiteY2978" fmla="*/ 1882600 h 3670407"/>
                <a:gd name="connsiteX2979" fmla="*/ 193999 w 4003589"/>
                <a:gd name="connsiteY2979" fmla="*/ 2212717 h 3670407"/>
                <a:gd name="connsiteX2980" fmla="*/ 193386 w 4003589"/>
                <a:gd name="connsiteY2980" fmla="*/ 2212717 h 3670407"/>
                <a:gd name="connsiteX2981" fmla="*/ 192650 w 4003589"/>
                <a:gd name="connsiteY2981" fmla="*/ 2212840 h 3670407"/>
                <a:gd name="connsiteX2982" fmla="*/ 191914 w 4003589"/>
                <a:gd name="connsiteY2982" fmla="*/ 2213085 h 3670407"/>
                <a:gd name="connsiteX2983" fmla="*/ 191179 w 4003589"/>
                <a:gd name="connsiteY2983" fmla="*/ 2213330 h 3670407"/>
                <a:gd name="connsiteX2984" fmla="*/ 186641 w 4003589"/>
                <a:gd name="connsiteY2984" fmla="*/ 2215783 h 3670407"/>
                <a:gd name="connsiteX2985" fmla="*/ 182104 w 4003589"/>
                <a:gd name="connsiteY2985" fmla="*/ 2219584 h 3670407"/>
                <a:gd name="connsiteX2986" fmla="*/ 178180 w 4003589"/>
                <a:gd name="connsiteY2986" fmla="*/ 2224121 h 3670407"/>
                <a:gd name="connsiteX2987" fmla="*/ 175359 w 4003589"/>
                <a:gd name="connsiteY2987" fmla="*/ 2228904 h 3670407"/>
                <a:gd name="connsiteX2988" fmla="*/ 174256 w 4003589"/>
                <a:gd name="connsiteY2988" fmla="*/ 2232461 h 3670407"/>
                <a:gd name="connsiteX2989" fmla="*/ 174378 w 4003589"/>
                <a:gd name="connsiteY2989" fmla="*/ 2235036 h 3670407"/>
                <a:gd name="connsiteX2990" fmla="*/ 175727 w 4003589"/>
                <a:gd name="connsiteY2990" fmla="*/ 2236630 h 3670407"/>
                <a:gd name="connsiteX2991" fmla="*/ 178180 w 4003589"/>
                <a:gd name="connsiteY2991" fmla="*/ 2236998 h 3670407"/>
                <a:gd name="connsiteX2992" fmla="*/ 178793 w 4003589"/>
                <a:gd name="connsiteY2992" fmla="*/ 2236998 h 3670407"/>
                <a:gd name="connsiteX2993" fmla="*/ 179406 w 4003589"/>
                <a:gd name="connsiteY2993" fmla="*/ 2236875 h 3670407"/>
                <a:gd name="connsiteX2994" fmla="*/ 180142 w 4003589"/>
                <a:gd name="connsiteY2994" fmla="*/ 2236630 h 3670407"/>
                <a:gd name="connsiteX2995" fmla="*/ 180878 w 4003589"/>
                <a:gd name="connsiteY2995" fmla="*/ 2236384 h 3670407"/>
                <a:gd name="connsiteX2996" fmla="*/ 185538 w 4003589"/>
                <a:gd name="connsiteY2996" fmla="*/ 2233809 h 3670407"/>
                <a:gd name="connsiteX2997" fmla="*/ 190075 w 4003589"/>
                <a:gd name="connsiteY2997" fmla="*/ 2230008 h 3670407"/>
                <a:gd name="connsiteX2998" fmla="*/ 194122 w 4003589"/>
                <a:gd name="connsiteY2998" fmla="*/ 2225471 h 3670407"/>
                <a:gd name="connsiteX2999" fmla="*/ 197065 w 4003589"/>
                <a:gd name="connsiteY2999" fmla="*/ 2220688 h 3670407"/>
                <a:gd name="connsiteX3000" fmla="*/ 198168 w 4003589"/>
                <a:gd name="connsiteY3000" fmla="*/ 2217254 h 3670407"/>
                <a:gd name="connsiteX3001" fmla="*/ 198046 w 4003589"/>
                <a:gd name="connsiteY3001" fmla="*/ 2214679 h 3670407"/>
                <a:gd name="connsiteX3002" fmla="*/ 196697 w 4003589"/>
                <a:gd name="connsiteY3002" fmla="*/ 2213085 h 3670407"/>
                <a:gd name="connsiteX3003" fmla="*/ 194244 w 4003589"/>
                <a:gd name="connsiteY3003" fmla="*/ 2212717 h 3670407"/>
                <a:gd name="connsiteX3004" fmla="*/ 3503877 w 4003589"/>
                <a:gd name="connsiteY3004" fmla="*/ 1953357 h 3670407"/>
                <a:gd name="connsiteX3005" fmla="*/ 3497378 w 4003589"/>
                <a:gd name="connsiteY3005" fmla="*/ 1954828 h 3670407"/>
                <a:gd name="connsiteX3006" fmla="*/ 3490878 w 4003589"/>
                <a:gd name="connsiteY3006" fmla="*/ 1957894 h 3670407"/>
                <a:gd name="connsiteX3007" fmla="*/ 3484992 w 4003589"/>
                <a:gd name="connsiteY3007" fmla="*/ 1962186 h 3670407"/>
                <a:gd name="connsiteX3008" fmla="*/ 3480087 w 4003589"/>
                <a:gd name="connsiteY3008" fmla="*/ 1967582 h 3670407"/>
                <a:gd name="connsiteX3009" fmla="*/ 3476408 w 4003589"/>
                <a:gd name="connsiteY3009" fmla="*/ 1974817 h 3670407"/>
                <a:gd name="connsiteX3010" fmla="*/ 3476040 w 4003589"/>
                <a:gd name="connsiteY3010" fmla="*/ 1981316 h 3670407"/>
                <a:gd name="connsiteX3011" fmla="*/ 3478738 w 4003589"/>
                <a:gd name="connsiteY3011" fmla="*/ 1986344 h 3670407"/>
                <a:gd name="connsiteX3012" fmla="*/ 3484379 w 4003589"/>
                <a:gd name="connsiteY3012" fmla="*/ 1989165 h 3670407"/>
                <a:gd name="connsiteX3013" fmla="*/ 3485728 w 4003589"/>
                <a:gd name="connsiteY3013" fmla="*/ 1989410 h 3670407"/>
                <a:gd name="connsiteX3014" fmla="*/ 3487200 w 4003589"/>
                <a:gd name="connsiteY3014" fmla="*/ 1989533 h 3670407"/>
                <a:gd name="connsiteX3015" fmla="*/ 3488671 w 4003589"/>
                <a:gd name="connsiteY3015" fmla="*/ 1989533 h 3670407"/>
                <a:gd name="connsiteX3016" fmla="*/ 3490265 w 4003589"/>
                <a:gd name="connsiteY3016" fmla="*/ 1989533 h 3670407"/>
                <a:gd name="connsiteX3017" fmla="*/ 3496887 w 4003589"/>
                <a:gd name="connsiteY3017" fmla="*/ 1988061 h 3670407"/>
                <a:gd name="connsiteX3018" fmla="*/ 3503387 w 4003589"/>
                <a:gd name="connsiteY3018" fmla="*/ 1984995 h 3670407"/>
                <a:gd name="connsiteX3019" fmla="*/ 3509395 w 4003589"/>
                <a:gd name="connsiteY3019" fmla="*/ 1980580 h 3670407"/>
                <a:gd name="connsiteX3020" fmla="*/ 3514301 w 4003589"/>
                <a:gd name="connsiteY3020" fmla="*/ 1975062 h 3670407"/>
                <a:gd name="connsiteX3021" fmla="*/ 3517979 w 4003589"/>
                <a:gd name="connsiteY3021" fmla="*/ 1967827 h 3670407"/>
                <a:gd name="connsiteX3022" fmla="*/ 3518348 w 4003589"/>
                <a:gd name="connsiteY3022" fmla="*/ 1961328 h 3670407"/>
                <a:gd name="connsiteX3023" fmla="*/ 3515650 w 4003589"/>
                <a:gd name="connsiteY3023" fmla="*/ 1956300 h 3670407"/>
                <a:gd name="connsiteX3024" fmla="*/ 3509886 w 4003589"/>
                <a:gd name="connsiteY3024" fmla="*/ 1953480 h 3670407"/>
                <a:gd name="connsiteX3025" fmla="*/ 3508537 w 4003589"/>
                <a:gd name="connsiteY3025" fmla="*/ 1953234 h 3670407"/>
                <a:gd name="connsiteX3026" fmla="*/ 3507066 w 4003589"/>
                <a:gd name="connsiteY3026" fmla="*/ 1953112 h 3670407"/>
                <a:gd name="connsiteX3027" fmla="*/ 3505594 w 4003589"/>
                <a:gd name="connsiteY3027" fmla="*/ 1953112 h 3670407"/>
                <a:gd name="connsiteX3028" fmla="*/ 3504123 w 4003589"/>
                <a:gd name="connsiteY3028" fmla="*/ 1953112 h 3670407"/>
                <a:gd name="connsiteX3029" fmla="*/ 173643 w 4003589"/>
                <a:gd name="connsiteY3029" fmla="*/ 2258580 h 3670407"/>
                <a:gd name="connsiteX3030" fmla="*/ 172907 w 4003589"/>
                <a:gd name="connsiteY3030" fmla="*/ 2258580 h 3670407"/>
                <a:gd name="connsiteX3031" fmla="*/ 172171 w 4003589"/>
                <a:gd name="connsiteY3031" fmla="*/ 2258703 h 3670407"/>
                <a:gd name="connsiteX3032" fmla="*/ 171313 w 4003589"/>
                <a:gd name="connsiteY3032" fmla="*/ 2258948 h 3670407"/>
                <a:gd name="connsiteX3033" fmla="*/ 170454 w 4003589"/>
                <a:gd name="connsiteY3033" fmla="*/ 2259316 h 3670407"/>
                <a:gd name="connsiteX3034" fmla="*/ 165794 w 4003589"/>
                <a:gd name="connsiteY3034" fmla="*/ 2261891 h 3670407"/>
                <a:gd name="connsiteX3035" fmla="*/ 161257 w 4003589"/>
                <a:gd name="connsiteY3035" fmla="*/ 2265816 h 3670407"/>
                <a:gd name="connsiteX3036" fmla="*/ 157333 w 4003589"/>
                <a:gd name="connsiteY3036" fmla="*/ 2270475 h 3670407"/>
                <a:gd name="connsiteX3037" fmla="*/ 154512 w 4003589"/>
                <a:gd name="connsiteY3037" fmla="*/ 2275258 h 3670407"/>
                <a:gd name="connsiteX3038" fmla="*/ 153531 w 4003589"/>
                <a:gd name="connsiteY3038" fmla="*/ 2278691 h 3670407"/>
                <a:gd name="connsiteX3039" fmla="*/ 153777 w 4003589"/>
                <a:gd name="connsiteY3039" fmla="*/ 2281267 h 3670407"/>
                <a:gd name="connsiteX3040" fmla="*/ 155126 w 4003589"/>
                <a:gd name="connsiteY3040" fmla="*/ 2282738 h 3670407"/>
                <a:gd name="connsiteX3041" fmla="*/ 157456 w 4003589"/>
                <a:gd name="connsiteY3041" fmla="*/ 2283106 h 3670407"/>
                <a:gd name="connsiteX3042" fmla="*/ 158191 w 4003589"/>
                <a:gd name="connsiteY3042" fmla="*/ 2283106 h 3670407"/>
                <a:gd name="connsiteX3043" fmla="*/ 158927 w 4003589"/>
                <a:gd name="connsiteY3043" fmla="*/ 2282984 h 3670407"/>
                <a:gd name="connsiteX3044" fmla="*/ 159785 w 4003589"/>
                <a:gd name="connsiteY3044" fmla="*/ 2282738 h 3670407"/>
                <a:gd name="connsiteX3045" fmla="*/ 160644 w 4003589"/>
                <a:gd name="connsiteY3045" fmla="*/ 2282370 h 3670407"/>
                <a:gd name="connsiteX3046" fmla="*/ 165304 w 4003589"/>
                <a:gd name="connsiteY3046" fmla="*/ 2279795 h 3670407"/>
                <a:gd name="connsiteX3047" fmla="*/ 169841 w 4003589"/>
                <a:gd name="connsiteY3047" fmla="*/ 2275871 h 3670407"/>
                <a:gd name="connsiteX3048" fmla="*/ 173765 w 4003589"/>
                <a:gd name="connsiteY3048" fmla="*/ 2271211 h 3670407"/>
                <a:gd name="connsiteX3049" fmla="*/ 176586 w 4003589"/>
                <a:gd name="connsiteY3049" fmla="*/ 2266429 h 3670407"/>
                <a:gd name="connsiteX3050" fmla="*/ 177567 w 4003589"/>
                <a:gd name="connsiteY3050" fmla="*/ 2262995 h 3670407"/>
                <a:gd name="connsiteX3051" fmla="*/ 177321 w 4003589"/>
                <a:gd name="connsiteY3051" fmla="*/ 2260420 h 3670407"/>
                <a:gd name="connsiteX3052" fmla="*/ 175973 w 4003589"/>
                <a:gd name="connsiteY3052" fmla="*/ 2258948 h 3670407"/>
                <a:gd name="connsiteX3053" fmla="*/ 173643 w 4003589"/>
                <a:gd name="connsiteY3053" fmla="*/ 2258580 h 3670407"/>
                <a:gd name="connsiteX3054" fmla="*/ 3451760 w 4003589"/>
                <a:gd name="connsiteY3054" fmla="*/ 2024481 h 3670407"/>
                <a:gd name="connsiteX3055" fmla="*/ 3445383 w 4003589"/>
                <a:gd name="connsiteY3055" fmla="*/ 2025831 h 3670407"/>
                <a:gd name="connsiteX3056" fmla="*/ 3439007 w 4003589"/>
                <a:gd name="connsiteY3056" fmla="*/ 2028651 h 3670407"/>
                <a:gd name="connsiteX3057" fmla="*/ 3433120 w 4003589"/>
                <a:gd name="connsiteY3057" fmla="*/ 2032821 h 3670407"/>
                <a:gd name="connsiteX3058" fmla="*/ 3428092 w 4003589"/>
                <a:gd name="connsiteY3058" fmla="*/ 2038093 h 3670407"/>
                <a:gd name="connsiteX3059" fmla="*/ 3424291 w 4003589"/>
                <a:gd name="connsiteY3059" fmla="*/ 2045329 h 3670407"/>
                <a:gd name="connsiteX3060" fmla="*/ 3423555 w 4003589"/>
                <a:gd name="connsiteY3060" fmla="*/ 2051951 h 3670407"/>
                <a:gd name="connsiteX3061" fmla="*/ 3426008 w 4003589"/>
                <a:gd name="connsiteY3061" fmla="*/ 2057224 h 3670407"/>
                <a:gd name="connsiteX3062" fmla="*/ 3431526 w 4003589"/>
                <a:gd name="connsiteY3062" fmla="*/ 2060412 h 3670407"/>
                <a:gd name="connsiteX3063" fmla="*/ 3432998 w 4003589"/>
                <a:gd name="connsiteY3063" fmla="*/ 2060780 h 3670407"/>
                <a:gd name="connsiteX3064" fmla="*/ 3434592 w 4003589"/>
                <a:gd name="connsiteY3064" fmla="*/ 2060902 h 3670407"/>
                <a:gd name="connsiteX3065" fmla="*/ 3436186 w 4003589"/>
                <a:gd name="connsiteY3065" fmla="*/ 2060902 h 3670407"/>
                <a:gd name="connsiteX3066" fmla="*/ 3437780 w 4003589"/>
                <a:gd name="connsiteY3066" fmla="*/ 2060902 h 3670407"/>
                <a:gd name="connsiteX3067" fmla="*/ 3444157 w 4003589"/>
                <a:gd name="connsiteY3067" fmla="*/ 2059554 h 3670407"/>
                <a:gd name="connsiteX3068" fmla="*/ 3450533 w 4003589"/>
                <a:gd name="connsiteY3068" fmla="*/ 2056733 h 3670407"/>
                <a:gd name="connsiteX3069" fmla="*/ 3456420 w 4003589"/>
                <a:gd name="connsiteY3069" fmla="*/ 2052564 h 3670407"/>
                <a:gd name="connsiteX3070" fmla="*/ 3461448 w 4003589"/>
                <a:gd name="connsiteY3070" fmla="*/ 2047168 h 3670407"/>
                <a:gd name="connsiteX3071" fmla="*/ 3465372 w 4003589"/>
                <a:gd name="connsiteY3071" fmla="*/ 2039933 h 3670407"/>
                <a:gd name="connsiteX3072" fmla="*/ 3465985 w 4003589"/>
                <a:gd name="connsiteY3072" fmla="*/ 2033311 h 3670407"/>
                <a:gd name="connsiteX3073" fmla="*/ 3463532 w 4003589"/>
                <a:gd name="connsiteY3073" fmla="*/ 2028161 h 3670407"/>
                <a:gd name="connsiteX3074" fmla="*/ 3458014 w 4003589"/>
                <a:gd name="connsiteY3074" fmla="*/ 2025095 h 3670407"/>
                <a:gd name="connsiteX3075" fmla="*/ 3456542 w 4003589"/>
                <a:gd name="connsiteY3075" fmla="*/ 2024727 h 3670407"/>
                <a:gd name="connsiteX3076" fmla="*/ 3454948 w 4003589"/>
                <a:gd name="connsiteY3076" fmla="*/ 2024481 h 3670407"/>
                <a:gd name="connsiteX3077" fmla="*/ 3453354 w 4003589"/>
                <a:gd name="connsiteY3077" fmla="*/ 2024481 h 3670407"/>
                <a:gd name="connsiteX3078" fmla="*/ 3451637 w 4003589"/>
                <a:gd name="connsiteY3078" fmla="*/ 2024481 h 3670407"/>
                <a:gd name="connsiteX3079" fmla="*/ 154390 w 4003589"/>
                <a:gd name="connsiteY3079" fmla="*/ 2304444 h 3670407"/>
                <a:gd name="connsiteX3080" fmla="*/ 153654 w 4003589"/>
                <a:gd name="connsiteY3080" fmla="*/ 2304444 h 3670407"/>
                <a:gd name="connsiteX3081" fmla="*/ 152796 w 4003589"/>
                <a:gd name="connsiteY3081" fmla="*/ 2304689 h 3670407"/>
                <a:gd name="connsiteX3082" fmla="*/ 151937 w 4003589"/>
                <a:gd name="connsiteY3082" fmla="*/ 2304934 h 3670407"/>
                <a:gd name="connsiteX3083" fmla="*/ 150956 w 4003589"/>
                <a:gd name="connsiteY3083" fmla="*/ 2305302 h 3670407"/>
                <a:gd name="connsiteX3084" fmla="*/ 146296 w 4003589"/>
                <a:gd name="connsiteY3084" fmla="*/ 2308122 h 3670407"/>
                <a:gd name="connsiteX3085" fmla="*/ 141759 w 4003589"/>
                <a:gd name="connsiteY3085" fmla="*/ 2312169 h 3670407"/>
                <a:gd name="connsiteX3086" fmla="*/ 137835 w 4003589"/>
                <a:gd name="connsiteY3086" fmla="*/ 2316829 h 3670407"/>
                <a:gd name="connsiteX3087" fmla="*/ 135137 w 4003589"/>
                <a:gd name="connsiteY3087" fmla="*/ 2321612 h 3670407"/>
                <a:gd name="connsiteX3088" fmla="*/ 134156 w 4003589"/>
                <a:gd name="connsiteY3088" fmla="*/ 2324922 h 3670407"/>
                <a:gd name="connsiteX3089" fmla="*/ 134401 w 4003589"/>
                <a:gd name="connsiteY3089" fmla="*/ 2327375 h 3670407"/>
                <a:gd name="connsiteX3090" fmla="*/ 135750 w 4003589"/>
                <a:gd name="connsiteY3090" fmla="*/ 2328847 h 3670407"/>
                <a:gd name="connsiteX3091" fmla="*/ 138080 w 4003589"/>
                <a:gd name="connsiteY3091" fmla="*/ 2329215 h 3670407"/>
                <a:gd name="connsiteX3092" fmla="*/ 138816 w 4003589"/>
                <a:gd name="connsiteY3092" fmla="*/ 2329215 h 3670407"/>
                <a:gd name="connsiteX3093" fmla="*/ 139674 w 4003589"/>
                <a:gd name="connsiteY3093" fmla="*/ 2328969 h 3670407"/>
                <a:gd name="connsiteX3094" fmla="*/ 140533 w 4003589"/>
                <a:gd name="connsiteY3094" fmla="*/ 2328724 h 3670407"/>
                <a:gd name="connsiteX3095" fmla="*/ 141514 w 4003589"/>
                <a:gd name="connsiteY3095" fmla="*/ 2328356 h 3670407"/>
                <a:gd name="connsiteX3096" fmla="*/ 146296 w 4003589"/>
                <a:gd name="connsiteY3096" fmla="*/ 2325536 h 3670407"/>
                <a:gd name="connsiteX3097" fmla="*/ 150834 w 4003589"/>
                <a:gd name="connsiteY3097" fmla="*/ 2321489 h 3670407"/>
                <a:gd name="connsiteX3098" fmla="*/ 154758 w 4003589"/>
                <a:gd name="connsiteY3098" fmla="*/ 2316829 h 3670407"/>
                <a:gd name="connsiteX3099" fmla="*/ 157456 w 4003589"/>
                <a:gd name="connsiteY3099" fmla="*/ 2311924 h 3670407"/>
                <a:gd name="connsiteX3100" fmla="*/ 158314 w 4003589"/>
                <a:gd name="connsiteY3100" fmla="*/ 2308613 h 3670407"/>
                <a:gd name="connsiteX3101" fmla="*/ 158069 w 4003589"/>
                <a:gd name="connsiteY3101" fmla="*/ 2306160 h 3670407"/>
                <a:gd name="connsiteX3102" fmla="*/ 156720 w 4003589"/>
                <a:gd name="connsiteY3102" fmla="*/ 2304689 h 3670407"/>
                <a:gd name="connsiteX3103" fmla="*/ 154390 w 4003589"/>
                <a:gd name="connsiteY3103" fmla="*/ 2304321 h 3670407"/>
                <a:gd name="connsiteX3104" fmla="*/ 3397190 w 4003589"/>
                <a:gd name="connsiteY3104" fmla="*/ 2095361 h 3670407"/>
                <a:gd name="connsiteX3105" fmla="*/ 3390936 w 4003589"/>
                <a:gd name="connsiteY3105" fmla="*/ 2096587 h 3670407"/>
                <a:gd name="connsiteX3106" fmla="*/ 3384682 w 4003589"/>
                <a:gd name="connsiteY3106" fmla="*/ 2099285 h 3670407"/>
                <a:gd name="connsiteX3107" fmla="*/ 3378796 w 4003589"/>
                <a:gd name="connsiteY3107" fmla="*/ 2103332 h 3670407"/>
                <a:gd name="connsiteX3108" fmla="*/ 3373768 w 4003589"/>
                <a:gd name="connsiteY3108" fmla="*/ 2108482 h 3670407"/>
                <a:gd name="connsiteX3109" fmla="*/ 3369599 w 4003589"/>
                <a:gd name="connsiteY3109" fmla="*/ 2115718 h 3670407"/>
                <a:gd name="connsiteX3110" fmla="*/ 3368617 w 4003589"/>
                <a:gd name="connsiteY3110" fmla="*/ 2122462 h 3670407"/>
                <a:gd name="connsiteX3111" fmla="*/ 3370825 w 4003589"/>
                <a:gd name="connsiteY3111" fmla="*/ 2127858 h 3670407"/>
                <a:gd name="connsiteX3112" fmla="*/ 3375975 w 4003589"/>
                <a:gd name="connsiteY3112" fmla="*/ 2131292 h 3670407"/>
                <a:gd name="connsiteX3113" fmla="*/ 3377569 w 4003589"/>
                <a:gd name="connsiteY3113" fmla="*/ 2131659 h 3670407"/>
                <a:gd name="connsiteX3114" fmla="*/ 3379286 w 4003589"/>
                <a:gd name="connsiteY3114" fmla="*/ 2131905 h 3670407"/>
                <a:gd name="connsiteX3115" fmla="*/ 3381003 w 4003589"/>
                <a:gd name="connsiteY3115" fmla="*/ 2131905 h 3670407"/>
                <a:gd name="connsiteX3116" fmla="*/ 3382842 w 4003589"/>
                <a:gd name="connsiteY3116" fmla="*/ 2131905 h 3670407"/>
                <a:gd name="connsiteX3117" fmla="*/ 3389097 w 4003589"/>
                <a:gd name="connsiteY3117" fmla="*/ 2130678 h 3670407"/>
                <a:gd name="connsiteX3118" fmla="*/ 3395350 w 4003589"/>
                <a:gd name="connsiteY3118" fmla="*/ 2127980 h 3670407"/>
                <a:gd name="connsiteX3119" fmla="*/ 3401237 w 4003589"/>
                <a:gd name="connsiteY3119" fmla="*/ 2123934 h 3670407"/>
                <a:gd name="connsiteX3120" fmla="*/ 3406264 w 4003589"/>
                <a:gd name="connsiteY3120" fmla="*/ 2118783 h 3670407"/>
                <a:gd name="connsiteX3121" fmla="*/ 3410434 w 4003589"/>
                <a:gd name="connsiteY3121" fmla="*/ 2111548 h 3670407"/>
                <a:gd name="connsiteX3122" fmla="*/ 3411415 w 4003589"/>
                <a:gd name="connsiteY3122" fmla="*/ 2104804 h 3670407"/>
                <a:gd name="connsiteX3123" fmla="*/ 3409330 w 4003589"/>
                <a:gd name="connsiteY3123" fmla="*/ 2099408 h 3670407"/>
                <a:gd name="connsiteX3124" fmla="*/ 3404180 w 4003589"/>
                <a:gd name="connsiteY3124" fmla="*/ 2095974 h 3670407"/>
                <a:gd name="connsiteX3125" fmla="*/ 3402586 w 4003589"/>
                <a:gd name="connsiteY3125" fmla="*/ 2095606 h 3670407"/>
                <a:gd name="connsiteX3126" fmla="*/ 3400869 w 4003589"/>
                <a:gd name="connsiteY3126" fmla="*/ 2095361 h 3670407"/>
                <a:gd name="connsiteX3127" fmla="*/ 3399152 w 4003589"/>
                <a:gd name="connsiteY3127" fmla="*/ 2095361 h 3670407"/>
                <a:gd name="connsiteX3128" fmla="*/ 3397312 w 4003589"/>
                <a:gd name="connsiteY3128" fmla="*/ 2095361 h 3670407"/>
                <a:gd name="connsiteX3129" fmla="*/ 136363 w 4003589"/>
                <a:gd name="connsiteY3129" fmla="*/ 2350184 h 3670407"/>
                <a:gd name="connsiteX3130" fmla="*/ 135505 w 4003589"/>
                <a:gd name="connsiteY3130" fmla="*/ 2350184 h 3670407"/>
                <a:gd name="connsiteX3131" fmla="*/ 134524 w 4003589"/>
                <a:gd name="connsiteY3131" fmla="*/ 2350430 h 3670407"/>
                <a:gd name="connsiteX3132" fmla="*/ 133543 w 4003589"/>
                <a:gd name="connsiteY3132" fmla="*/ 2350797 h 3670407"/>
                <a:gd name="connsiteX3133" fmla="*/ 132439 w 4003589"/>
                <a:gd name="connsiteY3133" fmla="*/ 2351288 h 3670407"/>
                <a:gd name="connsiteX3134" fmla="*/ 127657 w 4003589"/>
                <a:gd name="connsiteY3134" fmla="*/ 2354231 h 3670407"/>
                <a:gd name="connsiteX3135" fmla="*/ 123119 w 4003589"/>
                <a:gd name="connsiteY3135" fmla="*/ 2358278 h 3670407"/>
                <a:gd name="connsiteX3136" fmla="*/ 119318 w 4003589"/>
                <a:gd name="connsiteY3136" fmla="*/ 2363060 h 3670407"/>
                <a:gd name="connsiteX3137" fmla="*/ 116743 w 4003589"/>
                <a:gd name="connsiteY3137" fmla="*/ 2367965 h 3670407"/>
                <a:gd name="connsiteX3138" fmla="*/ 115884 w 4003589"/>
                <a:gd name="connsiteY3138" fmla="*/ 2371154 h 3670407"/>
                <a:gd name="connsiteX3139" fmla="*/ 116252 w 4003589"/>
                <a:gd name="connsiteY3139" fmla="*/ 2373484 h 3670407"/>
                <a:gd name="connsiteX3140" fmla="*/ 117601 w 4003589"/>
                <a:gd name="connsiteY3140" fmla="*/ 2374955 h 3670407"/>
                <a:gd name="connsiteX3141" fmla="*/ 119931 w 4003589"/>
                <a:gd name="connsiteY3141" fmla="*/ 2375323 h 3670407"/>
                <a:gd name="connsiteX3142" fmla="*/ 120790 w 4003589"/>
                <a:gd name="connsiteY3142" fmla="*/ 2375323 h 3670407"/>
                <a:gd name="connsiteX3143" fmla="*/ 121648 w 4003589"/>
                <a:gd name="connsiteY3143" fmla="*/ 2375078 h 3670407"/>
                <a:gd name="connsiteX3144" fmla="*/ 122629 w 4003589"/>
                <a:gd name="connsiteY3144" fmla="*/ 2374710 h 3670407"/>
                <a:gd name="connsiteX3145" fmla="*/ 123733 w 4003589"/>
                <a:gd name="connsiteY3145" fmla="*/ 2374220 h 3670407"/>
                <a:gd name="connsiteX3146" fmla="*/ 128515 w 4003589"/>
                <a:gd name="connsiteY3146" fmla="*/ 2371276 h 3670407"/>
                <a:gd name="connsiteX3147" fmla="*/ 133052 w 4003589"/>
                <a:gd name="connsiteY3147" fmla="*/ 2367107 h 3670407"/>
                <a:gd name="connsiteX3148" fmla="*/ 136854 w 4003589"/>
                <a:gd name="connsiteY3148" fmla="*/ 2362325 h 3670407"/>
                <a:gd name="connsiteX3149" fmla="*/ 139429 w 4003589"/>
                <a:gd name="connsiteY3149" fmla="*/ 2357419 h 3670407"/>
                <a:gd name="connsiteX3150" fmla="*/ 140165 w 4003589"/>
                <a:gd name="connsiteY3150" fmla="*/ 2354231 h 3670407"/>
                <a:gd name="connsiteX3151" fmla="*/ 139797 w 4003589"/>
                <a:gd name="connsiteY3151" fmla="*/ 2351901 h 3670407"/>
                <a:gd name="connsiteX3152" fmla="*/ 138448 w 4003589"/>
                <a:gd name="connsiteY3152" fmla="*/ 2350552 h 3670407"/>
                <a:gd name="connsiteX3153" fmla="*/ 136118 w 4003589"/>
                <a:gd name="connsiteY3153" fmla="*/ 2350184 h 3670407"/>
                <a:gd name="connsiteX3154" fmla="*/ 3340290 w 4003589"/>
                <a:gd name="connsiteY3154" fmla="*/ 2165995 h 3670407"/>
                <a:gd name="connsiteX3155" fmla="*/ 3334281 w 4003589"/>
                <a:gd name="connsiteY3155" fmla="*/ 2167222 h 3670407"/>
                <a:gd name="connsiteX3156" fmla="*/ 3328150 w 4003589"/>
                <a:gd name="connsiteY3156" fmla="*/ 2169797 h 3670407"/>
                <a:gd name="connsiteX3157" fmla="*/ 3322386 w 4003589"/>
                <a:gd name="connsiteY3157" fmla="*/ 2173721 h 3670407"/>
                <a:gd name="connsiteX3158" fmla="*/ 3317359 w 4003589"/>
                <a:gd name="connsiteY3158" fmla="*/ 2178749 h 3670407"/>
                <a:gd name="connsiteX3159" fmla="*/ 3312944 w 4003589"/>
                <a:gd name="connsiteY3159" fmla="*/ 2185984 h 3670407"/>
                <a:gd name="connsiteX3160" fmla="*/ 3311718 w 4003589"/>
                <a:gd name="connsiteY3160" fmla="*/ 2192851 h 3670407"/>
                <a:gd name="connsiteX3161" fmla="*/ 3313557 w 4003589"/>
                <a:gd name="connsiteY3161" fmla="*/ 2198492 h 3670407"/>
                <a:gd name="connsiteX3162" fmla="*/ 3318462 w 4003589"/>
                <a:gd name="connsiteY3162" fmla="*/ 2202171 h 3670407"/>
                <a:gd name="connsiteX3163" fmla="*/ 3320179 w 4003589"/>
                <a:gd name="connsiteY3163" fmla="*/ 2202661 h 3670407"/>
                <a:gd name="connsiteX3164" fmla="*/ 3322018 w 4003589"/>
                <a:gd name="connsiteY3164" fmla="*/ 2203029 h 3670407"/>
                <a:gd name="connsiteX3165" fmla="*/ 3323858 w 4003589"/>
                <a:gd name="connsiteY3165" fmla="*/ 2203152 h 3670407"/>
                <a:gd name="connsiteX3166" fmla="*/ 3325820 w 4003589"/>
                <a:gd name="connsiteY3166" fmla="*/ 2203152 h 3670407"/>
                <a:gd name="connsiteX3167" fmla="*/ 3331829 w 4003589"/>
                <a:gd name="connsiteY3167" fmla="*/ 2202048 h 3670407"/>
                <a:gd name="connsiteX3168" fmla="*/ 3337960 w 4003589"/>
                <a:gd name="connsiteY3168" fmla="*/ 2199473 h 3670407"/>
                <a:gd name="connsiteX3169" fmla="*/ 3343724 w 4003589"/>
                <a:gd name="connsiteY3169" fmla="*/ 2195672 h 3670407"/>
                <a:gd name="connsiteX3170" fmla="*/ 3348751 w 4003589"/>
                <a:gd name="connsiteY3170" fmla="*/ 2190766 h 3670407"/>
                <a:gd name="connsiteX3171" fmla="*/ 3353166 w 4003589"/>
                <a:gd name="connsiteY3171" fmla="*/ 2183409 h 3670407"/>
                <a:gd name="connsiteX3172" fmla="*/ 3354392 w 4003589"/>
                <a:gd name="connsiteY3172" fmla="*/ 2176542 h 3670407"/>
                <a:gd name="connsiteX3173" fmla="*/ 3352430 w 4003589"/>
                <a:gd name="connsiteY3173" fmla="*/ 2170901 h 3670407"/>
                <a:gd name="connsiteX3174" fmla="*/ 3347403 w 4003589"/>
                <a:gd name="connsiteY3174" fmla="*/ 2167222 h 3670407"/>
                <a:gd name="connsiteX3175" fmla="*/ 3345686 w 4003589"/>
                <a:gd name="connsiteY3175" fmla="*/ 2166731 h 3670407"/>
                <a:gd name="connsiteX3176" fmla="*/ 3343969 w 4003589"/>
                <a:gd name="connsiteY3176" fmla="*/ 2166363 h 3670407"/>
                <a:gd name="connsiteX3177" fmla="*/ 3342129 w 4003589"/>
                <a:gd name="connsiteY3177" fmla="*/ 2166241 h 3670407"/>
                <a:gd name="connsiteX3178" fmla="*/ 3340167 w 4003589"/>
                <a:gd name="connsiteY3178" fmla="*/ 2166241 h 3670407"/>
                <a:gd name="connsiteX3179" fmla="*/ 119441 w 4003589"/>
                <a:gd name="connsiteY3179" fmla="*/ 2395680 h 3670407"/>
                <a:gd name="connsiteX3180" fmla="*/ 118582 w 4003589"/>
                <a:gd name="connsiteY3180" fmla="*/ 2395802 h 3670407"/>
                <a:gd name="connsiteX3181" fmla="*/ 117601 w 4003589"/>
                <a:gd name="connsiteY3181" fmla="*/ 2396047 h 3670407"/>
                <a:gd name="connsiteX3182" fmla="*/ 116497 w 4003589"/>
                <a:gd name="connsiteY3182" fmla="*/ 2396415 h 3670407"/>
                <a:gd name="connsiteX3183" fmla="*/ 115394 w 4003589"/>
                <a:gd name="connsiteY3183" fmla="*/ 2396906 h 3670407"/>
                <a:gd name="connsiteX3184" fmla="*/ 110489 w 4003589"/>
                <a:gd name="connsiteY3184" fmla="*/ 2399972 h 3670407"/>
                <a:gd name="connsiteX3185" fmla="*/ 105951 w 4003589"/>
                <a:gd name="connsiteY3185" fmla="*/ 2404141 h 3670407"/>
                <a:gd name="connsiteX3186" fmla="*/ 102150 w 4003589"/>
                <a:gd name="connsiteY3186" fmla="*/ 2408923 h 3670407"/>
                <a:gd name="connsiteX3187" fmla="*/ 99697 w 4003589"/>
                <a:gd name="connsiteY3187" fmla="*/ 2413828 h 3670407"/>
                <a:gd name="connsiteX3188" fmla="*/ 98962 w 4003589"/>
                <a:gd name="connsiteY3188" fmla="*/ 2417017 h 3670407"/>
                <a:gd name="connsiteX3189" fmla="*/ 99329 w 4003589"/>
                <a:gd name="connsiteY3189" fmla="*/ 2419347 h 3670407"/>
                <a:gd name="connsiteX3190" fmla="*/ 100678 w 4003589"/>
                <a:gd name="connsiteY3190" fmla="*/ 2420696 h 3670407"/>
                <a:gd name="connsiteX3191" fmla="*/ 102886 w 4003589"/>
                <a:gd name="connsiteY3191" fmla="*/ 2421064 h 3670407"/>
                <a:gd name="connsiteX3192" fmla="*/ 103867 w 4003589"/>
                <a:gd name="connsiteY3192" fmla="*/ 2420941 h 3670407"/>
                <a:gd name="connsiteX3193" fmla="*/ 104848 w 4003589"/>
                <a:gd name="connsiteY3193" fmla="*/ 2420696 h 3670407"/>
                <a:gd name="connsiteX3194" fmla="*/ 105951 w 4003589"/>
                <a:gd name="connsiteY3194" fmla="*/ 2420328 h 3670407"/>
                <a:gd name="connsiteX3195" fmla="*/ 107178 w 4003589"/>
                <a:gd name="connsiteY3195" fmla="*/ 2419838 h 3670407"/>
                <a:gd name="connsiteX3196" fmla="*/ 111960 w 4003589"/>
                <a:gd name="connsiteY3196" fmla="*/ 2416772 h 3670407"/>
                <a:gd name="connsiteX3197" fmla="*/ 116497 w 4003589"/>
                <a:gd name="connsiteY3197" fmla="*/ 2412602 h 3670407"/>
                <a:gd name="connsiteX3198" fmla="*/ 120299 w 4003589"/>
                <a:gd name="connsiteY3198" fmla="*/ 2407820 h 3670407"/>
                <a:gd name="connsiteX3199" fmla="*/ 122752 w 4003589"/>
                <a:gd name="connsiteY3199" fmla="*/ 2402915 h 3670407"/>
                <a:gd name="connsiteX3200" fmla="*/ 123487 w 4003589"/>
                <a:gd name="connsiteY3200" fmla="*/ 2399726 h 3670407"/>
                <a:gd name="connsiteX3201" fmla="*/ 123119 w 4003589"/>
                <a:gd name="connsiteY3201" fmla="*/ 2397396 h 3670407"/>
                <a:gd name="connsiteX3202" fmla="*/ 121771 w 4003589"/>
                <a:gd name="connsiteY3202" fmla="*/ 2396047 h 3670407"/>
                <a:gd name="connsiteX3203" fmla="*/ 119563 w 4003589"/>
                <a:gd name="connsiteY3203" fmla="*/ 2395680 h 3670407"/>
                <a:gd name="connsiteX3204" fmla="*/ 3281060 w 4003589"/>
                <a:gd name="connsiteY3204" fmla="*/ 2236262 h 3670407"/>
                <a:gd name="connsiteX3205" fmla="*/ 3275174 w 4003589"/>
                <a:gd name="connsiteY3205" fmla="*/ 2237366 h 3670407"/>
                <a:gd name="connsiteX3206" fmla="*/ 3269288 w 4003589"/>
                <a:gd name="connsiteY3206" fmla="*/ 2239818 h 3670407"/>
                <a:gd name="connsiteX3207" fmla="*/ 3263647 w 4003589"/>
                <a:gd name="connsiteY3207" fmla="*/ 2243497 h 3670407"/>
                <a:gd name="connsiteX3208" fmla="*/ 3258619 w 4003589"/>
                <a:gd name="connsiteY3208" fmla="*/ 2248279 h 3670407"/>
                <a:gd name="connsiteX3209" fmla="*/ 3253959 w 4003589"/>
                <a:gd name="connsiteY3209" fmla="*/ 2255514 h 3670407"/>
                <a:gd name="connsiteX3210" fmla="*/ 3252365 w 4003589"/>
                <a:gd name="connsiteY3210" fmla="*/ 2262504 h 3670407"/>
                <a:gd name="connsiteX3211" fmla="*/ 3253959 w 4003589"/>
                <a:gd name="connsiteY3211" fmla="*/ 2268391 h 3670407"/>
                <a:gd name="connsiteX3212" fmla="*/ 3258619 w 4003589"/>
                <a:gd name="connsiteY3212" fmla="*/ 2272315 h 3670407"/>
                <a:gd name="connsiteX3213" fmla="*/ 3260336 w 4003589"/>
                <a:gd name="connsiteY3213" fmla="*/ 2272928 h 3670407"/>
                <a:gd name="connsiteX3214" fmla="*/ 3262175 w 4003589"/>
                <a:gd name="connsiteY3214" fmla="*/ 2273419 h 3670407"/>
                <a:gd name="connsiteX3215" fmla="*/ 3264138 w 4003589"/>
                <a:gd name="connsiteY3215" fmla="*/ 2273664 h 3670407"/>
                <a:gd name="connsiteX3216" fmla="*/ 3266222 w 4003589"/>
                <a:gd name="connsiteY3216" fmla="*/ 2273664 h 3670407"/>
                <a:gd name="connsiteX3217" fmla="*/ 3271986 w 4003589"/>
                <a:gd name="connsiteY3217" fmla="*/ 2272560 h 3670407"/>
                <a:gd name="connsiteX3218" fmla="*/ 3277872 w 4003589"/>
                <a:gd name="connsiteY3218" fmla="*/ 2270107 h 3670407"/>
                <a:gd name="connsiteX3219" fmla="*/ 3283513 w 4003589"/>
                <a:gd name="connsiteY3219" fmla="*/ 2266429 h 3670407"/>
                <a:gd name="connsiteX3220" fmla="*/ 3288541 w 4003589"/>
                <a:gd name="connsiteY3220" fmla="*/ 2261646 h 3670407"/>
                <a:gd name="connsiteX3221" fmla="*/ 3293201 w 4003589"/>
                <a:gd name="connsiteY3221" fmla="*/ 2254288 h 3670407"/>
                <a:gd name="connsiteX3222" fmla="*/ 3294672 w 4003589"/>
                <a:gd name="connsiteY3222" fmla="*/ 2247299 h 3670407"/>
                <a:gd name="connsiteX3223" fmla="*/ 3293078 w 4003589"/>
                <a:gd name="connsiteY3223" fmla="*/ 2241412 h 3670407"/>
                <a:gd name="connsiteX3224" fmla="*/ 3288418 w 4003589"/>
                <a:gd name="connsiteY3224" fmla="*/ 2237488 h 3670407"/>
                <a:gd name="connsiteX3225" fmla="*/ 3286701 w 4003589"/>
                <a:gd name="connsiteY3225" fmla="*/ 2236875 h 3670407"/>
                <a:gd name="connsiteX3226" fmla="*/ 3284862 w 4003589"/>
                <a:gd name="connsiteY3226" fmla="*/ 2236507 h 3670407"/>
                <a:gd name="connsiteX3227" fmla="*/ 3282900 w 4003589"/>
                <a:gd name="connsiteY3227" fmla="*/ 2236384 h 3670407"/>
                <a:gd name="connsiteX3228" fmla="*/ 3280815 w 4003589"/>
                <a:gd name="connsiteY3228" fmla="*/ 2236384 h 3670407"/>
                <a:gd name="connsiteX3229" fmla="*/ 103867 w 4003589"/>
                <a:gd name="connsiteY3229" fmla="*/ 2441052 h 3670407"/>
                <a:gd name="connsiteX3230" fmla="*/ 102886 w 4003589"/>
                <a:gd name="connsiteY3230" fmla="*/ 2441175 h 3670407"/>
                <a:gd name="connsiteX3231" fmla="*/ 101782 w 4003589"/>
                <a:gd name="connsiteY3231" fmla="*/ 2441420 h 3670407"/>
                <a:gd name="connsiteX3232" fmla="*/ 100556 w 4003589"/>
                <a:gd name="connsiteY3232" fmla="*/ 2441788 h 3670407"/>
                <a:gd name="connsiteX3233" fmla="*/ 99329 w 4003589"/>
                <a:gd name="connsiteY3233" fmla="*/ 2442401 h 3670407"/>
                <a:gd name="connsiteX3234" fmla="*/ 94424 w 4003589"/>
                <a:gd name="connsiteY3234" fmla="*/ 2445589 h 3670407"/>
                <a:gd name="connsiteX3235" fmla="*/ 89887 w 4003589"/>
                <a:gd name="connsiteY3235" fmla="*/ 2449881 h 3670407"/>
                <a:gd name="connsiteX3236" fmla="*/ 86208 w 4003589"/>
                <a:gd name="connsiteY3236" fmla="*/ 2454786 h 3670407"/>
                <a:gd name="connsiteX3237" fmla="*/ 83878 w 4003589"/>
                <a:gd name="connsiteY3237" fmla="*/ 2459692 h 3670407"/>
                <a:gd name="connsiteX3238" fmla="*/ 83265 w 4003589"/>
                <a:gd name="connsiteY3238" fmla="*/ 2462758 h 3670407"/>
                <a:gd name="connsiteX3239" fmla="*/ 83633 w 4003589"/>
                <a:gd name="connsiteY3239" fmla="*/ 2464965 h 3670407"/>
                <a:gd name="connsiteX3240" fmla="*/ 84982 w 4003589"/>
                <a:gd name="connsiteY3240" fmla="*/ 2466314 h 3670407"/>
                <a:gd name="connsiteX3241" fmla="*/ 87189 w 4003589"/>
                <a:gd name="connsiteY3241" fmla="*/ 2466682 h 3670407"/>
                <a:gd name="connsiteX3242" fmla="*/ 88170 w 4003589"/>
                <a:gd name="connsiteY3242" fmla="*/ 2466559 h 3670407"/>
                <a:gd name="connsiteX3243" fmla="*/ 89274 w 4003589"/>
                <a:gd name="connsiteY3243" fmla="*/ 2466314 h 3670407"/>
                <a:gd name="connsiteX3244" fmla="*/ 90500 w 4003589"/>
                <a:gd name="connsiteY3244" fmla="*/ 2465946 h 3670407"/>
                <a:gd name="connsiteX3245" fmla="*/ 91727 w 4003589"/>
                <a:gd name="connsiteY3245" fmla="*/ 2465333 h 3670407"/>
                <a:gd name="connsiteX3246" fmla="*/ 96632 w 4003589"/>
                <a:gd name="connsiteY3246" fmla="*/ 2462144 h 3670407"/>
                <a:gd name="connsiteX3247" fmla="*/ 101169 w 4003589"/>
                <a:gd name="connsiteY3247" fmla="*/ 2457852 h 3670407"/>
                <a:gd name="connsiteX3248" fmla="*/ 104848 w 4003589"/>
                <a:gd name="connsiteY3248" fmla="*/ 2452947 h 3670407"/>
                <a:gd name="connsiteX3249" fmla="*/ 107300 w 4003589"/>
                <a:gd name="connsiteY3249" fmla="*/ 2448042 h 3670407"/>
                <a:gd name="connsiteX3250" fmla="*/ 107791 w 4003589"/>
                <a:gd name="connsiteY3250" fmla="*/ 2444976 h 3670407"/>
                <a:gd name="connsiteX3251" fmla="*/ 107300 w 4003589"/>
                <a:gd name="connsiteY3251" fmla="*/ 2442769 h 3670407"/>
                <a:gd name="connsiteX3252" fmla="*/ 105951 w 4003589"/>
                <a:gd name="connsiteY3252" fmla="*/ 2441420 h 3670407"/>
                <a:gd name="connsiteX3253" fmla="*/ 103744 w 4003589"/>
                <a:gd name="connsiteY3253" fmla="*/ 2441052 h 3670407"/>
                <a:gd name="connsiteX3254" fmla="*/ 3219868 w 4003589"/>
                <a:gd name="connsiteY3254" fmla="*/ 2305915 h 3670407"/>
                <a:gd name="connsiteX3255" fmla="*/ 3214228 w 4003589"/>
                <a:gd name="connsiteY3255" fmla="*/ 2306896 h 3670407"/>
                <a:gd name="connsiteX3256" fmla="*/ 3208464 w 4003589"/>
                <a:gd name="connsiteY3256" fmla="*/ 2309226 h 3670407"/>
                <a:gd name="connsiteX3257" fmla="*/ 3202946 w 4003589"/>
                <a:gd name="connsiteY3257" fmla="*/ 2312782 h 3670407"/>
                <a:gd name="connsiteX3258" fmla="*/ 3197918 w 4003589"/>
                <a:gd name="connsiteY3258" fmla="*/ 2317442 h 3670407"/>
                <a:gd name="connsiteX3259" fmla="*/ 3193013 w 4003589"/>
                <a:gd name="connsiteY3259" fmla="*/ 2324677 h 3670407"/>
                <a:gd name="connsiteX3260" fmla="*/ 3191173 w 4003589"/>
                <a:gd name="connsiteY3260" fmla="*/ 2331790 h 3670407"/>
                <a:gd name="connsiteX3261" fmla="*/ 3192400 w 4003589"/>
                <a:gd name="connsiteY3261" fmla="*/ 2337921 h 3670407"/>
                <a:gd name="connsiteX3262" fmla="*/ 3196692 w 4003589"/>
                <a:gd name="connsiteY3262" fmla="*/ 2342213 h 3670407"/>
                <a:gd name="connsiteX3263" fmla="*/ 3198531 w 4003589"/>
                <a:gd name="connsiteY3263" fmla="*/ 2342949 h 3670407"/>
                <a:gd name="connsiteX3264" fmla="*/ 3200493 w 4003589"/>
                <a:gd name="connsiteY3264" fmla="*/ 2343440 h 3670407"/>
                <a:gd name="connsiteX3265" fmla="*/ 3202578 w 4003589"/>
                <a:gd name="connsiteY3265" fmla="*/ 2343685 h 3670407"/>
                <a:gd name="connsiteX3266" fmla="*/ 3204785 w 4003589"/>
                <a:gd name="connsiteY3266" fmla="*/ 2343685 h 3670407"/>
                <a:gd name="connsiteX3267" fmla="*/ 3210426 w 4003589"/>
                <a:gd name="connsiteY3267" fmla="*/ 2342704 h 3670407"/>
                <a:gd name="connsiteX3268" fmla="*/ 3216190 w 4003589"/>
                <a:gd name="connsiteY3268" fmla="*/ 2340374 h 3670407"/>
                <a:gd name="connsiteX3269" fmla="*/ 3221830 w 4003589"/>
                <a:gd name="connsiteY3269" fmla="*/ 2336818 h 3670407"/>
                <a:gd name="connsiteX3270" fmla="*/ 3226858 w 4003589"/>
                <a:gd name="connsiteY3270" fmla="*/ 2332158 h 3670407"/>
                <a:gd name="connsiteX3271" fmla="*/ 3231763 w 4003589"/>
                <a:gd name="connsiteY3271" fmla="*/ 2324800 h 3670407"/>
                <a:gd name="connsiteX3272" fmla="*/ 3233603 w 4003589"/>
                <a:gd name="connsiteY3272" fmla="*/ 2317687 h 3670407"/>
                <a:gd name="connsiteX3273" fmla="*/ 3232377 w 4003589"/>
                <a:gd name="connsiteY3273" fmla="*/ 2311556 h 3670407"/>
                <a:gd name="connsiteX3274" fmla="*/ 3227962 w 4003589"/>
                <a:gd name="connsiteY3274" fmla="*/ 2307264 h 3670407"/>
                <a:gd name="connsiteX3275" fmla="*/ 3226123 w 4003589"/>
                <a:gd name="connsiteY3275" fmla="*/ 2306528 h 3670407"/>
                <a:gd name="connsiteX3276" fmla="*/ 3224160 w 4003589"/>
                <a:gd name="connsiteY3276" fmla="*/ 2306038 h 3670407"/>
                <a:gd name="connsiteX3277" fmla="*/ 3222076 w 4003589"/>
                <a:gd name="connsiteY3277" fmla="*/ 2305792 h 3670407"/>
                <a:gd name="connsiteX3278" fmla="*/ 3219868 w 4003589"/>
                <a:gd name="connsiteY3278" fmla="*/ 2305792 h 3670407"/>
                <a:gd name="connsiteX3279" fmla="*/ 89519 w 4003589"/>
                <a:gd name="connsiteY3279" fmla="*/ 2486302 h 3670407"/>
                <a:gd name="connsiteX3280" fmla="*/ 88415 w 4003589"/>
                <a:gd name="connsiteY3280" fmla="*/ 2486425 h 3670407"/>
                <a:gd name="connsiteX3281" fmla="*/ 87189 w 4003589"/>
                <a:gd name="connsiteY3281" fmla="*/ 2486670 h 3670407"/>
                <a:gd name="connsiteX3282" fmla="*/ 85963 w 4003589"/>
                <a:gd name="connsiteY3282" fmla="*/ 2487161 h 3670407"/>
                <a:gd name="connsiteX3283" fmla="*/ 84614 w 4003589"/>
                <a:gd name="connsiteY3283" fmla="*/ 2487774 h 3670407"/>
                <a:gd name="connsiteX3284" fmla="*/ 79709 w 4003589"/>
                <a:gd name="connsiteY3284" fmla="*/ 2491085 h 3670407"/>
                <a:gd name="connsiteX3285" fmla="*/ 75172 w 4003589"/>
                <a:gd name="connsiteY3285" fmla="*/ 2495499 h 3670407"/>
                <a:gd name="connsiteX3286" fmla="*/ 71493 w 4003589"/>
                <a:gd name="connsiteY3286" fmla="*/ 2500404 h 3670407"/>
                <a:gd name="connsiteX3287" fmla="*/ 69163 w 4003589"/>
                <a:gd name="connsiteY3287" fmla="*/ 2505310 h 3670407"/>
                <a:gd name="connsiteX3288" fmla="*/ 68672 w 4003589"/>
                <a:gd name="connsiteY3288" fmla="*/ 2508253 h 3670407"/>
                <a:gd name="connsiteX3289" fmla="*/ 69163 w 4003589"/>
                <a:gd name="connsiteY3289" fmla="*/ 2510460 h 3670407"/>
                <a:gd name="connsiteX3290" fmla="*/ 70512 w 4003589"/>
                <a:gd name="connsiteY3290" fmla="*/ 2511687 h 3670407"/>
                <a:gd name="connsiteX3291" fmla="*/ 72596 w 4003589"/>
                <a:gd name="connsiteY3291" fmla="*/ 2512054 h 3670407"/>
                <a:gd name="connsiteX3292" fmla="*/ 73700 w 4003589"/>
                <a:gd name="connsiteY3292" fmla="*/ 2511932 h 3670407"/>
                <a:gd name="connsiteX3293" fmla="*/ 74926 w 4003589"/>
                <a:gd name="connsiteY3293" fmla="*/ 2511687 h 3670407"/>
                <a:gd name="connsiteX3294" fmla="*/ 76153 w 4003589"/>
                <a:gd name="connsiteY3294" fmla="*/ 2511196 h 3670407"/>
                <a:gd name="connsiteX3295" fmla="*/ 77501 w 4003589"/>
                <a:gd name="connsiteY3295" fmla="*/ 2510583 h 3670407"/>
                <a:gd name="connsiteX3296" fmla="*/ 82407 w 4003589"/>
                <a:gd name="connsiteY3296" fmla="*/ 2507272 h 3670407"/>
                <a:gd name="connsiteX3297" fmla="*/ 86944 w 4003589"/>
                <a:gd name="connsiteY3297" fmla="*/ 2502857 h 3670407"/>
                <a:gd name="connsiteX3298" fmla="*/ 90623 w 4003589"/>
                <a:gd name="connsiteY3298" fmla="*/ 2497952 h 3670407"/>
                <a:gd name="connsiteX3299" fmla="*/ 92830 w 4003589"/>
                <a:gd name="connsiteY3299" fmla="*/ 2493047 h 3670407"/>
                <a:gd name="connsiteX3300" fmla="*/ 93321 w 4003589"/>
                <a:gd name="connsiteY3300" fmla="*/ 2490104 h 3670407"/>
                <a:gd name="connsiteX3301" fmla="*/ 92830 w 4003589"/>
                <a:gd name="connsiteY3301" fmla="*/ 2487896 h 3670407"/>
                <a:gd name="connsiteX3302" fmla="*/ 91481 w 4003589"/>
                <a:gd name="connsiteY3302" fmla="*/ 2486670 h 3670407"/>
                <a:gd name="connsiteX3303" fmla="*/ 89397 w 4003589"/>
                <a:gd name="connsiteY3303" fmla="*/ 2486302 h 3670407"/>
                <a:gd name="connsiteX3304" fmla="*/ 3156469 w 4003589"/>
                <a:gd name="connsiteY3304" fmla="*/ 2375078 h 3670407"/>
                <a:gd name="connsiteX3305" fmla="*/ 3151074 w 4003589"/>
                <a:gd name="connsiteY3305" fmla="*/ 2376059 h 3670407"/>
                <a:gd name="connsiteX3306" fmla="*/ 3145433 w 4003589"/>
                <a:gd name="connsiteY3306" fmla="*/ 2378266 h 3670407"/>
                <a:gd name="connsiteX3307" fmla="*/ 3140037 w 4003589"/>
                <a:gd name="connsiteY3307" fmla="*/ 2381577 h 3670407"/>
                <a:gd name="connsiteX3308" fmla="*/ 3135132 w 4003589"/>
                <a:gd name="connsiteY3308" fmla="*/ 2385992 h 3670407"/>
                <a:gd name="connsiteX3309" fmla="*/ 3129981 w 4003589"/>
                <a:gd name="connsiteY3309" fmla="*/ 2393350 h 3670407"/>
                <a:gd name="connsiteX3310" fmla="*/ 3127897 w 4003589"/>
                <a:gd name="connsiteY3310" fmla="*/ 2400585 h 3670407"/>
                <a:gd name="connsiteX3311" fmla="*/ 3128878 w 4003589"/>
                <a:gd name="connsiteY3311" fmla="*/ 2406839 h 3670407"/>
                <a:gd name="connsiteX3312" fmla="*/ 3132924 w 4003589"/>
                <a:gd name="connsiteY3312" fmla="*/ 2411376 h 3670407"/>
                <a:gd name="connsiteX3313" fmla="*/ 3134764 w 4003589"/>
                <a:gd name="connsiteY3313" fmla="*/ 2412235 h 3670407"/>
                <a:gd name="connsiteX3314" fmla="*/ 3136849 w 4003589"/>
                <a:gd name="connsiteY3314" fmla="*/ 2412848 h 3670407"/>
                <a:gd name="connsiteX3315" fmla="*/ 3139056 w 4003589"/>
                <a:gd name="connsiteY3315" fmla="*/ 2413215 h 3670407"/>
                <a:gd name="connsiteX3316" fmla="*/ 3141386 w 4003589"/>
                <a:gd name="connsiteY3316" fmla="*/ 2413215 h 3670407"/>
                <a:gd name="connsiteX3317" fmla="*/ 3146904 w 4003589"/>
                <a:gd name="connsiteY3317" fmla="*/ 2412357 h 3670407"/>
                <a:gd name="connsiteX3318" fmla="*/ 3152545 w 4003589"/>
                <a:gd name="connsiteY3318" fmla="*/ 2410150 h 3670407"/>
                <a:gd name="connsiteX3319" fmla="*/ 3158064 w 4003589"/>
                <a:gd name="connsiteY3319" fmla="*/ 2406839 h 3670407"/>
                <a:gd name="connsiteX3320" fmla="*/ 3163091 w 4003589"/>
                <a:gd name="connsiteY3320" fmla="*/ 2402424 h 3670407"/>
                <a:gd name="connsiteX3321" fmla="*/ 3168242 w 4003589"/>
                <a:gd name="connsiteY3321" fmla="*/ 2395066 h 3670407"/>
                <a:gd name="connsiteX3322" fmla="*/ 3170327 w 4003589"/>
                <a:gd name="connsiteY3322" fmla="*/ 2387831 h 3670407"/>
                <a:gd name="connsiteX3323" fmla="*/ 3169345 w 4003589"/>
                <a:gd name="connsiteY3323" fmla="*/ 2381577 h 3670407"/>
                <a:gd name="connsiteX3324" fmla="*/ 3165176 w 4003589"/>
                <a:gd name="connsiteY3324" fmla="*/ 2377040 h 3670407"/>
                <a:gd name="connsiteX3325" fmla="*/ 3163337 w 4003589"/>
                <a:gd name="connsiteY3325" fmla="*/ 2376182 h 3670407"/>
                <a:gd name="connsiteX3326" fmla="*/ 3161252 w 4003589"/>
                <a:gd name="connsiteY3326" fmla="*/ 2375568 h 3670407"/>
                <a:gd name="connsiteX3327" fmla="*/ 3159044 w 4003589"/>
                <a:gd name="connsiteY3327" fmla="*/ 2375200 h 3670407"/>
                <a:gd name="connsiteX3328" fmla="*/ 3156715 w 4003589"/>
                <a:gd name="connsiteY3328" fmla="*/ 2375200 h 3670407"/>
                <a:gd name="connsiteX3329" fmla="*/ 76398 w 4003589"/>
                <a:gd name="connsiteY3329" fmla="*/ 2531307 h 3670407"/>
                <a:gd name="connsiteX3330" fmla="*/ 75294 w 4003589"/>
                <a:gd name="connsiteY3330" fmla="*/ 2531430 h 3670407"/>
                <a:gd name="connsiteX3331" fmla="*/ 74068 w 4003589"/>
                <a:gd name="connsiteY3331" fmla="*/ 2531798 h 3670407"/>
                <a:gd name="connsiteX3332" fmla="*/ 72719 w 4003589"/>
                <a:gd name="connsiteY3332" fmla="*/ 2532288 h 3670407"/>
                <a:gd name="connsiteX3333" fmla="*/ 71247 w 4003589"/>
                <a:gd name="connsiteY3333" fmla="*/ 2533024 h 3670407"/>
                <a:gd name="connsiteX3334" fmla="*/ 66220 w 4003589"/>
                <a:gd name="connsiteY3334" fmla="*/ 2536457 h 3670407"/>
                <a:gd name="connsiteX3335" fmla="*/ 61682 w 4003589"/>
                <a:gd name="connsiteY3335" fmla="*/ 2540995 h 3670407"/>
                <a:gd name="connsiteX3336" fmla="*/ 58126 w 4003589"/>
                <a:gd name="connsiteY3336" fmla="*/ 2546022 h 3670407"/>
                <a:gd name="connsiteX3337" fmla="*/ 55919 w 4003589"/>
                <a:gd name="connsiteY3337" fmla="*/ 2550928 h 3670407"/>
                <a:gd name="connsiteX3338" fmla="*/ 55551 w 4003589"/>
                <a:gd name="connsiteY3338" fmla="*/ 2553748 h 3670407"/>
                <a:gd name="connsiteX3339" fmla="*/ 56041 w 4003589"/>
                <a:gd name="connsiteY3339" fmla="*/ 2555833 h 3670407"/>
                <a:gd name="connsiteX3340" fmla="*/ 57390 w 4003589"/>
                <a:gd name="connsiteY3340" fmla="*/ 2557059 h 3670407"/>
                <a:gd name="connsiteX3341" fmla="*/ 59475 w 4003589"/>
                <a:gd name="connsiteY3341" fmla="*/ 2557427 h 3670407"/>
                <a:gd name="connsiteX3342" fmla="*/ 60701 w 4003589"/>
                <a:gd name="connsiteY3342" fmla="*/ 2557305 h 3670407"/>
                <a:gd name="connsiteX3343" fmla="*/ 62050 w 4003589"/>
                <a:gd name="connsiteY3343" fmla="*/ 2556937 h 3670407"/>
                <a:gd name="connsiteX3344" fmla="*/ 63399 w 4003589"/>
                <a:gd name="connsiteY3344" fmla="*/ 2556446 h 3670407"/>
                <a:gd name="connsiteX3345" fmla="*/ 64871 w 4003589"/>
                <a:gd name="connsiteY3345" fmla="*/ 2555710 h 3670407"/>
                <a:gd name="connsiteX3346" fmla="*/ 69776 w 4003589"/>
                <a:gd name="connsiteY3346" fmla="*/ 2552277 h 3670407"/>
                <a:gd name="connsiteX3347" fmla="*/ 74313 w 4003589"/>
                <a:gd name="connsiteY3347" fmla="*/ 2547739 h 3670407"/>
                <a:gd name="connsiteX3348" fmla="*/ 77869 w 4003589"/>
                <a:gd name="connsiteY3348" fmla="*/ 2542712 h 3670407"/>
                <a:gd name="connsiteX3349" fmla="*/ 80077 w 4003589"/>
                <a:gd name="connsiteY3349" fmla="*/ 2537807 h 3670407"/>
                <a:gd name="connsiteX3350" fmla="*/ 80444 w 4003589"/>
                <a:gd name="connsiteY3350" fmla="*/ 2534986 h 3670407"/>
                <a:gd name="connsiteX3351" fmla="*/ 79954 w 4003589"/>
                <a:gd name="connsiteY3351" fmla="*/ 2532901 h 3670407"/>
                <a:gd name="connsiteX3352" fmla="*/ 78605 w 4003589"/>
                <a:gd name="connsiteY3352" fmla="*/ 2531675 h 3670407"/>
                <a:gd name="connsiteX3353" fmla="*/ 76520 w 4003589"/>
                <a:gd name="connsiteY3353" fmla="*/ 2531307 h 3670407"/>
                <a:gd name="connsiteX3354" fmla="*/ 3091231 w 4003589"/>
                <a:gd name="connsiteY3354" fmla="*/ 2443382 h 3670407"/>
                <a:gd name="connsiteX3355" fmla="*/ 3085958 w 4003589"/>
                <a:gd name="connsiteY3355" fmla="*/ 2444241 h 3670407"/>
                <a:gd name="connsiteX3356" fmla="*/ 3080562 w 4003589"/>
                <a:gd name="connsiteY3356" fmla="*/ 2446325 h 3670407"/>
                <a:gd name="connsiteX3357" fmla="*/ 3075289 w 4003589"/>
                <a:gd name="connsiteY3357" fmla="*/ 2449514 h 3670407"/>
                <a:gd name="connsiteX3358" fmla="*/ 3070384 w 4003589"/>
                <a:gd name="connsiteY3358" fmla="*/ 2453683 h 3670407"/>
                <a:gd name="connsiteX3359" fmla="*/ 3064988 w 4003589"/>
                <a:gd name="connsiteY3359" fmla="*/ 2460918 h 3670407"/>
                <a:gd name="connsiteX3360" fmla="*/ 3062536 w 4003589"/>
                <a:gd name="connsiteY3360" fmla="*/ 2468153 h 3670407"/>
                <a:gd name="connsiteX3361" fmla="*/ 3063149 w 4003589"/>
                <a:gd name="connsiteY3361" fmla="*/ 2474653 h 3670407"/>
                <a:gd name="connsiteX3362" fmla="*/ 3066950 w 4003589"/>
                <a:gd name="connsiteY3362" fmla="*/ 2479435 h 3670407"/>
                <a:gd name="connsiteX3363" fmla="*/ 3068912 w 4003589"/>
                <a:gd name="connsiteY3363" fmla="*/ 2480416 h 3670407"/>
                <a:gd name="connsiteX3364" fmla="*/ 3070997 w 4003589"/>
                <a:gd name="connsiteY3364" fmla="*/ 2481152 h 3670407"/>
                <a:gd name="connsiteX3365" fmla="*/ 3073327 w 4003589"/>
                <a:gd name="connsiteY3365" fmla="*/ 2481520 h 3670407"/>
                <a:gd name="connsiteX3366" fmla="*/ 3075779 w 4003589"/>
                <a:gd name="connsiteY3366" fmla="*/ 2481520 h 3670407"/>
                <a:gd name="connsiteX3367" fmla="*/ 3081053 w 4003589"/>
                <a:gd name="connsiteY3367" fmla="*/ 2480661 h 3670407"/>
                <a:gd name="connsiteX3368" fmla="*/ 3086448 w 4003589"/>
                <a:gd name="connsiteY3368" fmla="*/ 2478577 h 3670407"/>
                <a:gd name="connsiteX3369" fmla="*/ 3091721 w 4003589"/>
                <a:gd name="connsiteY3369" fmla="*/ 2475388 h 3670407"/>
                <a:gd name="connsiteX3370" fmla="*/ 3096626 w 4003589"/>
                <a:gd name="connsiteY3370" fmla="*/ 2471219 h 3670407"/>
                <a:gd name="connsiteX3371" fmla="*/ 3102145 w 4003589"/>
                <a:gd name="connsiteY3371" fmla="*/ 2463861 h 3670407"/>
                <a:gd name="connsiteX3372" fmla="*/ 3104597 w 4003589"/>
                <a:gd name="connsiteY3372" fmla="*/ 2456503 h 3670407"/>
                <a:gd name="connsiteX3373" fmla="*/ 3103861 w 4003589"/>
                <a:gd name="connsiteY3373" fmla="*/ 2450004 h 3670407"/>
                <a:gd name="connsiteX3374" fmla="*/ 3099937 w 4003589"/>
                <a:gd name="connsiteY3374" fmla="*/ 2445221 h 3670407"/>
                <a:gd name="connsiteX3375" fmla="*/ 3097975 w 4003589"/>
                <a:gd name="connsiteY3375" fmla="*/ 2444241 h 3670407"/>
                <a:gd name="connsiteX3376" fmla="*/ 3095891 w 4003589"/>
                <a:gd name="connsiteY3376" fmla="*/ 2443505 h 3670407"/>
                <a:gd name="connsiteX3377" fmla="*/ 3093561 w 4003589"/>
                <a:gd name="connsiteY3377" fmla="*/ 2443137 h 3670407"/>
                <a:gd name="connsiteX3378" fmla="*/ 3091108 w 4003589"/>
                <a:gd name="connsiteY3378" fmla="*/ 2443137 h 3670407"/>
                <a:gd name="connsiteX3379" fmla="*/ 64748 w 4003589"/>
                <a:gd name="connsiteY3379" fmla="*/ 2576189 h 3670407"/>
                <a:gd name="connsiteX3380" fmla="*/ 63522 w 4003589"/>
                <a:gd name="connsiteY3380" fmla="*/ 2576312 h 3670407"/>
                <a:gd name="connsiteX3381" fmla="*/ 62173 w 4003589"/>
                <a:gd name="connsiteY3381" fmla="*/ 2576680 h 3670407"/>
                <a:gd name="connsiteX3382" fmla="*/ 60701 w 4003589"/>
                <a:gd name="connsiteY3382" fmla="*/ 2577293 h 3670407"/>
                <a:gd name="connsiteX3383" fmla="*/ 59107 w 4003589"/>
                <a:gd name="connsiteY3383" fmla="*/ 2578152 h 3670407"/>
                <a:gd name="connsiteX3384" fmla="*/ 54202 w 4003589"/>
                <a:gd name="connsiteY3384" fmla="*/ 2581708 h 3670407"/>
                <a:gd name="connsiteX3385" fmla="*/ 49665 w 4003589"/>
                <a:gd name="connsiteY3385" fmla="*/ 2586368 h 3670407"/>
                <a:gd name="connsiteX3386" fmla="*/ 46108 w 4003589"/>
                <a:gd name="connsiteY3386" fmla="*/ 2591395 h 3670407"/>
                <a:gd name="connsiteX3387" fmla="*/ 44024 w 4003589"/>
                <a:gd name="connsiteY3387" fmla="*/ 2596300 h 3670407"/>
                <a:gd name="connsiteX3388" fmla="*/ 43779 w 4003589"/>
                <a:gd name="connsiteY3388" fmla="*/ 2598998 h 3670407"/>
                <a:gd name="connsiteX3389" fmla="*/ 44392 w 4003589"/>
                <a:gd name="connsiteY3389" fmla="*/ 2600960 h 3670407"/>
                <a:gd name="connsiteX3390" fmla="*/ 45741 w 4003589"/>
                <a:gd name="connsiteY3390" fmla="*/ 2602187 h 3670407"/>
                <a:gd name="connsiteX3391" fmla="*/ 47825 w 4003589"/>
                <a:gd name="connsiteY3391" fmla="*/ 2602555 h 3670407"/>
                <a:gd name="connsiteX3392" fmla="*/ 49052 w 4003589"/>
                <a:gd name="connsiteY3392" fmla="*/ 2602432 h 3670407"/>
                <a:gd name="connsiteX3393" fmla="*/ 50400 w 4003589"/>
                <a:gd name="connsiteY3393" fmla="*/ 2602064 h 3670407"/>
                <a:gd name="connsiteX3394" fmla="*/ 51872 w 4003589"/>
                <a:gd name="connsiteY3394" fmla="*/ 2601451 h 3670407"/>
                <a:gd name="connsiteX3395" fmla="*/ 53466 w 4003589"/>
                <a:gd name="connsiteY3395" fmla="*/ 2600593 h 3670407"/>
                <a:gd name="connsiteX3396" fmla="*/ 58494 w 4003589"/>
                <a:gd name="connsiteY3396" fmla="*/ 2597036 h 3670407"/>
                <a:gd name="connsiteX3397" fmla="*/ 63031 w 4003589"/>
                <a:gd name="connsiteY3397" fmla="*/ 2592376 h 3670407"/>
                <a:gd name="connsiteX3398" fmla="*/ 66588 w 4003589"/>
                <a:gd name="connsiteY3398" fmla="*/ 2587349 h 3670407"/>
                <a:gd name="connsiteX3399" fmla="*/ 68672 w 4003589"/>
                <a:gd name="connsiteY3399" fmla="*/ 2582443 h 3670407"/>
                <a:gd name="connsiteX3400" fmla="*/ 68917 w 4003589"/>
                <a:gd name="connsiteY3400" fmla="*/ 2579745 h 3670407"/>
                <a:gd name="connsiteX3401" fmla="*/ 68304 w 4003589"/>
                <a:gd name="connsiteY3401" fmla="*/ 2577784 h 3670407"/>
                <a:gd name="connsiteX3402" fmla="*/ 66955 w 4003589"/>
                <a:gd name="connsiteY3402" fmla="*/ 2576557 h 3670407"/>
                <a:gd name="connsiteX3403" fmla="*/ 64871 w 4003589"/>
                <a:gd name="connsiteY3403" fmla="*/ 2576189 h 3670407"/>
                <a:gd name="connsiteX3404" fmla="*/ 3024153 w 4003589"/>
                <a:gd name="connsiteY3404" fmla="*/ 2510706 h 3670407"/>
                <a:gd name="connsiteX3405" fmla="*/ 3019125 w 4003589"/>
                <a:gd name="connsiteY3405" fmla="*/ 2511441 h 3670407"/>
                <a:gd name="connsiteX3406" fmla="*/ 3013852 w 4003589"/>
                <a:gd name="connsiteY3406" fmla="*/ 2513403 h 3670407"/>
                <a:gd name="connsiteX3407" fmla="*/ 3008701 w 4003589"/>
                <a:gd name="connsiteY3407" fmla="*/ 2516346 h 3670407"/>
                <a:gd name="connsiteX3408" fmla="*/ 3003919 w 4003589"/>
                <a:gd name="connsiteY3408" fmla="*/ 2520393 h 3670407"/>
                <a:gd name="connsiteX3409" fmla="*/ 2998278 w 4003589"/>
                <a:gd name="connsiteY3409" fmla="*/ 2527628 h 3670407"/>
                <a:gd name="connsiteX3410" fmla="*/ 2995580 w 4003589"/>
                <a:gd name="connsiteY3410" fmla="*/ 2534986 h 3670407"/>
                <a:gd name="connsiteX3411" fmla="*/ 2995948 w 4003589"/>
                <a:gd name="connsiteY3411" fmla="*/ 2541608 h 3670407"/>
                <a:gd name="connsiteX3412" fmla="*/ 2999382 w 4003589"/>
                <a:gd name="connsiteY3412" fmla="*/ 2546758 h 3670407"/>
                <a:gd name="connsiteX3413" fmla="*/ 3001344 w 4003589"/>
                <a:gd name="connsiteY3413" fmla="*/ 2547985 h 3670407"/>
                <a:gd name="connsiteX3414" fmla="*/ 3003551 w 4003589"/>
                <a:gd name="connsiteY3414" fmla="*/ 2548843 h 3670407"/>
                <a:gd name="connsiteX3415" fmla="*/ 3005881 w 4003589"/>
                <a:gd name="connsiteY3415" fmla="*/ 2549334 h 3670407"/>
                <a:gd name="connsiteX3416" fmla="*/ 3008456 w 4003589"/>
                <a:gd name="connsiteY3416" fmla="*/ 2549334 h 3670407"/>
                <a:gd name="connsiteX3417" fmla="*/ 3013607 w 4003589"/>
                <a:gd name="connsiteY3417" fmla="*/ 2548598 h 3670407"/>
                <a:gd name="connsiteX3418" fmla="*/ 3018880 w 4003589"/>
                <a:gd name="connsiteY3418" fmla="*/ 2546636 h 3670407"/>
                <a:gd name="connsiteX3419" fmla="*/ 3024153 w 4003589"/>
                <a:gd name="connsiteY3419" fmla="*/ 2543570 h 3670407"/>
                <a:gd name="connsiteX3420" fmla="*/ 3029058 w 4003589"/>
                <a:gd name="connsiteY3420" fmla="*/ 2539523 h 3670407"/>
                <a:gd name="connsiteX3421" fmla="*/ 3034699 w 4003589"/>
                <a:gd name="connsiteY3421" fmla="*/ 2532288 h 3670407"/>
                <a:gd name="connsiteX3422" fmla="*/ 3037397 w 4003589"/>
                <a:gd name="connsiteY3422" fmla="*/ 2524930 h 3670407"/>
                <a:gd name="connsiteX3423" fmla="*/ 3037029 w 4003589"/>
                <a:gd name="connsiteY3423" fmla="*/ 2518309 h 3670407"/>
                <a:gd name="connsiteX3424" fmla="*/ 3033350 w 4003589"/>
                <a:gd name="connsiteY3424" fmla="*/ 2513281 h 3670407"/>
                <a:gd name="connsiteX3425" fmla="*/ 3031388 w 4003589"/>
                <a:gd name="connsiteY3425" fmla="*/ 2512054 h 3670407"/>
                <a:gd name="connsiteX3426" fmla="*/ 3029180 w 4003589"/>
                <a:gd name="connsiteY3426" fmla="*/ 2511196 h 3670407"/>
                <a:gd name="connsiteX3427" fmla="*/ 3026728 w 4003589"/>
                <a:gd name="connsiteY3427" fmla="*/ 2510706 h 3670407"/>
                <a:gd name="connsiteX3428" fmla="*/ 3024153 w 4003589"/>
                <a:gd name="connsiteY3428" fmla="*/ 2510706 h 3670407"/>
                <a:gd name="connsiteX3429" fmla="*/ 54325 w 4003589"/>
                <a:gd name="connsiteY3429" fmla="*/ 2620704 h 3670407"/>
                <a:gd name="connsiteX3430" fmla="*/ 52976 w 4003589"/>
                <a:gd name="connsiteY3430" fmla="*/ 2620826 h 3670407"/>
                <a:gd name="connsiteX3431" fmla="*/ 51504 w 4003589"/>
                <a:gd name="connsiteY3431" fmla="*/ 2621194 h 3670407"/>
                <a:gd name="connsiteX3432" fmla="*/ 49910 w 4003589"/>
                <a:gd name="connsiteY3432" fmla="*/ 2621807 h 3670407"/>
                <a:gd name="connsiteX3433" fmla="*/ 48193 w 4003589"/>
                <a:gd name="connsiteY3433" fmla="*/ 2622788 h 3670407"/>
                <a:gd name="connsiteX3434" fmla="*/ 43165 w 4003589"/>
                <a:gd name="connsiteY3434" fmla="*/ 2626590 h 3670407"/>
                <a:gd name="connsiteX3435" fmla="*/ 38751 w 4003589"/>
                <a:gd name="connsiteY3435" fmla="*/ 2631372 h 3670407"/>
                <a:gd name="connsiteX3436" fmla="*/ 35317 w 4003589"/>
                <a:gd name="connsiteY3436" fmla="*/ 2636523 h 3670407"/>
                <a:gd name="connsiteX3437" fmla="*/ 33355 w 4003589"/>
                <a:gd name="connsiteY3437" fmla="*/ 2641428 h 3670407"/>
                <a:gd name="connsiteX3438" fmla="*/ 33110 w 4003589"/>
                <a:gd name="connsiteY3438" fmla="*/ 2644003 h 3670407"/>
                <a:gd name="connsiteX3439" fmla="*/ 33723 w 4003589"/>
                <a:gd name="connsiteY3439" fmla="*/ 2645965 h 3670407"/>
                <a:gd name="connsiteX3440" fmla="*/ 35072 w 4003589"/>
                <a:gd name="connsiteY3440" fmla="*/ 2647069 h 3670407"/>
                <a:gd name="connsiteX3441" fmla="*/ 37034 w 4003589"/>
                <a:gd name="connsiteY3441" fmla="*/ 2647437 h 3670407"/>
                <a:gd name="connsiteX3442" fmla="*/ 38383 w 4003589"/>
                <a:gd name="connsiteY3442" fmla="*/ 2647314 h 3670407"/>
                <a:gd name="connsiteX3443" fmla="*/ 39854 w 4003589"/>
                <a:gd name="connsiteY3443" fmla="*/ 2646946 h 3670407"/>
                <a:gd name="connsiteX3444" fmla="*/ 41449 w 4003589"/>
                <a:gd name="connsiteY3444" fmla="*/ 2646333 h 3670407"/>
                <a:gd name="connsiteX3445" fmla="*/ 43165 w 4003589"/>
                <a:gd name="connsiteY3445" fmla="*/ 2645352 h 3670407"/>
                <a:gd name="connsiteX3446" fmla="*/ 48193 w 4003589"/>
                <a:gd name="connsiteY3446" fmla="*/ 2641673 h 3670407"/>
                <a:gd name="connsiteX3447" fmla="*/ 52608 w 4003589"/>
                <a:gd name="connsiteY3447" fmla="*/ 2637013 h 3670407"/>
                <a:gd name="connsiteX3448" fmla="*/ 56041 w 4003589"/>
                <a:gd name="connsiteY3448" fmla="*/ 2631863 h 3670407"/>
                <a:gd name="connsiteX3449" fmla="*/ 58003 w 4003589"/>
                <a:gd name="connsiteY3449" fmla="*/ 2626958 h 3670407"/>
                <a:gd name="connsiteX3450" fmla="*/ 58249 w 4003589"/>
                <a:gd name="connsiteY3450" fmla="*/ 2624260 h 3670407"/>
                <a:gd name="connsiteX3451" fmla="*/ 57636 w 4003589"/>
                <a:gd name="connsiteY3451" fmla="*/ 2622298 h 3670407"/>
                <a:gd name="connsiteX3452" fmla="*/ 56287 w 4003589"/>
                <a:gd name="connsiteY3452" fmla="*/ 2621194 h 3670407"/>
                <a:gd name="connsiteX3453" fmla="*/ 54325 w 4003589"/>
                <a:gd name="connsiteY3453" fmla="*/ 2620826 h 3670407"/>
                <a:gd name="connsiteX3454" fmla="*/ 2955480 w 4003589"/>
                <a:gd name="connsiteY3454" fmla="*/ 2577170 h 3670407"/>
                <a:gd name="connsiteX3455" fmla="*/ 2950575 w 4003589"/>
                <a:gd name="connsiteY3455" fmla="*/ 2577906 h 3670407"/>
                <a:gd name="connsiteX3456" fmla="*/ 2945425 w 4003589"/>
                <a:gd name="connsiteY3456" fmla="*/ 2579745 h 3670407"/>
                <a:gd name="connsiteX3457" fmla="*/ 2940397 w 4003589"/>
                <a:gd name="connsiteY3457" fmla="*/ 2582566 h 3670407"/>
                <a:gd name="connsiteX3458" fmla="*/ 2935615 w 4003589"/>
                <a:gd name="connsiteY3458" fmla="*/ 2586368 h 3670407"/>
                <a:gd name="connsiteX3459" fmla="*/ 2929851 w 4003589"/>
                <a:gd name="connsiteY3459" fmla="*/ 2593603 h 3670407"/>
                <a:gd name="connsiteX3460" fmla="*/ 2926908 w 4003589"/>
                <a:gd name="connsiteY3460" fmla="*/ 2600960 h 3670407"/>
                <a:gd name="connsiteX3461" fmla="*/ 2926908 w 4003589"/>
                <a:gd name="connsiteY3461" fmla="*/ 2607705 h 3670407"/>
                <a:gd name="connsiteX3462" fmla="*/ 2930096 w 4003589"/>
                <a:gd name="connsiteY3462" fmla="*/ 2612978 h 3670407"/>
                <a:gd name="connsiteX3463" fmla="*/ 2932058 w 4003589"/>
                <a:gd name="connsiteY3463" fmla="*/ 2614327 h 3670407"/>
                <a:gd name="connsiteX3464" fmla="*/ 2934266 w 4003589"/>
                <a:gd name="connsiteY3464" fmla="*/ 2615308 h 3670407"/>
                <a:gd name="connsiteX3465" fmla="*/ 2936841 w 4003589"/>
                <a:gd name="connsiteY3465" fmla="*/ 2615798 h 3670407"/>
                <a:gd name="connsiteX3466" fmla="*/ 2939539 w 4003589"/>
                <a:gd name="connsiteY3466" fmla="*/ 2615921 h 3670407"/>
                <a:gd name="connsiteX3467" fmla="*/ 2944444 w 4003589"/>
                <a:gd name="connsiteY3467" fmla="*/ 2615185 h 3670407"/>
                <a:gd name="connsiteX3468" fmla="*/ 2949472 w 4003589"/>
                <a:gd name="connsiteY3468" fmla="*/ 2613346 h 3670407"/>
                <a:gd name="connsiteX3469" fmla="*/ 2954499 w 4003589"/>
                <a:gd name="connsiteY3469" fmla="*/ 2610525 h 3670407"/>
                <a:gd name="connsiteX3470" fmla="*/ 2959282 w 4003589"/>
                <a:gd name="connsiteY3470" fmla="*/ 2606724 h 3670407"/>
                <a:gd name="connsiteX3471" fmla="*/ 2965168 w 4003589"/>
                <a:gd name="connsiteY3471" fmla="*/ 2599489 h 3670407"/>
                <a:gd name="connsiteX3472" fmla="*/ 2968111 w 4003589"/>
                <a:gd name="connsiteY3472" fmla="*/ 2592008 h 3670407"/>
                <a:gd name="connsiteX3473" fmla="*/ 2968111 w 4003589"/>
                <a:gd name="connsiteY3473" fmla="*/ 2585264 h 3670407"/>
                <a:gd name="connsiteX3474" fmla="*/ 2964800 w 4003589"/>
                <a:gd name="connsiteY3474" fmla="*/ 2579991 h 3670407"/>
                <a:gd name="connsiteX3475" fmla="*/ 2962838 w 4003589"/>
                <a:gd name="connsiteY3475" fmla="*/ 2578642 h 3670407"/>
                <a:gd name="connsiteX3476" fmla="*/ 2960631 w 4003589"/>
                <a:gd name="connsiteY3476" fmla="*/ 2577661 h 3670407"/>
                <a:gd name="connsiteX3477" fmla="*/ 2958178 w 4003589"/>
                <a:gd name="connsiteY3477" fmla="*/ 2577170 h 3670407"/>
                <a:gd name="connsiteX3478" fmla="*/ 2955480 w 4003589"/>
                <a:gd name="connsiteY3478" fmla="*/ 2577170 h 3670407"/>
                <a:gd name="connsiteX3479" fmla="*/ 45373 w 4003589"/>
                <a:gd name="connsiteY3479" fmla="*/ 2664973 h 3670407"/>
                <a:gd name="connsiteX3480" fmla="*/ 44024 w 4003589"/>
                <a:gd name="connsiteY3480" fmla="*/ 2665095 h 3670407"/>
                <a:gd name="connsiteX3481" fmla="*/ 42430 w 4003589"/>
                <a:gd name="connsiteY3481" fmla="*/ 2665586 h 3670407"/>
                <a:gd name="connsiteX3482" fmla="*/ 40713 w 4003589"/>
                <a:gd name="connsiteY3482" fmla="*/ 2666321 h 3670407"/>
                <a:gd name="connsiteX3483" fmla="*/ 38873 w 4003589"/>
                <a:gd name="connsiteY3483" fmla="*/ 2667303 h 3670407"/>
                <a:gd name="connsiteX3484" fmla="*/ 33846 w 4003589"/>
                <a:gd name="connsiteY3484" fmla="*/ 2671104 h 3670407"/>
                <a:gd name="connsiteX3485" fmla="*/ 29431 w 4003589"/>
                <a:gd name="connsiteY3485" fmla="*/ 2675887 h 3670407"/>
                <a:gd name="connsiteX3486" fmla="*/ 26120 w 4003589"/>
                <a:gd name="connsiteY3486" fmla="*/ 2681037 h 3670407"/>
                <a:gd name="connsiteX3487" fmla="*/ 24280 w 4003589"/>
                <a:gd name="connsiteY3487" fmla="*/ 2685942 h 3670407"/>
                <a:gd name="connsiteX3488" fmla="*/ 24280 w 4003589"/>
                <a:gd name="connsiteY3488" fmla="*/ 2688518 h 3670407"/>
                <a:gd name="connsiteX3489" fmla="*/ 24894 w 4003589"/>
                <a:gd name="connsiteY3489" fmla="*/ 2690357 h 3670407"/>
                <a:gd name="connsiteX3490" fmla="*/ 26243 w 4003589"/>
                <a:gd name="connsiteY3490" fmla="*/ 2691461 h 3670407"/>
                <a:gd name="connsiteX3491" fmla="*/ 28205 w 4003589"/>
                <a:gd name="connsiteY3491" fmla="*/ 2691828 h 3670407"/>
                <a:gd name="connsiteX3492" fmla="*/ 29554 w 4003589"/>
                <a:gd name="connsiteY3492" fmla="*/ 2691706 h 3670407"/>
                <a:gd name="connsiteX3493" fmla="*/ 31148 w 4003589"/>
                <a:gd name="connsiteY3493" fmla="*/ 2691215 h 3670407"/>
                <a:gd name="connsiteX3494" fmla="*/ 32865 w 4003589"/>
                <a:gd name="connsiteY3494" fmla="*/ 2690479 h 3670407"/>
                <a:gd name="connsiteX3495" fmla="*/ 34704 w 4003589"/>
                <a:gd name="connsiteY3495" fmla="*/ 2689499 h 3670407"/>
                <a:gd name="connsiteX3496" fmla="*/ 39732 w 4003589"/>
                <a:gd name="connsiteY3496" fmla="*/ 2685574 h 3670407"/>
                <a:gd name="connsiteX3497" fmla="*/ 44146 w 4003589"/>
                <a:gd name="connsiteY3497" fmla="*/ 2680792 h 3670407"/>
                <a:gd name="connsiteX3498" fmla="*/ 47457 w 4003589"/>
                <a:gd name="connsiteY3498" fmla="*/ 2675641 h 3670407"/>
                <a:gd name="connsiteX3499" fmla="*/ 49297 w 4003589"/>
                <a:gd name="connsiteY3499" fmla="*/ 2670736 h 3670407"/>
                <a:gd name="connsiteX3500" fmla="*/ 49419 w 4003589"/>
                <a:gd name="connsiteY3500" fmla="*/ 2668161 h 3670407"/>
                <a:gd name="connsiteX3501" fmla="*/ 48806 w 4003589"/>
                <a:gd name="connsiteY3501" fmla="*/ 2666321 h 3670407"/>
                <a:gd name="connsiteX3502" fmla="*/ 47457 w 4003589"/>
                <a:gd name="connsiteY3502" fmla="*/ 2665218 h 3670407"/>
                <a:gd name="connsiteX3503" fmla="*/ 45495 w 4003589"/>
                <a:gd name="connsiteY3503" fmla="*/ 2664850 h 3670407"/>
                <a:gd name="connsiteX3504" fmla="*/ 37770 w 4003589"/>
                <a:gd name="connsiteY3504" fmla="*/ 2708874 h 3670407"/>
                <a:gd name="connsiteX3505" fmla="*/ 36298 w 4003589"/>
                <a:gd name="connsiteY3505" fmla="*/ 2709119 h 3670407"/>
                <a:gd name="connsiteX3506" fmla="*/ 34581 w 4003589"/>
                <a:gd name="connsiteY3506" fmla="*/ 2709610 h 3670407"/>
                <a:gd name="connsiteX3507" fmla="*/ 32742 w 4003589"/>
                <a:gd name="connsiteY3507" fmla="*/ 2710468 h 3670407"/>
                <a:gd name="connsiteX3508" fmla="*/ 30780 w 4003589"/>
                <a:gd name="connsiteY3508" fmla="*/ 2711572 h 3670407"/>
                <a:gd name="connsiteX3509" fmla="*/ 25752 w 4003589"/>
                <a:gd name="connsiteY3509" fmla="*/ 2715496 h 3670407"/>
                <a:gd name="connsiteX3510" fmla="*/ 21337 w 4003589"/>
                <a:gd name="connsiteY3510" fmla="*/ 2720401 h 3670407"/>
                <a:gd name="connsiteX3511" fmla="*/ 18026 w 4003589"/>
                <a:gd name="connsiteY3511" fmla="*/ 2725674 h 3670407"/>
                <a:gd name="connsiteX3512" fmla="*/ 16310 w 4003589"/>
                <a:gd name="connsiteY3512" fmla="*/ 2730579 h 3670407"/>
                <a:gd name="connsiteX3513" fmla="*/ 16310 w 4003589"/>
                <a:gd name="connsiteY3513" fmla="*/ 2733032 h 3670407"/>
                <a:gd name="connsiteX3514" fmla="*/ 17045 w 4003589"/>
                <a:gd name="connsiteY3514" fmla="*/ 2734749 h 3670407"/>
                <a:gd name="connsiteX3515" fmla="*/ 18394 w 4003589"/>
                <a:gd name="connsiteY3515" fmla="*/ 2735852 h 3670407"/>
                <a:gd name="connsiteX3516" fmla="*/ 20356 w 4003589"/>
                <a:gd name="connsiteY3516" fmla="*/ 2736220 h 3670407"/>
                <a:gd name="connsiteX3517" fmla="*/ 21828 w 4003589"/>
                <a:gd name="connsiteY3517" fmla="*/ 2736097 h 3670407"/>
                <a:gd name="connsiteX3518" fmla="*/ 23545 w 4003589"/>
                <a:gd name="connsiteY3518" fmla="*/ 2735607 h 3670407"/>
                <a:gd name="connsiteX3519" fmla="*/ 25384 w 4003589"/>
                <a:gd name="connsiteY3519" fmla="*/ 2734749 h 3670407"/>
                <a:gd name="connsiteX3520" fmla="*/ 27346 w 4003589"/>
                <a:gd name="connsiteY3520" fmla="*/ 2733645 h 3670407"/>
                <a:gd name="connsiteX3521" fmla="*/ 32374 w 4003589"/>
                <a:gd name="connsiteY3521" fmla="*/ 2729598 h 3670407"/>
                <a:gd name="connsiteX3522" fmla="*/ 36789 w 4003589"/>
                <a:gd name="connsiteY3522" fmla="*/ 2724693 h 3670407"/>
                <a:gd name="connsiteX3523" fmla="*/ 40100 w 4003589"/>
                <a:gd name="connsiteY3523" fmla="*/ 2719420 h 3670407"/>
                <a:gd name="connsiteX3524" fmla="*/ 41816 w 4003589"/>
                <a:gd name="connsiteY3524" fmla="*/ 2714515 h 3670407"/>
                <a:gd name="connsiteX3525" fmla="*/ 41816 w 4003589"/>
                <a:gd name="connsiteY3525" fmla="*/ 2712062 h 3670407"/>
                <a:gd name="connsiteX3526" fmla="*/ 41081 w 4003589"/>
                <a:gd name="connsiteY3526" fmla="*/ 2710346 h 3670407"/>
                <a:gd name="connsiteX3527" fmla="*/ 39732 w 4003589"/>
                <a:gd name="connsiteY3527" fmla="*/ 2709242 h 3670407"/>
                <a:gd name="connsiteX3528" fmla="*/ 37770 w 4003589"/>
                <a:gd name="connsiteY3528" fmla="*/ 2708874 h 3670407"/>
                <a:gd name="connsiteX3529" fmla="*/ 2885091 w 4003589"/>
                <a:gd name="connsiteY3529" fmla="*/ 2642286 h 3670407"/>
                <a:gd name="connsiteX3530" fmla="*/ 2880431 w 4003589"/>
                <a:gd name="connsiteY3530" fmla="*/ 2642900 h 3670407"/>
                <a:gd name="connsiteX3531" fmla="*/ 2875526 w 4003589"/>
                <a:gd name="connsiteY3531" fmla="*/ 2644616 h 3670407"/>
                <a:gd name="connsiteX3532" fmla="*/ 2870621 w 4003589"/>
                <a:gd name="connsiteY3532" fmla="*/ 2647314 h 3670407"/>
                <a:gd name="connsiteX3533" fmla="*/ 2865961 w 4003589"/>
                <a:gd name="connsiteY3533" fmla="*/ 2650870 h 3670407"/>
                <a:gd name="connsiteX3534" fmla="*/ 2859953 w 4003589"/>
                <a:gd name="connsiteY3534" fmla="*/ 2657983 h 3670407"/>
                <a:gd name="connsiteX3535" fmla="*/ 2856764 w 4003589"/>
                <a:gd name="connsiteY3535" fmla="*/ 2665463 h 3670407"/>
                <a:gd name="connsiteX3536" fmla="*/ 2856519 w 4003589"/>
                <a:gd name="connsiteY3536" fmla="*/ 2672453 h 3670407"/>
                <a:gd name="connsiteX3537" fmla="*/ 2859339 w 4003589"/>
                <a:gd name="connsiteY3537" fmla="*/ 2677971 h 3670407"/>
                <a:gd name="connsiteX3538" fmla="*/ 2861301 w 4003589"/>
                <a:gd name="connsiteY3538" fmla="*/ 2679443 h 3670407"/>
                <a:gd name="connsiteX3539" fmla="*/ 2863631 w 4003589"/>
                <a:gd name="connsiteY3539" fmla="*/ 2680546 h 3670407"/>
                <a:gd name="connsiteX3540" fmla="*/ 2866206 w 4003589"/>
                <a:gd name="connsiteY3540" fmla="*/ 2681160 h 3670407"/>
                <a:gd name="connsiteX3541" fmla="*/ 2869027 w 4003589"/>
                <a:gd name="connsiteY3541" fmla="*/ 2681282 h 3670407"/>
                <a:gd name="connsiteX3542" fmla="*/ 2873809 w 4003589"/>
                <a:gd name="connsiteY3542" fmla="*/ 2680669 h 3670407"/>
                <a:gd name="connsiteX3543" fmla="*/ 2878715 w 4003589"/>
                <a:gd name="connsiteY3543" fmla="*/ 2678953 h 3670407"/>
                <a:gd name="connsiteX3544" fmla="*/ 2883620 w 4003589"/>
                <a:gd name="connsiteY3544" fmla="*/ 2676255 h 3670407"/>
                <a:gd name="connsiteX3545" fmla="*/ 2888280 w 4003589"/>
                <a:gd name="connsiteY3545" fmla="*/ 2672698 h 3670407"/>
                <a:gd name="connsiteX3546" fmla="*/ 2894289 w 4003589"/>
                <a:gd name="connsiteY3546" fmla="*/ 2665463 h 3670407"/>
                <a:gd name="connsiteX3547" fmla="*/ 2897599 w 4003589"/>
                <a:gd name="connsiteY3547" fmla="*/ 2657983 h 3670407"/>
                <a:gd name="connsiteX3548" fmla="*/ 2897845 w 4003589"/>
                <a:gd name="connsiteY3548" fmla="*/ 2650993 h 3670407"/>
                <a:gd name="connsiteX3549" fmla="*/ 2894902 w 4003589"/>
                <a:gd name="connsiteY3549" fmla="*/ 2645475 h 3670407"/>
                <a:gd name="connsiteX3550" fmla="*/ 2892940 w 4003589"/>
                <a:gd name="connsiteY3550" fmla="*/ 2644003 h 3670407"/>
                <a:gd name="connsiteX3551" fmla="*/ 2890610 w 4003589"/>
                <a:gd name="connsiteY3551" fmla="*/ 2642900 h 3670407"/>
                <a:gd name="connsiteX3552" fmla="*/ 2888034 w 4003589"/>
                <a:gd name="connsiteY3552" fmla="*/ 2642286 h 3670407"/>
                <a:gd name="connsiteX3553" fmla="*/ 2885214 w 4003589"/>
                <a:gd name="connsiteY3553" fmla="*/ 2642164 h 3670407"/>
                <a:gd name="connsiteX3554" fmla="*/ 31638 w 4003589"/>
                <a:gd name="connsiteY3554" fmla="*/ 2752530 h 3670407"/>
                <a:gd name="connsiteX3555" fmla="*/ 30044 w 4003589"/>
                <a:gd name="connsiteY3555" fmla="*/ 2752775 h 3670407"/>
                <a:gd name="connsiteX3556" fmla="*/ 28205 w 4003589"/>
                <a:gd name="connsiteY3556" fmla="*/ 2753266 h 3670407"/>
                <a:gd name="connsiteX3557" fmla="*/ 26243 w 4003589"/>
                <a:gd name="connsiteY3557" fmla="*/ 2754124 h 3670407"/>
                <a:gd name="connsiteX3558" fmla="*/ 24158 w 4003589"/>
                <a:gd name="connsiteY3558" fmla="*/ 2755350 h 3670407"/>
                <a:gd name="connsiteX3559" fmla="*/ 19130 w 4003589"/>
                <a:gd name="connsiteY3559" fmla="*/ 2759520 h 3670407"/>
                <a:gd name="connsiteX3560" fmla="*/ 14838 w 4003589"/>
                <a:gd name="connsiteY3560" fmla="*/ 2764547 h 3670407"/>
                <a:gd name="connsiteX3561" fmla="*/ 11650 w 4003589"/>
                <a:gd name="connsiteY3561" fmla="*/ 2769820 h 3670407"/>
                <a:gd name="connsiteX3562" fmla="*/ 10178 w 4003589"/>
                <a:gd name="connsiteY3562" fmla="*/ 2774726 h 3670407"/>
                <a:gd name="connsiteX3563" fmla="*/ 10178 w 4003589"/>
                <a:gd name="connsiteY3563" fmla="*/ 2777056 h 3670407"/>
                <a:gd name="connsiteX3564" fmla="*/ 10914 w 4003589"/>
                <a:gd name="connsiteY3564" fmla="*/ 2778772 h 3670407"/>
                <a:gd name="connsiteX3565" fmla="*/ 12263 w 4003589"/>
                <a:gd name="connsiteY3565" fmla="*/ 2779753 h 3670407"/>
                <a:gd name="connsiteX3566" fmla="*/ 14102 w 4003589"/>
                <a:gd name="connsiteY3566" fmla="*/ 2780121 h 3670407"/>
                <a:gd name="connsiteX3567" fmla="*/ 15696 w 4003589"/>
                <a:gd name="connsiteY3567" fmla="*/ 2779876 h 3670407"/>
                <a:gd name="connsiteX3568" fmla="*/ 17536 w 4003589"/>
                <a:gd name="connsiteY3568" fmla="*/ 2779385 h 3670407"/>
                <a:gd name="connsiteX3569" fmla="*/ 19498 w 4003589"/>
                <a:gd name="connsiteY3569" fmla="*/ 2778527 h 3670407"/>
                <a:gd name="connsiteX3570" fmla="*/ 21583 w 4003589"/>
                <a:gd name="connsiteY3570" fmla="*/ 2777301 h 3670407"/>
                <a:gd name="connsiteX3571" fmla="*/ 26733 w 4003589"/>
                <a:gd name="connsiteY3571" fmla="*/ 2773132 h 3670407"/>
                <a:gd name="connsiteX3572" fmla="*/ 31148 w 4003589"/>
                <a:gd name="connsiteY3572" fmla="*/ 2768104 h 3670407"/>
                <a:gd name="connsiteX3573" fmla="*/ 34336 w 4003589"/>
                <a:gd name="connsiteY3573" fmla="*/ 2762831 h 3670407"/>
                <a:gd name="connsiteX3574" fmla="*/ 35808 w 4003589"/>
                <a:gd name="connsiteY3574" fmla="*/ 2757925 h 3670407"/>
                <a:gd name="connsiteX3575" fmla="*/ 35808 w 4003589"/>
                <a:gd name="connsiteY3575" fmla="*/ 2755596 h 3670407"/>
                <a:gd name="connsiteX3576" fmla="*/ 35072 w 4003589"/>
                <a:gd name="connsiteY3576" fmla="*/ 2753879 h 3670407"/>
                <a:gd name="connsiteX3577" fmla="*/ 33723 w 4003589"/>
                <a:gd name="connsiteY3577" fmla="*/ 2752898 h 3670407"/>
                <a:gd name="connsiteX3578" fmla="*/ 31884 w 4003589"/>
                <a:gd name="connsiteY3578" fmla="*/ 2752530 h 3670407"/>
                <a:gd name="connsiteX3579" fmla="*/ 2813599 w 4003589"/>
                <a:gd name="connsiteY3579" fmla="*/ 2706053 h 3670407"/>
                <a:gd name="connsiteX3580" fmla="*/ 2809061 w 4003589"/>
                <a:gd name="connsiteY3580" fmla="*/ 2706666 h 3670407"/>
                <a:gd name="connsiteX3581" fmla="*/ 2804402 w 4003589"/>
                <a:gd name="connsiteY3581" fmla="*/ 2708261 h 3670407"/>
                <a:gd name="connsiteX3582" fmla="*/ 2799619 w 4003589"/>
                <a:gd name="connsiteY3582" fmla="*/ 2710713 h 3670407"/>
                <a:gd name="connsiteX3583" fmla="*/ 2795082 w 4003589"/>
                <a:gd name="connsiteY3583" fmla="*/ 2714147 h 3670407"/>
                <a:gd name="connsiteX3584" fmla="*/ 2788828 w 4003589"/>
                <a:gd name="connsiteY3584" fmla="*/ 2721259 h 3670407"/>
                <a:gd name="connsiteX3585" fmla="*/ 2785271 w 4003589"/>
                <a:gd name="connsiteY3585" fmla="*/ 2728740 h 3670407"/>
                <a:gd name="connsiteX3586" fmla="*/ 2784658 w 4003589"/>
                <a:gd name="connsiteY3586" fmla="*/ 2735852 h 3670407"/>
                <a:gd name="connsiteX3587" fmla="*/ 2787233 w 4003589"/>
                <a:gd name="connsiteY3587" fmla="*/ 2741616 h 3670407"/>
                <a:gd name="connsiteX3588" fmla="*/ 2789196 w 4003589"/>
                <a:gd name="connsiteY3588" fmla="*/ 2743333 h 3670407"/>
                <a:gd name="connsiteX3589" fmla="*/ 2791525 w 4003589"/>
                <a:gd name="connsiteY3589" fmla="*/ 2744559 h 3670407"/>
                <a:gd name="connsiteX3590" fmla="*/ 2794223 w 4003589"/>
                <a:gd name="connsiteY3590" fmla="*/ 2745295 h 3670407"/>
                <a:gd name="connsiteX3591" fmla="*/ 2797166 w 4003589"/>
                <a:gd name="connsiteY3591" fmla="*/ 2745540 h 3670407"/>
                <a:gd name="connsiteX3592" fmla="*/ 2801704 w 4003589"/>
                <a:gd name="connsiteY3592" fmla="*/ 2744927 h 3670407"/>
                <a:gd name="connsiteX3593" fmla="*/ 2806486 w 4003589"/>
                <a:gd name="connsiteY3593" fmla="*/ 2743333 h 3670407"/>
                <a:gd name="connsiteX3594" fmla="*/ 2811269 w 4003589"/>
                <a:gd name="connsiteY3594" fmla="*/ 2740880 h 3670407"/>
                <a:gd name="connsiteX3595" fmla="*/ 2815806 w 4003589"/>
                <a:gd name="connsiteY3595" fmla="*/ 2737446 h 3670407"/>
                <a:gd name="connsiteX3596" fmla="*/ 2822060 w 4003589"/>
                <a:gd name="connsiteY3596" fmla="*/ 2730334 h 3670407"/>
                <a:gd name="connsiteX3597" fmla="*/ 2825616 w 4003589"/>
                <a:gd name="connsiteY3597" fmla="*/ 2722854 h 3670407"/>
                <a:gd name="connsiteX3598" fmla="*/ 2826230 w 4003589"/>
                <a:gd name="connsiteY3598" fmla="*/ 2715741 h 3670407"/>
                <a:gd name="connsiteX3599" fmla="*/ 2823654 w 4003589"/>
                <a:gd name="connsiteY3599" fmla="*/ 2709978 h 3670407"/>
                <a:gd name="connsiteX3600" fmla="*/ 2821692 w 4003589"/>
                <a:gd name="connsiteY3600" fmla="*/ 2708261 h 3670407"/>
                <a:gd name="connsiteX3601" fmla="*/ 2819363 w 4003589"/>
                <a:gd name="connsiteY3601" fmla="*/ 2707034 h 3670407"/>
                <a:gd name="connsiteX3602" fmla="*/ 2816665 w 4003589"/>
                <a:gd name="connsiteY3602" fmla="*/ 2706299 h 3670407"/>
                <a:gd name="connsiteX3603" fmla="*/ 2813721 w 4003589"/>
                <a:gd name="connsiteY3603" fmla="*/ 2706053 h 3670407"/>
                <a:gd name="connsiteX3604" fmla="*/ 26978 w 4003589"/>
                <a:gd name="connsiteY3604" fmla="*/ 2795695 h 3670407"/>
                <a:gd name="connsiteX3605" fmla="*/ 25262 w 4003589"/>
                <a:gd name="connsiteY3605" fmla="*/ 2795940 h 3670407"/>
                <a:gd name="connsiteX3606" fmla="*/ 23422 w 4003589"/>
                <a:gd name="connsiteY3606" fmla="*/ 2796554 h 3670407"/>
                <a:gd name="connsiteX3607" fmla="*/ 21337 w 4003589"/>
                <a:gd name="connsiteY3607" fmla="*/ 2797535 h 3670407"/>
                <a:gd name="connsiteX3608" fmla="*/ 19130 w 4003589"/>
                <a:gd name="connsiteY3608" fmla="*/ 2798884 h 3670407"/>
                <a:gd name="connsiteX3609" fmla="*/ 13980 w 4003589"/>
                <a:gd name="connsiteY3609" fmla="*/ 2803175 h 3670407"/>
                <a:gd name="connsiteX3610" fmla="*/ 9688 w 4003589"/>
                <a:gd name="connsiteY3610" fmla="*/ 2808326 h 3670407"/>
                <a:gd name="connsiteX3611" fmla="*/ 6622 w 4003589"/>
                <a:gd name="connsiteY3611" fmla="*/ 2813599 h 3670407"/>
                <a:gd name="connsiteX3612" fmla="*/ 5273 w 4003589"/>
                <a:gd name="connsiteY3612" fmla="*/ 2818504 h 3670407"/>
                <a:gd name="connsiteX3613" fmla="*/ 5273 w 4003589"/>
                <a:gd name="connsiteY3613" fmla="*/ 2820712 h 3670407"/>
                <a:gd name="connsiteX3614" fmla="*/ 6009 w 4003589"/>
                <a:gd name="connsiteY3614" fmla="*/ 2822305 h 3670407"/>
                <a:gd name="connsiteX3615" fmla="*/ 7358 w 4003589"/>
                <a:gd name="connsiteY3615" fmla="*/ 2823287 h 3670407"/>
                <a:gd name="connsiteX3616" fmla="*/ 9197 w 4003589"/>
                <a:gd name="connsiteY3616" fmla="*/ 2823655 h 3670407"/>
                <a:gd name="connsiteX3617" fmla="*/ 10914 w 4003589"/>
                <a:gd name="connsiteY3617" fmla="*/ 2823409 h 3670407"/>
                <a:gd name="connsiteX3618" fmla="*/ 12753 w 4003589"/>
                <a:gd name="connsiteY3618" fmla="*/ 2822796 h 3670407"/>
                <a:gd name="connsiteX3619" fmla="*/ 14838 w 4003589"/>
                <a:gd name="connsiteY3619" fmla="*/ 2821815 h 3670407"/>
                <a:gd name="connsiteX3620" fmla="*/ 17045 w 4003589"/>
                <a:gd name="connsiteY3620" fmla="*/ 2820466 h 3670407"/>
                <a:gd name="connsiteX3621" fmla="*/ 22196 w 4003589"/>
                <a:gd name="connsiteY3621" fmla="*/ 2816174 h 3670407"/>
                <a:gd name="connsiteX3622" fmla="*/ 26488 w 4003589"/>
                <a:gd name="connsiteY3622" fmla="*/ 2811024 h 3670407"/>
                <a:gd name="connsiteX3623" fmla="*/ 29554 w 4003589"/>
                <a:gd name="connsiteY3623" fmla="*/ 2805751 h 3670407"/>
                <a:gd name="connsiteX3624" fmla="*/ 31025 w 4003589"/>
                <a:gd name="connsiteY3624" fmla="*/ 2800845 h 3670407"/>
                <a:gd name="connsiteX3625" fmla="*/ 30902 w 4003589"/>
                <a:gd name="connsiteY3625" fmla="*/ 2798638 h 3670407"/>
                <a:gd name="connsiteX3626" fmla="*/ 30167 w 4003589"/>
                <a:gd name="connsiteY3626" fmla="*/ 2797044 h 3670407"/>
                <a:gd name="connsiteX3627" fmla="*/ 28818 w 4003589"/>
                <a:gd name="connsiteY3627" fmla="*/ 2796063 h 3670407"/>
                <a:gd name="connsiteX3628" fmla="*/ 26978 w 4003589"/>
                <a:gd name="connsiteY3628" fmla="*/ 2795695 h 3670407"/>
                <a:gd name="connsiteX3629" fmla="*/ 2740512 w 4003589"/>
                <a:gd name="connsiteY3629" fmla="*/ 2768594 h 3670407"/>
                <a:gd name="connsiteX3630" fmla="*/ 2736220 w 4003589"/>
                <a:gd name="connsiteY3630" fmla="*/ 2769085 h 3670407"/>
                <a:gd name="connsiteX3631" fmla="*/ 2731683 w 4003589"/>
                <a:gd name="connsiteY3631" fmla="*/ 2770556 h 3670407"/>
                <a:gd name="connsiteX3632" fmla="*/ 2727145 w 4003589"/>
                <a:gd name="connsiteY3632" fmla="*/ 2772886 h 3670407"/>
                <a:gd name="connsiteX3633" fmla="*/ 2722731 w 4003589"/>
                <a:gd name="connsiteY3633" fmla="*/ 2776075 h 3670407"/>
                <a:gd name="connsiteX3634" fmla="*/ 2716354 w 4003589"/>
                <a:gd name="connsiteY3634" fmla="*/ 2783064 h 3670407"/>
                <a:gd name="connsiteX3635" fmla="*/ 2712552 w 4003589"/>
                <a:gd name="connsiteY3635" fmla="*/ 2790545 h 3670407"/>
                <a:gd name="connsiteX3636" fmla="*/ 2711694 w 4003589"/>
                <a:gd name="connsiteY3636" fmla="*/ 2797780 h 3670407"/>
                <a:gd name="connsiteX3637" fmla="*/ 2714024 w 4003589"/>
                <a:gd name="connsiteY3637" fmla="*/ 2803666 h 3670407"/>
                <a:gd name="connsiteX3638" fmla="*/ 2715986 w 4003589"/>
                <a:gd name="connsiteY3638" fmla="*/ 2805628 h 3670407"/>
                <a:gd name="connsiteX3639" fmla="*/ 2718316 w 4003589"/>
                <a:gd name="connsiteY3639" fmla="*/ 2806977 h 3670407"/>
                <a:gd name="connsiteX3640" fmla="*/ 2721014 w 4003589"/>
                <a:gd name="connsiteY3640" fmla="*/ 2807835 h 3670407"/>
                <a:gd name="connsiteX3641" fmla="*/ 2724080 w 4003589"/>
                <a:gd name="connsiteY3641" fmla="*/ 2808081 h 3670407"/>
                <a:gd name="connsiteX3642" fmla="*/ 2728372 w 4003589"/>
                <a:gd name="connsiteY3642" fmla="*/ 2807590 h 3670407"/>
                <a:gd name="connsiteX3643" fmla="*/ 2732909 w 4003589"/>
                <a:gd name="connsiteY3643" fmla="*/ 2806119 h 3670407"/>
                <a:gd name="connsiteX3644" fmla="*/ 2737446 w 4003589"/>
                <a:gd name="connsiteY3644" fmla="*/ 2803789 h 3670407"/>
                <a:gd name="connsiteX3645" fmla="*/ 2741861 w 4003589"/>
                <a:gd name="connsiteY3645" fmla="*/ 2800600 h 3670407"/>
                <a:gd name="connsiteX3646" fmla="*/ 2748360 w 4003589"/>
                <a:gd name="connsiteY3646" fmla="*/ 2793610 h 3670407"/>
                <a:gd name="connsiteX3647" fmla="*/ 2752162 w 4003589"/>
                <a:gd name="connsiteY3647" fmla="*/ 2786007 h 3670407"/>
                <a:gd name="connsiteX3648" fmla="*/ 2753020 w 4003589"/>
                <a:gd name="connsiteY3648" fmla="*/ 2778772 h 3670407"/>
                <a:gd name="connsiteX3649" fmla="*/ 2750690 w 4003589"/>
                <a:gd name="connsiteY3649" fmla="*/ 2772886 h 3670407"/>
                <a:gd name="connsiteX3650" fmla="*/ 2748728 w 4003589"/>
                <a:gd name="connsiteY3650" fmla="*/ 2770924 h 3670407"/>
                <a:gd name="connsiteX3651" fmla="*/ 2746275 w 4003589"/>
                <a:gd name="connsiteY3651" fmla="*/ 2769575 h 3670407"/>
                <a:gd name="connsiteX3652" fmla="*/ 2743578 w 4003589"/>
                <a:gd name="connsiteY3652" fmla="*/ 2768839 h 3670407"/>
                <a:gd name="connsiteX3653" fmla="*/ 2740512 w 4003589"/>
                <a:gd name="connsiteY3653" fmla="*/ 2768594 h 3670407"/>
                <a:gd name="connsiteX3654" fmla="*/ 23913 w 4003589"/>
                <a:gd name="connsiteY3654" fmla="*/ 2838370 h 3670407"/>
                <a:gd name="connsiteX3655" fmla="*/ 22196 w 4003589"/>
                <a:gd name="connsiteY3655" fmla="*/ 2838615 h 3670407"/>
                <a:gd name="connsiteX3656" fmla="*/ 20234 w 4003589"/>
                <a:gd name="connsiteY3656" fmla="*/ 2839228 h 3670407"/>
                <a:gd name="connsiteX3657" fmla="*/ 18026 w 4003589"/>
                <a:gd name="connsiteY3657" fmla="*/ 2840332 h 3670407"/>
                <a:gd name="connsiteX3658" fmla="*/ 15696 w 4003589"/>
                <a:gd name="connsiteY3658" fmla="*/ 2841804 h 3670407"/>
                <a:gd name="connsiteX3659" fmla="*/ 10546 w 4003589"/>
                <a:gd name="connsiteY3659" fmla="*/ 2846218 h 3670407"/>
                <a:gd name="connsiteX3660" fmla="*/ 6254 w 4003589"/>
                <a:gd name="connsiteY3660" fmla="*/ 2851369 h 3670407"/>
                <a:gd name="connsiteX3661" fmla="*/ 3311 w 4003589"/>
                <a:gd name="connsiteY3661" fmla="*/ 2856765 h 3670407"/>
                <a:gd name="connsiteX3662" fmla="*/ 2085 w 4003589"/>
                <a:gd name="connsiteY3662" fmla="*/ 2861547 h 3670407"/>
                <a:gd name="connsiteX3663" fmla="*/ 2207 w 4003589"/>
                <a:gd name="connsiteY3663" fmla="*/ 2863754 h 3670407"/>
                <a:gd name="connsiteX3664" fmla="*/ 2943 w 4003589"/>
                <a:gd name="connsiteY3664" fmla="*/ 2865348 h 3670407"/>
                <a:gd name="connsiteX3665" fmla="*/ 4292 w 4003589"/>
                <a:gd name="connsiteY3665" fmla="*/ 2866330 h 3670407"/>
                <a:gd name="connsiteX3666" fmla="*/ 6131 w 4003589"/>
                <a:gd name="connsiteY3666" fmla="*/ 2866697 h 3670407"/>
                <a:gd name="connsiteX3667" fmla="*/ 7848 w 4003589"/>
                <a:gd name="connsiteY3667" fmla="*/ 2866452 h 3670407"/>
                <a:gd name="connsiteX3668" fmla="*/ 9810 w 4003589"/>
                <a:gd name="connsiteY3668" fmla="*/ 2865839 h 3670407"/>
                <a:gd name="connsiteX3669" fmla="*/ 12018 w 4003589"/>
                <a:gd name="connsiteY3669" fmla="*/ 2864735 h 3670407"/>
                <a:gd name="connsiteX3670" fmla="*/ 14348 w 4003589"/>
                <a:gd name="connsiteY3670" fmla="*/ 2863264 h 3670407"/>
                <a:gd name="connsiteX3671" fmla="*/ 19498 w 4003589"/>
                <a:gd name="connsiteY3671" fmla="*/ 2858849 h 3670407"/>
                <a:gd name="connsiteX3672" fmla="*/ 23790 w 4003589"/>
                <a:gd name="connsiteY3672" fmla="*/ 2853576 h 3670407"/>
                <a:gd name="connsiteX3673" fmla="*/ 26733 w 4003589"/>
                <a:gd name="connsiteY3673" fmla="*/ 2848180 h 3670407"/>
                <a:gd name="connsiteX3674" fmla="*/ 27959 w 4003589"/>
                <a:gd name="connsiteY3674" fmla="*/ 2843398 h 3670407"/>
                <a:gd name="connsiteX3675" fmla="*/ 27837 w 4003589"/>
                <a:gd name="connsiteY3675" fmla="*/ 2841313 h 3670407"/>
                <a:gd name="connsiteX3676" fmla="*/ 27101 w 4003589"/>
                <a:gd name="connsiteY3676" fmla="*/ 2839719 h 3670407"/>
                <a:gd name="connsiteX3677" fmla="*/ 25752 w 4003589"/>
                <a:gd name="connsiteY3677" fmla="*/ 2838738 h 3670407"/>
                <a:gd name="connsiteX3678" fmla="*/ 23913 w 4003589"/>
                <a:gd name="connsiteY3678" fmla="*/ 2838493 h 3670407"/>
                <a:gd name="connsiteX3679" fmla="*/ 2666444 w 4003589"/>
                <a:gd name="connsiteY3679" fmla="*/ 2829418 h 3670407"/>
                <a:gd name="connsiteX3680" fmla="*/ 2662274 w 4003589"/>
                <a:gd name="connsiteY3680" fmla="*/ 2829909 h 3670407"/>
                <a:gd name="connsiteX3681" fmla="*/ 2657860 w 4003589"/>
                <a:gd name="connsiteY3681" fmla="*/ 2831258 h 3670407"/>
                <a:gd name="connsiteX3682" fmla="*/ 2653445 w 4003589"/>
                <a:gd name="connsiteY3682" fmla="*/ 2833465 h 3670407"/>
                <a:gd name="connsiteX3683" fmla="*/ 2649153 w 4003589"/>
                <a:gd name="connsiteY3683" fmla="*/ 2836408 h 3670407"/>
                <a:gd name="connsiteX3684" fmla="*/ 2642654 w 4003589"/>
                <a:gd name="connsiteY3684" fmla="*/ 2843275 h 3670407"/>
                <a:gd name="connsiteX3685" fmla="*/ 2638607 w 4003589"/>
                <a:gd name="connsiteY3685" fmla="*/ 2850756 h 3670407"/>
                <a:gd name="connsiteX3686" fmla="*/ 2637381 w 4003589"/>
                <a:gd name="connsiteY3686" fmla="*/ 2857991 h 3670407"/>
                <a:gd name="connsiteX3687" fmla="*/ 2639343 w 4003589"/>
                <a:gd name="connsiteY3687" fmla="*/ 2864122 h 3670407"/>
                <a:gd name="connsiteX3688" fmla="*/ 2641182 w 4003589"/>
                <a:gd name="connsiteY3688" fmla="*/ 2866207 h 3670407"/>
                <a:gd name="connsiteX3689" fmla="*/ 2643512 w 4003589"/>
                <a:gd name="connsiteY3689" fmla="*/ 2867678 h 3670407"/>
                <a:gd name="connsiteX3690" fmla="*/ 2646333 w 4003589"/>
                <a:gd name="connsiteY3690" fmla="*/ 2868537 h 3670407"/>
                <a:gd name="connsiteX3691" fmla="*/ 2649399 w 4003589"/>
                <a:gd name="connsiteY3691" fmla="*/ 2868782 h 3670407"/>
                <a:gd name="connsiteX3692" fmla="*/ 2653568 w 4003589"/>
                <a:gd name="connsiteY3692" fmla="*/ 2868291 h 3670407"/>
                <a:gd name="connsiteX3693" fmla="*/ 2657983 w 4003589"/>
                <a:gd name="connsiteY3693" fmla="*/ 2866943 h 3670407"/>
                <a:gd name="connsiteX3694" fmla="*/ 2662397 w 4003589"/>
                <a:gd name="connsiteY3694" fmla="*/ 2864735 h 3670407"/>
                <a:gd name="connsiteX3695" fmla="*/ 2666812 w 4003589"/>
                <a:gd name="connsiteY3695" fmla="*/ 2861792 h 3670407"/>
                <a:gd name="connsiteX3696" fmla="*/ 2673434 w 4003589"/>
                <a:gd name="connsiteY3696" fmla="*/ 2854802 h 3670407"/>
                <a:gd name="connsiteX3697" fmla="*/ 2677481 w 4003589"/>
                <a:gd name="connsiteY3697" fmla="*/ 2847199 h 3670407"/>
                <a:gd name="connsiteX3698" fmla="*/ 2678584 w 4003589"/>
                <a:gd name="connsiteY3698" fmla="*/ 2839842 h 3670407"/>
                <a:gd name="connsiteX3699" fmla="*/ 2676499 w 4003589"/>
                <a:gd name="connsiteY3699" fmla="*/ 2833710 h 3670407"/>
                <a:gd name="connsiteX3700" fmla="*/ 2674660 w 4003589"/>
                <a:gd name="connsiteY3700" fmla="*/ 2831625 h 3670407"/>
                <a:gd name="connsiteX3701" fmla="*/ 2672330 w 4003589"/>
                <a:gd name="connsiteY3701" fmla="*/ 2830154 h 3670407"/>
                <a:gd name="connsiteX3702" fmla="*/ 2669510 w 4003589"/>
                <a:gd name="connsiteY3702" fmla="*/ 2829295 h 3670407"/>
                <a:gd name="connsiteX3703" fmla="*/ 2666444 w 4003589"/>
                <a:gd name="connsiteY3703" fmla="*/ 2829050 h 3670407"/>
                <a:gd name="connsiteX3704" fmla="*/ 22318 w 4003589"/>
                <a:gd name="connsiteY3704" fmla="*/ 2880554 h 3670407"/>
                <a:gd name="connsiteX3705" fmla="*/ 20479 w 4003589"/>
                <a:gd name="connsiteY3705" fmla="*/ 2880800 h 3670407"/>
                <a:gd name="connsiteX3706" fmla="*/ 18394 w 4003589"/>
                <a:gd name="connsiteY3706" fmla="*/ 2881535 h 3670407"/>
                <a:gd name="connsiteX3707" fmla="*/ 16064 w 4003589"/>
                <a:gd name="connsiteY3707" fmla="*/ 2882639 h 3670407"/>
                <a:gd name="connsiteX3708" fmla="*/ 13612 w 4003589"/>
                <a:gd name="connsiteY3708" fmla="*/ 2884233 h 3670407"/>
                <a:gd name="connsiteX3709" fmla="*/ 8461 w 4003589"/>
                <a:gd name="connsiteY3709" fmla="*/ 2888771 h 3670407"/>
                <a:gd name="connsiteX3710" fmla="*/ 4169 w 4003589"/>
                <a:gd name="connsiteY3710" fmla="*/ 2894044 h 3670407"/>
                <a:gd name="connsiteX3711" fmla="*/ 1226 w 4003589"/>
                <a:gd name="connsiteY3711" fmla="*/ 2899439 h 3670407"/>
                <a:gd name="connsiteX3712" fmla="*/ 123 w 4003589"/>
                <a:gd name="connsiteY3712" fmla="*/ 2904344 h 3670407"/>
                <a:gd name="connsiteX3713" fmla="*/ 368 w 4003589"/>
                <a:gd name="connsiteY3713" fmla="*/ 2906306 h 3670407"/>
                <a:gd name="connsiteX3714" fmla="*/ 1226 w 4003589"/>
                <a:gd name="connsiteY3714" fmla="*/ 2907778 h 3670407"/>
                <a:gd name="connsiteX3715" fmla="*/ 2575 w 4003589"/>
                <a:gd name="connsiteY3715" fmla="*/ 2908636 h 3670407"/>
                <a:gd name="connsiteX3716" fmla="*/ 4292 w 4003589"/>
                <a:gd name="connsiteY3716" fmla="*/ 2908882 h 3670407"/>
                <a:gd name="connsiteX3717" fmla="*/ 6131 w 4003589"/>
                <a:gd name="connsiteY3717" fmla="*/ 2908636 h 3670407"/>
                <a:gd name="connsiteX3718" fmla="*/ 8216 w 4003589"/>
                <a:gd name="connsiteY3718" fmla="*/ 2907901 h 3670407"/>
                <a:gd name="connsiteX3719" fmla="*/ 10546 w 4003589"/>
                <a:gd name="connsiteY3719" fmla="*/ 2906797 h 3670407"/>
                <a:gd name="connsiteX3720" fmla="*/ 12999 w 4003589"/>
                <a:gd name="connsiteY3720" fmla="*/ 2905203 h 3670407"/>
                <a:gd name="connsiteX3721" fmla="*/ 18149 w 4003589"/>
                <a:gd name="connsiteY3721" fmla="*/ 2900666 h 3670407"/>
                <a:gd name="connsiteX3722" fmla="*/ 22318 w 4003589"/>
                <a:gd name="connsiteY3722" fmla="*/ 2895393 h 3670407"/>
                <a:gd name="connsiteX3723" fmla="*/ 25262 w 4003589"/>
                <a:gd name="connsiteY3723" fmla="*/ 2889997 h 3670407"/>
                <a:gd name="connsiteX3724" fmla="*/ 26365 w 4003589"/>
                <a:gd name="connsiteY3724" fmla="*/ 2885092 h 3670407"/>
                <a:gd name="connsiteX3725" fmla="*/ 26120 w 4003589"/>
                <a:gd name="connsiteY3725" fmla="*/ 2883007 h 3670407"/>
                <a:gd name="connsiteX3726" fmla="*/ 25262 w 4003589"/>
                <a:gd name="connsiteY3726" fmla="*/ 2881535 h 3670407"/>
                <a:gd name="connsiteX3727" fmla="*/ 23913 w 4003589"/>
                <a:gd name="connsiteY3727" fmla="*/ 2880677 h 3670407"/>
                <a:gd name="connsiteX3728" fmla="*/ 22196 w 4003589"/>
                <a:gd name="connsiteY3728" fmla="*/ 2880432 h 3670407"/>
                <a:gd name="connsiteX3729" fmla="*/ 2591395 w 4003589"/>
                <a:gd name="connsiteY3729" fmla="*/ 2888771 h 3670407"/>
                <a:gd name="connsiteX3730" fmla="*/ 2587471 w 4003589"/>
                <a:gd name="connsiteY3730" fmla="*/ 2889138 h 3670407"/>
                <a:gd name="connsiteX3731" fmla="*/ 2583302 w 4003589"/>
                <a:gd name="connsiteY3731" fmla="*/ 2890365 h 3670407"/>
                <a:gd name="connsiteX3732" fmla="*/ 2579010 w 4003589"/>
                <a:gd name="connsiteY3732" fmla="*/ 2892327 h 3670407"/>
                <a:gd name="connsiteX3733" fmla="*/ 2574840 w 4003589"/>
                <a:gd name="connsiteY3733" fmla="*/ 2895147 h 3670407"/>
                <a:gd name="connsiteX3734" fmla="*/ 2568096 w 4003589"/>
                <a:gd name="connsiteY3734" fmla="*/ 2901892 h 3670407"/>
                <a:gd name="connsiteX3735" fmla="*/ 2563803 w 4003589"/>
                <a:gd name="connsiteY3735" fmla="*/ 2909372 h 3670407"/>
                <a:gd name="connsiteX3736" fmla="*/ 2562332 w 4003589"/>
                <a:gd name="connsiteY3736" fmla="*/ 2916730 h 3670407"/>
                <a:gd name="connsiteX3737" fmla="*/ 2563926 w 4003589"/>
                <a:gd name="connsiteY3737" fmla="*/ 2923107 h 3670407"/>
                <a:gd name="connsiteX3738" fmla="*/ 2565766 w 4003589"/>
                <a:gd name="connsiteY3738" fmla="*/ 2925436 h 3670407"/>
                <a:gd name="connsiteX3739" fmla="*/ 2568218 w 4003589"/>
                <a:gd name="connsiteY3739" fmla="*/ 2927031 h 3670407"/>
                <a:gd name="connsiteX3740" fmla="*/ 2571039 w 4003589"/>
                <a:gd name="connsiteY3740" fmla="*/ 2928012 h 3670407"/>
                <a:gd name="connsiteX3741" fmla="*/ 2574227 w 4003589"/>
                <a:gd name="connsiteY3741" fmla="*/ 2928380 h 3670407"/>
                <a:gd name="connsiteX3742" fmla="*/ 2578274 w 4003589"/>
                <a:gd name="connsiteY3742" fmla="*/ 2928012 h 3670407"/>
                <a:gd name="connsiteX3743" fmla="*/ 2582443 w 4003589"/>
                <a:gd name="connsiteY3743" fmla="*/ 2926786 h 3670407"/>
                <a:gd name="connsiteX3744" fmla="*/ 2586735 w 4003589"/>
                <a:gd name="connsiteY3744" fmla="*/ 2924823 h 3670407"/>
                <a:gd name="connsiteX3745" fmla="*/ 2591027 w 4003589"/>
                <a:gd name="connsiteY3745" fmla="*/ 2922003 h 3670407"/>
                <a:gd name="connsiteX3746" fmla="*/ 2597772 w 4003589"/>
                <a:gd name="connsiteY3746" fmla="*/ 2915258 h 3670407"/>
                <a:gd name="connsiteX3747" fmla="*/ 2602064 w 4003589"/>
                <a:gd name="connsiteY3747" fmla="*/ 2907778 h 3670407"/>
                <a:gd name="connsiteX3748" fmla="*/ 2603535 w 4003589"/>
                <a:gd name="connsiteY3748" fmla="*/ 2900420 h 3670407"/>
                <a:gd name="connsiteX3749" fmla="*/ 2601818 w 4003589"/>
                <a:gd name="connsiteY3749" fmla="*/ 2894044 h 3670407"/>
                <a:gd name="connsiteX3750" fmla="*/ 2599979 w 4003589"/>
                <a:gd name="connsiteY3750" fmla="*/ 2891714 h 3670407"/>
                <a:gd name="connsiteX3751" fmla="*/ 2597526 w 4003589"/>
                <a:gd name="connsiteY3751" fmla="*/ 2890119 h 3670407"/>
                <a:gd name="connsiteX3752" fmla="*/ 2594706 w 4003589"/>
                <a:gd name="connsiteY3752" fmla="*/ 2889138 h 3670407"/>
                <a:gd name="connsiteX3753" fmla="*/ 2591518 w 4003589"/>
                <a:gd name="connsiteY3753" fmla="*/ 2888771 h 3670407"/>
                <a:gd name="connsiteX3754" fmla="*/ 22318 w 4003589"/>
                <a:gd name="connsiteY3754" fmla="*/ 2922248 h 3670407"/>
                <a:gd name="connsiteX3755" fmla="*/ 20356 w 4003589"/>
                <a:gd name="connsiteY3755" fmla="*/ 2922494 h 3670407"/>
                <a:gd name="connsiteX3756" fmla="*/ 18149 w 4003589"/>
                <a:gd name="connsiteY3756" fmla="*/ 2923229 h 3670407"/>
                <a:gd name="connsiteX3757" fmla="*/ 15696 w 4003589"/>
                <a:gd name="connsiteY3757" fmla="*/ 2924456 h 3670407"/>
                <a:gd name="connsiteX3758" fmla="*/ 13121 w 4003589"/>
                <a:gd name="connsiteY3758" fmla="*/ 2926172 h 3670407"/>
                <a:gd name="connsiteX3759" fmla="*/ 7971 w 4003589"/>
                <a:gd name="connsiteY3759" fmla="*/ 2930832 h 3670407"/>
                <a:gd name="connsiteX3760" fmla="*/ 3801 w 4003589"/>
                <a:gd name="connsiteY3760" fmla="*/ 2936228 h 3670407"/>
                <a:gd name="connsiteX3761" fmla="*/ 981 w 4003589"/>
                <a:gd name="connsiteY3761" fmla="*/ 2941624 h 3670407"/>
                <a:gd name="connsiteX3762" fmla="*/ 0 w 4003589"/>
                <a:gd name="connsiteY3762" fmla="*/ 2946529 h 3670407"/>
                <a:gd name="connsiteX3763" fmla="*/ 368 w 4003589"/>
                <a:gd name="connsiteY3763" fmla="*/ 2948491 h 3670407"/>
                <a:gd name="connsiteX3764" fmla="*/ 1226 w 4003589"/>
                <a:gd name="connsiteY3764" fmla="*/ 2949840 h 3670407"/>
                <a:gd name="connsiteX3765" fmla="*/ 2575 w 4003589"/>
                <a:gd name="connsiteY3765" fmla="*/ 2950698 h 3670407"/>
                <a:gd name="connsiteX3766" fmla="*/ 4292 w 4003589"/>
                <a:gd name="connsiteY3766" fmla="*/ 2950944 h 3670407"/>
                <a:gd name="connsiteX3767" fmla="*/ 6254 w 4003589"/>
                <a:gd name="connsiteY3767" fmla="*/ 2950698 h 3670407"/>
                <a:gd name="connsiteX3768" fmla="*/ 8461 w 4003589"/>
                <a:gd name="connsiteY3768" fmla="*/ 2949962 h 3670407"/>
                <a:gd name="connsiteX3769" fmla="*/ 10914 w 4003589"/>
                <a:gd name="connsiteY3769" fmla="*/ 2948736 h 3670407"/>
                <a:gd name="connsiteX3770" fmla="*/ 13489 w 4003589"/>
                <a:gd name="connsiteY3770" fmla="*/ 2947019 h 3670407"/>
                <a:gd name="connsiteX3771" fmla="*/ 18640 w 4003589"/>
                <a:gd name="connsiteY3771" fmla="*/ 2942359 h 3670407"/>
                <a:gd name="connsiteX3772" fmla="*/ 22809 w 4003589"/>
                <a:gd name="connsiteY3772" fmla="*/ 2936964 h 3670407"/>
                <a:gd name="connsiteX3773" fmla="*/ 25629 w 4003589"/>
                <a:gd name="connsiteY3773" fmla="*/ 2931568 h 3670407"/>
                <a:gd name="connsiteX3774" fmla="*/ 26610 w 4003589"/>
                <a:gd name="connsiteY3774" fmla="*/ 2926663 h 3670407"/>
                <a:gd name="connsiteX3775" fmla="*/ 26243 w 4003589"/>
                <a:gd name="connsiteY3775" fmla="*/ 2924701 h 3670407"/>
                <a:gd name="connsiteX3776" fmla="*/ 25384 w 4003589"/>
                <a:gd name="connsiteY3776" fmla="*/ 2923352 h 3670407"/>
                <a:gd name="connsiteX3777" fmla="*/ 24035 w 4003589"/>
                <a:gd name="connsiteY3777" fmla="*/ 2922494 h 3670407"/>
                <a:gd name="connsiteX3778" fmla="*/ 22318 w 4003589"/>
                <a:gd name="connsiteY3778" fmla="*/ 2922248 h 3670407"/>
                <a:gd name="connsiteX3779" fmla="*/ 2515610 w 4003589"/>
                <a:gd name="connsiteY3779" fmla="*/ 2946161 h 3670407"/>
                <a:gd name="connsiteX3780" fmla="*/ 2511809 w 4003589"/>
                <a:gd name="connsiteY3780" fmla="*/ 2946529 h 3670407"/>
                <a:gd name="connsiteX3781" fmla="*/ 2507762 w 4003589"/>
                <a:gd name="connsiteY3781" fmla="*/ 2947632 h 3670407"/>
                <a:gd name="connsiteX3782" fmla="*/ 2503715 w 4003589"/>
                <a:gd name="connsiteY3782" fmla="*/ 2949472 h 3670407"/>
                <a:gd name="connsiteX3783" fmla="*/ 2499669 w 4003589"/>
                <a:gd name="connsiteY3783" fmla="*/ 2952047 h 3670407"/>
                <a:gd name="connsiteX3784" fmla="*/ 2492802 w 4003589"/>
                <a:gd name="connsiteY3784" fmla="*/ 2958669 h 3670407"/>
                <a:gd name="connsiteX3785" fmla="*/ 2488264 w 4003589"/>
                <a:gd name="connsiteY3785" fmla="*/ 2966149 h 3670407"/>
                <a:gd name="connsiteX3786" fmla="*/ 2486425 w 4003589"/>
                <a:gd name="connsiteY3786" fmla="*/ 2973630 h 3670407"/>
                <a:gd name="connsiteX3787" fmla="*/ 2487651 w 4003589"/>
                <a:gd name="connsiteY3787" fmla="*/ 2980252 h 3670407"/>
                <a:gd name="connsiteX3788" fmla="*/ 2489490 w 4003589"/>
                <a:gd name="connsiteY3788" fmla="*/ 2982704 h 3670407"/>
                <a:gd name="connsiteX3789" fmla="*/ 2491943 w 4003589"/>
                <a:gd name="connsiteY3789" fmla="*/ 2984544 h 3670407"/>
                <a:gd name="connsiteX3790" fmla="*/ 2494886 w 4003589"/>
                <a:gd name="connsiteY3790" fmla="*/ 2985647 h 3670407"/>
                <a:gd name="connsiteX3791" fmla="*/ 2498197 w 4003589"/>
                <a:gd name="connsiteY3791" fmla="*/ 2986015 h 3670407"/>
                <a:gd name="connsiteX3792" fmla="*/ 2501999 w 4003589"/>
                <a:gd name="connsiteY3792" fmla="*/ 2985647 h 3670407"/>
                <a:gd name="connsiteX3793" fmla="*/ 2506045 w 4003589"/>
                <a:gd name="connsiteY3793" fmla="*/ 2984544 h 3670407"/>
                <a:gd name="connsiteX3794" fmla="*/ 2510092 w 4003589"/>
                <a:gd name="connsiteY3794" fmla="*/ 2982704 h 3670407"/>
                <a:gd name="connsiteX3795" fmla="*/ 2514139 w 4003589"/>
                <a:gd name="connsiteY3795" fmla="*/ 2980129 h 3670407"/>
                <a:gd name="connsiteX3796" fmla="*/ 2521006 w 4003589"/>
                <a:gd name="connsiteY3796" fmla="*/ 2973507 h 3670407"/>
                <a:gd name="connsiteX3797" fmla="*/ 2525543 w 4003589"/>
                <a:gd name="connsiteY3797" fmla="*/ 2965904 h 3670407"/>
                <a:gd name="connsiteX3798" fmla="*/ 2527383 w 4003589"/>
                <a:gd name="connsiteY3798" fmla="*/ 2958424 h 3670407"/>
                <a:gd name="connsiteX3799" fmla="*/ 2526034 w 4003589"/>
                <a:gd name="connsiteY3799" fmla="*/ 2951802 h 3670407"/>
                <a:gd name="connsiteX3800" fmla="*/ 2524195 w 4003589"/>
                <a:gd name="connsiteY3800" fmla="*/ 2949349 h 3670407"/>
                <a:gd name="connsiteX3801" fmla="*/ 2521742 w 4003589"/>
                <a:gd name="connsiteY3801" fmla="*/ 2947510 h 3670407"/>
                <a:gd name="connsiteX3802" fmla="*/ 2518799 w 4003589"/>
                <a:gd name="connsiteY3802" fmla="*/ 2946406 h 3670407"/>
                <a:gd name="connsiteX3803" fmla="*/ 2515488 w 4003589"/>
                <a:gd name="connsiteY3803" fmla="*/ 2946038 h 3670407"/>
                <a:gd name="connsiteX3804" fmla="*/ 24158 w 4003589"/>
                <a:gd name="connsiteY3804" fmla="*/ 2963329 h 3670407"/>
                <a:gd name="connsiteX3805" fmla="*/ 22073 w 4003589"/>
                <a:gd name="connsiteY3805" fmla="*/ 2963574 h 3670407"/>
                <a:gd name="connsiteX3806" fmla="*/ 19743 w 4003589"/>
                <a:gd name="connsiteY3806" fmla="*/ 2964433 h 3670407"/>
                <a:gd name="connsiteX3807" fmla="*/ 17168 w 4003589"/>
                <a:gd name="connsiteY3807" fmla="*/ 2965782 h 3670407"/>
                <a:gd name="connsiteX3808" fmla="*/ 14470 w 4003589"/>
                <a:gd name="connsiteY3808" fmla="*/ 2967621 h 3670407"/>
                <a:gd name="connsiteX3809" fmla="*/ 9320 w 4003589"/>
                <a:gd name="connsiteY3809" fmla="*/ 2972404 h 3670407"/>
                <a:gd name="connsiteX3810" fmla="*/ 5150 w 4003589"/>
                <a:gd name="connsiteY3810" fmla="*/ 2977922 h 3670407"/>
                <a:gd name="connsiteX3811" fmla="*/ 2453 w 4003589"/>
                <a:gd name="connsiteY3811" fmla="*/ 2983317 h 3670407"/>
                <a:gd name="connsiteX3812" fmla="*/ 1594 w 4003589"/>
                <a:gd name="connsiteY3812" fmla="*/ 2988100 h 3670407"/>
                <a:gd name="connsiteX3813" fmla="*/ 1594 w 4003589"/>
                <a:gd name="connsiteY3813" fmla="*/ 2988100 h 3670407"/>
                <a:gd name="connsiteX3814" fmla="*/ 1962 w 4003589"/>
                <a:gd name="connsiteY3814" fmla="*/ 2989939 h 3670407"/>
                <a:gd name="connsiteX3815" fmla="*/ 2820 w 4003589"/>
                <a:gd name="connsiteY3815" fmla="*/ 2991288 h 3670407"/>
                <a:gd name="connsiteX3816" fmla="*/ 4047 w 4003589"/>
                <a:gd name="connsiteY3816" fmla="*/ 2992024 h 3670407"/>
                <a:gd name="connsiteX3817" fmla="*/ 5641 w 4003589"/>
                <a:gd name="connsiteY3817" fmla="*/ 2992269 h 3670407"/>
                <a:gd name="connsiteX3818" fmla="*/ 7726 w 4003589"/>
                <a:gd name="connsiteY3818" fmla="*/ 2992024 h 3670407"/>
                <a:gd name="connsiteX3819" fmla="*/ 10056 w 4003589"/>
                <a:gd name="connsiteY3819" fmla="*/ 2991288 h 3670407"/>
                <a:gd name="connsiteX3820" fmla="*/ 12631 w 4003589"/>
                <a:gd name="connsiteY3820" fmla="*/ 2989939 h 3670407"/>
                <a:gd name="connsiteX3821" fmla="*/ 15329 w 4003589"/>
                <a:gd name="connsiteY3821" fmla="*/ 2988100 h 3670407"/>
                <a:gd name="connsiteX3822" fmla="*/ 20479 w 4003589"/>
                <a:gd name="connsiteY3822" fmla="*/ 2983195 h 3670407"/>
                <a:gd name="connsiteX3823" fmla="*/ 24648 w 4003589"/>
                <a:gd name="connsiteY3823" fmla="*/ 2977677 h 3670407"/>
                <a:gd name="connsiteX3824" fmla="*/ 27346 w 4003589"/>
                <a:gd name="connsiteY3824" fmla="*/ 2972158 h 3670407"/>
                <a:gd name="connsiteX3825" fmla="*/ 28082 w 4003589"/>
                <a:gd name="connsiteY3825" fmla="*/ 2967376 h 3670407"/>
                <a:gd name="connsiteX3826" fmla="*/ 27714 w 4003589"/>
                <a:gd name="connsiteY3826" fmla="*/ 2965536 h 3670407"/>
                <a:gd name="connsiteX3827" fmla="*/ 26856 w 4003589"/>
                <a:gd name="connsiteY3827" fmla="*/ 2964187 h 3670407"/>
                <a:gd name="connsiteX3828" fmla="*/ 25629 w 4003589"/>
                <a:gd name="connsiteY3828" fmla="*/ 2963452 h 3670407"/>
                <a:gd name="connsiteX3829" fmla="*/ 23913 w 4003589"/>
                <a:gd name="connsiteY3829" fmla="*/ 2963206 h 3670407"/>
                <a:gd name="connsiteX3830" fmla="*/ 2438845 w 4003589"/>
                <a:gd name="connsiteY3830" fmla="*/ 3001834 h 3670407"/>
                <a:gd name="connsiteX3831" fmla="*/ 2435289 w 4003589"/>
                <a:gd name="connsiteY3831" fmla="*/ 3002080 h 3670407"/>
                <a:gd name="connsiteX3832" fmla="*/ 2431487 w 4003589"/>
                <a:gd name="connsiteY3832" fmla="*/ 3003061 h 3670407"/>
                <a:gd name="connsiteX3833" fmla="*/ 2427563 w 4003589"/>
                <a:gd name="connsiteY3833" fmla="*/ 3004777 h 3670407"/>
                <a:gd name="connsiteX3834" fmla="*/ 2423639 w 4003589"/>
                <a:gd name="connsiteY3834" fmla="*/ 3007230 h 3670407"/>
                <a:gd name="connsiteX3835" fmla="*/ 2416649 w 4003589"/>
                <a:gd name="connsiteY3835" fmla="*/ 3013729 h 3670407"/>
                <a:gd name="connsiteX3836" fmla="*/ 2411866 w 4003589"/>
                <a:gd name="connsiteY3836" fmla="*/ 3021210 h 3670407"/>
                <a:gd name="connsiteX3837" fmla="*/ 2409782 w 4003589"/>
                <a:gd name="connsiteY3837" fmla="*/ 3028813 h 3670407"/>
                <a:gd name="connsiteX3838" fmla="*/ 2410763 w 4003589"/>
                <a:gd name="connsiteY3838" fmla="*/ 3035680 h 3670407"/>
                <a:gd name="connsiteX3839" fmla="*/ 2412479 w 4003589"/>
                <a:gd name="connsiteY3839" fmla="*/ 3038378 h 3670407"/>
                <a:gd name="connsiteX3840" fmla="*/ 2414932 w 4003589"/>
                <a:gd name="connsiteY3840" fmla="*/ 3040340 h 3670407"/>
                <a:gd name="connsiteX3841" fmla="*/ 2417875 w 4003589"/>
                <a:gd name="connsiteY3841" fmla="*/ 3041566 h 3670407"/>
                <a:gd name="connsiteX3842" fmla="*/ 2421309 w 4003589"/>
                <a:gd name="connsiteY3842" fmla="*/ 3042057 h 3670407"/>
                <a:gd name="connsiteX3843" fmla="*/ 2424865 w 4003589"/>
                <a:gd name="connsiteY3843" fmla="*/ 3041812 h 3670407"/>
                <a:gd name="connsiteX3844" fmla="*/ 2428666 w 4003589"/>
                <a:gd name="connsiteY3844" fmla="*/ 3040830 h 3670407"/>
                <a:gd name="connsiteX3845" fmla="*/ 2432591 w 4003589"/>
                <a:gd name="connsiteY3845" fmla="*/ 3039114 h 3670407"/>
                <a:gd name="connsiteX3846" fmla="*/ 2436515 w 4003589"/>
                <a:gd name="connsiteY3846" fmla="*/ 3036784 h 3670407"/>
                <a:gd name="connsiteX3847" fmla="*/ 2443504 w 4003589"/>
                <a:gd name="connsiteY3847" fmla="*/ 3030284 h 3670407"/>
                <a:gd name="connsiteX3848" fmla="*/ 2448287 w 4003589"/>
                <a:gd name="connsiteY3848" fmla="*/ 3022804 h 3670407"/>
                <a:gd name="connsiteX3849" fmla="*/ 2450372 w 4003589"/>
                <a:gd name="connsiteY3849" fmla="*/ 3015201 h 3670407"/>
                <a:gd name="connsiteX3850" fmla="*/ 2449391 w 4003589"/>
                <a:gd name="connsiteY3850" fmla="*/ 3008457 h 3670407"/>
                <a:gd name="connsiteX3851" fmla="*/ 2447551 w 4003589"/>
                <a:gd name="connsiteY3851" fmla="*/ 3005759 h 3670407"/>
                <a:gd name="connsiteX3852" fmla="*/ 2445099 w 4003589"/>
                <a:gd name="connsiteY3852" fmla="*/ 3003797 h 3670407"/>
                <a:gd name="connsiteX3853" fmla="*/ 2442156 w 4003589"/>
                <a:gd name="connsiteY3853" fmla="*/ 3002570 h 3670407"/>
                <a:gd name="connsiteX3854" fmla="*/ 2438722 w 4003589"/>
                <a:gd name="connsiteY3854" fmla="*/ 3002080 h 3670407"/>
                <a:gd name="connsiteX3855" fmla="*/ 27469 w 4003589"/>
                <a:gd name="connsiteY3855" fmla="*/ 3003797 h 3670407"/>
                <a:gd name="connsiteX3856" fmla="*/ 25262 w 4003589"/>
                <a:gd name="connsiteY3856" fmla="*/ 3004042 h 3670407"/>
                <a:gd name="connsiteX3857" fmla="*/ 22809 w 4003589"/>
                <a:gd name="connsiteY3857" fmla="*/ 3004900 h 3670407"/>
                <a:gd name="connsiteX3858" fmla="*/ 20111 w 4003589"/>
                <a:gd name="connsiteY3858" fmla="*/ 3006372 h 3670407"/>
                <a:gd name="connsiteX3859" fmla="*/ 17291 w 4003589"/>
                <a:gd name="connsiteY3859" fmla="*/ 3008457 h 3670407"/>
                <a:gd name="connsiteX3860" fmla="*/ 12140 w 4003589"/>
                <a:gd name="connsiteY3860" fmla="*/ 3013362 h 3670407"/>
                <a:gd name="connsiteX3861" fmla="*/ 8093 w 4003589"/>
                <a:gd name="connsiteY3861" fmla="*/ 3018880 h 3670407"/>
                <a:gd name="connsiteX3862" fmla="*/ 5518 w 4003589"/>
                <a:gd name="connsiteY3862" fmla="*/ 3024398 h 3670407"/>
                <a:gd name="connsiteX3863" fmla="*/ 4905 w 4003589"/>
                <a:gd name="connsiteY3863" fmla="*/ 3029181 h 3670407"/>
                <a:gd name="connsiteX3864" fmla="*/ 5396 w 4003589"/>
                <a:gd name="connsiteY3864" fmla="*/ 3030897 h 3670407"/>
                <a:gd name="connsiteX3865" fmla="*/ 6254 w 4003589"/>
                <a:gd name="connsiteY3865" fmla="*/ 3032124 h 3670407"/>
                <a:gd name="connsiteX3866" fmla="*/ 7480 w 4003589"/>
                <a:gd name="connsiteY3866" fmla="*/ 3032860 h 3670407"/>
                <a:gd name="connsiteX3867" fmla="*/ 9075 w 4003589"/>
                <a:gd name="connsiteY3867" fmla="*/ 3033105 h 3670407"/>
                <a:gd name="connsiteX3868" fmla="*/ 11282 w 4003589"/>
                <a:gd name="connsiteY3868" fmla="*/ 3032860 h 3670407"/>
                <a:gd name="connsiteX3869" fmla="*/ 13734 w 4003589"/>
                <a:gd name="connsiteY3869" fmla="*/ 3032001 h 3670407"/>
                <a:gd name="connsiteX3870" fmla="*/ 16432 w 4003589"/>
                <a:gd name="connsiteY3870" fmla="*/ 3030530 h 3670407"/>
                <a:gd name="connsiteX3871" fmla="*/ 19375 w 4003589"/>
                <a:gd name="connsiteY3871" fmla="*/ 3028445 h 3670407"/>
                <a:gd name="connsiteX3872" fmla="*/ 24526 w 4003589"/>
                <a:gd name="connsiteY3872" fmla="*/ 3023540 h 3670407"/>
                <a:gd name="connsiteX3873" fmla="*/ 28572 w 4003589"/>
                <a:gd name="connsiteY3873" fmla="*/ 3018022 h 3670407"/>
                <a:gd name="connsiteX3874" fmla="*/ 31148 w 4003589"/>
                <a:gd name="connsiteY3874" fmla="*/ 3012503 h 3670407"/>
                <a:gd name="connsiteX3875" fmla="*/ 31761 w 4003589"/>
                <a:gd name="connsiteY3875" fmla="*/ 3007721 h 3670407"/>
                <a:gd name="connsiteX3876" fmla="*/ 31393 w 4003589"/>
                <a:gd name="connsiteY3876" fmla="*/ 3006004 h 3670407"/>
                <a:gd name="connsiteX3877" fmla="*/ 30535 w 4003589"/>
                <a:gd name="connsiteY3877" fmla="*/ 3004777 h 3670407"/>
                <a:gd name="connsiteX3878" fmla="*/ 29308 w 4003589"/>
                <a:gd name="connsiteY3878" fmla="*/ 3004042 h 3670407"/>
                <a:gd name="connsiteX3879" fmla="*/ 27714 w 4003589"/>
                <a:gd name="connsiteY3879" fmla="*/ 3003797 h 3670407"/>
                <a:gd name="connsiteX3880" fmla="*/ 2361711 w 4003589"/>
                <a:gd name="connsiteY3880" fmla="*/ 3055546 h 3670407"/>
                <a:gd name="connsiteX3881" fmla="*/ 2358278 w 4003589"/>
                <a:gd name="connsiteY3881" fmla="*/ 3055791 h 3670407"/>
                <a:gd name="connsiteX3882" fmla="*/ 2354721 w 4003589"/>
                <a:gd name="connsiteY3882" fmla="*/ 3056650 h 3670407"/>
                <a:gd name="connsiteX3883" fmla="*/ 2351043 w 4003589"/>
                <a:gd name="connsiteY3883" fmla="*/ 3058244 h 3670407"/>
                <a:gd name="connsiteX3884" fmla="*/ 2347241 w 4003589"/>
                <a:gd name="connsiteY3884" fmla="*/ 3060451 h 3670407"/>
                <a:gd name="connsiteX3885" fmla="*/ 2340128 w 4003589"/>
                <a:gd name="connsiteY3885" fmla="*/ 3066705 h 3670407"/>
                <a:gd name="connsiteX3886" fmla="*/ 2335223 w 4003589"/>
                <a:gd name="connsiteY3886" fmla="*/ 3074063 h 3670407"/>
                <a:gd name="connsiteX3887" fmla="*/ 2332893 w 4003589"/>
                <a:gd name="connsiteY3887" fmla="*/ 3081666 h 3670407"/>
                <a:gd name="connsiteX3888" fmla="*/ 2333629 w 4003589"/>
                <a:gd name="connsiteY3888" fmla="*/ 3088533 h 3670407"/>
                <a:gd name="connsiteX3889" fmla="*/ 2335223 w 4003589"/>
                <a:gd name="connsiteY3889" fmla="*/ 3091476 h 3670407"/>
                <a:gd name="connsiteX3890" fmla="*/ 2337553 w 4003589"/>
                <a:gd name="connsiteY3890" fmla="*/ 3093561 h 3670407"/>
                <a:gd name="connsiteX3891" fmla="*/ 2340496 w 4003589"/>
                <a:gd name="connsiteY3891" fmla="*/ 3094910 h 3670407"/>
                <a:gd name="connsiteX3892" fmla="*/ 2343930 w 4003589"/>
                <a:gd name="connsiteY3892" fmla="*/ 3095400 h 3670407"/>
                <a:gd name="connsiteX3893" fmla="*/ 2347363 w 4003589"/>
                <a:gd name="connsiteY3893" fmla="*/ 3095155 h 3670407"/>
                <a:gd name="connsiteX3894" fmla="*/ 2350920 w 4003589"/>
                <a:gd name="connsiteY3894" fmla="*/ 3094297 h 3670407"/>
                <a:gd name="connsiteX3895" fmla="*/ 2354598 w 4003589"/>
                <a:gd name="connsiteY3895" fmla="*/ 3092703 h 3670407"/>
                <a:gd name="connsiteX3896" fmla="*/ 2358400 w 4003589"/>
                <a:gd name="connsiteY3896" fmla="*/ 3090495 h 3670407"/>
                <a:gd name="connsiteX3897" fmla="*/ 2365513 w 4003589"/>
                <a:gd name="connsiteY3897" fmla="*/ 3084118 h 3670407"/>
                <a:gd name="connsiteX3898" fmla="*/ 2370418 w 4003589"/>
                <a:gd name="connsiteY3898" fmla="*/ 3076638 h 3670407"/>
                <a:gd name="connsiteX3899" fmla="*/ 2372748 w 4003589"/>
                <a:gd name="connsiteY3899" fmla="*/ 3069035 h 3670407"/>
                <a:gd name="connsiteX3900" fmla="*/ 2372012 w 4003589"/>
                <a:gd name="connsiteY3900" fmla="*/ 3062168 h 3670407"/>
                <a:gd name="connsiteX3901" fmla="*/ 2370295 w 4003589"/>
                <a:gd name="connsiteY3901" fmla="*/ 3059225 h 3670407"/>
                <a:gd name="connsiteX3902" fmla="*/ 2367843 w 4003589"/>
                <a:gd name="connsiteY3902" fmla="*/ 3057140 h 3670407"/>
                <a:gd name="connsiteX3903" fmla="*/ 2364777 w 4003589"/>
                <a:gd name="connsiteY3903" fmla="*/ 3055791 h 3670407"/>
                <a:gd name="connsiteX3904" fmla="*/ 2361221 w 4003589"/>
                <a:gd name="connsiteY3904" fmla="*/ 3055301 h 3670407"/>
                <a:gd name="connsiteX3905" fmla="*/ 32497 w 4003589"/>
                <a:gd name="connsiteY3905" fmla="*/ 3043528 h 3670407"/>
                <a:gd name="connsiteX3906" fmla="*/ 30167 w 4003589"/>
                <a:gd name="connsiteY3906" fmla="*/ 3043774 h 3670407"/>
                <a:gd name="connsiteX3907" fmla="*/ 27592 w 4003589"/>
                <a:gd name="connsiteY3907" fmla="*/ 3044632 h 3670407"/>
                <a:gd name="connsiteX3908" fmla="*/ 24771 w 4003589"/>
                <a:gd name="connsiteY3908" fmla="*/ 3046226 h 3670407"/>
                <a:gd name="connsiteX3909" fmla="*/ 21705 w 4003589"/>
                <a:gd name="connsiteY3909" fmla="*/ 3048433 h 3670407"/>
                <a:gd name="connsiteX3910" fmla="*/ 16555 w 4003589"/>
                <a:gd name="connsiteY3910" fmla="*/ 3053584 h 3670407"/>
                <a:gd name="connsiteX3911" fmla="*/ 12631 w 4003589"/>
                <a:gd name="connsiteY3911" fmla="*/ 3059225 h 3670407"/>
                <a:gd name="connsiteX3912" fmla="*/ 10178 w 4003589"/>
                <a:gd name="connsiteY3912" fmla="*/ 3064743 h 3670407"/>
                <a:gd name="connsiteX3913" fmla="*/ 9688 w 4003589"/>
                <a:gd name="connsiteY3913" fmla="*/ 3069403 h 3670407"/>
                <a:gd name="connsiteX3914" fmla="*/ 10178 w 4003589"/>
                <a:gd name="connsiteY3914" fmla="*/ 3070997 h 3670407"/>
                <a:gd name="connsiteX3915" fmla="*/ 11037 w 4003589"/>
                <a:gd name="connsiteY3915" fmla="*/ 3072223 h 3670407"/>
                <a:gd name="connsiteX3916" fmla="*/ 12263 w 4003589"/>
                <a:gd name="connsiteY3916" fmla="*/ 3072959 h 3670407"/>
                <a:gd name="connsiteX3917" fmla="*/ 13857 w 4003589"/>
                <a:gd name="connsiteY3917" fmla="*/ 3073205 h 3670407"/>
                <a:gd name="connsiteX3918" fmla="*/ 16187 w 4003589"/>
                <a:gd name="connsiteY3918" fmla="*/ 3072959 h 3670407"/>
                <a:gd name="connsiteX3919" fmla="*/ 18762 w 4003589"/>
                <a:gd name="connsiteY3919" fmla="*/ 3072101 h 3670407"/>
                <a:gd name="connsiteX3920" fmla="*/ 21583 w 4003589"/>
                <a:gd name="connsiteY3920" fmla="*/ 3070507 h 3670407"/>
                <a:gd name="connsiteX3921" fmla="*/ 24526 w 4003589"/>
                <a:gd name="connsiteY3921" fmla="*/ 3068300 h 3670407"/>
                <a:gd name="connsiteX3922" fmla="*/ 29676 w 4003589"/>
                <a:gd name="connsiteY3922" fmla="*/ 3063149 h 3670407"/>
                <a:gd name="connsiteX3923" fmla="*/ 33600 w 4003589"/>
                <a:gd name="connsiteY3923" fmla="*/ 3057508 h 3670407"/>
                <a:gd name="connsiteX3924" fmla="*/ 36053 w 4003589"/>
                <a:gd name="connsiteY3924" fmla="*/ 3051990 h 3670407"/>
                <a:gd name="connsiteX3925" fmla="*/ 36543 w 4003589"/>
                <a:gd name="connsiteY3925" fmla="*/ 3047330 h 3670407"/>
                <a:gd name="connsiteX3926" fmla="*/ 36053 w 4003589"/>
                <a:gd name="connsiteY3926" fmla="*/ 3045735 h 3670407"/>
                <a:gd name="connsiteX3927" fmla="*/ 35194 w 4003589"/>
                <a:gd name="connsiteY3927" fmla="*/ 3044509 h 3670407"/>
                <a:gd name="connsiteX3928" fmla="*/ 33968 w 4003589"/>
                <a:gd name="connsiteY3928" fmla="*/ 3043774 h 3670407"/>
                <a:gd name="connsiteX3929" fmla="*/ 32374 w 4003589"/>
                <a:gd name="connsiteY3929" fmla="*/ 3043528 h 3670407"/>
                <a:gd name="connsiteX3930" fmla="*/ 2284210 w 4003589"/>
                <a:gd name="connsiteY3930" fmla="*/ 3107173 h 3670407"/>
                <a:gd name="connsiteX3931" fmla="*/ 2281021 w 4003589"/>
                <a:gd name="connsiteY3931" fmla="*/ 3107418 h 3670407"/>
                <a:gd name="connsiteX3932" fmla="*/ 2277588 w 4003589"/>
                <a:gd name="connsiteY3932" fmla="*/ 3108276 h 3670407"/>
                <a:gd name="connsiteX3933" fmla="*/ 2274032 w 4003589"/>
                <a:gd name="connsiteY3933" fmla="*/ 3109748 h 3670407"/>
                <a:gd name="connsiteX3934" fmla="*/ 2270352 w 4003589"/>
                <a:gd name="connsiteY3934" fmla="*/ 3111833 h 3670407"/>
                <a:gd name="connsiteX3935" fmla="*/ 2263240 w 4003589"/>
                <a:gd name="connsiteY3935" fmla="*/ 3117964 h 3670407"/>
                <a:gd name="connsiteX3936" fmla="*/ 2258090 w 4003589"/>
                <a:gd name="connsiteY3936" fmla="*/ 3125322 h 3670407"/>
                <a:gd name="connsiteX3937" fmla="*/ 2255392 w 4003589"/>
                <a:gd name="connsiteY3937" fmla="*/ 3133048 h 3670407"/>
                <a:gd name="connsiteX3938" fmla="*/ 2255760 w 4003589"/>
                <a:gd name="connsiteY3938" fmla="*/ 3140160 h 3670407"/>
                <a:gd name="connsiteX3939" fmla="*/ 2257354 w 4003589"/>
                <a:gd name="connsiteY3939" fmla="*/ 3143348 h 3670407"/>
                <a:gd name="connsiteX3940" fmla="*/ 2259684 w 4003589"/>
                <a:gd name="connsiteY3940" fmla="*/ 3145678 h 3670407"/>
                <a:gd name="connsiteX3941" fmla="*/ 2262750 w 4003589"/>
                <a:gd name="connsiteY3941" fmla="*/ 3147150 h 3670407"/>
                <a:gd name="connsiteX3942" fmla="*/ 2266306 w 4003589"/>
                <a:gd name="connsiteY3942" fmla="*/ 3147763 h 3670407"/>
                <a:gd name="connsiteX3943" fmla="*/ 2269494 w 4003589"/>
                <a:gd name="connsiteY3943" fmla="*/ 3147518 h 3670407"/>
                <a:gd name="connsiteX3944" fmla="*/ 2272928 w 4003589"/>
                <a:gd name="connsiteY3944" fmla="*/ 3146659 h 3670407"/>
                <a:gd name="connsiteX3945" fmla="*/ 2276484 w 4003589"/>
                <a:gd name="connsiteY3945" fmla="*/ 3145188 h 3670407"/>
                <a:gd name="connsiteX3946" fmla="*/ 2280040 w 4003589"/>
                <a:gd name="connsiteY3946" fmla="*/ 3143103 h 3670407"/>
                <a:gd name="connsiteX3947" fmla="*/ 2287275 w 4003589"/>
                <a:gd name="connsiteY3947" fmla="*/ 3136849 h 3670407"/>
                <a:gd name="connsiteX3948" fmla="*/ 2292426 w 4003589"/>
                <a:gd name="connsiteY3948" fmla="*/ 3129491 h 3670407"/>
                <a:gd name="connsiteX3949" fmla="*/ 2295001 w 4003589"/>
                <a:gd name="connsiteY3949" fmla="*/ 3121766 h 3670407"/>
                <a:gd name="connsiteX3950" fmla="*/ 2294633 w 4003589"/>
                <a:gd name="connsiteY3950" fmla="*/ 3114776 h 3670407"/>
                <a:gd name="connsiteX3951" fmla="*/ 2293039 w 4003589"/>
                <a:gd name="connsiteY3951" fmla="*/ 3111588 h 3670407"/>
                <a:gd name="connsiteX3952" fmla="*/ 2290709 w 4003589"/>
                <a:gd name="connsiteY3952" fmla="*/ 3109258 h 3670407"/>
                <a:gd name="connsiteX3953" fmla="*/ 2287643 w 4003589"/>
                <a:gd name="connsiteY3953" fmla="*/ 3107786 h 3670407"/>
                <a:gd name="connsiteX3954" fmla="*/ 2284087 w 4003589"/>
                <a:gd name="connsiteY3954" fmla="*/ 3107295 h 3670407"/>
                <a:gd name="connsiteX3955" fmla="*/ 39241 w 4003589"/>
                <a:gd name="connsiteY3955" fmla="*/ 3082524 h 3670407"/>
                <a:gd name="connsiteX3956" fmla="*/ 36911 w 4003589"/>
                <a:gd name="connsiteY3956" fmla="*/ 3082770 h 3670407"/>
                <a:gd name="connsiteX3957" fmla="*/ 34213 w 4003589"/>
                <a:gd name="connsiteY3957" fmla="*/ 3083751 h 3670407"/>
                <a:gd name="connsiteX3958" fmla="*/ 31270 w 4003589"/>
                <a:gd name="connsiteY3958" fmla="*/ 3085468 h 3670407"/>
                <a:gd name="connsiteX3959" fmla="*/ 28082 w 4003589"/>
                <a:gd name="connsiteY3959" fmla="*/ 3087797 h 3670407"/>
                <a:gd name="connsiteX3960" fmla="*/ 23054 w 4003589"/>
                <a:gd name="connsiteY3960" fmla="*/ 3093070 h 3670407"/>
                <a:gd name="connsiteX3961" fmla="*/ 19130 w 4003589"/>
                <a:gd name="connsiteY3961" fmla="*/ 3098834 h 3670407"/>
                <a:gd name="connsiteX3962" fmla="*/ 16800 w 4003589"/>
                <a:gd name="connsiteY3962" fmla="*/ 3104352 h 3670407"/>
                <a:gd name="connsiteX3963" fmla="*/ 16432 w 4003589"/>
                <a:gd name="connsiteY3963" fmla="*/ 3109012 h 3670407"/>
                <a:gd name="connsiteX3964" fmla="*/ 16923 w 4003589"/>
                <a:gd name="connsiteY3964" fmla="*/ 3110484 h 3670407"/>
                <a:gd name="connsiteX3965" fmla="*/ 17781 w 4003589"/>
                <a:gd name="connsiteY3965" fmla="*/ 3111588 h 3670407"/>
                <a:gd name="connsiteX3966" fmla="*/ 19007 w 4003589"/>
                <a:gd name="connsiteY3966" fmla="*/ 3112201 h 3670407"/>
                <a:gd name="connsiteX3967" fmla="*/ 20479 w 4003589"/>
                <a:gd name="connsiteY3967" fmla="*/ 3112446 h 3670407"/>
                <a:gd name="connsiteX3968" fmla="*/ 22932 w 4003589"/>
                <a:gd name="connsiteY3968" fmla="*/ 3112201 h 3670407"/>
                <a:gd name="connsiteX3969" fmla="*/ 25629 w 4003589"/>
                <a:gd name="connsiteY3969" fmla="*/ 3111220 h 3670407"/>
                <a:gd name="connsiteX3970" fmla="*/ 28572 w 4003589"/>
                <a:gd name="connsiteY3970" fmla="*/ 3109503 h 3670407"/>
                <a:gd name="connsiteX3971" fmla="*/ 31761 w 4003589"/>
                <a:gd name="connsiteY3971" fmla="*/ 3107173 h 3670407"/>
                <a:gd name="connsiteX3972" fmla="*/ 36911 w 4003589"/>
                <a:gd name="connsiteY3972" fmla="*/ 3101900 h 3670407"/>
                <a:gd name="connsiteX3973" fmla="*/ 40835 w 4003589"/>
                <a:gd name="connsiteY3973" fmla="*/ 3096136 h 3670407"/>
                <a:gd name="connsiteX3974" fmla="*/ 43165 w 4003589"/>
                <a:gd name="connsiteY3974" fmla="*/ 3090618 h 3670407"/>
                <a:gd name="connsiteX3975" fmla="*/ 43411 w 4003589"/>
                <a:gd name="connsiteY3975" fmla="*/ 3085958 h 3670407"/>
                <a:gd name="connsiteX3976" fmla="*/ 42920 w 4003589"/>
                <a:gd name="connsiteY3976" fmla="*/ 3084486 h 3670407"/>
                <a:gd name="connsiteX3977" fmla="*/ 42062 w 4003589"/>
                <a:gd name="connsiteY3977" fmla="*/ 3083383 h 3670407"/>
                <a:gd name="connsiteX3978" fmla="*/ 40835 w 4003589"/>
                <a:gd name="connsiteY3978" fmla="*/ 3082647 h 3670407"/>
                <a:gd name="connsiteX3979" fmla="*/ 39364 w 4003589"/>
                <a:gd name="connsiteY3979" fmla="*/ 3082402 h 3670407"/>
                <a:gd name="connsiteX3980" fmla="*/ 2206340 w 4003589"/>
                <a:gd name="connsiteY3980" fmla="*/ 3156715 h 3670407"/>
                <a:gd name="connsiteX3981" fmla="*/ 2203274 w 4003589"/>
                <a:gd name="connsiteY3981" fmla="*/ 3156837 h 3670407"/>
                <a:gd name="connsiteX3982" fmla="*/ 2200086 w 4003589"/>
                <a:gd name="connsiteY3982" fmla="*/ 3157573 h 3670407"/>
                <a:gd name="connsiteX3983" fmla="*/ 2196775 w 4003589"/>
                <a:gd name="connsiteY3983" fmla="*/ 3158799 h 3670407"/>
                <a:gd name="connsiteX3984" fmla="*/ 2193341 w 4003589"/>
                <a:gd name="connsiteY3984" fmla="*/ 3160639 h 3670407"/>
                <a:gd name="connsiteX3985" fmla="*/ 2186106 w 4003589"/>
                <a:gd name="connsiteY3985" fmla="*/ 3166648 h 3670407"/>
                <a:gd name="connsiteX3986" fmla="*/ 2180833 w 4003589"/>
                <a:gd name="connsiteY3986" fmla="*/ 3174006 h 3670407"/>
                <a:gd name="connsiteX3987" fmla="*/ 2178013 w 4003589"/>
                <a:gd name="connsiteY3987" fmla="*/ 3181731 h 3670407"/>
                <a:gd name="connsiteX3988" fmla="*/ 2178013 w 4003589"/>
                <a:gd name="connsiteY3988" fmla="*/ 3188966 h 3670407"/>
                <a:gd name="connsiteX3989" fmla="*/ 2179362 w 4003589"/>
                <a:gd name="connsiteY3989" fmla="*/ 3192277 h 3670407"/>
                <a:gd name="connsiteX3990" fmla="*/ 2181692 w 4003589"/>
                <a:gd name="connsiteY3990" fmla="*/ 3194730 h 3670407"/>
                <a:gd name="connsiteX3991" fmla="*/ 2184758 w 4003589"/>
                <a:gd name="connsiteY3991" fmla="*/ 3196324 h 3670407"/>
                <a:gd name="connsiteX3992" fmla="*/ 2188436 w 4003589"/>
                <a:gd name="connsiteY3992" fmla="*/ 3196937 h 3670407"/>
                <a:gd name="connsiteX3993" fmla="*/ 2191502 w 4003589"/>
                <a:gd name="connsiteY3993" fmla="*/ 3196814 h 3670407"/>
                <a:gd name="connsiteX3994" fmla="*/ 2194813 w 4003589"/>
                <a:gd name="connsiteY3994" fmla="*/ 3196079 h 3670407"/>
                <a:gd name="connsiteX3995" fmla="*/ 2198247 w 4003589"/>
                <a:gd name="connsiteY3995" fmla="*/ 3194730 h 3670407"/>
                <a:gd name="connsiteX3996" fmla="*/ 2201680 w 4003589"/>
                <a:gd name="connsiteY3996" fmla="*/ 3192890 h 3670407"/>
                <a:gd name="connsiteX3997" fmla="*/ 2208915 w 4003589"/>
                <a:gd name="connsiteY3997" fmla="*/ 3187004 h 3670407"/>
                <a:gd name="connsiteX3998" fmla="*/ 2214189 w 4003589"/>
                <a:gd name="connsiteY3998" fmla="*/ 3179646 h 3670407"/>
                <a:gd name="connsiteX3999" fmla="*/ 2217009 w 4003589"/>
                <a:gd name="connsiteY3999" fmla="*/ 3171921 h 3670407"/>
                <a:gd name="connsiteX4000" fmla="*/ 2217009 w 4003589"/>
                <a:gd name="connsiteY4000" fmla="*/ 3164686 h 3670407"/>
                <a:gd name="connsiteX4001" fmla="*/ 2215537 w 4003589"/>
                <a:gd name="connsiteY4001" fmla="*/ 3161375 h 3670407"/>
                <a:gd name="connsiteX4002" fmla="*/ 2213207 w 4003589"/>
                <a:gd name="connsiteY4002" fmla="*/ 3158922 h 3670407"/>
                <a:gd name="connsiteX4003" fmla="*/ 2210142 w 4003589"/>
                <a:gd name="connsiteY4003" fmla="*/ 3157328 h 3670407"/>
                <a:gd name="connsiteX4004" fmla="*/ 2206463 w 4003589"/>
                <a:gd name="connsiteY4004" fmla="*/ 3156715 h 3670407"/>
                <a:gd name="connsiteX4005" fmla="*/ 47825 w 4003589"/>
                <a:gd name="connsiteY4005" fmla="*/ 3120785 h 3670407"/>
                <a:gd name="connsiteX4006" fmla="*/ 45373 w 4003589"/>
                <a:gd name="connsiteY4006" fmla="*/ 3121030 h 3670407"/>
                <a:gd name="connsiteX4007" fmla="*/ 42552 w 4003589"/>
                <a:gd name="connsiteY4007" fmla="*/ 3122133 h 3670407"/>
                <a:gd name="connsiteX4008" fmla="*/ 39486 w 4003589"/>
                <a:gd name="connsiteY4008" fmla="*/ 3123973 h 3670407"/>
                <a:gd name="connsiteX4009" fmla="*/ 36176 w 4003589"/>
                <a:gd name="connsiteY4009" fmla="*/ 3126548 h 3670407"/>
                <a:gd name="connsiteX4010" fmla="*/ 31025 w 4003589"/>
                <a:gd name="connsiteY4010" fmla="*/ 3131944 h 3670407"/>
                <a:gd name="connsiteX4011" fmla="*/ 27224 w 4003589"/>
                <a:gd name="connsiteY4011" fmla="*/ 3137707 h 3670407"/>
                <a:gd name="connsiteX4012" fmla="*/ 25016 w 4003589"/>
                <a:gd name="connsiteY4012" fmla="*/ 3143226 h 3670407"/>
                <a:gd name="connsiteX4013" fmla="*/ 24894 w 4003589"/>
                <a:gd name="connsiteY4013" fmla="*/ 3147886 h 3670407"/>
                <a:gd name="connsiteX4014" fmla="*/ 25507 w 4003589"/>
                <a:gd name="connsiteY4014" fmla="*/ 3149357 h 3670407"/>
                <a:gd name="connsiteX4015" fmla="*/ 26365 w 4003589"/>
                <a:gd name="connsiteY4015" fmla="*/ 3150338 h 3670407"/>
                <a:gd name="connsiteX4016" fmla="*/ 27592 w 4003589"/>
                <a:gd name="connsiteY4016" fmla="*/ 3150951 h 3670407"/>
                <a:gd name="connsiteX4017" fmla="*/ 29063 w 4003589"/>
                <a:gd name="connsiteY4017" fmla="*/ 3151196 h 3670407"/>
                <a:gd name="connsiteX4018" fmla="*/ 31516 w 4003589"/>
                <a:gd name="connsiteY4018" fmla="*/ 3150951 h 3670407"/>
                <a:gd name="connsiteX4019" fmla="*/ 34336 w 4003589"/>
                <a:gd name="connsiteY4019" fmla="*/ 3149848 h 3670407"/>
                <a:gd name="connsiteX4020" fmla="*/ 37524 w 4003589"/>
                <a:gd name="connsiteY4020" fmla="*/ 3148008 h 3670407"/>
                <a:gd name="connsiteX4021" fmla="*/ 40835 w 4003589"/>
                <a:gd name="connsiteY4021" fmla="*/ 3145433 h 3670407"/>
                <a:gd name="connsiteX4022" fmla="*/ 45986 w 4003589"/>
                <a:gd name="connsiteY4022" fmla="*/ 3140037 h 3670407"/>
                <a:gd name="connsiteX4023" fmla="*/ 49787 w 4003589"/>
                <a:gd name="connsiteY4023" fmla="*/ 3134274 h 3670407"/>
                <a:gd name="connsiteX4024" fmla="*/ 51995 w 4003589"/>
                <a:gd name="connsiteY4024" fmla="*/ 3128756 h 3670407"/>
                <a:gd name="connsiteX4025" fmla="*/ 52117 w 4003589"/>
                <a:gd name="connsiteY4025" fmla="*/ 3124096 h 3670407"/>
                <a:gd name="connsiteX4026" fmla="*/ 51504 w 4003589"/>
                <a:gd name="connsiteY4026" fmla="*/ 3122746 h 3670407"/>
                <a:gd name="connsiteX4027" fmla="*/ 50646 w 4003589"/>
                <a:gd name="connsiteY4027" fmla="*/ 3121766 h 3670407"/>
                <a:gd name="connsiteX4028" fmla="*/ 49419 w 4003589"/>
                <a:gd name="connsiteY4028" fmla="*/ 3121153 h 3670407"/>
                <a:gd name="connsiteX4029" fmla="*/ 47948 w 4003589"/>
                <a:gd name="connsiteY4029" fmla="*/ 3120907 h 3670407"/>
                <a:gd name="connsiteX4030" fmla="*/ 2128471 w 4003589"/>
                <a:gd name="connsiteY4030" fmla="*/ 3203927 h 3670407"/>
                <a:gd name="connsiteX4031" fmla="*/ 2125650 w 4003589"/>
                <a:gd name="connsiteY4031" fmla="*/ 3204049 h 3670407"/>
                <a:gd name="connsiteX4032" fmla="*/ 2122585 w 4003589"/>
                <a:gd name="connsiteY4032" fmla="*/ 3204663 h 3670407"/>
                <a:gd name="connsiteX4033" fmla="*/ 2119396 w 4003589"/>
                <a:gd name="connsiteY4033" fmla="*/ 3205766 h 3670407"/>
                <a:gd name="connsiteX4034" fmla="*/ 2116085 w 4003589"/>
                <a:gd name="connsiteY4034" fmla="*/ 3207483 h 3670407"/>
                <a:gd name="connsiteX4035" fmla="*/ 2108728 w 4003589"/>
                <a:gd name="connsiteY4035" fmla="*/ 3213247 h 3670407"/>
                <a:gd name="connsiteX4036" fmla="*/ 2103209 w 4003589"/>
                <a:gd name="connsiteY4036" fmla="*/ 3220482 h 3670407"/>
                <a:gd name="connsiteX4037" fmla="*/ 2100143 w 4003589"/>
                <a:gd name="connsiteY4037" fmla="*/ 3228207 h 3670407"/>
                <a:gd name="connsiteX4038" fmla="*/ 2099898 w 4003589"/>
                <a:gd name="connsiteY4038" fmla="*/ 3235565 h 3670407"/>
                <a:gd name="connsiteX4039" fmla="*/ 2101125 w 4003589"/>
                <a:gd name="connsiteY4039" fmla="*/ 3239122 h 3670407"/>
                <a:gd name="connsiteX4040" fmla="*/ 2103332 w 4003589"/>
                <a:gd name="connsiteY4040" fmla="*/ 3241819 h 3670407"/>
                <a:gd name="connsiteX4041" fmla="*/ 2106398 w 4003589"/>
                <a:gd name="connsiteY4041" fmla="*/ 3243536 h 3670407"/>
                <a:gd name="connsiteX4042" fmla="*/ 2110076 w 4003589"/>
                <a:gd name="connsiteY4042" fmla="*/ 3244272 h 3670407"/>
                <a:gd name="connsiteX4043" fmla="*/ 2112897 w 4003589"/>
                <a:gd name="connsiteY4043" fmla="*/ 3244149 h 3670407"/>
                <a:gd name="connsiteX4044" fmla="*/ 2115963 w 4003589"/>
                <a:gd name="connsiteY4044" fmla="*/ 3243536 h 3670407"/>
                <a:gd name="connsiteX4045" fmla="*/ 2119151 w 4003589"/>
                <a:gd name="connsiteY4045" fmla="*/ 3242432 h 3670407"/>
                <a:gd name="connsiteX4046" fmla="*/ 2122462 w 4003589"/>
                <a:gd name="connsiteY4046" fmla="*/ 3240716 h 3670407"/>
                <a:gd name="connsiteX4047" fmla="*/ 2129820 w 4003589"/>
                <a:gd name="connsiteY4047" fmla="*/ 3234952 h 3670407"/>
                <a:gd name="connsiteX4048" fmla="*/ 2135338 w 4003589"/>
                <a:gd name="connsiteY4048" fmla="*/ 3227717 h 3670407"/>
                <a:gd name="connsiteX4049" fmla="*/ 2138526 w 4003589"/>
                <a:gd name="connsiteY4049" fmla="*/ 3219991 h 3670407"/>
                <a:gd name="connsiteX4050" fmla="*/ 2138894 w 4003589"/>
                <a:gd name="connsiteY4050" fmla="*/ 3212634 h 3670407"/>
                <a:gd name="connsiteX4051" fmla="*/ 2137545 w 4003589"/>
                <a:gd name="connsiteY4051" fmla="*/ 3209077 h 3670407"/>
                <a:gd name="connsiteX4052" fmla="*/ 2135215 w 4003589"/>
                <a:gd name="connsiteY4052" fmla="*/ 3206502 h 3670407"/>
                <a:gd name="connsiteX4053" fmla="*/ 2132150 w 4003589"/>
                <a:gd name="connsiteY4053" fmla="*/ 3204785 h 3670407"/>
                <a:gd name="connsiteX4054" fmla="*/ 2128471 w 4003589"/>
                <a:gd name="connsiteY4054" fmla="*/ 3204172 h 3670407"/>
                <a:gd name="connsiteX4055" fmla="*/ 58249 w 4003589"/>
                <a:gd name="connsiteY4055" fmla="*/ 3158064 h 3670407"/>
                <a:gd name="connsiteX4056" fmla="*/ 55673 w 4003589"/>
                <a:gd name="connsiteY4056" fmla="*/ 3158432 h 3670407"/>
                <a:gd name="connsiteX4057" fmla="*/ 52730 w 4003589"/>
                <a:gd name="connsiteY4057" fmla="*/ 3159535 h 3670407"/>
                <a:gd name="connsiteX4058" fmla="*/ 49419 w 4003589"/>
                <a:gd name="connsiteY4058" fmla="*/ 3161497 h 3670407"/>
                <a:gd name="connsiteX4059" fmla="*/ 45986 w 4003589"/>
                <a:gd name="connsiteY4059" fmla="*/ 3164195 h 3670407"/>
                <a:gd name="connsiteX4060" fmla="*/ 40958 w 4003589"/>
                <a:gd name="connsiteY4060" fmla="*/ 3169714 h 3670407"/>
                <a:gd name="connsiteX4061" fmla="*/ 37279 w 4003589"/>
                <a:gd name="connsiteY4061" fmla="*/ 3175600 h 3670407"/>
                <a:gd name="connsiteX4062" fmla="*/ 35194 w 4003589"/>
                <a:gd name="connsiteY4062" fmla="*/ 3181118 h 3670407"/>
                <a:gd name="connsiteX4063" fmla="*/ 35194 w 4003589"/>
                <a:gd name="connsiteY4063" fmla="*/ 3185655 h 3670407"/>
                <a:gd name="connsiteX4064" fmla="*/ 35808 w 4003589"/>
                <a:gd name="connsiteY4064" fmla="*/ 3187004 h 3670407"/>
                <a:gd name="connsiteX4065" fmla="*/ 36666 w 4003589"/>
                <a:gd name="connsiteY4065" fmla="*/ 3187985 h 3670407"/>
                <a:gd name="connsiteX4066" fmla="*/ 37892 w 4003589"/>
                <a:gd name="connsiteY4066" fmla="*/ 3188599 h 3670407"/>
                <a:gd name="connsiteX4067" fmla="*/ 39364 w 4003589"/>
                <a:gd name="connsiteY4067" fmla="*/ 3188844 h 3670407"/>
                <a:gd name="connsiteX4068" fmla="*/ 41939 w 4003589"/>
                <a:gd name="connsiteY4068" fmla="*/ 3188599 h 3670407"/>
                <a:gd name="connsiteX4069" fmla="*/ 44882 w 4003589"/>
                <a:gd name="connsiteY4069" fmla="*/ 3187495 h 3670407"/>
                <a:gd name="connsiteX4070" fmla="*/ 48193 w 4003589"/>
                <a:gd name="connsiteY4070" fmla="*/ 3185533 h 3670407"/>
                <a:gd name="connsiteX4071" fmla="*/ 51627 w 4003589"/>
                <a:gd name="connsiteY4071" fmla="*/ 3182835 h 3670407"/>
                <a:gd name="connsiteX4072" fmla="*/ 56777 w 4003589"/>
                <a:gd name="connsiteY4072" fmla="*/ 3177316 h 3670407"/>
                <a:gd name="connsiteX4073" fmla="*/ 60456 w 4003589"/>
                <a:gd name="connsiteY4073" fmla="*/ 3171430 h 3670407"/>
                <a:gd name="connsiteX4074" fmla="*/ 62418 w 4003589"/>
                <a:gd name="connsiteY4074" fmla="*/ 3165912 h 3670407"/>
                <a:gd name="connsiteX4075" fmla="*/ 62418 w 4003589"/>
                <a:gd name="connsiteY4075" fmla="*/ 3161375 h 3670407"/>
                <a:gd name="connsiteX4076" fmla="*/ 61805 w 4003589"/>
                <a:gd name="connsiteY4076" fmla="*/ 3160026 h 3670407"/>
                <a:gd name="connsiteX4077" fmla="*/ 60947 w 4003589"/>
                <a:gd name="connsiteY4077" fmla="*/ 3159045 h 3670407"/>
                <a:gd name="connsiteX4078" fmla="*/ 59720 w 4003589"/>
                <a:gd name="connsiteY4078" fmla="*/ 3158432 h 3670407"/>
                <a:gd name="connsiteX4079" fmla="*/ 58249 w 4003589"/>
                <a:gd name="connsiteY4079" fmla="*/ 3158186 h 3670407"/>
                <a:gd name="connsiteX4080" fmla="*/ 2050602 w 4003589"/>
                <a:gd name="connsiteY4080" fmla="*/ 3249054 h 3670407"/>
                <a:gd name="connsiteX4081" fmla="*/ 2047904 w 4003589"/>
                <a:gd name="connsiteY4081" fmla="*/ 3249054 h 3670407"/>
                <a:gd name="connsiteX4082" fmla="*/ 2044960 w 4003589"/>
                <a:gd name="connsiteY4082" fmla="*/ 3249667 h 3670407"/>
                <a:gd name="connsiteX4083" fmla="*/ 2041895 w 4003589"/>
                <a:gd name="connsiteY4083" fmla="*/ 3250771 h 3670407"/>
                <a:gd name="connsiteX4084" fmla="*/ 2038829 w 4003589"/>
                <a:gd name="connsiteY4084" fmla="*/ 3252243 h 3670407"/>
                <a:gd name="connsiteX4085" fmla="*/ 2031471 w 4003589"/>
                <a:gd name="connsiteY4085" fmla="*/ 3257884 h 3670407"/>
                <a:gd name="connsiteX4086" fmla="*/ 2025830 w 4003589"/>
                <a:gd name="connsiteY4086" fmla="*/ 3264996 h 3670407"/>
                <a:gd name="connsiteX4087" fmla="*/ 2022519 w 4003589"/>
                <a:gd name="connsiteY4087" fmla="*/ 3272722 h 3670407"/>
                <a:gd name="connsiteX4088" fmla="*/ 2022029 w 4003589"/>
                <a:gd name="connsiteY4088" fmla="*/ 3280080 h 3670407"/>
                <a:gd name="connsiteX4089" fmla="*/ 2023255 w 4003589"/>
                <a:gd name="connsiteY4089" fmla="*/ 3283881 h 3670407"/>
                <a:gd name="connsiteX4090" fmla="*/ 2025462 w 4003589"/>
                <a:gd name="connsiteY4090" fmla="*/ 3286702 h 3670407"/>
                <a:gd name="connsiteX4091" fmla="*/ 2028528 w 4003589"/>
                <a:gd name="connsiteY4091" fmla="*/ 3288541 h 3670407"/>
                <a:gd name="connsiteX4092" fmla="*/ 2032330 w 4003589"/>
                <a:gd name="connsiteY4092" fmla="*/ 3289277 h 3670407"/>
                <a:gd name="connsiteX4093" fmla="*/ 2035027 w 4003589"/>
                <a:gd name="connsiteY4093" fmla="*/ 3289277 h 3670407"/>
                <a:gd name="connsiteX4094" fmla="*/ 2037848 w 4003589"/>
                <a:gd name="connsiteY4094" fmla="*/ 3288663 h 3670407"/>
                <a:gd name="connsiteX4095" fmla="*/ 2040791 w 4003589"/>
                <a:gd name="connsiteY4095" fmla="*/ 3287683 h 3670407"/>
                <a:gd name="connsiteX4096" fmla="*/ 2043857 w 4003589"/>
                <a:gd name="connsiteY4096" fmla="*/ 3286211 h 3670407"/>
                <a:gd name="connsiteX4097" fmla="*/ 2051215 w 4003589"/>
                <a:gd name="connsiteY4097" fmla="*/ 3280447 h 3670407"/>
                <a:gd name="connsiteX4098" fmla="*/ 2056855 w 4003589"/>
                <a:gd name="connsiteY4098" fmla="*/ 3273335 h 3670407"/>
                <a:gd name="connsiteX4099" fmla="*/ 2060289 w 4003589"/>
                <a:gd name="connsiteY4099" fmla="*/ 3265609 h 3670407"/>
                <a:gd name="connsiteX4100" fmla="*/ 2060780 w 4003589"/>
                <a:gd name="connsiteY4100" fmla="*/ 3258252 h 3670407"/>
                <a:gd name="connsiteX4101" fmla="*/ 2059553 w 4003589"/>
                <a:gd name="connsiteY4101" fmla="*/ 3254450 h 3670407"/>
                <a:gd name="connsiteX4102" fmla="*/ 2057346 w 4003589"/>
                <a:gd name="connsiteY4102" fmla="*/ 3251630 h 3670407"/>
                <a:gd name="connsiteX4103" fmla="*/ 2054280 w 4003589"/>
                <a:gd name="connsiteY4103" fmla="*/ 3249790 h 3670407"/>
                <a:gd name="connsiteX4104" fmla="*/ 2050479 w 4003589"/>
                <a:gd name="connsiteY4104" fmla="*/ 3249054 h 3670407"/>
                <a:gd name="connsiteX4105" fmla="*/ 1972854 w 4003589"/>
                <a:gd name="connsiteY4105" fmla="*/ 3291729 h 3670407"/>
                <a:gd name="connsiteX4106" fmla="*/ 1970279 w 4003589"/>
                <a:gd name="connsiteY4106" fmla="*/ 3291729 h 3670407"/>
                <a:gd name="connsiteX4107" fmla="*/ 1967581 w 4003589"/>
                <a:gd name="connsiteY4107" fmla="*/ 3292220 h 3670407"/>
                <a:gd name="connsiteX4108" fmla="*/ 1964761 w 4003589"/>
                <a:gd name="connsiteY4108" fmla="*/ 3293201 h 3670407"/>
                <a:gd name="connsiteX4109" fmla="*/ 1961818 w 4003589"/>
                <a:gd name="connsiteY4109" fmla="*/ 3294550 h 3670407"/>
                <a:gd name="connsiteX4110" fmla="*/ 1954460 w 4003589"/>
                <a:gd name="connsiteY4110" fmla="*/ 3299945 h 3670407"/>
                <a:gd name="connsiteX4111" fmla="*/ 1948697 w 4003589"/>
                <a:gd name="connsiteY4111" fmla="*/ 3306935 h 3670407"/>
                <a:gd name="connsiteX4112" fmla="*/ 1945141 w 4003589"/>
                <a:gd name="connsiteY4112" fmla="*/ 3314661 h 3670407"/>
                <a:gd name="connsiteX4113" fmla="*/ 1944282 w 4003589"/>
                <a:gd name="connsiteY4113" fmla="*/ 3322264 h 3670407"/>
                <a:gd name="connsiteX4114" fmla="*/ 1945263 w 4003589"/>
                <a:gd name="connsiteY4114" fmla="*/ 3326311 h 3670407"/>
                <a:gd name="connsiteX4115" fmla="*/ 1947348 w 4003589"/>
                <a:gd name="connsiteY4115" fmla="*/ 3329254 h 3670407"/>
                <a:gd name="connsiteX4116" fmla="*/ 1950413 w 4003589"/>
                <a:gd name="connsiteY4116" fmla="*/ 3331216 h 3670407"/>
                <a:gd name="connsiteX4117" fmla="*/ 1954215 w 4003589"/>
                <a:gd name="connsiteY4117" fmla="*/ 3332074 h 3670407"/>
                <a:gd name="connsiteX4118" fmla="*/ 1956790 w 4003589"/>
                <a:gd name="connsiteY4118" fmla="*/ 3332074 h 3670407"/>
                <a:gd name="connsiteX4119" fmla="*/ 1959488 w 4003589"/>
                <a:gd name="connsiteY4119" fmla="*/ 3331584 h 3670407"/>
                <a:gd name="connsiteX4120" fmla="*/ 1962431 w 4003589"/>
                <a:gd name="connsiteY4120" fmla="*/ 3330603 h 3670407"/>
                <a:gd name="connsiteX4121" fmla="*/ 1965374 w 4003589"/>
                <a:gd name="connsiteY4121" fmla="*/ 3329254 h 3670407"/>
                <a:gd name="connsiteX4122" fmla="*/ 1965251 w 4003589"/>
                <a:gd name="connsiteY4122" fmla="*/ 3329254 h 3670407"/>
                <a:gd name="connsiteX4123" fmla="*/ 1972732 w 4003589"/>
                <a:gd name="connsiteY4123" fmla="*/ 3323858 h 3670407"/>
                <a:gd name="connsiteX4124" fmla="*/ 1978618 w 4003589"/>
                <a:gd name="connsiteY4124" fmla="*/ 3316868 h 3670407"/>
                <a:gd name="connsiteX4125" fmla="*/ 1982297 w 4003589"/>
                <a:gd name="connsiteY4125" fmla="*/ 3309143 h 3670407"/>
                <a:gd name="connsiteX4126" fmla="*/ 1983156 w 4003589"/>
                <a:gd name="connsiteY4126" fmla="*/ 3301540 h 3670407"/>
                <a:gd name="connsiteX4127" fmla="*/ 1982052 w 4003589"/>
                <a:gd name="connsiteY4127" fmla="*/ 3297493 h 3670407"/>
                <a:gd name="connsiteX4128" fmla="*/ 1979844 w 4003589"/>
                <a:gd name="connsiteY4128" fmla="*/ 3294550 h 3670407"/>
                <a:gd name="connsiteX4129" fmla="*/ 1976779 w 4003589"/>
                <a:gd name="connsiteY4129" fmla="*/ 3292710 h 3670407"/>
                <a:gd name="connsiteX4130" fmla="*/ 1972977 w 4003589"/>
                <a:gd name="connsiteY4130" fmla="*/ 3291975 h 3670407"/>
                <a:gd name="connsiteX4131" fmla="*/ 70512 w 4003589"/>
                <a:gd name="connsiteY4131" fmla="*/ 3194607 h 3670407"/>
                <a:gd name="connsiteX4132" fmla="*/ 67814 w 4003589"/>
                <a:gd name="connsiteY4132" fmla="*/ 3194975 h 3670407"/>
                <a:gd name="connsiteX4133" fmla="*/ 64625 w 4003589"/>
                <a:gd name="connsiteY4133" fmla="*/ 3196201 h 3670407"/>
                <a:gd name="connsiteX4134" fmla="*/ 61192 w 4003589"/>
                <a:gd name="connsiteY4134" fmla="*/ 3198286 h 3670407"/>
                <a:gd name="connsiteX4135" fmla="*/ 57636 w 4003589"/>
                <a:gd name="connsiteY4135" fmla="*/ 3201229 h 3670407"/>
                <a:gd name="connsiteX4136" fmla="*/ 52608 w 4003589"/>
                <a:gd name="connsiteY4136" fmla="*/ 3206870 h 3670407"/>
                <a:gd name="connsiteX4137" fmla="*/ 49052 w 4003589"/>
                <a:gd name="connsiteY4137" fmla="*/ 3212756 h 3670407"/>
                <a:gd name="connsiteX4138" fmla="*/ 47212 w 4003589"/>
                <a:gd name="connsiteY4138" fmla="*/ 3218275 h 3670407"/>
                <a:gd name="connsiteX4139" fmla="*/ 47457 w 4003589"/>
                <a:gd name="connsiteY4139" fmla="*/ 3222812 h 3670407"/>
                <a:gd name="connsiteX4140" fmla="*/ 48071 w 4003589"/>
                <a:gd name="connsiteY4140" fmla="*/ 3224038 h 3670407"/>
                <a:gd name="connsiteX4141" fmla="*/ 48929 w 4003589"/>
                <a:gd name="connsiteY4141" fmla="*/ 3224897 h 3670407"/>
                <a:gd name="connsiteX4142" fmla="*/ 50033 w 4003589"/>
                <a:gd name="connsiteY4142" fmla="*/ 3225510 h 3670407"/>
                <a:gd name="connsiteX4143" fmla="*/ 51381 w 4003589"/>
                <a:gd name="connsiteY4143" fmla="*/ 3225755 h 3670407"/>
                <a:gd name="connsiteX4144" fmla="*/ 54079 w 4003589"/>
                <a:gd name="connsiteY4144" fmla="*/ 3225387 h 3670407"/>
                <a:gd name="connsiteX4145" fmla="*/ 57268 w 4003589"/>
                <a:gd name="connsiteY4145" fmla="*/ 3224161 h 3670407"/>
                <a:gd name="connsiteX4146" fmla="*/ 60701 w 4003589"/>
                <a:gd name="connsiteY4146" fmla="*/ 3222076 h 3670407"/>
                <a:gd name="connsiteX4147" fmla="*/ 64258 w 4003589"/>
                <a:gd name="connsiteY4147" fmla="*/ 3219256 h 3670407"/>
                <a:gd name="connsiteX4148" fmla="*/ 69285 w 4003589"/>
                <a:gd name="connsiteY4148" fmla="*/ 3213615 h 3670407"/>
                <a:gd name="connsiteX4149" fmla="*/ 72964 w 4003589"/>
                <a:gd name="connsiteY4149" fmla="*/ 3207606 h 3670407"/>
                <a:gd name="connsiteX4150" fmla="*/ 74804 w 4003589"/>
                <a:gd name="connsiteY4150" fmla="*/ 3201965 h 3670407"/>
                <a:gd name="connsiteX4151" fmla="*/ 74558 w 4003589"/>
                <a:gd name="connsiteY4151" fmla="*/ 3197428 h 3670407"/>
                <a:gd name="connsiteX4152" fmla="*/ 73945 w 4003589"/>
                <a:gd name="connsiteY4152" fmla="*/ 3196201 h 3670407"/>
                <a:gd name="connsiteX4153" fmla="*/ 73087 w 4003589"/>
                <a:gd name="connsiteY4153" fmla="*/ 3195343 h 3670407"/>
                <a:gd name="connsiteX4154" fmla="*/ 71983 w 4003589"/>
                <a:gd name="connsiteY4154" fmla="*/ 3194852 h 3670407"/>
                <a:gd name="connsiteX4155" fmla="*/ 70634 w 4003589"/>
                <a:gd name="connsiteY4155" fmla="*/ 3194607 h 3670407"/>
                <a:gd name="connsiteX4156" fmla="*/ 1895476 w 4003589"/>
                <a:gd name="connsiteY4156" fmla="*/ 3332074 h 3670407"/>
                <a:gd name="connsiteX4157" fmla="*/ 1893146 w 4003589"/>
                <a:gd name="connsiteY4157" fmla="*/ 3332074 h 3670407"/>
                <a:gd name="connsiteX4158" fmla="*/ 1890571 w 4003589"/>
                <a:gd name="connsiteY4158" fmla="*/ 3332565 h 3670407"/>
                <a:gd name="connsiteX4159" fmla="*/ 1887873 w 4003589"/>
                <a:gd name="connsiteY4159" fmla="*/ 3333423 h 3670407"/>
                <a:gd name="connsiteX4160" fmla="*/ 1885175 w 4003589"/>
                <a:gd name="connsiteY4160" fmla="*/ 3334649 h 3670407"/>
                <a:gd name="connsiteX4161" fmla="*/ 1877695 w 4003589"/>
                <a:gd name="connsiteY4161" fmla="*/ 3339800 h 3670407"/>
                <a:gd name="connsiteX4162" fmla="*/ 1871686 w 4003589"/>
                <a:gd name="connsiteY4162" fmla="*/ 3346667 h 3670407"/>
                <a:gd name="connsiteX4163" fmla="*/ 1867762 w 4003589"/>
                <a:gd name="connsiteY4163" fmla="*/ 3354393 h 3670407"/>
                <a:gd name="connsiteX4164" fmla="*/ 1866535 w 4003589"/>
                <a:gd name="connsiteY4164" fmla="*/ 3362118 h 3670407"/>
                <a:gd name="connsiteX4165" fmla="*/ 1867394 w 4003589"/>
                <a:gd name="connsiteY4165" fmla="*/ 3366410 h 3670407"/>
                <a:gd name="connsiteX4166" fmla="*/ 1869478 w 4003589"/>
                <a:gd name="connsiteY4166" fmla="*/ 3369599 h 3670407"/>
                <a:gd name="connsiteX4167" fmla="*/ 1872544 w 4003589"/>
                <a:gd name="connsiteY4167" fmla="*/ 3371683 h 3670407"/>
                <a:gd name="connsiteX4168" fmla="*/ 1876468 w 4003589"/>
                <a:gd name="connsiteY4168" fmla="*/ 3372542 h 3670407"/>
                <a:gd name="connsiteX4169" fmla="*/ 1878798 w 4003589"/>
                <a:gd name="connsiteY4169" fmla="*/ 3372542 h 3670407"/>
                <a:gd name="connsiteX4170" fmla="*/ 1881373 w 4003589"/>
                <a:gd name="connsiteY4170" fmla="*/ 3372174 h 3670407"/>
                <a:gd name="connsiteX4171" fmla="*/ 1884071 w 4003589"/>
                <a:gd name="connsiteY4171" fmla="*/ 3371316 h 3670407"/>
                <a:gd name="connsiteX4172" fmla="*/ 1886892 w 4003589"/>
                <a:gd name="connsiteY4172" fmla="*/ 3370089 h 3670407"/>
                <a:gd name="connsiteX4173" fmla="*/ 1894372 w 4003589"/>
                <a:gd name="connsiteY4173" fmla="*/ 3364939 h 3670407"/>
                <a:gd name="connsiteX4174" fmla="*/ 1900381 w 4003589"/>
                <a:gd name="connsiteY4174" fmla="*/ 3358071 h 3670407"/>
                <a:gd name="connsiteX4175" fmla="*/ 1904305 w 4003589"/>
                <a:gd name="connsiteY4175" fmla="*/ 3350346 h 3670407"/>
                <a:gd name="connsiteX4176" fmla="*/ 1905531 w 4003589"/>
                <a:gd name="connsiteY4176" fmla="*/ 3342743 h 3670407"/>
                <a:gd name="connsiteX4177" fmla="*/ 1904550 w 4003589"/>
                <a:gd name="connsiteY4177" fmla="*/ 3338451 h 3670407"/>
                <a:gd name="connsiteX4178" fmla="*/ 1902466 w 4003589"/>
                <a:gd name="connsiteY4178" fmla="*/ 3335263 h 3670407"/>
                <a:gd name="connsiteX4179" fmla="*/ 1899400 w 4003589"/>
                <a:gd name="connsiteY4179" fmla="*/ 3333178 h 3670407"/>
                <a:gd name="connsiteX4180" fmla="*/ 1895476 w 4003589"/>
                <a:gd name="connsiteY4180" fmla="*/ 3332320 h 3670407"/>
                <a:gd name="connsiteX4181" fmla="*/ 84614 w 4003589"/>
                <a:gd name="connsiteY4181" fmla="*/ 3230047 h 3670407"/>
                <a:gd name="connsiteX4182" fmla="*/ 81793 w 4003589"/>
                <a:gd name="connsiteY4182" fmla="*/ 3230415 h 3670407"/>
                <a:gd name="connsiteX4183" fmla="*/ 78482 w 4003589"/>
                <a:gd name="connsiteY4183" fmla="*/ 3231764 h 3670407"/>
                <a:gd name="connsiteX4184" fmla="*/ 74926 w 4003589"/>
                <a:gd name="connsiteY4184" fmla="*/ 3233971 h 3670407"/>
                <a:gd name="connsiteX4185" fmla="*/ 71247 w 4003589"/>
                <a:gd name="connsiteY4185" fmla="*/ 3237037 h 3670407"/>
                <a:gd name="connsiteX4186" fmla="*/ 66220 w 4003589"/>
                <a:gd name="connsiteY4186" fmla="*/ 3242800 h 3670407"/>
                <a:gd name="connsiteX4187" fmla="*/ 62663 w 4003589"/>
                <a:gd name="connsiteY4187" fmla="*/ 3248809 h 3670407"/>
                <a:gd name="connsiteX4188" fmla="*/ 60947 w 4003589"/>
                <a:gd name="connsiteY4188" fmla="*/ 3254327 h 3670407"/>
                <a:gd name="connsiteX4189" fmla="*/ 61314 w 4003589"/>
                <a:gd name="connsiteY4189" fmla="*/ 3258742 h 3670407"/>
                <a:gd name="connsiteX4190" fmla="*/ 62050 w 4003589"/>
                <a:gd name="connsiteY4190" fmla="*/ 3259846 h 3670407"/>
                <a:gd name="connsiteX4191" fmla="*/ 63031 w 4003589"/>
                <a:gd name="connsiteY4191" fmla="*/ 3260704 h 3670407"/>
                <a:gd name="connsiteX4192" fmla="*/ 64135 w 4003589"/>
                <a:gd name="connsiteY4192" fmla="*/ 3261195 h 3670407"/>
                <a:gd name="connsiteX4193" fmla="*/ 65484 w 4003589"/>
                <a:gd name="connsiteY4193" fmla="*/ 3261440 h 3670407"/>
                <a:gd name="connsiteX4194" fmla="*/ 68304 w 4003589"/>
                <a:gd name="connsiteY4194" fmla="*/ 3261072 h 3670407"/>
                <a:gd name="connsiteX4195" fmla="*/ 71615 w 4003589"/>
                <a:gd name="connsiteY4195" fmla="*/ 3259846 h 3670407"/>
                <a:gd name="connsiteX4196" fmla="*/ 75172 w 4003589"/>
                <a:gd name="connsiteY4196" fmla="*/ 3257638 h 3670407"/>
                <a:gd name="connsiteX4197" fmla="*/ 78850 w 4003589"/>
                <a:gd name="connsiteY4197" fmla="*/ 3254573 h 3670407"/>
                <a:gd name="connsiteX4198" fmla="*/ 83878 w 4003589"/>
                <a:gd name="connsiteY4198" fmla="*/ 3248809 h 3670407"/>
                <a:gd name="connsiteX4199" fmla="*/ 87434 w 4003589"/>
                <a:gd name="connsiteY4199" fmla="*/ 3242800 h 3670407"/>
                <a:gd name="connsiteX4200" fmla="*/ 89151 w 4003589"/>
                <a:gd name="connsiteY4200" fmla="*/ 3237282 h 3670407"/>
                <a:gd name="connsiteX4201" fmla="*/ 88661 w 4003589"/>
                <a:gd name="connsiteY4201" fmla="*/ 3232867 h 3670407"/>
                <a:gd name="connsiteX4202" fmla="*/ 88048 w 4003589"/>
                <a:gd name="connsiteY4202" fmla="*/ 3231764 h 3670407"/>
                <a:gd name="connsiteX4203" fmla="*/ 87189 w 4003589"/>
                <a:gd name="connsiteY4203" fmla="*/ 3230905 h 3670407"/>
                <a:gd name="connsiteX4204" fmla="*/ 86085 w 4003589"/>
                <a:gd name="connsiteY4204" fmla="*/ 3230415 h 3670407"/>
                <a:gd name="connsiteX4205" fmla="*/ 84737 w 4003589"/>
                <a:gd name="connsiteY4205" fmla="*/ 3230170 h 3670407"/>
                <a:gd name="connsiteX4206" fmla="*/ 1818587 w 4003589"/>
                <a:gd name="connsiteY4206" fmla="*/ 3369844 h 3670407"/>
                <a:gd name="connsiteX4207" fmla="*/ 1816380 w 4003589"/>
                <a:gd name="connsiteY4207" fmla="*/ 3369844 h 3670407"/>
                <a:gd name="connsiteX4208" fmla="*/ 1814050 w 4003589"/>
                <a:gd name="connsiteY4208" fmla="*/ 3370212 h 3670407"/>
                <a:gd name="connsiteX4209" fmla="*/ 1811597 w 4003589"/>
                <a:gd name="connsiteY4209" fmla="*/ 3370948 h 3670407"/>
                <a:gd name="connsiteX4210" fmla="*/ 1809022 w 4003589"/>
                <a:gd name="connsiteY4210" fmla="*/ 3372051 h 3670407"/>
                <a:gd name="connsiteX4211" fmla="*/ 1801542 w 4003589"/>
                <a:gd name="connsiteY4211" fmla="*/ 3377079 h 3670407"/>
                <a:gd name="connsiteX4212" fmla="*/ 1795533 w 4003589"/>
                <a:gd name="connsiteY4212" fmla="*/ 3383824 h 3670407"/>
                <a:gd name="connsiteX4213" fmla="*/ 1791486 w 4003589"/>
                <a:gd name="connsiteY4213" fmla="*/ 3391549 h 3670407"/>
                <a:gd name="connsiteX4214" fmla="*/ 1790015 w 4003589"/>
                <a:gd name="connsiteY4214" fmla="*/ 3399275 h 3670407"/>
                <a:gd name="connsiteX4215" fmla="*/ 1790751 w 4003589"/>
                <a:gd name="connsiteY4215" fmla="*/ 3403689 h 3670407"/>
                <a:gd name="connsiteX4216" fmla="*/ 1792713 w 4003589"/>
                <a:gd name="connsiteY4216" fmla="*/ 3407123 h 3670407"/>
                <a:gd name="connsiteX4217" fmla="*/ 1795779 w 4003589"/>
                <a:gd name="connsiteY4217" fmla="*/ 3409331 h 3670407"/>
                <a:gd name="connsiteX4218" fmla="*/ 1799702 w 4003589"/>
                <a:gd name="connsiteY4218" fmla="*/ 3410311 h 3670407"/>
                <a:gd name="connsiteX4219" fmla="*/ 1801910 w 4003589"/>
                <a:gd name="connsiteY4219" fmla="*/ 3410311 h 3670407"/>
                <a:gd name="connsiteX4220" fmla="*/ 1804240 w 4003589"/>
                <a:gd name="connsiteY4220" fmla="*/ 3409944 h 3670407"/>
                <a:gd name="connsiteX4221" fmla="*/ 1806692 w 4003589"/>
                <a:gd name="connsiteY4221" fmla="*/ 3409208 h 3670407"/>
                <a:gd name="connsiteX4222" fmla="*/ 1809267 w 4003589"/>
                <a:gd name="connsiteY4222" fmla="*/ 3408104 h 3670407"/>
                <a:gd name="connsiteX4223" fmla="*/ 1816871 w 4003589"/>
                <a:gd name="connsiteY4223" fmla="*/ 3403076 h 3670407"/>
                <a:gd name="connsiteX4224" fmla="*/ 1823002 w 4003589"/>
                <a:gd name="connsiteY4224" fmla="*/ 3396332 h 3670407"/>
                <a:gd name="connsiteX4225" fmla="*/ 1827049 w 4003589"/>
                <a:gd name="connsiteY4225" fmla="*/ 3388606 h 3670407"/>
                <a:gd name="connsiteX4226" fmla="*/ 1828398 w 4003589"/>
                <a:gd name="connsiteY4226" fmla="*/ 3380881 h 3670407"/>
                <a:gd name="connsiteX4227" fmla="*/ 1827662 w 4003589"/>
                <a:gd name="connsiteY4227" fmla="*/ 3376343 h 3670407"/>
                <a:gd name="connsiteX4228" fmla="*/ 1825700 w 4003589"/>
                <a:gd name="connsiteY4228" fmla="*/ 3372910 h 3670407"/>
                <a:gd name="connsiteX4229" fmla="*/ 1822634 w 4003589"/>
                <a:gd name="connsiteY4229" fmla="*/ 3370702 h 3670407"/>
                <a:gd name="connsiteX4230" fmla="*/ 1818710 w 4003589"/>
                <a:gd name="connsiteY4230" fmla="*/ 3369721 h 3670407"/>
                <a:gd name="connsiteX4231" fmla="*/ 100678 w 4003589"/>
                <a:gd name="connsiteY4231" fmla="*/ 3264506 h 3670407"/>
                <a:gd name="connsiteX4232" fmla="*/ 97735 w 4003589"/>
                <a:gd name="connsiteY4232" fmla="*/ 3264874 h 3670407"/>
                <a:gd name="connsiteX4233" fmla="*/ 94302 w 4003589"/>
                <a:gd name="connsiteY4233" fmla="*/ 3266222 h 3670407"/>
                <a:gd name="connsiteX4234" fmla="*/ 90623 w 4003589"/>
                <a:gd name="connsiteY4234" fmla="*/ 3268552 h 3670407"/>
                <a:gd name="connsiteX4235" fmla="*/ 86821 w 4003589"/>
                <a:gd name="connsiteY4235" fmla="*/ 3271741 h 3670407"/>
                <a:gd name="connsiteX4236" fmla="*/ 81793 w 4003589"/>
                <a:gd name="connsiteY4236" fmla="*/ 3277627 h 3670407"/>
                <a:gd name="connsiteX4237" fmla="*/ 78360 w 4003589"/>
                <a:gd name="connsiteY4237" fmla="*/ 3283636 h 3670407"/>
                <a:gd name="connsiteX4238" fmla="*/ 76766 w 4003589"/>
                <a:gd name="connsiteY4238" fmla="*/ 3289154 h 3670407"/>
                <a:gd name="connsiteX4239" fmla="*/ 77379 w 4003589"/>
                <a:gd name="connsiteY4239" fmla="*/ 3293446 h 3670407"/>
                <a:gd name="connsiteX4240" fmla="*/ 77992 w 4003589"/>
                <a:gd name="connsiteY4240" fmla="*/ 3294550 h 3670407"/>
                <a:gd name="connsiteX4241" fmla="*/ 78850 w 4003589"/>
                <a:gd name="connsiteY4241" fmla="*/ 3295285 h 3670407"/>
                <a:gd name="connsiteX4242" fmla="*/ 79954 w 4003589"/>
                <a:gd name="connsiteY4242" fmla="*/ 3295776 h 3670407"/>
                <a:gd name="connsiteX4243" fmla="*/ 81180 w 4003589"/>
                <a:gd name="connsiteY4243" fmla="*/ 3296021 h 3670407"/>
                <a:gd name="connsiteX4244" fmla="*/ 84123 w 4003589"/>
                <a:gd name="connsiteY4244" fmla="*/ 3295653 h 3670407"/>
                <a:gd name="connsiteX4245" fmla="*/ 87557 w 4003589"/>
                <a:gd name="connsiteY4245" fmla="*/ 3294305 h 3670407"/>
                <a:gd name="connsiteX4246" fmla="*/ 91236 w 4003589"/>
                <a:gd name="connsiteY4246" fmla="*/ 3291975 h 3670407"/>
                <a:gd name="connsiteX4247" fmla="*/ 95037 w 4003589"/>
                <a:gd name="connsiteY4247" fmla="*/ 3288663 h 3670407"/>
                <a:gd name="connsiteX4248" fmla="*/ 99943 w 4003589"/>
                <a:gd name="connsiteY4248" fmla="*/ 3282777 h 3670407"/>
                <a:gd name="connsiteX4249" fmla="*/ 103376 w 4003589"/>
                <a:gd name="connsiteY4249" fmla="*/ 3276646 h 3670407"/>
                <a:gd name="connsiteX4250" fmla="*/ 104970 w 4003589"/>
                <a:gd name="connsiteY4250" fmla="*/ 3271128 h 3670407"/>
                <a:gd name="connsiteX4251" fmla="*/ 104357 w 4003589"/>
                <a:gd name="connsiteY4251" fmla="*/ 3266835 h 3670407"/>
                <a:gd name="connsiteX4252" fmla="*/ 103621 w 4003589"/>
                <a:gd name="connsiteY4252" fmla="*/ 3265855 h 3670407"/>
                <a:gd name="connsiteX4253" fmla="*/ 102763 w 4003589"/>
                <a:gd name="connsiteY4253" fmla="*/ 3265119 h 3670407"/>
                <a:gd name="connsiteX4254" fmla="*/ 101659 w 4003589"/>
                <a:gd name="connsiteY4254" fmla="*/ 3264628 h 3670407"/>
                <a:gd name="connsiteX4255" fmla="*/ 100433 w 4003589"/>
                <a:gd name="connsiteY4255" fmla="*/ 3264383 h 3670407"/>
                <a:gd name="connsiteX4256" fmla="*/ 1742189 w 4003589"/>
                <a:gd name="connsiteY4256" fmla="*/ 3405161 h 3670407"/>
                <a:gd name="connsiteX4257" fmla="*/ 1740105 w 4003589"/>
                <a:gd name="connsiteY4257" fmla="*/ 3405161 h 3670407"/>
                <a:gd name="connsiteX4258" fmla="*/ 1737898 w 4003589"/>
                <a:gd name="connsiteY4258" fmla="*/ 3405406 h 3670407"/>
                <a:gd name="connsiteX4259" fmla="*/ 1735568 w 4003589"/>
                <a:gd name="connsiteY4259" fmla="*/ 3406019 h 3670407"/>
                <a:gd name="connsiteX4260" fmla="*/ 1733238 w 4003589"/>
                <a:gd name="connsiteY4260" fmla="*/ 3406878 h 3670407"/>
                <a:gd name="connsiteX4261" fmla="*/ 1725757 w 4003589"/>
                <a:gd name="connsiteY4261" fmla="*/ 3411661 h 3670407"/>
                <a:gd name="connsiteX4262" fmla="*/ 1719626 w 4003589"/>
                <a:gd name="connsiteY4262" fmla="*/ 3418282 h 3670407"/>
                <a:gd name="connsiteX4263" fmla="*/ 1715334 w 4003589"/>
                <a:gd name="connsiteY4263" fmla="*/ 3425885 h 3670407"/>
                <a:gd name="connsiteX4264" fmla="*/ 1713617 w 4003589"/>
                <a:gd name="connsiteY4264" fmla="*/ 3433734 h 3670407"/>
                <a:gd name="connsiteX4265" fmla="*/ 1714108 w 4003589"/>
                <a:gd name="connsiteY4265" fmla="*/ 3438394 h 3670407"/>
                <a:gd name="connsiteX4266" fmla="*/ 1715947 w 4003589"/>
                <a:gd name="connsiteY4266" fmla="*/ 3441950 h 3670407"/>
                <a:gd name="connsiteX4267" fmla="*/ 1719013 w 4003589"/>
                <a:gd name="connsiteY4267" fmla="*/ 3444280 h 3670407"/>
                <a:gd name="connsiteX4268" fmla="*/ 1723059 w 4003589"/>
                <a:gd name="connsiteY4268" fmla="*/ 3445261 h 3670407"/>
                <a:gd name="connsiteX4269" fmla="*/ 1725144 w 4003589"/>
                <a:gd name="connsiteY4269" fmla="*/ 3445261 h 3670407"/>
                <a:gd name="connsiteX4270" fmla="*/ 1727351 w 4003589"/>
                <a:gd name="connsiteY4270" fmla="*/ 3445015 h 3670407"/>
                <a:gd name="connsiteX4271" fmla="*/ 1729681 w 4003589"/>
                <a:gd name="connsiteY4271" fmla="*/ 3444402 h 3670407"/>
                <a:gd name="connsiteX4272" fmla="*/ 1732011 w 4003589"/>
                <a:gd name="connsiteY4272" fmla="*/ 3443544 h 3670407"/>
                <a:gd name="connsiteX4273" fmla="*/ 1739492 w 4003589"/>
                <a:gd name="connsiteY4273" fmla="*/ 3438762 h 3670407"/>
                <a:gd name="connsiteX4274" fmla="*/ 1745746 w 4003589"/>
                <a:gd name="connsiteY4274" fmla="*/ 3432139 h 3670407"/>
                <a:gd name="connsiteX4275" fmla="*/ 1750038 w 4003589"/>
                <a:gd name="connsiteY4275" fmla="*/ 3424536 h 3670407"/>
                <a:gd name="connsiteX4276" fmla="*/ 1751754 w 4003589"/>
                <a:gd name="connsiteY4276" fmla="*/ 3416688 h 3670407"/>
                <a:gd name="connsiteX4277" fmla="*/ 1751141 w 4003589"/>
                <a:gd name="connsiteY4277" fmla="*/ 3412028 h 3670407"/>
                <a:gd name="connsiteX4278" fmla="*/ 1749179 w 4003589"/>
                <a:gd name="connsiteY4278" fmla="*/ 3408472 h 3670407"/>
                <a:gd name="connsiteX4279" fmla="*/ 1746114 w 4003589"/>
                <a:gd name="connsiteY4279" fmla="*/ 3406142 h 3670407"/>
                <a:gd name="connsiteX4280" fmla="*/ 1742067 w 4003589"/>
                <a:gd name="connsiteY4280" fmla="*/ 3405161 h 3670407"/>
                <a:gd name="connsiteX4281" fmla="*/ 118705 w 4003589"/>
                <a:gd name="connsiteY4281" fmla="*/ 3297738 h 3670407"/>
                <a:gd name="connsiteX4282" fmla="*/ 115639 w 4003589"/>
                <a:gd name="connsiteY4282" fmla="*/ 3298106 h 3670407"/>
                <a:gd name="connsiteX4283" fmla="*/ 112083 w 4003589"/>
                <a:gd name="connsiteY4283" fmla="*/ 3299578 h 3670407"/>
                <a:gd name="connsiteX4284" fmla="*/ 108281 w 4003589"/>
                <a:gd name="connsiteY4284" fmla="*/ 3302030 h 3670407"/>
                <a:gd name="connsiteX4285" fmla="*/ 104357 w 4003589"/>
                <a:gd name="connsiteY4285" fmla="*/ 3305464 h 3670407"/>
                <a:gd name="connsiteX4286" fmla="*/ 99452 w 4003589"/>
                <a:gd name="connsiteY4286" fmla="*/ 3311473 h 3670407"/>
                <a:gd name="connsiteX4287" fmla="*/ 96141 w 4003589"/>
                <a:gd name="connsiteY4287" fmla="*/ 3317604 h 3670407"/>
                <a:gd name="connsiteX4288" fmla="*/ 94669 w 4003589"/>
                <a:gd name="connsiteY4288" fmla="*/ 3323122 h 3670407"/>
                <a:gd name="connsiteX4289" fmla="*/ 95405 w 4003589"/>
                <a:gd name="connsiteY4289" fmla="*/ 3327414 h 3670407"/>
                <a:gd name="connsiteX4290" fmla="*/ 96141 w 4003589"/>
                <a:gd name="connsiteY4290" fmla="*/ 3328395 h 3670407"/>
                <a:gd name="connsiteX4291" fmla="*/ 96999 w 4003589"/>
                <a:gd name="connsiteY4291" fmla="*/ 3329131 h 3670407"/>
                <a:gd name="connsiteX4292" fmla="*/ 98103 w 4003589"/>
                <a:gd name="connsiteY4292" fmla="*/ 3329622 h 3670407"/>
                <a:gd name="connsiteX4293" fmla="*/ 99329 w 4003589"/>
                <a:gd name="connsiteY4293" fmla="*/ 3329867 h 3670407"/>
                <a:gd name="connsiteX4294" fmla="*/ 102395 w 4003589"/>
                <a:gd name="connsiteY4294" fmla="*/ 3329499 h 3670407"/>
                <a:gd name="connsiteX4295" fmla="*/ 105951 w 4003589"/>
                <a:gd name="connsiteY4295" fmla="*/ 3328028 h 3670407"/>
                <a:gd name="connsiteX4296" fmla="*/ 109753 w 4003589"/>
                <a:gd name="connsiteY4296" fmla="*/ 3325575 h 3670407"/>
                <a:gd name="connsiteX4297" fmla="*/ 113677 w 4003589"/>
                <a:gd name="connsiteY4297" fmla="*/ 3322141 h 3670407"/>
                <a:gd name="connsiteX4298" fmla="*/ 118705 w 4003589"/>
                <a:gd name="connsiteY4298" fmla="*/ 3316133 h 3670407"/>
                <a:gd name="connsiteX4299" fmla="*/ 122016 w 4003589"/>
                <a:gd name="connsiteY4299" fmla="*/ 3310001 h 3670407"/>
                <a:gd name="connsiteX4300" fmla="*/ 123365 w 4003589"/>
                <a:gd name="connsiteY4300" fmla="*/ 3304483 h 3670407"/>
                <a:gd name="connsiteX4301" fmla="*/ 122506 w 4003589"/>
                <a:gd name="connsiteY4301" fmla="*/ 3300191 h 3670407"/>
                <a:gd name="connsiteX4302" fmla="*/ 121771 w 4003589"/>
                <a:gd name="connsiteY4302" fmla="*/ 3299210 h 3670407"/>
                <a:gd name="connsiteX4303" fmla="*/ 120912 w 4003589"/>
                <a:gd name="connsiteY4303" fmla="*/ 3298474 h 3670407"/>
                <a:gd name="connsiteX4304" fmla="*/ 119808 w 4003589"/>
                <a:gd name="connsiteY4304" fmla="*/ 3297983 h 3670407"/>
                <a:gd name="connsiteX4305" fmla="*/ 118582 w 4003589"/>
                <a:gd name="connsiteY4305" fmla="*/ 3297738 h 3670407"/>
                <a:gd name="connsiteX4306" fmla="*/ 1666650 w 4003589"/>
                <a:gd name="connsiteY4306" fmla="*/ 3438148 h 3670407"/>
                <a:gd name="connsiteX4307" fmla="*/ 1664811 w 4003589"/>
                <a:gd name="connsiteY4307" fmla="*/ 3438148 h 3670407"/>
                <a:gd name="connsiteX4308" fmla="*/ 1662848 w 4003589"/>
                <a:gd name="connsiteY4308" fmla="*/ 3438394 h 3670407"/>
                <a:gd name="connsiteX4309" fmla="*/ 1660764 w 4003589"/>
                <a:gd name="connsiteY4309" fmla="*/ 3438884 h 3670407"/>
                <a:gd name="connsiteX4310" fmla="*/ 1658557 w 4003589"/>
                <a:gd name="connsiteY4310" fmla="*/ 3439742 h 3670407"/>
                <a:gd name="connsiteX4311" fmla="*/ 1651076 w 4003589"/>
                <a:gd name="connsiteY4311" fmla="*/ 3444280 h 3670407"/>
                <a:gd name="connsiteX4312" fmla="*/ 1644822 w 4003589"/>
                <a:gd name="connsiteY4312" fmla="*/ 3450779 h 3670407"/>
                <a:gd name="connsiteX4313" fmla="*/ 1640285 w 4003589"/>
                <a:gd name="connsiteY4313" fmla="*/ 3458382 h 3670407"/>
                <a:gd name="connsiteX4314" fmla="*/ 1638200 w 4003589"/>
                <a:gd name="connsiteY4314" fmla="*/ 3466230 h 3670407"/>
                <a:gd name="connsiteX4315" fmla="*/ 1638568 w 4003589"/>
                <a:gd name="connsiteY4315" fmla="*/ 3471135 h 3670407"/>
                <a:gd name="connsiteX4316" fmla="*/ 1640408 w 4003589"/>
                <a:gd name="connsiteY4316" fmla="*/ 3474814 h 3670407"/>
                <a:gd name="connsiteX4317" fmla="*/ 1643473 w 4003589"/>
                <a:gd name="connsiteY4317" fmla="*/ 3477267 h 3670407"/>
                <a:gd name="connsiteX4318" fmla="*/ 1647520 w 4003589"/>
                <a:gd name="connsiteY4318" fmla="*/ 3478370 h 3670407"/>
                <a:gd name="connsiteX4319" fmla="*/ 1649359 w 4003589"/>
                <a:gd name="connsiteY4319" fmla="*/ 3478370 h 3670407"/>
                <a:gd name="connsiteX4320" fmla="*/ 1651322 w 4003589"/>
                <a:gd name="connsiteY4320" fmla="*/ 3478125 h 3670407"/>
                <a:gd name="connsiteX4321" fmla="*/ 1653406 w 4003589"/>
                <a:gd name="connsiteY4321" fmla="*/ 3477635 h 3670407"/>
                <a:gd name="connsiteX4322" fmla="*/ 1655613 w 4003589"/>
                <a:gd name="connsiteY4322" fmla="*/ 3476777 h 3670407"/>
                <a:gd name="connsiteX4323" fmla="*/ 1663094 w 4003589"/>
                <a:gd name="connsiteY4323" fmla="*/ 3472239 h 3670407"/>
                <a:gd name="connsiteX4324" fmla="*/ 1669471 w 4003589"/>
                <a:gd name="connsiteY4324" fmla="*/ 3465740 h 3670407"/>
                <a:gd name="connsiteX4325" fmla="*/ 1674008 w 4003589"/>
                <a:gd name="connsiteY4325" fmla="*/ 3458137 h 3670407"/>
                <a:gd name="connsiteX4326" fmla="*/ 1676093 w 4003589"/>
                <a:gd name="connsiteY4326" fmla="*/ 3450289 h 3670407"/>
                <a:gd name="connsiteX4327" fmla="*/ 1675602 w 4003589"/>
                <a:gd name="connsiteY4327" fmla="*/ 3445384 h 3670407"/>
                <a:gd name="connsiteX4328" fmla="*/ 1673763 w 4003589"/>
                <a:gd name="connsiteY4328" fmla="*/ 3441704 h 3670407"/>
                <a:gd name="connsiteX4329" fmla="*/ 1670697 w 4003589"/>
                <a:gd name="connsiteY4329" fmla="*/ 3439252 h 3670407"/>
                <a:gd name="connsiteX4330" fmla="*/ 1666650 w 4003589"/>
                <a:gd name="connsiteY4330" fmla="*/ 3438148 h 3670407"/>
                <a:gd name="connsiteX4331" fmla="*/ 138816 w 4003589"/>
                <a:gd name="connsiteY4331" fmla="*/ 3329867 h 3670407"/>
                <a:gd name="connsiteX4332" fmla="*/ 135505 w 4003589"/>
                <a:gd name="connsiteY4332" fmla="*/ 3330235 h 3670407"/>
                <a:gd name="connsiteX4333" fmla="*/ 131703 w 4003589"/>
                <a:gd name="connsiteY4333" fmla="*/ 3331829 h 3670407"/>
                <a:gd name="connsiteX4334" fmla="*/ 127657 w 4003589"/>
                <a:gd name="connsiteY4334" fmla="*/ 3334527 h 3670407"/>
                <a:gd name="connsiteX4335" fmla="*/ 123610 w 4003589"/>
                <a:gd name="connsiteY4335" fmla="*/ 3338206 h 3670407"/>
                <a:gd name="connsiteX4336" fmla="*/ 118827 w 4003589"/>
                <a:gd name="connsiteY4336" fmla="*/ 3344337 h 3670407"/>
                <a:gd name="connsiteX4337" fmla="*/ 115639 w 4003589"/>
                <a:gd name="connsiteY4337" fmla="*/ 3350469 h 3670407"/>
                <a:gd name="connsiteX4338" fmla="*/ 114413 w 4003589"/>
                <a:gd name="connsiteY4338" fmla="*/ 3355987 h 3670407"/>
                <a:gd name="connsiteX4339" fmla="*/ 115394 w 4003589"/>
                <a:gd name="connsiteY4339" fmla="*/ 3360279 h 3670407"/>
                <a:gd name="connsiteX4340" fmla="*/ 116130 w 4003589"/>
                <a:gd name="connsiteY4340" fmla="*/ 3361137 h 3670407"/>
                <a:gd name="connsiteX4341" fmla="*/ 116988 w 4003589"/>
                <a:gd name="connsiteY4341" fmla="*/ 3361751 h 3670407"/>
                <a:gd name="connsiteX4342" fmla="*/ 117969 w 4003589"/>
                <a:gd name="connsiteY4342" fmla="*/ 3362118 h 3670407"/>
                <a:gd name="connsiteX4343" fmla="*/ 119073 w 4003589"/>
                <a:gd name="connsiteY4343" fmla="*/ 3362364 h 3670407"/>
                <a:gd name="connsiteX4344" fmla="*/ 122384 w 4003589"/>
                <a:gd name="connsiteY4344" fmla="*/ 3361996 h 3670407"/>
                <a:gd name="connsiteX4345" fmla="*/ 126062 w 4003589"/>
                <a:gd name="connsiteY4345" fmla="*/ 3360401 h 3670407"/>
                <a:gd name="connsiteX4346" fmla="*/ 130109 w 4003589"/>
                <a:gd name="connsiteY4346" fmla="*/ 3357704 h 3670407"/>
                <a:gd name="connsiteX4347" fmla="*/ 134156 w 4003589"/>
                <a:gd name="connsiteY4347" fmla="*/ 3354025 h 3670407"/>
                <a:gd name="connsiteX4348" fmla="*/ 138939 w 4003589"/>
                <a:gd name="connsiteY4348" fmla="*/ 3347893 h 3670407"/>
                <a:gd name="connsiteX4349" fmla="*/ 142127 w 4003589"/>
                <a:gd name="connsiteY4349" fmla="*/ 3341762 h 3670407"/>
                <a:gd name="connsiteX4350" fmla="*/ 143353 w 4003589"/>
                <a:gd name="connsiteY4350" fmla="*/ 3336244 h 3670407"/>
                <a:gd name="connsiteX4351" fmla="*/ 142372 w 4003589"/>
                <a:gd name="connsiteY4351" fmla="*/ 3331952 h 3670407"/>
                <a:gd name="connsiteX4352" fmla="*/ 141636 w 4003589"/>
                <a:gd name="connsiteY4352" fmla="*/ 3331093 h 3670407"/>
                <a:gd name="connsiteX4353" fmla="*/ 140778 w 4003589"/>
                <a:gd name="connsiteY4353" fmla="*/ 3330480 h 3670407"/>
                <a:gd name="connsiteX4354" fmla="*/ 139797 w 4003589"/>
                <a:gd name="connsiteY4354" fmla="*/ 3330112 h 3670407"/>
                <a:gd name="connsiteX4355" fmla="*/ 138693 w 4003589"/>
                <a:gd name="connsiteY4355" fmla="*/ 3329867 h 3670407"/>
                <a:gd name="connsiteX4356" fmla="*/ 1591969 w 4003589"/>
                <a:gd name="connsiteY4356" fmla="*/ 3468438 h 3670407"/>
                <a:gd name="connsiteX4357" fmla="*/ 1590252 w 4003589"/>
                <a:gd name="connsiteY4357" fmla="*/ 3468438 h 3670407"/>
                <a:gd name="connsiteX4358" fmla="*/ 1588413 w 4003589"/>
                <a:gd name="connsiteY4358" fmla="*/ 3468683 h 3670407"/>
                <a:gd name="connsiteX4359" fmla="*/ 1586451 w 4003589"/>
                <a:gd name="connsiteY4359" fmla="*/ 3469173 h 3670407"/>
                <a:gd name="connsiteX4360" fmla="*/ 1584366 w 4003589"/>
                <a:gd name="connsiteY4360" fmla="*/ 3469909 h 3670407"/>
                <a:gd name="connsiteX4361" fmla="*/ 1577008 w 4003589"/>
                <a:gd name="connsiteY4361" fmla="*/ 3474201 h 3670407"/>
                <a:gd name="connsiteX4362" fmla="*/ 1570632 w 4003589"/>
                <a:gd name="connsiteY4362" fmla="*/ 3480455 h 3670407"/>
                <a:gd name="connsiteX4363" fmla="*/ 1565972 w 4003589"/>
                <a:gd name="connsiteY4363" fmla="*/ 3487935 h 3670407"/>
                <a:gd name="connsiteX4364" fmla="*/ 1563642 w 4003589"/>
                <a:gd name="connsiteY4364" fmla="*/ 3495784 h 3670407"/>
                <a:gd name="connsiteX4365" fmla="*/ 1563764 w 4003589"/>
                <a:gd name="connsiteY4365" fmla="*/ 3500934 h 3670407"/>
                <a:gd name="connsiteX4366" fmla="*/ 1565359 w 4003589"/>
                <a:gd name="connsiteY4366" fmla="*/ 3504858 h 3670407"/>
                <a:gd name="connsiteX4367" fmla="*/ 1568302 w 4003589"/>
                <a:gd name="connsiteY4367" fmla="*/ 3507556 h 3670407"/>
                <a:gd name="connsiteX4368" fmla="*/ 1572348 w 4003589"/>
                <a:gd name="connsiteY4368" fmla="*/ 3508660 h 3670407"/>
                <a:gd name="connsiteX4369" fmla="*/ 1574065 w 4003589"/>
                <a:gd name="connsiteY4369" fmla="*/ 3508660 h 3670407"/>
                <a:gd name="connsiteX4370" fmla="*/ 1575905 w 4003589"/>
                <a:gd name="connsiteY4370" fmla="*/ 3508415 h 3670407"/>
                <a:gd name="connsiteX4371" fmla="*/ 1577867 w 4003589"/>
                <a:gd name="connsiteY4371" fmla="*/ 3507924 h 3670407"/>
                <a:gd name="connsiteX4372" fmla="*/ 1579952 w 4003589"/>
                <a:gd name="connsiteY4372" fmla="*/ 3507188 h 3670407"/>
                <a:gd name="connsiteX4373" fmla="*/ 1587432 w 4003589"/>
                <a:gd name="connsiteY4373" fmla="*/ 3502896 h 3670407"/>
                <a:gd name="connsiteX4374" fmla="*/ 1593808 w 4003589"/>
                <a:gd name="connsiteY4374" fmla="*/ 3496520 h 3670407"/>
                <a:gd name="connsiteX4375" fmla="*/ 1598468 w 4003589"/>
                <a:gd name="connsiteY4375" fmla="*/ 3489039 h 3670407"/>
                <a:gd name="connsiteX4376" fmla="*/ 1600676 w 4003589"/>
                <a:gd name="connsiteY4376" fmla="*/ 3481191 h 3670407"/>
                <a:gd name="connsiteX4377" fmla="*/ 1600553 w 4003589"/>
                <a:gd name="connsiteY4377" fmla="*/ 3476041 h 3670407"/>
                <a:gd name="connsiteX4378" fmla="*/ 1598836 w 4003589"/>
                <a:gd name="connsiteY4378" fmla="*/ 3472117 h 3670407"/>
                <a:gd name="connsiteX4379" fmla="*/ 1595893 w 4003589"/>
                <a:gd name="connsiteY4379" fmla="*/ 3469541 h 3670407"/>
                <a:gd name="connsiteX4380" fmla="*/ 1591846 w 4003589"/>
                <a:gd name="connsiteY4380" fmla="*/ 3468438 h 3670407"/>
                <a:gd name="connsiteX4381" fmla="*/ 160766 w 4003589"/>
                <a:gd name="connsiteY4381" fmla="*/ 3360892 h 3670407"/>
                <a:gd name="connsiteX4382" fmla="*/ 157333 w 4003589"/>
                <a:gd name="connsiteY4382" fmla="*/ 3361260 h 3670407"/>
                <a:gd name="connsiteX4383" fmla="*/ 153531 w 4003589"/>
                <a:gd name="connsiteY4383" fmla="*/ 3362854 h 3670407"/>
                <a:gd name="connsiteX4384" fmla="*/ 149362 w 4003589"/>
                <a:gd name="connsiteY4384" fmla="*/ 3365675 h 3670407"/>
                <a:gd name="connsiteX4385" fmla="*/ 145193 w 4003589"/>
                <a:gd name="connsiteY4385" fmla="*/ 3369599 h 3670407"/>
                <a:gd name="connsiteX4386" fmla="*/ 140410 w 4003589"/>
                <a:gd name="connsiteY4386" fmla="*/ 3375853 h 3670407"/>
                <a:gd name="connsiteX4387" fmla="*/ 137344 w 4003589"/>
                <a:gd name="connsiteY4387" fmla="*/ 3382107 h 3670407"/>
                <a:gd name="connsiteX4388" fmla="*/ 136241 w 4003589"/>
                <a:gd name="connsiteY4388" fmla="*/ 3387625 h 3670407"/>
                <a:gd name="connsiteX4389" fmla="*/ 137467 w 4003589"/>
                <a:gd name="connsiteY4389" fmla="*/ 3391672 h 3670407"/>
                <a:gd name="connsiteX4390" fmla="*/ 138203 w 4003589"/>
                <a:gd name="connsiteY4390" fmla="*/ 3392408 h 3670407"/>
                <a:gd name="connsiteX4391" fmla="*/ 139061 w 4003589"/>
                <a:gd name="connsiteY4391" fmla="*/ 3393021 h 3670407"/>
                <a:gd name="connsiteX4392" fmla="*/ 140042 w 4003589"/>
                <a:gd name="connsiteY4392" fmla="*/ 3393389 h 3670407"/>
                <a:gd name="connsiteX4393" fmla="*/ 141146 w 4003589"/>
                <a:gd name="connsiteY4393" fmla="*/ 3393511 h 3670407"/>
                <a:gd name="connsiteX4394" fmla="*/ 144580 w 4003589"/>
                <a:gd name="connsiteY4394" fmla="*/ 3393144 h 3670407"/>
                <a:gd name="connsiteX4395" fmla="*/ 148504 w 4003589"/>
                <a:gd name="connsiteY4395" fmla="*/ 3391549 h 3670407"/>
                <a:gd name="connsiteX4396" fmla="*/ 152673 w 4003589"/>
                <a:gd name="connsiteY4396" fmla="*/ 3388729 h 3670407"/>
                <a:gd name="connsiteX4397" fmla="*/ 156842 w 4003589"/>
                <a:gd name="connsiteY4397" fmla="*/ 3384805 h 3670407"/>
                <a:gd name="connsiteX4398" fmla="*/ 161625 w 4003589"/>
                <a:gd name="connsiteY4398" fmla="*/ 3378551 h 3670407"/>
                <a:gd name="connsiteX4399" fmla="*/ 164691 w 4003589"/>
                <a:gd name="connsiteY4399" fmla="*/ 3372296 h 3670407"/>
                <a:gd name="connsiteX4400" fmla="*/ 165672 w 4003589"/>
                <a:gd name="connsiteY4400" fmla="*/ 3366778 h 3670407"/>
                <a:gd name="connsiteX4401" fmla="*/ 164445 w 4003589"/>
                <a:gd name="connsiteY4401" fmla="*/ 3362731 h 3670407"/>
                <a:gd name="connsiteX4402" fmla="*/ 163710 w 4003589"/>
                <a:gd name="connsiteY4402" fmla="*/ 3361996 h 3670407"/>
                <a:gd name="connsiteX4403" fmla="*/ 162851 w 4003589"/>
                <a:gd name="connsiteY4403" fmla="*/ 3361383 h 3670407"/>
                <a:gd name="connsiteX4404" fmla="*/ 161870 w 4003589"/>
                <a:gd name="connsiteY4404" fmla="*/ 3361015 h 3670407"/>
                <a:gd name="connsiteX4405" fmla="*/ 160766 w 4003589"/>
                <a:gd name="connsiteY4405" fmla="*/ 3360892 h 3670407"/>
                <a:gd name="connsiteX4406" fmla="*/ 1518146 w 4003589"/>
                <a:gd name="connsiteY4406" fmla="*/ 3496029 h 3670407"/>
                <a:gd name="connsiteX4407" fmla="*/ 1516552 w 4003589"/>
                <a:gd name="connsiteY4407" fmla="*/ 3496029 h 3670407"/>
                <a:gd name="connsiteX4408" fmla="*/ 1514835 w 4003589"/>
                <a:gd name="connsiteY4408" fmla="*/ 3496152 h 3670407"/>
                <a:gd name="connsiteX4409" fmla="*/ 1513119 w 4003589"/>
                <a:gd name="connsiteY4409" fmla="*/ 3496520 h 3670407"/>
                <a:gd name="connsiteX4410" fmla="*/ 1511279 w 4003589"/>
                <a:gd name="connsiteY4410" fmla="*/ 3497133 h 3670407"/>
                <a:gd name="connsiteX4411" fmla="*/ 1503921 w 4003589"/>
                <a:gd name="connsiteY4411" fmla="*/ 3501180 h 3670407"/>
                <a:gd name="connsiteX4412" fmla="*/ 1497422 w 4003589"/>
                <a:gd name="connsiteY4412" fmla="*/ 3507311 h 3670407"/>
                <a:gd name="connsiteX4413" fmla="*/ 1492517 w 4003589"/>
                <a:gd name="connsiteY4413" fmla="*/ 3514791 h 3670407"/>
                <a:gd name="connsiteX4414" fmla="*/ 1489942 w 4003589"/>
                <a:gd name="connsiteY4414" fmla="*/ 3522640 h 3670407"/>
                <a:gd name="connsiteX4415" fmla="*/ 1489942 w 4003589"/>
                <a:gd name="connsiteY4415" fmla="*/ 3527913 h 3670407"/>
                <a:gd name="connsiteX4416" fmla="*/ 1491413 w 4003589"/>
                <a:gd name="connsiteY4416" fmla="*/ 3532082 h 3670407"/>
                <a:gd name="connsiteX4417" fmla="*/ 1494356 w 4003589"/>
                <a:gd name="connsiteY4417" fmla="*/ 3534780 h 3670407"/>
                <a:gd name="connsiteX4418" fmla="*/ 1498403 w 4003589"/>
                <a:gd name="connsiteY4418" fmla="*/ 3536006 h 3670407"/>
                <a:gd name="connsiteX4419" fmla="*/ 1499997 w 4003589"/>
                <a:gd name="connsiteY4419" fmla="*/ 3536006 h 3670407"/>
                <a:gd name="connsiteX4420" fmla="*/ 1501714 w 4003589"/>
                <a:gd name="connsiteY4420" fmla="*/ 3535883 h 3670407"/>
                <a:gd name="connsiteX4421" fmla="*/ 1503554 w 4003589"/>
                <a:gd name="connsiteY4421" fmla="*/ 3535516 h 3670407"/>
                <a:gd name="connsiteX4422" fmla="*/ 1505516 w 4003589"/>
                <a:gd name="connsiteY4422" fmla="*/ 3534903 h 3670407"/>
                <a:gd name="connsiteX4423" fmla="*/ 1512873 w 4003589"/>
                <a:gd name="connsiteY4423" fmla="*/ 3530856 h 3670407"/>
                <a:gd name="connsiteX4424" fmla="*/ 1519373 w 4003589"/>
                <a:gd name="connsiteY4424" fmla="*/ 3524724 h 3670407"/>
                <a:gd name="connsiteX4425" fmla="*/ 1524155 w 4003589"/>
                <a:gd name="connsiteY4425" fmla="*/ 3517244 h 3670407"/>
                <a:gd name="connsiteX4426" fmla="*/ 1526730 w 4003589"/>
                <a:gd name="connsiteY4426" fmla="*/ 3509396 h 3670407"/>
                <a:gd name="connsiteX4427" fmla="*/ 1526730 w 4003589"/>
                <a:gd name="connsiteY4427" fmla="*/ 3504000 h 3670407"/>
                <a:gd name="connsiteX4428" fmla="*/ 1525136 w 4003589"/>
                <a:gd name="connsiteY4428" fmla="*/ 3499830 h 3670407"/>
                <a:gd name="connsiteX4429" fmla="*/ 1522193 w 4003589"/>
                <a:gd name="connsiteY4429" fmla="*/ 3497133 h 3670407"/>
                <a:gd name="connsiteX4430" fmla="*/ 1518146 w 4003589"/>
                <a:gd name="connsiteY4430" fmla="*/ 3495907 h 3670407"/>
                <a:gd name="connsiteX4431" fmla="*/ 184802 w 4003589"/>
                <a:gd name="connsiteY4431" fmla="*/ 3390568 h 3670407"/>
                <a:gd name="connsiteX4432" fmla="*/ 181245 w 4003589"/>
                <a:gd name="connsiteY4432" fmla="*/ 3391059 h 3670407"/>
                <a:gd name="connsiteX4433" fmla="*/ 177199 w 4003589"/>
                <a:gd name="connsiteY4433" fmla="*/ 3392776 h 3670407"/>
                <a:gd name="connsiteX4434" fmla="*/ 172907 w 4003589"/>
                <a:gd name="connsiteY4434" fmla="*/ 3395719 h 3670407"/>
                <a:gd name="connsiteX4435" fmla="*/ 168737 w 4003589"/>
                <a:gd name="connsiteY4435" fmla="*/ 3399766 h 3670407"/>
                <a:gd name="connsiteX4436" fmla="*/ 164078 w 4003589"/>
                <a:gd name="connsiteY4436" fmla="*/ 3406142 h 3670407"/>
                <a:gd name="connsiteX4437" fmla="*/ 161134 w 4003589"/>
                <a:gd name="connsiteY4437" fmla="*/ 3412396 h 3670407"/>
                <a:gd name="connsiteX4438" fmla="*/ 160276 w 4003589"/>
                <a:gd name="connsiteY4438" fmla="*/ 3417914 h 3670407"/>
                <a:gd name="connsiteX4439" fmla="*/ 161625 w 4003589"/>
                <a:gd name="connsiteY4439" fmla="*/ 3421961 h 3670407"/>
                <a:gd name="connsiteX4440" fmla="*/ 162361 w 4003589"/>
                <a:gd name="connsiteY4440" fmla="*/ 3422574 h 3670407"/>
                <a:gd name="connsiteX4441" fmla="*/ 163219 w 4003589"/>
                <a:gd name="connsiteY4441" fmla="*/ 3423065 h 3670407"/>
                <a:gd name="connsiteX4442" fmla="*/ 164200 w 4003589"/>
                <a:gd name="connsiteY4442" fmla="*/ 3423433 h 3670407"/>
                <a:gd name="connsiteX4443" fmla="*/ 165181 w 4003589"/>
                <a:gd name="connsiteY4443" fmla="*/ 3423555 h 3670407"/>
                <a:gd name="connsiteX4444" fmla="*/ 168737 w 4003589"/>
                <a:gd name="connsiteY4444" fmla="*/ 3423187 h 3670407"/>
                <a:gd name="connsiteX4445" fmla="*/ 172784 w 4003589"/>
                <a:gd name="connsiteY4445" fmla="*/ 3421471 h 3670407"/>
                <a:gd name="connsiteX4446" fmla="*/ 177076 w 4003589"/>
                <a:gd name="connsiteY4446" fmla="*/ 3418528 h 3670407"/>
                <a:gd name="connsiteX4447" fmla="*/ 181368 w 4003589"/>
                <a:gd name="connsiteY4447" fmla="*/ 3414358 h 3670407"/>
                <a:gd name="connsiteX4448" fmla="*/ 186028 w 4003589"/>
                <a:gd name="connsiteY4448" fmla="*/ 3407982 h 3670407"/>
                <a:gd name="connsiteX4449" fmla="*/ 188971 w 4003589"/>
                <a:gd name="connsiteY4449" fmla="*/ 3401727 h 3670407"/>
                <a:gd name="connsiteX4450" fmla="*/ 189830 w 4003589"/>
                <a:gd name="connsiteY4450" fmla="*/ 3396209 h 3670407"/>
                <a:gd name="connsiteX4451" fmla="*/ 188481 w 4003589"/>
                <a:gd name="connsiteY4451" fmla="*/ 3392285 h 3670407"/>
                <a:gd name="connsiteX4452" fmla="*/ 187745 w 4003589"/>
                <a:gd name="connsiteY4452" fmla="*/ 3391672 h 3670407"/>
                <a:gd name="connsiteX4453" fmla="*/ 186887 w 4003589"/>
                <a:gd name="connsiteY4453" fmla="*/ 3391181 h 3670407"/>
                <a:gd name="connsiteX4454" fmla="*/ 185905 w 4003589"/>
                <a:gd name="connsiteY4454" fmla="*/ 3390814 h 3670407"/>
                <a:gd name="connsiteX4455" fmla="*/ 184924 w 4003589"/>
                <a:gd name="connsiteY4455" fmla="*/ 3390691 h 3670407"/>
                <a:gd name="connsiteX4456" fmla="*/ 1445550 w 4003589"/>
                <a:gd name="connsiteY4456" fmla="*/ 3521168 h 3670407"/>
                <a:gd name="connsiteX4457" fmla="*/ 1444079 w 4003589"/>
                <a:gd name="connsiteY4457" fmla="*/ 3521168 h 3670407"/>
                <a:gd name="connsiteX4458" fmla="*/ 1442484 w 4003589"/>
                <a:gd name="connsiteY4458" fmla="*/ 3521291 h 3670407"/>
                <a:gd name="connsiteX4459" fmla="*/ 1440890 w 4003589"/>
                <a:gd name="connsiteY4459" fmla="*/ 3521658 h 3670407"/>
                <a:gd name="connsiteX4460" fmla="*/ 1439173 w 4003589"/>
                <a:gd name="connsiteY4460" fmla="*/ 3522149 h 3670407"/>
                <a:gd name="connsiteX4461" fmla="*/ 1431816 w 4003589"/>
                <a:gd name="connsiteY4461" fmla="*/ 3525951 h 3670407"/>
                <a:gd name="connsiteX4462" fmla="*/ 1425316 w 4003589"/>
                <a:gd name="connsiteY4462" fmla="*/ 3531960 h 3670407"/>
                <a:gd name="connsiteX4463" fmla="*/ 1420289 w 4003589"/>
                <a:gd name="connsiteY4463" fmla="*/ 3539317 h 3670407"/>
                <a:gd name="connsiteX4464" fmla="*/ 1417468 w 4003589"/>
                <a:gd name="connsiteY4464" fmla="*/ 3547165 h 3670407"/>
                <a:gd name="connsiteX4465" fmla="*/ 1417223 w 4003589"/>
                <a:gd name="connsiteY4465" fmla="*/ 3552684 h 3670407"/>
                <a:gd name="connsiteX4466" fmla="*/ 1418572 w 4003589"/>
                <a:gd name="connsiteY4466" fmla="*/ 3556976 h 3670407"/>
                <a:gd name="connsiteX4467" fmla="*/ 1421392 w 4003589"/>
                <a:gd name="connsiteY4467" fmla="*/ 3559919 h 3670407"/>
                <a:gd name="connsiteX4468" fmla="*/ 1425562 w 4003589"/>
                <a:gd name="connsiteY4468" fmla="*/ 3561145 h 3670407"/>
                <a:gd name="connsiteX4469" fmla="*/ 1427033 w 4003589"/>
                <a:gd name="connsiteY4469" fmla="*/ 3561145 h 3670407"/>
                <a:gd name="connsiteX4470" fmla="*/ 1428627 w 4003589"/>
                <a:gd name="connsiteY4470" fmla="*/ 3561023 h 3670407"/>
                <a:gd name="connsiteX4471" fmla="*/ 1430222 w 4003589"/>
                <a:gd name="connsiteY4471" fmla="*/ 3560777 h 3670407"/>
                <a:gd name="connsiteX4472" fmla="*/ 1431938 w 4003589"/>
                <a:gd name="connsiteY4472" fmla="*/ 3560287 h 3670407"/>
                <a:gd name="connsiteX4473" fmla="*/ 1439296 w 4003589"/>
                <a:gd name="connsiteY4473" fmla="*/ 3556485 h 3670407"/>
                <a:gd name="connsiteX4474" fmla="*/ 1445795 w 4003589"/>
                <a:gd name="connsiteY4474" fmla="*/ 3550476 h 3670407"/>
                <a:gd name="connsiteX4475" fmla="*/ 1450823 w 4003589"/>
                <a:gd name="connsiteY4475" fmla="*/ 3543118 h 3670407"/>
                <a:gd name="connsiteX4476" fmla="*/ 1453644 w 4003589"/>
                <a:gd name="connsiteY4476" fmla="*/ 3535270 h 3670407"/>
                <a:gd name="connsiteX4477" fmla="*/ 1453889 w 4003589"/>
                <a:gd name="connsiteY4477" fmla="*/ 3529752 h 3670407"/>
                <a:gd name="connsiteX4478" fmla="*/ 1452417 w 4003589"/>
                <a:gd name="connsiteY4478" fmla="*/ 3525460 h 3670407"/>
                <a:gd name="connsiteX4479" fmla="*/ 1449474 w 4003589"/>
                <a:gd name="connsiteY4479" fmla="*/ 3522640 h 3670407"/>
                <a:gd name="connsiteX4480" fmla="*/ 1445305 w 4003589"/>
                <a:gd name="connsiteY4480" fmla="*/ 3521413 h 3670407"/>
                <a:gd name="connsiteX4481" fmla="*/ 210922 w 4003589"/>
                <a:gd name="connsiteY4481" fmla="*/ 3418773 h 3670407"/>
                <a:gd name="connsiteX4482" fmla="*/ 207243 w 4003589"/>
                <a:gd name="connsiteY4482" fmla="*/ 3419264 h 3670407"/>
                <a:gd name="connsiteX4483" fmla="*/ 203073 w 4003589"/>
                <a:gd name="connsiteY4483" fmla="*/ 3421103 h 3670407"/>
                <a:gd name="connsiteX4484" fmla="*/ 198659 w 4003589"/>
                <a:gd name="connsiteY4484" fmla="*/ 3424291 h 3670407"/>
                <a:gd name="connsiteX4485" fmla="*/ 194244 w 4003589"/>
                <a:gd name="connsiteY4485" fmla="*/ 3428583 h 3670407"/>
                <a:gd name="connsiteX4486" fmla="*/ 189584 w 4003589"/>
                <a:gd name="connsiteY4486" fmla="*/ 3434960 h 3670407"/>
                <a:gd name="connsiteX4487" fmla="*/ 186887 w 4003589"/>
                <a:gd name="connsiteY4487" fmla="*/ 3441214 h 3670407"/>
                <a:gd name="connsiteX4488" fmla="*/ 186151 w 4003589"/>
                <a:gd name="connsiteY4488" fmla="*/ 3446732 h 3670407"/>
                <a:gd name="connsiteX4489" fmla="*/ 187745 w 4003589"/>
                <a:gd name="connsiteY4489" fmla="*/ 3450657 h 3670407"/>
                <a:gd name="connsiteX4490" fmla="*/ 188481 w 4003589"/>
                <a:gd name="connsiteY4490" fmla="*/ 3451270 h 3670407"/>
                <a:gd name="connsiteX4491" fmla="*/ 189339 w 4003589"/>
                <a:gd name="connsiteY4491" fmla="*/ 3451760 h 3670407"/>
                <a:gd name="connsiteX4492" fmla="*/ 190198 w 4003589"/>
                <a:gd name="connsiteY4492" fmla="*/ 3452005 h 3670407"/>
                <a:gd name="connsiteX4493" fmla="*/ 191179 w 4003589"/>
                <a:gd name="connsiteY4493" fmla="*/ 3452128 h 3670407"/>
                <a:gd name="connsiteX4494" fmla="*/ 194857 w 4003589"/>
                <a:gd name="connsiteY4494" fmla="*/ 3451637 h 3670407"/>
                <a:gd name="connsiteX4495" fmla="*/ 199027 w 4003589"/>
                <a:gd name="connsiteY4495" fmla="*/ 3449798 h 3670407"/>
                <a:gd name="connsiteX4496" fmla="*/ 203441 w 4003589"/>
                <a:gd name="connsiteY4496" fmla="*/ 3446610 h 3670407"/>
                <a:gd name="connsiteX4497" fmla="*/ 207856 w 4003589"/>
                <a:gd name="connsiteY4497" fmla="*/ 3442318 h 3670407"/>
                <a:gd name="connsiteX4498" fmla="*/ 212393 w 4003589"/>
                <a:gd name="connsiteY4498" fmla="*/ 3435818 h 3670407"/>
                <a:gd name="connsiteX4499" fmla="*/ 215091 w 4003589"/>
                <a:gd name="connsiteY4499" fmla="*/ 3429564 h 3670407"/>
                <a:gd name="connsiteX4500" fmla="*/ 215827 w 4003589"/>
                <a:gd name="connsiteY4500" fmla="*/ 3424169 h 3670407"/>
                <a:gd name="connsiteX4501" fmla="*/ 214233 w 4003589"/>
                <a:gd name="connsiteY4501" fmla="*/ 3420244 h 3670407"/>
                <a:gd name="connsiteX4502" fmla="*/ 213497 w 4003589"/>
                <a:gd name="connsiteY4502" fmla="*/ 3419631 h 3670407"/>
                <a:gd name="connsiteX4503" fmla="*/ 212639 w 4003589"/>
                <a:gd name="connsiteY4503" fmla="*/ 3419141 h 3670407"/>
                <a:gd name="connsiteX4504" fmla="*/ 211780 w 4003589"/>
                <a:gd name="connsiteY4504" fmla="*/ 3418896 h 3670407"/>
                <a:gd name="connsiteX4505" fmla="*/ 210799 w 4003589"/>
                <a:gd name="connsiteY4505" fmla="*/ 3418773 h 3670407"/>
                <a:gd name="connsiteX4506" fmla="*/ 1373690 w 4003589"/>
                <a:gd name="connsiteY4506" fmla="*/ 3543855 h 3670407"/>
                <a:gd name="connsiteX4507" fmla="*/ 1372341 w 4003589"/>
                <a:gd name="connsiteY4507" fmla="*/ 3543855 h 3670407"/>
                <a:gd name="connsiteX4508" fmla="*/ 1370992 w 4003589"/>
                <a:gd name="connsiteY4508" fmla="*/ 3543855 h 3670407"/>
                <a:gd name="connsiteX4509" fmla="*/ 1369520 w 4003589"/>
                <a:gd name="connsiteY4509" fmla="*/ 3544100 h 3670407"/>
                <a:gd name="connsiteX4510" fmla="*/ 1367926 w 4003589"/>
                <a:gd name="connsiteY4510" fmla="*/ 3544468 h 3670407"/>
                <a:gd name="connsiteX4511" fmla="*/ 1360691 w 4003589"/>
                <a:gd name="connsiteY4511" fmla="*/ 3548024 h 3670407"/>
                <a:gd name="connsiteX4512" fmla="*/ 1354192 w 4003589"/>
                <a:gd name="connsiteY4512" fmla="*/ 3553788 h 3670407"/>
                <a:gd name="connsiteX4513" fmla="*/ 1349041 w 4003589"/>
                <a:gd name="connsiteY4513" fmla="*/ 3561023 h 3670407"/>
                <a:gd name="connsiteX4514" fmla="*/ 1345975 w 4003589"/>
                <a:gd name="connsiteY4514" fmla="*/ 3568871 h 3670407"/>
                <a:gd name="connsiteX4515" fmla="*/ 1345485 w 4003589"/>
                <a:gd name="connsiteY4515" fmla="*/ 3574634 h 3670407"/>
                <a:gd name="connsiteX4516" fmla="*/ 1346834 w 4003589"/>
                <a:gd name="connsiteY4516" fmla="*/ 3579171 h 3670407"/>
                <a:gd name="connsiteX4517" fmla="*/ 1349654 w 4003589"/>
                <a:gd name="connsiteY4517" fmla="*/ 3582237 h 3670407"/>
                <a:gd name="connsiteX4518" fmla="*/ 1353824 w 4003589"/>
                <a:gd name="connsiteY4518" fmla="*/ 3583586 h 3670407"/>
                <a:gd name="connsiteX4519" fmla="*/ 1355173 w 4003589"/>
                <a:gd name="connsiteY4519" fmla="*/ 3583586 h 3670407"/>
                <a:gd name="connsiteX4520" fmla="*/ 1356522 w 4003589"/>
                <a:gd name="connsiteY4520" fmla="*/ 3583586 h 3670407"/>
                <a:gd name="connsiteX4521" fmla="*/ 1357993 w 4003589"/>
                <a:gd name="connsiteY4521" fmla="*/ 3583341 h 3670407"/>
                <a:gd name="connsiteX4522" fmla="*/ 1359465 w 4003589"/>
                <a:gd name="connsiteY4522" fmla="*/ 3582973 h 3670407"/>
                <a:gd name="connsiteX4523" fmla="*/ 1366700 w 4003589"/>
                <a:gd name="connsiteY4523" fmla="*/ 3579417 h 3670407"/>
                <a:gd name="connsiteX4524" fmla="*/ 1373322 w 4003589"/>
                <a:gd name="connsiteY4524" fmla="*/ 3573653 h 3670407"/>
                <a:gd name="connsiteX4525" fmla="*/ 1378472 w 4003589"/>
                <a:gd name="connsiteY4525" fmla="*/ 3566418 h 3670407"/>
                <a:gd name="connsiteX4526" fmla="*/ 1381538 w 4003589"/>
                <a:gd name="connsiteY4526" fmla="*/ 3558570 h 3670407"/>
                <a:gd name="connsiteX4527" fmla="*/ 1382028 w 4003589"/>
                <a:gd name="connsiteY4527" fmla="*/ 3552806 h 3670407"/>
                <a:gd name="connsiteX4528" fmla="*/ 1380679 w 4003589"/>
                <a:gd name="connsiteY4528" fmla="*/ 3548392 h 3670407"/>
                <a:gd name="connsiteX4529" fmla="*/ 1377859 w 4003589"/>
                <a:gd name="connsiteY4529" fmla="*/ 3545326 h 3670407"/>
                <a:gd name="connsiteX4530" fmla="*/ 1373690 w 4003589"/>
                <a:gd name="connsiteY4530" fmla="*/ 3543977 h 3670407"/>
                <a:gd name="connsiteX4531" fmla="*/ 239126 w 4003589"/>
                <a:gd name="connsiteY4531" fmla="*/ 3445629 h 3670407"/>
                <a:gd name="connsiteX4532" fmla="*/ 235325 w 4003589"/>
                <a:gd name="connsiteY4532" fmla="*/ 3446119 h 3670407"/>
                <a:gd name="connsiteX4533" fmla="*/ 230910 w 4003589"/>
                <a:gd name="connsiteY4533" fmla="*/ 3448081 h 3670407"/>
                <a:gd name="connsiteX4534" fmla="*/ 226373 w 4003589"/>
                <a:gd name="connsiteY4534" fmla="*/ 3451392 h 3670407"/>
                <a:gd name="connsiteX4535" fmla="*/ 221958 w 4003589"/>
                <a:gd name="connsiteY4535" fmla="*/ 3455929 h 3670407"/>
                <a:gd name="connsiteX4536" fmla="*/ 217421 w 4003589"/>
                <a:gd name="connsiteY4536" fmla="*/ 3462429 h 3670407"/>
                <a:gd name="connsiteX4537" fmla="*/ 214846 w 4003589"/>
                <a:gd name="connsiteY4537" fmla="*/ 3468805 h 3670407"/>
                <a:gd name="connsiteX4538" fmla="*/ 214355 w 4003589"/>
                <a:gd name="connsiteY4538" fmla="*/ 3474201 h 3670407"/>
                <a:gd name="connsiteX4539" fmla="*/ 216072 w 4003589"/>
                <a:gd name="connsiteY4539" fmla="*/ 3478003 h 3670407"/>
                <a:gd name="connsiteX4540" fmla="*/ 216808 w 4003589"/>
                <a:gd name="connsiteY4540" fmla="*/ 3478493 h 3670407"/>
                <a:gd name="connsiteX4541" fmla="*/ 217544 w 4003589"/>
                <a:gd name="connsiteY4541" fmla="*/ 3478861 h 3670407"/>
                <a:gd name="connsiteX4542" fmla="*/ 218402 w 4003589"/>
                <a:gd name="connsiteY4542" fmla="*/ 3479107 h 3670407"/>
                <a:gd name="connsiteX4543" fmla="*/ 219261 w 4003589"/>
                <a:gd name="connsiteY4543" fmla="*/ 3479229 h 3670407"/>
                <a:gd name="connsiteX4544" fmla="*/ 223062 w 4003589"/>
                <a:gd name="connsiteY4544" fmla="*/ 3478738 h 3670407"/>
                <a:gd name="connsiteX4545" fmla="*/ 227477 w 4003589"/>
                <a:gd name="connsiteY4545" fmla="*/ 3476777 h 3670407"/>
                <a:gd name="connsiteX4546" fmla="*/ 232137 w 4003589"/>
                <a:gd name="connsiteY4546" fmla="*/ 3473465 h 3670407"/>
                <a:gd name="connsiteX4547" fmla="*/ 236674 w 4003589"/>
                <a:gd name="connsiteY4547" fmla="*/ 3468928 h 3670407"/>
                <a:gd name="connsiteX4548" fmla="*/ 241211 w 4003589"/>
                <a:gd name="connsiteY4548" fmla="*/ 3462306 h 3670407"/>
                <a:gd name="connsiteX4549" fmla="*/ 243786 w 4003589"/>
                <a:gd name="connsiteY4549" fmla="*/ 3455929 h 3670407"/>
                <a:gd name="connsiteX4550" fmla="*/ 244277 w 4003589"/>
                <a:gd name="connsiteY4550" fmla="*/ 3450534 h 3670407"/>
                <a:gd name="connsiteX4551" fmla="*/ 242437 w 4003589"/>
                <a:gd name="connsiteY4551" fmla="*/ 3446855 h 3670407"/>
                <a:gd name="connsiteX4552" fmla="*/ 241702 w 4003589"/>
                <a:gd name="connsiteY4552" fmla="*/ 3446364 h 3670407"/>
                <a:gd name="connsiteX4553" fmla="*/ 240966 w 4003589"/>
                <a:gd name="connsiteY4553" fmla="*/ 3445997 h 3670407"/>
                <a:gd name="connsiteX4554" fmla="*/ 240107 w 4003589"/>
                <a:gd name="connsiteY4554" fmla="*/ 3445751 h 3670407"/>
                <a:gd name="connsiteX4555" fmla="*/ 239249 w 4003589"/>
                <a:gd name="connsiteY4555" fmla="*/ 3445629 h 3670407"/>
                <a:gd name="connsiteX4556" fmla="*/ 1303423 w 4003589"/>
                <a:gd name="connsiteY4556" fmla="*/ 3563843 h 3670407"/>
                <a:gd name="connsiteX4557" fmla="*/ 1302197 w 4003589"/>
                <a:gd name="connsiteY4557" fmla="*/ 3563843 h 3670407"/>
                <a:gd name="connsiteX4558" fmla="*/ 1300971 w 4003589"/>
                <a:gd name="connsiteY4558" fmla="*/ 3563843 h 3670407"/>
                <a:gd name="connsiteX4559" fmla="*/ 1299622 w 4003589"/>
                <a:gd name="connsiteY4559" fmla="*/ 3564088 h 3670407"/>
                <a:gd name="connsiteX4560" fmla="*/ 1298273 w 4003589"/>
                <a:gd name="connsiteY4560" fmla="*/ 3564456 h 3670407"/>
                <a:gd name="connsiteX4561" fmla="*/ 1291160 w 4003589"/>
                <a:gd name="connsiteY4561" fmla="*/ 3567767 h 3670407"/>
                <a:gd name="connsiteX4562" fmla="*/ 1284538 w 4003589"/>
                <a:gd name="connsiteY4562" fmla="*/ 3573408 h 3670407"/>
                <a:gd name="connsiteX4563" fmla="*/ 1279265 w 4003589"/>
                <a:gd name="connsiteY4563" fmla="*/ 3580521 h 3670407"/>
                <a:gd name="connsiteX4564" fmla="*/ 1275954 w 4003589"/>
                <a:gd name="connsiteY4564" fmla="*/ 3588369 h 3670407"/>
                <a:gd name="connsiteX4565" fmla="*/ 1275341 w 4003589"/>
                <a:gd name="connsiteY4565" fmla="*/ 3594255 h 3670407"/>
                <a:gd name="connsiteX4566" fmla="*/ 1276445 w 4003589"/>
                <a:gd name="connsiteY4566" fmla="*/ 3598915 h 3670407"/>
                <a:gd name="connsiteX4567" fmla="*/ 1279143 w 4003589"/>
                <a:gd name="connsiteY4567" fmla="*/ 3602103 h 3670407"/>
                <a:gd name="connsiteX4568" fmla="*/ 1283312 w 4003589"/>
                <a:gd name="connsiteY4568" fmla="*/ 3603575 h 3670407"/>
                <a:gd name="connsiteX4569" fmla="*/ 1284538 w 4003589"/>
                <a:gd name="connsiteY4569" fmla="*/ 3603575 h 3670407"/>
                <a:gd name="connsiteX4570" fmla="*/ 1285765 w 4003589"/>
                <a:gd name="connsiteY4570" fmla="*/ 3603575 h 3670407"/>
                <a:gd name="connsiteX4571" fmla="*/ 1287114 w 4003589"/>
                <a:gd name="connsiteY4571" fmla="*/ 3603329 h 3670407"/>
                <a:gd name="connsiteX4572" fmla="*/ 1288462 w 4003589"/>
                <a:gd name="connsiteY4572" fmla="*/ 3602961 h 3670407"/>
                <a:gd name="connsiteX4573" fmla="*/ 1295698 w 4003589"/>
                <a:gd name="connsiteY4573" fmla="*/ 3599651 h 3670407"/>
                <a:gd name="connsiteX4574" fmla="*/ 1302319 w 4003589"/>
                <a:gd name="connsiteY4574" fmla="*/ 3594010 h 3670407"/>
                <a:gd name="connsiteX4575" fmla="*/ 1307593 w 4003589"/>
                <a:gd name="connsiteY4575" fmla="*/ 3586897 h 3670407"/>
                <a:gd name="connsiteX4576" fmla="*/ 1310904 w 4003589"/>
                <a:gd name="connsiteY4576" fmla="*/ 3579049 h 3670407"/>
                <a:gd name="connsiteX4577" fmla="*/ 1311517 w 4003589"/>
                <a:gd name="connsiteY4577" fmla="*/ 3573163 h 3670407"/>
                <a:gd name="connsiteX4578" fmla="*/ 1310413 w 4003589"/>
                <a:gd name="connsiteY4578" fmla="*/ 3568503 h 3670407"/>
                <a:gd name="connsiteX4579" fmla="*/ 1307593 w 4003589"/>
                <a:gd name="connsiteY4579" fmla="*/ 3565315 h 3670407"/>
                <a:gd name="connsiteX4580" fmla="*/ 1303423 w 4003589"/>
                <a:gd name="connsiteY4580" fmla="*/ 3563966 h 3670407"/>
                <a:gd name="connsiteX4581" fmla="*/ 269538 w 4003589"/>
                <a:gd name="connsiteY4581" fmla="*/ 3470890 h 3670407"/>
                <a:gd name="connsiteX4582" fmla="*/ 265614 w 4003589"/>
                <a:gd name="connsiteY4582" fmla="*/ 3471381 h 3670407"/>
                <a:gd name="connsiteX4583" fmla="*/ 261077 w 4003589"/>
                <a:gd name="connsiteY4583" fmla="*/ 3473465 h 3670407"/>
                <a:gd name="connsiteX4584" fmla="*/ 256417 w 4003589"/>
                <a:gd name="connsiteY4584" fmla="*/ 3476899 h 3670407"/>
                <a:gd name="connsiteX4585" fmla="*/ 251880 w 4003589"/>
                <a:gd name="connsiteY4585" fmla="*/ 3481682 h 3670407"/>
                <a:gd name="connsiteX4586" fmla="*/ 247465 w 4003589"/>
                <a:gd name="connsiteY4586" fmla="*/ 3488304 h 3670407"/>
                <a:gd name="connsiteX4587" fmla="*/ 245013 w 4003589"/>
                <a:gd name="connsiteY4587" fmla="*/ 3494680 h 3670407"/>
                <a:gd name="connsiteX4588" fmla="*/ 244645 w 4003589"/>
                <a:gd name="connsiteY4588" fmla="*/ 3500076 h 3670407"/>
                <a:gd name="connsiteX4589" fmla="*/ 246607 w 4003589"/>
                <a:gd name="connsiteY4589" fmla="*/ 3503755 h 3670407"/>
                <a:gd name="connsiteX4590" fmla="*/ 247220 w 4003589"/>
                <a:gd name="connsiteY4590" fmla="*/ 3504123 h 3670407"/>
                <a:gd name="connsiteX4591" fmla="*/ 247956 w 4003589"/>
                <a:gd name="connsiteY4591" fmla="*/ 3504490 h 3670407"/>
                <a:gd name="connsiteX4592" fmla="*/ 248691 w 4003589"/>
                <a:gd name="connsiteY4592" fmla="*/ 3504736 h 3670407"/>
                <a:gd name="connsiteX4593" fmla="*/ 249550 w 4003589"/>
                <a:gd name="connsiteY4593" fmla="*/ 3504858 h 3670407"/>
                <a:gd name="connsiteX4594" fmla="*/ 253597 w 4003589"/>
                <a:gd name="connsiteY4594" fmla="*/ 3504368 h 3670407"/>
                <a:gd name="connsiteX4595" fmla="*/ 258134 w 4003589"/>
                <a:gd name="connsiteY4595" fmla="*/ 3502283 h 3670407"/>
                <a:gd name="connsiteX4596" fmla="*/ 262916 w 4003589"/>
                <a:gd name="connsiteY4596" fmla="*/ 3498727 h 3670407"/>
                <a:gd name="connsiteX4597" fmla="*/ 267454 w 4003589"/>
                <a:gd name="connsiteY4597" fmla="*/ 3493945 h 3670407"/>
                <a:gd name="connsiteX4598" fmla="*/ 271868 w 4003589"/>
                <a:gd name="connsiteY4598" fmla="*/ 3487200 h 3670407"/>
                <a:gd name="connsiteX4599" fmla="*/ 274321 w 4003589"/>
                <a:gd name="connsiteY4599" fmla="*/ 3480823 h 3670407"/>
                <a:gd name="connsiteX4600" fmla="*/ 274566 w 4003589"/>
                <a:gd name="connsiteY4600" fmla="*/ 3475427 h 3670407"/>
                <a:gd name="connsiteX4601" fmla="*/ 272481 w 4003589"/>
                <a:gd name="connsiteY4601" fmla="*/ 3471871 h 3670407"/>
                <a:gd name="connsiteX4602" fmla="*/ 271868 w 4003589"/>
                <a:gd name="connsiteY4602" fmla="*/ 3471381 h 3670407"/>
                <a:gd name="connsiteX4603" fmla="*/ 271133 w 4003589"/>
                <a:gd name="connsiteY4603" fmla="*/ 3471013 h 3670407"/>
                <a:gd name="connsiteX4604" fmla="*/ 270397 w 4003589"/>
                <a:gd name="connsiteY4604" fmla="*/ 3470767 h 3670407"/>
                <a:gd name="connsiteX4605" fmla="*/ 269538 w 4003589"/>
                <a:gd name="connsiteY4605" fmla="*/ 3470645 h 3670407"/>
                <a:gd name="connsiteX4606" fmla="*/ 1234260 w 4003589"/>
                <a:gd name="connsiteY4606" fmla="*/ 3581256 h 3670407"/>
                <a:gd name="connsiteX4607" fmla="*/ 1233279 w 4003589"/>
                <a:gd name="connsiteY4607" fmla="*/ 3581256 h 3670407"/>
                <a:gd name="connsiteX4608" fmla="*/ 1232176 w 4003589"/>
                <a:gd name="connsiteY4608" fmla="*/ 3581256 h 3670407"/>
                <a:gd name="connsiteX4609" fmla="*/ 1231072 w 4003589"/>
                <a:gd name="connsiteY4609" fmla="*/ 3581379 h 3670407"/>
                <a:gd name="connsiteX4610" fmla="*/ 1229846 w 4003589"/>
                <a:gd name="connsiteY4610" fmla="*/ 3581624 h 3670407"/>
                <a:gd name="connsiteX4611" fmla="*/ 1222733 w 4003589"/>
                <a:gd name="connsiteY4611" fmla="*/ 3584690 h 3670407"/>
                <a:gd name="connsiteX4612" fmla="*/ 1216111 w 4003589"/>
                <a:gd name="connsiteY4612" fmla="*/ 3590086 h 3670407"/>
                <a:gd name="connsiteX4613" fmla="*/ 1210716 w 4003589"/>
                <a:gd name="connsiteY4613" fmla="*/ 3597076 h 3670407"/>
                <a:gd name="connsiteX4614" fmla="*/ 1207159 w 4003589"/>
                <a:gd name="connsiteY4614" fmla="*/ 3604924 h 3670407"/>
                <a:gd name="connsiteX4615" fmla="*/ 1206178 w 4003589"/>
                <a:gd name="connsiteY4615" fmla="*/ 3611055 h 3670407"/>
                <a:gd name="connsiteX4616" fmla="*/ 1207159 w 4003589"/>
                <a:gd name="connsiteY4616" fmla="*/ 3615960 h 3670407"/>
                <a:gd name="connsiteX4617" fmla="*/ 1209857 w 4003589"/>
                <a:gd name="connsiteY4617" fmla="*/ 3619271 h 3670407"/>
                <a:gd name="connsiteX4618" fmla="*/ 1214027 w 4003589"/>
                <a:gd name="connsiteY4618" fmla="*/ 3620743 h 3670407"/>
                <a:gd name="connsiteX4619" fmla="*/ 1215008 w 4003589"/>
                <a:gd name="connsiteY4619" fmla="*/ 3620743 h 3670407"/>
                <a:gd name="connsiteX4620" fmla="*/ 1216111 w 4003589"/>
                <a:gd name="connsiteY4620" fmla="*/ 3620743 h 3670407"/>
                <a:gd name="connsiteX4621" fmla="*/ 1217215 w 4003589"/>
                <a:gd name="connsiteY4621" fmla="*/ 3620620 h 3670407"/>
                <a:gd name="connsiteX4622" fmla="*/ 1218441 w 4003589"/>
                <a:gd name="connsiteY4622" fmla="*/ 3620375 h 3670407"/>
                <a:gd name="connsiteX4623" fmla="*/ 1225554 w 4003589"/>
                <a:gd name="connsiteY4623" fmla="*/ 3617309 h 3670407"/>
                <a:gd name="connsiteX4624" fmla="*/ 1232176 w 4003589"/>
                <a:gd name="connsiteY4624" fmla="*/ 3611914 h 3670407"/>
                <a:gd name="connsiteX4625" fmla="*/ 1237571 w 4003589"/>
                <a:gd name="connsiteY4625" fmla="*/ 3604924 h 3670407"/>
                <a:gd name="connsiteX4626" fmla="*/ 1241005 w 4003589"/>
                <a:gd name="connsiteY4626" fmla="*/ 3597076 h 3670407"/>
                <a:gd name="connsiteX4627" fmla="*/ 1241863 w 4003589"/>
                <a:gd name="connsiteY4627" fmla="*/ 3590944 h 3670407"/>
                <a:gd name="connsiteX4628" fmla="*/ 1240882 w 4003589"/>
                <a:gd name="connsiteY4628" fmla="*/ 3586161 h 3670407"/>
                <a:gd name="connsiteX4629" fmla="*/ 1238185 w 4003589"/>
                <a:gd name="connsiteY4629" fmla="*/ 3582851 h 3670407"/>
                <a:gd name="connsiteX4630" fmla="*/ 1234015 w 4003589"/>
                <a:gd name="connsiteY4630" fmla="*/ 3581379 h 3670407"/>
                <a:gd name="connsiteX4631" fmla="*/ 302035 w 4003589"/>
                <a:gd name="connsiteY4631" fmla="*/ 3494558 h 3670407"/>
                <a:gd name="connsiteX4632" fmla="*/ 297866 w 4003589"/>
                <a:gd name="connsiteY4632" fmla="*/ 3495048 h 3670407"/>
                <a:gd name="connsiteX4633" fmla="*/ 293206 w 4003589"/>
                <a:gd name="connsiteY4633" fmla="*/ 3497255 h 3670407"/>
                <a:gd name="connsiteX4634" fmla="*/ 288301 w 4003589"/>
                <a:gd name="connsiteY4634" fmla="*/ 3500934 h 3670407"/>
                <a:gd name="connsiteX4635" fmla="*/ 283641 w 4003589"/>
                <a:gd name="connsiteY4635" fmla="*/ 3505840 h 3670407"/>
                <a:gd name="connsiteX4636" fmla="*/ 279349 w 4003589"/>
                <a:gd name="connsiteY4636" fmla="*/ 3512584 h 3670407"/>
                <a:gd name="connsiteX4637" fmla="*/ 277019 w 4003589"/>
                <a:gd name="connsiteY4637" fmla="*/ 3518961 h 3670407"/>
                <a:gd name="connsiteX4638" fmla="*/ 277019 w 4003589"/>
                <a:gd name="connsiteY4638" fmla="*/ 3524234 h 3670407"/>
                <a:gd name="connsiteX4639" fmla="*/ 279226 w 4003589"/>
                <a:gd name="connsiteY4639" fmla="*/ 3527790 h 3670407"/>
                <a:gd name="connsiteX4640" fmla="*/ 279839 w 4003589"/>
                <a:gd name="connsiteY4640" fmla="*/ 3528158 h 3670407"/>
                <a:gd name="connsiteX4641" fmla="*/ 280452 w 4003589"/>
                <a:gd name="connsiteY4641" fmla="*/ 3528403 h 3670407"/>
                <a:gd name="connsiteX4642" fmla="*/ 281188 w 4003589"/>
                <a:gd name="connsiteY4642" fmla="*/ 3528648 h 3670407"/>
                <a:gd name="connsiteX4643" fmla="*/ 281924 w 4003589"/>
                <a:gd name="connsiteY4643" fmla="*/ 3528648 h 3670407"/>
                <a:gd name="connsiteX4644" fmla="*/ 286093 w 4003589"/>
                <a:gd name="connsiteY4644" fmla="*/ 3528158 h 3670407"/>
                <a:gd name="connsiteX4645" fmla="*/ 290876 w 4003589"/>
                <a:gd name="connsiteY4645" fmla="*/ 3525951 h 3670407"/>
                <a:gd name="connsiteX4646" fmla="*/ 295781 w 4003589"/>
                <a:gd name="connsiteY4646" fmla="*/ 3522272 h 3670407"/>
                <a:gd name="connsiteX4647" fmla="*/ 300441 w 4003589"/>
                <a:gd name="connsiteY4647" fmla="*/ 3517244 h 3670407"/>
                <a:gd name="connsiteX4648" fmla="*/ 304856 w 4003589"/>
                <a:gd name="connsiteY4648" fmla="*/ 3510500 h 3670407"/>
                <a:gd name="connsiteX4649" fmla="*/ 307185 w 4003589"/>
                <a:gd name="connsiteY4649" fmla="*/ 3504123 h 3670407"/>
                <a:gd name="connsiteX4650" fmla="*/ 307185 w 4003589"/>
                <a:gd name="connsiteY4650" fmla="*/ 3498850 h 3670407"/>
                <a:gd name="connsiteX4651" fmla="*/ 304978 w 4003589"/>
                <a:gd name="connsiteY4651" fmla="*/ 3495293 h 3670407"/>
                <a:gd name="connsiteX4652" fmla="*/ 304365 w 4003589"/>
                <a:gd name="connsiteY4652" fmla="*/ 3494925 h 3670407"/>
                <a:gd name="connsiteX4653" fmla="*/ 303752 w 4003589"/>
                <a:gd name="connsiteY4653" fmla="*/ 3494680 h 3670407"/>
                <a:gd name="connsiteX4654" fmla="*/ 303016 w 4003589"/>
                <a:gd name="connsiteY4654" fmla="*/ 3494435 h 3670407"/>
                <a:gd name="connsiteX4655" fmla="*/ 302280 w 4003589"/>
                <a:gd name="connsiteY4655" fmla="*/ 3494435 h 3670407"/>
                <a:gd name="connsiteX4656" fmla="*/ 1166692 w 4003589"/>
                <a:gd name="connsiteY4656" fmla="*/ 3595972 h 3670407"/>
                <a:gd name="connsiteX4657" fmla="*/ 1165834 w 4003589"/>
                <a:gd name="connsiteY4657" fmla="*/ 3595972 h 3670407"/>
                <a:gd name="connsiteX4658" fmla="*/ 1164852 w 4003589"/>
                <a:gd name="connsiteY4658" fmla="*/ 3595972 h 3670407"/>
                <a:gd name="connsiteX4659" fmla="*/ 1163871 w 4003589"/>
                <a:gd name="connsiteY4659" fmla="*/ 3595972 h 3670407"/>
                <a:gd name="connsiteX4660" fmla="*/ 1162890 w 4003589"/>
                <a:gd name="connsiteY4660" fmla="*/ 3596094 h 3670407"/>
                <a:gd name="connsiteX4661" fmla="*/ 1155901 w 4003589"/>
                <a:gd name="connsiteY4661" fmla="*/ 3598915 h 3670407"/>
                <a:gd name="connsiteX4662" fmla="*/ 1149279 w 4003589"/>
                <a:gd name="connsiteY4662" fmla="*/ 3604188 h 3670407"/>
                <a:gd name="connsiteX4663" fmla="*/ 1143760 w 4003589"/>
                <a:gd name="connsiteY4663" fmla="*/ 3611055 h 3670407"/>
                <a:gd name="connsiteX4664" fmla="*/ 1140081 w 4003589"/>
                <a:gd name="connsiteY4664" fmla="*/ 3618903 h 3670407"/>
                <a:gd name="connsiteX4665" fmla="*/ 1138978 w 4003589"/>
                <a:gd name="connsiteY4665" fmla="*/ 3625157 h 3670407"/>
                <a:gd name="connsiteX4666" fmla="*/ 1139836 w 4003589"/>
                <a:gd name="connsiteY4666" fmla="*/ 3630185 h 3670407"/>
                <a:gd name="connsiteX4667" fmla="*/ 1142534 w 4003589"/>
                <a:gd name="connsiteY4667" fmla="*/ 3633619 h 3670407"/>
                <a:gd name="connsiteX4668" fmla="*/ 1146703 w 4003589"/>
                <a:gd name="connsiteY4668" fmla="*/ 3635213 h 3670407"/>
                <a:gd name="connsiteX4669" fmla="*/ 1147562 w 4003589"/>
                <a:gd name="connsiteY4669" fmla="*/ 3635213 h 3670407"/>
                <a:gd name="connsiteX4670" fmla="*/ 1148543 w 4003589"/>
                <a:gd name="connsiteY4670" fmla="*/ 3635213 h 3670407"/>
                <a:gd name="connsiteX4671" fmla="*/ 1149524 w 4003589"/>
                <a:gd name="connsiteY4671" fmla="*/ 3635213 h 3670407"/>
                <a:gd name="connsiteX4672" fmla="*/ 1150505 w 4003589"/>
                <a:gd name="connsiteY4672" fmla="*/ 3635090 h 3670407"/>
                <a:gd name="connsiteX4673" fmla="*/ 1157495 w 4003589"/>
                <a:gd name="connsiteY4673" fmla="*/ 3632147 h 3670407"/>
                <a:gd name="connsiteX4674" fmla="*/ 1164117 w 4003589"/>
                <a:gd name="connsiteY4674" fmla="*/ 3626874 h 3670407"/>
                <a:gd name="connsiteX4675" fmla="*/ 1169635 w 4003589"/>
                <a:gd name="connsiteY4675" fmla="*/ 3620007 h 3670407"/>
                <a:gd name="connsiteX4676" fmla="*/ 1173314 w 4003589"/>
                <a:gd name="connsiteY4676" fmla="*/ 3612159 h 3670407"/>
                <a:gd name="connsiteX4677" fmla="*/ 1174417 w 4003589"/>
                <a:gd name="connsiteY4677" fmla="*/ 3605905 h 3670407"/>
                <a:gd name="connsiteX4678" fmla="*/ 1173559 w 4003589"/>
                <a:gd name="connsiteY4678" fmla="*/ 3600877 h 3670407"/>
                <a:gd name="connsiteX4679" fmla="*/ 1170861 w 4003589"/>
                <a:gd name="connsiteY4679" fmla="*/ 3597443 h 3670407"/>
                <a:gd name="connsiteX4680" fmla="*/ 1166569 w 4003589"/>
                <a:gd name="connsiteY4680" fmla="*/ 3595972 h 3670407"/>
                <a:gd name="connsiteX4681" fmla="*/ 336494 w 4003589"/>
                <a:gd name="connsiteY4681" fmla="*/ 3516631 h 3670407"/>
                <a:gd name="connsiteX4682" fmla="*/ 332202 w 4003589"/>
                <a:gd name="connsiteY4682" fmla="*/ 3517244 h 3670407"/>
                <a:gd name="connsiteX4683" fmla="*/ 327297 w 4003589"/>
                <a:gd name="connsiteY4683" fmla="*/ 3519574 h 3670407"/>
                <a:gd name="connsiteX4684" fmla="*/ 322269 w 4003589"/>
                <a:gd name="connsiteY4684" fmla="*/ 3523498 h 3670407"/>
                <a:gd name="connsiteX4685" fmla="*/ 317609 w 4003589"/>
                <a:gd name="connsiteY4685" fmla="*/ 3528648 h 3670407"/>
                <a:gd name="connsiteX4686" fmla="*/ 313439 w 4003589"/>
                <a:gd name="connsiteY4686" fmla="*/ 3535516 h 3670407"/>
                <a:gd name="connsiteX4687" fmla="*/ 311355 w 4003589"/>
                <a:gd name="connsiteY4687" fmla="*/ 3541893 h 3670407"/>
                <a:gd name="connsiteX4688" fmla="*/ 311355 w 4003589"/>
                <a:gd name="connsiteY4688" fmla="*/ 3547165 h 3670407"/>
                <a:gd name="connsiteX4689" fmla="*/ 313808 w 4003589"/>
                <a:gd name="connsiteY4689" fmla="*/ 3550599 h 3670407"/>
                <a:gd name="connsiteX4690" fmla="*/ 314421 w 4003589"/>
                <a:gd name="connsiteY4690" fmla="*/ 3550967 h 3670407"/>
                <a:gd name="connsiteX4691" fmla="*/ 315034 w 4003589"/>
                <a:gd name="connsiteY4691" fmla="*/ 3551212 h 3670407"/>
                <a:gd name="connsiteX4692" fmla="*/ 315647 w 4003589"/>
                <a:gd name="connsiteY4692" fmla="*/ 3551335 h 3670407"/>
                <a:gd name="connsiteX4693" fmla="*/ 316383 w 4003589"/>
                <a:gd name="connsiteY4693" fmla="*/ 3551335 h 3670407"/>
                <a:gd name="connsiteX4694" fmla="*/ 320675 w 4003589"/>
                <a:gd name="connsiteY4694" fmla="*/ 3550722 h 3670407"/>
                <a:gd name="connsiteX4695" fmla="*/ 325580 w 4003589"/>
                <a:gd name="connsiteY4695" fmla="*/ 3548392 h 3670407"/>
                <a:gd name="connsiteX4696" fmla="*/ 330608 w 4003589"/>
                <a:gd name="connsiteY4696" fmla="*/ 3544468 h 3670407"/>
                <a:gd name="connsiteX4697" fmla="*/ 335268 w 4003589"/>
                <a:gd name="connsiteY4697" fmla="*/ 3539195 h 3670407"/>
                <a:gd name="connsiteX4698" fmla="*/ 339437 w 4003589"/>
                <a:gd name="connsiteY4698" fmla="*/ 3532327 h 3670407"/>
                <a:gd name="connsiteX4699" fmla="*/ 341522 w 4003589"/>
                <a:gd name="connsiteY4699" fmla="*/ 3525951 h 3670407"/>
                <a:gd name="connsiteX4700" fmla="*/ 341399 w 4003589"/>
                <a:gd name="connsiteY4700" fmla="*/ 3520678 h 3670407"/>
                <a:gd name="connsiteX4701" fmla="*/ 338946 w 4003589"/>
                <a:gd name="connsiteY4701" fmla="*/ 3517367 h 3670407"/>
                <a:gd name="connsiteX4702" fmla="*/ 338333 w 4003589"/>
                <a:gd name="connsiteY4702" fmla="*/ 3517121 h 3670407"/>
                <a:gd name="connsiteX4703" fmla="*/ 337720 w 4003589"/>
                <a:gd name="connsiteY4703" fmla="*/ 3516876 h 3670407"/>
                <a:gd name="connsiteX4704" fmla="*/ 337107 w 4003589"/>
                <a:gd name="connsiteY4704" fmla="*/ 3516753 h 3670407"/>
                <a:gd name="connsiteX4705" fmla="*/ 336371 w 4003589"/>
                <a:gd name="connsiteY4705" fmla="*/ 3516753 h 3670407"/>
                <a:gd name="connsiteX4706" fmla="*/ 1100595 w 4003589"/>
                <a:gd name="connsiteY4706" fmla="*/ 3608235 h 3670407"/>
                <a:gd name="connsiteX4707" fmla="*/ 1099859 w 4003589"/>
                <a:gd name="connsiteY4707" fmla="*/ 3608235 h 3670407"/>
                <a:gd name="connsiteX4708" fmla="*/ 1099123 w 4003589"/>
                <a:gd name="connsiteY4708" fmla="*/ 3608235 h 3670407"/>
                <a:gd name="connsiteX4709" fmla="*/ 1098265 w 4003589"/>
                <a:gd name="connsiteY4709" fmla="*/ 3608235 h 3670407"/>
                <a:gd name="connsiteX4710" fmla="*/ 1097407 w 4003589"/>
                <a:gd name="connsiteY4710" fmla="*/ 3608235 h 3670407"/>
                <a:gd name="connsiteX4711" fmla="*/ 1090539 w 4003589"/>
                <a:gd name="connsiteY4711" fmla="*/ 3610810 h 3670407"/>
                <a:gd name="connsiteX4712" fmla="*/ 1083917 w 4003589"/>
                <a:gd name="connsiteY4712" fmla="*/ 3615838 h 3670407"/>
                <a:gd name="connsiteX4713" fmla="*/ 1078276 w 4003589"/>
                <a:gd name="connsiteY4713" fmla="*/ 3622582 h 3670407"/>
                <a:gd name="connsiteX4714" fmla="*/ 1074352 w 4003589"/>
                <a:gd name="connsiteY4714" fmla="*/ 3630308 h 3670407"/>
                <a:gd name="connsiteX4715" fmla="*/ 1073003 w 4003589"/>
                <a:gd name="connsiteY4715" fmla="*/ 3636684 h 3670407"/>
                <a:gd name="connsiteX4716" fmla="*/ 1073739 w 4003589"/>
                <a:gd name="connsiteY4716" fmla="*/ 3641835 h 3670407"/>
                <a:gd name="connsiteX4717" fmla="*/ 1076314 w 4003589"/>
                <a:gd name="connsiteY4717" fmla="*/ 3645391 h 3670407"/>
                <a:gd name="connsiteX4718" fmla="*/ 1080484 w 4003589"/>
                <a:gd name="connsiteY4718" fmla="*/ 3646985 h 3670407"/>
                <a:gd name="connsiteX4719" fmla="*/ 1081219 w 4003589"/>
                <a:gd name="connsiteY4719" fmla="*/ 3646985 h 3670407"/>
                <a:gd name="connsiteX4720" fmla="*/ 1082078 w 4003589"/>
                <a:gd name="connsiteY4720" fmla="*/ 3646985 h 3670407"/>
                <a:gd name="connsiteX4721" fmla="*/ 1082936 w 4003589"/>
                <a:gd name="connsiteY4721" fmla="*/ 3646985 h 3670407"/>
                <a:gd name="connsiteX4722" fmla="*/ 1083795 w 4003589"/>
                <a:gd name="connsiteY4722" fmla="*/ 3646985 h 3670407"/>
                <a:gd name="connsiteX4723" fmla="*/ 1090662 w 4003589"/>
                <a:gd name="connsiteY4723" fmla="*/ 3644410 h 3670407"/>
                <a:gd name="connsiteX4724" fmla="*/ 1097284 w 4003589"/>
                <a:gd name="connsiteY4724" fmla="*/ 3639382 h 3670407"/>
                <a:gd name="connsiteX4725" fmla="*/ 1102925 w 4003589"/>
                <a:gd name="connsiteY4725" fmla="*/ 3632638 h 3670407"/>
                <a:gd name="connsiteX4726" fmla="*/ 1106849 w 4003589"/>
                <a:gd name="connsiteY4726" fmla="*/ 3624789 h 3670407"/>
                <a:gd name="connsiteX4727" fmla="*/ 1108198 w 4003589"/>
                <a:gd name="connsiteY4727" fmla="*/ 3618413 h 3670407"/>
                <a:gd name="connsiteX4728" fmla="*/ 1107462 w 4003589"/>
                <a:gd name="connsiteY4728" fmla="*/ 3613262 h 3670407"/>
                <a:gd name="connsiteX4729" fmla="*/ 1104887 w 4003589"/>
                <a:gd name="connsiteY4729" fmla="*/ 3609706 h 3670407"/>
                <a:gd name="connsiteX4730" fmla="*/ 1100595 w 4003589"/>
                <a:gd name="connsiteY4730" fmla="*/ 3608112 h 3670407"/>
                <a:gd name="connsiteX4731" fmla="*/ 373037 w 4003589"/>
                <a:gd name="connsiteY4731" fmla="*/ 3536987 h 3670407"/>
                <a:gd name="connsiteX4732" fmla="*/ 368500 w 4003589"/>
                <a:gd name="connsiteY4732" fmla="*/ 3537600 h 3670407"/>
                <a:gd name="connsiteX4733" fmla="*/ 363472 w 4003589"/>
                <a:gd name="connsiteY4733" fmla="*/ 3540053 h 3670407"/>
                <a:gd name="connsiteX4734" fmla="*/ 358322 w 4003589"/>
                <a:gd name="connsiteY4734" fmla="*/ 3544100 h 3670407"/>
                <a:gd name="connsiteX4735" fmla="*/ 353539 w 4003589"/>
                <a:gd name="connsiteY4735" fmla="*/ 3549495 h 3670407"/>
                <a:gd name="connsiteX4736" fmla="*/ 349492 w 4003589"/>
                <a:gd name="connsiteY4736" fmla="*/ 3556363 h 3670407"/>
                <a:gd name="connsiteX4737" fmla="*/ 347531 w 4003589"/>
                <a:gd name="connsiteY4737" fmla="*/ 3562739 h 3670407"/>
                <a:gd name="connsiteX4738" fmla="*/ 347776 w 4003589"/>
                <a:gd name="connsiteY4738" fmla="*/ 3567890 h 3670407"/>
                <a:gd name="connsiteX4739" fmla="*/ 350351 w 4003589"/>
                <a:gd name="connsiteY4739" fmla="*/ 3571201 h 3670407"/>
                <a:gd name="connsiteX4740" fmla="*/ 350841 w 4003589"/>
                <a:gd name="connsiteY4740" fmla="*/ 3571446 h 3670407"/>
                <a:gd name="connsiteX4741" fmla="*/ 351455 w 4003589"/>
                <a:gd name="connsiteY4741" fmla="*/ 3571691 h 3670407"/>
                <a:gd name="connsiteX4742" fmla="*/ 352068 w 4003589"/>
                <a:gd name="connsiteY4742" fmla="*/ 3571814 h 3670407"/>
                <a:gd name="connsiteX4743" fmla="*/ 352681 w 4003589"/>
                <a:gd name="connsiteY4743" fmla="*/ 3571814 h 3670407"/>
                <a:gd name="connsiteX4744" fmla="*/ 357218 w 4003589"/>
                <a:gd name="connsiteY4744" fmla="*/ 3571201 h 3670407"/>
                <a:gd name="connsiteX4745" fmla="*/ 362246 w 4003589"/>
                <a:gd name="connsiteY4745" fmla="*/ 3568748 h 3670407"/>
                <a:gd name="connsiteX4746" fmla="*/ 367396 w 4003589"/>
                <a:gd name="connsiteY4746" fmla="*/ 3564701 h 3670407"/>
                <a:gd name="connsiteX4747" fmla="*/ 372179 w 4003589"/>
                <a:gd name="connsiteY4747" fmla="*/ 3559183 h 3670407"/>
                <a:gd name="connsiteX4748" fmla="*/ 376226 w 4003589"/>
                <a:gd name="connsiteY4748" fmla="*/ 3552193 h 3670407"/>
                <a:gd name="connsiteX4749" fmla="*/ 378188 w 4003589"/>
                <a:gd name="connsiteY4749" fmla="*/ 3545816 h 3670407"/>
                <a:gd name="connsiteX4750" fmla="*/ 377820 w 4003589"/>
                <a:gd name="connsiteY4750" fmla="*/ 3540666 h 3670407"/>
                <a:gd name="connsiteX4751" fmla="*/ 375122 w 4003589"/>
                <a:gd name="connsiteY4751" fmla="*/ 3537478 h 3670407"/>
                <a:gd name="connsiteX4752" fmla="*/ 374631 w 4003589"/>
                <a:gd name="connsiteY4752" fmla="*/ 3537233 h 3670407"/>
                <a:gd name="connsiteX4753" fmla="*/ 374018 w 4003589"/>
                <a:gd name="connsiteY4753" fmla="*/ 3536987 h 3670407"/>
                <a:gd name="connsiteX4754" fmla="*/ 373405 w 4003589"/>
                <a:gd name="connsiteY4754" fmla="*/ 3536865 h 3670407"/>
                <a:gd name="connsiteX4755" fmla="*/ 372792 w 4003589"/>
                <a:gd name="connsiteY4755" fmla="*/ 3536865 h 3670407"/>
                <a:gd name="connsiteX4756" fmla="*/ 1036337 w 4003589"/>
                <a:gd name="connsiteY4756" fmla="*/ 3617922 h 3670407"/>
                <a:gd name="connsiteX4757" fmla="*/ 1035724 w 4003589"/>
                <a:gd name="connsiteY4757" fmla="*/ 3617922 h 3670407"/>
                <a:gd name="connsiteX4758" fmla="*/ 1035111 w 4003589"/>
                <a:gd name="connsiteY4758" fmla="*/ 3617922 h 3670407"/>
                <a:gd name="connsiteX4759" fmla="*/ 1034375 w 4003589"/>
                <a:gd name="connsiteY4759" fmla="*/ 3617922 h 3670407"/>
                <a:gd name="connsiteX4760" fmla="*/ 1033639 w 4003589"/>
                <a:gd name="connsiteY4760" fmla="*/ 3617922 h 3670407"/>
                <a:gd name="connsiteX4761" fmla="*/ 1026895 w 4003589"/>
                <a:gd name="connsiteY4761" fmla="*/ 3620252 h 3670407"/>
                <a:gd name="connsiteX4762" fmla="*/ 1020273 w 4003589"/>
                <a:gd name="connsiteY4762" fmla="*/ 3625035 h 3670407"/>
                <a:gd name="connsiteX4763" fmla="*/ 1014509 w 4003589"/>
                <a:gd name="connsiteY4763" fmla="*/ 3631657 h 3670407"/>
                <a:gd name="connsiteX4764" fmla="*/ 1010340 w 4003589"/>
                <a:gd name="connsiteY4764" fmla="*/ 3639382 h 3670407"/>
                <a:gd name="connsiteX4765" fmla="*/ 1008746 w 4003589"/>
                <a:gd name="connsiteY4765" fmla="*/ 3645882 h 3670407"/>
                <a:gd name="connsiteX4766" fmla="*/ 1009236 w 4003589"/>
                <a:gd name="connsiteY4766" fmla="*/ 3651155 h 3670407"/>
                <a:gd name="connsiteX4767" fmla="*/ 1011689 w 4003589"/>
                <a:gd name="connsiteY4767" fmla="*/ 3654834 h 3670407"/>
                <a:gd name="connsiteX4768" fmla="*/ 1015858 w 4003589"/>
                <a:gd name="connsiteY4768" fmla="*/ 3656550 h 3670407"/>
                <a:gd name="connsiteX4769" fmla="*/ 1016594 w 4003589"/>
                <a:gd name="connsiteY4769" fmla="*/ 3656550 h 3670407"/>
                <a:gd name="connsiteX4770" fmla="*/ 1017330 w 4003589"/>
                <a:gd name="connsiteY4770" fmla="*/ 3656550 h 3670407"/>
                <a:gd name="connsiteX4771" fmla="*/ 1018066 w 4003589"/>
                <a:gd name="connsiteY4771" fmla="*/ 3656550 h 3670407"/>
                <a:gd name="connsiteX4772" fmla="*/ 1018801 w 4003589"/>
                <a:gd name="connsiteY4772" fmla="*/ 3656550 h 3670407"/>
                <a:gd name="connsiteX4773" fmla="*/ 1025546 w 4003589"/>
                <a:gd name="connsiteY4773" fmla="*/ 3654221 h 3670407"/>
                <a:gd name="connsiteX4774" fmla="*/ 1032168 w 4003589"/>
                <a:gd name="connsiteY4774" fmla="*/ 3649438 h 3670407"/>
                <a:gd name="connsiteX4775" fmla="*/ 1037931 w 4003589"/>
                <a:gd name="connsiteY4775" fmla="*/ 3642816 h 3670407"/>
                <a:gd name="connsiteX4776" fmla="*/ 1041978 w 4003589"/>
                <a:gd name="connsiteY4776" fmla="*/ 3635090 h 3670407"/>
                <a:gd name="connsiteX4777" fmla="*/ 1043572 w 4003589"/>
                <a:gd name="connsiteY4777" fmla="*/ 3628469 h 3670407"/>
                <a:gd name="connsiteX4778" fmla="*/ 1042959 w 4003589"/>
                <a:gd name="connsiteY4778" fmla="*/ 3623196 h 3670407"/>
                <a:gd name="connsiteX4779" fmla="*/ 1040384 w 4003589"/>
                <a:gd name="connsiteY4779" fmla="*/ 3619516 h 3670407"/>
                <a:gd name="connsiteX4780" fmla="*/ 1036092 w 4003589"/>
                <a:gd name="connsiteY4780" fmla="*/ 3617922 h 3670407"/>
                <a:gd name="connsiteX4781" fmla="*/ 411911 w 4003589"/>
                <a:gd name="connsiteY4781" fmla="*/ 3555381 h 3670407"/>
                <a:gd name="connsiteX4782" fmla="*/ 407251 w 4003589"/>
                <a:gd name="connsiteY4782" fmla="*/ 3555995 h 3670407"/>
                <a:gd name="connsiteX4783" fmla="*/ 401978 w 4003589"/>
                <a:gd name="connsiteY4783" fmla="*/ 3558570 h 3670407"/>
                <a:gd name="connsiteX4784" fmla="*/ 396705 w 4003589"/>
                <a:gd name="connsiteY4784" fmla="*/ 3562862 h 3670407"/>
                <a:gd name="connsiteX4785" fmla="*/ 391922 w 4003589"/>
                <a:gd name="connsiteY4785" fmla="*/ 3568503 h 3670407"/>
                <a:gd name="connsiteX4786" fmla="*/ 387998 w 4003589"/>
                <a:gd name="connsiteY4786" fmla="*/ 3575493 h 3670407"/>
                <a:gd name="connsiteX4787" fmla="*/ 386281 w 4003589"/>
                <a:gd name="connsiteY4787" fmla="*/ 3581869 h 3670407"/>
                <a:gd name="connsiteX4788" fmla="*/ 386894 w 4003589"/>
                <a:gd name="connsiteY4788" fmla="*/ 3587020 h 3670407"/>
                <a:gd name="connsiteX4789" fmla="*/ 389837 w 4003589"/>
                <a:gd name="connsiteY4789" fmla="*/ 3590086 h 3670407"/>
                <a:gd name="connsiteX4790" fmla="*/ 390328 w 4003589"/>
                <a:gd name="connsiteY4790" fmla="*/ 3590331 h 3670407"/>
                <a:gd name="connsiteX4791" fmla="*/ 390819 w 4003589"/>
                <a:gd name="connsiteY4791" fmla="*/ 3590453 h 3670407"/>
                <a:gd name="connsiteX4792" fmla="*/ 391309 w 4003589"/>
                <a:gd name="connsiteY4792" fmla="*/ 3590453 h 3670407"/>
                <a:gd name="connsiteX4793" fmla="*/ 391799 w 4003589"/>
                <a:gd name="connsiteY4793" fmla="*/ 3590453 h 3670407"/>
                <a:gd name="connsiteX4794" fmla="*/ 396459 w 4003589"/>
                <a:gd name="connsiteY4794" fmla="*/ 3589840 h 3670407"/>
                <a:gd name="connsiteX4795" fmla="*/ 401732 w 4003589"/>
                <a:gd name="connsiteY4795" fmla="*/ 3587265 h 3670407"/>
                <a:gd name="connsiteX4796" fmla="*/ 407005 w 4003589"/>
                <a:gd name="connsiteY4796" fmla="*/ 3582973 h 3670407"/>
                <a:gd name="connsiteX4797" fmla="*/ 411911 w 4003589"/>
                <a:gd name="connsiteY4797" fmla="*/ 3577332 h 3670407"/>
                <a:gd name="connsiteX4798" fmla="*/ 415835 w 4003589"/>
                <a:gd name="connsiteY4798" fmla="*/ 3570342 h 3670407"/>
                <a:gd name="connsiteX4799" fmla="*/ 417552 w 4003589"/>
                <a:gd name="connsiteY4799" fmla="*/ 3563966 h 3670407"/>
                <a:gd name="connsiteX4800" fmla="*/ 416938 w 4003589"/>
                <a:gd name="connsiteY4800" fmla="*/ 3558938 h 3670407"/>
                <a:gd name="connsiteX4801" fmla="*/ 413995 w 4003589"/>
                <a:gd name="connsiteY4801" fmla="*/ 3555872 h 3670407"/>
                <a:gd name="connsiteX4802" fmla="*/ 413505 w 4003589"/>
                <a:gd name="connsiteY4802" fmla="*/ 3555750 h 3670407"/>
                <a:gd name="connsiteX4803" fmla="*/ 413014 w 4003589"/>
                <a:gd name="connsiteY4803" fmla="*/ 3555627 h 3670407"/>
                <a:gd name="connsiteX4804" fmla="*/ 412524 w 4003589"/>
                <a:gd name="connsiteY4804" fmla="*/ 3555627 h 3670407"/>
                <a:gd name="connsiteX4805" fmla="*/ 412033 w 4003589"/>
                <a:gd name="connsiteY4805" fmla="*/ 3555627 h 3670407"/>
                <a:gd name="connsiteX4806" fmla="*/ 973674 w 4003589"/>
                <a:gd name="connsiteY4806" fmla="*/ 3625280 h 3670407"/>
                <a:gd name="connsiteX4807" fmla="*/ 973183 w 4003589"/>
                <a:gd name="connsiteY4807" fmla="*/ 3625280 h 3670407"/>
                <a:gd name="connsiteX4808" fmla="*/ 972693 w 4003589"/>
                <a:gd name="connsiteY4808" fmla="*/ 3625280 h 3670407"/>
                <a:gd name="connsiteX4809" fmla="*/ 972080 w 4003589"/>
                <a:gd name="connsiteY4809" fmla="*/ 3625280 h 3670407"/>
                <a:gd name="connsiteX4810" fmla="*/ 971467 w 4003589"/>
                <a:gd name="connsiteY4810" fmla="*/ 3625280 h 3670407"/>
                <a:gd name="connsiteX4811" fmla="*/ 964845 w 4003589"/>
                <a:gd name="connsiteY4811" fmla="*/ 3627365 h 3670407"/>
                <a:gd name="connsiteX4812" fmla="*/ 958223 w 4003589"/>
                <a:gd name="connsiteY4812" fmla="*/ 3631902 h 3670407"/>
                <a:gd name="connsiteX4813" fmla="*/ 952459 w 4003589"/>
                <a:gd name="connsiteY4813" fmla="*/ 3638279 h 3670407"/>
                <a:gd name="connsiteX4814" fmla="*/ 948167 w 4003589"/>
                <a:gd name="connsiteY4814" fmla="*/ 3645882 h 3670407"/>
                <a:gd name="connsiteX4815" fmla="*/ 946328 w 4003589"/>
                <a:gd name="connsiteY4815" fmla="*/ 3652626 h 3670407"/>
                <a:gd name="connsiteX4816" fmla="*/ 946695 w 4003589"/>
                <a:gd name="connsiteY4816" fmla="*/ 3658145 h 3670407"/>
                <a:gd name="connsiteX4817" fmla="*/ 949148 w 4003589"/>
                <a:gd name="connsiteY4817" fmla="*/ 3662069 h 3670407"/>
                <a:gd name="connsiteX4818" fmla="*/ 953440 w 4003589"/>
                <a:gd name="connsiteY4818" fmla="*/ 3663786 h 3670407"/>
                <a:gd name="connsiteX4819" fmla="*/ 953931 w 4003589"/>
                <a:gd name="connsiteY4819" fmla="*/ 3663786 h 3670407"/>
                <a:gd name="connsiteX4820" fmla="*/ 954421 w 4003589"/>
                <a:gd name="connsiteY4820" fmla="*/ 3663786 h 3670407"/>
                <a:gd name="connsiteX4821" fmla="*/ 955034 w 4003589"/>
                <a:gd name="connsiteY4821" fmla="*/ 3663786 h 3670407"/>
                <a:gd name="connsiteX4822" fmla="*/ 955647 w 4003589"/>
                <a:gd name="connsiteY4822" fmla="*/ 3663786 h 3670407"/>
                <a:gd name="connsiteX4823" fmla="*/ 962269 w 4003589"/>
                <a:gd name="connsiteY4823" fmla="*/ 3661701 h 3670407"/>
                <a:gd name="connsiteX4824" fmla="*/ 968891 w 4003589"/>
                <a:gd name="connsiteY4824" fmla="*/ 3657041 h 3670407"/>
                <a:gd name="connsiteX4825" fmla="*/ 974655 w 4003589"/>
                <a:gd name="connsiteY4825" fmla="*/ 3650542 h 3670407"/>
                <a:gd name="connsiteX4826" fmla="*/ 978947 w 4003589"/>
                <a:gd name="connsiteY4826" fmla="*/ 3642939 h 3670407"/>
                <a:gd name="connsiteX4827" fmla="*/ 980786 w 4003589"/>
                <a:gd name="connsiteY4827" fmla="*/ 3636194 h 3670407"/>
                <a:gd name="connsiteX4828" fmla="*/ 980418 w 4003589"/>
                <a:gd name="connsiteY4828" fmla="*/ 3630676 h 3670407"/>
                <a:gd name="connsiteX4829" fmla="*/ 977966 w 4003589"/>
                <a:gd name="connsiteY4829" fmla="*/ 3626874 h 3670407"/>
                <a:gd name="connsiteX4830" fmla="*/ 973674 w 4003589"/>
                <a:gd name="connsiteY4830" fmla="*/ 3625157 h 3670407"/>
                <a:gd name="connsiteX4831" fmla="*/ 452746 w 4003589"/>
                <a:gd name="connsiteY4831" fmla="*/ 3572059 h 3670407"/>
                <a:gd name="connsiteX4832" fmla="*/ 447841 w 4003589"/>
                <a:gd name="connsiteY4832" fmla="*/ 3572795 h 3670407"/>
                <a:gd name="connsiteX4833" fmla="*/ 442445 w 4003589"/>
                <a:gd name="connsiteY4833" fmla="*/ 3575493 h 3670407"/>
                <a:gd name="connsiteX4834" fmla="*/ 437050 w 4003589"/>
                <a:gd name="connsiteY4834" fmla="*/ 3580030 h 3670407"/>
                <a:gd name="connsiteX4835" fmla="*/ 432144 w 4003589"/>
                <a:gd name="connsiteY4835" fmla="*/ 3586039 h 3670407"/>
                <a:gd name="connsiteX4836" fmla="*/ 428343 w 4003589"/>
                <a:gd name="connsiteY4836" fmla="*/ 3593151 h 3670407"/>
                <a:gd name="connsiteX4837" fmla="*/ 426871 w 4003589"/>
                <a:gd name="connsiteY4837" fmla="*/ 3599528 h 3670407"/>
                <a:gd name="connsiteX4838" fmla="*/ 427607 w 4003589"/>
                <a:gd name="connsiteY4838" fmla="*/ 3604556 h 3670407"/>
                <a:gd name="connsiteX4839" fmla="*/ 430673 w 4003589"/>
                <a:gd name="connsiteY4839" fmla="*/ 3607499 h 3670407"/>
                <a:gd name="connsiteX4840" fmla="*/ 431041 w 4003589"/>
                <a:gd name="connsiteY4840" fmla="*/ 3607621 h 3670407"/>
                <a:gd name="connsiteX4841" fmla="*/ 431409 w 4003589"/>
                <a:gd name="connsiteY4841" fmla="*/ 3607621 h 3670407"/>
                <a:gd name="connsiteX4842" fmla="*/ 431899 w 4003589"/>
                <a:gd name="connsiteY4842" fmla="*/ 3607621 h 3670407"/>
                <a:gd name="connsiteX4843" fmla="*/ 432390 w 4003589"/>
                <a:gd name="connsiteY4843" fmla="*/ 3607621 h 3670407"/>
                <a:gd name="connsiteX4844" fmla="*/ 437295 w 4003589"/>
                <a:gd name="connsiteY4844" fmla="*/ 3606886 h 3670407"/>
                <a:gd name="connsiteX4845" fmla="*/ 442813 w 4003589"/>
                <a:gd name="connsiteY4845" fmla="*/ 3604065 h 3670407"/>
                <a:gd name="connsiteX4846" fmla="*/ 448209 w 4003589"/>
                <a:gd name="connsiteY4846" fmla="*/ 3599528 h 3670407"/>
                <a:gd name="connsiteX4847" fmla="*/ 453114 w 4003589"/>
                <a:gd name="connsiteY4847" fmla="*/ 3593642 h 3670407"/>
                <a:gd name="connsiteX4848" fmla="*/ 456916 w 4003589"/>
                <a:gd name="connsiteY4848" fmla="*/ 3586529 h 3670407"/>
                <a:gd name="connsiteX4849" fmla="*/ 458387 w 4003589"/>
                <a:gd name="connsiteY4849" fmla="*/ 3580153 h 3670407"/>
                <a:gd name="connsiteX4850" fmla="*/ 457651 w 4003589"/>
                <a:gd name="connsiteY4850" fmla="*/ 3575125 h 3670407"/>
                <a:gd name="connsiteX4851" fmla="*/ 454463 w 4003589"/>
                <a:gd name="connsiteY4851" fmla="*/ 3572182 h 3670407"/>
                <a:gd name="connsiteX4852" fmla="*/ 454095 w 4003589"/>
                <a:gd name="connsiteY4852" fmla="*/ 3572059 h 3670407"/>
                <a:gd name="connsiteX4853" fmla="*/ 453727 w 4003589"/>
                <a:gd name="connsiteY4853" fmla="*/ 3572059 h 3670407"/>
                <a:gd name="connsiteX4854" fmla="*/ 453237 w 4003589"/>
                <a:gd name="connsiteY4854" fmla="*/ 3572059 h 3670407"/>
                <a:gd name="connsiteX4855" fmla="*/ 452746 w 4003589"/>
                <a:gd name="connsiteY4855" fmla="*/ 3572059 h 3670407"/>
                <a:gd name="connsiteX4856" fmla="*/ 912850 w 4003589"/>
                <a:gd name="connsiteY4856" fmla="*/ 3630063 h 3670407"/>
                <a:gd name="connsiteX4857" fmla="*/ 912482 w 4003589"/>
                <a:gd name="connsiteY4857" fmla="*/ 3630063 h 3670407"/>
                <a:gd name="connsiteX4858" fmla="*/ 911992 w 4003589"/>
                <a:gd name="connsiteY4858" fmla="*/ 3630063 h 3670407"/>
                <a:gd name="connsiteX4859" fmla="*/ 911501 w 4003589"/>
                <a:gd name="connsiteY4859" fmla="*/ 3630063 h 3670407"/>
                <a:gd name="connsiteX4860" fmla="*/ 911011 w 4003589"/>
                <a:gd name="connsiteY4860" fmla="*/ 3630063 h 3670407"/>
                <a:gd name="connsiteX4861" fmla="*/ 904511 w 4003589"/>
                <a:gd name="connsiteY4861" fmla="*/ 3631902 h 3670407"/>
                <a:gd name="connsiteX4862" fmla="*/ 898012 w 4003589"/>
                <a:gd name="connsiteY4862" fmla="*/ 3636317 h 3670407"/>
                <a:gd name="connsiteX4863" fmla="*/ 892126 w 4003589"/>
                <a:gd name="connsiteY4863" fmla="*/ 3642571 h 3670407"/>
                <a:gd name="connsiteX4864" fmla="*/ 887711 w 4003589"/>
                <a:gd name="connsiteY4864" fmla="*/ 3650051 h 3670407"/>
                <a:gd name="connsiteX4865" fmla="*/ 885626 w 4003589"/>
                <a:gd name="connsiteY4865" fmla="*/ 3656919 h 3670407"/>
                <a:gd name="connsiteX4866" fmla="*/ 885872 w 4003589"/>
                <a:gd name="connsiteY4866" fmla="*/ 3662559 h 3670407"/>
                <a:gd name="connsiteX4867" fmla="*/ 888202 w 4003589"/>
                <a:gd name="connsiteY4867" fmla="*/ 3666484 h 3670407"/>
                <a:gd name="connsiteX4868" fmla="*/ 892493 w 4003589"/>
                <a:gd name="connsiteY4868" fmla="*/ 3668323 h 3670407"/>
                <a:gd name="connsiteX4869" fmla="*/ 892861 w 4003589"/>
                <a:gd name="connsiteY4869" fmla="*/ 3668323 h 3670407"/>
                <a:gd name="connsiteX4870" fmla="*/ 893352 w 4003589"/>
                <a:gd name="connsiteY4870" fmla="*/ 3668323 h 3670407"/>
                <a:gd name="connsiteX4871" fmla="*/ 893842 w 4003589"/>
                <a:gd name="connsiteY4871" fmla="*/ 3668323 h 3670407"/>
                <a:gd name="connsiteX4872" fmla="*/ 894333 w 4003589"/>
                <a:gd name="connsiteY4872" fmla="*/ 3668323 h 3670407"/>
                <a:gd name="connsiteX4873" fmla="*/ 900832 w 4003589"/>
                <a:gd name="connsiteY4873" fmla="*/ 3666484 h 3670407"/>
                <a:gd name="connsiteX4874" fmla="*/ 907454 w 4003589"/>
                <a:gd name="connsiteY4874" fmla="*/ 3662069 h 3670407"/>
                <a:gd name="connsiteX4875" fmla="*/ 913341 w 4003589"/>
                <a:gd name="connsiteY4875" fmla="*/ 3655815 h 3670407"/>
                <a:gd name="connsiteX4876" fmla="*/ 917755 w 4003589"/>
                <a:gd name="connsiteY4876" fmla="*/ 3648212 h 3670407"/>
                <a:gd name="connsiteX4877" fmla="*/ 919840 w 4003589"/>
                <a:gd name="connsiteY4877" fmla="*/ 3641344 h 3670407"/>
                <a:gd name="connsiteX4878" fmla="*/ 919595 w 4003589"/>
                <a:gd name="connsiteY4878" fmla="*/ 3635704 h 3670407"/>
                <a:gd name="connsiteX4879" fmla="*/ 917265 w 4003589"/>
                <a:gd name="connsiteY4879" fmla="*/ 3631779 h 3670407"/>
                <a:gd name="connsiteX4880" fmla="*/ 912972 w 4003589"/>
                <a:gd name="connsiteY4880" fmla="*/ 3630063 h 3670407"/>
                <a:gd name="connsiteX4881" fmla="*/ 495666 w 4003589"/>
                <a:gd name="connsiteY4881" fmla="*/ 3586897 h 3670407"/>
                <a:gd name="connsiteX4882" fmla="*/ 490638 w 4003589"/>
                <a:gd name="connsiteY4882" fmla="*/ 3587633 h 3670407"/>
                <a:gd name="connsiteX4883" fmla="*/ 484997 w 4003589"/>
                <a:gd name="connsiteY4883" fmla="*/ 3590576 h 3670407"/>
                <a:gd name="connsiteX4884" fmla="*/ 479479 w 4003589"/>
                <a:gd name="connsiteY4884" fmla="*/ 3595359 h 3670407"/>
                <a:gd name="connsiteX4885" fmla="*/ 474574 w 4003589"/>
                <a:gd name="connsiteY4885" fmla="*/ 3601490 h 3670407"/>
                <a:gd name="connsiteX4886" fmla="*/ 470895 w 4003589"/>
                <a:gd name="connsiteY4886" fmla="*/ 3608603 h 3670407"/>
                <a:gd name="connsiteX4887" fmla="*/ 469546 w 4003589"/>
                <a:gd name="connsiteY4887" fmla="*/ 3614979 h 3670407"/>
                <a:gd name="connsiteX4888" fmla="*/ 470527 w 4003589"/>
                <a:gd name="connsiteY4888" fmla="*/ 3619884 h 3670407"/>
                <a:gd name="connsiteX4889" fmla="*/ 473838 w 4003589"/>
                <a:gd name="connsiteY4889" fmla="*/ 3622705 h 3670407"/>
                <a:gd name="connsiteX4890" fmla="*/ 474206 w 4003589"/>
                <a:gd name="connsiteY4890" fmla="*/ 3622705 h 3670407"/>
                <a:gd name="connsiteX4891" fmla="*/ 474574 w 4003589"/>
                <a:gd name="connsiteY4891" fmla="*/ 3622705 h 3670407"/>
                <a:gd name="connsiteX4892" fmla="*/ 474942 w 4003589"/>
                <a:gd name="connsiteY4892" fmla="*/ 3622705 h 3670407"/>
                <a:gd name="connsiteX4893" fmla="*/ 475310 w 4003589"/>
                <a:gd name="connsiteY4893" fmla="*/ 3622705 h 3670407"/>
                <a:gd name="connsiteX4894" fmla="*/ 480338 w 4003589"/>
                <a:gd name="connsiteY4894" fmla="*/ 3621969 h 3670407"/>
                <a:gd name="connsiteX4895" fmla="*/ 485979 w 4003589"/>
                <a:gd name="connsiteY4895" fmla="*/ 3619026 h 3670407"/>
                <a:gd name="connsiteX4896" fmla="*/ 491620 w 4003589"/>
                <a:gd name="connsiteY4896" fmla="*/ 3614244 h 3670407"/>
                <a:gd name="connsiteX4897" fmla="*/ 496525 w 4003589"/>
                <a:gd name="connsiteY4897" fmla="*/ 3607989 h 3670407"/>
                <a:gd name="connsiteX4898" fmla="*/ 500204 w 4003589"/>
                <a:gd name="connsiteY4898" fmla="*/ 3600754 h 3670407"/>
                <a:gd name="connsiteX4899" fmla="*/ 501552 w 4003589"/>
                <a:gd name="connsiteY4899" fmla="*/ 3594378 h 3670407"/>
                <a:gd name="connsiteX4900" fmla="*/ 500571 w 4003589"/>
                <a:gd name="connsiteY4900" fmla="*/ 3589473 h 3670407"/>
                <a:gd name="connsiteX4901" fmla="*/ 497138 w 4003589"/>
                <a:gd name="connsiteY4901" fmla="*/ 3586775 h 3670407"/>
                <a:gd name="connsiteX4902" fmla="*/ 496770 w 4003589"/>
                <a:gd name="connsiteY4902" fmla="*/ 3586775 h 3670407"/>
                <a:gd name="connsiteX4903" fmla="*/ 496402 w 4003589"/>
                <a:gd name="connsiteY4903" fmla="*/ 3586775 h 3670407"/>
                <a:gd name="connsiteX4904" fmla="*/ 496034 w 4003589"/>
                <a:gd name="connsiteY4904" fmla="*/ 3586775 h 3670407"/>
                <a:gd name="connsiteX4905" fmla="*/ 495666 w 4003589"/>
                <a:gd name="connsiteY4905" fmla="*/ 3586775 h 3670407"/>
                <a:gd name="connsiteX4906" fmla="*/ 853865 w 4003589"/>
                <a:gd name="connsiteY4906" fmla="*/ 3632515 h 3670407"/>
                <a:gd name="connsiteX4907" fmla="*/ 853498 w 4003589"/>
                <a:gd name="connsiteY4907" fmla="*/ 3632515 h 3670407"/>
                <a:gd name="connsiteX4908" fmla="*/ 853130 w 4003589"/>
                <a:gd name="connsiteY4908" fmla="*/ 3632515 h 3670407"/>
                <a:gd name="connsiteX4909" fmla="*/ 852762 w 4003589"/>
                <a:gd name="connsiteY4909" fmla="*/ 3632515 h 3670407"/>
                <a:gd name="connsiteX4910" fmla="*/ 852394 w 4003589"/>
                <a:gd name="connsiteY4910" fmla="*/ 3632515 h 3670407"/>
                <a:gd name="connsiteX4911" fmla="*/ 846017 w 4003589"/>
                <a:gd name="connsiteY4911" fmla="*/ 3634109 h 3670407"/>
                <a:gd name="connsiteX4912" fmla="*/ 839518 w 4003589"/>
                <a:gd name="connsiteY4912" fmla="*/ 3638279 h 3670407"/>
                <a:gd name="connsiteX4913" fmla="*/ 833632 w 4003589"/>
                <a:gd name="connsiteY4913" fmla="*/ 3644410 h 3670407"/>
                <a:gd name="connsiteX4914" fmla="*/ 829094 w 4003589"/>
                <a:gd name="connsiteY4914" fmla="*/ 3651768 h 3670407"/>
                <a:gd name="connsiteX4915" fmla="*/ 826887 w 4003589"/>
                <a:gd name="connsiteY4915" fmla="*/ 3658758 h 3670407"/>
                <a:gd name="connsiteX4916" fmla="*/ 826887 w 4003589"/>
                <a:gd name="connsiteY4916" fmla="*/ 3664521 h 3670407"/>
                <a:gd name="connsiteX4917" fmla="*/ 829094 w 4003589"/>
                <a:gd name="connsiteY4917" fmla="*/ 3668568 h 3670407"/>
                <a:gd name="connsiteX4918" fmla="*/ 833386 w 4003589"/>
                <a:gd name="connsiteY4918" fmla="*/ 3670407 h 3670407"/>
                <a:gd name="connsiteX4919" fmla="*/ 833754 w 4003589"/>
                <a:gd name="connsiteY4919" fmla="*/ 3670407 h 3670407"/>
                <a:gd name="connsiteX4920" fmla="*/ 834122 w 4003589"/>
                <a:gd name="connsiteY4920" fmla="*/ 3670407 h 3670407"/>
                <a:gd name="connsiteX4921" fmla="*/ 834490 w 4003589"/>
                <a:gd name="connsiteY4921" fmla="*/ 3670407 h 3670407"/>
                <a:gd name="connsiteX4922" fmla="*/ 834858 w 4003589"/>
                <a:gd name="connsiteY4922" fmla="*/ 3670407 h 3670407"/>
                <a:gd name="connsiteX4923" fmla="*/ 841235 w 4003589"/>
                <a:gd name="connsiteY4923" fmla="*/ 3668813 h 3670407"/>
                <a:gd name="connsiteX4924" fmla="*/ 847734 w 4003589"/>
                <a:gd name="connsiteY4924" fmla="*/ 3664644 h 3670407"/>
                <a:gd name="connsiteX4925" fmla="*/ 853620 w 4003589"/>
                <a:gd name="connsiteY4925" fmla="*/ 3658512 h 3670407"/>
                <a:gd name="connsiteX4926" fmla="*/ 858157 w 4003589"/>
                <a:gd name="connsiteY4926" fmla="*/ 3651032 h 3670407"/>
                <a:gd name="connsiteX4927" fmla="*/ 860365 w 4003589"/>
                <a:gd name="connsiteY4927" fmla="*/ 3644042 h 3670407"/>
                <a:gd name="connsiteX4928" fmla="*/ 860365 w 4003589"/>
                <a:gd name="connsiteY4928" fmla="*/ 3638279 h 3670407"/>
                <a:gd name="connsiteX4929" fmla="*/ 858157 w 4003589"/>
                <a:gd name="connsiteY4929" fmla="*/ 3634232 h 3670407"/>
                <a:gd name="connsiteX4930" fmla="*/ 853865 w 4003589"/>
                <a:gd name="connsiteY4930" fmla="*/ 3632393 h 3670407"/>
                <a:gd name="connsiteX4931" fmla="*/ 540548 w 4003589"/>
                <a:gd name="connsiteY4931" fmla="*/ 3599651 h 3670407"/>
                <a:gd name="connsiteX4932" fmla="*/ 535275 w 4003589"/>
                <a:gd name="connsiteY4932" fmla="*/ 3600386 h 3670407"/>
                <a:gd name="connsiteX4933" fmla="*/ 529512 w 4003589"/>
                <a:gd name="connsiteY4933" fmla="*/ 3603452 h 3670407"/>
                <a:gd name="connsiteX4934" fmla="*/ 523871 w 4003589"/>
                <a:gd name="connsiteY4934" fmla="*/ 3608357 h 3670407"/>
                <a:gd name="connsiteX4935" fmla="*/ 518966 w 4003589"/>
                <a:gd name="connsiteY4935" fmla="*/ 3614734 h 3670407"/>
                <a:gd name="connsiteX4936" fmla="*/ 515532 w 4003589"/>
                <a:gd name="connsiteY4936" fmla="*/ 3621969 h 3670407"/>
                <a:gd name="connsiteX4937" fmla="*/ 514428 w 4003589"/>
                <a:gd name="connsiteY4937" fmla="*/ 3628346 h 3670407"/>
                <a:gd name="connsiteX4938" fmla="*/ 515655 w 4003589"/>
                <a:gd name="connsiteY4938" fmla="*/ 3633128 h 3670407"/>
                <a:gd name="connsiteX4939" fmla="*/ 519211 w 4003589"/>
                <a:gd name="connsiteY4939" fmla="*/ 3635704 h 3670407"/>
                <a:gd name="connsiteX4940" fmla="*/ 519456 w 4003589"/>
                <a:gd name="connsiteY4940" fmla="*/ 3635704 h 3670407"/>
                <a:gd name="connsiteX4941" fmla="*/ 519701 w 4003589"/>
                <a:gd name="connsiteY4941" fmla="*/ 3635704 h 3670407"/>
                <a:gd name="connsiteX4942" fmla="*/ 519947 w 4003589"/>
                <a:gd name="connsiteY4942" fmla="*/ 3635704 h 3670407"/>
                <a:gd name="connsiteX4943" fmla="*/ 520192 w 4003589"/>
                <a:gd name="connsiteY4943" fmla="*/ 3635704 h 3670407"/>
                <a:gd name="connsiteX4944" fmla="*/ 525465 w 4003589"/>
                <a:gd name="connsiteY4944" fmla="*/ 3634968 h 3670407"/>
                <a:gd name="connsiteX4945" fmla="*/ 531229 w 4003589"/>
                <a:gd name="connsiteY4945" fmla="*/ 3631902 h 3670407"/>
                <a:gd name="connsiteX4946" fmla="*/ 536869 w 4003589"/>
                <a:gd name="connsiteY4946" fmla="*/ 3626997 h 3670407"/>
                <a:gd name="connsiteX4947" fmla="*/ 541775 w 4003589"/>
                <a:gd name="connsiteY4947" fmla="*/ 3620620 h 3670407"/>
                <a:gd name="connsiteX4948" fmla="*/ 545331 w 4003589"/>
                <a:gd name="connsiteY4948" fmla="*/ 3613385 h 3670407"/>
                <a:gd name="connsiteX4949" fmla="*/ 546435 w 4003589"/>
                <a:gd name="connsiteY4949" fmla="*/ 3607008 h 3670407"/>
                <a:gd name="connsiteX4950" fmla="*/ 545208 w 4003589"/>
                <a:gd name="connsiteY4950" fmla="*/ 3602226 h 3670407"/>
                <a:gd name="connsiteX4951" fmla="*/ 541529 w 4003589"/>
                <a:gd name="connsiteY4951" fmla="*/ 3599651 h 3670407"/>
                <a:gd name="connsiteX4952" fmla="*/ 541284 w 4003589"/>
                <a:gd name="connsiteY4952" fmla="*/ 3599651 h 3670407"/>
                <a:gd name="connsiteX4953" fmla="*/ 541039 w 4003589"/>
                <a:gd name="connsiteY4953" fmla="*/ 3599651 h 3670407"/>
                <a:gd name="connsiteX4954" fmla="*/ 540794 w 4003589"/>
                <a:gd name="connsiteY4954" fmla="*/ 3599651 h 3670407"/>
                <a:gd name="connsiteX4955" fmla="*/ 540548 w 4003589"/>
                <a:gd name="connsiteY4955" fmla="*/ 3599651 h 3670407"/>
                <a:gd name="connsiteX4956" fmla="*/ 796720 w 4003589"/>
                <a:gd name="connsiteY4956" fmla="*/ 3632515 h 3670407"/>
                <a:gd name="connsiteX4957" fmla="*/ 796475 w 4003589"/>
                <a:gd name="connsiteY4957" fmla="*/ 3632515 h 3670407"/>
                <a:gd name="connsiteX4958" fmla="*/ 796230 w 4003589"/>
                <a:gd name="connsiteY4958" fmla="*/ 3632515 h 3670407"/>
                <a:gd name="connsiteX4959" fmla="*/ 795985 w 4003589"/>
                <a:gd name="connsiteY4959" fmla="*/ 3632515 h 3670407"/>
                <a:gd name="connsiteX4960" fmla="*/ 795739 w 4003589"/>
                <a:gd name="connsiteY4960" fmla="*/ 3632515 h 3670407"/>
                <a:gd name="connsiteX4961" fmla="*/ 789608 w 4003589"/>
                <a:gd name="connsiteY4961" fmla="*/ 3633864 h 3670407"/>
                <a:gd name="connsiteX4962" fmla="*/ 783231 w 4003589"/>
                <a:gd name="connsiteY4962" fmla="*/ 3637788 h 3670407"/>
                <a:gd name="connsiteX4963" fmla="*/ 777222 w 4003589"/>
                <a:gd name="connsiteY4963" fmla="*/ 3643674 h 3670407"/>
                <a:gd name="connsiteX4964" fmla="*/ 772440 w 4003589"/>
                <a:gd name="connsiteY4964" fmla="*/ 3651032 h 3670407"/>
                <a:gd name="connsiteX4965" fmla="*/ 769987 w 4003589"/>
                <a:gd name="connsiteY4965" fmla="*/ 3658267 h 3670407"/>
                <a:gd name="connsiteX4966" fmla="*/ 769987 w 4003589"/>
                <a:gd name="connsiteY4966" fmla="*/ 3664276 h 3670407"/>
                <a:gd name="connsiteX4967" fmla="*/ 772194 w 4003589"/>
                <a:gd name="connsiteY4967" fmla="*/ 3668445 h 3670407"/>
                <a:gd name="connsiteX4968" fmla="*/ 776487 w 4003589"/>
                <a:gd name="connsiteY4968" fmla="*/ 3670407 h 3670407"/>
                <a:gd name="connsiteX4969" fmla="*/ 776732 w 4003589"/>
                <a:gd name="connsiteY4969" fmla="*/ 3670407 h 3670407"/>
                <a:gd name="connsiteX4970" fmla="*/ 776977 w 4003589"/>
                <a:gd name="connsiteY4970" fmla="*/ 3670407 h 3670407"/>
                <a:gd name="connsiteX4971" fmla="*/ 777222 w 4003589"/>
                <a:gd name="connsiteY4971" fmla="*/ 3670407 h 3670407"/>
                <a:gd name="connsiteX4972" fmla="*/ 777468 w 4003589"/>
                <a:gd name="connsiteY4972" fmla="*/ 3670407 h 3670407"/>
                <a:gd name="connsiteX4973" fmla="*/ 783722 w 4003589"/>
                <a:gd name="connsiteY4973" fmla="*/ 3669059 h 3670407"/>
                <a:gd name="connsiteX4974" fmla="*/ 790221 w 4003589"/>
                <a:gd name="connsiteY4974" fmla="*/ 3665012 h 3670407"/>
                <a:gd name="connsiteX4975" fmla="*/ 796230 w 4003589"/>
                <a:gd name="connsiteY4975" fmla="*/ 3659003 h 3670407"/>
                <a:gd name="connsiteX4976" fmla="*/ 801012 w 4003589"/>
                <a:gd name="connsiteY4976" fmla="*/ 3651645 h 3670407"/>
                <a:gd name="connsiteX4977" fmla="*/ 803465 w 4003589"/>
                <a:gd name="connsiteY4977" fmla="*/ 3644533 h 3670407"/>
                <a:gd name="connsiteX4978" fmla="*/ 803465 w 4003589"/>
                <a:gd name="connsiteY4978" fmla="*/ 3638647 h 3670407"/>
                <a:gd name="connsiteX4979" fmla="*/ 801258 w 4003589"/>
                <a:gd name="connsiteY4979" fmla="*/ 3634477 h 3670407"/>
                <a:gd name="connsiteX4980" fmla="*/ 796966 w 4003589"/>
                <a:gd name="connsiteY4980" fmla="*/ 3632638 h 3670407"/>
                <a:gd name="connsiteX4981" fmla="*/ 587761 w 4003589"/>
                <a:gd name="connsiteY4981" fmla="*/ 3610442 h 3670407"/>
                <a:gd name="connsiteX4982" fmla="*/ 582242 w 4003589"/>
                <a:gd name="connsiteY4982" fmla="*/ 3611301 h 3670407"/>
                <a:gd name="connsiteX4983" fmla="*/ 576233 w 4003589"/>
                <a:gd name="connsiteY4983" fmla="*/ 3614489 h 3670407"/>
                <a:gd name="connsiteX4984" fmla="*/ 570470 w 4003589"/>
                <a:gd name="connsiteY4984" fmla="*/ 3619639 h 3670407"/>
                <a:gd name="connsiteX4985" fmla="*/ 565565 w 4003589"/>
                <a:gd name="connsiteY4985" fmla="*/ 3626261 h 3670407"/>
                <a:gd name="connsiteX4986" fmla="*/ 562254 w 4003589"/>
                <a:gd name="connsiteY4986" fmla="*/ 3633619 h 3670407"/>
                <a:gd name="connsiteX4987" fmla="*/ 561395 w 4003589"/>
                <a:gd name="connsiteY4987" fmla="*/ 3639873 h 3670407"/>
                <a:gd name="connsiteX4988" fmla="*/ 562867 w 4003589"/>
                <a:gd name="connsiteY4988" fmla="*/ 3644533 h 3670407"/>
                <a:gd name="connsiteX4989" fmla="*/ 566668 w 4003589"/>
                <a:gd name="connsiteY4989" fmla="*/ 3646985 h 3670407"/>
                <a:gd name="connsiteX4990" fmla="*/ 566791 w 4003589"/>
                <a:gd name="connsiteY4990" fmla="*/ 3646985 h 3670407"/>
                <a:gd name="connsiteX4991" fmla="*/ 566914 w 4003589"/>
                <a:gd name="connsiteY4991" fmla="*/ 3646985 h 3670407"/>
                <a:gd name="connsiteX4992" fmla="*/ 567036 w 4003589"/>
                <a:gd name="connsiteY4992" fmla="*/ 3646985 h 3670407"/>
                <a:gd name="connsiteX4993" fmla="*/ 567159 w 4003589"/>
                <a:gd name="connsiteY4993" fmla="*/ 3646985 h 3670407"/>
                <a:gd name="connsiteX4994" fmla="*/ 572677 w 4003589"/>
                <a:gd name="connsiteY4994" fmla="*/ 3646249 h 3670407"/>
                <a:gd name="connsiteX4995" fmla="*/ 578686 w 4003589"/>
                <a:gd name="connsiteY4995" fmla="*/ 3643061 h 3670407"/>
                <a:gd name="connsiteX4996" fmla="*/ 584572 w 4003589"/>
                <a:gd name="connsiteY4996" fmla="*/ 3637911 h 3670407"/>
                <a:gd name="connsiteX4997" fmla="*/ 589600 w 4003589"/>
                <a:gd name="connsiteY4997" fmla="*/ 3631289 h 3670407"/>
                <a:gd name="connsiteX4998" fmla="*/ 592911 w 4003589"/>
                <a:gd name="connsiteY4998" fmla="*/ 3623931 h 3670407"/>
                <a:gd name="connsiteX4999" fmla="*/ 593769 w 4003589"/>
                <a:gd name="connsiteY4999" fmla="*/ 3617554 h 3670407"/>
                <a:gd name="connsiteX5000" fmla="*/ 592298 w 4003589"/>
                <a:gd name="connsiteY5000" fmla="*/ 3612894 h 3670407"/>
                <a:gd name="connsiteX5001" fmla="*/ 588496 w 4003589"/>
                <a:gd name="connsiteY5001" fmla="*/ 3610564 h 3670407"/>
                <a:gd name="connsiteX5002" fmla="*/ 588251 w 4003589"/>
                <a:gd name="connsiteY5002" fmla="*/ 3610564 h 3670407"/>
                <a:gd name="connsiteX5003" fmla="*/ 588006 w 4003589"/>
                <a:gd name="connsiteY5003" fmla="*/ 3610564 h 3670407"/>
                <a:gd name="connsiteX5004" fmla="*/ 587761 w 4003589"/>
                <a:gd name="connsiteY5004" fmla="*/ 3610564 h 3670407"/>
                <a:gd name="connsiteX5005" fmla="*/ 587515 w 4003589"/>
                <a:gd name="connsiteY5005" fmla="*/ 3610564 h 3670407"/>
                <a:gd name="connsiteX5006" fmla="*/ 741537 w 4003589"/>
                <a:gd name="connsiteY5006" fmla="*/ 3630185 h 3670407"/>
                <a:gd name="connsiteX5007" fmla="*/ 741537 w 4003589"/>
                <a:gd name="connsiteY5007" fmla="*/ 3630185 h 3670407"/>
                <a:gd name="connsiteX5008" fmla="*/ 741537 w 4003589"/>
                <a:gd name="connsiteY5008" fmla="*/ 3630185 h 3670407"/>
                <a:gd name="connsiteX5009" fmla="*/ 741537 w 4003589"/>
                <a:gd name="connsiteY5009" fmla="*/ 3630185 h 3670407"/>
                <a:gd name="connsiteX5010" fmla="*/ 741537 w 4003589"/>
                <a:gd name="connsiteY5010" fmla="*/ 3630185 h 3670407"/>
                <a:gd name="connsiteX5011" fmla="*/ 735529 w 4003589"/>
                <a:gd name="connsiteY5011" fmla="*/ 3631411 h 3670407"/>
                <a:gd name="connsiteX5012" fmla="*/ 729152 w 4003589"/>
                <a:gd name="connsiteY5012" fmla="*/ 3635213 h 3670407"/>
                <a:gd name="connsiteX5013" fmla="*/ 723143 w 4003589"/>
                <a:gd name="connsiteY5013" fmla="*/ 3640977 h 3670407"/>
                <a:gd name="connsiteX5014" fmla="*/ 718360 w 4003589"/>
                <a:gd name="connsiteY5014" fmla="*/ 3648212 h 3670407"/>
                <a:gd name="connsiteX5015" fmla="*/ 715540 w 4003589"/>
                <a:gd name="connsiteY5015" fmla="*/ 3655569 h 3670407"/>
                <a:gd name="connsiteX5016" fmla="*/ 715295 w 4003589"/>
                <a:gd name="connsiteY5016" fmla="*/ 3661701 h 3670407"/>
                <a:gd name="connsiteX5017" fmla="*/ 717379 w 4003589"/>
                <a:gd name="connsiteY5017" fmla="*/ 3665993 h 3670407"/>
                <a:gd name="connsiteX5018" fmla="*/ 721671 w 4003589"/>
                <a:gd name="connsiteY5018" fmla="*/ 3667955 h 3670407"/>
                <a:gd name="connsiteX5019" fmla="*/ 721671 w 4003589"/>
                <a:gd name="connsiteY5019" fmla="*/ 3667955 h 3670407"/>
                <a:gd name="connsiteX5020" fmla="*/ 721671 w 4003589"/>
                <a:gd name="connsiteY5020" fmla="*/ 3667955 h 3670407"/>
                <a:gd name="connsiteX5021" fmla="*/ 721671 w 4003589"/>
                <a:gd name="connsiteY5021" fmla="*/ 3667955 h 3670407"/>
                <a:gd name="connsiteX5022" fmla="*/ 721671 w 4003589"/>
                <a:gd name="connsiteY5022" fmla="*/ 3667955 h 3670407"/>
                <a:gd name="connsiteX5023" fmla="*/ 727680 w 4003589"/>
                <a:gd name="connsiteY5023" fmla="*/ 3666729 h 3670407"/>
                <a:gd name="connsiteX5024" fmla="*/ 734057 w 4003589"/>
                <a:gd name="connsiteY5024" fmla="*/ 3662927 h 3670407"/>
                <a:gd name="connsiteX5025" fmla="*/ 740066 w 4003589"/>
                <a:gd name="connsiteY5025" fmla="*/ 3657164 h 3670407"/>
                <a:gd name="connsiteX5026" fmla="*/ 744971 w 4003589"/>
                <a:gd name="connsiteY5026" fmla="*/ 3649929 h 3670407"/>
                <a:gd name="connsiteX5027" fmla="*/ 747669 w 4003589"/>
                <a:gd name="connsiteY5027" fmla="*/ 3642571 h 3670407"/>
                <a:gd name="connsiteX5028" fmla="*/ 747914 w 4003589"/>
                <a:gd name="connsiteY5028" fmla="*/ 3636439 h 3670407"/>
                <a:gd name="connsiteX5029" fmla="*/ 745829 w 4003589"/>
                <a:gd name="connsiteY5029" fmla="*/ 3632147 h 3670407"/>
                <a:gd name="connsiteX5030" fmla="*/ 741537 w 4003589"/>
                <a:gd name="connsiteY5030" fmla="*/ 3630185 h 3670407"/>
                <a:gd name="connsiteX5031" fmla="*/ 637057 w 4003589"/>
                <a:gd name="connsiteY5031" fmla="*/ 3619271 h 3670407"/>
                <a:gd name="connsiteX5032" fmla="*/ 631294 w 4003589"/>
                <a:gd name="connsiteY5032" fmla="*/ 3620130 h 3670407"/>
                <a:gd name="connsiteX5033" fmla="*/ 625162 w 4003589"/>
                <a:gd name="connsiteY5033" fmla="*/ 3623441 h 3670407"/>
                <a:gd name="connsiteX5034" fmla="*/ 619276 w 4003589"/>
                <a:gd name="connsiteY5034" fmla="*/ 3628836 h 3670407"/>
                <a:gd name="connsiteX5035" fmla="*/ 614249 w 4003589"/>
                <a:gd name="connsiteY5035" fmla="*/ 3635826 h 3670407"/>
                <a:gd name="connsiteX5036" fmla="*/ 611183 w 4003589"/>
                <a:gd name="connsiteY5036" fmla="*/ 3643061 h 3670407"/>
                <a:gd name="connsiteX5037" fmla="*/ 610447 w 4003589"/>
                <a:gd name="connsiteY5037" fmla="*/ 3649315 h 3670407"/>
                <a:gd name="connsiteX5038" fmla="*/ 612164 w 4003589"/>
                <a:gd name="connsiteY5038" fmla="*/ 3653853 h 3670407"/>
                <a:gd name="connsiteX5039" fmla="*/ 616210 w 4003589"/>
                <a:gd name="connsiteY5039" fmla="*/ 3656060 h 3670407"/>
                <a:gd name="connsiteX5040" fmla="*/ 616210 w 4003589"/>
                <a:gd name="connsiteY5040" fmla="*/ 3656060 h 3670407"/>
                <a:gd name="connsiteX5041" fmla="*/ 616210 w 4003589"/>
                <a:gd name="connsiteY5041" fmla="*/ 3656060 h 3670407"/>
                <a:gd name="connsiteX5042" fmla="*/ 616210 w 4003589"/>
                <a:gd name="connsiteY5042" fmla="*/ 3656060 h 3670407"/>
                <a:gd name="connsiteX5043" fmla="*/ 616210 w 4003589"/>
                <a:gd name="connsiteY5043" fmla="*/ 3656060 h 3670407"/>
                <a:gd name="connsiteX5044" fmla="*/ 621851 w 4003589"/>
                <a:gd name="connsiteY5044" fmla="*/ 3655202 h 3670407"/>
                <a:gd name="connsiteX5045" fmla="*/ 627983 w 4003589"/>
                <a:gd name="connsiteY5045" fmla="*/ 3651891 h 3670407"/>
                <a:gd name="connsiteX5046" fmla="*/ 633869 w 4003589"/>
                <a:gd name="connsiteY5046" fmla="*/ 3646495 h 3670407"/>
                <a:gd name="connsiteX5047" fmla="*/ 638897 w 4003589"/>
                <a:gd name="connsiteY5047" fmla="*/ 3639628 h 3670407"/>
                <a:gd name="connsiteX5048" fmla="*/ 642085 w 4003589"/>
                <a:gd name="connsiteY5048" fmla="*/ 3632270 h 3670407"/>
                <a:gd name="connsiteX5049" fmla="*/ 642821 w 4003589"/>
                <a:gd name="connsiteY5049" fmla="*/ 3626016 h 3670407"/>
                <a:gd name="connsiteX5050" fmla="*/ 641104 w 4003589"/>
                <a:gd name="connsiteY5050" fmla="*/ 3621479 h 3670407"/>
                <a:gd name="connsiteX5051" fmla="*/ 637057 w 4003589"/>
                <a:gd name="connsiteY5051" fmla="*/ 3619271 h 3670407"/>
                <a:gd name="connsiteX5052" fmla="*/ 637057 w 4003589"/>
                <a:gd name="connsiteY5052" fmla="*/ 3619271 h 3670407"/>
                <a:gd name="connsiteX5053" fmla="*/ 637057 w 4003589"/>
                <a:gd name="connsiteY5053" fmla="*/ 3619271 h 3670407"/>
                <a:gd name="connsiteX5054" fmla="*/ 637057 w 4003589"/>
                <a:gd name="connsiteY5054" fmla="*/ 3619271 h 3670407"/>
                <a:gd name="connsiteX5055" fmla="*/ 637057 w 4003589"/>
                <a:gd name="connsiteY5055" fmla="*/ 3619271 h 3670407"/>
                <a:gd name="connsiteX5056" fmla="*/ 688194 w 4003589"/>
                <a:gd name="connsiteY5056" fmla="*/ 3625893 h 3670407"/>
                <a:gd name="connsiteX5057" fmla="*/ 682307 w 4003589"/>
                <a:gd name="connsiteY5057" fmla="*/ 3626752 h 3670407"/>
                <a:gd name="connsiteX5058" fmla="*/ 676053 w 4003589"/>
                <a:gd name="connsiteY5058" fmla="*/ 3630308 h 3670407"/>
                <a:gd name="connsiteX5059" fmla="*/ 670045 w 4003589"/>
                <a:gd name="connsiteY5059" fmla="*/ 3635826 h 3670407"/>
                <a:gd name="connsiteX5060" fmla="*/ 665017 w 4003589"/>
                <a:gd name="connsiteY5060" fmla="*/ 3642939 h 3670407"/>
                <a:gd name="connsiteX5061" fmla="*/ 662074 w 4003589"/>
                <a:gd name="connsiteY5061" fmla="*/ 3650296 h 3670407"/>
                <a:gd name="connsiteX5062" fmla="*/ 661583 w 4003589"/>
                <a:gd name="connsiteY5062" fmla="*/ 3656550 h 3670407"/>
                <a:gd name="connsiteX5063" fmla="*/ 663545 w 4003589"/>
                <a:gd name="connsiteY5063" fmla="*/ 3660965 h 3670407"/>
                <a:gd name="connsiteX5064" fmla="*/ 667837 w 4003589"/>
                <a:gd name="connsiteY5064" fmla="*/ 3663050 h 3670407"/>
                <a:gd name="connsiteX5065" fmla="*/ 673723 w 4003589"/>
                <a:gd name="connsiteY5065" fmla="*/ 3662191 h 3670407"/>
                <a:gd name="connsiteX5066" fmla="*/ 680100 w 4003589"/>
                <a:gd name="connsiteY5066" fmla="*/ 3658635 h 3670407"/>
                <a:gd name="connsiteX5067" fmla="*/ 686109 w 4003589"/>
                <a:gd name="connsiteY5067" fmla="*/ 3652994 h 3670407"/>
                <a:gd name="connsiteX5068" fmla="*/ 691137 w 4003589"/>
                <a:gd name="connsiteY5068" fmla="*/ 3645759 h 3670407"/>
                <a:gd name="connsiteX5069" fmla="*/ 694080 w 4003589"/>
                <a:gd name="connsiteY5069" fmla="*/ 3638401 h 3670407"/>
                <a:gd name="connsiteX5070" fmla="*/ 694448 w 4003589"/>
                <a:gd name="connsiteY5070" fmla="*/ 3632270 h 3670407"/>
                <a:gd name="connsiteX5071" fmla="*/ 692486 w 4003589"/>
                <a:gd name="connsiteY5071" fmla="*/ 3627855 h 3670407"/>
                <a:gd name="connsiteX5072" fmla="*/ 688194 w 4003589"/>
                <a:gd name="connsiteY5072" fmla="*/ 3625893 h 3670407"/>
                <a:gd name="connsiteX5073" fmla="*/ 2622175 w 4003589"/>
                <a:gd name="connsiteY5073" fmla="*/ 95283 h 3670407"/>
                <a:gd name="connsiteX5074" fmla="*/ 2617025 w 4003589"/>
                <a:gd name="connsiteY5074" fmla="*/ 97490 h 3670407"/>
                <a:gd name="connsiteX5075" fmla="*/ 2611997 w 4003589"/>
                <a:gd name="connsiteY5075" fmla="*/ 100801 h 3670407"/>
                <a:gd name="connsiteX5076" fmla="*/ 2607705 w 4003589"/>
                <a:gd name="connsiteY5076" fmla="*/ 104725 h 3670407"/>
                <a:gd name="connsiteX5077" fmla="*/ 2604639 w 4003589"/>
                <a:gd name="connsiteY5077" fmla="*/ 108895 h 3670407"/>
                <a:gd name="connsiteX5078" fmla="*/ 2603413 w 4003589"/>
                <a:gd name="connsiteY5078" fmla="*/ 112451 h 3670407"/>
                <a:gd name="connsiteX5079" fmla="*/ 2604271 w 4003589"/>
                <a:gd name="connsiteY5079" fmla="*/ 114781 h 3670407"/>
                <a:gd name="connsiteX5080" fmla="*/ 2606969 w 4003589"/>
                <a:gd name="connsiteY5080" fmla="*/ 115762 h 3670407"/>
                <a:gd name="connsiteX5081" fmla="*/ 2611261 w 4003589"/>
                <a:gd name="connsiteY5081" fmla="*/ 115149 h 3670407"/>
                <a:gd name="connsiteX5082" fmla="*/ 2616411 w 4003589"/>
                <a:gd name="connsiteY5082" fmla="*/ 112941 h 3670407"/>
                <a:gd name="connsiteX5083" fmla="*/ 2621439 w 4003589"/>
                <a:gd name="connsiteY5083" fmla="*/ 109630 h 3670407"/>
                <a:gd name="connsiteX5084" fmla="*/ 2625731 w 4003589"/>
                <a:gd name="connsiteY5084" fmla="*/ 105706 h 3670407"/>
                <a:gd name="connsiteX5085" fmla="*/ 2628797 w 4003589"/>
                <a:gd name="connsiteY5085" fmla="*/ 101537 h 3670407"/>
                <a:gd name="connsiteX5086" fmla="*/ 2629901 w 4003589"/>
                <a:gd name="connsiteY5086" fmla="*/ 97981 h 3670407"/>
                <a:gd name="connsiteX5087" fmla="*/ 2629042 w 4003589"/>
                <a:gd name="connsiteY5087" fmla="*/ 95651 h 3670407"/>
                <a:gd name="connsiteX5088" fmla="*/ 2626344 w 4003589"/>
                <a:gd name="connsiteY5088" fmla="*/ 94670 h 3670407"/>
                <a:gd name="connsiteX5089" fmla="*/ 2622052 w 4003589"/>
                <a:gd name="connsiteY5089" fmla="*/ 95283 h 367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Lst>
              <a:rect l="l" t="t" r="r" b="b"/>
              <a:pathLst>
                <a:path w="4003589" h="3670407">
                  <a:moveTo>
                    <a:pt x="2670859" y="80935"/>
                  </a:moveTo>
                  <a:cubicBezTo>
                    <a:pt x="2669264" y="81426"/>
                    <a:pt x="2667425" y="82162"/>
                    <a:pt x="2665831" y="83143"/>
                  </a:cubicBezTo>
                  <a:cubicBezTo>
                    <a:pt x="2664114" y="84123"/>
                    <a:pt x="2662397" y="85227"/>
                    <a:pt x="2660803" y="86331"/>
                  </a:cubicBezTo>
                  <a:cubicBezTo>
                    <a:pt x="2659209" y="87557"/>
                    <a:pt x="2657737" y="88906"/>
                    <a:pt x="2656511" y="90255"/>
                  </a:cubicBezTo>
                  <a:cubicBezTo>
                    <a:pt x="2655285" y="91604"/>
                    <a:pt x="2654181" y="92953"/>
                    <a:pt x="2653323" y="94424"/>
                  </a:cubicBezTo>
                  <a:cubicBezTo>
                    <a:pt x="2652464" y="95773"/>
                    <a:pt x="2652096" y="97000"/>
                    <a:pt x="2651974" y="98103"/>
                  </a:cubicBezTo>
                  <a:cubicBezTo>
                    <a:pt x="2651974" y="99084"/>
                    <a:pt x="2652096" y="99943"/>
                    <a:pt x="2652709" y="100556"/>
                  </a:cubicBezTo>
                  <a:cubicBezTo>
                    <a:pt x="2653323" y="101169"/>
                    <a:pt x="2654181" y="101537"/>
                    <a:pt x="2655285" y="101660"/>
                  </a:cubicBezTo>
                  <a:cubicBezTo>
                    <a:pt x="2656389" y="101782"/>
                    <a:pt x="2657860" y="101660"/>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61171" y="100678"/>
                    <a:pt x="2662888" y="99943"/>
                    <a:pt x="2664604" y="98962"/>
                  </a:cubicBezTo>
                  <a:cubicBezTo>
                    <a:pt x="2666321" y="97981"/>
                    <a:pt x="2668038" y="96877"/>
                    <a:pt x="2669632" y="95651"/>
                  </a:cubicBezTo>
                  <a:cubicBezTo>
                    <a:pt x="2671227" y="94424"/>
                    <a:pt x="2672698" y="93076"/>
                    <a:pt x="2674047" y="91727"/>
                  </a:cubicBezTo>
                  <a:cubicBezTo>
                    <a:pt x="2675273" y="90378"/>
                    <a:pt x="2676377" y="88906"/>
                    <a:pt x="2677235" y="87557"/>
                  </a:cubicBezTo>
                  <a:cubicBezTo>
                    <a:pt x="2678094" y="86208"/>
                    <a:pt x="2678462" y="84859"/>
                    <a:pt x="2678584" y="83878"/>
                  </a:cubicBezTo>
                  <a:cubicBezTo>
                    <a:pt x="2678584" y="82897"/>
                    <a:pt x="2678339" y="82039"/>
                    <a:pt x="2677849" y="81426"/>
                  </a:cubicBezTo>
                  <a:cubicBezTo>
                    <a:pt x="2677235" y="80813"/>
                    <a:pt x="2676377" y="80445"/>
                    <a:pt x="2675273" y="80322"/>
                  </a:cubicBezTo>
                  <a:cubicBezTo>
                    <a:pt x="2674169" y="80199"/>
                    <a:pt x="2672698" y="80322"/>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moveTo>
                    <a:pt x="2573491" y="110734"/>
                  </a:moveTo>
                  <a:lnTo>
                    <a:pt x="2573491" y="110734"/>
                  </a:lnTo>
                  <a:cubicBezTo>
                    <a:pt x="2573491" y="110734"/>
                    <a:pt x="2573491" y="110734"/>
                    <a:pt x="2573491" y="110734"/>
                  </a:cubicBezTo>
                  <a:cubicBezTo>
                    <a:pt x="2573491" y="110734"/>
                    <a:pt x="2573491" y="110734"/>
                    <a:pt x="2573491" y="110734"/>
                  </a:cubicBezTo>
                  <a:cubicBezTo>
                    <a:pt x="2573491" y="110734"/>
                    <a:pt x="2573491" y="110734"/>
                    <a:pt x="2573491" y="110734"/>
                  </a:cubicBezTo>
                  <a:cubicBezTo>
                    <a:pt x="2571775" y="111225"/>
                    <a:pt x="2570058" y="112083"/>
                    <a:pt x="2568341" y="113064"/>
                  </a:cubicBezTo>
                  <a:cubicBezTo>
                    <a:pt x="2566624" y="114045"/>
                    <a:pt x="2564907" y="115149"/>
                    <a:pt x="2563436" y="116375"/>
                  </a:cubicBezTo>
                  <a:cubicBezTo>
                    <a:pt x="2561964" y="117601"/>
                    <a:pt x="2560493" y="118950"/>
                    <a:pt x="2559144" y="120299"/>
                  </a:cubicBezTo>
                  <a:cubicBezTo>
                    <a:pt x="2557917" y="121648"/>
                    <a:pt x="2556936" y="123120"/>
                    <a:pt x="2556201" y="124469"/>
                  </a:cubicBezTo>
                  <a:cubicBezTo>
                    <a:pt x="2555465" y="125817"/>
                    <a:pt x="2555220" y="126921"/>
                    <a:pt x="2555220" y="127902"/>
                  </a:cubicBezTo>
                  <a:cubicBezTo>
                    <a:pt x="2555220" y="128883"/>
                    <a:pt x="2555465" y="129619"/>
                    <a:pt x="2556078" y="130109"/>
                  </a:cubicBezTo>
                  <a:cubicBezTo>
                    <a:pt x="2556691" y="130600"/>
                    <a:pt x="2557550" y="130968"/>
                    <a:pt x="2558653" y="130968"/>
                  </a:cubicBezTo>
                  <a:cubicBezTo>
                    <a:pt x="2559757" y="130968"/>
                    <a:pt x="2561228" y="130845"/>
                    <a:pt x="2562823" y="130355"/>
                  </a:cubicBezTo>
                  <a:cubicBezTo>
                    <a:pt x="2562823" y="130355"/>
                    <a:pt x="2562823" y="130355"/>
                    <a:pt x="2562823" y="130355"/>
                  </a:cubicBezTo>
                  <a:cubicBezTo>
                    <a:pt x="2562823" y="130355"/>
                    <a:pt x="2562823" y="130355"/>
                    <a:pt x="2562823" y="130355"/>
                  </a:cubicBezTo>
                  <a:cubicBezTo>
                    <a:pt x="2562823" y="130355"/>
                    <a:pt x="2562823" y="130355"/>
                    <a:pt x="2562823" y="130355"/>
                  </a:cubicBezTo>
                  <a:cubicBezTo>
                    <a:pt x="2562823" y="130355"/>
                    <a:pt x="2562823" y="130355"/>
                    <a:pt x="2562945" y="130355"/>
                  </a:cubicBezTo>
                  <a:cubicBezTo>
                    <a:pt x="2564662" y="129864"/>
                    <a:pt x="2566379" y="129006"/>
                    <a:pt x="2568096" y="128025"/>
                  </a:cubicBezTo>
                  <a:cubicBezTo>
                    <a:pt x="2569813" y="127044"/>
                    <a:pt x="2571529" y="125940"/>
                    <a:pt x="2573123" y="124714"/>
                  </a:cubicBezTo>
                  <a:cubicBezTo>
                    <a:pt x="2574718" y="123487"/>
                    <a:pt x="2576189" y="122139"/>
                    <a:pt x="2577415" y="120790"/>
                  </a:cubicBezTo>
                  <a:cubicBezTo>
                    <a:pt x="2578642" y="119441"/>
                    <a:pt x="2579623" y="117969"/>
                    <a:pt x="2580358" y="116620"/>
                  </a:cubicBezTo>
                  <a:cubicBezTo>
                    <a:pt x="2581094" y="115271"/>
                    <a:pt x="2581340" y="114168"/>
                    <a:pt x="2581340" y="113187"/>
                  </a:cubicBezTo>
                  <a:cubicBezTo>
                    <a:pt x="2581340" y="112206"/>
                    <a:pt x="2580972" y="111470"/>
                    <a:pt x="2580358" y="110979"/>
                  </a:cubicBezTo>
                  <a:cubicBezTo>
                    <a:pt x="2579745" y="110489"/>
                    <a:pt x="2578887" y="110121"/>
                    <a:pt x="2577661" y="110121"/>
                  </a:cubicBezTo>
                  <a:cubicBezTo>
                    <a:pt x="2576557" y="110121"/>
                    <a:pt x="2575085" y="110244"/>
                    <a:pt x="2573491" y="110734"/>
                  </a:cubicBezTo>
                  <a:moveTo>
                    <a:pt x="2719052" y="67691"/>
                  </a:moveTo>
                  <a:cubicBezTo>
                    <a:pt x="2717458" y="68182"/>
                    <a:pt x="2715741" y="68918"/>
                    <a:pt x="2714024" y="69776"/>
                  </a:cubicBezTo>
                  <a:cubicBezTo>
                    <a:pt x="2712307" y="70634"/>
                    <a:pt x="2710713" y="71738"/>
                    <a:pt x="2709119" y="72964"/>
                  </a:cubicBezTo>
                  <a:cubicBezTo>
                    <a:pt x="2707525" y="74191"/>
                    <a:pt x="2706053" y="75417"/>
                    <a:pt x="2704827" y="76766"/>
                  </a:cubicBezTo>
                  <a:cubicBezTo>
                    <a:pt x="2703601" y="78115"/>
                    <a:pt x="2702497" y="79464"/>
                    <a:pt x="2701639" y="80813"/>
                  </a:cubicBezTo>
                  <a:cubicBezTo>
                    <a:pt x="2700780" y="82284"/>
                    <a:pt x="2700290" y="83510"/>
                    <a:pt x="2700167" y="84614"/>
                  </a:cubicBezTo>
                  <a:cubicBezTo>
                    <a:pt x="2700044" y="85718"/>
                    <a:pt x="2700167" y="86576"/>
                    <a:pt x="2700780" y="87189"/>
                  </a:cubicBezTo>
                  <a:cubicBezTo>
                    <a:pt x="2701271" y="87802"/>
                    <a:pt x="2702129" y="88293"/>
                    <a:pt x="2703233" y="88416"/>
                  </a:cubicBezTo>
                  <a:cubicBezTo>
                    <a:pt x="2704336" y="88538"/>
                    <a:pt x="2705808" y="88416"/>
                    <a:pt x="2707525" y="87925"/>
                  </a:cubicBezTo>
                  <a:cubicBezTo>
                    <a:pt x="2707525" y="87925"/>
                    <a:pt x="2707525" y="87925"/>
                    <a:pt x="2707647" y="87925"/>
                  </a:cubicBezTo>
                  <a:cubicBezTo>
                    <a:pt x="2707647" y="87925"/>
                    <a:pt x="2707647" y="87925"/>
                    <a:pt x="2707770" y="87925"/>
                  </a:cubicBezTo>
                  <a:cubicBezTo>
                    <a:pt x="2707892" y="87925"/>
                    <a:pt x="2707770" y="87925"/>
                    <a:pt x="2707892" y="87925"/>
                  </a:cubicBezTo>
                  <a:cubicBezTo>
                    <a:pt x="2707892" y="87925"/>
                    <a:pt x="2707892" y="87925"/>
                    <a:pt x="2708015" y="87925"/>
                  </a:cubicBezTo>
                  <a:cubicBezTo>
                    <a:pt x="2709609" y="87435"/>
                    <a:pt x="2711326" y="86699"/>
                    <a:pt x="2713043" y="85840"/>
                  </a:cubicBezTo>
                  <a:cubicBezTo>
                    <a:pt x="2714760" y="84982"/>
                    <a:pt x="2716477" y="83878"/>
                    <a:pt x="2717948" y="82652"/>
                  </a:cubicBezTo>
                  <a:cubicBezTo>
                    <a:pt x="2719542" y="81426"/>
                    <a:pt x="2721014" y="80199"/>
                    <a:pt x="2722240" y="78851"/>
                  </a:cubicBezTo>
                  <a:cubicBezTo>
                    <a:pt x="2723589" y="77502"/>
                    <a:pt x="2724570" y="76153"/>
                    <a:pt x="2725429" y="74681"/>
                  </a:cubicBezTo>
                  <a:cubicBezTo>
                    <a:pt x="2726287" y="73332"/>
                    <a:pt x="2726777" y="71983"/>
                    <a:pt x="2726900" y="71002"/>
                  </a:cubicBezTo>
                  <a:cubicBezTo>
                    <a:pt x="2726900" y="69899"/>
                    <a:pt x="2726900" y="69040"/>
                    <a:pt x="2726287" y="68427"/>
                  </a:cubicBezTo>
                  <a:cubicBezTo>
                    <a:pt x="2725797" y="67814"/>
                    <a:pt x="2724938" y="67323"/>
                    <a:pt x="2723712" y="67201"/>
                  </a:cubicBezTo>
                  <a:cubicBezTo>
                    <a:pt x="2722485" y="67078"/>
                    <a:pt x="2721137" y="67201"/>
                    <a:pt x="2719420" y="67691"/>
                  </a:cubicBezTo>
                  <a:cubicBezTo>
                    <a:pt x="2719420" y="67691"/>
                    <a:pt x="2719297" y="67691"/>
                    <a:pt x="2719174" y="67691"/>
                  </a:cubicBezTo>
                  <a:cubicBezTo>
                    <a:pt x="2719174" y="67691"/>
                    <a:pt x="2719052" y="67691"/>
                    <a:pt x="2718929" y="67691"/>
                  </a:cubicBezTo>
                  <a:cubicBezTo>
                    <a:pt x="2718929" y="67691"/>
                    <a:pt x="2718807" y="67691"/>
                    <a:pt x="2718684" y="67691"/>
                  </a:cubicBezTo>
                  <a:cubicBezTo>
                    <a:pt x="2718684" y="67691"/>
                    <a:pt x="2718561" y="67691"/>
                    <a:pt x="2718439" y="67691"/>
                  </a:cubicBezTo>
                  <a:moveTo>
                    <a:pt x="2524808" y="127166"/>
                  </a:moveTo>
                  <a:cubicBezTo>
                    <a:pt x="2524808" y="127166"/>
                    <a:pt x="2524685" y="127166"/>
                    <a:pt x="2524562" y="127166"/>
                  </a:cubicBezTo>
                  <a:cubicBezTo>
                    <a:pt x="2524562" y="127166"/>
                    <a:pt x="2524440" y="127166"/>
                    <a:pt x="2524317" y="127166"/>
                  </a:cubicBezTo>
                  <a:cubicBezTo>
                    <a:pt x="2524195" y="127166"/>
                    <a:pt x="2524195" y="127166"/>
                    <a:pt x="2524072" y="127166"/>
                  </a:cubicBezTo>
                  <a:cubicBezTo>
                    <a:pt x="2524072" y="127166"/>
                    <a:pt x="2523949" y="127166"/>
                    <a:pt x="2523827" y="127166"/>
                  </a:cubicBezTo>
                  <a:cubicBezTo>
                    <a:pt x="2522110" y="127780"/>
                    <a:pt x="2520393" y="128515"/>
                    <a:pt x="2518676" y="129496"/>
                  </a:cubicBezTo>
                  <a:cubicBezTo>
                    <a:pt x="2516959" y="130477"/>
                    <a:pt x="2515365" y="131581"/>
                    <a:pt x="2513771" y="132930"/>
                  </a:cubicBezTo>
                  <a:cubicBezTo>
                    <a:pt x="2512177" y="134156"/>
                    <a:pt x="2510828" y="135505"/>
                    <a:pt x="2509602" y="136854"/>
                  </a:cubicBezTo>
                  <a:cubicBezTo>
                    <a:pt x="2508375" y="138203"/>
                    <a:pt x="2507394" y="139552"/>
                    <a:pt x="2506781" y="140901"/>
                  </a:cubicBezTo>
                  <a:cubicBezTo>
                    <a:pt x="2506168" y="142250"/>
                    <a:pt x="2505800" y="143353"/>
                    <a:pt x="2505923" y="144212"/>
                  </a:cubicBezTo>
                  <a:cubicBezTo>
                    <a:pt x="2505923" y="145193"/>
                    <a:pt x="2506290" y="145929"/>
                    <a:pt x="2506904" y="146419"/>
                  </a:cubicBezTo>
                  <a:cubicBezTo>
                    <a:pt x="2507517" y="146910"/>
                    <a:pt x="2508375" y="147278"/>
                    <a:pt x="2509479" y="147278"/>
                  </a:cubicBezTo>
                  <a:cubicBezTo>
                    <a:pt x="2510583" y="147278"/>
                    <a:pt x="2511932" y="147155"/>
                    <a:pt x="2513526" y="146664"/>
                  </a:cubicBezTo>
                  <a:lnTo>
                    <a:pt x="2513648" y="146664"/>
                  </a:lnTo>
                  <a:cubicBezTo>
                    <a:pt x="2513648" y="146664"/>
                    <a:pt x="2513648" y="146664"/>
                    <a:pt x="2513771" y="146664"/>
                  </a:cubicBezTo>
                  <a:cubicBezTo>
                    <a:pt x="2513771" y="146664"/>
                    <a:pt x="2513771" y="146664"/>
                    <a:pt x="2513894" y="146664"/>
                  </a:cubicBezTo>
                  <a:cubicBezTo>
                    <a:pt x="2514016" y="146664"/>
                    <a:pt x="2513894" y="146664"/>
                    <a:pt x="2514016" y="146664"/>
                  </a:cubicBezTo>
                  <a:cubicBezTo>
                    <a:pt x="2515733" y="146051"/>
                    <a:pt x="2517450" y="145193"/>
                    <a:pt x="2519167" y="144212"/>
                  </a:cubicBezTo>
                  <a:cubicBezTo>
                    <a:pt x="2520883" y="143231"/>
                    <a:pt x="2522600" y="142004"/>
                    <a:pt x="2524072" y="140778"/>
                  </a:cubicBezTo>
                  <a:cubicBezTo>
                    <a:pt x="2525666" y="139552"/>
                    <a:pt x="2527015" y="138203"/>
                    <a:pt x="2528241" y="136854"/>
                  </a:cubicBezTo>
                  <a:cubicBezTo>
                    <a:pt x="2529467" y="135505"/>
                    <a:pt x="2530448" y="134156"/>
                    <a:pt x="2531062" y="132807"/>
                  </a:cubicBezTo>
                  <a:cubicBezTo>
                    <a:pt x="2531675" y="131458"/>
                    <a:pt x="2531920" y="130355"/>
                    <a:pt x="2531920" y="129496"/>
                  </a:cubicBezTo>
                  <a:cubicBezTo>
                    <a:pt x="2531920" y="128515"/>
                    <a:pt x="2531552" y="127902"/>
                    <a:pt x="2530939" y="127289"/>
                  </a:cubicBezTo>
                  <a:cubicBezTo>
                    <a:pt x="2530326" y="126798"/>
                    <a:pt x="2529467" y="126553"/>
                    <a:pt x="2528364" y="126431"/>
                  </a:cubicBezTo>
                  <a:cubicBezTo>
                    <a:pt x="2527260" y="126431"/>
                    <a:pt x="2525911" y="126553"/>
                    <a:pt x="2524317" y="127044"/>
                  </a:cubicBezTo>
                  <a:moveTo>
                    <a:pt x="2767368" y="55551"/>
                  </a:moveTo>
                  <a:cubicBezTo>
                    <a:pt x="2765773" y="56042"/>
                    <a:pt x="2764057" y="56777"/>
                    <a:pt x="2762462" y="57636"/>
                  </a:cubicBezTo>
                  <a:cubicBezTo>
                    <a:pt x="2760746" y="58494"/>
                    <a:pt x="2759152" y="59598"/>
                    <a:pt x="2757557" y="60701"/>
                  </a:cubicBezTo>
                  <a:cubicBezTo>
                    <a:pt x="2755963" y="61805"/>
                    <a:pt x="2754492" y="63154"/>
                    <a:pt x="2753265" y="64503"/>
                  </a:cubicBezTo>
                  <a:cubicBezTo>
                    <a:pt x="2752039" y="65852"/>
                    <a:pt x="2750935" y="67201"/>
                    <a:pt x="2750077" y="68550"/>
                  </a:cubicBezTo>
                  <a:cubicBezTo>
                    <a:pt x="2749219" y="70021"/>
                    <a:pt x="2748605" y="71248"/>
                    <a:pt x="2748483" y="72351"/>
                  </a:cubicBezTo>
                  <a:cubicBezTo>
                    <a:pt x="2748360" y="73455"/>
                    <a:pt x="2748483" y="74313"/>
                    <a:pt x="2748973" y="75049"/>
                  </a:cubicBezTo>
                  <a:cubicBezTo>
                    <a:pt x="2749464" y="75785"/>
                    <a:pt x="2750322" y="76153"/>
                    <a:pt x="2751426" y="76398"/>
                  </a:cubicBezTo>
                  <a:cubicBezTo>
                    <a:pt x="2752530" y="76643"/>
                    <a:pt x="2753878" y="76398"/>
                    <a:pt x="2755595" y="76153"/>
                  </a:cubicBezTo>
                  <a:cubicBezTo>
                    <a:pt x="2755595" y="76153"/>
                    <a:pt x="2755718" y="76153"/>
                    <a:pt x="2755840" y="76153"/>
                  </a:cubicBezTo>
                  <a:cubicBezTo>
                    <a:pt x="2755963" y="76153"/>
                    <a:pt x="2755963" y="76153"/>
                    <a:pt x="2756086" y="76153"/>
                  </a:cubicBezTo>
                  <a:cubicBezTo>
                    <a:pt x="2756086" y="76153"/>
                    <a:pt x="2756208" y="76153"/>
                    <a:pt x="2756331" y="76153"/>
                  </a:cubicBezTo>
                  <a:cubicBezTo>
                    <a:pt x="2756331" y="76153"/>
                    <a:pt x="2756454" y="76153"/>
                    <a:pt x="2756576" y="76153"/>
                  </a:cubicBezTo>
                  <a:cubicBezTo>
                    <a:pt x="2758170" y="75662"/>
                    <a:pt x="2759887" y="74926"/>
                    <a:pt x="2761604" y="74068"/>
                  </a:cubicBezTo>
                  <a:cubicBezTo>
                    <a:pt x="2763321" y="73210"/>
                    <a:pt x="2764915" y="72106"/>
                    <a:pt x="2766509" y="71002"/>
                  </a:cubicBezTo>
                  <a:cubicBezTo>
                    <a:pt x="2768103" y="69776"/>
                    <a:pt x="2769575" y="68550"/>
                    <a:pt x="2770924" y="67201"/>
                  </a:cubicBezTo>
                  <a:cubicBezTo>
                    <a:pt x="2772273" y="65852"/>
                    <a:pt x="2773377" y="64503"/>
                    <a:pt x="2774235" y="63154"/>
                  </a:cubicBezTo>
                  <a:cubicBezTo>
                    <a:pt x="2775093" y="61683"/>
                    <a:pt x="2775706" y="60456"/>
                    <a:pt x="2775829" y="59353"/>
                  </a:cubicBezTo>
                  <a:cubicBezTo>
                    <a:pt x="2775952" y="58249"/>
                    <a:pt x="2775829" y="57390"/>
                    <a:pt x="2775338" y="56655"/>
                  </a:cubicBezTo>
                  <a:cubicBezTo>
                    <a:pt x="2774848" y="55919"/>
                    <a:pt x="2773990" y="55551"/>
                    <a:pt x="2772886" y="55306"/>
                  </a:cubicBezTo>
                  <a:cubicBezTo>
                    <a:pt x="2771782" y="55183"/>
                    <a:pt x="2770433" y="55306"/>
                    <a:pt x="2768717" y="55551"/>
                  </a:cubicBezTo>
                  <a:cubicBezTo>
                    <a:pt x="2768717" y="55551"/>
                    <a:pt x="2768471" y="55551"/>
                    <a:pt x="2768471" y="55551"/>
                  </a:cubicBezTo>
                  <a:cubicBezTo>
                    <a:pt x="2768471" y="55551"/>
                    <a:pt x="2768226" y="55551"/>
                    <a:pt x="2768226" y="55551"/>
                  </a:cubicBezTo>
                  <a:cubicBezTo>
                    <a:pt x="2768226" y="55551"/>
                    <a:pt x="2767981" y="55551"/>
                    <a:pt x="2767981" y="55551"/>
                  </a:cubicBezTo>
                  <a:cubicBezTo>
                    <a:pt x="2767981" y="55551"/>
                    <a:pt x="2767735" y="55551"/>
                    <a:pt x="2767735" y="55551"/>
                  </a:cubicBezTo>
                  <a:moveTo>
                    <a:pt x="2476001" y="144580"/>
                  </a:moveTo>
                  <a:cubicBezTo>
                    <a:pt x="2476001" y="144580"/>
                    <a:pt x="2475756" y="144580"/>
                    <a:pt x="2475756" y="144580"/>
                  </a:cubicBezTo>
                  <a:cubicBezTo>
                    <a:pt x="2475756" y="144580"/>
                    <a:pt x="2475511" y="144580"/>
                    <a:pt x="2475511" y="144580"/>
                  </a:cubicBezTo>
                  <a:cubicBezTo>
                    <a:pt x="2475511" y="144580"/>
                    <a:pt x="2475265" y="144580"/>
                    <a:pt x="2475265" y="144580"/>
                  </a:cubicBezTo>
                  <a:cubicBezTo>
                    <a:pt x="2475265" y="144580"/>
                    <a:pt x="2475020" y="144580"/>
                    <a:pt x="2475020" y="144580"/>
                  </a:cubicBezTo>
                  <a:cubicBezTo>
                    <a:pt x="2473304" y="145193"/>
                    <a:pt x="2471587" y="146051"/>
                    <a:pt x="2469870" y="147032"/>
                  </a:cubicBezTo>
                  <a:cubicBezTo>
                    <a:pt x="2468153" y="148013"/>
                    <a:pt x="2466559" y="149240"/>
                    <a:pt x="2465087" y="150466"/>
                  </a:cubicBezTo>
                  <a:cubicBezTo>
                    <a:pt x="2463616" y="151692"/>
                    <a:pt x="2462267" y="153041"/>
                    <a:pt x="2461041" y="154390"/>
                  </a:cubicBezTo>
                  <a:cubicBezTo>
                    <a:pt x="2459937" y="155739"/>
                    <a:pt x="2458956" y="157088"/>
                    <a:pt x="2458343" y="158437"/>
                  </a:cubicBezTo>
                  <a:cubicBezTo>
                    <a:pt x="2457729" y="159663"/>
                    <a:pt x="2457484" y="160767"/>
                    <a:pt x="2457607" y="161625"/>
                  </a:cubicBezTo>
                  <a:cubicBezTo>
                    <a:pt x="2457729" y="162483"/>
                    <a:pt x="2457975" y="163219"/>
                    <a:pt x="2458588" y="163710"/>
                  </a:cubicBezTo>
                  <a:cubicBezTo>
                    <a:pt x="2459201" y="164200"/>
                    <a:pt x="2460059" y="164445"/>
                    <a:pt x="2461163" y="164568"/>
                  </a:cubicBezTo>
                  <a:cubicBezTo>
                    <a:pt x="2462267" y="164568"/>
                    <a:pt x="2463616" y="164445"/>
                    <a:pt x="2465087" y="163955"/>
                  </a:cubicBezTo>
                  <a:cubicBezTo>
                    <a:pt x="2465087" y="163955"/>
                    <a:pt x="2465332" y="163955"/>
                    <a:pt x="2465332" y="163955"/>
                  </a:cubicBezTo>
                  <a:cubicBezTo>
                    <a:pt x="2465332" y="163955"/>
                    <a:pt x="2465578" y="163955"/>
                    <a:pt x="2465578" y="163955"/>
                  </a:cubicBezTo>
                  <a:cubicBezTo>
                    <a:pt x="2465578" y="163955"/>
                    <a:pt x="2465823" y="163955"/>
                    <a:pt x="2465823" y="163955"/>
                  </a:cubicBezTo>
                  <a:cubicBezTo>
                    <a:pt x="2465823" y="163955"/>
                    <a:pt x="2466068" y="163955"/>
                    <a:pt x="2466068" y="163955"/>
                  </a:cubicBezTo>
                  <a:cubicBezTo>
                    <a:pt x="2467785" y="163342"/>
                    <a:pt x="2469502" y="162483"/>
                    <a:pt x="2471219" y="161503"/>
                  </a:cubicBezTo>
                  <a:cubicBezTo>
                    <a:pt x="2472936" y="160521"/>
                    <a:pt x="2474530" y="159295"/>
                    <a:pt x="2476001" y="158069"/>
                  </a:cubicBezTo>
                  <a:cubicBezTo>
                    <a:pt x="2477473" y="156843"/>
                    <a:pt x="2478822" y="155494"/>
                    <a:pt x="2480048" y="154022"/>
                  </a:cubicBezTo>
                  <a:cubicBezTo>
                    <a:pt x="2481274" y="152550"/>
                    <a:pt x="2482133" y="151324"/>
                    <a:pt x="2482746" y="149975"/>
                  </a:cubicBezTo>
                  <a:cubicBezTo>
                    <a:pt x="2483359" y="148749"/>
                    <a:pt x="2483604" y="147645"/>
                    <a:pt x="2483604" y="146787"/>
                  </a:cubicBezTo>
                  <a:cubicBezTo>
                    <a:pt x="2483604" y="145929"/>
                    <a:pt x="2483237" y="145193"/>
                    <a:pt x="2482623" y="144702"/>
                  </a:cubicBezTo>
                  <a:cubicBezTo>
                    <a:pt x="2482010" y="144212"/>
                    <a:pt x="2481152" y="143966"/>
                    <a:pt x="2480048" y="143966"/>
                  </a:cubicBezTo>
                  <a:cubicBezTo>
                    <a:pt x="2478944" y="143966"/>
                    <a:pt x="2477595" y="144089"/>
                    <a:pt x="2476124" y="144580"/>
                  </a:cubicBezTo>
                  <a:moveTo>
                    <a:pt x="2815316" y="44514"/>
                  </a:moveTo>
                  <a:cubicBezTo>
                    <a:pt x="2813721" y="45005"/>
                    <a:pt x="2812127" y="45741"/>
                    <a:pt x="2810410" y="46599"/>
                  </a:cubicBezTo>
                  <a:cubicBezTo>
                    <a:pt x="2808816" y="47458"/>
                    <a:pt x="2807100" y="48439"/>
                    <a:pt x="2805628" y="49665"/>
                  </a:cubicBezTo>
                  <a:cubicBezTo>
                    <a:pt x="2804034" y="50769"/>
                    <a:pt x="2802562" y="51995"/>
                    <a:pt x="2801336" y="53344"/>
                  </a:cubicBezTo>
                  <a:cubicBezTo>
                    <a:pt x="2799987" y="54693"/>
                    <a:pt x="2798883" y="56042"/>
                    <a:pt x="2798025" y="57390"/>
                  </a:cubicBezTo>
                  <a:cubicBezTo>
                    <a:pt x="2797044" y="58862"/>
                    <a:pt x="2796553" y="60088"/>
                    <a:pt x="2796308" y="61314"/>
                  </a:cubicBezTo>
                  <a:cubicBezTo>
                    <a:pt x="2796063" y="62541"/>
                    <a:pt x="2796308" y="63399"/>
                    <a:pt x="2796676" y="64135"/>
                  </a:cubicBezTo>
                  <a:cubicBezTo>
                    <a:pt x="2797166" y="64871"/>
                    <a:pt x="2797902" y="65361"/>
                    <a:pt x="2799006" y="65607"/>
                  </a:cubicBezTo>
                  <a:cubicBezTo>
                    <a:pt x="2800110" y="65852"/>
                    <a:pt x="2801458" y="65729"/>
                    <a:pt x="2803175" y="65361"/>
                  </a:cubicBezTo>
                  <a:cubicBezTo>
                    <a:pt x="2803175" y="65361"/>
                    <a:pt x="2803421" y="65361"/>
                    <a:pt x="2803543" y="65361"/>
                  </a:cubicBezTo>
                  <a:cubicBezTo>
                    <a:pt x="2803666" y="65361"/>
                    <a:pt x="2803788" y="65361"/>
                    <a:pt x="2803911" y="65361"/>
                  </a:cubicBezTo>
                  <a:cubicBezTo>
                    <a:pt x="2804034" y="65361"/>
                    <a:pt x="2804156" y="65361"/>
                    <a:pt x="2804279" y="65361"/>
                  </a:cubicBezTo>
                  <a:cubicBezTo>
                    <a:pt x="2804402" y="65361"/>
                    <a:pt x="2804524" y="65361"/>
                    <a:pt x="2804647" y="65361"/>
                  </a:cubicBezTo>
                  <a:cubicBezTo>
                    <a:pt x="2806241" y="64871"/>
                    <a:pt x="2807835" y="64135"/>
                    <a:pt x="2809552" y="63277"/>
                  </a:cubicBezTo>
                  <a:cubicBezTo>
                    <a:pt x="2811269" y="62418"/>
                    <a:pt x="2812863" y="61437"/>
                    <a:pt x="2814335" y="60211"/>
                  </a:cubicBezTo>
                  <a:cubicBezTo>
                    <a:pt x="2815806" y="58985"/>
                    <a:pt x="2817400" y="57881"/>
                    <a:pt x="2818626" y="56532"/>
                  </a:cubicBezTo>
                  <a:cubicBezTo>
                    <a:pt x="2819853" y="55183"/>
                    <a:pt x="2821079" y="53834"/>
                    <a:pt x="2821938" y="52608"/>
                  </a:cubicBezTo>
                  <a:cubicBezTo>
                    <a:pt x="2822918" y="51136"/>
                    <a:pt x="2823409" y="49788"/>
                    <a:pt x="2823654" y="48684"/>
                  </a:cubicBezTo>
                  <a:cubicBezTo>
                    <a:pt x="2823900" y="47580"/>
                    <a:pt x="2823654" y="46599"/>
                    <a:pt x="2823286" y="45863"/>
                  </a:cubicBezTo>
                  <a:cubicBezTo>
                    <a:pt x="2822918" y="45128"/>
                    <a:pt x="2822060" y="44637"/>
                    <a:pt x="2820956" y="44392"/>
                  </a:cubicBezTo>
                  <a:cubicBezTo>
                    <a:pt x="2819853" y="44147"/>
                    <a:pt x="2818504" y="44269"/>
                    <a:pt x="2816787" y="44637"/>
                  </a:cubicBezTo>
                  <a:cubicBezTo>
                    <a:pt x="2816665" y="44637"/>
                    <a:pt x="2816542" y="44637"/>
                    <a:pt x="2816419" y="44637"/>
                  </a:cubicBezTo>
                  <a:cubicBezTo>
                    <a:pt x="2816297" y="44637"/>
                    <a:pt x="2816174" y="44637"/>
                    <a:pt x="2816051" y="44637"/>
                  </a:cubicBezTo>
                  <a:cubicBezTo>
                    <a:pt x="2815929" y="44637"/>
                    <a:pt x="2815806" y="44637"/>
                    <a:pt x="2815683" y="44637"/>
                  </a:cubicBezTo>
                  <a:cubicBezTo>
                    <a:pt x="2815561" y="44637"/>
                    <a:pt x="2815438" y="44637"/>
                    <a:pt x="2815316" y="44637"/>
                  </a:cubicBezTo>
                  <a:moveTo>
                    <a:pt x="2426950" y="162851"/>
                  </a:moveTo>
                  <a:cubicBezTo>
                    <a:pt x="2426950" y="162851"/>
                    <a:pt x="2426704" y="162851"/>
                    <a:pt x="2426582" y="162851"/>
                  </a:cubicBezTo>
                  <a:cubicBezTo>
                    <a:pt x="2426582" y="162851"/>
                    <a:pt x="2426336" y="162851"/>
                    <a:pt x="2426214" y="162851"/>
                  </a:cubicBezTo>
                  <a:cubicBezTo>
                    <a:pt x="2426214" y="162851"/>
                    <a:pt x="2425969" y="162851"/>
                    <a:pt x="2425846" y="162974"/>
                  </a:cubicBezTo>
                  <a:cubicBezTo>
                    <a:pt x="2425723" y="163097"/>
                    <a:pt x="2425601" y="162974"/>
                    <a:pt x="2425478" y="163097"/>
                  </a:cubicBezTo>
                  <a:cubicBezTo>
                    <a:pt x="2423761" y="163710"/>
                    <a:pt x="2422044" y="164568"/>
                    <a:pt x="2420450" y="165672"/>
                  </a:cubicBezTo>
                  <a:cubicBezTo>
                    <a:pt x="2418734" y="166653"/>
                    <a:pt x="2417139" y="167879"/>
                    <a:pt x="2415668" y="169228"/>
                  </a:cubicBezTo>
                  <a:cubicBezTo>
                    <a:pt x="2414196" y="170454"/>
                    <a:pt x="2412847" y="171803"/>
                    <a:pt x="2411744" y="173275"/>
                  </a:cubicBezTo>
                  <a:cubicBezTo>
                    <a:pt x="2410640" y="174624"/>
                    <a:pt x="2409782" y="175973"/>
                    <a:pt x="2409169" y="177322"/>
                  </a:cubicBezTo>
                  <a:cubicBezTo>
                    <a:pt x="2408678" y="178548"/>
                    <a:pt x="2408433" y="179529"/>
                    <a:pt x="2408556" y="180387"/>
                  </a:cubicBezTo>
                  <a:cubicBezTo>
                    <a:pt x="2408556" y="181246"/>
                    <a:pt x="2408923" y="181859"/>
                    <a:pt x="2409536" y="182349"/>
                  </a:cubicBezTo>
                  <a:cubicBezTo>
                    <a:pt x="2410149" y="182840"/>
                    <a:pt x="2411008" y="183085"/>
                    <a:pt x="2411989" y="183085"/>
                  </a:cubicBezTo>
                  <a:cubicBezTo>
                    <a:pt x="2412970" y="183085"/>
                    <a:pt x="2414319" y="182963"/>
                    <a:pt x="2415791" y="182472"/>
                  </a:cubicBezTo>
                  <a:cubicBezTo>
                    <a:pt x="2415791" y="182472"/>
                    <a:pt x="2416036" y="182472"/>
                    <a:pt x="2416158" y="182472"/>
                  </a:cubicBezTo>
                  <a:cubicBezTo>
                    <a:pt x="2416158" y="182472"/>
                    <a:pt x="2416404" y="182472"/>
                    <a:pt x="2416526" y="182472"/>
                  </a:cubicBezTo>
                  <a:cubicBezTo>
                    <a:pt x="2416649" y="182472"/>
                    <a:pt x="2416771" y="182472"/>
                    <a:pt x="2416894" y="182349"/>
                  </a:cubicBezTo>
                  <a:cubicBezTo>
                    <a:pt x="2417017" y="182349"/>
                    <a:pt x="2417139" y="182349"/>
                    <a:pt x="2417262" y="182227"/>
                  </a:cubicBezTo>
                  <a:cubicBezTo>
                    <a:pt x="2418979" y="181614"/>
                    <a:pt x="2420696" y="180755"/>
                    <a:pt x="2422412" y="179652"/>
                  </a:cubicBezTo>
                  <a:cubicBezTo>
                    <a:pt x="2424129" y="178548"/>
                    <a:pt x="2425723" y="177444"/>
                    <a:pt x="2427195" y="176095"/>
                  </a:cubicBezTo>
                  <a:cubicBezTo>
                    <a:pt x="2428666" y="174869"/>
                    <a:pt x="2430016" y="173398"/>
                    <a:pt x="2431119" y="172049"/>
                  </a:cubicBezTo>
                  <a:cubicBezTo>
                    <a:pt x="2432223" y="170700"/>
                    <a:pt x="2433081" y="169351"/>
                    <a:pt x="2433694" y="168002"/>
                  </a:cubicBezTo>
                  <a:cubicBezTo>
                    <a:pt x="2434185" y="166775"/>
                    <a:pt x="2434430" y="165794"/>
                    <a:pt x="2434307" y="164936"/>
                  </a:cubicBezTo>
                  <a:cubicBezTo>
                    <a:pt x="2434307" y="164078"/>
                    <a:pt x="2433817" y="163464"/>
                    <a:pt x="2433326" y="162974"/>
                  </a:cubicBezTo>
                  <a:cubicBezTo>
                    <a:pt x="2432836" y="162483"/>
                    <a:pt x="2431855" y="162238"/>
                    <a:pt x="2430751" y="162238"/>
                  </a:cubicBezTo>
                  <a:cubicBezTo>
                    <a:pt x="2429647" y="162238"/>
                    <a:pt x="2428421" y="162361"/>
                    <a:pt x="2426950" y="162851"/>
                  </a:cubicBezTo>
                  <a:moveTo>
                    <a:pt x="2863018" y="34581"/>
                  </a:moveTo>
                  <a:cubicBezTo>
                    <a:pt x="2861424" y="35072"/>
                    <a:pt x="2859830" y="35685"/>
                    <a:pt x="2858236" y="36544"/>
                  </a:cubicBezTo>
                  <a:cubicBezTo>
                    <a:pt x="2856641" y="37402"/>
                    <a:pt x="2855047" y="38383"/>
                    <a:pt x="2853453" y="39487"/>
                  </a:cubicBezTo>
                  <a:cubicBezTo>
                    <a:pt x="2851859" y="40590"/>
                    <a:pt x="2850510" y="41817"/>
                    <a:pt x="2849161" y="43043"/>
                  </a:cubicBezTo>
                  <a:cubicBezTo>
                    <a:pt x="2847812" y="44269"/>
                    <a:pt x="2846709" y="45618"/>
                    <a:pt x="2845728" y="46967"/>
                  </a:cubicBezTo>
                  <a:cubicBezTo>
                    <a:pt x="2844746" y="48439"/>
                    <a:pt x="2844133" y="49788"/>
                    <a:pt x="2843888" y="51014"/>
                  </a:cubicBezTo>
                  <a:cubicBezTo>
                    <a:pt x="2843643" y="52240"/>
                    <a:pt x="2843766" y="53221"/>
                    <a:pt x="2844133" y="53957"/>
                  </a:cubicBezTo>
                  <a:cubicBezTo>
                    <a:pt x="2844501" y="54693"/>
                    <a:pt x="2845237" y="55306"/>
                    <a:pt x="2846341" y="55551"/>
                  </a:cubicBezTo>
                  <a:cubicBezTo>
                    <a:pt x="2847444" y="55796"/>
                    <a:pt x="2848793" y="55796"/>
                    <a:pt x="2850388" y="55551"/>
                  </a:cubicBezTo>
                  <a:cubicBezTo>
                    <a:pt x="2850510" y="55551"/>
                    <a:pt x="2850633" y="55551"/>
                    <a:pt x="2850878" y="55551"/>
                  </a:cubicBezTo>
                  <a:cubicBezTo>
                    <a:pt x="2851123" y="55551"/>
                    <a:pt x="2851123" y="55551"/>
                    <a:pt x="2851368" y="55551"/>
                  </a:cubicBezTo>
                  <a:cubicBezTo>
                    <a:pt x="2851491" y="55551"/>
                    <a:pt x="2851736" y="55551"/>
                    <a:pt x="2851859" y="55428"/>
                  </a:cubicBezTo>
                  <a:cubicBezTo>
                    <a:pt x="2851981" y="55428"/>
                    <a:pt x="2852227" y="55428"/>
                    <a:pt x="2852349" y="55306"/>
                  </a:cubicBezTo>
                  <a:cubicBezTo>
                    <a:pt x="2853944" y="54815"/>
                    <a:pt x="2855538" y="54202"/>
                    <a:pt x="2857255" y="53344"/>
                  </a:cubicBezTo>
                  <a:cubicBezTo>
                    <a:pt x="2858849" y="52485"/>
                    <a:pt x="2860566" y="51504"/>
                    <a:pt x="2862037" y="50401"/>
                  </a:cubicBezTo>
                  <a:cubicBezTo>
                    <a:pt x="2863631" y="49297"/>
                    <a:pt x="2865103" y="48071"/>
                    <a:pt x="2866329" y="46722"/>
                  </a:cubicBezTo>
                  <a:cubicBezTo>
                    <a:pt x="2867678" y="45495"/>
                    <a:pt x="2868782" y="44147"/>
                    <a:pt x="2869640" y="42798"/>
                  </a:cubicBezTo>
                  <a:cubicBezTo>
                    <a:pt x="2870621" y="41326"/>
                    <a:pt x="2871234" y="39977"/>
                    <a:pt x="2871480" y="38874"/>
                  </a:cubicBezTo>
                  <a:cubicBezTo>
                    <a:pt x="2871725" y="37770"/>
                    <a:pt x="2871602" y="36789"/>
                    <a:pt x="2871234" y="35930"/>
                  </a:cubicBezTo>
                  <a:cubicBezTo>
                    <a:pt x="2870866" y="35195"/>
                    <a:pt x="2870008" y="34704"/>
                    <a:pt x="2869027" y="34336"/>
                  </a:cubicBezTo>
                  <a:cubicBezTo>
                    <a:pt x="2867923" y="34091"/>
                    <a:pt x="2866574" y="34091"/>
                    <a:pt x="2864980" y="34336"/>
                  </a:cubicBezTo>
                  <a:cubicBezTo>
                    <a:pt x="2864858" y="34336"/>
                    <a:pt x="2864735" y="34336"/>
                    <a:pt x="2864490" y="34336"/>
                  </a:cubicBezTo>
                  <a:cubicBezTo>
                    <a:pt x="2864367" y="34336"/>
                    <a:pt x="2864244" y="34336"/>
                    <a:pt x="2863999" y="34336"/>
                  </a:cubicBezTo>
                  <a:cubicBezTo>
                    <a:pt x="2863754" y="34336"/>
                    <a:pt x="2863631" y="34336"/>
                    <a:pt x="2863509" y="34459"/>
                  </a:cubicBezTo>
                  <a:cubicBezTo>
                    <a:pt x="2863386" y="34459"/>
                    <a:pt x="2863141" y="34459"/>
                    <a:pt x="2863018" y="34581"/>
                  </a:cubicBezTo>
                  <a:moveTo>
                    <a:pt x="2378021" y="182349"/>
                  </a:moveTo>
                  <a:cubicBezTo>
                    <a:pt x="2378021" y="182349"/>
                    <a:pt x="2377653" y="182349"/>
                    <a:pt x="2377530" y="182472"/>
                  </a:cubicBezTo>
                  <a:cubicBezTo>
                    <a:pt x="2377408" y="182472"/>
                    <a:pt x="2377162" y="182472"/>
                    <a:pt x="2377040" y="182595"/>
                  </a:cubicBezTo>
                  <a:cubicBezTo>
                    <a:pt x="2376917" y="182595"/>
                    <a:pt x="2376672" y="182595"/>
                    <a:pt x="2376549" y="182840"/>
                  </a:cubicBezTo>
                  <a:cubicBezTo>
                    <a:pt x="2376426" y="182840"/>
                    <a:pt x="2376181" y="182963"/>
                    <a:pt x="2376059" y="183085"/>
                  </a:cubicBezTo>
                  <a:cubicBezTo>
                    <a:pt x="2374342" y="183698"/>
                    <a:pt x="2372625" y="184679"/>
                    <a:pt x="2371031" y="185660"/>
                  </a:cubicBezTo>
                  <a:cubicBezTo>
                    <a:pt x="2369437" y="186641"/>
                    <a:pt x="2367843" y="187868"/>
                    <a:pt x="2366371" y="189217"/>
                  </a:cubicBezTo>
                  <a:cubicBezTo>
                    <a:pt x="2364899" y="190443"/>
                    <a:pt x="2363673" y="191792"/>
                    <a:pt x="2362570" y="193141"/>
                  </a:cubicBezTo>
                  <a:cubicBezTo>
                    <a:pt x="2361466" y="194490"/>
                    <a:pt x="2360730" y="195838"/>
                    <a:pt x="2360240" y="197065"/>
                  </a:cubicBezTo>
                  <a:cubicBezTo>
                    <a:pt x="2359749" y="198168"/>
                    <a:pt x="2359626" y="199272"/>
                    <a:pt x="2359626" y="200008"/>
                  </a:cubicBezTo>
                  <a:cubicBezTo>
                    <a:pt x="2359626" y="200744"/>
                    <a:pt x="2360117" y="201479"/>
                    <a:pt x="2360730" y="201847"/>
                  </a:cubicBezTo>
                  <a:cubicBezTo>
                    <a:pt x="2361343" y="202338"/>
                    <a:pt x="2362201" y="202461"/>
                    <a:pt x="2363183" y="202583"/>
                  </a:cubicBezTo>
                  <a:cubicBezTo>
                    <a:pt x="2364164" y="202583"/>
                    <a:pt x="2365513" y="202461"/>
                    <a:pt x="2366861" y="201970"/>
                  </a:cubicBezTo>
                  <a:cubicBezTo>
                    <a:pt x="2366984" y="201970"/>
                    <a:pt x="2367107" y="201970"/>
                    <a:pt x="2367352" y="201847"/>
                  </a:cubicBezTo>
                  <a:cubicBezTo>
                    <a:pt x="2367475" y="201847"/>
                    <a:pt x="2367597" y="201847"/>
                    <a:pt x="2367843" y="201725"/>
                  </a:cubicBezTo>
                  <a:cubicBezTo>
                    <a:pt x="2367965" y="201725"/>
                    <a:pt x="2368088" y="201725"/>
                    <a:pt x="2368333" y="201602"/>
                  </a:cubicBezTo>
                  <a:cubicBezTo>
                    <a:pt x="2368456" y="201602"/>
                    <a:pt x="2368701" y="201602"/>
                    <a:pt x="2368823" y="201479"/>
                  </a:cubicBezTo>
                  <a:cubicBezTo>
                    <a:pt x="2370540" y="200744"/>
                    <a:pt x="2372257" y="199885"/>
                    <a:pt x="2373851" y="198782"/>
                  </a:cubicBezTo>
                  <a:cubicBezTo>
                    <a:pt x="2375568" y="197678"/>
                    <a:pt x="2377162" y="196452"/>
                    <a:pt x="2378511" y="195225"/>
                  </a:cubicBezTo>
                  <a:cubicBezTo>
                    <a:pt x="2379983" y="193999"/>
                    <a:pt x="2381209" y="192650"/>
                    <a:pt x="2382313" y="191301"/>
                  </a:cubicBezTo>
                  <a:cubicBezTo>
                    <a:pt x="2383416" y="189952"/>
                    <a:pt x="2384152" y="188603"/>
                    <a:pt x="2384643" y="187377"/>
                  </a:cubicBezTo>
                  <a:cubicBezTo>
                    <a:pt x="2385133" y="186273"/>
                    <a:pt x="2385256" y="185292"/>
                    <a:pt x="2385256" y="184434"/>
                  </a:cubicBezTo>
                  <a:cubicBezTo>
                    <a:pt x="2385256" y="183576"/>
                    <a:pt x="2384765" y="182963"/>
                    <a:pt x="2384152" y="182595"/>
                  </a:cubicBezTo>
                  <a:cubicBezTo>
                    <a:pt x="2383539" y="182227"/>
                    <a:pt x="2382681" y="181982"/>
                    <a:pt x="2381700" y="181982"/>
                  </a:cubicBezTo>
                  <a:cubicBezTo>
                    <a:pt x="2380719" y="181982"/>
                    <a:pt x="2379492" y="182104"/>
                    <a:pt x="2378021" y="182595"/>
                  </a:cubicBezTo>
                  <a:moveTo>
                    <a:pt x="2910353" y="25875"/>
                  </a:moveTo>
                  <a:cubicBezTo>
                    <a:pt x="2908759" y="26365"/>
                    <a:pt x="2907165" y="26979"/>
                    <a:pt x="2905571" y="27837"/>
                  </a:cubicBezTo>
                  <a:cubicBezTo>
                    <a:pt x="2903976" y="28695"/>
                    <a:pt x="2902382" y="29676"/>
                    <a:pt x="2900788" y="30657"/>
                  </a:cubicBezTo>
                  <a:cubicBezTo>
                    <a:pt x="2899316" y="31761"/>
                    <a:pt x="2897845" y="32987"/>
                    <a:pt x="2896496" y="34214"/>
                  </a:cubicBezTo>
                  <a:cubicBezTo>
                    <a:pt x="2895147" y="35440"/>
                    <a:pt x="2894043" y="36789"/>
                    <a:pt x="2893062" y="38138"/>
                  </a:cubicBezTo>
                  <a:cubicBezTo>
                    <a:pt x="2891959" y="39609"/>
                    <a:pt x="2891346" y="40958"/>
                    <a:pt x="2890978" y="42184"/>
                  </a:cubicBezTo>
                  <a:cubicBezTo>
                    <a:pt x="2890610" y="43411"/>
                    <a:pt x="2890732" y="44392"/>
                    <a:pt x="2890978" y="45250"/>
                  </a:cubicBezTo>
                  <a:cubicBezTo>
                    <a:pt x="2891346" y="46109"/>
                    <a:pt x="2892081" y="46599"/>
                    <a:pt x="2893062" y="46967"/>
                  </a:cubicBezTo>
                  <a:cubicBezTo>
                    <a:pt x="2894043" y="47212"/>
                    <a:pt x="2895392" y="47335"/>
                    <a:pt x="2897109" y="46967"/>
                  </a:cubicBezTo>
                  <a:cubicBezTo>
                    <a:pt x="2897354" y="46967"/>
                    <a:pt x="2897477" y="46967"/>
                    <a:pt x="2897722" y="46967"/>
                  </a:cubicBezTo>
                  <a:cubicBezTo>
                    <a:pt x="2897967" y="46967"/>
                    <a:pt x="2898090" y="46967"/>
                    <a:pt x="2898335" y="46844"/>
                  </a:cubicBezTo>
                  <a:cubicBezTo>
                    <a:pt x="2898581" y="46844"/>
                    <a:pt x="2898703" y="46844"/>
                    <a:pt x="2898949" y="46722"/>
                  </a:cubicBezTo>
                  <a:cubicBezTo>
                    <a:pt x="2899194" y="46599"/>
                    <a:pt x="2899316" y="46722"/>
                    <a:pt x="2899562" y="46599"/>
                  </a:cubicBezTo>
                  <a:cubicBezTo>
                    <a:pt x="2901033" y="46109"/>
                    <a:pt x="2902627" y="45495"/>
                    <a:pt x="2904344" y="44637"/>
                  </a:cubicBezTo>
                  <a:cubicBezTo>
                    <a:pt x="2905939" y="43779"/>
                    <a:pt x="2907532" y="42798"/>
                    <a:pt x="2909004" y="41694"/>
                  </a:cubicBezTo>
                  <a:cubicBezTo>
                    <a:pt x="2910476" y="40590"/>
                    <a:pt x="2911947" y="39364"/>
                    <a:pt x="2913296" y="38138"/>
                  </a:cubicBezTo>
                  <a:cubicBezTo>
                    <a:pt x="2914645" y="36911"/>
                    <a:pt x="2915749" y="35563"/>
                    <a:pt x="2916607" y="34214"/>
                  </a:cubicBezTo>
                  <a:cubicBezTo>
                    <a:pt x="2917711" y="32742"/>
                    <a:pt x="2918324" y="31393"/>
                    <a:pt x="2918692" y="30167"/>
                  </a:cubicBezTo>
                  <a:cubicBezTo>
                    <a:pt x="2919060" y="28940"/>
                    <a:pt x="2918937" y="27960"/>
                    <a:pt x="2918692" y="27224"/>
                  </a:cubicBezTo>
                  <a:cubicBezTo>
                    <a:pt x="2918324" y="26488"/>
                    <a:pt x="2917588" y="25875"/>
                    <a:pt x="2916607" y="25507"/>
                  </a:cubicBezTo>
                  <a:cubicBezTo>
                    <a:pt x="2915626" y="25139"/>
                    <a:pt x="2914277" y="25139"/>
                    <a:pt x="2912560" y="25507"/>
                  </a:cubicBezTo>
                  <a:cubicBezTo>
                    <a:pt x="2912438" y="25507"/>
                    <a:pt x="2912192" y="25507"/>
                    <a:pt x="2912070" y="25507"/>
                  </a:cubicBezTo>
                  <a:cubicBezTo>
                    <a:pt x="2911947" y="25507"/>
                    <a:pt x="2911702" y="25507"/>
                    <a:pt x="2911457" y="25630"/>
                  </a:cubicBezTo>
                  <a:cubicBezTo>
                    <a:pt x="2911211" y="25630"/>
                    <a:pt x="2911089" y="25630"/>
                    <a:pt x="2910844" y="25752"/>
                  </a:cubicBezTo>
                  <a:cubicBezTo>
                    <a:pt x="2910598" y="25875"/>
                    <a:pt x="2910476" y="25752"/>
                    <a:pt x="2910230" y="25875"/>
                  </a:cubicBezTo>
                  <a:moveTo>
                    <a:pt x="2328847" y="202583"/>
                  </a:moveTo>
                  <a:cubicBezTo>
                    <a:pt x="2328847" y="202583"/>
                    <a:pt x="2328478" y="202583"/>
                    <a:pt x="2328356" y="202706"/>
                  </a:cubicBezTo>
                  <a:cubicBezTo>
                    <a:pt x="2328233" y="202706"/>
                    <a:pt x="2327988" y="202706"/>
                    <a:pt x="2327865" y="202828"/>
                  </a:cubicBezTo>
                  <a:cubicBezTo>
                    <a:pt x="2327743" y="202951"/>
                    <a:pt x="2327498" y="202951"/>
                    <a:pt x="2327375" y="203074"/>
                  </a:cubicBezTo>
                  <a:cubicBezTo>
                    <a:pt x="2327252" y="203074"/>
                    <a:pt x="2327007" y="203196"/>
                    <a:pt x="2326885" y="203319"/>
                  </a:cubicBezTo>
                  <a:cubicBezTo>
                    <a:pt x="2325168" y="204055"/>
                    <a:pt x="2323451" y="205036"/>
                    <a:pt x="2321857" y="206017"/>
                  </a:cubicBezTo>
                  <a:cubicBezTo>
                    <a:pt x="2320263" y="207120"/>
                    <a:pt x="2318668" y="208347"/>
                    <a:pt x="2317197" y="209573"/>
                  </a:cubicBezTo>
                  <a:cubicBezTo>
                    <a:pt x="2315725" y="210799"/>
                    <a:pt x="2314499" y="212148"/>
                    <a:pt x="2313518" y="213497"/>
                  </a:cubicBezTo>
                  <a:cubicBezTo>
                    <a:pt x="2312537" y="214846"/>
                    <a:pt x="2311678" y="216195"/>
                    <a:pt x="2311188" y="217421"/>
                  </a:cubicBezTo>
                  <a:cubicBezTo>
                    <a:pt x="2310820" y="218525"/>
                    <a:pt x="2310575" y="219506"/>
                    <a:pt x="2310697" y="220242"/>
                  </a:cubicBezTo>
                  <a:cubicBezTo>
                    <a:pt x="2310697" y="220977"/>
                    <a:pt x="2311188" y="221591"/>
                    <a:pt x="2311801" y="221958"/>
                  </a:cubicBezTo>
                  <a:cubicBezTo>
                    <a:pt x="2312414" y="222326"/>
                    <a:pt x="2313150" y="222572"/>
                    <a:pt x="2314254" y="222572"/>
                  </a:cubicBezTo>
                  <a:cubicBezTo>
                    <a:pt x="2315235" y="222572"/>
                    <a:pt x="2316461" y="222449"/>
                    <a:pt x="2317810" y="221958"/>
                  </a:cubicBezTo>
                  <a:cubicBezTo>
                    <a:pt x="2317933" y="221958"/>
                    <a:pt x="2318178" y="221958"/>
                    <a:pt x="2318300" y="221836"/>
                  </a:cubicBezTo>
                  <a:cubicBezTo>
                    <a:pt x="2318423" y="221836"/>
                    <a:pt x="2318668" y="221713"/>
                    <a:pt x="2318913" y="221591"/>
                  </a:cubicBezTo>
                  <a:cubicBezTo>
                    <a:pt x="2319159" y="221468"/>
                    <a:pt x="2319281" y="221468"/>
                    <a:pt x="2319527" y="221345"/>
                  </a:cubicBezTo>
                  <a:cubicBezTo>
                    <a:pt x="2319772" y="221345"/>
                    <a:pt x="2319895" y="221223"/>
                    <a:pt x="2320140" y="221100"/>
                  </a:cubicBezTo>
                  <a:cubicBezTo>
                    <a:pt x="2321857" y="220364"/>
                    <a:pt x="2323573" y="219506"/>
                    <a:pt x="2325168" y="218402"/>
                  </a:cubicBezTo>
                  <a:cubicBezTo>
                    <a:pt x="2326762" y="217299"/>
                    <a:pt x="2328356" y="216072"/>
                    <a:pt x="2329828" y="214846"/>
                  </a:cubicBezTo>
                  <a:cubicBezTo>
                    <a:pt x="2331299" y="213620"/>
                    <a:pt x="2332525" y="212148"/>
                    <a:pt x="2333506" y="210922"/>
                  </a:cubicBezTo>
                  <a:cubicBezTo>
                    <a:pt x="2334488" y="209573"/>
                    <a:pt x="2335346" y="208224"/>
                    <a:pt x="2335836" y="206998"/>
                  </a:cubicBezTo>
                  <a:cubicBezTo>
                    <a:pt x="2336204" y="205894"/>
                    <a:pt x="2336450" y="204913"/>
                    <a:pt x="2336327" y="204177"/>
                  </a:cubicBezTo>
                  <a:cubicBezTo>
                    <a:pt x="2336204" y="203442"/>
                    <a:pt x="2335836" y="202828"/>
                    <a:pt x="2335223" y="202461"/>
                  </a:cubicBezTo>
                  <a:cubicBezTo>
                    <a:pt x="2334610" y="202093"/>
                    <a:pt x="2333752" y="201847"/>
                    <a:pt x="2332771" y="201847"/>
                  </a:cubicBezTo>
                  <a:cubicBezTo>
                    <a:pt x="2331790" y="201847"/>
                    <a:pt x="2330563" y="202093"/>
                    <a:pt x="2329215" y="202461"/>
                  </a:cubicBezTo>
                  <a:moveTo>
                    <a:pt x="2957197" y="18517"/>
                  </a:moveTo>
                  <a:cubicBezTo>
                    <a:pt x="2955726" y="19008"/>
                    <a:pt x="2954132" y="19621"/>
                    <a:pt x="2952537" y="20479"/>
                  </a:cubicBezTo>
                  <a:cubicBezTo>
                    <a:pt x="2950943" y="21338"/>
                    <a:pt x="2949349" y="22196"/>
                    <a:pt x="2947877" y="23300"/>
                  </a:cubicBezTo>
                  <a:cubicBezTo>
                    <a:pt x="2946406" y="24403"/>
                    <a:pt x="2944934" y="25507"/>
                    <a:pt x="2943708" y="26733"/>
                  </a:cubicBezTo>
                  <a:cubicBezTo>
                    <a:pt x="2942359" y="27960"/>
                    <a:pt x="2941255" y="29186"/>
                    <a:pt x="2940274" y="30535"/>
                  </a:cubicBezTo>
                  <a:cubicBezTo>
                    <a:pt x="2939171" y="32006"/>
                    <a:pt x="2938435" y="33478"/>
                    <a:pt x="2938067" y="34704"/>
                  </a:cubicBezTo>
                  <a:cubicBezTo>
                    <a:pt x="2937699" y="35930"/>
                    <a:pt x="2937699" y="37034"/>
                    <a:pt x="2938067" y="37770"/>
                  </a:cubicBezTo>
                  <a:cubicBezTo>
                    <a:pt x="2938435" y="38506"/>
                    <a:pt x="2939048" y="39241"/>
                    <a:pt x="2940029" y="39609"/>
                  </a:cubicBezTo>
                  <a:cubicBezTo>
                    <a:pt x="2941010" y="39977"/>
                    <a:pt x="2942359" y="40100"/>
                    <a:pt x="2943953" y="39854"/>
                  </a:cubicBezTo>
                  <a:cubicBezTo>
                    <a:pt x="2944199" y="39854"/>
                    <a:pt x="2944444" y="39854"/>
                    <a:pt x="2944567" y="39854"/>
                  </a:cubicBezTo>
                  <a:cubicBezTo>
                    <a:pt x="2944812" y="39854"/>
                    <a:pt x="2945057" y="39854"/>
                    <a:pt x="2945180" y="39732"/>
                  </a:cubicBezTo>
                  <a:cubicBezTo>
                    <a:pt x="2945425" y="39732"/>
                    <a:pt x="2945670" y="39732"/>
                    <a:pt x="2945915" y="39609"/>
                  </a:cubicBezTo>
                  <a:cubicBezTo>
                    <a:pt x="2946161" y="39609"/>
                    <a:pt x="2946406" y="39487"/>
                    <a:pt x="2946651" y="39364"/>
                  </a:cubicBezTo>
                  <a:cubicBezTo>
                    <a:pt x="2948123" y="38874"/>
                    <a:pt x="2949717" y="38260"/>
                    <a:pt x="2951311" y="37525"/>
                  </a:cubicBezTo>
                  <a:cubicBezTo>
                    <a:pt x="2952905" y="36666"/>
                    <a:pt x="2954499" y="35808"/>
                    <a:pt x="2955971" y="34704"/>
                  </a:cubicBezTo>
                  <a:cubicBezTo>
                    <a:pt x="2957442" y="33600"/>
                    <a:pt x="2958914" y="32497"/>
                    <a:pt x="2960263" y="31270"/>
                  </a:cubicBezTo>
                  <a:cubicBezTo>
                    <a:pt x="2961612" y="30044"/>
                    <a:pt x="2962715" y="28695"/>
                    <a:pt x="2963697" y="27469"/>
                  </a:cubicBezTo>
                  <a:cubicBezTo>
                    <a:pt x="2964800" y="25997"/>
                    <a:pt x="2965536" y="24526"/>
                    <a:pt x="2965904" y="23300"/>
                  </a:cubicBezTo>
                  <a:cubicBezTo>
                    <a:pt x="2966272" y="22073"/>
                    <a:pt x="2966272" y="20970"/>
                    <a:pt x="2965904" y="20234"/>
                  </a:cubicBezTo>
                  <a:cubicBezTo>
                    <a:pt x="2965536" y="19375"/>
                    <a:pt x="2964923" y="18762"/>
                    <a:pt x="2963942" y="18394"/>
                  </a:cubicBezTo>
                  <a:cubicBezTo>
                    <a:pt x="2962961" y="18026"/>
                    <a:pt x="2961612" y="18026"/>
                    <a:pt x="2960018" y="18272"/>
                  </a:cubicBezTo>
                  <a:cubicBezTo>
                    <a:pt x="2959772" y="18272"/>
                    <a:pt x="2959527" y="18272"/>
                    <a:pt x="2959405" y="18272"/>
                  </a:cubicBezTo>
                  <a:cubicBezTo>
                    <a:pt x="2959159" y="18272"/>
                    <a:pt x="2958914" y="18272"/>
                    <a:pt x="2958669" y="18394"/>
                  </a:cubicBezTo>
                  <a:cubicBezTo>
                    <a:pt x="2958424" y="18517"/>
                    <a:pt x="2958178" y="18394"/>
                    <a:pt x="2957933" y="18517"/>
                  </a:cubicBezTo>
                  <a:cubicBezTo>
                    <a:pt x="2957688" y="18517"/>
                    <a:pt x="2957442" y="18640"/>
                    <a:pt x="2957197" y="18762"/>
                  </a:cubicBezTo>
                  <a:moveTo>
                    <a:pt x="2279917" y="223921"/>
                  </a:moveTo>
                  <a:cubicBezTo>
                    <a:pt x="2279917" y="223921"/>
                    <a:pt x="2279550" y="224043"/>
                    <a:pt x="2279304" y="224166"/>
                  </a:cubicBezTo>
                  <a:cubicBezTo>
                    <a:pt x="2279059" y="224288"/>
                    <a:pt x="2278937" y="224288"/>
                    <a:pt x="2278691" y="224411"/>
                  </a:cubicBezTo>
                  <a:cubicBezTo>
                    <a:pt x="2278446" y="224411"/>
                    <a:pt x="2278201" y="224534"/>
                    <a:pt x="2278078" y="224656"/>
                  </a:cubicBezTo>
                  <a:cubicBezTo>
                    <a:pt x="2277955" y="224779"/>
                    <a:pt x="2277588" y="224902"/>
                    <a:pt x="2277342" y="224902"/>
                  </a:cubicBezTo>
                  <a:cubicBezTo>
                    <a:pt x="2275625" y="225637"/>
                    <a:pt x="2273909" y="226618"/>
                    <a:pt x="2272315" y="227722"/>
                  </a:cubicBezTo>
                  <a:cubicBezTo>
                    <a:pt x="2270720" y="228826"/>
                    <a:pt x="2269126" y="230052"/>
                    <a:pt x="2267777" y="231278"/>
                  </a:cubicBezTo>
                  <a:cubicBezTo>
                    <a:pt x="2266428" y="232505"/>
                    <a:pt x="2265202" y="233854"/>
                    <a:pt x="2264221" y="235202"/>
                  </a:cubicBezTo>
                  <a:cubicBezTo>
                    <a:pt x="2263240" y="236551"/>
                    <a:pt x="2262504" y="237778"/>
                    <a:pt x="2262014" y="239004"/>
                  </a:cubicBezTo>
                  <a:cubicBezTo>
                    <a:pt x="2261646" y="240108"/>
                    <a:pt x="2261523" y="240966"/>
                    <a:pt x="2261646" y="241702"/>
                  </a:cubicBezTo>
                  <a:cubicBezTo>
                    <a:pt x="2261769" y="242438"/>
                    <a:pt x="2262137" y="243051"/>
                    <a:pt x="2262750" y="243419"/>
                  </a:cubicBezTo>
                  <a:cubicBezTo>
                    <a:pt x="2263363" y="243786"/>
                    <a:pt x="2264098" y="244032"/>
                    <a:pt x="2265079" y="244032"/>
                  </a:cubicBezTo>
                  <a:cubicBezTo>
                    <a:pt x="2266060" y="244032"/>
                    <a:pt x="2267164" y="243909"/>
                    <a:pt x="2268513" y="243419"/>
                  </a:cubicBezTo>
                  <a:cubicBezTo>
                    <a:pt x="2268758" y="243419"/>
                    <a:pt x="2268881" y="243296"/>
                    <a:pt x="2269126" y="243173"/>
                  </a:cubicBezTo>
                  <a:cubicBezTo>
                    <a:pt x="2269372" y="243173"/>
                    <a:pt x="2269494" y="243051"/>
                    <a:pt x="2269739" y="242928"/>
                  </a:cubicBezTo>
                  <a:cubicBezTo>
                    <a:pt x="2269985" y="242928"/>
                    <a:pt x="2270230" y="242805"/>
                    <a:pt x="2270352" y="242683"/>
                  </a:cubicBezTo>
                  <a:cubicBezTo>
                    <a:pt x="2270598" y="242683"/>
                    <a:pt x="2270843" y="242438"/>
                    <a:pt x="2270966" y="242438"/>
                  </a:cubicBezTo>
                  <a:cubicBezTo>
                    <a:pt x="2272682" y="241702"/>
                    <a:pt x="2274399" y="240721"/>
                    <a:pt x="2275993" y="239617"/>
                  </a:cubicBezTo>
                  <a:cubicBezTo>
                    <a:pt x="2277588" y="238513"/>
                    <a:pt x="2279182" y="237287"/>
                    <a:pt x="2280531" y="235938"/>
                  </a:cubicBezTo>
                  <a:cubicBezTo>
                    <a:pt x="2281880" y="234589"/>
                    <a:pt x="2283106" y="233240"/>
                    <a:pt x="2284210" y="232014"/>
                  </a:cubicBezTo>
                  <a:cubicBezTo>
                    <a:pt x="2285190" y="230665"/>
                    <a:pt x="2285927" y="229316"/>
                    <a:pt x="2286417" y="228090"/>
                  </a:cubicBezTo>
                  <a:cubicBezTo>
                    <a:pt x="2286785" y="226986"/>
                    <a:pt x="2286907" y="226128"/>
                    <a:pt x="2286662" y="225392"/>
                  </a:cubicBezTo>
                  <a:cubicBezTo>
                    <a:pt x="2286540" y="224656"/>
                    <a:pt x="2286172" y="224166"/>
                    <a:pt x="2285558" y="223798"/>
                  </a:cubicBezTo>
                  <a:cubicBezTo>
                    <a:pt x="2284945" y="223430"/>
                    <a:pt x="2284210" y="223185"/>
                    <a:pt x="2283229" y="223185"/>
                  </a:cubicBezTo>
                  <a:cubicBezTo>
                    <a:pt x="2282247" y="223185"/>
                    <a:pt x="2281144" y="223430"/>
                    <a:pt x="2279795" y="223798"/>
                  </a:cubicBezTo>
                  <a:moveTo>
                    <a:pt x="3003919" y="12386"/>
                  </a:moveTo>
                  <a:cubicBezTo>
                    <a:pt x="3002447" y="12876"/>
                    <a:pt x="3000853" y="13489"/>
                    <a:pt x="2999259" y="14225"/>
                  </a:cubicBezTo>
                  <a:cubicBezTo>
                    <a:pt x="2997665" y="14961"/>
                    <a:pt x="2996070" y="15942"/>
                    <a:pt x="2994599" y="16923"/>
                  </a:cubicBezTo>
                  <a:cubicBezTo>
                    <a:pt x="2993128" y="17904"/>
                    <a:pt x="2991656" y="19130"/>
                    <a:pt x="2990307" y="20234"/>
                  </a:cubicBezTo>
                  <a:cubicBezTo>
                    <a:pt x="2988958" y="21460"/>
                    <a:pt x="2987855" y="22686"/>
                    <a:pt x="2986873" y="24035"/>
                  </a:cubicBezTo>
                  <a:cubicBezTo>
                    <a:pt x="2985770" y="25507"/>
                    <a:pt x="2984912" y="26979"/>
                    <a:pt x="2984543" y="28205"/>
                  </a:cubicBezTo>
                  <a:cubicBezTo>
                    <a:pt x="2984175" y="29431"/>
                    <a:pt x="2984053" y="30535"/>
                    <a:pt x="2984421" y="31393"/>
                  </a:cubicBezTo>
                  <a:cubicBezTo>
                    <a:pt x="2984666" y="32251"/>
                    <a:pt x="2985402" y="32865"/>
                    <a:pt x="2986383" y="33355"/>
                  </a:cubicBezTo>
                  <a:cubicBezTo>
                    <a:pt x="2987364" y="33723"/>
                    <a:pt x="2988713" y="33846"/>
                    <a:pt x="2990307" y="33723"/>
                  </a:cubicBezTo>
                  <a:cubicBezTo>
                    <a:pt x="2990552" y="33723"/>
                    <a:pt x="2990798" y="33723"/>
                    <a:pt x="2991043" y="33723"/>
                  </a:cubicBezTo>
                  <a:cubicBezTo>
                    <a:pt x="2991288" y="33723"/>
                    <a:pt x="2991533" y="33723"/>
                    <a:pt x="2991779" y="33600"/>
                  </a:cubicBezTo>
                  <a:cubicBezTo>
                    <a:pt x="2992024" y="33600"/>
                    <a:pt x="2992269" y="33600"/>
                    <a:pt x="2992515" y="33478"/>
                  </a:cubicBezTo>
                  <a:cubicBezTo>
                    <a:pt x="2992760" y="33478"/>
                    <a:pt x="2993005" y="33355"/>
                    <a:pt x="2993250" y="33233"/>
                  </a:cubicBezTo>
                  <a:cubicBezTo>
                    <a:pt x="2994722" y="32742"/>
                    <a:pt x="2996316" y="32129"/>
                    <a:pt x="2997910" y="31393"/>
                  </a:cubicBezTo>
                  <a:cubicBezTo>
                    <a:pt x="2999504" y="30657"/>
                    <a:pt x="3000976" y="29676"/>
                    <a:pt x="3002570" y="28695"/>
                  </a:cubicBezTo>
                  <a:cubicBezTo>
                    <a:pt x="3004042" y="27714"/>
                    <a:pt x="3005513" y="26488"/>
                    <a:pt x="3006862" y="25262"/>
                  </a:cubicBezTo>
                  <a:cubicBezTo>
                    <a:pt x="3008211" y="24035"/>
                    <a:pt x="3009315" y="22809"/>
                    <a:pt x="3010296" y="21460"/>
                  </a:cubicBezTo>
                  <a:cubicBezTo>
                    <a:pt x="3011399" y="19989"/>
                    <a:pt x="3012258" y="18517"/>
                    <a:pt x="3012625" y="17291"/>
                  </a:cubicBezTo>
                  <a:cubicBezTo>
                    <a:pt x="3012993" y="16065"/>
                    <a:pt x="3013116" y="14961"/>
                    <a:pt x="3012748" y="14102"/>
                  </a:cubicBezTo>
                  <a:cubicBezTo>
                    <a:pt x="3012503" y="13244"/>
                    <a:pt x="3011767" y="12631"/>
                    <a:pt x="3010909" y="12140"/>
                  </a:cubicBezTo>
                  <a:cubicBezTo>
                    <a:pt x="3009928" y="11772"/>
                    <a:pt x="3008701" y="11650"/>
                    <a:pt x="3007107" y="11772"/>
                  </a:cubicBezTo>
                  <a:cubicBezTo>
                    <a:pt x="3006862" y="11772"/>
                    <a:pt x="3006617" y="11772"/>
                    <a:pt x="3006372" y="11772"/>
                  </a:cubicBezTo>
                  <a:cubicBezTo>
                    <a:pt x="3006126" y="11772"/>
                    <a:pt x="3005881" y="11772"/>
                    <a:pt x="3005636" y="11895"/>
                  </a:cubicBezTo>
                  <a:cubicBezTo>
                    <a:pt x="3005390" y="12018"/>
                    <a:pt x="3005145" y="11895"/>
                    <a:pt x="3004900" y="12140"/>
                  </a:cubicBezTo>
                  <a:cubicBezTo>
                    <a:pt x="3004655" y="12140"/>
                    <a:pt x="3004410" y="12263"/>
                    <a:pt x="3004164" y="12386"/>
                  </a:cubicBezTo>
                  <a:moveTo>
                    <a:pt x="2230989" y="245994"/>
                  </a:moveTo>
                  <a:cubicBezTo>
                    <a:pt x="2230989" y="245994"/>
                    <a:pt x="2230498" y="246116"/>
                    <a:pt x="2230253" y="246239"/>
                  </a:cubicBezTo>
                  <a:cubicBezTo>
                    <a:pt x="2230007" y="246239"/>
                    <a:pt x="2229762" y="246362"/>
                    <a:pt x="2229517" y="246484"/>
                  </a:cubicBezTo>
                  <a:cubicBezTo>
                    <a:pt x="2229272" y="246484"/>
                    <a:pt x="2229027" y="246730"/>
                    <a:pt x="2228781" y="246730"/>
                  </a:cubicBezTo>
                  <a:cubicBezTo>
                    <a:pt x="2228536" y="246730"/>
                    <a:pt x="2228291" y="246975"/>
                    <a:pt x="2228046" y="247097"/>
                  </a:cubicBezTo>
                  <a:cubicBezTo>
                    <a:pt x="2226329" y="247956"/>
                    <a:pt x="2224612" y="248937"/>
                    <a:pt x="2223018" y="250041"/>
                  </a:cubicBezTo>
                  <a:cubicBezTo>
                    <a:pt x="2221424" y="251144"/>
                    <a:pt x="2219829" y="252370"/>
                    <a:pt x="2218481" y="253719"/>
                  </a:cubicBezTo>
                  <a:cubicBezTo>
                    <a:pt x="2217132" y="255068"/>
                    <a:pt x="2215905" y="256295"/>
                    <a:pt x="2215047" y="257644"/>
                  </a:cubicBezTo>
                  <a:cubicBezTo>
                    <a:pt x="2214066" y="258992"/>
                    <a:pt x="2213453" y="260219"/>
                    <a:pt x="2212962" y="261445"/>
                  </a:cubicBezTo>
                  <a:cubicBezTo>
                    <a:pt x="2212594" y="262426"/>
                    <a:pt x="2212594" y="263284"/>
                    <a:pt x="2212717" y="264020"/>
                  </a:cubicBezTo>
                  <a:cubicBezTo>
                    <a:pt x="2212839" y="264756"/>
                    <a:pt x="2213207" y="265247"/>
                    <a:pt x="2213821" y="265614"/>
                  </a:cubicBezTo>
                  <a:cubicBezTo>
                    <a:pt x="2214434" y="265982"/>
                    <a:pt x="2215169" y="266105"/>
                    <a:pt x="2216151" y="266105"/>
                  </a:cubicBezTo>
                  <a:cubicBezTo>
                    <a:pt x="2217132" y="266105"/>
                    <a:pt x="2218235" y="265982"/>
                    <a:pt x="2219462" y="265492"/>
                  </a:cubicBezTo>
                  <a:cubicBezTo>
                    <a:pt x="2219707" y="265492"/>
                    <a:pt x="2219952" y="265369"/>
                    <a:pt x="2220197" y="265247"/>
                  </a:cubicBezTo>
                  <a:cubicBezTo>
                    <a:pt x="2220442" y="265247"/>
                    <a:pt x="2220688" y="265124"/>
                    <a:pt x="2220933" y="265001"/>
                  </a:cubicBezTo>
                  <a:cubicBezTo>
                    <a:pt x="2221178" y="265001"/>
                    <a:pt x="2221424" y="264756"/>
                    <a:pt x="2221669" y="264756"/>
                  </a:cubicBezTo>
                  <a:cubicBezTo>
                    <a:pt x="2221914" y="264756"/>
                    <a:pt x="2222159" y="264511"/>
                    <a:pt x="2222404" y="264388"/>
                  </a:cubicBezTo>
                  <a:cubicBezTo>
                    <a:pt x="2224121" y="263652"/>
                    <a:pt x="2225838" y="262549"/>
                    <a:pt x="2227432" y="261445"/>
                  </a:cubicBezTo>
                  <a:cubicBezTo>
                    <a:pt x="2229027" y="260341"/>
                    <a:pt x="2230498" y="259115"/>
                    <a:pt x="2231847" y="257766"/>
                  </a:cubicBezTo>
                  <a:cubicBezTo>
                    <a:pt x="2233196" y="256417"/>
                    <a:pt x="2234422" y="255068"/>
                    <a:pt x="2235281" y="253842"/>
                  </a:cubicBezTo>
                  <a:cubicBezTo>
                    <a:pt x="2236262" y="252493"/>
                    <a:pt x="2236875" y="251267"/>
                    <a:pt x="2237365" y="250041"/>
                  </a:cubicBezTo>
                  <a:cubicBezTo>
                    <a:pt x="2237733" y="249060"/>
                    <a:pt x="2237733" y="248201"/>
                    <a:pt x="2237611" y="247465"/>
                  </a:cubicBezTo>
                  <a:cubicBezTo>
                    <a:pt x="2237488" y="246730"/>
                    <a:pt x="2236997" y="246239"/>
                    <a:pt x="2236507" y="245871"/>
                  </a:cubicBezTo>
                  <a:cubicBezTo>
                    <a:pt x="2235894" y="245503"/>
                    <a:pt x="2235158" y="245381"/>
                    <a:pt x="2234177" y="245381"/>
                  </a:cubicBezTo>
                  <a:cubicBezTo>
                    <a:pt x="2233196" y="245381"/>
                    <a:pt x="2232092" y="245626"/>
                    <a:pt x="2230866" y="245994"/>
                  </a:cubicBezTo>
                  <a:moveTo>
                    <a:pt x="3050028" y="7480"/>
                  </a:moveTo>
                  <a:cubicBezTo>
                    <a:pt x="3048556" y="7971"/>
                    <a:pt x="3047084" y="8584"/>
                    <a:pt x="3045490" y="9320"/>
                  </a:cubicBezTo>
                  <a:cubicBezTo>
                    <a:pt x="3044018" y="10056"/>
                    <a:pt x="3042424" y="10914"/>
                    <a:pt x="3040953" y="12018"/>
                  </a:cubicBezTo>
                  <a:cubicBezTo>
                    <a:pt x="3039481" y="12999"/>
                    <a:pt x="3038010" y="14102"/>
                    <a:pt x="3036783" y="15329"/>
                  </a:cubicBezTo>
                  <a:cubicBezTo>
                    <a:pt x="3035435" y="16555"/>
                    <a:pt x="3034331" y="17781"/>
                    <a:pt x="3033227" y="19008"/>
                  </a:cubicBezTo>
                  <a:cubicBezTo>
                    <a:pt x="3032001" y="20602"/>
                    <a:pt x="3031143" y="21951"/>
                    <a:pt x="3030775" y="23300"/>
                  </a:cubicBezTo>
                  <a:cubicBezTo>
                    <a:pt x="3030284" y="24526"/>
                    <a:pt x="3030161" y="25752"/>
                    <a:pt x="3030407" y="26611"/>
                  </a:cubicBezTo>
                  <a:cubicBezTo>
                    <a:pt x="3030652" y="27469"/>
                    <a:pt x="3031265" y="28205"/>
                    <a:pt x="3032123" y="28695"/>
                  </a:cubicBezTo>
                  <a:cubicBezTo>
                    <a:pt x="3033105" y="29186"/>
                    <a:pt x="3034331" y="29309"/>
                    <a:pt x="3035925" y="29186"/>
                  </a:cubicBezTo>
                  <a:cubicBezTo>
                    <a:pt x="3036170" y="29186"/>
                    <a:pt x="3036538" y="29186"/>
                    <a:pt x="3036783" y="29186"/>
                  </a:cubicBezTo>
                  <a:cubicBezTo>
                    <a:pt x="3037029" y="29186"/>
                    <a:pt x="3037397" y="29186"/>
                    <a:pt x="3037642" y="29063"/>
                  </a:cubicBezTo>
                  <a:cubicBezTo>
                    <a:pt x="3037887" y="28940"/>
                    <a:pt x="3038255" y="28940"/>
                    <a:pt x="3038500" y="28818"/>
                  </a:cubicBezTo>
                  <a:cubicBezTo>
                    <a:pt x="3038746" y="28818"/>
                    <a:pt x="3039113" y="28695"/>
                    <a:pt x="3039481" y="28573"/>
                  </a:cubicBezTo>
                  <a:cubicBezTo>
                    <a:pt x="3040953" y="28082"/>
                    <a:pt x="3042424" y="27469"/>
                    <a:pt x="3044018" y="26733"/>
                  </a:cubicBezTo>
                  <a:cubicBezTo>
                    <a:pt x="3045613" y="25997"/>
                    <a:pt x="3047084" y="25016"/>
                    <a:pt x="3048556" y="24035"/>
                  </a:cubicBezTo>
                  <a:cubicBezTo>
                    <a:pt x="3050028" y="23054"/>
                    <a:pt x="3051499" y="21951"/>
                    <a:pt x="3052725" y="20724"/>
                  </a:cubicBezTo>
                  <a:cubicBezTo>
                    <a:pt x="3054074" y="19498"/>
                    <a:pt x="3055178" y="18272"/>
                    <a:pt x="3056159" y="17046"/>
                  </a:cubicBezTo>
                  <a:cubicBezTo>
                    <a:pt x="3057385" y="15574"/>
                    <a:pt x="3058121" y="14102"/>
                    <a:pt x="3058611" y="12754"/>
                  </a:cubicBezTo>
                  <a:cubicBezTo>
                    <a:pt x="3059102" y="11527"/>
                    <a:pt x="3059225" y="10301"/>
                    <a:pt x="3058857" y="9442"/>
                  </a:cubicBezTo>
                  <a:cubicBezTo>
                    <a:pt x="3058489" y="8584"/>
                    <a:pt x="3057998" y="7848"/>
                    <a:pt x="3057140" y="7358"/>
                  </a:cubicBezTo>
                  <a:cubicBezTo>
                    <a:pt x="3056159" y="6867"/>
                    <a:pt x="3054933" y="6745"/>
                    <a:pt x="3053338" y="6867"/>
                  </a:cubicBezTo>
                  <a:cubicBezTo>
                    <a:pt x="3053093" y="6867"/>
                    <a:pt x="3052848" y="6867"/>
                    <a:pt x="3052480" y="6867"/>
                  </a:cubicBezTo>
                  <a:cubicBezTo>
                    <a:pt x="3052235" y="6867"/>
                    <a:pt x="3051867" y="6867"/>
                    <a:pt x="3051621" y="6990"/>
                  </a:cubicBezTo>
                  <a:cubicBezTo>
                    <a:pt x="3051376" y="7113"/>
                    <a:pt x="3051008" y="7113"/>
                    <a:pt x="3050763" y="7235"/>
                  </a:cubicBezTo>
                  <a:cubicBezTo>
                    <a:pt x="3050518" y="7235"/>
                    <a:pt x="3050150" y="7358"/>
                    <a:pt x="3049905" y="7480"/>
                  </a:cubicBezTo>
                  <a:moveTo>
                    <a:pt x="2182060" y="269048"/>
                  </a:moveTo>
                  <a:cubicBezTo>
                    <a:pt x="2182060" y="269048"/>
                    <a:pt x="2181569" y="269171"/>
                    <a:pt x="2181324" y="269293"/>
                  </a:cubicBezTo>
                  <a:cubicBezTo>
                    <a:pt x="2181079" y="269293"/>
                    <a:pt x="2180833" y="269539"/>
                    <a:pt x="2180588" y="269539"/>
                  </a:cubicBezTo>
                  <a:cubicBezTo>
                    <a:pt x="2180343" y="269539"/>
                    <a:pt x="2180098" y="269784"/>
                    <a:pt x="2179730" y="269906"/>
                  </a:cubicBezTo>
                  <a:cubicBezTo>
                    <a:pt x="2179484" y="270029"/>
                    <a:pt x="2179116" y="270152"/>
                    <a:pt x="2178871" y="270274"/>
                  </a:cubicBezTo>
                  <a:cubicBezTo>
                    <a:pt x="2177154" y="271133"/>
                    <a:pt x="2175561" y="272114"/>
                    <a:pt x="2173966" y="273218"/>
                  </a:cubicBezTo>
                  <a:cubicBezTo>
                    <a:pt x="2172372" y="274321"/>
                    <a:pt x="2170901" y="275547"/>
                    <a:pt x="2169551" y="276896"/>
                  </a:cubicBezTo>
                  <a:cubicBezTo>
                    <a:pt x="2168203" y="278245"/>
                    <a:pt x="2167099" y="279472"/>
                    <a:pt x="2166118" y="280820"/>
                  </a:cubicBezTo>
                  <a:cubicBezTo>
                    <a:pt x="2165137" y="282169"/>
                    <a:pt x="2164524" y="283396"/>
                    <a:pt x="2164278" y="284622"/>
                  </a:cubicBezTo>
                  <a:cubicBezTo>
                    <a:pt x="2164033" y="285603"/>
                    <a:pt x="2163911" y="286461"/>
                    <a:pt x="2164156" y="287074"/>
                  </a:cubicBezTo>
                  <a:cubicBezTo>
                    <a:pt x="2164278" y="287688"/>
                    <a:pt x="2164769" y="288178"/>
                    <a:pt x="2165259" y="288546"/>
                  </a:cubicBezTo>
                  <a:cubicBezTo>
                    <a:pt x="2165873" y="288914"/>
                    <a:pt x="2166608" y="289037"/>
                    <a:pt x="2167589" y="289037"/>
                  </a:cubicBezTo>
                  <a:cubicBezTo>
                    <a:pt x="2168571" y="289037"/>
                    <a:pt x="2169551" y="288914"/>
                    <a:pt x="2170778" y="288546"/>
                  </a:cubicBezTo>
                  <a:cubicBezTo>
                    <a:pt x="2171023" y="288546"/>
                    <a:pt x="2171268" y="288423"/>
                    <a:pt x="2171514" y="288301"/>
                  </a:cubicBezTo>
                  <a:cubicBezTo>
                    <a:pt x="2171759" y="288178"/>
                    <a:pt x="2172004" y="288056"/>
                    <a:pt x="2172249" y="288056"/>
                  </a:cubicBezTo>
                  <a:cubicBezTo>
                    <a:pt x="2172495" y="288056"/>
                    <a:pt x="2172740" y="287810"/>
                    <a:pt x="2173108" y="287688"/>
                  </a:cubicBezTo>
                  <a:cubicBezTo>
                    <a:pt x="2173353" y="287688"/>
                    <a:pt x="2173721" y="287442"/>
                    <a:pt x="2173966" y="287320"/>
                  </a:cubicBezTo>
                  <a:cubicBezTo>
                    <a:pt x="2175683" y="286461"/>
                    <a:pt x="2177400" y="285480"/>
                    <a:pt x="2178994" y="284377"/>
                  </a:cubicBezTo>
                  <a:cubicBezTo>
                    <a:pt x="2180588" y="283273"/>
                    <a:pt x="2182060" y="282047"/>
                    <a:pt x="2183409" y="280698"/>
                  </a:cubicBezTo>
                  <a:cubicBezTo>
                    <a:pt x="2184758" y="279349"/>
                    <a:pt x="2185861" y="278000"/>
                    <a:pt x="2186842" y="276774"/>
                  </a:cubicBezTo>
                  <a:cubicBezTo>
                    <a:pt x="2187701" y="275425"/>
                    <a:pt x="2188436" y="274198"/>
                    <a:pt x="2188804" y="272972"/>
                  </a:cubicBezTo>
                  <a:cubicBezTo>
                    <a:pt x="2189049" y="271991"/>
                    <a:pt x="2189049" y="271133"/>
                    <a:pt x="2188804" y="270520"/>
                  </a:cubicBezTo>
                  <a:cubicBezTo>
                    <a:pt x="2188559" y="269906"/>
                    <a:pt x="2188191" y="269416"/>
                    <a:pt x="2187578" y="269048"/>
                  </a:cubicBezTo>
                  <a:cubicBezTo>
                    <a:pt x="2186965" y="268680"/>
                    <a:pt x="2186229" y="268558"/>
                    <a:pt x="2185248" y="268558"/>
                  </a:cubicBezTo>
                  <a:cubicBezTo>
                    <a:pt x="2184267" y="268558"/>
                    <a:pt x="2183286" y="268803"/>
                    <a:pt x="2182060" y="269171"/>
                  </a:cubicBezTo>
                  <a:moveTo>
                    <a:pt x="3095768" y="3924"/>
                  </a:moveTo>
                  <a:cubicBezTo>
                    <a:pt x="3094296" y="4415"/>
                    <a:pt x="3092825" y="4905"/>
                    <a:pt x="3091353" y="5641"/>
                  </a:cubicBezTo>
                  <a:cubicBezTo>
                    <a:pt x="3089882" y="6377"/>
                    <a:pt x="3088288" y="7235"/>
                    <a:pt x="3086816" y="8216"/>
                  </a:cubicBezTo>
                  <a:cubicBezTo>
                    <a:pt x="3085344" y="9197"/>
                    <a:pt x="3083996" y="10301"/>
                    <a:pt x="3082647" y="11405"/>
                  </a:cubicBezTo>
                  <a:cubicBezTo>
                    <a:pt x="3081298" y="12508"/>
                    <a:pt x="3080194" y="13735"/>
                    <a:pt x="3079091" y="15083"/>
                  </a:cubicBezTo>
                  <a:cubicBezTo>
                    <a:pt x="3077864" y="16678"/>
                    <a:pt x="3076883" y="18149"/>
                    <a:pt x="3076393" y="19375"/>
                  </a:cubicBezTo>
                  <a:cubicBezTo>
                    <a:pt x="3075902" y="20724"/>
                    <a:pt x="3075657" y="21828"/>
                    <a:pt x="3075902" y="22809"/>
                  </a:cubicBezTo>
                  <a:cubicBezTo>
                    <a:pt x="3076147" y="23790"/>
                    <a:pt x="3076638" y="24526"/>
                    <a:pt x="3077619" y="25016"/>
                  </a:cubicBezTo>
                  <a:cubicBezTo>
                    <a:pt x="3078600" y="25507"/>
                    <a:pt x="3079704" y="25752"/>
                    <a:pt x="3081298" y="25630"/>
                  </a:cubicBezTo>
                  <a:cubicBezTo>
                    <a:pt x="3081543" y="25630"/>
                    <a:pt x="3081911" y="25630"/>
                    <a:pt x="3082156" y="25630"/>
                  </a:cubicBezTo>
                  <a:cubicBezTo>
                    <a:pt x="3082524" y="25630"/>
                    <a:pt x="3082769" y="25630"/>
                    <a:pt x="3083137" y="25507"/>
                  </a:cubicBezTo>
                  <a:cubicBezTo>
                    <a:pt x="3083505" y="25507"/>
                    <a:pt x="3083750" y="25384"/>
                    <a:pt x="3084118" y="25262"/>
                  </a:cubicBezTo>
                  <a:cubicBezTo>
                    <a:pt x="3084486" y="25262"/>
                    <a:pt x="3084731" y="25139"/>
                    <a:pt x="3085099" y="25016"/>
                  </a:cubicBezTo>
                  <a:cubicBezTo>
                    <a:pt x="3086571" y="24649"/>
                    <a:pt x="3088042" y="24035"/>
                    <a:pt x="3089514" y="23300"/>
                  </a:cubicBezTo>
                  <a:cubicBezTo>
                    <a:pt x="3090986" y="22564"/>
                    <a:pt x="3092580" y="21705"/>
                    <a:pt x="3094051" y="20724"/>
                  </a:cubicBezTo>
                  <a:cubicBezTo>
                    <a:pt x="3095523" y="19743"/>
                    <a:pt x="3096872" y="18640"/>
                    <a:pt x="3098221" y="17536"/>
                  </a:cubicBezTo>
                  <a:cubicBezTo>
                    <a:pt x="3099569" y="16432"/>
                    <a:pt x="3100673" y="15206"/>
                    <a:pt x="3101777" y="13857"/>
                  </a:cubicBezTo>
                  <a:cubicBezTo>
                    <a:pt x="3103003" y="12263"/>
                    <a:pt x="3103861" y="10791"/>
                    <a:pt x="3104475" y="9565"/>
                  </a:cubicBezTo>
                  <a:cubicBezTo>
                    <a:pt x="3104965" y="8216"/>
                    <a:pt x="3105088" y="7113"/>
                    <a:pt x="3104965" y="6131"/>
                  </a:cubicBezTo>
                  <a:cubicBezTo>
                    <a:pt x="3104720" y="5151"/>
                    <a:pt x="3104229" y="4415"/>
                    <a:pt x="3103248" y="3924"/>
                  </a:cubicBezTo>
                  <a:cubicBezTo>
                    <a:pt x="3102390" y="3434"/>
                    <a:pt x="3101164" y="3188"/>
                    <a:pt x="3099569" y="3311"/>
                  </a:cubicBezTo>
                  <a:cubicBezTo>
                    <a:pt x="3099324" y="3311"/>
                    <a:pt x="3098956" y="3311"/>
                    <a:pt x="3098711" y="3311"/>
                  </a:cubicBezTo>
                  <a:cubicBezTo>
                    <a:pt x="3098343" y="3311"/>
                    <a:pt x="3098098" y="3311"/>
                    <a:pt x="3097730" y="3434"/>
                  </a:cubicBezTo>
                  <a:cubicBezTo>
                    <a:pt x="3097362" y="3556"/>
                    <a:pt x="3097117" y="3556"/>
                    <a:pt x="3096749" y="3679"/>
                  </a:cubicBezTo>
                  <a:cubicBezTo>
                    <a:pt x="3096381" y="3679"/>
                    <a:pt x="3096136" y="3802"/>
                    <a:pt x="3095768" y="3924"/>
                  </a:cubicBezTo>
                  <a:moveTo>
                    <a:pt x="2133253" y="292961"/>
                  </a:moveTo>
                  <a:cubicBezTo>
                    <a:pt x="2133253" y="292961"/>
                    <a:pt x="2132640" y="293083"/>
                    <a:pt x="2132395" y="293206"/>
                  </a:cubicBezTo>
                  <a:cubicBezTo>
                    <a:pt x="2132150" y="293206"/>
                    <a:pt x="2131782" y="293451"/>
                    <a:pt x="2131536" y="293574"/>
                  </a:cubicBezTo>
                  <a:cubicBezTo>
                    <a:pt x="2131291" y="293697"/>
                    <a:pt x="2130923" y="293819"/>
                    <a:pt x="2130556" y="293942"/>
                  </a:cubicBezTo>
                  <a:cubicBezTo>
                    <a:pt x="2130188" y="294064"/>
                    <a:pt x="2129943" y="294187"/>
                    <a:pt x="2129575" y="294432"/>
                  </a:cubicBezTo>
                  <a:lnTo>
                    <a:pt x="2129575" y="294432"/>
                  </a:lnTo>
                  <a:cubicBezTo>
                    <a:pt x="2127858" y="295291"/>
                    <a:pt x="2126263" y="296272"/>
                    <a:pt x="2124669" y="297375"/>
                  </a:cubicBezTo>
                  <a:cubicBezTo>
                    <a:pt x="2123075" y="298479"/>
                    <a:pt x="2121603" y="299828"/>
                    <a:pt x="2120377" y="301054"/>
                  </a:cubicBezTo>
                  <a:cubicBezTo>
                    <a:pt x="2119028" y="302403"/>
                    <a:pt x="2117925" y="303629"/>
                    <a:pt x="2117066" y="304978"/>
                  </a:cubicBezTo>
                  <a:cubicBezTo>
                    <a:pt x="2116208" y="306327"/>
                    <a:pt x="2115595" y="307553"/>
                    <a:pt x="2115227" y="308657"/>
                  </a:cubicBezTo>
                  <a:cubicBezTo>
                    <a:pt x="2114982" y="309516"/>
                    <a:pt x="2114982" y="310374"/>
                    <a:pt x="2115227" y="310987"/>
                  </a:cubicBezTo>
                  <a:cubicBezTo>
                    <a:pt x="2115472" y="311600"/>
                    <a:pt x="2115840" y="312091"/>
                    <a:pt x="2116453" y="312336"/>
                  </a:cubicBezTo>
                  <a:cubicBezTo>
                    <a:pt x="2117066" y="312704"/>
                    <a:pt x="2117802" y="312827"/>
                    <a:pt x="2118660" y="312827"/>
                  </a:cubicBezTo>
                  <a:cubicBezTo>
                    <a:pt x="2119519" y="312827"/>
                    <a:pt x="2120623" y="312581"/>
                    <a:pt x="2121726" y="312336"/>
                  </a:cubicBezTo>
                  <a:cubicBezTo>
                    <a:pt x="2121971" y="312336"/>
                    <a:pt x="2122339" y="312213"/>
                    <a:pt x="2122585" y="312091"/>
                  </a:cubicBezTo>
                  <a:cubicBezTo>
                    <a:pt x="2122830" y="312091"/>
                    <a:pt x="2123198" y="311846"/>
                    <a:pt x="2123443" y="311723"/>
                  </a:cubicBezTo>
                  <a:cubicBezTo>
                    <a:pt x="2123688" y="311600"/>
                    <a:pt x="2124056" y="311478"/>
                    <a:pt x="2124424" y="311355"/>
                  </a:cubicBezTo>
                  <a:cubicBezTo>
                    <a:pt x="2124792" y="311232"/>
                    <a:pt x="2125037" y="311110"/>
                    <a:pt x="2125405" y="310864"/>
                  </a:cubicBezTo>
                  <a:cubicBezTo>
                    <a:pt x="2127122" y="310006"/>
                    <a:pt x="2128716" y="309025"/>
                    <a:pt x="2130310" y="307921"/>
                  </a:cubicBezTo>
                  <a:cubicBezTo>
                    <a:pt x="2131904" y="306818"/>
                    <a:pt x="2133376" y="305469"/>
                    <a:pt x="2134602" y="304243"/>
                  </a:cubicBezTo>
                  <a:cubicBezTo>
                    <a:pt x="2135828" y="303016"/>
                    <a:pt x="2137055" y="301545"/>
                    <a:pt x="2137913" y="300318"/>
                  </a:cubicBezTo>
                  <a:cubicBezTo>
                    <a:pt x="2138772" y="298969"/>
                    <a:pt x="2139385" y="297743"/>
                    <a:pt x="2139630" y="296639"/>
                  </a:cubicBezTo>
                  <a:cubicBezTo>
                    <a:pt x="2139875" y="295658"/>
                    <a:pt x="2139875" y="294923"/>
                    <a:pt x="2139630" y="294310"/>
                  </a:cubicBezTo>
                  <a:cubicBezTo>
                    <a:pt x="2139385" y="293697"/>
                    <a:pt x="2139017" y="293206"/>
                    <a:pt x="2138404" y="292961"/>
                  </a:cubicBezTo>
                  <a:cubicBezTo>
                    <a:pt x="2137791" y="292715"/>
                    <a:pt x="2137055" y="292470"/>
                    <a:pt x="2136196" y="292470"/>
                  </a:cubicBezTo>
                  <a:cubicBezTo>
                    <a:pt x="2135338" y="292470"/>
                    <a:pt x="2134234" y="292715"/>
                    <a:pt x="2133131" y="292961"/>
                  </a:cubicBezTo>
                  <a:moveTo>
                    <a:pt x="3141018" y="1717"/>
                  </a:moveTo>
                  <a:cubicBezTo>
                    <a:pt x="3139547" y="2085"/>
                    <a:pt x="3138075" y="2698"/>
                    <a:pt x="3136604" y="3434"/>
                  </a:cubicBezTo>
                  <a:cubicBezTo>
                    <a:pt x="3135132" y="4170"/>
                    <a:pt x="3133660" y="5028"/>
                    <a:pt x="3132189" y="5886"/>
                  </a:cubicBezTo>
                  <a:cubicBezTo>
                    <a:pt x="3130717" y="6867"/>
                    <a:pt x="3129368" y="7848"/>
                    <a:pt x="3128019" y="8952"/>
                  </a:cubicBezTo>
                  <a:cubicBezTo>
                    <a:pt x="3126671" y="10056"/>
                    <a:pt x="3125567" y="11282"/>
                    <a:pt x="3124463" y="12508"/>
                  </a:cubicBezTo>
                  <a:cubicBezTo>
                    <a:pt x="3123114" y="14102"/>
                    <a:pt x="3122256" y="15574"/>
                    <a:pt x="3121643" y="16923"/>
                  </a:cubicBezTo>
                  <a:cubicBezTo>
                    <a:pt x="3121029" y="18272"/>
                    <a:pt x="3120907" y="19498"/>
                    <a:pt x="3121029" y="20479"/>
                  </a:cubicBezTo>
                  <a:cubicBezTo>
                    <a:pt x="3121152" y="21460"/>
                    <a:pt x="3121643" y="22319"/>
                    <a:pt x="3122501" y="22809"/>
                  </a:cubicBezTo>
                  <a:cubicBezTo>
                    <a:pt x="3123359" y="23300"/>
                    <a:pt x="3124586" y="23667"/>
                    <a:pt x="3126180" y="23545"/>
                  </a:cubicBezTo>
                  <a:cubicBezTo>
                    <a:pt x="3126548" y="23545"/>
                    <a:pt x="3126793" y="23545"/>
                    <a:pt x="3127161" y="23545"/>
                  </a:cubicBezTo>
                  <a:cubicBezTo>
                    <a:pt x="3127529" y="23545"/>
                    <a:pt x="3127897" y="23545"/>
                    <a:pt x="3128142" y="23422"/>
                  </a:cubicBezTo>
                  <a:cubicBezTo>
                    <a:pt x="3128510" y="23422"/>
                    <a:pt x="3128878" y="23300"/>
                    <a:pt x="3129246" y="23177"/>
                  </a:cubicBezTo>
                  <a:cubicBezTo>
                    <a:pt x="3129614" y="23177"/>
                    <a:pt x="3129981" y="22932"/>
                    <a:pt x="3130349" y="22932"/>
                  </a:cubicBezTo>
                  <a:cubicBezTo>
                    <a:pt x="3131821" y="22564"/>
                    <a:pt x="3133292" y="21951"/>
                    <a:pt x="3134764" y="21215"/>
                  </a:cubicBezTo>
                  <a:cubicBezTo>
                    <a:pt x="3136236" y="20479"/>
                    <a:pt x="3137707" y="19621"/>
                    <a:pt x="3139179" y="18640"/>
                  </a:cubicBezTo>
                  <a:cubicBezTo>
                    <a:pt x="3140650" y="17659"/>
                    <a:pt x="3141999" y="16678"/>
                    <a:pt x="3143348" y="15451"/>
                  </a:cubicBezTo>
                  <a:cubicBezTo>
                    <a:pt x="3144697" y="14348"/>
                    <a:pt x="3145801" y="13121"/>
                    <a:pt x="3146904" y="11895"/>
                  </a:cubicBezTo>
                  <a:cubicBezTo>
                    <a:pt x="3148253" y="10301"/>
                    <a:pt x="3149234" y="8829"/>
                    <a:pt x="3149725" y="7480"/>
                  </a:cubicBezTo>
                  <a:cubicBezTo>
                    <a:pt x="3150338" y="6131"/>
                    <a:pt x="3150461" y="4905"/>
                    <a:pt x="3150338" y="3924"/>
                  </a:cubicBezTo>
                  <a:cubicBezTo>
                    <a:pt x="3150215" y="2943"/>
                    <a:pt x="3149725" y="2207"/>
                    <a:pt x="3148866" y="1594"/>
                  </a:cubicBezTo>
                  <a:cubicBezTo>
                    <a:pt x="3148008" y="1104"/>
                    <a:pt x="3146782" y="858"/>
                    <a:pt x="3145187" y="858"/>
                  </a:cubicBezTo>
                  <a:cubicBezTo>
                    <a:pt x="3144819" y="858"/>
                    <a:pt x="3144574" y="858"/>
                    <a:pt x="3144206" y="858"/>
                  </a:cubicBezTo>
                  <a:cubicBezTo>
                    <a:pt x="3143839" y="858"/>
                    <a:pt x="3143471" y="858"/>
                    <a:pt x="3143103" y="981"/>
                  </a:cubicBezTo>
                  <a:cubicBezTo>
                    <a:pt x="3142735" y="1104"/>
                    <a:pt x="3142367" y="1104"/>
                    <a:pt x="3141999" y="1226"/>
                  </a:cubicBezTo>
                  <a:cubicBezTo>
                    <a:pt x="3141631" y="1226"/>
                    <a:pt x="3141264" y="1472"/>
                    <a:pt x="3140895" y="1472"/>
                  </a:cubicBezTo>
                  <a:moveTo>
                    <a:pt x="2084570" y="317732"/>
                  </a:moveTo>
                  <a:cubicBezTo>
                    <a:pt x="2084570" y="317732"/>
                    <a:pt x="2083957" y="317977"/>
                    <a:pt x="2083589" y="317977"/>
                  </a:cubicBezTo>
                  <a:cubicBezTo>
                    <a:pt x="2083220" y="317977"/>
                    <a:pt x="2082975" y="318222"/>
                    <a:pt x="2082607" y="318345"/>
                  </a:cubicBezTo>
                  <a:cubicBezTo>
                    <a:pt x="2082240" y="318467"/>
                    <a:pt x="2081994" y="318590"/>
                    <a:pt x="2081627" y="318835"/>
                  </a:cubicBezTo>
                  <a:cubicBezTo>
                    <a:pt x="2081259" y="318958"/>
                    <a:pt x="2080891" y="319203"/>
                    <a:pt x="2080523" y="319326"/>
                  </a:cubicBezTo>
                  <a:cubicBezTo>
                    <a:pt x="2078806" y="320184"/>
                    <a:pt x="2077212" y="321288"/>
                    <a:pt x="2075618" y="322392"/>
                  </a:cubicBezTo>
                  <a:cubicBezTo>
                    <a:pt x="2074023" y="323495"/>
                    <a:pt x="2072675" y="324844"/>
                    <a:pt x="2071326" y="326071"/>
                  </a:cubicBezTo>
                  <a:cubicBezTo>
                    <a:pt x="2070099" y="327419"/>
                    <a:pt x="2068996" y="328646"/>
                    <a:pt x="2068137" y="329995"/>
                  </a:cubicBezTo>
                  <a:cubicBezTo>
                    <a:pt x="2067279" y="331221"/>
                    <a:pt x="2066788" y="332570"/>
                    <a:pt x="2066543" y="333673"/>
                  </a:cubicBezTo>
                  <a:cubicBezTo>
                    <a:pt x="2066298" y="334532"/>
                    <a:pt x="2066420" y="335268"/>
                    <a:pt x="2066543" y="335881"/>
                  </a:cubicBezTo>
                  <a:cubicBezTo>
                    <a:pt x="2066788" y="336494"/>
                    <a:pt x="2067156" y="336862"/>
                    <a:pt x="2067769" y="337230"/>
                  </a:cubicBezTo>
                  <a:cubicBezTo>
                    <a:pt x="2068382" y="337475"/>
                    <a:pt x="2069118" y="337720"/>
                    <a:pt x="2069977" y="337598"/>
                  </a:cubicBezTo>
                  <a:cubicBezTo>
                    <a:pt x="2070835" y="337598"/>
                    <a:pt x="2071816" y="337475"/>
                    <a:pt x="2072920" y="337107"/>
                  </a:cubicBezTo>
                  <a:cubicBezTo>
                    <a:pt x="2073165" y="337107"/>
                    <a:pt x="2073533" y="336862"/>
                    <a:pt x="2073901" y="336862"/>
                  </a:cubicBezTo>
                  <a:cubicBezTo>
                    <a:pt x="2074269" y="336862"/>
                    <a:pt x="2074514" y="336617"/>
                    <a:pt x="2074882" y="336494"/>
                  </a:cubicBezTo>
                  <a:cubicBezTo>
                    <a:pt x="2075250" y="336371"/>
                    <a:pt x="2075495" y="336249"/>
                    <a:pt x="2075863" y="336003"/>
                  </a:cubicBezTo>
                  <a:cubicBezTo>
                    <a:pt x="2076231" y="335758"/>
                    <a:pt x="2076599" y="335636"/>
                    <a:pt x="2076967" y="335513"/>
                  </a:cubicBezTo>
                  <a:cubicBezTo>
                    <a:pt x="2078683" y="334655"/>
                    <a:pt x="2080278" y="333551"/>
                    <a:pt x="2081872" y="332447"/>
                  </a:cubicBezTo>
                  <a:cubicBezTo>
                    <a:pt x="2083466" y="331221"/>
                    <a:pt x="2084815" y="329995"/>
                    <a:pt x="2086164" y="328646"/>
                  </a:cubicBezTo>
                  <a:cubicBezTo>
                    <a:pt x="2087390" y="327297"/>
                    <a:pt x="2088494" y="326071"/>
                    <a:pt x="2089352" y="324722"/>
                  </a:cubicBezTo>
                  <a:cubicBezTo>
                    <a:pt x="2090210" y="323495"/>
                    <a:pt x="2090701" y="322146"/>
                    <a:pt x="2090946" y="321043"/>
                  </a:cubicBezTo>
                  <a:cubicBezTo>
                    <a:pt x="2091192" y="320184"/>
                    <a:pt x="2091069" y="319448"/>
                    <a:pt x="2090946" y="318835"/>
                  </a:cubicBezTo>
                  <a:cubicBezTo>
                    <a:pt x="2090701" y="318222"/>
                    <a:pt x="2090333" y="317854"/>
                    <a:pt x="2089720" y="317487"/>
                  </a:cubicBezTo>
                  <a:cubicBezTo>
                    <a:pt x="2089107" y="317241"/>
                    <a:pt x="2088371" y="316996"/>
                    <a:pt x="2087513" y="317119"/>
                  </a:cubicBezTo>
                  <a:cubicBezTo>
                    <a:pt x="2086654" y="317119"/>
                    <a:pt x="2085673" y="317364"/>
                    <a:pt x="2084570" y="317609"/>
                  </a:cubicBezTo>
                  <a:moveTo>
                    <a:pt x="3185778" y="981"/>
                  </a:moveTo>
                  <a:cubicBezTo>
                    <a:pt x="3184429" y="1349"/>
                    <a:pt x="3182957" y="1962"/>
                    <a:pt x="3181486" y="2698"/>
                  </a:cubicBezTo>
                  <a:cubicBezTo>
                    <a:pt x="3180014" y="3434"/>
                    <a:pt x="3178542" y="4170"/>
                    <a:pt x="3177194" y="5151"/>
                  </a:cubicBezTo>
                  <a:cubicBezTo>
                    <a:pt x="3175722" y="6131"/>
                    <a:pt x="3174373" y="7113"/>
                    <a:pt x="3173147" y="8216"/>
                  </a:cubicBezTo>
                  <a:cubicBezTo>
                    <a:pt x="3171798" y="9320"/>
                    <a:pt x="3170694" y="10424"/>
                    <a:pt x="3169591" y="11650"/>
                  </a:cubicBezTo>
                  <a:cubicBezTo>
                    <a:pt x="3168242" y="13244"/>
                    <a:pt x="3167261" y="14716"/>
                    <a:pt x="3166647" y="16065"/>
                  </a:cubicBezTo>
                  <a:cubicBezTo>
                    <a:pt x="3166034" y="17413"/>
                    <a:pt x="3165789" y="18640"/>
                    <a:pt x="3165912" y="19621"/>
                  </a:cubicBezTo>
                  <a:cubicBezTo>
                    <a:pt x="3166034" y="20602"/>
                    <a:pt x="3166525" y="21460"/>
                    <a:pt x="3167261" y="22073"/>
                  </a:cubicBezTo>
                  <a:cubicBezTo>
                    <a:pt x="3168119" y="22686"/>
                    <a:pt x="3169223" y="22932"/>
                    <a:pt x="3170817" y="22932"/>
                  </a:cubicBezTo>
                  <a:cubicBezTo>
                    <a:pt x="3171185" y="22932"/>
                    <a:pt x="3171552" y="22932"/>
                    <a:pt x="3171921" y="22932"/>
                  </a:cubicBezTo>
                  <a:cubicBezTo>
                    <a:pt x="3172289" y="22932"/>
                    <a:pt x="3172656" y="22932"/>
                    <a:pt x="3173024" y="22809"/>
                  </a:cubicBezTo>
                  <a:cubicBezTo>
                    <a:pt x="3173392" y="22809"/>
                    <a:pt x="3173760" y="22686"/>
                    <a:pt x="3174250" y="22564"/>
                  </a:cubicBezTo>
                  <a:cubicBezTo>
                    <a:pt x="3174741" y="22441"/>
                    <a:pt x="3175109" y="22319"/>
                    <a:pt x="3175477" y="22196"/>
                  </a:cubicBezTo>
                  <a:cubicBezTo>
                    <a:pt x="3176826" y="21828"/>
                    <a:pt x="3178297" y="21215"/>
                    <a:pt x="3179769" y="20479"/>
                  </a:cubicBezTo>
                  <a:cubicBezTo>
                    <a:pt x="3181240" y="19743"/>
                    <a:pt x="3182712" y="19008"/>
                    <a:pt x="3184184" y="18026"/>
                  </a:cubicBezTo>
                  <a:cubicBezTo>
                    <a:pt x="3185655" y="17046"/>
                    <a:pt x="3187004" y="16065"/>
                    <a:pt x="3188353" y="14961"/>
                  </a:cubicBezTo>
                  <a:cubicBezTo>
                    <a:pt x="3189702" y="13857"/>
                    <a:pt x="3190805" y="12754"/>
                    <a:pt x="3191909" y="11527"/>
                  </a:cubicBezTo>
                  <a:cubicBezTo>
                    <a:pt x="3193258" y="9933"/>
                    <a:pt x="3194239" y="8461"/>
                    <a:pt x="3194975" y="6990"/>
                  </a:cubicBezTo>
                  <a:cubicBezTo>
                    <a:pt x="3195588" y="5641"/>
                    <a:pt x="3195833" y="4415"/>
                    <a:pt x="3195710" y="3311"/>
                  </a:cubicBezTo>
                  <a:cubicBezTo>
                    <a:pt x="3195710" y="2330"/>
                    <a:pt x="3195097" y="1472"/>
                    <a:pt x="3194362" y="858"/>
                  </a:cubicBezTo>
                  <a:cubicBezTo>
                    <a:pt x="3193503" y="245"/>
                    <a:pt x="3192400" y="0"/>
                    <a:pt x="3190805" y="0"/>
                  </a:cubicBezTo>
                  <a:cubicBezTo>
                    <a:pt x="3190437" y="0"/>
                    <a:pt x="3190070" y="0"/>
                    <a:pt x="3189702" y="0"/>
                  </a:cubicBezTo>
                  <a:cubicBezTo>
                    <a:pt x="3189334" y="0"/>
                    <a:pt x="3188966" y="0"/>
                    <a:pt x="3188598" y="123"/>
                  </a:cubicBezTo>
                  <a:cubicBezTo>
                    <a:pt x="3188230" y="245"/>
                    <a:pt x="3187862" y="245"/>
                    <a:pt x="3187372" y="368"/>
                  </a:cubicBezTo>
                  <a:cubicBezTo>
                    <a:pt x="3187004" y="368"/>
                    <a:pt x="3186513" y="613"/>
                    <a:pt x="3186145" y="736"/>
                  </a:cubicBezTo>
                  <a:moveTo>
                    <a:pt x="2035886" y="343361"/>
                  </a:moveTo>
                  <a:cubicBezTo>
                    <a:pt x="2035886" y="343361"/>
                    <a:pt x="2035273" y="343606"/>
                    <a:pt x="2034905" y="343729"/>
                  </a:cubicBezTo>
                  <a:cubicBezTo>
                    <a:pt x="2034537" y="343729"/>
                    <a:pt x="2034169" y="343974"/>
                    <a:pt x="2033924" y="344097"/>
                  </a:cubicBezTo>
                  <a:cubicBezTo>
                    <a:pt x="2033556" y="344220"/>
                    <a:pt x="2033188" y="344465"/>
                    <a:pt x="2032820" y="344587"/>
                  </a:cubicBezTo>
                  <a:cubicBezTo>
                    <a:pt x="2032452" y="344710"/>
                    <a:pt x="2032084" y="344955"/>
                    <a:pt x="2031717" y="345201"/>
                  </a:cubicBezTo>
                  <a:cubicBezTo>
                    <a:pt x="2030000" y="346059"/>
                    <a:pt x="2028406" y="347163"/>
                    <a:pt x="2026934" y="348389"/>
                  </a:cubicBezTo>
                  <a:cubicBezTo>
                    <a:pt x="2025462" y="349615"/>
                    <a:pt x="2023991" y="350841"/>
                    <a:pt x="2022765" y="352190"/>
                  </a:cubicBezTo>
                  <a:cubicBezTo>
                    <a:pt x="2021538" y="353539"/>
                    <a:pt x="2020435" y="354766"/>
                    <a:pt x="2019699" y="356115"/>
                  </a:cubicBezTo>
                  <a:cubicBezTo>
                    <a:pt x="2018963" y="357464"/>
                    <a:pt x="2018350" y="358567"/>
                    <a:pt x="2018105" y="359671"/>
                  </a:cubicBezTo>
                  <a:cubicBezTo>
                    <a:pt x="2017982" y="360529"/>
                    <a:pt x="2018105" y="361142"/>
                    <a:pt x="2018227" y="361755"/>
                  </a:cubicBezTo>
                  <a:cubicBezTo>
                    <a:pt x="2018472" y="362369"/>
                    <a:pt x="2018840" y="362736"/>
                    <a:pt x="2019454" y="362982"/>
                  </a:cubicBezTo>
                  <a:cubicBezTo>
                    <a:pt x="2020067" y="363227"/>
                    <a:pt x="2020680" y="363350"/>
                    <a:pt x="2021538" y="363350"/>
                  </a:cubicBezTo>
                  <a:cubicBezTo>
                    <a:pt x="2022397" y="363350"/>
                    <a:pt x="2023378" y="363104"/>
                    <a:pt x="2024481" y="362859"/>
                  </a:cubicBezTo>
                  <a:cubicBezTo>
                    <a:pt x="2024849" y="362859"/>
                    <a:pt x="2025094" y="362614"/>
                    <a:pt x="2025462" y="362491"/>
                  </a:cubicBezTo>
                  <a:cubicBezTo>
                    <a:pt x="2025830" y="362369"/>
                    <a:pt x="2026198" y="362246"/>
                    <a:pt x="2026566" y="362123"/>
                  </a:cubicBezTo>
                  <a:cubicBezTo>
                    <a:pt x="2026934" y="362001"/>
                    <a:pt x="2027302" y="361755"/>
                    <a:pt x="2027670" y="361633"/>
                  </a:cubicBezTo>
                  <a:cubicBezTo>
                    <a:pt x="2028037" y="361510"/>
                    <a:pt x="2028406" y="361265"/>
                    <a:pt x="2028774" y="361020"/>
                  </a:cubicBezTo>
                  <a:cubicBezTo>
                    <a:pt x="2030490" y="360161"/>
                    <a:pt x="2032084" y="359058"/>
                    <a:pt x="2033556" y="357831"/>
                  </a:cubicBezTo>
                  <a:cubicBezTo>
                    <a:pt x="2035027" y="356605"/>
                    <a:pt x="2036499" y="355379"/>
                    <a:pt x="2037725" y="354030"/>
                  </a:cubicBezTo>
                  <a:cubicBezTo>
                    <a:pt x="2038952" y="352681"/>
                    <a:pt x="2040055" y="351455"/>
                    <a:pt x="2040791" y="350106"/>
                  </a:cubicBezTo>
                  <a:cubicBezTo>
                    <a:pt x="2041527" y="348880"/>
                    <a:pt x="2042140" y="347653"/>
                    <a:pt x="2042262" y="346550"/>
                  </a:cubicBezTo>
                  <a:cubicBezTo>
                    <a:pt x="2042385" y="345691"/>
                    <a:pt x="2042262" y="345078"/>
                    <a:pt x="2042140" y="344465"/>
                  </a:cubicBezTo>
                  <a:cubicBezTo>
                    <a:pt x="2041895" y="343852"/>
                    <a:pt x="2041527" y="343484"/>
                    <a:pt x="2040914" y="343239"/>
                  </a:cubicBezTo>
                  <a:cubicBezTo>
                    <a:pt x="2040300" y="342993"/>
                    <a:pt x="2039565" y="342871"/>
                    <a:pt x="2038829" y="342871"/>
                  </a:cubicBezTo>
                  <a:cubicBezTo>
                    <a:pt x="2037971" y="342871"/>
                    <a:pt x="2036990" y="343116"/>
                    <a:pt x="2035886" y="343361"/>
                  </a:cubicBezTo>
                  <a:moveTo>
                    <a:pt x="3229924" y="1472"/>
                  </a:moveTo>
                  <a:cubicBezTo>
                    <a:pt x="3228575" y="1840"/>
                    <a:pt x="3227104" y="2453"/>
                    <a:pt x="3225632" y="3066"/>
                  </a:cubicBezTo>
                  <a:cubicBezTo>
                    <a:pt x="3224160" y="3802"/>
                    <a:pt x="3222689" y="4537"/>
                    <a:pt x="3221340" y="5396"/>
                  </a:cubicBezTo>
                  <a:cubicBezTo>
                    <a:pt x="3219868" y="6254"/>
                    <a:pt x="3218520" y="7235"/>
                    <a:pt x="3217293" y="8339"/>
                  </a:cubicBezTo>
                  <a:cubicBezTo>
                    <a:pt x="3215944" y="9442"/>
                    <a:pt x="3214841" y="10546"/>
                    <a:pt x="3213737" y="11772"/>
                  </a:cubicBezTo>
                  <a:cubicBezTo>
                    <a:pt x="3212265" y="13367"/>
                    <a:pt x="3211285" y="14838"/>
                    <a:pt x="3210549" y="16310"/>
                  </a:cubicBezTo>
                  <a:cubicBezTo>
                    <a:pt x="3209813" y="17659"/>
                    <a:pt x="3209568" y="19008"/>
                    <a:pt x="3209568" y="19989"/>
                  </a:cubicBezTo>
                  <a:cubicBezTo>
                    <a:pt x="3209568" y="21092"/>
                    <a:pt x="3210058" y="21951"/>
                    <a:pt x="3210794" y="22564"/>
                  </a:cubicBezTo>
                  <a:cubicBezTo>
                    <a:pt x="3211530" y="23177"/>
                    <a:pt x="3212756" y="23545"/>
                    <a:pt x="3214228" y="23667"/>
                  </a:cubicBezTo>
                  <a:cubicBezTo>
                    <a:pt x="3214595" y="23667"/>
                    <a:pt x="3214963" y="23667"/>
                    <a:pt x="3215454" y="23667"/>
                  </a:cubicBezTo>
                  <a:cubicBezTo>
                    <a:pt x="3215822" y="23667"/>
                    <a:pt x="3216312" y="23667"/>
                    <a:pt x="3216680" y="23545"/>
                  </a:cubicBezTo>
                  <a:cubicBezTo>
                    <a:pt x="3217048" y="23545"/>
                    <a:pt x="3217538" y="23422"/>
                    <a:pt x="3218029" y="23300"/>
                  </a:cubicBezTo>
                  <a:cubicBezTo>
                    <a:pt x="3218520" y="23300"/>
                    <a:pt x="3218887" y="23054"/>
                    <a:pt x="3219378" y="22932"/>
                  </a:cubicBezTo>
                  <a:cubicBezTo>
                    <a:pt x="3220727" y="22564"/>
                    <a:pt x="3222198" y="21951"/>
                    <a:pt x="3223670" y="21338"/>
                  </a:cubicBezTo>
                  <a:cubicBezTo>
                    <a:pt x="3225142" y="20602"/>
                    <a:pt x="3226613" y="19866"/>
                    <a:pt x="3227962" y="19008"/>
                  </a:cubicBezTo>
                  <a:cubicBezTo>
                    <a:pt x="3229433" y="18149"/>
                    <a:pt x="3230782" y="17168"/>
                    <a:pt x="3232009" y="16065"/>
                  </a:cubicBezTo>
                  <a:cubicBezTo>
                    <a:pt x="3233358" y="14961"/>
                    <a:pt x="3234461" y="13857"/>
                    <a:pt x="3235565" y="12631"/>
                  </a:cubicBezTo>
                  <a:cubicBezTo>
                    <a:pt x="3237037" y="11037"/>
                    <a:pt x="3238018" y="9442"/>
                    <a:pt x="3238753" y="8094"/>
                  </a:cubicBezTo>
                  <a:cubicBezTo>
                    <a:pt x="3239489" y="6745"/>
                    <a:pt x="3239735" y="5396"/>
                    <a:pt x="3239612" y="4415"/>
                  </a:cubicBezTo>
                  <a:cubicBezTo>
                    <a:pt x="3239612" y="3311"/>
                    <a:pt x="3239121" y="2453"/>
                    <a:pt x="3238385" y="1840"/>
                  </a:cubicBezTo>
                  <a:cubicBezTo>
                    <a:pt x="3237650" y="1226"/>
                    <a:pt x="3236423" y="858"/>
                    <a:pt x="3234952" y="858"/>
                  </a:cubicBezTo>
                  <a:cubicBezTo>
                    <a:pt x="3234584" y="858"/>
                    <a:pt x="3234216" y="858"/>
                    <a:pt x="3233848" y="858"/>
                  </a:cubicBezTo>
                  <a:cubicBezTo>
                    <a:pt x="3233480" y="858"/>
                    <a:pt x="3232990" y="858"/>
                    <a:pt x="3232622" y="981"/>
                  </a:cubicBezTo>
                  <a:cubicBezTo>
                    <a:pt x="3232254" y="1104"/>
                    <a:pt x="3231763" y="1104"/>
                    <a:pt x="3231395" y="1226"/>
                  </a:cubicBezTo>
                  <a:cubicBezTo>
                    <a:pt x="3231028" y="1349"/>
                    <a:pt x="3230537" y="1472"/>
                    <a:pt x="3230047" y="1594"/>
                  </a:cubicBezTo>
                  <a:moveTo>
                    <a:pt x="1987570" y="369604"/>
                  </a:moveTo>
                  <a:cubicBezTo>
                    <a:pt x="1987570" y="369604"/>
                    <a:pt x="1986834" y="369849"/>
                    <a:pt x="1986466" y="369972"/>
                  </a:cubicBezTo>
                  <a:cubicBezTo>
                    <a:pt x="1986099" y="370094"/>
                    <a:pt x="1985731" y="370217"/>
                    <a:pt x="1985363" y="370462"/>
                  </a:cubicBezTo>
                  <a:cubicBezTo>
                    <a:pt x="1984995" y="370707"/>
                    <a:pt x="1984627" y="370830"/>
                    <a:pt x="1984136" y="370953"/>
                  </a:cubicBezTo>
                  <a:cubicBezTo>
                    <a:pt x="1983769" y="371198"/>
                    <a:pt x="1983278" y="371321"/>
                    <a:pt x="1982910" y="371566"/>
                  </a:cubicBezTo>
                  <a:cubicBezTo>
                    <a:pt x="1981193" y="372547"/>
                    <a:pt x="1979599" y="373650"/>
                    <a:pt x="1978128" y="374754"/>
                  </a:cubicBezTo>
                  <a:cubicBezTo>
                    <a:pt x="1976656" y="375858"/>
                    <a:pt x="1975184" y="377207"/>
                    <a:pt x="1973958" y="378556"/>
                  </a:cubicBezTo>
                  <a:cubicBezTo>
                    <a:pt x="1972732" y="379905"/>
                    <a:pt x="1971751" y="381131"/>
                    <a:pt x="1971015" y="382480"/>
                  </a:cubicBezTo>
                  <a:cubicBezTo>
                    <a:pt x="1970279" y="383706"/>
                    <a:pt x="1969789" y="384932"/>
                    <a:pt x="1969666" y="386036"/>
                  </a:cubicBezTo>
                  <a:cubicBezTo>
                    <a:pt x="1969666" y="386772"/>
                    <a:pt x="1969666" y="387508"/>
                    <a:pt x="1969911" y="387998"/>
                  </a:cubicBezTo>
                  <a:cubicBezTo>
                    <a:pt x="1970157" y="388489"/>
                    <a:pt x="1970525" y="388979"/>
                    <a:pt x="1971138" y="389224"/>
                  </a:cubicBezTo>
                  <a:cubicBezTo>
                    <a:pt x="1971751" y="389470"/>
                    <a:pt x="1972364" y="389592"/>
                    <a:pt x="1973223" y="389592"/>
                  </a:cubicBezTo>
                  <a:cubicBezTo>
                    <a:pt x="1974081" y="389592"/>
                    <a:pt x="1974939" y="389470"/>
                    <a:pt x="1976043" y="389102"/>
                  </a:cubicBezTo>
                  <a:cubicBezTo>
                    <a:pt x="1976411" y="389102"/>
                    <a:pt x="1976779" y="388857"/>
                    <a:pt x="1977147" y="388734"/>
                  </a:cubicBezTo>
                  <a:cubicBezTo>
                    <a:pt x="1977514" y="388611"/>
                    <a:pt x="1977882" y="388489"/>
                    <a:pt x="1978250" y="388243"/>
                  </a:cubicBezTo>
                  <a:cubicBezTo>
                    <a:pt x="1978618" y="388121"/>
                    <a:pt x="1978986" y="387875"/>
                    <a:pt x="1979476" y="387630"/>
                  </a:cubicBezTo>
                  <a:cubicBezTo>
                    <a:pt x="1979844" y="387385"/>
                    <a:pt x="1980335" y="387262"/>
                    <a:pt x="1980703" y="387017"/>
                  </a:cubicBezTo>
                  <a:cubicBezTo>
                    <a:pt x="1982420" y="386036"/>
                    <a:pt x="1984014" y="385055"/>
                    <a:pt x="1985486" y="383829"/>
                  </a:cubicBezTo>
                  <a:cubicBezTo>
                    <a:pt x="1986957" y="382603"/>
                    <a:pt x="1988429" y="381376"/>
                    <a:pt x="1989532" y="380027"/>
                  </a:cubicBezTo>
                  <a:cubicBezTo>
                    <a:pt x="1990636" y="378678"/>
                    <a:pt x="1991739" y="377452"/>
                    <a:pt x="1992475" y="376103"/>
                  </a:cubicBezTo>
                  <a:cubicBezTo>
                    <a:pt x="1993211" y="374877"/>
                    <a:pt x="1993701" y="373650"/>
                    <a:pt x="1993824" y="372670"/>
                  </a:cubicBezTo>
                  <a:cubicBezTo>
                    <a:pt x="1993947" y="371811"/>
                    <a:pt x="1993824" y="371198"/>
                    <a:pt x="1993579" y="370707"/>
                  </a:cubicBezTo>
                  <a:cubicBezTo>
                    <a:pt x="1993334" y="370217"/>
                    <a:pt x="1992966" y="369726"/>
                    <a:pt x="1992353" y="369481"/>
                  </a:cubicBezTo>
                  <a:cubicBezTo>
                    <a:pt x="1991739" y="369236"/>
                    <a:pt x="1991126" y="369113"/>
                    <a:pt x="1990268" y="369113"/>
                  </a:cubicBezTo>
                  <a:cubicBezTo>
                    <a:pt x="1989409" y="369113"/>
                    <a:pt x="1988551" y="369359"/>
                    <a:pt x="1987447" y="369604"/>
                  </a:cubicBezTo>
                  <a:moveTo>
                    <a:pt x="3273212" y="3556"/>
                  </a:moveTo>
                  <a:cubicBezTo>
                    <a:pt x="3271863" y="3924"/>
                    <a:pt x="3270514" y="4537"/>
                    <a:pt x="3269043" y="5151"/>
                  </a:cubicBezTo>
                  <a:cubicBezTo>
                    <a:pt x="3267571" y="5764"/>
                    <a:pt x="3266222" y="6622"/>
                    <a:pt x="3264873" y="7480"/>
                  </a:cubicBezTo>
                  <a:cubicBezTo>
                    <a:pt x="3263524" y="8339"/>
                    <a:pt x="3262175" y="9320"/>
                    <a:pt x="3260827" y="10301"/>
                  </a:cubicBezTo>
                  <a:cubicBezTo>
                    <a:pt x="3259600" y="11282"/>
                    <a:pt x="3258374" y="12508"/>
                    <a:pt x="3257270" y="13612"/>
                  </a:cubicBezTo>
                  <a:cubicBezTo>
                    <a:pt x="3255799" y="15206"/>
                    <a:pt x="3254695" y="16800"/>
                    <a:pt x="3253959" y="18149"/>
                  </a:cubicBezTo>
                  <a:cubicBezTo>
                    <a:pt x="3253223" y="19621"/>
                    <a:pt x="3252856" y="20847"/>
                    <a:pt x="3252856" y="21951"/>
                  </a:cubicBezTo>
                  <a:cubicBezTo>
                    <a:pt x="3252856" y="23054"/>
                    <a:pt x="3253223" y="24035"/>
                    <a:pt x="3253959" y="24649"/>
                  </a:cubicBezTo>
                  <a:cubicBezTo>
                    <a:pt x="3254695" y="25262"/>
                    <a:pt x="3255799" y="25752"/>
                    <a:pt x="3257270" y="25875"/>
                  </a:cubicBezTo>
                  <a:cubicBezTo>
                    <a:pt x="3257638" y="25875"/>
                    <a:pt x="3258129" y="25875"/>
                    <a:pt x="3258497" y="25875"/>
                  </a:cubicBezTo>
                  <a:cubicBezTo>
                    <a:pt x="3258865" y="25875"/>
                    <a:pt x="3259355" y="25875"/>
                    <a:pt x="3259845" y="25875"/>
                  </a:cubicBezTo>
                  <a:cubicBezTo>
                    <a:pt x="3260336" y="25875"/>
                    <a:pt x="3260704" y="25752"/>
                    <a:pt x="3261195" y="25630"/>
                  </a:cubicBezTo>
                  <a:cubicBezTo>
                    <a:pt x="3261685" y="25630"/>
                    <a:pt x="3262175" y="25384"/>
                    <a:pt x="3262666" y="25262"/>
                  </a:cubicBezTo>
                  <a:cubicBezTo>
                    <a:pt x="3264015" y="24894"/>
                    <a:pt x="3265364" y="24281"/>
                    <a:pt x="3266835" y="23667"/>
                  </a:cubicBezTo>
                  <a:cubicBezTo>
                    <a:pt x="3268307" y="23054"/>
                    <a:pt x="3269656" y="22196"/>
                    <a:pt x="3271128" y="21338"/>
                  </a:cubicBezTo>
                  <a:cubicBezTo>
                    <a:pt x="3272599" y="20479"/>
                    <a:pt x="3273948" y="19498"/>
                    <a:pt x="3275174" y="18394"/>
                  </a:cubicBezTo>
                  <a:cubicBezTo>
                    <a:pt x="3276523" y="17291"/>
                    <a:pt x="3277627" y="16187"/>
                    <a:pt x="3278730" y="15083"/>
                  </a:cubicBezTo>
                  <a:cubicBezTo>
                    <a:pt x="3280202" y="13489"/>
                    <a:pt x="3281306" y="12018"/>
                    <a:pt x="3282041" y="10546"/>
                  </a:cubicBezTo>
                  <a:cubicBezTo>
                    <a:pt x="3282777" y="9075"/>
                    <a:pt x="3283145" y="7848"/>
                    <a:pt x="3283145" y="6745"/>
                  </a:cubicBezTo>
                  <a:cubicBezTo>
                    <a:pt x="3283145" y="5641"/>
                    <a:pt x="3282777" y="4660"/>
                    <a:pt x="3282041" y="4047"/>
                  </a:cubicBezTo>
                  <a:cubicBezTo>
                    <a:pt x="3281306" y="3434"/>
                    <a:pt x="3280202" y="2943"/>
                    <a:pt x="3278730" y="2821"/>
                  </a:cubicBezTo>
                  <a:cubicBezTo>
                    <a:pt x="3278363" y="2821"/>
                    <a:pt x="3277872" y="2821"/>
                    <a:pt x="3277504" y="2821"/>
                  </a:cubicBezTo>
                  <a:cubicBezTo>
                    <a:pt x="3277013" y="2821"/>
                    <a:pt x="3276646" y="2821"/>
                    <a:pt x="3276155" y="2943"/>
                  </a:cubicBezTo>
                  <a:cubicBezTo>
                    <a:pt x="3275665" y="2943"/>
                    <a:pt x="3275174" y="3066"/>
                    <a:pt x="3274683" y="3188"/>
                  </a:cubicBezTo>
                  <a:cubicBezTo>
                    <a:pt x="3274193" y="3188"/>
                    <a:pt x="3273703" y="3434"/>
                    <a:pt x="3273212" y="3556"/>
                  </a:cubicBezTo>
                  <a:moveTo>
                    <a:pt x="1939377" y="396705"/>
                  </a:moveTo>
                  <a:cubicBezTo>
                    <a:pt x="1939377" y="396705"/>
                    <a:pt x="1938641" y="396950"/>
                    <a:pt x="1938273" y="397073"/>
                  </a:cubicBezTo>
                  <a:cubicBezTo>
                    <a:pt x="1937905" y="397195"/>
                    <a:pt x="1937415" y="397441"/>
                    <a:pt x="1937047" y="397563"/>
                  </a:cubicBezTo>
                  <a:cubicBezTo>
                    <a:pt x="1936679" y="397686"/>
                    <a:pt x="1936188" y="397931"/>
                    <a:pt x="1935821" y="398176"/>
                  </a:cubicBezTo>
                  <a:cubicBezTo>
                    <a:pt x="1935330" y="398422"/>
                    <a:pt x="1934962" y="398667"/>
                    <a:pt x="1934472" y="398912"/>
                  </a:cubicBezTo>
                  <a:cubicBezTo>
                    <a:pt x="1932755" y="399893"/>
                    <a:pt x="1931161" y="400997"/>
                    <a:pt x="1929689" y="402223"/>
                  </a:cubicBezTo>
                  <a:cubicBezTo>
                    <a:pt x="1928218" y="403449"/>
                    <a:pt x="1926869" y="404676"/>
                    <a:pt x="1925643" y="406024"/>
                  </a:cubicBezTo>
                  <a:cubicBezTo>
                    <a:pt x="1924416" y="407373"/>
                    <a:pt x="1923558" y="408600"/>
                    <a:pt x="1922822" y="409826"/>
                  </a:cubicBezTo>
                  <a:cubicBezTo>
                    <a:pt x="1922086" y="411052"/>
                    <a:pt x="1921596" y="412279"/>
                    <a:pt x="1921473" y="413260"/>
                  </a:cubicBezTo>
                  <a:cubicBezTo>
                    <a:pt x="1921473" y="413995"/>
                    <a:pt x="1921473" y="414609"/>
                    <a:pt x="1921718" y="415099"/>
                  </a:cubicBezTo>
                  <a:cubicBezTo>
                    <a:pt x="1921963" y="415590"/>
                    <a:pt x="1922331" y="415958"/>
                    <a:pt x="1922945" y="416203"/>
                  </a:cubicBezTo>
                  <a:cubicBezTo>
                    <a:pt x="1923435" y="416448"/>
                    <a:pt x="1924171" y="416571"/>
                    <a:pt x="1925029" y="416571"/>
                  </a:cubicBezTo>
                  <a:cubicBezTo>
                    <a:pt x="1925888" y="416571"/>
                    <a:pt x="1926746" y="416448"/>
                    <a:pt x="1927727" y="416080"/>
                  </a:cubicBezTo>
                  <a:cubicBezTo>
                    <a:pt x="1928095" y="416080"/>
                    <a:pt x="1928463" y="415835"/>
                    <a:pt x="1928831" y="415712"/>
                  </a:cubicBezTo>
                  <a:cubicBezTo>
                    <a:pt x="1929199" y="415590"/>
                    <a:pt x="1929689" y="415344"/>
                    <a:pt x="1930057" y="415222"/>
                  </a:cubicBezTo>
                  <a:cubicBezTo>
                    <a:pt x="1930425" y="415099"/>
                    <a:pt x="1930916" y="414854"/>
                    <a:pt x="1931283" y="414609"/>
                  </a:cubicBezTo>
                  <a:cubicBezTo>
                    <a:pt x="1931774" y="414363"/>
                    <a:pt x="1932142" y="414118"/>
                    <a:pt x="1932632" y="413873"/>
                  </a:cubicBezTo>
                  <a:cubicBezTo>
                    <a:pt x="1934349" y="412892"/>
                    <a:pt x="1935943" y="411788"/>
                    <a:pt x="1937415" y="410562"/>
                  </a:cubicBezTo>
                  <a:cubicBezTo>
                    <a:pt x="1938886" y="409336"/>
                    <a:pt x="1940235" y="408109"/>
                    <a:pt x="1941461" y="406760"/>
                  </a:cubicBezTo>
                  <a:cubicBezTo>
                    <a:pt x="1942688" y="405412"/>
                    <a:pt x="1943669" y="404185"/>
                    <a:pt x="1944282" y="402836"/>
                  </a:cubicBezTo>
                  <a:cubicBezTo>
                    <a:pt x="1945018" y="401610"/>
                    <a:pt x="1945386" y="400384"/>
                    <a:pt x="1945508" y="399403"/>
                  </a:cubicBezTo>
                  <a:cubicBezTo>
                    <a:pt x="1945508" y="398667"/>
                    <a:pt x="1945508" y="398054"/>
                    <a:pt x="1945263" y="397563"/>
                  </a:cubicBezTo>
                  <a:cubicBezTo>
                    <a:pt x="1945018" y="397073"/>
                    <a:pt x="1944527" y="396705"/>
                    <a:pt x="1944037" y="396459"/>
                  </a:cubicBezTo>
                  <a:cubicBezTo>
                    <a:pt x="1943424" y="396214"/>
                    <a:pt x="1942811" y="396092"/>
                    <a:pt x="1941952" y="396092"/>
                  </a:cubicBezTo>
                  <a:cubicBezTo>
                    <a:pt x="1941094" y="396092"/>
                    <a:pt x="1940235" y="396337"/>
                    <a:pt x="1939254" y="396582"/>
                  </a:cubicBezTo>
                  <a:moveTo>
                    <a:pt x="3316010" y="7113"/>
                  </a:moveTo>
                  <a:cubicBezTo>
                    <a:pt x="3314661" y="7480"/>
                    <a:pt x="3313312" y="7971"/>
                    <a:pt x="3311963" y="8707"/>
                  </a:cubicBezTo>
                  <a:cubicBezTo>
                    <a:pt x="3310614" y="9320"/>
                    <a:pt x="3309142" y="10056"/>
                    <a:pt x="3307793" y="10914"/>
                  </a:cubicBezTo>
                  <a:cubicBezTo>
                    <a:pt x="3306444" y="11772"/>
                    <a:pt x="3305096" y="12754"/>
                    <a:pt x="3303747" y="13735"/>
                  </a:cubicBezTo>
                  <a:cubicBezTo>
                    <a:pt x="3302521" y="14716"/>
                    <a:pt x="3301294" y="15819"/>
                    <a:pt x="3300191" y="17046"/>
                  </a:cubicBezTo>
                  <a:cubicBezTo>
                    <a:pt x="3298719" y="18640"/>
                    <a:pt x="3297493" y="20234"/>
                    <a:pt x="3296757" y="21705"/>
                  </a:cubicBezTo>
                  <a:cubicBezTo>
                    <a:pt x="3296021" y="23177"/>
                    <a:pt x="3295531" y="24526"/>
                    <a:pt x="3295531" y="25630"/>
                  </a:cubicBezTo>
                  <a:cubicBezTo>
                    <a:pt x="3295531" y="26733"/>
                    <a:pt x="3295776" y="27714"/>
                    <a:pt x="3296511" y="28450"/>
                  </a:cubicBezTo>
                  <a:cubicBezTo>
                    <a:pt x="3297247" y="29186"/>
                    <a:pt x="3298351" y="29676"/>
                    <a:pt x="3299823" y="29799"/>
                  </a:cubicBezTo>
                  <a:cubicBezTo>
                    <a:pt x="3300191" y="29799"/>
                    <a:pt x="3300681" y="29799"/>
                    <a:pt x="3301171" y="29799"/>
                  </a:cubicBezTo>
                  <a:cubicBezTo>
                    <a:pt x="3301662" y="29799"/>
                    <a:pt x="3302153" y="29799"/>
                    <a:pt x="3302643" y="29799"/>
                  </a:cubicBezTo>
                  <a:cubicBezTo>
                    <a:pt x="3303134" y="29799"/>
                    <a:pt x="3303624" y="29676"/>
                    <a:pt x="3304115" y="29554"/>
                  </a:cubicBezTo>
                  <a:cubicBezTo>
                    <a:pt x="3304605" y="29554"/>
                    <a:pt x="3305218" y="29309"/>
                    <a:pt x="3305709" y="29186"/>
                  </a:cubicBezTo>
                  <a:cubicBezTo>
                    <a:pt x="3307058" y="28818"/>
                    <a:pt x="3308406" y="28327"/>
                    <a:pt x="3309878" y="27592"/>
                  </a:cubicBezTo>
                  <a:cubicBezTo>
                    <a:pt x="3311227" y="26979"/>
                    <a:pt x="3312699" y="26243"/>
                    <a:pt x="3314048" y="25384"/>
                  </a:cubicBezTo>
                  <a:cubicBezTo>
                    <a:pt x="3315396" y="24526"/>
                    <a:pt x="3316746" y="23545"/>
                    <a:pt x="3318094" y="22564"/>
                  </a:cubicBezTo>
                  <a:cubicBezTo>
                    <a:pt x="3319321" y="21583"/>
                    <a:pt x="3320547" y="20479"/>
                    <a:pt x="3321651" y="19253"/>
                  </a:cubicBezTo>
                  <a:cubicBezTo>
                    <a:pt x="3323245" y="17659"/>
                    <a:pt x="3324348" y="16065"/>
                    <a:pt x="3325084" y="14593"/>
                  </a:cubicBezTo>
                  <a:cubicBezTo>
                    <a:pt x="3325820" y="13121"/>
                    <a:pt x="3326311" y="11772"/>
                    <a:pt x="3326311" y="10669"/>
                  </a:cubicBezTo>
                  <a:cubicBezTo>
                    <a:pt x="3326311" y="9565"/>
                    <a:pt x="3326065" y="8584"/>
                    <a:pt x="3325329" y="7848"/>
                  </a:cubicBezTo>
                  <a:cubicBezTo>
                    <a:pt x="3324594" y="7113"/>
                    <a:pt x="3323490" y="6622"/>
                    <a:pt x="3322018" y="6500"/>
                  </a:cubicBezTo>
                  <a:cubicBezTo>
                    <a:pt x="3321651" y="6500"/>
                    <a:pt x="3321160" y="6500"/>
                    <a:pt x="3320669" y="6500"/>
                  </a:cubicBezTo>
                  <a:cubicBezTo>
                    <a:pt x="3320179" y="6500"/>
                    <a:pt x="3319688" y="6500"/>
                    <a:pt x="3319198" y="6500"/>
                  </a:cubicBezTo>
                  <a:cubicBezTo>
                    <a:pt x="3318707" y="6500"/>
                    <a:pt x="3318217" y="6622"/>
                    <a:pt x="3317726" y="6745"/>
                  </a:cubicBezTo>
                  <a:cubicBezTo>
                    <a:pt x="3317236" y="6867"/>
                    <a:pt x="3316623" y="6990"/>
                    <a:pt x="3316132" y="7113"/>
                  </a:cubicBezTo>
                  <a:moveTo>
                    <a:pt x="1891306" y="424542"/>
                  </a:moveTo>
                  <a:cubicBezTo>
                    <a:pt x="1891306" y="424542"/>
                    <a:pt x="1890448" y="424787"/>
                    <a:pt x="1890080" y="424909"/>
                  </a:cubicBezTo>
                  <a:cubicBezTo>
                    <a:pt x="1889712" y="425032"/>
                    <a:pt x="1889222" y="425277"/>
                    <a:pt x="1888854" y="425400"/>
                  </a:cubicBezTo>
                  <a:cubicBezTo>
                    <a:pt x="1888363" y="425645"/>
                    <a:pt x="1887995" y="425768"/>
                    <a:pt x="1887505" y="426013"/>
                  </a:cubicBezTo>
                  <a:cubicBezTo>
                    <a:pt x="1887014" y="426258"/>
                    <a:pt x="1886524" y="426504"/>
                    <a:pt x="1886156" y="426749"/>
                  </a:cubicBezTo>
                  <a:cubicBezTo>
                    <a:pt x="1884439" y="427730"/>
                    <a:pt x="1882845" y="428833"/>
                    <a:pt x="1881373" y="430060"/>
                  </a:cubicBezTo>
                  <a:cubicBezTo>
                    <a:pt x="1879902" y="431286"/>
                    <a:pt x="1878553" y="432512"/>
                    <a:pt x="1877449" y="433861"/>
                  </a:cubicBezTo>
                  <a:cubicBezTo>
                    <a:pt x="1876346" y="435210"/>
                    <a:pt x="1875365" y="436437"/>
                    <a:pt x="1874751" y="437663"/>
                  </a:cubicBezTo>
                  <a:cubicBezTo>
                    <a:pt x="1874138" y="438889"/>
                    <a:pt x="1873648" y="440116"/>
                    <a:pt x="1873648" y="441096"/>
                  </a:cubicBezTo>
                  <a:cubicBezTo>
                    <a:pt x="1873648" y="441832"/>
                    <a:pt x="1873648" y="442445"/>
                    <a:pt x="1874016" y="442813"/>
                  </a:cubicBezTo>
                  <a:cubicBezTo>
                    <a:pt x="1874383" y="443181"/>
                    <a:pt x="1874751" y="443672"/>
                    <a:pt x="1875242" y="443794"/>
                  </a:cubicBezTo>
                  <a:cubicBezTo>
                    <a:pt x="1875733" y="444040"/>
                    <a:pt x="1876468" y="444162"/>
                    <a:pt x="1877204" y="444040"/>
                  </a:cubicBezTo>
                  <a:cubicBezTo>
                    <a:pt x="1877940" y="443917"/>
                    <a:pt x="1878798" y="443917"/>
                    <a:pt x="1879779" y="443549"/>
                  </a:cubicBezTo>
                  <a:cubicBezTo>
                    <a:pt x="1880147" y="443549"/>
                    <a:pt x="1880638" y="443304"/>
                    <a:pt x="1881005" y="443181"/>
                  </a:cubicBezTo>
                  <a:cubicBezTo>
                    <a:pt x="1881373" y="443058"/>
                    <a:pt x="1881864" y="442813"/>
                    <a:pt x="1882355" y="442691"/>
                  </a:cubicBezTo>
                  <a:cubicBezTo>
                    <a:pt x="1882845" y="442445"/>
                    <a:pt x="1883213" y="442323"/>
                    <a:pt x="1883703" y="442077"/>
                  </a:cubicBezTo>
                  <a:cubicBezTo>
                    <a:pt x="1884194" y="441832"/>
                    <a:pt x="1884685" y="441587"/>
                    <a:pt x="1885052" y="441342"/>
                  </a:cubicBezTo>
                  <a:cubicBezTo>
                    <a:pt x="1886769" y="440361"/>
                    <a:pt x="1888363" y="439257"/>
                    <a:pt x="1889835" y="438031"/>
                  </a:cubicBezTo>
                  <a:cubicBezTo>
                    <a:pt x="1891306" y="436804"/>
                    <a:pt x="1892655" y="435456"/>
                    <a:pt x="1893759" y="434229"/>
                  </a:cubicBezTo>
                  <a:cubicBezTo>
                    <a:pt x="1894863" y="433003"/>
                    <a:pt x="1895843" y="431654"/>
                    <a:pt x="1896580" y="430428"/>
                  </a:cubicBezTo>
                  <a:cubicBezTo>
                    <a:pt x="1897315" y="429201"/>
                    <a:pt x="1897683" y="427975"/>
                    <a:pt x="1897806" y="426994"/>
                  </a:cubicBezTo>
                  <a:cubicBezTo>
                    <a:pt x="1897806" y="426258"/>
                    <a:pt x="1897806" y="425645"/>
                    <a:pt x="1897438" y="425277"/>
                  </a:cubicBezTo>
                  <a:cubicBezTo>
                    <a:pt x="1897193" y="424787"/>
                    <a:pt x="1896702" y="424419"/>
                    <a:pt x="1896211" y="424296"/>
                  </a:cubicBezTo>
                  <a:cubicBezTo>
                    <a:pt x="1895721" y="424051"/>
                    <a:pt x="1894985" y="424051"/>
                    <a:pt x="1894250" y="424051"/>
                  </a:cubicBezTo>
                  <a:cubicBezTo>
                    <a:pt x="1893514" y="424051"/>
                    <a:pt x="1892533" y="424296"/>
                    <a:pt x="1891674" y="424542"/>
                  </a:cubicBezTo>
                  <a:moveTo>
                    <a:pt x="3357949" y="12140"/>
                  </a:moveTo>
                  <a:cubicBezTo>
                    <a:pt x="3356600" y="12508"/>
                    <a:pt x="3355251" y="12999"/>
                    <a:pt x="3353902" y="13612"/>
                  </a:cubicBezTo>
                  <a:cubicBezTo>
                    <a:pt x="3352553" y="14225"/>
                    <a:pt x="3351204" y="14961"/>
                    <a:pt x="3349855" y="15819"/>
                  </a:cubicBezTo>
                  <a:cubicBezTo>
                    <a:pt x="3348506" y="16678"/>
                    <a:pt x="3347157" y="17536"/>
                    <a:pt x="3345931" y="18517"/>
                  </a:cubicBezTo>
                  <a:cubicBezTo>
                    <a:pt x="3344705" y="19498"/>
                    <a:pt x="3343479" y="20602"/>
                    <a:pt x="3342375" y="21705"/>
                  </a:cubicBezTo>
                  <a:cubicBezTo>
                    <a:pt x="3340781" y="23300"/>
                    <a:pt x="3339554" y="24894"/>
                    <a:pt x="3338696" y="26365"/>
                  </a:cubicBezTo>
                  <a:cubicBezTo>
                    <a:pt x="3337838" y="27837"/>
                    <a:pt x="3337347" y="29186"/>
                    <a:pt x="3337224" y="30412"/>
                  </a:cubicBezTo>
                  <a:cubicBezTo>
                    <a:pt x="3337102" y="31638"/>
                    <a:pt x="3337347" y="32619"/>
                    <a:pt x="3338083" y="33355"/>
                  </a:cubicBezTo>
                  <a:cubicBezTo>
                    <a:pt x="3338819" y="34091"/>
                    <a:pt x="3339799" y="34704"/>
                    <a:pt x="3341149" y="34949"/>
                  </a:cubicBezTo>
                  <a:cubicBezTo>
                    <a:pt x="3341639" y="34949"/>
                    <a:pt x="3342007" y="34949"/>
                    <a:pt x="3342497" y="34949"/>
                  </a:cubicBezTo>
                  <a:cubicBezTo>
                    <a:pt x="3342988" y="34949"/>
                    <a:pt x="3343479" y="34949"/>
                    <a:pt x="3343969" y="34949"/>
                  </a:cubicBezTo>
                  <a:cubicBezTo>
                    <a:pt x="3344459" y="34949"/>
                    <a:pt x="3345073" y="34827"/>
                    <a:pt x="3345563" y="34704"/>
                  </a:cubicBezTo>
                  <a:cubicBezTo>
                    <a:pt x="3346176" y="34704"/>
                    <a:pt x="3346667" y="34459"/>
                    <a:pt x="3347280" y="34336"/>
                  </a:cubicBezTo>
                  <a:cubicBezTo>
                    <a:pt x="3348629" y="33968"/>
                    <a:pt x="3349978" y="33478"/>
                    <a:pt x="3351327" y="32865"/>
                  </a:cubicBezTo>
                  <a:cubicBezTo>
                    <a:pt x="3352676" y="32251"/>
                    <a:pt x="3354024" y="31516"/>
                    <a:pt x="3355496" y="30657"/>
                  </a:cubicBezTo>
                  <a:cubicBezTo>
                    <a:pt x="3356968" y="29799"/>
                    <a:pt x="3358194" y="28940"/>
                    <a:pt x="3359420" y="27960"/>
                  </a:cubicBezTo>
                  <a:cubicBezTo>
                    <a:pt x="3360647" y="26979"/>
                    <a:pt x="3361873" y="25875"/>
                    <a:pt x="3362976" y="24771"/>
                  </a:cubicBezTo>
                  <a:cubicBezTo>
                    <a:pt x="3364571" y="23177"/>
                    <a:pt x="3365797" y="21583"/>
                    <a:pt x="3366655" y="20111"/>
                  </a:cubicBezTo>
                  <a:cubicBezTo>
                    <a:pt x="3367514" y="18640"/>
                    <a:pt x="3368004" y="17291"/>
                    <a:pt x="3368127" y="16065"/>
                  </a:cubicBezTo>
                  <a:cubicBezTo>
                    <a:pt x="3368249" y="14838"/>
                    <a:pt x="3367882" y="13857"/>
                    <a:pt x="3367269" y="13121"/>
                  </a:cubicBezTo>
                  <a:cubicBezTo>
                    <a:pt x="3366655" y="12386"/>
                    <a:pt x="3365552" y="11895"/>
                    <a:pt x="3364080" y="11650"/>
                  </a:cubicBezTo>
                  <a:cubicBezTo>
                    <a:pt x="3363589" y="11650"/>
                    <a:pt x="3363222" y="11650"/>
                    <a:pt x="3362731" y="11650"/>
                  </a:cubicBezTo>
                  <a:cubicBezTo>
                    <a:pt x="3362241" y="11650"/>
                    <a:pt x="3361750" y="11650"/>
                    <a:pt x="3361260" y="11650"/>
                  </a:cubicBezTo>
                  <a:cubicBezTo>
                    <a:pt x="3360769" y="11650"/>
                    <a:pt x="3360156" y="11772"/>
                    <a:pt x="3359666" y="11895"/>
                  </a:cubicBezTo>
                  <a:cubicBezTo>
                    <a:pt x="3359175" y="12018"/>
                    <a:pt x="3358562" y="12140"/>
                    <a:pt x="3357949" y="12263"/>
                  </a:cubicBezTo>
                  <a:moveTo>
                    <a:pt x="1843604" y="453114"/>
                  </a:moveTo>
                  <a:cubicBezTo>
                    <a:pt x="1843604" y="453114"/>
                    <a:pt x="1842745" y="453359"/>
                    <a:pt x="1842255" y="453605"/>
                  </a:cubicBezTo>
                  <a:cubicBezTo>
                    <a:pt x="1841764" y="453727"/>
                    <a:pt x="1841397" y="453972"/>
                    <a:pt x="1840906" y="454218"/>
                  </a:cubicBezTo>
                  <a:cubicBezTo>
                    <a:pt x="1840415" y="454463"/>
                    <a:pt x="1839925" y="454708"/>
                    <a:pt x="1839434" y="454954"/>
                  </a:cubicBezTo>
                  <a:cubicBezTo>
                    <a:pt x="1838944" y="455199"/>
                    <a:pt x="1838453" y="455567"/>
                    <a:pt x="1837963" y="455812"/>
                  </a:cubicBezTo>
                  <a:cubicBezTo>
                    <a:pt x="1836369" y="456793"/>
                    <a:pt x="1834774" y="457897"/>
                    <a:pt x="1833303" y="459123"/>
                  </a:cubicBezTo>
                  <a:cubicBezTo>
                    <a:pt x="1831831" y="460349"/>
                    <a:pt x="1830605" y="461698"/>
                    <a:pt x="1829502" y="462924"/>
                  </a:cubicBezTo>
                  <a:cubicBezTo>
                    <a:pt x="1828398" y="464273"/>
                    <a:pt x="1827539" y="465500"/>
                    <a:pt x="1826926" y="466726"/>
                  </a:cubicBezTo>
                  <a:cubicBezTo>
                    <a:pt x="1826313" y="467952"/>
                    <a:pt x="1825945" y="469056"/>
                    <a:pt x="1825945" y="470037"/>
                  </a:cubicBezTo>
                  <a:cubicBezTo>
                    <a:pt x="1825945" y="470773"/>
                    <a:pt x="1825945" y="471263"/>
                    <a:pt x="1826313" y="471754"/>
                  </a:cubicBezTo>
                  <a:cubicBezTo>
                    <a:pt x="1826558" y="472244"/>
                    <a:pt x="1827049" y="472490"/>
                    <a:pt x="1827539" y="472735"/>
                  </a:cubicBezTo>
                  <a:cubicBezTo>
                    <a:pt x="1828030" y="472980"/>
                    <a:pt x="1828765" y="472980"/>
                    <a:pt x="1829502" y="472980"/>
                  </a:cubicBezTo>
                  <a:cubicBezTo>
                    <a:pt x="1830237" y="472980"/>
                    <a:pt x="1831095" y="472857"/>
                    <a:pt x="1832077" y="472490"/>
                  </a:cubicBezTo>
                  <a:cubicBezTo>
                    <a:pt x="1832445" y="472490"/>
                    <a:pt x="1832935" y="472244"/>
                    <a:pt x="1833425" y="471999"/>
                  </a:cubicBezTo>
                  <a:cubicBezTo>
                    <a:pt x="1833916" y="471876"/>
                    <a:pt x="1834284" y="471631"/>
                    <a:pt x="1834774" y="471386"/>
                  </a:cubicBezTo>
                  <a:cubicBezTo>
                    <a:pt x="1835265" y="471141"/>
                    <a:pt x="1835755" y="470895"/>
                    <a:pt x="1836246" y="470650"/>
                  </a:cubicBezTo>
                  <a:cubicBezTo>
                    <a:pt x="1836737" y="470405"/>
                    <a:pt x="1837227" y="470160"/>
                    <a:pt x="1837717" y="469792"/>
                  </a:cubicBezTo>
                  <a:cubicBezTo>
                    <a:pt x="1839434" y="468811"/>
                    <a:pt x="1840906" y="467584"/>
                    <a:pt x="1842377" y="466358"/>
                  </a:cubicBezTo>
                  <a:cubicBezTo>
                    <a:pt x="1843849" y="465132"/>
                    <a:pt x="1845075" y="463783"/>
                    <a:pt x="1846302" y="462556"/>
                  </a:cubicBezTo>
                  <a:cubicBezTo>
                    <a:pt x="1847405" y="461208"/>
                    <a:pt x="1848264" y="459981"/>
                    <a:pt x="1848999" y="458755"/>
                  </a:cubicBezTo>
                  <a:cubicBezTo>
                    <a:pt x="1849612" y="457529"/>
                    <a:pt x="1849980" y="456425"/>
                    <a:pt x="1850103" y="455444"/>
                  </a:cubicBezTo>
                  <a:cubicBezTo>
                    <a:pt x="1850103" y="454831"/>
                    <a:pt x="1849980" y="454218"/>
                    <a:pt x="1849735" y="453850"/>
                  </a:cubicBezTo>
                  <a:cubicBezTo>
                    <a:pt x="1849490" y="453359"/>
                    <a:pt x="1848999" y="453114"/>
                    <a:pt x="1848509" y="452869"/>
                  </a:cubicBezTo>
                  <a:cubicBezTo>
                    <a:pt x="1848018" y="452624"/>
                    <a:pt x="1847283" y="452624"/>
                    <a:pt x="1846547" y="452624"/>
                  </a:cubicBezTo>
                  <a:cubicBezTo>
                    <a:pt x="1845811" y="452624"/>
                    <a:pt x="1844953" y="452746"/>
                    <a:pt x="1843972" y="453114"/>
                  </a:cubicBezTo>
                  <a:moveTo>
                    <a:pt x="3399152" y="18640"/>
                  </a:moveTo>
                  <a:cubicBezTo>
                    <a:pt x="3397926" y="19008"/>
                    <a:pt x="3396577" y="19498"/>
                    <a:pt x="3395228" y="20111"/>
                  </a:cubicBezTo>
                  <a:cubicBezTo>
                    <a:pt x="3393879" y="20724"/>
                    <a:pt x="3392530" y="21460"/>
                    <a:pt x="3391181" y="22196"/>
                  </a:cubicBezTo>
                  <a:cubicBezTo>
                    <a:pt x="3389832" y="22932"/>
                    <a:pt x="3388606" y="23913"/>
                    <a:pt x="3387257" y="24771"/>
                  </a:cubicBezTo>
                  <a:cubicBezTo>
                    <a:pt x="3386031" y="25752"/>
                    <a:pt x="3384804" y="26733"/>
                    <a:pt x="3383701" y="27837"/>
                  </a:cubicBezTo>
                  <a:cubicBezTo>
                    <a:pt x="3382107" y="29431"/>
                    <a:pt x="3380758" y="31025"/>
                    <a:pt x="3379899" y="32497"/>
                  </a:cubicBezTo>
                  <a:cubicBezTo>
                    <a:pt x="3379041" y="33968"/>
                    <a:pt x="3378428" y="35440"/>
                    <a:pt x="3378305" y="36666"/>
                  </a:cubicBezTo>
                  <a:cubicBezTo>
                    <a:pt x="3378182" y="37892"/>
                    <a:pt x="3378305" y="38996"/>
                    <a:pt x="3378918" y="39732"/>
                  </a:cubicBezTo>
                  <a:cubicBezTo>
                    <a:pt x="3379531" y="40590"/>
                    <a:pt x="3380512" y="41081"/>
                    <a:pt x="3381861" y="41449"/>
                  </a:cubicBezTo>
                  <a:cubicBezTo>
                    <a:pt x="3382352" y="41449"/>
                    <a:pt x="3382842" y="41571"/>
                    <a:pt x="3383333" y="41571"/>
                  </a:cubicBezTo>
                  <a:cubicBezTo>
                    <a:pt x="3383824" y="41571"/>
                    <a:pt x="3384437" y="41571"/>
                    <a:pt x="3384927" y="41571"/>
                  </a:cubicBezTo>
                  <a:cubicBezTo>
                    <a:pt x="3385540" y="41571"/>
                    <a:pt x="3386031" y="41449"/>
                    <a:pt x="3386644" y="41326"/>
                  </a:cubicBezTo>
                  <a:cubicBezTo>
                    <a:pt x="3387257" y="41326"/>
                    <a:pt x="3387870" y="41081"/>
                    <a:pt x="3388483" y="40835"/>
                  </a:cubicBezTo>
                  <a:cubicBezTo>
                    <a:pt x="3389710" y="40468"/>
                    <a:pt x="3391059" y="39977"/>
                    <a:pt x="3392407" y="39364"/>
                  </a:cubicBezTo>
                  <a:cubicBezTo>
                    <a:pt x="3393756" y="38751"/>
                    <a:pt x="3395105" y="38138"/>
                    <a:pt x="3396454" y="37279"/>
                  </a:cubicBezTo>
                  <a:cubicBezTo>
                    <a:pt x="3397803" y="36544"/>
                    <a:pt x="3399029" y="35563"/>
                    <a:pt x="3400378" y="34704"/>
                  </a:cubicBezTo>
                  <a:cubicBezTo>
                    <a:pt x="3401605" y="33723"/>
                    <a:pt x="3402831" y="32742"/>
                    <a:pt x="3403935" y="31638"/>
                  </a:cubicBezTo>
                  <a:cubicBezTo>
                    <a:pt x="3405529" y="30044"/>
                    <a:pt x="3406877" y="28450"/>
                    <a:pt x="3407736" y="26856"/>
                  </a:cubicBezTo>
                  <a:cubicBezTo>
                    <a:pt x="3408594" y="25384"/>
                    <a:pt x="3409207" y="23913"/>
                    <a:pt x="3409330" y="22686"/>
                  </a:cubicBezTo>
                  <a:cubicBezTo>
                    <a:pt x="3409453" y="21460"/>
                    <a:pt x="3409330" y="20356"/>
                    <a:pt x="3408594" y="19621"/>
                  </a:cubicBezTo>
                  <a:cubicBezTo>
                    <a:pt x="3407981" y="18762"/>
                    <a:pt x="3407000" y="18272"/>
                    <a:pt x="3405529" y="18026"/>
                  </a:cubicBezTo>
                  <a:lnTo>
                    <a:pt x="3405529" y="18026"/>
                  </a:lnTo>
                  <a:cubicBezTo>
                    <a:pt x="3405529" y="18026"/>
                    <a:pt x="3404548" y="17781"/>
                    <a:pt x="3404057" y="17781"/>
                  </a:cubicBezTo>
                  <a:cubicBezTo>
                    <a:pt x="3403567" y="17781"/>
                    <a:pt x="3402954" y="17781"/>
                    <a:pt x="3402463" y="17781"/>
                  </a:cubicBezTo>
                  <a:cubicBezTo>
                    <a:pt x="3401850" y="17781"/>
                    <a:pt x="3401359" y="17904"/>
                    <a:pt x="3400746" y="18026"/>
                  </a:cubicBezTo>
                  <a:cubicBezTo>
                    <a:pt x="3400133" y="18026"/>
                    <a:pt x="3399520" y="18272"/>
                    <a:pt x="3398907" y="18517"/>
                  </a:cubicBezTo>
                  <a:moveTo>
                    <a:pt x="1795901" y="482422"/>
                  </a:moveTo>
                  <a:cubicBezTo>
                    <a:pt x="1795901" y="482422"/>
                    <a:pt x="1795042" y="482668"/>
                    <a:pt x="1794552" y="482913"/>
                  </a:cubicBezTo>
                  <a:cubicBezTo>
                    <a:pt x="1794062" y="483158"/>
                    <a:pt x="1793571" y="483281"/>
                    <a:pt x="1793081" y="483526"/>
                  </a:cubicBezTo>
                  <a:cubicBezTo>
                    <a:pt x="1792590" y="483771"/>
                    <a:pt x="1792099" y="484017"/>
                    <a:pt x="1791486" y="484262"/>
                  </a:cubicBezTo>
                  <a:cubicBezTo>
                    <a:pt x="1790873" y="484507"/>
                    <a:pt x="1790383" y="484875"/>
                    <a:pt x="1789892" y="485243"/>
                  </a:cubicBezTo>
                  <a:cubicBezTo>
                    <a:pt x="1788298" y="486224"/>
                    <a:pt x="1786704" y="487450"/>
                    <a:pt x="1785232" y="488676"/>
                  </a:cubicBezTo>
                  <a:cubicBezTo>
                    <a:pt x="1783761" y="489903"/>
                    <a:pt x="1782534" y="491252"/>
                    <a:pt x="1781431" y="492478"/>
                  </a:cubicBezTo>
                  <a:cubicBezTo>
                    <a:pt x="1780327" y="493827"/>
                    <a:pt x="1779469" y="495053"/>
                    <a:pt x="1778856" y="496279"/>
                  </a:cubicBezTo>
                  <a:cubicBezTo>
                    <a:pt x="1778242" y="497506"/>
                    <a:pt x="1777874" y="498609"/>
                    <a:pt x="1777874" y="499590"/>
                  </a:cubicBezTo>
                  <a:cubicBezTo>
                    <a:pt x="1777874" y="500204"/>
                    <a:pt x="1777997" y="500694"/>
                    <a:pt x="1778365" y="501185"/>
                  </a:cubicBezTo>
                  <a:cubicBezTo>
                    <a:pt x="1778733" y="501675"/>
                    <a:pt x="1779101" y="501920"/>
                    <a:pt x="1779591" y="502043"/>
                  </a:cubicBezTo>
                  <a:cubicBezTo>
                    <a:pt x="1780082" y="502288"/>
                    <a:pt x="1780818" y="502288"/>
                    <a:pt x="1781431" y="502288"/>
                  </a:cubicBezTo>
                  <a:cubicBezTo>
                    <a:pt x="1782167" y="502288"/>
                    <a:pt x="1783025" y="502166"/>
                    <a:pt x="1783884" y="501798"/>
                  </a:cubicBezTo>
                  <a:cubicBezTo>
                    <a:pt x="1784374" y="501675"/>
                    <a:pt x="1784742" y="501553"/>
                    <a:pt x="1785232" y="501307"/>
                  </a:cubicBezTo>
                  <a:cubicBezTo>
                    <a:pt x="1785723" y="501062"/>
                    <a:pt x="1786214" y="500939"/>
                    <a:pt x="1786704" y="500694"/>
                  </a:cubicBezTo>
                  <a:cubicBezTo>
                    <a:pt x="1787194" y="500449"/>
                    <a:pt x="1787685" y="500204"/>
                    <a:pt x="1788298" y="499958"/>
                  </a:cubicBezTo>
                  <a:cubicBezTo>
                    <a:pt x="1788789" y="499713"/>
                    <a:pt x="1789402" y="499345"/>
                    <a:pt x="1789892" y="498977"/>
                  </a:cubicBezTo>
                  <a:cubicBezTo>
                    <a:pt x="1791486" y="497996"/>
                    <a:pt x="1793081" y="496770"/>
                    <a:pt x="1794552" y="495544"/>
                  </a:cubicBezTo>
                  <a:cubicBezTo>
                    <a:pt x="1796024" y="494317"/>
                    <a:pt x="1797250" y="492969"/>
                    <a:pt x="1798354" y="491742"/>
                  </a:cubicBezTo>
                  <a:cubicBezTo>
                    <a:pt x="1799457" y="490393"/>
                    <a:pt x="1800316" y="489167"/>
                    <a:pt x="1800929" y="487941"/>
                  </a:cubicBezTo>
                  <a:cubicBezTo>
                    <a:pt x="1801542" y="486714"/>
                    <a:pt x="1801787" y="485611"/>
                    <a:pt x="1801787" y="484630"/>
                  </a:cubicBezTo>
                  <a:cubicBezTo>
                    <a:pt x="1801787" y="484017"/>
                    <a:pt x="1801665" y="483526"/>
                    <a:pt x="1801297" y="483036"/>
                  </a:cubicBezTo>
                  <a:cubicBezTo>
                    <a:pt x="1801052" y="482668"/>
                    <a:pt x="1800561" y="482300"/>
                    <a:pt x="1800070" y="482177"/>
                  </a:cubicBezTo>
                  <a:cubicBezTo>
                    <a:pt x="1799580" y="481932"/>
                    <a:pt x="1798967" y="481932"/>
                    <a:pt x="1798231" y="481932"/>
                  </a:cubicBezTo>
                  <a:cubicBezTo>
                    <a:pt x="1797495" y="481932"/>
                    <a:pt x="1796637" y="482177"/>
                    <a:pt x="1795779" y="482422"/>
                  </a:cubicBezTo>
                  <a:moveTo>
                    <a:pt x="3439374" y="26733"/>
                  </a:moveTo>
                  <a:cubicBezTo>
                    <a:pt x="3438148" y="27101"/>
                    <a:pt x="3436799" y="27592"/>
                    <a:pt x="3435450" y="28205"/>
                  </a:cubicBezTo>
                  <a:cubicBezTo>
                    <a:pt x="3434101" y="28818"/>
                    <a:pt x="3432752" y="29431"/>
                    <a:pt x="3431526" y="30167"/>
                  </a:cubicBezTo>
                  <a:cubicBezTo>
                    <a:pt x="3430300" y="30903"/>
                    <a:pt x="3428951" y="31761"/>
                    <a:pt x="3427725" y="32742"/>
                  </a:cubicBezTo>
                  <a:cubicBezTo>
                    <a:pt x="3426498" y="33723"/>
                    <a:pt x="3425272" y="34704"/>
                    <a:pt x="3424168" y="35685"/>
                  </a:cubicBezTo>
                  <a:cubicBezTo>
                    <a:pt x="3422452" y="37279"/>
                    <a:pt x="3421102" y="38874"/>
                    <a:pt x="3420244" y="40345"/>
                  </a:cubicBezTo>
                  <a:cubicBezTo>
                    <a:pt x="3419263" y="41817"/>
                    <a:pt x="3418650" y="43288"/>
                    <a:pt x="3418527" y="44514"/>
                  </a:cubicBezTo>
                  <a:cubicBezTo>
                    <a:pt x="3418282" y="45741"/>
                    <a:pt x="3418527" y="46844"/>
                    <a:pt x="3419018" y="47703"/>
                  </a:cubicBezTo>
                  <a:cubicBezTo>
                    <a:pt x="3419508" y="48561"/>
                    <a:pt x="3420489" y="49174"/>
                    <a:pt x="3421838" y="49542"/>
                  </a:cubicBezTo>
                  <a:cubicBezTo>
                    <a:pt x="3422329" y="49542"/>
                    <a:pt x="3422819" y="49665"/>
                    <a:pt x="3423310" y="49788"/>
                  </a:cubicBezTo>
                  <a:cubicBezTo>
                    <a:pt x="3423800" y="49788"/>
                    <a:pt x="3424414" y="49788"/>
                    <a:pt x="3425027" y="49788"/>
                  </a:cubicBezTo>
                  <a:cubicBezTo>
                    <a:pt x="3425640" y="49788"/>
                    <a:pt x="3426253" y="49665"/>
                    <a:pt x="3426866" y="49542"/>
                  </a:cubicBezTo>
                  <a:cubicBezTo>
                    <a:pt x="3427479" y="49542"/>
                    <a:pt x="3428092" y="49297"/>
                    <a:pt x="3428828" y="49052"/>
                  </a:cubicBezTo>
                  <a:cubicBezTo>
                    <a:pt x="3430055" y="48684"/>
                    <a:pt x="3431403" y="48193"/>
                    <a:pt x="3432752" y="47703"/>
                  </a:cubicBezTo>
                  <a:cubicBezTo>
                    <a:pt x="3434101" y="47090"/>
                    <a:pt x="3435450" y="46476"/>
                    <a:pt x="3436677" y="45741"/>
                  </a:cubicBezTo>
                  <a:cubicBezTo>
                    <a:pt x="3437903" y="45005"/>
                    <a:pt x="3439252" y="44147"/>
                    <a:pt x="3440478" y="43165"/>
                  </a:cubicBezTo>
                  <a:cubicBezTo>
                    <a:pt x="3441704" y="42184"/>
                    <a:pt x="3442930" y="41203"/>
                    <a:pt x="3444034" y="40222"/>
                  </a:cubicBezTo>
                  <a:cubicBezTo>
                    <a:pt x="3445751" y="38628"/>
                    <a:pt x="3447100" y="37034"/>
                    <a:pt x="3448081" y="35440"/>
                  </a:cubicBezTo>
                  <a:cubicBezTo>
                    <a:pt x="3449062" y="33968"/>
                    <a:pt x="3449675" y="32497"/>
                    <a:pt x="3449920" y="31270"/>
                  </a:cubicBezTo>
                  <a:cubicBezTo>
                    <a:pt x="3450165" y="30044"/>
                    <a:pt x="3449920" y="28940"/>
                    <a:pt x="3449430" y="27960"/>
                  </a:cubicBezTo>
                  <a:cubicBezTo>
                    <a:pt x="3448817" y="27101"/>
                    <a:pt x="3447958" y="26488"/>
                    <a:pt x="3446610" y="26120"/>
                  </a:cubicBezTo>
                  <a:cubicBezTo>
                    <a:pt x="3446119" y="26120"/>
                    <a:pt x="3445628" y="25997"/>
                    <a:pt x="3445015" y="25875"/>
                  </a:cubicBezTo>
                  <a:cubicBezTo>
                    <a:pt x="3444525" y="25875"/>
                    <a:pt x="3443912" y="25875"/>
                    <a:pt x="3443298" y="25875"/>
                  </a:cubicBezTo>
                  <a:cubicBezTo>
                    <a:pt x="3442685" y="25875"/>
                    <a:pt x="3442072" y="25997"/>
                    <a:pt x="3441459" y="26120"/>
                  </a:cubicBezTo>
                  <a:cubicBezTo>
                    <a:pt x="3440846" y="26243"/>
                    <a:pt x="3440110" y="26365"/>
                    <a:pt x="3439497" y="26611"/>
                  </a:cubicBezTo>
                  <a:moveTo>
                    <a:pt x="1748566" y="512467"/>
                  </a:moveTo>
                  <a:cubicBezTo>
                    <a:pt x="1748566" y="512467"/>
                    <a:pt x="1747585" y="512712"/>
                    <a:pt x="1747095" y="512957"/>
                  </a:cubicBezTo>
                  <a:cubicBezTo>
                    <a:pt x="1746604" y="513202"/>
                    <a:pt x="1746114" y="513325"/>
                    <a:pt x="1745501" y="513570"/>
                  </a:cubicBezTo>
                  <a:cubicBezTo>
                    <a:pt x="1744887" y="513815"/>
                    <a:pt x="1744397" y="514061"/>
                    <a:pt x="1743906" y="514429"/>
                  </a:cubicBezTo>
                  <a:cubicBezTo>
                    <a:pt x="1743293" y="514797"/>
                    <a:pt x="1742803" y="515042"/>
                    <a:pt x="1742189" y="515410"/>
                  </a:cubicBezTo>
                  <a:cubicBezTo>
                    <a:pt x="1740596" y="516513"/>
                    <a:pt x="1739001" y="517617"/>
                    <a:pt x="1737530" y="518843"/>
                  </a:cubicBezTo>
                  <a:cubicBezTo>
                    <a:pt x="1736181" y="520069"/>
                    <a:pt x="1734832" y="521418"/>
                    <a:pt x="1733851" y="522645"/>
                  </a:cubicBezTo>
                  <a:cubicBezTo>
                    <a:pt x="1732870" y="523871"/>
                    <a:pt x="1732011" y="525220"/>
                    <a:pt x="1731398" y="526446"/>
                  </a:cubicBezTo>
                  <a:cubicBezTo>
                    <a:pt x="1730785" y="527673"/>
                    <a:pt x="1730540" y="528776"/>
                    <a:pt x="1730540" y="529635"/>
                  </a:cubicBezTo>
                  <a:cubicBezTo>
                    <a:pt x="1730540" y="530248"/>
                    <a:pt x="1730785" y="530738"/>
                    <a:pt x="1731030" y="531106"/>
                  </a:cubicBezTo>
                  <a:cubicBezTo>
                    <a:pt x="1731276" y="531474"/>
                    <a:pt x="1731766" y="531719"/>
                    <a:pt x="1732256" y="531965"/>
                  </a:cubicBezTo>
                  <a:cubicBezTo>
                    <a:pt x="1732747" y="532087"/>
                    <a:pt x="1733360" y="532210"/>
                    <a:pt x="1734096" y="532210"/>
                  </a:cubicBezTo>
                  <a:cubicBezTo>
                    <a:pt x="1734832" y="532210"/>
                    <a:pt x="1735568" y="532087"/>
                    <a:pt x="1736426" y="531842"/>
                  </a:cubicBezTo>
                  <a:cubicBezTo>
                    <a:pt x="1736916" y="531719"/>
                    <a:pt x="1737407" y="531597"/>
                    <a:pt x="1737898" y="531351"/>
                  </a:cubicBezTo>
                  <a:cubicBezTo>
                    <a:pt x="1738388" y="531106"/>
                    <a:pt x="1738879" y="530983"/>
                    <a:pt x="1739492" y="530738"/>
                  </a:cubicBezTo>
                  <a:cubicBezTo>
                    <a:pt x="1739982" y="530493"/>
                    <a:pt x="1740596" y="530248"/>
                    <a:pt x="1741086" y="529880"/>
                  </a:cubicBezTo>
                  <a:cubicBezTo>
                    <a:pt x="1741699" y="529512"/>
                    <a:pt x="1742189" y="529267"/>
                    <a:pt x="1742803" y="528899"/>
                  </a:cubicBezTo>
                  <a:cubicBezTo>
                    <a:pt x="1744397" y="527795"/>
                    <a:pt x="1745991" y="526692"/>
                    <a:pt x="1747340" y="525465"/>
                  </a:cubicBezTo>
                  <a:cubicBezTo>
                    <a:pt x="1748689" y="524239"/>
                    <a:pt x="1750038" y="522890"/>
                    <a:pt x="1751019" y="521664"/>
                  </a:cubicBezTo>
                  <a:cubicBezTo>
                    <a:pt x="1752000" y="520315"/>
                    <a:pt x="1752858" y="519088"/>
                    <a:pt x="1753471" y="517862"/>
                  </a:cubicBezTo>
                  <a:cubicBezTo>
                    <a:pt x="1753962" y="516636"/>
                    <a:pt x="1754330" y="515532"/>
                    <a:pt x="1754207" y="514674"/>
                  </a:cubicBezTo>
                  <a:cubicBezTo>
                    <a:pt x="1754207" y="514061"/>
                    <a:pt x="1753962" y="513570"/>
                    <a:pt x="1753717" y="513202"/>
                  </a:cubicBezTo>
                  <a:cubicBezTo>
                    <a:pt x="1753471" y="512834"/>
                    <a:pt x="1752981" y="512589"/>
                    <a:pt x="1752491" y="512344"/>
                  </a:cubicBezTo>
                  <a:cubicBezTo>
                    <a:pt x="1752000" y="512221"/>
                    <a:pt x="1751387" y="512099"/>
                    <a:pt x="1750651" y="512099"/>
                  </a:cubicBezTo>
                  <a:cubicBezTo>
                    <a:pt x="1749915" y="512099"/>
                    <a:pt x="1749179" y="512221"/>
                    <a:pt x="1748321" y="512467"/>
                  </a:cubicBezTo>
                  <a:moveTo>
                    <a:pt x="3478616" y="36421"/>
                  </a:moveTo>
                  <a:cubicBezTo>
                    <a:pt x="3477389" y="36789"/>
                    <a:pt x="3476163" y="37279"/>
                    <a:pt x="3474814" y="37770"/>
                  </a:cubicBezTo>
                  <a:cubicBezTo>
                    <a:pt x="3473588" y="38383"/>
                    <a:pt x="3472239" y="38996"/>
                    <a:pt x="3471013" y="39732"/>
                  </a:cubicBezTo>
                  <a:cubicBezTo>
                    <a:pt x="3469786" y="40468"/>
                    <a:pt x="3468437" y="41326"/>
                    <a:pt x="3467211" y="42184"/>
                  </a:cubicBezTo>
                  <a:cubicBezTo>
                    <a:pt x="3465985" y="43043"/>
                    <a:pt x="3464758" y="44024"/>
                    <a:pt x="3463778" y="45005"/>
                  </a:cubicBezTo>
                  <a:cubicBezTo>
                    <a:pt x="3462061" y="46599"/>
                    <a:pt x="3460589" y="48316"/>
                    <a:pt x="3459608" y="49788"/>
                  </a:cubicBezTo>
                  <a:cubicBezTo>
                    <a:pt x="3458627" y="51382"/>
                    <a:pt x="3457891" y="52730"/>
                    <a:pt x="3457646" y="54079"/>
                  </a:cubicBezTo>
                  <a:cubicBezTo>
                    <a:pt x="3457401" y="55428"/>
                    <a:pt x="3457523" y="56532"/>
                    <a:pt x="3458014" y="57390"/>
                  </a:cubicBezTo>
                  <a:cubicBezTo>
                    <a:pt x="3458505" y="58249"/>
                    <a:pt x="3459485" y="58985"/>
                    <a:pt x="3460835" y="59353"/>
                  </a:cubicBezTo>
                  <a:cubicBezTo>
                    <a:pt x="3461325" y="59475"/>
                    <a:pt x="3461815" y="59598"/>
                    <a:pt x="3462428" y="59598"/>
                  </a:cubicBezTo>
                  <a:cubicBezTo>
                    <a:pt x="3463042" y="59598"/>
                    <a:pt x="3463532" y="59598"/>
                    <a:pt x="3464268" y="59598"/>
                  </a:cubicBezTo>
                  <a:cubicBezTo>
                    <a:pt x="3464881" y="59598"/>
                    <a:pt x="3465494" y="59475"/>
                    <a:pt x="3466230" y="59353"/>
                  </a:cubicBezTo>
                  <a:cubicBezTo>
                    <a:pt x="3466966" y="59230"/>
                    <a:pt x="3467579" y="59107"/>
                    <a:pt x="3468315" y="58862"/>
                  </a:cubicBezTo>
                  <a:cubicBezTo>
                    <a:pt x="3469541" y="58494"/>
                    <a:pt x="3470767" y="58004"/>
                    <a:pt x="3472116" y="57513"/>
                  </a:cubicBezTo>
                  <a:cubicBezTo>
                    <a:pt x="3473465" y="57023"/>
                    <a:pt x="3474691" y="56287"/>
                    <a:pt x="3475918" y="55551"/>
                  </a:cubicBezTo>
                  <a:cubicBezTo>
                    <a:pt x="3477144" y="54815"/>
                    <a:pt x="3478493" y="53957"/>
                    <a:pt x="3479719" y="53098"/>
                  </a:cubicBezTo>
                  <a:cubicBezTo>
                    <a:pt x="3480945" y="52240"/>
                    <a:pt x="3482172" y="51259"/>
                    <a:pt x="3483275" y="50278"/>
                  </a:cubicBezTo>
                  <a:cubicBezTo>
                    <a:pt x="3484992" y="48684"/>
                    <a:pt x="3486464" y="46967"/>
                    <a:pt x="3487445" y="45495"/>
                  </a:cubicBezTo>
                  <a:cubicBezTo>
                    <a:pt x="3488426" y="43901"/>
                    <a:pt x="3489162" y="42552"/>
                    <a:pt x="3489407" y="41203"/>
                  </a:cubicBezTo>
                  <a:cubicBezTo>
                    <a:pt x="3489652" y="39854"/>
                    <a:pt x="3489530" y="38751"/>
                    <a:pt x="3489039" y="37892"/>
                  </a:cubicBezTo>
                  <a:cubicBezTo>
                    <a:pt x="3488548" y="37034"/>
                    <a:pt x="3487568" y="36298"/>
                    <a:pt x="3486218" y="35930"/>
                  </a:cubicBezTo>
                  <a:lnTo>
                    <a:pt x="3486218" y="35930"/>
                  </a:lnTo>
                  <a:cubicBezTo>
                    <a:pt x="3486218" y="35930"/>
                    <a:pt x="3485238" y="35685"/>
                    <a:pt x="3484625" y="35563"/>
                  </a:cubicBezTo>
                  <a:cubicBezTo>
                    <a:pt x="3484011" y="35563"/>
                    <a:pt x="3483398" y="35563"/>
                    <a:pt x="3482785" y="35563"/>
                  </a:cubicBezTo>
                  <a:cubicBezTo>
                    <a:pt x="3482172" y="35563"/>
                    <a:pt x="3481559" y="35685"/>
                    <a:pt x="3480823" y="35808"/>
                  </a:cubicBezTo>
                  <a:cubicBezTo>
                    <a:pt x="3480087" y="35930"/>
                    <a:pt x="3479474" y="36053"/>
                    <a:pt x="3478738" y="36298"/>
                  </a:cubicBezTo>
                  <a:moveTo>
                    <a:pt x="1701477" y="543246"/>
                  </a:moveTo>
                  <a:cubicBezTo>
                    <a:pt x="1701477" y="543246"/>
                    <a:pt x="1700496" y="543614"/>
                    <a:pt x="1700005" y="543737"/>
                  </a:cubicBezTo>
                  <a:cubicBezTo>
                    <a:pt x="1699515" y="543982"/>
                    <a:pt x="1698901" y="544227"/>
                    <a:pt x="1698411" y="544473"/>
                  </a:cubicBezTo>
                  <a:cubicBezTo>
                    <a:pt x="1697798" y="544718"/>
                    <a:pt x="1697308" y="545086"/>
                    <a:pt x="1696694" y="545331"/>
                  </a:cubicBezTo>
                  <a:cubicBezTo>
                    <a:pt x="1696081" y="545699"/>
                    <a:pt x="1695468" y="546067"/>
                    <a:pt x="1694855" y="546435"/>
                  </a:cubicBezTo>
                  <a:cubicBezTo>
                    <a:pt x="1693261" y="547538"/>
                    <a:pt x="1691666" y="548765"/>
                    <a:pt x="1690318" y="549991"/>
                  </a:cubicBezTo>
                  <a:cubicBezTo>
                    <a:pt x="1688968" y="551217"/>
                    <a:pt x="1687742" y="552566"/>
                    <a:pt x="1686761" y="553915"/>
                  </a:cubicBezTo>
                  <a:cubicBezTo>
                    <a:pt x="1685780" y="555264"/>
                    <a:pt x="1684922" y="556490"/>
                    <a:pt x="1684431" y="557717"/>
                  </a:cubicBezTo>
                  <a:cubicBezTo>
                    <a:pt x="1683941" y="558943"/>
                    <a:pt x="1683696" y="559924"/>
                    <a:pt x="1683696" y="560905"/>
                  </a:cubicBezTo>
                  <a:cubicBezTo>
                    <a:pt x="1683696" y="561518"/>
                    <a:pt x="1683941" y="561886"/>
                    <a:pt x="1684186" y="562254"/>
                  </a:cubicBezTo>
                  <a:cubicBezTo>
                    <a:pt x="1684431" y="562622"/>
                    <a:pt x="1684922" y="562867"/>
                    <a:pt x="1685413" y="562990"/>
                  </a:cubicBezTo>
                  <a:cubicBezTo>
                    <a:pt x="1685903" y="563112"/>
                    <a:pt x="1686516" y="563235"/>
                    <a:pt x="1687252" y="563112"/>
                  </a:cubicBezTo>
                  <a:cubicBezTo>
                    <a:pt x="1687988" y="562990"/>
                    <a:pt x="1688723" y="562990"/>
                    <a:pt x="1689459" y="562744"/>
                  </a:cubicBezTo>
                  <a:cubicBezTo>
                    <a:pt x="1689950" y="562622"/>
                    <a:pt x="1690440" y="562376"/>
                    <a:pt x="1690931" y="562254"/>
                  </a:cubicBezTo>
                  <a:cubicBezTo>
                    <a:pt x="1691421" y="562009"/>
                    <a:pt x="1692034" y="561763"/>
                    <a:pt x="1692525" y="561518"/>
                  </a:cubicBezTo>
                  <a:cubicBezTo>
                    <a:pt x="1693138" y="561273"/>
                    <a:pt x="1693628" y="560905"/>
                    <a:pt x="1694242" y="560660"/>
                  </a:cubicBezTo>
                  <a:cubicBezTo>
                    <a:pt x="1694855" y="560415"/>
                    <a:pt x="1695468" y="559924"/>
                    <a:pt x="1696081" y="559556"/>
                  </a:cubicBezTo>
                  <a:cubicBezTo>
                    <a:pt x="1697675" y="558452"/>
                    <a:pt x="1699269" y="557226"/>
                    <a:pt x="1700618" y="556000"/>
                  </a:cubicBezTo>
                  <a:cubicBezTo>
                    <a:pt x="1701967" y="554774"/>
                    <a:pt x="1703193" y="553425"/>
                    <a:pt x="1704297" y="552076"/>
                  </a:cubicBezTo>
                  <a:cubicBezTo>
                    <a:pt x="1705401" y="550727"/>
                    <a:pt x="1706136" y="549501"/>
                    <a:pt x="1706627" y="548274"/>
                  </a:cubicBezTo>
                  <a:cubicBezTo>
                    <a:pt x="1707118" y="547048"/>
                    <a:pt x="1707363" y="546067"/>
                    <a:pt x="1707363" y="545086"/>
                  </a:cubicBezTo>
                  <a:cubicBezTo>
                    <a:pt x="1707363" y="544473"/>
                    <a:pt x="1707118" y="544105"/>
                    <a:pt x="1706750" y="543737"/>
                  </a:cubicBezTo>
                  <a:cubicBezTo>
                    <a:pt x="1706505" y="543369"/>
                    <a:pt x="1706014" y="543124"/>
                    <a:pt x="1705523" y="543001"/>
                  </a:cubicBezTo>
                  <a:cubicBezTo>
                    <a:pt x="1705033" y="542878"/>
                    <a:pt x="1704420" y="542756"/>
                    <a:pt x="1703684" y="542878"/>
                  </a:cubicBezTo>
                  <a:cubicBezTo>
                    <a:pt x="1702948" y="542878"/>
                    <a:pt x="1702213" y="543001"/>
                    <a:pt x="1701477" y="543246"/>
                  </a:cubicBezTo>
                  <a:moveTo>
                    <a:pt x="3516998" y="47825"/>
                  </a:moveTo>
                  <a:cubicBezTo>
                    <a:pt x="3515772" y="48193"/>
                    <a:pt x="3514546" y="48561"/>
                    <a:pt x="3513320" y="49174"/>
                  </a:cubicBezTo>
                  <a:cubicBezTo>
                    <a:pt x="3512093" y="49665"/>
                    <a:pt x="3510744" y="50278"/>
                    <a:pt x="3509518" y="51014"/>
                  </a:cubicBezTo>
                  <a:cubicBezTo>
                    <a:pt x="3508292" y="51749"/>
                    <a:pt x="3507066" y="52485"/>
                    <a:pt x="3505839" y="53344"/>
                  </a:cubicBezTo>
                  <a:cubicBezTo>
                    <a:pt x="3504613" y="54202"/>
                    <a:pt x="3503509" y="55183"/>
                    <a:pt x="3502406" y="56164"/>
                  </a:cubicBezTo>
                  <a:cubicBezTo>
                    <a:pt x="3500566" y="57758"/>
                    <a:pt x="3499217" y="59353"/>
                    <a:pt x="3498113" y="60947"/>
                  </a:cubicBezTo>
                  <a:cubicBezTo>
                    <a:pt x="3497010" y="62541"/>
                    <a:pt x="3496274" y="64012"/>
                    <a:pt x="3496029" y="65361"/>
                  </a:cubicBezTo>
                  <a:cubicBezTo>
                    <a:pt x="3495661" y="66710"/>
                    <a:pt x="3495783" y="67937"/>
                    <a:pt x="3496151" y="68918"/>
                  </a:cubicBezTo>
                  <a:cubicBezTo>
                    <a:pt x="3496642" y="69899"/>
                    <a:pt x="3497500" y="70634"/>
                    <a:pt x="3498727" y="71002"/>
                  </a:cubicBezTo>
                  <a:cubicBezTo>
                    <a:pt x="3499217" y="71125"/>
                    <a:pt x="3499830" y="71248"/>
                    <a:pt x="3500443" y="71370"/>
                  </a:cubicBezTo>
                  <a:cubicBezTo>
                    <a:pt x="3501057" y="71370"/>
                    <a:pt x="3501670" y="71370"/>
                    <a:pt x="3502283" y="71370"/>
                  </a:cubicBezTo>
                  <a:cubicBezTo>
                    <a:pt x="3502896" y="71370"/>
                    <a:pt x="3503632" y="71248"/>
                    <a:pt x="3504368" y="71125"/>
                  </a:cubicBezTo>
                  <a:cubicBezTo>
                    <a:pt x="3505103" y="71002"/>
                    <a:pt x="3505839" y="70880"/>
                    <a:pt x="3506575" y="70634"/>
                  </a:cubicBezTo>
                  <a:cubicBezTo>
                    <a:pt x="3507801" y="70267"/>
                    <a:pt x="3509028" y="69899"/>
                    <a:pt x="3510254" y="69285"/>
                  </a:cubicBezTo>
                  <a:cubicBezTo>
                    <a:pt x="3511480" y="68795"/>
                    <a:pt x="3512829" y="68182"/>
                    <a:pt x="3514055" y="67446"/>
                  </a:cubicBezTo>
                  <a:cubicBezTo>
                    <a:pt x="3515282" y="66710"/>
                    <a:pt x="3516631" y="65974"/>
                    <a:pt x="3517734" y="65116"/>
                  </a:cubicBezTo>
                  <a:cubicBezTo>
                    <a:pt x="3518961" y="64258"/>
                    <a:pt x="3520187" y="63277"/>
                    <a:pt x="3521291" y="62296"/>
                  </a:cubicBezTo>
                  <a:cubicBezTo>
                    <a:pt x="3523130" y="60701"/>
                    <a:pt x="3524601" y="59107"/>
                    <a:pt x="3525583" y="57513"/>
                  </a:cubicBezTo>
                  <a:cubicBezTo>
                    <a:pt x="3526686" y="55919"/>
                    <a:pt x="3527422" y="54447"/>
                    <a:pt x="3527667" y="53098"/>
                  </a:cubicBezTo>
                  <a:cubicBezTo>
                    <a:pt x="3527913" y="51749"/>
                    <a:pt x="3527913" y="50523"/>
                    <a:pt x="3527422" y="49542"/>
                  </a:cubicBezTo>
                  <a:cubicBezTo>
                    <a:pt x="3526931" y="48561"/>
                    <a:pt x="3526073" y="47825"/>
                    <a:pt x="3524724" y="47458"/>
                  </a:cubicBezTo>
                  <a:cubicBezTo>
                    <a:pt x="3524233" y="47335"/>
                    <a:pt x="3523620" y="47212"/>
                    <a:pt x="3523007" y="47090"/>
                  </a:cubicBezTo>
                  <a:cubicBezTo>
                    <a:pt x="3522394" y="47090"/>
                    <a:pt x="3521781" y="47090"/>
                    <a:pt x="3521168" y="47090"/>
                  </a:cubicBezTo>
                  <a:cubicBezTo>
                    <a:pt x="3520555" y="47090"/>
                    <a:pt x="3519819" y="47212"/>
                    <a:pt x="3519083" y="47335"/>
                  </a:cubicBezTo>
                  <a:cubicBezTo>
                    <a:pt x="3518348" y="47458"/>
                    <a:pt x="3517611" y="47580"/>
                    <a:pt x="3516876" y="47825"/>
                  </a:cubicBezTo>
                  <a:moveTo>
                    <a:pt x="1654510" y="574639"/>
                  </a:moveTo>
                  <a:cubicBezTo>
                    <a:pt x="1654510" y="574639"/>
                    <a:pt x="1653529" y="575007"/>
                    <a:pt x="1652916" y="575130"/>
                  </a:cubicBezTo>
                  <a:cubicBezTo>
                    <a:pt x="1652425" y="575375"/>
                    <a:pt x="1651812" y="575620"/>
                    <a:pt x="1651199" y="575866"/>
                  </a:cubicBezTo>
                  <a:cubicBezTo>
                    <a:pt x="1650586" y="576111"/>
                    <a:pt x="1649973" y="576479"/>
                    <a:pt x="1649359" y="576847"/>
                  </a:cubicBezTo>
                  <a:cubicBezTo>
                    <a:pt x="1648746" y="577215"/>
                    <a:pt x="1648133" y="577582"/>
                    <a:pt x="1647520" y="578073"/>
                  </a:cubicBezTo>
                  <a:cubicBezTo>
                    <a:pt x="1645926" y="579177"/>
                    <a:pt x="1644332" y="580403"/>
                    <a:pt x="1642983" y="581629"/>
                  </a:cubicBezTo>
                  <a:cubicBezTo>
                    <a:pt x="1641634" y="582856"/>
                    <a:pt x="1640408" y="584205"/>
                    <a:pt x="1639426" y="585553"/>
                  </a:cubicBezTo>
                  <a:cubicBezTo>
                    <a:pt x="1638445" y="586902"/>
                    <a:pt x="1637710" y="588129"/>
                    <a:pt x="1637219" y="589232"/>
                  </a:cubicBezTo>
                  <a:cubicBezTo>
                    <a:pt x="1636729" y="590336"/>
                    <a:pt x="1636483" y="591440"/>
                    <a:pt x="1636606" y="592298"/>
                  </a:cubicBezTo>
                  <a:cubicBezTo>
                    <a:pt x="1636606" y="592789"/>
                    <a:pt x="1636851" y="593279"/>
                    <a:pt x="1637219" y="593647"/>
                  </a:cubicBezTo>
                  <a:cubicBezTo>
                    <a:pt x="1637464" y="594015"/>
                    <a:pt x="1637955" y="594260"/>
                    <a:pt x="1638445" y="594383"/>
                  </a:cubicBezTo>
                  <a:cubicBezTo>
                    <a:pt x="1638936" y="594505"/>
                    <a:pt x="1639549" y="594628"/>
                    <a:pt x="1640162" y="594505"/>
                  </a:cubicBezTo>
                  <a:cubicBezTo>
                    <a:pt x="1640775" y="594505"/>
                    <a:pt x="1641511" y="594383"/>
                    <a:pt x="1642370" y="594137"/>
                  </a:cubicBezTo>
                  <a:cubicBezTo>
                    <a:pt x="1642860" y="594015"/>
                    <a:pt x="1643351" y="593770"/>
                    <a:pt x="1643964" y="593647"/>
                  </a:cubicBezTo>
                  <a:cubicBezTo>
                    <a:pt x="1644577" y="593524"/>
                    <a:pt x="1645067" y="593156"/>
                    <a:pt x="1645680" y="592911"/>
                  </a:cubicBezTo>
                  <a:cubicBezTo>
                    <a:pt x="1646294" y="592666"/>
                    <a:pt x="1646907" y="592298"/>
                    <a:pt x="1647520" y="591930"/>
                  </a:cubicBezTo>
                  <a:cubicBezTo>
                    <a:pt x="1648133" y="591562"/>
                    <a:pt x="1648746" y="591194"/>
                    <a:pt x="1649359" y="590704"/>
                  </a:cubicBezTo>
                  <a:cubicBezTo>
                    <a:pt x="1650953" y="589600"/>
                    <a:pt x="1652548" y="588374"/>
                    <a:pt x="1653897" y="587148"/>
                  </a:cubicBezTo>
                  <a:cubicBezTo>
                    <a:pt x="1655246" y="585921"/>
                    <a:pt x="1656472" y="584572"/>
                    <a:pt x="1657453" y="583224"/>
                  </a:cubicBezTo>
                  <a:cubicBezTo>
                    <a:pt x="1658434" y="581875"/>
                    <a:pt x="1659170" y="580648"/>
                    <a:pt x="1659660" y="579545"/>
                  </a:cubicBezTo>
                  <a:cubicBezTo>
                    <a:pt x="1660151" y="578441"/>
                    <a:pt x="1660396" y="577337"/>
                    <a:pt x="1660273" y="576479"/>
                  </a:cubicBezTo>
                  <a:cubicBezTo>
                    <a:pt x="1660273" y="575988"/>
                    <a:pt x="1660028" y="575498"/>
                    <a:pt x="1659660" y="575130"/>
                  </a:cubicBezTo>
                  <a:cubicBezTo>
                    <a:pt x="1659292" y="574762"/>
                    <a:pt x="1658925" y="574517"/>
                    <a:pt x="1658434" y="574394"/>
                  </a:cubicBezTo>
                  <a:cubicBezTo>
                    <a:pt x="1657943" y="574271"/>
                    <a:pt x="1657330" y="574149"/>
                    <a:pt x="1656717" y="574271"/>
                  </a:cubicBezTo>
                  <a:cubicBezTo>
                    <a:pt x="1656104" y="574271"/>
                    <a:pt x="1655368" y="574394"/>
                    <a:pt x="1654510" y="574639"/>
                  </a:cubicBezTo>
                  <a:moveTo>
                    <a:pt x="3554278" y="60701"/>
                  </a:moveTo>
                  <a:cubicBezTo>
                    <a:pt x="3553051" y="61069"/>
                    <a:pt x="3551948" y="61437"/>
                    <a:pt x="3550721" y="61928"/>
                  </a:cubicBezTo>
                  <a:cubicBezTo>
                    <a:pt x="3549495" y="62418"/>
                    <a:pt x="3548269" y="63031"/>
                    <a:pt x="3547043" y="63767"/>
                  </a:cubicBezTo>
                  <a:cubicBezTo>
                    <a:pt x="3545816" y="64503"/>
                    <a:pt x="3544590" y="65239"/>
                    <a:pt x="3543364" y="65974"/>
                  </a:cubicBezTo>
                  <a:cubicBezTo>
                    <a:pt x="3542137" y="66833"/>
                    <a:pt x="3541034" y="67691"/>
                    <a:pt x="3539930" y="68672"/>
                  </a:cubicBezTo>
                  <a:cubicBezTo>
                    <a:pt x="3538091" y="70267"/>
                    <a:pt x="3536496" y="71983"/>
                    <a:pt x="3535393" y="73577"/>
                  </a:cubicBezTo>
                  <a:cubicBezTo>
                    <a:pt x="3534289" y="75172"/>
                    <a:pt x="3533431" y="76643"/>
                    <a:pt x="3533063" y="77992"/>
                  </a:cubicBezTo>
                  <a:cubicBezTo>
                    <a:pt x="3532695" y="79341"/>
                    <a:pt x="3532695" y="80567"/>
                    <a:pt x="3533063" y="81548"/>
                  </a:cubicBezTo>
                  <a:cubicBezTo>
                    <a:pt x="3533431" y="82529"/>
                    <a:pt x="3534289" y="83388"/>
                    <a:pt x="3535638" y="83878"/>
                  </a:cubicBezTo>
                  <a:cubicBezTo>
                    <a:pt x="3536129" y="84123"/>
                    <a:pt x="3536742" y="84246"/>
                    <a:pt x="3537355" y="84246"/>
                  </a:cubicBezTo>
                  <a:cubicBezTo>
                    <a:pt x="3537968" y="84246"/>
                    <a:pt x="3538581" y="84246"/>
                    <a:pt x="3539317" y="84246"/>
                  </a:cubicBezTo>
                  <a:cubicBezTo>
                    <a:pt x="3540053" y="84246"/>
                    <a:pt x="3540788" y="84246"/>
                    <a:pt x="3541524" y="84001"/>
                  </a:cubicBezTo>
                  <a:cubicBezTo>
                    <a:pt x="3542260" y="83878"/>
                    <a:pt x="3543118" y="83756"/>
                    <a:pt x="3543854" y="83510"/>
                  </a:cubicBezTo>
                  <a:cubicBezTo>
                    <a:pt x="3544958" y="83143"/>
                    <a:pt x="3546184" y="82775"/>
                    <a:pt x="3547411" y="82284"/>
                  </a:cubicBezTo>
                  <a:cubicBezTo>
                    <a:pt x="3548637" y="81794"/>
                    <a:pt x="3549863" y="81181"/>
                    <a:pt x="3551089" y="80445"/>
                  </a:cubicBezTo>
                  <a:cubicBezTo>
                    <a:pt x="3552316" y="79709"/>
                    <a:pt x="3553542" y="78973"/>
                    <a:pt x="3554768" y="78237"/>
                  </a:cubicBezTo>
                  <a:cubicBezTo>
                    <a:pt x="3555994" y="77379"/>
                    <a:pt x="3557098" y="76521"/>
                    <a:pt x="3558202" y="75539"/>
                  </a:cubicBezTo>
                  <a:cubicBezTo>
                    <a:pt x="3560041" y="73945"/>
                    <a:pt x="3561636" y="72229"/>
                    <a:pt x="3562739" y="70634"/>
                  </a:cubicBezTo>
                  <a:cubicBezTo>
                    <a:pt x="3563843" y="69040"/>
                    <a:pt x="3564701" y="67569"/>
                    <a:pt x="3565069" y="66097"/>
                  </a:cubicBezTo>
                  <a:cubicBezTo>
                    <a:pt x="3565437" y="64748"/>
                    <a:pt x="3565437" y="63522"/>
                    <a:pt x="3565069" y="62541"/>
                  </a:cubicBezTo>
                  <a:cubicBezTo>
                    <a:pt x="3564701" y="61560"/>
                    <a:pt x="3563843" y="60701"/>
                    <a:pt x="3562616" y="60211"/>
                  </a:cubicBezTo>
                  <a:cubicBezTo>
                    <a:pt x="3562126" y="59966"/>
                    <a:pt x="3561513" y="59843"/>
                    <a:pt x="3560899" y="59843"/>
                  </a:cubicBezTo>
                  <a:cubicBezTo>
                    <a:pt x="3560286" y="59843"/>
                    <a:pt x="3559673" y="59843"/>
                    <a:pt x="3558938" y="59843"/>
                  </a:cubicBezTo>
                  <a:cubicBezTo>
                    <a:pt x="3558202" y="59843"/>
                    <a:pt x="3557466" y="59843"/>
                    <a:pt x="3556730" y="60088"/>
                  </a:cubicBezTo>
                  <a:cubicBezTo>
                    <a:pt x="3555994" y="60211"/>
                    <a:pt x="3555136" y="60456"/>
                    <a:pt x="3554400" y="60579"/>
                  </a:cubicBezTo>
                  <a:moveTo>
                    <a:pt x="1607911" y="606768"/>
                  </a:moveTo>
                  <a:cubicBezTo>
                    <a:pt x="1607911" y="606768"/>
                    <a:pt x="1606807" y="607136"/>
                    <a:pt x="1606317" y="607381"/>
                  </a:cubicBezTo>
                  <a:cubicBezTo>
                    <a:pt x="1605704" y="607627"/>
                    <a:pt x="1605213" y="607872"/>
                    <a:pt x="1604600" y="608117"/>
                  </a:cubicBezTo>
                  <a:cubicBezTo>
                    <a:pt x="1603987" y="608362"/>
                    <a:pt x="1603374" y="608730"/>
                    <a:pt x="1602760" y="609098"/>
                  </a:cubicBezTo>
                  <a:cubicBezTo>
                    <a:pt x="1602147" y="609466"/>
                    <a:pt x="1601534" y="609957"/>
                    <a:pt x="1600798" y="610324"/>
                  </a:cubicBezTo>
                  <a:cubicBezTo>
                    <a:pt x="1599204" y="611428"/>
                    <a:pt x="1597733" y="612654"/>
                    <a:pt x="1596384" y="614003"/>
                  </a:cubicBezTo>
                  <a:cubicBezTo>
                    <a:pt x="1595035" y="615230"/>
                    <a:pt x="1593931" y="616579"/>
                    <a:pt x="1592950" y="617928"/>
                  </a:cubicBezTo>
                  <a:cubicBezTo>
                    <a:pt x="1591969" y="619276"/>
                    <a:pt x="1591233" y="620503"/>
                    <a:pt x="1590866" y="621606"/>
                  </a:cubicBezTo>
                  <a:cubicBezTo>
                    <a:pt x="1590497" y="622710"/>
                    <a:pt x="1590252" y="623814"/>
                    <a:pt x="1590497" y="624549"/>
                  </a:cubicBezTo>
                  <a:cubicBezTo>
                    <a:pt x="1590497" y="625040"/>
                    <a:pt x="1590866" y="625408"/>
                    <a:pt x="1591111" y="625776"/>
                  </a:cubicBezTo>
                  <a:cubicBezTo>
                    <a:pt x="1591356" y="626144"/>
                    <a:pt x="1591846" y="626266"/>
                    <a:pt x="1592337" y="626389"/>
                  </a:cubicBezTo>
                  <a:cubicBezTo>
                    <a:pt x="1592827" y="626512"/>
                    <a:pt x="1593441" y="626512"/>
                    <a:pt x="1594054" y="626512"/>
                  </a:cubicBezTo>
                  <a:cubicBezTo>
                    <a:pt x="1594667" y="626512"/>
                    <a:pt x="1595403" y="626389"/>
                    <a:pt x="1596138" y="626144"/>
                  </a:cubicBezTo>
                  <a:cubicBezTo>
                    <a:pt x="1596629" y="626021"/>
                    <a:pt x="1597242" y="625776"/>
                    <a:pt x="1597733" y="625530"/>
                  </a:cubicBezTo>
                  <a:cubicBezTo>
                    <a:pt x="1598223" y="625285"/>
                    <a:pt x="1598836" y="625040"/>
                    <a:pt x="1599449" y="624795"/>
                  </a:cubicBezTo>
                  <a:cubicBezTo>
                    <a:pt x="1600063" y="624549"/>
                    <a:pt x="1600676" y="624182"/>
                    <a:pt x="1601289" y="623814"/>
                  </a:cubicBezTo>
                  <a:cubicBezTo>
                    <a:pt x="1601902" y="623446"/>
                    <a:pt x="1602515" y="622955"/>
                    <a:pt x="1603251" y="622587"/>
                  </a:cubicBezTo>
                  <a:cubicBezTo>
                    <a:pt x="1604845" y="621484"/>
                    <a:pt x="1606439" y="620257"/>
                    <a:pt x="1607666" y="618908"/>
                  </a:cubicBezTo>
                  <a:cubicBezTo>
                    <a:pt x="1609015" y="617682"/>
                    <a:pt x="1610118" y="616333"/>
                    <a:pt x="1611099" y="614984"/>
                  </a:cubicBezTo>
                  <a:cubicBezTo>
                    <a:pt x="1612080" y="613635"/>
                    <a:pt x="1612816" y="612409"/>
                    <a:pt x="1613184" y="611305"/>
                  </a:cubicBezTo>
                  <a:cubicBezTo>
                    <a:pt x="1613552" y="610202"/>
                    <a:pt x="1613797" y="609098"/>
                    <a:pt x="1613552" y="608362"/>
                  </a:cubicBezTo>
                  <a:cubicBezTo>
                    <a:pt x="1613552" y="607872"/>
                    <a:pt x="1613184" y="607504"/>
                    <a:pt x="1612939" y="607136"/>
                  </a:cubicBezTo>
                  <a:cubicBezTo>
                    <a:pt x="1612571" y="606768"/>
                    <a:pt x="1612203" y="606645"/>
                    <a:pt x="1611712" y="606523"/>
                  </a:cubicBezTo>
                  <a:cubicBezTo>
                    <a:pt x="1611222" y="606400"/>
                    <a:pt x="1610609" y="606400"/>
                    <a:pt x="1609996" y="606400"/>
                  </a:cubicBezTo>
                  <a:cubicBezTo>
                    <a:pt x="1609382" y="606400"/>
                    <a:pt x="1608647" y="606523"/>
                    <a:pt x="1607911" y="606768"/>
                  </a:cubicBezTo>
                  <a:moveTo>
                    <a:pt x="3590576" y="75294"/>
                  </a:moveTo>
                  <a:cubicBezTo>
                    <a:pt x="3589472" y="75662"/>
                    <a:pt x="3588246" y="76030"/>
                    <a:pt x="3587019" y="76521"/>
                  </a:cubicBezTo>
                  <a:cubicBezTo>
                    <a:pt x="3585793" y="77011"/>
                    <a:pt x="3584567" y="77624"/>
                    <a:pt x="3583463" y="78237"/>
                  </a:cubicBezTo>
                  <a:cubicBezTo>
                    <a:pt x="3582237" y="78851"/>
                    <a:pt x="3581011" y="79586"/>
                    <a:pt x="3579907" y="80445"/>
                  </a:cubicBezTo>
                  <a:cubicBezTo>
                    <a:pt x="3578804" y="81303"/>
                    <a:pt x="3577577" y="82039"/>
                    <a:pt x="3576474" y="83020"/>
                  </a:cubicBezTo>
                  <a:cubicBezTo>
                    <a:pt x="3574634" y="84614"/>
                    <a:pt x="3573040" y="86331"/>
                    <a:pt x="3571814" y="87925"/>
                  </a:cubicBezTo>
                  <a:cubicBezTo>
                    <a:pt x="3570587" y="89519"/>
                    <a:pt x="3569729" y="91113"/>
                    <a:pt x="3569361" y="92462"/>
                  </a:cubicBezTo>
                  <a:cubicBezTo>
                    <a:pt x="3568871" y="93934"/>
                    <a:pt x="3568871" y="95160"/>
                    <a:pt x="3569238" y="96264"/>
                  </a:cubicBezTo>
                  <a:cubicBezTo>
                    <a:pt x="3569606" y="97367"/>
                    <a:pt x="3570342" y="98226"/>
                    <a:pt x="3571568" y="98716"/>
                  </a:cubicBezTo>
                  <a:cubicBezTo>
                    <a:pt x="3572059" y="98962"/>
                    <a:pt x="3572672" y="99084"/>
                    <a:pt x="3573285" y="99207"/>
                  </a:cubicBezTo>
                  <a:cubicBezTo>
                    <a:pt x="3573898" y="99207"/>
                    <a:pt x="3574634" y="99330"/>
                    <a:pt x="3575370" y="99330"/>
                  </a:cubicBezTo>
                  <a:cubicBezTo>
                    <a:pt x="3576106" y="99330"/>
                    <a:pt x="3576841" y="99330"/>
                    <a:pt x="3577700" y="99084"/>
                  </a:cubicBezTo>
                  <a:cubicBezTo>
                    <a:pt x="3578558" y="98962"/>
                    <a:pt x="3579294" y="98716"/>
                    <a:pt x="3580152" y="98594"/>
                  </a:cubicBezTo>
                  <a:cubicBezTo>
                    <a:pt x="3581256" y="98226"/>
                    <a:pt x="3582482" y="97858"/>
                    <a:pt x="3583709" y="97367"/>
                  </a:cubicBezTo>
                  <a:cubicBezTo>
                    <a:pt x="3584935" y="96877"/>
                    <a:pt x="3586161" y="96264"/>
                    <a:pt x="3587387" y="95651"/>
                  </a:cubicBezTo>
                  <a:cubicBezTo>
                    <a:pt x="3588614" y="95037"/>
                    <a:pt x="3589840" y="94302"/>
                    <a:pt x="3590944" y="93443"/>
                  </a:cubicBezTo>
                  <a:cubicBezTo>
                    <a:pt x="3592047" y="92585"/>
                    <a:pt x="3593274" y="91727"/>
                    <a:pt x="3594377" y="90868"/>
                  </a:cubicBezTo>
                  <a:cubicBezTo>
                    <a:pt x="3596339" y="89274"/>
                    <a:pt x="3597934" y="87557"/>
                    <a:pt x="3599160" y="85963"/>
                  </a:cubicBezTo>
                  <a:cubicBezTo>
                    <a:pt x="3600386" y="84369"/>
                    <a:pt x="3601244" y="82775"/>
                    <a:pt x="3601612" y="81426"/>
                  </a:cubicBezTo>
                  <a:cubicBezTo>
                    <a:pt x="3602103" y="79954"/>
                    <a:pt x="3602103" y="78728"/>
                    <a:pt x="3601735" y="77747"/>
                  </a:cubicBezTo>
                  <a:cubicBezTo>
                    <a:pt x="3601367" y="76766"/>
                    <a:pt x="3600631" y="75907"/>
                    <a:pt x="3599282" y="75294"/>
                  </a:cubicBezTo>
                  <a:cubicBezTo>
                    <a:pt x="3598792" y="75049"/>
                    <a:pt x="3598179" y="74926"/>
                    <a:pt x="3597566" y="74804"/>
                  </a:cubicBezTo>
                  <a:cubicBezTo>
                    <a:pt x="3596952" y="74804"/>
                    <a:pt x="3596217" y="74681"/>
                    <a:pt x="3595481" y="74681"/>
                  </a:cubicBezTo>
                  <a:cubicBezTo>
                    <a:pt x="3594745" y="74681"/>
                    <a:pt x="3594009" y="74681"/>
                    <a:pt x="3593151" y="74926"/>
                  </a:cubicBezTo>
                  <a:cubicBezTo>
                    <a:pt x="3592293" y="75049"/>
                    <a:pt x="3591557" y="75294"/>
                    <a:pt x="3590576" y="75539"/>
                  </a:cubicBezTo>
                  <a:moveTo>
                    <a:pt x="1561557" y="639510"/>
                  </a:moveTo>
                  <a:cubicBezTo>
                    <a:pt x="1561557" y="639510"/>
                    <a:pt x="1560453" y="639878"/>
                    <a:pt x="1559840" y="640123"/>
                  </a:cubicBezTo>
                  <a:cubicBezTo>
                    <a:pt x="1559227" y="640368"/>
                    <a:pt x="1558614" y="640614"/>
                    <a:pt x="1558001" y="640982"/>
                  </a:cubicBezTo>
                  <a:cubicBezTo>
                    <a:pt x="1557388" y="641350"/>
                    <a:pt x="1556652" y="641717"/>
                    <a:pt x="1556039" y="642085"/>
                  </a:cubicBezTo>
                  <a:cubicBezTo>
                    <a:pt x="1555426" y="642453"/>
                    <a:pt x="1554690" y="642944"/>
                    <a:pt x="1553954" y="643434"/>
                  </a:cubicBezTo>
                  <a:cubicBezTo>
                    <a:pt x="1552360" y="644538"/>
                    <a:pt x="1550888" y="645887"/>
                    <a:pt x="1549539" y="647113"/>
                  </a:cubicBezTo>
                  <a:cubicBezTo>
                    <a:pt x="1548190" y="648462"/>
                    <a:pt x="1547087" y="649688"/>
                    <a:pt x="1546229" y="651037"/>
                  </a:cubicBezTo>
                  <a:cubicBezTo>
                    <a:pt x="1545370" y="652263"/>
                    <a:pt x="1544634" y="653612"/>
                    <a:pt x="1544266" y="654716"/>
                  </a:cubicBezTo>
                  <a:cubicBezTo>
                    <a:pt x="1543899" y="655820"/>
                    <a:pt x="1543776" y="656801"/>
                    <a:pt x="1543899" y="657659"/>
                  </a:cubicBezTo>
                  <a:cubicBezTo>
                    <a:pt x="1543899" y="658150"/>
                    <a:pt x="1544266" y="658518"/>
                    <a:pt x="1544512" y="658763"/>
                  </a:cubicBezTo>
                  <a:cubicBezTo>
                    <a:pt x="1544880" y="659008"/>
                    <a:pt x="1545248" y="659253"/>
                    <a:pt x="1545738" y="659376"/>
                  </a:cubicBezTo>
                  <a:cubicBezTo>
                    <a:pt x="1546229" y="659376"/>
                    <a:pt x="1546719" y="659499"/>
                    <a:pt x="1547332" y="659376"/>
                  </a:cubicBezTo>
                  <a:cubicBezTo>
                    <a:pt x="1547945" y="659376"/>
                    <a:pt x="1548681" y="659253"/>
                    <a:pt x="1549294" y="659008"/>
                  </a:cubicBezTo>
                  <a:cubicBezTo>
                    <a:pt x="1549907" y="658886"/>
                    <a:pt x="1550398" y="658640"/>
                    <a:pt x="1551011" y="658395"/>
                  </a:cubicBezTo>
                  <a:cubicBezTo>
                    <a:pt x="1551624" y="658150"/>
                    <a:pt x="1552237" y="657904"/>
                    <a:pt x="1552850" y="657537"/>
                  </a:cubicBezTo>
                  <a:cubicBezTo>
                    <a:pt x="1553464" y="657169"/>
                    <a:pt x="1554199" y="656801"/>
                    <a:pt x="1554813" y="656433"/>
                  </a:cubicBezTo>
                  <a:cubicBezTo>
                    <a:pt x="1555426" y="656065"/>
                    <a:pt x="1556161" y="655575"/>
                    <a:pt x="1556897" y="655084"/>
                  </a:cubicBezTo>
                  <a:cubicBezTo>
                    <a:pt x="1558491" y="653980"/>
                    <a:pt x="1559963" y="652631"/>
                    <a:pt x="1561312" y="651405"/>
                  </a:cubicBezTo>
                  <a:cubicBezTo>
                    <a:pt x="1562661" y="650056"/>
                    <a:pt x="1563764" y="648830"/>
                    <a:pt x="1564623" y="647481"/>
                  </a:cubicBezTo>
                  <a:cubicBezTo>
                    <a:pt x="1565481" y="646132"/>
                    <a:pt x="1566217" y="644906"/>
                    <a:pt x="1566585" y="643802"/>
                  </a:cubicBezTo>
                  <a:cubicBezTo>
                    <a:pt x="1566953" y="642698"/>
                    <a:pt x="1567075" y="641717"/>
                    <a:pt x="1566953" y="640859"/>
                  </a:cubicBezTo>
                  <a:cubicBezTo>
                    <a:pt x="1566830" y="640368"/>
                    <a:pt x="1566585" y="640001"/>
                    <a:pt x="1566217" y="639755"/>
                  </a:cubicBezTo>
                  <a:cubicBezTo>
                    <a:pt x="1565849" y="639510"/>
                    <a:pt x="1565481" y="639265"/>
                    <a:pt x="1564991" y="639142"/>
                  </a:cubicBezTo>
                  <a:cubicBezTo>
                    <a:pt x="1564500" y="639142"/>
                    <a:pt x="1564010" y="639020"/>
                    <a:pt x="1563397" y="639142"/>
                  </a:cubicBezTo>
                  <a:cubicBezTo>
                    <a:pt x="1562783" y="639265"/>
                    <a:pt x="1562048" y="639265"/>
                    <a:pt x="1561312" y="639510"/>
                  </a:cubicBezTo>
                  <a:moveTo>
                    <a:pt x="3625648" y="91604"/>
                  </a:moveTo>
                  <a:cubicBezTo>
                    <a:pt x="3624544" y="91849"/>
                    <a:pt x="3623440" y="92340"/>
                    <a:pt x="3622214" y="92830"/>
                  </a:cubicBezTo>
                  <a:cubicBezTo>
                    <a:pt x="3621110" y="93321"/>
                    <a:pt x="3619884" y="93811"/>
                    <a:pt x="3618658" y="94424"/>
                  </a:cubicBezTo>
                  <a:cubicBezTo>
                    <a:pt x="3617432" y="95037"/>
                    <a:pt x="3616328" y="95773"/>
                    <a:pt x="3615224" y="96509"/>
                  </a:cubicBezTo>
                  <a:cubicBezTo>
                    <a:pt x="3614121" y="97245"/>
                    <a:pt x="3613017" y="98103"/>
                    <a:pt x="3611913" y="98962"/>
                  </a:cubicBezTo>
                  <a:cubicBezTo>
                    <a:pt x="3609951" y="100556"/>
                    <a:pt x="3608234" y="102273"/>
                    <a:pt x="3607008" y="103867"/>
                  </a:cubicBezTo>
                  <a:cubicBezTo>
                    <a:pt x="3605782" y="105461"/>
                    <a:pt x="3604801" y="107055"/>
                    <a:pt x="3604310" y="108527"/>
                  </a:cubicBezTo>
                  <a:cubicBezTo>
                    <a:pt x="3603820" y="109998"/>
                    <a:pt x="3603697" y="111225"/>
                    <a:pt x="3604065" y="112328"/>
                  </a:cubicBezTo>
                  <a:cubicBezTo>
                    <a:pt x="3604433" y="113432"/>
                    <a:pt x="3605169" y="114290"/>
                    <a:pt x="3606395" y="114903"/>
                  </a:cubicBezTo>
                  <a:cubicBezTo>
                    <a:pt x="3606885" y="115149"/>
                    <a:pt x="3607499" y="115394"/>
                    <a:pt x="3608112" y="115517"/>
                  </a:cubicBezTo>
                  <a:cubicBezTo>
                    <a:pt x="3608725" y="115639"/>
                    <a:pt x="3609461" y="115762"/>
                    <a:pt x="3610197" y="115762"/>
                  </a:cubicBezTo>
                  <a:cubicBezTo>
                    <a:pt x="3610932" y="115762"/>
                    <a:pt x="3611791" y="115762"/>
                    <a:pt x="3612649" y="115517"/>
                  </a:cubicBezTo>
                  <a:cubicBezTo>
                    <a:pt x="3613507" y="115394"/>
                    <a:pt x="3614366" y="115149"/>
                    <a:pt x="3615347" y="114903"/>
                  </a:cubicBezTo>
                  <a:cubicBezTo>
                    <a:pt x="3616451" y="114658"/>
                    <a:pt x="3617554" y="114168"/>
                    <a:pt x="3618780" y="113800"/>
                  </a:cubicBezTo>
                  <a:cubicBezTo>
                    <a:pt x="3620007" y="113309"/>
                    <a:pt x="3621110" y="112819"/>
                    <a:pt x="3622337" y="112206"/>
                  </a:cubicBezTo>
                  <a:cubicBezTo>
                    <a:pt x="3623563" y="111592"/>
                    <a:pt x="3624667" y="110857"/>
                    <a:pt x="3625893" y="110121"/>
                  </a:cubicBezTo>
                  <a:cubicBezTo>
                    <a:pt x="3627119" y="109385"/>
                    <a:pt x="3628223" y="108527"/>
                    <a:pt x="3629327" y="107668"/>
                  </a:cubicBezTo>
                  <a:cubicBezTo>
                    <a:pt x="3631289" y="106074"/>
                    <a:pt x="3632883" y="104357"/>
                    <a:pt x="3634232" y="102763"/>
                  </a:cubicBezTo>
                  <a:cubicBezTo>
                    <a:pt x="3635458" y="101169"/>
                    <a:pt x="3636439" y="99575"/>
                    <a:pt x="3636930" y="98103"/>
                  </a:cubicBezTo>
                  <a:cubicBezTo>
                    <a:pt x="3637420" y="96632"/>
                    <a:pt x="3637543" y="95283"/>
                    <a:pt x="3637175" y="94302"/>
                  </a:cubicBezTo>
                  <a:cubicBezTo>
                    <a:pt x="3636807" y="93198"/>
                    <a:pt x="3636071" y="92340"/>
                    <a:pt x="3634967" y="91727"/>
                  </a:cubicBezTo>
                  <a:cubicBezTo>
                    <a:pt x="3634477" y="91481"/>
                    <a:pt x="3633864" y="91236"/>
                    <a:pt x="3633128" y="91113"/>
                  </a:cubicBezTo>
                  <a:cubicBezTo>
                    <a:pt x="3632515" y="90991"/>
                    <a:pt x="3631779" y="90868"/>
                    <a:pt x="3630921" y="90991"/>
                  </a:cubicBezTo>
                  <a:cubicBezTo>
                    <a:pt x="3630185" y="90991"/>
                    <a:pt x="3629327" y="90991"/>
                    <a:pt x="3628468" y="91236"/>
                  </a:cubicBezTo>
                  <a:cubicBezTo>
                    <a:pt x="3627610" y="91359"/>
                    <a:pt x="3626751" y="91604"/>
                    <a:pt x="3625770" y="91849"/>
                  </a:cubicBezTo>
                  <a:moveTo>
                    <a:pt x="1515571" y="672742"/>
                  </a:moveTo>
                  <a:cubicBezTo>
                    <a:pt x="1515571" y="672742"/>
                    <a:pt x="1514345" y="673111"/>
                    <a:pt x="1513732" y="673356"/>
                  </a:cubicBezTo>
                  <a:cubicBezTo>
                    <a:pt x="1513119" y="673601"/>
                    <a:pt x="1512506" y="673846"/>
                    <a:pt x="1511770" y="674214"/>
                  </a:cubicBezTo>
                  <a:cubicBezTo>
                    <a:pt x="1511157" y="674582"/>
                    <a:pt x="1510421" y="674950"/>
                    <a:pt x="1509685" y="675440"/>
                  </a:cubicBezTo>
                  <a:cubicBezTo>
                    <a:pt x="1508949" y="675931"/>
                    <a:pt x="1508336" y="676299"/>
                    <a:pt x="1507600" y="676912"/>
                  </a:cubicBezTo>
                  <a:cubicBezTo>
                    <a:pt x="1506006" y="678138"/>
                    <a:pt x="1504535" y="679365"/>
                    <a:pt x="1503308" y="680591"/>
                  </a:cubicBezTo>
                  <a:cubicBezTo>
                    <a:pt x="1502082" y="681940"/>
                    <a:pt x="1500978" y="683166"/>
                    <a:pt x="1499997" y="684515"/>
                  </a:cubicBezTo>
                  <a:cubicBezTo>
                    <a:pt x="1499016" y="685864"/>
                    <a:pt x="1498526" y="686968"/>
                    <a:pt x="1498158" y="688071"/>
                  </a:cubicBezTo>
                  <a:cubicBezTo>
                    <a:pt x="1497790" y="689175"/>
                    <a:pt x="1497667" y="690156"/>
                    <a:pt x="1497913" y="690892"/>
                  </a:cubicBezTo>
                  <a:cubicBezTo>
                    <a:pt x="1498035" y="691382"/>
                    <a:pt x="1498281" y="691627"/>
                    <a:pt x="1498526" y="691995"/>
                  </a:cubicBezTo>
                  <a:cubicBezTo>
                    <a:pt x="1498771" y="692363"/>
                    <a:pt x="1499262" y="692486"/>
                    <a:pt x="1499630" y="692609"/>
                  </a:cubicBezTo>
                  <a:cubicBezTo>
                    <a:pt x="1500120" y="692609"/>
                    <a:pt x="1500611" y="692731"/>
                    <a:pt x="1501224" y="692609"/>
                  </a:cubicBezTo>
                  <a:cubicBezTo>
                    <a:pt x="1501837" y="692609"/>
                    <a:pt x="1502450" y="692486"/>
                    <a:pt x="1503186" y="692241"/>
                  </a:cubicBezTo>
                  <a:cubicBezTo>
                    <a:pt x="1503799" y="692118"/>
                    <a:pt x="1504412" y="691873"/>
                    <a:pt x="1505025" y="691627"/>
                  </a:cubicBezTo>
                  <a:cubicBezTo>
                    <a:pt x="1505638" y="691382"/>
                    <a:pt x="1506251" y="691137"/>
                    <a:pt x="1506987" y="690769"/>
                  </a:cubicBezTo>
                  <a:cubicBezTo>
                    <a:pt x="1507600" y="690401"/>
                    <a:pt x="1508336" y="690033"/>
                    <a:pt x="1509072" y="689543"/>
                  </a:cubicBezTo>
                  <a:cubicBezTo>
                    <a:pt x="1509808" y="689052"/>
                    <a:pt x="1510544" y="688684"/>
                    <a:pt x="1511157" y="688071"/>
                  </a:cubicBezTo>
                  <a:cubicBezTo>
                    <a:pt x="1512751" y="686845"/>
                    <a:pt x="1514222" y="685619"/>
                    <a:pt x="1515449" y="684270"/>
                  </a:cubicBezTo>
                  <a:cubicBezTo>
                    <a:pt x="1516675" y="682921"/>
                    <a:pt x="1517901" y="681695"/>
                    <a:pt x="1518760" y="680346"/>
                  </a:cubicBezTo>
                  <a:cubicBezTo>
                    <a:pt x="1519618" y="679119"/>
                    <a:pt x="1520231" y="677893"/>
                    <a:pt x="1520599" y="676789"/>
                  </a:cubicBezTo>
                  <a:cubicBezTo>
                    <a:pt x="1520967" y="675686"/>
                    <a:pt x="1521090" y="674705"/>
                    <a:pt x="1520722" y="673969"/>
                  </a:cubicBezTo>
                  <a:cubicBezTo>
                    <a:pt x="1520599" y="673478"/>
                    <a:pt x="1520354" y="673233"/>
                    <a:pt x="1520109" y="672865"/>
                  </a:cubicBezTo>
                  <a:cubicBezTo>
                    <a:pt x="1519741" y="672620"/>
                    <a:pt x="1519373" y="672375"/>
                    <a:pt x="1519005" y="672252"/>
                  </a:cubicBezTo>
                  <a:cubicBezTo>
                    <a:pt x="1518514" y="672252"/>
                    <a:pt x="1518024" y="672130"/>
                    <a:pt x="1517411" y="672252"/>
                  </a:cubicBezTo>
                  <a:cubicBezTo>
                    <a:pt x="1516798" y="672252"/>
                    <a:pt x="1516184" y="672375"/>
                    <a:pt x="1515449" y="672620"/>
                  </a:cubicBezTo>
                  <a:moveTo>
                    <a:pt x="3659493" y="109508"/>
                  </a:moveTo>
                  <a:cubicBezTo>
                    <a:pt x="3658390" y="109753"/>
                    <a:pt x="3657286" y="110121"/>
                    <a:pt x="3656182" y="110611"/>
                  </a:cubicBezTo>
                  <a:cubicBezTo>
                    <a:pt x="3655079" y="111102"/>
                    <a:pt x="3653852" y="111592"/>
                    <a:pt x="3652749" y="112206"/>
                  </a:cubicBezTo>
                  <a:cubicBezTo>
                    <a:pt x="3651645" y="112819"/>
                    <a:pt x="3650419" y="113432"/>
                    <a:pt x="3649315" y="114168"/>
                  </a:cubicBezTo>
                  <a:cubicBezTo>
                    <a:pt x="3648212" y="114903"/>
                    <a:pt x="3647108" y="115639"/>
                    <a:pt x="3646004" y="116498"/>
                  </a:cubicBezTo>
                  <a:cubicBezTo>
                    <a:pt x="3644042" y="118092"/>
                    <a:pt x="3642325" y="119809"/>
                    <a:pt x="3640976" y="121403"/>
                  </a:cubicBezTo>
                  <a:cubicBezTo>
                    <a:pt x="3639627" y="122997"/>
                    <a:pt x="3638647" y="124591"/>
                    <a:pt x="3638156" y="126063"/>
                  </a:cubicBezTo>
                  <a:cubicBezTo>
                    <a:pt x="3637543" y="127534"/>
                    <a:pt x="3637420" y="128883"/>
                    <a:pt x="3637665" y="130109"/>
                  </a:cubicBezTo>
                  <a:cubicBezTo>
                    <a:pt x="3637911" y="131336"/>
                    <a:pt x="3638647" y="132194"/>
                    <a:pt x="3639750" y="132807"/>
                  </a:cubicBezTo>
                  <a:cubicBezTo>
                    <a:pt x="3640240" y="133053"/>
                    <a:pt x="3640854" y="133298"/>
                    <a:pt x="3641589" y="133543"/>
                  </a:cubicBezTo>
                  <a:cubicBezTo>
                    <a:pt x="3642325" y="133788"/>
                    <a:pt x="3643061" y="133788"/>
                    <a:pt x="3643797" y="133788"/>
                  </a:cubicBezTo>
                  <a:cubicBezTo>
                    <a:pt x="3644655" y="133788"/>
                    <a:pt x="3645391" y="133788"/>
                    <a:pt x="3646372" y="133666"/>
                  </a:cubicBezTo>
                  <a:cubicBezTo>
                    <a:pt x="3647230" y="133543"/>
                    <a:pt x="3648212" y="133298"/>
                    <a:pt x="3649192" y="133053"/>
                  </a:cubicBezTo>
                  <a:cubicBezTo>
                    <a:pt x="3650296" y="132807"/>
                    <a:pt x="3651400" y="132439"/>
                    <a:pt x="3652503" y="131949"/>
                  </a:cubicBezTo>
                  <a:cubicBezTo>
                    <a:pt x="3653607" y="131458"/>
                    <a:pt x="3654833" y="130968"/>
                    <a:pt x="3655937" y="130355"/>
                  </a:cubicBezTo>
                  <a:cubicBezTo>
                    <a:pt x="3657041" y="129741"/>
                    <a:pt x="3658267" y="129128"/>
                    <a:pt x="3659371" y="128393"/>
                  </a:cubicBezTo>
                  <a:cubicBezTo>
                    <a:pt x="3660474" y="127657"/>
                    <a:pt x="3661578" y="126921"/>
                    <a:pt x="3662682" y="126063"/>
                  </a:cubicBezTo>
                  <a:cubicBezTo>
                    <a:pt x="3664644" y="124469"/>
                    <a:pt x="3666360" y="122752"/>
                    <a:pt x="3667710" y="121157"/>
                  </a:cubicBezTo>
                  <a:cubicBezTo>
                    <a:pt x="3669058" y="119563"/>
                    <a:pt x="3670039" y="117969"/>
                    <a:pt x="3670530" y="116498"/>
                  </a:cubicBezTo>
                  <a:cubicBezTo>
                    <a:pt x="3671143" y="115026"/>
                    <a:pt x="3671265" y="113677"/>
                    <a:pt x="3671020" y="112451"/>
                  </a:cubicBezTo>
                  <a:cubicBezTo>
                    <a:pt x="3670775" y="111225"/>
                    <a:pt x="3670039" y="110366"/>
                    <a:pt x="3668936" y="109753"/>
                  </a:cubicBezTo>
                  <a:cubicBezTo>
                    <a:pt x="3668445" y="109508"/>
                    <a:pt x="3667832" y="109262"/>
                    <a:pt x="3667096" y="109017"/>
                  </a:cubicBezTo>
                  <a:cubicBezTo>
                    <a:pt x="3666360" y="108895"/>
                    <a:pt x="3665625" y="108772"/>
                    <a:pt x="3664889" y="108772"/>
                  </a:cubicBezTo>
                  <a:cubicBezTo>
                    <a:pt x="3664030" y="108772"/>
                    <a:pt x="3663295" y="108772"/>
                    <a:pt x="3662314" y="109017"/>
                  </a:cubicBezTo>
                  <a:cubicBezTo>
                    <a:pt x="3661455" y="109140"/>
                    <a:pt x="3660474" y="109385"/>
                    <a:pt x="3659493" y="109630"/>
                  </a:cubicBezTo>
                  <a:moveTo>
                    <a:pt x="1469831" y="706711"/>
                  </a:moveTo>
                  <a:cubicBezTo>
                    <a:pt x="1469831" y="706711"/>
                    <a:pt x="1468604" y="707079"/>
                    <a:pt x="1467991" y="707324"/>
                  </a:cubicBezTo>
                  <a:cubicBezTo>
                    <a:pt x="1467378" y="707569"/>
                    <a:pt x="1466642" y="707937"/>
                    <a:pt x="1466029" y="708305"/>
                  </a:cubicBezTo>
                  <a:cubicBezTo>
                    <a:pt x="1465293" y="708673"/>
                    <a:pt x="1464680" y="709041"/>
                    <a:pt x="1463944" y="709531"/>
                  </a:cubicBezTo>
                  <a:cubicBezTo>
                    <a:pt x="1463209" y="710022"/>
                    <a:pt x="1462473" y="710512"/>
                    <a:pt x="1461737" y="711003"/>
                  </a:cubicBezTo>
                  <a:cubicBezTo>
                    <a:pt x="1460143" y="712229"/>
                    <a:pt x="1458671" y="713455"/>
                    <a:pt x="1457445" y="714804"/>
                  </a:cubicBezTo>
                  <a:cubicBezTo>
                    <a:pt x="1456219" y="716153"/>
                    <a:pt x="1455115" y="717379"/>
                    <a:pt x="1454257" y="718728"/>
                  </a:cubicBezTo>
                  <a:cubicBezTo>
                    <a:pt x="1453398" y="719955"/>
                    <a:pt x="1452785" y="721181"/>
                    <a:pt x="1452417" y="722285"/>
                  </a:cubicBezTo>
                  <a:cubicBezTo>
                    <a:pt x="1452049" y="723388"/>
                    <a:pt x="1452049" y="724369"/>
                    <a:pt x="1452417" y="725105"/>
                  </a:cubicBezTo>
                  <a:cubicBezTo>
                    <a:pt x="1452540" y="725473"/>
                    <a:pt x="1452785" y="725841"/>
                    <a:pt x="1453153" y="726086"/>
                  </a:cubicBezTo>
                  <a:cubicBezTo>
                    <a:pt x="1453521" y="726331"/>
                    <a:pt x="1453889" y="726454"/>
                    <a:pt x="1454257" y="726577"/>
                  </a:cubicBezTo>
                  <a:cubicBezTo>
                    <a:pt x="1454625" y="726699"/>
                    <a:pt x="1455238" y="726699"/>
                    <a:pt x="1455728" y="726577"/>
                  </a:cubicBezTo>
                  <a:cubicBezTo>
                    <a:pt x="1456219" y="726454"/>
                    <a:pt x="1456955" y="726454"/>
                    <a:pt x="1457568" y="726209"/>
                  </a:cubicBezTo>
                  <a:cubicBezTo>
                    <a:pt x="1458181" y="726086"/>
                    <a:pt x="1458794" y="725841"/>
                    <a:pt x="1459407" y="725596"/>
                  </a:cubicBezTo>
                  <a:cubicBezTo>
                    <a:pt x="1460020" y="725350"/>
                    <a:pt x="1460756" y="724983"/>
                    <a:pt x="1461492" y="724615"/>
                  </a:cubicBezTo>
                  <a:cubicBezTo>
                    <a:pt x="1462228" y="724247"/>
                    <a:pt x="1462963" y="723879"/>
                    <a:pt x="1463699" y="723388"/>
                  </a:cubicBezTo>
                  <a:cubicBezTo>
                    <a:pt x="1464435" y="722898"/>
                    <a:pt x="1465171" y="722407"/>
                    <a:pt x="1465907" y="721794"/>
                  </a:cubicBezTo>
                  <a:cubicBezTo>
                    <a:pt x="1467501" y="720568"/>
                    <a:pt x="1468972" y="719342"/>
                    <a:pt x="1470198" y="717993"/>
                  </a:cubicBezTo>
                  <a:cubicBezTo>
                    <a:pt x="1471425" y="716644"/>
                    <a:pt x="1472528" y="715418"/>
                    <a:pt x="1473387" y="714069"/>
                  </a:cubicBezTo>
                  <a:cubicBezTo>
                    <a:pt x="1474245" y="712842"/>
                    <a:pt x="1474858" y="711616"/>
                    <a:pt x="1475104" y="710512"/>
                  </a:cubicBezTo>
                  <a:cubicBezTo>
                    <a:pt x="1475472" y="709409"/>
                    <a:pt x="1475472" y="708428"/>
                    <a:pt x="1475104" y="707692"/>
                  </a:cubicBezTo>
                  <a:cubicBezTo>
                    <a:pt x="1474981" y="707324"/>
                    <a:pt x="1474736" y="706956"/>
                    <a:pt x="1474368" y="706711"/>
                  </a:cubicBezTo>
                  <a:cubicBezTo>
                    <a:pt x="1474000" y="706465"/>
                    <a:pt x="1473632" y="706343"/>
                    <a:pt x="1473264" y="706220"/>
                  </a:cubicBezTo>
                  <a:cubicBezTo>
                    <a:pt x="1472774" y="706220"/>
                    <a:pt x="1472283" y="706098"/>
                    <a:pt x="1471670" y="706220"/>
                  </a:cubicBezTo>
                  <a:cubicBezTo>
                    <a:pt x="1471057" y="706220"/>
                    <a:pt x="1470444" y="706343"/>
                    <a:pt x="1469831" y="706588"/>
                  </a:cubicBezTo>
                  <a:moveTo>
                    <a:pt x="3692235" y="129128"/>
                  </a:moveTo>
                  <a:cubicBezTo>
                    <a:pt x="3691132" y="129374"/>
                    <a:pt x="3690028" y="129741"/>
                    <a:pt x="3688924" y="130232"/>
                  </a:cubicBezTo>
                  <a:cubicBezTo>
                    <a:pt x="3687820" y="130723"/>
                    <a:pt x="3686717" y="131213"/>
                    <a:pt x="3685613" y="131704"/>
                  </a:cubicBezTo>
                  <a:cubicBezTo>
                    <a:pt x="3684510" y="132317"/>
                    <a:pt x="3683406" y="132930"/>
                    <a:pt x="3682302" y="133666"/>
                  </a:cubicBezTo>
                  <a:cubicBezTo>
                    <a:pt x="3681199" y="134401"/>
                    <a:pt x="3680095" y="135137"/>
                    <a:pt x="3679114" y="135996"/>
                  </a:cubicBezTo>
                  <a:cubicBezTo>
                    <a:pt x="3677029" y="137590"/>
                    <a:pt x="3675312" y="139184"/>
                    <a:pt x="3673963" y="140901"/>
                  </a:cubicBezTo>
                  <a:cubicBezTo>
                    <a:pt x="3672615" y="142495"/>
                    <a:pt x="3671511" y="144212"/>
                    <a:pt x="3670898" y="145683"/>
                  </a:cubicBezTo>
                  <a:cubicBezTo>
                    <a:pt x="3670285" y="147155"/>
                    <a:pt x="3670039" y="148626"/>
                    <a:pt x="3670162" y="149853"/>
                  </a:cubicBezTo>
                  <a:cubicBezTo>
                    <a:pt x="3670407" y="151079"/>
                    <a:pt x="3671020" y="152060"/>
                    <a:pt x="3672124" y="152796"/>
                  </a:cubicBezTo>
                  <a:cubicBezTo>
                    <a:pt x="3672615" y="153164"/>
                    <a:pt x="3673228" y="153409"/>
                    <a:pt x="3673963" y="153654"/>
                  </a:cubicBezTo>
                  <a:cubicBezTo>
                    <a:pt x="3674699" y="153899"/>
                    <a:pt x="3675435" y="153899"/>
                    <a:pt x="3676293" y="154022"/>
                  </a:cubicBezTo>
                  <a:cubicBezTo>
                    <a:pt x="3677152" y="154022"/>
                    <a:pt x="3678010" y="154022"/>
                    <a:pt x="3678991" y="153899"/>
                  </a:cubicBezTo>
                  <a:cubicBezTo>
                    <a:pt x="3679972" y="153777"/>
                    <a:pt x="3680953" y="153532"/>
                    <a:pt x="3681935" y="153286"/>
                  </a:cubicBezTo>
                  <a:cubicBezTo>
                    <a:pt x="3683038" y="153041"/>
                    <a:pt x="3684019" y="152673"/>
                    <a:pt x="3685245" y="152183"/>
                  </a:cubicBezTo>
                  <a:cubicBezTo>
                    <a:pt x="3686349" y="151692"/>
                    <a:pt x="3687453" y="151202"/>
                    <a:pt x="3688556" y="150711"/>
                  </a:cubicBezTo>
                  <a:cubicBezTo>
                    <a:pt x="3689660" y="150098"/>
                    <a:pt x="3690764" y="149485"/>
                    <a:pt x="3691867" y="148872"/>
                  </a:cubicBezTo>
                  <a:cubicBezTo>
                    <a:pt x="3692971" y="148136"/>
                    <a:pt x="3694075" y="147400"/>
                    <a:pt x="3695178" y="146542"/>
                  </a:cubicBezTo>
                  <a:cubicBezTo>
                    <a:pt x="3697263" y="144948"/>
                    <a:pt x="3698980" y="143231"/>
                    <a:pt x="3700451" y="141636"/>
                  </a:cubicBezTo>
                  <a:cubicBezTo>
                    <a:pt x="3701800" y="139920"/>
                    <a:pt x="3702904" y="138326"/>
                    <a:pt x="3703517" y="136854"/>
                  </a:cubicBezTo>
                  <a:cubicBezTo>
                    <a:pt x="3704130" y="135382"/>
                    <a:pt x="3704375" y="133911"/>
                    <a:pt x="3704130" y="132685"/>
                  </a:cubicBezTo>
                  <a:cubicBezTo>
                    <a:pt x="3703885" y="131458"/>
                    <a:pt x="3703272" y="130477"/>
                    <a:pt x="3702168" y="129741"/>
                  </a:cubicBezTo>
                  <a:cubicBezTo>
                    <a:pt x="3701678" y="129374"/>
                    <a:pt x="3701065" y="129128"/>
                    <a:pt x="3700329" y="129006"/>
                  </a:cubicBezTo>
                  <a:cubicBezTo>
                    <a:pt x="3699593" y="128883"/>
                    <a:pt x="3698857" y="128760"/>
                    <a:pt x="3697999" y="128760"/>
                  </a:cubicBezTo>
                  <a:cubicBezTo>
                    <a:pt x="3697140" y="128760"/>
                    <a:pt x="3696282" y="128760"/>
                    <a:pt x="3695301" y="128883"/>
                  </a:cubicBezTo>
                  <a:cubicBezTo>
                    <a:pt x="3694320" y="129006"/>
                    <a:pt x="3693339" y="129251"/>
                    <a:pt x="3692358" y="129496"/>
                  </a:cubicBezTo>
                  <a:moveTo>
                    <a:pt x="1424580" y="741292"/>
                  </a:moveTo>
                  <a:cubicBezTo>
                    <a:pt x="1423967" y="741415"/>
                    <a:pt x="1423354" y="741660"/>
                    <a:pt x="1422619" y="741905"/>
                  </a:cubicBezTo>
                  <a:cubicBezTo>
                    <a:pt x="1421883" y="742151"/>
                    <a:pt x="1421270" y="742518"/>
                    <a:pt x="1420534" y="742886"/>
                  </a:cubicBezTo>
                  <a:cubicBezTo>
                    <a:pt x="1419798" y="743254"/>
                    <a:pt x="1419062" y="743745"/>
                    <a:pt x="1418326" y="744235"/>
                  </a:cubicBezTo>
                  <a:cubicBezTo>
                    <a:pt x="1417591" y="744726"/>
                    <a:pt x="1416855" y="745216"/>
                    <a:pt x="1415996" y="745829"/>
                  </a:cubicBezTo>
                  <a:cubicBezTo>
                    <a:pt x="1414402" y="747056"/>
                    <a:pt x="1413054" y="748282"/>
                    <a:pt x="1411827" y="749631"/>
                  </a:cubicBezTo>
                  <a:cubicBezTo>
                    <a:pt x="1410601" y="750980"/>
                    <a:pt x="1409497" y="752206"/>
                    <a:pt x="1408761" y="753555"/>
                  </a:cubicBezTo>
                  <a:cubicBezTo>
                    <a:pt x="1407903" y="754781"/>
                    <a:pt x="1407413" y="756008"/>
                    <a:pt x="1407045" y="757111"/>
                  </a:cubicBezTo>
                  <a:cubicBezTo>
                    <a:pt x="1406799" y="758215"/>
                    <a:pt x="1406677" y="759073"/>
                    <a:pt x="1407045" y="759809"/>
                  </a:cubicBezTo>
                  <a:cubicBezTo>
                    <a:pt x="1407167" y="760177"/>
                    <a:pt x="1407413" y="760422"/>
                    <a:pt x="1407780" y="760668"/>
                  </a:cubicBezTo>
                  <a:cubicBezTo>
                    <a:pt x="1408148" y="760913"/>
                    <a:pt x="1408516" y="761035"/>
                    <a:pt x="1408884" y="761158"/>
                  </a:cubicBezTo>
                  <a:cubicBezTo>
                    <a:pt x="1409375" y="761158"/>
                    <a:pt x="1409865" y="761158"/>
                    <a:pt x="1410356" y="761158"/>
                  </a:cubicBezTo>
                  <a:cubicBezTo>
                    <a:pt x="1410846" y="761158"/>
                    <a:pt x="1411459" y="761035"/>
                    <a:pt x="1412195" y="760790"/>
                  </a:cubicBezTo>
                  <a:cubicBezTo>
                    <a:pt x="1412808" y="760668"/>
                    <a:pt x="1413421" y="760422"/>
                    <a:pt x="1414157" y="760177"/>
                  </a:cubicBezTo>
                  <a:cubicBezTo>
                    <a:pt x="1414770" y="759932"/>
                    <a:pt x="1415506" y="759564"/>
                    <a:pt x="1416242" y="759196"/>
                  </a:cubicBezTo>
                  <a:cubicBezTo>
                    <a:pt x="1416978" y="758828"/>
                    <a:pt x="1417713" y="758338"/>
                    <a:pt x="1418449" y="757847"/>
                  </a:cubicBezTo>
                  <a:cubicBezTo>
                    <a:pt x="1419185" y="757357"/>
                    <a:pt x="1419921" y="756866"/>
                    <a:pt x="1420779" y="756253"/>
                  </a:cubicBezTo>
                  <a:cubicBezTo>
                    <a:pt x="1422373" y="755027"/>
                    <a:pt x="1423722" y="753800"/>
                    <a:pt x="1424948" y="752451"/>
                  </a:cubicBezTo>
                  <a:cubicBezTo>
                    <a:pt x="1426175" y="751102"/>
                    <a:pt x="1427278" y="749876"/>
                    <a:pt x="1428014" y="748527"/>
                  </a:cubicBezTo>
                  <a:cubicBezTo>
                    <a:pt x="1428873" y="747301"/>
                    <a:pt x="1429363" y="746075"/>
                    <a:pt x="1429731" y="744971"/>
                  </a:cubicBezTo>
                  <a:cubicBezTo>
                    <a:pt x="1429976" y="743867"/>
                    <a:pt x="1430099" y="743009"/>
                    <a:pt x="1429731" y="742273"/>
                  </a:cubicBezTo>
                  <a:cubicBezTo>
                    <a:pt x="1429608" y="741905"/>
                    <a:pt x="1429363" y="741660"/>
                    <a:pt x="1428995" y="741415"/>
                  </a:cubicBezTo>
                  <a:cubicBezTo>
                    <a:pt x="1428627" y="741169"/>
                    <a:pt x="1428259" y="741047"/>
                    <a:pt x="1427892" y="740924"/>
                  </a:cubicBezTo>
                  <a:cubicBezTo>
                    <a:pt x="1427401" y="740924"/>
                    <a:pt x="1426910" y="740924"/>
                    <a:pt x="1426420" y="740924"/>
                  </a:cubicBezTo>
                  <a:cubicBezTo>
                    <a:pt x="1425929" y="740924"/>
                    <a:pt x="1425316" y="741047"/>
                    <a:pt x="1424580" y="741292"/>
                  </a:cubicBezTo>
                  <a:moveTo>
                    <a:pt x="3723506" y="150589"/>
                  </a:moveTo>
                  <a:cubicBezTo>
                    <a:pt x="3722525" y="150834"/>
                    <a:pt x="3721421" y="151202"/>
                    <a:pt x="3720317" y="151569"/>
                  </a:cubicBezTo>
                  <a:cubicBezTo>
                    <a:pt x="3719213" y="151937"/>
                    <a:pt x="3718110" y="152428"/>
                    <a:pt x="3717129" y="153041"/>
                  </a:cubicBezTo>
                  <a:cubicBezTo>
                    <a:pt x="3716025" y="153532"/>
                    <a:pt x="3714922" y="154145"/>
                    <a:pt x="3713818" y="154880"/>
                  </a:cubicBezTo>
                  <a:cubicBezTo>
                    <a:pt x="3712714" y="155494"/>
                    <a:pt x="3711733" y="156229"/>
                    <a:pt x="3710630" y="157088"/>
                  </a:cubicBezTo>
                  <a:cubicBezTo>
                    <a:pt x="3708545" y="158682"/>
                    <a:pt x="3706705" y="160276"/>
                    <a:pt x="3705234" y="161993"/>
                  </a:cubicBezTo>
                  <a:cubicBezTo>
                    <a:pt x="3703762" y="163710"/>
                    <a:pt x="3702659" y="165304"/>
                    <a:pt x="3701923" y="166898"/>
                  </a:cubicBezTo>
                  <a:cubicBezTo>
                    <a:pt x="3701187" y="168492"/>
                    <a:pt x="3700942" y="169841"/>
                    <a:pt x="3701065" y="171190"/>
                  </a:cubicBezTo>
                  <a:cubicBezTo>
                    <a:pt x="3701187" y="172416"/>
                    <a:pt x="3701800" y="173520"/>
                    <a:pt x="3702781" y="174256"/>
                  </a:cubicBezTo>
                  <a:cubicBezTo>
                    <a:pt x="3703272" y="174624"/>
                    <a:pt x="3704008" y="174992"/>
                    <a:pt x="3704621" y="175114"/>
                  </a:cubicBezTo>
                  <a:cubicBezTo>
                    <a:pt x="3705357" y="175359"/>
                    <a:pt x="3706092" y="175482"/>
                    <a:pt x="3706951" y="175482"/>
                  </a:cubicBezTo>
                  <a:cubicBezTo>
                    <a:pt x="3707809" y="175482"/>
                    <a:pt x="3708790" y="175482"/>
                    <a:pt x="3709771" y="175359"/>
                  </a:cubicBezTo>
                  <a:cubicBezTo>
                    <a:pt x="3710752" y="175237"/>
                    <a:pt x="3711733" y="174992"/>
                    <a:pt x="3712837" y="174746"/>
                  </a:cubicBezTo>
                  <a:cubicBezTo>
                    <a:pt x="3713818" y="174501"/>
                    <a:pt x="3714922" y="174133"/>
                    <a:pt x="3716025" y="173765"/>
                  </a:cubicBezTo>
                  <a:cubicBezTo>
                    <a:pt x="3717129" y="173398"/>
                    <a:pt x="3718233" y="172907"/>
                    <a:pt x="3719336" y="172294"/>
                  </a:cubicBezTo>
                  <a:cubicBezTo>
                    <a:pt x="3720440" y="171681"/>
                    <a:pt x="3721543" y="171190"/>
                    <a:pt x="3722647" y="170454"/>
                  </a:cubicBezTo>
                  <a:cubicBezTo>
                    <a:pt x="3723751" y="169841"/>
                    <a:pt x="3724855" y="169105"/>
                    <a:pt x="3725836" y="168247"/>
                  </a:cubicBezTo>
                  <a:cubicBezTo>
                    <a:pt x="3727920" y="166653"/>
                    <a:pt x="3729760" y="164936"/>
                    <a:pt x="3731231" y="163342"/>
                  </a:cubicBezTo>
                  <a:cubicBezTo>
                    <a:pt x="3732703" y="161748"/>
                    <a:pt x="3733806" y="160031"/>
                    <a:pt x="3734420" y="158437"/>
                  </a:cubicBezTo>
                  <a:cubicBezTo>
                    <a:pt x="3735155" y="156843"/>
                    <a:pt x="3735401" y="155494"/>
                    <a:pt x="3735278" y="154267"/>
                  </a:cubicBezTo>
                  <a:cubicBezTo>
                    <a:pt x="3735155" y="153041"/>
                    <a:pt x="3734542" y="151937"/>
                    <a:pt x="3733438" y="151202"/>
                  </a:cubicBezTo>
                  <a:cubicBezTo>
                    <a:pt x="3732948" y="150834"/>
                    <a:pt x="3732335" y="150466"/>
                    <a:pt x="3731599" y="150220"/>
                  </a:cubicBezTo>
                  <a:cubicBezTo>
                    <a:pt x="3730863" y="149975"/>
                    <a:pt x="3730128" y="149853"/>
                    <a:pt x="3729269" y="149853"/>
                  </a:cubicBezTo>
                  <a:cubicBezTo>
                    <a:pt x="3728411" y="149853"/>
                    <a:pt x="3727430" y="149853"/>
                    <a:pt x="3726449" y="149975"/>
                  </a:cubicBezTo>
                  <a:cubicBezTo>
                    <a:pt x="3725468" y="150098"/>
                    <a:pt x="3724487" y="150343"/>
                    <a:pt x="3723383" y="150589"/>
                  </a:cubicBezTo>
                  <a:moveTo>
                    <a:pt x="1379576" y="776364"/>
                  </a:moveTo>
                  <a:cubicBezTo>
                    <a:pt x="1378963" y="776487"/>
                    <a:pt x="1378227" y="776732"/>
                    <a:pt x="1377614" y="777100"/>
                  </a:cubicBezTo>
                  <a:cubicBezTo>
                    <a:pt x="1376878" y="777345"/>
                    <a:pt x="1376142" y="777713"/>
                    <a:pt x="1375406" y="778203"/>
                  </a:cubicBezTo>
                  <a:cubicBezTo>
                    <a:pt x="1374671" y="778571"/>
                    <a:pt x="1373935" y="779062"/>
                    <a:pt x="1373076" y="779552"/>
                  </a:cubicBezTo>
                  <a:cubicBezTo>
                    <a:pt x="1372341" y="780043"/>
                    <a:pt x="1371482" y="780656"/>
                    <a:pt x="1370746" y="781269"/>
                  </a:cubicBezTo>
                  <a:cubicBezTo>
                    <a:pt x="1369275" y="782496"/>
                    <a:pt x="1367803" y="783722"/>
                    <a:pt x="1366577" y="785071"/>
                  </a:cubicBezTo>
                  <a:cubicBezTo>
                    <a:pt x="1365351" y="786420"/>
                    <a:pt x="1364370" y="787646"/>
                    <a:pt x="1363634" y="788995"/>
                  </a:cubicBezTo>
                  <a:cubicBezTo>
                    <a:pt x="1362898" y="790344"/>
                    <a:pt x="1362285" y="791447"/>
                    <a:pt x="1362040" y="792428"/>
                  </a:cubicBezTo>
                  <a:cubicBezTo>
                    <a:pt x="1361795" y="793410"/>
                    <a:pt x="1361795" y="794391"/>
                    <a:pt x="1362040" y="795126"/>
                  </a:cubicBezTo>
                  <a:cubicBezTo>
                    <a:pt x="1362162" y="795494"/>
                    <a:pt x="1362408" y="795740"/>
                    <a:pt x="1362776" y="795985"/>
                  </a:cubicBezTo>
                  <a:cubicBezTo>
                    <a:pt x="1363143" y="796230"/>
                    <a:pt x="1363511" y="796353"/>
                    <a:pt x="1363879" y="796475"/>
                  </a:cubicBezTo>
                  <a:cubicBezTo>
                    <a:pt x="1364247" y="796475"/>
                    <a:pt x="1364738" y="796475"/>
                    <a:pt x="1365351" y="796475"/>
                  </a:cubicBezTo>
                  <a:cubicBezTo>
                    <a:pt x="1365964" y="796475"/>
                    <a:pt x="1366454" y="796353"/>
                    <a:pt x="1367068" y="796230"/>
                  </a:cubicBezTo>
                  <a:cubicBezTo>
                    <a:pt x="1367681" y="796107"/>
                    <a:pt x="1368417" y="795862"/>
                    <a:pt x="1369030" y="795494"/>
                  </a:cubicBezTo>
                  <a:cubicBezTo>
                    <a:pt x="1369765" y="795249"/>
                    <a:pt x="1370501" y="794881"/>
                    <a:pt x="1371237" y="794391"/>
                  </a:cubicBezTo>
                  <a:cubicBezTo>
                    <a:pt x="1371973" y="794023"/>
                    <a:pt x="1372708" y="793532"/>
                    <a:pt x="1373567" y="793042"/>
                  </a:cubicBezTo>
                  <a:cubicBezTo>
                    <a:pt x="1374303" y="792551"/>
                    <a:pt x="1375161" y="791938"/>
                    <a:pt x="1375897" y="791325"/>
                  </a:cubicBezTo>
                  <a:cubicBezTo>
                    <a:pt x="1377491" y="790098"/>
                    <a:pt x="1378840" y="788750"/>
                    <a:pt x="1380066" y="787523"/>
                  </a:cubicBezTo>
                  <a:cubicBezTo>
                    <a:pt x="1381292" y="786174"/>
                    <a:pt x="1382274" y="784825"/>
                    <a:pt x="1383009" y="783599"/>
                  </a:cubicBezTo>
                  <a:cubicBezTo>
                    <a:pt x="1383745" y="782373"/>
                    <a:pt x="1384358" y="781147"/>
                    <a:pt x="1384604" y="780166"/>
                  </a:cubicBezTo>
                  <a:cubicBezTo>
                    <a:pt x="1384849" y="779062"/>
                    <a:pt x="1384849" y="778203"/>
                    <a:pt x="1384481" y="777590"/>
                  </a:cubicBezTo>
                  <a:cubicBezTo>
                    <a:pt x="1384358" y="777222"/>
                    <a:pt x="1383990" y="776977"/>
                    <a:pt x="1383745" y="776732"/>
                  </a:cubicBezTo>
                  <a:cubicBezTo>
                    <a:pt x="1383500" y="776487"/>
                    <a:pt x="1383009" y="776364"/>
                    <a:pt x="1382641" y="776364"/>
                  </a:cubicBezTo>
                  <a:cubicBezTo>
                    <a:pt x="1382274" y="776364"/>
                    <a:pt x="1381783" y="776364"/>
                    <a:pt x="1381170" y="776364"/>
                  </a:cubicBezTo>
                  <a:cubicBezTo>
                    <a:pt x="1380679" y="776364"/>
                    <a:pt x="1380066" y="776487"/>
                    <a:pt x="1379453" y="776732"/>
                  </a:cubicBezTo>
                  <a:moveTo>
                    <a:pt x="3753304" y="173765"/>
                  </a:moveTo>
                  <a:cubicBezTo>
                    <a:pt x="3752323" y="174011"/>
                    <a:pt x="3751343" y="174378"/>
                    <a:pt x="3750239" y="174746"/>
                  </a:cubicBezTo>
                  <a:cubicBezTo>
                    <a:pt x="3749258" y="175114"/>
                    <a:pt x="3748154" y="175605"/>
                    <a:pt x="3747050" y="176095"/>
                  </a:cubicBezTo>
                  <a:cubicBezTo>
                    <a:pt x="3745947" y="176586"/>
                    <a:pt x="3744966" y="177199"/>
                    <a:pt x="3743862" y="177812"/>
                  </a:cubicBezTo>
                  <a:cubicBezTo>
                    <a:pt x="3742881" y="178425"/>
                    <a:pt x="3741777" y="179161"/>
                    <a:pt x="3740796" y="179897"/>
                  </a:cubicBezTo>
                  <a:cubicBezTo>
                    <a:pt x="3738589" y="181491"/>
                    <a:pt x="3736750" y="183085"/>
                    <a:pt x="3735278" y="184802"/>
                  </a:cubicBezTo>
                  <a:cubicBezTo>
                    <a:pt x="3733806" y="186519"/>
                    <a:pt x="3732580" y="188113"/>
                    <a:pt x="3731844" y="189707"/>
                  </a:cubicBezTo>
                  <a:cubicBezTo>
                    <a:pt x="3731108" y="191301"/>
                    <a:pt x="3730741" y="192773"/>
                    <a:pt x="3730741" y="194122"/>
                  </a:cubicBezTo>
                  <a:cubicBezTo>
                    <a:pt x="3730741" y="195471"/>
                    <a:pt x="3731354" y="196574"/>
                    <a:pt x="3732335" y="197433"/>
                  </a:cubicBezTo>
                  <a:cubicBezTo>
                    <a:pt x="3732825" y="197923"/>
                    <a:pt x="3733561" y="198168"/>
                    <a:pt x="3734297" y="198414"/>
                  </a:cubicBezTo>
                  <a:cubicBezTo>
                    <a:pt x="3735033" y="198659"/>
                    <a:pt x="3735891" y="198782"/>
                    <a:pt x="3736750" y="198904"/>
                  </a:cubicBezTo>
                  <a:cubicBezTo>
                    <a:pt x="3737608" y="198904"/>
                    <a:pt x="3738589" y="198904"/>
                    <a:pt x="3739693" y="198904"/>
                  </a:cubicBezTo>
                  <a:cubicBezTo>
                    <a:pt x="3740674" y="198782"/>
                    <a:pt x="3741777" y="198536"/>
                    <a:pt x="3742881" y="198291"/>
                  </a:cubicBezTo>
                  <a:cubicBezTo>
                    <a:pt x="3743862" y="198046"/>
                    <a:pt x="3744843" y="197678"/>
                    <a:pt x="3745947" y="197310"/>
                  </a:cubicBezTo>
                  <a:cubicBezTo>
                    <a:pt x="3746928" y="196942"/>
                    <a:pt x="3748031" y="196452"/>
                    <a:pt x="3749135" y="195961"/>
                  </a:cubicBezTo>
                  <a:cubicBezTo>
                    <a:pt x="3750239" y="195471"/>
                    <a:pt x="3751220" y="194858"/>
                    <a:pt x="3752323" y="194244"/>
                  </a:cubicBezTo>
                  <a:cubicBezTo>
                    <a:pt x="3753427" y="193631"/>
                    <a:pt x="3754408" y="192895"/>
                    <a:pt x="3755389" y="192160"/>
                  </a:cubicBezTo>
                  <a:cubicBezTo>
                    <a:pt x="3757596" y="190566"/>
                    <a:pt x="3759436" y="188971"/>
                    <a:pt x="3760908" y="187254"/>
                  </a:cubicBezTo>
                  <a:cubicBezTo>
                    <a:pt x="3762379" y="185538"/>
                    <a:pt x="3763605" y="183943"/>
                    <a:pt x="3764341" y="182349"/>
                  </a:cubicBezTo>
                  <a:cubicBezTo>
                    <a:pt x="3765077" y="180755"/>
                    <a:pt x="3765445" y="179284"/>
                    <a:pt x="3765445" y="177935"/>
                  </a:cubicBezTo>
                  <a:cubicBezTo>
                    <a:pt x="3765445" y="176586"/>
                    <a:pt x="3764831" y="175482"/>
                    <a:pt x="3763851" y="174624"/>
                  </a:cubicBezTo>
                  <a:cubicBezTo>
                    <a:pt x="3763360" y="174133"/>
                    <a:pt x="3762624" y="173888"/>
                    <a:pt x="3761888" y="173643"/>
                  </a:cubicBezTo>
                  <a:cubicBezTo>
                    <a:pt x="3761153" y="173398"/>
                    <a:pt x="3760294" y="173275"/>
                    <a:pt x="3759436" y="173152"/>
                  </a:cubicBezTo>
                  <a:cubicBezTo>
                    <a:pt x="3758578" y="173029"/>
                    <a:pt x="3757596" y="173152"/>
                    <a:pt x="3756493" y="173152"/>
                  </a:cubicBezTo>
                  <a:cubicBezTo>
                    <a:pt x="3755512" y="173275"/>
                    <a:pt x="3754408" y="173520"/>
                    <a:pt x="3753304" y="173765"/>
                  </a:cubicBezTo>
                  <a:moveTo>
                    <a:pt x="1334939" y="812172"/>
                  </a:moveTo>
                  <a:cubicBezTo>
                    <a:pt x="1334326" y="812294"/>
                    <a:pt x="1333590" y="812540"/>
                    <a:pt x="1332854" y="812907"/>
                  </a:cubicBezTo>
                  <a:cubicBezTo>
                    <a:pt x="1332118" y="813153"/>
                    <a:pt x="1331383" y="813521"/>
                    <a:pt x="1330647" y="814011"/>
                  </a:cubicBezTo>
                  <a:cubicBezTo>
                    <a:pt x="1329911" y="814379"/>
                    <a:pt x="1329053" y="814870"/>
                    <a:pt x="1328317" y="815483"/>
                  </a:cubicBezTo>
                  <a:cubicBezTo>
                    <a:pt x="1327458" y="815973"/>
                    <a:pt x="1326723" y="816586"/>
                    <a:pt x="1325864" y="817322"/>
                  </a:cubicBezTo>
                  <a:cubicBezTo>
                    <a:pt x="1324270" y="818548"/>
                    <a:pt x="1322921" y="819897"/>
                    <a:pt x="1321695" y="821246"/>
                  </a:cubicBezTo>
                  <a:cubicBezTo>
                    <a:pt x="1320469" y="822595"/>
                    <a:pt x="1319488" y="823821"/>
                    <a:pt x="1318752" y="825170"/>
                  </a:cubicBezTo>
                  <a:cubicBezTo>
                    <a:pt x="1318016" y="826397"/>
                    <a:pt x="1317525" y="827623"/>
                    <a:pt x="1317280" y="828604"/>
                  </a:cubicBezTo>
                  <a:cubicBezTo>
                    <a:pt x="1317035" y="829585"/>
                    <a:pt x="1317158" y="830566"/>
                    <a:pt x="1317525" y="831179"/>
                  </a:cubicBezTo>
                  <a:cubicBezTo>
                    <a:pt x="1317771" y="831547"/>
                    <a:pt x="1318016" y="831792"/>
                    <a:pt x="1318261" y="831915"/>
                  </a:cubicBezTo>
                  <a:cubicBezTo>
                    <a:pt x="1318507" y="832038"/>
                    <a:pt x="1318997" y="832283"/>
                    <a:pt x="1319365" y="832283"/>
                  </a:cubicBezTo>
                  <a:cubicBezTo>
                    <a:pt x="1319733" y="832283"/>
                    <a:pt x="1320223" y="832283"/>
                    <a:pt x="1320714" y="832283"/>
                  </a:cubicBezTo>
                  <a:cubicBezTo>
                    <a:pt x="1321204" y="832283"/>
                    <a:pt x="1321818" y="832160"/>
                    <a:pt x="1322308" y="832038"/>
                  </a:cubicBezTo>
                  <a:cubicBezTo>
                    <a:pt x="1322921" y="831915"/>
                    <a:pt x="1323657" y="831670"/>
                    <a:pt x="1324393" y="831302"/>
                  </a:cubicBezTo>
                  <a:cubicBezTo>
                    <a:pt x="1325128" y="831057"/>
                    <a:pt x="1325864" y="830689"/>
                    <a:pt x="1326600" y="830198"/>
                  </a:cubicBezTo>
                  <a:cubicBezTo>
                    <a:pt x="1327336" y="829830"/>
                    <a:pt x="1328194" y="829340"/>
                    <a:pt x="1328930" y="828727"/>
                  </a:cubicBezTo>
                  <a:cubicBezTo>
                    <a:pt x="1329666" y="828114"/>
                    <a:pt x="1330524" y="827623"/>
                    <a:pt x="1331383" y="826887"/>
                  </a:cubicBezTo>
                  <a:cubicBezTo>
                    <a:pt x="1332977" y="825661"/>
                    <a:pt x="1334326" y="824312"/>
                    <a:pt x="1335429" y="822963"/>
                  </a:cubicBezTo>
                  <a:cubicBezTo>
                    <a:pt x="1336533" y="821614"/>
                    <a:pt x="1337637" y="820265"/>
                    <a:pt x="1338372" y="819039"/>
                  </a:cubicBezTo>
                  <a:cubicBezTo>
                    <a:pt x="1339108" y="817813"/>
                    <a:pt x="1339599" y="816586"/>
                    <a:pt x="1339844" y="815605"/>
                  </a:cubicBezTo>
                  <a:cubicBezTo>
                    <a:pt x="1340089" y="814624"/>
                    <a:pt x="1339967" y="813643"/>
                    <a:pt x="1339599" y="813030"/>
                  </a:cubicBezTo>
                  <a:cubicBezTo>
                    <a:pt x="1339353" y="812662"/>
                    <a:pt x="1339108" y="812417"/>
                    <a:pt x="1338863" y="812294"/>
                  </a:cubicBezTo>
                  <a:cubicBezTo>
                    <a:pt x="1338495" y="812049"/>
                    <a:pt x="1338250" y="811926"/>
                    <a:pt x="1337759" y="811926"/>
                  </a:cubicBezTo>
                  <a:cubicBezTo>
                    <a:pt x="1337391" y="811926"/>
                    <a:pt x="1336901" y="811926"/>
                    <a:pt x="1336410" y="811926"/>
                  </a:cubicBezTo>
                  <a:cubicBezTo>
                    <a:pt x="1335920" y="811926"/>
                    <a:pt x="1335307" y="812049"/>
                    <a:pt x="1334816" y="812172"/>
                  </a:cubicBezTo>
                  <a:moveTo>
                    <a:pt x="3781754" y="198659"/>
                  </a:moveTo>
                  <a:cubicBezTo>
                    <a:pt x="3780773" y="198904"/>
                    <a:pt x="3779792" y="199272"/>
                    <a:pt x="3778811" y="199640"/>
                  </a:cubicBezTo>
                  <a:cubicBezTo>
                    <a:pt x="3777830" y="200008"/>
                    <a:pt x="3776849" y="200376"/>
                    <a:pt x="3775746" y="200866"/>
                  </a:cubicBezTo>
                  <a:cubicBezTo>
                    <a:pt x="3774642" y="201357"/>
                    <a:pt x="3773661" y="201847"/>
                    <a:pt x="3772680" y="202461"/>
                  </a:cubicBezTo>
                  <a:cubicBezTo>
                    <a:pt x="3771699" y="203074"/>
                    <a:pt x="3770718" y="203687"/>
                    <a:pt x="3769614" y="204423"/>
                  </a:cubicBezTo>
                  <a:cubicBezTo>
                    <a:pt x="3767407" y="206017"/>
                    <a:pt x="3765445" y="207611"/>
                    <a:pt x="3763973" y="209328"/>
                  </a:cubicBezTo>
                  <a:cubicBezTo>
                    <a:pt x="3762379" y="211045"/>
                    <a:pt x="3761153" y="212639"/>
                    <a:pt x="3760294" y="214356"/>
                  </a:cubicBezTo>
                  <a:cubicBezTo>
                    <a:pt x="3759436" y="216072"/>
                    <a:pt x="3759068" y="217544"/>
                    <a:pt x="3759068" y="218770"/>
                  </a:cubicBezTo>
                  <a:cubicBezTo>
                    <a:pt x="3759068" y="220119"/>
                    <a:pt x="3759558" y="221223"/>
                    <a:pt x="3760540" y="222204"/>
                  </a:cubicBezTo>
                  <a:cubicBezTo>
                    <a:pt x="3761030" y="222694"/>
                    <a:pt x="3761643" y="223062"/>
                    <a:pt x="3762379" y="223430"/>
                  </a:cubicBezTo>
                  <a:cubicBezTo>
                    <a:pt x="3763115" y="223675"/>
                    <a:pt x="3763973" y="223921"/>
                    <a:pt x="3764831" y="224043"/>
                  </a:cubicBezTo>
                  <a:cubicBezTo>
                    <a:pt x="3765813" y="224043"/>
                    <a:pt x="3766794" y="224043"/>
                    <a:pt x="3767897" y="224043"/>
                  </a:cubicBezTo>
                  <a:cubicBezTo>
                    <a:pt x="3769001" y="224043"/>
                    <a:pt x="3770105" y="223675"/>
                    <a:pt x="3771331" y="223430"/>
                  </a:cubicBezTo>
                  <a:cubicBezTo>
                    <a:pt x="3772312" y="223185"/>
                    <a:pt x="3773293" y="222817"/>
                    <a:pt x="3774274" y="222449"/>
                  </a:cubicBezTo>
                  <a:cubicBezTo>
                    <a:pt x="3775255" y="222081"/>
                    <a:pt x="3776359" y="221713"/>
                    <a:pt x="3777340" y="221223"/>
                  </a:cubicBezTo>
                  <a:cubicBezTo>
                    <a:pt x="3778321" y="220732"/>
                    <a:pt x="3779424" y="220242"/>
                    <a:pt x="3780406" y="219629"/>
                  </a:cubicBezTo>
                  <a:cubicBezTo>
                    <a:pt x="3781386" y="219015"/>
                    <a:pt x="3782490" y="218402"/>
                    <a:pt x="3783471" y="217666"/>
                  </a:cubicBezTo>
                  <a:cubicBezTo>
                    <a:pt x="3785679" y="216072"/>
                    <a:pt x="3787641" y="214478"/>
                    <a:pt x="3789235" y="212761"/>
                  </a:cubicBezTo>
                  <a:cubicBezTo>
                    <a:pt x="3790829" y="211045"/>
                    <a:pt x="3792055" y="209328"/>
                    <a:pt x="3792914" y="207733"/>
                  </a:cubicBezTo>
                  <a:cubicBezTo>
                    <a:pt x="3793772" y="206139"/>
                    <a:pt x="3794140" y="204545"/>
                    <a:pt x="3794140" y="203196"/>
                  </a:cubicBezTo>
                  <a:cubicBezTo>
                    <a:pt x="3794140" y="201847"/>
                    <a:pt x="3793649" y="200744"/>
                    <a:pt x="3792668" y="199763"/>
                  </a:cubicBezTo>
                  <a:cubicBezTo>
                    <a:pt x="3792178" y="199272"/>
                    <a:pt x="3791442" y="198904"/>
                    <a:pt x="3790706" y="198536"/>
                  </a:cubicBezTo>
                  <a:cubicBezTo>
                    <a:pt x="3789971" y="198291"/>
                    <a:pt x="3789112" y="198046"/>
                    <a:pt x="3788131" y="198046"/>
                  </a:cubicBezTo>
                  <a:cubicBezTo>
                    <a:pt x="3787150" y="198046"/>
                    <a:pt x="3786169" y="198046"/>
                    <a:pt x="3785066" y="198046"/>
                  </a:cubicBezTo>
                  <a:cubicBezTo>
                    <a:pt x="3783962" y="198046"/>
                    <a:pt x="3782858" y="198414"/>
                    <a:pt x="3781632" y="198659"/>
                  </a:cubicBezTo>
                  <a:moveTo>
                    <a:pt x="1290792" y="848347"/>
                  </a:moveTo>
                  <a:cubicBezTo>
                    <a:pt x="1290057" y="848470"/>
                    <a:pt x="1289444" y="848715"/>
                    <a:pt x="1288585" y="849083"/>
                  </a:cubicBezTo>
                  <a:cubicBezTo>
                    <a:pt x="1287727" y="849451"/>
                    <a:pt x="1286991" y="849819"/>
                    <a:pt x="1286255" y="850187"/>
                  </a:cubicBezTo>
                  <a:cubicBezTo>
                    <a:pt x="1285519" y="850554"/>
                    <a:pt x="1284661" y="851168"/>
                    <a:pt x="1283803" y="851781"/>
                  </a:cubicBezTo>
                  <a:cubicBezTo>
                    <a:pt x="1282944" y="852394"/>
                    <a:pt x="1282086" y="853007"/>
                    <a:pt x="1281350" y="853743"/>
                  </a:cubicBezTo>
                  <a:cubicBezTo>
                    <a:pt x="1279878" y="854969"/>
                    <a:pt x="1278530" y="856318"/>
                    <a:pt x="1277303" y="857667"/>
                  </a:cubicBezTo>
                  <a:cubicBezTo>
                    <a:pt x="1276200" y="859016"/>
                    <a:pt x="1275219" y="860242"/>
                    <a:pt x="1274483" y="861591"/>
                  </a:cubicBezTo>
                  <a:cubicBezTo>
                    <a:pt x="1273747" y="862817"/>
                    <a:pt x="1273256" y="864044"/>
                    <a:pt x="1273134" y="865025"/>
                  </a:cubicBezTo>
                  <a:cubicBezTo>
                    <a:pt x="1273011" y="866006"/>
                    <a:pt x="1273134" y="866864"/>
                    <a:pt x="1273502" y="867600"/>
                  </a:cubicBezTo>
                  <a:cubicBezTo>
                    <a:pt x="1273747" y="867845"/>
                    <a:pt x="1273992" y="868091"/>
                    <a:pt x="1274237" y="868213"/>
                  </a:cubicBezTo>
                  <a:cubicBezTo>
                    <a:pt x="1274483" y="868336"/>
                    <a:pt x="1274851" y="868458"/>
                    <a:pt x="1275341" y="868581"/>
                  </a:cubicBezTo>
                  <a:cubicBezTo>
                    <a:pt x="1275709" y="868581"/>
                    <a:pt x="1276200" y="868581"/>
                    <a:pt x="1276690" y="868581"/>
                  </a:cubicBezTo>
                  <a:cubicBezTo>
                    <a:pt x="1277181" y="868581"/>
                    <a:pt x="1277671" y="868458"/>
                    <a:pt x="1278284" y="868336"/>
                  </a:cubicBezTo>
                  <a:cubicBezTo>
                    <a:pt x="1279020" y="868213"/>
                    <a:pt x="1279633" y="867968"/>
                    <a:pt x="1280491" y="867600"/>
                  </a:cubicBezTo>
                  <a:cubicBezTo>
                    <a:pt x="1281227" y="867232"/>
                    <a:pt x="1282086" y="866864"/>
                    <a:pt x="1282821" y="866496"/>
                  </a:cubicBezTo>
                  <a:cubicBezTo>
                    <a:pt x="1283680" y="866006"/>
                    <a:pt x="1284416" y="865515"/>
                    <a:pt x="1285274" y="864902"/>
                  </a:cubicBezTo>
                  <a:cubicBezTo>
                    <a:pt x="1286132" y="864289"/>
                    <a:pt x="1286991" y="863676"/>
                    <a:pt x="1287849" y="862940"/>
                  </a:cubicBezTo>
                  <a:cubicBezTo>
                    <a:pt x="1289321" y="861714"/>
                    <a:pt x="1290792" y="860365"/>
                    <a:pt x="1291896" y="859016"/>
                  </a:cubicBezTo>
                  <a:cubicBezTo>
                    <a:pt x="1293000" y="857667"/>
                    <a:pt x="1293981" y="856318"/>
                    <a:pt x="1294716" y="855092"/>
                  </a:cubicBezTo>
                  <a:cubicBezTo>
                    <a:pt x="1295452" y="853866"/>
                    <a:pt x="1295943" y="852639"/>
                    <a:pt x="1296065" y="851658"/>
                  </a:cubicBezTo>
                  <a:cubicBezTo>
                    <a:pt x="1296188" y="850677"/>
                    <a:pt x="1296065" y="849819"/>
                    <a:pt x="1295698" y="849206"/>
                  </a:cubicBezTo>
                  <a:cubicBezTo>
                    <a:pt x="1295452" y="848960"/>
                    <a:pt x="1295207" y="848715"/>
                    <a:pt x="1294962" y="848593"/>
                  </a:cubicBezTo>
                  <a:cubicBezTo>
                    <a:pt x="1294716" y="848470"/>
                    <a:pt x="1294349" y="848347"/>
                    <a:pt x="1293858" y="848225"/>
                  </a:cubicBezTo>
                  <a:cubicBezTo>
                    <a:pt x="1293490" y="848225"/>
                    <a:pt x="1293000" y="848225"/>
                    <a:pt x="1292509" y="848225"/>
                  </a:cubicBezTo>
                  <a:cubicBezTo>
                    <a:pt x="1292019" y="848225"/>
                    <a:pt x="1291528" y="848347"/>
                    <a:pt x="1290915" y="848470"/>
                  </a:cubicBezTo>
                  <a:moveTo>
                    <a:pt x="3808733" y="225392"/>
                  </a:moveTo>
                  <a:cubicBezTo>
                    <a:pt x="3807752" y="225637"/>
                    <a:pt x="3806893" y="225883"/>
                    <a:pt x="3805912" y="226251"/>
                  </a:cubicBezTo>
                  <a:cubicBezTo>
                    <a:pt x="3804931" y="226618"/>
                    <a:pt x="3803950" y="226986"/>
                    <a:pt x="3802969" y="227477"/>
                  </a:cubicBezTo>
                  <a:cubicBezTo>
                    <a:pt x="3801988" y="227967"/>
                    <a:pt x="3801007" y="228458"/>
                    <a:pt x="3800026" y="228948"/>
                  </a:cubicBezTo>
                  <a:cubicBezTo>
                    <a:pt x="3799045" y="229561"/>
                    <a:pt x="3798064" y="230052"/>
                    <a:pt x="3797083" y="230788"/>
                  </a:cubicBezTo>
                  <a:cubicBezTo>
                    <a:pt x="3794876" y="232382"/>
                    <a:pt x="3792791" y="233976"/>
                    <a:pt x="3791197" y="235693"/>
                  </a:cubicBezTo>
                  <a:cubicBezTo>
                    <a:pt x="3789603" y="237410"/>
                    <a:pt x="3788254" y="239126"/>
                    <a:pt x="3787395" y="240721"/>
                  </a:cubicBezTo>
                  <a:cubicBezTo>
                    <a:pt x="3786537" y="242315"/>
                    <a:pt x="3786046" y="243909"/>
                    <a:pt x="3785924" y="245381"/>
                  </a:cubicBezTo>
                  <a:cubicBezTo>
                    <a:pt x="3785924" y="246730"/>
                    <a:pt x="3786291" y="247956"/>
                    <a:pt x="3787150" y="248937"/>
                  </a:cubicBezTo>
                  <a:cubicBezTo>
                    <a:pt x="3787641" y="249427"/>
                    <a:pt x="3788254" y="249918"/>
                    <a:pt x="3789112" y="250286"/>
                  </a:cubicBezTo>
                  <a:cubicBezTo>
                    <a:pt x="3789848" y="250654"/>
                    <a:pt x="3790706" y="250776"/>
                    <a:pt x="3791687" y="250899"/>
                  </a:cubicBezTo>
                  <a:cubicBezTo>
                    <a:pt x="3792668" y="251021"/>
                    <a:pt x="3793649" y="250899"/>
                    <a:pt x="3794753" y="250899"/>
                  </a:cubicBezTo>
                  <a:cubicBezTo>
                    <a:pt x="3795857" y="250899"/>
                    <a:pt x="3797083" y="250531"/>
                    <a:pt x="3798309" y="250286"/>
                  </a:cubicBezTo>
                  <a:cubicBezTo>
                    <a:pt x="3799290" y="250041"/>
                    <a:pt x="3800149" y="249795"/>
                    <a:pt x="3801130" y="249427"/>
                  </a:cubicBezTo>
                  <a:cubicBezTo>
                    <a:pt x="3802111" y="249060"/>
                    <a:pt x="3803092" y="248692"/>
                    <a:pt x="3804073" y="248201"/>
                  </a:cubicBezTo>
                  <a:cubicBezTo>
                    <a:pt x="3805054" y="247711"/>
                    <a:pt x="3806035" y="247220"/>
                    <a:pt x="3807016" y="246607"/>
                  </a:cubicBezTo>
                  <a:cubicBezTo>
                    <a:pt x="3807997" y="245994"/>
                    <a:pt x="3808978" y="245381"/>
                    <a:pt x="3809959" y="244767"/>
                  </a:cubicBezTo>
                  <a:cubicBezTo>
                    <a:pt x="3812289" y="243173"/>
                    <a:pt x="3814251" y="241579"/>
                    <a:pt x="3815845" y="239862"/>
                  </a:cubicBezTo>
                  <a:cubicBezTo>
                    <a:pt x="3817439" y="238146"/>
                    <a:pt x="3818788" y="236429"/>
                    <a:pt x="3819647" y="234835"/>
                  </a:cubicBezTo>
                  <a:cubicBezTo>
                    <a:pt x="3820505" y="233240"/>
                    <a:pt x="3820996" y="231646"/>
                    <a:pt x="3821118" y="230297"/>
                  </a:cubicBezTo>
                  <a:cubicBezTo>
                    <a:pt x="3821118" y="228948"/>
                    <a:pt x="3820750" y="227722"/>
                    <a:pt x="3819769" y="226741"/>
                  </a:cubicBezTo>
                  <a:cubicBezTo>
                    <a:pt x="3819279" y="226128"/>
                    <a:pt x="3818666" y="225760"/>
                    <a:pt x="3817807" y="225392"/>
                  </a:cubicBezTo>
                  <a:cubicBezTo>
                    <a:pt x="3817071" y="225024"/>
                    <a:pt x="3816213" y="224902"/>
                    <a:pt x="3815232" y="224779"/>
                  </a:cubicBezTo>
                  <a:cubicBezTo>
                    <a:pt x="3814251" y="224779"/>
                    <a:pt x="3813270" y="224779"/>
                    <a:pt x="3812044" y="224779"/>
                  </a:cubicBezTo>
                  <a:cubicBezTo>
                    <a:pt x="3810940" y="224779"/>
                    <a:pt x="3809714" y="225147"/>
                    <a:pt x="3808487" y="225392"/>
                  </a:cubicBezTo>
                  <a:moveTo>
                    <a:pt x="1247014" y="885136"/>
                  </a:moveTo>
                  <a:cubicBezTo>
                    <a:pt x="1246278" y="885259"/>
                    <a:pt x="1245542" y="885626"/>
                    <a:pt x="1244807" y="885872"/>
                  </a:cubicBezTo>
                  <a:cubicBezTo>
                    <a:pt x="1244071" y="886240"/>
                    <a:pt x="1243212" y="886607"/>
                    <a:pt x="1242354" y="887098"/>
                  </a:cubicBezTo>
                  <a:cubicBezTo>
                    <a:pt x="1241496" y="887588"/>
                    <a:pt x="1240637" y="888079"/>
                    <a:pt x="1239779" y="888692"/>
                  </a:cubicBezTo>
                  <a:cubicBezTo>
                    <a:pt x="1238920" y="889305"/>
                    <a:pt x="1238062" y="889918"/>
                    <a:pt x="1237203" y="890654"/>
                  </a:cubicBezTo>
                  <a:cubicBezTo>
                    <a:pt x="1235732" y="891881"/>
                    <a:pt x="1234383" y="893229"/>
                    <a:pt x="1233279" y="894578"/>
                  </a:cubicBezTo>
                  <a:cubicBezTo>
                    <a:pt x="1232176" y="895927"/>
                    <a:pt x="1231195" y="897154"/>
                    <a:pt x="1230582" y="898380"/>
                  </a:cubicBezTo>
                  <a:cubicBezTo>
                    <a:pt x="1229968" y="899606"/>
                    <a:pt x="1229478" y="900710"/>
                    <a:pt x="1229355" y="901691"/>
                  </a:cubicBezTo>
                  <a:cubicBezTo>
                    <a:pt x="1229233" y="902672"/>
                    <a:pt x="1229355" y="903530"/>
                    <a:pt x="1229846" y="904143"/>
                  </a:cubicBezTo>
                  <a:cubicBezTo>
                    <a:pt x="1230091" y="904389"/>
                    <a:pt x="1230336" y="904634"/>
                    <a:pt x="1230582" y="904757"/>
                  </a:cubicBezTo>
                  <a:cubicBezTo>
                    <a:pt x="1230827" y="904879"/>
                    <a:pt x="1231195" y="905002"/>
                    <a:pt x="1231563" y="905125"/>
                  </a:cubicBezTo>
                  <a:cubicBezTo>
                    <a:pt x="1231931" y="905247"/>
                    <a:pt x="1232421" y="905125"/>
                    <a:pt x="1232789" y="905125"/>
                  </a:cubicBezTo>
                  <a:cubicBezTo>
                    <a:pt x="1233157" y="905125"/>
                    <a:pt x="1233770" y="905002"/>
                    <a:pt x="1234260" y="904879"/>
                  </a:cubicBezTo>
                  <a:cubicBezTo>
                    <a:pt x="1234996" y="904757"/>
                    <a:pt x="1235732" y="904511"/>
                    <a:pt x="1236468" y="904143"/>
                  </a:cubicBezTo>
                  <a:cubicBezTo>
                    <a:pt x="1237203" y="903776"/>
                    <a:pt x="1238062" y="903408"/>
                    <a:pt x="1238920" y="902917"/>
                  </a:cubicBezTo>
                  <a:cubicBezTo>
                    <a:pt x="1239779" y="902427"/>
                    <a:pt x="1240637" y="901936"/>
                    <a:pt x="1241496" y="901323"/>
                  </a:cubicBezTo>
                  <a:cubicBezTo>
                    <a:pt x="1242354" y="900710"/>
                    <a:pt x="1243212" y="900097"/>
                    <a:pt x="1244071" y="899361"/>
                  </a:cubicBezTo>
                  <a:cubicBezTo>
                    <a:pt x="1245542" y="898135"/>
                    <a:pt x="1246891" y="896786"/>
                    <a:pt x="1248117" y="895437"/>
                  </a:cubicBezTo>
                  <a:cubicBezTo>
                    <a:pt x="1249221" y="894088"/>
                    <a:pt x="1250202" y="892739"/>
                    <a:pt x="1250815" y="891513"/>
                  </a:cubicBezTo>
                  <a:cubicBezTo>
                    <a:pt x="1251551" y="890286"/>
                    <a:pt x="1251919" y="889183"/>
                    <a:pt x="1252042" y="888079"/>
                  </a:cubicBezTo>
                  <a:cubicBezTo>
                    <a:pt x="1252164" y="887098"/>
                    <a:pt x="1252042" y="886240"/>
                    <a:pt x="1251551" y="885626"/>
                  </a:cubicBezTo>
                  <a:cubicBezTo>
                    <a:pt x="1251306" y="885381"/>
                    <a:pt x="1251061" y="885136"/>
                    <a:pt x="1250815" y="885013"/>
                  </a:cubicBezTo>
                  <a:cubicBezTo>
                    <a:pt x="1250570" y="884891"/>
                    <a:pt x="1250202" y="884768"/>
                    <a:pt x="1249834" y="884646"/>
                  </a:cubicBezTo>
                  <a:cubicBezTo>
                    <a:pt x="1249466" y="884523"/>
                    <a:pt x="1248976" y="884646"/>
                    <a:pt x="1248608" y="884646"/>
                  </a:cubicBezTo>
                  <a:cubicBezTo>
                    <a:pt x="1248117" y="884646"/>
                    <a:pt x="1247627" y="884768"/>
                    <a:pt x="1247136" y="884891"/>
                  </a:cubicBezTo>
                  <a:moveTo>
                    <a:pt x="3834117" y="253842"/>
                  </a:moveTo>
                  <a:cubicBezTo>
                    <a:pt x="3833259" y="254087"/>
                    <a:pt x="3832277" y="254333"/>
                    <a:pt x="3831296" y="254700"/>
                  </a:cubicBezTo>
                  <a:cubicBezTo>
                    <a:pt x="3830315" y="255068"/>
                    <a:pt x="3829457" y="255436"/>
                    <a:pt x="3828476" y="255804"/>
                  </a:cubicBezTo>
                  <a:cubicBezTo>
                    <a:pt x="3827495" y="256295"/>
                    <a:pt x="3826514" y="256663"/>
                    <a:pt x="3825533" y="257276"/>
                  </a:cubicBezTo>
                  <a:cubicBezTo>
                    <a:pt x="3824552" y="257766"/>
                    <a:pt x="3823571" y="258379"/>
                    <a:pt x="3822712" y="258992"/>
                  </a:cubicBezTo>
                  <a:cubicBezTo>
                    <a:pt x="3820382" y="260464"/>
                    <a:pt x="3818420" y="262181"/>
                    <a:pt x="3816704" y="263898"/>
                  </a:cubicBezTo>
                  <a:cubicBezTo>
                    <a:pt x="3814987" y="265614"/>
                    <a:pt x="3813638" y="267331"/>
                    <a:pt x="3812657" y="268925"/>
                  </a:cubicBezTo>
                  <a:cubicBezTo>
                    <a:pt x="3811676" y="270642"/>
                    <a:pt x="3811063" y="272236"/>
                    <a:pt x="3810940" y="273585"/>
                  </a:cubicBezTo>
                  <a:cubicBezTo>
                    <a:pt x="3810817" y="275057"/>
                    <a:pt x="3811185" y="276283"/>
                    <a:pt x="3811921" y="277387"/>
                  </a:cubicBezTo>
                  <a:cubicBezTo>
                    <a:pt x="3812412" y="278000"/>
                    <a:pt x="3813025" y="278490"/>
                    <a:pt x="3813883" y="278858"/>
                  </a:cubicBezTo>
                  <a:cubicBezTo>
                    <a:pt x="3814619" y="279226"/>
                    <a:pt x="3815600" y="279472"/>
                    <a:pt x="3816581" y="279594"/>
                  </a:cubicBezTo>
                  <a:cubicBezTo>
                    <a:pt x="3817562" y="279594"/>
                    <a:pt x="3818666" y="279717"/>
                    <a:pt x="3819769" y="279594"/>
                  </a:cubicBezTo>
                  <a:cubicBezTo>
                    <a:pt x="3820873" y="279472"/>
                    <a:pt x="3822222" y="279226"/>
                    <a:pt x="3823448" y="278981"/>
                  </a:cubicBezTo>
                  <a:cubicBezTo>
                    <a:pt x="3824307" y="278736"/>
                    <a:pt x="3825288" y="278490"/>
                    <a:pt x="3826269" y="278123"/>
                  </a:cubicBezTo>
                  <a:cubicBezTo>
                    <a:pt x="3827250" y="277755"/>
                    <a:pt x="3828231" y="277387"/>
                    <a:pt x="3829089" y="277019"/>
                  </a:cubicBezTo>
                  <a:cubicBezTo>
                    <a:pt x="3830070" y="276528"/>
                    <a:pt x="3831051" y="276160"/>
                    <a:pt x="3832032" y="275547"/>
                  </a:cubicBezTo>
                  <a:cubicBezTo>
                    <a:pt x="3833013" y="275057"/>
                    <a:pt x="3833994" y="274444"/>
                    <a:pt x="3834975" y="273830"/>
                  </a:cubicBezTo>
                  <a:cubicBezTo>
                    <a:pt x="3837305" y="272359"/>
                    <a:pt x="3839267" y="270642"/>
                    <a:pt x="3840984" y="269048"/>
                  </a:cubicBezTo>
                  <a:cubicBezTo>
                    <a:pt x="3842701" y="267454"/>
                    <a:pt x="3844050" y="265614"/>
                    <a:pt x="3845031" y="264020"/>
                  </a:cubicBezTo>
                  <a:cubicBezTo>
                    <a:pt x="3846012" y="262304"/>
                    <a:pt x="3846502" y="260709"/>
                    <a:pt x="3846625" y="259360"/>
                  </a:cubicBezTo>
                  <a:cubicBezTo>
                    <a:pt x="3846748" y="258011"/>
                    <a:pt x="3846380" y="256663"/>
                    <a:pt x="3845521" y="255681"/>
                  </a:cubicBezTo>
                  <a:cubicBezTo>
                    <a:pt x="3845031" y="255068"/>
                    <a:pt x="3844418" y="254578"/>
                    <a:pt x="3843559" y="254210"/>
                  </a:cubicBezTo>
                  <a:cubicBezTo>
                    <a:pt x="3842824" y="253842"/>
                    <a:pt x="3841842" y="253597"/>
                    <a:pt x="3840862" y="253474"/>
                  </a:cubicBezTo>
                  <a:cubicBezTo>
                    <a:pt x="3839880" y="253474"/>
                    <a:pt x="3838777" y="253351"/>
                    <a:pt x="3837551" y="253474"/>
                  </a:cubicBezTo>
                  <a:cubicBezTo>
                    <a:pt x="3836324" y="253597"/>
                    <a:pt x="3835098" y="253842"/>
                    <a:pt x="3833872" y="254087"/>
                  </a:cubicBezTo>
                  <a:moveTo>
                    <a:pt x="1203603" y="922415"/>
                  </a:moveTo>
                  <a:cubicBezTo>
                    <a:pt x="1202868" y="922538"/>
                    <a:pt x="1202132" y="922906"/>
                    <a:pt x="1201273" y="923151"/>
                  </a:cubicBezTo>
                  <a:cubicBezTo>
                    <a:pt x="1200415" y="923519"/>
                    <a:pt x="1199679" y="923887"/>
                    <a:pt x="1198821" y="924377"/>
                  </a:cubicBezTo>
                  <a:cubicBezTo>
                    <a:pt x="1197962" y="924868"/>
                    <a:pt x="1197104" y="925481"/>
                    <a:pt x="1196245" y="926094"/>
                  </a:cubicBezTo>
                  <a:cubicBezTo>
                    <a:pt x="1195387" y="926707"/>
                    <a:pt x="1194529" y="927443"/>
                    <a:pt x="1193548" y="928179"/>
                  </a:cubicBezTo>
                  <a:cubicBezTo>
                    <a:pt x="1192076" y="929528"/>
                    <a:pt x="1190727" y="930876"/>
                    <a:pt x="1189624" y="932225"/>
                  </a:cubicBezTo>
                  <a:cubicBezTo>
                    <a:pt x="1188520" y="933574"/>
                    <a:pt x="1187661" y="934923"/>
                    <a:pt x="1186926" y="936150"/>
                  </a:cubicBezTo>
                  <a:cubicBezTo>
                    <a:pt x="1186313" y="937376"/>
                    <a:pt x="1185945" y="938480"/>
                    <a:pt x="1185822" y="939460"/>
                  </a:cubicBezTo>
                  <a:cubicBezTo>
                    <a:pt x="1185822" y="940442"/>
                    <a:pt x="1185822" y="941177"/>
                    <a:pt x="1186435" y="941790"/>
                  </a:cubicBezTo>
                  <a:cubicBezTo>
                    <a:pt x="1186680" y="942036"/>
                    <a:pt x="1186926" y="942158"/>
                    <a:pt x="1187171" y="942404"/>
                  </a:cubicBezTo>
                  <a:cubicBezTo>
                    <a:pt x="1187416" y="942526"/>
                    <a:pt x="1187784" y="942649"/>
                    <a:pt x="1188152" y="942649"/>
                  </a:cubicBezTo>
                  <a:cubicBezTo>
                    <a:pt x="1188520" y="942649"/>
                    <a:pt x="1188888" y="942649"/>
                    <a:pt x="1189378" y="942649"/>
                  </a:cubicBezTo>
                  <a:cubicBezTo>
                    <a:pt x="1189869" y="942649"/>
                    <a:pt x="1190237" y="942526"/>
                    <a:pt x="1190727" y="942404"/>
                  </a:cubicBezTo>
                  <a:cubicBezTo>
                    <a:pt x="1191463" y="942281"/>
                    <a:pt x="1192199" y="941913"/>
                    <a:pt x="1193057" y="941668"/>
                  </a:cubicBezTo>
                  <a:cubicBezTo>
                    <a:pt x="1193915" y="941300"/>
                    <a:pt x="1194651" y="940932"/>
                    <a:pt x="1195510" y="940442"/>
                  </a:cubicBezTo>
                  <a:cubicBezTo>
                    <a:pt x="1196368" y="939951"/>
                    <a:pt x="1197226" y="939338"/>
                    <a:pt x="1198085" y="938725"/>
                  </a:cubicBezTo>
                  <a:cubicBezTo>
                    <a:pt x="1198943" y="938112"/>
                    <a:pt x="1199924" y="937376"/>
                    <a:pt x="1200783" y="936640"/>
                  </a:cubicBezTo>
                  <a:cubicBezTo>
                    <a:pt x="1202254" y="935291"/>
                    <a:pt x="1203603" y="933942"/>
                    <a:pt x="1204707" y="932593"/>
                  </a:cubicBezTo>
                  <a:cubicBezTo>
                    <a:pt x="1205810" y="931244"/>
                    <a:pt x="1206669" y="929895"/>
                    <a:pt x="1207405" y="928669"/>
                  </a:cubicBezTo>
                  <a:cubicBezTo>
                    <a:pt x="1208018" y="927443"/>
                    <a:pt x="1208386" y="926339"/>
                    <a:pt x="1208508" y="925358"/>
                  </a:cubicBezTo>
                  <a:cubicBezTo>
                    <a:pt x="1208508" y="924377"/>
                    <a:pt x="1208508" y="923641"/>
                    <a:pt x="1207895" y="923028"/>
                  </a:cubicBezTo>
                  <a:cubicBezTo>
                    <a:pt x="1207650" y="922783"/>
                    <a:pt x="1207405" y="922660"/>
                    <a:pt x="1207159" y="922538"/>
                  </a:cubicBezTo>
                  <a:cubicBezTo>
                    <a:pt x="1206914" y="922415"/>
                    <a:pt x="1206546" y="922292"/>
                    <a:pt x="1206178" y="922292"/>
                  </a:cubicBezTo>
                  <a:cubicBezTo>
                    <a:pt x="1205810" y="922292"/>
                    <a:pt x="1205443" y="922292"/>
                    <a:pt x="1204952" y="922292"/>
                  </a:cubicBezTo>
                  <a:cubicBezTo>
                    <a:pt x="1204462" y="922292"/>
                    <a:pt x="1204094" y="922415"/>
                    <a:pt x="1203603" y="922538"/>
                  </a:cubicBezTo>
                  <a:moveTo>
                    <a:pt x="3857784" y="284254"/>
                  </a:moveTo>
                  <a:cubicBezTo>
                    <a:pt x="3856926" y="284499"/>
                    <a:pt x="3856067" y="284744"/>
                    <a:pt x="3855087" y="284990"/>
                  </a:cubicBezTo>
                  <a:cubicBezTo>
                    <a:pt x="3854228" y="285358"/>
                    <a:pt x="3853247" y="285603"/>
                    <a:pt x="3852389" y="286093"/>
                  </a:cubicBezTo>
                  <a:cubicBezTo>
                    <a:pt x="3851407" y="286461"/>
                    <a:pt x="3850549" y="286952"/>
                    <a:pt x="3849568" y="287442"/>
                  </a:cubicBezTo>
                  <a:cubicBezTo>
                    <a:pt x="3848587" y="287933"/>
                    <a:pt x="3847729" y="288423"/>
                    <a:pt x="3846748" y="289037"/>
                  </a:cubicBezTo>
                  <a:cubicBezTo>
                    <a:pt x="3844418" y="290508"/>
                    <a:pt x="3842333" y="292225"/>
                    <a:pt x="3840494" y="293819"/>
                  </a:cubicBezTo>
                  <a:cubicBezTo>
                    <a:pt x="3838654" y="295413"/>
                    <a:pt x="3837305" y="297253"/>
                    <a:pt x="3836324" y="298969"/>
                  </a:cubicBezTo>
                  <a:cubicBezTo>
                    <a:pt x="3835343" y="300686"/>
                    <a:pt x="3834607" y="302281"/>
                    <a:pt x="3834485" y="303752"/>
                  </a:cubicBezTo>
                  <a:cubicBezTo>
                    <a:pt x="3834239" y="305224"/>
                    <a:pt x="3834485" y="306572"/>
                    <a:pt x="3835343" y="307676"/>
                  </a:cubicBezTo>
                  <a:cubicBezTo>
                    <a:pt x="3835834" y="308289"/>
                    <a:pt x="3836447" y="308902"/>
                    <a:pt x="3837305" y="309270"/>
                  </a:cubicBezTo>
                  <a:cubicBezTo>
                    <a:pt x="3838041" y="309638"/>
                    <a:pt x="3839022" y="310006"/>
                    <a:pt x="3840003" y="310129"/>
                  </a:cubicBezTo>
                  <a:cubicBezTo>
                    <a:pt x="3840984" y="310251"/>
                    <a:pt x="3842210" y="310251"/>
                    <a:pt x="3843437" y="310129"/>
                  </a:cubicBezTo>
                  <a:cubicBezTo>
                    <a:pt x="3844663" y="310129"/>
                    <a:pt x="3845889" y="309761"/>
                    <a:pt x="3847238" y="309516"/>
                  </a:cubicBezTo>
                  <a:cubicBezTo>
                    <a:pt x="3848097" y="309270"/>
                    <a:pt x="3848955" y="309025"/>
                    <a:pt x="3849936" y="308780"/>
                  </a:cubicBezTo>
                  <a:cubicBezTo>
                    <a:pt x="3850794" y="308412"/>
                    <a:pt x="3851775" y="308167"/>
                    <a:pt x="3852634" y="307676"/>
                  </a:cubicBezTo>
                  <a:cubicBezTo>
                    <a:pt x="3853492" y="307186"/>
                    <a:pt x="3854473" y="306818"/>
                    <a:pt x="3855454" y="306327"/>
                  </a:cubicBezTo>
                  <a:cubicBezTo>
                    <a:pt x="3856435" y="305837"/>
                    <a:pt x="3857294" y="305346"/>
                    <a:pt x="3858275" y="304733"/>
                  </a:cubicBezTo>
                  <a:cubicBezTo>
                    <a:pt x="3860605" y="303262"/>
                    <a:pt x="3862689" y="301545"/>
                    <a:pt x="3864529" y="299828"/>
                  </a:cubicBezTo>
                  <a:cubicBezTo>
                    <a:pt x="3866246" y="298111"/>
                    <a:pt x="3867717" y="296394"/>
                    <a:pt x="3868698" y="294678"/>
                  </a:cubicBezTo>
                  <a:cubicBezTo>
                    <a:pt x="3869679" y="292961"/>
                    <a:pt x="3870415" y="291367"/>
                    <a:pt x="3870538" y="289895"/>
                  </a:cubicBezTo>
                  <a:cubicBezTo>
                    <a:pt x="3870660" y="288423"/>
                    <a:pt x="3870538" y="287074"/>
                    <a:pt x="3869679" y="285971"/>
                  </a:cubicBezTo>
                  <a:cubicBezTo>
                    <a:pt x="3869189" y="285358"/>
                    <a:pt x="3868576" y="284744"/>
                    <a:pt x="3867717" y="284377"/>
                  </a:cubicBezTo>
                  <a:cubicBezTo>
                    <a:pt x="3866982" y="284009"/>
                    <a:pt x="3866000" y="283641"/>
                    <a:pt x="3865019" y="283518"/>
                  </a:cubicBezTo>
                  <a:cubicBezTo>
                    <a:pt x="3864038" y="283396"/>
                    <a:pt x="3862812" y="283396"/>
                    <a:pt x="3861709" y="283518"/>
                  </a:cubicBezTo>
                  <a:cubicBezTo>
                    <a:pt x="3860605" y="283641"/>
                    <a:pt x="3859256" y="283886"/>
                    <a:pt x="3857907" y="284131"/>
                  </a:cubicBezTo>
                  <a:moveTo>
                    <a:pt x="1160683" y="960308"/>
                  </a:moveTo>
                  <a:cubicBezTo>
                    <a:pt x="1159947" y="960430"/>
                    <a:pt x="1159211" y="960798"/>
                    <a:pt x="1158353" y="961166"/>
                  </a:cubicBezTo>
                  <a:cubicBezTo>
                    <a:pt x="1157495" y="961534"/>
                    <a:pt x="1156636" y="962024"/>
                    <a:pt x="1155778" y="962515"/>
                  </a:cubicBezTo>
                  <a:cubicBezTo>
                    <a:pt x="1154920" y="963005"/>
                    <a:pt x="1153938" y="963618"/>
                    <a:pt x="1153080" y="964354"/>
                  </a:cubicBezTo>
                  <a:cubicBezTo>
                    <a:pt x="1152222" y="964967"/>
                    <a:pt x="1151241" y="965703"/>
                    <a:pt x="1150382" y="966562"/>
                  </a:cubicBezTo>
                  <a:cubicBezTo>
                    <a:pt x="1148911" y="967910"/>
                    <a:pt x="1147562" y="969259"/>
                    <a:pt x="1146581" y="970608"/>
                  </a:cubicBezTo>
                  <a:cubicBezTo>
                    <a:pt x="1145600" y="971957"/>
                    <a:pt x="1144619" y="973306"/>
                    <a:pt x="1144006" y="974410"/>
                  </a:cubicBezTo>
                  <a:cubicBezTo>
                    <a:pt x="1143392" y="975636"/>
                    <a:pt x="1143025" y="976740"/>
                    <a:pt x="1143025" y="977721"/>
                  </a:cubicBezTo>
                  <a:cubicBezTo>
                    <a:pt x="1143025" y="978702"/>
                    <a:pt x="1143147" y="979438"/>
                    <a:pt x="1143638" y="979928"/>
                  </a:cubicBezTo>
                  <a:cubicBezTo>
                    <a:pt x="1143883" y="980173"/>
                    <a:pt x="1144128" y="980296"/>
                    <a:pt x="1144373" y="980419"/>
                  </a:cubicBezTo>
                  <a:cubicBezTo>
                    <a:pt x="1144619" y="980419"/>
                    <a:pt x="1144987" y="980664"/>
                    <a:pt x="1145354" y="980664"/>
                  </a:cubicBezTo>
                  <a:cubicBezTo>
                    <a:pt x="1145722" y="980664"/>
                    <a:pt x="1146090" y="980664"/>
                    <a:pt x="1146581" y="980664"/>
                  </a:cubicBezTo>
                  <a:cubicBezTo>
                    <a:pt x="1147071" y="980664"/>
                    <a:pt x="1147439" y="980664"/>
                    <a:pt x="1147930" y="980419"/>
                  </a:cubicBezTo>
                  <a:cubicBezTo>
                    <a:pt x="1148665" y="980296"/>
                    <a:pt x="1149524" y="979928"/>
                    <a:pt x="1150260" y="979560"/>
                  </a:cubicBezTo>
                  <a:cubicBezTo>
                    <a:pt x="1150995" y="979192"/>
                    <a:pt x="1151976" y="978702"/>
                    <a:pt x="1152835" y="978211"/>
                  </a:cubicBezTo>
                  <a:cubicBezTo>
                    <a:pt x="1153693" y="977721"/>
                    <a:pt x="1154674" y="977108"/>
                    <a:pt x="1155533" y="976372"/>
                  </a:cubicBezTo>
                  <a:cubicBezTo>
                    <a:pt x="1156391" y="975759"/>
                    <a:pt x="1157372" y="975023"/>
                    <a:pt x="1158230" y="974164"/>
                  </a:cubicBezTo>
                  <a:cubicBezTo>
                    <a:pt x="1159702" y="972816"/>
                    <a:pt x="1161051" y="971467"/>
                    <a:pt x="1162155" y="970118"/>
                  </a:cubicBezTo>
                  <a:cubicBezTo>
                    <a:pt x="1163258" y="968769"/>
                    <a:pt x="1164117" y="967420"/>
                    <a:pt x="1164730" y="966194"/>
                  </a:cubicBezTo>
                  <a:cubicBezTo>
                    <a:pt x="1165343" y="964967"/>
                    <a:pt x="1165711" y="963864"/>
                    <a:pt x="1165711" y="962883"/>
                  </a:cubicBezTo>
                  <a:cubicBezTo>
                    <a:pt x="1165711" y="961902"/>
                    <a:pt x="1165588" y="961166"/>
                    <a:pt x="1164975" y="960675"/>
                  </a:cubicBezTo>
                  <a:cubicBezTo>
                    <a:pt x="1164730" y="960430"/>
                    <a:pt x="1164485" y="960308"/>
                    <a:pt x="1164239" y="960185"/>
                  </a:cubicBezTo>
                  <a:cubicBezTo>
                    <a:pt x="1163994" y="960185"/>
                    <a:pt x="1163626" y="959940"/>
                    <a:pt x="1163258" y="959940"/>
                  </a:cubicBezTo>
                  <a:cubicBezTo>
                    <a:pt x="1162890" y="959940"/>
                    <a:pt x="1162522" y="959940"/>
                    <a:pt x="1162032" y="959940"/>
                  </a:cubicBezTo>
                  <a:cubicBezTo>
                    <a:pt x="1161664" y="959940"/>
                    <a:pt x="1161174" y="960062"/>
                    <a:pt x="1160683" y="960185"/>
                  </a:cubicBezTo>
                  <a:moveTo>
                    <a:pt x="3879735" y="316383"/>
                  </a:moveTo>
                  <a:cubicBezTo>
                    <a:pt x="3878877" y="316628"/>
                    <a:pt x="3878018" y="316873"/>
                    <a:pt x="3877160" y="317119"/>
                  </a:cubicBezTo>
                  <a:cubicBezTo>
                    <a:pt x="3876301" y="317364"/>
                    <a:pt x="3875443" y="317732"/>
                    <a:pt x="3874584" y="318100"/>
                  </a:cubicBezTo>
                  <a:cubicBezTo>
                    <a:pt x="3873726" y="318467"/>
                    <a:pt x="3872868" y="318835"/>
                    <a:pt x="3871887" y="319326"/>
                  </a:cubicBezTo>
                  <a:cubicBezTo>
                    <a:pt x="3870906" y="319816"/>
                    <a:pt x="3870047" y="320307"/>
                    <a:pt x="3869189" y="320797"/>
                  </a:cubicBezTo>
                  <a:cubicBezTo>
                    <a:pt x="3866736" y="322269"/>
                    <a:pt x="3864652" y="323863"/>
                    <a:pt x="3862812" y="325580"/>
                  </a:cubicBezTo>
                  <a:cubicBezTo>
                    <a:pt x="3860972" y="327297"/>
                    <a:pt x="3859501" y="329014"/>
                    <a:pt x="3858397" y="330730"/>
                  </a:cubicBezTo>
                  <a:cubicBezTo>
                    <a:pt x="3857294" y="332447"/>
                    <a:pt x="3856558" y="334164"/>
                    <a:pt x="3856313" y="335636"/>
                  </a:cubicBezTo>
                  <a:cubicBezTo>
                    <a:pt x="3856067" y="337230"/>
                    <a:pt x="3856313" y="338579"/>
                    <a:pt x="3856926" y="339682"/>
                  </a:cubicBezTo>
                  <a:cubicBezTo>
                    <a:pt x="3857417" y="340418"/>
                    <a:pt x="3858030" y="341031"/>
                    <a:pt x="3858765" y="341399"/>
                  </a:cubicBezTo>
                  <a:cubicBezTo>
                    <a:pt x="3859501" y="341767"/>
                    <a:pt x="3860482" y="342135"/>
                    <a:pt x="3861586" y="342380"/>
                  </a:cubicBezTo>
                  <a:cubicBezTo>
                    <a:pt x="3862689" y="342503"/>
                    <a:pt x="3863793" y="342625"/>
                    <a:pt x="3865019" y="342503"/>
                  </a:cubicBezTo>
                  <a:cubicBezTo>
                    <a:pt x="3866246" y="342503"/>
                    <a:pt x="3867595" y="342257"/>
                    <a:pt x="3869066" y="341890"/>
                  </a:cubicBezTo>
                  <a:cubicBezTo>
                    <a:pt x="3869925" y="341644"/>
                    <a:pt x="3870783" y="341399"/>
                    <a:pt x="3871642" y="341154"/>
                  </a:cubicBezTo>
                  <a:cubicBezTo>
                    <a:pt x="3872500" y="340909"/>
                    <a:pt x="3873358" y="340541"/>
                    <a:pt x="3874339" y="340173"/>
                  </a:cubicBezTo>
                  <a:cubicBezTo>
                    <a:pt x="3875197" y="339805"/>
                    <a:pt x="3876179" y="339315"/>
                    <a:pt x="3877037" y="338947"/>
                  </a:cubicBezTo>
                  <a:cubicBezTo>
                    <a:pt x="3877895" y="338579"/>
                    <a:pt x="3878877" y="337966"/>
                    <a:pt x="3879735" y="337352"/>
                  </a:cubicBezTo>
                  <a:cubicBezTo>
                    <a:pt x="3882187" y="335881"/>
                    <a:pt x="3884272" y="334287"/>
                    <a:pt x="3886112" y="332570"/>
                  </a:cubicBezTo>
                  <a:cubicBezTo>
                    <a:pt x="3887951" y="330853"/>
                    <a:pt x="3889422" y="329136"/>
                    <a:pt x="3890526" y="327419"/>
                  </a:cubicBezTo>
                  <a:cubicBezTo>
                    <a:pt x="3891630" y="325703"/>
                    <a:pt x="3892366" y="323986"/>
                    <a:pt x="3892611" y="322514"/>
                  </a:cubicBezTo>
                  <a:cubicBezTo>
                    <a:pt x="3892856" y="320920"/>
                    <a:pt x="3892611" y="319571"/>
                    <a:pt x="3891998" y="318467"/>
                  </a:cubicBezTo>
                  <a:cubicBezTo>
                    <a:pt x="3891507" y="317732"/>
                    <a:pt x="3890894" y="317241"/>
                    <a:pt x="3890036" y="316751"/>
                  </a:cubicBezTo>
                  <a:cubicBezTo>
                    <a:pt x="3889177" y="316260"/>
                    <a:pt x="3888319" y="316015"/>
                    <a:pt x="3887215" y="315892"/>
                  </a:cubicBezTo>
                  <a:cubicBezTo>
                    <a:pt x="3886112" y="315770"/>
                    <a:pt x="3885008" y="315647"/>
                    <a:pt x="3883659" y="315892"/>
                  </a:cubicBezTo>
                  <a:cubicBezTo>
                    <a:pt x="3882433" y="315892"/>
                    <a:pt x="3881084" y="316260"/>
                    <a:pt x="3879612" y="316506"/>
                  </a:cubicBezTo>
                  <a:moveTo>
                    <a:pt x="1118253" y="998568"/>
                  </a:moveTo>
                  <a:cubicBezTo>
                    <a:pt x="1117518" y="998813"/>
                    <a:pt x="1116659" y="999058"/>
                    <a:pt x="1115801" y="999426"/>
                  </a:cubicBezTo>
                  <a:cubicBezTo>
                    <a:pt x="1114942" y="999794"/>
                    <a:pt x="1114084" y="1000285"/>
                    <a:pt x="1113103" y="1000775"/>
                  </a:cubicBezTo>
                  <a:cubicBezTo>
                    <a:pt x="1112122" y="1001266"/>
                    <a:pt x="1111264" y="1002001"/>
                    <a:pt x="1110283" y="1002615"/>
                  </a:cubicBezTo>
                  <a:cubicBezTo>
                    <a:pt x="1109302" y="1003350"/>
                    <a:pt x="1108443" y="1004086"/>
                    <a:pt x="1107462" y="1004944"/>
                  </a:cubicBezTo>
                  <a:cubicBezTo>
                    <a:pt x="1105991" y="1006293"/>
                    <a:pt x="1104764" y="1007642"/>
                    <a:pt x="1103661" y="1008991"/>
                  </a:cubicBezTo>
                  <a:cubicBezTo>
                    <a:pt x="1102557" y="1010340"/>
                    <a:pt x="1101821" y="1011689"/>
                    <a:pt x="1101208" y="1012793"/>
                  </a:cubicBezTo>
                  <a:cubicBezTo>
                    <a:pt x="1100595" y="1014019"/>
                    <a:pt x="1100350" y="1015123"/>
                    <a:pt x="1100227" y="1015981"/>
                  </a:cubicBezTo>
                  <a:cubicBezTo>
                    <a:pt x="1100227" y="1016962"/>
                    <a:pt x="1100472" y="1017698"/>
                    <a:pt x="1101085" y="1018188"/>
                  </a:cubicBezTo>
                  <a:cubicBezTo>
                    <a:pt x="1101331" y="1018434"/>
                    <a:pt x="1101576" y="1018556"/>
                    <a:pt x="1101821" y="1018679"/>
                  </a:cubicBezTo>
                  <a:cubicBezTo>
                    <a:pt x="1102066" y="1018679"/>
                    <a:pt x="1102434" y="1018801"/>
                    <a:pt x="1102802" y="1018924"/>
                  </a:cubicBezTo>
                  <a:cubicBezTo>
                    <a:pt x="1103170" y="1018924"/>
                    <a:pt x="1103538" y="1018924"/>
                    <a:pt x="1103906" y="1018924"/>
                  </a:cubicBezTo>
                  <a:cubicBezTo>
                    <a:pt x="1104274" y="1018924"/>
                    <a:pt x="1104764" y="1018924"/>
                    <a:pt x="1105132" y="1018679"/>
                  </a:cubicBezTo>
                  <a:cubicBezTo>
                    <a:pt x="1105868" y="1018434"/>
                    <a:pt x="1106726" y="1018188"/>
                    <a:pt x="1107585" y="1017820"/>
                  </a:cubicBezTo>
                  <a:cubicBezTo>
                    <a:pt x="1108443" y="1017453"/>
                    <a:pt x="1109302" y="1016962"/>
                    <a:pt x="1110283" y="1016472"/>
                  </a:cubicBezTo>
                  <a:cubicBezTo>
                    <a:pt x="1111264" y="1015981"/>
                    <a:pt x="1112122" y="1015245"/>
                    <a:pt x="1113103" y="1014632"/>
                  </a:cubicBezTo>
                  <a:cubicBezTo>
                    <a:pt x="1114084" y="1013896"/>
                    <a:pt x="1114942" y="1013161"/>
                    <a:pt x="1115923" y="1012302"/>
                  </a:cubicBezTo>
                  <a:cubicBezTo>
                    <a:pt x="1117395" y="1010953"/>
                    <a:pt x="1118621" y="1009604"/>
                    <a:pt x="1119725" y="1008255"/>
                  </a:cubicBezTo>
                  <a:cubicBezTo>
                    <a:pt x="1120829" y="1006906"/>
                    <a:pt x="1121564" y="1005557"/>
                    <a:pt x="1122178" y="1004454"/>
                  </a:cubicBezTo>
                  <a:cubicBezTo>
                    <a:pt x="1122791" y="1003228"/>
                    <a:pt x="1123036" y="1002124"/>
                    <a:pt x="1123159" y="1001266"/>
                  </a:cubicBezTo>
                  <a:cubicBezTo>
                    <a:pt x="1123159" y="1000285"/>
                    <a:pt x="1122913" y="999549"/>
                    <a:pt x="1122300" y="999058"/>
                  </a:cubicBezTo>
                  <a:cubicBezTo>
                    <a:pt x="1122055" y="998813"/>
                    <a:pt x="1121810" y="998690"/>
                    <a:pt x="1121564" y="998568"/>
                  </a:cubicBezTo>
                  <a:cubicBezTo>
                    <a:pt x="1121319" y="998568"/>
                    <a:pt x="1120951" y="998445"/>
                    <a:pt x="1120583" y="998322"/>
                  </a:cubicBezTo>
                  <a:cubicBezTo>
                    <a:pt x="1120216" y="998322"/>
                    <a:pt x="1119848" y="998322"/>
                    <a:pt x="1119480" y="998322"/>
                  </a:cubicBezTo>
                  <a:cubicBezTo>
                    <a:pt x="1119112" y="998322"/>
                    <a:pt x="1118621" y="998322"/>
                    <a:pt x="1118253" y="998568"/>
                  </a:cubicBezTo>
                  <a:moveTo>
                    <a:pt x="3899969" y="350351"/>
                  </a:moveTo>
                  <a:cubicBezTo>
                    <a:pt x="3899233" y="350596"/>
                    <a:pt x="3898375" y="350719"/>
                    <a:pt x="3897516" y="351087"/>
                  </a:cubicBezTo>
                  <a:cubicBezTo>
                    <a:pt x="3896658" y="351332"/>
                    <a:pt x="3895799" y="351700"/>
                    <a:pt x="3895063" y="352068"/>
                  </a:cubicBezTo>
                  <a:cubicBezTo>
                    <a:pt x="3894205" y="352436"/>
                    <a:pt x="3893347" y="352804"/>
                    <a:pt x="3892488" y="353294"/>
                  </a:cubicBezTo>
                  <a:cubicBezTo>
                    <a:pt x="3891630" y="353662"/>
                    <a:pt x="3890772" y="354153"/>
                    <a:pt x="3889913" y="354643"/>
                  </a:cubicBezTo>
                  <a:cubicBezTo>
                    <a:pt x="3887460" y="356115"/>
                    <a:pt x="3885253" y="357709"/>
                    <a:pt x="3883414" y="359426"/>
                  </a:cubicBezTo>
                  <a:cubicBezTo>
                    <a:pt x="3881574" y="361142"/>
                    <a:pt x="3879980" y="362859"/>
                    <a:pt x="3878754" y="364576"/>
                  </a:cubicBezTo>
                  <a:cubicBezTo>
                    <a:pt x="3877527" y="366293"/>
                    <a:pt x="3876792" y="368010"/>
                    <a:pt x="3876424" y="369604"/>
                  </a:cubicBezTo>
                  <a:cubicBezTo>
                    <a:pt x="3876056" y="371198"/>
                    <a:pt x="3876179" y="372670"/>
                    <a:pt x="3876914" y="373896"/>
                  </a:cubicBezTo>
                  <a:cubicBezTo>
                    <a:pt x="3877405" y="374632"/>
                    <a:pt x="3878018" y="375367"/>
                    <a:pt x="3878754" y="375858"/>
                  </a:cubicBezTo>
                  <a:cubicBezTo>
                    <a:pt x="3879490" y="376348"/>
                    <a:pt x="3880471" y="376716"/>
                    <a:pt x="3881574" y="376961"/>
                  </a:cubicBezTo>
                  <a:cubicBezTo>
                    <a:pt x="3882678" y="377207"/>
                    <a:pt x="3883904" y="377207"/>
                    <a:pt x="3885130" y="377207"/>
                  </a:cubicBezTo>
                  <a:cubicBezTo>
                    <a:pt x="3886480" y="377207"/>
                    <a:pt x="3887828" y="376961"/>
                    <a:pt x="3889300" y="376594"/>
                  </a:cubicBezTo>
                  <a:cubicBezTo>
                    <a:pt x="3890036" y="376348"/>
                    <a:pt x="3890894" y="376226"/>
                    <a:pt x="3891752" y="375858"/>
                  </a:cubicBezTo>
                  <a:cubicBezTo>
                    <a:pt x="3892611" y="375490"/>
                    <a:pt x="3893469" y="375245"/>
                    <a:pt x="3894205" y="374877"/>
                  </a:cubicBezTo>
                  <a:cubicBezTo>
                    <a:pt x="3895063" y="374509"/>
                    <a:pt x="3895922" y="374141"/>
                    <a:pt x="3896780" y="373650"/>
                  </a:cubicBezTo>
                  <a:cubicBezTo>
                    <a:pt x="3897639" y="373283"/>
                    <a:pt x="3898497" y="372792"/>
                    <a:pt x="3899355" y="372302"/>
                  </a:cubicBezTo>
                  <a:cubicBezTo>
                    <a:pt x="3901808" y="370830"/>
                    <a:pt x="3904015" y="369236"/>
                    <a:pt x="3905855" y="367519"/>
                  </a:cubicBezTo>
                  <a:cubicBezTo>
                    <a:pt x="3907694" y="365802"/>
                    <a:pt x="3909288" y="364085"/>
                    <a:pt x="3910392" y="362246"/>
                  </a:cubicBezTo>
                  <a:cubicBezTo>
                    <a:pt x="3911618" y="360529"/>
                    <a:pt x="3912354" y="358812"/>
                    <a:pt x="3912600" y="357218"/>
                  </a:cubicBezTo>
                  <a:cubicBezTo>
                    <a:pt x="3912967" y="355624"/>
                    <a:pt x="3912722" y="354153"/>
                    <a:pt x="3912109" y="352926"/>
                  </a:cubicBezTo>
                  <a:cubicBezTo>
                    <a:pt x="3911741" y="352190"/>
                    <a:pt x="3911005" y="351455"/>
                    <a:pt x="3910270" y="350964"/>
                  </a:cubicBezTo>
                  <a:cubicBezTo>
                    <a:pt x="3909534" y="350474"/>
                    <a:pt x="3908553" y="350106"/>
                    <a:pt x="3907449" y="349983"/>
                  </a:cubicBezTo>
                  <a:cubicBezTo>
                    <a:pt x="3906345" y="349738"/>
                    <a:pt x="3905119" y="349738"/>
                    <a:pt x="3903893" y="349861"/>
                  </a:cubicBezTo>
                  <a:cubicBezTo>
                    <a:pt x="3902544" y="349861"/>
                    <a:pt x="3901195" y="350106"/>
                    <a:pt x="3899723" y="350474"/>
                  </a:cubicBezTo>
                  <a:moveTo>
                    <a:pt x="1076192" y="1037441"/>
                  </a:moveTo>
                  <a:cubicBezTo>
                    <a:pt x="1075456" y="1037686"/>
                    <a:pt x="1074598" y="1037932"/>
                    <a:pt x="1073739" y="1038300"/>
                  </a:cubicBezTo>
                  <a:cubicBezTo>
                    <a:pt x="1072881" y="1038667"/>
                    <a:pt x="1071900" y="1039158"/>
                    <a:pt x="1070919" y="1039771"/>
                  </a:cubicBezTo>
                  <a:cubicBezTo>
                    <a:pt x="1069938" y="1040384"/>
                    <a:pt x="1068957" y="1040997"/>
                    <a:pt x="1068098" y="1041733"/>
                  </a:cubicBezTo>
                  <a:cubicBezTo>
                    <a:pt x="1067117" y="1042469"/>
                    <a:pt x="1066136" y="1043327"/>
                    <a:pt x="1065278" y="1044186"/>
                  </a:cubicBezTo>
                  <a:cubicBezTo>
                    <a:pt x="1063806" y="1045535"/>
                    <a:pt x="1062580" y="1046884"/>
                    <a:pt x="1061599" y="1048232"/>
                  </a:cubicBezTo>
                  <a:cubicBezTo>
                    <a:pt x="1060618" y="1049581"/>
                    <a:pt x="1059759" y="1050808"/>
                    <a:pt x="1059269" y="1052034"/>
                  </a:cubicBezTo>
                  <a:cubicBezTo>
                    <a:pt x="1058778" y="1053260"/>
                    <a:pt x="1058410" y="1054364"/>
                    <a:pt x="1058410" y="1055222"/>
                  </a:cubicBezTo>
                  <a:cubicBezTo>
                    <a:pt x="1058410" y="1056081"/>
                    <a:pt x="1058656" y="1056817"/>
                    <a:pt x="1059269" y="1057307"/>
                  </a:cubicBezTo>
                  <a:cubicBezTo>
                    <a:pt x="1059514" y="1057430"/>
                    <a:pt x="1059759" y="1057552"/>
                    <a:pt x="1060005" y="1057675"/>
                  </a:cubicBezTo>
                  <a:cubicBezTo>
                    <a:pt x="1060250" y="1057798"/>
                    <a:pt x="1060618" y="1057798"/>
                    <a:pt x="1060863" y="1057920"/>
                  </a:cubicBezTo>
                  <a:cubicBezTo>
                    <a:pt x="1061231" y="1057920"/>
                    <a:pt x="1061599" y="1057920"/>
                    <a:pt x="1061967" y="1057920"/>
                  </a:cubicBezTo>
                  <a:cubicBezTo>
                    <a:pt x="1062335" y="1057920"/>
                    <a:pt x="1062703" y="1057920"/>
                    <a:pt x="1063193" y="1057675"/>
                  </a:cubicBezTo>
                  <a:cubicBezTo>
                    <a:pt x="1063929" y="1057430"/>
                    <a:pt x="1064787" y="1057184"/>
                    <a:pt x="1065646" y="1056817"/>
                  </a:cubicBezTo>
                  <a:cubicBezTo>
                    <a:pt x="1066504" y="1056449"/>
                    <a:pt x="1067485" y="1055958"/>
                    <a:pt x="1068344" y="1055345"/>
                  </a:cubicBezTo>
                  <a:cubicBezTo>
                    <a:pt x="1069324" y="1054732"/>
                    <a:pt x="1070305" y="1054119"/>
                    <a:pt x="1071164" y="1053383"/>
                  </a:cubicBezTo>
                  <a:cubicBezTo>
                    <a:pt x="1072145" y="1052647"/>
                    <a:pt x="1073126" y="1051789"/>
                    <a:pt x="1073984" y="1050930"/>
                  </a:cubicBezTo>
                  <a:cubicBezTo>
                    <a:pt x="1075456" y="1049581"/>
                    <a:pt x="1076682" y="1048232"/>
                    <a:pt x="1077663" y="1046884"/>
                  </a:cubicBezTo>
                  <a:cubicBezTo>
                    <a:pt x="1078644" y="1045535"/>
                    <a:pt x="1079503" y="1044186"/>
                    <a:pt x="1079993" y="1043082"/>
                  </a:cubicBezTo>
                  <a:cubicBezTo>
                    <a:pt x="1080484" y="1041978"/>
                    <a:pt x="1080852" y="1040752"/>
                    <a:pt x="1080852" y="1039894"/>
                  </a:cubicBezTo>
                  <a:cubicBezTo>
                    <a:pt x="1080852" y="1039035"/>
                    <a:pt x="1080606" y="1038300"/>
                    <a:pt x="1079870" y="1037809"/>
                  </a:cubicBezTo>
                  <a:cubicBezTo>
                    <a:pt x="1079625" y="1037686"/>
                    <a:pt x="1079380" y="1037564"/>
                    <a:pt x="1079135" y="1037441"/>
                  </a:cubicBezTo>
                  <a:cubicBezTo>
                    <a:pt x="1078890" y="1037441"/>
                    <a:pt x="1078522" y="1037319"/>
                    <a:pt x="1078276" y="1037319"/>
                  </a:cubicBezTo>
                  <a:cubicBezTo>
                    <a:pt x="1077909" y="1037319"/>
                    <a:pt x="1077541" y="1037319"/>
                    <a:pt x="1077173" y="1037319"/>
                  </a:cubicBezTo>
                  <a:cubicBezTo>
                    <a:pt x="1076805" y="1037319"/>
                    <a:pt x="1076437" y="1037319"/>
                    <a:pt x="1075946" y="1037564"/>
                  </a:cubicBezTo>
                  <a:moveTo>
                    <a:pt x="3918240" y="386159"/>
                  </a:moveTo>
                  <a:cubicBezTo>
                    <a:pt x="3917505" y="386281"/>
                    <a:pt x="3916646" y="386527"/>
                    <a:pt x="3915910" y="386772"/>
                  </a:cubicBezTo>
                  <a:cubicBezTo>
                    <a:pt x="3915175" y="387017"/>
                    <a:pt x="3914316" y="387262"/>
                    <a:pt x="3913458" y="387630"/>
                  </a:cubicBezTo>
                  <a:cubicBezTo>
                    <a:pt x="3912600" y="387998"/>
                    <a:pt x="3911864" y="388366"/>
                    <a:pt x="3911005" y="388734"/>
                  </a:cubicBezTo>
                  <a:cubicBezTo>
                    <a:pt x="3910147" y="389102"/>
                    <a:pt x="3909288" y="389592"/>
                    <a:pt x="3908553" y="390083"/>
                  </a:cubicBezTo>
                  <a:cubicBezTo>
                    <a:pt x="3906100" y="391432"/>
                    <a:pt x="3903893" y="393026"/>
                    <a:pt x="3901931" y="394743"/>
                  </a:cubicBezTo>
                  <a:cubicBezTo>
                    <a:pt x="3899969" y="396459"/>
                    <a:pt x="3898375" y="398176"/>
                    <a:pt x="3897148" y="400016"/>
                  </a:cubicBezTo>
                  <a:cubicBezTo>
                    <a:pt x="3895922" y="401855"/>
                    <a:pt x="3895063" y="403572"/>
                    <a:pt x="3894695" y="405166"/>
                  </a:cubicBezTo>
                  <a:cubicBezTo>
                    <a:pt x="3894328" y="406760"/>
                    <a:pt x="3894328" y="408232"/>
                    <a:pt x="3894941" y="409581"/>
                  </a:cubicBezTo>
                  <a:cubicBezTo>
                    <a:pt x="3895309" y="410439"/>
                    <a:pt x="3895922" y="411175"/>
                    <a:pt x="3896780" y="411666"/>
                  </a:cubicBezTo>
                  <a:cubicBezTo>
                    <a:pt x="3897639" y="412156"/>
                    <a:pt x="3898497" y="412647"/>
                    <a:pt x="3899723" y="412892"/>
                  </a:cubicBezTo>
                  <a:cubicBezTo>
                    <a:pt x="3900827" y="413137"/>
                    <a:pt x="3902053" y="413260"/>
                    <a:pt x="3903402" y="413137"/>
                  </a:cubicBezTo>
                  <a:cubicBezTo>
                    <a:pt x="3904751" y="413137"/>
                    <a:pt x="3906223" y="412892"/>
                    <a:pt x="3907817" y="412524"/>
                  </a:cubicBezTo>
                  <a:cubicBezTo>
                    <a:pt x="3908553" y="412401"/>
                    <a:pt x="3909288" y="412156"/>
                    <a:pt x="3910147" y="411911"/>
                  </a:cubicBezTo>
                  <a:cubicBezTo>
                    <a:pt x="3910883" y="411666"/>
                    <a:pt x="3911741" y="411420"/>
                    <a:pt x="3912477" y="411052"/>
                  </a:cubicBezTo>
                  <a:cubicBezTo>
                    <a:pt x="3913335" y="410684"/>
                    <a:pt x="3914071" y="410317"/>
                    <a:pt x="3914930" y="409949"/>
                  </a:cubicBezTo>
                  <a:cubicBezTo>
                    <a:pt x="3915788" y="409581"/>
                    <a:pt x="3916523" y="409090"/>
                    <a:pt x="3917382" y="408722"/>
                  </a:cubicBezTo>
                  <a:cubicBezTo>
                    <a:pt x="3919835" y="407251"/>
                    <a:pt x="3922165" y="405657"/>
                    <a:pt x="3924004" y="403940"/>
                  </a:cubicBezTo>
                  <a:cubicBezTo>
                    <a:pt x="3925966" y="402223"/>
                    <a:pt x="3927560" y="400506"/>
                    <a:pt x="3928786" y="398667"/>
                  </a:cubicBezTo>
                  <a:cubicBezTo>
                    <a:pt x="3930013" y="396950"/>
                    <a:pt x="3930871" y="395111"/>
                    <a:pt x="3931239" y="393516"/>
                  </a:cubicBezTo>
                  <a:cubicBezTo>
                    <a:pt x="3931607" y="391922"/>
                    <a:pt x="3931607" y="390451"/>
                    <a:pt x="3930994" y="389102"/>
                  </a:cubicBezTo>
                  <a:cubicBezTo>
                    <a:pt x="3930626" y="388243"/>
                    <a:pt x="3930013" y="387508"/>
                    <a:pt x="3929155" y="387017"/>
                  </a:cubicBezTo>
                  <a:cubicBezTo>
                    <a:pt x="3928296" y="386527"/>
                    <a:pt x="3927438" y="386036"/>
                    <a:pt x="3926334" y="385791"/>
                  </a:cubicBezTo>
                  <a:cubicBezTo>
                    <a:pt x="3925230" y="385545"/>
                    <a:pt x="3924004" y="385423"/>
                    <a:pt x="3922655" y="385545"/>
                  </a:cubicBezTo>
                  <a:cubicBezTo>
                    <a:pt x="3921306" y="385545"/>
                    <a:pt x="3919835" y="385791"/>
                    <a:pt x="3918363" y="386159"/>
                  </a:cubicBezTo>
                  <a:moveTo>
                    <a:pt x="1034743" y="1076682"/>
                  </a:moveTo>
                  <a:cubicBezTo>
                    <a:pt x="1033885" y="1076928"/>
                    <a:pt x="1033026" y="1077173"/>
                    <a:pt x="1032168" y="1077541"/>
                  </a:cubicBezTo>
                  <a:cubicBezTo>
                    <a:pt x="1031310" y="1077909"/>
                    <a:pt x="1030328" y="1078399"/>
                    <a:pt x="1029347" y="1079012"/>
                  </a:cubicBezTo>
                  <a:cubicBezTo>
                    <a:pt x="1028366" y="1079626"/>
                    <a:pt x="1027385" y="1080361"/>
                    <a:pt x="1026404" y="1081097"/>
                  </a:cubicBezTo>
                  <a:cubicBezTo>
                    <a:pt x="1025423" y="1081833"/>
                    <a:pt x="1024442" y="1082691"/>
                    <a:pt x="1023461" y="1083672"/>
                  </a:cubicBezTo>
                  <a:cubicBezTo>
                    <a:pt x="1021990" y="1085021"/>
                    <a:pt x="1020763" y="1086370"/>
                    <a:pt x="1019782" y="1087719"/>
                  </a:cubicBezTo>
                  <a:cubicBezTo>
                    <a:pt x="1018801" y="1089068"/>
                    <a:pt x="1018066" y="1090294"/>
                    <a:pt x="1017452" y="1091521"/>
                  </a:cubicBezTo>
                  <a:cubicBezTo>
                    <a:pt x="1016962" y="1092747"/>
                    <a:pt x="1016717" y="1093728"/>
                    <a:pt x="1016717" y="1094709"/>
                  </a:cubicBezTo>
                  <a:cubicBezTo>
                    <a:pt x="1016717" y="1095567"/>
                    <a:pt x="1017084" y="1096303"/>
                    <a:pt x="1017698" y="1096793"/>
                  </a:cubicBezTo>
                  <a:cubicBezTo>
                    <a:pt x="1017943" y="1096916"/>
                    <a:pt x="1018188" y="1097039"/>
                    <a:pt x="1018433" y="1097161"/>
                  </a:cubicBezTo>
                  <a:cubicBezTo>
                    <a:pt x="1018679" y="1097161"/>
                    <a:pt x="1019047" y="1097284"/>
                    <a:pt x="1019292" y="1097284"/>
                  </a:cubicBezTo>
                  <a:cubicBezTo>
                    <a:pt x="1019660" y="1097284"/>
                    <a:pt x="1019905" y="1097284"/>
                    <a:pt x="1020273" y="1097284"/>
                  </a:cubicBezTo>
                  <a:cubicBezTo>
                    <a:pt x="1020641" y="1097284"/>
                    <a:pt x="1021009" y="1097284"/>
                    <a:pt x="1021377" y="1097039"/>
                  </a:cubicBezTo>
                  <a:cubicBezTo>
                    <a:pt x="1022235" y="1096793"/>
                    <a:pt x="1023093" y="1096548"/>
                    <a:pt x="1023952" y="1096180"/>
                  </a:cubicBezTo>
                  <a:cubicBezTo>
                    <a:pt x="1024810" y="1095812"/>
                    <a:pt x="1025791" y="1095322"/>
                    <a:pt x="1026772" y="1094709"/>
                  </a:cubicBezTo>
                  <a:cubicBezTo>
                    <a:pt x="1027753" y="1094096"/>
                    <a:pt x="1028734" y="1093360"/>
                    <a:pt x="1029715" y="1092624"/>
                  </a:cubicBezTo>
                  <a:cubicBezTo>
                    <a:pt x="1030696" y="1091888"/>
                    <a:pt x="1031677" y="1091030"/>
                    <a:pt x="1032658" y="1090049"/>
                  </a:cubicBezTo>
                  <a:cubicBezTo>
                    <a:pt x="1034130" y="1088700"/>
                    <a:pt x="1035356" y="1087351"/>
                    <a:pt x="1036337" y="1086002"/>
                  </a:cubicBezTo>
                  <a:cubicBezTo>
                    <a:pt x="1037318" y="1084653"/>
                    <a:pt x="1038054" y="1083304"/>
                    <a:pt x="1038545" y="1082201"/>
                  </a:cubicBezTo>
                  <a:cubicBezTo>
                    <a:pt x="1039035" y="1080974"/>
                    <a:pt x="1039280" y="1079993"/>
                    <a:pt x="1039280" y="1079012"/>
                  </a:cubicBezTo>
                  <a:cubicBezTo>
                    <a:pt x="1039280" y="1078154"/>
                    <a:pt x="1038912" y="1077418"/>
                    <a:pt x="1038299" y="1077050"/>
                  </a:cubicBezTo>
                  <a:cubicBezTo>
                    <a:pt x="1038054" y="1076928"/>
                    <a:pt x="1037809" y="1076805"/>
                    <a:pt x="1037564" y="1076682"/>
                  </a:cubicBezTo>
                  <a:cubicBezTo>
                    <a:pt x="1037318" y="1076682"/>
                    <a:pt x="1036950" y="1076560"/>
                    <a:pt x="1036705" y="1076560"/>
                  </a:cubicBezTo>
                  <a:cubicBezTo>
                    <a:pt x="1036337" y="1076560"/>
                    <a:pt x="1036092" y="1076560"/>
                    <a:pt x="1035724" y="1076560"/>
                  </a:cubicBezTo>
                  <a:cubicBezTo>
                    <a:pt x="1035356" y="1076560"/>
                    <a:pt x="1034988" y="1076560"/>
                    <a:pt x="1034621" y="1076805"/>
                  </a:cubicBezTo>
                  <a:moveTo>
                    <a:pt x="3934550" y="423928"/>
                  </a:moveTo>
                  <a:cubicBezTo>
                    <a:pt x="3933814" y="424051"/>
                    <a:pt x="3933078" y="424296"/>
                    <a:pt x="3932343" y="424542"/>
                  </a:cubicBezTo>
                  <a:cubicBezTo>
                    <a:pt x="3931607" y="424787"/>
                    <a:pt x="3930871" y="425032"/>
                    <a:pt x="3930135" y="425277"/>
                  </a:cubicBezTo>
                  <a:cubicBezTo>
                    <a:pt x="3929400" y="425523"/>
                    <a:pt x="3928541" y="425891"/>
                    <a:pt x="3927805" y="426258"/>
                  </a:cubicBezTo>
                  <a:cubicBezTo>
                    <a:pt x="3927070" y="426626"/>
                    <a:pt x="3926211" y="426994"/>
                    <a:pt x="3925475" y="427485"/>
                  </a:cubicBezTo>
                  <a:cubicBezTo>
                    <a:pt x="3922900" y="428833"/>
                    <a:pt x="3920693" y="430428"/>
                    <a:pt x="3918608" y="432145"/>
                  </a:cubicBezTo>
                  <a:cubicBezTo>
                    <a:pt x="3916646" y="433861"/>
                    <a:pt x="3914930" y="435578"/>
                    <a:pt x="3913580" y="437418"/>
                  </a:cubicBezTo>
                  <a:cubicBezTo>
                    <a:pt x="3912232" y="439257"/>
                    <a:pt x="3911373" y="440974"/>
                    <a:pt x="3910883" y="442691"/>
                  </a:cubicBezTo>
                  <a:cubicBezTo>
                    <a:pt x="3910392" y="444407"/>
                    <a:pt x="3910392" y="445879"/>
                    <a:pt x="3910883" y="447351"/>
                  </a:cubicBezTo>
                  <a:cubicBezTo>
                    <a:pt x="3911250" y="448209"/>
                    <a:pt x="3911864" y="449067"/>
                    <a:pt x="3912600" y="449558"/>
                  </a:cubicBezTo>
                  <a:cubicBezTo>
                    <a:pt x="3913335" y="450171"/>
                    <a:pt x="3914316" y="450539"/>
                    <a:pt x="3915543" y="450907"/>
                  </a:cubicBezTo>
                  <a:cubicBezTo>
                    <a:pt x="3916646" y="451152"/>
                    <a:pt x="3917995" y="451275"/>
                    <a:pt x="3919344" y="451275"/>
                  </a:cubicBezTo>
                  <a:cubicBezTo>
                    <a:pt x="3920693" y="451275"/>
                    <a:pt x="3922287" y="451029"/>
                    <a:pt x="3923881" y="450661"/>
                  </a:cubicBezTo>
                  <a:cubicBezTo>
                    <a:pt x="3924617" y="450539"/>
                    <a:pt x="3925353" y="450294"/>
                    <a:pt x="3926089" y="450048"/>
                  </a:cubicBezTo>
                  <a:cubicBezTo>
                    <a:pt x="3926825" y="449803"/>
                    <a:pt x="3927560" y="449558"/>
                    <a:pt x="3928418" y="449313"/>
                  </a:cubicBezTo>
                  <a:cubicBezTo>
                    <a:pt x="3929277" y="449067"/>
                    <a:pt x="3930013" y="448700"/>
                    <a:pt x="3930748" y="448332"/>
                  </a:cubicBezTo>
                  <a:cubicBezTo>
                    <a:pt x="3931484" y="447964"/>
                    <a:pt x="3932343" y="447596"/>
                    <a:pt x="3933078" y="447105"/>
                  </a:cubicBezTo>
                  <a:cubicBezTo>
                    <a:pt x="3935531" y="445756"/>
                    <a:pt x="3937861" y="444162"/>
                    <a:pt x="3939823" y="442445"/>
                  </a:cubicBezTo>
                  <a:cubicBezTo>
                    <a:pt x="3941785" y="440729"/>
                    <a:pt x="3943502" y="439012"/>
                    <a:pt x="3944851" y="437172"/>
                  </a:cubicBezTo>
                  <a:cubicBezTo>
                    <a:pt x="3946200" y="435333"/>
                    <a:pt x="3947058" y="433616"/>
                    <a:pt x="3947549" y="431899"/>
                  </a:cubicBezTo>
                  <a:cubicBezTo>
                    <a:pt x="3948039" y="430182"/>
                    <a:pt x="3948039" y="428711"/>
                    <a:pt x="3947549" y="427362"/>
                  </a:cubicBezTo>
                  <a:cubicBezTo>
                    <a:pt x="3947181" y="426504"/>
                    <a:pt x="3946568" y="425645"/>
                    <a:pt x="3945832" y="425155"/>
                  </a:cubicBezTo>
                  <a:cubicBezTo>
                    <a:pt x="3945096" y="424542"/>
                    <a:pt x="3944115" y="424174"/>
                    <a:pt x="3942889" y="423928"/>
                  </a:cubicBezTo>
                  <a:cubicBezTo>
                    <a:pt x="3941785" y="423683"/>
                    <a:pt x="3940436" y="423561"/>
                    <a:pt x="3939087" y="423561"/>
                  </a:cubicBezTo>
                  <a:cubicBezTo>
                    <a:pt x="3937738" y="423561"/>
                    <a:pt x="3936144" y="423806"/>
                    <a:pt x="3934550" y="424174"/>
                  </a:cubicBezTo>
                  <a:moveTo>
                    <a:pt x="993662" y="1116537"/>
                  </a:moveTo>
                  <a:cubicBezTo>
                    <a:pt x="992804" y="1116782"/>
                    <a:pt x="991946" y="1117027"/>
                    <a:pt x="990964" y="1117395"/>
                  </a:cubicBezTo>
                  <a:cubicBezTo>
                    <a:pt x="989984" y="1117763"/>
                    <a:pt x="989003" y="1118376"/>
                    <a:pt x="988021" y="1118989"/>
                  </a:cubicBezTo>
                  <a:cubicBezTo>
                    <a:pt x="987040" y="1119602"/>
                    <a:pt x="986059" y="1120338"/>
                    <a:pt x="984956" y="1121074"/>
                  </a:cubicBezTo>
                  <a:cubicBezTo>
                    <a:pt x="983975" y="1121932"/>
                    <a:pt x="982994" y="1122791"/>
                    <a:pt x="982013" y="1123772"/>
                  </a:cubicBezTo>
                  <a:cubicBezTo>
                    <a:pt x="980664" y="1125121"/>
                    <a:pt x="979438" y="1126470"/>
                    <a:pt x="978456" y="1127819"/>
                  </a:cubicBezTo>
                  <a:cubicBezTo>
                    <a:pt x="977475" y="1129168"/>
                    <a:pt x="976740" y="1130394"/>
                    <a:pt x="976249" y="1131620"/>
                  </a:cubicBezTo>
                  <a:cubicBezTo>
                    <a:pt x="975759" y="1132846"/>
                    <a:pt x="975513" y="1133827"/>
                    <a:pt x="975636" y="1134686"/>
                  </a:cubicBezTo>
                  <a:cubicBezTo>
                    <a:pt x="975636" y="1135544"/>
                    <a:pt x="976126" y="1136157"/>
                    <a:pt x="976740" y="1136648"/>
                  </a:cubicBezTo>
                  <a:cubicBezTo>
                    <a:pt x="976985" y="1136771"/>
                    <a:pt x="977230" y="1136893"/>
                    <a:pt x="977475" y="1136893"/>
                  </a:cubicBezTo>
                  <a:cubicBezTo>
                    <a:pt x="977721" y="1136893"/>
                    <a:pt x="977966" y="1136893"/>
                    <a:pt x="978334" y="1137016"/>
                  </a:cubicBezTo>
                  <a:cubicBezTo>
                    <a:pt x="978702" y="1137139"/>
                    <a:pt x="978947" y="1137016"/>
                    <a:pt x="979315" y="1137016"/>
                  </a:cubicBezTo>
                  <a:cubicBezTo>
                    <a:pt x="979683" y="1137016"/>
                    <a:pt x="980051" y="1137016"/>
                    <a:pt x="980418" y="1136893"/>
                  </a:cubicBezTo>
                  <a:cubicBezTo>
                    <a:pt x="981277" y="1136648"/>
                    <a:pt x="982135" y="1136403"/>
                    <a:pt x="983116" y="1136035"/>
                  </a:cubicBezTo>
                  <a:cubicBezTo>
                    <a:pt x="984097" y="1135667"/>
                    <a:pt x="985078" y="1135054"/>
                    <a:pt x="986059" y="1134441"/>
                  </a:cubicBezTo>
                  <a:cubicBezTo>
                    <a:pt x="987040" y="1133827"/>
                    <a:pt x="988144" y="1133092"/>
                    <a:pt x="989125" y="1132356"/>
                  </a:cubicBezTo>
                  <a:cubicBezTo>
                    <a:pt x="990106" y="1131498"/>
                    <a:pt x="991087" y="1130639"/>
                    <a:pt x="992068" y="1129658"/>
                  </a:cubicBezTo>
                  <a:cubicBezTo>
                    <a:pt x="993417" y="1128309"/>
                    <a:pt x="994643" y="1126838"/>
                    <a:pt x="995624" y="1125611"/>
                  </a:cubicBezTo>
                  <a:cubicBezTo>
                    <a:pt x="996605" y="1124262"/>
                    <a:pt x="997341" y="1123036"/>
                    <a:pt x="997832" y="1121810"/>
                  </a:cubicBezTo>
                  <a:cubicBezTo>
                    <a:pt x="998322" y="1120584"/>
                    <a:pt x="998568" y="1119602"/>
                    <a:pt x="998445" y="1118744"/>
                  </a:cubicBezTo>
                  <a:cubicBezTo>
                    <a:pt x="998322" y="1117886"/>
                    <a:pt x="997954" y="1117272"/>
                    <a:pt x="997341" y="1116782"/>
                  </a:cubicBezTo>
                  <a:cubicBezTo>
                    <a:pt x="997096" y="1116660"/>
                    <a:pt x="996851" y="1116537"/>
                    <a:pt x="996605" y="1116537"/>
                  </a:cubicBezTo>
                  <a:cubicBezTo>
                    <a:pt x="996360" y="1116537"/>
                    <a:pt x="996115" y="1116537"/>
                    <a:pt x="995747" y="1116414"/>
                  </a:cubicBezTo>
                  <a:cubicBezTo>
                    <a:pt x="995379" y="1116292"/>
                    <a:pt x="995134" y="1116414"/>
                    <a:pt x="994766" y="1116414"/>
                  </a:cubicBezTo>
                  <a:cubicBezTo>
                    <a:pt x="994398" y="1116414"/>
                    <a:pt x="994030" y="1116414"/>
                    <a:pt x="993662" y="1116660"/>
                  </a:cubicBezTo>
                  <a:moveTo>
                    <a:pt x="3949020" y="463415"/>
                  </a:moveTo>
                  <a:cubicBezTo>
                    <a:pt x="3948285" y="463538"/>
                    <a:pt x="3947671" y="463783"/>
                    <a:pt x="3946936" y="464028"/>
                  </a:cubicBezTo>
                  <a:cubicBezTo>
                    <a:pt x="3946200" y="464273"/>
                    <a:pt x="3945464" y="464519"/>
                    <a:pt x="3944728" y="464764"/>
                  </a:cubicBezTo>
                  <a:cubicBezTo>
                    <a:pt x="3943993" y="465009"/>
                    <a:pt x="3943257" y="465377"/>
                    <a:pt x="3942521" y="465745"/>
                  </a:cubicBezTo>
                  <a:cubicBezTo>
                    <a:pt x="3941785" y="466113"/>
                    <a:pt x="3941049" y="466481"/>
                    <a:pt x="3940313" y="466849"/>
                  </a:cubicBezTo>
                  <a:cubicBezTo>
                    <a:pt x="3937738" y="468197"/>
                    <a:pt x="3935408" y="469792"/>
                    <a:pt x="3933324" y="471386"/>
                  </a:cubicBezTo>
                  <a:cubicBezTo>
                    <a:pt x="3931239" y="473103"/>
                    <a:pt x="3929522" y="474819"/>
                    <a:pt x="3928173" y="476659"/>
                  </a:cubicBezTo>
                  <a:cubicBezTo>
                    <a:pt x="3926825" y="478498"/>
                    <a:pt x="3925843" y="480215"/>
                    <a:pt x="3925230" y="481932"/>
                  </a:cubicBezTo>
                  <a:cubicBezTo>
                    <a:pt x="3924740" y="483649"/>
                    <a:pt x="3924617" y="485243"/>
                    <a:pt x="3925108" y="486714"/>
                  </a:cubicBezTo>
                  <a:cubicBezTo>
                    <a:pt x="3925475" y="487695"/>
                    <a:pt x="3925966" y="488554"/>
                    <a:pt x="3926825" y="489167"/>
                  </a:cubicBezTo>
                  <a:cubicBezTo>
                    <a:pt x="3927560" y="489780"/>
                    <a:pt x="3928541" y="490271"/>
                    <a:pt x="3929768" y="490639"/>
                  </a:cubicBezTo>
                  <a:cubicBezTo>
                    <a:pt x="3930871" y="491006"/>
                    <a:pt x="3932220" y="491129"/>
                    <a:pt x="3933692" y="491006"/>
                  </a:cubicBezTo>
                  <a:cubicBezTo>
                    <a:pt x="3935163" y="490884"/>
                    <a:pt x="3936757" y="490761"/>
                    <a:pt x="3938352" y="490393"/>
                  </a:cubicBezTo>
                  <a:cubicBezTo>
                    <a:pt x="3939087" y="490271"/>
                    <a:pt x="3939700" y="490025"/>
                    <a:pt x="3940436" y="489903"/>
                  </a:cubicBezTo>
                  <a:cubicBezTo>
                    <a:pt x="3941172" y="489780"/>
                    <a:pt x="3941908" y="489412"/>
                    <a:pt x="3942521" y="489167"/>
                  </a:cubicBezTo>
                  <a:cubicBezTo>
                    <a:pt x="3943257" y="488922"/>
                    <a:pt x="3943993" y="488554"/>
                    <a:pt x="3944728" y="488309"/>
                  </a:cubicBezTo>
                  <a:cubicBezTo>
                    <a:pt x="3945464" y="487941"/>
                    <a:pt x="3946200" y="487573"/>
                    <a:pt x="3946936" y="487205"/>
                  </a:cubicBezTo>
                  <a:cubicBezTo>
                    <a:pt x="3949511" y="485856"/>
                    <a:pt x="3951841" y="484262"/>
                    <a:pt x="3953925" y="482545"/>
                  </a:cubicBezTo>
                  <a:cubicBezTo>
                    <a:pt x="3956010" y="480828"/>
                    <a:pt x="3957727" y="478989"/>
                    <a:pt x="3959198" y="477272"/>
                  </a:cubicBezTo>
                  <a:cubicBezTo>
                    <a:pt x="3960548" y="475433"/>
                    <a:pt x="3961651" y="473593"/>
                    <a:pt x="3962141" y="471999"/>
                  </a:cubicBezTo>
                  <a:cubicBezTo>
                    <a:pt x="3962632" y="470282"/>
                    <a:pt x="3962755" y="468688"/>
                    <a:pt x="3962264" y="467339"/>
                  </a:cubicBezTo>
                  <a:cubicBezTo>
                    <a:pt x="3961896" y="466358"/>
                    <a:pt x="3961283" y="465500"/>
                    <a:pt x="3960548" y="464886"/>
                  </a:cubicBezTo>
                  <a:cubicBezTo>
                    <a:pt x="3959812" y="464273"/>
                    <a:pt x="3958708" y="463783"/>
                    <a:pt x="3957604" y="463415"/>
                  </a:cubicBezTo>
                  <a:cubicBezTo>
                    <a:pt x="3956501" y="463047"/>
                    <a:pt x="3955152" y="462924"/>
                    <a:pt x="3953680" y="463047"/>
                  </a:cubicBezTo>
                  <a:cubicBezTo>
                    <a:pt x="3952208" y="463047"/>
                    <a:pt x="3950615" y="463292"/>
                    <a:pt x="3949020" y="463660"/>
                  </a:cubicBezTo>
                  <a:moveTo>
                    <a:pt x="953195" y="1156636"/>
                  </a:moveTo>
                  <a:cubicBezTo>
                    <a:pt x="952336" y="1156882"/>
                    <a:pt x="951478" y="1157127"/>
                    <a:pt x="950497" y="1157618"/>
                  </a:cubicBezTo>
                  <a:cubicBezTo>
                    <a:pt x="949516" y="1158108"/>
                    <a:pt x="948535" y="1158599"/>
                    <a:pt x="947431" y="1159212"/>
                  </a:cubicBezTo>
                  <a:cubicBezTo>
                    <a:pt x="946450" y="1159825"/>
                    <a:pt x="945347" y="1160561"/>
                    <a:pt x="944366" y="1161419"/>
                  </a:cubicBezTo>
                  <a:cubicBezTo>
                    <a:pt x="943385" y="1162277"/>
                    <a:pt x="942281" y="1163136"/>
                    <a:pt x="941300" y="1164117"/>
                  </a:cubicBezTo>
                  <a:cubicBezTo>
                    <a:pt x="939951" y="1165466"/>
                    <a:pt x="938725" y="1166937"/>
                    <a:pt x="937866" y="1168286"/>
                  </a:cubicBezTo>
                  <a:cubicBezTo>
                    <a:pt x="937008" y="1169635"/>
                    <a:pt x="936272" y="1170861"/>
                    <a:pt x="935781" y="1172088"/>
                  </a:cubicBezTo>
                  <a:cubicBezTo>
                    <a:pt x="935291" y="1173191"/>
                    <a:pt x="935168" y="1174295"/>
                    <a:pt x="935291" y="1175153"/>
                  </a:cubicBezTo>
                  <a:cubicBezTo>
                    <a:pt x="935291" y="1176012"/>
                    <a:pt x="935781" y="1176625"/>
                    <a:pt x="936517" y="1176993"/>
                  </a:cubicBezTo>
                  <a:cubicBezTo>
                    <a:pt x="936762" y="1176993"/>
                    <a:pt x="937008" y="1177238"/>
                    <a:pt x="937253" y="1177238"/>
                  </a:cubicBezTo>
                  <a:cubicBezTo>
                    <a:pt x="937498" y="1177238"/>
                    <a:pt x="937744" y="1177238"/>
                    <a:pt x="938111" y="1177238"/>
                  </a:cubicBezTo>
                  <a:cubicBezTo>
                    <a:pt x="938357" y="1177238"/>
                    <a:pt x="938725" y="1177238"/>
                    <a:pt x="938970" y="1177238"/>
                  </a:cubicBezTo>
                  <a:cubicBezTo>
                    <a:pt x="939338" y="1177238"/>
                    <a:pt x="939583" y="1177238"/>
                    <a:pt x="939951" y="1177115"/>
                  </a:cubicBezTo>
                  <a:cubicBezTo>
                    <a:pt x="940809" y="1176870"/>
                    <a:pt x="941668" y="1176625"/>
                    <a:pt x="942649" y="1176134"/>
                  </a:cubicBezTo>
                  <a:cubicBezTo>
                    <a:pt x="943630" y="1175644"/>
                    <a:pt x="944611" y="1175153"/>
                    <a:pt x="945715" y="1174540"/>
                  </a:cubicBezTo>
                  <a:cubicBezTo>
                    <a:pt x="946818" y="1173927"/>
                    <a:pt x="947799" y="1173191"/>
                    <a:pt x="948903" y="1172333"/>
                  </a:cubicBezTo>
                  <a:cubicBezTo>
                    <a:pt x="949884" y="1171475"/>
                    <a:pt x="950988" y="1170616"/>
                    <a:pt x="951969" y="1169513"/>
                  </a:cubicBezTo>
                  <a:cubicBezTo>
                    <a:pt x="953317" y="1168164"/>
                    <a:pt x="954544" y="1166692"/>
                    <a:pt x="955525" y="1165343"/>
                  </a:cubicBezTo>
                  <a:cubicBezTo>
                    <a:pt x="956506" y="1163994"/>
                    <a:pt x="957119" y="1162768"/>
                    <a:pt x="957610" y="1161542"/>
                  </a:cubicBezTo>
                  <a:cubicBezTo>
                    <a:pt x="958100" y="1160315"/>
                    <a:pt x="958223" y="1159334"/>
                    <a:pt x="958100" y="1158476"/>
                  </a:cubicBezTo>
                  <a:cubicBezTo>
                    <a:pt x="957977" y="1157618"/>
                    <a:pt x="957610" y="1157004"/>
                    <a:pt x="956874" y="1156636"/>
                  </a:cubicBezTo>
                  <a:cubicBezTo>
                    <a:pt x="956629" y="1156636"/>
                    <a:pt x="956383" y="1156391"/>
                    <a:pt x="956138" y="1156391"/>
                  </a:cubicBezTo>
                  <a:cubicBezTo>
                    <a:pt x="955893" y="1156391"/>
                    <a:pt x="955647" y="1156391"/>
                    <a:pt x="955280" y="1156391"/>
                  </a:cubicBezTo>
                  <a:cubicBezTo>
                    <a:pt x="955034" y="1156391"/>
                    <a:pt x="954666" y="1156391"/>
                    <a:pt x="954421" y="1156391"/>
                  </a:cubicBezTo>
                  <a:cubicBezTo>
                    <a:pt x="954053" y="1156391"/>
                    <a:pt x="953808" y="1156391"/>
                    <a:pt x="953440" y="1156514"/>
                  </a:cubicBezTo>
                  <a:moveTo>
                    <a:pt x="3961161" y="504741"/>
                  </a:moveTo>
                  <a:cubicBezTo>
                    <a:pt x="3960548" y="504864"/>
                    <a:pt x="3959812" y="505109"/>
                    <a:pt x="3959198" y="505231"/>
                  </a:cubicBezTo>
                  <a:cubicBezTo>
                    <a:pt x="3958585" y="505477"/>
                    <a:pt x="3957850" y="505599"/>
                    <a:pt x="3957236" y="505844"/>
                  </a:cubicBezTo>
                  <a:cubicBezTo>
                    <a:pt x="3956501" y="506090"/>
                    <a:pt x="3955888" y="506335"/>
                    <a:pt x="3955152" y="506703"/>
                  </a:cubicBezTo>
                  <a:cubicBezTo>
                    <a:pt x="3954416" y="506948"/>
                    <a:pt x="3953803" y="507316"/>
                    <a:pt x="3953067" y="507684"/>
                  </a:cubicBezTo>
                  <a:cubicBezTo>
                    <a:pt x="3950492" y="509033"/>
                    <a:pt x="3948039" y="510504"/>
                    <a:pt x="3945955" y="512221"/>
                  </a:cubicBezTo>
                  <a:cubicBezTo>
                    <a:pt x="3943870" y="513938"/>
                    <a:pt x="3942030" y="515655"/>
                    <a:pt x="3940559" y="517494"/>
                  </a:cubicBezTo>
                  <a:cubicBezTo>
                    <a:pt x="3939087" y="519334"/>
                    <a:pt x="3937983" y="521173"/>
                    <a:pt x="3937370" y="522890"/>
                  </a:cubicBezTo>
                  <a:cubicBezTo>
                    <a:pt x="3936757" y="524607"/>
                    <a:pt x="3936635" y="526324"/>
                    <a:pt x="3937003" y="527795"/>
                  </a:cubicBezTo>
                  <a:cubicBezTo>
                    <a:pt x="3937248" y="528899"/>
                    <a:pt x="3937861" y="529757"/>
                    <a:pt x="3938597" y="530493"/>
                  </a:cubicBezTo>
                  <a:cubicBezTo>
                    <a:pt x="3939333" y="531229"/>
                    <a:pt x="3940313" y="531719"/>
                    <a:pt x="3941540" y="532087"/>
                  </a:cubicBezTo>
                  <a:cubicBezTo>
                    <a:pt x="3942766" y="532455"/>
                    <a:pt x="3944115" y="532578"/>
                    <a:pt x="3945587" y="532578"/>
                  </a:cubicBezTo>
                  <a:cubicBezTo>
                    <a:pt x="3947058" y="532578"/>
                    <a:pt x="3948775" y="532332"/>
                    <a:pt x="3950492" y="531965"/>
                  </a:cubicBezTo>
                  <a:cubicBezTo>
                    <a:pt x="3951105" y="531842"/>
                    <a:pt x="3951841" y="531597"/>
                    <a:pt x="3952454" y="531474"/>
                  </a:cubicBezTo>
                  <a:cubicBezTo>
                    <a:pt x="3953067" y="531351"/>
                    <a:pt x="3953803" y="531106"/>
                    <a:pt x="3954416" y="530861"/>
                  </a:cubicBezTo>
                  <a:cubicBezTo>
                    <a:pt x="3955152" y="530616"/>
                    <a:pt x="3955765" y="530370"/>
                    <a:pt x="3956501" y="530002"/>
                  </a:cubicBezTo>
                  <a:cubicBezTo>
                    <a:pt x="3957236" y="529757"/>
                    <a:pt x="3957850" y="529389"/>
                    <a:pt x="3958585" y="529022"/>
                  </a:cubicBezTo>
                  <a:cubicBezTo>
                    <a:pt x="3961161" y="527673"/>
                    <a:pt x="3963613" y="526078"/>
                    <a:pt x="3965698" y="524484"/>
                  </a:cubicBezTo>
                  <a:cubicBezTo>
                    <a:pt x="3967783" y="522767"/>
                    <a:pt x="3969622" y="521051"/>
                    <a:pt x="3971093" y="519211"/>
                  </a:cubicBezTo>
                  <a:cubicBezTo>
                    <a:pt x="3972565" y="517372"/>
                    <a:pt x="3973669" y="515532"/>
                    <a:pt x="3974282" y="513815"/>
                  </a:cubicBezTo>
                  <a:cubicBezTo>
                    <a:pt x="3974895" y="512099"/>
                    <a:pt x="3975018" y="510382"/>
                    <a:pt x="3974650" y="508910"/>
                  </a:cubicBezTo>
                  <a:cubicBezTo>
                    <a:pt x="3974404" y="507807"/>
                    <a:pt x="3973791" y="506948"/>
                    <a:pt x="3972933" y="506213"/>
                  </a:cubicBezTo>
                  <a:cubicBezTo>
                    <a:pt x="3972197" y="505477"/>
                    <a:pt x="3971093" y="504986"/>
                    <a:pt x="3969990" y="504618"/>
                  </a:cubicBezTo>
                  <a:cubicBezTo>
                    <a:pt x="3968763" y="504250"/>
                    <a:pt x="3967415" y="504128"/>
                    <a:pt x="3965943" y="504128"/>
                  </a:cubicBezTo>
                  <a:cubicBezTo>
                    <a:pt x="3964471" y="504128"/>
                    <a:pt x="3962877" y="504373"/>
                    <a:pt x="3961161" y="504741"/>
                  </a:cubicBezTo>
                  <a:moveTo>
                    <a:pt x="913218" y="1197349"/>
                  </a:moveTo>
                  <a:cubicBezTo>
                    <a:pt x="912359" y="1197595"/>
                    <a:pt x="911378" y="1197840"/>
                    <a:pt x="910397" y="1198330"/>
                  </a:cubicBezTo>
                  <a:cubicBezTo>
                    <a:pt x="909416" y="1198821"/>
                    <a:pt x="908313" y="1199311"/>
                    <a:pt x="907332" y="1200047"/>
                  </a:cubicBezTo>
                  <a:cubicBezTo>
                    <a:pt x="906228" y="1200783"/>
                    <a:pt x="905247" y="1201519"/>
                    <a:pt x="904143" y="1202377"/>
                  </a:cubicBezTo>
                  <a:cubicBezTo>
                    <a:pt x="903040" y="1203236"/>
                    <a:pt x="902058" y="1204217"/>
                    <a:pt x="901078" y="1205198"/>
                  </a:cubicBezTo>
                  <a:cubicBezTo>
                    <a:pt x="899729" y="1206547"/>
                    <a:pt x="898625" y="1208018"/>
                    <a:pt x="897644" y="1209367"/>
                  </a:cubicBezTo>
                  <a:cubicBezTo>
                    <a:pt x="896663" y="1210716"/>
                    <a:pt x="896050" y="1211942"/>
                    <a:pt x="895682" y="1213168"/>
                  </a:cubicBezTo>
                  <a:cubicBezTo>
                    <a:pt x="895314" y="1214272"/>
                    <a:pt x="895191" y="1215376"/>
                    <a:pt x="895314" y="1216112"/>
                  </a:cubicBezTo>
                  <a:cubicBezTo>
                    <a:pt x="895437" y="1216847"/>
                    <a:pt x="895927" y="1217583"/>
                    <a:pt x="896663" y="1217951"/>
                  </a:cubicBezTo>
                  <a:cubicBezTo>
                    <a:pt x="896908" y="1217951"/>
                    <a:pt x="897031" y="1218074"/>
                    <a:pt x="897276" y="1218196"/>
                  </a:cubicBezTo>
                  <a:cubicBezTo>
                    <a:pt x="897521" y="1218196"/>
                    <a:pt x="897767" y="1218196"/>
                    <a:pt x="898012" y="1218196"/>
                  </a:cubicBezTo>
                  <a:cubicBezTo>
                    <a:pt x="898257" y="1218196"/>
                    <a:pt x="898502" y="1218196"/>
                    <a:pt x="898870" y="1218196"/>
                  </a:cubicBezTo>
                  <a:cubicBezTo>
                    <a:pt x="899116" y="1218196"/>
                    <a:pt x="899483" y="1218196"/>
                    <a:pt x="899729" y="1218074"/>
                  </a:cubicBezTo>
                  <a:cubicBezTo>
                    <a:pt x="900587" y="1217828"/>
                    <a:pt x="901568" y="1217583"/>
                    <a:pt x="902549" y="1217092"/>
                  </a:cubicBezTo>
                  <a:cubicBezTo>
                    <a:pt x="903530" y="1216602"/>
                    <a:pt x="904634" y="1216112"/>
                    <a:pt x="905615" y="1215376"/>
                  </a:cubicBezTo>
                  <a:cubicBezTo>
                    <a:pt x="906596" y="1214640"/>
                    <a:pt x="907822" y="1213904"/>
                    <a:pt x="908803" y="1213046"/>
                  </a:cubicBezTo>
                  <a:cubicBezTo>
                    <a:pt x="909907" y="1212187"/>
                    <a:pt x="910888" y="1211206"/>
                    <a:pt x="911992" y="1210103"/>
                  </a:cubicBezTo>
                  <a:cubicBezTo>
                    <a:pt x="913341" y="1208754"/>
                    <a:pt x="914444" y="1207282"/>
                    <a:pt x="915425" y="1205933"/>
                  </a:cubicBezTo>
                  <a:cubicBezTo>
                    <a:pt x="916283" y="1204584"/>
                    <a:pt x="917019" y="1203358"/>
                    <a:pt x="917387" y="1202132"/>
                  </a:cubicBezTo>
                  <a:cubicBezTo>
                    <a:pt x="917755" y="1201028"/>
                    <a:pt x="917878" y="1200047"/>
                    <a:pt x="917755" y="1199189"/>
                  </a:cubicBezTo>
                  <a:cubicBezTo>
                    <a:pt x="917632" y="1198330"/>
                    <a:pt x="917142" y="1197840"/>
                    <a:pt x="916406" y="1197472"/>
                  </a:cubicBezTo>
                  <a:cubicBezTo>
                    <a:pt x="916161" y="1197472"/>
                    <a:pt x="915916" y="1197349"/>
                    <a:pt x="915670" y="1197227"/>
                  </a:cubicBezTo>
                  <a:cubicBezTo>
                    <a:pt x="915425" y="1197227"/>
                    <a:pt x="915180" y="1197227"/>
                    <a:pt x="914935" y="1197227"/>
                  </a:cubicBezTo>
                  <a:cubicBezTo>
                    <a:pt x="914689" y="1197227"/>
                    <a:pt x="914321" y="1197227"/>
                    <a:pt x="914076" y="1197227"/>
                  </a:cubicBezTo>
                  <a:cubicBezTo>
                    <a:pt x="913831" y="1197227"/>
                    <a:pt x="913463" y="1197227"/>
                    <a:pt x="913095" y="1197349"/>
                  </a:cubicBezTo>
                  <a:moveTo>
                    <a:pt x="3971339" y="547784"/>
                  </a:moveTo>
                  <a:cubicBezTo>
                    <a:pt x="3971339" y="547784"/>
                    <a:pt x="3970113" y="548029"/>
                    <a:pt x="3969499" y="548274"/>
                  </a:cubicBezTo>
                  <a:cubicBezTo>
                    <a:pt x="3968886" y="548397"/>
                    <a:pt x="3968273" y="548642"/>
                    <a:pt x="3967660" y="548887"/>
                  </a:cubicBezTo>
                  <a:cubicBezTo>
                    <a:pt x="3967047" y="549133"/>
                    <a:pt x="3966433" y="549378"/>
                    <a:pt x="3965698" y="549623"/>
                  </a:cubicBezTo>
                  <a:cubicBezTo>
                    <a:pt x="3965085" y="549868"/>
                    <a:pt x="3964349" y="550236"/>
                    <a:pt x="3963736" y="550482"/>
                  </a:cubicBezTo>
                  <a:cubicBezTo>
                    <a:pt x="3961038" y="551708"/>
                    <a:pt x="3958585" y="553302"/>
                    <a:pt x="3956501" y="554896"/>
                  </a:cubicBezTo>
                  <a:cubicBezTo>
                    <a:pt x="3954416" y="556490"/>
                    <a:pt x="3952454" y="558330"/>
                    <a:pt x="3950982" y="560169"/>
                  </a:cubicBezTo>
                  <a:cubicBezTo>
                    <a:pt x="3949511" y="562009"/>
                    <a:pt x="3948285" y="563848"/>
                    <a:pt x="3947671" y="565687"/>
                  </a:cubicBezTo>
                  <a:cubicBezTo>
                    <a:pt x="3947058" y="567527"/>
                    <a:pt x="3946690" y="569121"/>
                    <a:pt x="3947058" y="570715"/>
                  </a:cubicBezTo>
                  <a:cubicBezTo>
                    <a:pt x="3947303" y="571819"/>
                    <a:pt x="3947794" y="572800"/>
                    <a:pt x="3948530" y="573658"/>
                  </a:cubicBezTo>
                  <a:cubicBezTo>
                    <a:pt x="3949265" y="574394"/>
                    <a:pt x="3950246" y="575007"/>
                    <a:pt x="3951473" y="575375"/>
                  </a:cubicBezTo>
                  <a:cubicBezTo>
                    <a:pt x="3952699" y="575743"/>
                    <a:pt x="3954048" y="575988"/>
                    <a:pt x="3955642" y="575988"/>
                  </a:cubicBezTo>
                  <a:cubicBezTo>
                    <a:pt x="3957236" y="575988"/>
                    <a:pt x="3958831" y="575743"/>
                    <a:pt x="3960670" y="575375"/>
                  </a:cubicBezTo>
                  <a:cubicBezTo>
                    <a:pt x="3961283" y="575253"/>
                    <a:pt x="3961896" y="575130"/>
                    <a:pt x="3962509" y="574885"/>
                  </a:cubicBezTo>
                  <a:cubicBezTo>
                    <a:pt x="3963123" y="574762"/>
                    <a:pt x="3963736" y="574517"/>
                    <a:pt x="3964471" y="574271"/>
                  </a:cubicBezTo>
                  <a:cubicBezTo>
                    <a:pt x="3965085" y="574026"/>
                    <a:pt x="3965820" y="573781"/>
                    <a:pt x="3966433" y="573536"/>
                  </a:cubicBezTo>
                  <a:cubicBezTo>
                    <a:pt x="3967047" y="573290"/>
                    <a:pt x="3967783" y="572923"/>
                    <a:pt x="3968396" y="572677"/>
                  </a:cubicBezTo>
                  <a:cubicBezTo>
                    <a:pt x="3970971" y="571451"/>
                    <a:pt x="3973423" y="569857"/>
                    <a:pt x="3975631" y="568263"/>
                  </a:cubicBezTo>
                  <a:cubicBezTo>
                    <a:pt x="3977838" y="566669"/>
                    <a:pt x="3979678" y="564829"/>
                    <a:pt x="3981149" y="562990"/>
                  </a:cubicBezTo>
                  <a:cubicBezTo>
                    <a:pt x="3982621" y="561150"/>
                    <a:pt x="3983847" y="559311"/>
                    <a:pt x="3984460" y="557471"/>
                  </a:cubicBezTo>
                  <a:cubicBezTo>
                    <a:pt x="3985073" y="555632"/>
                    <a:pt x="3985441" y="554038"/>
                    <a:pt x="3985073" y="552444"/>
                  </a:cubicBezTo>
                  <a:cubicBezTo>
                    <a:pt x="3984828" y="551340"/>
                    <a:pt x="3984215" y="550359"/>
                    <a:pt x="3983479" y="549501"/>
                  </a:cubicBezTo>
                  <a:cubicBezTo>
                    <a:pt x="3982743" y="548765"/>
                    <a:pt x="3981640" y="548152"/>
                    <a:pt x="3980413" y="547784"/>
                  </a:cubicBezTo>
                  <a:cubicBezTo>
                    <a:pt x="3979187" y="547416"/>
                    <a:pt x="3977838" y="547171"/>
                    <a:pt x="3976244" y="547171"/>
                  </a:cubicBezTo>
                  <a:cubicBezTo>
                    <a:pt x="3974650" y="547171"/>
                    <a:pt x="3973056" y="547416"/>
                    <a:pt x="3971216" y="547784"/>
                  </a:cubicBezTo>
                  <a:moveTo>
                    <a:pt x="873854" y="1238307"/>
                  </a:moveTo>
                  <a:cubicBezTo>
                    <a:pt x="872995" y="1238553"/>
                    <a:pt x="872014" y="1238798"/>
                    <a:pt x="870911" y="1239288"/>
                  </a:cubicBezTo>
                  <a:cubicBezTo>
                    <a:pt x="869807" y="1239779"/>
                    <a:pt x="868826" y="1240392"/>
                    <a:pt x="867723" y="1241005"/>
                  </a:cubicBezTo>
                  <a:cubicBezTo>
                    <a:pt x="866619" y="1241741"/>
                    <a:pt x="865515" y="1242477"/>
                    <a:pt x="864411" y="1243458"/>
                  </a:cubicBezTo>
                  <a:cubicBezTo>
                    <a:pt x="863308" y="1244316"/>
                    <a:pt x="862204" y="1245420"/>
                    <a:pt x="861223" y="1246401"/>
                  </a:cubicBezTo>
                  <a:cubicBezTo>
                    <a:pt x="859874" y="1247750"/>
                    <a:pt x="858770" y="1249221"/>
                    <a:pt x="857912" y="1250570"/>
                  </a:cubicBezTo>
                  <a:cubicBezTo>
                    <a:pt x="857054" y="1251919"/>
                    <a:pt x="856441" y="1253145"/>
                    <a:pt x="856073" y="1254249"/>
                  </a:cubicBezTo>
                  <a:cubicBezTo>
                    <a:pt x="855705" y="1255353"/>
                    <a:pt x="855582" y="1256334"/>
                    <a:pt x="855828" y="1257192"/>
                  </a:cubicBezTo>
                  <a:cubicBezTo>
                    <a:pt x="856073" y="1257928"/>
                    <a:pt x="856563" y="1258541"/>
                    <a:pt x="857299" y="1258909"/>
                  </a:cubicBezTo>
                  <a:cubicBezTo>
                    <a:pt x="857544" y="1258909"/>
                    <a:pt x="857667" y="1259032"/>
                    <a:pt x="857912" y="1259032"/>
                  </a:cubicBezTo>
                  <a:cubicBezTo>
                    <a:pt x="858157" y="1259032"/>
                    <a:pt x="858403" y="1259032"/>
                    <a:pt x="858648" y="1259032"/>
                  </a:cubicBezTo>
                  <a:cubicBezTo>
                    <a:pt x="858893" y="1259032"/>
                    <a:pt x="859138" y="1259032"/>
                    <a:pt x="859384" y="1259032"/>
                  </a:cubicBezTo>
                  <a:cubicBezTo>
                    <a:pt x="859629" y="1259032"/>
                    <a:pt x="859997" y="1259032"/>
                    <a:pt x="860242" y="1258909"/>
                  </a:cubicBezTo>
                  <a:cubicBezTo>
                    <a:pt x="861100" y="1258664"/>
                    <a:pt x="862082" y="1258419"/>
                    <a:pt x="863185" y="1257928"/>
                  </a:cubicBezTo>
                  <a:cubicBezTo>
                    <a:pt x="864166" y="1257437"/>
                    <a:pt x="865270" y="1256824"/>
                    <a:pt x="866374" y="1256211"/>
                  </a:cubicBezTo>
                  <a:cubicBezTo>
                    <a:pt x="867477" y="1255475"/>
                    <a:pt x="868581" y="1254740"/>
                    <a:pt x="869684" y="1253759"/>
                  </a:cubicBezTo>
                  <a:cubicBezTo>
                    <a:pt x="870788" y="1252900"/>
                    <a:pt x="871769" y="1251919"/>
                    <a:pt x="872873" y="1250815"/>
                  </a:cubicBezTo>
                  <a:cubicBezTo>
                    <a:pt x="874222" y="1249344"/>
                    <a:pt x="875325" y="1247995"/>
                    <a:pt x="876184" y="1246646"/>
                  </a:cubicBezTo>
                  <a:cubicBezTo>
                    <a:pt x="877042" y="1245297"/>
                    <a:pt x="877655" y="1244071"/>
                    <a:pt x="878023" y="1242845"/>
                  </a:cubicBezTo>
                  <a:cubicBezTo>
                    <a:pt x="878391" y="1241618"/>
                    <a:pt x="878514" y="1240760"/>
                    <a:pt x="878269" y="1239901"/>
                  </a:cubicBezTo>
                  <a:cubicBezTo>
                    <a:pt x="878023" y="1239166"/>
                    <a:pt x="877533" y="1238553"/>
                    <a:pt x="876797" y="1238185"/>
                  </a:cubicBezTo>
                  <a:cubicBezTo>
                    <a:pt x="876552" y="1238185"/>
                    <a:pt x="876429" y="1238062"/>
                    <a:pt x="876184" y="1238062"/>
                  </a:cubicBezTo>
                  <a:cubicBezTo>
                    <a:pt x="875939" y="1238062"/>
                    <a:pt x="875693" y="1238062"/>
                    <a:pt x="875448" y="1238062"/>
                  </a:cubicBezTo>
                  <a:cubicBezTo>
                    <a:pt x="875203" y="1238062"/>
                    <a:pt x="874958" y="1238062"/>
                    <a:pt x="874712" y="1238062"/>
                  </a:cubicBezTo>
                  <a:cubicBezTo>
                    <a:pt x="874467" y="1238062"/>
                    <a:pt x="874099" y="1238062"/>
                    <a:pt x="873854" y="1238185"/>
                  </a:cubicBezTo>
                  <a:moveTo>
                    <a:pt x="3979310" y="592666"/>
                  </a:moveTo>
                  <a:cubicBezTo>
                    <a:pt x="3979310" y="592666"/>
                    <a:pt x="3978206" y="592911"/>
                    <a:pt x="3977593" y="593034"/>
                  </a:cubicBezTo>
                  <a:cubicBezTo>
                    <a:pt x="3976980" y="593156"/>
                    <a:pt x="3976489" y="593402"/>
                    <a:pt x="3975876" y="593524"/>
                  </a:cubicBezTo>
                  <a:cubicBezTo>
                    <a:pt x="3975263" y="593647"/>
                    <a:pt x="3974650" y="593892"/>
                    <a:pt x="3974036" y="594137"/>
                  </a:cubicBezTo>
                  <a:cubicBezTo>
                    <a:pt x="3973423" y="594383"/>
                    <a:pt x="3972810" y="594628"/>
                    <a:pt x="3972197" y="594873"/>
                  </a:cubicBezTo>
                  <a:cubicBezTo>
                    <a:pt x="3969499" y="596099"/>
                    <a:pt x="3967047" y="597571"/>
                    <a:pt x="3964839" y="599165"/>
                  </a:cubicBezTo>
                  <a:cubicBezTo>
                    <a:pt x="3962632" y="600759"/>
                    <a:pt x="3960670" y="602599"/>
                    <a:pt x="3959076" y="604438"/>
                  </a:cubicBezTo>
                  <a:cubicBezTo>
                    <a:pt x="3957482" y="606278"/>
                    <a:pt x="3956255" y="608117"/>
                    <a:pt x="3955520" y="609957"/>
                  </a:cubicBezTo>
                  <a:cubicBezTo>
                    <a:pt x="3954784" y="611796"/>
                    <a:pt x="3954416" y="613513"/>
                    <a:pt x="3954661" y="615230"/>
                  </a:cubicBezTo>
                  <a:cubicBezTo>
                    <a:pt x="3954784" y="616456"/>
                    <a:pt x="3955274" y="617437"/>
                    <a:pt x="3956133" y="618295"/>
                  </a:cubicBezTo>
                  <a:cubicBezTo>
                    <a:pt x="3956868" y="619154"/>
                    <a:pt x="3957850" y="619767"/>
                    <a:pt x="3959076" y="620257"/>
                  </a:cubicBezTo>
                  <a:cubicBezTo>
                    <a:pt x="3960302" y="620748"/>
                    <a:pt x="3961773" y="620871"/>
                    <a:pt x="3963368" y="620993"/>
                  </a:cubicBezTo>
                  <a:cubicBezTo>
                    <a:pt x="3964962" y="620993"/>
                    <a:pt x="3966679" y="620871"/>
                    <a:pt x="3968641" y="620380"/>
                  </a:cubicBezTo>
                  <a:cubicBezTo>
                    <a:pt x="3969254" y="620380"/>
                    <a:pt x="3969745" y="620135"/>
                    <a:pt x="3970358" y="620012"/>
                  </a:cubicBezTo>
                  <a:cubicBezTo>
                    <a:pt x="3970971" y="619889"/>
                    <a:pt x="3971584" y="619644"/>
                    <a:pt x="3972197" y="619522"/>
                  </a:cubicBezTo>
                  <a:cubicBezTo>
                    <a:pt x="3972810" y="619276"/>
                    <a:pt x="3973423" y="619154"/>
                    <a:pt x="3974036" y="618908"/>
                  </a:cubicBezTo>
                  <a:cubicBezTo>
                    <a:pt x="3974650" y="618663"/>
                    <a:pt x="3975263" y="618418"/>
                    <a:pt x="3975876" y="618173"/>
                  </a:cubicBezTo>
                  <a:cubicBezTo>
                    <a:pt x="3978574" y="616946"/>
                    <a:pt x="3981026" y="615475"/>
                    <a:pt x="3983234" y="613881"/>
                  </a:cubicBezTo>
                  <a:cubicBezTo>
                    <a:pt x="3985441" y="612287"/>
                    <a:pt x="3987403" y="610447"/>
                    <a:pt x="3988997" y="608608"/>
                  </a:cubicBezTo>
                  <a:cubicBezTo>
                    <a:pt x="3990591" y="606768"/>
                    <a:pt x="3991818" y="604929"/>
                    <a:pt x="3992553" y="603089"/>
                  </a:cubicBezTo>
                  <a:cubicBezTo>
                    <a:pt x="3993289" y="601250"/>
                    <a:pt x="3993657" y="599533"/>
                    <a:pt x="3993412" y="597939"/>
                  </a:cubicBezTo>
                  <a:cubicBezTo>
                    <a:pt x="3993289" y="596713"/>
                    <a:pt x="3992799" y="595609"/>
                    <a:pt x="3991940" y="594873"/>
                  </a:cubicBezTo>
                  <a:cubicBezTo>
                    <a:pt x="3991205" y="594015"/>
                    <a:pt x="3990224" y="593402"/>
                    <a:pt x="3988997" y="592911"/>
                  </a:cubicBezTo>
                  <a:cubicBezTo>
                    <a:pt x="3987771" y="592421"/>
                    <a:pt x="3986299" y="592298"/>
                    <a:pt x="3984705" y="592175"/>
                  </a:cubicBezTo>
                  <a:cubicBezTo>
                    <a:pt x="3983111" y="592175"/>
                    <a:pt x="3981394" y="592298"/>
                    <a:pt x="3979555" y="592789"/>
                  </a:cubicBezTo>
                  <a:moveTo>
                    <a:pt x="835103" y="1279879"/>
                  </a:moveTo>
                  <a:cubicBezTo>
                    <a:pt x="834245" y="1280124"/>
                    <a:pt x="833141" y="1280369"/>
                    <a:pt x="832160" y="1280860"/>
                  </a:cubicBezTo>
                  <a:cubicBezTo>
                    <a:pt x="831056" y="1281350"/>
                    <a:pt x="829953" y="1281963"/>
                    <a:pt x="828849" y="1282699"/>
                  </a:cubicBezTo>
                  <a:cubicBezTo>
                    <a:pt x="827745" y="1283435"/>
                    <a:pt x="826642" y="1284293"/>
                    <a:pt x="825538" y="1285274"/>
                  </a:cubicBezTo>
                  <a:cubicBezTo>
                    <a:pt x="824435" y="1286255"/>
                    <a:pt x="823331" y="1287236"/>
                    <a:pt x="822350" y="1288340"/>
                  </a:cubicBezTo>
                  <a:cubicBezTo>
                    <a:pt x="821001" y="1289812"/>
                    <a:pt x="819897" y="1291160"/>
                    <a:pt x="819039" y="1292509"/>
                  </a:cubicBezTo>
                  <a:cubicBezTo>
                    <a:pt x="818180" y="1293858"/>
                    <a:pt x="817567" y="1295084"/>
                    <a:pt x="817322" y="1296188"/>
                  </a:cubicBezTo>
                  <a:cubicBezTo>
                    <a:pt x="816954" y="1297292"/>
                    <a:pt x="816954" y="1298273"/>
                    <a:pt x="817199" y="1299009"/>
                  </a:cubicBezTo>
                  <a:cubicBezTo>
                    <a:pt x="817445" y="1299744"/>
                    <a:pt x="817935" y="1300358"/>
                    <a:pt x="818794" y="1300603"/>
                  </a:cubicBezTo>
                  <a:cubicBezTo>
                    <a:pt x="819039" y="1300603"/>
                    <a:pt x="819161" y="1300603"/>
                    <a:pt x="819407" y="1300725"/>
                  </a:cubicBezTo>
                  <a:cubicBezTo>
                    <a:pt x="819652" y="1300725"/>
                    <a:pt x="819897" y="1300725"/>
                    <a:pt x="820142" y="1300725"/>
                  </a:cubicBezTo>
                  <a:cubicBezTo>
                    <a:pt x="820388" y="1300725"/>
                    <a:pt x="820633" y="1300725"/>
                    <a:pt x="820878" y="1300725"/>
                  </a:cubicBezTo>
                  <a:cubicBezTo>
                    <a:pt x="821123" y="1300725"/>
                    <a:pt x="821369" y="1300725"/>
                    <a:pt x="821614" y="1300603"/>
                  </a:cubicBezTo>
                  <a:cubicBezTo>
                    <a:pt x="822472" y="1300358"/>
                    <a:pt x="823576" y="1300112"/>
                    <a:pt x="824557" y="1299622"/>
                  </a:cubicBezTo>
                  <a:cubicBezTo>
                    <a:pt x="825538" y="1299131"/>
                    <a:pt x="826764" y="1298518"/>
                    <a:pt x="827868" y="1297782"/>
                  </a:cubicBezTo>
                  <a:cubicBezTo>
                    <a:pt x="828972" y="1297047"/>
                    <a:pt x="830075" y="1296188"/>
                    <a:pt x="831179" y="1295207"/>
                  </a:cubicBezTo>
                  <a:cubicBezTo>
                    <a:pt x="832283" y="1294226"/>
                    <a:pt x="833386" y="1293245"/>
                    <a:pt x="834367" y="1292142"/>
                  </a:cubicBezTo>
                  <a:cubicBezTo>
                    <a:pt x="835716" y="1290670"/>
                    <a:pt x="836820" y="1289321"/>
                    <a:pt x="837678" y="1287972"/>
                  </a:cubicBezTo>
                  <a:cubicBezTo>
                    <a:pt x="838537" y="1286623"/>
                    <a:pt x="839150" y="1285397"/>
                    <a:pt x="839395" y="1284293"/>
                  </a:cubicBezTo>
                  <a:cubicBezTo>
                    <a:pt x="839763" y="1283190"/>
                    <a:pt x="839763" y="1282209"/>
                    <a:pt x="839518" y="1281473"/>
                  </a:cubicBezTo>
                  <a:cubicBezTo>
                    <a:pt x="839273" y="1280737"/>
                    <a:pt x="838782" y="1280246"/>
                    <a:pt x="837924" y="1280001"/>
                  </a:cubicBezTo>
                  <a:cubicBezTo>
                    <a:pt x="837678" y="1280001"/>
                    <a:pt x="837556" y="1280001"/>
                    <a:pt x="837310" y="1279879"/>
                  </a:cubicBezTo>
                  <a:cubicBezTo>
                    <a:pt x="837065" y="1279756"/>
                    <a:pt x="836820" y="1279879"/>
                    <a:pt x="836575" y="1279879"/>
                  </a:cubicBezTo>
                  <a:cubicBezTo>
                    <a:pt x="836329" y="1279879"/>
                    <a:pt x="836084" y="1279879"/>
                    <a:pt x="835839" y="1279879"/>
                  </a:cubicBezTo>
                  <a:cubicBezTo>
                    <a:pt x="835594" y="1279879"/>
                    <a:pt x="835348" y="1279879"/>
                    <a:pt x="834981" y="1280001"/>
                  </a:cubicBezTo>
                  <a:moveTo>
                    <a:pt x="3985073" y="639633"/>
                  </a:moveTo>
                  <a:cubicBezTo>
                    <a:pt x="3985073" y="639633"/>
                    <a:pt x="3983969" y="639878"/>
                    <a:pt x="3983479" y="640001"/>
                  </a:cubicBezTo>
                  <a:cubicBezTo>
                    <a:pt x="3982988" y="640123"/>
                    <a:pt x="3982375" y="640368"/>
                    <a:pt x="3981885" y="640491"/>
                  </a:cubicBezTo>
                  <a:cubicBezTo>
                    <a:pt x="3981272" y="640614"/>
                    <a:pt x="3980781" y="640859"/>
                    <a:pt x="3980168" y="641104"/>
                  </a:cubicBezTo>
                  <a:cubicBezTo>
                    <a:pt x="3979555" y="641350"/>
                    <a:pt x="3979064" y="641595"/>
                    <a:pt x="3978451" y="641840"/>
                  </a:cubicBezTo>
                  <a:cubicBezTo>
                    <a:pt x="3975753" y="642944"/>
                    <a:pt x="3973178" y="644415"/>
                    <a:pt x="3970971" y="646009"/>
                  </a:cubicBezTo>
                  <a:cubicBezTo>
                    <a:pt x="3968641" y="647604"/>
                    <a:pt x="3966679" y="649443"/>
                    <a:pt x="3965085" y="651282"/>
                  </a:cubicBezTo>
                  <a:cubicBezTo>
                    <a:pt x="3963490" y="653122"/>
                    <a:pt x="3962141" y="655084"/>
                    <a:pt x="3961283" y="656923"/>
                  </a:cubicBezTo>
                  <a:cubicBezTo>
                    <a:pt x="3960425" y="658763"/>
                    <a:pt x="3960057" y="660602"/>
                    <a:pt x="3960180" y="662319"/>
                  </a:cubicBezTo>
                  <a:cubicBezTo>
                    <a:pt x="3960180" y="663668"/>
                    <a:pt x="3960793" y="664772"/>
                    <a:pt x="3961528" y="665630"/>
                  </a:cubicBezTo>
                  <a:cubicBezTo>
                    <a:pt x="3962264" y="666488"/>
                    <a:pt x="3963245" y="667224"/>
                    <a:pt x="3964594" y="667715"/>
                  </a:cubicBezTo>
                  <a:cubicBezTo>
                    <a:pt x="3965820" y="668205"/>
                    <a:pt x="3967292" y="668451"/>
                    <a:pt x="3969009" y="668451"/>
                  </a:cubicBezTo>
                  <a:cubicBezTo>
                    <a:pt x="3970603" y="668451"/>
                    <a:pt x="3972443" y="668328"/>
                    <a:pt x="3974404" y="667960"/>
                  </a:cubicBezTo>
                  <a:cubicBezTo>
                    <a:pt x="3974895" y="667960"/>
                    <a:pt x="3975386" y="667715"/>
                    <a:pt x="3975999" y="667592"/>
                  </a:cubicBezTo>
                  <a:cubicBezTo>
                    <a:pt x="3976489" y="667470"/>
                    <a:pt x="3977102" y="667347"/>
                    <a:pt x="3977593" y="667102"/>
                  </a:cubicBezTo>
                  <a:cubicBezTo>
                    <a:pt x="3978083" y="666979"/>
                    <a:pt x="3978696" y="666734"/>
                    <a:pt x="3979187" y="666488"/>
                  </a:cubicBezTo>
                  <a:cubicBezTo>
                    <a:pt x="3979800" y="666243"/>
                    <a:pt x="3980291" y="666121"/>
                    <a:pt x="3980904" y="665875"/>
                  </a:cubicBezTo>
                  <a:cubicBezTo>
                    <a:pt x="3983601" y="664649"/>
                    <a:pt x="3986177" y="663300"/>
                    <a:pt x="3988384" y="661583"/>
                  </a:cubicBezTo>
                  <a:cubicBezTo>
                    <a:pt x="3990714" y="659989"/>
                    <a:pt x="3992676" y="658150"/>
                    <a:pt x="3994393" y="656310"/>
                  </a:cubicBezTo>
                  <a:cubicBezTo>
                    <a:pt x="3996110" y="654471"/>
                    <a:pt x="3997336" y="652509"/>
                    <a:pt x="3998194" y="650669"/>
                  </a:cubicBezTo>
                  <a:cubicBezTo>
                    <a:pt x="3999053" y="648830"/>
                    <a:pt x="3999421" y="646991"/>
                    <a:pt x="3999298" y="645396"/>
                  </a:cubicBezTo>
                  <a:cubicBezTo>
                    <a:pt x="3999176" y="644047"/>
                    <a:pt x="3998685" y="642944"/>
                    <a:pt x="3997949" y="642085"/>
                  </a:cubicBezTo>
                  <a:cubicBezTo>
                    <a:pt x="3997213" y="641227"/>
                    <a:pt x="3996232" y="640491"/>
                    <a:pt x="3995006" y="640001"/>
                  </a:cubicBezTo>
                  <a:cubicBezTo>
                    <a:pt x="3993780" y="639510"/>
                    <a:pt x="3992308" y="639265"/>
                    <a:pt x="3990714" y="639265"/>
                  </a:cubicBezTo>
                  <a:cubicBezTo>
                    <a:pt x="3989120" y="639265"/>
                    <a:pt x="3987281" y="639388"/>
                    <a:pt x="3985318" y="639755"/>
                  </a:cubicBezTo>
                  <a:moveTo>
                    <a:pt x="796966" y="1321695"/>
                  </a:moveTo>
                  <a:cubicBezTo>
                    <a:pt x="795985" y="1321940"/>
                    <a:pt x="795003" y="1322308"/>
                    <a:pt x="793900" y="1322799"/>
                  </a:cubicBezTo>
                  <a:cubicBezTo>
                    <a:pt x="792796" y="1323289"/>
                    <a:pt x="791692" y="1323902"/>
                    <a:pt x="790589" y="1324761"/>
                  </a:cubicBezTo>
                  <a:cubicBezTo>
                    <a:pt x="789485" y="1325619"/>
                    <a:pt x="788259" y="1326355"/>
                    <a:pt x="787155" y="1327336"/>
                  </a:cubicBezTo>
                  <a:cubicBezTo>
                    <a:pt x="786052" y="1328317"/>
                    <a:pt x="784948" y="1329421"/>
                    <a:pt x="783844" y="1330524"/>
                  </a:cubicBezTo>
                  <a:cubicBezTo>
                    <a:pt x="782495" y="1331996"/>
                    <a:pt x="781514" y="1333345"/>
                    <a:pt x="780656" y="1334694"/>
                  </a:cubicBezTo>
                  <a:cubicBezTo>
                    <a:pt x="779798" y="1336043"/>
                    <a:pt x="779307" y="1337269"/>
                    <a:pt x="778939" y="1338373"/>
                  </a:cubicBezTo>
                  <a:cubicBezTo>
                    <a:pt x="778694" y="1339476"/>
                    <a:pt x="778571" y="1340457"/>
                    <a:pt x="778939" y="1341193"/>
                  </a:cubicBezTo>
                  <a:cubicBezTo>
                    <a:pt x="779184" y="1341929"/>
                    <a:pt x="779798" y="1342419"/>
                    <a:pt x="780656" y="1342665"/>
                  </a:cubicBezTo>
                  <a:cubicBezTo>
                    <a:pt x="780901" y="1342665"/>
                    <a:pt x="781024" y="1342665"/>
                    <a:pt x="781269" y="1342665"/>
                  </a:cubicBezTo>
                  <a:cubicBezTo>
                    <a:pt x="781514" y="1342665"/>
                    <a:pt x="781637" y="1342665"/>
                    <a:pt x="781882" y="1342665"/>
                  </a:cubicBezTo>
                  <a:cubicBezTo>
                    <a:pt x="782127" y="1342665"/>
                    <a:pt x="782373" y="1342665"/>
                    <a:pt x="782618" y="1342665"/>
                  </a:cubicBezTo>
                  <a:cubicBezTo>
                    <a:pt x="782863" y="1342665"/>
                    <a:pt x="783108" y="1342665"/>
                    <a:pt x="783354" y="1342665"/>
                  </a:cubicBezTo>
                  <a:cubicBezTo>
                    <a:pt x="784335" y="1342419"/>
                    <a:pt x="785316" y="1342051"/>
                    <a:pt x="786419" y="1341561"/>
                  </a:cubicBezTo>
                  <a:cubicBezTo>
                    <a:pt x="787523" y="1341070"/>
                    <a:pt x="788627" y="1340457"/>
                    <a:pt x="789731" y="1339599"/>
                  </a:cubicBezTo>
                  <a:cubicBezTo>
                    <a:pt x="790834" y="1338863"/>
                    <a:pt x="792060" y="1338005"/>
                    <a:pt x="793164" y="1337024"/>
                  </a:cubicBezTo>
                  <a:cubicBezTo>
                    <a:pt x="794268" y="1336043"/>
                    <a:pt x="795371" y="1334939"/>
                    <a:pt x="796475" y="1333835"/>
                  </a:cubicBezTo>
                  <a:cubicBezTo>
                    <a:pt x="797824" y="1332364"/>
                    <a:pt x="798805" y="1331015"/>
                    <a:pt x="799663" y="1329666"/>
                  </a:cubicBezTo>
                  <a:cubicBezTo>
                    <a:pt x="800522" y="1328317"/>
                    <a:pt x="801012" y="1327091"/>
                    <a:pt x="801380" y="1325987"/>
                  </a:cubicBezTo>
                  <a:cubicBezTo>
                    <a:pt x="801626" y="1324883"/>
                    <a:pt x="801748" y="1323902"/>
                    <a:pt x="801380" y="1323167"/>
                  </a:cubicBezTo>
                  <a:cubicBezTo>
                    <a:pt x="801135" y="1322431"/>
                    <a:pt x="800522" y="1321940"/>
                    <a:pt x="799663" y="1321695"/>
                  </a:cubicBezTo>
                  <a:cubicBezTo>
                    <a:pt x="799418" y="1321695"/>
                    <a:pt x="799296" y="1321695"/>
                    <a:pt x="799050" y="1321695"/>
                  </a:cubicBezTo>
                  <a:cubicBezTo>
                    <a:pt x="798805" y="1321695"/>
                    <a:pt x="798682" y="1321695"/>
                    <a:pt x="798437" y="1321695"/>
                  </a:cubicBezTo>
                  <a:cubicBezTo>
                    <a:pt x="798192" y="1321695"/>
                    <a:pt x="797947" y="1321695"/>
                    <a:pt x="797701" y="1321695"/>
                  </a:cubicBezTo>
                  <a:cubicBezTo>
                    <a:pt x="797456" y="1321695"/>
                    <a:pt x="797211" y="1321695"/>
                    <a:pt x="796966" y="1321818"/>
                  </a:cubicBezTo>
                  <a:moveTo>
                    <a:pt x="3988384" y="688194"/>
                  </a:moveTo>
                  <a:cubicBezTo>
                    <a:pt x="3988384" y="688194"/>
                    <a:pt x="3987403" y="688439"/>
                    <a:pt x="3986913" y="688562"/>
                  </a:cubicBezTo>
                  <a:cubicBezTo>
                    <a:pt x="3986422" y="688684"/>
                    <a:pt x="3985931" y="688807"/>
                    <a:pt x="3985441" y="689052"/>
                  </a:cubicBezTo>
                  <a:cubicBezTo>
                    <a:pt x="3984951" y="689175"/>
                    <a:pt x="3984460" y="689420"/>
                    <a:pt x="3983847" y="689543"/>
                  </a:cubicBezTo>
                  <a:cubicBezTo>
                    <a:pt x="3983356" y="689788"/>
                    <a:pt x="3982743" y="689911"/>
                    <a:pt x="3982253" y="690156"/>
                  </a:cubicBezTo>
                  <a:cubicBezTo>
                    <a:pt x="3979555" y="691260"/>
                    <a:pt x="3976980" y="692731"/>
                    <a:pt x="3974650" y="694325"/>
                  </a:cubicBezTo>
                  <a:cubicBezTo>
                    <a:pt x="3972320" y="695919"/>
                    <a:pt x="3970235" y="697636"/>
                    <a:pt x="3968518" y="699476"/>
                  </a:cubicBezTo>
                  <a:cubicBezTo>
                    <a:pt x="3966801" y="701315"/>
                    <a:pt x="3965453" y="703277"/>
                    <a:pt x="3964471" y="705117"/>
                  </a:cubicBezTo>
                  <a:cubicBezTo>
                    <a:pt x="3963490" y="706956"/>
                    <a:pt x="3963123" y="708795"/>
                    <a:pt x="3963123" y="710512"/>
                  </a:cubicBezTo>
                  <a:cubicBezTo>
                    <a:pt x="3963123" y="711861"/>
                    <a:pt x="3963490" y="713088"/>
                    <a:pt x="3964226" y="714069"/>
                  </a:cubicBezTo>
                  <a:cubicBezTo>
                    <a:pt x="3964962" y="715050"/>
                    <a:pt x="3965943" y="715785"/>
                    <a:pt x="3967169" y="716399"/>
                  </a:cubicBezTo>
                  <a:cubicBezTo>
                    <a:pt x="3968396" y="717012"/>
                    <a:pt x="3969867" y="717257"/>
                    <a:pt x="3971584" y="717379"/>
                  </a:cubicBezTo>
                  <a:cubicBezTo>
                    <a:pt x="3973301" y="717379"/>
                    <a:pt x="3975140" y="717379"/>
                    <a:pt x="3977102" y="716889"/>
                  </a:cubicBezTo>
                  <a:cubicBezTo>
                    <a:pt x="3977593" y="716889"/>
                    <a:pt x="3978083" y="716644"/>
                    <a:pt x="3978574" y="716521"/>
                  </a:cubicBezTo>
                  <a:cubicBezTo>
                    <a:pt x="3979064" y="716399"/>
                    <a:pt x="3979555" y="716276"/>
                    <a:pt x="3980045" y="716031"/>
                  </a:cubicBezTo>
                  <a:cubicBezTo>
                    <a:pt x="3980536" y="715908"/>
                    <a:pt x="3981026" y="715663"/>
                    <a:pt x="3981640" y="715540"/>
                  </a:cubicBezTo>
                  <a:cubicBezTo>
                    <a:pt x="3982130" y="715295"/>
                    <a:pt x="3982743" y="715172"/>
                    <a:pt x="3983234" y="714927"/>
                  </a:cubicBezTo>
                  <a:cubicBezTo>
                    <a:pt x="3985931" y="713823"/>
                    <a:pt x="3988507" y="712474"/>
                    <a:pt x="3990837" y="710880"/>
                  </a:cubicBezTo>
                  <a:cubicBezTo>
                    <a:pt x="3993166" y="709286"/>
                    <a:pt x="3995251" y="707569"/>
                    <a:pt x="3996968" y="705607"/>
                  </a:cubicBezTo>
                  <a:cubicBezTo>
                    <a:pt x="3998685" y="703768"/>
                    <a:pt x="4000034" y="701806"/>
                    <a:pt x="4001015" y="699966"/>
                  </a:cubicBezTo>
                  <a:cubicBezTo>
                    <a:pt x="4001996" y="698127"/>
                    <a:pt x="4002364" y="696165"/>
                    <a:pt x="4002364" y="694448"/>
                  </a:cubicBezTo>
                  <a:cubicBezTo>
                    <a:pt x="4002364" y="693099"/>
                    <a:pt x="4001873" y="691873"/>
                    <a:pt x="4001260" y="690892"/>
                  </a:cubicBezTo>
                  <a:cubicBezTo>
                    <a:pt x="4000524" y="689911"/>
                    <a:pt x="3999543" y="689175"/>
                    <a:pt x="3998317" y="688684"/>
                  </a:cubicBezTo>
                  <a:cubicBezTo>
                    <a:pt x="3997091" y="688194"/>
                    <a:pt x="3995619" y="687826"/>
                    <a:pt x="3993903" y="687826"/>
                  </a:cubicBezTo>
                  <a:cubicBezTo>
                    <a:pt x="3992186" y="687826"/>
                    <a:pt x="3990346" y="687826"/>
                    <a:pt x="3988384" y="688316"/>
                  </a:cubicBezTo>
                  <a:moveTo>
                    <a:pt x="759318" y="1364002"/>
                  </a:moveTo>
                  <a:cubicBezTo>
                    <a:pt x="758338" y="1364247"/>
                    <a:pt x="757356" y="1364615"/>
                    <a:pt x="756253" y="1365106"/>
                  </a:cubicBezTo>
                  <a:cubicBezTo>
                    <a:pt x="755149" y="1365596"/>
                    <a:pt x="753923" y="1366332"/>
                    <a:pt x="752819" y="1367068"/>
                  </a:cubicBezTo>
                  <a:cubicBezTo>
                    <a:pt x="751593" y="1367926"/>
                    <a:pt x="750489" y="1368785"/>
                    <a:pt x="749263" y="1369766"/>
                  </a:cubicBezTo>
                  <a:cubicBezTo>
                    <a:pt x="748159" y="1370747"/>
                    <a:pt x="746933" y="1371850"/>
                    <a:pt x="745952" y="1373077"/>
                  </a:cubicBezTo>
                  <a:cubicBezTo>
                    <a:pt x="744726" y="1374548"/>
                    <a:pt x="743622" y="1375897"/>
                    <a:pt x="742886" y="1377246"/>
                  </a:cubicBezTo>
                  <a:cubicBezTo>
                    <a:pt x="742150" y="1378595"/>
                    <a:pt x="741537" y="1379821"/>
                    <a:pt x="741292" y="1380925"/>
                  </a:cubicBezTo>
                  <a:cubicBezTo>
                    <a:pt x="741047" y="1382029"/>
                    <a:pt x="741047" y="1382887"/>
                    <a:pt x="741292" y="1383623"/>
                  </a:cubicBezTo>
                  <a:cubicBezTo>
                    <a:pt x="741537" y="1384359"/>
                    <a:pt x="742150" y="1384849"/>
                    <a:pt x="743009" y="1385094"/>
                  </a:cubicBezTo>
                  <a:cubicBezTo>
                    <a:pt x="743131" y="1385094"/>
                    <a:pt x="743377" y="1385094"/>
                    <a:pt x="743499" y="1385094"/>
                  </a:cubicBezTo>
                  <a:cubicBezTo>
                    <a:pt x="743745" y="1385094"/>
                    <a:pt x="743867" y="1385094"/>
                    <a:pt x="744113" y="1385094"/>
                  </a:cubicBezTo>
                  <a:cubicBezTo>
                    <a:pt x="744358" y="1385094"/>
                    <a:pt x="744480" y="1385094"/>
                    <a:pt x="744726" y="1385094"/>
                  </a:cubicBezTo>
                  <a:cubicBezTo>
                    <a:pt x="744971" y="1385094"/>
                    <a:pt x="745216" y="1385094"/>
                    <a:pt x="745339" y="1385094"/>
                  </a:cubicBezTo>
                  <a:cubicBezTo>
                    <a:pt x="746320" y="1384849"/>
                    <a:pt x="747301" y="1384481"/>
                    <a:pt x="748527" y="1383990"/>
                  </a:cubicBezTo>
                  <a:cubicBezTo>
                    <a:pt x="749631" y="1383500"/>
                    <a:pt x="750857" y="1382764"/>
                    <a:pt x="751961" y="1382029"/>
                  </a:cubicBezTo>
                  <a:cubicBezTo>
                    <a:pt x="753187" y="1381293"/>
                    <a:pt x="754291" y="1380312"/>
                    <a:pt x="755517" y="1379331"/>
                  </a:cubicBezTo>
                  <a:cubicBezTo>
                    <a:pt x="756743" y="1378350"/>
                    <a:pt x="757847" y="1377246"/>
                    <a:pt x="758828" y="1376020"/>
                  </a:cubicBezTo>
                  <a:cubicBezTo>
                    <a:pt x="760177" y="1374548"/>
                    <a:pt x="761158" y="1373077"/>
                    <a:pt x="762016" y="1371728"/>
                  </a:cubicBezTo>
                  <a:cubicBezTo>
                    <a:pt x="762752" y="1370379"/>
                    <a:pt x="763365" y="1369152"/>
                    <a:pt x="763610" y="1368049"/>
                  </a:cubicBezTo>
                  <a:cubicBezTo>
                    <a:pt x="763856" y="1366945"/>
                    <a:pt x="763856" y="1366087"/>
                    <a:pt x="763610" y="1365351"/>
                  </a:cubicBezTo>
                  <a:cubicBezTo>
                    <a:pt x="763243" y="1364615"/>
                    <a:pt x="762752" y="1364125"/>
                    <a:pt x="761771" y="1364002"/>
                  </a:cubicBezTo>
                  <a:cubicBezTo>
                    <a:pt x="761648" y="1364002"/>
                    <a:pt x="761403" y="1364002"/>
                    <a:pt x="761280" y="1364002"/>
                  </a:cubicBezTo>
                  <a:cubicBezTo>
                    <a:pt x="761035" y="1364002"/>
                    <a:pt x="760913" y="1364002"/>
                    <a:pt x="760667" y="1364002"/>
                  </a:cubicBezTo>
                  <a:cubicBezTo>
                    <a:pt x="760422" y="1364002"/>
                    <a:pt x="760299" y="1364002"/>
                    <a:pt x="760054" y="1364002"/>
                  </a:cubicBezTo>
                  <a:cubicBezTo>
                    <a:pt x="759809" y="1364002"/>
                    <a:pt x="759564" y="1364002"/>
                    <a:pt x="759441" y="1364002"/>
                  </a:cubicBezTo>
                  <a:moveTo>
                    <a:pt x="3989243" y="738594"/>
                  </a:moveTo>
                  <a:cubicBezTo>
                    <a:pt x="3989243" y="738594"/>
                    <a:pt x="3988384" y="738839"/>
                    <a:pt x="3987894" y="738839"/>
                  </a:cubicBezTo>
                  <a:cubicBezTo>
                    <a:pt x="3987403" y="738839"/>
                    <a:pt x="3987035" y="739085"/>
                    <a:pt x="3986545" y="739208"/>
                  </a:cubicBezTo>
                  <a:cubicBezTo>
                    <a:pt x="3986054" y="739330"/>
                    <a:pt x="3985686" y="739453"/>
                    <a:pt x="3985196" y="739698"/>
                  </a:cubicBezTo>
                  <a:cubicBezTo>
                    <a:pt x="3984705" y="739821"/>
                    <a:pt x="3984215" y="740066"/>
                    <a:pt x="3983847" y="740188"/>
                  </a:cubicBezTo>
                  <a:cubicBezTo>
                    <a:pt x="3981149" y="741292"/>
                    <a:pt x="3978574" y="742641"/>
                    <a:pt x="3976121" y="744235"/>
                  </a:cubicBezTo>
                  <a:cubicBezTo>
                    <a:pt x="3973791" y="745829"/>
                    <a:pt x="3971584" y="747546"/>
                    <a:pt x="3969867" y="749386"/>
                  </a:cubicBezTo>
                  <a:cubicBezTo>
                    <a:pt x="3968028" y="751225"/>
                    <a:pt x="3966556" y="753187"/>
                    <a:pt x="3965575" y="755149"/>
                  </a:cubicBezTo>
                  <a:cubicBezTo>
                    <a:pt x="3964594" y="757111"/>
                    <a:pt x="3963981" y="758951"/>
                    <a:pt x="3963981" y="760790"/>
                  </a:cubicBezTo>
                  <a:cubicBezTo>
                    <a:pt x="3963981" y="762262"/>
                    <a:pt x="3964349" y="763488"/>
                    <a:pt x="3964962" y="764592"/>
                  </a:cubicBezTo>
                  <a:cubicBezTo>
                    <a:pt x="3965698" y="765573"/>
                    <a:pt x="3966679" y="766431"/>
                    <a:pt x="3967905" y="767044"/>
                  </a:cubicBezTo>
                  <a:cubicBezTo>
                    <a:pt x="3969131" y="767657"/>
                    <a:pt x="3970726" y="768025"/>
                    <a:pt x="3972443" y="768148"/>
                  </a:cubicBezTo>
                  <a:cubicBezTo>
                    <a:pt x="3974159" y="768148"/>
                    <a:pt x="3976121" y="768148"/>
                    <a:pt x="3978083" y="767657"/>
                  </a:cubicBezTo>
                  <a:cubicBezTo>
                    <a:pt x="3978574" y="767657"/>
                    <a:pt x="3978942" y="767412"/>
                    <a:pt x="3979432" y="767412"/>
                  </a:cubicBezTo>
                  <a:cubicBezTo>
                    <a:pt x="3979923" y="767412"/>
                    <a:pt x="3980291" y="767167"/>
                    <a:pt x="3980781" y="767044"/>
                  </a:cubicBezTo>
                  <a:cubicBezTo>
                    <a:pt x="3981272" y="766922"/>
                    <a:pt x="3981762" y="766799"/>
                    <a:pt x="3982130" y="766554"/>
                  </a:cubicBezTo>
                  <a:cubicBezTo>
                    <a:pt x="3982621" y="766431"/>
                    <a:pt x="3983111" y="766186"/>
                    <a:pt x="3983601" y="766063"/>
                  </a:cubicBezTo>
                  <a:cubicBezTo>
                    <a:pt x="3986299" y="764960"/>
                    <a:pt x="3988997" y="763611"/>
                    <a:pt x="3991327" y="762139"/>
                  </a:cubicBezTo>
                  <a:cubicBezTo>
                    <a:pt x="3993657" y="760668"/>
                    <a:pt x="3995864" y="758828"/>
                    <a:pt x="3997704" y="756989"/>
                  </a:cubicBezTo>
                  <a:cubicBezTo>
                    <a:pt x="3999543" y="755149"/>
                    <a:pt x="4001015" y="753187"/>
                    <a:pt x="4001996" y="751225"/>
                  </a:cubicBezTo>
                  <a:cubicBezTo>
                    <a:pt x="4002977" y="749263"/>
                    <a:pt x="4003590" y="747424"/>
                    <a:pt x="4003590" y="745584"/>
                  </a:cubicBezTo>
                  <a:cubicBezTo>
                    <a:pt x="4003590" y="744113"/>
                    <a:pt x="4003222" y="742886"/>
                    <a:pt x="4002486" y="741783"/>
                  </a:cubicBezTo>
                  <a:cubicBezTo>
                    <a:pt x="4001751" y="740679"/>
                    <a:pt x="4000770" y="739943"/>
                    <a:pt x="3999543" y="739330"/>
                  </a:cubicBezTo>
                  <a:cubicBezTo>
                    <a:pt x="3998317" y="738717"/>
                    <a:pt x="3996723" y="738349"/>
                    <a:pt x="3995006" y="738349"/>
                  </a:cubicBezTo>
                  <a:cubicBezTo>
                    <a:pt x="3993289" y="738349"/>
                    <a:pt x="3991327" y="738349"/>
                    <a:pt x="3989243" y="738839"/>
                  </a:cubicBezTo>
                  <a:moveTo>
                    <a:pt x="722530" y="1406554"/>
                  </a:moveTo>
                  <a:cubicBezTo>
                    <a:pt x="721549" y="1406799"/>
                    <a:pt x="720445" y="1407167"/>
                    <a:pt x="719341" y="1407658"/>
                  </a:cubicBezTo>
                  <a:cubicBezTo>
                    <a:pt x="718238" y="1408148"/>
                    <a:pt x="717011" y="1408884"/>
                    <a:pt x="715785" y="1409743"/>
                  </a:cubicBezTo>
                  <a:cubicBezTo>
                    <a:pt x="714559" y="1410601"/>
                    <a:pt x="713333" y="1411582"/>
                    <a:pt x="712229" y="1412563"/>
                  </a:cubicBezTo>
                  <a:cubicBezTo>
                    <a:pt x="711003" y="1413667"/>
                    <a:pt x="709899" y="1414770"/>
                    <a:pt x="708918" y="1415997"/>
                  </a:cubicBezTo>
                  <a:cubicBezTo>
                    <a:pt x="707692" y="1417468"/>
                    <a:pt x="706588" y="1418940"/>
                    <a:pt x="705852" y="1420166"/>
                  </a:cubicBezTo>
                  <a:cubicBezTo>
                    <a:pt x="705116" y="1421515"/>
                    <a:pt x="704626" y="1422741"/>
                    <a:pt x="704381" y="1423845"/>
                  </a:cubicBezTo>
                  <a:cubicBezTo>
                    <a:pt x="704135" y="1424949"/>
                    <a:pt x="704258" y="1425807"/>
                    <a:pt x="704626" y="1426543"/>
                  </a:cubicBezTo>
                  <a:cubicBezTo>
                    <a:pt x="704994" y="1427279"/>
                    <a:pt x="705607" y="1427647"/>
                    <a:pt x="706588" y="1427769"/>
                  </a:cubicBezTo>
                  <a:cubicBezTo>
                    <a:pt x="706711" y="1427769"/>
                    <a:pt x="706956" y="1427769"/>
                    <a:pt x="707079" y="1427769"/>
                  </a:cubicBezTo>
                  <a:cubicBezTo>
                    <a:pt x="707201" y="1427769"/>
                    <a:pt x="707446" y="1427769"/>
                    <a:pt x="707569" y="1427769"/>
                  </a:cubicBezTo>
                  <a:cubicBezTo>
                    <a:pt x="707692" y="1427769"/>
                    <a:pt x="707937" y="1427769"/>
                    <a:pt x="708182" y="1427769"/>
                  </a:cubicBezTo>
                  <a:cubicBezTo>
                    <a:pt x="708427" y="1427769"/>
                    <a:pt x="708550" y="1427769"/>
                    <a:pt x="708795" y="1427769"/>
                  </a:cubicBezTo>
                  <a:cubicBezTo>
                    <a:pt x="709776" y="1427524"/>
                    <a:pt x="710880" y="1427156"/>
                    <a:pt x="711984" y="1426665"/>
                  </a:cubicBezTo>
                  <a:cubicBezTo>
                    <a:pt x="713087" y="1426175"/>
                    <a:pt x="714314" y="1425439"/>
                    <a:pt x="715540" y="1424581"/>
                  </a:cubicBezTo>
                  <a:cubicBezTo>
                    <a:pt x="716766" y="1423722"/>
                    <a:pt x="717992" y="1422741"/>
                    <a:pt x="719096" y="1421760"/>
                  </a:cubicBezTo>
                  <a:cubicBezTo>
                    <a:pt x="720200" y="1420779"/>
                    <a:pt x="721426" y="1419553"/>
                    <a:pt x="722407" y="1418327"/>
                  </a:cubicBezTo>
                  <a:cubicBezTo>
                    <a:pt x="723634" y="1416855"/>
                    <a:pt x="724737" y="1415384"/>
                    <a:pt x="725473" y="1414035"/>
                  </a:cubicBezTo>
                  <a:cubicBezTo>
                    <a:pt x="726209" y="1412686"/>
                    <a:pt x="726699" y="1411459"/>
                    <a:pt x="726944" y="1410356"/>
                  </a:cubicBezTo>
                  <a:cubicBezTo>
                    <a:pt x="727190" y="1409252"/>
                    <a:pt x="727067" y="1408394"/>
                    <a:pt x="726699" y="1407781"/>
                  </a:cubicBezTo>
                  <a:cubicBezTo>
                    <a:pt x="726331" y="1407167"/>
                    <a:pt x="725718" y="1406677"/>
                    <a:pt x="724737" y="1406554"/>
                  </a:cubicBezTo>
                  <a:cubicBezTo>
                    <a:pt x="724615" y="1406554"/>
                    <a:pt x="724369" y="1406554"/>
                    <a:pt x="724247" y="1406554"/>
                  </a:cubicBezTo>
                  <a:cubicBezTo>
                    <a:pt x="724124" y="1406554"/>
                    <a:pt x="723879" y="1406554"/>
                    <a:pt x="723756" y="1406554"/>
                  </a:cubicBezTo>
                  <a:cubicBezTo>
                    <a:pt x="723634" y="1406554"/>
                    <a:pt x="723388" y="1406554"/>
                    <a:pt x="723143" y="1406554"/>
                  </a:cubicBezTo>
                  <a:cubicBezTo>
                    <a:pt x="722898" y="1406554"/>
                    <a:pt x="722775" y="1406554"/>
                    <a:pt x="722530" y="1406554"/>
                  </a:cubicBezTo>
                  <a:moveTo>
                    <a:pt x="3987648" y="790712"/>
                  </a:moveTo>
                  <a:cubicBezTo>
                    <a:pt x="3987648" y="790712"/>
                    <a:pt x="3986913" y="790834"/>
                    <a:pt x="3986422" y="790957"/>
                  </a:cubicBezTo>
                  <a:cubicBezTo>
                    <a:pt x="3986054" y="790957"/>
                    <a:pt x="3985686" y="791202"/>
                    <a:pt x="3985196" y="791325"/>
                  </a:cubicBezTo>
                  <a:cubicBezTo>
                    <a:pt x="3984828" y="791325"/>
                    <a:pt x="3984338" y="791570"/>
                    <a:pt x="3983969" y="791693"/>
                  </a:cubicBezTo>
                  <a:cubicBezTo>
                    <a:pt x="3983601" y="791815"/>
                    <a:pt x="3983111" y="791938"/>
                    <a:pt x="3982743" y="792061"/>
                  </a:cubicBezTo>
                  <a:cubicBezTo>
                    <a:pt x="3980045" y="793042"/>
                    <a:pt x="3977348" y="794391"/>
                    <a:pt x="3974895" y="795985"/>
                  </a:cubicBezTo>
                  <a:cubicBezTo>
                    <a:pt x="3972443" y="797579"/>
                    <a:pt x="3970358" y="799296"/>
                    <a:pt x="3968396" y="801135"/>
                  </a:cubicBezTo>
                  <a:cubicBezTo>
                    <a:pt x="3966433" y="802975"/>
                    <a:pt x="3964962" y="804937"/>
                    <a:pt x="3963981" y="806899"/>
                  </a:cubicBezTo>
                  <a:cubicBezTo>
                    <a:pt x="3962877" y="808861"/>
                    <a:pt x="3962264" y="810823"/>
                    <a:pt x="3962141" y="812662"/>
                  </a:cubicBezTo>
                  <a:cubicBezTo>
                    <a:pt x="3962141" y="814256"/>
                    <a:pt x="3962387" y="815605"/>
                    <a:pt x="3963000" y="816709"/>
                  </a:cubicBezTo>
                  <a:cubicBezTo>
                    <a:pt x="3963613" y="817813"/>
                    <a:pt x="3964594" y="818671"/>
                    <a:pt x="3965943" y="819407"/>
                  </a:cubicBezTo>
                  <a:cubicBezTo>
                    <a:pt x="3967292" y="820143"/>
                    <a:pt x="3968763" y="820510"/>
                    <a:pt x="3970603" y="820633"/>
                  </a:cubicBezTo>
                  <a:cubicBezTo>
                    <a:pt x="3972443" y="820756"/>
                    <a:pt x="3974404" y="820633"/>
                    <a:pt x="3976612" y="820265"/>
                  </a:cubicBezTo>
                  <a:cubicBezTo>
                    <a:pt x="3976980" y="820265"/>
                    <a:pt x="3977348" y="820143"/>
                    <a:pt x="3977838" y="820020"/>
                  </a:cubicBezTo>
                  <a:cubicBezTo>
                    <a:pt x="3978206" y="820020"/>
                    <a:pt x="3978696" y="819775"/>
                    <a:pt x="3979064" y="819652"/>
                  </a:cubicBezTo>
                  <a:cubicBezTo>
                    <a:pt x="3979432" y="819529"/>
                    <a:pt x="3979923" y="819407"/>
                    <a:pt x="3980291" y="819284"/>
                  </a:cubicBezTo>
                  <a:cubicBezTo>
                    <a:pt x="3980658" y="819162"/>
                    <a:pt x="3981149" y="819039"/>
                    <a:pt x="3981517" y="818916"/>
                  </a:cubicBezTo>
                  <a:cubicBezTo>
                    <a:pt x="3984338" y="817935"/>
                    <a:pt x="3986913" y="816586"/>
                    <a:pt x="3989365" y="814992"/>
                  </a:cubicBezTo>
                  <a:cubicBezTo>
                    <a:pt x="3991818" y="813398"/>
                    <a:pt x="3994025" y="811681"/>
                    <a:pt x="3995864" y="809842"/>
                  </a:cubicBezTo>
                  <a:cubicBezTo>
                    <a:pt x="3997704" y="808002"/>
                    <a:pt x="3999298" y="806040"/>
                    <a:pt x="4000279" y="804078"/>
                  </a:cubicBezTo>
                  <a:cubicBezTo>
                    <a:pt x="4001383" y="802116"/>
                    <a:pt x="4001996" y="800154"/>
                    <a:pt x="4002119" y="798315"/>
                  </a:cubicBezTo>
                  <a:cubicBezTo>
                    <a:pt x="4002119" y="796720"/>
                    <a:pt x="4001873" y="795371"/>
                    <a:pt x="4001260" y="794268"/>
                  </a:cubicBezTo>
                  <a:cubicBezTo>
                    <a:pt x="4000647" y="793164"/>
                    <a:pt x="3999543" y="792306"/>
                    <a:pt x="3998317" y="791570"/>
                  </a:cubicBezTo>
                  <a:cubicBezTo>
                    <a:pt x="3997091" y="790957"/>
                    <a:pt x="3995496" y="790589"/>
                    <a:pt x="3993657" y="790466"/>
                  </a:cubicBezTo>
                  <a:cubicBezTo>
                    <a:pt x="3991818" y="790344"/>
                    <a:pt x="3989856" y="790466"/>
                    <a:pt x="3987648" y="790957"/>
                  </a:cubicBezTo>
                  <a:moveTo>
                    <a:pt x="686354" y="1449352"/>
                  </a:moveTo>
                  <a:cubicBezTo>
                    <a:pt x="685373" y="1449597"/>
                    <a:pt x="684270" y="1449965"/>
                    <a:pt x="683043" y="1450456"/>
                  </a:cubicBezTo>
                  <a:cubicBezTo>
                    <a:pt x="681817" y="1451069"/>
                    <a:pt x="680591" y="1451804"/>
                    <a:pt x="679364" y="1452663"/>
                  </a:cubicBezTo>
                  <a:cubicBezTo>
                    <a:pt x="678138" y="1453521"/>
                    <a:pt x="676912" y="1454502"/>
                    <a:pt x="675686" y="1455606"/>
                  </a:cubicBezTo>
                  <a:cubicBezTo>
                    <a:pt x="674459" y="1456710"/>
                    <a:pt x="673356" y="1457936"/>
                    <a:pt x="672252" y="1459162"/>
                  </a:cubicBezTo>
                  <a:cubicBezTo>
                    <a:pt x="671026" y="1460634"/>
                    <a:pt x="670045" y="1462105"/>
                    <a:pt x="669309" y="1463454"/>
                  </a:cubicBezTo>
                  <a:cubicBezTo>
                    <a:pt x="668573" y="1464803"/>
                    <a:pt x="668083" y="1466029"/>
                    <a:pt x="667960" y="1467010"/>
                  </a:cubicBezTo>
                  <a:cubicBezTo>
                    <a:pt x="667837" y="1468114"/>
                    <a:pt x="667960" y="1468972"/>
                    <a:pt x="668205" y="1469586"/>
                  </a:cubicBezTo>
                  <a:cubicBezTo>
                    <a:pt x="668450" y="1470199"/>
                    <a:pt x="669309" y="1470689"/>
                    <a:pt x="670167" y="1470812"/>
                  </a:cubicBezTo>
                  <a:cubicBezTo>
                    <a:pt x="670290" y="1470812"/>
                    <a:pt x="670412" y="1470812"/>
                    <a:pt x="670658" y="1470812"/>
                  </a:cubicBezTo>
                  <a:cubicBezTo>
                    <a:pt x="670780" y="1470812"/>
                    <a:pt x="671026" y="1470812"/>
                    <a:pt x="671148" y="1470812"/>
                  </a:cubicBezTo>
                  <a:cubicBezTo>
                    <a:pt x="671271" y="1470812"/>
                    <a:pt x="671516" y="1470812"/>
                    <a:pt x="671639" y="1470812"/>
                  </a:cubicBezTo>
                  <a:cubicBezTo>
                    <a:pt x="671761" y="1470812"/>
                    <a:pt x="672007" y="1470812"/>
                    <a:pt x="672129" y="1470812"/>
                  </a:cubicBezTo>
                  <a:cubicBezTo>
                    <a:pt x="673110" y="1470567"/>
                    <a:pt x="674214" y="1470199"/>
                    <a:pt x="675440" y="1469708"/>
                  </a:cubicBezTo>
                  <a:cubicBezTo>
                    <a:pt x="676667" y="1469095"/>
                    <a:pt x="677893" y="1468359"/>
                    <a:pt x="679119" y="1467501"/>
                  </a:cubicBezTo>
                  <a:cubicBezTo>
                    <a:pt x="680346" y="1466642"/>
                    <a:pt x="681572" y="1465661"/>
                    <a:pt x="682798" y="1464558"/>
                  </a:cubicBezTo>
                  <a:cubicBezTo>
                    <a:pt x="684024" y="1463454"/>
                    <a:pt x="685128" y="1462228"/>
                    <a:pt x="686232" y="1461002"/>
                  </a:cubicBezTo>
                  <a:cubicBezTo>
                    <a:pt x="687458" y="1459530"/>
                    <a:pt x="688439" y="1458058"/>
                    <a:pt x="689175" y="1456710"/>
                  </a:cubicBezTo>
                  <a:cubicBezTo>
                    <a:pt x="689911" y="1455361"/>
                    <a:pt x="690401" y="1454134"/>
                    <a:pt x="690524" y="1453031"/>
                  </a:cubicBezTo>
                  <a:cubicBezTo>
                    <a:pt x="690646" y="1451927"/>
                    <a:pt x="690524" y="1451069"/>
                    <a:pt x="690156" y="1450456"/>
                  </a:cubicBezTo>
                  <a:cubicBezTo>
                    <a:pt x="689788" y="1449842"/>
                    <a:pt x="689052" y="1449352"/>
                    <a:pt x="688071" y="1449229"/>
                  </a:cubicBezTo>
                  <a:cubicBezTo>
                    <a:pt x="687948" y="1449229"/>
                    <a:pt x="687826" y="1449229"/>
                    <a:pt x="687581" y="1449229"/>
                  </a:cubicBezTo>
                  <a:cubicBezTo>
                    <a:pt x="687458" y="1449229"/>
                    <a:pt x="687213" y="1449229"/>
                    <a:pt x="687090" y="1449229"/>
                  </a:cubicBezTo>
                  <a:cubicBezTo>
                    <a:pt x="686967" y="1449229"/>
                    <a:pt x="686722" y="1449229"/>
                    <a:pt x="686600" y="1449229"/>
                  </a:cubicBezTo>
                  <a:cubicBezTo>
                    <a:pt x="686477" y="1449229"/>
                    <a:pt x="686232" y="1449229"/>
                    <a:pt x="686109" y="1449229"/>
                  </a:cubicBezTo>
                  <a:moveTo>
                    <a:pt x="3983724" y="844423"/>
                  </a:moveTo>
                  <a:cubicBezTo>
                    <a:pt x="3983724" y="844423"/>
                    <a:pt x="3982988" y="844546"/>
                    <a:pt x="3982743" y="844668"/>
                  </a:cubicBezTo>
                  <a:cubicBezTo>
                    <a:pt x="3982498" y="844791"/>
                    <a:pt x="3982008" y="844791"/>
                    <a:pt x="3981640" y="844914"/>
                  </a:cubicBezTo>
                  <a:cubicBezTo>
                    <a:pt x="3981272" y="845036"/>
                    <a:pt x="3980904" y="845159"/>
                    <a:pt x="3980536" y="845282"/>
                  </a:cubicBezTo>
                  <a:cubicBezTo>
                    <a:pt x="3980168" y="845404"/>
                    <a:pt x="3979800" y="845527"/>
                    <a:pt x="3979432" y="845649"/>
                  </a:cubicBezTo>
                  <a:cubicBezTo>
                    <a:pt x="3976612" y="846630"/>
                    <a:pt x="3974036" y="847857"/>
                    <a:pt x="3971461" y="849328"/>
                  </a:cubicBezTo>
                  <a:cubicBezTo>
                    <a:pt x="3969009" y="850800"/>
                    <a:pt x="3966679" y="852517"/>
                    <a:pt x="3964839" y="854356"/>
                  </a:cubicBezTo>
                  <a:cubicBezTo>
                    <a:pt x="3962877" y="856195"/>
                    <a:pt x="3961283" y="858158"/>
                    <a:pt x="3960180" y="860120"/>
                  </a:cubicBezTo>
                  <a:cubicBezTo>
                    <a:pt x="3958953" y="862082"/>
                    <a:pt x="3958218" y="864044"/>
                    <a:pt x="3958095" y="865883"/>
                  </a:cubicBezTo>
                  <a:cubicBezTo>
                    <a:pt x="3957972" y="867477"/>
                    <a:pt x="3958095" y="868949"/>
                    <a:pt x="3958831" y="870175"/>
                  </a:cubicBezTo>
                  <a:cubicBezTo>
                    <a:pt x="3959444" y="871402"/>
                    <a:pt x="3960425" y="872383"/>
                    <a:pt x="3961773" y="872996"/>
                  </a:cubicBezTo>
                  <a:cubicBezTo>
                    <a:pt x="3963000" y="873731"/>
                    <a:pt x="3964594" y="874099"/>
                    <a:pt x="3966433" y="874345"/>
                  </a:cubicBezTo>
                  <a:cubicBezTo>
                    <a:pt x="3968273" y="874467"/>
                    <a:pt x="3970358" y="874345"/>
                    <a:pt x="3972565" y="873977"/>
                  </a:cubicBezTo>
                  <a:cubicBezTo>
                    <a:pt x="3972933" y="873977"/>
                    <a:pt x="3973301" y="873854"/>
                    <a:pt x="3973669" y="873731"/>
                  </a:cubicBezTo>
                  <a:cubicBezTo>
                    <a:pt x="3974036" y="873731"/>
                    <a:pt x="3974404" y="873609"/>
                    <a:pt x="3974772" y="873486"/>
                  </a:cubicBezTo>
                  <a:cubicBezTo>
                    <a:pt x="3975140" y="873363"/>
                    <a:pt x="3975508" y="873241"/>
                    <a:pt x="3975876" y="873118"/>
                  </a:cubicBezTo>
                  <a:cubicBezTo>
                    <a:pt x="3976244" y="873118"/>
                    <a:pt x="3976612" y="872873"/>
                    <a:pt x="3976980" y="872750"/>
                  </a:cubicBezTo>
                  <a:cubicBezTo>
                    <a:pt x="3979678" y="871769"/>
                    <a:pt x="3982375" y="870543"/>
                    <a:pt x="3984828" y="869072"/>
                  </a:cubicBezTo>
                  <a:cubicBezTo>
                    <a:pt x="3987281" y="867600"/>
                    <a:pt x="3989488" y="865761"/>
                    <a:pt x="3991450" y="863921"/>
                  </a:cubicBezTo>
                  <a:cubicBezTo>
                    <a:pt x="3993412" y="862082"/>
                    <a:pt x="3995006" y="860120"/>
                    <a:pt x="3996232" y="858035"/>
                  </a:cubicBezTo>
                  <a:cubicBezTo>
                    <a:pt x="3997459" y="856073"/>
                    <a:pt x="3998194" y="853988"/>
                    <a:pt x="3998317" y="852149"/>
                  </a:cubicBezTo>
                  <a:cubicBezTo>
                    <a:pt x="3998440" y="850554"/>
                    <a:pt x="3998194" y="849083"/>
                    <a:pt x="3997581" y="847979"/>
                  </a:cubicBezTo>
                  <a:cubicBezTo>
                    <a:pt x="3996968" y="846876"/>
                    <a:pt x="3995987" y="845895"/>
                    <a:pt x="3994638" y="845159"/>
                  </a:cubicBezTo>
                  <a:cubicBezTo>
                    <a:pt x="3993289" y="844423"/>
                    <a:pt x="3991818" y="844055"/>
                    <a:pt x="3989978" y="843810"/>
                  </a:cubicBezTo>
                  <a:cubicBezTo>
                    <a:pt x="3988139" y="843687"/>
                    <a:pt x="3986177" y="843810"/>
                    <a:pt x="3983969" y="844178"/>
                  </a:cubicBezTo>
                  <a:moveTo>
                    <a:pt x="651037" y="1492395"/>
                  </a:moveTo>
                  <a:cubicBezTo>
                    <a:pt x="650056" y="1492640"/>
                    <a:pt x="648830" y="1493008"/>
                    <a:pt x="647603" y="1493621"/>
                  </a:cubicBezTo>
                  <a:cubicBezTo>
                    <a:pt x="646377" y="1494234"/>
                    <a:pt x="645151" y="1494970"/>
                    <a:pt x="643925" y="1495828"/>
                  </a:cubicBezTo>
                  <a:cubicBezTo>
                    <a:pt x="642698" y="1496687"/>
                    <a:pt x="641349" y="1497790"/>
                    <a:pt x="640246" y="1498894"/>
                  </a:cubicBezTo>
                  <a:cubicBezTo>
                    <a:pt x="639019" y="1499998"/>
                    <a:pt x="637916" y="1501224"/>
                    <a:pt x="636812" y="1502573"/>
                  </a:cubicBezTo>
                  <a:cubicBezTo>
                    <a:pt x="635586" y="1504044"/>
                    <a:pt x="634605" y="1505516"/>
                    <a:pt x="633992" y="1506865"/>
                  </a:cubicBezTo>
                  <a:cubicBezTo>
                    <a:pt x="633379" y="1508214"/>
                    <a:pt x="632888" y="1509440"/>
                    <a:pt x="632765" y="1510421"/>
                  </a:cubicBezTo>
                  <a:cubicBezTo>
                    <a:pt x="632643" y="1511525"/>
                    <a:pt x="632765" y="1512383"/>
                    <a:pt x="633133" y="1512996"/>
                  </a:cubicBezTo>
                  <a:cubicBezTo>
                    <a:pt x="633501" y="1513609"/>
                    <a:pt x="634237" y="1513977"/>
                    <a:pt x="635218" y="1514100"/>
                  </a:cubicBezTo>
                  <a:cubicBezTo>
                    <a:pt x="635341" y="1514100"/>
                    <a:pt x="635463" y="1514100"/>
                    <a:pt x="635586" y="1514100"/>
                  </a:cubicBezTo>
                  <a:cubicBezTo>
                    <a:pt x="635709" y="1514100"/>
                    <a:pt x="635831" y="1514100"/>
                    <a:pt x="635954" y="1514100"/>
                  </a:cubicBezTo>
                  <a:cubicBezTo>
                    <a:pt x="636076" y="1514100"/>
                    <a:pt x="636199" y="1514100"/>
                    <a:pt x="636444" y="1514100"/>
                  </a:cubicBezTo>
                  <a:cubicBezTo>
                    <a:pt x="636567" y="1514100"/>
                    <a:pt x="636689" y="1514100"/>
                    <a:pt x="636935" y="1514100"/>
                  </a:cubicBezTo>
                  <a:cubicBezTo>
                    <a:pt x="637916" y="1513855"/>
                    <a:pt x="639142" y="1513487"/>
                    <a:pt x="640368" y="1512874"/>
                  </a:cubicBezTo>
                  <a:cubicBezTo>
                    <a:pt x="641595" y="1512260"/>
                    <a:pt x="642821" y="1511525"/>
                    <a:pt x="644170" y="1510666"/>
                  </a:cubicBezTo>
                  <a:cubicBezTo>
                    <a:pt x="645396" y="1509808"/>
                    <a:pt x="646745" y="1508704"/>
                    <a:pt x="647971" y="1507600"/>
                  </a:cubicBezTo>
                  <a:cubicBezTo>
                    <a:pt x="649198" y="1506497"/>
                    <a:pt x="650301" y="1505271"/>
                    <a:pt x="651405" y="1503922"/>
                  </a:cubicBezTo>
                  <a:cubicBezTo>
                    <a:pt x="652631" y="1502450"/>
                    <a:pt x="653612" y="1500979"/>
                    <a:pt x="654225" y="1499630"/>
                  </a:cubicBezTo>
                  <a:cubicBezTo>
                    <a:pt x="654961" y="1498281"/>
                    <a:pt x="655329" y="1497054"/>
                    <a:pt x="655452" y="1496073"/>
                  </a:cubicBezTo>
                  <a:cubicBezTo>
                    <a:pt x="655574" y="1495092"/>
                    <a:pt x="655452" y="1494234"/>
                    <a:pt x="655084" y="1493498"/>
                  </a:cubicBezTo>
                  <a:cubicBezTo>
                    <a:pt x="654716" y="1492885"/>
                    <a:pt x="653980" y="1492517"/>
                    <a:pt x="652999" y="1492395"/>
                  </a:cubicBezTo>
                  <a:cubicBezTo>
                    <a:pt x="652877" y="1492395"/>
                    <a:pt x="652754" y="1492395"/>
                    <a:pt x="652631" y="1492395"/>
                  </a:cubicBezTo>
                  <a:cubicBezTo>
                    <a:pt x="652509" y="1492395"/>
                    <a:pt x="652386" y="1492395"/>
                    <a:pt x="652263" y="1492395"/>
                  </a:cubicBezTo>
                  <a:cubicBezTo>
                    <a:pt x="652141" y="1492395"/>
                    <a:pt x="652018" y="1492395"/>
                    <a:pt x="651773" y="1492395"/>
                  </a:cubicBezTo>
                  <a:cubicBezTo>
                    <a:pt x="651650" y="1492395"/>
                    <a:pt x="651528" y="1492395"/>
                    <a:pt x="651282" y="1492395"/>
                  </a:cubicBezTo>
                  <a:moveTo>
                    <a:pt x="3977102" y="899851"/>
                  </a:moveTo>
                  <a:cubicBezTo>
                    <a:pt x="3977102" y="899851"/>
                    <a:pt x="3976489" y="899851"/>
                    <a:pt x="3976121" y="900097"/>
                  </a:cubicBezTo>
                  <a:cubicBezTo>
                    <a:pt x="3975753" y="900097"/>
                    <a:pt x="3975508" y="900219"/>
                    <a:pt x="3975140" y="900342"/>
                  </a:cubicBezTo>
                  <a:cubicBezTo>
                    <a:pt x="3974772" y="900342"/>
                    <a:pt x="3974527" y="900465"/>
                    <a:pt x="3974159" y="900587"/>
                  </a:cubicBezTo>
                  <a:cubicBezTo>
                    <a:pt x="3973791" y="900587"/>
                    <a:pt x="3973546" y="900832"/>
                    <a:pt x="3973178" y="900832"/>
                  </a:cubicBezTo>
                  <a:cubicBezTo>
                    <a:pt x="3970358" y="901691"/>
                    <a:pt x="3967660" y="902917"/>
                    <a:pt x="3965207" y="904389"/>
                  </a:cubicBezTo>
                  <a:cubicBezTo>
                    <a:pt x="3962755" y="905860"/>
                    <a:pt x="3960425" y="907577"/>
                    <a:pt x="3958463" y="909416"/>
                  </a:cubicBezTo>
                  <a:cubicBezTo>
                    <a:pt x="3956501" y="911256"/>
                    <a:pt x="3954784" y="913218"/>
                    <a:pt x="3953558" y="915180"/>
                  </a:cubicBezTo>
                  <a:cubicBezTo>
                    <a:pt x="3952331" y="917142"/>
                    <a:pt x="3951473" y="919227"/>
                    <a:pt x="3951228" y="921189"/>
                  </a:cubicBezTo>
                  <a:cubicBezTo>
                    <a:pt x="3950982" y="922906"/>
                    <a:pt x="3951228" y="924377"/>
                    <a:pt x="3951841" y="925726"/>
                  </a:cubicBezTo>
                  <a:cubicBezTo>
                    <a:pt x="3952454" y="926952"/>
                    <a:pt x="3953435" y="928056"/>
                    <a:pt x="3954661" y="928792"/>
                  </a:cubicBezTo>
                  <a:cubicBezTo>
                    <a:pt x="3956010" y="929528"/>
                    <a:pt x="3957604" y="930018"/>
                    <a:pt x="3959444" y="930263"/>
                  </a:cubicBezTo>
                  <a:cubicBezTo>
                    <a:pt x="3961283" y="930509"/>
                    <a:pt x="3963368" y="930263"/>
                    <a:pt x="3965698" y="929895"/>
                  </a:cubicBezTo>
                  <a:cubicBezTo>
                    <a:pt x="3965943" y="929895"/>
                    <a:pt x="3966311" y="929895"/>
                    <a:pt x="3966556" y="929773"/>
                  </a:cubicBezTo>
                  <a:cubicBezTo>
                    <a:pt x="3966801" y="929773"/>
                    <a:pt x="3967169" y="929650"/>
                    <a:pt x="3967415" y="929528"/>
                  </a:cubicBezTo>
                  <a:cubicBezTo>
                    <a:pt x="3967660" y="929528"/>
                    <a:pt x="3968028" y="929405"/>
                    <a:pt x="3968273" y="929282"/>
                  </a:cubicBezTo>
                  <a:cubicBezTo>
                    <a:pt x="3968518" y="929282"/>
                    <a:pt x="3968886" y="929160"/>
                    <a:pt x="3969131" y="929037"/>
                  </a:cubicBezTo>
                  <a:cubicBezTo>
                    <a:pt x="3971952" y="928179"/>
                    <a:pt x="3974650" y="926952"/>
                    <a:pt x="3977102" y="925481"/>
                  </a:cubicBezTo>
                  <a:cubicBezTo>
                    <a:pt x="3979678" y="924009"/>
                    <a:pt x="3982008" y="922292"/>
                    <a:pt x="3983969" y="920453"/>
                  </a:cubicBezTo>
                  <a:cubicBezTo>
                    <a:pt x="3985931" y="918614"/>
                    <a:pt x="3987648" y="916651"/>
                    <a:pt x="3988997" y="914567"/>
                  </a:cubicBezTo>
                  <a:cubicBezTo>
                    <a:pt x="3990224" y="912605"/>
                    <a:pt x="3991082" y="910520"/>
                    <a:pt x="3991327" y="908558"/>
                  </a:cubicBezTo>
                  <a:cubicBezTo>
                    <a:pt x="3991573" y="906841"/>
                    <a:pt x="3991327" y="905370"/>
                    <a:pt x="3990714" y="904021"/>
                  </a:cubicBezTo>
                  <a:cubicBezTo>
                    <a:pt x="3990101" y="902672"/>
                    <a:pt x="3989120" y="901691"/>
                    <a:pt x="3987894" y="900955"/>
                  </a:cubicBezTo>
                  <a:cubicBezTo>
                    <a:pt x="3986667" y="900219"/>
                    <a:pt x="3984951" y="899729"/>
                    <a:pt x="3983111" y="899484"/>
                  </a:cubicBezTo>
                  <a:cubicBezTo>
                    <a:pt x="3981272" y="899238"/>
                    <a:pt x="3979187" y="899484"/>
                    <a:pt x="3976857" y="899851"/>
                  </a:cubicBezTo>
                  <a:moveTo>
                    <a:pt x="616210" y="1535928"/>
                  </a:moveTo>
                  <a:cubicBezTo>
                    <a:pt x="615107" y="1536173"/>
                    <a:pt x="614003" y="1536541"/>
                    <a:pt x="612777" y="1537154"/>
                  </a:cubicBezTo>
                  <a:cubicBezTo>
                    <a:pt x="611551" y="1537767"/>
                    <a:pt x="610202" y="1538503"/>
                    <a:pt x="608975" y="1539484"/>
                  </a:cubicBezTo>
                  <a:cubicBezTo>
                    <a:pt x="607749" y="1540465"/>
                    <a:pt x="606400" y="1541446"/>
                    <a:pt x="605174" y="1542673"/>
                  </a:cubicBezTo>
                  <a:cubicBezTo>
                    <a:pt x="603948" y="1543899"/>
                    <a:pt x="602721" y="1545125"/>
                    <a:pt x="601740" y="1546474"/>
                  </a:cubicBezTo>
                  <a:cubicBezTo>
                    <a:pt x="600514" y="1547946"/>
                    <a:pt x="599656" y="1549417"/>
                    <a:pt x="599042" y="1550766"/>
                  </a:cubicBezTo>
                  <a:cubicBezTo>
                    <a:pt x="598429" y="1552115"/>
                    <a:pt x="598061" y="1553341"/>
                    <a:pt x="597939" y="1554322"/>
                  </a:cubicBezTo>
                  <a:cubicBezTo>
                    <a:pt x="597816" y="1555303"/>
                    <a:pt x="597939" y="1556161"/>
                    <a:pt x="598429" y="1556775"/>
                  </a:cubicBezTo>
                  <a:cubicBezTo>
                    <a:pt x="598920" y="1557388"/>
                    <a:pt x="599656" y="1557756"/>
                    <a:pt x="600637" y="1557756"/>
                  </a:cubicBezTo>
                  <a:cubicBezTo>
                    <a:pt x="600637" y="1557756"/>
                    <a:pt x="600882" y="1557756"/>
                    <a:pt x="601005" y="1557756"/>
                  </a:cubicBezTo>
                  <a:cubicBezTo>
                    <a:pt x="601005" y="1557756"/>
                    <a:pt x="601250" y="1557756"/>
                    <a:pt x="601372" y="1557756"/>
                  </a:cubicBezTo>
                  <a:cubicBezTo>
                    <a:pt x="601495" y="1557756"/>
                    <a:pt x="601618" y="1557756"/>
                    <a:pt x="601740" y="1557756"/>
                  </a:cubicBezTo>
                  <a:cubicBezTo>
                    <a:pt x="601863" y="1557756"/>
                    <a:pt x="601986" y="1557756"/>
                    <a:pt x="602108" y="1557756"/>
                  </a:cubicBezTo>
                  <a:cubicBezTo>
                    <a:pt x="603212" y="1557511"/>
                    <a:pt x="604315" y="1557143"/>
                    <a:pt x="605542" y="1556529"/>
                  </a:cubicBezTo>
                  <a:cubicBezTo>
                    <a:pt x="606768" y="1555916"/>
                    <a:pt x="608117" y="1555181"/>
                    <a:pt x="609343" y="1554200"/>
                  </a:cubicBezTo>
                  <a:cubicBezTo>
                    <a:pt x="610692" y="1553218"/>
                    <a:pt x="611919" y="1552238"/>
                    <a:pt x="613145" y="1551011"/>
                  </a:cubicBezTo>
                  <a:cubicBezTo>
                    <a:pt x="614371" y="1549785"/>
                    <a:pt x="615597" y="1548559"/>
                    <a:pt x="616578" y="1547210"/>
                  </a:cubicBezTo>
                  <a:cubicBezTo>
                    <a:pt x="617805" y="1545738"/>
                    <a:pt x="618663" y="1544266"/>
                    <a:pt x="619399" y="1542918"/>
                  </a:cubicBezTo>
                  <a:cubicBezTo>
                    <a:pt x="620012" y="1541569"/>
                    <a:pt x="620380" y="1540343"/>
                    <a:pt x="620503" y="1539361"/>
                  </a:cubicBezTo>
                  <a:cubicBezTo>
                    <a:pt x="620625" y="1538380"/>
                    <a:pt x="620503" y="1537522"/>
                    <a:pt x="619889" y="1536909"/>
                  </a:cubicBezTo>
                  <a:cubicBezTo>
                    <a:pt x="619276" y="1536296"/>
                    <a:pt x="618663" y="1535928"/>
                    <a:pt x="617682" y="1535928"/>
                  </a:cubicBezTo>
                  <a:cubicBezTo>
                    <a:pt x="617682" y="1535928"/>
                    <a:pt x="617437" y="1535928"/>
                    <a:pt x="617314" y="1535928"/>
                  </a:cubicBezTo>
                  <a:cubicBezTo>
                    <a:pt x="617191" y="1535928"/>
                    <a:pt x="617069" y="1535928"/>
                    <a:pt x="616946" y="1535928"/>
                  </a:cubicBezTo>
                  <a:cubicBezTo>
                    <a:pt x="616824" y="1535928"/>
                    <a:pt x="616701" y="1535928"/>
                    <a:pt x="616578" y="1535928"/>
                  </a:cubicBezTo>
                  <a:cubicBezTo>
                    <a:pt x="616456" y="1535928"/>
                    <a:pt x="616333" y="1535928"/>
                    <a:pt x="616210" y="1535928"/>
                  </a:cubicBezTo>
                  <a:moveTo>
                    <a:pt x="3967783" y="956751"/>
                  </a:moveTo>
                  <a:cubicBezTo>
                    <a:pt x="3967783" y="956751"/>
                    <a:pt x="3967292" y="956751"/>
                    <a:pt x="3967047" y="956874"/>
                  </a:cubicBezTo>
                  <a:cubicBezTo>
                    <a:pt x="3966801" y="956874"/>
                    <a:pt x="3966556" y="956874"/>
                    <a:pt x="3966311" y="956997"/>
                  </a:cubicBezTo>
                  <a:cubicBezTo>
                    <a:pt x="3966066" y="957119"/>
                    <a:pt x="3965820" y="956997"/>
                    <a:pt x="3965575" y="957242"/>
                  </a:cubicBezTo>
                  <a:cubicBezTo>
                    <a:pt x="3965330" y="957242"/>
                    <a:pt x="3965085" y="957364"/>
                    <a:pt x="3964839" y="957487"/>
                  </a:cubicBezTo>
                  <a:cubicBezTo>
                    <a:pt x="3962019" y="958345"/>
                    <a:pt x="3959321" y="959449"/>
                    <a:pt x="3956746" y="960921"/>
                  </a:cubicBezTo>
                  <a:cubicBezTo>
                    <a:pt x="3954171" y="962392"/>
                    <a:pt x="3951841" y="964109"/>
                    <a:pt x="3949756" y="965826"/>
                  </a:cubicBezTo>
                  <a:cubicBezTo>
                    <a:pt x="3947671" y="967665"/>
                    <a:pt x="3945955" y="969627"/>
                    <a:pt x="3944606" y="971712"/>
                  </a:cubicBezTo>
                  <a:cubicBezTo>
                    <a:pt x="3943257" y="973797"/>
                    <a:pt x="3942398" y="975759"/>
                    <a:pt x="3942030" y="977721"/>
                  </a:cubicBezTo>
                  <a:cubicBezTo>
                    <a:pt x="3941663" y="979560"/>
                    <a:pt x="3941785" y="981154"/>
                    <a:pt x="3942276" y="982503"/>
                  </a:cubicBezTo>
                  <a:cubicBezTo>
                    <a:pt x="3942766" y="983852"/>
                    <a:pt x="3943747" y="984956"/>
                    <a:pt x="3944973" y="985814"/>
                  </a:cubicBezTo>
                  <a:cubicBezTo>
                    <a:pt x="3946200" y="986673"/>
                    <a:pt x="3947917" y="987163"/>
                    <a:pt x="3949756" y="987408"/>
                  </a:cubicBezTo>
                  <a:cubicBezTo>
                    <a:pt x="3951595" y="987654"/>
                    <a:pt x="3953803" y="987531"/>
                    <a:pt x="3956133" y="987163"/>
                  </a:cubicBezTo>
                  <a:cubicBezTo>
                    <a:pt x="3956378" y="987163"/>
                    <a:pt x="3956623" y="987163"/>
                    <a:pt x="3956868" y="987041"/>
                  </a:cubicBezTo>
                  <a:cubicBezTo>
                    <a:pt x="3957114" y="987041"/>
                    <a:pt x="3957359" y="987041"/>
                    <a:pt x="3957727" y="986918"/>
                  </a:cubicBezTo>
                  <a:cubicBezTo>
                    <a:pt x="3957972" y="986918"/>
                    <a:pt x="3958218" y="986795"/>
                    <a:pt x="3958585" y="986673"/>
                  </a:cubicBezTo>
                  <a:cubicBezTo>
                    <a:pt x="3958953" y="986550"/>
                    <a:pt x="3959198" y="986550"/>
                    <a:pt x="3959444" y="986427"/>
                  </a:cubicBezTo>
                  <a:cubicBezTo>
                    <a:pt x="3962264" y="985692"/>
                    <a:pt x="3964962" y="984465"/>
                    <a:pt x="3967415" y="982994"/>
                  </a:cubicBezTo>
                  <a:cubicBezTo>
                    <a:pt x="3969990" y="981522"/>
                    <a:pt x="3972320" y="979928"/>
                    <a:pt x="3974404" y="978089"/>
                  </a:cubicBezTo>
                  <a:cubicBezTo>
                    <a:pt x="3976489" y="976249"/>
                    <a:pt x="3978206" y="974287"/>
                    <a:pt x="3979555" y="972203"/>
                  </a:cubicBezTo>
                  <a:cubicBezTo>
                    <a:pt x="3980904" y="970118"/>
                    <a:pt x="3981885" y="968033"/>
                    <a:pt x="3982253" y="966071"/>
                  </a:cubicBezTo>
                  <a:cubicBezTo>
                    <a:pt x="3982498" y="964232"/>
                    <a:pt x="3982375" y="962637"/>
                    <a:pt x="3981762" y="961289"/>
                  </a:cubicBezTo>
                  <a:cubicBezTo>
                    <a:pt x="3981149" y="959940"/>
                    <a:pt x="3980168" y="958836"/>
                    <a:pt x="3978942" y="957978"/>
                  </a:cubicBezTo>
                  <a:cubicBezTo>
                    <a:pt x="3977593" y="957119"/>
                    <a:pt x="3975999" y="956629"/>
                    <a:pt x="3974036" y="956383"/>
                  </a:cubicBezTo>
                  <a:cubicBezTo>
                    <a:pt x="3972075" y="956138"/>
                    <a:pt x="3969990" y="956261"/>
                    <a:pt x="3967660" y="956629"/>
                  </a:cubicBezTo>
                  <a:moveTo>
                    <a:pt x="582242" y="1579584"/>
                  </a:moveTo>
                  <a:cubicBezTo>
                    <a:pt x="581139" y="1579829"/>
                    <a:pt x="579912" y="1580197"/>
                    <a:pt x="578686" y="1580810"/>
                  </a:cubicBezTo>
                  <a:cubicBezTo>
                    <a:pt x="577460" y="1581423"/>
                    <a:pt x="576111" y="1582281"/>
                    <a:pt x="574762" y="1583263"/>
                  </a:cubicBezTo>
                  <a:cubicBezTo>
                    <a:pt x="573413" y="1584244"/>
                    <a:pt x="572064" y="1585347"/>
                    <a:pt x="570838" y="1586574"/>
                  </a:cubicBezTo>
                  <a:cubicBezTo>
                    <a:pt x="569611" y="1587800"/>
                    <a:pt x="568385" y="1589149"/>
                    <a:pt x="567404" y="1590498"/>
                  </a:cubicBezTo>
                  <a:cubicBezTo>
                    <a:pt x="566301" y="1591969"/>
                    <a:pt x="565319" y="1593441"/>
                    <a:pt x="564706" y="1594790"/>
                  </a:cubicBezTo>
                  <a:cubicBezTo>
                    <a:pt x="564093" y="1596139"/>
                    <a:pt x="563725" y="1597365"/>
                    <a:pt x="563603" y="1598346"/>
                  </a:cubicBezTo>
                  <a:cubicBezTo>
                    <a:pt x="563603" y="1599327"/>
                    <a:pt x="563725" y="1600186"/>
                    <a:pt x="564216" y="1600676"/>
                  </a:cubicBezTo>
                  <a:cubicBezTo>
                    <a:pt x="564706" y="1601289"/>
                    <a:pt x="565442" y="1601534"/>
                    <a:pt x="566546" y="1601534"/>
                  </a:cubicBezTo>
                  <a:cubicBezTo>
                    <a:pt x="566546" y="1601534"/>
                    <a:pt x="566791" y="1601534"/>
                    <a:pt x="566791" y="1601534"/>
                  </a:cubicBezTo>
                  <a:cubicBezTo>
                    <a:pt x="566791" y="1601534"/>
                    <a:pt x="567036" y="1601534"/>
                    <a:pt x="567036" y="1601534"/>
                  </a:cubicBezTo>
                  <a:cubicBezTo>
                    <a:pt x="567036" y="1601534"/>
                    <a:pt x="567282" y="1601534"/>
                    <a:pt x="567404" y="1601534"/>
                  </a:cubicBezTo>
                  <a:cubicBezTo>
                    <a:pt x="567404" y="1601534"/>
                    <a:pt x="567649" y="1601534"/>
                    <a:pt x="567772" y="1601534"/>
                  </a:cubicBezTo>
                  <a:cubicBezTo>
                    <a:pt x="568876" y="1601289"/>
                    <a:pt x="570102" y="1600921"/>
                    <a:pt x="571328" y="1600308"/>
                  </a:cubicBezTo>
                  <a:cubicBezTo>
                    <a:pt x="572555" y="1599695"/>
                    <a:pt x="573903" y="1598836"/>
                    <a:pt x="575252" y="1597856"/>
                  </a:cubicBezTo>
                  <a:cubicBezTo>
                    <a:pt x="576601" y="1596874"/>
                    <a:pt x="577950" y="1595771"/>
                    <a:pt x="579177" y="1594544"/>
                  </a:cubicBezTo>
                  <a:cubicBezTo>
                    <a:pt x="580403" y="1593318"/>
                    <a:pt x="581629" y="1591969"/>
                    <a:pt x="582610" y="1590621"/>
                  </a:cubicBezTo>
                  <a:cubicBezTo>
                    <a:pt x="583836" y="1589149"/>
                    <a:pt x="584695" y="1587677"/>
                    <a:pt x="585308" y="1586328"/>
                  </a:cubicBezTo>
                  <a:cubicBezTo>
                    <a:pt x="585921" y="1584979"/>
                    <a:pt x="586289" y="1583876"/>
                    <a:pt x="586289" y="1582772"/>
                  </a:cubicBezTo>
                  <a:cubicBezTo>
                    <a:pt x="586289" y="1581791"/>
                    <a:pt x="586166" y="1580933"/>
                    <a:pt x="585676" y="1580442"/>
                  </a:cubicBezTo>
                  <a:cubicBezTo>
                    <a:pt x="585185" y="1579952"/>
                    <a:pt x="584450" y="1579584"/>
                    <a:pt x="583346" y="1579584"/>
                  </a:cubicBezTo>
                  <a:cubicBezTo>
                    <a:pt x="583346" y="1579584"/>
                    <a:pt x="583101" y="1579584"/>
                    <a:pt x="583101" y="1579584"/>
                  </a:cubicBezTo>
                  <a:cubicBezTo>
                    <a:pt x="583101" y="1579584"/>
                    <a:pt x="582855" y="1579584"/>
                    <a:pt x="582855" y="1579584"/>
                  </a:cubicBezTo>
                  <a:cubicBezTo>
                    <a:pt x="582855" y="1579584"/>
                    <a:pt x="582610" y="1579584"/>
                    <a:pt x="582487" y="1579584"/>
                  </a:cubicBezTo>
                  <a:cubicBezTo>
                    <a:pt x="582487" y="1579584"/>
                    <a:pt x="582242" y="1579584"/>
                    <a:pt x="582120" y="1579584"/>
                  </a:cubicBezTo>
                  <a:moveTo>
                    <a:pt x="3956010" y="1015245"/>
                  </a:moveTo>
                  <a:cubicBezTo>
                    <a:pt x="3956010" y="1015245"/>
                    <a:pt x="3955642" y="1015245"/>
                    <a:pt x="3955397" y="1015245"/>
                  </a:cubicBezTo>
                  <a:cubicBezTo>
                    <a:pt x="3955152" y="1015245"/>
                    <a:pt x="3955029" y="1015245"/>
                    <a:pt x="3954784" y="1015368"/>
                  </a:cubicBezTo>
                  <a:cubicBezTo>
                    <a:pt x="3954538" y="1015368"/>
                    <a:pt x="3954416" y="1015368"/>
                    <a:pt x="3954171" y="1015491"/>
                  </a:cubicBezTo>
                  <a:cubicBezTo>
                    <a:pt x="3953925" y="1015491"/>
                    <a:pt x="3953803" y="1015491"/>
                    <a:pt x="3953558" y="1015613"/>
                  </a:cubicBezTo>
                  <a:cubicBezTo>
                    <a:pt x="3950737" y="1016349"/>
                    <a:pt x="3948039" y="1017453"/>
                    <a:pt x="3945464" y="1018801"/>
                  </a:cubicBezTo>
                  <a:cubicBezTo>
                    <a:pt x="3942889" y="1020150"/>
                    <a:pt x="3940436" y="1021867"/>
                    <a:pt x="3938352" y="1023707"/>
                  </a:cubicBezTo>
                  <a:cubicBezTo>
                    <a:pt x="3936267" y="1025546"/>
                    <a:pt x="3934427" y="1027508"/>
                    <a:pt x="3932956" y="1029593"/>
                  </a:cubicBezTo>
                  <a:cubicBezTo>
                    <a:pt x="3931484" y="1031678"/>
                    <a:pt x="3930503" y="1033762"/>
                    <a:pt x="3930013" y="1035847"/>
                  </a:cubicBezTo>
                  <a:cubicBezTo>
                    <a:pt x="3929645" y="1037686"/>
                    <a:pt x="3929645" y="1039403"/>
                    <a:pt x="3930135" y="1040875"/>
                  </a:cubicBezTo>
                  <a:cubicBezTo>
                    <a:pt x="3930626" y="1042346"/>
                    <a:pt x="3931607" y="1043450"/>
                    <a:pt x="3932833" y="1044431"/>
                  </a:cubicBezTo>
                  <a:cubicBezTo>
                    <a:pt x="3934182" y="1045289"/>
                    <a:pt x="3935776" y="1045903"/>
                    <a:pt x="3937738" y="1046270"/>
                  </a:cubicBezTo>
                  <a:cubicBezTo>
                    <a:pt x="3939700" y="1046516"/>
                    <a:pt x="3941908" y="1046516"/>
                    <a:pt x="3944360" y="1046025"/>
                  </a:cubicBezTo>
                  <a:cubicBezTo>
                    <a:pt x="3944606" y="1046025"/>
                    <a:pt x="3944728" y="1046025"/>
                    <a:pt x="3944973" y="1046025"/>
                  </a:cubicBezTo>
                  <a:cubicBezTo>
                    <a:pt x="3945219" y="1046025"/>
                    <a:pt x="3945341" y="1046025"/>
                    <a:pt x="3945587" y="1045903"/>
                  </a:cubicBezTo>
                  <a:cubicBezTo>
                    <a:pt x="3945832" y="1045903"/>
                    <a:pt x="3945955" y="1045903"/>
                    <a:pt x="3946200" y="1045780"/>
                  </a:cubicBezTo>
                  <a:cubicBezTo>
                    <a:pt x="3946445" y="1045780"/>
                    <a:pt x="3946568" y="1045780"/>
                    <a:pt x="3946813" y="1045657"/>
                  </a:cubicBezTo>
                  <a:cubicBezTo>
                    <a:pt x="3949633" y="1044921"/>
                    <a:pt x="3952331" y="1043818"/>
                    <a:pt x="3955029" y="1042346"/>
                  </a:cubicBezTo>
                  <a:cubicBezTo>
                    <a:pt x="3957727" y="1040875"/>
                    <a:pt x="3960057" y="1039280"/>
                    <a:pt x="3962264" y="1037441"/>
                  </a:cubicBezTo>
                  <a:cubicBezTo>
                    <a:pt x="3964349" y="1035602"/>
                    <a:pt x="3966188" y="1033640"/>
                    <a:pt x="3967660" y="1031555"/>
                  </a:cubicBezTo>
                  <a:cubicBezTo>
                    <a:pt x="3969131" y="1029470"/>
                    <a:pt x="3970113" y="1027386"/>
                    <a:pt x="3970480" y="1025301"/>
                  </a:cubicBezTo>
                  <a:cubicBezTo>
                    <a:pt x="3970848" y="1023339"/>
                    <a:pt x="3970848" y="1021745"/>
                    <a:pt x="3970358" y="1020273"/>
                  </a:cubicBezTo>
                  <a:cubicBezTo>
                    <a:pt x="3969867" y="1018801"/>
                    <a:pt x="3968886" y="1017698"/>
                    <a:pt x="3967660" y="1016717"/>
                  </a:cubicBezTo>
                  <a:cubicBezTo>
                    <a:pt x="3966311" y="1015858"/>
                    <a:pt x="3964717" y="1015245"/>
                    <a:pt x="3962755" y="1015000"/>
                  </a:cubicBezTo>
                  <a:cubicBezTo>
                    <a:pt x="3960793" y="1014755"/>
                    <a:pt x="3958585" y="1014755"/>
                    <a:pt x="3956133" y="1015245"/>
                  </a:cubicBezTo>
                  <a:moveTo>
                    <a:pt x="548887" y="1623730"/>
                  </a:moveTo>
                  <a:cubicBezTo>
                    <a:pt x="547783" y="1623975"/>
                    <a:pt x="546557" y="1624343"/>
                    <a:pt x="545208" y="1624956"/>
                  </a:cubicBezTo>
                  <a:cubicBezTo>
                    <a:pt x="543859" y="1625569"/>
                    <a:pt x="542510" y="1626428"/>
                    <a:pt x="541162" y="1627409"/>
                  </a:cubicBezTo>
                  <a:cubicBezTo>
                    <a:pt x="539813" y="1628390"/>
                    <a:pt x="538464" y="1629494"/>
                    <a:pt x="537237" y="1630843"/>
                  </a:cubicBezTo>
                  <a:cubicBezTo>
                    <a:pt x="536011" y="1632069"/>
                    <a:pt x="534785" y="1633418"/>
                    <a:pt x="533681" y="1634889"/>
                  </a:cubicBezTo>
                  <a:cubicBezTo>
                    <a:pt x="532578" y="1636361"/>
                    <a:pt x="531719" y="1637832"/>
                    <a:pt x="531106" y="1639181"/>
                  </a:cubicBezTo>
                  <a:cubicBezTo>
                    <a:pt x="530493" y="1640530"/>
                    <a:pt x="530248" y="1641634"/>
                    <a:pt x="530248" y="1642615"/>
                  </a:cubicBezTo>
                  <a:cubicBezTo>
                    <a:pt x="530248" y="1643596"/>
                    <a:pt x="530493" y="1644332"/>
                    <a:pt x="530983" y="1644945"/>
                  </a:cubicBezTo>
                  <a:cubicBezTo>
                    <a:pt x="531474" y="1645435"/>
                    <a:pt x="532332" y="1645804"/>
                    <a:pt x="533436" y="1645681"/>
                  </a:cubicBezTo>
                  <a:cubicBezTo>
                    <a:pt x="533436" y="1645681"/>
                    <a:pt x="533559" y="1645681"/>
                    <a:pt x="533681" y="1645681"/>
                  </a:cubicBezTo>
                  <a:cubicBezTo>
                    <a:pt x="533681" y="1645681"/>
                    <a:pt x="533804" y="1645681"/>
                    <a:pt x="533927" y="1645681"/>
                  </a:cubicBezTo>
                  <a:cubicBezTo>
                    <a:pt x="533927" y="1645681"/>
                    <a:pt x="534049" y="1645681"/>
                    <a:pt x="534172" y="1645681"/>
                  </a:cubicBezTo>
                  <a:cubicBezTo>
                    <a:pt x="534172" y="1645681"/>
                    <a:pt x="534294" y="1645681"/>
                    <a:pt x="534417" y="1645681"/>
                  </a:cubicBezTo>
                  <a:cubicBezTo>
                    <a:pt x="535521" y="1645435"/>
                    <a:pt x="536747" y="1645067"/>
                    <a:pt x="538096" y="1644454"/>
                  </a:cubicBezTo>
                  <a:cubicBezTo>
                    <a:pt x="539445" y="1643841"/>
                    <a:pt x="540794" y="1642983"/>
                    <a:pt x="542143" y="1642002"/>
                  </a:cubicBezTo>
                  <a:cubicBezTo>
                    <a:pt x="543492" y="1641021"/>
                    <a:pt x="544840" y="1639917"/>
                    <a:pt x="546067" y="1638568"/>
                  </a:cubicBezTo>
                  <a:cubicBezTo>
                    <a:pt x="547293" y="1637219"/>
                    <a:pt x="548519" y="1635993"/>
                    <a:pt x="549623" y="1634522"/>
                  </a:cubicBezTo>
                  <a:cubicBezTo>
                    <a:pt x="550727" y="1633050"/>
                    <a:pt x="551585" y="1631579"/>
                    <a:pt x="552198" y="1630229"/>
                  </a:cubicBezTo>
                  <a:cubicBezTo>
                    <a:pt x="552811" y="1628881"/>
                    <a:pt x="553057" y="1627777"/>
                    <a:pt x="553057" y="1626796"/>
                  </a:cubicBezTo>
                  <a:cubicBezTo>
                    <a:pt x="553057" y="1625815"/>
                    <a:pt x="552811" y="1625079"/>
                    <a:pt x="552321" y="1624466"/>
                  </a:cubicBezTo>
                  <a:cubicBezTo>
                    <a:pt x="551830" y="1623975"/>
                    <a:pt x="550972" y="1623607"/>
                    <a:pt x="549868" y="1623730"/>
                  </a:cubicBezTo>
                  <a:cubicBezTo>
                    <a:pt x="549868" y="1623730"/>
                    <a:pt x="549746" y="1623730"/>
                    <a:pt x="549623" y="1623730"/>
                  </a:cubicBezTo>
                  <a:cubicBezTo>
                    <a:pt x="549623" y="1623730"/>
                    <a:pt x="549500" y="1623730"/>
                    <a:pt x="549378" y="1623730"/>
                  </a:cubicBezTo>
                  <a:cubicBezTo>
                    <a:pt x="549378" y="1623730"/>
                    <a:pt x="549255" y="1623730"/>
                    <a:pt x="549132" y="1623730"/>
                  </a:cubicBezTo>
                  <a:cubicBezTo>
                    <a:pt x="549132" y="1623730"/>
                    <a:pt x="549010" y="1623730"/>
                    <a:pt x="548887" y="1623730"/>
                  </a:cubicBezTo>
                  <a:moveTo>
                    <a:pt x="3941663" y="1075088"/>
                  </a:moveTo>
                  <a:cubicBezTo>
                    <a:pt x="3941663" y="1075088"/>
                    <a:pt x="3941295" y="1075088"/>
                    <a:pt x="3941172" y="1075088"/>
                  </a:cubicBezTo>
                  <a:cubicBezTo>
                    <a:pt x="3941049" y="1075088"/>
                    <a:pt x="3940804" y="1075088"/>
                    <a:pt x="3940681" y="1075088"/>
                  </a:cubicBezTo>
                  <a:cubicBezTo>
                    <a:pt x="3940559" y="1075088"/>
                    <a:pt x="3940313" y="1075088"/>
                    <a:pt x="3940191" y="1075088"/>
                  </a:cubicBezTo>
                  <a:cubicBezTo>
                    <a:pt x="3940068" y="1075088"/>
                    <a:pt x="3939823" y="1075088"/>
                    <a:pt x="3939700" y="1075088"/>
                  </a:cubicBezTo>
                  <a:cubicBezTo>
                    <a:pt x="3936880" y="1075701"/>
                    <a:pt x="3934182" y="1076805"/>
                    <a:pt x="3931484" y="1078154"/>
                  </a:cubicBezTo>
                  <a:cubicBezTo>
                    <a:pt x="3928909" y="1079503"/>
                    <a:pt x="3926457" y="1081097"/>
                    <a:pt x="3924249" y="1082937"/>
                  </a:cubicBezTo>
                  <a:cubicBezTo>
                    <a:pt x="3922042" y="1084776"/>
                    <a:pt x="3920202" y="1086738"/>
                    <a:pt x="3918608" y="1088823"/>
                  </a:cubicBezTo>
                  <a:cubicBezTo>
                    <a:pt x="3917137" y="1090907"/>
                    <a:pt x="3916033" y="1092992"/>
                    <a:pt x="3915420" y="1095077"/>
                  </a:cubicBezTo>
                  <a:cubicBezTo>
                    <a:pt x="3914930" y="1097039"/>
                    <a:pt x="3914930" y="1098878"/>
                    <a:pt x="3915420" y="1100350"/>
                  </a:cubicBezTo>
                  <a:cubicBezTo>
                    <a:pt x="3915910" y="1101821"/>
                    <a:pt x="3916769" y="1103170"/>
                    <a:pt x="3918118" y="1104151"/>
                  </a:cubicBezTo>
                  <a:cubicBezTo>
                    <a:pt x="3919467" y="1105132"/>
                    <a:pt x="3921061" y="1105746"/>
                    <a:pt x="3923023" y="1106113"/>
                  </a:cubicBezTo>
                  <a:cubicBezTo>
                    <a:pt x="3924985" y="1106481"/>
                    <a:pt x="3927315" y="1106359"/>
                    <a:pt x="3929768" y="1105991"/>
                  </a:cubicBezTo>
                  <a:cubicBezTo>
                    <a:pt x="3929890" y="1105991"/>
                    <a:pt x="3930135" y="1105991"/>
                    <a:pt x="3930258" y="1105991"/>
                  </a:cubicBezTo>
                  <a:cubicBezTo>
                    <a:pt x="3930381" y="1105991"/>
                    <a:pt x="3930626" y="1105991"/>
                    <a:pt x="3930748" y="1105991"/>
                  </a:cubicBezTo>
                  <a:cubicBezTo>
                    <a:pt x="3930871" y="1105991"/>
                    <a:pt x="3931116" y="1105991"/>
                    <a:pt x="3931239" y="1105991"/>
                  </a:cubicBezTo>
                  <a:cubicBezTo>
                    <a:pt x="3931362" y="1105991"/>
                    <a:pt x="3931607" y="1105991"/>
                    <a:pt x="3931730" y="1105991"/>
                  </a:cubicBezTo>
                  <a:cubicBezTo>
                    <a:pt x="3934550" y="1105378"/>
                    <a:pt x="3937248" y="1104274"/>
                    <a:pt x="3939946" y="1102925"/>
                  </a:cubicBezTo>
                  <a:cubicBezTo>
                    <a:pt x="3942521" y="1101576"/>
                    <a:pt x="3944973" y="1099982"/>
                    <a:pt x="3947181" y="1098142"/>
                  </a:cubicBezTo>
                  <a:cubicBezTo>
                    <a:pt x="3949388" y="1096303"/>
                    <a:pt x="3951228" y="1094341"/>
                    <a:pt x="3952822" y="1092256"/>
                  </a:cubicBezTo>
                  <a:cubicBezTo>
                    <a:pt x="3954416" y="1090172"/>
                    <a:pt x="3955397" y="1088087"/>
                    <a:pt x="3955888" y="1086002"/>
                  </a:cubicBezTo>
                  <a:cubicBezTo>
                    <a:pt x="3956378" y="1084040"/>
                    <a:pt x="3956378" y="1082201"/>
                    <a:pt x="3955888" y="1080729"/>
                  </a:cubicBezTo>
                  <a:cubicBezTo>
                    <a:pt x="3955397" y="1079258"/>
                    <a:pt x="3954538" y="1077909"/>
                    <a:pt x="3953190" y="1076928"/>
                  </a:cubicBezTo>
                  <a:cubicBezTo>
                    <a:pt x="3951963" y="1075947"/>
                    <a:pt x="3950246" y="1075333"/>
                    <a:pt x="3948285" y="1074966"/>
                  </a:cubicBezTo>
                  <a:cubicBezTo>
                    <a:pt x="3946323" y="1074598"/>
                    <a:pt x="3943993" y="1074720"/>
                    <a:pt x="3941540" y="1075088"/>
                  </a:cubicBezTo>
                  <a:moveTo>
                    <a:pt x="516390" y="1667999"/>
                  </a:moveTo>
                  <a:cubicBezTo>
                    <a:pt x="515287" y="1668244"/>
                    <a:pt x="513938" y="1668612"/>
                    <a:pt x="512712" y="1669348"/>
                  </a:cubicBezTo>
                  <a:cubicBezTo>
                    <a:pt x="511363" y="1669961"/>
                    <a:pt x="510014" y="1670942"/>
                    <a:pt x="508665" y="1671923"/>
                  </a:cubicBezTo>
                  <a:cubicBezTo>
                    <a:pt x="507316" y="1672904"/>
                    <a:pt x="505967" y="1674131"/>
                    <a:pt x="504618" y="1675480"/>
                  </a:cubicBezTo>
                  <a:cubicBezTo>
                    <a:pt x="503269" y="1676829"/>
                    <a:pt x="502165" y="1678177"/>
                    <a:pt x="501062" y="1679649"/>
                  </a:cubicBezTo>
                  <a:cubicBezTo>
                    <a:pt x="499958" y="1681120"/>
                    <a:pt x="499100" y="1682592"/>
                    <a:pt x="498609" y="1683941"/>
                  </a:cubicBezTo>
                  <a:cubicBezTo>
                    <a:pt x="498119" y="1685290"/>
                    <a:pt x="497751" y="1686394"/>
                    <a:pt x="497751" y="1687375"/>
                  </a:cubicBezTo>
                  <a:cubicBezTo>
                    <a:pt x="497751" y="1688355"/>
                    <a:pt x="497996" y="1689092"/>
                    <a:pt x="498609" y="1689582"/>
                  </a:cubicBezTo>
                  <a:cubicBezTo>
                    <a:pt x="499222" y="1690072"/>
                    <a:pt x="500081" y="1690318"/>
                    <a:pt x="501185" y="1690195"/>
                  </a:cubicBezTo>
                  <a:cubicBezTo>
                    <a:pt x="501185" y="1690195"/>
                    <a:pt x="501307" y="1690195"/>
                    <a:pt x="501430" y="1690195"/>
                  </a:cubicBezTo>
                  <a:cubicBezTo>
                    <a:pt x="501430" y="1690195"/>
                    <a:pt x="501552" y="1690195"/>
                    <a:pt x="501675" y="1690195"/>
                  </a:cubicBezTo>
                  <a:cubicBezTo>
                    <a:pt x="501675" y="1690195"/>
                    <a:pt x="501798" y="1690195"/>
                    <a:pt x="501920" y="1690195"/>
                  </a:cubicBezTo>
                  <a:cubicBezTo>
                    <a:pt x="501920" y="1690195"/>
                    <a:pt x="502043" y="1690195"/>
                    <a:pt x="502165" y="1690195"/>
                  </a:cubicBezTo>
                  <a:cubicBezTo>
                    <a:pt x="503269" y="1689950"/>
                    <a:pt x="504618" y="1689582"/>
                    <a:pt x="505844" y="1688846"/>
                  </a:cubicBezTo>
                  <a:cubicBezTo>
                    <a:pt x="507193" y="1688233"/>
                    <a:pt x="508542" y="1687252"/>
                    <a:pt x="510014" y="1686271"/>
                  </a:cubicBezTo>
                  <a:cubicBezTo>
                    <a:pt x="511363" y="1685290"/>
                    <a:pt x="512712" y="1684064"/>
                    <a:pt x="514060" y="1682715"/>
                  </a:cubicBezTo>
                  <a:cubicBezTo>
                    <a:pt x="515287" y="1681366"/>
                    <a:pt x="516513" y="1680017"/>
                    <a:pt x="517617" y="1678545"/>
                  </a:cubicBezTo>
                  <a:cubicBezTo>
                    <a:pt x="518720" y="1676951"/>
                    <a:pt x="519579" y="1675602"/>
                    <a:pt x="520069" y="1674253"/>
                  </a:cubicBezTo>
                  <a:cubicBezTo>
                    <a:pt x="520560" y="1672904"/>
                    <a:pt x="520928" y="1671801"/>
                    <a:pt x="520805" y="1670820"/>
                  </a:cubicBezTo>
                  <a:cubicBezTo>
                    <a:pt x="520805" y="1669839"/>
                    <a:pt x="520437" y="1669103"/>
                    <a:pt x="519947" y="1668612"/>
                  </a:cubicBezTo>
                  <a:cubicBezTo>
                    <a:pt x="519334" y="1668122"/>
                    <a:pt x="518475" y="1667877"/>
                    <a:pt x="517372" y="1667877"/>
                  </a:cubicBezTo>
                  <a:cubicBezTo>
                    <a:pt x="517372" y="1667877"/>
                    <a:pt x="517249" y="1667877"/>
                    <a:pt x="517126" y="1667877"/>
                  </a:cubicBezTo>
                  <a:cubicBezTo>
                    <a:pt x="517004" y="1667877"/>
                    <a:pt x="517004" y="1667877"/>
                    <a:pt x="516881" y="1667877"/>
                  </a:cubicBezTo>
                  <a:cubicBezTo>
                    <a:pt x="516881" y="1667877"/>
                    <a:pt x="516758" y="1667877"/>
                    <a:pt x="516636" y="1667877"/>
                  </a:cubicBezTo>
                  <a:cubicBezTo>
                    <a:pt x="516636" y="1667877"/>
                    <a:pt x="516513" y="1667877"/>
                    <a:pt x="516390" y="1667877"/>
                  </a:cubicBezTo>
                  <a:moveTo>
                    <a:pt x="3924495" y="1136403"/>
                  </a:moveTo>
                  <a:cubicBezTo>
                    <a:pt x="3924495" y="1136403"/>
                    <a:pt x="3924249" y="1136403"/>
                    <a:pt x="3924127" y="1136403"/>
                  </a:cubicBezTo>
                  <a:cubicBezTo>
                    <a:pt x="3924127" y="1136403"/>
                    <a:pt x="3923881" y="1136403"/>
                    <a:pt x="3923759" y="1136403"/>
                  </a:cubicBezTo>
                  <a:cubicBezTo>
                    <a:pt x="3923759" y="1136403"/>
                    <a:pt x="3923513" y="1136403"/>
                    <a:pt x="3923391" y="1136403"/>
                  </a:cubicBezTo>
                  <a:cubicBezTo>
                    <a:pt x="3923391" y="1136403"/>
                    <a:pt x="3923145" y="1136403"/>
                    <a:pt x="3923023" y="1136403"/>
                  </a:cubicBezTo>
                  <a:cubicBezTo>
                    <a:pt x="3920202" y="1137016"/>
                    <a:pt x="3917505" y="1137997"/>
                    <a:pt x="3914807" y="1139346"/>
                  </a:cubicBezTo>
                  <a:cubicBezTo>
                    <a:pt x="3912109" y="1140695"/>
                    <a:pt x="3909656" y="1142289"/>
                    <a:pt x="3907449" y="1144006"/>
                  </a:cubicBezTo>
                  <a:cubicBezTo>
                    <a:pt x="3905242" y="1145845"/>
                    <a:pt x="3903280" y="1147807"/>
                    <a:pt x="3901685" y="1149892"/>
                  </a:cubicBezTo>
                  <a:cubicBezTo>
                    <a:pt x="3900091" y="1151977"/>
                    <a:pt x="3898988" y="1154061"/>
                    <a:pt x="3898252" y="1156269"/>
                  </a:cubicBezTo>
                  <a:cubicBezTo>
                    <a:pt x="3897639" y="1158353"/>
                    <a:pt x="3897639" y="1160193"/>
                    <a:pt x="3898007" y="1161787"/>
                  </a:cubicBezTo>
                  <a:cubicBezTo>
                    <a:pt x="3898375" y="1163381"/>
                    <a:pt x="3899233" y="1164730"/>
                    <a:pt x="3900582" y="1165834"/>
                  </a:cubicBezTo>
                  <a:cubicBezTo>
                    <a:pt x="3901808" y="1166815"/>
                    <a:pt x="3903525" y="1167550"/>
                    <a:pt x="3905487" y="1167918"/>
                  </a:cubicBezTo>
                  <a:cubicBezTo>
                    <a:pt x="3907449" y="1168286"/>
                    <a:pt x="3909779" y="1168286"/>
                    <a:pt x="3912354" y="1167918"/>
                  </a:cubicBezTo>
                  <a:cubicBezTo>
                    <a:pt x="3912354" y="1167918"/>
                    <a:pt x="3912600" y="1167918"/>
                    <a:pt x="3912722" y="1167918"/>
                  </a:cubicBezTo>
                  <a:cubicBezTo>
                    <a:pt x="3912722" y="1167918"/>
                    <a:pt x="3912967" y="1167918"/>
                    <a:pt x="3913090" y="1167918"/>
                  </a:cubicBezTo>
                  <a:cubicBezTo>
                    <a:pt x="3913090" y="1167918"/>
                    <a:pt x="3913335" y="1167918"/>
                    <a:pt x="3913458" y="1167918"/>
                  </a:cubicBezTo>
                  <a:cubicBezTo>
                    <a:pt x="3913458" y="1167918"/>
                    <a:pt x="3913703" y="1167918"/>
                    <a:pt x="3913826" y="1167918"/>
                  </a:cubicBezTo>
                  <a:cubicBezTo>
                    <a:pt x="3916646" y="1167305"/>
                    <a:pt x="3919344" y="1166324"/>
                    <a:pt x="3922042" y="1164975"/>
                  </a:cubicBezTo>
                  <a:cubicBezTo>
                    <a:pt x="3924740" y="1163626"/>
                    <a:pt x="3927192" y="1162032"/>
                    <a:pt x="3929400" y="1160315"/>
                  </a:cubicBezTo>
                  <a:cubicBezTo>
                    <a:pt x="3931607" y="1158476"/>
                    <a:pt x="3933569" y="1156514"/>
                    <a:pt x="3935163" y="1154429"/>
                  </a:cubicBezTo>
                  <a:cubicBezTo>
                    <a:pt x="3936757" y="1152344"/>
                    <a:pt x="3937983" y="1150137"/>
                    <a:pt x="3938597" y="1148052"/>
                  </a:cubicBezTo>
                  <a:cubicBezTo>
                    <a:pt x="3939210" y="1145968"/>
                    <a:pt x="3939210" y="1144128"/>
                    <a:pt x="3938842" y="1142534"/>
                  </a:cubicBezTo>
                  <a:cubicBezTo>
                    <a:pt x="3938474" y="1140940"/>
                    <a:pt x="3937493" y="1139591"/>
                    <a:pt x="3936267" y="1138610"/>
                  </a:cubicBezTo>
                  <a:cubicBezTo>
                    <a:pt x="3935040" y="1137629"/>
                    <a:pt x="3933324" y="1136893"/>
                    <a:pt x="3931239" y="1136525"/>
                  </a:cubicBezTo>
                  <a:cubicBezTo>
                    <a:pt x="3929277" y="1136157"/>
                    <a:pt x="3926947" y="1136157"/>
                    <a:pt x="3924372" y="1136525"/>
                  </a:cubicBezTo>
                  <a:moveTo>
                    <a:pt x="484752" y="1712513"/>
                  </a:moveTo>
                  <a:cubicBezTo>
                    <a:pt x="483649" y="1712759"/>
                    <a:pt x="482300" y="1713127"/>
                    <a:pt x="480951" y="1713862"/>
                  </a:cubicBezTo>
                  <a:cubicBezTo>
                    <a:pt x="479602" y="1714598"/>
                    <a:pt x="478130" y="1715457"/>
                    <a:pt x="476781" y="1716560"/>
                  </a:cubicBezTo>
                  <a:cubicBezTo>
                    <a:pt x="475310" y="1717664"/>
                    <a:pt x="473961" y="1718890"/>
                    <a:pt x="472612" y="1720239"/>
                  </a:cubicBezTo>
                  <a:cubicBezTo>
                    <a:pt x="471263" y="1721588"/>
                    <a:pt x="470037" y="1723060"/>
                    <a:pt x="469056" y="1724531"/>
                  </a:cubicBezTo>
                  <a:cubicBezTo>
                    <a:pt x="467952" y="1726125"/>
                    <a:pt x="467216" y="1727474"/>
                    <a:pt x="466726" y="1728823"/>
                  </a:cubicBezTo>
                  <a:cubicBezTo>
                    <a:pt x="466235" y="1730172"/>
                    <a:pt x="465990" y="1731276"/>
                    <a:pt x="465990" y="1732257"/>
                  </a:cubicBezTo>
                  <a:cubicBezTo>
                    <a:pt x="465990" y="1733238"/>
                    <a:pt x="466358" y="1733973"/>
                    <a:pt x="466971" y="1734341"/>
                  </a:cubicBezTo>
                  <a:cubicBezTo>
                    <a:pt x="467584" y="1734832"/>
                    <a:pt x="468442" y="1735077"/>
                    <a:pt x="469669" y="1734955"/>
                  </a:cubicBezTo>
                  <a:cubicBezTo>
                    <a:pt x="469669" y="1734955"/>
                    <a:pt x="469669" y="1734955"/>
                    <a:pt x="469669" y="1734955"/>
                  </a:cubicBezTo>
                  <a:cubicBezTo>
                    <a:pt x="469669" y="1734955"/>
                    <a:pt x="469669" y="1734955"/>
                    <a:pt x="469669" y="1734955"/>
                  </a:cubicBezTo>
                  <a:cubicBezTo>
                    <a:pt x="469669" y="1734955"/>
                    <a:pt x="469669" y="1734955"/>
                    <a:pt x="469669" y="1734955"/>
                  </a:cubicBezTo>
                  <a:lnTo>
                    <a:pt x="469669" y="1734955"/>
                  </a:lnTo>
                  <a:cubicBezTo>
                    <a:pt x="470772" y="1734710"/>
                    <a:pt x="472121" y="1734341"/>
                    <a:pt x="473470" y="1733606"/>
                  </a:cubicBezTo>
                  <a:cubicBezTo>
                    <a:pt x="474819" y="1732870"/>
                    <a:pt x="476291" y="1732012"/>
                    <a:pt x="477640" y="1730908"/>
                  </a:cubicBezTo>
                  <a:cubicBezTo>
                    <a:pt x="479111" y="1729804"/>
                    <a:pt x="480460" y="1728578"/>
                    <a:pt x="481809" y="1727229"/>
                  </a:cubicBezTo>
                  <a:cubicBezTo>
                    <a:pt x="483158" y="1725880"/>
                    <a:pt x="484384" y="1724408"/>
                    <a:pt x="485365" y="1722937"/>
                  </a:cubicBezTo>
                  <a:cubicBezTo>
                    <a:pt x="486469" y="1721343"/>
                    <a:pt x="487205" y="1719871"/>
                    <a:pt x="487818" y="1718645"/>
                  </a:cubicBezTo>
                  <a:cubicBezTo>
                    <a:pt x="488309" y="1717296"/>
                    <a:pt x="488554" y="1716192"/>
                    <a:pt x="488554" y="1715211"/>
                  </a:cubicBezTo>
                  <a:cubicBezTo>
                    <a:pt x="488554" y="1714230"/>
                    <a:pt x="488186" y="1713495"/>
                    <a:pt x="487573" y="1713127"/>
                  </a:cubicBezTo>
                  <a:cubicBezTo>
                    <a:pt x="486960" y="1712636"/>
                    <a:pt x="486101" y="1712513"/>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moveTo>
                    <a:pt x="3904506" y="1199066"/>
                  </a:moveTo>
                  <a:cubicBezTo>
                    <a:pt x="3904506" y="1199066"/>
                    <a:pt x="3904506" y="1199066"/>
                    <a:pt x="3904383" y="1199066"/>
                  </a:cubicBezTo>
                  <a:lnTo>
                    <a:pt x="3904260" y="1199066"/>
                  </a:lnTo>
                  <a:cubicBezTo>
                    <a:pt x="3904260" y="1199066"/>
                    <a:pt x="3904260" y="1199066"/>
                    <a:pt x="3904138" y="1199066"/>
                  </a:cubicBezTo>
                  <a:cubicBezTo>
                    <a:pt x="3904138" y="1199066"/>
                    <a:pt x="3904138" y="1199066"/>
                    <a:pt x="3904015" y="1199066"/>
                  </a:cubicBezTo>
                  <a:cubicBezTo>
                    <a:pt x="3901195" y="1199557"/>
                    <a:pt x="3898375" y="1200538"/>
                    <a:pt x="3895677" y="1201764"/>
                  </a:cubicBezTo>
                  <a:cubicBezTo>
                    <a:pt x="3892979" y="1202990"/>
                    <a:pt x="3890404" y="1204584"/>
                    <a:pt x="3888196" y="1206301"/>
                  </a:cubicBezTo>
                  <a:cubicBezTo>
                    <a:pt x="3885989" y="1208018"/>
                    <a:pt x="3883904" y="1209980"/>
                    <a:pt x="3882187" y="1212065"/>
                  </a:cubicBezTo>
                  <a:cubicBezTo>
                    <a:pt x="3880593" y="1214149"/>
                    <a:pt x="3879244" y="1216357"/>
                    <a:pt x="3878509" y="1218441"/>
                  </a:cubicBezTo>
                  <a:cubicBezTo>
                    <a:pt x="3877773" y="1220649"/>
                    <a:pt x="3877650" y="1222611"/>
                    <a:pt x="3878018" y="1224205"/>
                  </a:cubicBezTo>
                  <a:cubicBezTo>
                    <a:pt x="3878386" y="1225922"/>
                    <a:pt x="3879244" y="1227393"/>
                    <a:pt x="3880471" y="1228497"/>
                  </a:cubicBezTo>
                  <a:cubicBezTo>
                    <a:pt x="3881697" y="1229601"/>
                    <a:pt x="3883414" y="1230459"/>
                    <a:pt x="3885498" y="1230827"/>
                  </a:cubicBezTo>
                  <a:cubicBezTo>
                    <a:pt x="3887583" y="1231195"/>
                    <a:pt x="3889913" y="1231195"/>
                    <a:pt x="3892611" y="1230827"/>
                  </a:cubicBezTo>
                  <a:cubicBezTo>
                    <a:pt x="3892611" y="1230827"/>
                    <a:pt x="3892611" y="1230827"/>
                    <a:pt x="3892734" y="1230827"/>
                  </a:cubicBezTo>
                  <a:cubicBezTo>
                    <a:pt x="3892734" y="1230827"/>
                    <a:pt x="3892734" y="1230827"/>
                    <a:pt x="3892856" y="1230827"/>
                  </a:cubicBezTo>
                  <a:cubicBezTo>
                    <a:pt x="3892856" y="1230827"/>
                    <a:pt x="3892856" y="1230827"/>
                    <a:pt x="3892979" y="1230827"/>
                  </a:cubicBezTo>
                  <a:cubicBezTo>
                    <a:pt x="3892979" y="1230827"/>
                    <a:pt x="3892979" y="1230827"/>
                    <a:pt x="3893102" y="1230827"/>
                  </a:cubicBezTo>
                  <a:cubicBezTo>
                    <a:pt x="3895922" y="1230336"/>
                    <a:pt x="3898742" y="1229355"/>
                    <a:pt x="3901440" y="1228129"/>
                  </a:cubicBezTo>
                  <a:cubicBezTo>
                    <a:pt x="3904138" y="1226903"/>
                    <a:pt x="3906713" y="1225309"/>
                    <a:pt x="3909043" y="1223469"/>
                  </a:cubicBezTo>
                  <a:cubicBezTo>
                    <a:pt x="3911373" y="1221630"/>
                    <a:pt x="3913458" y="1219668"/>
                    <a:pt x="3915052" y="1217583"/>
                  </a:cubicBezTo>
                  <a:cubicBezTo>
                    <a:pt x="3916769" y="1215498"/>
                    <a:pt x="3917995" y="1213291"/>
                    <a:pt x="3918731" y="1211084"/>
                  </a:cubicBezTo>
                  <a:cubicBezTo>
                    <a:pt x="3919467" y="1208999"/>
                    <a:pt x="3919589" y="1207037"/>
                    <a:pt x="3919221" y="1205320"/>
                  </a:cubicBezTo>
                  <a:cubicBezTo>
                    <a:pt x="3918853" y="1203603"/>
                    <a:pt x="3917995" y="1202254"/>
                    <a:pt x="3916646" y="1201151"/>
                  </a:cubicBezTo>
                  <a:cubicBezTo>
                    <a:pt x="3915297" y="1200047"/>
                    <a:pt x="3913703" y="1199311"/>
                    <a:pt x="3911618" y="1198943"/>
                  </a:cubicBezTo>
                  <a:cubicBezTo>
                    <a:pt x="3909534" y="1198576"/>
                    <a:pt x="3907204" y="1198576"/>
                    <a:pt x="3904506" y="1198943"/>
                  </a:cubicBezTo>
                  <a:moveTo>
                    <a:pt x="453850" y="1757150"/>
                  </a:moveTo>
                  <a:cubicBezTo>
                    <a:pt x="452623" y="1757396"/>
                    <a:pt x="451275" y="1757886"/>
                    <a:pt x="449926" y="1758499"/>
                  </a:cubicBezTo>
                  <a:cubicBezTo>
                    <a:pt x="448577" y="1759235"/>
                    <a:pt x="447105" y="1760216"/>
                    <a:pt x="445634" y="1761320"/>
                  </a:cubicBezTo>
                  <a:cubicBezTo>
                    <a:pt x="444162" y="1762423"/>
                    <a:pt x="442813" y="1763650"/>
                    <a:pt x="441464" y="1765121"/>
                  </a:cubicBezTo>
                  <a:cubicBezTo>
                    <a:pt x="440115" y="1766470"/>
                    <a:pt x="438889" y="1767942"/>
                    <a:pt x="437908" y="1769536"/>
                  </a:cubicBezTo>
                  <a:cubicBezTo>
                    <a:pt x="436804" y="1771130"/>
                    <a:pt x="436068" y="1772479"/>
                    <a:pt x="435578" y="1773828"/>
                  </a:cubicBezTo>
                  <a:cubicBezTo>
                    <a:pt x="435088" y="1775054"/>
                    <a:pt x="434965" y="1776281"/>
                    <a:pt x="434965" y="1777139"/>
                  </a:cubicBezTo>
                  <a:cubicBezTo>
                    <a:pt x="434965" y="1778120"/>
                    <a:pt x="435455" y="1778733"/>
                    <a:pt x="436068" y="1779224"/>
                  </a:cubicBezTo>
                  <a:cubicBezTo>
                    <a:pt x="436682" y="1779714"/>
                    <a:pt x="437663" y="1779837"/>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9993" y="1779469"/>
                    <a:pt x="441342" y="1779101"/>
                    <a:pt x="442691" y="1778365"/>
                  </a:cubicBezTo>
                  <a:cubicBezTo>
                    <a:pt x="444162" y="1777630"/>
                    <a:pt x="445634" y="1776648"/>
                    <a:pt x="446982" y="1775545"/>
                  </a:cubicBezTo>
                  <a:cubicBezTo>
                    <a:pt x="448454" y="1774441"/>
                    <a:pt x="449926" y="1773092"/>
                    <a:pt x="451152" y="1771743"/>
                  </a:cubicBezTo>
                  <a:cubicBezTo>
                    <a:pt x="452501" y="1770394"/>
                    <a:pt x="453727" y="1768923"/>
                    <a:pt x="454708" y="1767329"/>
                  </a:cubicBezTo>
                  <a:cubicBezTo>
                    <a:pt x="455812" y="1765735"/>
                    <a:pt x="456548" y="1764263"/>
                    <a:pt x="457038" y="1763037"/>
                  </a:cubicBezTo>
                  <a:cubicBezTo>
                    <a:pt x="457529" y="1761688"/>
                    <a:pt x="457651" y="1760584"/>
                    <a:pt x="457651" y="1759726"/>
                  </a:cubicBezTo>
                  <a:cubicBezTo>
                    <a:pt x="457651" y="1758867"/>
                    <a:pt x="457161" y="1758131"/>
                    <a:pt x="456548" y="1757641"/>
                  </a:cubicBezTo>
                  <a:cubicBezTo>
                    <a:pt x="455934" y="1757150"/>
                    <a:pt x="454953" y="1757028"/>
                    <a:pt x="453727" y="1757150"/>
                  </a:cubicBezTo>
                  <a:lnTo>
                    <a:pt x="453727" y="1757150"/>
                  </a:lnTo>
                  <a:cubicBezTo>
                    <a:pt x="453727" y="1757150"/>
                    <a:pt x="453727" y="1757150"/>
                    <a:pt x="453727" y="1757150"/>
                  </a:cubicBezTo>
                  <a:cubicBezTo>
                    <a:pt x="453727" y="1757150"/>
                    <a:pt x="453727" y="1757150"/>
                    <a:pt x="453727" y="1757150"/>
                  </a:cubicBezTo>
                  <a:cubicBezTo>
                    <a:pt x="453727" y="1757150"/>
                    <a:pt x="453727" y="1757150"/>
                    <a:pt x="453727" y="1757150"/>
                  </a:cubicBezTo>
                  <a:moveTo>
                    <a:pt x="3881942" y="1262833"/>
                  </a:moveTo>
                  <a:cubicBezTo>
                    <a:pt x="3879244" y="1263201"/>
                    <a:pt x="3876424" y="1264059"/>
                    <a:pt x="3873726" y="1265286"/>
                  </a:cubicBezTo>
                  <a:cubicBezTo>
                    <a:pt x="3871028" y="1266512"/>
                    <a:pt x="3868453" y="1267984"/>
                    <a:pt x="3866123" y="1269700"/>
                  </a:cubicBezTo>
                  <a:cubicBezTo>
                    <a:pt x="3863793" y="1271417"/>
                    <a:pt x="3861709" y="1273379"/>
                    <a:pt x="3859992" y="1275464"/>
                  </a:cubicBezTo>
                  <a:cubicBezTo>
                    <a:pt x="3858275" y="1277549"/>
                    <a:pt x="3856926" y="1279756"/>
                    <a:pt x="3856067" y="1281963"/>
                  </a:cubicBezTo>
                  <a:cubicBezTo>
                    <a:pt x="3856067" y="1282209"/>
                    <a:pt x="3855945" y="1282331"/>
                    <a:pt x="3855822" y="1282576"/>
                  </a:cubicBezTo>
                  <a:cubicBezTo>
                    <a:pt x="3855700" y="1282822"/>
                    <a:pt x="3855700" y="1282944"/>
                    <a:pt x="3855700" y="1283190"/>
                  </a:cubicBezTo>
                  <a:cubicBezTo>
                    <a:pt x="3855700" y="1283435"/>
                    <a:pt x="3855700" y="1283558"/>
                    <a:pt x="3855577" y="1283803"/>
                  </a:cubicBezTo>
                  <a:cubicBezTo>
                    <a:pt x="3855454" y="1284048"/>
                    <a:pt x="3855577" y="1284171"/>
                    <a:pt x="3855454" y="1284416"/>
                  </a:cubicBezTo>
                  <a:cubicBezTo>
                    <a:pt x="3855454" y="1284661"/>
                    <a:pt x="3855209" y="1284784"/>
                    <a:pt x="3855087" y="1285029"/>
                  </a:cubicBezTo>
                  <a:cubicBezTo>
                    <a:pt x="3855087" y="1285274"/>
                    <a:pt x="3854841" y="1285397"/>
                    <a:pt x="3854841" y="1285642"/>
                  </a:cubicBezTo>
                  <a:cubicBezTo>
                    <a:pt x="3854841" y="1285887"/>
                    <a:pt x="3854596" y="1286010"/>
                    <a:pt x="3854596" y="1286255"/>
                  </a:cubicBezTo>
                  <a:cubicBezTo>
                    <a:pt x="3854596" y="1286500"/>
                    <a:pt x="3854473" y="1286623"/>
                    <a:pt x="3854351" y="1286868"/>
                  </a:cubicBezTo>
                  <a:cubicBezTo>
                    <a:pt x="3853492" y="1289076"/>
                    <a:pt x="3853247" y="1291160"/>
                    <a:pt x="3853615" y="1292877"/>
                  </a:cubicBezTo>
                  <a:cubicBezTo>
                    <a:pt x="3853860" y="1294594"/>
                    <a:pt x="3854719" y="1296188"/>
                    <a:pt x="3855945" y="1297292"/>
                  </a:cubicBezTo>
                  <a:cubicBezTo>
                    <a:pt x="3857171" y="1298518"/>
                    <a:pt x="3858888" y="1299377"/>
                    <a:pt x="3860972" y="1299744"/>
                  </a:cubicBezTo>
                  <a:cubicBezTo>
                    <a:pt x="3863057" y="1300235"/>
                    <a:pt x="3865510" y="1300235"/>
                    <a:pt x="3868208" y="1299744"/>
                  </a:cubicBezTo>
                  <a:cubicBezTo>
                    <a:pt x="3871028" y="1299377"/>
                    <a:pt x="3873849" y="1298518"/>
                    <a:pt x="3876547" y="1297292"/>
                  </a:cubicBezTo>
                  <a:cubicBezTo>
                    <a:pt x="3879244" y="1296066"/>
                    <a:pt x="3881820" y="1294594"/>
                    <a:pt x="3884272" y="1292877"/>
                  </a:cubicBezTo>
                  <a:cubicBezTo>
                    <a:pt x="3886602" y="1291160"/>
                    <a:pt x="3888687" y="1289198"/>
                    <a:pt x="3890526" y="1287114"/>
                  </a:cubicBezTo>
                  <a:cubicBezTo>
                    <a:pt x="3892243" y="1285029"/>
                    <a:pt x="3893592" y="1282822"/>
                    <a:pt x="3894450" y="1280614"/>
                  </a:cubicBezTo>
                  <a:cubicBezTo>
                    <a:pt x="3894450" y="1280369"/>
                    <a:pt x="3894573" y="1280246"/>
                    <a:pt x="3894695" y="1280001"/>
                  </a:cubicBezTo>
                  <a:cubicBezTo>
                    <a:pt x="3894695" y="1279756"/>
                    <a:pt x="3894818" y="1279633"/>
                    <a:pt x="3894941" y="1279388"/>
                  </a:cubicBezTo>
                  <a:cubicBezTo>
                    <a:pt x="3895063" y="1279143"/>
                    <a:pt x="3894941" y="1279020"/>
                    <a:pt x="3895063" y="1278775"/>
                  </a:cubicBezTo>
                  <a:cubicBezTo>
                    <a:pt x="3895063" y="1278530"/>
                    <a:pt x="3895063" y="1278407"/>
                    <a:pt x="3895186" y="1278162"/>
                  </a:cubicBezTo>
                  <a:cubicBezTo>
                    <a:pt x="3895186" y="1277917"/>
                    <a:pt x="3895432" y="1277794"/>
                    <a:pt x="3895554" y="1277549"/>
                  </a:cubicBezTo>
                  <a:cubicBezTo>
                    <a:pt x="3895677" y="1277303"/>
                    <a:pt x="3895799" y="1277181"/>
                    <a:pt x="3895799" y="1276935"/>
                  </a:cubicBezTo>
                  <a:cubicBezTo>
                    <a:pt x="3895799" y="1276690"/>
                    <a:pt x="3896045" y="1276568"/>
                    <a:pt x="3896045" y="1276322"/>
                  </a:cubicBezTo>
                  <a:cubicBezTo>
                    <a:pt x="3896045" y="1276077"/>
                    <a:pt x="3896167" y="1275954"/>
                    <a:pt x="3896290" y="1275709"/>
                  </a:cubicBezTo>
                  <a:cubicBezTo>
                    <a:pt x="3897148" y="1273502"/>
                    <a:pt x="3897393" y="1271417"/>
                    <a:pt x="3897025" y="1269700"/>
                  </a:cubicBezTo>
                  <a:cubicBezTo>
                    <a:pt x="3896658" y="1267984"/>
                    <a:pt x="3895922" y="1266389"/>
                    <a:pt x="3894573" y="1265286"/>
                  </a:cubicBezTo>
                  <a:cubicBezTo>
                    <a:pt x="3893347" y="1264059"/>
                    <a:pt x="3891507" y="1263324"/>
                    <a:pt x="3889422" y="1262833"/>
                  </a:cubicBezTo>
                  <a:cubicBezTo>
                    <a:pt x="3887338" y="1262343"/>
                    <a:pt x="3884885" y="1262343"/>
                    <a:pt x="3882187" y="1262833"/>
                  </a:cubicBezTo>
                  <a:moveTo>
                    <a:pt x="423683" y="1802155"/>
                  </a:moveTo>
                  <a:cubicBezTo>
                    <a:pt x="422457" y="1802401"/>
                    <a:pt x="421108" y="1802891"/>
                    <a:pt x="419636" y="1803504"/>
                  </a:cubicBezTo>
                  <a:cubicBezTo>
                    <a:pt x="418165" y="1804240"/>
                    <a:pt x="416693" y="1805221"/>
                    <a:pt x="415222" y="1806325"/>
                  </a:cubicBezTo>
                  <a:cubicBezTo>
                    <a:pt x="413750" y="1807428"/>
                    <a:pt x="412279" y="1808777"/>
                    <a:pt x="410930" y="1810249"/>
                  </a:cubicBezTo>
                  <a:cubicBezTo>
                    <a:pt x="409581" y="1811721"/>
                    <a:pt x="408354" y="1813192"/>
                    <a:pt x="407373" y="1814786"/>
                  </a:cubicBezTo>
                  <a:cubicBezTo>
                    <a:pt x="406392" y="1816380"/>
                    <a:pt x="405657" y="1817729"/>
                    <a:pt x="405166" y="1819078"/>
                  </a:cubicBezTo>
                  <a:cubicBezTo>
                    <a:pt x="404675" y="1820304"/>
                    <a:pt x="404553" y="1821408"/>
                    <a:pt x="404675" y="1822389"/>
                  </a:cubicBezTo>
                  <a:cubicBezTo>
                    <a:pt x="404798" y="1823247"/>
                    <a:pt x="405166" y="1823983"/>
                    <a:pt x="405902" y="1824351"/>
                  </a:cubicBezTo>
                  <a:cubicBezTo>
                    <a:pt x="406638" y="1824719"/>
                    <a:pt x="407496" y="1824842"/>
                    <a:pt x="408722" y="1824719"/>
                  </a:cubicBezTo>
                  <a:cubicBezTo>
                    <a:pt x="409949" y="1824474"/>
                    <a:pt x="411298" y="1823983"/>
                    <a:pt x="412769" y="1823370"/>
                  </a:cubicBezTo>
                  <a:cubicBezTo>
                    <a:pt x="414241" y="1822634"/>
                    <a:pt x="415712" y="1821653"/>
                    <a:pt x="417184" y="1820550"/>
                  </a:cubicBezTo>
                  <a:cubicBezTo>
                    <a:pt x="418655" y="1819446"/>
                    <a:pt x="420127" y="1818097"/>
                    <a:pt x="421476" y="1816626"/>
                  </a:cubicBezTo>
                  <a:cubicBezTo>
                    <a:pt x="422825" y="1815154"/>
                    <a:pt x="424051" y="1813682"/>
                    <a:pt x="425032" y="1812088"/>
                  </a:cubicBezTo>
                  <a:cubicBezTo>
                    <a:pt x="426013" y="1810494"/>
                    <a:pt x="426749" y="1809145"/>
                    <a:pt x="427239" y="1807796"/>
                  </a:cubicBezTo>
                  <a:cubicBezTo>
                    <a:pt x="427730" y="1806447"/>
                    <a:pt x="427852" y="1805466"/>
                    <a:pt x="427730" y="1804485"/>
                  </a:cubicBezTo>
                  <a:cubicBezTo>
                    <a:pt x="427607" y="1803627"/>
                    <a:pt x="427239" y="1802891"/>
                    <a:pt x="426503" y="1802523"/>
                  </a:cubicBezTo>
                  <a:cubicBezTo>
                    <a:pt x="425768" y="1802155"/>
                    <a:pt x="424909" y="1802033"/>
                    <a:pt x="423560" y="1802155"/>
                  </a:cubicBezTo>
                  <a:moveTo>
                    <a:pt x="3854596" y="1332732"/>
                  </a:moveTo>
                  <a:cubicBezTo>
                    <a:pt x="3851898" y="1333100"/>
                    <a:pt x="3849200" y="1333958"/>
                    <a:pt x="3846625" y="1335062"/>
                  </a:cubicBezTo>
                  <a:cubicBezTo>
                    <a:pt x="3844050" y="1336165"/>
                    <a:pt x="3841475" y="1337637"/>
                    <a:pt x="3839145" y="1339354"/>
                  </a:cubicBezTo>
                  <a:cubicBezTo>
                    <a:pt x="3836815" y="1341070"/>
                    <a:pt x="3834730" y="1342910"/>
                    <a:pt x="3833013" y="1344995"/>
                  </a:cubicBezTo>
                  <a:cubicBezTo>
                    <a:pt x="3831296" y="1347079"/>
                    <a:pt x="3829947" y="1349164"/>
                    <a:pt x="3828967" y="1351371"/>
                  </a:cubicBezTo>
                  <a:cubicBezTo>
                    <a:pt x="3827986" y="1353701"/>
                    <a:pt x="3827617" y="1355786"/>
                    <a:pt x="3827863" y="1357625"/>
                  </a:cubicBezTo>
                  <a:cubicBezTo>
                    <a:pt x="3827986" y="1359465"/>
                    <a:pt x="3828721" y="1361059"/>
                    <a:pt x="3829947" y="1362408"/>
                  </a:cubicBezTo>
                  <a:cubicBezTo>
                    <a:pt x="3831174" y="1363634"/>
                    <a:pt x="3832768" y="1364615"/>
                    <a:pt x="3834853" y="1365106"/>
                  </a:cubicBezTo>
                  <a:cubicBezTo>
                    <a:pt x="3836937" y="1365596"/>
                    <a:pt x="3839267" y="1365841"/>
                    <a:pt x="3842088" y="1365474"/>
                  </a:cubicBezTo>
                  <a:lnTo>
                    <a:pt x="3842210" y="1365474"/>
                  </a:lnTo>
                  <a:cubicBezTo>
                    <a:pt x="3842210" y="1365474"/>
                    <a:pt x="3842210" y="1365474"/>
                    <a:pt x="3842333" y="1365474"/>
                  </a:cubicBezTo>
                  <a:lnTo>
                    <a:pt x="3842456" y="1365474"/>
                  </a:lnTo>
                  <a:cubicBezTo>
                    <a:pt x="3842456" y="1365474"/>
                    <a:pt x="3842456" y="1365474"/>
                    <a:pt x="3842578" y="1365474"/>
                  </a:cubicBezTo>
                  <a:cubicBezTo>
                    <a:pt x="3845276" y="1365106"/>
                    <a:pt x="3848097" y="1364247"/>
                    <a:pt x="3850794" y="1363144"/>
                  </a:cubicBezTo>
                  <a:cubicBezTo>
                    <a:pt x="3853492" y="1362040"/>
                    <a:pt x="3856067" y="1360568"/>
                    <a:pt x="3858397" y="1358852"/>
                  </a:cubicBezTo>
                  <a:cubicBezTo>
                    <a:pt x="3860727" y="1357135"/>
                    <a:pt x="3862935" y="1355173"/>
                    <a:pt x="3864652" y="1353088"/>
                  </a:cubicBezTo>
                  <a:cubicBezTo>
                    <a:pt x="3866368" y="1351003"/>
                    <a:pt x="3867840" y="1348796"/>
                    <a:pt x="3868698" y="1346589"/>
                  </a:cubicBezTo>
                  <a:cubicBezTo>
                    <a:pt x="3869557" y="1344381"/>
                    <a:pt x="3869925" y="1342297"/>
                    <a:pt x="3869679" y="1340457"/>
                  </a:cubicBezTo>
                  <a:cubicBezTo>
                    <a:pt x="3869434" y="1338618"/>
                    <a:pt x="3868698" y="1337024"/>
                    <a:pt x="3867472" y="1335797"/>
                  </a:cubicBezTo>
                  <a:cubicBezTo>
                    <a:pt x="3866246" y="1334571"/>
                    <a:pt x="3864652" y="1333590"/>
                    <a:pt x="3862567" y="1333100"/>
                  </a:cubicBezTo>
                  <a:cubicBezTo>
                    <a:pt x="3860482" y="1332609"/>
                    <a:pt x="3858030" y="1332486"/>
                    <a:pt x="3855332" y="1332854"/>
                  </a:cubicBezTo>
                  <a:cubicBezTo>
                    <a:pt x="3855332" y="1332854"/>
                    <a:pt x="3855209" y="1332854"/>
                    <a:pt x="3855087" y="1332854"/>
                  </a:cubicBezTo>
                  <a:cubicBezTo>
                    <a:pt x="3855087" y="1332854"/>
                    <a:pt x="3854964" y="1332854"/>
                    <a:pt x="3854841" y="1332854"/>
                  </a:cubicBezTo>
                  <a:cubicBezTo>
                    <a:pt x="3854841" y="1332854"/>
                    <a:pt x="3854719" y="1332854"/>
                    <a:pt x="3854596" y="1332854"/>
                  </a:cubicBezTo>
                  <a:cubicBezTo>
                    <a:pt x="3854596" y="1332854"/>
                    <a:pt x="3854473" y="1332854"/>
                    <a:pt x="3854351" y="1332854"/>
                  </a:cubicBezTo>
                  <a:moveTo>
                    <a:pt x="394497" y="1847283"/>
                  </a:move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3271" y="1847528"/>
                    <a:pt x="391922" y="1848019"/>
                    <a:pt x="390451" y="1848754"/>
                  </a:cubicBezTo>
                  <a:cubicBezTo>
                    <a:pt x="388979" y="1849490"/>
                    <a:pt x="387507" y="1850471"/>
                    <a:pt x="386036" y="1851697"/>
                  </a:cubicBezTo>
                  <a:cubicBezTo>
                    <a:pt x="384564" y="1852924"/>
                    <a:pt x="383093" y="1854150"/>
                    <a:pt x="381744" y="1855622"/>
                  </a:cubicBezTo>
                  <a:cubicBezTo>
                    <a:pt x="380395" y="1857093"/>
                    <a:pt x="379169" y="1858565"/>
                    <a:pt x="378188" y="1860159"/>
                  </a:cubicBezTo>
                  <a:cubicBezTo>
                    <a:pt x="377207" y="1861630"/>
                    <a:pt x="376471" y="1863102"/>
                    <a:pt x="376103" y="1864328"/>
                  </a:cubicBezTo>
                  <a:cubicBezTo>
                    <a:pt x="375735" y="1865554"/>
                    <a:pt x="375612" y="1866658"/>
                    <a:pt x="375735" y="1867517"/>
                  </a:cubicBezTo>
                  <a:cubicBezTo>
                    <a:pt x="375858" y="1868375"/>
                    <a:pt x="376348" y="1868988"/>
                    <a:pt x="376961" y="1869479"/>
                  </a:cubicBezTo>
                  <a:cubicBezTo>
                    <a:pt x="377697" y="1869847"/>
                    <a:pt x="378556" y="1869969"/>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81008" y="1869601"/>
                    <a:pt x="382357" y="1869111"/>
                    <a:pt x="383829" y="1868375"/>
                  </a:cubicBezTo>
                  <a:cubicBezTo>
                    <a:pt x="385300" y="1867639"/>
                    <a:pt x="386772" y="1866658"/>
                    <a:pt x="388243" y="1865432"/>
                  </a:cubicBezTo>
                  <a:cubicBezTo>
                    <a:pt x="389715" y="1864206"/>
                    <a:pt x="391186" y="1862857"/>
                    <a:pt x="392535" y="1861508"/>
                  </a:cubicBezTo>
                  <a:cubicBezTo>
                    <a:pt x="393884" y="1860036"/>
                    <a:pt x="395110" y="1858565"/>
                    <a:pt x="396091" y="1856970"/>
                  </a:cubicBezTo>
                  <a:cubicBezTo>
                    <a:pt x="397073" y="1855499"/>
                    <a:pt x="397808" y="1854027"/>
                    <a:pt x="398176" y="1852801"/>
                  </a:cubicBezTo>
                  <a:cubicBezTo>
                    <a:pt x="398544" y="1851575"/>
                    <a:pt x="398667" y="1850471"/>
                    <a:pt x="398544" y="1849613"/>
                  </a:cubicBezTo>
                  <a:cubicBezTo>
                    <a:pt x="398421" y="1848754"/>
                    <a:pt x="398054" y="1848019"/>
                    <a:pt x="397318" y="1847651"/>
                  </a:cubicBezTo>
                  <a:cubicBezTo>
                    <a:pt x="396582" y="1847283"/>
                    <a:pt x="395724" y="1847160"/>
                    <a:pt x="394497" y="1847283"/>
                  </a:cubicBezTo>
                  <a:moveTo>
                    <a:pt x="3826759" y="1398829"/>
                  </a:moveTo>
                  <a:cubicBezTo>
                    <a:pt x="3824061" y="1399197"/>
                    <a:pt x="3821364" y="1399932"/>
                    <a:pt x="3818788" y="1401036"/>
                  </a:cubicBezTo>
                  <a:cubicBezTo>
                    <a:pt x="3816213" y="1402140"/>
                    <a:pt x="3813638" y="1403489"/>
                    <a:pt x="3811308" y="1405205"/>
                  </a:cubicBezTo>
                  <a:cubicBezTo>
                    <a:pt x="3808978" y="1406799"/>
                    <a:pt x="3806893" y="1408762"/>
                    <a:pt x="3805054" y="1410724"/>
                  </a:cubicBezTo>
                  <a:cubicBezTo>
                    <a:pt x="3803214" y="1412686"/>
                    <a:pt x="3801743" y="1414893"/>
                    <a:pt x="3800762" y="1417100"/>
                  </a:cubicBezTo>
                  <a:cubicBezTo>
                    <a:pt x="3799781" y="1419430"/>
                    <a:pt x="3799290" y="1421638"/>
                    <a:pt x="3799413" y="1423477"/>
                  </a:cubicBezTo>
                  <a:cubicBezTo>
                    <a:pt x="3799413" y="1425439"/>
                    <a:pt x="3800149" y="1427033"/>
                    <a:pt x="3801252" y="1428382"/>
                  </a:cubicBezTo>
                  <a:cubicBezTo>
                    <a:pt x="3802356" y="1429731"/>
                    <a:pt x="3803950" y="1430712"/>
                    <a:pt x="3805912" y="1431448"/>
                  </a:cubicBezTo>
                  <a:cubicBezTo>
                    <a:pt x="3807874" y="1432061"/>
                    <a:pt x="3810327" y="1432306"/>
                    <a:pt x="3813025" y="1432061"/>
                  </a:cubicBezTo>
                  <a:cubicBezTo>
                    <a:pt x="3813025" y="1432061"/>
                    <a:pt x="3813270" y="1432061"/>
                    <a:pt x="3813393" y="1432061"/>
                  </a:cubicBezTo>
                  <a:cubicBezTo>
                    <a:pt x="3813393" y="1432061"/>
                    <a:pt x="3813638" y="1432061"/>
                    <a:pt x="3813761" y="1432061"/>
                  </a:cubicBezTo>
                  <a:lnTo>
                    <a:pt x="3814129" y="1432061"/>
                  </a:lnTo>
                  <a:cubicBezTo>
                    <a:pt x="3814129" y="1432061"/>
                    <a:pt x="3814374" y="1432061"/>
                    <a:pt x="3814496" y="1432061"/>
                  </a:cubicBezTo>
                  <a:cubicBezTo>
                    <a:pt x="3817071" y="1431693"/>
                    <a:pt x="3819769" y="1430957"/>
                    <a:pt x="3822344" y="1429854"/>
                  </a:cubicBezTo>
                  <a:cubicBezTo>
                    <a:pt x="3824920" y="1428750"/>
                    <a:pt x="3827495" y="1427279"/>
                    <a:pt x="3829825" y="1425684"/>
                  </a:cubicBezTo>
                  <a:cubicBezTo>
                    <a:pt x="3832155" y="1424090"/>
                    <a:pt x="3834239" y="1422128"/>
                    <a:pt x="3836079" y="1420166"/>
                  </a:cubicBezTo>
                  <a:cubicBezTo>
                    <a:pt x="3837796" y="1418204"/>
                    <a:pt x="3839267" y="1415997"/>
                    <a:pt x="3840249" y="1413789"/>
                  </a:cubicBezTo>
                  <a:cubicBezTo>
                    <a:pt x="3841352" y="1411459"/>
                    <a:pt x="3841720" y="1409252"/>
                    <a:pt x="3841597" y="1407413"/>
                  </a:cubicBezTo>
                  <a:cubicBezTo>
                    <a:pt x="3841597" y="1405451"/>
                    <a:pt x="3840862" y="1403856"/>
                    <a:pt x="3839758" y="1402508"/>
                  </a:cubicBezTo>
                  <a:cubicBezTo>
                    <a:pt x="3838654" y="1401159"/>
                    <a:pt x="3837060" y="1400178"/>
                    <a:pt x="3835098" y="1399564"/>
                  </a:cubicBezTo>
                  <a:cubicBezTo>
                    <a:pt x="3833136" y="1398951"/>
                    <a:pt x="3830683" y="1398706"/>
                    <a:pt x="3827986" y="1398951"/>
                  </a:cubicBezTo>
                  <a:lnTo>
                    <a:pt x="3827740" y="1398951"/>
                  </a:lnTo>
                  <a:cubicBezTo>
                    <a:pt x="3827740" y="1398951"/>
                    <a:pt x="3827617" y="1398951"/>
                    <a:pt x="3827495" y="1398951"/>
                  </a:cubicBezTo>
                  <a:cubicBezTo>
                    <a:pt x="3827495" y="1398951"/>
                    <a:pt x="3827372" y="1398951"/>
                    <a:pt x="3827250" y="1398951"/>
                  </a:cubicBezTo>
                  <a:cubicBezTo>
                    <a:pt x="3827250" y="1398951"/>
                    <a:pt x="3827004" y="1398951"/>
                    <a:pt x="3827004" y="1398951"/>
                  </a:cubicBezTo>
                  <a:moveTo>
                    <a:pt x="366047" y="1892655"/>
                  </a:moveTo>
                  <a:cubicBezTo>
                    <a:pt x="366047" y="1892655"/>
                    <a:pt x="366047" y="1892655"/>
                    <a:pt x="366047" y="1892655"/>
                  </a:cubicBezTo>
                  <a:cubicBezTo>
                    <a:pt x="366047" y="1892655"/>
                    <a:pt x="366047" y="1892655"/>
                    <a:pt x="365925" y="1892655"/>
                  </a:cubicBezTo>
                  <a:cubicBezTo>
                    <a:pt x="365925" y="1892655"/>
                    <a:pt x="365925" y="1892655"/>
                    <a:pt x="365802" y="1892655"/>
                  </a:cubicBezTo>
                  <a:cubicBezTo>
                    <a:pt x="365802" y="1892655"/>
                    <a:pt x="365802" y="1892655"/>
                    <a:pt x="365680" y="1892655"/>
                  </a:cubicBezTo>
                  <a:cubicBezTo>
                    <a:pt x="364453" y="1892901"/>
                    <a:pt x="362982" y="1893514"/>
                    <a:pt x="361510" y="1894372"/>
                  </a:cubicBezTo>
                  <a:cubicBezTo>
                    <a:pt x="360039" y="1895231"/>
                    <a:pt x="358567" y="1896212"/>
                    <a:pt x="357096" y="1897438"/>
                  </a:cubicBezTo>
                  <a:cubicBezTo>
                    <a:pt x="355624" y="1898664"/>
                    <a:pt x="354152" y="1900013"/>
                    <a:pt x="352926" y="1901485"/>
                  </a:cubicBezTo>
                  <a:cubicBezTo>
                    <a:pt x="351577" y="1902956"/>
                    <a:pt x="350473" y="1904428"/>
                    <a:pt x="349492" y="1906022"/>
                  </a:cubicBezTo>
                  <a:cubicBezTo>
                    <a:pt x="348634" y="1907494"/>
                    <a:pt x="347898" y="1908965"/>
                    <a:pt x="347531" y="1910192"/>
                  </a:cubicBezTo>
                  <a:cubicBezTo>
                    <a:pt x="347162" y="1911418"/>
                    <a:pt x="347040" y="1912522"/>
                    <a:pt x="347162" y="1913380"/>
                  </a:cubicBezTo>
                  <a:cubicBezTo>
                    <a:pt x="347285" y="1914238"/>
                    <a:pt x="347776" y="1914851"/>
                    <a:pt x="348389" y="1915342"/>
                  </a:cubicBezTo>
                  <a:cubicBezTo>
                    <a:pt x="349002" y="1915710"/>
                    <a:pt x="349983" y="1915832"/>
                    <a:pt x="351087" y="1915710"/>
                  </a:cubicBezTo>
                  <a:cubicBezTo>
                    <a:pt x="351087" y="1915710"/>
                    <a:pt x="351087" y="1915710"/>
                    <a:pt x="351209" y="1915710"/>
                  </a:cubicBezTo>
                  <a:cubicBezTo>
                    <a:pt x="351209" y="1915710"/>
                    <a:pt x="351209" y="1915710"/>
                    <a:pt x="351332" y="1915710"/>
                  </a:cubicBezTo>
                  <a:cubicBezTo>
                    <a:pt x="351332" y="1915710"/>
                    <a:pt x="351332" y="1915710"/>
                    <a:pt x="351455" y="1915710"/>
                  </a:cubicBezTo>
                  <a:cubicBezTo>
                    <a:pt x="351455" y="1915710"/>
                    <a:pt x="351455" y="1915710"/>
                    <a:pt x="351577" y="1915710"/>
                  </a:cubicBezTo>
                  <a:cubicBezTo>
                    <a:pt x="352803" y="1915465"/>
                    <a:pt x="354275" y="1914851"/>
                    <a:pt x="355747" y="1914115"/>
                  </a:cubicBezTo>
                  <a:cubicBezTo>
                    <a:pt x="357218" y="1913257"/>
                    <a:pt x="358690" y="1912276"/>
                    <a:pt x="360161" y="1911050"/>
                  </a:cubicBezTo>
                  <a:cubicBezTo>
                    <a:pt x="361633" y="1909824"/>
                    <a:pt x="363104" y="1908475"/>
                    <a:pt x="364453" y="1907003"/>
                  </a:cubicBezTo>
                  <a:cubicBezTo>
                    <a:pt x="365802" y="1905532"/>
                    <a:pt x="366906" y="1903937"/>
                    <a:pt x="367887" y="1902343"/>
                  </a:cubicBezTo>
                  <a:cubicBezTo>
                    <a:pt x="368868" y="1900872"/>
                    <a:pt x="369481" y="1899400"/>
                    <a:pt x="369849" y="1898174"/>
                  </a:cubicBezTo>
                  <a:cubicBezTo>
                    <a:pt x="370217" y="1896947"/>
                    <a:pt x="370339" y="1895844"/>
                    <a:pt x="370094" y="1894985"/>
                  </a:cubicBezTo>
                  <a:cubicBezTo>
                    <a:pt x="369971" y="1894127"/>
                    <a:pt x="369481" y="1893514"/>
                    <a:pt x="368868" y="1893146"/>
                  </a:cubicBezTo>
                  <a:cubicBezTo>
                    <a:pt x="368255" y="1892778"/>
                    <a:pt x="367274" y="1892655"/>
                    <a:pt x="366047" y="1892778"/>
                  </a:cubicBezTo>
                  <a:moveTo>
                    <a:pt x="3795611" y="1465907"/>
                  </a:moveTo>
                  <a:cubicBezTo>
                    <a:pt x="3793036" y="1466275"/>
                    <a:pt x="3790461" y="1467010"/>
                    <a:pt x="3787886" y="1467991"/>
                  </a:cubicBezTo>
                  <a:cubicBezTo>
                    <a:pt x="3785311" y="1469095"/>
                    <a:pt x="3782858" y="1470444"/>
                    <a:pt x="3780528" y="1472038"/>
                  </a:cubicBezTo>
                  <a:cubicBezTo>
                    <a:pt x="3778198" y="1473632"/>
                    <a:pt x="3776113" y="1475472"/>
                    <a:pt x="3774274" y="1477434"/>
                  </a:cubicBezTo>
                  <a:cubicBezTo>
                    <a:pt x="3772434" y="1479396"/>
                    <a:pt x="3770963" y="1481603"/>
                    <a:pt x="3769859" y="1483810"/>
                  </a:cubicBezTo>
                  <a:cubicBezTo>
                    <a:pt x="3768756" y="1486140"/>
                    <a:pt x="3768265" y="1488348"/>
                    <a:pt x="3768265" y="1490310"/>
                  </a:cubicBezTo>
                  <a:cubicBezTo>
                    <a:pt x="3768265" y="1492272"/>
                    <a:pt x="3768878" y="1493989"/>
                    <a:pt x="3769859" y="1495460"/>
                  </a:cubicBezTo>
                  <a:cubicBezTo>
                    <a:pt x="3770841" y="1496932"/>
                    <a:pt x="3772434" y="1498035"/>
                    <a:pt x="3774274" y="1498649"/>
                  </a:cubicBezTo>
                  <a:cubicBezTo>
                    <a:pt x="3776236" y="1499384"/>
                    <a:pt x="3778566" y="1499752"/>
                    <a:pt x="3781264" y="1499507"/>
                  </a:cubicBezTo>
                  <a:cubicBezTo>
                    <a:pt x="3781386" y="1499507"/>
                    <a:pt x="3781632" y="1499507"/>
                    <a:pt x="3781754" y="1499507"/>
                  </a:cubicBezTo>
                  <a:cubicBezTo>
                    <a:pt x="3781877" y="1499507"/>
                    <a:pt x="3782122" y="1499507"/>
                    <a:pt x="3782245" y="1499507"/>
                  </a:cubicBezTo>
                  <a:cubicBezTo>
                    <a:pt x="3782368" y="1499507"/>
                    <a:pt x="3782613" y="1499507"/>
                    <a:pt x="3782736" y="1499507"/>
                  </a:cubicBezTo>
                  <a:cubicBezTo>
                    <a:pt x="3782858" y="1499507"/>
                    <a:pt x="3783103" y="1499507"/>
                    <a:pt x="3783226" y="1499507"/>
                  </a:cubicBezTo>
                  <a:cubicBezTo>
                    <a:pt x="3785801" y="1499139"/>
                    <a:pt x="3788376" y="1498403"/>
                    <a:pt x="3790951" y="1497422"/>
                  </a:cubicBezTo>
                  <a:cubicBezTo>
                    <a:pt x="3793527" y="1496319"/>
                    <a:pt x="3795979" y="1494970"/>
                    <a:pt x="3798309" y="1493376"/>
                  </a:cubicBezTo>
                  <a:cubicBezTo>
                    <a:pt x="3800639" y="1491781"/>
                    <a:pt x="3802724" y="1489942"/>
                    <a:pt x="3804563" y="1487980"/>
                  </a:cubicBezTo>
                  <a:cubicBezTo>
                    <a:pt x="3806403" y="1486018"/>
                    <a:pt x="3807874" y="1483810"/>
                    <a:pt x="3808978" y="1481603"/>
                  </a:cubicBezTo>
                  <a:cubicBezTo>
                    <a:pt x="3810082" y="1479273"/>
                    <a:pt x="3810572" y="1477066"/>
                    <a:pt x="3810572" y="1475104"/>
                  </a:cubicBezTo>
                  <a:cubicBezTo>
                    <a:pt x="3810572" y="1473142"/>
                    <a:pt x="3809959" y="1471425"/>
                    <a:pt x="3808978" y="1469953"/>
                  </a:cubicBezTo>
                  <a:cubicBezTo>
                    <a:pt x="3807997" y="1468482"/>
                    <a:pt x="3806403" y="1467378"/>
                    <a:pt x="3804441" y="1466765"/>
                  </a:cubicBezTo>
                  <a:cubicBezTo>
                    <a:pt x="3802479" y="1466029"/>
                    <a:pt x="3800149" y="1465784"/>
                    <a:pt x="3797451" y="1465907"/>
                  </a:cubicBezTo>
                  <a:cubicBezTo>
                    <a:pt x="3797328" y="1465907"/>
                    <a:pt x="3797083" y="1465907"/>
                    <a:pt x="3796960" y="1465907"/>
                  </a:cubicBezTo>
                  <a:cubicBezTo>
                    <a:pt x="3796838" y="1465907"/>
                    <a:pt x="3796592" y="1465907"/>
                    <a:pt x="3796470" y="1465907"/>
                  </a:cubicBezTo>
                  <a:cubicBezTo>
                    <a:pt x="3796347" y="1465907"/>
                    <a:pt x="3796102" y="1465907"/>
                    <a:pt x="3795979" y="1465907"/>
                  </a:cubicBezTo>
                  <a:cubicBezTo>
                    <a:pt x="3795857" y="1465907"/>
                    <a:pt x="3795611" y="1465907"/>
                    <a:pt x="3795489" y="1465907"/>
                  </a:cubicBezTo>
                  <a:moveTo>
                    <a:pt x="338578" y="1938151"/>
                  </a:moveTo>
                  <a:cubicBezTo>
                    <a:pt x="338578" y="1938151"/>
                    <a:pt x="338456" y="1938151"/>
                    <a:pt x="338333" y="1938151"/>
                  </a:cubicBezTo>
                  <a:cubicBezTo>
                    <a:pt x="338333" y="1938151"/>
                    <a:pt x="338211" y="1938151"/>
                    <a:pt x="338088" y="1938151"/>
                  </a:cubicBezTo>
                  <a:cubicBezTo>
                    <a:pt x="338088" y="1938151"/>
                    <a:pt x="337965" y="1938151"/>
                    <a:pt x="337843" y="1938151"/>
                  </a:cubicBezTo>
                  <a:cubicBezTo>
                    <a:pt x="337843" y="1938151"/>
                    <a:pt x="337720" y="1938151"/>
                    <a:pt x="337597" y="1938151"/>
                  </a:cubicBezTo>
                  <a:cubicBezTo>
                    <a:pt x="336248" y="1938519"/>
                    <a:pt x="334900" y="1939132"/>
                    <a:pt x="333428" y="1939868"/>
                  </a:cubicBezTo>
                  <a:cubicBezTo>
                    <a:pt x="331957" y="1940726"/>
                    <a:pt x="330485" y="1941830"/>
                    <a:pt x="329013" y="1943056"/>
                  </a:cubicBezTo>
                  <a:cubicBezTo>
                    <a:pt x="327542" y="1944282"/>
                    <a:pt x="326193" y="1945631"/>
                    <a:pt x="324844" y="1947103"/>
                  </a:cubicBezTo>
                  <a:cubicBezTo>
                    <a:pt x="323618" y="1948574"/>
                    <a:pt x="322392" y="1950168"/>
                    <a:pt x="321533" y="1951640"/>
                  </a:cubicBezTo>
                  <a:cubicBezTo>
                    <a:pt x="320675" y="1953112"/>
                    <a:pt x="320062" y="1954460"/>
                    <a:pt x="319694" y="1955687"/>
                  </a:cubicBezTo>
                  <a:cubicBezTo>
                    <a:pt x="319326" y="1956913"/>
                    <a:pt x="319203" y="1957894"/>
                    <a:pt x="319448" y="1958753"/>
                  </a:cubicBezTo>
                  <a:cubicBezTo>
                    <a:pt x="319694" y="1959611"/>
                    <a:pt x="320062" y="1960224"/>
                    <a:pt x="320675" y="1960592"/>
                  </a:cubicBezTo>
                  <a:cubicBezTo>
                    <a:pt x="321288" y="1960960"/>
                    <a:pt x="322269" y="1961083"/>
                    <a:pt x="323373" y="1960960"/>
                  </a:cubicBezTo>
                  <a:cubicBezTo>
                    <a:pt x="323373" y="1960960"/>
                    <a:pt x="323495" y="1960960"/>
                    <a:pt x="323618" y="1960960"/>
                  </a:cubicBezTo>
                  <a:cubicBezTo>
                    <a:pt x="323618" y="1960960"/>
                    <a:pt x="323740" y="1960960"/>
                    <a:pt x="323863" y="1960960"/>
                  </a:cubicBezTo>
                  <a:cubicBezTo>
                    <a:pt x="323863" y="1960960"/>
                    <a:pt x="323986" y="1960960"/>
                    <a:pt x="324108" y="1960960"/>
                  </a:cubicBezTo>
                  <a:cubicBezTo>
                    <a:pt x="324108" y="1960960"/>
                    <a:pt x="324231" y="1960960"/>
                    <a:pt x="324353" y="1960960"/>
                  </a:cubicBezTo>
                  <a:cubicBezTo>
                    <a:pt x="325702" y="1960592"/>
                    <a:pt x="327051" y="1959979"/>
                    <a:pt x="328646" y="1959243"/>
                  </a:cubicBezTo>
                  <a:cubicBezTo>
                    <a:pt x="330117" y="1958385"/>
                    <a:pt x="331711" y="1957281"/>
                    <a:pt x="333183" y="1956055"/>
                  </a:cubicBezTo>
                  <a:cubicBezTo>
                    <a:pt x="334654" y="1954828"/>
                    <a:pt x="336126" y="1953480"/>
                    <a:pt x="337352" y="1951885"/>
                  </a:cubicBezTo>
                  <a:cubicBezTo>
                    <a:pt x="338701" y="1950414"/>
                    <a:pt x="339805" y="1948820"/>
                    <a:pt x="340786" y="1947225"/>
                  </a:cubicBezTo>
                  <a:cubicBezTo>
                    <a:pt x="341644" y="1945754"/>
                    <a:pt x="342257" y="1944405"/>
                    <a:pt x="342625" y="1943179"/>
                  </a:cubicBezTo>
                  <a:cubicBezTo>
                    <a:pt x="342993" y="1941952"/>
                    <a:pt x="342993" y="1940971"/>
                    <a:pt x="342871" y="1940113"/>
                  </a:cubicBezTo>
                  <a:cubicBezTo>
                    <a:pt x="342748" y="1939255"/>
                    <a:pt x="342257" y="1938641"/>
                    <a:pt x="341644" y="1938273"/>
                  </a:cubicBezTo>
                  <a:cubicBezTo>
                    <a:pt x="341031" y="1937905"/>
                    <a:pt x="340050" y="1937783"/>
                    <a:pt x="338946" y="1937905"/>
                  </a:cubicBezTo>
                  <a:moveTo>
                    <a:pt x="3762011" y="1533843"/>
                  </a:moveTo>
                  <a:cubicBezTo>
                    <a:pt x="3759436" y="1534211"/>
                    <a:pt x="3756861" y="1534824"/>
                    <a:pt x="3754408" y="1535928"/>
                  </a:cubicBezTo>
                  <a:cubicBezTo>
                    <a:pt x="3751833" y="1536909"/>
                    <a:pt x="3749380" y="1538258"/>
                    <a:pt x="3747173" y="1539852"/>
                  </a:cubicBezTo>
                  <a:cubicBezTo>
                    <a:pt x="3744843" y="1541446"/>
                    <a:pt x="3742758" y="1543163"/>
                    <a:pt x="3740919" y="1545125"/>
                  </a:cubicBezTo>
                  <a:cubicBezTo>
                    <a:pt x="3739080" y="1547087"/>
                    <a:pt x="3737608" y="1549172"/>
                    <a:pt x="3736504" y="1551379"/>
                  </a:cubicBezTo>
                  <a:cubicBezTo>
                    <a:pt x="3735278" y="1553709"/>
                    <a:pt x="3734665" y="1556039"/>
                    <a:pt x="3734542" y="1558001"/>
                  </a:cubicBezTo>
                  <a:cubicBezTo>
                    <a:pt x="3734420" y="1559963"/>
                    <a:pt x="3734910" y="1561803"/>
                    <a:pt x="3735891" y="1563397"/>
                  </a:cubicBezTo>
                  <a:cubicBezTo>
                    <a:pt x="3736872" y="1564868"/>
                    <a:pt x="3738221" y="1566095"/>
                    <a:pt x="3740061" y="1566953"/>
                  </a:cubicBezTo>
                  <a:cubicBezTo>
                    <a:pt x="3741900" y="1567811"/>
                    <a:pt x="3744230" y="1568179"/>
                    <a:pt x="3746928" y="1568056"/>
                  </a:cubicBezTo>
                  <a:cubicBezTo>
                    <a:pt x="3747173" y="1568056"/>
                    <a:pt x="3747296" y="1568056"/>
                    <a:pt x="3747541" y="1568056"/>
                  </a:cubicBezTo>
                  <a:cubicBezTo>
                    <a:pt x="3747786" y="1568056"/>
                    <a:pt x="3747909" y="1568056"/>
                    <a:pt x="3748154" y="1568056"/>
                  </a:cubicBezTo>
                  <a:cubicBezTo>
                    <a:pt x="3748399" y="1568056"/>
                    <a:pt x="3748522" y="1568056"/>
                    <a:pt x="3748767" y="1568056"/>
                  </a:cubicBezTo>
                  <a:cubicBezTo>
                    <a:pt x="3749013" y="1568056"/>
                    <a:pt x="3749135" y="1568056"/>
                    <a:pt x="3749380" y="1568056"/>
                  </a:cubicBezTo>
                  <a:cubicBezTo>
                    <a:pt x="3751956" y="1567689"/>
                    <a:pt x="3754531" y="1567076"/>
                    <a:pt x="3756983" y="1565972"/>
                  </a:cubicBezTo>
                  <a:cubicBezTo>
                    <a:pt x="3759558" y="1564991"/>
                    <a:pt x="3762011" y="1563642"/>
                    <a:pt x="3764218" y="1562048"/>
                  </a:cubicBezTo>
                  <a:cubicBezTo>
                    <a:pt x="3766548" y="1560454"/>
                    <a:pt x="3768633" y="1558737"/>
                    <a:pt x="3770473" y="1556775"/>
                  </a:cubicBezTo>
                  <a:cubicBezTo>
                    <a:pt x="3772312" y="1554813"/>
                    <a:pt x="3773783" y="1552728"/>
                    <a:pt x="3774887" y="1550521"/>
                  </a:cubicBezTo>
                  <a:cubicBezTo>
                    <a:pt x="3776113" y="1548191"/>
                    <a:pt x="3776726" y="1545861"/>
                    <a:pt x="3776726" y="1543899"/>
                  </a:cubicBezTo>
                  <a:cubicBezTo>
                    <a:pt x="3776726" y="1541937"/>
                    <a:pt x="3776359" y="1540097"/>
                    <a:pt x="3775378" y="1538626"/>
                  </a:cubicBezTo>
                  <a:cubicBezTo>
                    <a:pt x="3774396" y="1537154"/>
                    <a:pt x="3773048" y="1535928"/>
                    <a:pt x="3771086" y="1535192"/>
                  </a:cubicBezTo>
                  <a:cubicBezTo>
                    <a:pt x="3769246" y="1534334"/>
                    <a:pt x="3766916" y="1533966"/>
                    <a:pt x="3764218" y="1534088"/>
                  </a:cubicBezTo>
                  <a:cubicBezTo>
                    <a:pt x="3763973" y="1534088"/>
                    <a:pt x="3763851" y="1534088"/>
                    <a:pt x="3763605" y="1534088"/>
                  </a:cubicBezTo>
                  <a:cubicBezTo>
                    <a:pt x="3763360" y="1534088"/>
                    <a:pt x="3763237" y="1534088"/>
                    <a:pt x="3762992" y="1534088"/>
                  </a:cubicBezTo>
                  <a:cubicBezTo>
                    <a:pt x="3762747" y="1534088"/>
                    <a:pt x="3762624" y="1534088"/>
                    <a:pt x="3762379" y="1534088"/>
                  </a:cubicBezTo>
                  <a:cubicBezTo>
                    <a:pt x="3762134" y="1534088"/>
                    <a:pt x="3762011" y="1534088"/>
                    <a:pt x="3761766" y="1534088"/>
                  </a:cubicBezTo>
                  <a:moveTo>
                    <a:pt x="311968" y="1983646"/>
                  </a:moveTo>
                  <a:cubicBezTo>
                    <a:pt x="311968" y="1983646"/>
                    <a:pt x="311845" y="1983646"/>
                    <a:pt x="311723" y="1983646"/>
                  </a:cubicBezTo>
                  <a:cubicBezTo>
                    <a:pt x="311723" y="1983646"/>
                    <a:pt x="311478" y="1983646"/>
                    <a:pt x="311478" y="1983646"/>
                  </a:cubicBezTo>
                  <a:cubicBezTo>
                    <a:pt x="311478" y="1983646"/>
                    <a:pt x="311232" y="1983646"/>
                    <a:pt x="311232" y="1983646"/>
                  </a:cubicBezTo>
                  <a:cubicBezTo>
                    <a:pt x="311232" y="1983646"/>
                    <a:pt x="310987" y="1983646"/>
                    <a:pt x="310987" y="1983646"/>
                  </a:cubicBezTo>
                  <a:cubicBezTo>
                    <a:pt x="309638" y="1984014"/>
                    <a:pt x="308167" y="1984627"/>
                    <a:pt x="306695" y="1985486"/>
                  </a:cubicBezTo>
                  <a:cubicBezTo>
                    <a:pt x="305223" y="1986344"/>
                    <a:pt x="303629" y="1987448"/>
                    <a:pt x="302158" y="1988674"/>
                  </a:cubicBezTo>
                  <a:cubicBezTo>
                    <a:pt x="300686" y="1989900"/>
                    <a:pt x="299337" y="1991372"/>
                    <a:pt x="297988" y="1992843"/>
                  </a:cubicBezTo>
                  <a:cubicBezTo>
                    <a:pt x="296762" y="1994315"/>
                    <a:pt x="295536" y="1995909"/>
                    <a:pt x="294677" y="1997503"/>
                  </a:cubicBezTo>
                  <a:cubicBezTo>
                    <a:pt x="293819" y="1998975"/>
                    <a:pt x="293328" y="2000324"/>
                    <a:pt x="292960" y="2001428"/>
                  </a:cubicBezTo>
                  <a:cubicBezTo>
                    <a:pt x="292593" y="2002531"/>
                    <a:pt x="292593" y="2003635"/>
                    <a:pt x="292838" y="2004371"/>
                  </a:cubicBezTo>
                  <a:cubicBezTo>
                    <a:pt x="293083" y="2005229"/>
                    <a:pt x="293451" y="2005842"/>
                    <a:pt x="294064" y="2006210"/>
                  </a:cubicBezTo>
                  <a:cubicBezTo>
                    <a:pt x="294677" y="2006578"/>
                    <a:pt x="295658" y="2006700"/>
                    <a:pt x="296639" y="2006578"/>
                  </a:cubicBezTo>
                  <a:cubicBezTo>
                    <a:pt x="296639" y="2006578"/>
                    <a:pt x="296762" y="2006578"/>
                    <a:pt x="296885" y="2006578"/>
                  </a:cubicBezTo>
                  <a:cubicBezTo>
                    <a:pt x="296885" y="2006578"/>
                    <a:pt x="297130" y="2006578"/>
                    <a:pt x="297130" y="2006578"/>
                  </a:cubicBezTo>
                  <a:cubicBezTo>
                    <a:pt x="297130" y="2006578"/>
                    <a:pt x="297375" y="2006578"/>
                    <a:pt x="297375" y="2006578"/>
                  </a:cubicBezTo>
                  <a:cubicBezTo>
                    <a:pt x="297375" y="2006578"/>
                    <a:pt x="297620" y="2006578"/>
                    <a:pt x="297620" y="2006578"/>
                  </a:cubicBezTo>
                  <a:cubicBezTo>
                    <a:pt x="298969" y="2006210"/>
                    <a:pt x="300441" y="2005597"/>
                    <a:pt x="301913" y="2004738"/>
                  </a:cubicBezTo>
                  <a:cubicBezTo>
                    <a:pt x="303384" y="2003880"/>
                    <a:pt x="304978" y="2002776"/>
                    <a:pt x="306450" y="2001428"/>
                  </a:cubicBezTo>
                  <a:cubicBezTo>
                    <a:pt x="307921" y="2000201"/>
                    <a:pt x="309393" y="1998730"/>
                    <a:pt x="310619" y="1997258"/>
                  </a:cubicBezTo>
                  <a:cubicBezTo>
                    <a:pt x="311845" y="1995786"/>
                    <a:pt x="313072" y="1994192"/>
                    <a:pt x="313930" y="1992598"/>
                  </a:cubicBezTo>
                  <a:cubicBezTo>
                    <a:pt x="314788" y="1991126"/>
                    <a:pt x="315279" y="1989778"/>
                    <a:pt x="315647" y="1988674"/>
                  </a:cubicBezTo>
                  <a:cubicBezTo>
                    <a:pt x="316015" y="1987570"/>
                    <a:pt x="316015" y="1986467"/>
                    <a:pt x="315769" y="1985731"/>
                  </a:cubicBezTo>
                  <a:cubicBezTo>
                    <a:pt x="315524" y="1984995"/>
                    <a:pt x="315156" y="1984382"/>
                    <a:pt x="314421" y="1984014"/>
                  </a:cubicBezTo>
                  <a:cubicBezTo>
                    <a:pt x="313808" y="1983646"/>
                    <a:pt x="312826" y="1983523"/>
                    <a:pt x="311723" y="1983646"/>
                  </a:cubicBezTo>
                  <a:moveTo>
                    <a:pt x="3725713" y="1602515"/>
                  </a:moveTo>
                  <a:cubicBezTo>
                    <a:pt x="3723260" y="1602761"/>
                    <a:pt x="3720808" y="1603496"/>
                    <a:pt x="3718233" y="1604477"/>
                  </a:cubicBezTo>
                  <a:cubicBezTo>
                    <a:pt x="3715780" y="1605459"/>
                    <a:pt x="3713327" y="1606685"/>
                    <a:pt x="3711120" y="1608156"/>
                  </a:cubicBezTo>
                  <a:cubicBezTo>
                    <a:pt x="3708913" y="1609628"/>
                    <a:pt x="3706705" y="1611344"/>
                    <a:pt x="3704866" y="1613307"/>
                  </a:cubicBezTo>
                  <a:cubicBezTo>
                    <a:pt x="3703027" y="1615269"/>
                    <a:pt x="3701432" y="1617231"/>
                    <a:pt x="3700329" y="1619438"/>
                  </a:cubicBezTo>
                  <a:cubicBezTo>
                    <a:pt x="3698980" y="1621768"/>
                    <a:pt x="3698244" y="1624098"/>
                    <a:pt x="3698121" y="1626183"/>
                  </a:cubicBezTo>
                  <a:cubicBezTo>
                    <a:pt x="3697999" y="1628267"/>
                    <a:pt x="3698367" y="1630107"/>
                    <a:pt x="3699225" y="1631701"/>
                  </a:cubicBezTo>
                  <a:cubicBezTo>
                    <a:pt x="3700083" y="1633295"/>
                    <a:pt x="3701432" y="1634522"/>
                    <a:pt x="3703272" y="1635502"/>
                  </a:cubicBezTo>
                  <a:cubicBezTo>
                    <a:pt x="3705111" y="1636361"/>
                    <a:pt x="3707318" y="1636852"/>
                    <a:pt x="3709894" y="1636974"/>
                  </a:cubicBezTo>
                  <a:cubicBezTo>
                    <a:pt x="3710139" y="1636974"/>
                    <a:pt x="3710384" y="1636974"/>
                    <a:pt x="3710630" y="1636974"/>
                  </a:cubicBezTo>
                  <a:cubicBezTo>
                    <a:pt x="3710875" y="1636974"/>
                    <a:pt x="3711120" y="1636974"/>
                    <a:pt x="3711365" y="1636974"/>
                  </a:cubicBezTo>
                  <a:cubicBezTo>
                    <a:pt x="3711611" y="1636974"/>
                    <a:pt x="3711856" y="1636974"/>
                    <a:pt x="3712101" y="1636974"/>
                  </a:cubicBezTo>
                  <a:cubicBezTo>
                    <a:pt x="3712346" y="1636974"/>
                    <a:pt x="3712592" y="1636974"/>
                    <a:pt x="3712960" y="1636974"/>
                  </a:cubicBezTo>
                  <a:cubicBezTo>
                    <a:pt x="3715412" y="1636729"/>
                    <a:pt x="3717987" y="1635993"/>
                    <a:pt x="3720440" y="1635012"/>
                  </a:cubicBezTo>
                  <a:cubicBezTo>
                    <a:pt x="3722893" y="1634031"/>
                    <a:pt x="3725345" y="1632805"/>
                    <a:pt x="3727675" y="1631211"/>
                  </a:cubicBezTo>
                  <a:cubicBezTo>
                    <a:pt x="3729882" y="1629739"/>
                    <a:pt x="3732090" y="1628022"/>
                    <a:pt x="3733929" y="1626060"/>
                  </a:cubicBezTo>
                  <a:cubicBezTo>
                    <a:pt x="3735768" y="1624098"/>
                    <a:pt x="3737363" y="1622136"/>
                    <a:pt x="3738466" y="1619929"/>
                  </a:cubicBezTo>
                  <a:cubicBezTo>
                    <a:pt x="3739815" y="1617476"/>
                    <a:pt x="3740428" y="1615269"/>
                    <a:pt x="3740674" y="1613184"/>
                  </a:cubicBezTo>
                  <a:cubicBezTo>
                    <a:pt x="3740796" y="1611099"/>
                    <a:pt x="3740428" y="1609260"/>
                    <a:pt x="3739570" y="1607666"/>
                  </a:cubicBezTo>
                  <a:cubicBezTo>
                    <a:pt x="3738711" y="1606072"/>
                    <a:pt x="3737363" y="1604845"/>
                    <a:pt x="3735523" y="1603864"/>
                  </a:cubicBezTo>
                  <a:cubicBezTo>
                    <a:pt x="3733684" y="1603006"/>
                    <a:pt x="3731476" y="1602515"/>
                    <a:pt x="3728778" y="1602515"/>
                  </a:cubicBezTo>
                  <a:cubicBezTo>
                    <a:pt x="3728533" y="1602515"/>
                    <a:pt x="3728288" y="1602515"/>
                    <a:pt x="3728043" y="1602515"/>
                  </a:cubicBezTo>
                  <a:cubicBezTo>
                    <a:pt x="3727798" y="1602515"/>
                    <a:pt x="3727552" y="1602515"/>
                    <a:pt x="3727307" y="1602515"/>
                  </a:cubicBezTo>
                  <a:cubicBezTo>
                    <a:pt x="3727062" y="1602515"/>
                    <a:pt x="3726817" y="1602515"/>
                    <a:pt x="3726571" y="1602515"/>
                  </a:cubicBezTo>
                  <a:cubicBezTo>
                    <a:pt x="3726326" y="1602515"/>
                    <a:pt x="3726081" y="1602515"/>
                    <a:pt x="3725836" y="1602515"/>
                  </a:cubicBezTo>
                  <a:moveTo>
                    <a:pt x="286339" y="2029387"/>
                  </a:moveTo>
                  <a:cubicBezTo>
                    <a:pt x="286339" y="2029387"/>
                    <a:pt x="286093" y="2029387"/>
                    <a:pt x="285971" y="2029387"/>
                  </a:cubicBezTo>
                  <a:cubicBezTo>
                    <a:pt x="285971" y="2029387"/>
                    <a:pt x="285725" y="2029387"/>
                    <a:pt x="285603" y="2029387"/>
                  </a:cubicBezTo>
                  <a:cubicBezTo>
                    <a:pt x="285603" y="2029387"/>
                    <a:pt x="285358" y="2029387"/>
                    <a:pt x="285235" y="2029387"/>
                  </a:cubicBezTo>
                  <a:cubicBezTo>
                    <a:pt x="285235" y="2029387"/>
                    <a:pt x="284990" y="2029387"/>
                    <a:pt x="284867" y="2029387"/>
                  </a:cubicBezTo>
                  <a:cubicBezTo>
                    <a:pt x="283518" y="2029755"/>
                    <a:pt x="282047" y="2030491"/>
                    <a:pt x="280452" y="2031349"/>
                  </a:cubicBezTo>
                  <a:cubicBezTo>
                    <a:pt x="278981" y="2032207"/>
                    <a:pt x="277387" y="2033434"/>
                    <a:pt x="275915" y="2034660"/>
                  </a:cubicBezTo>
                  <a:cubicBezTo>
                    <a:pt x="274444" y="2036009"/>
                    <a:pt x="273095" y="2037358"/>
                    <a:pt x="271746" y="2038952"/>
                  </a:cubicBezTo>
                  <a:cubicBezTo>
                    <a:pt x="270519" y="2040423"/>
                    <a:pt x="269416" y="2042018"/>
                    <a:pt x="268435" y="2043612"/>
                  </a:cubicBezTo>
                  <a:cubicBezTo>
                    <a:pt x="267699" y="2045083"/>
                    <a:pt x="267086" y="2046309"/>
                    <a:pt x="266841" y="2047413"/>
                  </a:cubicBezTo>
                  <a:cubicBezTo>
                    <a:pt x="266595" y="2048517"/>
                    <a:pt x="266473" y="2049498"/>
                    <a:pt x="266718" y="2050356"/>
                  </a:cubicBezTo>
                  <a:cubicBezTo>
                    <a:pt x="266963" y="2051092"/>
                    <a:pt x="267331" y="2051705"/>
                    <a:pt x="267944" y="2052073"/>
                  </a:cubicBezTo>
                  <a:cubicBezTo>
                    <a:pt x="268557" y="2052441"/>
                    <a:pt x="269416" y="2052564"/>
                    <a:pt x="270519" y="2052441"/>
                  </a:cubicBezTo>
                  <a:cubicBezTo>
                    <a:pt x="270519" y="2052441"/>
                    <a:pt x="270765" y="2052441"/>
                    <a:pt x="270887" y="2052441"/>
                  </a:cubicBezTo>
                  <a:cubicBezTo>
                    <a:pt x="270887" y="2052441"/>
                    <a:pt x="271133" y="2052441"/>
                    <a:pt x="271255" y="2052441"/>
                  </a:cubicBezTo>
                  <a:cubicBezTo>
                    <a:pt x="271378" y="2052441"/>
                    <a:pt x="271500" y="2052441"/>
                    <a:pt x="271623" y="2052441"/>
                  </a:cubicBezTo>
                  <a:cubicBezTo>
                    <a:pt x="271746" y="2052441"/>
                    <a:pt x="271868" y="2052441"/>
                    <a:pt x="271991" y="2052441"/>
                  </a:cubicBezTo>
                  <a:cubicBezTo>
                    <a:pt x="273340" y="2052073"/>
                    <a:pt x="274811" y="2051337"/>
                    <a:pt x="276283" y="2050479"/>
                  </a:cubicBezTo>
                  <a:cubicBezTo>
                    <a:pt x="277755" y="2049621"/>
                    <a:pt x="279349" y="2048394"/>
                    <a:pt x="280820" y="2047168"/>
                  </a:cubicBezTo>
                  <a:cubicBezTo>
                    <a:pt x="282292" y="2045819"/>
                    <a:pt x="283641" y="2044470"/>
                    <a:pt x="284990" y="2042876"/>
                  </a:cubicBezTo>
                  <a:cubicBezTo>
                    <a:pt x="286216" y="2041404"/>
                    <a:pt x="287320" y="2039810"/>
                    <a:pt x="288178" y="2038216"/>
                  </a:cubicBezTo>
                  <a:cubicBezTo>
                    <a:pt x="289036" y="2036744"/>
                    <a:pt x="289527" y="2035396"/>
                    <a:pt x="289772" y="2034292"/>
                  </a:cubicBezTo>
                  <a:cubicBezTo>
                    <a:pt x="290018" y="2033188"/>
                    <a:pt x="290140" y="2032207"/>
                    <a:pt x="289772" y="2031349"/>
                  </a:cubicBezTo>
                  <a:cubicBezTo>
                    <a:pt x="289527" y="2030613"/>
                    <a:pt x="289159" y="2030000"/>
                    <a:pt x="288423" y="2029632"/>
                  </a:cubicBezTo>
                  <a:cubicBezTo>
                    <a:pt x="287688" y="2029264"/>
                    <a:pt x="286952" y="2029141"/>
                    <a:pt x="285848" y="2029264"/>
                  </a:cubicBezTo>
                  <a:moveTo>
                    <a:pt x="3686594" y="1671801"/>
                  </a:moveTo>
                  <a:cubicBezTo>
                    <a:pt x="3684264" y="1672046"/>
                    <a:pt x="3681812" y="1672659"/>
                    <a:pt x="3679359" y="1673640"/>
                  </a:cubicBezTo>
                  <a:cubicBezTo>
                    <a:pt x="3676907" y="1674621"/>
                    <a:pt x="3674577" y="1675847"/>
                    <a:pt x="3672369" y="1677197"/>
                  </a:cubicBezTo>
                  <a:cubicBezTo>
                    <a:pt x="3670162" y="1678668"/>
                    <a:pt x="3668077" y="1680385"/>
                    <a:pt x="3666238" y="1682224"/>
                  </a:cubicBezTo>
                  <a:cubicBezTo>
                    <a:pt x="3664398" y="1684064"/>
                    <a:pt x="3662804" y="1686148"/>
                    <a:pt x="3661578" y="1688233"/>
                  </a:cubicBezTo>
                  <a:cubicBezTo>
                    <a:pt x="3660229" y="1690685"/>
                    <a:pt x="3659371" y="1692893"/>
                    <a:pt x="3659125" y="1695100"/>
                  </a:cubicBezTo>
                  <a:cubicBezTo>
                    <a:pt x="3658880" y="1697185"/>
                    <a:pt x="3659125" y="1699147"/>
                    <a:pt x="3659861" y="1700864"/>
                  </a:cubicBezTo>
                  <a:cubicBezTo>
                    <a:pt x="3660597" y="1702580"/>
                    <a:pt x="3661946" y="1703930"/>
                    <a:pt x="3663663" y="1704910"/>
                  </a:cubicBezTo>
                  <a:cubicBezTo>
                    <a:pt x="3665380" y="1705892"/>
                    <a:pt x="3667587" y="1706505"/>
                    <a:pt x="3670162" y="1706627"/>
                  </a:cubicBezTo>
                  <a:cubicBezTo>
                    <a:pt x="3670407" y="1706627"/>
                    <a:pt x="3670775" y="1706627"/>
                    <a:pt x="3671020" y="1706627"/>
                  </a:cubicBezTo>
                  <a:cubicBezTo>
                    <a:pt x="3671265" y="1706627"/>
                    <a:pt x="3671634" y="1706627"/>
                    <a:pt x="3671879" y="1706627"/>
                  </a:cubicBezTo>
                  <a:cubicBezTo>
                    <a:pt x="3672124" y="1706627"/>
                    <a:pt x="3672492" y="1706627"/>
                    <a:pt x="3672860" y="1706627"/>
                  </a:cubicBezTo>
                  <a:cubicBezTo>
                    <a:pt x="3673228" y="1706627"/>
                    <a:pt x="3673473" y="1706627"/>
                    <a:pt x="3673841" y="1706627"/>
                  </a:cubicBezTo>
                  <a:cubicBezTo>
                    <a:pt x="3676171" y="1706382"/>
                    <a:pt x="3678746" y="1705769"/>
                    <a:pt x="3681076" y="1704788"/>
                  </a:cubicBezTo>
                  <a:cubicBezTo>
                    <a:pt x="3683528" y="1703807"/>
                    <a:pt x="3685858" y="1702580"/>
                    <a:pt x="3688188" y="1701109"/>
                  </a:cubicBezTo>
                  <a:cubicBezTo>
                    <a:pt x="3690396" y="1699637"/>
                    <a:pt x="3692603" y="1697921"/>
                    <a:pt x="3694443" y="1696081"/>
                  </a:cubicBezTo>
                  <a:cubicBezTo>
                    <a:pt x="3696282" y="1694242"/>
                    <a:pt x="3697876" y="1692157"/>
                    <a:pt x="3699102" y="1690072"/>
                  </a:cubicBezTo>
                  <a:cubicBezTo>
                    <a:pt x="3700574" y="1687620"/>
                    <a:pt x="3701310" y="1685290"/>
                    <a:pt x="3701555" y="1683205"/>
                  </a:cubicBezTo>
                  <a:cubicBezTo>
                    <a:pt x="3701800" y="1681120"/>
                    <a:pt x="3701555" y="1679158"/>
                    <a:pt x="3700697" y="1677442"/>
                  </a:cubicBezTo>
                  <a:cubicBezTo>
                    <a:pt x="3699961" y="1675847"/>
                    <a:pt x="3698612" y="1674376"/>
                    <a:pt x="3696895" y="1673395"/>
                  </a:cubicBezTo>
                  <a:cubicBezTo>
                    <a:pt x="3695178" y="1672414"/>
                    <a:pt x="3692971" y="1671801"/>
                    <a:pt x="3690396" y="1671678"/>
                  </a:cubicBezTo>
                  <a:cubicBezTo>
                    <a:pt x="3690150" y="1671678"/>
                    <a:pt x="3689783" y="1671678"/>
                    <a:pt x="3689537" y="1671678"/>
                  </a:cubicBezTo>
                  <a:cubicBezTo>
                    <a:pt x="3689292" y="1671678"/>
                    <a:pt x="3688924" y="1671678"/>
                    <a:pt x="3688679" y="1671678"/>
                  </a:cubicBezTo>
                  <a:cubicBezTo>
                    <a:pt x="3688434" y="1671678"/>
                    <a:pt x="3688066" y="1671678"/>
                    <a:pt x="3687820" y="1671678"/>
                  </a:cubicBezTo>
                  <a:cubicBezTo>
                    <a:pt x="3687575" y="1671678"/>
                    <a:pt x="3687207" y="1671678"/>
                    <a:pt x="3686840" y="1671678"/>
                  </a:cubicBezTo>
                  <a:moveTo>
                    <a:pt x="261813" y="2075127"/>
                  </a:moveTo>
                  <a:cubicBezTo>
                    <a:pt x="261813" y="2075127"/>
                    <a:pt x="261567" y="2075127"/>
                    <a:pt x="261445" y="2075127"/>
                  </a:cubicBezTo>
                  <a:cubicBezTo>
                    <a:pt x="261322" y="2075127"/>
                    <a:pt x="261200" y="2075127"/>
                    <a:pt x="260954" y="2075127"/>
                  </a:cubicBezTo>
                  <a:cubicBezTo>
                    <a:pt x="260832" y="2075127"/>
                    <a:pt x="260709" y="2075127"/>
                    <a:pt x="260464" y="2075127"/>
                  </a:cubicBezTo>
                  <a:cubicBezTo>
                    <a:pt x="260341" y="2075127"/>
                    <a:pt x="260096" y="2075127"/>
                    <a:pt x="259973" y="2075250"/>
                  </a:cubicBezTo>
                  <a:cubicBezTo>
                    <a:pt x="258625" y="2075618"/>
                    <a:pt x="257030" y="2076354"/>
                    <a:pt x="255559" y="2077335"/>
                  </a:cubicBezTo>
                  <a:cubicBezTo>
                    <a:pt x="254087" y="2078316"/>
                    <a:pt x="252493" y="2079419"/>
                    <a:pt x="251021" y="2080768"/>
                  </a:cubicBezTo>
                  <a:cubicBezTo>
                    <a:pt x="249550" y="2082117"/>
                    <a:pt x="248201" y="2083589"/>
                    <a:pt x="246975" y="2085060"/>
                  </a:cubicBezTo>
                  <a:cubicBezTo>
                    <a:pt x="245748" y="2086654"/>
                    <a:pt x="244645" y="2088249"/>
                    <a:pt x="243786" y="2089720"/>
                  </a:cubicBezTo>
                  <a:cubicBezTo>
                    <a:pt x="243051" y="2091069"/>
                    <a:pt x="242560" y="2092418"/>
                    <a:pt x="242315" y="2093522"/>
                  </a:cubicBezTo>
                  <a:cubicBezTo>
                    <a:pt x="242070" y="2094625"/>
                    <a:pt x="242070" y="2095606"/>
                    <a:pt x="242315" y="2096342"/>
                  </a:cubicBezTo>
                  <a:cubicBezTo>
                    <a:pt x="242560" y="2097078"/>
                    <a:pt x="242928" y="2097691"/>
                    <a:pt x="243664" y="2098059"/>
                  </a:cubicBezTo>
                  <a:cubicBezTo>
                    <a:pt x="244277" y="2098427"/>
                    <a:pt x="245135" y="2098550"/>
                    <a:pt x="246239" y="2098427"/>
                  </a:cubicBezTo>
                  <a:cubicBezTo>
                    <a:pt x="246362" y="2098427"/>
                    <a:pt x="246484" y="2098427"/>
                    <a:pt x="246607" y="2098427"/>
                  </a:cubicBezTo>
                  <a:cubicBezTo>
                    <a:pt x="246729" y="2098427"/>
                    <a:pt x="246852" y="2098427"/>
                    <a:pt x="246975" y="2098427"/>
                  </a:cubicBezTo>
                  <a:cubicBezTo>
                    <a:pt x="247097" y="2098427"/>
                    <a:pt x="247220" y="2098427"/>
                    <a:pt x="247465" y="2098427"/>
                  </a:cubicBezTo>
                  <a:cubicBezTo>
                    <a:pt x="247588" y="2098427"/>
                    <a:pt x="247710" y="2098427"/>
                    <a:pt x="247956" y="2098304"/>
                  </a:cubicBezTo>
                  <a:cubicBezTo>
                    <a:pt x="249305" y="2097814"/>
                    <a:pt x="250899" y="2097078"/>
                    <a:pt x="252370" y="2096097"/>
                  </a:cubicBezTo>
                  <a:cubicBezTo>
                    <a:pt x="253842" y="2095116"/>
                    <a:pt x="255436" y="2093890"/>
                    <a:pt x="256908" y="2092663"/>
                  </a:cubicBezTo>
                  <a:cubicBezTo>
                    <a:pt x="258379" y="2091314"/>
                    <a:pt x="259728" y="2089843"/>
                    <a:pt x="260954" y="2088371"/>
                  </a:cubicBezTo>
                  <a:cubicBezTo>
                    <a:pt x="262181" y="2086900"/>
                    <a:pt x="263284" y="2085183"/>
                    <a:pt x="264143" y="2083711"/>
                  </a:cubicBezTo>
                  <a:cubicBezTo>
                    <a:pt x="264879" y="2082240"/>
                    <a:pt x="265369" y="2081014"/>
                    <a:pt x="265614" y="2079910"/>
                  </a:cubicBezTo>
                  <a:cubicBezTo>
                    <a:pt x="265860" y="2078806"/>
                    <a:pt x="265860" y="2077825"/>
                    <a:pt x="265614" y="2077089"/>
                  </a:cubicBezTo>
                  <a:cubicBezTo>
                    <a:pt x="265369" y="2076354"/>
                    <a:pt x="265001" y="2075741"/>
                    <a:pt x="264265" y="2075373"/>
                  </a:cubicBezTo>
                  <a:cubicBezTo>
                    <a:pt x="263652" y="2075005"/>
                    <a:pt x="262794" y="2074882"/>
                    <a:pt x="261690" y="2075005"/>
                  </a:cubicBezTo>
                  <a:moveTo>
                    <a:pt x="3644900" y="1741699"/>
                  </a:moveTo>
                  <a:cubicBezTo>
                    <a:pt x="3642570" y="1741945"/>
                    <a:pt x="3640118" y="1742558"/>
                    <a:pt x="3637788" y="1743416"/>
                  </a:cubicBezTo>
                  <a:cubicBezTo>
                    <a:pt x="3635458" y="1744275"/>
                    <a:pt x="3633128" y="1745501"/>
                    <a:pt x="3630921" y="1746850"/>
                  </a:cubicBezTo>
                  <a:cubicBezTo>
                    <a:pt x="3628714" y="1748198"/>
                    <a:pt x="3626629" y="1749915"/>
                    <a:pt x="3624789" y="1751632"/>
                  </a:cubicBezTo>
                  <a:cubicBezTo>
                    <a:pt x="3622950" y="1753472"/>
                    <a:pt x="3621356" y="1755434"/>
                    <a:pt x="3620129" y="1757518"/>
                  </a:cubicBezTo>
                  <a:lnTo>
                    <a:pt x="3620007" y="1757518"/>
                  </a:lnTo>
                  <a:cubicBezTo>
                    <a:pt x="3618535" y="1759971"/>
                    <a:pt x="3617677" y="1762301"/>
                    <a:pt x="3617309" y="1764508"/>
                  </a:cubicBezTo>
                  <a:cubicBezTo>
                    <a:pt x="3616941" y="1766716"/>
                    <a:pt x="3617186" y="1768678"/>
                    <a:pt x="3617799" y="1770394"/>
                  </a:cubicBezTo>
                  <a:cubicBezTo>
                    <a:pt x="3618412" y="1772111"/>
                    <a:pt x="3619639" y="1773583"/>
                    <a:pt x="3621356" y="1774686"/>
                  </a:cubicBezTo>
                  <a:cubicBezTo>
                    <a:pt x="3622950" y="1775790"/>
                    <a:pt x="3625035" y="1776403"/>
                    <a:pt x="3627610" y="1776648"/>
                  </a:cubicBezTo>
                  <a:cubicBezTo>
                    <a:pt x="3627977" y="1776648"/>
                    <a:pt x="3628345" y="1776648"/>
                    <a:pt x="3628591" y="1776648"/>
                  </a:cubicBezTo>
                  <a:cubicBezTo>
                    <a:pt x="3628836" y="1776648"/>
                    <a:pt x="3629327" y="1776648"/>
                    <a:pt x="3629694" y="1776648"/>
                  </a:cubicBezTo>
                  <a:cubicBezTo>
                    <a:pt x="3630062" y="1776648"/>
                    <a:pt x="3630430" y="1776648"/>
                    <a:pt x="3630798" y="1776648"/>
                  </a:cubicBezTo>
                  <a:cubicBezTo>
                    <a:pt x="3631166" y="1776648"/>
                    <a:pt x="3631534" y="1776648"/>
                    <a:pt x="3631902" y="1776648"/>
                  </a:cubicBezTo>
                  <a:cubicBezTo>
                    <a:pt x="3634232" y="1776403"/>
                    <a:pt x="3636684" y="1775790"/>
                    <a:pt x="3639014" y="1774932"/>
                  </a:cubicBezTo>
                  <a:cubicBezTo>
                    <a:pt x="3641344" y="1774073"/>
                    <a:pt x="3643797" y="1772847"/>
                    <a:pt x="3646004" y="1771498"/>
                  </a:cubicBezTo>
                  <a:cubicBezTo>
                    <a:pt x="3648212" y="1770149"/>
                    <a:pt x="3650296" y="1768433"/>
                    <a:pt x="3652258" y="1766593"/>
                  </a:cubicBezTo>
                  <a:cubicBezTo>
                    <a:pt x="3654098" y="1764753"/>
                    <a:pt x="3655814" y="1762791"/>
                    <a:pt x="3657041" y="1760707"/>
                  </a:cubicBezTo>
                  <a:cubicBezTo>
                    <a:pt x="3658512" y="1758254"/>
                    <a:pt x="3659371" y="1755924"/>
                    <a:pt x="3659739" y="1753717"/>
                  </a:cubicBezTo>
                  <a:cubicBezTo>
                    <a:pt x="3660107" y="1751510"/>
                    <a:pt x="3659861" y="1749548"/>
                    <a:pt x="3659248" y="1747831"/>
                  </a:cubicBezTo>
                  <a:cubicBezTo>
                    <a:pt x="3658635" y="1746114"/>
                    <a:pt x="3657409" y="1744642"/>
                    <a:pt x="3655692" y="1743538"/>
                  </a:cubicBezTo>
                  <a:cubicBezTo>
                    <a:pt x="3653975" y="1742435"/>
                    <a:pt x="3651890" y="1741822"/>
                    <a:pt x="3649315" y="1741577"/>
                  </a:cubicBezTo>
                  <a:cubicBezTo>
                    <a:pt x="3648947" y="1741577"/>
                    <a:pt x="3648579" y="1741577"/>
                    <a:pt x="3648334" y="1741577"/>
                  </a:cubicBezTo>
                  <a:cubicBezTo>
                    <a:pt x="3647966" y="1741577"/>
                    <a:pt x="3647598" y="1741577"/>
                    <a:pt x="3647230" y="1741577"/>
                  </a:cubicBezTo>
                  <a:cubicBezTo>
                    <a:pt x="3646862" y="1741577"/>
                    <a:pt x="3646495" y="1741577"/>
                    <a:pt x="3646127" y="1741577"/>
                  </a:cubicBezTo>
                  <a:cubicBezTo>
                    <a:pt x="3645759" y="1741577"/>
                    <a:pt x="3645391" y="1741577"/>
                    <a:pt x="3645023" y="1741577"/>
                  </a:cubicBezTo>
                  <a:moveTo>
                    <a:pt x="238145" y="2120991"/>
                  </a:moveTo>
                  <a:cubicBezTo>
                    <a:pt x="238145" y="2120991"/>
                    <a:pt x="237777" y="2120991"/>
                    <a:pt x="237655" y="2120991"/>
                  </a:cubicBezTo>
                  <a:cubicBezTo>
                    <a:pt x="237532" y="2120991"/>
                    <a:pt x="237287" y="2120991"/>
                    <a:pt x="237164" y="2120991"/>
                  </a:cubicBezTo>
                  <a:cubicBezTo>
                    <a:pt x="237042" y="2120991"/>
                    <a:pt x="236796" y="2120991"/>
                    <a:pt x="236674" y="2121113"/>
                  </a:cubicBezTo>
                  <a:cubicBezTo>
                    <a:pt x="236551" y="2121113"/>
                    <a:pt x="236306" y="2121113"/>
                    <a:pt x="236061" y="2121236"/>
                  </a:cubicBezTo>
                  <a:cubicBezTo>
                    <a:pt x="234589" y="2121727"/>
                    <a:pt x="233118" y="2122462"/>
                    <a:pt x="231646" y="2123443"/>
                  </a:cubicBezTo>
                  <a:cubicBezTo>
                    <a:pt x="230175" y="2124424"/>
                    <a:pt x="228580" y="2125650"/>
                    <a:pt x="227109" y="2127000"/>
                  </a:cubicBezTo>
                  <a:cubicBezTo>
                    <a:pt x="225637" y="2128348"/>
                    <a:pt x="224288" y="2129820"/>
                    <a:pt x="223062" y="2131414"/>
                  </a:cubicBezTo>
                  <a:cubicBezTo>
                    <a:pt x="221836" y="2133008"/>
                    <a:pt x="220855" y="2134602"/>
                    <a:pt x="219996" y="2136197"/>
                  </a:cubicBezTo>
                  <a:cubicBezTo>
                    <a:pt x="219261" y="2137545"/>
                    <a:pt x="218770" y="2138772"/>
                    <a:pt x="218647" y="2139875"/>
                  </a:cubicBezTo>
                  <a:cubicBezTo>
                    <a:pt x="218402" y="2140979"/>
                    <a:pt x="218402" y="2141960"/>
                    <a:pt x="218647" y="2142696"/>
                  </a:cubicBezTo>
                  <a:cubicBezTo>
                    <a:pt x="218893" y="2143432"/>
                    <a:pt x="219261" y="2144045"/>
                    <a:pt x="219996" y="2144290"/>
                  </a:cubicBezTo>
                  <a:cubicBezTo>
                    <a:pt x="220609" y="2144658"/>
                    <a:pt x="221468" y="2144781"/>
                    <a:pt x="222449" y="2144658"/>
                  </a:cubicBezTo>
                  <a:cubicBezTo>
                    <a:pt x="222572" y="2144658"/>
                    <a:pt x="222817" y="2144658"/>
                    <a:pt x="222939" y="2144658"/>
                  </a:cubicBezTo>
                  <a:cubicBezTo>
                    <a:pt x="223062" y="2144658"/>
                    <a:pt x="223307" y="2144658"/>
                    <a:pt x="223430" y="2144658"/>
                  </a:cubicBezTo>
                  <a:cubicBezTo>
                    <a:pt x="223553" y="2144658"/>
                    <a:pt x="223798" y="2144658"/>
                    <a:pt x="223921" y="2144535"/>
                  </a:cubicBezTo>
                  <a:cubicBezTo>
                    <a:pt x="224166" y="2144535"/>
                    <a:pt x="224288" y="2144535"/>
                    <a:pt x="224533" y="2144413"/>
                  </a:cubicBezTo>
                  <a:cubicBezTo>
                    <a:pt x="226005" y="2143922"/>
                    <a:pt x="227477" y="2143187"/>
                    <a:pt x="229071" y="2142083"/>
                  </a:cubicBezTo>
                  <a:cubicBezTo>
                    <a:pt x="230665" y="2141102"/>
                    <a:pt x="232137" y="2139875"/>
                    <a:pt x="233608" y="2138527"/>
                  </a:cubicBezTo>
                  <a:cubicBezTo>
                    <a:pt x="235080" y="2137178"/>
                    <a:pt x="236429" y="2135706"/>
                    <a:pt x="237655" y="2134112"/>
                  </a:cubicBezTo>
                  <a:cubicBezTo>
                    <a:pt x="238881" y="2132518"/>
                    <a:pt x="239985" y="2130924"/>
                    <a:pt x="240721" y="2129330"/>
                  </a:cubicBezTo>
                  <a:cubicBezTo>
                    <a:pt x="241456" y="2127980"/>
                    <a:pt x="241824" y="2126754"/>
                    <a:pt x="242070" y="2125650"/>
                  </a:cubicBezTo>
                  <a:cubicBezTo>
                    <a:pt x="242315" y="2124547"/>
                    <a:pt x="242315" y="2123688"/>
                    <a:pt x="242070" y="2122953"/>
                  </a:cubicBezTo>
                  <a:cubicBezTo>
                    <a:pt x="241824" y="2122217"/>
                    <a:pt x="241334" y="2121604"/>
                    <a:pt x="240721" y="2121359"/>
                  </a:cubicBezTo>
                  <a:cubicBezTo>
                    <a:pt x="240107" y="2120991"/>
                    <a:pt x="239249" y="2120868"/>
                    <a:pt x="238268" y="2120991"/>
                  </a:cubicBezTo>
                  <a:moveTo>
                    <a:pt x="3600509" y="1812088"/>
                  </a:moveTo>
                  <a:cubicBezTo>
                    <a:pt x="3598301" y="1812334"/>
                    <a:pt x="3595971" y="1812824"/>
                    <a:pt x="3593642" y="1813682"/>
                  </a:cubicBezTo>
                  <a:cubicBezTo>
                    <a:pt x="3591312" y="1814541"/>
                    <a:pt x="3589104" y="1815644"/>
                    <a:pt x="3586897" y="1816993"/>
                  </a:cubicBezTo>
                  <a:cubicBezTo>
                    <a:pt x="3584689" y="1818342"/>
                    <a:pt x="3582605" y="1819936"/>
                    <a:pt x="3580766" y="1821653"/>
                  </a:cubicBezTo>
                  <a:cubicBezTo>
                    <a:pt x="3578926" y="1823370"/>
                    <a:pt x="3577209" y="1825332"/>
                    <a:pt x="3575983" y="1827417"/>
                  </a:cubicBezTo>
                  <a:cubicBezTo>
                    <a:pt x="3574389" y="1829869"/>
                    <a:pt x="3573285" y="1832199"/>
                    <a:pt x="3572917" y="1834407"/>
                  </a:cubicBezTo>
                  <a:cubicBezTo>
                    <a:pt x="3572427" y="1836614"/>
                    <a:pt x="3572549" y="1838699"/>
                    <a:pt x="3573162" y="1840538"/>
                  </a:cubicBezTo>
                  <a:cubicBezTo>
                    <a:pt x="3573776" y="1842378"/>
                    <a:pt x="3574879" y="1843849"/>
                    <a:pt x="3576474" y="1845076"/>
                  </a:cubicBezTo>
                  <a:cubicBezTo>
                    <a:pt x="3578068" y="1846302"/>
                    <a:pt x="3580152" y="1847037"/>
                    <a:pt x="3582605" y="1847405"/>
                  </a:cubicBezTo>
                  <a:cubicBezTo>
                    <a:pt x="3582973" y="1847405"/>
                    <a:pt x="3583341" y="1847405"/>
                    <a:pt x="3583709" y="1847405"/>
                  </a:cubicBezTo>
                  <a:cubicBezTo>
                    <a:pt x="3584076" y="1847405"/>
                    <a:pt x="3584444" y="1847405"/>
                    <a:pt x="3584935" y="1847405"/>
                  </a:cubicBezTo>
                  <a:cubicBezTo>
                    <a:pt x="3585425" y="1847405"/>
                    <a:pt x="3585671" y="1847405"/>
                    <a:pt x="3586161" y="1847405"/>
                  </a:cubicBezTo>
                  <a:cubicBezTo>
                    <a:pt x="3586529" y="1847405"/>
                    <a:pt x="3587019" y="1847405"/>
                    <a:pt x="3587387" y="1847405"/>
                  </a:cubicBezTo>
                  <a:cubicBezTo>
                    <a:pt x="3589717" y="1847160"/>
                    <a:pt x="3592047" y="1846669"/>
                    <a:pt x="3594377" y="1845811"/>
                  </a:cubicBezTo>
                  <a:cubicBezTo>
                    <a:pt x="3596707" y="1844953"/>
                    <a:pt x="3599037" y="1843849"/>
                    <a:pt x="3601244" y="1842500"/>
                  </a:cubicBezTo>
                  <a:cubicBezTo>
                    <a:pt x="3603452" y="1841151"/>
                    <a:pt x="3605537" y="1839557"/>
                    <a:pt x="3607376" y="1837840"/>
                  </a:cubicBezTo>
                  <a:cubicBezTo>
                    <a:pt x="3609215" y="1836124"/>
                    <a:pt x="3610932" y="1834161"/>
                    <a:pt x="3612281" y="1832077"/>
                  </a:cubicBezTo>
                  <a:cubicBezTo>
                    <a:pt x="3613875" y="1829624"/>
                    <a:pt x="3614856" y="1827294"/>
                    <a:pt x="3615347" y="1824964"/>
                  </a:cubicBezTo>
                  <a:cubicBezTo>
                    <a:pt x="3615837" y="1822757"/>
                    <a:pt x="3615715" y="1820672"/>
                    <a:pt x="3615102" y="1818833"/>
                  </a:cubicBezTo>
                  <a:cubicBezTo>
                    <a:pt x="3614489" y="1816993"/>
                    <a:pt x="3613385" y="1815522"/>
                    <a:pt x="3611791" y="1814296"/>
                  </a:cubicBezTo>
                  <a:cubicBezTo>
                    <a:pt x="3610197" y="1813192"/>
                    <a:pt x="3608112" y="1812334"/>
                    <a:pt x="3605659" y="1812088"/>
                  </a:cubicBezTo>
                  <a:cubicBezTo>
                    <a:pt x="3605291" y="1812088"/>
                    <a:pt x="3604924" y="1812088"/>
                    <a:pt x="3604556" y="1812088"/>
                  </a:cubicBezTo>
                  <a:cubicBezTo>
                    <a:pt x="3604188" y="1812088"/>
                    <a:pt x="3603820" y="1812088"/>
                    <a:pt x="3603329" y="1812088"/>
                  </a:cubicBezTo>
                  <a:cubicBezTo>
                    <a:pt x="3602839" y="1812088"/>
                    <a:pt x="3602471" y="1812088"/>
                    <a:pt x="3602103" y="1812088"/>
                  </a:cubicBezTo>
                  <a:cubicBezTo>
                    <a:pt x="3601735" y="1812088"/>
                    <a:pt x="3601244" y="1812088"/>
                    <a:pt x="3600877" y="1812088"/>
                  </a:cubicBezTo>
                  <a:moveTo>
                    <a:pt x="215582" y="2166854"/>
                  </a:moveTo>
                  <a:cubicBezTo>
                    <a:pt x="215582" y="2166854"/>
                    <a:pt x="215214" y="2166854"/>
                    <a:pt x="215091" y="2166854"/>
                  </a:cubicBezTo>
                  <a:cubicBezTo>
                    <a:pt x="214968" y="2166854"/>
                    <a:pt x="214723" y="2166854"/>
                    <a:pt x="214478" y="2166977"/>
                  </a:cubicBezTo>
                  <a:cubicBezTo>
                    <a:pt x="214233" y="2166977"/>
                    <a:pt x="214110" y="2166977"/>
                    <a:pt x="213865" y="2167099"/>
                  </a:cubicBezTo>
                  <a:cubicBezTo>
                    <a:pt x="213620" y="2167099"/>
                    <a:pt x="213497" y="2167222"/>
                    <a:pt x="213252" y="2167345"/>
                  </a:cubicBezTo>
                  <a:cubicBezTo>
                    <a:pt x="211780" y="2167835"/>
                    <a:pt x="210309" y="2168693"/>
                    <a:pt x="208714" y="2169797"/>
                  </a:cubicBezTo>
                  <a:cubicBezTo>
                    <a:pt x="207120" y="2170901"/>
                    <a:pt x="205649" y="2172127"/>
                    <a:pt x="204177" y="2173476"/>
                  </a:cubicBezTo>
                  <a:cubicBezTo>
                    <a:pt x="202706" y="2174825"/>
                    <a:pt x="201357" y="2176419"/>
                    <a:pt x="200130" y="2178013"/>
                  </a:cubicBezTo>
                  <a:cubicBezTo>
                    <a:pt x="198904" y="2179607"/>
                    <a:pt x="197923" y="2181201"/>
                    <a:pt x="197187" y="2182796"/>
                  </a:cubicBezTo>
                  <a:cubicBezTo>
                    <a:pt x="196574" y="2184145"/>
                    <a:pt x="196084" y="2185371"/>
                    <a:pt x="195961" y="2186352"/>
                  </a:cubicBezTo>
                  <a:cubicBezTo>
                    <a:pt x="195716" y="2187456"/>
                    <a:pt x="195838" y="2188314"/>
                    <a:pt x="195961" y="2189050"/>
                  </a:cubicBezTo>
                  <a:cubicBezTo>
                    <a:pt x="196206" y="2189786"/>
                    <a:pt x="196574" y="2190276"/>
                    <a:pt x="197310" y="2190644"/>
                  </a:cubicBezTo>
                  <a:cubicBezTo>
                    <a:pt x="197923" y="2191012"/>
                    <a:pt x="198782" y="2191134"/>
                    <a:pt x="199763" y="2191012"/>
                  </a:cubicBezTo>
                  <a:cubicBezTo>
                    <a:pt x="200008" y="2191012"/>
                    <a:pt x="200130" y="2191012"/>
                    <a:pt x="200376" y="2191012"/>
                  </a:cubicBezTo>
                  <a:cubicBezTo>
                    <a:pt x="200621" y="2191012"/>
                    <a:pt x="200744" y="2191012"/>
                    <a:pt x="200989" y="2190889"/>
                  </a:cubicBezTo>
                  <a:cubicBezTo>
                    <a:pt x="201234" y="2190766"/>
                    <a:pt x="201357" y="2190889"/>
                    <a:pt x="201602" y="2190766"/>
                  </a:cubicBezTo>
                  <a:cubicBezTo>
                    <a:pt x="201847" y="2190644"/>
                    <a:pt x="202093" y="2190644"/>
                    <a:pt x="202338" y="2190521"/>
                  </a:cubicBezTo>
                  <a:cubicBezTo>
                    <a:pt x="203809" y="2190031"/>
                    <a:pt x="205403" y="2189173"/>
                    <a:pt x="206875" y="2188191"/>
                  </a:cubicBezTo>
                  <a:cubicBezTo>
                    <a:pt x="208469" y="2187210"/>
                    <a:pt x="209941" y="2185861"/>
                    <a:pt x="211412" y="2184513"/>
                  </a:cubicBezTo>
                  <a:cubicBezTo>
                    <a:pt x="212884" y="2183163"/>
                    <a:pt x="214233" y="2181569"/>
                    <a:pt x="215459" y="2180098"/>
                  </a:cubicBezTo>
                  <a:cubicBezTo>
                    <a:pt x="216685" y="2178503"/>
                    <a:pt x="217666" y="2176910"/>
                    <a:pt x="218402" y="2175315"/>
                  </a:cubicBezTo>
                  <a:cubicBezTo>
                    <a:pt x="219015" y="2173966"/>
                    <a:pt x="219506" y="2172740"/>
                    <a:pt x="219628" y="2171636"/>
                  </a:cubicBezTo>
                  <a:cubicBezTo>
                    <a:pt x="219874" y="2170533"/>
                    <a:pt x="219751" y="2169674"/>
                    <a:pt x="219628" y="2168938"/>
                  </a:cubicBezTo>
                  <a:cubicBezTo>
                    <a:pt x="219383" y="2168203"/>
                    <a:pt x="218893" y="2167712"/>
                    <a:pt x="218279" y="2167345"/>
                  </a:cubicBezTo>
                  <a:cubicBezTo>
                    <a:pt x="217666" y="2166977"/>
                    <a:pt x="216808" y="2166854"/>
                    <a:pt x="215827" y="2166977"/>
                  </a:cubicBezTo>
                  <a:moveTo>
                    <a:pt x="3553664" y="1882600"/>
                  </a:moveTo>
                  <a:cubicBezTo>
                    <a:pt x="3551457" y="1882845"/>
                    <a:pt x="3549127" y="1883336"/>
                    <a:pt x="3546920" y="1884194"/>
                  </a:cubicBezTo>
                  <a:cubicBezTo>
                    <a:pt x="3544590" y="1885052"/>
                    <a:pt x="3542383" y="1886034"/>
                    <a:pt x="3540175" y="1887382"/>
                  </a:cubicBezTo>
                  <a:cubicBezTo>
                    <a:pt x="3537968" y="1888731"/>
                    <a:pt x="3536006" y="1890203"/>
                    <a:pt x="3534166" y="1891920"/>
                  </a:cubicBezTo>
                  <a:cubicBezTo>
                    <a:pt x="3532327" y="1893637"/>
                    <a:pt x="3530610" y="1895476"/>
                    <a:pt x="3529261" y="1897561"/>
                  </a:cubicBezTo>
                  <a:cubicBezTo>
                    <a:pt x="3527545" y="1900013"/>
                    <a:pt x="3526441" y="1902466"/>
                    <a:pt x="3525828" y="1904673"/>
                  </a:cubicBezTo>
                  <a:cubicBezTo>
                    <a:pt x="3525215" y="1907003"/>
                    <a:pt x="3525215" y="1909088"/>
                    <a:pt x="3525828" y="1910927"/>
                  </a:cubicBezTo>
                  <a:cubicBezTo>
                    <a:pt x="3526318" y="1912767"/>
                    <a:pt x="3527299" y="1914483"/>
                    <a:pt x="3528771" y="1915710"/>
                  </a:cubicBezTo>
                  <a:cubicBezTo>
                    <a:pt x="3530242" y="1916936"/>
                    <a:pt x="3532204" y="1917917"/>
                    <a:pt x="3534657" y="1918285"/>
                  </a:cubicBezTo>
                  <a:cubicBezTo>
                    <a:pt x="3535025" y="1918285"/>
                    <a:pt x="3535516" y="1918407"/>
                    <a:pt x="3535883" y="1918407"/>
                  </a:cubicBezTo>
                  <a:cubicBezTo>
                    <a:pt x="3536251" y="1918407"/>
                    <a:pt x="3536742" y="1918407"/>
                    <a:pt x="3537232" y="1918407"/>
                  </a:cubicBezTo>
                  <a:cubicBezTo>
                    <a:pt x="3537723" y="1918407"/>
                    <a:pt x="3538091" y="1918407"/>
                    <a:pt x="3538581" y="1918407"/>
                  </a:cubicBezTo>
                  <a:cubicBezTo>
                    <a:pt x="3539071" y="1918407"/>
                    <a:pt x="3539439" y="1918407"/>
                    <a:pt x="3539930" y="1918407"/>
                  </a:cubicBezTo>
                  <a:cubicBezTo>
                    <a:pt x="3542137" y="1918162"/>
                    <a:pt x="3544467" y="1917672"/>
                    <a:pt x="3546797" y="1916813"/>
                  </a:cubicBezTo>
                  <a:cubicBezTo>
                    <a:pt x="3549127" y="1915955"/>
                    <a:pt x="3551334" y="1914974"/>
                    <a:pt x="3553542" y="1913625"/>
                  </a:cubicBezTo>
                  <a:cubicBezTo>
                    <a:pt x="3555749" y="1912276"/>
                    <a:pt x="3557834" y="1910805"/>
                    <a:pt x="3559673" y="1909088"/>
                  </a:cubicBezTo>
                  <a:cubicBezTo>
                    <a:pt x="3561513" y="1907371"/>
                    <a:pt x="3563229" y="1905532"/>
                    <a:pt x="3564701" y="1903447"/>
                  </a:cubicBezTo>
                  <a:cubicBezTo>
                    <a:pt x="3566418" y="1900994"/>
                    <a:pt x="3567521" y="1898542"/>
                    <a:pt x="3568012" y="1896334"/>
                  </a:cubicBezTo>
                  <a:cubicBezTo>
                    <a:pt x="3568625" y="1894004"/>
                    <a:pt x="3568625" y="1891920"/>
                    <a:pt x="3568012" y="1890080"/>
                  </a:cubicBezTo>
                  <a:cubicBezTo>
                    <a:pt x="3567521" y="1888241"/>
                    <a:pt x="3566541" y="1886647"/>
                    <a:pt x="3564946" y="1885298"/>
                  </a:cubicBezTo>
                  <a:cubicBezTo>
                    <a:pt x="3563475" y="1884072"/>
                    <a:pt x="3561513" y="1883090"/>
                    <a:pt x="3559060" y="1882722"/>
                  </a:cubicBezTo>
                  <a:cubicBezTo>
                    <a:pt x="3558692" y="1882722"/>
                    <a:pt x="3558202" y="1882722"/>
                    <a:pt x="3557834" y="1882600"/>
                  </a:cubicBezTo>
                  <a:cubicBezTo>
                    <a:pt x="3557466" y="1882600"/>
                    <a:pt x="3556976" y="1882600"/>
                    <a:pt x="3556485" y="1882600"/>
                  </a:cubicBezTo>
                  <a:cubicBezTo>
                    <a:pt x="3555994" y="1882600"/>
                    <a:pt x="3555626" y="1882600"/>
                    <a:pt x="3555136" y="1882600"/>
                  </a:cubicBezTo>
                  <a:cubicBezTo>
                    <a:pt x="3554646" y="1882600"/>
                    <a:pt x="3554278" y="1882600"/>
                    <a:pt x="3553787" y="1882600"/>
                  </a:cubicBezTo>
                  <a:moveTo>
                    <a:pt x="193999" y="2212717"/>
                  </a:moveTo>
                  <a:cubicBezTo>
                    <a:pt x="193999" y="2212717"/>
                    <a:pt x="193631" y="2212717"/>
                    <a:pt x="193386" y="2212717"/>
                  </a:cubicBezTo>
                  <a:cubicBezTo>
                    <a:pt x="193141" y="2212717"/>
                    <a:pt x="192895" y="2212717"/>
                    <a:pt x="192650" y="2212840"/>
                  </a:cubicBezTo>
                  <a:cubicBezTo>
                    <a:pt x="192405" y="2212840"/>
                    <a:pt x="192159" y="2212963"/>
                    <a:pt x="191914" y="2213085"/>
                  </a:cubicBezTo>
                  <a:cubicBezTo>
                    <a:pt x="191669" y="2213085"/>
                    <a:pt x="191424" y="2213208"/>
                    <a:pt x="191179" y="2213330"/>
                  </a:cubicBezTo>
                  <a:cubicBezTo>
                    <a:pt x="189707" y="2213943"/>
                    <a:pt x="188113" y="2214802"/>
                    <a:pt x="186641" y="2215783"/>
                  </a:cubicBezTo>
                  <a:cubicBezTo>
                    <a:pt x="185047" y="2216886"/>
                    <a:pt x="183575" y="2218113"/>
                    <a:pt x="182104" y="2219584"/>
                  </a:cubicBezTo>
                  <a:cubicBezTo>
                    <a:pt x="180632" y="2221056"/>
                    <a:pt x="179284" y="2222528"/>
                    <a:pt x="178180" y="2224121"/>
                  </a:cubicBezTo>
                  <a:cubicBezTo>
                    <a:pt x="176954" y="2225716"/>
                    <a:pt x="175973" y="2227310"/>
                    <a:pt x="175359" y="2228904"/>
                  </a:cubicBezTo>
                  <a:cubicBezTo>
                    <a:pt x="174746" y="2230253"/>
                    <a:pt x="174378" y="2231357"/>
                    <a:pt x="174256" y="2232461"/>
                  </a:cubicBezTo>
                  <a:cubicBezTo>
                    <a:pt x="174133" y="2233564"/>
                    <a:pt x="174256" y="2234423"/>
                    <a:pt x="174378" y="2235036"/>
                  </a:cubicBezTo>
                  <a:cubicBezTo>
                    <a:pt x="174501" y="2235649"/>
                    <a:pt x="175114" y="2236262"/>
                    <a:pt x="175727" y="2236630"/>
                  </a:cubicBezTo>
                  <a:cubicBezTo>
                    <a:pt x="176340" y="2236998"/>
                    <a:pt x="177199" y="2237120"/>
                    <a:pt x="178180" y="2236998"/>
                  </a:cubicBezTo>
                  <a:cubicBezTo>
                    <a:pt x="178425" y="2236998"/>
                    <a:pt x="178548" y="2236998"/>
                    <a:pt x="178793" y="2236998"/>
                  </a:cubicBezTo>
                  <a:cubicBezTo>
                    <a:pt x="179038" y="2236998"/>
                    <a:pt x="179284" y="2236998"/>
                    <a:pt x="179406" y="2236875"/>
                  </a:cubicBezTo>
                  <a:cubicBezTo>
                    <a:pt x="179651" y="2236875"/>
                    <a:pt x="179897" y="2236752"/>
                    <a:pt x="180142" y="2236630"/>
                  </a:cubicBezTo>
                  <a:cubicBezTo>
                    <a:pt x="180387" y="2236630"/>
                    <a:pt x="180632" y="2236507"/>
                    <a:pt x="180878" y="2236384"/>
                  </a:cubicBezTo>
                  <a:cubicBezTo>
                    <a:pt x="182349" y="2235771"/>
                    <a:pt x="183943" y="2234913"/>
                    <a:pt x="185538" y="2233809"/>
                  </a:cubicBezTo>
                  <a:cubicBezTo>
                    <a:pt x="187132" y="2232706"/>
                    <a:pt x="188603" y="2231479"/>
                    <a:pt x="190075" y="2230008"/>
                  </a:cubicBezTo>
                  <a:cubicBezTo>
                    <a:pt x="191546" y="2228536"/>
                    <a:pt x="192895" y="2227065"/>
                    <a:pt x="194122" y="2225471"/>
                  </a:cubicBezTo>
                  <a:cubicBezTo>
                    <a:pt x="195348" y="2223876"/>
                    <a:pt x="196329" y="2222282"/>
                    <a:pt x="197065" y="2220688"/>
                  </a:cubicBezTo>
                  <a:cubicBezTo>
                    <a:pt x="197678" y="2219339"/>
                    <a:pt x="198046" y="2218236"/>
                    <a:pt x="198168" y="2217254"/>
                  </a:cubicBezTo>
                  <a:cubicBezTo>
                    <a:pt x="198291" y="2216273"/>
                    <a:pt x="198168" y="2215415"/>
                    <a:pt x="198046" y="2214679"/>
                  </a:cubicBezTo>
                  <a:cubicBezTo>
                    <a:pt x="197923" y="2213943"/>
                    <a:pt x="197310" y="2213453"/>
                    <a:pt x="196697" y="2213085"/>
                  </a:cubicBezTo>
                  <a:cubicBezTo>
                    <a:pt x="196084" y="2212717"/>
                    <a:pt x="195225" y="2212594"/>
                    <a:pt x="194244" y="2212717"/>
                  </a:cubicBezTo>
                  <a:moveTo>
                    <a:pt x="3503877" y="1953357"/>
                  </a:moveTo>
                  <a:cubicBezTo>
                    <a:pt x="3501793" y="1953602"/>
                    <a:pt x="3499585" y="1954093"/>
                    <a:pt x="3497378" y="1954828"/>
                  </a:cubicBezTo>
                  <a:cubicBezTo>
                    <a:pt x="3495170" y="1955564"/>
                    <a:pt x="3492963" y="1956545"/>
                    <a:pt x="3490878" y="1957894"/>
                  </a:cubicBezTo>
                  <a:cubicBezTo>
                    <a:pt x="3488794" y="1959243"/>
                    <a:pt x="3486709" y="1960592"/>
                    <a:pt x="3484992" y="1962186"/>
                  </a:cubicBezTo>
                  <a:cubicBezTo>
                    <a:pt x="3483153" y="1963780"/>
                    <a:pt x="3481559" y="1965620"/>
                    <a:pt x="3480087" y="1967582"/>
                  </a:cubicBezTo>
                  <a:cubicBezTo>
                    <a:pt x="3478370" y="1970034"/>
                    <a:pt x="3477144" y="1972487"/>
                    <a:pt x="3476408" y="1974817"/>
                  </a:cubicBezTo>
                  <a:cubicBezTo>
                    <a:pt x="3475795" y="1977147"/>
                    <a:pt x="3475550" y="1979354"/>
                    <a:pt x="3476040" y="1981316"/>
                  </a:cubicBezTo>
                  <a:cubicBezTo>
                    <a:pt x="3476408" y="1983278"/>
                    <a:pt x="3477389" y="1984995"/>
                    <a:pt x="3478738" y="1986344"/>
                  </a:cubicBezTo>
                  <a:cubicBezTo>
                    <a:pt x="3480087" y="1987693"/>
                    <a:pt x="3482049" y="1988674"/>
                    <a:pt x="3484379" y="1989165"/>
                  </a:cubicBezTo>
                  <a:cubicBezTo>
                    <a:pt x="3484870" y="1989165"/>
                    <a:pt x="3485360" y="1989410"/>
                    <a:pt x="3485728" y="1989410"/>
                  </a:cubicBezTo>
                  <a:cubicBezTo>
                    <a:pt x="3486218" y="1989410"/>
                    <a:pt x="3486709" y="1989410"/>
                    <a:pt x="3487200" y="1989533"/>
                  </a:cubicBezTo>
                  <a:cubicBezTo>
                    <a:pt x="3487690" y="1989533"/>
                    <a:pt x="3488181" y="1989533"/>
                    <a:pt x="3488671" y="1989533"/>
                  </a:cubicBezTo>
                  <a:cubicBezTo>
                    <a:pt x="3489162" y="1989533"/>
                    <a:pt x="3489652" y="1989533"/>
                    <a:pt x="3490265" y="1989533"/>
                  </a:cubicBezTo>
                  <a:cubicBezTo>
                    <a:pt x="3492350" y="1989287"/>
                    <a:pt x="3494680" y="1988796"/>
                    <a:pt x="3496887" y="1988061"/>
                  </a:cubicBezTo>
                  <a:cubicBezTo>
                    <a:pt x="3499095" y="1987325"/>
                    <a:pt x="3501302" y="1986344"/>
                    <a:pt x="3503387" y="1984995"/>
                  </a:cubicBezTo>
                  <a:cubicBezTo>
                    <a:pt x="3505471" y="1983769"/>
                    <a:pt x="3507556" y="1982297"/>
                    <a:pt x="3509395" y="1980580"/>
                  </a:cubicBezTo>
                  <a:cubicBezTo>
                    <a:pt x="3511235" y="1978986"/>
                    <a:pt x="3512952" y="1977147"/>
                    <a:pt x="3514301" y="1975062"/>
                  </a:cubicBezTo>
                  <a:cubicBezTo>
                    <a:pt x="3516140" y="1972610"/>
                    <a:pt x="3517244" y="1970157"/>
                    <a:pt x="3517979" y="1967827"/>
                  </a:cubicBezTo>
                  <a:cubicBezTo>
                    <a:pt x="3518593" y="1965497"/>
                    <a:pt x="3518715" y="1963290"/>
                    <a:pt x="3518348" y="1961328"/>
                  </a:cubicBezTo>
                  <a:cubicBezTo>
                    <a:pt x="3517979" y="1959366"/>
                    <a:pt x="3516998" y="1957649"/>
                    <a:pt x="3515650" y="1956300"/>
                  </a:cubicBezTo>
                  <a:cubicBezTo>
                    <a:pt x="3514178" y="1954951"/>
                    <a:pt x="3512338" y="1953970"/>
                    <a:pt x="3509886" y="1953480"/>
                  </a:cubicBezTo>
                  <a:cubicBezTo>
                    <a:pt x="3509395" y="1953480"/>
                    <a:pt x="3508905" y="1953234"/>
                    <a:pt x="3508537" y="1953234"/>
                  </a:cubicBezTo>
                  <a:cubicBezTo>
                    <a:pt x="3508046" y="1953234"/>
                    <a:pt x="3507556" y="1953234"/>
                    <a:pt x="3507066" y="1953112"/>
                  </a:cubicBezTo>
                  <a:cubicBezTo>
                    <a:pt x="3506575" y="1953112"/>
                    <a:pt x="3506085" y="1953112"/>
                    <a:pt x="3505594" y="1953112"/>
                  </a:cubicBezTo>
                  <a:cubicBezTo>
                    <a:pt x="3505103" y="1953112"/>
                    <a:pt x="3504613" y="1953112"/>
                    <a:pt x="3504123" y="1953112"/>
                  </a:cubicBezTo>
                  <a:moveTo>
                    <a:pt x="173643" y="2258580"/>
                  </a:moveTo>
                  <a:cubicBezTo>
                    <a:pt x="173643" y="2258580"/>
                    <a:pt x="173152" y="2258580"/>
                    <a:pt x="172907" y="2258580"/>
                  </a:cubicBezTo>
                  <a:cubicBezTo>
                    <a:pt x="172662" y="2258580"/>
                    <a:pt x="172416" y="2258580"/>
                    <a:pt x="172171" y="2258703"/>
                  </a:cubicBezTo>
                  <a:cubicBezTo>
                    <a:pt x="171926" y="2258703"/>
                    <a:pt x="171680" y="2258826"/>
                    <a:pt x="171313" y="2258948"/>
                  </a:cubicBezTo>
                  <a:cubicBezTo>
                    <a:pt x="171067" y="2258948"/>
                    <a:pt x="170699" y="2259194"/>
                    <a:pt x="170454" y="2259316"/>
                  </a:cubicBezTo>
                  <a:cubicBezTo>
                    <a:pt x="168983" y="2259929"/>
                    <a:pt x="167389" y="2260788"/>
                    <a:pt x="165794" y="2261891"/>
                  </a:cubicBezTo>
                  <a:cubicBezTo>
                    <a:pt x="164200" y="2262995"/>
                    <a:pt x="162729" y="2264344"/>
                    <a:pt x="161257" y="2265816"/>
                  </a:cubicBezTo>
                  <a:cubicBezTo>
                    <a:pt x="159785" y="2267287"/>
                    <a:pt x="158436" y="2268881"/>
                    <a:pt x="157333" y="2270475"/>
                  </a:cubicBezTo>
                  <a:cubicBezTo>
                    <a:pt x="156229" y="2272069"/>
                    <a:pt x="155248" y="2273664"/>
                    <a:pt x="154512" y="2275258"/>
                  </a:cubicBezTo>
                  <a:cubicBezTo>
                    <a:pt x="153899" y="2276484"/>
                    <a:pt x="153654" y="2277711"/>
                    <a:pt x="153531" y="2278691"/>
                  </a:cubicBezTo>
                  <a:cubicBezTo>
                    <a:pt x="153409" y="2279672"/>
                    <a:pt x="153531" y="2280531"/>
                    <a:pt x="153777" y="2281267"/>
                  </a:cubicBezTo>
                  <a:cubicBezTo>
                    <a:pt x="154022" y="2282002"/>
                    <a:pt x="154512" y="2282493"/>
                    <a:pt x="155126" y="2282738"/>
                  </a:cubicBezTo>
                  <a:cubicBezTo>
                    <a:pt x="155739" y="2282984"/>
                    <a:pt x="156475" y="2283229"/>
                    <a:pt x="157456" y="2283106"/>
                  </a:cubicBezTo>
                  <a:cubicBezTo>
                    <a:pt x="157701" y="2283106"/>
                    <a:pt x="157946" y="2283106"/>
                    <a:pt x="158191" y="2283106"/>
                  </a:cubicBezTo>
                  <a:cubicBezTo>
                    <a:pt x="158436" y="2283106"/>
                    <a:pt x="158682" y="2283106"/>
                    <a:pt x="158927" y="2282984"/>
                  </a:cubicBezTo>
                  <a:cubicBezTo>
                    <a:pt x="159172" y="2282861"/>
                    <a:pt x="159418" y="2282861"/>
                    <a:pt x="159785" y="2282738"/>
                  </a:cubicBezTo>
                  <a:cubicBezTo>
                    <a:pt x="160031" y="2282738"/>
                    <a:pt x="160399" y="2282493"/>
                    <a:pt x="160644" y="2282370"/>
                  </a:cubicBezTo>
                  <a:cubicBezTo>
                    <a:pt x="162115" y="2281757"/>
                    <a:pt x="163710" y="2280899"/>
                    <a:pt x="165304" y="2279795"/>
                  </a:cubicBezTo>
                  <a:cubicBezTo>
                    <a:pt x="166898" y="2278691"/>
                    <a:pt x="168370" y="2277343"/>
                    <a:pt x="169841" y="2275871"/>
                  </a:cubicBezTo>
                  <a:cubicBezTo>
                    <a:pt x="171313" y="2274399"/>
                    <a:pt x="172662" y="2272805"/>
                    <a:pt x="173765" y="2271211"/>
                  </a:cubicBezTo>
                  <a:cubicBezTo>
                    <a:pt x="174869" y="2269617"/>
                    <a:pt x="175850" y="2267900"/>
                    <a:pt x="176586" y="2266429"/>
                  </a:cubicBezTo>
                  <a:cubicBezTo>
                    <a:pt x="177199" y="2265202"/>
                    <a:pt x="177444" y="2263976"/>
                    <a:pt x="177567" y="2262995"/>
                  </a:cubicBezTo>
                  <a:cubicBezTo>
                    <a:pt x="177689" y="2262014"/>
                    <a:pt x="177567" y="2261156"/>
                    <a:pt x="177321" y="2260420"/>
                  </a:cubicBezTo>
                  <a:cubicBezTo>
                    <a:pt x="177076" y="2259807"/>
                    <a:pt x="176586" y="2259194"/>
                    <a:pt x="175973" y="2258948"/>
                  </a:cubicBezTo>
                  <a:cubicBezTo>
                    <a:pt x="175359" y="2258580"/>
                    <a:pt x="174501" y="2258458"/>
                    <a:pt x="173643" y="2258580"/>
                  </a:cubicBezTo>
                  <a:moveTo>
                    <a:pt x="3451760" y="2024481"/>
                  </a:moveTo>
                  <a:cubicBezTo>
                    <a:pt x="3449675" y="2024604"/>
                    <a:pt x="3447590" y="2025095"/>
                    <a:pt x="3445383" y="2025831"/>
                  </a:cubicBezTo>
                  <a:cubicBezTo>
                    <a:pt x="3443176" y="2026566"/>
                    <a:pt x="3441091" y="2027547"/>
                    <a:pt x="3439007" y="2028651"/>
                  </a:cubicBezTo>
                  <a:cubicBezTo>
                    <a:pt x="3436922" y="2029877"/>
                    <a:pt x="3434960" y="2031226"/>
                    <a:pt x="3433120" y="2032821"/>
                  </a:cubicBezTo>
                  <a:cubicBezTo>
                    <a:pt x="3431281" y="2034414"/>
                    <a:pt x="3429564" y="2036131"/>
                    <a:pt x="3428092" y="2038093"/>
                  </a:cubicBezTo>
                  <a:cubicBezTo>
                    <a:pt x="3426253" y="2040546"/>
                    <a:pt x="3425027" y="2042999"/>
                    <a:pt x="3424291" y="2045329"/>
                  </a:cubicBezTo>
                  <a:cubicBezTo>
                    <a:pt x="3423555" y="2047659"/>
                    <a:pt x="3423310" y="2049866"/>
                    <a:pt x="3423555" y="2051951"/>
                  </a:cubicBezTo>
                  <a:cubicBezTo>
                    <a:pt x="3423800" y="2053913"/>
                    <a:pt x="3424659" y="2055752"/>
                    <a:pt x="3426008" y="2057224"/>
                  </a:cubicBezTo>
                  <a:cubicBezTo>
                    <a:pt x="3427357" y="2058695"/>
                    <a:pt x="3429196" y="2059799"/>
                    <a:pt x="3431526" y="2060412"/>
                  </a:cubicBezTo>
                  <a:cubicBezTo>
                    <a:pt x="3432017" y="2060534"/>
                    <a:pt x="3432507" y="2060657"/>
                    <a:pt x="3432998" y="2060780"/>
                  </a:cubicBezTo>
                  <a:cubicBezTo>
                    <a:pt x="3433488" y="2060780"/>
                    <a:pt x="3433979" y="2060902"/>
                    <a:pt x="3434592" y="2060902"/>
                  </a:cubicBezTo>
                  <a:cubicBezTo>
                    <a:pt x="3435082" y="2060902"/>
                    <a:pt x="3435695" y="2060902"/>
                    <a:pt x="3436186" y="2060902"/>
                  </a:cubicBezTo>
                  <a:cubicBezTo>
                    <a:pt x="3436677" y="2060902"/>
                    <a:pt x="3437290" y="2060902"/>
                    <a:pt x="3437780" y="2060902"/>
                  </a:cubicBezTo>
                  <a:cubicBezTo>
                    <a:pt x="3439865" y="2060780"/>
                    <a:pt x="3442072" y="2060289"/>
                    <a:pt x="3444157" y="2059554"/>
                  </a:cubicBezTo>
                  <a:cubicBezTo>
                    <a:pt x="3446242" y="2058818"/>
                    <a:pt x="3448449" y="2057837"/>
                    <a:pt x="3450533" y="2056733"/>
                  </a:cubicBezTo>
                  <a:cubicBezTo>
                    <a:pt x="3452618" y="2055507"/>
                    <a:pt x="3454580" y="2054158"/>
                    <a:pt x="3456420" y="2052564"/>
                  </a:cubicBezTo>
                  <a:cubicBezTo>
                    <a:pt x="3458259" y="2050969"/>
                    <a:pt x="3459976" y="2049130"/>
                    <a:pt x="3461448" y="2047168"/>
                  </a:cubicBezTo>
                  <a:cubicBezTo>
                    <a:pt x="3463287" y="2044716"/>
                    <a:pt x="3464636" y="2042263"/>
                    <a:pt x="3465372" y="2039933"/>
                  </a:cubicBezTo>
                  <a:cubicBezTo>
                    <a:pt x="3466107" y="2037603"/>
                    <a:pt x="3466353" y="2035396"/>
                    <a:pt x="3465985" y="2033311"/>
                  </a:cubicBezTo>
                  <a:cubicBezTo>
                    <a:pt x="3465617" y="2031349"/>
                    <a:pt x="3464881" y="2029509"/>
                    <a:pt x="3463532" y="2028161"/>
                  </a:cubicBezTo>
                  <a:cubicBezTo>
                    <a:pt x="3462183" y="2026689"/>
                    <a:pt x="3460344" y="2025708"/>
                    <a:pt x="3458014" y="2025095"/>
                  </a:cubicBezTo>
                  <a:cubicBezTo>
                    <a:pt x="3457523" y="2024972"/>
                    <a:pt x="3457033" y="2024849"/>
                    <a:pt x="3456542" y="2024727"/>
                  </a:cubicBezTo>
                  <a:cubicBezTo>
                    <a:pt x="3456052" y="2024727"/>
                    <a:pt x="3455561" y="2024604"/>
                    <a:pt x="3454948" y="2024481"/>
                  </a:cubicBezTo>
                  <a:cubicBezTo>
                    <a:pt x="3454458" y="2024481"/>
                    <a:pt x="3453845" y="2024481"/>
                    <a:pt x="3453354" y="2024481"/>
                  </a:cubicBezTo>
                  <a:cubicBezTo>
                    <a:pt x="3452863" y="2024481"/>
                    <a:pt x="3452250" y="2024481"/>
                    <a:pt x="3451637" y="2024481"/>
                  </a:cubicBezTo>
                  <a:moveTo>
                    <a:pt x="154390" y="2304444"/>
                  </a:moveTo>
                  <a:cubicBezTo>
                    <a:pt x="154390" y="2304444"/>
                    <a:pt x="153899" y="2304444"/>
                    <a:pt x="153654" y="2304444"/>
                  </a:cubicBezTo>
                  <a:cubicBezTo>
                    <a:pt x="153409" y="2304444"/>
                    <a:pt x="153164" y="2304444"/>
                    <a:pt x="152796" y="2304689"/>
                  </a:cubicBezTo>
                  <a:cubicBezTo>
                    <a:pt x="152550" y="2304689"/>
                    <a:pt x="152182" y="2304812"/>
                    <a:pt x="151937" y="2304934"/>
                  </a:cubicBezTo>
                  <a:cubicBezTo>
                    <a:pt x="151569" y="2304934"/>
                    <a:pt x="151324" y="2305179"/>
                    <a:pt x="150956" y="2305302"/>
                  </a:cubicBezTo>
                  <a:cubicBezTo>
                    <a:pt x="149362" y="2305915"/>
                    <a:pt x="147768" y="2306896"/>
                    <a:pt x="146296" y="2308122"/>
                  </a:cubicBezTo>
                  <a:cubicBezTo>
                    <a:pt x="144702" y="2309226"/>
                    <a:pt x="143231" y="2310697"/>
                    <a:pt x="141759" y="2312169"/>
                  </a:cubicBezTo>
                  <a:cubicBezTo>
                    <a:pt x="140287" y="2313641"/>
                    <a:pt x="139061" y="2315235"/>
                    <a:pt x="137835" y="2316829"/>
                  </a:cubicBezTo>
                  <a:cubicBezTo>
                    <a:pt x="136731" y="2318423"/>
                    <a:pt x="135750" y="2320140"/>
                    <a:pt x="135137" y="2321612"/>
                  </a:cubicBezTo>
                  <a:cubicBezTo>
                    <a:pt x="134647" y="2322838"/>
                    <a:pt x="134279" y="2323942"/>
                    <a:pt x="134156" y="2324922"/>
                  </a:cubicBezTo>
                  <a:cubicBezTo>
                    <a:pt x="134156" y="2325904"/>
                    <a:pt x="134156" y="2326762"/>
                    <a:pt x="134401" y="2327375"/>
                  </a:cubicBezTo>
                  <a:cubicBezTo>
                    <a:pt x="134647" y="2327988"/>
                    <a:pt x="135137" y="2328479"/>
                    <a:pt x="135750" y="2328847"/>
                  </a:cubicBezTo>
                  <a:cubicBezTo>
                    <a:pt x="136363" y="2329215"/>
                    <a:pt x="137099" y="2329337"/>
                    <a:pt x="138080" y="2329215"/>
                  </a:cubicBezTo>
                  <a:cubicBezTo>
                    <a:pt x="138325" y="2329215"/>
                    <a:pt x="138571" y="2329215"/>
                    <a:pt x="138816" y="2329215"/>
                  </a:cubicBezTo>
                  <a:cubicBezTo>
                    <a:pt x="139061" y="2329215"/>
                    <a:pt x="139429" y="2329215"/>
                    <a:pt x="139674" y="2328969"/>
                  </a:cubicBezTo>
                  <a:cubicBezTo>
                    <a:pt x="139920" y="2328969"/>
                    <a:pt x="140287" y="2328847"/>
                    <a:pt x="140533" y="2328724"/>
                  </a:cubicBezTo>
                  <a:cubicBezTo>
                    <a:pt x="140901" y="2328724"/>
                    <a:pt x="141146" y="2328479"/>
                    <a:pt x="141514" y="2328356"/>
                  </a:cubicBezTo>
                  <a:cubicBezTo>
                    <a:pt x="143108" y="2327743"/>
                    <a:pt x="144702" y="2326762"/>
                    <a:pt x="146296" y="2325536"/>
                  </a:cubicBezTo>
                  <a:cubicBezTo>
                    <a:pt x="147890" y="2324432"/>
                    <a:pt x="149485" y="2322960"/>
                    <a:pt x="150834" y="2321489"/>
                  </a:cubicBezTo>
                  <a:cubicBezTo>
                    <a:pt x="152305" y="2320017"/>
                    <a:pt x="153654" y="2318423"/>
                    <a:pt x="154758" y="2316829"/>
                  </a:cubicBezTo>
                  <a:cubicBezTo>
                    <a:pt x="155861" y="2315235"/>
                    <a:pt x="156842" y="2313518"/>
                    <a:pt x="157456" y="2311924"/>
                  </a:cubicBezTo>
                  <a:cubicBezTo>
                    <a:pt x="157946" y="2310697"/>
                    <a:pt x="158191" y="2309594"/>
                    <a:pt x="158314" y="2308613"/>
                  </a:cubicBezTo>
                  <a:cubicBezTo>
                    <a:pt x="158314" y="2307632"/>
                    <a:pt x="158314" y="2306774"/>
                    <a:pt x="158069" y="2306160"/>
                  </a:cubicBezTo>
                  <a:cubicBezTo>
                    <a:pt x="157824" y="2305547"/>
                    <a:pt x="157333" y="2305057"/>
                    <a:pt x="156720" y="2304689"/>
                  </a:cubicBezTo>
                  <a:cubicBezTo>
                    <a:pt x="156107" y="2304444"/>
                    <a:pt x="155371" y="2304321"/>
                    <a:pt x="154390" y="2304321"/>
                  </a:cubicBezTo>
                  <a:moveTo>
                    <a:pt x="3397190" y="2095361"/>
                  </a:moveTo>
                  <a:cubicBezTo>
                    <a:pt x="3395228" y="2095484"/>
                    <a:pt x="3393021" y="2095974"/>
                    <a:pt x="3390936" y="2096587"/>
                  </a:cubicBezTo>
                  <a:cubicBezTo>
                    <a:pt x="3388851" y="2097323"/>
                    <a:pt x="3386767" y="2098182"/>
                    <a:pt x="3384682" y="2099285"/>
                  </a:cubicBezTo>
                  <a:cubicBezTo>
                    <a:pt x="3382597" y="2100389"/>
                    <a:pt x="3380635" y="2101738"/>
                    <a:pt x="3378796" y="2103332"/>
                  </a:cubicBezTo>
                  <a:cubicBezTo>
                    <a:pt x="3376956" y="2104926"/>
                    <a:pt x="3375239" y="2106643"/>
                    <a:pt x="3373768" y="2108482"/>
                  </a:cubicBezTo>
                  <a:cubicBezTo>
                    <a:pt x="3371806" y="2110935"/>
                    <a:pt x="3370457" y="2113388"/>
                    <a:pt x="3369599" y="2115718"/>
                  </a:cubicBezTo>
                  <a:cubicBezTo>
                    <a:pt x="3368740" y="2118047"/>
                    <a:pt x="3368495" y="2120377"/>
                    <a:pt x="3368617" y="2122462"/>
                  </a:cubicBezTo>
                  <a:cubicBezTo>
                    <a:pt x="3368863" y="2124547"/>
                    <a:pt x="3369599" y="2126386"/>
                    <a:pt x="3370825" y="2127858"/>
                  </a:cubicBezTo>
                  <a:cubicBezTo>
                    <a:pt x="3372051" y="2129330"/>
                    <a:pt x="3373768" y="2130556"/>
                    <a:pt x="3375975" y="2131292"/>
                  </a:cubicBezTo>
                  <a:cubicBezTo>
                    <a:pt x="3376466" y="2131414"/>
                    <a:pt x="3377079" y="2131659"/>
                    <a:pt x="3377569" y="2131659"/>
                  </a:cubicBezTo>
                  <a:cubicBezTo>
                    <a:pt x="3378060" y="2131659"/>
                    <a:pt x="3378673" y="2131905"/>
                    <a:pt x="3379286" y="2131905"/>
                  </a:cubicBezTo>
                  <a:cubicBezTo>
                    <a:pt x="3379899" y="2131905"/>
                    <a:pt x="3380390" y="2131905"/>
                    <a:pt x="3381003" y="2131905"/>
                  </a:cubicBezTo>
                  <a:cubicBezTo>
                    <a:pt x="3381616" y="2131905"/>
                    <a:pt x="3382229" y="2131905"/>
                    <a:pt x="3382842" y="2131905"/>
                  </a:cubicBezTo>
                  <a:cubicBezTo>
                    <a:pt x="3384804" y="2131782"/>
                    <a:pt x="3387012" y="2131292"/>
                    <a:pt x="3389097" y="2130678"/>
                  </a:cubicBezTo>
                  <a:cubicBezTo>
                    <a:pt x="3391181" y="2129943"/>
                    <a:pt x="3393266" y="2129084"/>
                    <a:pt x="3395350" y="2127980"/>
                  </a:cubicBezTo>
                  <a:cubicBezTo>
                    <a:pt x="3397435" y="2126877"/>
                    <a:pt x="3399397" y="2125528"/>
                    <a:pt x="3401237" y="2123934"/>
                  </a:cubicBezTo>
                  <a:cubicBezTo>
                    <a:pt x="3403076" y="2122340"/>
                    <a:pt x="3404793" y="2120623"/>
                    <a:pt x="3406264" y="2118783"/>
                  </a:cubicBezTo>
                  <a:cubicBezTo>
                    <a:pt x="3408227" y="2116331"/>
                    <a:pt x="3409575" y="2113878"/>
                    <a:pt x="3410434" y="2111548"/>
                  </a:cubicBezTo>
                  <a:cubicBezTo>
                    <a:pt x="3411292" y="2109218"/>
                    <a:pt x="3411660" y="2106888"/>
                    <a:pt x="3411415" y="2104804"/>
                  </a:cubicBezTo>
                  <a:cubicBezTo>
                    <a:pt x="3411170" y="2102719"/>
                    <a:pt x="3410557" y="2100880"/>
                    <a:pt x="3409330" y="2099408"/>
                  </a:cubicBezTo>
                  <a:cubicBezTo>
                    <a:pt x="3408104" y="2097937"/>
                    <a:pt x="3406387" y="2096710"/>
                    <a:pt x="3404180" y="2095974"/>
                  </a:cubicBezTo>
                  <a:cubicBezTo>
                    <a:pt x="3403689" y="2095852"/>
                    <a:pt x="3403076" y="2095729"/>
                    <a:pt x="3402586" y="2095606"/>
                  </a:cubicBezTo>
                  <a:cubicBezTo>
                    <a:pt x="3401972" y="2095606"/>
                    <a:pt x="3401482" y="2095361"/>
                    <a:pt x="3400869" y="2095361"/>
                  </a:cubicBezTo>
                  <a:cubicBezTo>
                    <a:pt x="3400256" y="2095361"/>
                    <a:pt x="3399765" y="2095361"/>
                    <a:pt x="3399152" y="2095361"/>
                  </a:cubicBezTo>
                  <a:cubicBezTo>
                    <a:pt x="3398539" y="2095361"/>
                    <a:pt x="3397926" y="2095361"/>
                    <a:pt x="3397312" y="2095361"/>
                  </a:cubicBezTo>
                  <a:moveTo>
                    <a:pt x="136363" y="2350184"/>
                  </a:moveTo>
                  <a:cubicBezTo>
                    <a:pt x="136363" y="2350184"/>
                    <a:pt x="135750" y="2350184"/>
                    <a:pt x="135505" y="2350184"/>
                  </a:cubicBezTo>
                  <a:cubicBezTo>
                    <a:pt x="135260" y="2350184"/>
                    <a:pt x="134892" y="2350307"/>
                    <a:pt x="134524" y="2350430"/>
                  </a:cubicBezTo>
                  <a:cubicBezTo>
                    <a:pt x="134156" y="2350430"/>
                    <a:pt x="133911" y="2350675"/>
                    <a:pt x="133543" y="2350797"/>
                  </a:cubicBezTo>
                  <a:cubicBezTo>
                    <a:pt x="133175" y="2350920"/>
                    <a:pt x="132807" y="2351043"/>
                    <a:pt x="132439" y="2351288"/>
                  </a:cubicBezTo>
                  <a:cubicBezTo>
                    <a:pt x="130845" y="2352024"/>
                    <a:pt x="129251" y="2353005"/>
                    <a:pt x="127657" y="2354231"/>
                  </a:cubicBezTo>
                  <a:cubicBezTo>
                    <a:pt x="126062" y="2355457"/>
                    <a:pt x="124591" y="2356806"/>
                    <a:pt x="123119" y="2358278"/>
                  </a:cubicBezTo>
                  <a:cubicBezTo>
                    <a:pt x="121648" y="2359749"/>
                    <a:pt x="120422" y="2361343"/>
                    <a:pt x="119318" y="2363060"/>
                  </a:cubicBezTo>
                  <a:cubicBezTo>
                    <a:pt x="118214" y="2364777"/>
                    <a:pt x="117356" y="2366371"/>
                    <a:pt x="116743" y="2367965"/>
                  </a:cubicBezTo>
                  <a:cubicBezTo>
                    <a:pt x="116252" y="2369192"/>
                    <a:pt x="116007" y="2370295"/>
                    <a:pt x="115884" y="2371154"/>
                  </a:cubicBezTo>
                  <a:cubicBezTo>
                    <a:pt x="115884" y="2372135"/>
                    <a:pt x="115884" y="2372870"/>
                    <a:pt x="116252" y="2373484"/>
                  </a:cubicBezTo>
                  <a:cubicBezTo>
                    <a:pt x="116620" y="2374097"/>
                    <a:pt x="116988" y="2374587"/>
                    <a:pt x="117601" y="2374955"/>
                  </a:cubicBezTo>
                  <a:cubicBezTo>
                    <a:pt x="118214" y="2375200"/>
                    <a:pt x="118950" y="2375446"/>
                    <a:pt x="119931" y="2375323"/>
                  </a:cubicBezTo>
                  <a:cubicBezTo>
                    <a:pt x="120176" y="2375323"/>
                    <a:pt x="120422" y="2375323"/>
                    <a:pt x="120790" y="2375323"/>
                  </a:cubicBezTo>
                  <a:cubicBezTo>
                    <a:pt x="121035" y="2375323"/>
                    <a:pt x="121403" y="2375200"/>
                    <a:pt x="121648" y="2375078"/>
                  </a:cubicBezTo>
                  <a:cubicBezTo>
                    <a:pt x="122016" y="2375078"/>
                    <a:pt x="122261" y="2374833"/>
                    <a:pt x="122629" y="2374710"/>
                  </a:cubicBezTo>
                  <a:cubicBezTo>
                    <a:pt x="122997" y="2374587"/>
                    <a:pt x="123365" y="2374465"/>
                    <a:pt x="123733" y="2374220"/>
                  </a:cubicBezTo>
                  <a:cubicBezTo>
                    <a:pt x="125327" y="2373484"/>
                    <a:pt x="126921" y="2372503"/>
                    <a:pt x="128515" y="2371276"/>
                  </a:cubicBezTo>
                  <a:cubicBezTo>
                    <a:pt x="130109" y="2370050"/>
                    <a:pt x="131703" y="2368701"/>
                    <a:pt x="133052" y="2367107"/>
                  </a:cubicBezTo>
                  <a:cubicBezTo>
                    <a:pt x="134524" y="2365635"/>
                    <a:pt x="135750" y="2363919"/>
                    <a:pt x="136854" y="2362325"/>
                  </a:cubicBezTo>
                  <a:cubicBezTo>
                    <a:pt x="137957" y="2360730"/>
                    <a:pt x="138816" y="2359013"/>
                    <a:pt x="139429" y="2357419"/>
                  </a:cubicBezTo>
                  <a:cubicBezTo>
                    <a:pt x="139920" y="2356193"/>
                    <a:pt x="140165" y="2355089"/>
                    <a:pt x="140165" y="2354231"/>
                  </a:cubicBezTo>
                  <a:cubicBezTo>
                    <a:pt x="140165" y="2353250"/>
                    <a:pt x="140165" y="2352514"/>
                    <a:pt x="139797" y="2351901"/>
                  </a:cubicBezTo>
                  <a:cubicBezTo>
                    <a:pt x="139552" y="2351288"/>
                    <a:pt x="139061" y="2350797"/>
                    <a:pt x="138448" y="2350552"/>
                  </a:cubicBezTo>
                  <a:cubicBezTo>
                    <a:pt x="137835" y="2350307"/>
                    <a:pt x="137099" y="2350184"/>
                    <a:pt x="136118" y="2350184"/>
                  </a:cubicBezTo>
                  <a:moveTo>
                    <a:pt x="3340290" y="2165995"/>
                  </a:moveTo>
                  <a:cubicBezTo>
                    <a:pt x="3338328" y="2166118"/>
                    <a:pt x="3336366" y="2166486"/>
                    <a:pt x="3334281" y="2167222"/>
                  </a:cubicBezTo>
                  <a:cubicBezTo>
                    <a:pt x="3332197" y="2167835"/>
                    <a:pt x="3330234" y="2168693"/>
                    <a:pt x="3328150" y="2169797"/>
                  </a:cubicBezTo>
                  <a:cubicBezTo>
                    <a:pt x="3326188" y="2170901"/>
                    <a:pt x="3324226" y="2172127"/>
                    <a:pt x="3322386" y="2173721"/>
                  </a:cubicBezTo>
                  <a:cubicBezTo>
                    <a:pt x="3320547" y="2175193"/>
                    <a:pt x="3318830" y="2176910"/>
                    <a:pt x="3317359" y="2178749"/>
                  </a:cubicBezTo>
                  <a:cubicBezTo>
                    <a:pt x="3315396" y="2181201"/>
                    <a:pt x="3313925" y="2183654"/>
                    <a:pt x="3312944" y="2185984"/>
                  </a:cubicBezTo>
                  <a:cubicBezTo>
                    <a:pt x="3311963" y="2188437"/>
                    <a:pt x="3311595" y="2190644"/>
                    <a:pt x="3311718" y="2192851"/>
                  </a:cubicBezTo>
                  <a:cubicBezTo>
                    <a:pt x="3311840" y="2195058"/>
                    <a:pt x="3312453" y="2196898"/>
                    <a:pt x="3313557" y="2198492"/>
                  </a:cubicBezTo>
                  <a:cubicBezTo>
                    <a:pt x="3314661" y="2200086"/>
                    <a:pt x="3316255" y="2201435"/>
                    <a:pt x="3318462" y="2202171"/>
                  </a:cubicBezTo>
                  <a:cubicBezTo>
                    <a:pt x="3318953" y="2202416"/>
                    <a:pt x="3319566" y="2202539"/>
                    <a:pt x="3320179" y="2202661"/>
                  </a:cubicBezTo>
                  <a:cubicBezTo>
                    <a:pt x="3320792" y="2202784"/>
                    <a:pt x="3321405" y="2202907"/>
                    <a:pt x="3322018" y="2203029"/>
                  </a:cubicBezTo>
                  <a:cubicBezTo>
                    <a:pt x="3322631" y="2203029"/>
                    <a:pt x="3323245" y="2203152"/>
                    <a:pt x="3323858" y="2203152"/>
                  </a:cubicBezTo>
                  <a:cubicBezTo>
                    <a:pt x="3324471" y="2203152"/>
                    <a:pt x="3325084" y="2203152"/>
                    <a:pt x="3325820" y="2203152"/>
                  </a:cubicBezTo>
                  <a:cubicBezTo>
                    <a:pt x="3327782" y="2203029"/>
                    <a:pt x="3329867" y="2202661"/>
                    <a:pt x="3331829" y="2202048"/>
                  </a:cubicBezTo>
                  <a:cubicBezTo>
                    <a:pt x="3333791" y="2201435"/>
                    <a:pt x="3335998" y="2200577"/>
                    <a:pt x="3337960" y="2199473"/>
                  </a:cubicBezTo>
                  <a:cubicBezTo>
                    <a:pt x="3339922" y="2198370"/>
                    <a:pt x="3341884" y="2197143"/>
                    <a:pt x="3343724" y="2195672"/>
                  </a:cubicBezTo>
                  <a:cubicBezTo>
                    <a:pt x="3345563" y="2194200"/>
                    <a:pt x="3347280" y="2192483"/>
                    <a:pt x="3348751" y="2190766"/>
                  </a:cubicBezTo>
                  <a:cubicBezTo>
                    <a:pt x="3350714" y="2188314"/>
                    <a:pt x="3352185" y="2185861"/>
                    <a:pt x="3353166" y="2183409"/>
                  </a:cubicBezTo>
                  <a:cubicBezTo>
                    <a:pt x="3354147" y="2180956"/>
                    <a:pt x="3354515" y="2178626"/>
                    <a:pt x="3354392" y="2176542"/>
                  </a:cubicBezTo>
                  <a:cubicBezTo>
                    <a:pt x="3354392" y="2174457"/>
                    <a:pt x="3353657" y="2172495"/>
                    <a:pt x="3352430" y="2170901"/>
                  </a:cubicBezTo>
                  <a:cubicBezTo>
                    <a:pt x="3351327" y="2169306"/>
                    <a:pt x="3349610" y="2168080"/>
                    <a:pt x="3347403" y="2167222"/>
                  </a:cubicBezTo>
                  <a:cubicBezTo>
                    <a:pt x="3346912" y="2166977"/>
                    <a:pt x="3346299" y="2166854"/>
                    <a:pt x="3345686" y="2166731"/>
                  </a:cubicBezTo>
                  <a:cubicBezTo>
                    <a:pt x="3345073" y="2166608"/>
                    <a:pt x="3344582" y="2166486"/>
                    <a:pt x="3343969" y="2166363"/>
                  </a:cubicBezTo>
                  <a:cubicBezTo>
                    <a:pt x="3343356" y="2166363"/>
                    <a:pt x="3342743" y="2166363"/>
                    <a:pt x="3342129" y="2166241"/>
                  </a:cubicBezTo>
                  <a:cubicBezTo>
                    <a:pt x="3341516" y="2166118"/>
                    <a:pt x="3340903" y="2166241"/>
                    <a:pt x="3340167" y="2166241"/>
                  </a:cubicBezTo>
                  <a:moveTo>
                    <a:pt x="119441" y="2395680"/>
                  </a:moveTo>
                  <a:cubicBezTo>
                    <a:pt x="119441" y="2395680"/>
                    <a:pt x="118827" y="2395680"/>
                    <a:pt x="118582" y="2395802"/>
                  </a:cubicBezTo>
                  <a:cubicBezTo>
                    <a:pt x="118214" y="2395802"/>
                    <a:pt x="117969" y="2395925"/>
                    <a:pt x="117601" y="2396047"/>
                  </a:cubicBezTo>
                  <a:cubicBezTo>
                    <a:pt x="117233" y="2396047"/>
                    <a:pt x="116865" y="2396293"/>
                    <a:pt x="116497" y="2396415"/>
                  </a:cubicBezTo>
                  <a:cubicBezTo>
                    <a:pt x="116130" y="2396538"/>
                    <a:pt x="115762" y="2396783"/>
                    <a:pt x="115394" y="2396906"/>
                  </a:cubicBezTo>
                  <a:cubicBezTo>
                    <a:pt x="113800" y="2397642"/>
                    <a:pt x="112083" y="2398745"/>
                    <a:pt x="110489" y="2399972"/>
                  </a:cubicBezTo>
                  <a:cubicBezTo>
                    <a:pt x="108894" y="2401198"/>
                    <a:pt x="107300" y="2402669"/>
                    <a:pt x="105951" y="2404141"/>
                  </a:cubicBezTo>
                  <a:cubicBezTo>
                    <a:pt x="104480" y="2405735"/>
                    <a:pt x="103253" y="2407329"/>
                    <a:pt x="102150" y="2408923"/>
                  </a:cubicBezTo>
                  <a:cubicBezTo>
                    <a:pt x="101046" y="2410518"/>
                    <a:pt x="100188" y="2412235"/>
                    <a:pt x="99697" y="2413828"/>
                  </a:cubicBezTo>
                  <a:cubicBezTo>
                    <a:pt x="99329" y="2415055"/>
                    <a:pt x="99084" y="2416036"/>
                    <a:pt x="98962" y="2417017"/>
                  </a:cubicBezTo>
                  <a:cubicBezTo>
                    <a:pt x="98962" y="2417875"/>
                    <a:pt x="98962" y="2418734"/>
                    <a:pt x="99329" y="2419347"/>
                  </a:cubicBezTo>
                  <a:cubicBezTo>
                    <a:pt x="99575" y="2419960"/>
                    <a:pt x="100065" y="2420451"/>
                    <a:pt x="100678" y="2420696"/>
                  </a:cubicBezTo>
                  <a:cubicBezTo>
                    <a:pt x="101292" y="2420941"/>
                    <a:pt x="102027" y="2421064"/>
                    <a:pt x="102886" y="2421064"/>
                  </a:cubicBezTo>
                  <a:cubicBezTo>
                    <a:pt x="103131" y="2421064"/>
                    <a:pt x="103499" y="2421064"/>
                    <a:pt x="103867" y="2420941"/>
                  </a:cubicBezTo>
                  <a:cubicBezTo>
                    <a:pt x="104235" y="2420941"/>
                    <a:pt x="104480" y="2420818"/>
                    <a:pt x="104848" y="2420696"/>
                  </a:cubicBezTo>
                  <a:cubicBezTo>
                    <a:pt x="105216" y="2420573"/>
                    <a:pt x="105583" y="2420451"/>
                    <a:pt x="105951" y="2420328"/>
                  </a:cubicBezTo>
                  <a:cubicBezTo>
                    <a:pt x="106319" y="2420205"/>
                    <a:pt x="106687" y="2419960"/>
                    <a:pt x="107178" y="2419838"/>
                  </a:cubicBezTo>
                  <a:cubicBezTo>
                    <a:pt x="108772" y="2419102"/>
                    <a:pt x="110366" y="2417998"/>
                    <a:pt x="111960" y="2416772"/>
                  </a:cubicBezTo>
                  <a:cubicBezTo>
                    <a:pt x="113554" y="2415545"/>
                    <a:pt x="115148" y="2414074"/>
                    <a:pt x="116497" y="2412602"/>
                  </a:cubicBezTo>
                  <a:cubicBezTo>
                    <a:pt x="117969" y="2411131"/>
                    <a:pt x="119195" y="2409414"/>
                    <a:pt x="120299" y="2407820"/>
                  </a:cubicBezTo>
                  <a:cubicBezTo>
                    <a:pt x="121403" y="2406226"/>
                    <a:pt x="122261" y="2404509"/>
                    <a:pt x="122752" y="2402915"/>
                  </a:cubicBezTo>
                  <a:cubicBezTo>
                    <a:pt x="123119" y="2401688"/>
                    <a:pt x="123365" y="2400707"/>
                    <a:pt x="123487" y="2399726"/>
                  </a:cubicBezTo>
                  <a:cubicBezTo>
                    <a:pt x="123487" y="2398868"/>
                    <a:pt x="123487" y="2398010"/>
                    <a:pt x="123119" y="2397396"/>
                  </a:cubicBezTo>
                  <a:cubicBezTo>
                    <a:pt x="122874" y="2396783"/>
                    <a:pt x="122384" y="2396293"/>
                    <a:pt x="121771" y="2396047"/>
                  </a:cubicBezTo>
                  <a:cubicBezTo>
                    <a:pt x="121157" y="2395802"/>
                    <a:pt x="120422" y="2395680"/>
                    <a:pt x="119563" y="2395680"/>
                  </a:cubicBezTo>
                  <a:moveTo>
                    <a:pt x="3281060" y="2236262"/>
                  </a:moveTo>
                  <a:cubicBezTo>
                    <a:pt x="3279221" y="2236262"/>
                    <a:pt x="3277259" y="2236752"/>
                    <a:pt x="3275174" y="2237366"/>
                  </a:cubicBezTo>
                  <a:cubicBezTo>
                    <a:pt x="3273212" y="2237979"/>
                    <a:pt x="3271250" y="2238837"/>
                    <a:pt x="3269288" y="2239818"/>
                  </a:cubicBezTo>
                  <a:cubicBezTo>
                    <a:pt x="3267326" y="2240799"/>
                    <a:pt x="3265486" y="2242026"/>
                    <a:pt x="3263647" y="2243497"/>
                  </a:cubicBezTo>
                  <a:cubicBezTo>
                    <a:pt x="3261808" y="2244969"/>
                    <a:pt x="3260213" y="2246563"/>
                    <a:pt x="3258619" y="2248279"/>
                  </a:cubicBezTo>
                  <a:cubicBezTo>
                    <a:pt x="3256535" y="2250609"/>
                    <a:pt x="3255063" y="2253185"/>
                    <a:pt x="3253959" y="2255514"/>
                  </a:cubicBezTo>
                  <a:cubicBezTo>
                    <a:pt x="3252978" y="2257967"/>
                    <a:pt x="3252365" y="2260297"/>
                    <a:pt x="3252365" y="2262504"/>
                  </a:cubicBezTo>
                  <a:cubicBezTo>
                    <a:pt x="3252365" y="2264712"/>
                    <a:pt x="3252856" y="2266674"/>
                    <a:pt x="3253959" y="2268391"/>
                  </a:cubicBezTo>
                  <a:cubicBezTo>
                    <a:pt x="3255063" y="2270107"/>
                    <a:pt x="3256535" y="2271456"/>
                    <a:pt x="3258619" y="2272315"/>
                  </a:cubicBezTo>
                  <a:cubicBezTo>
                    <a:pt x="3259232" y="2272560"/>
                    <a:pt x="3259723" y="2272805"/>
                    <a:pt x="3260336" y="2272928"/>
                  </a:cubicBezTo>
                  <a:cubicBezTo>
                    <a:pt x="3260949" y="2273051"/>
                    <a:pt x="3261562" y="2273296"/>
                    <a:pt x="3262175" y="2273419"/>
                  </a:cubicBezTo>
                  <a:cubicBezTo>
                    <a:pt x="3262788" y="2273419"/>
                    <a:pt x="3263524" y="2273541"/>
                    <a:pt x="3264138" y="2273664"/>
                  </a:cubicBezTo>
                  <a:cubicBezTo>
                    <a:pt x="3264873" y="2273664"/>
                    <a:pt x="3265486" y="2273664"/>
                    <a:pt x="3266222" y="2273664"/>
                  </a:cubicBezTo>
                  <a:cubicBezTo>
                    <a:pt x="3268062" y="2273664"/>
                    <a:pt x="3270024" y="2273173"/>
                    <a:pt x="3271986" y="2272560"/>
                  </a:cubicBezTo>
                  <a:cubicBezTo>
                    <a:pt x="3273948" y="2271947"/>
                    <a:pt x="3275910" y="2271089"/>
                    <a:pt x="3277872" y="2270107"/>
                  </a:cubicBezTo>
                  <a:cubicBezTo>
                    <a:pt x="3279834" y="2269126"/>
                    <a:pt x="3281796" y="2267900"/>
                    <a:pt x="3283513" y="2266429"/>
                  </a:cubicBezTo>
                  <a:cubicBezTo>
                    <a:pt x="3285353" y="2264957"/>
                    <a:pt x="3287069" y="2263363"/>
                    <a:pt x="3288541" y="2261646"/>
                  </a:cubicBezTo>
                  <a:cubicBezTo>
                    <a:pt x="3290625" y="2259194"/>
                    <a:pt x="3292220" y="2256741"/>
                    <a:pt x="3293201" y="2254288"/>
                  </a:cubicBezTo>
                  <a:cubicBezTo>
                    <a:pt x="3294181" y="2251836"/>
                    <a:pt x="3294795" y="2249506"/>
                    <a:pt x="3294672" y="2247299"/>
                  </a:cubicBezTo>
                  <a:cubicBezTo>
                    <a:pt x="3294550" y="2245091"/>
                    <a:pt x="3294181" y="2243129"/>
                    <a:pt x="3293078" y="2241412"/>
                  </a:cubicBezTo>
                  <a:cubicBezTo>
                    <a:pt x="3291974" y="2239696"/>
                    <a:pt x="3290503" y="2238346"/>
                    <a:pt x="3288418" y="2237488"/>
                  </a:cubicBezTo>
                  <a:cubicBezTo>
                    <a:pt x="3287805" y="2237243"/>
                    <a:pt x="3287314" y="2236998"/>
                    <a:pt x="3286701" y="2236875"/>
                  </a:cubicBezTo>
                  <a:cubicBezTo>
                    <a:pt x="3286088" y="2236752"/>
                    <a:pt x="3285475" y="2236630"/>
                    <a:pt x="3284862" y="2236507"/>
                  </a:cubicBezTo>
                  <a:cubicBezTo>
                    <a:pt x="3284249" y="2236507"/>
                    <a:pt x="3283513" y="2236384"/>
                    <a:pt x="3282900" y="2236384"/>
                  </a:cubicBezTo>
                  <a:cubicBezTo>
                    <a:pt x="3282164" y="2236384"/>
                    <a:pt x="3281551" y="2236384"/>
                    <a:pt x="3280815" y="2236384"/>
                  </a:cubicBezTo>
                  <a:moveTo>
                    <a:pt x="103867" y="2441052"/>
                  </a:moveTo>
                  <a:cubicBezTo>
                    <a:pt x="103867" y="2441052"/>
                    <a:pt x="103253" y="2441052"/>
                    <a:pt x="102886" y="2441175"/>
                  </a:cubicBezTo>
                  <a:cubicBezTo>
                    <a:pt x="102518" y="2441298"/>
                    <a:pt x="102150" y="2441298"/>
                    <a:pt x="101782" y="2441420"/>
                  </a:cubicBezTo>
                  <a:cubicBezTo>
                    <a:pt x="101414" y="2441420"/>
                    <a:pt x="101046" y="2441665"/>
                    <a:pt x="100556" y="2441788"/>
                  </a:cubicBezTo>
                  <a:cubicBezTo>
                    <a:pt x="100188" y="2441911"/>
                    <a:pt x="99697" y="2442156"/>
                    <a:pt x="99329" y="2442401"/>
                  </a:cubicBezTo>
                  <a:cubicBezTo>
                    <a:pt x="97735" y="2443260"/>
                    <a:pt x="96018" y="2444363"/>
                    <a:pt x="94424" y="2445589"/>
                  </a:cubicBezTo>
                  <a:cubicBezTo>
                    <a:pt x="92830" y="2446816"/>
                    <a:pt x="91236" y="2448287"/>
                    <a:pt x="89887" y="2449881"/>
                  </a:cubicBezTo>
                  <a:cubicBezTo>
                    <a:pt x="88538" y="2451476"/>
                    <a:pt x="87189" y="2453070"/>
                    <a:pt x="86208" y="2454786"/>
                  </a:cubicBezTo>
                  <a:cubicBezTo>
                    <a:pt x="85104" y="2456503"/>
                    <a:pt x="84369" y="2458098"/>
                    <a:pt x="83878" y="2459692"/>
                  </a:cubicBezTo>
                  <a:cubicBezTo>
                    <a:pt x="83510" y="2460796"/>
                    <a:pt x="83265" y="2461899"/>
                    <a:pt x="83265" y="2462758"/>
                  </a:cubicBezTo>
                  <a:cubicBezTo>
                    <a:pt x="83265" y="2463616"/>
                    <a:pt x="83265" y="2464352"/>
                    <a:pt x="83633" y="2464965"/>
                  </a:cubicBezTo>
                  <a:cubicBezTo>
                    <a:pt x="83878" y="2465578"/>
                    <a:pt x="84369" y="2465946"/>
                    <a:pt x="84982" y="2466314"/>
                  </a:cubicBezTo>
                  <a:cubicBezTo>
                    <a:pt x="85595" y="2466559"/>
                    <a:pt x="86331" y="2466682"/>
                    <a:pt x="87189" y="2466682"/>
                  </a:cubicBezTo>
                  <a:cubicBezTo>
                    <a:pt x="87557" y="2466682"/>
                    <a:pt x="87802" y="2466682"/>
                    <a:pt x="88170" y="2466559"/>
                  </a:cubicBezTo>
                  <a:cubicBezTo>
                    <a:pt x="88538" y="2466559"/>
                    <a:pt x="88906" y="2466436"/>
                    <a:pt x="89274" y="2466314"/>
                  </a:cubicBezTo>
                  <a:cubicBezTo>
                    <a:pt x="89642" y="2466191"/>
                    <a:pt x="90010" y="2466069"/>
                    <a:pt x="90500" y="2465946"/>
                  </a:cubicBezTo>
                  <a:cubicBezTo>
                    <a:pt x="90868" y="2465823"/>
                    <a:pt x="91358" y="2465578"/>
                    <a:pt x="91727" y="2465333"/>
                  </a:cubicBezTo>
                  <a:cubicBezTo>
                    <a:pt x="93321" y="2464474"/>
                    <a:pt x="95037" y="2463493"/>
                    <a:pt x="96632" y="2462144"/>
                  </a:cubicBezTo>
                  <a:cubicBezTo>
                    <a:pt x="98226" y="2460918"/>
                    <a:pt x="99820" y="2459446"/>
                    <a:pt x="101169" y="2457852"/>
                  </a:cubicBezTo>
                  <a:cubicBezTo>
                    <a:pt x="102518" y="2456258"/>
                    <a:pt x="103867" y="2454664"/>
                    <a:pt x="104848" y="2452947"/>
                  </a:cubicBezTo>
                  <a:cubicBezTo>
                    <a:pt x="105951" y="2451231"/>
                    <a:pt x="106687" y="2449636"/>
                    <a:pt x="107300" y="2448042"/>
                  </a:cubicBezTo>
                  <a:cubicBezTo>
                    <a:pt x="107668" y="2446938"/>
                    <a:pt x="107791" y="2445835"/>
                    <a:pt x="107791" y="2444976"/>
                  </a:cubicBezTo>
                  <a:cubicBezTo>
                    <a:pt x="107791" y="2444118"/>
                    <a:pt x="107668" y="2443382"/>
                    <a:pt x="107300" y="2442769"/>
                  </a:cubicBezTo>
                  <a:cubicBezTo>
                    <a:pt x="106932" y="2442156"/>
                    <a:pt x="106564" y="2441788"/>
                    <a:pt x="105951" y="2441420"/>
                  </a:cubicBezTo>
                  <a:cubicBezTo>
                    <a:pt x="105338" y="2441175"/>
                    <a:pt x="104602" y="2441052"/>
                    <a:pt x="103744" y="2441052"/>
                  </a:cubicBezTo>
                  <a:moveTo>
                    <a:pt x="3219868" y="2305915"/>
                  </a:moveTo>
                  <a:cubicBezTo>
                    <a:pt x="3218029" y="2305915"/>
                    <a:pt x="3216067" y="2306406"/>
                    <a:pt x="3214228" y="2306896"/>
                  </a:cubicBezTo>
                  <a:cubicBezTo>
                    <a:pt x="3212265" y="2307509"/>
                    <a:pt x="3210303" y="2308245"/>
                    <a:pt x="3208464" y="2309226"/>
                  </a:cubicBezTo>
                  <a:cubicBezTo>
                    <a:pt x="3206502" y="2310207"/>
                    <a:pt x="3204662" y="2311434"/>
                    <a:pt x="3202946" y="2312782"/>
                  </a:cubicBezTo>
                  <a:cubicBezTo>
                    <a:pt x="3201229" y="2314131"/>
                    <a:pt x="3199512" y="2315725"/>
                    <a:pt x="3197918" y="2317442"/>
                  </a:cubicBezTo>
                  <a:cubicBezTo>
                    <a:pt x="3195833" y="2319772"/>
                    <a:pt x="3194117" y="2322225"/>
                    <a:pt x="3193013" y="2324677"/>
                  </a:cubicBezTo>
                  <a:cubicBezTo>
                    <a:pt x="3191909" y="2327130"/>
                    <a:pt x="3191296" y="2329582"/>
                    <a:pt x="3191173" y="2331790"/>
                  </a:cubicBezTo>
                  <a:cubicBezTo>
                    <a:pt x="3191173" y="2333997"/>
                    <a:pt x="3191419" y="2336082"/>
                    <a:pt x="3192400" y="2337921"/>
                  </a:cubicBezTo>
                  <a:cubicBezTo>
                    <a:pt x="3193258" y="2339761"/>
                    <a:pt x="3194730" y="2341232"/>
                    <a:pt x="3196692" y="2342213"/>
                  </a:cubicBezTo>
                  <a:cubicBezTo>
                    <a:pt x="3197305" y="2342459"/>
                    <a:pt x="3197918" y="2342704"/>
                    <a:pt x="3198531" y="2342949"/>
                  </a:cubicBezTo>
                  <a:cubicBezTo>
                    <a:pt x="3199144" y="2343194"/>
                    <a:pt x="3199880" y="2343317"/>
                    <a:pt x="3200493" y="2343440"/>
                  </a:cubicBezTo>
                  <a:cubicBezTo>
                    <a:pt x="3201229" y="2343562"/>
                    <a:pt x="3201842" y="2343685"/>
                    <a:pt x="3202578" y="2343685"/>
                  </a:cubicBezTo>
                  <a:cubicBezTo>
                    <a:pt x="3203314" y="2343685"/>
                    <a:pt x="3204049" y="2343685"/>
                    <a:pt x="3204785" y="2343685"/>
                  </a:cubicBezTo>
                  <a:cubicBezTo>
                    <a:pt x="3206625" y="2343685"/>
                    <a:pt x="3208587" y="2343194"/>
                    <a:pt x="3210426" y="2342704"/>
                  </a:cubicBezTo>
                  <a:cubicBezTo>
                    <a:pt x="3212388" y="2342091"/>
                    <a:pt x="3214350" y="2341355"/>
                    <a:pt x="3216190" y="2340374"/>
                  </a:cubicBezTo>
                  <a:cubicBezTo>
                    <a:pt x="3218152" y="2339393"/>
                    <a:pt x="3219991" y="2338167"/>
                    <a:pt x="3221830" y="2336818"/>
                  </a:cubicBezTo>
                  <a:cubicBezTo>
                    <a:pt x="3223670" y="2335469"/>
                    <a:pt x="3225264" y="2333875"/>
                    <a:pt x="3226858" y="2332158"/>
                  </a:cubicBezTo>
                  <a:cubicBezTo>
                    <a:pt x="3228943" y="2329828"/>
                    <a:pt x="3230660" y="2327252"/>
                    <a:pt x="3231763" y="2324800"/>
                  </a:cubicBezTo>
                  <a:cubicBezTo>
                    <a:pt x="3232867" y="2322347"/>
                    <a:pt x="3233480" y="2319895"/>
                    <a:pt x="3233603" y="2317687"/>
                  </a:cubicBezTo>
                  <a:cubicBezTo>
                    <a:pt x="3233603" y="2315480"/>
                    <a:pt x="3233235" y="2313395"/>
                    <a:pt x="3232377" y="2311556"/>
                  </a:cubicBezTo>
                  <a:cubicBezTo>
                    <a:pt x="3231395" y="2309717"/>
                    <a:pt x="3230047" y="2308245"/>
                    <a:pt x="3227962" y="2307264"/>
                  </a:cubicBezTo>
                  <a:cubicBezTo>
                    <a:pt x="3227349" y="2307019"/>
                    <a:pt x="3226736" y="2306774"/>
                    <a:pt x="3226123" y="2306528"/>
                  </a:cubicBezTo>
                  <a:cubicBezTo>
                    <a:pt x="3225510" y="2306283"/>
                    <a:pt x="3224774" y="2306160"/>
                    <a:pt x="3224160" y="2306038"/>
                  </a:cubicBezTo>
                  <a:cubicBezTo>
                    <a:pt x="3223425" y="2306038"/>
                    <a:pt x="3222812" y="2305792"/>
                    <a:pt x="3222076" y="2305792"/>
                  </a:cubicBezTo>
                  <a:cubicBezTo>
                    <a:pt x="3221340" y="2305792"/>
                    <a:pt x="3220604" y="2305792"/>
                    <a:pt x="3219868" y="2305792"/>
                  </a:cubicBezTo>
                  <a:moveTo>
                    <a:pt x="89519" y="2486302"/>
                  </a:moveTo>
                  <a:cubicBezTo>
                    <a:pt x="89519" y="2486302"/>
                    <a:pt x="88783" y="2486302"/>
                    <a:pt x="88415" y="2486425"/>
                  </a:cubicBezTo>
                  <a:cubicBezTo>
                    <a:pt x="88048" y="2486425"/>
                    <a:pt x="87680" y="2486548"/>
                    <a:pt x="87189" y="2486670"/>
                  </a:cubicBezTo>
                  <a:cubicBezTo>
                    <a:pt x="86821" y="2486793"/>
                    <a:pt x="86331" y="2486916"/>
                    <a:pt x="85963" y="2487161"/>
                  </a:cubicBezTo>
                  <a:cubicBezTo>
                    <a:pt x="85472" y="2487406"/>
                    <a:pt x="85104" y="2487529"/>
                    <a:pt x="84614" y="2487774"/>
                  </a:cubicBezTo>
                  <a:cubicBezTo>
                    <a:pt x="82897" y="2488632"/>
                    <a:pt x="81303" y="2489859"/>
                    <a:pt x="79709" y="2491085"/>
                  </a:cubicBezTo>
                  <a:cubicBezTo>
                    <a:pt x="78115" y="2492434"/>
                    <a:pt x="76520" y="2493905"/>
                    <a:pt x="75172" y="2495499"/>
                  </a:cubicBezTo>
                  <a:cubicBezTo>
                    <a:pt x="73823" y="2497094"/>
                    <a:pt x="72596" y="2498811"/>
                    <a:pt x="71493" y="2500404"/>
                  </a:cubicBezTo>
                  <a:cubicBezTo>
                    <a:pt x="70512" y="2502121"/>
                    <a:pt x="69653" y="2503716"/>
                    <a:pt x="69163" y="2505310"/>
                  </a:cubicBezTo>
                  <a:cubicBezTo>
                    <a:pt x="68795" y="2506414"/>
                    <a:pt x="68672" y="2507394"/>
                    <a:pt x="68672" y="2508253"/>
                  </a:cubicBezTo>
                  <a:cubicBezTo>
                    <a:pt x="68672" y="2509111"/>
                    <a:pt x="68795" y="2509847"/>
                    <a:pt x="69163" y="2510460"/>
                  </a:cubicBezTo>
                  <a:cubicBezTo>
                    <a:pt x="69531" y="2511074"/>
                    <a:pt x="69898" y="2511441"/>
                    <a:pt x="70512" y="2511687"/>
                  </a:cubicBezTo>
                  <a:cubicBezTo>
                    <a:pt x="71125" y="2511932"/>
                    <a:pt x="71860" y="2512054"/>
                    <a:pt x="72596" y="2512054"/>
                  </a:cubicBezTo>
                  <a:cubicBezTo>
                    <a:pt x="72964" y="2512054"/>
                    <a:pt x="73332" y="2512054"/>
                    <a:pt x="73700" y="2511932"/>
                  </a:cubicBezTo>
                  <a:cubicBezTo>
                    <a:pt x="74068" y="2511932"/>
                    <a:pt x="74436" y="2511809"/>
                    <a:pt x="74926" y="2511687"/>
                  </a:cubicBezTo>
                  <a:cubicBezTo>
                    <a:pt x="75294" y="2511564"/>
                    <a:pt x="75785" y="2511441"/>
                    <a:pt x="76153" y="2511196"/>
                  </a:cubicBezTo>
                  <a:cubicBezTo>
                    <a:pt x="76643" y="2510951"/>
                    <a:pt x="77011" y="2510828"/>
                    <a:pt x="77501" y="2510583"/>
                  </a:cubicBezTo>
                  <a:cubicBezTo>
                    <a:pt x="79218" y="2509724"/>
                    <a:pt x="80813" y="2508498"/>
                    <a:pt x="82407" y="2507272"/>
                  </a:cubicBezTo>
                  <a:cubicBezTo>
                    <a:pt x="84001" y="2505923"/>
                    <a:pt x="85595" y="2504451"/>
                    <a:pt x="86944" y="2502857"/>
                  </a:cubicBezTo>
                  <a:cubicBezTo>
                    <a:pt x="88293" y="2501263"/>
                    <a:pt x="89519" y="2499546"/>
                    <a:pt x="90623" y="2497952"/>
                  </a:cubicBezTo>
                  <a:cubicBezTo>
                    <a:pt x="91604" y="2496235"/>
                    <a:pt x="92339" y="2494641"/>
                    <a:pt x="92830" y="2493047"/>
                  </a:cubicBezTo>
                  <a:cubicBezTo>
                    <a:pt x="93198" y="2491943"/>
                    <a:pt x="93321" y="2490962"/>
                    <a:pt x="93321" y="2490104"/>
                  </a:cubicBezTo>
                  <a:cubicBezTo>
                    <a:pt x="93321" y="2489246"/>
                    <a:pt x="93198" y="2488509"/>
                    <a:pt x="92830" y="2487896"/>
                  </a:cubicBezTo>
                  <a:cubicBezTo>
                    <a:pt x="92462" y="2487283"/>
                    <a:pt x="92094" y="2486916"/>
                    <a:pt x="91481" y="2486670"/>
                  </a:cubicBezTo>
                  <a:cubicBezTo>
                    <a:pt x="90868" y="2486425"/>
                    <a:pt x="90132" y="2486302"/>
                    <a:pt x="89397" y="2486302"/>
                  </a:cubicBezTo>
                  <a:moveTo>
                    <a:pt x="3156469" y="2375078"/>
                  </a:moveTo>
                  <a:cubicBezTo>
                    <a:pt x="3154752" y="2375078"/>
                    <a:pt x="3152913" y="2375446"/>
                    <a:pt x="3151074" y="2376059"/>
                  </a:cubicBezTo>
                  <a:cubicBezTo>
                    <a:pt x="3149234" y="2376672"/>
                    <a:pt x="3147395" y="2377285"/>
                    <a:pt x="3145433" y="2378266"/>
                  </a:cubicBezTo>
                  <a:cubicBezTo>
                    <a:pt x="3143593" y="2379247"/>
                    <a:pt x="3141754" y="2380351"/>
                    <a:pt x="3140037" y="2381577"/>
                  </a:cubicBezTo>
                  <a:cubicBezTo>
                    <a:pt x="3138320" y="2382803"/>
                    <a:pt x="3136604" y="2384275"/>
                    <a:pt x="3135132" y="2385992"/>
                  </a:cubicBezTo>
                  <a:cubicBezTo>
                    <a:pt x="3132924" y="2388322"/>
                    <a:pt x="3131208" y="2390897"/>
                    <a:pt x="3129981" y="2393350"/>
                  </a:cubicBezTo>
                  <a:cubicBezTo>
                    <a:pt x="3128755" y="2395802"/>
                    <a:pt x="3128019" y="2398255"/>
                    <a:pt x="3127897" y="2400585"/>
                  </a:cubicBezTo>
                  <a:cubicBezTo>
                    <a:pt x="3127774" y="2402915"/>
                    <a:pt x="3127897" y="2404999"/>
                    <a:pt x="3128878" y="2406839"/>
                  </a:cubicBezTo>
                  <a:cubicBezTo>
                    <a:pt x="3129859" y="2408678"/>
                    <a:pt x="3131085" y="2410273"/>
                    <a:pt x="3132924" y="2411376"/>
                  </a:cubicBezTo>
                  <a:cubicBezTo>
                    <a:pt x="3133538" y="2411744"/>
                    <a:pt x="3134151" y="2411989"/>
                    <a:pt x="3134764" y="2412235"/>
                  </a:cubicBezTo>
                  <a:cubicBezTo>
                    <a:pt x="3135377" y="2412480"/>
                    <a:pt x="3136113" y="2412725"/>
                    <a:pt x="3136849" y="2412848"/>
                  </a:cubicBezTo>
                  <a:cubicBezTo>
                    <a:pt x="3137584" y="2412970"/>
                    <a:pt x="3138320" y="2413093"/>
                    <a:pt x="3139056" y="2413215"/>
                  </a:cubicBezTo>
                  <a:cubicBezTo>
                    <a:pt x="3139792" y="2413215"/>
                    <a:pt x="3140650" y="2413215"/>
                    <a:pt x="3141386" y="2413215"/>
                  </a:cubicBezTo>
                  <a:cubicBezTo>
                    <a:pt x="3143103" y="2413215"/>
                    <a:pt x="3144942" y="2412848"/>
                    <a:pt x="3146904" y="2412357"/>
                  </a:cubicBezTo>
                  <a:cubicBezTo>
                    <a:pt x="3148866" y="2411866"/>
                    <a:pt x="3150706" y="2411131"/>
                    <a:pt x="3152545" y="2410150"/>
                  </a:cubicBezTo>
                  <a:cubicBezTo>
                    <a:pt x="3154385" y="2409169"/>
                    <a:pt x="3156224" y="2408065"/>
                    <a:pt x="3158064" y="2406839"/>
                  </a:cubicBezTo>
                  <a:cubicBezTo>
                    <a:pt x="3159780" y="2405490"/>
                    <a:pt x="3161497" y="2404018"/>
                    <a:pt x="3163091" y="2402424"/>
                  </a:cubicBezTo>
                  <a:cubicBezTo>
                    <a:pt x="3165299" y="2400094"/>
                    <a:pt x="3167015" y="2397642"/>
                    <a:pt x="3168242" y="2395066"/>
                  </a:cubicBezTo>
                  <a:cubicBezTo>
                    <a:pt x="3169468" y="2392491"/>
                    <a:pt x="3170204" y="2390161"/>
                    <a:pt x="3170327" y="2387831"/>
                  </a:cubicBezTo>
                  <a:cubicBezTo>
                    <a:pt x="3170572" y="2385501"/>
                    <a:pt x="3170204" y="2383417"/>
                    <a:pt x="3169345" y="2381577"/>
                  </a:cubicBezTo>
                  <a:cubicBezTo>
                    <a:pt x="3168487" y="2379738"/>
                    <a:pt x="3167138" y="2378143"/>
                    <a:pt x="3165176" y="2377040"/>
                  </a:cubicBezTo>
                  <a:cubicBezTo>
                    <a:pt x="3164563" y="2376672"/>
                    <a:pt x="3163950" y="2376427"/>
                    <a:pt x="3163337" y="2376182"/>
                  </a:cubicBezTo>
                  <a:cubicBezTo>
                    <a:pt x="3162724" y="2375936"/>
                    <a:pt x="3161987" y="2375691"/>
                    <a:pt x="3161252" y="2375568"/>
                  </a:cubicBezTo>
                  <a:cubicBezTo>
                    <a:pt x="3160516" y="2375446"/>
                    <a:pt x="3159780" y="2375323"/>
                    <a:pt x="3159044" y="2375200"/>
                  </a:cubicBezTo>
                  <a:cubicBezTo>
                    <a:pt x="3158309" y="2375078"/>
                    <a:pt x="3157450" y="2375200"/>
                    <a:pt x="3156715" y="2375200"/>
                  </a:cubicBezTo>
                  <a:moveTo>
                    <a:pt x="76398" y="2531307"/>
                  </a:moveTo>
                  <a:cubicBezTo>
                    <a:pt x="76398" y="2531307"/>
                    <a:pt x="75662" y="2531307"/>
                    <a:pt x="75294" y="2531430"/>
                  </a:cubicBezTo>
                  <a:cubicBezTo>
                    <a:pt x="74926" y="2531430"/>
                    <a:pt x="74436" y="2531675"/>
                    <a:pt x="74068" y="2531798"/>
                  </a:cubicBezTo>
                  <a:cubicBezTo>
                    <a:pt x="73700" y="2531920"/>
                    <a:pt x="73209" y="2532166"/>
                    <a:pt x="72719" y="2532288"/>
                  </a:cubicBezTo>
                  <a:cubicBezTo>
                    <a:pt x="72228" y="2532534"/>
                    <a:pt x="71738" y="2532779"/>
                    <a:pt x="71247" y="2533024"/>
                  </a:cubicBezTo>
                  <a:cubicBezTo>
                    <a:pt x="69531" y="2534005"/>
                    <a:pt x="67936" y="2535109"/>
                    <a:pt x="66220" y="2536457"/>
                  </a:cubicBezTo>
                  <a:cubicBezTo>
                    <a:pt x="64625" y="2537807"/>
                    <a:pt x="63031" y="2539401"/>
                    <a:pt x="61682" y="2540995"/>
                  </a:cubicBezTo>
                  <a:cubicBezTo>
                    <a:pt x="60333" y="2542589"/>
                    <a:pt x="59107" y="2544306"/>
                    <a:pt x="58126" y="2546022"/>
                  </a:cubicBezTo>
                  <a:cubicBezTo>
                    <a:pt x="57145" y="2547739"/>
                    <a:pt x="56409" y="2549334"/>
                    <a:pt x="55919" y="2550928"/>
                  </a:cubicBezTo>
                  <a:cubicBezTo>
                    <a:pt x="55551" y="2552032"/>
                    <a:pt x="55428" y="2553012"/>
                    <a:pt x="55551" y="2553748"/>
                  </a:cubicBezTo>
                  <a:cubicBezTo>
                    <a:pt x="55551" y="2554607"/>
                    <a:pt x="55796" y="2555220"/>
                    <a:pt x="56041" y="2555833"/>
                  </a:cubicBezTo>
                  <a:cubicBezTo>
                    <a:pt x="56409" y="2556446"/>
                    <a:pt x="56777" y="2556814"/>
                    <a:pt x="57390" y="2557059"/>
                  </a:cubicBezTo>
                  <a:cubicBezTo>
                    <a:pt x="58003" y="2557305"/>
                    <a:pt x="58739" y="2557427"/>
                    <a:pt x="59475" y="2557427"/>
                  </a:cubicBezTo>
                  <a:cubicBezTo>
                    <a:pt x="59843" y="2557427"/>
                    <a:pt x="60211" y="2557427"/>
                    <a:pt x="60701" y="2557305"/>
                  </a:cubicBezTo>
                  <a:cubicBezTo>
                    <a:pt x="61069" y="2557305"/>
                    <a:pt x="61560" y="2557059"/>
                    <a:pt x="62050" y="2556937"/>
                  </a:cubicBezTo>
                  <a:cubicBezTo>
                    <a:pt x="62541" y="2556814"/>
                    <a:pt x="62909" y="2556569"/>
                    <a:pt x="63399" y="2556446"/>
                  </a:cubicBezTo>
                  <a:cubicBezTo>
                    <a:pt x="63890" y="2556201"/>
                    <a:pt x="64380" y="2555955"/>
                    <a:pt x="64871" y="2555710"/>
                  </a:cubicBezTo>
                  <a:cubicBezTo>
                    <a:pt x="66588" y="2554729"/>
                    <a:pt x="68182" y="2553626"/>
                    <a:pt x="69776" y="2552277"/>
                  </a:cubicBezTo>
                  <a:cubicBezTo>
                    <a:pt x="71370" y="2550928"/>
                    <a:pt x="72964" y="2549334"/>
                    <a:pt x="74313" y="2547739"/>
                  </a:cubicBezTo>
                  <a:cubicBezTo>
                    <a:pt x="75662" y="2546145"/>
                    <a:pt x="76888" y="2544429"/>
                    <a:pt x="77869" y="2542712"/>
                  </a:cubicBezTo>
                  <a:cubicBezTo>
                    <a:pt x="78850" y="2540995"/>
                    <a:pt x="79586" y="2539401"/>
                    <a:pt x="80077" y="2537807"/>
                  </a:cubicBezTo>
                  <a:cubicBezTo>
                    <a:pt x="80322" y="2536703"/>
                    <a:pt x="80444" y="2535844"/>
                    <a:pt x="80444" y="2534986"/>
                  </a:cubicBezTo>
                  <a:cubicBezTo>
                    <a:pt x="80444" y="2534127"/>
                    <a:pt x="80199" y="2533514"/>
                    <a:pt x="79954" y="2532901"/>
                  </a:cubicBezTo>
                  <a:cubicBezTo>
                    <a:pt x="79586" y="2532411"/>
                    <a:pt x="79218" y="2531920"/>
                    <a:pt x="78605" y="2531675"/>
                  </a:cubicBezTo>
                  <a:cubicBezTo>
                    <a:pt x="77992" y="2531430"/>
                    <a:pt x="77256" y="2531307"/>
                    <a:pt x="76520" y="2531307"/>
                  </a:cubicBezTo>
                  <a:moveTo>
                    <a:pt x="3091231" y="2443382"/>
                  </a:moveTo>
                  <a:cubicBezTo>
                    <a:pt x="3089514" y="2443382"/>
                    <a:pt x="3087797" y="2443750"/>
                    <a:pt x="3085958" y="2444241"/>
                  </a:cubicBezTo>
                  <a:cubicBezTo>
                    <a:pt x="3084118" y="2444731"/>
                    <a:pt x="3082279" y="2445467"/>
                    <a:pt x="3080562" y="2446325"/>
                  </a:cubicBezTo>
                  <a:cubicBezTo>
                    <a:pt x="3078723" y="2447184"/>
                    <a:pt x="3077006" y="2448287"/>
                    <a:pt x="3075289" y="2449514"/>
                  </a:cubicBezTo>
                  <a:cubicBezTo>
                    <a:pt x="3073572" y="2450740"/>
                    <a:pt x="3071978" y="2452089"/>
                    <a:pt x="3070384" y="2453683"/>
                  </a:cubicBezTo>
                  <a:cubicBezTo>
                    <a:pt x="3068176" y="2456013"/>
                    <a:pt x="3066337" y="2458466"/>
                    <a:pt x="3064988" y="2460918"/>
                  </a:cubicBezTo>
                  <a:cubicBezTo>
                    <a:pt x="3063639" y="2463371"/>
                    <a:pt x="3062903" y="2465823"/>
                    <a:pt x="3062536" y="2468153"/>
                  </a:cubicBezTo>
                  <a:cubicBezTo>
                    <a:pt x="3062168" y="2470483"/>
                    <a:pt x="3062536" y="2472691"/>
                    <a:pt x="3063149" y="2474653"/>
                  </a:cubicBezTo>
                  <a:cubicBezTo>
                    <a:pt x="3063884" y="2476615"/>
                    <a:pt x="3065111" y="2478209"/>
                    <a:pt x="3066950" y="2479435"/>
                  </a:cubicBezTo>
                  <a:cubicBezTo>
                    <a:pt x="3067563" y="2479803"/>
                    <a:pt x="3068176" y="2480171"/>
                    <a:pt x="3068912" y="2480416"/>
                  </a:cubicBezTo>
                  <a:cubicBezTo>
                    <a:pt x="3069648" y="2480661"/>
                    <a:pt x="3070261" y="2480907"/>
                    <a:pt x="3070997" y="2481152"/>
                  </a:cubicBezTo>
                  <a:cubicBezTo>
                    <a:pt x="3071733" y="2481397"/>
                    <a:pt x="3072468" y="2481397"/>
                    <a:pt x="3073327" y="2481520"/>
                  </a:cubicBezTo>
                  <a:cubicBezTo>
                    <a:pt x="3074185" y="2481520"/>
                    <a:pt x="3074921" y="2481520"/>
                    <a:pt x="3075779" y="2481520"/>
                  </a:cubicBezTo>
                  <a:cubicBezTo>
                    <a:pt x="3077496" y="2481520"/>
                    <a:pt x="3079213" y="2481152"/>
                    <a:pt x="3081053" y="2480661"/>
                  </a:cubicBezTo>
                  <a:cubicBezTo>
                    <a:pt x="3082892" y="2480171"/>
                    <a:pt x="3084731" y="2479435"/>
                    <a:pt x="3086448" y="2478577"/>
                  </a:cubicBezTo>
                  <a:cubicBezTo>
                    <a:pt x="3088288" y="2477718"/>
                    <a:pt x="3090004" y="2476615"/>
                    <a:pt x="3091721" y="2475388"/>
                  </a:cubicBezTo>
                  <a:cubicBezTo>
                    <a:pt x="3093438" y="2474162"/>
                    <a:pt x="3095032" y="2472691"/>
                    <a:pt x="3096626" y="2471219"/>
                  </a:cubicBezTo>
                  <a:cubicBezTo>
                    <a:pt x="3098956" y="2468889"/>
                    <a:pt x="3100796" y="2466436"/>
                    <a:pt x="3102145" y="2463861"/>
                  </a:cubicBezTo>
                  <a:cubicBezTo>
                    <a:pt x="3103494" y="2461409"/>
                    <a:pt x="3104229" y="2458833"/>
                    <a:pt x="3104597" y="2456503"/>
                  </a:cubicBezTo>
                  <a:cubicBezTo>
                    <a:pt x="3104843" y="2454174"/>
                    <a:pt x="3104597" y="2451966"/>
                    <a:pt x="3103861" y="2450004"/>
                  </a:cubicBezTo>
                  <a:cubicBezTo>
                    <a:pt x="3103126" y="2448042"/>
                    <a:pt x="3101777" y="2446448"/>
                    <a:pt x="3099937" y="2445221"/>
                  </a:cubicBezTo>
                  <a:cubicBezTo>
                    <a:pt x="3099324" y="2444854"/>
                    <a:pt x="3098711" y="2444486"/>
                    <a:pt x="3097975" y="2444241"/>
                  </a:cubicBezTo>
                  <a:cubicBezTo>
                    <a:pt x="3097362" y="2443995"/>
                    <a:pt x="3096626" y="2443750"/>
                    <a:pt x="3095891" y="2443505"/>
                  </a:cubicBezTo>
                  <a:cubicBezTo>
                    <a:pt x="3095155" y="2443382"/>
                    <a:pt x="3094419" y="2443260"/>
                    <a:pt x="3093561" y="2443137"/>
                  </a:cubicBezTo>
                  <a:cubicBezTo>
                    <a:pt x="3092702" y="2443014"/>
                    <a:pt x="3091966" y="2443137"/>
                    <a:pt x="3091108" y="2443137"/>
                  </a:cubicBezTo>
                  <a:moveTo>
                    <a:pt x="64748" y="2576189"/>
                  </a:moveTo>
                  <a:cubicBezTo>
                    <a:pt x="64748" y="2576189"/>
                    <a:pt x="63890" y="2576189"/>
                    <a:pt x="63522" y="2576312"/>
                  </a:cubicBezTo>
                  <a:cubicBezTo>
                    <a:pt x="63031" y="2576312"/>
                    <a:pt x="62663" y="2576557"/>
                    <a:pt x="62173" y="2576680"/>
                  </a:cubicBezTo>
                  <a:cubicBezTo>
                    <a:pt x="61682" y="2576802"/>
                    <a:pt x="61192" y="2577048"/>
                    <a:pt x="60701" y="2577293"/>
                  </a:cubicBezTo>
                  <a:cubicBezTo>
                    <a:pt x="60211" y="2577538"/>
                    <a:pt x="59598" y="2577784"/>
                    <a:pt x="59107" y="2578152"/>
                  </a:cubicBezTo>
                  <a:cubicBezTo>
                    <a:pt x="57390" y="2579132"/>
                    <a:pt x="55796" y="2580359"/>
                    <a:pt x="54202" y="2581708"/>
                  </a:cubicBezTo>
                  <a:cubicBezTo>
                    <a:pt x="52608" y="2583057"/>
                    <a:pt x="51136" y="2584651"/>
                    <a:pt x="49665" y="2586368"/>
                  </a:cubicBezTo>
                  <a:cubicBezTo>
                    <a:pt x="48316" y="2587962"/>
                    <a:pt x="47089" y="2589678"/>
                    <a:pt x="46108" y="2591395"/>
                  </a:cubicBezTo>
                  <a:cubicBezTo>
                    <a:pt x="45127" y="2593112"/>
                    <a:pt x="44392" y="2594706"/>
                    <a:pt x="44024" y="2596300"/>
                  </a:cubicBezTo>
                  <a:cubicBezTo>
                    <a:pt x="43779" y="2597282"/>
                    <a:pt x="43656" y="2598263"/>
                    <a:pt x="43779" y="2598998"/>
                  </a:cubicBezTo>
                  <a:cubicBezTo>
                    <a:pt x="43779" y="2599734"/>
                    <a:pt x="44024" y="2600470"/>
                    <a:pt x="44392" y="2600960"/>
                  </a:cubicBezTo>
                  <a:cubicBezTo>
                    <a:pt x="44759" y="2601451"/>
                    <a:pt x="45127" y="2601941"/>
                    <a:pt x="45741" y="2602187"/>
                  </a:cubicBezTo>
                  <a:cubicBezTo>
                    <a:pt x="46354" y="2602432"/>
                    <a:pt x="46967" y="2602555"/>
                    <a:pt x="47825" y="2602555"/>
                  </a:cubicBezTo>
                  <a:cubicBezTo>
                    <a:pt x="48193" y="2602555"/>
                    <a:pt x="48684" y="2602555"/>
                    <a:pt x="49052" y="2602432"/>
                  </a:cubicBezTo>
                  <a:cubicBezTo>
                    <a:pt x="49542" y="2602432"/>
                    <a:pt x="49910" y="2602187"/>
                    <a:pt x="50400" y="2602064"/>
                  </a:cubicBezTo>
                  <a:cubicBezTo>
                    <a:pt x="50891" y="2601941"/>
                    <a:pt x="51381" y="2601696"/>
                    <a:pt x="51872" y="2601451"/>
                  </a:cubicBezTo>
                  <a:cubicBezTo>
                    <a:pt x="52363" y="2601206"/>
                    <a:pt x="52976" y="2600960"/>
                    <a:pt x="53466" y="2600593"/>
                  </a:cubicBezTo>
                  <a:cubicBezTo>
                    <a:pt x="55183" y="2599612"/>
                    <a:pt x="56777" y="2598385"/>
                    <a:pt x="58494" y="2597036"/>
                  </a:cubicBezTo>
                  <a:cubicBezTo>
                    <a:pt x="60088" y="2595687"/>
                    <a:pt x="61682" y="2594093"/>
                    <a:pt x="63031" y="2592376"/>
                  </a:cubicBezTo>
                  <a:cubicBezTo>
                    <a:pt x="64380" y="2590782"/>
                    <a:pt x="65606" y="2588943"/>
                    <a:pt x="66588" y="2587349"/>
                  </a:cubicBezTo>
                  <a:cubicBezTo>
                    <a:pt x="67568" y="2585632"/>
                    <a:pt x="68304" y="2584038"/>
                    <a:pt x="68672" y="2582443"/>
                  </a:cubicBezTo>
                  <a:cubicBezTo>
                    <a:pt x="68917" y="2581462"/>
                    <a:pt x="69040" y="2580481"/>
                    <a:pt x="68917" y="2579745"/>
                  </a:cubicBezTo>
                  <a:cubicBezTo>
                    <a:pt x="68917" y="2579010"/>
                    <a:pt x="68672" y="2578274"/>
                    <a:pt x="68304" y="2577784"/>
                  </a:cubicBezTo>
                  <a:cubicBezTo>
                    <a:pt x="67936" y="2577293"/>
                    <a:pt x="67446" y="2576925"/>
                    <a:pt x="66955" y="2576557"/>
                  </a:cubicBezTo>
                  <a:cubicBezTo>
                    <a:pt x="66342" y="2576312"/>
                    <a:pt x="65729" y="2576189"/>
                    <a:pt x="64871" y="2576189"/>
                  </a:cubicBezTo>
                  <a:moveTo>
                    <a:pt x="3024153" y="2510706"/>
                  </a:moveTo>
                  <a:cubicBezTo>
                    <a:pt x="3022558" y="2510706"/>
                    <a:pt x="3020842" y="2511074"/>
                    <a:pt x="3019125" y="2511441"/>
                  </a:cubicBezTo>
                  <a:cubicBezTo>
                    <a:pt x="3017408" y="2511932"/>
                    <a:pt x="3015691" y="2512545"/>
                    <a:pt x="3013852" y="2513403"/>
                  </a:cubicBezTo>
                  <a:cubicBezTo>
                    <a:pt x="3012135" y="2514262"/>
                    <a:pt x="3010418" y="2515243"/>
                    <a:pt x="3008701" y="2516346"/>
                  </a:cubicBezTo>
                  <a:cubicBezTo>
                    <a:pt x="3006985" y="2517450"/>
                    <a:pt x="3005390" y="2518799"/>
                    <a:pt x="3003919" y="2520393"/>
                  </a:cubicBezTo>
                  <a:cubicBezTo>
                    <a:pt x="3001589" y="2522723"/>
                    <a:pt x="2999627" y="2525176"/>
                    <a:pt x="2998278" y="2527628"/>
                  </a:cubicBezTo>
                  <a:cubicBezTo>
                    <a:pt x="2996929" y="2530081"/>
                    <a:pt x="2995948" y="2532656"/>
                    <a:pt x="2995580" y="2534986"/>
                  </a:cubicBezTo>
                  <a:cubicBezTo>
                    <a:pt x="2995212" y="2537316"/>
                    <a:pt x="2995212" y="2539646"/>
                    <a:pt x="2995948" y="2541608"/>
                  </a:cubicBezTo>
                  <a:cubicBezTo>
                    <a:pt x="2996561" y="2543570"/>
                    <a:pt x="2997787" y="2545409"/>
                    <a:pt x="2999382" y="2546758"/>
                  </a:cubicBezTo>
                  <a:cubicBezTo>
                    <a:pt x="2999995" y="2547249"/>
                    <a:pt x="3000608" y="2547617"/>
                    <a:pt x="3001344" y="2547985"/>
                  </a:cubicBezTo>
                  <a:cubicBezTo>
                    <a:pt x="3002080" y="2548352"/>
                    <a:pt x="3002815" y="2548598"/>
                    <a:pt x="3003551" y="2548843"/>
                  </a:cubicBezTo>
                  <a:cubicBezTo>
                    <a:pt x="3004287" y="2549088"/>
                    <a:pt x="3005145" y="2549211"/>
                    <a:pt x="3005881" y="2549334"/>
                  </a:cubicBezTo>
                  <a:cubicBezTo>
                    <a:pt x="3006740" y="2549334"/>
                    <a:pt x="3007598" y="2549334"/>
                    <a:pt x="3008456" y="2549334"/>
                  </a:cubicBezTo>
                  <a:cubicBezTo>
                    <a:pt x="3010050" y="2549334"/>
                    <a:pt x="3011767" y="2548966"/>
                    <a:pt x="3013607" y="2548598"/>
                  </a:cubicBezTo>
                  <a:cubicBezTo>
                    <a:pt x="3015323" y="2548107"/>
                    <a:pt x="3017163" y="2547494"/>
                    <a:pt x="3018880" y="2546636"/>
                  </a:cubicBezTo>
                  <a:cubicBezTo>
                    <a:pt x="3020596" y="2545777"/>
                    <a:pt x="3022436" y="2544796"/>
                    <a:pt x="3024153" y="2543570"/>
                  </a:cubicBezTo>
                  <a:cubicBezTo>
                    <a:pt x="3025870" y="2542344"/>
                    <a:pt x="3027463" y="2540995"/>
                    <a:pt x="3029058" y="2539523"/>
                  </a:cubicBezTo>
                  <a:cubicBezTo>
                    <a:pt x="3031388" y="2537193"/>
                    <a:pt x="3033227" y="2534741"/>
                    <a:pt x="3034699" y="2532288"/>
                  </a:cubicBezTo>
                  <a:cubicBezTo>
                    <a:pt x="3036048" y="2529836"/>
                    <a:pt x="3037029" y="2527260"/>
                    <a:pt x="3037397" y="2524930"/>
                  </a:cubicBezTo>
                  <a:cubicBezTo>
                    <a:pt x="3037765" y="2522601"/>
                    <a:pt x="3037642" y="2520271"/>
                    <a:pt x="3037029" y="2518309"/>
                  </a:cubicBezTo>
                  <a:cubicBezTo>
                    <a:pt x="3036416" y="2516346"/>
                    <a:pt x="3035189" y="2514629"/>
                    <a:pt x="3033350" y="2513281"/>
                  </a:cubicBezTo>
                  <a:cubicBezTo>
                    <a:pt x="3032737" y="2512790"/>
                    <a:pt x="3032123" y="2512422"/>
                    <a:pt x="3031388" y="2512054"/>
                  </a:cubicBezTo>
                  <a:cubicBezTo>
                    <a:pt x="3030652" y="2511687"/>
                    <a:pt x="3029916" y="2511441"/>
                    <a:pt x="3029180" y="2511196"/>
                  </a:cubicBezTo>
                  <a:cubicBezTo>
                    <a:pt x="3028445" y="2510951"/>
                    <a:pt x="3027586" y="2510828"/>
                    <a:pt x="3026728" y="2510706"/>
                  </a:cubicBezTo>
                  <a:cubicBezTo>
                    <a:pt x="3025870" y="2510706"/>
                    <a:pt x="3025011" y="2510706"/>
                    <a:pt x="3024153" y="2510706"/>
                  </a:cubicBezTo>
                  <a:moveTo>
                    <a:pt x="54325" y="2620704"/>
                  </a:moveTo>
                  <a:cubicBezTo>
                    <a:pt x="54325" y="2620704"/>
                    <a:pt x="53466" y="2620704"/>
                    <a:pt x="52976" y="2620826"/>
                  </a:cubicBezTo>
                  <a:cubicBezTo>
                    <a:pt x="52485" y="2620826"/>
                    <a:pt x="51995" y="2621072"/>
                    <a:pt x="51504" y="2621194"/>
                  </a:cubicBezTo>
                  <a:cubicBezTo>
                    <a:pt x="51014" y="2621317"/>
                    <a:pt x="50400" y="2621562"/>
                    <a:pt x="49910" y="2621807"/>
                  </a:cubicBezTo>
                  <a:cubicBezTo>
                    <a:pt x="49297" y="2622053"/>
                    <a:pt x="48806" y="2622420"/>
                    <a:pt x="48193" y="2622788"/>
                  </a:cubicBezTo>
                  <a:cubicBezTo>
                    <a:pt x="46476" y="2623770"/>
                    <a:pt x="44759" y="2625118"/>
                    <a:pt x="43165" y="2626590"/>
                  </a:cubicBezTo>
                  <a:cubicBezTo>
                    <a:pt x="41571" y="2628061"/>
                    <a:pt x="39977" y="2629656"/>
                    <a:pt x="38751" y="2631372"/>
                  </a:cubicBezTo>
                  <a:cubicBezTo>
                    <a:pt x="37402" y="2633089"/>
                    <a:pt x="36298" y="2634806"/>
                    <a:pt x="35317" y="2636523"/>
                  </a:cubicBezTo>
                  <a:cubicBezTo>
                    <a:pt x="34459" y="2638240"/>
                    <a:pt x="33723" y="2639834"/>
                    <a:pt x="33355" y="2641428"/>
                  </a:cubicBezTo>
                  <a:cubicBezTo>
                    <a:pt x="33110" y="2642409"/>
                    <a:pt x="33110" y="2643268"/>
                    <a:pt x="33110" y="2644003"/>
                  </a:cubicBezTo>
                  <a:cubicBezTo>
                    <a:pt x="33110" y="2644739"/>
                    <a:pt x="33355" y="2645352"/>
                    <a:pt x="33723" y="2645965"/>
                  </a:cubicBezTo>
                  <a:cubicBezTo>
                    <a:pt x="34091" y="2646456"/>
                    <a:pt x="34459" y="2646823"/>
                    <a:pt x="35072" y="2647069"/>
                  </a:cubicBezTo>
                  <a:cubicBezTo>
                    <a:pt x="35685" y="2647314"/>
                    <a:pt x="36298" y="2647437"/>
                    <a:pt x="37034" y="2647437"/>
                  </a:cubicBezTo>
                  <a:cubicBezTo>
                    <a:pt x="37402" y="2647437"/>
                    <a:pt x="37892" y="2647437"/>
                    <a:pt x="38383" y="2647314"/>
                  </a:cubicBezTo>
                  <a:cubicBezTo>
                    <a:pt x="38873" y="2647314"/>
                    <a:pt x="39364" y="2647069"/>
                    <a:pt x="39854" y="2646946"/>
                  </a:cubicBezTo>
                  <a:cubicBezTo>
                    <a:pt x="40345" y="2646823"/>
                    <a:pt x="40958" y="2646578"/>
                    <a:pt x="41449" y="2646333"/>
                  </a:cubicBezTo>
                  <a:cubicBezTo>
                    <a:pt x="42062" y="2646088"/>
                    <a:pt x="42552" y="2645720"/>
                    <a:pt x="43165" y="2645352"/>
                  </a:cubicBezTo>
                  <a:cubicBezTo>
                    <a:pt x="44882" y="2644371"/>
                    <a:pt x="46599" y="2643022"/>
                    <a:pt x="48193" y="2641673"/>
                  </a:cubicBezTo>
                  <a:cubicBezTo>
                    <a:pt x="49787" y="2640202"/>
                    <a:pt x="51259" y="2638608"/>
                    <a:pt x="52608" y="2637013"/>
                  </a:cubicBezTo>
                  <a:cubicBezTo>
                    <a:pt x="53957" y="2635419"/>
                    <a:pt x="55060" y="2633580"/>
                    <a:pt x="56041" y="2631863"/>
                  </a:cubicBezTo>
                  <a:cubicBezTo>
                    <a:pt x="56900" y="2630146"/>
                    <a:pt x="57636" y="2628552"/>
                    <a:pt x="58003" y="2626958"/>
                  </a:cubicBezTo>
                  <a:cubicBezTo>
                    <a:pt x="58249" y="2625977"/>
                    <a:pt x="58249" y="2624996"/>
                    <a:pt x="58249" y="2624260"/>
                  </a:cubicBezTo>
                  <a:cubicBezTo>
                    <a:pt x="58249" y="2623524"/>
                    <a:pt x="58003" y="2622911"/>
                    <a:pt x="57636" y="2622298"/>
                  </a:cubicBezTo>
                  <a:cubicBezTo>
                    <a:pt x="57268" y="2621685"/>
                    <a:pt x="56900" y="2621440"/>
                    <a:pt x="56287" y="2621194"/>
                  </a:cubicBezTo>
                  <a:cubicBezTo>
                    <a:pt x="55673" y="2620949"/>
                    <a:pt x="55060" y="2620826"/>
                    <a:pt x="54325" y="2620826"/>
                  </a:cubicBezTo>
                  <a:moveTo>
                    <a:pt x="2955480" y="2577170"/>
                  </a:moveTo>
                  <a:cubicBezTo>
                    <a:pt x="2953886" y="2577170"/>
                    <a:pt x="2952292" y="2577415"/>
                    <a:pt x="2950575" y="2577906"/>
                  </a:cubicBezTo>
                  <a:cubicBezTo>
                    <a:pt x="2948859" y="2578274"/>
                    <a:pt x="2947142" y="2578887"/>
                    <a:pt x="2945425" y="2579745"/>
                  </a:cubicBezTo>
                  <a:cubicBezTo>
                    <a:pt x="2943708" y="2580481"/>
                    <a:pt x="2941991" y="2581462"/>
                    <a:pt x="2940397" y="2582566"/>
                  </a:cubicBezTo>
                  <a:cubicBezTo>
                    <a:pt x="2938803" y="2583670"/>
                    <a:pt x="2937086" y="2584896"/>
                    <a:pt x="2935615" y="2586368"/>
                  </a:cubicBezTo>
                  <a:cubicBezTo>
                    <a:pt x="2933285" y="2588575"/>
                    <a:pt x="2931322" y="2591027"/>
                    <a:pt x="2929851" y="2593603"/>
                  </a:cubicBezTo>
                  <a:cubicBezTo>
                    <a:pt x="2928379" y="2596055"/>
                    <a:pt x="2927399" y="2598630"/>
                    <a:pt x="2926908" y="2600960"/>
                  </a:cubicBezTo>
                  <a:cubicBezTo>
                    <a:pt x="2926417" y="2603413"/>
                    <a:pt x="2926417" y="2605620"/>
                    <a:pt x="2926908" y="2607705"/>
                  </a:cubicBezTo>
                  <a:cubicBezTo>
                    <a:pt x="2927399" y="2609790"/>
                    <a:pt x="2928502" y="2611507"/>
                    <a:pt x="2930096" y="2612978"/>
                  </a:cubicBezTo>
                  <a:cubicBezTo>
                    <a:pt x="2930709" y="2613468"/>
                    <a:pt x="2931322" y="2613959"/>
                    <a:pt x="2932058" y="2614327"/>
                  </a:cubicBezTo>
                  <a:cubicBezTo>
                    <a:pt x="2932794" y="2614695"/>
                    <a:pt x="2933530" y="2615063"/>
                    <a:pt x="2934266" y="2615308"/>
                  </a:cubicBezTo>
                  <a:cubicBezTo>
                    <a:pt x="2935002" y="2615553"/>
                    <a:pt x="2935860" y="2615798"/>
                    <a:pt x="2936841" y="2615798"/>
                  </a:cubicBezTo>
                  <a:cubicBezTo>
                    <a:pt x="2937822" y="2615798"/>
                    <a:pt x="2938680" y="2615921"/>
                    <a:pt x="2939539" y="2615921"/>
                  </a:cubicBezTo>
                  <a:cubicBezTo>
                    <a:pt x="2941133" y="2615921"/>
                    <a:pt x="2942727" y="2615676"/>
                    <a:pt x="2944444" y="2615185"/>
                  </a:cubicBezTo>
                  <a:cubicBezTo>
                    <a:pt x="2946161" y="2614818"/>
                    <a:pt x="2947877" y="2614204"/>
                    <a:pt x="2949472" y="2613346"/>
                  </a:cubicBezTo>
                  <a:cubicBezTo>
                    <a:pt x="2951189" y="2612610"/>
                    <a:pt x="2952905" y="2611629"/>
                    <a:pt x="2954499" y="2610525"/>
                  </a:cubicBezTo>
                  <a:cubicBezTo>
                    <a:pt x="2956094" y="2609422"/>
                    <a:pt x="2957688" y="2608195"/>
                    <a:pt x="2959282" y="2606724"/>
                  </a:cubicBezTo>
                  <a:cubicBezTo>
                    <a:pt x="2961735" y="2604394"/>
                    <a:pt x="2963697" y="2601941"/>
                    <a:pt x="2965168" y="2599489"/>
                  </a:cubicBezTo>
                  <a:cubicBezTo>
                    <a:pt x="2966640" y="2597036"/>
                    <a:pt x="2967621" y="2594461"/>
                    <a:pt x="2968111" y="2592008"/>
                  </a:cubicBezTo>
                  <a:cubicBezTo>
                    <a:pt x="2968602" y="2589556"/>
                    <a:pt x="2968602" y="2587226"/>
                    <a:pt x="2968111" y="2585264"/>
                  </a:cubicBezTo>
                  <a:cubicBezTo>
                    <a:pt x="2967621" y="2583179"/>
                    <a:pt x="2966517" y="2581340"/>
                    <a:pt x="2964800" y="2579991"/>
                  </a:cubicBezTo>
                  <a:cubicBezTo>
                    <a:pt x="2964187" y="2579500"/>
                    <a:pt x="2963574" y="2579010"/>
                    <a:pt x="2962838" y="2578642"/>
                  </a:cubicBezTo>
                  <a:cubicBezTo>
                    <a:pt x="2962102" y="2578274"/>
                    <a:pt x="2961367" y="2577906"/>
                    <a:pt x="2960631" y="2577661"/>
                  </a:cubicBezTo>
                  <a:cubicBezTo>
                    <a:pt x="2959895" y="2577415"/>
                    <a:pt x="2959037" y="2577293"/>
                    <a:pt x="2958178" y="2577170"/>
                  </a:cubicBezTo>
                  <a:cubicBezTo>
                    <a:pt x="2957320" y="2577170"/>
                    <a:pt x="2956462" y="2577048"/>
                    <a:pt x="2955480" y="2577170"/>
                  </a:cubicBezTo>
                  <a:moveTo>
                    <a:pt x="45373" y="2664973"/>
                  </a:moveTo>
                  <a:cubicBezTo>
                    <a:pt x="45373" y="2664973"/>
                    <a:pt x="44514" y="2664973"/>
                    <a:pt x="44024" y="2665095"/>
                  </a:cubicBezTo>
                  <a:cubicBezTo>
                    <a:pt x="43533" y="2665095"/>
                    <a:pt x="43043" y="2665341"/>
                    <a:pt x="42430" y="2665586"/>
                  </a:cubicBezTo>
                  <a:cubicBezTo>
                    <a:pt x="41939" y="2665831"/>
                    <a:pt x="41326" y="2666076"/>
                    <a:pt x="40713" y="2666321"/>
                  </a:cubicBezTo>
                  <a:cubicBezTo>
                    <a:pt x="40100" y="2666567"/>
                    <a:pt x="39486" y="2666935"/>
                    <a:pt x="38873" y="2667303"/>
                  </a:cubicBezTo>
                  <a:cubicBezTo>
                    <a:pt x="37157" y="2668406"/>
                    <a:pt x="35440" y="2669633"/>
                    <a:pt x="33846" y="2671104"/>
                  </a:cubicBezTo>
                  <a:cubicBezTo>
                    <a:pt x="32251" y="2672576"/>
                    <a:pt x="30780" y="2674170"/>
                    <a:pt x="29431" y="2675887"/>
                  </a:cubicBezTo>
                  <a:cubicBezTo>
                    <a:pt x="28082" y="2677603"/>
                    <a:pt x="26978" y="2679320"/>
                    <a:pt x="26120" y="2681037"/>
                  </a:cubicBezTo>
                  <a:cubicBezTo>
                    <a:pt x="25262" y="2682754"/>
                    <a:pt x="24648" y="2684471"/>
                    <a:pt x="24280" y="2685942"/>
                  </a:cubicBezTo>
                  <a:cubicBezTo>
                    <a:pt x="24158" y="2686923"/>
                    <a:pt x="24035" y="2687782"/>
                    <a:pt x="24280" y="2688518"/>
                  </a:cubicBezTo>
                  <a:cubicBezTo>
                    <a:pt x="24280" y="2689253"/>
                    <a:pt x="24648" y="2689866"/>
                    <a:pt x="24894" y="2690357"/>
                  </a:cubicBezTo>
                  <a:cubicBezTo>
                    <a:pt x="25139" y="2690847"/>
                    <a:pt x="25629" y="2691215"/>
                    <a:pt x="26243" y="2691461"/>
                  </a:cubicBezTo>
                  <a:cubicBezTo>
                    <a:pt x="26856" y="2691706"/>
                    <a:pt x="27469" y="2691828"/>
                    <a:pt x="28205" y="2691828"/>
                  </a:cubicBezTo>
                  <a:cubicBezTo>
                    <a:pt x="28695" y="2691828"/>
                    <a:pt x="29063" y="2691828"/>
                    <a:pt x="29554" y="2691706"/>
                  </a:cubicBezTo>
                  <a:cubicBezTo>
                    <a:pt x="30044" y="2691583"/>
                    <a:pt x="30535" y="2691461"/>
                    <a:pt x="31148" y="2691215"/>
                  </a:cubicBezTo>
                  <a:cubicBezTo>
                    <a:pt x="31638" y="2690970"/>
                    <a:pt x="32251" y="2690725"/>
                    <a:pt x="32865" y="2690479"/>
                  </a:cubicBezTo>
                  <a:cubicBezTo>
                    <a:pt x="33478" y="2690234"/>
                    <a:pt x="34091" y="2689866"/>
                    <a:pt x="34704" y="2689499"/>
                  </a:cubicBezTo>
                  <a:cubicBezTo>
                    <a:pt x="36421" y="2688395"/>
                    <a:pt x="38138" y="2687046"/>
                    <a:pt x="39732" y="2685574"/>
                  </a:cubicBezTo>
                  <a:cubicBezTo>
                    <a:pt x="41326" y="2684103"/>
                    <a:pt x="42797" y="2682386"/>
                    <a:pt x="44146" y="2680792"/>
                  </a:cubicBezTo>
                  <a:cubicBezTo>
                    <a:pt x="45495" y="2679075"/>
                    <a:pt x="46599" y="2677358"/>
                    <a:pt x="47457" y="2675641"/>
                  </a:cubicBezTo>
                  <a:cubicBezTo>
                    <a:pt x="48316" y="2673925"/>
                    <a:pt x="48929" y="2672208"/>
                    <a:pt x="49297" y="2670736"/>
                  </a:cubicBezTo>
                  <a:cubicBezTo>
                    <a:pt x="49419" y="2669755"/>
                    <a:pt x="49542" y="2668897"/>
                    <a:pt x="49419" y="2668161"/>
                  </a:cubicBezTo>
                  <a:cubicBezTo>
                    <a:pt x="49419" y="2667425"/>
                    <a:pt x="49052" y="2666812"/>
                    <a:pt x="48806" y="2666321"/>
                  </a:cubicBezTo>
                  <a:cubicBezTo>
                    <a:pt x="48438" y="2665831"/>
                    <a:pt x="47948" y="2665463"/>
                    <a:pt x="47457" y="2665218"/>
                  </a:cubicBezTo>
                  <a:cubicBezTo>
                    <a:pt x="46844" y="2664973"/>
                    <a:pt x="46231" y="2664850"/>
                    <a:pt x="45495" y="2664850"/>
                  </a:cubicBezTo>
                  <a:moveTo>
                    <a:pt x="37770" y="2708874"/>
                  </a:moveTo>
                  <a:cubicBezTo>
                    <a:pt x="37770" y="2708874"/>
                    <a:pt x="36789" y="2708874"/>
                    <a:pt x="36298" y="2709119"/>
                  </a:cubicBezTo>
                  <a:cubicBezTo>
                    <a:pt x="35808" y="2709119"/>
                    <a:pt x="35194" y="2709364"/>
                    <a:pt x="34581" y="2709610"/>
                  </a:cubicBezTo>
                  <a:cubicBezTo>
                    <a:pt x="33968" y="2709855"/>
                    <a:pt x="33355" y="2710100"/>
                    <a:pt x="32742" y="2710468"/>
                  </a:cubicBezTo>
                  <a:cubicBezTo>
                    <a:pt x="32129" y="2710836"/>
                    <a:pt x="31393" y="2711204"/>
                    <a:pt x="30780" y="2711572"/>
                  </a:cubicBezTo>
                  <a:cubicBezTo>
                    <a:pt x="29063" y="2712676"/>
                    <a:pt x="27346" y="2714024"/>
                    <a:pt x="25752" y="2715496"/>
                  </a:cubicBezTo>
                  <a:cubicBezTo>
                    <a:pt x="24158" y="2716967"/>
                    <a:pt x="22686" y="2718684"/>
                    <a:pt x="21337" y="2720401"/>
                  </a:cubicBezTo>
                  <a:cubicBezTo>
                    <a:pt x="19988" y="2722118"/>
                    <a:pt x="18885" y="2723834"/>
                    <a:pt x="18026" y="2725674"/>
                  </a:cubicBezTo>
                  <a:cubicBezTo>
                    <a:pt x="17168" y="2727391"/>
                    <a:pt x="16555" y="2729108"/>
                    <a:pt x="16310" y="2730579"/>
                  </a:cubicBezTo>
                  <a:cubicBezTo>
                    <a:pt x="16187" y="2731560"/>
                    <a:pt x="16187" y="2732296"/>
                    <a:pt x="16310" y="2733032"/>
                  </a:cubicBezTo>
                  <a:cubicBezTo>
                    <a:pt x="16310" y="2733767"/>
                    <a:pt x="16677" y="2734381"/>
                    <a:pt x="17045" y="2734749"/>
                  </a:cubicBezTo>
                  <a:cubicBezTo>
                    <a:pt x="17413" y="2735239"/>
                    <a:pt x="17904" y="2735607"/>
                    <a:pt x="18394" y="2735852"/>
                  </a:cubicBezTo>
                  <a:cubicBezTo>
                    <a:pt x="19007" y="2736097"/>
                    <a:pt x="19621" y="2736220"/>
                    <a:pt x="20356" y="2736220"/>
                  </a:cubicBezTo>
                  <a:cubicBezTo>
                    <a:pt x="20847" y="2736220"/>
                    <a:pt x="21337" y="2736220"/>
                    <a:pt x="21828" y="2736097"/>
                  </a:cubicBezTo>
                  <a:cubicBezTo>
                    <a:pt x="22318" y="2736097"/>
                    <a:pt x="22932" y="2735852"/>
                    <a:pt x="23545" y="2735607"/>
                  </a:cubicBezTo>
                  <a:cubicBezTo>
                    <a:pt x="24158" y="2735362"/>
                    <a:pt x="24771" y="2735116"/>
                    <a:pt x="25384" y="2734749"/>
                  </a:cubicBezTo>
                  <a:cubicBezTo>
                    <a:pt x="25997" y="2734381"/>
                    <a:pt x="26733" y="2734013"/>
                    <a:pt x="27346" y="2733645"/>
                  </a:cubicBezTo>
                  <a:cubicBezTo>
                    <a:pt x="29063" y="2732541"/>
                    <a:pt x="30780" y="2731192"/>
                    <a:pt x="32374" y="2729598"/>
                  </a:cubicBezTo>
                  <a:cubicBezTo>
                    <a:pt x="33968" y="2728127"/>
                    <a:pt x="35440" y="2726410"/>
                    <a:pt x="36789" y="2724693"/>
                  </a:cubicBezTo>
                  <a:cubicBezTo>
                    <a:pt x="38138" y="2722976"/>
                    <a:pt x="39241" y="2721137"/>
                    <a:pt x="40100" y="2719420"/>
                  </a:cubicBezTo>
                  <a:cubicBezTo>
                    <a:pt x="40958" y="2717703"/>
                    <a:pt x="41571" y="2715986"/>
                    <a:pt x="41816" y="2714515"/>
                  </a:cubicBezTo>
                  <a:cubicBezTo>
                    <a:pt x="41939" y="2713534"/>
                    <a:pt x="41939" y="2712798"/>
                    <a:pt x="41816" y="2712062"/>
                  </a:cubicBezTo>
                  <a:cubicBezTo>
                    <a:pt x="41816" y="2711326"/>
                    <a:pt x="41449" y="2710713"/>
                    <a:pt x="41081" y="2710346"/>
                  </a:cubicBezTo>
                  <a:cubicBezTo>
                    <a:pt x="40713" y="2709978"/>
                    <a:pt x="40222" y="2709487"/>
                    <a:pt x="39732" y="2709242"/>
                  </a:cubicBezTo>
                  <a:cubicBezTo>
                    <a:pt x="39241" y="2708996"/>
                    <a:pt x="38505" y="2708874"/>
                    <a:pt x="37770" y="2708874"/>
                  </a:cubicBezTo>
                  <a:moveTo>
                    <a:pt x="2885091" y="2642286"/>
                  </a:moveTo>
                  <a:cubicBezTo>
                    <a:pt x="2883620" y="2642286"/>
                    <a:pt x="2882026" y="2642532"/>
                    <a:pt x="2880431" y="2642900"/>
                  </a:cubicBezTo>
                  <a:cubicBezTo>
                    <a:pt x="2878837" y="2643268"/>
                    <a:pt x="2877121" y="2643881"/>
                    <a:pt x="2875526" y="2644616"/>
                  </a:cubicBezTo>
                  <a:cubicBezTo>
                    <a:pt x="2873932" y="2645352"/>
                    <a:pt x="2872216" y="2646210"/>
                    <a:pt x="2870621" y="2647314"/>
                  </a:cubicBezTo>
                  <a:cubicBezTo>
                    <a:pt x="2869027" y="2648418"/>
                    <a:pt x="2867433" y="2649521"/>
                    <a:pt x="2865961" y="2650870"/>
                  </a:cubicBezTo>
                  <a:cubicBezTo>
                    <a:pt x="2863509" y="2653078"/>
                    <a:pt x="2861547" y="2655530"/>
                    <a:pt x="2859953" y="2657983"/>
                  </a:cubicBezTo>
                  <a:cubicBezTo>
                    <a:pt x="2858358" y="2660435"/>
                    <a:pt x="2857255" y="2663011"/>
                    <a:pt x="2856764" y="2665463"/>
                  </a:cubicBezTo>
                  <a:cubicBezTo>
                    <a:pt x="2856151" y="2667916"/>
                    <a:pt x="2856028" y="2670246"/>
                    <a:pt x="2856519" y="2672453"/>
                  </a:cubicBezTo>
                  <a:cubicBezTo>
                    <a:pt x="2856887" y="2674538"/>
                    <a:pt x="2857868" y="2676500"/>
                    <a:pt x="2859339" y="2677971"/>
                  </a:cubicBezTo>
                  <a:cubicBezTo>
                    <a:pt x="2859953" y="2678584"/>
                    <a:pt x="2860566" y="2679075"/>
                    <a:pt x="2861301" y="2679443"/>
                  </a:cubicBezTo>
                  <a:cubicBezTo>
                    <a:pt x="2862037" y="2679933"/>
                    <a:pt x="2862773" y="2680179"/>
                    <a:pt x="2863631" y="2680546"/>
                  </a:cubicBezTo>
                  <a:cubicBezTo>
                    <a:pt x="2864490" y="2680792"/>
                    <a:pt x="2865348" y="2681037"/>
                    <a:pt x="2866206" y="2681160"/>
                  </a:cubicBezTo>
                  <a:cubicBezTo>
                    <a:pt x="2867065" y="2681282"/>
                    <a:pt x="2868046" y="2681282"/>
                    <a:pt x="2869027" y="2681282"/>
                  </a:cubicBezTo>
                  <a:cubicBezTo>
                    <a:pt x="2870499" y="2681282"/>
                    <a:pt x="2872093" y="2681037"/>
                    <a:pt x="2873809" y="2680669"/>
                  </a:cubicBezTo>
                  <a:cubicBezTo>
                    <a:pt x="2875526" y="2680301"/>
                    <a:pt x="2877121" y="2679688"/>
                    <a:pt x="2878715" y="2678953"/>
                  </a:cubicBezTo>
                  <a:cubicBezTo>
                    <a:pt x="2880431" y="2678216"/>
                    <a:pt x="2882026" y="2677358"/>
                    <a:pt x="2883620" y="2676255"/>
                  </a:cubicBezTo>
                  <a:cubicBezTo>
                    <a:pt x="2885214" y="2675151"/>
                    <a:pt x="2886808" y="2674047"/>
                    <a:pt x="2888280" y="2672698"/>
                  </a:cubicBezTo>
                  <a:cubicBezTo>
                    <a:pt x="2890732" y="2670491"/>
                    <a:pt x="2892817" y="2668038"/>
                    <a:pt x="2894289" y="2665463"/>
                  </a:cubicBezTo>
                  <a:cubicBezTo>
                    <a:pt x="2895883" y="2663011"/>
                    <a:pt x="2896986" y="2660435"/>
                    <a:pt x="2897599" y="2657983"/>
                  </a:cubicBezTo>
                  <a:cubicBezTo>
                    <a:pt x="2898213" y="2655530"/>
                    <a:pt x="2898335" y="2653200"/>
                    <a:pt x="2897845" y="2650993"/>
                  </a:cubicBezTo>
                  <a:cubicBezTo>
                    <a:pt x="2897354" y="2648908"/>
                    <a:pt x="2896373" y="2646946"/>
                    <a:pt x="2894902" y="2645475"/>
                  </a:cubicBezTo>
                  <a:cubicBezTo>
                    <a:pt x="2894289" y="2644861"/>
                    <a:pt x="2893676" y="2644371"/>
                    <a:pt x="2892940" y="2644003"/>
                  </a:cubicBezTo>
                  <a:cubicBezTo>
                    <a:pt x="2892204" y="2643513"/>
                    <a:pt x="2891468" y="2643268"/>
                    <a:pt x="2890610" y="2642900"/>
                  </a:cubicBezTo>
                  <a:cubicBezTo>
                    <a:pt x="2889751" y="2642654"/>
                    <a:pt x="2888893" y="2642409"/>
                    <a:pt x="2888034" y="2642286"/>
                  </a:cubicBezTo>
                  <a:cubicBezTo>
                    <a:pt x="2887176" y="2642164"/>
                    <a:pt x="2886195" y="2642164"/>
                    <a:pt x="2885214" y="2642164"/>
                  </a:cubicBezTo>
                  <a:moveTo>
                    <a:pt x="31638" y="2752530"/>
                  </a:moveTo>
                  <a:cubicBezTo>
                    <a:pt x="31638" y="2752530"/>
                    <a:pt x="30657" y="2752530"/>
                    <a:pt x="30044" y="2752775"/>
                  </a:cubicBezTo>
                  <a:cubicBezTo>
                    <a:pt x="29431" y="2752898"/>
                    <a:pt x="28818" y="2753020"/>
                    <a:pt x="28205" y="2753266"/>
                  </a:cubicBezTo>
                  <a:cubicBezTo>
                    <a:pt x="27592" y="2753511"/>
                    <a:pt x="26856" y="2753756"/>
                    <a:pt x="26243" y="2754124"/>
                  </a:cubicBezTo>
                  <a:cubicBezTo>
                    <a:pt x="25507" y="2754492"/>
                    <a:pt x="24894" y="2754860"/>
                    <a:pt x="24158" y="2755350"/>
                  </a:cubicBezTo>
                  <a:cubicBezTo>
                    <a:pt x="22441" y="2756454"/>
                    <a:pt x="20724" y="2757925"/>
                    <a:pt x="19130" y="2759520"/>
                  </a:cubicBezTo>
                  <a:cubicBezTo>
                    <a:pt x="17536" y="2761114"/>
                    <a:pt x="16064" y="2762708"/>
                    <a:pt x="14838" y="2764547"/>
                  </a:cubicBezTo>
                  <a:cubicBezTo>
                    <a:pt x="13612" y="2766264"/>
                    <a:pt x="12508" y="2768104"/>
                    <a:pt x="11650" y="2769820"/>
                  </a:cubicBezTo>
                  <a:cubicBezTo>
                    <a:pt x="10791" y="2771537"/>
                    <a:pt x="10301" y="2773254"/>
                    <a:pt x="10178" y="2774726"/>
                  </a:cubicBezTo>
                  <a:cubicBezTo>
                    <a:pt x="10178" y="2775584"/>
                    <a:pt x="10178" y="2776442"/>
                    <a:pt x="10178" y="2777056"/>
                  </a:cubicBezTo>
                  <a:cubicBezTo>
                    <a:pt x="10301" y="2777791"/>
                    <a:pt x="10546" y="2778282"/>
                    <a:pt x="10914" y="2778772"/>
                  </a:cubicBezTo>
                  <a:cubicBezTo>
                    <a:pt x="11282" y="2779263"/>
                    <a:pt x="11772" y="2779508"/>
                    <a:pt x="12263" y="2779753"/>
                  </a:cubicBezTo>
                  <a:cubicBezTo>
                    <a:pt x="12753" y="2779999"/>
                    <a:pt x="13489" y="2780121"/>
                    <a:pt x="14102" y="2780121"/>
                  </a:cubicBezTo>
                  <a:cubicBezTo>
                    <a:pt x="14593" y="2780121"/>
                    <a:pt x="15083" y="2780121"/>
                    <a:pt x="15696" y="2779876"/>
                  </a:cubicBezTo>
                  <a:cubicBezTo>
                    <a:pt x="16310" y="2779876"/>
                    <a:pt x="16800" y="2779631"/>
                    <a:pt x="17536" y="2779385"/>
                  </a:cubicBezTo>
                  <a:cubicBezTo>
                    <a:pt x="18272" y="2779140"/>
                    <a:pt x="18762" y="2778895"/>
                    <a:pt x="19498" y="2778527"/>
                  </a:cubicBezTo>
                  <a:cubicBezTo>
                    <a:pt x="20234" y="2778159"/>
                    <a:pt x="20847" y="2777791"/>
                    <a:pt x="21583" y="2777301"/>
                  </a:cubicBezTo>
                  <a:cubicBezTo>
                    <a:pt x="23299" y="2776197"/>
                    <a:pt x="25016" y="2774726"/>
                    <a:pt x="26733" y="2773132"/>
                  </a:cubicBezTo>
                  <a:cubicBezTo>
                    <a:pt x="28327" y="2771537"/>
                    <a:pt x="29799" y="2769820"/>
                    <a:pt x="31148" y="2768104"/>
                  </a:cubicBezTo>
                  <a:cubicBezTo>
                    <a:pt x="32497" y="2766387"/>
                    <a:pt x="33478" y="2764547"/>
                    <a:pt x="34336" y="2762831"/>
                  </a:cubicBezTo>
                  <a:cubicBezTo>
                    <a:pt x="35194" y="2761114"/>
                    <a:pt x="35685" y="2759397"/>
                    <a:pt x="35808" y="2757925"/>
                  </a:cubicBezTo>
                  <a:cubicBezTo>
                    <a:pt x="35808" y="2757067"/>
                    <a:pt x="35808" y="2756209"/>
                    <a:pt x="35808" y="2755596"/>
                  </a:cubicBezTo>
                  <a:cubicBezTo>
                    <a:pt x="35685" y="2754982"/>
                    <a:pt x="35440" y="2754369"/>
                    <a:pt x="35072" y="2753879"/>
                  </a:cubicBezTo>
                  <a:cubicBezTo>
                    <a:pt x="34704" y="2753388"/>
                    <a:pt x="34213" y="2753143"/>
                    <a:pt x="33723" y="2752898"/>
                  </a:cubicBezTo>
                  <a:cubicBezTo>
                    <a:pt x="33232" y="2752652"/>
                    <a:pt x="32497" y="2752530"/>
                    <a:pt x="31884" y="2752530"/>
                  </a:cubicBezTo>
                  <a:moveTo>
                    <a:pt x="2813599" y="2706053"/>
                  </a:moveTo>
                  <a:cubicBezTo>
                    <a:pt x="2812127" y="2706053"/>
                    <a:pt x="2810656" y="2706299"/>
                    <a:pt x="2809061" y="2706666"/>
                  </a:cubicBezTo>
                  <a:cubicBezTo>
                    <a:pt x="2807467" y="2707034"/>
                    <a:pt x="2805873" y="2707525"/>
                    <a:pt x="2804402" y="2708261"/>
                  </a:cubicBezTo>
                  <a:cubicBezTo>
                    <a:pt x="2802808" y="2708874"/>
                    <a:pt x="2801213" y="2709732"/>
                    <a:pt x="2799619" y="2710713"/>
                  </a:cubicBezTo>
                  <a:cubicBezTo>
                    <a:pt x="2798025" y="2711694"/>
                    <a:pt x="2796553" y="2712798"/>
                    <a:pt x="2795082" y="2714147"/>
                  </a:cubicBezTo>
                  <a:cubicBezTo>
                    <a:pt x="2792629" y="2716354"/>
                    <a:pt x="2790545" y="2718807"/>
                    <a:pt x="2788828" y="2721259"/>
                  </a:cubicBezTo>
                  <a:cubicBezTo>
                    <a:pt x="2787233" y="2723712"/>
                    <a:pt x="2786007" y="2726287"/>
                    <a:pt x="2785271" y="2728740"/>
                  </a:cubicBezTo>
                  <a:cubicBezTo>
                    <a:pt x="2784536" y="2731192"/>
                    <a:pt x="2784413" y="2733645"/>
                    <a:pt x="2784658" y="2735852"/>
                  </a:cubicBezTo>
                  <a:cubicBezTo>
                    <a:pt x="2785026" y="2738059"/>
                    <a:pt x="2785762" y="2740022"/>
                    <a:pt x="2787233" y="2741616"/>
                  </a:cubicBezTo>
                  <a:cubicBezTo>
                    <a:pt x="2787847" y="2742229"/>
                    <a:pt x="2788460" y="2742842"/>
                    <a:pt x="2789196" y="2743333"/>
                  </a:cubicBezTo>
                  <a:cubicBezTo>
                    <a:pt x="2789931" y="2743823"/>
                    <a:pt x="2790667" y="2744191"/>
                    <a:pt x="2791525" y="2744559"/>
                  </a:cubicBezTo>
                  <a:cubicBezTo>
                    <a:pt x="2792384" y="2744927"/>
                    <a:pt x="2793242" y="2745049"/>
                    <a:pt x="2794223" y="2745295"/>
                  </a:cubicBezTo>
                  <a:cubicBezTo>
                    <a:pt x="2795205" y="2745540"/>
                    <a:pt x="2796185" y="2745540"/>
                    <a:pt x="2797166" y="2745540"/>
                  </a:cubicBezTo>
                  <a:cubicBezTo>
                    <a:pt x="2798638" y="2745540"/>
                    <a:pt x="2800110" y="2745295"/>
                    <a:pt x="2801704" y="2744927"/>
                  </a:cubicBezTo>
                  <a:cubicBezTo>
                    <a:pt x="2803298" y="2744559"/>
                    <a:pt x="2804892" y="2744069"/>
                    <a:pt x="2806486" y="2743333"/>
                  </a:cubicBezTo>
                  <a:cubicBezTo>
                    <a:pt x="2808080" y="2742719"/>
                    <a:pt x="2809675" y="2741861"/>
                    <a:pt x="2811269" y="2740880"/>
                  </a:cubicBezTo>
                  <a:cubicBezTo>
                    <a:pt x="2812863" y="2739899"/>
                    <a:pt x="2814335" y="2738795"/>
                    <a:pt x="2815806" y="2737446"/>
                  </a:cubicBezTo>
                  <a:cubicBezTo>
                    <a:pt x="2818259" y="2735239"/>
                    <a:pt x="2820343" y="2732909"/>
                    <a:pt x="2822060" y="2730334"/>
                  </a:cubicBezTo>
                  <a:cubicBezTo>
                    <a:pt x="2823654" y="2727881"/>
                    <a:pt x="2824881" y="2725306"/>
                    <a:pt x="2825616" y="2722854"/>
                  </a:cubicBezTo>
                  <a:cubicBezTo>
                    <a:pt x="2826352" y="2720401"/>
                    <a:pt x="2826475" y="2717949"/>
                    <a:pt x="2826230" y="2715741"/>
                  </a:cubicBezTo>
                  <a:cubicBezTo>
                    <a:pt x="2825862" y="2713534"/>
                    <a:pt x="2825003" y="2711572"/>
                    <a:pt x="2823654" y="2709978"/>
                  </a:cubicBezTo>
                  <a:cubicBezTo>
                    <a:pt x="2823041" y="2709364"/>
                    <a:pt x="2822428" y="2708751"/>
                    <a:pt x="2821692" y="2708261"/>
                  </a:cubicBezTo>
                  <a:cubicBezTo>
                    <a:pt x="2820956" y="2707770"/>
                    <a:pt x="2820221" y="2707402"/>
                    <a:pt x="2819363" y="2707034"/>
                  </a:cubicBezTo>
                  <a:cubicBezTo>
                    <a:pt x="2818504" y="2706666"/>
                    <a:pt x="2817646" y="2706544"/>
                    <a:pt x="2816665" y="2706299"/>
                  </a:cubicBezTo>
                  <a:cubicBezTo>
                    <a:pt x="2815683" y="2706053"/>
                    <a:pt x="2814703" y="2706053"/>
                    <a:pt x="2813721" y="2706053"/>
                  </a:cubicBezTo>
                  <a:moveTo>
                    <a:pt x="26978" y="2795695"/>
                  </a:moveTo>
                  <a:cubicBezTo>
                    <a:pt x="26978" y="2795695"/>
                    <a:pt x="25875" y="2795695"/>
                    <a:pt x="25262" y="2795940"/>
                  </a:cubicBezTo>
                  <a:cubicBezTo>
                    <a:pt x="24648" y="2796186"/>
                    <a:pt x="24035" y="2796308"/>
                    <a:pt x="23422" y="2796554"/>
                  </a:cubicBezTo>
                  <a:cubicBezTo>
                    <a:pt x="22809" y="2796799"/>
                    <a:pt x="22073" y="2797167"/>
                    <a:pt x="21337" y="2797535"/>
                  </a:cubicBezTo>
                  <a:cubicBezTo>
                    <a:pt x="20602" y="2797902"/>
                    <a:pt x="19866" y="2798393"/>
                    <a:pt x="19130" y="2798884"/>
                  </a:cubicBezTo>
                  <a:cubicBezTo>
                    <a:pt x="17291" y="2800110"/>
                    <a:pt x="15574" y="2801582"/>
                    <a:pt x="13980" y="2803175"/>
                  </a:cubicBezTo>
                  <a:cubicBezTo>
                    <a:pt x="12385" y="2804770"/>
                    <a:pt x="10914" y="2806487"/>
                    <a:pt x="9688" y="2808326"/>
                  </a:cubicBezTo>
                  <a:cubicBezTo>
                    <a:pt x="8461" y="2810043"/>
                    <a:pt x="7358" y="2811882"/>
                    <a:pt x="6622" y="2813599"/>
                  </a:cubicBezTo>
                  <a:cubicBezTo>
                    <a:pt x="5886" y="2815316"/>
                    <a:pt x="5396" y="2817033"/>
                    <a:pt x="5273" y="2818504"/>
                  </a:cubicBezTo>
                  <a:cubicBezTo>
                    <a:pt x="5273" y="2819363"/>
                    <a:pt x="5273" y="2820098"/>
                    <a:pt x="5273" y="2820712"/>
                  </a:cubicBezTo>
                  <a:cubicBezTo>
                    <a:pt x="5396" y="2821325"/>
                    <a:pt x="5641" y="2821938"/>
                    <a:pt x="6009" y="2822305"/>
                  </a:cubicBezTo>
                  <a:cubicBezTo>
                    <a:pt x="6377" y="2822796"/>
                    <a:pt x="6745" y="2823042"/>
                    <a:pt x="7358" y="2823287"/>
                  </a:cubicBezTo>
                  <a:cubicBezTo>
                    <a:pt x="7848" y="2823532"/>
                    <a:pt x="8461" y="2823655"/>
                    <a:pt x="9197" y="2823655"/>
                  </a:cubicBezTo>
                  <a:cubicBezTo>
                    <a:pt x="9688" y="2823655"/>
                    <a:pt x="10301" y="2823655"/>
                    <a:pt x="10914" y="2823409"/>
                  </a:cubicBezTo>
                  <a:cubicBezTo>
                    <a:pt x="11527" y="2823287"/>
                    <a:pt x="12140" y="2823042"/>
                    <a:pt x="12753" y="2822796"/>
                  </a:cubicBezTo>
                  <a:cubicBezTo>
                    <a:pt x="13367" y="2822551"/>
                    <a:pt x="14102" y="2822183"/>
                    <a:pt x="14838" y="2821815"/>
                  </a:cubicBezTo>
                  <a:cubicBezTo>
                    <a:pt x="15574" y="2821447"/>
                    <a:pt x="16310" y="2820957"/>
                    <a:pt x="17045" y="2820466"/>
                  </a:cubicBezTo>
                  <a:cubicBezTo>
                    <a:pt x="18885" y="2819240"/>
                    <a:pt x="20602" y="2817768"/>
                    <a:pt x="22196" y="2816174"/>
                  </a:cubicBezTo>
                  <a:cubicBezTo>
                    <a:pt x="23790" y="2814580"/>
                    <a:pt x="25262" y="2812863"/>
                    <a:pt x="26488" y="2811024"/>
                  </a:cubicBezTo>
                  <a:cubicBezTo>
                    <a:pt x="27714" y="2809307"/>
                    <a:pt x="28818" y="2807467"/>
                    <a:pt x="29554" y="2805751"/>
                  </a:cubicBezTo>
                  <a:cubicBezTo>
                    <a:pt x="30289" y="2804034"/>
                    <a:pt x="30780" y="2802317"/>
                    <a:pt x="31025" y="2800845"/>
                  </a:cubicBezTo>
                  <a:cubicBezTo>
                    <a:pt x="31025" y="2799987"/>
                    <a:pt x="31025" y="2799252"/>
                    <a:pt x="30902" y="2798638"/>
                  </a:cubicBezTo>
                  <a:cubicBezTo>
                    <a:pt x="30780" y="2798025"/>
                    <a:pt x="30535" y="2797412"/>
                    <a:pt x="30167" y="2797044"/>
                  </a:cubicBezTo>
                  <a:cubicBezTo>
                    <a:pt x="29799" y="2796676"/>
                    <a:pt x="29308" y="2796308"/>
                    <a:pt x="28818" y="2796063"/>
                  </a:cubicBezTo>
                  <a:cubicBezTo>
                    <a:pt x="28327" y="2795818"/>
                    <a:pt x="27714" y="2795695"/>
                    <a:pt x="26978" y="2795695"/>
                  </a:cubicBezTo>
                  <a:moveTo>
                    <a:pt x="2740512" y="2768594"/>
                  </a:moveTo>
                  <a:cubicBezTo>
                    <a:pt x="2739163" y="2768594"/>
                    <a:pt x="2737692" y="2768839"/>
                    <a:pt x="2736220" y="2769085"/>
                  </a:cubicBezTo>
                  <a:cubicBezTo>
                    <a:pt x="2734748" y="2769330"/>
                    <a:pt x="2733154" y="2769943"/>
                    <a:pt x="2731683" y="2770556"/>
                  </a:cubicBezTo>
                  <a:cubicBezTo>
                    <a:pt x="2730211" y="2771169"/>
                    <a:pt x="2728617" y="2771905"/>
                    <a:pt x="2727145" y="2772886"/>
                  </a:cubicBezTo>
                  <a:cubicBezTo>
                    <a:pt x="2725674" y="2773867"/>
                    <a:pt x="2724080" y="2774848"/>
                    <a:pt x="2722731" y="2776075"/>
                  </a:cubicBezTo>
                  <a:cubicBezTo>
                    <a:pt x="2720278" y="2778159"/>
                    <a:pt x="2718071" y="2780612"/>
                    <a:pt x="2716354" y="2783064"/>
                  </a:cubicBezTo>
                  <a:cubicBezTo>
                    <a:pt x="2714637" y="2785517"/>
                    <a:pt x="2713411" y="2788092"/>
                    <a:pt x="2712552" y="2790545"/>
                  </a:cubicBezTo>
                  <a:cubicBezTo>
                    <a:pt x="2711817" y="2792997"/>
                    <a:pt x="2711449" y="2795450"/>
                    <a:pt x="2711694" y="2797780"/>
                  </a:cubicBezTo>
                  <a:cubicBezTo>
                    <a:pt x="2711939" y="2799987"/>
                    <a:pt x="2712675" y="2802072"/>
                    <a:pt x="2714024" y="2803666"/>
                  </a:cubicBezTo>
                  <a:cubicBezTo>
                    <a:pt x="2714637" y="2804402"/>
                    <a:pt x="2715250" y="2805015"/>
                    <a:pt x="2715986" y="2805628"/>
                  </a:cubicBezTo>
                  <a:cubicBezTo>
                    <a:pt x="2716722" y="2806119"/>
                    <a:pt x="2717458" y="2806609"/>
                    <a:pt x="2718316" y="2806977"/>
                  </a:cubicBezTo>
                  <a:cubicBezTo>
                    <a:pt x="2719174" y="2807345"/>
                    <a:pt x="2720155" y="2807590"/>
                    <a:pt x="2721014" y="2807835"/>
                  </a:cubicBezTo>
                  <a:cubicBezTo>
                    <a:pt x="2721995" y="2807958"/>
                    <a:pt x="2722976" y="2808081"/>
                    <a:pt x="2724080" y="2808081"/>
                  </a:cubicBezTo>
                  <a:cubicBezTo>
                    <a:pt x="2725429" y="2808081"/>
                    <a:pt x="2726900" y="2807958"/>
                    <a:pt x="2728372" y="2807590"/>
                  </a:cubicBezTo>
                  <a:cubicBezTo>
                    <a:pt x="2729843" y="2807222"/>
                    <a:pt x="2731315" y="2806855"/>
                    <a:pt x="2732909" y="2806119"/>
                  </a:cubicBezTo>
                  <a:cubicBezTo>
                    <a:pt x="2734380" y="2805505"/>
                    <a:pt x="2735975" y="2804770"/>
                    <a:pt x="2737446" y="2803789"/>
                  </a:cubicBezTo>
                  <a:cubicBezTo>
                    <a:pt x="2738918" y="2802808"/>
                    <a:pt x="2740389" y="2801827"/>
                    <a:pt x="2741861" y="2800600"/>
                  </a:cubicBezTo>
                  <a:cubicBezTo>
                    <a:pt x="2744436" y="2798516"/>
                    <a:pt x="2746643" y="2796063"/>
                    <a:pt x="2748360" y="2793610"/>
                  </a:cubicBezTo>
                  <a:cubicBezTo>
                    <a:pt x="2750077" y="2791158"/>
                    <a:pt x="2751426" y="2788583"/>
                    <a:pt x="2752162" y="2786007"/>
                  </a:cubicBezTo>
                  <a:cubicBezTo>
                    <a:pt x="2752897" y="2783555"/>
                    <a:pt x="2753265" y="2781102"/>
                    <a:pt x="2753020" y="2778772"/>
                  </a:cubicBezTo>
                  <a:cubicBezTo>
                    <a:pt x="2752775" y="2776565"/>
                    <a:pt x="2752039" y="2774480"/>
                    <a:pt x="2750690" y="2772886"/>
                  </a:cubicBezTo>
                  <a:cubicBezTo>
                    <a:pt x="2750077" y="2772150"/>
                    <a:pt x="2749464" y="2771537"/>
                    <a:pt x="2748728" y="2770924"/>
                  </a:cubicBezTo>
                  <a:cubicBezTo>
                    <a:pt x="2747992" y="2770311"/>
                    <a:pt x="2747134" y="2769943"/>
                    <a:pt x="2746275" y="2769575"/>
                  </a:cubicBezTo>
                  <a:cubicBezTo>
                    <a:pt x="2745417" y="2769207"/>
                    <a:pt x="2744436" y="2768962"/>
                    <a:pt x="2743578" y="2768839"/>
                  </a:cubicBezTo>
                  <a:cubicBezTo>
                    <a:pt x="2742597" y="2768717"/>
                    <a:pt x="2741615" y="2768594"/>
                    <a:pt x="2740512" y="2768594"/>
                  </a:cubicBezTo>
                  <a:moveTo>
                    <a:pt x="23913" y="2838370"/>
                  </a:moveTo>
                  <a:cubicBezTo>
                    <a:pt x="23913" y="2838370"/>
                    <a:pt x="22809" y="2838370"/>
                    <a:pt x="22196" y="2838615"/>
                  </a:cubicBezTo>
                  <a:cubicBezTo>
                    <a:pt x="21583" y="2838738"/>
                    <a:pt x="20847" y="2838983"/>
                    <a:pt x="20234" y="2839228"/>
                  </a:cubicBezTo>
                  <a:cubicBezTo>
                    <a:pt x="19498" y="2839474"/>
                    <a:pt x="18762" y="2839842"/>
                    <a:pt x="18026" y="2840332"/>
                  </a:cubicBezTo>
                  <a:cubicBezTo>
                    <a:pt x="17291" y="2840700"/>
                    <a:pt x="16432" y="2841190"/>
                    <a:pt x="15696" y="2841804"/>
                  </a:cubicBezTo>
                  <a:cubicBezTo>
                    <a:pt x="13857" y="2843030"/>
                    <a:pt x="12140" y="2844624"/>
                    <a:pt x="10546" y="2846218"/>
                  </a:cubicBezTo>
                  <a:cubicBezTo>
                    <a:pt x="8952" y="2847813"/>
                    <a:pt x="7480" y="2849652"/>
                    <a:pt x="6254" y="2851369"/>
                  </a:cubicBezTo>
                  <a:cubicBezTo>
                    <a:pt x="5028" y="2853208"/>
                    <a:pt x="4047" y="2854925"/>
                    <a:pt x="3311" y="2856765"/>
                  </a:cubicBezTo>
                  <a:cubicBezTo>
                    <a:pt x="2575" y="2858481"/>
                    <a:pt x="2207" y="2860198"/>
                    <a:pt x="2085" y="2861547"/>
                  </a:cubicBezTo>
                  <a:cubicBezTo>
                    <a:pt x="2085" y="2862405"/>
                    <a:pt x="2085" y="2863141"/>
                    <a:pt x="2207" y="2863754"/>
                  </a:cubicBezTo>
                  <a:cubicBezTo>
                    <a:pt x="2330" y="2864368"/>
                    <a:pt x="2575" y="2864858"/>
                    <a:pt x="2943" y="2865348"/>
                  </a:cubicBezTo>
                  <a:cubicBezTo>
                    <a:pt x="3311" y="2865839"/>
                    <a:pt x="3679" y="2866084"/>
                    <a:pt x="4292" y="2866330"/>
                  </a:cubicBezTo>
                  <a:cubicBezTo>
                    <a:pt x="4783" y="2866575"/>
                    <a:pt x="5396" y="2866697"/>
                    <a:pt x="6131" y="2866697"/>
                  </a:cubicBezTo>
                  <a:cubicBezTo>
                    <a:pt x="6622" y="2866697"/>
                    <a:pt x="7235" y="2866697"/>
                    <a:pt x="7848" y="2866452"/>
                  </a:cubicBezTo>
                  <a:cubicBezTo>
                    <a:pt x="8461" y="2866330"/>
                    <a:pt x="9197" y="2866084"/>
                    <a:pt x="9810" y="2865839"/>
                  </a:cubicBezTo>
                  <a:cubicBezTo>
                    <a:pt x="10546" y="2865594"/>
                    <a:pt x="11282" y="2865226"/>
                    <a:pt x="12018" y="2864735"/>
                  </a:cubicBezTo>
                  <a:cubicBezTo>
                    <a:pt x="12753" y="2864368"/>
                    <a:pt x="13612" y="2863877"/>
                    <a:pt x="14348" y="2863264"/>
                  </a:cubicBezTo>
                  <a:cubicBezTo>
                    <a:pt x="16187" y="2862038"/>
                    <a:pt x="17904" y="2860443"/>
                    <a:pt x="19498" y="2858849"/>
                  </a:cubicBezTo>
                  <a:cubicBezTo>
                    <a:pt x="21092" y="2857255"/>
                    <a:pt x="22564" y="2855415"/>
                    <a:pt x="23790" y="2853576"/>
                  </a:cubicBezTo>
                  <a:cubicBezTo>
                    <a:pt x="25016" y="2851737"/>
                    <a:pt x="25997" y="2850020"/>
                    <a:pt x="26733" y="2848180"/>
                  </a:cubicBezTo>
                  <a:cubicBezTo>
                    <a:pt x="27469" y="2846463"/>
                    <a:pt x="27837" y="2844747"/>
                    <a:pt x="27959" y="2843398"/>
                  </a:cubicBezTo>
                  <a:cubicBezTo>
                    <a:pt x="27959" y="2842540"/>
                    <a:pt x="27959" y="2841926"/>
                    <a:pt x="27837" y="2841313"/>
                  </a:cubicBezTo>
                  <a:cubicBezTo>
                    <a:pt x="27714" y="2840700"/>
                    <a:pt x="27469" y="2840210"/>
                    <a:pt x="27101" y="2839719"/>
                  </a:cubicBezTo>
                  <a:cubicBezTo>
                    <a:pt x="26733" y="2839351"/>
                    <a:pt x="26243" y="2838983"/>
                    <a:pt x="25752" y="2838738"/>
                  </a:cubicBezTo>
                  <a:cubicBezTo>
                    <a:pt x="25262" y="2838493"/>
                    <a:pt x="24648" y="2838493"/>
                    <a:pt x="23913" y="2838493"/>
                  </a:cubicBezTo>
                  <a:moveTo>
                    <a:pt x="2666444" y="2829418"/>
                  </a:moveTo>
                  <a:cubicBezTo>
                    <a:pt x="2665095" y="2829418"/>
                    <a:pt x="2663746" y="2829541"/>
                    <a:pt x="2662274" y="2829909"/>
                  </a:cubicBezTo>
                  <a:cubicBezTo>
                    <a:pt x="2660803" y="2830277"/>
                    <a:pt x="2659332" y="2830645"/>
                    <a:pt x="2657860" y="2831258"/>
                  </a:cubicBezTo>
                  <a:cubicBezTo>
                    <a:pt x="2656389" y="2831871"/>
                    <a:pt x="2654917" y="2832607"/>
                    <a:pt x="2653445" y="2833465"/>
                  </a:cubicBezTo>
                  <a:cubicBezTo>
                    <a:pt x="2651974" y="2834323"/>
                    <a:pt x="2650502" y="2835305"/>
                    <a:pt x="2649153" y="2836408"/>
                  </a:cubicBezTo>
                  <a:cubicBezTo>
                    <a:pt x="2646578" y="2838493"/>
                    <a:pt x="2644371" y="2840823"/>
                    <a:pt x="2642654" y="2843275"/>
                  </a:cubicBezTo>
                  <a:cubicBezTo>
                    <a:pt x="2640814" y="2845728"/>
                    <a:pt x="2639466" y="2848303"/>
                    <a:pt x="2638607" y="2850756"/>
                  </a:cubicBezTo>
                  <a:cubicBezTo>
                    <a:pt x="2637749" y="2853208"/>
                    <a:pt x="2637258" y="2855783"/>
                    <a:pt x="2637381" y="2857991"/>
                  </a:cubicBezTo>
                  <a:cubicBezTo>
                    <a:pt x="2637381" y="2860321"/>
                    <a:pt x="2638117" y="2862405"/>
                    <a:pt x="2639343" y="2864122"/>
                  </a:cubicBezTo>
                  <a:cubicBezTo>
                    <a:pt x="2639834" y="2864981"/>
                    <a:pt x="2640569" y="2865594"/>
                    <a:pt x="2641182" y="2866207"/>
                  </a:cubicBezTo>
                  <a:cubicBezTo>
                    <a:pt x="2641918" y="2866820"/>
                    <a:pt x="2642654" y="2867310"/>
                    <a:pt x="2643512" y="2867678"/>
                  </a:cubicBezTo>
                  <a:cubicBezTo>
                    <a:pt x="2644371" y="2868046"/>
                    <a:pt x="2645352" y="2868414"/>
                    <a:pt x="2646333" y="2868537"/>
                  </a:cubicBezTo>
                  <a:cubicBezTo>
                    <a:pt x="2647314" y="2868659"/>
                    <a:pt x="2648418" y="2868782"/>
                    <a:pt x="2649399" y="2868782"/>
                  </a:cubicBezTo>
                  <a:cubicBezTo>
                    <a:pt x="2650748" y="2868782"/>
                    <a:pt x="2652096" y="2868659"/>
                    <a:pt x="2653568" y="2868291"/>
                  </a:cubicBezTo>
                  <a:cubicBezTo>
                    <a:pt x="2655039" y="2867923"/>
                    <a:pt x="2656511" y="2867556"/>
                    <a:pt x="2657983" y="2866943"/>
                  </a:cubicBezTo>
                  <a:cubicBezTo>
                    <a:pt x="2659454" y="2866330"/>
                    <a:pt x="2660926" y="2865594"/>
                    <a:pt x="2662397" y="2864735"/>
                  </a:cubicBezTo>
                  <a:cubicBezTo>
                    <a:pt x="2663869" y="2863877"/>
                    <a:pt x="2665340" y="2862896"/>
                    <a:pt x="2666812" y="2861792"/>
                  </a:cubicBezTo>
                  <a:cubicBezTo>
                    <a:pt x="2669387" y="2859708"/>
                    <a:pt x="2671594" y="2857378"/>
                    <a:pt x="2673434" y="2854802"/>
                  </a:cubicBezTo>
                  <a:cubicBezTo>
                    <a:pt x="2675273" y="2852227"/>
                    <a:pt x="2676622" y="2849775"/>
                    <a:pt x="2677481" y="2847199"/>
                  </a:cubicBezTo>
                  <a:cubicBezTo>
                    <a:pt x="2678339" y="2844624"/>
                    <a:pt x="2678829" y="2842172"/>
                    <a:pt x="2678584" y="2839842"/>
                  </a:cubicBezTo>
                  <a:cubicBezTo>
                    <a:pt x="2678462" y="2837512"/>
                    <a:pt x="2677849" y="2835427"/>
                    <a:pt x="2676499" y="2833710"/>
                  </a:cubicBezTo>
                  <a:cubicBezTo>
                    <a:pt x="2676009" y="2832852"/>
                    <a:pt x="2675273" y="2832239"/>
                    <a:pt x="2674660" y="2831625"/>
                  </a:cubicBezTo>
                  <a:cubicBezTo>
                    <a:pt x="2673924" y="2831012"/>
                    <a:pt x="2673189" y="2830522"/>
                    <a:pt x="2672330" y="2830154"/>
                  </a:cubicBezTo>
                  <a:cubicBezTo>
                    <a:pt x="2671472" y="2829786"/>
                    <a:pt x="2670491" y="2829418"/>
                    <a:pt x="2669510" y="2829295"/>
                  </a:cubicBezTo>
                  <a:cubicBezTo>
                    <a:pt x="2668529" y="2829050"/>
                    <a:pt x="2667425" y="2829050"/>
                    <a:pt x="2666444" y="2829050"/>
                  </a:cubicBezTo>
                  <a:moveTo>
                    <a:pt x="22318" y="2880554"/>
                  </a:moveTo>
                  <a:cubicBezTo>
                    <a:pt x="22318" y="2880554"/>
                    <a:pt x="21092" y="2880554"/>
                    <a:pt x="20479" y="2880800"/>
                  </a:cubicBezTo>
                  <a:cubicBezTo>
                    <a:pt x="19866" y="2880922"/>
                    <a:pt x="19130" y="2881168"/>
                    <a:pt x="18394" y="2881535"/>
                  </a:cubicBezTo>
                  <a:cubicBezTo>
                    <a:pt x="17659" y="2881781"/>
                    <a:pt x="16923" y="2882271"/>
                    <a:pt x="16064" y="2882639"/>
                  </a:cubicBezTo>
                  <a:cubicBezTo>
                    <a:pt x="15206" y="2883130"/>
                    <a:pt x="14470" y="2883620"/>
                    <a:pt x="13612" y="2884233"/>
                  </a:cubicBezTo>
                  <a:cubicBezTo>
                    <a:pt x="11772" y="2885582"/>
                    <a:pt x="10056" y="2887054"/>
                    <a:pt x="8461" y="2888771"/>
                  </a:cubicBezTo>
                  <a:cubicBezTo>
                    <a:pt x="6867" y="2890488"/>
                    <a:pt x="5396" y="2892204"/>
                    <a:pt x="4169" y="2894044"/>
                  </a:cubicBezTo>
                  <a:cubicBezTo>
                    <a:pt x="2943" y="2895883"/>
                    <a:pt x="1962" y="2897723"/>
                    <a:pt x="1226" y="2899439"/>
                  </a:cubicBezTo>
                  <a:cubicBezTo>
                    <a:pt x="490" y="2901156"/>
                    <a:pt x="123" y="2902873"/>
                    <a:pt x="123" y="2904344"/>
                  </a:cubicBezTo>
                  <a:cubicBezTo>
                    <a:pt x="123" y="2905080"/>
                    <a:pt x="123" y="2905816"/>
                    <a:pt x="368" y="2906306"/>
                  </a:cubicBezTo>
                  <a:cubicBezTo>
                    <a:pt x="613" y="2906920"/>
                    <a:pt x="858" y="2907410"/>
                    <a:pt x="1226" y="2907778"/>
                  </a:cubicBezTo>
                  <a:cubicBezTo>
                    <a:pt x="1594" y="2908146"/>
                    <a:pt x="2085" y="2908514"/>
                    <a:pt x="2575" y="2908636"/>
                  </a:cubicBezTo>
                  <a:cubicBezTo>
                    <a:pt x="3066" y="2908882"/>
                    <a:pt x="3679" y="2908882"/>
                    <a:pt x="4292" y="2908882"/>
                  </a:cubicBezTo>
                  <a:cubicBezTo>
                    <a:pt x="4905" y="2908882"/>
                    <a:pt x="5518" y="2908882"/>
                    <a:pt x="6131" y="2908636"/>
                  </a:cubicBezTo>
                  <a:cubicBezTo>
                    <a:pt x="6745" y="2908514"/>
                    <a:pt x="7480" y="2908269"/>
                    <a:pt x="8216" y="2907901"/>
                  </a:cubicBezTo>
                  <a:cubicBezTo>
                    <a:pt x="8952" y="2907656"/>
                    <a:pt x="9688" y="2907165"/>
                    <a:pt x="10546" y="2906797"/>
                  </a:cubicBezTo>
                  <a:cubicBezTo>
                    <a:pt x="11404" y="2906306"/>
                    <a:pt x="12140" y="2905816"/>
                    <a:pt x="12999" y="2905203"/>
                  </a:cubicBezTo>
                  <a:cubicBezTo>
                    <a:pt x="14838" y="2903854"/>
                    <a:pt x="16555" y="2902382"/>
                    <a:pt x="18149" y="2900666"/>
                  </a:cubicBezTo>
                  <a:cubicBezTo>
                    <a:pt x="19743" y="2898949"/>
                    <a:pt x="21215" y="2897232"/>
                    <a:pt x="22318" y="2895393"/>
                  </a:cubicBezTo>
                  <a:cubicBezTo>
                    <a:pt x="23545" y="2893553"/>
                    <a:pt x="24526" y="2891714"/>
                    <a:pt x="25262" y="2889997"/>
                  </a:cubicBezTo>
                  <a:cubicBezTo>
                    <a:pt x="25997" y="2888280"/>
                    <a:pt x="26365" y="2886563"/>
                    <a:pt x="26365" y="2885092"/>
                  </a:cubicBezTo>
                  <a:cubicBezTo>
                    <a:pt x="26365" y="2884356"/>
                    <a:pt x="26365" y="2883620"/>
                    <a:pt x="26120" y="2883007"/>
                  </a:cubicBezTo>
                  <a:cubicBezTo>
                    <a:pt x="25875" y="2882394"/>
                    <a:pt x="25629" y="2881903"/>
                    <a:pt x="25262" y="2881535"/>
                  </a:cubicBezTo>
                  <a:cubicBezTo>
                    <a:pt x="24894" y="2881168"/>
                    <a:pt x="24403" y="2880800"/>
                    <a:pt x="23913" y="2880677"/>
                  </a:cubicBezTo>
                  <a:cubicBezTo>
                    <a:pt x="23422" y="2880432"/>
                    <a:pt x="22809" y="2880432"/>
                    <a:pt x="22196" y="2880432"/>
                  </a:cubicBezTo>
                  <a:moveTo>
                    <a:pt x="2591395" y="2888771"/>
                  </a:moveTo>
                  <a:cubicBezTo>
                    <a:pt x="2590169" y="2888771"/>
                    <a:pt x="2588820" y="2888893"/>
                    <a:pt x="2587471" y="2889138"/>
                  </a:cubicBezTo>
                  <a:cubicBezTo>
                    <a:pt x="2586122" y="2889384"/>
                    <a:pt x="2584773" y="2889751"/>
                    <a:pt x="2583302" y="2890365"/>
                  </a:cubicBezTo>
                  <a:cubicBezTo>
                    <a:pt x="2581953" y="2890855"/>
                    <a:pt x="2580481" y="2891591"/>
                    <a:pt x="2579010" y="2892327"/>
                  </a:cubicBezTo>
                  <a:cubicBezTo>
                    <a:pt x="2577538" y="2893185"/>
                    <a:pt x="2576189" y="2894044"/>
                    <a:pt x="2574840" y="2895147"/>
                  </a:cubicBezTo>
                  <a:cubicBezTo>
                    <a:pt x="2572265" y="2897109"/>
                    <a:pt x="2569935" y="2899439"/>
                    <a:pt x="2568096" y="2901892"/>
                  </a:cubicBezTo>
                  <a:cubicBezTo>
                    <a:pt x="2566256" y="2904344"/>
                    <a:pt x="2564785" y="2906920"/>
                    <a:pt x="2563803" y="2909372"/>
                  </a:cubicBezTo>
                  <a:cubicBezTo>
                    <a:pt x="2562823" y="2911948"/>
                    <a:pt x="2562332" y="2914400"/>
                    <a:pt x="2562332" y="2916730"/>
                  </a:cubicBezTo>
                  <a:cubicBezTo>
                    <a:pt x="2562332" y="2919060"/>
                    <a:pt x="2562823" y="2921267"/>
                    <a:pt x="2563926" y="2923107"/>
                  </a:cubicBezTo>
                  <a:cubicBezTo>
                    <a:pt x="2564417" y="2923965"/>
                    <a:pt x="2565030" y="2924701"/>
                    <a:pt x="2565766" y="2925436"/>
                  </a:cubicBezTo>
                  <a:cubicBezTo>
                    <a:pt x="2566501" y="2926050"/>
                    <a:pt x="2567237" y="2926663"/>
                    <a:pt x="2568218" y="2927031"/>
                  </a:cubicBezTo>
                  <a:cubicBezTo>
                    <a:pt x="2569077" y="2927521"/>
                    <a:pt x="2570058" y="2927766"/>
                    <a:pt x="2571039" y="2928012"/>
                  </a:cubicBezTo>
                  <a:cubicBezTo>
                    <a:pt x="2572020" y="2928257"/>
                    <a:pt x="2573123" y="2928380"/>
                    <a:pt x="2574227" y="2928380"/>
                  </a:cubicBezTo>
                  <a:cubicBezTo>
                    <a:pt x="2575453" y="2928380"/>
                    <a:pt x="2576802" y="2928380"/>
                    <a:pt x="2578274" y="2928012"/>
                  </a:cubicBezTo>
                  <a:cubicBezTo>
                    <a:pt x="2579745" y="2927644"/>
                    <a:pt x="2581094" y="2927399"/>
                    <a:pt x="2582443" y="2926786"/>
                  </a:cubicBezTo>
                  <a:cubicBezTo>
                    <a:pt x="2583792" y="2926172"/>
                    <a:pt x="2585264" y="2925559"/>
                    <a:pt x="2586735" y="2924823"/>
                  </a:cubicBezTo>
                  <a:cubicBezTo>
                    <a:pt x="2588207" y="2923965"/>
                    <a:pt x="2589556" y="2923107"/>
                    <a:pt x="2591027" y="2922003"/>
                  </a:cubicBezTo>
                  <a:cubicBezTo>
                    <a:pt x="2593603" y="2919918"/>
                    <a:pt x="2595933" y="2917711"/>
                    <a:pt x="2597772" y="2915258"/>
                  </a:cubicBezTo>
                  <a:cubicBezTo>
                    <a:pt x="2599611" y="2912806"/>
                    <a:pt x="2601083" y="2910231"/>
                    <a:pt x="2602064" y="2907778"/>
                  </a:cubicBezTo>
                  <a:cubicBezTo>
                    <a:pt x="2603045" y="2905203"/>
                    <a:pt x="2603535" y="2902750"/>
                    <a:pt x="2603535" y="2900420"/>
                  </a:cubicBezTo>
                  <a:cubicBezTo>
                    <a:pt x="2603535" y="2898090"/>
                    <a:pt x="2602922" y="2895883"/>
                    <a:pt x="2601818" y="2894044"/>
                  </a:cubicBezTo>
                  <a:cubicBezTo>
                    <a:pt x="2601328" y="2893185"/>
                    <a:pt x="2600715" y="2892449"/>
                    <a:pt x="2599979" y="2891714"/>
                  </a:cubicBezTo>
                  <a:cubicBezTo>
                    <a:pt x="2599243" y="2891101"/>
                    <a:pt x="2598508" y="2890488"/>
                    <a:pt x="2597526" y="2890119"/>
                  </a:cubicBezTo>
                  <a:cubicBezTo>
                    <a:pt x="2596668" y="2889629"/>
                    <a:pt x="2595687" y="2889384"/>
                    <a:pt x="2594706" y="2889138"/>
                  </a:cubicBezTo>
                  <a:cubicBezTo>
                    <a:pt x="2593725" y="2888893"/>
                    <a:pt x="2592621" y="2888771"/>
                    <a:pt x="2591518" y="2888771"/>
                  </a:cubicBezTo>
                  <a:moveTo>
                    <a:pt x="22318" y="2922248"/>
                  </a:moveTo>
                  <a:cubicBezTo>
                    <a:pt x="22318" y="2922248"/>
                    <a:pt x="21092" y="2922248"/>
                    <a:pt x="20356" y="2922494"/>
                  </a:cubicBezTo>
                  <a:cubicBezTo>
                    <a:pt x="19621" y="2922616"/>
                    <a:pt x="18885" y="2922861"/>
                    <a:pt x="18149" y="2923229"/>
                  </a:cubicBezTo>
                  <a:cubicBezTo>
                    <a:pt x="17413" y="2923597"/>
                    <a:pt x="16555" y="2923965"/>
                    <a:pt x="15696" y="2924456"/>
                  </a:cubicBezTo>
                  <a:cubicBezTo>
                    <a:pt x="14838" y="2924946"/>
                    <a:pt x="13980" y="2925559"/>
                    <a:pt x="13121" y="2926172"/>
                  </a:cubicBezTo>
                  <a:cubicBezTo>
                    <a:pt x="11282" y="2927521"/>
                    <a:pt x="9565" y="2929116"/>
                    <a:pt x="7971" y="2930832"/>
                  </a:cubicBezTo>
                  <a:cubicBezTo>
                    <a:pt x="6377" y="2932549"/>
                    <a:pt x="5028" y="2934389"/>
                    <a:pt x="3801" y="2936228"/>
                  </a:cubicBezTo>
                  <a:cubicBezTo>
                    <a:pt x="2575" y="2938067"/>
                    <a:pt x="1717" y="2939907"/>
                    <a:pt x="981" y="2941624"/>
                  </a:cubicBezTo>
                  <a:cubicBezTo>
                    <a:pt x="368" y="2943341"/>
                    <a:pt x="0" y="2945057"/>
                    <a:pt x="0" y="2946529"/>
                  </a:cubicBezTo>
                  <a:cubicBezTo>
                    <a:pt x="0" y="2947264"/>
                    <a:pt x="0" y="2947878"/>
                    <a:pt x="368" y="2948491"/>
                  </a:cubicBezTo>
                  <a:cubicBezTo>
                    <a:pt x="613" y="2949104"/>
                    <a:pt x="858" y="2949472"/>
                    <a:pt x="1226" y="2949840"/>
                  </a:cubicBezTo>
                  <a:cubicBezTo>
                    <a:pt x="1594" y="2950208"/>
                    <a:pt x="1962" y="2950453"/>
                    <a:pt x="2575" y="2950698"/>
                  </a:cubicBezTo>
                  <a:cubicBezTo>
                    <a:pt x="3066" y="2950944"/>
                    <a:pt x="3679" y="2950944"/>
                    <a:pt x="4292" y="2950944"/>
                  </a:cubicBezTo>
                  <a:cubicBezTo>
                    <a:pt x="4905" y="2950944"/>
                    <a:pt x="5518" y="2950944"/>
                    <a:pt x="6254" y="2950698"/>
                  </a:cubicBezTo>
                  <a:cubicBezTo>
                    <a:pt x="6990" y="2950576"/>
                    <a:pt x="7726" y="2950330"/>
                    <a:pt x="8461" y="2949962"/>
                  </a:cubicBezTo>
                  <a:cubicBezTo>
                    <a:pt x="9197" y="2949594"/>
                    <a:pt x="10056" y="2949227"/>
                    <a:pt x="10914" y="2948736"/>
                  </a:cubicBezTo>
                  <a:cubicBezTo>
                    <a:pt x="11772" y="2948246"/>
                    <a:pt x="12631" y="2947632"/>
                    <a:pt x="13489" y="2947019"/>
                  </a:cubicBezTo>
                  <a:cubicBezTo>
                    <a:pt x="15329" y="2945671"/>
                    <a:pt x="17045" y="2944076"/>
                    <a:pt x="18640" y="2942359"/>
                  </a:cubicBezTo>
                  <a:cubicBezTo>
                    <a:pt x="20234" y="2940643"/>
                    <a:pt x="21583" y="2938803"/>
                    <a:pt x="22809" y="2936964"/>
                  </a:cubicBezTo>
                  <a:cubicBezTo>
                    <a:pt x="24035" y="2935124"/>
                    <a:pt x="24894" y="2933285"/>
                    <a:pt x="25629" y="2931568"/>
                  </a:cubicBezTo>
                  <a:cubicBezTo>
                    <a:pt x="26243" y="2929851"/>
                    <a:pt x="26610" y="2928134"/>
                    <a:pt x="26610" y="2926663"/>
                  </a:cubicBezTo>
                  <a:cubicBezTo>
                    <a:pt x="26610" y="2925927"/>
                    <a:pt x="26488" y="2925314"/>
                    <a:pt x="26243" y="2924701"/>
                  </a:cubicBezTo>
                  <a:cubicBezTo>
                    <a:pt x="25997" y="2924211"/>
                    <a:pt x="25752" y="2923720"/>
                    <a:pt x="25384" y="2923352"/>
                  </a:cubicBezTo>
                  <a:cubicBezTo>
                    <a:pt x="25016" y="2922984"/>
                    <a:pt x="24526" y="2922739"/>
                    <a:pt x="24035" y="2922494"/>
                  </a:cubicBezTo>
                  <a:cubicBezTo>
                    <a:pt x="23545" y="2922248"/>
                    <a:pt x="22932" y="2922248"/>
                    <a:pt x="22318" y="2922248"/>
                  </a:cubicBezTo>
                  <a:moveTo>
                    <a:pt x="2515610" y="2946161"/>
                  </a:moveTo>
                  <a:cubicBezTo>
                    <a:pt x="2514384" y="2946161"/>
                    <a:pt x="2513158" y="2946161"/>
                    <a:pt x="2511809" y="2946529"/>
                  </a:cubicBezTo>
                  <a:cubicBezTo>
                    <a:pt x="2510460" y="2946774"/>
                    <a:pt x="2509111" y="2947142"/>
                    <a:pt x="2507762" y="2947632"/>
                  </a:cubicBezTo>
                  <a:cubicBezTo>
                    <a:pt x="2506413" y="2948123"/>
                    <a:pt x="2505064" y="2948736"/>
                    <a:pt x="2503715" y="2949472"/>
                  </a:cubicBezTo>
                  <a:cubicBezTo>
                    <a:pt x="2502367" y="2950208"/>
                    <a:pt x="2501017" y="2951066"/>
                    <a:pt x="2499669" y="2952047"/>
                  </a:cubicBezTo>
                  <a:cubicBezTo>
                    <a:pt x="2497093" y="2954009"/>
                    <a:pt x="2494764" y="2956216"/>
                    <a:pt x="2492802" y="2958669"/>
                  </a:cubicBezTo>
                  <a:cubicBezTo>
                    <a:pt x="2490839" y="2961122"/>
                    <a:pt x="2489368" y="2963574"/>
                    <a:pt x="2488264" y="2966149"/>
                  </a:cubicBezTo>
                  <a:cubicBezTo>
                    <a:pt x="2487160" y="2968725"/>
                    <a:pt x="2486547" y="2971300"/>
                    <a:pt x="2486425" y="2973630"/>
                  </a:cubicBezTo>
                  <a:cubicBezTo>
                    <a:pt x="2486425" y="2976082"/>
                    <a:pt x="2486670" y="2978290"/>
                    <a:pt x="2487651" y="2980252"/>
                  </a:cubicBezTo>
                  <a:cubicBezTo>
                    <a:pt x="2488142" y="2981233"/>
                    <a:pt x="2488755" y="2981969"/>
                    <a:pt x="2489490" y="2982704"/>
                  </a:cubicBezTo>
                  <a:cubicBezTo>
                    <a:pt x="2490226" y="2983440"/>
                    <a:pt x="2490962" y="2984053"/>
                    <a:pt x="2491943" y="2984544"/>
                  </a:cubicBezTo>
                  <a:cubicBezTo>
                    <a:pt x="2492924" y="2985034"/>
                    <a:pt x="2493782" y="2985402"/>
                    <a:pt x="2494886" y="2985647"/>
                  </a:cubicBezTo>
                  <a:cubicBezTo>
                    <a:pt x="2495990" y="2985893"/>
                    <a:pt x="2497093" y="2986015"/>
                    <a:pt x="2498197" y="2986015"/>
                  </a:cubicBezTo>
                  <a:cubicBezTo>
                    <a:pt x="2499423" y="2986015"/>
                    <a:pt x="2500650" y="2986015"/>
                    <a:pt x="2501999" y="2985647"/>
                  </a:cubicBezTo>
                  <a:cubicBezTo>
                    <a:pt x="2503347" y="2985402"/>
                    <a:pt x="2504697" y="2985034"/>
                    <a:pt x="2506045" y="2984544"/>
                  </a:cubicBezTo>
                  <a:cubicBezTo>
                    <a:pt x="2507394" y="2984053"/>
                    <a:pt x="2508743" y="2983440"/>
                    <a:pt x="2510092" y="2982704"/>
                  </a:cubicBezTo>
                  <a:cubicBezTo>
                    <a:pt x="2511441" y="2981969"/>
                    <a:pt x="2512790" y="2981110"/>
                    <a:pt x="2514139" y="2980129"/>
                  </a:cubicBezTo>
                  <a:cubicBezTo>
                    <a:pt x="2516714" y="2978167"/>
                    <a:pt x="2519044" y="2975837"/>
                    <a:pt x="2521006" y="2973507"/>
                  </a:cubicBezTo>
                  <a:cubicBezTo>
                    <a:pt x="2522968" y="2971054"/>
                    <a:pt x="2524440" y="2968479"/>
                    <a:pt x="2525543" y="2965904"/>
                  </a:cubicBezTo>
                  <a:cubicBezTo>
                    <a:pt x="2526647" y="2963329"/>
                    <a:pt x="2527260" y="2960754"/>
                    <a:pt x="2527383" y="2958424"/>
                  </a:cubicBezTo>
                  <a:cubicBezTo>
                    <a:pt x="2527383" y="2955971"/>
                    <a:pt x="2527015" y="2953764"/>
                    <a:pt x="2526034" y="2951802"/>
                  </a:cubicBezTo>
                  <a:cubicBezTo>
                    <a:pt x="2525543" y="2950821"/>
                    <a:pt x="2524930" y="2950085"/>
                    <a:pt x="2524195" y="2949349"/>
                  </a:cubicBezTo>
                  <a:cubicBezTo>
                    <a:pt x="2523459" y="2948614"/>
                    <a:pt x="2522723" y="2948000"/>
                    <a:pt x="2521742" y="2947510"/>
                  </a:cubicBezTo>
                  <a:cubicBezTo>
                    <a:pt x="2520761" y="2947019"/>
                    <a:pt x="2519902" y="2946651"/>
                    <a:pt x="2518799" y="2946406"/>
                  </a:cubicBezTo>
                  <a:cubicBezTo>
                    <a:pt x="2517695" y="2946161"/>
                    <a:pt x="2516592" y="2946038"/>
                    <a:pt x="2515488" y="2946038"/>
                  </a:cubicBezTo>
                  <a:moveTo>
                    <a:pt x="24158" y="2963329"/>
                  </a:moveTo>
                  <a:cubicBezTo>
                    <a:pt x="23545" y="2963329"/>
                    <a:pt x="22809" y="2963329"/>
                    <a:pt x="22073" y="2963574"/>
                  </a:cubicBezTo>
                  <a:cubicBezTo>
                    <a:pt x="21337" y="2963697"/>
                    <a:pt x="20602" y="2964065"/>
                    <a:pt x="19743" y="2964433"/>
                  </a:cubicBezTo>
                  <a:cubicBezTo>
                    <a:pt x="18885" y="2964801"/>
                    <a:pt x="18026" y="2965291"/>
                    <a:pt x="17168" y="2965782"/>
                  </a:cubicBezTo>
                  <a:cubicBezTo>
                    <a:pt x="16310" y="2966272"/>
                    <a:pt x="15329" y="2967008"/>
                    <a:pt x="14470" y="2967621"/>
                  </a:cubicBezTo>
                  <a:cubicBezTo>
                    <a:pt x="12631" y="2969092"/>
                    <a:pt x="10914" y="2970687"/>
                    <a:pt x="9320" y="2972404"/>
                  </a:cubicBezTo>
                  <a:cubicBezTo>
                    <a:pt x="7726" y="2974120"/>
                    <a:pt x="6377" y="2975960"/>
                    <a:pt x="5150" y="2977922"/>
                  </a:cubicBezTo>
                  <a:cubicBezTo>
                    <a:pt x="4047" y="2979761"/>
                    <a:pt x="3066" y="2981601"/>
                    <a:pt x="2453" y="2983317"/>
                  </a:cubicBezTo>
                  <a:cubicBezTo>
                    <a:pt x="1839" y="2985034"/>
                    <a:pt x="1594" y="2986751"/>
                    <a:pt x="1594" y="2988100"/>
                  </a:cubicBezTo>
                  <a:lnTo>
                    <a:pt x="1594" y="2988100"/>
                  </a:lnTo>
                  <a:cubicBezTo>
                    <a:pt x="1594" y="2988836"/>
                    <a:pt x="1717" y="2989326"/>
                    <a:pt x="1962" y="2989939"/>
                  </a:cubicBezTo>
                  <a:cubicBezTo>
                    <a:pt x="2207" y="2990430"/>
                    <a:pt x="2453" y="2990920"/>
                    <a:pt x="2820" y="2991288"/>
                  </a:cubicBezTo>
                  <a:cubicBezTo>
                    <a:pt x="3188" y="2991656"/>
                    <a:pt x="3556" y="2991902"/>
                    <a:pt x="4047" y="2992024"/>
                  </a:cubicBezTo>
                  <a:cubicBezTo>
                    <a:pt x="4537" y="2992147"/>
                    <a:pt x="5150" y="2992269"/>
                    <a:pt x="5641" y="2992269"/>
                  </a:cubicBezTo>
                  <a:cubicBezTo>
                    <a:pt x="6254" y="2992269"/>
                    <a:pt x="6990" y="2992269"/>
                    <a:pt x="7726" y="2992024"/>
                  </a:cubicBezTo>
                  <a:cubicBezTo>
                    <a:pt x="8461" y="2991779"/>
                    <a:pt x="9197" y="2991534"/>
                    <a:pt x="10056" y="2991288"/>
                  </a:cubicBezTo>
                  <a:cubicBezTo>
                    <a:pt x="10914" y="2990920"/>
                    <a:pt x="11772" y="2990430"/>
                    <a:pt x="12631" y="2989939"/>
                  </a:cubicBezTo>
                  <a:cubicBezTo>
                    <a:pt x="13489" y="2989449"/>
                    <a:pt x="14470" y="2988713"/>
                    <a:pt x="15329" y="2988100"/>
                  </a:cubicBezTo>
                  <a:cubicBezTo>
                    <a:pt x="17168" y="2986629"/>
                    <a:pt x="18885" y="2985034"/>
                    <a:pt x="20479" y="2983195"/>
                  </a:cubicBezTo>
                  <a:cubicBezTo>
                    <a:pt x="22073" y="2981478"/>
                    <a:pt x="23422" y="2979516"/>
                    <a:pt x="24648" y="2977677"/>
                  </a:cubicBezTo>
                  <a:cubicBezTo>
                    <a:pt x="25752" y="2975837"/>
                    <a:pt x="26733" y="2973998"/>
                    <a:pt x="27346" y="2972158"/>
                  </a:cubicBezTo>
                  <a:cubicBezTo>
                    <a:pt x="27959" y="2970441"/>
                    <a:pt x="28205" y="2968725"/>
                    <a:pt x="28082" y="2967376"/>
                  </a:cubicBezTo>
                  <a:cubicBezTo>
                    <a:pt x="28082" y="2966640"/>
                    <a:pt x="27959" y="2966027"/>
                    <a:pt x="27714" y="2965536"/>
                  </a:cubicBezTo>
                  <a:cubicBezTo>
                    <a:pt x="27469" y="2965046"/>
                    <a:pt x="27224" y="2964555"/>
                    <a:pt x="26856" y="2964187"/>
                  </a:cubicBezTo>
                  <a:cubicBezTo>
                    <a:pt x="26488" y="2963819"/>
                    <a:pt x="26120" y="2963574"/>
                    <a:pt x="25629" y="2963452"/>
                  </a:cubicBezTo>
                  <a:cubicBezTo>
                    <a:pt x="25139" y="2963329"/>
                    <a:pt x="24526" y="2963206"/>
                    <a:pt x="23913" y="2963206"/>
                  </a:cubicBezTo>
                  <a:moveTo>
                    <a:pt x="2438845" y="3001834"/>
                  </a:moveTo>
                  <a:cubicBezTo>
                    <a:pt x="2437741" y="3001834"/>
                    <a:pt x="2436515" y="3001834"/>
                    <a:pt x="2435289" y="3002080"/>
                  </a:cubicBezTo>
                  <a:cubicBezTo>
                    <a:pt x="2434062" y="3002325"/>
                    <a:pt x="2432836" y="3002570"/>
                    <a:pt x="2431487" y="3003061"/>
                  </a:cubicBezTo>
                  <a:cubicBezTo>
                    <a:pt x="2430261" y="3003551"/>
                    <a:pt x="2428912" y="3004042"/>
                    <a:pt x="2427563" y="3004777"/>
                  </a:cubicBezTo>
                  <a:cubicBezTo>
                    <a:pt x="2426214" y="3005513"/>
                    <a:pt x="2424988" y="3006249"/>
                    <a:pt x="2423639" y="3007230"/>
                  </a:cubicBezTo>
                  <a:cubicBezTo>
                    <a:pt x="2420941" y="3009070"/>
                    <a:pt x="2418611" y="3011277"/>
                    <a:pt x="2416649" y="3013729"/>
                  </a:cubicBezTo>
                  <a:cubicBezTo>
                    <a:pt x="2414687" y="3016182"/>
                    <a:pt x="2413093" y="3018635"/>
                    <a:pt x="2411866" y="3021210"/>
                  </a:cubicBezTo>
                  <a:cubicBezTo>
                    <a:pt x="2410763" y="3023785"/>
                    <a:pt x="2410027" y="3026360"/>
                    <a:pt x="2409782" y="3028813"/>
                  </a:cubicBezTo>
                  <a:cubicBezTo>
                    <a:pt x="2409536" y="3031265"/>
                    <a:pt x="2409782" y="3033595"/>
                    <a:pt x="2410763" y="3035680"/>
                  </a:cubicBezTo>
                  <a:cubicBezTo>
                    <a:pt x="2411253" y="3036661"/>
                    <a:pt x="2411866" y="3037642"/>
                    <a:pt x="2412479" y="3038378"/>
                  </a:cubicBezTo>
                  <a:cubicBezTo>
                    <a:pt x="2413215" y="3039114"/>
                    <a:pt x="2413951" y="3039850"/>
                    <a:pt x="2414932" y="3040340"/>
                  </a:cubicBezTo>
                  <a:cubicBezTo>
                    <a:pt x="2415791" y="3040830"/>
                    <a:pt x="2416771" y="3041321"/>
                    <a:pt x="2417875" y="3041566"/>
                  </a:cubicBezTo>
                  <a:cubicBezTo>
                    <a:pt x="2418979" y="3041812"/>
                    <a:pt x="2420082" y="3041934"/>
                    <a:pt x="2421309" y="3042057"/>
                  </a:cubicBezTo>
                  <a:cubicBezTo>
                    <a:pt x="2422412" y="3042057"/>
                    <a:pt x="2423639" y="3042057"/>
                    <a:pt x="2424865" y="3041812"/>
                  </a:cubicBezTo>
                  <a:cubicBezTo>
                    <a:pt x="2426091" y="3041566"/>
                    <a:pt x="2427440" y="3041321"/>
                    <a:pt x="2428666" y="3040830"/>
                  </a:cubicBezTo>
                  <a:cubicBezTo>
                    <a:pt x="2430016" y="3040340"/>
                    <a:pt x="2431242" y="3039850"/>
                    <a:pt x="2432591" y="3039114"/>
                  </a:cubicBezTo>
                  <a:cubicBezTo>
                    <a:pt x="2433939" y="3038378"/>
                    <a:pt x="2435289" y="3037642"/>
                    <a:pt x="2436515" y="3036784"/>
                  </a:cubicBezTo>
                  <a:cubicBezTo>
                    <a:pt x="2439213" y="3034822"/>
                    <a:pt x="2441542" y="3032614"/>
                    <a:pt x="2443504" y="3030284"/>
                  </a:cubicBezTo>
                  <a:cubicBezTo>
                    <a:pt x="2445467" y="3027832"/>
                    <a:pt x="2447061" y="3025379"/>
                    <a:pt x="2448287" y="3022804"/>
                  </a:cubicBezTo>
                  <a:cubicBezTo>
                    <a:pt x="2449391" y="3020229"/>
                    <a:pt x="2450127" y="3017654"/>
                    <a:pt x="2450372" y="3015201"/>
                  </a:cubicBezTo>
                  <a:cubicBezTo>
                    <a:pt x="2450617" y="3012748"/>
                    <a:pt x="2450372" y="3010419"/>
                    <a:pt x="2449391" y="3008457"/>
                  </a:cubicBezTo>
                  <a:cubicBezTo>
                    <a:pt x="2448900" y="3007475"/>
                    <a:pt x="2448287" y="3006494"/>
                    <a:pt x="2447551" y="3005759"/>
                  </a:cubicBezTo>
                  <a:cubicBezTo>
                    <a:pt x="2446816" y="3005023"/>
                    <a:pt x="2446080" y="3004287"/>
                    <a:pt x="2445099" y="3003797"/>
                  </a:cubicBezTo>
                  <a:cubicBezTo>
                    <a:pt x="2444240" y="3003306"/>
                    <a:pt x="2443137" y="3002815"/>
                    <a:pt x="2442156" y="3002570"/>
                  </a:cubicBezTo>
                  <a:cubicBezTo>
                    <a:pt x="2441052" y="3002325"/>
                    <a:pt x="2439948" y="3002202"/>
                    <a:pt x="2438722" y="3002080"/>
                  </a:cubicBezTo>
                  <a:moveTo>
                    <a:pt x="27469" y="3003797"/>
                  </a:moveTo>
                  <a:cubicBezTo>
                    <a:pt x="26856" y="3003797"/>
                    <a:pt x="26120" y="3003797"/>
                    <a:pt x="25262" y="3004042"/>
                  </a:cubicBezTo>
                  <a:cubicBezTo>
                    <a:pt x="24526" y="3004287"/>
                    <a:pt x="23667" y="3004532"/>
                    <a:pt x="22809" y="3004900"/>
                  </a:cubicBezTo>
                  <a:cubicBezTo>
                    <a:pt x="21951" y="3005268"/>
                    <a:pt x="21092" y="3005759"/>
                    <a:pt x="20111" y="3006372"/>
                  </a:cubicBezTo>
                  <a:cubicBezTo>
                    <a:pt x="19130" y="3006985"/>
                    <a:pt x="18272" y="3007598"/>
                    <a:pt x="17291" y="3008457"/>
                  </a:cubicBezTo>
                  <a:cubicBezTo>
                    <a:pt x="15451" y="3009928"/>
                    <a:pt x="13734" y="3011645"/>
                    <a:pt x="12140" y="3013362"/>
                  </a:cubicBezTo>
                  <a:cubicBezTo>
                    <a:pt x="10546" y="3015201"/>
                    <a:pt x="9197" y="3017040"/>
                    <a:pt x="8093" y="3018880"/>
                  </a:cubicBezTo>
                  <a:cubicBezTo>
                    <a:pt x="6990" y="3020719"/>
                    <a:pt x="6131" y="3022682"/>
                    <a:pt x="5518" y="3024398"/>
                  </a:cubicBezTo>
                  <a:cubicBezTo>
                    <a:pt x="4905" y="3026115"/>
                    <a:pt x="4660" y="3027832"/>
                    <a:pt x="4905" y="3029181"/>
                  </a:cubicBezTo>
                  <a:cubicBezTo>
                    <a:pt x="4905" y="3029794"/>
                    <a:pt x="5150" y="3030407"/>
                    <a:pt x="5396" y="3030897"/>
                  </a:cubicBezTo>
                  <a:cubicBezTo>
                    <a:pt x="5641" y="3031388"/>
                    <a:pt x="5886" y="3031756"/>
                    <a:pt x="6254" y="3032124"/>
                  </a:cubicBezTo>
                  <a:cubicBezTo>
                    <a:pt x="6622" y="3032492"/>
                    <a:pt x="6990" y="3032737"/>
                    <a:pt x="7480" y="3032860"/>
                  </a:cubicBezTo>
                  <a:cubicBezTo>
                    <a:pt x="7971" y="3032982"/>
                    <a:pt x="8461" y="3033105"/>
                    <a:pt x="9075" y="3033105"/>
                  </a:cubicBezTo>
                  <a:cubicBezTo>
                    <a:pt x="9688" y="3033105"/>
                    <a:pt x="10423" y="3033105"/>
                    <a:pt x="11282" y="3032860"/>
                  </a:cubicBezTo>
                  <a:cubicBezTo>
                    <a:pt x="12018" y="3032614"/>
                    <a:pt x="12876" y="3032369"/>
                    <a:pt x="13734" y="3032001"/>
                  </a:cubicBezTo>
                  <a:cubicBezTo>
                    <a:pt x="14593" y="3031633"/>
                    <a:pt x="15574" y="3031143"/>
                    <a:pt x="16432" y="3030530"/>
                  </a:cubicBezTo>
                  <a:cubicBezTo>
                    <a:pt x="17413" y="3029917"/>
                    <a:pt x="18394" y="3029303"/>
                    <a:pt x="19375" y="3028445"/>
                  </a:cubicBezTo>
                  <a:cubicBezTo>
                    <a:pt x="21215" y="3026973"/>
                    <a:pt x="23054" y="3025257"/>
                    <a:pt x="24526" y="3023540"/>
                  </a:cubicBezTo>
                  <a:cubicBezTo>
                    <a:pt x="26120" y="3021700"/>
                    <a:pt x="27469" y="3019861"/>
                    <a:pt x="28572" y="3018022"/>
                  </a:cubicBezTo>
                  <a:cubicBezTo>
                    <a:pt x="29676" y="3016182"/>
                    <a:pt x="30535" y="3014220"/>
                    <a:pt x="31148" y="3012503"/>
                  </a:cubicBezTo>
                  <a:cubicBezTo>
                    <a:pt x="31638" y="3010787"/>
                    <a:pt x="31884" y="3009192"/>
                    <a:pt x="31761" y="3007721"/>
                  </a:cubicBezTo>
                  <a:cubicBezTo>
                    <a:pt x="31761" y="3007107"/>
                    <a:pt x="31516" y="3006494"/>
                    <a:pt x="31393" y="3006004"/>
                  </a:cubicBezTo>
                  <a:cubicBezTo>
                    <a:pt x="31148" y="3005513"/>
                    <a:pt x="30902" y="3005145"/>
                    <a:pt x="30535" y="3004777"/>
                  </a:cubicBezTo>
                  <a:cubicBezTo>
                    <a:pt x="30167" y="3004410"/>
                    <a:pt x="29799" y="3004164"/>
                    <a:pt x="29308" y="3004042"/>
                  </a:cubicBezTo>
                  <a:cubicBezTo>
                    <a:pt x="28818" y="3003919"/>
                    <a:pt x="28327" y="3003797"/>
                    <a:pt x="27714" y="3003797"/>
                  </a:cubicBezTo>
                  <a:moveTo>
                    <a:pt x="2361711" y="3055546"/>
                  </a:moveTo>
                  <a:cubicBezTo>
                    <a:pt x="2360608" y="3055546"/>
                    <a:pt x="2359504" y="3055546"/>
                    <a:pt x="2358278" y="3055791"/>
                  </a:cubicBezTo>
                  <a:cubicBezTo>
                    <a:pt x="2357051" y="3056037"/>
                    <a:pt x="2355948" y="3056282"/>
                    <a:pt x="2354721" y="3056650"/>
                  </a:cubicBezTo>
                  <a:cubicBezTo>
                    <a:pt x="2353495" y="3057018"/>
                    <a:pt x="2352268" y="3057630"/>
                    <a:pt x="2351043" y="3058244"/>
                  </a:cubicBezTo>
                  <a:cubicBezTo>
                    <a:pt x="2349816" y="3058857"/>
                    <a:pt x="2348467" y="3059593"/>
                    <a:pt x="2347241" y="3060451"/>
                  </a:cubicBezTo>
                  <a:cubicBezTo>
                    <a:pt x="2344543" y="3062290"/>
                    <a:pt x="2342213" y="3064375"/>
                    <a:pt x="2340128" y="3066705"/>
                  </a:cubicBezTo>
                  <a:cubicBezTo>
                    <a:pt x="2338166" y="3069035"/>
                    <a:pt x="2336450" y="3071610"/>
                    <a:pt x="2335223" y="3074063"/>
                  </a:cubicBezTo>
                  <a:cubicBezTo>
                    <a:pt x="2333997" y="3076638"/>
                    <a:pt x="2333261" y="3079213"/>
                    <a:pt x="2332893" y="3081666"/>
                  </a:cubicBezTo>
                  <a:cubicBezTo>
                    <a:pt x="2332648" y="3084118"/>
                    <a:pt x="2332893" y="3086448"/>
                    <a:pt x="2333629" y="3088533"/>
                  </a:cubicBezTo>
                  <a:cubicBezTo>
                    <a:pt x="2333997" y="3089637"/>
                    <a:pt x="2334610" y="3090618"/>
                    <a:pt x="2335223" y="3091476"/>
                  </a:cubicBezTo>
                  <a:cubicBezTo>
                    <a:pt x="2335959" y="3092335"/>
                    <a:pt x="2336695" y="3093070"/>
                    <a:pt x="2337553" y="3093561"/>
                  </a:cubicBezTo>
                  <a:cubicBezTo>
                    <a:pt x="2338412" y="3094174"/>
                    <a:pt x="2339515" y="3094542"/>
                    <a:pt x="2340496" y="3094910"/>
                  </a:cubicBezTo>
                  <a:cubicBezTo>
                    <a:pt x="2341600" y="3095278"/>
                    <a:pt x="2342703" y="3095400"/>
                    <a:pt x="2343930" y="3095400"/>
                  </a:cubicBezTo>
                  <a:cubicBezTo>
                    <a:pt x="2345033" y="3095400"/>
                    <a:pt x="2346137" y="3095400"/>
                    <a:pt x="2347363" y="3095155"/>
                  </a:cubicBezTo>
                  <a:cubicBezTo>
                    <a:pt x="2348590" y="3094910"/>
                    <a:pt x="2349693" y="3094665"/>
                    <a:pt x="2350920" y="3094297"/>
                  </a:cubicBezTo>
                  <a:cubicBezTo>
                    <a:pt x="2352146" y="3093929"/>
                    <a:pt x="2353372" y="3093316"/>
                    <a:pt x="2354598" y="3092703"/>
                  </a:cubicBezTo>
                  <a:cubicBezTo>
                    <a:pt x="2355825" y="3092089"/>
                    <a:pt x="2357174" y="3091353"/>
                    <a:pt x="2358400" y="3090495"/>
                  </a:cubicBezTo>
                  <a:cubicBezTo>
                    <a:pt x="2361098" y="3088656"/>
                    <a:pt x="2363428" y="3086571"/>
                    <a:pt x="2365513" y="3084118"/>
                  </a:cubicBezTo>
                  <a:cubicBezTo>
                    <a:pt x="2367597" y="3081788"/>
                    <a:pt x="2369191" y="3079213"/>
                    <a:pt x="2370418" y="3076638"/>
                  </a:cubicBezTo>
                  <a:cubicBezTo>
                    <a:pt x="2371644" y="3074063"/>
                    <a:pt x="2372503" y="3071488"/>
                    <a:pt x="2372748" y="3069035"/>
                  </a:cubicBezTo>
                  <a:cubicBezTo>
                    <a:pt x="2372993" y="3066583"/>
                    <a:pt x="2372748" y="3064253"/>
                    <a:pt x="2372012" y="3062168"/>
                  </a:cubicBezTo>
                  <a:cubicBezTo>
                    <a:pt x="2371644" y="3061064"/>
                    <a:pt x="2371031" y="3060083"/>
                    <a:pt x="2370295" y="3059225"/>
                  </a:cubicBezTo>
                  <a:cubicBezTo>
                    <a:pt x="2369559" y="3058366"/>
                    <a:pt x="2368823" y="3057630"/>
                    <a:pt x="2367843" y="3057140"/>
                  </a:cubicBezTo>
                  <a:cubicBezTo>
                    <a:pt x="2366984" y="3056527"/>
                    <a:pt x="2365881" y="3056159"/>
                    <a:pt x="2364777" y="3055791"/>
                  </a:cubicBezTo>
                  <a:cubicBezTo>
                    <a:pt x="2363673" y="3055546"/>
                    <a:pt x="2362447" y="3055301"/>
                    <a:pt x="2361221" y="3055301"/>
                  </a:cubicBezTo>
                  <a:moveTo>
                    <a:pt x="32497" y="3043528"/>
                  </a:moveTo>
                  <a:cubicBezTo>
                    <a:pt x="31761" y="3043528"/>
                    <a:pt x="31025" y="3043528"/>
                    <a:pt x="30167" y="3043774"/>
                  </a:cubicBezTo>
                  <a:cubicBezTo>
                    <a:pt x="29308" y="3044019"/>
                    <a:pt x="28450" y="3044264"/>
                    <a:pt x="27592" y="3044632"/>
                  </a:cubicBezTo>
                  <a:cubicBezTo>
                    <a:pt x="26733" y="3045000"/>
                    <a:pt x="25752" y="3045613"/>
                    <a:pt x="24771" y="3046226"/>
                  </a:cubicBezTo>
                  <a:cubicBezTo>
                    <a:pt x="23790" y="3046839"/>
                    <a:pt x="22809" y="3047575"/>
                    <a:pt x="21705" y="3048433"/>
                  </a:cubicBezTo>
                  <a:cubicBezTo>
                    <a:pt x="19866" y="3050028"/>
                    <a:pt x="18149" y="3051745"/>
                    <a:pt x="16555" y="3053584"/>
                  </a:cubicBezTo>
                  <a:cubicBezTo>
                    <a:pt x="14961" y="3055423"/>
                    <a:pt x="13612" y="3057385"/>
                    <a:pt x="12631" y="3059225"/>
                  </a:cubicBezTo>
                  <a:cubicBezTo>
                    <a:pt x="11527" y="3061064"/>
                    <a:pt x="10669" y="3063026"/>
                    <a:pt x="10178" y="3064743"/>
                  </a:cubicBezTo>
                  <a:cubicBezTo>
                    <a:pt x="9688" y="3066460"/>
                    <a:pt x="9442" y="3068054"/>
                    <a:pt x="9688" y="3069403"/>
                  </a:cubicBezTo>
                  <a:cubicBezTo>
                    <a:pt x="9688" y="3070016"/>
                    <a:pt x="9933" y="3070629"/>
                    <a:pt x="10178" y="3070997"/>
                  </a:cubicBezTo>
                  <a:cubicBezTo>
                    <a:pt x="10423" y="3071488"/>
                    <a:pt x="10669" y="3071855"/>
                    <a:pt x="11037" y="3072223"/>
                  </a:cubicBezTo>
                  <a:cubicBezTo>
                    <a:pt x="11404" y="3072591"/>
                    <a:pt x="11772" y="3072837"/>
                    <a:pt x="12263" y="3072959"/>
                  </a:cubicBezTo>
                  <a:cubicBezTo>
                    <a:pt x="12753" y="3073082"/>
                    <a:pt x="13244" y="3073205"/>
                    <a:pt x="13857" y="3073205"/>
                  </a:cubicBezTo>
                  <a:cubicBezTo>
                    <a:pt x="14593" y="3073205"/>
                    <a:pt x="15329" y="3073205"/>
                    <a:pt x="16187" y="3072959"/>
                  </a:cubicBezTo>
                  <a:cubicBezTo>
                    <a:pt x="17045" y="3072714"/>
                    <a:pt x="17904" y="3072469"/>
                    <a:pt x="18762" y="3072101"/>
                  </a:cubicBezTo>
                  <a:cubicBezTo>
                    <a:pt x="19621" y="3071733"/>
                    <a:pt x="20602" y="3071120"/>
                    <a:pt x="21583" y="3070507"/>
                  </a:cubicBezTo>
                  <a:cubicBezTo>
                    <a:pt x="22564" y="3069893"/>
                    <a:pt x="23545" y="3069158"/>
                    <a:pt x="24526" y="3068300"/>
                  </a:cubicBezTo>
                  <a:cubicBezTo>
                    <a:pt x="26365" y="3066705"/>
                    <a:pt x="28082" y="3064988"/>
                    <a:pt x="29676" y="3063149"/>
                  </a:cubicBezTo>
                  <a:cubicBezTo>
                    <a:pt x="31270" y="3061310"/>
                    <a:pt x="32619" y="3059347"/>
                    <a:pt x="33600" y="3057508"/>
                  </a:cubicBezTo>
                  <a:cubicBezTo>
                    <a:pt x="34704" y="3055668"/>
                    <a:pt x="35562" y="3053707"/>
                    <a:pt x="36053" y="3051990"/>
                  </a:cubicBezTo>
                  <a:cubicBezTo>
                    <a:pt x="36543" y="3050273"/>
                    <a:pt x="36666" y="3048679"/>
                    <a:pt x="36543" y="3047330"/>
                  </a:cubicBezTo>
                  <a:cubicBezTo>
                    <a:pt x="36543" y="3046717"/>
                    <a:pt x="36298" y="3046226"/>
                    <a:pt x="36053" y="3045735"/>
                  </a:cubicBezTo>
                  <a:cubicBezTo>
                    <a:pt x="35808" y="3045245"/>
                    <a:pt x="35562" y="3044877"/>
                    <a:pt x="35194" y="3044509"/>
                  </a:cubicBezTo>
                  <a:cubicBezTo>
                    <a:pt x="34827" y="3044142"/>
                    <a:pt x="34459" y="3043896"/>
                    <a:pt x="33968" y="3043774"/>
                  </a:cubicBezTo>
                  <a:cubicBezTo>
                    <a:pt x="33478" y="3043651"/>
                    <a:pt x="32987" y="3043528"/>
                    <a:pt x="32374" y="3043528"/>
                  </a:cubicBezTo>
                  <a:moveTo>
                    <a:pt x="2284210" y="3107173"/>
                  </a:moveTo>
                  <a:cubicBezTo>
                    <a:pt x="2283229" y="3107173"/>
                    <a:pt x="2282125" y="3107173"/>
                    <a:pt x="2281021" y="3107418"/>
                  </a:cubicBezTo>
                  <a:cubicBezTo>
                    <a:pt x="2279917" y="3107663"/>
                    <a:pt x="2278814" y="3107908"/>
                    <a:pt x="2277588" y="3108276"/>
                  </a:cubicBezTo>
                  <a:cubicBezTo>
                    <a:pt x="2276361" y="3108644"/>
                    <a:pt x="2275258" y="3109135"/>
                    <a:pt x="2274032" y="3109748"/>
                  </a:cubicBezTo>
                  <a:cubicBezTo>
                    <a:pt x="2272805" y="3110361"/>
                    <a:pt x="2271579" y="3110974"/>
                    <a:pt x="2270352" y="3111833"/>
                  </a:cubicBezTo>
                  <a:cubicBezTo>
                    <a:pt x="2267655" y="3113549"/>
                    <a:pt x="2265325" y="3115634"/>
                    <a:pt x="2263240" y="3117964"/>
                  </a:cubicBezTo>
                  <a:cubicBezTo>
                    <a:pt x="2261155" y="3120294"/>
                    <a:pt x="2259439" y="3122746"/>
                    <a:pt x="2258090" y="3125322"/>
                  </a:cubicBezTo>
                  <a:cubicBezTo>
                    <a:pt x="2256741" y="3127897"/>
                    <a:pt x="2255882" y="3130472"/>
                    <a:pt x="2255392" y="3133048"/>
                  </a:cubicBezTo>
                  <a:cubicBezTo>
                    <a:pt x="2255024" y="3135500"/>
                    <a:pt x="2255024" y="3137953"/>
                    <a:pt x="2255760" y="3140160"/>
                  </a:cubicBezTo>
                  <a:cubicBezTo>
                    <a:pt x="2256127" y="3141386"/>
                    <a:pt x="2256618" y="3142367"/>
                    <a:pt x="2257354" y="3143348"/>
                  </a:cubicBezTo>
                  <a:cubicBezTo>
                    <a:pt x="2257967" y="3144207"/>
                    <a:pt x="2258825" y="3145065"/>
                    <a:pt x="2259684" y="3145678"/>
                  </a:cubicBezTo>
                  <a:cubicBezTo>
                    <a:pt x="2260542" y="3146291"/>
                    <a:pt x="2261646" y="3146782"/>
                    <a:pt x="2262750" y="3147150"/>
                  </a:cubicBezTo>
                  <a:cubicBezTo>
                    <a:pt x="2263853" y="3147518"/>
                    <a:pt x="2265079" y="3147640"/>
                    <a:pt x="2266306" y="3147763"/>
                  </a:cubicBezTo>
                  <a:cubicBezTo>
                    <a:pt x="2267287" y="3147763"/>
                    <a:pt x="2268390" y="3147763"/>
                    <a:pt x="2269494" y="3147518"/>
                  </a:cubicBezTo>
                  <a:cubicBezTo>
                    <a:pt x="2270598" y="3147272"/>
                    <a:pt x="2271702" y="3147027"/>
                    <a:pt x="2272928" y="3146659"/>
                  </a:cubicBezTo>
                  <a:cubicBezTo>
                    <a:pt x="2274154" y="3146291"/>
                    <a:pt x="2275258" y="3145801"/>
                    <a:pt x="2276484" y="3145188"/>
                  </a:cubicBezTo>
                  <a:cubicBezTo>
                    <a:pt x="2277710" y="3144574"/>
                    <a:pt x="2278937" y="3143961"/>
                    <a:pt x="2280040" y="3143103"/>
                  </a:cubicBezTo>
                  <a:cubicBezTo>
                    <a:pt x="2282738" y="3141386"/>
                    <a:pt x="2285190" y="3139179"/>
                    <a:pt x="2287275" y="3136849"/>
                  </a:cubicBezTo>
                  <a:cubicBezTo>
                    <a:pt x="2289360" y="3134519"/>
                    <a:pt x="2291077" y="3131944"/>
                    <a:pt x="2292426" y="3129491"/>
                  </a:cubicBezTo>
                  <a:cubicBezTo>
                    <a:pt x="2293775" y="3126916"/>
                    <a:pt x="2294633" y="3124341"/>
                    <a:pt x="2295001" y="3121766"/>
                  </a:cubicBezTo>
                  <a:cubicBezTo>
                    <a:pt x="2295369" y="3119313"/>
                    <a:pt x="2295246" y="3116860"/>
                    <a:pt x="2294633" y="3114776"/>
                  </a:cubicBezTo>
                  <a:cubicBezTo>
                    <a:pt x="2294265" y="3113549"/>
                    <a:pt x="2293775" y="3112568"/>
                    <a:pt x="2293039" y="3111588"/>
                  </a:cubicBezTo>
                  <a:cubicBezTo>
                    <a:pt x="2292426" y="3110729"/>
                    <a:pt x="2291567" y="3109871"/>
                    <a:pt x="2290709" y="3109258"/>
                  </a:cubicBezTo>
                  <a:cubicBezTo>
                    <a:pt x="2289850" y="3108644"/>
                    <a:pt x="2288747" y="3108154"/>
                    <a:pt x="2287643" y="3107786"/>
                  </a:cubicBezTo>
                  <a:cubicBezTo>
                    <a:pt x="2286540" y="3107418"/>
                    <a:pt x="2285313" y="3107295"/>
                    <a:pt x="2284087" y="3107295"/>
                  </a:cubicBezTo>
                  <a:moveTo>
                    <a:pt x="39241" y="3082524"/>
                  </a:moveTo>
                  <a:cubicBezTo>
                    <a:pt x="38505" y="3082524"/>
                    <a:pt x="37770" y="3082524"/>
                    <a:pt x="36911" y="3082770"/>
                  </a:cubicBezTo>
                  <a:cubicBezTo>
                    <a:pt x="36053" y="3083015"/>
                    <a:pt x="35194" y="3083260"/>
                    <a:pt x="34213" y="3083751"/>
                  </a:cubicBezTo>
                  <a:cubicBezTo>
                    <a:pt x="33232" y="3084241"/>
                    <a:pt x="32251" y="3084732"/>
                    <a:pt x="31270" y="3085468"/>
                  </a:cubicBezTo>
                  <a:cubicBezTo>
                    <a:pt x="30289" y="3086081"/>
                    <a:pt x="29186" y="3086939"/>
                    <a:pt x="28082" y="3087797"/>
                  </a:cubicBezTo>
                  <a:cubicBezTo>
                    <a:pt x="26243" y="3089391"/>
                    <a:pt x="24526" y="3091108"/>
                    <a:pt x="23054" y="3093070"/>
                  </a:cubicBezTo>
                  <a:cubicBezTo>
                    <a:pt x="21583" y="3094910"/>
                    <a:pt x="20234" y="3096872"/>
                    <a:pt x="19130" y="3098834"/>
                  </a:cubicBezTo>
                  <a:cubicBezTo>
                    <a:pt x="18026" y="3100796"/>
                    <a:pt x="17291" y="3102635"/>
                    <a:pt x="16800" y="3104352"/>
                  </a:cubicBezTo>
                  <a:cubicBezTo>
                    <a:pt x="16310" y="3106069"/>
                    <a:pt x="16187" y="3107663"/>
                    <a:pt x="16432" y="3109012"/>
                  </a:cubicBezTo>
                  <a:cubicBezTo>
                    <a:pt x="16432" y="3109625"/>
                    <a:pt x="16677" y="3110116"/>
                    <a:pt x="16923" y="3110484"/>
                  </a:cubicBezTo>
                  <a:cubicBezTo>
                    <a:pt x="17168" y="3110851"/>
                    <a:pt x="17413" y="3111220"/>
                    <a:pt x="17781" y="3111588"/>
                  </a:cubicBezTo>
                  <a:cubicBezTo>
                    <a:pt x="18149" y="3111833"/>
                    <a:pt x="18517" y="3112078"/>
                    <a:pt x="19007" y="3112201"/>
                  </a:cubicBezTo>
                  <a:cubicBezTo>
                    <a:pt x="19498" y="3112323"/>
                    <a:pt x="19988" y="3112446"/>
                    <a:pt x="20479" y="3112446"/>
                  </a:cubicBezTo>
                  <a:cubicBezTo>
                    <a:pt x="21215" y="3112446"/>
                    <a:pt x="22073" y="3112446"/>
                    <a:pt x="22932" y="3112201"/>
                  </a:cubicBezTo>
                  <a:cubicBezTo>
                    <a:pt x="23790" y="3111955"/>
                    <a:pt x="24771" y="3111710"/>
                    <a:pt x="25629" y="3111220"/>
                  </a:cubicBezTo>
                  <a:cubicBezTo>
                    <a:pt x="26610" y="3110729"/>
                    <a:pt x="27592" y="3110238"/>
                    <a:pt x="28572" y="3109503"/>
                  </a:cubicBezTo>
                  <a:cubicBezTo>
                    <a:pt x="29554" y="3108767"/>
                    <a:pt x="30657" y="3108031"/>
                    <a:pt x="31761" y="3107173"/>
                  </a:cubicBezTo>
                  <a:cubicBezTo>
                    <a:pt x="33600" y="3105578"/>
                    <a:pt x="35317" y="3103862"/>
                    <a:pt x="36911" y="3101900"/>
                  </a:cubicBezTo>
                  <a:cubicBezTo>
                    <a:pt x="38383" y="3100060"/>
                    <a:pt x="39732" y="3098098"/>
                    <a:pt x="40835" y="3096136"/>
                  </a:cubicBezTo>
                  <a:cubicBezTo>
                    <a:pt x="41939" y="3094174"/>
                    <a:pt x="42675" y="3092335"/>
                    <a:pt x="43165" y="3090618"/>
                  </a:cubicBezTo>
                  <a:cubicBezTo>
                    <a:pt x="43656" y="3088901"/>
                    <a:pt x="43779" y="3087307"/>
                    <a:pt x="43411" y="3085958"/>
                  </a:cubicBezTo>
                  <a:cubicBezTo>
                    <a:pt x="43411" y="3085345"/>
                    <a:pt x="43165" y="3084854"/>
                    <a:pt x="42920" y="3084486"/>
                  </a:cubicBezTo>
                  <a:cubicBezTo>
                    <a:pt x="42675" y="3083996"/>
                    <a:pt x="42430" y="3083628"/>
                    <a:pt x="42062" y="3083383"/>
                  </a:cubicBezTo>
                  <a:cubicBezTo>
                    <a:pt x="41694" y="3083138"/>
                    <a:pt x="41326" y="3082892"/>
                    <a:pt x="40835" y="3082647"/>
                  </a:cubicBezTo>
                  <a:cubicBezTo>
                    <a:pt x="40345" y="3082402"/>
                    <a:pt x="39854" y="3082402"/>
                    <a:pt x="39364" y="3082402"/>
                  </a:cubicBezTo>
                  <a:moveTo>
                    <a:pt x="2206340" y="3156715"/>
                  </a:moveTo>
                  <a:cubicBezTo>
                    <a:pt x="2205359" y="3156715"/>
                    <a:pt x="2204378" y="3156715"/>
                    <a:pt x="2203274" y="3156837"/>
                  </a:cubicBezTo>
                  <a:cubicBezTo>
                    <a:pt x="2202171" y="3156960"/>
                    <a:pt x="2201190" y="3157206"/>
                    <a:pt x="2200086" y="3157573"/>
                  </a:cubicBezTo>
                  <a:cubicBezTo>
                    <a:pt x="2198982" y="3157941"/>
                    <a:pt x="2197879" y="3158309"/>
                    <a:pt x="2196775" y="3158799"/>
                  </a:cubicBezTo>
                  <a:cubicBezTo>
                    <a:pt x="2195671" y="3159290"/>
                    <a:pt x="2194445" y="3159903"/>
                    <a:pt x="2193341" y="3160639"/>
                  </a:cubicBezTo>
                  <a:cubicBezTo>
                    <a:pt x="2190644" y="3162356"/>
                    <a:pt x="2188191" y="3164318"/>
                    <a:pt x="2186106" y="3166648"/>
                  </a:cubicBezTo>
                  <a:cubicBezTo>
                    <a:pt x="2184022" y="3168978"/>
                    <a:pt x="2182182" y="3171430"/>
                    <a:pt x="2180833" y="3174006"/>
                  </a:cubicBezTo>
                  <a:cubicBezTo>
                    <a:pt x="2179484" y="3176581"/>
                    <a:pt x="2178503" y="3179156"/>
                    <a:pt x="2178013" y="3181731"/>
                  </a:cubicBezTo>
                  <a:cubicBezTo>
                    <a:pt x="2177522" y="3184306"/>
                    <a:pt x="2177522" y="3186759"/>
                    <a:pt x="2178013" y="3188966"/>
                  </a:cubicBezTo>
                  <a:cubicBezTo>
                    <a:pt x="2178258" y="3190192"/>
                    <a:pt x="2178749" y="3191296"/>
                    <a:pt x="2179362" y="3192277"/>
                  </a:cubicBezTo>
                  <a:cubicBezTo>
                    <a:pt x="2179975" y="3193258"/>
                    <a:pt x="2180711" y="3194117"/>
                    <a:pt x="2181692" y="3194730"/>
                  </a:cubicBezTo>
                  <a:cubicBezTo>
                    <a:pt x="2182550" y="3195466"/>
                    <a:pt x="2183654" y="3195956"/>
                    <a:pt x="2184758" y="3196324"/>
                  </a:cubicBezTo>
                  <a:cubicBezTo>
                    <a:pt x="2185861" y="3196692"/>
                    <a:pt x="2187087" y="3196937"/>
                    <a:pt x="2188436" y="3196937"/>
                  </a:cubicBezTo>
                  <a:cubicBezTo>
                    <a:pt x="2189417" y="3196937"/>
                    <a:pt x="2190399" y="3196937"/>
                    <a:pt x="2191502" y="3196814"/>
                  </a:cubicBezTo>
                  <a:cubicBezTo>
                    <a:pt x="2192606" y="3196692"/>
                    <a:pt x="2193709" y="3196447"/>
                    <a:pt x="2194813" y="3196079"/>
                  </a:cubicBezTo>
                  <a:cubicBezTo>
                    <a:pt x="2195917" y="3195711"/>
                    <a:pt x="2197021" y="3195343"/>
                    <a:pt x="2198247" y="3194730"/>
                  </a:cubicBezTo>
                  <a:cubicBezTo>
                    <a:pt x="2199350" y="3194239"/>
                    <a:pt x="2200577" y="3193626"/>
                    <a:pt x="2201680" y="3192890"/>
                  </a:cubicBezTo>
                  <a:cubicBezTo>
                    <a:pt x="2204378" y="3191296"/>
                    <a:pt x="2206831" y="3189212"/>
                    <a:pt x="2208915" y="3187004"/>
                  </a:cubicBezTo>
                  <a:cubicBezTo>
                    <a:pt x="2211000" y="3184797"/>
                    <a:pt x="2212839" y="3182222"/>
                    <a:pt x="2214189" y="3179646"/>
                  </a:cubicBezTo>
                  <a:cubicBezTo>
                    <a:pt x="2215537" y="3177071"/>
                    <a:pt x="2216519" y="3174496"/>
                    <a:pt x="2217009" y="3171921"/>
                  </a:cubicBezTo>
                  <a:cubicBezTo>
                    <a:pt x="2217499" y="3169346"/>
                    <a:pt x="2217499" y="3166893"/>
                    <a:pt x="2217009" y="3164686"/>
                  </a:cubicBezTo>
                  <a:cubicBezTo>
                    <a:pt x="2216641" y="3163459"/>
                    <a:pt x="2216151" y="3162356"/>
                    <a:pt x="2215537" y="3161375"/>
                  </a:cubicBezTo>
                  <a:cubicBezTo>
                    <a:pt x="2214924" y="3160394"/>
                    <a:pt x="2214066" y="3159535"/>
                    <a:pt x="2213207" y="3158922"/>
                  </a:cubicBezTo>
                  <a:cubicBezTo>
                    <a:pt x="2212349" y="3158309"/>
                    <a:pt x="2211245" y="3157696"/>
                    <a:pt x="2210142" y="3157328"/>
                  </a:cubicBezTo>
                  <a:cubicBezTo>
                    <a:pt x="2209038" y="3156960"/>
                    <a:pt x="2207812" y="3156715"/>
                    <a:pt x="2206463" y="3156715"/>
                  </a:cubicBezTo>
                  <a:moveTo>
                    <a:pt x="47825" y="3120785"/>
                  </a:moveTo>
                  <a:cubicBezTo>
                    <a:pt x="47089" y="3120785"/>
                    <a:pt x="46231" y="3120785"/>
                    <a:pt x="45373" y="3121030"/>
                  </a:cubicBezTo>
                  <a:cubicBezTo>
                    <a:pt x="44514" y="3121275"/>
                    <a:pt x="43533" y="3121643"/>
                    <a:pt x="42552" y="3122133"/>
                  </a:cubicBezTo>
                  <a:cubicBezTo>
                    <a:pt x="41571" y="3122624"/>
                    <a:pt x="40468" y="3123237"/>
                    <a:pt x="39486" y="3123973"/>
                  </a:cubicBezTo>
                  <a:cubicBezTo>
                    <a:pt x="38383" y="3124709"/>
                    <a:pt x="37279" y="3125567"/>
                    <a:pt x="36176" y="3126548"/>
                  </a:cubicBezTo>
                  <a:cubicBezTo>
                    <a:pt x="34336" y="3128142"/>
                    <a:pt x="32619" y="3129982"/>
                    <a:pt x="31025" y="3131944"/>
                  </a:cubicBezTo>
                  <a:cubicBezTo>
                    <a:pt x="29554" y="3133783"/>
                    <a:pt x="28205" y="3135868"/>
                    <a:pt x="27224" y="3137707"/>
                  </a:cubicBezTo>
                  <a:cubicBezTo>
                    <a:pt x="26243" y="3139669"/>
                    <a:pt x="25507" y="3141509"/>
                    <a:pt x="25016" y="3143226"/>
                  </a:cubicBezTo>
                  <a:cubicBezTo>
                    <a:pt x="24648" y="3144943"/>
                    <a:pt x="24526" y="3146536"/>
                    <a:pt x="24894" y="3147886"/>
                  </a:cubicBezTo>
                  <a:cubicBezTo>
                    <a:pt x="25016" y="3148376"/>
                    <a:pt x="25262" y="3148866"/>
                    <a:pt x="25507" y="3149357"/>
                  </a:cubicBezTo>
                  <a:cubicBezTo>
                    <a:pt x="25752" y="3149848"/>
                    <a:pt x="25997" y="3150093"/>
                    <a:pt x="26365" y="3150338"/>
                  </a:cubicBezTo>
                  <a:cubicBezTo>
                    <a:pt x="26733" y="3150583"/>
                    <a:pt x="27101" y="3150829"/>
                    <a:pt x="27592" y="3150951"/>
                  </a:cubicBezTo>
                  <a:cubicBezTo>
                    <a:pt x="28082" y="3151074"/>
                    <a:pt x="28572" y="3151196"/>
                    <a:pt x="29063" y="3151196"/>
                  </a:cubicBezTo>
                  <a:cubicBezTo>
                    <a:pt x="29799" y="3151196"/>
                    <a:pt x="30657" y="3151196"/>
                    <a:pt x="31516" y="3150951"/>
                  </a:cubicBezTo>
                  <a:cubicBezTo>
                    <a:pt x="32374" y="3150706"/>
                    <a:pt x="33355" y="3150338"/>
                    <a:pt x="34336" y="3149848"/>
                  </a:cubicBezTo>
                  <a:cubicBezTo>
                    <a:pt x="35317" y="3149357"/>
                    <a:pt x="36421" y="3148744"/>
                    <a:pt x="37524" y="3148008"/>
                  </a:cubicBezTo>
                  <a:cubicBezTo>
                    <a:pt x="38628" y="3147272"/>
                    <a:pt x="39732" y="3146414"/>
                    <a:pt x="40835" y="3145433"/>
                  </a:cubicBezTo>
                  <a:cubicBezTo>
                    <a:pt x="42675" y="3143716"/>
                    <a:pt x="44514" y="3141999"/>
                    <a:pt x="45986" y="3140037"/>
                  </a:cubicBezTo>
                  <a:cubicBezTo>
                    <a:pt x="47457" y="3138075"/>
                    <a:pt x="48806" y="3136113"/>
                    <a:pt x="49787" y="3134274"/>
                  </a:cubicBezTo>
                  <a:cubicBezTo>
                    <a:pt x="50768" y="3132434"/>
                    <a:pt x="51504" y="3130472"/>
                    <a:pt x="51995" y="3128756"/>
                  </a:cubicBezTo>
                  <a:cubicBezTo>
                    <a:pt x="52363" y="3127039"/>
                    <a:pt x="52485" y="3125444"/>
                    <a:pt x="52117" y="3124096"/>
                  </a:cubicBezTo>
                  <a:cubicBezTo>
                    <a:pt x="51995" y="3123605"/>
                    <a:pt x="51749" y="3123114"/>
                    <a:pt x="51504" y="3122746"/>
                  </a:cubicBezTo>
                  <a:cubicBezTo>
                    <a:pt x="51259" y="3122379"/>
                    <a:pt x="50891" y="3122011"/>
                    <a:pt x="50646" y="3121766"/>
                  </a:cubicBezTo>
                  <a:cubicBezTo>
                    <a:pt x="50278" y="3121520"/>
                    <a:pt x="49910" y="3121275"/>
                    <a:pt x="49419" y="3121153"/>
                  </a:cubicBezTo>
                  <a:cubicBezTo>
                    <a:pt x="48929" y="3121030"/>
                    <a:pt x="48438" y="3120907"/>
                    <a:pt x="47948" y="3120907"/>
                  </a:cubicBezTo>
                  <a:moveTo>
                    <a:pt x="2128471" y="3203927"/>
                  </a:moveTo>
                  <a:cubicBezTo>
                    <a:pt x="2127490" y="3203927"/>
                    <a:pt x="2126631" y="3203927"/>
                    <a:pt x="2125650" y="3204049"/>
                  </a:cubicBezTo>
                  <a:cubicBezTo>
                    <a:pt x="2124669" y="3204172"/>
                    <a:pt x="2123688" y="3204417"/>
                    <a:pt x="2122585" y="3204663"/>
                  </a:cubicBezTo>
                  <a:cubicBezTo>
                    <a:pt x="2121481" y="3204908"/>
                    <a:pt x="2120500" y="3205399"/>
                    <a:pt x="2119396" y="3205766"/>
                  </a:cubicBezTo>
                  <a:cubicBezTo>
                    <a:pt x="2118293" y="3206257"/>
                    <a:pt x="2117189" y="3206747"/>
                    <a:pt x="2116085" y="3207483"/>
                  </a:cubicBezTo>
                  <a:cubicBezTo>
                    <a:pt x="2113388" y="3209077"/>
                    <a:pt x="2110935" y="3211039"/>
                    <a:pt x="2108728" y="3213247"/>
                  </a:cubicBezTo>
                  <a:cubicBezTo>
                    <a:pt x="2106520" y="3215454"/>
                    <a:pt x="2104681" y="3217907"/>
                    <a:pt x="2103209" y="3220482"/>
                  </a:cubicBezTo>
                  <a:cubicBezTo>
                    <a:pt x="2101738" y="3223057"/>
                    <a:pt x="2100634" y="3225632"/>
                    <a:pt x="2100143" y="3228207"/>
                  </a:cubicBezTo>
                  <a:cubicBezTo>
                    <a:pt x="2099530" y="3230783"/>
                    <a:pt x="2099408" y="3233235"/>
                    <a:pt x="2099898" y="3235565"/>
                  </a:cubicBezTo>
                  <a:cubicBezTo>
                    <a:pt x="2100143" y="3236914"/>
                    <a:pt x="2100634" y="3238140"/>
                    <a:pt x="2101125" y="3239122"/>
                  </a:cubicBezTo>
                  <a:cubicBezTo>
                    <a:pt x="2101738" y="3240102"/>
                    <a:pt x="2102473" y="3241084"/>
                    <a:pt x="2103332" y="3241819"/>
                  </a:cubicBezTo>
                  <a:cubicBezTo>
                    <a:pt x="2104190" y="3242555"/>
                    <a:pt x="2105294" y="3243168"/>
                    <a:pt x="2106398" y="3243536"/>
                  </a:cubicBezTo>
                  <a:cubicBezTo>
                    <a:pt x="2107501" y="3243904"/>
                    <a:pt x="2108728" y="3244149"/>
                    <a:pt x="2110076" y="3244272"/>
                  </a:cubicBezTo>
                  <a:cubicBezTo>
                    <a:pt x="2111058" y="3244272"/>
                    <a:pt x="2111916" y="3244272"/>
                    <a:pt x="2112897" y="3244149"/>
                  </a:cubicBezTo>
                  <a:cubicBezTo>
                    <a:pt x="2113878" y="3244027"/>
                    <a:pt x="2114859" y="3243782"/>
                    <a:pt x="2115963" y="3243536"/>
                  </a:cubicBezTo>
                  <a:cubicBezTo>
                    <a:pt x="2117066" y="3243291"/>
                    <a:pt x="2118047" y="3242800"/>
                    <a:pt x="2119151" y="3242432"/>
                  </a:cubicBezTo>
                  <a:cubicBezTo>
                    <a:pt x="2120255" y="3241942"/>
                    <a:pt x="2121358" y="3241452"/>
                    <a:pt x="2122462" y="3240716"/>
                  </a:cubicBezTo>
                  <a:cubicBezTo>
                    <a:pt x="2125160" y="3239122"/>
                    <a:pt x="2127735" y="3237159"/>
                    <a:pt x="2129820" y="3234952"/>
                  </a:cubicBezTo>
                  <a:cubicBezTo>
                    <a:pt x="2132027" y="3232745"/>
                    <a:pt x="2133866" y="3230292"/>
                    <a:pt x="2135338" y="3227717"/>
                  </a:cubicBezTo>
                  <a:cubicBezTo>
                    <a:pt x="2136810" y="3225142"/>
                    <a:pt x="2137913" y="3222567"/>
                    <a:pt x="2138526" y="3219991"/>
                  </a:cubicBezTo>
                  <a:cubicBezTo>
                    <a:pt x="2139140" y="3217416"/>
                    <a:pt x="2139262" y="3214964"/>
                    <a:pt x="2138894" y="3212634"/>
                  </a:cubicBezTo>
                  <a:cubicBezTo>
                    <a:pt x="2138649" y="3211285"/>
                    <a:pt x="2138158" y="3210059"/>
                    <a:pt x="2137545" y="3209077"/>
                  </a:cubicBezTo>
                  <a:cubicBezTo>
                    <a:pt x="2136932" y="3208096"/>
                    <a:pt x="2136196" y="3207115"/>
                    <a:pt x="2135215" y="3206502"/>
                  </a:cubicBezTo>
                  <a:cubicBezTo>
                    <a:pt x="2134234" y="3205889"/>
                    <a:pt x="2133253" y="3205276"/>
                    <a:pt x="2132150" y="3204785"/>
                  </a:cubicBezTo>
                  <a:cubicBezTo>
                    <a:pt x="2131046" y="3204417"/>
                    <a:pt x="2129697" y="3204172"/>
                    <a:pt x="2128471" y="3204172"/>
                  </a:cubicBezTo>
                  <a:moveTo>
                    <a:pt x="58249" y="3158064"/>
                  </a:moveTo>
                  <a:cubicBezTo>
                    <a:pt x="57513" y="3158064"/>
                    <a:pt x="56532" y="3158064"/>
                    <a:pt x="55673" y="3158432"/>
                  </a:cubicBezTo>
                  <a:cubicBezTo>
                    <a:pt x="54815" y="3158799"/>
                    <a:pt x="53711" y="3159045"/>
                    <a:pt x="52730" y="3159535"/>
                  </a:cubicBezTo>
                  <a:cubicBezTo>
                    <a:pt x="51627" y="3160026"/>
                    <a:pt x="50646" y="3160639"/>
                    <a:pt x="49419" y="3161497"/>
                  </a:cubicBezTo>
                  <a:cubicBezTo>
                    <a:pt x="48193" y="3162356"/>
                    <a:pt x="47212" y="3163214"/>
                    <a:pt x="45986" y="3164195"/>
                  </a:cubicBezTo>
                  <a:cubicBezTo>
                    <a:pt x="44146" y="3165912"/>
                    <a:pt x="42430" y="3167751"/>
                    <a:pt x="40958" y="3169714"/>
                  </a:cubicBezTo>
                  <a:cubicBezTo>
                    <a:pt x="39486" y="3171676"/>
                    <a:pt x="38260" y="3173638"/>
                    <a:pt x="37279" y="3175600"/>
                  </a:cubicBezTo>
                  <a:cubicBezTo>
                    <a:pt x="36298" y="3177562"/>
                    <a:pt x="35562" y="3179401"/>
                    <a:pt x="35194" y="3181118"/>
                  </a:cubicBezTo>
                  <a:cubicBezTo>
                    <a:pt x="34827" y="3182835"/>
                    <a:pt x="34827" y="3184429"/>
                    <a:pt x="35194" y="3185655"/>
                  </a:cubicBezTo>
                  <a:cubicBezTo>
                    <a:pt x="35317" y="3186146"/>
                    <a:pt x="35562" y="3186636"/>
                    <a:pt x="35808" y="3187004"/>
                  </a:cubicBezTo>
                  <a:cubicBezTo>
                    <a:pt x="36053" y="3187372"/>
                    <a:pt x="36421" y="3187740"/>
                    <a:pt x="36666" y="3187985"/>
                  </a:cubicBezTo>
                  <a:cubicBezTo>
                    <a:pt x="37034" y="3188231"/>
                    <a:pt x="37402" y="3188476"/>
                    <a:pt x="37892" y="3188599"/>
                  </a:cubicBezTo>
                  <a:cubicBezTo>
                    <a:pt x="38383" y="3188721"/>
                    <a:pt x="38751" y="3188844"/>
                    <a:pt x="39364" y="3188844"/>
                  </a:cubicBezTo>
                  <a:cubicBezTo>
                    <a:pt x="40100" y="3188844"/>
                    <a:pt x="41081" y="3188844"/>
                    <a:pt x="41939" y="3188599"/>
                  </a:cubicBezTo>
                  <a:cubicBezTo>
                    <a:pt x="42797" y="3188353"/>
                    <a:pt x="43901" y="3187985"/>
                    <a:pt x="44882" y="3187495"/>
                  </a:cubicBezTo>
                  <a:cubicBezTo>
                    <a:pt x="45986" y="3187004"/>
                    <a:pt x="46967" y="3186391"/>
                    <a:pt x="48193" y="3185533"/>
                  </a:cubicBezTo>
                  <a:cubicBezTo>
                    <a:pt x="49297" y="3184797"/>
                    <a:pt x="50400" y="3183816"/>
                    <a:pt x="51627" y="3182835"/>
                  </a:cubicBezTo>
                  <a:cubicBezTo>
                    <a:pt x="53466" y="3181118"/>
                    <a:pt x="55183" y="3179279"/>
                    <a:pt x="56777" y="3177316"/>
                  </a:cubicBezTo>
                  <a:cubicBezTo>
                    <a:pt x="58249" y="3175354"/>
                    <a:pt x="59475" y="3173392"/>
                    <a:pt x="60456" y="3171430"/>
                  </a:cubicBezTo>
                  <a:cubicBezTo>
                    <a:pt x="61437" y="3169468"/>
                    <a:pt x="62173" y="3167629"/>
                    <a:pt x="62418" y="3165912"/>
                  </a:cubicBezTo>
                  <a:cubicBezTo>
                    <a:pt x="62786" y="3164195"/>
                    <a:pt x="62786" y="3162601"/>
                    <a:pt x="62418" y="3161375"/>
                  </a:cubicBezTo>
                  <a:cubicBezTo>
                    <a:pt x="62295" y="3160884"/>
                    <a:pt x="62050" y="3160394"/>
                    <a:pt x="61805" y="3160026"/>
                  </a:cubicBezTo>
                  <a:cubicBezTo>
                    <a:pt x="61560" y="3159658"/>
                    <a:pt x="61192" y="3159290"/>
                    <a:pt x="60947" y="3159045"/>
                  </a:cubicBezTo>
                  <a:cubicBezTo>
                    <a:pt x="60579" y="3158799"/>
                    <a:pt x="60211" y="3158554"/>
                    <a:pt x="59720" y="3158432"/>
                  </a:cubicBezTo>
                  <a:cubicBezTo>
                    <a:pt x="59230" y="3158309"/>
                    <a:pt x="58862" y="3158186"/>
                    <a:pt x="58249" y="3158186"/>
                  </a:cubicBezTo>
                  <a:moveTo>
                    <a:pt x="2050602" y="3249054"/>
                  </a:moveTo>
                  <a:cubicBezTo>
                    <a:pt x="2049743" y="3249054"/>
                    <a:pt x="2048885" y="3249054"/>
                    <a:pt x="2047904" y="3249054"/>
                  </a:cubicBezTo>
                  <a:cubicBezTo>
                    <a:pt x="2046922" y="3249054"/>
                    <a:pt x="2045942" y="3249300"/>
                    <a:pt x="2044960" y="3249667"/>
                  </a:cubicBezTo>
                  <a:cubicBezTo>
                    <a:pt x="2043979" y="3249913"/>
                    <a:pt x="2042998" y="3250281"/>
                    <a:pt x="2041895" y="3250771"/>
                  </a:cubicBezTo>
                  <a:cubicBezTo>
                    <a:pt x="2040914" y="3251139"/>
                    <a:pt x="2039810" y="3251752"/>
                    <a:pt x="2038829" y="3252243"/>
                  </a:cubicBezTo>
                  <a:cubicBezTo>
                    <a:pt x="2036131" y="3253714"/>
                    <a:pt x="2033679" y="3255677"/>
                    <a:pt x="2031471" y="3257884"/>
                  </a:cubicBezTo>
                  <a:cubicBezTo>
                    <a:pt x="2029264" y="3260091"/>
                    <a:pt x="2027302" y="3262421"/>
                    <a:pt x="2025830" y="3264996"/>
                  </a:cubicBezTo>
                  <a:cubicBezTo>
                    <a:pt x="2024359" y="3267449"/>
                    <a:pt x="2023132" y="3270147"/>
                    <a:pt x="2022519" y="3272722"/>
                  </a:cubicBezTo>
                  <a:cubicBezTo>
                    <a:pt x="2021906" y="3275297"/>
                    <a:pt x="2021661" y="3277750"/>
                    <a:pt x="2022029" y="3280080"/>
                  </a:cubicBezTo>
                  <a:cubicBezTo>
                    <a:pt x="2022274" y="3281551"/>
                    <a:pt x="2022642" y="3282777"/>
                    <a:pt x="2023255" y="3283881"/>
                  </a:cubicBezTo>
                  <a:cubicBezTo>
                    <a:pt x="2023868" y="3284985"/>
                    <a:pt x="2024604" y="3285966"/>
                    <a:pt x="2025462" y="3286702"/>
                  </a:cubicBezTo>
                  <a:cubicBezTo>
                    <a:pt x="2026321" y="3287437"/>
                    <a:pt x="2027424" y="3288050"/>
                    <a:pt x="2028528" y="3288541"/>
                  </a:cubicBezTo>
                  <a:cubicBezTo>
                    <a:pt x="2029632" y="3289032"/>
                    <a:pt x="2030981" y="3289277"/>
                    <a:pt x="2032330" y="3289277"/>
                  </a:cubicBezTo>
                  <a:cubicBezTo>
                    <a:pt x="2033188" y="3289277"/>
                    <a:pt x="2034047" y="3289277"/>
                    <a:pt x="2035027" y="3289277"/>
                  </a:cubicBezTo>
                  <a:cubicBezTo>
                    <a:pt x="2036009" y="3289277"/>
                    <a:pt x="2036867" y="3289032"/>
                    <a:pt x="2037848" y="3288663"/>
                  </a:cubicBezTo>
                  <a:cubicBezTo>
                    <a:pt x="2038829" y="3288418"/>
                    <a:pt x="2039810" y="3288050"/>
                    <a:pt x="2040791" y="3287683"/>
                  </a:cubicBezTo>
                  <a:cubicBezTo>
                    <a:pt x="2041772" y="3287315"/>
                    <a:pt x="2042876" y="3286702"/>
                    <a:pt x="2043857" y="3286211"/>
                  </a:cubicBezTo>
                  <a:cubicBezTo>
                    <a:pt x="2046555" y="3284617"/>
                    <a:pt x="2049007" y="3282655"/>
                    <a:pt x="2051215" y="3280447"/>
                  </a:cubicBezTo>
                  <a:cubicBezTo>
                    <a:pt x="2053422" y="3278240"/>
                    <a:pt x="2055384" y="3275788"/>
                    <a:pt x="2056855" y="3273335"/>
                  </a:cubicBezTo>
                  <a:cubicBezTo>
                    <a:pt x="2058327" y="3270882"/>
                    <a:pt x="2059553" y="3268185"/>
                    <a:pt x="2060289" y="3265609"/>
                  </a:cubicBezTo>
                  <a:cubicBezTo>
                    <a:pt x="2061025" y="3263034"/>
                    <a:pt x="2061147" y="3260582"/>
                    <a:pt x="2060780" y="3258252"/>
                  </a:cubicBezTo>
                  <a:cubicBezTo>
                    <a:pt x="2060534" y="3256780"/>
                    <a:pt x="2060167" y="3255554"/>
                    <a:pt x="2059553" y="3254450"/>
                  </a:cubicBezTo>
                  <a:cubicBezTo>
                    <a:pt x="2058940" y="3253347"/>
                    <a:pt x="2058204" y="3252365"/>
                    <a:pt x="2057346" y="3251630"/>
                  </a:cubicBezTo>
                  <a:cubicBezTo>
                    <a:pt x="2056487" y="3250894"/>
                    <a:pt x="2055384" y="3250281"/>
                    <a:pt x="2054280" y="3249790"/>
                  </a:cubicBezTo>
                  <a:cubicBezTo>
                    <a:pt x="2053177" y="3249422"/>
                    <a:pt x="2051828" y="3249177"/>
                    <a:pt x="2050479" y="3249054"/>
                  </a:cubicBezTo>
                  <a:moveTo>
                    <a:pt x="1972854" y="3291729"/>
                  </a:moveTo>
                  <a:cubicBezTo>
                    <a:pt x="1971996" y="3291729"/>
                    <a:pt x="1971138" y="3291729"/>
                    <a:pt x="1970279" y="3291729"/>
                  </a:cubicBezTo>
                  <a:cubicBezTo>
                    <a:pt x="1969421" y="3291729"/>
                    <a:pt x="1968440" y="3291975"/>
                    <a:pt x="1967581" y="3292220"/>
                  </a:cubicBezTo>
                  <a:cubicBezTo>
                    <a:pt x="1966601" y="3292465"/>
                    <a:pt x="1965742" y="3292710"/>
                    <a:pt x="1964761" y="3293201"/>
                  </a:cubicBezTo>
                  <a:cubicBezTo>
                    <a:pt x="1963780" y="3293569"/>
                    <a:pt x="1962799" y="3294059"/>
                    <a:pt x="1961818" y="3294550"/>
                  </a:cubicBezTo>
                  <a:cubicBezTo>
                    <a:pt x="1959120" y="3296021"/>
                    <a:pt x="1956668" y="3297861"/>
                    <a:pt x="1954460" y="3299945"/>
                  </a:cubicBezTo>
                  <a:cubicBezTo>
                    <a:pt x="1952253" y="3302030"/>
                    <a:pt x="1950291" y="3304483"/>
                    <a:pt x="1948697" y="3306935"/>
                  </a:cubicBezTo>
                  <a:cubicBezTo>
                    <a:pt x="1947103" y="3309388"/>
                    <a:pt x="1945876" y="3312086"/>
                    <a:pt x="1945141" y="3314661"/>
                  </a:cubicBezTo>
                  <a:cubicBezTo>
                    <a:pt x="1944405" y="3317236"/>
                    <a:pt x="1944037" y="3319811"/>
                    <a:pt x="1944282" y="3322264"/>
                  </a:cubicBezTo>
                  <a:cubicBezTo>
                    <a:pt x="1944405" y="3323735"/>
                    <a:pt x="1944773" y="3325084"/>
                    <a:pt x="1945263" y="3326311"/>
                  </a:cubicBezTo>
                  <a:cubicBezTo>
                    <a:pt x="1945754" y="3327537"/>
                    <a:pt x="1946489" y="3328518"/>
                    <a:pt x="1947348" y="3329254"/>
                  </a:cubicBezTo>
                  <a:cubicBezTo>
                    <a:pt x="1948206" y="3330112"/>
                    <a:pt x="1949187" y="3330725"/>
                    <a:pt x="1950413" y="3331216"/>
                  </a:cubicBezTo>
                  <a:cubicBezTo>
                    <a:pt x="1951517" y="3331706"/>
                    <a:pt x="1952866" y="3331952"/>
                    <a:pt x="1954215" y="3332074"/>
                  </a:cubicBezTo>
                  <a:cubicBezTo>
                    <a:pt x="1955073" y="3332074"/>
                    <a:pt x="1955932" y="3332074"/>
                    <a:pt x="1956790" y="3332074"/>
                  </a:cubicBezTo>
                  <a:cubicBezTo>
                    <a:pt x="1957649" y="3332074"/>
                    <a:pt x="1958630" y="3331829"/>
                    <a:pt x="1959488" y="3331584"/>
                  </a:cubicBezTo>
                  <a:cubicBezTo>
                    <a:pt x="1960346" y="3331338"/>
                    <a:pt x="1961450" y="3331093"/>
                    <a:pt x="1962431" y="3330603"/>
                  </a:cubicBezTo>
                  <a:cubicBezTo>
                    <a:pt x="1963412" y="3330235"/>
                    <a:pt x="1964393" y="3329744"/>
                    <a:pt x="1965374" y="3329254"/>
                  </a:cubicBezTo>
                  <a:lnTo>
                    <a:pt x="1965251" y="3329254"/>
                  </a:lnTo>
                  <a:cubicBezTo>
                    <a:pt x="1967949" y="3327782"/>
                    <a:pt x="1970402" y="3325943"/>
                    <a:pt x="1972732" y="3323858"/>
                  </a:cubicBezTo>
                  <a:cubicBezTo>
                    <a:pt x="1975062" y="3321773"/>
                    <a:pt x="1976901" y="3319321"/>
                    <a:pt x="1978618" y="3316868"/>
                  </a:cubicBezTo>
                  <a:cubicBezTo>
                    <a:pt x="1980212" y="3314293"/>
                    <a:pt x="1981439" y="3311718"/>
                    <a:pt x="1982297" y="3309143"/>
                  </a:cubicBezTo>
                  <a:cubicBezTo>
                    <a:pt x="1983033" y="3306568"/>
                    <a:pt x="1983401" y="3303992"/>
                    <a:pt x="1983156" y="3301540"/>
                  </a:cubicBezTo>
                  <a:cubicBezTo>
                    <a:pt x="1983033" y="3300068"/>
                    <a:pt x="1982665" y="3298719"/>
                    <a:pt x="1982052" y="3297493"/>
                  </a:cubicBezTo>
                  <a:cubicBezTo>
                    <a:pt x="1981561" y="3296389"/>
                    <a:pt x="1980826" y="3295285"/>
                    <a:pt x="1979844" y="3294550"/>
                  </a:cubicBezTo>
                  <a:cubicBezTo>
                    <a:pt x="1978986" y="3293691"/>
                    <a:pt x="1977882" y="3293078"/>
                    <a:pt x="1976779" y="3292710"/>
                  </a:cubicBezTo>
                  <a:cubicBezTo>
                    <a:pt x="1975675" y="3292220"/>
                    <a:pt x="1974326" y="3291975"/>
                    <a:pt x="1972977" y="3291975"/>
                  </a:cubicBezTo>
                  <a:moveTo>
                    <a:pt x="70512" y="3194607"/>
                  </a:moveTo>
                  <a:cubicBezTo>
                    <a:pt x="69653" y="3194607"/>
                    <a:pt x="68795" y="3194607"/>
                    <a:pt x="67814" y="3194975"/>
                  </a:cubicBezTo>
                  <a:cubicBezTo>
                    <a:pt x="66833" y="3195220"/>
                    <a:pt x="65729" y="3195588"/>
                    <a:pt x="64625" y="3196201"/>
                  </a:cubicBezTo>
                  <a:cubicBezTo>
                    <a:pt x="63522" y="3196692"/>
                    <a:pt x="62418" y="3197428"/>
                    <a:pt x="61192" y="3198286"/>
                  </a:cubicBezTo>
                  <a:cubicBezTo>
                    <a:pt x="60088" y="3199144"/>
                    <a:pt x="58862" y="3200126"/>
                    <a:pt x="57636" y="3201229"/>
                  </a:cubicBezTo>
                  <a:cubicBezTo>
                    <a:pt x="55796" y="3202946"/>
                    <a:pt x="54079" y="3204908"/>
                    <a:pt x="52608" y="3206870"/>
                  </a:cubicBezTo>
                  <a:cubicBezTo>
                    <a:pt x="51136" y="3208832"/>
                    <a:pt x="49910" y="3210794"/>
                    <a:pt x="49052" y="3212756"/>
                  </a:cubicBezTo>
                  <a:cubicBezTo>
                    <a:pt x="48071" y="3214718"/>
                    <a:pt x="47457" y="3216558"/>
                    <a:pt x="47212" y="3218275"/>
                  </a:cubicBezTo>
                  <a:cubicBezTo>
                    <a:pt x="46967" y="3219991"/>
                    <a:pt x="46967" y="3221463"/>
                    <a:pt x="47457" y="3222812"/>
                  </a:cubicBezTo>
                  <a:cubicBezTo>
                    <a:pt x="47580" y="3223302"/>
                    <a:pt x="47825" y="3223670"/>
                    <a:pt x="48071" y="3224038"/>
                  </a:cubicBezTo>
                  <a:cubicBezTo>
                    <a:pt x="48316" y="3224406"/>
                    <a:pt x="48684" y="3224651"/>
                    <a:pt x="48929" y="3224897"/>
                  </a:cubicBezTo>
                  <a:cubicBezTo>
                    <a:pt x="49297" y="3225142"/>
                    <a:pt x="49665" y="3225387"/>
                    <a:pt x="50033" y="3225510"/>
                  </a:cubicBezTo>
                  <a:cubicBezTo>
                    <a:pt x="50400" y="3225632"/>
                    <a:pt x="50891" y="3225755"/>
                    <a:pt x="51381" y="3225755"/>
                  </a:cubicBezTo>
                  <a:cubicBezTo>
                    <a:pt x="52240" y="3225755"/>
                    <a:pt x="53098" y="3225755"/>
                    <a:pt x="54079" y="3225387"/>
                  </a:cubicBezTo>
                  <a:cubicBezTo>
                    <a:pt x="55060" y="3225142"/>
                    <a:pt x="56164" y="3224774"/>
                    <a:pt x="57268" y="3224161"/>
                  </a:cubicBezTo>
                  <a:cubicBezTo>
                    <a:pt x="58371" y="3223670"/>
                    <a:pt x="59475" y="3222934"/>
                    <a:pt x="60701" y="3222076"/>
                  </a:cubicBezTo>
                  <a:cubicBezTo>
                    <a:pt x="61928" y="3221217"/>
                    <a:pt x="63031" y="3220237"/>
                    <a:pt x="64258" y="3219256"/>
                  </a:cubicBezTo>
                  <a:cubicBezTo>
                    <a:pt x="66097" y="3217539"/>
                    <a:pt x="67814" y="3215577"/>
                    <a:pt x="69285" y="3213615"/>
                  </a:cubicBezTo>
                  <a:cubicBezTo>
                    <a:pt x="70757" y="3211652"/>
                    <a:pt x="71983" y="3209568"/>
                    <a:pt x="72964" y="3207606"/>
                  </a:cubicBezTo>
                  <a:cubicBezTo>
                    <a:pt x="73945" y="3205644"/>
                    <a:pt x="74558" y="3203682"/>
                    <a:pt x="74804" y="3201965"/>
                  </a:cubicBezTo>
                  <a:cubicBezTo>
                    <a:pt x="75049" y="3200248"/>
                    <a:pt x="75049" y="3198654"/>
                    <a:pt x="74558" y="3197428"/>
                  </a:cubicBezTo>
                  <a:cubicBezTo>
                    <a:pt x="74436" y="3196937"/>
                    <a:pt x="74190" y="3196569"/>
                    <a:pt x="73945" y="3196201"/>
                  </a:cubicBezTo>
                  <a:cubicBezTo>
                    <a:pt x="73700" y="3195834"/>
                    <a:pt x="73332" y="3195588"/>
                    <a:pt x="73087" y="3195343"/>
                  </a:cubicBezTo>
                  <a:cubicBezTo>
                    <a:pt x="72719" y="3195098"/>
                    <a:pt x="72351" y="3194975"/>
                    <a:pt x="71983" y="3194852"/>
                  </a:cubicBezTo>
                  <a:cubicBezTo>
                    <a:pt x="71615" y="3194730"/>
                    <a:pt x="71125" y="3194607"/>
                    <a:pt x="70634" y="3194607"/>
                  </a:cubicBezTo>
                  <a:moveTo>
                    <a:pt x="1895476" y="3332074"/>
                  </a:moveTo>
                  <a:cubicBezTo>
                    <a:pt x="1894740" y="3332074"/>
                    <a:pt x="1893882" y="3332074"/>
                    <a:pt x="1893146" y="3332074"/>
                  </a:cubicBezTo>
                  <a:cubicBezTo>
                    <a:pt x="1892287" y="3332074"/>
                    <a:pt x="1891429" y="3332320"/>
                    <a:pt x="1890571" y="3332565"/>
                  </a:cubicBezTo>
                  <a:cubicBezTo>
                    <a:pt x="1889712" y="3332810"/>
                    <a:pt x="1888854" y="3333055"/>
                    <a:pt x="1887873" y="3333423"/>
                  </a:cubicBezTo>
                  <a:cubicBezTo>
                    <a:pt x="1887014" y="3333791"/>
                    <a:pt x="1886033" y="3334159"/>
                    <a:pt x="1885175" y="3334649"/>
                  </a:cubicBezTo>
                  <a:cubicBezTo>
                    <a:pt x="1882477" y="3335998"/>
                    <a:pt x="1880025" y="3337715"/>
                    <a:pt x="1877695" y="3339800"/>
                  </a:cubicBezTo>
                  <a:cubicBezTo>
                    <a:pt x="1875365" y="3341885"/>
                    <a:pt x="1873403" y="3344215"/>
                    <a:pt x="1871686" y="3346667"/>
                  </a:cubicBezTo>
                  <a:cubicBezTo>
                    <a:pt x="1869969" y="3349120"/>
                    <a:pt x="1868743" y="3351818"/>
                    <a:pt x="1867762" y="3354393"/>
                  </a:cubicBezTo>
                  <a:cubicBezTo>
                    <a:pt x="1866903" y="3356968"/>
                    <a:pt x="1866413" y="3359666"/>
                    <a:pt x="1866535" y="3362118"/>
                  </a:cubicBezTo>
                  <a:cubicBezTo>
                    <a:pt x="1866535" y="3363713"/>
                    <a:pt x="1866903" y="3365061"/>
                    <a:pt x="1867394" y="3366410"/>
                  </a:cubicBezTo>
                  <a:cubicBezTo>
                    <a:pt x="1867884" y="3367759"/>
                    <a:pt x="1868620" y="3368740"/>
                    <a:pt x="1869478" y="3369599"/>
                  </a:cubicBezTo>
                  <a:cubicBezTo>
                    <a:pt x="1870337" y="3370457"/>
                    <a:pt x="1871318" y="3371193"/>
                    <a:pt x="1872544" y="3371683"/>
                  </a:cubicBezTo>
                  <a:cubicBezTo>
                    <a:pt x="1873770" y="3372174"/>
                    <a:pt x="1874997" y="3372419"/>
                    <a:pt x="1876468" y="3372542"/>
                  </a:cubicBezTo>
                  <a:cubicBezTo>
                    <a:pt x="1877204" y="3372542"/>
                    <a:pt x="1878062" y="3372542"/>
                    <a:pt x="1878798" y="3372542"/>
                  </a:cubicBezTo>
                  <a:cubicBezTo>
                    <a:pt x="1879534" y="3372542"/>
                    <a:pt x="1880515" y="3372296"/>
                    <a:pt x="1881373" y="3372174"/>
                  </a:cubicBezTo>
                  <a:cubicBezTo>
                    <a:pt x="1882232" y="3371929"/>
                    <a:pt x="1883090" y="3371683"/>
                    <a:pt x="1884071" y="3371316"/>
                  </a:cubicBezTo>
                  <a:cubicBezTo>
                    <a:pt x="1885052" y="3370948"/>
                    <a:pt x="1885911" y="3370580"/>
                    <a:pt x="1886892" y="3370089"/>
                  </a:cubicBezTo>
                  <a:cubicBezTo>
                    <a:pt x="1889590" y="3368740"/>
                    <a:pt x="1892042" y="3367023"/>
                    <a:pt x="1894372" y="3364939"/>
                  </a:cubicBezTo>
                  <a:cubicBezTo>
                    <a:pt x="1896702" y="3362854"/>
                    <a:pt x="1898664" y="3360524"/>
                    <a:pt x="1900381" y="3358071"/>
                  </a:cubicBezTo>
                  <a:cubicBezTo>
                    <a:pt x="1902098" y="3355619"/>
                    <a:pt x="1903324" y="3352921"/>
                    <a:pt x="1904305" y="3350346"/>
                  </a:cubicBezTo>
                  <a:cubicBezTo>
                    <a:pt x="1905163" y="3347771"/>
                    <a:pt x="1905654" y="3345196"/>
                    <a:pt x="1905531" y="3342743"/>
                  </a:cubicBezTo>
                  <a:cubicBezTo>
                    <a:pt x="1905531" y="3341149"/>
                    <a:pt x="1905163" y="3339677"/>
                    <a:pt x="1904550" y="3338451"/>
                  </a:cubicBezTo>
                  <a:cubicBezTo>
                    <a:pt x="1904060" y="3337225"/>
                    <a:pt x="1903324" y="3336121"/>
                    <a:pt x="1902466" y="3335263"/>
                  </a:cubicBezTo>
                  <a:cubicBezTo>
                    <a:pt x="1901607" y="3334404"/>
                    <a:pt x="1900503" y="3333668"/>
                    <a:pt x="1899400" y="3333178"/>
                  </a:cubicBezTo>
                  <a:cubicBezTo>
                    <a:pt x="1898296" y="3332688"/>
                    <a:pt x="1896947" y="3332442"/>
                    <a:pt x="1895476" y="3332320"/>
                  </a:cubicBezTo>
                  <a:moveTo>
                    <a:pt x="84614" y="3230047"/>
                  </a:moveTo>
                  <a:cubicBezTo>
                    <a:pt x="83756" y="3230047"/>
                    <a:pt x="82774" y="3230047"/>
                    <a:pt x="81793" y="3230415"/>
                  </a:cubicBezTo>
                  <a:cubicBezTo>
                    <a:pt x="80813" y="3230783"/>
                    <a:pt x="79709" y="3231151"/>
                    <a:pt x="78482" y="3231764"/>
                  </a:cubicBezTo>
                  <a:cubicBezTo>
                    <a:pt x="77256" y="3232377"/>
                    <a:pt x="76153" y="3233113"/>
                    <a:pt x="74926" y="3233971"/>
                  </a:cubicBezTo>
                  <a:cubicBezTo>
                    <a:pt x="73700" y="3234829"/>
                    <a:pt x="72474" y="3235933"/>
                    <a:pt x="71247" y="3237037"/>
                  </a:cubicBezTo>
                  <a:cubicBezTo>
                    <a:pt x="69408" y="3238876"/>
                    <a:pt x="67691" y="3240716"/>
                    <a:pt x="66220" y="3242800"/>
                  </a:cubicBezTo>
                  <a:cubicBezTo>
                    <a:pt x="64748" y="3244762"/>
                    <a:pt x="63644" y="3246847"/>
                    <a:pt x="62663" y="3248809"/>
                  </a:cubicBezTo>
                  <a:cubicBezTo>
                    <a:pt x="61805" y="3250771"/>
                    <a:pt x="61192" y="3252611"/>
                    <a:pt x="60947" y="3254327"/>
                  </a:cubicBezTo>
                  <a:cubicBezTo>
                    <a:pt x="60701" y="3256044"/>
                    <a:pt x="60824" y="3257516"/>
                    <a:pt x="61314" y="3258742"/>
                  </a:cubicBezTo>
                  <a:cubicBezTo>
                    <a:pt x="61560" y="3259110"/>
                    <a:pt x="61682" y="3259600"/>
                    <a:pt x="62050" y="3259846"/>
                  </a:cubicBezTo>
                  <a:cubicBezTo>
                    <a:pt x="62295" y="3260214"/>
                    <a:pt x="62663" y="3260459"/>
                    <a:pt x="63031" y="3260704"/>
                  </a:cubicBezTo>
                  <a:cubicBezTo>
                    <a:pt x="63399" y="3260950"/>
                    <a:pt x="63767" y="3261072"/>
                    <a:pt x="64135" y="3261195"/>
                  </a:cubicBezTo>
                  <a:cubicBezTo>
                    <a:pt x="64503" y="3261317"/>
                    <a:pt x="64993" y="3261440"/>
                    <a:pt x="65484" y="3261440"/>
                  </a:cubicBezTo>
                  <a:cubicBezTo>
                    <a:pt x="66342" y="3261440"/>
                    <a:pt x="67323" y="3261440"/>
                    <a:pt x="68304" y="3261072"/>
                  </a:cubicBezTo>
                  <a:cubicBezTo>
                    <a:pt x="69285" y="3260704"/>
                    <a:pt x="70389" y="3260336"/>
                    <a:pt x="71615" y="3259846"/>
                  </a:cubicBezTo>
                  <a:cubicBezTo>
                    <a:pt x="72719" y="3259233"/>
                    <a:pt x="73945" y="3258497"/>
                    <a:pt x="75172" y="3257638"/>
                  </a:cubicBezTo>
                  <a:cubicBezTo>
                    <a:pt x="76398" y="3256780"/>
                    <a:pt x="77624" y="3255799"/>
                    <a:pt x="78850" y="3254573"/>
                  </a:cubicBezTo>
                  <a:cubicBezTo>
                    <a:pt x="80690" y="3252733"/>
                    <a:pt x="82407" y="3250771"/>
                    <a:pt x="83878" y="3248809"/>
                  </a:cubicBezTo>
                  <a:cubicBezTo>
                    <a:pt x="85350" y="3246847"/>
                    <a:pt x="86576" y="3244762"/>
                    <a:pt x="87434" y="3242800"/>
                  </a:cubicBezTo>
                  <a:cubicBezTo>
                    <a:pt x="88293" y="3240838"/>
                    <a:pt x="88906" y="3238876"/>
                    <a:pt x="89151" y="3237282"/>
                  </a:cubicBezTo>
                  <a:cubicBezTo>
                    <a:pt x="89397" y="3235565"/>
                    <a:pt x="89151" y="3234094"/>
                    <a:pt x="88661" y="3232867"/>
                  </a:cubicBezTo>
                  <a:cubicBezTo>
                    <a:pt x="88538" y="3232500"/>
                    <a:pt x="88293" y="3232132"/>
                    <a:pt x="88048" y="3231764"/>
                  </a:cubicBezTo>
                  <a:cubicBezTo>
                    <a:pt x="87802" y="3231396"/>
                    <a:pt x="87434" y="3231151"/>
                    <a:pt x="87189" y="3230905"/>
                  </a:cubicBezTo>
                  <a:cubicBezTo>
                    <a:pt x="86944" y="3230660"/>
                    <a:pt x="86453" y="3230537"/>
                    <a:pt x="86085" y="3230415"/>
                  </a:cubicBezTo>
                  <a:cubicBezTo>
                    <a:pt x="85718" y="3230415"/>
                    <a:pt x="85227" y="3230170"/>
                    <a:pt x="84737" y="3230170"/>
                  </a:cubicBezTo>
                  <a:moveTo>
                    <a:pt x="1818587" y="3369844"/>
                  </a:moveTo>
                  <a:cubicBezTo>
                    <a:pt x="1817852" y="3369844"/>
                    <a:pt x="1817116" y="3369844"/>
                    <a:pt x="1816380" y="3369844"/>
                  </a:cubicBezTo>
                  <a:cubicBezTo>
                    <a:pt x="1815644" y="3369844"/>
                    <a:pt x="1814786" y="3370089"/>
                    <a:pt x="1814050" y="3370212"/>
                  </a:cubicBezTo>
                  <a:cubicBezTo>
                    <a:pt x="1813192" y="3370334"/>
                    <a:pt x="1812456" y="3370580"/>
                    <a:pt x="1811597" y="3370948"/>
                  </a:cubicBezTo>
                  <a:cubicBezTo>
                    <a:pt x="1810739" y="3371193"/>
                    <a:pt x="1809881" y="3371561"/>
                    <a:pt x="1809022" y="3372051"/>
                  </a:cubicBezTo>
                  <a:cubicBezTo>
                    <a:pt x="1806324" y="3373400"/>
                    <a:pt x="1803872" y="3375117"/>
                    <a:pt x="1801542" y="3377079"/>
                  </a:cubicBezTo>
                  <a:cubicBezTo>
                    <a:pt x="1799212" y="3379041"/>
                    <a:pt x="1797250" y="3381371"/>
                    <a:pt x="1795533" y="3383824"/>
                  </a:cubicBezTo>
                  <a:cubicBezTo>
                    <a:pt x="1793816" y="3386276"/>
                    <a:pt x="1792467" y="3388851"/>
                    <a:pt x="1791486" y="3391549"/>
                  </a:cubicBezTo>
                  <a:cubicBezTo>
                    <a:pt x="1790505" y="3394124"/>
                    <a:pt x="1790015" y="3396822"/>
                    <a:pt x="1790015" y="3399275"/>
                  </a:cubicBezTo>
                  <a:cubicBezTo>
                    <a:pt x="1790015" y="3400869"/>
                    <a:pt x="1790260" y="3402463"/>
                    <a:pt x="1790751" y="3403689"/>
                  </a:cubicBezTo>
                  <a:cubicBezTo>
                    <a:pt x="1791241" y="3405039"/>
                    <a:pt x="1791854" y="3406142"/>
                    <a:pt x="1792713" y="3407123"/>
                  </a:cubicBezTo>
                  <a:cubicBezTo>
                    <a:pt x="1793571" y="3408104"/>
                    <a:pt x="1794552" y="3408840"/>
                    <a:pt x="1795779" y="3409331"/>
                  </a:cubicBezTo>
                  <a:cubicBezTo>
                    <a:pt x="1797005" y="3409821"/>
                    <a:pt x="1798231" y="3410189"/>
                    <a:pt x="1799702" y="3410311"/>
                  </a:cubicBezTo>
                  <a:cubicBezTo>
                    <a:pt x="1800438" y="3410311"/>
                    <a:pt x="1801174" y="3410311"/>
                    <a:pt x="1801910" y="3410311"/>
                  </a:cubicBezTo>
                  <a:cubicBezTo>
                    <a:pt x="1802646" y="3410311"/>
                    <a:pt x="1803504" y="3410189"/>
                    <a:pt x="1804240" y="3409944"/>
                  </a:cubicBezTo>
                  <a:cubicBezTo>
                    <a:pt x="1805098" y="3409821"/>
                    <a:pt x="1805834" y="3409576"/>
                    <a:pt x="1806692" y="3409208"/>
                  </a:cubicBezTo>
                  <a:cubicBezTo>
                    <a:pt x="1807551" y="3408840"/>
                    <a:pt x="1808409" y="3408595"/>
                    <a:pt x="1809267" y="3408104"/>
                  </a:cubicBezTo>
                  <a:cubicBezTo>
                    <a:pt x="1811965" y="3406755"/>
                    <a:pt x="1814541" y="3405039"/>
                    <a:pt x="1816871" y="3403076"/>
                  </a:cubicBezTo>
                  <a:cubicBezTo>
                    <a:pt x="1819200" y="3401114"/>
                    <a:pt x="1821285" y="3398784"/>
                    <a:pt x="1823002" y="3396332"/>
                  </a:cubicBezTo>
                  <a:cubicBezTo>
                    <a:pt x="1824719" y="3393879"/>
                    <a:pt x="1826068" y="3391304"/>
                    <a:pt x="1827049" y="3388606"/>
                  </a:cubicBezTo>
                  <a:cubicBezTo>
                    <a:pt x="1828030" y="3386031"/>
                    <a:pt x="1828520" y="3383333"/>
                    <a:pt x="1828398" y="3380881"/>
                  </a:cubicBezTo>
                  <a:cubicBezTo>
                    <a:pt x="1828398" y="3379164"/>
                    <a:pt x="1828152" y="3377692"/>
                    <a:pt x="1827662" y="3376343"/>
                  </a:cubicBezTo>
                  <a:cubicBezTo>
                    <a:pt x="1827172" y="3374994"/>
                    <a:pt x="1826558" y="3373891"/>
                    <a:pt x="1825700" y="3372910"/>
                  </a:cubicBezTo>
                  <a:cubicBezTo>
                    <a:pt x="1824842" y="3371929"/>
                    <a:pt x="1823860" y="3371193"/>
                    <a:pt x="1822634" y="3370702"/>
                  </a:cubicBezTo>
                  <a:cubicBezTo>
                    <a:pt x="1821408" y="3370212"/>
                    <a:pt x="1820182" y="3369844"/>
                    <a:pt x="1818710" y="3369721"/>
                  </a:cubicBezTo>
                  <a:moveTo>
                    <a:pt x="100678" y="3264506"/>
                  </a:moveTo>
                  <a:cubicBezTo>
                    <a:pt x="99820" y="3264506"/>
                    <a:pt x="98716" y="3264506"/>
                    <a:pt x="97735" y="3264874"/>
                  </a:cubicBezTo>
                  <a:cubicBezTo>
                    <a:pt x="96632" y="3265119"/>
                    <a:pt x="95528" y="3265609"/>
                    <a:pt x="94302" y="3266222"/>
                  </a:cubicBezTo>
                  <a:cubicBezTo>
                    <a:pt x="93075" y="3266835"/>
                    <a:pt x="91849" y="3267572"/>
                    <a:pt x="90623" y="3268552"/>
                  </a:cubicBezTo>
                  <a:cubicBezTo>
                    <a:pt x="89397" y="3269533"/>
                    <a:pt x="88170" y="3270515"/>
                    <a:pt x="86821" y="3271741"/>
                  </a:cubicBezTo>
                  <a:cubicBezTo>
                    <a:pt x="84982" y="3273580"/>
                    <a:pt x="83265" y="3275542"/>
                    <a:pt x="81793" y="3277627"/>
                  </a:cubicBezTo>
                  <a:cubicBezTo>
                    <a:pt x="80322" y="3279712"/>
                    <a:pt x="79218" y="3281674"/>
                    <a:pt x="78360" y="3283636"/>
                  </a:cubicBezTo>
                  <a:cubicBezTo>
                    <a:pt x="77501" y="3285598"/>
                    <a:pt x="77011" y="3287437"/>
                    <a:pt x="76766" y="3289154"/>
                  </a:cubicBezTo>
                  <a:cubicBezTo>
                    <a:pt x="76643" y="3290871"/>
                    <a:pt x="76766" y="3292342"/>
                    <a:pt x="77379" y="3293446"/>
                  </a:cubicBezTo>
                  <a:cubicBezTo>
                    <a:pt x="77624" y="3293814"/>
                    <a:pt x="77747" y="3294182"/>
                    <a:pt x="77992" y="3294550"/>
                  </a:cubicBezTo>
                  <a:cubicBezTo>
                    <a:pt x="78237" y="3294918"/>
                    <a:pt x="78605" y="3295163"/>
                    <a:pt x="78850" y="3295285"/>
                  </a:cubicBezTo>
                  <a:cubicBezTo>
                    <a:pt x="79218" y="3295531"/>
                    <a:pt x="79586" y="3295653"/>
                    <a:pt x="79954" y="3295776"/>
                  </a:cubicBezTo>
                  <a:cubicBezTo>
                    <a:pt x="80322" y="3295776"/>
                    <a:pt x="80813" y="3296021"/>
                    <a:pt x="81180" y="3296021"/>
                  </a:cubicBezTo>
                  <a:cubicBezTo>
                    <a:pt x="82039" y="3296021"/>
                    <a:pt x="83142" y="3296021"/>
                    <a:pt x="84123" y="3295653"/>
                  </a:cubicBezTo>
                  <a:cubicBezTo>
                    <a:pt x="85104" y="3295285"/>
                    <a:pt x="86331" y="3294918"/>
                    <a:pt x="87557" y="3294305"/>
                  </a:cubicBezTo>
                  <a:cubicBezTo>
                    <a:pt x="88783" y="3293691"/>
                    <a:pt x="90010" y="3292833"/>
                    <a:pt x="91236" y="3291975"/>
                  </a:cubicBezTo>
                  <a:cubicBezTo>
                    <a:pt x="92462" y="3290993"/>
                    <a:pt x="93811" y="3289890"/>
                    <a:pt x="95037" y="3288663"/>
                  </a:cubicBezTo>
                  <a:cubicBezTo>
                    <a:pt x="96877" y="3286824"/>
                    <a:pt x="98594" y="3284862"/>
                    <a:pt x="99943" y="3282777"/>
                  </a:cubicBezTo>
                  <a:cubicBezTo>
                    <a:pt x="101414" y="3280693"/>
                    <a:pt x="102518" y="3278730"/>
                    <a:pt x="103376" y="3276646"/>
                  </a:cubicBezTo>
                  <a:cubicBezTo>
                    <a:pt x="104235" y="3274684"/>
                    <a:pt x="104725" y="3272722"/>
                    <a:pt x="104970" y="3271128"/>
                  </a:cubicBezTo>
                  <a:cubicBezTo>
                    <a:pt x="105093" y="3269411"/>
                    <a:pt x="104970" y="3267939"/>
                    <a:pt x="104357" y="3266835"/>
                  </a:cubicBezTo>
                  <a:cubicBezTo>
                    <a:pt x="104112" y="3266468"/>
                    <a:pt x="103867" y="3266100"/>
                    <a:pt x="103621" y="3265855"/>
                  </a:cubicBezTo>
                  <a:cubicBezTo>
                    <a:pt x="103376" y="3265609"/>
                    <a:pt x="103008" y="3265364"/>
                    <a:pt x="102763" y="3265119"/>
                  </a:cubicBezTo>
                  <a:cubicBezTo>
                    <a:pt x="102395" y="3264874"/>
                    <a:pt x="102027" y="3264751"/>
                    <a:pt x="101659" y="3264628"/>
                  </a:cubicBezTo>
                  <a:cubicBezTo>
                    <a:pt x="101292" y="3264628"/>
                    <a:pt x="100801" y="3264506"/>
                    <a:pt x="100433" y="3264383"/>
                  </a:cubicBezTo>
                  <a:moveTo>
                    <a:pt x="1742189" y="3405161"/>
                  </a:moveTo>
                  <a:cubicBezTo>
                    <a:pt x="1741576" y="3405161"/>
                    <a:pt x="1740841" y="3405161"/>
                    <a:pt x="1740105" y="3405161"/>
                  </a:cubicBezTo>
                  <a:cubicBezTo>
                    <a:pt x="1739369" y="3405161"/>
                    <a:pt x="1738633" y="3405284"/>
                    <a:pt x="1737898" y="3405406"/>
                  </a:cubicBezTo>
                  <a:cubicBezTo>
                    <a:pt x="1737162" y="3405529"/>
                    <a:pt x="1736426" y="3405774"/>
                    <a:pt x="1735568" y="3406019"/>
                  </a:cubicBezTo>
                  <a:cubicBezTo>
                    <a:pt x="1734709" y="3406265"/>
                    <a:pt x="1733973" y="3406633"/>
                    <a:pt x="1733238" y="3406878"/>
                  </a:cubicBezTo>
                  <a:cubicBezTo>
                    <a:pt x="1730662" y="3408104"/>
                    <a:pt x="1728087" y="3409699"/>
                    <a:pt x="1725757" y="3411661"/>
                  </a:cubicBezTo>
                  <a:cubicBezTo>
                    <a:pt x="1723427" y="3413622"/>
                    <a:pt x="1721343" y="3415830"/>
                    <a:pt x="1719626" y="3418282"/>
                  </a:cubicBezTo>
                  <a:cubicBezTo>
                    <a:pt x="1717909" y="3420735"/>
                    <a:pt x="1716438" y="3423310"/>
                    <a:pt x="1715334" y="3425885"/>
                  </a:cubicBezTo>
                  <a:cubicBezTo>
                    <a:pt x="1714353" y="3428461"/>
                    <a:pt x="1713740" y="3431159"/>
                    <a:pt x="1713617" y="3433734"/>
                  </a:cubicBezTo>
                  <a:cubicBezTo>
                    <a:pt x="1713617" y="3435450"/>
                    <a:pt x="1713740" y="3437045"/>
                    <a:pt x="1714108" y="3438394"/>
                  </a:cubicBezTo>
                  <a:cubicBezTo>
                    <a:pt x="1714476" y="3439742"/>
                    <a:pt x="1715211" y="3440969"/>
                    <a:pt x="1715947" y="3441950"/>
                  </a:cubicBezTo>
                  <a:cubicBezTo>
                    <a:pt x="1716683" y="3442931"/>
                    <a:pt x="1717786" y="3443789"/>
                    <a:pt x="1719013" y="3444280"/>
                  </a:cubicBezTo>
                  <a:cubicBezTo>
                    <a:pt x="1720239" y="3444893"/>
                    <a:pt x="1721588" y="3445138"/>
                    <a:pt x="1723059" y="3445261"/>
                  </a:cubicBezTo>
                  <a:cubicBezTo>
                    <a:pt x="1723673" y="3445261"/>
                    <a:pt x="1724408" y="3445261"/>
                    <a:pt x="1725144" y="3445261"/>
                  </a:cubicBezTo>
                  <a:cubicBezTo>
                    <a:pt x="1725880" y="3445261"/>
                    <a:pt x="1726616" y="3445138"/>
                    <a:pt x="1727351" y="3445015"/>
                  </a:cubicBezTo>
                  <a:cubicBezTo>
                    <a:pt x="1728087" y="3444893"/>
                    <a:pt x="1728823" y="3444647"/>
                    <a:pt x="1729681" y="3444402"/>
                  </a:cubicBezTo>
                  <a:cubicBezTo>
                    <a:pt x="1730417" y="3444157"/>
                    <a:pt x="1731276" y="3443789"/>
                    <a:pt x="1732011" y="3443544"/>
                  </a:cubicBezTo>
                  <a:cubicBezTo>
                    <a:pt x="1734709" y="3442318"/>
                    <a:pt x="1737162" y="3440724"/>
                    <a:pt x="1739492" y="3438762"/>
                  </a:cubicBezTo>
                  <a:cubicBezTo>
                    <a:pt x="1741822" y="3436799"/>
                    <a:pt x="1743906" y="3434592"/>
                    <a:pt x="1745746" y="3432139"/>
                  </a:cubicBezTo>
                  <a:cubicBezTo>
                    <a:pt x="1747585" y="3429687"/>
                    <a:pt x="1748934" y="3427112"/>
                    <a:pt x="1750038" y="3424536"/>
                  </a:cubicBezTo>
                  <a:cubicBezTo>
                    <a:pt x="1751019" y="3421961"/>
                    <a:pt x="1751754" y="3419264"/>
                    <a:pt x="1751754" y="3416688"/>
                  </a:cubicBezTo>
                  <a:cubicBezTo>
                    <a:pt x="1751754" y="3414971"/>
                    <a:pt x="1751632" y="3413377"/>
                    <a:pt x="1751141" y="3412028"/>
                  </a:cubicBezTo>
                  <a:cubicBezTo>
                    <a:pt x="1750651" y="3410679"/>
                    <a:pt x="1750038" y="3409453"/>
                    <a:pt x="1749179" y="3408472"/>
                  </a:cubicBezTo>
                  <a:cubicBezTo>
                    <a:pt x="1748321" y="3407491"/>
                    <a:pt x="1747340" y="3406755"/>
                    <a:pt x="1746114" y="3406142"/>
                  </a:cubicBezTo>
                  <a:cubicBezTo>
                    <a:pt x="1744887" y="3405529"/>
                    <a:pt x="1743539" y="3405284"/>
                    <a:pt x="1742067" y="3405161"/>
                  </a:cubicBezTo>
                  <a:moveTo>
                    <a:pt x="118705" y="3297738"/>
                  </a:moveTo>
                  <a:cubicBezTo>
                    <a:pt x="117724" y="3297738"/>
                    <a:pt x="116743" y="3297738"/>
                    <a:pt x="115639" y="3298106"/>
                  </a:cubicBezTo>
                  <a:cubicBezTo>
                    <a:pt x="114535" y="3298474"/>
                    <a:pt x="113309" y="3298842"/>
                    <a:pt x="112083" y="3299578"/>
                  </a:cubicBezTo>
                  <a:cubicBezTo>
                    <a:pt x="110857" y="3300191"/>
                    <a:pt x="109508" y="3301049"/>
                    <a:pt x="108281" y="3302030"/>
                  </a:cubicBezTo>
                  <a:cubicBezTo>
                    <a:pt x="106932" y="3303011"/>
                    <a:pt x="105706" y="3304238"/>
                    <a:pt x="104357" y="3305464"/>
                  </a:cubicBezTo>
                  <a:cubicBezTo>
                    <a:pt x="102518" y="3307303"/>
                    <a:pt x="100801" y="3309388"/>
                    <a:pt x="99452" y="3311473"/>
                  </a:cubicBezTo>
                  <a:cubicBezTo>
                    <a:pt x="98103" y="3313557"/>
                    <a:pt x="96999" y="3315642"/>
                    <a:pt x="96141" y="3317604"/>
                  </a:cubicBezTo>
                  <a:cubicBezTo>
                    <a:pt x="95283" y="3319566"/>
                    <a:pt x="94792" y="3321528"/>
                    <a:pt x="94669" y="3323122"/>
                  </a:cubicBezTo>
                  <a:cubicBezTo>
                    <a:pt x="94669" y="3324839"/>
                    <a:pt x="94669" y="3326311"/>
                    <a:pt x="95405" y="3327414"/>
                  </a:cubicBezTo>
                  <a:cubicBezTo>
                    <a:pt x="95651" y="3327782"/>
                    <a:pt x="95773" y="3328150"/>
                    <a:pt x="96141" y="3328395"/>
                  </a:cubicBezTo>
                  <a:cubicBezTo>
                    <a:pt x="96386" y="3328641"/>
                    <a:pt x="96754" y="3328886"/>
                    <a:pt x="96999" y="3329131"/>
                  </a:cubicBezTo>
                  <a:cubicBezTo>
                    <a:pt x="97367" y="3329376"/>
                    <a:pt x="97613" y="3329499"/>
                    <a:pt x="98103" y="3329622"/>
                  </a:cubicBezTo>
                  <a:cubicBezTo>
                    <a:pt x="98471" y="3329622"/>
                    <a:pt x="98839" y="3329744"/>
                    <a:pt x="99329" y="3329867"/>
                  </a:cubicBezTo>
                  <a:cubicBezTo>
                    <a:pt x="100310" y="3329867"/>
                    <a:pt x="101292" y="3329867"/>
                    <a:pt x="102395" y="3329499"/>
                  </a:cubicBezTo>
                  <a:cubicBezTo>
                    <a:pt x="103499" y="3329131"/>
                    <a:pt x="104725" y="3328763"/>
                    <a:pt x="105951" y="3328028"/>
                  </a:cubicBezTo>
                  <a:cubicBezTo>
                    <a:pt x="107178" y="3327414"/>
                    <a:pt x="108527" y="3326556"/>
                    <a:pt x="109753" y="3325575"/>
                  </a:cubicBezTo>
                  <a:cubicBezTo>
                    <a:pt x="111102" y="3324594"/>
                    <a:pt x="112328" y="3323490"/>
                    <a:pt x="113677" y="3322141"/>
                  </a:cubicBezTo>
                  <a:cubicBezTo>
                    <a:pt x="115516" y="3320179"/>
                    <a:pt x="117233" y="3318217"/>
                    <a:pt x="118705" y="3316133"/>
                  </a:cubicBezTo>
                  <a:cubicBezTo>
                    <a:pt x="120054" y="3314048"/>
                    <a:pt x="121280" y="3311963"/>
                    <a:pt x="122016" y="3310001"/>
                  </a:cubicBezTo>
                  <a:cubicBezTo>
                    <a:pt x="122874" y="3308039"/>
                    <a:pt x="123242" y="3306077"/>
                    <a:pt x="123365" y="3304483"/>
                  </a:cubicBezTo>
                  <a:cubicBezTo>
                    <a:pt x="123365" y="3302766"/>
                    <a:pt x="123242" y="3301295"/>
                    <a:pt x="122506" y="3300191"/>
                  </a:cubicBezTo>
                  <a:cubicBezTo>
                    <a:pt x="122261" y="3299823"/>
                    <a:pt x="122016" y="3299578"/>
                    <a:pt x="121771" y="3299210"/>
                  </a:cubicBezTo>
                  <a:cubicBezTo>
                    <a:pt x="121525" y="3298965"/>
                    <a:pt x="121157" y="3298719"/>
                    <a:pt x="120912" y="3298474"/>
                  </a:cubicBezTo>
                  <a:cubicBezTo>
                    <a:pt x="120667" y="3298229"/>
                    <a:pt x="120176" y="3298106"/>
                    <a:pt x="119808" y="3297983"/>
                  </a:cubicBezTo>
                  <a:cubicBezTo>
                    <a:pt x="119441" y="3297983"/>
                    <a:pt x="119073" y="3297861"/>
                    <a:pt x="118582" y="3297738"/>
                  </a:cubicBezTo>
                  <a:moveTo>
                    <a:pt x="1666650" y="3438148"/>
                  </a:moveTo>
                  <a:cubicBezTo>
                    <a:pt x="1666650" y="3438148"/>
                    <a:pt x="1665424" y="3438148"/>
                    <a:pt x="1664811" y="3438148"/>
                  </a:cubicBezTo>
                  <a:cubicBezTo>
                    <a:pt x="1664198" y="3438148"/>
                    <a:pt x="1663462" y="3438271"/>
                    <a:pt x="1662848" y="3438394"/>
                  </a:cubicBezTo>
                  <a:cubicBezTo>
                    <a:pt x="1662113" y="3438516"/>
                    <a:pt x="1661500" y="3438639"/>
                    <a:pt x="1660764" y="3438884"/>
                  </a:cubicBezTo>
                  <a:cubicBezTo>
                    <a:pt x="1660028" y="3439129"/>
                    <a:pt x="1659292" y="3439374"/>
                    <a:pt x="1658557" y="3439742"/>
                  </a:cubicBezTo>
                  <a:cubicBezTo>
                    <a:pt x="1655981" y="3440846"/>
                    <a:pt x="1653406" y="3442318"/>
                    <a:pt x="1651076" y="3444280"/>
                  </a:cubicBezTo>
                  <a:cubicBezTo>
                    <a:pt x="1648746" y="3446119"/>
                    <a:pt x="1646662" y="3448327"/>
                    <a:pt x="1644822" y="3450779"/>
                  </a:cubicBezTo>
                  <a:cubicBezTo>
                    <a:pt x="1642983" y="3453109"/>
                    <a:pt x="1641389" y="3455684"/>
                    <a:pt x="1640285" y="3458382"/>
                  </a:cubicBezTo>
                  <a:cubicBezTo>
                    <a:pt x="1639181" y="3460957"/>
                    <a:pt x="1638445" y="3463655"/>
                    <a:pt x="1638200" y="3466230"/>
                  </a:cubicBezTo>
                  <a:cubicBezTo>
                    <a:pt x="1638200" y="3468070"/>
                    <a:pt x="1638200" y="3469664"/>
                    <a:pt x="1638568" y="3471135"/>
                  </a:cubicBezTo>
                  <a:cubicBezTo>
                    <a:pt x="1638936" y="3472607"/>
                    <a:pt x="1639549" y="3473833"/>
                    <a:pt x="1640408" y="3474814"/>
                  </a:cubicBezTo>
                  <a:cubicBezTo>
                    <a:pt x="1641266" y="3475795"/>
                    <a:pt x="1642247" y="3476654"/>
                    <a:pt x="1643473" y="3477267"/>
                  </a:cubicBezTo>
                  <a:cubicBezTo>
                    <a:pt x="1644700" y="3477880"/>
                    <a:pt x="1646049" y="3478248"/>
                    <a:pt x="1647520" y="3478370"/>
                  </a:cubicBezTo>
                  <a:cubicBezTo>
                    <a:pt x="1648133" y="3478370"/>
                    <a:pt x="1648746" y="3478370"/>
                    <a:pt x="1649359" y="3478370"/>
                  </a:cubicBezTo>
                  <a:cubicBezTo>
                    <a:pt x="1649973" y="3478370"/>
                    <a:pt x="1650708" y="3478248"/>
                    <a:pt x="1651322" y="3478125"/>
                  </a:cubicBezTo>
                  <a:cubicBezTo>
                    <a:pt x="1652057" y="3478003"/>
                    <a:pt x="1652670" y="3477880"/>
                    <a:pt x="1653406" y="3477635"/>
                  </a:cubicBezTo>
                  <a:cubicBezTo>
                    <a:pt x="1654142" y="3477390"/>
                    <a:pt x="1654878" y="3477144"/>
                    <a:pt x="1655613" y="3476777"/>
                  </a:cubicBezTo>
                  <a:cubicBezTo>
                    <a:pt x="1658189" y="3475673"/>
                    <a:pt x="1660764" y="3474201"/>
                    <a:pt x="1663094" y="3472239"/>
                  </a:cubicBezTo>
                  <a:cubicBezTo>
                    <a:pt x="1665424" y="3470277"/>
                    <a:pt x="1667631" y="3468192"/>
                    <a:pt x="1669471" y="3465740"/>
                  </a:cubicBezTo>
                  <a:cubicBezTo>
                    <a:pt x="1671310" y="3463287"/>
                    <a:pt x="1672904" y="3460712"/>
                    <a:pt x="1674008" y="3458137"/>
                  </a:cubicBezTo>
                  <a:cubicBezTo>
                    <a:pt x="1675111" y="3455562"/>
                    <a:pt x="1675847" y="3452864"/>
                    <a:pt x="1676093" y="3450289"/>
                  </a:cubicBezTo>
                  <a:cubicBezTo>
                    <a:pt x="1676093" y="3448449"/>
                    <a:pt x="1676093" y="3446855"/>
                    <a:pt x="1675602" y="3445384"/>
                  </a:cubicBezTo>
                  <a:cubicBezTo>
                    <a:pt x="1675111" y="3443912"/>
                    <a:pt x="1674621" y="3442686"/>
                    <a:pt x="1673763" y="3441704"/>
                  </a:cubicBezTo>
                  <a:cubicBezTo>
                    <a:pt x="1672904" y="3440724"/>
                    <a:pt x="1671923" y="3439865"/>
                    <a:pt x="1670697" y="3439252"/>
                  </a:cubicBezTo>
                  <a:cubicBezTo>
                    <a:pt x="1669471" y="3438639"/>
                    <a:pt x="1668122" y="3438271"/>
                    <a:pt x="1666650" y="3438148"/>
                  </a:cubicBezTo>
                  <a:moveTo>
                    <a:pt x="138816" y="3329867"/>
                  </a:moveTo>
                  <a:cubicBezTo>
                    <a:pt x="137835" y="3329867"/>
                    <a:pt x="136731" y="3329867"/>
                    <a:pt x="135505" y="3330235"/>
                  </a:cubicBezTo>
                  <a:cubicBezTo>
                    <a:pt x="134279" y="3330603"/>
                    <a:pt x="133052" y="3331093"/>
                    <a:pt x="131703" y="3331829"/>
                  </a:cubicBezTo>
                  <a:cubicBezTo>
                    <a:pt x="130355" y="3332565"/>
                    <a:pt x="129006" y="3333423"/>
                    <a:pt x="127657" y="3334527"/>
                  </a:cubicBezTo>
                  <a:cubicBezTo>
                    <a:pt x="126308" y="3335631"/>
                    <a:pt x="124959" y="3336857"/>
                    <a:pt x="123610" y="3338206"/>
                  </a:cubicBezTo>
                  <a:cubicBezTo>
                    <a:pt x="121771" y="3340168"/>
                    <a:pt x="120176" y="3342253"/>
                    <a:pt x="118827" y="3344337"/>
                  </a:cubicBezTo>
                  <a:cubicBezTo>
                    <a:pt x="117478" y="3346422"/>
                    <a:pt x="116375" y="3348506"/>
                    <a:pt x="115639" y="3350469"/>
                  </a:cubicBezTo>
                  <a:cubicBezTo>
                    <a:pt x="114903" y="3352431"/>
                    <a:pt x="114413" y="3354393"/>
                    <a:pt x="114413" y="3355987"/>
                  </a:cubicBezTo>
                  <a:cubicBezTo>
                    <a:pt x="114413" y="3357704"/>
                    <a:pt x="114658" y="3359053"/>
                    <a:pt x="115394" y="3360279"/>
                  </a:cubicBezTo>
                  <a:cubicBezTo>
                    <a:pt x="115639" y="3360647"/>
                    <a:pt x="115884" y="3360892"/>
                    <a:pt x="116130" y="3361137"/>
                  </a:cubicBezTo>
                  <a:cubicBezTo>
                    <a:pt x="116375" y="3361383"/>
                    <a:pt x="116743" y="3361628"/>
                    <a:pt x="116988" y="3361751"/>
                  </a:cubicBezTo>
                  <a:cubicBezTo>
                    <a:pt x="117356" y="3361873"/>
                    <a:pt x="117601" y="3361996"/>
                    <a:pt x="117969" y="3362118"/>
                  </a:cubicBezTo>
                  <a:cubicBezTo>
                    <a:pt x="118337" y="3362241"/>
                    <a:pt x="118705" y="3362241"/>
                    <a:pt x="119073" y="3362364"/>
                  </a:cubicBezTo>
                  <a:cubicBezTo>
                    <a:pt x="120054" y="3362364"/>
                    <a:pt x="121157" y="3362364"/>
                    <a:pt x="122384" y="3361996"/>
                  </a:cubicBezTo>
                  <a:cubicBezTo>
                    <a:pt x="123610" y="3361628"/>
                    <a:pt x="124836" y="3361137"/>
                    <a:pt x="126062" y="3360401"/>
                  </a:cubicBezTo>
                  <a:cubicBezTo>
                    <a:pt x="127411" y="3359666"/>
                    <a:pt x="128760" y="3358807"/>
                    <a:pt x="130109" y="3357704"/>
                  </a:cubicBezTo>
                  <a:cubicBezTo>
                    <a:pt x="131458" y="3356600"/>
                    <a:pt x="132807" y="3355374"/>
                    <a:pt x="134156" y="3354025"/>
                  </a:cubicBezTo>
                  <a:cubicBezTo>
                    <a:pt x="135996" y="3352063"/>
                    <a:pt x="137590" y="3349978"/>
                    <a:pt x="138939" y="3347893"/>
                  </a:cubicBezTo>
                  <a:cubicBezTo>
                    <a:pt x="140287" y="3345809"/>
                    <a:pt x="141391" y="3343724"/>
                    <a:pt x="142127" y="3341762"/>
                  </a:cubicBezTo>
                  <a:cubicBezTo>
                    <a:pt x="142863" y="3339800"/>
                    <a:pt x="143353" y="3337838"/>
                    <a:pt x="143353" y="3336244"/>
                  </a:cubicBezTo>
                  <a:cubicBezTo>
                    <a:pt x="143353" y="3334527"/>
                    <a:pt x="143108" y="3333178"/>
                    <a:pt x="142372" y="3331952"/>
                  </a:cubicBezTo>
                  <a:cubicBezTo>
                    <a:pt x="142127" y="3331584"/>
                    <a:pt x="141882" y="3331338"/>
                    <a:pt x="141636" y="3331093"/>
                  </a:cubicBezTo>
                  <a:cubicBezTo>
                    <a:pt x="141391" y="3330848"/>
                    <a:pt x="141146" y="3330603"/>
                    <a:pt x="140778" y="3330480"/>
                  </a:cubicBezTo>
                  <a:cubicBezTo>
                    <a:pt x="140410" y="3330358"/>
                    <a:pt x="140165" y="3330235"/>
                    <a:pt x="139797" y="3330112"/>
                  </a:cubicBezTo>
                  <a:cubicBezTo>
                    <a:pt x="139429" y="3329990"/>
                    <a:pt x="139061" y="3329990"/>
                    <a:pt x="138693" y="3329867"/>
                  </a:cubicBezTo>
                  <a:moveTo>
                    <a:pt x="1591969" y="3468438"/>
                  </a:moveTo>
                  <a:cubicBezTo>
                    <a:pt x="1591969" y="3468438"/>
                    <a:pt x="1590866" y="3468438"/>
                    <a:pt x="1590252" y="3468438"/>
                  </a:cubicBezTo>
                  <a:cubicBezTo>
                    <a:pt x="1589639" y="3468438"/>
                    <a:pt x="1589026" y="3468438"/>
                    <a:pt x="1588413" y="3468683"/>
                  </a:cubicBezTo>
                  <a:cubicBezTo>
                    <a:pt x="1587800" y="3468928"/>
                    <a:pt x="1587064" y="3468928"/>
                    <a:pt x="1586451" y="3469173"/>
                  </a:cubicBezTo>
                  <a:cubicBezTo>
                    <a:pt x="1585838" y="3469419"/>
                    <a:pt x="1585102" y="3469541"/>
                    <a:pt x="1584366" y="3469909"/>
                  </a:cubicBezTo>
                  <a:cubicBezTo>
                    <a:pt x="1581791" y="3470890"/>
                    <a:pt x="1579338" y="3472362"/>
                    <a:pt x="1577008" y="3474201"/>
                  </a:cubicBezTo>
                  <a:cubicBezTo>
                    <a:pt x="1574678" y="3476041"/>
                    <a:pt x="1572471" y="3478125"/>
                    <a:pt x="1570632" y="3480455"/>
                  </a:cubicBezTo>
                  <a:cubicBezTo>
                    <a:pt x="1568792" y="3482785"/>
                    <a:pt x="1567198" y="3485360"/>
                    <a:pt x="1565972" y="3487935"/>
                  </a:cubicBezTo>
                  <a:cubicBezTo>
                    <a:pt x="1564745" y="3490511"/>
                    <a:pt x="1564010" y="3493209"/>
                    <a:pt x="1563642" y="3495784"/>
                  </a:cubicBezTo>
                  <a:cubicBezTo>
                    <a:pt x="1563397" y="3497623"/>
                    <a:pt x="1563519" y="3499340"/>
                    <a:pt x="1563764" y="3500934"/>
                  </a:cubicBezTo>
                  <a:cubicBezTo>
                    <a:pt x="1564010" y="3502528"/>
                    <a:pt x="1564623" y="3503755"/>
                    <a:pt x="1565359" y="3504858"/>
                  </a:cubicBezTo>
                  <a:cubicBezTo>
                    <a:pt x="1566094" y="3505962"/>
                    <a:pt x="1567075" y="3506820"/>
                    <a:pt x="1568302" y="3507556"/>
                  </a:cubicBezTo>
                  <a:cubicBezTo>
                    <a:pt x="1569528" y="3508170"/>
                    <a:pt x="1570877" y="3508537"/>
                    <a:pt x="1572348" y="3508660"/>
                  </a:cubicBezTo>
                  <a:cubicBezTo>
                    <a:pt x="1572962" y="3508660"/>
                    <a:pt x="1573452" y="3508660"/>
                    <a:pt x="1574065" y="3508660"/>
                  </a:cubicBezTo>
                  <a:cubicBezTo>
                    <a:pt x="1574678" y="3508660"/>
                    <a:pt x="1575292" y="3508660"/>
                    <a:pt x="1575905" y="3508415"/>
                  </a:cubicBezTo>
                  <a:cubicBezTo>
                    <a:pt x="1576518" y="3508415"/>
                    <a:pt x="1577254" y="3508170"/>
                    <a:pt x="1577867" y="3507924"/>
                  </a:cubicBezTo>
                  <a:cubicBezTo>
                    <a:pt x="1578603" y="3507679"/>
                    <a:pt x="1579216" y="3507434"/>
                    <a:pt x="1579952" y="3507188"/>
                  </a:cubicBezTo>
                  <a:cubicBezTo>
                    <a:pt x="1582527" y="3506207"/>
                    <a:pt x="1585102" y="3504736"/>
                    <a:pt x="1587432" y="3502896"/>
                  </a:cubicBezTo>
                  <a:cubicBezTo>
                    <a:pt x="1589762" y="3501057"/>
                    <a:pt x="1591969" y="3498972"/>
                    <a:pt x="1593808" y="3496520"/>
                  </a:cubicBezTo>
                  <a:cubicBezTo>
                    <a:pt x="1595648" y="3494067"/>
                    <a:pt x="1597242" y="3491615"/>
                    <a:pt x="1598468" y="3489039"/>
                  </a:cubicBezTo>
                  <a:cubicBezTo>
                    <a:pt x="1599695" y="3486464"/>
                    <a:pt x="1600431" y="3483766"/>
                    <a:pt x="1600676" y="3481191"/>
                  </a:cubicBezTo>
                  <a:cubicBezTo>
                    <a:pt x="1600921" y="3479352"/>
                    <a:pt x="1600798" y="3477635"/>
                    <a:pt x="1600553" y="3476041"/>
                  </a:cubicBezTo>
                  <a:cubicBezTo>
                    <a:pt x="1600185" y="3474569"/>
                    <a:pt x="1599695" y="3473220"/>
                    <a:pt x="1598836" y="3472117"/>
                  </a:cubicBezTo>
                  <a:cubicBezTo>
                    <a:pt x="1597978" y="3471013"/>
                    <a:pt x="1596997" y="3470154"/>
                    <a:pt x="1595893" y="3469541"/>
                  </a:cubicBezTo>
                  <a:cubicBezTo>
                    <a:pt x="1594667" y="3468928"/>
                    <a:pt x="1593318" y="3468560"/>
                    <a:pt x="1591846" y="3468438"/>
                  </a:cubicBezTo>
                  <a:moveTo>
                    <a:pt x="160766" y="3360892"/>
                  </a:moveTo>
                  <a:cubicBezTo>
                    <a:pt x="159785" y="3360892"/>
                    <a:pt x="158559" y="3360892"/>
                    <a:pt x="157333" y="3361260"/>
                  </a:cubicBezTo>
                  <a:cubicBezTo>
                    <a:pt x="156107" y="3361628"/>
                    <a:pt x="154758" y="3362118"/>
                    <a:pt x="153531" y="3362854"/>
                  </a:cubicBezTo>
                  <a:cubicBezTo>
                    <a:pt x="152305" y="3363590"/>
                    <a:pt x="150834" y="3364571"/>
                    <a:pt x="149362" y="3365675"/>
                  </a:cubicBezTo>
                  <a:cubicBezTo>
                    <a:pt x="148013" y="3366778"/>
                    <a:pt x="146541" y="3368127"/>
                    <a:pt x="145193" y="3369599"/>
                  </a:cubicBezTo>
                  <a:cubicBezTo>
                    <a:pt x="143353" y="3371561"/>
                    <a:pt x="141636" y="3373768"/>
                    <a:pt x="140410" y="3375853"/>
                  </a:cubicBezTo>
                  <a:cubicBezTo>
                    <a:pt x="139061" y="3377938"/>
                    <a:pt x="138080" y="3380145"/>
                    <a:pt x="137344" y="3382107"/>
                  </a:cubicBezTo>
                  <a:cubicBezTo>
                    <a:pt x="136609" y="3384069"/>
                    <a:pt x="136241" y="3386031"/>
                    <a:pt x="136241" y="3387625"/>
                  </a:cubicBezTo>
                  <a:cubicBezTo>
                    <a:pt x="136241" y="3389219"/>
                    <a:pt x="136609" y="3390691"/>
                    <a:pt x="137467" y="3391672"/>
                  </a:cubicBezTo>
                  <a:cubicBezTo>
                    <a:pt x="137712" y="3391917"/>
                    <a:pt x="137957" y="3392162"/>
                    <a:pt x="138203" y="3392408"/>
                  </a:cubicBezTo>
                  <a:cubicBezTo>
                    <a:pt x="138448" y="3392653"/>
                    <a:pt x="138693" y="3392776"/>
                    <a:pt x="139061" y="3393021"/>
                  </a:cubicBezTo>
                  <a:cubicBezTo>
                    <a:pt x="139306" y="3393144"/>
                    <a:pt x="139674" y="3393266"/>
                    <a:pt x="140042" y="3393389"/>
                  </a:cubicBezTo>
                  <a:cubicBezTo>
                    <a:pt x="140410" y="3393389"/>
                    <a:pt x="140778" y="3393511"/>
                    <a:pt x="141146" y="3393511"/>
                  </a:cubicBezTo>
                  <a:cubicBezTo>
                    <a:pt x="142127" y="3393511"/>
                    <a:pt x="143353" y="3393511"/>
                    <a:pt x="144580" y="3393144"/>
                  </a:cubicBezTo>
                  <a:cubicBezTo>
                    <a:pt x="145806" y="3392776"/>
                    <a:pt x="147155" y="3392285"/>
                    <a:pt x="148504" y="3391549"/>
                  </a:cubicBezTo>
                  <a:cubicBezTo>
                    <a:pt x="149853" y="3390814"/>
                    <a:pt x="151201" y="3389832"/>
                    <a:pt x="152673" y="3388729"/>
                  </a:cubicBezTo>
                  <a:cubicBezTo>
                    <a:pt x="154022" y="3387625"/>
                    <a:pt x="155494" y="3386276"/>
                    <a:pt x="156842" y="3384805"/>
                  </a:cubicBezTo>
                  <a:cubicBezTo>
                    <a:pt x="158682" y="3382843"/>
                    <a:pt x="160399" y="3380635"/>
                    <a:pt x="161625" y="3378551"/>
                  </a:cubicBezTo>
                  <a:cubicBezTo>
                    <a:pt x="162974" y="3376466"/>
                    <a:pt x="163955" y="3374259"/>
                    <a:pt x="164691" y="3372296"/>
                  </a:cubicBezTo>
                  <a:cubicBezTo>
                    <a:pt x="165426" y="3370334"/>
                    <a:pt x="165794" y="3368372"/>
                    <a:pt x="165672" y="3366778"/>
                  </a:cubicBezTo>
                  <a:cubicBezTo>
                    <a:pt x="165549" y="3365184"/>
                    <a:pt x="165304" y="3363713"/>
                    <a:pt x="164445" y="3362731"/>
                  </a:cubicBezTo>
                  <a:cubicBezTo>
                    <a:pt x="164200" y="3362486"/>
                    <a:pt x="163955" y="3362241"/>
                    <a:pt x="163710" y="3361996"/>
                  </a:cubicBezTo>
                  <a:cubicBezTo>
                    <a:pt x="163464" y="3361751"/>
                    <a:pt x="163219" y="3361628"/>
                    <a:pt x="162851" y="3361383"/>
                  </a:cubicBezTo>
                  <a:cubicBezTo>
                    <a:pt x="162483" y="3361137"/>
                    <a:pt x="162238" y="3361137"/>
                    <a:pt x="161870" y="3361015"/>
                  </a:cubicBezTo>
                  <a:cubicBezTo>
                    <a:pt x="161502" y="3361015"/>
                    <a:pt x="161134" y="3360892"/>
                    <a:pt x="160766" y="3360892"/>
                  </a:cubicBezTo>
                  <a:moveTo>
                    <a:pt x="1518146" y="3496029"/>
                  </a:moveTo>
                  <a:cubicBezTo>
                    <a:pt x="1518146" y="3496029"/>
                    <a:pt x="1517165" y="3496029"/>
                    <a:pt x="1516552" y="3496029"/>
                  </a:cubicBezTo>
                  <a:cubicBezTo>
                    <a:pt x="1515939" y="3496029"/>
                    <a:pt x="1515449" y="3496029"/>
                    <a:pt x="1514835" y="3496152"/>
                  </a:cubicBezTo>
                  <a:cubicBezTo>
                    <a:pt x="1514222" y="3496152"/>
                    <a:pt x="1513609" y="3496397"/>
                    <a:pt x="1513119" y="3496520"/>
                  </a:cubicBezTo>
                  <a:cubicBezTo>
                    <a:pt x="1512506" y="3496642"/>
                    <a:pt x="1511892" y="3496888"/>
                    <a:pt x="1511279" y="3497133"/>
                  </a:cubicBezTo>
                  <a:cubicBezTo>
                    <a:pt x="1508704" y="3497991"/>
                    <a:pt x="1506251" y="3499463"/>
                    <a:pt x="1503921" y="3501180"/>
                  </a:cubicBezTo>
                  <a:cubicBezTo>
                    <a:pt x="1501591" y="3502896"/>
                    <a:pt x="1499384" y="3504981"/>
                    <a:pt x="1497422" y="3507311"/>
                  </a:cubicBezTo>
                  <a:cubicBezTo>
                    <a:pt x="1495460" y="3509641"/>
                    <a:pt x="1493866" y="3512093"/>
                    <a:pt x="1492517" y="3514791"/>
                  </a:cubicBezTo>
                  <a:cubicBezTo>
                    <a:pt x="1491291" y="3517367"/>
                    <a:pt x="1490310" y="3520065"/>
                    <a:pt x="1489942" y="3522640"/>
                  </a:cubicBezTo>
                  <a:cubicBezTo>
                    <a:pt x="1489697" y="3524602"/>
                    <a:pt x="1489574" y="3526441"/>
                    <a:pt x="1489942" y="3527913"/>
                  </a:cubicBezTo>
                  <a:cubicBezTo>
                    <a:pt x="1490187" y="3529507"/>
                    <a:pt x="1490677" y="3530856"/>
                    <a:pt x="1491413" y="3532082"/>
                  </a:cubicBezTo>
                  <a:cubicBezTo>
                    <a:pt x="1492149" y="3533308"/>
                    <a:pt x="1493130" y="3534167"/>
                    <a:pt x="1494356" y="3534780"/>
                  </a:cubicBezTo>
                  <a:cubicBezTo>
                    <a:pt x="1495583" y="3535393"/>
                    <a:pt x="1496932" y="3535883"/>
                    <a:pt x="1498403" y="3536006"/>
                  </a:cubicBezTo>
                  <a:cubicBezTo>
                    <a:pt x="1498894" y="3536006"/>
                    <a:pt x="1499507" y="3536006"/>
                    <a:pt x="1499997" y="3536006"/>
                  </a:cubicBezTo>
                  <a:cubicBezTo>
                    <a:pt x="1500611" y="3536006"/>
                    <a:pt x="1501101" y="3536006"/>
                    <a:pt x="1501714" y="3535883"/>
                  </a:cubicBezTo>
                  <a:cubicBezTo>
                    <a:pt x="1502327" y="3535883"/>
                    <a:pt x="1502940" y="3535638"/>
                    <a:pt x="1503554" y="3535516"/>
                  </a:cubicBezTo>
                  <a:cubicBezTo>
                    <a:pt x="1504167" y="3535393"/>
                    <a:pt x="1504780" y="3535148"/>
                    <a:pt x="1505516" y="3534903"/>
                  </a:cubicBezTo>
                  <a:cubicBezTo>
                    <a:pt x="1508091" y="3534044"/>
                    <a:pt x="1510544" y="3532573"/>
                    <a:pt x="1512873" y="3530856"/>
                  </a:cubicBezTo>
                  <a:cubicBezTo>
                    <a:pt x="1515203" y="3529139"/>
                    <a:pt x="1517411" y="3527054"/>
                    <a:pt x="1519373" y="3524724"/>
                  </a:cubicBezTo>
                  <a:cubicBezTo>
                    <a:pt x="1521335" y="3522395"/>
                    <a:pt x="1522929" y="3519942"/>
                    <a:pt x="1524155" y="3517244"/>
                  </a:cubicBezTo>
                  <a:cubicBezTo>
                    <a:pt x="1525382" y="3514669"/>
                    <a:pt x="1526363" y="3511971"/>
                    <a:pt x="1526730" y="3509396"/>
                  </a:cubicBezTo>
                  <a:cubicBezTo>
                    <a:pt x="1526976" y="3507434"/>
                    <a:pt x="1526976" y="3505594"/>
                    <a:pt x="1526730" y="3504000"/>
                  </a:cubicBezTo>
                  <a:cubicBezTo>
                    <a:pt x="1526485" y="3502406"/>
                    <a:pt x="1525872" y="3501057"/>
                    <a:pt x="1525136" y="3499830"/>
                  </a:cubicBezTo>
                  <a:cubicBezTo>
                    <a:pt x="1524400" y="3498727"/>
                    <a:pt x="1523420" y="3497746"/>
                    <a:pt x="1522193" y="3497133"/>
                  </a:cubicBezTo>
                  <a:cubicBezTo>
                    <a:pt x="1520967" y="3496520"/>
                    <a:pt x="1519618" y="3496029"/>
                    <a:pt x="1518146" y="3495907"/>
                  </a:cubicBezTo>
                  <a:moveTo>
                    <a:pt x="184802" y="3390568"/>
                  </a:moveTo>
                  <a:cubicBezTo>
                    <a:pt x="183698" y="3390568"/>
                    <a:pt x="182594" y="3390568"/>
                    <a:pt x="181245" y="3391059"/>
                  </a:cubicBezTo>
                  <a:cubicBezTo>
                    <a:pt x="179897" y="3391549"/>
                    <a:pt x="178670" y="3392040"/>
                    <a:pt x="177199" y="3392776"/>
                  </a:cubicBezTo>
                  <a:cubicBezTo>
                    <a:pt x="175850" y="3393511"/>
                    <a:pt x="174378" y="3394492"/>
                    <a:pt x="172907" y="3395719"/>
                  </a:cubicBezTo>
                  <a:cubicBezTo>
                    <a:pt x="171435" y="3396945"/>
                    <a:pt x="170086" y="3398294"/>
                    <a:pt x="168737" y="3399766"/>
                  </a:cubicBezTo>
                  <a:cubicBezTo>
                    <a:pt x="166898" y="3401850"/>
                    <a:pt x="165304" y="3403935"/>
                    <a:pt x="164078" y="3406142"/>
                  </a:cubicBezTo>
                  <a:cubicBezTo>
                    <a:pt x="162851" y="3408349"/>
                    <a:pt x="161748" y="3410434"/>
                    <a:pt x="161134" y="3412396"/>
                  </a:cubicBezTo>
                  <a:cubicBezTo>
                    <a:pt x="160521" y="3414358"/>
                    <a:pt x="160153" y="3416320"/>
                    <a:pt x="160276" y="3417914"/>
                  </a:cubicBezTo>
                  <a:cubicBezTo>
                    <a:pt x="160276" y="3419509"/>
                    <a:pt x="160766" y="3420858"/>
                    <a:pt x="161625" y="3421961"/>
                  </a:cubicBezTo>
                  <a:cubicBezTo>
                    <a:pt x="161870" y="3422207"/>
                    <a:pt x="162115" y="3422452"/>
                    <a:pt x="162361" y="3422574"/>
                  </a:cubicBezTo>
                  <a:cubicBezTo>
                    <a:pt x="162606" y="3422820"/>
                    <a:pt x="162851" y="3422942"/>
                    <a:pt x="163219" y="3423065"/>
                  </a:cubicBezTo>
                  <a:cubicBezTo>
                    <a:pt x="163464" y="3423187"/>
                    <a:pt x="163832" y="3423310"/>
                    <a:pt x="164200" y="3423433"/>
                  </a:cubicBezTo>
                  <a:cubicBezTo>
                    <a:pt x="164568" y="3423555"/>
                    <a:pt x="164813" y="3423555"/>
                    <a:pt x="165181" y="3423555"/>
                  </a:cubicBezTo>
                  <a:cubicBezTo>
                    <a:pt x="166285" y="3423555"/>
                    <a:pt x="167389" y="3423555"/>
                    <a:pt x="168737" y="3423187"/>
                  </a:cubicBezTo>
                  <a:cubicBezTo>
                    <a:pt x="169964" y="3422820"/>
                    <a:pt x="171435" y="3422207"/>
                    <a:pt x="172784" y="3421471"/>
                  </a:cubicBezTo>
                  <a:cubicBezTo>
                    <a:pt x="174133" y="3420612"/>
                    <a:pt x="175605" y="3419631"/>
                    <a:pt x="177076" y="3418528"/>
                  </a:cubicBezTo>
                  <a:cubicBezTo>
                    <a:pt x="178548" y="3417301"/>
                    <a:pt x="180019" y="3415952"/>
                    <a:pt x="181368" y="3414358"/>
                  </a:cubicBezTo>
                  <a:cubicBezTo>
                    <a:pt x="183208" y="3412274"/>
                    <a:pt x="184802" y="3410189"/>
                    <a:pt x="186028" y="3407982"/>
                  </a:cubicBezTo>
                  <a:cubicBezTo>
                    <a:pt x="187254" y="3405774"/>
                    <a:pt x="188235" y="3403689"/>
                    <a:pt x="188971" y="3401727"/>
                  </a:cubicBezTo>
                  <a:cubicBezTo>
                    <a:pt x="189584" y="3399766"/>
                    <a:pt x="189952" y="3397803"/>
                    <a:pt x="189830" y="3396209"/>
                  </a:cubicBezTo>
                  <a:cubicBezTo>
                    <a:pt x="189830" y="3394615"/>
                    <a:pt x="189339" y="3393266"/>
                    <a:pt x="188481" y="3392285"/>
                  </a:cubicBezTo>
                  <a:cubicBezTo>
                    <a:pt x="188235" y="3392040"/>
                    <a:pt x="187990" y="3391794"/>
                    <a:pt x="187745" y="3391672"/>
                  </a:cubicBezTo>
                  <a:cubicBezTo>
                    <a:pt x="187500" y="3391549"/>
                    <a:pt x="187254" y="3391304"/>
                    <a:pt x="186887" y="3391181"/>
                  </a:cubicBezTo>
                  <a:cubicBezTo>
                    <a:pt x="186641" y="3391059"/>
                    <a:pt x="186273" y="3390936"/>
                    <a:pt x="185905" y="3390814"/>
                  </a:cubicBezTo>
                  <a:cubicBezTo>
                    <a:pt x="185538" y="3390814"/>
                    <a:pt x="185292" y="3390691"/>
                    <a:pt x="184924" y="3390691"/>
                  </a:cubicBezTo>
                  <a:moveTo>
                    <a:pt x="1445550" y="3521168"/>
                  </a:moveTo>
                  <a:cubicBezTo>
                    <a:pt x="1445550" y="3521168"/>
                    <a:pt x="1444569" y="3521168"/>
                    <a:pt x="1444079" y="3521168"/>
                  </a:cubicBezTo>
                  <a:cubicBezTo>
                    <a:pt x="1443588" y="3521168"/>
                    <a:pt x="1443098" y="3521168"/>
                    <a:pt x="1442484" y="3521291"/>
                  </a:cubicBezTo>
                  <a:cubicBezTo>
                    <a:pt x="1441871" y="3521413"/>
                    <a:pt x="1441381" y="3521413"/>
                    <a:pt x="1440890" y="3521658"/>
                  </a:cubicBezTo>
                  <a:cubicBezTo>
                    <a:pt x="1440277" y="3521781"/>
                    <a:pt x="1439787" y="3521904"/>
                    <a:pt x="1439173" y="3522149"/>
                  </a:cubicBezTo>
                  <a:cubicBezTo>
                    <a:pt x="1436598" y="3523008"/>
                    <a:pt x="1434146" y="3524234"/>
                    <a:pt x="1431816" y="3525951"/>
                  </a:cubicBezTo>
                  <a:cubicBezTo>
                    <a:pt x="1429486" y="3527667"/>
                    <a:pt x="1427278" y="3529630"/>
                    <a:pt x="1425316" y="3531960"/>
                  </a:cubicBezTo>
                  <a:cubicBezTo>
                    <a:pt x="1423354" y="3534167"/>
                    <a:pt x="1421638" y="3536742"/>
                    <a:pt x="1420289" y="3539317"/>
                  </a:cubicBezTo>
                  <a:cubicBezTo>
                    <a:pt x="1418940" y="3541893"/>
                    <a:pt x="1417959" y="3544590"/>
                    <a:pt x="1417468" y="3547165"/>
                  </a:cubicBezTo>
                  <a:cubicBezTo>
                    <a:pt x="1417100" y="3549250"/>
                    <a:pt x="1416978" y="3551090"/>
                    <a:pt x="1417223" y="3552684"/>
                  </a:cubicBezTo>
                  <a:cubicBezTo>
                    <a:pt x="1417468" y="3554278"/>
                    <a:pt x="1417959" y="3555750"/>
                    <a:pt x="1418572" y="3556976"/>
                  </a:cubicBezTo>
                  <a:cubicBezTo>
                    <a:pt x="1419308" y="3558202"/>
                    <a:pt x="1420289" y="3559183"/>
                    <a:pt x="1421392" y="3559919"/>
                  </a:cubicBezTo>
                  <a:cubicBezTo>
                    <a:pt x="1422619" y="3560655"/>
                    <a:pt x="1423967" y="3561023"/>
                    <a:pt x="1425562" y="3561145"/>
                  </a:cubicBezTo>
                  <a:cubicBezTo>
                    <a:pt x="1426052" y="3561145"/>
                    <a:pt x="1426543" y="3561145"/>
                    <a:pt x="1427033" y="3561145"/>
                  </a:cubicBezTo>
                  <a:cubicBezTo>
                    <a:pt x="1427524" y="3561145"/>
                    <a:pt x="1428014" y="3561145"/>
                    <a:pt x="1428627" y="3561023"/>
                  </a:cubicBezTo>
                  <a:cubicBezTo>
                    <a:pt x="1429118" y="3561023"/>
                    <a:pt x="1429731" y="3560900"/>
                    <a:pt x="1430222" y="3560777"/>
                  </a:cubicBezTo>
                  <a:cubicBezTo>
                    <a:pt x="1430835" y="3560655"/>
                    <a:pt x="1431325" y="3560532"/>
                    <a:pt x="1431938" y="3560287"/>
                  </a:cubicBezTo>
                  <a:cubicBezTo>
                    <a:pt x="1434514" y="3559428"/>
                    <a:pt x="1436966" y="3558202"/>
                    <a:pt x="1439296" y="3556485"/>
                  </a:cubicBezTo>
                  <a:cubicBezTo>
                    <a:pt x="1441626" y="3554768"/>
                    <a:pt x="1443833" y="3552806"/>
                    <a:pt x="1445795" y="3550476"/>
                  </a:cubicBezTo>
                  <a:cubicBezTo>
                    <a:pt x="1447757" y="3548269"/>
                    <a:pt x="1449474" y="3545694"/>
                    <a:pt x="1450823" y="3543118"/>
                  </a:cubicBezTo>
                  <a:cubicBezTo>
                    <a:pt x="1452172" y="3540543"/>
                    <a:pt x="1453153" y="3537846"/>
                    <a:pt x="1453644" y="3535270"/>
                  </a:cubicBezTo>
                  <a:cubicBezTo>
                    <a:pt x="1454012" y="3533186"/>
                    <a:pt x="1454134" y="3531346"/>
                    <a:pt x="1453889" y="3529752"/>
                  </a:cubicBezTo>
                  <a:cubicBezTo>
                    <a:pt x="1453644" y="3528158"/>
                    <a:pt x="1453153" y="3526686"/>
                    <a:pt x="1452417" y="3525460"/>
                  </a:cubicBezTo>
                  <a:cubicBezTo>
                    <a:pt x="1451682" y="3524234"/>
                    <a:pt x="1450701" y="3523253"/>
                    <a:pt x="1449474" y="3522640"/>
                  </a:cubicBezTo>
                  <a:cubicBezTo>
                    <a:pt x="1448248" y="3521904"/>
                    <a:pt x="1446899" y="3521536"/>
                    <a:pt x="1445305" y="3521413"/>
                  </a:cubicBezTo>
                  <a:moveTo>
                    <a:pt x="210922" y="3418773"/>
                  </a:moveTo>
                  <a:cubicBezTo>
                    <a:pt x="209818" y="3418773"/>
                    <a:pt x="208592" y="3418773"/>
                    <a:pt x="207243" y="3419264"/>
                  </a:cubicBezTo>
                  <a:cubicBezTo>
                    <a:pt x="205894" y="3419631"/>
                    <a:pt x="204545" y="3420244"/>
                    <a:pt x="203073" y="3421103"/>
                  </a:cubicBezTo>
                  <a:cubicBezTo>
                    <a:pt x="201602" y="3421961"/>
                    <a:pt x="200130" y="3422942"/>
                    <a:pt x="198659" y="3424291"/>
                  </a:cubicBezTo>
                  <a:cubicBezTo>
                    <a:pt x="197187" y="3425517"/>
                    <a:pt x="195716" y="3426989"/>
                    <a:pt x="194244" y="3428583"/>
                  </a:cubicBezTo>
                  <a:cubicBezTo>
                    <a:pt x="192405" y="3430668"/>
                    <a:pt x="190933" y="3432875"/>
                    <a:pt x="189584" y="3434960"/>
                  </a:cubicBezTo>
                  <a:cubicBezTo>
                    <a:pt x="188358" y="3437167"/>
                    <a:pt x="187377" y="3439252"/>
                    <a:pt x="186887" y="3441214"/>
                  </a:cubicBezTo>
                  <a:cubicBezTo>
                    <a:pt x="186273" y="3443176"/>
                    <a:pt x="186028" y="3445015"/>
                    <a:pt x="186151" y="3446732"/>
                  </a:cubicBezTo>
                  <a:cubicBezTo>
                    <a:pt x="186273" y="3448327"/>
                    <a:pt x="186764" y="3449675"/>
                    <a:pt x="187745" y="3450657"/>
                  </a:cubicBezTo>
                  <a:cubicBezTo>
                    <a:pt x="187990" y="3450902"/>
                    <a:pt x="188235" y="3451024"/>
                    <a:pt x="188481" y="3451270"/>
                  </a:cubicBezTo>
                  <a:cubicBezTo>
                    <a:pt x="188726" y="3451392"/>
                    <a:pt x="188971" y="3451637"/>
                    <a:pt x="189339" y="3451760"/>
                  </a:cubicBezTo>
                  <a:cubicBezTo>
                    <a:pt x="189707" y="3451883"/>
                    <a:pt x="189952" y="3452005"/>
                    <a:pt x="190198" y="3452005"/>
                  </a:cubicBezTo>
                  <a:cubicBezTo>
                    <a:pt x="190443" y="3452005"/>
                    <a:pt x="190811" y="3452128"/>
                    <a:pt x="191179" y="3452128"/>
                  </a:cubicBezTo>
                  <a:cubicBezTo>
                    <a:pt x="192282" y="3452128"/>
                    <a:pt x="193508" y="3452128"/>
                    <a:pt x="194857" y="3451637"/>
                  </a:cubicBezTo>
                  <a:cubicBezTo>
                    <a:pt x="196206" y="3451147"/>
                    <a:pt x="197555" y="3450657"/>
                    <a:pt x="199027" y="3449798"/>
                  </a:cubicBezTo>
                  <a:cubicBezTo>
                    <a:pt x="200498" y="3448940"/>
                    <a:pt x="201970" y="3447959"/>
                    <a:pt x="203441" y="3446610"/>
                  </a:cubicBezTo>
                  <a:cubicBezTo>
                    <a:pt x="204913" y="3445384"/>
                    <a:pt x="206384" y="3443912"/>
                    <a:pt x="207856" y="3442318"/>
                  </a:cubicBezTo>
                  <a:cubicBezTo>
                    <a:pt x="209695" y="3440233"/>
                    <a:pt x="211167" y="3438026"/>
                    <a:pt x="212393" y="3435818"/>
                  </a:cubicBezTo>
                  <a:cubicBezTo>
                    <a:pt x="213620" y="3433611"/>
                    <a:pt x="214601" y="3431526"/>
                    <a:pt x="215091" y="3429564"/>
                  </a:cubicBezTo>
                  <a:cubicBezTo>
                    <a:pt x="215704" y="3427602"/>
                    <a:pt x="215950" y="3425763"/>
                    <a:pt x="215827" y="3424169"/>
                  </a:cubicBezTo>
                  <a:cubicBezTo>
                    <a:pt x="215704" y="3422574"/>
                    <a:pt x="215214" y="3421226"/>
                    <a:pt x="214233" y="3420244"/>
                  </a:cubicBezTo>
                  <a:cubicBezTo>
                    <a:pt x="213987" y="3419999"/>
                    <a:pt x="213742" y="3419877"/>
                    <a:pt x="213497" y="3419631"/>
                  </a:cubicBezTo>
                  <a:cubicBezTo>
                    <a:pt x="213252" y="3419509"/>
                    <a:pt x="213007" y="3419264"/>
                    <a:pt x="212639" y="3419141"/>
                  </a:cubicBezTo>
                  <a:cubicBezTo>
                    <a:pt x="212393" y="3419141"/>
                    <a:pt x="212025" y="3418896"/>
                    <a:pt x="211780" y="3418896"/>
                  </a:cubicBezTo>
                  <a:cubicBezTo>
                    <a:pt x="211412" y="3418896"/>
                    <a:pt x="211167" y="3418773"/>
                    <a:pt x="210799" y="3418773"/>
                  </a:cubicBezTo>
                  <a:moveTo>
                    <a:pt x="1373690" y="3543855"/>
                  </a:moveTo>
                  <a:cubicBezTo>
                    <a:pt x="1373690" y="3543855"/>
                    <a:pt x="1372831" y="3543855"/>
                    <a:pt x="1372341" y="3543855"/>
                  </a:cubicBezTo>
                  <a:cubicBezTo>
                    <a:pt x="1371850" y="3543855"/>
                    <a:pt x="1371360" y="3543855"/>
                    <a:pt x="1370992" y="3543855"/>
                  </a:cubicBezTo>
                  <a:cubicBezTo>
                    <a:pt x="1370624" y="3543855"/>
                    <a:pt x="1370011" y="3543977"/>
                    <a:pt x="1369520" y="3544100"/>
                  </a:cubicBezTo>
                  <a:cubicBezTo>
                    <a:pt x="1369030" y="3544222"/>
                    <a:pt x="1368539" y="3544345"/>
                    <a:pt x="1367926" y="3544468"/>
                  </a:cubicBezTo>
                  <a:cubicBezTo>
                    <a:pt x="1365473" y="3545203"/>
                    <a:pt x="1363021" y="3546430"/>
                    <a:pt x="1360691" y="3548024"/>
                  </a:cubicBezTo>
                  <a:cubicBezTo>
                    <a:pt x="1358361" y="3549618"/>
                    <a:pt x="1356154" y="3551580"/>
                    <a:pt x="1354192" y="3553788"/>
                  </a:cubicBezTo>
                  <a:cubicBezTo>
                    <a:pt x="1352229" y="3555995"/>
                    <a:pt x="1350513" y="3558447"/>
                    <a:pt x="1349041" y="3561023"/>
                  </a:cubicBezTo>
                  <a:cubicBezTo>
                    <a:pt x="1347692" y="3563598"/>
                    <a:pt x="1346588" y="3566296"/>
                    <a:pt x="1345975" y="3568871"/>
                  </a:cubicBezTo>
                  <a:cubicBezTo>
                    <a:pt x="1345485" y="3570956"/>
                    <a:pt x="1345362" y="3572918"/>
                    <a:pt x="1345485" y="3574634"/>
                  </a:cubicBezTo>
                  <a:cubicBezTo>
                    <a:pt x="1345608" y="3576351"/>
                    <a:pt x="1346098" y="3577823"/>
                    <a:pt x="1346834" y="3579171"/>
                  </a:cubicBezTo>
                  <a:cubicBezTo>
                    <a:pt x="1347570" y="3580398"/>
                    <a:pt x="1348551" y="3581501"/>
                    <a:pt x="1349654" y="3582237"/>
                  </a:cubicBezTo>
                  <a:cubicBezTo>
                    <a:pt x="1350758" y="3582973"/>
                    <a:pt x="1352229" y="3583464"/>
                    <a:pt x="1353824" y="3583586"/>
                  </a:cubicBezTo>
                  <a:cubicBezTo>
                    <a:pt x="1354192" y="3583586"/>
                    <a:pt x="1354682" y="3583586"/>
                    <a:pt x="1355173" y="3583586"/>
                  </a:cubicBezTo>
                  <a:cubicBezTo>
                    <a:pt x="1355663" y="3583586"/>
                    <a:pt x="1356031" y="3583586"/>
                    <a:pt x="1356522" y="3583586"/>
                  </a:cubicBezTo>
                  <a:cubicBezTo>
                    <a:pt x="1357012" y="3583586"/>
                    <a:pt x="1357502" y="3583464"/>
                    <a:pt x="1357993" y="3583341"/>
                  </a:cubicBezTo>
                  <a:cubicBezTo>
                    <a:pt x="1358483" y="3583341"/>
                    <a:pt x="1358974" y="3583096"/>
                    <a:pt x="1359465" y="3582973"/>
                  </a:cubicBezTo>
                  <a:cubicBezTo>
                    <a:pt x="1361917" y="3582237"/>
                    <a:pt x="1364370" y="3581011"/>
                    <a:pt x="1366700" y="3579417"/>
                  </a:cubicBezTo>
                  <a:cubicBezTo>
                    <a:pt x="1369030" y="3577823"/>
                    <a:pt x="1371237" y="3575861"/>
                    <a:pt x="1373322" y="3573653"/>
                  </a:cubicBezTo>
                  <a:cubicBezTo>
                    <a:pt x="1375284" y="3571446"/>
                    <a:pt x="1377123" y="3568993"/>
                    <a:pt x="1378472" y="3566418"/>
                  </a:cubicBezTo>
                  <a:cubicBezTo>
                    <a:pt x="1379821" y="3563843"/>
                    <a:pt x="1380925" y="3561145"/>
                    <a:pt x="1381538" y="3558570"/>
                  </a:cubicBezTo>
                  <a:cubicBezTo>
                    <a:pt x="1382028" y="3556485"/>
                    <a:pt x="1382151" y="3554523"/>
                    <a:pt x="1382028" y="3552806"/>
                  </a:cubicBezTo>
                  <a:cubicBezTo>
                    <a:pt x="1381906" y="3551090"/>
                    <a:pt x="1381415" y="3549618"/>
                    <a:pt x="1380679" y="3548392"/>
                  </a:cubicBezTo>
                  <a:cubicBezTo>
                    <a:pt x="1379944" y="3547165"/>
                    <a:pt x="1378963" y="3546062"/>
                    <a:pt x="1377859" y="3545326"/>
                  </a:cubicBezTo>
                  <a:cubicBezTo>
                    <a:pt x="1376755" y="3544590"/>
                    <a:pt x="1375284" y="3544100"/>
                    <a:pt x="1373690" y="3543977"/>
                  </a:cubicBezTo>
                  <a:moveTo>
                    <a:pt x="239126" y="3445629"/>
                  </a:moveTo>
                  <a:cubicBezTo>
                    <a:pt x="238023" y="3445629"/>
                    <a:pt x="236674" y="3445629"/>
                    <a:pt x="235325" y="3446119"/>
                  </a:cubicBezTo>
                  <a:cubicBezTo>
                    <a:pt x="233976" y="3446610"/>
                    <a:pt x="232504" y="3447223"/>
                    <a:pt x="230910" y="3448081"/>
                  </a:cubicBezTo>
                  <a:cubicBezTo>
                    <a:pt x="229439" y="3448940"/>
                    <a:pt x="227845" y="3450043"/>
                    <a:pt x="226373" y="3451392"/>
                  </a:cubicBezTo>
                  <a:cubicBezTo>
                    <a:pt x="224902" y="3452741"/>
                    <a:pt x="223430" y="3454212"/>
                    <a:pt x="221958" y="3455929"/>
                  </a:cubicBezTo>
                  <a:cubicBezTo>
                    <a:pt x="220119" y="3458014"/>
                    <a:pt x="218647" y="3460344"/>
                    <a:pt x="217421" y="3462429"/>
                  </a:cubicBezTo>
                  <a:cubicBezTo>
                    <a:pt x="216195" y="3464636"/>
                    <a:pt x="215336" y="3466721"/>
                    <a:pt x="214846" y="3468805"/>
                  </a:cubicBezTo>
                  <a:cubicBezTo>
                    <a:pt x="214355" y="3470767"/>
                    <a:pt x="214110" y="3472607"/>
                    <a:pt x="214355" y="3474201"/>
                  </a:cubicBezTo>
                  <a:cubicBezTo>
                    <a:pt x="214601" y="3475795"/>
                    <a:pt x="215091" y="3477144"/>
                    <a:pt x="216072" y="3478003"/>
                  </a:cubicBezTo>
                  <a:cubicBezTo>
                    <a:pt x="216317" y="3478248"/>
                    <a:pt x="216563" y="3478370"/>
                    <a:pt x="216808" y="3478493"/>
                  </a:cubicBezTo>
                  <a:cubicBezTo>
                    <a:pt x="217053" y="3478616"/>
                    <a:pt x="217298" y="3478738"/>
                    <a:pt x="217544" y="3478861"/>
                  </a:cubicBezTo>
                  <a:cubicBezTo>
                    <a:pt x="217789" y="3478861"/>
                    <a:pt x="218034" y="3479107"/>
                    <a:pt x="218402" y="3479107"/>
                  </a:cubicBezTo>
                  <a:cubicBezTo>
                    <a:pt x="218647" y="3479107"/>
                    <a:pt x="219015" y="3479107"/>
                    <a:pt x="219261" y="3479229"/>
                  </a:cubicBezTo>
                  <a:cubicBezTo>
                    <a:pt x="220364" y="3479229"/>
                    <a:pt x="221713" y="3479229"/>
                    <a:pt x="223062" y="3478738"/>
                  </a:cubicBezTo>
                  <a:cubicBezTo>
                    <a:pt x="224411" y="3478370"/>
                    <a:pt x="225882" y="3477635"/>
                    <a:pt x="227477" y="3476777"/>
                  </a:cubicBezTo>
                  <a:cubicBezTo>
                    <a:pt x="228948" y="3475918"/>
                    <a:pt x="230542" y="3474814"/>
                    <a:pt x="232137" y="3473465"/>
                  </a:cubicBezTo>
                  <a:cubicBezTo>
                    <a:pt x="233731" y="3472117"/>
                    <a:pt x="235202" y="3470645"/>
                    <a:pt x="236674" y="3468928"/>
                  </a:cubicBezTo>
                  <a:cubicBezTo>
                    <a:pt x="238513" y="3466721"/>
                    <a:pt x="239985" y="3464514"/>
                    <a:pt x="241211" y="3462306"/>
                  </a:cubicBezTo>
                  <a:cubicBezTo>
                    <a:pt x="242437" y="3460099"/>
                    <a:pt x="243296" y="3458014"/>
                    <a:pt x="243786" y="3455929"/>
                  </a:cubicBezTo>
                  <a:cubicBezTo>
                    <a:pt x="244277" y="3453967"/>
                    <a:pt x="244522" y="3452128"/>
                    <a:pt x="244277" y="3450534"/>
                  </a:cubicBezTo>
                  <a:cubicBezTo>
                    <a:pt x="244032" y="3448940"/>
                    <a:pt x="243418" y="3447713"/>
                    <a:pt x="242437" y="3446855"/>
                  </a:cubicBezTo>
                  <a:cubicBezTo>
                    <a:pt x="242192" y="3446610"/>
                    <a:pt x="241947" y="3446487"/>
                    <a:pt x="241702" y="3446364"/>
                  </a:cubicBezTo>
                  <a:cubicBezTo>
                    <a:pt x="241456" y="3446242"/>
                    <a:pt x="241211" y="3446119"/>
                    <a:pt x="240966" y="3445997"/>
                  </a:cubicBezTo>
                  <a:cubicBezTo>
                    <a:pt x="240721" y="3445997"/>
                    <a:pt x="240475" y="3445751"/>
                    <a:pt x="240107" y="3445751"/>
                  </a:cubicBezTo>
                  <a:cubicBezTo>
                    <a:pt x="239862" y="3445751"/>
                    <a:pt x="239494" y="3445751"/>
                    <a:pt x="239249" y="3445629"/>
                  </a:cubicBezTo>
                  <a:moveTo>
                    <a:pt x="1303423" y="3563843"/>
                  </a:moveTo>
                  <a:cubicBezTo>
                    <a:pt x="1303423" y="3563843"/>
                    <a:pt x="1302687" y="3563843"/>
                    <a:pt x="1302197" y="3563843"/>
                  </a:cubicBezTo>
                  <a:cubicBezTo>
                    <a:pt x="1301829" y="3563843"/>
                    <a:pt x="1301339" y="3563843"/>
                    <a:pt x="1300971" y="3563843"/>
                  </a:cubicBezTo>
                  <a:cubicBezTo>
                    <a:pt x="1300603" y="3563843"/>
                    <a:pt x="1300112" y="3563843"/>
                    <a:pt x="1299622" y="3564088"/>
                  </a:cubicBezTo>
                  <a:cubicBezTo>
                    <a:pt x="1299131" y="3564088"/>
                    <a:pt x="1298763" y="3564333"/>
                    <a:pt x="1298273" y="3564456"/>
                  </a:cubicBezTo>
                  <a:cubicBezTo>
                    <a:pt x="1295820" y="3565069"/>
                    <a:pt x="1293490" y="3566173"/>
                    <a:pt x="1291160" y="3567767"/>
                  </a:cubicBezTo>
                  <a:cubicBezTo>
                    <a:pt x="1288830" y="3569239"/>
                    <a:pt x="1286623" y="3571201"/>
                    <a:pt x="1284538" y="3573408"/>
                  </a:cubicBezTo>
                  <a:cubicBezTo>
                    <a:pt x="1282454" y="3575615"/>
                    <a:pt x="1280737" y="3577945"/>
                    <a:pt x="1279265" y="3580521"/>
                  </a:cubicBezTo>
                  <a:cubicBezTo>
                    <a:pt x="1277794" y="3583096"/>
                    <a:pt x="1276690" y="3585671"/>
                    <a:pt x="1275954" y="3588369"/>
                  </a:cubicBezTo>
                  <a:cubicBezTo>
                    <a:pt x="1275464" y="3590576"/>
                    <a:pt x="1275219" y="3592538"/>
                    <a:pt x="1275341" y="3594255"/>
                  </a:cubicBezTo>
                  <a:cubicBezTo>
                    <a:pt x="1275341" y="3595972"/>
                    <a:pt x="1275832" y="3597566"/>
                    <a:pt x="1276445" y="3598915"/>
                  </a:cubicBezTo>
                  <a:cubicBezTo>
                    <a:pt x="1277058" y="3600264"/>
                    <a:pt x="1278039" y="3601245"/>
                    <a:pt x="1279143" y="3602103"/>
                  </a:cubicBezTo>
                  <a:cubicBezTo>
                    <a:pt x="1280246" y="3602839"/>
                    <a:pt x="1281718" y="3603329"/>
                    <a:pt x="1283312" y="3603575"/>
                  </a:cubicBezTo>
                  <a:cubicBezTo>
                    <a:pt x="1283680" y="3603575"/>
                    <a:pt x="1284048" y="3603575"/>
                    <a:pt x="1284538" y="3603575"/>
                  </a:cubicBezTo>
                  <a:cubicBezTo>
                    <a:pt x="1284906" y="3603575"/>
                    <a:pt x="1285397" y="3603575"/>
                    <a:pt x="1285765" y="3603575"/>
                  </a:cubicBezTo>
                  <a:cubicBezTo>
                    <a:pt x="1286255" y="3603575"/>
                    <a:pt x="1286623" y="3603575"/>
                    <a:pt x="1287114" y="3603329"/>
                  </a:cubicBezTo>
                  <a:cubicBezTo>
                    <a:pt x="1287604" y="3603329"/>
                    <a:pt x="1287972" y="3603084"/>
                    <a:pt x="1288462" y="3602961"/>
                  </a:cubicBezTo>
                  <a:cubicBezTo>
                    <a:pt x="1290915" y="3602348"/>
                    <a:pt x="1293245" y="3601245"/>
                    <a:pt x="1295698" y="3599651"/>
                  </a:cubicBezTo>
                  <a:cubicBezTo>
                    <a:pt x="1298028" y="3598179"/>
                    <a:pt x="1300235" y="3596217"/>
                    <a:pt x="1302319" y="3594010"/>
                  </a:cubicBezTo>
                  <a:cubicBezTo>
                    <a:pt x="1304404" y="3591802"/>
                    <a:pt x="1306121" y="3589473"/>
                    <a:pt x="1307593" y="3586897"/>
                  </a:cubicBezTo>
                  <a:cubicBezTo>
                    <a:pt x="1309064" y="3584322"/>
                    <a:pt x="1310168" y="3581624"/>
                    <a:pt x="1310904" y="3579049"/>
                  </a:cubicBezTo>
                  <a:cubicBezTo>
                    <a:pt x="1311394" y="3576841"/>
                    <a:pt x="1311639" y="3574880"/>
                    <a:pt x="1311517" y="3573163"/>
                  </a:cubicBezTo>
                  <a:cubicBezTo>
                    <a:pt x="1311394" y="3571446"/>
                    <a:pt x="1311026" y="3569852"/>
                    <a:pt x="1310413" y="3568503"/>
                  </a:cubicBezTo>
                  <a:cubicBezTo>
                    <a:pt x="1309800" y="3567154"/>
                    <a:pt x="1308819" y="3566173"/>
                    <a:pt x="1307593" y="3565315"/>
                  </a:cubicBezTo>
                  <a:cubicBezTo>
                    <a:pt x="1306489" y="3564579"/>
                    <a:pt x="1305017" y="3564088"/>
                    <a:pt x="1303423" y="3563966"/>
                  </a:cubicBezTo>
                  <a:moveTo>
                    <a:pt x="269538" y="3470890"/>
                  </a:moveTo>
                  <a:cubicBezTo>
                    <a:pt x="268312" y="3470890"/>
                    <a:pt x="266963" y="3470890"/>
                    <a:pt x="265614" y="3471381"/>
                  </a:cubicBezTo>
                  <a:cubicBezTo>
                    <a:pt x="264143" y="3471871"/>
                    <a:pt x="262671" y="3472484"/>
                    <a:pt x="261077" y="3473465"/>
                  </a:cubicBezTo>
                  <a:cubicBezTo>
                    <a:pt x="259483" y="3474447"/>
                    <a:pt x="258011" y="3475550"/>
                    <a:pt x="256417" y="3476899"/>
                  </a:cubicBezTo>
                  <a:cubicBezTo>
                    <a:pt x="254823" y="3478248"/>
                    <a:pt x="253351" y="3479842"/>
                    <a:pt x="251880" y="3481682"/>
                  </a:cubicBezTo>
                  <a:cubicBezTo>
                    <a:pt x="250040" y="3483889"/>
                    <a:pt x="248569" y="3486096"/>
                    <a:pt x="247465" y="3488304"/>
                  </a:cubicBezTo>
                  <a:cubicBezTo>
                    <a:pt x="246362" y="3490511"/>
                    <a:pt x="245503" y="3492718"/>
                    <a:pt x="245013" y="3494680"/>
                  </a:cubicBezTo>
                  <a:cubicBezTo>
                    <a:pt x="244522" y="3496642"/>
                    <a:pt x="244400" y="3498482"/>
                    <a:pt x="244645" y="3500076"/>
                  </a:cubicBezTo>
                  <a:cubicBezTo>
                    <a:pt x="244890" y="3501670"/>
                    <a:pt x="245626" y="3502896"/>
                    <a:pt x="246607" y="3503755"/>
                  </a:cubicBezTo>
                  <a:cubicBezTo>
                    <a:pt x="246852" y="3503877"/>
                    <a:pt x="246975" y="3504000"/>
                    <a:pt x="247220" y="3504123"/>
                  </a:cubicBezTo>
                  <a:cubicBezTo>
                    <a:pt x="247465" y="3504245"/>
                    <a:pt x="247710" y="3504368"/>
                    <a:pt x="247956" y="3504490"/>
                  </a:cubicBezTo>
                  <a:cubicBezTo>
                    <a:pt x="248201" y="3504490"/>
                    <a:pt x="248446" y="3504613"/>
                    <a:pt x="248691" y="3504736"/>
                  </a:cubicBezTo>
                  <a:cubicBezTo>
                    <a:pt x="248937" y="3504736"/>
                    <a:pt x="249182" y="3504736"/>
                    <a:pt x="249550" y="3504858"/>
                  </a:cubicBezTo>
                  <a:cubicBezTo>
                    <a:pt x="250776" y="3504858"/>
                    <a:pt x="252125" y="3504858"/>
                    <a:pt x="253597" y="3504368"/>
                  </a:cubicBezTo>
                  <a:cubicBezTo>
                    <a:pt x="255068" y="3503877"/>
                    <a:pt x="256540" y="3503264"/>
                    <a:pt x="258134" y="3502283"/>
                  </a:cubicBezTo>
                  <a:cubicBezTo>
                    <a:pt x="259728" y="3501302"/>
                    <a:pt x="261322" y="3500198"/>
                    <a:pt x="262916" y="3498727"/>
                  </a:cubicBezTo>
                  <a:cubicBezTo>
                    <a:pt x="264511" y="3497378"/>
                    <a:pt x="265982" y="3495784"/>
                    <a:pt x="267454" y="3493945"/>
                  </a:cubicBezTo>
                  <a:cubicBezTo>
                    <a:pt x="269293" y="3491737"/>
                    <a:pt x="270765" y="3489530"/>
                    <a:pt x="271868" y="3487200"/>
                  </a:cubicBezTo>
                  <a:cubicBezTo>
                    <a:pt x="272972" y="3484992"/>
                    <a:pt x="273830" y="3482785"/>
                    <a:pt x="274321" y="3480823"/>
                  </a:cubicBezTo>
                  <a:cubicBezTo>
                    <a:pt x="274811" y="3478861"/>
                    <a:pt x="274811" y="3477022"/>
                    <a:pt x="274566" y="3475427"/>
                  </a:cubicBezTo>
                  <a:cubicBezTo>
                    <a:pt x="274321" y="3473833"/>
                    <a:pt x="273585" y="3472607"/>
                    <a:pt x="272481" y="3471871"/>
                  </a:cubicBezTo>
                  <a:cubicBezTo>
                    <a:pt x="272236" y="3471749"/>
                    <a:pt x="271991" y="3471503"/>
                    <a:pt x="271868" y="3471381"/>
                  </a:cubicBezTo>
                  <a:cubicBezTo>
                    <a:pt x="271623" y="3471258"/>
                    <a:pt x="271378" y="3471135"/>
                    <a:pt x="271133" y="3471013"/>
                  </a:cubicBezTo>
                  <a:cubicBezTo>
                    <a:pt x="270887" y="3470890"/>
                    <a:pt x="270642" y="3470890"/>
                    <a:pt x="270397" y="3470767"/>
                  </a:cubicBezTo>
                  <a:cubicBezTo>
                    <a:pt x="270151" y="3470767"/>
                    <a:pt x="269784" y="3470767"/>
                    <a:pt x="269538" y="3470645"/>
                  </a:cubicBezTo>
                  <a:moveTo>
                    <a:pt x="1234260" y="3581256"/>
                  </a:moveTo>
                  <a:cubicBezTo>
                    <a:pt x="1234260" y="3581256"/>
                    <a:pt x="1233525" y="3581256"/>
                    <a:pt x="1233279" y="3581256"/>
                  </a:cubicBezTo>
                  <a:cubicBezTo>
                    <a:pt x="1233034" y="3581256"/>
                    <a:pt x="1232544" y="3581256"/>
                    <a:pt x="1232176" y="3581256"/>
                  </a:cubicBezTo>
                  <a:cubicBezTo>
                    <a:pt x="1231808" y="3581256"/>
                    <a:pt x="1231440" y="3581256"/>
                    <a:pt x="1231072" y="3581379"/>
                  </a:cubicBezTo>
                  <a:cubicBezTo>
                    <a:pt x="1230704" y="3581379"/>
                    <a:pt x="1230336" y="3581501"/>
                    <a:pt x="1229846" y="3581624"/>
                  </a:cubicBezTo>
                  <a:cubicBezTo>
                    <a:pt x="1227516" y="3582115"/>
                    <a:pt x="1225063" y="3583218"/>
                    <a:pt x="1222733" y="3584690"/>
                  </a:cubicBezTo>
                  <a:cubicBezTo>
                    <a:pt x="1220403" y="3586161"/>
                    <a:pt x="1218196" y="3588001"/>
                    <a:pt x="1216111" y="3590086"/>
                  </a:cubicBezTo>
                  <a:cubicBezTo>
                    <a:pt x="1214027" y="3592170"/>
                    <a:pt x="1212187" y="3594623"/>
                    <a:pt x="1210716" y="3597076"/>
                  </a:cubicBezTo>
                  <a:cubicBezTo>
                    <a:pt x="1209244" y="3599528"/>
                    <a:pt x="1208018" y="3602226"/>
                    <a:pt x="1207159" y="3604924"/>
                  </a:cubicBezTo>
                  <a:cubicBezTo>
                    <a:pt x="1206546" y="3607131"/>
                    <a:pt x="1206178" y="3609216"/>
                    <a:pt x="1206178" y="3611055"/>
                  </a:cubicBezTo>
                  <a:cubicBezTo>
                    <a:pt x="1206178" y="3612894"/>
                    <a:pt x="1206546" y="3614489"/>
                    <a:pt x="1207159" y="3615960"/>
                  </a:cubicBezTo>
                  <a:cubicBezTo>
                    <a:pt x="1207773" y="3617309"/>
                    <a:pt x="1208754" y="3618413"/>
                    <a:pt x="1209857" y="3619271"/>
                  </a:cubicBezTo>
                  <a:cubicBezTo>
                    <a:pt x="1210961" y="3620130"/>
                    <a:pt x="1212433" y="3620620"/>
                    <a:pt x="1214027" y="3620743"/>
                  </a:cubicBezTo>
                  <a:cubicBezTo>
                    <a:pt x="1214394" y="3620743"/>
                    <a:pt x="1214762" y="3620743"/>
                    <a:pt x="1215008" y="3620743"/>
                  </a:cubicBezTo>
                  <a:cubicBezTo>
                    <a:pt x="1215376" y="3620743"/>
                    <a:pt x="1215743" y="3620743"/>
                    <a:pt x="1216111" y="3620743"/>
                  </a:cubicBezTo>
                  <a:cubicBezTo>
                    <a:pt x="1216479" y="3620743"/>
                    <a:pt x="1216847" y="3620743"/>
                    <a:pt x="1217215" y="3620620"/>
                  </a:cubicBezTo>
                  <a:cubicBezTo>
                    <a:pt x="1217583" y="3620498"/>
                    <a:pt x="1217951" y="3620498"/>
                    <a:pt x="1218441" y="3620375"/>
                  </a:cubicBezTo>
                  <a:cubicBezTo>
                    <a:pt x="1220771" y="3619884"/>
                    <a:pt x="1223224" y="3618781"/>
                    <a:pt x="1225554" y="3617309"/>
                  </a:cubicBezTo>
                  <a:cubicBezTo>
                    <a:pt x="1227884" y="3615838"/>
                    <a:pt x="1230214" y="3613998"/>
                    <a:pt x="1232176" y="3611914"/>
                  </a:cubicBezTo>
                  <a:cubicBezTo>
                    <a:pt x="1234260" y="3609829"/>
                    <a:pt x="1236100" y="3607376"/>
                    <a:pt x="1237571" y="3604924"/>
                  </a:cubicBezTo>
                  <a:cubicBezTo>
                    <a:pt x="1239043" y="3602348"/>
                    <a:pt x="1240269" y="3599773"/>
                    <a:pt x="1241005" y="3597076"/>
                  </a:cubicBezTo>
                  <a:cubicBezTo>
                    <a:pt x="1241618" y="3594868"/>
                    <a:pt x="1241986" y="3592783"/>
                    <a:pt x="1241863" y="3590944"/>
                  </a:cubicBezTo>
                  <a:cubicBezTo>
                    <a:pt x="1241741" y="3589104"/>
                    <a:pt x="1241496" y="3587510"/>
                    <a:pt x="1240882" y="3586161"/>
                  </a:cubicBezTo>
                  <a:cubicBezTo>
                    <a:pt x="1240269" y="3584813"/>
                    <a:pt x="1239288" y="3583709"/>
                    <a:pt x="1238185" y="3582851"/>
                  </a:cubicBezTo>
                  <a:cubicBezTo>
                    <a:pt x="1236958" y="3581992"/>
                    <a:pt x="1235609" y="3581501"/>
                    <a:pt x="1234015" y="3581379"/>
                  </a:cubicBezTo>
                  <a:moveTo>
                    <a:pt x="302035" y="3494558"/>
                  </a:moveTo>
                  <a:cubicBezTo>
                    <a:pt x="300809" y="3494558"/>
                    <a:pt x="299337" y="3494558"/>
                    <a:pt x="297866" y="3495048"/>
                  </a:cubicBezTo>
                  <a:cubicBezTo>
                    <a:pt x="296394" y="3495539"/>
                    <a:pt x="294800" y="3496275"/>
                    <a:pt x="293206" y="3497255"/>
                  </a:cubicBezTo>
                  <a:cubicBezTo>
                    <a:pt x="291612" y="3498237"/>
                    <a:pt x="289895" y="3499463"/>
                    <a:pt x="288301" y="3500934"/>
                  </a:cubicBezTo>
                  <a:cubicBezTo>
                    <a:pt x="286706" y="3502406"/>
                    <a:pt x="285112" y="3504000"/>
                    <a:pt x="283641" y="3505840"/>
                  </a:cubicBezTo>
                  <a:cubicBezTo>
                    <a:pt x="281924" y="3508047"/>
                    <a:pt x="280452" y="3510377"/>
                    <a:pt x="279349" y="3512584"/>
                  </a:cubicBezTo>
                  <a:cubicBezTo>
                    <a:pt x="278245" y="3514791"/>
                    <a:pt x="277509" y="3516999"/>
                    <a:pt x="277019" y="3518961"/>
                  </a:cubicBezTo>
                  <a:cubicBezTo>
                    <a:pt x="276651" y="3520923"/>
                    <a:pt x="276528" y="3522762"/>
                    <a:pt x="277019" y="3524234"/>
                  </a:cubicBezTo>
                  <a:cubicBezTo>
                    <a:pt x="277387" y="3525705"/>
                    <a:pt x="278122" y="3526932"/>
                    <a:pt x="279226" y="3527790"/>
                  </a:cubicBezTo>
                  <a:cubicBezTo>
                    <a:pt x="279471" y="3527913"/>
                    <a:pt x="279594" y="3528035"/>
                    <a:pt x="279839" y="3528158"/>
                  </a:cubicBezTo>
                  <a:cubicBezTo>
                    <a:pt x="280085" y="3528158"/>
                    <a:pt x="280330" y="3528403"/>
                    <a:pt x="280452" y="3528403"/>
                  </a:cubicBezTo>
                  <a:cubicBezTo>
                    <a:pt x="280698" y="3528403"/>
                    <a:pt x="280943" y="3528526"/>
                    <a:pt x="281188" y="3528648"/>
                  </a:cubicBezTo>
                  <a:cubicBezTo>
                    <a:pt x="281433" y="3528648"/>
                    <a:pt x="281679" y="3528648"/>
                    <a:pt x="281924" y="3528648"/>
                  </a:cubicBezTo>
                  <a:cubicBezTo>
                    <a:pt x="283150" y="3528771"/>
                    <a:pt x="284622" y="3528648"/>
                    <a:pt x="286093" y="3528158"/>
                  </a:cubicBezTo>
                  <a:cubicBezTo>
                    <a:pt x="287565" y="3527667"/>
                    <a:pt x="289159" y="3526932"/>
                    <a:pt x="290876" y="3525951"/>
                  </a:cubicBezTo>
                  <a:cubicBezTo>
                    <a:pt x="292593" y="3524970"/>
                    <a:pt x="294187" y="3523743"/>
                    <a:pt x="295781" y="3522272"/>
                  </a:cubicBezTo>
                  <a:cubicBezTo>
                    <a:pt x="297375" y="3520800"/>
                    <a:pt x="298969" y="3519083"/>
                    <a:pt x="300441" y="3517244"/>
                  </a:cubicBezTo>
                  <a:cubicBezTo>
                    <a:pt x="302280" y="3515037"/>
                    <a:pt x="303752" y="3512707"/>
                    <a:pt x="304856" y="3510500"/>
                  </a:cubicBezTo>
                  <a:cubicBezTo>
                    <a:pt x="305959" y="3508292"/>
                    <a:pt x="306695" y="3506085"/>
                    <a:pt x="307185" y="3504123"/>
                  </a:cubicBezTo>
                  <a:cubicBezTo>
                    <a:pt x="307553" y="3502160"/>
                    <a:pt x="307553" y="3500321"/>
                    <a:pt x="307185" y="3498850"/>
                  </a:cubicBezTo>
                  <a:cubicBezTo>
                    <a:pt x="306818" y="3497378"/>
                    <a:pt x="306082" y="3496152"/>
                    <a:pt x="304978" y="3495293"/>
                  </a:cubicBezTo>
                  <a:cubicBezTo>
                    <a:pt x="304733" y="3495171"/>
                    <a:pt x="304610" y="3495048"/>
                    <a:pt x="304365" y="3494925"/>
                  </a:cubicBezTo>
                  <a:cubicBezTo>
                    <a:pt x="304120" y="3494925"/>
                    <a:pt x="303874" y="3494680"/>
                    <a:pt x="303752" y="3494680"/>
                  </a:cubicBezTo>
                  <a:cubicBezTo>
                    <a:pt x="303507" y="3494680"/>
                    <a:pt x="303261" y="3494558"/>
                    <a:pt x="303016" y="3494435"/>
                  </a:cubicBezTo>
                  <a:cubicBezTo>
                    <a:pt x="302771" y="3494312"/>
                    <a:pt x="302526" y="3494435"/>
                    <a:pt x="302280" y="3494435"/>
                  </a:cubicBezTo>
                  <a:moveTo>
                    <a:pt x="1166692" y="3595972"/>
                  </a:moveTo>
                  <a:cubicBezTo>
                    <a:pt x="1166692" y="3595972"/>
                    <a:pt x="1166079" y="3595972"/>
                    <a:pt x="1165834" y="3595972"/>
                  </a:cubicBezTo>
                  <a:cubicBezTo>
                    <a:pt x="1165466" y="3595972"/>
                    <a:pt x="1165220" y="3595972"/>
                    <a:pt x="1164852" y="3595972"/>
                  </a:cubicBezTo>
                  <a:cubicBezTo>
                    <a:pt x="1164485" y="3595972"/>
                    <a:pt x="1164239" y="3595972"/>
                    <a:pt x="1163871" y="3595972"/>
                  </a:cubicBezTo>
                  <a:cubicBezTo>
                    <a:pt x="1163504" y="3595972"/>
                    <a:pt x="1163136" y="3595972"/>
                    <a:pt x="1162890" y="3596094"/>
                  </a:cubicBezTo>
                  <a:cubicBezTo>
                    <a:pt x="1160560" y="3596585"/>
                    <a:pt x="1158230" y="3597566"/>
                    <a:pt x="1155901" y="3598915"/>
                  </a:cubicBezTo>
                  <a:cubicBezTo>
                    <a:pt x="1153571" y="3600264"/>
                    <a:pt x="1151363" y="3602103"/>
                    <a:pt x="1149279" y="3604188"/>
                  </a:cubicBezTo>
                  <a:cubicBezTo>
                    <a:pt x="1147194" y="3606273"/>
                    <a:pt x="1145354" y="3608603"/>
                    <a:pt x="1143760" y="3611055"/>
                  </a:cubicBezTo>
                  <a:cubicBezTo>
                    <a:pt x="1142166" y="3613508"/>
                    <a:pt x="1140940" y="3616206"/>
                    <a:pt x="1140081" y="3618903"/>
                  </a:cubicBezTo>
                  <a:cubicBezTo>
                    <a:pt x="1139346" y="3621111"/>
                    <a:pt x="1138978" y="3623318"/>
                    <a:pt x="1138978" y="3625157"/>
                  </a:cubicBezTo>
                  <a:cubicBezTo>
                    <a:pt x="1138978" y="3626997"/>
                    <a:pt x="1139223" y="3628714"/>
                    <a:pt x="1139836" y="3630185"/>
                  </a:cubicBezTo>
                  <a:cubicBezTo>
                    <a:pt x="1140449" y="3631657"/>
                    <a:pt x="1141308" y="3632761"/>
                    <a:pt x="1142534" y="3633619"/>
                  </a:cubicBezTo>
                  <a:cubicBezTo>
                    <a:pt x="1143638" y="3634477"/>
                    <a:pt x="1145109" y="3634968"/>
                    <a:pt x="1146703" y="3635213"/>
                  </a:cubicBezTo>
                  <a:cubicBezTo>
                    <a:pt x="1146949" y="3635213"/>
                    <a:pt x="1147316" y="3635213"/>
                    <a:pt x="1147562" y="3635213"/>
                  </a:cubicBezTo>
                  <a:cubicBezTo>
                    <a:pt x="1147807" y="3635213"/>
                    <a:pt x="1148175" y="3635213"/>
                    <a:pt x="1148543" y="3635213"/>
                  </a:cubicBezTo>
                  <a:cubicBezTo>
                    <a:pt x="1148911" y="3635213"/>
                    <a:pt x="1149156" y="3635213"/>
                    <a:pt x="1149524" y="3635213"/>
                  </a:cubicBezTo>
                  <a:cubicBezTo>
                    <a:pt x="1149892" y="3635213"/>
                    <a:pt x="1150260" y="3635213"/>
                    <a:pt x="1150505" y="3635090"/>
                  </a:cubicBezTo>
                  <a:cubicBezTo>
                    <a:pt x="1152835" y="3634600"/>
                    <a:pt x="1155165" y="3633619"/>
                    <a:pt x="1157495" y="3632147"/>
                  </a:cubicBezTo>
                  <a:cubicBezTo>
                    <a:pt x="1159825" y="3630676"/>
                    <a:pt x="1162032" y="3628959"/>
                    <a:pt x="1164117" y="3626874"/>
                  </a:cubicBezTo>
                  <a:cubicBezTo>
                    <a:pt x="1166201" y="3624789"/>
                    <a:pt x="1168041" y="3622459"/>
                    <a:pt x="1169635" y="3620007"/>
                  </a:cubicBezTo>
                  <a:cubicBezTo>
                    <a:pt x="1171229" y="3617554"/>
                    <a:pt x="1172455" y="3614857"/>
                    <a:pt x="1173314" y="3612159"/>
                  </a:cubicBezTo>
                  <a:cubicBezTo>
                    <a:pt x="1174050" y="3609951"/>
                    <a:pt x="1174417" y="3607744"/>
                    <a:pt x="1174417" y="3605905"/>
                  </a:cubicBezTo>
                  <a:cubicBezTo>
                    <a:pt x="1174417" y="3604065"/>
                    <a:pt x="1174172" y="3602348"/>
                    <a:pt x="1173559" y="3600877"/>
                  </a:cubicBezTo>
                  <a:cubicBezTo>
                    <a:pt x="1172946" y="3599406"/>
                    <a:pt x="1172088" y="3598302"/>
                    <a:pt x="1170861" y="3597443"/>
                  </a:cubicBezTo>
                  <a:cubicBezTo>
                    <a:pt x="1169635" y="3596585"/>
                    <a:pt x="1168286" y="3596094"/>
                    <a:pt x="1166569" y="3595972"/>
                  </a:cubicBezTo>
                  <a:moveTo>
                    <a:pt x="336494" y="3516631"/>
                  </a:moveTo>
                  <a:cubicBezTo>
                    <a:pt x="335145" y="3516508"/>
                    <a:pt x="333673" y="3516631"/>
                    <a:pt x="332202" y="3517244"/>
                  </a:cubicBezTo>
                  <a:cubicBezTo>
                    <a:pt x="330730" y="3517857"/>
                    <a:pt x="329013" y="3518593"/>
                    <a:pt x="327297" y="3519574"/>
                  </a:cubicBezTo>
                  <a:cubicBezTo>
                    <a:pt x="325580" y="3520678"/>
                    <a:pt x="323986" y="3521904"/>
                    <a:pt x="322269" y="3523498"/>
                  </a:cubicBezTo>
                  <a:cubicBezTo>
                    <a:pt x="320675" y="3524970"/>
                    <a:pt x="319081" y="3526809"/>
                    <a:pt x="317609" y="3528648"/>
                  </a:cubicBezTo>
                  <a:cubicBezTo>
                    <a:pt x="315892" y="3530978"/>
                    <a:pt x="314421" y="3533186"/>
                    <a:pt x="313439" y="3535516"/>
                  </a:cubicBezTo>
                  <a:cubicBezTo>
                    <a:pt x="312336" y="3537723"/>
                    <a:pt x="311723" y="3539930"/>
                    <a:pt x="311355" y="3541893"/>
                  </a:cubicBezTo>
                  <a:cubicBezTo>
                    <a:pt x="310987" y="3543855"/>
                    <a:pt x="311110" y="3545694"/>
                    <a:pt x="311355" y="3547165"/>
                  </a:cubicBezTo>
                  <a:cubicBezTo>
                    <a:pt x="311723" y="3548637"/>
                    <a:pt x="312581" y="3549863"/>
                    <a:pt x="313808" y="3550599"/>
                  </a:cubicBezTo>
                  <a:cubicBezTo>
                    <a:pt x="314053" y="3550599"/>
                    <a:pt x="314175" y="3550844"/>
                    <a:pt x="314421" y="3550967"/>
                  </a:cubicBezTo>
                  <a:cubicBezTo>
                    <a:pt x="314666" y="3550967"/>
                    <a:pt x="314788" y="3551090"/>
                    <a:pt x="315034" y="3551212"/>
                  </a:cubicBezTo>
                  <a:cubicBezTo>
                    <a:pt x="315279" y="3551335"/>
                    <a:pt x="315524" y="3551335"/>
                    <a:pt x="315647" y="3551335"/>
                  </a:cubicBezTo>
                  <a:cubicBezTo>
                    <a:pt x="315892" y="3551335"/>
                    <a:pt x="316137" y="3551335"/>
                    <a:pt x="316383" y="3551335"/>
                  </a:cubicBezTo>
                  <a:cubicBezTo>
                    <a:pt x="317732" y="3551458"/>
                    <a:pt x="319081" y="3551335"/>
                    <a:pt x="320675" y="3550722"/>
                  </a:cubicBezTo>
                  <a:cubicBezTo>
                    <a:pt x="322269" y="3550231"/>
                    <a:pt x="323863" y="3549373"/>
                    <a:pt x="325580" y="3548392"/>
                  </a:cubicBezTo>
                  <a:cubicBezTo>
                    <a:pt x="327297" y="3547411"/>
                    <a:pt x="328891" y="3546062"/>
                    <a:pt x="330608" y="3544468"/>
                  </a:cubicBezTo>
                  <a:cubicBezTo>
                    <a:pt x="332202" y="3542873"/>
                    <a:pt x="333796" y="3541157"/>
                    <a:pt x="335268" y="3539195"/>
                  </a:cubicBezTo>
                  <a:cubicBezTo>
                    <a:pt x="336984" y="3536865"/>
                    <a:pt x="338456" y="3534535"/>
                    <a:pt x="339437" y="3532327"/>
                  </a:cubicBezTo>
                  <a:cubicBezTo>
                    <a:pt x="340541" y="3530120"/>
                    <a:pt x="341154" y="3527913"/>
                    <a:pt x="341522" y="3525951"/>
                  </a:cubicBezTo>
                  <a:cubicBezTo>
                    <a:pt x="341890" y="3523988"/>
                    <a:pt x="341767" y="3522149"/>
                    <a:pt x="341399" y="3520678"/>
                  </a:cubicBezTo>
                  <a:cubicBezTo>
                    <a:pt x="340908" y="3519206"/>
                    <a:pt x="340173" y="3518102"/>
                    <a:pt x="338946" y="3517367"/>
                  </a:cubicBezTo>
                  <a:cubicBezTo>
                    <a:pt x="338701" y="3517367"/>
                    <a:pt x="338578" y="3517121"/>
                    <a:pt x="338333" y="3517121"/>
                  </a:cubicBezTo>
                  <a:cubicBezTo>
                    <a:pt x="338088" y="3517121"/>
                    <a:pt x="337965" y="3516999"/>
                    <a:pt x="337720" y="3516876"/>
                  </a:cubicBezTo>
                  <a:cubicBezTo>
                    <a:pt x="337475" y="3516876"/>
                    <a:pt x="337352" y="3516876"/>
                    <a:pt x="337107" y="3516753"/>
                  </a:cubicBezTo>
                  <a:cubicBezTo>
                    <a:pt x="336862" y="3516753"/>
                    <a:pt x="336616" y="3516753"/>
                    <a:pt x="336371" y="3516753"/>
                  </a:cubicBezTo>
                  <a:moveTo>
                    <a:pt x="1100595" y="3608235"/>
                  </a:moveTo>
                  <a:cubicBezTo>
                    <a:pt x="1100595" y="3608235"/>
                    <a:pt x="1100104" y="3608235"/>
                    <a:pt x="1099859" y="3608235"/>
                  </a:cubicBezTo>
                  <a:cubicBezTo>
                    <a:pt x="1099614" y="3608235"/>
                    <a:pt x="1099369" y="3608235"/>
                    <a:pt x="1099123" y="3608235"/>
                  </a:cubicBezTo>
                  <a:cubicBezTo>
                    <a:pt x="1098878" y="3608235"/>
                    <a:pt x="1098633" y="3608235"/>
                    <a:pt x="1098265" y="3608235"/>
                  </a:cubicBezTo>
                  <a:cubicBezTo>
                    <a:pt x="1098020" y="3608235"/>
                    <a:pt x="1097652" y="3608235"/>
                    <a:pt x="1097407" y="3608235"/>
                  </a:cubicBezTo>
                  <a:cubicBezTo>
                    <a:pt x="1095199" y="3608603"/>
                    <a:pt x="1092869" y="3609584"/>
                    <a:pt x="1090539" y="3610810"/>
                  </a:cubicBezTo>
                  <a:cubicBezTo>
                    <a:pt x="1088209" y="3612036"/>
                    <a:pt x="1086002" y="3613876"/>
                    <a:pt x="1083917" y="3615838"/>
                  </a:cubicBezTo>
                  <a:cubicBezTo>
                    <a:pt x="1081833" y="3617800"/>
                    <a:pt x="1079870" y="3620130"/>
                    <a:pt x="1078276" y="3622582"/>
                  </a:cubicBezTo>
                  <a:cubicBezTo>
                    <a:pt x="1076682" y="3625035"/>
                    <a:pt x="1075333" y="3627610"/>
                    <a:pt x="1074352" y="3630308"/>
                  </a:cubicBezTo>
                  <a:cubicBezTo>
                    <a:pt x="1073494" y="3632638"/>
                    <a:pt x="1073126" y="3634722"/>
                    <a:pt x="1073003" y="3636684"/>
                  </a:cubicBezTo>
                  <a:cubicBezTo>
                    <a:pt x="1072881" y="3638647"/>
                    <a:pt x="1073126" y="3640364"/>
                    <a:pt x="1073739" y="3641835"/>
                  </a:cubicBezTo>
                  <a:cubicBezTo>
                    <a:pt x="1074352" y="3643307"/>
                    <a:pt x="1075211" y="3644533"/>
                    <a:pt x="1076314" y="3645391"/>
                  </a:cubicBezTo>
                  <a:cubicBezTo>
                    <a:pt x="1077418" y="3646249"/>
                    <a:pt x="1078890" y="3646863"/>
                    <a:pt x="1080484" y="3646985"/>
                  </a:cubicBezTo>
                  <a:cubicBezTo>
                    <a:pt x="1080729" y="3646985"/>
                    <a:pt x="1080974" y="3646985"/>
                    <a:pt x="1081219" y="3646985"/>
                  </a:cubicBezTo>
                  <a:cubicBezTo>
                    <a:pt x="1081465" y="3646985"/>
                    <a:pt x="1081710" y="3646985"/>
                    <a:pt x="1082078" y="3646985"/>
                  </a:cubicBezTo>
                  <a:cubicBezTo>
                    <a:pt x="1082446" y="3646985"/>
                    <a:pt x="1082691" y="3646985"/>
                    <a:pt x="1082936" y="3646985"/>
                  </a:cubicBezTo>
                  <a:cubicBezTo>
                    <a:pt x="1083182" y="3646985"/>
                    <a:pt x="1083549" y="3646985"/>
                    <a:pt x="1083795" y="3646985"/>
                  </a:cubicBezTo>
                  <a:cubicBezTo>
                    <a:pt x="1086002" y="3646617"/>
                    <a:pt x="1088455" y="3645759"/>
                    <a:pt x="1090662" y="3644410"/>
                  </a:cubicBezTo>
                  <a:cubicBezTo>
                    <a:pt x="1092992" y="3643061"/>
                    <a:pt x="1095199" y="3641344"/>
                    <a:pt x="1097284" y="3639382"/>
                  </a:cubicBezTo>
                  <a:cubicBezTo>
                    <a:pt x="1099369" y="3637420"/>
                    <a:pt x="1101331" y="3635090"/>
                    <a:pt x="1102925" y="3632638"/>
                  </a:cubicBezTo>
                  <a:cubicBezTo>
                    <a:pt x="1104519" y="3630185"/>
                    <a:pt x="1105868" y="3627487"/>
                    <a:pt x="1106849" y="3624789"/>
                  </a:cubicBezTo>
                  <a:cubicBezTo>
                    <a:pt x="1107707" y="3622459"/>
                    <a:pt x="1108075" y="3620375"/>
                    <a:pt x="1108198" y="3618413"/>
                  </a:cubicBezTo>
                  <a:cubicBezTo>
                    <a:pt x="1108198" y="3616451"/>
                    <a:pt x="1107953" y="3614734"/>
                    <a:pt x="1107462" y="3613262"/>
                  </a:cubicBezTo>
                  <a:cubicBezTo>
                    <a:pt x="1106972" y="3611791"/>
                    <a:pt x="1105991" y="3610564"/>
                    <a:pt x="1104887" y="3609706"/>
                  </a:cubicBezTo>
                  <a:cubicBezTo>
                    <a:pt x="1103783" y="3608848"/>
                    <a:pt x="1102312" y="3608235"/>
                    <a:pt x="1100595" y="3608112"/>
                  </a:cubicBezTo>
                  <a:moveTo>
                    <a:pt x="373037" y="3536987"/>
                  </a:moveTo>
                  <a:cubicBezTo>
                    <a:pt x="371688" y="3536865"/>
                    <a:pt x="370094" y="3536987"/>
                    <a:pt x="368500" y="3537600"/>
                  </a:cubicBezTo>
                  <a:cubicBezTo>
                    <a:pt x="366906" y="3538091"/>
                    <a:pt x="365189" y="3538949"/>
                    <a:pt x="363472" y="3540053"/>
                  </a:cubicBezTo>
                  <a:cubicBezTo>
                    <a:pt x="361755" y="3541157"/>
                    <a:pt x="360039" y="3542505"/>
                    <a:pt x="358322" y="3544100"/>
                  </a:cubicBezTo>
                  <a:cubicBezTo>
                    <a:pt x="356605" y="3545694"/>
                    <a:pt x="355011" y="3547533"/>
                    <a:pt x="353539" y="3549495"/>
                  </a:cubicBezTo>
                  <a:cubicBezTo>
                    <a:pt x="351822" y="3551825"/>
                    <a:pt x="350473" y="3554155"/>
                    <a:pt x="349492" y="3556363"/>
                  </a:cubicBezTo>
                  <a:cubicBezTo>
                    <a:pt x="348511" y="3558570"/>
                    <a:pt x="347898" y="3560777"/>
                    <a:pt x="347531" y="3562739"/>
                  </a:cubicBezTo>
                  <a:cubicBezTo>
                    <a:pt x="347162" y="3564701"/>
                    <a:pt x="347408" y="3566418"/>
                    <a:pt x="347776" y="3567890"/>
                  </a:cubicBezTo>
                  <a:cubicBezTo>
                    <a:pt x="348266" y="3569361"/>
                    <a:pt x="349125" y="3570465"/>
                    <a:pt x="350351" y="3571201"/>
                  </a:cubicBezTo>
                  <a:cubicBezTo>
                    <a:pt x="350473" y="3571201"/>
                    <a:pt x="350719" y="3571323"/>
                    <a:pt x="350841" y="3571446"/>
                  </a:cubicBezTo>
                  <a:cubicBezTo>
                    <a:pt x="350964" y="3571446"/>
                    <a:pt x="351209" y="3571568"/>
                    <a:pt x="351455" y="3571691"/>
                  </a:cubicBezTo>
                  <a:cubicBezTo>
                    <a:pt x="351700" y="3571691"/>
                    <a:pt x="351822" y="3571691"/>
                    <a:pt x="352068" y="3571814"/>
                  </a:cubicBezTo>
                  <a:cubicBezTo>
                    <a:pt x="352313" y="3571814"/>
                    <a:pt x="352436" y="3571814"/>
                    <a:pt x="352681" y="3571814"/>
                  </a:cubicBezTo>
                  <a:cubicBezTo>
                    <a:pt x="354030" y="3571936"/>
                    <a:pt x="355624" y="3571814"/>
                    <a:pt x="357218" y="3571201"/>
                  </a:cubicBezTo>
                  <a:cubicBezTo>
                    <a:pt x="358812" y="3570710"/>
                    <a:pt x="360529" y="3569852"/>
                    <a:pt x="362246" y="3568748"/>
                  </a:cubicBezTo>
                  <a:cubicBezTo>
                    <a:pt x="363963" y="3567644"/>
                    <a:pt x="365680" y="3566296"/>
                    <a:pt x="367396" y="3564701"/>
                  </a:cubicBezTo>
                  <a:cubicBezTo>
                    <a:pt x="369113" y="3563107"/>
                    <a:pt x="370707" y="3561268"/>
                    <a:pt x="372179" y="3559183"/>
                  </a:cubicBezTo>
                  <a:cubicBezTo>
                    <a:pt x="373896" y="3556853"/>
                    <a:pt x="375245" y="3554523"/>
                    <a:pt x="376226" y="3552193"/>
                  </a:cubicBezTo>
                  <a:cubicBezTo>
                    <a:pt x="377207" y="3549863"/>
                    <a:pt x="377820" y="3547778"/>
                    <a:pt x="378188" y="3545816"/>
                  </a:cubicBezTo>
                  <a:cubicBezTo>
                    <a:pt x="378433" y="3543855"/>
                    <a:pt x="378310" y="3542138"/>
                    <a:pt x="377820" y="3540666"/>
                  </a:cubicBezTo>
                  <a:cubicBezTo>
                    <a:pt x="377329" y="3539195"/>
                    <a:pt x="376471" y="3538091"/>
                    <a:pt x="375122" y="3537478"/>
                  </a:cubicBezTo>
                  <a:cubicBezTo>
                    <a:pt x="374999" y="3537478"/>
                    <a:pt x="374754" y="3537355"/>
                    <a:pt x="374631" y="3537233"/>
                  </a:cubicBezTo>
                  <a:cubicBezTo>
                    <a:pt x="374509" y="3537233"/>
                    <a:pt x="374264" y="3537110"/>
                    <a:pt x="374018" y="3536987"/>
                  </a:cubicBezTo>
                  <a:cubicBezTo>
                    <a:pt x="373773" y="3536987"/>
                    <a:pt x="373650" y="3536987"/>
                    <a:pt x="373405" y="3536865"/>
                  </a:cubicBezTo>
                  <a:cubicBezTo>
                    <a:pt x="373160" y="3536865"/>
                    <a:pt x="373037" y="3536865"/>
                    <a:pt x="372792" y="3536865"/>
                  </a:cubicBezTo>
                  <a:moveTo>
                    <a:pt x="1036337" y="3617922"/>
                  </a:moveTo>
                  <a:cubicBezTo>
                    <a:pt x="1036337" y="3617922"/>
                    <a:pt x="1035969" y="3617922"/>
                    <a:pt x="1035724" y="3617922"/>
                  </a:cubicBezTo>
                  <a:cubicBezTo>
                    <a:pt x="1035479" y="3617922"/>
                    <a:pt x="1035234" y="3617922"/>
                    <a:pt x="1035111" y="3617922"/>
                  </a:cubicBezTo>
                  <a:cubicBezTo>
                    <a:pt x="1034988" y="3617922"/>
                    <a:pt x="1034621" y="3617922"/>
                    <a:pt x="1034375" y="3617922"/>
                  </a:cubicBezTo>
                  <a:cubicBezTo>
                    <a:pt x="1034130" y="3617922"/>
                    <a:pt x="1033885" y="3617922"/>
                    <a:pt x="1033639" y="3617922"/>
                  </a:cubicBezTo>
                  <a:cubicBezTo>
                    <a:pt x="1031432" y="3618290"/>
                    <a:pt x="1029102" y="3619026"/>
                    <a:pt x="1026895" y="3620252"/>
                  </a:cubicBezTo>
                  <a:cubicBezTo>
                    <a:pt x="1024565" y="3621479"/>
                    <a:pt x="1022358" y="3623073"/>
                    <a:pt x="1020273" y="3625035"/>
                  </a:cubicBezTo>
                  <a:cubicBezTo>
                    <a:pt x="1018188" y="3626997"/>
                    <a:pt x="1016226" y="3629204"/>
                    <a:pt x="1014509" y="3631657"/>
                  </a:cubicBezTo>
                  <a:cubicBezTo>
                    <a:pt x="1012793" y="3634109"/>
                    <a:pt x="1011444" y="3636684"/>
                    <a:pt x="1010340" y="3639382"/>
                  </a:cubicBezTo>
                  <a:cubicBezTo>
                    <a:pt x="1009482" y="3641712"/>
                    <a:pt x="1008991" y="3643920"/>
                    <a:pt x="1008746" y="3645882"/>
                  </a:cubicBezTo>
                  <a:cubicBezTo>
                    <a:pt x="1008501" y="3647844"/>
                    <a:pt x="1008746" y="3649683"/>
                    <a:pt x="1009236" y="3651155"/>
                  </a:cubicBezTo>
                  <a:cubicBezTo>
                    <a:pt x="1009727" y="3652626"/>
                    <a:pt x="1010585" y="3653975"/>
                    <a:pt x="1011689" y="3654834"/>
                  </a:cubicBezTo>
                  <a:cubicBezTo>
                    <a:pt x="1012793" y="3655692"/>
                    <a:pt x="1014264" y="3656305"/>
                    <a:pt x="1015858" y="3656550"/>
                  </a:cubicBezTo>
                  <a:cubicBezTo>
                    <a:pt x="1016103" y="3656550"/>
                    <a:pt x="1016349" y="3656550"/>
                    <a:pt x="1016594" y="3656550"/>
                  </a:cubicBezTo>
                  <a:cubicBezTo>
                    <a:pt x="1016839" y="3656550"/>
                    <a:pt x="1017084" y="3656550"/>
                    <a:pt x="1017330" y="3656550"/>
                  </a:cubicBezTo>
                  <a:cubicBezTo>
                    <a:pt x="1017575" y="3656550"/>
                    <a:pt x="1017820" y="3656550"/>
                    <a:pt x="1018066" y="3656550"/>
                  </a:cubicBezTo>
                  <a:cubicBezTo>
                    <a:pt x="1018311" y="3656550"/>
                    <a:pt x="1018556" y="3656550"/>
                    <a:pt x="1018801" y="3656550"/>
                  </a:cubicBezTo>
                  <a:cubicBezTo>
                    <a:pt x="1021009" y="3656305"/>
                    <a:pt x="1023216" y="3655447"/>
                    <a:pt x="1025546" y="3654221"/>
                  </a:cubicBezTo>
                  <a:cubicBezTo>
                    <a:pt x="1027876" y="3652994"/>
                    <a:pt x="1030083" y="3651400"/>
                    <a:pt x="1032168" y="3649438"/>
                  </a:cubicBezTo>
                  <a:cubicBezTo>
                    <a:pt x="1034253" y="3647476"/>
                    <a:pt x="1036215" y="3645269"/>
                    <a:pt x="1037931" y="3642816"/>
                  </a:cubicBezTo>
                  <a:cubicBezTo>
                    <a:pt x="1039648" y="3640364"/>
                    <a:pt x="1040997" y="3637788"/>
                    <a:pt x="1041978" y="3635090"/>
                  </a:cubicBezTo>
                  <a:cubicBezTo>
                    <a:pt x="1042837" y="3632761"/>
                    <a:pt x="1043327" y="3630431"/>
                    <a:pt x="1043572" y="3628469"/>
                  </a:cubicBezTo>
                  <a:cubicBezTo>
                    <a:pt x="1043818" y="3626506"/>
                    <a:pt x="1043572" y="3624667"/>
                    <a:pt x="1042959" y="3623196"/>
                  </a:cubicBezTo>
                  <a:cubicBezTo>
                    <a:pt x="1042469" y="3621724"/>
                    <a:pt x="1041610" y="3620375"/>
                    <a:pt x="1040384" y="3619516"/>
                  </a:cubicBezTo>
                  <a:cubicBezTo>
                    <a:pt x="1039280" y="3618658"/>
                    <a:pt x="1037809" y="3618045"/>
                    <a:pt x="1036092" y="3617922"/>
                  </a:cubicBezTo>
                  <a:moveTo>
                    <a:pt x="411911" y="3555381"/>
                  </a:moveTo>
                  <a:cubicBezTo>
                    <a:pt x="410439" y="3555259"/>
                    <a:pt x="408845" y="3555381"/>
                    <a:pt x="407251" y="3555995"/>
                  </a:cubicBezTo>
                  <a:cubicBezTo>
                    <a:pt x="405534" y="3556608"/>
                    <a:pt x="403817" y="3557466"/>
                    <a:pt x="401978" y="3558570"/>
                  </a:cubicBezTo>
                  <a:cubicBezTo>
                    <a:pt x="400138" y="3559673"/>
                    <a:pt x="398421" y="3561145"/>
                    <a:pt x="396705" y="3562862"/>
                  </a:cubicBezTo>
                  <a:cubicBezTo>
                    <a:pt x="394988" y="3564579"/>
                    <a:pt x="393394" y="3566418"/>
                    <a:pt x="391922" y="3568503"/>
                  </a:cubicBezTo>
                  <a:cubicBezTo>
                    <a:pt x="390205" y="3570833"/>
                    <a:pt x="388856" y="3573285"/>
                    <a:pt x="387998" y="3575493"/>
                  </a:cubicBezTo>
                  <a:cubicBezTo>
                    <a:pt x="387017" y="3577823"/>
                    <a:pt x="386404" y="3579907"/>
                    <a:pt x="386281" y="3581869"/>
                  </a:cubicBezTo>
                  <a:cubicBezTo>
                    <a:pt x="386036" y="3583831"/>
                    <a:pt x="386281" y="3585548"/>
                    <a:pt x="386894" y="3587020"/>
                  </a:cubicBezTo>
                  <a:cubicBezTo>
                    <a:pt x="387507" y="3588491"/>
                    <a:pt x="388489" y="3589473"/>
                    <a:pt x="389837" y="3590086"/>
                  </a:cubicBezTo>
                  <a:cubicBezTo>
                    <a:pt x="389960" y="3590086"/>
                    <a:pt x="390205" y="3590208"/>
                    <a:pt x="390328" y="3590331"/>
                  </a:cubicBezTo>
                  <a:cubicBezTo>
                    <a:pt x="390451" y="3590331"/>
                    <a:pt x="390696" y="3590331"/>
                    <a:pt x="390819" y="3590453"/>
                  </a:cubicBezTo>
                  <a:cubicBezTo>
                    <a:pt x="390941" y="3590453"/>
                    <a:pt x="391186" y="3590453"/>
                    <a:pt x="391309" y="3590453"/>
                  </a:cubicBezTo>
                  <a:cubicBezTo>
                    <a:pt x="391432" y="3590453"/>
                    <a:pt x="391677" y="3590453"/>
                    <a:pt x="391799" y="3590453"/>
                  </a:cubicBezTo>
                  <a:cubicBezTo>
                    <a:pt x="393148" y="3590576"/>
                    <a:pt x="394743" y="3590453"/>
                    <a:pt x="396459" y="3589840"/>
                  </a:cubicBezTo>
                  <a:cubicBezTo>
                    <a:pt x="398176" y="3589227"/>
                    <a:pt x="399893" y="3588369"/>
                    <a:pt x="401732" y="3587265"/>
                  </a:cubicBezTo>
                  <a:cubicBezTo>
                    <a:pt x="403572" y="3586039"/>
                    <a:pt x="405289" y="3584690"/>
                    <a:pt x="407005" y="3582973"/>
                  </a:cubicBezTo>
                  <a:cubicBezTo>
                    <a:pt x="408722" y="3581256"/>
                    <a:pt x="410316" y="3579417"/>
                    <a:pt x="411911" y="3577332"/>
                  </a:cubicBezTo>
                  <a:cubicBezTo>
                    <a:pt x="413628" y="3575002"/>
                    <a:pt x="414854" y="3572550"/>
                    <a:pt x="415835" y="3570342"/>
                  </a:cubicBezTo>
                  <a:cubicBezTo>
                    <a:pt x="416816" y="3568013"/>
                    <a:pt x="417306" y="3565928"/>
                    <a:pt x="417552" y="3563966"/>
                  </a:cubicBezTo>
                  <a:cubicBezTo>
                    <a:pt x="417797" y="3562003"/>
                    <a:pt x="417552" y="3560287"/>
                    <a:pt x="416938" y="3558938"/>
                  </a:cubicBezTo>
                  <a:cubicBezTo>
                    <a:pt x="416325" y="3557589"/>
                    <a:pt x="415344" y="3556485"/>
                    <a:pt x="413995" y="3555872"/>
                  </a:cubicBezTo>
                  <a:cubicBezTo>
                    <a:pt x="413873" y="3555872"/>
                    <a:pt x="413628" y="3555750"/>
                    <a:pt x="413505" y="3555750"/>
                  </a:cubicBezTo>
                  <a:cubicBezTo>
                    <a:pt x="413382" y="3555750"/>
                    <a:pt x="413137" y="3555750"/>
                    <a:pt x="413014" y="3555627"/>
                  </a:cubicBezTo>
                  <a:cubicBezTo>
                    <a:pt x="412892" y="3555627"/>
                    <a:pt x="412646" y="3555627"/>
                    <a:pt x="412524" y="3555627"/>
                  </a:cubicBezTo>
                  <a:cubicBezTo>
                    <a:pt x="412401" y="3555627"/>
                    <a:pt x="412156" y="3555627"/>
                    <a:pt x="412033" y="3555627"/>
                  </a:cubicBezTo>
                  <a:moveTo>
                    <a:pt x="973674" y="3625280"/>
                  </a:moveTo>
                  <a:cubicBezTo>
                    <a:pt x="973674" y="3625280"/>
                    <a:pt x="973306" y="3625280"/>
                    <a:pt x="973183" y="3625280"/>
                  </a:cubicBezTo>
                  <a:cubicBezTo>
                    <a:pt x="973061" y="3625280"/>
                    <a:pt x="972815" y="3625280"/>
                    <a:pt x="972693" y="3625280"/>
                  </a:cubicBezTo>
                  <a:cubicBezTo>
                    <a:pt x="972570" y="3625280"/>
                    <a:pt x="972325" y="3625280"/>
                    <a:pt x="972080" y="3625280"/>
                  </a:cubicBezTo>
                  <a:cubicBezTo>
                    <a:pt x="971834" y="3625280"/>
                    <a:pt x="971712" y="3625280"/>
                    <a:pt x="971467" y="3625280"/>
                  </a:cubicBezTo>
                  <a:cubicBezTo>
                    <a:pt x="969259" y="3625525"/>
                    <a:pt x="967052" y="3626261"/>
                    <a:pt x="964845" y="3627365"/>
                  </a:cubicBezTo>
                  <a:cubicBezTo>
                    <a:pt x="962637" y="3628469"/>
                    <a:pt x="960307" y="3630063"/>
                    <a:pt x="958223" y="3631902"/>
                  </a:cubicBezTo>
                  <a:cubicBezTo>
                    <a:pt x="956138" y="3633741"/>
                    <a:pt x="954176" y="3635949"/>
                    <a:pt x="952459" y="3638279"/>
                  </a:cubicBezTo>
                  <a:cubicBezTo>
                    <a:pt x="950742" y="3640609"/>
                    <a:pt x="949271" y="3643184"/>
                    <a:pt x="948167" y="3645882"/>
                  </a:cubicBezTo>
                  <a:cubicBezTo>
                    <a:pt x="947186" y="3648334"/>
                    <a:pt x="946573" y="3650542"/>
                    <a:pt x="946328" y="3652626"/>
                  </a:cubicBezTo>
                  <a:cubicBezTo>
                    <a:pt x="946082" y="3654711"/>
                    <a:pt x="946328" y="3656550"/>
                    <a:pt x="946695" y="3658145"/>
                  </a:cubicBezTo>
                  <a:cubicBezTo>
                    <a:pt x="947186" y="3659739"/>
                    <a:pt x="948044" y="3661088"/>
                    <a:pt x="949148" y="3662069"/>
                  </a:cubicBezTo>
                  <a:cubicBezTo>
                    <a:pt x="950252" y="3663050"/>
                    <a:pt x="951723" y="3663663"/>
                    <a:pt x="953440" y="3663786"/>
                  </a:cubicBezTo>
                  <a:cubicBezTo>
                    <a:pt x="953563" y="3663786"/>
                    <a:pt x="953808" y="3663786"/>
                    <a:pt x="953931" y="3663786"/>
                  </a:cubicBezTo>
                  <a:cubicBezTo>
                    <a:pt x="954053" y="3663786"/>
                    <a:pt x="954299" y="3663786"/>
                    <a:pt x="954421" y="3663786"/>
                  </a:cubicBezTo>
                  <a:cubicBezTo>
                    <a:pt x="954544" y="3663786"/>
                    <a:pt x="954789" y="3663786"/>
                    <a:pt x="955034" y="3663786"/>
                  </a:cubicBezTo>
                  <a:cubicBezTo>
                    <a:pt x="955280" y="3663786"/>
                    <a:pt x="955402" y="3663786"/>
                    <a:pt x="955647" y="3663786"/>
                  </a:cubicBezTo>
                  <a:cubicBezTo>
                    <a:pt x="957732" y="3663540"/>
                    <a:pt x="960062" y="3662804"/>
                    <a:pt x="962269" y="3661701"/>
                  </a:cubicBezTo>
                  <a:cubicBezTo>
                    <a:pt x="964477" y="3660474"/>
                    <a:pt x="966807" y="3659003"/>
                    <a:pt x="968891" y="3657041"/>
                  </a:cubicBezTo>
                  <a:cubicBezTo>
                    <a:pt x="970976" y="3655202"/>
                    <a:pt x="972938" y="3652994"/>
                    <a:pt x="974655" y="3650542"/>
                  </a:cubicBezTo>
                  <a:cubicBezTo>
                    <a:pt x="976372" y="3648212"/>
                    <a:pt x="977843" y="3645636"/>
                    <a:pt x="978947" y="3642939"/>
                  </a:cubicBezTo>
                  <a:cubicBezTo>
                    <a:pt x="979928" y="3640486"/>
                    <a:pt x="980541" y="3638279"/>
                    <a:pt x="980786" y="3636194"/>
                  </a:cubicBezTo>
                  <a:cubicBezTo>
                    <a:pt x="981032" y="3634109"/>
                    <a:pt x="980786" y="3632270"/>
                    <a:pt x="980418" y="3630676"/>
                  </a:cubicBezTo>
                  <a:cubicBezTo>
                    <a:pt x="979928" y="3629082"/>
                    <a:pt x="979070" y="3627855"/>
                    <a:pt x="977966" y="3626874"/>
                  </a:cubicBezTo>
                  <a:cubicBezTo>
                    <a:pt x="976862" y="3625893"/>
                    <a:pt x="975391" y="3625280"/>
                    <a:pt x="973674" y="3625157"/>
                  </a:cubicBezTo>
                  <a:moveTo>
                    <a:pt x="452746" y="3572059"/>
                  </a:moveTo>
                  <a:cubicBezTo>
                    <a:pt x="451275" y="3571936"/>
                    <a:pt x="449680" y="3572059"/>
                    <a:pt x="447841" y="3572795"/>
                  </a:cubicBezTo>
                  <a:cubicBezTo>
                    <a:pt x="446124" y="3573408"/>
                    <a:pt x="444285" y="3574266"/>
                    <a:pt x="442445" y="3575493"/>
                  </a:cubicBezTo>
                  <a:cubicBezTo>
                    <a:pt x="440606" y="3576719"/>
                    <a:pt x="438766" y="3578191"/>
                    <a:pt x="437050" y="3580030"/>
                  </a:cubicBezTo>
                  <a:cubicBezTo>
                    <a:pt x="435333" y="3581869"/>
                    <a:pt x="433616" y="3583831"/>
                    <a:pt x="432144" y="3586039"/>
                  </a:cubicBezTo>
                  <a:cubicBezTo>
                    <a:pt x="430550" y="3588491"/>
                    <a:pt x="429201" y="3590821"/>
                    <a:pt x="428343" y="3593151"/>
                  </a:cubicBezTo>
                  <a:cubicBezTo>
                    <a:pt x="427484" y="3595481"/>
                    <a:pt x="426994" y="3597566"/>
                    <a:pt x="426871" y="3599528"/>
                  </a:cubicBezTo>
                  <a:cubicBezTo>
                    <a:pt x="426749" y="3601490"/>
                    <a:pt x="426994" y="3603207"/>
                    <a:pt x="427607" y="3604556"/>
                  </a:cubicBezTo>
                  <a:cubicBezTo>
                    <a:pt x="428220" y="3605905"/>
                    <a:pt x="429324" y="3607008"/>
                    <a:pt x="430673" y="3607499"/>
                  </a:cubicBezTo>
                  <a:cubicBezTo>
                    <a:pt x="430795" y="3607499"/>
                    <a:pt x="430918" y="3607499"/>
                    <a:pt x="431041" y="3607621"/>
                  </a:cubicBezTo>
                  <a:cubicBezTo>
                    <a:pt x="431163" y="3607621"/>
                    <a:pt x="431286" y="3607621"/>
                    <a:pt x="431409" y="3607621"/>
                  </a:cubicBezTo>
                  <a:cubicBezTo>
                    <a:pt x="431531" y="3607621"/>
                    <a:pt x="431654" y="3607621"/>
                    <a:pt x="431899" y="3607621"/>
                  </a:cubicBezTo>
                  <a:cubicBezTo>
                    <a:pt x="432144" y="3607621"/>
                    <a:pt x="432144" y="3607621"/>
                    <a:pt x="432390" y="3607621"/>
                  </a:cubicBezTo>
                  <a:cubicBezTo>
                    <a:pt x="433861" y="3607744"/>
                    <a:pt x="435578" y="3607621"/>
                    <a:pt x="437295" y="3606886"/>
                  </a:cubicBezTo>
                  <a:cubicBezTo>
                    <a:pt x="439012" y="3606273"/>
                    <a:pt x="440851" y="3605291"/>
                    <a:pt x="442813" y="3604065"/>
                  </a:cubicBezTo>
                  <a:cubicBezTo>
                    <a:pt x="444653" y="3602839"/>
                    <a:pt x="446492" y="3601245"/>
                    <a:pt x="448209" y="3599528"/>
                  </a:cubicBezTo>
                  <a:cubicBezTo>
                    <a:pt x="449926" y="3597811"/>
                    <a:pt x="451642" y="3595726"/>
                    <a:pt x="453114" y="3593642"/>
                  </a:cubicBezTo>
                  <a:cubicBezTo>
                    <a:pt x="454708" y="3591189"/>
                    <a:pt x="456057" y="3588736"/>
                    <a:pt x="456916" y="3586529"/>
                  </a:cubicBezTo>
                  <a:cubicBezTo>
                    <a:pt x="457774" y="3584199"/>
                    <a:pt x="458264" y="3582115"/>
                    <a:pt x="458387" y="3580153"/>
                  </a:cubicBezTo>
                  <a:cubicBezTo>
                    <a:pt x="458387" y="3578191"/>
                    <a:pt x="458264" y="3576474"/>
                    <a:pt x="457651" y="3575125"/>
                  </a:cubicBezTo>
                  <a:cubicBezTo>
                    <a:pt x="457038" y="3573776"/>
                    <a:pt x="455934" y="3572795"/>
                    <a:pt x="454463" y="3572182"/>
                  </a:cubicBezTo>
                  <a:cubicBezTo>
                    <a:pt x="454340" y="3572182"/>
                    <a:pt x="454218" y="3572182"/>
                    <a:pt x="454095" y="3572059"/>
                  </a:cubicBezTo>
                  <a:cubicBezTo>
                    <a:pt x="453972" y="3572059"/>
                    <a:pt x="453850" y="3572059"/>
                    <a:pt x="453727" y="3572059"/>
                  </a:cubicBezTo>
                  <a:cubicBezTo>
                    <a:pt x="453604" y="3572059"/>
                    <a:pt x="453482" y="3572059"/>
                    <a:pt x="453237" y="3572059"/>
                  </a:cubicBezTo>
                  <a:cubicBezTo>
                    <a:pt x="453114" y="3572059"/>
                    <a:pt x="452991" y="3572059"/>
                    <a:pt x="452746" y="3572059"/>
                  </a:cubicBezTo>
                  <a:moveTo>
                    <a:pt x="912850" y="3630063"/>
                  </a:moveTo>
                  <a:cubicBezTo>
                    <a:pt x="912850" y="3630063"/>
                    <a:pt x="912605" y="3630063"/>
                    <a:pt x="912482" y="3630063"/>
                  </a:cubicBezTo>
                  <a:cubicBezTo>
                    <a:pt x="912359" y="3630063"/>
                    <a:pt x="912237" y="3630063"/>
                    <a:pt x="911992" y="3630063"/>
                  </a:cubicBezTo>
                  <a:cubicBezTo>
                    <a:pt x="911869" y="3630063"/>
                    <a:pt x="911746" y="3630063"/>
                    <a:pt x="911501" y="3630063"/>
                  </a:cubicBezTo>
                  <a:cubicBezTo>
                    <a:pt x="911378" y="3630063"/>
                    <a:pt x="911133" y="3630063"/>
                    <a:pt x="911011" y="3630063"/>
                  </a:cubicBezTo>
                  <a:cubicBezTo>
                    <a:pt x="908926" y="3630063"/>
                    <a:pt x="906718" y="3630798"/>
                    <a:pt x="904511" y="3631902"/>
                  </a:cubicBezTo>
                  <a:cubicBezTo>
                    <a:pt x="902304" y="3633006"/>
                    <a:pt x="900097" y="3634477"/>
                    <a:pt x="898012" y="3636317"/>
                  </a:cubicBezTo>
                  <a:cubicBezTo>
                    <a:pt x="895927" y="3638156"/>
                    <a:pt x="893965" y="3640241"/>
                    <a:pt x="892126" y="3642571"/>
                  </a:cubicBezTo>
                  <a:cubicBezTo>
                    <a:pt x="890409" y="3644901"/>
                    <a:pt x="888815" y="3647476"/>
                    <a:pt x="887711" y="3650051"/>
                  </a:cubicBezTo>
                  <a:cubicBezTo>
                    <a:pt x="886607" y="3652504"/>
                    <a:pt x="885994" y="3654834"/>
                    <a:pt x="885626" y="3656919"/>
                  </a:cubicBezTo>
                  <a:cubicBezTo>
                    <a:pt x="885381" y="3659003"/>
                    <a:pt x="885381" y="3660965"/>
                    <a:pt x="885872" y="3662559"/>
                  </a:cubicBezTo>
                  <a:cubicBezTo>
                    <a:pt x="886362" y="3664154"/>
                    <a:pt x="887098" y="3665502"/>
                    <a:pt x="888202" y="3666484"/>
                  </a:cubicBezTo>
                  <a:cubicBezTo>
                    <a:pt x="889305" y="3667464"/>
                    <a:pt x="890777" y="3668077"/>
                    <a:pt x="892493" y="3668323"/>
                  </a:cubicBezTo>
                  <a:cubicBezTo>
                    <a:pt x="892616" y="3668323"/>
                    <a:pt x="892739" y="3668323"/>
                    <a:pt x="892861" y="3668323"/>
                  </a:cubicBezTo>
                  <a:cubicBezTo>
                    <a:pt x="892984" y="3668323"/>
                    <a:pt x="893107" y="3668323"/>
                    <a:pt x="893352" y="3668323"/>
                  </a:cubicBezTo>
                  <a:cubicBezTo>
                    <a:pt x="893474" y="3668323"/>
                    <a:pt x="893597" y="3668323"/>
                    <a:pt x="893842" y="3668323"/>
                  </a:cubicBezTo>
                  <a:cubicBezTo>
                    <a:pt x="893965" y="3668323"/>
                    <a:pt x="894210" y="3668323"/>
                    <a:pt x="894333" y="3668323"/>
                  </a:cubicBezTo>
                  <a:cubicBezTo>
                    <a:pt x="896418" y="3668323"/>
                    <a:pt x="898625" y="3667587"/>
                    <a:pt x="900832" y="3666484"/>
                  </a:cubicBezTo>
                  <a:cubicBezTo>
                    <a:pt x="903040" y="3665380"/>
                    <a:pt x="905247" y="3663908"/>
                    <a:pt x="907454" y="3662069"/>
                  </a:cubicBezTo>
                  <a:cubicBezTo>
                    <a:pt x="909539" y="3660229"/>
                    <a:pt x="911624" y="3658145"/>
                    <a:pt x="913341" y="3655815"/>
                  </a:cubicBezTo>
                  <a:cubicBezTo>
                    <a:pt x="915057" y="3653485"/>
                    <a:pt x="916651" y="3650909"/>
                    <a:pt x="917755" y="3648212"/>
                  </a:cubicBezTo>
                  <a:cubicBezTo>
                    <a:pt x="918859" y="3645759"/>
                    <a:pt x="919472" y="3643429"/>
                    <a:pt x="919840" y="3641344"/>
                  </a:cubicBezTo>
                  <a:cubicBezTo>
                    <a:pt x="920085" y="3639260"/>
                    <a:pt x="920085" y="3637298"/>
                    <a:pt x="919595" y="3635704"/>
                  </a:cubicBezTo>
                  <a:cubicBezTo>
                    <a:pt x="919104" y="3634109"/>
                    <a:pt x="918368" y="3632761"/>
                    <a:pt x="917265" y="3631779"/>
                  </a:cubicBezTo>
                  <a:cubicBezTo>
                    <a:pt x="916161" y="3630798"/>
                    <a:pt x="914689" y="3630185"/>
                    <a:pt x="912972" y="3630063"/>
                  </a:cubicBezTo>
                  <a:moveTo>
                    <a:pt x="495666" y="3586897"/>
                  </a:moveTo>
                  <a:cubicBezTo>
                    <a:pt x="494072" y="3586775"/>
                    <a:pt x="492355" y="3586897"/>
                    <a:pt x="490638" y="3587633"/>
                  </a:cubicBezTo>
                  <a:cubicBezTo>
                    <a:pt x="488799" y="3588246"/>
                    <a:pt x="486960" y="3589227"/>
                    <a:pt x="484997" y="3590576"/>
                  </a:cubicBezTo>
                  <a:cubicBezTo>
                    <a:pt x="483158" y="3591925"/>
                    <a:pt x="481196" y="3593519"/>
                    <a:pt x="479479" y="3595359"/>
                  </a:cubicBezTo>
                  <a:cubicBezTo>
                    <a:pt x="477762" y="3597198"/>
                    <a:pt x="476046" y="3599283"/>
                    <a:pt x="474574" y="3601490"/>
                  </a:cubicBezTo>
                  <a:cubicBezTo>
                    <a:pt x="472980" y="3603943"/>
                    <a:pt x="471754" y="3606273"/>
                    <a:pt x="470895" y="3608603"/>
                  </a:cubicBezTo>
                  <a:cubicBezTo>
                    <a:pt x="470037" y="3610933"/>
                    <a:pt x="469669" y="3613017"/>
                    <a:pt x="469546" y="3614979"/>
                  </a:cubicBezTo>
                  <a:cubicBezTo>
                    <a:pt x="469424" y="3616941"/>
                    <a:pt x="469791" y="3618536"/>
                    <a:pt x="470527" y="3619884"/>
                  </a:cubicBezTo>
                  <a:cubicBezTo>
                    <a:pt x="471263" y="3621233"/>
                    <a:pt x="472367" y="3622214"/>
                    <a:pt x="473838" y="3622705"/>
                  </a:cubicBezTo>
                  <a:cubicBezTo>
                    <a:pt x="473838" y="3622705"/>
                    <a:pt x="474083" y="3622705"/>
                    <a:pt x="474206" y="3622705"/>
                  </a:cubicBezTo>
                  <a:cubicBezTo>
                    <a:pt x="474206" y="3622705"/>
                    <a:pt x="474451" y="3622705"/>
                    <a:pt x="474574" y="3622705"/>
                  </a:cubicBezTo>
                  <a:cubicBezTo>
                    <a:pt x="474574" y="3622705"/>
                    <a:pt x="474819" y="3622705"/>
                    <a:pt x="474942" y="3622705"/>
                  </a:cubicBezTo>
                  <a:cubicBezTo>
                    <a:pt x="474942" y="3622705"/>
                    <a:pt x="475187" y="3622705"/>
                    <a:pt x="475310" y="3622705"/>
                  </a:cubicBezTo>
                  <a:cubicBezTo>
                    <a:pt x="476904" y="3622827"/>
                    <a:pt x="478621" y="3622705"/>
                    <a:pt x="480338" y="3621969"/>
                  </a:cubicBezTo>
                  <a:cubicBezTo>
                    <a:pt x="482177" y="3621356"/>
                    <a:pt x="484016" y="3620375"/>
                    <a:pt x="485979" y="3619026"/>
                  </a:cubicBezTo>
                  <a:cubicBezTo>
                    <a:pt x="487818" y="3617677"/>
                    <a:pt x="489780" y="3616083"/>
                    <a:pt x="491620" y="3614244"/>
                  </a:cubicBezTo>
                  <a:cubicBezTo>
                    <a:pt x="493459" y="3612404"/>
                    <a:pt x="495053" y="3610319"/>
                    <a:pt x="496525" y="3607989"/>
                  </a:cubicBezTo>
                  <a:cubicBezTo>
                    <a:pt x="498119" y="3605537"/>
                    <a:pt x="499345" y="3603084"/>
                    <a:pt x="500204" y="3600754"/>
                  </a:cubicBezTo>
                  <a:cubicBezTo>
                    <a:pt x="501062" y="3598424"/>
                    <a:pt x="501430" y="3596340"/>
                    <a:pt x="501552" y="3594378"/>
                  </a:cubicBezTo>
                  <a:cubicBezTo>
                    <a:pt x="501552" y="3592416"/>
                    <a:pt x="501307" y="3590821"/>
                    <a:pt x="500571" y="3589473"/>
                  </a:cubicBezTo>
                  <a:cubicBezTo>
                    <a:pt x="499836" y="3588123"/>
                    <a:pt x="498732" y="3587265"/>
                    <a:pt x="497138" y="3586775"/>
                  </a:cubicBezTo>
                  <a:cubicBezTo>
                    <a:pt x="497138" y="3586775"/>
                    <a:pt x="496892" y="3586775"/>
                    <a:pt x="496770" y="3586775"/>
                  </a:cubicBezTo>
                  <a:cubicBezTo>
                    <a:pt x="496770" y="3586775"/>
                    <a:pt x="496525" y="3586775"/>
                    <a:pt x="496402" y="3586775"/>
                  </a:cubicBezTo>
                  <a:cubicBezTo>
                    <a:pt x="496402" y="3586775"/>
                    <a:pt x="496157" y="3586775"/>
                    <a:pt x="496034" y="3586775"/>
                  </a:cubicBezTo>
                  <a:cubicBezTo>
                    <a:pt x="495911" y="3586775"/>
                    <a:pt x="495789" y="3586775"/>
                    <a:pt x="495666" y="3586775"/>
                  </a:cubicBezTo>
                  <a:moveTo>
                    <a:pt x="853865" y="3632515"/>
                  </a:moveTo>
                  <a:cubicBezTo>
                    <a:pt x="853865" y="3632515"/>
                    <a:pt x="853620" y="3632515"/>
                    <a:pt x="853498" y="3632515"/>
                  </a:cubicBezTo>
                  <a:cubicBezTo>
                    <a:pt x="853498" y="3632515"/>
                    <a:pt x="853252" y="3632515"/>
                    <a:pt x="853130" y="3632515"/>
                  </a:cubicBezTo>
                  <a:cubicBezTo>
                    <a:pt x="853130" y="3632515"/>
                    <a:pt x="852884" y="3632515"/>
                    <a:pt x="852762" y="3632515"/>
                  </a:cubicBezTo>
                  <a:cubicBezTo>
                    <a:pt x="852762" y="3632515"/>
                    <a:pt x="852516" y="3632515"/>
                    <a:pt x="852394" y="3632515"/>
                  </a:cubicBezTo>
                  <a:cubicBezTo>
                    <a:pt x="850309" y="3632515"/>
                    <a:pt x="848224" y="3633128"/>
                    <a:pt x="846017" y="3634109"/>
                  </a:cubicBezTo>
                  <a:cubicBezTo>
                    <a:pt x="843810" y="3635090"/>
                    <a:pt x="841602" y="3636562"/>
                    <a:pt x="839518" y="3638279"/>
                  </a:cubicBezTo>
                  <a:cubicBezTo>
                    <a:pt x="837433" y="3639996"/>
                    <a:pt x="835348" y="3642080"/>
                    <a:pt x="833632" y="3644410"/>
                  </a:cubicBezTo>
                  <a:cubicBezTo>
                    <a:pt x="831792" y="3646740"/>
                    <a:pt x="830321" y="3649193"/>
                    <a:pt x="829094" y="3651768"/>
                  </a:cubicBezTo>
                  <a:cubicBezTo>
                    <a:pt x="827991" y="3654221"/>
                    <a:pt x="827132" y="3656550"/>
                    <a:pt x="826887" y="3658758"/>
                  </a:cubicBezTo>
                  <a:cubicBezTo>
                    <a:pt x="826642" y="3660965"/>
                    <a:pt x="826519" y="3662927"/>
                    <a:pt x="826887" y="3664521"/>
                  </a:cubicBezTo>
                  <a:cubicBezTo>
                    <a:pt x="827255" y="3666238"/>
                    <a:pt x="827991" y="3667587"/>
                    <a:pt x="829094" y="3668568"/>
                  </a:cubicBezTo>
                  <a:cubicBezTo>
                    <a:pt x="830198" y="3669549"/>
                    <a:pt x="831547" y="3670285"/>
                    <a:pt x="833386" y="3670407"/>
                  </a:cubicBezTo>
                  <a:cubicBezTo>
                    <a:pt x="833386" y="3670407"/>
                    <a:pt x="833632" y="3670407"/>
                    <a:pt x="833754" y="3670407"/>
                  </a:cubicBezTo>
                  <a:cubicBezTo>
                    <a:pt x="833754" y="3670407"/>
                    <a:pt x="834000" y="3670407"/>
                    <a:pt x="834122" y="3670407"/>
                  </a:cubicBezTo>
                  <a:cubicBezTo>
                    <a:pt x="834245" y="3670407"/>
                    <a:pt x="834367" y="3670407"/>
                    <a:pt x="834490" y="3670407"/>
                  </a:cubicBezTo>
                  <a:cubicBezTo>
                    <a:pt x="834490" y="3670407"/>
                    <a:pt x="834735" y="3670407"/>
                    <a:pt x="834858" y="3670407"/>
                  </a:cubicBezTo>
                  <a:cubicBezTo>
                    <a:pt x="836820" y="3670407"/>
                    <a:pt x="839027" y="3669794"/>
                    <a:pt x="841235" y="3668813"/>
                  </a:cubicBezTo>
                  <a:cubicBezTo>
                    <a:pt x="843442" y="3667832"/>
                    <a:pt x="845649" y="3666361"/>
                    <a:pt x="847734" y="3664644"/>
                  </a:cubicBezTo>
                  <a:cubicBezTo>
                    <a:pt x="849819" y="3662927"/>
                    <a:pt x="851903" y="3660842"/>
                    <a:pt x="853620" y="3658512"/>
                  </a:cubicBezTo>
                  <a:cubicBezTo>
                    <a:pt x="855460" y="3656182"/>
                    <a:pt x="856931" y="3653730"/>
                    <a:pt x="858157" y="3651032"/>
                  </a:cubicBezTo>
                  <a:cubicBezTo>
                    <a:pt x="859261" y="3648579"/>
                    <a:pt x="859997" y="3646127"/>
                    <a:pt x="860365" y="3644042"/>
                  </a:cubicBezTo>
                  <a:cubicBezTo>
                    <a:pt x="860733" y="3641958"/>
                    <a:pt x="860733" y="3639873"/>
                    <a:pt x="860365" y="3638279"/>
                  </a:cubicBezTo>
                  <a:cubicBezTo>
                    <a:pt x="859997" y="3636562"/>
                    <a:pt x="859261" y="3635213"/>
                    <a:pt x="858157" y="3634232"/>
                  </a:cubicBezTo>
                  <a:cubicBezTo>
                    <a:pt x="857054" y="3633251"/>
                    <a:pt x="855705" y="3632515"/>
                    <a:pt x="853865" y="3632393"/>
                  </a:cubicBezTo>
                  <a:moveTo>
                    <a:pt x="540548" y="3599651"/>
                  </a:moveTo>
                  <a:cubicBezTo>
                    <a:pt x="538954" y="3599528"/>
                    <a:pt x="537237" y="3599651"/>
                    <a:pt x="535275" y="3600386"/>
                  </a:cubicBezTo>
                  <a:cubicBezTo>
                    <a:pt x="533436" y="3600999"/>
                    <a:pt x="531474" y="3602103"/>
                    <a:pt x="529512" y="3603452"/>
                  </a:cubicBezTo>
                  <a:cubicBezTo>
                    <a:pt x="527550" y="3604801"/>
                    <a:pt x="525710" y="3606518"/>
                    <a:pt x="523871" y="3608357"/>
                  </a:cubicBezTo>
                  <a:cubicBezTo>
                    <a:pt x="522031" y="3610197"/>
                    <a:pt x="520437" y="3612404"/>
                    <a:pt x="518966" y="3614734"/>
                  </a:cubicBezTo>
                  <a:cubicBezTo>
                    <a:pt x="517372" y="3617186"/>
                    <a:pt x="516268" y="3619639"/>
                    <a:pt x="515532" y="3621969"/>
                  </a:cubicBezTo>
                  <a:cubicBezTo>
                    <a:pt x="514796" y="3624299"/>
                    <a:pt x="514428" y="3626384"/>
                    <a:pt x="514428" y="3628346"/>
                  </a:cubicBezTo>
                  <a:cubicBezTo>
                    <a:pt x="514428" y="3630308"/>
                    <a:pt x="514919" y="3631902"/>
                    <a:pt x="515655" y="3633128"/>
                  </a:cubicBezTo>
                  <a:cubicBezTo>
                    <a:pt x="516390" y="3634354"/>
                    <a:pt x="517617" y="3635336"/>
                    <a:pt x="519211" y="3635704"/>
                  </a:cubicBezTo>
                  <a:cubicBezTo>
                    <a:pt x="519211" y="3635704"/>
                    <a:pt x="519334" y="3635704"/>
                    <a:pt x="519456" y="3635704"/>
                  </a:cubicBezTo>
                  <a:cubicBezTo>
                    <a:pt x="519456" y="3635704"/>
                    <a:pt x="519701" y="3635704"/>
                    <a:pt x="519701" y="3635704"/>
                  </a:cubicBezTo>
                  <a:cubicBezTo>
                    <a:pt x="519701" y="3635704"/>
                    <a:pt x="519947" y="3635704"/>
                    <a:pt x="519947" y="3635704"/>
                  </a:cubicBezTo>
                  <a:cubicBezTo>
                    <a:pt x="519947" y="3635704"/>
                    <a:pt x="520192" y="3635704"/>
                    <a:pt x="520192" y="3635704"/>
                  </a:cubicBezTo>
                  <a:cubicBezTo>
                    <a:pt x="521786" y="3635826"/>
                    <a:pt x="523626" y="3635704"/>
                    <a:pt x="525465" y="3634968"/>
                  </a:cubicBezTo>
                  <a:cubicBezTo>
                    <a:pt x="527304" y="3634354"/>
                    <a:pt x="529267" y="3633251"/>
                    <a:pt x="531229" y="3631902"/>
                  </a:cubicBezTo>
                  <a:cubicBezTo>
                    <a:pt x="533191" y="3630553"/>
                    <a:pt x="535153" y="3628836"/>
                    <a:pt x="536869" y="3626997"/>
                  </a:cubicBezTo>
                  <a:cubicBezTo>
                    <a:pt x="538709" y="3625035"/>
                    <a:pt x="540303" y="3622950"/>
                    <a:pt x="541775" y="3620620"/>
                  </a:cubicBezTo>
                  <a:cubicBezTo>
                    <a:pt x="543369" y="3618168"/>
                    <a:pt x="544473" y="3615715"/>
                    <a:pt x="545331" y="3613385"/>
                  </a:cubicBezTo>
                  <a:cubicBezTo>
                    <a:pt x="546067" y="3611055"/>
                    <a:pt x="546435" y="3608971"/>
                    <a:pt x="546435" y="3607008"/>
                  </a:cubicBezTo>
                  <a:cubicBezTo>
                    <a:pt x="546435" y="3605046"/>
                    <a:pt x="545944" y="3603452"/>
                    <a:pt x="545208" y="3602226"/>
                  </a:cubicBezTo>
                  <a:cubicBezTo>
                    <a:pt x="544473" y="3600999"/>
                    <a:pt x="543124" y="3600141"/>
                    <a:pt x="541529" y="3599651"/>
                  </a:cubicBezTo>
                  <a:cubicBezTo>
                    <a:pt x="541529" y="3599651"/>
                    <a:pt x="541407" y="3599651"/>
                    <a:pt x="541284" y="3599651"/>
                  </a:cubicBezTo>
                  <a:cubicBezTo>
                    <a:pt x="541284" y="3599651"/>
                    <a:pt x="541039" y="3599651"/>
                    <a:pt x="541039" y="3599651"/>
                  </a:cubicBezTo>
                  <a:cubicBezTo>
                    <a:pt x="541039" y="3599651"/>
                    <a:pt x="540794" y="3599651"/>
                    <a:pt x="540794" y="3599651"/>
                  </a:cubicBezTo>
                  <a:cubicBezTo>
                    <a:pt x="540794" y="3599651"/>
                    <a:pt x="540548" y="3599651"/>
                    <a:pt x="540548" y="3599651"/>
                  </a:cubicBezTo>
                  <a:moveTo>
                    <a:pt x="796720" y="3632515"/>
                  </a:moveTo>
                  <a:cubicBezTo>
                    <a:pt x="796720" y="3632515"/>
                    <a:pt x="796598" y="3632515"/>
                    <a:pt x="796475" y="3632515"/>
                  </a:cubicBezTo>
                  <a:cubicBezTo>
                    <a:pt x="796475" y="3632515"/>
                    <a:pt x="796352" y="3632515"/>
                    <a:pt x="796230" y="3632515"/>
                  </a:cubicBezTo>
                  <a:cubicBezTo>
                    <a:pt x="796230" y="3632515"/>
                    <a:pt x="796107" y="3632515"/>
                    <a:pt x="795985" y="3632515"/>
                  </a:cubicBezTo>
                  <a:cubicBezTo>
                    <a:pt x="795985" y="3632515"/>
                    <a:pt x="795862" y="3632515"/>
                    <a:pt x="795739" y="3632515"/>
                  </a:cubicBezTo>
                  <a:cubicBezTo>
                    <a:pt x="793777" y="3632515"/>
                    <a:pt x="791692" y="3632883"/>
                    <a:pt x="789608" y="3633864"/>
                  </a:cubicBezTo>
                  <a:cubicBezTo>
                    <a:pt x="787523" y="3634722"/>
                    <a:pt x="785316" y="3636071"/>
                    <a:pt x="783231" y="3637788"/>
                  </a:cubicBezTo>
                  <a:cubicBezTo>
                    <a:pt x="781146" y="3639505"/>
                    <a:pt x="779062" y="3641467"/>
                    <a:pt x="777222" y="3643674"/>
                  </a:cubicBezTo>
                  <a:cubicBezTo>
                    <a:pt x="775383" y="3645882"/>
                    <a:pt x="773789" y="3648334"/>
                    <a:pt x="772440" y="3651032"/>
                  </a:cubicBezTo>
                  <a:cubicBezTo>
                    <a:pt x="771213" y="3653607"/>
                    <a:pt x="770355" y="3656060"/>
                    <a:pt x="769987" y="3658267"/>
                  </a:cubicBezTo>
                  <a:cubicBezTo>
                    <a:pt x="769619" y="3660474"/>
                    <a:pt x="769497" y="3662559"/>
                    <a:pt x="769987" y="3664276"/>
                  </a:cubicBezTo>
                  <a:cubicBezTo>
                    <a:pt x="770355" y="3665993"/>
                    <a:pt x="771091" y="3667464"/>
                    <a:pt x="772194" y="3668445"/>
                  </a:cubicBezTo>
                  <a:cubicBezTo>
                    <a:pt x="773298" y="3669549"/>
                    <a:pt x="774770" y="3670162"/>
                    <a:pt x="776487" y="3670407"/>
                  </a:cubicBezTo>
                  <a:cubicBezTo>
                    <a:pt x="776487" y="3670407"/>
                    <a:pt x="776609" y="3670407"/>
                    <a:pt x="776732" y="3670407"/>
                  </a:cubicBezTo>
                  <a:cubicBezTo>
                    <a:pt x="776732" y="3670407"/>
                    <a:pt x="776854" y="3670407"/>
                    <a:pt x="776977" y="3670407"/>
                  </a:cubicBezTo>
                  <a:cubicBezTo>
                    <a:pt x="776977" y="3670407"/>
                    <a:pt x="777100" y="3670407"/>
                    <a:pt x="777222" y="3670407"/>
                  </a:cubicBezTo>
                  <a:cubicBezTo>
                    <a:pt x="777345" y="3670407"/>
                    <a:pt x="777345" y="3670407"/>
                    <a:pt x="777468" y="3670407"/>
                  </a:cubicBezTo>
                  <a:cubicBezTo>
                    <a:pt x="779430" y="3670407"/>
                    <a:pt x="781514" y="3669917"/>
                    <a:pt x="783722" y="3669059"/>
                  </a:cubicBezTo>
                  <a:cubicBezTo>
                    <a:pt x="785929" y="3668077"/>
                    <a:pt x="788136" y="3666729"/>
                    <a:pt x="790221" y="3665012"/>
                  </a:cubicBezTo>
                  <a:cubicBezTo>
                    <a:pt x="792306" y="3663295"/>
                    <a:pt x="794390" y="3661333"/>
                    <a:pt x="796230" y="3659003"/>
                  </a:cubicBezTo>
                  <a:cubicBezTo>
                    <a:pt x="798069" y="3656796"/>
                    <a:pt x="799663" y="3654221"/>
                    <a:pt x="801012" y="3651645"/>
                  </a:cubicBezTo>
                  <a:cubicBezTo>
                    <a:pt x="802239" y="3649193"/>
                    <a:pt x="803097" y="3646740"/>
                    <a:pt x="803465" y="3644533"/>
                  </a:cubicBezTo>
                  <a:cubicBezTo>
                    <a:pt x="803833" y="3642326"/>
                    <a:pt x="803955" y="3640364"/>
                    <a:pt x="803465" y="3638647"/>
                  </a:cubicBezTo>
                  <a:cubicBezTo>
                    <a:pt x="803097" y="3636930"/>
                    <a:pt x="802361" y="3635458"/>
                    <a:pt x="801258" y="3634477"/>
                  </a:cubicBezTo>
                  <a:cubicBezTo>
                    <a:pt x="800154" y="3633374"/>
                    <a:pt x="798682" y="3632761"/>
                    <a:pt x="796966" y="3632638"/>
                  </a:cubicBezTo>
                  <a:moveTo>
                    <a:pt x="587761" y="3610442"/>
                  </a:moveTo>
                  <a:cubicBezTo>
                    <a:pt x="586044" y="3610319"/>
                    <a:pt x="584204" y="3610442"/>
                    <a:pt x="582242" y="3611301"/>
                  </a:cubicBezTo>
                  <a:cubicBezTo>
                    <a:pt x="580280" y="3612036"/>
                    <a:pt x="578318" y="3613140"/>
                    <a:pt x="576233" y="3614489"/>
                  </a:cubicBezTo>
                  <a:cubicBezTo>
                    <a:pt x="574271" y="3615960"/>
                    <a:pt x="572309" y="3617677"/>
                    <a:pt x="570470" y="3619639"/>
                  </a:cubicBezTo>
                  <a:cubicBezTo>
                    <a:pt x="568631" y="3621601"/>
                    <a:pt x="566914" y="3623809"/>
                    <a:pt x="565565" y="3626261"/>
                  </a:cubicBezTo>
                  <a:cubicBezTo>
                    <a:pt x="564093" y="3628836"/>
                    <a:pt x="562990" y="3631289"/>
                    <a:pt x="562254" y="3633619"/>
                  </a:cubicBezTo>
                  <a:cubicBezTo>
                    <a:pt x="561518" y="3635949"/>
                    <a:pt x="561273" y="3638034"/>
                    <a:pt x="561395" y="3639873"/>
                  </a:cubicBezTo>
                  <a:cubicBezTo>
                    <a:pt x="561395" y="3641712"/>
                    <a:pt x="562008" y="3643307"/>
                    <a:pt x="562867" y="3644533"/>
                  </a:cubicBezTo>
                  <a:cubicBezTo>
                    <a:pt x="563725" y="3645759"/>
                    <a:pt x="564952" y="3646617"/>
                    <a:pt x="566668" y="3646985"/>
                  </a:cubicBezTo>
                  <a:cubicBezTo>
                    <a:pt x="566668" y="3646985"/>
                    <a:pt x="566668" y="3646985"/>
                    <a:pt x="566791" y="3646985"/>
                  </a:cubicBezTo>
                  <a:cubicBezTo>
                    <a:pt x="566914" y="3646985"/>
                    <a:pt x="566791" y="3646985"/>
                    <a:pt x="566914" y="3646985"/>
                  </a:cubicBezTo>
                  <a:cubicBezTo>
                    <a:pt x="566914" y="3646985"/>
                    <a:pt x="566914" y="3646985"/>
                    <a:pt x="567036" y="3646985"/>
                  </a:cubicBezTo>
                  <a:cubicBezTo>
                    <a:pt x="567036" y="3646985"/>
                    <a:pt x="567036" y="3646985"/>
                    <a:pt x="567159" y="3646985"/>
                  </a:cubicBezTo>
                  <a:cubicBezTo>
                    <a:pt x="568876" y="3647231"/>
                    <a:pt x="570715" y="3646985"/>
                    <a:pt x="572677" y="3646249"/>
                  </a:cubicBezTo>
                  <a:cubicBezTo>
                    <a:pt x="574639" y="3645514"/>
                    <a:pt x="576724" y="3644533"/>
                    <a:pt x="578686" y="3643061"/>
                  </a:cubicBezTo>
                  <a:cubicBezTo>
                    <a:pt x="580648" y="3641590"/>
                    <a:pt x="582733" y="3639873"/>
                    <a:pt x="584572" y="3637911"/>
                  </a:cubicBezTo>
                  <a:cubicBezTo>
                    <a:pt x="586412" y="3635949"/>
                    <a:pt x="588128" y="3633619"/>
                    <a:pt x="589600" y="3631289"/>
                  </a:cubicBezTo>
                  <a:cubicBezTo>
                    <a:pt x="591071" y="3628714"/>
                    <a:pt x="592175" y="3626261"/>
                    <a:pt x="592911" y="3623931"/>
                  </a:cubicBezTo>
                  <a:cubicBezTo>
                    <a:pt x="593647" y="3621601"/>
                    <a:pt x="593892" y="3619516"/>
                    <a:pt x="593769" y="3617554"/>
                  </a:cubicBezTo>
                  <a:cubicBezTo>
                    <a:pt x="593769" y="3615715"/>
                    <a:pt x="593156" y="3614121"/>
                    <a:pt x="592298" y="3612894"/>
                  </a:cubicBezTo>
                  <a:cubicBezTo>
                    <a:pt x="591440" y="3611668"/>
                    <a:pt x="590091" y="3610810"/>
                    <a:pt x="588496" y="3610564"/>
                  </a:cubicBezTo>
                  <a:cubicBezTo>
                    <a:pt x="588496" y="3610564"/>
                    <a:pt x="588374" y="3610564"/>
                    <a:pt x="588251" y="3610564"/>
                  </a:cubicBezTo>
                  <a:cubicBezTo>
                    <a:pt x="588251" y="3610564"/>
                    <a:pt x="588128" y="3610564"/>
                    <a:pt x="588006" y="3610564"/>
                  </a:cubicBezTo>
                  <a:cubicBezTo>
                    <a:pt x="587883" y="3610564"/>
                    <a:pt x="587883" y="3610564"/>
                    <a:pt x="587761" y="3610564"/>
                  </a:cubicBezTo>
                  <a:lnTo>
                    <a:pt x="587515" y="3610564"/>
                  </a:lnTo>
                  <a:moveTo>
                    <a:pt x="741537" y="3630185"/>
                  </a:move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39698" y="3630185"/>
                    <a:pt x="737613" y="3630553"/>
                    <a:pt x="735529" y="3631411"/>
                  </a:cubicBezTo>
                  <a:cubicBezTo>
                    <a:pt x="733444" y="3632270"/>
                    <a:pt x="731236" y="3633496"/>
                    <a:pt x="729152" y="3635213"/>
                  </a:cubicBezTo>
                  <a:cubicBezTo>
                    <a:pt x="727067" y="3636807"/>
                    <a:pt x="724982" y="3638769"/>
                    <a:pt x="723143" y="3640977"/>
                  </a:cubicBezTo>
                  <a:cubicBezTo>
                    <a:pt x="721304" y="3643184"/>
                    <a:pt x="719587" y="3645636"/>
                    <a:pt x="718360" y="3648212"/>
                  </a:cubicBezTo>
                  <a:cubicBezTo>
                    <a:pt x="717011" y="3650787"/>
                    <a:pt x="716153" y="3653239"/>
                    <a:pt x="715540" y="3655569"/>
                  </a:cubicBezTo>
                  <a:cubicBezTo>
                    <a:pt x="715049" y="3657777"/>
                    <a:pt x="714927" y="3659861"/>
                    <a:pt x="715295" y="3661701"/>
                  </a:cubicBezTo>
                  <a:cubicBezTo>
                    <a:pt x="715663" y="3663540"/>
                    <a:pt x="716276" y="3665012"/>
                    <a:pt x="717379" y="3665993"/>
                  </a:cubicBezTo>
                  <a:cubicBezTo>
                    <a:pt x="718483" y="3667097"/>
                    <a:pt x="719955" y="3667832"/>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3511" y="3667955"/>
                    <a:pt x="725595" y="3667587"/>
                    <a:pt x="727680" y="3666729"/>
                  </a:cubicBezTo>
                  <a:cubicBezTo>
                    <a:pt x="729765" y="3665870"/>
                    <a:pt x="731972" y="3664521"/>
                    <a:pt x="734057" y="3662927"/>
                  </a:cubicBezTo>
                  <a:cubicBezTo>
                    <a:pt x="736142" y="3661333"/>
                    <a:pt x="738226" y="3659371"/>
                    <a:pt x="740066" y="3657164"/>
                  </a:cubicBezTo>
                  <a:cubicBezTo>
                    <a:pt x="741905" y="3654956"/>
                    <a:pt x="743622" y="3652504"/>
                    <a:pt x="744971" y="3649929"/>
                  </a:cubicBezTo>
                  <a:cubicBezTo>
                    <a:pt x="746320" y="3647353"/>
                    <a:pt x="747178" y="3644901"/>
                    <a:pt x="747669" y="3642571"/>
                  </a:cubicBezTo>
                  <a:cubicBezTo>
                    <a:pt x="748159" y="3640364"/>
                    <a:pt x="748282" y="3638279"/>
                    <a:pt x="747914" y="3636439"/>
                  </a:cubicBezTo>
                  <a:cubicBezTo>
                    <a:pt x="747546" y="3634600"/>
                    <a:pt x="746933" y="3633251"/>
                    <a:pt x="745829" y="3632147"/>
                  </a:cubicBezTo>
                  <a:cubicBezTo>
                    <a:pt x="744726" y="3631044"/>
                    <a:pt x="743254" y="3630431"/>
                    <a:pt x="741537" y="3630185"/>
                  </a:cubicBezTo>
                  <a:moveTo>
                    <a:pt x="637057" y="3619271"/>
                  </a:moveTo>
                  <a:cubicBezTo>
                    <a:pt x="635341" y="3619026"/>
                    <a:pt x="633379" y="3619394"/>
                    <a:pt x="631294" y="3620130"/>
                  </a:cubicBezTo>
                  <a:cubicBezTo>
                    <a:pt x="629209" y="3620866"/>
                    <a:pt x="627247" y="3621969"/>
                    <a:pt x="625162" y="3623441"/>
                  </a:cubicBezTo>
                  <a:cubicBezTo>
                    <a:pt x="623078" y="3624912"/>
                    <a:pt x="621116" y="3626752"/>
                    <a:pt x="619276" y="3628836"/>
                  </a:cubicBezTo>
                  <a:cubicBezTo>
                    <a:pt x="617437" y="3630921"/>
                    <a:pt x="615720" y="3633251"/>
                    <a:pt x="614249" y="3635826"/>
                  </a:cubicBezTo>
                  <a:cubicBezTo>
                    <a:pt x="612777" y="3638401"/>
                    <a:pt x="611796" y="3640854"/>
                    <a:pt x="611183" y="3643061"/>
                  </a:cubicBezTo>
                  <a:cubicBezTo>
                    <a:pt x="610570" y="3645391"/>
                    <a:pt x="610324" y="3647476"/>
                    <a:pt x="610447" y="3649315"/>
                  </a:cubicBezTo>
                  <a:cubicBezTo>
                    <a:pt x="610570" y="3651155"/>
                    <a:pt x="611183" y="3652749"/>
                    <a:pt x="612164" y="3653853"/>
                  </a:cubicBezTo>
                  <a:cubicBezTo>
                    <a:pt x="613145" y="3655079"/>
                    <a:pt x="614494" y="3655815"/>
                    <a:pt x="616210" y="3656060"/>
                  </a:cubicBezTo>
                  <a:cubicBezTo>
                    <a:pt x="616210" y="3656060"/>
                    <a:pt x="616210" y="3656060"/>
                    <a:pt x="616210" y="3656060"/>
                  </a:cubicBezTo>
                  <a:cubicBezTo>
                    <a:pt x="616210" y="3656060"/>
                    <a:pt x="616210" y="3656060"/>
                    <a:pt x="616210" y="3656060"/>
                  </a:cubicBezTo>
                  <a:lnTo>
                    <a:pt x="616210" y="3656060"/>
                  </a:lnTo>
                  <a:cubicBezTo>
                    <a:pt x="616210" y="3656060"/>
                    <a:pt x="616210" y="3656060"/>
                    <a:pt x="616210" y="3656060"/>
                  </a:cubicBezTo>
                  <a:cubicBezTo>
                    <a:pt x="617927" y="3656305"/>
                    <a:pt x="619889" y="3656060"/>
                    <a:pt x="621851" y="3655202"/>
                  </a:cubicBezTo>
                  <a:cubicBezTo>
                    <a:pt x="623814" y="3654466"/>
                    <a:pt x="625898" y="3653362"/>
                    <a:pt x="627983" y="3651891"/>
                  </a:cubicBezTo>
                  <a:cubicBezTo>
                    <a:pt x="630068" y="3650419"/>
                    <a:pt x="632030" y="3648579"/>
                    <a:pt x="633869" y="3646495"/>
                  </a:cubicBezTo>
                  <a:cubicBezTo>
                    <a:pt x="635709" y="3644410"/>
                    <a:pt x="637425" y="3642080"/>
                    <a:pt x="638897" y="3639628"/>
                  </a:cubicBezTo>
                  <a:cubicBezTo>
                    <a:pt x="640368" y="3637052"/>
                    <a:pt x="641472" y="3634600"/>
                    <a:pt x="642085" y="3632270"/>
                  </a:cubicBezTo>
                  <a:cubicBezTo>
                    <a:pt x="642698" y="3629940"/>
                    <a:pt x="642944" y="3627855"/>
                    <a:pt x="642821" y="3626016"/>
                  </a:cubicBezTo>
                  <a:cubicBezTo>
                    <a:pt x="642698" y="3624176"/>
                    <a:pt x="642085" y="3622582"/>
                    <a:pt x="641104" y="3621479"/>
                  </a:cubicBezTo>
                  <a:cubicBezTo>
                    <a:pt x="640123" y="3620375"/>
                    <a:pt x="638774" y="3619516"/>
                    <a:pt x="637057" y="3619271"/>
                  </a:cubicBezTo>
                  <a:cubicBezTo>
                    <a:pt x="637057" y="3619271"/>
                    <a:pt x="637057" y="3619271"/>
                    <a:pt x="637057" y="3619271"/>
                  </a:cubicBezTo>
                  <a:cubicBezTo>
                    <a:pt x="637057" y="3619271"/>
                    <a:pt x="637057" y="3619271"/>
                    <a:pt x="637057" y="3619271"/>
                  </a:cubicBezTo>
                  <a:lnTo>
                    <a:pt x="637057" y="3619271"/>
                  </a:lnTo>
                  <a:cubicBezTo>
                    <a:pt x="637057" y="3619271"/>
                    <a:pt x="637057" y="3619271"/>
                    <a:pt x="637057" y="3619271"/>
                  </a:cubicBezTo>
                  <a:moveTo>
                    <a:pt x="688194" y="3625893"/>
                  </a:moveTo>
                  <a:cubicBezTo>
                    <a:pt x="686354" y="3625648"/>
                    <a:pt x="684392" y="3626016"/>
                    <a:pt x="682307" y="3626752"/>
                  </a:cubicBezTo>
                  <a:cubicBezTo>
                    <a:pt x="680223" y="3627487"/>
                    <a:pt x="678138" y="3628714"/>
                    <a:pt x="676053" y="3630308"/>
                  </a:cubicBezTo>
                  <a:cubicBezTo>
                    <a:pt x="673969" y="3631902"/>
                    <a:pt x="671884" y="3633741"/>
                    <a:pt x="670045" y="3635826"/>
                  </a:cubicBezTo>
                  <a:cubicBezTo>
                    <a:pt x="668205" y="3637911"/>
                    <a:pt x="666488" y="3640364"/>
                    <a:pt x="665017" y="3642939"/>
                  </a:cubicBezTo>
                  <a:cubicBezTo>
                    <a:pt x="663545" y="3645514"/>
                    <a:pt x="662564" y="3647966"/>
                    <a:pt x="662074" y="3650296"/>
                  </a:cubicBezTo>
                  <a:cubicBezTo>
                    <a:pt x="661461" y="3652626"/>
                    <a:pt x="661338" y="3654711"/>
                    <a:pt x="661583" y="3656550"/>
                  </a:cubicBezTo>
                  <a:cubicBezTo>
                    <a:pt x="661828" y="3658390"/>
                    <a:pt x="662442" y="3659861"/>
                    <a:pt x="663545" y="3660965"/>
                  </a:cubicBezTo>
                  <a:cubicBezTo>
                    <a:pt x="664649" y="3662069"/>
                    <a:pt x="665998" y="3662804"/>
                    <a:pt x="667837" y="3663050"/>
                  </a:cubicBezTo>
                  <a:cubicBezTo>
                    <a:pt x="669677" y="3663295"/>
                    <a:pt x="671639" y="3662927"/>
                    <a:pt x="673723" y="3662191"/>
                  </a:cubicBezTo>
                  <a:cubicBezTo>
                    <a:pt x="675808" y="3661456"/>
                    <a:pt x="677893" y="3660229"/>
                    <a:pt x="680100" y="3658635"/>
                  </a:cubicBezTo>
                  <a:cubicBezTo>
                    <a:pt x="682185" y="3657041"/>
                    <a:pt x="684270" y="3655202"/>
                    <a:pt x="686109" y="3652994"/>
                  </a:cubicBezTo>
                  <a:cubicBezTo>
                    <a:pt x="687948" y="3650787"/>
                    <a:pt x="689665" y="3648457"/>
                    <a:pt x="691137" y="3645759"/>
                  </a:cubicBezTo>
                  <a:cubicBezTo>
                    <a:pt x="692486" y="3643184"/>
                    <a:pt x="693467" y="3640731"/>
                    <a:pt x="694080" y="3638401"/>
                  </a:cubicBezTo>
                  <a:cubicBezTo>
                    <a:pt x="694693" y="3636071"/>
                    <a:pt x="694816" y="3633987"/>
                    <a:pt x="694448" y="3632270"/>
                  </a:cubicBezTo>
                  <a:cubicBezTo>
                    <a:pt x="694202" y="3630431"/>
                    <a:pt x="693467" y="3628959"/>
                    <a:pt x="692486" y="3627855"/>
                  </a:cubicBezTo>
                  <a:cubicBezTo>
                    <a:pt x="691505" y="3626752"/>
                    <a:pt x="690033" y="3626016"/>
                    <a:pt x="688194" y="3625893"/>
                  </a:cubicBezTo>
                  <a:moveTo>
                    <a:pt x="2622175" y="95283"/>
                  </a:moveTo>
                  <a:cubicBezTo>
                    <a:pt x="2620458" y="95773"/>
                    <a:pt x="2618741" y="96509"/>
                    <a:pt x="2617025" y="97490"/>
                  </a:cubicBezTo>
                  <a:cubicBezTo>
                    <a:pt x="2615308" y="98471"/>
                    <a:pt x="2613591" y="99575"/>
                    <a:pt x="2611997" y="100801"/>
                  </a:cubicBezTo>
                  <a:cubicBezTo>
                    <a:pt x="2610403" y="102027"/>
                    <a:pt x="2608931" y="103376"/>
                    <a:pt x="2607705" y="104725"/>
                  </a:cubicBezTo>
                  <a:cubicBezTo>
                    <a:pt x="2606478" y="106074"/>
                    <a:pt x="2605375" y="107546"/>
                    <a:pt x="2604639" y="108895"/>
                  </a:cubicBezTo>
                  <a:cubicBezTo>
                    <a:pt x="2603903" y="110244"/>
                    <a:pt x="2603535" y="111470"/>
                    <a:pt x="2603413" y="112451"/>
                  </a:cubicBezTo>
                  <a:cubicBezTo>
                    <a:pt x="2603413" y="113432"/>
                    <a:pt x="2603658" y="114290"/>
                    <a:pt x="2604271" y="114781"/>
                  </a:cubicBezTo>
                  <a:cubicBezTo>
                    <a:pt x="2604884" y="115394"/>
                    <a:pt x="2605743" y="115639"/>
                    <a:pt x="2606969" y="115762"/>
                  </a:cubicBezTo>
                  <a:cubicBezTo>
                    <a:pt x="2608195" y="115762"/>
                    <a:pt x="2609667" y="115639"/>
                    <a:pt x="2611261" y="115149"/>
                  </a:cubicBezTo>
                  <a:cubicBezTo>
                    <a:pt x="2612978" y="114658"/>
                    <a:pt x="2614695" y="113922"/>
                    <a:pt x="2616411" y="112941"/>
                  </a:cubicBezTo>
                  <a:cubicBezTo>
                    <a:pt x="2618128" y="111960"/>
                    <a:pt x="2619845" y="110857"/>
                    <a:pt x="2621439" y="109630"/>
                  </a:cubicBezTo>
                  <a:cubicBezTo>
                    <a:pt x="2623033" y="108404"/>
                    <a:pt x="2624505" y="107055"/>
                    <a:pt x="2625731" y="105706"/>
                  </a:cubicBezTo>
                  <a:cubicBezTo>
                    <a:pt x="2626958" y="104357"/>
                    <a:pt x="2628061" y="102886"/>
                    <a:pt x="2628797" y="101537"/>
                  </a:cubicBezTo>
                  <a:cubicBezTo>
                    <a:pt x="2629533" y="100188"/>
                    <a:pt x="2629901" y="98962"/>
                    <a:pt x="2629901" y="97981"/>
                  </a:cubicBezTo>
                  <a:cubicBezTo>
                    <a:pt x="2629901" y="97000"/>
                    <a:pt x="2629656" y="96141"/>
                    <a:pt x="2629042" y="95651"/>
                  </a:cubicBezTo>
                  <a:cubicBezTo>
                    <a:pt x="2628429" y="95160"/>
                    <a:pt x="2627571" y="94792"/>
                    <a:pt x="2626344" y="94670"/>
                  </a:cubicBezTo>
                  <a:cubicBezTo>
                    <a:pt x="2625118" y="94670"/>
                    <a:pt x="2623646" y="94792"/>
                    <a:pt x="2622052" y="95283"/>
                  </a:cubicBezTo>
                </a:path>
              </a:pathLst>
            </a:custGeom>
            <a:solidFill>
              <a:srgbClr val="27FEFF"/>
            </a:solidFill>
            <a:ln w="0" cap="flat">
              <a:noFill/>
              <a:prstDash val="solid"/>
              <a:miter/>
            </a:ln>
          </p:spPr>
          <p:txBody>
            <a:bodyPr rtlCol="0" anchor="ctr"/>
            <a:lstStyle/>
            <a:p>
              <a:endParaRPr lang="en-US"/>
            </a:p>
          </p:txBody>
        </p:sp>
        <p:pic>
          <p:nvPicPr>
            <p:cNvPr id="681" name="Picture 680">
              <a:extLst>
                <a:ext uri="{FF2B5EF4-FFF2-40B4-BE49-F238E27FC236}">
                  <a16:creationId xmlns:a16="http://schemas.microsoft.com/office/drawing/2014/main" id="{05A31F25-5122-06F6-4E90-D92321AB7E8A}"/>
                </a:ext>
              </a:extLst>
            </p:cNvPr>
            <p:cNvPicPr>
              <a:picLocks noChangeAspect="1"/>
            </p:cNvPicPr>
            <p:nvPr/>
          </p:nvPicPr>
          <p:blipFill>
            <a:blip r:embed="rId5"/>
            <a:stretch>
              <a:fillRect/>
            </a:stretch>
          </p:blipFill>
          <p:spPr>
            <a:xfrm>
              <a:off x="7689500" y="2338783"/>
              <a:ext cx="4888480" cy="4555911"/>
            </a:xfrm>
            <a:custGeom>
              <a:avLst/>
              <a:gdLst>
                <a:gd name="connsiteX0" fmla="*/ -546 w 4888480"/>
                <a:gd name="connsiteY0" fmla="*/ -492 h 4555911"/>
                <a:gd name="connsiteX1" fmla="*/ 4887935 w 4888480"/>
                <a:gd name="connsiteY1" fmla="*/ -492 h 4555911"/>
                <a:gd name="connsiteX2" fmla="*/ 4887935 w 4888480"/>
                <a:gd name="connsiteY2" fmla="*/ 4555419 h 4555911"/>
                <a:gd name="connsiteX3" fmla="*/ -546 w 4888480"/>
                <a:gd name="connsiteY3" fmla="*/ 4555419 h 4555911"/>
              </a:gdLst>
              <a:ahLst/>
              <a:cxnLst>
                <a:cxn ang="0">
                  <a:pos x="connsiteX0" y="connsiteY0"/>
                </a:cxn>
                <a:cxn ang="0">
                  <a:pos x="connsiteX1" y="connsiteY1"/>
                </a:cxn>
                <a:cxn ang="0">
                  <a:pos x="connsiteX2" y="connsiteY2"/>
                </a:cxn>
                <a:cxn ang="0">
                  <a:pos x="connsiteX3" y="connsiteY3"/>
                </a:cxn>
              </a:cxnLst>
              <a:rect l="l" t="t" r="r" b="b"/>
              <a:pathLst>
                <a:path w="4888480" h="4555911">
                  <a:moveTo>
                    <a:pt x="-546" y="-492"/>
                  </a:moveTo>
                  <a:lnTo>
                    <a:pt x="4887935" y="-492"/>
                  </a:lnTo>
                  <a:lnTo>
                    <a:pt x="4887935" y="4555419"/>
                  </a:lnTo>
                  <a:lnTo>
                    <a:pt x="-546" y="4555419"/>
                  </a:lnTo>
                  <a:close/>
                </a:path>
              </a:pathLst>
            </a:custGeom>
          </p:spPr>
        </p:pic>
        <p:sp>
          <p:nvSpPr>
            <p:cNvPr id="682" name="Freeform: Shape 681">
              <a:extLst>
                <a:ext uri="{FF2B5EF4-FFF2-40B4-BE49-F238E27FC236}">
                  <a16:creationId xmlns:a16="http://schemas.microsoft.com/office/drawing/2014/main" id="{ED06B9AF-C38A-FD50-C802-27E83699B474}"/>
                </a:ext>
              </a:extLst>
            </p:cNvPr>
            <p:cNvSpPr/>
            <p:nvPr/>
          </p:nvSpPr>
          <p:spPr>
            <a:xfrm>
              <a:off x="8131455" y="2782332"/>
              <a:ext cx="4003589" cy="3670407"/>
            </a:xfrm>
            <a:custGeom>
              <a:avLst/>
              <a:gdLst>
                <a:gd name="connsiteX0" fmla="*/ 2670859 w 4003589"/>
                <a:gd name="connsiteY0" fmla="*/ 80935 h 3670407"/>
                <a:gd name="connsiteX1" fmla="*/ 2665831 w 4003589"/>
                <a:gd name="connsiteY1" fmla="*/ 83143 h 3670407"/>
                <a:gd name="connsiteX2" fmla="*/ 2660803 w 4003589"/>
                <a:gd name="connsiteY2" fmla="*/ 86331 h 3670407"/>
                <a:gd name="connsiteX3" fmla="*/ 2656511 w 4003589"/>
                <a:gd name="connsiteY3" fmla="*/ 90255 h 3670407"/>
                <a:gd name="connsiteX4" fmla="*/ 2653323 w 4003589"/>
                <a:gd name="connsiteY4" fmla="*/ 94424 h 3670407"/>
                <a:gd name="connsiteX5" fmla="*/ 2651974 w 4003589"/>
                <a:gd name="connsiteY5" fmla="*/ 98103 h 3670407"/>
                <a:gd name="connsiteX6" fmla="*/ 2652709 w 4003589"/>
                <a:gd name="connsiteY6" fmla="*/ 100556 h 3670407"/>
                <a:gd name="connsiteX7" fmla="*/ 2655285 w 4003589"/>
                <a:gd name="connsiteY7" fmla="*/ 101660 h 3670407"/>
                <a:gd name="connsiteX8" fmla="*/ 2659454 w 4003589"/>
                <a:gd name="connsiteY8" fmla="*/ 101169 h 3670407"/>
                <a:gd name="connsiteX9" fmla="*/ 2659454 w 4003589"/>
                <a:gd name="connsiteY9" fmla="*/ 101169 h 3670407"/>
                <a:gd name="connsiteX10" fmla="*/ 2659454 w 4003589"/>
                <a:gd name="connsiteY10" fmla="*/ 101169 h 3670407"/>
                <a:gd name="connsiteX11" fmla="*/ 2659454 w 4003589"/>
                <a:gd name="connsiteY11" fmla="*/ 101169 h 3670407"/>
                <a:gd name="connsiteX12" fmla="*/ 2659454 w 4003589"/>
                <a:gd name="connsiteY12" fmla="*/ 101169 h 3670407"/>
                <a:gd name="connsiteX13" fmla="*/ 2664604 w 4003589"/>
                <a:gd name="connsiteY13" fmla="*/ 98962 h 3670407"/>
                <a:gd name="connsiteX14" fmla="*/ 2669632 w 4003589"/>
                <a:gd name="connsiteY14" fmla="*/ 95651 h 3670407"/>
                <a:gd name="connsiteX15" fmla="*/ 2674047 w 4003589"/>
                <a:gd name="connsiteY15" fmla="*/ 91727 h 3670407"/>
                <a:gd name="connsiteX16" fmla="*/ 2677235 w 4003589"/>
                <a:gd name="connsiteY16" fmla="*/ 87557 h 3670407"/>
                <a:gd name="connsiteX17" fmla="*/ 2678584 w 4003589"/>
                <a:gd name="connsiteY17" fmla="*/ 83878 h 3670407"/>
                <a:gd name="connsiteX18" fmla="*/ 2677849 w 4003589"/>
                <a:gd name="connsiteY18" fmla="*/ 81426 h 3670407"/>
                <a:gd name="connsiteX19" fmla="*/ 2675273 w 4003589"/>
                <a:gd name="connsiteY19" fmla="*/ 80322 h 3670407"/>
                <a:gd name="connsiteX20" fmla="*/ 2670981 w 4003589"/>
                <a:gd name="connsiteY20" fmla="*/ 80935 h 3670407"/>
                <a:gd name="connsiteX21" fmla="*/ 2670981 w 4003589"/>
                <a:gd name="connsiteY21" fmla="*/ 80935 h 3670407"/>
                <a:gd name="connsiteX22" fmla="*/ 2670981 w 4003589"/>
                <a:gd name="connsiteY22" fmla="*/ 80935 h 3670407"/>
                <a:gd name="connsiteX23" fmla="*/ 2670981 w 4003589"/>
                <a:gd name="connsiteY23" fmla="*/ 80935 h 3670407"/>
                <a:gd name="connsiteX24" fmla="*/ 2670981 w 4003589"/>
                <a:gd name="connsiteY24" fmla="*/ 80935 h 3670407"/>
                <a:gd name="connsiteX25" fmla="*/ 2573491 w 4003589"/>
                <a:gd name="connsiteY25" fmla="*/ 110734 h 3670407"/>
                <a:gd name="connsiteX26" fmla="*/ 2573491 w 4003589"/>
                <a:gd name="connsiteY26" fmla="*/ 110734 h 3670407"/>
                <a:gd name="connsiteX27" fmla="*/ 2573491 w 4003589"/>
                <a:gd name="connsiteY27" fmla="*/ 110734 h 3670407"/>
                <a:gd name="connsiteX28" fmla="*/ 2573491 w 4003589"/>
                <a:gd name="connsiteY28" fmla="*/ 110734 h 3670407"/>
                <a:gd name="connsiteX29" fmla="*/ 2573491 w 4003589"/>
                <a:gd name="connsiteY29" fmla="*/ 110734 h 3670407"/>
                <a:gd name="connsiteX30" fmla="*/ 2568341 w 4003589"/>
                <a:gd name="connsiteY30" fmla="*/ 113064 h 3670407"/>
                <a:gd name="connsiteX31" fmla="*/ 2563436 w 4003589"/>
                <a:gd name="connsiteY31" fmla="*/ 116375 h 3670407"/>
                <a:gd name="connsiteX32" fmla="*/ 2559144 w 4003589"/>
                <a:gd name="connsiteY32" fmla="*/ 120299 h 3670407"/>
                <a:gd name="connsiteX33" fmla="*/ 2556201 w 4003589"/>
                <a:gd name="connsiteY33" fmla="*/ 124469 h 3670407"/>
                <a:gd name="connsiteX34" fmla="*/ 2555220 w 4003589"/>
                <a:gd name="connsiteY34" fmla="*/ 127902 h 3670407"/>
                <a:gd name="connsiteX35" fmla="*/ 2556078 w 4003589"/>
                <a:gd name="connsiteY35" fmla="*/ 130109 h 3670407"/>
                <a:gd name="connsiteX36" fmla="*/ 2558653 w 4003589"/>
                <a:gd name="connsiteY36" fmla="*/ 130968 h 3670407"/>
                <a:gd name="connsiteX37" fmla="*/ 2562823 w 4003589"/>
                <a:gd name="connsiteY37" fmla="*/ 130355 h 3670407"/>
                <a:gd name="connsiteX38" fmla="*/ 2562823 w 4003589"/>
                <a:gd name="connsiteY38" fmla="*/ 130355 h 3670407"/>
                <a:gd name="connsiteX39" fmla="*/ 2562823 w 4003589"/>
                <a:gd name="connsiteY39" fmla="*/ 130355 h 3670407"/>
                <a:gd name="connsiteX40" fmla="*/ 2562823 w 4003589"/>
                <a:gd name="connsiteY40" fmla="*/ 130355 h 3670407"/>
                <a:gd name="connsiteX41" fmla="*/ 2562945 w 4003589"/>
                <a:gd name="connsiteY41" fmla="*/ 130355 h 3670407"/>
                <a:gd name="connsiteX42" fmla="*/ 2568096 w 4003589"/>
                <a:gd name="connsiteY42" fmla="*/ 128025 h 3670407"/>
                <a:gd name="connsiteX43" fmla="*/ 2573123 w 4003589"/>
                <a:gd name="connsiteY43" fmla="*/ 124714 h 3670407"/>
                <a:gd name="connsiteX44" fmla="*/ 2577415 w 4003589"/>
                <a:gd name="connsiteY44" fmla="*/ 120790 h 3670407"/>
                <a:gd name="connsiteX45" fmla="*/ 2580358 w 4003589"/>
                <a:gd name="connsiteY45" fmla="*/ 116620 h 3670407"/>
                <a:gd name="connsiteX46" fmla="*/ 2581340 w 4003589"/>
                <a:gd name="connsiteY46" fmla="*/ 113187 h 3670407"/>
                <a:gd name="connsiteX47" fmla="*/ 2580358 w 4003589"/>
                <a:gd name="connsiteY47" fmla="*/ 110979 h 3670407"/>
                <a:gd name="connsiteX48" fmla="*/ 2577661 w 4003589"/>
                <a:gd name="connsiteY48" fmla="*/ 110121 h 3670407"/>
                <a:gd name="connsiteX49" fmla="*/ 2573491 w 4003589"/>
                <a:gd name="connsiteY49" fmla="*/ 110734 h 3670407"/>
                <a:gd name="connsiteX50" fmla="*/ 2719052 w 4003589"/>
                <a:gd name="connsiteY50" fmla="*/ 67691 h 3670407"/>
                <a:gd name="connsiteX51" fmla="*/ 2714024 w 4003589"/>
                <a:gd name="connsiteY51" fmla="*/ 69776 h 3670407"/>
                <a:gd name="connsiteX52" fmla="*/ 2709119 w 4003589"/>
                <a:gd name="connsiteY52" fmla="*/ 72964 h 3670407"/>
                <a:gd name="connsiteX53" fmla="*/ 2704827 w 4003589"/>
                <a:gd name="connsiteY53" fmla="*/ 76766 h 3670407"/>
                <a:gd name="connsiteX54" fmla="*/ 2701639 w 4003589"/>
                <a:gd name="connsiteY54" fmla="*/ 80813 h 3670407"/>
                <a:gd name="connsiteX55" fmla="*/ 2700167 w 4003589"/>
                <a:gd name="connsiteY55" fmla="*/ 84614 h 3670407"/>
                <a:gd name="connsiteX56" fmla="*/ 2700780 w 4003589"/>
                <a:gd name="connsiteY56" fmla="*/ 87189 h 3670407"/>
                <a:gd name="connsiteX57" fmla="*/ 2703233 w 4003589"/>
                <a:gd name="connsiteY57" fmla="*/ 88416 h 3670407"/>
                <a:gd name="connsiteX58" fmla="*/ 2707525 w 4003589"/>
                <a:gd name="connsiteY58" fmla="*/ 87925 h 3670407"/>
                <a:gd name="connsiteX59" fmla="*/ 2707647 w 4003589"/>
                <a:gd name="connsiteY59" fmla="*/ 87925 h 3670407"/>
                <a:gd name="connsiteX60" fmla="*/ 2707770 w 4003589"/>
                <a:gd name="connsiteY60" fmla="*/ 87925 h 3670407"/>
                <a:gd name="connsiteX61" fmla="*/ 2707892 w 4003589"/>
                <a:gd name="connsiteY61" fmla="*/ 87925 h 3670407"/>
                <a:gd name="connsiteX62" fmla="*/ 2708015 w 4003589"/>
                <a:gd name="connsiteY62" fmla="*/ 87925 h 3670407"/>
                <a:gd name="connsiteX63" fmla="*/ 2713043 w 4003589"/>
                <a:gd name="connsiteY63" fmla="*/ 85840 h 3670407"/>
                <a:gd name="connsiteX64" fmla="*/ 2717948 w 4003589"/>
                <a:gd name="connsiteY64" fmla="*/ 82652 h 3670407"/>
                <a:gd name="connsiteX65" fmla="*/ 2722240 w 4003589"/>
                <a:gd name="connsiteY65" fmla="*/ 78851 h 3670407"/>
                <a:gd name="connsiteX66" fmla="*/ 2725429 w 4003589"/>
                <a:gd name="connsiteY66" fmla="*/ 74681 h 3670407"/>
                <a:gd name="connsiteX67" fmla="*/ 2726900 w 4003589"/>
                <a:gd name="connsiteY67" fmla="*/ 71002 h 3670407"/>
                <a:gd name="connsiteX68" fmla="*/ 2726287 w 4003589"/>
                <a:gd name="connsiteY68" fmla="*/ 68427 h 3670407"/>
                <a:gd name="connsiteX69" fmla="*/ 2723712 w 4003589"/>
                <a:gd name="connsiteY69" fmla="*/ 67201 h 3670407"/>
                <a:gd name="connsiteX70" fmla="*/ 2719420 w 4003589"/>
                <a:gd name="connsiteY70" fmla="*/ 67691 h 3670407"/>
                <a:gd name="connsiteX71" fmla="*/ 2719174 w 4003589"/>
                <a:gd name="connsiteY71" fmla="*/ 67691 h 3670407"/>
                <a:gd name="connsiteX72" fmla="*/ 2718929 w 4003589"/>
                <a:gd name="connsiteY72" fmla="*/ 67691 h 3670407"/>
                <a:gd name="connsiteX73" fmla="*/ 2718684 w 4003589"/>
                <a:gd name="connsiteY73" fmla="*/ 67691 h 3670407"/>
                <a:gd name="connsiteX74" fmla="*/ 2718439 w 4003589"/>
                <a:gd name="connsiteY74" fmla="*/ 67691 h 3670407"/>
                <a:gd name="connsiteX75" fmla="*/ 2524808 w 4003589"/>
                <a:gd name="connsiteY75" fmla="*/ 127166 h 3670407"/>
                <a:gd name="connsiteX76" fmla="*/ 2524562 w 4003589"/>
                <a:gd name="connsiteY76" fmla="*/ 127166 h 3670407"/>
                <a:gd name="connsiteX77" fmla="*/ 2524317 w 4003589"/>
                <a:gd name="connsiteY77" fmla="*/ 127166 h 3670407"/>
                <a:gd name="connsiteX78" fmla="*/ 2524072 w 4003589"/>
                <a:gd name="connsiteY78" fmla="*/ 127166 h 3670407"/>
                <a:gd name="connsiteX79" fmla="*/ 2523827 w 4003589"/>
                <a:gd name="connsiteY79" fmla="*/ 127166 h 3670407"/>
                <a:gd name="connsiteX80" fmla="*/ 2518676 w 4003589"/>
                <a:gd name="connsiteY80" fmla="*/ 129496 h 3670407"/>
                <a:gd name="connsiteX81" fmla="*/ 2513771 w 4003589"/>
                <a:gd name="connsiteY81" fmla="*/ 132930 h 3670407"/>
                <a:gd name="connsiteX82" fmla="*/ 2509602 w 4003589"/>
                <a:gd name="connsiteY82" fmla="*/ 136854 h 3670407"/>
                <a:gd name="connsiteX83" fmla="*/ 2506781 w 4003589"/>
                <a:gd name="connsiteY83" fmla="*/ 140901 h 3670407"/>
                <a:gd name="connsiteX84" fmla="*/ 2505923 w 4003589"/>
                <a:gd name="connsiteY84" fmla="*/ 144212 h 3670407"/>
                <a:gd name="connsiteX85" fmla="*/ 2506904 w 4003589"/>
                <a:gd name="connsiteY85" fmla="*/ 146419 h 3670407"/>
                <a:gd name="connsiteX86" fmla="*/ 2509479 w 4003589"/>
                <a:gd name="connsiteY86" fmla="*/ 147278 h 3670407"/>
                <a:gd name="connsiteX87" fmla="*/ 2513526 w 4003589"/>
                <a:gd name="connsiteY87" fmla="*/ 146664 h 3670407"/>
                <a:gd name="connsiteX88" fmla="*/ 2513648 w 4003589"/>
                <a:gd name="connsiteY88" fmla="*/ 146664 h 3670407"/>
                <a:gd name="connsiteX89" fmla="*/ 2513771 w 4003589"/>
                <a:gd name="connsiteY89" fmla="*/ 146664 h 3670407"/>
                <a:gd name="connsiteX90" fmla="*/ 2513894 w 4003589"/>
                <a:gd name="connsiteY90" fmla="*/ 146664 h 3670407"/>
                <a:gd name="connsiteX91" fmla="*/ 2514016 w 4003589"/>
                <a:gd name="connsiteY91" fmla="*/ 146664 h 3670407"/>
                <a:gd name="connsiteX92" fmla="*/ 2519167 w 4003589"/>
                <a:gd name="connsiteY92" fmla="*/ 144212 h 3670407"/>
                <a:gd name="connsiteX93" fmla="*/ 2524072 w 4003589"/>
                <a:gd name="connsiteY93" fmla="*/ 140778 h 3670407"/>
                <a:gd name="connsiteX94" fmla="*/ 2528241 w 4003589"/>
                <a:gd name="connsiteY94" fmla="*/ 136854 h 3670407"/>
                <a:gd name="connsiteX95" fmla="*/ 2531062 w 4003589"/>
                <a:gd name="connsiteY95" fmla="*/ 132807 h 3670407"/>
                <a:gd name="connsiteX96" fmla="*/ 2531920 w 4003589"/>
                <a:gd name="connsiteY96" fmla="*/ 129496 h 3670407"/>
                <a:gd name="connsiteX97" fmla="*/ 2530939 w 4003589"/>
                <a:gd name="connsiteY97" fmla="*/ 127289 h 3670407"/>
                <a:gd name="connsiteX98" fmla="*/ 2528364 w 4003589"/>
                <a:gd name="connsiteY98" fmla="*/ 126431 h 3670407"/>
                <a:gd name="connsiteX99" fmla="*/ 2524317 w 4003589"/>
                <a:gd name="connsiteY99" fmla="*/ 127044 h 3670407"/>
                <a:gd name="connsiteX100" fmla="*/ 2767368 w 4003589"/>
                <a:gd name="connsiteY100" fmla="*/ 55551 h 3670407"/>
                <a:gd name="connsiteX101" fmla="*/ 2762462 w 4003589"/>
                <a:gd name="connsiteY101" fmla="*/ 57636 h 3670407"/>
                <a:gd name="connsiteX102" fmla="*/ 2757557 w 4003589"/>
                <a:gd name="connsiteY102" fmla="*/ 60701 h 3670407"/>
                <a:gd name="connsiteX103" fmla="*/ 2753265 w 4003589"/>
                <a:gd name="connsiteY103" fmla="*/ 64503 h 3670407"/>
                <a:gd name="connsiteX104" fmla="*/ 2750077 w 4003589"/>
                <a:gd name="connsiteY104" fmla="*/ 68550 h 3670407"/>
                <a:gd name="connsiteX105" fmla="*/ 2748483 w 4003589"/>
                <a:gd name="connsiteY105" fmla="*/ 72351 h 3670407"/>
                <a:gd name="connsiteX106" fmla="*/ 2748973 w 4003589"/>
                <a:gd name="connsiteY106" fmla="*/ 75049 h 3670407"/>
                <a:gd name="connsiteX107" fmla="*/ 2751426 w 4003589"/>
                <a:gd name="connsiteY107" fmla="*/ 76398 h 3670407"/>
                <a:gd name="connsiteX108" fmla="*/ 2755595 w 4003589"/>
                <a:gd name="connsiteY108" fmla="*/ 76153 h 3670407"/>
                <a:gd name="connsiteX109" fmla="*/ 2755840 w 4003589"/>
                <a:gd name="connsiteY109" fmla="*/ 76153 h 3670407"/>
                <a:gd name="connsiteX110" fmla="*/ 2756086 w 4003589"/>
                <a:gd name="connsiteY110" fmla="*/ 76153 h 3670407"/>
                <a:gd name="connsiteX111" fmla="*/ 2756331 w 4003589"/>
                <a:gd name="connsiteY111" fmla="*/ 76153 h 3670407"/>
                <a:gd name="connsiteX112" fmla="*/ 2756576 w 4003589"/>
                <a:gd name="connsiteY112" fmla="*/ 76153 h 3670407"/>
                <a:gd name="connsiteX113" fmla="*/ 2761604 w 4003589"/>
                <a:gd name="connsiteY113" fmla="*/ 74068 h 3670407"/>
                <a:gd name="connsiteX114" fmla="*/ 2766509 w 4003589"/>
                <a:gd name="connsiteY114" fmla="*/ 71002 h 3670407"/>
                <a:gd name="connsiteX115" fmla="*/ 2770924 w 4003589"/>
                <a:gd name="connsiteY115" fmla="*/ 67201 h 3670407"/>
                <a:gd name="connsiteX116" fmla="*/ 2774235 w 4003589"/>
                <a:gd name="connsiteY116" fmla="*/ 63154 h 3670407"/>
                <a:gd name="connsiteX117" fmla="*/ 2775829 w 4003589"/>
                <a:gd name="connsiteY117" fmla="*/ 59353 h 3670407"/>
                <a:gd name="connsiteX118" fmla="*/ 2775338 w 4003589"/>
                <a:gd name="connsiteY118" fmla="*/ 56655 h 3670407"/>
                <a:gd name="connsiteX119" fmla="*/ 2772886 w 4003589"/>
                <a:gd name="connsiteY119" fmla="*/ 55306 h 3670407"/>
                <a:gd name="connsiteX120" fmla="*/ 2768717 w 4003589"/>
                <a:gd name="connsiteY120" fmla="*/ 55551 h 3670407"/>
                <a:gd name="connsiteX121" fmla="*/ 2768471 w 4003589"/>
                <a:gd name="connsiteY121" fmla="*/ 55551 h 3670407"/>
                <a:gd name="connsiteX122" fmla="*/ 2768226 w 4003589"/>
                <a:gd name="connsiteY122" fmla="*/ 55551 h 3670407"/>
                <a:gd name="connsiteX123" fmla="*/ 2767981 w 4003589"/>
                <a:gd name="connsiteY123" fmla="*/ 55551 h 3670407"/>
                <a:gd name="connsiteX124" fmla="*/ 2767735 w 4003589"/>
                <a:gd name="connsiteY124" fmla="*/ 55551 h 3670407"/>
                <a:gd name="connsiteX125" fmla="*/ 2476001 w 4003589"/>
                <a:gd name="connsiteY125" fmla="*/ 144580 h 3670407"/>
                <a:gd name="connsiteX126" fmla="*/ 2475756 w 4003589"/>
                <a:gd name="connsiteY126" fmla="*/ 144580 h 3670407"/>
                <a:gd name="connsiteX127" fmla="*/ 2475511 w 4003589"/>
                <a:gd name="connsiteY127" fmla="*/ 144580 h 3670407"/>
                <a:gd name="connsiteX128" fmla="*/ 2475265 w 4003589"/>
                <a:gd name="connsiteY128" fmla="*/ 144580 h 3670407"/>
                <a:gd name="connsiteX129" fmla="*/ 2475020 w 4003589"/>
                <a:gd name="connsiteY129" fmla="*/ 144580 h 3670407"/>
                <a:gd name="connsiteX130" fmla="*/ 2469870 w 4003589"/>
                <a:gd name="connsiteY130" fmla="*/ 147032 h 3670407"/>
                <a:gd name="connsiteX131" fmla="*/ 2465087 w 4003589"/>
                <a:gd name="connsiteY131" fmla="*/ 150466 h 3670407"/>
                <a:gd name="connsiteX132" fmla="*/ 2461041 w 4003589"/>
                <a:gd name="connsiteY132" fmla="*/ 154390 h 3670407"/>
                <a:gd name="connsiteX133" fmla="*/ 2458343 w 4003589"/>
                <a:gd name="connsiteY133" fmla="*/ 158437 h 3670407"/>
                <a:gd name="connsiteX134" fmla="*/ 2457607 w 4003589"/>
                <a:gd name="connsiteY134" fmla="*/ 161625 h 3670407"/>
                <a:gd name="connsiteX135" fmla="*/ 2458588 w 4003589"/>
                <a:gd name="connsiteY135" fmla="*/ 163710 h 3670407"/>
                <a:gd name="connsiteX136" fmla="*/ 2461163 w 4003589"/>
                <a:gd name="connsiteY136" fmla="*/ 164568 h 3670407"/>
                <a:gd name="connsiteX137" fmla="*/ 2465087 w 4003589"/>
                <a:gd name="connsiteY137" fmla="*/ 163955 h 3670407"/>
                <a:gd name="connsiteX138" fmla="*/ 2465332 w 4003589"/>
                <a:gd name="connsiteY138" fmla="*/ 163955 h 3670407"/>
                <a:gd name="connsiteX139" fmla="*/ 2465578 w 4003589"/>
                <a:gd name="connsiteY139" fmla="*/ 163955 h 3670407"/>
                <a:gd name="connsiteX140" fmla="*/ 2465823 w 4003589"/>
                <a:gd name="connsiteY140" fmla="*/ 163955 h 3670407"/>
                <a:gd name="connsiteX141" fmla="*/ 2466068 w 4003589"/>
                <a:gd name="connsiteY141" fmla="*/ 163955 h 3670407"/>
                <a:gd name="connsiteX142" fmla="*/ 2471219 w 4003589"/>
                <a:gd name="connsiteY142" fmla="*/ 161503 h 3670407"/>
                <a:gd name="connsiteX143" fmla="*/ 2476001 w 4003589"/>
                <a:gd name="connsiteY143" fmla="*/ 158069 h 3670407"/>
                <a:gd name="connsiteX144" fmla="*/ 2480048 w 4003589"/>
                <a:gd name="connsiteY144" fmla="*/ 154022 h 3670407"/>
                <a:gd name="connsiteX145" fmla="*/ 2482746 w 4003589"/>
                <a:gd name="connsiteY145" fmla="*/ 149975 h 3670407"/>
                <a:gd name="connsiteX146" fmla="*/ 2483604 w 4003589"/>
                <a:gd name="connsiteY146" fmla="*/ 146787 h 3670407"/>
                <a:gd name="connsiteX147" fmla="*/ 2482623 w 4003589"/>
                <a:gd name="connsiteY147" fmla="*/ 144702 h 3670407"/>
                <a:gd name="connsiteX148" fmla="*/ 2480048 w 4003589"/>
                <a:gd name="connsiteY148" fmla="*/ 143966 h 3670407"/>
                <a:gd name="connsiteX149" fmla="*/ 2476124 w 4003589"/>
                <a:gd name="connsiteY149" fmla="*/ 144580 h 3670407"/>
                <a:gd name="connsiteX150" fmla="*/ 2815316 w 4003589"/>
                <a:gd name="connsiteY150" fmla="*/ 44514 h 3670407"/>
                <a:gd name="connsiteX151" fmla="*/ 2810410 w 4003589"/>
                <a:gd name="connsiteY151" fmla="*/ 46599 h 3670407"/>
                <a:gd name="connsiteX152" fmla="*/ 2805628 w 4003589"/>
                <a:gd name="connsiteY152" fmla="*/ 49665 h 3670407"/>
                <a:gd name="connsiteX153" fmla="*/ 2801336 w 4003589"/>
                <a:gd name="connsiteY153" fmla="*/ 53344 h 3670407"/>
                <a:gd name="connsiteX154" fmla="*/ 2798025 w 4003589"/>
                <a:gd name="connsiteY154" fmla="*/ 57390 h 3670407"/>
                <a:gd name="connsiteX155" fmla="*/ 2796308 w 4003589"/>
                <a:gd name="connsiteY155" fmla="*/ 61314 h 3670407"/>
                <a:gd name="connsiteX156" fmla="*/ 2796676 w 4003589"/>
                <a:gd name="connsiteY156" fmla="*/ 64135 h 3670407"/>
                <a:gd name="connsiteX157" fmla="*/ 2799006 w 4003589"/>
                <a:gd name="connsiteY157" fmla="*/ 65607 h 3670407"/>
                <a:gd name="connsiteX158" fmla="*/ 2803175 w 4003589"/>
                <a:gd name="connsiteY158" fmla="*/ 65361 h 3670407"/>
                <a:gd name="connsiteX159" fmla="*/ 2803543 w 4003589"/>
                <a:gd name="connsiteY159" fmla="*/ 65361 h 3670407"/>
                <a:gd name="connsiteX160" fmla="*/ 2803911 w 4003589"/>
                <a:gd name="connsiteY160" fmla="*/ 65361 h 3670407"/>
                <a:gd name="connsiteX161" fmla="*/ 2804279 w 4003589"/>
                <a:gd name="connsiteY161" fmla="*/ 65361 h 3670407"/>
                <a:gd name="connsiteX162" fmla="*/ 2804647 w 4003589"/>
                <a:gd name="connsiteY162" fmla="*/ 65361 h 3670407"/>
                <a:gd name="connsiteX163" fmla="*/ 2809552 w 4003589"/>
                <a:gd name="connsiteY163" fmla="*/ 63277 h 3670407"/>
                <a:gd name="connsiteX164" fmla="*/ 2814335 w 4003589"/>
                <a:gd name="connsiteY164" fmla="*/ 60211 h 3670407"/>
                <a:gd name="connsiteX165" fmla="*/ 2818626 w 4003589"/>
                <a:gd name="connsiteY165" fmla="*/ 56532 h 3670407"/>
                <a:gd name="connsiteX166" fmla="*/ 2821938 w 4003589"/>
                <a:gd name="connsiteY166" fmla="*/ 52608 h 3670407"/>
                <a:gd name="connsiteX167" fmla="*/ 2823654 w 4003589"/>
                <a:gd name="connsiteY167" fmla="*/ 48684 h 3670407"/>
                <a:gd name="connsiteX168" fmla="*/ 2823286 w 4003589"/>
                <a:gd name="connsiteY168" fmla="*/ 45863 h 3670407"/>
                <a:gd name="connsiteX169" fmla="*/ 2820956 w 4003589"/>
                <a:gd name="connsiteY169" fmla="*/ 44392 h 3670407"/>
                <a:gd name="connsiteX170" fmla="*/ 2816787 w 4003589"/>
                <a:gd name="connsiteY170" fmla="*/ 44637 h 3670407"/>
                <a:gd name="connsiteX171" fmla="*/ 2816419 w 4003589"/>
                <a:gd name="connsiteY171" fmla="*/ 44637 h 3670407"/>
                <a:gd name="connsiteX172" fmla="*/ 2816051 w 4003589"/>
                <a:gd name="connsiteY172" fmla="*/ 44637 h 3670407"/>
                <a:gd name="connsiteX173" fmla="*/ 2815683 w 4003589"/>
                <a:gd name="connsiteY173" fmla="*/ 44637 h 3670407"/>
                <a:gd name="connsiteX174" fmla="*/ 2815316 w 4003589"/>
                <a:gd name="connsiteY174" fmla="*/ 44637 h 3670407"/>
                <a:gd name="connsiteX175" fmla="*/ 2426950 w 4003589"/>
                <a:gd name="connsiteY175" fmla="*/ 162851 h 3670407"/>
                <a:gd name="connsiteX176" fmla="*/ 2426582 w 4003589"/>
                <a:gd name="connsiteY176" fmla="*/ 162851 h 3670407"/>
                <a:gd name="connsiteX177" fmla="*/ 2426214 w 4003589"/>
                <a:gd name="connsiteY177" fmla="*/ 162851 h 3670407"/>
                <a:gd name="connsiteX178" fmla="*/ 2425846 w 4003589"/>
                <a:gd name="connsiteY178" fmla="*/ 162974 h 3670407"/>
                <a:gd name="connsiteX179" fmla="*/ 2425478 w 4003589"/>
                <a:gd name="connsiteY179" fmla="*/ 163097 h 3670407"/>
                <a:gd name="connsiteX180" fmla="*/ 2420450 w 4003589"/>
                <a:gd name="connsiteY180" fmla="*/ 165672 h 3670407"/>
                <a:gd name="connsiteX181" fmla="*/ 2415668 w 4003589"/>
                <a:gd name="connsiteY181" fmla="*/ 169228 h 3670407"/>
                <a:gd name="connsiteX182" fmla="*/ 2411744 w 4003589"/>
                <a:gd name="connsiteY182" fmla="*/ 173275 h 3670407"/>
                <a:gd name="connsiteX183" fmla="*/ 2409169 w 4003589"/>
                <a:gd name="connsiteY183" fmla="*/ 177322 h 3670407"/>
                <a:gd name="connsiteX184" fmla="*/ 2408556 w 4003589"/>
                <a:gd name="connsiteY184" fmla="*/ 180387 h 3670407"/>
                <a:gd name="connsiteX185" fmla="*/ 2409536 w 4003589"/>
                <a:gd name="connsiteY185" fmla="*/ 182349 h 3670407"/>
                <a:gd name="connsiteX186" fmla="*/ 2411989 w 4003589"/>
                <a:gd name="connsiteY186" fmla="*/ 183085 h 3670407"/>
                <a:gd name="connsiteX187" fmla="*/ 2415791 w 4003589"/>
                <a:gd name="connsiteY187" fmla="*/ 182472 h 3670407"/>
                <a:gd name="connsiteX188" fmla="*/ 2416158 w 4003589"/>
                <a:gd name="connsiteY188" fmla="*/ 182472 h 3670407"/>
                <a:gd name="connsiteX189" fmla="*/ 2416526 w 4003589"/>
                <a:gd name="connsiteY189" fmla="*/ 182472 h 3670407"/>
                <a:gd name="connsiteX190" fmla="*/ 2416894 w 4003589"/>
                <a:gd name="connsiteY190" fmla="*/ 182349 h 3670407"/>
                <a:gd name="connsiteX191" fmla="*/ 2417262 w 4003589"/>
                <a:gd name="connsiteY191" fmla="*/ 182227 h 3670407"/>
                <a:gd name="connsiteX192" fmla="*/ 2422412 w 4003589"/>
                <a:gd name="connsiteY192" fmla="*/ 179652 h 3670407"/>
                <a:gd name="connsiteX193" fmla="*/ 2427195 w 4003589"/>
                <a:gd name="connsiteY193" fmla="*/ 176095 h 3670407"/>
                <a:gd name="connsiteX194" fmla="*/ 2431119 w 4003589"/>
                <a:gd name="connsiteY194" fmla="*/ 172049 h 3670407"/>
                <a:gd name="connsiteX195" fmla="*/ 2433694 w 4003589"/>
                <a:gd name="connsiteY195" fmla="*/ 168002 h 3670407"/>
                <a:gd name="connsiteX196" fmla="*/ 2434307 w 4003589"/>
                <a:gd name="connsiteY196" fmla="*/ 164936 h 3670407"/>
                <a:gd name="connsiteX197" fmla="*/ 2433326 w 4003589"/>
                <a:gd name="connsiteY197" fmla="*/ 162974 h 3670407"/>
                <a:gd name="connsiteX198" fmla="*/ 2430751 w 4003589"/>
                <a:gd name="connsiteY198" fmla="*/ 162238 h 3670407"/>
                <a:gd name="connsiteX199" fmla="*/ 2426950 w 4003589"/>
                <a:gd name="connsiteY199" fmla="*/ 162851 h 3670407"/>
                <a:gd name="connsiteX200" fmla="*/ 2863018 w 4003589"/>
                <a:gd name="connsiteY200" fmla="*/ 34581 h 3670407"/>
                <a:gd name="connsiteX201" fmla="*/ 2858236 w 4003589"/>
                <a:gd name="connsiteY201" fmla="*/ 36544 h 3670407"/>
                <a:gd name="connsiteX202" fmla="*/ 2853453 w 4003589"/>
                <a:gd name="connsiteY202" fmla="*/ 39487 h 3670407"/>
                <a:gd name="connsiteX203" fmla="*/ 2849161 w 4003589"/>
                <a:gd name="connsiteY203" fmla="*/ 43043 h 3670407"/>
                <a:gd name="connsiteX204" fmla="*/ 2845728 w 4003589"/>
                <a:gd name="connsiteY204" fmla="*/ 46967 h 3670407"/>
                <a:gd name="connsiteX205" fmla="*/ 2843888 w 4003589"/>
                <a:gd name="connsiteY205" fmla="*/ 51014 h 3670407"/>
                <a:gd name="connsiteX206" fmla="*/ 2844133 w 4003589"/>
                <a:gd name="connsiteY206" fmla="*/ 53957 h 3670407"/>
                <a:gd name="connsiteX207" fmla="*/ 2846341 w 4003589"/>
                <a:gd name="connsiteY207" fmla="*/ 55551 h 3670407"/>
                <a:gd name="connsiteX208" fmla="*/ 2850388 w 4003589"/>
                <a:gd name="connsiteY208" fmla="*/ 55551 h 3670407"/>
                <a:gd name="connsiteX209" fmla="*/ 2850878 w 4003589"/>
                <a:gd name="connsiteY209" fmla="*/ 55551 h 3670407"/>
                <a:gd name="connsiteX210" fmla="*/ 2851368 w 4003589"/>
                <a:gd name="connsiteY210" fmla="*/ 55551 h 3670407"/>
                <a:gd name="connsiteX211" fmla="*/ 2851859 w 4003589"/>
                <a:gd name="connsiteY211" fmla="*/ 55428 h 3670407"/>
                <a:gd name="connsiteX212" fmla="*/ 2852349 w 4003589"/>
                <a:gd name="connsiteY212" fmla="*/ 55306 h 3670407"/>
                <a:gd name="connsiteX213" fmla="*/ 2857255 w 4003589"/>
                <a:gd name="connsiteY213" fmla="*/ 53344 h 3670407"/>
                <a:gd name="connsiteX214" fmla="*/ 2862037 w 4003589"/>
                <a:gd name="connsiteY214" fmla="*/ 50401 h 3670407"/>
                <a:gd name="connsiteX215" fmla="*/ 2866329 w 4003589"/>
                <a:gd name="connsiteY215" fmla="*/ 46722 h 3670407"/>
                <a:gd name="connsiteX216" fmla="*/ 2869640 w 4003589"/>
                <a:gd name="connsiteY216" fmla="*/ 42798 h 3670407"/>
                <a:gd name="connsiteX217" fmla="*/ 2871480 w 4003589"/>
                <a:gd name="connsiteY217" fmla="*/ 38874 h 3670407"/>
                <a:gd name="connsiteX218" fmla="*/ 2871234 w 4003589"/>
                <a:gd name="connsiteY218" fmla="*/ 35930 h 3670407"/>
                <a:gd name="connsiteX219" fmla="*/ 2869027 w 4003589"/>
                <a:gd name="connsiteY219" fmla="*/ 34336 h 3670407"/>
                <a:gd name="connsiteX220" fmla="*/ 2864980 w 4003589"/>
                <a:gd name="connsiteY220" fmla="*/ 34336 h 3670407"/>
                <a:gd name="connsiteX221" fmla="*/ 2864490 w 4003589"/>
                <a:gd name="connsiteY221" fmla="*/ 34336 h 3670407"/>
                <a:gd name="connsiteX222" fmla="*/ 2863999 w 4003589"/>
                <a:gd name="connsiteY222" fmla="*/ 34336 h 3670407"/>
                <a:gd name="connsiteX223" fmla="*/ 2863509 w 4003589"/>
                <a:gd name="connsiteY223" fmla="*/ 34459 h 3670407"/>
                <a:gd name="connsiteX224" fmla="*/ 2863018 w 4003589"/>
                <a:gd name="connsiteY224" fmla="*/ 34581 h 3670407"/>
                <a:gd name="connsiteX225" fmla="*/ 2378021 w 4003589"/>
                <a:gd name="connsiteY225" fmla="*/ 182349 h 3670407"/>
                <a:gd name="connsiteX226" fmla="*/ 2377530 w 4003589"/>
                <a:gd name="connsiteY226" fmla="*/ 182472 h 3670407"/>
                <a:gd name="connsiteX227" fmla="*/ 2377040 w 4003589"/>
                <a:gd name="connsiteY227" fmla="*/ 182595 h 3670407"/>
                <a:gd name="connsiteX228" fmla="*/ 2376549 w 4003589"/>
                <a:gd name="connsiteY228" fmla="*/ 182840 h 3670407"/>
                <a:gd name="connsiteX229" fmla="*/ 2376059 w 4003589"/>
                <a:gd name="connsiteY229" fmla="*/ 183085 h 3670407"/>
                <a:gd name="connsiteX230" fmla="*/ 2371031 w 4003589"/>
                <a:gd name="connsiteY230" fmla="*/ 185660 h 3670407"/>
                <a:gd name="connsiteX231" fmla="*/ 2366371 w 4003589"/>
                <a:gd name="connsiteY231" fmla="*/ 189217 h 3670407"/>
                <a:gd name="connsiteX232" fmla="*/ 2362570 w 4003589"/>
                <a:gd name="connsiteY232" fmla="*/ 193141 h 3670407"/>
                <a:gd name="connsiteX233" fmla="*/ 2360240 w 4003589"/>
                <a:gd name="connsiteY233" fmla="*/ 197065 h 3670407"/>
                <a:gd name="connsiteX234" fmla="*/ 2359626 w 4003589"/>
                <a:gd name="connsiteY234" fmla="*/ 200008 h 3670407"/>
                <a:gd name="connsiteX235" fmla="*/ 2360730 w 4003589"/>
                <a:gd name="connsiteY235" fmla="*/ 201847 h 3670407"/>
                <a:gd name="connsiteX236" fmla="*/ 2363183 w 4003589"/>
                <a:gd name="connsiteY236" fmla="*/ 202583 h 3670407"/>
                <a:gd name="connsiteX237" fmla="*/ 2366861 w 4003589"/>
                <a:gd name="connsiteY237" fmla="*/ 201970 h 3670407"/>
                <a:gd name="connsiteX238" fmla="*/ 2367352 w 4003589"/>
                <a:gd name="connsiteY238" fmla="*/ 201847 h 3670407"/>
                <a:gd name="connsiteX239" fmla="*/ 2367843 w 4003589"/>
                <a:gd name="connsiteY239" fmla="*/ 201725 h 3670407"/>
                <a:gd name="connsiteX240" fmla="*/ 2368333 w 4003589"/>
                <a:gd name="connsiteY240" fmla="*/ 201602 h 3670407"/>
                <a:gd name="connsiteX241" fmla="*/ 2368823 w 4003589"/>
                <a:gd name="connsiteY241" fmla="*/ 201479 h 3670407"/>
                <a:gd name="connsiteX242" fmla="*/ 2373851 w 4003589"/>
                <a:gd name="connsiteY242" fmla="*/ 198782 h 3670407"/>
                <a:gd name="connsiteX243" fmla="*/ 2378511 w 4003589"/>
                <a:gd name="connsiteY243" fmla="*/ 195225 h 3670407"/>
                <a:gd name="connsiteX244" fmla="*/ 2382313 w 4003589"/>
                <a:gd name="connsiteY244" fmla="*/ 191301 h 3670407"/>
                <a:gd name="connsiteX245" fmla="*/ 2384643 w 4003589"/>
                <a:gd name="connsiteY245" fmla="*/ 187377 h 3670407"/>
                <a:gd name="connsiteX246" fmla="*/ 2385256 w 4003589"/>
                <a:gd name="connsiteY246" fmla="*/ 184434 h 3670407"/>
                <a:gd name="connsiteX247" fmla="*/ 2384152 w 4003589"/>
                <a:gd name="connsiteY247" fmla="*/ 182595 h 3670407"/>
                <a:gd name="connsiteX248" fmla="*/ 2381700 w 4003589"/>
                <a:gd name="connsiteY248" fmla="*/ 181982 h 3670407"/>
                <a:gd name="connsiteX249" fmla="*/ 2378021 w 4003589"/>
                <a:gd name="connsiteY249" fmla="*/ 182595 h 3670407"/>
                <a:gd name="connsiteX250" fmla="*/ 2910353 w 4003589"/>
                <a:gd name="connsiteY250" fmla="*/ 25875 h 3670407"/>
                <a:gd name="connsiteX251" fmla="*/ 2905571 w 4003589"/>
                <a:gd name="connsiteY251" fmla="*/ 27837 h 3670407"/>
                <a:gd name="connsiteX252" fmla="*/ 2900788 w 4003589"/>
                <a:gd name="connsiteY252" fmla="*/ 30657 h 3670407"/>
                <a:gd name="connsiteX253" fmla="*/ 2896496 w 4003589"/>
                <a:gd name="connsiteY253" fmla="*/ 34214 h 3670407"/>
                <a:gd name="connsiteX254" fmla="*/ 2893062 w 4003589"/>
                <a:gd name="connsiteY254" fmla="*/ 38138 h 3670407"/>
                <a:gd name="connsiteX255" fmla="*/ 2890978 w 4003589"/>
                <a:gd name="connsiteY255" fmla="*/ 42184 h 3670407"/>
                <a:gd name="connsiteX256" fmla="*/ 2890978 w 4003589"/>
                <a:gd name="connsiteY256" fmla="*/ 45250 h 3670407"/>
                <a:gd name="connsiteX257" fmla="*/ 2893062 w 4003589"/>
                <a:gd name="connsiteY257" fmla="*/ 46967 h 3670407"/>
                <a:gd name="connsiteX258" fmla="*/ 2897109 w 4003589"/>
                <a:gd name="connsiteY258" fmla="*/ 46967 h 3670407"/>
                <a:gd name="connsiteX259" fmla="*/ 2897722 w 4003589"/>
                <a:gd name="connsiteY259" fmla="*/ 46967 h 3670407"/>
                <a:gd name="connsiteX260" fmla="*/ 2898335 w 4003589"/>
                <a:gd name="connsiteY260" fmla="*/ 46844 h 3670407"/>
                <a:gd name="connsiteX261" fmla="*/ 2898949 w 4003589"/>
                <a:gd name="connsiteY261" fmla="*/ 46722 h 3670407"/>
                <a:gd name="connsiteX262" fmla="*/ 2899562 w 4003589"/>
                <a:gd name="connsiteY262" fmla="*/ 46599 h 3670407"/>
                <a:gd name="connsiteX263" fmla="*/ 2904344 w 4003589"/>
                <a:gd name="connsiteY263" fmla="*/ 44637 h 3670407"/>
                <a:gd name="connsiteX264" fmla="*/ 2909004 w 4003589"/>
                <a:gd name="connsiteY264" fmla="*/ 41694 h 3670407"/>
                <a:gd name="connsiteX265" fmla="*/ 2913296 w 4003589"/>
                <a:gd name="connsiteY265" fmla="*/ 38138 h 3670407"/>
                <a:gd name="connsiteX266" fmla="*/ 2916607 w 4003589"/>
                <a:gd name="connsiteY266" fmla="*/ 34214 h 3670407"/>
                <a:gd name="connsiteX267" fmla="*/ 2918692 w 4003589"/>
                <a:gd name="connsiteY267" fmla="*/ 30167 h 3670407"/>
                <a:gd name="connsiteX268" fmla="*/ 2918692 w 4003589"/>
                <a:gd name="connsiteY268" fmla="*/ 27224 h 3670407"/>
                <a:gd name="connsiteX269" fmla="*/ 2916607 w 4003589"/>
                <a:gd name="connsiteY269" fmla="*/ 25507 h 3670407"/>
                <a:gd name="connsiteX270" fmla="*/ 2912560 w 4003589"/>
                <a:gd name="connsiteY270" fmla="*/ 25507 h 3670407"/>
                <a:gd name="connsiteX271" fmla="*/ 2912070 w 4003589"/>
                <a:gd name="connsiteY271" fmla="*/ 25507 h 3670407"/>
                <a:gd name="connsiteX272" fmla="*/ 2911457 w 4003589"/>
                <a:gd name="connsiteY272" fmla="*/ 25630 h 3670407"/>
                <a:gd name="connsiteX273" fmla="*/ 2910844 w 4003589"/>
                <a:gd name="connsiteY273" fmla="*/ 25752 h 3670407"/>
                <a:gd name="connsiteX274" fmla="*/ 2910230 w 4003589"/>
                <a:gd name="connsiteY274" fmla="*/ 25875 h 3670407"/>
                <a:gd name="connsiteX275" fmla="*/ 2328847 w 4003589"/>
                <a:gd name="connsiteY275" fmla="*/ 202583 h 3670407"/>
                <a:gd name="connsiteX276" fmla="*/ 2328356 w 4003589"/>
                <a:gd name="connsiteY276" fmla="*/ 202706 h 3670407"/>
                <a:gd name="connsiteX277" fmla="*/ 2327865 w 4003589"/>
                <a:gd name="connsiteY277" fmla="*/ 202828 h 3670407"/>
                <a:gd name="connsiteX278" fmla="*/ 2327375 w 4003589"/>
                <a:gd name="connsiteY278" fmla="*/ 203074 h 3670407"/>
                <a:gd name="connsiteX279" fmla="*/ 2326885 w 4003589"/>
                <a:gd name="connsiteY279" fmla="*/ 203319 h 3670407"/>
                <a:gd name="connsiteX280" fmla="*/ 2321857 w 4003589"/>
                <a:gd name="connsiteY280" fmla="*/ 206017 h 3670407"/>
                <a:gd name="connsiteX281" fmla="*/ 2317197 w 4003589"/>
                <a:gd name="connsiteY281" fmla="*/ 209573 h 3670407"/>
                <a:gd name="connsiteX282" fmla="*/ 2313518 w 4003589"/>
                <a:gd name="connsiteY282" fmla="*/ 213497 h 3670407"/>
                <a:gd name="connsiteX283" fmla="*/ 2311188 w 4003589"/>
                <a:gd name="connsiteY283" fmla="*/ 217421 h 3670407"/>
                <a:gd name="connsiteX284" fmla="*/ 2310697 w 4003589"/>
                <a:gd name="connsiteY284" fmla="*/ 220242 h 3670407"/>
                <a:gd name="connsiteX285" fmla="*/ 2311801 w 4003589"/>
                <a:gd name="connsiteY285" fmla="*/ 221958 h 3670407"/>
                <a:gd name="connsiteX286" fmla="*/ 2314254 w 4003589"/>
                <a:gd name="connsiteY286" fmla="*/ 222572 h 3670407"/>
                <a:gd name="connsiteX287" fmla="*/ 2317810 w 4003589"/>
                <a:gd name="connsiteY287" fmla="*/ 221958 h 3670407"/>
                <a:gd name="connsiteX288" fmla="*/ 2318300 w 4003589"/>
                <a:gd name="connsiteY288" fmla="*/ 221836 h 3670407"/>
                <a:gd name="connsiteX289" fmla="*/ 2318913 w 4003589"/>
                <a:gd name="connsiteY289" fmla="*/ 221591 h 3670407"/>
                <a:gd name="connsiteX290" fmla="*/ 2319527 w 4003589"/>
                <a:gd name="connsiteY290" fmla="*/ 221345 h 3670407"/>
                <a:gd name="connsiteX291" fmla="*/ 2320140 w 4003589"/>
                <a:gd name="connsiteY291" fmla="*/ 221100 h 3670407"/>
                <a:gd name="connsiteX292" fmla="*/ 2325168 w 4003589"/>
                <a:gd name="connsiteY292" fmla="*/ 218402 h 3670407"/>
                <a:gd name="connsiteX293" fmla="*/ 2329828 w 4003589"/>
                <a:gd name="connsiteY293" fmla="*/ 214846 h 3670407"/>
                <a:gd name="connsiteX294" fmla="*/ 2333506 w 4003589"/>
                <a:gd name="connsiteY294" fmla="*/ 210922 h 3670407"/>
                <a:gd name="connsiteX295" fmla="*/ 2335836 w 4003589"/>
                <a:gd name="connsiteY295" fmla="*/ 206998 h 3670407"/>
                <a:gd name="connsiteX296" fmla="*/ 2336327 w 4003589"/>
                <a:gd name="connsiteY296" fmla="*/ 204177 h 3670407"/>
                <a:gd name="connsiteX297" fmla="*/ 2335223 w 4003589"/>
                <a:gd name="connsiteY297" fmla="*/ 202461 h 3670407"/>
                <a:gd name="connsiteX298" fmla="*/ 2332771 w 4003589"/>
                <a:gd name="connsiteY298" fmla="*/ 201847 h 3670407"/>
                <a:gd name="connsiteX299" fmla="*/ 2329215 w 4003589"/>
                <a:gd name="connsiteY299" fmla="*/ 202461 h 3670407"/>
                <a:gd name="connsiteX300" fmla="*/ 2957197 w 4003589"/>
                <a:gd name="connsiteY300" fmla="*/ 18517 h 3670407"/>
                <a:gd name="connsiteX301" fmla="*/ 2952537 w 4003589"/>
                <a:gd name="connsiteY301" fmla="*/ 20479 h 3670407"/>
                <a:gd name="connsiteX302" fmla="*/ 2947877 w 4003589"/>
                <a:gd name="connsiteY302" fmla="*/ 23300 h 3670407"/>
                <a:gd name="connsiteX303" fmla="*/ 2943708 w 4003589"/>
                <a:gd name="connsiteY303" fmla="*/ 26733 h 3670407"/>
                <a:gd name="connsiteX304" fmla="*/ 2940274 w 4003589"/>
                <a:gd name="connsiteY304" fmla="*/ 30535 h 3670407"/>
                <a:gd name="connsiteX305" fmla="*/ 2938067 w 4003589"/>
                <a:gd name="connsiteY305" fmla="*/ 34704 h 3670407"/>
                <a:gd name="connsiteX306" fmla="*/ 2938067 w 4003589"/>
                <a:gd name="connsiteY306" fmla="*/ 37770 h 3670407"/>
                <a:gd name="connsiteX307" fmla="*/ 2940029 w 4003589"/>
                <a:gd name="connsiteY307" fmla="*/ 39609 h 3670407"/>
                <a:gd name="connsiteX308" fmla="*/ 2943953 w 4003589"/>
                <a:gd name="connsiteY308" fmla="*/ 39854 h 3670407"/>
                <a:gd name="connsiteX309" fmla="*/ 2944567 w 4003589"/>
                <a:gd name="connsiteY309" fmla="*/ 39854 h 3670407"/>
                <a:gd name="connsiteX310" fmla="*/ 2945180 w 4003589"/>
                <a:gd name="connsiteY310" fmla="*/ 39732 h 3670407"/>
                <a:gd name="connsiteX311" fmla="*/ 2945915 w 4003589"/>
                <a:gd name="connsiteY311" fmla="*/ 39609 h 3670407"/>
                <a:gd name="connsiteX312" fmla="*/ 2946651 w 4003589"/>
                <a:gd name="connsiteY312" fmla="*/ 39364 h 3670407"/>
                <a:gd name="connsiteX313" fmla="*/ 2951311 w 4003589"/>
                <a:gd name="connsiteY313" fmla="*/ 37525 h 3670407"/>
                <a:gd name="connsiteX314" fmla="*/ 2955971 w 4003589"/>
                <a:gd name="connsiteY314" fmla="*/ 34704 h 3670407"/>
                <a:gd name="connsiteX315" fmla="*/ 2960263 w 4003589"/>
                <a:gd name="connsiteY315" fmla="*/ 31270 h 3670407"/>
                <a:gd name="connsiteX316" fmla="*/ 2963697 w 4003589"/>
                <a:gd name="connsiteY316" fmla="*/ 27469 h 3670407"/>
                <a:gd name="connsiteX317" fmla="*/ 2965904 w 4003589"/>
                <a:gd name="connsiteY317" fmla="*/ 23300 h 3670407"/>
                <a:gd name="connsiteX318" fmla="*/ 2965904 w 4003589"/>
                <a:gd name="connsiteY318" fmla="*/ 20234 h 3670407"/>
                <a:gd name="connsiteX319" fmla="*/ 2963942 w 4003589"/>
                <a:gd name="connsiteY319" fmla="*/ 18394 h 3670407"/>
                <a:gd name="connsiteX320" fmla="*/ 2960018 w 4003589"/>
                <a:gd name="connsiteY320" fmla="*/ 18272 h 3670407"/>
                <a:gd name="connsiteX321" fmla="*/ 2959405 w 4003589"/>
                <a:gd name="connsiteY321" fmla="*/ 18272 h 3670407"/>
                <a:gd name="connsiteX322" fmla="*/ 2958669 w 4003589"/>
                <a:gd name="connsiteY322" fmla="*/ 18394 h 3670407"/>
                <a:gd name="connsiteX323" fmla="*/ 2957933 w 4003589"/>
                <a:gd name="connsiteY323" fmla="*/ 18517 h 3670407"/>
                <a:gd name="connsiteX324" fmla="*/ 2957197 w 4003589"/>
                <a:gd name="connsiteY324" fmla="*/ 18762 h 3670407"/>
                <a:gd name="connsiteX325" fmla="*/ 2279917 w 4003589"/>
                <a:gd name="connsiteY325" fmla="*/ 223921 h 3670407"/>
                <a:gd name="connsiteX326" fmla="*/ 2279304 w 4003589"/>
                <a:gd name="connsiteY326" fmla="*/ 224166 h 3670407"/>
                <a:gd name="connsiteX327" fmla="*/ 2278691 w 4003589"/>
                <a:gd name="connsiteY327" fmla="*/ 224411 h 3670407"/>
                <a:gd name="connsiteX328" fmla="*/ 2278078 w 4003589"/>
                <a:gd name="connsiteY328" fmla="*/ 224656 h 3670407"/>
                <a:gd name="connsiteX329" fmla="*/ 2277342 w 4003589"/>
                <a:gd name="connsiteY329" fmla="*/ 224902 h 3670407"/>
                <a:gd name="connsiteX330" fmla="*/ 2272315 w 4003589"/>
                <a:gd name="connsiteY330" fmla="*/ 227722 h 3670407"/>
                <a:gd name="connsiteX331" fmla="*/ 2267777 w 4003589"/>
                <a:gd name="connsiteY331" fmla="*/ 231278 h 3670407"/>
                <a:gd name="connsiteX332" fmla="*/ 2264221 w 4003589"/>
                <a:gd name="connsiteY332" fmla="*/ 235202 h 3670407"/>
                <a:gd name="connsiteX333" fmla="*/ 2262014 w 4003589"/>
                <a:gd name="connsiteY333" fmla="*/ 239004 h 3670407"/>
                <a:gd name="connsiteX334" fmla="*/ 2261646 w 4003589"/>
                <a:gd name="connsiteY334" fmla="*/ 241702 h 3670407"/>
                <a:gd name="connsiteX335" fmla="*/ 2262750 w 4003589"/>
                <a:gd name="connsiteY335" fmla="*/ 243419 h 3670407"/>
                <a:gd name="connsiteX336" fmla="*/ 2265079 w 4003589"/>
                <a:gd name="connsiteY336" fmla="*/ 244032 h 3670407"/>
                <a:gd name="connsiteX337" fmla="*/ 2268513 w 4003589"/>
                <a:gd name="connsiteY337" fmla="*/ 243419 h 3670407"/>
                <a:gd name="connsiteX338" fmla="*/ 2269126 w 4003589"/>
                <a:gd name="connsiteY338" fmla="*/ 243173 h 3670407"/>
                <a:gd name="connsiteX339" fmla="*/ 2269739 w 4003589"/>
                <a:gd name="connsiteY339" fmla="*/ 242928 h 3670407"/>
                <a:gd name="connsiteX340" fmla="*/ 2270352 w 4003589"/>
                <a:gd name="connsiteY340" fmla="*/ 242683 h 3670407"/>
                <a:gd name="connsiteX341" fmla="*/ 2270966 w 4003589"/>
                <a:gd name="connsiteY341" fmla="*/ 242438 h 3670407"/>
                <a:gd name="connsiteX342" fmla="*/ 2275993 w 4003589"/>
                <a:gd name="connsiteY342" fmla="*/ 239617 h 3670407"/>
                <a:gd name="connsiteX343" fmla="*/ 2280531 w 4003589"/>
                <a:gd name="connsiteY343" fmla="*/ 235938 h 3670407"/>
                <a:gd name="connsiteX344" fmla="*/ 2284210 w 4003589"/>
                <a:gd name="connsiteY344" fmla="*/ 232014 h 3670407"/>
                <a:gd name="connsiteX345" fmla="*/ 2286417 w 4003589"/>
                <a:gd name="connsiteY345" fmla="*/ 228090 h 3670407"/>
                <a:gd name="connsiteX346" fmla="*/ 2286662 w 4003589"/>
                <a:gd name="connsiteY346" fmla="*/ 225392 h 3670407"/>
                <a:gd name="connsiteX347" fmla="*/ 2285558 w 4003589"/>
                <a:gd name="connsiteY347" fmla="*/ 223798 h 3670407"/>
                <a:gd name="connsiteX348" fmla="*/ 2283229 w 4003589"/>
                <a:gd name="connsiteY348" fmla="*/ 223185 h 3670407"/>
                <a:gd name="connsiteX349" fmla="*/ 2279795 w 4003589"/>
                <a:gd name="connsiteY349" fmla="*/ 223798 h 3670407"/>
                <a:gd name="connsiteX350" fmla="*/ 3003919 w 4003589"/>
                <a:gd name="connsiteY350" fmla="*/ 12386 h 3670407"/>
                <a:gd name="connsiteX351" fmla="*/ 2999259 w 4003589"/>
                <a:gd name="connsiteY351" fmla="*/ 14225 h 3670407"/>
                <a:gd name="connsiteX352" fmla="*/ 2994599 w 4003589"/>
                <a:gd name="connsiteY352" fmla="*/ 16923 h 3670407"/>
                <a:gd name="connsiteX353" fmla="*/ 2990307 w 4003589"/>
                <a:gd name="connsiteY353" fmla="*/ 20234 h 3670407"/>
                <a:gd name="connsiteX354" fmla="*/ 2986873 w 4003589"/>
                <a:gd name="connsiteY354" fmla="*/ 24035 h 3670407"/>
                <a:gd name="connsiteX355" fmla="*/ 2984543 w 4003589"/>
                <a:gd name="connsiteY355" fmla="*/ 28205 h 3670407"/>
                <a:gd name="connsiteX356" fmla="*/ 2984421 w 4003589"/>
                <a:gd name="connsiteY356" fmla="*/ 31393 h 3670407"/>
                <a:gd name="connsiteX357" fmla="*/ 2986383 w 4003589"/>
                <a:gd name="connsiteY357" fmla="*/ 33355 h 3670407"/>
                <a:gd name="connsiteX358" fmla="*/ 2990307 w 4003589"/>
                <a:gd name="connsiteY358" fmla="*/ 33723 h 3670407"/>
                <a:gd name="connsiteX359" fmla="*/ 2991043 w 4003589"/>
                <a:gd name="connsiteY359" fmla="*/ 33723 h 3670407"/>
                <a:gd name="connsiteX360" fmla="*/ 2991779 w 4003589"/>
                <a:gd name="connsiteY360" fmla="*/ 33600 h 3670407"/>
                <a:gd name="connsiteX361" fmla="*/ 2992515 w 4003589"/>
                <a:gd name="connsiteY361" fmla="*/ 33478 h 3670407"/>
                <a:gd name="connsiteX362" fmla="*/ 2993250 w 4003589"/>
                <a:gd name="connsiteY362" fmla="*/ 33233 h 3670407"/>
                <a:gd name="connsiteX363" fmla="*/ 2997910 w 4003589"/>
                <a:gd name="connsiteY363" fmla="*/ 31393 h 3670407"/>
                <a:gd name="connsiteX364" fmla="*/ 3002570 w 4003589"/>
                <a:gd name="connsiteY364" fmla="*/ 28695 h 3670407"/>
                <a:gd name="connsiteX365" fmla="*/ 3006862 w 4003589"/>
                <a:gd name="connsiteY365" fmla="*/ 25262 h 3670407"/>
                <a:gd name="connsiteX366" fmla="*/ 3010296 w 4003589"/>
                <a:gd name="connsiteY366" fmla="*/ 21460 h 3670407"/>
                <a:gd name="connsiteX367" fmla="*/ 3012625 w 4003589"/>
                <a:gd name="connsiteY367" fmla="*/ 17291 h 3670407"/>
                <a:gd name="connsiteX368" fmla="*/ 3012748 w 4003589"/>
                <a:gd name="connsiteY368" fmla="*/ 14102 h 3670407"/>
                <a:gd name="connsiteX369" fmla="*/ 3010909 w 4003589"/>
                <a:gd name="connsiteY369" fmla="*/ 12140 h 3670407"/>
                <a:gd name="connsiteX370" fmla="*/ 3007107 w 4003589"/>
                <a:gd name="connsiteY370" fmla="*/ 11772 h 3670407"/>
                <a:gd name="connsiteX371" fmla="*/ 3006372 w 4003589"/>
                <a:gd name="connsiteY371" fmla="*/ 11772 h 3670407"/>
                <a:gd name="connsiteX372" fmla="*/ 3005636 w 4003589"/>
                <a:gd name="connsiteY372" fmla="*/ 11895 h 3670407"/>
                <a:gd name="connsiteX373" fmla="*/ 3004900 w 4003589"/>
                <a:gd name="connsiteY373" fmla="*/ 12140 h 3670407"/>
                <a:gd name="connsiteX374" fmla="*/ 3004164 w 4003589"/>
                <a:gd name="connsiteY374" fmla="*/ 12386 h 3670407"/>
                <a:gd name="connsiteX375" fmla="*/ 2230989 w 4003589"/>
                <a:gd name="connsiteY375" fmla="*/ 245994 h 3670407"/>
                <a:gd name="connsiteX376" fmla="*/ 2230253 w 4003589"/>
                <a:gd name="connsiteY376" fmla="*/ 246239 h 3670407"/>
                <a:gd name="connsiteX377" fmla="*/ 2229517 w 4003589"/>
                <a:gd name="connsiteY377" fmla="*/ 246484 h 3670407"/>
                <a:gd name="connsiteX378" fmla="*/ 2228781 w 4003589"/>
                <a:gd name="connsiteY378" fmla="*/ 246730 h 3670407"/>
                <a:gd name="connsiteX379" fmla="*/ 2228046 w 4003589"/>
                <a:gd name="connsiteY379" fmla="*/ 247097 h 3670407"/>
                <a:gd name="connsiteX380" fmla="*/ 2223018 w 4003589"/>
                <a:gd name="connsiteY380" fmla="*/ 250041 h 3670407"/>
                <a:gd name="connsiteX381" fmla="*/ 2218481 w 4003589"/>
                <a:gd name="connsiteY381" fmla="*/ 253719 h 3670407"/>
                <a:gd name="connsiteX382" fmla="*/ 2215047 w 4003589"/>
                <a:gd name="connsiteY382" fmla="*/ 257644 h 3670407"/>
                <a:gd name="connsiteX383" fmla="*/ 2212962 w 4003589"/>
                <a:gd name="connsiteY383" fmla="*/ 261445 h 3670407"/>
                <a:gd name="connsiteX384" fmla="*/ 2212717 w 4003589"/>
                <a:gd name="connsiteY384" fmla="*/ 264020 h 3670407"/>
                <a:gd name="connsiteX385" fmla="*/ 2213821 w 4003589"/>
                <a:gd name="connsiteY385" fmla="*/ 265614 h 3670407"/>
                <a:gd name="connsiteX386" fmla="*/ 2216151 w 4003589"/>
                <a:gd name="connsiteY386" fmla="*/ 266105 h 3670407"/>
                <a:gd name="connsiteX387" fmla="*/ 2219462 w 4003589"/>
                <a:gd name="connsiteY387" fmla="*/ 265492 h 3670407"/>
                <a:gd name="connsiteX388" fmla="*/ 2220197 w 4003589"/>
                <a:gd name="connsiteY388" fmla="*/ 265247 h 3670407"/>
                <a:gd name="connsiteX389" fmla="*/ 2220933 w 4003589"/>
                <a:gd name="connsiteY389" fmla="*/ 265001 h 3670407"/>
                <a:gd name="connsiteX390" fmla="*/ 2221669 w 4003589"/>
                <a:gd name="connsiteY390" fmla="*/ 264756 h 3670407"/>
                <a:gd name="connsiteX391" fmla="*/ 2222404 w 4003589"/>
                <a:gd name="connsiteY391" fmla="*/ 264388 h 3670407"/>
                <a:gd name="connsiteX392" fmla="*/ 2227432 w 4003589"/>
                <a:gd name="connsiteY392" fmla="*/ 261445 h 3670407"/>
                <a:gd name="connsiteX393" fmla="*/ 2231847 w 4003589"/>
                <a:gd name="connsiteY393" fmla="*/ 257766 h 3670407"/>
                <a:gd name="connsiteX394" fmla="*/ 2235281 w 4003589"/>
                <a:gd name="connsiteY394" fmla="*/ 253842 h 3670407"/>
                <a:gd name="connsiteX395" fmla="*/ 2237365 w 4003589"/>
                <a:gd name="connsiteY395" fmla="*/ 250041 h 3670407"/>
                <a:gd name="connsiteX396" fmla="*/ 2237611 w 4003589"/>
                <a:gd name="connsiteY396" fmla="*/ 247465 h 3670407"/>
                <a:gd name="connsiteX397" fmla="*/ 2236507 w 4003589"/>
                <a:gd name="connsiteY397" fmla="*/ 245871 h 3670407"/>
                <a:gd name="connsiteX398" fmla="*/ 2234177 w 4003589"/>
                <a:gd name="connsiteY398" fmla="*/ 245381 h 3670407"/>
                <a:gd name="connsiteX399" fmla="*/ 2230866 w 4003589"/>
                <a:gd name="connsiteY399" fmla="*/ 245994 h 3670407"/>
                <a:gd name="connsiteX400" fmla="*/ 3050028 w 4003589"/>
                <a:gd name="connsiteY400" fmla="*/ 7480 h 3670407"/>
                <a:gd name="connsiteX401" fmla="*/ 3045490 w 4003589"/>
                <a:gd name="connsiteY401" fmla="*/ 9320 h 3670407"/>
                <a:gd name="connsiteX402" fmla="*/ 3040953 w 4003589"/>
                <a:gd name="connsiteY402" fmla="*/ 12018 h 3670407"/>
                <a:gd name="connsiteX403" fmla="*/ 3036783 w 4003589"/>
                <a:gd name="connsiteY403" fmla="*/ 15329 h 3670407"/>
                <a:gd name="connsiteX404" fmla="*/ 3033227 w 4003589"/>
                <a:gd name="connsiteY404" fmla="*/ 19008 h 3670407"/>
                <a:gd name="connsiteX405" fmla="*/ 3030775 w 4003589"/>
                <a:gd name="connsiteY405" fmla="*/ 23300 h 3670407"/>
                <a:gd name="connsiteX406" fmla="*/ 3030407 w 4003589"/>
                <a:gd name="connsiteY406" fmla="*/ 26611 h 3670407"/>
                <a:gd name="connsiteX407" fmla="*/ 3032123 w 4003589"/>
                <a:gd name="connsiteY407" fmla="*/ 28695 h 3670407"/>
                <a:gd name="connsiteX408" fmla="*/ 3035925 w 4003589"/>
                <a:gd name="connsiteY408" fmla="*/ 29186 h 3670407"/>
                <a:gd name="connsiteX409" fmla="*/ 3036783 w 4003589"/>
                <a:gd name="connsiteY409" fmla="*/ 29186 h 3670407"/>
                <a:gd name="connsiteX410" fmla="*/ 3037642 w 4003589"/>
                <a:gd name="connsiteY410" fmla="*/ 29063 h 3670407"/>
                <a:gd name="connsiteX411" fmla="*/ 3038500 w 4003589"/>
                <a:gd name="connsiteY411" fmla="*/ 28818 h 3670407"/>
                <a:gd name="connsiteX412" fmla="*/ 3039481 w 4003589"/>
                <a:gd name="connsiteY412" fmla="*/ 28573 h 3670407"/>
                <a:gd name="connsiteX413" fmla="*/ 3044018 w 4003589"/>
                <a:gd name="connsiteY413" fmla="*/ 26733 h 3670407"/>
                <a:gd name="connsiteX414" fmla="*/ 3048556 w 4003589"/>
                <a:gd name="connsiteY414" fmla="*/ 24035 h 3670407"/>
                <a:gd name="connsiteX415" fmla="*/ 3052725 w 4003589"/>
                <a:gd name="connsiteY415" fmla="*/ 20724 h 3670407"/>
                <a:gd name="connsiteX416" fmla="*/ 3056159 w 4003589"/>
                <a:gd name="connsiteY416" fmla="*/ 17046 h 3670407"/>
                <a:gd name="connsiteX417" fmla="*/ 3058611 w 4003589"/>
                <a:gd name="connsiteY417" fmla="*/ 12754 h 3670407"/>
                <a:gd name="connsiteX418" fmla="*/ 3058857 w 4003589"/>
                <a:gd name="connsiteY418" fmla="*/ 9442 h 3670407"/>
                <a:gd name="connsiteX419" fmla="*/ 3057140 w 4003589"/>
                <a:gd name="connsiteY419" fmla="*/ 7358 h 3670407"/>
                <a:gd name="connsiteX420" fmla="*/ 3053338 w 4003589"/>
                <a:gd name="connsiteY420" fmla="*/ 6867 h 3670407"/>
                <a:gd name="connsiteX421" fmla="*/ 3052480 w 4003589"/>
                <a:gd name="connsiteY421" fmla="*/ 6867 h 3670407"/>
                <a:gd name="connsiteX422" fmla="*/ 3051621 w 4003589"/>
                <a:gd name="connsiteY422" fmla="*/ 6990 h 3670407"/>
                <a:gd name="connsiteX423" fmla="*/ 3050763 w 4003589"/>
                <a:gd name="connsiteY423" fmla="*/ 7235 h 3670407"/>
                <a:gd name="connsiteX424" fmla="*/ 3049905 w 4003589"/>
                <a:gd name="connsiteY424" fmla="*/ 7480 h 3670407"/>
                <a:gd name="connsiteX425" fmla="*/ 2182060 w 4003589"/>
                <a:gd name="connsiteY425" fmla="*/ 269048 h 3670407"/>
                <a:gd name="connsiteX426" fmla="*/ 2181324 w 4003589"/>
                <a:gd name="connsiteY426" fmla="*/ 269293 h 3670407"/>
                <a:gd name="connsiteX427" fmla="*/ 2180588 w 4003589"/>
                <a:gd name="connsiteY427" fmla="*/ 269539 h 3670407"/>
                <a:gd name="connsiteX428" fmla="*/ 2179730 w 4003589"/>
                <a:gd name="connsiteY428" fmla="*/ 269906 h 3670407"/>
                <a:gd name="connsiteX429" fmla="*/ 2178871 w 4003589"/>
                <a:gd name="connsiteY429" fmla="*/ 270274 h 3670407"/>
                <a:gd name="connsiteX430" fmla="*/ 2173966 w 4003589"/>
                <a:gd name="connsiteY430" fmla="*/ 273218 h 3670407"/>
                <a:gd name="connsiteX431" fmla="*/ 2169551 w 4003589"/>
                <a:gd name="connsiteY431" fmla="*/ 276896 h 3670407"/>
                <a:gd name="connsiteX432" fmla="*/ 2166118 w 4003589"/>
                <a:gd name="connsiteY432" fmla="*/ 280820 h 3670407"/>
                <a:gd name="connsiteX433" fmla="*/ 2164278 w 4003589"/>
                <a:gd name="connsiteY433" fmla="*/ 284622 h 3670407"/>
                <a:gd name="connsiteX434" fmla="*/ 2164156 w 4003589"/>
                <a:gd name="connsiteY434" fmla="*/ 287074 h 3670407"/>
                <a:gd name="connsiteX435" fmla="*/ 2165259 w 4003589"/>
                <a:gd name="connsiteY435" fmla="*/ 288546 h 3670407"/>
                <a:gd name="connsiteX436" fmla="*/ 2167589 w 4003589"/>
                <a:gd name="connsiteY436" fmla="*/ 289037 h 3670407"/>
                <a:gd name="connsiteX437" fmla="*/ 2170778 w 4003589"/>
                <a:gd name="connsiteY437" fmla="*/ 288546 h 3670407"/>
                <a:gd name="connsiteX438" fmla="*/ 2171514 w 4003589"/>
                <a:gd name="connsiteY438" fmla="*/ 288301 h 3670407"/>
                <a:gd name="connsiteX439" fmla="*/ 2172249 w 4003589"/>
                <a:gd name="connsiteY439" fmla="*/ 288056 h 3670407"/>
                <a:gd name="connsiteX440" fmla="*/ 2173108 w 4003589"/>
                <a:gd name="connsiteY440" fmla="*/ 287688 h 3670407"/>
                <a:gd name="connsiteX441" fmla="*/ 2173966 w 4003589"/>
                <a:gd name="connsiteY441" fmla="*/ 287320 h 3670407"/>
                <a:gd name="connsiteX442" fmla="*/ 2178994 w 4003589"/>
                <a:gd name="connsiteY442" fmla="*/ 284377 h 3670407"/>
                <a:gd name="connsiteX443" fmla="*/ 2183409 w 4003589"/>
                <a:gd name="connsiteY443" fmla="*/ 280698 h 3670407"/>
                <a:gd name="connsiteX444" fmla="*/ 2186842 w 4003589"/>
                <a:gd name="connsiteY444" fmla="*/ 276774 h 3670407"/>
                <a:gd name="connsiteX445" fmla="*/ 2188804 w 4003589"/>
                <a:gd name="connsiteY445" fmla="*/ 272972 h 3670407"/>
                <a:gd name="connsiteX446" fmla="*/ 2188804 w 4003589"/>
                <a:gd name="connsiteY446" fmla="*/ 270520 h 3670407"/>
                <a:gd name="connsiteX447" fmla="*/ 2187578 w 4003589"/>
                <a:gd name="connsiteY447" fmla="*/ 269048 h 3670407"/>
                <a:gd name="connsiteX448" fmla="*/ 2185248 w 4003589"/>
                <a:gd name="connsiteY448" fmla="*/ 268558 h 3670407"/>
                <a:gd name="connsiteX449" fmla="*/ 2182060 w 4003589"/>
                <a:gd name="connsiteY449" fmla="*/ 269171 h 3670407"/>
                <a:gd name="connsiteX450" fmla="*/ 3095768 w 4003589"/>
                <a:gd name="connsiteY450" fmla="*/ 3924 h 3670407"/>
                <a:gd name="connsiteX451" fmla="*/ 3091353 w 4003589"/>
                <a:gd name="connsiteY451" fmla="*/ 5641 h 3670407"/>
                <a:gd name="connsiteX452" fmla="*/ 3086816 w 4003589"/>
                <a:gd name="connsiteY452" fmla="*/ 8216 h 3670407"/>
                <a:gd name="connsiteX453" fmla="*/ 3082647 w 4003589"/>
                <a:gd name="connsiteY453" fmla="*/ 11405 h 3670407"/>
                <a:gd name="connsiteX454" fmla="*/ 3079091 w 4003589"/>
                <a:gd name="connsiteY454" fmla="*/ 15083 h 3670407"/>
                <a:gd name="connsiteX455" fmla="*/ 3076393 w 4003589"/>
                <a:gd name="connsiteY455" fmla="*/ 19375 h 3670407"/>
                <a:gd name="connsiteX456" fmla="*/ 3075902 w 4003589"/>
                <a:gd name="connsiteY456" fmla="*/ 22809 h 3670407"/>
                <a:gd name="connsiteX457" fmla="*/ 3077619 w 4003589"/>
                <a:gd name="connsiteY457" fmla="*/ 25016 h 3670407"/>
                <a:gd name="connsiteX458" fmla="*/ 3081298 w 4003589"/>
                <a:gd name="connsiteY458" fmla="*/ 25630 h 3670407"/>
                <a:gd name="connsiteX459" fmla="*/ 3082156 w 4003589"/>
                <a:gd name="connsiteY459" fmla="*/ 25630 h 3670407"/>
                <a:gd name="connsiteX460" fmla="*/ 3083137 w 4003589"/>
                <a:gd name="connsiteY460" fmla="*/ 25507 h 3670407"/>
                <a:gd name="connsiteX461" fmla="*/ 3084118 w 4003589"/>
                <a:gd name="connsiteY461" fmla="*/ 25262 h 3670407"/>
                <a:gd name="connsiteX462" fmla="*/ 3085099 w 4003589"/>
                <a:gd name="connsiteY462" fmla="*/ 25016 h 3670407"/>
                <a:gd name="connsiteX463" fmla="*/ 3089514 w 4003589"/>
                <a:gd name="connsiteY463" fmla="*/ 23300 h 3670407"/>
                <a:gd name="connsiteX464" fmla="*/ 3094051 w 4003589"/>
                <a:gd name="connsiteY464" fmla="*/ 20724 h 3670407"/>
                <a:gd name="connsiteX465" fmla="*/ 3098221 w 4003589"/>
                <a:gd name="connsiteY465" fmla="*/ 17536 h 3670407"/>
                <a:gd name="connsiteX466" fmla="*/ 3101777 w 4003589"/>
                <a:gd name="connsiteY466" fmla="*/ 13857 h 3670407"/>
                <a:gd name="connsiteX467" fmla="*/ 3104475 w 4003589"/>
                <a:gd name="connsiteY467" fmla="*/ 9565 h 3670407"/>
                <a:gd name="connsiteX468" fmla="*/ 3104965 w 4003589"/>
                <a:gd name="connsiteY468" fmla="*/ 6131 h 3670407"/>
                <a:gd name="connsiteX469" fmla="*/ 3103248 w 4003589"/>
                <a:gd name="connsiteY469" fmla="*/ 3924 h 3670407"/>
                <a:gd name="connsiteX470" fmla="*/ 3099569 w 4003589"/>
                <a:gd name="connsiteY470" fmla="*/ 3311 h 3670407"/>
                <a:gd name="connsiteX471" fmla="*/ 3098711 w 4003589"/>
                <a:gd name="connsiteY471" fmla="*/ 3311 h 3670407"/>
                <a:gd name="connsiteX472" fmla="*/ 3097730 w 4003589"/>
                <a:gd name="connsiteY472" fmla="*/ 3434 h 3670407"/>
                <a:gd name="connsiteX473" fmla="*/ 3096749 w 4003589"/>
                <a:gd name="connsiteY473" fmla="*/ 3679 h 3670407"/>
                <a:gd name="connsiteX474" fmla="*/ 3095768 w 4003589"/>
                <a:gd name="connsiteY474" fmla="*/ 3924 h 3670407"/>
                <a:gd name="connsiteX475" fmla="*/ 2133253 w 4003589"/>
                <a:gd name="connsiteY475" fmla="*/ 292961 h 3670407"/>
                <a:gd name="connsiteX476" fmla="*/ 2132395 w 4003589"/>
                <a:gd name="connsiteY476" fmla="*/ 293206 h 3670407"/>
                <a:gd name="connsiteX477" fmla="*/ 2131536 w 4003589"/>
                <a:gd name="connsiteY477" fmla="*/ 293574 h 3670407"/>
                <a:gd name="connsiteX478" fmla="*/ 2130556 w 4003589"/>
                <a:gd name="connsiteY478" fmla="*/ 293942 h 3670407"/>
                <a:gd name="connsiteX479" fmla="*/ 2129575 w 4003589"/>
                <a:gd name="connsiteY479" fmla="*/ 294432 h 3670407"/>
                <a:gd name="connsiteX480" fmla="*/ 2129575 w 4003589"/>
                <a:gd name="connsiteY480" fmla="*/ 294432 h 3670407"/>
                <a:gd name="connsiteX481" fmla="*/ 2124669 w 4003589"/>
                <a:gd name="connsiteY481" fmla="*/ 297375 h 3670407"/>
                <a:gd name="connsiteX482" fmla="*/ 2120377 w 4003589"/>
                <a:gd name="connsiteY482" fmla="*/ 301054 h 3670407"/>
                <a:gd name="connsiteX483" fmla="*/ 2117066 w 4003589"/>
                <a:gd name="connsiteY483" fmla="*/ 304978 h 3670407"/>
                <a:gd name="connsiteX484" fmla="*/ 2115227 w 4003589"/>
                <a:gd name="connsiteY484" fmla="*/ 308657 h 3670407"/>
                <a:gd name="connsiteX485" fmla="*/ 2115227 w 4003589"/>
                <a:gd name="connsiteY485" fmla="*/ 310987 h 3670407"/>
                <a:gd name="connsiteX486" fmla="*/ 2116453 w 4003589"/>
                <a:gd name="connsiteY486" fmla="*/ 312336 h 3670407"/>
                <a:gd name="connsiteX487" fmla="*/ 2118660 w 4003589"/>
                <a:gd name="connsiteY487" fmla="*/ 312827 h 3670407"/>
                <a:gd name="connsiteX488" fmla="*/ 2121726 w 4003589"/>
                <a:gd name="connsiteY488" fmla="*/ 312336 h 3670407"/>
                <a:gd name="connsiteX489" fmla="*/ 2122585 w 4003589"/>
                <a:gd name="connsiteY489" fmla="*/ 312091 h 3670407"/>
                <a:gd name="connsiteX490" fmla="*/ 2123443 w 4003589"/>
                <a:gd name="connsiteY490" fmla="*/ 311723 h 3670407"/>
                <a:gd name="connsiteX491" fmla="*/ 2124424 w 4003589"/>
                <a:gd name="connsiteY491" fmla="*/ 311355 h 3670407"/>
                <a:gd name="connsiteX492" fmla="*/ 2125405 w 4003589"/>
                <a:gd name="connsiteY492" fmla="*/ 310864 h 3670407"/>
                <a:gd name="connsiteX493" fmla="*/ 2130310 w 4003589"/>
                <a:gd name="connsiteY493" fmla="*/ 307921 h 3670407"/>
                <a:gd name="connsiteX494" fmla="*/ 2134602 w 4003589"/>
                <a:gd name="connsiteY494" fmla="*/ 304243 h 3670407"/>
                <a:gd name="connsiteX495" fmla="*/ 2137913 w 4003589"/>
                <a:gd name="connsiteY495" fmla="*/ 300318 h 3670407"/>
                <a:gd name="connsiteX496" fmla="*/ 2139630 w 4003589"/>
                <a:gd name="connsiteY496" fmla="*/ 296639 h 3670407"/>
                <a:gd name="connsiteX497" fmla="*/ 2139630 w 4003589"/>
                <a:gd name="connsiteY497" fmla="*/ 294310 h 3670407"/>
                <a:gd name="connsiteX498" fmla="*/ 2138404 w 4003589"/>
                <a:gd name="connsiteY498" fmla="*/ 292961 h 3670407"/>
                <a:gd name="connsiteX499" fmla="*/ 2136196 w 4003589"/>
                <a:gd name="connsiteY499" fmla="*/ 292470 h 3670407"/>
                <a:gd name="connsiteX500" fmla="*/ 2133131 w 4003589"/>
                <a:gd name="connsiteY500" fmla="*/ 292961 h 3670407"/>
                <a:gd name="connsiteX501" fmla="*/ 3141018 w 4003589"/>
                <a:gd name="connsiteY501" fmla="*/ 1717 h 3670407"/>
                <a:gd name="connsiteX502" fmla="*/ 3136604 w 4003589"/>
                <a:gd name="connsiteY502" fmla="*/ 3434 h 3670407"/>
                <a:gd name="connsiteX503" fmla="*/ 3132189 w 4003589"/>
                <a:gd name="connsiteY503" fmla="*/ 5886 h 3670407"/>
                <a:gd name="connsiteX504" fmla="*/ 3128019 w 4003589"/>
                <a:gd name="connsiteY504" fmla="*/ 8952 h 3670407"/>
                <a:gd name="connsiteX505" fmla="*/ 3124463 w 4003589"/>
                <a:gd name="connsiteY505" fmla="*/ 12508 h 3670407"/>
                <a:gd name="connsiteX506" fmla="*/ 3121643 w 4003589"/>
                <a:gd name="connsiteY506" fmla="*/ 16923 h 3670407"/>
                <a:gd name="connsiteX507" fmla="*/ 3121029 w 4003589"/>
                <a:gd name="connsiteY507" fmla="*/ 20479 h 3670407"/>
                <a:gd name="connsiteX508" fmla="*/ 3122501 w 4003589"/>
                <a:gd name="connsiteY508" fmla="*/ 22809 h 3670407"/>
                <a:gd name="connsiteX509" fmla="*/ 3126180 w 4003589"/>
                <a:gd name="connsiteY509" fmla="*/ 23545 h 3670407"/>
                <a:gd name="connsiteX510" fmla="*/ 3127161 w 4003589"/>
                <a:gd name="connsiteY510" fmla="*/ 23545 h 3670407"/>
                <a:gd name="connsiteX511" fmla="*/ 3128142 w 4003589"/>
                <a:gd name="connsiteY511" fmla="*/ 23422 h 3670407"/>
                <a:gd name="connsiteX512" fmla="*/ 3129246 w 4003589"/>
                <a:gd name="connsiteY512" fmla="*/ 23177 h 3670407"/>
                <a:gd name="connsiteX513" fmla="*/ 3130349 w 4003589"/>
                <a:gd name="connsiteY513" fmla="*/ 22932 h 3670407"/>
                <a:gd name="connsiteX514" fmla="*/ 3134764 w 4003589"/>
                <a:gd name="connsiteY514" fmla="*/ 21215 h 3670407"/>
                <a:gd name="connsiteX515" fmla="*/ 3139179 w 4003589"/>
                <a:gd name="connsiteY515" fmla="*/ 18640 h 3670407"/>
                <a:gd name="connsiteX516" fmla="*/ 3143348 w 4003589"/>
                <a:gd name="connsiteY516" fmla="*/ 15451 h 3670407"/>
                <a:gd name="connsiteX517" fmla="*/ 3146904 w 4003589"/>
                <a:gd name="connsiteY517" fmla="*/ 11895 h 3670407"/>
                <a:gd name="connsiteX518" fmla="*/ 3149725 w 4003589"/>
                <a:gd name="connsiteY518" fmla="*/ 7480 h 3670407"/>
                <a:gd name="connsiteX519" fmla="*/ 3150338 w 4003589"/>
                <a:gd name="connsiteY519" fmla="*/ 3924 h 3670407"/>
                <a:gd name="connsiteX520" fmla="*/ 3148866 w 4003589"/>
                <a:gd name="connsiteY520" fmla="*/ 1594 h 3670407"/>
                <a:gd name="connsiteX521" fmla="*/ 3145187 w 4003589"/>
                <a:gd name="connsiteY521" fmla="*/ 858 h 3670407"/>
                <a:gd name="connsiteX522" fmla="*/ 3144206 w 4003589"/>
                <a:gd name="connsiteY522" fmla="*/ 858 h 3670407"/>
                <a:gd name="connsiteX523" fmla="*/ 3143103 w 4003589"/>
                <a:gd name="connsiteY523" fmla="*/ 981 h 3670407"/>
                <a:gd name="connsiteX524" fmla="*/ 3141999 w 4003589"/>
                <a:gd name="connsiteY524" fmla="*/ 1226 h 3670407"/>
                <a:gd name="connsiteX525" fmla="*/ 3140895 w 4003589"/>
                <a:gd name="connsiteY525" fmla="*/ 1472 h 3670407"/>
                <a:gd name="connsiteX526" fmla="*/ 2084570 w 4003589"/>
                <a:gd name="connsiteY526" fmla="*/ 317732 h 3670407"/>
                <a:gd name="connsiteX527" fmla="*/ 2083589 w 4003589"/>
                <a:gd name="connsiteY527" fmla="*/ 317977 h 3670407"/>
                <a:gd name="connsiteX528" fmla="*/ 2082607 w 4003589"/>
                <a:gd name="connsiteY528" fmla="*/ 318345 h 3670407"/>
                <a:gd name="connsiteX529" fmla="*/ 2081627 w 4003589"/>
                <a:gd name="connsiteY529" fmla="*/ 318835 h 3670407"/>
                <a:gd name="connsiteX530" fmla="*/ 2080523 w 4003589"/>
                <a:gd name="connsiteY530" fmla="*/ 319326 h 3670407"/>
                <a:gd name="connsiteX531" fmla="*/ 2075618 w 4003589"/>
                <a:gd name="connsiteY531" fmla="*/ 322392 h 3670407"/>
                <a:gd name="connsiteX532" fmla="*/ 2071326 w 4003589"/>
                <a:gd name="connsiteY532" fmla="*/ 326071 h 3670407"/>
                <a:gd name="connsiteX533" fmla="*/ 2068137 w 4003589"/>
                <a:gd name="connsiteY533" fmla="*/ 329995 h 3670407"/>
                <a:gd name="connsiteX534" fmla="*/ 2066543 w 4003589"/>
                <a:gd name="connsiteY534" fmla="*/ 333673 h 3670407"/>
                <a:gd name="connsiteX535" fmla="*/ 2066543 w 4003589"/>
                <a:gd name="connsiteY535" fmla="*/ 335881 h 3670407"/>
                <a:gd name="connsiteX536" fmla="*/ 2067769 w 4003589"/>
                <a:gd name="connsiteY536" fmla="*/ 337230 h 3670407"/>
                <a:gd name="connsiteX537" fmla="*/ 2069977 w 4003589"/>
                <a:gd name="connsiteY537" fmla="*/ 337598 h 3670407"/>
                <a:gd name="connsiteX538" fmla="*/ 2072920 w 4003589"/>
                <a:gd name="connsiteY538" fmla="*/ 337107 h 3670407"/>
                <a:gd name="connsiteX539" fmla="*/ 2073901 w 4003589"/>
                <a:gd name="connsiteY539" fmla="*/ 336862 h 3670407"/>
                <a:gd name="connsiteX540" fmla="*/ 2074882 w 4003589"/>
                <a:gd name="connsiteY540" fmla="*/ 336494 h 3670407"/>
                <a:gd name="connsiteX541" fmla="*/ 2075863 w 4003589"/>
                <a:gd name="connsiteY541" fmla="*/ 336003 h 3670407"/>
                <a:gd name="connsiteX542" fmla="*/ 2076967 w 4003589"/>
                <a:gd name="connsiteY542" fmla="*/ 335513 h 3670407"/>
                <a:gd name="connsiteX543" fmla="*/ 2081872 w 4003589"/>
                <a:gd name="connsiteY543" fmla="*/ 332447 h 3670407"/>
                <a:gd name="connsiteX544" fmla="*/ 2086164 w 4003589"/>
                <a:gd name="connsiteY544" fmla="*/ 328646 h 3670407"/>
                <a:gd name="connsiteX545" fmla="*/ 2089352 w 4003589"/>
                <a:gd name="connsiteY545" fmla="*/ 324722 h 3670407"/>
                <a:gd name="connsiteX546" fmla="*/ 2090946 w 4003589"/>
                <a:gd name="connsiteY546" fmla="*/ 321043 h 3670407"/>
                <a:gd name="connsiteX547" fmla="*/ 2090946 w 4003589"/>
                <a:gd name="connsiteY547" fmla="*/ 318835 h 3670407"/>
                <a:gd name="connsiteX548" fmla="*/ 2089720 w 4003589"/>
                <a:gd name="connsiteY548" fmla="*/ 317487 h 3670407"/>
                <a:gd name="connsiteX549" fmla="*/ 2087513 w 4003589"/>
                <a:gd name="connsiteY549" fmla="*/ 317119 h 3670407"/>
                <a:gd name="connsiteX550" fmla="*/ 2084570 w 4003589"/>
                <a:gd name="connsiteY550" fmla="*/ 317609 h 3670407"/>
                <a:gd name="connsiteX551" fmla="*/ 3185778 w 4003589"/>
                <a:gd name="connsiteY551" fmla="*/ 981 h 3670407"/>
                <a:gd name="connsiteX552" fmla="*/ 3181486 w 4003589"/>
                <a:gd name="connsiteY552" fmla="*/ 2698 h 3670407"/>
                <a:gd name="connsiteX553" fmla="*/ 3177194 w 4003589"/>
                <a:gd name="connsiteY553" fmla="*/ 5151 h 3670407"/>
                <a:gd name="connsiteX554" fmla="*/ 3173147 w 4003589"/>
                <a:gd name="connsiteY554" fmla="*/ 8216 h 3670407"/>
                <a:gd name="connsiteX555" fmla="*/ 3169591 w 4003589"/>
                <a:gd name="connsiteY555" fmla="*/ 11650 h 3670407"/>
                <a:gd name="connsiteX556" fmla="*/ 3166647 w 4003589"/>
                <a:gd name="connsiteY556" fmla="*/ 16065 h 3670407"/>
                <a:gd name="connsiteX557" fmla="*/ 3165912 w 4003589"/>
                <a:gd name="connsiteY557" fmla="*/ 19621 h 3670407"/>
                <a:gd name="connsiteX558" fmla="*/ 3167261 w 4003589"/>
                <a:gd name="connsiteY558" fmla="*/ 22073 h 3670407"/>
                <a:gd name="connsiteX559" fmla="*/ 3170817 w 4003589"/>
                <a:gd name="connsiteY559" fmla="*/ 22932 h 3670407"/>
                <a:gd name="connsiteX560" fmla="*/ 3171921 w 4003589"/>
                <a:gd name="connsiteY560" fmla="*/ 22932 h 3670407"/>
                <a:gd name="connsiteX561" fmla="*/ 3173024 w 4003589"/>
                <a:gd name="connsiteY561" fmla="*/ 22809 h 3670407"/>
                <a:gd name="connsiteX562" fmla="*/ 3174250 w 4003589"/>
                <a:gd name="connsiteY562" fmla="*/ 22564 h 3670407"/>
                <a:gd name="connsiteX563" fmla="*/ 3175477 w 4003589"/>
                <a:gd name="connsiteY563" fmla="*/ 22196 h 3670407"/>
                <a:gd name="connsiteX564" fmla="*/ 3179769 w 4003589"/>
                <a:gd name="connsiteY564" fmla="*/ 20479 h 3670407"/>
                <a:gd name="connsiteX565" fmla="*/ 3184184 w 4003589"/>
                <a:gd name="connsiteY565" fmla="*/ 18026 h 3670407"/>
                <a:gd name="connsiteX566" fmla="*/ 3188353 w 4003589"/>
                <a:gd name="connsiteY566" fmla="*/ 14961 h 3670407"/>
                <a:gd name="connsiteX567" fmla="*/ 3191909 w 4003589"/>
                <a:gd name="connsiteY567" fmla="*/ 11527 h 3670407"/>
                <a:gd name="connsiteX568" fmla="*/ 3194975 w 4003589"/>
                <a:gd name="connsiteY568" fmla="*/ 6990 h 3670407"/>
                <a:gd name="connsiteX569" fmla="*/ 3195710 w 4003589"/>
                <a:gd name="connsiteY569" fmla="*/ 3311 h 3670407"/>
                <a:gd name="connsiteX570" fmla="*/ 3194362 w 4003589"/>
                <a:gd name="connsiteY570" fmla="*/ 858 h 3670407"/>
                <a:gd name="connsiteX571" fmla="*/ 3190805 w 4003589"/>
                <a:gd name="connsiteY571" fmla="*/ 0 h 3670407"/>
                <a:gd name="connsiteX572" fmla="*/ 3189702 w 4003589"/>
                <a:gd name="connsiteY572" fmla="*/ 0 h 3670407"/>
                <a:gd name="connsiteX573" fmla="*/ 3188598 w 4003589"/>
                <a:gd name="connsiteY573" fmla="*/ 123 h 3670407"/>
                <a:gd name="connsiteX574" fmla="*/ 3187372 w 4003589"/>
                <a:gd name="connsiteY574" fmla="*/ 368 h 3670407"/>
                <a:gd name="connsiteX575" fmla="*/ 3186145 w 4003589"/>
                <a:gd name="connsiteY575" fmla="*/ 736 h 3670407"/>
                <a:gd name="connsiteX576" fmla="*/ 2035886 w 4003589"/>
                <a:gd name="connsiteY576" fmla="*/ 343361 h 3670407"/>
                <a:gd name="connsiteX577" fmla="*/ 2034905 w 4003589"/>
                <a:gd name="connsiteY577" fmla="*/ 343729 h 3670407"/>
                <a:gd name="connsiteX578" fmla="*/ 2033924 w 4003589"/>
                <a:gd name="connsiteY578" fmla="*/ 344097 h 3670407"/>
                <a:gd name="connsiteX579" fmla="*/ 2032820 w 4003589"/>
                <a:gd name="connsiteY579" fmla="*/ 344587 h 3670407"/>
                <a:gd name="connsiteX580" fmla="*/ 2031717 w 4003589"/>
                <a:gd name="connsiteY580" fmla="*/ 345201 h 3670407"/>
                <a:gd name="connsiteX581" fmla="*/ 2026934 w 4003589"/>
                <a:gd name="connsiteY581" fmla="*/ 348389 h 3670407"/>
                <a:gd name="connsiteX582" fmla="*/ 2022765 w 4003589"/>
                <a:gd name="connsiteY582" fmla="*/ 352190 h 3670407"/>
                <a:gd name="connsiteX583" fmla="*/ 2019699 w 4003589"/>
                <a:gd name="connsiteY583" fmla="*/ 356115 h 3670407"/>
                <a:gd name="connsiteX584" fmla="*/ 2018105 w 4003589"/>
                <a:gd name="connsiteY584" fmla="*/ 359671 h 3670407"/>
                <a:gd name="connsiteX585" fmla="*/ 2018227 w 4003589"/>
                <a:gd name="connsiteY585" fmla="*/ 361755 h 3670407"/>
                <a:gd name="connsiteX586" fmla="*/ 2019454 w 4003589"/>
                <a:gd name="connsiteY586" fmla="*/ 362982 h 3670407"/>
                <a:gd name="connsiteX587" fmla="*/ 2021538 w 4003589"/>
                <a:gd name="connsiteY587" fmla="*/ 363350 h 3670407"/>
                <a:gd name="connsiteX588" fmla="*/ 2024481 w 4003589"/>
                <a:gd name="connsiteY588" fmla="*/ 362859 h 3670407"/>
                <a:gd name="connsiteX589" fmla="*/ 2025462 w 4003589"/>
                <a:gd name="connsiteY589" fmla="*/ 362491 h 3670407"/>
                <a:gd name="connsiteX590" fmla="*/ 2026566 w 4003589"/>
                <a:gd name="connsiteY590" fmla="*/ 362123 h 3670407"/>
                <a:gd name="connsiteX591" fmla="*/ 2027670 w 4003589"/>
                <a:gd name="connsiteY591" fmla="*/ 361633 h 3670407"/>
                <a:gd name="connsiteX592" fmla="*/ 2028774 w 4003589"/>
                <a:gd name="connsiteY592" fmla="*/ 361020 h 3670407"/>
                <a:gd name="connsiteX593" fmla="*/ 2033556 w 4003589"/>
                <a:gd name="connsiteY593" fmla="*/ 357831 h 3670407"/>
                <a:gd name="connsiteX594" fmla="*/ 2037725 w 4003589"/>
                <a:gd name="connsiteY594" fmla="*/ 354030 h 3670407"/>
                <a:gd name="connsiteX595" fmla="*/ 2040791 w 4003589"/>
                <a:gd name="connsiteY595" fmla="*/ 350106 h 3670407"/>
                <a:gd name="connsiteX596" fmla="*/ 2042262 w 4003589"/>
                <a:gd name="connsiteY596" fmla="*/ 346550 h 3670407"/>
                <a:gd name="connsiteX597" fmla="*/ 2042140 w 4003589"/>
                <a:gd name="connsiteY597" fmla="*/ 344465 h 3670407"/>
                <a:gd name="connsiteX598" fmla="*/ 2040914 w 4003589"/>
                <a:gd name="connsiteY598" fmla="*/ 343239 h 3670407"/>
                <a:gd name="connsiteX599" fmla="*/ 2038829 w 4003589"/>
                <a:gd name="connsiteY599" fmla="*/ 342871 h 3670407"/>
                <a:gd name="connsiteX600" fmla="*/ 2035886 w 4003589"/>
                <a:gd name="connsiteY600" fmla="*/ 343361 h 3670407"/>
                <a:gd name="connsiteX601" fmla="*/ 3229924 w 4003589"/>
                <a:gd name="connsiteY601" fmla="*/ 1472 h 3670407"/>
                <a:gd name="connsiteX602" fmla="*/ 3225632 w 4003589"/>
                <a:gd name="connsiteY602" fmla="*/ 3066 h 3670407"/>
                <a:gd name="connsiteX603" fmla="*/ 3221340 w 4003589"/>
                <a:gd name="connsiteY603" fmla="*/ 5396 h 3670407"/>
                <a:gd name="connsiteX604" fmla="*/ 3217293 w 4003589"/>
                <a:gd name="connsiteY604" fmla="*/ 8339 h 3670407"/>
                <a:gd name="connsiteX605" fmla="*/ 3213737 w 4003589"/>
                <a:gd name="connsiteY605" fmla="*/ 11772 h 3670407"/>
                <a:gd name="connsiteX606" fmla="*/ 3210549 w 4003589"/>
                <a:gd name="connsiteY606" fmla="*/ 16310 h 3670407"/>
                <a:gd name="connsiteX607" fmla="*/ 3209568 w 4003589"/>
                <a:gd name="connsiteY607" fmla="*/ 19989 h 3670407"/>
                <a:gd name="connsiteX608" fmla="*/ 3210794 w 4003589"/>
                <a:gd name="connsiteY608" fmla="*/ 22564 h 3670407"/>
                <a:gd name="connsiteX609" fmla="*/ 3214228 w 4003589"/>
                <a:gd name="connsiteY609" fmla="*/ 23667 h 3670407"/>
                <a:gd name="connsiteX610" fmla="*/ 3215454 w 4003589"/>
                <a:gd name="connsiteY610" fmla="*/ 23667 h 3670407"/>
                <a:gd name="connsiteX611" fmla="*/ 3216680 w 4003589"/>
                <a:gd name="connsiteY611" fmla="*/ 23545 h 3670407"/>
                <a:gd name="connsiteX612" fmla="*/ 3218029 w 4003589"/>
                <a:gd name="connsiteY612" fmla="*/ 23300 h 3670407"/>
                <a:gd name="connsiteX613" fmla="*/ 3219378 w 4003589"/>
                <a:gd name="connsiteY613" fmla="*/ 22932 h 3670407"/>
                <a:gd name="connsiteX614" fmla="*/ 3223670 w 4003589"/>
                <a:gd name="connsiteY614" fmla="*/ 21338 h 3670407"/>
                <a:gd name="connsiteX615" fmla="*/ 3227962 w 4003589"/>
                <a:gd name="connsiteY615" fmla="*/ 19008 h 3670407"/>
                <a:gd name="connsiteX616" fmla="*/ 3232009 w 4003589"/>
                <a:gd name="connsiteY616" fmla="*/ 16065 h 3670407"/>
                <a:gd name="connsiteX617" fmla="*/ 3235565 w 4003589"/>
                <a:gd name="connsiteY617" fmla="*/ 12631 h 3670407"/>
                <a:gd name="connsiteX618" fmla="*/ 3238753 w 4003589"/>
                <a:gd name="connsiteY618" fmla="*/ 8094 h 3670407"/>
                <a:gd name="connsiteX619" fmla="*/ 3239612 w 4003589"/>
                <a:gd name="connsiteY619" fmla="*/ 4415 h 3670407"/>
                <a:gd name="connsiteX620" fmla="*/ 3238385 w 4003589"/>
                <a:gd name="connsiteY620" fmla="*/ 1840 h 3670407"/>
                <a:gd name="connsiteX621" fmla="*/ 3234952 w 4003589"/>
                <a:gd name="connsiteY621" fmla="*/ 858 h 3670407"/>
                <a:gd name="connsiteX622" fmla="*/ 3233848 w 4003589"/>
                <a:gd name="connsiteY622" fmla="*/ 858 h 3670407"/>
                <a:gd name="connsiteX623" fmla="*/ 3232622 w 4003589"/>
                <a:gd name="connsiteY623" fmla="*/ 981 h 3670407"/>
                <a:gd name="connsiteX624" fmla="*/ 3231395 w 4003589"/>
                <a:gd name="connsiteY624" fmla="*/ 1226 h 3670407"/>
                <a:gd name="connsiteX625" fmla="*/ 3230047 w 4003589"/>
                <a:gd name="connsiteY625" fmla="*/ 1594 h 3670407"/>
                <a:gd name="connsiteX626" fmla="*/ 1987570 w 4003589"/>
                <a:gd name="connsiteY626" fmla="*/ 369604 h 3670407"/>
                <a:gd name="connsiteX627" fmla="*/ 1986466 w 4003589"/>
                <a:gd name="connsiteY627" fmla="*/ 369972 h 3670407"/>
                <a:gd name="connsiteX628" fmla="*/ 1985363 w 4003589"/>
                <a:gd name="connsiteY628" fmla="*/ 370462 h 3670407"/>
                <a:gd name="connsiteX629" fmla="*/ 1984136 w 4003589"/>
                <a:gd name="connsiteY629" fmla="*/ 370953 h 3670407"/>
                <a:gd name="connsiteX630" fmla="*/ 1982910 w 4003589"/>
                <a:gd name="connsiteY630" fmla="*/ 371566 h 3670407"/>
                <a:gd name="connsiteX631" fmla="*/ 1978128 w 4003589"/>
                <a:gd name="connsiteY631" fmla="*/ 374754 h 3670407"/>
                <a:gd name="connsiteX632" fmla="*/ 1973958 w 4003589"/>
                <a:gd name="connsiteY632" fmla="*/ 378556 h 3670407"/>
                <a:gd name="connsiteX633" fmla="*/ 1971015 w 4003589"/>
                <a:gd name="connsiteY633" fmla="*/ 382480 h 3670407"/>
                <a:gd name="connsiteX634" fmla="*/ 1969666 w 4003589"/>
                <a:gd name="connsiteY634" fmla="*/ 386036 h 3670407"/>
                <a:gd name="connsiteX635" fmla="*/ 1969911 w 4003589"/>
                <a:gd name="connsiteY635" fmla="*/ 387998 h 3670407"/>
                <a:gd name="connsiteX636" fmla="*/ 1971138 w 4003589"/>
                <a:gd name="connsiteY636" fmla="*/ 389224 h 3670407"/>
                <a:gd name="connsiteX637" fmla="*/ 1973223 w 4003589"/>
                <a:gd name="connsiteY637" fmla="*/ 389592 h 3670407"/>
                <a:gd name="connsiteX638" fmla="*/ 1976043 w 4003589"/>
                <a:gd name="connsiteY638" fmla="*/ 389102 h 3670407"/>
                <a:gd name="connsiteX639" fmla="*/ 1977147 w 4003589"/>
                <a:gd name="connsiteY639" fmla="*/ 388734 h 3670407"/>
                <a:gd name="connsiteX640" fmla="*/ 1978250 w 4003589"/>
                <a:gd name="connsiteY640" fmla="*/ 388243 h 3670407"/>
                <a:gd name="connsiteX641" fmla="*/ 1979476 w 4003589"/>
                <a:gd name="connsiteY641" fmla="*/ 387630 h 3670407"/>
                <a:gd name="connsiteX642" fmla="*/ 1980703 w 4003589"/>
                <a:gd name="connsiteY642" fmla="*/ 387017 h 3670407"/>
                <a:gd name="connsiteX643" fmla="*/ 1985486 w 4003589"/>
                <a:gd name="connsiteY643" fmla="*/ 383829 h 3670407"/>
                <a:gd name="connsiteX644" fmla="*/ 1989532 w 4003589"/>
                <a:gd name="connsiteY644" fmla="*/ 380027 h 3670407"/>
                <a:gd name="connsiteX645" fmla="*/ 1992475 w 4003589"/>
                <a:gd name="connsiteY645" fmla="*/ 376103 h 3670407"/>
                <a:gd name="connsiteX646" fmla="*/ 1993824 w 4003589"/>
                <a:gd name="connsiteY646" fmla="*/ 372670 h 3670407"/>
                <a:gd name="connsiteX647" fmla="*/ 1993579 w 4003589"/>
                <a:gd name="connsiteY647" fmla="*/ 370707 h 3670407"/>
                <a:gd name="connsiteX648" fmla="*/ 1992353 w 4003589"/>
                <a:gd name="connsiteY648" fmla="*/ 369481 h 3670407"/>
                <a:gd name="connsiteX649" fmla="*/ 1990268 w 4003589"/>
                <a:gd name="connsiteY649" fmla="*/ 369113 h 3670407"/>
                <a:gd name="connsiteX650" fmla="*/ 1987447 w 4003589"/>
                <a:gd name="connsiteY650" fmla="*/ 369604 h 3670407"/>
                <a:gd name="connsiteX651" fmla="*/ 3273212 w 4003589"/>
                <a:gd name="connsiteY651" fmla="*/ 3556 h 3670407"/>
                <a:gd name="connsiteX652" fmla="*/ 3269043 w 4003589"/>
                <a:gd name="connsiteY652" fmla="*/ 5151 h 3670407"/>
                <a:gd name="connsiteX653" fmla="*/ 3264873 w 4003589"/>
                <a:gd name="connsiteY653" fmla="*/ 7480 h 3670407"/>
                <a:gd name="connsiteX654" fmla="*/ 3260827 w 4003589"/>
                <a:gd name="connsiteY654" fmla="*/ 10301 h 3670407"/>
                <a:gd name="connsiteX655" fmla="*/ 3257270 w 4003589"/>
                <a:gd name="connsiteY655" fmla="*/ 13612 h 3670407"/>
                <a:gd name="connsiteX656" fmla="*/ 3253959 w 4003589"/>
                <a:gd name="connsiteY656" fmla="*/ 18149 h 3670407"/>
                <a:gd name="connsiteX657" fmla="*/ 3252856 w 4003589"/>
                <a:gd name="connsiteY657" fmla="*/ 21951 h 3670407"/>
                <a:gd name="connsiteX658" fmla="*/ 3253959 w 4003589"/>
                <a:gd name="connsiteY658" fmla="*/ 24649 h 3670407"/>
                <a:gd name="connsiteX659" fmla="*/ 3257270 w 4003589"/>
                <a:gd name="connsiteY659" fmla="*/ 25875 h 3670407"/>
                <a:gd name="connsiteX660" fmla="*/ 3258497 w 4003589"/>
                <a:gd name="connsiteY660" fmla="*/ 25875 h 3670407"/>
                <a:gd name="connsiteX661" fmla="*/ 3259845 w 4003589"/>
                <a:gd name="connsiteY661" fmla="*/ 25875 h 3670407"/>
                <a:gd name="connsiteX662" fmla="*/ 3261195 w 4003589"/>
                <a:gd name="connsiteY662" fmla="*/ 25630 h 3670407"/>
                <a:gd name="connsiteX663" fmla="*/ 3262666 w 4003589"/>
                <a:gd name="connsiteY663" fmla="*/ 25262 h 3670407"/>
                <a:gd name="connsiteX664" fmla="*/ 3266835 w 4003589"/>
                <a:gd name="connsiteY664" fmla="*/ 23667 h 3670407"/>
                <a:gd name="connsiteX665" fmla="*/ 3271128 w 4003589"/>
                <a:gd name="connsiteY665" fmla="*/ 21338 h 3670407"/>
                <a:gd name="connsiteX666" fmla="*/ 3275174 w 4003589"/>
                <a:gd name="connsiteY666" fmla="*/ 18394 h 3670407"/>
                <a:gd name="connsiteX667" fmla="*/ 3278730 w 4003589"/>
                <a:gd name="connsiteY667" fmla="*/ 15083 h 3670407"/>
                <a:gd name="connsiteX668" fmla="*/ 3282041 w 4003589"/>
                <a:gd name="connsiteY668" fmla="*/ 10546 h 3670407"/>
                <a:gd name="connsiteX669" fmla="*/ 3283145 w 4003589"/>
                <a:gd name="connsiteY669" fmla="*/ 6745 h 3670407"/>
                <a:gd name="connsiteX670" fmla="*/ 3282041 w 4003589"/>
                <a:gd name="connsiteY670" fmla="*/ 4047 h 3670407"/>
                <a:gd name="connsiteX671" fmla="*/ 3278730 w 4003589"/>
                <a:gd name="connsiteY671" fmla="*/ 2821 h 3670407"/>
                <a:gd name="connsiteX672" fmla="*/ 3277504 w 4003589"/>
                <a:gd name="connsiteY672" fmla="*/ 2821 h 3670407"/>
                <a:gd name="connsiteX673" fmla="*/ 3276155 w 4003589"/>
                <a:gd name="connsiteY673" fmla="*/ 2943 h 3670407"/>
                <a:gd name="connsiteX674" fmla="*/ 3274683 w 4003589"/>
                <a:gd name="connsiteY674" fmla="*/ 3188 h 3670407"/>
                <a:gd name="connsiteX675" fmla="*/ 3273212 w 4003589"/>
                <a:gd name="connsiteY675" fmla="*/ 3556 h 3670407"/>
                <a:gd name="connsiteX676" fmla="*/ 1939377 w 4003589"/>
                <a:gd name="connsiteY676" fmla="*/ 396705 h 3670407"/>
                <a:gd name="connsiteX677" fmla="*/ 1938273 w 4003589"/>
                <a:gd name="connsiteY677" fmla="*/ 397073 h 3670407"/>
                <a:gd name="connsiteX678" fmla="*/ 1937047 w 4003589"/>
                <a:gd name="connsiteY678" fmla="*/ 397563 h 3670407"/>
                <a:gd name="connsiteX679" fmla="*/ 1935821 w 4003589"/>
                <a:gd name="connsiteY679" fmla="*/ 398176 h 3670407"/>
                <a:gd name="connsiteX680" fmla="*/ 1934472 w 4003589"/>
                <a:gd name="connsiteY680" fmla="*/ 398912 h 3670407"/>
                <a:gd name="connsiteX681" fmla="*/ 1929689 w 4003589"/>
                <a:gd name="connsiteY681" fmla="*/ 402223 h 3670407"/>
                <a:gd name="connsiteX682" fmla="*/ 1925643 w 4003589"/>
                <a:gd name="connsiteY682" fmla="*/ 406024 h 3670407"/>
                <a:gd name="connsiteX683" fmla="*/ 1922822 w 4003589"/>
                <a:gd name="connsiteY683" fmla="*/ 409826 h 3670407"/>
                <a:gd name="connsiteX684" fmla="*/ 1921473 w 4003589"/>
                <a:gd name="connsiteY684" fmla="*/ 413260 h 3670407"/>
                <a:gd name="connsiteX685" fmla="*/ 1921718 w 4003589"/>
                <a:gd name="connsiteY685" fmla="*/ 415099 h 3670407"/>
                <a:gd name="connsiteX686" fmla="*/ 1922945 w 4003589"/>
                <a:gd name="connsiteY686" fmla="*/ 416203 h 3670407"/>
                <a:gd name="connsiteX687" fmla="*/ 1925029 w 4003589"/>
                <a:gd name="connsiteY687" fmla="*/ 416571 h 3670407"/>
                <a:gd name="connsiteX688" fmla="*/ 1927727 w 4003589"/>
                <a:gd name="connsiteY688" fmla="*/ 416080 h 3670407"/>
                <a:gd name="connsiteX689" fmla="*/ 1928831 w 4003589"/>
                <a:gd name="connsiteY689" fmla="*/ 415712 h 3670407"/>
                <a:gd name="connsiteX690" fmla="*/ 1930057 w 4003589"/>
                <a:gd name="connsiteY690" fmla="*/ 415222 h 3670407"/>
                <a:gd name="connsiteX691" fmla="*/ 1931283 w 4003589"/>
                <a:gd name="connsiteY691" fmla="*/ 414609 h 3670407"/>
                <a:gd name="connsiteX692" fmla="*/ 1932632 w 4003589"/>
                <a:gd name="connsiteY692" fmla="*/ 413873 h 3670407"/>
                <a:gd name="connsiteX693" fmla="*/ 1937415 w 4003589"/>
                <a:gd name="connsiteY693" fmla="*/ 410562 h 3670407"/>
                <a:gd name="connsiteX694" fmla="*/ 1941461 w 4003589"/>
                <a:gd name="connsiteY694" fmla="*/ 406760 h 3670407"/>
                <a:gd name="connsiteX695" fmla="*/ 1944282 w 4003589"/>
                <a:gd name="connsiteY695" fmla="*/ 402836 h 3670407"/>
                <a:gd name="connsiteX696" fmla="*/ 1945508 w 4003589"/>
                <a:gd name="connsiteY696" fmla="*/ 399403 h 3670407"/>
                <a:gd name="connsiteX697" fmla="*/ 1945263 w 4003589"/>
                <a:gd name="connsiteY697" fmla="*/ 397563 h 3670407"/>
                <a:gd name="connsiteX698" fmla="*/ 1944037 w 4003589"/>
                <a:gd name="connsiteY698" fmla="*/ 396459 h 3670407"/>
                <a:gd name="connsiteX699" fmla="*/ 1941952 w 4003589"/>
                <a:gd name="connsiteY699" fmla="*/ 396092 h 3670407"/>
                <a:gd name="connsiteX700" fmla="*/ 1939254 w 4003589"/>
                <a:gd name="connsiteY700" fmla="*/ 396582 h 3670407"/>
                <a:gd name="connsiteX701" fmla="*/ 3316010 w 4003589"/>
                <a:gd name="connsiteY701" fmla="*/ 7113 h 3670407"/>
                <a:gd name="connsiteX702" fmla="*/ 3311963 w 4003589"/>
                <a:gd name="connsiteY702" fmla="*/ 8707 h 3670407"/>
                <a:gd name="connsiteX703" fmla="*/ 3307793 w 4003589"/>
                <a:gd name="connsiteY703" fmla="*/ 10914 h 3670407"/>
                <a:gd name="connsiteX704" fmla="*/ 3303747 w 4003589"/>
                <a:gd name="connsiteY704" fmla="*/ 13735 h 3670407"/>
                <a:gd name="connsiteX705" fmla="*/ 3300191 w 4003589"/>
                <a:gd name="connsiteY705" fmla="*/ 17046 h 3670407"/>
                <a:gd name="connsiteX706" fmla="*/ 3296757 w 4003589"/>
                <a:gd name="connsiteY706" fmla="*/ 21705 h 3670407"/>
                <a:gd name="connsiteX707" fmla="*/ 3295531 w 4003589"/>
                <a:gd name="connsiteY707" fmla="*/ 25630 h 3670407"/>
                <a:gd name="connsiteX708" fmla="*/ 3296511 w 4003589"/>
                <a:gd name="connsiteY708" fmla="*/ 28450 h 3670407"/>
                <a:gd name="connsiteX709" fmla="*/ 3299823 w 4003589"/>
                <a:gd name="connsiteY709" fmla="*/ 29799 h 3670407"/>
                <a:gd name="connsiteX710" fmla="*/ 3301171 w 4003589"/>
                <a:gd name="connsiteY710" fmla="*/ 29799 h 3670407"/>
                <a:gd name="connsiteX711" fmla="*/ 3302643 w 4003589"/>
                <a:gd name="connsiteY711" fmla="*/ 29799 h 3670407"/>
                <a:gd name="connsiteX712" fmla="*/ 3304115 w 4003589"/>
                <a:gd name="connsiteY712" fmla="*/ 29554 h 3670407"/>
                <a:gd name="connsiteX713" fmla="*/ 3305709 w 4003589"/>
                <a:gd name="connsiteY713" fmla="*/ 29186 h 3670407"/>
                <a:gd name="connsiteX714" fmla="*/ 3309878 w 4003589"/>
                <a:gd name="connsiteY714" fmla="*/ 27592 h 3670407"/>
                <a:gd name="connsiteX715" fmla="*/ 3314048 w 4003589"/>
                <a:gd name="connsiteY715" fmla="*/ 25384 h 3670407"/>
                <a:gd name="connsiteX716" fmla="*/ 3318094 w 4003589"/>
                <a:gd name="connsiteY716" fmla="*/ 22564 h 3670407"/>
                <a:gd name="connsiteX717" fmla="*/ 3321651 w 4003589"/>
                <a:gd name="connsiteY717" fmla="*/ 19253 h 3670407"/>
                <a:gd name="connsiteX718" fmla="*/ 3325084 w 4003589"/>
                <a:gd name="connsiteY718" fmla="*/ 14593 h 3670407"/>
                <a:gd name="connsiteX719" fmla="*/ 3326311 w 4003589"/>
                <a:gd name="connsiteY719" fmla="*/ 10669 h 3670407"/>
                <a:gd name="connsiteX720" fmla="*/ 3325329 w 4003589"/>
                <a:gd name="connsiteY720" fmla="*/ 7848 h 3670407"/>
                <a:gd name="connsiteX721" fmla="*/ 3322018 w 4003589"/>
                <a:gd name="connsiteY721" fmla="*/ 6500 h 3670407"/>
                <a:gd name="connsiteX722" fmla="*/ 3320669 w 4003589"/>
                <a:gd name="connsiteY722" fmla="*/ 6500 h 3670407"/>
                <a:gd name="connsiteX723" fmla="*/ 3319198 w 4003589"/>
                <a:gd name="connsiteY723" fmla="*/ 6500 h 3670407"/>
                <a:gd name="connsiteX724" fmla="*/ 3317726 w 4003589"/>
                <a:gd name="connsiteY724" fmla="*/ 6745 h 3670407"/>
                <a:gd name="connsiteX725" fmla="*/ 3316132 w 4003589"/>
                <a:gd name="connsiteY725" fmla="*/ 7113 h 3670407"/>
                <a:gd name="connsiteX726" fmla="*/ 1891306 w 4003589"/>
                <a:gd name="connsiteY726" fmla="*/ 424542 h 3670407"/>
                <a:gd name="connsiteX727" fmla="*/ 1890080 w 4003589"/>
                <a:gd name="connsiteY727" fmla="*/ 424909 h 3670407"/>
                <a:gd name="connsiteX728" fmla="*/ 1888854 w 4003589"/>
                <a:gd name="connsiteY728" fmla="*/ 425400 h 3670407"/>
                <a:gd name="connsiteX729" fmla="*/ 1887505 w 4003589"/>
                <a:gd name="connsiteY729" fmla="*/ 426013 h 3670407"/>
                <a:gd name="connsiteX730" fmla="*/ 1886156 w 4003589"/>
                <a:gd name="connsiteY730" fmla="*/ 426749 h 3670407"/>
                <a:gd name="connsiteX731" fmla="*/ 1881373 w 4003589"/>
                <a:gd name="connsiteY731" fmla="*/ 430060 h 3670407"/>
                <a:gd name="connsiteX732" fmla="*/ 1877449 w 4003589"/>
                <a:gd name="connsiteY732" fmla="*/ 433861 h 3670407"/>
                <a:gd name="connsiteX733" fmla="*/ 1874751 w 4003589"/>
                <a:gd name="connsiteY733" fmla="*/ 437663 h 3670407"/>
                <a:gd name="connsiteX734" fmla="*/ 1873648 w 4003589"/>
                <a:gd name="connsiteY734" fmla="*/ 441096 h 3670407"/>
                <a:gd name="connsiteX735" fmla="*/ 1874016 w 4003589"/>
                <a:gd name="connsiteY735" fmla="*/ 442813 h 3670407"/>
                <a:gd name="connsiteX736" fmla="*/ 1875242 w 4003589"/>
                <a:gd name="connsiteY736" fmla="*/ 443794 h 3670407"/>
                <a:gd name="connsiteX737" fmla="*/ 1877204 w 4003589"/>
                <a:gd name="connsiteY737" fmla="*/ 444040 h 3670407"/>
                <a:gd name="connsiteX738" fmla="*/ 1879779 w 4003589"/>
                <a:gd name="connsiteY738" fmla="*/ 443549 h 3670407"/>
                <a:gd name="connsiteX739" fmla="*/ 1881005 w 4003589"/>
                <a:gd name="connsiteY739" fmla="*/ 443181 h 3670407"/>
                <a:gd name="connsiteX740" fmla="*/ 1882355 w 4003589"/>
                <a:gd name="connsiteY740" fmla="*/ 442691 h 3670407"/>
                <a:gd name="connsiteX741" fmla="*/ 1883703 w 4003589"/>
                <a:gd name="connsiteY741" fmla="*/ 442077 h 3670407"/>
                <a:gd name="connsiteX742" fmla="*/ 1885052 w 4003589"/>
                <a:gd name="connsiteY742" fmla="*/ 441342 h 3670407"/>
                <a:gd name="connsiteX743" fmla="*/ 1889835 w 4003589"/>
                <a:gd name="connsiteY743" fmla="*/ 438031 h 3670407"/>
                <a:gd name="connsiteX744" fmla="*/ 1893759 w 4003589"/>
                <a:gd name="connsiteY744" fmla="*/ 434229 h 3670407"/>
                <a:gd name="connsiteX745" fmla="*/ 1896580 w 4003589"/>
                <a:gd name="connsiteY745" fmla="*/ 430428 h 3670407"/>
                <a:gd name="connsiteX746" fmla="*/ 1897806 w 4003589"/>
                <a:gd name="connsiteY746" fmla="*/ 426994 h 3670407"/>
                <a:gd name="connsiteX747" fmla="*/ 1897438 w 4003589"/>
                <a:gd name="connsiteY747" fmla="*/ 425277 h 3670407"/>
                <a:gd name="connsiteX748" fmla="*/ 1896211 w 4003589"/>
                <a:gd name="connsiteY748" fmla="*/ 424296 h 3670407"/>
                <a:gd name="connsiteX749" fmla="*/ 1894250 w 4003589"/>
                <a:gd name="connsiteY749" fmla="*/ 424051 h 3670407"/>
                <a:gd name="connsiteX750" fmla="*/ 1891674 w 4003589"/>
                <a:gd name="connsiteY750" fmla="*/ 424542 h 3670407"/>
                <a:gd name="connsiteX751" fmla="*/ 3357949 w 4003589"/>
                <a:gd name="connsiteY751" fmla="*/ 12140 h 3670407"/>
                <a:gd name="connsiteX752" fmla="*/ 3353902 w 4003589"/>
                <a:gd name="connsiteY752" fmla="*/ 13612 h 3670407"/>
                <a:gd name="connsiteX753" fmla="*/ 3349855 w 4003589"/>
                <a:gd name="connsiteY753" fmla="*/ 15819 h 3670407"/>
                <a:gd name="connsiteX754" fmla="*/ 3345931 w 4003589"/>
                <a:gd name="connsiteY754" fmla="*/ 18517 h 3670407"/>
                <a:gd name="connsiteX755" fmla="*/ 3342375 w 4003589"/>
                <a:gd name="connsiteY755" fmla="*/ 21705 h 3670407"/>
                <a:gd name="connsiteX756" fmla="*/ 3338696 w 4003589"/>
                <a:gd name="connsiteY756" fmla="*/ 26365 h 3670407"/>
                <a:gd name="connsiteX757" fmla="*/ 3337224 w 4003589"/>
                <a:gd name="connsiteY757" fmla="*/ 30412 h 3670407"/>
                <a:gd name="connsiteX758" fmla="*/ 3338083 w 4003589"/>
                <a:gd name="connsiteY758" fmla="*/ 33355 h 3670407"/>
                <a:gd name="connsiteX759" fmla="*/ 3341149 w 4003589"/>
                <a:gd name="connsiteY759" fmla="*/ 34949 h 3670407"/>
                <a:gd name="connsiteX760" fmla="*/ 3342497 w 4003589"/>
                <a:gd name="connsiteY760" fmla="*/ 34949 h 3670407"/>
                <a:gd name="connsiteX761" fmla="*/ 3343969 w 4003589"/>
                <a:gd name="connsiteY761" fmla="*/ 34949 h 3670407"/>
                <a:gd name="connsiteX762" fmla="*/ 3345563 w 4003589"/>
                <a:gd name="connsiteY762" fmla="*/ 34704 h 3670407"/>
                <a:gd name="connsiteX763" fmla="*/ 3347280 w 4003589"/>
                <a:gd name="connsiteY763" fmla="*/ 34336 h 3670407"/>
                <a:gd name="connsiteX764" fmla="*/ 3351327 w 4003589"/>
                <a:gd name="connsiteY764" fmla="*/ 32865 h 3670407"/>
                <a:gd name="connsiteX765" fmla="*/ 3355496 w 4003589"/>
                <a:gd name="connsiteY765" fmla="*/ 30657 h 3670407"/>
                <a:gd name="connsiteX766" fmla="*/ 3359420 w 4003589"/>
                <a:gd name="connsiteY766" fmla="*/ 27960 h 3670407"/>
                <a:gd name="connsiteX767" fmla="*/ 3362976 w 4003589"/>
                <a:gd name="connsiteY767" fmla="*/ 24771 h 3670407"/>
                <a:gd name="connsiteX768" fmla="*/ 3366655 w 4003589"/>
                <a:gd name="connsiteY768" fmla="*/ 20111 h 3670407"/>
                <a:gd name="connsiteX769" fmla="*/ 3368127 w 4003589"/>
                <a:gd name="connsiteY769" fmla="*/ 16065 h 3670407"/>
                <a:gd name="connsiteX770" fmla="*/ 3367269 w 4003589"/>
                <a:gd name="connsiteY770" fmla="*/ 13121 h 3670407"/>
                <a:gd name="connsiteX771" fmla="*/ 3364080 w 4003589"/>
                <a:gd name="connsiteY771" fmla="*/ 11650 h 3670407"/>
                <a:gd name="connsiteX772" fmla="*/ 3362731 w 4003589"/>
                <a:gd name="connsiteY772" fmla="*/ 11650 h 3670407"/>
                <a:gd name="connsiteX773" fmla="*/ 3361260 w 4003589"/>
                <a:gd name="connsiteY773" fmla="*/ 11650 h 3670407"/>
                <a:gd name="connsiteX774" fmla="*/ 3359666 w 4003589"/>
                <a:gd name="connsiteY774" fmla="*/ 11895 h 3670407"/>
                <a:gd name="connsiteX775" fmla="*/ 3357949 w 4003589"/>
                <a:gd name="connsiteY775" fmla="*/ 12263 h 3670407"/>
                <a:gd name="connsiteX776" fmla="*/ 1843604 w 4003589"/>
                <a:gd name="connsiteY776" fmla="*/ 453114 h 3670407"/>
                <a:gd name="connsiteX777" fmla="*/ 1842255 w 4003589"/>
                <a:gd name="connsiteY777" fmla="*/ 453605 h 3670407"/>
                <a:gd name="connsiteX778" fmla="*/ 1840906 w 4003589"/>
                <a:gd name="connsiteY778" fmla="*/ 454218 h 3670407"/>
                <a:gd name="connsiteX779" fmla="*/ 1839434 w 4003589"/>
                <a:gd name="connsiteY779" fmla="*/ 454954 h 3670407"/>
                <a:gd name="connsiteX780" fmla="*/ 1837963 w 4003589"/>
                <a:gd name="connsiteY780" fmla="*/ 455812 h 3670407"/>
                <a:gd name="connsiteX781" fmla="*/ 1833303 w 4003589"/>
                <a:gd name="connsiteY781" fmla="*/ 459123 h 3670407"/>
                <a:gd name="connsiteX782" fmla="*/ 1829502 w 4003589"/>
                <a:gd name="connsiteY782" fmla="*/ 462924 h 3670407"/>
                <a:gd name="connsiteX783" fmla="*/ 1826926 w 4003589"/>
                <a:gd name="connsiteY783" fmla="*/ 466726 h 3670407"/>
                <a:gd name="connsiteX784" fmla="*/ 1825945 w 4003589"/>
                <a:gd name="connsiteY784" fmla="*/ 470037 h 3670407"/>
                <a:gd name="connsiteX785" fmla="*/ 1826313 w 4003589"/>
                <a:gd name="connsiteY785" fmla="*/ 471754 h 3670407"/>
                <a:gd name="connsiteX786" fmla="*/ 1827539 w 4003589"/>
                <a:gd name="connsiteY786" fmla="*/ 472735 h 3670407"/>
                <a:gd name="connsiteX787" fmla="*/ 1829502 w 4003589"/>
                <a:gd name="connsiteY787" fmla="*/ 472980 h 3670407"/>
                <a:gd name="connsiteX788" fmla="*/ 1832077 w 4003589"/>
                <a:gd name="connsiteY788" fmla="*/ 472490 h 3670407"/>
                <a:gd name="connsiteX789" fmla="*/ 1833425 w 4003589"/>
                <a:gd name="connsiteY789" fmla="*/ 471999 h 3670407"/>
                <a:gd name="connsiteX790" fmla="*/ 1834774 w 4003589"/>
                <a:gd name="connsiteY790" fmla="*/ 471386 h 3670407"/>
                <a:gd name="connsiteX791" fmla="*/ 1836246 w 4003589"/>
                <a:gd name="connsiteY791" fmla="*/ 470650 h 3670407"/>
                <a:gd name="connsiteX792" fmla="*/ 1837717 w 4003589"/>
                <a:gd name="connsiteY792" fmla="*/ 469792 h 3670407"/>
                <a:gd name="connsiteX793" fmla="*/ 1842377 w 4003589"/>
                <a:gd name="connsiteY793" fmla="*/ 466358 h 3670407"/>
                <a:gd name="connsiteX794" fmla="*/ 1846302 w 4003589"/>
                <a:gd name="connsiteY794" fmla="*/ 462556 h 3670407"/>
                <a:gd name="connsiteX795" fmla="*/ 1848999 w 4003589"/>
                <a:gd name="connsiteY795" fmla="*/ 458755 h 3670407"/>
                <a:gd name="connsiteX796" fmla="*/ 1850103 w 4003589"/>
                <a:gd name="connsiteY796" fmla="*/ 455444 h 3670407"/>
                <a:gd name="connsiteX797" fmla="*/ 1849735 w 4003589"/>
                <a:gd name="connsiteY797" fmla="*/ 453850 h 3670407"/>
                <a:gd name="connsiteX798" fmla="*/ 1848509 w 4003589"/>
                <a:gd name="connsiteY798" fmla="*/ 452869 h 3670407"/>
                <a:gd name="connsiteX799" fmla="*/ 1846547 w 4003589"/>
                <a:gd name="connsiteY799" fmla="*/ 452624 h 3670407"/>
                <a:gd name="connsiteX800" fmla="*/ 1843972 w 4003589"/>
                <a:gd name="connsiteY800" fmla="*/ 453114 h 3670407"/>
                <a:gd name="connsiteX801" fmla="*/ 3399152 w 4003589"/>
                <a:gd name="connsiteY801" fmla="*/ 18640 h 3670407"/>
                <a:gd name="connsiteX802" fmla="*/ 3395228 w 4003589"/>
                <a:gd name="connsiteY802" fmla="*/ 20111 h 3670407"/>
                <a:gd name="connsiteX803" fmla="*/ 3391181 w 4003589"/>
                <a:gd name="connsiteY803" fmla="*/ 22196 h 3670407"/>
                <a:gd name="connsiteX804" fmla="*/ 3387257 w 4003589"/>
                <a:gd name="connsiteY804" fmla="*/ 24771 h 3670407"/>
                <a:gd name="connsiteX805" fmla="*/ 3383701 w 4003589"/>
                <a:gd name="connsiteY805" fmla="*/ 27837 h 3670407"/>
                <a:gd name="connsiteX806" fmla="*/ 3379899 w 4003589"/>
                <a:gd name="connsiteY806" fmla="*/ 32497 h 3670407"/>
                <a:gd name="connsiteX807" fmla="*/ 3378305 w 4003589"/>
                <a:gd name="connsiteY807" fmla="*/ 36666 h 3670407"/>
                <a:gd name="connsiteX808" fmla="*/ 3378918 w 4003589"/>
                <a:gd name="connsiteY808" fmla="*/ 39732 h 3670407"/>
                <a:gd name="connsiteX809" fmla="*/ 3381861 w 4003589"/>
                <a:gd name="connsiteY809" fmla="*/ 41449 h 3670407"/>
                <a:gd name="connsiteX810" fmla="*/ 3383333 w 4003589"/>
                <a:gd name="connsiteY810" fmla="*/ 41571 h 3670407"/>
                <a:gd name="connsiteX811" fmla="*/ 3384927 w 4003589"/>
                <a:gd name="connsiteY811" fmla="*/ 41571 h 3670407"/>
                <a:gd name="connsiteX812" fmla="*/ 3386644 w 4003589"/>
                <a:gd name="connsiteY812" fmla="*/ 41326 h 3670407"/>
                <a:gd name="connsiteX813" fmla="*/ 3388483 w 4003589"/>
                <a:gd name="connsiteY813" fmla="*/ 40835 h 3670407"/>
                <a:gd name="connsiteX814" fmla="*/ 3392407 w 4003589"/>
                <a:gd name="connsiteY814" fmla="*/ 39364 h 3670407"/>
                <a:gd name="connsiteX815" fmla="*/ 3396454 w 4003589"/>
                <a:gd name="connsiteY815" fmla="*/ 37279 h 3670407"/>
                <a:gd name="connsiteX816" fmla="*/ 3400378 w 4003589"/>
                <a:gd name="connsiteY816" fmla="*/ 34704 h 3670407"/>
                <a:gd name="connsiteX817" fmla="*/ 3403935 w 4003589"/>
                <a:gd name="connsiteY817" fmla="*/ 31638 h 3670407"/>
                <a:gd name="connsiteX818" fmla="*/ 3407736 w 4003589"/>
                <a:gd name="connsiteY818" fmla="*/ 26856 h 3670407"/>
                <a:gd name="connsiteX819" fmla="*/ 3409330 w 4003589"/>
                <a:gd name="connsiteY819" fmla="*/ 22686 h 3670407"/>
                <a:gd name="connsiteX820" fmla="*/ 3408594 w 4003589"/>
                <a:gd name="connsiteY820" fmla="*/ 19621 h 3670407"/>
                <a:gd name="connsiteX821" fmla="*/ 3405529 w 4003589"/>
                <a:gd name="connsiteY821" fmla="*/ 18026 h 3670407"/>
                <a:gd name="connsiteX822" fmla="*/ 3405529 w 4003589"/>
                <a:gd name="connsiteY822" fmla="*/ 18026 h 3670407"/>
                <a:gd name="connsiteX823" fmla="*/ 3404057 w 4003589"/>
                <a:gd name="connsiteY823" fmla="*/ 17781 h 3670407"/>
                <a:gd name="connsiteX824" fmla="*/ 3402463 w 4003589"/>
                <a:gd name="connsiteY824" fmla="*/ 17781 h 3670407"/>
                <a:gd name="connsiteX825" fmla="*/ 3400746 w 4003589"/>
                <a:gd name="connsiteY825" fmla="*/ 18026 h 3670407"/>
                <a:gd name="connsiteX826" fmla="*/ 3398907 w 4003589"/>
                <a:gd name="connsiteY826" fmla="*/ 18517 h 3670407"/>
                <a:gd name="connsiteX827" fmla="*/ 1795901 w 4003589"/>
                <a:gd name="connsiteY827" fmla="*/ 482422 h 3670407"/>
                <a:gd name="connsiteX828" fmla="*/ 1794552 w 4003589"/>
                <a:gd name="connsiteY828" fmla="*/ 482913 h 3670407"/>
                <a:gd name="connsiteX829" fmla="*/ 1793081 w 4003589"/>
                <a:gd name="connsiteY829" fmla="*/ 483526 h 3670407"/>
                <a:gd name="connsiteX830" fmla="*/ 1791486 w 4003589"/>
                <a:gd name="connsiteY830" fmla="*/ 484262 h 3670407"/>
                <a:gd name="connsiteX831" fmla="*/ 1789892 w 4003589"/>
                <a:gd name="connsiteY831" fmla="*/ 485243 h 3670407"/>
                <a:gd name="connsiteX832" fmla="*/ 1785232 w 4003589"/>
                <a:gd name="connsiteY832" fmla="*/ 488676 h 3670407"/>
                <a:gd name="connsiteX833" fmla="*/ 1781431 w 4003589"/>
                <a:gd name="connsiteY833" fmla="*/ 492478 h 3670407"/>
                <a:gd name="connsiteX834" fmla="*/ 1778856 w 4003589"/>
                <a:gd name="connsiteY834" fmla="*/ 496279 h 3670407"/>
                <a:gd name="connsiteX835" fmla="*/ 1777874 w 4003589"/>
                <a:gd name="connsiteY835" fmla="*/ 499590 h 3670407"/>
                <a:gd name="connsiteX836" fmla="*/ 1778365 w 4003589"/>
                <a:gd name="connsiteY836" fmla="*/ 501185 h 3670407"/>
                <a:gd name="connsiteX837" fmla="*/ 1779591 w 4003589"/>
                <a:gd name="connsiteY837" fmla="*/ 502043 h 3670407"/>
                <a:gd name="connsiteX838" fmla="*/ 1781431 w 4003589"/>
                <a:gd name="connsiteY838" fmla="*/ 502288 h 3670407"/>
                <a:gd name="connsiteX839" fmla="*/ 1783884 w 4003589"/>
                <a:gd name="connsiteY839" fmla="*/ 501798 h 3670407"/>
                <a:gd name="connsiteX840" fmla="*/ 1785232 w 4003589"/>
                <a:gd name="connsiteY840" fmla="*/ 501307 h 3670407"/>
                <a:gd name="connsiteX841" fmla="*/ 1786704 w 4003589"/>
                <a:gd name="connsiteY841" fmla="*/ 500694 h 3670407"/>
                <a:gd name="connsiteX842" fmla="*/ 1788298 w 4003589"/>
                <a:gd name="connsiteY842" fmla="*/ 499958 h 3670407"/>
                <a:gd name="connsiteX843" fmla="*/ 1789892 w 4003589"/>
                <a:gd name="connsiteY843" fmla="*/ 498977 h 3670407"/>
                <a:gd name="connsiteX844" fmla="*/ 1794552 w 4003589"/>
                <a:gd name="connsiteY844" fmla="*/ 495544 h 3670407"/>
                <a:gd name="connsiteX845" fmla="*/ 1798354 w 4003589"/>
                <a:gd name="connsiteY845" fmla="*/ 491742 h 3670407"/>
                <a:gd name="connsiteX846" fmla="*/ 1800929 w 4003589"/>
                <a:gd name="connsiteY846" fmla="*/ 487941 h 3670407"/>
                <a:gd name="connsiteX847" fmla="*/ 1801787 w 4003589"/>
                <a:gd name="connsiteY847" fmla="*/ 484630 h 3670407"/>
                <a:gd name="connsiteX848" fmla="*/ 1801297 w 4003589"/>
                <a:gd name="connsiteY848" fmla="*/ 483036 h 3670407"/>
                <a:gd name="connsiteX849" fmla="*/ 1800070 w 4003589"/>
                <a:gd name="connsiteY849" fmla="*/ 482177 h 3670407"/>
                <a:gd name="connsiteX850" fmla="*/ 1798231 w 4003589"/>
                <a:gd name="connsiteY850" fmla="*/ 481932 h 3670407"/>
                <a:gd name="connsiteX851" fmla="*/ 1795779 w 4003589"/>
                <a:gd name="connsiteY851" fmla="*/ 482422 h 3670407"/>
                <a:gd name="connsiteX852" fmla="*/ 3439374 w 4003589"/>
                <a:gd name="connsiteY852" fmla="*/ 26733 h 3670407"/>
                <a:gd name="connsiteX853" fmla="*/ 3435450 w 4003589"/>
                <a:gd name="connsiteY853" fmla="*/ 28205 h 3670407"/>
                <a:gd name="connsiteX854" fmla="*/ 3431526 w 4003589"/>
                <a:gd name="connsiteY854" fmla="*/ 30167 h 3670407"/>
                <a:gd name="connsiteX855" fmla="*/ 3427725 w 4003589"/>
                <a:gd name="connsiteY855" fmla="*/ 32742 h 3670407"/>
                <a:gd name="connsiteX856" fmla="*/ 3424168 w 4003589"/>
                <a:gd name="connsiteY856" fmla="*/ 35685 h 3670407"/>
                <a:gd name="connsiteX857" fmla="*/ 3420244 w 4003589"/>
                <a:gd name="connsiteY857" fmla="*/ 40345 h 3670407"/>
                <a:gd name="connsiteX858" fmla="*/ 3418527 w 4003589"/>
                <a:gd name="connsiteY858" fmla="*/ 44514 h 3670407"/>
                <a:gd name="connsiteX859" fmla="*/ 3419018 w 4003589"/>
                <a:gd name="connsiteY859" fmla="*/ 47703 h 3670407"/>
                <a:gd name="connsiteX860" fmla="*/ 3421838 w 4003589"/>
                <a:gd name="connsiteY860" fmla="*/ 49542 h 3670407"/>
                <a:gd name="connsiteX861" fmla="*/ 3423310 w 4003589"/>
                <a:gd name="connsiteY861" fmla="*/ 49788 h 3670407"/>
                <a:gd name="connsiteX862" fmla="*/ 3425027 w 4003589"/>
                <a:gd name="connsiteY862" fmla="*/ 49788 h 3670407"/>
                <a:gd name="connsiteX863" fmla="*/ 3426866 w 4003589"/>
                <a:gd name="connsiteY863" fmla="*/ 49542 h 3670407"/>
                <a:gd name="connsiteX864" fmla="*/ 3428828 w 4003589"/>
                <a:gd name="connsiteY864" fmla="*/ 49052 h 3670407"/>
                <a:gd name="connsiteX865" fmla="*/ 3432752 w 4003589"/>
                <a:gd name="connsiteY865" fmla="*/ 47703 h 3670407"/>
                <a:gd name="connsiteX866" fmla="*/ 3436677 w 4003589"/>
                <a:gd name="connsiteY866" fmla="*/ 45741 h 3670407"/>
                <a:gd name="connsiteX867" fmla="*/ 3440478 w 4003589"/>
                <a:gd name="connsiteY867" fmla="*/ 43165 h 3670407"/>
                <a:gd name="connsiteX868" fmla="*/ 3444034 w 4003589"/>
                <a:gd name="connsiteY868" fmla="*/ 40222 h 3670407"/>
                <a:gd name="connsiteX869" fmla="*/ 3448081 w 4003589"/>
                <a:gd name="connsiteY869" fmla="*/ 35440 h 3670407"/>
                <a:gd name="connsiteX870" fmla="*/ 3449920 w 4003589"/>
                <a:gd name="connsiteY870" fmla="*/ 31270 h 3670407"/>
                <a:gd name="connsiteX871" fmla="*/ 3449430 w 4003589"/>
                <a:gd name="connsiteY871" fmla="*/ 27960 h 3670407"/>
                <a:gd name="connsiteX872" fmla="*/ 3446610 w 4003589"/>
                <a:gd name="connsiteY872" fmla="*/ 26120 h 3670407"/>
                <a:gd name="connsiteX873" fmla="*/ 3445015 w 4003589"/>
                <a:gd name="connsiteY873" fmla="*/ 25875 h 3670407"/>
                <a:gd name="connsiteX874" fmla="*/ 3443298 w 4003589"/>
                <a:gd name="connsiteY874" fmla="*/ 25875 h 3670407"/>
                <a:gd name="connsiteX875" fmla="*/ 3441459 w 4003589"/>
                <a:gd name="connsiteY875" fmla="*/ 26120 h 3670407"/>
                <a:gd name="connsiteX876" fmla="*/ 3439497 w 4003589"/>
                <a:gd name="connsiteY876" fmla="*/ 26611 h 3670407"/>
                <a:gd name="connsiteX877" fmla="*/ 1748566 w 4003589"/>
                <a:gd name="connsiteY877" fmla="*/ 512467 h 3670407"/>
                <a:gd name="connsiteX878" fmla="*/ 1747095 w 4003589"/>
                <a:gd name="connsiteY878" fmla="*/ 512957 h 3670407"/>
                <a:gd name="connsiteX879" fmla="*/ 1745501 w 4003589"/>
                <a:gd name="connsiteY879" fmla="*/ 513570 h 3670407"/>
                <a:gd name="connsiteX880" fmla="*/ 1743906 w 4003589"/>
                <a:gd name="connsiteY880" fmla="*/ 514429 h 3670407"/>
                <a:gd name="connsiteX881" fmla="*/ 1742189 w 4003589"/>
                <a:gd name="connsiteY881" fmla="*/ 515410 h 3670407"/>
                <a:gd name="connsiteX882" fmla="*/ 1737530 w 4003589"/>
                <a:gd name="connsiteY882" fmla="*/ 518843 h 3670407"/>
                <a:gd name="connsiteX883" fmla="*/ 1733851 w 4003589"/>
                <a:gd name="connsiteY883" fmla="*/ 522645 h 3670407"/>
                <a:gd name="connsiteX884" fmla="*/ 1731398 w 4003589"/>
                <a:gd name="connsiteY884" fmla="*/ 526446 h 3670407"/>
                <a:gd name="connsiteX885" fmla="*/ 1730540 w 4003589"/>
                <a:gd name="connsiteY885" fmla="*/ 529635 h 3670407"/>
                <a:gd name="connsiteX886" fmla="*/ 1731030 w 4003589"/>
                <a:gd name="connsiteY886" fmla="*/ 531106 h 3670407"/>
                <a:gd name="connsiteX887" fmla="*/ 1732256 w 4003589"/>
                <a:gd name="connsiteY887" fmla="*/ 531965 h 3670407"/>
                <a:gd name="connsiteX888" fmla="*/ 1734096 w 4003589"/>
                <a:gd name="connsiteY888" fmla="*/ 532210 h 3670407"/>
                <a:gd name="connsiteX889" fmla="*/ 1736426 w 4003589"/>
                <a:gd name="connsiteY889" fmla="*/ 531842 h 3670407"/>
                <a:gd name="connsiteX890" fmla="*/ 1737898 w 4003589"/>
                <a:gd name="connsiteY890" fmla="*/ 531351 h 3670407"/>
                <a:gd name="connsiteX891" fmla="*/ 1739492 w 4003589"/>
                <a:gd name="connsiteY891" fmla="*/ 530738 h 3670407"/>
                <a:gd name="connsiteX892" fmla="*/ 1741086 w 4003589"/>
                <a:gd name="connsiteY892" fmla="*/ 529880 h 3670407"/>
                <a:gd name="connsiteX893" fmla="*/ 1742803 w 4003589"/>
                <a:gd name="connsiteY893" fmla="*/ 528899 h 3670407"/>
                <a:gd name="connsiteX894" fmla="*/ 1747340 w 4003589"/>
                <a:gd name="connsiteY894" fmla="*/ 525465 h 3670407"/>
                <a:gd name="connsiteX895" fmla="*/ 1751019 w 4003589"/>
                <a:gd name="connsiteY895" fmla="*/ 521664 h 3670407"/>
                <a:gd name="connsiteX896" fmla="*/ 1753471 w 4003589"/>
                <a:gd name="connsiteY896" fmla="*/ 517862 h 3670407"/>
                <a:gd name="connsiteX897" fmla="*/ 1754207 w 4003589"/>
                <a:gd name="connsiteY897" fmla="*/ 514674 h 3670407"/>
                <a:gd name="connsiteX898" fmla="*/ 1753717 w 4003589"/>
                <a:gd name="connsiteY898" fmla="*/ 513202 h 3670407"/>
                <a:gd name="connsiteX899" fmla="*/ 1752491 w 4003589"/>
                <a:gd name="connsiteY899" fmla="*/ 512344 h 3670407"/>
                <a:gd name="connsiteX900" fmla="*/ 1750651 w 4003589"/>
                <a:gd name="connsiteY900" fmla="*/ 512099 h 3670407"/>
                <a:gd name="connsiteX901" fmla="*/ 1748321 w 4003589"/>
                <a:gd name="connsiteY901" fmla="*/ 512467 h 3670407"/>
                <a:gd name="connsiteX902" fmla="*/ 3478616 w 4003589"/>
                <a:gd name="connsiteY902" fmla="*/ 36421 h 3670407"/>
                <a:gd name="connsiteX903" fmla="*/ 3474814 w 4003589"/>
                <a:gd name="connsiteY903" fmla="*/ 37770 h 3670407"/>
                <a:gd name="connsiteX904" fmla="*/ 3471013 w 4003589"/>
                <a:gd name="connsiteY904" fmla="*/ 39732 h 3670407"/>
                <a:gd name="connsiteX905" fmla="*/ 3467211 w 4003589"/>
                <a:gd name="connsiteY905" fmla="*/ 42184 h 3670407"/>
                <a:gd name="connsiteX906" fmla="*/ 3463778 w 4003589"/>
                <a:gd name="connsiteY906" fmla="*/ 45005 h 3670407"/>
                <a:gd name="connsiteX907" fmla="*/ 3459608 w 4003589"/>
                <a:gd name="connsiteY907" fmla="*/ 49788 h 3670407"/>
                <a:gd name="connsiteX908" fmla="*/ 3457646 w 4003589"/>
                <a:gd name="connsiteY908" fmla="*/ 54079 h 3670407"/>
                <a:gd name="connsiteX909" fmla="*/ 3458014 w 4003589"/>
                <a:gd name="connsiteY909" fmla="*/ 57390 h 3670407"/>
                <a:gd name="connsiteX910" fmla="*/ 3460835 w 4003589"/>
                <a:gd name="connsiteY910" fmla="*/ 59353 h 3670407"/>
                <a:gd name="connsiteX911" fmla="*/ 3462428 w 4003589"/>
                <a:gd name="connsiteY911" fmla="*/ 59598 h 3670407"/>
                <a:gd name="connsiteX912" fmla="*/ 3464268 w 4003589"/>
                <a:gd name="connsiteY912" fmla="*/ 59598 h 3670407"/>
                <a:gd name="connsiteX913" fmla="*/ 3466230 w 4003589"/>
                <a:gd name="connsiteY913" fmla="*/ 59353 h 3670407"/>
                <a:gd name="connsiteX914" fmla="*/ 3468315 w 4003589"/>
                <a:gd name="connsiteY914" fmla="*/ 58862 h 3670407"/>
                <a:gd name="connsiteX915" fmla="*/ 3472116 w 4003589"/>
                <a:gd name="connsiteY915" fmla="*/ 57513 h 3670407"/>
                <a:gd name="connsiteX916" fmla="*/ 3475918 w 4003589"/>
                <a:gd name="connsiteY916" fmla="*/ 55551 h 3670407"/>
                <a:gd name="connsiteX917" fmla="*/ 3479719 w 4003589"/>
                <a:gd name="connsiteY917" fmla="*/ 53098 h 3670407"/>
                <a:gd name="connsiteX918" fmla="*/ 3483275 w 4003589"/>
                <a:gd name="connsiteY918" fmla="*/ 50278 h 3670407"/>
                <a:gd name="connsiteX919" fmla="*/ 3487445 w 4003589"/>
                <a:gd name="connsiteY919" fmla="*/ 45495 h 3670407"/>
                <a:gd name="connsiteX920" fmla="*/ 3489407 w 4003589"/>
                <a:gd name="connsiteY920" fmla="*/ 41203 h 3670407"/>
                <a:gd name="connsiteX921" fmla="*/ 3489039 w 4003589"/>
                <a:gd name="connsiteY921" fmla="*/ 37892 h 3670407"/>
                <a:gd name="connsiteX922" fmla="*/ 3486218 w 4003589"/>
                <a:gd name="connsiteY922" fmla="*/ 35930 h 3670407"/>
                <a:gd name="connsiteX923" fmla="*/ 3486218 w 4003589"/>
                <a:gd name="connsiteY923" fmla="*/ 35930 h 3670407"/>
                <a:gd name="connsiteX924" fmla="*/ 3484625 w 4003589"/>
                <a:gd name="connsiteY924" fmla="*/ 35563 h 3670407"/>
                <a:gd name="connsiteX925" fmla="*/ 3482785 w 4003589"/>
                <a:gd name="connsiteY925" fmla="*/ 35563 h 3670407"/>
                <a:gd name="connsiteX926" fmla="*/ 3480823 w 4003589"/>
                <a:gd name="connsiteY926" fmla="*/ 35808 h 3670407"/>
                <a:gd name="connsiteX927" fmla="*/ 3478738 w 4003589"/>
                <a:gd name="connsiteY927" fmla="*/ 36298 h 3670407"/>
                <a:gd name="connsiteX928" fmla="*/ 1701477 w 4003589"/>
                <a:gd name="connsiteY928" fmla="*/ 543246 h 3670407"/>
                <a:gd name="connsiteX929" fmla="*/ 1700005 w 4003589"/>
                <a:gd name="connsiteY929" fmla="*/ 543737 h 3670407"/>
                <a:gd name="connsiteX930" fmla="*/ 1698411 w 4003589"/>
                <a:gd name="connsiteY930" fmla="*/ 544473 h 3670407"/>
                <a:gd name="connsiteX931" fmla="*/ 1696694 w 4003589"/>
                <a:gd name="connsiteY931" fmla="*/ 545331 h 3670407"/>
                <a:gd name="connsiteX932" fmla="*/ 1694855 w 4003589"/>
                <a:gd name="connsiteY932" fmla="*/ 546435 h 3670407"/>
                <a:gd name="connsiteX933" fmla="*/ 1690318 w 4003589"/>
                <a:gd name="connsiteY933" fmla="*/ 549991 h 3670407"/>
                <a:gd name="connsiteX934" fmla="*/ 1686761 w 4003589"/>
                <a:gd name="connsiteY934" fmla="*/ 553915 h 3670407"/>
                <a:gd name="connsiteX935" fmla="*/ 1684431 w 4003589"/>
                <a:gd name="connsiteY935" fmla="*/ 557717 h 3670407"/>
                <a:gd name="connsiteX936" fmla="*/ 1683696 w 4003589"/>
                <a:gd name="connsiteY936" fmla="*/ 560905 h 3670407"/>
                <a:gd name="connsiteX937" fmla="*/ 1684186 w 4003589"/>
                <a:gd name="connsiteY937" fmla="*/ 562254 h 3670407"/>
                <a:gd name="connsiteX938" fmla="*/ 1685413 w 4003589"/>
                <a:gd name="connsiteY938" fmla="*/ 562990 h 3670407"/>
                <a:gd name="connsiteX939" fmla="*/ 1687252 w 4003589"/>
                <a:gd name="connsiteY939" fmla="*/ 563112 h 3670407"/>
                <a:gd name="connsiteX940" fmla="*/ 1689459 w 4003589"/>
                <a:gd name="connsiteY940" fmla="*/ 562744 h 3670407"/>
                <a:gd name="connsiteX941" fmla="*/ 1690931 w 4003589"/>
                <a:gd name="connsiteY941" fmla="*/ 562254 h 3670407"/>
                <a:gd name="connsiteX942" fmla="*/ 1692525 w 4003589"/>
                <a:gd name="connsiteY942" fmla="*/ 561518 h 3670407"/>
                <a:gd name="connsiteX943" fmla="*/ 1694242 w 4003589"/>
                <a:gd name="connsiteY943" fmla="*/ 560660 h 3670407"/>
                <a:gd name="connsiteX944" fmla="*/ 1696081 w 4003589"/>
                <a:gd name="connsiteY944" fmla="*/ 559556 h 3670407"/>
                <a:gd name="connsiteX945" fmla="*/ 1700618 w 4003589"/>
                <a:gd name="connsiteY945" fmla="*/ 556000 h 3670407"/>
                <a:gd name="connsiteX946" fmla="*/ 1704297 w 4003589"/>
                <a:gd name="connsiteY946" fmla="*/ 552076 h 3670407"/>
                <a:gd name="connsiteX947" fmla="*/ 1706627 w 4003589"/>
                <a:gd name="connsiteY947" fmla="*/ 548274 h 3670407"/>
                <a:gd name="connsiteX948" fmla="*/ 1707363 w 4003589"/>
                <a:gd name="connsiteY948" fmla="*/ 545086 h 3670407"/>
                <a:gd name="connsiteX949" fmla="*/ 1706750 w 4003589"/>
                <a:gd name="connsiteY949" fmla="*/ 543737 h 3670407"/>
                <a:gd name="connsiteX950" fmla="*/ 1705523 w 4003589"/>
                <a:gd name="connsiteY950" fmla="*/ 543001 h 3670407"/>
                <a:gd name="connsiteX951" fmla="*/ 1703684 w 4003589"/>
                <a:gd name="connsiteY951" fmla="*/ 542878 h 3670407"/>
                <a:gd name="connsiteX952" fmla="*/ 1701477 w 4003589"/>
                <a:gd name="connsiteY952" fmla="*/ 543246 h 3670407"/>
                <a:gd name="connsiteX953" fmla="*/ 3516998 w 4003589"/>
                <a:gd name="connsiteY953" fmla="*/ 47825 h 3670407"/>
                <a:gd name="connsiteX954" fmla="*/ 3513320 w 4003589"/>
                <a:gd name="connsiteY954" fmla="*/ 49174 h 3670407"/>
                <a:gd name="connsiteX955" fmla="*/ 3509518 w 4003589"/>
                <a:gd name="connsiteY955" fmla="*/ 51014 h 3670407"/>
                <a:gd name="connsiteX956" fmla="*/ 3505839 w 4003589"/>
                <a:gd name="connsiteY956" fmla="*/ 53344 h 3670407"/>
                <a:gd name="connsiteX957" fmla="*/ 3502406 w 4003589"/>
                <a:gd name="connsiteY957" fmla="*/ 56164 h 3670407"/>
                <a:gd name="connsiteX958" fmla="*/ 3498113 w 4003589"/>
                <a:gd name="connsiteY958" fmla="*/ 60947 h 3670407"/>
                <a:gd name="connsiteX959" fmla="*/ 3496029 w 4003589"/>
                <a:gd name="connsiteY959" fmla="*/ 65361 h 3670407"/>
                <a:gd name="connsiteX960" fmla="*/ 3496151 w 4003589"/>
                <a:gd name="connsiteY960" fmla="*/ 68918 h 3670407"/>
                <a:gd name="connsiteX961" fmla="*/ 3498727 w 4003589"/>
                <a:gd name="connsiteY961" fmla="*/ 71002 h 3670407"/>
                <a:gd name="connsiteX962" fmla="*/ 3500443 w 4003589"/>
                <a:gd name="connsiteY962" fmla="*/ 71370 h 3670407"/>
                <a:gd name="connsiteX963" fmla="*/ 3502283 w 4003589"/>
                <a:gd name="connsiteY963" fmla="*/ 71370 h 3670407"/>
                <a:gd name="connsiteX964" fmla="*/ 3504368 w 4003589"/>
                <a:gd name="connsiteY964" fmla="*/ 71125 h 3670407"/>
                <a:gd name="connsiteX965" fmla="*/ 3506575 w 4003589"/>
                <a:gd name="connsiteY965" fmla="*/ 70634 h 3670407"/>
                <a:gd name="connsiteX966" fmla="*/ 3510254 w 4003589"/>
                <a:gd name="connsiteY966" fmla="*/ 69285 h 3670407"/>
                <a:gd name="connsiteX967" fmla="*/ 3514055 w 4003589"/>
                <a:gd name="connsiteY967" fmla="*/ 67446 h 3670407"/>
                <a:gd name="connsiteX968" fmla="*/ 3517734 w 4003589"/>
                <a:gd name="connsiteY968" fmla="*/ 65116 h 3670407"/>
                <a:gd name="connsiteX969" fmla="*/ 3521291 w 4003589"/>
                <a:gd name="connsiteY969" fmla="*/ 62296 h 3670407"/>
                <a:gd name="connsiteX970" fmla="*/ 3525583 w 4003589"/>
                <a:gd name="connsiteY970" fmla="*/ 57513 h 3670407"/>
                <a:gd name="connsiteX971" fmla="*/ 3527667 w 4003589"/>
                <a:gd name="connsiteY971" fmla="*/ 53098 h 3670407"/>
                <a:gd name="connsiteX972" fmla="*/ 3527422 w 4003589"/>
                <a:gd name="connsiteY972" fmla="*/ 49542 h 3670407"/>
                <a:gd name="connsiteX973" fmla="*/ 3524724 w 4003589"/>
                <a:gd name="connsiteY973" fmla="*/ 47458 h 3670407"/>
                <a:gd name="connsiteX974" fmla="*/ 3523007 w 4003589"/>
                <a:gd name="connsiteY974" fmla="*/ 47090 h 3670407"/>
                <a:gd name="connsiteX975" fmla="*/ 3521168 w 4003589"/>
                <a:gd name="connsiteY975" fmla="*/ 47090 h 3670407"/>
                <a:gd name="connsiteX976" fmla="*/ 3519083 w 4003589"/>
                <a:gd name="connsiteY976" fmla="*/ 47335 h 3670407"/>
                <a:gd name="connsiteX977" fmla="*/ 3516876 w 4003589"/>
                <a:gd name="connsiteY977" fmla="*/ 47825 h 3670407"/>
                <a:gd name="connsiteX978" fmla="*/ 1654510 w 4003589"/>
                <a:gd name="connsiteY978" fmla="*/ 574639 h 3670407"/>
                <a:gd name="connsiteX979" fmla="*/ 1652916 w 4003589"/>
                <a:gd name="connsiteY979" fmla="*/ 575130 h 3670407"/>
                <a:gd name="connsiteX980" fmla="*/ 1651199 w 4003589"/>
                <a:gd name="connsiteY980" fmla="*/ 575866 h 3670407"/>
                <a:gd name="connsiteX981" fmla="*/ 1649359 w 4003589"/>
                <a:gd name="connsiteY981" fmla="*/ 576847 h 3670407"/>
                <a:gd name="connsiteX982" fmla="*/ 1647520 w 4003589"/>
                <a:gd name="connsiteY982" fmla="*/ 578073 h 3670407"/>
                <a:gd name="connsiteX983" fmla="*/ 1642983 w 4003589"/>
                <a:gd name="connsiteY983" fmla="*/ 581629 h 3670407"/>
                <a:gd name="connsiteX984" fmla="*/ 1639426 w 4003589"/>
                <a:gd name="connsiteY984" fmla="*/ 585553 h 3670407"/>
                <a:gd name="connsiteX985" fmla="*/ 1637219 w 4003589"/>
                <a:gd name="connsiteY985" fmla="*/ 589232 h 3670407"/>
                <a:gd name="connsiteX986" fmla="*/ 1636606 w 4003589"/>
                <a:gd name="connsiteY986" fmla="*/ 592298 h 3670407"/>
                <a:gd name="connsiteX987" fmla="*/ 1637219 w 4003589"/>
                <a:gd name="connsiteY987" fmla="*/ 593647 h 3670407"/>
                <a:gd name="connsiteX988" fmla="*/ 1638445 w 4003589"/>
                <a:gd name="connsiteY988" fmla="*/ 594383 h 3670407"/>
                <a:gd name="connsiteX989" fmla="*/ 1640162 w 4003589"/>
                <a:gd name="connsiteY989" fmla="*/ 594505 h 3670407"/>
                <a:gd name="connsiteX990" fmla="*/ 1642370 w 4003589"/>
                <a:gd name="connsiteY990" fmla="*/ 594137 h 3670407"/>
                <a:gd name="connsiteX991" fmla="*/ 1643964 w 4003589"/>
                <a:gd name="connsiteY991" fmla="*/ 593647 h 3670407"/>
                <a:gd name="connsiteX992" fmla="*/ 1645680 w 4003589"/>
                <a:gd name="connsiteY992" fmla="*/ 592911 h 3670407"/>
                <a:gd name="connsiteX993" fmla="*/ 1647520 w 4003589"/>
                <a:gd name="connsiteY993" fmla="*/ 591930 h 3670407"/>
                <a:gd name="connsiteX994" fmla="*/ 1649359 w 4003589"/>
                <a:gd name="connsiteY994" fmla="*/ 590704 h 3670407"/>
                <a:gd name="connsiteX995" fmla="*/ 1653897 w 4003589"/>
                <a:gd name="connsiteY995" fmla="*/ 587148 h 3670407"/>
                <a:gd name="connsiteX996" fmla="*/ 1657453 w 4003589"/>
                <a:gd name="connsiteY996" fmla="*/ 583224 h 3670407"/>
                <a:gd name="connsiteX997" fmla="*/ 1659660 w 4003589"/>
                <a:gd name="connsiteY997" fmla="*/ 579545 h 3670407"/>
                <a:gd name="connsiteX998" fmla="*/ 1660273 w 4003589"/>
                <a:gd name="connsiteY998" fmla="*/ 576479 h 3670407"/>
                <a:gd name="connsiteX999" fmla="*/ 1659660 w 4003589"/>
                <a:gd name="connsiteY999" fmla="*/ 575130 h 3670407"/>
                <a:gd name="connsiteX1000" fmla="*/ 1658434 w 4003589"/>
                <a:gd name="connsiteY1000" fmla="*/ 574394 h 3670407"/>
                <a:gd name="connsiteX1001" fmla="*/ 1656717 w 4003589"/>
                <a:gd name="connsiteY1001" fmla="*/ 574271 h 3670407"/>
                <a:gd name="connsiteX1002" fmla="*/ 1654510 w 4003589"/>
                <a:gd name="connsiteY1002" fmla="*/ 574639 h 3670407"/>
                <a:gd name="connsiteX1003" fmla="*/ 3554278 w 4003589"/>
                <a:gd name="connsiteY1003" fmla="*/ 60701 h 3670407"/>
                <a:gd name="connsiteX1004" fmla="*/ 3550721 w 4003589"/>
                <a:gd name="connsiteY1004" fmla="*/ 61928 h 3670407"/>
                <a:gd name="connsiteX1005" fmla="*/ 3547043 w 4003589"/>
                <a:gd name="connsiteY1005" fmla="*/ 63767 h 3670407"/>
                <a:gd name="connsiteX1006" fmla="*/ 3543364 w 4003589"/>
                <a:gd name="connsiteY1006" fmla="*/ 65974 h 3670407"/>
                <a:gd name="connsiteX1007" fmla="*/ 3539930 w 4003589"/>
                <a:gd name="connsiteY1007" fmla="*/ 68672 h 3670407"/>
                <a:gd name="connsiteX1008" fmla="*/ 3535393 w 4003589"/>
                <a:gd name="connsiteY1008" fmla="*/ 73577 h 3670407"/>
                <a:gd name="connsiteX1009" fmla="*/ 3533063 w 4003589"/>
                <a:gd name="connsiteY1009" fmla="*/ 77992 h 3670407"/>
                <a:gd name="connsiteX1010" fmla="*/ 3533063 w 4003589"/>
                <a:gd name="connsiteY1010" fmla="*/ 81548 h 3670407"/>
                <a:gd name="connsiteX1011" fmla="*/ 3535638 w 4003589"/>
                <a:gd name="connsiteY1011" fmla="*/ 83878 h 3670407"/>
                <a:gd name="connsiteX1012" fmla="*/ 3537355 w 4003589"/>
                <a:gd name="connsiteY1012" fmla="*/ 84246 h 3670407"/>
                <a:gd name="connsiteX1013" fmla="*/ 3539317 w 4003589"/>
                <a:gd name="connsiteY1013" fmla="*/ 84246 h 3670407"/>
                <a:gd name="connsiteX1014" fmla="*/ 3541524 w 4003589"/>
                <a:gd name="connsiteY1014" fmla="*/ 84001 h 3670407"/>
                <a:gd name="connsiteX1015" fmla="*/ 3543854 w 4003589"/>
                <a:gd name="connsiteY1015" fmla="*/ 83510 h 3670407"/>
                <a:gd name="connsiteX1016" fmla="*/ 3547411 w 4003589"/>
                <a:gd name="connsiteY1016" fmla="*/ 82284 h 3670407"/>
                <a:gd name="connsiteX1017" fmla="*/ 3551089 w 4003589"/>
                <a:gd name="connsiteY1017" fmla="*/ 80445 h 3670407"/>
                <a:gd name="connsiteX1018" fmla="*/ 3554768 w 4003589"/>
                <a:gd name="connsiteY1018" fmla="*/ 78237 h 3670407"/>
                <a:gd name="connsiteX1019" fmla="*/ 3558202 w 4003589"/>
                <a:gd name="connsiteY1019" fmla="*/ 75539 h 3670407"/>
                <a:gd name="connsiteX1020" fmla="*/ 3562739 w 4003589"/>
                <a:gd name="connsiteY1020" fmla="*/ 70634 h 3670407"/>
                <a:gd name="connsiteX1021" fmla="*/ 3565069 w 4003589"/>
                <a:gd name="connsiteY1021" fmla="*/ 66097 h 3670407"/>
                <a:gd name="connsiteX1022" fmla="*/ 3565069 w 4003589"/>
                <a:gd name="connsiteY1022" fmla="*/ 62541 h 3670407"/>
                <a:gd name="connsiteX1023" fmla="*/ 3562616 w 4003589"/>
                <a:gd name="connsiteY1023" fmla="*/ 60211 h 3670407"/>
                <a:gd name="connsiteX1024" fmla="*/ 3560899 w 4003589"/>
                <a:gd name="connsiteY1024" fmla="*/ 59843 h 3670407"/>
                <a:gd name="connsiteX1025" fmla="*/ 3558938 w 4003589"/>
                <a:gd name="connsiteY1025" fmla="*/ 59843 h 3670407"/>
                <a:gd name="connsiteX1026" fmla="*/ 3556730 w 4003589"/>
                <a:gd name="connsiteY1026" fmla="*/ 60088 h 3670407"/>
                <a:gd name="connsiteX1027" fmla="*/ 3554400 w 4003589"/>
                <a:gd name="connsiteY1027" fmla="*/ 60579 h 3670407"/>
                <a:gd name="connsiteX1028" fmla="*/ 1607911 w 4003589"/>
                <a:gd name="connsiteY1028" fmla="*/ 606768 h 3670407"/>
                <a:gd name="connsiteX1029" fmla="*/ 1606317 w 4003589"/>
                <a:gd name="connsiteY1029" fmla="*/ 607381 h 3670407"/>
                <a:gd name="connsiteX1030" fmla="*/ 1604600 w 4003589"/>
                <a:gd name="connsiteY1030" fmla="*/ 608117 h 3670407"/>
                <a:gd name="connsiteX1031" fmla="*/ 1602760 w 4003589"/>
                <a:gd name="connsiteY1031" fmla="*/ 609098 h 3670407"/>
                <a:gd name="connsiteX1032" fmla="*/ 1600798 w 4003589"/>
                <a:gd name="connsiteY1032" fmla="*/ 610324 h 3670407"/>
                <a:gd name="connsiteX1033" fmla="*/ 1596384 w 4003589"/>
                <a:gd name="connsiteY1033" fmla="*/ 614003 h 3670407"/>
                <a:gd name="connsiteX1034" fmla="*/ 1592950 w 4003589"/>
                <a:gd name="connsiteY1034" fmla="*/ 617928 h 3670407"/>
                <a:gd name="connsiteX1035" fmla="*/ 1590866 w 4003589"/>
                <a:gd name="connsiteY1035" fmla="*/ 621606 h 3670407"/>
                <a:gd name="connsiteX1036" fmla="*/ 1590497 w 4003589"/>
                <a:gd name="connsiteY1036" fmla="*/ 624549 h 3670407"/>
                <a:gd name="connsiteX1037" fmla="*/ 1591111 w 4003589"/>
                <a:gd name="connsiteY1037" fmla="*/ 625776 h 3670407"/>
                <a:gd name="connsiteX1038" fmla="*/ 1592337 w 4003589"/>
                <a:gd name="connsiteY1038" fmla="*/ 626389 h 3670407"/>
                <a:gd name="connsiteX1039" fmla="*/ 1594054 w 4003589"/>
                <a:gd name="connsiteY1039" fmla="*/ 626512 h 3670407"/>
                <a:gd name="connsiteX1040" fmla="*/ 1596138 w 4003589"/>
                <a:gd name="connsiteY1040" fmla="*/ 626144 h 3670407"/>
                <a:gd name="connsiteX1041" fmla="*/ 1597733 w 4003589"/>
                <a:gd name="connsiteY1041" fmla="*/ 625530 h 3670407"/>
                <a:gd name="connsiteX1042" fmla="*/ 1599449 w 4003589"/>
                <a:gd name="connsiteY1042" fmla="*/ 624795 h 3670407"/>
                <a:gd name="connsiteX1043" fmla="*/ 1601289 w 4003589"/>
                <a:gd name="connsiteY1043" fmla="*/ 623814 h 3670407"/>
                <a:gd name="connsiteX1044" fmla="*/ 1603251 w 4003589"/>
                <a:gd name="connsiteY1044" fmla="*/ 622587 h 3670407"/>
                <a:gd name="connsiteX1045" fmla="*/ 1607666 w 4003589"/>
                <a:gd name="connsiteY1045" fmla="*/ 618908 h 3670407"/>
                <a:gd name="connsiteX1046" fmla="*/ 1611099 w 4003589"/>
                <a:gd name="connsiteY1046" fmla="*/ 614984 h 3670407"/>
                <a:gd name="connsiteX1047" fmla="*/ 1613184 w 4003589"/>
                <a:gd name="connsiteY1047" fmla="*/ 611305 h 3670407"/>
                <a:gd name="connsiteX1048" fmla="*/ 1613552 w 4003589"/>
                <a:gd name="connsiteY1048" fmla="*/ 608362 h 3670407"/>
                <a:gd name="connsiteX1049" fmla="*/ 1612939 w 4003589"/>
                <a:gd name="connsiteY1049" fmla="*/ 607136 h 3670407"/>
                <a:gd name="connsiteX1050" fmla="*/ 1611712 w 4003589"/>
                <a:gd name="connsiteY1050" fmla="*/ 606523 h 3670407"/>
                <a:gd name="connsiteX1051" fmla="*/ 1609996 w 4003589"/>
                <a:gd name="connsiteY1051" fmla="*/ 606400 h 3670407"/>
                <a:gd name="connsiteX1052" fmla="*/ 1607911 w 4003589"/>
                <a:gd name="connsiteY1052" fmla="*/ 606768 h 3670407"/>
                <a:gd name="connsiteX1053" fmla="*/ 3590576 w 4003589"/>
                <a:gd name="connsiteY1053" fmla="*/ 75294 h 3670407"/>
                <a:gd name="connsiteX1054" fmla="*/ 3587019 w 4003589"/>
                <a:gd name="connsiteY1054" fmla="*/ 76521 h 3670407"/>
                <a:gd name="connsiteX1055" fmla="*/ 3583463 w 4003589"/>
                <a:gd name="connsiteY1055" fmla="*/ 78237 h 3670407"/>
                <a:gd name="connsiteX1056" fmla="*/ 3579907 w 4003589"/>
                <a:gd name="connsiteY1056" fmla="*/ 80445 h 3670407"/>
                <a:gd name="connsiteX1057" fmla="*/ 3576474 w 4003589"/>
                <a:gd name="connsiteY1057" fmla="*/ 83020 h 3670407"/>
                <a:gd name="connsiteX1058" fmla="*/ 3571814 w 4003589"/>
                <a:gd name="connsiteY1058" fmla="*/ 87925 h 3670407"/>
                <a:gd name="connsiteX1059" fmla="*/ 3569361 w 4003589"/>
                <a:gd name="connsiteY1059" fmla="*/ 92462 h 3670407"/>
                <a:gd name="connsiteX1060" fmla="*/ 3569238 w 4003589"/>
                <a:gd name="connsiteY1060" fmla="*/ 96264 h 3670407"/>
                <a:gd name="connsiteX1061" fmla="*/ 3571568 w 4003589"/>
                <a:gd name="connsiteY1061" fmla="*/ 98716 h 3670407"/>
                <a:gd name="connsiteX1062" fmla="*/ 3573285 w 4003589"/>
                <a:gd name="connsiteY1062" fmla="*/ 99207 h 3670407"/>
                <a:gd name="connsiteX1063" fmla="*/ 3575370 w 4003589"/>
                <a:gd name="connsiteY1063" fmla="*/ 99330 h 3670407"/>
                <a:gd name="connsiteX1064" fmla="*/ 3577700 w 4003589"/>
                <a:gd name="connsiteY1064" fmla="*/ 99084 h 3670407"/>
                <a:gd name="connsiteX1065" fmla="*/ 3580152 w 4003589"/>
                <a:gd name="connsiteY1065" fmla="*/ 98594 h 3670407"/>
                <a:gd name="connsiteX1066" fmla="*/ 3583709 w 4003589"/>
                <a:gd name="connsiteY1066" fmla="*/ 97367 h 3670407"/>
                <a:gd name="connsiteX1067" fmla="*/ 3587387 w 4003589"/>
                <a:gd name="connsiteY1067" fmla="*/ 95651 h 3670407"/>
                <a:gd name="connsiteX1068" fmla="*/ 3590944 w 4003589"/>
                <a:gd name="connsiteY1068" fmla="*/ 93443 h 3670407"/>
                <a:gd name="connsiteX1069" fmla="*/ 3594377 w 4003589"/>
                <a:gd name="connsiteY1069" fmla="*/ 90868 h 3670407"/>
                <a:gd name="connsiteX1070" fmla="*/ 3599160 w 4003589"/>
                <a:gd name="connsiteY1070" fmla="*/ 85963 h 3670407"/>
                <a:gd name="connsiteX1071" fmla="*/ 3601612 w 4003589"/>
                <a:gd name="connsiteY1071" fmla="*/ 81426 h 3670407"/>
                <a:gd name="connsiteX1072" fmla="*/ 3601735 w 4003589"/>
                <a:gd name="connsiteY1072" fmla="*/ 77747 h 3670407"/>
                <a:gd name="connsiteX1073" fmla="*/ 3599282 w 4003589"/>
                <a:gd name="connsiteY1073" fmla="*/ 75294 h 3670407"/>
                <a:gd name="connsiteX1074" fmla="*/ 3597566 w 4003589"/>
                <a:gd name="connsiteY1074" fmla="*/ 74804 h 3670407"/>
                <a:gd name="connsiteX1075" fmla="*/ 3595481 w 4003589"/>
                <a:gd name="connsiteY1075" fmla="*/ 74681 h 3670407"/>
                <a:gd name="connsiteX1076" fmla="*/ 3593151 w 4003589"/>
                <a:gd name="connsiteY1076" fmla="*/ 74926 h 3670407"/>
                <a:gd name="connsiteX1077" fmla="*/ 3590576 w 4003589"/>
                <a:gd name="connsiteY1077" fmla="*/ 75539 h 3670407"/>
                <a:gd name="connsiteX1078" fmla="*/ 1561557 w 4003589"/>
                <a:gd name="connsiteY1078" fmla="*/ 639510 h 3670407"/>
                <a:gd name="connsiteX1079" fmla="*/ 1559840 w 4003589"/>
                <a:gd name="connsiteY1079" fmla="*/ 640123 h 3670407"/>
                <a:gd name="connsiteX1080" fmla="*/ 1558001 w 4003589"/>
                <a:gd name="connsiteY1080" fmla="*/ 640982 h 3670407"/>
                <a:gd name="connsiteX1081" fmla="*/ 1556039 w 4003589"/>
                <a:gd name="connsiteY1081" fmla="*/ 642085 h 3670407"/>
                <a:gd name="connsiteX1082" fmla="*/ 1553954 w 4003589"/>
                <a:gd name="connsiteY1082" fmla="*/ 643434 h 3670407"/>
                <a:gd name="connsiteX1083" fmla="*/ 1549539 w 4003589"/>
                <a:gd name="connsiteY1083" fmla="*/ 647113 h 3670407"/>
                <a:gd name="connsiteX1084" fmla="*/ 1546229 w 4003589"/>
                <a:gd name="connsiteY1084" fmla="*/ 651037 h 3670407"/>
                <a:gd name="connsiteX1085" fmla="*/ 1544266 w 4003589"/>
                <a:gd name="connsiteY1085" fmla="*/ 654716 h 3670407"/>
                <a:gd name="connsiteX1086" fmla="*/ 1543899 w 4003589"/>
                <a:gd name="connsiteY1086" fmla="*/ 657659 h 3670407"/>
                <a:gd name="connsiteX1087" fmla="*/ 1544512 w 4003589"/>
                <a:gd name="connsiteY1087" fmla="*/ 658763 h 3670407"/>
                <a:gd name="connsiteX1088" fmla="*/ 1545738 w 4003589"/>
                <a:gd name="connsiteY1088" fmla="*/ 659376 h 3670407"/>
                <a:gd name="connsiteX1089" fmla="*/ 1547332 w 4003589"/>
                <a:gd name="connsiteY1089" fmla="*/ 659376 h 3670407"/>
                <a:gd name="connsiteX1090" fmla="*/ 1549294 w 4003589"/>
                <a:gd name="connsiteY1090" fmla="*/ 659008 h 3670407"/>
                <a:gd name="connsiteX1091" fmla="*/ 1551011 w 4003589"/>
                <a:gd name="connsiteY1091" fmla="*/ 658395 h 3670407"/>
                <a:gd name="connsiteX1092" fmla="*/ 1552850 w 4003589"/>
                <a:gd name="connsiteY1092" fmla="*/ 657537 h 3670407"/>
                <a:gd name="connsiteX1093" fmla="*/ 1554813 w 4003589"/>
                <a:gd name="connsiteY1093" fmla="*/ 656433 h 3670407"/>
                <a:gd name="connsiteX1094" fmla="*/ 1556897 w 4003589"/>
                <a:gd name="connsiteY1094" fmla="*/ 655084 h 3670407"/>
                <a:gd name="connsiteX1095" fmla="*/ 1561312 w 4003589"/>
                <a:gd name="connsiteY1095" fmla="*/ 651405 h 3670407"/>
                <a:gd name="connsiteX1096" fmla="*/ 1564623 w 4003589"/>
                <a:gd name="connsiteY1096" fmla="*/ 647481 h 3670407"/>
                <a:gd name="connsiteX1097" fmla="*/ 1566585 w 4003589"/>
                <a:gd name="connsiteY1097" fmla="*/ 643802 h 3670407"/>
                <a:gd name="connsiteX1098" fmla="*/ 1566953 w 4003589"/>
                <a:gd name="connsiteY1098" fmla="*/ 640859 h 3670407"/>
                <a:gd name="connsiteX1099" fmla="*/ 1566217 w 4003589"/>
                <a:gd name="connsiteY1099" fmla="*/ 639755 h 3670407"/>
                <a:gd name="connsiteX1100" fmla="*/ 1564991 w 4003589"/>
                <a:gd name="connsiteY1100" fmla="*/ 639142 h 3670407"/>
                <a:gd name="connsiteX1101" fmla="*/ 1563397 w 4003589"/>
                <a:gd name="connsiteY1101" fmla="*/ 639142 h 3670407"/>
                <a:gd name="connsiteX1102" fmla="*/ 1561312 w 4003589"/>
                <a:gd name="connsiteY1102" fmla="*/ 639510 h 3670407"/>
                <a:gd name="connsiteX1103" fmla="*/ 3625648 w 4003589"/>
                <a:gd name="connsiteY1103" fmla="*/ 91604 h 3670407"/>
                <a:gd name="connsiteX1104" fmla="*/ 3622214 w 4003589"/>
                <a:gd name="connsiteY1104" fmla="*/ 92830 h 3670407"/>
                <a:gd name="connsiteX1105" fmla="*/ 3618658 w 4003589"/>
                <a:gd name="connsiteY1105" fmla="*/ 94424 h 3670407"/>
                <a:gd name="connsiteX1106" fmla="*/ 3615224 w 4003589"/>
                <a:gd name="connsiteY1106" fmla="*/ 96509 h 3670407"/>
                <a:gd name="connsiteX1107" fmla="*/ 3611913 w 4003589"/>
                <a:gd name="connsiteY1107" fmla="*/ 98962 h 3670407"/>
                <a:gd name="connsiteX1108" fmla="*/ 3607008 w 4003589"/>
                <a:gd name="connsiteY1108" fmla="*/ 103867 h 3670407"/>
                <a:gd name="connsiteX1109" fmla="*/ 3604310 w 4003589"/>
                <a:gd name="connsiteY1109" fmla="*/ 108527 h 3670407"/>
                <a:gd name="connsiteX1110" fmla="*/ 3604065 w 4003589"/>
                <a:gd name="connsiteY1110" fmla="*/ 112328 h 3670407"/>
                <a:gd name="connsiteX1111" fmla="*/ 3606395 w 4003589"/>
                <a:gd name="connsiteY1111" fmla="*/ 114903 h 3670407"/>
                <a:gd name="connsiteX1112" fmla="*/ 3608112 w 4003589"/>
                <a:gd name="connsiteY1112" fmla="*/ 115517 h 3670407"/>
                <a:gd name="connsiteX1113" fmla="*/ 3610197 w 4003589"/>
                <a:gd name="connsiteY1113" fmla="*/ 115762 h 3670407"/>
                <a:gd name="connsiteX1114" fmla="*/ 3612649 w 4003589"/>
                <a:gd name="connsiteY1114" fmla="*/ 115517 h 3670407"/>
                <a:gd name="connsiteX1115" fmla="*/ 3615347 w 4003589"/>
                <a:gd name="connsiteY1115" fmla="*/ 114903 h 3670407"/>
                <a:gd name="connsiteX1116" fmla="*/ 3618780 w 4003589"/>
                <a:gd name="connsiteY1116" fmla="*/ 113800 h 3670407"/>
                <a:gd name="connsiteX1117" fmla="*/ 3622337 w 4003589"/>
                <a:gd name="connsiteY1117" fmla="*/ 112206 h 3670407"/>
                <a:gd name="connsiteX1118" fmla="*/ 3625893 w 4003589"/>
                <a:gd name="connsiteY1118" fmla="*/ 110121 h 3670407"/>
                <a:gd name="connsiteX1119" fmla="*/ 3629327 w 4003589"/>
                <a:gd name="connsiteY1119" fmla="*/ 107668 h 3670407"/>
                <a:gd name="connsiteX1120" fmla="*/ 3634232 w 4003589"/>
                <a:gd name="connsiteY1120" fmla="*/ 102763 h 3670407"/>
                <a:gd name="connsiteX1121" fmla="*/ 3636930 w 4003589"/>
                <a:gd name="connsiteY1121" fmla="*/ 98103 h 3670407"/>
                <a:gd name="connsiteX1122" fmla="*/ 3637175 w 4003589"/>
                <a:gd name="connsiteY1122" fmla="*/ 94302 h 3670407"/>
                <a:gd name="connsiteX1123" fmla="*/ 3634967 w 4003589"/>
                <a:gd name="connsiteY1123" fmla="*/ 91727 h 3670407"/>
                <a:gd name="connsiteX1124" fmla="*/ 3633128 w 4003589"/>
                <a:gd name="connsiteY1124" fmla="*/ 91113 h 3670407"/>
                <a:gd name="connsiteX1125" fmla="*/ 3630921 w 4003589"/>
                <a:gd name="connsiteY1125" fmla="*/ 90991 h 3670407"/>
                <a:gd name="connsiteX1126" fmla="*/ 3628468 w 4003589"/>
                <a:gd name="connsiteY1126" fmla="*/ 91236 h 3670407"/>
                <a:gd name="connsiteX1127" fmla="*/ 3625770 w 4003589"/>
                <a:gd name="connsiteY1127" fmla="*/ 91849 h 3670407"/>
                <a:gd name="connsiteX1128" fmla="*/ 1515571 w 4003589"/>
                <a:gd name="connsiteY1128" fmla="*/ 672742 h 3670407"/>
                <a:gd name="connsiteX1129" fmla="*/ 1513732 w 4003589"/>
                <a:gd name="connsiteY1129" fmla="*/ 673356 h 3670407"/>
                <a:gd name="connsiteX1130" fmla="*/ 1511770 w 4003589"/>
                <a:gd name="connsiteY1130" fmla="*/ 674214 h 3670407"/>
                <a:gd name="connsiteX1131" fmla="*/ 1509685 w 4003589"/>
                <a:gd name="connsiteY1131" fmla="*/ 675440 h 3670407"/>
                <a:gd name="connsiteX1132" fmla="*/ 1507600 w 4003589"/>
                <a:gd name="connsiteY1132" fmla="*/ 676912 h 3670407"/>
                <a:gd name="connsiteX1133" fmla="*/ 1503308 w 4003589"/>
                <a:gd name="connsiteY1133" fmla="*/ 680591 h 3670407"/>
                <a:gd name="connsiteX1134" fmla="*/ 1499997 w 4003589"/>
                <a:gd name="connsiteY1134" fmla="*/ 684515 h 3670407"/>
                <a:gd name="connsiteX1135" fmla="*/ 1498158 w 4003589"/>
                <a:gd name="connsiteY1135" fmla="*/ 688071 h 3670407"/>
                <a:gd name="connsiteX1136" fmla="*/ 1497913 w 4003589"/>
                <a:gd name="connsiteY1136" fmla="*/ 690892 h 3670407"/>
                <a:gd name="connsiteX1137" fmla="*/ 1498526 w 4003589"/>
                <a:gd name="connsiteY1137" fmla="*/ 691995 h 3670407"/>
                <a:gd name="connsiteX1138" fmla="*/ 1499630 w 4003589"/>
                <a:gd name="connsiteY1138" fmla="*/ 692609 h 3670407"/>
                <a:gd name="connsiteX1139" fmla="*/ 1501224 w 4003589"/>
                <a:gd name="connsiteY1139" fmla="*/ 692609 h 3670407"/>
                <a:gd name="connsiteX1140" fmla="*/ 1503186 w 4003589"/>
                <a:gd name="connsiteY1140" fmla="*/ 692241 h 3670407"/>
                <a:gd name="connsiteX1141" fmla="*/ 1505025 w 4003589"/>
                <a:gd name="connsiteY1141" fmla="*/ 691627 h 3670407"/>
                <a:gd name="connsiteX1142" fmla="*/ 1506987 w 4003589"/>
                <a:gd name="connsiteY1142" fmla="*/ 690769 h 3670407"/>
                <a:gd name="connsiteX1143" fmla="*/ 1509072 w 4003589"/>
                <a:gd name="connsiteY1143" fmla="*/ 689543 h 3670407"/>
                <a:gd name="connsiteX1144" fmla="*/ 1511157 w 4003589"/>
                <a:gd name="connsiteY1144" fmla="*/ 688071 h 3670407"/>
                <a:gd name="connsiteX1145" fmla="*/ 1515449 w 4003589"/>
                <a:gd name="connsiteY1145" fmla="*/ 684270 h 3670407"/>
                <a:gd name="connsiteX1146" fmla="*/ 1518760 w 4003589"/>
                <a:gd name="connsiteY1146" fmla="*/ 680346 h 3670407"/>
                <a:gd name="connsiteX1147" fmla="*/ 1520599 w 4003589"/>
                <a:gd name="connsiteY1147" fmla="*/ 676789 h 3670407"/>
                <a:gd name="connsiteX1148" fmla="*/ 1520722 w 4003589"/>
                <a:gd name="connsiteY1148" fmla="*/ 673969 h 3670407"/>
                <a:gd name="connsiteX1149" fmla="*/ 1520109 w 4003589"/>
                <a:gd name="connsiteY1149" fmla="*/ 672865 h 3670407"/>
                <a:gd name="connsiteX1150" fmla="*/ 1519005 w 4003589"/>
                <a:gd name="connsiteY1150" fmla="*/ 672252 h 3670407"/>
                <a:gd name="connsiteX1151" fmla="*/ 1517411 w 4003589"/>
                <a:gd name="connsiteY1151" fmla="*/ 672252 h 3670407"/>
                <a:gd name="connsiteX1152" fmla="*/ 1515449 w 4003589"/>
                <a:gd name="connsiteY1152" fmla="*/ 672620 h 3670407"/>
                <a:gd name="connsiteX1153" fmla="*/ 3659493 w 4003589"/>
                <a:gd name="connsiteY1153" fmla="*/ 109508 h 3670407"/>
                <a:gd name="connsiteX1154" fmla="*/ 3656182 w 4003589"/>
                <a:gd name="connsiteY1154" fmla="*/ 110611 h 3670407"/>
                <a:gd name="connsiteX1155" fmla="*/ 3652749 w 4003589"/>
                <a:gd name="connsiteY1155" fmla="*/ 112206 h 3670407"/>
                <a:gd name="connsiteX1156" fmla="*/ 3649315 w 4003589"/>
                <a:gd name="connsiteY1156" fmla="*/ 114168 h 3670407"/>
                <a:gd name="connsiteX1157" fmla="*/ 3646004 w 4003589"/>
                <a:gd name="connsiteY1157" fmla="*/ 116498 h 3670407"/>
                <a:gd name="connsiteX1158" fmla="*/ 3640976 w 4003589"/>
                <a:gd name="connsiteY1158" fmla="*/ 121403 h 3670407"/>
                <a:gd name="connsiteX1159" fmla="*/ 3638156 w 4003589"/>
                <a:gd name="connsiteY1159" fmla="*/ 126063 h 3670407"/>
                <a:gd name="connsiteX1160" fmla="*/ 3637665 w 4003589"/>
                <a:gd name="connsiteY1160" fmla="*/ 130109 h 3670407"/>
                <a:gd name="connsiteX1161" fmla="*/ 3639750 w 4003589"/>
                <a:gd name="connsiteY1161" fmla="*/ 132807 h 3670407"/>
                <a:gd name="connsiteX1162" fmla="*/ 3641589 w 4003589"/>
                <a:gd name="connsiteY1162" fmla="*/ 133543 h 3670407"/>
                <a:gd name="connsiteX1163" fmla="*/ 3643797 w 4003589"/>
                <a:gd name="connsiteY1163" fmla="*/ 133788 h 3670407"/>
                <a:gd name="connsiteX1164" fmla="*/ 3646372 w 4003589"/>
                <a:gd name="connsiteY1164" fmla="*/ 133666 h 3670407"/>
                <a:gd name="connsiteX1165" fmla="*/ 3649192 w 4003589"/>
                <a:gd name="connsiteY1165" fmla="*/ 133053 h 3670407"/>
                <a:gd name="connsiteX1166" fmla="*/ 3652503 w 4003589"/>
                <a:gd name="connsiteY1166" fmla="*/ 131949 h 3670407"/>
                <a:gd name="connsiteX1167" fmla="*/ 3655937 w 4003589"/>
                <a:gd name="connsiteY1167" fmla="*/ 130355 h 3670407"/>
                <a:gd name="connsiteX1168" fmla="*/ 3659371 w 4003589"/>
                <a:gd name="connsiteY1168" fmla="*/ 128393 h 3670407"/>
                <a:gd name="connsiteX1169" fmla="*/ 3662682 w 4003589"/>
                <a:gd name="connsiteY1169" fmla="*/ 126063 h 3670407"/>
                <a:gd name="connsiteX1170" fmla="*/ 3667710 w 4003589"/>
                <a:gd name="connsiteY1170" fmla="*/ 121157 h 3670407"/>
                <a:gd name="connsiteX1171" fmla="*/ 3670530 w 4003589"/>
                <a:gd name="connsiteY1171" fmla="*/ 116498 h 3670407"/>
                <a:gd name="connsiteX1172" fmla="*/ 3671020 w 4003589"/>
                <a:gd name="connsiteY1172" fmla="*/ 112451 h 3670407"/>
                <a:gd name="connsiteX1173" fmla="*/ 3668936 w 4003589"/>
                <a:gd name="connsiteY1173" fmla="*/ 109753 h 3670407"/>
                <a:gd name="connsiteX1174" fmla="*/ 3667096 w 4003589"/>
                <a:gd name="connsiteY1174" fmla="*/ 109017 h 3670407"/>
                <a:gd name="connsiteX1175" fmla="*/ 3664889 w 4003589"/>
                <a:gd name="connsiteY1175" fmla="*/ 108772 h 3670407"/>
                <a:gd name="connsiteX1176" fmla="*/ 3662314 w 4003589"/>
                <a:gd name="connsiteY1176" fmla="*/ 109017 h 3670407"/>
                <a:gd name="connsiteX1177" fmla="*/ 3659493 w 4003589"/>
                <a:gd name="connsiteY1177" fmla="*/ 109630 h 3670407"/>
                <a:gd name="connsiteX1178" fmla="*/ 1469831 w 4003589"/>
                <a:gd name="connsiteY1178" fmla="*/ 706711 h 3670407"/>
                <a:gd name="connsiteX1179" fmla="*/ 1467991 w 4003589"/>
                <a:gd name="connsiteY1179" fmla="*/ 707324 h 3670407"/>
                <a:gd name="connsiteX1180" fmla="*/ 1466029 w 4003589"/>
                <a:gd name="connsiteY1180" fmla="*/ 708305 h 3670407"/>
                <a:gd name="connsiteX1181" fmla="*/ 1463944 w 4003589"/>
                <a:gd name="connsiteY1181" fmla="*/ 709531 h 3670407"/>
                <a:gd name="connsiteX1182" fmla="*/ 1461737 w 4003589"/>
                <a:gd name="connsiteY1182" fmla="*/ 711003 h 3670407"/>
                <a:gd name="connsiteX1183" fmla="*/ 1457445 w 4003589"/>
                <a:gd name="connsiteY1183" fmla="*/ 714804 h 3670407"/>
                <a:gd name="connsiteX1184" fmla="*/ 1454257 w 4003589"/>
                <a:gd name="connsiteY1184" fmla="*/ 718728 h 3670407"/>
                <a:gd name="connsiteX1185" fmla="*/ 1452417 w 4003589"/>
                <a:gd name="connsiteY1185" fmla="*/ 722285 h 3670407"/>
                <a:gd name="connsiteX1186" fmla="*/ 1452417 w 4003589"/>
                <a:gd name="connsiteY1186" fmla="*/ 725105 h 3670407"/>
                <a:gd name="connsiteX1187" fmla="*/ 1453153 w 4003589"/>
                <a:gd name="connsiteY1187" fmla="*/ 726086 h 3670407"/>
                <a:gd name="connsiteX1188" fmla="*/ 1454257 w 4003589"/>
                <a:gd name="connsiteY1188" fmla="*/ 726577 h 3670407"/>
                <a:gd name="connsiteX1189" fmla="*/ 1455728 w 4003589"/>
                <a:gd name="connsiteY1189" fmla="*/ 726577 h 3670407"/>
                <a:gd name="connsiteX1190" fmla="*/ 1457568 w 4003589"/>
                <a:gd name="connsiteY1190" fmla="*/ 726209 h 3670407"/>
                <a:gd name="connsiteX1191" fmla="*/ 1459407 w 4003589"/>
                <a:gd name="connsiteY1191" fmla="*/ 725596 h 3670407"/>
                <a:gd name="connsiteX1192" fmla="*/ 1461492 w 4003589"/>
                <a:gd name="connsiteY1192" fmla="*/ 724615 h 3670407"/>
                <a:gd name="connsiteX1193" fmla="*/ 1463699 w 4003589"/>
                <a:gd name="connsiteY1193" fmla="*/ 723388 h 3670407"/>
                <a:gd name="connsiteX1194" fmla="*/ 1465907 w 4003589"/>
                <a:gd name="connsiteY1194" fmla="*/ 721794 h 3670407"/>
                <a:gd name="connsiteX1195" fmla="*/ 1470198 w 4003589"/>
                <a:gd name="connsiteY1195" fmla="*/ 717993 h 3670407"/>
                <a:gd name="connsiteX1196" fmla="*/ 1473387 w 4003589"/>
                <a:gd name="connsiteY1196" fmla="*/ 714069 h 3670407"/>
                <a:gd name="connsiteX1197" fmla="*/ 1475104 w 4003589"/>
                <a:gd name="connsiteY1197" fmla="*/ 710512 h 3670407"/>
                <a:gd name="connsiteX1198" fmla="*/ 1475104 w 4003589"/>
                <a:gd name="connsiteY1198" fmla="*/ 707692 h 3670407"/>
                <a:gd name="connsiteX1199" fmla="*/ 1474368 w 4003589"/>
                <a:gd name="connsiteY1199" fmla="*/ 706711 h 3670407"/>
                <a:gd name="connsiteX1200" fmla="*/ 1473264 w 4003589"/>
                <a:gd name="connsiteY1200" fmla="*/ 706220 h 3670407"/>
                <a:gd name="connsiteX1201" fmla="*/ 1471670 w 4003589"/>
                <a:gd name="connsiteY1201" fmla="*/ 706220 h 3670407"/>
                <a:gd name="connsiteX1202" fmla="*/ 1469831 w 4003589"/>
                <a:gd name="connsiteY1202" fmla="*/ 706588 h 3670407"/>
                <a:gd name="connsiteX1203" fmla="*/ 3692235 w 4003589"/>
                <a:gd name="connsiteY1203" fmla="*/ 129128 h 3670407"/>
                <a:gd name="connsiteX1204" fmla="*/ 3688924 w 4003589"/>
                <a:gd name="connsiteY1204" fmla="*/ 130232 h 3670407"/>
                <a:gd name="connsiteX1205" fmla="*/ 3685613 w 4003589"/>
                <a:gd name="connsiteY1205" fmla="*/ 131704 h 3670407"/>
                <a:gd name="connsiteX1206" fmla="*/ 3682302 w 4003589"/>
                <a:gd name="connsiteY1206" fmla="*/ 133666 h 3670407"/>
                <a:gd name="connsiteX1207" fmla="*/ 3679114 w 4003589"/>
                <a:gd name="connsiteY1207" fmla="*/ 135996 h 3670407"/>
                <a:gd name="connsiteX1208" fmla="*/ 3673963 w 4003589"/>
                <a:gd name="connsiteY1208" fmla="*/ 140901 h 3670407"/>
                <a:gd name="connsiteX1209" fmla="*/ 3670898 w 4003589"/>
                <a:gd name="connsiteY1209" fmla="*/ 145683 h 3670407"/>
                <a:gd name="connsiteX1210" fmla="*/ 3670162 w 4003589"/>
                <a:gd name="connsiteY1210" fmla="*/ 149853 h 3670407"/>
                <a:gd name="connsiteX1211" fmla="*/ 3672124 w 4003589"/>
                <a:gd name="connsiteY1211" fmla="*/ 152796 h 3670407"/>
                <a:gd name="connsiteX1212" fmla="*/ 3673963 w 4003589"/>
                <a:gd name="connsiteY1212" fmla="*/ 153654 h 3670407"/>
                <a:gd name="connsiteX1213" fmla="*/ 3676293 w 4003589"/>
                <a:gd name="connsiteY1213" fmla="*/ 154022 h 3670407"/>
                <a:gd name="connsiteX1214" fmla="*/ 3678991 w 4003589"/>
                <a:gd name="connsiteY1214" fmla="*/ 153899 h 3670407"/>
                <a:gd name="connsiteX1215" fmla="*/ 3681935 w 4003589"/>
                <a:gd name="connsiteY1215" fmla="*/ 153286 h 3670407"/>
                <a:gd name="connsiteX1216" fmla="*/ 3685245 w 4003589"/>
                <a:gd name="connsiteY1216" fmla="*/ 152183 h 3670407"/>
                <a:gd name="connsiteX1217" fmla="*/ 3688556 w 4003589"/>
                <a:gd name="connsiteY1217" fmla="*/ 150711 h 3670407"/>
                <a:gd name="connsiteX1218" fmla="*/ 3691867 w 4003589"/>
                <a:gd name="connsiteY1218" fmla="*/ 148872 h 3670407"/>
                <a:gd name="connsiteX1219" fmla="*/ 3695178 w 4003589"/>
                <a:gd name="connsiteY1219" fmla="*/ 146542 h 3670407"/>
                <a:gd name="connsiteX1220" fmla="*/ 3700451 w 4003589"/>
                <a:gd name="connsiteY1220" fmla="*/ 141636 h 3670407"/>
                <a:gd name="connsiteX1221" fmla="*/ 3703517 w 4003589"/>
                <a:gd name="connsiteY1221" fmla="*/ 136854 h 3670407"/>
                <a:gd name="connsiteX1222" fmla="*/ 3704130 w 4003589"/>
                <a:gd name="connsiteY1222" fmla="*/ 132685 h 3670407"/>
                <a:gd name="connsiteX1223" fmla="*/ 3702168 w 4003589"/>
                <a:gd name="connsiteY1223" fmla="*/ 129741 h 3670407"/>
                <a:gd name="connsiteX1224" fmla="*/ 3700329 w 4003589"/>
                <a:gd name="connsiteY1224" fmla="*/ 129006 h 3670407"/>
                <a:gd name="connsiteX1225" fmla="*/ 3697999 w 4003589"/>
                <a:gd name="connsiteY1225" fmla="*/ 128760 h 3670407"/>
                <a:gd name="connsiteX1226" fmla="*/ 3695301 w 4003589"/>
                <a:gd name="connsiteY1226" fmla="*/ 128883 h 3670407"/>
                <a:gd name="connsiteX1227" fmla="*/ 3692358 w 4003589"/>
                <a:gd name="connsiteY1227" fmla="*/ 129496 h 3670407"/>
                <a:gd name="connsiteX1228" fmla="*/ 1424580 w 4003589"/>
                <a:gd name="connsiteY1228" fmla="*/ 741292 h 3670407"/>
                <a:gd name="connsiteX1229" fmla="*/ 1422619 w 4003589"/>
                <a:gd name="connsiteY1229" fmla="*/ 741905 h 3670407"/>
                <a:gd name="connsiteX1230" fmla="*/ 1420534 w 4003589"/>
                <a:gd name="connsiteY1230" fmla="*/ 742886 h 3670407"/>
                <a:gd name="connsiteX1231" fmla="*/ 1418326 w 4003589"/>
                <a:gd name="connsiteY1231" fmla="*/ 744235 h 3670407"/>
                <a:gd name="connsiteX1232" fmla="*/ 1415996 w 4003589"/>
                <a:gd name="connsiteY1232" fmla="*/ 745829 h 3670407"/>
                <a:gd name="connsiteX1233" fmla="*/ 1411827 w 4003589"/>
                <a:gd name="connsiteY1233" fmla="*/ 749631 h 3670407"/>
                <a:gd name="connsiteX1234" fmla="*/ 1408761 w 4003589"/>
                <a:gd name="connsiteY1234" fmla="*/ 753555 h 3670407"/>
                <a:gd name="connsiteX1235" fmla="*/ 1407045 w 4003589"/>
                <a:gd name="connsiteY1235" fmla="*/ 757111 h 3670407"/>
                <a:gd name="connsiteX1236" fmla="*/ 1407045 w 4003589"/>
                <a:gd name="connsiteY1236" fmla="*/ 759809 h 3670407"/>
                <a:gd name="connsiteX1237" fmla="*/ 1407780 w 4003589"/>
                <a:gd name="connsiteY1237" fmla="*/ 760668 h 3670407"/>
                <a:gd name="connsiteX1238" fmla="*/ 1408884 w 4003589"/>
                <a:gd name="connsiteY1238" fmla="*/ 761158 h 3670407"/>
                <a:gd name="connsiteX1239" fmla="*/ 1410356 w 4003589"/>
                <a:gd name="connsiteY1239" fmla="*/ 761158 h 3670407"/>
                <a:gd name="connsiteX1240" fmla="*/ 1412195 w 4003589"/>
                <a:gd name="connsiteY1240" fmla="*/ 760790 h 3670407"/>
                <a:gd name="connsiteX1241" fmla="*/ 1414157 w 4003589"/>
                <a:gd name="connsiteY1241" fmla="*/ 760177 h 3670407"/>
                <a:gd name="connsiteX1242" fmla="*/ 1416242 w 4003589"/>
                <a:gd name="connsiteY1242" fmla="*/ 759196 h 3670407"/>
                <a:gd name="connsiteX1243" fmla="*/ 1418449 w 4003589"/>
                <a:gd name="connsiteY1243" fmla="*/ 757847 h 3670407"/>
                <a:gd name="connsiteX1244" fmla="*/ 1420779 w 4003589"/>
                <a:gd name="connsiteY1244" fmla="*/ 756253 h 3670407"/>
                <a:gd name="connsiteX1245" fmla="*/ 1424948 w 4003589"/>
                <a:gd name="connsiteY1245" fmla="*/ 752451 h 3670407"/>
                <a:gd name="connsiteX1246" fmla="*/ 1428014 w 4003589"/>
                <a:gd name="connsiteY1246" fmla="*/ 748527 h 3670407"/>
                <a:gd name="connsiteX1247" fmla="*/ 1429731 w 4003589"/>
                <a:gd name="connsiteY1247" fmla="*/ 744971 h 3670407"/>
                <a:gd name="connsiteX1248" fmla="*/ 1429731 w 4003589"/>
                <a:gd name="connsiteY1248" fmla="*/ 742273 h 3670407"/>
                <a:gd name="connsiteX1249" fmla="*/ 1428995 w 4003589"/>
                <a:gd name="connsiteY1249" fmla="*/ 741415 h 3670407"/>
                <a:gd name="connsiteX1250" fmla="*/ 1427892 w 4003589"/>
                <a:gd name="connsiteY1250" fmla="*/ 740924 h 3670407"/>
                <a:gd name="connsiteX1251" fmla="*/ 1426420 w 4003589"/>
                <a:gd name="connsiteY1251" fmla="*/ 740924 h 3670407"/>
                <a:gd name="connsiteX1252" fmla="*/ 1424580 w 4003589"/>
                <a:gd name="connsiteY1252" fmla="*/ 741292 h 3670407"/>
                <a:gd name="connsiteX1253" fmla="*/ 3723506 w 4003589"/>
                <a:gd name="connsiteY1253" fmla="*/ 150589 h 3670407"/>
                <a:gd name="connsiteX1254" fmla="*/ 3720317 w 4003589"/>
                <a:gd name="connsiteY1254" fmla="*/ 151569 h 3670407"/>
                <a:gd name="connsiteX1255" fmla="*/ 3717129 w 4003589"/>
                <a:gd name="connsiteY1255" fmla="*/ 153041 h 3670407"/>
                <a:gd name="connsiteX1256" fmla="*/ 3713818 w 4003589"/>
                <a:gd name="connsiteY1256" fmla="*/ 154880 h 3670407"/>
                <a:gd name="connsiteX1257" fmla="*/ 3710630 w 4003589"/>
                <a:gd name="connsiteY1257" fmla="*/ 157088 h 3670407"/>
                <a:gd name="connsiteX1258" fmla="*/ 3705234 w 4003589"/>
                <a:gd name="connsiteY1258" fmla="*/ 161993 h 3670407"/>
                <a:gd name="connsiteX1259" fmla="*/ 3701923 w 4003589"/>
                <a:gd name="connsiteY1259" fmla="*/ 166898 h 3670407"/>
                <a:gd name="connsiteX1260" fmla="*/ 3701065 w 4003589"/>
                <a:gd name="connsiteY1260" fmla="*/ 171190 h 3670407"/>
                <a:gd name="connsiteX1261" fmla="*/ 3702781 w 4003589"/>
                <a:gd name="connsiteY1261" fmla="*/ 174256 h 3670407"/>
                <a:gd name="connsiteX1262" fmla="*/ 3704621 w 4003589"/>
                <a:gd name="connsiteY1262" fmla="*/ 175114 h 3670407"/>
                <a:gd name="connsiteX1263" fmla="*/ 3706951 w 4003589"/>
                <a:gd name="connsiteY1263" fmla="*/ 175482 h 3670407"/>
                <a:gd name="connsiteX1264" fmla="*/ 3709771 w 4003589"/>
                <a:gd name="connsiteY1264" fmla="*/ 175359 h 3670407"/>
                <a:gd name="connsiteX1265" fmla="*/ 3712837 w 4003589"/>
                <a:gd name="connsiteY1265" fmla="*/ 174746 h 3670407"/>
                <a:gd name="connsiteX1266" fmla="*/ 3716025 w 4003589"/>
                <a:gd name="connsiteY1266" fmla="*/ 173765 h 3670407"/>
                <a:gd name="connsiteX1267" fmla="*/ 3719336 w 4003589"/>
                <a:gd name="connsiteY1267" fmla="*/ 172294 h 3670407"/>
                <a:gd name="connsiteX1268" fmla="*/ 3722647 w 4003589"/>
                <a:gd name="connsiteY1268" fmla="*/ 170454 h 3670407"/>
                <a:gd name="connsiteX1269" fmla="*/ 3725836 w 4003589"/>
                <a:gd name="connsiteY1269" fmla="*/ 168247 h 3670407"/>
                <a:gd name="connsiteX1270" fmla="*/ 3731231 w 4003589"/>
                <a:gd name="connsiteY1270" fmla="*/ 163342 h 3670407"/>
                <a:gd name="connsiteX1271" fmla="*/ 3734420 w 4003589"/>
                <a:gd name="connsiteY1271" fmla="*/ 158437 h 3670407"/>
                <a:gd name="connsiteX1272" fmla="*/ 3735278 w 4003589"/>
                <a:gd name="connsiteY1272" fmla="*/ 154267 h 3670407"/>
                <a:gd name="connsiteX1273" fmla="*/ 3733438 w 4003589"/>
                <a:gd name="connsiteY1273" fmla="*/ 151202 h 3670407"/>
                <a:gd name="connsiteX1274" fmla="*/ 3731599 w 4003589"/>
                <a:gd name="connsiteY1274" fmla="*/ 150220 h 3670407"/>
                <a:gd name="connsiteX1275" fmla="*/ 3729269 w 4003589"/>
                <a:gd name="connsiteY1275" fmla="*/ 149853 h 3670407"/>
                <a:gd name="connsiteX1276" fmla="*/ 3726449 w 4003589"/>
                <a:gd name="connsiteY1276" fmla="*/ 149975 h 3670407"/>
                <a:gd name="connsiteX1277" fmla="*/ 3723383 w 4003589"/>
                <a:gd name="connsiteY1277" fmla="*/ 150589 h 3670407"/>
                <a:gd name="connsiteX1278" fmla="*/ 1379576 w 4003589"/>
                <a:gd name="connsiteY1278" fmla="*/ 776364 h 3670407"/>
                <a:gd name="connsiteX1279" fmla="*/ 1377614 w 4003589"/>
                <a:gd name="connsiteY1279" fmla="*/ 777100 h 3670407"/>
                <a:gd name="connsiteX1280" fmla="*/ 1375406 w 4003589"/>
                <a:gd name="connsiteY1280" fmla="*/ 778203 h 3670407"/>
                <a:gd name="connsiteX1281" fmla="*/ 1373076 w 4003589"/>
                <a:gd name="connsiteY1281" fmla="*/ 779552 h 3670407"/>
                <a:gd name="connsiteX1282" fmla="*/ 1370746 w 4003589"/>
                <a:gd name="connsiteY1282" fmla="*/ 781269 h 3670407"/>
                <a:gd name="connsiteX1283" fmla="*/ 1366577 w 4003589"/>
                <a:gd name="connsiteY1283" fmla="*/ 785071 h 3670407"/>
                <a:gd name="connsiteX1284" fmla="*/ 1363634 w 4003589"/>
                <a:gd name="connsiteY1284" fmla="*/ 788995 h 3670407"/>
                <a:gd name="connsiteX1285" fmla="*/ 1362040 w 4003589"/>
                <a:gd name="connsiteY1285" fmla="*/ 792428 h 3670407"/>
                <a:gd name="connsiteX1286" fmla="*/ 1362040 w 4003589"/>
                <a:gd name="connsiteY1286" fmla="*/ 795126 h 3670407"/>
                <a:gd name="connsiteX1287" fmla="*/ 1362776 w 4003589"/>
                <a:gd name="connsiteY1287" fmla="*/ 795985 h 3670407"/>
                <a:gd name="connsiteX1288" fmla="*/ 1363879 w 4003589"/>
                <a:gd name="connsiteY1288" fmla="*/ 796475 h 3670407"/>
                <a:gd name="connsiteX1289" fmla="*/ 1365351 w 4003589"/>
                <a:gd name="connsiteY1289" fmla="*/ 796475 h 3670407"/>
                <a:gd name="connsiteX1290" fmla="*/ 1367068 w 4003589"/>
                <a:gd name="connsiteY1290" fmla="*/ 796230 h 3670407"/>
                <a:gd name="connsiteX1291" fmla="*/ 1369030 w 4003589"/>
                <a:gd name="connsiteY1291" fmla="*/ 795494 h 3670407"/>
                <a:gd name="connsiteX1292" fmla="*/ 1371237 w 4003589"/>
                <a:gd name="connsiteY1292" fmla="*/ 794391 h 3670407"/>
                <a:gd name="connsiteX1293" fmla="*/ 1373567 w 4003589"/>
                <a:gd name="connsiteY1293" fmla="*/ 793042 h 3670407"/>
                <a:gd name="connsiteX1294" fmla="*/ 1375897 w 4003589"/>
                <a:gd name="connsiteY1294" fmla="*/ 791325 h 3670407"/>
                <a:gd name="connsiteX1295" fmla="*/ 1380066 w 4003589"/>
                <a:gd name="connsiteY1295" fmla="*/ 787523 h 3670407"/>
                <a:gd name="connsiteX1296" fmla="*/ 1383009 w 4003589"/>
                <a:gd name="connsiteY1296" fmla="*/ 783599 h 3670407"/>
                <a:gd name="connsiteX1297" fmla="*/ 1384604 w 4003589"/>
                <a:gd name="connsiteY1297" fmla="*/ 780166 h 3670407"/>
                <a:gd name="connsiteX1298" fmla="*/ 1384481 w 4003589"/>
                <a:gd name="connsiteY1298" fmla="*/ 777590 h 3670407"/>
                <a:gd name="connsiteX1299" fmla="*/ 1383745 w 4003589"/>
                <a:gd name="connsiteY1299" fmla="*/ 776732 h 3670407"/>
                <a:gd name="connsiteX1300" fmla="*/ 1382641 w 4003589"/>
                <a:gd name="connsiteY1300" fmla="*/ 776364 h 3670407"/>
                <a:gd name="connsiteX1301" fmla="*/ 1381170 w 4003589"/>
                <a:gd name="connsiteY1301" fmla="*/ 776364 h 3670407"/>
                <a:gd name="connsiteX1302" fmla="*/ 1379453 w 4003589"/>
                <a:gd name="connsiteY1302" fmla="*/ 776732 h 3670407"/>
                <a:gd name="connsiteX1303" fmla="*/ 3753304 w 4003589"/>
                <a:gd name="connsiteY1303" fmla="*/ 173765 h 3670407"/>
                <a:gd name="connsiteX1304" fmla="*/ 3750239 w 4003589"/>
                <a:gd name="connsiteY1304" fmla="*/ 174746 h 3670407"/>
                <a:gd name="connsiteX1305" fmla="*/ 3747050 w 4003589"/>
                <a:gd name="connsiteY1305" fmla="*/ 176095 h 3670407"/>
                <a:gd name="connsiteX1306" fmla="*/ 3743862 w 4003589"/>
                <a:gd name="connsiteY1306" fmla="*/ 177812 h 3670407"/>
                <a:gd name="connsiteX1307" fmla="*/ 3740796 w 4003589"/>
                <a:gd name="connsiteY1307" fmla="*/ 179897 h 3670407"/>
                <a:gd name="connsiteX1308" fmla="*/ 3735278 w 4003589"/>
                <a:gd name="connsiteY1308" fmla="*/ 184802 h 3670407"/>
                <a:gd name="connsiteX1309" fmla="*/ 3731844 w 4003589"/>
                <a:gd name="connsiteY1309" fmla="*/ 189707 h 3670407"/>
                <a:gd name="connsiteX1310" fmla="*/ 3730741 w 4003589"/>
                <a:gd name="connsiteY1310" fmla="*/ 194122 h 3670407"/>
                <a:gd name="connsiteX1311" fmla="*/ 3732335 w 4003589"/>
                <a:gd name="connsiteY1311" fmla="*/ 197433 h 3670407"/>
                <a:gd name="connsiteX1312" fmla="*/ 3734297 w 4003589"/>
                <a:gd name="connsiteY1312" fmla="*/ 198414 h 3670407"/>
                <a:gd name="connsiteX1313" fmla="*/ 3736750 w 4003589"/>
                <a:gd name="connsiteY1313" fmla="*/ 198904 h 3670407"/>
                <a:gd name="connsiteX1314" fmla="*/ 3739693 w 4003589"/>
                <a:gd name="connsiteY1314" fmla="*/ 198904 h 3670407"/>
                <a:gd name="connsiteX1315" fmla="*/ 3742881 w 4003589"/>
                <a:gd name="connsiteY1315" fmla="*/ 198291 h 3670407"/>
                <a:gd name="connsiteX1316" fmla="*/ 3745947 w 4003589"/>
                <a:gd name="connsiteY1316" fmla="*/ 197310 h 3670407"/>
                <a:gd name="connsiteX1317" fmla="*/ 3749135 w 4003589"/>
                <a:gd name="connsiteY1317" fmla="*/ 195961 h 3670407"/>
                <a:gd name="connsiteX1318" fmla="*/ 3752323 w 4003589"/>
                <a:gd name="connsiteY1318" fmla="*/ 194244 h 3670407"/>
                <a:gd name="connsiteX1319" fmla="*/ 3755389 w 4003589"/>
                <a:gd name="connsiteY1319" fmla="*/ 192160 h 3670407"/>
                <a:gd name="connsiteX1320" fmla="*/ 3760908 w 4003589"/>
                <a:gd name="connsiteY1320" fmla="*/ 187254 h 3670407"/>
                <a:gd name="connsiteX1321" fmla="*/ 3764341 w 4003589"/>
                <a:gd name="connsiteY1321" fmla="*/ 182349 h 3670407"/>
                <a:gd name="connsiteX1322" fmla="*/ 3765445 w 4003589"/>
                <a:gd name="connsiteY1322" fmla="*/ 177935 h 3670407"/>
                <a:gd name="connsiteX1323" fmla="*/ 3763851 w 4003589"/>
                <a:gd name="connsiteY1323" fmla="*/ 174624 h 3670407"/>
                <a:gd name="connsiteX1324" fmla="*/ 3761888 w 4003589"/>
                <a:gd name="connsiteY1324" fmla="*/ 173643 h 3670407"/>
                <a:gd name="connsiteX1325" fmla="*/ 3759436 w 4003589"/>
                <a:gd name="connsiteY1325" fmla="*/ 173152 h 3670407"/>
                <a:gd name="connsiteX1326" fmla="*/ 3756493 w 4003589"/>
                <a:gd name="connsiteY1326" fmla="*/ 173152 h 3670407"/>
                <a:gd name="connsiteX1327" fmla="*/ 3753304 w 4003589"/>
                <a:gd name="connsiteY1327" fmla="*/ 173765 h 3670407"/>
                <a:gd name="connsiteX1328" fmla="*/ 1334939 w 4003589"/>
                <a:gd name="connsiteY1328" fmla="*/ 812172 h 3670407"/>
                <a:gd name="connsiteX1329" fmla="*/ 1332854 w 4003589"/>
                <a:gd name="connsiteY1329" fmla="*/ 812907 h 3670407"/>
                <a:gd name="connsiteX1330" fmla="*/ 1330647 w 4003589"/>
                <a:gd name="connsiteY1330" fmla="*/ 814011 h 3670407"/>
                <a:gd name="connsiteX1331" fmla="*/ 1328317 w 4003589"/>
                <a:gd name="connsiteY1331" fmla="*/ 815483 h 3670407"/>
                <a:gd name="connsiteX1332" fmla="*/ 1325864 w 4003589"/>
                <a:gd name="connsiteY1332" fmla="*/ 817322 h 3670407"/>
                <a:gd name="connsiteX1333" fmla="*/ 1321695 w 4003589"/>
                <a:gd name="connsiteY1333" fmla="*/ 821246 h 3670407"/>
                <a:gd name="connsiteX1334" fmla="*/ 1318752 w 4003589"/>
                <a:gd name="connsiteY1334" fmla="*/ 825170 h 3670407"/>
                <a:gd name="connsiteX1335" fmla="*/ 1317280 w 4003589"/>
                <a:gd name="connsiteY1335" fmla="*/ 828604 h 3670407"/>
                <a:gd name="connsiteX1336" fmla="*/ 1317525 w 4003589"/>
                <a:gd name="connsiteY1336" fmla="*/ 831179 h 3670407"/>
                <a:gd name="connsiteX1337" fmla="*/ 1318261 w 4003589"/>
                <a:gd name="connsiteY1337" fmla="*/ 831915 h 3670407"/>
                <a:gd name="connsiteX1338" fmla="*/ 1319365 w 4003589"/>
                <a:gd name="connsiteY1338" fmla="*/ 832283 h 3670407"/>
                <a:gd name="connsiteX1339" fmla="*/ 1320714 w 4003589"/>
                <a:gd name="connsiteY1339" fmla="*/ 832283 h 3670407"/>
                <a:gd name="connsiteX1340" fmla="*/ 1322308 w 4003589"/>
                <a:gd name="connsiteY1340" fmla="*/ 832038 h 3670407"/>
                <a:gd name="connsiteX1341" fmla="*/ 1324393 w 4003589"/>
                <a:gd name="connsiteY1341" fmla="*/ 831302 h 3670407"/>
                <a:gd name="connsiteX1342" fmla="*/ 1326600 w 4003589"/>
                <a:gd name="connsiteY1342" fmla="*/ 830198 h 3670407"/>
                <a:gd name="connsiteX1343" fmla="*/ 1328930 w 4003589"/>
                <a:gd name="connsiteY1343" fmla="*/ 828727 h 3670407"/>
                <a:gd name="connsiteX1344" fmla="*/ 1331383 w 4003589"/>
                <a:gd name="connsiteY1344" fmla="*/ 826887 h 3670407"/>
                <a:gd name="connsiteX1345" fmla="*/ 1335429 w 4003589"/>
                <a:gd name="connsiteY1345" fmla="*/ 822963 h 3670407"/>
                <a:gd name="connsiteX1346" fmla="*/ 1338372 w 4003589"/>
                <a:gd name="connsiteY1346" fmla="*/ 819039 h 3670407"/>
                <a:gd name="connsiteX1347" fmla="*/ 1339844 w 4003589"/>
                <a:gd name="connsiteY1347" fmla="*/ 815605 h 3670407"/>
                <a:gd name="connsiteX1348" fmla="*/ 1339599 w 4003589"/>
                <a:gd name="connsiteY1348" fmla="*/ 813030 h 3670407"/>
                <a:gd name="connsiteX1349" fmla="*/ 1338863 w 4003589"/>
                <a:gd name="connsiteY1349" fmla="*/ 812294 h 3670407"/>
                <a:gd name="connsiteX1350" fmla="*/ 1337759 w 4003589"/>
                <a:gd name="connsiteY1350" fmla="*/ 811926 h 3670407"/>
                <a:gd name="connsiteX1351" fmla="*/ 1336410 w 4003589"/>
                <a:gd name="connsiteY1351" fmla="*/ 811926 h 3670407"/>
                <a:gd name="connsiteX1352" fmla="*/ 1334816 w 4003589"/>
                <a:gd name="connsiteY1352" fmla="*/ 812172 h 3670407"/>
                <a:gd name="connsiteX1353" fmla="*/ 3781754 w 4003589"/>
                <a:gd name="connsiteY1353" fmla="*/ 198659 h 3670407"/>
                <a:gd name="connsiteX1354" fmla="*/ 3778811 w 4003589"/>
                <a:gd name="connsiteY1354" fmla="*/ 199640 h 3670407"/>
                <a:gd name="connsiteX1355" fmla="*/ 3775746 w 4003589"/>
                <a:gd name="connsiteY1355" fmla="*/ 200866 h 3670407"/>
                <a:gd name="connsiteX1356" fmla="*/ 3772680 w 4003589"/>
                <a:gd name="connsiteY1356" fmla="*/ 202461 h 3670407"/>
                <a:gd name="connsiteX1357" fmla="*/ 3769614 w 4003589"/>
                <a:gd name="connsiteY1357" fmla="*/ 204423 h 3670407"/>
                <a:gd name="connsiteX1358" fmla="*/ 3763973 w 4003589"/>
                <a:gd name="connsiteY1358" fmla="*/ 209328 h 3670407"/>
                <a:gd name="connsiteX1359" fmla="*/ 3760294 w 4003589"/>
                <a:gd name="connsiteY1359" fmla="*/ 214356 h 3670407"/>
                <a:gd name="connsiteX1360" fmla="*/ 3759068 w 4003589"/>
                <a:gd name="connsiteY1360" fmla="*/ 218770 h 3670407"/>
                <a:gd name="connsiteX1361" fmla="*/ 3760540 w 4003589"/>
                <a:gd name="connsiteY1361" fmla="*/ 222204 h 3670407"/>
                <a:gd name="connsiteX1362" fmla="*/ 3762379 w 4003589"/>
                <a:gd name="connsiteY1362" fmla="*/ 223430 h 3670407"/>
                <a:gd name="connsiteX1363" fmla="*/ 3764831 w 4003589"/>
                <a:gd name="connsiteY1363" fmla="*/ 224043 h 3670407"/>
                <a:gd name="connsiteX1364" fmla="*/ 3767897 w 4003589"/>
                <a:gd name="connsiteY1364" fmla="*/ 224043 h 3670407"/>
                <a:gd name="connsiteX1365" fmla="*/ 3771331 w 4003589"/>
                <a:gd name="connsiteY1365" fmla="*/ 223430 h 3670407"/>
                <a:gd name="connsiteX1366" fmla="*/ 3774274 w 4003589"/>
                <a:gd name="connsiteY1366" fmla="*/ 222449 h 3670407"/>
                <a:gd name="connsiteX1367" fmla="*/ 3777340 w 4003589"/>
                <a:gd name="connsiteY1367" fmla="*/ 221223 h 3670407"/>
                <a:gd name="connsiteX1368" fmla="*/ 3780406 w 4003589"/>
                <a:gd name="connsiteY1368" fmla="*/ 219629 h 3670407"/>
                <a:gd name="connsiteX1369" fmla="*/ 3783471 w 4003589"/>
                <a:gd name="connsiteY1369" fmla="*/ 217666 h 3670407"/>
                <a:gd name="connsiteX1370" fmla="*/ 3789235 w 4003589"/>
                <a:gd name="connsiteY1370" fmla="*/ 212761 h 3670407"/>
                <a:gd name="connsiteX1371" fmla="*/ 3792914 w 4003589"/>
                <a:gd name="connsiteY1371" fmla="*/ 207733 h 3670407"/>
                <a:gd name="connsiteX1372" fmla="*/ 3794140 w 4003589"/>
                <a:gd name="connsiteY1372" fmla="*/ 203196 h 3670407"/>
                <a:gd name="connsiteX1373" fmla="*/ 3792668 w 4003589"/>
                <a:gd name="connsiteY1373" fmla="*/ 199763 h 3670407"/>
                <a:gd name="connsiteX1374" fmla="*/ 3790706 w 4003589"/>
                <a:gd name="connsiteY1374" fmla="*/ 198536 h 3670407"/>
                <a:gd name="connsiteX1375" fmla="*/ 3788131 w 4003589"/>
                <a:gd name="connsiteY1375" fmla="*/ 198046 h 3670407"/>
                <a:gd name="connsiteX1376" fmla="*/ 3785066 w 4003589"/>
                <a:gd name="connsiteY1376" fmla="*/ 198046 h 3670407"/>
                <a:gd name="connsiteX1377" fmla="*/ 3781632 w 4003589"/>
                <a:gd name="connsiteY1377" fmla="*/ 198659 h 3670407"/>
                <a:gd name="connsiteX1378" fmla="*/ 1290792 w 4003589"/>
                <a:gd name="connsiteY1378" fmla="*/ 848347 h 3670407"/>
                <a:gd name="connsiteX1379" fmla="*/ 1288585 w 4003589"/>
                <a:gd name="connsiteY1379" fmla="*/ 849083 h 3670407"/>
                <a:gd name="connsiteX1380" fmla="*/ 1286255 w 4003589"/>
                <a:gd name="connsiteY1380" fmla="*/ 850187 h 3670407"/>
                <a:gd name="connsiteX1381" fmla="*/ 1283803 w 4003589"/>
                <a:gd name="connsiteY1381" fmla="*/ 851781 h 3670407"/>
                <a:gd name="connsiteX1382" fmla="*/ 1281350 w 4003589"/>
                <a:gd name="connsiteY1382" fmla="*/ 853743 h 3670407"/>
                <a:gd name="connsiteX1383" fmla="*/ 1277303 w 4003589"/>
                <a:gd name="connsiteY1383" fmla="*/ 857667 h 3670407"/>
                <a:gd name="connsiteX1384" fmla="*/ 1274483 w 4003589"/>
                <a:gd name="connsiteY1384" fmla="*/ 861591 h 3670407"/>
                <a:gd name="connsiteX1385" fmla="*/ 1273134 w 4003589"/>
                <a:gd name="connsiteY1385" fmla="*/ 865025 h 3670407"/>
                <a:gd name="connsiteX1386" fmla="*/ 1273502 w 4003589"/>
                <a:gd name="connsiteY1386" fmla="*/ 867600 h 3670407"/>
                <a:gd name="connsiteX1387" fmla="*/ 1274237 w 4003589"/>
                <a:gd name="connsiteY1387" fmla="*/ 868213 h 3670407"/>
                <a:gd name="connsiteX1388" fmla="*/ 1275341 w 4003589"/>
                <a:gd name="connsiteY1388" fmla="*/ 868581 h 3670407"/>
                <a:gd name="connsiteX1389" fmla="*/ 1276690 w 4003589"/>
                <a:gd name="connsiteY1389" fmla="*/ 868581 h 3670407"/>
                <a:gd name="connsiteX1390" fmla="*/ 1278284 w 4003589"/>
                <a:gd name="connsiteY1390" fmla="*/ 868336 h 3670407"/>
                <a:gd name="connsiteX1391" fmla="*/ 1280491 w 4003589"/>
                <a:gd name="connsiteY1391" fmla="*/ 867600 h 3670407"/>
                <a:gd name="connsiteX1392" fmla="*/ 1282821 w 4003589"/>
                <a:gd name="connsiteY1392" fmla="*/ 866496 h 3670407"/>
                <a:gd name="connsiteX1393" fmla="*/ 1285274 w 4003589"/>
                <a:gd name="connsiteY1393" fmla="*/ 864902 h 3670407"/>
                <a:gd name="connsiteX1394" fmla="*/ 1287849 w 4003589"/>
                <a:gd name="connsiteY1394" fmla="*/ 862940 h 3670407"/>
                <a:gd name="connsiteX1395" fmla="*/ 1291896 w 4003589"/>
                <a:gd name="connsiteY1395" fmla="*/ 859016 h 3670407"/>
                <a:gd name="connsiteX1396" fmla="*/ 1294716 w 4003589"/>
                <a:gd name="connsiteY1396" fmla="*/ 855092 h 3670407"/>
                <a:gd name="connsiteX1397" fmla="*/ 1296065 w 4003589"/>
                <a:gd name="connsiteY1397" fmla="*/ 851658 h 3670407"/>
                <a:gd name="connsiteX1398" fmla="*/ 1295698 w 4003589"/>
                <a:gd name="connsiteY1398" fmla="*/ 849206 h 3670407"/>
                <a:gd name="connsiteX1399" fmla="*/ 1294962 w 4003589"/>
                <a:gd name="connsiteY1399" fmla="*/ 848593 h 3670407"/>
                <a:gd name="connsiteX1400" fmla="*/ 1293858 w 4003589"/>
                <a:gd name="connsiteY1400" fmla="*/ 848225 h 3670407"/>
                <a:gd name="connsiteX1401" fmla="*/ 1292509 w 4003589"/>
                <a:gd name="connsiteY1401" fmla="*/ 848225 h 3670407"/>
                <a:gd name="connsiteX1402" fmla="*/ 1290915 w 4003589"/>
                <a:gd name="connsiteY1402" fmla="*/ 848470 h 3670407"/>
                <a:gd name="connsiteX1403" fmla="*/ 3808733 w 4003589"/>
                <a:gd name="connsiteY1403" fmla="*/ 225392 h 3670407"/>
                <a:gd name="connsiteX1404" fmla="*/ 3805912 w 4003589"/>
                <a:gd name="connsiteY1404" fmla="*/ 226251 h 3670407"/>
                <a:gd name="connsiteX1405" fmla="*/ 3802969 w 4003589"/>
                <a:gd name="connsiteY1405" fmla="*/ 227477 h 3670407"/>
                <a:gd name="connsiteX1406" fmla="*/ 3800026 w 4003589"/>
                <a:gd name="connsiteY1406" fmla="*/ 228948 h 3670407"/>
                <a:gd name="connsiteX1407" fmla="*/ 3797083 w 4003589"/>
                <a:gd name="connsiteY1407" fmla="*/ 230788 h 3670407"/>
                <a:gd name="connsiteX1408" fmla="*/ 3791197 w 4003589"/>
                <a:gd name="connsiteY1408" fmla="*/ 235693 h 3670407"/>
                <a:gd name="connsiteX1409" fmla="*/ 3787395 w 4003589"/>
                <a:gd name="connsiteY1409" fmla="*/ 240721 h 3670407"/>
                <a:gd name="connsiteX1410" fmla="*/ 3785924 w 4003589"/>
                <a:gd name="connsiteY1410" fmla="*/ 245381 h 3670407"/>
                <a:gd name="connsiteX1411" fmla="*/ 3787150 w 4003589"/>
                <a:gd name="connsiteY1411" fmla="*/ 248937 h 3670407"/>
                <a:gd name="connsiteX1412" fmla="*/ 3789112 w 4003589"/>
                <a:gd name="connsiteY1412" fmla="*/ 250286 h 3670407"/>
                <a:gd name="connsiteX1413" fmla="*/ 3791687 w 4003589"/>
                <a:gd name="connsiteY1413" fmla="*/ 250899 h 3670407"/>
                <a:gd name="connsiteX1414" fmla="*/ 3794753 w 4003589"/>
                <a:gd name="connsiteY1414" fmla="*/ 250899 h 3670407"/>
                <a:gd name="connsiteX1415" fmla="*/ 3798309 w 4003589"/>
                <a:gd name="connsiteY1415" fmla="*/ 250286 h 3670407"/>
                <a:gd name="connsiteX1416" fmla="*/ 3801130 w 4003589"/>
                <a:gd name="connsiteY1416" fmla="*/ 249427 h 3670407"/>
                <a:gd name="connsiteX1417" fmla="*/ 3804073 w 4003589"/>
                <a:gd name="connsiteY1417" fmla="*/ 248201 h 3670407"/>
                <a:gd name="connsiteX1418" fmla="*/ 3807016 w 4003589"/>
                <a:gd name="connsiteY1418" fmla="*/ 246607 h 3670407"/>
                <a:gd name="connsiteX1419" fmla="*/ 3809959 w 4003589"/>
                <a:gd name="connsiteY1419" fmla="*/ 244767 h 3670407"/>
                <a:gd name="connsiteX1420" fmla="*/ 3815845 w 4003589"/>
                <a:gd name="connsiteY1420" fmla="*/ 239862 h 3670407"/>
                <a:gd name="connsiteX1421" fmla="*/ 3819647 w 4003589"/>
                <a:gd name="connsiteY1421" fmla="*/ 234835 h 3670407"/>
                <a:gd name="connsiteX1422" fmla="*/ 3821118 w 4003589"/>
                <a:gd name="connsiteY1422" fmla="*/ 230297 h 3670407"/>
                <a:gd name="connsiteX1423" fmla="*/ 3819769 w 4003589"/>
                <a:gd name="connsiteY1423" fmla="*/ 226741 h 3670407"/>
                <a:gd name="connsiteX1424" fmla="*/ 3817807 w 4003589"/>
                <a:gd name="connsiteY1424" fmla="*/ 225392 h 3670407"/>
                <a:gd name="connsiteX1425" fmla="*/ 3815232 w 4003589"/>
                <a:gd name="connsiteY1425" fmla="*/ 224779 h 3670407"/>
                <a:gd name="connsiteX1426" fmla="*/ 3812044 w 4003589"/>
                <a:gd name="connsiteY1426" fmla="*/ 224779 h 3670407"/>
                <a:gd name="connsiteX1427" fmla="*/ 3808487 w 4003589"/>
                <a:gd name="connsiteY1427" fmla="*/ 225392 h 3670407"/>
                <a:gd name="connsiteX1428" fmla="*/ 1247014 w 4003589"/>
                <a:gd name="connsiteY1428" fmla="*/ 885136 h 3670407"/>
                <a:gd name="connsiteX1429" fmla="*/ 1244807 w 4003589"/>
                <a:gd name="connsiteY1429" fmla="*/ 885872 h 3670407"/>
                <a:gd name="connsiteX1430" fmla="*/ 1242354 w 4003589"/>
                <a:gd name="connsiteY1430" fmla="*/ 887098 h 3670407"/>
                <a:gd name="connsiteX1431" fmla="*/ 1239779 w 4003589"/>
                <a:gd name="connsiteY1431" fmla="*/ 888692 h 3670407"/>
                <a:gd name="connsiteX1432" fmla="*/ 1237203 w 4003589"/>
                <a:gd name="connsiteY1432" fmla="*/ 890654 h 3670407"/>
                <a:gd name="connsiteX1433" fmla="*/ 1233279 w 4003589"/>
                <a:gd name="connsiteY1433" fmla="*/ 894578 h 3670407"/>
                <a:gd name="connsiteX1434" fmla="*/ 1230582 w 4003589"/>
                <a:gd name="connsiteY1434" fmla="*/ 898380 h 3670407"/>
                <a:gd name="connsiteX1435" fmla="*/ 1229355 w 4003589"/>
                <a:gd name="connsiteY1435" fmla="*/ 901691 h 3670407"/>
                <a:gd name="connsiteX1436" fmla="*/ 1229846 w 4003589"/>
                <a:gd name="connsiteY1436" fmla="*/ 904143 h 3670407"/>
                <a:gd name="connsiteX1437" fmla="*/ 1230582 w 4003589"/>
                <a:gd name="connsiteY1437" fmla="*/ 904757 h 3670407"/>
                <a:gd name="connsiteX1438" fmla="*/ 1231563 w 4003589"/>
                <a:gd name="connsiteY1438" fmla="*/ 905125 h 3670407"/>
                <a:gd name="connsiteX1439" fmla="*/ 1232789 w 4003589"/>
                <a:gd name="connsiteY1439" fmla="*/ 905125 h 3670407"/>
                <a:gd name="connsiteX1440" fmla="*/ 1234260 w 4003589"/>
                <a:gd name="connsiteY1440" fmla="*/ 904879 h 3670407"/>
                <a:gd name="connsiteX1441" fmla="*/ 1236468 w 4003589"/>
                <a:gd name="connsiteY1441" fmla="*/ 904143 h 3670407"/>
                <a:gd name="connsiteX1442" fmla="*/ 1238920 w 4003589"/>
                <a:gd name="connsiteY1442" fmla="*/ 902917 h 3670407"/>
                <a:gd name="connsiteX1443" fmla="*/ 1241496 w 4003589"/>
                <a:gd name="connsiteY1443" fmla="*/ 901323 h 3670407"/>
                <a:gd name="connsiteX1444" fmla="*/ 1244071 w 4003589"/>
                <a:gd name="connsiteY1444" fmla="*/ 899361 h 3670407"/>
                <a:gd name="connsiteX1445" fmla="*/ 1248117 w 4003589"/>
                <a:gd name="connsiteY1445" fmla="*/ 895437 h 3670407"/>
                <a:gd name="connsiteX1446" fmla="*/ 1250815 w 4003589"/>
                <a:gd name="connsiteY1446" fmla="*/ 891513 h 3670407"/>
                <a:gd name="connsiteX1447" fmla="*/ 1252042 w 4003589"/>
                <a:gd name="connsiteY1447" fmla="*/ 888079 h 3670407"/>
                <a:gd name="connsiteX1448" fmla="*/ 1251551 w 4003589"/>
                <a:gd name="connsiteY1448" fmla="*/ 885626 h 3670407"/>
                <a:gd name="connsiteX1449" fmla="*/ 1250815 w 4003589"/>
                <a:gd name="connsiteY1449" fmla="*/ 885013 h 3670407"/>
                <a:gd name="connsiteX1450" fmla="*/ 1249834 w 4003589"/>
                <a:gd name="connsiteY1450" fmla="*/ 884646 h 3670407"/>
                <a:gd name="connsiteX1451" fmla="*/ 1248608 w 4003589"/>
                <a:gd name="connsiteY1451" fmla="*/ 884646 h 3670407"/>
                <a:gd name="connsiteX1452" fmla="*/ 1247136 w 4003589"/>
                <a:gd name="connsiteY1452" fmla="*/ 884891 h 3670407"/>
                <a:gd name="connsiteX1453" fmla="*/ 3834117 w 4003589"/>
                <a:gd name="connsiteY1453" fmla="*/ 253842 h 3670407"/>
                <a:gd name="connsiteX1454" fmla="*/ 3831296 w 4003589"/>
                <a:gd name="connsiteY1454" fmla="*/ 254700 h 3670407"/>
                <a:gd name="connsiteX1455" fmla="*/ 3828476 w 4003589"/>
                <a:gd name="connsiteY1455" fmla="*/ 255804 h 3670407"/>
                <a:gd name="connsiteX1456" fmla="*/ 3825533 w 4003589"/>
                <a:gd name="connsiteY1456" fmla="*/ 257276 h 3670407"/>
                <a:gd name="connsiteX1457" fmla="*/ 3822712 w 4003589"/>
                <a:gd name="connsiteY1457" fmla="*/ 258992 h 3670407"/>
                <a:gd name="connsiteX1458" fmla="*/ 3816704 w 4003589"/>
                <a:gd name="connsiteY1458" fmla="*/ 263898 h 3670407"/>
                <a:gd name="connsiteX1459" fmla="*/ 3812657 w 4003589"/>
                <a:gd name="connsiteY1459" fmla="*/ 268925 h 3670407"/>
                <a:gd name="connsiteX1460" fmla="*/ 3810940 w 4003589"/>
                <a:gd name="connsiteY1460" fmla="*/ 273585 h 3670407"/>
                <a:gd name="connsiteX1461" fmla="*/ 3811921 w 4003589"/>
                <a:gd name="connsiteY1461" fmla="*/ 277387 h 3670407"/>
                <a:gd name="connsiteX1462" fmla="*/ 3813883 w 4003589"/>
                <a:gd name="connsiteY1462" fmla="*/ 278858 h 3670407"/>
                <a:gd name="connsiteX1463" fmla="*/ 3816581 w 4003589"/>
                <a:gd name="connsiteY1463" fmla="*/ 279594 h 3670407"/>
                <a:gd name="connsiteX1464" fmla="*/ 3819769 w 4003589"/>
                <a:gd name="connsiteY1464" fmla="*/ 279594 h 3670407"/>
                <a:gd name="connsiteX1465" fmla="*/ 3823448 w 4003589"/>
                <a:gd name="connsiteY1465" fmla="*/ 278981 h 3670407"/>
                <a:gd name="connsiteX1466" fmla="*/ 3826269 w 4003589"/>
                <a:gd name="connsiteY1466" fmla="*/ 278123 h 3670407"/>
                <a:gd name="connsiteX1467" fmla="*/ 3829089 w 4003589"/>
                <a:gd name="connsiteY1467" fmla="*/ 277019 h 3670407"/>
                <a:gd name="connsiteX1468" fmla="*/ 3832032 w 4003589"/>
                <a:gd name="connsiteY1468" fmla="*/ 275547 h 3670407"/>
                <a:gd name="connsiteX1469" fmla="*/ 3834975 w 4003589"/>
                <a:gd name="connsiteY1469" fmla="*/ 273830 h 3670407"/>
                <a:gd name="connsiteX1470" fmla="*/ 3840984 w 4003589"/>
                <a:gd name="connsiteY1470" fmla="*/ 269048 h 3670407"/>
                <a:gd name="connsiteX1471" fmla="*/ 3845031 w 4003589"/>
                <a:gd name="connsiteY1471" fmla="*/ 264020 h 3670407"/>
                <a:gd name="connsiteX1472" fmla="*/ 3846625 w 4003589"/>
                <a:gd name="connsiteY1472" fmla="*/ 259360 h 3670407"/>
                <a:gd name="connsiteX1473" fmla="*/ 3845521 w 4003589"/>
                <a:gd name="connsiteY1473" fmla="*/ 255681 h 3670407"/>
                <a:gd name="connsiteX1474" fmla="*/ 3843559 w 4003589"/>
                <a:gd name="connsiteY1474" fmla="*/ 254210 h 3670407"/>
                <a:gd name="connsiteX1475" fmla="*/ 3840862 w 4003589"/>
                <a:gd name="connsiteY1475" fmla="*/ 253474 h 3670407"/>
                <a:gd name="connsiteX1476" fmla="*/ 3837551 w 4003589"/>
                <a:gd name="connsiteY1476" fmla="*/ 253474 h 3670407"/>
                <a:gd name="connsiteX1477" fmla="*/ 3833872 w 4003589"/>
                <a:gd name="connsiteY1477" fmla="*/ 254087 h 3670407"/>
                <a:gd name="connsiteX1478" fmla="*/ 1203603 w 4003589"/>
                <a:gd name="connsiteY1478" fmla="*/ 922415 h 3670407"/>
                <a:gd name="connsiteX1479" fmla="*/ 1201273 w 4003589"/>
                <a:gd name="connsiteY1479" fmla="*/ 923151 h 3670407"/>
                <a:gd name="connsiteX1480" fmla="*/ 1198821 w 4003589"/>
                <a:gd name="connsiteY1480" fmla="*/ 924377 h 3670407"/>
                <a:gd name="connsiteX1481" fmla="*/ 1196245 w 4003589"/>
                <a:gd name="connsiteY1481" fmla="*/ 926094 h 3670407"/>
                <a:gd name="connsiteX1482" fmla="*/ 1193548 w 4003589"/>
                <a:gd name="connsiteY1482" fmla="*/ 928179 h 3670407"/>
                <a:gd name="connsiteX1483" fmla="*/ 1189624 w 4003589"/>
                <a:gd name="connsiteY1483" fmla="*/ 932225 h 3670407"/>
                <a:gd name="connsiteX1484" fmla="*/ 1186926 w 4003589"/>
                <a:gd name="connsiteY1484" fmla="*/ 936150 h 3670407"/>
                <a:gd name="connsiteX1485" fmla="*/ 1185822 w 4003589"/>
                <a:gd name="connsiteY1485" fmla="*/ 939460 h 3670407"/>
                <a:gd name="connsiteX1486" fmla="*/ 1186435 w 4003589"/>
                <a:gd name="connsiteY1486" fmla="*/ 941790 h 3670407"/>
                <a:gd name="connsiteX1487" fmla="*/ 1187171 w 4003589"/>
                <a:gd name="connsiteY1487" fmla="*/ 942404 h 3670407"/>
                <a:gd name="connsiteX1488" fmla="*/ 1188152 w 4003589"/>
                <a:gd name="connsiteY1488" fmla="*/ 942649 h 3670407"/>
                <a:gd name="connsiteX1489" fmla="*/ 1189378 w 4003589"/>
                <a:gd name="connsiteY1489" fmla="*/ 942649 h 3670407"/>
                <a:gd name="connsiteX1490" fmla="*/ 1190727 w 4003589"/>
                <a:gd name="connsiteY1490" fmla="*/ 942404 h 3670407"/>
                <a:gd name="connsiteX1491" fmla="*/ 1193057 w 4003589"/>
                <a:gd name="connsiteY1491" fmla="*/ 941668 h 3670407"/>
                <a:gd name="connsiteX1492" fmla="*/ 1195510 w 4003589"/>
                <a:gd name="connsiteY1492" fmla="*/ 940442 h 3670407"/>
                <a:gd name="connsiteX1493" fmla="*/ 1198085 w 4003589"/>
                <a:gd name="connsiteY1493" fmla="*/ 938725 h 3670407"/>
                <a:gd name="connsiteX1494" fmla="*/ 1200783 w 4003589"/>
                <a:gd name="connsiteY1494" fmla="*/ 936640 h 3670407"/>
                <a:gd name="connsiteX1495" fmla="*/ 1204707 w 4003589"/>
                <a:gd name="connsiteY1495" fmla="*/ 932593 h 3670407"/>
                <a:gd name="connsiteX1496" fmla="*/ 1207405 w 4003589"/>
                <a:gd name="connsiteY1496" fmla="*/ 928669 h 3670407"/>
                <a:gd name="connsiteX1497" fmla="*/ 1208508 w 4003589"/>
                <a:gd name="connsiteY1497" fmla="*/ 925358 h 3670407"/>
                <a:gd name="connsiteX1498" fmla="*/ 1207895 w 4003589"/>
                <a:gd name="connsiteY1498" fmla="*/ 923028 h 3670407"/>
                <a:gd name="connsiteX1499" fmla="*/ 1207159 w 4003589"/>
                <a:gd name="connsiteY1499" fmla="*/ 922538 h 3670407"/>
                <a:gd name="connsiteX1500" fmla="*/ 1206178 w 4003589"/>
                <a:gd name="connsiteY1500" fmla="*/ 922292 h 3670407"/>
                <a:gd name="connsiteX1501" fmla="*/ 1204952 w 4003589"/>
                <a:gd name="connsiteY1501" fmla="*/ 922292 h 3670407"/>
                <a:gd name="connsiteX1502" fmla="*/ 1203603 w 4003589"/>
                <a:gd name="connsiteY1502" fmla="*/ 922538 h 3670407"/>
                <a:gd name="connsiteX1503" fmla="*/ 3857784 w 4003589"/>
                <a:gd name="connsiteY1503" fmla="*/ 284254 h 3670407"/>
                <a:gd name="connsiteX1504" fmla="*/ 3855087 w 4003589"/>
                <a:gd name="connsiteY1504" fmla="*/ 284990 h 3670407"/>
                <a:gd name="connsiteX1505" fmla="*/ 3852389 w 4003589"/>
                <a:gd name="connsiteY1505" fmla="*/ 286093 h 3670407"/>
                <a:gd name="connsiteX1506" fmla="*/ 3849568 w 4003589"/>
                <a:gd name="connsiteY1506" fmla="*/ 287442 h 3670407"/>
                <a:gd name="connsiteX1507" fmla="*/ 3846748 w 4003589"/>
                <a:gd name="connsiteY1507" fmla="*/ 289037 h 3670407"/>
                <a:gd name="connsiteX1508" fmla="*/ 3840494 w 4003589"/>
                <a:gd name="connsiteY1508" fmla="*/ 293819 h 3670407"/>
                <a:gd name="connsiteX1509" fmla="*/ 3836324 w 4003589"/>
                <a:gd name="connsiteY1509" fmla="*/ 298969 h 3670407"/>
                <a:gd name="connsiteX1510" fmla="*/ 3834485 w 4003589"/>
                <a:gd name="connsiteY1510" fmla="*/ 303752 h 3670407"/>
                <a:gd name="connsiteX1511" fmla="*/ 3835343 w 4003589"/>
                <a:gd name="connsiteY1511" fmla="*/ 307676 h 3670407"/>
                <a:gd name="connsiteX1512" fmla="*/ 3837305 w 4003589"/>
                <a:gd name="connsiteY1512" fmla="*/ 309270 h 3670407"/>
                <a:gd name="connsiteX1513" fmla="*/ 3840003 w 4003589"/>
                <a:gd name="connsiteY1513" fmla="*/ 310129 h 3670407"/>
                <a:gd name="connsiteX1514" fmla="*/ 3843437 w 4003589"/>
                <a:gd name="connsiteY1514" fmla="*/ 310129 h 3670407"/>
                <a:gd name="connsiteX1515" fmla="*/ 3847238 w 4003589"/>
                <a:gd name="connsiteY1515" fmla="*/ 309516 h 3670407"/>
                <a:gd name="connsiteX1516" fmla="*/ 3849936 w 4003589"/>
                <a:gd name="connsiteY1516" fmla="*/ 308780 h 3670407"/>
                <a:gd name="connsiteX1517" fmla="*/ 3852634 w 4003589"/>
                <a:gd name="connsiteY1517" fmla="*/ 307676 h 3670407"/>
                <a:gd name="connsiteX1518" fmla="*/ 3855454 w 4003589"/>
                <a:gd name="connsiteY1518" fmla="*/ 306327 h 3670407"/>
                <a:gd name="connsiteX1519" fmla="*/ 3858275 w 4003589"/>
                <a:gd name="connsiteY1519" fmla="*/ 304733 h 3670407"/>
                <a:gd name="connsiteX1520" fmla="*/ 3864529 w 4003589"/>
                <a:gd name="connsiteY1520" fmla="*/ 299828 h 3670407"/>
                <a:gd name="connsiteX1521" fmla="*/ 3868698 w 4003589"/>
                <a:gd name="connsiteY1521" fmla="*/ 294678 h 3670407"/>
                <a:gd name="connsiteX1522" fmla="*/ 3870538 w 4003589"/>
                <a:gd name="connsiteY1522" fmla="*/ 289895 h 3670407"/>
                <a:gd name="connsiteX1523" fmla="*/ 3869679 w 4003589"/>
                <a:gd name="connsiteY1523" fmla="*/ 285971 h 3670407"/>
                <a:gd name="connsiteX1524" fmla="*/ 3867717 w 4003589"/>
                <a:gd name="connsiteY1524" fmla="*/ 284377 h 3670407"/>
                <a:gd name="connsiteX1525" fmla="*/ 3865019 w 4003589"/>
                <a:gd name="connsiteY1525" fmla="*/ 283518 h 3670407"/>
                <a:gd name="connsiteX1526" fmla="*/ 3861709 w 4003589"/>
                <a:gd name="connsiteY1526" fmla="*/ 283518 h 3670407"/>
                <a:gd name="connsiteX1527" fmla="*/ 3857907 w 4003589"/>
                <a:gd name="connsiteY1527" fmla="*/ 284131 h 3670407"/>
                <a:gd name="connsiteX1528" fmla="*/ 1160683 w 4003589"/>
                <a:gd name="connsiteY1528" fmla="*/ 960308 h 3670407"/>
                <a:gd name="connsiteX1529" fmla="*/ 1158353 w 4003589"/>
                <a:gd name="connsiteY1529" fmla="*/ 961166 h 3670407"/>
                <a:gd name="connsiteX1530" fmla="*/ 1155778 w 4003589"/>
                <a:gd name="connsiteY1530" fmla="*/ 962515 h 3670407"/>
                <a:gd name="connsiteX1531" fmla="*/ 1153080 w 4003589"/>
                <a:gd name="connsiteY1531" fmla="*/ 964354 h 3670407"/>
                <a:gd name="connsiteX1532" fmla="*/ 1150382 w 4003589"/>
                <a:gd name="connsiteY1532" fmla="*/ 966562 h 3670407"/>
                <a:gd name="connsiteX1533" fmla="*/ 1146581 w 4003589"/>
                <a:gd name="connsiteY1533" fmla="*/ 970608 h 3670407"/>
                <a:gd name="connsiteX1534" fmla="*/ 1144006 w 4003589"/>
                <a:gd name="connsiteY1534" fmla="*/ 974410 h 3670407"/>
                <a:gd name="connsiteX1535" fmla="*/ 1143025 w 4003589"/>
                <a:gd name="connsiteY1535" fmla="*/ 977721 h 3670407"/>
                <a:gd name="connsiteX1536" fmla="*/ 1143638 w 4003589"/>
                <a:gd name="connsiteY1536" fmla="*/ 979928 h 3670407"/>
                <a:gd name="connsiteX1537" fmla="*/ 1144373 w 4003589"/>
                <a:gd name="connsiteY1537" fmla="*/ 980419 h 3670407"/>
                <a:gd name="connsiteX1538" fmla="*/ 1145354 w 4003589"/>
                <a:gd name="connsiteY1538" fmla="*/ 980664 h 3670407"/>
                <a:gd name="connsiteX1539" fmla="*/ 1146581 w 4003589"/>
                <a:gd name="connsiteY1539" fmla="*/ 980664 h 3670407"/>
                <a:gd name="connsiteX1540" fmla="*/ 1147930 w 4003589"/>
                <a:gd name="connsiteY1540" fmla="*/ 980419 h 3670407"/>
                <a:gd name="connsiteX1541" fmla="*/ 1150260 w 4003589"/>
                <a:gd name="connsiteY1541" fmla="*/ 979560 h 3670407"/>
                <a:gd name="connsiteX1542" fmla="*/ 1152835 w 4003589"/>
                <a:gd name="connsiteY1542" fmla="*/ 978211 h 3670407"/>
                <a:gd name="connsiteX1543" fmla="*/ 1155533 w 4003589"/>
                <a:gd name="connsiteY1543" fmla="*/ 976372 h 3670407"/>
                <a:gd name="connsiteX1544" fmla="*/ 1158230 w 4003589"/>
                <a:gd name="connsiteY1544" fmla="*/ 974164 h 3670407"/>
                <a:gd name="connsiteX1545" fmla="*/ 1162155 w 4003589"/>
                <a:gd name="connsiteY1545" fmla="*/ 970118 h 3670407"/>
                <a:gd name="connsiteX1546" fmla="*/ 1164730 w 4003589"/>
                <a:gd name="connsiteY1546" fmla="*/ 966194 h 3670407"/>
                <a:gd name="connsiteX1547" fmla="*/ 1165711 w 4003589"/>
                <a:gd name="connsiteY1547" fmla="*/ 962883 h 3670407"/>
                <a:gd name="connsiteX1548" fmla="*/ 1164975 w 4003589"/>
                <a:gd name="connsiteY1548" fmla="*/ 960675 h 3670407"/>
                <a:gd name="connsiteX1549" fmla="*/ 1164239 w 4003589"/>
                <a:gd name="connsiteY1549" fmla="*/ 960185 h 3670407"/>
                <a:gd name="connsiteX1550" fmla="*/ 1163258 w 4003589"/>
                <a:gd name="connsiteY1550" fmla="*/ 959940 h 3670407"/>
                <a:gd name="connsiteX1551" fmla="*/ 1162032 w 4003589"/>
                <a:gd name="connsiteY1551" fmla="*/ 959940 h 3670407"/>
                <a:gd name="connsiteX1552" fmla="*/ 1160683 w 4003589"/>
                <a:gd name="connsiteY1552" fmla="*/ 960185 h 3670407"/>
                <a:gd name="connsiteX1553" fmla="*/ 3879735 w 4003589"/>
                <a:gd name="connsiteY1553" fmla="*/ 316383 h 3670407"/>
                <a:gd name="connsiteX1554" fmla="*/ 3877160 w 4003589"/>
                <a:gd name="connsiteY1554" fmla="*/ 317119 h 3670407"/>
                <a:gd name="connsiteX1555" fmla="*/ 3874584 w 4003589"/>
                <a:gd name="connsiteY1555" fmla="*/ 318100 h 3670407"/>
                <a:gd name="connsiteX1556" fmla="*/ 3871887 w 4003589"/>
                <a:gd name="connsiteY1556" fmla="*/ 319326 h 3670407"/>
                <a:gd name="connsiteX1557" fmla="*/ 3869189 w 4003589"/>
                <a:gd name="connsiteY1557" fmla="*/ 320797 h 3670407"/>
                <a:gd name="connsiteX1558" fmla="*/ 3862812 w 4003589"/>
                <a:gd name="connsiteY1558" fmla="*/ 325580 h 3670407"/>
                <a:gd name="connsiteX1559" fmla="*/ 3858397 w 4003589"/>
                <a:gd name="connsiteY1559" fmla="*/ 330730 h 3670407"/>
                <a:gd name="connsiteX1560" fmla="*/ 3856313 w 4003589"/>
                <a:gd name="connsiteY1560" fmla="*/ 335636 h 3670407"/>
                <a:gd name="connsiteX1561" fmla="*/ 3856926 w 4003589"/>
                <a:gd name="connsiteY1561" fmla="*/ 339682 h 3670407"/>
                <a:gd name="connsiteX1562" fmla="*/ 3858765 w 4003589"/>
                <a:gd name="connsiteY1562" fmla="*/ 341399 h 3670407"/>
                <a:gd name="connsiteX1563" fmla="*/ 3861586 w 4003589"/>
                <a:gd name="connsiteY1563" fmla="*/ 342380 h 3670407"/>
                <a:gd name="connsiteX1564" fmla="*/ 3865019 w 4003589"/>
                <a:gd name="connsiteY1564" fmla="*/ 342503 h 3670407"/>
                <a:gd name="connsiteX1565" fmla="*/ 3869066 w 4003589"/>
                <a:gd name="connsiteY1565" fmla="*/ 341890 h 3670407"/>
                <a:gd name="connsiteX1566" fmla="*/ 3871642 w 4003589"/>
                <a:gd name="connsiteY1566" fmla="*/ 341154 h 3670407"/>
                <a:gd name="connsiteX1567" fmla="*/ 3874339 w 4003589"/>
                <a:gd name="connsiteY1567" fmla="*/ 340173 h 3670407"/>
                <a:gd name="connsiteX1568" fmla="*/ 3877037 w 4003589"/>
                <a:gd name="connsiteY1568" fmla="*/ 338947 h 3670407"/>
                <a:gd name="connsiteX1569" fmla="*/ 3879735 w 4003589"/>
                <a:gd name="connsiteY1569" fmla="*/ 337352 h 3670407"/>
                <a:gd name="connsiteX1570" fmla="*/ 3886112 w 4003589"/>
                <a:gd name="connsiteY1570" fmla="*/ 332570 h 3670407"/>
                <a:gd name="connsiteX1571" fmla="*/ 3890526 w 4003589"/>
                <a:gd name="connsiteY1571" fmla="*/ 327419 h 3670407"/>
                <a:gd name="connsiteX1572" fmla="*/ 3892611 w 4003589"/>
                <a:gd name="connsiteY1572" fmla="*/ 322514 h 3670407"/>
                <a:gd name="connsiteX1573" fmla="*/ 3891998 w 4003589"/>
                <a:gd name="connsiteY1573" fmla="*/ 318467 h 3670407"/>
                <a:gd name="connsiteX1574" fmla="*/ 3890036 w 4003589"/>
                <a:gd name="connsiteY1574" fmla="*/ 316751 h 3670407"/>
                <a:gd name="connsiteX1575" fmla="*/ 3887215 w 4003589"/>
                <a:gd name="connsiteY1575" fmla="*/ 315892 h 3670407"/>
                <a:gd name="connsiteX1576" fmla="*/ 3883659 w 4003589"/>
                <a:gd name="connsiteY1576" fmla="*/ 315892 h 3670407"/>
                <a:gd name="connsiteX1577" fmla="*/ 3879612 w 4003589"/>
                <a:gd name="connsiteY1577" fmla="*/ 316506 h 3670407"/>
                <a:gd name="connsiteX1578" fmla="*/ 1118253 w 4003589"/>
                <a:gd name="connsiteY1578" fmla="*/ 998568 h 3670407"/>
                <a:gd name="connsiteX1579" fmla="*/ 1115801 w 4003589"/>
                <a:gd name="connsiteY1579" fmla="*/ 999426 h 3670407"/>
                <a:gd name="connsiteX1580" fmla="*/ 1113103 w 4003589"/>
                <a:gd name="connsiteY1580" fmla="*/ 1000775 h 3670407"/>
                <a:gd name="connsiteX1581" fmla="*/ 1110283 w 4003589"/>
                <a:gd name="connsiteY1581" fmla="*/ 1002615 h 3670407"/>
                <a:gd name="connsiteX1582" fmla="*/ 1107462 w 4003589"/>
                <a:gd name="connsiteY1582" fmla="*/ 1004944 h 3670407"/>
                <a:gd name="connsiteX1583" fmla="*/ 1103661 w 4003589"/>
                <a:gd name="connsiteY1583" fmla="*/ 1008991 h 3670407"/>
                <a:gd name="connsiteX1584" fmla="*/ 1101208 w 4003589"/>
                <a:gd name="connsiteY1584" fmla="*/ 1012793 h 3670407"/>
                <a:gd name="connsiteX1585" fmla="*/ 1100227 w 4003589"/>
                <a:gd name="connsiteY1585" fmla="*/ 1015981 h 3670407"/>
                <a:gd name="connsiteX1586" fmla="*/ 1101085 w 4003589"/>
                <a:gd name="connsiteY1586" fmla="*/ 1018188 h 3670407"/>
                <a:gd name="connsiteX1587" fmla="*/ 1101821 w 4003589"/>
                <a:gd name="connsiteY1587" fmla="*/ 1018679 h 3670407"/>
                <a:gd name="connsiteX1588" fmla="*/ 1102802 w 4003589"/>
                <a:gd name="connsiteY1588" fmla="*/ 1018924 h 3670407"/>
                <a:gd name="connsiteX1589" fmla="*/ 1103906 w 4003589"/>
                <a:gd name="connsiteY1589" fmla="*/ 1018924 h 3670407"/>
                <a:gd name="connsiteX1590" fmla="*/ 1105132 w 4003589"/>
                <a:gd name="connsiteY1590" fmla="*/ 1018679 h 3670407"/>
                <a:gd name="connsiteX1591" fmla="*/ 1107585 w 4003589"/>
                <a:gd name="connsiteY1591" fmla="*/ 1017820 h 3670407"/>
                <a:gd name="connsiteX1592" fmla="*/ 1110283 w 4003589"/>
                <a:gd name="connsiteY1592" fmla="*/ 1016472 h 3670407"/>
                <a:gd name="connsiteX1593" fmla="*/ 1113103 w 4003589"/>
                <a:gd name="connsiteY1593" fmla="*/ 1014632 h 3670407"/>
                <a:gd name="connsiteX1594" fmla="*/ 1115923 w 4003589"/>
                <a:gd name="connsiteY1594" fmla="*/ 1012302 h 3670407"/>
                <a:gd name="connsiteX1595" fmla="*/ 1119725 w 4003589"/>
                <a:gd name="connsiteY1595" fmla="*/ 1008255 h 3670407"/>
                <a:gd name="connsiteX1596" fmla="*/ 1122178 w 4003589"/>
                <a:gd name="connsiteY1596" fmla="*/ 1004454 h 3670407"/>
                <a:gd name="connsiteX1597" fmla="*/ 1123159 w 4003589"/>
                <a:gd name="connsiteY1597" fmla="*/ 1001266 h 3670407"/>
                <a:gd name="connsiteX1598" fmla="*/ 1122300 w 4003589"/>
                <a:gd name="connsiteY1598" fmla="*/ 999058 h 3670407"/>
                <a:gd name="connsiteX1599" fmla="*/ 1121564 w 4003589"/>
                <a:gd name="connsiteY1599" fmla="*/ 998568 h 3670407"/>
                <a:gd name="connsiteX1600" fmla="*/ 1120583 w 4003589"/>
                <a:gd name="connsiteY1600" fmla="*/ 998322 h 3670407"/>
                <a:gd name="connsiteX1601" fmla="*/ 1119480 w 4003589"/>
                <a:gd name="connsiteY1601" fmla="*/ 998322 h 3670407"/>
                <a:gd name="connsiteX1602" fmla="*/ 1118253 w 4003589"/>
                <a:gd name="connsiteY1602" fmla="*/ 998568 h 3670407"/>
                <a:gd name="connsiteX1603" fmla="*/ 3899969 w 4003589"/>
                <a:gd name="connsiteY1603" fmla="*/ 350351 h 3670407"/>
                <a:gd name="connsiteX1604" fmla="*/ 3897516 w 4003589"/>
                <a:gd name="connsiteY1604" fmla="*/ 351087 h 3670407"/>
                <a:gd name="connsiteX1605" fmla="*/ 3895063 w 4003589"/>
                <a:gd name="connsiteY1605" fmla="*/ 352068 h 3670407"/>
                <a:gd name="connsiteX1606" fmla="*/ 3892488 w 4003589"/>
                <a:gd name="connsiteY1606" fmla="*/ 353294 h 3670407"/>
                <a:gd name="connsiteX1607" fmla="*/ 3889913 w 4003589"/>
                <a:gd name="connsiteY1607" fmla="*/ 354643 h 3670407"/>
                <a:gd name="connsiteX1608" fmla="*/ 3883414 w 4003589"/>
                <a:gd name="connsiteY1608" fmla="*/ 359426 h 3670407"/>
                <a:gd name="connsiteX1609" fmla="*/ 3878754 w 4003589"/>
                <a:gd name="connsiteY1609" fmla="*/ 364576 h 3670407"/>
                <a:gd name="connsiteX1610" fmla="*/ 3876424 w 4003589"/>
                <a:gd name="connsiteY1610" fmla="*/ 369604 h 3670407"/>
                <a:gd name="connsiteX1611" fmla="*/ 3876914 w 4003589"/>
                <a:gd name="connsiteY1611" fmla="*/ 373896 h 3670407"/>
                <a:gd name="connsiteX1612" fmla="*/ 3878754 w 4003589"/>
                <a:gd name="connsiteY1612" fmla="*/ 375858 h 3670407"/>
                <a:gd name="connsiteX1613" fmla="*/ 3881574 w 4003589"/>
                <a:gd name="connsiteY1613" fmla="*/ 376961 h 3670407"/>
                <a:gd name="connsiteX1614" fmla="*/ 3885130 w 4003589"/>
                <a:gd name="connsiteY1614" fmla="*/ 377207 h 3670407"/>
                <a:gd name="connsiteX1615" fmla="*/ 3889300 w 4003589"/>
                <a:gd name="connsiteY1615" fmla="*/ 376594 h 3670407"/>
                <a:gd name="connsiteX1616" fmla="*/ 3891752 w 4003589"/>
                <a:gd name="connsiteY1616" fmla="*/ 375858 h 3670407"/>
                <a:gd name="connsiteX1617" fmla="*/ 3894205 w 4003589"/>
                <a:gd name="connsiteY1617" fmla="*/ 374877 h 3670407"/>
                <a:gd name="connsiteX1618" fmla="*/ 3896780 w 4003589"/>
                <a:gd name="connsiteY1618" fmla="*/ 373650 h 3670407"/>
                <a:gd name="connsiteX1619" fmla="*/ 3899355 w 4003589"/>
                <a:gd name="connsiteY1619" fmla="*/ 372302 h 3670407"/>
                <a:gd name="connsiteX1620" fmla="*/ 3905855 w 4003589"/>
                <a:gd name="connsiteY1620" fmla="*/ 367519 h 3670407"/>
                <a:gd name="connsiteX1621" fmla="*/ 3910392 w 4003589"/>
                <a:gd name="connsiteY1621" fmla="*/ 362246 h 3670407"/>
                <a:gd name="connsiteX1622" fmla="*/ 3912600 w 4003589"/>
                <a:gd name="connsiteY1622" fmla="*/ 357218 h 3670407"/>
                <a:gd name="connsiteX1623" fmla="*/ 3912109 w 4003589"/>
                <a:gd name="connsiteY1623" fmla="*/ 352926 h 3670407"/>
                <a:gd name="connsiteX1624" fmla="*/ 3910270 w 4003589"/>
                <a:gd name="connsiteY1624" fmla="*/ 350964 h 3670407"/>
                <a:gd name="connsiteX1625" fmla="*/ 3907449 w 4003589"/>
                <a:gd name="connsiteY1625" fmla="*/ 349983 h 3670407"/>
                <a:gd name="connsiteX1626" fmla="*/ 3903893 w 4003589"/>
                <a:gd name="connsiteY1626" fmla="*/ 349861 h 3670407"/>
                <a:gd name="connsiteX1627" fmla="*/ 3899723 w 4003589"/>
                <a:gd name="connsiteY1627" fmla="*/ 350474 h 3670407"/>
                <a:gd name="connsiteX1628" fmla="*/ 1076192 w 4003589"/>
                <a:gd name="connsiteY1628" fmla="*/ 1037441 h 3670407"/>
                <a:gd name="connsiteX1629" fmla="*/ 1073739 w 4003589"/>
                <a:gd name="connsiteY1629" fmla="*/ 1038300 h 3670407"/>
                <a:gd name="connsiteX1630" fmla="*/ 1070919 w 4003589"/>
                <a:gd name="connsiteY1630" fmla="*/ 1039771 h 3670407"/>
                <a:gd name="connsiteX1631" fmla="*/ 1068098 w 4003589"/>
                <a:gd name="connsiteY1631" fmla="*/ 1041733 h 3670407"/>
                <a:gd name="connsiteX1632" fmla="*/ 1065278 w 4003589"/>
                <a:gd name="connsiteY1632" fmla="*/ 1044186 h 3670407"/>
                <a:gd name="connsiteX1633" fmla="*/ 1061599 w 4003589"/>
                <a:gd name="connsiteY1633" fmla="*/ 1048232 h 3670407"/>
                <a:gd name="connsiteX1634" fmla="*/ 1059269 w 4003589"/>
                <a:gd name="connsiteY1634" fmla="*/ 1052034 h 3670407"/>
                <a:gd name="connsiteX1635" fmla="*/ 1058410 w 4003589"/>
                <a:gd name="connsiteY1635" fmla="*/ 1055222 h 3670407"/>
                <a:gd name="connsiteX1636" fmla="*/ 1059269 w 4003589"/>
                <a:gd name="connsiteY1636" fmla="*/ 1057307 h 3670407"/>
                <a:gd name="connsiteX1637" fmla="*/ 1060005 w 4003589"/>
                <a:gd name="connsiteY1637" fmla="*/ 1057675 h 3670407"/>
                <a:gd name="connsiteX1638" fmla="*/ 1060863 w 4003589"/>
                <a:gd name="connsiteY1638" fmla="*/ 1057920 h 3670407"/>
                <a:gd name="connsiteX1639" fmla="*/ 1061967 w 4003589"/>
                <a:gd name="connsiteY1639" fmla="*/ 1057920 h 3670407"/>
                <a:gd name="connsiteX1640" fmla="*/ 1063193 w 4003589"/>
                <a:gd name="connsiteY1640" fmla="*/ 1057675 h 3670407"/>
                <a:gd name="connsiteX1641" fmla="*/ 1065646 w 4003589"/>
                <a:gd name="connsiteY1641" fmla="*/ 1056817 h 3670407"/>
                <a:gd name="connsiteX1642" fmla="*/ 1068344 w 4003589"/>
                <a:gd name="connsiteY1642" fmla="*/ 1055345 h 3670407"/>
                <a:gd name="connsiteX1643" fmla="*/ 1071164 w 4003589"/>
                <a:gd name="connsiteY1643" fmla="*/ 1053383 h 3670407"/>
                <a:gd name="connsiteX1644" fmla="*/ 1073984 w 4003589"/>
                <a:gd name="connsiteY1644" fmla="*/ 1050930 h 3670407"/>
                <a:gd name="connsiteX1645" fmla="*/ 1077663 w 4003589"/>
                <a:gd name="connsiteY1645" fmla="*/ 1046884 h 3670407"/>
                <a:gd name="connsiteX1646" fmla="*/ 1079993 w 4003589"/>
                <a:gd name="connsiteY1646" fmla="*/ 1043082 h 3670407"/>
                <a:gd name="connsiteX1647" fmla="*/ 1080852 w 4003589"/>
                <a:gd name="connsiteY1647" fmla="*/ 1039894 h 3670407"/>
                <a:gd name="connsiteX1648" fmla="*/ 1079870 w 4003589"/>
                <a:gd name="connsiteY1648" fmla="*/ 1037809 h 3670407"/>
                <a:gd name="connsiteX1649" fmla="*/ 1079135 w 4003589"/>
                <a:gd name="connsiteY1649" fmla="*/ 1037441 h 3670407"/>
                <a:gd name="connsiteX1650" fmla="*/ 1078276 w 4003589"/>
                <a:gd name="connsiteY1650" fmla="*/ 1037319 h 3670407"/>
                <a:gd name="connsiteX1651" fmla="*/ 1077173 w 4003589"/>
                <a:gd name="connsiteY1651" fmla="*/ 1037319 h 3670407"/>
                <a:gd name="connsiteX1652" fmla="*/ 1075946 w 4003589"/>
                <a:gd name="connsiteY1652" fmla="*/ 1037564 h 3670407"/>
                <a:gd name="connsiteX1653" fmla="*/ 3918240 w 4003589"/>
                <a:gd name="connsiteY1653" fmla="*/ 386159 h 3670407"/>
                <a:gd name="connsiteX1654" fmla="*/ 3915910 w 4003589"/>
                <a:gd name="connsiteY1654" fmla="*/ 386772 h 3670407"/>
                <a:gd name="connsiteX1655" fmla="*/ 3913458 w 4003589"/>
                <a:gd name="connsiteY1655" fmla="*/ 387630 h 3670407"/>
                <a:gd name="connsiteX1656" fmla="*/ 3911005 w 4003589"/>
                <a:gd name="connsiteY1656" fmla="*/ 388734 h 3670407"/>
                <a:gd name="connsiteX1657" fmla="*/ 3908553 w 4003589"/>
                <a:gd name="connsiteY1657" fmla="*/ 390083 h 3670407"/>
                <a:gd name="connsiteX1658" fmla="*/ 3901931 w 4003589"/>
                <a:gd name="connsiteY1658" fmla="*/ 394743 h 3670407"/>
                <a:gd name="connsiteX1659" fmla="*/ 3897148 w 4003589"/>
                <a:gd name="connsiteY1659" fmla="*/ 400016 h 3670407"/>
                <a:gd name="connsiteX1660" fmla="*/ 3894695 w 4003589"/>
                <a:gd name="connsiteY1660" fmla="*/ 405166 h 3670407"/>
                <a:gd name="connsiteX1661" fmla="*/ 3894941 w 4003589"/>
                <a:gd name="connsiteY1661" fmla="*/ 409581 h 3670407"/>
                <a:gd name="connsiteX1662" fmla="*/ 3896780 w 4003589"/>
                <a:gd name="connsiteY1662" fmla="*/ 411666 h 3670407"/>
                <a:gd name="connsiteX1663" fmla="*/ 3899723 w 4003589"/>
                <a:gd name="connsiteY1663" fmla="*/ 412892 h 3670407"/>
                <a:gd name="connsiteX1664" fmla="*/ 3903402 w 4003589"/>
                <a:gd name="connsiteY1664" fmla="*/ 413137 h 3670407"/>
                <a:gd name="connsiteX1665" fmla="*/ 3907817 w 4003589"/>
                <a:gd name="connsiteY1665" fmla="*/ 412524 h 3670407"/>
                <a:gd name="connsiteX1666" fmla="*/ 3910147 w 4003589"/>
                <a:gd name="connsiteY1666" fmla="*/ 411911 h 3670407"/>
                <a:gd name="connsiteX1667" fmla="*/ 3912477 w 4003589"/>
                <a:gd name="connsiteY1667" fmla="*/ 411052 h 3670407"/>
                <a:gd name="connsiteX1668" fmla="*/ 3914930 w 4003589"/>
                <a:gd name="connsiteY1668" fmla="*/ 409949 h 3670407"/>
                <a:gd name="connsiteX1669" fmla="*/ 3917382 w 4003589"/>
                <a:gd name="connsiteY1669" fmla="*/ 408722 h 3670407"/>
                <a:gd name="connsiteX1670" fmla="*/ 3924004 w 4003589"/>
                <a:gd name="connsiteY1670" fmla="*/ 403940 h 3670407"/>
                <a:gd name="connsiteX1671" fmla="*/ 3928786 w 4003589"/>
                <a:gd name="connsiteY1671" fmla="*/ 398667 h 3670407"/>
                <a:gd name="connsiteX1672" fmla="*/ 3931239 w 4003589"/>
                <a:gd name="connsiteY1672" fmla="*/ 393516 h 3670407"/>
                <a:gd name="connsiteX1673" fmla="*/ 3930994 w 4003589"/>
                <a:gd name="connsiteY1673" fmla="*/ 389102 h 3670407"/>
                <a:gd name="connsiteX1674" fmla="*/ 3929155 w 4003589"/>
                <a:gd name="connsiteY1674" fmla="*/ 387017 h 3670407"/>
                <a:gd name="connsiteX1675" fmla="*/ 3926334 w 4003589"/>
                <a:gd name="connsiteY1675" fmla="*/ 385791 h 3670407"/>
                <a:gd name="connsiteX1676" fmla="*/ 3922655 w 4003589"/>
                <a:gd name="connsiteY1676" fmla="*/ 385545 h 3670407"/>
                <a:gd name="connsiteX1677" fmla="*/ 3918363 w 4003589"/>
                <a:gd name="connsiteY1677" fmla="*/ 386159 h 3670407"/>
                <a:gd name="connsiteX1678" fmla="*/ 1034743 w 4003589"/>
                <a:gd name="connsiteY1678" fmla="*/ 1076682 h 3670407"/>
                <a:gd name="connsiteX1679" fmla="*/ 1032168 w 4003589"/>
                <a:gd name="connsiteY1679" fmla="*/ 1077541 h 3670407"/>
                <a:gd name="connsiteX1680" fmla="*/ 1029347 w 4003589"/>
                <a:gd name="connsiteY1680" fmla="*/ 1079012 h 3670407"/>
                <a:gd name="connsiteX1681" fmla="*/ 1026404 w 4003589"/>
                <a:gd name="connsiteY1681" fmla="*/ 1081097 h 3670407"/>
                <a:gd name="connsiteX1682" fmla="*/ 1023461 w 4003589"/>
                <a:gd name="connsiteY1682" fmla="*/ 1083672 h 3670407"/>
                <a:gd name="connsiteX1683" fmla="*/ 1019782 w 4003589"/>
                <a:gd name="connsiteY1683" fmla="*/ 1087719 h 3670407"/>
                <a:gd name="connsiteX1684" fmla="*/ 1017452 w 4003589"/>
                <a:gd name="connsiteY1684" fmla="*/ 1091521 h 3670407"/>
                <a:gd name="connsiteX1685" fmla="*/ 1016717 w 4003589"/>
                <a:gd name="connsiteY1685" fmla="*/ 1094709 h 3670407"/>
                <a:gd name="connsiteX1686" fmla="*/ 1017698 w 4003589"/>
                <a:gd name="connsiteY1686" fmla="*/ 1096793 h 3670407"/>
                <a:gd name="connsiteX1687" fmla="*/ 1018433 w 4003589"/>
                <a:gd name="connsiteY1687" fmla="*/ 1097161 h 3670407"/>
                <a:gd name="connsiteX1688" fmla="*/ 1019292 w 4003589"/>
                <a:gd name="connsiteY1688" fmla="*/ 1097284 h 3670407"/>
                <a:gd name="connsiteX1689" fmla="*/ 1020273 w 4003589"/>
                <a:gd name="connsiteY1689" fmla="*/ 1097284 h 3670407"/>
                <a:gd name="connsiteX1690" fmla="*/ 1021377 w 4003589"/>
                <a:gd name="connsiteY1690" fmla="*/ 1097039 h 3670407"/>
                <a:gd name="connsiteX1691" fmla="*/ 1023952 w 4003589"/>
                <a:gd name="connsiteY1691" fmla="*/ 1096180 h 3670407"/>
                <a:gd name="connsiteX1692" fmla="*/ 1026772 w 4003589"/>
                <a:gd name="connsiteY1692" fmla="*/ 1094709 h 3670407"/>
                <a:gd name="connsiteX1693" fmla="*/ 1029715 w 4003589"/>
                <a:gd name="connsiteY1693" fmla="*/ 1092624 h 3670407"/>
                <a:gd name="connsiteX1694" fmla="*/ 1032658 w 4003589"/>
                <a:gd name="connsiteY1694" fmla="*/ 1090049 h 3670407"/>
                <a:gd name="connsiteX1695" fmla="*/ 1036337 w 4003589"/>
                <a:gd name="connsiteY1695" fmla="*/ 1086002 h 3670407"/>
                <a:gd name="connsiteX1696" fmla="*/ 1038545 w 4003589"/>
                <a:gd name="connsiteY1696" fmla="*/ 1082201 h 3670407"/>
                <a:gd name="connsiteX1697" fmla="*/ 1039280 w 4003589"/>
                <a:gd name="connsiteY1697" fmla="*/ 1079012 h 3670407"/>
                <a:gd name="connsiteX1698" fmla="*/ 1038299 w 4003589"/>
                <a:gd name="connsiteY1698" fmla="*/ 1077050 h 3670407"/>
                <a:gd name="connsiteX1699" fmla="*/ 1037564 w 4003589"/>
                <a:gd name="connsiteY1699" fmla="*/ 1076682 h 3670407"/>
                <a:gd name="connsiteX1700" fmla="*/ 1036705 w 4003589"/>
                <a:gd name="connsiteY1700" fmla="*/ 1076560 h 3670407"/>
                <a:gd name="connsiteX1701" fmla="*/ 1035724 w 4003589"/>
                <a:gd name="connsiteY1701" fmla="*/ 1076560 h 3670407"/>
                <a:gd name="connsiteX1702" fmla="*/ 1034621 w 4003589"/>
                <a:gd name="connsiteY1702" fmla="*/ 1076805 h 3670407"/>
                <a:gd name="connsiteX1703" fmla="*/ 3934550 w 4003589"/>
                <a:gd name="connsiteY1703" fmla="*/ 423928 h 3670407"/>
                <a:gd name="connsiteX1704" fmla="*/ 3932343 w 4003589"/>
                <a:gd name="connsiteY1704" fmla="*/ 424542 h 3670407"/>
                <a:gd name="connsiteX1705" fmla="*/ 3930135 w 4003589"/>
                <a:gd name="connsiteY1705" fmla="*/ 425277 h 3670407"/>
                <a:gd name="connsiteX1706" fmla="*/ 3927805 w 4003589"/>
                <a:gd name="connsiteY1706" fmla="*/ 426258 h 3670407"/>
                <a:gd name="connsiteX1707" fmla="*/ 3925475 w 4003589"/>
                <a:gd name="connsiteY1707" fmla="*/ 427485 h 3670407"/>
                <a:gd name="connsiteX1708" fmla="*/ 3918608 w 4003589"/>
                <a:gd name="connsiteY1708" fmla="*/ 432145 h 3670407"/>
                <a:gd name="connsiteX1709" fmla="*/ 3913580 w 4003589"/>
                <a:gd name="connsiteY1709" fmla="*/ 437418 h 3670407"/>
                <a:gd name="connsiteX1710" fmla="*/ 3910883 w 4003589"/>
                <a:gd name="connsiteY1710" fmla="*/ 442691 h 3670407"/>
                <a:gd name="connsiteX1711" fmla="*/ 3910883 w 4003589"/>
                <a:gd name="connsiteY1711" fmla="*/ 447351 h 3670407"/>
                <a:gd name="connsiteX1712" fmla="*/ 3912600 w 4003589"/>
                <a:gd name="connsiteY1712" fmla="*/ 449558 h 3670407"/>
                <a:gd name="connsiteX1713" fmla="*/ 3915543 w 4003589"/>
                <a:gd name="connsiteY1713" fmla="*/ 450907 h 3670407"/>
                <a:gd name="connsiteX1714" fmla="*/ 3919344 w 4003589"/>
                <a:gd name="connsiteY1714" fmla="*/ 451275 h 3670407"/>
                <a:gd name="connsiteX1715" fmla="*/ 3923881 w 4003589"/>
                <a:gd name="connsiteY1715" fmla="*/ 450661 h 3670407"/>
                <a:gd name="connsiteX1716" fmla="*/ 3926089 w 4003589"/>
                <a:gd name="connsiteY1716" fmla="*/ 450048 h 3670407"/>
                <a:gd name="connsiteX1717" fmla="*/ 3928418 w 4003589"/>
                <a:gd name="connsiteY1717" fmla="*/ 449313 h 3670407"/>
                <a:gd name="connsiteX1718" fmla="*/ 3930748 w 4003589"/>
                <a:gd name="connsiteY1718" fmla="*/ 448332 h 3670407"/>
                <a:gd name="connsiteX1719" fmla="*/ 3933078 w 4003589"/>
                <a:gd name="connsiteY1719" fmla="*/ 447105 h 3670407"/>
                <a:gd name="connsiteX1720" fmla="*/ 3939823 w 4003589"/>
                <a:gd name="connsiteY1720" fmla="*/ 442445 h 3670407"/>
                <a:gd name="connsiteX1721" fmla="*/ 3944851 w 4003589"/>
                <a:gd name="connsiteY1721" fmla="*/ 437172 h 3670407"/>
                <a:gd name="connsiteX1722" fmla="*/ 3947549 w 4003589"/>
                <a:gd name="connsiteY1722" fmla="*/ 431899 h 3670407"/>
                <a:gd name="connsiteX1723" fmla="*/ 3947549 w 4003589"/>
                <a:gd name="connsiteY1723" fmla="*/ 427362 h 3670407"/>
                <a:gd name="connsiteX1724" fmla="*/ 3945832 w 4003589"/>
                <a:gd name="connsiteY1724" fmla="*/ 425155 h 3670407"/>
                <a:gd name="connsiteX1725" fmla="*/ 3942889 w 4003589"/>
                <a:gd name="connsiteY1725" fmla="*/ 423928 h 3670407"/>
                <a:gd name="connsiteX1726" fmla="*/ 3939087 w 4003589"/>
                <a:gd name="connsiteY1726" fmla="*/ 423561 h 3670407"/>
                <a:gd name="connsiteX1727" fmla="*/ 3934550 w 4003589"/>
                <a:gd name="connsiteY1727" fmla="*/ 424174 h 3670407"/>
                <a:gd name="connsiteX1728" fmla="*/ 993662 w 4003589"/>
                <a:gd name="connsiteY1728" fmla="*/ 1116537 h 3670407"/>
                <a:gd name="connsiteX1729" fmla="*/ 990964 w 4003589"/>
                <a:gd name="connsiteY1729" fmla="*/ 1117395 h 3670407"/>
                <a:gd name="connsiteX1730" fmla="*/ 988021 w 4003589"/>
                <a:gd name="connsiteY1730" fmla="*/ 1118989 h 3670407"/>
                <a:gd name="connsiteX1731" fmla="*/ 984956 w 4003589"/>
                <a:gd name="connsiteY1731" fmla="*/ 1121074 h 3670407"/>
                <a:gd name="connsiteX1732" fmla="*/ 982013 w 4003589"/>
                <a:gd name="connsiteY1732" fmla="*/ 1123772 h 3670407"/>
                <a:gd name="connsiteX1733" fmla="*/ 978456 w 4003589"/>
                <a:gd name="connsiteY1733" fmla="*/ 1127819 h 3670407"/>
                <a:gd name="connsiteX1734" fmla="*/ 976249 w 4003589"/>
                <a:gd name="connsiteY1734" fmla="*/ 1131620 h 3670407"/>
                <a:gd name="connsiteX1735" fmla="*/ 975636 w 4003589"/>
                <a:gd name="connsiteY1735" fmla="*/ 1134686 h 3670407"/>
                <a:gd name="connsiteX1736" fmla="*/ 976740 w 4003589"/>
                <a:gd name="connsiteY1736" fmla="*/ 1136648 h 3670407"/>
                <a:gd name="connsiteX1737" fmla="*/ 977475 w 4003589"/>
                <a:gd name="connsiteY1737" fmla="*/ 1136893 h 3670407"/>
                <a:gd name="connsiteX1738" fmla="*/ 978334 w 4003589"/>
                <a:gd name="connsiteY1738" fmla="*/ 1137016 h 3670407"/>
                <a:gd name="connsiteX1739" fmla="*/ 979315 w 4003589"/>
                <a:gd name="connsiteY1739" fmla="*/ 1137016 h 3670407"/>
                <a:gd name="connsiteX1740" fmla="*/ 980418 w 4003589"/>
                <a:gd name="connsiteY1740" fmla="*/ 1136893 h 3670407"/>
                <a:gd name="connsiteX1741" fmla="*/ 983116 w 4003589"/>
                <a:gd name="connsiteY1741" fmla="*/ 1136035 h 3670407"/>
                <a:gd name="connsiteX1742" fmla="*/ 986059 w 4003589"/>
                <a:gd name="connsiteY1742" fmla="*/ 1134441 h 3670407"/>
                <a:gd name="connsiteX1743" fmla="*/ 989125 w 4003589"/>
                <a:gd name="connsiteY1743" fmla="*/ 1132356 h 3670407"/>
                <a:gd name="connsiteX1744" fmla="*/ 992068 w 4003589"/>
                <a:gd name="connsiteY1744" fmla="*/ 1129658 h 3670407"/>
                <a:gd name="connsiteX1745" fmla="*/ 995624 w 4003589"/>
                <a:gd name="connsiteY1745" fmla="*/ 1125611 h 3670407"/>
                <a:gd name="connsiteX1746" fmla="*/ 997832 w 4003589"/>
                <a:gd name="connsiteY1746" fmla="*/ 1121810 h 3670407"/>
                <a:gd name="connsiteX1747" fmla="*/ 998445 w 4003589"/>
                <a:gd name="connsiteY1747" fmla="*/ 1118744 h 3670407"/>
                <a:gd name="connsiteX1748" fmla="*/ 997341 w 4003589"/>
                <a:gd name="connsiteY1748" fmla="*/ 1116782 h 3670407"/>
                <a:gd name="connsiteX1749" fmla="*/ 996605 w 4003589"/>
                <a:gd name="connsiteY1749" fmla="*/ 1116537 h 3670407"/>
                <a:gd name="connsiteX1750" fmla="*/ 995747 w 4003589"/>
                <a:gd name="connsiteY1750" fmla="*/ 1116414 h 3670407"/>
                <a:gd name="connsiteX1751" fmla="*/ 994766 w 4003589"/>
                <a:gd name="connsiteY1751" fmla="*/ 1116414 h 3670407"/>
                <a:gd name="connsiteX1752" fmla="*/ 993662 w 4003589"/>
                <a:gd name="connsiteY1752" fmla="*/ 1116660 h 3670407"/>
                <a:gd name="connsiteX1753" fmla="*/ 3949020 w 4003589"/>
                <a:gd name="connsiteY1753" fmla="*/ 463415 h 3670407"/>
                <a:gd name="connsiteX1754" fmla="*/ 3946936 w 4003589"/>
                <a:gd name="connsiteY1754" fmla="*/ 464028 h 3670407"/>
                <a:gd name="connsiteX1755" fmla="*/ 3944728 w 4003589"/>
                <a:gd name="connsiteY1755" fmla="*/ 464764 h 3670407"/>
                <a:gd name="connsiteX1756" fmla="*/ 3942521 w 4003589"/>
                <a:gd name="connsiteY1756" fmla="*/ 465745 h 3670407"/>
                <a:gd name="connsiteX1757" fmla="*/ 3940313 w 4003589"/>
                <a:gd name="connsiteY1757" fmla="*/ 466849 h 3670407"/>
                <a:gd name="connsiteX1758" fmla="*/ 3933324 w 4003589"/>
                <a:gd name="connsiteY1758" fmla="*/ 471386 h 3670407"/>
                <a:gd name="connsiteX1759" fmla="*/ 3928173 w 4003589"/>
                <a:gd name="connsiteY1759" fmla="*/ 476659 h 3670407"/>
                <a:gd name="connsiteX1760" fmla="*/ 3925230 w 4003589"/>
                <a:gd name="connsiteY1760" fmla="*/ 481932 h 3670407"/>
                <a:gd name="connsiteX1761" fmla="*/ 3925108 w 4003589"/>
                <a:gd name="connsiteY1761" fmla="*/ 486714 h 3670407"/>
                <a:gd name="connsiteX1762" fmla="*/ 3926825 w 4003589"/>
                <a:gd name="connsiteY1762" fmla="*/ 489167 h 3670407"/>
                <a:gd name="connsiteX1763" fmla="*/ 3929768 w 4003589"/>
                <a:gd name="connsiteY1763" fmla="*/ 490639 h 3670407"/>
                <a:gd name="connsiteX1764" fmla="*/ 3933692 w 4003589"/>
                <a:gd name="connsiteY1764" fmla="*/ 491006 h 3670407"/>
                <a:gd name="connsiteX1765" fmla="*/ 3938352 w 4003589"/>
                <a:gd name="connsiteY1765" fmla="*/ 490393 h 3670407"/>
                <a:gd name="connsiteX1766" fmla="*/ 3940436 w 4003589"/>
                <a:gd name="connsiteY1766" fmla="*/ 489903 h 3670407"/>
                <a:gd name="connsiteX1767" fmla="*/ 3942521 w 4003589"/>
                <a:gd name="connsiteY1767" fmla="*/ 489167 h 3670407"/>
                <a:gd name="connsiteX1768" fmla="*/ 3944728 w 4003589"/>
                <a:gd name="connsiteY1768" fmla="*/ 488309 h 3670407"/>
                <a:gd name="connsiteX1769" fmla="*/ 3946936 w 4003589"/>
                <a:gd name="connsiteY1769" fmla="*/ 487205 h 3670407"/>
                <a:gd name="connsiteX1770" fmla="*/ 3953925 w 4003589"/>
                <a:gd name="connsiteY1770" fmla="*/ 482545 h 3670407"/>
                <a:gd name="connsiteX1771" fmla="*/ 3959198 w 4003589"/>
                <a:gd name="connsiteY1771" fmla="*/ 477272 h 3670407"/>
                <a:gd name="connsiteX1772" fmla="*/ 3962141 w 4003589"/>
                <a:gd name="connsiteY1772" fmla="*/ 471999 h 3670407"/>
                <a:gd name="connsiteX1773" fmla="*/ 3962264 w 4003589"/>
                <a:gd name="connsiteY1773" fmla="*/ 467339 h 3670407"/>
                <a:gd name="connsiteX1774" fmla="*/ 3960548 w 4003589"/>
                <a:gd name="connsiteY1774" fmla="*/ 464886 h 3670407"/>
                <a:gd name="connsiteX1775" fmla="*/ 3957604 w 4003589"/>
                <a:gd name="connsiteY1775" fmla="*/ 463415 h 3670407"/>
                <a:gd name="connsiteX1776" fmla="*/ 3953680 w 4003589"/>
                <a:gd name="connsiteY1776" fmla="*/ 463047 h 3670407"/>
                <a:gd name="connsiteX1777" fmla="*/ 3949020 w 4003589"/>
                <a:gd name="connsiteY1777" fmla="*/ 463660 h 3670407"/>
                <a:gd name="connsiteX1778" fmla="*/ 953195 w 4003589"/>
                <a:gd name="connsiteY1778" fmla="*/ 1156636 h 3670407"/>
                <a:gd name="connsiteX1779" fmla="*/ 950497 w 4003589"/>
                <a:gd name="connsiteY1779" fmla="*/ 1157618 h 3670407"/>
                <a:gd name="connsiteX1780" fmla="*/ 947431 w 4003589"/>
                <a:gd name="connsiteY1780" fmla="*/ 1159212 h 3670407"/>
                <a:gd name="connsiteX1781" fmla="*/ 944366 w 4003589"/>
                <a:gd name="connsiteY1781" fmla="*/ 1161419 h 3670407"/>
                <a:gd name="connsiteX1782" fmla="*/ 941300 w 4003589"/>
                <a:gd name="connsiteY1782" fmla="*/ 1164117 h 3670407"/>
                <a:gd name="connsiteX1783" fmla="*/ 937866 w 4003589"/>
                <a:gd name="connsiteY1783" fmla="*/ 1168286 h 3670407"/>
                <a:gd name="connsiteX1784" fmla="*/ 935781 w 4003589"/>
                <a:gd name="connsiteY1784" fmla="*/ 1172088 h 3670407"/>
                <a:gd name="connsiteX1785" fmla="*/ 935291 w 4003589"/>
                <a:gd name="connsiteY1785" fmla="*/ 1175153 h 3670407"/>
                <a:gd name="connsiteX1786" fmla="*/ 936517 w 4003589"/>
                <a:gd name="connsiteY1786" fmla="*/ 1176993 h 3670407"/>
                <a:gd name="connsiteX1787" fmla="*/ 937253 w 4003589"/>
                <a:gd name="connsiteY1787" fmla="*/ 1177238 h 3670407"/>
                <a:gd name="connsiteX1788" fmla="*/ 938111 w 4003589"/>
                <a:gd name="connsiteY1788" fmla="*/ 1177238 h 3670407"/>
                <a:gd name="connsiteX1789" fmla="*/ 938970 w 4003589"/>
                <a:gd name="connsiteY1789" fmla="*/ 1177238 h 3670407"/>
                <a:gd name="connsiteX1790" fmla="*/ 939951 w 4003589"/>
                <a:gd name="connsiteY1790" fmla="*/ 1177115 h 3670407"/>
                <a:gd name="connsiteX1791" fmla="*/ 942649 w 4003589"/>
                <a:gd name="connsiteY1791" fmla="*/ 1176134 h 3670407"/>
                <a:gd name="connsiteX1792" fmla="*/ 945715 w 4003589"/>
                <a:gd name="connsiteY1792" fmla="*/ 1174540 h 3670407"/>
                <a:gd name="connsiteX1793" fmla="*/ 948903 w 4003589"/>
                <a:gd name="connsiteY1793" fmla="*/ 1172333 h 3670407"/>
                <a:gd name="connsiteX1794" fmla="*/ 951969 w 4003589"/>
                <a:gd name="connsiteY1794" fmla="*/ 1169513 h 3670407"/>
                <a:gd name="connsiteX1795" fmla="*/ 955525 w 4003589"/>
                <a:gd name="connsiteY1795" fmla="*/ 1165343 h 3670407"/>
                <a:gd name="connsiteX1796" fmla="*/ 957610 w 4003589"/>
                <a:gd name="connsiteY1796" fmla="*/ 1161542 h 3670407"/>
                <a:gd name="connsiteX1797" fmla="*/ 958100 w 4003589"/>
                <a:gd name="connsiteY1797" fmla="*/ 1158476 h 3670407"/>
                <a:gd name="connsiteX1798" fmla="*/ 956874 w 4003589"/>
                <a:gd name="connsiteY1798" fmla="*/ 1156636 h 3670407"/>
                <a:gd name="connsiteX1799" fmla="*/ 956138 w 4003589"/>
                <a:gd name="connsiteY1799" fmla="*/ 1156391 h 3670407"/>
                <a:gd name="connsiteX1800" fmla="*/ 955280 w 4003589"/>
                <a:gd name="connsiteY1800" fmla="*/ 1156391 h 3670407"/>
                <a:gd name="connsiteX1801" fmla="*/ 954421 w 4003589"/>
                <a:gd name="connsiteY1801" fmla="*/ 1156391 h 3670407"/>
                <a:gd name="connsiteX1802" fmla="*/ 953440 w 4003589"/>
                <a:gd name="connsiteY1802" fmla="*/ 1156514 h 3670407"/>
                <a:gd name="connsiteX1803" fmla="*/ 3961161 w 4003589"/>
                <a:gd name="connsiteY1803" fmla="*/ 504741 h 3670407"/>
                <a:gd name="connsiteX1804" fmla="*/ 3959198 w 4003589"/>
                <a:gd name="connsiteY1804" fmla="*/ 505231 h 3670407"/>
                <a:gd name="connsiteX1805" fmla="*/ 3957236 w 4003589"/>
                <a:gd name="connsiteY1805" fmla="*/ 505844 h 3670407"/>
                <a:gd name="connsiteX1806" fmla="*/ 3955152 w 4003589"/>
                <a:gd name="connsiteY1806" fmla="*/ 506703 h 3670407"/>
                <a:gd name="connsiteX1807" fmla="*/ 3953067 w 4003589"/>
                <a:gd name="connsiteY1807" fmla="*/ 507684 h 3670407"/>
                <a:gd name="connsiteX1808" fmla="*/ 3945955 w 4003589"/>
                <a:gd name="connsiteY1808" fmla="*/ 512221 h 3670407"/>
                <a:gd name="connsiteX1809" fmla="*/ 3940559 w 4003589"/>
                <a:gd name="connsiteY1809" fmla="*/ 517494 h 3670407"/>
                <a:gd name="connsiteX1810" fmla="*/ 3937370 w 4003589"/>
                <a:gd name="connsiteY1810" fmla="*/ 522890 h 3670407"/>
                <a:gd name="connsiteX1811" fmla="*/ 3937003 w 4003589"/>
                <a:gd name="connsiteY1811" fmla="*/ 527795 h 3670407"/>
                <a:gd name="connsiteX1812" fmla="*/ 3938597 w 4003589"/>
                <a:gd name="connsiteY1812" fmla="*/ 530493 h 3670407"/>
                <a:gd name="connsiteX1813" fmla="*/ 3941540 w 4003589"/>
                <a:gd name="connsiteY1813" fmla="*/ 532087 h 3670407"/>
                <a:gd name="connsiteX1814" fmla="*/ 3945587 w 4003589"/>
                <a:gd name="connsiteY1814" fmla="*/ 532578 h 3670407"/>
                <a:gd name="connsiteX1815" fmla="*/ 3950492 w 4003589"/>
                <a:gd name="connsiteY1815" fmla="*/ 531965 h 3670407"/>
                <a:gd name="connsiteX1816" fmla="*/ 3952454 w 4003589"/>
                <a:gd name="connsiteY1816" fmla="*/ 531474 h 3670407"/>
                <a:gd name="connsiteX1817" fmla="*/ 3954416 w 4003589"/>
                <a:gd name="connsiteY1817" fmla="*/ 530861 h 3670407"/>
                <a:gd name="connsiteX1818" fmla="*/ 3956501 w 4003589"/>
                <a:gd name="connsiteY1818" fmla="*/ 530002 h 3670407"/>
                <a:gd name="connsiteX1819" fmla="*/ 3958585 w 4003589"/>
                <a:gd name="connsiteY1819" fmla="*/ 529022 h 3670407"/>
                <a:gd name="connsiteX1820" fmla="*/ 3965698 w 4003589"/>
                <a:gd name="connsiteY1820" fmla="*/ 524484 h 3670407"/>
                <a:gd name="connsiteX1821" fmla="*/ 3971093 w 4003589"/>
                <a:gd name="connsiteY1821" fmla="*/ 519211 h 3670407"/>
                <a:gd name="connsiteX1822" fmla="*/ 3974282 w 4003589"/>
                <a:gd name="connsiteY1822" fmla="*/ 513815 h 3670407"/>
                <a:gd name="connsiteX1823" fmla="*/ 3974650 w 4003589"/>
                <a:gd name="connsiteY1823" fmla="*/ 508910 h 3670407"/>
                <a:gd name="connsiteX1824" fmla="*/ 3972933 w 4003589"/>
                <a:gd name="connsiteY1824" fmla="*/ 506213 h 3670407"/>
                <a:gd name="connsiteX1825" fmla="*/ 3969990 w 4003589"/>
                <a:gd name="connsiteY1825" fmla="*/ 504618 h 3670407"/>
                <a:gd name="connsiteX1826" fmla="*/ 3965943 w 4003589"/>
                <a:gd name="connsiteY1826" fmla="*/ 504128 h 3670407"/>
                <a:gd name="connsiteX1827" fmla="*/ 3961161 w 4003589"/>
                <a:gd name="connsiteY1827" fmla="*/ 504741 h 3670407"/>
                <a:gd name="connsiteX1828" fmla="*/ 913218 w 4003589"/>
                <a:gd name="connsiteY1828" fmla="*/ 1197349 h 3670407"/>
                <a:gd name="connsiteX1829" fmla="*/ 910397 w 4003589"/>
                <a:gd name="connsiteY1829" fmla="*/ 1198330 h 3670407"/>
                <a:gd name="connsiteX1830" fmla="*/ 907332 w 4003589"/>
                <a:gd name="connsiteY1830" fmla="*/ 1200047 h 3670407"/>
                <a:gd name="connsiteX1831" fmla="*/ 904143 w 4003589"/>
                <a:gd name="connsiteY1831" fmla="*/ 1202377 h 3670407"/>
                <a:gd name="connsiteX1832" fmla="*/ 901078 w 4003589"/>
                <a:gd name="connsiteY1832" fmla="*/ 1205198 h 3670407"/>
                <a:gd name="connsiteX1833" fmla="*/ 897644 w 4003589"/>
                <a:gd name="connsiteY1833" fmla="*/ 1209367 h 3670407"/>
                <a:gd name="connsiteX1834" fmla="*/ 895682 w 4003589"/>
                <a:gd name="connsiteY1834" fmla="*/ 1213168 h 3670407"/>
                <a:gd name="connsiteX1835" fmla="*/ 895314 w 4003589"/>
                <a:gd name="connsiteY1835" fmla="*/ 1216112 h 3670407"/>
                <a:gd name="connsiteX1836" fmla="*/ 896663 w 4003589"/>
                <a:gd name="connsiteY1836" fmla="*/ 1217951 h 3670407"/>
                <a:gd name="connsiteX1837" fmla="*/ 897276 w 4003589"/>
                <a:gd name="connsiteY1837" fmla="*/ 1218196 h 3670407"/>
                <a:gd name="connsiteX1838" fmla="*/ 898012 w 4003589"/>
                <a:gd name="connsiteY1838" fmla="*/ 1218196 h 3670407"/>
                <a:gd name="connsiteX1839" fmla="*/ 898870 w 4003589"/>
                <a:gd name="connsiteY1839" fmla="*/ 1218196 h 3670407"/>
                <a:gd name="connsiteX1840" fmla="*/ 899729 w 4003589"/>
                <a:gd name="connsiteY1840" fmla="*/ 1218074 h 3670407"/>
                <a:gd name="connsiteX1841" fmla="*/ 902549 w 4003589"/>
                <a:gd name="connsiteY1841" fmla="*/ 1217092 h 3670407"/>
                <a:gd name="connsiteX1842" fmla="*/ 905615 w 4003589"/>
                <a:gd name="connsiteY1842" fmla="*/ 1215376 h 3670407"/>
                <a:gd name="connsiteX1843" fmla="*/ 908803 w 4003589"/>
                <a:gd name="connsiteY1843" fmla="*/ 1213046 h 3670407"/>
                <a:gd name="connsiteX1844" fmla="*/ 911992 w 4003589"/>
                <a:gd name="connsiteY1844" fmla="*/ 1210103 h 3670407"/>
                <a:gd name="connsiteX1845" fmla="*/ 915425 w 4003589"/>
                <a:gd name="connsiteY1845" fmla="*/ 1205933 h 3670407"/>
                <a:gd name="connsiteX1846" fmla="*/ 917387 w 4003589"/>
                <a:gd name="connsiteY1846" fmla="*/ 1202132 h 3670407"/>
                <a:gd name="connsiteX1847" fmla="*/ 917755 w 4003589"/>
                <a:gd name="connsiteY1847" fmla="*/ 1199189 h 3670407"/>
                <a:gd name="connsiteX1848" fmla="*/ 916406 w 4003589"/>
                <a:gd name="connsiteY1848" fmla="*/ 1197472 h 3670407"/>
                <a:gd name="connsiteX1849" fmla="*/ 915670 w 4003589"/>
                <a:gd name="connsiteY1849" fmla="*/ 1197227 h 3670407"/>
                <a:gd name="connsiteX1850" fmla="*/ 914935 w 4003589"/>
                <a:gd name="connsiteY1850" fmla="*/ 1197227 h 3670407"/>
                <a:gd name="connsiteX1851" fmla="*/ 914076 w 4003589"/>
                <a:gd name="connsiteY1851" fmla="*/ 1197227 h 3670407"/>
                <a:gd name="connsiteX1852" fmla="*/ 913095 w 4003589"/>
                <a:gd name="connsiteY1852" fmla="*/ 1197349 h 3670407"/>
                <a:gd name="connsiteX1853" fmla="*/ 3971339 w 4003589"/>
                <a:gd name="connsiteY1853" fmla="*/ 547784 h 3670407"/>
                <a:gd name="connsiteX1854" fmla="*/ 3969499 w 4003589"/>
                <a:gd name="connsiteY1854" fmla="*/ 548274 h 3670407"/>
                <a:gd name="connsiteX1855" fmla="*/ 3967660 w 4003589"/>
                <a:gd name="connsiteY1855" fmla="*/ 548887 h 3670407"/>
                <a:gd name="connsiteX1856" fmla="*/ 3965698 w 4003589"/>
                <a:gd name="connsiteY1856" fmla="*/ 549623 h 3670407"/>
                <a:gd name="connsiteX1857" fmla="*/ 3963736 w 4003589"/>
                <a:gd name="connsiteY1857" fmla="*/ 550482 h 3670407"/>
                <a:gd name="connsiteX1858" fmla="*/ 3956501 w 4003589"/>
                <a:gd name="connsiteY1858" fmla="*/ 554896 h 3670407"/>
                <a:gd name="connsiteX1859" fmla="*/ 3950982 w 4003589"/>
                <a:gd name="connsiteY1859" fmla="*/ 560169 h 3670407"/>
                <a:gd name="connsiteX1860" fmla="*/ 3947671 w 4003589"/>
                <a:gd name="connsiteY1860" fmla="*/ 565687 h 3670407"/>
                <a:gd name="connsiteX1861" fmla="*/ 3947058 w 4003589"/>
                <a:gd name="connsiteY1861" fmla="*/ 570715 h 3670407"/>
                <a:gd name="connsiteX1862" fmla="*/ 3948530 w 4003589"/>
                <a:gd name="connsiteY1862" fmla="*/ 573658 h 3670407"/>
                <a:gd name="connsiteX1863" fmla="*/ 3951473 w 4003589"/>
                <a:gd name="connsiteY1863" fmla="*/ 575375 h 3670407"/>
                <a:gd name="connsiteX1864" fmla="*/ 3955642 w 4003589"/>
                <a:gd name="connsiteY1864" fmla="*/ 575988 h 3670407"/>
                <a:gd name="connsiteX1865" fmla="*/ 3960670 w 4003589"/>
                <a:gd name="connsiteY1865" fmla="*/ 575375 h 3670407"/>
                <a:gd name="connsiteX1866" fmla="*/ 3962509 w 4003589"/>
                <a:gd name="connsiteY1866" fmla="*/ 574885 h 3670407"/>
                <a:gd name="connsiteX1867" fmla="*/ 3964471 w 4003589"/>
                <a:gd name="connsiteY1867" fmla="*/ 574271 h 3670407"/>
                <a:gd name="connsiteX1868" fmla="*/ 3966433 w 4003589"/>
                <a:gd name="connsiteY1868" fmla="*/ 573536 h 3670407"/>
                <a:gd name="connsiteX1869" fmla="*/ 3968396 w 4003589"/>
                <a:gd name="connsiteY1869" fmla="*/ 572677 h 3670407"/>
                <a:gd name="connsiteX1870" fmla="*/ 3975631 w 4003589"/>
                <a:gd name="connsiteY1870" fmla="*/ 568263 h 3670407"/>
                <a:gd name="connsiteX1871" fmla="*/ 3981149 w 4003589"/>
                <a:gd name="connsiteY1871" fmla="*/ 562990 h 3670407"/>
                <a:gd name="connsiteX1872" fmla="*/ 3984460 w 4003589"/>
                <a:gd name="connsiteY1872" fmla="*/ 557471 h 3670407"/>
                <a:gd name="connsiteX1873" fmla="*/ 3985073 w 4003589"/>
                <a:gd name="connsiteY1873" fmla="*/ 552444 h 3670407"/>
                <a:gd name="connsiteX1874" fmla="*/ 3983479 w 4003589"/>
                <a:gd name="connsiteY1874" fmla="*/ 549501 h 3670407"/>
                <a:gd name="connsiteX1875" fmla="*/ 3980413 w 4003589"/>
                <a:gd name="connsiteY1875" fmla="*/ 547784 h 3670407"/>
                <a:gd name="connsiteX1876" fmla="*/ 3976244 w 4003589"/>
                <a:gd name="connsiteY1876" fmla="*/ 547171 h 3670407"/>
                <a:gd name="connsiteX1877" fmla="*/ 3971216 w 4003589"/>
                <a:gd name="connsiteY1877" fmla="*/ 547784 h 3670407"/>
                <a:gd name="connsiteX1878" fmla="*/ 873854 w 4003589"/>
                <a:gd name="connsiteY1878" fmla="*/ 1238307 h 3670407"/>
                <a:gd name="connsiteX1879" fmla="*/ 870911 w 4003589"/>
                <a:gd name="connsiteY1879" fmla="*/ 1239288 h 3670407"/>
                <a:gd name="connsiteX1880" fmla="*/ 867723 w 4003589"/>
                <a:gd name="connsiteY1880" fmla="*/ 1241005 h 3670407"/>
                <a:gd name="connsiteX1881" fmla="*/ 864411 w 4003589"/>
                <a:gd name="connsiteY1881" fmla="*/ 1243458 h 3670407"/>
                <a:gd name="connsiteX1882" fmla="*/ 861223 w 4003589"/>
                <a:gd name="connsiteY1882" fmla="*/ 1246401 h 3670407"/>
                <a:gd name="connsiteX1883" fmla="*/ 857912 w 4003589"/>
                <a:gd name="connsiteY1883" fmla="*/ 1250570 h 3670407"/>
                <a:gd name="connsiteX1884" fmla="*/ 856073 w 4003589"/>
                <a:gd name="connsiteY1884" fmla="*/ 1254249 h 3670407"/>
                <a:gd name="connsiteX1885" fmla="*/ 855828 w 4003589"/>
                <a:gd name="connsiteY1885" fmla="*/ 1257192 h 3670407"/>
                <a:gd name="connsiteX1886" fmla="*/ 857299 w 4003589"/>
                <a:gd name="connsiteY1886" fmla="*/ 1258909 h 3670407"/>
                <a:gd name="connsiteX1887" fmla="*/ 857912 w 4003589"/>
                <a:gd name="connsiteY1887" fmla="*/ 1259032 h 3670407"/>
                <a:gd name="connsiteX1888" fmla="*/ 858648 w 4003589"/>
                <a:gd name="connsiteY1888" fmla="*/ 1259032 h 3670407"/>
                <a:gd name="connsiteX1889" fmla="*/ 859384 w 4003589"/>
                <a:gd name="connsiteY1889" fmla="*/ 1259032 h 3670407"/>
                <a:gd name="connsiteX1890" fmla="*/ 860242 w 4003589"/>
                <a:gd name="connsiteY1890" fmla="*/ 1258909 h 3670407"/>
                <a:gd name="connsiteX1891" fmla="*/ 863185 w 4003589"/>
                <a:gd name="connsiteY1891" fmla="*/ 1257928 h 3670407"/>
                <a:gd name="connsiteX1892" fmla="*/ 866374 w 4003589"/>
                <a:gd name="connsiteY1892" fmla="*/ 1256211 h 3670407"/>
                <a:gd name="connsiteX1893" fmla="*/ 869684 w 4003589"/>
                <a:gd name="connsiteY1893" fmla="*/ 1253759 h 3670407"/>
                <a:gd name="connsiteX1894" fmla="*/ 872873 w 4003589"/>
                <a:gd name="connsiteY1894" fmla="*/ 1250815 h 3670407"/>
                <a:gd name="connsiteX1895" fmla="*/ 876184 w 4003589"/>
                <a:gd name="connsiteY1895" fmla="*/ 1246646 h 3670407"/>
                <a:gd name="connsiteX1896" fmla="*/ 878023 w 4003589"/>
                <a:gd name="connsiteY1896" fmla="*/ 1242845 h 3670407"/>
                <a:gd name="connsiteX1897" fmla="*/ 878269 w 4003589"/>
                <a:gd name="connsiteY1897" fmla="*/ 1239901 h 3670407"/>
                <a:gd name="connsiteX1898" fmla="*/ 876797 w 4003589"/>
                <a:gd name="connsiteY1898" fmla="*/ 1238185 h 3670407"/>
                <a:gd name="connsiteX1899" fmla="*/ 876184 w 4003589"/>
                <a:gd name="connsiteY1899" fmla="*/ 1238062 h 3670407"/>
                <a:gd name="connsiteX1900" fmla="*/ 875448 w 4003589"/>
                <a:gd name="connsiteY1900" fmla="*/ 1238062 h 3670407"/>
                <a:gd name="connsiteX1901" fmla="*/ 874712 w 4003589"/>
                <a:gd name="connsiteY1901" fmla="*/ 1238062 h 3670407"/>
                <a:gd name="connsiteX1902" fmla="*/ 873854 w 4003589"/>
                <a:gd name="connsiteY1902" fmla="*/ 1238185 h 3670407"/>
                <a:gd name="connsiteX1903" fmla="*/ 3979310 w 4003589"/>
                <a:gd name="connsiteY1903" fmla="*/ 592666 h 3670407"/>
                <a:gd name="connsiteX1904" fmla="*/ 3977593 w 4003589"/>
                <a:gd name="connsiteY1904" fmla="*/ 593034 h 3670407"/>
                <a:gd name="connsiteX1905" fmla="*/ 3975876 w 4003589"/>
                <a:gd name="connsiteY1905" fmla="*/ 593524 h 3670407"/>
                <a:gd name="connsiteX1906" fmla="*/ 3974036 w 4003589"/>
                <a:gd name="connsiteY1906" fmla="*/ 594137 h 3670407"/>
                <a:gd name="connsiteX1907" fmla="*/ 3972197 w 4003589"/>
                <a:gd name="connsiteY1907" fmla="*/ 594873 h 3670407"/>
                <a:gd name="connsiteX1908" fmla="*/ 3964839 w 4003589"/>
                <a:gd name="connsiteY1908" fmla="*/ 599165 h 3670407"/>
                <a:gd name="connsiteX1909" fmla="*/ 3959076 w 4003589"/>
                <a:gd name="connsiteY1909" fmla="*/ 604438 h 3670407"/>
                <a:gd name="connsiteX1910" fmla="*/ 3955520 w 4003589"/>
                <a:gd name="connsiteY1910" fmla="*/ 609957 h 3670407"/>
                <a:gd name="connsiteX1911" fmla="*/ 3954661 w 4003589"/>
                <a:gd name="connsiteY1911" fmla="*/ 615230 h 3670407"/>
                <a:gd name="connsiteX1912" fmla="*/ 3956133 w 4003589"/>
                <a:gd name="connsiteY1912" fmla="*/ 618295 h 3670407"/>
                <a:gd name="connsiteX1913" fmla="*/ 3959076 w 4003589"/>
                <a:gd name="connsiteY1913" fmla="*/ 620257 h 3670407"/>
                <a:gd name="connsiteX1914" fmla="*/ 3963368 w 4003589"/>
                <a:gd name="connsiteY1914" fmla="*/ 620993 h 3670407"/>
                <a:gd name="connsiteX1915" fmla="*/ 3968641 w 4003589"/>
                <a:gd name="connsiteY1915" fmla="*/ 620380 h 3670407"/>
                <a:gd name="connsiteX1916" fmla="*/ 3970358 w 4003589"/>
                <a:gd name="connsiteY1916" fmla="*/ 620012 h 3670407"/>
                <a:gd name="connsiteX1917" fmla="*/ 3972197 w 4003589"/>
                <a:gd name="connsiteY1917" fmla="*/ 619522 h 3670407"/>
                <a:gd name="connsiteX1918" fmla="*/ 3974036 w 4003589"/>
                <a:gd name="connsiteY1918" fmla="*/ 618908 h 3670407"/>
                <a:gd name="connsiteX1919" fmla="*/ 3975876 w 4003589"/>
                <a:gd name="connsiteY1919" fmla="*/ 618173 h 3670407"/>
                <a:gd name="connsiteX1920" fmla="*/ 3983234 w 4003589"/>
                <a:gd name="connsiteY1920" fmla="*/ 613881 h 3670407"/>
                <a:gd name="connsiteX1921" fmla="*/ 3988997 w 4003589"/>
                <a:gd name="connsiteY1921" fmla="*/ 608608 h 3670407"/>
                <a:gd name="connsiteX1922" fmla="*/ 3992553 w 4003589"/>
                <a:gd name="connsiteY1922" fmla="*/ 603089 h 3670407"/>
                <a:gd name="connsiteX1923" fmla="*/ 3993412 w 4003589"/>
                <a:gd name="connsiteY1923" fmla="*/ 597939 h 3670407"/>
                <a:gd name="connsiteX1924" fmla="*/ 3991940 w 4003589"/>
                <a:gd name="connsiteY1924" fmla="*/ 594873 h 3670407"/>
                <a:gd name="connsiteX1925" fmla="*/ 3988997 w 4003589"/>
                <a:gd name="connsiteY1925" fmla="*/ 592911 h 3670407"/>
                <a:gd name="connsiteX1926" fmla="*/ 3984705 w 4003589"/>
                <a:gd name="connsiteY1926" fmla="*/ 592175 h 3670407"/>
                <a:gd name="connsiteX1927" fmla="*/ 3979555 w 4003589"/>
                <a:gd name="connsiteY1927" fmla="*/ 592789 h 3670407"/>
                <a:gd name="connsiteX1928" fmla="*/ 835103 w 4003589"/>
                <a:gd name="connsiteY1928" fmla="*/ 1279879 h 3670407"/>
                <a:gd name="connsiteX1929" fmla="*/ 832160 w 4003589"/>
                <a:gd name="connsiteY1929" fmla="*/ 1280860 h 3670407"/>
                <a:gd name="connsiteX1930" fmla="*/ 828849 w 4003589"/>
                <a:gd name="connsiteY1930" fmla="*/ 1282699 h 3670407"/>
                <a:gd name="connsiteX1931" fmla="*/ 825538 w 4003589"/>
                <a:gd name="connsiteY1931" fmla="*/ 1285274 h 3670407"/>
                <a:gd name="connsiteX1932" fmla="*/ 822350 w 4003589"/>
                <a:gd name="connsiteY1932" fmla="*/ 1288340 h 3670407"/>
                <a:gd name="connsiteX1933" fmla="*/ 819039 w 4003589"/>
                <a:gd name="connsiteY1933" fmla="*/ 1292509 h 3670407"/>
                <a:gd name="connsiteX1934" fmla="*/ 817322 w 4003589"/>
                <a:gd name="connsiteY1934" fmla="*/ 1296188 h 3670407"/>
                <a:gd name="connsiteX1935" fmla="*/ 817199 w 4003589"/>
                <a:gd name="connsiteY1935" fmla="*/ 1299009 h 3670407"/>
                <a:gd name="connsiteX1936" fmla="*/ 818794 w 4003589"/>
                <a:gd name="connsiteY1936" fmla="*/ 1300603 h 3670407"/>
                <a:gd name="connsiteX1937" fmla="*/ 819407 w 4003589"/>
                <a:gd name="connsiteY1937" fmla="*/ 1300725 h 3670407"/>
                <a:gd name="connsiteX1938" fmla="*/ 820142 w 4003589"/>
                <a:gd name="connsiteY1938" fmla="*/ 1300725 h 3670407"/>
                <a:gd name="connsiteX1939" fmla="*/ 820878 w 4003589"/>
                <a:gd name="connsiteY1939" fmla="*/ 1300725 h 3670407"/>
                <a:gd name="connsiteX1940" fmla="*/ 821614 w 4003589"/>
                <a:gd name="connsiteY1940" fmla="*/ 1300603 h 3670407"/>
                <a:gd name="connsiteX1941" fmla="*/ 824557 w 4003589"/>
                <a:gd name="connsiteY1941" fmla="*/ 1299622 h 3670407"/>
                <a:gd name="connsiteX1942" fmla="*/ 827868 w 4003589"/>
                <a:gd name="connsiteY1942" fmla="*/ 1297782 h 3670407"/>
                <a:gd name="connsiteX1943" fmla="*/ 831179 w 4003589"/>
                <a:gd name="connsiteY1943" fmla="*/ 1295207 h 3670407"/>
                <a:gd name="connsiteX1944" fmla="*/ 834367 w 4003589"/>
                <a:gd name="connsiteY1944" fmla="*/ 1292142 h 3670407"/>
                <a:gd name="connsiteX1945" fmla="*/ 837678 w 4003589"/>
                <a:gd name="connsiteY1945" fmla="*/ 1287972 h 3670407"/>
                <a:gd name="connsiteX1946" fmla="*/ 839395 w 4003589"/>
                <a:gd name="connsiteY1946" fmla="*/ 1284293 h 3670407"/>
                <a:gd name="connsiteX1947" fmla="*/ 839518 w 4003589"/>
                <a:gd name="connsiteY1947" fmla="*/ 1281473 h 3670407"/>
                <a:gd name="connsiteX1948" fmla="*/ 837924 w 4003589"/>
                <a:gd name="connsiteY1948" fmla="*/ 1280001 h 3670407"/>
                <a:gd name="connsiteX1949" fmla="*/ 837310 w 4003589"/>
                <a:gd name="connsiteY1949" fmla="*/ 1279879 h 3670407"/>
                <a:gd name="connsiteX1950" fmla="*/ 836575 w 4003589"/>
                <a:gd name="connsiteY1950" fmla="*/ 1279879 h 3670407"/>
                <a:gd name="connsiteX1951" fmla="*/ 835839 w 4003589"/>
                <a:gd name="connsiteY1951" fmla="*/ 1279879 h 3670407"/>
                <a:gd name="connsiteX1952" fmla="*/ 834981 w 4003589"/>
                <a:gd name="connsiteY1952" fmla="*/ 1280001 h 3670407"/>
                <a:gd name="connsiteX1953" fmla="*/ 3985073 w 4003589"/>
                <a:gd name="connsiteY1953" fmla="*/ 639633 h 3670407"/>
                <a:gd name="connsiteX1954" fmla="*/ 3983479 w 4003589"/>
                <a:gd name="connsiteY1954" fmla="*/ 640001 h 3670407"/>
                <a:gd name="connsiteX1955" fmla="*/ 3981885 w 4003589"/>
                <a:gd name="connsiteY1955" fmla="*/ 640491 h 3670407"/>
                <a:gd name="connsiteX1956" fmla="*/ 3980168 w 4003589"/>
                <a:gd name="connsiteY1956" fmla="*/ 641104 h 3670407"/>
                <a:gd name="connsiteX1957" fmla="*/ 3978451 w 4003589"/>
                <a:gd name="connsiteY1957" fmla="*/ 641840 h 3670407"/>
                <a:gd name="connsiteX1958" fmla="*/ 3970971 w 4003589"/>
                <a:gd name="connsiteY1958" fmla="*/ 646009 h 3670407"/>
                <a:gd name="connsiteX1959" fmla="*/ 3965085 w 4003589"/>
                <a:gd name="connsiteY1959" fmla="*/ 651282 h 3670407"/>
                <a:gd name="connsiteX1960" fmla="*/ 3961283 w 4003589"/>
                <a:gd name="connsiteY1960" fmla="*/ 656923 h 3670407"/>
                <a:gd name="connsiteX1961" fmla="*/ 3960180 w 4003589"/>
                <a:gd name="connsiteY1961" fmla="*/ 662319 h 3670407"/>
                <a:gd name="connsiteX1962" fmla="*/ 3961528 w 4003589"/>
                <a:gd name="connsiteY1962" fmla="*/ 665630 h 3670407"/>
                <a:gd name="connsiteX1963" fmla="*/ 3964594 w 4003589"/>
                <a:gd name="connsiteY1963" fmla="*/ 667715 h 3670407"/>
                <a:gd name="connsiteX1964" fmla="*/ 3969009 w 4003589"/>
                <a:gd name="connsiteY1964" fmla="*/ 668451 h 3670407"/>
                <a:gd name="connsiteX1965" fmla="*/ 3974404 w 4003589"/>
                <a:gd name="connsiteY1965" fmla="*/ 667960 h 3670407"/>
                <a:gd name="connsiteX1966" fmla="*/ 3975999 w 4003589"/>
                <a:gd name="connsiteY1966" fmla="*/ 667592 h 3670407"/>
                <a:gd name="connsiteX1967" fmla="*/ 3977593 w 4003589"/>
                <a:gd name="connsiteY1967" fmla="*/ 667102 h 3670407"/>
                <a:gd name="connsiteX1968" fmla="*/ 3979187 w 4003589"/>
                <a:gd name="connsiteY1968" fmla="*/ 666488 h 3670407"/>
                <a:gd name="connsiteX1969" fmla="*/ 3980904 w 4003589"/>
                <a:gd name="connsiteY1969" fmla="*/ 665875 h 3670407"/>
                <a:gd name="connsiteX1970" fmla="*/ 3988384 w 4003589"/>
                <a:gd name="connsiteY1970" fmla="*/ 661583 h 3670407"/>
                <a:gd name="connsiteX1971" fmla="*/ 3994393 w 4003589"/>
                <a:gd name="connsiteY1971" fmla="*/ 656310 h 3670407"/>
                <a:gd name="connsiteX1972" fmla="*/ 3998194 w 4003589"/>
                <a:gd name="connsiteY1972" fmla="*/ 650669 h 3670407"/>
                <a:gd name="connsiteX1973" fmla="*/ 3999298 w 4003589"/>
                <a:gd name="connsiteY1973" fmla="*/ 645396 h 3670407"/>
                <a:gd name="connsiteX1974" fmla="*/ 3997949 w 4003589"/>
                <a:gd name="connsiteY1974" fmla="*/ 642085 h 3670407"/>
                <a:gd name="connsiteX1975" fmla="*/ 3995006 w 4003589"/>
                <a:gd name="connsiteY1975" fmla="*/ 640001 h 3670407"/>
                <a:gd name="connsiteX1976" fmla="*/ 3990714 w 4003589"/>
                <a:gd name="connsiteY1976" fmla="*/ 639265 h 3670407"/>
                <a:gd name="connsiteX1977" fmla="*/ 3985318 w 4003589"/>
                <a:gd name="connsiteY1977" fmla="*/ 639755 h 3670407"/>
                <a:gd name="connsiteX1978" fmla="*/ 796966 w 4003589"/>
                <a:gd name="connsiteY1978" fmla="*/ 1321695 h 3670407"/>
                <a:gd name="connsiteX1979" fmla="*/ 793900 w 4003589"/>
                <a:gd name="connsiteY1979" fmla="*/ 1322799 h 3670407"/>
                <a:gd name="connsiteX1980" fmla="*/ 790589 w 4003589"/>
                <a:gd name="connsiteY1980" fmla="*/ 1324761 h 3670407"/>
                <a:gd name="connsiteX1981" fmla="*/ 787155 w 4003589"/>
                <a:gd name="connsiteY1981" fmla="*/ 1327336 h 3670407"/>
                <a:gd name="connsiteX1982" fmla="*/ 783844 w 4003589"/>
                <a:gd name="connsiteY1982" fmla="*/ 1330524 h 3670407"/>
                <a:gd name="connsiteX1983" fmla="*/ 780656 w 4003589"/>
                <a:gd name="connsiteY1983" fmla="*/ 1334694 h 3670407"/>
                <a:gd name="connsiteX1984" fmla="*/ 778939 w 4003589"/>
                <a:gd name="connsiteY1984" fmla="*/ 1338373 h 3670407"/>
                <a:gd name="connsiteX1985" fmla="*/ 778939 w 4003589"/>
                <a:gd name="connsiteY1985" fmla="*/ 1341193 h 3670407"/>
                <a:gd name="connsiteX1986" fmla="*/ 780656 w 4003589"/>
                <a:gd name="connsiteY1986" fmla="*/ 1342665 h 3670407"/>
                <a:gd name="connsiteX1987" fmla="*/ 781269 w 4003589"/>
                <a:gd name="connsiteY1987" fmla="*/ 1342665 h 3670407"/>
                <a:gd name="connsiteX1988" fmla="*/ 781882 w 4003589"/>
                <a:gd name="connsiteY1988" fmla="*/ 1342665 h 3670407"/>
                <a:gd name="connsiteX1989" fmla="*/ 782618 w 4003589"/>
                <a:gd name="connsiteY1989" fmla="*/ 1342665 h 3670407"/>
                <a:gd name="connsiteX1990" fmla="*/ 783354 w 4003589"/>
                <a:gd name="connsiteY1990" fmla="*/ 1342665 h 3670407"/>
                <a:gd name="connsiteX1991" fmla="*/ 786419 w 4003589"/>
                <a:gd name="connsiteY1991" fmla="*/ 1341561 h 3670407"/>
                <a:gd name="connsiteX1992" fmla="*/ 789731 w 4003589"/>
                <a:gd name="connsiteY1992" fmla="*/ 1339599 h 3670407"/>
                <a:gd name="connsiteX1993" fmla="*/ 793164 w 4003589"/>
                <a:gd name="connsiteY1993" fmla="*/ 1337024 h 3670407"/>
                <a:gd name="connsiteX1994" fmla="*/ 796475 w 4003589"/>
                <a:gd name="connsiteY1994" fmla="*/ 1333835 h 3670407"/>
                <a:gd name="connsiteX1995" fmla="*/ 799663 w 4003589"/>
                <a:gd name="connsiteY1995" fmla="*/ 1329666 h 3670407"/>
                <a:gd name="connsiteX1996" fmla="*/ 801380 w 4003589"/>
                <a:gd name="connsiteY1996" fmla="*/ 1325987 h 3670407"/>
                <a:gd name="connsiteX1997" fmla="*/ 801380 w 4003589"/>
                <a:gd name="connsiteY1997" fmla="*/ 1323167 h 3670407"/>
                <a:gd name="connsiteX1998" fmla="*/ 799663 w 4003589"/>
                <a:gd name="connsiteY1998" fmla="*/ 1321695 h 3670407"/>
                <a:gd name="connsiteX1999" fmla="*/ 799050 w 4003589"/>
                <a:gd name="connsiteY1999" fmla="*/ 1321695 h 3670407"/>
                <a:gd name="connsiteX2000" fmla="*/ 798437 w 4003589"/>
                <a:gd name="connsiteY2000" fmla="*/ 1321695 h 3670407"/>
                <a:gd name="connsiteX2001" fmla="*/ 797701 w 4003589"/>
                <a:gd name="connsiteY2001" fmla="*/ 1321695 h 3670407"/>
                <a:gd name="connsiteX2002" fmla="*/ 796966 w 4003589"/>
                <a:gd name="connsiteY2002" fmla="*/ 1321818 h 3670407"/>
                <a:gd name="connsiteX2003" fmla="*/ 3988384 w 4003589"/>
                <a:gd name="connsiteY2003" fmla="*/ 688194 h 3670407"/>
                <a:gd name="connsiteX2004" fmla="*/ 3986913 w 4003589"/>
                <a:gd name="connsiteY2004" fmla="*/ 688562 h 3670407"/>
                <a:gd name="connsiteX2005" fmla="*/ 3985441 w 4003589"/>
                <a:gd name="connsiteY2005" fmla="*/ 689052 h 3670407"/>
                <a:gd name="connsiteX2006" fmla="*/ 3983847 w 4003589"/>
                <a:gd name="connsiteY2006" fmla="*/ 689543 h 3670407"/>
                <a:gd name="connsiteX2007" fmla="*/ 3982253 w 4003589"/>
                <a:gd name="connsiteY2007" fmla="*/ 690156 h 3670407"/>
                <a:gd name="connsiteX2008" fmla="*/ 3974650 w 4003589"/>
                <a:gd name="connsiteY2008" fmla="*/ 694325 h 3670407"/>
                <a:gd name="connsiteX2009" fmla="*/ 3968518 w 4003589"/>
                <a:gd name="connsiteY2009" fmla="*/ 699476 h 3670407"/>
                <a:gd name="connsiteX2010" fmla="*/ 3964471 w 4003589"/>
                <a:gd name="connsiteY2010" fmla="*/ 705117 h 3670407"/>
                <a:gd name="connsiteX2011" fmla="*/ 3963123 w 4003589"/>
                <a:gd name="connsiteY2011" fmla="*/ 710512 h 3670407"/>
                <a:gd name="connsiteX2012" fmla="*/ 3964226 w 4003589"/>
                <a:gd name="connsiteY2012" fmla="*/ 714069 h 3670407"/>
                <a:gd name="connsiteX2013" fmla="*/ 3967169 w 4003589"/>
                <a:gd name="connsiteY2013" fmla="*/ 716399 h 3670407"/>
                <a:gd name="connsiteX2014" fmla="*/ 3971584 w 4003589"/>
                <a:gd name="connsiteY2014" fmla="*/ 717379 h 3670407"/>
                <a:gd name="connsiteX2015" fmla="*/ 3977102 w 4003589"/>
                <a:gd name="connsiteY2015" fmla="*/ 716889 h 3670407"/>
                <a:gd name="connsiteX2016" fmla="*/ 3978574 w 4003589"/>
                <a:gd name="connsiteY2016" fmla="*/ 716521 h 3670407"/>
                <a:gd name="connsiteX2017" fmla="*/ 3980045 w 4003589"/>
                <a:gd name="connsiteY2017" fmla="*/ 716031 h 3670407"/>
                <a:gd name="connsiteX2018" fmla="*/ 3981640 w 4003589"/>
                <a:gd name="connsiteY2018" fmla="*/ 715540 h 3670407"/>
                <a:gd name="connsiteX2019" fmla="*/ 3983234 w 4003589"/>
                <a:gd name="connsiteY2019" fmla="*/ 714927 h 3670407"/>
                <a:gd name="connsiteX2020" fmla="*/ 3990837 w 4003589"/>
                <a:gd name="connsiteY2020" fmla="*/ 710880 h 3670407"/>
                <a:gd name="connsiteX2021" fmla="*/ 3996968 w 4003589"/>
                <a:gd name="connsiteY2021" fmla="*/ 705607 h 3670407"/>
                <a:gd name="connsiteX2022" fmla="*/ 4001015 w 4003589"/>
                <a:gd name="connsiteY2022" fmla="*/ 699966 h 3670407"/>
                <a:gd name="connsiteX2023" fmla="*/ 4002364 w 4003589"/>
                <a:gd name="connsiteY2023" fmla="*/ 694448 h 3670407"/>
                <a:gd name="connsiteX2024" fmla="*/ 4001260 w 4003589"/>
                <a:gd name="connsiteY2024" fmla="*/ 690892 h 3670407"/>
                <a:gd name="connsiteX2025" fmla="*/ 3998317 w 4003589"/>
                <a:gd name="connsiteY2025" fmla="*/ 688684 h 3670407"/>
                <a:gd name="connsiteX2026" fmla="*/ 3993903 w 4003589"/>
                <a:gd name="connsiteY2026" fmla="*/ 687826 h 3670407"/>
                <a:gd name="connsiteX2027" fmla="*/ 3988384 w 4003589"/>
                <a:gd name="connsiteY2027" fmla="*/ 688316 h 3670407"/>
                <a:gd name="connsiteX2028" fmla="*/ 759318 w 4003589"/>
                <a:gd name="connsiteY2028" fmla="*/ 1364002 h 3670407"/>
                <a:gd name="connsiteX2029" fmla="*/ 756253 w 4003589"/>
                <a:gd name="connsiteY2029" fmla="*/ 1365106 h 3670407"/>
                <a:gd name="connsiteX2030" fmla="*/ 752819 w 4003589"/>
                <a:gd name="connsiteY2030" fmla="*/ 1367068 h 3670407"/>
                <a:gd name="connsiteX2031" fmla="*/ 749263 w 4003589"/>
                <a:gd name="connsiteY2031" fmla="*/ 1369766 h 3670407"/>
                <a:gd name="connsiteX2032" fmla="*/ 745952 w 4003589"/>
                <a:gd name="connsiteY2032" fmla="*/ 1373077 h 3670407"/>
                <a:gd name="connsiteX2033" fmla="*/ 742886 w 4003589"/>
                <a:gd name="connsiteY2033" fmla="*/ 1377246 h 3670407"/>
                <a:gd name="connsiteX2034" fmla="*/ 741292 w 4003589"/>
                <a:gd name="connsiteY2034" fmla="*/ 1380925 h 3670407"/>
                <a:gd name="connsiteX2035" fmla="*/ 741292 w 4003589"/>
                <a:gd name="connsiteY2035" fmla="*/ 1383623 h 3670407"/>
                <a:gd name="connsiteX2036" fmla="*/ 743009 w 4003589"/>
                <a:gd name="connsiteY2036" fmla="*/ 1385094 h 3670407"/>
                <a:gd name="connsiteX2037" fmla="*/ 743499 w 4003589"/>
                <a:gd name="connsiteY2037" fmla="*/ 1385094 h 3670407"/>
                <a:gd name="connsiteX2038" fmla="*/ 744113 w 4003589"/>
                <a:gd name="connsiteY2038" fmla="*/ 1385094 h 3670407"/>
                <a:gd name="connsiteX2039" fmla="*/ 744726 w 4003589"/>
                <a:gd name="connsiteY2039" fmla="*/ 1385094 h 3670407"/>
                <a:gd name="connsiteX2040" fmla="*/ 745339 w 4003589"/>
                <a:gd name="connsiteY2040" fmla="*/ 1385094 h 3670407"/>
                <a:gd name="connsiteX2041" fmla="*/ 748527 w 4003589"/>
                <a:gd name="connsiteY2041" fmla="*/ 1383990 h 3670407"/>
                <a:gd name="connsiteX2042" fmla="*/ 751961 w 4003589"/>
                <a:gd name="connsiteY2042" fmla="*/ 1382029 h 3670407"/>
                <a:gd name="connsiteX2043" fmla="*/ 755517 w 4003589"/>
                <a:gd name="connsiteY2043" fmla="*/ 1379331 h 3670407"/>
                <a:gd name="connsiteX2044" fmla="*/ 758828 w 4003589"/>
                <a:gd name="connsiteY2044" fmla="*/ 1376020 h 3670407"/>
                <a:gd name="connsiteX2045" fmla="*/ 762016 w 4003589"/>
                <a:gd name="connsiteY2045" fmla="*/ 1371728 h 3670407"/>
                <a:gd name="connsiteX2046" fmla="*/ 763610 w 4003589"/>
                <a:gd name="connsiteY2046" fmla="*/ 1368049 h 3670407"/>
                <a:gd name="connsiteX2047" fmla="*/ 763610 w 4003589"/>
                <a:gd name="connsiteY2047" fmla="*/ 1365351 h 3670407"/>
                <a:gd name="connsiteX2048" fmla="*/ 761771 w 4003589"/>
                <a:gd name="connsiteY2048" fmla="*/ 1364002 h 3670407"/>
                <a:gd name="connsiteX2049" fmla="*/ 761280 w 4003589"/>
                <a:gd name="connsiteY2049" fmla="*/ 1364002 h 3670407"/>
                <a:gd name="connsiteX2050" fmla="*/ 760667 w 4003589"/>
                <a:gd name="connsiteY2050" fmla="*/ 1364002 h 3670407"/>
                <a:gd name="connsiteX2051" fmla="*/ 760054 w 4003589"/>
                <a:gd name="connsiteY2051" fmla="*/ 1364002 h 3670407"/>
                <a:gd name="connsiteX2052" fmla="*/ 759441 w 4003589"/>
                <a:gd name="connsiteY2052" fmla="*/ 1364002 h 3670407"/>
                <a:gd name="connsiteX2053" fmla="*/ 3989243 w 4003589"/>
                <a:gd name="connsiteY2053" fmla="*/ 738594 h 3670407"/>
                <a:gd name="connsiteX2054" fmla="*/ 3987894 w 4003589"/>
                <a:gd name="connsiteY2054" fmla="*/ 738839 h 3670407"/>
                <a:gd name="connsiteX2055" fmla="*/ 3986545 w 4003589"/>
                <a:gd name="connsiteY2055" fmla="*/ 739208 h 3670407"/>
                <a:gd name="connsiteX2056" fmla="*/ 3985196 w 4003589"/>
                <a:gd name="connsiteY2056" fmla="*/ 739698 h 3670407"/>
                <a:gd name="connsiteX2057" fmla="*/ 3983847 w 4003589"/>
                <a:gd name="connsiteY2057" fmla="*/ 740188 h 3670407"/>
                <a:gd name="connsiteX2058" fmla="*/ 3976121 w 4003589"/>
                <a:gd name="connsiteY2058" fmla="*/ 744235 h 3670407"/>
                <a:gd name="connsiteX2059" fmla="*/ 3969867 w 4003589"/>
                <a:gd name="connsiteY2059" fmla="*/ 749386 h 3670407"/>
                <a:gd name="connsiteX2060" fmla="*/ 3965575 w 4003589"/>
                <a:gd name="connsiteY2060" fmla="*/ 755149 h 3670407"/>
                <a:gd name="connsiteX2061" fmla="*/ 3963981 w 4003589"/>
                <a:gd name="connsiteY2061" fmla="*/ 760790 h 3670407"/>
                <a:gd name="connsiteX2062" fmla="*/ 3964962 w 4003589"/>
                <a:gd name="connsiteY2062" fmla="*/ 764592 h 3670407"/>
                <a:gd name="connsiteX2063" fmla="*/ 3967905 w 4003589"/>
                <a:gd name="connsiteY2063" fmla="*/ 767044 h 3670407"/>
                <a:gd name="connsiteX2064" fmla="*/ 3972443 w 4003589"/>
                <a:gd name="connsiteY2064" fmla="*/ 768148 h 3670407"/>
                <a:gd name="connsiteX2065" fmla="*/ 3978083 w 4003589"/>
                <a:gd name="connsiteY2065" fmla="*/ 767657 h 3670407"/>
                <a:gd name="connsiteX2066" fmla="*/ 3979432 w 4003589"/>
                <a:gd name="connsiteY2066" fmla="*/ 767412 h 3670407"/>
                <a:gd name="connsiteX2067" fmla="*/ 3980781 w 4003589"/>
                <a:gd name="connsiteY2067" fmla="*/ 767044 h 3670407"/>
                <a:gd name="connsiteX2068" fmla="*/ 3982130 w 4003589"/>
                <a:gd name="connsiteY2068" fmla="*/ 766554 h 3670407"/>
                <a:gd name="connsiteX2069" fmla="*/ 3983601 w 4003589"/>
                <a:gd name="connsiteY2069" fmla="*/ 766063 h 3670407"/>
                <a:gd name="connsiteX2070" fmla="*/ 3991327 w 4003589"/>
                <a:gd name="connsiteY2070" fmla="*/ 762139 h 3670407"/>
                <a:gd name="connsiteX2071" fmla="*/ 3997704 w 4003589"/>
                <a:gd name="connsiteY2071" fmla="*/ 756989 h 3670407"/>
                <a:gd name="connsiteX2072" fmla="*/ 4001996 w 4003589"/>
                <a:gd name="connsiteY2072" fmla="*/ 751225 h 3670407"/>
                <a:gd name="connsiteX2073" fmla="*/ 4003590 w 4003589"/>
                <a:gd name="connsiteY2073" fmla="*/ 745584 h 3670407"/>
                <a:gd name="connsiteX2074" fmla="*/ 4002486 w 4003589"/>
                <a:gd name="connsiteY2074" fmla="*/ 741783 h 3670407"/>
                <a:gd name="connsiteX2075" fmla="*/ 3999543 w 4003589"/>
                <a:gd name="connsiteY2075" fmla="*/ 739330 h 3670407"/>
                <a:gd name="connsiteX2076" fmla="*/ 3995006 w 4003589"/>
                <a:gd name="connsiteY2076" fmla="*/ 738349 h 3670407"/>
                <a:gd name="connsiteX2077" fmla="*/ 3989243 w 4003589"/>
                <a:gd name="connsiteY2077" fmla="*/ 738839 h 3670407"/>
                <a:gd name="connsiteX2078" fmla="*/ 722530 w 4003589"/>
                <a:gd name="connsiteY2078" fmla="*/ 1406554 h 3670407"/>
                <a:gd name="connsiteX2079" fmla="*/ 719341 w 4003589"/>
                <a:gd name="connsiteY2079" fmla="*/ 1407658 h 3670407"/>
                <a:gd name="connsiteX2080" fmla="*/ 715785 w 4003589"/>
                <a:gd name="connsiteY2080" fmla="*/ 1409743 h 3670407"/>
                <a:gd name="connsiteX2081" fmla="*/ 712229 w 4003589"/>
                <a:gd name="connsiteY2081" fmla="*/ 1412563 h 3670407"/>
                <a:gd name="connsiteX2082" fmla="*/ 708918 w 4003589"/>
                <a:gd name="connsiteY2082" fmla="*/ 1415997 h 3670407"/>
                <a:gd name="connsiteX2083" fmla="*/ 705852 w 4003589"/>
                <a:gd name="connsiteY2083" fmla="*/ 1420166 h 3670407"/>
                <a:gd name="connsiteX2084" fmla="*/ 704381 w 4003589"/>
                <a:gd name="connsiteY2084" fmla="*/ 1423845 h 3670407"/>
                <a:gd name="connsiteX2085" fmla="*/ 704626 w 4003589"/>
                <a:gd name="connsiteY2085" fmla="*/ 1426543 h 3670407"/>
                <a:gd name="connsiteX2086" fmla="*/ 706588 w 4003589"/>
                <a:gd name="connsiteY2086" fmla="*/ 1427769 h 3670407"/>
                <a:gd name="connsiteX2087" fmla="*/ 707079 w 4003589"/>
                <a:gd name="connsiteY2087" fmla="*/ 1427769 h 3670407"/>
                <a:gd name="connsiteX2088" fmla="*/ 707569 w 4003589"/>
                <a:gd name="connsiteY2088" fmla="*/ 1427769 h 3670407"/>
                <a:gd name="connsiteX2089" fmla="*/ 708182 w 4003589"/>
                <a:gd name="connsiteY2089" fmla="*/ 1427769 h 3670407"/>
                <a:gd name="connsiteX2090" fmla="*/ 708795 w 4003589"/>
                <a:gd name="connsiteY2090" fmla="*/ 1427769 h 3670407"/>
                <a:gd name="connsiteX2091" fmla="*/ 711984 w 4003589"/>
                <a:gd name="connsiteY2091" fmla="*/ 1426665 h 3670407"/>
                <a:gd name="connsiteX2092" fmla="*/ 715540 w 4003589"/>
                <a:gd name="connsiteY2092" fmla="*/ 1424581 h 3670407"/>
                <a:gd name="connsiteX2093" fmla="*/ 719096 w 4003589"/>
                <a:gd name="connsiteY2093" fmla="*/ 1421760 h 3670407"/>
                <a:gd name="connsiteX2094" fmla="*/ 722407 w 4003589"/>
                <a:gd name="connsiteY2094" fmla="*/ 1418327 h 3670407"/>
                <a:gd name="connsiteX2095" fmla="*/ 725473 w 4003589"/>
                <a:gd name="connsiteY2095" fmla="*/ 1414035 h 3670407"/>
                <a:gd name="connsiteX2096" fmla="*/ 726944 w 4003589"/>
                <a:gd name="connsiteY2096" fmla="*/ 1410356 h 3670407"/>
                <a:gd name="connsiteX2097" fmla="*/ 726699 w 4003589"/>
                <a:gd name="connsiteY2097" fmla="*/ 1407781 h 3670407"/>
                <a:gd name="connsiteX2098" fmla="*/ 724737 w 4003589"/>
                <a:gd name="connsiteY2098" fmla="*/ 1406554 h 3670407"/>
                <a:gd name="connsiteX2099" fmla="*/ 724247 w 4003589"/>
                <a:gd name="connsiteY2099" fmla="*/ 1406554 h 3670407"/>
                <a:gd name="connsiteX2100" fmla="*/ 723756 w 4003589"/>
                <a:gd name="connsiteY2100" fmla="*/ 1406554 h 3670407"/>
                <a:gd name="connsiteX2101" fmla="*/ 723143 w 4003589"/>
                <a:gd name="connsiteY2101" fmla="*/ 1406554 h 3670407"/>
                <a:gd name="connsiteX2102" fmla="*/ 722530 w 4003589"/>
                <a:gd name="connsiteY2102" fmla="*/ 1406554 h 3670407"/>
                <a:gd name="connsiteX2103" fmla="*/ 3987648 w 4003589"/>
                <a:gd name="connsiteY2103" fmla="*/ 790712 h 3670407"/>
                <a:gd name="connsiteX2104" fmla="*/ 3986422 w 4003589"/>
                <a:gd name="connsiteY2104" fmla="*/ 790957 h 3670407"/>
                <a:gd name="connsiteX2105" fmla="*/ 3985196 w 4003589"/>
                <a:gd name="connsiteY2105" fmla="*/ 791325 h 3670407"/>
                <a:gd name="connsiteX2106" fmla="*/ 3983969 w 4003589"/>
                <a:gd name="connsiteY2106" fmla="*/ 791693 h 3670407"/>
                <a:gd name="connsiteX2107" fmla="*/ 3982743 w 4003589"/>
                <a:gd name="connsiteY2107" fmla="*/ 792061 h 3670407"/>
                <a:gd name="connsiteX2108" fmla="*/ 3974895 w 4003589"/>
                <a:gd name="connsiteY2108" fmla="*/ 795985 h 3670407"/>
                <a:gd name="connsiteX2109" fmla="*/ 3968396 w 4003589"/>
                <a:gd name="connsiteY2109" fmla="*/ 801135 h 3670407"/>
                <a:gd name="connsiteX2110" fmla="*/ 3963981 w 4003589"/>
                <a:gd name="connsiteY2110" fmla="*/ 806899 h 3670407"/>
                <a:gd name="connsiteX2111" fmla="*/ 3962141 w 4003589"/>
                <a:gd name="connsiteY2111" fmla="*/ 812662 h 3670407"/>
                <a:gd name="connsiteX2112" fmla="*/ 3963000 w 4003589"/>
                <a:gd name="connsiteY2112" fmla="*/ 816709 h 3670407"/>
                <a:gd name="connsiteX2113" fmla="*/ 3965943 w 4003589"/>
                <a:gd name="connsiteY2113" fmla="*/ 819407 h 3670407"/>
                <a:gd name="connsiteX2114" fmla="*/ 3970603 w 4003589"/>
                <a:gd name="connsiteY2114" fmla="*/ 820633 h 3670407"/>
                <a:gd name="connsiteX2115" fmla="*/ 3976612 w 4003589"/>
                <a:gd name="connsiteY2115" fmla="*/ 820265 h 3670407"/>
                <a:gd name="connsiteX2116" fmla="*/ 3977838 w 4003589"/>
                <a:gd name="connsiteY2116" fmla="*/ 820020 h 3670407"/>
                <a:gd name="connsiteX2117" fmla="*/ 3979064 w 4003589"/>
                <a:gd name="connsiteY2117" fmla="*/ 819652 h 3670407"/>
                <a:gd name="connsiteX2118" fmla="*/ 3980291 w 4003589"/>
                <a:gd name="connsiteY2118" fmla="*/ 819284 h 3670407"/>
                <a:gd name="connsiteX2119" fmla="*/ 3981517 w 4003589"/>
                <a:gd name="connsiteY2119" fmla="*/ 818916 h 3670407"/>
                <a:gd name="connsiteX2120" fmla="*/ 3989365 w 4003589"/>
                <a:gd name="connsiteY2120" fmla="*/ 814992 h 3670407"/>
                <a:gd name="connsiteX2121" fmla="*/ 3995864 w 4003589"/>
                <a:gd name="connsiteY2121" fmla="*/ 809842 h 3670407"/>
                <a:gd name="connsiteX2122" fmla="*/ 4000279 w 4003589"/>
                <a:gd name="connsiteY2122" fmla="*/ 804078 h 3670407"/>
                <a:gd name="connsiteX2123" fmla="*/ 4002119 w 4003589"/>
                <a:gd name="connsiteY2123" fmla="*/ 798315 h 3670407"/>
                <a:gd name="connsiteX2124" fmla="*/ 4001260 w 4003589"/>
                <a:gd name="connsiteY2124" fmla="*/ 794268 h 3670407"/>
                <a:gd name="connsiteX2125" fmla="*/ 3998317 w 4003589"/>
                <a:gd name="connsiteY2125" fmla="*/ 791570 h 3670407"/>
                <a:gd name="connsiteX2126" fmla="*/ 3993657 w 4003589"/>
                <a:gd name="connsiteY2126" fmla="*/ 790466 h 3670407"/>
                <a:gd name="connsiteX2127" fmla="*/ 3987648 w 4003589"/>
                <a:gd name="connsiteY2127" fmla="*/ 790957 h 3670407"/>
                <a:gd name="connsiteX2128" fmla="*/ 686354 w 4003589"/>
                <a:gd name="connsiteY2128" fmla="*/ 1449352 h 3670407"/>
                <a:gd name="connsiteX2129" fmla="*/ 683043 w 4003589"/>
                <a:gd name="connsiteY2129" fmla="*/ 1450456 h 3670407"/>
                <a:gd name="connsiteX2130" fmla="*/ 679364 w 4003589"/>
                <a:gd name="connsiteY2130" fmla="*/ 1452663 h 3670407"/>
                <a:gd name="connsiteX2131" fmla="*/ 675686 w 4003589"/>
                <a:gd name="connsiteY2131" fmla="*/ 1455606 h 3670407"/>
                <a:gd name="connsiteX2132" fmla="*/ 672252 w 4003589"/>
                <a:gd name="connsiteY2132" fmla="*/ 1459162 h 3670407"/>
                <a:gd name="connsiteX2133" fmla="*/ 669309 w 4003589"/>
                <a:gd name="connsiteY2133" fmla="*/ 1463454 h 3670407"/>
                <a:gd name="connsiteX2134" fmla="*/ 667960 w 4003589"/>
                <a:gd name="connsiteY2134" fmla="*/ 1467010 h 3670407"/>
                <a:gd name="connsiteX2135" fmla="*/ 668205 w 4003589"/>
                <a:gd name="connsiteY2135" fmla="*/ 1469586 h 3670407"/>
                <a:gd name="connsiteX2136" fmla="*/ 670167 w 4003589"/>
                <a:gd name="connsiteY2136" fmla="*/ 1470812 h 3670407"/>
                <a:gd name="connsiteX2137" fmla="*/ 670658 w 4003589"/>
                <a:gd name="connsiteY2137" fmla="*/ 1470812 h 3670407"/>
                <a:gd name="connsiteX2138" fmla="*/ 671148 w 4003589"/>
                <a:gd name="connsiteY2138" fmla="*/ 1470812 h 3670407"/>
                <a:gd name="connsiteX2139" fmla="*/ 671639 w 4003589"/>
                <a:gd name="connsiteY2139" fmla="*/ 1470812 h 3670407"/>
                <a:gd name="connsiteX2140" fmla="*/ 672129 w 4003589"/>
                <a:gd name="connsiteY2140" fmla="*/ 1470812 h 3670407"/>
                <a:gd name="connsiteX2141" fmla="*/ 675440 w 4003589"/>
                <a:gd name="connsiteY2141" fmla="*/ 1469708 h 3670407"/>
                <a:gd name="connsiteX2142" fmla="*/ 679119 w 4003589"/>
                <a:gd name="connsiteY2142" fmla="*/ 1467501 h 3670407"/>
                <a:gd name="connsiteX2143" fmla="*/ 682798 w 4003589"/>
                <a:gd name="connsiteY2143" fmla="*/ 1464558 h 3670407"/>
                <a:gd name="connsiteX2144" fmla="*/ 686232 w 4003589"/>
                <a:gd name="connsiteY2144" fmla="*/ 1461002 h 3670407"/>
                <a:gd name="connsiteX2145" fmla="*/ 689175 w 4003589"/>
                <a:gd name="connsiteY2145" fmla="*/ 1456710 h 3670407"/>
                <a:gd name="connsiteX2146" fmla="*/ 690524 w 4003589"/>
                <a:gd name="connsiteY2146" fmla="*/ 1453031 h 3670407"/>
                <a:gd name="connsiteX2147" fmla="*/ 690156 w 4003589"/>
                <a:gd name="connsiteY2147" fmla="*/ 1450456 h 3670407"/>
                <a:gd name="connsiteX2148" fmla="*/ 688071 w 4003589"/>
                <a:gd name="connsiteY2148" fmla="*/ 1449229 h 3670407"/>
                <a:gd name="connsiteX2149" fmla="*/ 687581 w 4003589"/>
                <a:gd name="connsiteY2149" fmla="*/ 1449229 h 3670407"/>
                <a:gd name="connsiteX2150" fmla="*/ 687090 w 4003589"/>
                <a:gd name="connsiteY2150" fmla="*/ 1449229 h 3670407"/>
                <a:gd name="connsiteX2151" fmla="*/ 686600 w 4003589"/>
                <a:gd name="connsiteY2151" fmla="*/ 1449229 h 3670407"/>
                <a:gd name="connsiteX2152" fmla="*/ 686109 w 4003589"/>
                <a:gd name="connsiteY2152" fmla="*/ 1449229 h 3670407"/>
                <a:gd name="connsiteX2153" fmla="*/ 3983724 w 4003589"/>
                <a:gd name="connsiteY2153" fmla="*/ 844423 h 3670407"/>
                <a:gd name="connsiteX2154" fmla="*/ 3982743 w 4003589"/>
                <a:gd name="connsiteY2154" fmla="*/ 844668 h 3670407"/>
                <a:gd name="connsiteX2155" fmla="*/ 3981640 w 4003589"/>
                <a:gd name="connsiteY2155" fmla="*/ 844914 h 3670407"/>
                <a:gd name="connsiteX2156" fmla="*/ 3980536 w 4003589"/>
                <a:gd name="connsiteY2156" fmla="*/ 845282 h 3670407"/>
                <a:gd name="connsiteX2157" fmla="*/ 3979432 w 4003589"/>
                <a:gd name="connsiteY2157" fmla="*/ 845649 h 3670407"/>
                <a:gd name="connsiteX2158" fmla="*/ 3971461 w 4003589"/>
                <a:gd name="connsiteY2158" fmla="*/ 849328 h 3670407"/>
                <a:gd name="connsiteX2159" fmla="*/ 3964839 w 4003589"/>
                <a:gd name="connsiteY2159" fmla="*/ 854356 h 3670407"/>
                <a:gd name="connsiteX2160" fmla="*/ 3960180 w 4003589"/>
                <a:gd name="connsiteY2160" fmla="*/ 860120 h 3670407"/>
                <a:gd name="connsiteX2161" fmla="*/ 3958095 w 4003589"/>
                <a:gd name="connsiteY2161" fmla="*/ 865883 h 3670407"/>
                <a:gd name="connsiteX2162" fmla="*/ 3958831 w 4003589"/>
                <a:gd name="connsiteY2162" fmla="*/ 870175 h 3670407"/>
                <a:gd name="connsiteX2163" fmla="*/ 3961773 w 4003589"/>
                <a:gd name="connsiteY2163" fmla="*/ 872996 h 3670407"/>
                <a:gd name="connsiteX2164" fmla="*/ 3966433 w 4003589"/>
                <a:gd name="connsiteY2164" fmla="*/ 874345 h 3670407"/>
                <a:gd name="connsiteX2165" fmla="*/ 3972565 w 4003589"/>
                <a:gd name="connsiteY2165" fmla="*/ 873977 h 3670407"/>
                <a:gd name="connsiteX2166" fmla="*/ 3973669 w 4003589"/>
                <a:gd name="connsiteY2166" fmla="*/ 873731 h 3670407"/>
                <a:gd name="connsiteX2167" fmla="*/ 3974772 w 4003589"/>
                <a:gd name="connsiteY2167" fmla="*/ 873486 h 3670407"/>
                <a:gd name="connsiteX2168" fmla="*/ 3975876 w 4003589"/>
                <a:gd name="connsiteY2168" fmla="*/ 873118 h 3670407"/>
                <a:gd name="connsiteX2169" fmla="*/ 3976980 w 4003589"/>
                <a:gd name="connsiteY2169" fmla="*/ 872750 h 3670407"/>
                <a:gd name="connsiteX2170" fmla="*/ 3984828 w 4003589"/>
                <a:gd name="connsiteY2170" fmla="*/ 869072 h 3670407"/>
                <a:gd name="connsiteX2171" fmla="*/ 3991450 w 4003589"/>
                <a:gd name="connsiteY2171" fmla="*/ 863921 h 3670407"/>
                <a:gd name="connsiteX2172" fmla="*/ 3996232 w 4003589"/>
                <a:gd name="connsiteY2172" fmla="*/ 858035 h 3670407"/>
                <a:gd name="connsiteX2173" fmla="*/ 3998317 w 4003589"/>
                <a:gd name="connsiteY2173" fmla="*/ 852149 h 3670407"/>
                <a:gd name="connsiteX2174" fmla="*/ 3997581 w 4003589"/>
                <a:gd name="connsiteY2174" fmla="*/ 847979 h 3670407"/>
                <a:gd name="connsiteX2175" fmla="*/ 3994638 w 4003589"/>
                <a:gd name="connsiteY2175" fmla="*/ 845159 h 3670407"/>
                <a:gd name="connsiteX2176" fmla="*/ 3989978 w 4003589"/>
                <a:gd name="connsiteY2176" fmla="*/ 843810 h 3670407"/>
                <a:gd name="connsiteX2177" fmla="*/ 3983969 w 4003589"/>
                <a:gd name="connsiteY2177" fmla="*/ 844178 h 3670407"/>
                <a:gd name="connsiteX2178" fmla="*/ 651037 w 4003589"/>
                <a:gd name="connsiteY2178" fmla="*/ 1492395 h 3670407"/>
                <a:gd name="connsiteX2179" fmla="*/ 647603 w 4003589"/>
                <a:gd name="connsiteY2179" fmla="*/ 1493621 h 3670407"/>
                <a:gd name="connsiteX2180" fmla="*/ 643925 w 4003589"/>
                <a:gd name="connsiteY2180" fmla="*/ 1495828 h 3670407"/>
                <a:gd name="connsiteX2181" fmla="*/ 640246 w 4003589"/>
                <a:gd name="connsiteY2181" fmla="*/ 1498894 h 3670407"/>
                <a:gd name="connsiteX2182" fmla="*/ 636812 w 4003589"/>
                <a:gd name="connsiteY2182" fmla="*/ 1502573 h 3670407"/>
                <a:gd name="connsiteX2183" fmla="*/ 633992 w 4003589"/>
                <a:gd name="connsiteY2183" fmla="*/ 1506865 h 3670407"/>
                <a:gd name="connsiteX2184" fmla="*/ 632765 w 4003589"/>
                <a:gd name="connsiteY2184" fmla="*/ 1510421 h 3670407"/>
                <a:gd name="connsiteX2185" fmla="*/ 633133 w 4003589"/>
                <a:gd name="connsiteY2185" fmla="*/ 1512996 h 3670407"/>
                <a:gd name="connsiteX2186" fmla="*/ 635218 w 4003589"/>
                <a:gd name="connsiteY2186" fmla="*/ 1514100 h 3670407"/>
                <a:gd name="connsiteX2187" fmla="*/ 635586 w 4003589"/>
                <a:gd name="connsiteY2187" fmla="*/ 1514100 h 3670407"/>
                <a:gd name="connsiteX2188" fmla="*/ 635954 w 4003589"/>
                <a:gd name="connsiteY2188" fmla="*/ 1514100 h 3670407"/>
                <a:gd name="connsiteX2189" fmla="*/ 636444 w 4003589"/>
                <a:gd name="connsiteY2189" fmla="*/ 1514100 h 3670407"/>
                <a:gd name="connsiteX2190" fmla="*/ 636935 w 4003589"/>
                <a:gd name="connsiteY2190" fmla="*/ 1514100 h 3670407"/>
                <a:gd name="connsiteX2191" fmla="*/ 640368 w 4003589"/>
                <a:gd name="connsiteY2191" fmla="*/ 1512874 h 3670407"/>
                <a:gd name="connsiteX2192" fmla="*/ 644170 w 4003589"/>
                <a:gd name="connsiteY2192" fmla="*/ 1510666 h 3670407"/>
                <a:gd name="connsiteX2193" fmla="*/ 647971 w 4003589"/>
                <a:gd name="connsiteY2193" fmla="*/ 1507600 h 3670407"/>
                <a:gd name="connsiteX2194" fmla="*/ 651405 w 4003589"/>
                <a:gd name="connsiteY2194" fmla="*/ 1503922 h 3670407"/>
                <a:gd name="connsiteX2195" fmla="*/ 654225 w 4003589"/>
                <a:gd name="connsiteY2195" fmla="*/ 1499630 h 3670407"/>
                <a:gd name="connsiteX2196" fmla="*/ 655452 w 4003589"/>
                <a:gd name="connsiteY2196" fmla="*/ 1496073 h 3670407"/>
                <a:gd name="connsiteX2197" fmla="*/ 655084 w 4003589"/>
                <a:gd name="connsiteY2197" fmla="*/ 1493498 h 3670407"/>
                <a:gd name="connsiteX2198" fmla="*/ 652999 w 4003589"/>
                <a:gd name="connsiteY2198" fmla="*/ 1492395 h 3670407"/>
                <a:gd name="connsiteX2199" fmla="*/ 652631 w 4003589"/>
                <a:gd name="connsiteY2199" fmla="*/ 1492395 h 3670407"/>
                <a:gd name="connsiteX2200" fmla="*/ 652263 w 4003589"/>
                <a:gd name="connsiteY2200" fmla="*/ 1492395 h 3670407"/>
                <a:gd name="connsiteX2201" fmla="*/ 651773 w 4003589"/>
                <a:gd name="connsiteY2201" fmla="*/ 1492395 h 3670407"/>
                <a:gd name="connsiteX2202" fmla="*/ 651282 w 4003589"/>
                <a:gd name="connsiteY2202" fmla="*/ 1492395 h 3670407"/>
                <a:gd name="connsiteX2203" fmla="*/ 3977102 w 4003589"/>
                <a:gd name="connsiteY2203" fmla="*/ 899851 h 3670407"/>
                <a:gd name="connsiteX2204" fmla="*/ 3976121 w 4003589"/>
                <a:gd name="connsiteY2204" fmla="*/ 900097 h 3670407"/>
                <a:gd name="connsiteX2205" fmla="*/ 3975140 w 4003589"/>
                <a:gd name="connsiteY2205" fmla="*/ 900342 h 3670407"/>
                <a:gd name="connsiteX2206" fmla="*/ 3974159 w 4003589"/>
                <a:gd name="connsiteY2206" fmla="*/ 900587 h 3670407"/>
                <a:gd name="connsiteX2207" fmla="*/ 3973178 w 4003589"/>
                <a:gd name="connsiteY2207" fmla="*/ 900832 h 3670407"/>
                <a:gd name="connsiteX2208" fmla="*/ 3965207 w 4003589"/>
                <a:gd name="connsiteY2208" fmla="*/ 904389 h 3670407"/>
                <a:gd name="connsiteX2209" fmla="*/ 3958463 w 4003589"/>
                <a:gd name="connsiteY2209" fmla="*/ 909416 h 3670407"/>
                <a:gd name="connsiteX2210" fmla="*/ 3953558 w 4003589"/>
                <a:gd name="connsiteY2210" fmla="*/ 915180 h 3670407"/>
                <a:gd name="connsiteX2211" fmla="*/ 3951228 w 4003589"/>
                <a:gd name="connsiteY2211" fmla="*/ 921189 h 3670407"/>
                <a:gd name="connsiteX2212" fmla="*/ 3951841 w 4003589"/>
                <a:gd name="connsiteY2212" fmla="*/ 925726 h 3670407"/>
                <a:gd name="connsiteX2213" fmla="*/ 3954661 w 4003589"/>
                <a:gd name="connsiteY2213" fmla="*/ 928792 h 3670407"/>
                <a:gd name="connsiteX2214" fmla="*/ 3959444 w 4003589"/>
                <a:gd name="connsiteY2214" fmla="*/ 930263 h 3670407"/>
                <a:gd name="connsiteX2215" fmla="*/ 3965698 w 4003589"/>
                <a:gd name="connsiteY2215" fmla="*/ 929895 h 3670407"/>
                <a:gd name="connsiteX2216" fmla="*/ 3966556 w 4003589"/>
                <a:gd name="connsiteY2216" fmla="*/ 929773 h 3670407"/>
                <a:gd name="connsiteX2217" fmla="*/ 3967415 w 4003589"/>
                <a:gd name="connsiteY2217" fmla="*/ 929528 h 3670407"/>
                <a:gd name="connsiteX2218" fmla="*/ 3968273 w 4003589"/>
                <a:gd name="connsiteY2218" fmla="*/ 929282 h 3670407"/>
                <a:gd name="connsiteX2219" fmla="*/ 3969131 w 4003589"/>
                <a:gd name="connsiteY2219" fmla="*/ 929037 h 3670407"/>
                <a:gd name="connsiteX2220" fmla="*/ 3977102 w 4003589"/>
                <a:gd name="connsiteY2220" fmla="*/ 925481 h 3670407"/>
                <a:gd name="connsiteX2221" fmla="*/ 3983969 w 4003589"/>
                <a:gd name="connsiteY2221" fmla="*/ 920453 h 3670407"/>
                <a:gd name="connsiteX2222" fmla="*/ 3988997 w 4003589"/>
                <a:gd name="connsiteY2222" fmla="*/ 914567 h 3670407"/>
                <a:gd name="connsiteX2223" fmla="*/ 3991327 w 4003589"/>
                <a:gd name="connsiteY2223" fmla="*/ 908558 h 3670407"/>
                <a:gd name="connsiteX2224" fmla="*/ 3990714 w 4003589"/>
                <a:gd name="connsiteY2224" fmla="*/ 904021 h 3670407"/>
                <a:gd name="connsiteX2225" fmla="*/ 3987894 w 4003589"/>
                <a:gd name="connsiteY2225" fmla="*/ 900955 h 3670407"/>
                <a:gd name="connsiteX2226" fmla="*/ 3983111 w 4003589"/>
                <a:gd name="connsiteY2226" fmla="*/ 899484 h 3670407"/>
                <a:gd name="connsiteX2227" fmla="*/ 3976857 w 4003589"/>
                <a:gd name="connsiteY2227" fmla="*/ 899851 h 3670407"/>
                <a:gd name="connsiteX2228" fmla="*/ 616210 w 4003589"/>
                <a:gd name="connsiteY2228" fmla="*/ 1535928 h 3670407"/>
                <a:gd name="connsiteX2229" fmla="*/ 612777 w 4003589"/>
                <a:gd name="connsiteY2229" fmla="*/ 1537154 h 3670407"/>
                <a:gd name="connsiteX2230" fmla="*/ 608975 w 4003589"/>
                <a:gd name="connsiteY2230" fmla="*/ 1539484 h 3670407"/>
                <a:gd name="connsiteX2231" fmla="*/ 605174 w 4003589"/>
                <a:gd name="connsiteY2231" fmla="*/ 1542673 h 3670407"/>
                <a:gd name="connsiteX2232" fmla="*/ 601740 w 4003589"/>
                <a:gd name="connsiteY2232" fmla="*/ 1546474 h 3670407"/>
                <a:gd name="connsiteX2233" fmla="*/ 599042 w 4003589"/>
                <a:gd name="connsiteY2233" fmla="*/ 1550766 h 3670407"/>
                <a:gd name="connsiteX2234" fmla="*/ 597939 w 4003589"/>
                <a:gd name="connsiteY2234" fmla="*/ 1554322 h 3670407"/>
                <a:gd name="connsiteX2235" fmla="*/ 598429 w 4003589"/>
                <a:gd name="connsiteY2235" fmla="*/ 1556775 h 3670407"/>
                <a:gd name="connsiteX2236" fmla="*/ 600637 w 4003589"/>
                <a:gd name="connsiteY2236" fmla="*/ 1557756 h 3670407"/>
                <a:gd name="connsiteX2237" fmla="*/ 601005 w 4003589"/>
                <a:gd name="connsiteY2237" fmla="*/ 1557756 h 3670407"/>
                <a:gd name="connsiteX2238" fmla="*/ 601372 w 4003589"/>
                <a:gd name="connsiteY2238" fmla="*/ 1557756 h 3670407"/>
                <a:gd name="connsiteX2239" fmla="*/ 601740 w 4003589"/>
                <a:gd name="connsiteY2239" fmla="*/ 1557756 h 3670407"/>
                <a:gd name="connsiteX2240" fmla="*/ 602108 w 4003589"/>
                <a:gd name="connsiteY2240" fmla="*/ 1557756 h 3670407"/>
                <a:gd name="connsiteX2241" fmla="*/ 605542 w 4003589"/>
                <a:gd name="connsiteY2241" fmla="*/ 1556529 h 3670407"/>
                <a:gd name="connsiteX2242" fmla="*/ 609343 w 4003589"/>
                <a:gd name="connsiteY2242" fmla="*/ 1554200 h 3670407"/>
                <a:gd name="connsiteX2243" fmla="*/ 613145 w 4003589"/>
                <a:gd name="connsiteY2243" fmla="*/ 1551011 h 3670407"/>
                <a:gd name="connsiteX2244" fmla="*/ 616578 w 4003589"/>
                <a:gd name="connsiteY2244" fmla="*/ 1547210 h 3670407"/>
                <a:gd name="connsiteX2245" fmla="*/ 619399 w 4003589"/>
                <a:gd name="connsiteY2245" fmla="*/ 1542918 h 3670407"/>
                <a:gd name="connsiteX2246" fmla="*/ 620503 w 4003589"/>
                <a:gd name="connsiteY2246" fmla="*/ 1539361 h 3670407"/>
                <a:gd name="connsiteX2247" fmla="*/ 619889 w 4003589"/>
                <a:gd name="connsiteY2247" fmla="*/ 1536909 h 3670407"/>
                <a:gd name="connsiteX2248" fmla="*/ 617682 w 4003589"/>
                <a:gd name="connsiteY2248" fmla="*/ 1535928 h 3670407"/>
                <a:gd name="connsiteX2249" fmla="*/ 617314 w 4003589"/>
                <a:gd name="connsiteY2249" fmla="*/ 1535928 h 3670407"/>
                <a:gd name="connsiteX2250" fmla="*/ 616946 w 4003589"/>
                <a:gd name="connsiteY2250" fmla="*/ 1535928 h 3670407"/>
                <a:gd name="connsiteX2251" fmla="*/ 616578 w 4003589"/>
                <a:gd name="connsiteY2251" fmla="*/ 1535928 h 3670407"/>
                <a:gd name="connsiteX2252" fmla="*/ 616210 w 4003589"/>
                <a:gd name="connsiteY2252" fmla="*/ 1535928 h 3670407"/>
                <a:gd name="connsiteX2253" fmla="*/ 3967783 w 4003589"/>
                <a:gd name="connsiteY2253" fmla="*/ 956751 h 3670407"/>
                <a:gd name="connsiteX2254" fmla="*/ 3967047 w 4003589"/>
                <a:gd name="connsiteY2254" fmla="*/ 956874 h 3670407"/>
                <a:gd name="connsiteX2255" fmla="*/ 3966311 w 4003589"/>
                <a:gd name="connsiteY2255" fmla="*/ 956997 h 3670407"/>
                <a:gd name="connsiteX2256" fmla="*/ 3965575 w 4003589"/>
                <a:gd name="connsiteY2256" fmla="*/ 957242 h 3670407"/>
                <a:gd name="connsiteX2257" fmla="*/ 3964839 w 4003589"/>
                <a:gd name="connsiteY2257" fmla="*/ 957487 h 3670407"/>
                <a:gd name="connsiteX2258" fmla="*/ 3956746 w 4003589"/>
                <a:gd name="connsiteY2258" fmla="*/ 960921 h 3670407"/>
                <a:gd name="connsiteX2259" fmla="*/ 3949756 w 4003589"/>
                <a:gd name="connsiteY2259" fmla="*/ 965826 h 3670407"/>
                <a:gd name="connsiteX2260" fmla="*/ 3944606 w 4003589"/>
                <a:gd name="connsiteY2260" fmla="*/ 971712 h 3670407"/>
                <a:gd name="connsiteX2261" fmla="*/ 3942030 w 4003589"/>
                <a:gd name="connsiteY2261" fmla="*/ 977721 h 3670407"/>
                <a:gd name="connsiteX2262" fmla="*/ 3942276 w 4003589"/>
                <a:gd name="connsiteY2262" fmla="*/ 982503 h 3670407"/>
                <a:gd name="connsiteX2263" fmla="*/ 3944973 w 4003589"/>
                <a:gd name="connsiteY2263" fmla="*/ 985814 h 3670407"/>
                <a:gd name="connsiteX2264" fmla="*/ 3949756 w 4003589"/>
                <a:gd name="connsiteY2264" fmla="*/ 987408 h 3670407"/>
                <a:gd name="connsiteX2265" fmla="*/ 3956133 w 4003589"/>
                <a:gd name="connsiteY2265" fmla="*/ 987163 h 3670407"/>
                <a:gd name="connsiteX2266" fmla="*/ 3956868 w 4003589"/>
                <a:gd name="connsiteY2266" fmla="*/ 987041 h 3670407"/>
                <a:gd name="connsiteX2267" fmla="*/ 3957727 w 4003589"/>
                <a:gd name="connsiteY2267" fmla="*/ 986918 h 3670407"/>
                <a:gd name="connsiteX2268" fmla="*/ 3958585 w 4003589"/>
                <a:gd name="connsiteY2268" fmla="*/ 986673 h 3670407"/>
                <a:gd name="connsiteX2269" fmla="*/ 3959444 w 4003589"/>
                <a:gd name="connsiteY2269" fmla="*/ 986427 h 3670407"/>
                <a:gd name="connsiteX2270" fmla="*/ 3967415 w 4003589"/>
                <a:gd name="connsiteY2270" fmla="*/ 982994 h 3670407"/>
                <a:gd name="connsiteX2271" fmla="*/ 3974404 w 4003589"/>
                <a:gd name="connsiteY2271" fmla="*/ 978089 h 3670407"/>
                <a:gd name="connsiteX2272" fmla="*/ 3979555 w 4003589"/>
                <a:gd name="connsiteY2272" fmla="*/ 972203 h 3670407"/>
                <a:gd name="connsiteX2273" fmla="*/ 3982253 w 4003589"/>
                <a:gd name="connsiteY2273" fmla="*/ 966071 h 3670407"/>
                <a:gd name="connsiteX2274" fmla="*/ 3981762 w 4003589"/>
                <a:gd name="connsiteY2274" fmla="*/ 961289 h 3670407"/>
                <a:gd name="connsiteX2275" fmla="*/ 3978942 w 4003589"/>
                <a:gd name="connsiteY2275" fmla="*/ 957978 h 3670407"/>
                <a:gd name="connsiteX2276" fmla="*/ 3974036 w 4003589"/>
                <a:gd name="connsiteY2276" fmla="*/ 956383 h 3670407"/>
                <a:gd name="connsiteX2277" fmla="*/ 3967660 w 4003589"/>
                <a:gd name="connsiteY2277" fmla="*/ 956629 h 3670407"/>
                <a:gd name="connsiteX2278" fmla="*/ 582242 w 4003589"/>
                <a:gd name="connsiteY2278" fmla="*/ 1579584 h 3670407"/>
                <a:gd name="connsiteX2279" fmla="*/ 578686 w 4003589"/>
                <a:gd name="connsiteY2279" fmla="*/ 1580810 h 3670407"/>
                <a:gd name="connsiteX2280" fmla="*/ 574762 w 4003589"/>
                <a:gd name="connsiteY2280" fmla="*/ 1583263 h 3670407"/>
                <a:gd name="connsiteX2281" fmla="*/ 570838 w 4003589"/>
                <a:gd name="connsiteY2281" fmla="*/ 1586574 h 3670407"/>
                <a:gd name="connsiteX2282" fmla="*/ 567404 w 4003589"/>
                <a:gd name="connsiteY2282" fmla="*/ 1590498 h 3670407"/>
                <a:gd name="connsiteX2283" fmla="*/ 564706 w 4003589"/>
                <a:gd name="connsiteY2283" fmla="*/ 1594790 h 3670407"/>
                <a:gd name="connsiteX2284" fmla="*/ 563603 w 4003589"/>
                <a:gd name="connsiteY2284" fmla="*/ 1598346 h 3670407"/>
                <a:gd name="connsiteX2285" fmla="*/ 564216 w 4003589"/>
                <a:gd name="connsiteY2285" fmla="*/ 1600676 h 3670407"/>
                <a:gd name="connsiteX2286" fmla="*/ 566546 w 4003589"/>
                <a:gd name="connsiteY2286" fmla="*/ 1601534 h 3670407"/>
                <a:gd name="connsiteX2287" fmla="*/ 566791 w 4003589"/>
                <a:gd name="connsiteY2287" fmla="*/ 1601534 h 3670407"/>
                <a:gd name="connsiteX2288" fmla="*/ 567036 w 4003589"/>
                <a:gd name="connsiteY2288" fmla="*/ 1601534 h 3670407"/>
                <a:gd name="connsiteX2289" fmla="*/ 567404 w 4003589"/>
                <a:gd name="connsiteY2289" fmla="*/ 1601534 h 3670407"/>
                <a:gd name="connsiteX2290" fmla="*/ 567772 w 4003589"/>
                <a:gd name="connsiteY2290" fmla="*/ 1601534 h 3670407"/>
                <a:gd name="connsiteX2291" fmla="*/ 571328 w 4003589"/>
                <a:gd name="connsiteY2291" fmla="*/ 1600308 h 3670407"/>
                <a:gd name="connsiteX2292" fmla="*/ 575252 w 4003589"/>
                <a:gd name="connsiteY2292" fmla="*/ 1597856 h 3670407"/>
                <a:gd name="connsiteX2293" fmla="*/ 579177 w 4003589"/>
                <a:gd name="connsiteY2293" fmla="*/ 1594544 h 3670407"/>
                <a:gd name="connsiteX2294" fmla="*/ 582610 w 4003589"/>
                <a:gd name="connsiteY2294" fmla="*/ 1590621 h 3670407"/>
                <a:gd name="connsiteX2295" fmla="*/ 585308 w 4003589"/>
                <a:gd name="connsiteY2295" fmla="*/ 1586328 h 3670407"/>
                <a:gd name="connsiteX2296" fmla="*/ 586289 w 4003589"/>
                <a:gd name="connsiteY2296" fmla="*/ 1582772 h 3670407"/>
                <a:gd name="connsiteX2297" fmla="*/ 585676 w 4003589"/>
                <a:gd name="connsiteY2297" fmla="*/ 1580442 h 3670407"/>
                <a:gd name="connsiteX2298" fmla="*/ 583346 w 4003589"/>
                <a:gd name="connsiteY2298" fmla="*/ 1579584 h 3670407"/>
                <a:gd name="connsiteX2299" fmla="*/ 583101 w 4003589"/>
                <a:gd name="connsiteY2299" fmla="*/ 1579584 h 3670407"/>
                <a:gd name="connsiteX2300" fmla="*/ 582855 w 4003589"/>
                <a:gd name="connsiteY2300" fmla="*/ 1579584 h 3670407"/>
                <a:gd name="connsiteX2301" fmla="*/ 582487 w 4003589"/>
                <a:gd name="connsiteY2301" fmla="*/ 1579584 h 3670407"/>
                <a:gd name="connsiteX2302" fmla="*/ 582120 w 4003589"/>
                <a:gd name="connsiteY2302" fmla="*/ 1579584 h 3670407"/>
                <a:gd name="connsiteX2303" fmla="*/ 3956010 w 4003589"/>
                <a:gd name="connsiteY2303" fmla="*/ 1015245 h 3670407"/>
                <a:gd name="connsiteX2304" fmla="*/ 3955397 w 4003589"/>
                <a:gd name="connsiteY2304" fmla="*/ 1015245 h 3670407"/>
                <a:gd name="connsiteX2305" fmla="*/ 3954784 w 4003589"/>
                <a:gd name="connsiteY2305" fmla="*/ 1015368 h 3670407"/>
                <a:gd name="connsiteX2306" fmla="*/ 3954171 w 4003589"/>
                <a:gd name="connsiteY2306" fmla="*/ 1015491 h 3670407"/>
                <a:gd name="connsiteX2307" fmla="*/ 3953558 w 4003589"/>
                <a:gd name="connsiteY2307" fmla="*/ 1015613 h 3670407"/>
                <a:gd name="connsiteX2308" fmla="*/ 3945464 w 4003589"/>
                <a:gd name="connsiteY2308" fmla="*/ 1018801 h 3670407"/>
                <a:gd name="connsiteX2309" fmla="*/ 3938352 w 4003589"/>
                <a:gd name="connsiteY2309" fmla="*/ 1023707 h 3670407"/>
                <a:gd name="connsiteX2310" fmla="*/ 3932956 w 4003589"/>
                <a:gd name="connsiteY2310" fmla="*/ 1029593 h 3670407"/>
                <a:gd name="connsiteX2311" fmla="*/ 3930013 w 4003589"/>
                <a:gd name="connsiteY2311" fmla="*/ 1035847 h 3670407"/>
                <a:gd name="connsiteX2312" fmla="*/ 3930135 w 4003589"/>
                <a:gd name="connsiteY2312" fmla="*/ 1040875 h 3670407"/>
                <a:gd name="connsiteX2313" fmla="*/ 3932833 w 4003589"/>
                <a:gd name="connsiteY2313" fmla="*/ 1044431 h 3670407"/>
                <a:gd name="connsiteX2314" fmla="*/ 3937738 w 4003589"/>
                <a:gd name="connsiteY2314" fmla="*/ 1046270 h 3670407"/>
                <a:gd name="connsiteX2315" fmla="*/ 3944360 w 4003589"/>
                <a:gd name="connsiteY2315" fmla="*/ 1046025 h 3670407"/>
                <a:gd name="connsiteX2316" fmla="*/ 3944973 w 4003589"/>
                <a:gd name="connsiteY2316" fmla="*/ 1046025 h 3670407"/>
                <a:gd name="connsiteX2317" fmla="*/ 3945587 w 4003589"/>
                <a:gd name="connsiteY2317" fmla="*/ 1045903 h 3670407"/>
                <a:gd name="connsiteX2318" fmla="*/ 3946200 w 4003589"/>
                <a:gd name="connsiteY2318" fmla="*/ 1045780 h 3670407"/>
                <a:gd name="connsiteX2319" fmla="*/ 3946813 w 4003589"/>
                <a:gd name="connsiteY2319" fmla="*/ 1045657 h 3670407"/>
                <a:gd name="connsiteX2320" fmla="*/ 3955029 w 4003589"/>
                <a:gd name="connsiteY2320" fmla="*/ 1042346 h 3670407"/>
                <a:gd name="connsiteX2321" fmla="*/ 3962264 w 4003589"/>
                <a:gd name="connsiteY2321" fmla="*/ 1037441 h 3670407"/>
                <a:gd name="connsiteX2322" fmla="*/ 3967660 w 4003589"/>
                <a:gd name="connsiteY2322" fmla="*/ 1031555 h 3670407"/>
                <a:gd name="connsiteX2323" fmla="*/ 3970480 w 4003589"/>
                <a:gd name="connsiteY2323" fmla="*/ 1025301 h 3670407"/>
                <a:gd name="connsiteX2324" fmla="*/ 3970358 w 4003589"/>
                <a:gd name="connsiteY2324" fmla="*/ 1020273 h 3670407"/>
                <a:gd name="connsiteX2325" fmla="*/ 3967660 w 4003589"/>
                <a:gd name="connsiteY2325" fmla="*/ 1016717 h 3670407"/>
                <a:gd name="connsiteX2326" fmla="*/ 3962755 w 4003589"/>
                <a:gd name="connsiteY2326" fmla="*/ 1015000 h 3670407"/>
                <a:gd name="connsiteX2327" fmla="*/ 3956133 w 4003589"/>
                <a:gd name="connsiteY2327" fmla="*/ 1015245 h 3670407"/>
                <a:gd name="connsiteX2328" fmla="*/ 548887 w 4003589"/>
                <a:gd name="connsiteY2328" fmla="*/ 1623730 h 3670407"/>
                <a:gd name="connsiteX2329" fmla="*/ 545208 w 4003589"/>
                <a:gd name="connsiteY2329" fmla="*/ 1624956 h 3670407"/>
                <a:gd name="connsiteX2330" fmla="*/ 541162 w 4003589"/>
                <a:gd name="connsiteY2330" fmla="*/ 1627409 h 3670407"/>
                <a:gd name="connsiteX2331" fmla="*/ 537237 w 4003589"/>
                <a:gd name="connsiteY2331" fmla="*/ 1630843 h 3670407"/>
                <a:gd name="connsiteX2332" fmla="*/ 533681 w 4003589"/>
                <a:gd name="connsiteY2332" fmla="*/ 1634889 h 3670407"/>
                <a:gd name="connsiteX2333" fmla="*/ 531106 w 4003589"/>
                <a:gd name="connsiteY2333" fmla="*/ 1639181 h 3670407"/>
                <a:gd name="connsiteX2334" fmla="*/ 530248 w 4003589"/>
                <a:gd name="connsiteY2334" fmla="*/ 1642615 h 3670407"/>
                <a:gd name="connsiteX2335" fmla="*/ 530983 w 4003589"/>
                <a:gd name="connsiteY2335" fmla="*/ 1644945 h 3670407"/>
                <a:gd name="connsiteX2336" fmla="*/ 533436 w 4003589"/>
                <a:gd name="connsiteY2336" fmla="*/ 1645681 h 3670407"/>
                <a:gd name="connsiteX2337" fmla="*/ 533681 w 4003589"/>
                <a:gd name="connsiteY2337" fmla="*/ 1645681 h 3670407"/>
                <a:gd name="connsiteX2338" fmla="*/ 533927 w 4003589"/>
                <a:gd name="connsiteY2338" fmla="*/ 1645681 h 3670407"/>
                <a:gd name="connsiteX2339" fmla="*/ 534172 w 4003589"/>
                <a:gd name="connsiteY2339" fmla="*/ 1645681 h 3670407"/>
                <a:gd name="connsiteX2340" fmla="*/ 534417 w 4003589"/>
                <a:gd name="connsiteY2340" fmla="*/ 1645681 h 3670407"/>
                <a:gd name="connsiteX2341" fmla="*/ 538096 w 4003589"/>
                <a:gd name="connsiteY2341" fmla="*/ 1644454 h 3670407"/>
                <a:gd name="connsiteX2342" fmla="*/ 542143 w 4003589"/>
                <a:gd name="connsiteY2342" fmla="*/ 1642002 h 3670407"/>
                <a:gd name="connsiteX2343" fmla="*/ 546067 w 4003589"/>
                <a:gd name="connsiteY2343" fmla="*/ 1638568 h 3670407"/>
                <a:gd name="connsiteX2344" fmla="*/ 549623 w 4003589"/>
                <a:gd name="connsiteY2344" fmla="*/ 1634522 h 3670407"/>
                <a:gd name="connsiteX2345" fmla="*/ 552198 w 4003589"/>
                <a:gd name="connsiteY2345" fmla="*/ 1630229 h 3670407"/>
                <a:gd name="connsiteX2346" fmla="*/ 553057 w 4003589"/>
                <a:gd name="connsiteY2346" fmla="*/ 1626796 h 3670407"/>
                <a:gd name="connsiteX2347" fmla="*/ 552321 w 4003589"/>
                <a:gd name="connsiteY2347" fmla="*/ 1624466 h 3670407"/>
                <a:gd name="connsiteX2348" fmla="*/ 549868 w 4003589"/>
                <a:gd name="connsiteY2348" fmla="*/ 1623730 h 3670407"/>
                <a:gd name="connsiteX2349" fmla="*/ 549623 w 4003589"/>
                <a:gd name="connsiteY2349" fmla="*/ 1623730 h 3670407"/>
                <a:gd name="connsiteX2350" fmla="*/ 549378 w 4003589"/>
                <a:gd name="connsiteY2350" fmla="*/ 1623730 h 3670407"/>
                <a:gd name="connsiteX2351" fmla="*/ 549132 w 4003589"/>
                <a:gd name="connsiteY2351" fmla="*/ 1623730 h 3670407"/>
                <a:gd name="connsiteX2352" fmla="*/ 548887 w 4003589"/>
                <a:gd name="connsiteY2352" fmla="*/ 1623730 h 3670407"/>
                <a:gd name="connsiteX2353" fmla="*/ 3941663 w 4003589"/>
                <a:gd name="connsiteY2353" fmla="*/ 1075088 h 3670407"/>
                <a:gd name="connsiteX2354" fmla="*/ 3941172 w 4003589"/>
                <a:gd name="connsiteY2354" fmla="*/ 1075088 h 3670407"/>
                <a:gd name="connsiteX2355" fmla="*/ 3940681 w 4003589"/>
                <a:gd name="connsiteY2355" fmla="*/ 1075088 h 3670407"/>
                <a:gd name="connsiteX2356" fmla="*/ 3940191 w 4003589"/>
                <a:gd name="connsiteY2356" fmla="*/ 1075088 h 3670407"/>
                <a:gd name="connsiteX2357" fmla="*/ 3939700 w 4003589"/>
                <a:gd name="connsiteY2357" fmla="*/ 1075088 h 3670407"/>
                <a:gd name="connsiteX2358" fmla="*/ 3931484 w 4003589"/>
                <a:gd name="connsiteY2358" fmla="*/ 1078154 h 3670407"/>
                <a:gd name="connsiteX2359" fmla="*/ 3924249 w 4003589"/>
                <a:gd name="connsiteY2359" fmla="*/ 1082937 h 3670407"/>
                <a:gd name="connsiteX2360" fmla="*/ 3918608 w 4003589"/>
                <a:gd name="connsiteY2360" fmla="*/ 1088823 h 3670407"/>
                <a:gd name="connsiteX2361" fmla="*/ 3915420 w 4003589"/>
                <a:gd name="connsiteY2361" fmla="*/ 1095077 h 3670407"/>
                <a:gd name="connsiteX2362" fmla="*/ 3915420 w 4003589"/>
                <a:gd name="connsiteY2362" fmla="*/ 1100350 h 3670407"/>
                <a:gd name="connsiteX2363" fmla="*/ 3918118 w 4003589"/>
                <a:gd name="connsiteY2363" fmla="*/ 1104151 h 3670407"/>
                <a:gd name="connsiteX2364" fmla="*/ 3923023 w 4003589"/>
                <a:gd name="connsiteY2364" fmla="*/ 1106113 h 3670407"/>
                <a:gd name="connsiteX2365" fmla="*/ 3929768 w 4003589"/>
                <a:gd name="connsiteY2365" fmla="*/ 1105991 h 3670407"/>
                <a:gd name="connsiteX2366" fmla="*/ 3930258 w 4003589"/>
                <a:gd name="connsiteY2366" fmla="*/ 1105991 h 3670407"/>
                <a:gd name="connsiteX2367" fmla="*/ 3930748 w 4003589"/>
                <a:gd name="connsiteY2367" fmla="*/ 1105991 h 3670407"/>
                <a:gd name="connsiteX2368" fmla="*/ 3931239 w 4003589"/>
                <a:gd name="connsiteY2368" fmla="*/ 1105991 h 3670407"/>
                <a:gd name="connsiteX2369" fmla="*/ 3931730 w 4003589"/>
                <a:gd name="connsiteY2369" fmla="*/ 1105991 h 3670407"/>
                <a:gd name="connsiteX2370" fmla="*/ 3939946 w 4003589"/>
                <a:gd name="connsiteY2370" fmla="*/ 1102925 h 3670407"/>
                <a:gd name="connsiteX2371" fmla="*/ 3947181 w 4003589"/>
                <a:gd name="connsiteY2371" fmla="*/ 1098142 h 3670407"/>
                <a:gd name="connsiteX2372" fmla="*/ 3952822 w 4003589"/>
                <a:gd name="connsiteY2372" fmla="*/ 1092256 h 3670407"/>
                <a:gd name="connsiteX2373" fmla="*/ 3955888 w 4003589"/>
                <a:gd name="connsiteY2373" fmla="*/ 1086002 h 3670407"/>
                <a:gd name="connsiteX2374" fmla="*/ 3955888 w 4003589"/>
                <a:gd name="connsiteY2374" fmla="*/ 1080729 h 3670407"/>
                <a:gd name="connsiteX2375" fmla="*/ 3953190 w 4003589"/>
                <a:gd name="connsiteY2375" fmla="*/ 1076928 h 3670407"/>
                <a:gd name="connsiteX2376" fmla="*/ 3948285 w 4003589"/>
                <a:gd name="connsiteY2376" fmla="*/ 1074966 h 3670407"/>
                <a:gd name="connsiteX2377" fmla="*/ 3941540 w 4003589"/>
                <a:gd name="connsiteY2377" fmla="*/ 1075088 h 3670407"/>
                <a:gd name="connsiteX2378" fmla="*/ 516390 w 4003589"/>
                <a:gd name="connsiteY2378" fmla="*/ 1667999 h 3670407"/>
                <a:gd name="connsiteX2379" fmla="*/ 512712 w 4003589"/>
                <a:gd name="connsiteY2379" fmla="*/ 1669348 h 3670407"/>
                <a:gd name="connsiteX2380" fmla="*/ 508665 w 4003589"/>
                <a:gd name="connsiteY2380" fmla="*/ 1671923 h 3670407"/>
                <a:gd name="connsiteX2381" fmla="*/ 504618 w 4003589"/>
                <a:gd name="connsiteY2381" fmla="*/ 1675480 h 3670407"/>
                <a:gd name="connsiteX2382" fmla="*/ 501062 w 4003589"/>
                <a:gd name="connsiteY2382" fmla="*/ 1679649 h 3670407"/>
                <a:gd name="connsiteX2383" fmla="*/ 498609 w 4003589"/>
                <a:gd name="connsiteY2383" fmla="*/ 1683941 h 3670407"/>
                <a:gd name="connsiteX2384" fmla="*/ 497751 w 4003589"/>
                <a:gd name="connsiteY2384" fmla="*/ 1687375 h 3670407"/>
                <a:gd name="connsiteX2385" fmla="*/ 498609 w 4003589"/>
                <a:gd name="connsiteY2385" fmla="*/ 1689582 h 3670407"/>
                <a:gd name="connsiteX2386" fmla="*/ 501185 w 4003589"/>
                <a:gd name="connsiteY2386" fmla="*/ 1690195 h 3670407"/>
                <a:gd name="connsiteX2387" fmla="*/ 501430 w 4003589"/>
                <a:gd name="connsiteY2387" fmla="*/ 1690195 h 3670407"/>
                <a:gd name="connsiteX2388" fmla="*/ 501675 w 4003589"/>
                <a:gd name="connsiteY2388" fmla="*/ 1690195 h 3670407"/>
                <a:gd name="connsiteX2389" fmla="*/ 501920 w 4003589"/>
                <a:gd name="connsiteY2389" fmla="*/ 1690195 h 3670407"/>
                <a:gd name="connsiteX2390" fmla="*/ 502165 w 4003589"/>
                <a:gd name="connsiteY2390" fmla="*/ 1690195 h 3670407"/>
                <a:gd name="connsiteX2391" fmla="*/ 505844 w 4003589"/>
                <a:gd name="connsiteY2391" fmla="*/ 1688846 h 3670407"/>
                <a:gd name="connsiteX2392" fmla="*/ 510014 w 4003589"/>
                <a:gd name="connsiteY2392" fmla="*/ 1686271 h 3670407"/>
                <a:gd name="connsiteX2393" fmla="*/ 514060 w 4003589"/>
                <a:gd name="connsiteY2393" fmla="*/ 1682715 h 3670407"/>
                <a:gd name="connsiteX2394" fmla="*/ 517617 w 4003589"/>
                <a:gd name="connsiteY2394" fmla="*/ 1678545 h 3670407"/>
                <a:gd name="connsiteX2395" fmla="*/ 520069 w 4003589"/>
                <a:gd name="connsiteY2395" fmla="*/ 1674253 h 3670407"/>
                <a:gd name="connsiteX2396" fmla="*/ 520805 w 4003589"/>
                <a:gd name="connsiteY2396" fmla="*/ 1670820 h 3670407"/>
                <a:gd name="connsiteX2397" fmla="*/ 519947 w 4003589"/>
                <a:gd name="connsiteY2397" fmla="*/ 1668612 h 3670407"/>
                <a:gd name="connsiteX2398" fmla="*/ 517372 w 4003589"/>
                <a:gd name="connsiteY2398" fmla="*/ 1667877 h 3670407"/>
                <a:gd name="connsiteX2399" fmla="*/ 517126 w 4003589"/>
                <a:gd name="connsiteY2399" fmla="*/ 1667877 h 3670407"/>
                <a:gd name="connsiteX2400" fmla="*/ 516881 w 4003589"/>
                <a:gd name="connsiteY2400" fmla="*/ 1667877 h 3670407"/>
                <a:gd name="connsiteX2401" fmla="*/ 516636 w 4003589"/>
                <a:gd name="connsiteY2401" fmla="*/ 1667877 h 3670407"/>
                <a:gd name="connsiteX2402" fmla="*/ 516390 w 4003589"/>
                <a:gd name="connsiteY2402" fmla="*/ 1667877 h 3670407"/>
                <a:gd name="connsiteX2403" fmla="*/ 3924495 w 4003589"/>
                <a:gd name="connsiteY2403" fmla="*/ 1136403 h 3670407"/>
                <a:gd name="connsiteX2404" fmla="*/ 3924127 w 4003589"/>
                <a:gd name="connsiteY2404" fmla="*/ 1136403 h 3670407"/>
                <a:gd name="connsiteX2405" fmla="*/ 3923759 w 4003589"/>
                <a:gd name="connsiteY2405" fmla="*/ 1136403 h 3670407"/>
                <a:gd name="connsiteX2406" fmla="*/ 3923391 w 4003589"/>
                <a:gd name="connsiteY2406" fmla="*/ 1136403 h 3670407"/>
                <a:gd name="connsiteX2407" fmla="*/ 3923023 w 4003589"/>
                <a:gd name="connsiteY2407" fmla="*/ 1136403 h 3670407"/>
                <a:gd name="connsiteX2408" fmla="*/ 3914807 w 4003589"/>
                <a:gd name="connsiteY2408" fmla="*/ 1139346 h 3670407"/>
                <a:gd name="connsiteX2409" fmla="*/ 3907449 w 4003589"/>
                <a:gd name="connsiteY2409" fmla="*/ 1144006 h 3670407"/>
                <a:gd name="connsiteX2410" fmla="*/ 3901685 w 4003589"/>
                <a:gd name="connsiteY2410" fmla="*/ 1149892 h 3670407"/>
                <a:gd name="connsiteX2411" fmla="*/ 3898252 w 4003589"/>
                <a:gd name="connsiteY2411" fmla="*/ 1156269 h 3670407"/>
                <a:gd name="connsiteX2412" fmla="*/ 3898007 w 4003589"/>
                <a:gd name="connsiteY2412" fmla="*/ 1161787 h 3670407"/>
                <a:gd name="connsiteX2413" fmla="*/ 3900582 w 4003589"/>
                <a:gd name="connsiteY2413" fmla="*/ 1165834 h 3670407"/>
                <a:gd name="connsiteX2414" fmla="*/ 3905487 w 4003589"/>
                <a:gd name="connsiteY2414" fmla="*/ 1167918 h 3670407"/>
                <a:gd name="connsiteX2415" fmla="*/ 3912354 w 4003589"/>
                <a:gd name="connsiteY2415" fmla="*/ 1167918 h 3670407"/>
                <a:gd name="connsiteX2416" fmla="*/ 3912722 w 4003589"/>
                <a:gd name="connsiteY2416" fmla="*/ 1167918 h 3670407"/>
                <a:gd name="connsiteX2417" fmla="*/ 3913090 w 4003589"/>
                <a:gd name="connsiteY2417" fmla="*/ 1167918 h 3670407"/>
                <a:gd name="connsiteX2418" fmla="*/ 3913458 w 4003589"/>
                <a:gd name="connsiteY2418" fmla="*/ 1167918 h 3670407"/>
                <a:gd name="connsiteX2419" fmla="*/ 3913826 w 4003589"/>
                <a:gd name="connsiteY2419" fmla="*/ 1167918 h 3670407"/>
                <a:gd name="connsiteX2420" fmla="*/ 3922042 w 4003589"/>
                <a:gd name="connsiteY2420" fmla="*/ 1164975 h 3670407"/>
                <a:gd name="connsiteX2421" fmla="*/ 3929400 w 4003589"/>
                <a:gd name="connsiteY2421" fmla="*/ 1160315 h 3670407"/>
                <a:gd name="connsiteX2422" fmla="*/ 3935163 w 4003589"/>
                <a:gd name="connsiteY2422" fmla="*/ 1154429 h 3670407"/>
                <a:gd name="connsiteX2423" fmla="*/ 3938597 w 4003589"/>
                <a:gd name="connsiteY2423" fmla="*/ 1148052 h 3670407"/>
                <a:gd name="connsiteX2424" fmla="*/ 3938842 w 4003589"/>
                <a:gd name="connsiteY2424" fmla="*/ 1142534 h 3670407"/>
                <a:gd name="connsiteX2425" fmla="*/ 3936267 w 4003589"/>
                <a:gd name="connsiteY2425" fmla="*/ 1138610 h 3670407"/>
                <a:gd name="connsiteX2426" fmla="*/ 3931239 w 4003589"/>
                <a:gd name="connsiteY2426" fmla="*/ 1136525 h 3670407"/>
                <a:gd name="connsiteX2427" fmla="*/ 3924372 w 4003589"/>
                <a:gd name="connsiteY2427" fmla="*/ 1136525 h 3670407"/>
                <a:gd name="connsiteX2428" fmla="*/ 484752 w 4003589"/>
                <a:gd name="connsiteY2428" fmla="*/ 1712513 h 3670407"/>
                <a:gd name="connsiteX2429" fmla="*/ 480951 w 4003589"/>
                <a:gd name="connsiteY2429" fmla="*/ 1713862 h 3670407"/>
                <a:gd name="connsiteX2430" fmla="*/ 476781 w 4003589"/>
                <a:gd name="connsiteY2430" fmla="*/ 1716560 h 3670407"/>
                <a:gd name="connsiteX2431" fmla="*/ 472612 w 4003589"/>
                <a:gd name="connsiteY2431" fmla="*/ 1720239 h 3670407"/>
                <a:gd name="connsiteX2432" fmla="*/ 469056 w 4003589"/>
                <a:gd name="connsiteY2432" fmla="*/ 1724531 h 3670407"/>
                <a:gd name="connsiteX2433" fmla="*/ 466726 w 4003589"/>
                <a:gd name="connsiteY2433" fmla="*/ 1728823 h 3670407"/>
                <a:gd name="connsiteX2434" fmla="*/ 465990 w 4003589"/>
                <a:gd name="connsiteY2434" fmla="*/ 1732257 h 3670407"/>
                <a:gd name="connsiteX2435" fmla="*/ 466971 w 4003589"/>
                <a:gd name="connsiteY2435" fmla="*/ 1734341 h 3670407"/>
                <a:gd name="connsiteX2436" fmla="*/ 469669 w 4003589"/>
                <a:gd name="connsiteY2436" fmla="*/ 1734955 h 3670407"/>
                <a:gd name="connsiteX2437" fmla="*/ 469669 w 4003589"/>
                <a:gd name="connsiteY2437" fmla="*/ 1734955 h 3670407"/>
                <a:gd name="connsiteX2438" fmla="*/ 469669 w 4003589"/>
                <a:gd name="connsiteY2438" fmla="*/ 1734955 h 3670407"/>
                <a:gd name="connsiteX2439" fmla="*/ 469669 w 4003589"/>
                <a:gd name="connsiteY2439" fmla="*/ 1734955 h 3670407"/>
                <a:gd name="connsiteX2440" fmla="*/ 469669 w 4003589"/>
                <a:gd name="connsiteY2440" fmla="*/ 1734955 h 3670407"/>
                <a:gd name="connsiteX2441" fmla="*/ 473470 w 4003589"/>
                <a:gd name="connsiteY2441" fmla="*/ 1733606 h 3670407"/>
                <a:gd name="connsiteX2442" fmla="*/ 477640 w 4003589"/>
                <a:gd name="connsiteY2442" fmla="*/ 1730908 h 3670407"/>
                <a:gd name="connsiteX2443" fmla="*/ 481809 w 4003589"/>
                <a:gd name="connsiteY2443" fmla="*/ 1727229 h 3670407"/>
                <a:gd name="connsiteX2444" fmla="*/ 485365 w 4003589"/>
                <a:gd name="connsiteY2444" fmla="*/ 1722937 h 3670407"/>
                <a:gd name="connsiteX2445" fmla="*/ 487818 w 4003589"/>
                <a:gd name="connsiteY2445" fmla="*/ 1718645 h 3670407"/>
                <a:gd name="connsiteX2446" fmla="*/ 488554 w 4003589"/>
                <a:gd name="connsiteY2446" fmla="*/ 1715211 h 3670407"/>
                <a:gd name="connsiteX2447" fmla="*/ 487573 w 4003589"/>
                <a:gd name="connsiteY2447" fmla="*/ 1713127 h 3670407"/>
                <a:gd name="connsiteX2448" fmla="*/ 484875 w 4003589"/>
                <a:gd name="connsiteY2448" fmla="*/ 1712636 h 3670407"/>
                <a:gd name="connsiteX2449" fmla="*/ 484875 w 4003589"/>
                <a:gd name="connsiteY2449" fmla="*/ 1712636 h 3670407"/>
                <a:gd name="connsiteX2450" fmla="*/ 484875 w 4003589"/>
                <a:gd name="connsiteY2450" fmla="*/ 1712636 h 3670407"/>
                <a:gd name="connsiteX2451" fmla="*/ 484875 w 4003589"/>
                <a:gd name="connsiteY2451" fmla="*/ 1712636 h 3670407"/>
                <a:gd name="connsiteX2452" fmla="*/ 484875 w 4003589"/>
                <a:gd name="connsiteY2452" fmla="*/ 1712636 h 3670407"/>
                <a:gd name="connsiteX2453" fmla="*/ 3904506 w 4003589"/>
                <a:gd name="connsiteY2453" fmla="*/ 1199066 h 3670407"/>
                <a:gd name="connsiteX2454" fmla="*/ 3904383 w 4003589"/>
                <a:gd name="connsiteY2454" fmla="*/ 1199066 h 3670407"/>
                <a:gd name="connsiteX2455" fmla="*/ 3904260 w 4003589"/>
                <a:gd name="connsiteY2455" fmla="*/ 1199066 h 3670407"/>
                <a:gd name="connsiteX2456" fmla="*/ 3904138 w 4003589"/>
                <a:gd name="connsiteY2456" fmla="*/ 1199066 h 3670407"/>
                <a:gd name="connsiteX2457" fmla="*/ 3904015 w 4003589"/>
                <a:gd name="connsiteY2457" fmla="*/ 1199066 h 3670407"/>
                <a:gd name="connsiteX2458" fmla="*/ 3895677 w 4003589"/>
                <a:gd name="connsiteY2458" fmla="*/ 1201764 h 3670407"/>
                <a:gd name="connsiteX2459" fmla="*/ 3888196 w 4003589"/>
                <a:gd name="connsiteY2459" fmla="*/ 1206301 h 3670407"/>
                <a:gd name="connsiteX2460" fmla="*/ 3882187 w 4003589"/>
                <a:gd name="connsiteY2460" fmla="*/ 1212065 h 3670407"/>
                <a:gd name="connsiteX2461" fmla="*/ 3878509 w 4003589"/>
                <a:gd name="connsiteY2461" fmla="*/ 1218441 h 3670407"/>
                <a:gd name="connsiteX2462" fmla="*/ 3878018 w 4003589"/>
                <a:gd name="connsiteY2462" fmla="*/ 1224205 h 3670407"/>
                <a:gd name="connsiteX2463" fmla="*/ 3880471 w 4003589"/>
                <a:gd name="connsiteY2463" fmla="*/ 1228497 h 3670407"/>
                <a:gd name="connsiteX2464" fmla="*/ 3885498 w 4003589"/>
                <a:gd name="connsiteY2464" fmla="*/ 1230827 h 3670407"/>
                <a:gd name="connsiteX2465" fmla="*/ 3892611 w 4003589"/>
                <a:gd name="connsiteY2465" fmla="*/ 1230827 h 3670407"/>
                <a:gd name="connsiteX2466" fmla="*/ 3892734 w 4003589"/>
                <a:gd name="connsiteY2466" fmla="*/ 1230827 h 3670407"/>
                <a:gd name="connsiteX2467" fmla="*/ 3892856 w 4003589"/>
                <a:gd name="connsiteY2467" fmla="*/ 1230827 h 3670407"/>
                <a:gd name="connsiteX2468" fmla="*/ 3892979 w 4003589"/>
                <a:gd name="connsiteY2468" fmla="*/ 1230827 h 3670407"/>
                <a:gd name="connsiteX2469" fmla="*/ 3893102 w 4003589"/>
                <a:gd name="connsiteY2469" fmla="*/ 1230827 h 3670407"/>
                <a:gd name="connsiteX2470" fmla="*/ 3901440 w 4003589"/>
                <a:gd name="connsiteY2470" fmla="*/ 1228129 h 3670407"/>
                <a:gd name="connsiteX2471" fmla="*/ 3909043 w 4003589"/>
                <a:gd name="connsiteY2471" fmla="*/ 1223469 h 3670407"/>
                <a:gd name="connsiteX2472" fmla="*/ 3915052 w 4003589"/>
                <a:gd name="connsiteY2472" fmla="*/ 1217583 h 3670407"/>
                <a:gd name="connsiteX2473" fmla="*/ 3918731 w 4003589"/>
                <a:gd name="connsiteY2473" fmla="*/ 1211084 h 3670407"/>
                <a:gd name="connsiteX2474" fmla="*/ 3919221 w 4003589"/>
                <a:gd name="connsiteY2474" fmla="*/ 1205320 h 3670407"/>
                <a:gd name="connsiteX2475" fmla="*/ 3916646 w 4003589"/>
                <a:gd name="connsiteY2475" fmla="*/ 1201151 h 3670407"/>
                <a:gd name="connsiteX2476" fmla="*/ 3911618 w 4003589"/>
                <a:gd name="connsiteY2476" fmla="*/ 1198943 h 3670407"/>
                <a:gd name="connsiteX2477" fmla="*/ 3904506 w 4003589"/>
                <a:gd name="connsiteY2477" fmla="*/ 1198943 h 3670407"/>
                <a:gd name="connsiteX2478" fmla="*/ 453850 w 4003589"/>
                <a:gd name="connsiteY2478" fmla="*/ 1757150 h 3670407"/>
                <a:gd name="connsiteX2479" fmla="*/ 449926 w 4003589"/>
                <a:gd name="connsiteY2479" fmla="*/ 1758499 h 3670407"/>
                <a:gd name="connsiteX2480" fmla="*/ 445634 w 4003589"/>
                <a:gd name="connsiteY2480" fmla="*/ 1761320 h 3670407"/>
                <a:gd name="connsiteX2481" fmla="*/ 441464 w 4003589"/>
                <a:gd name="connsiteY2481" fmla="*/ 1765121 h 3670407"/>
                <a:gd name="connsiteX2482" fmla="*/ 437908 w 4003589"/>
                <a:gd name="connsiteY2482" fmla="*/ 1769536 h 3670407"/>
                <a:gd name="connsiteX2483" fmla="*/ 435578 w 4003589"/>
                <a:gd name="connsiteY2483" fmla="*/ 1773828 h 3670407"/>
                <a:gd name="connsiteX2484" fmla="*/ 434965 w 4003589"/>
                <a:gd name="connsiteY2484" fmla="*/ 1777139 h 3670407"/>
                <a:gd name="connsiteX2485" fmla="*/ 436068 w 4003589"/>
                <a:gd name="connsiteY2485" fmla="*/ 1779224 h 3670407"/>
                <a:gd name="connsiteX2486" fmla="*/ 438766 w 4003589"/>
                <a:gd name="connsiteY2486" fmla="*/ 1779714 h 3670407"/>
                <a:gd name="connsiteX2487" fmla="*/ 438766 w 4003589"/>
                <a:gd name="connsiteY2487" fmla="*/ 1779714 h 3670407"/>
                <a:gd name="connsiteX2488" fmla="*/ 438766 w 4003589"/>
                <a:gd name="connsiteY2488" fmla="*/ 1779714 h 3670407"/>
                <a:gd name="connsiteX2489" fmla="*/ 438766 w 4003589"/>
                <a:gd name="connsiteY2489" fmla="*/ 1779714 h 3670407"/>
                <a:gd name="connsiteX2490" fmla="*/ 438766 w 4003589"/>
                <a:gd name="connsiteY2490" fmla="*/ 1779714 h 3670407"/>
                <a:gd name="connsiteX2491" fmla="*/ 442691 w 4003589"/>
                <a:gd name="connsiteY2491" fmla="*/ 1778365 h 3670407"/>
                <a:gd name="connsiteX2492" fmla="*/ 446982 w 4003589"/>
                <a:gd name="connsiteY2492" fmla="*/ 1775545 h 3670407"/>
                <a:gd name="connsiteX2493" fmla="*/ 451152 w 4003589"/>
                <a:gd name="connsiteY2493" fmla="*/ 1771743 h 3670407"/>
                <a:gd name="connsiteX2494" fmla="*/ 454708 w 4003589"/>
                <a:gd name="connsiteY2494" fmla="*/ 1767329 h 3670407"/>
                <a:gd name="connsiteX2495" fmla="*/ 457038 w 4003589"/>
                <a:gd name="connsiteY2495" fmla="*/ 1763037 h 3670407"/>
                <a:gd name="connsiteX2496" fmla="*/ 457651 w 4003589"/>
                <a:gd name="connsiteY2496" fmla="*/ 1759726 h 3670407"/>
                <a:gd name="connsiteX2497" fmla="*/ 456548 w 4003589"/>
                <a:gd name="connsiteY2497" fmla="*/ 1757641 h 3670407"/>
                <a:gd name="connsiteX2498" fmla="*/ 453727 w 4003589"/>
                <a:gd name="connsiteY2498" fmla="*/ 1757150 h 3670407"/>
                <a:gd name="connsiteX2499" fmla="*/ 453727 w 4003589"/>
                <a:gd name="connsiteY2499" fmla="*/ 1757150 h 3670407"/>
                <a:gd name="connsiteX2500" fmla="*/ 453727 w 4003589"/>
                <a:gd name="connsiteY2500" fmla="*/ 1757150 h 3670407"/>
                <a:gd name="connsiteX2501" fmla="*/ 453727 w 4003589"/>
                <a:gd name="connsiteY2501" fmla="*/ 1757150 h 3670407"/>
                <a:gd name="connsiteX2502" fmla="*/ 453727 w 4003589"/>
                <a:gd name="connsiteY2502" fmla="*/ 1757150 h 3670407"/>
                <a:gd name="connsiteX2503" fmla="*/ 3881942 w 4003589"/>
                <a:gd name="connsiteY2503" fmla="*/ 1262833 h 3670407"/>
                <a:gd name="connsiteX2504" fmla="*/ 3873726 w 4003589"/>
                <a:gd name="connsiteY2504" fmla="*/ 1265286 h 3670407"/>
                <a:gd name="connsiteX2505" fmla="*/ 3866123 w 4003589"/>
                <a:gd name="connsiteY2505" fmla="*/ 1269700 h 3670407"/>
                <a:gd name="connsiteX2506" fmla="*/ 3859992 w 4003589"/>
                <a:gd name="connsiteY2506" fmla="*/ 1275464 h 3670407"/>
                <a:gd name="connsiteX2507" fmla="*/ 3856067 w 4003589"/>
                <a:gd name="connsiteY2507" fmla="*/ 1281963 h 3670407"/>
                <a:gd name="connsiteX2508" fmla="*/ 3855822 w 4003589"/>
                <a:gd name="connsiteY2508" fmla="*/ 1282576 h 3670407"/>
                <a:gd name="connsiteX2509" fmla="*/ 3855700 w 4003589"/>
                <a:gd name="connsiteY2509" fmla="*/ 1283190 h 3670407"/>
                <a:gd name="connsiteX2510" fmla="*/ 3855577 w 4003589"/>
                <a:gd name="connsiteY2510" fmla="*/ 1283803 h 3670407"/>
                <a:gd name="connsiteX2511" fmla="*/ 3855454 w 4003589"/>
                <a:gd name="connsiteY2511" fmla="*/ 1284416 h 3670407"/>
                <a:gd name="connsiteX2512" fmla="*/ 3855087 w 4003589"/>
                <a:gd name="connsiteY2512" fmla="*/ 1285029 h 3670407"/>
                <a:gd name="connsiteX2513" fmla="*/ 3854841 w 4003589"/>
                <a:gd name="connsiteY2513" fmla="*/ 1285642 h 3670407"/>
                <a:gd name="connsiteX2514" fmla="*/ 3854596 w 4003589"/>
                <a:gd name="connsiteY2514" fmla="*/ 1286255 h 3670407"/>
                <a:gd name="connsiteX2515" fmla="*/ 3854351 w 4003589"/>
                <a:gd name="connsiteY2515" fmla="*/ 1286868 h 3670407"/>
                <a:gd name="connsiteX2516" fmla="*/ 3853615 w 4003589"/>
                <a:gd name="connsiteY2516" fmla="*/ 1292877 h 3670407"/>
                <a:gd name="connsiteX2517" fmla="*/ 3855945 w 4003589"/>
                <a:gd name="connsiteY2517" fmla="*/ 1297292 h 3670407"/>
                <a:gd name="connsiteX2518" fmla="*/ 3860972 w 4003589"/>
                <a:gd name="connsiteY2518" fmla="*/ 1299744 h 3670407"/>
                <a:gd name="connsiteX2519" fmla="*/ 3868208 w 4003589"/>
                <a:gd name="connsiteY2519" fmla="*/ 1299744 h 3670407"/>
                <a:gd name="connsiteX2520" fmla="*/ 3876547 w 4003589"/>
                <a:gd name="connsiteY2520" fmla="*/ 1297292 h 3670407"/>
                <a:gd name="connsiteX2521" fmla="*/ 3884272 w 4003589"/>
                <a:gd name="connsiteY2521" fmla="*/ 1292877 h 3670407"/>
                <a:gd name="connsiteX2522" fmla="*/ 3890526 w 4003589"/>
                <a:gd name="connsiteY2522" fmla="*/ 1287114 h 3670407"/>
                <a:gd name="connsiteX2523" fmla="*/ 3894450 w 4003589"/>
                <a:gd name="connsiteY2523" fmla="*/ 1280614 h 3670407"/>
                <a:gd name="connsiteX2524" fmla="*/ 3894695 w 4003589"/>
                <a:gd name="connsiteY2524" fmla="*/ 1280001 h 3670407"/>
                <a:gd name="connsiteX2525" fmla="*/ 3894941 w 4003589"/>
                <a:gd name="connsiteY2525" fmla="*/ 1279388 h 3670407"/>
                <a:gd name="connsiteX2526" fmla="*/ 3895063 w 4003589"/>
                <a:gd name="connsiteY2526" fmla="*/ 1278775 h 3670407"/>
                <a:gd name="connsiteX2527" fmla="*/ 3895186 w 4003589"/>
                <a:gd name="connsiteY2527" fmla="*/ 1278162 h 3670407"/>
                <a:gd name="connsiteX2528" fmla="*/ 3895554 w 4003589"/>
                <a:gd name="connsiteY2528" fmla="*/ 1277549 h 3670407"/>
                <a:gd name="connsiteX2529" fmla="*/ 3895799 w 4003589"/>
                <a:gd name="connsiteY2529" fmla="*/ 1276935 h 3670407"/>
                <a:gd name="connsiteX2530" fmla="*/ 3896045 w 4003589"/>
                <a:gd name="connsiteY2530" fmla="*/ 1276322 h 3670407"/>
                <a:gd name="connsiteX2531" fmla="*/ 3896290 w 4003589"/>
                <a:gd name="connsiteY2531" fmla="*/ 1275709 h 3670407"/>
                <a:gd name="connsiteX2532" fmla="*/ 3897025 w 4003589"/>
                <a:gd name="connsiteY2532" fmla="*/ 1269700 h 3670407"/>
                <a:gd name="connsiteX2533" fmla="*/ 3894573 w 4003589"/>
                <a:gd name="connsiteY2533" fmla="*/ 1265286 h 3670407"/>
                <a:gd name="connsiteX2534" fmla="*/ 3889422 w 4003589"/>
                <a:gd name="connsiteY2534" fmla="*/ 1262833 h 3670407"/>
                <a:gd name="connsiteX2535" fmla="*/ 3882187 w 4003589"/>
                <a:gd name="connsiteY2535" fmla="*/ 1262833 h 3670407"/>
                <a:gd name="connsiteX2536" fmla="*/ 423683 w 4003589"/>
                <a:gd name="connsiteY2536" fmla="*/ 1802155 h 3670407"/>
                <a:gd name="connsiteX2537" fmla="*/ 419636 w 4003589"/>
                <a:gd name="connsiteY2537" fmla="*/ 1803504 h 3670407"/>
                <a:gd name="connsiteX2538" fmla="*/ 415222 w 4003589"/>
                <a:gd name="connsiteY2538" fmla="*/ 1806325 h 3670407"/>
                <a:gd name="connsiteX2539" fmla="*/ 410930 w 4003589"/>
                <a:gd name="connsiteY2539" fmla="*/ 1810249 h 3670407"/>
                <a:gd name="connsiteX2540" fmla="*/ 407373 w 4003589"/>
                <a:gd name="connsiteY2540" fmla="*/ 1814786 h 3670407"/>
                <a:gd name="connsiteX2541" fmla="*/ 405166 w 4003589"/>
                <a:gd name="connsiteY2541" fmla="*/ 1819078 h 3670407"/>
                <a:gd name="connsiteX2542" fmla="*/ 404675 w 4003589"/>
                <a:gd name="connsiteY2542" fmla="*/ 1822389 h 3670407"/>
                <a:gd name="connsiteX2543" fmla="*/ 405902 w 4003589"/>
                <a:gd name="connsiteY2543" fmla="*/ 1824351 h 3670407"/>
                <a:gd name="connsiteX2544" fmla="*/ 408722 w 4003589"/>
                <a:gd name="connsiteY2544" fmla="*/ 1824719 h 3670407"/>
                <a:gd name="connsiteX2545" fmla="*/ 412769 w 4003589"/>
                <a:gd name="connsiteY2545" fmla="*/ 1823370 h 3670407"/>
                <a:gd name="connsiteX2546" fmla="*/ 417184 w 4003589"/>
                <a:gd name="connsiteY2546" fmla="*/ 1820550 h 3670407"/>
                <a:gd name="connsiteX2547" fmla="*/ 421476 w 4003589"/>
                <a:gd name="connsiteY2547" fmla="*/ 1816626 h 3670407"/>
                <a:gd name="connsiteX2548" fmla="*/ 425032 w 4003589"/>
                <a:gd name="connsiteY2548" fmla="*/ 1812088 h 3670407"/>
                <a:gd name="connsiteX2549" fmla="*/ 427239 w 4003589"/>
                <a:gd name="connsiteY2549" fmla="*/ 1807796 h 3670407"/>
                <a:gd name="connsiteX2550" fmla="*/ 427730 w 4003589"/>
                <a:gd name="connsiteY2550" fmla="*/ 1804485 h 3670407"/>
                <a:gd name="connsiteX2551" fmla="*/ 426503 w 4003589"/>
                <a:gd name="connsiteY2551" fmla="*/ 1802523 h 3670407"/>
                <a:gd name="connsiteX2552" fmla="*/ 423560 w 4003589"/>
                <a:gd name="connsiteY2552" fmla="*/ 1802155 h 3670407"/>
                <a:gd name="connsiteX2553" fmla="*/ 3854596 w 4003589"/>
                <a:gd name="connsiteY2553" fmla="*/ 1332732 h 3670407"/>
                <a:gd name="connsiteX2554" fmla="*/ 3846625 w 4003589"/>
                <a:gd name="connsiteY2554" fmla="*/ 1335062 h 3670407"/>
                <a:gd name="connsiteX2555" fmla="*/ 3839145 w 4003589"/>
                <a:gd name="connsiteY2555" fmla="*/ 1339354 h 3670407"/>
                <a:gd name="connsiteX2556" fmla="*/ 3833013 w 4003589"/>
                <a:gd name="connsiteY2556" fmla="*/ 1344995 h 3670407"/>
                <a:gd name="connsiteX2557" fmla="*/ 3828967 w 4003589"/>
                <a:gd name="connsiteY2557" fmla="*/ 1351371 h 3670407"/>
                <a:gd name="connsiteX2558" fmla="*/ 3827863 w 4003589"/>
                <a:gd name="connsiteY2558" fmla="*/ 1357625 h 3670407"/>
                <a:gd name="connsiteX2559" fmla="*/ 3829947 w 4003589"/>
                <a:gd name="connsiteY2559" fmla="*/ 1362408 h 3670407"/>
                <a:gd name="connsiteX2560" fmla="*/ 3834853 w 4003589"/>
                <a:gd name="connsiteY2560" fmla="*/ 1365106 h 3670407"/>
                <a:gd name="connsiteX2561" fmla="*/ 3842088 w 4003589"/>
                <a:gd name="connsiteY2561" fmla="*/ 1365474 h 3670407"/>
                <a:gd name="connsiteX2562" fmla="*/ 3842210 w 4003589"/>
                <a:gd name="connsiteY2562" fmla="*/ 1365474 h 3670407"/>
                <a:gd name="connsiteX2563" fmla="*/ 3842333 w 4003589"/>
                <a:gd name="connsiteY2563" fmla="*/ 1365474 h 3670407"/>
                <a:gd name="connsiteX2564" fmla="*/ 3842456 w 4003589"/>
                <a:gd name="connsiteY2564" fmla="*/ 1365474 h 3670407"/>
                <a:gd name="connsiteX2565" fmla="*/ 3842578 w 4003589"/>
                <a:gd name="connsiteY2565" fmla="*/ 1365474 h 3670407"/>
                <a:gd name="connsiteX2566" fmla="*/ 3850794 w 4003589"/>
                <a:gd name="connsiteY2566" fmla="*/ 1363144 h 3670407"/>
                <a:gd name="connsiteX2567" fmla="*/ 3858397 w 4003589"/>
                <a:gd name="connsiteY2567" fmla="*/ 1358852 h 3670407"/>
                <a:gd name="connsiteX2568" fmla="*/ 3864652 w 4003589"/>
                <a:gd name="connsiteY2568" fmla="*/ 1353088 h 3670407"/>
                <a:gd name="connsiteX2569" fmla="*/ 3868698 w 4003589"/>
                <a:gd name="connsiteY2569" fmla="*/ 1346589 h 3670407"/>
                <a:gd name="connsiteX2570" fmla="*/ 3869679 w 4003589"/>
                <a:gd name="connsiteY2570" fmla="*/ 1340457 h 3670407"/>
                <a:gd name="connsiteX2571" fmla="*/ 3867472 w 4003589"/>
                <a:gd name="connsiteY2571" fmla="*/ 1335797 h 3670407"/>
                <a:gd name="connsiteX2572" fmla="*/ 3862567 w 4003589"/>
                <a:gd name="connsiteY2572" fmla="*/ 1333100 h 3670407"/>
                <a:gd name="connsiteX2573" fmla="*/ 3855332 w 4003589"/>
                <a:gd name="connsiteY2573" fmla="*/ 1332854 h 3670407"/>
                <a:gd name="connsiteX2574" fmla="*/ 3855087 w 4003589"/>
                <a:gd name="connsiteY2574" fmla="*/ 1332854 h 3670407"/>
                <a:gd name="connsiteX2575" fmla="*/ 3854841 w 4003589"/>
                <a:gd name="connsiteY2575" fmla="*/ 1332854 h 3670407"/>
                <a:gd name="connsiteX2576" fmla="*/ 3854596 w 4003589"/>
                <a:gd name="connsiteY2576" fmla="*/ 1332854 h 3670407"/>
                <a:gd name="connsiteX2577" fmla="*/ 3854351 w 4003589"/>
                <a:gd name="connsiteY2577" fmla="*/ 1332854 h 3670407"/>
                <a:gd name="connsiteX2578" fmla="*/ 394497 w 4003589"/>
                <a:gd name="connsiteY2578" fmla="*/ 1847283 h 3670407"/>
                <a:gd name="connsiteX2579" fmla="*/ 394497 w 4003589"/>
                <a:gd name="connsiteY2579" fmla="*/ 1847283 h 3670407"/>
                <a:gd name="connsiteX2580" fmla="*/ 394497 w 4003589"/>
                <a:gd name="connsiteY2580" fmla="*/ 1847283 h 3670407"/>
                <a:gd name="connsiteX2581" fmla="*/ 394497 w 4003589"/>
                <a:gd name="connsiteY2581" fmla="*/ 1847283 h 3670407"/>
                <a:gd name="connsiteX2582" fmla="*/ 394497 w 4003589"/>
                <a:gd name="connsiteY2582" fmla="*/ 1847283 h 3670407"/>
                <a:gd name="connsiteX2583" fmla="*/ 390451 w 4003589"/>
                <a:gd name="connsiteY2583" fmla="*/ 1848754 h 3670407"/>
                <a:gd name="connsiteX2584" fmla="*/ 386036 w 4003589"/>
                <a:gd name="connsiteY2584" fmla="*/ 1851697 h 3670407"/>
                <a:gd name="connsiteX2585" fmla="*/ 381744 w 4003589"/>
                <a:gd name="connsiteY2585" fmla="*/ 1855622 h 3670407"/>
                <a:gd name="connsiteX2586" fmla="*/ 378188 w 4003589"/>
                <a:gd name="connsiteY2586" fmla="*/ 1860159 h 3670407"/>
                <a:gd name="connsiteX2587" fmla="*/ 376103 w 4003589"/>
                <a:gd name="connsiteY2587" fmla="*/ 1864328 h 3670407"/>
                <a:gd name="connsiteX2588" fmla="*/ 375735 w 4003589"/>
                <a:gd name="connsiteY2588" fmla="*/ 1867517 h 3670407"/>
                <a:gd name="connsiteX2589" fmla="*/ 376961 w 4003589"/>
                <a:gd name="connsiteY2589" fmla="*/ 1869479 h 3670407"/>
                <a:gd name="connsiteX2590" fmla="*/ 379782 w 4003589"/>
                <a:gd name="connsiteY2590" fmla="*/ 1869847 h 3670407"/>
                <a:gd name="connsiteX2591" fmla="*/ 379782 w 4003589"/>
                <a:gd name="connsiteY2591" fmla="*/ 1869847 h 3670407"/>
                <a:gd name="connsiteX2592" fmla="*/ 379782 w 4003589"/>
                <a:gd name="connsiteY2592" fmla="*/ 1869847 h 3670407"/>
                <a:gd name="connsiteX2593" fmla="*/ 379782 w 4003589"/>
                <a:gd name="connsiteY2593" fmla="*/ 1869847 h 3670407"/>
                <a:gd name="connsiteX2594" fmla="*/ 379782 w 4003589"/>
                <a:gd name="connsiteY2594" fmla="*/ 1869847 h 3670407"/>
                <a:gd name="connsiteX2595" fmla="*/ 383829 w 4003589"/>
                <a:gd name="connsiteY2595" fmla="*/ 1868375 h 3670407"/>
                <a:gd name="connsiteX2596" fmla="*/ 388243 w 4003589"/>
                <a:gd name="connsiteY2596" fmla="*/ 1865432 h 3670407"/>
                <a:gd name="connsiteX2597" fmla="*/ 392535 w 4003589"/>
                <a:gd name="connsiteY2597" fmla="*/ 1861508 h 3670407"/>
                <a:gd name="connsiteX2598" fmla="*/ 396091 w 4003589"/>
                <a:gd name="connsiteY2598" fmla="*/ 1856970 h 3670407"/>
                <a:gd name="connsiteX2599" fmla="*/ 398176 w 4003589"/>
                <a:gd name="connsiteY2599" fmla="*/ 1852801 h 3670407"/>
                <a:gd name="connsiteX2600" fmla="*/ 398544 w 4003589"/>
                <a:gd name="connsiteY2600" fmla="*/ 1849613 h 3670407"/>
                <a:gd name="connsiteX2601" fmla="*/ 397318 w 4003589"/>
                <a:gd name="connsiteY2601" fmla="*/ 1847651 h 3670407"/>
                <a:gd name="connsiteX2602" fmla="*/ 394497 w 4003589"/>
                <a:gd name="connsiteY2602" fmla="*/ 1847283 h 3670407"/>
                <a:gd name="connsiteX2603" fmla="*/ 3826759 w 4003589"/>
                <a:gd name="connsiteY2603" fmla="*/ 1398829 h 3670407"/>
                <a:gd name="connsiteX2604" fmla="*/ 3818788 w 4003589"/>
                <a:gd name="connsiteY2604" fmla="*/ 1401036 h 3670407"/>
                <a:gd name="connsiteX2605" fmla="*/ 3811308 w 4003589"/>
                <a:gd name="connsiteY2605" fmla="*/ 1405205 h 3670407"/>
                <a:gd name="connsiteX2606" fmla="*/ 3805054 w 4003589"/>
                <a:gd name="connsiteY2606" fmla="*/ 1410724 h 3670407"/>
                <a:gd name="connsiteX2607" fmla="*/ 3800762 w 4003589"/>
                <a:gd name="connsiteY2607" fmla="*/ 1417100 h 3670407"/>
                <a:gd name="connsiteX2608" fmla="*/ 3799413 w 4003589"/>
                <a:gd name="connsiteY2608" fmla="*/ 1423477 h 3670407"/>
                <a:gd name="connsiteX2609" fmla="*/ 3801252 w 4003589"/>
                <a:gd name="connsiteY2609" fmla="*/ 1428382 h 3670407"/>
                <a:gd name="connsiteX2610" fmla="*/ 3805912 w 4003589"/>
                <a:gd name="connsiteY2610" fmla="*/ 1431448 h 3670407"/>
                <a:gd name="connsiteX2611" fmla="*/ 3813025 w 4003589"/>
                <a:gd name="connsiteY2611" fmla="*/ 1432061 h 3670407"/>
                <a:gd name="connsiteX2612" fmla="*/ 3813393 w 4003589"/>
                <a:gd name="connsiteY2612" fmla="*/ 1432061 h 3670407"/>
                <a:gd name="connsiteX2613" fmla="*/ 3813761 w 4003589"/>
                <a:gd name="connsiteY2613" fmla="*/ 1432061 h 3670407"/>
                <a:gd name="connsiteX2614" fmla="*/ 3814129 w 4003589"/>
                <a:gd name="connsiteY2614" fmla="*/ 1432061 h 3670407"/>
                <a:gd name="connsiteX2615" fmla="*/ 3814496 w 4003589"/>
                <a:gd name="connsiteY2615" fmla="*/ 1432061 h 3670407"/>
                <a:gd name="connsiteX2616" fmla="*/ 3822344 w 4003589"/>
                <a:gd name="connsiteY2616" fmla="*/ 1429854 h 3670407"/>
                <a:gd name="connsiteX2617" fmla="*/ 3829825 w 4003589"/>
                <a:gd name="connsiteY2617" fmla="*/ 1425684 h 3670407"/>
                <a:gd name="connsiteX2618" fmla="*/ 3836079 w 4003589"/>
                <a:gd name="connsiteY2618" fmla="*/ 1420166 h 3670407"/>
                <a:gd name="connsiteX2619" fmla="*/ 3840249 w 4003589"/>
                <a:gd name="connsiteY2619" fmla="*/ 1413789 h 3670407"/>
                <a:gd name="connsiteX2620" fmla="*/ 3841597 w 4003589"/>
                <a:gd name="connsiteY2620" fmla="*/ 1407413 h 3670407"/>
                <a:gd name="connsiteX2621" fmla="*/ 3839758 w 4003589"/>
                <a:gd name="connsiteY2621" fmla="*/ 1402508 h 3670407"/>
                <a:gd name="connsiteX2622" fmla="*/ 3835098 w 4003589"/>
                <a:gd name="connsiteY2622" fmla="*/ 1399564 h 3670407"/>
                <a:gd name="connsiteX2623" fmla="*/ 3827986 w 4003589"/>
                <a:gd name="connsiteY2623" fmla="*/ 1398951 h 3670407"/>
                <a:gd name="connsiteX2624" fmla="*/ 3827740 w 4003589"/>
                <a:gd name="connsiteY2624" fmla="*/ 1398951 h 3670407"/>
                <a:gd name="connsiteX2625" fmla="*/ 3827495 w 4003589"/>
                <a:gd name="connsiteY2625" fmla="*/ 1398951 h 3670407"/>
                <a:gd name="connsiteX2626" fmla="*/ 3827250 w 4003589"/>
                <a:gd name="connsiteY2626" fmla="*/ 1398951 h 3670407"/>
                <a:gd name="connsiteX2627" fmla="*/ 3827004 w 4003589"/>
                <a:gd name="connsiteY2627" fmla="*/ 1398951 h 3670407"/>
                <a:gd name="connsiteX2628" fmla="*/ 366047 w 4003589"/>
                <a:gd name="connsiteY2628" fmla="*/ 1892655 h 3670407"/>
                <a:gd name="connsiteX2629" fmla="*/ 366047 w 4003589"/>
                <a:gd name="connsiteY2629" fmla="*/ 1892655 h 3670407"/>
                <a:gd name="connsiteX2630" fmla="*/ 365925 w 4003589"/>
                <a:gd name="connsiteY2630" fmla="*/ 1892655 h 3670407"/>
                <a:gd name="connsiteX2631" fmla="*/ 365802 w 4003589"/>
                <a:gd name="connsiteY2631" fmla="*/ 1892655 h 3670407"/>
                <a:gd name="connsiteX2632" fmla="*/ 365680 w 4003589"/>
                <a:gd name="connsiteY2632" fmla="*/ 1892655 h 3670407"/>
                <a:gd name="connsiteX2633" fmla="*/ 361510 w 4003589"/>
                <a:gd name="connsiteY2633" fmla="*/ 1894372 h 3670407"/>
                <a:gd name="connsiteX2634" fmla="*/ 357096 w 4003589"/>
                <a:gd name="connsiteY2634" fmla="*/ 1897438 h 3670407"/>
                <a:gd name="connsiteX2635" fmla="*/ 352926 w 4003589"/>
                <a:gd name="connsiteY2635" fmla="*/ 1901485 h 3670407"/>
                <a:gd name="connsiteX2636" fmla="*/ 349492 w 4003589"/>
                <a:gd name="connsiteY2636" fmla="*/ 1906022 h 3670407"/>
                <a:gd name="connsiteX2637" fmla="*/ 347531 w 4003589"/>
                <a:gd name="connsiteY2637" fmla="*/ 1910192 h 3670407"/>
                <a:gd name="connsiteX2638" fmla="*/ 347162 w 4003589"/>
                <a:gd name="connsiteY2638" fmla="*/ 1913380 h 3670407"/>
                <a:gd name="connsiteX2639" fmla="*/ 348389 w 4003589"/>
                <a:gd name="connsiteY2639" fmla="*/ 1915342 h 3670407"/>
                <a:gd name="connsiteX2640" fmla="*/ 351087 w 4003589"/>
                <a:gd name="connsiteY2640" fmla="*/ 1915710 h 3670407"/>
                <a:gd name="connsiteX2641" fmla="*/ 351209 w 4003589"/>
                <a:gd name="connsiteY2641" fmla="*/ 1915710 h 3670407"/>
                <a:gd name="connsiteX2642" fmla="*/ 351332 w 4003589"/>
                <a:gd name="connsiteY2642" fmla="*/ 1915710 h 3670407"/>
                <a:gd name="connsiteX2643" fmla="*/ 351455 w 4003589"/>
                <a:gd name="connsiteY2643" fmla="*/ 1915710 h 3670407"/>
                <a:gd name="connsiteX2644" fmla="*/ 351577 w 4003589"/>
                <a:gd name="connsiteY2644" fmla="*/ 1915710 h 3670407"/>
                <a:gd name="connsiteX2645" fmla="*/ 355747 w 4003589"/>
                <a:gd name="connsiteY2645" fmla="*/ 1914115 h 3670407"/>
                <a:gd name="connsiteX2646" fmla="*/ 360161 w 4003589"/>
                <a:gd name="connsiteY2646" fmla="*/ 1911050 h 3670407"/>
                <a:gd name="connsiteX2647" fmla="*/ 364453 w 4003589"/>
                <a:gd name="connsiteY2647" fmla="*/ 1907003 h 3670407"/>
                <a:gd name="connsiteX2648" fmla="*/ 367887 w 4003589"/>
                <a:gd name="connsiteY2648" fmla="*/ 1902343 h 3670407"/>
                <a:gd name="connsiteX2649" fmla="*/ 369849 w 4003589"/>
                <a:gd name="connsiteY2649" fmla="*/ 1898174 h 3670407"/>
                <a:gd name="connsiteX2650" fmla="*/ 370094 w 4003589"/>
                <a:gd name="connsiteY2650" fmla="*/ 1894985 h 3670407"/>
                <a:gd name="connsiteX2651" fmla="*/ 368868 w 4003589"/>
                <a:gd name="connsiteY2651" fmla="*/ 1893146 h 3670407"/>
                <a:gd name="connsiteX2652" fmla="*/ 366047 w 4003589"/>
                <a:gd name="connsiteY2652" fmla="*/ 1892778 h 3670407"/>
                <a:gd name="connsiteX2653" fmla="*/ 3795611 w 4003589"/>
                <a:gd name="connsiteY2653" fmla="*/ 1465907 h 3670407"/>
                <a:gd name="connsiteX2654" fmla="*/ 3787886 w 4003589"/>
                <a:gd name="connsiteY2654" fmla="*/ 1467991 h 3670407"/>
                <a:gd name="connsiteX2655" fmla="*/ 3780528 w 4003589"/>
                <a:gd name="connsiteY2655" fmla="*/ 1472038 h 3670407"/>
                <a:gd name="connsiteX2656" fmla="*/ 3774274 w 4003589"/>
                <a:gd name="connsiteY2656" fmla="*/ 1477434 h 3670407"/>
                <a:gd name="connsiteX2657" fmla="*/ 3769859 w 4003589"/>
                <a:gd name="connsiteY2657" fmla="*/ 1483810 h 3670407"/>
                <a:gd name="connsiteX2658" fmla="*/ 3768265 w 4003589"/>
                <a:gd name="connsiteY2658" fmla="*/ 1490310 h 3670407"/>
                <a:gd name="connsiteX2659" fmla="*/ 3769859 w 4003589"/>
                <a:gd name="connsiteY2659" fmla="*/ 1495460 h 3670407"/>
                <a:gd name="connsiteX2660" fmla="*/ 3774274 w 4003589"/>
                <a:gd name="connsiteY2660" fmla="*/ 1498649 h 3670407"/>
                <a:gd name="connsiteX2661" fmla="*/ 3781264 w 4003589"/>
                <a:gd name="connsiteY2661" fmla="*/ 1499507 h 3670407"/>
                <a:gd name="connsiteX2662" fmla="*/ 3781754 w 4003589"/>
                <a:gd name="connsiteY2662" fmla="*/ 1499507 h 3670407"/>
                <a:gd name="connsiteX2663" fmla="*/ 3782245 w 4003589"/>
                <a:gd name="connsiteY2663" fmla="*/ 1499507 h 3670407"/>
                <a:gd name="connsiteX2664" fmla="*/ 3782736 w 4003589"/>
                <a:gd name="connsiteY2664" fmla="*/ 1499507 h 3670407"/>
                <a:gd name="connsiteX2665" fmla="*/ 3783226 w 4003589"/>
                <a:gd name="connsiteY2665" fmla="*/ 1499507 h 3670407"/>
                <a:gd name="connsiteX2666" fmla="*/ 3790951 w 4003589"/>
                <a:gd name="connsiteY2666" fmla="*/ 1497422 h 3670407"/>
                <a:gd name="connsiteX2667" fmla="*/ 3798309 w 4003589"/>
                <a:gd name="connsiteY2667" fmla="*/ 1493376 h 3670407"/>
                <a:gd name="connsiteX2668" fmla="*/ 3804563 w 4003589"/>
                <a:gd name="connsiteY2668" fmla="*/ 1487980 h 3670407"/>
                <a:gd name="connsiteX2669" fmla="*/ 3808978 w 4003589"/>
                <a:gd name="connsiteY2669" fmla="*/ 1481603 h 3670407"/>
                <a:gd name="connsiteX2670" fmla="*/ 3810572 w 4003589"/>
                <a:gd name="connsiteY2670" fmla="*/ 1475104 h 3670407"/>
                <a:gd name="connsiteX2671" fmla="*/ 3808978 w 4003589"/>
                <a:gd name="connsiteY2671" fmla="*/ 1469953 h 3670407"/>
                <a:gd name="connsiteX2672" fmla="*/ 3804441 w 4003589"/>
                <a:gd name="connsiteY2672" fmla="*/ 1466765 h 3670407"/>
                <a:gd name="connsiteX2673" fmla="*/ 3797451 w 4003589"/>
                <a:gd name="connsiteY2673" fmla="*/ 1465907 h 3670407"/>
                <a:gd name="connsiteX2674" fmla="*/ 3796960 w 4003589"/>
                <a:gd name="connsiteY2674" fmla="*/ 1465907 h 3670407"/>
                <a:gd name="connsiteX2675" fmla="*/ 3796470 w 4003589"/>
                <a:gd name="connsiteY2675" fmla="*/ 1465907 h 3670407"/>
                <a:gd name="connsiteX2676" fmla="*/ 3795979 w 4003589"/>
                <a:gd name="connsiteY2676" fmla="*/ 1465907 h 3670407"/>
                <a:gd name="connsiteX2677" fmla="*/ 3795489 w 4003589"/>
                <a:gd name="connsiteY2677" fmla="*/ 1465907 h 3670407"/>
                <a:gd name="connsiteX2678" fmla="*/ 338578 w 4003589"/>
                <a:gd name="connsiteY2678" fmla="*/ 1938151 h 3670407"/>
                <a:gd name="connsiteX2679" fmla="*/ 338333 w 4003589"/>
                <a:gd name="connsiteY2679" fmla="*/ 1938151 h 3670407"/>
                <a:gd name="connsiteX2680" fmla="*/ 338088 w 4003589"/>
                <a:gd name="connsiteY2680" fmla="*/ 1938151 h 3670407"/>
                <a:gd name="connsiteX2681" fmla="*/ 337843 w 4003589"/>
                <a:gd name="connsiteY2681" fmla="*/ 1938151 h 3670407"/>
                <a:gd name="connsiteX2682" fmla="*/ 337597 w 4003589"/>
                <a:gd name="connsiteY2682" fmla="*/ 1938151 h 3670407"/>
                <a:gd name="connsiteX2683" fmla="*/ 333428 w 4003589"/>
                <a:gd name="connsiteY2683" fmla="*/ 1939868 h 3670407"/>
                <a:gd name="connsiteX2684" fmla="*/ 329013 w 4003589"/>
                <a:gd name="connsiteY2684" fmla="*/ 1943056 h 3670407"/>
                <a:gd name="connsiteX2685" fmla="*/ 324844 w 4003589"/>
                <a:gd name="connsiteY2685" fmla="*/ 1947103 h 3670407"/>
                <a:gd name="connsiteX2686" fmla="*/ 321533 w 4003589"/>
                <a:gd name="connsiteY2686" fmla="*/ 1951640 h 3670407"/>
                <a:gd name="connsiteX2687" fmla="*/ 319694 w 4003589"/>
                <a:gd name="connsiteY2687" fmla="*/ 1955687 h 3670407"/>
                <a:gd name="connsiteX2688" fmla="*/ 319448 w 4003589"/>
                <a:gd name="connsiteY2688" fmla="*/ 1958753 h 3670407"/>
                <a:gd name="connsiteX2689" fmla="*/ 320675 w 4003589"/>
                <a:gd name="connsiteY2689" fmla="*/ 1960592 h 3670407"/>
                <a:gd name="connsiteX2690" fmla="*/ 323373 w 4003589"/>
                <a:gd name="connsiteY2690" fmla="*/ 1960960 h 3670407"/>
                <a:gd name="connsiteX2691" fmla="*/ 323618 w 4003589"/>
                <a:gd name="connsiteY2691" fmla="*/ 1960960 h 3670407"/>
                <a:gd name="connsiteX2692" fmla="*/ 323863 w 4003589"/>
                <a:gd name="connsiteY2692" fmla="*/ 1960960 h 3670407"/>
                <a:gd name="connsiteX2693" fmla="*/ 324108 w 4003589"/>
                <a:gd name="connsiteY2693" fmla="*/ 1960960 h 3670407"/>
                <a:gd name="connsiteX2694" fmla="*/ 324353 w 4003589"/>
                <a:gd name="connsiteY2694" fmla="*/ 1960960 h 3670407"/>
                <a:gd name="connsiteX2695" fmla="*/ 328646 w 4003589"/>
                <a:gd name="connsiteY2695" fmla="*/ 1959243 h 3670407"/>
                <a:gd name="connsiteX2696" fmla="*/ 333183 w 4003589"/>
                <a:gd name="connsiteY2696" fmla="*/ 1956055 h 3670407"/>
                <a:gd name="connsiteX2697" fmla="*/ 337352 w 4003589"/>
                <a:gd name="connsiteY2697" fmla="*/ 1951885 h 3670407"/>
                <a:gd name="connsiteX2698" fmla="*/ 340786 w 4003589"/>
                <a:gd name="connsiteY2698" fmla="*/ 1947225 h 3670407"/>
                <a:gd name="connsiteX2699" fmla="*/ 342625 w 4003589"/>
                <a:gd name="connsiteY2699" fmla="*/ 1943179 h 3670407"/>
                <a:gd name="connsiteX2700" fmla="*/ 342871 w 4003589"/>
                <a:gd name="connsiteY2700" fmla="*/ 1940113 h 3670407"/>
                <a:gd name="connsiteX2701" fmla="*/ 341644 w 4003589"/>
                <a:gd name="connsiteY2701" fmla="*/ 1938273 h 3670407"/>
                <a:gd name="connsiteX2702" fmla="*/ 338946 w 4003589"/>
                <a:gd name="connsiteY2702" fmla="*/ 1937905 h 3670407"/>
                <a:gd name="connsiteX2703" fmla="*/ 3762011 w 4003589"/>
                <a:gd name="connsiteY2703" fmla="*/ 1533843 h 3670407"/>
                <a:gd name="connsiteX2704" fmla="*/ 3754408 w 4003589"/>
                <a:gd name="connsiteY2704" fmla="*/ 1535928 h 3670407"/>
                <a:gd name="connsiteX2705" fmla="*/ 3747173 w 4003589"/>
                <a:gd name="connsiteY2705" fmla="*/ 1539852 h 3670407"/>
                <a:gd name="connsiteX2706" fmla="*/ 3740919 w 4003589"/>
                <a:gd name="connsiteY2706" fmla="*/ 1545125 h 3670407"/>
                <a:gd name="connsiteX2707" fmla="*/ 3736504 w 4003589"/>
                <a:gd name="connsiteY2707" fmla="*/ 1551379 h 3670407"/>
                <a:gd name="connsiteX2708" fmla="*/ 3734542 w 4003589"/>
                <a:gd name="connsiteY2708" fmla="*/ 1558001 h 3670407"/>
                <a:gd name="connsiteX2709" fmla="*/ 3735891 w 4003589"/>
                <a:gd name="connsiteY2709" fmla="*/ 1563397 h 3670407"/>
                <a:gd name="connsiteX2710" fmla="*/ 3740061 w 4003589"/>
                <a:gd name="connsiteY2710" fmla="*/ 1566953 h 3670407"/>
                <a:gd name="connsiteX2711" fmla="*/ 3746928 w 4003589"/>
                <a:gd name="connsiteY2711" fmla="*/ 1568056 h 3670407"/>
                <a:gd name="connsiteX2712" fmla="*/ 3747541 w 4003589"/>
                <a:gd name="connsiteY2712" fmla="*/ 1568056 h 3670407"/>
                <a:gd name="connsiteX2713" fmla="*/ 3748154 w 4003589"/>
                <a:gd name="connsiteY2713" fmla="*/ 1568056 h 3670407"/>
                <a:gd name="connsiteX2714" fmla="*/ 3748767 w 4003589"/>
                <a:gd name="connsiteY2714" fmla="*/ 1568056 h 3670407"/>
                <a:gd name="connsiteX2715" fmla="*/ 3749380 w 4003589"/>
                <a:gd name="connsiteY2715" fmla="*/ 1568056 h 3670407"/>
                <a:gd name="connsiteX2716" fmla="*/ 3756983 w 4003589"/>
                <a:gd name="connsiteY2716" fmla="*/ 1565972 h 3670407"/>
                <a:gd name="connsiteX2717" fmla="*/ 3764218 w 4003589"/>
                <a:gd name="connsiteY2717" fmla="*/ 1562048 h 3670407"/>
                <a:gd name="connsiteX2718" fmla="*/ 3770473 w 4003589"/>
                <a:gd name="connsiteY2718" fmla="*/ 1556775 h 3670407"/>
                <a:gd name="connsiteX2719" fmla="*/ 3774887 w 4003589"/>
                <a:gd name="connsiteY2719" fmla="*/ 1550521 h 3670407"/>
                <a:gd name="connsiteX2720" fmla="*/ 3776726 w 4003589"/>
                <a:gd name="connsiteY2720" fmla="*/ 1543899 h 3670407"/>
                <a:gd name="connsiteX2721" fmla="*/ 3775378 w 4003589"/>
                <a:gd name="connsiteY2721" fmla="*/ 1538626 h 3670407"/>
                <a:gd name="connsiteX2722" fmla="*/ 3771086 w 4003589"/>
                <a:gd name="connsiteY2722" fmla="*/ 1535192 h 3670407"/>
                <a:gd name="connsiteX2723" fmla="*/ 3764218 w 4003589"/>
                <a:gd name="connsiteY2723" fmla="*/ 1534088 h 3670407"/>
                <a:gd name="connsiteX2724" fmla="*/ 3763605 w 4003589"/>
                <a:gd name="connsiteY2724" fmla="*/ 1534088 h 3670407"/>
                <a:gd name="connsiteX2725" fmla="*/ 3762992 w 4003589"/>
                <a:gd name="connsiteY2725" fmla="*/ 1534088 h 3670407"/>
                <a:gd name="connsiteX2726" fmla="*/ 3762379 w 4003589"/>
                <a:gd name="connsiteY2726" fmla="*/ 1534088 h 3670407"/>
                <a:gd name="connsiteX2727" fmla="*/ 3761766 w 4003589"/>
                <a:gd name="connsiteY2727" fmla="*/ 1534088 h 3670407"/>
                <a:gd name="connsiteX2728" fmla="*/ 311968 w 4003589"/>
                <a:gd name="connsiteY2728" fmla="*/ 1983646 h 3670407"/>
                <a:gd name="connsiteX2729" fmla="*/ 311723 w 4003589"/>
                <a:gd name="connsiteY2729" fmla="*/ 1983646 h 3670407"/>
                <a:gd name="connsiteX2730" fmla="*/ 311478 w 4003589"/>
                <a:gd name="connsiteY2730" fmla="*/ 1983646 h 3670407"/>
                <a:gd name="connsiteX2731" fmla="*/ 311232 w 4003589"/>
                <a:gd name="connsiteY2731" fmla="*/ 1983646 h 3670407"/>
                <a:gd name="connsiteX2732" fmla="*/ 310987 w 4003589"/>
                <a:gd name="connsiteY2732" fmla="*/ 1983646 h 3670407"/>
                <a:gd name="connsiteX2733" fmla="*/ 306695 w 4003589"/>
                <a:gd name="connsiteY2733" fmla="*/ 1985486 h 3670407"/>
                <a:gd name="connsiteX2734" fmla="*/ 302158 w 4003589"/>
                <a:gd name="connsiteY2734" fmla="*/ 1988674 h 3670407"/>
                <a:gd name="connsiteX2735" fmla="*/ 297988 w 4003589"/>
                <a:gd name="connsiteY2735" fmla="*/ 1992843 h 3670407"/>
                <a:gd name="connsiteX2736" fmla="*/ 294677 w 4003589"/>
                <a:gd name="connsiteY2736" fmla="*/ 1997503 h 3670407"/>
                <a:gd name="connsiteX2737" fmla="*/ 292960 w 4003589"/>
                <a:gd name="connsiteY2737" fmla="*/ 2001428 h 3670407"/>
                <a:gd name="connsiteX2738" fmla="*/ 292838 w 4003589"/>
                <a:gd name="connsiteY2738" fmla="*/ 2004371 h 3670407"/>
                <a:gd name="connsiteX2739" fmla="*/ 294064 w 4003589"/>
                <a:gd name="connsiteY2739" fmla="*/ 2006210 h 3670407"/>
                <a:gd name="connsiteX2740" fmla="*/ 296639 w 4003589"/>
                <a:gd name="connsiteY2740" fmla="*/ 2006578 h 3670407"/>
                <a:gd name="connsiteX2741" fmla="*/ 296885 w 4003589"/>
                <a:gd name="connsiteY2741" fmla="*/ 2006578 h 3670407"/>
                <a:gd name="connsiteX2742" fmla="*/ 297130 w 4003589"/>
                <a:gd name="connsiteY2742" fmla="*/ 2006578 h 3670407"/>
                <a:gd name="connsiteX2743" fmla="*/ 297375 w 4003589"/>
                <a:gd name="connsiteY2743" fmla="*/ 2006578 h 3670407"/>
                <a:gd name="connsiteX2744" fmla="*/ 297620 w 4003589"/>
                <a:gd name="connsiteY2744" fmla="*/ 2006578 h 3670407"/>
                <a:gd name="connsiteX2745" fmla="*/ 301913 w 4003589"/>
                <a:gd name="connsiteY2745" fmla="*/ 2004738 h 3670407"/>
                <a:gd name="connsiteX2746" fmla="*/ 306450 w 4003589"/>
                <a:gd name="connsiteY2746" fmla="*/ 2001428 h 3670407"/>
                <a:gd name="connsiteX2747" fmla="*/ 310619 w 4003589"/>
                <a:gd name="connsiteY2747" fmla="*/ 1997258 h 3670407"/>
                <a:gd name="connsiteX2748" fmla="*/ 313930 w 4003589"/>
                <a:gd name="connsiteY2748" fmla="*/ 1992598 h 3670407"/>
                <a:gd name="connsiteX2749" fmla="*/ 315647 w 4003589"/>
                <a:gd name="connsiteY2749" fmla="*/ 1988674 h 3670407"/>
                <a:gd name="connsiteX2750" fmla="*/ 315769 w 4003589"/>
                <a:gd name="connsiteY2750" fmla="*/ 1985731 h 3670407"/>
                <a:gd name="connsiteX2751" fmla="*/ 314421 w 4003589"/>
                <a:gd name="connsiteY2751" fmla="*/ 1984014 h 3670407"/>
                <a:gd name="connsiteX2752" fmla="*/ 311723 w 4003589"/>
                <a:gd name="connsiteY2752" fmla="*/ 1983646 h 3670407"/>
                <a:gd name="connsiteX2753" fmla="*/ 3725713 w 4003589"/>
                <a:gd name="connsiteY2753" fmla="*/ 1602515 h 3670407"/>
                <a:gd name="connsiteX2754" fmla="*/ 3718233 w 4003589"/>
                <a:gd name="connsiteY2754" fmla="*/ 1604477 h 3670407"/>
                <a:gd name="connsiteX2755" fmla="*/ 3711120 w 4003589"/>
                <a:gd name="connsiteY2755" fmla="*/ 1608156 h 3670407"/>
                <a:gd name="connsiteX2756" fmla="*/ 3704866 w 4003589"/>
                <a:gd name="connsiteY2756" fmla="*/ 1613307 h 3670407"/>
                <a:gd name="connsiteX2757" fmla="*/ 3700329 w 4003589"/>
                <a:gd name="connsiteY2757" fmla="*/ 1619438 h 3670407"/>
                <a:gd name="connsiteX2758" fmla="*/ 3698121 w 4003589"/>
                <a:gd name="connsiteY2758" fmla="*/ 1626183 h 3670407"/>
                <a:gd name="connsiteX2759" fmla="*/ 3699225 w 4003589"/>
                <a:gd name="connsiteY2759" fmla="*/ 1631701 h 3670407"/>
                <a:gd name="connsiteX2760" fmla="*/ 3703272 w 4003589"/>
                <a:gd name="connsiteY2760" fmla="*/ 1635502 h 3670407"/>
                <a:gd name="connsiteX2761" fmla="*/ 3709894 w 4003589"/>
                <a:gd name="connsiteY2761" fmla="*/ 1636974 h 3670407"/>
                <a:gd name="connsiteX2762" fmla="*/ 3710630 w 4003589"/>
                <a:gd name="connsiteY2762" fmla="*/ 1636974 h 3670407"/>
                <a:gd name="connsiteX2763" fmla="*/ 3711365 w 4003589"/>
                <a:gd name="connsiteY2763" fmla="*/ 1636974 h 3670407"/>
                <a:gd name="connsiteX2764" fmla="*/ 3712101 w 4003589"/>
                <a:gd name="connsiteY2764" fmla="*/ 1636974 h 3670407"/>
                <a:gd name="connsiteX2765" fmla="*/ 3712960 w 4003589"/>
                <a:gd name="connsiteY2765" fmla="*/ 1636974 h 3670407"/>
                <a:gd name="connsiteX2766" fmla="*/ 3720440 w 4003589"/>
                <a:gd name="connsiteY2766" fmla="*/ 1635012 h 3670407"/>
                <a:gd name="connsiteX2767" fmla="*/ 3727675 w 4003589"/>
                <a:gd name="connsiteY2767" fmla="*/ 1631211 h 3670407"/>
                <a:gd name="connsiteX2768" fmla="*/ 3733929 w 4003589"/>
                <a:gd name="connsiteY2768" fmla="*/ 1626060 h 3670407"/>
                <a:gd name="connsiteX2769" fmla="*/ 3738466 w 4003589"/>
                <a:gd name="connsiteY2769" fmla="*/ 1619929 h 3670407"/>
                <a:gd name="connsiteX2770" fmla="*/ 3740674 w 4003589"/>
                <a:gd name="connsiteY2770" fmla="*/ 1613184 h 3670407"/>
                <a:gd name="connsiteX2771" fmla="*/ 3739570 w 4003589"/>
                <a:gd name="connsiteY2771" fmla="*/ 1607666 h 3670407"/>
                <a:gd name="connsiteX2772" fmla="*/ 3735523 w 4003589"/>
                <a:gd name="connsiteY2772" fmla="*/ 1603864 h 3670407"/>
                <a:gd name="connsiteX2773" fmla="*/ 3728778 w 4003589"/>
                <a:gd name="connsiteY2773" fmla="*/ 1602515 h 3670407"/>
                <a:gd name="connsiteX2774" fmla="*/ 3728043 w 4003589"/>
                <a:gd name="connsiteY2774" fmla="*/ 1602515 h 3670407"/>
                <a:gd name="connsiteX2775" fmla="*/ 3727307 w 4003589"/>
                <a:gd name="connsiteY2775" fmla="*/ 1602515 h 3670407"/>
                <a:gd name="connsiteX2776" fmla="*/ 3726571 w 4003589"/>
                <a:gd name="connsiteY2776" fmla="*/ 1602515 h 3670407"/>
                <a:gd name="connsiteX2777" fmla="*/ 3725836 w 4003589"/>
                <a:gd name="connsiteY2777" fmla="*/ 1602515 h 3670407"/>
                <a:gd name="connsiteX2778" fmla="*/ 286339 w 4003589"/>
                <a:gd name="connsiteY2778" fmla="*/ 2029387 h 3670407"/>
                <a:gd name="connsiteX2779" fmla="*/ 285971 w 4003589"/>
                <a:gd name="connsiteY2779" fmla="*/ 2029387 h 3670407"/>
                <a:gd name="connsiteX2780" fmla="*/ 285603 w 4003589"/>
                <a:gd name="connsiteY2780" fmla="*/ 2029387 h 3670407"/>
                <a:gd name="connsiteX2781" fmla="*/ 285235 w 4003589"/>
                <a:gd name="connsiteY2781" fmla="*/ 2029387 h 3670407"/>
                <a:gd name="connsiteX2782" fmla="*/ 284867 w 4003589"/>
                <a:gd name="connsiteY2782" fmla="*/ 2029387 h 3670407"/>
                <a:gd name="connsiteX2783" fmla="*/ 280452 w 4003589"/>
                <a:gd name="connsiteY2783" fmla="*/ 2031349 h 3670407"/>
                <a:gd name="connsiteX2784" fmla="*/ 275915 w 4003589"/>
                <a:gd name="connsiteY2784" fmla="*/ 2034660 h 3670407"/>
                <a:gd name="connsiteX2785" fmla="*/ 271746 w 4003589"/>
                <a:gd name="connsiteY2785" fmla="*/ 2038952 h 3670407"/>
                <a:gd name="connsiteX2786" fmla="*/ 268435 w 4003589"/>
                <a:gd name="connsiteY2786" fmla="*/ 2043612 h 3670407"/>
                <a:gd name="connsiteX2787" fmla="*/ 266841 w 4003589"/>
                <a:gd name="connsiteY2787" fmla="*/ 2047413 h 3670407"/>
                <a:gd name="connsiteX2788" fmla="*/ 266718 w 4003589"/>
                <a:gd name="connsiteY2788" fmla="*/ 2050356 h 3670407"/>
                <a:gd name="connsiteX2789" fmla="*/ 267944 w 4003589"/>
                <a:gd name="connsiteY2789" fmla="*/ 2052073 h 3670407"/>
                <a:gd name="connsiteX2790" fmla="*/ 270519 w 4003589"/>
                <a:gd name="connsiteY2790" fmla="*/ 2052441 h 3670407"/>
                <a:gd name="connsiteX2791" fmla="*/ 270887 w 4003589"/>
                <a:gd name="connsiteY2791" fmla="*/ 2052441 h 3670407"/>
                <a:gd name="connsiteX2792" fmla="*/ 271255 w 4003589"/>
                <a:gd name="connsiteY2792" fmla="*/ 2052441 h 3670407"/>
                <a:gd name="connsiteX2793" fmla="*/ 271623 w 4003589"/>
                <a:gd name="connsiteY2793" fmla="*/ 2052441 h 3670407"/>
                <a:gd name="connsiteX2794" fmla="*/ 271991 w 4003589"/>
                <a:gd name="connsiteY2794" fmla="*/ 2052441 h 3670407"/>
                <a:gd name="connsiteX2795" fmla="*/ 276283 w 4003589"/>
                <a:gd name="connsiteY2795" fmla="*/ 2050479 h 3670407"/>
                <a:gd name="connsiteX2796" fmla="*/ 280820 w 4003589"/>
                <a:gd name="connsiteY2796" fmla="*/ 2047168 h 3670407"/>
                <a:gd name="connsiteX2797" fmla="*/ 284990 w 4003589"/>
                <a:gd name="connsiteY2797" fmla="*/ 2042876 h 3670407"/>
                <a:gd name="connsiteX2798" fmla="*/ 288178 w 4003589"/>
                <a:gd name="connsiteY2798" fmla="*/ 2038216 h 3670407"/>
                <a:gd name="connsiteX2799" fmla="*/ 289772 w 4003589"/>
                <a:gd name="connsiteY2799" fmla="*/ 2034292 h 3670407"/>
                <a:gd name="connsiteX2800" fmla="*/ 289772 w 4003589"/>
                <a:gd name="connsiteY2800" fmla="*/ 2031349 h 3670407"/>
                <a:gd name="connsiteX2801" fmla="*/ 288423 w 4003589"/>
                <a:gd name="connsiteY2801" fmla="*/ 2029632 h 3670407"/>
                <a:gd name="connsiteX2802" fmla="*/ 285848 w 4003589"/>
                <a:gd name="connsiteY2802" fmla="*/ 2029264 h 3670407"/>
                <a:gd name="connsiteX2803" fmla="*/ 3686594 w 4003589"/>
                <a:gd name="connsiteY2803" fmla="*/ 1671801 h 3670407"/>
                <a:gd name="connsiteX2804" fmla="*/ 3679359 w 4003589"/>
                <a:gd name="connsiteY2804" fmla="*/ 1673640 h 3670407"/>
                <a:gd name="connsiteX2805" fmla="*/ 3672369 w 4003589"/>
                <a:gd name="connsiteY2805" fmla="*/ 1677197 h 3670407"/>
                <a:gd name="connsiteX2806" fmla="*/ 3666238 w 4003589"/>
                <a:gd name="connsiteY2806" fmla="*/ 1682224 h 3670407"/>
                <a:gd name="connsiteX2807" fmla="*/ 3661578 w 4003589"/>
                <a:gd name="connsiteY2807" fmla="*/ 1688233 h 3670407"/>
                <a:gd name="connsiteX2808" fmla="*/ 3659125 w 4003589"/>
                <a:gd name="connsiteY2808" fmla="*/ 1695100 h 3670407"/>
                <a:gd name="connsiteX2809" fmla="*/ 3659861 w 4003589"/>
                <a:gd name="connsiteY2809" fmla="*/ 1700864 h 3670407"/>
                <a:gd name="connsiteX2810" fmla="*/ 3663663 w 4003589"/>
                <a:gd name="connsiteY2810" fmla="*/ 1704910 h 3670407"/>
                <a:gd name="connsiteX2811" fmla="*/ 3670162 w 4003589"/>
                <a:gd name="connsiteY2811" fmla="*/ 1706627 h 3670407"/>
                <a:gd name="connsiteX2812" fmla="*/ 3671020 w 4003589"/>
                <a:gd name="connsiteY2812" fmla="*/ 1706627 h 3670407"/>
                <a:gd name="connsiteX2813" fmla="*/ 3671879 w 4003589"/>
                <a:gd name="connsiteY2813" fmla="*/ 1706627 h 3670407"/>
                <a:gd name="connsiteX2814" fmla="*/ 3672860 w 4003589"/>
                <a:gd name="connsiteY2814" fmla="*/ 1706627 h 3670407"/>
                <a:gd name="connsiteX2815" fmla="*/ 3673841 w 4003589"/>
                <a:gd name="connsiteY2815" fmla="*/ 1706627 h 3670407"/>
                <a:gd name="connsiteX2816" fmla="*/ 3681076 w 4003589"/>
                <a:gd name="connsiteY2816" fmla="*/ 1704788 h 3670407"/>
                <a:gd name="connsiteX2817" fmla="*/ 3688188 w 4003589"/>
                <a:gd name="connsiteY2817" fmla="*/ 1701109 h 3670407"/>
                <a:gd name="connsiteX2818" fmla="*/ 3694443 w 4003589"/>
                <a:gd name="connsiteY2818" fmla="*/ 1696081 h 3670407"/>
                <a:gd name="connsiteX2819" fmla="*/ 3699102 w 4003589"/>
                <a:gd name="connsiteY2819" fmla="*/ 1690072 h 3670407"/>
                <a:gd name="connsiteX2820" fmla="*/ 3701555 w 4003589"/>
                <a:gd name="connsiteY2820" fmla="*/ 1683205 h 3670407"/>
                <a:gd name="connsiteX2821" fmla="*/ 3700697 w 4003589"/>
                <a:gd name="connsiteY2821" fmla="*/ 1677442 h 3670407"/>
                <a:gd name="connsiteX2822" fmla="*/ 3696895 w 4003589"/>
                <a:gd name="connsiteY2822" fmla="*/ 1673395 h 3670407"/>
                <a:gd name="connsiteX2823" fmla="*/ 3690396 w 4003589"/>
                <a:gd name="connsiteY2823" fmla="*/ 1671678 h 3670407"/>
                <a:gd name="connsiteX2824" fmla="*/ 3689537 w 4003589"/>
                <a:gd name="connsiteY2824" fmla="*/ 1671678 h 3670407"/>
                <a:gd name="connsiteX2825" fmla="*/ 3688679 w 4003589"/>
                <a:gd name="connsiteY2825" fmla="*/ 1671678 h 3670407"/>
                <a:gd name="connsiteX2826" fmla="*/ 3687820 w 4003589"/>
                <a:gd name="connsiteY2826" fmla="*/ 1671678 h 3670407"/>
                <a:gd name="connsiteX2827" fmla="*/ 3686840 w 4003589"/>
                <a:gd name="connsiteY2827" fmla="*/ 1671678 h 3670407"/>
                <a:gd name="connsiteX2828" fmla="*/ 261813 w 4003589"/>
                <a:gd name="connsiteY2828" fmla="*/ 2075127 h 3670407"/>
                <a:gd name="connsiteX2829" fmla="*/ 261445 w 4003589"/>
                <a:gd name="connsiteY2829" fmla="*/ 2075127 h 3670407"/>
                <a:gd name="connsiteX2830" fmla="*/ 260954 w 4003589"/>
                <a:gd name="connsiteY2830" fmla="*/ 2075127 h 3670407"/>
                <a:gd name="connsiteX2831" fmla="*/ 260464 w 4003589"/>
                <a:gd name="connsiteY2831" fmla="*/ 2075127 h 3670407"/>
                <a:gd name="connsiteX2832" fmla="*/ 259973 w 4003589"/>
                <a:gd name="connsiteY2832" fmla="*/ 2075250 h 3670407"/>
                <a:gd name="connsiteX2833" fmla="*/ 255559 w 4003589"/>
                <a:gd name="connsiteY2833" fmla="*/ 2077335 h 3670407"/>
                <a:gd name="connsiteX2834" fmla="*/ 251021 w 4003589"/>
                <a:gd name="connsiteY2834" fmla="*/ 2080768 h 3670407"/>
                <a:gd name="connsiteX2835" fmla="*/ 246975 w 4003589"/>
                <a:gd name="connsiteY2835" fmla="*/ 2085060 h 3670407"/>
                <a:gd name="connsiteX2836" fmla="*/ 243786 w 4003589"/>
                <a:gd name="connsiteY2836" fmla="*/ 2089720 h 3670407"/>
                <a:gd name="connsiteX2837" fmla="*/ 242315 w 4003589"/>
                <a:gd name="connsiteY2837" fmla="*/ 2093522 h 3670407"/>
                <a:gd name="connsiteX2838" fmla="*/ 242315 w 4003589"/>
                <a:gd name="connsiteY2838" fmla="*/ 2096342 h 3670407"/>
                <a:gd name="connsiteX2839" fmla="*/ 243664 w 4003589"/>
                <a:gd name="connsiteY2839" fmla="*/ 2098059 h 3670407"/>
                <a:gd name="connsiteX2840" fmla="*/ 246239 w 4003589"/>
                <a:gd name="connsiteY2840" fmla="*/ 2098427 h 3670407"/>
                <a:gd name="connsiteX2841" fmla="*/ 246607 w 4003589"/>
                <a:gd name="connsiteY2841" fmla="*/ 2098427 h 3670407"/>
                <a:gd name="connsiteX2842" fmla="*/ 246975 w 4003589"/>
                <a:gd name="connsiteY2842" fmla="*/ 2098427 h 3670407"/>
                <a:gd name="connsiteX2843" fmla="*/ 247465 w 4003589"/>
                <a:gd name="connsiteY2843" fmla="*/ 2098427 h 3670407"/>
                <a:gd name="connsiteX2844" fmla="*/ 247956 w 4003589"/>
                <a:gd name="connsiteY2844" fmla="*/ 2098304 h 3670407"/>
                <a:gd name="connsiteX2845" fmla="*/ 252370 w 4003589"/>
                <a:gd name="connsiteY2845" fmla="*/ 2096097 h 3670407"/>
                <a:gd name="connsiteX2846" fmla="*/ 256908 w 4003589"/>
                <a:gd name="connsiteY2846" fmla="*/ 2092663 h 3670407"/>
                <a:gd name="connsiteX2847" fmla="*/ 260954 w 4003589"/>
                <a:gd name="connsiteY2847" fmla="*/ 2088371 h 3670407"/>
                <a:gd name="connsiteX2848" fmla="*/ 264143 w 4003589"/>
                <a:gd name="connsiteY2848" fmla="*/ 2083711 h 3670407"/>
                <a:gd name="connsiteX2849" fmla="*/ 265614 w 4003589"/>
                <a:gd name="connsiteY2849" fmla="*/ 2079910 h 3670407"/>
                <a:gd name="connsiteX2850" fmla="*/ 265614 w 4003589"/>
                <a:gd name="connsiteY2850" fmla="*/ 2077089 h 3670407"/>
                <a:gd name="connsiteX2851" fmla="*/ 264265 w 4003589"/>
                <a:gd name="connsiteY2851" fmla="*/ 2075373 h 3670407"/>
                <a:gd name="connsiteX2852" fmla="*/ 261690 w 4003589"/>
                <a:gd name="connsiteY2852" fmla="*/ 2075005 h 3670407"/>
                <a:gd name="connsiteX2853" fmla="*/ 3644900 w 4003589"/>
                <a:gd name="connsiteY2853" fmla="*/ 1741699 h 3670407"/>
                <a:gd name="connsiteX2854" fmla="*/ 3637788 w 4003589"/>
                <a:gd name="connsiteY2854" fmla="*/ 1743416 h 3670407"/>
                <a:gd name="connsiteX2855" fmla="*/ 3630921 w 4003589"/>
                <a:gd name="connsiteY2855" fmla="*/ 1746850 h 3670407"/>
                <a:gd name="connsiteX2856" fmla="*/ 3624789 w 4003589"/>
                <a:gd name="connsiteY2856" fmla="*/ 1751632 h 3670407"/>
                <a:gd name="connsiteX2857" fmla="*/ 3620129 w 4003589"/>
                <a:gd name="connsiteY2857" fmla="*/ 1757518 h 3670407"/>
                <a:gd name="connsiteX2858" fmla="*/ 3620007 w 4003589"/>
                <a:gd name="connsiteY2858" fmla="*/ 1757518 h 3670407"/>
                <a:gd name="connsiteX2859" fmla="*/ 3617309 w 4003589"/>
                <a:gd name="connsiteY2859" fmla="*/ 1764508 h 3670407"/>
                <a:gd name="connsiteX2860" fmla="*/ 3617799 w 4003589"/>
                <a:gd name="connsiteY2860" fmla="*/ 1770394 h 3670407"/>
                <a:gd name="connsiteX2861" fmla="*/ 3621356 w 4003589"/>
                <a:gd name="connsiteY2861" fmla="*/ 1774686 h 3670407"/>
                <a:gd name="connsiteX2862" fmla="*/ 3627610 w 4003589"/>
                <a:gd name="connsiteY2862" fmla="*/ 1776648 h 3670407"/>
                <a:gd name="connsiteX2863" fmla="*/ 3628591 w 4003589"/>
                <a:gd name="connsiteY2863" fmla="*/ 1776648 h 3670407"/>
                <a:gd name="connsiteX2864" fmla="*/ 3629694 w 4003589"/>
                <a:gd name="connsiteY2864" fmla="*/ 1776648 h 3670407"/>
                <a:gd name="connsiteX2865" fmla="*/ 3630798 w 4003589"/>
                <a:gd name="connsiteY2865" fmla="*/ 1776648 h 3670407"/>
                <a:gd name="connsiteX2866" fmla="*/ 3631902 w 4003589"/>
                <a:gd name="connsiteY2866" fmla="*/ 1776648 h 3670407"/>
                <a:gd name="connsiteX2867" fmla="*/ 3639014 w 4003589"/>
                <a:gd name="connsiteY2867" fmla="*/ 1774932 h 3670407"/>
                <a:gd name="connsiteX2868" fmla="*/ 3646004 w 4003589"/>
                <a:gd name="connsiteY2868" fmla="*/ 1771498 h 3670407"/>
                <a:gd name="connsiteX2869" fmla="*/ 3652258 w 4003589"/>
                <a:gd name="connsiteY2869" fmla="*/ 1766593 h 3670407"/>
                <a:gd name="connsiteX2870" fmla="*/ 3657041 w 4003589"/>
                <a:gd name="connsiteY2870" fmla="*/ 1760707 h 3670407"/>
                <a:gd name="connsiteX2871" fmla="*/ 3659739 w 4003589"/>
                <a:gd name="connsiteY2871" fmla="*/ 1753717 h 3670407"/>
                <a:gd name="connsiteX2872" fmla="*/ 3659248 w 4003589"/>
                <a:gd name="connsiteY2872" fmla="*/ 1747831 h 3670407"/>
                <a:gd name="connsiteX2873" fmla="*/ 3655692 w 4003589"/>
                <a:gd name="connsiteY2873" fmla="*/ 1743538 h 3670407"/>
                <a:gd name="connsiteX2874" fmla="*/ 3649315 w 4003589"/>
                <a:gd name="connsiteY2874" fmla="*/ 1741577 h 3670407"/>
                <a:gd name="connsiteX2875" fmla="*/ 3648334 w 4003589"/>
                <a:gd name="connsiteY2875" fmla="*/ 1741577 h 3670407"/>
                <a:gd name="connsiteX2876" fmla="*/ 3647230 w 4003589"/>
                <a:gd name="connsiteY2876" fmla="*/ 1741577 h 3670407"/>
                <a:gd name="connsiteX2877" fmla="*/ 3646127 w 4003589"/>
                <a:gd name="connsiteY2877" fmla="*/ 1741577 h 3670407"/>
                <a:gd name="connsiteX2878" fmla="*/ 3645023 w 4003589"/>
                <a:gd name="connsiteY2878" fmla="*/ 1741577 h 3670407"/>
                <a:gd name="connsiteX2879" fmla="*/ 238145 w 4003589"/>
                <a:gd name="connsiteY2879" fmla="*/ 2120991 h 3670407"/>
                <a:gd name="connsiteX2880" fmla="*/ 237655 w 4003589"/>
                <a:gd name="connsiteY2880" fmla="*/ 2120991 h 3670407"/>
                <a:gd name="connsiteX2881" fmla="*/ 237164 w 4003589"/>
                <a:gd name="connsiteY2881" fmla="*/ 2120991 h 3670407"/>
                <a:gd name="connsiteX2882" fmla="*/ 236674 w 4003589"/>
                <a:gd name="connsiteY2882" fmla="*/ 2121113 h 3670407"/>
                <a:gd name="connsiteX2883" fmla="*/ 236061 w 4003589"/>
                <a:gd name="connsiteY2883" fmla="*/ 2121236 h 3670407"/>
                <a:gd name="connsiteX2884" fmla="*/ 231646 w 4003589"/>
                <a:gd name="connsiteY2884" fmla="*/ 2123443 h 3670407"/>
                <a:gd name="connsiteX2885" fmla="*/ 227109 w 4003589"/>
                <a:gd name="connsiteY2885" fmla="*/ 2127000 h 3670407"/>
                <a:gd name="connsiteX2886" fmla="*/ 223062 w 4003589"/>
                <a:gd name="connsiteY2886" fmla="*/ 2131414 h 3670407"/>
                <a:gd name="connsiteX2887" fmla="*/ 219996 w 4003589"/>
                <a:gd name="connsiteY2887" fmla="*/ 2136197 h 3670407"/>
                <a:gd name="connsiteX2888" fmla="*/ 218647 w 4003589"/>
                <a:gd name="connsiteY2888" fmla="*/ 2139875 h 3670407"/>
                <a:gd name="connsiteX2889" fmla="*/ 218647 w 4003589"/>
                <a:gd name="connsiteY2889" fmla="*/ 2142696 h 3670407"/>
                <a:gd name="connsiteX2890" fmla="*/ 219996 w 4003589"/>
                <a:gd name="connsiteY2890" fmla="*/ 2144290 h 3670407"/>
                <a:gd name="connsiteX2891" fmla="*/ 222449 w 4003589"/>
                <a:gd name="connsiteY2891" fmla="*/ 2144658 h 3670407"/>
                <a:gd name="connsiteX2892" fmla="*/ 222939 w 4003589"/>
                <a:gd name="connsiteY2892" fmla="*/ 2144658 h 3670407"/>
                <a:gd name="connsiteX2893" fmla="*/ 223430 w 4003589"/>
                <a:gd name="connsiteY2893" fmla="*/ 2144658 h 3670407"/>
                <a:gd name="connsiteX2894" fmla="*/ 223921 w 4003589"/>
                <a:gd name="connsiteY2894" fmla="*/ 2144535 h 3670407"/>
                <a:gd name="connsiteX2895" fmla="*/ 224533 w 4003589"/>
                <a:gd name="connsiteY2895" fmla="*/ 2144413 h 3670407"/>
                <a:gd name="connsiteX2896" fmla="*/ 229071 w 4003589"/>
                <a:gd name="connsiteY2896" fmla="*/ 2142083 h 3670407"/>
                <a:gd name="connsiteX2897" fmla="*/ 233608 w 4003589"/>
                <a:gd name="connsiteY2897" fmla="*/ 2138527 h 3670407"/>
                <a:gd name="connsiteX2898" fmla="*/ 237655 w 4003589"/>
                <a:gd name="connsiteY2898" fmla="*/ 2134112 h 3670407"/>
                <a:gd name="connsiteX2899" fmla="*/ 240721 w 4003589"/>
                <a:gd name="connsiteY2899" fmla="*/ 2129330 h 3670407"/>
                <a:gd name="connsiteX2900" fmla="*/ 242070 w 4003589"/>
                <a:gd name="connsiteY2900" fmla="*/ 2125650 h 3670407"/>
                <a:gd name="connsiteX2901" fmla="*/ 242070 w 4003589"/>
                <a:gd name="connsiteY2901" fmla="*/ 2122953 h 3670407"/>
                <a:gd name="connsiteX2902" fmla="*/ 240721 w 4003589"/>
                <a:gd name="connsiteY2902" fmla="*/ 2121359 h 3670407"/>
                <a:gd name="connsiteX2903" fmla="*/ 238268 w 4003589"/>
                <a:gd name="connsiteY2903" fmla="*/ 2120991 h 3670407"/>
                <a:gd name="connsiteX2904" fmla="*/ 3600509 w 4003589"/>
                <a:gd name="connsiteY2904" fmla="*/ 1812088 h 3670407"/>
                <a:gd name="connsiteX2905" fmla="*/ 3593642 w 4003589"/>
                <a:gd name="connsiteY2905" fmla="*/ 1813682 h 3670407"/>
                <a:gd name="connsiteX2906" fmla="*/ 3586897 w 4003589"/>
                <a:gd name="connsiteY2906" fmla="*/ 1816993 h 3670407"/>
                <a:gd name="connsiteX2907" fmla="*/ 3580766 w 4003589"/>
                <a:gd name="connsiteY2907" fmla="*/ 1821653 h 3670407"/>
                <a:gd name="connsiteX2908" fmla="*/ 3575983 w 4003589"/>
                <a:gd name="connsiteY2908" fmla="*/ 1827417 h 3670407"/>
                <a:gd name="connsiteX2909" fmla="*/ 3572917 w 4003589"/>
                <a:gd name="connsiteY2909" fmla="*/ 1834407 h 3670407"/>
                <a:gd name="connsiteX2910" fmla="*/ 3573162 w 4003589"/>
                <a:gd name="connsiteY2910" fmla="*/ 1840538 h 3670407"/>
                <a:gd name="connsiteX2911" fmla="*/ 3576474 w 4003589"/>
                <a:gd name="connsiteY2911" fmla="*/ 1845076 h 3670407"/>
                <a:gd name="connsiteX2912" fmla="*/ 3582605 w 4003589"/>
                <a:gd name="connsiteY2912" fmla="*/ 1847405 h 3670407"/>
                <a:gd name="connsiteX2913" fmla="*/ 3583709 w 4003589"/>
                <a:gd name="connsiteY2913" fmla="*/ 1847405 h 3670407"/>
                <a:gd name="connsiteX2914" fmla="*/ 3584935 w 4003589"/>
                <a:gd name="connsiteY2914" fmla="*/ 1847405 h 3670407"/>
                <a:gd name="connsiteX2915" fmla="*/ 3586161 w 4003589"/>
                <a:gd name="connsiteY2915" fmla="*/ 1847405 h 3670407"/>
                <a:gd name="connsiteX2916" fmla="*/ 3587387 w 4003589"/>
                <a:gd name="connsiteY2916" fmla="*/ 1847405 h 3670407"/>
                <a:gd name="connsiteX2917" fmla="*/ 3594377 w 4003589"/>
                <a:gd name="connsiteY2917" fmla="*/ 1845811 h 3670407"/>
                <a:gd name="connsiteX2918" fmla="*/ 3601244 w 4003589"/>
                <a:gd name="connsiteY2918" fmla="*/ 1842500 h 3670407"/>
                <a:gd name="connsiteX2919" fmla="*/ 3607376 w 4003589"/>
                <a:gd name="connsiteY2919" fmla="*/ 1837840 h 3670407"/>
                <a:gd name="connsiteX2920" fmla="*/ 3612281 w 4003589"/>
                <a:gd name="connsiteY2920" fmla="*/ 1832077 h 3670407"/>
                <a:gd name="connsiteX2921" fmla="*/ 3615347 w 4003589"/>
                <a:gd name="connsiteY2921" fmla="*/ 1824964 h 3670407"/>
                <a:gd name="connsiteX2922" fmla="*/ 3615102 w 4003589"/>
                <a:gd name="connsiteY2922" fmla="*/ 1818833 h 3670407"/>
                <a:gd name="connsiteX2923" fmla="*/ 3611791 w 4003589"/>
                <a:gd name="connsiteY2923" fmla="*/ 1814296 h 3670407"/>
                <a:gd name="connsiteX2924" fmla="*/ 3605659 w 4003589"/>
                <a:gd name="connsiteY2924" fmla="*/ 1812088 h 3670407"/>
                <a:gd name="connsiteX2925" fmla="*/ 3604556 w 4003589"/>
                <a:gd name="connsiteY2925" fmla="*/ 1812088 h 3670407"/>
                <a:gd name="connsiteX2926" fmla="*/ 3603329 w 4003589"/>
                <a:gd name="connsiteY2926" fmla="*/ 1812088 h 3670407"/>
                <a:gd name="connsiteX2927" fmla="*/ 3602103 w 4003589"/>
                <a:gd name="connsiteY2927" fmla="*/ 1812088 h 3670407"/>
                <a:gd name="connsiteX2928" fmla="*/ 3600877 w 4003589"/>
                <a:gd name="connsiteY2928" fmla="*/ 1812088 h 3670407"/>
                <a:gd name="connsiteX2929" fmla="*/ 215582 w 4003589"/>
                <a:gd name="connsiteY2929" fmla="*/ 2166854 h 3670407"/>
                <a:gd name="connsiteX2930" fmla="*/ 215091 w 4003589"/>
                <a:gd name="connsiteY2930" fmla="*/ 2166854 h 3670407"/>
                <a:gd name="connsiteX2931" fmla="*/ 214478 w 4003589"/>
                <a:gd name="connsiteY2931" fmla="*/ 2166977 h 3670407"/>
                <a:gd name="connsiteX2932" fmla="*/ 213865 w 4003589"/>
                <a:gd name="connsiteY2932" fmla="*/ 2167099 h 3670407"/>
                <a:gd name="connsiteX2933" fmla="*/ 213252 w 4003589"/>
                <a:gd name="connsiteY2933" fmla="*/ 2167345 h 3670407"/>
                <a:gd name="connsiteX2934" fmla="*/ 208714 w 4003589"/>
                <a:gd name="connsiteY2934" fmla="*/ 2169797 h 3670407"/>
                <a:gd name="connsiteX2935" fmla="*/ 204177 w 4003589"/>
                <a:gd name="connsiteY2935" fmla="*/ 2173476 h 3670407"/>
                <a:gd name="connsiteX2936" fmla="*/ 200130 w 4003589"/>
                <a:gd name="connsiteY2936" fmla="*/ 2178013 h 3670407"/>
                <a:gd name="connsiteX2937" fmla="*/ 197187 w 4003589"/>
                <a:gd name="connsiteY2937" fmla="*/ 2182796 h 3670407"/>
                <a:gd name="connsiteX2938" fmla="*/ 195961 w 4003589"/>
                <a:gd name="connsiteY2938" fmla="*/ 2186352 h 3670407"/>
                <a:gd name="connsiteX2939" fmla="*/ 195961 w 4003589"/>
                <a:gd name="connsiteY2939" fmla="*/ 2189050 h 3670407"/>
                <a:gd name="connsiteX2940" fmla="*/ 197310 w 4003589"/>
                <a:gd name="connsiteY2940" fmla="*/ 2190644 h 3670407"/>
                <a:gd name="connsiteX2941" fmla="*/ 199763 w 4003589"/>
                <a:gd name="connsiteY2941" fmla="*/ 2191012 h 3670407"/>
                <a:gd name="connsiteX2942" fmla="*/ 200376 w 4003589"/>
                <a:gd name="connsiteY2942" fmla="*/ 2191012 h 3670407"/>
                <a:gd name="connsiteX2943" fmla="*/ 200989 w 4003589"/>
                <a:gd name="connsiteY2943" fmla="*/ 2190889 h 3670407"/>
                <a:gd name="connsiteX2944" fmla="*/ 201602 w 4003589"/>
                <a:gd name="connsiteY2944" fmla="*/ 2190766 h 3670407"/>
                <a:gd name="connsiteX2945" fmla="*/ 202338 w 4003589"/>
                <a:gd name="connsiteY2945" fmla="*/ 2190521 h 3670407"/>
                <a:gd name="connsiteX2946" fmla="*/ 206875 w 4003589"/>
                <a:gd name="connsiteY2946" fmla="*/ 2188191 h 3670407"/>
                <a:gd name="connsiteX2947" fmla="*/ 211412 w 4003589"/>
                <a:gd name="connsiteY2947" fmla="*/ 2184513 h 3670407"/>
                <a:gd name="connsiteX2948" fmla="*/ 215459 w 4003589"/>
                <a:gd name="connsiteY2948" fmla="*/ 2180098 h 3670407"/>
                <a:gd name="connsiteX2949" fmla="*/ 218402 w 4003589"/>
                <a:gd name="connsiteY2949" fmla="*/ 2175315 h 3670407"/>
                <a:gd name="connsiteX2950" fmla="*/ 219628 w 4003589"/>
                <a:gd name="connsiteY2950" fmla="*/ 2171636 h 3670407"/>
                <a:gd name="connsiteX2951" fmla="*/ 219628 w 4003589"/>
                <a:gd name="connsiteY2951" fmla="*/ 2168938 h 3670407"/>
                <a:gd name="connsiteX2952" fmla="*/ 218279 w 4003589"/>
                <a:gd name="connsiteY2952" fmla="*/ 2167345 h 3670407"/>
                <a:gd name="connsiteX2953" fmla="*/ 215827 w 4003589"/>
                <a:gd name="connsiteY2953" fmla="*/ 2166977 h 3670407"/>
                <a:gd name="connsiteX2954" fmla="*/ 3553664 w 4003589"/>
                <a:gd name="connsiteY2954" fmla="*/ 1882600 h 3670407"/>
                <a:gd name="connsiteX2955" fmla="*/ 3546920 w 4003589"/>
                <a:gd name="connsiteY2955" fmla="*/ 1884194 h 3670407"/>
                <a:gd name="connsiteX2956" fmla="*/ 3540175 w 4003589"/>
                <a:gd name="connsiteY2956" fmla="*/ 1887382 h 3670407"/>
                <a:gd name="connsiteX2957" fmla="*/ 3534166 w 4003589"/>
                <a:gd name="connsiteY2957" fmla="*/ 1891920 h 3670407"/>
                <a:gd name="connsiteX2958" fmla="*/ 3529261 w 4003589"/>
                <a:gd name="connsiteY2958" fmla="*/ 1897561 h 3670407"/>
                <a:gd name="connsiteX2959" fmla="*/ 3525828 w 4003589"/>
                <a:gd name="connsiteY2959" fmla="*/ 1904673 h 3670407"/>
                <a:gd name="connsiteX2960" fmla="*/ 3525828 w 4003589"/>
                <a:gd name="connsiteY2960" fmla="*/ 1910927 h 3670407"/>
                <a:gd name="connsiteX2961" fmla="*/ 3528771 w 4003589"/>
                <a:gd name="connsiteY2961" fmla="*/ 1915710 h 3670407"/>
                <a:gd name="connsiteX2962" fmla="*/ 3534657 w 4003589"/>
                <a:gd name="connsiteY2962" fmla="*/ 1918285 h 3670407"/>
                <a:gd name="connsiteX2963" fmla="*/ 3535883 w 4003589"/>
                <a:gd name="connsiteY2963" fmla="*/ 1918407 h 3670407"/>
                <a:gd name="connsiteX2964" fmla="*/ 3537232 w 4003589"/>
                <a:gd name="connsiteY2964" fmla="*/ 1918407 h 3670407"/>
                <a:gd name="connsiteX2965" fmla="*/ 3538581 w 4003589"/>
                <a:gd name="connsiteY2965" fmla="*/ 1918407 h 3670407"/>
                <a:gd name="connsiteX2966" fmla="*/ 3539930 w 4003589"/>
                <a:gd name="connsiteY2966" fmla="*/ 1918407 h 3670407"/>
                <a:gd name="connsiteX2967" fmla="*/ 3546797 w 4003589"/>
                <a:gd name="connsiteY2967" fmla="*/ 1916813 h 3670407"/>
                <a:gd name="connsiteX2968" fmla="*/ 3553542 w 4003589"/>
                <a:gd name="connsiteY2968" fmla="*/ 1913625 h 3670407"/>
                <a:gd name="connsiteX2969" fmla="*/ 3559673 w 4003589"/>
                <a:gd name="connsiteY2969" fmla="*/ 1909088 h 3670407"/>
                <a:gd name="connsiteX2970" fmla="*/ 3564701 w 4003589"/>
                <a:gd name="connsiteY2970" fmla="*/ 1903447 h 3670407"/>
                <a:gd name="connsiteX2971" fmla="*/ 3568012 w 4003589"/>
                <a:gd name="connsiteY2971" fmla="*/ 1896334 h 3670407"/>
                <a:gd name="connsiteX2972" fmla="*/ 3568012 w 4003589"/>
                <a:gd name="connsiteY2972" fmla="*/ 1890080 h 3670407"/>
                <a:gd name="connsiteX2973" fmla="*/ 3564946 w 4003589"/>
                <a:gd name="connsiteY2973" fmla="*/ 1885298 h 3670407"/>
                <a:gd name="connsiteX2974" fmla="*/ 3559060 w 4003589"/>
                <a:gd name="connsiteY2974" fmla="*/ 1882722 h 3670407"/>
                <a:gd name="connsiteX2975" fmla="*/ 3557834 w 4003589"/>
                <a:gd name="connsiteY2975" fmla="*/ 1882600 h 3670407"/>
                <a:gd name="connsiteX2976" fmla="*/ 3556485 w 4003589"/>
                <a:gd name="connsiteY2976" fmla="*/ 1882600 h 3670407"/>
                <a:gd name="connsiteX2977" fmla="*/ 3555136 w 4003589"/>
                <a:gd name="connsiteY2977" fmla="*/ 1882600 h 3670407"/>
                <a:gd name="connsiteX2978" fmla="*/ 3553787 w 4003589"/>
                <a:gd name="connsiteY2978" fmla="*/ 1882600 h 3670407"/>
                <a:gd name="connsiteX2979" fmla="*/ 193999 w 4003589"/>
                <a:gd name="connsiteY2979" fmla="*/ 2212717 h 3670407"/>
                <a:gd name="connsiteX2980" fmla="*/ 193386 w 4003589"/>
                <a:gd name="connsiteY2980" fmla="*/ 2212717 h 3670407"/>
                <a:gd name="connsiteX2981" fmla="*/ 192650 w 4003589"/>
                <a:gd name="connsiteY2981" fmla="*/ 2212840 h 3670407"/>
                <a:gd name="connsiteX2982" fmla="*/ 191914 w 4003589"/>
                <a:gd name="connsiteY2982" fmla="*/ 2213085 h 3670407"/>
                <a:gd name="connsiteX2983" fmla="*/ 191179 w 4003589"/>
                <a:gd name="connsiteY2983" fmla="*/ 2213330 h 3670407"/>
                <a:gd name="connsiteX2984" fmla="*/ 186641 w 4003589"/>
                <a:gd name="connsiteY2984" fmla="*/ 2215783 h 3670407"/>
                <a:gd name="connsiteX2985" fmla="*/ 182104 w 4003589"/>
                <a:gd name="connsiteY2985" fmla="*/ 2219584 h 3670407"/>
                <a:gd name="connsiteX2986" fmla="*/ 178180 w 4003589"/>
                <a:gd name="connsiteY2986" fmla="*/ 2224121 h 3670407"/>
                <a:gd name="connsiteX2987" fmla="*/ 175359 w 4003589"/>
                <a:gd name="connsiteY2987" fmla="*/ 2228904 h 3670407"/>
                <a:gd name="connsiteX2988" fmla="*/ 174256 w 4003589"/>
                <a:gd name="connsiteY2988" fmla="*/ 2232461 h 3670407"/>
                <a:gd name="connsiteX2989" fmla="*/ 174378 w 4003589"/>
                <a:gd name="connsiteY2989" fmla="*/ 2235036 h 3670407"/>
                <a:gd name="connsiteX2990" fmla="*/ 175727 w 4003589"/>
                <a:gd name="connsiteY2990" fmla="*/ 2236630 h 3670407"/>
                <a:gd name="connsiteX2991" fmla="*/ 178180 w 4003589"/>
                <a:gd name="connsiteY2991" fmla="*/ 2236998 h 3670407"/>
                <a:gd name="connsiteX2992" fmla="*/ 178793 w 4003589"/>
                <a:gd name="connsiteY2992" fmla="*/ 2236998 h 3670407"/>
                <a:gd name="connsiteX2993" fmla="*/ 179406 w 4003589"/>
                <a:gd name="connsiteY2993" fmla="*/ 2236875 h 3670407"/>
                <a:gd name="connsiteX2994" fmla="*/ 180142 w 4003589"/>
                <a:gd name="connsiteY2994" fmla="*/ 2236630 h 3670407"/>
                <a:gd name="connsiteX2995" fmla="*/ 180878 w 4003589"/>
                <a:gd name="connsiteY2995" fmla="*/ 2236384 h 3670407"/>
                <a:gd name="connsiteX2996" fmla="*/ 185538 w 4003589"/>
                <a:gd name="connsiteY2996" fmla="*/ 2233809 h 3670407"/>
                <a:gd name="connsiteX2997" fmla="*/ 190075 w 4003589"/>
                <a:gd name="connsiteY2997" fmla="*/ 2230008 h 3670407"/>
                <a:gd name="connsiteX2998" fmla="*/ 194122 w 4003589"/>
                <a:gd name="connsiteY2998" fmla="*/ 2225471 h 3670407"/>
                <a:gd name="connsiteX2999" fmla="*/ 197065 w 4003589"/>
                <a:gd name="connsiteY2999" fmla="*/ 2220688 h 3670407"/>
                <a:gd name="connsiteX3000" fmla="*/ 198168 w 4003589"/>
                <a:gd name="connsiteY3000" fmla="*/ 2217254 h 3670407"/>
                <a:gd name="connsiteX3001" fmla="*/ 198046 w 4003589"/>
                <a:gd name="connsiteY3001" fmla="*/ 2214679 h 3670407"/>
                <a:gd name="connsiteX3002" fmla="*/ 196697 w 4003589"/>
                <a:gd name="connsiteY3002" fmla="*/ 2213085 h 3670407"/>
                <a:gd name="connsiteX3003" fmla="*/ 194244 w 4003589"/>
                <a:gd name="connsiteY3003" fmla="*/ 2212717 h 3670407"/>
                <a:gd name="connsiteX3004" fmla="*/ 3503877 w 4003589"/>
                <a:gd name="connsiteY3004" fmla="*/ 1953357 h 3670407"/>
                <a:gd name="connsiteX3005" fmla="*/ 3497378 w 4003589"/>
                <a:gd name="connsiteY3005" fmla="*/ 1954828 h 3670407"/>
                <a:gd name="connsiteX3006" fmla="*/ 3490878 w 4003589"/>
                <a:gd name="connsiteY3006" fmla="*/ 1957894 h 3670407"/>
                <a:gd name="connsiteX3007" fmla="*/ 3484992 w 4003589"/>
                <a:gd name="connsiteY3007" fmla="*/ 1962186 h 3670407"/>
                <a:gd name="connsiteX3008" fmla="*/ 3480087 w 4003589"/>
                <a:gd name="connsiteY3008" fmla="*/ 1967582 h 3670407"/>
                <a:gd name="connsiteX3009" fmla="*/ 3476408 w 4003589"/>
                <a:gd name="connsiteY3009" fmla="*/ 1974817 h 3670407"/>
                <a:gd name="connsiteX3010" fmla="*/ 3476040 w 4003589"/>
                <a:gd name="connsiteY3010" fmla="*/ 1981316 h 3670407"/>
                <a:gd name="connsiteX3011" fmla="*/ 3478738 w 4003589"/>
                <a:gd name="connsiteY3011" fmla="*/ 1986344 h 3670407"/>
                <a:gd name="connsiteX3012" fmla="*/ 3484379 w 4003589"/>
                <a:gd name="connsiteY3012" fmla="*/ 1989165 h 3670407"/>
                <a:gd name="connsiteX3013" fmla="*/ 3485728 w 4003589"/>
                <a:gd name="connsiteY3013" fmla="*/ 1989410 h 3670407"/>
                <a:gd name="connsiteX3014" fmla="*/ 3487200 w 4003589"/>
                <a:gd name="connsiteY3014" fmla="*/ 1989533 h 3670407"/>
                <a:gd name="connsiteX3015" fmla="*/ 3488671 w 4003589"/>
                <a:gd name="connsiteY3015" fmla="*/ 1989533 h 3670407"/>
                <a:gd name="connsiteX3016" fmla="*/ 3490265 w 4003589"/>
                <a:gd name="connsiteY3016" fmla="*/ 1989533 h 3670407"/>
                <a:gd name="connsiteX3017" fmla="*/ 3496887 w 4003589"/>
                <a:gd name="connsiteY3017" fmla="*/ 1988061 h 3670407"/>
                <a:gd name="connsiteX3018" fmla="*/ 3503387 w 4003589"/>
                <a:gd name="connsiteY3018" fmla="*/ 1984995 h 3670407"/>
                <a:gd name="connsiteX3019" fmla="*/ 3509395 w 4003589"/>
                <a:gd name="connsiteY3019" fmla="*/ 1980580 h 3670407"/>
                <a:gd name="connsiteX3020" fmla="*/ 3514301 w 4003589"/>
                <a:gd name="connsiteY3020" fmla="*/ 1975062 h 3670407"/>
                <a:gd name="connsiteX3021" fmla="*/ 3517979 w 4003589"/>
                <a:gd name="connsiteY3021" fmla="*/ 1967827 h 3670407"/>
                <a:gd name="connsiteX3022" fmla="*/ 3518348 w 4003589"/>
                <a:gd name="connsiteY3022" fmla="*/ 1961328 h 3670407"/>
                <a:gd name="connsiteX3023" fmla="*/ 3515650 w 4003589"/>
                <a:gd name="connsiteY3023" fmla="*/ 1956300 h 3670407"/>
                <a:gd name="connsiteX3024" fmla="*/ 3509886 w 4003589"/>
                <a:gd name="connsiteY3024" fmla="*/ 1953480 h 3670407"/>
                <a:gd name="connsiteX3025" fmla="*/ 3508537 w 4003589"/>
                <a:gd name="connsiteY3025" fmla="*/ 1953234 h 3670407"/>
                <a:gd name="connsiteX3026" fmla="*/ 3507066 w 4003589"/>
                <a:gd name="connsiteY3026" fmla="*/ 1953112 h 3670407"/>
                <a:gd name="connsiteX3027" fmla="*/ 3505594 w 4003589"/>
                <a:gd name="connsiteY3027" fmla="*/ 1953112 h 3670407"/>
                <a:gd name="connsiteX3028" fmla="*/ 3504123 w 4003589"/>
                <a:gd name="connsiteY3028" fmla="*/ 1953112 h 3670407"/>
                <a:gd name="connsiteX3029" fmla="*/ 173643 w 4003589"/>
                <a:gd name="connsiteY3029" fmla="*/ 2258580 h 3670407"/>
                <a:gd name="connsiteX3030" fmla="*/ 172907 w 4003589"/>
                <a:gd name="connsiteY3030" fmla="*/ 2258580 h 3670407"/>
                <a:gd name="connsiteX3031" fmla="*/ 172171 w 4003589"/>
                <a:gd name="connsiteY3031" fmla="*/ 2258703 h 3670407"/>
                <a:gd name="connsiteX3032" fmla="*/ 171313 w 4003589"/>
                <a:gd name="connsiteY3032" fmla="*/ 2258948 h 3670407"/>
                <a:gd name="connsiteX3033" fmla="*/ 170454 w 4003589"/>
                <a:gd name="connsiteY3033" fmla="*/ 2259316 h 3670407"/>
                <a:gd name="connsiteX3034" fmla="*/ 165794 w 4003589"/>
                <a:gd name="connsiteY3034" fmla="*/ 2261891 h 3670407"/>
                <a:gd name="connsiteX3035" fmla="*/ 161257 w 4003589"/>
                <a:gd name="connsiteY3035" fmla="*/ 2265816 h 3670407"/>
                <a:gd name="connsiteX3036" fmla="*/ 157333 w 4003589"/>
                <a:gd name="connsiteY3036" fmla="*/ 2270475 h 3670407"/>
                <a:gd name="connsiteX3037" fmla="*/ 154512 w 4003589"/>
                <a:gd name="connsiteY3037" fmla="*/ 2275258 h 3670407"/>
                <a:gd name="connsiteX3038" fmla="*/ 153531 w 4003589"/>
                <a:gd name="connsiteY3038" fmla="*/ 2278691 h 3670407"/>
                <a:gd name="connsiteX3039" fmla="*/ 153777 w 4003589"/>
                <a:gd name="connsiteY3039" fmla="*/ 2281267 h 3670407"/>
                <a:gd name="connsiteX3040" fmla="*/ 155126 w 4003589"/>
                <a:gd name="connsiteY3040" fmla="*/ 2282738 h 3670407"/>
                <a:gd name="connsiteX3041" fmla="*/ 157456 w 4003589"/>
                <a:gd name="connsiteY3041" fmla="*/ 2283106 h 3670407"/>
                <a:gd name="connsiteX3042" fmla="*/ 158191 w 4003589"/>
                <a:gd name="connsiteY3042" fmla="*/ 2283106 h 3670407"/>
                <a:gd name="connsiteX3043" fmla="*/ 158927 w 4003589"/>
                <a:gd name="connsiteY3043" fmla="*/ 2282984 h 3670407"/>
                <a:gd name="connsiteX3044" fmla="*/ 159785 w 4003589"/>
                <a:gd name="connsiteY3044" fmla="*/ 2282738 h 3670407"/>
                <a:gd name="connsiteX3045" fmla="*/ 160644 w 4003589"/>
                <a:gd name="connsiteY3045" fmla="*/ 2282370 h 3670407"/>
                <a:gd name="connsiteX3046" fmla="*/ 165304 w 4003589"/>
                <a:gd name="connsiteY3046" fmla="*/ 2279795 h 3670407"/>
                <a:gd name="connsiteX3047" fmla="*/ 169841 w 4003589"/>
                <a:gd name="connsiteY3047" fmla="*/ 2275871 h 3670407"/>
                <a:gd name="connsiteX3048" fmla="*/ 173765 w 4003589"/>
                <a:gd name="connsiteY3048" fmla="*/ 2271211 h 3670407"/>
                <a:gd name="connsiteX3049" fmla="*/ 176586 w 4003589"/>
                <a:gd name="connsiteY3049" fmla="*/ 2266429 h 3670407"/>
                <a:gd name="connsiteX3050" fmla="*/ 177567 w 4003589"/>
                <a:gd name="connsiteY3050" fmla="*/ 2262995 h 3670407"/>
                <a:gd name="connsiteX3051" fmla="*/ 177321 w 4003589"/>
                <a:gd name="connsiteY3051" fmla="*/ 2260420 h 3670407"/>
                <a:gd name="connsiteX3052" fmla="*/ 175973 w 4003589"/>
                <a:gd name="connsiteY3052" fmla="*/ 2258948 h 3670407"/>
                <a:gd name="connsiteX3053" fmla="*/ 173643 w 4003589"/>
                <a:gd name="connsiteY3053" fmla="*/ 2258580 h 3670407"/>
                <a:gd name="connsiteX3054" fmla="*/ 3451760 w 4003589"/>
                <a:gd name="connsiteY3054" fmla="*/ 2024481 h 3670407"/>
                <a:gd name="connsiteX3055" fmla="*/ 3445383 w 4003589"/>
                <a:gd name="connsiteY3055" fmla="*/ 2025831 h 3670407"/>
                <a:gd name="connsiteX3056" fmla="*/ 3439007 w 4003589"/>
                <a:gd name="connsiteY3056" fmla="*/ 2028651 h 3670407"/>
                <a:gd name="connsiteX3057" fmla="*/ 3433120 w 4003589"/>
                <a:gd name="connsiteY3057" fmla="*/ 2032821 h 3670407"/>
                <a:gd name="connsiteX3058" fmla="*/ 3428092 w 4003589"/>
                <a:gd name="connsiteY3058" fmla="*/ 2038093 h 3670407"/>
                <a:gd name="connsiteX3059" fmla="*/ 3424291 w 4003589"/>
                <a:gd name="connsiteY3059" fmla="*/ 2045329 h 3670407"/>
                <a:gd name="connsiteX3060" fmla="*/ 3423555 w 4003589"/>
                <a:gd name="connsiteY3060" fmla="*/ 2051951 h 3670407"/>
                <a:gd name="connsiteX3061" fmla="*/ 3426008 w 4003589"/>
                <a:gd name="connsiteY3061" fmla="*/ 2057224 h 3670407"/>
                <a:gd name="connsiteX3062" fmla="*/ 3431526 w 4003589"/>
                <a:gd name="connsiteY3062" fmla="*/ 2060412 h 3670407"/>
                <a:gd name="connsiteX3063" fmla="*/ 3432998 w 4003589"/>
                <a:gd name="connsiteY3063" fmla="*/ 2060780 h 3670407"/>
                <a:gd name="connsiteX3064" fmla="*/ 3434592 w 4003589"/>
                <a:gd name="connsiteY3064" fmla="*/ 2060902 h 3670407"/>
                <a:gd name="connsiteX3065" fmla="*/ 3436186 w 4003589"/>
                <a:gd name="connsiteY3065" fmla="*/ 2060902 h 3670407"/>
                <a:gd name="connsiteX3066" fmla="*/ 3437780 w 4003589"/>
                <a:gd name="connsiteY3066" fmla="*/ 2060902 h 3670407"/>
                <a:gd name="connsiteX3067" fmla="*/ 3444157 w 4003589"/>
                <a:gd name="connsiteY3067" fmla="*/ 2059554 h 3670407"/>
                <a:gd name="connsiteX3068" fmla="*/ 3450533 w 4003589"/>
                <a:gd name="connsiteY3068" fmla="*/ 2056733 h 3670407"/>
                <a:gd name="connsiteX3069" fmla="*/ 3456420 w 4003589"/>
                <a:gd name="connsiteY3069" fmla="*/ 2052564 h 3670407"/>
                <a:gd name="connsiteX3070" fmla="*/ 3461448 w 4003589"/>
                <a:gd name="connsiteY3070" fmla="*/ 2047168 h 3670407"/>
                <a:gd name="connsiteX3071" fmla="*/ 3465372 w 4003589"/>
                <a:gd name="connsiteY3071" fmla="*/ 2039933 h 3670407"/>
                <a:gd name="connsiteX3072" fmla="*/ 3465985 w 4003589"/>
                <a:gd name="connsiteY3072" fmla="*/ 2033311 h 3670407"/>
                <a:gd name="connsiteX3073" fmla="*/ 3463532 w 4003589"/>
                <a:gd name="connsiteY3073" fmla="*/ 2028161 h 3670407"/>
                <a:gd name="connsiteX3074" fmla="*/ 3458014 w 4003589"/>
                <a:gd name="connsiteY3074" fmla="*/ 2025095 h 3670407"/>
                <a:gd name="connsiteX3075" fmla="*/ 3456542 w 4003589"/>
                <a:gd name="connsiteY3075" fmla="*/ 2024727 h 3670407"/>
                <a:gd name="connsiteX3076" fmla="*/ 3454948 w 4003589"/>
                <a:gd name="connsiteY3076" fmla="*/ 2024481 h 3670407"/>
                <a:gd name="connsiteX3077" fmla="*/ 3453354 w 4003589"/>
                <a:gd name="connsiteY3077" fmla="*/ 2024481 h 3670407"/>
                <a:gd name="connsiteX3078" fmla="*/ 3451637 w 4003589"/>
                <a:gd name="connsiteY3078" fmla="*/ 2024481 h 3670407"/>
                <a:gd name="connsiteX3079" fmla="*/ 154390 w 4003589"/>
                <a:gd name="connsiteY3079" fmla="*/ 2304444 h 3670407"/>
                <a:gd name="connsiteX3080" fmla="*/ 153654 w 4003589"/>
                <a:gd name="connsiteY3080" fmla="*/ 2304444 h 3670407"/>
                <a:gd name="connsiteX3081" fmla="*/ 152796 w 4003589"/>
                <a:gd name="connsiteY3081" fmla="*/ 2304689 h 3670407"/>
                <a:gd name="connsiteX3082" fmla="*/ 151937 w 4003589"/>
                <a:gd name="connsiteY3082" fmla="*/ 2304934 h 3670407"/>
                <a:gd name="connsiteX3083" fmla="*/ 150956 w 4003589"/>
                <a:gd name="connsiteY3083" fmla="*/ 2305302 h 3670407"/>
                <a:gd name="connsiteX3084" fmla="*/ 146296 w 4003589"/>
                <a:gd name="connsiteY3084" fmla="*/ 2308122 h 3670407"/>
                <a:gd name="connsiteX3085" fmla="*/ 141759 w 4003589"/>
                <a:gd name="connsiteY3085" fmla="*/ 2312169 h 3670407"/>
                <a:gd name="connsiteX3086" fmla="*/ 137835 w 4003589"/>
                <a:gd name="connsiteY3086" fmla="*/ 2316829 h 3670407"/>
                <a:gd name="connsiteX3087" fmla="*/ 135137 w 4003589"/>
                <a:gd name="connsiteY3087" fmla="*/ 2321612 h 3670407"/>
                <a:gd name="connsiteX3088" fmla="*/ 134156 w 4003589"/>
                <a:gd name="connsiteY3088" fmla="*/ 2324922 h 3670407"/>
                <a:gd name="connsiteX3089" fmla="*/ 134401 w 4003589"/>
                <a:gd name="connsiteY3089" fmla="*/ 2327375 h 3670407"/>
                <a:gd name="connsiteX3090" fmla="*/ 135750 w 4003589"/>
                <a:gd name="connsiteY3090" fmla="*/ 2328847 h 3670407"/>
                <a:gd name="connsiteX3091" fmla="*/ 138080 w 4003589"/>
                <a:gd name="connsiteY3091" fmla="*/ 2329215 h 3670407"/>
                <a:gd name="connsiteX3092" fmla="*/ 138816 w 4003589"/>
                <a:gd name="connsiteY3092" fmla="*/ 2329215 h 3670407"/>
                <a:gd name="connsiteX3093" fmla="*/ 139674 w 4003589"/>
                <a:gd name="connsiteY3093" fmla="*/ 2328969 h 3670407"/>
                <a:gd name="connsiteX3094" fmla="*/ 140533 w 4003589"/>
                <a:gd name="connsiteY3094" fmla="*/ 2328724 h 3670407"/>
                <a:gd name="connsiteX3095" fmla="*/ 141514 w 4003589"/>
                <a:gd name="connsiteY3095" fmla="*/ 2328356 h 3670407"/>
                <a:gd name="connsiteX3096" fmla="*/ 146296 w 4003589"/>
                <a:gd name="connsiteY3096" fmla="*/ 2325536 h 3670407"/>
                <a:gd name="connsiteX3097" fmla="*/ 150834 w 4003589"/>
                <a:gd name="connsiteY3097" fmla="*/ 2321489 h 3670407"/>
                <a:gd name="connsiteX3098" fmla="*/ 154758 w 4003589"/>
                <a:gd name="connsiteY3098" fmla="*/ 2316829 h 3670407"/>
                <a:gd name="connsiteX3099" fmla="*/ 157456 w 4003589"/>
                <a:gd name="connsiteY3099" fmla="*/ 2311924 h 3670407"/>
                <a:gd name="connsiteX3100" fmla="*/ 158314 w 4003589"/>
                <a:gd name="connsiteY3100" fmla="*/ 2308613 h 3670407"/>
                <a:gd name="connsiteX3101" fmla="*/ 158069 w 4003589"/>
                <a:gd name="connsiteY3101" fmla="*/ 2306160 h 3670407"/>
                <a:gd name="connsiteX3102" fmla="*/ 156720 w 4003589"/>
                <a:gd name="connsiteY3102" fmla="*/ 2304689 h 3670407"/>
                <a:gd name="connsiteX3103" fmla="*/ 154390 w 4003589"/>
                <a:gd name="connsiteY3103" fmla="*/ 2304321 h 3670407"/>
                <a:gd name="connsiteX3104" fmla="*/ 3397190 w 4003589"/>
                <a:gd name="connsiteY3104" fmla="*/ 2095361 h 3670407"/>
                <a:gd name="connsiteX3105" fmla="*/ 3390936 w 4003589"/>
                <a:gd name="connsiteY3105" fmla="*/ 2096587 h 3670407"/>
                <a:gd name="connsiteX3106" fmla="*/ 3384682 w 4003589"/>
                <a:gd name="connsiteY3106" fmla="*/ 2099285 h 3670407"/>
                <a:gd name="connsiteX3107" fmla="*/ 3378796 w 4003589"/>
                <a:gd name="connsiteY3107" fmla="*/ 2103332 h 3670407"/>
                <a:gd name="connsiteX3108" fmla="*/ 3373768 w 4003589"/>
                <a:gd name="connsiteY3108" fmla="*/ 2108482 h 3670407"/>
                <a:gd name="connsiteX3109" fmla="*/ 3369599 w 4003589"/>
                <a:gd name="connsiteY3109" fmla="*/ 2115718 h 3670407"/>
                <a:gd name="connsiteX3110" fmla="*/ 3368617 w 4003589"/>
                <a:gd name="connsiteY3110" fmla="*/ 2122462 h 3670407"/>
                <a:gd name="connsiteX3111" fmla="*/ 3370825 w 4003589"/>
                <a:gd name="connsiteY3111" fmla="*/ 2127858 h 3670407"/>
                <a:gd name="connsiteX3112" fmla="*/ 3375975 w 4003589"/>
                <a:gd name="connsiteY3112" fmla="*/ 2131292 h 3670407"/>
                <a:gd name="connsiteX3113" fmla="*/ 3377569 w 4003589"/>
                <a:gd name="connsiteY3113" fmla="*/ 2131659 h 3670407"/>
                <a:gd name="connsiteX3114" fmla="*/ 3379286 w 4003589"/>
                <a:gd name="connsiteY3114" fmla="*/ 2131905 h 3670407"/>
                <a:gd name="connsiteX3115" fmla="*/ 3381003 w 4003589"/>
                <a:gd name="connsiteY3115" fmla="*/ 2131905 h 3670407"/>
                <a:gd name="connsiteX3116" fmla="*/ 3382842 w 4003589"/>
                <a:gd name="connsiteY3116" fmla="*/ 2131905 h 3670407"/>
                <a:gd name="connsiteX3117" fmla="*/ 3389097 w 4003589"/>
                <a:gd name="connsiteY3117" fmla="*/ 2130678 h 3670407"/>
                <a:gd name="connsiteX3118" fmla="*/ 3395350 w 4003589"/>
                <a:gd name="connsiteY3118" fmla="*/ 2127980 h 3670407"/>
                <a:gd name="connsiteX3119" fmla="*/ 3401237 w 4003589"/>
                <a:gd name="connsiteY3119" fmla="*/ 2123934 h 3670407"/>
                <a:gd name="connsiteX3120" fmla="*/ 3406264 w 4003589"/>
                <a:gd name="connsiteY3120" fmla="*/ 2118783 h 3670407"/>
                <a:gd name="connsiteX3121" fmla="*/ 3410434 w 4003589"/>
                <a:gd name="connsiteY3121" fmla="*/ 2111548 h 3670407"/>
                <a:gd name="connsiteX3122" fmla="*/ 3411415 w 4003589"/>
                <a:gd name="connsiteY3122" fmla="*/ 2104804 h 3670407"/>
                <a:gd name="connsiteX3123" fmla="*/ 3409330 w 4003589"/>
                <a:gd name="connsiteY3123" fmla="*/ 2099408 h 3670407"/>
                <a:gd name="connsiteX3124" fmla="*/ 3404180 w 4003589"/>
                <a:gd name="connsiteY3124" fmla="*/ 2095974 h 3670407"/>
                <a:gd name="connsiteX3125" fmla="*/ 3402586 w 4003589"/>
                <a:gd name="connsiteY3125" fmla="*/ 2095606 h 3670407"/>
                <a:gd name="connsiteX3126" fmla="*/ 3400869 w 4003589"/>
                <a:gd name="connsiteY3126" fmla="*/ 2095361 h 3670407"/>
                <a:gd name="connsiteX3127" fmla="*/ 3399152 w 4003589"/>
                <a:gd name="connsiteY3127" fmla="*/ 2095361 h 3670407"/>
                <a:gd name="connsiteX3128" fmla="*/ 3397312 w 4003589"/>
                <a:gd name="connsiteY3128" fmla="*/ 2095361 h 3670407"/>
                <a:gd name="connsiteX3129" fmla="*/ 136363 w 4003589"/>
                <a:gd name="connsiteY3129" fmla="*/ 2350184 h 3670407"/>
                <a:gd name="connsiteX3130" fmla="*/ 135505 w 4003589"/>
                <a:gd name="connsiteY3130" fmla="*/ 2350184 h 3670407"/>
                <a:gd name="connsiteX3131" fmla="*/ 134524 w 4003589"/>
                <a:gd name="connsiteY3131" fmla="*/ 2350430 h 3670407"/>
                <a:gd name="connsiteX3132" fmla="*/ 133543 w 4003589"/>
                <a:gd name="connsiteY3132" fmla="*/ 2350797 h 3670407"/>
                <a:gd name="connsiteX3133" fmla="*/ 132439 w 4003589"/>
                <a:gd name="connsiteY3133" fmla="*/ 2351288 h 3670407"/>
                <a:gd name="connsiteX3134" fmla="*/ 127657 w 4003589"/>
                <a:gd name="connsiteY3134" fmla="*/ 2354231 h 3670407"/>
                <a:gd name="connsiteX3135" fmla="*/ 123119 w 4003589"/>
                <a:gd name="connsiteY3135" fmla="*/ 2358278 h 3670407"/>
                <a:gd name="connsiteX3136" fmla="*/ 119318 w 4003589"/>
                <a:gd name="connsiteY3136" fmla="*/ 2363060 h 3670407"/>
                <a:gd name="connsiteX3137" fmla="*/ 116743 w 4003589"/>
                <a:gd name="connsiteY3137" fmla="*/ 2367965 h 3670407"/>
                <a:gd name="connsiteX3138" fmla="*/ 115884 w 4003589"/>
                <a:gd name="connsiteY3138" fmla="*/ 2371154 h 3670407"/>
                <a:gd name="connsiteX3139" fmla="*/ 116252 w 4003589"/>
                <a:gd name="connsiteY3139" fmla="*/ 2373484 h 3670407"/>
                <a:gd name="connsiteX3140" fmla="*/ 117601 w 4003589"/>
                <a:gd name="connsiteY3140" fmla="*/ 2374955 h 3670407"/>
                <a:gd name="connsiteX3141" fmla="*/ 119931 w 4003589"/>
                <a:gd name="connsiteY3141" fmla="*/ 2375323 h 3670407"/>
                <a:gd name="connsiteX3142" fmla="*/ 120790 w 4003589"/>
                <a:gd name="connsiteY3142" fmla="*/ 2375323 h 3670407"/>
                <a:gd name="connsiteX3143" fmla="*/ 121648 w 4003589"/>
                <a:gd name="connsiteY3143" fmla="*/ 2375078 h 3670407"/>
                <a:gd name="connsiteX3144" fmla="*/ 122629 w 4003589"/>
                <a:gd name="connsiteY3144" fmla="*/ 2374710 h 3670407"/>
                <a:gd name="connsiteX3145" fmla="*/ 123733 w 4003589"/>
                <a:gd name="connsiteY3145" fmla="*/ 2374220 h 3670407"/>
                <a:gd name="connsiteX3146" fmla="*/ 128515 w 4003589"/>
                <a:gd name="connsiteY3146" fmla="*/ 2371276 h 3670407"/>
                <a:gd name="connsiteX3147" fmla="*/ 133052 w 4003589"/>
                <a:gd name="connsiteY3147" fmla="*/ 2367107 h 3670407"/>
                <a:gd name="connsiteX3148" fmla="*/ 136854 w 4003589"/>
                <a:gd name="connsiteY3148" fmla="*/ 2362325 h 3670407"/>
                <a:gd name="connsiteX3149" fmla="*/ 139429 w 4003589"/>
                <a:gd name="connsiteY3149" fmla="*/ 2357419 h 3670407"/>
                <a:gd name="connsiteX3150" fmla="*/ 140165 w 4003589"/>
                <a:gd name="connsiteY3150" fmla="*/ 2354231 h 3670407"/>
                <a:gd name="connsiteX3151" fmla="*/ 139797 w 4003589"/>
                <a:gd name="connsiteY3151" fmla="*/ 2351901 h 3670407"/>
                <a:gd name="connsiteX3152" fmla="*/ 138448 w 4003589"/>
                <a:gd name="connsiteY3152" fmla="*/ 2350552 h 3670407"/>
                <a:gd name="connsiteX3153" fmla="*/ 136118 w 4003589"/>
                <a:gd name="connsiteY3153" fmla="*/ 2350184 h 3670407"/>
                <a:gd name="connsiteX3154" fmla="*/ 3340290 w 4003589"/>
                <a:gd name="connsiteY3154" fmla="*/ 2165995 h 3670407"/>
                <a:gd name="connsiteX3155" fmla="*/ 3334281 w 4003589"/>
                <a:gd name="connsiteY3155" fmla="*/ 2167222 h 3670407"/>
                <a:gd name="connsiteX3156" fmla="*/ 3328150 w 4003589"/>
                <a:gd name="connsiteY3156" fmla="*/ 2169797 h 3670407"/>
                <a:gd name="connsiteX3157" fmla="*/ 3322386 w 4003589"/>
                <a:gd name="connsiteY3157" fmla="*/ 2173721 h 3670407"/>
                <a:gd name="connsiteX3158" fmla="*/ 3317359 w 4003589"/>
                <a:gd name="connsiteY3158" fmla="*/ 2178749 h 3670407"/>
                <a:gd name="connsiteX3159" fmla="*/ 3312944 w 4003589"/>
                <a:gd name="connsiteY3159" fmla="*/ 2185984 h 3670407"/>
                <a:gd name="connsiteX3160" fmla="*/ 3311718 w 4003589"/>
                <a:gd name="connsiteY3160" fmla="*/ 2192851 h 3670407"/>
                <a:gd name="connsiteX3161" fmla="*/ 3313557 w 4003589"/>
                <a:gd name="connsiteY3161" fmla="*/ 2198492 h 3670407"/>
                <a:gd name="connsiteX3162" fmla="*/ 3318462 w 4003589"/>
                <a:gd name="connsiteY3162" fmla="*/ 2202171 h 3670407"/>
                <a:gd name="connsiteX3163" fmla="*/ 3320179 w 4003589"/>
                <a:gd name="connsiteY3163" fmla="*/ 2202661 h 3670407"/>
                <a:gd name="connsiteX3164" fmla="*/ 3322018 w 4003589"/>
                <a:gd name="connsiteY3164" fmla="*/ 2203029 h 3670407"/>
                <a:gd name="connsiteX3165" fmla="*/ 3323858 w 4003589"/>
                <a:gd name="connsiteY3165" fmla="*/ 2203152 h 3670407"/>
                <a:gd name="connsiteX3166" fmla="*/ 3325820 w 4003589"/>
                <a:gd name="connsiteY3166" fmla="*/ 2203152 h 3670407"/>
                <a:gd name="connsiteX3167" fmla="*/ 3331829 w 4003589"/>
                <a:gd name="connsiteY3167" fmla="*/ 2202048 h 3670407"/>
                <a:gd name="connsiteX3168" fmla="*/ 3337960 w 4003589"/>
                <a:gd name="connsiteY3168" fmla="*/ 2199473 h 3670407"/>
                <a:gd name="connsiteX3169" fmla="*/ 3343724 w 4003589"/>
                <a:gd name="connsiteY3169" fmla="*/ 2195672 h 3670407"/>
                <a:gd name="connsiteX3170" fmla="*/ 3348751 w 4003589"/>
                <a:gd name="connsiteY3170" fmla="*/ 2190766 h 3670407"/>
                <a:gd name="connsiteX3171" fmla="*/ 3353166 w 4003589"/>
                <a:gd name="connsiteY3171" fmla="*/ 2183409 h 3670407"/>
                <a:gd name="connsiteX3172" fmla="*/ 3354392 w 4003589"/>
                <a:gd name="connsiteY3172" fmla="*/ 2176542 h 3670407"/>
                <a:gd name="connsiteX3173" fmla="*/ 3352430 w 4003589"/>
                <a:gd name="connsiteY3173" fmla="*/ 2170901 h 3670407"/>
                <a:gd name="connsiteX3174" fmla="*/ 3347403 w 4003589"/>
                <a:gd name="connsiteY3174" fmla="*/ 2167222 h 3670407"/>
                <a:gd name="connsiteX3175" fmla="*/ 3345686 w 4003589"/>
                <a:gd name="connsiteY3175" fmla="*/ 2166731 h 3670407"/>
                <a:gd name="connsiteX3176" fmla="*/ 3343969 w 4003589"/>
                <a:gd name="connsiteY3176" fmla="*/ 2166363 h 3670407"/>
                <a:gd name="connsiteX3177" fmla="*/ 3342129 w 4003589"/>
                <a:gd name="connsiteY3177" fmla="*/ 2166241 h 3670407"/>
                <a:gd name="connsiteX3178" fmla="*/ 3340167 w 4003589"/>
                <a:gd name="connsiteY3178" fmla="*/ 2166241 h 3670407"/>
                <a:gd name="connsiteX3179" fmla="*/ 119441 w 4003589"/>
                <a:gd name="connsiteY3179" fmla="*/ 2395680 h 3670407"/>
                <a:gd name="connsiteX3180" fmla="*/ 118582 w 4003589"/>
                <a:gd name="connsiteY3180" fmla="*/ 2395802 h 3670407"/>
                <a:gd name="connsiteX3181" fmla="*/ 117601 w 4003589"/>
                <a:gd name="connsiteY3181" fmla="*/ 2396047 h 3670407"/>
                <a:gd name="connsiteX3182" fmla="*/ 116497 w 4003589"/>
                <a:gd name="connsiteY3182" fmla="*/ 2396415 h 3670407"/>
                <a:gd name="connsiteX3183" fmla="*/ 115394 w 4003589"/>
                <a:gd name="connsiteY3183" fmla="*/ 2396906 h 3670407"/>
                <a:gd name="connsiteX3184" fmla="*/ 110489 w 4003589"/>
                <a:gd name="connsiteY3184" fmla="*/ 2399972 h 3670407"/>
                <a:gd name="connsiteX3185" fmla="*/ 105951 w 4003589"/>
                <a:gd name="connsiteY3185" fmla="*/ 2404141 h 3670407"/>
                <a:gd name="connsiteX3186" fmla="*/ 102150 w 4003589"/>
                <a:gd name="connsiteY3186" fmla="*/ 2408923 h 3670407"/>
                <a:gd name="connsiteX3187" fmla="*/ 99697 w 4003589"/>
                <a:gd name="connsiteY3187" fmla="*/ 2413828 h 3670407"/>
                <a:gd name="connsiteX3188" fmla="*/ 98962 w 4003589"/>
                <a:gd name="connsiteY3188" fmla="*/ 2417017 h 3670407"/>
                <a:gd name="connsiteX3189" fmla="*/ 99329 w 4003589"/>
                <a:gd name="connsiteY3189" fmla="*/ 2419347 h 3670407"/>
                <a:gd name="connsiteX3190" fmla="*/ 100678 w 4003589"/>
                <a:gd name="connsiteY3190" fmla="*/ 2420696 h 3670407"/>
                <a:gd name="connsiteX3191" fmla="*/ 102886 w 4003589"/>
                <a:gd name="connsiteY3191" fmla="*/ 2421064 h 3670407"/>
                <a:gd name="connsiteX3192" fmla="*/ 103867 w 4003589"/>
                <a:gd name="connsiteY3192" fmla="*/ 2420941 h 3670407"/>
                <a:gd name="connsiteX3193" fmla="*/ 104848 w 4003589"/>
                <a:gd name="connsiteY3193" fmla="*/ 2420696 h 3670407"/>
                <a:gd name="connsiteX3194" fmla="*/ 105951 w 4003589"/>
                <a:gd name="connsiteY3194" fmla="*/ 2420328 h 3670407"/>
                <a:gd name="connsiteX3195" fmla="*/ 107178 w 4003589"/>
                <a:gd name="connsiteY3195" fmla="*/ 2419838 h 3670407"/>
                <a:gd name="connsiteX3196" fmla="*/ 111960 w 4003589"/>
                <a:gd name="connsiteY3196" fmla="*/ 2416772 h 3670407"/>
                <a:gd name="connsiteX3197" fmla="*/ 116497 w 4003589"/>
                <a:gd name="connsiteY3197" fmla="*/ 2412602 h 3670407"/>
                <a:gd name="connsiteX3198" fmla="*/ 120299 w 4003589"/>
                <a:gd name="connsiteY3198" fmla="*/ 2407820 h 3670407"/>
                <a:gd name="connsiteX3199" fmla="*/ 122752 w 4003589"/>
                <a:gd name="connsiteY3199" fmla="*/ 2402915 h 3670407"/>
                <a:gd name="connsiteX3200" fmla="*/ 123487 w 4003589"/>
                <a:gd name="connsiteY3200" fmla="*/ 2399726 h 3670407"/>
                <a:gd name="connsiteX3201" fmla="*/ 123119 w 4003589"/>
                <a:gd name="connsiteY3201" fmla="*/ 2397396 h 3670407"/>
                <a:gd name="connsiteX3202" fmla="*/ 121771 w 4003589"/>
                <a:gd name="connsiteY3202" fmla="*/ 2396047 h 3670407"/>
                <a:gd name="connsiteX3203" fmla="*/ 119563 w 4003589"/>
                <a:gd name="connsiteY3203" fmla="*/ 2395680 h 3670407"/>
                <a:gd name="connsiteX3204" fmla="*/ 3281060 w 4003589"/>
                <a:gd name="connsiteY3204" fmla="*/ 2236262 h 3670407"/>
                <a:gd name="connsiteX3205" fmla="*/ 3275174 w 4003589"/>
                <a:gd name="connsiteY3205" fmla="*/ 2237366 h 3670407"/>
                <a:gd name="connsiteX3206" fmla="*/ 3269288 w 4003589"/>
                <a:gd name="connsiteY3206" fmla="*/ 2239818 h 3670407"/>
                <a:gd name="connsiteX3207" fmla="*/ 3263647 w 4003589"/>
                <a:gd name="connsiteY3207" fmla="*/ 2243497 h 3670407"/>
                <a:gd name="connsiteX3208" fmla="*/ 3258619 w 4003589"/>
                <a:gd name="connsiteY3208" fmla="*/ 2248279 h 3670407"/>
                <a:gd name="connsiteX3209" fmla="*/ 3253959 w 4003589"/>
                <a:gd name="connsiteY3209" fmla="*/ 2255514 h 3670407"/>
                <a:gd name="connsiteX3210" fmla="*/ 3252365 w 4003589"/>
                <a:gd name="connsiteY3210" fmla="*/ 2262504 h 3670407"/>
                <a:gd name="connsiteX3211" fmla="*/ 3253959 w 4003589"/>
                <a:gd name="connsiteY3211" fmla="*/ 2268391 h 3670407"/>
                <a:gd name="connsiteX3212" fmla="*/ 3258619 w 4003589"/>
                <a:gd name="connsiteY3212" fmla="*/ 2272315 h 3670407"/>
                <a:gd name="connsiteX3213" fmla="*/ 3260336 w 4003589"/>
                <a:gd name="connsiteY3213" fmla="*/ 2272928 h 3670407"/>
                <a:gd name="connsiteX3214" fmla="*/ 3262175 w 4003589"/>
                <a:gd name="connsiteY3214" fmla="*/ 2273419 h 3670407"/>
                <a:gd name="connsiteX3215" fmla="*/ 3264138 w 4003589"/>
                <a:gd name="connsiteY3215" fmla="*/ 2273664 h 3670407"/>
                <a:gd name="connsiteX3216" fmla="*/ 3266222 w 4003589"/>
                <a:gd name="connsiteY3216" fmla="*/ 2273664 h 3670407"/>
                <a:gd name="connsiteX3217" fmla="*/ 3271986 w 4003589"/>
                <a:gd name="connsiteY3217" fmla="*/ 2272560 h 3670407"/>
                <a:gd name="connsiteX3218" fmla="*/ 3277872 w 4003589"/>
                <a:gd name="connsiteY3218" fmla="*/ 2270107 h 3670407"/>
                <a:gd name="connsiteX3219" fmla="*/ 3283513 w 4003589"/>
                <a:gd name="connsiteY3219" fmla="*/ 2266429 h 3670407"/>
                <a:gd name="connsiteX3220" fmla="*/ 3288541 w 4003589"/>
                <a:gd name="connsiteY3220" fmla="*/ 2261646 h 3670407"/>
                <a:gd name="connsiteX3221" fmla="*/ 3293201 w 4003589"/>
                <a:gd name="connsiteY3221" fmla="*/ 2254288 h 3670407"/>
                <a:gd name="connsiteX3222" fmla="*/ 3294672 w 4003589"/>
                <a:gd name="connsiteY3222" fmla="*/ 2247299 h 3670407"/>
                <a:gd name="connsiteX3223" fmla="*/ 3293078 w 4003589"/>
                <a:gd name="connsiteY3223" fmla="*/ 2241412 h 3670407"/>
                <a:gd name="connsiteX3224" fmla="*/ 3288418 w 4003589"/>
                <a:gd name="connsiteY3224" fmla="*/ 2237488 h 3670407"/>
                <a:gd name="connsiteX3225" fmla="*/ 3286701 w 4003589"/>
                <a:gd name="connsiteY3225" fmla="*/ 2236875 h 3670407"/>
                <a:gd name="connsiteX3226" fmla="*/ 3284862 w 4003589"/>
                <a:gd name="connsiteY3226" fmla="*/ 2236507 h 3670407"/>
                <a:gd name="connsiteX3227" fmla="*/ 3282900 w 4003589"/>
                <a:gd name="connsiteY3227" fmla="*/ 2236384 h 3670407"/>
                <a:gd name="connsiteX3228" fmla="*/ 3280815 w 4003589"/>
                <a:gd name="connsiteY3228" fmla="*/ 2236384 h 3670407"/>
                <a:gd name="connsiteX3229" fmla="*/ 103867 w 4003589"/>
                <a:gd name="connsiteY3229" fmla="*/ 2441052 h 3670407"/>
                <a:gd name="connsiteX3230" fmla="*/ 102886 w 4003589"/>
                <a:gd name="connsiteY3230" fmla="*/ 2441175 h 3670407"/>
                <a:gd name="connsiteX3231" fmla="*/ 101782 w 4003589"/>
                <a:gd name="connsiteY3231" fmla="*/ 2441420 h 3670407"/>
                <a:gd name="connsiteX3232" fmla="*/ 100556 w 4003589"/>
                <a:gd name="connsiteY3232" fmla="*/ 2441788 h 3670407"/>
                <a:gd name="connsiteX3233" fmla="*/ 99329 w 4003589"/>
                <a:gd name="connsiteY3233" fmla="*/ 2442401 h 3670407"/>
                <a:gd name="connsiteX3234" fmla="*/ 94424 w 4003589"/>
                <a:gd name="connsiteY3234" fmla="*/ 2445589 h 3670407"/>
                <a:gd name="connsiteX3235" fmla="*/ 89887 w 4003589"/>
                <a:gd name="connsiteY3235" fmla="*/ 2449881 h 3670407"/>
                <a:gd name="connsiteX3236" fmla="*/ 86208 w 4003589"/>
                <a:gd name="connsiteY3236" fmla="*/ 2454786 h 3670407"/>
                <a:gd name="connsiteX3237" fmla="*/ 83878 w 4003589"/>
                <a:gd name="connsiteY3237" fmla="*/ 2459692 h 3670407"/>
                <a:gd name="connsiteX3238" fmla="*/ 83265 w 4003589"/>
                <a:gd name="connsiteY3238" fmla="*/ 2462758 h 3670407"/>
                <a:gd name="connsiteX3239" fmla="*/ 83633 w 4003589"/>
                <a:gd name="connsiteY3239" fmla="*/ 2464965 h 3670407"/>
                <a:gd name="connsiteX3240" fmla="*/ 84982 w 4003589"/>
                <a:gd name="connsiteY3240" fmla="*/ 2466314 h 3670407"/>
                <a:gd name="connsiteX3241" fmla="*/ 87189 w 4003589"/>
                <a:gd name="connsiteY3241" fmla="*/ 2466682 h 3670407"/>
                <a:gd name="connsiteX3242" fmla="*/ 88170 w 4003589"/>
                <a:gd name="connsiteY3242" fmla="*/ 2466559 h 3670407"/>
                <a:gd name="connsiteX3243" fmla="*/ 89274 w 4003589"/>
                <a:gd name="connsiteY3243" fmla="*/ 2466314 h 3670407"/>
                <a:gd name="connsiteX3244" fmla="*/ 90500 w 4003589"/>
                <a:gd name="connsiteY3244" fmla="*/ 2465946 h 3670407"/>
                <a:gd name="connsiteX3245" fmla="*/ 91727 w 4003589"/>
                <a:gd name="connsiteY3245" fmla="*/ 2465333 h 3670407"/>
                <a:gd name="connsiteX3246" fmla="*/ 96632 w 4003589"/>
                <a:gd name="connsiteY3246" fmla="*/ 2462144 h 3670407"/>
                <a:gd name="connsiteX3247" fmla="*/ 101169 w 4003589"/>
                <a:gd name="connsiteY3247" fmla="*/ 2457852 h 3670407"/>
                <a:gd name="connsiteX3248" fmla="*/ 104848 w 4003589"/>
                <a:gd name="connsiteY3248" fmla="*/ 2452947 h 3670407"/>
                <a:gd name="connsiteX3249" fmla="*/ 107300 w 4003589"/>
                <a:gd name="connsiteY3249" fmla="*/ 2448042 h 3670407"/>
                <a:gd name="connsiteX3250" fmla="*/ 107791 w 4003589"/>
                <a:gd name="connsiteY3250" fmla="*/ 2444976 h 3670407"/>
                <a:gd name="connsiteX3251" fmla="*/ 107300 w 4003589"/>
                <a:gd name="connsiteY3251" fmla="*/ 2442769 h 3670407"/>
                <a:gd name="connsiteX3252" fmla="*/ 105951 w 4003589"/>
                <a:gd name="connsiteY3252" fmla="*/ 2441420 h 3670407"/>
                <a:gd name="connsiteX3253" fmla="*/ 103744 w 4003589"/>
                <a:gd name="connsiteY3253" fmla="*/ 2441052 h 3670407"/>
                <a:gd name="connsiteX3254" fmla="*/ 3219868 w 4003589"/>
                <a:gd name="connsiteY3254" fmla="*/ 2305915 h 3670407"/>
                <a:gd name="connsiteX3255" fmla="*/ 3214228 w 4003589"/>
                <a:gd name="connsiteY3255" fmla="*/ 2306896 h 3670407"/>
                <a:gd name="connsiteX3256" fmla="*/ 3208464 w 4003589"/>
                <a:gd name="connsiteY3256" fmla="*/ 2309226 h 3670407"/>
                <a:gd name="connsiteX3257" fmla="*/ 3202946 w 4003589"/>
                <a:gd name="connsiteY3257" fmla="*/ 2312782 h 3670407"/>
                <a:gd name="connsiteX3258" fmla="*/ 3197918 w 4003589"/>
                <a:gd name="connsiteY3258" fmla="*/ 2317442 h 3670407"/>
                <a:gd name="connsiteX3259" fmla="*/ 3193013 w 4003589"/>
                <a:gd name="connsiteY3259" fmla="*/ 2324677 h 3670407"/>
                <a:gd name="connsiteX3260" fmla="*/ 3191173 w 4003589"/>
                <a:gd name="connsiteY3260" fmla="*/ 2331790 h 3670407"/>
                <a:gd name="connsiteX3261" fmla="*/ 3192400 w 4003589"/>
                <a:gd name="connsiteY3261" fmla="*/ 2337921 h 3670407"/>
                <a:gd name="connsiteX3262" fmla="*/ 3196692 w 4003589"/>
                <a:gd name="connsiteY3262" fmla="*/ 2342213 h 3670407"/>
                <a:gd name="connsiteX3263" fmla="*/ 3198531 w 4003589"/>
                <a:gd name="connsiteY3263" fmla="*/ 2342949 h 3670407"/>
                <a:gd name="connsiteX3264" fmla="*/ 3200493 w 4003589"/>
                <a:gd name="connsiteY3264" fmla="*/ 2343440 h 3670407"/>
                <a:gd name="connsiteX3265" fmla="*/ 3202578 w 4003589"/>
                <a:gd name="connsiteY3265" fmla="*/ 2343685 h 3670407"/>
                <a:gd name="connsiteX3266" fmla="*/ 3204785 w 4003589"/>
                <a:gd name="connsiteY3266" fmla="*/ 2343685 h 3670407"/>
                <a:gd name="connsiteX3267" fmla="*/ 3210426 w 4003589"/>
                <a:gd name="connsiteY3267" fmla="*/ 2342704 h 3670407"/>
                <a:gd name="connsiteX3268" fmla="*/ 3216190 w 4003589"/>
                <a:gd name="connsiteY3268" fmla="*/ 2340374 h 3670407"/>
                <a:gd name="connsiteX3269" fmla="*/ 3221830 w 4003589"/>
                <a:gd name="connsiteY3269" fmla="*/ 2336818 h 3670407"/>
                <a:gd name="connsiteX3270" fmla="*/ 3226858 w 4003589"/>
                <a:gd name="connsiteY3270" fmla="*/ 2332158 h 3670407"/>
                <a:gd name="connsiteX3271" fmla="*/ 3231763 w 4003589"/>
                <a:gd name="connsiteY3271" fmla="*/ 2324800 h 3670407"/>
                <a:gd name="connsiteX3272" fmla="*/ 3233603 w 4003589"/>
                <a:gd name="connsiteY3272" fmla="*/ 2317687 h 3670407"/>
                <a:gd name="connsiteX3273" fmla="*/ 3232377 w 4003589"/>
                <a:gd name="connsiteY3273" fmla="*/ 2311556 h 3670407"/>
                <a:gd name="connsiteX3274" fmla="*/ 3227962 w 4003589"/>
                <a:gd name="connsiteY3274" fmla="*/ 2307264 h 3670407"/>
                <a:gd name="connsiteX3275" fmla="*/ 3226123 w 4003589"/>
                <a:gd name="connsiteY3275" fmla="*/ 2306528 h 3670407"/>
                <a:gd name="connsiteX3276" fmla="*/ 3224160 w 4003589"/>
                <a:gd name="connsiteY3276" fmla="*/ 2306038 h 3670407"/>
                <a:gd name="connsiteX3277" fmla="*/ 3222076 w 4003589"/>
                <a:gd name="connsiteY3277" fmla="*/ 2305792 h 3670407"/>
                <a:gd name="connsiteX3278" fmla="*/ 3219868 w 4003589"/>
                <a:gd name="connsiteY3278" fmla="*/ 2305792 h 3670407"/>
                <a:gd name="connsiteX3279" fmla="*/ 89519 w 4003589"/>
                <a:gd name="connsiteY3279" fmla="*/ 2486302 h 3670407"/>
                <a:gd name="connsiteX3280" fmla="*/ 88415 w 4003589"/>
                <a:gd name="connsiteY3280" fmla="*/ 2486425 h 3670407"/>
                <a:gd name="connsiteX3281" fmla="*/ 87189 w 4003589"/>
                <a:gd name="connsiteY3281" fmla="*/ 2486670 h 3670407"/>
                <a:gd name="connsiteX3282" fmla="*/ 85963 w 4003589"/>
                <a:gd name="connsiteY3282" fmla="*/ 2487161 h 3670407"/>
                <a:gd name="connsiteX3283" fmla="*/ 84614 w 4003589"/>
                <a:gd name="connsiteY3283" fmla="*/ 2487774 h 3670407"/>
                <a:gd name="connsiteX3284" fmla="*/ 79709 w 4003589"/>
                <a:gd name="connsiteY3284" fmla="*/ 2491085 h 3670407"/>
                <a:gd name="connsiteX3285" fmla="*/ 75172 w 4003589"/>
                <a:gd name="connsiteY3285" fmla="*/ 2495499 h 3670407"/>
                <a:gd name="connsiteX3286" fmla="*/ 71493 w 4003589"/>
                <a:gd name="connsiteY3286" fmla="*/ 2500404 h 3670407"/>
                <a:gd name="connsiteX3287" fmla="*/ 69163 w 4003589"/>
                <a:gd name="connsiteY3287" fmla="*/ 2505310 h 3670407"/>
                <a:gd name="connsiteX3288" fmla="*/ 68672 w 4003589"/>
                <a:gd name="connsiteY3288" fmla="*/ 2508253 h 3670407"/>
                <a:gd name="connsiteX3289" fmla="*/ 69163 w 4003589"/>
                <a:gd name="connsiteY3289" fmla="*/ 2510460 h 3670407"/>
                <a:gd name="connsiteX3290" fmla="*/ 70512 w 4003589"/>
                <a:gd name="connsiteY3290" fmla="*/ 2511687 h 3670407"/>
                <a:gd name="connsiteX3291" fmla="*/ 72596 w 4003589"/>
                <a:gd name="connsiteY3291" fmla="*/ 2512054 h 3670407"/>
                <a:gd name="connsiteX3292" fmla="*/ 73700 w 4003589"/>
                <a:gd name="connsiteY3292" fmla="*/ 2511932 h 3670407"/>
                <a:gd name="connsiteX3293" fmla="*/ 74926 w 4003589"/>
                <a:gd name="connsiteY3293" fmla="*/ 2511687 h 3670407"/>
                <a:gd name="connsiteX3294" fmla="*/ 76153 w 4003589"/>
                <a:gd name="connsiteY3294" fmla="*/ 2511196 h 3670407"/>
                <a:gd name="connsiteX3295" fmla="*/ 77501 w 4003589"/>
                <a:gd name="connsiteY3295" fmla="*/ 2510583 h 3670407"/>
                <a:gd name="connsiteX3296" fmla="*/ 82407 w 4003589"/>
                <a:gd name="connsiteY3296" fmla="*/ 2507272 h 3670407"/>
                <a:gd name="connsiteX3297" fmla="*/ 86944 w 4003589"/>
                <a:gd name="connsiteY3297" fmla="*/ 2502857 h 3670407"/>
                <a:gd name="connsiteX3298" fmla="*/ 90623 w 4003589"/>
                <a:gd name="connsiteY3298" fmla="*/ 2497952 h 3670407"/>
                <a:gd name="connsiteX3299" fmla="*/ 92830 w 4003589"/>
                <a:gd name="connsiteY3299" fmla="*/ 2493047 h 3670407"/>
                <a:gd name="connsiteX3300" fmla="*/ 93321 w 4003589"/>
                <a:gd name="connsiteY3300" fmla="*/ 2490104 h 3670407"/>
                <a:gd name="connsiteX3301" fmla="*/ 92830 w 4003589"/>
                <a:gd name="connsiteY3301" fmla="*/ 2487896 h 3670407"/>
                <a:gd name="connsiteX3302" fmla="*/ 91481 w 4003589"/>
                <a:gd name="connsiteY3302" fmla="*/ 2486670 h 3670407"/>
                <a:gd name="connsiteX3303" fmla="*/ 89397 w 4003589"/>
                <a:gd name="connsiteY3303" fmla="*/ 2486302 h 3670407"/>
                <a:gd name="connsiteX3304" fmla="*/ 3156469 w 4003589"/>
                <a:gd name="connsiteY3304" fmla="*/ 2375078 h 3670407"/>
                <a:gd name="connsiteX3305" fmla="*/ 3151074 w 4003589"/>
                <a:gd name="connsiteY3305" fmla="*/ 2376059 h 3670407"/>
                <a:gd name="connsiteX3306" fmla="*/ 3145433 w 4003589"/>
                <a:gd name="connsiteY3306" fmla="*/ 2378266 h 3670407"/>
                <a:gd name="connsiteX3307" fmla="*/ 3140037 w 4003589"/>
                <a:gd name="connsiteY3307" fmla="*/ 2381577 h 3670407"/>
                <a:gd name="connsiteX3308" fmla="*/ 3135132 w 4003589"/>
                <a:gd name="connsiteY3308" fmla="*/ 2385992 h 3670407"/>
                <a:gd name="connsiteX3309" fmla="*/ 3129981 w 4003589"/>
                <a:gd name="connsiteY3309" fmla="*/ 2393350 h 3670407"/>
                <a:gd name="connsiteX3310" fmla="*/ 3127897 w 4003589"/>
                <a:gd name="connsiteY3310" fmla="*/ 2400585 h 3670407"/>
                <a:gd name="connsiteX3311" fmla="*/ 3128878 w 4003589"/>
                <a:gd name="connsiteY3311" fmla="*/ 2406839 h 3670407"/>
                <a:gd name="connsiteX3312" fmla="*/ 3132924 w 4003589"/>
                <a:gd name="connsiteY3312" fmla="*/ 2411376 h 3670407"/>
                <a:gd name="connsiteX3313" fmla="*/ 3134764 w 4003589"/>
                <a:gd name="connsiteY3313" fmla="*/ 2412235 h 3670407"/>
                <a:gd name="connsiteX3314" fmla="*/ 3136849 w 4003589"/>
                <a:gd name="connsiteY3314" fmla="*/ 2412848 h 3670407"/>
                <a:gd name="connsiteX3315" fmla="*/ 3139056 w 4003589"/>
                <a:gd name="connsiteY3315" fmla="*/ 2413215 h 3670407"/>
                <a:gd name="connsiteX3316" fmla="*/ 3141386 w 4003589"/>
                <a:gd name="connsiteY3316" fmla="*/ 2413215 h 3670407"/>
                <a:gd name="connsiteX3317" fmla="*/ 3146904 w 4003589"/>
                <a:gd name="connsiteY3317" fmla="*/ 2412357 h 3670407"/>
                <a:gd name="connsiteX3318" fmla="*/ 3152545 w 4003589"/>
                <a:gd name="connsiteY3318" fmla="*/ 2410150 h 3670407"/>
                <a:gd name="connsiteX3319" fmla="*/ 3158064 w 4003589"/>
                <a:gd name="connsiteY3319" fmla="*/ 2406839 h 3670407"/>
                <a:gd name="connsiteX3320" fmla="*/ 3163091 w 4003589"/>
                <a:gd name="connsiteY3320" fmla="*/ 2402424 h 3670407"/>
                <a:gd name="connsiteX3321" fmla="*/ 3168242 w 4003589"/>
                <a:gd name="connsiteY3321" fmla="*/ 2395066 h 3670407"/>
                <a:gd name="connsiteX3322" fmla="*/ 3170327 w 4003589"/>
                <a:gd name="connsiteY3322" fmla="*/ 2387831 h 3670407"/>
                <a:gd name="connsiteX3323" fmla="*/ 3169345 w 4003589"/>
                <a:gd name="connsiteY3323" fmla="*/ 2381577 h 3670407"/>
                <a:gd name="connsiteX3324" fmla="*/ 3165176 w 4003589"/>
                <a:gd name="connsiteY3324" fmla="*/ 2377040 h 3670407"/>
                <a:gd name="connsiteX3325" fmla="*/ 3163337 w 4003589"/>
                <a:gd name="connsiteY3325" fmla="*/ 2376182 h 3670407"/>
                <a:gd name="connsiteX3326" fmla="*/ 3161252 w 4003589"/>
                <a:gd name="connsiteY3326" fmla="*/ 2375568 h 3670407"/>
                <a:gd name="connsiteX3327" fmla="*/ 3159044 w 4003589"/>
                <a:gd name="connsiteY3327" fmla="*/ 2375200 h 3670407"/>
                <a:gd name="connsiteX3328" fmla="*/ 3156715 w 4003589"/>
                <a:gd name="connsiteY3328" fmla="*/ 2375200 h 3670407"/>
                <a:gd name="connsiteX3329" fmla="*/ 76398 w 4003589"/>
                <a:gd name="connsiteY3329" fmla="*/ 2531307 h 3670407"/>
                <a:gd name="connsiteX3330" fmla="*/ 75294 w 4003589"/>
                <a:gd name="connsiteY3330" fmla="*/ 2531430 h 3670407"/>
                <a:gd name="connsiteX3331" fmla="*/ 74068 w 4003589"/>
                <a:gd name="connsiteY3331" fmla="*/ 2531798 h 3670407"/>
                <a:gd name="connsiteX3332" fmla="*/ 72719 w 4003589"/>
                <a:gd name="connsiteY3332" fmla="*/ 2532288 h 3670407"/>
                <a:gd name="connsiteX3333" fmla="*/ 71247 w 4003589"/>
                <a:gd name="connsiteY3333" fmla="*/ 2533024 h 3670407"/>
                <a:gd name="connsiteX3334" fmla="*/ 66220 w 4003589"/>
                <a:gd name="connsiteY3334" fmla="*/ 2536457 h 3670407"/>
                <a:gd name="connsiteX3335" fmla="*/ 61682 w 4003589"/>
                <a:gd name="connsiteY3335" fmla="*/ 2540995 h 3670407"/>
                <a:gd name="connsiteX3336" fmla="*/ 58126 w 4003589"/>
                <a:gd name="connsiteY3336" fmla="*/ 2546022 h 3670407"/>
                <a:gd name="connsiteX3337" fmla="*/ 55919 w 4003589"/>
                <a:gd name="connsiteY3337" fmla="*/ 2550928 h 3670407"/>
                <a:gd name="connsiteX3338" fmla="*/ 55551 w 4003589"/>
                <a:gd name="connsiteY3338" fmla="*/ 2553748 h 3670407"/>
                <a:gd name="connsiteX3339" fmla="*/ 56041 w 4003589"/>
                <a:gd name="connsiteY3339" fmla="*/ 2555833 h 3670407"/>
                <a:gd name="connsiteX3340" fmla="*/ 57390 w 4003589"/>
                <a:gd name="connsiteY3340" fmla="*/ 2557059 h 3670407"/>
                <a:gd name="connsiteX3341" fmla="*/ 59475 w 4003589"/>
                <a:gd name="connsiteY3341" fmla="*/ 2557427 h 3670407"/>
                <a:gd name="connsiteX3342" fmla="*/ 60701 w 4003589"/>
                <a:gd name="connsiteY3342" fmla="*/ 2557305 h 3670407"/>
                <a:gd name="connsiteX3343" fmla="*/ 62050 w 4003589"/>
                <a:gd name="connsiteY3343" fmla="*/ 2556937 h 3670407"/>
                <a:gd name="connsiteX3344" fmla="*/ 63399 w 4003589"/>
                <a:gd name="connsiteY3344" fmla="*/ 2556446 h 3670407"/>
                <a:gd name="connsiteX3345" fmla="*/ 64871 w 4003589"/>
                <a:gd name="connsiteY3345" fmla="*/ 2555710 h 3670407"/>
                <a:gd name="connsiteX3346" fmla="*/ 69776 w 4003589"/>
                <a:gd name="connsiteY3346" fmla="*/ 2552277 h 3670407"/>
                <a:gd name="connsiteX3347" fmla="*/ 74313 w 4003589"/>
                <a:gd name="connsiteY3347" fmla="*/ 2547739 h 3670407"/>
                <a:gd name="connsiteX3348" fmla="*/ 77869 w 4003589"/>
                <a:gd name="connsiteY3348" fmla="*/ 2542712 h 3670407"/>
                <a:gd name="connsiteX3349" fmla="*/ 80077 w 4003589"/>
                <a:gd name="connsiteY3349" fmla="*/ 2537807 h 3670407"/>
                <a:gd name="connsiteX3350" fmla="*/ 80444 w 4003589"/>
                <a:gd name="connsiteY3350" fmla="*/ 2534986 h 3670407"/>
                <a:gd name="connsiteX3351" fmla="*/ 79954 w 4003589"/>
                <a:gd name="connsiteY3351" fmla="*/ 2532901 h 3670407"/>
                <a:gd name="connsiteX3352" fmla="*/ 78605 w 4003589"/>
                <a:gd name="connsiteY3352" fmla="*/ 2531675 h 3670407"/>
                <a:gd name="connsiteX3353" fmla="*/ 76520 w 4003589"/>
                <a:gd name="connsiteY3353" fmla="*/ 2531307 h 3670407"/>
                <a:gd name="connsiteX3354" fmla="*/ 3091231 w 4003589"/>
                <a:gd name="connsiteY3354" fmla="*/ 2443382 h 3670407"/>
                <a:gd name="connsiteX3355" fmla="*/ 3085958 w 4003589"/>
                <a:gd name="connsiteY3355" fmla="*/ 2444241 h 3670407"/>
                <a:gd name="connsiteX3356" fmla="*/ 3080562 w 4003589"/>
                <a:gd name="connsiteY3356" fmla="*/ 2446325 h 3670407"/>
                <a:gd name="connsiteX3357" fmla="*/ 3075289 w 4003589"/>
                <a:gd name="connsiteY3357" fmla="*/ 2449514 h 3670407"/>
                <a:gd name="connsiteX3358" fmla="*/ 3070384 w 4003589"/>
                <a:gd name="connsiteY3358" fmla="*/ 2453683 h 3670407"/>
                <a:gd name="connsiteX3359" fmla="*/ 3064988 w 4003589"/>
                <a:gd name="connsiteY3359" fmla="*/ 2460918 h 3670407"/>
                <a:gd name="connsiteX3360" fmla="*/ 3062536 w 4003589"/>
                <a:gd name="connsiteY3360" fmla="*/ 2468153 h 3670407"/>
                <a:gd name="connsiteX3361" fmla="*/ 3063149 w 4003589"/>
                <a:gd name="connsiteY3361" fmla="*/ 2474653 h 3670407"/>
                <a:gd name="connsiteX3362" fmla="*/ 3066950 w 4003589"/>
                <a:gd name="connsiteY3362" fmla="*/ 2479435 h 3670407"/>
                <a:gd name="connsiteX3363" fmla="*/ 3068912 w 4003589"/>
                <a:gd name="connsiteY3363" fmla="*/ 2480416 h 3670407"/>
                <a:gd name="connsiteX3364" fmla="*/ 3070997 w 4003589"/>
                <a:gd name="connsiteY3364" fmla="*/ 2481152 h 3670407"/>
                <a:gd name="connsiteX3365" fmla="*/ 3073327 w 4003589"/>
                <a:gd name="connsiteY3365" fmla="*/ 2481520 h 3670407"/>
                <a:gd name="connsiteX3366" fmla="*/ 3075779 w 4003589"/>
                <a:gd name="connsiteY3366" fmla="*/ 2481520 h 3670407"/>
                <a:gd name="connsiteX3367" fmla="*/ 3081053 w 4003589"/>
                <a:gd name="connsiteY3367" fmla="*/ 2480661 h 3670407"/>
                <a:gd name="connsiteX3368" fmla="*/ 3086448 w 4003589"/>
                <a:gd name="connsiteY3368" fmla="*/ 2478577 h 3670407"/>
                <a:gd name="connsiteX3369" fmla="*/ 3091721 w 4003589"/>
                <a:gd name="connsiteY3369" fmla="*/ 2475388 h 3670407"/>
                <a:gd name="connsiteX3370" fmla="*/ 3096626 w 4003589"/>
                <a:gd name="connsiteY3370" fmla="*/ 2471219 h 3670407"/>
                <a:gd name="connsiteX3371" fmla="*/ 3102145 w 4003589"/>
                <a:gd name="connsiteY3371" fmla="*/ 2463861 h 3670407"/>
                <a:gd name="connsiteX3372" fmla="*/ 3104597 w 4003589"/>
                <a:gd name="connsiteY3372" fmla="*/ 2456503 h 3670407"/>
                <a:gd name="connsiteX3373" fmla="*/ 3103861 w 4003589"/>
                <a:gd name="connsiteY3373" fmla="*/ 2450004 h 3670407"/>
                <a:gd name="connsiteX3374" fmla="*/ 3099937 w 4003589"/>
                <a:gd name="connsiteY3374" fmla="*/ 2445221 h 3670407"/>
                <a:gd name="connsiteX3375" fmla="*/ 3097975 w 4003589"/>
                <a:gd name="connsiteY3375" fmla="*/ 2444241 h 3670407"/>
                <a:gd name="connsiteX3376" fmla="*/ 3095891 w 4003589"/>
                <a:gd name="connsiteY3376" fmla="*/ 2443505 h 3670407"/>
                <a:gd name="connsiteX3377" fmla="*/ 3093561 w 4003589"/>
                <a:gd name="connsiteY3377" fmla="*/ 2443137 h 3670407"/>
                <a:gd name="connsiteX3378" fmla="*/ 3091108 w 4003589"/>
                <a:gd name="connsiteY3378" fmla="*/ 2443137 h 3670407"/>
                <a:gd name="connsiteX3379" fmla="*/ 64748 w 4003589"/>
                <a:gd name="connsiteY3379" fmla="*/ 2576189 h 3670407"/>
                <a:gd name="connsiteX3380" fmla="*/ 63522 w 4003589"/>
                <a:gd name="connsiteY3380" fmla="*/ 2576312 h 3670407"/>
                <a:gd name="connsiteX3381" fmla="*/ 62173 w 4003589"/>
                <a:gd name="connsiteY3381" fmla="*/ 2576680 h 3670407"/>
                <a:gd name="connsiteX3382" fmla="*/ 60701 w 4003589"/>
                <a:gd name="connsiteY3382" fmla="*/ 2577293 h 3670407"/>
                <a:gd name="connsiteX3383" fmla="*/ 59107 w 4003589"/>
                <a:gd name="connsiteY3383" fmla="*/ 2578152 h 3670407"/>
                <a:gd name="connsiteX3384" fmla="*/ 54202 w 4003589"/>
                <a:gd name="connsiteY3384" fmla="*/ 2581708 h 3670407"/>
                <a:gd name="connsiteX3385" fmla="*/ 49665 w 4003589"/>
                <a:gd name="connsiteY3385" fmla="*/ 2586368 h 3670407"/>
                <a:gd name="connsiteX3386" fmla="*/ 46108 w 4003589"/>
                <a:gd name="connsiteY3386" fmla="*/ 2591395 h 3670407"/>
                <a:gd name="connsiteX3387" fmla="*/ 44024 w 4003589"/>
                <a:gd name="connsiteY3387" fmla="*/ 2596300 h 3670407"/>
                <a:gd name="connsiteX3388" fmla="*/ 43779 w 4003589"/>
                <a:gd name="connsiteY3388" fmla="*/ 2598998 h 3670407"/>
                <a:gd name="connsiteX3389" fmla="*/ 44392 w 4003589"/>
                <a:gd name="connsiteY3389" fmla="*/ 2600960 h 3670407"/>
                <a:gd name="connsiteX3390" fmla="*/ 45741 w 4003589"/>
                <a:gd name="connsiteY3390" fmla="*/ 2602187 h 3670407"/>
                <a:gd name="connsiteX3391" fmla="*/ 47825 w 4003589"/>
                <a:gd name="connsiteY3391" fmla="*/ 2602555 h 3670407"/>
                <a:gd name="connsiteX3392" fmla="*/ 49052 w 4003589"/>
                <a:gd name="connsiteY3392" fmla="*/ 2602432 h 3670407"/>
                <a:gd name="connsiteX3393" fmla="*/ 50400 w 4003589"/>
                <a:gd name="connsiteY3393" fmla="*/ 2602064 h 3670407"/>
                <a:gd name="connsiteX3394" fmla="*/ 51872 w 4003589"/>
                <a:gd name="connsiteY3394" fmla="*/ 2601451 h 3670407"/>
                <a:gd name="connsiteX3395" fmla="*/ 53466 w 4003589"/>
                <a:gd name="connsiteY3395" fmla="*/ 2600593 h 3670407"/>
                <a:gd name="connsiteX3396" fmla="*/ 58494 w 4003589"/>
                <a:gd name="connsiteY3396" fmla="*/ 2597036 h 3670407"/>
                <a:gd name="connsiteX3397" fmla="*/ 63031 w 4003589"/>
                <a:gd name="connsiteY3397" fmla="*/ 2592376 h 3670407"/>
                <a:gd name="connsiteX3398" fmla="*/ 66588 w 4003589"/>
                <a:gd name="connsiteY3398" fmla="*/ 2587349 h 3670407"/>
                <a:gd name="connsiteX3399" fmla="*/ 68672 w 4003589"/>
                <a:gd name="connsiteY3399" fmla="*/ 2582443 h 3670407"/>
                <a:gd name="connsiteX3400" fmla="*/ 68917 w 4003589"/>
                <a:gd name="connsiteY3400" fmla="*/ 2579745 h 3670407"/>
                <a:gd name="connsiteX3401" fmla="*/ 68304 w 4003589"/>
                <a:gd name="connsiteY3401" fmla="*/ 2577784 h 3670407"/>
                <a:gd name="connsiteX3402" fmla="*/ 66955 w 4003589"/>
                <a:gd name="connsiteY3402" fmla="*/ 2576557 h 3670407"/>
                <a:gd name="connsiteX3403" fmla="*/ 64871 w 4003589"/>
                <a:gd name="connsiteY3403" fmla="*/ 2576189 h 3670407"/>
                <a:gd name="connsiteX3404" fmla="*/ 3024153 w 4003589"/>
                <a:gd name="connsiteY3404" fmla="*/ 2510706 h 3670407"/>
                <a:gd name="connsiteX3405" fmla="*/ 3019125 w 4003589"/>
                <a:gd name="connsiteY3405" fmla="*/ 2511441 h 3670407"/>
                <a:gd name="connsiteX3406" fmla="*/ 3013852 w 4003589"/>
                <a:gd name="connsiteY3406" fmla="*/ 2513403 h 3670407"/>
                <a:gd name="connsiteX3407" fmla="*/ 3008701 w 4003589"/>
                <a:gd name="connsiteY3407" fmla="*/ 2516346 h 3670407"/>
                <a:gd name="connsiteX3408" fmla="*/ 3003919 w 4003589"/>
                <a:gd name="connsiteY3408" fmla="*/ 2520393 h 3670407"/>
                <a:gd name="connsiteX3409" fmla="*/ 2998278 w 4003589"/>
                <a:gd name="connsiteY3409" fmla="*/ 2527628 h 3670407"/>
                <a:gd name="connsiteX3410" fmla="*/ 2995580 w 4003589"/>
                <a:gd name="connsiteY3410" fmla="*/ 2534986 h 3670407"/>
                <a:gd name="connsiteX3411" fmla="*/ 2995948 w 4003589"/>
                <a:gd name="connsiteY3411" fmla="*/ 2541608 h 3670407"/>
                <a:gd name="connsiteX3412" fmla="*/ 2999382 w 4003589"/>
                <a:gd name="connsiteY3412" fmla="*/ 2546758 h 3670407"/>
                <a:gd name="connsiteX3413" fmla="*/ 3001344 w 4003589"/>
                <a:gd name="connsiteY3413" fmla="*/ 2547985 h 3670407"/>
                <a:gd name="connsiteX3414" fmla="*/ 3003551 w 4003589"/>
                <a:gd name="connsiteY3414" fmla="*/ 2548843 h 3670407"/>
                <a:gd name="connsiteX3415" fmla="*/ 3005881 w 4003589"/>
                <a:gd name="connsiteY3415" fmla="*/ 2549334 h 3670407"/>
                <a:gd name="connsiteX3416" fmla="*/ 3008456 w 4003589"/>
                <a:gd name="connsiteY3416" fmla="*/ 2549334 h 3670407"/>
                <a:gd name="connsiteX3417" fmla="*/ 3013607 w 4003589"/>
                <a:gd name="connsiteY3417" fmla="*/ 2548598 h 3670407"/>
                <a:gd name="connsiteX3418" fmla="*/ 3018880 w 4003589"/>
                <a:gd name="connsiteY3418" fmla="*/ 2546636 h 3670407"/>
                <a:gd name="connsiteX3419" fmla="*/ 3024153 w 4003589"/>
                <a:gd name="connsiteY3419" fmla="*/ 2543570 h 3670407"/>
                <a:gd name="connsiteX3420" fmla="*/ 3029058 w 4003589"/>
                <a:gd name="connsiteY3420" fmla="*/ 2539523 h 3670407"/>
                <a:gd name="connsiteX3421" fmla="*/ 3034699 w 4003589"/>
                <a:gd name="connsiteY3421" fmla="*/ 2532288 h 3670407"/>
                <a:gd name="connsiteX3422" fmla="*/ 3037397 w 4003589"/>
                <a:gd name="connsiteY3422" fmla="*/ 2524930 h 3670407"/>
                <a:gd name="connsiteX3423" fmla="*/ 3037029 w 4003589"/>
                <a:gd name="connsiteY3423" fmla="*/ 2518309 h 3670407"/>
                <a:gd name="connsiteX3424" fmla="*/ 3033350 w 4003589"/>
                <a:gd name="connsiteY3424" fmla="*/ 2513281 h 3670407"/>
                <a:gd name="connsiteX3425" fmla="*/ 3031388 w 4003589"/>
                <a:gd name="connsiteY3425" fmla="*/ 2512054 h 3670407"/>
                <a:gd name="connsiteX3426" fmla="*/ 3029180 w 4003589"/>
                <a:gd name="connsiteY3426" fmla="*/ 2511196 h 3670407"/>
                <a:gd name="connsiteX3427" fmla="*/ 3026728 w 4003589"/>
                <a:gd name="connsiteY3427" fmla="*/ 2510706 h 3670407"/>
                <a:gd name="connsiteX3428" fmla="*/ 3024153 w 4003589"/>
                <a:gd name="connsiteY3428" fmla="*/ 2510706 h 3670407"/>
                <a:gd name="connsiteX3429" fmla="*/ 54325 w 4003589"/>
                <a:gd name="connsiteY3429" fmla="*/ 2620704 h 3670407"/>
                <a:gd name="connsiteX3430" fmla="*/ 52976 w 4003589"/>
                <a:gd name="connsiteY3430" fmla="*/ 2620826 h 3670407"/>
                <a:gd name="connsiteX3431" fmla="*/ 51504 w 4003589"/>
                <a:gd name="connsiteY3431" fmla="*/ 2621194 h 3670407"/>
                <a:gd name="connsiteX3432" fmla="*/ 49910 w 4003589"/>
                <a:gd name="connsiteY3432" fmla="*/ 2621807 h 3670407"/>
                <a:gd name="connsiteX3433" fmla="*/ 48193 w 4003589"/>
                <a:gd name="connsiteY3433" fmla="*/ 2622788 h 3670407"/>
                <a:gd name="connsiteX3434" fmla="*/ 43165 w 4003589"/>
                <a:gd name="connsiteY3434" fmla="*/ 2626590 h 3670407"/>
                <a:gd name="connsiteX3435" fmla="*/ 38751 w 4003589"/>
                <a:gd name="connsiteY3435" fmla="*/ 2631372 h 3670407"/>
                <a:gd name="connsiteX3436" fmla="*/ 35317 w 4003589"/>
                <a:gd name="connsiteY3436" fmla="*/ 2636523 h 3670407"/>
                <a:gd name="connsiteX3437" fmla="*/ 33355 w 4003589"/>
                <a:gd name="connsiteY3437" fmla="*/ 2641428 h 3670407"/>
                <a:gd name="connsiteX3438" fmla="*/ 33110 w 4003589"/>
                <a:gd name="connsiteY3438" fmla="*/ 2644003 h 3670407"/>
                <a:gd name="connsiteX3439" fmla="*/ 33723 w 4003589"/>
                <a:gd name="connsiteY3439" fmla="*/ 2645965 h 3670407"/>
                <a:gd name="connsiteX3440" fmla="*/ 35072 w 4003589"/>
                <a:gd name="connsiteY3440" fmla="*/ 2647069 h 3670407"/>
                <a:gd name="connsiteX3441" fmla="*/ 37034 w 4003589"/>
                <a:gd name="connsiteY3441" fmla="*/ 2647437 h 3670407"/>
                <a:gd name="connsiteX3442" fmla="*/ 38383 w 4003589"/>
                <a:gd name="connsiteY3442" fmla="*/ 2647314 h 3670407"/>
                <a:gd name="connsiteX3443" fmla="*/ 39854 w 4003589"/>
                <a:gd name="connsiteY3443" fmla="*/ 2646946 h 3670407"/>
                <a:gd name="connsiteX3444" fmla="*/ 41449 w 4003589"/>
                <a:gd name="connsiteY3444" fmla="*/ 2646333 h 3670407"/>
                <a:gd name="connsiteX3445" fmla="*/ 43165 w 4003589"/>
                <a:gd name="connsiteY3445" fmla="*/ 2645352 h 3670407"/>
                <a:gd name="connsiteX3446" fmla="*/ 48193 w 4003589"/>
                <a:gd name="connsiteY3446" fmla="*/ 2641673 h 3670407"/>
                <a:gd name="connsiteX3447" fmla="*/ 52608 w 4003589"/>
                <a:gd name="connsiteY3447" fmla="*/ 2637013 h 3670407"/>
                <a:gd name="connsiteX3448" fmla="*/ 56041 w 4003589"/>
                <a:gd name="connsiteY3448" fmla="*/ 2631863 h 3670407"/>
                <a:gd name="connsiteX3449" fmla="*/ 58003 w 4003589"/>
                <a:gd name="connsiteY3449" fmla="*/ 2626958 h 3670407"/>
                <a:gd name="connsiteX3450" fmla="*/ 58249 w 4003589"/>
                <a:gd name="connsiteY3450" fmla="*/ 2624260 h 3670407"/>
                <a:gd name="connsiteX3451" fmla="*/ 57636 w 4003589"/>
                <a:gd name="connsiteY3451" fmla="*/ 2622298 h 3670407"/>
                <a:gd name="connsiteX3452" fmla="*/ 56287 w 4003589"/>
                <a:gd name="connsiteY3452" fmla="*/ 2621194 h 3670407"/>
                <a:gd name="connsiteX3453" fmla="*/ 54325 w 4003589"/>
                <a:gd name="connsiteY3453" fmla="*/ 2620826 h 3670407"/>
                <a:gd name="connsiteX3454" fmla="*/ 2955480 w 4003589"/>
                <a:gd name="connsiteY3454" fmla="*/ 2577170 h 3670407"/>
                <a:gd name="connsiteX3455" fmla="*/ 2950575 w 4003589"/>
                <a:gd name="connsiteY3455" fmla="*/ 2577906 h 3670407"/>
                <a:gd name="connsiteX3456" fmla="*/ 2945425 w 4003589"/>
                <a:gd name="connsiteY3456" fmla="*/ 2579745 h 3670407"/>
                <a:gd name="connsiteX3457" fmla="*/ 2940397 w 4003589"/>
                <a:gd name="connsiteY3457" fmla="*/ 2582566 h 3670407"/>
                <a:gd name="connsiteX3458" fmla="*/ 2935615 w 4003589"/>
                <a:gd name="connsiteY3458" fmla="*/ 2586368 h 3670407"/>
                <a:gd name="connsiteX3459" fmla="*/ 2929851 w 4003589"/>
                <a:gd name="connsiteY3459" fmla="*/ 2593603 h 3670407"/>
                <a:gd name="connsiteX3460" fmla="*/ 2926908 w 4003589"/>
                <a:gd name="connsiteY3460" fmla="*/ 2600960 h 3670407"/>
                <a:gd name="connsiteX3461" fmla="*/ 2926908 w 4003589"/>
                <a:gd name="connsiteY3461" fmla="*/ 2607705 h 3670407"/>
                <a:gd name="connsiteX3462" fmla="*/ 2930096 w 4003589"/>
                <a:gd name="connsiteY3462" fmla="*/ 2612978 h 3670407"/>
                <a:gd name="connsiteX3463" fmla="*/ 2932058 w 4003589"/>
                <a:gd name="connsiteY3463" fmla="*/ 2614327 h 3670407"/>
                <a:gd name="connsiteX3464" fmla="*/ 2934266 w 4003589"/>
                <a:gd name="connsiteY3464" fmla="*/ 2615308 h 3670407"/>
                <a:gd name="connsiteX3465" fmla="*/ 2936841 w 4003589"/>
                <a:gd name="connsiteY3465" fmla="*/ 2615798 h 3670407"/>
                <a:gd name="connsiteX3466" fmla="*/ 2939539 w 4003589"/>
                <a:gd name="connsiteY3466" fmla="*/ 2615921 h 3670407"/>
                <a:gd name="connsiteX3467" fmla="*/ 2944444 w 4003589"/>
                <a:gd name="connsiteY3467" fmla="*/ 2615185 h 3670407"/>
                <a:gd name="connsiteX3468" fmla="*/ 2949472 w 4003589"/>
                <a:gd name="connsiteY3468" fmla="*/ 2613346 h 3670407"/>
                <a:gd name="connsiteX3469" fmla="*/ 2954499 w 4003589"/>
                <a:gd name="connsiteY3469" fmla="*/ 2610525 h 3670407"/>
                <a:gd name="connsiteX3470" fmla="*/ 2959282 w 4003589"/>
                <a:gd name="connsiteY3470" fmla="*/ 2606724 h 3670407"/>
                <a:gd name="connsiteX3471" fmla="*/ 2965168 w 4003589"/>
                <a:gd name="connsiteY3471" fmla="*/ 2599489 h 3670407"/>
                <a:gd name="connsiteX3472" fmla="*/ 2968111 w 4003589"/>
                <a:gd name="connsiteY3472" fmla="*/ 2592008 h 3670407"/>
                <a:gd name="connsiteX3473" fmla="*/ 2968111 w 4003589"/>
                <a:gd name="connsiteY3473" fmla="*/ 2585264 h 3670407"/>
                <a:gd name="connsiteX3474" fmla="*/ 2964800 w 4003589"/>
                <a:gd name="connsiteY3474" fmla="*/ 2579991 h 3670407"/>
                <a:gd name="connsiteX3475" fmla="*/ 2962838 w 4003589"/>
                <a:gd name="connsiteY3475" fmla="*/ 2578642 h 3670407"/>
                <a:gd name="connsiteX3476" fmla="*/ 2960631 w 4003589"/>
                <a:gd name="connsiteY3476" fmla="*/ 2577661 h 3670407"/>
                <a:gd name="connsiteX3477" fmla="*/ 2958178 w 4003589"/>
                <a:gd name="connsiteY3477" fmla="*/ 2577170 h 3670407"/>
                <a:gd name="connsiteX3478" fmla="*/ 2955480 w 4003589"/>
                <a:gd name="connsiteY3478" fmla="*/ 2577170 h 3670407"/>
                <a:gd name="connsiteX3479" fmla="*/ 45373 w 4003589"/>
                <a:gd name="connsiteY3479" fmla="*/ 2664973 h 3670407"/>
                <a:gd name="connsiteX3480" fmla="*/ 44024 w 4003589"/>
                <a:gd name="connsiteY3480" fmla="*/ 2665095 h 3670407"/>
                <a:gd name="connsiteX3481" fmla="*/ 42430 w 4003589"/>
                <a:gd name="connsiteY3481" fmla="*/ 2665586 h 3670407"/>
                <a:gd name="connsiteX3482" fmla="*/ 40713 w 4003589"/>
                <a:gd name="connsiteY3482" fmla="*/ 2666321 h 3670407"/>
                <a:gd name="connsiteX3483" fmla="*/ 38873 w 4003589"/>
                <a:gd name="connsiteY3483" fmla="*/ 2667303 h 3670407"/>
                <a:gd name="connsiteX3484" fmla="*/ 33846 w 4003589"/>
                <a:gd name="connsiteY3484" fmla="*/ 2671104 h 3670407"/>
                <a:gd name="connsiteX3485" fmla="*/ 29431 w 4003589"/>
                <a:gd name="connsiteY3485" fmla="*/ 2675887 h 3670407"/>
                <a:gd name="connsiteX3486" fmla="*/ 26120 w 4003589"/>
                <a:gd name="connsiteY3486" fmla="*/ 2681037 h 3670407"/>
                <a:gd name="connsiteX3487" fmla="*/ 24280 w 4003589"/>
                <a:gd name="connsiteY3487" fmla="*/ 2685942 h 3670407"/>
                <a:gd name="connsiteX3488" fmla="*/ 24280 w 4003589"/>
                <a:gd name="connsiteY3488" fmla="*/ 2688518 h 3670407"/>
                <a:gd name="connsiteX3489" fmla="*/ 24894 w 4003589"/>
                <a:gd name="connsiteY3489" fmla="*/ 2690357 h 3670407"/>
                <a:gd name="connsiteX3490" fmla="*/ 26243 w 4003589"/>
                <a:gd name="connsiteY3490" fmla="*/ 2691461 h 3670407"/>
                <a:gd name="connsiteX3491" fmla="*/ 28205 w 4003589"/>
                <a:gd name="connsiteY3491" fmla="*/ 2691828 h 3670407"/>
                <a:gd name="connsiteX3492" fmla="*/ 29554 w 4003589"/>
                <a:gd name="connsiteY3492" fmla="*/ 2691706 h 3670407"/>
                <a:gd name="connsiteX3493" fmla="*/ 31148 w 4003589"/>
                <a:gd name="connsiteY3493" fmla="*/ 2691215 h 3670407"/>
                <a:gd name="connsiteX3494" fmla="*/ 32865 w 4003589"/>
                <a:gd name="connsiteY3494" fmla="*/ 2690479 h 3670407"/>
                <a:gd name="connsiteX3495" fmla="*/ 34704 w 4003589"/>
                <a:gd name="connsiteY3495" fmla="*/ 2689499 h 3670407"/>
                <a:gd name="connsiteX3496" fmla="*/ 39732 w 4003589"/>
                <a:gd name="connsiteY3496" fmla="*/ 2685574 h 3670407"/>
                <a:gd name="connsiteX3497" fmla="*/ 44146 w 4003589"/>
                <a:gd name="connsiteY3497" fmla="*/ 2680792 h 3670407"/>
                <a:gd name="connsiteX3498" fmla="*/ 47457 w 4003589"/>
                <a:gd name="connsiteY3498" fmla="*/ 2675641 h 3670407"/>
                <a:gd name="connsiteX3499" fmla="*/ 49297 w 4003589"/>
                <a:gd name="connsiteY3499" fmla="*/ 2670736 h 3670407"/>
                <a:gd name="connsiteX3500" fmla="*/ 49419 w 4003589"/>
                <a:gd name="connsiteY3500" fmla="*/ 2668161 h 3670407"/>
                <a:gd name="connsiteX3501" fmla="*/ 48806 w 4003589"/>
                <a:gd name="connsiteY3501" fmla="*/ 2666321 h 3670407"/>
                <a:gd name="connsiteX3502" fmla="*/ 47457 w 4003589"/>
                <a:gd name="connsiteY3502" fmla="*/ 2665218 h 3670407"/>
                <a:gd name="connsiteX3503" fmla="*/ 45495 w 4003589"/>
                <a:gd name="connsiteY3503" fmla="*/ 2664850 h 3670407"/>
                <a:gd name="connsiteX3504" fmla="*/ 37770 w 4003589"/>
                <a:gd name="connsiteY3504" fmla="*/ 2708874 h 3670407"/>
                <a:gd name="connsiteX3505" fmla="*/ 36298 w 4003589"/>
                <a:gd name="connsiteY3505" fmla="*/ 2709119 h 3670407"/>
                <a:gd name="connsiteX3506" fmla="*/ 34581 w 4003589"/>
                <a:gd name="connsiteY3506" fmla="*/ 2709610 h 3670407"/>
                <a:gd name="connsiteX3507" fmla="*/ 32742 w 4003589"/>
                <a:gd name="connsiteY3507" fmla="*/ 2710468 h 3670407"/>
                <a:gd name="connsiteX3508" fmla="*/ 30780 w 4003589"/>
                <a:gd name="connsiteY3508" fmla="*/ 2711572 h 3670407"/>
                <a:gd name="connsiteX3509" fmla="*/ 25752 w 4003589"/>
                <a:gd name="connsiteY3509" fmla="*/ 2715496 h 3670407"/>
                <a:gd name="connsiteX3510" fmla="*/ 21337 w 4003589"/>
                <a:gd name="connsiteY3510" fmla="*/ 2720401 h 3670407"/>
                <a:gd name="connsiteX3511" fmla="*/ 18026 w 4003589"/>
                <a:gd name="connsiteY3511" fmla="*/ 2725674 h 3670407"/>
                <a:gd name="connsiteX3512" fmla="*/ 16310 w 4003589"/>
                <a:gd name="connsiteY3512" fmla="*/ 2730579 h 3670407"/>
                <a:gd name="connsiteX3513" fmla="*/ 16310 w 4003589"/>
                <a:gd name="connsiteY3513" fmla="*/ 2733032 h 3670407"/>
                <a:gd name="connsiteX3514" fmla="*/ 17045 w 4003589"/>
                <a:gd name="connsiteY3514" fmla="*/ 2734749 h 3670407"/>
                <a:gd name="connsiteX3515" fmla="*/ 18394 w 4003589"/>
                <a:gd name="connsiteY3515" fmla="*/ 2735852 h 3670407"/>
                <a:gd name="connsiteX3516" fmla="*/ 20356 w 4003589"/>
                <a:gd name="connsiteY3516" fmla="*/ 2736220 h 3670407"/>
                <a:gd name="connsiteX3517" fmla="*/ 21828 w 4003589"/>
                <a:gd name="connsiteY3517" fmla="*/ 2736097 h 3670407"/>
                <a:gd name="connsiteX3518" fmla="*/ 23545 w 4003589"/>
                <a:gd name="connsiteY3518" fmla="*/ 2735607 h 3670407"/>
                <a:gd name="connsiteX3519" fmla="*/ 25384 w 4003589"/>
                <a:gd name="connsiteY3519" fmla="*/ 2734749 h 3670407"/>
                <a:gd name="connsiteX3520" fmla="*/ 27346 w 4003589"/>
                <a:gd name="connsiteY3520" fmla="*/ 2733645 h 3670407"/>
                <a:gd name="connsiteX3521" fmla="*/ 32374 w 4003589"/>
                <a:gd name="connsiteY3521" fmla="*/ 2729598 h 3670407"/>
                <a:gd name="connsiteX3522" fmla="*/ 36789 w 4003589"/>
                <a:gd name="connsiteY3522" fmla="*/ 2724693 h 3670407"/>
                <a:gd name="connsiteX3523" fmla="*/ 40100 w 4003589"/>
                <a:gd name="connsiteY3523" fmla="*/ 2719420 h 3670407"/>
                <a:gd name="connsiteX3524" fmla="*/ 41816 w 4003589"/>
                <a:gd name="connsiteY3524" fmla="*/ 2714515 h 3670407"/>
                <a:gd name="connsiteX3525" fmla="*/ 41816 w 4003589"/>
                <a:gd name="connsiteY3525" fmla="*/ 2712062 h 3670407"/>
                <a:gd name="connsiteX3526" fmla="*/ 41081 w 4003589"/>
                <a:gd name="connsiteY3526" fmla="*/ 2710346 h 3670407"/>
                <a:gd name="connsiteX3527" fmla="*/ 39732 w 4003589"/>
                <a:gd name="connsiteY3527" fmla="*/ 2709242 h 3670407"/>
                <a:gd name="connsiteX3528" fmla="*/ 37770 w 4003589"/>
                <a:gd name="connsiteY3528" fmla="*/ 2708874 h 3670407"/>
                <a:gd name="connsiteX3529" fmla="*/ 2885091 w 4003589"/>
                <a:gd name="connsiteY3529" fmla="*/ 2642286 h 3670407"/>
                <a:gd name="connsiteX3530" fmla="*/ 2880431 w 4003589"/>
                <a:gd name="connsiteY3530" fmla="*/ 2642900 h 3670407"/>
                <a:gd name="connsiteX3531" fmla="*/ 2875526 w 4003589"/>
                <a:gd name="connsiteY3531" fmla="*/ 2644616 h 3670407"/>
                <a:gd name="connsiteX3532" fmla="*/ 2870621 w 4003589"/>
                <a:gd name="connsiteY3532" fmla="*/ 2647314 h 3670407"/>
                <a:gd name="connsiteX3533" fmla="*/ 2865961 w 4003589"/>
                <a:gd name="connsiteY3533" fmla="*/ 2650870 h 3670407"/>
                <a:gd name="connsiteX3534" fmla="*/ 2859953 w 4003589"/>
                <a:gd name="connsiteY3534" fmla="*/ 2657983 h 3670407"/>
                <a:gd name="connsiteX3535" fmla="*/ 2856764 w 4003589"/>
                <a:gd name="connsiteY3535" fmla="*/ 2665463 h 3670407"/>
                <a:gd name="connsiteX3536" fmla="*/ 2856519 w 4003589"/>
                <a:gd name="connsiteY3536" fmla="*/ 2672453 h 3670407"/>
                <a:gd name="connsiteX3537" fmla="*/ 2859339 w 4003589"/>
                <a:gd name="connsiteY3537" fmla="*/ 2677971 h 3670407"/>
                <a:gd name="connsiteX3538" fmla="*/ 2861301 w 4003589"/>
                <a:gd name="connsiteY3538" fmla="*/ 2679443 h 3670407"/>
                <a:gd name="connsiteX3539" fmla="*/ 2863631 w 4003589"/>
                <a:gd name="connsiteY3539" fmla="*/ 2680546 h 3670407"/>
                <a:gd name="connsiteX3540" fmla="*/ 2866206 w 4003589"/>
                <a:gd name="connsiteY3540" fmla="*/ 2681160 h 3670407"/>
                <a:gd name="connsiteX3541" fmla="*/ 2869027 w 4003589"/>
                <a:gd name="connsiteY3541" fmla="*/ 2681282 h 3670407"/>
                <a:gd name="connsiteX3542" fmla="*/ 2873809 w 4003589"/>
                <a:gd name="connsiteY3542" fmla="*/ 2680669 h 3670407"/>
                <a:gd name="connsiteX3543" fmla="*/ 2878715 w 4003589"/>
                <a:gd name="connsiteY3543" fmla="*/ 2678953 h 3670407"/>
                <a:gd name="connsiteX3544" fmla="*/ 2883620 w 4003589"/>
                <a:gd name="connsiteY3544" fmla="*/ 2676255 h 3670407"/>
                <a:gd name="connsiteX3545" fmla="*/ 2888280 w 4003589"/>
                <a:gd name="connsiteY3545" fmla="*/ 2672698 h 3670407"/>
                <a:gd name="connsiteX3546" fmla="*/ 2894289 w 4003589"/>
                <a:gd name="connsiteY3546" fmla="*/ 2665463 h 3670407"/>
                <a:gd name="connsiteX3547" fmla="*/ 2897599 w 4003589"/>
                <a:gd name="connsiteY3547" fmla="*/ 2657983 h 3670407"/>
                <a:gd name="connsiteX3548" fmla="*/ 2897845 w 4003589"/>
                <a:gd name="connsiteY3548" fmla="*/ 2650993 h 3670407"/>
                <a:gd name="connsiteX3549" fmla="*/ 2894902 w 4003589"/>
                <a:gd name="connsiteY3549" fmla="*/ 2645475 h 3670407"/>
                <a:gd name="connsiteX3550" fmla="*/ 2892940 w 4003589"/>
                <a:gd name="connsiteY3550" fmla="*/ 2644003 h 3670407"/>
                <a:gd name="connsiteX3551" fmla="*/ 2890610 w 4003589"/>
                <a:gd name="connsiteY3551" fmla="*/ 2642900 h 3670407"/>
                <a:gd name="connsiteX3552" fmla="*/ 2888034 w 4003589"/>
                <a:gd name="connsiteY3552" fmla="*/ 2642286 h 3670407"/>
                <a:gd name="connsiteX3553" fmla="*/ 2885214 w 4003589"/>
                <a:gd name="connsiteY3553" fmla="*/ 2642164 h 3670407"/>
                <a:gd name="connsiteX3554" fmla="*/ 31638 w 4003589"/>
                <a:gd name="connsiteY3554" fmla="*/ 2752530 h 3670407"/>
                <a:gd name="connsiteX3555" fmla="*/ 30044 w 4003589"/>
                <a:gd name="connsiteY3555" fmla="*/ 2752775 h 3670407"/>
                <a:gd name="connsiteX3556" fmla="*/ 28205 w 4003589"/>
                <a:gd name="connsiteY3556" fmla="*/ 2753266 h 3670407"/>
                <a:gd name="connsiteX3557" fmla="*/ 26243 w 4003589"/>
                <a:gd name="connsiteY3557" fmla="*/ 2754124 h 3670407"/>
                <a:gd name="connsiteX3558" fmla="*/ 24158 w 4003589"/>
                <a:gd name="connsiteY3558" fmla="*/ 2755350 h 3670407"/>
                <a:gd name="connsiteX3559" fmla="*/ 19130 w 4003589"/>
                <a:gd name="connsiteY3559" fmla="*/ 2759520 h 3670407"/>
                <a:gd name="connsiteX3560" fmla="*/ 14838 w 4003589"/>
                <a:gd name="connsiteY3560" fmla="*/ 2764547 h 3670407"/>
                <a:gd name="connsiteX3561" fmla="*/ 11650 w 4003589"/>
                <a:gd name="connsiteY3561" fmla="*/ 2769820 h 3670407"/>
                <a:gd name="connsiteX3562" fmla="*/ 10178 w 4003589"/>
                <a:gd name="connsiteY3562" fmla="*/ 2774726 h 3670407"/>
                <a:gd name="connsiteX3563" fmla="*/ 10178 w 4003589"/>
                <a:gd name="connsiteY3563" fmla="*/ 2777056 h 3670407"/>
                <a:gd name="connsiteX3564" fmla="*/ 10914 w 4003589"/>
                <a:gd name="connsiteY3564" fmla="*/ 2778772 h 3670407"/>
                <a:gd name="connsiteX3565" fmla="*/ 12263 w 4003589"/>
                <a:gd name="connsiteY3565" fmla="*/ 2779753 h 3670407"/>
                <a:gd name="connsiteX3566" fmla="*/ 14102 w 4003589"/>
                <a:gd name="connsiteY3566" fmla="*/ 2780121 h 3670407"/>
                <a:gd name="connsiteX3567" fmla="*/ 15696 w 4003589"/>
                <a:gd name="connsiteY3567" fmla="*/ 2779876 h 3670407"/>
                <a:gd name="connsiteX3568" fmla="*/ 17536 w 4003589"/>
                <a:gd name="connsiteY3568" fmla="*/ 2779385 h 3670407"/>
                <a:gd name="connsiteX3569" fmla="*/ 19498 w 4003589"/>
                <a:gd name="connsiteY3569" fmla="*/ 2778527 h 3670407"/>
                <a:gd name="connsiteX3570" fmla="*/ 21583 w 4003589"/>
                <a:gd name="connsiteY3570" fmla="*/ 2777301 h 3670407"/>
                <a:gd name="connsiteX3571" fmla="*/ 26733 w 4003589"/>
                <a:gd name="connsiteY3571" fmla="*/ 2773132 h 3670407"/>
                <a:gd name="connsiteX3572" fmla="*/ 31148 w 4003589"/>
                <a:gd name="connsiteY3572" fmla="*/ 2768104 h 3670407"/>
                <a:gd name="connsiteX3573" fmla="*/ 34336 w 4003589"/>
                <a:gd name="connsiteY3573" fmla="*/ 2762831 h 3670407"/>
                <a:gd name="connsiteX3574" fmla="*/ 35808 w 4003589"/>
                <a:gd name="connsiteY3574" fmla="*/ 2757925 h 3670407"/>
                <a:gd name="connsiteX3575" fmla="*/ 35808 w 4003589"/>
                <a:gd name="connsiteY3575" fmla="*/ 2755596 h 3670407"/>
                <a:gd name="connsiteX3576" fmla="*/ 35072 w 4003589"/>
                <a:gd name="connsiteY3576" fmla="*/ 2753879 h 3670407"/>
                <a:gd name="connsiteX3577" fmla="*/ 33723 w 4003589"/>
                <a:gd name="connsiteY3577" fmla="*/ 2752898 h 3670407"/>
                <a:gd name="connsiteX3578" fmla="*/ 31884 w 4003589"/>
                <a:gd name="connsiteY3578" fmla="*/ 2752530 h 3670407"/>
                <a:gd name="connsiteX3579" fmla="*/ 2813599 w 4003589"/>
                <a:gd name="connsiteY3579" fmla="*/ 2706053 h 3670407"/>
                <a:gd name="connsiteX3580" fmla="*/ 2809061 w 4003589"/>
                <a:gd name="connsiteY3580" fmla="*/ 2706666 h 3670407"/>
                <a:gd name="connsiteX3581" fmla="*/ 2804402 w 4003589"/>
                <a:gd name="connsiteY3581" fmla="*/ 2708261 h 3670407"/>
                <a:gd name="connsiteX3582" fmla="*/ 2799619 w 4003589"/>
                <a:gd name="connsiteY3582" fmla="*/ 2710713 h 3670407"/>
                <a:gd name="connsiteX3583" fmla="*/ 2795082 w 4003589"/>
                <a:gd name="connsiteY3583" fmla="*/ 2714147 h 3670407"/>
                <a:gd name="connsiteX3584" fmla="*/ 2788828 w 4003589"/>
                <a:gd name="connsiteY3584" fmla="*/ 2721259 h 3670407"/>
                <a:gd name="connsiteX3585" fmla="*/ 2785271 w 4003589"/>
                <a:gd name="connsiteY3585" fmla="*/ 2728740 h 3670407"/>
                <a:gd name="connsiteX3586" fmla="*/ 2784658 w 4003589"/>
                <a:gd name="connsiteY3586" fmla="*/ 2735852 h 3670407"/>
                <a:gd name="connsiteX3587" fmla="*/ 2787233 w 4003589"/>
                <a:gd name="connsiteY3587" fmla="*/ 2741616 h 3670407"/>
                <a:gd name="connsiteX3588" fmla="*/ 2789196 w 4003589"/>
                <a:gd name="connsiteY3588" fmla="*/ 2743333 h 3670407"/>
                <a:gd name="connsiteX3589" fmla="*/ 2791525 w 4003589"/>
                <a:gd name="connsiteY3589" fmla="*/ 2744559 h 3670407"/>
                <a:gd name="connsiteX3590" fmla="*/ 2794223 w 4003589"/>
                <a:gd name="connsiteY3590" fmla="*/ 2745295 h 3670407"/>
                <a:gd name="connsiteX3591" fmla="*/ 2797166 w 4003589"/>
                <a:gd name="connsiteY3591" fmla="*/ 2745540 h 3670407"/>
                <a:gd name="connsiteX3592" fmla="*/ 2801704 w 4003589"/>
                <a:gd name="connsiteY3592" fmla="*/ 2744927 h 3670407"/>
                <a:gd name="connsiteX3593" fmla="*/ 2806486 w 4003589"/>
                <a:gd name="connsiteY3593" fmla="*/ 2743333 h 3670407"/>
                <a:gd name="connsiteX3594" fmla="*/ 2811269 w 4003589"/>
                <a:gd name="connsiteY3594" fmla="*/ 2740880 h 3670407"/>
                <a:gd name="connsiteX3595" fmla="*/ 2815806 w 4003589"/>
                <a:gd name="connsiteY3595" fmla="*/ 2737446 h 3670407"/>
                <a:gd name="connsiteX3596" fmla="*/ 2822060 w 4003589"/>
                <a:gd name="connsiteY3596" fmla="*/ 2730334 h 3670407"/>
                <a:gd name="connsiteX3597" fmla="*/ 2825616 w 4003589"/>
                <a:gd name="connsiteY3597" fmla="*/ 2722854 h 3670407"/>
                <a:gd name="connsiteX3598" fmla="*/ 2826230 w 4003589"/>
                <a:gd name="connsiteY3598" fmla="*/ 2715741 h 3670407"/>
                <a:gd name="connsiteX3599" fmla="*/ 2823654 w 4003589"/>
                <a:gd name="connsiteY3599" fmla="*/ 2709978 h 3670407"/>
                <a:gd name="connsiteX3600" fmla="*/ 2821692 w 4003589"/>
                <a:gd name="connsiteY3600" fmla="*/ 2708261 h 3670407"/>
                <a:gd name="connsiteX3601" fmla="*/ 2819363 w 4003589"/>
                <a:gd name="connsiteY3601" fmla="*/ 2707034 h 3670407"/>
                <a:gd name="connsiteX3602" fmla="*/ 2816665 w 4003589"/>
                <a:gd name="connsiteY3602" fmla="*/ 2706299 h 3670407"/>
                <a:gd name="connsiteX3603" fmla="*/ 2813721 w 4003589"/>
                <a:gd name="connsiteY3603" fmla="*/ 2706053 h 3670407"/>
                <a:gd name="connsiteX3604" fmla="*/ 26978 w 4003589"/>
                <a:gd name="connsiteY3604" fmla="*/ 2795695 h 3670407"/>
                <a:gd name="connsiteX3605" fmla="*/ 25262 w 4003589"/>
                <a:gd name="connsiteY3605" fmla="*/ 2795940 h 3670407"/>
                <a:gd name="connsiteX3606" fmla="*/ 23422 w 4003589"/>
                <a:gd name="connsiteY3606" fmla="*/ 2796554 h 3670407"/>
                <a:gd name="connsiteX3607" fmla="*/ 21337 w 4003589"/>
                <a:gd name="connsiteY3607" fmla="*/ 2797535 h 3670407"/>
                <a:gd name="connsiteX3608" fmla="*/ 19130 w 4003589"/>
                <a:gd name="connsiteY3608" fmla="*/ 2798884 h 3670407"/>
                <a:gd name="connsiteX3609" fmla="*/ 13980 w 4003589"/>
                <a:gd name="connsiteY3609" fmla="*/ 2803175 h 3670407"/>
                <a:gd name="connsiteX3610" fmla="*/ 9688 w 4003589"/>
                <a:gd name="connsiteY3610" fmla="*/ 2808326 h 3670407"/>
                <a:gd name="connsiteX3611" fmla="*/ 6622 w 4003589"/>
                <a:gd name="connsiteY3611" fmla="*/ 2813599 h 3670407"/>
                <a:gd name="connsiteX3612" fmla="*/ 5273 w 4003589"/>
                <a:gd name="connsiteY3612" fmla="*/ 2818504 h 3670407"/>
                <a:gd name="connsiteX3613" fmla="*/ 5273 w 4003589"/>
                <a:gd name="connsiteY3613" fmla="*/ 2820712 h 3670407"/>
                <a:gd name="connsiteX3614" fmla="*/ 6009 w 4003589"/>
                <a:gd name="connsiteY3614" fmla="*/ 2822305 h 3670407"/>
                <a:gd name="connsiteX3615" fmla="*/ 7358 w 4003589"/>
                <a:gd name="connsiteY3615" fmla="*/ 2823287 h 3670407"/>
                <a:gd name="connsiteX3616" fmla="*/ 9197 w 4003589"/>
                <a:gd name="connsiteY3616" fmla="*/ 2823655 h 3670407"/>
                <a:gd name="connsiteX3617" fmla="*/ 10914 w 4003589"/>
                <a:gd name="connsiteY3617" fmla="*/ 2823409 h 3670407"/>
                <a:gd name="connsiteX3618" fmla="*/ 12753 w 4003589"/>
                <a:gd name="connsiteY3618" fmla="*/ 2822796 h 3670407"/>
                <a:gd name="connsiteX3619" fmla="*/ 14838 w 4003589"/>
                <a:gd name="connsiteY3619" fmla="*/ 2821815 h 3670407"/>
                <a:gd name="connsiteX3620" fmla="*/ 17045 w 4003589"/>
                <a:gd name="connsiteY3620" fmla="*/ 2820466 h 3670407"/>
                <a:gd name="connsiteX3621" fmla="*/ 22196 w 4003589"/>
                <a:gd name="connsiteY3621" fmla="*/ 2816174 h 3670407"/>
                <a:gd name="connsiteX3622" fmla="*/ 26488 w 4003589"/>
                <a:gd name="connsiteY3622" fmla="*/ 2811024 h 3670407"/>
                <a:gd name="connsiteX3623" fmla="*/ 29554 w 4003589"/>
                <a:gd name="connsiteY3623" fmla="*/ 2805751 h 3670407"/>
                <a:gd name="connsiteX3624" fmla="*/ 31025 w 4003589"/>
                <a:gd name="connsiteY3624" fmla="*/ 2800845 h 3670407"/>
                <a:gd name="connsiteX3625" fmla="*/ 30902 w 4003589"/>
                <a:gd name="connsiteY3625" fmla="*/ 2798638 h 3670407"/>
                <a:gd name="connsiteX3626" fmla="*/ 30167 w 4003589"/>
                <a:gd name="connsiteY3626" fmla="*/ 2797044 h 3670407"/>
                <a:gd name="connsiteX3627" fmla="*/ 28818 w 4003589"/>
                <a:gd name="connsiteY3627" fmla="*/ 2796063 h 3670407"/>
                <a:gd name="connsiteX3628" fmla="*/ 26978 w 4003589"/>
                <a:gd name="connsiteY3628" fmla="*/ 2795695 h 3670407"/>
                <a:gd name="connsiteX3629" fmla="*/ 2740512 w 4003589"/>
                <a:gd name="connsiteY3629" fmla="*/ 2768594 h 3670407"/>
                <a:gd name="connsiteX3630" fmla="*/ 2736220 w 4003589"/>
                <a:gd name="connsiteY3630" fmla="*/ 2769085 h 3670407"/>
                <a:gd name="connsiteX3631" fmla="*/ 2731683 w 4003589"/>
                <a:gd name="connsiteY3631" fmla="*/ 2770556 h 3670407"/>
                <a:gd name="connsiteX3632" fmla="*/ 2727145 w 4003589"/>
                <a:gd name="connsiteY3632" fmla="*/ 2772886 h 3670407"/>
                <a:gd name="connsiteX3633" fmla="*/ 2722731 w 4003589"/>
                <a:gd name="connsiteY3633" fmla="*/ 2776075 h 3670407"/>
                <a:gd name="connsiteX3634" fmla="*/ 2716354 w 4003589"/>
                <a:gd name="connsiteY3634" fmla="*/ 2783064 h 3670407"/>
                <a:gd name="connsiteX3635" fmla="*/ 2712552 w 4003589"/>
                <a:gd name="connsiteY3635" fmla="*/ 2790545 h 3670407"/>
                <a:gd name="connsiteX3636" fmla="*/ 2711694 w 4003589"/>
                <a:gd name="connsiteY3636" fmla="*/ 2797780 h 3670407"/>
                <a:gd name="connsiteX3637" fmla="*/ 2714024 w 4003589"/>
                <a:gd name="connsiteY3637" fmla="*/ 2803666 h 3670407"/>
                <a:gd name="connsiteX3638" fmla="*/ 2715986 w 4003589"/>
                <a:gd name="connsiteY3638" fmla="*/ 2805628 h 3670407"/>
                <a:gd name="connsiteX3639" fmla="*/ 2718316 w 4003589"/>
                <a:gd name="connsiteY3639" fmla="*/ 2806977 h 3670407"/>
                <a:gd name="connsiteX3640" fmla="*/ 2721014 w 4003589"/>
                <a:gd name="connsiteY3640" fmla="*/ 2807835 h 3670407"/>
                <a:gd name="connsiteX3641" fmla="*/ 2724080 w 4003589"/>
                <a:gd name="connsiteY3641" fmla="*/ 2808081 h 3670407"/>
                <a:gd name="connsiteX3642" fmla="*/ 2728372 w 4003589"/>
                <a:gd name="connsiteY3642" fmla="*/ 2807590 h 3670407"/>
                <a:gd name="connsiteX3643" fmla="*/ 2732909 w 4003589"/>
                <a:gd name="connsiteY3643" fmla="*/ 2806119 h 3670407"/>
                <a:gd name="connsiteX3644" fmla="*/ 2737446 w 4003589"/>
                <a:gd name="connsiteY3644" fmla="*/ 2803789 h 3670407"/>
                <a:gd name="connsiteX3645" fmla="*/ 2741861 w 4003589"/>
                <a:gd name="connsiteY3645" fmla="*/ 2800600 h 3670407"/>
                <a:gd name="connsiteX3646" fmla="*/ 2748360 w 4003589"/>
                <a:gd name="connsiteY3646" fmla="*/ 2793610 h 3670407"/>
                <a:gd name="connsiteX3647" fmla="*/ 2752162 w 4003589"/>
                <a:gd name="connsiteY3647" fmla="*/ 2786007 h 3670407"/>
                <a:gd name="connsiteX3648" fmla="*/ 2753020 w 4003589"/>
                <a:gd name="connsiteY3648" fmla="*/ 2778772 h 3670407"/>
                <a:gd name="connsiteX3649" fmla="*/ 2750690 w 4003589"/>
                <a:gd name="connsiteY3649" fmla="*/ 2772886 h 3670407"/>
                <a:gd name="connsiteX3650" fmla="*/ 2748728 w 4003589"/>
                <a:gd name="connsiteY3650" fmla="*/ 2770924 h 3670407"/>
                <a:gd name="connsiteX3651" fmla="*/ 2746275 w 4003589"/>
                <a:gd name="connsiteY3651" fmla="*/ 2769575 h 3670407"/>
                <a:gd name="connsiteX3652" fmla="*/ 2743578 w 4003589"/>
                <a:gd name="connsiteY3652" fmla="*/ 2768839 h 3670407"/>
                <a:gd name="connsiteX3653" fmla="*/ 2740512 w 4003589"/>
                <a:gd name="connsiteY3653" fmla="*/ 2768594 h 3670407"/>
                <a:gd name="connsiteX3654" fmla="*/ 23913 w 4003589"/>
                <a:gd name="connsiteY3654" fmla="*/ 2838370 h 3670407"/>
                <a:gd name="connsiteX3655" fmla="*/ 22196 w 4003589"/>
                <a:gd name="connsiteY3655" fmla="*/ 2838615 h 3670407"/>
                <a:gd name="connsiteX3656" fmla="*/ 20234 w 4003589"/>
                <a:gd name="connsiteY3656" fmla="*/ 2839228 h 3670407"/>
                <a:gd name="connsiteX3657" fmla="*/ 18026 w 4003589"/>
                <a:gd name="connsiteY3657" fmla="*/ 2840332 h 3670407"/>
                <a:gd name="connsiteX3658" fmla="*/ 15696 w 4003589"/>
                <a:gd name="connsiteY3658" fmla="*/ 2841804 h 3670407"/>
                <a:gd name="connsiteX3659" fmla="*/ 10546 w 4003589"/>
                <a:gd name="connsiteY3659" fmla="*/ 2846218 h 3670407"/>
                <a:gd name="connsiteX3660" fmla="*/ 6254 w 4003589"/>
                <a:gd name="connsiteY3660" fmla="*/ 2851369 h 3670407"/>
                <a:gd name="connsiteX3661" fmla="*/ 3311 w 4003589"/>
                <a:gd name="connsiteY3661" fmla="*/ 2856765 h 3670407"/>
                <a:gd name="connsiteX3662" fmla="*/ 2085 w 4003589"/>
                <a:gd name="connsiteY3662" fmla="*/ 2861547 h 3670407"/>
                <a:gd name="connsiteX3663" fmla="*/ 2207 w 4003589"/>
                <a:gd name="connsiteY3663" fmla="*/ 2863754 h 3670407"/>
                <a:gd name="connsiteX3664" fmla="*/ 2943 w 4003589"/>
                <a:gd name="connsiteY3664" fmla="*/ 2865348 h 3670407"/>
                <a:gd name="connsiteX3665" fmla="*/ 4292 w 4003589"/>
                <a:gd name="connsiteY3665" fmla="*/ 2866330 h 3670407"/>
                <a:gd name="connsiteX3666" fmla="*/ 6131 w 4003589"/>
                <a:gd name="connsiteY3666" fmla="*/ 2866697 h 3670407"/>
                <a:gd name="connsiteX3667" fmla="*/ 7848 w 4003589"/>
                <a:gd name="connsiteY3667" fmla="*/ 2866452 h 3670407"/>
                <a:gd name="connsiteX3668" fmla="*/ 9810 w 4003589"/>
                <a:gd name="connsiteY3668" fmla="*/ 2865839 h 3670407"/>
                <a:gd name="connsiteX3669" fmla="*/ 12018 w 4003589"/>
                <a:gd name="connsiteY3669" fmla="*/ 2864735 h 3670407"/>
                <a:gd name="connsiteX3670" fmla="*/ 14348 w 4003589"/>
                <a:gd name="connsiteY3670" fmla="*/ 2863264 h 3670407"/>
                <a:gd name="connsiteX3671" fmla="*/ 19498 w 4003589"/>
                <a:gd name="connsiteY3671" fmla="*/ 2858849 h 3670407"/>
                <a:gd name="connsiteX3672" fmla="*/ 23790 w 4003589"/>
                <a:gd name="connsiteY3672" fmla="*/ 2853576 h 3670407"/>
                <a:gd name="connsiteX3673" fmla="*/ 26733 w 4003589"/>
                <a:gd name="connsiteY3673" fmla="*/ 2848180 h 3670407"/>
                <a:gd name="connsiteX3674" fmla="*/ 27959 w 4003589"/>
                <a:gd name="connsiteY3674" fmla="*/ 2843398 h 3670407"/>
                <a:gd name="connsiteX3675" fmla="*/ 27837 w 4003589"/>
                <a:gd name="connsiteY3675" fmla="*/ 2841313 h 3670407"/>
                <a:gd name="connsiteX3676" fmla="*/ 27101 w 4003589"/>
                <a:gd name="connsiteY3676" fmla="*/ 2839719 h 3670407"/>
                <a:gd name="connsiteX3677" fmla="*/ 25752 w 4003589"/>
                <a:gd name="connsiteY3677" fmla="*/ 2838738 h 3670407"/>
                <a:gd name="connsiteX3678" fmla="*/ 23913 w 4003589"/>
                <a:gd name="connsiteY3678" fmla="*/ 2838493 h 3670407"/>
                <a:gd name="connsiteX3679" fmla="*/ 2666444 w 4003589"/>
                <a:gd name="connsiteY3679" fmla="*/ 2829418 h 3670407"/>
                <a:gd name="connsiteX3680" fmla="*/ 2662274 w 4003589"/>
                <a:gd name="connsiteY3680" fmla="*/ 2829909 h 3670407"/>
                <a:gd name="connsiteX3681" fmla="*/ 2657860 w 4003589"/>
                <a:gd name="connsiteY3681" fmla="*/ 2831258 h 3670407"/>
                <a:gd name="connsiteX3682" fmla="*/ 2653445 w 4003589"/>
                <a:gd name="connsiteY3682" fmla="*/ 2833465 h 3670407"/>
                <a:gd name="connsiteX3683" fmla="*/ 2649153 w 4003589"/>
                <a:gd name="connsiteY3683" fmla="*/ 2836408 h 3670407"/>
                <a:gd name="connsiteX3684" fmla="*/ 2642654 w 4003589"/>
                <a:gd name="connsiteY3684" fmla="*/ 2843275 h 3670407"/>
                <a:gd name="connsiteX3685" fmla="*/ 2638607 w 4003589"/>
                <a:gd name="connsiteY3685" fmla="*/ 2850756 h 3670407"/>
                <a:gd name="connsiteX3686" fmla="*/ 2637381 w 4003589"/>
                <a:gd name="connsiteY3686" fmla="*/ 2857991 h 3670407"/>
                <a:gd name="connsiteX3687" fmla="*/ 2639343 w 4003589"/>
                <a:gd name="connsiteY3687" fmla="*/ 2864122 h 3670407"/>
                <a:gd name="connsiteX3688" fmla="*/ 2641182 w 4003589"/>
                <a:gd name="connsiteY3688" fmla="*/ 2866207 h 3670407"/>
                <a:gd name="connsiteX3689" fmla="*/ 2643512 w 4003589"/>
                <a:gd name="connsiteY3689" fmla="*/ 2867678 h 3670407"/>
                <a:gd name="connsiteX3690" fmla="*/ 2646333 w 4003589"/>
                <a:gd name="connsiteY3690" fmla="*/ 2868537 h 3670407"/>
                <a:gd name="connsiteX3691" fmla="*/ 2649399 w 4003589"/>
                <a:gd name="connsiteY3691" fmla="*/ 2868782 h 3670407"/>
                <a:gd name="connsiteX3692" fmla="*/ 2653568 w 4003589"/>
                <a:gd name="connsiteY3692" fmla="*/ 2868291 h 3670407"/>
                <a:gd name="connsiteX3693" fmla="*/ 2657983 w 4003589"/>
                <a:gd name="connsiteY3693" fmla="*/ 2866943 h 3670407"/>
                <a:gd name="connsiteX3694" fmla="*/ 2662397 w 4003589"/>
                <a:gd name="connsiteY3694" fmla="*/ 2864735 h 3670407"/>
                <a:gd name="connsiteX3695" fmla="*/ 2666812 w 4003589"/>
                <a:gd name="connsiteY3695" fmla="*/ 2861792 h 3670407"/>
                <a:gd name="connsiteX3696" fmla="*/ 2673434 w 4003589"/>
                <a:gd name="connsiteY3696" fmla="*/ 2854802 h 3670407"/>
                <a:gd name="connsiteX3697" fmla="*/ 2677481 w 4003589"/>
                <a:gd name="connsiteY3697" fmla="*/ 2847199 h 3670407"/>
                <a:gd name="connsiteX3698" fmla="*/ 2678584 w 4003589"/>
                <a:gd name="connsiteY3698" fmla="*/ 2839842 h 3670407"/>
                <a:gd name="connsiteX3699" fmla="*/ 2676499 w 4003589"/>
                <a:gd name="connsiteY3699" fmla="*/ 2833710 h 3670407"/>
                <a:gd name="connsiteX3700" fmla="*/ 2674660 w 4003589"/>
                <a:gd name="connsiteY3700" fmla="*/ 2831625 h 3670407"/>
                <a:gd name="connsiteX3701" fmla="*/ 2672330 w 4003589"/>
                <a:gd name="connsiteY3701" fmla="*/ 2830154 h 3670407"/>
                <a:gd name="connsiteX3702" fmla="*/ 2669510 w 4003589"/>
                <a:gd name="connsiteY3702" fmla="*/ 2829295 h 3670407"/>
                <a:gd name="connsiteX3703" fmla="*/ 2666444 w 4003589"/>
                <a:gd name="connsiteY3703" fmla="*/ 2829050 h 3670407"/>
                <a:gd name="connsiteX3704" fmla="*/ 22318 w 4003589"/>
                <a:gd name="connsiteY3704" fmla="*/ 2880554 h 3670407"/>
                <a:gd name="connsiteX3705" fmla="*/ 20479 w 4003589"/>
                <a:gd name="connsiteY3705" fmla="*/ 2880800 h 3670407"/>
                <a:gd name="connsiteX3706" fmla="*/ 18394 w 4003589"/>
                <a:gd name="connsiteY3706" fmla="*/ 2881535 h 3670407"/>
                <a:gd name="connsiteX3707" fmla="*/ 16064 w 4003589"/>
                <a:gd name="connsiteY3707" fmla="*/ 2882639 h 3670407"/>
                <a:gd name="connsiteX3708" fmla="*/ 13612 w 4003589"/>
                <a:gd name="connsiteY3708" fmla="*/ 2884233 h 3670407"/>
                <a:gd name="connsiteX3709" fmla="*/ 8461 w 4003589"/>
                <a:gd name="connsiteY3709" fmla="*/ 2888771 h 3670407"/>
                <a:gd name="connsiteX3710" fmla="*/ 4169 w 4003589"/>
                <a:gd name="connsiteY3710" fmla="*/ 2894044 h 3670407"/>
                <a:gd name="connsiteX3711" fmla="*/ 1226 w 4003589"/>
                <a:gd name="connsiteY3711" fmla="*/ 2899439 h 3670407"/>
                <a:gd name="connsiteX3712" fmla="*/ 123 w 4003589"/>
                <a:gd name="connsiteY3712" fmla="*/ 2904344 h 3670407"/>
                <a:gd name="connsiteX3713" fmla="*/ 368 w 4003589"/>
                <a:gd name="connsiteY3713" fmla="*/ 2906306 h 3670407"/>
                <a:gd name="connsiteX3714" fmla="*/ 1226 w 4003589"/>
                <a:gd name="connsiteY3714" fmla="*/ 2907778 h 3670407"/>
                <a:gd name="connsiteX3715" fmla="*/ 2575 w 4003589"/>
                <a:gd name="connsiteY3715" fmla="*/ 2908636 h 3670407"/>
                <a:gd name="connsiteX3716" fmla="*/ 4292 w 4003589"/>
                <a:gd name="connsiteY3716" fmla="*/ 2908882 h 3670407"/>
                <a:gd name="connsiteX3717" fmla="*/ 6131 w 4003589"/>
                <a:gd name="connsiteY3717" fmla="*/ 2908636 h 3670407"/>
                <a:gd name="connsiteX3718" fmla="*/ 8216 w 4003589"/>
                <a:gd name="connsiteY3718" fmla="*/ 2907901 h 3670407"/>
                <a:gd name="connsiteX3719" fmla="*/ 10546 w 4003589"/>
                <a:gd name="connsiteY3719" fmla="*/ 2906797 h 3670407"/>
                <a:gd name="connsiteX3720" fmla="*/ 12999 w 4003589"/>
                <a:gd name="connsiteY3720" fmla="*/ 2905203 h 3670407"/>
                <a:gd name="connsiteX3721" fmla="*/ 18149 w 4003589"/>
                <a:gd name="connsiteY3721" fmla="*/ 2900666 h 3670407"/>
                <a:gd name="connsiteX3722" fmla="*/ 22318 w 4003589"/>
                <a:gd name="connsiteY3722" fmla="*/ 2895393 h 3670407"/>
                <a:gd name="connsiteX3723" fmla="*/ 25262 w 4003589"/>
                <a:gd name="connsiteY3723" fmla="*/ 2889997 h 3670407"/>
                <a:gd name="connsiteX3724" fmla="*/ 26365 w 4003589"/>
                <a:gd name="connsiteY3724" fmla="*/ 2885092 h 3670407"/>
                <a:gd name="connsiteX3725" fmla="*/ 26120 w 4003589"/>
                <a:gd name="connsiteY3725" fmla="*/ 2883007 h 3670407"/>
                <a:gd name="connsiteX3726" fmla="*/ 25262 w 4003589"/>
                <a:gd name="connsiteY3726" fmla="*/ 2881535 h 3670407"/>
                <a:gd name="connsiteX3727" fmla="*/ 23913 w 4003589"/>
                <a:gd name="connsiteY3727" fmla="*/ 2880677 h 3670407"/>
                <a:gd name="connsiteX3728" fmla="*/ 22196 w 4003589"/>
                <a:gd name="connsiteY3728" fmla="*/ 2880432 h 3670407"/>
                <a:gd name="connsiteX3729" fmla="*/ 2591395 w 4003589"/>
                <a:gd name="connsiteY3729" fmla="*/ 2888771 h 3670407"/>
                <a:gd name="connsiteX3730" fmla="*/ 2587471 w 4003589"/>
                <a:gd name="connsiteY3730" fmla="*/ 2889138 h 3670407"/>
                <a:gd name="connsiteX3731" fmla="*/ 2583302 w 4003589"/>
                <a:gd name="connsiteY3731" fmla="*/ 2890365 h 3670407"/>
                <a:gd name="connsiteX3732" fmla="*/ 2579010 w 4003589"/>
                <a:gd name="connsiteY3732" fmla="*/ 2892327 h 3670407"/>
                <a:gd name="connsiteX3733" fmla="*/ 2574840 w 4003589"/>
                <a:gd name="connsiteY3733" fmla="*/ 2895147 h 3670407"/>
                <a:gd name="connsiteX3734" fmla="*/ 2568096 w 4003589"/>
                <a:gd name="connsiteY3734" fmla="*/ 2901892 h 3670407"/>
                <a:gd name="connsiteX3735" fmla="*/ 2563803 w 4003589"/>
                <a:gd name="connsiteY3735" fmla="*/ 2909372 h 3670407"/>
                <a:gd name="connsiteX3736" fmla="*/ 2562332 w 4003589"/>
                <a:gd name="connsiteY3736" fmla="*/ 2916730 h 3670407"/>
                <a:gd name="connsiteX3737" fmla="*/ 2563926 w 4003589"/>
                <a:gd name="connsiteY3737" fmla="*/ 2923107 h 3670407"/>
                <a:gd name="connsiteX3738" fmla="*/ 2565766 w 4003589"/>
                <a:gd name="connsiteY3738" fmla="*/ 2925436 h 3670407"/>
                <a:gd name="connsiteX3739" fmla="*/ 2568218 w 4003589"/>
                <a:gd name="connsiteY3739" fmla="*/ 2927031 h 3670407"/>
                <a:gd name="connsiteX3740" fmla="*/ 2571039 w 4003589"/>
                <a:gd name="connsiteY3740" fmla="*/ 2928012 h 3670407"/>
                <a:gd name="connsiteX3741" fmla="*/ 2574227 w 4003589"/>
                <a:gd name="connsiteY3741" fmla="*/ 2928380 h 3670407"/>
                <a:gd name="connsiteX3742" fmla="*/ 2578274 w 4003589"/>
                <a:gd name="connsiteY3742" fmla="*/ 2928012 h 3670407"/>
                <a:gd name="connsiteX3743" fmla="*/ 2582443 w 4003589"/>
                <a:gd name="connsiteY3743" fmla="*/ 2926786 h 3670407"/>
                <a:gd name="connsiteX3744" fmla="*/ 2586735 w 4003589"/>
                <a:gd name="connsiteY3744" fmla="*/ 2924823 h 3670407"/>
                <a:gd name="connsiteX3745" fmla="*/ 2591027 w 4003589"/>
                <a:gd name="connsiteY3745" fmla="*/ 2922003 h 3670407"/>
                <a:gd name="connsiteX3746" fmla="*/ 2597772 w 4003589"/>
                <a:gd name="connsiteY3746" fmla="*/ 2915258 h 3670407"/>
                <a:gd name="connsiteX3747" fmla="*/ 2602064 w 4003589"/>
                <a:gd name="connsiteY3747" fmla="*/ 2907778 h 3670407"/>
                <a:gd name="connsiteX3748" fmla="*/ 2603535 w 4003589"/>
                <a:gd name="connsiteY3748" fmla="*/ 2900420 h 3670407"/>
                <a:gd name="connsiteX3749" fmla="*/ 2601818 w 4003589"/>
                <a:gd name="connsiteY3749" fmla="*/ 2894044 h 3670407"/>
                <a:gd name="connsiteX3750" fmla="*/ 2599979 w 4003589"/>
                <a:gd name="connsiteY3750" fmla="*/ 2891714 h 3670407"/>
                <a:gd name="connsiteX3751" fmla="*/ 2597526 w 4003589"/>
                <a:gd name="connsiteY3751" fmla="*/ 2890119 h 3670407"/>
                <a:gd name="connsiteX3752" fmla="*/ 2594706 w 4003589"/>
                <a:gd name="connsiteY3752" fmla="*/ 2889138 h 3670407"/>
                <a:gd name="connsiteX3753" fmla="*/ 2591518 w 4003589"/>
                <a:gd name="connsiteY3753" fmla="*/ 2888771 h 3670407"/>
                <a:gd name="connsiteX3754" fmla="*/ 22318 w 4003589"/>
                <a:gd name="connsiteY3754" fmla="*/ 2922248 h 3670407"/>
                <a:gd name="connsiteX3755" fmla="*/ 20356 w 4003589"/>
                <a:gd name="connsiteY3755" fmla="*/ 2922494 h 3670407"/>
                <a:gd name="connsiteX3756" fmla="*/ 18149 w 4003589"/>
                <a:gd name="connsiteY3756" fmla="*/ 2923229 h 3670407"/>
                <a:gd name="connsiteX3757" fmla="*/ 15696 w 4003589"/>
                <a:gd name="connsiteY3757" fmla="*/ 2924456 h 3670407"/>
                <a:gd name="connsiteX3758" fmla="*/ 13121 w 4003589"/>
                <a:gd name="connsiteY3758" fmla="*/ 2926172 h 3670407"/>
                <a:gd name="connsiteX3759" fmla="*/ 7971 w 4003589"/>
                <a:gd name="connsiteY3759" fmla="*/ 2930832 h 3670407"/>
                <a:gd name="connsiteX3760" fmla="*/ 3801 w 4003589"/>
                <a:gd name="connsiteY3760" fmla="*/ 2936228 h 3670407"/>
                <a:gd name="connsiteX3761" fmla="*/ 981 w 4003589"/>
                <a:gd name="connsiteY3761" fmla="*/ 2941624 h 3670407"/>
                <a:gd name="connsiteX3762" fmla="*/ 0 w 4003589"/>
                <a:gd name="connsiteY3762" fmla="*/ 2946529 h 3670407"/>
                <a:gd name="connsiteX3763" fmla="*/ 368 w 4003589"/>
                <a:gd name="connsiteY3763" fmla="*/ 2948491 h 3670407"/>
                <a:gd name="connsiteX3764" fmla="*/ 1226 w 4003589"/>
                <a:gd name="connsiteY3764" fmla="*/ 2949840 h 3670407"/>
                <a:gd name="connsiteX3765" fmla="*/ 2575 w 4003589"/>
                <a:gd name="connsiteY3765" fmla="*/ 2950698 h 3670407"/>
                <a:gd name="connsiteX3766" fmla="*/ 4292 w 4003589"/>
                <a:gd name="connsiteY3766" fmla="*/ 2950944 h 3670407"/>
                <a:gd name="connsiteX3767" fmla="*/ 6254 w 4003589"/>
                <a:gd name="connsiteY3767" fmla="*/ 2950698 h 3670407"/>
                <a:gd name="connsiteX3768" fmla="*/ 8461 w 4003589"/>
                <a:gd name="connsiteY3768" fmla="*/ 2949962 h 3670407"/>
                <a:gd name="connsiteX3769" fmla="*/ 10914 w 4003589"/>
                <a:gd name="connsiteY3769" fmla="*/ 2948736 h 3670407"/>
                <a:gd name="connsiteX3770" fmla="*/ 13489 w 4003589"/>
                <a:gd name="connsiteY3770" fmla="*/ 2947019 h 3670407"/>
                <a:gd name="connsiteX3771" fmla="*/ 18640 w 4003589"/>
                <a:gd name="connsiteY3771" fmla="*/ 2942359 h 3670407"/>
                <a:gd name="connsiteX3772" fmla="*/ 22809 w 4003589"/>
                <a:gd name="connsiteY3772" fmla="*/ 2936964 h 3670407"/>
                <a:gd name="connsiteX3773" fmla="*/ 25629 w 4003589"/>
                <a:gd name="connsiteY3773" fmla="*/ 2931568 h 3670407"/>
                <a:gd name="connsiteX3774" fmla="*/ 26610 w 4003589"/>
                <a:gd name="connsiteY3774" fmla="*/ 2926663 h 3670407"/>
                <a:gd name="connsiteX3775" fmla="*/ 26243 w 4003589"/>
                <a:gd name="connsiteY3775" fmla="*/ 2924701 h 3670407"/>
                <a:gd name="connsiteX3776" fmla="*/ 25384 w 4003589"/>
                <a:gd name="connsiteY3776" fmla="*/ 2923352 h 3670407"/>
                <a:gd name="connsiteX3777" fmla="*/ 24035 w 4003589"/>
                <a:gd name="connsiteY3777" fmla="*/ 2922494 h 3670407"/>
                <a:gd name="connsiteX3778" fmla="*/ 22318 w 4003589"/>
                <a:gd name="connsiteY3778" fmla="*/ 2922248 h 3670407"/>
                <a:gd name="connsiteX3779" fmla="*/ 2515610 w 4003589"/>
                <a:gd name="connsiteY3779" fmla="*/ 2946161 h 3670407"/>
                <a:gd name="connsiteX3780" fmla="*/ 2511809 w 4003589"/>
                <a:gd name="connsiteY3780" fmla="*/ 2946529 h 3670407"/>
                <a:gd name="connsiteX3781" fmla="*/ 2507762 w 4003589"/>
                <a:gd name="connsiteY3781" fmla="*/ 2947632 h 3670407"/>
                <a:gd name="connsiteX3782" fmla="*/ 2503715 w 4003589"/>
                <a:gd name="connsiteY3782" fmla="*/ 2949472 h 3670407"/>
                <a:gd name="connsiteX3783" fmla="*/ 2499669 w 4003589"/>
                <a:gd name="connsiteY3783" fmla="*/ 2952047 h 3670407"/>
                <a:gd name="connsiteX3784" fmla="*/ 2492802 w 4003589"/>
                <a:gd name="connsiteY3784" fmla="*/ 2958669 h 3670407"/>
                <a:gd name="connsiteX3785" fmla="*/ 2488264 w 4003589"/>
                <a:gd name="connsiteY3785" fmla="*/ 2966149 h 3670407"/>
                <a:gd name="connsiteX3786" fmla="*/ 2486425 w 4003589"/>
                <a:gd name="connsiteY3786" fmla="*/ 2973630 h 3670407"/>
                <a:gd name="connsiteX3787" fmla="*/ 2487651 w 4003589"/>
                <a:gd name="connsiteY3787" fmla="*/ 2980252 h 3670407"/>
                <a:gd name="connsiteX3788" fmla="*/ 2489490 w 4003589"/>
                <a:gd name="connsiteY3788" fmla="*/ 2982704 h 3670407"/>
                <a:gd name="connsiteX3789" fmla="*/ 2491943 w 4003589"/>
                <a:gd name="connsiteY3789" fmla="*/ 2984544 h 3670407"/>
                <a:gd name="connsiteX3790" fmla="*/ 2494886 w 4003589"/>
                <a:gd name="connsiteY3790" fmla="*/ 2985647 h 3670407"/>
                <a:gd name="connsiteX3791" fmla="*/ 2498197 w 4003589"/>
                <a:gd name="connsiteY3791" fmla="*/ 2986015 h 3670407"/>
                <a:gd name="connsiteX3792" fmla="*/ 2501999 w 4003589"/>
                <a:gd name="connsiteY3792" fmla="*/ 2985647 h 3670407"/>
                <a:gd name="connsiteX3793" fmla="*/ 2506045 w 4003589"/>
                <a:gd name="connsiteY3793" fmla="*/ 2984544 h 3670407"/>
                <a:gd name="connsiteX3794" fmla="*/ 2510092 w 4003589"/>
                <a:gd name="connsiteY3794" fmla="*/ 2982704 h 3670407"/>
                <a:gd name="connsiteX3795" fmla="*/ 2514139 w 4003589"/>
                <a:gd name="connsiteY3795" fmla="*/ 2980129 h 3670407"/>
                <a:gd name="connsiteX3796" fmla="*/ 2521006 w 4003589"/>
                <a:gd name="connsiteY3796" fmla="*/ 2973507 h 3670407"/>
                <a:gd name="connsiteX3797" fmla="*/ 2525543 w 4003589"/>
                <a:gd name="connsiteY3797" fmla="*/ 2965904 h 3670407"/>
                <a:gd name="connsiteX3798" fmla="*/ 2527383 w 4003589"/>
                <a:gd name="connsiteY3798" fmla="*/ 2958424 h 3670407"/>
                <a:gd name="connsiteX3799" fmla="*/ 2526034 w 4003589"/>
                <a:gd name="connsiteY3799" fmla="*/ 2951802 h 3670407"/>
                <a:gd name="connsiteX3800" fmla="*/ 2524195 w 4003589"/>
                <a:gd name="connsiteY3800" fmla="*/ 2949349 h 3670407"/>
                <a:gd name="connsiteX3801" fmla="*/ 2521742 w 4003589"/>
                <a:gd name="connsiteY3801" fmla="*/ 2947510 h 3670407"/>
                <a:gd name="connsiteX3802" fmla="*/ 2518799 w 4003589"/>
                <a:gd name="connsiteY3802" fmla="*/ 2946406 h 3670407"/>
                <a:gd name="connsiteX3803" fmla="*/ 2515488 w 4003589"/>
                <a:gd name="connsiteY3803" fmla="*/ 2946038 h 3670407"/>
                <a:gd name="connsiteX3804" fmla="*/ 24158 w 4003589"/>
                <a:gd name="connsiteY3804" fmla="*/ 2963329 h 3670407"/>
                <a:gd name="connsiteX3805" fmla="*/ 22073 w 4003589"/>
                <a:gd name="connsiteY3805" fmla="*/ 2963574 h 3670407"/>
                <a:gd name="connsiteX3806" fmla="*/ 19743 w 4003589"/>
                <a:gd name="connsiteY3806" fmla="*/ 2964433 h 3670407"/>
                <a:gd name="connsiteX3807" fmla="*/ 17168 w 4003589"/>
                <a:gd name="connsiteY3807" fmla="*/ 2965782 h 3670407"/>
                <a:gd name="connsiteX3808" fmla="*/ 14470 w 4003589"/>
                <a:gd name="connsiteY3808" fmla="*/ 2967621 h 3670407"/>
                <a:gd name="connsiteX3809" fmla="*/ 9320 w 4003589"/>
                <a:gd name="connsiteY3809" fmla="*/ 2972404 h 3670407"/>
                <a:gd name="connsiteX3810" fmla="*/ 5150 w 4003589"/>
                <a:gd name="connsiteY3810" fmla="*/ 2977922 h 3670407"/>
                <a:gd name="connsiteX3811" fmla="*/ 2453 w 4003589"/>
                <a:gd name="connsiteY3811" fmla="*/ 2983317 h 3670407"/>
                <a:gd name="connsiteX3812" fmla="*/ 1594 w 4003589"/>
                <a:gd name="connsiteY3812" fmla="*/ 2988100 h 3670407"/>
                <a:gd name="connsiteX3813" fmla="*/ 1594 w 4003589"/>
                <a:gd name="connsiteY3813" fmla="*/ 2988100 h 3670407"/>
                <a:gd name="connsiteX3814" fmla="*/ 1962 w 4003589"/>
                <a:gd name="connsiteY3814" fmla="*/ 2989939 h 3670407"/>
                <a:gd name="connsiteX3815" fmla="*/ 2820 w 4003589"/>
                <a:gd name="connsiteY3815" fmla="*/ 2991288 h 3670407"/>
                <a:gd name="connsiteX3816" fmla="*/ 4047 w 4003589"/>
                <a:gd name="connsiteY3816" fmla="*/ 2992024 h 3670407"/>
                <a:gd name="connsiteX3817" fmla="*/ 5641 w 4003589"/>
                <a:gd name="connsiteY3817" fmla="*/ 2992269 h 3670407"/>
                <a:gd name="connsiteX3818" fmla="*/ 7726 w 4003589"/>
                <a:gd name="connsiteY3818" fmla="*/ 2992024 h 3670407"/>
                <a:gd name="connsiteX3819" fmla="*/ 10056 w 4003589"/>
                <a:gd name="connsiteY3819" fmla="*/ 2991288 h 3670407"/>
                <a:gd name="connsiteX3820" fmla="*/ 12631 w 4003589"/>
                <a:gd name="connsiteY3820" fmla="*/ 2989939 h 3670407"/>
                <a:gd name="connsiteX3821" fmla="*/ 15329 w 4003589"/>
                <a:gd name="connsiteY3821" fmla="*/ 2988100 h 3670407"/>
                <a:gd name="connsiteX3822" fmla="*/ 20479 w 4003589"/>
                <a:gd name="connsiteY3822" fmla="*/ 2983195 h 3670407"/>
                <a:gd name="connsiteX3823" fmla="*/ 24648 w 4003589"/>
                <a:gd name="connsiteY3823" fmla="*/ 2977677 h 3670407"/>
                <a:gd name="connsiteX3824" fmla="*/ 27346 w 4003589"/>
                <a:gd name="connsiteY3824" fmla="*/ 2972158 h 3670407"/>
                <a:gd name="connsiteX3825" fmla="*/ 28082 w 4003589"/>
                <a:gd name="connsiteY3825" fmla="*/ 2967376 h 3670407"/>
                <a:gd name="connsiteX3826" fmla="*/ 27714 w 4003589"/>
                <a:gd name="connsiteY3826" fmla="*/ 2965536 h 3670407"/>
                <a:gd name="connsiteX3827" fmla="*/ 26856 w 4003589"/>
                <a:gd name="connsiteY3827" fmla="*/ 2964187 h 3670407"/>
                <a:gd name="connsiteX3828" fmla="*/ 25629 w 4003589"/>
                <a:gd name="connsiteY3828" fmla="*/ 2963452 h 3670407"/>
                <a:gd name="connsiteX3829" fmla="*/ 23913 w 4003589"/>
                <a:gd name="connsiteY3829" fmla="*/ 2963206 h 3670407"/>
                <a:gd name="connsiteX3830" fmla="*/ 2438845 w 4003589"/>
                <a:gd name="connsiteY3830" fmla="*/ 3001834 h 3670407"/>
                <a:gd name="connsiteX3831" fmla="*/ 2435289 w 4003589"/>
                <a:gd name="connsiteY3831" fmla="*/ 3002080 h 3670407"/>
                <a:gd name="connsiteX3832" fmla="*/ 2431487 w 4003589"/>
                <a:gd name="connsiteY3832" fmla="*/ 3003061 h 3670407"/>
                <a:gd name="connsiteX3833" fmla="*/ 2427563 w 4003589"/>
                <a:gd name="connsiteY3833" fmla="*/ 3004777 h 3670407"/>
                <a:gd name="connsiteX3834" fmla="*/ 2423639 w 4003589"/>
                <a:gd name="connsiteY3834" fmla="*/ 3007230 h 3670407"/>
                <a:gd name="connsiteX3835" fmla="*/ 2416649 w 4003589"/>
                <a:gd name="connsiteY3835" fmla="*/ 3013729 h 3670407"/>
                <a:gd name="connsiteX3836" fmla="*/ 2411866 w 4003589"/>
                <a:gd name="connsiteY3836" fmla="*/ 3021210 h 3670407"/>
                <a:gd name="connsiteX3837" fmla="*/ 2409782 w 4003589"/>
                <a:gd name="connsiteY3837" fmla="*/ 3028813 h 3670407"/>
                <a:gd name="connsiteX3838" fmla="*/ 2410763 w 4003589"/>
                <a:gd name="connsiteY3838" fmla="*/ 3035680 h 3670407"/>
                <a:gd name="connsiteX3839" fmla="*/ 2412479 w 4003589"/>
                <a:gd name="connsiteY3839" fmla="*/ 3038378 h 3670407"/>
                <a:gd name="connsiteX3840" fmla="*/ 2414932 w 4003589"/>
                <a:gd name="connsiteY3840" fmla="*/ 3040340 h 3670407"/>
                <a:gd name="connsiteX3841" fmla="*/ 2417875 w 4003589"/>
                <a:gd name="connsiteY3841" fmla="*/ 3041566 h 3670407"/>
                <a:gd name="connsiteX3842" fmla="*/ 2421309 w 4003589"/>
                <a:gd name="connsiteY3842" fmla="*/ 3042057 h 3670407"/>
                <a:gd name="connsiteX3843" fmla="*/ 2424865 w 4003589"/>
                <a:gd name="connsiteY3843" fmla="*/ 3041812 h 3670407"/>
                <a:gd name="connsiteX3844" fmla="*/ 2428666 w 4003589"/>
                <a:gd name="connsiteY3844" fmla="*/ 3040830 h 3670407"/>
                <a:gd name="connsiteX3845" fmla="*/ 2432591 w 4003589"/>
                <a:gd name="connsiteY3845" fmla="*/ 3039114 h 3670407"/>
                <a:gd name="connsiteX3846" fmla="*/ 2436515 w 4003589"/>
                <a:gd name="connsiteY3846" fmla="*/ 3036784 h 3670407"/>
                <a:gd name="connsiteX3847" fmla="*/ 2443504 w 4003589"/>
                <a:gd name="connsiteY3847" fmla="*/ 3030284 h 3670407"/>
                <a:gd name="connsiteX3848" fmla="*/ 2448287 w 4003589"/>
                <a:gd name="connsiteY3848" fmla="*/ 3022804 h 3670407"/>
                <a:gd name="connsiteX3849" fmla="*/ 2450372 w 4003589"/>
                <a:gd name="connsiteY3849" fmla="*/ 3015201 h 3670407"/>
                <a:gd name="connsiteX3850" fmla="*/ 2449391 w 4003589"/>
                <a:gd name="connsiteY3850" fmla="*/ 3008457 h 3670407"/>
                <a:gd name="connsiteX3851" fmla="*/ 2447551 w 4003589"/>
                <a:gd name="connsiteY3851" fmla="*/ 3005759 h 3670407"/>
                <a:gd name="connsiteX3852" fmla="*/ 2445099 w 4003589"/>
                <a:gd name="connsiteY3852" fmla="*/ 3003797 h 3670407"/>
                <a:gd name="connsiteX3853" fmla="*/ 2442156 w 4003589"/>
                <a:gd name="connsiteY3853" fmla="*/ 3002570 h 3670407"/>
                <a:gd name="connsiteX3854" fmla="*/ 2438722 w 4003589"/>
                <a:gd name="connsiteY3854" fmla="*/ 3002080 h 3670407"/>
                <a:gd name="connsiteX3855" fmla="*/ 27469 w 4003589"/>
                <a:gd name="connsiteY3855" fmla="*/ 3003797 h 3670407"/>
                <a:gd name="connsiteX3856" fmla="*/ 25262 w 4003589"/>
                <a:gd name="connsiteY3856" fmla="*/ 3004042 h 3670407"/>
                <a:gd name="connsiteX3857" fmla="*/ 22809 w 4003589"/>
                <a:gd name="connsiteY3857" fmla="*/ 3004900 h 3670407"/>
                <a:gd name="connsiteX3858" fmla="*/ 20111 w 4003589"/>
                <a:gd name="connsiteY3858" fmla="*/ 3006372 h 3670407"/>
                <a:gd name="connsiteX3859" fmla="*/ 17291 w 4003589"/>
                <a:gd name="connsiteY3859" fmla="*/ 3008457 h 3670407"/>
                <a:gd name="connsiteX3860" fmla="*/ 12140 w 4003589"/>
                <a:gd name="connsiteY3860" fmla="*/ 3013362 h 3670407"/>
                <a:gd name="connsiteX3861" fmla="*/ 8093 w 4003589"/>
                <a:gd name="connsiteY3861" fmla="*/ 3018880 h 3670407"/>
                <a:gd name="connsiteX3862" fmla="*/ 5518 w 4003589"/>
                <a:gd name="connsiteY3862" fmla="*/ 3024398 h 3670407"/>
                <a:gd name="connsiteX3863" fmla="*/ 4905 w 4003589"/>
                <a:gd name="connsiteY3863" fmla="*/ 3029181 h 3670407"/>
                <a:gd name="connsiteX3864" fmla="*/ 5396 w 4003589"/>
                <a:gd name="connsiteY3864" fmla="*/ 3030897 h 3670407"/>
                <a:gd name="connsiteX3865" fmla="*/ 6254 w 4003589"/>
                <a:gd name="connsiteY3865" fmla="*/ 3032124 h 3670407"/>
                <a:gd name="connsiteX3866" fmla="*/ 7480 w 4003589"/>
                <a:gd name="connsiteY3866" fmla="*/ 3032860 h 3670407"/>
                <a:gd name="connsiteX3867" fmla="*/ 9075 w 4003589"/>
                <a:gd name="connsiteY3867" fmla="*/ 3033105 h 3670407"/>
                <a:gd name="connsiteX3868" fmla="*/ 11282 w 4003589"/>
                <a:gd name="connsiteY3868" fmla="*/ 3032860 h 3670407"/>
                <a:gd name="connsiteX3869" fmla="*/ 13734 w 4003589"/>
                <a:gd name="connsiteY3869" fmla="*/ 3032001 h 3670407"/>
                <a:gd name="connsiteX3870" fmla="*/ 16432 w 4003589"/>
                <a:gd name="connsiteY3870" fmla="*/ 3030530 h 3670407"/>
                <a:gd name="connsiteX3871" fmla="*/ 19375 w 4003589"/>
                <a:gd name="connsiteY3871" fmla="*/ 3028445 h 3670407"/>
                <a:gd name="connsiteX3872" fmla="*/ 24526 w 4003589"/>
                <a:gd name="connsiteY3872" fmla="*/ 3023540 h 3670407"/>
                <a:gd name="connsiteX3873" fmla="*/ 28572 w 4003589"/>
                <a:gd name="connsiteY3873" fmla="*/ 3018022 h 3670407"/>
                <a:gd name="connsiteX3874" fmla="*/ 31148 w 4003589"/>
                <a:gd name="connsiteY3874" fmla="*/ 3012503 h 3670407"/>
                <a:gd name="connsiteX3875" fmla="*/ 31761 w 4003589"/>
                <a:gd name="connsiteY3875" fmla="*/ 3007721 h 3670407"/>
                <a:gd name="connsiteX3876" fmla="*/ 31393 w 4003589"/>
                <a:gd name="connsiteY3876" fmla="*/ 3006004 h 3670407"/>
                <a:gd name="connsiteX3877" fmla="*/ 30535 w 4003589"/>
                <a:gd name="connsiteY3877" fmla="*/ 3004777 h 3670407"/>
                <a:gd name="connsiteX3878" fmla="*/ 29308 w 4003589"/>
                <a:gd name="connsiteY3878" fmla="*/ 3004042 h 3670407"/>
                <a:gd name="connsiteX3879" fmla="*/ 27714 w 4003589"/>
                <a:gd name="connsiteY3879" fmla="*/ 3003797 h 3670407"/>
                <a:gd name="connsiteX3880" fmla="*/ 2361711 w 4003589"/>
                <a:gd name="connsiteY3880" fmla="*/ 3055546 h 3670407"/>
                <a:gd name="connsiteX3881" fmla="*/ 2358278 w 4003589"/>
                <a:gd name="connsiteY3881" fmla="*/ 3055791 h 3670407"/>
                <a:gd name="connsiteX3882" fmla="*/ 2354721 w 4003589"/>
                <a:gd name="connsiteY3882" fmla="*/ 3056650 h 3670407"/>
                <a:gd name="connsiteX3883" fmla="*/ 2351043 w 4003589"/>
                <a:gd name="connsiteY3883" fmla="*/ 3058244 h 3670407"/>
                <a:gd name="connsiteX3884" fmla="*/ 2347241 w 4003589"/>
                <a:gd name="connsiteY3884" fmla="*/ 3060451 h 3670407"/>
                <a:gd name="connsiteX3885" fmla="*/ 2340128 w 4003589"/>
                <a:gd name="connsiteY3885" fmla="*/ 3066705 h 3670407"/>
                <a:gd name="connsiteX3886" fmla="*/ 2335223 w 4003589"/>
                <a:gd name="connsiteY3886" fmla="*/ 3074063 h 3670407"/>
                <a:gd name="connsiteX3887" fmla="*/ 2332893 w 4003589"/>
                <a:gd name="connsiteY3887" fmla="*/ 3081666 h 3670407"/>
                <a:gd name="connsiteX3888" fmla="*/ 2333629 w 4003589"/>
                <a:gd name="connsiteY3888" fmla="*/ 3088533 h 3670407"/>
                <a:gd name="connsiteX3889" fmla="*/ 2335223 w 4003589"/>
                <a:gd name="connsiteY3889" fmla="*/ 3091476 h 3670407"/>
                <a:gd name="connsiteX3890" fmla="*/ 2337553 w 4003589"/>
                <a:gd name="connsiteY3890" fmla="*/ 3093561 h 3670407"/>
                <a:gd name="connsiteX3891" fmla="*/ 2340496 w 4003589"/>
                <a:gd name="connsiteY3891" fmla="*/ 3094910 h 3670407"/>
                <a:gd name="connsiteX3892" fmla="*/ 2343930 w 4003589"/>
                <a:gd name="connsiteY3892" fmla="*/ 3095400 h 3670407"/>
                <a:gd name="connsiteX3893" fmla="*/ 2347363 w 4003589"/>
                <a:gd name="connsiteY3893" fmla="*/ 3095155 h 3670407"/>
                <a:gd name="connsiteX3894" fmla="*/ 2350920 w 4003589"/>
                <a:gd name="connsiteY3894" fmla="*/ 3094297 h 3670407"/>
                <a:gd name="connsiteX3895" fmla="*/ 2354598 w 4003589"/>
                <a:gd name="connsiteY3895" fmla="*/ 3092703 h 3670407"/>
                <a:gd name="connsiteX3896" fmla="*/ 2358400 w 4003589"/>
                <a:gd name="connsiteY3896" fmla="*/ 3090495 h 3670407"/>
                <a:gd name="connsiteX3897" fmla="*/ 2365513 w 4003589"/>
                <a:gd name="connsiteY3897" fmla="*/ 3084118 h 3670407"/>
                <a:gd name="connsiteX3898" fmla="*/ 2370418 w 4003589"/>
                <a:gd name="connsiteY3898" fmla="*/ 3076638 h 3670407"/>
                <a:gd name="connsiteX3899" fmla="*/ 2372748 w 4003589"/>
                <a:gd name="connsiteY3899" fmla="*/ 3069035 h 3670407"/>
                <a:gd name="connsiteX3900" fmla="*/ 2372012 w 4003589"/>
                <a:gd name="connsiteY3900" fmla="*/ 3062168 h 3670407"/>
                <a:gd name="connsiteX3901" fmla="*/ 2370295 w 4003589"/>
                <a:gd name="connsiteY3901" fmla="*/ 3059225 h 3670407"/>
                <a:gd name="connsiteX3902" fmla="*/ 2367843 w 4003589"/>
                <a:gd name="connsiteY3902" fmla="*/ 3057140 h 3670407"/>
                <a:gd name="connsiteX3903" fmla="*/ 2364777 w 4003589"/>
                <a:gd name="connsiteY3903" fmla="*/ 3055791 h 3670407"/>
                <a:gd name="connsiteX3904" fmla="*/ 2361221 w 4003589"/>
                <a:gd name="connsiteY3904" fmla="*/ 3055301 h 3670407"/>
                <a:gd name="connsiteX3905" fmla="*/ 32497 w 4003589"/>
                <a:gd name="connsiteY3905" fmla="*/ 3043528 h 3670407"/>
                <a:gd name="connsiteX3906" fmla="*/ 30167 w 4003589"/>
                <a:gd name="connsiteY3906" fmla="*/ 3043774 h 3670407"/>
                <a:gd name="connsiteX3907" fmla="*/ 27592 w 4003589"/>
                <a:gd name="connsiteY3907" fmla="*/ 3044632 h 3670407"/>
                <a:gd name="connsiteX3908" fmla="*/ 24771 w 4003589"/>
                <a:gd name="connsiteY3908" fmla="*/ 3046226 h 3670407"/>
                <a:gd name="connsiteX3909" fmla="*/ 21705 w 4003589"/>
                <a:gd name="connsiteY3909" fmla="*/ 3048433 h 3670407"/>
                <a:gd name="connsiteX3910" fmla="*/ 16555 w 4003589"/>
                <a:gd name="connsiteY3910" fmla="*/ 3053584 h 3670407"/>
                <a:gd name="connsiteX3911" fmla="*/ 12631 w 4003589"/>
                <a:gd name="connsiteY3911" fmla="*/ 3059225 h 3670407"/>
                <a:gd name="connsiteX3912" fmla="*/ 10178 w 4003589"/>
                <a:gd name="connsiteY3912" fmla="*/ 3064743 h 3670407"/>
                <a:gd name="connsiteX3913" fmla="*/ 9688 w 4003589"/>
                <a:gd name="connsiteY3913" fmla="*/ 3069403 h 3670407"/>
                <a:gd name="connsiteX3914" fmla="*/ 10178 w 4003589"/>
                <a:gd name="connsiteY3914" fmla="*/ 3070997 h 3670407"/>
                <a:gd name="connsiteX3915" fmla="*/ 11037 w 4003589"/>
                <a:gd name="connsiteY3915" fmla="*/ 3072223 h 3670407"/>
                <a:gd name="connsiteX3916" fmla="*/ 12263 w 4003589"/>
                <a:gd name="connsiteY3916" fmla="*/ 3072959 h 3670407"/>
                <a:gd name="connsiteX3917" fmla="*/ 13857 w 4003589"/>
                <a:gd name="connsiteY3917" fmla="*/ 3073205 h 3670407"/>
                <a:gd name="connsiteX3918" fmla="*/ 16187 w 4003589"/>
                <a:gd name="connsiteY3918" fmla="*/ 3072959 h 3670407"/>
                <a:gd name="connsiteX3919" fmla="*/ 18762 w 4003589"/>
                <a:gd name="connsiteY3919" fmla="*/ 3072101 h 3670407"/>
                <a:gd name="connsiteX3920" fmla="*/ 21583 w 4003589"/>
                <a:gd name="connsiteY3920" fmla="*/ 3070507 h 3670407"/>
                <a:gd name="connsiteX3921" fmla="*/ 24526 w 4003589"/>
                <a:gd name="connsiteY3921" fmla="*/ 3068300 h 3670407"/>
                <a:gd name="connsiteX3922" fmla="*/ 29676 w 4003589"/>
                <a:gd name="connsiteY3922" fmla="*/ 3063149 h 3670407"/>
                <a:gd name="connsiteX3923" fmla="*/ 33600 w 4003589"/>
                <a:gd name="connsiteY3923" fmla="*/ 3057508 h 3670407"/>
                <a:gd name="connsiteX3924" fmla="*/ 36053 w 4003589"/>
                <a:gd name="connsiteY3924" fmla="*/ 3051990 h 3670407"/>
                <a:gd name="connsiteX3925" fmla="*/ 36543 w 4003589"/>
                <a:gd name="connsiteY3925" fmla="*/ 3047330 h 3670407"/>
                <a:gd name="connsiteX3926" fmla="*/ 36053 w 4003589"/>
                <a:gd name="connsiteY3926" fmla="*/ 3045735 h 3670407"/>
                <a:gd name="connsiteX3927" fmla="*/ 35194 w 4003589"/>
                <a:gd name="connsiteY3927" fmla="*/ 3044509 h 3670407"/>
                <a:gd name="connsiteX3928" fmla="*/ 33968 w 4003589"/>
                <a:gd name="connsiteY3928" fmla="*/ 3043774 h 3670407"/>
                <a:gd name="connsiteX3929" fmla="*/ 32374 w 4003589"/>
                <a:gd name="connsiteY3929" fmla="*/ 3043528 h 3670407"/>
                <a:gd name="connsiteX3930" fmla="*/ 2284210 w 4003589"/>
                <a:gd name="connsiteY3930" fmla="*/ 3107173 h 3670407"/>
                <a:gd name="connsiteX3931" fmla="*/ 2281021 w 4003589"/>
                <a:gd name="connsiteY3931" fmla="*/ 3107418 h 3670407"/>
                <a:gd name="connsiteX3932" fmla="*/ 2277588 w 4003589"/>
                <a:gd name="connsiteY3932" fmla="*/ 3108276 h 3670407"/>
                <a:gd name="connsiteX3933" fmla="*/ 2274032 w 4003589"/>
                <a:gd name="connsiteY3933" fmla="*/ 3109748 h 3670407"/>
                <a:gd name="connsiteX3934" fmla="*/ 2270352 w 4003589"/>
                <a:gd name="connsiteY3934" fmla="*/ 3111833 h 3670407"/>
                <a:gd name="connsiteX3935" fmla="*/ 2263240 w 4003589"/>
                <a:gd name="connsiteY3935" fmla="*/ 3117964 h 3670407"/>
                <a:gd name="connsiteX3936" fmla="*/ 2258090 w 4003589"/>
                <a:gd name="connsiteY3936" fmla="*/ 3125322 h 3670407"/>
                <a:gd name="connsiteX3937" fmla="*/ 2255392 w 4003589"/>
                <a:gd name="connsiteY3937" fmla="*/ 3133048 h 3670407"/>
                <a:gd name="connsiteX3938" fmla="*/ 2255760 w 4003589"/>
                <a:gd name="connsiteY3938" fmla="*/ 3140160 h 3670407"/>
                <a:gd name="connsiteX3939" fmla="*/ 2257354 w 4003589"/>
                <a:gd name="connsiteY3939" fmla="*/ 3143348 h 3670407"/>
                <a:gd name="connsiteX3940" fmla="*/ 2259684 w 4003589"/>
                <a:gd name="connsiteY3940" fmla="*/ 3145678 h 3670407"/>
                <a:gd name="connsiteX3941" fmla="*/ 2262750 w 4003589"/>
                <a:gd name="connsiteY3941" fmla="*/ 3147150 h 3670407"/>
                <a:gd name="connsiteX3942" fmla="*/ 2266306 w 4003589"/>
                <a:gd name="connsiteY3942" fmla="*/ 3147763 h 3670407"/>
                <a:gd name="connsiteX3943" fmla="*/ 2269494 w 4003589"/>
                <a:gd name="connsiteY3943" fmla="*/ 3147518 h 3670407"/>
                <a:gd name="connsiteX3944" fmla="*/ 2272928 w 4003589"/>
                <a:gd name="connsiteY3944" fmla="*/ 3146659 h 3670407"/>
                <a:gd name="connsiteX3945" fmla="*/ 2276484 w 4003589"/>
                <a:gd name="connsiteY3945" fmla="*/ 3145188 h 3670407"/>
                <a:gd name="connsiteX3946" fmla="*/ 2280040 w 4003589"/>
                <a:gd name="connsiteY3946" fmla="*/ 3143103 h 3670407"/>
                <a:gd name="connsiteX3947" fmla="*/ 2287275 w 4003589"/>
                <a:gd name="connsiteY3947" fmla="*/ 3136849 h 3670407"/>
                <a:gd name="connsiteX3948" fmla="*/ 2292426 w 4003589"/>
                <a:gd name="connsiteY3948" fmla="*/ 3129491 h 3670407"/>
                <a:gd name="connsiteX3949" fmla="*/ 2295001 w 4003589"/>
                <a:gd name="connsiteY3949" fmla="*/ 3121766 h 3670407"/>
                <a:gd name="connsiteX3950" fmla="*/ 2294633 w 4003589"/>
                <a:gd name="connsiteY3950" fmla="*/ 3114776 h 3670407"/>
                <a:gd name="connsiteX3951" fmla="*/ 2293039 w 4003589"/>
                <a:gd name="connsiteY3951" fmla="*/ 3111588 h 3670407"/>
                <a:gd name="connsiteX3952" fmla="*/ 2290709 w 4003589"/>
                <a:gd name="connsiteY3952" fmla="*/ 3109258 h 3670407"/>
                <a:gd name="connsiteX3953" fmla="*/ 2287643 w 4003589"/>
                <a:gd name="connsiteY3953" fmla="*/ 3107786 h 3670407"/>
                <a:gd name="connsiteX3954" fmla="*/ 2284087 w 4003589"/>
                <a:gd name="connsiteY3954" fmla="*/ 3107295 h 3670407"/>
                <a:gd name="connsiteX3955" fmla="*/ 39241 w 4003589"/>
                <a:gd name="connsiteY3955" fmla="*/ 3082524 h 3670407"/>
                <a:gd name="connsiteX3956" fmla="*/ 36911 w 4003589"/>
                <a:gd name="connsiteY3956" fmla="*/ 3082770 h 3670407"/>
                <a:gd name="connsiteX3957" fmla="*/ 34213 w 4003589"/>
                <a:gd name="connsiteY3957" fmla="*/ 3083751 h 3670407"/>
                <a:gd name="connsiteX3958" fmla="*/ 31270 w 4003589"/>
                <a:gd name="connsiteY3958" fmla="*/ 3085468 h 3670407"/>
                <a:gd name="connsiteX3959" fmla="*/ 28082 w 4003589"/>
                <a:gd name="connsiteY3959" fmla="*/ 3087797 h 3670407"/>
                <a:gd name="connsiteX3960" fmla="*/ 23054 w 4003589"/>
                <a:gd name="connsiteY3960" fmla="*/ 3093070 h 3670407"/>
                <a:gd name="connsiteX3961" fmla="*/ 19130 w 4003589"/>
                <a:gd name="connsiteY3961" fmla="*/ 3098834 h 3670407"/>
                <a:gd name="connsiteX3962" fmla="*/ 16800 w 4003589"/>
                <a:gd name="connsiteY3962" fmla="*/ 3104352 h 3670407"/>
                <a:gd name="connsiteX3963" fmla="*/ 16432 w 4003589"/>
                <a:gd name="connsiteY3963" fmla="*/ 3109012 h 3670407"/>
                <a:gd name="connsiteX3964" fmla="*/ 16923 w 4003589"/>
                <a:gd name="connsiteY3964" fmla="*/ 3110484 h 3670407"/>
                <a:gd name="connsiteX3965" fmla="*/ 17781 w 4003589"/>
                <a:gd name="connsiteY3965" fmla="*/ 3111588 h 3670407"/>
                <a:gd name="connsiteX3966" fmla="*/ 19007 w 4003589"/>
                <a:gd name="connsiteY3966" fmla="*/ 3112201 h 3670407"/>
                <a:gd name="connsiteX3967" fmla="*/ 20479 w 4003589"/>
                <a:gd name="connsiteY3967" fmla="*/ 3112446 h 3670407"/>
                <a:gd name="connsiteX3968" fmla="*/ 22932 w 4003589"/>
                <a:gd name="connsiteY3968" fmla="*/ 3112201 h 3670407"/>
                <a:gd name="connsiteX3969" fmla="*/ 25629 w 4003589"/>
                <a:gd name="connsiteY3969" fmla="*/ 3111220 h 3670407"/>
                <a:gd name="connsiteX3970" fmla="*/ 28572 w 4003589"/>
                <a:gd name="connsiteY3970" fmla="*/ 3109503 h 3670407"/>
                <a:gd name="connsiteX3971" fmla="*/ 31761 w 4003589"/>
                <a:gd name="connsiteY3971" fmla="*/ 3107173 h 3670407"/>
                <a:gd name="connsiteX3972" fmla="*/ 36911 w 4003589"/>
                <a:gd name="connsiteY3972" fmla="*/ 3101900 h 3670407"/>
                <a:gd name="connsiteX3973" fmla="*/ 40835 w 4003589"/>
                <a:gd name="connsiteY3973" fmla="*/ 3096136 h 3670407"/>
                <a:gd name="connsiteX3974" fmla="*/ 43165 w 4003589"/>
                <a:gd name="connsiteY3974" fmla="*/ 3090618 h 3670407"/>
                <a:gd name="connsiteX3975" fmla="*/ 43411 w 4003589"/>
                <a:gd name="connsiteY3975" fmla="*/ 3085958 h 3670407"/>
                <a:gd name="connsiteX3976" fmla="*/ 42920 w 4003589"/>
                <a:gd name="connsiteY3976" fmla="*/ 3084486 h 3670407"/>
                <a:gd name="connsiteX3977" fmla="*/ 42062 w 4003589"/>
                <a:gd name="connsiteY3977" fmla="*/ 3083383 h 3670407"/>
                <a:gd name="connsiteX3978" fmla="*/ 40835 w 4003589"/>
                <a:gd name="connsiteY3978" fmla="*/ 3082647 h 3670407"/>
                <a:gd name="connsiteX3979" fmla="*/ 39364 w 4003589"/>
                <a:gd name="connsiteY3979" fmla="*/ 3082402 h 3670407"/>
                <a:gd name="connsiteX3980" fmla="*/ 2206340 w 4003589"/>
                <a:gd name="connsiteY3980" fmla="*/ 3156715 h 3670407"/>
                <a:gd name="connsiteX3981" fmla="*/ 2203274 w 4003589"/>
                <a:gd name="connsiteY3981" fmla="*/ 3156837 h 3670407"/>
                <a:gd name="connsiteX3982" fmla="*/ 2200086 w 4003589"/>
                <a:gd name="connsiteY3982" fmla="*/ 3157573 h 3670407"/>
                <a:gd name="connsiteX3983" fmla="*/ 2196775 w 4003589"/>
                <a:gd name="connsiteY3983" fmla="*/ 3158799 h 3670407"/>
                <a:gd name="connsiteX3984" fmla="*/ 2193341 w 4003589"/>
                <a:gd name="connsiteY3984" fmla="*/ 3160639 h 3670407"/>
                <a:gd name="connsiteX3985" fmla="*/ 2186106 w 4003589"/>
                <a:gd name="connsiteY3985" fmla="*/ 3166648 h 3670407"/>
                <a:gd name="connsiteX3986" fmla="*/ 2180833 w 4003589"/>
                <a:gd name="connsiteY3986" fmla="*/ 3174006 h 3670407"/>
                <a:gd name="connsiteX3987" fmla="*/ 2178013 w 4003589"/>
                <a:gd name="connsiteY3987" fmla="*/ 3181731 h 3670407"/>
                <a:gd name="connsiteX3988" fmla="*/ 2178013 w 4003589"/>
                <a:gd name="connsiteY3988" fmla="*/ 3188966 h 3670407"/>
                <a:gd name="connsiteX3989" fmla="*/ 2179362 w 4003589"/>
                <a:gd name="connsiteY3989" fmla="*/ 3192277 h 3670407"/>
                <a:gd name="connsiteX3990" fmla="*/ 2181692 w 4003589"/>
                <a:gd name="connsiteY3990" fmla="*/ 3194730 h 3670407"/>
                <a:gd name="connsiteX3991" fmla="*/ 2184758 w 4003589"/>
                <a:gd name="connsiteY3991" fmla="*/ 3196324 h 3670407"/>
                <a:gd name="connsiteX3992" fmla="*/ 2188436 w 4003589"/>
                <a:gd name="connsiteY3992" fmla="*/ 3196937 h 3670407"/>
                <a:gd name="connsiteX3993" fmla="*/ 2191502 w 4003589"/>
                <a:gd name="connsiteY3993" fmla="*/ 3196814 h 3670407"/>
                <a:gd name="connsiteX3994" fmla="*/ 2194813 w 4003589"/>
                <a:gd name="connsiteY3994" fmla="*/ 3196079 h 3670407"/>
                <a:gd name="connsiteX3995" fmla="*/ 2198247 w 4003589"/>
                <a:gd name="connsiteY3995" fmla="*/ 3194730 h 3670407"/>
                <a:gd name="connsiteX3996" fmla="*/ 2201680 w 4003589"/>
                <a:gd name="connsiteY3996" fmla="*/ 3192890 h 3670407"/>
                <a:gd name="connsiteX3997" fmla="*/ 2208915 w 4003589"/>
                <a:gd name="connsiteY3997" fmla="*/ 3187004 h 3670407"/>
                <a:gd name="connsiteX3998" fmla="*/ 2214189 w 4003589"/>
                <a:gd name="connsiteY3998" fmla="*/ 3179646 h 3670407"/>
                <a:gd name="connsiteX3999" fmla="*/ 2217009 w 4003589"/>
                <a:gd name="connsiteY3999" fmla="*/ 3171921 h 3670407"/>
                <a:gd name="connsiteX4000" fmla="*/ 2217009 w 4003589"/>
                <a:gd name="connsiteY4000" fmla="*/ 3164686 h 3670407"/>
                <a:gd name="connsiteX4001" fmla="*/ 2215537 w 4003589"/>
                <a:gd name="connsiteY4001" fmla="*/ 3161375 h 3670407"/>
                <a:gd name="connsiteX4002" fmla="*/ 2213207 w 4003589"/>
                <a:gd name="connsiteY4002" fmla="*/ 3158922 h 3670407"/>
                <a:gd name="connsiteX4003" fmla="*/ 2210142 w 4003589"/>
                <a:gd name="connsiteY4003" fmla="*/ 3157328 h 3670407"/>
                <a:gd name="connsiteX4004" fmla="*/ 2206463 w 4003589"/>
                <a:gd name="connsiteY4004" fmla="*/ 3156715 h 3670407"/>
                <a:gd name="connsiteX4005" fmla="*/ 47825 w 4003589"/>
                <a:gd name="connsiteY4005" fmla="*/ 3120785 h 3670407"/>
                <a:gd name="connsiteX4006" fmla="*/ 45373 w 4003589"/>
                <a:gd name="connsiteY4006" fmla="*/ 3121030 h 3670407"/>
                <a:gd name="connsiteX4007" fmla="*/ 42552 w 4003589"/>
                <a:gd name="connsiteY4007" fmla="*/ 3122133 h 3670407"/>
                <a:gd name="connsiteX4008" fmla="*/ 39486 w 4003589"/>
                <a:gd name="connsiteY4008" fmla="*/ 3123973 h 3670407"/>
                <a:gd name="connsiteX4009" fmla="*/ 36176 w 4003589"/>
                <a:gd name="connsiteY4009" fmla="*/ 3126548 h 3670407"/>
                <a:gd name="connsiteX4010" fmla="*/ 31025 w 4003589"/>
                <a:gd name="connsiteY4010" fmla="*/ 3131944 h 3670407"/>
                <a:gd name="connsiteX4011" fmla="*/ 27224 w 4003589"/>
                <a:gd name="connsiteY4011" fmla="*/ 3137707 h 3670407"/>
                <a:gd name="connsiteX4012" fmla="*/ 25016 w 4003589"/>
                <a:gd name="connsiteY4012" fmla="*/ 3143226 h 3670407"/>
                <a:gd name="connsiteX4013" fmla="*/ 24894 w 4003589"/>
                <a:gd name="connsiteY4013" fmla="*/ 3147886 h 3670407"/>
                <a:gd name="connsiteX4014" fmla="*/ 25507 w 4003589"/>
                <a:gd name="connsiteY4014" fmla="*/ 3149357 h 3670407"/>
                <a:gd name="connsiteX4015" fmla="*/ 26365 w 4003589"/>
                <a:gd name="connsiteY4015" fmla="*/ 3150338 h 3670407"/>
                <a:gd name="connsiteX4016" fmla="*/ 27592 w 4003589"/>
                <a:gd name="connsiteY4016" fmla="*/ 3150951 h 3670407"/>
                <a:gd name="connsiteX4017" fmla="*/ 29063 w 4003589"/>
                <a:gd name="connsiteY4017" fmla="*/ 3151196 h 3670407"/>
                <a:gd name="connsiteX4018" fmla="*/ 31516 w 4003589"/>
                <a:gd name="connsiteY4018" fmla="*/ 3150951 h 3670407"/>
                <a:gd name="connsiteX4019" fmla="*/ 34336 w 4003589"/>
                <a:gd name="connsiteY4019" fmla="*/ 3149848 h 3670407"/>
                <a:gd name="connsiteX4020" fmla="*/ 37524 w 4003589"/>
                <a:gd name="connsiteY4020" fmla="*/ 3148008 h 3670407"/>
                <a:gd name="connsiteX4021" fmla="*/ 40835 w 4003589"/>
                <a:gd name="connsiteY4021" fmla="*/ 3145433 h 3670407"/>
                <a:gd name="connsiteX4022" fmla="*/ 45986 w 4003589"/>
                <a:gd name="connsiteY4022" fmla="*/ 3140037 h 3670407"/>
                <a:gd name="connsiteX4023" fmla="*/ 49787 w 4003589"/>
                <a:gd name="connsiteY4023" fmla="*/ 3134274 h 3670407"/>
                <a:gd name="connsiteX4024" fmla="*/ 51995 w 4003589"/>
                <a:gd name="connsiteY4024" fmla="*/ 3128756 h 3670407"/>
                <a:gd name="connsiteX4025" fmla="*/ 52117 w 4003589"/>
                <a:gd name="connsiteY4025" fmla="*/ 3124096 h 3670407"/>
                <a:gd name="connsiteX4026" fmla="*/ 51504 w 4003589"/>
                <a:gd name="connsiteY4026" fmla="*/ 3122746 h 3670407"/>
                <a:gd name="connsiteX4027" fmla="*/ 50646 w 4003589"/>
                <a:gd name="connsiteY4027" fmla="*/ 3121766 h 3670407"/>
                <a:gd name="connsiteX4028" fmla="*/ 49419 w 4003589"/>
                <a:gd name="connsiteY4028" fmla="*/ 3121153 h 3670407"/>
                <a:gd name="connsiteX4029" fmla="*/ 47948 w 4003589"/>
                <a:gd name="connsiteY4029" fmla="*/ 3120907 h 3670407"/>
                <a:gd name="connsiteX4030" fmla="*/ 2128471 w 4003589"/>
                <a:gd name="connsiteY4030" fmla="*/ 3203927 h 3670407"/>
                <a:gd name="connsiteX4031" fmla="*/ 2125650 w 4003589"/>
                <a:gd name="connsiteY4031" fmla="*/ 3204049 h 3670407"/>
                <a:gd name="connsiteX4032" fmla="*/ 2122585 w 4003589"/>
                <a:gd name="connsiteY4032" fmla="*/ 3204663 h 3670407"/>
                <a:gd name="connsiteX4033" fmla="*/ 2119396 w 4003589"/>
                <a:gd name="connsiteY4033" fmla="*/ 3205766 h 3670407"/>
                <a:gd name="connsiteX4034" fmla="*/ 2116085 w 4003589"/>
                <a:gd name="connsiteY4034" fmla="*/ 3207483 h 3670407"/>
                <a:gd name="connsiteX4035" fmla="*/ 2108728 w 4003589"/>
                <a:gd name="connsiteY4035" fmla="*/ 3213247 h 3670407"/>
                <a:gd name="connsiteX4036" fmla="*/ 2103209 w 4003589"/>
                <a:gd name="connsiteY4036" fmla="*/ 3220482 h 3670407"/>
                <a:gd name="connsiteX4037" fmla="*/ 2100143 w 4003589"/>
                <a:gd name="connsiteY4037" fmla="*/ 3228207 h 3670407"/>
                <a:gd name="connsiteX4038" fmla="*/ 2099898 w 4003589"/>
                <a:gd name="connsiteY4038" fmla="*/ 3235565 h 3670407"/>
                <a:gd name="connsiteX4039" fmla="*/ 2101125 w 4003589"/>
                <a:gd name="connsiteY4039" fmla="*/ 3239122 h 3670407"/>
                <a:gd name="connsiteX4040" fmla="*/ 2103332 w 4003589"/>
                <a:gd name="connsiteY4040" fmla="*/ 3241819 h 3670407"/>
                <a:gd name="connsiteX4041" fmla="*/ 2106398 w 4003589"/>
                <a:gd name="connsiteY4041" fmla="*/ 3243536 h 3670407"/>
                <a:gd name="connsiteX4042" fmla="*/ 2110076 w 4003589"/>
                <a:gd name="connsiteY4042" fmla="*/ 3244272 h 3670407"/>
                <a:gd name="connsiteX4043" fmla="*/ 2112897 w 4003589"/>
                <a:gd name="connsiteY4043" fmla="*/ 3244149 h 3670407"/>
                <a:gd name="connsiteX4044" fmla="*/ 2115963 w 4003589"/>
                <a:gd name="connsiteY4044" fmla="*/ 3243536 h 3670407"/>
                <a:gd name="connsiteX4045" fmla="*/ 2119151 w 4003589"/>
                <a:gd name="connsiteY4045" fmla="*/ 3242432 h 3670407"/>
                <a:gd name="connsiteX4046" fmla="*/ 2122462 w 4003589"/>
                <a:gd name="connsiteY4046" fmla="*/ 3240716 h 3670407"/>
                <a:gd name="connsiteX4047" fmla="*/ 2129820 w 4003589"/>
                <a:gd name="connsiteY4047" fmla="*/ 3234952 h 3670407"/>
                <a:gd name="connsiteX4048" fmla="*/ 2135338 w 4003589"/>
                <a:gd name="connsiteY4048" fmla="*/ 3227717 h 3670407"/>
                <a:gd name="connsiteX4049" fmla="*/ 2138526 w 4003589"/>
                <a:gd name="connsiteY4049" fmla="*/ 3219991 h 3670407"/>
                <a:gd name="connsiteX4050" fmla="*/ 2138894 w 4003589"/>
                <a:gd name="connsiteY4050" fmla="*/ 3212634 h 3670407"/>
                <a:gd name="connsiteX4051" fmla="*/ 2137545 w 4003589"/>
                <a:gd name="connsiteY4051" fmla="*/ 3209077 h 3670407"/>
                <a:gd name="connsiteX4052" fmla="*/ 2135215 w 4003589"/>
                <a:gd name="connsiteY4052" fmla="*/ 3206502 h 3670407"/>
                <a:gd name="connsiteX4053" fmla="*/ 2132150 w 4003589"/>
                <a:gd name="connsiteY4053" fmla="*/ 3204785 h 3670407"/>
                <a:gd name="connsiteX4054" fmla="*/ 2128471 w 4003589"/>
                <a:gd name="connsiteY4054" fmla="*/ 3204172 h 3670407"/>
                <a:gd name="connsiteX4055" fmla="*/ 58249 w 4003589"/>
                <a:gd name="connsiteY4055" fmla="*/ 3158064 h 3670407"/>
                <a:gd name="connsiteX4056" fmla="*/ 55673 w 4003589"/>
                <a:gd name="connsiteY4056" fmla="*/ 3158432 h 3670407"/>
                <a:gd name="connsiteX4057" fmla="*/ 52730 w 4003589"/>
                <a:gd name="connsiteY4057" fmla="*/ 3159535 h 3670407"/>
                <a:gd name="connsiteX4058" fmla="*/ 49419 w 4003589"/>
                <a:gd name="connsiteY4058" fmla="*/ 3161497 h 3670407"/>
                <a:gd name="connsiteX4059" fmla="*/ 45986 w 4003589"/>
                <a:gd name="connsiteY4059" fmla="*/ 3164195 h 3670407"/>
                <a:gd name="connsiteX4060" fmla="*/ 40958 w 4003589"/>
                <a:gd name="connsiteY4060" fmla="*/ 3169714 h 3670407"/>
                <a:gd name="connsiteX4061" fmla="*/ 37279 w 4003589"/>
                <a:gd name="connsiteY4061" fmla="*/ 3175600 h 3670407"/>
                <a:gd name="connsiteX4062" fmla="*/ 35194 w 4003589"/>
                <a:gd name="connsiteY4062" fmla="*/ 3181118 h 3670407"/>
                <a:gd name="connsiteX4063" fmla="*/ 35194 w 4003589"/>
                <a:gd name="connsiteY4063" fmla="*/ 3185655 h 3670407"/>
                <a:gd name="connsiteX4064" fmla="*/ 35808 w 4003589"/>
                <a:gd name="connsiteY4064" fmla="*/ 3187004 h 3670407"/>
                <a:gd name="connsiteX4065" fmla="*/ 36666 w 4003589"/>
                <a:gd name="connsiteY4065" fmla="*/ 3187985 h 3670407"/>
                <a:gd name="connsiteX4066" fmla="*/ 37892 w 4003589"/>
                <a:gd name="connsiteY4066" fmla="*/ 3188599 h 3670407"/>
                <a:gd name="connsiteX4067" fmla="*/ 39364 w 4003589"/>
                <a:gd name="connsiteY4067" fmla="*/ 3188844 h 3670407"/>
                <a:gd name="connsiteX4068" fmla="*/ 41939 w 4003589"/>
                <a:gd name="connsiteY4068" fmla="*/ 3188599 h 3670407"/>
                <a:gd name="connsiteX4069" fmla="*/ 44882 w 4003589"/>
                <a:gd name="connsiteY4069" fmla="*/ 3187495 h 3670407"/>
                <a:gd name="connsiteX4070" fmla="*/ 48193 w 4003589"/>
                <a:gd name="connsiteY4070" fmla="*/ 3185533 h 3670407"/>
                <a:gd name="connsiteX4071" fmla="*/ 51627 w 4003589"/>
                <a:gd name="connsiteY4071" fmla="*/ 3182835 h 3670407"/>
                <a:gd name="connsiteX4072" fmla="*/ 56777 w 4003589"/>
                <a:gd name="connsiteY4072" fmla="*/ 3177316 h 3670407"/>
                <a:gd name="connsiteX4073" fmla="*/ 60456 w 4003589"/>
                <a:gd name="connsiteY4073" fmla="*/ 3171430 h 3670407"/>
                <a:gd name="connsiteX4074" fmla="*/ 62418 w 4003589"/>
                <a:gd name="connsiteY4074" fmla="*/ 3165912 h 3670407"/>
                <a:gd name="connsiteX4075" fmla="*/ 62418 w 4003589"/>
                <a:gd name="connsiteY4075" fmla="*/ 3161375 h 3670407"/>
                <a:gd name="connsiteX4076" fmla="*/ 61805 w 4003589"/>
                <a:gd name="connsiteY4076" fmla="*/ 3160026 h 3670407"/>
                <a:gd name="connsiteX4077" fmla="*/ 60947 w 4003589"/>
                <a:gd name="connsiteY4077" fmla="*/ 3159045 h 3670407"/>
                <a:gd name="connsiteX4078" fmla="*/ 59720 w 4003589"/>
                <a:gd name="connsiteY4078" fmla="*/ 3158432 h 3670407"/>
                <a:gd name="connsiteX4079" fmla="*/ 58249 w 4003589"/>
                <a:gd name="connsiteY4079" fmla="*/ 3158186 h 3670407"/>
                <a:gd name="connsiteX4080" fmla="*/ 2050602 w 4003589"/>
                <a:gd name="connsiteY4080" fmla="*/ 3249054 h 3670407"/>
                <a:gd name="connsiteX4081" fmla="*/ 2047904 w 4003589"/>
                <a:gd name="connsiteY4081" fmla="*/ 3249054 h 3670407"/>
                <a:gd name="connsiteX4082" fmla="*/ 2044960 w 4003589"/>
                <a:gd name="connsiteY4082" fmla="*/ 3249667 h 3670407"/>
                <a:gd name="connsiteX4083" fmla="*/ 2041895 w 4003589"/>
                <a:gd name="connsiteY4083" fmla="*/ 3250771 h 3670407"/>
                <a:gd name="connsiteX4084" fmla="*/ 2038829 w 4003589"/>
                <a:gd name="connsiteY4084" fmla="*/ 3252243 h 3670407"/>
                <a:gd name="connsiteX4085" fmla="*/ 2031471 w 4003589"/>
                <a:gd name="connsiteY4085" fmla="*/ 3257884 h 3670407"/>
                <a:gd name="connsiteX4086" fmla="*/ 2025830 w 4003589"/>
                <a:gd name="connsiteY4086" fmla="*/ 3264996 h 3670407"/>
                <a:gd name="connsiteX4087" fmla="*/ 2022519 w 4003589"/>
                <a:gd name="connsiteY4087" fmla="*/ 3272722 h 3670407"/>
                <a:gd name="connsiteX4088" fmla="*/ 2022029 w 4003589"/>
                <a:gd name="connsiteY4088" fmla="*/ 3280080 h 3670407"/>
                <a:gd name="connsiteX4089" fmla="*/ 2023255 w 4003589"/>
                <a:gd name="connsiteY4089" fmla="*/ 3283881 h 3670407"/>
                <a:gd name="connsiteX4090" fmla="*/ 2025462 w 4003589"/>
                <a:gd name="connsiteY4090" fmla="*/ 3286702 h 3670407"/>
                <a:gd name="connsiteX4091" fmla="*/ 2028528 w 4003589"/>
                <a:gd name="connsiteY4091" fmla="*/ 3288541 h 3670407"/>
                <a:gd name="connsiteX4092" fmla="*/ 2032330 w 4003589"/>
                <a:gd name="connsiteY4092" fmla="*/ 3289277 h 3670407"/>
                <a:gd name="connsiteX4093" fmla="*/ 2035027 w 4003589"/>
                <a:gd name="connsiteY4093" fmla="*/ 3289277 h 3670407"/>
                <a:gd name="connsiteX4094" fmla="*/ 2037848 w 4003589"/>
                <a:gd name="connsiteY4094" fmla="*/ 3288663 h 3670407"/>
                <a:gd name="connsiteX4095" fmla="*/ 2040791 w 4003589"/>
                <a:gd name="connsiteY4095" fmla="*/ 3287683 h 3670407"/>
                <a:gd name="connsiteX4096" fmla="*/ 2043857 w 4003589"/>
                <a:gd name="connsiteY4096" fmla="*/ 3286211 h 3670407"/>
                <a:gd name="connsiteX4097" fmla="*/ 2051215 w 4003589"/>
                <a:gd name="connsiteY4097" fmla="*/ 3280447 h 3670407"/>
                <a:gd name="connsiteX4098" fmla="*/ 2056855 w 4003589"/>
                <a:gd name="connsiteY4098" fmla="*/ 3273335 h 3670407"/>
                <a:gd name="connsiteX4099" fmla="*/ 2060289 w 4003589"/>
                <a:gd name="connsiteY4099" fmla="*/ 3265609 h 3670407"/>
                <a:gd name="connsiteX4100" fmla="*/ 2060780 w 4003589"/>
                <a:gd name="connsiteY4100" fmla="*/ 3258252 h 3670407"/>
                <a:gd name="connsiteX4101" fmla="*/ 2059553 w 4003589"/>
                <a:gd name="connsiteY4101" fmla="*/ 3254450 h 3670407"/>
                <a:gd name="connsiteX4102" fmla="*/ 2057346 w 4003589"/>
                <a:gd name="connsiteY4102" fmla="*/ 3251630 h 3670407"/>
                <a:gd name="connsiteX4103" fmla="*/ 2054280 w 4003589"/>
                <a:gd name="connsiteY4103" fmla="*/ 3249790 h 3670407"/>
                <a:gd name="connsiteX4104" fmla="*/ 2050479 w 4003589"/>
                <a:gd name="connsiteY4104" fmla="*/ 3249054 h 3670407"/>
                <a:gd name="connsiteX4105" fmla="*/ 1972854 w 4003589"/>
                <a:gd name="connsiteY4105" fmla="*/ 3291729 h 3670407"/>
                <a:gd name="connsiteX4106" fmla="*/ 1970279 w 4003589"/>
                <a:gd name="connsiteY4106" fmla="*/ 3291729 h 3670407"/>
                <a:gd name="connsiteX4107" fmla="*/ 1967581 w 4003589"/>
                <a:gd name="connsiteY4107" fmla="*/ 3292220 h 3670407"/>
                <a:gd name="connsiteX4108" fmla="*/ 1964761 w 4003589"/>
                <a:gd name="connsiteY4108" fmla="*/ 3293201 h 3670407"/>
                <a:gd name="connsiteX4109" fmla="*/ 1961818 w 4003589"/>
                <a:gd name="connsiteY4109" fmla="*/ 3294550 h 3670407"/>
                <a:gd name="connsiteX4110" fmla="*/ 1954460 w 4003589"/>
                <a:gd name="connsiteY4110" fmla="*/ 3299945 h 3670407"/>
                <a:gd name="connsiteX4111" fmla="*/ 1948697 w 4003589"/>
                <a:gd name="connsiteY4111" fmla="*/ 3306935 h 3670407"/>
                <a:gd name="connsiteX4112" fmla="*/ 1945141 w 4003589"/>
                <a:gd name="connsiteY4112" fmla="*/ 3314661 h 3670407"/>
                <a:gd name="connsiteX4113" fmla="*/ 1944282 w 4003589"/>
                <a:gd name="connsiteY4113" fmla="*/ 3322264 h 3670407"/>
                <a:gd name="connsiteX4114" fmla="*/ 1945263 w 4003589"/>
                <a:gd name="connsiteY4114" fmla="*/ 3326311 h 3670407"/>
                <a:gd name="connsiteX4115" fmla="*/ 1947348 w 4003589"/>
                <a:gd name="connsiteY4115" fmla="*/ 3329254 h 3670407"/>
                <a:gd name="connsiteX4116" fmla="*/ 1950413 w 4003589"/>
                <a:gd name="connsiteY4116" fmla="*/ 3331216 h 3670407"/>
                <a:gd name="connsiteX4117" fmla="*/ 1954215 w 4003589"/>
                <a:gd name="connsiteY4117" fmla="*/ 3332074 h 3670407"/>
                <a:gd name="connsiteX4118" fmla="*/ 1956790 w 4003589"/>
                <a:gd name="connsiteY4118" fmla="*/ 3332074 h 3670407"/>
                <a:gd name="connsiteX4119" fmla="*/ 1959488 w 4003589"/>
                <a:gd name="connsiteY4119" fmla="*/ 3331584 h 3670407"/>
                <a:gd name="connsiteX4120" fmla="*/ 1962431 w 4003589"/>
                <a:gd name="connsiteY4120" fmla="*/ 3330603 h 3670407"/>
                <a:gd name="connsiteX4121" fmla="*/ 1965374 w 4003589"/>
                <a:gd name="connsiteY4121" fmla="*/ 3329254 h 3670407"/>
                <a:gd name="connsiteX4122" fmla="*/ 1965251 w 4003589"/>
                <a:gd name="connsiteY4122" fmla="*/ 3329254 h 3670407"/>
                <a:gd name="connsiteX4123" fmla="*/ 1972732 w 4003589"/>
                <a:gd name="connsiteY4123" fmla="*/ 3323858 h 3670407"/>
                <a:gd name="connsiteX4124" fmla="*/ 1978618 w 4003589"/>
                <a:gd name="connsiteY4124" fmla="*/ 3316868 h 3670407"/>
                <a:gd name="connsiteX4125" fmla="*/ 1982297 w 4003589"/>
                <a:gd name="connsiteY4125" fmla="*/ 3309143 h 3670407"/>
                <a:gd name="connsiteX4126" fmla="*/ 1983156 w 4003589"/>
                <a:gd name="connsiteY4126" fmla="*/ 3301540 h 3670407"/>
                <a:gd name="connsiteX4127" fmla="*/ 1982052 w 4003589"/>
                <a:gd name="connsiteY4127" fmla="*/ 3297493 h 3670407"/>
                <a:gd name="connsiteX4128" fmla="*/ 1979844 w 4003589"/>
                <a:gd name="connsiteY4128" fmla="*/ 3294550 h 3670407"/>
                <a:gd name="connsiteX4129" fmla="*/ 1976779 w 4003589"/>
                <a:gd name="connsiteY4129" fmla="*/ 3292710 h 3670407"/>
                <a:gd name="connsiteX4130" fmla="*/ 1972977 w 4003589"/>
                <a:gd name="connsiteY4130" fmla="*/ 3291975 h 3670407"/>
                <a:gd name="connsiteX4131" fmla="*/ 70512 w 4003589"/>
                <a:gd name="connsiteY4131" fmla="*/ 3194607 h 3670407"/>
                <a:gd name="connsiteX4132" fmla="*/ 67814 w 4003589"/>
                <a:gd name="connsiteY4132" fmla="*/ 3194975 h 3670407"/>
                <a:gd name="connsiteX4133" fmla="*/ 64625 w 4003589"/>
                <a:gd name="connsiteY4133" fmla="*/ 3196201 h 3670407"/>
                <a:gd name="connsiteX4134" fmla="*/ 61192 w 4003589"/>
                <a:gd name="connsiteY4134" fmla="*/ 3198286 h 3670407"/>
                <a:gd name="connsiteX4135" fmla="*/ 57636 w 4003589"/>
                <a:gd name="connsiteY4135" fmla="*/ 3201229 h 3670407"/>
                <a:gd name="connsiteX4136" fmla="*/ 52608 w 4003589"/>
                <a:gd name="connsiteY4136" fmla="*/ 3206870 h 3670407"/>
                <a:gd name="connsiteX4137" fmla="*/ 49052 w 4003589"/>
                <a:gd name="connsiteY4137" fmla="*/ 3212756 h 3670407"/>
                <a:gd name="connsiteX4138" fmla="*/ 47212 w 4003589"/>
                <a:gd name="connsiteY4138" fmla="*/ 3218275 h 3670407"/>
                <a:gd name="connsiteX4139" fmla="*/ 47457 w 4003589"/>
                <a:gd name="connsiteY4139" fmla="*/ 3222812 h 3670407"/>
                <a:gd name="connsiteX4140" fmla="*/ 48071 w 4003589"/>
                <a:gd name="connsiteY4140" fmla="*/ 3224038 h 3670407"/>
                <a:gd name="connsiteX4141" fmla="*/ 48929 w 4003589"/>
                <a:gd name="connsiteY4141" fmla="*/ 3224897 h 3670407"/>
                <a:gd name="connsiteX4142" fmla="*/ 50033 w 4003589"/>
                <a:gd name="connsiteY4142" fmla="*/ 3225510 h 3670407"/>
                <a:gd name="connsiteX4143" fmla="*/ 51381 w 4003589"/>
                <a:gd name="connsiteY4143" fmla="*/ 3225755 h 3670407"/>
                <a:gd name="connsiteX4144" fmla="*/ 54079 w 4003589"/>
                <a:gd name="connsiteY4144" fmla="*/ 3225387 h 3670407"/>
                <a:gd name="connsiteX4145" fmla="*/ 57268 w 4003589"/>
                <a:gd name="connsiteY4145" fmla="*/ 3224161 h 3670407"/>
                <a:gd name="connsiteX4146" fmla="*/ 60701 w 4003589"/>
                <a:gd name="connsiteY4146" fmla="*/ 3222076 h 3670407"/>
                <a:gd name="connsiteX4147" fmla="*/ 64258 w 4003589"/>
                <a:gd name="connsiteY4147" fmla="*/ 3219256 h 3670407"/>
                <a:gd name="connsiteX4148" fmla="*/ 69285 w 4003589"/>
                <a:gd name="connsiteY4148" fmla="*/ 3213615 h 3670407"/>
                <a:gd name="connsiteX4149" fmla="*/ 72964 w 4003589"/>
                <a:gd name="connsiteY4149" fmla="*/ 3207606 h 3670407"/>
                <a:gd name="connsiteX4150" fmla="*/ 74804 w 4003589"/>
                <a:gd name="connsiteY4150" fmla="*/ 3201965 h 3670407"/>
                <a:gd name="connsiteX4151" fmla="*/ 74558 w 4003589"/>
                <a:gd name="connsiteY4151" fmla="*/ 3197428 h 3670407"/>
                <a:gd name="connsiteX4152" fmla="*/ 73945 w 4003589"/>
                <a:gd name="connsiteY4152" fmla="*/ 3196201 h 3670407"/>
                <a:gd name="connsiteX4153" fmla="*/ 73087 w 4003589"/>
                <a:gd name="connsiteY4153" fmla="*/ 3195343 h 3670407"/>
                <a:gd name="connsiteX4154" fmla="*/ 71983 w 4003589"/>
                <a:gd name="connsiteY4154" fmla="*/ 3194852 h 3670407"/>
                <a:gd name="connsiteX4155" fmla="*/ 70634 w 4003589"/>
                <a:gd name="connsiteY4155" fmla="*/ 3194607 h 3670407"/>
                <a:gd name="connsiteX4156" fmla="*/ 1895476 w 4003589"/>
                <a:gd name="connsiteY4156" fmla="*/ 3332074 h 3670407"/>
                <a:gd name="connsiteX4157" fmla="*/ 1893146 w 4003589"/>
                <a:gd name="connsiteY4157" fmla="*/ 3332074 h 3670407"/>
                <a:gd name="connsiteX4158" fmla="*/ 1890571 w 4003589"/>
                <a:gd name="connsiteY4158" fmla="*/ 3332565 h 3670407"/>
                <a:gd name="connsiteX4159" fmla="*/ 1887873 w 4003589"/>
                <a:gd name="connsiteY4159" fmla="*/ 3333423 h 3670407"/>
                <a:gd name="connsiteX4160" fmla="*/ 1885175 w 4003589"/>
                <a:gd name="connsiteY4160" fmla="*/ 3334649 h 3670407"/>
                <a:gd name="connsiteX4161" fmla="*/ 1877695 w 4003589"/>
                <a:gd name="connsiteY4161" fmla="*/ 3339800 h 3670407"/>
                <a:gd name="connsiteX4162" fmla="*/ 1871686 w 4003589"/>
                <a:gd name="connsiteY4162" fmla="*/ 3346667 h 3670407"/>
                <a:gd name="connsiteX4163" fmla="*/ 1867762 w 4003589"/>
                <a:gd name="connsiteY4163" fmla="*/ 3354393 h 3670407"/>
                <a:gd name="connsiteX4164" fmla="*/ 1866535 w 4003589"/>
                <a:gd name="connsiteY4164" fmla="*/ 3362118 h 3670407"/>
                <a:gd name="connsiteX4165" fmla="*/ 1867394 w 4003589"/>
                <a:gd name="connsiteY4165" fmla="*/ 3366410 h 3670407"/>
                <a:gd name="connsiteX4166" fmla="*/ 1869478 w 4003589"/>
                <a:gd name="connsiteY4166" fmla="*/ 3369599 h 3670407"/>
                <a:gd name="connsiteX4167" fmla="*/ 1872544 w 4003589"/>
                <a:gd name="connsiteY4167" fmla="*/ 3371683 h 3670407"/>
                <a:gd name="connsiteX4168" fmla="*/ 1876468 w 4003589"/>
                <a:gd name="connsiteY4168" fmla="*/ 3372542 h 3670407"/>
                <a:gd name="connsiteX4169" fmla="*/ 1878798 w 4003589"/>
                <a:gd name="connsiteY4169" fmla="*/ 3372542 h 3670407"/>
                <a:gd name="connsiteX4170" fmla="*/ 1881373 w 4003589"/>
                <a:gd name="connsiteY4170" fmla="*/ 3372174 h 3670407"/>
                <a:gd name="connsiteX4171" fmla="*/ 1884071 w 4003589"/>
                <a:gd name="connsiteY4171" fmla="*/ 3371316 h 3670407"/>
                <a:gd name="connsiteX4172" fmla="*/ 1886892 w 4003589"/>
                <a:gd name="connsiteY4172" fmla="*/ 3370089 h 3670407"/>
                <a:gd name="connsiteX4173" fmla="*/ 1894372 w 4003589"/>
                <a:gd name="connsiteY4173" fmla="*/ 3364939 h 3670407"/>
                <a:gd name="connsiteX4174" fmla="*/ 1900381 w 4003589"/>
                <a:gd name="connsiteY4174" fmla="*/ 3358071 h 3670407"/>
                <a:gd name="connsiteX4175" fmla="*/ 1904305 w 4003589"/>
                <a:gd name="connsiteY4175" fmla="*/ 3350346 h 3670407"/>
                <a:gd name="connsiteX4176" fmla="*/ 1905531 w 4003589"/>
                <a:gd name="connsiteY4176" fmla="*/ 3342743 h 3670407"/>
                <a:gd name="connsiteX4177" fmla="*/ 1904550 w 4003589"/>
                <a:gd name="connsiteY4177" fmla="*/ 3338451 h 3670407"/>
                <a:gd name="connsiteX4178" fmla="*/ 1902466 w 4003589"/>
                <a:gd name="connsiteY4178" fmla="*/ 3335263 h 3670407"/>
                <a:gd name="connsiteX4179" fmla="*/ 1899400 w 4003589"/>
                <a:gd name="connsiteY4179" fmla="*/ 3333178 h 3670407"/>
                <a:gd name="connsiteX4180" fmla="*/ 1895476 w 4003589"/>
                <a:gd name="connsiteY4180" fmla="*/ 3332320 h 3670407"/>
                <a:gd name="connsiteX4181" fmla="*/ 84614 w 4003589"/>
                <a:gd name="connsiteY4181" fmla="*/ 3230047 h 3670407"/>
                <a:gd name="connsiteX4182" fmla="*/ 81793 w 4003589"/>
                <a:gd name="connsiteY4182" fmla="*/ 3230415 h 3670407"/>
                <a:gd name="connsiteX4183" fmla="*/ 78482 w 4003589"/>
                <a:gd name="connsiteY4183" fmla="*/ 3231764 h 3670407"/>
                <a:gd name="connsiteX4184" fmla="*/ 74926 w 4003589"/>
                <a:gd name="connsiteY4184" fmla="*/ 3233971 h 3670407"/>
                <a:gd name="connsiteX4185" fmla="*/ 71247 w 4003589"/>
                <a:gd name="connsiteY4185" fmla="*/ 3237037 h 3670407"/>
                <a:gd name="connsiteX4186" fmla="*/ 66220 w 4003589"/>
                <a:gd name="connsiteY4186" fmla="*/ 3242800 h 3670407"/>
                <a:gd name="connsiteX4187" fmla="*/ 62663 w 4003589"/>
                <a:gd name="connsiteY4187" fmla="*/ 3248809 h 3670407"/>
                <a:gd name="connsiteX4188" fmla="*/ 60947 w 4003589"/>
                <a:gd name="connsiteY4188" fmla="*/ 3254327 h 3670407"/>
                <a:gd name="connsiteX4189" fmla="*/ 61314 w 4003589"/>
                <a:gd name="connsiteY4189" fmla="*/ 3258742 h 3670407"/>
                <a:gd name="connsiteX4190" fmla="*/ 62050 w 4003589"/>
                <a:gd name="connsiteY4190" fmla="*/ 3259846 h 3670407"/>
                <a:gd name="connsiteX4191" fmla="*/ 63031 w 4003589"/>
                <a:gd name="connsiteY4191" fmla="*/ 3260704 h 3670407"/>
                <a:gd name="connsiteX4192" fmla="*/ 64135 w 4003589"/>
                <a:gd name="connsiteY4192" fmla="*/ 3261195 h 3670407"/>
                <a:gd name="connsiteX4193" fmla="*/ 65484 w 4003589"/>
                <a:gd name="connsiteY4193" fmla="*/ 3261440 h 3670407"/>
                <a:gd name="connsiteX4194" fmla="*/ 68304 w 4003589"/>
                <a:gd name="connsiteY4194" fmla="*/ 3261072 h 3670407"/>
                <a:gd name="connsiteX4195" fmla="*/ 71615 w 4003589"/>
                <a:gd name="connsiteY4195" fmla="*/ 3259846 h 3670407"/>
                <a:gd name="connsiteX4196" fmla="*/ 75172 w 4003589"/>
                <a:gd name="connsiteY4196" fmla="*/ 3257638 h 3670407"/>
                <a:gd name="connsiteX4197" fmla="*/ 78850 w 4003589"/>
                <a:gd name="connsiteY4197" fmla="*/ 3254573 h 3670407"/>
                <a:gd name="connsiteX4198" fmla="*/ 83878 w 4003589"/>
                <a:gd name="connsiteY4198" fmla="*/ 3248809 h 3670407"/>
                <a:gd name="connsiteX4199" fmla="*/ 87434 w 4003589"/>
                <a:gd name="connsiteY4199" fmla="*/ 3242800 h 3670407"/>
                <a:gd name="connsiteX4200" fmla="*/ 89151 w 4003589"/>
                <a:gd name="connsiteY4200" fmla="*/ 3237282 h 3670407"/>
                <a:gd name="connsiteX4201" fmla="*/ 88661 w 4003589"/>
                <a:gd name="connsiteY4201" fmla="*/ 3232867 h 3670407"/>
                <a:gd name="connsiteX4202" fmla="*/ 88048 w 4003589"/>
                <a:gd name="connsiteY4202" fmla="*/ 3231764 h 3670407"/>
                <a:gd name="connsiteX4203" fmla="*/ 87189 w 4003589"/>
                <a:gd name="connsiteY4203" fmla="*/ 3230905 h 3670407"/>
                <a:gd name="connsiteX4204" fmla="*/ 86085 w 4003589"/>
                <a:gd name="connsiteY4204" fmla="*/ 3230415 h 3670407"/>
                <a:gd name="connsiteX4205" fmla="*/ 84737 w 4003589"/>
                <a:gd name="connsiteY4205" fmla="*/ 3230170 h 3670407"/>
                <a:gd name="connsiteX4206" fmla="*/ 1818587 w 4003589"/>
                <a:gd name="connsiteY4206" fmla="*/ 3369844 h 3670407"/>
                <a:gd name="connsiteX4207" fmla="*/ 1816380 w 4003589"/>
                <a:gd name="connsiteY4207" fmla="*/ 3369844 h 3670407"/>
                <a:gd name="connsiteX4208" fmla="*/ 1814050 w 4003589"/>
                <a:gd name="connsiteY4208" fmla="*/ 3370212 h 3670407"/>
                <a:gd name="connsiteX4209" fmla="*/ 1811597 w 4003589"/>
                <a:gd name="connsiteY4209" fmla="*/ 3370948 h 3670407"/>
                <a:gd name="connsiteX4210" fmla="*/ 1809022 w 4003589"/>
                <a:gd name="connsiteY4210" fmla="*/ 3372051 h 3670407"/>
                <a:gd name="connsiteX4211" fmla="*/ 1801542 w 4003589"/>
                <a:gd name="connsiteY4211" fmla="*/ 3377079 h 3670407"/>
                <a:gd name="connsiteX4212" fmla="*/ 1795533 w 4003589"/>
                <a:gd name="connsiteY4212" fmla="*/ 3383824 h 3670407"/>
                <a:gd name="connsiteX4213" fmla="*/ 1791486 w 4003589"/>
                <a:gd name="connsiteY4213" fmla="*/ 3391549 h 3670407"/>
                <a:gd name="connsiteX4214" fmla="*/ 1790015 w 4003589"/>
                <a:gd name="connsiteY4214" fmla="*/ 3399275 h 3670407"/>
                <a:gd name="connsiteX4215" fmla="*/ 1790751 w 4003589"/>
                <a:gd name="connsiteY4215" fmla="*/ 3403689 h 3670407"/>
                <a:gd name="connsiteX4216" fmla="*/ 1792713 w 4003589"/>
                <a:gd name="connsiteY4216" fmla="*/ 3407123 h 3670407"/>
                <a:gd name="connsiteX4217" fmla="*/ 1795779 w 4003589"/>
                <a:gd name="connsiteY4217" fmla="*/ 3409331 h 3670407"/>
                <a:gd name="connsiteX4218" fmla="*/ 1799702 w 4003589"/>
                <a:gd name="connsiteY4218" fmla="*/ 3410311 h 3670407"/>
                <a:gd name="connsiteX4219" fmla="*/ 1801910 w 4003589"/>
                <a:gd name="connsiteY4219" fmla="*/ 3410311 h 3670407"/>
                <a:gd name="connsiteX4220" fmla="*/ 1804240 w 4003589"/>
                <a:gd name="connsiteY4220" fmla="*/ 3409944 h 3670407"/>
                <a:gd name="connsiteX4221" fmla="*/ 1806692 w 4003589"/>
                <a:gd name="connsiteY4221" fmla="*/ 3409208 h 3670407"/>
                <a:gd name="connsiteX4222" fmla="*/ 1809267 w 4003589"/>
                <a:gd name="connsiteY4222" fmla="*/ 3408104 h 3670407"/>
                <a:gd name="connsiteX4223" fmla="*/ 1816871 w 4003589"/>
                <a:gd name="connsiteY4223" fmla="*/ 3403076 h 3670407"/>
                <a:gd name="connsiteX4224" fmla="*/ 1823002 w 4003589"/>
                <a:gd name="connsiteY4224" fmla="*/ 3396332 h 3670407"/>
                <a:gd name="connsiteX4225" fmla="*/ 1827049 w 4003589"/>
                <a:gd name="connsiteY4225" fmla="*/ 3388606 h 3670407"/>
                <a:gd name="connsiteX4226" fmla="*/ 1828398 w 4003589"/>
                <a:gd name="connsiteY4226" fmla="*/ 3380881 h 3670407"/>
                <a:gd name="connsiteX4227" fmla="*/ 1827662 w 4003589"/>
                <a:gd name="connsiteY4227" fmla="*/ 3376343 h 3670407"/>
                <a:gd name="connsiteX4228" fmla="*/ 1825700 w 4003589"/>
                <a:gd name="connsiteY4228" fmla="*/ 3372910 h 3670407"/>
                <a:gd name="connsiteX4229" fmla="*/ 1822634 w 4003589"/>
                <a:gd name="connsiteY4229" fmla="*/ 3370702 h 3670407"/>
                <a:gd name="connsiteX4230" fmla="*/ 1818710 w 4003589"/>
                <a:gd name="connsiteY4230" fmla="*/ 3369721 h 3670407"/>
                <a:gd name="connsiteX4231" fmla="*/ 100678 w 4003589"/>
                <a:gd name="connsiteY4231" fmla="*/ 3264506 h 3670407"/>
                <a:gd name="connsiteX4232" fmla="*/ 97735 w 4003589"/>
                <a:gd name="connsiteY4232" fmla="*/ 3264874 h 3670407"/>
                <a:gd name="connsiteX4233" fmla="*/ 94302 w 4003589"/>
                <a:gd name="connsiteY4233" fmla="*/ 3266222 h 3670407"/>
                <a:gd name="connsiteX4234" fmla="*/ 90623 w 4003589"/>
                <a:gd name="connsiteY4234" fmla="*/ 3268552 h 3670407"/>
                <a:gd name="connsiteX4235" fmla="*/ 86821 w 4003589"/>
                <a:gd name="connsiteY4235" fmla="*/ 3271741 h 3670407"/>
                <a:gd name="connsiteX4236" fmla="*/ 81793 w 4003589"/>
                <a:gd name="connsiteY4236" fmla="*/ 3277627 h 3670407"/>
                <a:gd name="connsiteX4237" fmla="*/ 78360 w 4003589"/>
                <a:gd name="connsiteY4237" fmla="*/ 3283636 h 3670407"/>
                <a:gd name="connsiteX4238" fmla="*/ 76766 w 4003589"/>
                <a:gd name="connsiteY4238" fmla="*/ 3289154 h 3670407"/>
                <a:gd name="connsiteX4239" fmla="*/ 77379 w 4003589"/>
                <a:gd name="connsiteY4239" fmla="*/ 3293446 h 3670407"/>
                <a:gd name="connsiteX4240" fmla="*/ 77992 w 4003589"/>
                <a:gd name="connsiteY4240" fmla="*/ 3294550 h 3670407"/>
                <a:gd name="connsiteX4241" fmla="*/ 78850 w 4003589"/>
                <a:gd name="connsiteY4241" fmla="*/ 3295285 h 3670407"/>
                <a:gd name="connsiteX4242" fmla="*/ 79954 w 4003589"/>
                <a:gd name="connsiteY4242" fmla="*/ 3295776 h 3670407"/>
                <a:gd name="connsiteX4243" fmla="*/ 81180 w 4003589"/>
                <a:gd name="connsiteY4243" fmla="*/ 3296021 h 3670407"/>
                <a:gd name="connsiteX4244" fmla="*/ 84123 w 4003589"/>
                <a:gd name="connsiteY4244" fmla="*/ 3295653 h 3670407"/>
                <a:gd name="connsiteX4245" fmla="*/ 87557 w 4003589"/>
                <a:gd name="connsiteY4245" fmla="*/ 3294305 h 3670407"/>
                <a:gd name="connsiteX4246" fmla="*/ 91236 w 4003589"/>
                <a:gd name="connsiteY4246" fmla="*/ 3291975 h 3670407"/>
                <a:gd name="connsiteX4247" fmla="*/ 95037 w 4003589"/>
                <a:gd name="connsiteY4247" fmla="*/ 3288663 h 3670407"/>
                <a:gd name="connsiteX4248" fmla="*/ 99943 w 4003589"/>
                <a:gd name="connsiteY4248" fmla="*/ 3282777 h 3670407"/>
                <a:gd name="connsiteX4249" fmla="*/ 103376 w 4003589"/>
                <a:gd name="connsiteY4249" fmla="*/ 3276646 h 3670407"/>
                <a:gd name="connsiteX4250" fmla="*/ 104970 w 4003589"/>
                <a:gd name="connsiteY4250" fmla="*/ 3271128 h 3670407"/>
                <a:gd name="connsiteX4251" fmla="*/ 104357 w 4003589"/>
                <a:gd name="connsiteY4251" fmla="*/ 3266835 h 3670407"/>
                <a:gd name="connsiteX4252" fmla="*/ 103621 w 4003589"/>
                <a:gd name="connsiteY4252" fmla="*/ 3265855 h 3670407"/>
                <a:gd name="connsiteX4253" fmla="*/ 102763 w 4003589"/>
                <a:gd name="connsiteY4253" fmla="*/ 3265119 h 3670407"/>
                <a:gd name="connsiteX4254" fmla="*/ 101659 w 4003589"/>
                <a:gd name="connsiteY4254" fmla="*/ 3264628 h 3670407"/>
                <a:gd name="connsiteX4255" fmla="*/ 100433 w 4003589"/>
                <a:gd name="connsiteY4255" fmla="*/ 3264383 h 3670407"/>
                <a:gd name="connsiteX4256" fmla="*/ 1742189 w 4003589"/>
                <a:gd name="connsiteY4256" fmla="*/ 3405161 h 3670407"/>
                <a:gd name="connsiteX4257" fmla="*/ 1740105 w 4003589"/>
                <a:gd name="connsiteY4257" fmla="*/ 3405161 h 3670407"/>
                <a:gd name="connsiteX4258" fmla="*/ 1737898 w 4003589"/>
                <a:gd name="connsiteY4258" fmla="*/ 3405406 h 3670407"/>
                <a:gd name="connsiteX4259" fmla="*/ 1735568 w 4003589"/>
                <a:gd name="connsiteY4259" fmla="*/ 3406019 h 3670407"/>
                <a:gd name="connsiteX4260" fmla="*/ 1733238 w 4003589"/>
                <a:gd name="connsiteY4260" fmla="*/ 3406878 h 3670407"/>
                <a:gd name="connsiteX4261" fmla="*/ 1725757 w 4003589"/>
                <a:gd name="connsiteY4261" fmla="*/ 3411661 h 3670407"/>
                <a:gd name="connsiteX4262" fmla="*/ 1719626 w 4003589"/>
                <a:gd name="connsiteY4262" fmla="*/ 3418282 h 3670407"/>
                <a:gd name="connsiteX4263" fmla="*/ 1715334 w 4003589"/>
                <a:gd name="connsiteY4263" fmla="*/ 3425885 h 3670407"/>
                <a:gd name="connsiteX4264" fmla="*/ 1713617 w 4003589"/>
                <a:gd name="connsiteY4264" fmla="*/ 3433734 h 3670407"/>
                <a:gd name="connsiteX4265" fmla="*/ 1714108 w 4003589"/>
                <a:gd name="connsiteY4265" fmla="*/ 3438394 h 3670407"/>
                <a:gd name="connsiteX4266" fmla="*/ 1715947 w 4003589"/>
                <a:gd name="connsiteY4266" fmla="*/ 3441950 h 3670407"/>
                <a:gd name="connsiteX4267" fmla="*/ 1719013 w 4003589"/>
                <a:gd name="connsiteY4267" fmla="*/ 3444280 h 3670407"/>
                <a:gd name="connsiteX4268" fmla="*/ 1723059 w 4003589"/>
                <a:gd name="connsiteY4268" fmla="*/ 3445261 h 3670407"/>
                <a:gd name="connsiteX4269" fmla="*/ 1725144 w 4003589"/>
                <a:gd name="connsiteY4269" fmla="*/ 3445261 h 3670407"/>
                <a:gd name="connsiteX4270" fmla="*/ 1727351 w 4003589"/>
                <a:gd name="connsiteY4270" fmla="*/ 3445015 h 3670407"/>
                <a:gd name="connsiteX4271" fmla="*/ 1729681 w 4003589"/>
                <a:gd name="connsiteY4271" fmla="*/ 3444402 h 3670407"/>
                <a:gd name="connsiteX4272" fmla="*/ 1732011 w 4003589"/>
                <a:gd name="connsiteY4272" fmla="*/ 3443544 h 3670407"/>
                <a:gd name="connsiteX4273" fmla="*/ 1739492 w 4003589"/>
                <a:gd name="connsiteY4273" fmla="*/ 3438762 h 3670407"/>
                <a:gd name="connsiteX4274" fmla="*/ 1745746 w 4003589"/>
                <a:gd name="connsiteY4274" fmla="*/ 3432139 h 3670407"/>
                <a:gd name="connsiteX4275" fmla="*/ 1750038 w 4003589"/>
                <a:gd name="connsiteY4275" fmla="*/ 3424536 h 3670407"/>
                <a:gd name="connsiteX4276" fmla="*/ 1751754 w 4003589"/>
                <a:gd name="connsiteY4276" fmla="*/ 3416688 h 3670407"/>
                <a:gd name="connsiteX4277" fmla="*/ 1751141 w 4003589"/>
                <a:gd name="connsiteY4277" fmla="*/ 3412028 h 3670407"/>
                <a:gd name="connsiteX4278" fmla="*/ 1749179 w 4003589"/>
                <a:gd name="connsiteY4278" fmla="*/ 3408472 h 3670407"/>
                <a:gd name="connsiteX4279" fmla="*/ 1746114 w 4003589"/>
                <a:gd name="connsiteY4279" fmla="*/ 3406142 h 3670407"/>
                <a:gd name="connsiteX4280" fmla="*/ 1742067 w 4003589"/>
                <a:gd name="connsiteY4280" fmla="*/ 3405161 h 3670407"/>
                <a:gd name="connsiteX4281" fmla="*/ 118705 w 4003589"/>
                <a:gd name="connsiteY4281" fmla="*/ 3297738 h 3670407"/>
                <a:gd name="connsiteX4282" fmla="*/ 115639 w 4003589"/>
                <a:gd name="connsiteY4282" fmla="*/ 3298106 h 3670407"/>
                <a:gd name="connsiteX4283" fmla="*/ 112083 w 4003589"/>
                <a:gd name="connsiteY4283" fmla="*/ 3299578 h 3670407"/>
                <a:gd name="connsiteX4284" fmla="*/ 108281 w 4003589"/>
                <a:gd name="connsiteY4284" fmla="*/ 3302030 h 3670407"/>
                <a:gd name="connsiteX4285" fmla="*/ 104357 w 4003589"/>
                <a:gd name="connsiteY4285" fmla="*/ 3305464 h 3670407"/>
                <a:gd name="connsiteX4286" fmla="*/ 99452 w 4003589"/>
                <a:gd name="connsiteY4286" fmla="*/ 3311473 h 3670407"/>
                <a:gd name="connsiteX4287" fmla="*/ 96141 w 4003589"/>
                <a:gd name="connsiteY4287" fmla="*/ 3317604 h 3670407"/>
                <a:gd name="connsiteX4288" fmla="*/ 94669 w 4003589"/>
                <a:gd name="connsiteY4288" fmla="*/ 3323122 h 3670407"/>
                <a:gd name="connsiteX4289" fmla="*/ 95405 w 4003589"/>
                <a:gd name="connsiteY4289" fmla="*/ 3327414 h 3670407"/>
                <a:gd name="connsiteX4290" fmla="*/ 96141 w 4003589"/>
                <a:gd name="connsiteY4290" fmla="*/ 3328395 h 3670407"/>
                <a:gd name="connsiteX4291" fmla="*/ 96999 w 4003589"/>
                <a:gd name="connsiteY4291" fmla="*/ 3329131 h 3670407"/>
                <a:gd name="connsiteX4292" fmla="*/ 98103 w 4003589"/>
                <a:gd name="connsiteY4292" fmla="*/ 3329622 h 3670407"/>
                <a:gd name="connsiteX4293" fmla="*/ 99329 w 4003589"/>
                <a:gd name="connsiteY4293" fmla="*/ 3329867 h 3670407"/>
                <a:gd name="connsiteX4294" fmla="*/ 102395 w 4003589"/>
                <a:gd name="connsiteY4294" fmla="*/ 3329499 h 3670407"/>
                <a:gd name="connsiteX4295" fmla="*/ 105951 w 4003589"/>
                <a:gd name="connsiteY4295" fmla="*/ 3328028 h 3670407"/>
                <a:gd name="connsiteX4296" fmla="*/ 109753 w 4003589"/>
                <a:gd name="connsiteY4296" fmla="*/ 3325575 h 3670407"/>
                <a:gd name="connsiteX4297" fmla="*/ 113677 w 4003589"/>
                <a:gd name="connsiteY4297" fmla="*/ 3322141 h 3670407"/>
                <a:gd name="connsiteX4298" fmla="*/ 118705 w 4003589"/>
                <a:gd name="connsiteY4298" fmla="*/ 3316133 h 3670407"/>
                <a:gd name="connsiteX4299" fmla="*/ 122016 w 4003589"/>
                <a:gd name="connsiteY4299" fmla="*/ 3310001 h 3670407"/>
                <a:gd name="connsiteX4300" fmla="*/ 123365 w 4003589"/>
                <a:gd name="connsiteY4300" fmla="*/ 3304483 h 3670407"/>
                <a:gd name="connsiteX4301" fmla="*/ 122506 w 4003589"/>
                <a:gd name="connsiteY4301" fmla="*/ 3300191 h 3670407"/>
                <a:gd name="connsiteX4302" fmla="*/ 121771 w 4003589"/>
                <a:gd name="connsiteY4302" fmla="*/ 3299210 h 3670407"/>
                <a:gd name="connsiteX4303" fmla="*/ 120912 w 4003589"/>
                <a:gd name="connsiteY4303" fmla="*/ 3298474 h 3670407"/>
                <a:gd name="connsiteX4304" fmla="*/ 119808 w 4003589"/>
                <a:gd name="connsiteY4304" fmla="*/ 3297983 h 3670407"/>
                <a:gd name="connsiteX4305" fmla="*/ 118582 w 4003589"/>
                <a:gd name="connsiteY4305" fmla="*/ 3297738 h 3670407"/>
                <a:gd name="connsiteX4306" fmla="*/ 1666650 w 4003589"/>
                <a:gd name="connsiteY4306" fmla="*/ 3438148 h 3670407"/>
                <a:gd name="connsiteX4307" fmla="*/ 1664811 w 4003589"/>
                <a:gd name="connsiteY4307" fmla="*/ 3438148 h 3670407"/>
                <a:gd name="connsiteX4308" fmla="*/ 1662848 w 4003589"/>
                <a:gd name="connsiteY4308" fmla="*/ 3438394 h 3670407"/>
                <a:gd name="connsiteX4309" fmla="*/ 1660764 w 4003589"/>
                <a:gd name="connsiteY4309" fmla="*/ 3438884 h 3670407"/>
                <a:gd name="connsiteX4310" fmla="*/ 1658557 w 4003589"/>
                <a:gd name="connsiteY4310" fmla="*/ 3439742 h 3670407"/>
                <a:gd name="connsiteX4311" fmla="*/ 1651076 w 4003589"/>
                <a:gd name="connsiteY4311" fmla="*/ 3444280 h 3670407"/>
                <a:gd name="connsiteX4312" fmla="*/ 1644822 w 4003589"/>
                <a:gd name="connsiteY4312" fmla="*/ 3450779 h 3670407"/>
                <a:gd name="connsiteX4313" fmla="*/ 1640285 w 4003589"/>
                <a:gd name="connsiteY4313" fmla="*/ 3458382 h 3670407"/>
                <a:gd name="connsiteX4314" fmla="*/ 1638200 w 4003589"/>
                <a:gd name="connsiteY4314" fmla="*/ 3466230 h 3670407"/>
                <a:gd name="connsiteX4315" fmla="*/ 1638568 w 4003589"/>
                <a:gd name="connsiteY4315" fmla="*/ 3471135 h 3670407"/>
                <a:gd name="connsiteX4316" fmla="*/ 1640408 w 4003589"/>
                <a:gd name="connsiteY4316" fmla="*/ 3474814 h 3670407"/>
                <a:gd name="connsiteX4317" fmla="*/ 1643473 w 4003589"/>
                <a:gd name="connsiteY4317" fmla="*/ 3477267 h 3670407"/>
                <a:gd name="connsiteX4318" fmla="*/ 1647520 w 4003589"/>
                <a:gd name="connsiteY4318" fmla="*/ 3478370 h 3670407"/>
                <a:gd name="connsiteX4319" fmla="*/ 1649359 w 4003589"/>
                <a:gd name="connsiteY4319" fmla="*/ 3478370 h 3670407"/>
                <a:gd name="connsiteX4320" fmla="*/ 1651322 w 4003589"/>
                <a:gd name="connsiteY4320" fmla="*/ 3478125 h 3670407"/>
                <a:gd name="connsiteX4321" fmla="*/ 1653406 w 4003589"/>
                <a:gd name="connsiteY4321" fmla="*/ 3477635 h 3670407"/>
                <a:gd name="connsiteX4322" fmla="*/ 1655613 w 4003589"/>
                <a:gd name="connsiteY4322" fmla="*/ 3476777 h 3670407"/>
                <a:gd name="connsiteX4323" fmla="*/ 1663094 w 4003589"/>
                <a:gd name="connsiteY4323" fmla="*/ 3472239 h 3670407"/>
                <a:gd name="connsiteX4324" fmla="*/ 1669471 w 4003589"/>
                <a:gd name="connsiteY4324" fmla="*/ 3465740 h 3670407"/>
                <a:gd name="connsiteX4325" fmla="*/ 1674008 w 4003589"/>
                <a:gd name="connsiteY4325" fmla="*/ 3458137 h 3670407"/>
                <a:gd name="connsiteX4326" fmla="*/ 1676093 w 4003589"/>
                <a:gd name="connsiteY4326" fmla="*/ 3450289 h 3670407"/>
                <a:gd name="connsiteX4327" fmla="*/ 1675602 w 4003589"/>
                <a:gd name="connsiteY4327" fmla="*/ 3445384 h 3670407"/>
                <a:gd name="connsiteX4328" fmla="*/ 1673763 w 4003589"/>
                <a:gd name="connsiteY4328" fmla="*/ 3441704 h 3670407"/>
                <a:gd name="connsiteX4329" fmla="*/ 1670697 w 4003589"/>
                <a:gd name="connsiteY4329" fmla="*/ 3439252 h 3670407"/>
                <a:gd name="connsiteX4330" fmla="*/ 1666650 w 4003589"/>
                <a:gd name="connsiteY4330" fmla="*/ 3438148 h 3670407"/>
                <a:gd name="connsiteX4331" fmla="*/ 138816 w 4003589"/>
                <a:gd name="connsiteY4331" fmla="*/ 3329867 h 3670407"/>
                <a:gd name="connsiteX4332" fmla="*/ 135505 w 4003589"/>
                <a:gd name="connsiteY4332" fmla="*/ 3330235 h 3670407"/>
                <a:gd name="connsiteX4333" fmla="*/ 131703 w 4003589"/>
                <a:gd name="connsiteY4333" fmla="*/ 3331829 h 3670407"/>
                <a:gd name="connsiteX4334" fmla="*/ 127657 w 4003589"/>
                <a:gd name="connsiteY4334" fmla="*/ 3334527 h 3670407"/>
                <a:gd name="connsiteX4335" fmla="*/ 123610 w 4003589"/>
                <a:gd name="connsiteY4335" fmla="*/ 3338206 h 3670407"/>
                <a:gd name="connsiteX4336" fmla="*/ 118827 w 4003589"/>
                <a:gd name="connsiteY4336" fmla="*/ 3344337 h 3670407"/>
                <a:gd name="connsiteX4337" fmla="*/ 115639 w 4003589"/>
                <a:gd name="connsiteY4337" fmla="*/ 3350469 h 3670407"/>
                <a:gd name="connsiteX4338" fmla="*/ 114413 w 4003589"/>
                <a:gd name="connsiteY4338" fmla="*/ 3355987 h 3670407"/>
                <a:gd name="connsiteX4339" fmla="*/ 115394 w 4003589"/>
                <a:gd name="connsiteY4339" fmla="*/ 3360279 h 3670407"/>
                <a:gd name="connsiteX4340" fmla="*/ 116130 w 4003589"/>
                <a:gd name="connsiteY4340" fmla="*/ 3361137 h 3670407"/>
                <a:gd name="connsiteX4341" fmla="*/ 116988 w 4003589"/>
                <a:gd name="connsiteY4341" fmla="*/ 3361751 h 3670407"/>
                <a:gd name="connsiteX4342" fmla="*/ 117969 w 4003589"/>
                <a:gd name="connsiteY4342" fmla="*/ 3362118 h 3670407"/>
                <a:gd name="connsiteX4343" fmla="*/ 119073 w 4003589"/>
                <a:gd name="connsiteY4343" fmla="*/ 3362364 h 3670407"/>
                <a:gd name="connsiteX4344" fmla="*/ 122384 w 4003589"/>
                <a:gd name="connsiteY4344" fmla="*/ 3361996 h 3670407"/>
                <a:gd name="connsiteX4345" fmla="*/ 126062 w 4003589"/>
                <a:gd name="connsiteY4345" fmla="*/ 3360401 h 3670407"/>
                <a:gd name="connsiteX4346" fmla="*/ 130109 w 4003589"/>
                <a:gd name="connsiteY4346" fmla="*/ 3357704 h 3670407"/>
                <a:gd name="connsiteX4347" fmla="*/ 134156 w 4003589"/>
                <a:gd name="connsiteY4347" fmla="*/ 3354025 h 3670407"/>
                <a:gd name="connsiteX4348" fmla="*/ 138939 w 4003589"/>
                <a:gd name="connsiteY4348" fmla="*/ 3347893 h 3670407"/>
                <a:gd name="connsiteX4349" fmla="*/ 142127 w 4003589"/>
                <a:gd name="connsiteY4349" fmla="*/ 3341762 h 3670407"/>
                <a:gd name="connsiteX4350" fmla="*/ 143353 w 4003589"/>
                <a:gd name="connsiteY4350" fmla="*/ 3336244 h 3670407"/>
                <a:gd name="connsiteX4351" fmla="*/ 142372 w 4003589"/>
                <a:gd name="connsiteY4351" fmla="*/ 3331952 h 3670407"/>
                <a:gd name="connsiteX4352" fmla="*/ 141636 w 4003589"/>
                <a:gd name="connsiteY4352" fmla="*/ 3331093 h 3670407"/>
                <a:gd name="connsiteX4353" fmla="*/ 140778 w 4003589"/>
                <a:gd name="connsiteY4353" fmla="*/ 3330480 h 3670407"/>
                <a:gd name="connsiteX4354" fmla="*/ 139797 w 4003589"/>
                <a:gd name="connsiteY4354" fmla="*/ 3330112 h 3670407"/>
                <a:gd name="connsiteX4355" fmla="*/ 138693 w 4003589"/>
                <a:gd name="connsiteY4355" fmla="*/ 3329867 h 3670407"/>
                <a:gd name="connsiteX4356" fmla="*/ 1591969 w 4003589"/>
                <a:gd name="connsiteY4356" fmla="*/ 3468438 h 3670407"/>
                <a:gd name="connsiteX4357" fmla="*/ 1590252 w 4003589"/>
                <a:gd name="connsiteY4357" fmla="*/ 3468438 h 3670407"/>
                <a:gd name="connsiteX4358" fmla="*/ 1588413 w 4003589"/>
                <a:gd name="connsiteY4358" fmla="*/ 3468683 h 3670407"/>
                <a:gd name="connsiteX4359" fmla="*/ 1586451 w 4003589"/>
                <a:gd name="connsiteY4359" fmla="*/ 3469173 h 3670407"/>
                <a:gd name="connsiteX4360" fmla="*/ 1584366 w 4003589"/>
                <a:gd name="connsiteY4360" fmla="*/ 3469909 h 3670407"/>
                <a:gd name="connsiteX4361" fmla="*/ 1577008 w 4003589"/>
                <a:gd name="connsiteY4361" fmla="*/ 3474201 h 3670407"/>
                <a:gd name="connsiteX4362" fmla="*/ 1570632 w 4003589"/>
                <a:gd name="connsiteY4362" fmla="*/ 3480455 h 3670407"/>
                <a:gd name="connsiteX4363" fmla="*/ 1565972 w 4003589"/>
                <a:gd name="connsiteY4363" fmla="*/ 3487935 h 3670407"/>
                <a:gd name="connsiteX4364" fmla="*/ 1563642 w 4003589"/>
                <a:gd name="connsiteY4364" fmla="*/ 3495784 h 3670407"/>
                <a:gd name="connsiteX4365" fmla="*/ 1563764 w 4003589"/>
                <a:gd name="connsiteY4365" fmla="*/ 3500934 h 3670407"/>
                <a:gd name="connsiteX4366" fmla="*/ 1565359 w 4003589"/>
                <a:gd name="connsiteY4366" fmla="*/ 3504858 h 3670407"/>
                <a:gd name="connsiteX4367" fmla="*/ 1568302 w 4003589"/>
                <a:gd name="connsiteY4367" fmla="*/ 3507556 h 3670407"/>
                <a:gd name="connsiteX4368" fmla="*/ 1572348 w 4003589"/>
                <a:gd name="connsiteY4368" fmla="*/ 3508660 h 3670407"/>
                <a:gd name="connsiteX4369" fmla="*/ 1574065 w 4003589"/>
                <a:gd name="connsiteY4369" fmla="*/ 3508660 h 3670407"/>
                <a:gd name="connsiteX4370" fmla="*/ 1575905 w 4003589"/>
                <a:gd name="connsiteY4370" fmla="*/ 3508415 h 3670407"/>
                <a:gd name="connsiteX4371" fmla="*/ 1577867 w 4003589"/>
                <a:gd name="connsiteY4371" fmla="*/ 3507924 h 3670407"/>
                <a:gd name="connsiteX4372" fmla="*/ 1579952 w 4003589"/>
                <a:gd name="connsiteY4372" fmla="*/ 3507188 h 3670407"/>
                <a:gd name="connsiteX4373" fmla="*/ 1587432 w 4003589"/>
                <a:gd name="connsiteY4373" fmla="*/ 3502896 h 3670407"/>
                <a:gd name="connsiteX4374" fmla="*/ 1593808 w 4003589"/>
                <a:gd name="connsiteY4374" fmla="*/ 3496520 h 3670407"/>
                <a:gd name="connsiteX4375" fmla="*/ 1598468 w 4003589"/>
                <a:gd name="connsiteY4375" fmla="*/ 3489039 h 3670407"/>
                <a:gd name="connsiteX4376" fmla="*/ 1600676 w 4003589"/>
                <a:gd name="connsiteY4376" fmla="*/ 3481191 h 3670407"/>
                <a:gd name="connsiteX4377" fmla="*/ 1600553 w 4003589"/>
                <a:gd name="connsiteY4377" fmla="*/ 3476041 h 3670407"/>
                <a:gd name="connsiteX4378" fmla="*/ 1598836 w 4003589"/>
                <a:gd name="connsiteY4378" fmla="*/ 3472117 h 3670407"/>
                <a:gd name="connsiteX4379" fmla="*/ 1595893 w 4003589"/>
                <a:gd name="connsiteY4379" fmla="*/ 3469541 h 3670407"/>
                <a:gd name="connsiteX4380" fmla="*/ 1591846 w 4003589"/>
                <a:gd name="connsiteY4380" fmla="*/ 3468438 h 3670407"/>
                <a:gd name="connsiteX4381" fmla="*/ 160766 w 4003589"/>
                <a:gd name="connsiteY4381" fmla="*/ 3360892 h 3670407"/>
                <a:gd name="connsiteX4382" fmla="*/ 157333 w 4003589"/>
                <a:gd name="connsiteY4382" fmla="*/ 3361260 h 3670407"/>
                <a:gd name="connsiteX4383" fmla="*/ 153531 w 4003589"/>
                <a:gd name="connsiteY4383" fmla="*/ 3362854 h 3670407"/>
                <a:gd name="connsiteX4384" fmla="*/ 149362 w 4003589"/>
                <a:gd name="connsiteY4384" fmla="*/ 3365675 h 3670407"/>
                <a:gd name="connsiteX4385" fmla="*/ 145193 w 4003589"/>
                <a:gd name="connsiteY4385" fmla="*/ 3369599 h 3670407"/>
                <a:gd name="connsiteX4386" fmla="*/ 140410 w 4003589"/>
                <a:gd name="connsiteY4386" fmla="*/ 3375853 h 3670407"/>
                <a:gd name="connsiteX4387" fmla="*/ 137344 w 4003589"/>
                <a:gd name="connsiteY4387" fmla="*/ 3382107 h 3670407"/>
                <a:gd name="connsiteX4388" fmla="*/ 136241 w 4003589"/>
                <a:gd name="connsiteY4388" fmla="*/ 3387625 h 3670407"/>
                <a:gd name="connsiteX4389" fmla="*/ 137467 w 4003589"/>
                <a:gd name="connsiteY4389" fmla="*/ 3391672 h 3670407"/>
                <a:gd name="connsiteX4390" fmla="*/ 138203 w 4003589"/>
                <a:gd name="connsiteY4390" fmla="*/ 3392408 h 3670407"/>
                <a:gd name="connsiteX4391" fmla="*/ 139061 w 4003589"/>
                <a:gd name="connsiteY4391" fmla="*/ 3393021 h 3670407"/>
                <a:gd name="connsiteX4392" fmla="*/ 140042 w 4003589"/>
                <a:gd name="connsiteY4392" fmla="*/ 3393389 h 3670407"/>
                <a:gd name="connsiteX4393" fmla="*/ 141146 w 4003589"/>
                <a:gd name="connsiteY4393" fmla="*/ 3393511 h 3670407"/>
                <a:gd name="connsiteX4394" fmla="*/ 144580 w 4003589"/>
                <a:gd name="connsiteY4394" fmla="*/ 3393144 h 3670407"/>
                <a:gd name="connsiteX4395" fmla="*/ 148504 w 4003589"/>
                <a:gd name="connsiteY4395" fmla="*/ 3391549 h 3670407"/>
                <a:gd name="connsiteX4396" fmla="*/ 152673 w 4003589"/>
                <a:gd name="connsiteY4396" fmla="*/ 3388729 h 3670407"/>
                <a:gd name="connsiteX4397" fmla="*/ 156842 w 4003589"/>
                <a:gd name="connsiteY4397" fmla="*/ 3384805 h 3670407"/>
                <a:gd name="connsiteX4398" fmla="*/ 161625 w 4003589"/>
                <a:gd name="connsiteY4398" fmla="*/ 3378551 h 3670407"/>
                <a:gd name="connsiteX4399" fmla="*/ 164691 w 4003589"/>
                <a:gd name="connsiteY4399" fmla="*/ 3372296 h 3670407"/>
                <a:gd name="connsiteX4400" fmla="*/ 165672 w 4003589"/>
                <a:gd name="connsiteY4400" fmla="*/ 3366778 h 3670407"/>
                <a:gd name="connsiteX4401" fmla="*/ 164445 w 4003589"/>
                <a:gd name="connsiteY4401" fmla="*/ 3362731 h 3670407"/>
                <a:gd name="connsiteX4402" fmla="*/ 163710 w 4003589"/>
                <a:gd name="connsiteY4402" fmla="*/ 3361996 h 3670407"/>
                <a:gd name="connsiteX4403" fmla="*/ 162851 w 4003589"/>
                <a:gd name="connsiteY4403" fmla="*/ 3361383 h 3670407"/>
                <a:gd name="connsiteX4404" fmla="*/ 161870 w 4003589"/>
                <a:gd name="connsiteY4404" fmla="*/ 3361015 h 3670407"/>
                <a:gd name="connsiteX4405" fmla="*/ 160766 w 4003589"/>
                <a:gd name="connsiteY4405" fmla="*/ 3360892 h 3670407"/>
                <a:gd name="connsiteX4406" fmla="*/ 1518146 w 4003589"/>
                <a:gd name="connsiteY4406" fmla="*/ 3496029 h 3670407"/>
                <a:gd name="connsiteX4407" fmla="*/ 1516552 w 4003589"/>
                <a:gd name="connsiteY4407" fmla="*/ 3496029 h 3670407"/>
                <a:gd name="connsiteX4408" fmla="*/ 1514835 w 4003589"/>
                <a:gd name="connsiteY4408" fmla="*/ 3496152 h 3670407"/>
                <a:gd name="connsiteX4409" fmla="*/ 1513119 w 4003589"/>
                <a:gd name="connsiteY4409" fmla="*/ 3496520 h 3670407"/>
                <a:gd name="connsiteX4410" fmla="*/ 1511279 w 4003589"/>
                <a:gd name="connsiteY4410" fmla="*/ 3497133 h 3670407"/>
                <a:gd name="connsiteX4411" fmla="*/ 1503921 w 4003589"/>
                <a:gd name="connsiteY4411" fmla="*/ 3501180 h 3670407"/>
                <a:gd name="connsiteX4412" fmla="*/ 1497422 w 4003589"/>
                <a:gd name="connsiteY4412" fmla="*/ 3507311 h 3670407"/>
                <a:gd name="connsiteX4413" fmla="*/ 1492517 w 4003589"/>
                <a:gd name="connsiteY4413" fmla="*/ 3514791 h 3670407"/>
                <a:gd name="connsiteX4414" fmla="*/ 1489942 w 4003589"/>
                <a:gd name="connsiteY4414" fmla="*/ 3522640 h 3670407"/>
                <a:gd name="connsiteX4415" fmla="*/ 1489942 w 4003589"/>
                <a:gd name="connsiteY4415" fmla="*/ 3527913 h 3670407"/>
                <a:gd name="connsiteX4416" fmla="*/ 1491413 w 4003589"/>
                <a:gd name="connsiteY4416" fmla="*/ 3532082 h 3670407"/>
                <a:gd name="connsiteX4417" fmla="*/ 1494356 w 4003589"/>
                <a:gd name="connsiteY4417" fmla="*/ 3534780 h 3670407"/>
                <a:gd name="connsiteX4418" fmla="*/ 1498403 w 4003589"/>
                <a:gd name="connsiteY4418" fmla="*/ 3536006 h 3670407"/>
                <a:gd name="connsiteX4419" fmla="*/ 1499997 w 4003589"/>
                <a:gd name="connsiteY4419" fmla="*/ 3536006 h 3670407"/>
                <a:gd name="connsiteX4420" fmla="*/ 1501714 w 4003589"/>
                <a:gd name="connsiteY4420" fmla="*/ 3535883 h 3670407"/>
                <a:gd name="connsiteX4421" fmla="*/ 1503554 w 4003589"/>
                <a:gd name="connsiteY4421" fmla="*/ 3535516 h 3670407"/>
                <a:gd name="connsiteX4422" fmla="*/ 1505516 w 4003589"/>
                <a:gd name="connsiteY4422" fmla="*/ 3534903 h 3670407"/>
                <a:gd name="connsiteX4423" fmla="*/ 1512873 w 4003589"/>
                <a:gd name="connsiteY4423" fmla="*/ 3530856 h 3670407"/>
                <a:gd name="connsiteX4424" fmla="*/ 1519373 w 4003589"/>
                <a:gd name="connsiteY4424" fmla="*/ 3524724 h 3670407"/>
                <a:gd name="connsiteX4425" fmla="*/ 1524155 w 4003589"/>
                <a:gd name="connsiteY4425" fmla="*/ 3517244 h 3670407"/>
                <a:gd name="connsiteX4426" fmla="*/ 1526730 w 4003589"/>
                <a:gd name="connsiteY4426" fmla="*/ 3509396 h 3670407"/>
                <a:gd name="connsiteX4427" fmla="*/ 1526730 w 4003589"/>
                <a:gd name="connsiteY4427" fmla="*/ 3504000 h 3670407"/>
                <a:gd name="connsiteX4428" fmla="*/ 1525136 w 4003589"/>
                <a:gd name="connsiteY4428" fmla="*/ 3499830 h 3670407"/>
                <a:gd name="connsiteX4429" fmla="*/ 1522193 w 4003589"/>
                <a:gd name="connsiteY4429" fmla="*/ 3497133 h 3670407"/>
                <a:gd name="connsiteX4430" fmla="*/ 1518146 w 4003589"/>
                <a:gd name="connsiteY4430" fmla="*/ 3495907 h 3670407"/>
                <a:gd name="connsiteX4431" fmla="*/ 184802 w 4003589"/>
                <a:gd name="connsiteY4431" fmla="*/ 3390568 h 3670407"/>
                <a:gd name="connsiteX4432" fmla="*/ 181245 w 4003589"/>
                <a:gd name="connsiteY4432" fmla="*/ 3391059 h 3670407"/>
                <a:gd name="connsiteX4433" fmla="*/ 177199 w 4003589"/>
                <a:gd name="connsiteY4433" fmla="*/ 3392776 h 3670407"/>
                <a:gd name="connsiteX4434" fmla="*/ 172907 w 4003589"/>
                <a:gd name="connsiteY4434" fmla="*/ 3395719 h 3670407"/>
                <a:gd name="connsiteX4435" fmla="*/ 168737 w 4003589"/>
                <a:gd name="connsiteY4435" fmla="*/ 3399766 h 3670407"/>
                <a:gd name="connsiteX4436" fmla="*/ 164078 w 4003589"/>
                <a:gd name="connsiteY4436" fmla="*/ 3406142 h 3670407"/>
                <a:gd name="connsiteX4437" fmla="*/ 161134 w 4003589"/>
                <a:gd name="connsiteY4437" fmla="*/ 3412396 h 3670407"/>
                <a:gd name="connsiteX4438" fmla="*/ 160276 w 4003589"/>
                <a:gd name="connsiteY4438" fmla="*/ 3417914 h 3670407"/>
                <a:gd name="connsiteX4439" fmla="*/ 161625 w 4003589"/>
                <a:gd name="connsiteY4439" fmla="*/ 3421961 h 3670407"/>
                <a:gd name="connsiteX4440" fmla="*/ 162361 w 4003589"/>
                <a:gd name="connsiteY4440" fmla="*/ 3422574 h 3670407"/>
                <a:gd name="connsiteX4441" fmla="*/ 163219 w 4003589"/>
                <a:gd name="connsiteY4441" fmla="*/ 3423065 h 3670407"/>
                <a:gd name="connsiteX4442" fmla="*/ 164200 w 4003589"/>
                <a:gd name="connsiteY4442" fmla="*/ 3423433 h 3670407"/>
                <a:gd name="connsiteX4443" fmla="*/ 165181 w 4003589"/>
                <a:gd name="connsiteY4443" fmla="*/ 3423555 h 3670407"/>
                <a:gd name="connsiteX4444" fmla="*/ 168737 w 4003589"/>
                <a:gd name="connsiteY4444" fmla="*/ 3423187 h 3670407"/>
                <a:gd name="connsiteX4445" fmla="*/ 172784 w 4003589"/>
                <a:gd name="connsiteY4445" fmla="*/ 3421471 h 3670407"/>
                <a:gd name="connsiteX4446" fmla="*/ 177076 w 4003589"/>
                <a:gd name="connsiteY4446" fmla="*/ 3418528 h 3670407"/>
                <a:gd name="connsiteX4447" fmla="*/ 181368 w 4003589"/>
                <a:gd name="connsiteY4447" fmla="*/ 3414358 h 3670407"/>
                <a:gd name="connsiteX4448" fmla="*/ 186028 w 4003589"/>
                <a:gd name="connsiteY4448" fmla="*/ 3407982 h 3670407"/>
                <a:gd name="connsiteX4449" fmla="*/ 188971 w 4003589"/>
                <a:gd name="connsiteY4449" fmla="*/ 3401727 h 3670407"/>
                <a:gd name="connsiteX4450" fmla="*/ 189830 w 4003589"/>
                <a:gd name="connsiteY4450" fmla="*/ 3396209 h 3670407"/>
                <a:gd name="connsiteX4451" fmla="*/ 188481 w 4003589"/>
                <a:gd name="connsiteY4451" fmla="*/ 3392285 h 3670407"/>
                <a:gd name="connsiteX4452" fmla="*/ 187745 w 4003589"/>
                <a:gd name="connsiteY4452" fmla="*/ 3391672 h 3670407"/>
                <a:gd name="connsiteX4453" fmla="*/ 186887 w 4003589"/>
                <a:gd name="connsiteY4453" fmla="*/ 3391181 h 3670407"/>
                <a:gd name="connsiteX4454" fmla="*/ 185905 w 4003589"/>
                <a:gd name="connsiteY4454" fmla="*/ 3390814 h 3670407"/>
                <a:gd name="connsiteX4455" fmla="*/ 184924 w 4003589"/>
                <a:gd name="connsiteY4455" fmla="*/ 3390691 h 3670407"/>
                <a:gd name="connsiteX4456" fmla="*/ 1445550 w 4003589"/>
                <a:gd name="connsiteY4456" fmla="*/ 3521168 h 3670407"/>
                <a:gd name="connsiteX4457" fmla="*/ 1444079 w 4003589"/>
                <a:gd name="connsiteY4457" fmla="*/ 3521168 h 3670407"/>
                <a:gd name="connsiteX4458" fmla="*/ 1442484 w 4003589"/>
                <a:gd name="connsiteY4458" fmla="*/ 3521291 h 3670407"/>
                <a:gd name="connsiteX4459" fmla="*/ 1440890 w 4003589"/>
                <a:gd name="connsiteY4459" fmla="*/ 3521658 h 3670407"/>
                <a:gd name="connsiteX4460" fmla="*/ 1439173 w 4003589"/>
                <a:gd name="connsiteY4460" fmla="*/ 3522149 h 3670407"/>
                <a:gd name="connsiteX4461" fmla="*/ 1431816 w 4003589"/>
                <a:gd name="connsiteY4461" fmla="*/ 3525951 h 3670407"/>
                <a:gd name="connsiteX4462" fmla="*/ 1425316 w 4003589"/>
                <a:gd name="connsiteY4462" fmla="*/ 3531960 h 3670407"/>
                <a:gd name="connsiteX4463" fmla="*/ 1420289 w 4003589"/>
                <a:gd name="connsiteY4463" fmla="*/ 3539317 h 3670407"/>
                <a:gd name="connsiteX4464" fmla="*/ 1417468 w 4003589"/>
                <a:gd name="connsiteY4464" fmla="*/ 3547165 h 3670407"/>
                <a:gd name="connsiteX4465" fmla="*/ 1417223 w 4003589"/>
                <a:gd name="connsiteY4465" fmla="*/ 3552684 h 3670407"/>
                <a:gd name="connsiteX4466" fmla="*/ 1418572 w 4003589"/>
                <a:gd name="connsiteY4466" fmla="*/ 3556976 h 3670407"/>
                <a:gd name="connsiteX4467" fmla="*/ 1421392 w 4003589"/>
                <a:gd name="connsiteY4467" fmla="*/ 3559919 h 3670407"/>
                <a:gd name="connsiteX4468" fmla="*/ 1425562 w 4003589"/>
                <a:gd name="connsiteY4468" fmla="*/ 3561145 h 3670407"/>
                <a:gd name="connsiteX4469" fmla="*/ 1427033 w 4003589"/>
                <a:gd name="connsiteY4469" fmla="*/ 3561145 h 3670407"/>
                <a:gd name="connsiteX4470" fmla="*/ 1428627 w 4003589"/>
                <a:gd name="connsiteY4470" fmla="*/ 3561023 h 3670407"/>
                <a:gd name="connsiteX4471" fmla="*/ 1430222 w 4003589"/>
                <a:gd name="connsiteY4471" fmla="*/ 3560777 h 3670407"/>
                <a:gd name="connsiteX4472" fmla="*/ 1431938 w 4003589"/>
                <a:gd name="connsiteY4472" fmla="*/ 3560287 h 3670407"/>
                <a:gd name="connsiteX4473" fmla="*/ 1439296 w 4003589"/>
                <a:gd name="connsiteY4473" fmla="*/ 3556485 h 3670407"/>
                <a:gd name="connsiteX4474" fmla="*/ 1445795 w 4003589"/>
                <a:gd name="connsiteY4474" fmla="*/ 3550476 h 3670407"/>
                <a:gd name="connsiteX4475" fmla="*/ 1450823 w 4003589"/>
                <a:gd name="connsiteY4475" fmla="*/ 3543118 h 3670407"/>
                <a:gd name="connsiteX4476" fmla="*/ 1453644 w 4003589"/>
                <a:gd name="connsiteY4476" fmla="*/ 3535270 h 3670407"/>
                <a:gd name="connsiteX4477" fmla="*/ 1453889 w 4003589"/>
                <a:gd name="connsiteY4477" fmla="*/ 3529752 h 3670407"/>
                <a:gd name="connsiteX4478" fmla="*/ 1452417 w 4003589"/>
                <a:gd name="connsiteY4478" fmla="*/ 3525460 h 3670407"/>
                <a:gd name="connsiteX4479" fmla="*/ 1449474 w 4003589"/>
                <a:gd name="connsiteY4479" fmla="*/ 3522640 h 3670407"/>
                <a:gd name="connsiteX4480" fmla="*/ 1445305 w 4003589"/>
                <a:gd name="connsiteY4480" fmla="*/ 3521413 h 3670407"/>
                <a:gd name="connsiteX4481" fmla="*/ 210922 w 4003589"/>
                <a:gd name="connsiteY4481" fmla="*/ 3418773 h 3670407"/>
                <a:gd name="connsiteX4482" fmla="*/ 207243 w 4003589"/>
                <a:gd name="connsiteY4482" fmla="*/ 3419264 h 3670407"/>
                <a:gd name="connsiteX4483" fmla="*/ 203073 w 4003589"/>
                <a:gd name="connsiteY4483" fmla="*/ 3421103 h 3670407"/>
                <a:gd name="connsiteX4484" fmla="*/ 198659 w 4003589"/>
                <a:gd name="connsiteY4484" fmla="*/ 3424291 h 3670407"/>
                <a:gd name="connsiteX4485" fmla="*/ 194244 w 4003589"/>
                <a:gd name="connsiteY4485" fmla="*/ 3428583 h 3670407"/>
                <a:gd name="connsiteX4486" fmla="*/ 189584 w 4003589"/>
                <a:gd name="connsiteY4486" fmla="*/ 3434960 h 3670407"/>
                <a:gd name="connsiteX4487" fmla="*/ 186887 w 4003589"/>
                <a:gd name="connsiteY4487" fmla="*/ 3441214 h 3670407"/>
                <a:gd name="connsiteX4488" fmla="*/ 186151 w 4003589"/>
                <a:gd name="connsiteY4488" fmla="*/ 3446732 h 3670407"/>
                <a:gd name="connsiteX4489" fmla="*/ 187745 w 4003589"/>
                <a:gd name="connsiteY4489" fmla="*/ 3450657 h 3670407"/>
                <a:gd name="connsiteX4490" fmla="*/ 188481 w 4003589"/>
                <a:gd name="connsiteY4490" fmla="*/ 3451270 h 3670407"/>
                <a:gd name="connsiteX4491" fmla="*/ 189339 w 4003589"/>
                <a:gd name="connsiteY4491" fmla="*/ 3451760 h 3670407"/>
                <a:gd name="connsiteX4492" fmla="*/ 190198 w 4003589"/>
                <a:gd name="connsiteY4492" fmla="*/ 3452005 h 3670407"/>
                <a:gd name="connsiteX4493" fmla="*/ 191179 w 4003589"/>
                <a:gd name="connsiteY4493" fmla="*/ 3452128 h 3670407"/>
                <a:gd name="connsiteX4494" fmla="*/ 194857 w 4003589"/>
                <a:gd name="connsiteY4494" fmla="*/ 3451637 h 3670407"/>
                <a:gd name="connsiteX4495" fmla="*/ 199027 w 4003589"/>
                <a:gd name="connsiteY4495" fmla="*/ 3449798 h 3670407"/>
                <a:gd name="connsiteX4496" fmla="*/ 203441 w 4003589"/>
                <a:gd name="connsiteY4496" fmla="*/ 3446610 h 3670407"/>
                <a:gd name="connsiteX4497" fmla="*/ 207856 w 4003589"/>
                <a:gd name="connsiteY4497" fmla="*/ 3442318 h 3670407"/>
                <a:gd name="connsiteX4498" fmla="*/ 212393 w 4003589"/>
                <a:gd name="connsiteY4498" fmla="*/ 3435818 h 3670407"/>
                <a:gd name="connsiteX4499" fmla="*/ 215091 w 4003589"/>
                <a:gd name="connsiteY4499" fmla="*/ 3429564 h 3670407"/>
                <a:gd name="connsiteX4500" fmla="*/ 215827 w 4003589"/>
                <a:gd name="connsiteY4500" fmla="*/ 3424169 h 3670407"/>
                <a:gd name="connsiteX4501" fmla="*/ 214233 w 4003589"/>
                <a:gd name="connsiteY4501" fmla="*/ 3420244 h 3670407"/>
                <a:gd name="connsiteX4502" fmla="*/ 213497 w 4003589"/>
                <a:gd name="connsiteY4502" fmla="*/ 3419631 h 3670407"/>
                <a:gd name="connsiteX4503" fmla="*/ 212639 w 4003589"/>
                <a:gd name="connsiteY4503" fmla="*/ 3419141 h 3670407"/>
                <a:gd name="connsiteX4504" fmla="*/ 211780 w 4003589"/>
                <a:gd name="connsiteY4504" fmla="*/ 3418896 h 3670407"/>
                <a:gd name="connsiteX4505" fmla="*/ 210799 w 4003589"/>
                <a:gd name="connsiteY4505" fmla="*/ 3418773 h 3670407"/>
                <a:gd name="connsiteX4506" fmla="*/ 1373690 w 4003589"/>
                <a:gd name="connsiteY4506" fmla="*/ 3543855 h 3670407"/>
                <a:gd name="connsiteX4507" fmla="*/ 1372341 w 4003589"/>
                <a:gd name="connsiteY4507" fmla="*/ 3543855 h 3670407"/>
                <a:gd name="connsiteX4508" fmla="*/ 1370992 w 4003589"/>
                <a:gd name="connsiteY4508" fmla="*/ 3543855 h 3670407"/>
                <a:gd name="connsiteX4509" fmla="*/ 1369520 w 4003589"/>
                <a:gd name="connsiteY4509" fmla="*/ 3544100 h 3670407"/>
                <a:gd name="connsiteX4510" fmla="*/ 1367926 w 4003589"/>
                <a:gd name="connsiteY4510" fmla="*/ 3544468 h 3670407"/>
                <a:gd name="connsiteX4511" fmla="*/ 1360691 w 4003589"/>
                <a:gd name="connsiteY4511" fmla="*/ 3548024 h 3670407"/>
                <a:gd name="connsiteX4512" fmla="*/ 1354192 w 4003589"/>
                <a:gd name="connsiteY4512" fmla="*/ 3553788 h 3670407"/>
                <a:gd name="connsiteX4513" fmla="*/ 1349041 w 4003589"/>
                <a:gd name="connsiteY4513" fmla="*/ 3561023 h 3670407"/>
                <a:gd name="connsiteX4514" fmla="*/ 1345975 w 4003589"/>
                <a:gd name="connsiteY4514" fmla="*/ 3568871 h 3670407"/>
                <a:gd name="connsiteX4515" fmla="*/ 1345485 w 4003589"/>
                <a:gd name="connsiteY4515" fmla="*/ 3574634 h 3670407"/>
                <a:gd name="connsiteX4516" fmla="*/ 1346834 w 4003589"/>
                <a:gd name="connsiteY4516" fmla="*/ 3579171 h 3670407"/>
                <a:gd name="connsiteX4517" fmla="*/ 1349654 w 4003589"/>
                <a:gd name="connsiteY4517" fmla="*/ 3582237 h 3670407"/>
                <a:gd name="connsiteX4518" fmla="*/ 1353824 w 4003589"/>
                <a:gd name="connsiteY4518" fmla="*/ 3583586 h 3670407"/>
                <a:gd name="connsiteX4519" fmla="*/ 1355173 w 4003589"/>
                <a:gd name="connsiteY4519" fmla="*/ 3583586 h 3670407"/>
                <a:gd name="connsiteX4520" fmla="*/ 1356522 w 4003589"/>
                <a:gd name="connsiteY4520" fmla="*/ 3583586 h 3670407"/>
                <a:gd name="connsiteX4521" fmla="*/ 1357993 w 4003589"/>
                <a:gd name="connsiteY4521" fmla="*/ 3583341 h 3670407"/>
                <a:gd name="connsiteX4522" fmla="*/ 1359465 w 4003589"/>
                <a:gd name="connsiteY4522" fmla="*/ 3582973 h 3670407"/>
                <a:gd name="connsiteX4523" fmla="*/ 1366700 w 4003589"/>
                <a:gd name="connsiteY4523" fmla="*/ 3579417 h 3670407"/>
                <a:gd name="connsiteX4524" fmla="*/ 1373322 w 4003589"/>
                <a:gd name="connsiteY4524" fmla="*/ 3573653 h 3670407"/>
                <a:gd name="connsiteX4525" fmla="*/ 1378472 w 4003589"/>
                <a:gd name="connsiteY4525" fmla="*/ 3566418 h 3670407"/>
                <a:gd name="connsiteX4526" fmla="*/ 1381538 w 4003589"/>
                <a:gd name="connsiteY4526" fmla="*/ 3558570 h 3670407"/>
                <a:gd name="connsiteX4527" fmla="*/ 1382028 w 4003589"/>
                <a:gd name="connsiteY4527" fmla="*/ 3552806 h 3670407"/>
                <a:gd name="connsiteX4528" fmla="*/ 1380679 w 4003589"/>
                <a:gd name="connsiteY4528" fmla="*/ 3548392 h 3670407"/>
                <a:gd name="connsiteX4529" fmla="*/ 1377859 w 4003589"/>
                <a:gd name="connsiteY4529" fmla="*/ 3545326 h 3670407"/>
                <a:gd name="connsiteX4530" fmla="*/ 1373690 w 4003589"/>
                <a:gd name="connsiteY4530" fmla="*/ 3543977 h 3670407"/>
                <a:gd name="connsiteX4531" fmla="*/ 239126 w 4003589"/>
                <a:gd name="connsiteY4531" fmla="*/ 3445629 h 3670407"/>
                <a:gd name="connsiteX4532" fmla="*/ 235325 w 4003589"/>
                <a:gd name="connsiteY4532" fmla="*/ 3446119 h 3670407"/>
                <a:gd name="connsiteX4533" fmla="*/ 230910 w 4003589"/>
                <a:gd name="connsiteY4533" fmla="*/ 3448081 h 3670407"/>
                <a:gd name="connsiteX4534" fmla="*/ 226373 w 4003589"/>
                <a:gd name="connsiteY4534" fmla="*/ 3451392 h 3670407"/>
                <a:gd name="connsiteX4535" fmla="*/ 221958 w 4003589"/>
                <a:gd name="connsiteY4535" fmla="*/ 3455929 h 3670407"/>
                <a:gd name="connsiteX4536" fmla="*/ 217421 w 4003589"/>
                <a:gd name="connsiteY4536" fmla="*/ 3462429 h 3670407"/>
                <a:gd name="connsiteX4537" fmla="*/ 214846 w 4003589"/>
                <a:gd name="connsiteY4537" fmla="*/ 3468805 h 3670407"/>
                <a:gd name="connsiteX4538" fmla="*/ 214355 w 4003589"/>
                <a:gd name="connsiteY4538" fmla="*/ 3474201 h 3670407"/>
                <a:gd name="connsiteX4539" fmla="*/ 216072 w 4003589"/>
                <a:gd name="connsiteY4539" fmla="*/ 3478003 h 3670407"/>
                <a:gd name="connsiteX4540" fmla="*/ 216808 w 4003589"/>
                <a:gd name="connsiteY4540" fmla="*/ 3478493 h 3670407"/>
                <a:gd name="connsiteX4541" fmla="*/ 217544 w 4003589"/>
                <a:gd name="connsiteY4541" fmla="*/ 3478861 h 3670407"/>
                <a:gd name="connsiteX4542" fmla="*/ 218402 w 4003589"/>
                <a:gd name="connsiteY4542" fmla="*/ 3479107 h 3670407"/>
                <a:gd name="connsiteX4543" fmla="*/ 219261 w 4003589"/>
                <a:gd name="connsiteY4543" fmla="*/ 3479229 h 3670407"/>
                <a:gd name="connsiteX4544" fmla="*/ 223062 w 4003589"/>
                <a:gd name="connsiteY4544" fmla="*/ 3478738 h 3670407"/>
                <a:gd name="connsiteX4545" fmla="*/ 227477 w 4003589"/>
                <a:gd name="connsiteY4545" fmla="*/ 3476777 h 3670407"/>
                <a:gd name="connsiteX4546" fmla="*/ 232137 w 4003589"/>
                <a:gd name="connsiteY4546" fmla="*/ 3473465 h 3670407"/>
                <a:gd name="connsiteX4547" fmla="*/ 236674 w 4003589"/>
                <a:gd name="connsiteY4547" fmla="*/ 3468928 h 3670407"/>
                <a:gd name="connsiteX4548" fmla="*/ 241211 w 4003589"/>
                <a:gd name="connsiteY4548" fmla="*/ 3462306 h 3670407"/>
                <a:gd name="connsiteX4549" fmla="*/ 243786 w 4003589"/>
                <a:gd name="connsiteY4549" fmla="*/ 3455929 h 3670407"/>
                <a:gd name="connsiteX4550" fmla="*/ 244277 w 4003589"/>
                <a:gd name="connsiteY4550" fmla="*/ 3450534 h 3670407"/>
                <a:gd name="connsiteX4551" fmla="*/ 242437 w 4003589"/>
                <a:gd name="connsiteY4551" fmla="*/ 3446855 h 3670407"/>
                <a:gd name="connsiteX4552" fmla="*/ 241702 w 4003589"/>
                <a:gd name="connsiteY4552" fmla="*/ 3446364 h 3670407"/>
                <a:gd name="connsiteX4553" fmla="*/ 240966 w 4003589"/>
                <a:gd name="connsiteY4553" fmla="*/ 3445997 h 3670407"/>
                <a:gd name="connsiteX4554" fmla="*/ 240107 w 4003589"/>
                <a:gd name="connsiteY4554" fmla="*/ 3445751 h 3670407"/>
                <a:gd name="connsiteX4555" fmla="*/ 239249 w 4003589"/>
                <a:gd name="connsiteY4555" fmla="*/ 3445629 h 3670407"/>
                <a:gd name="connsiteX4556" fmla="*/ 1303423 w 4003589"/>
                <a:gd name="connsiteY4556" fmla="*/ 3563843 h 3670407"/>
                <a:gd name="connsiteX4557" fmla="*/ 1302197 w 4003589"/>
                <a:gd name="connsiteY4557" fmla="*/ 3563843 h 3670407"/>
                <a:gd name="connsiteX4558" fmla="*/ 1300971 w 4003589"/>
                <a:gd name="connsiteY4558" fmla="*/ 3563843 h 3670407"/>
                <a:gd name="connsiteX4559" fmla="*/ 1299622 w 4003589"/>
                <a:gd name="connsiteY4559" fmla="*/ 3564088 h 3670407"/>
                <a:gd name="connsiteX4560" fmla="*/ 1298273 w 4003589"/>
                <a:gd name="connsiteY4560" fmla="*/ 3564456 h 3670407"/>
                <a:gd name="connsiteX4561" fmla="*/ 1291160 w 4003589"/>
                <a:gd name="connsiteY4561" fmla="*/ 3567767 h 3670407"/>
                <a:gd name="connsiteX4562" fmla="*/ 1284538 w 4003589"/>
                <a:gd name="connsiteY4562" fmla="*/ 3573408 h 3670407"/>
                <a:gd name="connsiteX4563" fmla="*/ 1279265 w 4003589"/>
                <a:gd name="connsiteY4563" fmla="*/ 3580521 h 3670407"/>
                <a:gd name="connsiteX4564" fmla="*/ 1275954 w 4003589"/>
                <a:gd name="connsiteY4564" fmla="*/ 3588369 h 3670407"/>
                <a:gd name="connsiteX4565" fmla="*/ 1275341 w 4003589"/>
                <a:gd name="connsiteY4565" fmla="*/ 3594255 h 3670407"/>
                <a:gd name="connsiteX4566" fmla="*/ 1276445 w 4003589"/>
                <a:gd name="connsiteY4566" fmla="*/ 3598915 h 3670407"/>
                <a:gd name="connsiteX4567" fmla="*/ 1279143 w 4003589"/>
                <a:gd name="connsiteY4567" fmla="*/ 3602103 h 3670407"/>
                <a:gd name="connsiteX4568" fmla="*/ 1283312 w 4003589"/>
                <a:gd name="connsiteY4568" fmla="*/ 3603575 h 3670407"/>
                <a:gd name="connsiteX4569" fmla="*/ 1284538 w 4003589"/>
                <a:gd name="connsiteY4569" fmla="*/ 3603575 h 3670407"/>
                <a:gd name="connsiteX4570" fmla="*/ 1285765 w 4003589"/>
                <a:gd name="connsiteY4570" fmla="*/ 3603575 h 3670407"/>
                <a:gd name="connsiteX4571" fmla="*/ 1287114 w 4003589"/>
                <a:gd name="connsiteY4571" fmla="*/ 3603329 h 3670407"/>
                <a:gd name="connsiteX4572" fmla="*/ 1288462 w 4003589"/>
                <a:gd name="connsiteY4572" fmla="*/ 3602961 h 3670407"/>
                <a:gd name="connsiteX4573" fmla="*/ 1295698 w 4003589"/>
                <a:gd name="connsiteY4573" fmla="*/ 3599651 h 3670407"/>
                <a:gd name="connsiteX4574" fmla="*/ 1302319 w 4003589"/>
                <a:gd name="connsiteY4574" fmla="*/ 3594010 h 3670407"/>
                <a:gd name="connsiteX4575" fmla="*/ 1307593 w 4003589"/>
                <a:gd name="connsiteY4575" fmla="*/ 3586897 h 3670407"/>
                <a:gd name="connsiteX4576" fmla="*/ 1310904 w 4003589"/>
                <a:gd name="connsiteY4576" fmla="*/ 3579049 h 3670407"/>
                <a:gd name="connsiteX4577" fmla="*/ 1311517 w 4003589"/>
                <a:gd name="connsiteY4577" fmla="*/ 3573163 h 3670407"/>
                <a:gd name="connsiteX4578" fmla="*/ 1310413 w 4003589"/>
                <a:gd name="connsiteY4578" fmla="*/ 3568503 h 3670407"/>
                <a:gd name="connsiteX4579" fmla="*/ 1307593 w 4003589"/>
                <a:gd name="connsiteY4579" fmla="*/ 3565315 h 3670407"/>
                <a:gd name="connsiteX4580" fmla="*/ 1303423 w 4003589"/>
                <a:gd name="connsiteY4580" fmla="*/ 3563966 h 3670407"/>
                <a:gd name="connsiteX4581" fmla="*/ 269538 w 4003589"/>
                <a:gd name="connsiteY4581" fmla="*/ 3470890 h 3670407"/>
                <a:gd name="connsiteX4582" fmla="*/ 265614 w 4003589"/>
                <a:gd name="connsiteY4582" fmla="*/ 3471381 h 3670407"/>
                <a:gd name="connsiteX4583" fmla="*/ 261077 w 4003589"/>
                <a:gd name="connsiteY4583" fmla="*/ 3473465 h 3670407"/>
                <a:gd name="connsiteX4584" fmla="*/ 256417 w 4003589"/>
                <a:gd name="connsiteY4584" fmla="*/ 3476899 h 3670407"/>
                <a:gd name="connsiteX4585" fmla="*/ 251880 w 4003589"/>
                <a:gd name="connsiteY4585" fmla="*/ 3481682 h 3670407"/>
                <a:gd name="connsiteX4586" fmla="*/ 247465 w 4003589"/>
                <a:gd name="connsiteY4586" fmla="*/ 3488304 h 3670407"/>
                <a:gd name="connsiteX4587" fmla="*/ 245013 w 4003589"/>
                <a:gd name="connsiteY4587" fmla="*/ 3494680 h 3670407"/>
                <a:gd name="connsiteX4588" fmla="*/ 244645 w 4003589"/>
                <a:gd name="connsiteY4588" fmla="*/ 3500076 h 3670407"/>
                <a:gd name="connsiteX4589" fmla="*/ 246607 w 4003589"/>
                <a:gd name="connsiteY4589" fmla="*/ 3503755 h 3670407"/>
                <a:gd name="connsiteX4590" fmla="*/ 247220 w 4003589"/>
                <a:gd name="connsiteY4590" fmla="*/ 3504123 h 3670407"/>
                <a:gd name="connsiteX4591" fmla="*/ 247956 w 4003589"/>
                <a:gd name="connsiteY4591" fmla="*/ 3504490 h 3670407"/>
                <a:gd name="connsiteX4592" fmla="*/ 248691 w 4003589"/>
                <a:gd name="connsiteY4592" fmla="*/ 3504736 h 3670407"/>
                <a:gd name="connsiteX4593" fmla="*/ 249550 w 4003589"/>
                <a:gd name="connsiteY4593" fmla="*/ 3504858 h 3670407"/>
                <a:gd name="connsiteX4594" fmla="*/ 253597 w 4003589"/>
                <a:gd name="connsiteY4594" fmla="*/ 3504368 h 3670407"/>
                <a:gd name="connsiteX4595" fmla="*/ 258134 w 4003589"/>
                <a:gd name="connsiteY4595" fmla="*/ 3502283 h 3670407"/>
                <a:gd name="connsiteX4596" fmla="*/ 262916 w 4003589"/>
                <a:gd name="connsiteY4596" fmla="*/ 3498727 h 3670407"/>
                <a:gd name="connsiteX4597" fmla="*/ 267454 w 4003589"/>
                <a:gd name="connsiteY4597" fmla="*/ 3493945 h 3670407"/>
                <a:gd name="connsiteX4598" fmla="*/ 271868 w 4003589"/>
                <a:gd name="connsiteY4598" fmla="*/ 3487200 h 3670407"/>
                <a:gd name="connsiteX4599" fmla="*/ 274321 w 4003589"/>
                <a:gd name="connsiteY4599" fmla="*/ 3480823 h 3670407"/>
                <a:gd name="connsiteX4600" fmla="*/ 274566 w 4003589"/>
                <a:gd name="connsiteY4600" fmla="*/ 3475427 h 3670407"/>
                <a:gd name="connsiteX4601" fmla="*/ 272481 w 4003589"/>
                <a:gd name="connsiteY4601" fmla="*/ 3471871 h 3670407"/>
                <a:gd name="connsiteX4602" fmla="*/ 271868 w 4003589"/>
                <a:gd name="connsiteY4602" fmla="*/ 3471381 h 3670407"/>
                <a:gd name="connsiteX4603" fmla="*/ 271133 w 4003589"/>
                <a:gd name="connsiteY4603" fmla="*/ 3471013 h 3670407"/>
                <a:gd name="connsiteX4604" fmla="*/ 270397 w 4003589"/>
                <a:gd name="connsiteY4604" fmla="*/ 3470767 h 3670407"/>
                <a:gd name="connsiteX4605" fmla="*/ 269538 w 4003589"/>
                <a:gd name="connsiteY4605" fmla="*/ 3470645 h 3670407"/>
                <a:gd name="connsiteX4606" fmla="*/ 1234260 w 4003589"/>
                <a:gd name="connsiteY4606" fmla="*/ 3581256 h 3670407"/>
                <a:gd name="connsiteX4607" fmla="*/ 1233279 w 4003589"/>
                <a:gd name="connsiteY4607" fmla="*/ 3581256 h 3670407"/>
                <a:gd name="connsiteX4608" fmla="*/ 1232176 w 4003589"/>
                <a:gd name="connsiteY4608" fmla="*/ 3581256 h 3670407"/>
                <a:gd name="connsiteX4609" fmla="*/ 1231072 w 4003589"/>
                <a:gd name="connsiteY4609" fmla="*/ 3581379 h 3670407"/>
                <a:gd name="connsiteX4610" fmla="*/ 1229846 w 4003589"/>
                <a:gd name="connsiteY4610" fmla="*/ 3581624 h 3670407"/>
                <a:gd name="connsiteX4611" fmla="*/ 1222733 w 4003589"/>
                <a:gd name="connsiteY4611" fmla="*/ 3584690 h 3670407"/>
                <a:gd name="connsiteX4612" fmla="*/ 1216111 w 4003589"/>
                <a:gd name="connsiteY4612" fmla="*/ 3590086 h 3670407"/>
                <a:gd name="connsiteX4613" fmla="*/ 1210716 w 4003589"/>
                <a:gd name="connsiteY4613" fmla="*/ 3597076 h 3670407"/>
                <a:gd name="connsiteX4614" fmla="*/ 1207159 w 4003589"/>
                <a:gd name="connsiteY4614" fmla="*/ 3604924 h 3670407"/>
                <a:gd name="connsiteX4615" fmla="*/ 1206178 w 4003589"/>
                <a:gd name="connsiteY4615" fmla="*/ 3611055 h 3670407"/>
                <a:gd name="connsiteX4616" fmla="*/ 1207159 w 4003589"/>
                <a:gd name="connsiteY4616" fmla="*/ 3615960 h 3670407"/>
                <a:gd name="connsiteX4617" fmla="*/ 1209857 w 4003589"/>
                <a:gd name="connsiteY4617" fmla="*/ 3619271 h 3670407"/>
                <a:gd name="connsiteX4618" fmla="*/ 1214027 w 4003589"/>
                <a:gd name="connsiteY4618" fmla="*/ 3620743 h 3670407"/>
                <a:gd name="connsiteX4619" fmla="*/ 1215008 w 4003589"/>
                <a:gd name="connsiteY4619" fmla="*/ 3620743 h 3670407"/>
                <a:gd name="connsiteX4620" fmla="*/ 1216111 w 4003589"/>
                <a:gd name="connsiteY4620" fmla="*/ 3620743 h 3670407"/>
                <a:gd name="connsiteX4621" fmla="*/ 1217215 w 4003589"/>
                <a:gd name="connsiteY4621" fmla="*/ 3620620 h 3670407"/>
                <a:gd name="connsiteX4622" fmla="*/ 1218441 w 4003589"/>
                <a:gd name="connsiteY4622" fmla="*/ 3620375 h 3670407"/>
                <a:gd name="connsiteX4623" fmla="*/ 1225554 w 4003589"/>
                <a:gd name="connsiteY4623" fmla="*/ 3617309 h 3670407"/>
                <a:gd name="connsiteX4624" fmla="*/ 1232176 w 4003589"/>
                <a:gd name="connsiteY4624" fmla="*/ 3611914 h 3670407"/>
                <a:gd name="connsiteX4625" fmla="*/ 1237571 w 4003589"/>
                <a:gd name="connsiteY4625" fmla="*/ 3604924 h 3670407"/>
                <a:gd name="connsiteX4626" fmla="*/ 1241005 w 4003589"/>
                <a:gd name="connsiteY4626" fmla="*/ 3597076 h 3670407"/>
                <a:gd name="connsiteX4627" fmla="*/ 1241863 w 4003589"/>
                <a:gd name="connsiteY4627" fmla="*/ 3590944 h 3670407"/>
                <a:gd name="connsiteX4628" fmla="*/ 1240882 w 4003589"/>
                <a:gd name="connsiteY4628" fmla="*/ 3586161 h 3670407"/>
                <a:gd name="connsiteX4629" fmla="*/ 1238185 w 4003589"/>
                <a:gd name="connsiteY4629" fmla="*/ 3582851 h 3670407"/>
                <a:gd name="connsiteX4630" fmla="*/ 1234015 w 4003589"/>
                <a:gd name="connsiteY4630" fmla="*/ 3581379 h 3670407"/>
                <a:gd name="connsiteX4631" fmla="*/ 302035 w 4003589"/>
                <a:gd name="connsiteY4631" fmla="*/ 3494558 h 3670407"/>
                <a:gd name="connsiteX4632" fmla="*/ 297866 w 4003589"/>
                <a:gd name="connsiteY4632" fmla="*/ 3495048 h 3670407"/>
                <a:gd name="connsiteX4633" fmla="*/ 293206 w 4003589"/>
                <a:gd name="connsiteY4633" fmla="*/ 3497255 h 3670407"/>
                <a:gd name="connsiteX4634" fmla="*/ 288301 w 4003589"/>
                <a:gd name="connsiteY4634" fmla="*/ 3500934 h 3670407"/>
                <a:gd name="connsiteX4635" fmla="*/ 283641 w 4003589"/>
                <a:gd name="connsiteY4635" fmla="*/ 3505840 h 3670407"/>
                <a:gd name="connsiteX4636" fmla="*/ 279349 w 4003589"/>
                <a:gd name="connsiteY4636" fmla="*/ 3512584 h 3670407"/>
                <a:gd name="connsiteX4637" fmla="*/ 277019 w 4003589"/>
                <a:gd name="connsiteY4637" fmla="*/ 3518961 h 3670407"/>
                <a:gd name="connsiteX4638" fmla="*/ 277019 w 4003589"/>
                <a:gd name="connsiteY4638" fmla="*/ 3524234 h 3670407"/>
                <a:gd name="connsiteX4639" fmla="*/ 279226 w 4003589"/>
                <a:gd name="connsiteY4639" fmla="*/ 3527790 h 3670407"/>
                <a:gd name="connsiteX4640" fmla="*/ 279839 w 4003589"/>
                <a:gd name="connsiteY4640" fmla="*/ 3528158 h 3670407"/>
                <a:gd name="connsiteX4641" fmla="*/ 280452 w 4003589"/>
                <a:gd name="connsiteY4641" fmla="*/ 3528403 h 3670407"/>
                <a:gd name="connsiteX4642" fmla="*/ 281188 w 4003589"/>
                <a:gd name="connsiteY4642" fmla="*/ 3528648 h 3670407"/>
                <a:gd name="connsiteX4643" fmla="*/ 281924 w 4003589"/>
                <a:gd name="connsiteY4643" fmla="*/ 3528648 h 3670407"/>
                <a:gd name="connsiteX4644" fmla="*/ 286093 w 4003589"/>
                <a:gd name="connsiteY4644" fmla="*/ 3528158 h 3670407"/>
                <a:gd name="connsiteX4645" fmla="*/ 290876 w 4003589"/>
                <a:gd name="connsiteY4645" fmla="*/ 3525951 h 3670407"/>
                <a:gd name="connsiteX4646" fmla="*/ 295781 w 4003589"/>
                <a:gd name="connsiteY4646" fmla="*/ 3522272 h 3670407"/>
                <a:gd name="connsiteX4647" fmla="*/ 300441 w 4003589"/>
                <a:gd name="connsiteY4647" fmla="*/ 3517244 h 3670407"/>
                <a:gd name="connsiteX4648" fmla="*/ 304856 w 4003589"/>
                <a:gd name="connsiteY4648" fmla="*/ 3510500 h 3670407"/>
                <a:gd name="connsiteX4649" fmla="*/ 307185 w 4003589"/>
                <a:gd name="connsiteY4649" fmla="*/ 3504123 h 3670407"/>
                <a:gd name="connsiteX4650" fmla="*/ 307185 w 4003589"/>
                <a:gd name="connsiteY4650" fmla="*/ 3498850 h 3670407"/>
                <a:gd name="connsiteX4651" fmla="*/ 304978 w 4003589"/>
                <a:gd name="connsiteY4651" fmla="*/ 3495293 h 3670407"/>
                <a:gd name="connsiteX4652" fmla="*/ 304365 w 4003589"/>
                <a:gd name="connsiteY4652" fmla="*/ 3494925 h 3670407"/>
                <a:gd name="connsiteX4653" fmla="*/ 303752 w 4003589"/>
                <a:gd name="connsiteY4653" fmla="*/ 3494680 h 3670407"/>
                <a:gd name="connsiteX4654" fmla="*/ 303016 w 4003589"/>
                <a:gd name="connsiteY4654" fmla="*/ 3494435 h 3670407"/>
                <a:gd name="connsiteX4655" fmla="*/ 302280 w 4003589"/>
                <a:gd name="connsiteY4655" fmla="*/ 3494435 h 3670407"/>
                <a:gd name="connsiteX4656" fmla="*/ 1166692 w 4003589"/>
                <a:gd name="connsiteY4656" fmla="*/ 3595972 h 3670407"/>
                <a:gd name="connsiteX4657" fmla="*/ 1165834 w 4003589"/>
                <a:gd name="connsiteY4657" fmla="*/ 3595972 h 3670407"/>
                <a:gd name="connsiteX4658" fmla="*/ 1164852 w 4003589"/>
                <a:gd name="connsiteY4658" fmla="*/ 3595972 h 3670407"/>
                <a:gd name="connsiteX4659" fmla="*/ 1163871 w 4003589"/>
                <a:gd name="connsiteY4659" fmla="*/ 3595972 h 3670407"/>
                <a:gd name="connsiteX4660" fmla="*/ 1162890 w 4003589"/>
                <a:gd name="connsiteY4660" fmla="*/ 3596094 h 3670407"/>
                <a:gd name="connsiteX4661" fmla="*/ 1155901 w 4003589"/>
                <a:gd name="connsiteY4661" fmla="*/ 3598915 h 3670407"/>
                <a:gd name="connsiteX4662" fmla="*/ 1149279 w 4003589"/>
                <a:gd name="connsiteY4662" fmla="*/ 3604188 h 3670407"/>
                <a:gd name="connsiteX4663" fmla="*/ 1143760 w 4003589"/>
                <a:gd name="connsiteY4663" fmla="*/ 3611055 h 3670407"/>
                <a:gd name="connsiteX4664" fmla="*/ 1140081 w 4003589"/>
                <a:gd name="connsiteY4664" fmla="*/ 3618903 h 3670407"/>
                <a:gd name="connsiteX4665" fmla="*/ 1138978 w 4003589"/>
                <a:gd name="connsiteY4665" fmla="*/ 3625157 h 3670407"/>
                <a:gd name="connsiteX4666" fmla="*/ 1139836 w 4003589"/>
                <a:gd name="connsiteY4666" fmla="*/ 3630185 h 3670407"/>
                <a:gd name="connsiteX4667" fmla="*/ 1142534 w 4003589"/>
                <a:gd name="connsiteY4667" fmla="*/ 3633619 h 3670407"/>
                <a:gd name="connsiteX4668" fmla="*/ 1146703 w 4003589"/>
                <a:gd name="connsiteY4668" fmla="*/ 3635213 h 3670407"/>
                <a:gd name="connsiteX4669" fmla="*/ 1147562 w 4003589"/>
                <a:gd name="connsiteY4669" fmla="*/ 3635213 h 3670407"/>
                <a:gd name="connsiteX4670" fmla="*/ 1148543 w 4003589"/>
                <a:gd name="connsiteY4670" fmla="*/ 3635213 h 3670407"/>
                <a:gd name="connsiteX4671" fmla="*/ 1149524 w 4003589"/>
                <a:gd name="connsiteY4671" fmla="*/ 3635213 h 3670407"/>
                <a:gd name="connsiteX4672" fmla="*/ 1150505 w 4003589"/>
                <a:gd name="connsiteY4672" fmla="*/ 3635090 h 3670407"/>
                <a:gd name="connsiteX4673" fmla="*/ 1157495 w 4003589"/>
                <a:gd name="connsiteY4673" fmla="*/ 3632147 h 3670407"/>
                <a:gd name="connsiteX4674" fmla="*/ 1164117 w 4003589"/>
                <a:gd name="connsiteY4674" fmla="*/ 3626874 h 3670407"/>
                <a:gd name="connsiteX4675" fmla="*/ 1169635 w 4003589"/>
                <a:gd name="connsiteY4675" fmla="*/ 3620007 h 3670407"/>
                <a:gd name="connsiteX4676" fmla="*/ 1173314 w 4003589"/>
                <a:gd name="connsiteY4676" fmla="*/ 3612159 h 3670407"/>
                <a:gd name="connsiteX4677" fmla="*/ 1174417 w 4003589"/>
                <a:gd name="connsiteY4677" fmla="*/ 3605905 h 3670407"/>
                <a:gd name="connsiteX4678" fmla="*/ 1173559 w 4003589"/>
                <a:gd name="connsiteY4678" fmla="*/ 3600877 h 3670407"/>
                <a:gd name="connsiteX4679" fmla="*/ 1170861 w 4003589"/>
                <a:gd name="connsiteY4679" fmla="*/ 3597443 h 3670407"/>
                <a:gd name="connsiteX4680" fmla="*/ 1166569 w 4003589"/>
                <a:gd name="connsiteY4680" fmla="*/ 3595972 h 3670407"/>
                <a:gd name="connsiteX4681" fmla="*/ 336494 w 4003589"/>
                <a:gd name="connsiteY4681" fmla="*/ 3516631 h 3670407"/>
                <a:gd name="connsiteX4682" fmla="*/ 332202 w 4003589"/>
                <a:gd name="connsiteY4682" fmla="*/ 3517244 h 3670407"/>
                <a:gd name="connsiteX4683" fmla="*/ 327297 w 4003589"/>
                <a:gd name="connsiteY4683" fmla="*/ 3519574 h 3670407"/>
                <a:gd name="connsiteX4684" fmla="*/ 322269 w 4003589"/>
                <a:gd name="connsiteY4684" fmla="*/ 3523498 h 3670407"/>
                <a:gd name="connsiteX4685" fmla="*/ 317609 w 4003589"/>
                <a:gd name="connsiteY4685" fmla="*/ 3528648 h 3670407"/>
                <a:gd name="connsiteX4686" fmla="*/ 313439 w 4003589"/>
                <a:gd name="connsiteY4686" fmla="*/ 3535516 h 3670407"/>
                <a:gd name="connsiteX4687" fmla="*/ 311355 w 4003589"/>
                <a:gd name="connsiteY4687" fmla="*/ 3541893 h 3670407"/>
                <a:gd name="connsiteX4688" fmla="*/ 311355 w 4003589"/>
                <a:gd name="connsiteY4688" fmla="*/ 3547165 h 3670407"/>
                <a:gd name="connsiteX4689" fmla="*/ 313808 w 4003589"/>
                <a:gd name="connsiteY4689" fmla="*/ 3550599 h 3670407"/>
                <a:gd name="connsiteX4690" fmla="*/ 314421 w 4003589"/>
                <a:gd name="connsiteY4690" fmla="*/ 3550967 h 3670407"/>
                <a:gd name="connsiteX4691" fmla="*/ 315034 w 4003589"/>
                <a:gd name="connsiteY4691" fmla="*/ 3551212 h 3670407"/>
                <a:gd name="connsiteX4692" fmla="*/ 315647 w 4003589"/>
                <a:gd name="connsiteY4692" fmla="*/ 3551335 h 3670407"/>
                <a:gd name="connsiteX4693" fmla="*/ 316383 w 4003589"/>
                <a:gd name="connsiteY4693" fmla="*/ 3551335 h 3670407"/>
                <a:gd name="connsiteX4694" fmla="*/ 320675 w 4003589"/>
                <a:gd name="connsiteY4694" fmla="*/ 3550722 h 3670407"/>
                <a:gd name="connsiteX4695" fmla="*/ 325580 w 4003589"/>
                <a:gd name="connsiteY4695" fmla="*/ 3548392 h 3670407"/>
                <a:gd name="connsiteX4696" fmla="*/ 330608 w 4003589"/>
                <a:gd name="connsiteY4696" fmla="*/ 3544468 h 3670407"/>
                <a:gd name="connsiteX4697" fmla="*/ 335268 w 4003589"/>
                <a:gd name="connsiteY4697" fmla="*/ 3539195 h 3670407"/>
                <a:gd name="connsiteX4698" fmla="*/ 339437 w 4003589"/>
                <a:gd name="connsiteY4698" fmla="*/ 3532327 h 3670407"/>
                <a:gd name="connsiteX4699" fmla="*/ 341522 w 4003589"/>
                <a:gd name="connsiteY4699" fmla="*/ 3525951 h 3670407"/>
                <a:gd name="connsiteX4700" fmla="*/ 341399 w 4003589"/>
                <a:gd name="connsiteY4700" fmla="*/ 3520678 h 3670407"/>
                <a:gd name="connsiteX4701" fmla="*/ 338946 w 4003589"/>
                <a:gd name="connsiteY4701" fmla="*/ 3517367 h 3670407"/>
                <a:gd name="connsiteX4702" fmla="*/ 338333 w 4003589"/>
                <a:gd name="connsiteY4702" fmla="*/ 3517121 h 3670407"/>
                <a:gd name="connsiteX4703" fmla="*/ 337720 w 4003589"/>
                <a:gd name="connsiteY4703" fmla="*/ 3516876 h 3670407"/>
                <a:gd name="connsiteX4704" fmla="*/ 337107 w 4003589"/>
                <a:gd name="connsiteY4704" fmla="*/ 3516753 h 3670407"/>
                <a:gd name="connsiteX4705" fmla="*/ 336371 w 4003589"/>
                <a:gd name="connsiteY4705" fmla="*/ 3516753 h 3670407"/>
                <a:gd name="connsiteX4706" fmla="*/ 1100595 w 4003589"/>
                <a:gd name="connsiteY4706" fmla="*/ 3608235 h 3670407"/>
                <a:gd name="connsiteX4707" fmla="*/ 1099859 w 4003589"/>
                <a:gd name="connsiteY4707" fmla="*/ 3608235 h 3670407"/>
                <a:gd name="connsiteX4708" fmla="*/ 1099123 w 4003589"/>
                <a:gd name="connsiteY4708" fmla="*/ 3608235 h 3670407"/>
                <a:gd name="connsiteX4709" fmla="*/ 1098265 w 4003589"/>
                <a:gd name="connsiteY4709" fmla="*/ 3608235 h 3670407"/>
                <a:gd name="connsiteX4710" fmla="*/ 1097407 w 4003589"/>
                <a:gd name="connsiteY4710" fmla="*/ 3608235 h 3670407"/>
                <a:gd name="connsiteX4711" fmla="*/ 1090539 w 4003589"/>
                <a:gd name="connsiteY4711" fmla="*/ 3610810 h 3670407"/>
                <a:gd name="connsiteX4712" fmla="*/ 1083917 w 4003589"/>
                <a:gd name="connsiteY4712" fmla="*/ 3615838 h 3670407"/>
                <a:gd name="connsiteX4713" fmla="*/ 1078276 w 4003589"/>
                <a:gd name="connsiteY4713" fmla="*/ 3622582 h 3670407"/>
                <a:gd name="connsiteX4714" fmla="*/ 1074352 w 4003589"/>
                <a:gd name="connsiteY4714" fmla="*/ 3630308 h 3670407"/>
                <a:gd name="connsiteX4715" fmla="*/ 1073003 w 4003589"/>
                <a:gd name="connsiteY4715" fmla="*/ 3636684 h 3670407"/>
                <a:gd name="connsiteX4716" fmla="*/ 1073739 w 4003589"/>
                <a:gd name="connsiteY4716" fmla="*/ 3641835 h 3670407"/>
                <a:gd name="connsiteX4717" fmla="*/ 1076314 w 4003589"/>
                <a:gd name="connsiteY4717" fmla="*/ 3645391 h 3670407"/>
                <a:gd name="connsiteX4718" fmla="*/ 1080484 w 4003589"/>
                <a:gd name="connsiteY4718" fmla="*/ 3646985 h 3670407"/>
                <a:gd name="connsiteX4719" fmla="*/ 1081219 w 4003589"/>
                <a:gd name="connsiteY4719" fmla="*/ 3646985 h 3670407"/>
                <a:gd name="connsiteX4720" fmla="*/ 1082078 w 4003589"/>
                <a:gd name="connsiteY4720" fmla="*/ 3646985 h 3670407"/>
                <a:gd name="connsiteX4721" fmla="*/ 1082936 w 4003589"/>
                <a:gd name="connsiteY4721" fmla="*/ 3646985 h 3670407"/>
                <a:gd name="connsiteX4722" fmla="*/ 1083795 w 4003589"/>
                <a:gd name="connsiteY4722" fmla="*/ 3646985 h 3670407"/>
                <a:gd name="connsiteX4723" fmla="*/ 1090662 w 4003589"/>
                <a:gd name="connsiteY4723" fmla="*/ 3644410 h 3670407"/>
                <a:gd name="connsiteX4724" fmla="*/ 1097284 w 4003589"/>
                <a:gd name="connsiteY4724" fmla="*/ 3639382 h 3670407"/>
                <a:gd name="connsiteX4725" fmla="*/ 1102925 w 4003589"/>
                <a:gd name="connsiteY4725" fmla="*/ 3632638 h 3670407"/>
                <a:gd name="connsiteX4726" fmla="*/ 1106849 w 4003589"/>
                <a:gd name="connsiteY4726" fmla="*/ 3624789 h 3670407"/>
                <a:gd name="connsiteX4727" fmla="*/ 1108198 w 4003589"/>
                <a:gd name="connsiteY4727" fmla="*/ 3618413 h 3670407"/>
                <a:gd name="connsiteX4728" fmla="*/ 1107462 w 4003589"/>
                <a:gd name="connsiteY4728" fmla="*/ 3613262 h 3670407"/>
                <a:gd name="connsiteX4729" fmla="*/ 1104887 w 4003589"/>
                <a:gd name="connsiteY4729" fmla="*/ 3609706 h 3670407"/>
                <a:gd name="connsiteX4730" fmla="*/ 1100595 w 4003589"/>
                <a:gd name="connsiteY4730" fmla="*/ 3608112 h 3670407"/>
                <a:gd name="connsiteX4731" fmla="*/ 373037 w 4003589"/>
                <a:gd name="connsiteY4731" fmla="*/ 3536987 h 3670407"/>
                <a:gd name="connsiteX4732" fmla="*/ 368500 w 4003589"/>
                <a:gd name="connsiteY4732" fmla="*/ 3537600 h 3670407"/>
                <a:gd name="connsiteX4733" fmla="*/ 363472 w 4003589"/>
                <a:gd name="connsiteY4733" fmla="*/ 3540053 h 3670407"/>
                <a:gd name="connsiteX4734" fmla="*/ 358322 w 4003589"/>
                <a:gd name="connsiteY4734" fmla="*/ 3544100 h 3670407"/>
                <a:gd name="connsiteX4735" fmla="*/ 353539 w 4003589"/>
                <a:gd name="connsiteY4735" fmla="*/ 3549495 h 3670407"/>
                <a:gd name="connsiteX4736" fmla="*/ 349492 w 4003589"/>
                <a:gd name="connsiteY4736" fmla="*/ 3556363 h 3670407"/>
                <a:gd name="connsiteX4737" fmla="*/ 347531 w 4003589"/>
                <a:gd name="connsiteY4737" fmla="*/ 3562739 h 3670407"/>
                <a:gd name="connsiteX4738" fmla="*/ 347776 w 4003589"/>
                <a:gd name="connsiteY4738" fmla="*/ 3567890 h 3670407"/>
                <a:gd name="connsiteX4739" fmla="*/ 350351 w 4003589"/>
                <a:gd name="connsiteY4739" fmla="*/ 3571201 h 3670407"/>
                <a:gd name="connsiteX4740" fmla="*/ 350841 w 4003589"/>
                <a:gd name="connsiteY4740" fmla="*/ 3571446 h 3670407"/>
                <a:gd name="connsiteX4741" fmla="*/ 351455 w 4003589"/>
                <a:gd name="connsiteY4741" fmla="*/ 3571691 h 3670407"/>
                <a:gd name="connsiteX4742" fmla="*/ 352068 w 4003589"/>
                <a:gd name="connsiteY4742" fmla="*/ 3571814 h 3670407"/>
                <a:gd name="connsiteX4743" fmla="*/ 352681 w 4003589"/>
                <a:gd name="connsiteY4743" fmla="*/ 3571814 h 3670407"/>
                <a:gd name="connsiteX4744" fmla="*/ 357218 w 4003589"/>
                <a:gd name="connsiteY4744" fmla="*/ 3571201 h 3670407"/>
                <a:gd name="connsiteX4745" fmla="*/ 362246 w 4003589"/>
                <a:gd name="connsiteY4745" fmla="*/ 3568748 h 3670407"/>
                <a:gd name="connsiteX4746" fmla="*/ 367396 w 4003589"/>
                <a:gd name="connsiteY4746" fmla="*/ 3564701 h 3670407"/>
                <a:gd name="connsiteX4747" fmla="*/ 372179 w 4003589"/>
                <a:gd name="connsiteY4747" fmla="*/ 3559183 h 3670407"/>
                <a:gd name="connsiteX4748" fmla="*/ 376226 w 4003589"/>
                <a:gd name="connsiteY4748" fmla="*/ 3552193 h 3670407"/>
                <a:gd name="connsiteX4749" fmla="*/ 378188 w 4003589"/>
                <a:gd name="connsiteY4749" fmla="*/ 3545816 h 3670407"/>
                <a:gd name="connsiteX4750" fmla="*/ 377820 w 4003589"/>
                <a:gd name="connsiteY4750" fmla="*/ 3540666 h 3670407"/>
                <a:gd name="connsiteX4751" fmla="*/ 375122 w 4003589"/>
                <a:gd name="connsiteY4751" fmla="*/ 3537478 h 3670407"/>
                <a:gd name="connsiteX4752" fmla="*/ 374631 w 4003589"/>
                <a:gd name="connsiteY4752" fmla="*/ 3537233 h 3670407"/>
                <a:gd name="connsiteX4753" fmla="*/ 374018 w 4003589"/>
                <a:gd name="connsiteY4753" fmla="*/ 3536987 h 3670407"/>
                <a:gd name="connsiteX4754" fmla="*/ 373405 w 4003589"/>
                <a:gd name="connsiteY4754" fmla="*/ 3536865 h 3670407"/>
                <a:gd name="connsiteX4755" fmla="*/ 372792 w 4003589"/>
                <a:gd name="connsiteY4755" fmla="*/ 3536865 h 3670407"/>
                <a:gd name="connsiteX4756" fmla="*/ 1036337 w 4003589"/>
                <a:gd name="connsiteY4756" fmla="*/ 3617922 h 3670407"/>
                <a:gd name="connsiteX4757" fmla="*/ 1035724 w 4003589"/>
                <a:gd name="connsiteY4757" fmla="*/ 3617922 h 3670407"/>
                <a:gd name="connsiteX4758" fmla="*/ 1035111 w 4003589"/>
                <a:gd name="connsiteY4758" fmla="*/ 3617922 h 3670407"/>
                <a:gd name="connsiteX4759" fmla="*/ 1034375 w 4003589"/>
                <a:gd name="connsiteY4759" fmla="*/ 3617922 h 3670407"/>
                <a:gd name="connsiteX4760" fmla="*/ 1033639 w 4003589"/>
                <a:gd name="connsiteY4760" fmla="*/ 3617922 h 3670407"/>
                <a:gd name="connsiteX4761" fmla="*/ 1026895 w 4003589"/>
                <a:gd name="connsiteY4761" fmla="*/ 3620252 h 3670407"/>
                <a:gd name="connsiteX4762" fmla="*/ 1020273 w 4003589"/>
                <a:gd name="connsiteY4762" fmla="*/ 3625035 h 3670407"/>
                <a:gd name="connsiteX4763" fmla="*/ 1014509 w 4003589"/>
                <a:gd name="connsiteY4763" fmla="*/ 3631657 h 3670407"/>
                <a:gd name="connsiteX4764" fmla="*/ 1010340 w 4003589"/>
                <a:gd name="connsiteY4764" fmla="*/ 3639382 h 3670407"/>
                <a:gd name="connsiteX4765" fmla="*/ 1008746 w 4003589"/>
                <a:gd name="connsiteY4765" fmla="*/ 3645882 h 3670407"/>
                <a:gd name="connsiteX4766" fmla="*/ 1009236 w 4003589"/>
                <a:gd name="connsiteY4766" fmla="*/ 3651155 h 3670407"/>
                <a:gd name="connsiteX4767" fmla="*/ 1011689 w 4003589"/>
                <a:gd name="connsiteY4767" fmla="*/ 3654834 h 3670407"/>
                <a:gd name="connsiteX4768" fmla="*/ 1015858 w 4003589"/>
                <a:gd name="connsiteY4768" fmla="*/ 3656550 h 3670407"/>
                <a:gd name="connsiteX4769" fmla="*/ 1016594 w 4003589"/>
                <a:gd name="connsiteY4769" fmla="*/ 3656550 h 3670407"/>
                <a:gd name="connsiteX4770" fmla="*/ 1017330 w 4003589"/>
                <a:gd name="connsiteY4770" fmla="*/ 3656550 h 3670407"/>
                <a:gd name="connsiteX4771" fmla="*/ 1018066 w 4003589"/>
                <a:gd name="connsiteY4771" fmla="*/ 3656550 h 3670407"/>
                <a:gd name="connsiteX4772" fmla="*/ 1018801 w 4003589"/>
                <a:gd name="connsiteY4772" fmla="*/ 3656550 h 3670407"/>
                <a:gd name="connsiteX4773" fmla="*/ 1025546 w 4003589"/>
                <a:gd name="connsiteY4773" fmla="*/ 3654221 h 3670407"/>
                <a:gd name="connsiteX4774" fmla="*/ 1032168 w 4003589"/>
                <a:gd name="connsiteY4774" fmla="*/ 3649438 h 3670407"/>
                <a:gd name="connsiteX4775" fmla="*/ 1037931 w 4003589"/>
                <a:gd name="connsiteY4775" fmla="*/ 3642816 h 3670407"/>
                <a:gd name="connsiteX4776" fmla="*/ 1041978 w 4003589"/>
                <a:gd name="connsiteY4776" fmla="*/ 3635090 h 3670407"/>
                <a:gd name="connsiteX4777" fmla="*/ 1043572 w 4003589"/>
                <a:gd name="connsiteY4777" fmla="*/ 3628469 h 3670407"/>
                <a:gd name="connsiteX4778" fmla="*/ 1042959 w 4003589"/>
                <a:gd name="connsiteY4778" fmla="*/ 3623196 h 3670407"/>
                <a:gd name="connsiteX4779" fmla="*/ 1040384 w 4003589"/>
                <a:gd name="connsiteY4779" fmla="*/ 3619516 h 3670407"/>
                <a:gd name="connsiteX4780" fmla="*/ 1036092 w 4003589"/>
                <a:gd name="connsiteY4780" fmla="*/ 3617922 h 3670407"/>
                <a:gd name="connsiteX4781" fmla="*/ 411911 w 4003589"/>
                <a:gd name="connsiteY4781" fmla="*/ 3555381 h 3670407"/>
                <a:gd name="connsiteX4782" fmla="*/ 407251 w 4003589"/>
                <a:gd name="connsiteY4782" fmla="*/ 3555995 h 3670407"/>
                <a:gd name="connsiteX4783" fmla="*/ 401978 w 4003589"/>
                <a:gd name="connsiteY4783" fmla="*/ 3558570 h 3670407"/>
                <a:gd name="connsiteX4784" fmla="*/ 396705 w 4003589"/>
                <a:gd name="connsiteY4784" fmla="*/ 3562862 h 3670407"/>
                <a:gd name="connsiteX4785" fmla="*/ 391922 w 4003589"/>
                <a:gd name="connsiteY4785" fmla="*/ 3568503 h 3670407"/>
                <a:gd name="connsiteX4786" fmla="*/ 387998 w 4003589"/>
                <a:gd name="connsiteY4786" fmla="*/ 3575493 h 3670407"/>
                <a:gd name="connsiteX4787" fmla="*/ 386281 w 4003589"/>
                <a:gd name="connsiteY4787" fmla="*/ 3581869 h 3670407"/>
                <a:gd name="connsiteX4788" fmla="*/ 386894 w 4003589"/>
                <a:gd name="connsiteY4788" fmla="*/ 3587020 h 3670407"/>
                <a:gd name="connsiteX4789" fmla="*/ 389837 w 4003589"/>
                <a:gd name="connsiteY4789" fmla="*/ 3590086 h 3670407"/>
                <a:gd name="connsiteX4790" fmla="*/ 390328 w 4003589"/>
                <a:gd name="connsiteY4790" fmla="*/ 3590331 h 3670407"/>
                <a:gd name="connsiteX4791" fmla="*/ 390819 w 4003589"/>
                <a:gd name="connsiteY4791" fmla="*/ 3590453 h 3670407"/>
                <a:gd name="connsiteX4792" fmla="*/ 391309 w 4003589"/>
                <a:gd name="connsiteY4792" fmla="*/ 3590453 h 3670407"/>
                <a:gd name="connsiteX4793" fmla="*/ 391799 w 4003589"/>
                <a:gd name="connsiteY4793" fmla="*/ 3590453 h 3670407"/>
                <a:gd name="connsiteX4794" fmla="*/ 396459 w 4003589"/>
                <a:gd name="connsiteY4794" fmla="*/ 3589840 h 3670407"/>
                <a:gd name="connsiteX4795" fmla="*/ 401732 w 4003589"/>
                <a:gd name="connsiteY4795" fmla="*/ 3587265 h 3670407"/>
                <a:gd name="connsiteX4796" fmla="*/ 407005 w 4003589"/>
                <a:gd name="connsiteY4796" fmla="*/ 3582973 h 3670407"/>
                <a:gd name="connsiteX4797" fmla="*/ 411911 w 4003589"/>
                <a:gd name="connsiteY4797" fmla="*/ 3577332 h 3670407"/>
                <a:gd name="connsiteX4798" fmla="*/ 415835 w 4003589"/>
                <a:gd name="connsiteY4798" fmla="*/ 3570342 h 3670407"/>
                <a:gd name="connsiteX4799" fmla="*/ 417552 w 4003589"/>
                <a:gd name="connsiteY4799" fmla="*/ 3563966 h 3670407"/>
                <a:gd name="connsiteX4800" fmla="*/ 416938 w 4003589"/>
                <a:gd name="connsiteY4800" fmla="*/ 3558938 h 3670407"/>
                <a:gd name="connsiteX4801" fmla="*/ 413995 w 4003589"/>
                <a:gd name="connsiteY4801" fmla="*/ 3555872 h 3670407"/>
                <a:gd name="connsiteX4802" fmla="*/ 413505 w 4003589"/>
                <a:gd name="connsiteY4802" fmla="*/ 3555750 h 3670407"/>
                <a:gd name="connsiteX4803" fmla="*/ 413014 w 4003589"/>
                <a:gd name="connsiteY4803" fmla="*/ 3555627 h 3670407"/>
                <a:gd name="connsiteX4804" fmla="*/ 412524 w 4003589"/>
                <a:gd name="connsiteY4804" fmla="*/ 3555627 h 3670407"/>
                <a:gd name="connsiteX4805" fmla="*/ 412033 w 4003589"/>
                <a:gd name="connsiteY4805" fmla="*/ 3555627 h 3670407"/>
                <a:gd name="connsiteX4806" fmla="*/ 973674 w 4003589"/>
                <a:gd name="connsiteY4806" fmla="*/ 3625280 h 3670407"/>
                <a:gd name="connsiteX4807" fmla="*/ 973183 w 4003589"/>
                <a:gd name="connsiteY4807" fmla="*/ 3625280 h 3670407"/>
                <a:gd name="connsiteX4808" fmla="*/ 972693 w 4003589"/>
                <a:gd name="connsiteY4808" fmla="*/ 3625280 h 3670407"/>
                <a:gd name="connsiteX4809" fmla="*/ 972080 w 4003589"/>
                <a:gd name="connsiteY4809" fmla="*/ 3625280 h 3670407"/>
                <a:gd name="connsiteX4810" fmla="*/ 971467 w 4003589"/>
                <a:gd name="connsiteY4810" fmla="*/ 3625280 h 3670407"/>
                <a:gd name="connsiteX4811" fmla="*/ 964845 w 4003589"/>
                <a:gd name="connsiteY4811" fmla="*/ 3627365 h 3670407"/>
                <a:gd name="connsiteX4812" fmla="*/ 958223 w 4003589"/>
                <a:gd name="connsiteY4812" fmla="*/ 3631902 h 3670407"/>
                <a:gd name="connsiteX4813" fmla="*/ 952459 w 4003589"/>
                <a:gd name="connsiteY4813" fmla="*/ 3638279 h 3670407"/>
                <a:gd name="connsiteX4814" fmla="*/ 948167 w 4003589"/>
                <a:gd name="connsiteY4814" fmla="*/ 3645882 h 3670407"/>
                <a:gd name="connsiteX4815" fmla="*/ 946328 w 4003589"/>
                <a:gd name="connsiteY4815" fmla="*/ 3652626 h 3670407"/>
                <a:gd name="connsiteX4816" fmla="*/ 946695 w 4003589"/>
                <a:gd name="connsiteY4816" fmla="*/ 3658145 h 3670407"/>
                <a:gd name="connsiteX4817" fmla="*/ 949148 w 4003589"/>
                <a:gd name="connsiteY4817" fmla="*/ 3662069 h 3670407"/>
                <a:gd name="connsiteX4818" fmla="*/ 953440 w 4003589"/>
                <a:gd name="connsiteY4818" fmla="*/ 3663786 h 3670407"/>
                <a:gd name="connsiteX4819" fmla="*/ 953931 w 4003589"/>
                <a:gd name="connsiteY4819" fmla="*/ 3663786 h 3670407"/>
                <a:gd name="connsiteX4820" fmla="*/ 954421 w 4003589"/>
                <a:gd name="connsiteY4820" fmla="*/ 3663786 h 3670407"/>
                <a:gd name="connsiteX4821" fmla="*/ 955034 w 4003589"/>
                <a:gd name="connsiteY4821" fmla="*/ 3663786 h 3670407"/>
                <a:gd name="connsiteX4822" fmla="*/ 955647 w 4003589"/>
                <a:gd name="connsiteY4822" fmla="*/ 3663786 h 3670407"/>
                <a:gd name="connsiteX4823" fmla="*/ 962269 w 4003589"/>
                <a:gd name="connsiteY4823" fmla="*/ 3661701 h 3670407"/>
                <a:gd name="connsiteX4824" fmla="*/ 968891 w 4003589"/>
                <a:gd name="connsiteY4824" fmla="*/ 3657041 h 3670407"/>
                <a:gd name="connsiteX4825" fmla="*/ 974655 w 4003589"/>
                <a:gd name="connsiteY4825" fmla="*/ 3650542 h 3670407"/>
                <a:gd name="connsiteX4826" fmla="*/ 978947 w 4003589"/>
                <a:gd name="connsiteY4826" fmla="*/ 3642939 h 3670407"/>
                <a:gd name="connsiteX4827" fmla="*/ 980786 w 4003589"/>
                <a:gd name="connsiteY4827" fmla="*/ 3636194 h 3670407"/>
                <a:gd name="connsiteX4828" fmla="*/ 980418 w 4003589"/>
                <a:gd name="connsiteY4828" fmla="*/ 3630676 h 3670407"/>
                <a:gd name="connsiteX4829" fmla="*/ 977966 w 4003589"/>
                <a:gd name="connsiteY4829" fmla="*/ 3626874 h 3670407"/>
                <a:gd name="connsiteX4830" fmla="*/ 973674 w 4003589"/>
                <a:gd name="connsiteY4830" fmla="*/ 3625157 h 3670407"/>
                <a:gd name="connsiteX4831" fmla="*/ 452746 w 4003589"/>
                <a:gd name="connsiteY4831" fmla="*/ 3572059 h 3670407"/>
                <a:gd name="connsiteX4832" fmla="*/ 447841 w 4003589"/>
                <a:gd name="connsiteY4832" fmla="*/ 3572795 h 3670407"/>
                <a:gd name="connsiteX4833" fmla="*/ 442445 w 4003589"/>
                <a:gd name="connsiteY4833" fmla="*/ 3575493 h 3670407"/>
                <a:gd name="connsiteX4834" fmla="*/ 437050 w 4003589"/>
                <a:gd name="connsiteY4834" fmla="*/ 3580030 h 3670407"/>
                <a:gd name="connsiteX4835" fmla="*/ 432144 w 4003589"/>
                <a:gd name="connsiteY4835" fmla="*/ 3586039 h 3670407"/>
                <a:gd name="connsiteX4836" fmla="*/ 428343 w 4003589"/>
                <a:gd name="connsiteY4836" fmla="*/ 3593151 h 3670407"/>
                <a:gd name="connsiteX4837" fmla="*/ 426871 w 4003589"/>
                <a:gd name="connsiteY4837" fmla="*/ 3599528 h 3670407"/>
                <a:gd name="connsiteX4838" fmla="*/ 427607 w 4003589"/>
                <a:gd name="connsiteY4838" fmla="*/ 3604556 h 3670407"/>
                <a:gd name="connsiteX4839" fmla="*/ 430673 w 4003589"/>
                <a:gd name="connsiteY4839" fmla="*/ 3607499 h 3670407"/>
                <a:gd name="connsiteX4840" fmla="*/ 431041 w 4003589"/>
                <a:gd name="connsiteY4840" fmla="*/ 3607621 h 3670407"/>
                <a:gd name="connsiteX4841" fmla="*/ 431409 w 4003589"/>
                <a:gd name="connsiteY4841" fmla="*/ 3607621 h 3670407"/>
                <a:gd name="connsiteX4842" fmla="*/ 431899 w 4003589"/>
                <a:gd name="connsiteY4842" fmla="*/ 3607621 h 3670407"/>
                <a:gd name="connsiteX4843" fmla="*/ 432390 w 4003589"/>
                <a:gd name="connsiteY4843" fmla="*/ 3607621 h 3670407"/>
                <a:gd name="connsiteX4844" fmla="*/ 437295 w 4003589"/>
                <a:gd name="connsiteY4844" fmla="*/ 3606886 h 3670407"/>
                <a:gd name="connsiteX4845" fmla="*/ 442813 w 4003589"/>
                <a:gd name="connsiteY4845" fmla="*/ 3604065 h 3670407"/>
                <a:gd name="connsiteX4846" fmla="*/ 448209 w 4003589"/>
                <a:gd name="connsiteY4846" fmla="*/ 3599528 h 3670407"/>
                <a:gd name="connsiteX4847" fmla="*/ 453114 w 4003589"/>
                <a:gd name="connsiteY4847" fmla="*/ 3593642 h 3670407"/>
                <a:gd name="connsiteX4848" fmla="*/ 456916 w 4003589"/>
                <a:gd name="connsiteY4848" fmla="*/ 3586529 h 3670407"/>
                <a:gd name="connsiteX4849" fmla="*/ 458387 w 4003589"/>
                <a:gd name="connsiteY4849" fmla="*/ 3580153 h 3670407"/>
                <a:gd name="connsiteX4850" fmla="*/ 457651 w 4003589"/>
                <a:gd name="connsiteY4850" fmla="*/ 3575125 h 3670407"/>
                <a:gd name="connsiteX4851" fmla="*/ 454463 w 4003589"/>
                <a:gd name="connsiteY4851" fmla="*/ 3572182 h 3670407"/>
                <a:gd name="connsiteX4852" fmla="*/ 454095 w 4003589"/>
                <a:gd name="connsiteY4852" fmla="*/ 3572059 h 3670407"/>
                <a:gd name="connsiteX4853" fmla="*/ 453727 w 4003589"/>
                <a:gd name="connsiteY4853" fmla="*/ 3572059 h 3670407"/>
                <a:gd name="connsiteX4854" fmla="*/ 453237 w 4003589"/>
                <a:gd name="connsiteY4854" fmla="*/ 3572059 h 3670407"/>
                <a:gd name="connsiteX4855" fmla="*/ 452746 w 4003589"/>
                <a:gd name="connsiteY4855" fmla="*/ 3572059 h 3670407"/>
                <a:gd name="connsiteX4856" fmla="*/ 912850 w 4003589"/>
                <a:gd name="connsiteY4856" fmla="*/ 3630063 h 3670407"/>
                <a:gd name="connsiteX4857" fmla="*/ 912482 w 4003589"/>
                <a:gd name="connsiteY4857" fmla="*/ 3630063 h 3670407"/>
                <a:gd name="connsiteX4858" fmla="*/ 911992 w 4003589"/>
                <a:gd name="connsiteY4858" fmla="*/ 3630063 h 3670407"/>
                <a:gd name="connsiteX4859" fmla="*/ 911501 w 4003589"/>
                <a:gd name="connsiteY4859" fmla="*/ 3630063 h 3670407"/>
                <a:gd name="connsiteX4860" fmla="*/ 911011 w 4003589"/>
                <a:gd name="connsiteY4860" fmla="*/ 3630063 h 3670407"/>
                <a:gd name="connsiteX4861" fmla="*/ 904511 w 4003589"/>
                <a:gd name="connsiteY4861" fmla="*/ 3631902 h 3670407"/>
                <a:gd name="connsiteX4862" fmla="*/ 898012 w 4003589"/>
                <a:gd name="connsiteY4862" fmla="*/ 3636317 h 3670407"/>
                <a:gd name="connsiteX4863" fmla="*/ 892126 w 4003589"/>
                <a:gd name="connsiteY4863" fmla="*/ 3642571 h 3670407"/>
                <a:gd name="connsiteX4864" fmla="*/ 887711 w 4003589"/>
                <a:gd name="connsiteY4864" fmla="*/ 3650051 h 3670407"/>
                <a:gd name="connsiteX4865" fmla="*/ 885626 w 4003589"/>
                <a:gd name="connsiteY4865" fmla="*/ 3656919 h 3670407"/>
                <a:gd name="connsiteX4866" fmla="*/ 885872 w 4003589"/>
                <a:gd name="connsiteY4866" fmla="*/ 3662559 h 3670407"/>
                <a:gd name="connsiteX4867" fmla="*/ 888202 w 4003589"/>
                <a:gd name="connsiteY4867" fmla="*/ 3666484 h 3670407"/>
                <a:gd name="connsiteX4868" fmla="*/ 892493 w 4003589"/>
                <a:gd name="connsiteY4868" fmla="*/ 3668323 h 3670407"/>
                <a:gd name="connsiteX4869" fmla="*/ 892861 w 4003589"/>
                <a:gd name="connsiteY4869" fmla="*/ 3668323 h 3670407"/>
                <a:gd name="connsiteX4870" fmla="*/ 893352 w 4003589"/>
                <a:gd name="connsiteY4870" fmla="*/ 3668323 h 3670407"/>
                <a:gd name="connsiteX4871" fmla="*/ 893842 w 4003589"/>
                <a:gd name="connsiteY4871" fmla="*/ 3668323 h 3670407"/>
                <a:gd name="connsiteX4872" fmla="*/ 894333 w 4003589"/>
                <a:gd name="connsiteY4872" fmla="*/ 3668323 h 3670407"/>
                <a:gd name="connsiteX4873" fmla="*/ 900832 w 4003589"/>
                <a:gd name="connsiteY4873" fmla="*/ 3666484 h 3670407"/>
                <a:gd name="connsiteX4874" fmla="*/ 907454 w 4003589"/>
                <a:gd name="connsiteY4874" fmla="*/ 3662069 h 3670407"/>
                <a:gd name="connsiteX4875" fmla="*/ 913341 w 4003589"/>
                <a:gd name="connsiteY4875" fmla="*/ 3655815 h 3670407"/>
                <a:gd name="connsiteX4876" fmla="*/ 917755 w 4003589"/>
                <a:gd name="connsiteY4876" fmla="*/ 3648212 h 3670407"/>
                <a:gd name="connsiteX4877" fmla="*/ 919840 w 4003589"/>
                <a:gd name="connsiteY4877" fmla="*/ 3641344 h 3670407"/>
                <a:gd name="connsiteX4878" fmla="*/ 919595 w 4003589"/>
                <a:gd name="connsiteY4878" fmla="*/ 3635704 h 3670407"/>
                <a:gd name="connsiteX4879" fmla="*/ 917265 w 4003589"/>
                <a:gd name="connsiteY4879" fmla="*/ 3631779 h 3670407"/>
                <a:gd name="connsiteX4880" fmla="*/ 912972 w 4003589"/>
                <a:gd name="connsiteY4880" fmla="*/ 3630063 h 3670407"/>
                <a:gd name="connsiteX4881" fmla="*/ 495666 w 4003589"/>
                <a:gd name="connsiteY4881" fmla="*/ 3586897 h 3670407"/>
                <a:gd name="connsiteX4882" fmla="*/ 490638 w 4003589"/>
                <a:gd name="connsiteY4882" fmla="*/ 3587633 h 3670407"/>
                <a:gd name="connsiteX4883" fmla="*/ 484997 w 4003589"/>
                <a:gd name="connsiteY4883" fmla="*/ 3590576 h 3670407"/>
                <a:gd name="connsiteX4884" fmla="*/ 479479 w 4003589"/>
                <a:gd name="connsiteY4884" fmla="*/ 3595359 h 3670407"/>
                <a:gd name="connsiteX4885" fmla="*/ 474574 w 4003589"/>
                <a:gd name="connsiteY4885" fmla="*/ 3601490 h 3670407"/>
                <a:gd name="connsiteX4886" fmla="*/ 470895 w 4003589"/>
                <a:gd name="connsiteY4886" fmla="*/ 3608603 h 3670407"/>
                <a:gd name="connsiteX4887" fmla="*/ 469546 w 4003589"/>
                <a:gd name="connsiteY4887" fmla="*/ 3614979 h 3670407"/>
                <a:gd name="connsiteX4888" fmla="*/ 470527 w 4003589"/>
                <a:gd name="connsiteY4888" fmla="*/ 3619884 h 3670407"/>
                <a:gd name="connsiteX4889" fmla="*/ 473838 w 4003589"/>
                <a:gd name="connsiteY4889" fmla="*/ 3622705 h 3670407"/>
                <a:gd name="connsiteX4890" fmla="*/ 474206 w 4003589"/>
                <a:gd name="connsiteY4890" fmla="*/ 3622705 h 3670407"/>
                <a:gd name="connsiteX4891" fmla="*/ 474574 w 4003589"/>
                <a:gd name="connsiteY4891" fmla="*/ 3622705 h 3670407"/>
                <a:gd name="connsiteX4892" fmla="*/ 474942 w 4003589"/>
                <a:gd name="connsiteY4892" fmla="*/ 3622705 h 3670407"/>
                <a:gd name="connsiteX4893" fmla="*/ 475310 w 4003589"/>
                <a:gd name="connsiteY4893" fmla="*/ 3622705 h 3670407"/>
                <a:gd name="connsiteX4894" fmla="*/ 480338 w 4003589"/>
                <a:gd name="connsiteY4894" fmla="*/ 3621969 h 3670407"/>
                <a:gd name="connsiteX4895" fmla="*/ 485979 w 4003589"/>
                <a:gd name="connsiteY4895" fmla="*/ 3619026 h 3670407"/>
                <a:gd name="connsiteX4896" fmla="*/ 491620 w 4003589"/>
                <a:gd name="connsiteY4896" fmla="*/ 3614244 h 3670407"/>
                <a:gd name="connsiteX4897" fmla="*/ 496525 w 4003589"/>
                <a:gd name="connsiteY4897" fmla="*/ 3607989 h 3670407"/>
                <a:gd name="connsiteX4898" fmla="*/ 500204 w 4003589"/>
                <a:gd name="connsiteY4898" fmla="*/ 3600754 h 3670407"/>
                <a:gd name="connsiteX4899" fmla="*/ 501552 w 4003589"/>
                <a:gd name="connsiteY4899" fmla="*/ 3594378 h 3670407"/>
                <a:gd name="connsiteX4900" fmla="*/ 500571 w 4003589"/>
                <a:gd name="connsiteY4900" fmla="*/ 3589473 h 3670407"/>
                <a:gd name="connsiteX4901" fmla="*/ 497138 w 4003589"/>
                <a:gd name="connsiteY4901" fmla="*/ 3586775 h 3670407"/>
                <a:gd name="connsiteX4902" fmla="*/ 496770 w 4003589"/>
                <a:gd name="connsiteY4902" fmla="*/ 3586775 h 3670407"/>
                <a:gd name="connsiteX4903" fmla="*/ 496402 w 4003589"/>
                <a:gd name="connsiteY4903" fmla="*/ 3586775 h 3670407"/>
                <a:gd name="connsiteX4904" fmla="*/ 496034 w 4003589"/>
                <a:gd name="connsiteY4904" fmla="*/ 3586775 h 3670407"/>
                <a:gd name="connsiteX4905" fmla="*/ 495666 w 4003589"/>
                <a:gd name="connsiteY4905" fmla="*/ 3586775 h 3670407"/>
                <a:gd name="connsiteX4906" fmla="*/ 853865 w 4003589"/>
                <a:gd name="connsiteY4906" fmla="*/ 3632515 h 3670407"/>
                <a:gd name="connsiteX4907" fmla="*/ 853498 w 4003589"/>
                <a:gd name="connsiteY4907" fmla="*/ 3632515 h 3670407"/>
                <a:gd name="connsiteX4908" fmla="*/ 853130 w 4003589"/>
                <a:gd name="connsiteY4908" fmla="*/ 3632515 h 3670407"/>
                <a:gd name="connsiteX4909" fmla="*/ 852762 w 4003589"/>
                <a:gd name="connsiteY4909" fmla="*/ 3632515 h 3670407"/>
                <a:gd name="connsiteX4910" fmla="*/ 852394 w 4003589"/>
                <a:gd name="connsiteY4910" fmla="*/ 3632515 h 3670407"/>
                <a:gd name="connsiteX4911" fmla="*/ 846017 w 4003589"/>
                <a:gd name="connsiteY4911" fmla="*/ 3634109 h 3670407"/>
                <a:gd name="connsiteX4912" fmla="*/ 839518 w 4003589"/>
                <a:gd name="connsiteY4912" fmla="*/ 3638279 h 3670407"/>
                <a:gd name="connsiteX4913" fmla="*/ 833632 w 4003589"/>
                <a:gd name="connsiteY4913" fmla="*/ 3644410 h 3670407"/>
                <a:gd name="connsiteX4914" fmla="*/ 829094 w 4003589"/>
                <a:gd name="connsiteY4914" fmla="*/ 3651768 h 3670407"/>
                <a:gd name="connsiteX4915" fmla="*/ 826887 w 4003589"/>
                <a:gd name="connsiteY4915" fmla="*/ 3658758 h 3670407"/>
                <a:gd name="connsiteX4916" fmla="*/ 826887 w 4003589"/>
                <a:gd name="connsiteY4916" fmla="*/ 3664521 h 3670407"/>
                <a:gd name="connsiteX4917" fmla="*/ 829094 w 4003589"/>
                <a:gd name="connsiteY4917" fmla="*/ 3668568 h 3670407"/>
                <a:gd name="connsiteX4918" fmla="*/ 833386 w 4003589"/>
                <a:gd name="connsiteY4918" fmla="*/ 3670407 h 3670407"/>
                <a:gd name="connsiteX4919" fmla="*/ 833754 w 4003589"/>
                <a:gd name="connsiteY4919" fmla="*/ 3670407 h 3670407"/>
                <a:gd name="connsiteX4920" fmla="*/ 834122 w 4003589"/>
                <a:gd name="connsiteY4920" fmla="*/ 3670407 h 3670407"/>
                <a:gd name="connsiteX4921" fmla="*/ 834490 w 4003589"/>
                <a:gd name="connsiteY4921" fmla="*/ 3670407 h 3670407"/>
                <a:gd name="connsiteX4922" fmla="*/ 834858 w 4003589"/>
                <a:gd name="connsiteY4922" fmla="*/ 3670407 h 3670407"/>
                <a:gd name="connsiteX4923" fmla="*/ 841235 w 4003589"/>
                <a:gd name="connsiteY4923" fmla="*/ 3668813 h 3670407"/>
                <a:gd name="connsiteX4924" fmla="*/ 847734 w 4003589"/>
                <a:gd name="connsiteY4924" fmla="*/ 3664644 h 3670407"/>
                <a:gd name="connsiteX4925" fmla="*/ 853620 w 4003589"/>
                <a:gd name="connsiteY4925" fmla="*/ 3658512 h 3670407"/>
                <a:gd name="connsiteX4926" fmla="*/ 858157 w 4003589"/>
                <a:gd name="connsiteY4926" fmla="*/ 3651032 h 3670407"/>
                <a:gd name="connsiteX4927" fmla="*/ 860365 w 4003589"/>
                <a:gd name="connsiteY4927" fmla="*/ 3644042 h 3670407"/>
                <a:gd name="connsiteX4928" fmla="*/ 860365 w 4003589"/>
                <a:gd name="connsiteY4928" fmla="*/ 3638279 h 3670407"/>
                <a:gd name="connsiteX4929" fmla="*/ 858157 w 4003589"/>
                <a:gd name="connsiteY4929" fmla="*/ 3634232 h 3670407"/>
                <a:gd name="connsiteX4930" fmla="*/ 853865 w 4003589"/>
                <a:gd name="connsiteY4930" fmla="*/ 3632393 h 3670407"/>
                <a:gd name="connsiteX4931" fmla="*/ 540548 w 4003589"/>
                <a:gd name="connsiteY4931" fmla="*/ 3599651 h 3670407"/>
                <a:gd name="connsiteX4932" fmla="*/ 535275 w 4003589"/>
                <a:gd name="connsiteY4932" fmla="*/ 3600386 h 3670407"/>
                <a:gd name="connsiteX4933" fmla="*/ 529512 w 4003589"/>
                <a:gd name="connsiteY4933" fmla="*/ 3603452 h 3670407"/>
                <a:gd name="connsiteX4934" fmla="*/ 523871 w 4003589"/>
                <a:gd name="connsiteY4934" fmla="*/ 3608357 h 3670407"/>
                <a:gd name="connsiteX4935" fmla="*/ 518966 w 4003589"/>
                <a:gd name="connsiteY4935" fmla="*/ 3614734 h 3670407"/>
                <a:gd name="connsiteX4936" fmla="*/ 515532 w 4003589"/>
                <a:gd name="connsiteY4936" fmla="*/ 3621969 h 3670407"/>
                <a:gd name="connsiteX4937" fmla="*/ 514428 w 4003589"/>
                <a:gd name="connsiteY4937" fmla="*/ 3628346 h 3670407"/>
                <a:gd name="connsiteX4938" fmla="*/ 515655 w 4003589"/>
                <a:gd name="connsiteY4938" fmla="*/ 3633128 h 3670407"/>
                <a:gd name="connsiteX4939" fmla="*/ 519211 w 4003589"/>
                <a:gd name="connsiteY4939" fmla="*/ 3635704 h 3670407"/>
                <a:gd name="connsiteX4940" fmla="*/ 519456 w 4003589"/>
                <a:gd name="connsiteY4940" fmla="*/ 3635704 h 3670407"/>
                <a:gd name="connsiteX4941" fmla="*/ 519701 w 4003589"/>
                <a:gd name="connsiteY4941" fmla="*/ 3635704 h 3670407"/>
                <a:gd name="connsiteX4942" fmla="*/ 519947 w 4003589"/>
                <a:gd name="connsiteY4942" fmla="*/ 3635704 h 3670407"/>
                <a:gd name="connsiteX4943" fmla="*/ 520192 w 4003589"/>
                <a:gd name="connsiteY4943" fmla="*/ 3635704 h 3670407"/>
                <a:gd name="connsiteX4944" fmla="*/ 525465 w 4003589"/>
                <a:gd name="connsiteY4944" fmla="*/ 3634968 h 3670407"/>
                <a:gd name="connsiteX4945" fmla="*/ 531229 w 4003589"/>
                <a:gd name="connsiteY4945" fmla="*/ 3631902 h 3670407"/>
                <a:gd name="connsiteX4946" fmla="*/ 536869 w 4003589"/>
                <a:gd name="connsiteY4946" fmla="*/ 3626997 h 3670407"/>
                <a:gd name="connsiteX4947" fmla="*/ 541775 w 4003589"/>
                <a:gd name="connsiteY4947" fmla="*/ 3620620 h 3670407"/>
                <a:gd name="connsiteX4948" fmla="*/ 545331 w 4003589"/>
                <a:gd name="connsiteY4948" fmla="*/ 3613385 h 3670407"/>
                <a:gd name="connsiteX4949" fmla="*/ 546435 w 4003589"/>
                <a:gd name="connsiteY4949" fmla="*/ 3607008 h 3670407"/>
                <a:gd name="connsiteX4950" fmla="*/ 545208 w 4003589"/>
                <a:gd name="connsiteY4950" fmla="*/ 3602226 h 3670407"/>
                <a:gd name="connsiteX4951" fmla="*/ 541529 w 4003589"/>
                <a:gd name="connsiteY4951" fmla="*/ 3599651 h 3670407"/>
                <a:gd name="connsiteX4952" fmla="*/ 541284 w 4003589"/>
                <a:gd name="connsiteY4952" fmla="*/ 3599651 h 3670407"/>
                <a:gd name="connsiteX4953" fmla="*/ 541039 w 4003589"/>
                <a:gd name="connsiteY4953" fmla="*/ 3599651 h 3670407"/>
                <a:gd name="connsiteX4954" fmla="*/ 540794 w 4003589"/>
                <a:gd name="connsiteY4954" fmla="*/ 3599651 h 3670407"/>
                <a:gd name="connsiteX4955" fmla="*/ 540548 w 4003589"/>
                <a:gd name="connsiteY4955" fmla="*/ 3599651 h 3670407"/>
                <a:gd name="connsiteX4956" fmla="*/ 796720 w 4003589"/>
                <a:gd name="connsiteY4956" fmla="*/ 3632515 h 3670407"/>
                <a:gd name="connsiteX4957" fmla="*/ 796475 w 4003589"/>
                <a:gd name="connsiteY4957" fmla="*/ 3632515 h 3670407"/>
                <a:gd name="connsiteX4958" fmla="*/ 796230 w 4003589"/>
                <a:gd name="connsiteY4958" fmla="*/ 3632515 h 3670407"/>
                <a:gd name="connsiteX4959" fmla="*/ 795985 w 4003589"/>
                <a:gd name="connsiteY4959" fmla="*/ 3632515 h 3670407"/>
                <a:gd name="connsiteX4960" fmla="*/ 795739 w 4003589"/>
                <a:gd name="connsiteY4960" fmla="*/ 3632515 h 3670407"/>
                <a:gd name="connsiteX4961" fmla="*/ 789608 w 4003589"/>
                <a:gd name="connsiteY4961" fmla="*/ 3633864 h 3670407"/>
                <a:gd name="connsiteX4962" fmla="*/ 783231 w 4003589"/>
                <a:gd name="connsiteY4962" fmla="*/ 3637788 h 3670407"/>
                <a:gd name="connsiteX4963" fmla="*/ 777222 w 4003589"/>
                <a:gd name="connsiteY4963" fmla="*/ 3643674 h 3670407"/>
                <a:gd name="connsiteX4964" fmla="*/ 772440 w 4003589"/>
                <a:gd name="connsiteY4964" fmla="*/ 3651032 h 3670407"/>
                <a:gd name="connsiteX4965" fmla="*/ 769987 w 4003589"/>
                <a:gd name="connsiteY4965" fmla="*/ 3658267 h 3670407"/>
                <a:gd name="connsiteX4966" fmla="*/ 769987 w 4003589"/>
                <a:gd name="connsiteY4966" fmla="*/ 3664276 h 3670407"/>
                <a:gd name="connsiteX4967" fmla="*/ 772194 w 4003589"/>
                <a:gd name="connsiteY4967" fmla="*/ 3668445 h 3670407"/>
                <a:gd name="connsiteX4968" fmla="*/ 776487 w 4003589"/>
                <a:gd name="connsiteY4968" fmla="*/ 3670407 h 3670407"/>
                <a:gd name="connsiteX4969" fmla="*/ 776732 w 4003589"/>
                <a:gd name="connsiteY4969" fmla="*/ 3670407 h 3670407"/>
                <a:gd name="connsiteX4970" fmla="*/ 776977 w 4003589"/>
                <a:gd name="connsiteY4970" fmla="*/ 3670407 h 3670407"/>
                <a:gd name="connsiteX4971" fmla="*/ 777222 w 4003589"/>
                <a:gd name="connsiteY4971" fmla="*/ 3670407 h 3670407"/>
                <a:gd name="connsiteX4972" fmla="*/ 777468 w 4003589"/>
                <a:gd name="connsiteY4972" fmla="*/ 3670407 h 3670407"/>
                <a:gd name="connsiteX4973" fmla="*/ 783722 w 4003589"/>
                <a:gd name="connsiteY4973" fmla="*/ 3669059 h 3670407"/>
                <a:gd name="connsiteX4974" fmla="*/ 790221 w 4003589"/>
                <a:gd name="connsiteY4974" fmla="*/ 3665012 h 3670407"/>
                <a:gd name="connsiteX4975" fmla="*/ 796230 w 4003589"/>
                <a:gd name="connsiteY4975" fmla="*/ 3659003 h 3670407"/>
                <a:gd name="connsiteX4976" fmla="*/ 801012 w 4003589"/>
                <a:gd name="connsiteY4976" fmla="*/ 3651645 h 3670407"/>
                <a:gd name="connsiteX4977" fmla="*/ 803465 w 4003589"/>
                <a:gd name="connsiteY4977" fmla="*/ 3644533 h 3670407"/>
                <a:gd name="connsiteX4978" fmla="*/ 803465 w 4003589"/>
                <a:gd name="connsiteY4978" fmla="*/ 3638647 h 3670407"/>
                <a:gd name="connsiteX4979" fmla="*/ 801258 w 4003589"/>
                <a:gd name="connsiteY4979" fmla="*/ 3634477 h 3670407"/>
                <a:gd name="connsiteX4980" fmla="*/ 796966 w 4003589"/>
                <a:gd name="connsiteY4980" fmla="*/ 3632638 h 3670407"/>
                <a:gd name="connsiteX4981" fmla="*/ 587761 w 4003589"/>
                <a:gd name="connsiteY4981" fmla="*/ 3610442 h 3670407"/>
                <a:gd name="connsiteX4982" fmla="*/ 582242 w 4003589"/>
                <a:gd name="connsiteY4982" fmla="*/ 3611301 h 3670407"/>
                <a:gd name="connsiteX4983" fmla="*/ 576233 w 4003589"/>
                <a:gd name="connsiteY4983" fmla="*/ 3614489 h 3670407"/>
                <a:gd name="connsiteX4984" fmla="*/ 570470 w 4003589"/>
                <a:gd name="connsiteY4984" fmla="*/ 3619639 h 3670407"/>
                <a:gd name="connsiteX4985" fmla="*/ 565565 w 4003589"/>
                <a:gd name="connsiteY4985" fmla="*/ 3626261 h 3670407"/>
                <a:gd name="connsiteX4986" fmla="*/ 562254 w 4003589"/>
                <a:gd name="connsiteY4986" fmla="*/ 3633619 h 3670407"/>
                <a:gd name="connsiteX4987" fmla="*/ 561395 w 4003589"/>
                <a:gd name="connsiteY4987" fmla="*/ 3639873 h 3670407"/>
                <a:gd name="connsiteX4988" fmla="*/ 562867 w 4003589"/>
                <a:gd name="connsiteY4988" fmla="*/ 3644533 h 3670407"/>
                <a:gd name="connsiteX4989" fmla="*/ 566668 w 4003589"/>
                <a:gd name="connsiteY4989" fmla="*/ 3646985 h 3670407"/>
                <a:gd name="connsiteX4990" fmla="*/ 566791 w 4003589"/>
                <a:gd name="connsiteY4990" fmla="*/ 3646985 h 3670407"/>
                <a:gd name="connsiteX4991" fmla="*/ 566914 w 4003589"/>
                <a:gd name="connsiteY4991" fmla="*/ 3646985 h 3670407"/>
                <a:gd name="connsiteX4992" fmla="*/ 567036 w 4003589"/>
                <a:gd name="connsiteY4992" fmla="*/ 3646985 h 3670407"/>
                <a:gd name="connsiteX4993" fmla="*/ 567159 w 4003589"/>
                <a:gd name="connsiteY4993" fmla="*/ 3646985 h 3670407"/>
                <a:gd name="connsiteX4994" fmla="*/ 572677 w 4003589"/>
                <a:gd name="connsiteY4994" fmla="*/ 3646249 h 3670407"/>
                <a:gd name="connsiteX4995" fmla="*/ 578686 w 4003589"/>
                <a:gd name="connsiteY4995" fmla="*/ 3643061 h 3670407"/>
                <a:gd name="connsiteX4996" fmla="*/ 584572 w 4003589"/>
                <a:gd name="connsiteY4996" fmla="*/ 3637911 h 3670407"/>
                <a:gd name="connsiteX4997" fmla="*/ 589600 w 4003589"/>
                <a:gd name="connsiteY4997" fmla="*/ 3631289 h 3670407"/>
                <a:gd name="connsiteX4998" fmla="*/ 592911 w 4003589"/>
                <a:gd name="connsiteY4998" fmla="*/ 3623931 h 3670407"/>
                <a:gd name="connsiteX4999" fmla="*/ 593769 w 4003589"/>
                <a:gd name="connsiteY4999" fmla="*/ 3617554 h 3670407"/>
                <a:gd name="connsiteX5000" fmla="*/ 592298 w 4003589"/>
                <a:gd name="connsiteY5000" fmla="*/ 3612894 h 3670407"/>
                <a:gd name="connsiteX5001" fmla="*/ 588496 w 4003589"/>
                <a:gd name="connsiteY5001" fmla="*/ 3610564 h 3670407"/>
                <a:gd name="connsiteX5002" fmla="*/ 588251 w 4003589"/>
                <a:gd name="connsiteY5002" fmla="*/ 3610564 h 3670407"/>
                <a:gd name="connsiteX5003" fmla="*/ 588006 w 4003589"/>
                <a:gd name="connsiteY5003" fmla="*/ 3610564 h 3670407"/>
                <a:gd name="connsiteX5004" fmla="*/ 587761 w 4003589"/>
                <a:gd name="connsiteY5004" fmla="*/ 3610564 h 3670407"/>
                <a:gd name="connsiteX5005" fmla="*/ 587515 w 4003589"/>
                <a:gd name="connsiteY5005" fmla="*/ 3610564 h 3670407"/>
                <a:gd name="connsiteX5006" fmla="*/ 741537 w 4003589"/>
                <a:gd name="connsiteY5006" fmla="*/ 3630185 h 3670407"/>
                <a:gd name="connsiteX5007" fmla="*/ 741537 w 4003589"/>
                <a:gd name="connsiteY5007" fmla="*/ 3630185 h 3670407"/>
                <a:gd name="connsiteX5008" fmla="*/ 741537 w 4003589"/>
                <a:gd name="connsiteY5008" fmla="*/ 3630185 h 3670407"/>
                <a:gd name="connsiteX5009" fmla="*/ 741537 w 4003589"/>
                <a:gd name="connsiteY5009" fmla="*/ 3630185 h 3670407"/>
                <a:gd name="connsiteX5010" fmla="*/ 741537 w 4003589"/>
                <a:gd name="connsiteY5010" fmla="*/ 3630185 h 3670407"/>
                <a:gd name="connsiteX5011" fmla="*/ 735529 w 4003589"/>
                <a:gd name="connsiteY5011" fmla="*/ 3631411 h 3670407"/>
                <a:gd name="connsiteX5012" fmla="*/ 729152 w 4003589"/>
                <a:gd name="connsiteY5012" fmla="*/ 3635213 h 3670407"/>
                <a:gd name="connsiteX5013" fmla="*/ 723143 w 4003589"/>
                <a:gd name="connsiteY5013" fmla="*/ 3640977 h 3670407"/>
                <a:gd name="connsiteX5014" fmla="*/ 718360 w 4003589"/>
                <a:gd name="connsiteY5014" fmla="*/ 3648212 h 3670407"/>
                <a:gd name="connsiteX5015" fmla="*/ 715540 w 4003589"/>
                <a:gd name="connsiteY5015" fmla="*/ 3655569 h 3670407"/>
                <a:gd name="connsiteX5016" fmla="*/ 715295 w 4003589"/>
                <a:gd name="connsiteY5016" fmla="*/ 3661701 h 3670407"/>
                <a:gd name="connsiteX5017" fmla="*/ 717379 w 4003589"/>
                <a:gd name="connsiteY5017" fmla="*/ 3665993 h 3670407"/>
                <a:gd name="connsiteX5018" fmla="*/ 721671 w 4003589"/>
                <a:gd name="connsiteY5018" fmla="*/ 3667955 h 3670407"/>
                <a:gd name="connsiteX5019" fmla="*/ 721671 w 4003589"/>
                <a:gd name="connsiteY5019" fmla="*/ 3667955 h 3670407"/>
                <a:gd name="connsiteX5020" fmla="*/ 721671 w 4003589"/>
                <a:gd name="connsiteY5020" fmla="*/ 3667955 h 3670407"/>
                <a:gd name="connsiteX5021" fmla="*/ 721671 w 4003589"/>
                <a:gd name="connsiteY5021" fmla="*/ 3667955 h 3670407"/>
                <a:gd name="connsiteX5022" fmla="*/ 721671 w 4003589"/>
                <a:gd name="connsiteY5022" fmla="*/ 3667955 h 3670407"/>
                <a:gd name="connsiteX5023" fmla="*/ 727680 w 4003589"/>
                <a:gd name="connsiteY5023" fmla="*/ 3666729 h 3670407"/>
                <a:gd name="connsiteX5024" fmla="*/ 734057 w 4003589"/>
                <a:gd name="connsiteY5024" fmla="*/ 3662927 h 3670407"/>
                <a:gd name="connsiteX5025" fmla="*/ 740066 w 4003589"/>
                <a:gd name="connsiteY5025" fmla="*/ 3657164 h 3670407"/>
                <a:gd name="connsiteX5026" fmla="*/ 744971 w 4003589"/>
                <a:gd name="connsiteY5026" fmla="*/ 3649929 h 3670407"/>
                <a:gd name="connsiteX5027" fmla="*/ 747669 w 4003589"/>
                <a:gd name="connsiteY5027" fmla="*/ 3642571 h 3670407"/>
                <a:gd name="connsiteX5028" fmla="*/ 747914 w 4003589"/>
                <a:gd name="connsiteY5028" fmla="*/ 3636439 h 3670407"/>
                <a:gd name="connsiteX5029" fmla="*/ 745829 w 4003589"/>
                <a:gd name="connsiteY5029" fmla="*/ 3632147 h 3670407"/>
                <a:gd name="connsiteX5030" fmla="*/ 741537 w 4003589"/>
                <a:gd name="connsiteY5030" fmla="*/ 3630185 h 3670407"/>
                <a:gd name="connsiteX5031" fmla="*/ 637057 w 4003589"/>
                <a:gd name="connsiteY5031" fmla="*/ 3619271 h 3670407"/>
                <a:gd name="connsiteX5032" fmla="*/ 631294 w 4003589"/>
                <a:gd name="connsiteY5032" fmla="*/ 3620130 h 3670407"/>
                <a:gd name="connsiteX5033" fmla="*/ 625162 w 4003589"/>
                <a:gd name="connsiteY5033" fmla="*/ 3623441 h 3670407"/>
                <a:gd name="connsiteX5034" fmla="*/ 619276 w 4003589"/>
                <a:gd name="connsiteY5034" fmla="*/ 3628836 h 3670407"/>
                <a:gd name="connsiteX5035" fmla="*/ 614249 w 4003589"/>
                <a:gd name="connsiteY5035" fmla="*/ 3635826 h 3670407"/>
                <a:gd name="connsiteX5036" fmla="*/ 611183 w 4003589"/>
                <a:gd name="connsiteY5036" fmla="*/ 3643061 h 3670407"/>
                <a:gd name="connsiteX5037" fmla="*/ 610447 w 4003589"/>
                <a:gd name="connsiteY5037" fmla="*/ 3649315 h 3670407"/>
                <a:gd name="connsiteX5038" fmla="*/ 612164 w 4003589"/>
                <a:gd name="connsiteY5038" fmla="*/ 3653853 h 3670407"/>
                <a:gd name="connsiteX5039" fmla="*/ 616210 w 4003589"/>
                <a:gd name="connsiteY5039" fmla="*/ 3656060 h 3670407"/>
                <a:gd name="connsiteX5040" fmla="*/ 616210 w 4003589"/>
                <a:gd name="connsiteY5040" fmla="*/ 3656060 h 3670407"/>
                <a:gd name="connsiteX5041" fmla="*/ 616210 w 4003589"/>
                <a:gd name="connsiteY5041" fmla="*/ 3656060 h 3670407"/>
                <a:gd name="connsiteX5042" fmla="*/ 616210 w 4003589"/>
                <a:gd name="connsiteY5042" fmla="*/ 3656060 h 3670407"/>
                <a:gd name="connsiteX5043" fmla="*/ 616210 w 4003589"/>
                <a:gd name="connsiteY5043" fmla="*/ 3656060 h 3670407"/>
                <a:gd name="connsiteX5044" fmla="*/ 621851 w 4003589"/>
                <a:gd name="connsiteY5044" fmla="*/ 3655202 h 3670407"/>
                <a:gd name="connsiteX5045" fmla="*/ 627983 w 4003589"/>
                <a:gd name="connsiteY5045" fmla="*/ 3651891 h 3670407"/>
                <a:gd name="connsiteX5046" fmla="*/ 633869 w 4003589"/>
                <a:gd name="connsiteY5046" fmla="*/ 3646495 h 3670407"/>
                <a:gd name="connsiteX5047" fmla="*/ 638897 w 4003589"/>
                <a:gd name="connsiteY5047" fmla="*/ 3639628 h 3670407"/>
                <a:gd name="connsiteX5048" fmla="*/ 642085 w 4003589"/>
                <a:gd name="connsiteY5048" fmla="*/ 3632270 h 3670407"/>
                <a:gd name="connsiteX5049" fmla="*/ 642821 w 4003589"/>
                <a:gd name="connsiteY5049" fmla="*/ 3626016 h 3670407"/>
                <a:gd name="connsiteX5050" fmla="*/ 641104 w 4003589"/>
                <a:gd name="connsiteY5050" fmla="*/ 3621479 h 3670407"/>
                <a:gd name="connsiteX5051" fmla="*/ 637057 w 4003589"/>
                <a:gd name="connsiteY5051" fmla="*/ 3619271 h 3670407"/>
                <a:gd name="connsiteX5052" fmla="*/ 637057 w 4003589"/>
                <a:gd name="connsiteY5052" fmla="*/ 3619271 h 3670407"/>
                <a:gd name="connsiteX5053" fmla="*/ 637057 w 4003589"/>
                <a:gd name="connsiteY5053" fmla="*/ 3619271 h 3670407"/>
                <a:gd name="connsiteX5054" fmla="*/ 637057 w 4003589"/>
                <a:gd name="connsiteY5054" fmla="*/ 3619271 h 3670407"/>
                <a:gd name="connsiteX5055" fmla="*/ 637057 w 4003589"/>
                <a:gd name="connsiteY5055" fmla="*/ 3619271 h 3670407"/>
                <a:gd name="connsiteX5056" fmla="*/ 688194 w 4003589"/>
                <a:gd name="connsiteY5056" fmla="*/ 3625893 h 3670407"/>
                <a:gd name="connsiteX5057" fmla="*/ 682307 w 4003589"/>
                <a:gd name="connsiteY5057" fmla="*/ 3626752 h 3670407"/>
                <a:gd name="connsiteX5058" fmla="*/ 676053 w 4003589"/>
                <a:gd name="connsiteY5058" fmla="*/ 3630308 h 3670407"/>
                <a:gd name="connsiteX5059" fmla="*/ 670045 w 4003589"/>
                <a:gd name="connsiteY5059" fmla="*/ 3635826 h 3670407"/>
                <a:gd name="connsiteX5060" fmla="*/ 665017 w 4003589"/>
                <a:gd name="connsiteY5060" fmla="*/ 3642939 h 3670407"/>
                <a:gd name="connsiteX5061" fmla="*/ 662074 w 4003589"/>
                <a:gd name="connsiteY5061" fmla="*/ 3650296 h 3670407"/>
                <a:gd name="connsiteX5062" fmla="*/ 661583 w 4003589"/>
                <a:gd name="connsiteY5062" fmla="*/ 3656550 h 3670407"/>
                <a:gd name="connsiteX5063" fmla="*/ 663545 w 4003589"/>
                <a:gd name="connsiteY5063" fmla="*/ 3660965 h 3670407"/>
                <a:gd name="connsiteX5064" fmla="*/ 667837 w 4003589"/>
                <a:gd name="connsiteY5064" fmla="*/ 3663050 h 3670407"/>
                <a:gd name="connsiteX5065" fmla="*/ 673723 w 4003589"/>
                <a:gd name="connsiteY5065" fmla="*/ 3662191 h 3670407"/>
                <a:gd name="connsiteX5066" fmla="*/ 680100 w 4003589"/>
                <a:gd name="connsiteY5066" fmla="*/ 3658635 h 3670407"/>
                <a:gd name="connsiteX5067" fmla="*/ 686109 w 4003589"/>
                <a:gd name="connsiteY5067" fmla="*/ 3652994 h 3670407"/>
                <a:gd name="connsiteX5068" fmla="*/ 691137 w 4003589"/>
                <a:gd name="connsiteY5068" fmla="*/ 3645759 h 3670407"/>
                <a:gd name="connsiteX5069" fmla="*/ 694080 w 4003589"/>
                <a:gd name="connsiteY5069" fmla="*/ 3638401 h 3670407"/>
                <a:gd name="connsiteX5070" fmla="*/ 694448 w 4003589"/>
                <a:gd name="connsiteY5070" fmla="*/ 3632270 h 3670407"/>
                <a:gd name="connsiteX5071" fmla="*/ 692486 w 4003589"/>
                <a:gd name="connsiteY5071" fmla="*/ 3627855 h 3670407"/>
                <a:gd name="connsiteX5072" fmla="*/ 688194 w 4003589"/>
                <a:gd name="connsiteY5072" fmla="*/ 3625893 h 3670407"/>
                <a:gd name="connsiteX5073" fmla="*/ 2622175 w 4003589"/>
                <a:gd name="connsiteY5073" fmla="*/ 95283 h 3670407"/>
                <a:gd name="connsiteX5074" fmla="*/ 2617025 w 4003589"/>
                <a:gd name="connsiteY5074" fmla="*/ 97490 h 3670407"/>
                <a:gd name="connsiteX5075" fmla="*/ 2611997 w 4003589"/>
                <a:gd name="connsiteY5075" fmla="*/ 100801 h 3670407"/>
                <a:gd name="connsiteX5076" fmla="*/ 2607705 w 4003589"/>
                <a:gd name="connsiteY5076" fmla="*/ 104725 h 3670407"/>
                <a:gd name="connsiteX5077" fmla="*/ 2604639 w 4003589"/>
                <a:gd name="connsiteY5077" fmla="*/ 108895 h 3670407"/>
                <a:gd name="connsiteX5078" fmla="*/ 2603413 w 4003589"/>
                <a:gd name="connsiteY5078" fmla="*/ 112451 h 3670407"/>
                <a:gd name="connsiteX5079" fmla="*/ 2604271 w 4003589"/>
                <a:gd name="connsiteY5079" fmla="*/ 114781 h 3670407"/>
                <a:gd name="connsiteX5080" fmla="*/ 2606969 w 4003589"/>
                <a:gd name="connsiteY5080" fmla="*/ 115762 h 3670407"/>
                <a:gd name="connsiteX5081" fmla="*/ 2611261 w 4003589"/>
                <a:gd name="connsiteY5081" fmla="*/ 115149 h 3670407"/>
                <a:gd name="connsiteX5082" fmla="*/ 2616411 w 4003589"/>
                <a:gd name="connsiteY5082" fmla="*/ 112941 h 3670407"/>
                <a:gd name="connsiteX5083" fmla="*/ 2621439 w 4003589"/>
                <a:gd name="connsiteY5083" fmla="*/ 109630 h 3670407"/>
                <a:gd name="connsiteX5084" fmla="*/ 2625731 w 4003589"/>
                <a:gd name="connsiteY5084" fmla="*/ 105706 h 3670407"/>
                <a:gd name="connsiteX5085" fmla="*/ 2628797 w 4003589"/>
                <a:gd name="connsiteY5085" fmla="*/ 101537 h 3670407"/>
                <a:gd name="connsiteX5086" fmla="*/ 2629901 w 4003589"/>
                <a:gd name="connsiteY5086" fmla="*/ 97981 h 3670407"/>
                <a:gd name="connsiteX5087" fmla="*/ 2629042 w 4003589"/>
                <a:gd name="connsiteY5087" fmla="*/ 95651 h 3670407"/>
                <a:gd name="connsiteX5088" fmla="*/ 2626344 w 4003589"/>
                <a:gd name="connsiteY5088" fmla="*/ 94670 h 3670407"/>
                <a:gd name="connsiteX5089" fmla="*/ 2622052 w 4003589"/>
                <a:gd name="connsiteY5089" fmla="*/ 95283 h 367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Lst>
              <a:rect l="l" t="t" r="r" b="b"/>
              <a:pathLst>
                <a:path w="4003589" h="3670407">
                  <a:moveTo>
                    <a:pt x="2670859" y="80935"/>
                  </a:moveTo>
                  <a:cubicBezTo>
                    <a:pt x="2669264" y="81426"/>
                    <a:pt x="2667425" y="82162"/>
                    <a:pt x="2665831" y="83143"/>
                  </a:cubicBezTo>
                  <a:cubicBezTo>
                    <a:pt x="2664114" y="84123"/>
                    <a:pt x="2662397" y="85227"/>
                    <a:pt x="2660803" y="86331"/>
                  </a:cubicBezTo>
                  <a:cubicBezTo>
                    <a:pt x="2659209" y="87557"/>
                    <a:pt x="2657737" y="88906"/>
                    <a:pt x="2656511" y="90255"/>
                  </a:cubicBezTo>
                  <a:cubicBezTo>
                    <a:pt x="2655285" y="91604"/>
                    <a:pt x="2654181" y="92953"/>
                    <a:pt x="2653323" y="94424"/>
                  </a:cubicBezTo>
                  <a:cubicBezTo>
                    <a:pt x="2652464" y="95773"/>
                    <a:pt x="2652096" y="97000"/>
                    <a:pt x="2651974" y="98103"/>
                  </a:cubicBezTo>
                  <a:cubicBezTo>
                    <a:pt x="2651974" y="99084"/>
                    <a:pt x="2652096" y="99943"/>
                    <a:pt x="2652709" y="100556"/>
                  </a:cubicBezTo>
                  <a:cubicBezTo>
                    <a:pt x="2653323" y="101169"/>
                    <a:pt x="2654181" y="101537"/>
                    <a:pt x="2655285" y="101660"/>
                  </a:cubicBezTo>
                  <a:cubicBezTo>
                    <a:pt x="2656389" y="101782"/>
                    <a:pt x="2657860" y="101660"/>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59454" y="101169"/>
                    <a:pt x="2659454" y="101169"/>
                    <a:pt x="2659454" y="101169"/>
                  </a:cubicBezTo>
                  <a:cubicBezTo>
                    <a:pt x="2661171" y="100678"/>
                    <a:pt x="2662888" y="99943"/>
                    <a:pt x="2664604" y="98962"/>
                  </a:cubicBezTo>
                  <a:cubicBezTo>
                    <a:pt x="2666321" y="97981"/>
                    <a:pt x="2668038" y="96877"/>
                    <a:pt x="2669632" y="95651"/>
                  </a:cubicBezTo>
                  <a:cubicBezTo>
                    <a:pt x="2671227" y="94424"/>
                    <a:pt x="2672698" y="93076"/>
                    <a:pt x="2674047" y="91727"/>
                  </a:cubicBezTo>
                  <a:cubicBezTo>
                    <a:pt x="2675273" y="90378"/>
                    <a:pt x="2676377" y="88906"/>
                    <a:pt x="2677235" y="87557"/>
                  </a:cubicBezTo>
                  <a:cubicBezTo>
                    <a:pt x="2678094" y="86208"/>
                    <a:pt x="2678462" y="84859"/>
                    <a:pt x="2678584" y="83878"/>
                  </a:cubicBezTo>
                  <a:cubicBezTo>
                    <a:pt x="2678584" y="82897"/>
                    <a:pt x="2678339" y="82039"/>
                    <a:pt x="2677849" y="81426"/>
                  </a:cubicBezTo>
                  <a:cubicBezTo>
                    <a:pt x="2677235" y="80813"/>
                    <a:pt x="2676377" y="80445"/>
                    <a:pt x="2675273" y="80322"/>
                  </a:cubicBezTo>
                  <a:cubicBezTo>
                    <a:pt x="2674169" y="80199"/>
                    <a:pt x="2672698" y="80322"/>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cubicBezTo>
                    <a:pt x="2670981" y="80935"/>
                    <a:pt x="2670981" y="80935"/>
                    <a:pt x="2670981" y="80935"/>
                  </a:cubicBezTo>
                  <a:moveTo>
                    <a:pt x="2573491" y="110734"/>
                  </a:moveTo>
                  <a:lnTo>
                    <a:pt x="2573491" y="110734"/>
                  </a:lnTo>
                  <a:cubicBezTo>
                    <a:pt x="2573491" y="110734"/>
                    <a:pt x="2573491" y="110734"/>
                    <a:pt x="2573491" y="110734"/>
                  </a:cubicBezTo>
                  <a:cubicBezTo>
                    <a:pt x="2573491" y="110734"/>
                    <a:pt x="2573491" y="110734"/>
                    <a:pt x="2573491" y="110734"/>
                  </a:cubicBezTo>
                  <a:cubicBezTo>
                    <a:pt x="2573491" y="110734"/>
                    <a:pt x="2573491" y="110734"/>
                    <a:pt x="2573491" y="110734"/>
                  </a:cubicBezTo>
                  <a:cubicBezTo>
                    <a:pt x="2571775" y="111225"/>
                    <a:pt x="2570058" y="112083"/>
                    <a:pt x="2568341" y="113064"/>
                  </a:cubicBezTo>
                  <a:cubicBezTo>
                    <a:pt x="2566624" y="114045"/>
                    <a:pt x="2564907" y="115149"/>
                    <a:pt x="2563436" y="116375"/>
                  </a:cubicBezTo>
                  <a:cubicBezTo>
                    <a:pt x="2561964" y="117601"/>
                    <a:pt x="2560493" y="118950"/>
                    <a:pt x="2559144" y="120299"/>
                  </a:cubicBezTo>
                  <a:cubicBezTo>
                    <a:pt x="2557917" y="121648"/>
                    <a:pt x="2556936" y="123120"/>
                    <a:pt x="2556201" y="124469"/>
                  </a:cubicBezTo>
                  <a:cubicBezTo>
                    <a:pt x="2555465" y="125817"/>
                    <a:pt x="2555220" y="126921"/>
                    <a:pt x="2555220" y="127902"/>
                  </a:cubicBezTo>
                  <a:cubicBezTo>
                    <a:pt x="2555220" y="128883"/>
                    <a:pt x="2555465" y="129619"/>
                    <a:pt x="2556078" y="130109"/>
                  </a:cubicBezTo>
                  <a:cubicBezTo>
                    <a:pt x="2556691" y="130600"/>
                    <a:pt x="2557550" y="130968"/>
                    <a:pt x="2558653" y="130968"/>
                  </a:cubicBezTo>
                  <a:cubicBezTo>
                    <a:pt x="2559757" y="130968"/>
                    <a:pt x="2561228" y="130845"/>
                    <a:pt x="2562823" y="130355"/>
                  </a:cubicBezTo>
                  <a:cubicBezTo>
                    <a:pt x="2562823" y="130355"/>
                    <a:pt x="2562823" y="130355"/>
                    <a:pt x="2562823" y="130355"/>
                  </a:cubicBezTo>
                  <a:cubicBezTo>
                    <a:pt x="2562823" y="130355"/>
                    <a:pt x="2562823" y="130355"/>
                    <a:pt x="2562823" y="130355"/>
                  </a:cubicBezTo>
                  <a:cubicBezTo>
                    <a:pt x="2562823" y="130355"/>
                    <a:pt x="2562823" y="130355"/>
                    <a:pt x="2562823" y="130355"/>
                  </a:cubicBezTo>
                  <a:cubicBezTo>
                    <a:pt x="2562823" y="130355"/>
                    <a:pt x="2562823" y="130355"/>
                    <a:pt x="2562945" y="130355"/>
                  </a:cubicBezTo>
                  <a:cubicBezTo>
                    <a:pt x="2564662" y="129864"/>
                    <a:pt x="2566379" y="129006"/>
                    <a:pt x="2568096" y="128025"/>
                  </a:cubicBezTo>
                  <a:cubicBezTo>
                    <a:pt x="2569813" y="127044"/>
                    <a:pt x="2571529" y="125940"/>
                    <a:pt x="2573123" y="124714"/>
                  </a:cubicBezTo>
                  <a:cubicBezTo>
                    <a:pt x="2574718" y="123487"/>
                    <a:pt x="2576189" y="122139"/>
                    <a:pt x="2577415" y="120790"/>
                  </a:cubicBezTo>
                  <a:cubicBezTo>
                    <a:pt x="2578642" y="119441"/>
                    <a:pt x="2579623" y="117969"/>
                    <a:pt x="2580358" y="116620"/>
                  </a:cubicBezTo>
                  <a:cubicBezTo>
                    <a:pt x="2581094" y="115271"/>
                    <a:pt x="2581340" y="114168"/>
                    <a:pt x="2581340" y="113187"/>
                  </a:cubicBezTo>
                  <a:cubicBezTo>
                    <a:pt x="2581340" y="112206"/>
                    <a:pt x="2580972" y="111470"/>
                    <a:pt x="2580358" y="110979"/>
                  </a:cubicBezTo>
                  <a:cubicBezTo>
                    <a:pt x="2579745" y="110489"/>
                    <a:pt x="2578887" y="110121"/>
                    <a:pt x="2577661" y="110121"/>
                  </a:cubicBezTo>
                  <a:cubicBezTo>
                    <a:pt x="2576557" y="110121"/>
                    <a:pt x="2575085" y="110244"/>
                    <a:pt x="2573491" y="110734"/>
                  </a:cubicBezTo>
                  <a:moveTo>
                    <a:pt x="2719052" y="67691"/>
                  </a:moveTo>
                  <a:cubicBezTo>
                    <a:pt x="2717458" y="68182"/>
                    <a:pt x="2715741" y="68918"/>
                    <a:pt x="2714024" y="69776"/>
                  </a:cubicBezTo>
                  <a:cubicBezTo>
                    <a:pt x="2712307" y="70634"/>
                    <a:pt x="2710713" y="71738"/>
                    <a:pt x="2709119" y="72964"/>
                  </a:cubicBezTo>
                  <a:cubicBezTo>
                    <a:pt x="2707525" y="74191"/>
                    <a:pt x="2706053" y="75417"/>
                    <a:pt x="2704827" y="76766"/>
                  </a:cubicBezTo>
                  <a:cubicBezTo>
                    <a:pt x="2703601" y="78115"/>
                    <a:pt x="2702497" y="79464"/>
                    <a:pt x="2701639" y="80813"/>
                  </a:cubicBezTo>
                  <a:cubicBezTo>
                    <a:pt x="2700780" y="82284"/>
                    <a:pt x="2700290" y="83510"/>
                    <a:pt x="2700167" y="84614"/>
                  </a:cubicBezTo>
                  <a:cubicBezTo>
                    <a:pt x="2700044" y="85718"/>
                    <a:pt x="2700167" y="86576"/>
                    <a:pt x="2700780" y="87189"/>
                  </a:cubicBezTo>
                  <a:cubicBezTo>
                    <a:pt x="2701271" y="87802"/>
                    <a:pt x="2702129" y="88293"/>
                    <a:pt x="2703233" y="88416"/>
                  </a:cubicBezTo>
                  <a:cubicBezTo>
                    <a:pt x="2704336" y="88538"/>
                    <a:pt x="2705808" y="88416"/>
                    <a:pt x="2707525" y="87925"/>
                  </a:cubicBezTo>
                  <a:cubicBezTo>
                    <a:pt x="2707525" y="87925"/>
                    <a:pt x="2707525" y="87925"/>
                    <a:pt x="2707647" y="87925"/>
                  </a:cubicBezTo>
                  <a:cubicBezTo>
                    <a:pt x="2707647" y="87925"/>
                    <a:pt x="2707647" y="87925"/>
                    <a:pt x="2707770" y="87925"/>
                  </a:cubicBezTo>
                  <a:cubicBezTo>
                    <a:pt x="2707892" y="87925"/>
                    <a:pt x="2707770" y="87925"/>
                    <a:pt x="2707892" y="87925"/>
                  </a:cubicBezTo>
                  <a:cubicBezTo>
                    <a:pt x="2707892" y="87925"/>
                    <a:pt x="2707892" y="87925"/>
                    <a:pt x="2708015" y="87925"/>
                  </a:cubicBezTo>
                  <a:cubicBezTo>
                    <a:pt x="2709609" y="87435"/>
                    <a:pt x="2711326" y="86699"/>
                    <a:pt x="2713043" y="85840"/>
                  </a:cubicBezTo>
                  <a:cubicBezTo>
                    <a:pt x="2714760" y="84982"/>
                    <a:pt x="2716477" y="83878"/>
                    <a:pt x="2717948" y="82652"/>
                  </a:cubicBezTo>
                  <a:cubicBezTo>
                    <a:pt x="2719542" y="81426"/>
                    <a:pt x="2721014" y="80199"/>
                    <a:pt x="2722240" y="78851"/>
                  </a:cubicBezTo>
                  <a:cubicBezTo>
                    <a:pt x="2723589" y="77502"/>
                    <a:pt x="2724570" y="76153"/>
                    <a:pt x="2725429" y="74681"/>
                  </a:cubicBezTo>
                  <a:cubicBezTo>
                    <a:pt x="2726287" y="73332"/>
                    <a:pt x="2726777" y="71983"/>
                    <a:pt x="2726900" y="71002"/>
                  </a:cubicBezTo>
                  <a:cubicBezTo>
                    <a:pt x="2726900" y="69899"/>
                    <a:pt x="2726900" y="69040"/>
                    <a:pt x="2726287" y="68427"/>
                  </a:cubicBezTo>
                  <a:cubicBezTo>
                    <a:pt x="2725797" y="67814"/>
                    <a:pt x="2724938" y="67323"/>
                    <a:pt x="2723712" y="67201"/>
                  </a:cubicBezTo>
                  <a:cubicBezTo>
                    <a:pt x="2722485" y="67078"/>
                    <a:pt x="2721137" y="67201"/>
                    <a:pt x="2719420" y="67691"/>
                  </a:cubicBezTo>
                  <a:cubicBezTo>
                    <a:pt x="2719420" y="67691"/>
                    <a:pt x="2719297" y="67691"/>
                    <a:pt x="2719174" y="67691"/>
                  </a:cubicBezTo>
                  <a:cubicBezTo>
                    <a:pt x="2719174" y="67691"/>
                    <a:pt x="2719052" y="67691"/>
                    <a:pt x="2718929" y="67691"/>
                  </a:cubicBezTo>
                  <a:cubicBezTo>
                    <a:pt x="2718929" y="67691"/>
                    <a:pt x="2718807" y="67691"/>
                    <a:pt x="2718684" y="67691"/>
                  </a:cubicBezTo>
                  <a:cubicBezTo>
                    <a:pt x="2718684" y="67691"/>
                    <a:pt x="2718561" y="67691"/>
                    <a:pt x="2718439" y="67691"/>
                  </a:cubicBezTo>
                  <a:moveTo>
                    <a:pt x="2524808" y="127166"/>
                  </a:moveTo>
                  <a:cubicBezTo>
                    <a:pt x="2524808" y="127166"/>
                    <a:pt x="2524685" y="127166"/>
                    <a:pt x="2524562" y="127166"/>
                  </a:cubicBezTo>
                  <a:cubicBezTo>
                    <a:pt x="2524562" y="127166"/>
                    <a:pt x="2524440" y="127166"/>
                    <a:pt x="2524317" y="127166"/>
                  </a:cubicBezTo>
                  <a:cubicBezTo>
                    <a:pt x="2524195" y="127166"/>
                    <a:pt x="2524195" y="127166"/>
                    <a:pt x="2524072" y="127166"/>
                  </a:cubicBezTo>
                  <a:cubicBezTo>
                    <a:pt x="2524072" y="127166"/>
                    <a:pt x="2523949" y="127166"/>
                    <a:pt x="2523827" y="127166"/>
                  </a:cubicBezTo>
                  <a:cubicBezTo>
                    <a:pt x="2522110" y="127780"/>
                    <a:pt x="2520393" y="128515"/>
                    <a:pt x="2518676" y="129496"/>
                  </a:cubicBezTo>
                  <a:cubicBezTo>
                    <a:pt x="2516959" y="130477"/>
                    <a:pt x="2515365" y="131581"/>
                    <a:pt x="2513771" y="132930"/>
                  </a:cubicBezTo>
                  <a:cubicBezTo>
                    <a:pt x="2512177" y="134156"/>
                    <a:pt x="2510828" y="135505"/>
                    <a:pt x="2509602" y="136854"/>
                  </a:cubicBezTo>
                  <a:cubicBezTo>
                    <a:pt x="2508375" y="138203"/>
                    <a:pt x="2507394" y="139552"/>
                    <a:pt x="2506781" y="140901"/>
                  </a:cubicBezTo>
                  <a:cubicBezTo>
                    <a:pt x="2506168" y="142250"/>
                    <a:pt x="2505800" y="143353"/>
                    <a:pt x="2505923" y="144212"/>
                  </a:cubicBezTo>
                  <a:cubicBezTo>
                    <a:pt x="2505923" y="145193"/>
                    <a:pt x="2506290" y="145929"/>
                    <a:pt x="2506904" y="146419"/>
                  </a:cubicBezTo>
                  <a:cubicBezTo>
                    <a:pt x="2507517" y="146910"/>
                    <a:pt x="2508375" y="147278"/>
                    <a:pt x="2509479" y="147278"/>
                  </a:cubicBezTo>
                  <a:cubicBezTo>
                    <a:pt x="2510583" y="147278"/>
                    <a:pt x="2511932" y="147155"/>
                    <a:pt x="2513526" y="146664"/>
                  </a:cubicBezTo>
                  <a:lnTo>
                    <a:pt x="2513648" y="146664"/>
                  </a:lnTo>
                  <a:cubicBezTo>
                    <a:pt x="2513648" y="146664"/>
                    <a:pt x="2513648" y="146664"/>
                    <a:pt x="2513771" y="146664"/>
                  </a:cubicBezTo>
                  <a:cubicBezTo>
                    <a:pt x="2513771" y="146664"/>
                    <a:pt x="2513771" y="146664"/>
                    <a:pt x="2513894" y="146664"/>
                  </a:cubicBezTo>
                  <a:cubicBezTo>
                    <a:pt x="2514016" y="146664"/>
                    <a:pt x="2513894" y="146664"/>
                    <a:pt x="2514016" y="146664"/>
                  </a:cubicBezTo>
                  <a:cubicBezTo>
                    <a:pt x="2515733" y="146051"/>
                    <a:pt x="2517450" y="145193"/>
                    <a:pt x="2519167" y="144212"/>
                  </a:cubicBezTo>
                  <a:cubicBezTo>
                    <a:pt x="2520883" y="143231"/>
                    <a:pt x="2522600" y="142004"/>
                    <a:pt x="2524072" y="140778"/>
                  </a:cubicBezTo>
                  <a:cubicBezTo>
                    <a:pt x="2525666" y="139552"/>
                    <a:pt x="2527015" y="138203"/>
                    <a:pt x="2528241" y="136854"/>
                  </a:cubicBezTo>
                  <a:cubicBezTo>
                    <a:pt x="2529467" y="135505"/>
                    <a:pt x="2530448" y="134156"/>
                    <a:pt x="2531062" y="132807"/>
                  </a:cubicBezTo>
                  <a:cubicBezTo>
                    <a:pt x="2531675" y="131458"/>
                    <a:pt x="2531920" y="130355"/>
                    <a:pt x="2531920" y="129496"/>
                  </a:cubicBezTo>
                  <a:cubicBezTo>
                    <a:pt x="2531920" y="128515"/>
                    <a:pt x="2531552" y="127902"/>
                    <a:pt x="2530939" y="127289"/>
                  </a:cubicBezTo>
                  <a:cubicBezTo>
                    <a:pt x="2530326" y="126798"/>
                    <a:pt x="2529467" y="126553"/>
                    <a:pt x="2528364" y="126431"/>
                  </a:cubicBezTo>
                  <a:cubicBezTo>
                    <a:pt x="2527260" y="126431"/>
                    <a:pt x="2525911" y="126553"/>
                    <a:pt x="2524317" y="127044"/>
                  </a:cubicBezTo>
                  <a:moveTo>
                    <a:pt x="2767368" y="55551"/>
                  </a:moveTo>
                  <a:cubicBezTo>
                    <a:pt x="2765773" y="56042"/>
                    <a:pt x="2764057" y="56777"/>
                    <a:pt x="2762462" y="57636"/>
                  </a:cubicBezTo>
                  <a:cubicBezTo>
                    <a:pt x="2760746" y="58494"/>
                    <a:pt x="2759152" y="59598"/>
                    <a:pt x="2757557" y="60701"/>
                  </a:cubicBezTo>
                  <a:cubicBezTo>
                    <a:pt x="2755963" y="61805"/>
                    <a:pt x="2754492" y="63154"/>
                    <a:pt x="2753265" y="64503"/>
                  </a:cubicBezTo>
                  <a:cubicBezTo>
                    <a:pt x="2752039" y="65852"/>
                    <a:pt x="2750935" y="67201"/>
                    <a:pt x="2750077" y="68550"/>
                  </a:cubicBezTo>
                  <a:cubicBezTo>
                    <a:pt x="2749219" y="70021"/>
                    <a:pt x="2748605" y="71248"/>
                    <a:pt x="2748483" y="72351"/>
                  </a:cubicBezTo>
                  <a:cubicBezTo>
                    <a:pt x="2748360" y="73455"/>
                    <a:pt x="2748483" y="74313"/>
                    <a:pt x="2748973" y="75049"/>
                  </a:cubicBezTo>
                  <a:cubicBezTo>
                    <a:pt x="2749464" y="75785"/>
                    <a:pt x="2750322" y="76153"/>
                    <a:pt x="2751426" y="76398"/>
                  </a:cubicBezTo>
                  <a:cubicBezTo>
                    <a:pt x="2752530" y="76643"/>
                    <a:pt x="2753878" y="76398"/>
                    <a:pt x="2755595" y="76153"/>
                  </a:cubicBezTo>
                  <a:cubicBezTo>
                    <a:pt x="2755595" y="76153"/>
                    <a:pt x="2755718" y="76153"/>
                    <a:pt x="2755840" y="76153"/>
                  </a:cubicBezTo>
                  <a:cubicBezTo>
                    <a:pt x="2755963" y="76153"/>
                    <a:pt x="2755963" y="76153"/>
                    <a:pt x="2756086" y="76153"/>
                  </a:cubicBezTo>
                  <a:cubicBezTo>
                    <a:pt x="2756086" y="76153"/>
                    <a:pt x="2756208" y="76153"/>
                    <a:pt x="2756331" y="76153"/>
                  </a:cubicBezTo>
                  <a:cubicBezTo>
                    <a:pt x="2756331" y="76153"/>
                    <a:pt x="2756454" y="76153"/>
                    <a:pt x="2756576" y="76153"/>
                  </a:cubicBezTo>
                  <a:cubicBezTo>
                    <a:pt x="2758170" y="75662"/>
                    <a:pt x="2759887" y="74926"/>
                    <a:pt x="2761604" y="74068"/>
                  </a:cubicBezTo>
                  <a:cubicBezTo>
                    <a:pt x="2763321" y="73210"/>
                    <a:pt x="2764915" y="72106"/>
                    <a:pt x="2766509" y="71002"/>
                  </a:cubicBezTo>
                  <a:cubicBezTo>
                    <a:pt x="2768103" y="69776"/>
                    <a:pt x="2769575" y="68550"/>
                    <a:pt x="2770924" y="67201"/>
                  </a:cubicBezTo>
                  <a:cubicBezTo>
                    <a:pt x="2772273" y="65852"/>
                    <a:pt x="2773377" y="64503"/>
                    <a:pt x="2774235" y="63154"/>
                  </a:cubicBezTo>
                  <a:cubicBezTo>
                    <a:pt x="2775093" y="61683"/>
                    <a:pt x="2775706" y="60456"/>
                    <a:pt x="2775829" y="59353"/>
                  </a:cubicBezTo>
                  <a:cubicBezTo>
                    <a:pt x="2775952" y="58249"/>
                    <a:pt x="2775829" y="57390"/>
                    <a:pt x="2775338" y="56655"/>
                  </a:cubicBezTo>
                  <a:cubicBezTo>
                    <a:pt x="2774848" y="55919"/>
                    <a:pt x="2773990" y="55551"/>
                    <a:pt x="2772886" y="55306"/>
                  </a:cubicBezTo>
                  <a:cubicBezTo>
                    <a:pt x="2771782" y="55183"/>
                    <a:pt x="2770433" y="55306"/>
                    <a:pt x="2768717" y="55551"/>
                  </a:cubicBezTo>
                  <a:cubicBezTo>
                    <a:pt x="2768717" y="55551"/>
                    <a:pt x="2768471" y="55551"/>
                    <a:pt x="2768471" y="55551"/>
                  </a:cubicBezTo>
                  <a:cubicBezTo>
                    <a:pt x="2768471" y="55551"/>
                    <a:pt x="2768226" y="55551"/>
                    <a:pt x="2768226" y="55551"/>
                  </a:cubicBezTo>
                  <a:cubicBezTo>
                    <a:pt x="2768226" y="55551"/>
                    <a:pt x="2767981" y="55551"/>
                    <a:pt x="2767981" y="55551"/>
                  </a:cubicBezTo>
                  <a:cubicBezTo>
                    <a:pt x="2767981" y="55551"/>
                    <a:pt x="2767735" y="55551"/>
                    <a:pt x="2767735" y="55551"/>
                  </a:cubicBezTo>
                  <a:moveTo>
                    <a:pt x="2476001" y="144580"/>
                  </a:moveTo>
                  <a:cubicBezTo>
                    <a:pt x="2476001" y="144580"/>
                    <a:pt x="2475756" y="144580"/>
                    <a:pt x="2475756" y="144580"/>
                  </a:cubicBezTo>
                  <a:cubicBezTo>
                    <a:pt x="2475756" y="144580"/>
                    <a:pt x="2475511" y="144580"/>
                    <a:pt x="2475511" y="144580"/>
                  </a:cubicBezTo>
                  <a:cubicBezTo>
                    <a:pt x="2475511" y="144580"/>
                    <a:pt x="2475265" y="144580"/>
                    <a:pt x="2475265" y="144580"/>
                  </a:cubicBezTo>
                  <a:cubicBezTo>
                    <a:pt x="2475265" y="144580"/>
                    <a:pt x="2475020" y="144580"/>
                    <a:pt x="2475020" y="144580"/>
                  </a:cubicBezTo>
                  <a:cubicBezTo>
                    <a:pt x="2473304" y="145193"/>
                    <a:pt x="2471587" y="146051"/>
                    <a:pt x="2469870" y="147032"/>
                  </a:cubicBezTo>
                  <a:cubicBezTo>
                    <a:pt x="2468153" y="148013"/>
                    <a:pt x="2466559" y="149240"/>
                    <a:pt x="2465087" y="150466"/>
                  </a:cubicBezTo>
                  <a:cubicBezTo>
                    <a:pt x="2463616" y="151692"/>
                    <a:pt x="2462267" y="153041"/>
                    <a:pt x="2461041" y="154390"/>
                  </a:cubicBezTo>
                  <a:cubicBezTo>
                    <a:pt x="2459937" y="155739"/>
                    <a:pt x="2458956" y="157088"/>
                    <a:pt x="2458343" y="158437"/>
                  </a:cubicBezTo>
                  <a:cubicBezTo>
                    <a:pt x="2457729" y="159663"/>
                    <a:pt x="2457484" y="160767"/>
                    <a:pt x="2457607" y="161625"/>
                  </a:cubicBezTo>
                  <a:cubicBezTo>
                    <a:pt x="2457729" y="162483"/>
                    <a:pt x="2457975" y="163219"/>
                    <a:pt x="2458588" y="163710"/>
                  </a:cubicBezTo>
                  <a:cubicBezTo>
                    <a:pt x="2459201" y="164200"/>
                    <a:pt x="2460059" y="164445"/>
                    <a:pt x="2461163" y="164568"/>
                  </a:cubicBezTo>
                  <a:cubicBezTo>
                    <a:pt x="2462267" y="164568"/>
                    <a:pt x="2463616" y="164445"/>
                    <a:pt x="2465087" y="163955"/>
                  </a:cubicBezTo>
                  <a:cubicBezTo>
                    <a:pt x="2465087" y="163955"/>
                    <a:pt x="2465332" y="163955"/>
                    <a:pt x="2465332" y="163955"/>
                  </a:cubicBezTo>
                  <a:cubicBezTo>
                    <a:pt x="2465332" y="163955"/>
                    <a:pt x="2465578" y="163955"/>
                    <a:pt x="2465578" y="163955"/>
                  </a:cubicBezTo>
                  <a:cubicBezTo>
                    <a:pt x="2465578" y="163955"/>
                    <a:pt x="2465823" y="163955"/>
                    <a:pt x="2465823" y="163955"/>
                  </a:cubicBezTo>
                  <a:cubicBezTo>
                    <a:pt x="2465823" y="163955"/>
                    <a:pt x="2466068" y="163955"/>
                    <a:pt x="2466068" y="163955"/>
                  </a:cubicBezTo>
                  <a:cubicBezTo>
                    <a:pt x="2467785" y="163342"/>
                    <a:pt x="2469502" y="162483"/>
                    <a:pt x="2471219" y="161503"/>
                  </a:cubicBezTo>
                  <a:cubicBezTo>
                    <a:pt x="2472936" y="160521"/>
                    <a:pt x="2474530" y="159295"/>
                    <a:pt x="2476001" y="158069"/>
                  </a:cubicBezTo>
                  <a:cubicBezTo>
                    <a:pt x="2477473" y="156843"/>
                    <a:pt x="2478822" y="155494"/>
                    <a:pt x="2480048" y="154022"/>
                  </a:cubicBezTo>
                  <a:cubicBezTo>
                    <a:pt x="2481274" y="152550"/>
                    <a:pt x="2482133" y="151324"/>
                    <a:pt x="2482746" y="149975"/>
                  </a:cubicBezTo>
                  <a:cubicBezTo>
                    <a:pt x="2483359" y="148749"/>
                    <a:pt x="2483604" y="147645"/>
                    <a:pt x="2483604" y="146787"/>
                  </a:cubicBezTo>
                  <a:cubicBezTo>
                    <a:pt x="2483604" y="145929"/>
                    <a:pt x="2483237" y="145193"/>
                    <a:pt x="2482623" y="144702"/>
                  </a:cubicBezTo>
                  <a:cubicBezTo>
                    <a:pt x="2482010" y="144212"/>
                    <a:pt x="2481152" y="143966"/>
                    <a:pt x="2480048" y="143966"/>
                  </a:cubicBezTo>
                  <a:cubicBezTo>
                    <a:pt x="2478944" y="143966"/>
                    <a:pt x="2477595" y="144089"/>
                    <a:pt x="2476124" y="144580"/>
                  </a:cubicBezTo>
                  <a:moveTo>
                    <a:pt x="2815316" y="44514"/>
                  </a:moveTo>
                  <a:cubicBezTo>
                    <a:pt x="2813721" y="45005"/>
                    <a:pt x="2812127" y="45741"/>
                    <a:pt x="2810410" y="46599"/>
                  </a:cubicBezTo>
                  <a:cubicBezTo>
                    <a:pt x="2808816" y="47458"/>
                    <a:pt x="2807100" y="48439"/>
                    <a:pt x="2805628" y="49665"/>
                  </a:cubicBezTo>
                  <a:cubicBezTo>
                    <a:pt x="2804034" y="50769"/>
                    <a:pt x="2802562" y="51995"/>
                    <a:pt x="2801336" y="53344"/>
                  </a:cubicBezTo>
                  <a:cubicBezTo>
                    <a:pt x="2799987" y="54693"/>
                    <a:pt x="2798883" y="56042"/>
                    <a:pt x="2798025" y="57390"/>
                  </a:cubicBezTo>
                  <a:cubicBezTo>
                    <a:pt x="2797044" y="58862"/>
                    <a:pt x="2796553" y="60088"/>
                    <a:pt x="2796308" y="61314"/>
                  </a:cubicBezTo>
                  <a:cubicBezTo>
                    <a:pt x="2796063" y="62541"/>
                    <a:pt x="2796308" y="63399"/>
                    <a:pt x="2796676" y="64135"/>
                  </a:cubicBezTo>
                  <a:cubicBezTo>
                    <a:pt x="2797166" y="64871"/>
                    <a:pt x="2797902" y="65361"/>
                    <a:pt x="2799006" y="65607"/>
                  </a:cubicBezTo>
                  <a:cubicBezTo>
                    <a:pt x="2800110" y="65852"/>
                    <a:pt x="2801458" y="65729"/>
                    <a:pt x="2803175" y="65361"/>
                  </a:cubicBezTo>
                  <a:cubicBezTo>
                    <a:pt x="2803175" y="65361"/>
                    <a:pt x="2803421" y="65361"/>
                    <a:pt x="2803543" y="65361"/>
                  </a:cubicBezTo>
                  <a:cubicBezTo>
                    <a:pt x="2803666" y="65361"/>
                    <a:pt x="2803788" y="65361"/>
                    <a:pt x="2803911" y="65361"/>
                  </a:cubicBezTo>
                  <a:cubicBezTo>
                    <a:pt x="2804034" y="65361"/>
                    <a:pt x="2804156" y="65361"/>
                    <a:pt x="2804279" y="65361"/>
                  </a:cubicBezTo>
                  <a:cubicBezTo>
                    <a:pt x="2804402" y="65361"/>
                    <a:pt x="2804524" y="65361"/>
                    <a:pt x="2804647" y="65361"/>
                  </a:cubicBezTo>
                  <a:cubicBezTo>
                    <a:pt x="2806241" y="64871"/>
                    <a:pt x="2807835" y="64135"/>
                    <a:pt x="2809552" y="63277"/>
                  </a:cubicBezTo>
                  <a:cubicBezTo>
                    <a:pt x="2811269" y="62418"/>
                    <a:pt x="2812863" y="61437"/>
                    <a:pt x="2814335" y="60211"/>
                  </a:cubicBezTo>
                  <a:cubicBezTo>
                    <a:pt x="2815806" y="58985"/>
                    <a:pt x="2817400" y="57881"/>
                    <a:pt x="2818626" y="56532"/>
                  </a:cubicBezTo>
                  <a:cubicBezTo>
                    <a:pt x="2819853" y="55183"/>
                    <a:pt x="2821079" y="53834"/>
                    <a:pt x="2821938" y="52608"/>
                  </a:cubicBezTo>
                  <a:cubicBezTo>
                    <a:pt x="2822918" y="51136"/>
                    <a:pt x="2823409" y="49788"/>
                    <a:pt x="2823654" y="48684"/>
                  </a:cubicBezTo>
                  <a:cubicBezTo>
                    <a:pt x="2823900" y="47580"/>
                    <a:pt x="2823654" y="46599"/>
                    <a:pt x="2823286" y="45863"/>
                  </a:cubicBezTo>
                  <a:cubicBezTo>
                    <a:pt x="2822918" y="45128"/>
                    <a:pt x="2822060" y="44637"/>
                    <a:pt x="2820956" y="44392"/>
                  </a:cubicBezTo>
                  <a:cubicBezTo>
                    <a:pt x="2819853" y="44147"/>
                    <a:pt x="2818504" y="44269"/>
                    <a:pt x="2816787" y="44637"/>
                  </a:cubicBezTo>
                  <a:cubicBezTo>
                    <a:pt x="2816665" y="44637"/>
                    <a:pt x="2816542" y="44637"/>
                    <a:pt x="2816419" y="44637"/>
                  </a:cubicBezTo>
                  <a:cubicBezTo>
                    <a:pt x="2816297" y="44637"/>
                    <a:pt x="2816174" y="44637"/>
                    <a:pt x="2816051" y="44637"/>
                  </a:cubicBezTo>
                  <a:cubicBezTo>
                    <a:pt x="2815929" y="44637"/>
                    <a:pt x="2815806" y="44637"/>
                    <a:pt x="2815683" y="44637"/>
                  </a:cubicBezTo>
                  <a:cubicBezTo>
                    <a:pt x="2815561" y="44637"/>
                    <a:pt x="2815438" y="44637"/>
                    <a:pt x="2815316" y="44637"/>
                  </a:cubicBezTo>
                  <a:moveTo>
                    <a:pt x="2426950" y="162851"/>
                  </a:moveTo>
                  <a:cubicBezTo>
                    <a:pt x="2426950" y="162851"/>
                    <a:pt x="2426704" y="162851"/>
                    <a:pt x="2426582" y="162851"/>
                  </a:cubicBezTo>
                  <a:cubicBezTo>
                    <a:pt x="2426582" y="162851"/>
                    <a:pt x="2426336" y="162851"/>
                    <a:pt x="2426214" y="162851"/>
                  </a:cubicBezTo>
                  <a:cubicBezTo>
                    <a:pt x="2426214" y="162851"/>
                    <a:pt x="2425969" y="162851"/>
                    <a:pt x="2425846" y="162974"/>
                  </a:cubicBezTo>
                  <a:cubicBezTo>
                    <a:pt x="2425723" y="163097"/>
                    <a:pt x="2425601" y="162974"/>
                    <a:pt x="2425478" y="163097"/>
                  </a:cubicBezTo>
                  <a:cubicBezTo>
                    <a:pt x="2423761" y="163710"/>
                    <a:pt x="2422044" y="164568"/>
                    <a:pt x="2420450" y="165672"/>
                  </a:cubicBezTo>
                  <a:cubicBezTo>
                    <a:pt x="2418734" y="166653"/>
                    <a:pt x="2417139" y="167879"/>
                    <a:pt x="2415668" y="169228"/>
                  </a:cubicBezTo>
                  <a:cubicBezTo>
                    <a:pt x="2414196" y="170454"/>
                    <a:pt x="2412847" y="171803"/>
                    <a:pt x="2411744" y="173275"/>
                  </a:cubicBezTo>
                  <a:cubicBezTo>
                    <a:pt x="2410640" y="174624"/>
                    <a:pt x="2409782" y="175973"/>
                    <a:pt x="2409169" y="177322"/>
                  </a:cubicBezTo>
                  <a:cubicBezTo>
                    <a:pt x="2408678" y="178548"/>
                    <a:pt x="2408433" y="179529"/>
                    <a:pt x="2408556" y="180387"/>
                  </a:cubicBezTo>
                  <a:cubicBezTo>
                    <a:pt x="2408556" y="181246"/>
                    <a:pt x="2408923" y="181859"/>
                    <a:pt x="2409536" y="182349"/>
                  </a:cubicBezTo>
                  <a:cubicBezTo>
                    <a:pt x="2410149" y="182840"/>
                    <a:pt x="2411008" y="183085"/>
                    <a:pt x="2411989" y="183085"/>
                  </a:cubicBezTo>
                  <a:cubicBezTo>
                    <a:pt x="2412970" y="183085"/>
                    <a:pt x="2414319" y="182963"/>
                    <a:pt x="2415791" y="182472"/>
                  </a:cubicBezTo>
                  <a:cubicBezTo>
                    <a:pt x="2415791" y="182472"/>
                    <a:pt x="2416036" y="182472"/>
                    <a:pt x="2416158" y="182472"/>
                  </a:cubicBezTo>
                  <a:cubicBezTo>
                    <a:pt x="2416158" y="182472"/>
                    <a:pt x="2416404" y="182472"/>
                    <a:pt x="2416526" y="182472"/>
                  </a:cubicBezTo>
                  <a:cubicBezTo>
                    <a:pt x="2416649" y="182472"/>
                    <a:pt x="2416771" y="182472"/>
                    <a:pt x="2416894" y="182349"/>
                  </a:cubicBezTo>
                  <a:cubicBezTo>
                    <a:pt x="2417017" y="182349"/>
                    <a:pt x="2417139" y="182349"/>
                    <a:pt x="2417262" y="182227"/>
                  </a:cubicBezTo>
                  <a:cubicBezTo>
                    <a:pt x="2418979" y="181614"/>
                    <a:pt x="2420696" y="180755"/>
                    <a:pt x="2422412" y="179652"/>
                  </a:cubicBezTo>
                  <a:cubicBezTo>
                    <a:pt x="2424129" y="178548"/>
                    <a:pt x="2425723" y="177444"/>
                    <a:pt x="2427195" y="176095"/>
                  </a:cubicBezTo>
                  <a:cubicBezTo>
                    <a:pt x="2428666" y="174869"/>
                    <a:pt x="2430016" y="173398"/>
                    <a:pt x="2431119" y="172049"/>
                  </a:cubicBezTo>
                  <a:cubicBezTo>
                    <a:pt x="2432223" y="170700"/>
                    <a:pt x="2433081" y="169351"/>
                    <a:pt x="2433694" y="168002"/>
                  </a:cubicBezTo>
                  <a:cubicBezTo>
                    <a:pt x="2434185" y="166775"/>
                    <a:pt x="2434430" y="165794"/>
                    <a:pt x="2434307" y="164936"/>
                  </a:cubicBezTo>
                  <a:cubicBezTo>
                    <a:pt x="2434307" y="164078"/>
                    <a:pt x="2433817" y="163464"/>
                    <a:pt x="2433326" y="162974"/>
                  </a:cubicBezTo>
                  <a:cubicBezTo>
                    <a:pt x="2432836" y="162483"/>
                    <a:pt x="2431855" y="162238"/>
                    <a:pt x="2430751" y="162238"/>
                  </a:cubicBezTo>
                  <a:cubicBezTo>
                    <a:pt x="2429647" y="162238"/>
                    <a:pt x="2428421" y="162361"/>
                    <a:pt x="2426950" y="162851"/>
                  </a:cubicBezTo>
                  <a:moveTo>
                    <a:pt x="2863018" y="34581"/>
                  </a:moveTo>
                  <a:cubicBezTo>
                    <a:pt x="2861424" y="35072"/>
                    <a:pt x="2859830" y="35685"/>
                    <a:pt x="2858236" y="36544"/>
                  </a:cubicBezTo>
                  <a:cubicBezTo>
                    <a:pt x="2856641" y="37402"/>
                    <a:pt x="2855047" y="38383"/>
                    <a:pt x="2853453" y="39487"/>
                  </a:cubicBezTo>
                  <a:cubicBezTo>
                    <a:pt x="2851859" y="40590"/>
                    <a:pt x="2850510" y="41817"/>
                    <a:pt x="2849161" y="43043"/>
                  </a:cubicBezTo>
                  <a:cubicBezTo>
                    <a:pt x="2847812" y="44269"/>
                    <a:pt x="2846709" y="45618"/>
                    <a:pt x="2845728" y="46967"/>
                  </a:cubicBezTo>
                  <a:cubicBezTo>
                    <a:pt x="2844746" y="48439"/>
                    <a:pt x="2844133" y="49788"/>
                    <a:pt x="2843888" y="51014"/>
                  </a:cubicBezTo>
                  <a:cubicBezTo>
                    <a:pt x="2843643" y="52240"/>
                    <a:pt x="2843766" y="53221"/>
                    <a:pt x="2844133" y="53957"/>
                  </a:cubicBezTo>
                  <a:cubicBezTo>
                    <a:pt x="2844501" y="54693"/>
                    <a:pt x="2845237" y="55306"/>
                    <a:pt x="2846341" y="55551"/>
                  </a:cubicBezTo>
                  <a:cubicBezTo>
                    <a:pt x="2847444" y="55796"/>
                    <a:pt x="2848793" y="55796"/>
                    <a:pt x="2850388" y="55551"/>
                  </a:cubicBezTo>
                  <a:cubicBezTo>
                    <a:pt x="2850510" y="55551"/>
                    <a:pt x="2850633" y="55551"/>
                    <a:pt x="2850878" y="55551"/>
                  </a:cubicBezTo>
                  <a:cubicBezTo>
                    <a:pt x="2851123" y="55551"/>
                    <a:pt x="2851123" y="55551"/>
                    <a:pt x="2851368" y="55551"/>
                  </a:cubicBezTo>
                  <a:cubicBezTo>
                    <a:pt x="2851491" y="55551"/>
                    <a:pt x="2851736" y="55551"/>
                    <a:pt x="2851859" y="55428"/>
                  </a:cubicBezTo>
                  <a:cubicBezTo>
                    <a:pt x="2851981" y="55428"/>
                    <a:pt x="2852227" y="55428"/>
                    <a:pt x="2852349" y="55306"/>
                  </a:cubicBezTo>
                  <a:cubicBezTo>
                    <a:pt x="2853944" y="54815"/>
                    <a:pt x="2855538" y="54202"/>
                    <a:pt x="2857255" y="53344"/>
                  </a:cubicBezTo>
                  <a:cubicBezTo>
                    <a:pt x="2858849" y="52485"/>
                    <a:pt x="2860566" y="51504"/>
                    <a:pt x="2862037" y="50401"/>
                  </a:cubicBezTo>
                  <a:cubicBezTo>
                    <a:pt x="2863631" y="49297"/>
                    <a:pt x="2865103" y="48071"/>
                    <a:pt x="2866329" y="46722"/>
                  </a:cubicBezTo>
                  <a:cubicBezTo>
                    <a:pt x="2867678" y="45495"/>
                    <a:pt x="2868782" y="44147"/>
                    <a:pt x="2869640" y="42798"/>
                  </a:cubicBezTo>
                  <a:cubicBezTo>
                    <a:pt x="2870621" y="41326"/>
                    <a:pt x="2871234" y="39977"/>
                    <a:pt x="2871480" y="38874"/>
                  </a:cubicBezTo>
                  <a:cubicBezTo>
                    <a:pt x="2871725" y="37770"/>
                    <a:pt x="2871602" y="36789"/>
                    <a:pt x="2871234" y="35930"/>
                  </a:cubicBezTo>
                  <a:cubicBezTo>
                    <a:pt x="2870866" y="35195"/>
                    <a:pt x="2870008" y="34704"/>
                    <a:pt x="2869027" y="34336"/>
                  </a:cubicBezTo>
                  <a:cubicBezTo>
                    <a:pt x="2867923" y="34091"/>
                    <a:pt x="2866574" y="34091"/>
                    <a:pt x="2864980" y="34336"/>
                  </a:cubicBezTo>
                  <a:cubicBezTo>
                    <a:pt x="2864858" y="34336"/>
                    <a:pt x="2864735" y="34336"/>
                    <a:pt x="2864490" y="34336"/>
                  </a:cubicBezTo>
                  <a:cubicBezTo>
                    <a:pt x="2864367" y="34336"/>
                    <a:pt x="2864244" y="34336"/>
                    <a:pt x="2863999" y="34336"/>
                  </a:cubicBezTo>
                  <a:cubicBezTo>
                    <a:pt x="2863754" y="34336"/>
                    <a:pt x="2863631" y="34336"/>
                    <a:pt x="2863509" y="34459"/>
                  </a:cubicBezTo>
                  <a:cubicBezTo>
                    <a:pt x="2863386" y="34459"/>
                    <a:pt x="2863141" y="34459"/>
                    <a:pt x="2863018" y="34581"/>
                  </a:cubicBezTo>
                  <a:moveTo>
                    <a:pt x="2378021" y="182349"/>
                  </a:moveTo>
                  <a:cubicBezTo>
                    <a:pt x="2378021" y="182349"/>
                    <a:pt x="2377653" y="182349"/>
                    <a:pt x="2377530" y="182472"/>
                  </a:cubicBezTo>
                  <a:cubicBezTo>
                    <a:pt x="2377408" y="182472"/>
                    <a:pt x="2377162" y="182472"/>
                    <a:pt x="2377040" y="182595"/>
                  </a:cubicBezTo>
                  <a:cubicBezTo>
                    <a:pt x="2376917" y="182595"/>
                    <a:pt x="2376672" y="182595"/>
                    <a:pt x="2376549" y="182840"/>
                  </a:cubicBezTo>
                  <a:cubicBezTo>
                    <a:pt x="2376426" y="182840"/>
                    <a:pt x="2376181" y="182963"/>
                    <a:pt x="2376059" y="183085"/>
                  </a:cubicBezTo>
                  <a:cubicBezTo>
                    <a:pt x="2374342" y="183698"/>
                    <a:pt x="2372625" y="184679"/>
                    <a:pt x="2371031" y="185660"/>
                  </a:cubicBezTo>
                  <a:cubicBezTo>
                    <a:pt x="2369437" y="186641"/>
                    <a:pt x="2367843" y="187868"/>
                    <a:pt x="2366371" y="189217"/>
                  </a:cubicBezTo>
                  <a:cubicBezTo>
                    <a:pt x="2364899" y="190443"/>
                    <a:pt x="2363673" y="191792"/>
                    <a:pt x="2362570" y="193141"/>
                  </a:cubicBezTo>
                  <a:cubicBezTo>
                    <a:pt x="2361466" y="194490"/>
                    <a:pt x="2360730" y="195838"/>
                    <a:pt x="2360240" y="197065"/>
                  </a:cubicBezTo>
                  <a:cubicBezTo>
                    <a:pt x="2359749" y="198168"/>
                    <a:pt x="2359626" y="199272"/>
                    <a:pt x="2359626" y="200008"/>
                  </a:cubicBezTo>
                  <a:cubicBezTo>
                    <a:pt x="2359626" y="200744"/>
                    <a:pt x="2360117" y="201479"/>
                    <a:pt x="2360730" y="201847"/>
                  </a:cubicBezTo>
                  <a:cubicBezTo>
                    <a:pt x="2361343" y="202338"/>
                    <a:pt x="2362201" y="202461"/>
                    <a:pt x="2363183" y="202583"/>
                  </a:cubicBezTo>
                  <a:cubicBezTo>
                    <a:pt x="2364164" y="202583"/>
                    <a:pt x="2365513" y="202461"/>
                    <a:pt x="2366861" y="201970"/>
                  </a:cubicBezTo>
                  <a:cubicBezTo>
                    <a:pt x="2366984" y="201970"/>
                    <a:pt x="2367107" y="201970"/>
                    <a:pt x="2367352" y="201847"/>
                  </a:cubicBezTo>
                  <a:cubicBezTo>
                    <a:pt x="2367475" y="201847"/>
                    <a:pt x="2367597" y="201847"/>
                    <a:pt x="2367843" y="201725"/>
                  </a:cubicBezTo>
                  <a:cubicBezTo>
                    <a:pt x="2367965" y="201725"/>
                    <a:pt x="2368088" y="201725"/>
                    <a:pt x="2368333" y="201602"/>
                  </a:cubicBezTo>
                  <a:cubicBezTo>
                    <a:pt x="2368456" y="201602"/>
                    <a:pt x="2368701" y="201602"/>
                    <a:pt x="2368823" y="201479"/>
                  </a:cubicBezTo>
                  <a:cubicBezTo>
                    <a:pt x="2370540" y="200744"/>
                    <a:pt x="2372257" y="199885"/>
                    <a:pt x="2373851" y="198782"/>
                  </a:cubicBezTo>
                  <a:cubicBezTo>
                    <a:pt x="2375568" y="197678"/>
                    <a:pt x="2377162" y="196452"/>
                    <a:pt x="2378511" y="195225"/>
                  </a:cubicBezTo>
                  <a:cubicBezTo>
                    <a:pt x="2379983" y="193999"/>
                    <a:pt x="2381209" y="192650"/>
                    <a:pt x="2382313" y="191301"/>
                  </a:cubicBezTo>
                  <a:cubicBezTo>
                    <a:pt x="2383416" y="189952"/>
                    <a:pt x="2384152" y="188603"/>
                    <a:pt x="2384643" y="187377"/>
                  </a:cubicBezTo>
                  <a:cubicBezTo>
                    <a:pt x="2385133" y="186273"/>
                    <a:pt x="2385256" y="185292"/>
                    <a:pt x="2385256" y="184434"/>
                  </a:cubicBezTo>
                  <a:cubicBezTo>
                    <a:pt x="2385256" y="183576"/>
                    <a:pt x="2384765" y="182963"/>
                    <a:pt x="2384152" y="182595"/>
                  </a:cubicBezTo>
                  <a:cubicBezTo>
                    <a:pt x="2383539" y="182227"/>
                    <a:pt x="2382681" y="181982"/>
                    <a:pt x="2381700" y="181982"/>
                  </a:cubicBezTo>
                  <a:cubicBezTo>
                    <a:pt x="2380719" y="181982"/>
                    <a:pt x="2379492" y="182104"/>
                    <a:pt x="2378021" y="182595"/>
                  </a:cubicBezTo>
                  <a:moveTo>
                    <a:pt x="2910353" y="25875"/>
                  </a:moveTo>
                  <a:cubicBezTo>
                    <a:pt x="2908759" y="26365"/>
                    <a:pt x="2907165" y="26979"/>
                    <a:pt x="2905571" y="27837"/>
                  </a:cubicBezTo>
                  <a:cubicBezTo>
                    <a:pt x="2903976" y="28695"/>
                    <a:pt x="2902382" y="29676"/>
                    <a:pt x="2900788" y="30657"/>
                  </a:cubicBezTo>
                  <a:cubicBezTo>
                    <a:pt x="2899316" y="31761"/>
                    <a:pt x="2897845" y="32987"/>
                    <a:pt x="2896496" y="34214"/>
                  </a:cubicBezTo>
                  <a:cubicBezTo>
                    <a:pt x="2895147" y="35440"/>
                    <a:pt x="2894043" y="36789"/>
                    <a:pt x="2893062" y="38138"/>
                  </a:cubicBezTo>
                  <a:cubicBezTo>
                    <a:pt x="2891959" y="39609"/>
                    <a:pt x="2891346" y="40958"/>
                    <a:pt x="2890978" y="42184"/>
                  </a:cubicBezTo>
                  <a:cubicBezTo>
                    <a:pt x="2890610" y="43411"/>
                    <a:pt x="2890732" y="44392"/>
                    <a:pt x="2890978" y="45250"/>
                  </a:cubicBezTo>
                  <a:cubicBezTo>
                    <a:pt x="2891346" y="46109"/>
                    <a:pt x="2892081" y="46599"/>
                    <a:pt x="2893062" y="46967"/>
                  </a:cubicBezTo>
                  <a:cubicBezTo>
                    <a:pt x="2894043" y="47212"/>
                    <a:pt x="2895392" y="47335"/>
                    <a:pt x="2897109" y="46967"/>
                  </a:cubicBezTo>
                  <a:cubicBezTo>
                    <a:pt x="2897354" y="46967"/>
                    <a:pt x="2897477" y="46967"/>
                    <a:pt x="2897722" y="46967"/>
                  </a:cubicBezTo>
                  <a:cubicBezTo>
                    <a:pt x="2897967" y="46967"/>
                    <a:pt x="2898090" y="46967"/>
                    <a:pt x="2898335" y="46844"/>
                  </a:cubicBezTo>
                  <a:cubicBezTo>
                    <a:pt x="2898581" y="46844"/>
                    <a:pt x="2898703" y="46844"/>
                    <a:pt x="2898949" y="46722"/>
                  </a:cubicBezTo>
                  <a:cubicBezTo>
                    <a:pt x="2899194" y="46599"/>
                    <a:pt x="2899316" y="46722"/>
                    <a:pt x="2899562" y="46599"/>
                  </a:cubicBezTo>
                  <a:cubicBezTo>
                    <a:pt x="2901033" y="46109"/>
                    <a:pt x="2902627" y="45495"/>
                    <a:pt x="2904344" y="44637"/>
                  </a:cubicBezTo>
                  <a:cubicBezTo>
                    <a:pt x="2905939" y="43779"/>
                    <a:pt x="2907532" y="42798"/>
                    <a:pt x="2909004" y="41694"/>
                  </a:cubicBezTo>
                  <a:cubicBezTo>
                    <a:pt x="2910476" y="40590"/>
                    <a:pt x="2911947" y="39364"/>
                    <a:pt x="2913296" y="38138"/>
                  </a:cubicBezTo>
                  <a:cubicBezTo>
                    <a:pt x="2914645" y="36911"/>
                    <a:pt x="2915749" y="35563"/>
                    <a:pt x="2916607" y="34214"/>
                  </a:cubicBezTo>
                  <a:cubicBezTo>
                    <a:pt x="2917711" y="32742"/>
                    <a:pt x="2918324" y="31393"/>
                    <a:pt x="2918692" y="30167"/>
                  </a:cubicBezTo>
                  <a:cubicBezTo>
                    <a:pt x="2919060" y="28940"/>
                    <a:pt x="2918937" y="27960"/>
                    <a:pt x="2918692" y="27224"/>
                  </a:cubicBezTo>
                  <a:cubicBezTo>
                    <a:pt x="2918324" y="26488"/>
                    <a:pt x="2917588" y="25875"/>
                    <a:pt x="2916607" y="25507"/>
                  </a:cubicBezTo>
                  <a:cubicBezTo>
                    <a:pt x="2915626" y="25139"/>
                    <a:pt x="2914277" y="25139"/>
                    <a:pt x="2912560" y="25507"/>
                  </a:cubicBezTo>
                  <a:cubicBezTo>
                    <a:pt x="2912438" y="25507"/>
                    <a:pt x="2912192" y="25507"/>
                    <a:pt x="2912070" y="25507"/>
                  </a:cubicBezTo>
                  <a:cubicBezTo>
                    <a:pt x="2911947" y="25507"/>
                    <a:pt x="2911702" y="25507"/>
                    <a:pt x="2911457" y="25630"/>
                  </a:cubicBezTo>
                  <a:cubicBezTo>
                    <a:pt x="2911211" y="25630"/>
                    <a:pt x="2911089" y="25630"/>
                    <a:pt x="2910844" y="25752"/>
                  </a:cubicBezTo>
                  <a:cubicBezTo>
                    <a:pt x="2910598" y="25875"/>
                    <a:pt x="2910476" y="25752"/>
                    <a:pt x="2910230" y="25875"/>
                  </a:cubicBezTo>
                  <a:moveTo>
                    <a:pt x="2328847" y="202583"/>
                  </a:moveTo>
                  <a:cubicBezTo>
                    <a:pt x="2328847" y="202583"/>
                    <a:pt x="2328478" y="202583"/>
                    <a:pt x="2328356" y="202706"/>
                  </a:cubicBezTo>
                  <a:cubicBezTo>
                    <a:pt x="2328233" y="202706"/>
                    <a:pt x="2327988" y="202706"/>
                    <a:pt x="2327865" y="202828"/>
                  </a:cubicBezTo>
                  <a:cubicBezTo>
                    <a:pt x="2327743" y="202951"/>
                    <a:pt x="2327498" y="202951"/>
                    <a:pt x="2327375" y="203074"/>
                  </a:cubicBezTo>
                  <a:cubicBezTo>
                    <a:pt x="2327252" y="203074"/>
                    <a:pt x="2327007" y="203196"/>
                    <a:pt x="2326885" y="203319"/>
                  </a:cubicBezTo>
                  <a:cubicBezTo>
                    <a:pt x="2325168" y="204055"/>
                    <a:pt x="2323451" y="205036"/>
                    <a:pt x="2321857" y="206017"/>
                  </a:cubicBezTo>
                  <a:cubicBezTo>
                    <a:pt x="2320263" y="207120"/>
                    <a:pt x="2318668" y="208347"/>
                    <a:pt x="2317197" y="209573"/>
                  </a:cubicBezTo>
                  <a:cubicBezTo>
                    <a:pt x="2315725" y="210799"/>
                    <a:pt x="2314499" y="212148"/>
                    <a:pt x="2313518" y="213497"/>
                  </a:cubicBezTo>
                  <a:cubicBezTo>
                    <a:pt x="2312537" y="214846"/>
                    <a:pt x="2311678" y="216195"/>
                    <a:pt x="2311188" y="217421"/>
                  </a:cubicBezTo>
                  <a:cubicBezTo>
                    <a:pt x="2310820" y="218525"/>
                    <a:pt x="2310575" y="219506"/>
                    <a:pt x="2310697" y="220242"/>
                  </a:cubicBezTo>
                  <a:cubicBezTo>
                    <a:pt x="2310697" y="220977"/>
                    <a:pt x="2311188" y="221591"/>
                    <a:pt x="2311801" y="221958"/>
                  </a:cubicBezTo>
                  <a:cubicBezTo>
                    <a:pt x="2312414" y="222326"/>
                    <a:pt x="2313150" y="222572"/>
                    <a:pt x="2314254" y="222572"/>
                  </a:cubicBezTo>
                  <a:cubicBezTo>
                    <a:pt x="2315235" y="222572"/>
                    <a:pt x="2316461" y="222449"/>
                    <a:pt x="2317810" y="221958"/>
                  </a:cubicBezTo>
                  <a:cubicBezTo>
                    <a:pt x="2317933" y="221958"/>
                    <a:pt x="2318178" y="221958"/>
                    <a:pt x="2318300" y="221836"/>
                  </a:cubicBezTo>
                  <a:cubicBezTo>
                    <a:pt x="2318423" y="221836"/>
                    <a:pt x="2318668" y="221713"/>
                    <a:pt x="2318913" y="221591"/>
                  </a:cubicBezTo>
                  <a:cubicBezTo>
                    <a:pt x="2319159" y="221468"/>
                    <a:pt x="2319281" y="221468"/>
                    <a:pt x="2319527" y="221345"/>
                  </a:cubicBezTo>
                  <a:cubicBezTo>
                    <a:pt x="2319772" y="221345"/>
                    <a:pt x="2319895" y="221223"/>
                    <a:pt x="2320140" y="221100"/>
                  </a:cubicBezTo>
                  <a:cubicBezTo>
                    <a:pt x="2321857" y="220364"/>
                    <a:pt x="2323573" y="219506"/>
                    <a:pt x="2325168" y="218402"/>
                  </a:cubicBezTo>
                  <a:cubicBezTo>
                    <a:pt x="2326762" y="217299"/>
                    <a:pt x="2328356" y="216072"/>
                    <a:pt x="2329828" y="214846"/>
                  </a:cubicBezTo>
                  <a:cubicBezTo>
                    <a:pt x="2331299" y="213620"/>
                    <a:pt x="2332525" y="212148"/>
                    <a:pt x="2333506" y="210922"/>
                  </a:cubicBezTo>
                  <a:cubicBezTo>
                    <a:pt x="2334488" y="209573"/>
                    <a:pt x="2335346" y="208224"/>
                    <a:pt x="2335836" y="206998"/>
                  </a:cubicBezTo>
                  <a:cubicBezTo>
                    <a:pt x="2336204" y="205894"/>
                    <a:pt x="2336450" y="204913"/>
                    <a:pt x="2336327" y="204177"/>
                  </a:cubicBezTo>
                  <a:cubicBezTo>
                    <a:pt x="2336204" y="203442"/>
                    <a:pt x="2335836" y="202828"/>
                    <a:pt x="2335223" y="202461"/>
                  </a:cubicBezTo>
                  <a:cubicBezTo>
                    <a:pt x="2334610" y="202093"/>
                    <a:pt x="2333752" y="201847"/>
                    <a:pt x="2332771" y="201847"/>
                  </a:cubicBezTo>
                  <a:cubicBezTo>
                    <a:pt x="2331790" y="201847"/>
                    <a:pt x="2330563" y="202093"/>
                    <a:pt x="2329215" y="202461"/>
                  </a:cubicBezTo>
                  <a:moveTo>
                    <a:pt x="2957197" y="18517"/>
                  </a:moveTo>
                  <a:cubicBezTo>
                    <a:pt x="2955726" y="19008"/>
                    <a:pt x="2954132" y="19621"/>
                    <a:pt x="2952537" y="20479"/>
                  </a:cubicBezTo>
                  <a:cubicBezTo>
                    <a:pt x="2950943" y="21338"/>
                    <a:pt x="2949349" y="22196"/>
                    <a:pt x="2947877" y="23300"/>
                  </a:cubicBezTo>
                  <a:cubicBezTo>
                    <a:pt x="2946406" y="24403"/>
                    <a:pt x="2944934" y="25507"/>
                    <a:pt x="2943708" y="26733"/>
                  </a:cubicBezTo>
                  <a:cubicBezTo>
                    <a:pt x="2942359" y="27960"/>
                    <a:pt x="2941255" y="29186"/>
                    <a:pt x="2940274" y="30535"/>
                  </a:cubicBezTo>
                  <a:cubicBezTo>
                    <a:pt x="2939171" y="32006"/>
                    <a:pt x="2938435" y="33478"/>
                    <a:pt x="2938067" y="34704"/>
                  </a:cubicBezTo>
                  <a:cubicBezTo>
                    <a:pt x="2937699" y="35930"/>
                    <a:pt x="2937699" y="37034"/>
                    <a:pt x="2938067" y="37770"/>
                  </a:cubicBezTo>
                  <a:cubicBezTo>
                    <a:pt x="2938435" y="38506"/>
                    <a:pt x="2939048" y="39241"/>
                    <a:pt x="2940029" y="39609"/>
                  </a:cubicBezTo>
                  <a:cubicBezTo>
                    <a:pt x="2941010" y="39977"/>
                    <a:pt x="2942359" y="40100"/>
                    <a:pt x="2943953" y="39854"/>
                  </a:cubicBezTo>
                  <a:cubicBezTo>
                    <a:pt x="2944199" y="39854"/>
                    <a:pt x="2944444" y="39854"/>
                    <a:pt x="2944567" y="39854"/>
                  </a:cubicBezTo>
                  <a:cubicBezTo>
                    <a:pt x="2944812" y="39854"/>
                    <a:pt x="2945057" y="39854"/>
                    <a:pt x="2945180" y="39732"/>
                  </a:cubicBezTo>
                  <a:cubicBezTo>
                    <a:pt x="2945425" y="39732"/>
                    <a:pt x="2945670" y="39732"/>
                    <a:pt x="2945915" y="39609"/>
                  </a:cubicBezTo>
                  <a:cubicBezTo>
                    <a:pt x="2946161" y="39609"/>
                    <a:pt x="2946406" y="39487"/>
                    <a:pt x="2946651" y="39364"/>
                  </a:cubicBezTo>
                  <a:cubicBezTo>
                    <a:pt x="2948123" y="38874"/>
                    <a:pt x="2949717" y="38260"/>
                    <a:pt x="2951311" y="37525"/>
                  </a:cubicBezTo>
                  <a:cubicBezTo>
                    <a:pt x="2952905" y="36666"/>
                    <a:pt x="2954499" y="35808"/>
                    <a:pt x="2955971" y="34704"/>
                  </a:cubicBezTo>
                  <a:cubicBezTo>
                    <a:pt x="2957442" y="33600"/>
                    <a:pt x="2958914" y="32497"/>
                    <a:pt x="2960263" y="31270"/>
                  </a:cubicBezTo>
                  <a:cubicBezTo>
                    <a:pt x="2961612" y="30044"/>
                    <a:pt x="2962715" y="28695"/>
                    <a:pt x="2963697" y="27469"/>
                  </a:cubicBezTo>
                  <a:cubicBezTo>
                    <a:pt x="2964800" y="25997"/>
                    <a:pt x="2965536" y="24526"/>
                    <a:pt x="2965904" y="23300"/>
                  </a:cubicBezTo>
                  <a:cubicBezTo>
                    <a:pt x="2966272" y="22073"/>
                    <a:pt x="2966272" y="20970"/>
                    <a:pt x="2965904" y="20234"/>
                  </a:cubicBezTo>
                  <a:cubicBezTo>
                    <a:pt x="2965536" y="19375"/>
                    <a:pt x="2964923" y="18762"/>
                    <a:pt x="2963942" y="18394"/>
                  </a:cubicBezTo>
                  <a:cubicBezTo>
                    <a:pt x="2962961" y="18026"/>
                    <a:pt x="2961612" y="18026"/>
                    <a:pt x="2960018" y="18272"/>
                  </a:cubicBezTo>
                  <a:cubicBezTo>
                    <a:pt x="2959772" y="18272"/>
                    <a:pt x="2959527" y="18272"/>
                    <a:pt x="2959405" y="18272"/>
                  </a:cubicBezTo>
                  <a:cubicBezTo>
                    <a:pt x="2959159" y="18272"/>
                    <a:pt x="2958914" y="18272"/>
                    <a:pt x="2958669" y="18394"/>
                  </a:cubicBezTo>
                  <a:cubicBezTo>
                    <a:pt x="2958424" y="18517"/>
                    <a:pt x="2958178" y="18394"/>
                    <a:pt x="2957933" y="18517"/>
                  </a:cubicBezTo>
                  <a:cubicBezTo>
                    <a:pt x="2957688" y="18517"/>
                    <a:pt x="2957442" y="18640"/>
                    <a:pt x="2957197" y="18762"/>
                  </a:cubicBezTo>
                  <a:moveTo>
                    <a:pt x="2279917" y="223921"/>
                  </a:moveTo>
                  <a:cubicBezTo>
                    <a:pt x="2279917" y="223921"/>
                    <a:pt x="2279550" y="224043"/>
                    <a:pt x="2279304" y="224166"/>
                  </a:cubicBezTo>
                  <a:cubicBezTo>
                    <a:pt x="2279059" y="224288"/>
                    <a:pt x="2278937" y="224288"/>
                    <a:pt x="2278691" y="224411"/>
                  </a:cubicBezTo>
                  <a:cubicBezTo>
                    <a:pt x="2278446" y="224411"/>
                    <a:pt x="2278201" y="224534"/>
                    <a:pt x="2278078" y="224656"/>
                  </a:cubicBezTo>
                  <a:cubicBezTo>
                    <a:pt x="2277955" y="224779"/>
                    <a:pt x="2277588" y="224902"/>
                    <a:pt x="2277342" y="224902"/>
                  </a:cubicBezTo>
                  <a:cubicBezTo>
                    <a:pt x="2275625" y="225637"/>
                    <a:pt x="2273909" y="226618"/>
                    <a:pt x="2272315" y="227722"/>
                  </a:cubicBezTo>
                  <a:cubicBezTo>
                    <a:pt x="2270720" y="228826"/>
                    <a:pt x="2269126" y="230052"/>
                    <a:pt x="2267777" y="231278"/>
                  </a:cubicBezTo>
                  <a:cubicBezTo>
                    <a:pt x="2266428" y="232505"/>
                    <a:pt x="2265202" y="233854"/>
                    <a:pt x="2264221" y="235202"/>
                  </a:cubicBezTo>
                  <a:cubicBezTo>
                    <a:pt x="2263240" y="236551"/>
                    <a:pt x="2262504" y="237778"/>
                    <a:pt x="2262014" y="239004"/>
                  </a:cubicBezTo>
                  <a:cubicBezTo>
                    <a:pt x="2261646" y="240108"/>
                    <a:pt x="2261523" y="240966"/>
                    <a:pt x="2261646" y="241702"/>
                  </a:cubicBezTo>
                  <a:cubicBezTo>
                    <a:pt x="2261769" y="242438"/>
                    <a:pt x="2262137" y="243051"/>
                    <a:pt x="2262750" y="243419"/>
                  </a:cubicBezTo>
                  <a:cubicBezTo>
                    <a:pt x="2263363" y="243786"/>
                    <a:pt x="2264098" y="244032"/>
                    <a:pt x="2265079" y="244032"/>
                  </a:cubicBezTo>
                  <a:cubicBezTo>
                    <a:pt x="2266060" y="244032"/>
                    <a:pt x="2267164" y="243909"/>
                    <a:pt x="2268513" y="243419"/>
                  </a:cubicBezTo>
                  <a:cubicBezTo>
                    <a:pt x="2268758" y="243419"/>
                    <a:pt x="2268881" y="243296"/>
                    <a:pt x="2269126" y="243173"/>
                  </a:cubicBezTo>
                  <a:cubicBezTo>
                    <a:pt x="2269372" y="243173"/>
                    <a:pt x="2269494" y="243051"/>
                    <a:pt x="2269739" y="242928"/>
                  </a:cubicBezTo>
                  <a:cubicBezTo>
                    <a:pt x="2269985" y="242928"/>
                    <a:pt x="2270230" y="242805"/>
                    <a:pt x="2270352" y="242683"/>
                  </a:cubicBezTo>
                  <a:cubicBezTo>
                    <a:pt x="2270598" y="242683"/>
                    <a:pt x="2270843" y="242438"/>
                    <a:pt x="2270966" y="242438"/>
                  </a:cubicBezTo>
                  <a:cubicBezTo>
                    <a:pt x="2272682" y="241702"/>
                    <a:pt x="2274399" y="240721"/>
                    <a:pt x="2275993" y="239617"/>
                  </a:cubicBezTo>
                  <a:cubicBezTo>
                    <a:pt x="2277588" y="238513"/>
                    <a:pt x="2279182" y="237287"/>
                    <a:pt x="2280531" y="235938"/>
                  </a:cubicBezTo>
                  <a:cubicBezTo>
                    <a:pt x="2281880" y="234589"/>
                    <a:pt x="2283106" y="233240"/>
                    <a:pt x="2284210" y="232014"/>
                  </a:cubicBezTo>
                  <a:cubicBezTo>
                    <a:pt x="2285190" y="230665"/>
                    <a:pt x="2285927" y="229316"/>
                    <a:pt x="2286417" y="228090"/>
                  </a:cubicBezTo>
                  <a:cubicBezTo>
                    <a:pt x="2286785" y="226986"/>
                    <a:pt x="2286907" y="226128"/>
                    <a:pt x="2286662" y="225392"/>
                  </a:cubicBezTo>
                  <a:cubicBezTo>
                    <a:pt x="2286540" y="224656"/>
                    <a:pt x="2286172" y="224166"/>
                    <a:pt x="2285558" y="223798"/>
                  </a:cubicBezTo>
                  <a:cubicBezTo>
                    <a:pt x="2284945" y="223430"/>
                    <a:pt x="2284210" y="223185"/>
                    <a:pt x="2283229" y="223185"/>
                  </a:cubicBezTo>
                  <a:cubicBezTo>
                    <a:pt x="2282247" y="223185"/>
                    <a:pt x="2281144" y="223430"/>
                    <a:pt x="2279795" y="223798"/>
                  </a:cubicBezTo>
                  <a:moveTo>
                    <a:pt x="3003919" y="12386"/>
                  </a:moveTo>
                  <a:cubicBezTo>
                    <a:pt x="3002447" y="12876"/>
                    <a:pt x="3000853" y="13489"/>
                    <a:pt x="2999259" y="14225"/>
                  </a:cubicBezTo>
                  <a:cubicBezTo>
                    <a:pt x="2997665" y="14961"/>
                    <a:pt x="2996070" y="15942"/>
                    <a:pt x="2994599" y="16923"/>
                  </a:cubicBezTo>
                  <a:cubicBezTo>
                    <a:pt x="2993128" y="17904"/>
                    <a:pt x="2991656" y="19130"/>
                    <a:pt x="2990307" y="20234"/>
                  </a:cubicBezTo>
                  <a:cubicBezTo>
                    <a:pt x="2988958" y="21460"/>
                    <a:pt x="2987855" y="22686"/>
                    <a:pt x="2986873" y="24035"/>
                  </a:cubicBezTo>
                  <a:cubicBezTo>
                    <a:pt x="2985770" y="25507"/>
                    <a:pt x="2984912" y="26979"/>
                    <a:pt x="2984543" y="28205"/>
                  </a:cubicBezTo>
                  <a:cubicBezTo>
                    <a:pt x="2984175" y="29431"/>
                    <a:pt x="2984053" y="30535"/>
                    <a:pt x="2984421" y="31393"/>
                  </a:cubicBezTo>
                  <a:cubicBezTo>
                    <a:pt x="2984666" y="32251"/>
                    <a:pt x="2985402" y="32865"/>
                    <a:pt x="2986383" y="33355"/>
                  </a:cubicBezTo>
                  <a:cubicBezTo>
                    <a:pt x="2987364" y="33723"/>
                    <a:pt x="2988713" y="33846"/>
                    <a:pt x="2990307" y="33723"/>
                  </a:cubicBezTo>
                  <a:cubicBezTo>
                    <a:pt x="2990552" y="33723"/>
                    <a:pt x="2990798" y="33723"/>
                    <a:pt x="2991043" y="33723"/>
                  </a:cubicBezTo>
                  <a:cubicBezTo>
                    <a:pt x="2991288" y="33723"/>
                    <a:pt x="2991533" y="33723"/>
                    <a:pt x="2991779" y="33600"/>
                  </a:cubicBezTo>
                  <a:cubicBezTo>
                    <a:pt x="2992024" y="33600"/>
                    <a:pt x="2992269" y="33600"/>
                    <a:pt x="2992515" y="33478"/>
                  </a:cubicBezTo>
                  <a:cubicBezTo>
                    <a:pt x="2992760" y="33478"/>
                    <a:pt x="2993005" y="33355"/>
                    <a:pt x="2993250" y="33233"/>
                  </a:cubicBezTo>
                  <a:cubicBezTo>
                    <a:pt x="2994722" y="32742"/>
                    <a:pt x="2996316" y="32129"/>
                    <a:pt x="2997910" y="31393"/>
                  </a:cubicBezTo>
                  <a:cubicBezTo>
                    <a:pt x="2999504" y="30657"/>
                    <a:pt x="3000976" y="29676"/>
                    <a:pt x="3002570" y="28695"/>
                  </a:cubicBezTo>
                  <a:cubicBezTo>
                    <a:pt x="3004042" y="27714"/>
                    <a:pt x="3005513" y="26488"/>
                    <a:pt x="3006862" y="25262"/>
                  </a:cubicBezTo>
                  <a:cubicBezTo>
                    <a:pt x="3008211" y="24035"/>
                    <a:pt x="3009315" y="22809"/>
                    <a:pt x="3010296" y="21460"/>
                  </a:cubicBezTo>
                  <a:cubicBezTo>
                    <a:pt x="3011399" y="19989"/>
                    <a:pt x="3012258" y="18517"/>
                    <a:pt x="3012625" y="17291"/>
                  </a:cubicBezTo>
                  <a:cubicBezTo>
                    <a:pt x="3012993" y="16065"/>
                    <a:pt x="3013116" y="14961"/>
                    <a:pt x="3012748" y="14102"/>
                  </a:cubicBezTo>
                  <a:cubicBezTo>
                    <a:pt x="3012503" y="13244"/>
                    <a:pt x="3011767" y="12631"/>
                    <a:pt x="3010909" y="12140"/>
                  </a:cubicBezTo>
                  <a:cubicBezTo>
                    <a:pt x="3009928" y="11772"/>
                    <a:pt x="3008701" y="11650"/>
                    <a:pt x="3007107" y="11772"/>
                  </a:cubicBezTo>
                  <a:cubicBezTo>
                    <a:pt x="3006862" y="11772"/>
                    <a:pt x="3006617" y="11772"/>
                    <a:pt x="3006372" y="11772"/>
                  </a:cubicBezTo>
                  <a:cubicBezTo>
                    <a:pt x="3006126" y="11772"/>
                    <a:pt x="3005881" y="11772"/>
                    <a:pt x="3005636" y="11895"/>
                  </a:cubicBezTo>
                  <a:cubicBezTo>
                    <a:pt x="3005390" y="12018"/>
                    <a:pt x="3005145" y="11895"/>
                    <a:pt x="3004900" y="12140"/>
                  </a:cubicBezTo>
                  <a:cubicBezTo>
                    <a:pt x="3004655" y="12140"/>
                    <a:pt x="3004410" y="12263"/>
                    <a:pt x="3004164" y="12386"/>
                  </a:cubicBezTo>
                  <a:moveTo>
                    <a:pt x="2230989" y="245994"/>
                  </a:moveTo>
                  <a:cubicBezTo>
                    <a:pt x="2230989" y="245994"/>
                    <a:pt x="2230498" y="246116"/>
                    <a:pt x="2230253" y="246239"/>
                  </a:cubicBezTo>
                  <a:cubicBezTo>
                    <a:pt x="2230007" y="246239"/>
                    <a:pt x="2229762" y="246362"/>
                    <a:pt x="2229517" y="246484"/>
                  </a:cubicBezTo>
                  <a:cubicBezTo>
                    <a:pt x="2229272" y="246484"/>
                    <a:pt x="2229027" y="246730"/>
                    <a:pt x="2228781" y="246730"/>
                  </a:cubicBezTo>
                  <a:cubicBezTo>
                    <a:pt x="2228536" y="246730"/>
                    <a:pt x="2228291" y="246975"/>
                    <a:pt x="2228046" y="247097"/>
                  </a:cubicBezTo>
                  <a:cubicBezTo>
                    <a:pt x="2226329" y="247956"/>
                    <a:pt x="2224612" y="248937"/>
                    <a:pt x="2223018" y="250041"/>
                  </a:cubicBezTo>
                  <a:cubicBezTo>
                    <a:pt x="2221424" y="251144"/>
                    <a:pt x="2219829" y="252370"/>
                    <a:pt x="2218481" y="253719"/>
                  </a:cubicBezTo>
                  <a:cubicBezTo>
                    <a:pt x="2217132" y="255068"/>
                    <a:pt x="2215905" y="256295"/>
                    <a:pt x="2215047" y="257644"/>
                  </a:cubicBezTo>
                  <a:cubicBezTo>
                    <a:pt x="2214066" y="258992"/>
                    <a:pt x="2213453" y="260219"/>
                    <a:pt x="2212962" y="261445"/>
                  </a:cubicBezTo>
                  <a:cubicBezTo>
                    <a:pt x="2212594" y="262426"/>
                    <a:pt x="2212594" y="263284"/>
                    <a:pt x="2212717" y="264020"/>
                  </a:cubicBezTo>
                  <a:cubicBezTo>
                    <a:pt x="2212839" y="264756"/>
                    <a:pt x="2213207" y="265247"/>
                    <a:pt x="2213821" y="265614"/>
                  </a:cubicBezTo>
                  <a:cubicBezTo>
                    <a:pt x="2214434" y="265982"/>
                    <a:pt x="2215169" y="266105"/>
                    <a:pt x="2216151" y="266105"/>
                  </a:cubicBezTo>
                  <a:cubicBezTo>
                    <a:pt x="2217132" y="266105"/>
                    <a:pt x="2218235" y="265982"/>
                    <a:pt x="2219462" y="265492"/>
                  </a:cubicBezTo>
                  <a:cubicBezTo>
                    <a:pt x="2219707" y="265492"/>
                    <a:pt x="2219952" y="265369"/>
                    <a:pt x="2220197" y="265247"/>
                  </a:cubicBezTo>
                  <a:cubicBezTo>
                    <a:pt x="2220442" y="265247"/>
                    <a:pt x="2220688" y="265124"/>
                    <a:pt x="2220933" y="265001"/>
                  </a:cubicBezTo>
                  <a:cubicBezTo>
                    <a:pt x="2221178" y="265001"/>
                    <a:pt x="2221424" y="264756"/>
                    <a:pt x="2221669" y="264756"/>
                  </a:cubicBezTo>
                  <a:cubicBezTo>
                    <a:pt x="2221914" y="264756"/>
                    <a:pt x="2222159" y="264511"/>
                    <a:pt x="2222404" y="264388"/>
                  </a:cubicBezTo>
                  <a:cubicBezTo>
                    <a:pt x="2224121" y="263652"/>
                    <a:pt x="2225838" y="262549"/>
                    <a:pt x="2227432" y="261445"/>
                  </a:cubicBezTo>
                  <a:cubicBezTo>
                    <a:pt x="2229027" y="260341"/>
                    <a:pt x="2230498" y="259115"/>
                    <a:pt x="2231847" y="257766"/>
                  </a:cubicBezTo>
                  <a:cubicBezTo>
                    <a:pt x="2233196" y="256417"/>
                    <a:pt x="2234422" y="255068"/>
                    <a:pt x="2235281" y="253842"/>
                  </a:cubicBezTo>
                  <a:cubicBezTo>
                    <a:pt x="2236262" y="252493"/>
                    <a:pt x="2236875" y="251267"/>
                    <a:pt x="2237365" y="250041"/>
                  </a:cubicBezTo>
                  <a:cubicBezTo>
                    <a:pt x="2237733" y="249060"/>
                    <a:pt x="2237733" y="248201"/>
                    <a:pt x="2237611" y="247465"/>
                  </a:cubicBezTo>
                  <a:cubicBezTo>
                    <a:pt x="2237488" y="246730"/>
                    <a:pt x="2236997" y="246239"/>
                    <a:pt x="2236507" y="245871"/>
                  </a:cubicBezTo>
                  <a:cubicBezTo>
                    <a:pt x="2235894" y="245503"/>
                    <a:pt x="2235158" y="245381"/>
                    <a:pt x="2234177" y="245381"/>
                  </a:cubicBezTo>
                  <a:cubicBezTo>
                    <a:pt x="2233196" y="245381"/>
                    <a:pt x="2232092" y="245626"/>
                    <a:pt x="2230866" y="245994"/>
                  </a:cubicBezTo>
                  <a:moveTo>
                    <a:pt x="3050028" y="7480"/>
                  </a:moveTo>
                  <a:cubicBezTo>
                    <a:pt x="3048556" y="7971"/>
                    <a:pt x="3047084" y="8584"/>
                    <a:pt x="3045490" y="9320"/>
                  </a:cubicBezTo>
                  <a:cubicBezTo>
                    <a:pt x="3044018" y="10056"/>
                    <a:pt x="3042424" y="10914"/>
                    <a:pt x="3040953" y="12018"/>
                  </a:cubicBezTo>
                  <a:cubicBezTo>
                    <a:pt x="3039481" y="12999"/>
                    <a:pt x="3038010" y="14102"/>
                    <a:pt x="3036783" y="15329"/>
                  </a:cubicBezTo>
                  <a:cubicBezTo>
                    <a:pt x="3035435" y="16555"/>
                    <a:pt x="3034331" y="17781"/>
                    <a:pt x="3033227" y="19008"/>
                  </a:cubicBezTo>
                  <a:cubicBezTo>
                    <a:pt x="3032001" y="20602"/>
                    <a:pt x="3031143" y="21951"/>
                    <a:pt x="3030775" y="23300"/>
                  </a:cubicBezTo>
                  <a:cubicBezTo>
                    <a:pt x="3030284" y="24526"/>
                    <a:pt x="3030161" y="25752"/>
                    <a:pt x="3030407" y="26611"/>
                  </a:cubicBezTo>
                  <a:cubicBezTo>
                    <a:pt x="3030652" y="27469"/>
                    <a:pt x="3031265" y="28205"/>
                    <a:pt x="3032123" y="28695"/>
                  </a:cubicBezTo>
                  <a:cubicBezTo>
                    <a:pt x="3033105" y="29186"/>
                    <a:pt x="3034331" y="29309"/>
                    <a:pt x="3035925" y="29186"/>
                  </a:cubicBezTo>
                  <a:cubicBezTo>
                    <a:pt x="3036170" y="29186"/>
                    <a:pt x="3036538" y="29186"/>
                    <a:pt x="3036783" y="29186"/>
                  </a:cubicBezTo>
                  <a:cubicBezTo>
                    <a:pt x="3037029" y="29186"/>
                    <a:pt x="3037397" y="29186"/>
                    <a:pt x="3037642" y="29063"/>
                  </a:cubicBezTo>
                  <a:cubicBezTo>
                    <a:pt x="3037887" y="28940"/>
                    <a:pt x="3038255" y="28940"/>
                    <a:pt x="3038500" y="28818"/>
                  </a:cubicBezTo>
                  <a:cubicBezTo>
                    <a:pt x="3038746" y="28818"/>
                    <a:pt x="3039113" y="28695"/>
                    <a:pt x="3039481" y="28573"/>
                  </a:cubicBezTo>
                  <a:cubicBezTo>
                    <a:pt x="3040953" y="28082"/>
                    <a:pt x="3042424" y="27469"/>
                    <a:pt x="3044018" y="26733"/>
                  </a:cubicBezTo>
                  <a:cubicBezTo>
                    <a:pt x="3045613" y="25997"/>
                    <a:pt x="3047084" y="25016"/>
                    <a:pt x="3048556" y="24035"/>
                  </a:cubicBezTo>
                  <a:cubicBezTo>
                    <a:pt x="3050028" y="23054"/>
                    <a:pt x="3051499" y="21951"/>
                    <a:pt x="3052725" y="20724"/>
                  </a:cubicBezTo>
                  <a:cubicBezTo>
                    <a:pt x="3054074" y="19498"/>
                    <a:pt x="3055178" y="18272"/>
                    <a:pt x="3056159" y="17046"/>
                  </a:cubicBezTo>
                  <a:cubicBezTo>
                    <a:pt x="3057385" y="15574"/>
                    <a:pt x="3058121" y="14102"/>
                    <a:pt x="3058611" y="12754"/>
                  </a:cubicBezTo>
                  <a:cubicBezTo>
                    <a:pt x="3059102" y="11527"/>
                    <a:pt x="3059225" y="10301"/>
                    <a:pt x="3058857" y="9442"/>
                  </a:cubicBezTo>
                  <a:cubicBezTo>
                    <a:pt x="3058489" y="8584"/>
                    <a:pt x="3057998" y="7848"/>
                    <a:pt x="3057140" y="7358"/>
                  </a:cubicBezTo>
                  <a:cubicBezTo>
                    <a:pt x="3056159" y="6867"/>
                    <a:pt x="3054933" y="6745"/>
                    <a:pt x="3053338" y="6867"/>
                  </a:cubicBezTo>
                  <a:cubicBezTo>
                    <a:pt x="3053093" y="6867"/>
                    <a:pt x="3052848" y="6867"/>
                    <a:pt x="3052480" y="6867"/>
                  </a:cubicBezTo>
                  <a:cubicBezTo>
                    <a:pt x="3052235" y="6867"/>
                    <a:pt x="3051867" y="6867"/>
                    <a:pt x="3051621" y="6990"/>
                  </a:cubicBezTo>
                  <a:cubicBezTo>
                    <a:pt x="3051376" y="7113"/>
                    <a:pt x="3051008" y="7113"/>
                    <a:pt x="3050763" y="7235"/>
                  </a:cubicBezTo>
                  <a:cubicBezTo>
                    <a:pt x="3050518" y="7235"/>
                    <a:pt x="3050150" y="7358"/>
                    <a:pt x="3049905" y="7480"/>
                  </a:cubicBezTo>
                  <a:moveTo>
                    <a:pt x="2182060" y="269048"/>
                  </a:moveTo>
                  <a:cubicBezTo>
                    <a:pt x="2182060" y="269048"/>
                    <a:pt x="2181569" y="269171"/>
                    <a:pt x="2181324" y="269293"/>
                  </a:cubicBezTo>
                  <a:cubicBezTo>
                    <a:pt x="2181079" y="269293"/>
                    <a:pt x="2180833" y="269539"/>
                    <a:pt x="2180588" y="269539"/>
                  </a:cubicBezTo>
                  <a:cubicBezTo>
                    <a:pt x="2180343" y="269539"/>
                    <a:pt x="2180098" y="269784"/>
                    <a:pt x="2179730" y="269906"/>
                  </a:cubicBezTo>
                  <a:cubicBezTo>
                    <a:pt x="2179484" y="270029"/>
                    <a:pt x="2179116" y="270152"/>
                    <a:pt x="2178871" y="270274"/>
                  </a:cubicBezTo>
                  <a:cubicBezTo>
                    <a:pt x="2177154" y="271133"/>
                    <a:pt x="2175561" y="272114"/>
                    <a:pt x="2173966" y="273218"/>
                  </a:cubicBezTo>
                  <a:cubicBezTo>
                    <a:pt x="2172372" y="274321"/>
                    <a:pt x="2170901" y="275547"/>
                    <a:pt x="2169551" y="276896"/>
                  </a:cubicBezTo>
                  <a:cubicBezTo>
                    <a:pt x="2168203" y="278245"/>
                    <a:pt x="2167099" y="279472"/>
                    <a:pt x="2166118" y="280820"/>
                  </a:cubicBezTo>
                  <a:cubicBezTo>
                    <a:pt x="2165137" y="282169"/>
                    <a:pt x="2164524" y="283396"/>
                    <a:pt x="2164278" y="284622"/>
                  </a:cubicBezTo>
                  <a:cubicBezTo>
                    <a:pt x="2164033" y="285603"/>
                    <a:pt x="2163911" y="286461"/>
                    <a:pt x="2164156" y="287074"/>
                  </a:cubicBezTo>
                  <a:cubicBezTo>
                    <a:pt x="2164278" y="287688"/>
                    <a:pt x="2164769" y="288178"/>
                    <a:pt x="2165259" y="288546"/>
                  </a:cubicBezTo>
                  <a:cubicBezTo>
                    <a:pt x="2165873" y="288914"/>
                    <a:pt x="2166608" y="289037"/>
                    <a:pt x="2167589" y="289037"/>
                  </a:cubicBezTo>
                  <a:cubicBezTo>
                    <a:pt x="2168571" y="289037"/>
                    <a:pt x="2169551" y="288914"/>
                    <a:pt x="2170778" y="288546"/>
                  </a:cubicBezTo>
                  <a:cubicBezTo>
                    <a:pt x="2171023" y="288546"/>
                    <a:pt x="2171268" y="288423"/>
                    <a:pt x="2171514" y="288301"/>
                  </a:cubicBezTo>
                  <a:cubicBezTo>
                    <a:pt x="2171759" y="288178"/>
                    <a:pt x="2172004" y="288056"/>
                    <a:pt x="2172249" y="288056"/>
                  </a:cubicBezTo>
                  <a:cubicBezTo>
                    <a:pt x="2172495" y="288056"/>
                    <a:pt x="2172740" y="287810"/>
                    <a:pt x="2173108" y="287688"/>
                  </a:cubicBezTo>
                  <a:cubicBezTo>
                    <a:pt x="2173353" y="287688"/>
                    <a:pt x="2173721" y="287442"/>
                    <a:pt x="2173966" y="287320"/>
                  </a:cubicBezTo>
                  <a:cubicBezTo>
                    <a:pt x="2175683" y="286461"/>
                    <a:pt x="2177400" y="285480"/>
                    <a:pt x="2178994" y="284377"/>
                  </a:cubicBezTo>
                  <a:cubicBezTo>
                    <a:pt x="2180588" y="283273"/>
                    <a:pt x="2182060" y="282047"/>
                    <a:pt x="2183409" y="280698"/>
                  </a:cubicBezTo>
                  <a:cubicBezTo>
                    <a:pt x="2184758" y="279349"/>
                    <a:pt x="2185861" y="278000"/>
                    <a:pt x="2186842" y="276774"/>
                  </a:cubicBezTo>
                  <a:cubicBezTo>
                    <a:pt x="2187701" y="275425"/>
                    <a:pt x="2188436" y="274198"/>
                    <a:pt x="2188804" y="272972"/>
                  </a:cubicBezTo>
                  <a:cubicBezTo>
                    <a:pt x="2189049" y="271991"/>
                    <a:pt x="2189049" y="271133"/>
                    <a:pt x="2188804" y="270520"/>
                  </a:cubicBezTo>
                  <a:cubicBezTo>
                    <a:pt x="2188559" y="269906"/>
                    <a:pt x="2188191" y="269416"/>
                    <a:pt x="2187578" y="269048"/>
                  </a:cubicBezTo>
                  <a:cubicBezTo>
                    <a:pt x="2186965" y="268680"/>
                    <a:pt x="2186229" y="268558"/>
                    <a:pt x="2185248" y="268558"/>
                  </a:cubicBezTo>
                  <a:cubicBezTo>
                    <a:pt x="2184267" y="268558"/>
                    <a:pt x="2183286" y="268803"/>
                    <a:pt x="2182060" y="269171"/>
                  </a:cubicBezTo>
                  <a:moveTo>
                    <a:pt x="3095768" y="3924"/>
                  </a:moveTo>
                  <a:cubicBezTo>
                    <a:pt x="3094296" y="4415"/>
                    <a:pt x="3092825" y="4905"/>
                    <a:pt x="3091353" y="5641"/>
                  </a:cubicBezTo>
                  <a:cubicBezTo>
                    <a:pt x="3089882" y="6377"/>
                    <a:pt x="3088288" y="7235"/>
                    <a:pt x="3086816" y="8216"/>
                  </a:cubicBezTo>
                  <a:cubicBezTo>
                    <a:pt x="3085344" y="9197"/>
                    <a:pt x="3083996" y="10301"/>
                    <a:pt x="3082647" y="11405"/>
                  </a:cubicBezTo>
                  <a:cubicBezTo>
                    <a:pt x="3081298" y="12508"/>
                    <a:pt x="3080194" y="13735"/>
                    <a:pt x="3079091" y="15083"/>
                  </a:cubicBezTo>
                  <a:cubicBezTo>
                    <a:pt x="3077864" y="16678"/>
                    <a:pt x="3076883" y="18149"/>
                    <a:pt x="3076393" y="19375"/>
                  </a:cubicBezTo>
                  <a:cubicBezTo>
                    <a:pt x="3075902" y="20724"/>
                    <a:pt x="3075657" y="21828"/>
                    <a:pt x="3075902" y="22809"/>
                  </a:cubicBezTo>
                  <a:cubicBezTo>
                    <a:pt x="3076147" y="23790"/>
                    <a:pt x="3076638" y="24526"/>
                    <a:pt x="3077619" y="25016"/>
                  </a:cubicBezTo>
                  <a:cubicBezTo>
                    <a:pt x="3078600" y="25507"/>
                    <a:pt x="3079704" y="25752"/>
                    <a:pt x="3081298" y="25630"/>
                  </a:cubicBezTo>
                  <a:cubicBezTo>
                    <a:pt x="3081543" y="25630"/>
                    <a:pt x="3081911" y="25630"/>
                    <a:pt x="3082156" y="25630"/>
                  </a:cubicBezTo>
                  <a:cubicBezTo>
                    <a:pt x="3082524" y="25630"/>
                    <a:pt x="3082769" y="25630"/>
                    <a:pt x="3083137" y="25507"/>
                  </a:cubicBezTo>
                  <a:cubicBezTo>
                    <a:pt x="3083505" y="25507"/>
                    <a:pt x="3083750" y="25384"/>
                    <a:pt x="3084118" y="25262"/>
                  </a:cubicBezTo>
                  <a:cubicBezTo>
                    <a:pt x="3084486" y="25262"/>
                    <a:pt x="3084731" y="25139"/>
                    <a:pt x="3085099" y="25016"/>
                  </a:cubicBezTo>
                  <a:cubicBezTo>
                    <a:pt x="3086571" y="24649"/>
                    <a:pt x="3088042" y="24035"/>
                    <a:pt x="3089514" y="23300"/>
                  </a:cubicBezTo>
                  <a:cubicBezTo>
                    <a:pt x="3090986" y="22564"/>
                    <a:pt x="3092580" y="21705"/>
                    <a:pt x="3094051" y="20724"/>
                  </a:cubicBezTo>
                  <a:cubicBezTo>
                    <a:pt x="3095523" y="19743"/>
                    <a:pt x="3096872" y="18640"/>
                    <a:pt x="3098221" y="17536"/>
                  </a:cubicBezTo>
                  <a:cubicBezTo>
                    <a:pt x="3099569" y="16432"/>
                    <a:pt x="3100673" y="15206"/>
                    <a:pt x="3101777" y="13857"/>
                  </a:cubicBezTo>
                  <a:cubicBezTo>
                    <a:pt x="3103003" y="12263"/>
                    <a:pt x="3103861" y="10791"/>
                    <a:pt x="3104475" y="9565"/>
                  </a:cubicBezTo>
                  <a:cubicBezTo>
                    <a:pt x="3104965" y="8216"/>
                    <a:pt x="3105088" y="7113"/>
                    <a:pt x="3104965" y="6131"/>
                  </a:cubicBezTo>
                  <a:cubicBezTo>
                    <a:pt x="3104720" y="5151"/>
                    <a:pt x="3104229" y="4415"/>
                    <a:pt x="3103248" y="3924"/>
                  </a:cubicBezTo>
                  <a:cubicBezTo>
                    <a:pt x="3102390" y="3434"/>
                    <a:pt x="3101164" y="3188"/>
                    <a:pt x="3099569" y="3311"/>
                  </a:cubicBezTo>
                  <a:cubicBezTo>
                    <a:pt x="3099324" y="3311"/>
                    <a:pt x="3098956" y="3311"/>
                    <a:pt x="3098711" y="3311"/>
                  </a:cubicBezTo>
                  <a:cubicBezTo>
                    <a:pt x="3098343" y="3311"/>
                    <a:pt x="3098098" y="3311"/>
                    <a:pt x="3097730" y="3434"/>
                  </a:cubicBezTo>
                  <a:cubicBezTo>
                    <a:pt x="3097362" y="3556"/>
                    <a:pt x="3097117" y="3556"/>
                    <a:pt x="3096749" y="3679"/>
                  </a:cubicBezTo>
                  <a:cubicBezTo>
                    <a:pt x="3096381" y="3679"/>
                    <a:pt x="3096136" y="3802"/>
                    <a:pt x="3095768" y="3924"/>
                  </a:cubicBezTo>
                  <a:moveTo>
                    <a:pt x="2133253" y="292961"/>
                  </a:moveTo>
                  <a:cubicBezTo>
                    <a:pt x="2133253" y="292961"/>
                    <a:pt x="2132640" y="293083"/>
                    <a:pt x="2132395" y="293206"/>
                  </a:cubicBezTo>
                  <a:cubicBezTo>
                    <a:pt x="2132150" y="293206"/>
                    <a:pt x="2131782" y="293451"/>
                    <a:pt x="2131536" y="293574"/>
                  </a:cubicBezTo>
                  <a:cubicBezTo>
                    <a:pt x="2131291" y="293697"/>
                    <a:pt x="2130923" y="293819"/>
                    <a:pt x="2130556" y="293942"/>
                  </a:cubicBezTo>
                  <a:cubicBezTo>
                    <a:pt x="2130188" y="294064"/>
                    <a:pt x="2129943" y="294187"/>
                    <a:pt x="2129575" y="294432"/>
                  </a:cubicBezTo>
                  <a:lnTo>
                    <a:pt x="2129575" y="294432"/>
                  </a:lnTo>
                  <a:cubicBezTo>
                    <a:pt x="2127858" y="295291"/>
                    <a:pt x="2126263" y="296272"/>
                    <a:pt x="2124669" y="297375"/>
                  </a:cubicBezTo>
                  <a:cubicBezTo>
                    <a:pt x="2123075" y="298479"/>
                    <a:pt x="2121603" y="299828"/>
                    <a:pt x="2120377" y="301054"/>
                  </a:cubicBezTo>
                  <a:cubicBezTo>
                    <a:pt x="2119028" y="302403"/>
                    <a:pt x="2117925" y="303629"/>
                    <a:pt x="2117066" y="304978"/>
                  </a:cubicBezTo>
                  <a:cubicBezTo>
                    <a:pt x="2116208" y="306327"/>
                    <a:pt x="2115595" y="307553"/>
                    <a:pt x="2115227" y="308657"/>
                  </a:cubicBezTo>
                  <a:cubicBezTo>
                    <a:pt x="2114982" y="309516"/>
                    <a:pt x="2114982" y="310374"/>
                    <a:pt x="2115227" y="310987"/>
                  </a:cubicBezTo>
                  <a:cubicBezTo>
                    <a:pt x="2115472" y="311600"/>
                    <a:pt x="2115840" y="312091"/>
                    <a:pt x="2116453" y="312336"/>
                  </a:cubicBezTo>
                  <a:cubicBezTo>
                    <a:pt x="2117066" y="312704"/>
                    <a:pt x="2117802" y="312827"/>
                    <a:pt x="2118660" y="312827"/>
                  </a:cubicBezTo>
                  <a:cubicBezTo>
                    <a:pt x="2119519" y="312827"/>
                    <a:pt x="2120623" y="312581"/>
                    <a:pt x="2121726" y="312336"/>
                  </a:cubicBezTo>
                  <a:cubicBezTo>
                    <a:pt x="2121971" y="312336"/>
                    <a:pt x="2122339" y="312213"/>
                    <a:pt x="2122585" y="312091"/>
                  </a:cubicBezTo>
                  <a:cubicBezTo>
                    <a:pt x="2122830" y="312091"/>
                    <a:pt x="2123198" y="311846"/>
                    <a:pt x="2123443" y="311723"/>
                  </a:cubicBezTo>
                  <a:cubicBezTo>
                    <a:pt x="2123688" y="311600"/>
                    <a:pt x="2124056" y="311478"/>
                    <a:pt x="2124424" y="311355"/>
                  </a:cubicBezTo>
                  <a:cubicBezTo>
                    <a:pt x="2124792" y="311232"/>
                    <a:pt x="2125037" y="311110"/>
                    <a:pt x="2125405" y="310864"/>
                  </a:cubicBezTo>
                  <a:cubicBezTo>
                    <a:pt x="2127122" y="310006"/>
                    <a:pt x="2128716" y="309025"/>
                    <a:pt x="2130310" y="307921"/>
                  </a:cubicBezTo>
                  <a:cubicBezTo>
                    <a:pt x="2131904" y="306818"/>
                    <a:pt x="2133376" y="305469"/>
                    <a:pt x="2134602" y="304243"/>
                  </a:cubicBezTo>
                  <a:cubicBezTo>
                    <a:pt x="2135828" y="303016"/>
                    <a:pt x="2137055" y="301545"/>
                    <a:pt x="2137913" y="300318"/>
                  </a:cubicBezTo>
                  <a:cubicBezTo>
                    <a:pt x="2138772" y="298969"/>
                    <a:pt x="2139385" y="297743"/>
                    <a:pt x="2139630" y="296639"/>
                  </a:cubicBezTo>
                  <a:cubicBezTo>
                    <a:pt x="2139875" y="295658"/>
                    <a:pt x="2139875" y="294923"/>
                    <a:pt x="2139630" y="294310"/>
                  </a:cubicBezTo>
                  <a:cubicBezTo>
                    <a:pt x="2139385" y="293697"/>
                    <a:pt x="2139017" y="293206"/>
                    <a:pt x="2138404" y="292961"/>
                  </a:cubicBezTo>
                  <a:cubicBezTo>
                    <a:pt x="2137791" y="292715"/>
                    <a:pt x="2137055" y="292470"/>
                    <a:pt x="2136196" y="292470"/>
                  </a:cubicBezTo>
                  <a:cubicBezTo>
                    <a:pt x="2135338" y="292470"/>
                    <a:pt x="2134234" y="292715"/>
                    <a:pt x="2133131" y="292961"/>
                  </a:cubicBezTo>
                  <a:moveTo>
                    <a:pt x="3141018" y="1717"/>
                  </a:moveTo>
                  <a:cubicBezTo>
                    <a:pt x="3139547" y="2085"/>
                    <a:pt x="3138075" y="2698"/>
                    <a:pt x="3136604" y="3434"/>
                  </a:cubicBezTo>
                  <a:cubicBezTo>
                    <a:pt x="3135132" y="4170"/>
                    <a:pt x="3133660" y="5028"/>
                    <a:pt x="3132189" y="5886"/>
                  </a:cubicBezTo>
                  <a:cubicBezTo>
                    <a:pt x="3130717" y="6867"/>
                    <a:pt x="3129368" y="7848"/>
                    <a:pt x="3128019" y="8952"/>
                  </a:cubicBezTo>
                  <a:cubicBezTo>
                    <a:pt x="3126671" y="10056"/>
                    <a:pt x="3125567" y="11282"/>
                    <a:pt x="3124463" y="12508"/>
                  </a:cubicBezTo>
                  <a:cubicBezTo>
                    <a:pt x="3123114" y="14102"/>
                    <a:pt x="3122256" y="15574"/>
                    <a:pt x="3121643" y="16923"/>
                  </a:cubicBezTo>
                  <a:cubicBezTo>
                    <a:pt x="3121029" y="18272"/>
                    <a:pt x="3120907" y="19498"/>
                    <a:pt x="3121029" y="20479"/>
                  </a:cubicBezTo>
                  <a:cubicBezTo>
                    <a:pt x="3121152" y="21460"/>
                    <a:pt x="3121643" y="22319"/>
                    <a:pt x="3122501" y="22809"/>
                  </a:cubicBezTo>
                  <a:cubicBezTo>
                    <a:pt x="3123359" y="23300"/>
                    <a:pt x="3124586" y="23667"/>
                    <a:pt x="3126180" y="23545"/>
                  </a:cubicBezTo>
                  <a:cubicBezTo>
                    <a:pt x="3126548" y="23545"/>
                    <a:pt x="3126793" y="23545"/>
                    <a:pt x="3127161" y="23545"/>
                  </a:cubicBezTo>
                  <a:cubicBezTo>
                    <a:pt x="3127529" y="23545"/>
                    <a:pt x="3127897" y="23545"/>
                    <a:pt x="3128142" y="23422"/>
                  </a:cubicBezTo>
                  <a:cubicBezTo>
                    <a:pt x="3128510" y="23422"/>
                    <a:pt x="3128878" y="23300"/>
                    <a:pt x="3129246" y="23177"/>
                  </a:cubicBezTo>
                  <a:cubicBezTo>
                    <a:pt x="3129614" y="23177"/>
                    <a:pt x="3129981" y="22932"/>
                    <a:pt x="3130349" y="22932"/>
                  </a:cubicBezTo>
                  <a:cubicBezTo>
                    <a:pt x="3131821" y="22564"/>
                    <a:pt x="3133292" y="21951"/>
                    <a:pt x="3134764" y="21215"/>
                  </a:cubicBezTo>
                  <a:cubicBezTo>
                    <a:pt x="3136236" y="20479"/>
                    <a:pt x="3137707" y="19621"/>
                    <a:pt x="3139179" y="18640"/>
                  </a:cubicBezTo>
                  <a:cubicBezTo>
                    <a:pt x="3140650" y="17659"/>
                    <a:pt x="3141999" y="16678"/>
                    <a:pt x="3143348" y="15451"/>
                  </a:cubicBezTo>
                  <a:cubicBezTo>
                    <a:pt x="3144697" y="14348"/>
                    <a:pt x="3145801" y="13121"/>
                    <a:pt x="3146904" y="11895"/>
                  </a:cubicBezTo>
                  <a:cubicBezTo>
                    <a:pt x="3148253" y="10301"/>
                    <a:pt x="3149234" y="8829"/>
                    <a:pt x="3149725" y="7480"/>
                  </a:cubicBezTo>
                  <a:cubicBezTo>
                    <a:pt x="3150338" y="6131"/>
                    <a:pt x="3150461" y="4905"/>
                    <a:pt x="3150338" y="3924"/>
                  </a:cubicBezTo>
                  <a:cubicBezTo>
                    <a:pt x="3150215" y="2943"/>
                    <a:pt x="3149725" y="2207"/>
                    <a:pt x="3148866" y="1594"/>
                  </a:cubicBezTo>
                  <a:cubicBezTo>
                    <a:pt x="3148008" y="1104"/>
                    <a:pt x="3146782" y="858"/>
                    <a:pt x="3145187" y="858"/>
                  </a:cubicBezTo>
                  <a:cubicBezTo>
                    <a:pt x="3144819" y="858"/>
                    <a:pt x="3144574" y="858"/>
                    <a:pt x="3144206" y="858"/>
                  </a:cubicBezTo>
                  <a:cubicBezTo>
                    <a:pt x="3143839" y="858"/>
                    <a:pt x="3143471" y="858"/>
                    <a:pt x="3143103" y="981"/>
                  </a:cubicBezTo>
                  <a:cubicBezTo>
                    <a:pt x="3142735" y="1104"/>
                    <a:pt x="3142367" y="1104"/>
                    <a:pt x="3141999" y="1226"/>
                  </a:cubicBezTo>
                  <a:cubicBezTo>
                    <a:pt x="3141631" y="1226"/>
                    <a:pt x="3141264" y="1472"/>
                    <a:pt x="3140895" y="1472"/>
                  </a:cubicBezTo>
                  <a:moveTo>
                    <a:pt x="2084570" y="317732"/>
                  </a:moveTo>
                  <a:cubicBezTo>
                    <a:pt x="2084570" y="317732"/>
                    <a:pt x="2083957" y="317977"/>
                    <a:pt x="2083589" y="317977"/>
                  </a:cubicBezTo>
                  <a:cubicBezTo>
                    <a:pt x="2083220" y="317977"/>
                    <a:pt x="2082975" y="318222"/>
                    <a:pt x="2082607" y="318345"/>
                  </a:cubicBezTo>
                  <a:cubicBezTo>
                    <a:pt x="2082240" y="318467"/>
                    <a:pt x="2081994" y="318590"/>
                    <a:pt x="2081627" y="318835"/>
                  </a:cubicBezTo>
                  <a:cubicBezTo>
                    <a:pt x="2081259" y="318958"/>
                    <a:pt x="2080891" y="319203"/>
                    <a:pt x="2080523" y="319326"/>
                  </a:cubicBezTo>
                  <a:cubicBezTo>
                    <a:pt x="2078806" y="320184"/>
                    <a:pt x="2077212" y="321288"/>
                    <a:pt x="2075618" y="322392"/>
                  </a:cubicBezTo>
                  <a:cubicBezTo>
                    <a:pt x="2074023" y="323495"/>
                    <a:pt x="2072675" y="324844"/>
                    <a:pt x="2071326" y="326071"/>
                  </a:cubicBezTo>
                  <a:cubicBezTo>
                    <a:pt x="2070099" y="327419"/>
                    <a:pt x="2068996" y="328646"/>
                    <a:pt x="2068137" y="329995"/>
                  </a:cubicBezTo>
                  <a:cubicBezTo>
                    <a:pt x="2067279" y="331221"/>
                    <a:pt x="2066788" y="332570"/>
                    <a:pt x="2066543" y="333673"/>
                  </a:cubicBezTo>
                  <a:cubicBezTo>
                    <a:pt x="2066298" y="334532"/>
                    <a:pt x="2066420" y="335268"/>
                    <a:pt x="2066543" y="335881"/>
                  </a:cubicBezTo>
                  <a:cubicBezTo>
                    <a:pt x="2066788" y="336494"/>
                    <a:pt x="2067156" y="336862"/>
                    <a:pt x="2067769" y="337230"/>
                  </a:cubicBezTo>
                  <a:cubicBezTo>
                    <a:pt x="2068382" y="337475"/>
                    <a:pt x="2069118" y="337720"/>
                    <a:pt x="2069977" y="337598"/>
                  </a:cubicBezTo>
                  <a:cubicBezTo>
                    <a:pt x="2070835" y="337598"/>
                    <a:pt x="2071816" y="337475"/>
                    <a:pt x="2072920" y="337107"/>
                  </a:cubicBezTo>
                  <a:cubicBezTo>
                    <a:pt x="2073165" y="337107"/>
                    <a:pt x="2073533" y="336862"/>
                    <a:pt x="2073901" y="336862"/>
                  </a:cubicBezTo>
                  <a:cubicBezTo>
                    <a:pt x="2074269" y="336862"/>
                    <a:pt x="2074514" y="336617"/>
                    <a:pt x="2074882" y="336494"/>
                  </a:cubicBezTo>
                  <a:cubicBezTo>
                    <a:pt x="2075250" y="336371"/>
                    <a:pt x="2075495" y="336249"/>
                    <a:pt x="2075863" y="336003"/>
                  </a:cubicBezTo>
                  <a:cubicBezTo>
                    <a:pt x="2076231" y="335758"/>
                    <a:pt x="2076599" y="335636"/>
                    <a:pt x="2076967" y="335513"/>
                  </a:cubicBezTo>
                  <a:cubicBezTo>
                    <a:pt x="2078683" y="334655"/>
                    <a:pt x="2080278" y="333551"/>
                    <a:pt x="2081872" y="332447"/>
                  </a:cubicBezTo>
                  <a:cubicBezTo>
                    <a:pt x="2083466" y="331221"/>
                    <a:pt x="2084815" y="329995"/>
                    <a:pt x="2086164" y="328646"/>
                  </a:cubicBezTo>
                  <a:cubicBezTo>
                    <a:pt x="2087390" y="327297"/>
                    <a:pt x="2088494" y="326071"/>
                    <a:pt x="2089352" y="324722"/>
                  </a:cubicBezTo>
                  <a:cubicBezTo>
                    <a:pt x="2090210" y="323495"/>
                    <a:pt x="2090701" y="322146"/>
                    <a:pt x="2090946" y="321043"/>
                  </a:cubicBezTo>
                  <a:cubicBezTo>
                    <a:pt x="2091192" y="320184"/>
                    <a:pt x="2091069" y="319448"/>
                    <a:pt x="2090946" y="318835"/>
                  </a:cubicBezTo>
                  <a:cubicBezTo>
                    <a:pt x="2090701" y="318222"/>
                    <a:pt x="2090333" y="317854"/>
                    <a:pt x="2089720" y="317487"/>
                  </a:cubicBezTo>
                  <a:cubicBezTo>
                    <a:pt x="2089107" y="317241"/>
                    <a:pt x="2088371" y="316996"/>
                    <a:pt x="2087513" y="317119"/>
                  </a:cubicBezTo>
                  <a:cubicBezTo>
                    <a:pt x="2086654" y="317119"/>
                    <a:pt x="2085673" y="317364"/>
                    <a:pt x="2084570" y="317609"/>
                  </a:cubicBezTo>
                  <a:moveTo>
                    <a:pt x="3185778" y="981"/>
                  </a:moveTo>
                  <a:cubicBezTo>
                    <a:pt x="3184429" y="1349"/>
                    <a:pt x="3182957" y="1962"/>
                    <a:pt x="3181486" y="2698"/>
                  </a:cubicBezTo>
                  <a:cubicBezTo>
                    <a:pt x="3180014" y="3434"/>
                    <a:pt x="3178542" y="4170"/>
                    <a:pt x="3177194" y="5151"/>
                  </a:cubicBezTo>
                  <a:cubicBezTo>
                    <a:pt x="3175722" y="6131"/>
                    <a:pt x="3174373" y="7113"/>
                    <a:pt x="3173147" y="8216"/>
                  </a:cubicBezTo>
                  <a:cubicBezTo>
                    <a:pt x="3171798" y="9320"/>
                    <a:pt x="3170694" y="10424"/>
                    <a:pt x="3169591" y="11650"/>
                  </a:cubicBezTo>
                  <a:cubicBezTo>
                    <a:pt x="3168242" y="13244"/>
                    <a:pt x="3167261" y="14716"/>
                    <a:pt x="3166647" y="16065"/>
                  </a:cubicBezTo>
                  <a:cubicBezTo>
                    <a:pt x="3166034" y="17413"/>
                    <a:pt x="3165789" y="18640"/>
                    <a:pt x="3165912" y="19621"/>
                  </a:cubicBezTo>
                  <a:cubicBezTo>
                    <a:pt x="3166034" y="20602"/>
                    <a:pt x="3166525" y="21460"/>
                    <a:pt x="3167261" y="22073"/>
                  </a:cubicBezTo>
                  <a:cubicBezTo>
                    <a:pt x="3168119" y="22686"/>
                    <a:pt x="3169223" y="22932"/>
                    <a:pt x="3170817" y="22932"/>
                  </a:cubicBezTo>
                  <a:cubicBezTo>
                    <a:pt x="3171185" y="22932"/>
                    <a:pt x="3171552" y="22932"/>
                    <a:pt x="3171921" y="22932"/>
                  </a:cubicBezTo>
                  <a:cubicBezTo>
                    <a:pt x="3172289" y="22932"/>
                    <a:pt x="3172656" y="22932"/>
                    <a:pt x="3173024" y="22809"/>
                  </a:cubicBezTo>
                  <a:cubicBezTo>
                    <a:pt x="3173392" y="22809"/>
                    <a:pt x="3173760" y="22686"/>
                    <a:pt x="3174250" y="22564"/>
                  </a:cubicBezTo>
                  <a:cubicBezTo>
                    <a:pt x="3174741" y="22441"/>
                    <a:pt x="3175109" y="22319"/>
                    <a:pt x="3175477" y="22196"/>
                  </a:cubicBezTo>
                  <a:cubicBezTo>
                    <a:pt x="3176826" y="21828"/>
                    <a:pt x="3178297" y="21215"/>
                    <a:pt x="3179769" y="20479"/>
                  </a:cubicBezTo>
                  <a:cubicBezTo>
                    <a:pt x="3181240" y="19743"/>
                    <a:pt x="3182712" y="19008"/>
                    <a:pt x="3184184" y="18026"/>
                  </a:cubicBezTo>
                  <a:cubicBezTo>
                    <a:pt x="3185655" y="17046"/>
                    <a:pt x="3187004" y="16065"/>
                    <a:pt x="3188353" y="14961"/>
                  </a:cubicBezTo>
                  <a:cubicBezTo>
                    <a:pt x="3189702" y="13857"/>
                    <a:pt x="3190805" y="12754"/>
                    <a:pt x="3191909" y="11527"/>
                  </a:cubicBezTo>
                  <a:cubicBezTo>
                    <a:pt x="3193258" y="9933"/>
                    <a:pt x="3194239" y="8461"/>
                    <a:pt x="3194975" y="6990"/>
                  </a:cubicBezTo>
                  <a:cubicBezTo>
                    <a:pt x="3195588" y="5641"/>
                    <a:pt x="3195833" y="4415"/>
                    <a:pt x="3195710" y="3311"/>
                  </a:cubicBezTo>
                  <a:cubicBezTo>
                    <a:pt x="3195710" y="2330"/>
                    <a:pt x="3195097" y="1472"/>
                    <a:pt x="3194362" y="858"/>
                  </a:cubicBezTo>
                  <a:cubicBezTo>
                    <a:pt x="3193503" y="245"/>
                    <a:pt x="3192400" y="0"/>
                    <a:pt x="3190805" y="0"/>
                  </a:cubicBezTo>
                  <a:cubicBezTo>
                    <a:pt x="3190437" y="0"/>
                    <a:pt x="3190070" y="0"/>
                    <a:pt x="3189702" y="0"/>
                  </a:cubicBezTo>
                  <a:cubicBezTo>
                    <a:pt x="3189334" y="0"/>
                    <a:pt x="3188966" y="0"/>
                    <a:pt x="3188598" y="123"/>
                  </a:cubicBezTo>
                  <a:cubicBezTo>
                    <a:pt x="3188230" y="245"/>
                    <a:pt x="3187862" y="245"/>
                    <a:pt x="3187372" y="368"/>
                  </a:cubicBezTo>
                  <a:cubicBezTo>
                    <a:pt x="3187004" y="368"/>
                    <a:pt x="3186513" y="613"/>
                    <a:pt x="3186145" y="736"/>
                  </a:cubicBezTo>
                  <a:moveTo>
                    <a:pt x="2035886" y="343361"/>
                  </a:moveTo>
                  <a:cubicBezTo>
                    <a:pt x="2035886" y="343361"/>
                    <a:pt x="2035273" y="343606"/>
                    <a:pt x="2034905" y="343729"/>
                  </a:cubicBezTo>
                  <a:cubicBezTo>
                    <a:pt x="2034537" y="343729"/>
                    <a:pt x="2034169" y="343974"/>
                    <a:pt x="2033924" y="344097"/>
                  </a:cubicBezTo>
                  <a:cubicBezTo>
                    <a:pt x="2033556" y="344220"/>
                    <a:pt x="2033188" y="344465"/>
                    <a:pt x="2032820" y="344587"/>
                  </a:cubicBezTo>
                  <a:cubicBezTo>
                    <a:pt x="2032452" y="344710"/>
                    <a:pt x="2032084" y="344955"/>
                    <a:pt x="2031717" y="345201"/>
                  </a:cubicBezTo>
                  <a:cubicBezTo>
                    <a:pt x="2030000" y="346059"/>
                    <a:pt x="2028406" y="347163"/>
                    <a:pt x="2026934" y="348389"/>
                  </a:cubicBezTo>
                  <a:cubicBezTo>
                    <a:pt x="2025462" y="349615"/>
                    <a:pt x="2023991" y="350841"/>
                    <a:pt x="2022765" y="352190"/>
                  </a:cubicBezTo>
                  <a:cubicBezTo>
                    <a:pt x="2021538" y="353539"/>
                    <a:pt x="2020435" y="354766"/>
                    <a:pt x="2019699" y="356115"/>
                  </a:cubicBezTo>
                  <a:cubicBezTo>
                    <a:pt x="2018963" y="357464"/>
                    <a:pt x="2018350" y="358567"/>
                    <a:pt x="2018105" y="359671"/>
                  </a:cubicBezTo>
                  <a:cubicBezTo>
                    <a:pt x="2017982" y="360529"/>
                    <a:pt x="2018105" y="361142"/>
                    <a:pt x="2018227" y="361755"/>
                  </a:cubicBezTo>
                  <a:cubicBezTo>
                    <a:pt x="2018472" y="362369"/>
                    <a:pt x="2018840" y="362736"/>
                    <a:pt x="2019454" y="362982"/>
                  </a:cubicBezTo>
                  <a:cubicBezTo>
                    <a:pt x="2020067" y="363227"/>
                    <a:pt x="2020680" y="363350"/>
                    <a:pt x="2021538" y="363350"/>
                  </a:cubicBezTo>
                  <a:cubicBezTo>
                    <a:pt x="2022397" y="363350"/>
                    <a:pt x="2023378" y="363104"/>
                    <a:pt x="2024481" y="362859"/>
                  </a:cubicBezTo>
                  <a:cubicBezTo>
                    <a:pt x="2024849" y="362859"/>
                    <a:pt x="2025094" y="362614"/>
                    <a:pt x="2025462" y="362491"/>
                  </a:cubicBezTo>
                  <a:cubicBezTo>
                    <a:pt x="2025830" y="362369"/>
                    <a:pt x="2026198" y="362246"/>
                    <a:pt x="2026566" y="362123"/>
                  </a:cubicBezTo>
                  <a:cubicBezTo>
                    <a:pt x="2026934" y="362001"/>
                    <a:pt x="2027302" y="361755"/>
                    <a:pt x="2027670" y="361633"/>
                  </a:cubicBezTo>
                  <a:cubicBezTo>
                    <a:pt x="2028037" y="361510"/>
                    <a:pt x="2028406" y="361265"/>
                    <a:pt x="2028774" y="361020"/>
                  </a:cubicBezTo>
                  <a:cubicBezTo>
                    <a:pt x="2030490" y="360161"/>
                    <a:pt x="2032084" y="359058"/>
                    <a:pt x="2033556" y="357831"/>
                  </a:cubicBezTo>
                  <a:cubicBezTo>
                    <a:pt x="2035027" y="356605"/>
                    <a:pt x="2036499" y="355379"/>
                    <a:pt x="2037725" y="354030"/>
                  </a:cubicBezTo>
                  <a:cubicBezTo>
                    <a:pt x="2038952" y="352681"/>
                    <a:pt x="2040055" y="351455"/>
                    <a:pt x="2040791" y="350106"/>
                  </a:cubicBezTo>
                  <a:cubicBezTo>
                    <a:pt x="2041527" y="348880"/>
                    <a:pt x="2042140" y="347653"/>
                    <a:pt x="2042262" y="346550"/>
                  </a:cubicBezTo>
                  <a:cubicBezTo>
                    <a:pt x="2042385" y="345691"/>
                    <a:pt x="2042262" y="345078"/>
                    <a:pt x="2042140" y="344465"/>
                  </a:cubicBezTo>
                  <a:cubicBezTo>
                    <a:pt x="2041895" y="343852"/>
                    <a:pt x="2041527" y="343484"/>
                    <a:pt x="2040914" y="343239"/>
                  </a:cubicBezTo>
                  <a:cubicBezTo>
                    <a:pt x="2040300" y="342993"/>
                    <a:pt x="2039565" y="342871"/>
                    <a:pt x="2038829" y="342871"/>
                  </a:cubicBezTo>
                  <a:cubicBezTo>
                    <a:pt x="2037971" y="342871"/>
                    <a:pt x="2036990" y="343116"/>
                    <a:pt x="2035886" y="343361"/>
                  </a:cubicBezTo>
                  <a:moveTo>
                    <a:pt x="3229924" y="1472"/>
                  </a:moveTo>
                  <a:cubicBezTo>
                    <a:pt x="3228575" y="1840"/>
                    <a:pt x="3227104" y="2453"/>
                    <a:pt x="3225632" y="3066"/>
                  </a:cubicBezTo>
                  <a:cubicBezTo>
                    <a:pt x="3224160" y="3802"/>
                    <a:pt x="3222689" y="4537"/>
                    <a:pt x="3221340" y="5396"/>
                  </a:cubicBezTo>
                  <a:cubicBezTo>
                    <a:pt x="3219868" y="6254"/>
                    <a:pt x="3218520" y="7235"/>
                    <a:pt x="3217293" y="8339"/>
                  </a:cubicBezTo>
                  <a:cubicBezTo>
                    <a:pt x="3215944" y="9442"/>
                    <a:pt x="3214841" y="10546"/>
                    <a:pt x="3213737" y="11772"/>
                  </a:cubicBezTo>
                  <a:cubicBezTo>
                    <a:pt x="3212265" y="13367"/>
                    <a:pt x="3211285" y="14838"/>
                    <a:pt x="3210549" y="16310"/>
                  </a:cubicBezTo>
                  <a:cubicBezTo>
                    <a:pt x="3209813" y="17659"/>
                    <a:pt x="3209568" y="19008"/>
                    <a:pt x="3209568" y="19989"/>
                  </a:cubicBezTo>
                  <a:cubicBezTo>
                    <a:pt x="3209568" y="21092"/>
                    <a:pt x="3210058" y="21951"/>
                    <a:pt x="3210794" y="22564"/>
                  </a:cubicBezTo>
                  <a:cubicBezTo>
                    <a:pt x="3211530" y="23177"/>
                    <a:pt x="3212756" y="23545"/>
                    <a:pt x="3214228" y="23667"/>
                  </a:cubicBezTo>
                  <a:cubicBezTo>
                    <a:pt x="3214595" y="23667"/>
                    <a:pt x="3214963" y="23667"/>
                    <a:pt x="3215454" y="23667"/>
                  </a:cubicBezTo>
                  <a:cubicBezTo>
                    <a:pt x="3215822" y="23667"/>
                    <a:pt x="3216312" y="23667"/>
                    <a:pt x="3216680" y="23545"/>
                  </a:cubicBezTo>
                  <a:cubicBezTo>
                    <a:pt x="3217048" y="23545"/>
                    <a:pt x="3217538" y="23422"/>
                    <a:pt x="3218029" y="23300"/>
                  </a:cubicBezTo>
                  <a:cubicBezTo>
                    <a:pt x="3218520" y="23300"/>
                    <a:pt x="3218887" y="23054"/>
                    <a:pt x="3219378" y="22932"/>
                  </a:cubicBezTo>
                  <a:cubicBezTo>
                    <a:pt x="3220727" y="22564"/>
                    <a:pt x="3222198" y="21951"/>
                    <a:pt x="3223670" y="21338"/>
                  </a:cubicBezTo>
                  <a:cubicBezTo>
                    <a:pt x="3225142" y="20602"/>
                    <a:pt x="3226613" y="19866"/>
                    <a:pt x="3227962" y="19008"/>
                  </a:cubicBezTo>
                  <a:cubicBezTo>
                    <a:pt x="3229433" y="18149"/>
                    <a:pt x="3230782" y="17168"/>
                    <a:pt x="3232009" y="16065"/>
                  </a:cubicBezTo>
                  <a:cubicBezTo>
                    <a:pt x="3233358" y="14961"/>
                    <a:pt x="3234461" y="13857"/>
                    <a:pt x="3235565" y="12631"/>
                  </a:cubicBezTo>
                  <a:cubicBezTo>
                    <a:pt x="3237037" y="11037"/>
                    <a:pt x="3238018" y="9442"/>
                    <a:pt x="3238753" y="8094"/>
                  </a:cubicBezTo>
                  <a:cubicBezTo>
                    <a:pt x="3239489" y="6745"/>
                    <a:pt x="3239735" y="5396"/>
                    <a:pt x="3239612" y="4415"/>
                  </a:cubicBezTo>
                  <a:cubicBezTo>
                    <a:pt x="3239612" y="3311"/>
                    <a:pt x="3239121" y="2453"/>
                    <a:pt x="3238385" y="1840"/>
                  </a:cubicBezTo>
                  <a:cubicBezTo>
                    <a:pt x="3237650" y="1226"/>
                    <a:pt x="3236423" y="858"/>
                    <a:pt x="3234952" y="858"/>
                  </a:cubicBezTo>
                  <a:cubicBezTo>
                    <a:pt x="3234584" y="858"/>
                    <a:pt x="3234216" y="858"/>
                    <a:pt x="3233848" y="858"/>
                  </a:cubicBezTo>
                  <a:cubicBezTo>
                    <a:pt x="3233480" y="858"/>
                    <a:pt x="3232990" y="858"/>
                    <a:pt x="3232622" y="981"/>
                  </a:cubicBezTo>
                  <a:cubicBezTo>
                    <a:pt x="3232254" y="1104"/>
                    <a:pt x="3231763" y="1104"/>
                    <a:pt x="3231395" y="1226"/>
                  </a:cubicBezTo>
                  <a:cubicBezTo>
                    <a:pt x="3231028" y="1349"/>
                    <a:pt x="3230537" y="1472"/>
                    <a:pt x="3230047" y="1594"/>
                  </a:cubicBezTo>
                  <a:moveTo>
                    <a:pt x="1987570" y="369604"/>
                  </a:moveTo>
                  <a:cubicBezTo>
                    <a:pt x="1987570" y="369604"/>
                    <a:pt x="1986834" y="369849"/>
                    <a:pt x="1986466" y="369972"/>
                  </a:cubicBezTo>
                  <a:cubicBezTo>
                    <a:pt x="1986099" y="370094"/>
                    <a:pt x="1985731" y="370217"/>
                    <a:pt x="1985363" y="370462"/>
                  </a:cubicBezTo>
                  <a:cubicBezTo>
                    <a:pt x="1984995" y="370707"/>
                    <a:pt x="1984627" y="370830"/>
                    <a:pt x="1984136" y="370953"/>
                  </a:cubicBezTo>
                  <a:cubicBezTo>
                    <a:pt x="1983769" y="371198"/>
                    <a:pt x="1983278" y="371321"/>
                    <a:pt x="1982910" y="371566"/>
                  </a:cubicBezTo>
                  <a:cubicBezTo>
                    <a:pt x="1981193" y="372547"/>
                    <a:pt x="1979599" y="373650"/>
                    <a:pt x="1978128" y="374754"/>
                  </a:cubicBezTo>
                  <a:cubicBezTo>
                    <a:pt x="1976656" y="375858"/>
                    <a:pt x="1975184" y="377207"/>
                    <a:pt x="1973958" y="378556"/>
                  </a:cubicBezTo>
                  <a:cubicBezTo>
                    <a:pt x="1972732" y="379905"/>
                    <a:pt x="1971751" y="381131"/>
                    <a:pt x="1971015" y="382480"/>
                  </a:cubicBezTo>
                  <a:cubicBezTo>
                    <a:pt x="1970279" y="383706"/>
                    <a:pt x="1969789" y="384932"/>
                    <a:pt x="1969666" y="386036"/>
                  </a:cubicBezTo>
                  <a:cubicBezTo>
                    <a:pt x="1969666" y="386772"/>
                    <a:pt x="1969666" y="387508"/>
                    <a:pt x="1969911" y="387998"/>
                  </a:cubicBezTo>
                  <a:cubicBezTo>
                    <a:pt x="1970157" y="388489"/>
                    <a:pt x="1970525" y="388979"/>
                    <a:pt x="1971138" y="389224"/>
                  </a:cubicBezTo>
                  <a:cubicBezTo>
                    <a:pt x="1971751" y="389470"/>
                    <a:pt x="1972364" y="389592"/>
                    <a:pt x="1973223" y="389592"/>
                  </a:cubicBezTo>
                  <a:cubicBezTo>
                    <a:pt x="1974081" y="389592"/>
                    <a:pt x="1974939" y="389470"/>
                    <a:pt x="1976043" y="389102"/>
                  </a:cubicBezTo>
                  <a:cubicBezTo>
                    <a:pt x="1976411" y="389102"/>
                    <a:pt x="1976779" y="388857"/>
                    <a:pt x="1977147" y="388734"/>
                  </a:cubicBezTo>
                  <a:cubicBezTo>
                    <a:pt x="1977514" y="388611"/>
                    <a:pt x="1977882" y="388489"/>
                    <a:pt x="1978250" y="388243"/>
                  </a:cubicBezTo>
                  <a:cubicBezTo>
                    <a:pt x="1978618" y="388121"/>
                    <a:pt x="1978986" y="387875"/>
                    <a:pt x="1979476" y="387630"/>
                  </a:cubicBezTo>
                  <a:cubicBezTo>
                    <a:pt x="1979844" y="387385"/>
                    <a:pt x="1980335" y="387262"/>
                    <a:pt x="1980703" y="387017"/>
                  </a:cubicBezTo>
                  <a:cubicBezTo>
                    <a:pt x="1982420" y="386036"/>
                    <a:pt x="1984014" y="385055"/>
                    <a:pt x="1985486" y="383829"/>
                  </a:cubicBezTo>
                  <a:cubicBezTo>
                    <a:pt x="1986957" y="382603"/>
                    <a:pt x="1988429" y="381376"/>
                    <a:pt x="1989532" y="380027"/>
                  </a:cubicBezTo>
                  <a:cubicBezTo>
                    <a:pt x="1990636" y="378678"/>
                    <a:pt x="1991739" y="377452"/>
                    <a:pt x="1992475" y="376103"/>
                  </a:cubicBezTo>
                  <a:cubicBezTo>
                    <a:pt x="1993211" y="374877"/>
                    <a:pt x="1993701" y="373650"/>
                    <a:pt x="1993824" y="372670"/>
                  </a:cubicBezTo>
                  <a:cubicBezTo>
                    <a:pt x="1993947" y="371811"/>
                    <a:pt x="1993824" y="371198"/>
                    <a:pt x="1993579" y="370707"/>
                  </a:cubicBezTo>
                  <a:cubicBezTo>
                    <a:pt x="1993334" y="370217"/>
                    <a:pt x="1992966" y="369726"/>
                    <a:pt x="1992353" y="369481"/>
                  </a:cubicBezTo>
                  <a:cubicBezTo>
                    <a:pt x="1991739" y="369236"/>
                    <a:pt x="1991126" y="369113"/>
                    <a:pt x="1990268" y="369113"/>
                  </a:cubicBezTo>
                  <a:cubicBezTo>
                    <a:pt x="1989409" y="369113"/>
                    <a:pt x="1988551" y="369359"/>
                    <a:pt x="1987447" y="369604"/>
                  </a:cubicBezTo>
                  <a:moveTo>
                    <a:pt x="3273212" y="3556"/>
                  </a:moveTo>
                  <a:cubicBezTo>
                    <a:pt x="3271863" y="3924"/>
                    <a:pt x="3270514" y="4537"/>
                    <a:pt x="3269043" y="5151"/>
                  </a:cubicBezTo>
                  <a:cubicBezTo>
                    <a:pt x="3267571" y="5764"/>
                    <a:pt x="3266222" y="6622"/>
                    <a:pt x="3264873" y="7480"/>
                  </a:cubicBezTo>
                  <a:cubicBezTo>
                    <a:pt x="3263524" y="8339"/>
                    <a:pt x="3262175" y="9320"/>
                    <a:pt x="3260827" y="10301"/>
                  </a:cubicBezTo>
                  <a:cubicBezTo>
                    <a:pt x="3259600" y="11282"/>
                    <a:pt x="3258374" y="12508"/>
                    <a:pt x="3257270" y="13612"/>
                  </a:cubicBezTo>
                  <a:cubicBezTo>
                    <a:pt x="3255799" y="15206"/>
                    <a:pt x="3254695" y="16800"/>
                    <a:pt x="3253959" y="18149"/>
                  </a:cubicBezTo>
                  <a:cubicBezTo>
                    <a:pt x="3253223" y="19621"/>
                    <a:pt x="3252856" y="20847"/>
                    <a:pt x="3252856" y="21951"/>
                  </a:cubicBezTo>
                  <a:cubicBezTo>
                    <a:pt x="3252856" y="23054"/>
                    <a:pt x="3253223" y="24035"/>
                    <a:pt x="3253959" y="24649"/>
                  </a:cubicBezTo>
                  <a:cubicBezTo>
                    <a:pt x="3254695" y="25262"/>
                    <a:pt x="3255799" y="25752"/>
                    <a:pt x="3257270" y="25875"/>
                  </a:cubicBezTo>
                  <a:cubicBezTo>
                    <a:pt x="3257638" y="25875"/>
                    <a:pt x="3258129" y="25875"/>
                    <a:pt x="3258497" y="25875"/>
                  </a:cubicBezTo>
                  <a:cubicBezTo>
                    <a:pt x="3258865" y="25875"/>
                    <a:pt x="3259355" y="25875"/>
                    <a:pt x="3259845" y="25875"/>
                  </a:cubicBezTo>
                  <a:cubicBezTo>
                    <a:pt x="3260336" y="25875"/>
                    <a:pt x="3260704" y="25752"/>
                    <a:pt x="3261195" y="25630"/>
                  </a:cubicBezTo>
                  <a:cubicBezTo>
                    <a:pt x="3261685" y="25630"/>
                    <a:pt x="3262175" y="25384"/>
                    <a:pt x="3262666" y="25262"/>
                  </a:cubicBezTo>
                  <a:cubicBezTo>
                    <a:pt x="3264015" y="24894"/>
                    <a:pt x="3265364" y="24281"/>
                    <a:pt x="3266835" y="23667"/>
                  </a:cubicBezTo>
                  <a:cubicBezTo>
                    <a:pt x="3268307" y="23054"/>
                    <a:pt x="3269656" y="22196"/>
                    <a:pt x="3271128" y="21338"/>
                  </a:cubicBezTo>
                  <a:cubicBezTo>
                    <a:pt x="3272599" y="20479"/>
                    <a:pt x="3273948" y="19498"/>
                    <a:pt x="3275174" y="18394"/>
                  </a:cubicBezTo>
                  <a:cubicBezTo>
                    <a:pt x="3276523" y="17291"/>
                    <a:pt x="3277627" y="16187"/>
                    <a:pt x="3278730" y="15083"/>
                  </a:cubicBezTo>
                  <a:cubicBezTo>
                    <a:pt x="3280202" y="13489"/>
                    <a:pt x="3281306" y="12018"/>
                    <a:pt x="3282041" y="10546"/>
                  </a:cubicBezTo>
                  <a:cubicBezTo>
                    <a:pt x="3282777" y="9075"/>
                    <a:pt x="3283145" y="7848"/>
                    <a:pt x="3283145" y="6745"/>
                  </a:cubicBezTo>
                  <a:cubicBezTo>
                    <a:pt x="3283145" y="5641"/>
                    <a:pt x="3282777" y="4660"/>
                    <a:pt x="3282041" y="4047"/>
                  </a:cubicBezTo>
                  <a:cubicBezTo>
                    <a:pt x="3281306" y="3434"/>
                    <a:pt x="3280202" y="2943"/>
                    <a:pt x="3278730" y="2821"/>
                  </a:cubicBezTo>
                  <a:cubicBezTo>
                    <a:pt x="3278363" y="2821"/>
                    <a:pt x="3277872" y="2821"/>
                    <a:pt x="3277504" y="2821"/>
                  </a:cubicBezTo>
                  <a:cubicBezTo>
                    <a:pt x="3277013" y="2821"/>
                    <a:pt x="3276646" y="2821"/>
                    <a:pt x="3276155" y="2943"/>
                  </a:cubicBezTo>
                  <a:cubicBezTo>
                    <a:pt x="3275665" y="2943"/>
                    <a:pt x="3275174" y="3066"/>
                    <a:pt x="3274683" y="3188"/>
                  </a:cubicBezTo>
                  <a:cubicBezTo>
                    <a:pt x="3274193" y="3188"/>
                    <a:pt x="3273703" y="3434"/>
                    <a:pt x="3273212" y="3556"/>
                  </a:cubicBezTo>
                  <a:moveTo>
                    <a:pt x="1939377" y="396705"/>
                  </a:moveTo>
                  <a:cubicBezTo>
                    <a:pt x="1939377" y="396705"/>
                    <a:pt x="1938641" y="396950"/>
                    <a:pt x="1938273" y="397073"/>
                  </a:cubicBezTo>
                  <a:cubicBezTo>
                    <a:pt x="1937905" y="397195"/>
                    <a:pt x="1937415" y="397441"/>
                    <a:pt x="1937047" y="397563"/>
                  </a:cubicBezTo>
                  <a:cubicBezTo>
                    <a:pt x="1936679" y="397686"/>
                    <a:pt x="1936188" y="397931"/>
                    <a:pt x="1935821" y="398176"/>
                  </a:cubicBezTo>
                  <a:cubicBezTo>
                    <a:pt x="1935330" y="398422"/>
                    <a:pt x="1934962" y="398667"/>
                    <a:pt x="1934472" y="398912"/>
                  </a:cubicBezTo>
                  <a:cubicBezTo>
                    <a:pt x="1932755" y="399893"/>
                    <a:pt x="1931161" y="400997"/>
                    <a:pt x="1929689" y="402223"/>
                  </a:cubicBezTo>
                  <a:cubicBezTo>
                    <a:pt x="1928218" y="403449"/>
                    <a:pt x="1926869" y="404676"/>
                    <a:pt x="1925643" y="406024"/>
                  </a:cubicBezTo>
                  <a:cubicBezTo>
                    <a:pt x="1924416" y="407373"/>
                    <a:pt x="1923558" y="408600"/>
                    <a:pt x="1922822" y="409826"/>
                  </a:cubicBezTo>
                  <a:cubicBezTo>
                    <a:pt x="1922086" y="411052"/>
                    <a:pt x="1921596" y="412279"/>
                    <a:pt x="1921473" y="413260"/>
                  </a:cubicBezTo>
                  <a:cubicBezTo>
                    <a:pt x="1921473" y="413995"/>
                    <a:pt x="1921473" y="414609"/>
                    <a:pt x="1921718" y="415099"/>
                  </a:cubicBezTo>
                  <a:cubicBezTo>
                    <a:pt x="1921963" y="415590"/>
                    <a:pt x="1922331" y="415958"/>
                    <a:pt x="1922945" y="416203"/>
                  </a:cubicBezTo>
                  <a:cubicBezTo>
                    <a:pt x="1923435" y="416448"/>
                    <a:pt x="1924171" y="416571"/>
                    <a:pt x="1925029" y="416571"/>
                  </a:cubicBezTo>
                  <a:cubicBezTo>
                    <a:pt x="1925888" y="416571"/>
                    <a:pt x="1926746" y="416448"/>
                    <a:pt x="1927727" y="416080"/>
                  </a:cubicBezTo>
                  <a:cubicBezTo>
                    <a:pt x="1928095" y="416080"/>
                    <a:pt x="1928463" y="415835"/>
                    <a:pt x="1928831" y="415712"/>
                  </a:cubicBezTo>
                  <a:cubicBezTo>
                    <a:pt x="1929199" y="415590"/>
                    <a:pt x="1929689" y="415344"/>
                    <a:pt x="1930057" y="415222"/>
                  </a:cubicBezTo>
                  <a:cubicBezTo>
                    <a:pt x="1930425" y="415099"/>
                    <a:pt x="1930916" y="414854"/>
                    <a:pt x="1931283" y="414609"/>
                  </a:cubicBezTo>
                  <a:cubicBezTo>
                    <a:pt x="1931774" y="414363"/>
                    <a:pt x="1932142" y="414118"/>
                    <a:pt x="1932632" y="413873"/>
                  </a:cubicBezTo>
                  <a:cubicBezTo>
                    <a:pt x="1934349" y="412892"/>
                    <a:pt x="1935943" y="411788"/>
                    <a:pt x="1937415" y="410562"/>
                  </a:cubicBezTo>
                  <a:cubicBezTo>
                    <a:pt x="1938886" y="409336"/>
                    <a:pt x="1940235" y="408109"/>
                    <a:pt x="1941461" y="406760"/>
                  </a:cubicBezTo>
                  <a:cubicBezTo>
                    <a:pt x="1942688" y="405412"/>
                    <a:pt x="1943669" y="404185"/>
                    <a:pt x="1944282" y="402836"/>
                  </a:cubicBezTo>
                  <a:cubicBezTo>
                    <a:pt x="1945018" y="401610"/>
                    <a:pt x="1945386" y="400384"/>
                    <a:pt x="1945508" y="399403"/>
                  </a:cubicBezTo>
                  <a:cubicBezTo>
                    <a:pt x="1945508" y="398667"/>
                    <a:pt x="1945508" y="398054"/>
                    <a:pt x="1945263" y="397563"/>
                  </a:cubicBezTo>
                  <a:cubicBezTo>
                    <a:pt x="1945018" y="397073"/>
                    <a:pt x="1944527" y="396705"/>
                    <a:pt x="1944037" y="396459"/>
                  </a:cubicBezTo>
                  <a:cubicBezTo>
                    <a:pt x="1943424" y="396214"/>
                    <a:pt x="1942811" y="396092"/>
                    <a:pt x="1941952" y="396092"/>
                  </a:cubicBezTo>
                  <a:cubicBezTo>
                    <a:pt x="1941094" y="396092"/>
                    <a:pt x="1940235" y="396337"/>
                    <a:pt x="1939254" y="396582"/>
                  </a:cubicBezTo>
                  <a:moveTo>
                    <a:pt x="3316010" y="7113"/>
                  </a:moveTo>
                  <a:cubicBezTo>
                    <a:pt x="3314661" y="7480"/>
                    <a:pt x="3313312" y="7971"/>
                    <a:pt x="3311963" y="8707"/>
                  </a:cubicBezTo>
                  <a:cubicBezTo>
                    <a:pt x="3310614" y="9320"/>
                    <a:pt x="3309142" y="10056"/>
                    <a:pt x="3307793" y="10914"/>
                  </a:cubicBezTo>
                  <a:cubicBezTo>
                    <a:pt x="3306444" y="11772"/>
                    <a:pt x="3305096" y="12754"/>
                    <a:pt x="3303747" y="13735"/>
                  </a:cubicBezTo>
                  <a:cubicBezTo>
                    <a:pt x="3302521" y="14716"/>
                    <a:pt x="3301294" y="15819"/>
                    <a:pt x="3300191" y="17046"/>
                  </a:cubicBezTo>
                  <a:cubicBezTo>
                    <a:pt x="3298719" y="18640"/>
                    <a:pt x="3297493" y="20234"/>
                    <a:pt x="3296757" y="21705"/>
                  </a:cubicBezTo>
                  <a:cubicBezTo>
                    <a:pt x="3296021" y="23177"/>
                    <a:pt x="3295531" y="24526"/>
                    <a:pt x="3295531" y="25630"/>
                  </a:cubicBezTo>
                  <a:cubicBezTo>
                    <a:pt x="3295531" y="26733"/>
                    <a:pt x="3295776" y="27714"/>
                    <a:pt x="3296511" y="28450"/>
                  </a:cubicBezTo>
                  <a:cubicBezTo>
                    <a:pt x="3297247" y="29186"/>
                    <a:pt x="3298351" y="29676"/>
                    <a:pt x="3299823" y="29799"/>
                  </a:cubicBezTo>
                  <a:cubicBezTo>
                    <a:pt x="3300191" y="29799"/>
                    <a:pt x="3300681" y="29799"/>
                    <a:pt x="3301171" y="29799"/>
                  </a:cubicBezTo>
                  <a:cubicBezTo>
                    <a:pt x="3301662" y="29799"/>
                    <a:pt x="3302153" y="29799"/>
                    <a:pt x="3302643" y="29799"/>
                  </a:cubicBezTo>
                  <a:cubicBezTo>
                    <a:pt x="3303134" y="29799"/>
                    <a:pt x="3303624" y="29676"/>
                    <a:pt x="3304115" y="29554"/>
                  </a:cubicBezTo>
                  <a:cubicBezTo>
                    <a:pt x="3304605" y="29554"/>
                    <a:pt x="3305218" y="29309"/>
                    <a:pt x="3305709" y="29186"/>
                  </a:cubicBezTo>
                  <a:cubicBezTo>
                    <a:pt x="3307058" y="28818"/>
                    <a:pt x="3308406" y="28327"/>
                    <a:pt x="3309878" y="27592"/>
                  </a:cubicBezTo>
                  <a:cubicBezTo>
                    <a:pt x="3311227" y="26979"/>
                    <a:pt x="3312699" y="26243"/>
                    <a:pt x="3314048" y="25384"/>
                  </a:cubicBezTo>
                  <a:cubicBezTo>
                    <a:pt x="3315396" y="24526"/>
                    <a:pt x="3316746" y="23545"/>
                    <a:pt x="3318094" y="22564"/>
                  </a:cubicBezTo>
                  <a:cubicBezTo>
                    <a:pt x="3319321" y="21583"/>
                    <a:pt x="3320547" y="20479"/>
                    <a:pt x="3321651" y="19253"/>
                  </a:cubicBezTo>
                  <a:cubicBezTo>
                    <a:pt x="3323245" y="17659"/>
                    <a:pt x="3324348" y="16065"/>
                    <a:pt x="3325084" y="14593"/>
                  </a:cubicBezTo>
                  <a:cubicBezTo>
                    <a:pt x="3325820" y="13121"/>
                    <a:pt x="3326311" y="11772"/>
                    <a:pt x="3326311" y="10669"/>
                  </a:cubicBezTo>
                  <a:cubicBezTo>
                    <a:pt x="3326311" y="9565"/>
                    <a:pt x="3326065" y="8584"/>
                    <a:pt x="3325329" y="7848"/>
                  </a:cubicBezTo>
                  <a:cubicBezTo>
                    <a:pt x="3324594" y="7113"/>
                    <a:pt x="3323490" y="6622"/>
                    <a:pt x="3322018" y="6500"/>
                  </a:cubicBezTo>
                  <a:cubicBezTo>
                    <a:pt x="3321651" y="6500"/>
                    <a:pt x="3321160" y="6500"/>
                    <a:pt x="3320669" y="6500"/>
                  </a:cubicBezTo>
                  <a:cubicBezTo>
                    <a:pt x="3320179" y="6500"/>
                    <a:pt x="3319688" y="6500"/>
                    <a:pt x="3319198" y="6500"/>
                  </a:cubicBezTo>
                  <a:cubicBezTo>
                    <a:pt x="3318707" y="6500"/>
                    <a:pt x="3318217" y="6622"/>
                    <a:pt x="3317726" y="6745"/>
                  </a:cubicBezTo>
                  <a:cubicBezTo>
                    <a:pt x="3317236" y="6867"/>
                    <a:pt x="3316623" y="6990"/>
                    <a:pt x="3316132" y="7113"/>
                  </a:cubicBezTo>
                  <a:moveTo>
                    <a:pt x="1891306" y="424542"/>
                  </a:moveTo>
                  <a:cubicBezTo>
                    <a:pt x="1891306" y="424542"/>
                    <a:pt x="1890448" y="424787"/>
                    <a:pt x="1890080" y="424909"/>
                  </a:cubicBezTo>
                  <a:cubicBezTo>
                    <a:pt x="1889712" y="425032"/>
                    <a:pt x="1889222" y="425277"/>
                    <a:pt x="1888854" y="425400"/>
                  </a:cubicBezTo>
                  <a:cubicBezTo>
                    <a:pt x="1888363" y="425645"/>
                    <a:pt x="1887995" y="425768"/>
                    <a:pt x="1887505" y="426013"/>
                  </a:cubicBezTo>
                  <a:cubicBezTo>
                    <a:pt x="1887014" y="426258"/>
                    <a:pt x="1886524" y="426504"/>
                    <a:pt x="1886156" y="426749"/>
                  </a:cubicBezTo>
                  <a:cubicBezTo>
                    <a:pt x="1884439" y="427730"/>
                    <a:pt x="1882845" y="428833"/>
                    <a:pt x="1881373" y="430060"/>
                  </a:cubicBezTo>
                  <a:cubicBezTo>
                    <a:pt x="1879902" y="431286"/>
                    <a:pt x="1878553" y="432512"/>
                    <a:pt x="1877449" y="433861"/>
                  </a:cubicBezTo>
                  <a:cubicBezTo>
                    <a:pt x="1876346" y="435210"/>
                    <a:pt x="1875365" y="436437"/>
                    <a:pt x="1874751" y="437663"/>
                  </a:cubicBezTo>
                  <a:cubicBezTo>
                    <a:pt x="1874138" y="438889"/>
                    <a:pt x="1873648" y="440116"/>
                    <a:pt x="1873648" y="441096"/>
                  </a:cubicBezTo>
                  <a:cubicBezTo>
                    <a:pt x="1873648" y="441832"/>
                    <a:pt x="1873648" y="442445"/>
                    <a:pt x="1874016" y="442813"/>
                  </a:cubicBezTo>
                  <a:cubicBezTo>
                    <a:pt x="1874383" y="443181"/>
                    <a:pt x="1874751" y="443672"/>
                    <a:pt x="1875242" y="443794"/>
                  </a:cubicBezTo>
                  <a:cubicBezTo>
                    <a:pt x="1875733" y="444040"/>
                    <a:pt x="1876468" y="444162"/>
                    <a:pt x="1877204" y="444040"/>
                  </a:cubicBezTo>
                  <a:cubicBezTo>
                    <a:pt x="1877940" y="443917"/>
                    <a:pt x="1878798" y="443917"/>
                    <a:pt x="1879779" y="443549"/>
                  </a:cubicBezTo>
                  <a:cubicBezTo>
                    <a:pt x="1880147" y="443549"/>
                    <a:pt x="1880638" y="443304"/>
                    <a:pt x="1881005" y="443181"/>
                  </a:cubicBezTo>
                  <a:cubicBezTo>
                    <a:pt x="1881373" y="443058"/>
                    <a:pt x="1881864" y="442813"/>
                    <a:pt x="1882355" y="442691"/>
                  </a:cubicBezTo>
                  <a:cubicBezTo>
                    <a:pt x="1882845" y="442445"/>
                    <a:pt x="1883213" y="442323"/>
                    <a:pt x="1883703" y="442077"/>
                  </a:cubicBezTo>
                  <a:cubicBezTo>
                    <a:pt x="1884194" y="441832"/>
                    <a:pt x="1884685" y="441587"/>
                    <a:pt x="1885052" y="441342"/>
                  </a:cubicBezTo>
                  <a:cubicBezTo>
                    <a:pt x="1886769" y="440361"/>
                    <a:pt x="1888363" y="439257"/>
                    <a:pt x="1889835" y="438031"/>
                  </a:cubicBezTo>
                  <a:cubicBezTo>
                    <a:pt x="1891306" y="436804"/>
                    <a:pt x="1892655" y="435456"/>
                    <a:pt x="1893759" y="434229"/>
                  </a:cubicBezTo>
                  <a:cubicBezTo>
                    <a:pt x="1894863" y="433003"/>
                    <a:pt x="1895843" y="431654"/>
                    <a:pt x="1896580" y="430428"/>
                  </a:cubicBezTo>
                  <a:cubicBezTo>
                    <a:pt x="1897315" y="429201"/>
                    <a:pt x="1897683" y="427975"/>
                    <a:pt x="1897806" y="426994"/>
                  </a:cubicBezTo>
                  <a:cubicBezTo>
                    <a:pt x="1897806" y="426258"/>
                    <a:pt x="1897806" y="425645"/>
                    <a:pt x="1897438" y="425277"/>
                  </a:cubicBezTo>
                  <a:cubicBezTo>
                    <a:pt x="1897193" y="424787"/>
                    <a:pt x="1896702" y="424419"/>
                    <a:pt x="1896211" y="424296"/>
                  </a:cubicBezTo>
                  <a:cubicBezTo>
                    <a:pt x="1895721" y="424051"/>
                    <a:pt x="1894985" y="424051"/>
                    <a:pt x="1894250" y="424051"/>
                  </a:cubicBezTo>
                  <a:cubicBezTo>
                    <a:pt x="1893514" y="424051"/>
                    <a:pt x="1892533" y="424296"/>
                    <a:pt x="1891674" y="424542"/>
                  </a:cubicBezTo>
                  <a:moveTo>
                    <a:pt x="3357949" y="12140"/>
                  </a:moveTo>
                  <a:cubicBezTo>
                    <a:pt x="3356600" y="12508"/>
                    <a:pt x="3355251" y="12999"/>
                    <a:pt x="3353902" y="13612"/>
                  </a:cubicBezTo>
                  <a:cubicBezTo>
                    <a:pt x="3352553" y="14225"/>
                    <a:pt x="3351204" y="14961"/>
                    <a:pt x="3349855" y="15819"/>
                  </a:cubicBezTo>
                  <a:cubicBezTo>
                    <a:pt x="3348506" y="16678"/>
                    <a:pt x="3347157" y="17536"/>
                    <a:pt x="3345931" y="18517"/>
                  </a:cubicBezTo>
                  <a:cubicBezTo>
                    <a:pt x="3344705" y="19498"/>
                    <a:pt x="3343479" y="20602"/>
                    <a:pt x="3342375" y="21705"/>
                  </a:cubicBezTo>
                  <a:cubicBezTo>
                    <a:pt x="3340781" y="23300"/>
                    <a:pt x="3339554" y="24894"/>
                    <a:pt x="3338696" y="26365"/>
                  </a:cubicBezTo>
                  <a:cubicBezTo>
                    <a:pt x="3337838" y="27837"/>
                    <a:pt x="3337347" y="29186"/>
                    <a:pt x="3337224" y="30412"/>
                  </a:cubicBezTo>
                  <a:cubicBezTo>
                    <a:pt x="3337102" y="31638"/>
                    <a:pt x="3337347" y="32619"/>
                    <a:pt x="3338083" y="33355"/>
                  </a:cubicBezTo>
                  <a:cubicBezTo>
                    <a:pt x="3338819" y="34091"/>
                    <a:pt x="3339799" y="34704"/>
                    <a:pt x="3341149" y="34949"/>
                  </a:cubicBezTo>
                  <a:cubicBezTo>
                    <a:pt x="3341639" y="34949"/>
                    <a:pt x="3342007" y="34949"/>
                    <a:pt x="3342497" y="34949"/>
                  </a:cubicBezTo>
                  <a:cubicBezTo>
                    <a:pt x="3342988" y="34949"/>
                    <a:pt x="3343479" y="34949"/>
                    <a:pt x="3343969" y="34949"/>
                  </a:cubicBezTo>
                  <a:cubicBezTo>
                    <a:pt x="3344459" y="34949"/>
                    <a:pt x="3345073" y="34827"/>
                    <a:pt x="3345563" y="34704"/>
                  </a:cubicBezTo>
                  <a:cubicBezTo>
                    <a:pt x="3346176" y="34704"/>
                    <a:pt x="3346667" y="34459"/>
                    <a:pt x="3347280" y="34336"/>
                  </a:cubicBezTo>
                  <a:cubicBezTo>
                    <a:pt x="3348629" y="33968"/>
                    <a:pt x="3349978" y="33478"/>
                    <a:pt x="3351327" y="32865"/>
                  </a:cubicBezTo>
                  <a:cubicBezTo>
                    <a:pt x="3352676" y="32251"/>
                    <a:pt x="3354024" y="31516"/>
                    <a:pt x="3355496" y="30657"/>
                  </a:cubicBezTo>
                  <a:cubicBezTo>
                    <a:pt x="3356968" y="29799"/>
                    <a:pt x="3358194" y="28940"/>
                    <a:pt x="3359420" y="27960"/>
                  </a:cubicBezTo>
                  <a:cubicBezTo>
                    <a:pt x="3360647" y="26979"/>
                    <a:pt x="3361873" y="25875"/>
                    <a:pt x="3362976" y="24771"/>
                  </a:cubicBezTo>
                  <a:cubicBezTo>
                    <a:pt x="3364571" y="23177"/>
                    <a:pt x="3365797" y="21583"/>
                    <a:pt x="3366655" y="20111"/>
                  </a:cubicBezTo>
                  <a:cubicBezTo>
                    <a:pt x="3367514" y="18640"/>
                    <a:pt x="3368004" y="17291"/>
                    <a:pt x="3368127" y="16065"/>
                  </a:cubicBezTo>
                  <a:cubicBezTo>
                    <a:pt x="3368249" y="14838"/>
                    <a:pt x="3367882" y="13857"/>
                    <a:pt x="3367269" y="13121"/>
                  </a:cubicBezTo>
                  <a:cubicBezTo>
                    <a:pt x="3366655" y="12386"/>
                    <a:pt x="3365552" y="11895"/>
                    <a:pt x="3364080" y="11650"/>
                  </a:cubicBezTo>
                  <a:cubicBezTo>
                    <a:pt x="3363589" y="11650"/>
                    <a:pt x="3363222" y="11650"/>
                    <a:pt x="3362731" y="11650"/>
                  </a:cubicBezTo>
                  <a:cubicBezTo>
                    <a:pt x="3362241" y="11650"/>
                    <a:pt x="3361750" y="11650"/>
                    <a:pt x="3361260" y="11650"/>
                  </a:cubicBezTo>
                  <a:cubicBezTo>
                    <a:pt x="3360769" y="11650"/>
                    <a:pt x="3360156" y="11772"/>
                    <a:pt x="3359666" y="11895"/>
                  </a:cubicBezTo>
                  <a:cubicBezTo>
                    <a:pt x="3359175" y="12018"/>
                    <a:pt x="3358562" y="12140"/>
                    <a:pt x="3357949" y="12263"/>
                  </a:cubicBezTo>
                  <a:moveTo>
                    <a:pt x="1843604" y="453114"/>
                  </a:moveTo>
                  <a:cubicBezTo>
                    <a:pt x="1843604" y="453114"/>
                    <a:pt x="1842745" y="453359"/>
                    <a:pt x="1842255" y="453605"/>
                  </a:cubicBezTo>
                  <a:cubicBezTo>
                    <a:pt x="1841764" y="453727"/>
                    <a:pt x="1841397" y="453972"/>
                    <a:pt x="1840906" y="454218"/>
                  </a:cubicBezTo>
                  <a:cubicBezTo>
                    <a:pt x="1840415" y="454463"/>
                    <a:pt x="1839925" y="454708"/>
                    <a:pt x="1839434" y="454954"/>
                  </a:cubicBezTo>
                  <a:cubicBezTo>
                    <a:pt x="1838944" y="455199"/>
                    <a:pt x="1838453" y="455567"/>
                    <a:pt x="1837963" y="455812"/>
                  </a:cubicBezTo>
                  <a:cubicBezTo>
                    <a:pt x="1836369" y="456793"/>
                    <a:pt x="1834774" y="457897"/>
                    <a:pt x="1833303" y="459123"/>
                  </a:cubicBezTo>
                  <a:cubicBezTo>
                    <a:pt x="1831831" y="460349"/>
                    <a:pt x="1830605" y="461698"/>
                    <a:pt x="1829502" y="462924"/>
                  </a:cubicBezTo>
                  <a:cubicBezTo>
                    <a:pt x="1828398" y="464273"/>
                    <a:pt x="1827539" y="465500"/>
                    <a:pt x="1826926" y="466726"/>
                  </a:cubicBezTo>
                  <a:cubicBezTo>
                    <a:pt x="1826313" y="467952"/>
                    <a:pt x="1825945" y="469056"/>
                    <a:pt x="1825945" y="470037"/>
                  </a:cubicBezTo>
                  <a:cubicBezTo>
                    <a:pt x="1825945" y="470773"/>
                    <a:pt x="1825945" y="471263"/>
                    <a:pt x="1826313" y="471754"/>
                  </a:cubicBezTo>
                  <a:cubicBezTo>
                    <a:pt x="1826558" y="472244"/>
                    <a:pt x="1827049" y="472490"/>
                    <a:pt x="1827539" y="472735"/>
                  </a:cubicBezTo>
                  <a:cubicBezTo>
                    <a:pt x="1828030" y="472980"/>
                    <a:pt x="1828765" y="472980"/>
                    <a:pt x="1829502" y="472980"/>
                  </a:cubicBezTo>
                  <a:cubicBezTo>
                    <a:pt x="1830237" y="472980"/>
                    <a:pt x="1831095" y="472857"/>
                    <a:pt x="1832077" y="472490"/>
                  </a:cubicBezTo>
                  <a:cubicBezTo>
                    <a:pt x="1832445" y="472490"/>
                    <a:pt x="1832935" y="472244"/>
                    <a:pt x="1833425" y="471999"/>
                  </a:cubicBezTo>
                  <a:cubicBezTo>
                    <a:pt x="1833916" y="471876"/>
                    <a:pt x="1834284" y="471631"/>
                    <a:pt x="1834774" y="471386"/>
                  </a:cubicBezTo>
                  <a:cubicBezTo>
                    <a:pt x="1835265" y="471141"/>
                    <a:pt x="1835755" y="470895"/>
                    <a:pt x="1836246" y="470650"/>
                  </a:cubicBezTo>
                  <a:cubicBezTo>
                    <a:pt x="1836737" y="470405"/>
                    <a:pt x="1837227" y="470160"/>
                    <a:pt x="1837717" y="469792"/>
                  </a:cubicBezTo>
                  <a:cubicBezTo>
                    <a:pt x="1839434" y="468811"/>
                    <a:pt x="1840906" y="467584"/>
                    <a:pt x="1842377" y="466358"/>
                  </a:cubicBezTo>
                  <a:cubicBezTo>
                    <a:pt x="1843849" y="465132"/>
                    <a:pt x="1845075" y="463783"/>
                    <a:pt x="1846302" y="462556"/>
                  </a:cubicBezTo>
                  <a:cubicBezTo>
                    <a:pt x="1847405" y="461208"/>
                    <a:pt x="1848264" y="459981"/>
                    <a:pt x="1848999" y="458755"/>
                  </a:cubicBezTo>
                  <a:cubicBezTo>
                    <a:pt x="1849612" y="457529"/>
                    <a:pt x="1849980" y="456425"/>
                    <a:pt x="1850103" y="455444"/>
                  </a:cubicBezTo>
                  <a:cubicBezTo>
                    <a:pt x="1850103" y="454831"/>
                    <a:pt x="1849980" y="454218"/>
                    <a:pt x="1849735" y="453850"/>
                  </a:cubicBezTo>
                  <a:cubicBezTo>
                    <a:pt x="1849490" y="453359"/>
                    <a:pt x="1848999" y="453114"/>
                    <a:pt x="1848509" y="452869"/>
                  </a:cubicBezTo>
                  <a:cubicBezTo>
                    <a:pt x="1848018" y="452624"/>
                    <a:pt x="1847283" y="452624"/>
                    <a:pt x="1846547" y="452624"/>
                  </a:cubicBezTo>
                  <a:cubicBezTo>
                    <a:pt x="1845811" y="452624"/>
                    <a:pt x="1844953" y="452746"/>
                    <a:pt x="1843972" y="453114"/>
                  </a:cubicBezTo>
                  <a:moveTo>
                    <a:pt x="3399152" y="18640"/>
                  </a:moveTo>
                  <a:cubicBezTo>
                    <a:pt x="3397926" y="19008"/>
                    <a:pt x="3396577" y="19498"/>
                    <a:pt x="3395228" y="20111"/>
                  </a:cubicBezTo>
                  <a:cubicBezTo>
                    <a:pt x="3393879" y="20724"/>
                    <a:pt x="3392530" y="21460"/>
                    <a:pt x="3391181" y="22196"/>
                  </a:cubicBezTo>
                  <a:cubicBezTo>
                    <a:pt x="3389832" y="22932"/>
                    <a:pt x="3388606" y="23913"/>
                    <a:pt x="3387257" y="24771"/>
                  </a:cubicBezTo>
                  <a:cubicBezTo>
                    <a:pt x="3386031" y="25752"/>
                    <a:pt x="3384804" y="26733"/>
                    <a:pt x="3383701" y="27837"/>
                  </a:cubicBezTo>
                  <a:cubicBezTo>
                    <a:pt x="3382107" y="29431"/>
                    <a:pt x="3380758" y="31025"/>
                    <a:pt x="3379899" y="32497"/>
                  </a:cubicBezTo>
                  <a:cubicBezTo>
                    <a:pt x="3379041" y="33968"/>
                    <a:pt x="3378428" y="35440"/>
                    <a:pt x="3378305" y="36666"/>
                  </a:cubicBezTo>
                  <a:cubicBezTo>
                    <a:pt x="3378182" y="37892"/>
                    <a:pt x="3378305" y="38996"/>
                    <a:pt x="3378918" y="39732"/>
                  </a:cubicBezTo>
                  <a:cubicBezTo>
                    <a:pt x="3379531" y="40590"/>
                    <a:pt x="3380512" y="41081"/>
                    <a:pt x="3381861" y="41449"/>
                  </a:cubicBezTo>
                  <a:cubicBezTo>
                    <a:pt x="3382352" y="41449"/>
                    <a:pt x="3382842" y="41571"/>
                    <a:pt x="3383333" y="41571"/>
                  </a:cubicBezTo>
                  <a:cubicBezTo>
                    <a:pt x="3383824" y="41571"/>
                    <a:pt x="3384437" y="41571"/>
                    <a:pt x="3384927" y="41571"/>
                  </a:cubicBezTo>
                  <a:cubicBezTo>
                    <a:pt x="3385540" y="41571"/>
                    <a:pt x="3386031" y="41449"/>
                    <a:pt x="3386644" y="41326"/>
                  </a:cubicBezTo>
                  <a:cubicBezTo>
                    <a:pt x="3387257" y="41326"/>
                    <a:pt x="3387870" y="41081"/>
                    <a:pt x="3388483" y="40835"/>
                  </a:cubicBezTo>
                  <a:cubicBezTo>
                    <a:pt x="3389710" y="40468"/>
                    <a:pt x="3391059" y="39977"/>
                    <a:pt x="3392407" y="39364"/>
                  </a:cubicBezTo>
                  <a:cubicBezTo>
                    <a:pt x="3393756" y="38751"/>
                    <a:pt x="3395105" y="38138"/>
                    <a:pt x="3396454" y="37279"/>
                  </a:cubicBezTo>
                  <a:cubicBezTo>
                    <a:pt x="3397803" y="36544"/>
                    <a:pt x="3399029" y="35563"/>
                    <a:pt x="3400378" y="34704"/>
                  </a:cubicBezTo>
                  <a:cubicBezTo>
                    <a:pt x="3401605" y="33723"/>
                    <a:pt x="3402831" y="32742"/>
                    <a:pt x="3403935" y="31638"/>
                  </a:cubicBezTo>
                  <a:cubicBezTo>
                    <a:pt x="3405529" y="30044"/>
                    <a:pt x="3406877" y="28450"/>
                    <a:pt x="3407736" y="26856"/>
                  </a:cubicBezTo>
                  <a:cubicBezTo>
                    <a:pt x="3408594" y="25384"/>
                    <a:pt x="3409207" y="23913"/>
                    <a:pt x="3409330" y="22686"/>
                  </a:cubicBezTo>
                  <a:cubicBezTo>
                    <a:pt x="3409453" y="21460"/>
                    <a:pt x="3409330" y="20356"/>
                    <a:pt x="3408594" y="19621"/>
                  </a:cubicBezTo>
                  <a:cubicBezTo>
                    <a:pt x="3407981" y="18762"/>
                    <a:pt x="3407000" y="18272"/>
                    <a:pt x="3405529" y="18026"/>
                  </a:cubicBezTo>
                  <a:lnTo>
                    <a:pt x="3405529" y="18026"/>
                  </a:lnTo>
                  <a:cubicBezTo>
                    <a:pt x="3405529" y="18026"/>
                    <a:pt x="3404548" y="17781"/>
                    <a:pt x="3404057" y="17781"/>
                  </a:cubicBezTo>
                  <a:cubicBezTo>
                    <a:pt x="3403567" y="17781"/>
                    <a:pt x="3402954" y="17781"/>
                    <a:pt x="3402463" y="17781"/>
                  </a:cubicBezTo>
                  <a:cubicBezTo>
                    <a:pt x="3401850" y="17781"/>
                    <a:pt x="3401359" y="17904"/>
                    <a:pt x="3400746" y="18026"/>
                  </a:cubicBezTo>
                  <a:cubicBezTo>
                    <a:pt x="3400133" y="18026"/>
                    <a:pt x="3399520" y="18272"/>
                    <a:pt x="3398907" y="18517"/>
                  </a:cubicBezTo>
                  <a:moveTo>
                    <a:pt x="1795901" y="482422"/>
                  </a:moveTo>
                  <a:cubicBezTo>
                    <a:pt x="1795901" y="482422"/>
                    <a:pt x="1795042" y="482668"/>
                    <a:pt x="1794552" y="482913"/>
                  </a:cubicBezTo>
                  <a:cubicBezTo>
                    <a:pt x="1794062" y="483158"/>
                    <a:pt x="1793571" y="483281"/>
                    <a:pt x="1793081" y="483526"/>
                  </a:cubicBezTo>
                  <a:cubicBezTo>
                    <a:pt x="1792590" y="483771"/>
                    <a:pt x="1792099" y="484017"/>
                    <a:pt x="1791486" y="484262"/>
                  </a:cubicBezTo>
                  <a:cubicBezTo>
                    <a:pt x="1790873" y="484507"/>
                    <a:pt x="1790383" y="484875"/>
                    <a:pt x="1789892" y="485243"/>
                  </a:cubicBezTo>
                  <a:cubicBezTo>
                    <a:pt x="1788298" y="486224"/>
                    <a:pt x="1786704" y="487450"/>
                    <a:pt x="1785232" y="488676"/>
                  </a:cubicBezTo>
                  <a:cubicBezTo>
                    <a:pt x="1783761" y="489903"/>
                    <a:pt x="1782534" y="491252"/>
                    <a:pt x="1781431" y="492478"/>
                  </a:cubicBezTo>
                  <a:cubicBezTo>
                    <a:pt x="1780327" y="493827"/>
                    <a:pt x="1779469" y="495053"/>
                    <a:pt x="1778856" y="496279"/>
                  </a:cubicBezTo>
                  <a:cubicBezTo>
                    <a:pt x="1778242" y="497506"/>
                    <a:pt x="1777874" y="498609"/>
                    <a:pt x="1777874" y="499590"/>
                  </a:cubicBezTo>
                  <a:cubicBezTo>
                    <a:pt x="1777874" y="500204"/>
                    <a:pt x="1777997" y="500694"/>
                    <a:pt x="1778365" y="501185"/>
                  </a:cubicBezTo>
                  <a:cubicBezTo>
                    <a:pt x="1778733" y="501675"/>
                    <a:pt x="1779101" y="501920"/>
                    <a:pt x="1779591" y="502043"/>
                  </a:cubicBezTo>
                  <a:cubicBezTo>
                    <a:pt x="1780082" y="502288"/>
                    <a:pt x="1780818" y="502288"/>
                    <a:pt x="1781431" y="502288"/>
                  </a:cubicBezTo>
                  <a:cubicBezTo>
                    <a:pt x="1782167" y="502288"/>
                    <a:pt x="1783025" y="502166"/>
                    <a:pt x="1783884" y="501798"/>
                  </a:cubicBezTo>
                  <a:cubicBezTo>
                    <a:pt x="1784374" y="501675"/>
                    <a:pt x="1784742" y="501553"/>
                    <a:pt x="1785232" y="501307"/>
                  </a:cubicBezTo>
                  <a:cubicBezTo>
                    <a:pt x="1785723" y="501062"/>
                    <a:pt x="1786214" y="500939"/>
                    <a:pt x="1786704" y="500694"/>
                  </a:cubicBezTo>
                  <a:cubicBezTo>
                    <a:pt x="1787194" y="500449"/>
                    <a:pt x="1787685" y="500204"/>
                    <a:pt x="1788298" y="499958"/>
                  </a:cubicBezTo>
                  <a:cubicBezTo>
                    <a:pt x="1788789" y="499713"/>
                    <a:pt x="1789402" y="499345"/>
                    <a:pt x="1789892" y="498977"/>
                  </a:cubicBezTo>
                  <a:cubicBezTo>
                    <a:pt x="1791486" y="497996"/>
                    <a:pt x="1793081" y="496770"/>
                    <a:pt x="1794552" y="495544"/>
                  </a:cubicBezTo>
                  <a:cubicBezTo>
                    <a:pt x="1796024" y="494317"/>
                    <a:pt x="1797250" y="492969"/>
                    <a:pt x="1798354" y="491742"/>
                  </a:cubicBezTo>
                  <a:cubicBezTo>
                    <a:pt x="1799457" y="490393"/>
                    <a:pt x="1800316" y="489167"/>
                    <a:pt x="1800929" y="487941"/>
                  </a:cubicBezTo>
                  <a:cubicBezTo>
                    <a:pt x="1801542" y="486714"/>
                    <a:pt x="1801787" y="485611"/>
                    <a:pt x="1801787" y="484630"/>
                  </a:cubicBezTo>
                  <a:cubicBezTo>
                    <a:pt x="1801787" y="484017"/>
                    <a:pt x="1801665" y="483526"/>
                    <a:pt x="1801297" y="483036"/>
                  </a:cubicBezTo>
                  <a:cubicBezTo>
                    <a:pt x="1801052" y="482668"/>
                    <a:pt x="1800561" y="482300"/>
                    <a:pt x="1800070" y="482177"/>
                  </a:cubicBezTo>
                  <a:cubicBezTo>
                    <a:pt x="1799580" y="481932"/>
                    <a:pt x="1798967" y="481932"/>
                    <a:pt x="1798231" y="481932"/>
                  </a:cubicBezTo>
                  <a:cubicBezTo>
                    <a:pt x="1797495" y="481932"/>
                    <a:pt x="1796637" y="482177"/>
                    <a:pt x="1795779" y="482422"/>
                  </a:cubicBezTo>
                  <a:moveTo>
                    <a:pt x="3439374" y="26733"/>
                  </a:moveTo>
                  <a:cubicBezTo>
                    <a:pt x="3438148" y="27101"/>
                    <a:pt x="3436799" y="27592"/>
                    <a:pt x="3435450" y="28205"/>
                  </a:cubicBezTo>
                  <a:cubicBezTo>
                    <a:pt x="3434101" y="28818"/>
                    <a:pt x="3432752" y="29431"/>
                    <a:pt x="3431526" y="30167"/>
                  </a:cubicBezTo>
                  <a:cubicBezTo>
                    <a:pt x="3430300" y="30903"/>
                    <a:pt x="3428951" y="31761"/>
                    <a:pt x="3427725" y="32742"/>
                  </a:cubicBezTo>
                  <a:cubicBezTo>
                    <a:pt x="3426498" y="33723"/>
                    <a:pt x="3425272" y="34704"/>
                    <a:pt x="3424168" y="35685"/>
                  </a:cubicBezTo>
                  <a:cubicBezTo>
                    <a:pt x="3422452" y="37279"/>
                    <a:pt x="3421102" y="38874"/>
                    <a:pt x="3420244" y="40345"/>
                  </a:cubicBezTo>
                  <a:cubicBezTo>
                    <a:pt x="3419263" y="41817"/>
                    <a:pt x="3418650" y="43288"/>
                    <a:pt x="3418527" y="44514"/>
                  </a:cubicBezTo>
                  <a:cubicBezTo>
                    <a:pt x="3418282" y="45741"/>
                    <a:pt x="3418527" y="46844"/>
                    <a:pt x="3419018" y="47703"/>
                  </a:cubicBezTo>
                  <a:cubicBezTo>
                    <a:pt x="3419508" y="48561"/>
                    <a:pt x="3420489" y="49174"/>
                    <a:pt x="3421838" y="49542"/>
                  </a:cubicBezTo>
                  <a:cubicBezTo>
                    <a:pt x="3422329" y="49542"/>
                    <a:pt x="3422819" y="49665"/>
                    <a:pt x="3423310" y="49788"/>
                  </a:cubicBezTo>
                  <a:cubicBezTo>
                    <a:pt x="3423800" y="49788"/>
                    <a:pt x="3424414" y="49788"/>
                    <a:pt x="3425027" y="49788"/>
                  </a:cubicBezTo>
                  <a:cubicBezTo>
                    <a:pt x="3425640" y="49788"/>
                    <a:pt x="3426253" y="49665"/>
                    <a:pt x="3426866" y="49542"/>
                  </a:cubicBezTo>
                  <a:cubicBezTo>
                    <a:pt x="3427479" y="49542"/>
                    <a:pt x="3428092" y="49297"/>
                    <a:pt x="3428828" y="49052"/>
                  </a:cubicBezTo>
                  <a:cubicBezTo>
                    <a:pt x="3430055" y="48684"/>
                    <a:pt x="3431403" y="48193"/>
                    <a:pt x="3432752" y="47703"/>
                  </a:cubicBezTo>
                  <a:cubicBezTo>
                    <a:pt x="3434101" y="47090"/>
                    <a:pt x="3435450" y="46476"/>
                    <a:pt x="3436677" y="45741"/>
                  </a:cubicBezTo>
                  <a:cubicBezTo>
                    <a:pt x="3437903" y="45005"/>
                    <a:pt x="3439252" y="44147"/>
                    <a:pt x="3440478" y="43165"/>
                  </a:cubicBezTo>
                  <a:cubicBezTo>
                    <a:pt x="3441704" y="42184"/>
                    <a:pt x="3442930" y="41203"/>
                    <a:pt x="3444034" y="40222"/>
                  </a:cubicBezTo>
                  <a:cubicBezTo>
                    <a:pt x="3445751" y="38628"/>
                    <a:pt x="3447100" y="37034"/>
                    <a:pt x="3448081" y="35440"/>
                  </a:cubicBezTo>
                  <a:cubicBezTo>
                    <a:pt x="3449062" y="33968"/>
                    <a:pt x="3449675" y="32497"/>
                    <a:pt x="3449920" y="31270"/>
                  </a:cubicBezTo>
                  <a:cubicBezTo>
                    <a:pt x="3450165" y="30044"/>
                    <a:pt x="3449920" y="28940"/>
                    <a:pt x="3449430" y="27960"/>
                  </a:cubicBezTo>
                  <a:cubicBezTo>
                    <a:pt x="3448817" y="27101"/>
                    <a:pt x="3447958" y="26488"/>
                    <a:pt x="3446610" y="26120"/>
                  </a:cubicBezTo>
                  <a:cubicBezTo>
                    <a:pt x="3446119" y="26120"/>
                    <a:pt x="3445628" y="25997"/>
                    <a:pt x="3445015" y="25875"/>
                  </a:cubicBezTo>
                  <a:cubicBezTo>
                    <a:pt x="3444525" y="25875"/>
                    <a:pt x="3443912" y="25875"/>
                    <a:pt x="3443298" y="25875"/>
                  </a:cubicBezTo>
                  <a:cubicBezTo>
                    <a:pt x="3442685" y="25875"/>
                    <a:pt x="3442072" y="25997"/>
                    <a:pt x="3441459" y="26120"/>
                  </a:cubicBezTo>
                  <a:cubicBezTo>
                    <a:pt x="3440846" y="26243"/>
                    <a:pt x="3440110" y="26365"/>
                    <a:pt x="3439497" y="26611"/>
                  </a:cubicBezTo>
                  <a:moveTo>
                    <a:pt x="1748566" y="512467"/>
                  </a:moveTo>
                  <a:cubicBezTo>
                    <a:pt x="1748566" y="512467"/>
                    <a:pt x="1747585" y="512712"/>
                    <a:pt x="1747095" y="512957"/>
                  </a:cubicBezTo>
                  <a:cubicBezTo>
                    <a:pt x="1746604" y="513202"/>
                    <a:pt x="1746114" y="513325"/>
                    <a:pt x="1745501" y="513570"/>
                  </a:cubicBezTo>
                  <a:cubicBezTo>
                    <a:pt x="1744887" y="513815"/>
                    <a:pt x="1744397" y="514061"/>
                    <a:pt x="1743906" y="514429"/>
                  </a:cubicBezTo>
                  <a:cubicBezTo>
                    <a:pt x="1743293" y="514797"/>
                    <a:pt x="1742803" y="515042"/>
                    <a:pt x="1742189" y="515410"/>
                  </a:cubicBezTo>
                  <a:cubicBezTo>
                    <a:pt x="1740596" y="516513"/>
                    <a:pt x="1739001" y="517617"/>
                    <a:pt x="1737530" y="518843"/>
                  </a:cubicBezTo>
                  <a:cubicBezTo>
                    <a:pt x="1736181" y="520069"/>
                    <a:pt x="1734832" y="521418"/>
                    <a:pt x="1733851" y="522645"/>
                  </a:cubicBezTo>
                  <a:cubicBezTo>
                    <a:pt x="1732870" y="523871"/>
                    <a:pt x="1732011" y="525220"/>
                    <a:pt x="1731398" y="526446"/>
                  </a:cubicBezTo>
                  <a:cubicBezTo>
                    <a:pt x="1730785" y="527673"/>
                    <a:pt x="1730540" y="528776"/>
                    <a:pt x="1730540" y="529635"/>
                  </a:cubicBezTo>
                  <a:cubicBezTo>
                    <a:pt x="1730540" y="530248"/>
                    <a:pt x="1730785" y="530738"/>
                    <a:pt x="1731030" y="531106"/>
                  </a:cubicBezTo>
                  <a:cubicBezTo>
                    <a:pt x="1731276" y="531474"/>
                    <a:pt x="1731766" y="531719"/>
                    <a:pt x="1732256" y="531965"/>
                  </a:cubicBezTo>
                  <a:cubicBezTo>
                    <a:pt x="1732747" y="532087"/>
                    <a:pt x="1733360" y="532210"/>
                    <a:pt x="1734096" y="532210"/>
                  </a:cubicBezTo>
                  <a:cubicBezTo>
                    <a:pt x="1734832" y="532210"/>
                    <a:pt x="1735568" y="532087"/>
                    <a:pt x="1736426" y="531842"/>
                  </a:cubicBezTo>
                  <a:cubicBezTo>
                    <a:pt x="1736916" y="531719"/>
                    <a:pt x="1737407" y="531597"/>
                    <a:pt x="1737898" y="531351"/>
                  </a:cubicBezTo>
                  <a:cubicBezTo>
                    <a:pt x="1738388" y="531106"/>
                    <a:pt x="1738879" y="530983"/>
                    <a:pt x="1739492" y="530738"/>
                  </a:cubicBezTo>
                  <a:cubicBezTo>
                    <a:pt x="1739982" y="530493"/>
                    <a:pt x="1740596" y="530248"/>
                    <a:pt x="1741086" y="529880"/>
                  </a:cubicBezTo>
                  <a:cubicBezTo>
                    <a:pt x="1741699" y="529512"/>
                    <a:pt x="1742189" y="529267"/>
                    <a:pt x="1742803" y="528899"/>
                  </a:cubicBezTo>
                  <a:cubicBezTo>
                    <a:pt x="1744397" y="527795"/>
                    <a:pt x="1745991" y="526692"/>
                    <a:pt x="1747340" y="525465"/>
                  </a:cubicBezTo>
                  <a:cubicBezTo>
                    <a:pt x="1748689" y="524239"/>
                    <a:pt x="1750038" y="522890"/>
                    <a:pt x="1751019" y="521664"/>
                  </a:cubicBezTo>
                  <a:cubicBezTo>
                    <a:pt x="1752000" y="520315"/>
                    <a:pt x="1752858" y="519088"/>
                    <a:pt x="1753471" y="517862"/>
                  </a:cubicBezTo>
                  <a:cubicBezTo>
                    <a:pt x="1753962" y="516636"/>
                    <a:pt x="1754330" y="515532"/>
                    <a:pt x="1754207" y="514674"/>
                  </a:cubicBezTo>
                  <a:cubicBezTo>
                    <a:pt x="1754207" y="514061"/>
                    <a:pt x="1753962" y="513570"/>
                    <a:pt x="1753717" y="513202"/>
                  </a:cubicBezTo>
                  <a:cubicBezTo>
                    <a:pt x="1753471" y="512834"/>
                    <a:pt x="1752981" y="512589"/>
                    <a:pt x="1752491" y="512344"/>
                  </a:cubicBezTo>
                  <a:cubicBezTo>
                    <a:pt x="1752000" y="512221"/>
                    <a:pt x="1751387" y="512099"/>
                    <a:pt x="1750651" y="512099"/>
                  </a:cubicBezTo>
                  <a:cubicBezTo>
                    <a:pt x="1749915" y="512099"/>
                    <a:pt x="1749179" y="512221"/>
                    <a:pt x="1748321" y="512467"/>
                  </a:cubicBezTo>
                  <a:moveTo>
                    <a:pt x="3478616" y="36421"/>
                  </a:moveTo>
                  <a:cubicBezTo>
                    <a:pt x="3477389" y="36789"/>
                    <a:pt x="3476163" y="37279"/>
                    <a:pt x="3474814" y="37770"/>
                  </a:cubicBezTo>
                  <a:cubicBezTo>
                    <a:pt x="3473588" y="38383"/>
                    <a:pt x="3472239" y="38996"/>
                    <a:pt x="3471013" y="39732"/>
                  </a:cubicBezTo>
                  <a:cubicBezTo>
                    <a:pt x="3469786" y="40468"/>
                    <a:pt x="3468437" y="41326"/>
                    <a:pt x="3467211" y="42184"/>
                  </a:cubicBezTo>
                  <a:cubicBezTo>
                    <a:pt x="3465985" y="43043"/>
                    <a:pt x="3464758" y="44024"/>
                    <a:pt x="3463778" y="45005"/>
                  </a:cubicBezTo>
                  <a:cubicBezTo>
                    <a:pt x="3462061" y="46599"/>
                    <a:pt x="3460589" y="48316"/>
                    <a:pt x="3459608" y="49788"/>
                  </a:cubicBezTo>
                  <a:cubicBezTo>
                    <a:pt x="3458627" y="51382"/>
                    <a:pt x="3457891" y="52730"/>
                    <a:pt x="3457646" y="54079"/>
                  </a:cubicBezTo>
                  <a:cubicBezTo>
                    <a:pt x="3457401" y="55428"/>
                    <a:pt x="3457523" y="56532"/>
                    <a:pt x="3458014" y="57390"/>
                  </a:cubicBezTo>
                  <a:cubicBezTo>
                    <a:pt x="3458505" y="58249"/>
                    <a:pt x="3459485" y="58985"/>
                    <a:pt x="3460835" y="59353"/>
                  </a:cubicBezTo>
                  <a:cubicBezTo>
                    <a:pt x="3461325" y="59475"/>
                    <a:pt x="3461815" y="59598"/>
                    <a:pt x="3462428" y="59598"/>
                  </a:cubicBezTo>
                  <a:cubicBezTo>
                    <a:pt x="3463042" y="59598"/>
                    <a:pt x="3463532" y="59598"/>
                    <a:pt x="3464268" y="59598"/>
                  </a:cubicBezTo>
                  <a:cubicBezTo>
                    <a:pt x="3464881" y="59598"/>
                    <a:pt x="3465494" y="59475"/>
                    <a:pt x="3466230" y="59353"/>
                  </a:cubicBezTo>
                  <a:cubicBezTo>
                    <a:pt x="3466966" y="59230"/>
                    <a:pt x="3467579" y="59107"/>
                    <a:pt x="3468315" y="58862"/>
                  </a:cubicBezTo>
                  <a:cubicBezTo>
                    <a:pt x="3469541" y="58494"/>
                    <a:pt x="3470767" y="58004"/>
                    <a:pt x="3472116" y="57513"/>
                  </a:cubicBezTo>
                  <a:cubicBezTo>
                    <a:pt x="3473465" y="57023"/>
                    <a:pt x="3474691" y="56287"/>
                    <a:pt x="3475918" y="55551"/>
                  </a:cubicBezTo>
                  <a:cubicBezTo>
                    <a:pt x="3477144" y="54815"/>
                    <a:pt x="3478493" y="53957"/>
                    <a:pt x="3479719" y="53098"/>
                  </a:cubicBezTo>
                  <a:cubicBezTo>
                    <a:pt x="3480945" y="52240"/>
                    <a:pt x="3482172" y="51259"/>
                    <a:pt x="3483275" y="50278"/>
                  </a:cubicBezTo>
                  <a:cubicBezTo>
                    <a:pt x="3484992" y="48684"/>
                    <a:pt x="3486464" y="46967"/>
                    <a:pt x="3487445" y="45495"/>
                  </a:cubicBezTo>
                  <a:cubicBezTo>
                    <a:pt x="3488426" y="43901"/>
                    <a:pt x="3489162" y="42552"/>
                    <a:pt x="3489407" y="41203"/>
                  </a:cubicBezTo>
                  <a:cubicBezTo>
                    <a:pt x="3489652" y="39854"/>
                    <a:pt x="3489530" y="38751"/>
                    <a:pt x="3489039" y="37892"/>
                  </a:cubicBezTo>
                  <a:cubicBezTo>
                    <a:pt x="3488548" y="37034"/>
                    <a:pt x="3487568" y="36298"/>
                    <a:pt x="3486218" y="35930"/>
                  </a:cubicBezTo>
                  <a:lnTo>
                    <a:pt x="3486218" y="35930"/>
                  </a:lnTo>
                  <a:cubicBezTo>
                    <a:pt x="3486218" y="35930"/>
                    <a:pt x="3485238" y="35685"/>
                    <a:pt x="3484625" y="35563"/>
                  </a:cubicBezTo>
                  <a:cubicBezTo>
                    <a:pt x="3484011" y="35563"/>
                    <a:pt x="3483398" y="35563"/>
                    <a:pt x="3482785" y="35563"/>
                  </a:cubicBezTo>
                  <a:cubicBezTo>
                    <a:pt x="3482172" y="35563"/>
                    <a:pt x="3481559" y="35685"/>
                    <a:pt x="3480823" y="35808"/>
                  </a:cubicBezTo>
                  <a:cubicBezTo>
                    <a:pt x="3480087" y="35930"/>
                    <a:pt x="3479474" y="36053"/>
                    <a:pt x="3478738" y="36298"/>
                  </a:cubicBezTo>
                  <a:moveTo>
                    <a:pt x="1701477" y="543246"/>
                  </a:moveTo>
                  <a:cubicBezTo>
                    <a:pt x="1701477" y="543246"/>
                    <a:pt x="1700496" y="543614"/>
                    <a:pt x="1700005" y="543737"/>
                  </a:cubicBezTo>
                  <a:cubicBezTo>
                    <a:pt x="1699515" y="543982"/>
                    <a:pt x="1698901" y="544227"/>
                    <a:pt x="1698411" y="544473"/>
                  </a:cubicBezTo>
                  <a:cubicBezTo>
                    <a:pt x="1697798" y="544718"/>
                    <a:pt x="1697308" y="545086"/>
                    <a:pt x="1696694" y="545331"/>
                  </a:cubicBezTo>
                  <a:cubicBezTo>
                    <a:pt x="1696081" y="545699"/>
                    <a:pt x="1695468" y="546067"/>
                    <a:pt x="1694855" y="546435"/>
                  </a:cubicBezTo>
                  <a:cubicBezTo>
                    <a:pt x="1693261" y="547538"/>
                    <a:pt x="1691666" y="548765"/>
                    <a:pt x="1690318" y="549991"/>
                  </a:cubicBezTo>
                  <a:cubicBezTo>
                    <a:pt x="1688968" y="551217"/>
                    <a:pt x="1687742" y="552566"/>
                    <a:pt x="1686761" y="553915"/>
                  </a:cubicBezTo>
                  <a:cubicBezTo>
                    <a:pt x="1685780" y="555264"/>
                    <a:pt x="1684922" y="556490"/>
                    <a:pt x="1684431" y="557717"/>
                  </a:cubicBezTo>
                  <a:cubicBezTo>
                    <a:pt x="1683941" y="558943"/>
                    <a:pt x="1683696" y="559924"/>
                    <a:pt x="1683696" y="560905"/>
                  </a:cubicBezTo>
                  <a:cubicBezTo>
                    <a:pt x="1683696" y="561518"/>
                    <a:pt x="1683941" y="561886"/>
                    <a:pt x="1684186" y="562254"/>
                  </a:cubicBezTo>
                  <a:cubicBezTo>
                    <a:pt x="1684431" y="562622"/>
                    <a:pt x="1684922" y="562867"/>
                    <a:pt x="1685413" y="562990"/>
                  </a:cubicBezTo>
                  <a:cubicBezTo>
                    <a:pt x="1685903" y="563112"/>
                    <a:pt x="1686516" y="563235"/>
                    <a:pt x="1687252" y="563112"/>
                  </a:cubicBezTo>
                  <a:cubicBezTo>
                    <a:pt x="1687988" y="562990"/>
                    <a:pt x="1688723" y="562990"/>
                    <a:pt x="1689459" y="562744"/>
                  </a:cubicBezTo>
                  <a:cubicBezTo>
                    <a:pt x="1689950" y="562622"/>
                    <a:pt x="1690440" y="562376"/>
                    <a:pt x="1690931" y="562254"/>
                  </a:cubicBezTo>
                  <a:cubicBezTo>
                    <a:pt x="1691421" y="562009"/>
                    <a:pt x="1692034" y="561763"/>
                    <a:pt x="1692525" y="561518"/>
                  </a:cubicBezTo>
                  <a:cubicBezTo>
                    <a:pt x="1693138" y="561273"/>
                    <a:pt x="1693628" y="560905"/>
                    <a:pt x="1694242" y="560660"/>
                  </a:cubicBezTo>
                  <a:cubicBezTo>
                    <a:pt x="1694855" y="560415"/>
                    <a:pt x="1695468" y="559924"/>
                    <a:pt x="1696081" y="559556"/>
                  </a:cubicBezTo>
                  <a:cubicBezTo>
                    <a:pt x="1697675" y="558452"/>
                    <a:pt x="1699269" y="557226"/>
                    <a:pt x="1700618" y="556000"/>
                  </a:cubicBezTo>
                  <a:cubicBezTo>
                    <a:pt x="1701967" y="554774"/>
                    <a:pt x="1703193" y="553425"/>
                    <a:pt x="1704297" y="552076"/>
                  </a:cubicBezTo>
                  <a:cubicBezTo>
                    <a:pt x="1705401" y="550727"/>
                    <a:pt x="1706136" y="549501"/>
                    <a:pt x="1706627" y="548274"/>
                  </a:cubicBezTo>
                  <a:cubicBezTo>
                    <a:pt x="1707118" y="547048"/>
                    <a:pt x="1707363" y="546067"/>
                    <a:pt x="1707363" y="545086"/>
                  </a:cubicBezTo>
                  <a:cubicBezTo>
                    <a:pt x="1707363" y="544473"/>
                    <a:pt x="1707118" y="544105"/>
                    <a:pt x="1706750" y="543737"/>
                  </a:cubicBezTo>
                  <a:cubicBezTo>
                    <a:pt x="1706505" y="543369"/>
                    <a:pt x="1706014" y="543124"/>
                    <a:pt x="1705523" y="543001"/>
                  </a:cubicBezTo>
                  <a:cubicBezTo>
                    <a:pt x="1705033" y="542878"/>
                    <a:pt x="1704420" y="542756"/>
                    <a:pt x="1703684" y="542878"/>
                  </a:cubicBezTo>
                  <a:cubicBezTo>
                    <a:pt x="1702948" y="542878"/>
                    <a:pt x="1702213" y="543001"/>
                    <a:pt x="1701477" y="543246"/>
                  </a:cubicBezTo>
                  <a:moveTo>
                    <a:pt x="3516998" y="47825"/>
                  </a:moveTo>
                  <a:cubicBezTo>
                    <a:pt x="3515772" y="48193"/>
                    <a:pt x="3514546" y="48561"/>
                    <a:pt x="3513320" y="49174"/>
                  </a:cubicBezTo>
                  <a:cubicBezTo>
                    <a:pt x="3512093" y="49665"/>
                    <a:pt x="3510744" y="50278"/>
                    <a:pt x="3509518" y="51014"/>
                  </a:cubicBezTo>
                  <a:cubicBezTo>
                    <a:pt x="3508292" y="51749"/>
                    <a:pt x="3507066" y="52485"/>
                    <a:pt x="3505839" y="53344"/>
                  </a:cubicBezTo>
                  <a:cubicBezTo>
                    <a:pt x="3504613" y="54202"/>
                    <a:pt x="3503509" y="55183"/>
                    <a:pt x="3502406" y="56164"/>
                  </a:cubicBezTo>
                  <a:cubicBezTo>
                    <a:pt x="3500566" y="57758"/>
                    <a:pt x="3499217" y="59353"/>
                    <a:pt x="3498113" y="60947"/>
                  </a:cubicBezTo>
                  <a:cubicBezTo>
                    <a:pt x="3497010" y="62541"/>
                    <a:pt x="3496274" y="64012"/>
                    <a:pt x="3496029" y="65361"/>
                  </a:cubicBezTo>
                  <a:cubicBezTo>
                    <a:pt x="3495661" y="66710"/>
                    <a:pt x="3495783" y="67937"/>
                    <a:pt x="3496151" y="68918"/>
                  </a:cubicBezTo>
                  <a:cubicBezTo>
                    <a:pt x="3496642" y="69899"/>
                    <a:pt x="3497500" y="70634"/>
                    <a:pt x="3498727" y="71002"/>
                  </a:cubicBezTo>
                  <a:cubicBezTo>
                    <a:pt x="3499217" y="71125"/>
                    <a:pt x="3499830" y="71248"/>
                    <a:pt x="3500443" y="71370"/>
                  </a:cubicBezTo>
                  <a:cubicBezTo>
                    <a:pt x="3501057" y="71370"/>
                    <a:pt x="3501670" y="71370"/>
                    <a:pt x="3502283" y="71370"/>
                  </a:cubicBezTo>
                  <a:cubicBezTo>
                    <a:pt x="3502896" y="71370"/>
                    <a:pt x="3503632" y="71248"/>
                    <a:pt x="3504368" y="71125"/>
                  </a:cubicBezTo>
                  <a:cubicBezTo>
                    <a:pt x="3505103" y="71002"/>
                    <a:pt x="3505839" y="70880"/>
                    <a:pt x="3506575" y="70634"/>
                  </a:cubicBezTo>
                  <a:cubicBezTo>
                    <a:pt x="3507801" y="70267"/>
                    <a:pt x="3509028" y="69899"/>
                    <a:pt x="3510254" y="69285"/>
                  </a:cubicBezTo>
                  <a:cubicBezTo>
                    <a:pt x="3511480" y="68795"/>
                    <a:pt x="3512829" y="68182"/>
                    <a:pt x="3514055" y="67446"/>
                  </a:cubicBezTo>
                  <a:cubicBezTo>
                    <a:pt x="3515282" y="66710"/>
                    <a:pt x="3516631" y="65974"/>
                    <a:pt x="3517734" y="65116"/>
                  </a:cubicBezTo>
                  <a:cubicBezTo>
                    <a:pt x="3518961" y="64258"/>
                    <a:pt x="3520187" y="63277"/>
                    <a:pt x="3521291" y="62296"/>
                  </a:cubicBezTo>
                  <a:cubicBezTo>
                    <a:pt x="3523130" y="60701"/>
                    <a:pt x="3524601" y="59107"/>
                    <a:pt x="3525583" y="57513"/>
                  </a:cubicBezTo>
                  <a:cubicBezTo>
                    <a:pt x="3526686" y="55919"/>
                    <a:pt x="3527422" y="54447"/>
                    <a:pt x="3527667" y="53098"/>
                  </a:cubicBezTo>
                  <a:cubicBezTo>
                    <a:pt x="3527913" y="51749"/>
                    <a:pt x="3527913" y="50523"/>
                    <a:pt x="3527422" y="49542"/>
                  </a:cubicBezTo>
                  <a:cubicBezTo>
                    <a:pt x="3526931" y="48561"/>
                    <a:pt x="3526073" y="47825"/>
                    <a:pt x="3524724" y="47458"/>
                  </a:cubicBezTo>
                  <a:cubicBezTo>
                    <a:pt x="3524233" y="47335"/>
                    <a:pt x="3523620" y="47212"/>
                    <a:pt x="3523007" y="47090"/>
                  </a:cubicBezTo>
                  <a:cubicBezTo>
                    <a:pt x="3522394" y="47090"/>
                    <a:pt x="3521781" y="47090"/>
                    <a:pt x="3521168" y="47090"/>
                  </a:cubicBezTo>
                  <a:cubicBezTo>
                    <a:pt x="3520555" y="47090"/>
                    <a:pt x="3519819" y="47212"/>
                    <a:pt x="3519083" y="47335"/>
                  </a:cubicBezTo>
                  <a:cubicBezTo>
                    <a:pt x="3518348" y="47458"/>
                    <a:pt x="3517611" y="47580"/>
                    <a:pt x="3516876" y="47825"/>
                  </a:cubicBezTo>
                  <a:moveTo>
                    <a:pt x="1654510" y="574639"/>
                  </a:moveTo>
                  <a:cubicBezTo>
                    <a:pt x="1654510" y="574639"/>
                    <a:pt x="1653529" y="575007"/>
                    <a:pt x="1652916" y="575130"/>
                  </a:cubicBezTo>
                  <a:cubicBezTo>
                    <a:pt x="1652425" y="575375"/>
                    <a:pt x="1651812" y="575620"/>
                    <a:pt x="1651199" y="575866"/>
                  </a:cubicBezTo>
                  <a:cubicBezTo>
                    <a:pt x="1650586" y="576111"/>
                    <a:pt x="1649973" y="576479"/>
                    <a:pt x="1649359" y="576847"/>
                  </a:cubicBezTo>
                  <a:cubicBezTo>
                    <a:pt x="1648746" y="577215"/>
                    <a:pt x="1648133" y="577582"/>
                    <a:pt x="1647520" y="578073"/>
                  </a:cubicBezTo>
                  <a:cubicBezTo>
                    <a:pt x="1645926" y="579177"/>
                    <a:pt x="1644332" y="580403"/>
                    <a:pt x="1642983" y="581629"/>
                  </a:cubicBezTo>
                  <a:cubicBezTo>
                    <a:pt x="1641634" y="582856"/>
                    <a:pt x="1640408" y="584205"/>
                    <a:pt x="1639426" y="585553"/>
                  </a:cubicBezTo>
                  <a:cubicBezTo>
                    <a:pt x="1638445" y="586902"/>
                    <a:pt x="1637710" y="588129"/>
                    <a:pt x="1637219" y="589232"/>
                  </a:cubicBezTo>
                  <a:cubicBezTo>
                    <a:pt x="1636729" y="590336"/>
                    <a:pt x="1636483" y="591440"/>
                    <a:pt x="1636606" y="592298"/>
                  </a:cubicBezTo>
                  <a:cubicBezTo>
                    <a:pt x="1636606" y="592789"/>
                    <a:pt x="1636851" y="593279"/>
                    <a:pt x="1637219" y="593647"/>
                  </a:cubicBezTo>
                  <a:cubicBezTo>
                    <a:pt x="1637464" y="594015"/>
                    <a:pt x="1637955" y="594260"/>
                    <a:pt x="1638445" y="594383"/>
                  </a:cubicBezTo>
                  <a:cubicBezTo>
                    <a:pt x="1638936" y="594505"/>
                    <a:pt x="1639549" y="594628"/>
                    <a:pt x="1640162" y="594505"/>
                  </a:cubicBezTo>
                  <a:cubicBezTo>
                    <a:pt x="1640775" y="594505"/>
                    <a:pt x="1641511" y="594383"/>
                    <a:pt x="1642370" y="594137"/>
                  </a:cubicBezTo>
                  <a:cubicBezTo>
                    <a:pt x="1642860" y="594015"/>
                    <a:pt x="1643351" y="593770"/>
                    <a:pt x="1643964" y="593647"/>
                  </a:cubicBezTo>
                  <a:cubicBezTo>
                    <a:pt x="1644577" y="593524"/>
                    <a:pt x="1645067" y="593156"/>
                    <a:pt x="1645680" y="592911"/>
                  </a:cubicBezTo>
                  <a:cubicBezTo>
                    <a:pt x="1646294" y="592666"/>
                    <a:pt x="1646907" y="592298"/>
                    <a:pt x="1647520" y="591930"/>
                  </a:cubicBezTo>
                  <a:cubicBezTo>
                    <a:pt x="1648133" y="591562"/>
                    <a:pt x="1648746" y="591194"/>
                    <a:pt x="1649359" y="590704"/>
                  </a:cubicBezTo>
                  <a:cubicBezTo>
                    <a:pt x="1650953" y="589600"/>
                    <a:pt x="1652548" y="588374"/>
                    <a:pt x="1653897" y="587148"/>
                  </a:cubicBezTo>
                  <a:cubicBezTo>
                    <a:pt x="1655246" y="585921"/>
                    <a:pt x="1656472" y="584572"/>
                    <a:pt x="1657453" y="583224"/>
                  </a:cubicBezTo>
                  <a:cubicBezTo>
                    <a:pt x="1658434" y="581875"/>
                    <a:pt x="1659170" y="580648"/>
                    <a:pt x="1659660" y="579545"/>
                  </a:cubicBezTo>
                  <a:cubicBezTo>
                    <a:pt x="1660151" y="578441"/>
                    <a:pt x="1660396" y="577337"/>
                    <a:pt x="1660273" y="576479"/>
                  </a:cubicBezTo>
                  <a:cubicBezTo>
                    <a:pt x="1660273" y="575988"/>
                    <a:pt x="1660028" y="575498"/>
                    <a:pt x="1659660" y="575130"/>
                  </a:cubicBezTo>
                  <a:cubicBezTo>
                    <a:pt x="1659292" y="574762"/>
                    <a:pt x="1658925" y="574517"/>
                    <a:pt x="1658434" y="574394"/>
                  </a:cubicBezTo>
                  <a:cubicBezTo>
                    <a:pt x="1657943" y="574271"/>
                    <a:pt x="1657330" y="574149"/>
                    <a:pt x="1656717" y="574271"/>
                  </a:cubicBezTo>
                  <a:cubicBezTo>
                    <a:pt x="1656104" y="574271"/>
                    <a:pt x="1655368" y="574394"/>
                    <a:pt x="1654510" y="574639"/>
                  </a:cubicBezTo>
                  <a:moveTo>
                    <a:pt x="3554278" y="60701"/>
                  </a:moveTo>
                  <a:cubicBezTo>
                    <a:pt x="3553051" y="61069"/>
                    <a:pt x="3551948" y="61437"/>
                    <a:pt x="3550721" y="61928"/>
                  </a:cubicBezTo>
                  <a:cubicBezTo>
                    <a:pt x="3549495" y="62418"/>
                    <a:pt x="3548269" y="63031"/>
                    <a:pt x="3547043" y="63767"/>
                  </a:cubicBezTo>
                  <a:cubicBezTo>
                    <a:pt x="3545816" y="64503"/>
                    <a:pt x="3544590" y="65239"/>
                    <a:pt x="3543364" y="65974"/>
                  </a:cubicBezTo>
                  <a:cubicBezTo>
                    <a:pt x="3542137" y="66833"/>
                    <a:pt x="3541034" y="67691"/>
                    <a:pt x="3539930" y="68672"/>
                  </a:cubicBezTo>
                  <a:cubicBezTo>
                    <a:pt x="3538091" y="70267"/>
                    <a:pt x="3536496" y="71983"/>
                    <a:pt x="3535393" y="73577"/>
                  </a:cubicBezTo>
                  <a:cubicBezTo>
                    <a:pt x="3534289" y="75172"/>
                    <a:pt x="3533431" y="76643"/>
                    <a:pt x="3533063" y="77992"/>
                  </a:cubicBezTo>
                  <a:cubicBezTo>
                    <a:pt x="3532695" y="79341"/>
                    <a:pt x="3532695" y="80567"/>
                    <a:pt x="3533063" y="81548"/>
                  </a:cubicBezTo>
                  <a:cubicBezTo>
                    <a:pt x="3533431" y="82529"/>
                    <a:pt x="3534289" y="83388"/>
                    <a:pt x="3535638" y="83878"/>
                  </a:cubicBezTo>
                  <a:cubicBezTo>
                    <a:pt x="3536129" y="84123"/>
                    <a:pt x="3536742" y="84246"/>
                    <a:pt x="3537355" y="84246"/>
                  </a:cubicBezTo>
                  <a:cubicBezTo>
                    <a:pt x="3537968" y="84246"/>
                    <a:pt x="3538581" y="84246"/>
                    <a:pt x="3539317" y="84246"/>
                  </a:cubicBezTo>
                  <a:cubicBezTo>
                    <a:pt x="3540053" y="84246"/>
                    <a:pt x="3540788" y="84246"/>
                    <a:pt x="3541524" y="84001"/>
                  </a:cubicBezTo>
                  <a:cubicBezTo>
                    <a:pt x="3542260" y="83878"/>
                    <a:pt x="3543118" y="83756"/>
                    <a:pt x="3543854" y="83510"/>
                  </a:cubicBezTo>
                  <a:cubicBezTo>
                    <a:pt x="3544958" y="83143"/>
                    <a:pt x="3546184" y="82775"/>
                    <a:pt x="3547411" y="82284"/>
                  </a:cubicBezTo>
                  <a:cubicBezTo>
                    <a:pt x="3548637" y="81794"/>
                    <a:pt x="3549863" y="81181"/>
                    <a:pt x="3551089" y="80445"/>
                  </a:cubicBezTo>
                  <a:cubicBezTo>
                    <a:pt x="3552316" y="79709"/>
                    <a:pt x="3553542" y="78973"/>
                    <a:pt x="3554768" y="78237"/>
                  </a:cubicBezTo>
                  <a:cubicBezTo>
                    <a:pt x="3555994" y="77379"/>
                    <a:pt x="3557098" y="76521"/>
                    <a:pt x="3558202" y="75539"/>
                  </a:cubicBezTo>
                  <a:cubicBezTo>
                    <a:pt x="3560041" y="73945"/>
                    <a:pt x="3561636" y="72229"/>
                    <a:pt x="3562739" y="70634"/>
                  </a:cubicBezTo>
                  <a:cubicBezTo>
                    <a:pt x="3563843" y="69040"/>
                    <a:pt x="3564701" y="67569"/>
                    <a:pt x="3565069" y="66097"/>
                  </a:cubicBezTo>
                  <a:cubicBezTo>
                    <a:pt x="3565437" y="64748"/>
                    <a:pt x="3565437" y="63522"/>
                    <a:pt x="3565069" y="62541"/>
                  </a:cubicBezTo>
                  <a:cubicBezTo>
                    <a:pt x="3564701" y="61560"/>
                    <a:pt x="3563843" y="60701"/>
                    <a:pt x="3562616" y="60211"/>
                  </a:cubicBezTo>
                  <a:cubicBezTo>
                    <a:pt x="3562126" y="59966"/>
                    <a:pt x="3561513" y="59843"/>
                    <a:pt x="3560899" y="59843"/>
                  </a:cubicBezTo>
                  <a:cubicBezTo>
                    <a:pt x="3560286" y="59843"/>
                    <a:pt x="3559673" y="59843"/>
                    <a:pt x="3558938" y="59843"/>
                  </a:cubicBezTo>
                  <a:cubicBezTo>
                    <a:pt x="3558202" y="59843"/>
                    <a:pt x="3557466" y="59843"/>
                    <a:pt x="3556730" y="60088"/>
                  </a:cubicBezTo>
                  <a:cubicBezTo>
                    <a:pt x="3555994" y="60211"/>
                    <a:pt x="3555136" y="60456"/>
                    <a:pt x="3554400" y="60579"/>
                  </a:cubicBezTo>
                  <a:moveTo>
                    <a:pt x="1607911" y="606768"/>
                  </a:moveTo>
                  <a:cubicBezTo>
                    <a:pt x="1607911" y="606768"/>
                    <a:pt x="1606807" y="607136"/>
                    <a:pt x="1606317" y="607381"/>
                  </a:cubicBezTo>
                  <a:cubicBezTo>
                    <a:pt x="1605704" y="607627"/>
                    <a:pt x="1605213" y="607872"/>
                    <a:pt x="1604600" y="608117"/>
                  </a:cubicBezTo>
                  <a:cubicBezTo>
                    <a:pt x="1603987" y="608362"/>
                    <a:pt x="1603374" y="608730"/>
                    <a:pt x="1602760" y="609098"/>
                  </a:cubicBezTo>
                  <a:cubicBezTo>
                    <a:pt x="1602147" y="609466"/>
                    <a:pt x="1601534" y="609957"/>
                    <a:pt x="1600798" y="610324"/>
                  </a:cubicBezTo>
                  <a:cubicBezTo>
                    <a:pt x="1599204" y="611428"/>
                    <a:pt x="1597733" y="612654"/>
                    <a:pt x="1596384" y="614003"/>
                  </a:cubicBezTo>
                  <a:cubicBezTo>
                    <a:pt x="1595035" y="615230"/>
                    <a:pt x="1593931" y="616579"/>
                    <a:pt x="1592950" y="617928"/>
                  </a:cubicBezTo>
                  <a:cubicBezTo>
                    <a:pt x="1591969" y="619276"/>
                    <a:pt x="1591233" y="620503"/>
                    <a:pt x="1590866" y="621606"/>
                  </a:cubicBezTo>
                  <a:cubicBezTo>
                    <a:pt x="1590497" y="622710"/>
                    <a:pt x="1590252" y="623814"/>
                    <a:pt x="1590497" y="624549"/>
                  </a:cubicBezTo>
                  <a:cubicBezTo>
                    <a:pt x="1590497" y="625040"/>
                    <a:pt x="1590866" y="625408"/>
                    <a:pt x="1591111" y="625776"/>
                  </a:cubicBezTo>
                  <a:cubicBezTo>
                    <a:pt x="1591356" y="626144"/>
                    <a:pt x="1591846" y="626266"/>
                    <a:pt x="1592337" y="626389"/>
                  </a:cubicBezTo>
                  <a:cubicBezTo>
                    <a:pt x="1592827" y="626512"/>
                    <a:pt x="1593441" y="626512"/>
                    <a:pt x="1594054" y="626512"/>
                  </a:cubicBezTo>
                  <a:cubicBezTo>
                    <a:pt x="1594667" y="626512"/>
                    <a:pt x="1595403" y="626389"/>
                    <a:pt x="1596138" y="626144"/>
                  </a:cubicBezTo>
                  <a:cubicBezTo>
                    <a:pt x="1596629" y="626021"/>
                    <a:pt x="1597242" y="625776"/>
                    <a:pt x="1597733" y="625530"/>
                  </a:cubicBezTo>
                  <a:cubicBezTo>
                    <a:pt x="1598223" y="625285"/>
                    <a:pt x="1598836" y="625040"/>
                    <a:pt x="1599449" y="624795"/>
                  </a:cubicBezTo>
                  <a:cubicBezTo>
                    <a:pt x="1600063" y="624549"/>
                    <a:pt x="1600676" y="624182"/>
                    <a:pt x="1601289" y="623814"/>
                  </a:cubicBezTo>
                  <a:cubicBezTo>
                    <a:pt x="1601902" y="623446"/>
                    <a:pt x="1602515" y="622955"/>
                    <a:pt x="1603251" y="622587"/>
                  </a:cubicBezTo>
                  <a:cubicBezTo>
                    <a:pt x="1604845" y="621484"/>
                    <a:pt x="1606439" y="620257"/>
                    <a:pt x="1607666" y="618908"/>
                  </a:cubicBezTo>
                  <a:cubicBezTo>
                    <a:pt x="1609015" y="617682"/>
                    <a:pt x="1610118" y="616333"/>
                    <a:pt x="1611099" y="614984"/>
                  </a:cubicBezTo>
                  <a:cubicBezTo>
                    <a:pt x="1612080" y="613635"/>
                    <a:pt x="1612816" y="612409"/>
                    <a:pt x="1613184" y="611305"/>
                  </a:cubicBezTo>
                  <a:cubicBezTo>
                    <a:pt x="1613552" y="610202"/>
                    <a:pt x="1613797" y="609098"/>
                    <a:pt x="1613552" y="608362"/>
                  </a:cubicBezTo>
                  <a:cubicBezTo>
                    <a:pt x="1613552" y="607872"/>
                    <a:pt x="1613184" y="607504"/>
                    <a:pt x="1612939" y="607136"/>
                  </a:cubicBezTo>
                  <a:cubicBezTo>
                    <a:pt x="1612571" y="606768"/>
                    <a:pt x="1612203" y="606645"/>
                    <a:pt x="1611712" y="606523"/>
                  </a:cubicBezTo>
                  <a:cubicBezTo>
                    <a:pt x="1611222" y="606400"/>
                    <a:pt x="1610609" y="606400"/>
                    <a:pt x="1609996" y="606400"/>
                  </a:cubicBezTo>
                  <a:cubicBezTo>
                    <a:pt x="1609382" y="606400"/>
                    <a:pt x="1608647" y="606523"/>
                    <a:pt x="1607911" y="606768"/>
                  </a:cubicBezTo>
                  <a:moveTo>
                    <a:pt x="3590576" y="75294"/>
                  </a:moveTo>
                  <a:cubicBezTo>
                    <a:pt x="3589472" y="75662"/>
                    <a:pt x="3588246" y="76030"/>
                    <a:pt x="3587019" y="76521"/>
                  </a:cubicBezTo>
                  <a:cubicBezTo>
                    <a:pt x="3585793" y="77011"/>
                    <a:pt x="3584567" y="77624"/>
                    <a:pt x="3583463" y="78237"/>
                  </a:cubicBezTo>
                  <a:cubicBezTo>
                    <a:pt x="3582237" y="78851"/>
                    <a:pt x="3581011" y="79586"/>
                    <a:pt x="3579907" y="80445"/>
                  </a:cubicBezTo>
                  <a:cubicBezTo>
                    <a:pt x="3578804" y="81303"/>
                    <a:pt x="3577577" y="82039"/>
                    <a:pt x="3576474" y="83020"/>
                  </a:cubicBezTo>
                  <a:cubicBezTo>
                    <a:pt x="3574634" y="84614"/>
                    <a:pt x="3573040" y="86331"/>
                    <a:pt x="3571814" y="87925"/>
                  </a:cubicBezTo>
                  <a:cubicBezTo>
                    <a:pt x="3570587" y="89519"/>
                    <a:pt x="3569729" y="91113"/>
                    <a:pt x="3569361" y="92462"/>
                  </a:cubicBezTo>
                  <a:cubicBezTo>
                    <a:pt x="3568871" y="93934"/>
                    <a:pt x="3568871" y="95160"/>
                    <a:pt x="3569238" y="96264"/>
                  </a:cubicBezTo>
                  <a:cubicBezTo>
                    <a:pt x="3569606" y="97367"/>
                    <a:pt x="3570342" y="98226"/>
                    <a:pt x="3571568" y="98716"/>
                  </a:cubicBezTo>
                  <a:cubicBezTo>
                    <a:pt x="3572059" y="98962"/>
                    <a:pt x="3572672" y="99084"/>
                    <a:pt x="3573285" y="99207"/>
                  </a:cubicBezTo>
                  <a:cubicBezTo>
                    <a:pt x="3573898" y="99207"/>
                    <a:pt x="3574634" y="99330"/>
                    <a:pt x="3575370" y="99330"/>
                  </a:cubicBezTo>
                  <a:cubicBezTo>
                    <a:pt x="3576106" y="99330"/>
                    <a:pt x="3576841" y="99330"/>
                    <a:pt x="3577700" y="99084"/>
                  </a:cubicBezTo>
                  <a:cubicBezTo>
                    <a:pt x="3578558" y="98962"/>
                    <a:pt x="3579294" y="98716"/>
                    <a:pt x="3580152" y="98594"/>
                  </a:cubicBezTo>
                  <a:cubicBezTo>
                    <a:pt x="3581256" y="98226"/>
                    <a:pt x="3582482" y="97858"/>
                    <a:pt x="3583709" y="97367"/>
                  </a:cubicBezTo>
                  <a:cubicBezTo>
                    <a:pt x="3584935" y="96877"/>
                    <a:pt x="3586161" y="96264"/>
                    <a:pt x="3587387" y="95651"/>
                  </a:cubicBezTo>
                  <a:cubicBezTo>
                    <a:pt x="3588614" y="95037"/>
                    <a:pt x="3589840" y="94302"/>
                    <a:pt x="3590944" y="93443"/>
                  </a:cubicBezTo>
                  <a:cubicBezTo>
                    <a:pt x="3592047" y="92585"/>
                    <a:pt x="3593274" y="91727"/>
                    <a:pt x="3594377" y="90868"/>
                  </a:cubicBezTo>
                  <a:cubicBezTo>
                    <a:pt x="3596339" y="89274"/>
                    <a:pt x="3597934" y="87557"/>
                    <a:pt x="3599160" y="85963"/>
                  </a:cubicBezTo>
                  <a:cubicBezTo>
                    <a:pt x="3600386" y="84369"/>
                    <a:pt x="3601244" y="82775"/>
                    <a:pt x="3601612" y="81426"/>
                  </a:cubicBezTo>
                  <a:cubicBezTo>
                    <a:pt x="3602103" y="79954"/>
                    <a:pt x="3602103" y="78728"/>
                    <a:pt x="3601735" y="77747"/>
                  </a:cubicBezTo>
                  <a:cubicBezTo>
                    <a:pt x="3601367" y="76766"/>
                    <a:pt x="3600631" y="75907"/>
                    <a:pt x="3599282" y="75294"/>
                  </a:cubicBezTo>
                  <a:cubicBezTo>
                    <a:pt x="3598792" y="75049"/>
                    <a:pt x="3598179" y="74926"/>
                    <a:pt x="3597566" y="74804"/>
                  </a:cubicBezTo>
                  <a:cubicBezTo>
                    <a:pt x="3596952" y="74804"/>
                    <a:pt x="3596217" y="74681"/>
                    <a:pt x="3595481" y="74681"/>
                  </a:cubicBezTo>
                  <a:cubicBezTo>
                    <a:pt x="3594745" y="74681"/>
                    <a:pt x="3594009" y="74681"/>
                    <a:pt x="3593151" y="74926"/>
                  </a:cubicBezTo>
                  <a:cubicBezTo>
                    <a:pt x="3592293" y="75049"/>
                    <a:pt x="3591557" y="75294"/>
                    <a:pt x="3590576" y="75539"/>
                  </a:cubicBezTo>
                  <a:moveTo>
                    <a:pt x="1561557" y="639510"/>
                  </a:moveTo>
                  <a:cubicBezTo>
                    <a:pt x="1561557" y="639510"/>
                    <a:pt x="1560453" y="639878"/>
                    <a:pt x="1559840" y="640123"/>
                  </a:cubicBezTo>
                  <a:cubicBezTo>
                    <a:pt x="1559227" y="640368"/>
                    <a:pt x="1558614" y="640614"/>
                    <a:pt x="1558001" y="640982"/>
                  </a:cubicBezTo>
                  <a:cubicBezTo>
                    <a:pt x="1557388" y="641350"/>
                    <a:pt x="1556652" y="641717"/>
                    <a:pt x="1556039" y="642085"/>
                  </a:cubicBezTo>
                  <a:cubicBezTo>
                    <a:pt x="1555426" y="642453"/>
                    <a:pt x="1554690" y="642944"/>
                    <a:pt x="1553954" y="643434"/>
                  </a:cubicBezTo>
                  <a:cubicBezTo>
                    <a:pt x="1552360" y="644538"/>
                    <a:pt x="1550888" y="645887"/>
                    <a:pt x="1549539" y="647113"/>
                  </a:cubicBezTo>
                  <a:cubicBezTo>
                    <a:pt x="1548190" y="648462"/>
                    <a:pt x="1547087" y="649688"/>
                    <a:pt x="1546229" y="651037"/>
                  </a:cubicBezTo>
                  <a:cubicBezTo>
                    <a:pt x="1545370" y="652263"/>
                    <a:pt x="1544634" y="653612"/>
                    <a:pt x="1544266" y="654716"/>
                  </a:cubicBezTo>
                  <a:cubicBezTo>
                    <a:pt x="1543899" y="655820"/>
                    <a:pt x="1543776" y="656801"/>
                    <a:pt x="1543899" y="657659"/>
                  </a:cubicBezTo>
                  <a:cubicBezTo>
                    <a:pt x="1543899" y="658150"/>
                    <a:pt x="1544266" y="658518"/>
                    <a:pt x="1544512" y="658763"/>
                  </a:cubicBezTo>
                  <a:cubicBezTo>
                    <a:pt x="1544880" y="659008"/>
                    <a:pt x="1545248" y="659253"/>
                    <a:pt x="1545738" y="659376"/>
                  </a:cubicBezTo>
                  <a:cubicBezTo>
                    <a:pt x="1546229" y="659376"/>
                    <a:pt x="1546719" y="659499"/>
                    <a:pt x="1547332" y="659376"/>
                  </a:cubicBezTo>
                  <a:cubicBezTo>
                    <a:pt x="1547945" y="659376"/>
                    <a:pt x="1548681" y="659253"/>
                    <a:pt x="1549294" y="659008"/>
                  </a:cubicBezTo>
                  <a:cubicBezTo>
                    <a:pt x="1549907" y="658886"/>
                    <a:pt x="1550398" y="658640"/>
                    <a:pt x="1551011" y="658395"/>
                  </a:cubicBezTo>
                  <a:cubicBezTo>
                    <a:pt x="1551624" y="658150"/>
                    <a:pt x="1552237" y="657904"/>
                    <a:pt x="1552850" y="657537"/>
                  </a:cubicBezTo>
                  <a:cubicBezTo>
                    <a:pt x="1553464" y="657169"/>
                    <a:pt x="1554199" y="656801"/>
                    <a:pt x="1554813" y="656433"/>
                  </a:cubicBezTo>
                  <a:cubicBezTo>
                    <a:pt x="1555426" y="656065"/>
                    <a:pt x="1556161" y="655575"/>
                    <a:pt x="1556897" y="655084"/>
                  </a:cubicBezTo>
                  <a:cubicBezTo>
                    <a:pt x="1558491" y="653980"/>
                    <a:pt x="1559963" y="652631"/>
                    <a:pt x="1561312" y="651405"/>
                  </a:cubicBezTo>
                  <a:cubicBezTo>
                    <a:pt x="1562661" y="650056"/>
                    <a:pt x="1563764" y="648830"/>
                    <a:pt x="1564623" y="647481"/>
                  </a:cubicBezTo>
                  <a:cubicBezTo>
                    <a:pt x="1565481" y="646132"/>
                    <a:pt x="1566217" y="644906"/>
                    <a:pt x="1566585" y="643802"/>
                  </a:cubicBezTo>
                  <a:cubicBezTo>
                    <a:pt x="1566953" y="642698"/>
                    <a:pt x="1567075" y="641717"/>
                    <a:pt x="1566953" y="640859"/>
                  </a:cubicBezTo>
                  <a:cubicBezTo>
                    <a:pt x="1566830" y="640368"/>
                    <a:pt x="1566585" y="640001"/>
                    <a:pt x="1566217" y="639755"/>
                  </a:cubicBezTo>
                  <a:cubicBezTo>
                    <a:pt x="1565849" y="639510"/>
                    <a:pt x="1565481" y="639265"/>
                    <a:pt x="1564991" y="639142"/>
                  </a:cubicBezTo>
                  <a:cubicBezTo>
                    <a:pt x="1564500" y="639142"/>
                    <a:pt x="1564010" y="639020"/>
                    <a:pt x="1563397" y="639142"/>
                  </a:cubicBezTo>
                  <a:cubicBezTo>
                    <a:pt x="1562783" y="639265"/>
                    <a:pt x="1562048" y="639265"/>
                    <a:pt x="1561312" y="639510"/>
                  </a:cubicBezTo>
                  <a:moveTo>
                    <a:pt x="3625648" y="91604"/>
                  </a:moveTo>
                  <a:cubicBezTo>
                    <a:pt x="3624544" y="91849"/>
                    <a:pt x="3623440" y="92340"/>
                    <a:pt x="3622214" y="92830"/>
                  </a:cubicBezTo>
                  <a:cubicBezTo>
                    <a:pt x="3621110" y="93321"/>
                    <a:pt x="3619884" y="93811"/>
                    <a:pt x="3618658" y="94424"/>
                  </a:cubicBezTo>
                  <a:cubicBezTo>
                    <a:pt x="3617432" y="95037"/>
                    <a:pt x="3616328" y="95773"/>
                    <a:pt x="3615224" y="96509"/>
                  </a:cubicBezTo>
                  <a:cubicBezTo>
                    <a:pt x="3614121" y="97245"/>
                    <a:pt x="3613017" y="98103"/>
                    <a:pt x="3611913" y="98962"/>
                  </a:cubicBezTo>
                  <a:cubicBezTo>
                    <a:pt x="3609951" y="100556"/>
                    <a:pt x="3608234" y="102273"/>
                    <a:pt x="3607008" y="103867"/>
                  </a:cubicBezTo>
                  <a:cubicBezTo>
                    <a:pt x="3605782" y="105461"/>
                    <a:pt x="3604801" y="107055"/>
                    <a:pt x="3604310" y="108527"/>
                  </a:cubicBezTo>
                  <a:cubicBezTo>
                    <a:pt x="3603820" y="109998"/>
                    <a:pt x="3603697" y="111225"/>
                    <a:pt x="3604065" y="112328"/>
                  </a:cubicBezTo>
                  <a:cubicBezTo>
                    <a:pt x="3604433" y="113432"/>
                    <a:pt x="3605169" y="114290"/>
                    <a:pt x="3606395" y="114903"/>
                  </a:cubicBezTo>
                  <a:cubicBezTo>
                    <a:pt x="3606885" y="115149"/>
                    <a:pt x="3607499" y="115394"/>
                    <a:pt x="3608112" y="115517"/>
                  </a:cubicBezTo>
                  <a:cubicBezTo>
                    <a:pt x="3608725" y="115639"/>
                    <a:pt x="3609461" y="115762"/>
                    <a:pt x="3610197" y="115762"/>
                  </a:cubicBezTo>
                  <a:cubicBezTo>
                    <a:pt x="3610932" y="115762"/>
                    <a:pt x="3611791" y="115762"/>
                    <a:pt x="3612649" y="115517"/>
                  </a:cubicBezTo>
                  <a:cubicBezTo>
                    <a:pt x="3613507" y="115394"/>
                    <a:pt x="3614366" y="115149"/>
                    <a:pt x="3615347" y="114903"/>
                  </a:cubicBezTo>
                  <a:cubicBezTo>
                    <a:pt x="3616451" y="114658"/>
                    <a:pt x="3617554" y="114168"/>
                    <a:pt x="3618780" y="113800"/>
                  </a:cubicBezTo>
                  <a:cubicBezTo>
                    <a:pt x="3620007" y="113309"/>
                    <a:pt x="3621110" y="112819"/>
                    <a:pt x="3622337" y="112206"/>
                  </a:cubicBezTo>
                  <a:cubicBezTo>
                    <a:pt x="3623563" y="111592"/>
                    <a:pt x="3624667" y="110857"/>
                    <a:pt x="3625893" y="110121"/>
                  </a:cubicBezTo>
                  <a:cubicBezTo>
                    <a:pt x="3627119" y="109385"/>
                    <a:pt x="3628223" y="108527"/>
                    <a:pt x="3629327" y="107668"/>
                  </a:cubicBezTo>
                  <a:cubicBezTo>
                    <a:pt x="3631289" y="106074"/>
                    <a:pt x="3632883" y="104357"/>
                    <a:pt x="3634232" y="102763"/>
                  </a:cubicBezTo>
                  <a:cubicBezTo>
                    <a:pt x="3635458" y="101169"/>
                    <a:pt x="3636439" y="99575"/>
                    <a:pt x="3636930" y="98103"/>
                  </a:cubicBezTo>
                  <a:cubicBezTo>
                    <a:pt x="3637420" y="96632"/>
                    <a:pt x="3637543" y="95283"/>
                    <a:pt x="3637175" y="94302"/>
                  </a:cubicBezTo>
                  <a:cubicBezTo>
                    <a:pt x="3636807" y="93198"/>
                    <a:pt x="3636071" y="92340"/>
                    <a:pt x="3634967" y="91727"/>
                  </a:cubicBezTo>
                  <a:cubicBezTo>
                    <a:pt x="3634477" y="91481"/>
                    <a:pt x="3633864" y="91236"/>
                    <a:pt x="3633128" y="91113"/>
                  </a:cubicBezTo>
                  <a:cubicBezTo>
                    <a:pt x="3632515" y="90991"/>
                    <a:pt x="3631779" y="90868"/>
                    <a:pt x="3630921" y="90991"/>
                  </a:cubicBezTo>
                  <a:cubicBezTo>
                    <a:pt x="3630185" y="90991"/>
                    <a:pt x="3629327" y="90991"/>
                    <a:pt x="3628468" y="91236"/>
                  </a:cubicBezTo>
                  <a:cubicBezTo>
                    <a:pt x="3627610" y="91359"/>
                    <a:pt x="3626751" y="91604"/>
                    <a:pt x="3625770" y="91849"/>
                  </a:cubicBezTo>
                  <a:moveTo>
                    <a:pt x="1515571" y="672742"/>
                  </a:moveTo>
                  <a:cubicBezTo>
                    <a:pt x="1515571" y="672742"/>
                    <a:pt x="1514345" y="673111"/>
                    <a:pt x="1513732" y="673356"/>
                  </a:cubicBezTo>
                  <a:cubicBezTo>
                    <a:pt x="1513119" y="673601"/>
                    <a:pt x="1512506" y="673846"/>
                    <a:pt x="1511770" y="674214"/>
                  </a:cubicBezTo>
                  <a:cubicBezTo>
                    <a:pt x="1511157" y="674582"/>
                    <a:pt x="1510421" y="674950"/>
                    <a:pt x="1509685" y="675440"/>
                  </a:cubicBezTo>
                  <a:cubicBezTo>
                    <a:pt x="1508949" y="675931"/>
                    <a:pt x="1508336" y="676299"/>
                    <a:pt x="1507600" y="676912"/>
                  </a:cubicBezTo>
                  <a:cubicBezTo>
                    <a:pt x="1506006" y="678138"/>
                    <a:pt x="1504535" y="679365"/>
                    <a:pt x="1503308" y="680591"/>
                  </a:cubicBezTo>
                  <a:cubicBezTo>
                    <a:pt x="1502082" y="681940"/>
                    <a:pt x="1500978" y="683166"/>
                    <a:pt x="1499997" y="684515"/>
                  </a:cubicBezTo>
                  <a:cubicBezTo>
                    <a:pt x="1499016" y="685864"/>
                    <a:pt x="1498526" y="686968"/>
                    <a:pt x="1498158" y="688071"/>
                  </a:cubicBezTo>
                  <a:cubicBezTo>
                    <a:pt x="1497790" y="689175"/>
                    <a:pt x="1497667" y="690156"/>
                    <a:pt x="1497913" y="690892"/>
                  </a:cubicBezTo>
                  <a:cubicBezTo>
                    <a:pt x="1498035" y="691382"/>
                    <a:pt x="1498281" y="691627"/>
                    <a:pt x="1498526" y="691995"/>
                  </a:cubicBezTo>
                  <a:cubicBezTo>
                    <a:pt x="1498771" y="692363"/>
                    <a:pt x="1499262" y="692486"/>
                    <a:pt x="1499630" y="692609"/>
                  </a:cubicBezTo>
                  <a:cubicBezTo>
                    <a:pt x="1500120" y="692609"/>
                    <a:pt x="1500611" y="692731"/>
                    <a:pt x="1501224" y="692609"/>
                  </a:cubicBezTo>
                  <a:cubicBezTo>
                    <a:pt x="1501837" y="692609"/>
                    <a:pt x="1502450" y="692486"/>
                    <a:pt x="1503186" y="692241"/>
                  </a:cubicBezTo>
                  <a:cubicBezTo>
                    <a:pt x="1503799" y="692118"/>
                    <a:pt x="1504412" y="691873"/>
                    <a:pt x="1505025" y="691627"/>
                  </a:cubicBezTo>
                  <a:cubicBezTo>
                    <a:pt x="1505638" y="691382"/>
                    <a:pt x="1506251" y="691137"/>
                    <a:pt x="1506987" y="690769"/>
                  </a:cubicBezTo>
                  <a:cubicBezTo>
                    <a:pt x="1507600" y="690401"/>
                    <a:pt x="1508336" y="690033"/>
                    <a:pt x="1509072" y="689543"/>
                  </a:cubicBezTo>
                  <a:cubicBezTo>
                    <a:pt x="1509808" y="689052"/>
                    <a:pt x="1510544" y="688684"/>
                    <a:pt x="1511157" y="688071"/>
                  </a:cubicBezTo>
                  <a:cubicBezTo>
                    <a:pt x="1512751" y="686845"/>
                    <a:pt x="1514222" y="685619"/>
                    <a:pt x="1515449" y="684270"/>
                  </a:cubicBezTo>
                  <a:cubicBezTo>
                    <a:pt x="1516675" y="682921"/>
                    <a:pt x="1517901" y="681695"/>
                    <a:pt x="1518760" y="680346"/>
                  </a:cubicBezTo>
                  <a:cubicBezTo>
                    <a:pt x="1519618" y="679119"/>
                    <a:pt x="1520231" y="677893"/>
                    <a:pt x="1520599" y="676789"/>
                  </a:cubicBezTo>
                  <a:cubicBezTo>
                    <a:pt x="1520967" y="675686"/>
                    <a:pt x="1521090" y="674705"/>
                    <a:pt x="1520722" y="673969"/>
                  </a:cubicBezTo>
                  <a:cubicBezTo>
                    <a:pt x="1520599" y="673478"/>
                    <a:pt x="1520354" y="673233"/>
                    <a:pt x="1520109" y="672865"/>
                  </a:cubicBezTo>
                  <a:cubicBezTo>
                    <a:pt x="1519741" y="672620"/>
                    <a:pt x="1519373" y="672375"/>
                    <a:pt x="1519005" y="672252"/>
                  </a:cubicBezTo>
                  <a:cubicBezTo>
                    <a:pt x="1518514" y="672252"/>
                    <a:pt x="1518024" y="672130"/>
                    <a:pt x="1517411" y="672252"/>
                  </a:cubicBezTo>
                  <a:cubicBezTo>
                    <a:pt x="1516798" y="672252"/>
                    <a:pt x="1516184" y="672375"/>
                    <a:pt x="1515449" y="672620"/>
                  </a:cubicBezTo>
                  <a:moveTo>
                    <a:pt x="3659493" y="109508"/>
                  </a:moveTo>
                  <a:cubicBezTo>
                    <a:pt x="3658390" y="109753"/>
                    <a:pt x="3657286" y="110121"/>
                    <a:pt x="3656182" y="110611"/>
                  </a:cubicBezTo>
                  <a:cubicBezTo>
                    <a:pt x="3655079" y="111102"/>
                    <a:pt x="3653852" y="111592"/>
                    <a:pt x="3652749" y="112206"/>
                  </a:cubicBezTo>
                  <a:cubicBezTo>
                    <a:pt x="3651645" y="112819"/>
                    <a:pt x="3650419" y="113432"/>
                    <a:pt x="3649315" y="114168"/>
                  </a:cubicBezTo>
                  <a:cubicBezTo>
                    <a:pt x="3648212" y="114903"/>
                    <a:pt x="3647108" y="115639"/>
                    <a:pt x="3646004" y="116498"/>
                  </a:cubicBezTo>
                  <a:cubicBezTo>
                    <a:pt x="3644042" y="118092"/>
                    <a:pt x="3642325" y="119809"/>
                    <a:pt x="3640976" y="121403"/>
                  </a:cubicBezTo>
                  <a:cubicBezTo>
                    <a:pt x="3639627" y="122997"/>
                    <a:pt x="3638647" y="124591"/>
                    <a:pt x="3638156" y="126063"/>
                  </a:cubicBezTo>
                  <a:cubicBezTo>
                    <a:pt x="3637543" y="127534"/>
                    <a:pt x="3637420" y="128883"/>
                    <a:pt x="3637665" y="130109"/>
                  </a:cubicBezTo>
                  <a:cubicBezTo>
                    <a:pt x="3637911" y="131336"/>
                    <a:pt x="3638647" y="132194"/>
                    <a:pt x="3639750" y="132807"/>
                  </a:cubicBezTo>
                  <a:cubicBezTo>
                    <a:pt x="3640240" y="133053"/>
                    <a:pt x="3640854" y="133298"/>
                    <a:pt x="3641589" y="133543"/>
                  </a:cubicBezTo>
                  <a:cubicBezTo>
                    <a:pt x="3642325" y="133788"/>
                    <a:pt x="3643061" y="133788"/>
                    <a:pt x="3643797" y="133788"/>
                  </a:cubicBezTo>
                  <a:cubicBezTo>
                    <a:pt x="3644655" y="133788"/>
                    <a:pt x="3645391" y="133788"/>
                    <a:pt x="3646372" y="133666"/>
                  </a:cubicBezTo>
                  <a:cubicBezTo>
                    <a:pt x="3647230" y="133543"/>
                    <a:pt x="3648212" y="133298"/>
                    <a:pt x="3649192" y="133053"/>
                  </a:cubicBezTo>
                  <a:cubicBezTo>
                    <a:pt x="3650296" y="132807"/>
                    <a:pt x="3651400" y="132439"/>
                    <a:pt x="3652503" y="131949"/>
                  </a:cubicBezTo>
                  <a:cubicBezTo>
                    <a:pt x="3653607" y="131458"/>
                    <a:pt x="3654833" y="130968"/>
                    <a:pt x="3655937" y="130355"/>
                  </a:cubicBezTo>
                  <a:cubicBezTo>
                    <a:pt x="3657041" y="129741"/>
                    <a:pt x="3658267" y="129128"/>
                    <a:pt x="3659371" y="128393"/>
                  </a:cubicBezTo>
                  <a:cubicBezTo>
                    <a:pt x="3660474" y="127657"/>
                    <a:pt x="3661578" y="126921"/>
                    <a:pt x="3662682" y="126063"/>
                  </a:cubicBezTo>
                  <a:cubicBezTo>
                    <a:pt x="3664644" y="124469"/>
                    <a:pt x="3666360" y="122752"/>
                    <a:pt x="3667710" y="121157"/>
                  </a:cubicBezTo>
                  <a:cubicBezTo>
                    <a:pt x="3669058" y="119563"/>
                    <a:pt x="3670039" y="117969"/>
                    <a:pt x="3670530" y="116498"/>
                  </a:cubicBezTo>
                  <a:cubicBezTo>
                    <a:pt x="3671143" y="115026"/>
                    <a:pt x="3671265" y="113677"/>
                    <a:pt x="3671020" y="112451"/>
                  </a:cubicBezTo>
                  <a:cubicBezTo>
                    <a:pt x="3670775" y="111225"/>
                    <a:pt x="3670039" y="110366"/>
                    <a:pt x="3668936" y="109753"/>
                  </a:cubicBezTo>
                  <a:cubicBezTo>
                    <a:pt x="3668445" y="109508"/>
                    <a:pt x="3667832" y="109262"/>
                    <a:pt x="3667096" y="109017"/>
                  </a:cubicBezTo>
                  <a:cubicBezTo>
                    <a:pt x="3666360" y="108895"/>
                    <a:pt x="3665625" y="108772"/>
                    <a:pt x="3664889" y="108772"/>
                  </a:cubicBezTo>
                  <a:cubicBezTo>
                    <a:pt x="3664030" y="108772"/>
                    <a:pt x="3663295" y="108772"/>
                    <a:pt x="3662314" y="109017"/>
                  </a:cubicBezTo>
                  <a:cubicBezTo>
                    <a:pt x="3661455" y="109140"/>
                    <a:pt x="3660474" y="109385"/>
                    <a:pt x="3659493" y="109630"/>
                  </a:cubicBezTo>
                  <a:moveTo>
                    <a:pt x="1469831" y="706711"/>
                  </a:moveTo>
                  <a:cubicBezTo>
                    <a:pt x="1469831" y="706711"/>
                    <a:pt x="1468604" y="707079"/>
                    <a:pt x="1467991" y="707324"/>
                  </a:cubicBezTo>
                  <a:cubicBezTo>
                    <a:pt x="1467378" y="707569"/>
                    <a:pt x="1466642" y="707937"/>
                    <a:pt x="1466029" y="708305"/>
                  </a:cubicBezTo>
                  <a:cubicBezTo>
                    <a:pt x="1465293" y="708673"/>
                    <a:pt x="1464680" y="709041"/>
                    <a:pt x="1463944" y="709531"/>
                  </a:cubicBezTo>
                  <a:cubicBezTo>
                    <a:pt x="1463209" y="710022"/>
                    <a:pt x="1462473" y="710512"/>
                    <a:pt x="1461737" y="711003"/>
                  </a:cubicBezTo>
                  <a:cubicBezTo>
                    <a:pt x="1460143" y="712229"/>
                    <a:pt x="1458671" y="713455"/>
                    <a:pt x="1457445" y="714804"/>
                  </a:cubicBezTo>
                  <a:cubicBezTo>
                    <a:pt x="1456219" y="716153"/>
                    <a:pt x="1455115" y="717379"/>
                    <a:pt x="1454257" y="718728"/>
                  </a:cubicBezTo>
                  <a:cubicBezTo>
                    <a:pt x="1453398" y="719955"/>
                    <a:pt x="1452785" y="721181"/>
                    <a:pt x="1452417" y="722285"/>
                  </a:cubicBezTo>
                  <a:cubicBezTo>
                    <a:pt x="1452049" y="723388"/>
                    <a:pt x="1452049" y="724369"/>
                    <a:pt x="1452417" y="725105"/>
                  </a:cubicBezTo>
                  <a:cubicBezTo>
                    <a:pt x="1452540" y="725473"/>
                    <a:pt x="1452785" y="725841"/>
                    <a:pt x="1453153" y="726086"/>
                  </a:cubicBezTo>
                  <a:cubicBezTo>
                    <a:pt x="1453521" y="726331"/>
                    <a:pt x="1453889" y="726454"/>
                    <a:pt x="1454257" y="726577"/>
                  </a:cubicBezTo>
                  <a:cubicBezTo>
                    <a:pt x="1454625" y="726699"/>
                    <a:pt x="1455238" y="726699"/>
                    <a:pt x="1455728" y="726577"/>
                  </a:cubicBezTo>
                  <a:cubicBezTo>
                    <a:pt x="1456219" y="726454"/>
                    <a:pt x="1456955" y="726454"/>
                    <a:pt x="1457568" y="726209"/>
                  </a:cubicBezTo>
                  <a:cubicBezTo>
                    <a:pt x="1458181" y="726086"/>
                    <a:pt x="1458794" y="725841"/>
                    <a:pt x="1459407" y="725596"/>
                  </a:cubicBezTo>
                  <a:cubicBezTo>
                    <a:pt x="1460020" y="725350"/>
                    <a:pt x="1460756" y="724983"/>
                    <a:pt x="1461492" y="724615"/>
                  </a:cubicBezTo>
                  <a:cubicBezTo>
                    <a:pt x="1462228" y="724247"/>
                    <a:pt x="1462963" y="723879"/>
                    <a:pt x="1463699" y="723388"/>
                  </a:cubicBezTo>
                  <a:cubicBezTo>
                    <a:pt x="1464435" y="722898"/>
                    <a:pt x="1465171" y="722407"/>
                    <a:pt x="1465907" y="721794"/>
                  </a:cubicBezTo>
                  <a:cubicBezTo>
                    <a:pt x="1467501" y="720568"/>
                    <a:pt x="1468972" y="719342"/>
                    <a:pt x="1470198" y="717993"/>
                  </a:cubicBezTo>
                  <a:cubicBezTo>
                    <a:pt x="1471425" y="716644"/>
                    <a:pt x="1472528" y="715418"/>
                    <a:pt x="1473387" y="714069"/>
                  </a:cubicBezTo>
                  <a:cubicBezTo>
                    <a:pt x="1474245" y="712842"/>
                    <a:pt x="1474858" y="711616"/>
                    <a:pt x="1475104" y="710512"/>
                  </a:cubicBezTo>
                  <a:cubicBezTo>
                    <a:pt x="1475472" y="709409"/>
                    <a:pt x="1475472" y="708428"/>
                    <a:pt x="1475104" y="707692"/>
                  </a:cubicBezTo>
                  <a:cubicBezTo>
                    <a:pt x="1474981" y="707324"/>
                    <a:pt x="1474736" y="706956"/>
                    <a:pt x="1474368" y="706711"/>
                  </a:cubicBezTo>
                  <a:cubicBezTo>
                    <a:pt x="1474000" y="706465"/>
                    <a:pt x="1473632" y="706343"/>
                    <a:pt x="1473264" y="706220"/>
                  </a:cubicBezTo>
                  <a:cubicBezTo>
                    <a:pt x="1472774" y="706220"/>
                    <a:pt x="1472283" y="706098"/>
                    <a:pt x="1471670" y="706220"/>
                  </a:cubicBezTo>
                  <a:cubicBezTo>
                    <a:pt x="1471057" y="706220"/>
                    <a:pt x="1470444" y="706343"/>
                    <a:pt x="1469831" y="706588"/>
                  </a:cubicBezTo>
                  <a:moveTo>
                    <a:pt x="3692235" y="129128"/>
                  </a:moveTo>
                  <a:cubicBezTo>
                    <a:pt x="3691132" y="129374"/>
                    <a:pt x="3690028" y="129741"/>
                    <a:pt x="3688924" y="130232"/>
                  </a:cubicBezTo>
                  <a:cubicBezTo>
                    <a:pt x="3687820" y="130723"/>
                    <a:pt x="3686717" y="131213"/>
                    <a:pt x="3685613" y="131704"/>
                  </a:cubicBezTo>
                  <a:cubicBezTo>
                    <a:pt x="3684510" y="132317"/>
                    <a:pt x="3683406" y="132930"/>
                    <a:pt x="3682302" y="133666"/>
                  </a:cubicBezTo>
                  <a:cubicBezTo>
                    <a:pt x="3681199" y="134401"/>
                    <a:pt x="3680095" y="135137"/>
                    <a:pt x="3679114" y="135996"/>
                  </a:cubicBezTo>
                  <a:cubicBezTo>
                    <a:pt x="3677029" y="137590"/>
                    <a:pt x="3675312" y="139184"/>
                    <a:pt x="3673963" y="140901"/>
                  </a:cubicBezTo>
                  <a:cubicBezTo>
                    <a:pt x="3672615" y="142495"/>
                    <a:pt x="3671511" y="144212"/>
                    <a:pt x="3670898" y="145683"/>
                  </a:cubicBezTo>
                  <a:cubicBezTo>
                    <a:pt x="3670285" y="147155"/>
                    <a:pt x="3670039" y="148626"/>
                    <a:pt x="3670162" y="149853"/>
                  </a:cubicBezTo>
                  <a:cubicBezTo>
                    <a:pt x="3670407" y="151079"/>
                    <a:pt x="3671020" y="152060"/>
                    <a:pt x="3672124" y="152796"/>
                  </a:cubicBezTo>
                  <a:cubicBezTo>
                    <a:pt x="3672615" y="153164"/>
                    <a:pt x="3673228" y="153409"/>
                    <a:pt x="3673963" y="153654"/>
                  </a:cubicBezTo>
                  <a:cubicBezTo>
                    <a:pt x="3674699" y="153899"/>
                    <a:pt x="3675435" y="153899"/>
                    <a:pt x="3676293" y="154022"/>
                  </a:cubicBezTo>
                  <a:cubicBezTo>
                    <a:pt x="3677152" y="154022"/>
                    <a:pt x="3678010" y="154022"/>
                    <a:pt x="3678991" y="153899"/>
                  </a:cubicBezTo>
                  <a:cubicBezTo>
                    <a:pt x="3679972" y="153777"/>
                    <a:pt x="3680953" y="153532"/>
                    <a:pt x="3681935" y="153286"/>
                  </a:cubicBezTo>
                  <a:cubicBezTo>
                    <a:pt x="3683038" y="153041"/>
                    <a:pt x="3684019" y="152673"/>
                    <a:pt x="3685245" y="152183"/>
                  </a:cubicBezTo>
                  <a:cubicBezTo>
                    <a:pt x="3686349" y="151692"/>
                    <a:pt x="3687453" y="151202"/>
                    <a:pt x="3688556" y="150711"/>
                  </a:cubicBezTo>
                  <a:cubicBezTo>
                    <a:pt x="3689660" y="150098"/>
                    <a:pt x="3690764" y="149485"/>
                    <a:pt x="3691867" y="148872"/>
                  </a:cubicBezTo>
                  <a:cubicBezTo>
                    <a:pt x="3692971" y="148136"/>
                    <a:pt x="3694075" y="147400"/>
                    <a:pt x="3695178" y="146542"/>
                  </a:cubicBezTo>
                  <a:cubicBezTo>
                    <a:pt x="3697263" y="144948"/>
                    <a:pt x="3698980" y="143231"/>
                    <a:pt x="3700451" y="141636"/>
                  </a:cubicBezTo>
                  <a:cubicBezTo>
                    <a:pt x="3701800" y="139920"/>
                    <a:pt x="3702904" y="138326"/>
                    <a:pt x="3703517" y="136854"/>
                  </a:cubicBezTo>
                  <a:cubicBezTo>
                    <a:pt x="3704130" y="135382"/>
                    <a:pt x="3704375" y="133911"/>
                    <a:pt x="3704130" y="132685"/>
                  </a:cubicBezTo>
                  <a:cubicBezTo>
                    <a:pt x="3703885" y="131458"/>
                    <a:pt x="3703272" y="130477"/>
                    <a:pt x="3702168" y="129741"/>
                  </a:cubicBezTo>
                  <a:cubicBezTo>
                    <a:pt x="3701678" y="129374"/>
                    <a:pt x="3701065" y="129128"/>
                    <a:pt x="3700329" y="129006"/>
                  </a:cubicBezTo>
                  <a:cubicBezTo>
                    <a:pt x="3699593" y="128883"/>
                    <a:pt x="3698857" y="128760"/>
                    <a:pt x="3697999" y="128760"/>
                  </a:cubicBezTo>
                  <a:cubicBezTo>
                    <a:pt x="3697140" y="128760"/>
                    <a:pt x="3696282" y="128760"/>
                    <a:pt x="3695301" y="128883"/>
                  </a:cubicBezTo>
                  <a:cubicBezTo>
                    <a:pt x="3694320" y="129006"/>
                    <a:pt x="3693339" y="129251"/>
                    <a:pt x="3692358" y="129496"/>
                  </a:cubicBezTo>
                  <a:moveTo>
                    <a:pt x="1424580" y="741292"/>
                  </a:moveTo>
                  <a:cubicBezTo>
                    <a:pt x="1423967" y="741415"/>
                    <a:pt x="1423354" y="741660"/>
                    <a:pt x="1422619" y="741905"/>
                  </a:cubicBezTo>
                  <a:cubicBezTo>
                    <a:pt x="1421883" y="742151"/>
                    <a:pt x="1421270" y="742518"/>
                    <a:pt x="1420534" y="742886"/>
                  </a:cubicBezTo>
                  <a:cubicBezTo>
                    <a:pt x="1419798" y="743254"/>
                    <a:pt x="1419062" y="743745"/>
                    <a:pt x="1418326" y="744235"/>
                  </a:cubicBezTo>
                  <a:cubicBezTo>
                    <a:pt x="1417591" y="744726"/>
                    <a:pt x="1416855" y="745216"/>
                    <a:pt x="1415996" y="745829"/>
                  </a:cubicBezTo>
                  <a:cubicBezTo>
                    <a:pt x="1414402" y="747056"/>
                    <a:pt x="1413054" y="748282"/>
                    <a:pt x="1411827" y="749631"/>
                  </a:cubicBezTo>
                  <a:cubicBezTo>
                    <a:pt x="1410601" y="750980"/>
                    <a:pt x="1409497" y="752206"/>
                    <a:pt x="1408761" y="753555"/>
                  </a:cubicBezTo>
                  <a:cubicBezTo>
                    <a:pt x="1407903" y="754781"/>
                    <a:pt x="1407413" y="756008"/>
                    <a:pt x="1407045" y="757111"/>
                  </a:cubicBezTo>
                  <a:cubicBezTo>
                    <a:pt x="1406799" y="758215"/>
                    <a:pt x="1406677" y="759073"/>
                    <a:pt x="1407045" y="759809"/>
                  </a:cubicBezTo>
                  <a:cubicBezTo>
                    <a:pt x="1407167" y="760177"/>
                    <a:pt x="1407413" y="760422"/>
                    <a:pt x="1407780" y="760668"/>
                  </a:cubicBezTo>
                  <a:cubicBezTo>
                    <a:pt x="1408148" y="760913"/>
                    <a:pt x="1408516" y="761035"/>
                    <a:pt x="1408884" y="761158"/>
                  </a:cubicBezTo>
                  <a:cubicBezTo>
                    <a:pt x="1409375" y="761158"/>
                    <a:pt x="1409865" y="761158"/>
                    <a:pt x="1410356" y="761158"/>
                  </a:cubicBezTo>
                  <a:cubicBezTo>
                    <a:pt x="1410846" y="761158"/>
                    <a:pt x="1411459" y="761035"/>
                    <a:pt x="1412195" y="760790"/>
                  </a:cubicBezTo>
                  <a:cubicBezTo>
                    <a:pt x="1412808" y="760668"/>
                    <a:pt x="1413421" y="760422"/>
                    <a:pt x="1414157" y="760177"/>
                  </a:cubicBezTo>
                  <a:cubicBezTo>
                    <a:pt x="1414770" y="759932"/>
                    <a:pt x="1415506" y="759564"/>
                    <a:pt x="1416242" y="759196"/>
                  </a:cubicBezTo>
                  <a:cubicBezTo>
                    <a:pt x="1416978" y="758828"/>
                    <a:pt x="1417713" y="758338"/>
                    <a:pt x="1418449" y="757847"/>
                  </a:cubicBezTo>
                  <a:cubicBezTo>
                    <a:pt x="1419185" y="757357"/>
                    <a:pt x="1419921" y="756866"/>
                    <a:pt x="1420779" y="756253"/>
                  </a:cubicBezTo>
                  <a:cubicBezTo>
                    <a:pt x="1422373" y="755027"/>
                    <a:pt x="1423722" y="753800"/>
                    <a:pt x="1424948" y="752451"/>
                  </a:cubicBezTo>
                  <a:cubicBezTo>
                    <a:pt x="1426175" y="751102"/>
                    <a:pt x="1427278" y="749876"/>
                    <a:pt x="1428014" y="748527"/>
                  </a:cubicBezTo>
                  <a:cubicBezTo>
                    <a:pt x="1428873" y="747301"/>
                    <a:pt x="1429363" y="746075"/>
                    <a:pt x="1429731" y="744971"/>
                  </a:cubicBezTo>
                  <a:cubicBezTo>
                    <a:pt x="1429976" y="743867"/>
                    <a:pt x="1430099" y="743009"/>
                    <a:pt x="1429731" y="742273"/>
                  </a:cubicBezTo>
                  <a:cubicBezTo>
                    <a:pt x="1429608" y="741905"/>
                    <a:pt x="1429363" y="741660"/>
                    <a:pt x="1428995" y="741415"/>
                  </a:cubicBezTo>
                  <a:cubicBezTo>
                    <a:pt x="1428627" y="741169"/>
                    <a:pt x="1428259" y="741047"/>
                    <a:pt x="1427892" y="740924"/>
                  </a:cubicBezTo>
                  <a:cubicBezTo>
                    <a:pt x="1427401" y="740924"/>
                    <a:pt x="1426910" y="740924"/>
                    <a:pt x="1426420" y="740924"/>
                  </a:cubicBezTo>
                  <a:cubicBezTo>
                    <a:pt x="1425929" y="740924"/>
                    <a:pt x="1425316" y="741047"/>
                    <a:pt x="1424580" y="741292"/>
                  </a:cubicBezTo>
                  <a:moveTo>
                    <a:pt x="3723506" y="150589"/>
                  </a:moveTo>
                  <a:cubicBezTo>
                    <a:pt x="3722525" y="150834"/>
                    <a:pt x="3721421" y="151202"/>
                    <a:pt x="3720317" y="151569"/>
                  </a:cubicBezTo>
                  <a:cubicBezTo>
                    <a:pt x="3719213" y="151937"/>
                    <a:pt x="3718110" y="152428"/>
                    <a:pt x="3717129" y="153041"/>
                  </a:cubicBezTo>
                  <a:cubicBezTo>
                    <a:pt x="3716025" y="153532"/>
                    <a:pt x="3714922" y="154145"/>
                    <a:pt x="3713818" y="154880"/>
                  </a:cubicBezTo>
                  <a:cubicBezTo>
                    <a:pt x="3712714" y="155494"/>
                    <a:pt x="3711733" y="156229"/>
                    <a:pt x="3710630" y="157088"/>
                  </a:cubicBezTo>
                  <a:cubicBezTo>
                    <a:pt x="3708545" y="158682"/>
                    <a:pt x="3706705" y="160276"/>
                    <a:pt x="3705234" y="161993"/>
                  </a:cubicBezTo>
                  <a:cubicBezTo>
                    <a:pt x="3703762" y="163710"/>
                    <a:pt x="3702659" y="165304"/>
                    <a:pt x="3701923" y="166898"/>
                  </a:cubicBezTo>
                  <a:cubicBezTo>
                    <a:pt x="3701187" y="168492"/>
                    <a:pt x="3700942" y="169841"/>
                    <a:pt x="3701065" y="171190"/>
                  </a:cubicBezTo>
                  <a:cubicBezTo>
                    <a:pt x="3701187" y="172416"/>
                    <a:pt x="3701800" y="173520"/>
                    <a:pt x="3702781" y="174256"/>
                  </a:cubicBezTo>
                  <a:cubicBezTo>
                    <a:pt x="3703272" y="174624"/>
                    <a:pt x="3704008" y="174992"/>
                    <a:pt x="3704621" y="175114"/>
                  </a:cubicBezTo>
                  <a:cubicBezTo>
                    <a:pt x="3705357" y="175359"/>
                    <a:pt x="3706092" y="175482"/>
                    <a:pt x="3706951" y="175482"/>
                  </a:cubicBezTo>
                  <a:cubicBezTo>
                    <a:pt x="3707809" y="175482"/>
                    <a:pt x="3708790" y="175482"/>
                    <a:pt x="3709771" y="175359"/>
                  </a:cubicBezTo>
                  <a:cubicBezTo>
                    <a:pt x="3710752" y="175237"/>
                    <a:pt x="3711733" y="174992"/>
                    <a:pt x="3712837" y="174746"/>
                  </a:cubicBezTo>
                  <a:cubicBezTo>
                    <a:pt x="3713818" y="174501"/>
                    <a:pt x="3714922" y="174133"/>
                    <a:pt x="3716025" y="173765"/>
                  </a:cubicBezTo>
                  <a:cubicBezTo>
                    <a:pt x="3717129" y="173398"/>
                    <a:pt x="3718233" y="172907"/>
                    <a:pt x="3719336" y="172294"/>
                  </a:cubicBezTo>
                  <a:cubicBezTo>
                    <a:pt x="3720440" y="171681"/>
                    <a:pt x="3721543" y="171190"/>
                    <a:pt x="3722647" y="170454"/>
                  </a:cubicBezTo>
                  <a:cubicBezTo>
                    <a:pt x="3723751" y="169841"/>
                    <a:pt x="3724855" y="169105"/>
                    <a:pt x="3725836" y="168247"/>
                  </a:cubicBezTo>
                  <a:cubicBezTo>
                    <a:pt x="3727920" y="166653"/>
                    <a:pt x="3729760" y="164936"/>
                    <a:pt x="3731231" y="163342"/>
                  </a:cubicBezTo>
                  <a:cubicBezTo>
                    <a:pt x="3732703" y="161748"/>
                    <a:pt x="3733806" y="160031"/>
                    <a:pt x="3734420" y="158437"/>
                  </a:cubicBezTo>
                  <a:cubicBezTo>
                    <a:pt x="3735155" y="156843"/>
                    <a:pt x="3735401" y="155494"/>
                    <a:pt x="3735278" y="154267"/>
                  </a:cubicBezTo>
                  <a:cubicBezTo>
                    <a:pt x="3735155" y="153041"/>
                    <a:pt x="3734542" y="151937"/>
                    <a:pt x="3733438" y="151202"/>
                  </a:cubicBezTo>
                  <a:cubicBezTo>
                    <a:pt x="3732948" y="150834"/>
                    <a:pt x="3732335" y="150466"/>
                    <a:pt x="3731599" y="150220"/>
                  </a:cubicBezTo>
                  <a:cubicBezTo>
                    <a:pt x="3730863" y="149975"/>
                    <a:pt x="3730128" y="149853"/>
                    <a:pt x="3729269" y="149853"/>
                  </a:cubicBezTo>
                  <a:cubicBezTo>
                    <a:pt x="3728411" y="149853"/>
                    <a:pt x="3727430" y="149853"/>
                    <a:pt x="3726449" y="149975"/>
                  </a:cubicBezTo>
                  <a:cubicBezTo>
                    <a:pt x="3725468" y="150098"/>
                    <a:pt x="3724487" y="150343"/>
                    <a:pt x="3723383" y="150589"/>
                  </a:cubicBezTo>
                  <a:moveTo>
                    <a:pt x="1379576" y="776364"/>
                  </a:moveTo>
                  <a:cubicBezTo>
                    <a:pt x="1378963" y="776487"/>
                    <a:pt x="1378227" y="776732"/>
                    <a:pt x="1377614" y="777100"/>
                  </a:cubicBezTo>
                  <a:cubicBezTo>
                    <a:pt x="1376878" y="777345"/>
                    <a:pt x="1376142" y="777713"/>
                    <a:pt x="1375406" y="778203"/>
                  </a:cubicBezTo>
                  <a:cubicBezTo>
                    <a:pt x="1374671" y="778571"/>
                    <a:pt x="1373935" y="779062"/>
                    <a:pt x="1373076" y="779552"/>
                  </a:cubicBezTo>
                  <a:cubicBezTo>
                    <a:pt x="1372341" y="780043"/>
                    <a:pt x="1371482" y="780656"/>
                    <a:pt x="1370746" y="781269"/>
                  </a:cubicBezTo>
                  <a:cubicBezTo>
                    <a:pt x="1369275" y="782496"/>
                    <a:pt x="1367803" y="783722"/>
                    <a:pt x="1366577" y="785071"/>
                  </a:cubicBezTo>
                  <a:cubicBezTo>
                    <a:pt x="1365351" y="786420"/>
                    <a:pt x="1364370" y="787646"/>
                    <a:pt x="1363634" y="788995"/>
                  </a:cubicBezTo>
                  <a:cubicBezTo>
                    <a:pt x="1362898" y="790344"/>
                    <a:pt x="1362285" y="791447"/>
                    <a:pt x="1362040" y="792428"/>
                  </a:cubicBezTo>
                  <a:cubicBezTo>
                    <a:pt x="1361795" y="793410"/>
                    <a:pt x="1361795" y="794391"/>
                    <a:pt x="1362040" y="795126"/>
                  </a:cubicBezTo>
                  <a:cubicBezTo>
                    <a:pt x="1362162" y="795494"/>
                    <a:pt x="1362408" y="795740"/>
                    <a:pt x="1362776" y="795985"/>
                  </a:cubicBezTo>
                  <a:cubicBezTo>
                    <a:pt x="1363143" y="796230"/>
                    <a:pt x="1363511" y="796353"/>
                    <a:pt x="1363879" y="796475"/>
                  </a:cubicBezTo>
                  <a:cubicBezTo>
                    <a:pt x="1364247" y="796475"/>
                    <a:pt x="1364738" y="796475"/>
                    <a:pt x="1365351" y="796475"/>
                  </a:cubicBezTo>
                  <a:cubicBezTo>
                    <a:pt x="1365964" y="796475"/>
                    <a:pt x="1366454" y="796353"/>
                    <a:pt x="1367068" y="796230"/>
                  </a:cubicBezTo>
                  <a:cubicBezTo>
                    <a:pt x="1367681" y="796107"/>
                    <a:pt x="1368417" y="795862"/>
                    <a:pt x="1369030" y="795494"/>
                  </a:cubicBezTo>
                  <a:cubicBezTo>
                    <a:pt x="1369765" y="795249"/>
                    <a:pt x="1370501" y="794881"/>
                    <a:pt x="1371237" y="794391"/>
                  </a:cubicBezTo>
                  <a:cubicBezTo>
                    <a:pt x="1371973" y="794023"/>
                    <a:pt x="1372708" y="793532"/>
                    <a:pt x="1373567" y="793042"/>
                  </a:cubicBezTo>
                  <a:cubicBezTo>
                    <a:pt x="1374303" y="792551"/>
                    <a:pt x="1375161" y="791938"/>
                    <a:pt x="1375897" y="791325"/>
                  </a:cubicBezTo>
                  <a:cubicBezTo>
                    <a:pt x="1377491" y="790098"/>
                    <a:pt x="1378840" y="788750"/>
                    <a:pt x="1380066" y="787523"/>
                  </a:cubicBezTo>
                  <a:cubicBezTo>
                    <a:pt x="1381292" y="786174"/>
                    <a:pt x="1382274" y="784825"/>
                    <a:pt x="1383009" y="783599"/>
                  </a:cubicBezTo>
                  <a:cubicBezTo>
                    <a:pt x="1383745" y="782373"/>
                    <a:pt x="1384358" y="781147"/>
                    <a:pt x="1384604" y="780166"/>
                  </a:cubicBezTo>
                  <a:cubicBezTo>
                    <a:pt x="1384849" y="779062"/>
                    <a:pt x="1384849" y="778203"/>
                    <a:pt x="1384481" y="777590"/>
                  </a:cubicBezTo>
                  <a:cubicBezTo>
                    <a:pt x="1384358" y="777222"/>
                    <a:pt x="1383990" y="776977"/>
                    <a:pt x="1383745" y="776732"/>
                  </a:cubicBezTo>
                  <a:cubicBezTo>
                    <a:pt x="1383500" y="776487"/>
                    <a:pt x="1383009" y="776364"/>
                    <a:pt x="1382641" y="776364"/>
                  </a:cubicBezTo>
                  <a:cubicBezTo>
                    <a:pt x="1382274" y="776364"/>
                    <a:pt x="1381783" y="776364"/>
                    <a:pt x="1381170" y="776364"/>
                  </a:cubicBezTo>
                  <a:cubicBezTo>
                    <a:pt x="1380679" y="776364"/>
                    <a:pt x="1380066" y="776487"/>
                    <a:pt x="1379453" y="776732"/>
                  </a:cubicBezTo>
                  <a:moveTo>
                    <a:pt x="3753304" y="173765"/>
                  </a:moveTo>
                  <a:cubicBezTo>
                    <a:pt x="3752323" y="174011"/>
                    <a:pt x="3751343" y="174378"/>
                    <a:pt x="3750239" y="174746"/>
                  </a:cubicBezTo>
                  <a:cubicBezTo>
                    <a:pt x="3749258" y="175114"/>
                    <a:pt x="3748154" y="175605"/>
                    <a:pt x="3747050" y="176095"/>
                  </a:cubicBezTo>
                  <a:cubicBezTo>
                    <a:pt x="3745947" y="176586"/>
                    <a:pt x="3744966" y="177199"/>
                    <a:pt x="3743862" y="177812"/>
                  </a:cubicBezTo>
                  <a:cubicBezTo>
                    <a:pt x="3742881" y="178425"/>
                    <a:pt x="3741777" y="179161"/>
                    <a:pt x="3740796" y="179897"/>
                  </a:cubicBezTo>
                  <a:cubicBezTo>
                    <a:pt x="3738589" y="181491"/>
                    <a:pt x="3736750" y="183085"/>
                    <a:pt x="3735278" y="184802"/>
                  </a:cubicBezTo>
                  <a:cubicBezTo>
                    <a:pt x="3733806" y="186519"/>
                    <a:pt x="3732580" y="188113"/>
                    <a:pt x="3731844" y="189707"/>
                  </a:cubicBezTo>
                  <a:cubicBezTo>
                    <a:pt x="3731108" y="191301"/>
                    <a:pt x="3730741" y="192773"/>
                    <a:pt x="3730741" y="194122"/>
                  </a:cubicBezTo>
                  <a:cubicBezTo>
                    <a:pt x="3730741" y="195471"/>
                    <a:pt x="3731354" y="196574"/>
                    <a:pt x="3732335" y="197433"/>
                  </a:cubicBezTo>
                  <a:cubicBezTo>
                    <a:pt x="3732825" y="197923"/>
                    <a:pt x="3733561" y="198168"/>
                    <a:pt x="3734297" y="198414"/>
                  </a:cubicBezTo>
                  <a:cubicBezTo>
                    <a:pt x="3735033" y="198659"/>
                    <a:pt x="3735891" y="198782"/>
                    <a:pt x="3736750" y="198904"/>
                  </a:cubicBezTo>
                  <a:cubicBezTo>
                    <a:pt x="3737608" y="198904"/>
                    <a:pt x="3738589" y="198904"/>
                    <a:pt x="3739693" y="198904"/>
                  </a:cubicBezTo>
                  <a:cubicBezTo>
                    <a:pt x="3740674" y="198782"/>
                    <a:pt x="3741777" y="198536"/>
                    <a:pt x="3742881" y="198291"/>
                  </a:cubicBezTo>
                  <a:cubicBezTo>
                    <a:pt x="3743862" y="198046"/>
                    <a:pt x="3744843" y="197678"/>
                    <a:pt x="3745947" y="197310"/>
                  </a:cubicBezTo>
                  <a:cubicBezTo>
                    <a:pt x="3746928" y="196942"/>
                    <a:pt x="3748031" y="196452"/>
                    <a:pt x="3749135" y="195961"/>
                  </a:cubicBezTo>
                  <a:cubicBezTo>
                    <a:pt x="3750239" y="195471"/>
                    <a:pt x="3751220" y="194858"/>
                    <a:pt x="3752323" y="194244"/>
                  </a:cubicBezTo>
                  <a:cubicBezTo>
                    <a:pt x="3753427" y="193631"/>
                    <a:pt x="3754408" y="192895"/>
                    <a:pt x="3755389" y="192160"/>
                  </a:cubicBezTo>
                  <a:cubicBezTo>
                    <a:pt x="3757596" y="190566"/>
                    <a:pt x="3759436" y="188971"/>
                    <a:pt x="3760908" y="187254"/>
                  </a:cubicBezTo>
                  <a:cubicBezTo>
                    <a:pt x="3762379" y="185538"/>
                    <a:pt x="3763605" y="183943"/>
                    <a:pt x="3764341" y="182349"/>
                  </a:cubicBezTo>
                  <a:cubicBezTo>
                    <a:pt x="3765077" y="180755"/>
                    <a:pt x="3765445" y="179284"/>
                    <a:pt x="3765445" y="177935"/>
                  </a:cubicBezTo>
                  <a:cubicBezTo>
                    <a:pt x="3765445" y="176586"/>
                    <a:pt x="3764831" y="175482"/>
                    <a:pt x="3763851" y="174624"/>
                  </a:cubicBezTo>
                  <a:cubicBezTo>
                    <a:pt x="3763360" y="174133"/>
                    <a:pt x="3762624" y="173888"/>
                    <a:pt x="3761888" y="173643"/>
                  </a:cubicBezTo>
                  <a:cubicBezTo>
                    <a:pt x="3761153" y="173398"/>
                    <a:pt x="3760294" y="173275"/>
                    <a:pt x="3759436" y="173152"/>
                  </a:cubicBezTo>
                  <a:cubicBezTo>
                    <a:pt x="3758578" y="173029"/>
                    <a:pt x="3757596" y="173152"/>
                    <a:pt x="3756493" y="173152"/>
                  </a:cubicBezTo>
                  <a:cubicBezTo>
                    <a:pt x="3755512" y="173275"/>
                    <a:pt x="3754408" y="173520"/>
                    <a:pt x="3753304" y="173765"/>
                  </a:cubicBezTo>
                  <a:moveTo>
                    <a:pt x="1334939" y="812172"/>
                  </a:moveTo>
                  <a:cubicBezTo>
                    <a:pt x="1334326" y="812294"/>
                    <a:pt x="1333590" y="812540"/>
                    <a:pt x="1332854" y="812907"/>
                  </a:cubicBezTo>
                  <a:cubicBezTo>
                    <a:pt x="1332118" y="813153"/>
                    <a:pt x="1331383" y="813521"/>
                    <a:pt x="1330647" y="814011"/>
                  </a:cubicBezTo>
                  <a:cubicBezTo>
                    <a:pt x="1329911" y="814379"/>
                    <a:pt x="1329053" y="814870"/>
                    <a:pt x="1328317" y="815483"/>
                  </a:cubicBezTo>
                  <a:cubicBezTo>
                    <a:pt x="1327458" y="815973"/>
                    <a:pt x="1326723" y="816586"/>
                    <a:pt x="1325864" y="817322"/>
                  </a:cubicBezTo>
                  <a:cubicBezTo>
                    <a:pt x="1324270" y="818548"/>
                    <a:pt x="1322921" y="819897"/>
                    <a:pt x="1321695" y="821246"/>
                  </a:cubicBezTo>
                  <a:cubicBezTo>
                    <a:pt x="1320469" y="822595"/>
                    <a:pt x="1319488" y="823821"/>
                    <a:pt x="1318752" y="825170"/>
                  </a:cubicBezTo>
                  <a:cubicBezTo>
                    <a:pt x="1318016" y="826397"/>
                    <a:pt x="1317525" y="827623"/>
                    <a:pt x="1317280" y="828604"/>
                  </a:cubicBezTo>
                  <a:cubicBezTo>
                    <a:pt x="1317035" y="829585"/>
                    <a:pt x="1317158" y="830566"/>
                    <a:pt x="1317525" y="831179"/>
                  </a:cubicBezTo>
                  <a:cubicBezTo>
                    <a:pt x="1317771" y="831547"/>
                    <a:pt x="1318016" y="831792"/>
                    <a:pt x="1318261" y="831915"/>
                  </a:cubicBezTo>
                  <a:cubicBezTo>
                    <a:pt x="1318507" y="832038"/>
                    <a:pt x="1318997" y="832283"/>
                    <a:pt x="1319365" y="832283"/>
                  </a:cubicBezTo>
                  <a:cubicBezTo>
                    <a:pt x="1319733" y="832283"/>
                    <a:pt x="1320223" y="832283"/>
                    <a:pt x="1320714" y="832283"/>
                  </a:cubicBezTo>
                  <a:cubicBezTo>
                    <a:pt x="1321204" y="832283"/>
                    <a:pt x="1321818" y="832160"/>
                    <a:pt x="1322308" y="832038"/>
                  </a:cubicBezTo>
                  <a:cubicBezTo>
                    <a:pt x="1322921" y="831915"/>
                    <a:pt x="1323657" y="831670"/>
                    <a:pt x="1324393" y="831302"/>
                  </a:cubicBezTo>
                  <a:cubicBezTo>
                    <a:pt x="1325128" y="831057"/>
                    <a:pt x="1325864" y="830689"/>
                    <a:pt x="1326600" y="830198"/>
                  </a:cubicBezTo>
                  <a:cubicBezTo>
                    <a:pt x="1327336" y="829830"/>
                    <a:pt x="1328194" y="829340"/>
                    <a:pt x="1328930" y="828727"/>
                  </a:cubicBezTo>
                  <a:cubicBezTo>
                    <a:pt x="1329666" y="828114"/>
                    <a:pt x="1330524" y="827623"/>
                    <a:pt x="1331383" y="826887"/>
                  </a:cubicBezTo>
                  <a:cubicBezTo>
                    <a:pt x="1332977" y="825661"/>
                    <a:pt x="1334326" y="824312"/>
                    <a:pt x="1335429" y="822963"/>
                  </a:cubicBezTo>
                  <a:cubicBezTo>
                    <a:pt x="1336533" y="821614"/>
                    <a:pt x="1337637" y="820265"/>
                    <a:pt x="1338372" y="819039"/>
                  </a:cubicBezTo>
                  <a:cubicBezTo>
                    <a:pt x="1339108" y="817813"/>
                    <a:pt x="1339599" y="816586"/>
                    <a:pt x="1339844" y="815605"/>
                  </a:cubicBezTo>
                  <a:cubicBezTo>
                    <a:pt x="1340089" y="814624"/>
                    <a:pt x="1339967" y="813643"/>
                    <a:pt x="1339599" y="813030"/>
                  </a:cubicBezTo>
                  <a:cubicBezTo>
                    <a:pt x="1339353" y="812662"/>
                    <a:pt x="1339108" y="812417"/>
                    <a:pt x="1338863" y="812294"/>
                  </a:cubicBezTo>
                  <a:cubicBezTo>
                    <a:pt x="1338495" y="812049"/>
                    <a:pt x="1338250" y="811926"/>
                    <a:pt x="1337759" y="811926"/>
                  </a:cubicBezTo>
                  <a:cubicBezTo>
                    <a:pt x="1337391" y="811926"/>
                    <a:pt x="1336901" y="811926"/>
                    <a:pt x="1336410" y="811926"/>
                  </a:cubicBezTo>
                  <a:cubicBezTo>
                    <a:pt x="1335920" y="811926"/>
                    <a:pt x="1335307" y="812049"/>
                    <a:pt x="1334816" y="812172"/>
                  </a:cubicBezTo>
                  <a:moveTo>
                    <a:pt x="3781754" y="198659"/>
                  </a:moveTo>
                  <a:cubicBezTo>
                    <a:pt x="3780773" y="198904"/>
                    <a:pt x="3779792" y="199272"/>
                    <a:pt x="3778811" y="199640"/>
                  </a:cubicBezTo>
                  <a:cubicBezTo>
                    <a:pt x="3777830" y="200008"/>
                    <a:pt x="3776849" y="200376"/>
                    <a:pt x="3775746" y="200866"/>
                  </a:cubicBezTo>
                  <a:cubicBezTo>
                    <a:pt x="3774642" y="201357"/>
                    <a:pt x="3773661" y="201847"/>
                    <a:pt x="3772680" y="202461"/>
                  </a:cubicBezTo>
                  <a:cubicBezTo>
                    <a:pt x="3771699" y="203074"/>
                    <a:pt x="3770718" y="203687"/>
                    <a:pt x="3769614" y="204423"/>
                  </a:cubicBezTo>
                  <a:cubicBezTo>
                    <a:pt x="3767407" y="206017"/>
                    <a:pt x="3765445" y="207611"/>
                    <a:pt x="3763973" y="209328"/>
                  </a:cubicBezTo>
                  <a:cubicBezTo>
                    <a:pt x="3762379" y="211045"/>
                    <a:pt x="3761153" y="212639"/>
                    <a:pt x="3760294" y="214356"/>
                  </a:cubicBezTo>
                  <a:cubicBezTo>
                    <a:pt x="3759436" y="216072"/>
                    <a:pt x="3759068" y="217544"/>
                    <a:pt x="3759068" y="218770"/>
                  </a:cubicBezTo>
                  <a:cubicBezTo>
                    <a:pt x="3759068" y="220119"/>
                    <a:pt x="3759558" y="221223"/>
                    <a:pt x="3760540" y="222204"/>
                  </a:cubicBezTo>
                  <a:cubicBezTo>
                    <a:pt x="3761030" y="222694"/>
                    <a:pt x="3761643" y="223062"/>
                    <a:pt x="3762379" y="223430"/>
                  </a:cubicBezTo>
                  <a:cubicBezTo>
                    <a:pt x="3763115" y="223675"/>
                    <a:pt x="3763973" y="223921"/>
                    <a:pt x="3764831" y="224043"/>
                  </a:cubicBezTo>
                  <a:cubicBezTo>
                    <a:pt x="3765813" y="224043"/>
                    <a:pt x="3766794" y="224043"/>
                    <a:pt x="3767897" y="224043"/>
                  </a:cubicBezTo>
                  <a:cubicBezTo>
                    <a:pt x="3769001" y="224043"/>
                    <a:pt x="3770105" y="223675"/>
                    <a:pt x="3771331" y="223430"/>
                  </a:cubicBezTo>
                  <a:cubicBezTo>
                    <a:pt x="3772312" y="223185"/>
                    <a:pt x="3773293" y="222817"/>
                    <a:pt x="3774274" y="222449"/>
                  </a:cubicBezTo>
                  <a:cubicBezTo>
                    <a:pt x="3775255" y="222081"/>
                    <a:pt x="3776359" y="221713"/>
                    <a:pt x="3777340" y="221223"/>
                  </a:cubicBezTo>
                  <a:cubicBezTo>
                    <a:pt x="3778321" y="220732"/>
                    <a:pt x="3779424" y="220242"/>
                    <a:pt x="3780406" y="219629"/>
                  </a:cubicBezTo>
                  <a:cubicBezTo>
                    <a:pt x="3781386" y="219015"/>
                    <a:pt x="3782490" y="218402"/>
                    <a:pt x="3783471" y="217666"/>
                  </a:cubicBezTo>
                  <a:cubicBezTo>
                    <a:pt x="3785679" y="216072"/>
                    <a:pt x="3787641" y="214478"/>
                    <a:pt x="3789235" y="212761"/>
                  </a:cubicBezTo>
                  <a:cubicBezTo>
                    <a:pt x="3790829" y="211045"/>
                    <a:pt x="3792055" y="209328"/>
                    <a:pt x="3792914" y="207733"/>
                  </a:cubicBezTo>
                  <a:cubicBezTo>
                    <a:pt x="3793772" y="206139"/>
                    <a:pt x="3794140" y="204545"/>
                    <a:pt x="3794140" y="203196"/>
                  </a:cubicBezTo>
                  <a:cubicBezTo>
                    <a:pt x="3794140" y="201847"/>
                    <a:pt x="3793649" y="200744"/>
                    <a:pt x="3792668" y="199763"/>
                  </a:cubicBezTo>
                  <a:cubicBezTo>
                    <a:pt x="3792178" y="199272"/>
                    <a:pt x="3791442" y="198904"/>
                    <a:pt x="3790706" y="198536"/>
                  </a:cubicBezTo>
                  <a:cubicBezTo>
                    <a:pt x="3789971" y="198291"/>
                    <a:pt x="3789112" y="198046"/>
                    <a:pt x="3788131" y="198046"/>
                  </a:cubicBezTo>
                  <a:cubicBezTo>
                    <a:pt x="3787150" y="198046"/>
                    <a:pt x="3786169" y="198046"/>
                    <a:pt x="3785066" y="198046"/>
                  </a:cubicBezTo>
                  <a:cubicBezTo>
                    <a:pt x="3783962" y="198046"/>
                    <a:pt x="3782858" y="198414"/>
                    <a:pt x="3781632" y="198659"/>
                  </a:cubicBezTo>
                  <a:moveTo>
                    <a:pt x="1290792" y="848347"/>
                  </a:moveTo>
                  <a:cubicBezTo>
                    <a:pt x="1290057" y="848470"/>
                    <a:pt x="1289444" y="848715"/>
                    <a:pt x="1288585" y="849083"/>
                  </a:cubicBezTo>
                  <a:cubicBezTo>
                    <a:pt x="1287727" y="849451"/>
                    <a:pt x="1286991" y="849819"/>
                    <a:pt x="1286255" y="850187"/>
                  </a:cubicBezTo>
                  <a:cubicBezTo>
                    <a:pt x="1285519" y="850554"/>
                    <a:pt x="1284661" y="851168"/>
                    <a:pt x="1283803" y="851781"/>
                  </a:cubicBezTo>
                  <a:cubicBezTo>
                    <a:pt x="1282944" y="852394"/>
                    <a:pt x="1282086" y="853007"/>
                    <a:pt x="1281350" y="853743"/>
                  </a:cubicBezTo>
                  <a:cubicBezTo>
                    <a:pt x="1279878" y="854969"/>
                    <a:pt x="1278530" y="856318"/>
                    <a:pt x="1277303" y="857667"/>
                  </a:cubicBezTo>
                  <a:cubicBezTo>
                    <a:pt x="1276200" y="859016"/>
                    <a:pt x="1275219" y="860242"/>
                    <a:pt x="1274483" y="861591"/>
                  </a:cubicBezTo>
                  <a:cubicBezTo>
                    <a:pt x="1273747" y="862817"/>
                    <a:pt x="1273256" y="864044"/>
                    <a:pt x="1273134" y="865025"/>
                  </a:cubicBezTo>
                  <a:cubicBezTo>
                    <a:pt x="1273011" y="866006"/>
                    <a:pt x="1273134" y="866864"/>
                    <a:pt x="1273502" y="867600"/>
                  </a:cubicBezTo>
                  <a:cubicBezTo>
                    <a:pt x="1273747" y="867845"/>
                    <a:pt x="1273992" y="868091"/>
                    <a:pt x="1274237" y="868213"/>
                  </a:cubicBezTo>
                  <a:cubicBezTo>
                    <a:pt x="1274483" y="868336"/>
                    <a:pt x="1274851" y="868458"/>
                    <a:pt x="1275341" y="868581"/>
                  </a:cubicBezTo>
                  <a:cubicBezTo>
                    <a:pt x="1275709" y="868581"/>
                    <a:pt x="1276200" y="868581"/>
                    <a:pt x="1276690" y="868581"/>
                  </a:cubicBezTo>
                  <a:cubicBezTo>
                    <a:pt x="1277181" y="868581"/>
                    <a:pt x="1277671" y="868458"/>
                    <a:pt x="1278284" y="868336"/>
                  </a:cubicBezTo>
                  <a:cubicBezTo>
                    <a:pt x="1279020" y="868213"/>
                    <a:pt x="1279633" y="867968"/>
                    <a:pt x="1280491" y="867600"/>
                  </a:cubicBezTo>
                  <a:cubicBezTo>
                    <a:pt x="1281227" y="867232"/>
                    <a:pt x="1282086" y="866864"/>
                    <a:pt x="1282821" y="866496"/>
                  </a:cubicBezTo>
                  <a:cubicBezTo>
                    <a:pt x="1283680" y="866006"/>
                    <a:pt x="1284416" y="865515"/>
                    <a:pt x="1285274" y="864902"/>
                  </a:cubicBezTo>
                  <a:cubicBezTo>
                    <a:pt x="1286132" y="864289"/>
                    <a:pt x="1286991" y="863676"/>
                    <a:pt x="1287849" y="862940"/>
                  </a:cubicBezTo>
                  <a:cubicBezTo>
                    <a:pt x="1289321" y="861714"/>
                    <a:pt x="1290792" y="860365"/>
                    <a:pt x="1291896" y="859016"/>
                  </a:cubicBezTo>
                  <a:cubicBezTo>
                    <a:pt x="1293000" y="857667"/>
                    <a:pt x="1293981" y="856318"/>
                    <a:pt x="1294716" y="855092"/>
                  </a:cubicBezTo>
                  <a:cubicBezTo>
                    <a:pt x="1295452" y="853866"/>
                    <a:pt x="1295943" y="852639"/>
                    <a:pt x="1296065" y="851658"/>
                  </a:cubicBezTo>
                  <a:cubicBezTo>
                    <a:pt x="1296188" y="850677"/>
                    <a:pt x="1296065" y="849819"/>
                    <a:pt x="1295698" y="849206"/>
                  </a:cubicBezTo>
                  <a:cubicBezTo>
                    <a:pt x="1295452" y="848960"/>
                    <a:pt x="1295207" y="848715"/>
                    <a:pt x="1294962" y="848593"/>
                  </a:cubicBezTo>
                  <a:cubicBezTo>
                    <a:pt x="1294716" y="848470"/>
                    <a:pt x="1294349" y="848347"/>
                    <a:pt x="1293858" y="848225"/>
                  </a:cubicBezTo>
                  <a:cubicBezTo>
                    <a:pt x="1293490" y="848225"/>
                    <a:pt x="1293000" y="848225"/>
                    <a:pt x="1292509" y="848225"/>
                  </a:cubicBezTo>
                  <a:cubicBezTo>
                    <a:pt x="1292019" y="848225"/>
                    <a:pt x="1291528" y="848347"/>
                    <a:pt x="1290915" y="848470"/>
                  </a:cubicBezTo>
                  <a:moveTo>
                    <a:pt x="3808733" y="225392"/>
                  </a:moveTo>
                  <a:cubicBezTo>
                    <a:pt x="3807752" y="225637"/>
                    <a:pt x="3806893" y="225883"/>
                    <a:pt x="3805912" y="226251"/>
                  </a:cubicBezTo>
                  <a:cubicBezTo>
                    <a:pt x="3804931" y="226618"/>
                    <a:pt x="3803950" y="226986"/>
                    <a:pt x="3802969" y="227477"/>
                  </a:cubicBezTo>
                  <a:cubicBezTo>
                    <a:pt x="3801988" y="227967"/>
                    <a:pt x="3801007" y="228458"/>
                    <a:pt x="3800026" y="228948"/>
                  </a:cubicBezTo>
                  <a:cubicBezTo>
                    <a:pt x="3799045" y="229561"/>
                    <a:pt x="3798064" y="230052"/>
                    <a:pt x="3797083" y="230788"/>
                  </a:cubicBezTo>
                  <a:cubicBezTo>
                    <a:pt x="3794876" y="232382"/>
                    <a:pt x="3792791" y="233976"/>
                    <a:pt x="3791197" y="235693"/>
                  </a:cubicBezTo>
                  <a:cubicBezTo>
                    <a:pt x="3789603" y="237410"/>
                    <a:pt x="3788254" y="239126"/>
                    <a:pt x="3787395" y="240721"/>
                  </a:cubicBezTo>
                  <a:cubicBezTo>
                    <a:pt x="3786537" y="242315"/>
                    <a:pt x="3786046" y="243909"/>
                    <a:pt x="3785924" y="245381"/>
                  </a:cubicBezTo>
                  <a:cubicBezTo>
                    <a:pt x="3785924" y="246730"/>
                    <a:pt x="3786291" y="247956"/>
                    <a:pt x="3787150" y="248937"/>
                  </a:cubicBezTo>
                  <a:cubicBezTo>
                    <a:pt x="3787641" y="249427"/>
                    <a:pt x="3788254" y="249918"/>
                    <a:pt x="3789112" y="250286"/>
                  </a:cubicBezTo>
                  <a:cubicBezTo>
                    <a:pt x="3789848" y="250654"/>
                    <a:pt x="3790706" y="250776"/>
                    <a:pt x="3791687" y="250899"/>
                  </a:cubicBezTo>
                  <a:cubicBezTo>
                    <a:pt x="3792668" y="251021"/>
                    <a:pt x="3793649" y="250899"/>
                    <a:pt x="3794753" y="250899"/>
                  </a:cubicBezTo>
                  <a:cubicBezTo>
                    <a:pt x="3795857" y="250899"/>
                    <a:pt x="3797083" y="250531"/>
                    <a:pt x="3798309" y="250286"/>
                  </a:cubicBezTo>
                  <a:cubicBezTo>
                    <a:pt x="3799290" y="250041"/>
                    <a:pt x="3800149" y="249795"/>
                    <a:pt x="3801130" y="249427"/>
                  </a:cubicBezTo>
                  <a:cubicBezTo>
                    <a:pt x="3802111" y="249060"/>
                    <a:pt x="3803092" y="248692"/>
                    <a:pt x="3804073" y="248201"/>
                  </a:cubicBezTo>
                  <a:cubicBezTo>
                    <a:pt x="3805054" y="247711"/>
                    <a:pt x="3806035" y="247220"/>
                    <a:pt x="3807016" y="246607"/>
                  </a:cubicBezTo>
                  <a:cubicBezTo>
                    <a:pt x="3807997" y="245994"/>
                    <a:pt x="3808978" y="245381"/>
                    <a:pt x="3809959" y="244767"/>
                  </a:cubicBezTo>
                  <a:cubicBezTo>
                    <a:pt x="3812289" y="243173"/>
                    <a:pt x="3814251" y="241579"/>
                    <a:pt x="3815845" y="239862"/>
                  </a:cubicBezTo>
                  <a:cubicBezTo>
                    <a:pt x="3817439" y="238146"/>
                    <a:pt x="3818788" y="236429"/>
                    <a:pt x="3819647" y="234835"/>
                  </a:cubicBezTo>
                  <a:cubicBezTo>
                    <a:pt x="3820505" y="233240"/>
                    <a:pt x="3820996" y="231646"/>
                    <a:pt x="3821118" y="230297"/>
                  </a:cubicBezTo>
                  <a:cubicBezTo>
                    <a:pt x="3821118" y="228948"/>
                    <a:pt x="3820750" y="227722"/>
                    <a:pt x="3819769" y="226741"/>
                  </a:cubicBezTo>
                  <a:cubicBezTo>
                    <a:pt x="3819279" y="226128"/>
                    <a:pt x="3818666" y="225760"/>
                    <a:pt x="3817807" y="225392"/>
                  </a:cubicBezTo>
                  <a:cubicBezTo>
                    <a:pt x="3817071" y="225024"/>
                    <a:pt x="3816213" y="224902"/>
                    <a:pt x="3815232" y="224779"/>
                  </a:cubicBezTo>
                  <a:cubicBezTo>
                    <a:pt x="3814251" y="224779"/>
                    <a:pt x="3813270" y="224779"/>
                    <a:pt x="3812044" y="224779"/>
                  </a:cubicBezTo>
                  <a:cubicBezTo>
                    <a:pt x="3810940" y="224779"/>
                    <a:pt x="3809714" y="225147"/>
                    <a:pt x="3808487" y="225392"/>
                  </a:cubicBezTo>
                  <a:moveTo>
                    <a:pt x="1247014" y="885136"/>
                  </a:moveTo>
                  <a:cubicBezTo>
                    <a:pt x="1246278" y="885259"/>
                    <a:pt x="1245542" y="885626"/>
                    <a:pt x="1244807" y="885872"/>
                  </a:cubicBezTo>
                  <a:cubicBezTo>
                    <a:pt x="1244071" y="886240"/>
                    <a:pt x="1243212" y="886607"/>
                    <a:pt x="1242354" y="887098"/>
                  </a:cubicBezTo>
                  <a:cubicBezTo>
                    <a:pt x="1241496" y="887588"/>
                    <a:pt x="1240637" y="888079"/>
                    <a:pt x="1239779" y="888692"/>
                  </a:cubicBezTo>
                  <a:cubicBezTo>
                    <a:pt x="1238920" y="889305"/>
                    <a:pt x="1238062" y="889918"/>
                    <a:pt x="1237203" y="890654"/>
                  </a:cubicBezTo>
                  <a:cubicBezTo>
                    <a:pt x="1235732" y="891881"/>
                    <a:pt x="1234383" y="893229"/>
                    <a:pt x="1233279" y="894578"/>
                  </a:cubicBezTo>
                  <a:cubicBezTo>
                    <a:pt x="1232176" y="895927"/>
                    <a:pt x="1231195" y="897154"/>
                    <a:pt x="1230582" y="898380"/>
                  </a:cubicBezTo>
                  <a:cubicBezTo>
                    <a:pt x="1229968" y="899606"/>
                    <a:pt x="1229478" y="900710"/>
                    <a:pt x="1229355" y="901691"/>
                  </a:cubicBezTo>
                  <a:cubicBezTo>
                    <a:pt x="1229233" y="902672"/>
                    <a:pt x="1229355" y="903530"/>
                    <a:pt x="1229846" y="904143"/>
                  </a:cubicBezTo>
                  <a:cubicBezTo>
                    <a:pt x="1230091" y="904389"/>
                    <a:pt x="1230336" y="904634"/>
                    <a:pt x="1230582" y="904757"/>
                  </a:cubicBezTo>
                  <a:cubicBezTo>
                    <a:pt x="1230827" y="904879"/>
                    <a:pt x="1231195" y="905002"/>
                    <a:pt x="1231563" y="905125"/>
                  </a:cubicBezTo>
                  <a:cubicBezTo>
                    <a:pt x="1231931" y="905247"/>
                    <a:pt x="1232421" y="905125"/>
                    <a:pt x="1232789" y="905125"/>
                  </a:cubicBezTo>
                  <a:cubicBezTo>
                    <a:pt x="1233157" y="905125"/>
                    <a:pt x="1233770" y="905002"/>
                    <a:pt x="1234260" y="904879"/>
                  </a:cubicBezTo>
                  <a:cubicBezTo>
                    <a:pt x="1234996" y="904757"/>
                    <a:pt x="1235732" y="904511"/>
                    <a:pt x="1236468" y="904143"/>
                  </a:cubicBezTo>
                  <a:cubicBezTo>
                    <a:pt x="1237203" y="903776"/>
                    <a:pt x="1238062" y="903408"/>
                    <a:pt x="1238920" y="902917"/>
                  </a:cubicBezTo>
                  <a:cubicBezTo>
                    <a:pt x="1239779" y="902427"/>
                    <a:pt x="1240637" y="901936"/>
                    <a:pt x="1241496" y="901323"/>
                  </a:cubicBezTo>
                  <a:cubicBezTo>
                    <a:pt x="1242354" y="900710"/>
                    <a:pt x="1243212" y="900097"/>
                    <a:pt x="1244071" y="899361"/>
                  </a:cubicBezTo>
                  <a:cubicBezTo>
                    <a:pt x="1245542" y="898135"/>
                    <a:pt x="1246891" y="896786"/>
                    <a:pt x="1248117" y="895437"/>
                  </a:cubicBezTo>
                  <a:cubicBezTo>
                    <a:pt x="1249221" y="894088"/>
                    <a:pt x="1250202" y="892739"/>
                    <a:pt x="1250815" y="891513"/>
                  </a:cubicBezTo>
                  <a:cubicBezTo>
                    <a:pt x="1251551" y="890286"/>
                    <a:pt x="1251919" y="889183"/>
                    <a:pt x="1252042" y="888079"/>
                  </a:cubicBezTo>
                  <a:cubicBezTo>
                    <a:pt x="1252164" y="887098"/>
                    <a:pt x="1252042" y="886240"/>
                    <a:pt x="1251551" y="885626"/>
                  </a:cubicBezTo>
                  <a:cubicBezTo>
                    <a:pt x="1251306" y="885381"/>
                    <a:pt x="1251061" y="885136"/>
                    <a:pt x="1250815" y="885013"/>
                  </a:cubicBezTo>
                  <a:cubicBezTo>
                    <a:pt x="1250570" y="884891"/>
                    <a:pt x="1250202" y="884768"/>
                    <a:pt x="1249834" y="884646"/>
                  </a:cubicBezTo>
                  <a:cubicBezTo>
                    <a:pt x="1249466" y="884523"/>
                    <a:pt x="1248976" y="884646"/>
                    <a:pt x="1248608" y="884646"/>
                  </a:cubicBezTo>
                  <a:cubicBezTo>
                    <a:pt x="1248117" y="884646"/>
                    <a:pt x="1247627" y="884768"/>
                    <a:pt x="1247136" y="884891"/>
                  </a:cubicBezTo>
                  <a:moveTo>
                    <a:pt x="3834117" y="253842"/>
                  </a:moveTo>
                  <a:cubicBezTo>
                    <a:pt x="3833259" y="254087"/>
                    <a:pt x="3832277" y="254333"/>
                    <a:pt x="3831296" y="254700"/>
                  </a:cubicBezTo>
                  <a:cubicBezTo>
                    <a:pt x="3830315" y="255068"/>
                    <a:pt x="3829457" y="255436"/>
                    <a:pt x="3828476" y="255804"/>
                  </a:cubicBezTo>
                  <a:cubicBezTo>
                    <a:pt x="3827495" y="256295"/>
                    <a:pt x="3826514" y="256663"/>
                    <a:pt x="3825533" y="257276"/>
                  </a:cubicBezTo>
                  <a:cubicBezTo>
                    <a:pt x="3824552" y="257766"/>
                    <a:pt x="3823571" y="258379"/>
                    <a:pt x="3822712" y="258992"/>
                  </a:cubicBezTo>
                  <a:cubicBezTo>
                    <a:pt x="3820382" y="260464"/>
                    <a:pt x="3818420" y="262181"/>
                    <a:pt x="3816704" y="263898"/>
                  </a:cubicBezTo>
                  <a:cubicBezTo>
                    <a:pt x="3814987" y="265614"/>
                    <a:pt x="3813638" y="267331"/>
                    <a:pt x="3812657" y="268925"/>
                  </a:cubicBezTo>
                  <a:cubicBezTo>
                    <a:pt x="3811676" y="270642"/>
                    <a:pt x="3811063" y="272236"/>
                    <a:pt x="3810940" y="273585"/>
                  </a:cubicBezTo>
                  <a:cubicBezTo>
                    <a:pt x="3810817" y="275057"/>
                    <a:pt x="3811185" y="276283"/>
                    <a:pt x="3811921" y="277387"/>
                  </a:cubicBezTo>
                  <a:cubicBezTo>
                    <a:pt x="3812412" y="278000"/>
                    <a:pt x="3813025" y="278490"/>
                    <a:pt x="3813883" y="278858"/>
                  </a:cubicBezTo>
                  <a:cubicBezTo>
                    <a:pt x="3814619" y="279226"/>
                    <a:pt x="3815600" y="279472"/>
                    <a:pt x="3816581" y="279594"/>
                  </a:cubicBezTo>
                  <a:cubicBezTo>
                    <a:pt x="3817562" y="279594"/>
                    <a:pt x="3818666" y="279717"/>
                    <a:pt x="3819769" y="279594"/>
                  </a:cubicBezTo>
                  <a:cubicBezTo>
                    <a:pt x="3820873" y="279472"/>
                    <a:pt x="3822222" y="279226"/>
                    <a:pt x="3823448" y="278981"/>
                  </a:cubicBezTo>
                  <a:cubicBezTo>
                    <a:pt x="3824307" y="278736"/>
                    <a:pt x="3825288" y="278490"/>
                    <a:pt x="3826269" y="278123"/>
                  </a:cubicBezTo>
                  <a:cubicBezTo>
                    <a:pt x="3827250" y="277755"/>
                    <a:pt x="3828231" y="277387"/>
                    <a:pt x="3829089" y="277019"/>
                  </a:cubicBezTo>
                  <a:cubicBezTo>
                    <a:pt x="3830070" y="276528"/>
                    <a:pt x="3831051" y="276160"/>
                    <a:pt x="3832032" y="275547"/>
                  </a:cubicBezTo>
                  <a:cubicBezTo>
                    <a:pt x="3833013" y="275057"/>
                    <a:pt x="3833994" y="274444"/>
                    <a:pt x="3834975" y="273830"/>
                  </a:cubicBezTo>
                  <a:cubicBezTo>
                    <a:pt x="3837305" y="272359"/>
                    <a:pt x="3839267" y="270642"/>
                    <a:pt x="3840984" y="269048"/>
                  </a:cubicBezTo>
                  <a:cubicBezTo>
                    <a:pt x="3842701" y="267454"/>
                    <a:pt x="3844050" y="265614"/>
                    <a:pt x="3845031" y="264020"/>
                  </a:cubicBezTo>
                  <a:cubicBezTo>
                    <a:pt x="3846012" y="262304"/>
                    <a:pt x="3846502" y="260709"/>
                    <a:pt x="3846625" y="259360"/>
                  </a:cubicBezTo>
                  <a:cubicBezTo>
                    <a:pt x="3846748" y="258011"/>
                    <a:pt x="3846380" y="256663"/>
                    <a:pt x="3845521" y="255681"/>
                  </a:cubicBezTo>
                  <a:cubicBezTo>
                    <a:pt x="3845031" y="255068"/>
                    <a:pt x="3844418" y="254578"/>
                    <a:pt x="3843559" y="254210"/>
                  </a:cubicBezTo>
                  <a:cubicBezTo>
                    <a:pt x="3842824" y="253842"/>
                    <a:pt x="3841842" y="253597"/>
                    <a:pt x="3840862" y="253474"/>
                  </a:cubicBezTo>
                  <a:cubicBezTo>
                    <a:pt x="3839880" y="253474"/>
                    <a:pt x="3838777" y="253351"/>
                    <a:pt x="3837551" y="253474"/>
                  </a:cubicBezTo>
                  <a:cubicBezTo>
                    <a:pt x="3836324" y="253597"/>
                    <a:pt x="3835098" y="253842"/>
                    <a:pt x="3833872" y="254087"/>
                  </a:cubicBezTo>
                  <a:moveTo>
                    <a:pt x="1203603" y="922415"/>
                  </a:moveTo>
                  <a:cubicBezTo>
                    <a:pt x="1202868" y="922538"/>
                    <a:pt x="1202132" y="922906"/>
                    <a:pt x="1201273" y="923151"/>
                  </a:cubicBezTo>
                  <a:cubicBezTo>
                    <a:pt x="1200415" y="923519"/>
                    <a:pt x="1199679" y="923887"/>
                    <a:pt x="1198821" y="924377"/>
                  </a:cubicBezTo>
                  <a:cubicBezTo>
                    <a:pt x="1197962" y="924868"/>
                    <a:pt x="1197104" y="925481"/>
                    <a:pt x="1196245" y="926094"/>
                  </a:cubicBezTo>
                  <a:cubicBezTo>
                    <a:pt x="1195387" y="926707"/>
                    <a:pt x="1194529" y="927443"/>
                    <a:pt x="1193548" y="928179"/>
                  </a:cubicBezTo>
                  <a:cubicBezTo>
                    <a:pt x="1192076" y="929528"/>
                    <a:pt x="1190727" y="930876"/>
                    <a:pt x="1189624" y="932225"/>
                  </a:cubicBezTo>
                  <a:cubicBezTo>
                    <a:pt x="1188520" y="933574"/>
                    <a:pt x="1187661" y="934923"/>
                    <a:pt x="1186926" y="936150"/>
                  </a:cubicBezTo>
                  <a:cubicBezTo>
                    <a:pt x="1186313" y="937376"/>
                    <a:pt x="1185945" y="938480"/>
                    <a:pt x="1185822" y="939460"/>
                  </a:cubicBezTo>
                  <a:cubicBezTo>
                    <a:pt x="1185822" y="940442"/>
                    <a:pt x="1185822" y="941177"/>
                    <a:pt x="1186435" y="941790"/>
                  </a:cubicBezTo>
                  <a:cubicBezTo>
                    <a:pt x="1186680" y="942036"/>
                    <a:pt x="1186926" y="942158"/>
                    <a:pt x="1187171" y="942404"/>
                  </a:cubicBezTo>
                  <a:cubicBezTo>
                    <a:pt x="1187416" y="942526"/>
                    <a:pt x="1187784" y="942649"/>
                    <a:pt x="1188152" y="942649"/>
                  </a:cubicBezTo>
                  <a:cubicBezTo>
                    <a:pt x="1188520" y="942649"/>
                    <a:pt x="1188888" y="942649"/>
                    <a:pt x="1189378" y="942649"/>
                  </a:cubicBezTo>
                  <a:cubicBezTo>
                    <a:pt x="1189869" y="942649"/>
                    <a:pt x="1190237" y="942526"/>
                    <a:pt x="1190727" y="942404"/>
                  </a:cubicBezTo>
                  <a:cubicBezTo>
                    <a:pt x="1191463" y="942281"/>
                    <a:pt x="1192199" y="941913"/>
                    <a:pt x="1193057" y="941668"/>
                  </a:cubicBezTo>
                  <a:cubicBezTo>
                    <a:pt x="1193915" y="941300"/>
                    <a:pt x="1194651" y="940932"/>
                    <a:pt x="1195510" y="940442"/>
                  </a:cubicBezTo>
                  <a:cubicBezTo>
                    <a:pt x="1196368" y="939951"/>
                    <a:pt x="1197226" y="939338"/>
                    <a:pt x="1198085" y="938725"/>
                  </a:cubicBezTo>
                  <a:cubicBezTo>
                    <a:pt x="1198943" y="938112"/>
                    <a:pt x="1199924" y="937376"/>
                    <a:pt x="1200783" y="936640"/>
                  </a:cubicBezTo>
                  <a:cubicBezTo>
                    <a:pt x="1202254" y="935291"/>
                    <a:pt x="1203603" y="933942"/>
                    <a:pt x="1204707" y="932593"/>
                  </a:cubicBezTo>
                  <a:cubicBezTo>
                    <a:pt x="1205810" y="931244"/>
                    <a:pt x="1206669" y="929895"/>
                    <a:pt x="1207405" y="928669"/>
                  </a:cubicBezTo>
                  <a:cubicBezTo>
                    <a:pt x="1208018" y="927443"/>
                    <a:pt x="1208386" y="926339"/>
                    <a:pt x="1208508" y="925358"/>
                  </a:cubicBezTo>
                  <a:cubicBezTo>
                    <a:pt x="1208508" y="924377"/>
                    <a:pt x="1208508" y="923641"/>
                    <a:pt x="1207895" y="923028"/>
                  </a:cubicBezTo>
                  <a:cubicBezTo>
                    <a:pt x="1207650" y="922783"/>
                    <a:pt x="1207405" y="922660"/>
                    <a:pt x="1207159" y="922538"/>
                  </a:cubicBezTo>
                  <a:cubicBezTo>
                    <a:pt x="1206914" y="922415"/>
                    <a:pt x="1206546" y="922292"/>
                    <a:pt x="1206178" y="922292"/>
                  </a:cubicBezTo>
                  <a:cubicBezTo>
                    <a:pt x="1205810" y="922292"/>
                    <a:pt x="1205443" y="922292"/>
                    <a:pt x="1204952" y="922292"/>
                  </a:cubicBezTo>
                  <a:cubicBezTo>
                    <a:pt x="1204462" y="922292"/>
                    <a:pt x="1204094" y="922415"/>
                    <a:pt x="1203603" y="922538"/>
                  </a:cubicBezTo>
                  <a:moveTo>
                    <a:pt x="3857784" y="284254"/>
                  </a:moveTo>
                  <a:cubicBezTo>
                    <a:pt x="3856926" y="284499"/>
                    <a:pt x="3856067" y="284744"/>
                    <a:pt x="3855087" y="284990"/>
                  </a:cubicBezTo>
                  <a:cubicBezTo>
                    <a:pt x="3854228" y="285358"/>
                    <a:pt x="3853247" y="285603"/>
                    <a:pt x="3852389" y="286093"/>
                  </a:cubicBezTo>
                  <a:cubicBezTo>
                    <a:pt x="3851407" y="286461"/>
                    <a:pt x="3850549" y="286952"/>
                    <a:pt x="3849568" y="287442"/>
                  </a:cubicBezTo>
                  <a:cubicBezTo>
                    <a:pt x="3848587" y="287933"/>
                    <a:pt x="3847729" y="288423"/>
                    <a:pt x="3846748" y="289037"/>
                  </a:cubicBezTo>
                  <a:cubicBezTo>
                    <a:pt x="3844418" y="290508"/>
                    <a:pt x="3842333" y="292225"/>
                    <a:pt x="3840494" y="293819"/>
                  </a:cubicBezTo>
                  <a:cubicBezTo>
                    <a:pt x="3838654" y="295413"/>
                    <a:pt x="3837305" y="297253"/>
                    <a:pt x="3836324" y="298969"/>
                  </a:cubicBezTo>
                  <a:cubicBezTo>
                    <a:pt x="3835343" y="300686"/>
                    <a:pt x="3834607" y="302281"/>
                    <a:pt x="3834485" y="303752"/>
                  </a:cubicBezTo>
                  <a:cubicBezTo>
                    <a:pt x="3834239" y="305224"/>
                    <a:pt x="3834485" y="306572"/>
                    <a:pt x="3835343" y="307676"/>
                  </a:cubicBezTo>
                  <a:cubicBezTo>
                    <a:pt x="3835834" y="308289"/>
                    <a:pt x="3836447" y="308902"/>
                    <a:pt x="3837305" y="309270"/>
                  </a:cubicBezTo>
                  <a:cubicBezTo>
                    <a:pt x="3838041" y="309638"/>
                    <a:pt x="3839022" y="310006"/>
                    <a:pt x="3840003" y="310129"/>
                  </a:cubicBezTo>
                  <a:cubicBezTo>
                    <a:pt x="3840984" y="310251"/>
                    <a:pt x="3842210" y="310251"/>
                    <a:pt x="3843437" y="310129"/>
                  </a:cubicBezTo>
                  <a:cubicBezTo>
                    <a:pt x="3844663" y="310129"/>
                    <a:pt x="3845889" y="309761"/>
                    <a:pt x="3847238" y="309516"/>
                  </a:cubicBezTo>
                  <a:cubicBezTo>
                    <a:pt x="3848097" y="309270"/>
                    <a:pt x="3848955" y="309025"/>
                    <a:pt x="3849936" y="308780"/>
                  </a:cubicBezTo>
                  <a:cubicBezTo>
                    <a:pt x="3850794" y="308412"/>
                    <a:pt x="3851775" y="308167"/>
                    <a:pt x="3852634" y="307676"/>
                  </a:cubicBezTo>
                  <a:cubicBezTo>
                    <a:pt x="3853492" y="307186"/>
                    <a:pt x="3854473" y="306818"/>
                    <a:pt x="3855454" y="306327"/>
                  </a:cubicBezTo>
                  <a:cubicBezTo>
                    <a:pt x="3856435" y="305837"/>
                    <a:pt x="3857294" y="305346"/>
                    <a:pt x="3858275" y="304733"/>
                  </a:cubicBezTo>
                  <a:cubicBezTo>
                    <a:pt x="3860605" y="303262"/>
                    <a:pt x="3862689" y="301545"/>
                    <a:pt x="3864529" y="299828"/>
                  </a:cubicBezTo>
                  <a:cubicBezTo>
                    <a:pt x="3866246" y="298111"/>
                    <a:pt x="3867717" y="296394"/>
                    <a:pt x="3868698" y="294678"/>
                  </a:cubicBezTo>
                  <a:cubicBezTo>
                    <a:pt x="3869679" y="292961"/>
                    <a:pt x="3870415" y="291367"/>
                    <a:pt x="3870538" y="289895"/>
                  </a:cubicBezTo>
                  <a:cubicBezTo>
                    <a:pt x="3870660" y="288423"/>
                    <a:pt x="3870538" y="287074"/>
                    <a:pt x="3869679" y="285971"/>
                  </a:cubicBezTo>
                  <a:cubicBezTo>
                    <a:pt x="3869189" y="285358"/>
                    <a:pt x="3868576" y="284744"/>
                    <a:pt x="3867717" y="284377"/>
                  </a:cubicBezTo>
                  <a:cubicBezTo>
                    <a:pt x="3866982" y="284009"/>
                    <a:pt x="3866000" y="283641"/>
                    <a:pt x="3865019" y="283518"/>
                  </a:cubicBezTo>
                  <a:cubicBezTo>
                    <a:pt x="3864038" y="283396"/>
                    <a:pt x="3862812" y="283396"/>
                    <a:pt x="3861709" y="283518"/>
                  </a:cubicBezTo>
                  <a:cubicBezTo>
                    <a:pt x="3860605" y="283641"/>
                    <a:pt x="3859256" y="283886"/>
                    <a:pt x="3857907" y="284131"/>
                  </a:cubicBezTo>
                  <a:moveTo>
                    <a:pt x="1160683" y="960308"/>
                  </a:moveTo>
                  <a:cubicBezTo>
                    <a:pt x="1159947" y="960430"/>
                    <a:pt x="1159211" y="960798"/>
                    <a:pt x="1158353" y="961166"/>
                  </a:cubicBezTo>
                  <a:cubicBezTo>
                    <a:pt x="1157495" y="961534"/>
                    <a:pt x="1156636" y="962024"/>
                    <a:pt x="1155778" y="962515"/>
                  </a:cubicBezTo>
                  <a:cubicBezTo>
                    <a:pt x="1154920" y="963005"/>
                    <a:pt x="1153938" y="963618"/>
                    <a:pt x="1153080" y="964354"/>
                  </a:cubicBezTo>
                  <a:cubicBezTo>
                    <a:pt x="1152222" y="964967"/>
                    <a:pt x="1151241" y="965703"/>
                    <a:pt x="1150382" y="966562"/>
                  </a:cubicBezTo>
                  <a:cubicBezTo>
                    <a:pt x="1148911" y="967910"/>
                    <a:pt x="1147562" y="969259"/>
                    <a:pt x="1146581" y="970608"/>
                  </a:cubicBezTo>
                  <a:cubicBezTo>
                    <a:pt x="1145600" y="971957"/>
                    <a:pt x="1144619" y="973306"/>
                    <a:pt x="1144006" y="974410"/>
                  </a:cubicBezTo>
                  <a:cubicBezTo>
                    <a:pt x="1143392" y="975636"/>
                    <a:pt x="1143025" y="976740"/>
                    <a:pt x="1143025" y="977721"/>
                  </a:cubicBezTo>
                  <a:cubicBezTo>
                    <a:pt x="1143025" y="978702"/>
                    <a:pt x="1143147" y="979438"/>
                    <a:pt x="1143638" y="979928"/>
                  </a:cubicBezTo>
                  <a:cubicBezTo>
                    <a:pt x="1143883" y="980173"/>
                    <a:pt x="1144128" y="980296"/>
                    <a:pt x="1144373" y="980419"/>
                  </a:cubicBezTo>
                  <a:cubicBezTo>
                    <a:pt x="1144619" y="980419"/>
                    <a:pt x="1144987" y="980664"/>
                    <a:pt x="1145354" y="980664"/>
                  </a:cubicBezTo>
                  <a:cubicBezTo>
                    <a:pt x="1145722" y="980664"/>
                    <a:pt x="1146090" y="980664"/>
                    <a:pt x="1146581" y="980664"/>
                  </a:cubicBezTo>
                  <a:cubicBezTo>
                    <a:pt x="1147071" y="980664"/>
                    <a:pt x="1147439" y="980664"/>
                    <a:pt x="1147930" y="980419"/>
                  </a:cubicBezTo>
                  <a:cubicBezTo>
                    <a:pt x="1148665" y="980296"/>
                    <a:pt x="1149524" y="979928"/>
                    <a:pt x="1150260" y="979560"/>
                  </a:cubicBezTo>
                  <a:cubicBezTo>
                    <a:pt x="1150995" y="979192"/>
                    <a:pt x="1151976" y="978702"/>
                    <a:pt x="1152835" y="978211"/>
                  </a:cubicBezTo>
                  <a:cubicBezTo>
                    <a:pt x="1153693" y="977721"/>
                    <a:pt x="1154674" y="977108"/>
                    <a:pt x="1155533" y="976372"/>
                  </a:cubicBezTo>
                  <a:cubicBezTo>
                    <a:pt x="1156391" y="975759"/>
                    <a:pt x="1157372" y="975023"/>
                    <a:pt x="1158230" y="974164"/>
                  </a:cubicBezTo>
                  <a:cubicBezTo>
                    <a:pt x="1159702" y="972816"/>
                    <a:pt x="1161051" y="971467"/>
                    <a:pt x="1162155" y="970118"/>
                  </a:cubicBezTo>
                  <a:cubicBezTo>
                    <a:pt x="1163258" y="968769"/>
                    <a:pt x="1164117" y="967420"/>
                    <a:pt x="1164730" y="966194"/>
                  </a:cubicBezTo>
                  <a:cubicBezTo>
                    <a:pt x="1165343" y="964967"/>
                    <a:pt x="1165711" y="963864"/>
                    <a:pt x="1165711" y="962883"/>
                  </a:cubicBezTo>
                  <a:cubicBezTo>
                    <a:pt x="1165711" y="961902"/>
                    <a:pt x="1165588" y="961166"/>
                    <a:pt x="1164975" y="960675"/>
                  </a:cubicBezTo>
                  <a:cubicBezTo>
                    <a:pt x="1164730" y="960430"/>
                    <a:pt x="1164485" y="960308"/>
                    <a:pt x="1164239" y="960185"/>
                  </a:cubicBezTo>
                  <a:cubicBezTo>
                    <a:pt x="1163994" y="960185"/>
                    <a:pt x="1163626" y="959940"/>
                    <a:pt x="1163258" y="959940"/>
                  </a:cubicBezTo>
                  <a:cubicBezTo>
                    <a:pt x="1162890" y="959940"/>
                    <a:pt x="1162522" y="959940"/>
                    <a:pt x="1162032" y="959940"/>
                  </a:cubicBezTo>
                  <a:cubicBezTo>
                    <a:pt x="1161664" y="959940"/>
                    <a:pt x="1161174" y="960062"/>
                    <a:pt x="1160683" y="960185"/>
                  </a:cubicBezTo>
                  <a:moveTo>
                    <a:pt x="3879735" y="316383"/>
                  </a:moveTo>
                  <a:cubicBezTo>
                    <a:pt x="3878877" y="316628"/>
                    <a:pt x="3878018" y="316873"/>
                    <a:pt x="3877160" y="317119"/>
                  </a:cubicBezTo>
                  <a:cubicBezTo>
                    <a:pt x="3876301" y="317364"/>
                    <a:pt x="3875443" y="317732"/>
                    <a:pt x="3874584" y="318100"/>
                  </a:cubicBezTo>
                  <a:cubicBezTo>
                    <a:pt x="3873726" y="318467"/>
                    <a:pt x="3872868" y="318835"/>
                    <a:pt x="3871887" y="319326"/>
                  </a:cubicBezTo>
                  <a:cubicBezTo>
                    <a:pt x="3870906" y="319816"/>
                    <a:pt x="3870047" y="320307"/>
                    <a:pt x="3869189" y="320797"/>
                  </a:cubicBezTo>
                  <a:cubicBezTo>
                    <a:pt x="3866736" y="322269"/>
                    <a:pt x="3864652" y="323863"/>
                    <a:pt x="3862812" y="325580"/>
                  </a:cubicBezTo>
                  <a:cubicBezTo>
                    <a:pt x="3860972" y="327297"/>
                    <a:pt x="3859501" y="329014"/>
                    <a:pt x="3858397" y="330730"/>
                  </a:cubicBezTo>
                  <a:cubicBezTo>
                    <a:pt x="3857294" y="332447"/>
                    <a:pt x="3856558" y="334164"/>
                    <a:pt x="3856313" y="335636"/>
                  </a:cubicBezTo>
                  <a:cubicBezTo>
                    <a:pt x="3856067" y="337230"/>
                    <a:pt x="3856313" y="338579"/>
                    <a:pt x="3856926" y="339682"/>
                  </a:cubicBezTo>
                  <a:cubicBezTo>
                    <a:pt x="3857417" y="340418"/>
                    <a:pt x="3858030" y="341031"/>
                    <a:pt x="3858765" y="341399"/>
                  </a:cubicBezTo>
                  <a:cubicBezTo>
                    <a:pt x="3859501" y="341767"/>
                    <a:pt x="3860482" y="342135"/>
                    <a:pt x="3861586" y="342380"/>
                  </a:cubicBezTo>
                  <a:cubicBezTo>
                    <a:pt x="3862689" y="342503"/>
                    <a:pt x="3863793" y="342625"/>
                    <a:pt x="3865019" y="342503"/>
                  </a:cubicBezTo>
                  <a:cubicBezTo>
                    <a:pt x="3866246" y="342503"/>
                    <a:pt x="3867595" y="342257"/>
                    <a:pt x="3869066" y="341890"/>
                  </a:cubicBezTo>
                  <a:cubicBezTo>
                    <a:pt x="3869925" y="341644"/>
                    <a:pt x="3870783" y="341399"/>
                    <a:pt x="3871642" y="341154"/>
                  </a:cubicBezTo>
                  <a:cubicBezTo>
                    <a:pt x="3872500" y="340909"/>
                    <a:pt x="3873358" y="340541"/>
                    <a:pt x="3874339" y="340173"/>
                  </a:cubicBezTo>
                  <a:cubicBezTo>
                    <a:pt x="3875197" y="339805"/>
                    <a:pt x="3876179" y="339315"/>
                    <a:pt x="3877037" y="338947"/>
                  </a:cubicBezTo>
                  <a:cubicBezTo>
                    <a:pt x="3877895" y="338579"/>
                    <a:pt x="3878877" y="337966"/>
                    <a:pt x="3879735" y="337352"/>
                  </a:cubicBezTo>
                  <a:cubicBezTo>
                    <a:pt x="3882187" y="335881"/>
                    <a:pt x="3884272" y="334287"/>
                    <a:pt x="3886112" y="332570"/>
                  </a:cubicBezTo>
                  <a:cubicBezTo>
                    <a:pt x="3887951" y="330853"/>
                    <a:pt x="3889422" y="329136"/>
                    <a:pt x="3890526" y="327419"/>
                  </a:cubicBezTo>
                  <a:cubicBezTo>
                    <a:pt x="3891630" y="325703"/>
                    <a:pt x="3892366" y="323986"/>
                    <a:pt x="3892611" y="322514"/>
                  </a:cubicBezTo>
                  <a:cubicBezTo>
                    <a:pt x="3892856" y="320920"/>
                    <a:pt x="3892611" y="319571"/>
                    <a:pt x="3891998" y="318467"/>
                  </a:cubicBezTo>
                  <a:cubicBezTo>
                    <a:pt x="3891507" y="317732"/>
                    <a:pt x="3890894" y="317241"/>
                    <a:pt x="3890036" y="316751"/>
                  </a:cubicBezTo>
                  <a:cubicBezTo>
                    <a:pt x="3889177" y="316260"/>
                    <a:pt x="3888319" y="316015"/>
                    <a:pt x="3887215" y="315892"/>
                  </a:cubicBezTo>
                  <a:cubicBezTo>
                    <a:pt x="3886112" y="315770"/>
                    <a:pt x="3885008" y="315647"/>
                    <a:pt x="3883659" y="315892"/>
                  </a:cubicBezTo>
                  <a:cubicBezTo>
                    <a:pt x="3882433" y="315892"/>
                    <a:pt x="3881084" y="316260"/>
                    <a:pt x="3879612" y="316506"/>
                  </a:cubicBezTo>
                  <a:moveTo>
                    <a:pt x="1118253" y="998568"/>
                  </a:moveTo>
                  <a:cubicBezTo>
                    <a:pt x="1117518" y="998813"/>
                    <a:pt x="1116659" y="999058"/>
                    <a:pt x="1115801" y="999426"/>
                  </a:cubicBezTo>
                  <a:cubicBezTo>
                    <a:pt x="1114942" y="999794"/>
                    <a:pt x="1114084" y="1000285"/>
                    <a:pt x="1113103" y="1000775"/>
                  </a:cubicBezTo>
                  <a:cubicBezTo>
                    <a:pt x="1112122" y="1001266"/>
                    <a:pt x="1111264" y="1002001"/>
                    <a:pt x="1110283" y="1002615"/>
                  </a:cubicBezTo>
                  <a:cubicBezTo>
                    <a:pt x="1109302" y="1003350"/>
                    <a:pt x="1108443" y="1004086"/>
                    <a:pt x="1107462" y="1004944"/>
                  </a:cubicBezTo>
                  <a:cubicBezTo>
                    <a:pt x="1105991" y="1006293"/>
                    <a:pt x="1104764" y="1007642"/>
                    <a:pt x="1103661" y="1008991"/>
                  </a:cubicBezTo>
                  <a:cubicBezTo>
                    <a:pt x="1102557" y="1010340"/>
                    <a:pt x="1101821" y="1011689"/>
                    <a:pt x="1101208" y="1012793"/>
                  </a:cubicBezTo>
                  <a:cubicBezTo>
                    <a:pt x="1100595" y="1014019"/>
                    <a:pt x="1100350" y="1015123"/>
                    <a:pt x="1100227" y="1015981"/>
                  </a:cubicBezTo>
                  <a:cubicBezTo>
                    <a:pt x="1100227" y="1016962"/>
                    <a:pt x="1100472" y="1017698"/>
                    <a:pt x="1101085" y="1018188"/>
                  </a:cubicBezTo>
                  <a:cubicBezTo>
                    <a:pt x="1101331" y="1018434"/>
                    <a:pt x="1101576" y="1018556"/>
                    <a:pt x="1101821" y="1018679"/>
                  </a:cubicBezTo>
                  <a:cubicBezTo>
                    <a:pt x="1102066" y="1018679"/>
                    <a:pt x="1102434" y="1018801"/>
                    <a:pt x="1102802" y="1018924"/>
                  </a:cubicBezTo>
                  <a:cubicBezTo>
                    <a:pt x="1103170" y="1018924"/>
                    <a:pt x="1103538" y="1018924"/>
                    <a:pt x="1103906" y="1018924"/>
                  </a:cubicBezTo>
                  <a:cubicBezTo>
                    <a:pt x="1104274" y="1018924"/>
                    <a:pt x="1104764" y="1018924"/>
                    <a:pt x="1105132" y="1018679"/>
                  </a:cubicBezTo>
                  <a:cubicBezTo>
                    <a:pt x="1105868" y="1018434"/>
                    <a:pt x="1106726" y="1018188"/>
                    <a:pt x="1107585" y="1017820"/>
                  </a:cubicBezTo>
                  <a:cubicBezTo>
                    <a:pt x="1108443" y="1017453"/>
                    <a:pt x="1109302" y="1016962"/>
                    <a:pt x="1110283" y="1016472"/>
                  </a:cubicBezTo>
                  <a:cubicBezTo>
                    <a:pt x="1111264" y="1015981"/>
                    <a:pt x="1112122" y="1015245"/>
                    <a:pt x="1113103" y="1014632"/>
                  </a:cubicBezTo>
                  <a:cubicBezTo>
                    <a:pt x="1114084" y="1013896"/>
                    <a:pt x="1114942" y="1013161"/>
                    <a:pt x="1115923" y="1012302"/>
                  </a:cubicBezTo>
                  <a:cubicBezTo>
                    <a:pt x="1117395" y="1010953"/>
                    <a:pt x="1118621" y="1009604"/>
                    <a:pt x="1119725" y="1008255"/>
                  </a:cubicBezTo>
                  <a:cubicBezTo>
                    <a:pt x="1120829" y="1006906"/>
                    <a:pt x="1121564" y="1005557"/>
                    <a:pt x="1122178" y="1004454"/>
                  </a:cubicBezTo>
                  <a:cubicBezTo>
                    <a:pt x="1122791" y="1003228"/>
                    <a:pt x="1123036" y="1002124"/>
                    <a:pt x="1123159" y="1001266"/>
                  </a:cubicBezTo>
                  <a:cubicBezTo>
                    <a:pt x="1123159" y="1000285"/>
                    <a:pt x="1122913" y="999549"/>
                    <a:pt x="1122300" y="999058"/>
                  </a:cubicBezTo>
                  <a:cubicBezTo>
                    <a:pt x="1122055" y="998813"/>
                    <a:pt x="1121810" y="998690"/>
                    <a:pt x="1121564" y="998568"/>
                  </a:cubicBezTo>
                  <a:cubicBezTo>
                    <a:pt x="1121319" y="998568"/>
                    <a:pt x="1120951" y="998445"/>
                    <a:pt x="1120583" y="998322"/>
                  </a:cubicBezTo>
                  <a:cubicBezTo>
                    <a:pt x="1120216" y="998322"/>
                    <a:pt x="1119848" y="998322"/>
                    <a:pt x="1119480" y="998322"/>
                  </a:cubicBezTo>
                  <a:cubicBezTo>
                    <a:pt x="1119112" y="998322"/>
                    <a:pt x="1118621" y="998322"/>
                    <a:pt x="1118253" y="998568"/>
                  </a:cubicBezTo>
                  <a:moveTo>
                    <a:pt x="3899969" y="350351"/>
                  </a:moveTo>
                  <a:cubicBezTo>
                    <a:pt x="3899233" y="350596"/>
                    <a:pt x="3898375" y="350719"/>
                    <a:pt x="3897516" y="351087"/>
                  </a:cubicBezTo>
                  <a:cubicBezTo>
                    <a:pt x="3896658" y="351332"/>
                    <a:pt x="3895799" y="351700"/>
                    <a:pt x="3895063" y="352068"/>
                  </a:cubicBezTo>
                  <a:cubicBezTo>
                    <a:pt x="3894205" y="352436"/>
                    <a:pt x="3893347" y="352804"/>
                    <a:pt x="3892488" y="353294"/>
                  </a:cubicBezTo>
                  <a:cubicBezTo>
                    <a:pt x="3891630" y="353662"/>
                    <a:pt x="3890772" y="354153"/>
                    <a:pt x="3889913" y="354643"/>
                  </a:cubicBezTo>
                  <a:cubicBezTo>
                    <a:pt x="3887460" y="356115"/>
                    <a:pt x="3885253" y="357709"/>
                    <a:pt x="3883414" y="359426"/>
                  </a:cubicBezTo>
                  <a:cubicBezTo>
                    <a:pt x="3881574" y="361142"/>
                    <a:pt x="3879980" y="362859"/>
                    <a:pt x="3878754" y="364576"/>
                  </a:cubicBezTo>
                  <a:cubicBezTo>
                    <a:pt x="3877527" y="366293"/>
                    <a:pt x="3876792" y="368010"/>
                    <a:pt x="3876424" y="369604"/>
                  </a:cubicBezTo>
                  <a:cubicBezTo>
                    <a:pt x="3876056" y="371198"/>
                    <a:pt x="3876179" y="372670"/>
                    <a:pt x="3876914" y="373896"/>
                  </a:cubicBezTo>
                  <a:cubicBezTo>
                    <a:pt x="3877405" y="374632"/>
                    <a:pt x="3878018" y="375367"/>
                    <a:pt x="3878754" y="375858"/>
                  </a:cubicBezTo>
                  <a:cubicBezTo>
                    <a:pt x="3879490" y="376348"/>
                    <a:pt x="3880471" y="376716"/>
                    <a:pt x="3881574" y="376961"/>
                  </a:cubicBezTo>
                  <a:cubicBezTo>
                    <a:pt x="3882678" y="377207"/>
                    <a:pt x="3883904" y="377207"/>
                    <a:pt x="3885130" y="377207"/>
                  </a:cubicBezTo>
                  <a:cubicBezTo>
                    <a:pt x="3886480" y="377207"/>
                    <a:pt x="3887828" y="376961"/>
                    <a:pt x="3889300" y="376594"/>
                  </a:cubicBezTo>
                  <a:cubicBezTo>
                    <a:pt x="3890036" y="376348"/>
                    <a:pt x="3890894" y="376226"/>
                    <a:pt x="3891752" y="375858"/>
                  </a:cubicBezTo>
                  <a:cubicBezTo>
                    <a:pt x="3892611" y="375490"/>
                    <a:pt x="3893469" y="375245"/>
                    <a:pt x="3894205" y="374877"/>
                  </a:cubicBezTo>
                  <a:cubicBezTo>
                    <a:pt x="3895063" y="374509"/>
                    <a:pt x="3895922" y="374141"/>
                    <a:pt x="3896780" y="373650"/>
                  </a:cubicBezTo>
                  <a:cubicBezTo>
                    <a:pt x="3897639" y="373283"/>
                    <a:pt x="3898497" y="372792"/>
                    <a:pt x="3899355" y="372302"/>
                  </a:cubicBezTo>
                  <a:cubicBezTo>
                    <a:pt x="3901808" y="370830"/>
                    <a:pt x="3904015" y="369236"/>
                    <a:pt x="3905855" y="367519"/>
                  </a:cubicBezTo>
                  <a:cubicBezTo>
                    <a:pt x="3907694" y="365802"/>
                    <a:pt x="3909288" y="364085"/>
                    <a:pt x="3910392" y="362246"/>
                  </a:cubicBezTo>
                  <a:cubicBezTo>
                    <a:pt x="3911618" y="360529"/>
                    <a:pt x="3912354" y="358812"/>
                    <a:pt x="3912600" y="357218"/>
                  </a:cubicBezTo>
                  <a:cubicBezTo>
                    <a:pt x="3912967" y="355624"/>
                    <a:pt x="3912722" y="354153"/>
                    <a:pt x="3912109" y="352926"/>
                  </a:cubicBezTo>
                  <a:cubicBezTo>
                    <a:pt x="3911741" y="352190"/>
                    <a:pt x="3911005" y="351455"/>
                    <a:pt x="3910270" y="350964"/>
                  </a:cubicBezTo>
                  <a:cubicBezTo>
                    <a:pt x="3909534" y="350474"/>
                    <a:pt x="3908553" y="350106"/>
                    <a:pt x="3907449" y="349983"/>
                  </a:cubicBezTo>
                  <a:cubicBezTo>
                    <a:pt x="3906345" y="349738"/>
                    <a:pt x="3905119" y="349738"/>
                    <a:pt x="3903893" y="349861"/>
                  </a:cubicBezTo>
                  <a:cubicBezTo>
                    <a:pt x="3902544" y="349861"/>
                    <a:pt x="3901195" y="350106"/>
                    <a:pt x="3899723" y="350474"/>
                  </a:cubicBezTo>
                  <a:moveTo>
                    <a:pt x="1076192" y="1037441"/>
                  </a:moveTo>
                  <a:cubicBezTo>
                    <a:pt x="1075456" y="1037686"/>
                    <a:pt x="1074598" y="1037932"/>
                    <a:pt x="1073739" y="1038300"/>
                  </a:cubicBezTo>
                  <a:cubicBezTo>
                    <a:pt x="1072881" y="1038667"/>
                    <a:pt x="1071900" y="1039158"/>
                    <a:pt x="1070919" y="1039771"/>
                  </a:cubicBezTo>
                  <a:cubicBezTo>
                    <a:pt x="1069938" y="1040384"/>
                    <a:pt x="1068957" y="1040997"/>
                    <a:pt x="1068098" y="1041733"/>
                  </a:cubicBezTo>
                  <a:cubicBezTo>
                    <a:pt x="1067117" y="1042469"/>
                    <a:pt x="1066136" y="1043327"/>
                    <a:pt x="1065278" y="1044186"/>
                  </a:cubicBezTo>
                  <a:cubicBezTo>
                    <a:pt x="1063806" y="1045535"/>
                    <a:pt x="1062580" y="1046884"/>
                    <a:pt x="1061599" y="1048232"/>
                  </a:cubicBezTo>
                  <a:cubicBezTo>
                    <a:pt x="1060618" y="1049581"/>
                    <a:pt x="1059759" y="1050808"/>
                    <a:pt x="1059269" y="1052034"/>
                  </a:cubicBezTo>
                  <a:cubicBezTo>
                    <a:pt x="1058778" y="1053260"/>
                    <a:pt x="1058410" y="1054364"/>
                    <a:pt x="1058410" y="1055222"/>
                  </a:cubicBezTo>
                  <a:cubicBezTo>
                    <a:pt x="1058410" y="1056081"/>
                    <a:pt x="1058656" y="1056817"/>
                    <a:pt x="1059269" y="1057307"/>
                  </a:cubicBezTo>
                  <a:cubicBezTo>
                    <a:pt x="1059514" y="1057430"/>
                    <a:pt x="1059759" y="1057552"/>
                    <a:pt x="1060005" y="1057675"/>
                  </a:cubicBezTo>
                  <a:cubicBezTo>
                    <a:pt x="1060250" y="1057798"/>
                    <a:pt x="1060618" y="1057798"/>
                    <a:pt x="1060863" y="1057920"/>
                  </a:cubicBezTo>
                  <a:cubicBezTo>
                    <a:pt x="1061231" y="1057920"/>
                    <a:pt x="1061599" y="1057920"/>
                    <a:pt x="1061967" y="1057920"/>
                  </a:cubicBezTo>
                  <a:cubicBezTo>
                    <a:pt x="1062335" y="1057920"/>
                    <a:pt x="1062703" y="1057920"/>
                    <a:pt x="1063193" y="1057675"/>
                  </a:cubicBezTo>
                  <a:cubicBezTo>
                    <a:pt x="1063929" y="1057430"/>
                    <a:pt x="1064787" y="1057184"/>
                    <a:pt x="1065646" y="1056817"/>
                  </a:cubicBezTo>
                  <a:cubicBezTo>
                    <a:pt x="1066504" y="1056449"/>
                    <a:pt x="1067485" y="1055958"/>
                    <a:pt x="1068344" y="1055345"/>
                  </a:cubicBezTo>
                  <a:cubicBezTo>
                    <a:pt x="1069324" y="1054732"/>
                    <a:pt x="1070305" y="1054119"/>
                    <a:pt x="1071164" y="1053383"/>
                  </a:cubicBezTo>
                  <a:cubicBezTo>
                    <a:pt x="1072145" y="1052647"/>
                    <a:pt x="1073126" y="1051789"/>
                    <a:pt x="1073984" y="1050930"/>
                  </a:cubicBezTo>
                  <a:cubicBezTo>
                    <a:pt x="1075456" y="1049581"/>
                    <a:pt x="1076682" y="1048232"/>
                    <a:pt x="1077663" y="1046884"/>
                  </a:cubicBezTo>
                  <a:cubicBezTo>
                    <a:pt x="1078644" y="1045535"/>
                    <a:pt x="1079503" y="1044186"/>
                    <a:pt x="1079993" y="1043082"/>
                  </a:cubicBezTo>
                  <a:cubicBezTo>
                    <a:pt x="1080484" y="1041978"/>
                    <a:pt x="1080852" y="1040752"/>
                    <a:pt x="1080852" y="1039894"/>
                  </a:cubicBezTo>
                  <a:cubicBezTo>
                    <a:pt x="1080852" y="1039035"/>
                    <a:pt x="1080606" y="1038300"/>
                    <a:pt x="1079870" y="1037809"/>
                  </a:cubicBezTo>
                  <a:cubicBezTo>
                    <a:pt x="1079625" y="1037686"/>
                    <a:pt x="1079380" y="1037564"/>
                    <a:pt x="1079135" y="1037441"/>
                  </a:cubicBezTo>
                  <a:cubicBezTo>
                    <a:pt x="1078890" y="1037441"/>
                    <a:pt x="1078522" y="1037319"/>
                    <a:pt x="1078276" y="1037319"/>
                  </a:cubicBezTo>
                  <a:cubicBezTo>
                    <a:pt x="1077909" y="1037319"/>
                    <a:pt x="1077541" y="1037319"/>
                    <a:pt x="1077173" y="1037319"/>
                  </a:cubicBezTo>
                  <a:cubicBezTo>
                    <a:pt x="1076805" y="1037319"/>
                    <a:pt x="1076437" y="1037319"/>
                    <a:pt x="1075946" y="1037564"/>
                  </a:cubicBezTo>
                  <a:moveTo>
                    <a:pt x="3918240" y="386159"/>
                  </a:moveTo>
                  <a:cubicBezTo>
                    <a:pt x="3917505" y="386281"/>
                    <a:pt x="3916646" y="386527"/>
                    <a:pt x="3915910" y="386772"/>
                  </a:cubicBezTo>
                  <a:cubicBezTo>
                    <a:pt x="3915175" y="387017"/>
                    <a:pt x="3914316" y="387262"/>
                    <a:pt x="3913458" y="387630"/>
                  </a:cubicBezTo>
                  <a:cubicBezTo>
                    <a:pt x="3912600" y="387998"/>
                    <a:pt x="3911864" y="388366"/>
                    <a:pt x="3911005" y="388734"/>
                  </a:cubicBezTo>
                  <a:cubicBezTo>
                    <a:pt x="3910147" y="389102"/>
                    <a:pt x="3909288" y="389592"/>
                    <a:pt x="3908553" y="390083"/>
                  </a:cubicBezTo>
                  <a:cubicBezTo>
                    <a:pt x="3906100" y="391432"/>
                    <a:pt x="3903893" y="393026"/>
                    <a:pt x="3901931" y="394743"/>
                  </a:cubicBezTo>
                  <a:cubicBezTo>
                    <a:pt x="3899969" y="396459"/>
                    <a:pt x="3898375" y="398176"/>
                    <a:pt x="3897148" y="400016"/>
                  </a:cubicBezTo>
                  <a:cubicBezTo>
                    <a:pt x="3895922" y="401855"/>
                    <a:pt x="3895063" y="403572"/>
                    <a:pt x="3894695" y="405166"/>
                  </a:cubicBezTo>
                  <a:cubicBezTo>
                    <a:pt x="3894328" y="406760"/>
                    <a:pt x="3894328" y="408232"/>
                    <a:pt x="3894941" y="409581"/>
                  </a:cubicBezTo>
                  <a:cubicBezTo>
                    <a:pt x="3895309" y="410439"/>
                    <a:pt x="3895922" y="411175"/>
                    <a:pt x="3896780" y="411666"/>
                  </a:cubicBezTo>
                  <a:cubicBezTo>
                    <a:pt x="3897639" y="412156"/>
                    <a:pt x="3898497" y="412647"/>
                    <a:pt x="3899723" y="412892"/>
                  </a:cubicBezTo>
                  <a:cubicBezTo>
                    <a:pt x="3900827" y="413137"/>
                    <a:pt x="3902053" y="413260"/>
                    <a:pt x="3903402" y="413137"/>
                  </a:cubicBezTo>
                  <a:cubicBezTo>
                    <a:pt x="3904751" y="413137"/>
                    <a:pt x="3906223" y="412892"/>
                    <a:pt x="3907817" y="412524"/>
                  </a:cubicBezTo>
                  <a:cubicBezTo>
                    <a:pt x="3908553" y="412401"/>
                    <a:pt x="3909288" y="412156"/>
                    <a:pt x="3910147" y="411911"/>
                  </a:cubicBezTo>
                  <a:cubicBezTo>
                    <a:pt x="3910883" y="411666"/>
                    <a:pt x="3911741" y="411420"/>
                    <a:pt x="3912477" y="411052"/>
                  </a:cubicBezTo>
                  <a:cubicBezTo>
                    <a:pt x="3913335" y="410684"/>
                    <a:pt x="3914071" y="410317"/>
                    <a:pt x="3914930" y="409949"/>
                  </a:cubicBezTo>
                  <a:cubicBezTo>
                    <a:pt x="3915788" y="409581"/>
                    <a:pt x="3916523" y="409090"/>
                    <a:pt x="3917382" y="408722"/>
                  </a:cubicBezTo>
                  <a:cubicBezTo>
                    <a:pt x="3919835" y="407251"/>
                    <a:pt x="3922165" y="405657"/>
                    <a:pt x="3924004" y="403940"/>
                  </a:cubicBezTo>
                  <a:cubicBezTo>
                    <a:pt x="3925966" y="402223"/>
                    <a:pt x="3927560" y="400506"/>
                    <a:pt x="3928786" y="398667"/>
                  </a:cubicBezTo>
                  <a:cubicBezTo>
                    <a:pt x="3930013" y="396950"/>
                    <a:pt x="3930871" y="395111"/>
                    <a:pt x="3931239" y="393516"/>
                  </a:cubicBezTo>
                  <a:cubicBezTo>
                    <a:pt x="3931607" y="391922"/>
                    <a:pt x="3931607" y="390451"/>
                    <a:pt x="3930994" y="389102"/>
                  </a:cubicBezTo>
                  <a:cubicBezTo>
                    <a:pt x="3930626" y="388243"/>
                    <a:pt x="3930013" y="387508"/>
                    <a:pt x="3929155" y="387017"/>
                  </a:cubicBezTo>
                  <a:cubicBezTo>
                    <a:pt x="3928296" y="386527"/>
                    <a:pt x="3927438" y="386036"/>
                    <a:pt x="3926334" y="385791"/>
                  </a:cubicBezTo>
                  <a:cubicBezTo>
                    <a:pt x="3925230" y="385545"/>
                    <a:pt x="3924004" y="385423"/>
                    <a:pt x="3922655" y="385545"/>
                  </a:cubicBezTo>
                  <a:cubicBezTo>
                    <a:pt x="3921306" y="385545"/>
                    <a:pt x="3919835" y="385791"/>
                    <a:pt x="3918363" y="386159"/>
                  </a:cubicBezTo>
                  <a:moveTo>
                    <a:pt x="1034743" y="1076682"/>
                  </a:moveTo>
                  <a:cubicBezTo>
                    <a:pt x="1033885" y="1076928"/>
                    <a:pt x="1033026" y="1077173"/>
                    <a:pt x="1032168" y="1077541"/>
                  </a:cubicBezTo>
                  <a:cubicBezTo>
                    <a:pt x="1031310" y="1077909"/>
                    <a:pt x="1030328" y="1078399"/>
                    <a:pt x="1029347" y="1079012"/>
                  </a:cubicBezTo>
                  <a:cubicBezTo>
                    <a:pt x="1028366" y="1079626"/>
                    <a:pt x="1027385" y="1080361"/>
                    <a:pt x="1026404" y="1081097"/>
                  </a:cubicBezTo>
                  <a:cubicBezTo>
                    <a:pt x="1025423" y="1081833"/>
                    <a:pt x="1024442" y="1082691"/>
                    <a:pt x="1023461" y="1083672"/>
                  </a:cubicBezTo>
                  <a:cubicBezTo>
                    <a:pt x="1021990" y="1085021"/>
                    <a:pt x="1020763" y="1086370"/>
                    <a:pt x="1019782" y="1087719"/>
                  </a:cubicBezTo>
                  <a:cubicBezTo>
                    <a:pt x="1018801" y="1089068"/>
                    <a:pt x="1018066" y="1090294"/>
                    <a:pt x="1017452" y="1091521"/>
                  </a:cubicBezTo>
                  <a:cubicBezTo>
                    <a:pt x="1016962" y="1092747"/>
                    <a:pt x="1016717" y="1093728"/>
                    <a:pt x="1016717" y="1094709"/>
                  </a:cubicBezTo>
                  <a:cubicBezTo>
                    <a:pt x="1016717" y="1095567"/>
                    <a:pt x="1017084" y="1096303"/>
                    <a:pt x="1017698" y="1096793"/>
                  </a:cubicBezTo>
                  <a:cubicBezTo>
                    <a:pt x="1017943" y="1096916"/>
                    <a:pt x="1018188" y="1097039"/>
                    <a:pt x="1018433" y="1097161"/>
                  </a:cubicBezTo>
                  <a:cubicBezTo>
                    <a:pt x="1018679" y="1097161"/>
                    <a:pt x="1019047" y="1097284"/>
                    <a:pt x="1019292" y="1097284"/>
                  </a:cubicBezTo>
                  <a:cubicBezTo>
                    <a:pt x="1019660" y="1097284"/>
                    <a:pt x="1019905" y="1097284"/>
                    <a:pt x="1020273" y="1097284"/>
                  </a:cubicBezTo>
                  <a:cubicBezTo>
                    <a:pt x="1020641" y="1097284"/>
                    <a:pt x="1021009" y="1097284"/>
                    <a:pt x="1021377" y="1097039"/>
                  </a:cubicBezTo>
                  <a:cubicBezTo>
                    <a:pt x="1022235" y="1096793"/>
                    <a:pt x="1023093" y="1096548"/>
                    <a:pt x="1023952" y="1096180"/>
                  </a:cubicBezTo>
                  <a:cubicBezTo>
                    <a:pt x="1024810" y="1095812"/>
                    <a:pt x="1025791" y="1095322"/>
                    <a:pt x="1026772" y="1094709"/>
                  </a:cubicBezTo>
                  <a:cubicBezTo>
                    <a:pt x="1027753" y="1094096"/>
                    <a:pt x="1028734" y="1093360"/>
                    <a:pt x="1029715" y="1092624"/>
                  </a:cubicBezTo>
                  <a:cubicBezTo>
                    <a:pt x="1030696" y="1091888"/>
                    <a:pt x="1031677" y="1091030"/>
                    <a:pt x="1032658" y="1090049"/>
                  </a:cubicBezTo>
                  <a:cubicBezTo>
                    <a:pt x="1034130" y="1088700"/>
                    <a:pt x="1035356" y="1087351"/>
                    <a:pt x="1036337" y="1086002"/>
                  </a:cubicBezTo>
                  <a:cubicBezTo>
                    <a:pt x="1037318" y="1084653"/>
                    <a:pt x="1038054" y="1083304"/>
                    <a:pt x="1038545" y="1082201"/>
                  </a:cubicBezTo>
                  <a:cubicBezTo>
                    <a:pt x="1039035" y="1080974"/>
                    <a:pt x="1039280" y="1079993"/>
                    <a:pt x="1039280" y="1079012"/>
                  </a:cubicBezTo>
                  <a:cubicBezTo>
                    <a:pt x="1039280" y="1078154"/>
                    <a:pt x="1038912" y="1077418"/>
                    <a:pt x="1038299" y="1077050"/>
                  </a:cubicBezTo>
                  <a:cubicBezTo>
                    <a:pt x="1038054" y="1076928"/>
                    <a:pt x="1037809" y="1076805"/>
                    <a:pt x="1037564" y="1076682"/>
                  </a:cubicBezTo>
                  <a:cubicBezTo>
                    <a:pt x="1037318" y="1076682"/>
                    <a:pt x="1036950" y="1076560"/>
                    <a:pt x="1036705" y="1076560"/>
                  </a:cubicBezTo>
                  <a:cubicBezTo>
                    <a:pt x="1036337" y="1076560"/>
                    <a:pt x="1036092" y="1076560"/>
                    <a:pt x="1035724" y="1076560"/>
                  </a:cubicBezTo>
                  <a:cubicBezTo>
                    <a:pt x="1035356" y="1076560"/>
                    <a:pt x="1034988" y="1076560"/>
                    <a:pt x="1034621" y="1076805"/>
                  </a:cubicBezTo>
                  <a:moveTo>
                    <a:pt x="3934550" y="423928"/>
                  </a:moveTo>
                  <a:cubicBezTo>
                    <a:pt x="3933814" y="424051"/>
                    <a:pt x="3933078" y="424296"/>
                    <a:pt x="3932343" y="424542"/>
                  </a:cubicBezTo>
                  <a:cubicBezTo>
                    <a:pt x="3931607" y="424787"/>
                    <a:pt x="3930871" y="425032"/>
                    <a:pt x="3930135" y="425277"/>
                  </a:cubicBezTo>
                  <a:cubicBezTo>
                    <a:pt x="3929400" y="425523"/>
                    <a:pt x="3928541" y="425891"/>
                    <a:pt x="3927805" y="426258"/>
                  </a:cubicBezTo>
                  <a:cubicBezTo>
                    <a:pt x="3927070" y="426626"/>
                    <a:pt x="3926211" y="426994"/>
                    <a:pt x="3925475" y="427485"/>
                  </a:cubicBezTo>
                  <a:cubicBezTo>
                    <a:pt x="3922900" y="428833"/>
                    <a:pt x="3920693" y="430428"/>
                    <a:pt x="3918608" y="432145"/>
                  </a:cubicBezTo>
                  <a:cubicBezTo>
                    <a:pt x="3916646" y="433861"/>
                    <a:pt x="3914930" y="435578"/>
                    <a:pt x="3913580" y="437418"/>
                  </a:cubicBezTo>
                  <a:cubicBezTo>
                    <a:pt x="3912232" y="439257"/>
                    <a:pt x="3911373" y="440974"/>
                    <a:pt x="3910883" y="442691"/>
                  </a:cubicBezTo>
                  <a:cubicBezTo>
                    <a:pt x="3910392" y="444407"/>
                    <a:pt x="3910392" y="445879"/>
                    <a:pt x="3910883" y="447351"/>
                  </a:cubicBezTo>
                  <a:cubicBezTo>
                    <a:pt x="3911250" y="448209"/>
                    <a:pt x="3911864" y="449067"/>
                    <a:pt x="3912600" y="449558"/>
                  </a:cubicBezTo>
                  <a:cubicBezTo>
                    <a:pt x="3913335" y="450171"/>
                    <a:pt x="3914316" y="450539"/>
                    <a:pt x="3915543" y="450907"/>
                  </a:cubicBezTo>
                  <a:cubicBezTo>
                    <a:pt x="3916646" y="451152"/>
                    <a:pt x="3917995" y="451275"/>
                    <a:pt x="3919344" y="451275"/>
                  </a:cubicBezTo>
                  <a:cubicBezTo>
                    <a:pt x="3920693" y="451275"/>
                    <a:pt x="3922287" y="451029"/>
                    <a:pt x="3923881" y="450661"/>
                  </a:cubicBezTo>
                  <a:cubicBezTo>
                    <a:pt x="3924617" y="450539"/>
                    <a:pt x="3925353" y="450294"/>
                    <a:pt x="3926089" y="450048"/>
                  </a:cubicBezTo>
                  <a:cubicBezTo>
                    <a:pt x="3926825" y="449803"/>
                    <a:pt x="3927560" y="449558"/>
                    <a:pt x="3928418" y="449313"/>
                  </a:cubicBezTo>
                  <a:cubicBezTo>
                    <a:pt x="3929277" y="449067"/>
                    <a:pt x="3930013" y="448700"/>
                    <a:pt x="3930748" y="448332"/>
                  </a:cubicBezTo>
                  <a:cubicBezTo>
                    <a:pt x="3931484" y="447964"/>
                    <a:pt x="3932343" y="447596"/>
                    <a:pt x="3933078" y="447105"/>
                  </a:cubicBezTo>
                  <a:cubicBezTo>
                    <a:pt x="3935531" y="445756"/>
                    <a:pt x="3937861" y="444162"/>
                    <a:pt x="3939823" y="442445"/>
                  </a:cubicBezTo>
                  <a:cubicBezTo>
                    <a:pt x="3941785" y="440729"/>
                    <a:pt x="3943502" y="439012"/>
                    <a:pt x="3944851" y="437172"/>
                  </a:cubicBezTo>
                  <a:cubicBezTo>
                    <a:pt x="3946200" y="435333"/>
                    <a:pt x="3947058" y="433616"/>
                    <a:pt x="3947549" y="431899"/>
                  </a:cubicBezTo>
                  <a:cubicBezTo>
                    <a:pt x="3948039" y="430182"/>
                    <a:pt x="3948039" y="428711"/>
                    <a:pt x="3947549" y="427362"/>
                  </a:cubicBezTo>
                  <a:cubicBezTo>
                    <a:pt x="3947181" y="426504"/>
                    <a:pt x="3946568" y="425645"/>
                    <a:pt x="3945832" y="425155"/>
                  </a:cubicBezTo>
                  <a:cubicBezTo>
                    <a:pt x="3945096" y="424542"/>
                    <a:pt x="3944115" y="424174"/>
                    <a:pt x="3942889" y="423928"/>
                  </a:cubicBezTo>
                  <a:cubicBezTo>
                    <a:pt x="3941785" y="423683"/>
                    <a:pt x="3940436" y="423561"/>
                    <a:pt x="3939087" y="423561"/>
                  </a:cubicBezTo>
                  <a:cubicBezTo>
                    <a:pt x="3937738" y="423561"/>
                    <a:pt x="3936144" y="423806"/>
                    <a:pt x="3934550" y="424174"/>
                  </a:cubicBezTo>
                  <a:moveTo>
                    <a:pt x="993662" y="1116537"/>
                  </a:moveTo>
                  <a:cubicBezTo>
                    <a:pt x="992804" y="1116782"/>
                    <a:pt x="991946" y="1117027"/>
                    <a:pt x="990964" y="1117395"/>
                  </a:cubicBezTo>
                  <a:cubicBezTo>
                    <a:pt x="989984" y="1117763"/>
                    <a:pt x="989003" y="1118376"/>
                    <a:pt x="988021" y="1118989"/>
                  </a:cubicBezTo>
                  <a:cubicBezTo>
                    <a:pt x="987040" y="1119602"/>
                    <a:pt x="986059" y="1120338"/>
                    <a:pt x="984956" y="1121074"/>
                  </a:cubicBezTo>
                  <a:cubicBezTo>
                    <a:pt x="983975" y="1121932"/>
                    <a:pt x="982994" y="1122791"/>
                    <a:pt x="982013" y="1123772"/>
                  </a:cubicBezTo>
                  <a:cubicBezTo>
                    <a:pt x="980664" y="1125121"/>
                    <a:pt x="979438" y="1126470"/>
                    <a:pt x="978456" y="1127819"/>
                  </a:cubicBezTo>
                  <a:cubicBezTo>
                    <a:pt x="977475" y="1129168"/>
                    <a:pt x="976740" y="1130394"/>
                    <a:pt x="976249" y="1131620"/>
                  </a:cubicBezTo>
                  <a:cubicBezTo>
                    <a:pt x="975759" y="1132846"/>
                    <a:pt x="975513" y="1133827"/>
                    <a:pt x="975636" y="1134686"/>
                  </a:cubicBezTo>
                  <a:cubicBezTo>
                    <a:pt x="975636" y="1135544"/>
                    <a:pt x="976126" y="1136157"/>
                    <a:pt x="976740" y="1136648"/>
                  </a:cubicBezTo>
                  <a:cubicBezTo>
                    <a:pt x="976985" y="1136771"/>
                    <a:pt x="977230" y="1136893"/>
                    <a:pt x="977475" y="1136893"/>
                  </a:cubicBezTo>
                  <a:cubicBezTo>
                    <a:pt x="977721" y="1136893"/>
                    <a:pt x="977966" y="1136893"/>
                    <a:pt x="978334" y="1137016"/>
                  </a:cubicBezTo>
                  <a:cubicBezTo>
                    <a:pt x="978702" y="1137139"/>
                    <a:pt x="978947" y="1137016"/>
                    <a:pt x="979315" y="1137016"/>
                  </a:cubicBezTo>
                  <a:cubicBezTo>
                    <a:pt x="979683" y="1137016"/>
                    <a:pt x="980051" y="1137016"/>
                    <a:pt x="980418" y="1136893"/>
                  </a:cubicBezTo>
                  <a:cubicBezTo>
                    <a:pt x="981277" y="1136648"/>
                    <a:pt x="982135" y="1136403"/>
                    <a:pt x="983116" y="1136035"/>
                  </a:cubicBezTo>
                  <a:cubicBezTo>
                    <a:pt x="984097" y="1135667"/>
                    <a:pt x="985078" y="1135054"/>
                    <a:pt x="986059" y="1134441"/>
                  </a:cubicBezTo>
                  <a:cubicBezTo>
                    <a:pt x="987040" y="1133827"/>
                    <a:pt x="988144" y="1133092"/>
                    <a:pt x="989125" y="1132356"/>
                  </a:cubicBezTo>
                  <a:cubicBezTo>
                    <a:pt x="990106" y="1131498"/>
                    <a:pt x="991087" y="1130639"/>
                    <a:pt x="992068" y="1129658"/>
                  </a:cubicBezTo>
                  <a:cubicBezTo>
                    <a:pt x="993417" y="1128309"/>
                    <a:pt x="994643" y="1126838"/>
                    <a:pt x="995624" y="1125611"/>
                  </a:cubicBezTo>
                  <a:cubicBezTo>
                    <a:pt x="996605" y="1124262"/>
                    <a:pt x="997341" y="1123036"/>
                    <a:pt x="997832" y="1121810"/>
                  </a:cubicBezTo>
                  <a:cubicBezTo>
                    <a:pt x="998322" y="1120584"/>
                    <a:pt x="998568" y="1119602"/>
                    <a:pt x="998445" y="1118744"/>
                  </a:cubicBezTo>
                  <a:cubicBezTo>
                    <a:pt x="998322" y="1117886"/>
                    <a:pt x="997954" y="1117272"/>
                    <a:pt x="997341" y="1116782"/>
                  </a:cubicBezTo>
                  <a:cubicBezTo>
                    <a:pt x="997096" y="1116660"/>
                    <a:pt x="996851" y="1116537"/>
                    <a:pt x="996605" y="1116537"/>
                  </a:cubicBezTo>
                  <a:cubicBezTo>
                    <a:pt x="996360" y="1116537"/>
                    <a:pt x="996115" y="1116537"/>
                    <a:pt x="995747" y="1116414"/>
                  </a:cubicBezTo>
                  <a:cubicBezTo>
                    <a:pt x="995379" y="1116292"/>
                    <a:pt x="995134" y="1116414"/>
                    <a:pt x="994766" y="1116414"/>
                  </a:cubicBezTo>
                  <a:cubicBezTo>
                    <a:pt x="994398" y="1116414"/>
                    <a:pt x="994030" y="1116414"/>
                    <a:pt x="993662" y="1116660"/>
                  </a:cubicBezTo>
                  <a:moveTo>
                    <a:pt x="3949020" y="463415"/>
                  </a:moveTo>
                  <a:cubicBezTo>
                    <a:pt x="3948285" y="463538"/>
                    <a:pt x="3947671" y="463783"/>
                    <a:pt x="3946936" y="464028"/>
                  </a:cubicBezTo>
                  <a:cubicBezTo>
                    <a:pt x="3946200" y="464273"/>
                    <a:pt x="3945464" y="464519"/>
                    <a:pt x="3944728" y="464764"/>
                  </a:cubicBezTo>
                  <a:cubicBezTo>
                    <a:pt x="3943993" y="465009"/>
                    <a:pt x="3943257" y="465377"/>
                    <a:pt x="3942521" y="465745"/>
                  </a:cubicBezTo>
                  <a:cubicBezTo>
                    <a:pt x="3941785" y="466113"/>
                    <a:pt x="3941049" y="466481"/>
                    <a:pt x="3940313" y="466849"/>
                  </a:cubicBezTo>
                  <a:cubicBezTo>
                    <a:pt x="3937738" y="468197"/>
                    <a:pt x="3935408" y="469792"/>
                    <a:pt x="3933324" y="471386"/>
                  </a:cubicBezTo>
                  <a:cubicBezTo>
                    <a:pt x="3931239" y="473103"/>
                    <a:pt x="3929522" y="474819"/>
                    <a:pt x="3928173" y="476659"/>
                  </a:cubicBezTo>
                  <a:cubicBezTo>
                    <a:pt x="3926825" y="478498"/>
                    <a:pt x="3925843" y="480215"/>
                    <a:pt x="3925230" y="481932"/>
                  </a:cubicBezTo>
                  <a:cubicBezTo>
                    <a:pt x="3924740" y="483649"/>
                    <a:pt x="3924617" y="485243"/>
                    <a:pt x="3925108" y="486714"/>
                  </a:cubicBezTo>
                  <a:cubicBezTo>
                    <a:pt x="3925475" y="487695"/>
                    <a:pt x="3925966" y="488554"/>
                    <a:pt x="3926825" y="489167"/>
                  </a:cubicBezTo>
                  <a:cubicBezTo>
                    <a:pt x="3927560" y="489780"/>
                    <a:pt x="3928541" y="490271"/>
                    <a:pt x="3929768" y="490639"/>
                  </a:cubicBezTo>
                  <a:cubicBezTo>
                    <a:pt x="3930871" y="491006"/>
                    <a:pt x="3932220" y="491129"/>
                    <a:pt x="3933692" y="491006"/>
                  </a:cubicBezTo>
                  <a:cubicBezTo>
                    <a:pt x="3935163" y="490884"/>
                    <a:pt x="3936757" y="490761"/>
                    <a:pt x="3938352" y="490393"/>
                  </a:cubicBezTo>
                  <a:cubicBezTo>
                    <a:pt x="3939087" y="490271"/>
                    <a:pt x="3939700" y="490025"/>
                    <a:pt x="3940436" y="489903"/>
                  </a:cubicBezTo>
                  <a:cubicBezTo>
                    <a:pt x="3941172" y="489780"/>
                    <a:pt x="3941908" y="489412"/>
                    <a:pt x="3942521" y="489167"/>
                  </a:cubicBezTo>
                  <a:cubicBezTo>
                    <a:pt x="3943257" y="488922"/>
                    <a:pt x="3943993" y="488554"/>
                    <a:pt x="3944728" y="488309"/>
                  </a:cubicBezTo>
                  <a:cubicBezTo>
                    <a:pt x="3945464" y="487941"/>
                    <a:pt x="3946200" y="487573"/>
                    <a:pt x="3946936" y="487205"/>
                  </a:cubicBezTo>
                  <a:cubicBezTo>
                    <a:pt x="3949511" y="485856"/>
                    <a:pt x="3951841" y="484262"/>
                    <a:pt x="3953925" y="482545"/>
                  </a:cubicBezTo>
                  <a:cubicBezTo>
                    <a:pt x="3956010" y="480828"/>
                    <a:pt x="3957727" y="478989"/>
                    <a:pt x="3959198" y="477272"/>
                  </a:cubicBezTo>
                  <a:cubicBezTo>
                    <a:pt x="3960548" y="475433"/>
                    <a:pt x="3961651" y="473593"/>
                    <a:pt x="3962141" y="471999"/>
                  </a:cubicBezTo>
                  <a:cubicBezTo>
                    <a:pt x="3962632" y="470282"/>
                    <a:pt x="3962755" y="468688"/>
                    <a:pt x="3962264" y="467339"/>
                  </a:cubicBezTo>
                  <a:cubicBezTo>
                    <a:pt x="3961896" y="466358"/>
                    <a:pt x="3961283" y="465500"/>
                    <a:pt x="3960548" y="464886"/>
                  </a:cubicBezTo>
                  <a:cubicBezTo>
                    <a:pt x="3959812" y="464273"/>
                    <a:pt x="3958708" y="463783"/>
                    <a:pt x="3957604" y="463415"/>
                  </a:cubicBezTo>
                  <a:cubicBezTo>
                    <a:pt x="3956501" y="463047"/>
                    <a:pt x="3955152" y="462924"/>
                    <a:pt x="3953680" y="463047"/>
                  </a:cubicBezTo>
                  <a:cubicBezTo>
                    <a:pt x="3952208" y="463047"/>
                    <a:pt x="3950615" y="463292"/>
                    <a:pt x="3949020" y="463660"/>
                  </a:cubicBezTo>
                  <a:moveTo>
                    <a:pt x="953195" y="1156636"/>
                  </a:moveTo>
                  <a:cubicBezTo>
                    <a:pt x="952336" y="1156882"/>
                    <a:pt x="951478" y="1157127"/>
                    <a:pt x="950497" y="1157618"/>
                  </a:cubicBezTo>
                  <a:cubicBezTo>
                    <a:pt x="949516" y="1158108"/>
                    <a:pt x="948535" y="1158599"/>
                    <a:pt x="947431" y="1159212"/>
                  </a:cubicBezTo>
                  <a:cubicBezTo>
                    <a:pt x="946450" y="1159825"/>
                    <a:pt x="945347" y="1160561"/>
                    <a:pt x="944366" y="1161419"/>
                  </a:cubicBezTo>
                  <a:cubicBezTo>
                    <a:pt x="943385" y="1162277"/>
                    <a:pt x="942281" y="1163136"/>
                    <a:pt x="941300" y="1164117"/>
                  </a:cubicBezTo>
                  <a:cubicBezTo>
                    <a:pt x="939951" y="1165466"/>
                    <a:pt x="938725" y="1166937"/>
                    <a:pt x="937866" y="1168286"/>
                  </a:cubicBezTo>
                  <a:cubicBezTo>
                    <a:pt x="937008" y="1169635"/>
                    <a:pt x="936272" y="1170861"/>
                    <a:pt x="935781" y="1172088"/>
                  </a:cubicBezTo>
                  <a:cubicBezTo>
                    <a:pt x="935291" y="1173191"/>
                    <a:pt x="935168" y="1174295"/>
                    <a:pt x="935291" y="1175153"/>
                  </a:cubicBezTo>
                  <a:cubicBezTo>
                    <a:pt x="935291" y="1176012"/>
                    <a:pt x="935781" y="1176625"/>
                    <a:pt x="936517" y="1176993"/>
                  </a:cubicBezTo>
                  <a:cubicBezTo>
                    <a:pt x="936762" y="1176993"/>
                    <a:pt x="937008" y="1177238"/>
                    <a:pt x="937253" y="1177238"/>
                  </a:cubicBezTo>
                  <a:cubicBezTo>
                    <a:pt x="937498" y="1177238"/>
                    <a:pt x="937744" y="1177238"/>
                    <a:pt x="938111" y="1177238"/>
                  </a:cubicBezTo>
                  <a:cubicBezTo>
                    <a:pt x="938357" y="1177238"/>
                    <a:pt x="938725" y="1177238"/>
                    <a:pt x="938970" y="1177238"/>
                  </a:cubicBezTo>
                  <a:cubicBezTo>
                    <a:pt x="939338" y="1177238"/>
                    <a:pt x="939583" y="1177238"/>
                    <a:pt x="939951" y="1177115"/>
                  </a:cubicBezTo>
                  <a:cubicBezTo>
                    <a:pt x="940809" y="1176870"/>
                    <a:pt x="941668" y="1176625"/>
                    <a:pt x="942649" y="1176134"/>
                  </a:cubicBezTo>
                  <a:cubicBezTo>
                    <a:pt x="943630" y="1175644"/>
                    <a:pt x="944611" y="1175153"/>
                    <a:pt x="945715" y="1174540"/>
                  </a:cubicBezTo>
                  <a:cubicBezTo>
                    <a:pt x="946818" y="1173927"/>
                    <a:pt x="947799" y="1173191"/>
                    <a:pt x="948903" y="1172333"/>
                  </a:cubicBezTo>
                  <a:cubicBezTo>
                    <a:pt x="949884" y="1171475"/>
                    <a:pt x="950988" y="1170616"/>
                    <a:pt x="951969" y="1169513"/>
                  </a:cubicBezTo>
                  <a:cubicBezTo>
                    <a:pt x="953317" y="1168164"/>
                    <a:pt x="954544" y="1166692"/>
                    <a:pt x="955525" y="1165343"/>
                  </a:cubicBezTo>
                  <a:cubicBezTo>
                    <a:pt x="956506" y="1163994"/>
                    <a:pt x="957119" y="1162768"/>
                    <a:pt x="957610" y="1161542"/>
                  </a:cubicBezTo>
                  <a:cubicBezTo>
                    <a:pt x="958100" y="1160315"/>
                    <a:pt x="958223" y="1159334"/>
                    <a:pt x="958100" y="1158476"/>
                  </a:cubicBezTo>
                  <a:cubicBezTo>
                    <a:pt x="957977" y="1157618"/>
                    <a:pt x="957610" y="1157004"/>
                    <a:pt x="956874" y="1156636"/>
                  </a:cubicBezTo>
                  <a:cubicBezTo>
                    <a:pt x="956629" y="1156636"/>
                    <a:pt x="956383" y="1156391"/>
                    <a:pt x="956138" y="1156391"/>
                  </a:cubicBezTo>
                  <a:cubicBezTo>
                    <a:pt x="955893" y="1156391"/>
                    <a:pt x="955647" y="1156391"/>
                    <a:pt x="955280" y="1156391"/>
                  </a:cubicBezTo>
                  <a:cubicBezTo>
                    <a:pt x="955034" y="1156391"/>
                    <a:pt x="954666" y="1156391"/>
                    <a:pt x="954421" y="1156391"/>
                  </a:cubicBezTo>
                  <a:cubicBezTo>
                    <a:pt x="954053" y="1156391"/>
                    <a:pt x="953808" y="1156391"/>
                    <a:pt x="953440" y="1156514"/>
                  </a:cubicBezTo>
                  <a:moveTo>
                    <a:pt x="3961161" y="504741"/>
                  </a:moveTo>
                  <a:cubicBezTo>
                    <a:pt x="3960548" y="504864"/>
                    <a:pt x="3959812" y="505109"/>
                    <a:pt x="3959198" y="505231"/>
                  </a:cubicBezTo>
                  <a:cubicBezTo>
                    <a:pt x="3958585" y="505477"/>
                    <a:pt x="3957850" y="505599"/>
                    <a:pt x="3957236" y="505844"/>
                  </a:cubicBezTo>
                  <a:cubicBezTo>
                    <a:pt x="3956501" y="506090"/>
                    <a:pt x="3955888" y="506335"/>
                    <a:pt x="3955152" y="506703"/>
                  </a:cubicBezTo>
                  <a:cubicBezTo>
                    <a:pt x="3954416" y="506948"/>
                    <a:pt x="3953803" y="507316"/>
                    <a:pt x="3953067" y="507684"/>
                  </a:cubicBezTo>
                  <a:cubicBezTo>
                    <a:pt x="3950492" y="509033"/>
                    <a:pt x="3948039" y="510504"/>
                    <a:pt x="3945955" y="512221"/>
                  </a:cubicBezTo>
                  <a:cubicBezTo>
                    <a:pt x="3943870" y="513938"/>
                    <a:pt x="3942030" y="515655"/>
                    <a:pt x="3940559" y="517494"/>
                  </a:cubicBezTo>
                  <a:cubicBezTo>
                    <a:pt x="3939087" y="519334"/>
                    <a:pt x="3937983" y="521173"/>
                    <a:pt x="3937370" y="522890"/>
                  </a:cubicBezTo>
                  <a:cubicBezTo>
                    <a:pt x="3936757" y="524607"/>
                    <a:pt x="3936635" y="526324"/>
                    <a:pt x="3937003" y="527795"/>
                  </a:cubicBezTo>
                  <a:cubicBezTo>
                    <a:pt x="3937248" y="528899"/>
                    <a:pt x="3937861" y="529757"/>
                    <a:pt x="3938597" y="530493"/>
                  </a:cubicBezTo>
                  <a:cubicBezTo>
                    <a:pt x="3939333" y="531229"/>
                    <a:pt x="3940313" y="531719"/>
                    <a:pt x="3941540" y="532087"/>
                  </a:cubicBezTo>
                  <a:cubicBezTo>
                    <a:pt x="3942766" y="532455"/>
                    <a:pt x="3944115" y="532578"/>
                    <a:pt x="3945587" y="532578"/>
                  </a:cubicBezTo>
                  <a:cubicBezTo>
                    <a:pt x="3947058" y="532578"/>
                    <a:pt x="3948775" y="532332"/>
                    <a:pt x="3950492" y="531965"/>
                  </a:cubicBezTo>
                  <a:cubicBezTo>
                    <a:pt x="3951105" y="531842"/>
                    <a:pt x="3951841" y="531597"/>
                    <a:pt x="3952454" y="531474"/>
                  </a:cubicBezTo>
                  <a:cubicBezTo>
                    <a:pt x="3953067" y="531351"/>
                    <a:pt x="3953803" y="531106"/>
                    <a:pt x="3954416" y="530861"/>
                  </a:cubicBezTo>
                  <a:cubicBezTo>
                    <a:pt x="3955152" y="530616"/>
                    <a:pt x="3955765" y="530370"/>
                    <a:pt x="3956501" y="530002"/>
                  </a:cubicBezTo>
                  <a:cubicBezTo>
                    <a:pt x="3957236" y="529757"/>
                    <a:pt x="3957850" y="529389"/>
                    <a:pt x="3958585" y="529022"/>
                  </a:cubicBezTo>
                  <a:cubicBezTo>
                    <a:pt x="3961161" y="527673"/>
                    <a:pt x="3963613" y="526078"/>
                    <a:pt x="3965698" y="524484"/>
                  </a:cubicBezTo>
                  <a:cubicBezTo>
                    <a:pt x="3967783" y="522767"/>
                    <a:pt x="3969622" y="521051"/>
                    <a:pt x="3971093" y="519211"/>
                  </a:cubicBezTo>
                  <a:cubicBezTo>
                    <a:pt x="3972565" y="517372"/>
                    <a:pt x="3973669" y="515532"/>
                    <a:pt x="3974282" y="513815"/>
                  </a:cubicBezTo>
                  <a:cubicBezTo>
                    <a:pt x="3974895" y="512099"/>
                    <a:pt x="3975018" y="510382"/>
                    <a:pt x="3974650" y="508910"/>
                  </a:cubicBezTo>
                  <a:cubicBezTo>
                    <a:pt x="3974404" y="507807"/>
                    <a:pt x="3973791" y="506948"/>
                    <a:pt x="3972933" y="506213"/>
                  </a:cubicBezTo>
                  <a:cubicBezTo>
                    <a:pt x="3972197" y="505477"/>
                    <a:pt x="3971093" y="504986"/>
                    <a:pt x="3969990" y="504618"/>
                  </a:cubicBezTo>
                  <a:cubicBezTo>
                    <a:pt x="3968763" y="504250"/>
                    <a:pt x="3967415" y="504128"/>
                    <a:pt x="3965943" y="504128"/>
                  </a:cubicBezTo>
                  <a:cubicBezTo>
                    <a:pt x="3964471" y="504128"/>
                    <a:pt x="3962877" y="504373"/>
                    <a:pt x="3961161" y="504741"/>
                  </a:cubicBezTo>
                  <a:moveTo>
                    <a:pt x="913218" y="1197349"/>
                  </a:moveTo>
                  <a:cubicBezTo>
                    <a:pt x="912359" y="1197595"/>
                    <a:pt x="911378" y="1197840"/>
                    <a:pt x="910397" y="1198330"/>
                  </a:cubicBezTo>
                  <a:cubicBezTo>
                    <a:pt x="909416" y="1198821"/>
                    <a:pt x="908313" y="1199311"/>
                    <a:pt x="907332" y="1200047"/>
                  </a:cubicBezTo>
                  <a:cubicBezTo>
                    <a:pt x="906228" y="1200783"/>
                    <a:pt x="905247" y="1201519"/>
                    <a:pt x="904143" y="1202377"/>
                  </a:cubicBezTo>
                  <a:cubicBezTo>
                    <a:pt x="903040" y="1203236"/>
                    <a:pt x="902058" y="1204217"/>
                    <a:pt x="901078" y="1205198"/>
                  </a:cubicBezTo>
                  <a:cubicBezTo>
                    <a:pt x="899729" y="1206547"/>
                    <a:pt x="898625" y="1208018"/>
                    <a:pt x="897644" y="1209367"/>
                  </a:cubicBezTo>
                  <a:cubicBezTo>
                    <a:pt x="896663" y="1210716"/>
                    <a:pt x="896050" y="1211942"/>
                    <a:pt x="895682" y="1213168"/>
                  </a:cubicBezTo>
                  <a:cubicBezTo>
                    <a:pt x="895314" y="1214272"/>
                    <a:pt x="895191" y="1215376"/>
                    <a:pt x="895314" y="1216112"/>
                  </a:cubicBezTo>
                  <a:cubicBezTo>
                    <a:pt x="895437" y="1216847"/>
                    <a:pt x="895927" y="1217583"/>
                    <a:pt x="896663" y="1217951"/>
                  </a:cubicBezTo>
                  <a:cubicBezTo>
                    <a:pt x="896908" y="1217951"/>
                    <a:pt x="897031" y="1218074"/>
                    <a:pt x="897276" y="1218196"/>
                  </a:cubicBezTo>
                  <a:cubicBezTo>
                    <a:pt x="897521" y="1218196"/>
                    <a:pt x="897767" y="1218196"/>
                    <a:pt x="898012" y="1218196"/>
                  </a:cubicBezTo>
                  <a:cubicBezTo>
                    <a:pt x="898257" y="1218196"/>
                    <a:pt x="898502" y="1218196"/>
                    <a:pt x="898870" y="1218196"/>
                  </a:cubicBezTo>
                  <a:cubicBezTo>
                    <a:pt x="899116" y="1218196"/>
                    <a:pt x="899483" y="1218196"/>
                    <a:pt x="899729" y="1218074"/>
                  </a:cubicBezTo>
                  <a:cubicBezTo>
                    <a:pt x="900587" y="1217828"/>
                    <a:pt x="901568" y="1217583"/>
                    <a:pt x="902549" y="1217092"/>
                  </a:cubicBezTo>
                  <a:cubicBezTo>
                    <a:pt x="903530" y="1216602"/>
                    <a:pt x="904634" y="1216112"/>
                    <a:pt x="905615" y="1215376"/>
                  </a:cubicBezTo>
                  <a:cubicBezTo>
                    <a:pt x="906596" y="1214640"/>
                    <a:pt x="907822" y="1213904"/>
                    <a:pt x="908803" y="1213046"/>
                  </a:cubicBezTo>
                  <a:cubicBezTo>
                    <a:pt x="909907" y="1212187"/>
                    <a:pt x="910888" y="1211206"/>
                    <a:pt x="911992" y="1210103"/>
                  </a:cubicBezTo>
                  <a:cubicBezTo>
                    <a:pt x="913341" y="1208754"/>
                    <a:pt x="914444" y="1207282"/>
                    <a:pt x="915425" y="1205933"/>
                  </a:cubicBezTo>
                  <a:cubicBezTo>
                    <a:pt x="916283" y="1204584"/>
                    <a:pt x="917019" y="1203358"/>
                    <a:pt x="917387" y="1202132"/>
                  </a:cubicBezTo>
                  <a:cubicBezTo>
                    <a:pt x="917755" y="1201028"/>
                    <a:pt x="917878" y="1200047"/>
                    <a:pt x="917755" y="1199189"/>
                  </a:cubicBezTo>
                  <a:cubicBezTo>
                    <a:pt x="917632" y="1198330"/>
                    <a:pt x="917142" y="1197840"/>
                    <a:pt x="916406" y="1197472"/>
                  </a:cubicBezTo>
                  <a:cubicBezTo>
                    <a:pt x="916161" y="1197472"/>
                    <a:pt x="915916" y="1197349"/>
                    <a:pt x="915670" y="1197227"/>
                  </a:cubicBezTo>
                  <a:cubicBezTo>
                    <a:pt x="915425" y="1197227"/>
                    <a:pt x="915180" y="1197227"/>
                    <a:pt x="914935" y="1197227"/>
                  </a:cubicBezTo>
                  <a:cubicBezTo>
                    <a:pt x="914689" y="1197227"/>
                    <a:pt x="914321" y="1197227"/>
                    <a:pt x="914076" y="1197227"/>
                  </a:cubicBezTo>
                  <a:cubicBezTo>
                    <a:pt x="913831" y="1197227"/>
                    <a:pt x="913463" y="1197227"/>
                    <a:pt x="913095" y="1197349"/>
                  </a:cubicBezTo>
                  <a:moveTo>
                    <a:pt x="3971339" y="547784"/>
                  </a:moveTo>
                  <a:cubicBezTo>
                    <a:pt x="3971339" y="547784"/>
                    <a:pt x="3970113" y="548029"/>
                    <a:pt x="3969499" y="548274"/>
                  </a:cubicBezTo>
                  <a:cubicBezTo>
                    <a:pt x="3968886" y="548397"/>
                    <a:pt x="3968273" y="548642"/>
                    <a:pt x="3967660" y="548887"/>
                  </a:cubicBezTo>
                  <a:cubicBezTo>
                    <a:pt x="3967047" y="549133"/>
                    <a:pt x="3966433" y="549378"/>
                    <a:pt x="3965698" y="549623"/>
                  </a:cubicBezTo>
                  <a:cubicBezTo>
                    <a:pt x="3965085" y="549868"/>
                    <a:pt x="3964349" y="550236"/>
                    <a:pt x="3963736" y="550482"/>
                  </a:cubicBezTo>
                  <a:cubicBezTo>
                    <a:pt x="3961038" y="551708"/>
                    <a:pt x="3958585" y="553302"/>
                    <a:pt x="3956501" y="554896"/>
                  </a:cubicBezTo>
                  <a:cubicBezTo>
                    <a:pt x="3954416" y="556490"/>
                    <a:pt x="3952454" y="558330"/>
                    <a:pt x="3950982" y="560169"/>
                  </a:cubicBezTo>
                  <a:cubicBezTo>
                    <a:pt x="3949511" y="562009"/>
                    <a:pt x="3948285" y="563848"/>
                    <a:pt x="3947671" y="565687"/>
                  </a:cubicBezTo>
                  <a:cubicBezTo>
                    <a:pt x="3947058" y="567527"/>
                    <a:pt x="3946690" y="569121"/>
                    <a:pt x="3947058" y="570715"/>
                  </a:cubicBezTo>
                  <a:cubicBezTo>
                    <a:pt x="3947303" y="571819"/>
                    <a:pt x="3947794" y="572800"/>
                    <a:pt x="3948530" y="573658"/>
                  </a:cubicBezTo>
                  <a:cubicBezTo>
                    <a:pt x="3949265" y="574394"/>
                    <a:pt x="3950246" y="575007"/>
                    <a:pt x="3951473" y="575375"/>
                  </a:cubicBezTo>
                  <a:cubicBezTo>
                    <a:pt x="3952699" y="575743"/>
                    <a:pt x="3954048" y="575988"/>
                    <a:pt x="3955642" y="575988"/>
                  </a:cubicBezTo>
                  <a:cubicBezTo>
                    <a:pt x="3957236" y="575988"/>
                    <a:pt x="3958831" y="575743"/>
                    <a:pt x="3960670" y="575375"/>
                  </a:cubicBezTo>
                  <a:cubicBezTo>
                    <a:pt x="3961283" y="575253"/>
                    <a:pt x="3961896" y="575130"/>
                    <a:pt x="3962509" y="574885"/>
                  </a:cubicBezTo>
                  <a:cubicBezTo>
                    <a:pt x="3963123" y="574762"/>
                    <a:pt x="3963736" y="574517"/>
                    <a:pt x="3964471" y="574271"/>
                  </a:cubicBezTo>
                  <a:cubicBezTo>
                    <a:pt x="3965085" y="574026"/>
                    <a:pt x="3965820" y="573781"/>
                    <a:pt x="3966433" y="573536"/>
                  </a:cubicBezTo>
                  <a:cubicBezTo>
                    <a:pt x="3967047" y="573290"/>
                    <a:pt x="3967783" y="572923"/>
                    <a:pt x="3968396" y="572677"/>
                  </a:cubicBezTo>
                  <a:cubicBezTo>
                    <a:pt x="3970971" y="571451"/>
                    <a:pt x="3973423" y="569857"/>
                    <a:pt x="3975631" y="568263"/>
                  </a:cubicBezTo>
                  <a:cubicBezTo>
                    <a:pt x="3977838" y="566669"/>
                    <a:pt x="3979678" y="564829"/>
                    <a:pt x="3981149" y="562990"/>
                  </a:cubicBezTo>
                  <a:cubicBezTo>
                    <a:pt x="3982621" y="561150"/>
                    <a:pt x="3983847" y="559311"/>
                    <a:pt x="3984460" y="557471"/>
                  </a:cubicBezTo>
                  <a:cubicBezTo>
                    <a:pt x="3985073" y="555632"/>
                    <a:pt x="3985441" y="554038"/>
                    <a:pt x="3985073" y="552444"/>
                  </a:cubicBezTo>
                  <a:cubicBezTo>
                    <a:pt x="3984828" y="551340"/>
                    <a:pt x="3984215" y="550359"/>
                    <a:pt x="3983479" y="549501"/>
                  </a:cubicBezTo>
                  <a:cubicBezTo>
                    <a:pt x="3982743" y="548765"/>
                    <a:pt x="3981640" y="548152"/>
                    <a:pt x="3980413" y="547784"/>
                  </a:cubicBezTo>
                  <a:cubicBezTo>
                    <a:pt x="3979187" y="547416"/>
                    <a:pt x="3977838" y="547171"/>
                    <a:pt x="3976244" y="547171"/>
                  </a:cubicBezTo>
                  <a:cubicBezTo>
                    <a:pt x="3974650" y="547171"/>
                    <a:pt x="3973056" y="547416"/>
                    <a:pt x="3971216" y="547784"/>
                  </a:cubicBezTo>
                  <a:moveTo>
                    <a:pt x="873854" y="1238307"/>
                  </a:moveTo>
                  <a:cubicBezTo>
                    <a:pt x="872995" y="1238553"/>
                    <a:pt x="872014" y="1238798"/>
                    <a:pt x="870911" y="1239288"/>
                  </a:cubicBezTo>
                  <a:cubicBezTo>
                    <a:pt x="869807" y="1239779"/>
                    <a:pt x="868826" y="1240392"/>
                    <a:pt x="867723" y="1241005"/>
                  </a:cubicBezTo>
                  <a:cubicBezTo>
                    <a:pt x="866619" y="1241741"/>
                    <a:pt x="865515" y="1242477"/>
                    <a:pt x="864411" y="1243458"/>
                  </a:cubicBezTo>
                  <a:cubicBezTo>
                    <a:pt x="863308" y="1244316"/>
                    <a:pt x="862204" y="1245420"/>
                    <a:pt x="861223" y="1246401"/>
                  </a:cubicBezTo>
                  <a:cubicBezTo>
                    <a:pt x="859874" y="1247750"/>
                    <a:pt x="858770" y="1249221"/>
                    <a:pt x="857912" y="1250570"/>
                  </a:cubicBezTo>
                  <a:cubicBezTo>
                    <a:pt x="857054" y="1251919"/>
                    <a:pt x="856441" y="1253145"/>
                    <a:pt x="856073" y="1254249"/>
                  </a:cubicBezTo>
                  <a:cubicBezTo>
                    <a:pt x="855705" y="1255353"/>
                    <a:pt x="855582" y="1256334"/>
                    <a:pt x="855828" y="1257192"/>
                  </a:cubicBezTo>
                  <a:cubicBezTo>
                    <a:pt x="856073" y="1257928"/>
                    <a:pt x="856563" y="1258541"/>
                    <a:pt x="857299" y="1258909"/>
                  </a:cubicBezTo>
                  <a:cubicBezTo>
                    <a:pt x="857544" y="1258909"/>
                    <a:pt x="857667" y="1259032"/>
                    <a:pt x="857912" y="1259032"/>
                  </a:cubicBezTo>
                  <a:cubicBezTo>
                    <a:pt x="858157" y="1259032"/>
                    <a:pt x="858403" y="1259032"/>
                    <a:pt x="858648" y="1259032"/>
                  </a:cubicBezTo>
                  <a:cubicBezTo>
                    <a:pt x="858893" y="1259032"/>
                    <a:pt x="859138" y="1259032"/>
                    <a:pt x="859384" y="1259032"/>
                  </a:cubicBezTo>
                  <a:cubicBezTo>
                    <a:pt x="859629" y="1259032"/>
                    <a:pt x="859997" y="1259032"/>
                    <a:pt x="860242" y="1258909"/>
                  </a:cubicBezTo>
                  <a:cubicBezTo>
                    <a:pt x="861100" y="1258664"/>
                    <a:pt x="862082" y="1258419"/>
                    <a:pt x="863185" y="1257928"/>
                  </a:cubicBezTo>
                  <a:cubicBezTo>
                    <a:pt x="864166" y="1257437"/>
                    <a:pt x="865270" y="1256824"/>
                    <a:pt x="866374" y="1256211"/>
                  </a:cubicBezTo>
                  <a:cubicBezTo>
                    <a:pt x="867477" y="1255475"/>
                    <a:pt x="868581" y="1254740"/>
                    <a:pt x="869684" y="1253759"/>
                  </a:cubicBezTo>
                  <a:cubicBezTo>
                    <a:pt x="870788" y="1252900"/>
                    <a:pt x="871769" y="1251919"/>
                    <a:pt x="872873" y="1250815"/>
                  </a:cubicBezTo>
                  <a:cubicBezTo>
                    <a:pt x="874222" y="1249344"/>
                    <a:pt x="875325" y="1247995"/>
                    <a:pt x="876184" y="1246646"/>
                  </a:cubicBezTo>
                  <a:cubicBezTo>
                    <a:pt x="877042" y="1245297"/>
                    <a:pt x="877655" y="1244071"/>
                    <a:pt x="878023" y="1242845"/>
                  </a:cubicBezTo>
                  <a:cubicBezTo>
                    <a:pt x="878391" y="1241618"/>
                    <a:pt x="878514" y="1240760"/>
                    <a:pt x="878269" y="1239901"/>
                  </a:cubicBezTo>
                  <a:cubicBezTo>
                    <a:pt x="878023" y="1239166"/>
                    <a:pt x="877533" y="1238553"/>
                    <a:pt x="876797" y="1238185"/>
                  </a:cubicBezTo>
                  <a:cubicBezTo>
                    <a:pt x="876552" y="1238185"/>
                    <a:pt x="876429" y="1238062"/>
                    <a:pt x="876184" y="1238062"/>
                  </a:cubicBezTo>
                  <a:cubicBezTo>
                    <a:pt x="875939" y="1238062"/>
                    <a:pt x="875693" y="1238062"/>
                    <a:pt x="875448" y="1238062"/>
                  </a:cubicBezTo>
                  <a:cubicBezTo>
                    <a:pt x="875203" y="1238062"/>
                    <a:pt x="874958" y="1238062"/>
                    <a:pt x="874712" y="1238062"/>
                  </a:cubicBezTo>
                  <a:cubicBezTo>
                    <a:pt x="874467" y="1238062"/>
                    <a:pt x="874099" y="1238062"/>
                    <a:pt x="873854" y="1238185"/>
                  </a:cubicBezTo>
                  <a:moveTo>
                    <a:pt x="3979310" y="592666"/>
                  </a:moveTo>
                  <a:cubicBezTo>
                    <a:pt x="3979310" y="592666"/>
                    <a:pt x="3978206" y="592911"/>
                    <a:pt x="3977593" y="593034"/>
                  </a:cubicBezTo>
                  <a:cubicBezTo>
                    <a:pt x="3976980" y="593156"/>
                    <a:pt x="3976489" y="593402"/>
                    <a:pt x="3975876" y="593524"/>
                  </a:cubicBezTo>
                  <a:cubicBezTo>
                    <a:pt x="3975263" y="593647"/>
                    <a:pt x="3974650" y="593892"/>
                    <a:pt x="3974036" y="594137"/>
                  </a:cubicBezTo>
                  <a:cubicBezTo>
                    <a:pt x="3973423" y="594383"/>
                    <a:pt x="3972810" y="594628"/>
                    <a:pt x="3972197" y="594873"/>
                  </a:cubicBezTo>
                  <a:cubicBezTo>
                    <a:pt x="3969499" y="596099"/>
                    <a:pt x="3967047" y="597571"/>
                    <a:pt x="3964839" y="599165"/>
                  </a:cubicBezTo>
                  <a:cubicBezTo>
                    <a:pt x="3962632" y="600759"/>
                    <a:pt x="3960670" y="602599"/>
                    <a:pt x="3959076" y="604438"/>
                  </a:cubicBezTo>
                  <a:cubicBezTo>
                    <a:pt x="3957482" y="606278"/>
                    <a:pt x="3956255" y="608117"/>
                    <a:pt x="3955520" y="609957"/>
                  </a:cubicBezTo>
                  <a:cubicBezTo>
                    <a:pt x="3954784" y="611796"/>
                    <a:pt x="3954416" y="613513"/>
                    <a:pt x="3954661" y="615230"/>
                  </a:cubicBezTo>
                  <a:cubicBezTo>
                    <a:pt x="3954784" y="616456"/>
                    <a:pt x="3955274" y="617437"/>
                    <a:pt x="3956133" y="618295"/>
                  </a:cubicBezTo>
                  <a:cubicBezTo>
                    <a:pt x="3956868" y="619154"/>
                    <a:pt x="3957850" y="619767"/>
                    <a:pt x="3959076" y="620257"/>
                  </a:cubicBezTo>
                  <a:cubicBezTo>
                    <a:pt x="3960302" y="620748"/>
                    <a:pt x="3961773" y="620871"/>
                    <a:pt x="3963368" y="620993"/>
                  </a:cubicBezTo>
                  <a:cubicBezTo>
                    <a:pt x="3964962" y="620993"/>
                    <a:pt x="3966679" y="620871"/>
                    <a:pt x="3968641" y="620380"/>
                  </a:cubicBezTo>
                  <a:cubicBezTo>
                    <a:pt x="3969254" y="620380"/>
                    <a:pt x="3969745" y="620135"/>
                    <a:pt x="3970358" y="620012"/>
                  </a:cubicBezTo>
                  <a:cubicBezTo>
                    <a:pt x="3970971" y="619889"/>
                    <a:pt x="3971584" y="619644"/>
                    <a:pt x="3972197" y="619522"/>
                  </a:cubicBezTo>
                  <a:cubicBezTo>
                    <a:pt x="3972810" y="619276"/>
                    <a:pt x="3973423" y="619154"/>
                    <a:pt x="3974036" y="618908"/>
                  </a:cubicBezTo>
                  <a:cubicBezTo>
                    <a:pt x="3974650" y="618663"/>
                    <a:pt x="3975263" y="618418"/>
                    <a:pt x="3975876" y="618173"/>
                  </a:cubicBezTo>
                  <a:cubicBezTo>
                    <a:pt x="3978574" y="616946"/>
                    <a:pt x="3981026" y="615475"/>
                    <a:pt x="3983234" y="613881"/>
                  </a:cubicBezTo>
                  <a:cubicBezTo>
                    <a:pt x="3985441" y="612287"/>
                    <a:pt x="3987403" y="610447"/>
                    <a:pt x="3988997" y="608608"/>
                  </a:cubicBezTo>
                  <a:cubicBezTo>
                    <a:pt x="3990591" y="606768"/>
                    <a:pt x="3991818" y="604929"/>
                    <a:pt x="3992553" y="603089"/>
                  </a:cubicBezTo>
                  <a:cubicBezTo>
                    <a:pt x="3993289" y="601250"/>
                    <a:pt x="3993657" y="599533"/>
                    <a:pt x="3993412" y="597939"/>
                  </a:cubicBezTo>
                  <a:cubicBezTo>
                    <a:pt x="3993289" y="596713"/>
                    <a:pt x="3992799" y="595609"/>
                    <a:pt x="3991940" y="594873"/>
                  </a:cubicBezTo>
                  <a:cubicBezTo>
                    <a:pt x="3991205" y="594015"/>
                    <a:pt x="3990224" y="593402"/>
                    <a:pt x="3988997" y="592911"/>
                  </a:cubicBezTo>
                  <a:cubicBezTo>
                    <a:pt x="3987771" y="592421"/>
                    <a:pt x="3986299" y="592298"/>
                    <a:pt x="3984705" y="592175"/>
                  </a:cubicBezTo>
                  <a:cubicBezTo>
                    <a:pt x="3983111" y="592175"/>
                    <a:pt x="3981394" y="592298"/>
                    <a:pt x="3979555" y="592789"/>
                  </a:cubicBezTo>
                  <a:moveTo>
                    <a:pt x="835103" y="1279879"/>
                  </a:moveTo>
                  <a:cubicBezTo>
                    <a:pt x="834245" y="1280124"/>
                    <a:pt x="833141" y="1280369"/>
                    <a:pt x="832160" y="1280860"/>
                  </a:cubicBezTo>
                  <a:cubicBezTo>
                    <a:pt x="831056" y="1281350"/>
                    <a:pt x="829953" y="1281963"/>
                    <a:pt x="828849" y="1282699"/>
                  </a:cubicBezTo>
                  <a:cubicBezTo>
                    <a:pt x="827745" y="1283435"/>
                    <a:pt x="826642" y="1284293"/>
                    <a:pt x="825538" y="1285274"/>
                  </a:cubicBezTo>
                  <a:cubicBezTo>
                    <a:pt x="824435" y="1286255"/>
                    <a:pt x="823331" y="1287236"/>
                    <a:pt x="822350" y="1288340"/>
                  </a:cubicBezTo>
                  <a:cubicBezTo>
                    <a:pt x="821001" y="1289812"/>
                    <a:pt x="819897" y="1291160"/>
                    <a:pt x="819039" y="1292509"/>
                  </a:cubicBezTo>
                  <a:cubicBezTo>
                    <a:pt x="818180" y="1293858"/>
                    <a:pt x="817567" y="1295084"/>
                    <a:pt x="817322" y="1296188"/>
                  </a:cubicBezTo>
                  <a:cubicBezTo>
                    <a:pt x="816954" y="1297292"/>
                    <a:pt x="816954" y="1298273"/>
                    <a:pt x="817199" y="1299009"/>
                  </a:cubicBezTo>
                  <a:cubicBezTo>
                    <a:pt x="817445" y="1299744"/>
                    <a:pt x="817935" y="1300358"/>
                    <a:pt x="818794" y="1300603"/>
                  </a:cubicBezTo>
                  <a:cubicBezTo>
                    <a:pt x="819039" y="1300603"/>
                    <a:pt x="819161" y="1300603"/>
                    <a:pt x="819407" y="1300725"/>
                  </a:cubicBezTo>
                  <a:cubicBezTo>
                    <a:pt x="819652" y="1300725"/>
                    <a:pt x="819897" y="1300725"/>
                    <a:pt x="820142" y="1300725"/>
                  </a:cubicBezTo>
                  <a:cubicBezTo>
                    <a:pt x="820388" y="1300725"/>
                    <a:pt x="820633" y="1300725"/>
                    <a:pt x="820878" y="1300725"/>
                  </a:cubicBezTo>
                  <a:cubicBezTo>
                    <a:pt x="821123" y="1300725"/>
                    <a:pt x="821369" y="1300725"/>
                    <a:pt x="821614" y="1300603"/>
                  </a:cubicBezTo>
                  <a:cubicBezTo>
                    <a:pt x="822472" y="1300358"/>
                    <a:pt x="823576" y="1300112"/>
                    <a:pt x="824557" y="1299622"/>
                  </a:cubicBezTo>
                  <a:cubicBezTo>
                    <a:pt x="825538" y="1299131"/>
                    <a:pt x="826764" y="1298518"/>
                    <a:pt x="827868" y="1297782"/>
                  </a:cubicBezTo>
                  <a:cubicBezTo>
                    <a:pt x="828972" y="1297047"/>
                    <a:pt x="830075" y="1296188"/>
                    <a:pt x="831179" y="1295207"/>
                  </a:cubicBezTo>
                  <a:cubicBezTo>
                    <a:pt x="832283" y="1294226"/>
                    <a:pt x="833386" y="1293245"/>
                    <a:pt x="834367" y="1292142"/>
                  </a:cubicBezTo>
                  <a:cubicBezTo>
                    <a:pt x="835716" y="1290670"/>
                    <a:pt x="836820" y="1289321"/>
                    <a:pt x="837678" y="1287972"/>
                  </a:cubicBezTo>
                  <a:cubicBezTo>
                    <a:pt x="838537" y="1286623"/>
                    <a:pt x="839150" y="1285397"/>
                    <a:pt x="839395" y="1284293"/>
                  </a:cubicBezTo>
                  <a:cubicBezTo>
                    <a:pt x="839763" y="1283190"/>
                    <a:pt x="839763" y="1282209"/>
                    <a:pt x="839518" y="1281473"/>
                  </a:cubicBezTo>
                  <a:cubicBezTo>
                    <a:pt x="839273" y="1280737"/>
                    <a:pt x="838782" y="1280246"/>
                    <a:pt x="837924" y="1280001"/>
                  </a:cubicBezTo>
                  <a:cubicBezTo>
                    <a:pt x="837678" y="1280001"/>
                    <a:pt x="837556" y="1280001"/>
                    <a:pt x="837310" y="1279879"/>
                  </a:cubicBezTo>
                  <a:cubicBezTo>
                    <a:pt x="837065" y="1279756"/>
                    <a:pt x="836820" y="1279879"/>
                    <a:pt x="836575" y="1279879"/>
                  </a:cubicBezTo>
                  <a:cubicBezTo>
                    <a:pt x="836329" y="1279879"/>
                    <a:pt x="836084" y="1279879"/>
                    <a:pt x="835839" y="1279879"/>
                  </a:cubicBezTo>
                  <a:cubicBezTo>
                    <a:pt x="835594" y="1279879"/>
                    <a:pt x="835348" y="1279879"/>
                    <a:pt x="834981" y="1280001"/>
                  </a:cubicBezTo>
                  <a:moveTo>
                    <a:pt x="3985073" y="639633"/>
                  </a:moveTo>
                  <a:cubicBezTo>
                    <a:pt x="3985073" y="639633"/>
                    <a:pt x="3983969" y="639878"/>
                    <a:pt x="3983479" y="640001"/>
                  </a:cubicBezTo>
                  <a:cubicBezTo>
                    <a:pt x="3982988" y="640123"/>
                    <a:pt x="3982375" y="640368"/>
                    <a:pt x="3981885" y="640491"/>
                  </a:cubicBezTo>
                  <a:cubicBezTo>
                    <a:pt x="3981272" y="640614"/>
                    <a:pt x="3980781" y="640859"/>
                    <a:pt x="3980168" y="641104"/>
                  </a:cubicBezTo>
                  <a:cubicBezTo>
                    <a:pt x="3979555" y="641350"/>
                    <a:pt x="3979064" y="641595"/>
                    <a:pt x="3978451" y="641840"/>
                  </a:cubicBezTo>
                  <a:cubicBezTo>
                    <a:pt x="3975753" y="642944"/>
                    <a:pt x="3973178" y="644415"/>
                    <a:pt x="3970971" y="646009"/>
                  </a:cubicBezTo>
                  <a:cubicBezTo>
                    <a:pt x="3968641" y="647604"/>
                    <a:pt x="3966679" y="649443"/>
                    <a:pt x="3965085" y="651282"/>
                  </a:cubicBezTo>
                  <a:cubicBezTo>
                    <a:pt x="3963490" y="653122"/>
                    <a:pt x="3962141" y="655084"/>
                    <a:pt x="3961283" y="656923"/>
                  </a:cubicBezTo>
                  <a:cubicBezTo>
                    <a:pt x="3960425" y="658763"/>
                    <a:pt x="3960057" y="660602"/>
                    <a:pt x="3960180" y="662319"/>
                  </a:cubicBezTo>
                  <a:cubicBezTo>
                    <a:pt x="3960180" y="663668"/>
                    <a:pt x="3960793" y="664772"/>
                    <a:pt x="3961528" y="665630"/>
                  </a:cubicBezTo>
                  <a:cubicBezTo>
                    <a:pt x="3962264" y="666488"/>
                    <a:pt x="3963245" y="667224"/>
                    <a:pt x="3964594" y="667715"/>
                  </a:cubicBezTo>
                  <a:cubicBezTo>
                    <a:pt x="3965820" y="668205"/>
                    <a:pt x="3967292" y="668451"/>
                    <a:pt x="3969009" y="668451"/>
                  </a:cubicBezTo>
                  <a:cubicBezTo>
                    <a:pt x="3970603" y="668451"/>
                    <a:pt x="3972443" y="668328"/>
                    <a:pt x="3974404" y="667960"/>
                  </a:cubicBezTo>
                  <a:cubicBezTo>
                    <a:pt x="3974895" y="667960"/>
                    <a:pt x="3975386" y="667715"/>
                    <a:pt x="3975999" y="667592"/>
                  </a:cubicBezTo>
                  <a:cubicBezTo>
                    <a:pt x="3976489" y="667470"/>
                    <a:pt x="3977102" y="667347"/>
                    <a:pt x="3977593" y="667102"/>
                  </a:cubicBezTo>
                  <a:cubicBezTo>
                    <a:pt x="3978083" y="666979"/>
                    <a:pt x="3978696" y="666734"/>
                    <a:pt x="3979187" y="666488"/>
                  </a:cubicBezTo>
                  <a:cubicBezTo>
                    <a:pt x="3979800" y="666243"/>
                    <a:pt x="3980291" y="666121"/>
                    <a:pt x="3980904" y="665875"/>
                  </a:cubicBezTo>
                  <a:cubicBezTo>
                    <a:pt x="3983601" y="664649"/>
                    <a:pt x="3986177" y="663300"/>
                    <a:pt x="3988384" y="661583"/>
                  </a:cubicBezTo>
                  <a:cubicBezTo>
                    <a:pt x="3990714" y="659989"/>
                    <a:pt x="3992676" y="658150"/>
                    <a:pt x="3994393" y="656310"/>
                  </a:cubicBezTo>
                  <a:cubicBezTo>
                    <a:pt x="3996110" y="654471"/>
                    <a:pt x="3997336" y="652509"/>
                    <a:pt x="3998194" y="650669"/>
                  </a:cubicBezTo>
                  <a:cubicBezTo>
                    <a:pt x="3999053" y="648830"/>
                    <a:pt x="3999421" y="646991"/>
                    <a:pt x="3999298" y="645396"/>
                  </a:cubicBezTo>
                  <a:cubicBezTo>
                    <a:pt x="3999176" y="644047"/>
                    <a:pt x="3998685" y="642944"/>
                    <a:pt x="3997949" y="642085"/>
                  </a:cubicBezTo>
                  <a:cubicBezTo>
                    <a:pt x="3997213" y="641227"/>
                    <a:pt x="3996232" y="640491"/>
                    <a:pt x="3995006" y="640001"/>
                  </a:cubicBezTo>
                  <a:cubicBezTo>
                    <a:pt x="3993780" y="639510"/>
                    <a:pt x="3992308" y="639265"/>
                    <a:pt x="3990714" y="639265"/>
                  </a:cubicBezTo>
                  <a:cubicBezTo>
                    <a:pt x="3989120" y="639265"/>
                    <a:pt x="3987281" y="639388"/>
                    <a:pt x="3985318" y="639755"/>
                  </a:cubicBezTo>
                  <a:moveTo>
                    <a:pt x="796966" y="1321695"/>
                  </a:moveTo>
                  <a:cubicBezTo>
                    <a:pt x="795985" y="1321940"/>
                    <a:pt x="795003" y="1322308"/>
                    <a:pt x="793900" y="1322799"/>
                  </a:cubicBezTo>
                  <a:cubicBezTo>
                    <a:pt x="792796" y="1323289"/>
                    <a:pt x="791692" y="1323902"/>
                    <a:pt x="790589" y="1324761"/>
                  </a:cubicBezTo>
                  <a:cubicBezTo>
                    <a:pt x="789485" y="1325619"/>
                    <a:pt x="788259" y="1326355"/>
                    <a:pt x="787155" y="1327336"/>
                  </a:cubicBezTo>
                  <a:cubicBezTo>
                    <a:pt x="786052" y="1328317"/>
                    <a:pt x="784948" y="1329421"/>
                    <a:pt x="783844" y="1330524"/>
                  </a:cubicBezTo>
                  <a:cubicBezTo>
                    <a:pt x="782495" y="1331996"/>
                    <a:pt x="781514" y="1333345"/>
                    <a:pt x="780656" y="1334694"/>
                  </a:cubicBezTo>
                  <a:cubicBezTo>
                    <a:pt x="779798" y="1336043"/>
                    <a:pt x="779307" y="1337269"/>
                    <a:pt x="778939" y="1338373"/>
                  </a:cubicBezTo>
                  <a:cubicBezTo>
                    <a:pt x="778694" y="1339476"/>
                    <a:pt x="778571" y="1340457"/>
                    <a:pt x="778939" y="1341193"/>
                  </a:cubicBezTo>
                  <a:cubicBezTo>
                    <a:pt x="779184" y="1341929"/>
                    <a:pt x="779798" y="1342419"/>
                    <a:pt x="780656" y="1342665"/>
                  </a:cubicBezTo>
                  <a:cubicBezTo>
                    <a:pt x="780901" y="1342665"/>
                    <a:pt x="781024" y="1342665"/>
                    <a:pt x="781269" y="1342665"/>
                  </a:cubicBezTo>
                  <a:cubicBezTo>
                    <a:pt x="781514" y="1342665"/>
                    <a:pt x="781637" y="1342665"/>
                    <a:pt x="781882" y="1342665"/>
                  </a:cubicBezTo>
                  <a:cubicBezTo>
                    <a:pt x="782127" y="1342665"/>
                    <a:pt x="782373" y="1342665"/>
                    <a:pt x="782618" y="1342665"/>
                  </a:cubicBezTo>
                  <a:cubicBezTo>
                    <a:pt x="782863" y="1342665"/>
                    <a:pt x="783108" y="1342665"/>
                    <a:pt x="783354" y="1342665"/>
                  </a:cubicBezTo>
                  <a:cubicBezTo>
                    <a:pt x="784335" y="1342419"/>
                    <a:pt x="785316" y="1342051"/>
                    <a:pt x="786419" y="1341561"/>
                  </a:cubicBezTo>
                  <a:cubicBezTo>
                    <a:pt x="787523" y="1341070"/>
                    <a:pt x="788627" y="1340457"/>
                    <a:pt x="789731" y="1339599"/>
                  </a:cubicBezTo>
                  <a:cubicBezTo>
                    <a:pt x="790834" y="1338863"/>
                    <a:pt x="792060" y="1338005"/>
                    <a:pt x="793164" y="1337024"/>
                  </a:cubicBezTo>
                  <a:cubicBezTo>
                    <a:pt x="794268" y="1336043"/>
                    <a:pt x="795371" y="1334939"/>
                    <a:pt x="796475" y="1333835"/>
                  </a:cubicBezTo>
                  <a:cubicBezTo>
                    <a:pt x="797824" y="1332364"/>
                    <a:pt x="798805" y="1331015"/>
                    <a:pt x="799663" y="1329666"/>
                  </a:cubicBezTo>
                  <a:cubicBezTo>
                    <a:pt x="800522" y="1328317"/>
                    <a:pt x="801012" y="1327091"/>
                    <a:pt x="801380" y="1325987"/>
                  </a:cubicBezTo>
                  <a:cubicBezTo>
                    <a:pt x="801626" y="1324883"/>
                    <a:pt x="801748" y="1323902"/>
                    <a:pt x="801380" y="1323167"/>
                  </a:cubicBezTo>
                  <a:cubicBezTo>
                    <a:pt x="801135" y="1322431"/>
                    <a:pt x="800522" y="1321940"/>
                    <a:pt x="799663" y="1321695"/>
                  </a:cubicBezTo>
                  <a:cubicBezTo>
                    <a:pt x="799418" y="1321695"/>
                    <a:pt x="799296" y="1321695"/>
                    <a:pt x="799050" y="1321695"/>
                  </a:cubicBezTo>
                  <a:cubicBezTo>
                    <a:pt x="798805" y="1321695"/>
                    <a:pt x="798682" y="1321695"/>
                    <a:pt x="798437" y="1321695"/>
                  </a:cubicBezTo>
                  <a:cubicBezTo>
                    <a:pt x="798192" y="1321695"/>
                    <a:pt x="797947" y="1321695"/>
                    <a:pt x="797701" y="1321695"/>
                  </a:cubicBezTo>
                  <a:cubicBezTo>
                    <a:pt x="797456" y="1321695"/>
                    <a:pt x="797211" y="1321695"/>
                    <a:pt x="796966" y="1321818"/>
                  </a:cubicBezTo>
                  <a:moveTo>
                    <a:pt x="3988384" y="688194"/>
                  </a:moveTo>
                  <a:cubicBezTo>
                    <a:pt x="3988384" y="688194"/>
                    <a:pt x="3987403" y="688439"/>
                    <a:pt x="3986913" y="688562"/>
                  </a:cubicBezTo>
                  <a:cubicBezTo>
                    <a:pt x="3986422" y="688684"/>
                    <a:pt x="3985931" y="688807"/>
                    <a:pt x="3985441" y="689052"/>
                  </a:cubicBezTo>
                  <a:cubicBezTo>
                    <a:pt x="3984951" y="689175"/>
                    <a:pt x="3984460" y="689420"/>
                    <a:pt x="3983847" y="689543"/>
                  </a:cubicBezTo>
                  <a:cubicBezTo>
                    <a:pt x="3983356" y="689788"/>
                    <a:pt x="3982743" y="689911"/>
                    <a:pt x="3982253" y="690156"/>
                  </a:cubicBezTo>
                  <a:cubicBezTo>
                    <a:pt x="3979555" y="691260"/>
                    <a:pt x="3976980" y="692731"/>
                    <a:pt x="3974650" y="694325"/>
                  </a:cubicBezTo>
                  <a:cubicBezTo>
                    <a:pt x="3972320" y="695919"/>
                    <a:pt x="3970235" y="697636"/>
                    <a:pt x="3968518" y="699476"/>
                  </a:cubicBezTo>
                  <a:cubicBezTo>
                    <a:pt x="3966801" y="701315"/>
                    <a:pt x="3965453" y="703277"/>
                    <a:pt x="3964471" y="705117"/>
                  </a:cubicBezTo>
                  <a:cubicBezTo>
                    <a:pt x="3963490" y="706956"/>
                    <a:pt x="3963123" y="708795"/>
                    <a:pt x="3963123" y="710512"/>
                  </a:cubicBezTo>
                  <a:cubicBezTo>
                    <a:pt x="3963123" y="711861"/>
                    <a:pt x="3963490" y="713088"/>
                    <a:pt x="3964226" y="714069"/>
                  </a:cubicBezTo>
                  <a:cubicBezTo>
                    <a:pt x="3964962" y="715050"/>
                    <a:pt x="3965943" y="715785"/>
                    <a:pt x="3967169" y="716399"/>
                  </a:cubicBezTo>
                  <a:cubicBezTo>
                    <a:pt x="3968396" y="717012"/>
                    <a:pt x="3969867" y="717257"/>
                    <a:pt x="3971584" y="717379"/>
                  </a:cubicBezTo>
                  <a:cubicBezTo>
                    <a:pt x="3973301" y="717379"/>
                    <a:pt x="3975140" y="717379"/>
                    <a:pt x="3977102" y="716889"/>
                  </a:cubicBezTo>
                  <a:cubicBezTo>
                    <a:pt x="3977593" y="716889"/>
                    <a:pt x="3978083" y="716644"/>
                    <a:pt x="3978574" y="716521"/>
                  </a:cubicBezTo>
                  <a:cubicBezTo>
                    <a:pt x="3979064" y="716399"/>
                    <a:pt x="3979555" y="716276"/>
                    <a:pt x="3980045" y="716031"/>
                  </a:cubicBezTo>
                  <a:cubicBezTo>
                    <a:pt x="3980536" y="715908"/>
                    <a:pt x="3981026" y="715663"/>
                    <a:pt x="3981640" y="715540"/>
                  </a:cubicBezTo>
                  <a:cubicBezTo>
                    <a:pt x="3982130" y="715295"/>
                    <a:pt x="3982743" y="715172"/>
                    <a:pt x="3983234" y="714927"/>
                  </a:cubicBezTo>
                  <a:cubicBezTo>
                    <a:pt x="3985931" y="713823"/>
                    <a:pt x="3988507" y="712474"/>
                    <a:pt x="3990837" y="710880"/>
                  </a:cubicBezTo>
                  <a:cubicBezTo>
                    <a:pt x="3993166" y="709286"/>
                    <a:pt x="3995251" y="707569"/>
                    <a:pt x="3996968" y="705607"/>
                  </a:cubicBezTo>
                  <a:cubicBezTo>
                    <a:pt x="3998685" y="703768"/>
                    <a:pt x="4000034" y="701806"/>
                    <a:pt x="4001015" y="699966"/>
                  </a:cubicBezTo>
                  <a:cubicBezTo>
                    <a:pt x="4001996" y="698127"/>
                    <a:pt x="4002364" y="696165"/>
                    <a:pt x="4002364" y="694448"/>
                  </a:cubicBezTo>
                  <a:cubicBezTo>
                    <a:pt x="4002364" y="693099"/>
                    <a:pt x="4001873" y="691873"/>
                    <a:pt x="4001260" y="690892"/>
                  </a:cubicBezTo>
                  <a:cubicBezTo>
                    <a:pt x="4000524" y="689911"/>
                    <a:pt x="3999543" y="689175"/>
                    <a:pt x="3998317" y="688684"/>
                  </a:cubicBezTo>
                  <a:cubicBezTo>
                    <a:pt x="3997091" y="688194"/>
                    <a:pt x="3995619" y="687826"/>
                    <a:pt x="3993903" y="687826"/>
                  </a:cubicBezTo>
                  <a:cubicBezTo>
                    <a:pt x="3992186" y="687826"/>
                    <a:pt x="3990346" y="687826"/>
                    <a:pt x="3988384" y="688316"/>
                  </a:cubicBezTo>
                  <a:moveTo>
                    <a:pt x="759318" y="1364002"/>
                  </a:moveTo>
                  <a:cubicBezTo>
                    <a:pt x="758338" y="1364247"/>
                    <a:pt x="757356" y="1364615"/>
                    <a:pt x="756253" y="1365106"/>
                  </a:cubicBezTo>
                  <a:cubicBezTo>
                    <a:pt x="755149" y="1365596"/>
                    <a:pt x="753923" y="1366332"/>
                    <a:pt x="752819" y="1367068"/>
                  </a:cubicBezTo>
                  <a:cubicBezTo>
                    <a:pt x="751593" y="1367926"/>
                    <a:pt x="750489" y="1368785"/>
                    <a:pt x="749263" y="1369766"/>
                  </a:cubicBezTo>
                  <a:cubicBezTo>
                    <a:pt x="748159" y="1370747"/>
                    <a:pt x="746933" y="1371850"/>
                    <a:pt x="745952" y="1373077"/>
                  </a:cubicBezTo>
                  <a:cubicBezTo>
                    <a:pt x="744726" y="1374548"/>
                    <a:pt x="743622" y="1375897"/>
                    <a:pt x="742886" y="1377246"/>
                  </a:cubicBezTo>
                  <a:cubicBezTo>
                    <a:pt x="742150" y="1378595"/>
                    <a:pt x="741537" y="1379821"/>
                    <a:pt x="741292" y="1380925"/>
                  </a:cubicBezTo>
                  <a:cubicBezTo>
                    <a:pt x="741047" y="1382029"/>
                    <a:pt x="741047" y="1382887"/>
                    <a:pt x="741292" y="1383623"/>
                  </a:cubicBezTo>
                  <a:cubicBezTo>
                    <a:pt x="741537" y="1384359"/>
                    <a:pt x="742150" y="1384849"/>
                    <a:pt x="743009" y="1385094"/>
                  </a:cubicBezTo>
                  <a:cubicBezTo>
                    <a:pt x="743131" y="1385094"/>
                    <a:pt x="743377" y="1385094"/>
                    <a:pt x="743499" y="1385094"/>
                  </a:cubicBezTo>
                  <a:cubicBezTo>
                    <a:pt x="743745" y="1385094"/>
                    <a:pt x="743867" y="1385094"/>
                    <a:pt x="744113" y="1385094"/>
                  </a:cubicBezTo>
                  <a:cubicBezTo>
                    <a:pt x="744358" y="1385094"/>
                    <a:pt x="744480" y="1385094"/>
                    <a:pt x="744726" y="1385094"/>
                  </a:cubicBezTo>
                  <a:cubicBezTo>
                    <a:pt x="744971" y="1385094"/>
                    <a:pt x="745216" y="1385094"/>
                    <a:pt x="745339" y="1385094"/>
                  </a:cubicBezTo>
                  <a:cubicBezTo>
                    <a:pt x="746320" y="1384849"/>
                    <a:pt x="747301" y="1384481"/>
                    <a:pt x="748527" y="1383990"/>
                  </a:cubicBezTo>
                  <a:cubicBezTo>
                    <a:pt x="749631" y="1383500"/>
                    <a:pt x="750857" y="1382764"/>
                    <a:pt x="751961" y="1382029"/>
                  </a:cubicBezTo>
                  <a:cubicBezTo>
                    <a:pt x="753187" y="1381293"/>
                    <a:pt x="754291" y="1380312"/>
                    <a:pt x="755517" y="1379331"/>
                  </a:cubicBezTo>
                  <a:cubicBezTo>
                    <a:pt x="756743" y="1378350"/>
                    <a:pt x="757847" y="1377246"/>
                    <a:pt x="758828" y="1376020"/>
                  </a:cubicBezTo>
                  <a:cubicBezTo>
                    <a:pt x="760177" y="1374548"/>
                    <a:pt x="761158" y="1373077"/>
                    <a:pt x="762016" y="1371728"/>
                  </a:cubicBezTo>
                  <a:cubicBezTo>
                    <a:pt x="762752" y="1370379"/>
                    <a:pt x="763365" y="1369152"/>
                    <a:pt x="763610" y="1368049"/>
                  </a:cubicBezTo>
                  <a:cubicBezTo>
                    <a:pt x="763856" y="1366945"/>
                    <a:pt x="763856" y="1366087"/>
                    <a:pt x="763610" y="1365351"/>
                  </a:cubicBezTo>
                  <a:cubicBezTo>
                    <a:pt x="763243" y="1364615"/>
                    <a:pt x="762752" y="1364125"/>
                    <a:pt x="761771" y="1364002"/>
                  </a:cubicBezTo>
                  <a:cubicBezTo>
                    <a:pt x="761648" y="1364002"/>
                    <a:pt x="761403" y="1364002"/>
                    <a:pt x="761280" y="1364002"/>
                  </a:cubicBezTo>
                  <a:cubicBezTo>
                    <a:pt x="761035" y="1364002"/>
                    <a:pt x="760913" y="1364002"/>
                    <a:pt x="760667" y="1364002"/>
                  </a:cubicBezTo>
                  <a:cubicBezTo>
                    <a:pt x="760422" y="1364002"/>
                    <a:pt x="760299" y="1364002"/>
                    <a:pt x="760054" y="1364002"/>
                  </a:cubicBezTo>
                  <a:cubicBezTo>
                    <a:pt x="759809" y="1364002"/>
                    <a:pt x="759564" y="1364002"/>
                    <a:pt x="759441" y="1364002"/>
                  </a:cubicBezTo>
                  <a:moveTo>
                    <a:pt x="3989243" y="738594"/>
                  </a:moveTo>
                  <a:cubicBezTo>
                    <a:pt x="3989243" y="738594"/>
                    <a:pt x="3988384" y="738839"/>
                    <a:pt x="3987894" y="738839"/>
                  </a:cubicBezTo>
                  <a:cubicBezTo>
                    <a:pt x="3987403" y="738839"/>
                    <a:pt x="3987035" y="739085"/>
                    <a:pt x="3986545" y="739208"/>
                  </a:cubicBezTo>
                  <a:cubicBezTo>
                    <a:pt x="3986054" y="739330"/>
                    <a:pt x="3985686" y="739453"/>
                    <a:pt x="3985196" y="739698"/>
                  </a:cubicBezTo>
                  <a:cubicBezTo>
                    <a:pt x="3984705" y="739821"/>
                    <a:pt x="3984215" y="740066"/>
                    <a:pt x="3983847" y="740188"/>
                  </a:cubicBezTo>
                  <a:cubicBezTo>
                    <a:pt x="3981149" y="741292"/>
                    <a:pt x="3978574" y="742641"/>
                    <a:pt x="3976121" y="744235"/>
                  </a:cubicBezTo>
                  <a:cubicBezTo>
                    <a:pt x="3973791" y="745829"/>
                    <a:pt x="3971584" y="747546"/>
                    <a:pt x="3969867" y="749386"/>
                  </a:cubicBezTo>
                  <a:cubicBezTo>
                    <a:pt x="3968028" y="751225"/>
                    <a:pt x="3966556" y="753187"/>
                    <a:pt x="3965575" y="755149"/>
                  </a:cubicBezTo>
                  <a:cubicBezTo>
                    <a:pt x="3964594" y="757111"/>
                    <a:pt x="3963981" y="758951"/>
                    <a:pt x="3963981" y="760790"/>
                  </a:cubicBezTo>
                  <a:cubicBezTo>
                    <a:pt x="3963981" y="762262"/>
                    <a:pt x="3964349" y="763488"/>
                    <a:pt x="3964962" y="764592"/>
                  </a:cubicBezTo>
                  <a:cubicBezTo>
                    <a:pt x="3965698" y="765573"/>
                    <a:pt x="3966679" y="766431"/>
                    <a:pt x="3967905" y="767044"/>
                  </a:cubicBezTo>
                  <a:cubicBezTo>
                    <a:pt x="3969131" y="767657"/>
                    <a:pt x="3970726" y="768025"/>
                    <a:pt x="3972443" y="768148"/>
                  </a:cubicBezTo>
                  <a:cubicBezTo>
                    <a:pt x="3974159" y="768148"/>
                    <a:pt x="3976121" y="768148"/>
                    <a:pt x="3978083" y="767657"/>
                  </a:cubicBezTo>
                  <a:cubicBezTo>
                    <a:pt x="3978574" y="767657"/>
                    <a:pt x="3978942" y="767412"/>
                    <a:pt x="3979432" y="767412"/>
                  </a:cubicBezTo>
                  <a:cubicBezTo>
                    <a:pt x="3979923" y="767412"/>
                    <a:pt x="3980291" y="767167"/>
                    <a:pt x="3980781" y="767044"/>
                  </a:cubicBezTo>
                  <a:cubicBezTo>
                    <a:pt x="3981272" y="766922"/>
                    <a:pt x="3981762" y="766799"/>
                    <a:pt x="3982130" y="766554"/>
                  </a:cubicBezTo>
                  <a:cubicBezTo>
                    <a:pt x="3982621" y="766431"/>
                    <a:pt x="3983111" y="766186"/>
                    <a:pt x="3983601" y="766063"/>
                  </a:cubicBezTo>
                  <a:cubicBezTo>
                    <a:pt x="3986299" y="764960"/>
                    <a:pt x="3988997" y="763611"/>
                    <a:pt x="3991327" y="762139"/>
                  </a:cubicBezTo>
                  <a:cubicBezTo>
                    <a:pt x="3993657" y="760668"/>
                    <a:pt x="3995864" y="758828"/>
                    <a:pt x="3997704" y="756989"/>
                  </a:cubicBezTo>
                  <a:cubicBezTo>
                    <a:pt x="3999543" y="755149"/>
                    <a:pt x="4001015" y="753187"/>
                    <a:pt x="4001996" y="751225"/>
                  </a:cubicBezTo>
                  <a:cubicBezTo>
                    <a:pt x="4002977" y="749263"/>
                    <a:pt x="4003590" y="747424"/>
                    <a:pt x="4003590" y="745584"/>
                  </a:cubicBezTo>
                  <a:cubicBezTo>
                    <a:pt x="4003590" y="744113"/>
                    <a:pt x="4003222" y="742886"/>
                    <a:pt x="4002486" y="741783"/>
                  </a:cubicBezTo>
                  <a:cubicBezTo>
                    <a:pt x="4001751" y="740679"/>
                    <a:pt x="4000770" y="739943"/>
                    <a:pt x="3999543" y="739330"/>
                  </a:cubicBezTo>
                  <a:cubicBezTo>
                    <a:pt x="3998317" y="738717"/>
                    <a:pt x="3996723" y="738349"/>
                    <a:pt x="3995006" y="738349"/>
                  </a:cubicBezTo>
                  <a:cubicBezTo>
                    <a:pt x="3993289" y="738349"/>
                    <a:pt x="3991327" y="738349"/>
                    <a:pt x="3989243" y="738839"/>
                  </a:cubicBezTo>
                  <a:moveTo>
                    <a:pt x="722530" y="1406554"/>
                  </a:moveTo>
                  <a:cubicBezTo>
                    <a:pt x="721549" y="1406799"/>
                    <a:pt x="720445" y="1407167"/>
                    <a:pt x="719341" y="1407658"/>
                  </a:cubicBezTo>
                  <a:cubicBezTo>
                    <a:pt x="718238" y="1408148"/>
                    <a:pt x="717011" y="1408884"/>
                    <a:pt x="715785" y="1409743"/>
                  </a:cubicBezTo>
                  <a:cubicBezTo>
                    <a:pt x="714559" y="1410601"/>
                    <a:pt x="713333" y="1411582"/>
                    <a:pt x="712229" y="1412563"/>
                  </a:cubicBezTo>
                  <a:cubicBezTo>
                    <a:pt x="711003" y="1413667"/>
                    <a:pt x="709899" y="1414770"/>
                    <a:pt x="708918" y="1415997"/>
                  </a:cubicBezTo>
                  <a:cubicBezTo>
                    <a:pt x="707692" y="1417468"/>
                    <a:pt x="706588" y="1418940"/>
                    <a:pt x="705852" y="1420166"/>
                  </a:cubicBezTo>
                  <a:cubicBezTo>
                    <a:pt x="705116" y="1421515"/>
                    <a:pt x="704626" y="1422741"/>
                    <a:pt x="704381" y="1423845"/>
                  </a:cubicBezTo>
                  <a:cubicBezTo>
                    <a:pt x="704135" y="1424949"/>
                    <a:pt x="704258" y="1425807"/>
                    <a:pt x="704626" y="1426543"/>
                  </a:cubicBezTo>
                  <a:cubicBezTo>
                    <a:pt x="704994" y="1427279"/>
                    <a:pt x="705607" y="1427647"/>
                    <a:pt x="706588" y="1427769"/>
                  </a:cubicBezTo>
                  <a:cubicBezTo>
                    <a:pt x="706711" y="1427769"/>
                    <a:pt x="706956" y="1427769"/>
                    <a:pt x="707079" y="1427769"/>
                  </a:cubicBezTo>
                  <a:cubicBezTo>
                    <a:pt x="707201" y="1427769"/>
                    <a:pt x="707446" y="1427769"/>
                    <a:pt x="707569" y="1427769"/>
                  </a:cubicBezTo>
                  <a:cubicBezTo>
                    <a:pt x="707692" y="1427769"/>
                    <a:pt x="707937" y="1427769"/>
                    <a:pt x="708182" y="1427769"/>
                  </a:cubicBezTo>
                  <a:cubicBezTo>
                    <a:pt x="708427" y="1427769"/>
                    <a:pt x="708550" y="1427769"/>
                    <a:pt x="708795" y="1427769"/>
                  </a:cubicBezTo>
                  <a:cubicBezTo>
                    <a:pt x="709776" y="1427524"/>
                    <a:pt x="710880" y="1427156"/>
                    <a:pt x="711984" y="1426665"/>
                  </a:cubicBezTo>
                  <a:cubicBezTo>
                    <a:pt x="713087" y="1426175"/>
                    <a:pt x="714314" y="1425439"/>
                    <a:pt x="715540" y="1424581"/>
                  </a:cubicBezTo>
                  <a:cubicBezTo>
                    <a:pt x="716766" y="1423722"/>
                    <a:pt x="717992" y="1422741"/>
                    <a:pt x="719096" y="1421760"/>
                  </a:cubicBezTo>
                  <a:cubicBezTo>
                    <a:pt x="720200" y="1420779"/>
                    <a:pt x="721426" y="1419553"/>
                    <a:pt x="722407" y="1418327"/>
                  </a:cubicBezTo>
                  <a:cubicBezTo>
                    <a:pt x="723634" y="1416855"/>
                    <a:pt x="724737" y="1415384"/>
                    <a:pt x="725473" y="1414035"/>
                  </a:cubicBezTo>
                  <a:cubicBezTo>
                    <a:pt x="726209" y="1412686"/>
                    <a:pt x="726699" y="1411459"/>
                    <a:pt x="726944" y="1410356"/>
                  </a:cubicBezTo>
                  <a:cubicBezTo>
                    <a:pt x="727190" y="1409252"/>
                    <a:pt x="727067" y="1408394"/>
                    <a:pt x="726699" y="1407781"/>
                  </a:cubicBezTo>
                  <a:cubicBezTo>
                    <a:pt x="726331" y="1407167"/>
                    <a:pt x="725718" y="1406677"/>
                    <a:pt x="724737" y="1406554"/>
                  </a:cubicBezTo>
                  <a:cubicBezTo>
                    <a:pt x="724615" y="1406554"/>
                    <a:pt x="724369" y="1406554"/>
                    <a:pt x="724247" y="1406554"/>
                  </a:cubicBezTo>
                  <a:cubicBezTo>
                    <a:pt x="724124" y="1406554"/>
                    <a:pt x="723879" y="1406554"/>
                    <a:pt x="723756" y="1406554"/>
                  </a:cubicBezTo>
                  <a:cubicBezTo>
                    <a:pt x="723634" y="1406554"/>
                    <a:pt x="723388" y="1406554"/>
                    <a:pt x="723143" y="1406554"/>
                  </a:cubicBezTo>
                  <a:cubicBezTo>
                    <a:pt x="722898" y="1406554"/>
                    <a:pt x="722775" y="1406554"/>
                    <a:pt x="722530" y="1406554"/>
                  </a:cubicBezTo>
                  <a:moveTo>
                    <a:pt x="3987648" y="790712"/>
                  </a:moveTo>
                  <a:cubicBezTo>
                    <a:pt x="3987648" y="790712"/>
                    <a:pt x="3986913" y="790834"/>
                    <a:pt x="3986422" y="790957"/>
                  </a:cubicBezTo>
                  <a:cubicBezTo>
                    <a:pt x="3986054" y="790957"/>
                    <a:pt x="3985686" y="791202"/>
                    <a:pt x="3985196" y="791325"/>
                  </a:cubicBezTo>
                  <a:cubicBezTo>
                    <a:pt x="3984828" y="791325"/>
                    <a:pt x="3984338" y="791570"/>
                    <a:pt x="3983969" y="791693"/>
                  </a:cubicBezTo>
                  <a:cubicBezTo>
                    <a:pt x="3983601" y="791815"/>
                    <a:pt x="3983111" y="791938"/>
                    <a:pt x="3982743" y="792061"/>
                  </a:cubicBezTo>
                  <a:cubicBezTo>
                    <a:pt x="3980045" y="793042"/>
                    <a:pt x="3977348" y="794391"/>
                    <a:pt x="3974895" y="795985"/>
                  </a:cubicBezTo>
                  <a:cubicBezTo>
                    <a:pt x="3972443" y="797579"/>
                    <a:pt x="3970358" y="799296"/>
                    <a:pt x="3968396" y="801135"/>
                  </a:cubicBezTo>
                  <a:cubicBezTo>
                    <a:pt x="3966433" y="802975"/>
                    <a:pt x="3964962" y="804937"/>
                    <a:pt x="3963981" y="806899"/>
                  </a:cubicBezTo>
                  <a:cubicBezTo>
                    <a:pt x="3962877" y="808861"/>
                    <a:pt x="3962264" y="810823"/>
                    <a:pt x="3962141" y="812662"/>
                  </a:cubicBezTo>
                  <a:cubicBezTo>
                    <a:pt x="3962141" y="814256"/>
                    <a:pt x="3962387" y="815605"/>
                    <a:pt x="3963000" y="816709"/>
                  </a:cubicBezTo>
                  <a:cubicBezTo>
                    <a:pt x="3963613" y="817813"/>
                    <a:pt x="3964594" y="818671"/>
                    <a:pt x="3965943" y="819407"/>
                  </a:cubicBezTo>
                  <a:cubicBezTo>
                    <a:pt x="3967292" y="820143"/>
                    <a:pt x="3968763" y="820510"/>
                    <a:pt x="3970603" y="820633"/>
                  </a:cubicBezTo>
                  <a:cubicBezTo>
                    <a:pt x="3972443" y="820756"/>
                    <a:pt x="3974404" y="820633"/>
                    <a:pt x="3976612" y="820265"/>
                  </a:cubicBezTo>
                  <a:cubicBezTo>
                    <a:pt x="3976980" y="820265"/>
                    <a:pt x="3977348" y="820143"/>
                    <a:pt x="3977838" y="820020"/>
                  </a:cubicBezTo>
                  <a:cubicBezTo>
                    <a:pt x="3978206" y="820020"/>
                    <a:pt x="3978696" y="819775"/>
                    <a:pt x="3979064" y="819652"/>
                  </a:cubicBezTo>
                  <a:cubicBezTo>
                    <a:pt x="3979432" y="819529"/>
                    <a:pt x="3979923" y="819407"/>
                    <a:pt x="3980291" y="819284"/>
                  </a:cubicBezTo>
                  <a:cubicBezTo>
                    <a:pt x="3980658" y="819162"/>
                    <a:pt x="3981149" y="819039"/>
                    <a:pt x="3981517" y="818916"/>
                  </a:cubicBezTo>
                  <a:cubicBezTo>
                    <a:pt x="3984338" y="817935"/>
                    <a:pt x="3986913" y="816586"/>
                    <a:pt x="3989365" y="814992"/>
                  </a:cubicBezTo>
                  <a:cubicBezTo>
                    <a:pt x="3991818" y="813398"/>
                    <a:pt x="3994025" y="811681"/>
                    <a:pt x="3995864" y="809842"/>
                  </a:cubicBezTo>
                  <a:cubicBezTo>
                    <a:pt x="3997704" y="808002"/>
                    <a:pt x="3999298" y="806040"/>
                    <a:pt x="4000279" y="804078"/>
                  </a:cubicBezTo>
                  <a:cubicBezTo>
                    <a:pt x="4001383" y="802116"/>
                    <a:pt x="4001996" y="800154"/>
                    <a:pt x="4002119" y="798315"/>
                  </a:cubicBezTo>
                  <a:cubicBezTo>
                    <a:pt x="4002119" y="796720"/>
                    <a:pt x="4001873" y="795371"/>
                    <a:pt x="4001260" y="794268"/>
                  </a:cubicBezTo>
                  <a:cubicBezTo>
                    <a:pt x="4000647" y="793164"/>
                    <a:pt x="3999543" y="792306"/>
                    <a:pt x="3998317" y="791570"/>
                  </a:cubicBezTo>
                  <a:cubicBezTo>
                    <a:pt x="3997091" y="790957"/>
                    <a:pt x="3995496" y="790589"/>
                    <a:pt x="3993657" y="790466"/>
                  </a:cubicBezTo>
                  <a:cubicBezTo>
                    <a:pt x="3991818" y="790344"/>
                    <a:pt x="3989856" y="790466"/>
                    <a:pt x="3987648" y="790957"/>
                  </a:cubicBezTo>
                  <a:moveTo>
                    <a:pt x="686354" y="1449352"/>
                  </a:moveTo>
                  <a:cubicBezTo>
                    <a:pt x="685373" y="1449597"/>
                    <a:pt x="684270" y="1449965"/>
                    <a:pt x="683043" y="1450456"/>
                  </a:cubicBezTo>
                  <a:cubicBezTo>
                    <a:pt x="681817" y="1451069"/>
                    <a:pt x="680591" y="1451804"/>
                    <a:pt x="679364" y="1452663"/>
                  </a:cubicBezTo>
                  <a:cubicBezTo>
                    <a:pt x="678138" y="1453521"/>
                    <a:pt x="676912" y="1454502"/>
                    <a:pt x="675686" y="1455606"/>
                  </a:cubicBezTo>
                  <a:cubicBezTo>
                    <a:pt x="674459" y="1456710"/>
                    <a:pt x="673356" y="1457936"/>
                    <a:pt x="672252" y="1459162"/>
                  </a:cubicBezTo>
                  <a:cubicBezTo>
                    <a:pt x="671026" y="1460634"/>
                    <a:pt x="670045" y="1462105"/>
                    <a:pt x="669309" y="1463454"/>
                  </a:cubicBezTo>
                  <a:cubicBezTo>
                    <a:pt x="668573" y="1464803"/>
                    <a:pt x="668083" y="1466029"/>
                    <a:pt x="667960" y="1467010"/>
                  </a:cubicBezTo>
                  <a:cubicBezTo>
                    <a:pt x="667837" y="1468114"/>
                    <a:pt x="667960" y="1468972"/>
                    <a:pt x="668205" y="1469586"/>
                  </a:cubicBezTo>
                  <a:cubicBezTo>
                    <a:pt x="668450" y="1470199"/>
                    <a:pt x="669309" y="1470689"/>
                    <a:pt x="670167" y="1470812"/>
                  </a:cubicBezTo>
                  <a:cubicBezTo>
                    <a:pt x="670290" y="1470812"/>
                    <a:pt x="670412" y="1470812"/>
                    <a:pt x="670658" y="1470812"/>
                  </a:cubicBezTo>
                  <a:cubicBezTo>
                    <a:pt x="670780" y="1470812"/>
                    <a:pt x="671026" y="1470812"/>
                    <a:pt x="671148" y="1470812"/>
                  </a:cubicBezTo>
                  <a:cubicBezTo>
                    <a:pt x="671271" y="1470812"/>
                    <a:pt x="671516" y="1470812"/>
                    <a:pt x="671639" y="1470812"/>
                  </a:cubicBezTo>
                  <a:cubicBezTo>
                    <a:pt x="671761" y="1470812"/>
                    <a:pt x="672007" y="1470812"/>
                    <a:pt x="672129" y="1470812"/>
                  </a:cubicBezTo>
                  <a:cubicBezTo>
                    <a:pt x="673110" y="1470567"/>
                    <a:pt x="674214" y="1470199"/>
                    <a:pt x="675440" y="1469708"/>
                  </a:cubicBezTo>
                  <a:cubicBezTo>
                    <a:pt x="676667" y="1469095"/>
                    <a:pt x="677893" y="1468359"/>
                    <a:pt x="679119" y="1467501"/>
                  </a:cubicBezTo>
                  <a:cubicBezTo>
                    <a:pt x="680346" y="1466642"/>
                    <a:pt x="681572" y="1465661"/>
                    <a:pt x="682798" y="1464558"/>
                  </a:cubicBezTo>
                  <a:cubicBezTo>
                    <a:pt x="684024" y="1463454"/>
                    <a:pt x="685128" y="1462228"/>
                    <a:pt x="686232" y="1461002"/>
                  </a:cubicBezTo>
                  <a:cubicBezTo>
                    <a:pt x="687458" y="1459530"/>
                    <a:pt x="688439" y="1458058"/>
                    <a:pt x="689175" y="1456710"/>
                  </a:cubicBezTo>
                  <a:cubicBezTo>
                    <a:pt x="689911" y="1455361"/>
                    <a:pt x="690401" y="1454134"/>
                    <a:pt x="690524" y="1453031"/>
                  </a:cubicBezTo>
                  <a:cubicBezTo>
                    <a:pt x="690646" y="1451927"/>
                    <a:pt x="690524" y="1451069"/>
                    <a:pt x="690156" y="1450456"/>
                  </a:cubicBezTo>
                  <a:cubicBezTo>
                    <a:pt x="689788" y="1449842"/>
                    <a:pt x="689052" y="1449352"/>
                    <a:pt x="688071" y="1449229"/>
                  </a:cubicBezTo>
                  <a:cubicBezTo>
                    <a:pt x="687948" y="1449229"/>
                    <a:pt x="687826" y="1449229"/>
                    <a:pt x="687581" y="1449229"/>
                  </a:cubicBezTo>
                  <a:cubicBezTo>
                    <a:pt x="687458" y="1449229"/>
                    <a:pt x="687213" y="1449229"/>
                    <a:pt x="687090" y="1449229"/>
                  </a:cubicBezTo>
                  <a:cubicBezTo>
                    <a:pt x="686967" y="1449229"/>
                    <a:pt x="686722" y="1449229"/>
                    <a:pt x="686600" y="1449229"/>
                  </a:cubicBezTo>
                  <a:cubicBezTo>
                    <a:pt x="686477" y="1449229"/>
                    <a:pt x="686232" y="1449229"/>
                    <a:pt x="686109" y="1449229"/>
                  </a:cubicBezTo>
                  <a:moveTo>
                    <a:pt x="3983724" y="844423"/>
                  </a:moveTo>
                  <a:cubicBezTo>
                    <a:pt x="3983724" y="844423"/>
                    <a:pt x="3982988" y="844546"/>
                    <a:pt x="3982743" y="844668"/>
                  </a:cubicBezTo>
                  <a:cubicBezTo>
                    <a:pt x="3982498" y="844791"/>
                    <a:pt x="3982008" y="844791"/>
                    <a:pt x="3981640" y="844914"/>
                  </a:cubicBezTo>
                  <a:cubicBezTo>
                    <a:pt x="3981272" y="845036"/>
                    <a:pt x="3980904" y="845159"/>
                    <a:pt x="3980536" y="845282"/>
                  </a:cubicBezTo>
                  <a:cubicBezTo>
                    <a:pt x="3980168" y="845404"/>
                    <a:pt x="3979800" y="845527"/>
                    <a:pt x="3979432" y="845649"/>
                  </a:cubicBezTo>
                  <a:cubicBezTo>
                    <a:pt x="3976612" y="846630"/>
                    <a:pt x="3974036" y="847857"/>
                    <a:pt x="3971461" y="849328"/>
                  </a:cubicBezTo>
                  <a:cubicBezTo>
                    <a:pt x="3969009" y="850800"/>
                    <a:pt x="3966679" y="852517"/>
                    <a:pt x="3964839" y="854356"/>
                  </a:cubicBezTo>
                  <a:cubicBezTo>
                    <a:pt x="3962877" y="856195"/>
                    <a:pt x="3961283" y="858158"/>
                    <a:pt x="3960180" y="860120"/>
                  </a:cubicBezTo>
                  <a:cubicBezTo>
                    <a:pt x="3958953" y="862082"/>
                    <a:pt x="3958218" y="864044"/>
                    <a:pt x="3958095" y="865883"/>
                  </a:cubicBezTo>
                  <a:cubicBezTo>
                    <a:pt x="3957972" y="867477"/>
                    <a:pt x="3958095" y="868949"/>
                    <a:pt x="3958831" y="870175"/>
                  </a:cubicBezTo>
                  <a:cubicBezTo>
                    <a:pt x="3959444" y="871402"/>
                    <a:pt x="3960425" y="872383"/>
                    <a:pt x="3961773" y="872996"/>
                  </a:cubicBezTo>
                  <a:cubicBezTo>
                    <a:pt x="3963000" y="873731"/>
                    <a:pt x="3964594" y="874099"/>
                    <a:pt x="3966433" y="874345"/>
                  </a:cubicBezTo>
                  <a:cubicBezTo>
                    <a:pt x="3968273" y="874467"/>
                    <a:pt x="3970358" y="874345"/>
                    <a:pt x="3972565" y="873977"/>
                  </a:cubicBezTo>
                  <a:cubicBezTo>
                    <a:pt x="3972933" y="873977"/>
                    <a:pt x="3973301" y="873854"/>
                    <a:pt x="3973669" y="873731"/>
                  </a:cubicBezTo>
                  <a:cubicBezTo>
                    <a:pt x="3974036" y="873731"/>
                    <a:pt x="3974404" y="873609"/>
                    <a:pt x="3974772" y="873486"/>
                  </a:cubicBezTo>
                  <a:cubicBezTo>
                    <a:pt x="3975140" y="873363"/>
                    <a:pt x="3975508" y="873241"/>
                    <a:pt x="3975876" y="873118"/>
                  </a:cubicBezTo>
                  <a:cubicBezTo>
                    <a:pt x="3976244" y="873118"/>
                    <a:pt x="3976612" y="872873"/>
                    <a:pt x="3976980" y="872750"/>
                  </a:cubicBezTo>
                  <a:cubicBezTo>
                    <a:pt x="3979678" y="871769"/>
                    <a:pt x="3982375" y="870543"/>
                    <a:pt x="3984828" y="869072"/>
                  </a:cubicBezTo>
                  <a:cubicBezTo>
                    <a:pt x="3987281" y="867600"/>
                    <a:pt x="3989488" y="865761"/>
                    <a:pt x="3991450" y="863921"/>
                  </a:cubicBezTo>
                  <a:cubicBezTo>
                    <a:pt x="3993412" y="862082"/>
                    <a:pt x="3995006" y="860120"/>
                    <a:pt x="3996232" y="858035"/>
                  </a:cubicBezTo>
                  <a:cubicBezTo>
                    <a:pt x="3997459" y="856073"/>
                    <a:pt x="3998194" y="853988"/>
                    <a:pt x="3998317" y="852149"/>
                  </a:cubicBezTo>
                  <a:cubicBezTo>
                    <a:pt x="3998440" y="850554"/>
                    <a:pt x="3998194" y="849083"/>
                    <a:pt x="3997581" y="847979"/>
                  </a:cubicBezTo>
                  <a:cubicBezTo>
                    <a:pt x="3996968" y="846876"/>
                    <a:pt x="3995987" y="845895"/>
                    <a:pt x="3994638" y="845159"/>
                  </a:cubicBezTo>
                  <a:cubicBezTo>
                    <a:pt x="3993289" y="844423"/>
                    <a:pt x="3991818" y="844055"/>
                    <a:pt x="3989978" y="843810"/>
                  </a:cubicBezTo>
                  <a:cubicBezTo>
                    <a:pt x="3988139" y="843687"/>
                    <a:pt x="3986177" y="843810"/>
                    <a:pt x="3983969" y="844178"/>
                  </a:cubicBezTo>
                  <a:moveTo>
                    <a:pt x="651037" y="1492395"/>
                  </a:moveTo>
                  <a:cubicBezTo>
                    <a:pt x="650056" y="1492640"/>
                    <a:pt x="648830" y="1493008"/>
                    <a:pt x="647603" y="1493621"/>
                  </a:cubicBezTo>
                  <a:cubicBezTo>
                    <a:pt x="646377" y="1494234"/>
                    <a:pt x="645151" y="1494970"/>
                    <a:pt x="643925" y="1495828"/>
                  </a:cubicBezTo>
                  <a:cubicBezTo>
                    <a:pt x="642698" y="1496687"/>
                    <a:pt x="641349" y="1497790"/>
                    <a:pt x="640246" y="1498894"/>
                  </a:cubicBezTo>
                  <a:cubicBezTo>
                    <a:pt x="639019" y="1499998"/>
                    <a:pt x="637916" y="1501224"/>
                    <a:pt x="636812" y="1502573"/>
                  </a:cubicBezTo>
                  <a:cubicBezTo>
                    <a:pt x="635586" y="1504044"/>
                    <a:pt x="634605" y="1505516"/>
                    <a:pt x="633992" y="1506865"/>
                  </a:cubicBezTo>
                  <a:cubicBezTo>
                    <a:pt x="633379" y="1508214"/>
                    <a:pt x="632888" y="1509440"/>
                    <a:pt x="632765" y="1510421"/>
                  </a:cubicBezTo>
                  <a:cubicBezTo>
                    <a:pt x="632643" y="1511525"/>
                    <a:pt x="632765" y="1512383"/>
                    <a:pt x="633133" y="1512996"/>
                  </a:cubicBezTo>
                  <a:cubicBezTo>
                    <a:pt x="633501" y="1513609"/>
                    <a:pt x="634237" y="1513977"/>
                    <a:pt x="635218" y="1514100"/>
                  </a:cubicBezTo>
                  <a:cubicBezTo>
                    <a:pt x="635341" y="1514100"/>
                    <a:pt x="635463" y="1514100"/>
                    <a:pt x="635586" y="1514100"/>
                  </a:cubicBezTo>
                  <a:cubicBezTo>
                    <a:pt x="635709" y="1514100"/>
                    <a:pt x="635831" y="1514100"/>
                    <a:pt x="635954" y="1514100"/>
                  </a:cubicBezTo>
                  <a:cubicBezTo>
                    <a:pt x="636076" y="1514100"/>
                    <a:pt x="636199" y="1514100"/>
                    <a:pt x="636444" y="1514100"/>
                  </a:cubicBezTo>
                  <a:cubicBezTo>
                    <a:pt x="636567" y="1514100"/>
                    <a:pt x="636689" y="1514100"/>
                    <a:pt x="636935" y="1514100"/>
                  </a:cubicBezTo>
                  <a:cubicBezTo>
                    <a:pt x="637916" y="1513855"/>
                    <a:pt x="639142" y="1513487"/>
                    <a:pt x="640368" y="1512874"/>
                  </a:cubicBezTo>
                  <a:cubicBezTo>
                    <a:pt x="641595" y="1512260"/>
                    <a:pt x="642821" y="1511525"/>
                    <a:pt x="644170" y="1510666"/>
                  </a:cubicBezTo>
                  <a:cubicBezTo>
                    <a:pt x="645396" y="1509808"/>
                    <a:pt x="646745" y="1508704"/>
                    <a:pt x="647971" y="1507600"/>
                  </a:cubicBezTo>
                  <a:cubicBezTo>
                    <a:pt x="649198" y="1506497"/>
                    <a:pt x="650301" y="1505271"/>
                    <a:pt x="651405" y="1503922"/>
                  </a:cubicBezTo>
                  <a:cubicBezTo>
                    <a:pt x="652631" y="1502450"/>
                    <a:pt x="653612" y="1500979"/>
                    <a:pt x="654225" y="1499630"/>
                  </a:cubicBezTo>
                  <a:cubicBezTo>
                    <a:pt x="654961" y="1498281"/>
                    <a:pt x="655329" y="1497054"/>
                    <a:pt x="655452" y="1496073"/>
                  </a:cubicBezTo>
                  <a:cubicBezTo>
                    <a:pt x="655574" y="1495092"/>
                    <a:pt x="655452" y="1494234"/>
                    <a:pt x="655084" y="1493498"/>
                  </a:cubicBezTo>
                  <a:cubicBezTo>
                    <a:pt x="654716" y="1492885"/>
                    <a:pt x="653980" y="1492517"/>
                    <a:pt x="652999" y="1492395"/>
                  </a:cubicBezTo>
                  <a:cubicBezTo>
                    <a:pt x="652877" y="1492395"/>
                    <a:pt x="652754" y="1492395"/>
                    <a:pt x="652631" y="1492395"/>
                  </a:cubicBezTo>
                  <a:cubicBezTo>
                    <a:pt x="652509" y="1492395"/>
                    <a:pt x="652386" y="1492395"/>
                    <a:pt x="652263" y="1492395"/>
                  </a:cubicBezTo>
                  <a:cubicBezTo>
                    <a:pt x="652141" y="1492395"/>
                    <a:pt x="652018" y="1492395"/>
                    <a:pt x="651773" y="1492395"/>
                  </a:cubicBezTo>
                  <a:cubicBezTo>
                    <a:pt x="651650" y="1492395"/>
                    <a:pt x="651528" y="1492395"/>
                    <a:pt x="651282" y="1492395"/>
                  </a:cubicBezTo>
                  <a:moveTo>
                    <a:pt x="3977102" y="899851"/>
                  </a:moveTo>
                  <a:cubicBezTo>
                    <a:pt x="3977102" y="899851"/>
                    <a:pt x="3976489" y="899851"/>
                    <a:pt x="3976121" y="900097"/>
                  </a:cubicBezTo>
                  <a:cubicBezTo>
                    <a:pt x="3975753" y="900097"/>
                    <a:pt x="3975508" y="900219"/>
                    <a:pt x="3975140" y="900342"/>
                  </a:cubicBezTo>
                  <a:cubicBezTo>
                    <a:pt x="3974772" y="900342"/>
                    <a:pt x="3974527" y="900465"/>
                    <a:pt x="3974159" y="900587"/>
                  </a:cubicBezTo>
                  <a:cubicBezTo>
                    <a:pt x="3973791" y="900587"/>
                    <a:pt x="3973546" y="900832"/>
                    <a:pt x="3973178" y="900832"/>
                  </a:cubicBezTo>
                  <a:cubicBezTo>
                    <a:pt x="3970358" y="901691"/>
                    <a:pt x="3967660" y="902917"/>
                    <a:pt x="3965207" y="904389"/>
                  </a:cubicBezTo>
                  <a:cubicBezTo>
                    <a:pt x="3962755" y="905860"/>
                    <a:pt x="3960425" y="907577"/>
                    <a:pt x="3958463" y="909416"/>
                  </a:cubicBezTo>
                  <a:cubicBezTo>
                    <a:pt x="3956501" y="911256"/>
                    <a:pt x="3954784" y="913218"/>
                    <a:pt x="3953558" y="915180"/>
                  </a:cubicBezTo>
                  <a:cubicBezTo>
                    <a:pt x="3952331" y="917142"/>
                    <a:pt x="3951473" y="919227"/>
                    <a:pt x="3951228" y="921189"/>
                  </a:cubicBezTo>
                  <a:cubicBezTo>
                    <a:pt x="3950982" y="922906"/>
                    <a:pt x="3951228" y="924377"/>
                    <a:pt x="3951841" y="925726"/>
                  </a:cubicBezTo>
                  <a:cubicBezTo>
                    <a:pt x="3952454" y="926952"/>
                    <a:pt x="3953435" y="928056"/>
                    <a:pt x="3954661" y="928792"/>
                  </a:cubicBezTo>
                  <a:cubicBezTo>
                    <a:pt x="3956010" y="929528"/>
                    <a:pt x="3957604" y="930018"/>
                    <a:pt x="3959444" y="930263"/>
                  </a:cubicBezTo>
                  <a:cubicBezTo>
                    <a:pt x="3961283" y="930509"/>
                    <a:pt x="3963368" y="930263"/>
                    <a:pt x="3965698" y="929895"/>
                  </a:cubicBezTo>
                  <a:cubicBezTo>
                    <a:pt x="3965943" y="929895"/>
                    <a:pt x="3966311" y="929895"/>
                    <a:pt x="3966556" y="929773"/>
                  </a:cubicBezTo>
                  <a:cubicBezTo>
                    <a:pt x="3966801" y="929773"/>
                    <a:pt x="3967169" y="929650"/>
                    <a:pt x="3967415" y="929528"/>
                  </a:cubicBezTo>
                  <a:cubicBezTo>
                    <a:pt x="3967660" y="929528"/>
                    <a:pt x="3968028" y="929405"/>
                    <a:pt x="3968273" y="929282"/>
                  </a:cubicBezTo>
                  <a:cubicBezTo>
                    <a:pt x="3968518" y="929282"/>
                    <a:pt x="3968886" y="929160"/>
                    <a:pt x="3969131" y="929037"/>
                  </a:cubicBezTo>
                  <a:cubicBezTo>
                    <a:pt x="3971952" y="928179"/>
                    <a:pt x="3974650" y="926952"/>
                    <a:pt x="3977102" y="925481"/>
                  </a:cubicBezTo>
                  <a:cubicBezTo>
                    <a:pt x="3979678" y="924009"/>
                    <a:pt x="3982008" y="922292"/>
                    <a:pt x="3983969" y="920453"/>
                  </a:cubicBezTo>
                  <a:cubicBezTo>
                    <a:pt x="3985931" y="918614"/>
                    <a:pt x="3987648" y="916651"/>
                    <a:pt x="3988997" y="914567"/>
                  </a:cubicBezTo>
                  <a:cubicBezTo>
                    <a:pt x="3990224" y="912605"/>
                    <a:pt x="3991082" y="910520"/>
                    <a:pt x="3991327" y="908558"/>
                  </a:cubicBezTo>
                  <a:cubicBezTo>
                    <a:pt x="3991573" y="906841"/>
                    <a:pt x="3991327" y="905370"/>
                    <a:pt x="3990714" y="904021"/>
                  </a:cubicBezTo>
                  <a:cubicBezTo>
                    <a:pt x="3990101" y="902672"/>
                    <a:pt x="3989120" y="901691"/>
                    <a:pt x="3987894" y="900955"/>
                  </a:cubicBezTo>
                  <a:cubicBezTo>
                    <a:pt x="3986667" y="900219"/>
                    <a:pt x="3984951" y="899729"/>
                    <a:pt x="3983111" y="899484"/>
                  </a:cubicBezTo>
                  <a:cubicBezTo>
                    <a:pt x="3981272" y="899238"/>
                    <a:pt x="3979187" y="899484"/>
                    <a:pt x="3976857" y="899851"/>
                  </a:cubicBezTo>
                  <a:moveTo>
                    <a:pt x="616210" y="1535928"/>
                  </a:moveTo>
                  <a:cubicBezTo>
                    <a:pt x="615107" y="1536173"/>
                    <a:pt x="614003" y="1536541"/>
                    <a:pt x="612777" y="1537154"/>
                  </a:cubicBezTo>
                  <a:cubicBezTo>
                    <a:pt x="611551" y="1537767"/>
                    <a:pt x="610202" y="1538503"/>
                    <a:pt x="608975" y="1539484"/>
                  </a:cubicBezTo>
                  <a:cubicBezTo>
                    <a:pt x="607749" y="1540465"/>
                    <a:pt x="606400" y="1541446"/>
                    <a:pt x="605174" y="1542673"/>
                  </a:cubicBezTo>
                  <a:cubicBezTo>
                    <a:pt x="603948" y="1543899"/>
                    <a:pt x="602721" y="1545125"/>
                    <a:pt x="601740" y="1546474"/>
                  </a:cubicBezTo>
                  <a:cubicBezTo>
                    <a:pt x="600514" y="1547946"/>
                    <a:pt x="599656" y="1549417"/>
                    <a:pt x="599042" y="1550766"/>
                  </a:cubicBezTo>
                  <a:cubicBezTo>
                    <a:pt x="598429" y="1552115"/>
                    <a:pt x="598061" y="1553341"/>
                    <a:pt x="597939" y="1554322"/>
                  </a:cubicBezTo>
                  <a:cubicBezTo>
                    <a:pt x="597816" y="1555303"/>
                    <a:pt x="597939" y="1556161"/>
                    <a:pt x="598429" y="1556775"/>
                  </a:cubicBezTo>
                  <a:cubicBezTo>
                    <a:pt x="598920" y="1557388"/>
                    <a:pt x="599656" y="1557756"/>
                    <a:pt x="600637" y="1557756"/>
                  </a:cubicBezTo>
                  <a:cubicBezTo>
                    <a:pt x="600637" y="1557756"/>
                    <a:pt x="600882" y="1557756"/>
                    <a:pt x="601005" y="1557756"/>
                  </a:cubicBezTo>
                  <a:cubicBezTo>
                    <a:pt x="601005" y="1557756"/>
                    <a:pt x="601250" y="1557756"/>
                    <a:pt x="601372" y="1557756"/>
                  </a:cubicBezTo>
                  <a:cubicBezTo>
                    <a:pt x="601495" y="1557756"/>
                    <a:pt x="601618" y="1557756"/>
                    <a:pt x="601740" y="1557756"/>
                  </a:cubicBezTo>
                  <a:cubicBezTo>
                    <a:pt x="601863" y="1557756"/>
                    <a:pt x="601986" y="1557756"/>
                    <a:pt x="602108" y="1557756"/>
                  </a:cubicBezTo>
                  <a:cubicBezTo>
                    <a:pt x="603212" y="1557511"/>
                    <a:pt x="604315" y="1557143"/>
                    <a:pt x="605542" y="1556529"/>
                  </a:cubicBezTo>
                  <a:cubicBezTo>
                    <a:pt x="606768" y="1555916"/>
                    <a:pt x="608117" y="1555181"/>
                    <a:pt x="609343" y="1554200"/>
                  </a:cubicBezTo>
                  <a:cubicBezTo>
                    <a:pt x="610692" y="1553218"/>
                    <a:pt x="611919" y="1552238"/>
                    <a:pt x="613145" y="1551011"/>
                  </a:cubicBezTo>
                  <a:cubicBezTo>
                    <a:pt x="614371" y="1549785"/>
                    <a:pt x="615597" y="1548559"/>
                    <a:pt x="616578" y="1547210"/>
                  </a:cubicBezTo>
                  <a:cubicBezTo>
                    <a:pt x="617805" y="1545738"/>
                    <a:pt x="618663" y="1544266"/>
                    <a:pt x="619399" y="1542918"/>
                  </a:cubicBezTo>
                  <a:cubicBezTo>
                    <a:pt x="620012" y="1541569"/>
                    <a:pt x="620380" y="1540343"/>
                    <a:pt x="620503" y="1539361"/>
                  </a:cubicBezTo>
                  <a:cubicBezTo>
                    <a:pt x="620625" y="1538380"/>
                    <a:pt x="620503" y="1537522"/>
                    <a:pt x="619889" y="1536909"/>
                  </a:cubicBezTo>
                  <a:cubicBezTo>
                    <a:pt x="619276" y="1536296"/>
                    <a:pt x="618663" y="1535928"/>
                    <a:pt x="617682" y="1535928"/>
                  </a:cubicBezTo>
                  <a:cubicBezTo>
                    <a:pt x="617682" y="1535928"/>
                    <a:pt x="617437" y="1535928"/>
                    <a:pt x="617314" y="1535928"/>
                  </a:cubicBezTo>
                  <a:cubicBezTo>
                    <a:pt x="617191" y="1535928"/>
                    <a:pt x="617069" y="1535928"/>
                    <a:pt x="616946" y="1535928"/>
                  </a:cubicBezTo>
                  <a:cubicBezTo>
                    <a:pt x="616824" y="1535928"/>
                    <a:pt x="616701" y="1535928"/>
                    <a:pt x="616578" y="1535928"/>
                  </a:cubicBezTo>
                  <a:cubicBezTo>
                    <a:pt x="616456" y="1535928"/>
                    <a:pt x="616333" y="1535928"/>
                    <a:pt x="616210" y="1535928"/>
                  </a:cubicBezTo>
                  <a:moveTo>
                    <a:pt x="3967783" y="956751"/>
                  </a:moveTo>
                  <a:cubicBezTo>
                    <a:pt x="3967783" y="956751"/>
                    <a:pt x="3967292" y="956751"/>
                    <a:pt x="3967047" y="956874"/>
                  </a:cubicBezTo>
                  <a:cubicBezTo>
                    <a:pt x="3966801" y="956874"/>
                    <a:pt x="3966556" y="956874"/>
                    <a:pt x="3966311" y="956997"/>
                  </a:cubicBezTo>
                  <a:cubicBezTo>
                    <a:pt x="3966066" y="957119"/>
                    <a:pt x="3965820" y="956997"/>
                    <a:pt x="3965575" y="957242"/>
                  </a:cubicBezTo>
                  <a:cubicBezTo>
                    <a:pt x="3965330" y="957242"/>
                    <a:pt x="3965085" y="957364"/>
                    <a:pt x="3964839" y="957487"/>
                  </a:cubicBezTo>
                  <a:cubicBezTo>
                    <a:pt x="3962019" y="958345"/>
                    <a:pt x="3959321" y="959449"/>
                    <a:pt x="3956746" y="960921"/>
                  </a:cubicBezTo>
                  <a:cubicBezTo>
                    <a:pt x="3954171" y="962392"/>
                    <a:pt x="3951841" y="964109"/>
                    <a:pt x="3949756" y="965826"/>
                  </a:cubicBezTo>
                  <a:cubicBezTo>
                    <a:pt x="3947671" y="967665"/>
                    <a:pt x="3945955" y="969627"/>
                    <a:pt x="3944606" y="971712"/>
                  </a:cubicBezTo>
                  <a:cubicBezTo>
                    <a:pt x="3943257" y="973797"/>
                    <a:pt x="3942398" y="975759"/>
                    <a:pt x="3942030" y="977721"/>
                  </a:cubicBezTo>
                  <a:cubicBezTo>
                    <a:pt x="3941663" y="979560"/>
                    <a:pt x="3941785" y="981154"/>
                    <a:pt x="3942276" y="982503"/>
                  </a:cubicBezTo>
                  <a:cubicBezTo>
                    <a:pt x="3942766" y="983852"/>
                    <a:pt x="3943747" y="984956"/>
                    <a:pt x="3944973" y="985814"/>
                  </a:cubicBezTo>
                  <a:cubicBezTo>
                    <a:pt x="3946200" y="986673"/>
                    <a:pt x="3947917" y="987163"/>
                    <a:pt x="3949756" y="987408"/>
                  </a:cubicBezTo>
                  <a:cubicBezTo>
                    <a:pt x="3951595" y="987654"/>
                    <a:pt x="3953803" y="987531"/>
                    <a:pt x="3956133" y="987163"/>
                  </a:cubicBezTo>
                  <a:cubicBezTo>
                    <a:pt x="3956378" y="987163"/>
                    <a:pt x="3956623" y="987163"/>
                    <a:pt x="3956868" y="987041"/>
                  </a:cubicBezTo>
                  <a:cubicBezTo>
                    <a:pt x="3957114" y="987041"/>
                    <a:pt x="3957359" y="987041"/>
                    <a:pt x="3957727" y="986918"/>
                  </a:cubicBezTo>
                  <a:cubicBezTo>
                    <a:pt x="3957972" y="986918"/>
                    <a:pt x="3958218" y="986795"/>
                    <a:pt x="3958585" y="986673"/>
                  </a:cubicBezTo>
                  <a:cubicBezTo>
                    <a:pt x="3958953" y="986550"/>
                    <a:pt x="3959198" y="986550"/>
                    <a:pt x="3959444" y="986427"/>
                  </a:cubicBezTo>
                  <a:cubicBezTo>
                    <a:pt x="3962264" y="985692"/>
                    <a:pt x="3964962" y="984465"/>
                    <a:pt x="3967415" y="982994"/>
                  </a:cubicBezTo>
                  <a:cubicBezTo>
                    <a:pt x="3969990" y="981522"/>
                    <a:pt x="3972320" y="979928"/>
                    <a:pt x="3974404" y="978089"/>
                  </a:cubicBezTo>
                  <a:cubicBezTo>
                    <a:pt x="3976489" y="976249"/>
                    <a:pt x="3978206" y="974287"/>
                    <a:pt x="3979555" y="972203"/>
                  </a:cubicBezTo>
                  <a:cubicBezTo>
                    <a:pt x="3980904" y="970118"/>
                    <a:pt x="3981885" y="968033"/>
                    <a:pt x="3982253" y="966071"/>
                  </a:cubicBezTo>
                  <a:cubicBezTo>
                    <a:pt x="3982498" y="964232"/>
                    <a:pt x="3982375" y="962637"/>
                    <a:pt x="3981762" y="961289"/>
                  </a:cubicBezTo>
                  <a:cubicBezTo>
                    <a:pt x="3981149" y="959940"/>
                    <a:pt x="3980168" y="958836"/>
                    <a:pt x="3978942" y="957978"/>
                  </a:cubicBezTo>
                  <a:cubicBezTo>
                    <a:pt x="3977593" y="957119"/>
                    <a:pt x="3975999" y="956629"/>
                    <a:pt x="3974036" y="956383"/>
                  </a:cubicBezTo>
                  <a:cubicBezTo>
                    <a:pt x="3972075" y="956138"/>
                    <a:pt x="3969990" y="956261"/>
                    <a:pt x="3967660" y="956629"/>
                  </a:cubicBezTo>
                  <a:moveTo>
                    <a:pt x="582242" y="1579584"/>
                  </a:moveTo>
                  <a:cubicBezTo>
                    <a:pt x="581139" y="1579829"/>
                    <a:pt x="579912" y="1580197"/>
                    <a:pt x="578686" y="1580810"/>
                  </a:cubicBezTo>
                  <a:cubicBezTo>
                    <a:pt x="577460" y="1581423"/>
                    <a:pt x="576111" y="1582281"/>
                    <a:pt x="574762" y="1583263"/>
                  </a:cubicBezTo>
                  <a:cubicBezTo>
                    <a:pt x="573413" y="1584244"/>
                    <a:pt x="572064" y="1585347"/>
                    <a:pt x="570838" y="1586574"/>
                  </a:cubicBezTo>
                  <a:cubicBezTo>
                    <a:pt x="569611" y="1587800"/>
                    <a:pt x="568385" y="1589149"/>
                    <a:pt x="567404" y="1590498"/>
                  </a:cubicBezTo>
                  <a:cubicBezTo>
                    <a:pt x="566301" y="1591969"/>
                    <a:pt x="565319" y="1593441"/>
                    <a:pt x="564706" y="1594790"/>
                  </a:cubicBezTo>
                  <a:cubicBezTo>
                    <a:pt x="564093" y="1596139"/>
                    <a:pt x="563725" y="1597365"/>
                    <a:pt x="563603" y="1598346"/>
                  </a:cubicBezTo>
                  <a:cubicBezTo>
                    <a:pt x="563603" y="1599327"/>
                    <a:pt x="563725" y="1600186"/>
                    <a:pt x="564216" y="1600676"/>
                  </a:cubicBezTo>
                  <a:cubicBezTo>
                    <a:pt x="564706" y="1601289"/>
                    <a:pt x="565442" y="1601534"/>
                    <a:pt x="566546" y="1601534"/>
                  </a:cubicBezTo>
                  <a:cubicBezTo>
                    <a:pt x="566546" y="1601534"/>
                    <a:pt x="566791" y="1601534"/>
                    <a:pt x="566791" y="1601534"/>
                  </a:cubicBezTo>
                  <a:cubicBezTo>
                    <a:pt x="566791" y="1601534"/>
                    <a:pt x="567036" y="1601534"/>
                    <a:pt x="567036" y="1601534"/>
                  </a:cubicBezTo>
                  <a:cubicBezTo>
                    <a:pt x="567036" y="1601534"/>
                    <a:pt x="567282" y="1601534"/>
                    <a:pt x="567404" y="1601534"/>
                  </a:cubicBezTo>
                  <a:cubicBezTo>
                    <a:pt x="567404" y="1601534"/>
                    <a:pt x="567649" y="1601534"/>
                    <a:pt x="567772" y="1601534"/>
                  </a:cubicBezTo>
                  <a:cubicBezTo>
                    <a:pt x="568876" y="1601289"/>
                    <a:pt x="570102" y="1600921"/>
                    <a:pt x="571328" y="1600308"/>
                  </a:cubicBezTo>
                  <a:cubicBezTo>
                    <a:pt x="572555" y="1599695"/>
                    <a:pt x="573903" y="1598836"/>
                    <a:pt x="575252" y="1597856"/>
                  </a:cubicBezTo>
                  <a:cubicBezTo>
                    <a:pt x="576601" y="1596874"/>
                    <a:pt x="577950" y="1595771"/>
                    <a:pt x="579177" y="1594544"/>
                  </a:cubicBezTo>
                  <a:cubicBezTo>
                    <a:pt x="580403" y="1593318"/>
                    <a:pt x="581629" y="1591969"/>
                    <a:pt x="582610" y="1590621"/>
                  </a:cubicBezTo>
                  <a:cubicBezTo>
                    <a:pt x="583836" y="1589149"/>
                    <a:pt x="584695" y="1587677"/>
                    <a:pt x="585308" y="1586328"/>
                  </a:cubicBezTo>
                  <a:cubicBezTo>
                    <a:pt x="585921" y="1584979"/>
                    <a:pt x="586289" y="1583876"/>
                    <a:pt x="586289" y="1582772"/>
                  </a:cubicBezTo>
                  <a:cubicBezTo>
                    <a:pt x="586289" y="1581791"/>
                    <a:pt x="586166" y="1580933"/>
                    <a:pt x="585676" y="1580442"/>
                  </a:cubicBezTo>
                  <a:cubicBezTo>
                    <a:pt x="585185" y="1579952"/>
                    <a:pt x="584450" y="1579584"/>
                    <a:pt x="583346" y="1579584"/>
                  </a:cubicBezTo>
                  <a:cubicBezTo>
                    <a:pt x="583346" y="1579584"/>
                    <a:pt x="583101" y="1579584"/>
                    <a:pt x="583101" y="1579584"/>
                  </a:cubicBezTo>
                  <a:cubicBezTo>
                    <a:pt x="583101" y="1579584"/>
                    <a:pt x="582855" y="1579584"/>
                    <a:pt x="582855" y="1579584"/>
                  </a:cubicBezTo>
                  <a:cubicBezTo>
                    <a:pt x="582855" y="1579584"/>
                    <a:pt x="582610" y="1579584"/>
                    <a:pt x="582487" y="1579584"/>
                  </a:cubicBezTo>
                  <a:cubicBezTo>
                    <a:pt x="582487" y="1579584"/>
                    <a:pt x="582242" y="1579584"/>
                    <a:pt x="582120" y="1579584"/>
                  </a:cubicBezTo>
                  <a:moveTo>
                    <a:pt x="3956010" y="1015245"/>
                  </a:moveTo>
                  <a:cubicBezTo>
                    <a:pt x="3956010" y="1015245"/>
                    <a:pt x="3955642" y="1015245"/>
                    <a:pt x="3955397" y="1015245"/>
                  </a:cubicBezTo>
                  <a:cubicBezTo>
                    <a:pt x="3955152" y="1015245"/>
                    <a:pt x="3955029" y="1015245"/>
                    <a:pt x="3954784" y="1015368"/>
                  </a:cubicBezTo>
                  <a:cubicBezTo>
                    <a:pt x="3954538" y="1015368"/>
                    <a:pt x="3954416" y="1015368"/>
                    <a:pt x="3954171" y="1015491"/>
                  </a:cubicBezTo>
                  <a:cubicBezTo>
                    <a:pt x="3953925" y="1015491"/>
                    <a:pt x="3953803" y="1015491"/>
                    <a:pt x="3953558" y="1015613"/>
                  </a:cubicBezTo>
                  <a:cubicBezTo>
                    <a:pt x="3950737" y="1016349"/>
                    <a:pt x="3948039" y="1017453"/>
                    <a:pt x="3945464" y="1018801"/>
                  </a:cubicBezTo>
                  <a:cubicBezTo>
                    <a:pt x="3942889" y="1020150"/>
                    <a:pt x="3940436" y="1021867"/>
                    <a:pt x="3938352" y="1023707"/>
                  </a:cubicBezTo>
                  <a:cubicBezTo>
                    <a:pt x="3936267" y="1025546"/>
                    <a:pt x="3934427" y="1027508"/>
                    <a:pt x="3932956" y="1029593"/>
                  </a:cubicBezTo>
                  <a:cubicBezTo>
                    <a:pt x="3931484" y="1031678"/>
                    <a:pt x="3930503" y="1033762"/>
                    <a:pt x="3930013" y="1035847"/>
                  </a:cubicBezTo>
                  <a:cubicBezTo>
                    <a:pt x="3929645" y="1037686"/>
                    <a:pt x="3929645" y="1039403"/>
                    <a:pt x="3930135" y="1040875"/>
                  </a:cubicBezTo>
                  <a:cubicBezTo>
                    <a:pt x="3930626" y="1042346"/>
                    <a:pt x="3931607" y="1043450"/>
                    <a:pt x="3932833" y="1044431"/>
                  </a:cubicBezTo>
                  <a:cubicBezTo>
                    <a:pt x="3934182" y="1045289"/>
                    <a:pt x="3935776" y="1045903"/>
                    <a:pt x="3937738" y="1046270"/>
                  </a:cubicBezTo>
                  <a:cubicBezTo>
                    <a:pt x="3939700" y="1046516"/>
                    <a:pt x="3941908" y="1046516"/>
                    <a:pt x="3944360" y="1046025"/>
                  </a:cubicBezTo>
                  <a:cubicBezTo>
                    <a:pt x="3944606" y="1046025"/>
                    <a:pt x="3944728" y="1046025"/>
                    <a:pt x="3944973" y="1046025"/>
                  </a:cubicBezTo>
                  <a:cubicBezTo>
                    <a:pt x="3945219" y="1046025"/>
                    <a:pt x="3945341" y="1046025"/>
                    <a:pt x="3945587" y="1045903"/>
                  </a:cubicBezTo>
                  <a:cubicBezTo>
                    <a:pt x="3945832" y="1045903"/>
                    <a:pt x="3945955" y="1045903"/>
                    <a:pt x="3946200" y="1045780"/>
                  </a:cubicBezTo>
                  <a:cubicBezTo>
                    <a:pt x="3946445" y="1045780"/>
                    <a:pt x="3946568" y="1045780"/>
                    <a:pt x="3946813" y="1045657"/>
                  </a:cubicBezTo>
                  <a:cubicBezTo>
                    <a:pt x="3949633" y="1044921"/>
                    <a:pt x="3952331" y="1043818"/>
                    <a:pt x="3955029" y="1042346"/>
                  </a:cubicBezTo>
                  <a:cubicBezTo>
                    <a:pt x="3957727" y="1040875"/>
                    <a:pt x="3960057" y="1039280"/>
                    <a:pt x="3962264" y="1037441"/>
                  </a:cubicBezTo>
                  <a:cubicBezTo>
                    <a:pt x="3964349" y="1035602"/>
                    <a:pt x="3966188" y="1033640"/>
                    <a:pt x="3967660" y="1031555"/>
                  </a:cubicBezTo>
                  <a:cubicBezTo>
                    <a:pt x="3969131" y="1029470"/>
                    <a:pt x="3970113" y="1027386"/>
                    <a:pt x="3970480" y="1025301"/>
                  </a:cubicBezTo>
                  <a:cubicBezTo>
                    <a:pt x="3970848" y="1023339"/>
                    <a:pt x="3970848" y="1021745"/>
                    <a:pt x="3970358" y="1020273"/>
                  </a:cubicBezTo>
                  <a:cubicBezTo>
                    <a:pt x="3969867" y="1018801"/>
                    <a:pt x="3968886" y="1017698"/>
                    <a:pt x="3967660" y="1016717"/>
                  </a:cubicBezTo>
                  <a:cubicBezTo>
                    <a:pt x="3966311" y="1015858"/>
                    <a:pt x="3964717" y="1015245"/>
                    <a:pt x="3962755" y="1015000"/>
                  </a:cubicBezTo>
                  <a:cubicBezTo>
                    <a:pt x="3960793" y="1014755"/>
                    <a:pt x="3958585" y="1014755"/>
                    <a:pt x="3956133" y="1015245"/>
                  </a:cubicBezTo>
                  <a:moveTo>
                    <a:pt x="548887" y="1623730"/>
                  </a:moveTo>
                  <a:cubicBezTo>
                    <a:pt x="547783" y="1623975"/>
                    <a:pt x="546557" y="1624343"/>
                    <a:pt x="545208" y="1624956"/>
                  </a:cubicBezTo>
                  <a:cubicBezTo>
                    <a:pt x="543859" y="1625569"/>
                    <a:pt x="542510" y="1626428"/>
                    <a:pt x="541162" y="1627409"/>
                  </a:cubicBezTo>
                  <a:cubicBezTo>
                    <a:pt x="539813" y="1628390"/>
                    <a:pt x="538464" y="1629494"/>
                    <a:pt x="537237" y="1630843"/>
                  </a:cubicBezTo>
                  <a:cubicBezTo>
                    <a:pt x="536011" y="1632069"/>
                    <a:pt x="534785" y="1633418"/>
                    <a:pt x="533681" y="1634889"/>
                  </a:cubicBezTo>
                  <a:cubicBezTo>
                    <a:pt x="532578" y="1636361"/>
                    <a:pt x="531719" y="1637832"/>
                    <a:pt x="531106" y="1639181"/>
                  </a:cubicBezTo>
                  <a:cubicBezTo>
                    <a:pt x="530493" y="1640530"/>
                    <a:pt x="530248" y="1641634"/>
                    <a:pt x="530248" y="1642615"/>
                  </a:cubicBezTo>
                  <a:cubicBezTo>
                    <a:pt x="530248" y="1643596"/>
                    <a:pt x="530493" y="1644332"/>
                    <a:pt x="530983" y="1644945"/>
                  </a:cubicBezTo>
                  <a:cubicBezTo>
                    <a:pt x="531474" y="1645435"/>
                    <a:pt x="532332" y="1645804"/>
                    <a:pt x="533436" y="1645681"/>
                  </a:cubicBezTo>
                  <a:cubicBezTo>
                    <a:pt x="533436" y="1645681"/>
                    <a:pt x="533559" y="1645681"/>
                    <a:pt x="533681" y="1645681"/>
                  </a:cubicBezTo>
                  <a:cubicBezTo>
                    <a:pt x="533681" y="1645681"/>
                    <a:pt x="533804" y="1645681"/>
                    <a:pt x="533927" y="1645681"/>
                  </a:cubicBezTo>
                  <a:cubicBezTo>
                    <a:pt x="533927" y="1645681"/>
                    <a:pt x="534049" y="1645681"/>
                    <a:pt x="534172" y="1645681"/>
                  </a:cubicBezTo>
                  <a:cubicBezTo>
                    <a:pt x="534172" y="1645681"/>
                    <a:pt x="534294" y="1645681"/>
                    <a:pt x="534417" y="1645681"/>
                  </a:cubicBezTo>
                  <a:cubicBezTo>
                    <a:pt x="535521" y="1645435"/>
                    <a:pt x="536747" y="1645067"/>
                    <a:pt x="538096" y="1644454"/>
                  </a:cubicBezTo>
                  <a:cubicBezTo>
                    <a:pt x="539445" y="1643841"/>
                    <a:pt x="540794" y="1642983"/>
                    <a:pt x="542143" y="1642002"/>
                  </a:cubicBezTo>
                  <a:cubicBezTo>
                    <a:pt x="543492" y="1641021"/>
                    <a:pt x="544840" y="1639917"/>
                    <a:pt x="546067" y="1638568"/>
                  </a:cubicBezTo>
                  <a:cubicBezTo>
                    <a:pt x="547293" y="1637219"/>
                    <a:pt x="548519" y="1635993"/>
                    <a:pt x="549623" y="1634522"/>
                  </a:cubicBezTo>
                  <a:cubicBezTo>
                    <a:pt x="550727" y="1633050"/>
                    <a:pt x="551585" y="1631579"/>
                    <a:pt x="552198" y="1630229"/>
                  </a:cubicBezTo>
                  <a:cubicBezTo>
                    <a:pt x="552811" y="1628881"/>
                    <a:pt x="553057" y="1627777"/>
                    <a:pt x="553057" y="1626796"/>
                  </a:cubicBezTo>
                  <a:cubicBezTo>
                    <a:pt x="553057" y="1625815"/>
                    <a:pt x="552811" y="1625079"/>
                    <a:pt x="552321" y="1624466"/>
                  </a:cubicBezTo>
                  <a:cubicBezTo>
                    <a:pt x="551830" y="1623975"/>
                    <a:pt x="550972" y="1623607"/>
                    <a:pt x="549868" y="1623730"/>
                  </a:cubicBezTo>
                  <a:cubicBezTo>
                    <a:pt x="549868" y="1623730"/>
                    <a:pt x="549746" y="1623730"/>
                    <a:pt x="549623" y="1623730"/>
                  </a:cubicBezTo>
                  <a:cubicBezTo>
                    <a:pt x="549623" y="1623730"/>
                    <a:pt x="549500" y="1623730"/>
                    <a:pt x="549378" y="1623730"/>
                  </a:cubicBezTo>
                  <a:cubicBezTo>
                    <a:pt x="549378" y="1623730"/>
                    <a:pt x="549255" y="1623730"/>
                    <a:pt x="549132" y="1623730"/>
                  </a:cubicBezTo>
                  <a:cubicBezTo>
                    <a:pt x="549132" y="1623730"/>
                    <a:pt x="549010" y="1623730"/>
                    <a:pt x="548887" y="1623730"/>
                  </a:cubicBezTo>
                  <a:moveTo>
                    <a:pt x="3941663" y="1075088"/>
                  </a:moveTo>
                  <a:cubicBezTo>
                    <a:pt x="3941663" y="1075088"/>
                    <a:pt x="3941295" y="1075088"/>
                    <a:pt x="3941172" y="1075088"/>
                  </a:cubicBezTo>
                  <a:cubicBezTo>
                    <a:pt x="3941049" y="1075088"/>
                    <a:pt x="3940804" y="1075088"/>
                    <a:pt x="3940681" y="1075088"/>
                  </a:cubicBezTo>
                  <a:cubicBezTo>
                    <a:pt x="3940559" y="1075088"/>
                    <a:pt x="3940313" y="1075088"/>
                    <a:pt x="3940191" y="1075088"/>
                  </a:cubicBezTo>
                  <a:cubicBezTo>
                    <a:pt x="3940068" y="1075088"/>
                    <a:pt x="3939823" y="1075088"/>
                    <a:pt x="3939700" y="1075088"/>
                  </a:cubicBezTo>
                  <a:cubicBezTo>
                    <a:pt x="3936880" y="1075701"/>
                    <a:pt x="3934182" y="1076805"/>
                    <a:pt x="3931484" y="1078154"/>
                  </a:cubicBezTo>
                  <a:cubicBezTo>
                    <a:pt x="3928909" y="1079503"/>
                    <a:pt x="3926457" y="1081097"/>
                    <a:pt x="3924249" y="1082937"/>
                  </a:cubicBezTo>
                  <a:cubicBezTo>
                    <a:pt x="3922042" y="1084776"/>
                    <a:pt x="3920202" y="1086738"/>
                    <a:pt x="3918608" y="1088823"/>
                  </a:cubicBezTo>
                  <a:cubicBezTo>
                    <a:pt x="3917137" y="1090907"/>
                    <a:pt x="3916033" y="1092992"/>
                    <a:pt x="3915420" y="1095077"/>
                  </a:cubicBezTo>
                  <a:cubicBezTo>
                    <a:pt x="3914930" y="1097039"/>
                    <a:pt x="3914930" y="1098878"/>
                    <a:pt x="3915420" y="1100350"/>
                  </a:cubicBezTo>
                  <a:cubicBezTo>
                    <a:pt x="3915910" y="1101821"/>
                    <a:pt x="3916769" y="1103170"/>
                    <a:pt x="3918118" y="1104151"/>
                  </a:cubicBezTo>
                  <a:cubicBezTo>
                    <a:pt x="3919467" y="1105132"/>
                    <a:pt x="3921061" y="1105746"/>
                    <a:pt x="3923023" y="1106113"/>
                  </a:cubicBezTo>
                  <a:cubicBezTo>
                    <a:pt x="3924985" y="1106481"/>
                    <a:pt x="3927315" y="1106359"/>
                    <a:pt x="3929768" y="1105991"/>
                  </a:cubicBezTo>
                  <a:cubicBezTo>
                    <a:pt x="3929890" y="1105991"/>
                    <a:pt x="3930135" y="1105991"/>
                    <a:pt x="3930258" y="1105991"/>
                  </a:cubicBezTo>
                  <a:cubicBezTo>
                    <a:pt x="3930381" y="1105991"/>
                    <a:pt x="3930626" y="1105991"/>
                    <a:pt x="3930748" y="1105991"/>
                  </a:cubicBezTo>
                  <a:cubicBezTo>
                    <a:pt x="3930871" y="1105991"/>
                    <a:pt x="3931116" y="1105991"/>
                    <a:pt x="3931239" y="1105991"/>
                  </a:cubicBezTo>
                  <a:cubicBezTo>
                    <a:pt x="3931362" y="1105991"/>
                    <a:pt x="3931607" y="1105991"/>
                    <a:pt x="3931730" y="1105991"/>
                  </a:cubicBezTo>
                  <a:cubicBezTo>
                    <a:pt x="3934550" y="1105378"/>
                    <a:pt x="3937248" y="1104274"/>
                    <a:pt x="3939946" y="1102925"/>
                  </a:cubicBezTo>
                  <a:cubicBezTo>
                    <a:pt x="3942521" y="1101576"/>
                    <a:pt x="3944973" y="1099982"/>
                    <a:pt x="3947181" y="1098142"/>
                  </a:cubicBezTo>
                  <a:cubicBezTo>
                    <a:pt x="3949388" y="1096303"/>
                    <a:pt x="3951228" y="1094341"/>
                    <a:pt x="3952822" y="1092256"/>
                  </a:cubicBezTo>
                  <a:cubicBezTo>
                    <a:pt x="3954416" y="1090172"/>
                    <a:pt x="3955397" y="1088087"/>
                    <a:pt x="3955888" y="1086002"/>
                  </a:cubicBezTo>
                  <a:cubicBezTo>
                    <a:pt x="3956378" y="1084040"/>
                    <a:pt x="3956378" y="1082201"/>
                    <a:pt x="3955888" y="1080729"/>
                  </a:cubicBezTo>
                  <a:cubicBezTo>
                    <a:pt x="3955397" y="1079258"/>
                    <a:pt x="3954538" y="1077909"/>
                    <a:pt x="3953190" y="1076928"/>
                  </a:cubicBezTo>
                  <a:cubicBezTo>
                    <a:pt x="3951963" y="1075947"/>
                    <a:pt x="3950246" y="1075333"/>
                    <a:pt x="3948285" y="1074966"/>
                  </a:cubicBezTo>
                  <a:cubicBezTo>
                    <a:pt x="3946323" y="1074598"/>
                    <a:pt x="3943993" y="1074720"/>
                    <a:pt x="3941540" y="1075088"/>
                  </a:cubicBezTo>
                  <a:moveTo>
                    <a:pt x="516390" y="1667999"/>
                  </a:moveTo>
                  <a:cubicBezTo>
                    <a:pt x="515287" y="1668244"/>
                    <a:pt x="513938" y="1668612"/>
                    <a:pt x="512712" y="1669348"/>
                  </a:cubicBezTo>
                  <a:cubicBezTo>
                    <a:pt x="511363" y="1669961"/>
                    <a:pt x="510014" y="1670942"/>
                    <a:pt x="508665" y="1671923"/>
                  </a:cubicBezTo>
                  <a:cubicBezTo>
                    <a:pt x="507316" y="1672904"/>
                    <a:pt x="505967" y="1674131"/>
                    <a:pt x="504618" y="1675480"/>
                  </a:cubicBezTo>
                  <a:cubicBezTo>
                    <a:pt x="503269" y="1676829"/>
                    <a:pt x="502165" y="1678177"/>
                    <a:pt x="501062" y="1679649"/>
                  </a:cubicBezTo>
                  <a:cubicBezTo>
                    <a:pt x="499958" y="1681120"/>
                    <a:pt x="499100" y="1682592"/>
                    <a:pt x="498609" y="1683941"/>
                  </a:cubicBezTo>
                  <a:cubicBezTo>
                    <a:pt x="498119" y="1685290"/>
                    <a:pt x="497751" y="1686394"/>
                    <a:pt x="497751" y="1687375"/>
                  </a:cubicBezTo>
                  <a:cubicBezTo>
                    <a:pt x="497751" y="1688355"/>
                    <a:pt x="497996" y="1689092"/>
                    <a:pt x="498609" y="1689582"/>
                  </a:cubicBezTo>
                  <a:cubicBezTo>
                    <a:pt x="499222" y="1690072"/>
                    <a:pt x="500081" y="1690318"/>
                    <a:pt x="501185" y="1690195"/>
                  </a:cubicBezTo>
                  <a:cubicBezTo>
                    <a:pt x="501185" y="1690195"/>
                    <a:pt x="501307" y="1690195"/>
                    <a:pt x="501430" y="1690195"/>
                  </a:cubicBezTo>
                  <a:cubicBezTo>
                    <a:pt x="501430" y="1690195"/>
                    <a:pt x="501552" y="1690195"/>
                    <a:pt x="501675" y="1690195"/>
                  </a:cubicBezTo>
                  <a:cubicBezTo>
                    <a:pt x="501675" y="1690195"/>
                    <a:pt x="501798" y="1690195"/>
                    <a:pt x="501920" y="1690195"/>
                  </a:cubicBezTo>
                  <a:cubicBezTo>
                    <a:pt x="501920" y="1690195"/>
                    <a:pt x="502043" y="1690195"/>
                    <a:pt x="502165" y="1690195"/>
                  </a:cubicBezTo>
                  <a:cubicBezTo>
                    <a:pt x="503269" y="1689950"/>
                    <a:pt x="504618" y="1689582"/>
                    <a:pt x="505844" y="1688846"/>
                  </a:cubicBezTo>
                  <a:cubicBezTo>
                    <a:pt x="507193" y="1688233"/>
                    <a:pt x="508542" y="1687252"/>
                    <a:pt x="510014" y="1686271"/>
                  </a:cubicBezTo>
                  <a:cubicBezTo>
                    <a:pt x="511363" y="1685290"/>
                    <a:pt x="512712" y="1684064"/>
                    <a:pt x="514060" y="1682715"/>
                  </a:cubicBezTo>
                  <a:cubicBezTo>
                    <a:pt x="515287" y="1681366"/>
                    <a:pt x="516513" y="1680017"/>
                    <a:pt x="517617" y="1678545"/>
                  </a:cubicBezTo>
                  <a:cubicBezTo>
                    <a:pt x="518720" y="1676951"/>
                    <a:pt x="519579" y="1675602"/>
                    <a:pt x="520069" y="1674253"/>
                  </a:cubicBezTo>
                  <a:cubicBezTo>
                    <a:pt x="520560" y="1672904"/>
                    <a:pt x="520928" y="1671801"/>
                    <a:pt x="520805" y="1670820"/>
                  </a:cubicBezTo>
                  <a:cubicBezTo>
                    <a:pt x="520805" y="1669839"/>
                    <a:pt x="520437" y="1669103"/>
                    <a:pt x="519947" y="1668612"/>
                  </a:cubicBezTo>
                  <a:cubicBezTo>
                    <a:pt x="519334" y="1668122"/>
                    <a:pt x="518475" y="1667877"/>
                    <a:pt x="517372" y="1667877"/>
                  </a:cubicBezTo>
                  <a:cubicBezTo>
                    <a:pt x="517372" y="1667877"/>
                    <a:pt x="517249" y="1667877"/>
                    <a:pt x="517126" y="1667877"/>
                  </a:cubicBezTo>
                  <a:cubicBezTo>
                    <a:pt x="517004" y="1667877"/>
                    <a:pt x="517004" y="1667877"/>
                    <a:pt x="516881" y="1667877"/>
                  </a:cubicBezTo>
                  <a:cubicBezTo>
                    <a:pt x="516881" y="1667877"/>
                    <a:pt x="516758" y="1667877"/>
                    <a:pt x="516636" y="1667877"/>
                  </a:cubicBezTo>
                  <a:cubicBezTo>
                    <a:pt x="516636" y="1667877"/>
                    <a:pt x="516513" y="1667877"/>
                    <a:pt x="516390" y="1667877"/>
                  </a:cubicBezTo>
                  <a:moveTo>
                    <a:pt x="3924495" y="1136403"/>
                  </a:moveTo>
                  <a:cubicBezTo>
                    <a:pt x="3924495" y="1136403"/>
                    <a:pt x="3924249" y="1136403"/>
                    <a:pt x="3924127" y="1136403"/>
                  </a:cubicBezTo>
                  <a:cubicBezTo>
                    <a:pt x="3924127" y="1136403"/>
                    <a:pt x="3923881" y="1136403"/>
                    <a:pt x="3923759" y="1136403"/>
                  </a:cubicBezTo>
                  <a:cubicBezTo>
                    <a:pt x="3923759" y="1136403"/>
                    <a:pt x="3923513" y="1136403"/>
                    <a:pt x="3923391" y="1136403"/>
                  </a:cubicBezTo>
                  <a:cubicBezTo>
                    <a:pt x="3923391" y="1136403"/>
                    <a:pt x="3923145" y="1136403"/>
                    <a:pt x="3923023" y="1136403"/>
                  </a:cubicBezTo>
                  <a:cubicBezTo>
                    <a:pt x="3920202" y="1137016"/>
                    <a:pt x="3917505" y="1137997"/>
                    <a:pt x="3914807" y="1139346"/>
                  </a:cubicBezTo>
                  <a:cubicBezTo>
                    <a:pt x="3912109" y="1140695"/>
                    <a:pt x="3909656" y="1142289"/>
                    <a:pt x="3907449" y="1144006"/>
                  </a:cubicBezTo>
                  <a:cubicBezTo>
                    <a:pt x="3905242" y="1145845"/>
                    <a:pt x="3903280" y="1147807"/>
                    <a:pt x="3901685" y="1149892"/>
                  </a:cubicBezTo>
                  <a:cubicBezTo>
                    <a:pt x="3900091" y="1151977"/>
                    <a:pt x="3898988" y="1154061"/>
                    <a:pt x="3898252" y="1156269"/>
                  </a:cubicBezTo>
                  <a:cubicBezTo>
                    <a:pt x="3897639" y="1158353"/>
                    <a:pt x="3897639" y="1160193"/>
                    <a:pt x="3898007" y="1161787"/>
                  </a:cubicBezTo>
                  <a:cubicBezTo>
                    <a:pt x="3898375" y="1163381"/>
                    <a:pt x="3899233" y="1164730"/>
                    <a:pt x="3900582" y="1165834"/>
                  </a:cubicBezTo>
                  <a:cubicBezTo>
                    <a:pt x="3901808" y="1166815"/>
                    <a:pt x="3903525" y="1167550"/>
                    <a:pt x="3905487" y="1167918"/>
                  </a:cubicBezTo>
                  <a:cubicBezTo>
                    <a:pt x="3907449" y="1168286"/>
                    <a:pt x="3909779" y="1168286"/>
                    <a:pt x="3912354" y="1167918"/>
                  </a:cubicBezTo>
                  <a:cubicBezTo>
                    <a:pt x="3912354" y="1167918"/>
                    <a:pt x="3912600" y="1167918"/>
                    <a:pt x="3912722" y="1167918"/>
                  </a:cubicBezTo>
                  <a:cubicBezTo>
                    <a:pt x="3912722" y="1167918"/>
                    <a:pt x="3912967" y="1167918"/>
                    <a:pt x="3913090" y="1167918"/>
                  </a:cubicBezTo>
                  <a:cubicBezTo>
                    <a:pt x="3913090" y="1167918"/>
                    <a:pt x="3913335" y="1167918"/>
                    <a:pt x="3913458" y="1167918"/>
                  </a:cubicBezTo>
                  <a:cubicBezTo>
                    <a:pt x="3913458" y="1167918"/>
                    <a:pt x="3913703" y="1167918"/>
                    <a:pt x="3913826" y="1167918"/>
                  </a:cubicBezTo>
                  <a:cubicBezTo>
                    <a:pt x="3916646" y="1167305"/>
                    <a:pt x="3919344" y="1166324"/>
                    <a:pt x="3922042" y="1164975"/>
                  </a:cubicBezTo>
                  <a:cubicBezTo>
                    <a:pt x="3924740" y="1163626"/>
                    <a:pt x="3927192" y="1162032"/>
                    <a:pt x="3929400" y="1160315"/>
                  </a:cubicBezTo>
                  <a:cubicBezTo>
                    <a:pt x="3931607" y="1158476"/>
                    <a:pt x="3933569" y="1156514"/>
                    <a:pt x="3935163" y="1154429"/>
                  </a:cubicBezTo>
                  <a:cubicBezTo>
                    <a:pt x="3936757" y="1152344"/>
                    <a:pt x="3937983" y="1150137"/>
                    <a:pt x="3938597" y="1148052"/>
                  </a:cubicBezTo>
                  <a:cubicBezTo>
                    <a:pt x="3939210" y="1145968"/>
                    <a:pt x="3939210" y="1144128"/>
                    <a:pt x="3938842" y="1142534"/>
                  </a:cubicBezTo>
                  <a:cubicBezTo>
                    <a:pt x="3938474" y="1140940"/>
                    <a:pt x="3937493" y="1139591"/>
                    <a:pt x="3936267" y="1138610"/>
                  </a:cubicBezTo>
                  <a:cubicBezTo>
                    <a:pt x="3935040" y="1137629"/>
                    <a:pt x="3933324" y="1136893"/>
                    <a:pt x="3931239" y="1136525"/>
                  </a:cubicBezTo>
                  <a:cubicBezTo>
                    <a:pt x="3929277" y="1136157"/>
                    <a:pt x="3926947" y="1136157"/>
                    <a:pt x="3924372" y="1136525"/>
                  </a:cubicBezTo>
                  <a:moveTo>
                    <a:pt x="484752" y="1712513"/>
                  </a:moveTo>
                  <a:cubicBezTo>
                    <a:pt x="483649" y="1712759"/>
                    <a:pt x="482300" y="1713127"/>
                    <a:pt x="480951" y="1713862"/>
                  </a:cubicBezTo>
                  <a:cubicBezTo>
                    <a:pt x="479602" y="1714598"/>
                    <a:pt x="478130" y="1715457"/>
                    <a:pt x="476781" y="1716560"/>
                  </a:cubicBezTo>
                  <a:cubicBezTo>
                    <a:pt x="475310" y="1717664"/>
                    <a:pt x="473961" y="1718890"/>
                    <a:pt x="472612" y="1720239"/>
                  </a:cubicBezTo>
                  <a:cubicBezTo>
                    <a:pt x="471263" y="1721588"/>
                    <a:pt x="470037" y="1723060"/>
                    <a:pt x="469056" y="1724531"/>
                  </a:cubicBezTo>
                  <a:cubicBezTo>
                    <a:pt x="467952" y="1726125"/>
                    <a:pt x="467216" y="1727474"/>
                    <a:pt x="466726" y="1728823"/>
                  </a:cubicBezTo>
                  <a:cubicBezTo>
                    <a:pt x="466235" y="1730172"/>
                    <a:pt x="465990" y="1731276"/>
                    <a:pt x="465990" y="1732257"/>
                  </a:cubicBezTo>
                  <a:cubicBezTo>
                    <a:pt x="465990" y="1733238"/>
                    <a:pt x="466358" y="1733973"/>
                    <a:pt x="466971" y="1734341"/>
                  </a:cubicBezTo>
                  <a:cubicBezTo>
                    <a:pt x="467584" y="1734832"/>
                    <a:pt x="468442" y="1735077"/>
                    <a:pt x="469669" y="1734955"/>
                  </a:cubicBezTo>
                  <a:cubicBezTo>
                    <a:pt x="469669" y="1734955"/>
                    <a:pt x="469669" y="1734955"/>
                    <a:pt x="469669" y="1734955"/>
                  </a:cubicBezTo>
                  <a:cubicBezTo>
                    <a:pt x="469669" y="1734955"/>
                    <a:pt x="469669" y="1734955"/>
                    <a:pt x="469669" y="1734955"/>
                  </a:cubicBezTo>
                  <a:cubicBezTo>
                    <a:pt x="469669" y="1734955"/>
                    <a:pt x="469669" y="1734955"/>
                    <a:pt x="469669" y="1734955"/>
                  </a:cubicBezTo>
                  <a:lnTo>
                    <a:pt x="469669" y="1734955"/>
                  </a:lnTo>
                  <a:cubicBezTo>
                    <a:pt x="470772" y="1734710"/>
                    <a:pt x="472121" y="1734341"/>
                    <a:pt x="473470" y="1733606"/>
                  </a:cubicBezTo>
                  <a:cubicBezTo>
                    <a:pt x="474819" y="1732870"/>
                    <a:pt x="476291" y="1732012"/>
                    <a:pt x="477640" y="1730908"/>
                  </a:cubicBezTo>
                  <a:cubicBezTo>
                    <a:pt x="479111" y="1729804"/>
                    <a:pt x="480460" y="1728578"/>
                    <a:pt x="481809" y="1727229"/>
                  </a:cubicBezTo>
                  <a:cubicBezTo>
                    <a:pt x="483158" y="1725880"/>
                    <a:pt x="484384" y="1724408"/>
                    <a:pt x="485365" y="1722937"/>
                  </a:cubicBezTo>
                  <a:cubicBezTo>
                    <a:pt x="486469" y="1721343"/>
                    <a:pt x="487205" y="1719871"/>
                    <a:pt x="487818" y="1718645"/>
                  </a:cubicBezTo>
                  <a:cubicBezTo>
                    <a:pt x="488309" y="1717296"/>
                    <a:pt x="488554" y="1716192"/>
                    <a:pt x="488554" y="1715211"/>
                  </a:cubicBezTo>
                  <a:cubicBezTo>
                    <a:pt x="488554" y="1714230"/>
                    <a:pt x="488186" y="1713495"/>
                    <a:pt x="487573" y="1713127"/>
                  </a:cubicBezTo>
                  <a:cubicBezTo>
                    <a:pt x="486960" y="1712636"/>
                    <a:pt x="486101" y="1712513"/>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cubicBezTo>
                    <a:pt x="484875" y="1712636"/>
                    <a:pt x="484875" y="1712636"/>
                    <a:pt x="484875" y="1712636"/>
                  </a:cubicBezTo>
                  <a:moveTo>
                    <a:pt x="3904506" y="1199066"/>
                  </a:moveTo>
                  <a:cubicBezTo>
                    <a:pt x="3904506" y="1199066"/>
                    <a:pt x="3904506" y="1199066"/>
                    <a:pt x="3904383" y="1199066"/>
                  </a:cubicBezTo>
                  <a:lnTo>
                    <a:pt x="3904260" y="1199066"/>
                  </a:lnTo>
                  <a:cubicBezTo>
                    <a:pt x="3904260" y="1199066"/>
                    <a:pt x="3904260" y="1199066"/>
                    <a:pt x="3904138" y="1199066"/>
                  </a:cubicBezTo>
                  <a:cubicBezTo>
                    <a:pt x="3904138" y="1199066"/>
                    <a:pt x="3904138" y="1199066"/>
                    <a:pt x="3904015" y="1199066"/>
                  </a:cubicBezTo>
                  <a:cubicBezTo>
                    <a:pt x="3901195" y="1199557"/>
                    <a:pt x="3898375" y="1200538"/>
                    <a:pt x="3895677" y="1201764"/>
                  </a:cubicBezTo>
                  <a:cubicBezTo>
                    <a:pt x="3892979" y="1202990"/>
                    <a:pt x="3890404" y="1204584"/>
                    <a:pt x="3888196" y="1206301"/>
                  </a:cubicBezTo>
                  <a:cubicBezTo>
                    <a:pt x="3885989" y="1208018"/>
                    <a:pt x="3883904" y="1209980"/>
                    <a:pt x="3882187" y="1212065"/>
                  </a:cubicBezTo>
                  <a:cubicBezTo>
                    <a:pt x="3880593" y="1214149"/>
                    <a:pt x="3879244" y="1216357"/>
                    <a:pt x="3878509" y="1218441"/>
                  </a:cubicBezTo>
                  <a:cubicBezTo>
                    <a:pt x="3877773" y="1220649"/>
                    <a:pt x="3877650" y="1222611"/>
                    <a:pt x="3878018" y="1224205"/>
                  </a:cubicBezTo>
                  <a:cubicBezTo>
                    <a:pt x="3878386" y="1225922"/>
                    <a:pt x="3879244" y="1227393"/>
                    <a:pt x="3880471" y="1228497"/>
                  </a:cubicBezTo>
                  <a:cubicBezTo>
                    <a:pt x="3881697" y="1229601"/>
                    <a:pt x="3883414" y="1230459"/>
                    <a:pt x="3885498" y="1230827"/>
                  </a:cubicBezTo>
                  <a:cubicBezTo>
                    <a:pt x="3887583" y="1231195"/>
                    <a:pt x="3889913" y="1231195"/>
                    <a:pt x="3892611" y="1230827"/>
                  </a:cubicBezTo>
                  <a:cubicBezTo>
                    <a:pt x="3892611" y="1230827"/>
                    <a:pt x="3892611" y="1230827"/>
                    <a:pt x="3892734" y="1230827"/>
                  </a:cubicBezTo>
                  <a:cubicBezTo>
                    <a:pt x="3892734" y="1230827"/>
                    <a:pt x="3892734" y="1230827"/>
                    <a:pt x="3892856" y="1230827"/>
                  </a:cubicBezTo>
                  <a:cubicBezTo>
                    <a:pt x="3892856" y="1230827"/>
                    <a:pt x="3892856" y="1230827"/>
                    <a:pt x="3892979" y="1230827"/>
                  </a:cubicBezTo>
                  <a:cubicBezTo>
                    <a:pt x="3892979" y="1230827"/>
                    <a:pt x="3892979" y="1230827"/>
                    <a:pt x="3893102" y="1230827"/>
                  </a:cubicBezTo>
                  <a:cubicBezTo>
                    <a:pt x="3895922" y="1230336"/>
                    <a:pt x="3898742" y="1229355"/>
                    <a:pt x="3901440" y="1228129"/>
                  </a:cubicBezTo>
                  <a:cubicBezTo>
                    <a:pt x="3904138" y="1226903"/>
                    <a:pt x="3906713" y="1225309"/>
                    <a:pt x="3909043" y="1223469"/>
                  </a:cubicBezTo>
                  <a:cubicBezTo>
                    <a:pt x="3911373" y="1221630"/>
                    <a:pt x="3913458" y="1219668"/>
                    <a:pt x="3915052" y="1217583"/>
                  </a:cubicBezTo>
                  <a:cubicBezTo>
                    <a:pt x="3916769" y="1215498"/>
                    <a:pt x="3917995" y="1213291"/>
                    <a:pt x="3918731" y="1211084"/>
                  </a:cubicBezTo>
                  <a:cubicBezTo>
                    <a:pt x="3919467" y="1208999"/>
                    <a:pt x="3919589" y="1207037"/>
                    <a:pt x="3919221" y="1205320"/>
                  </a:cubicBezTo>
                  <a:cubicBezTo>
                    <a:pt x="3918853" y="1203603"/>
                    <a:pt x="3917995" y="1202254"/>
                    <a:pt x="3916646" y="1201151"/>
                  </a:cubicBezTo>
                  <a:cubicBezTo>
                    <a:pt x="3915297" y="1200047"/>
                    <a:pt x="3913703" y="1199311"/>
                    <a:pt x="3911618" y="1198943"/>
                  </a:cubicBezTo>
                  <a:cubicBezTo>
                    <a:pt x="3909534" y="1198576"/>
                    <a:pt x="3907204" y="1198576"/>
                    <a:pt x="3904506" y="1198943"/>
                  </a:cubicBezTo>
                  <a:moveTo>
                    <a:pt x="453850" y="1757150"/>
                  </a:moveTo>
                  <a:cubicBezTo>
                    <a:pt x="452623" y="1757396"/>
                    <a:pt x="451275" y="1757886"/>
                    <a:pt x="449926" y="1758499"/>
                  </a:cubicBezTo>
                  <a:cubicBezTo>
                    <a:pt x="448577" y="1759235"/>
                    <a:pt x="447105" y="1760216"/>
                    <a:pt x="445634" y="1761320"/>
                  </a:cubicBezTo>
                  <a:cubicBezTo>
                    <a:pt x="444162" y="1762423"/>
                    <a:pt x="442813" y="1763650"/>
                    <a:pt x="441464" y="1765121"/>
                  </a:cubicBezTo>
                  <a:cubicBezTo>
                    <a:pt x="440115" y="1766470"/>
                    <a:pt x="438889" y="1767942"/>
                    <a:pt x="437908" y="1769536"/>
                  </a:cubicBezTo>
                  <a:cubicBezTo>
                    <a:pt x="436804" y="1771130"/>
                    <a:pt x="436068" y="1772479"/>
                    <a:pt x="435578" y="1773828"/>
                  </a:cubicBezTo>
                  <a:cubicBezTo>
                    <a:pt x="435088" y="1775054"/>
                    <a:pt x="434965" y="1776281"/>
                    <a:pt x="434965" y="1777139"/>
                  </a:cubicBezTo>
                  <a:cubicBezTo>
                    <a:pt x="434965" y="1778120"/>
                    <a:pt x="435455" y="1778733"/>
                    <a:pt x="436068" y="1779224"/>
                  </a:cubicBezTo>
                  <a:cubicBezTo>
                    <a:pt x="436682" y="1779714"/>
                    <a:pt x="437663" y="1779837"/>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8766" y="1779714"/>
                    <a:pt x="438766" y="1779714"/>
                    <a:pt x="438766" y="1779714"/>
                  </a:cubicBezTo>
                  <a:cubicBezTo>
                    <a:pt x="439993" y="1779469"/>
                    <a:pt x="441342" y="1779101"/>
                    <a:pt x="442691" y="1778365"/>
                  </a:cubicBezTo>
                  <a:cubicBezTo>
                    <a:pt x="444162" y="1777630"/>
                    <a:pt x="445634" y="1776648"/>
                    <a:pt x="446982" y="1775545"/>
                  </a:cubicBezTo>
                  <a:cubicBezTo>
                    <a:pt x="448454" y="1774441"/>
                    <a:pt x="449926" y="1773092"/>
                    <a:pt x="451152" y="1771743"/>
                  </a:cubicBezTo>
                  <a:cubicBezTo>
                    <a:pt x="452501" y="1770394"/>
                    <a:pt x="453727" y="1768923"/>
                    <a:pt x="454708" y="1767329"/>
                  </a:cubicBezTo>
                  <a:cubicBezTo>
                    <a:pt x="455812" y="1765735"/>
                    <a:pt x="456548" y="1764263"/>
                    <a:pt x="457038" y="1763037"/>
                  </a:cubicBezTo>
                  <a:cubicBezTo>
                    <a:pt x="457529" y="1761688"/>
                    <a:pt x="457651" y="1760584"/>
                    <a:pt x="457651" y="1759726"/>
                  </a:cubicBezTo>
                  <a:cubicBezTo>
                    <a:pt x="457651" y="1758867"/>
                    <a:pt x="457161" y="1758131"/>
                    <a:pt x="456548" y="1757641"/>
                  </a:cubicBezTo>
                  <a:cubicBezTo>
                    <a:pt x="455934" y="1757150"/>
                    <a:pt x="454953" y="1757028"/>
                    <a:pt x="453727" y="1757150"/>
                  </a:cubicBezTo>
                  <a:lnTo>
                    <a:pt x="453727" y="1757150"/>
                  </a:lnTo>
                  <a:cubicBezTo>
                    <a:pt x="453727" y="1757150"/>
                    <a:pt x="453727" y="1757150"/>
                    <a:pt x="453727" y="1757150"/>
                  </a:cubicBezTo>
                  <a:cubicBezTo>
                    <a:pt x="453727" y="1757150"/>
                    <a:pt x="453727" y="1757150"/>
                    <a:pt x="453727" y="1757150"/>
                  </a:cubicBezTo>
                  <a:cubicBezTo>
                    <a:pt x="453727" y="1757150"/>
                    <a:pt x="453727" y="1757150"/>
                    <a:pt x="453727" y="1757150"/>
                  </a:cubicBezTo>
                  <a:moveTo>
                    <a:pt x="3881942" y="1262833"/>
                  </a:moveTo>
                  <a:cubicBezTo>
                    <a:pt x="3879244" y="1263201"/>
                    <a:pt x="3876424" y="1264059"/>
                    <a:pt x="3873726" y="1265286"/>
                  </a:cubicBezTo>
                  <a:cubicBezTo>
                    <a:pt x="3871028" y="1266512"/>
                    <a:pt x="3868453" y="1267984"/>
                    <a:pt x="3866123" y="1269700"/>
                  </a:cubicBezTo>
                  <a:cubicBezTo>
                    <a:pt x="3863793" y="1271417"/>
                    <a:pt x="3861709" y="1273379"/>
                    <a:pt x="3859992" y="1275464"/>
                  </a:cubicBezTo>
                  <a:cubicBezTo>
                    <a:pt x="3858275" y="1277549"/>
                    <a:pt x="3856926" y="1279756"/>
                    <a:pt x="3856067" y="1281963"/>
                  </a:cubicBezTo>
                  <a:cubicBezTo>
                    <a:pt x="3856067" y="1282209"/>
                    <a:pt x="3855945" y="1282331"/>
                    <a:pt x="3855822" y="1282576"/>
                  </a:cubicBezTo>
                  <a:cubicBezTo>
                    <a:pt x="3855700" y="1282822"/>
                    <a:pt x="3855700" y="1282944"/>
                    <a:pt x="3855700" y="1283190"/>
                  </a:cubicBezTo>
                  <a:cubicBezTo>
                    <a:pt x="3855700" y="1283435"/>
                    <a:pt x="3855700" y="1283558"/>
                    <a:pt x="3855577" y="1283803"/>
                  </a:cubicBezTo>
                  <a:cubicBezTo>
                    <a:pt x="3855454" y="1284048"/>
                    <a:pt x="3855577" y="1284171"/>
                    <a:pt x="3855454" y="1284416"/>
                  </a:cubicBezTo>
                  <a:cubicBezTo>
                    <a:pt x="3855454" y="1284661"/>
                    <a:pt x="3855209" y="1284784"/>
                    <a:pt x="3855087" y="1285029"/>
                  </a:cubicBezTo>
                  <a:cubicBezTo>
                    <a:pt x="3855087" y="1285274"/>
                    <a:pt x="3854841" y="1285397"/>
                    <a:pt x="3854841" y="1285642"/>
                  </a:cubicBezTo>
                  <a:cubicBezTo>
                    <a:pt x="3854841" y="1285887"/>
                    <a:pt x="3854596" y="1286010"/>
                    <a:pt x="3854596" y="1286255"/>
                  </a:cubicBezTo>
                  <a:cubicBezTo>
                    <a:pt x="3854596" y="1286500"/>
                    <a:pt x="3854473" y="1286623"/>
                    <a:pt x="3854351" y="1286868"/>
                  </a:cubicBezTo>
                  <a:cubicBezTo>
                    <a:pt x="3853492" y="1289076"/>
                    <a:pt x="3853247" y="1291160"/>
                    <a:pt x="3853615" y="1292877"/>
                  </a:cubicBezTo>
                  <a:cubicBezTo>
                    <a:pt x="3853860" y="1294594"/>
                    <a:pt x="3854719" y="1296188"/>
                    <a:pt x="3855945" y="1297292"/>
                  </a:cubicBezTo>
                  <a:cubicBezTo>
                    <a:pt x="3857171" y="1298518"/>
                    <a:pt x="3858888" y="1299377"/>
                    <a:pt x="3860972" y="1299744"/>
                  </a:cubicBezTo>
                  <a:cubicBezTo>
                    <a:pt x="3863057" y="1300235"/>
                    <a:pt x="3865510" y="1300235"/>
                    <a:pt x="3868208" y="1299744"/>
                  </a:cubicBezTo>
                  <a:cubicBezTo>
                    <a:pt x="3871028" y="1299377"/>
                    <a:pt x="3873849" y="1298518"/>
                    <a:pt x="3876547" y="1297292"/>
                  </a:cubicBezTo>
                  <a:cubicBezTo>
                    <a:pt x="3879244" y="1296066"/>
                    <a:pt x="3881820" y="1294594"/>
                    <a:pt x="3884272" y="1292877"/>
                  </a:cubicBezTo>
                  <a:cubicBezTo>
                    <a:pt x="3886602" y="1291160"/>
                    <a:pt x="3888687" y="1289198"/>
                    <a:pt x="3890526" y="1287114"/>
                  </a:cubicBezTo>
                  <a:cubicBezTo>
                    <a:pt x="3892243" y="1285029"/>
                    <a:pt x="3893592" y="1282822"/>
                    <a:pt x="3894450" y="1280614"/>
                  </a:cubicBezTo>
                  <a:cubicBezTo>
                    <a:pt x="3894450" y="1280369"/>
                    <a:pt x="3894573" y="1280246"/>
                    <a:pt x="3894695" y="1280001"/>
                  </a:cubicBezTo>
                  <a:cubicBezTo>
                    <a:pt x="3894695" y="1279756"/>
                    <a:pt x="3894818" y="1279633"/>
                    <a:pt x="3894941" y="1279388"/>
                  </a:cubicBezTo>
                  <a:cubicBezTo>
                    <a:pt x="3895063" y="1279143"/>
                    <a:pt x="3894941" y="1279020"/>
                    <a:pt x="3895063" y="1278775"/>
                  </a:cubicBezTo>
                  <a:cubicBezTo>
                    <a:pt x="3895063" y="1278530"/>
                    <a:pt x="3895063" y="1278407"/>
                    <a:pt x="3895186" y="1278162"/>
                  </a:cubicBezTo>
                  <a:cubicBezTo>
                    <a:pt x="3895186" y="1277917"/>
                    <a:pt x="3895432" y="1277794"/>
                    <a:pt x="3895554" y="1277549"/>
                  </a:cubicBezTo>
                  <a:cubicBezTo>
                    <a:pt x="3895677" y="1277303"/>
                    <a:pt x="3895799" y="1277181"/>
                    <a:pt x="3895799" y="1276935"/>
                  </a:cubicBezTo>
                  <a:cubicBezTo>
                    <a:pt x="3895799" y="1276690"/>
                    <a:pt x="3896045" y="1276568"/>
                    <a:pt x="3896045" y="1276322"/>
                  </a:cubicBezTo>
                  <a:cubicBezTo>
                    <a:pt x="3896045" y="1276077"/>
                    <a:pt x="3896167" y="1275954"/>
                    <a:pt x="3896290" y="1275709"/>
                  </a:cubicBezTo>
                  <a:cubicBezTo>
                    <a:pt x="3897148" y="1273502"/>
                    <a:pt x="3897393" y="1271417"/>
                    <a:pt x="3897025" y="1269700"/>
                  </a:cubicBezTo>
                  <a:cubicBezTo>
                    <a:pt x="3896658" y="1267984"/>
                    <a:pt x="3895922" y="1266389"/>
                    <a:pt x="3894573" y="1265286"/>
                  </a:cubicBezTo>
                  <a:cubicBezTo>
                    <a:pt x="3893347" y="1264059"/>
                    <a:pt x="3891507" y="1263324"/>
                    <a:pt x="3889422" y="1262833"/>
                  </a:cubicBezTo>
                  <a:cubicBezTo>
                    <a:pt x="3887338" y="1262343"/>
                    <a:pt x="3884885" y="1262343"/>
                    <a:pt x="3882187" y="1262833"/>
                  </a:cubicBezTo>
                  <a:moveTo>
                    <a:pt x="423683" y="1802155"/>
                  </a:moveTo>
                  <a:cubicBezTo>
                    <a:pt x="422457" y="1802401"/>
                    <a:pt x="421108" y="1802891"/>
                    <a:pt x="419636" y="1803504"/>
                  </a:cubicBezTo>
                  <a:cubicBezTo>
                    <a:pt x="418165" y="1804240"/>
                    <a:pt x="416693" y="1805221"/>
                    <a:pt x="415222" y="1806325"/>
                  </a:cubicBezTo>
                  <a:cubicBezTo>
                    <a:pt x="413750" y="1807428"/>
                    <a:pt x="412279" y="1808777"/>
                    <a:pt x="410930" y="1810249"/>
                  </a:cubicBezTo>
                  <a:cubicBezTo>
                    <a:pt x="409581" y="1811721"/>
                    <a:pt x="408354" y="1813192"/>
                    <a:pt x="407373" y="1814786"/>
                  </a:cubicBezTo>
                  <a:cubicBezTo>
                    <a:pt x="406392" y="1816380"/>
                    <a:pt x="405657" y="1817729"/>
                    <a:pt x="405166" y="1819078"/>
                  </a:cubicBezTo>
                  <a:cubicBezTo>
                    <a:pt x="404675" y="1820304"/>
                    <a:pt x="404553" y="1821408"/>
                    <a:pt x="404675" y="1822389"/>
                  </a:cubicBezTo>
                  <a:cubicBezTo>
                    <a:pt x="404798" y="1823247"/>
                    <a:pt x="405166" y="1823983"/>
                    <a:pt x="405902" y="1824351"/>
                  </a:cubicBezTo>
                  <a:cubicBezTo>
                    <a:pt x="406638" y="1824719"/>
                    <a:pt x="407496" y="1824842"/>
                    <a:pt x="408722" y="1824719"/>
                  </a:cubicBezTo>
                  <a:cubicBezTo>
                    <a:pt x="409949" y="1824474"/>
                    <a:pt x="411298" y="1823983"/>
                    <a:pt x="412769" y="1823370"/>
                  </a:cubicBezTo>
                  <a:cubicBezTo>
                    <a:pt x="414241" y="1822634"/>
                    <a:pt x="415712" y="1821653"/>
                    <a:pt x="417184" y="1820550"/>
                  </a:cubicBezTo>
                  <a:cubicBezTo>
                    <a:pt x="418655" y="1819446"/>
                    <a:pt x="420127" y="1818097"/>
                    <a:pt x="421476" y="1816626"/>
                  </a:cubicBezTo>
                  <a:cubicBezTo>
                    <a:pt x="422825" y="1815154"/>
                    <a:pt x="424051" y="1813682"/>
                    <a:pt x="425032" y="1812088"/>
                  </a:cubicBezTo>
                  <a:cubicBezTo>
                    <a:pt x="426013" y="1810494"/>
                    <a:pt x="426749" y="1809145"/>
                    <a:pt x="427239" y="1807796"/>
                  </a:cubicBezTo>
                  <a:cubicBezTo>
                    <a:pt x="427730" y="1806447"/>
                    <a:pt x="427852" y="1805466"/>
                    <a:pt x="427730" y="1804485"/>
                  </a:cubicBezTo>
                  <a:cubicBezTo>
                    <a:pt x="427607" y="1803627"/>
                    <a:pt x="427239" y="1802891"/>
                    <a:pt x="426503" y="1802523"/>
                  </a:cubicBezTo>
                  <a:cubicBezTo>
                    <a:pt x="425768" y="1802155"/>
                    <a:pt x="424909" y="1802033"/>
                    <a:pt x="423560" y="1802155"/>
                  </a:cubicBezTo>
                  <a:moveTo>
                    <a:pt x="3854596" y="1332732"/>
                  </a:moveTo>
                  <a:cubicBezTo>
                    <a:pt x="3851898" y="1333100"/>
                    <a:pt x="3849200" y="1333958"/>
                    <a:pt x="3846625" y="1335062"/>
                  </a:cubicBezTo>
                  <a:cubicBezTo>
                    <a:pt x="3844050" y="1336165"/>
                    <a:pt x="3841475" y="1337637"/>
                    <a:pt x="3839145" y="1339354"/>
                  </a:cubicBezTo>
                  <a:cubicBezTo>
                    <a:pt x="3836815" y="1341070"/>
                    <a:pt x="3834730" y="1342910"/>
                    <a:pt x="3833013" y="1344995"/>
                  </a:cubicBezTo>
                  <a:cubicBezTo>
                    <a:pt x="3831296" y="1347079"/>
                    <a:pt x="3829947" y="1349164"/>
                    <a:pt x="3828967" y="1351371"/>
                  </a:cubicBezTo>
                  <a:cubicBezTo>
                    <a:pt x="3827986" y="1353701"/>
                    <a:pt x="3827617" y="1355786"/>
                    <a:pt x="3827863" y="1357625"/>
                  </a:cubicBezTo>
                  <a:cubicBezTo>
                    <a:pt x="3827986" y="1359465"/>
                    <a:pt x="3828721" y="1361059"/>
                    <a:pt x="3829947" y="1362408"/>
                  </a:cubicBezTo>
                  <a:cubicBezTo>
                    <a:pt x="3831174" y="1363634"/>
                    <a:pt x="3832768" y="1364615"/>
                    <a:pt x="3834853" y="1365106"/>
                  </a:cubicBezTo>
                  <a:cubicBezTo>
                    <a:pt x="3836937" y="1365596"/>
                    <a:pt x="3839267" y="1365841"/>
                    <a:pt x="3842088" y="1365474"/>
                  </a:cubicBezTo>
                  <a:lnTo>
                    <a:pt x="3842210" y="1365474"/>
                  </a:lnTo>
                  <a:cubicBezTo>
                    <a:pt x="3842210" y="1365474"/>
                    <a:pt x="3842210" y="1365474"/>
                    <a:pt x="3842333" y="1365474"/>
                  </a:cubicBezTo>
                  <a:lnTo>
                    <a:pt x="3842456" y="1365474"/>
                  </a:lnTo>
                  <a:cubicBezTo>
                    <a:pt x="3842456" y="1365474"/>
                    <a:pt x="3842456" y="1365474"/>
                    <a:pt x="3842578" y="1365474"/>
                  </a:cubicBezTo>
                  <a:cubicBezTo>
                    <a:pt x="3845276" y="1365106"/>
                    <a:pt x="3848097" y="1364247"/>
                    <a:pt x="3850794" y="1363144"/>
                  </a:cubicBezTo>
                  <a:cubicBezTo>
                    <a:pt x="3853492" y="1362040"/>
                    <a:pt x="3856067" y="1360568"/>
                    <a:pt x="3858397" y="1358852"/>
                  </a:cubicBezTo>
                  <a:cubicBezTo>
                    <a:pt x="3860727" y="1357135"/>
                    <a:pt x="3862935" y="1355173"/>
                    <a:pt x="3864652" y="1353088"/>
                  </a:cubicBezTo>
                  <a:cubicBezTo>
                    <a:pt x="3866368" y="1351003"/>
                    <a:pt x="3867840" y="1348796"/>
                    <a:pt x="3868698" y="1346589"/>
                  </a:cubicBezTo>
                  <a:cubicBezTo>
                    <a:pt x="3869557" y="1344381"/>
                    <a:pt x="3869925" y="1342297"/>
                    <a:pt x="3869679" y="1340457"/>
                  </a:cubicBezTo>
                  <a:cubicBezTo>
                    <a:pt x="3869434" y="1338618"/>
                    <a:pt x="3868698" y="1337024"/>
                    <a:pt x="3867472" y="1335797"/>
                  </a:cubicBezTo>
                  <a:cubicBezTo>
                    <a:pt x="3866246" y="1334571"/>
                    <a:pt x="3864652" y="1333590"/>
                    <a:pt x="3862567" y="1333100"/>
                  </a:cubicBezTo>
                  <a:cubicBezTo>
                    <a:pt x="3860482" y="1332609"/>
                    <a:pt x="3858030" y="1332486"/>
                    <a:pt x="3855332" y="1332854"/>
                  </a:cubicBezTo>
                  <a:cubicBezTo>
                    <a:pt x="3855332" y="1332854"/>
                    <a:pt x="3855209" y="1332854"/>
                    <a:pt x="3855087" y="1332854"/>
                  </a:cubicBezTo>
                  <a:cubicBezTo>
                    <a:pt x="3855087" y="1332854"/>
                    <a:pt x="3854964" y="1332854"/>
                    <a:pt x="3854841" y="1332854"/>
                  </a:cubicBezTo>
                  <a:cubicBezTo>
                    <a:pt x="3854841" y="1332854"/>
                    <a:pt x="3854719" y="1332854"/>
                    <a:pt x="3854596" y="1332854"/>
                  </a:cubicBezTo>
                  <a:cubicBezTo>
                    <a:pt x="3854596" y="1332854"/>
                    <a:pt x="3854473" y="1332854"/>
                    <a:pt x="3854351" y="1332854"/>
                  </a:cubicBezTo>
                  <a:moveTo>
                    <a:pt x="394497" y="1847283"/>
                  </a:move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4497" y="1847283"/>
                    <a:pt x="394497" y="1847283"/>
                    <a:pt x="394497" y="1847283"/>
                  </a:cubicBezTo>
                  <a:cubicBezTo>
                    <a:pt x="393271" y="1847528"/>
                    <a:pt x="391922" y="1848019"/>
                    <a:pt x="390451" y="1848754"/>
                  </a:cubicBezTo>
                  <a:cubicBezTo>
                    <a:pt x="388979" y="1849490"/>
                    <a:pt x="387507" y="1850471"/>
                    <a:pt x="386036" y="1851697"/>
                  </a:cubicBezTo>
                  <a:cubicBezTo>
                    <a:pt x="384564" y="1852924"/>
                    <a:pt x="383093" y="1854150"/>
                    <a:pt x="381744" y="1855622"/>
                  </a:cubicBezTo>
                  <a:cubicBezTo>
                    <a:pt x="380395" y="1857093"/>
                    <a:pt x="379169" y="1858565"/>
                    <a:pt x="378188" y="1860159"/>
                  </a:cubicBezTo>
                  <a:cubicBezTo>
                    <a:pt x="377207" y="1861630"/>
                    <a:pt x="376471" y="1863102"/>
                    <a:pt x="376103" y="1864328"/>
                  </a:cubicBezTo>
                  <a:cubicBezTo>
                    <a:pt x="375735" y="1865554"/>
                    <a:pt x="375612" y="1866658"/>
                    <a:pt x="375735" y="1867517"/>
                  </a:cubicBezTo>
                  <a:cubicBezTo>
                    <a:pt x="375858" y="1868375"/>
                    <a:pt x="376348" y="1868988"/>
                    <a:pt x="376961" y="1869479"/>
                  </a:cubicBezTo>
                  <a:cubicBezTo>
                    <a:pt x="377697" y="1869847"/>
                    <a:pt x="378556" y="1869969"/>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79782" y="1869847"/>
                    <a:pt x="379782" y="1869847"/>
                    <a:pt x="379782" y="1869847"/>
                  </a:cubicBezTo>
                  <a:cubicBezTo>
                    <a:pt x="381008" y="1869601"/>
                    <a:pt x="382357" y="1869111"/>
                    <a:pt x="383829" y="1868375"/>
                  </a:cubicBezTo>
                  <a:cubicBezTo>
                    <a:pt x="385300" y="1867639"/>
                    <a:pt x="386772" y="1866658"/>
                    <a:pt x="388243" y="1865432"/>
                  </a:cubicBezTo>
                  <a:cubicBezTo>
                    <a:pt x="389715" y="1864206"/>
                    <a:pt x="391186" y="1862857"/>
                    <a:pt x="392535" y="1861508"/>
                  </a:cubicBezTo>
                  <a:cubicBezTo>
                    <a:pt x="393884" y="1860036"/>
                    <a:pt x="395110" y="1858565"/>
                    <a:pt x="396091" y="1856970"/>
                  </a:cubicBezTo>
                  <a:cubicBezTo>
                    <a:pt x="397073" y="1855499"/>
                    <a:pt x="397808" y="1854027"/>
                    <a:pt x="398176" y="1852801"/>
                  </a:cubicBezTo>
                  <a:cubicBezTo>
                    <a:pt x="398544" y="1851575"/>
                    <a:pt x="398667" y="1850471"/>
                    <a:pt x="398544" y="1849613"/>
                  </a:cubicBezTo>
                  <a:cubicBezTo>
                    <a:pt x="398421" y="1848754"/>
                    <a:pt x="398054" y="1848019"/>
                    <a:pt x="397318" y="1847651"/>
                  </a:cubicBezTo>
                  <a:cubicBezTo>
                    <a:pt x="396582" y="1847283"/>
                    <a:pt x="395724" y="1847160"/>
                    <a:pt x="394497" y="1847283"/>
                  </a:cubicBezTo>
                  <a:moveTo>
                    <a:pt x="3826759" y="1398829"/>
                  </a:moveTo>
                  <a:cubicBezTo>
                    <a:pt x="3824061" y="1399197"/>
                    <a:pt x="3821364" y="1399932"/>
                    <a:pt x="3818788" y="1401036"/>
                  </a:cubicBezTo>
                  <a:cubicBezTo>
                    <a:pt x="3816213" y="1402140"/>
                    <a:pt x="3813638" y="1403489"/>
                    <a:pt x="3811308" y="1405205"/>
                  </a:cubicBezTo>
                  <a:cubicBezTo>
                    <a:pt x="3808978" y="1406799"/>
                    <a:pt x="3806893" y="1408762"/>
                    <a:pt x="3805054" y="1410724"/>
                  </a:cubicBezTo>
                  <a:cubicBezTo>
                    <a:pt x="3803214" y="1412686"/>
                    <a:pt x="3801743" y="1414893"/>
                    <a:pt x="3800762" y="1417100"/>
                  </a:cubicBezTo>
                  <a:cubicBezTo>
                    <a:pt x="3799781" y="1419430"/>
                    <a:pt x="3799290" y="1421638"/>
                    <a:pt x="3799413" y="1423477"/>
                  </a:cubicBezTo>
                  <a:cubicBezTo>
                    <a:pt x="3799413" y="1425439"/>
                    <a:pt x="3800149" y="1427033"/>
                    <a:pt x="3801252" y="1428382"/>
                  </a:cubicBezTo>
                  <a:cubicBezTo>
                    <a:pt x="3802356" y="1429731"/>
                    <a:pt x="3803950" y="1430712"/>
                    <a:pt x="3805912" y="1431448"/>
                  </a:cubicBezTo>
                  <a:cubicBezTo>
                    <a:pt x="3807874" y="1432061"/>
                    <a:pt x="3810327" y="1432306"/>
                    <a:pt x="3813025" y="1432061"/>
                  </a:cubicBezTo>
                  <a:cubicBezTo>
                    <a:pt x="3813025" y="1432061"/>
                    <a:pt x="3813270" y="1432061"/>
                    <a:pt x="3813393" y="1432061"/>
                  </a:cubicBezTo>
                  <a:cubicBezTo>
                    <a:pt x="3813393" y="1432061"/>
                    <a:pt x="3813638" y="1432061"/>
                    <a:pt x="3813761" y="1432061"/>
                  </a:cubicBezTo>
                  <a:lnTo>
                    <a:pt x="3814129" y="1432061"/>
                  </a:lnTo>
                  <a:cubicBezTo>
                    <a:pt x="3814129" y="1432061"/>
                    <a:pt x="3814374" y="1432061"/>
                    <a:pt x="3814496" y="1432061"/>
                  </a:cubicBezTo>
                  <a:cubicBezTo>
                    <a:pt x="3817071" y="1431693"/>
                    <a:pt x="3819769" y="1430957"/>
                    <a:pt x="3822344" y="1429854"/>
                  </a:cubicBezTo>
                  <a:cubicBezTo>
                    <a:pt x="3824920" y="1428750"/>
                    <a:pt x="3827495" y="1427279"/>
                    <a:pt x="3829825" y="1425684"/>
                  </a:cubicBezTo>
                  <a:cubicBezTo>
                    <a:pt x="3832155" y="1424090"/>
                    <a:pt x="3834239" y="1422128"/>
                    <a:pt x="3836079" y="1420166"/>
                  </a:cubicBezTo>
                  <a:cubicBezTo>
                    <a:pt x="3837796" y="1418204"/>
                    <a:pt x="3839267" y="1415997"/>
                    <a:pt x="3840249" y="1413789"/>
                  </a:cubicBezTo>
                  <a:cubicBezTo>
                    <a:pt x="3841352" y="1411459"/>
                    <a:pt x="3841720" y="1409252"/>
                    <a:pt x="3841597" y="1407413"/>
                  </a:cubicBezTo>
                  <a:cubicBezTo>
                    <a:pt x="3841597" y="1405451"/>
                    <a:pt x="3840862" y="1403856"/>
                    <a:pt x="3839758" y="1402508"/>
                  </a:cubicBezTo>
                  <a:cubicBezTo>
                    <a:pt x="3838654" y="1401159"/>
                    <a:pt x="3837060" y="1400178"/>
                    <a:pt x="3835098" y="1399564"/>
                  </a:cubicBezTo>
                  <a:cubicBezTo>
                    <a:pt x="3833136" y="1398951"/>
                    <a:pt x="3830683" y="1398706"/>
                    <a:pt x="3827986" y="1398951"/>
                  </a:cubicBezTo>
                  <a:lnTo>
                    <a:pt x="3827740" y="1398951"/>
                  </a:lnTo>
                  <a:cubicBezTo>
                    <a:pt x="3827740" y="1398951"/>
                    <a:pt x="3827617" y="1398951"/>
                    <a:pt x="3827495" y="1398951"/>
                  </a:cubicBezTo>
                  <a:cubicBezTo>
                    <a:pt x="3827495" y="1398951"/>
                    <a:pt x="3827372" y="1398951"/>
                    <a:pt x="3827250" y="1398951"/>
                  </a:cubicBezTo>
                  <a:cubicBezTo>
                    <a:pt x="3827250" y="1398951"/>
                    <a:pt x="3827004" y="1398951"/>
                    <a:pt x="3827004" y="1398951"/>
                  </a:cubicBezTo>
                  <a:moveTo>
                    <a:pt x="366047" y="1892655"/>
                  </a:moveTo>
                  <a:cubicBezTo>
                    <a:pt x="366047" y="1892655"/>
                    <a:pt x="366047" y="1892655"/>
                    <a:pt x="366047" y="1892655"/>
                  </a:cubicBezTo>
                  <a:cubicBezTo>
                    <a:pt x="366047" y="1892655"/>
                    <a:pt x="366047" y="1892655"/>
                    <a:pt x="365925" y="1892655"/>
                  </a:cubicBezTo>
                  <a:cubicBezTo>
                    <a:pt x="365925" y="1892655"/>
                    <a:pt x="365925" y="1892655"/>
                    <a:pt x="365802" y="1892655"/>
                  </a:cubicBezTo>
                  <a:cubicBezTo>
                    <a:pt x="365802" y="1892655"/>
                    <a:pt x="365802" y="1892655"/>
                    <a:pt x="365680" y="1892655"/>
                  </a:cubicBezTo>
                  <a:cubicBezTo>
                    <a:pt x="364453" y="1892901"/>
                    <a:pt x="362982" y="1893514"/>
                    <a:pt x="361510" y="1894372"/>
                  </a:cubicBezTo>
                  <a:cubicBezTo>
                    <a:pt x="360039" y="1895231"/>
                    <a:pt x="358567" y="1896212"/>
                    <a:pt x="357096" y="1897438"/>
                  </a:cubicBezTo>
                  <a:cubicBezTo>
                    <a:pt x="355624" y="1898664"/>
                    <a:pt x="354152" y="1900013"/>
                    <a:pt x="352926" y="1901485"/>
                  </a:cubicBezTo>
                  <a:cubicBezTo>
                    <a:pt x="351577" y="1902956"/>
                    <a:pt x="350473" y="1904428"/>
                    <a:pt x="349492" y="1906022"/>
                  </a:cubicBezTo>
                  <a:cubicBezTo>
                    <a:pt x="348634" y="1907494"/>
                    <a:pt x="347898" y="1908965"/>
                    <a:pt x="347531" y="1910192"/>
                  </a:cubicBezTo>
                  <a:cubicBezTo>
                    <a:pt x="347162" y="1911418"/>
                    <a:pt x="347040" y="1912522"/>
                    <a:pt x="347162" y="1913380"/>
                  </a:cubicBezTo>
                  <a:cubicBezTo>
                    <a:pt x="347285" y="1914238"/>
                    <a:pt x="347776" y="1914851"/>
                    <a:pt x="348389" y="1915342"/>
                  </a:cubicBezTo>
                  <a:cubicBezTo>
                    <a:pt x="349002" y="1915710"/>
                    <a:pt x="349983" y="1915832"/>
                    <a:pt x="351087" y="1915710"/>
                  </a:cubicBezTo>
                  <a:cubicBezTo>
                    <a:pt x="351087" y="1915710"/>
                    <a:pt x="351087" y="1915710"/>
                    <a:pt x="351209" y="1915710"/>
                  </a:cubicBezTo>
                  <a:cubicBezTo>
                    <a:pt x="351209" y="1915710"/>
                    <a:pt x="351209" y="1915710"/>
                    <a:pt x="351332" y="1915710"/>
                  </a:cubicBezTo>
                  <a:cubicBezTo>
                    <a:pt x="351332" y="1915710"/>
                    <a:pt x="351332" y="1915710"/>
                    <a:pt x="351455" y="1915710"/>
                  </a:cubicBezTo>
                  <a:cubicBezTo>
                    <a:pt x="351455" y="1915710"/>
                    <a:pt x="351455" y="1915710"/>
                    <a:pt x="351577" y="1915710"/>
                  </a:cubicBezTo>
                  <a:cubicBezTo>
                    <a:pt x="352803" y="1915465"/>
                    <a:pt x="354275" y="1914851"/>
                    <a:pt x="355747" y="1914115"/>
                  </a:cubicBezTo>
                  <a:cubicBezTo>
                    <a:pt x="357218" y="1913257"/>
                    <a:pt x="358690" y="1912276"/>
                    <a:pt x="360161" y="1911050"/>
                  </a:cubicBezTo>
                  <a:cubicBezTo>
                    <a:pt x="361633" y="1909824"/>
                    <a:pt x="363104" y="1908475"/>
                    <a:pt x="364453" y="1907003"/>
                  </a:cubicBezTo>
                  <a:cubicBezTo>
                    <a:pt x="365802" y="1905532"/>
                    <a:pt x="366906" y="1903937"/>
                    <a:pt x="367887" y="1902343"/>
                  </a:cubicBezTo>
                  <a:cubicBezTo>
                    <a:pt x="368868" y="1900872"/>
                    <a:pt x="369481" y="1899400"/>
                    <a:pt x="369849" y="1898174"/>
                  </a:cubicBezTo>
                  <a:cubicBezTo>
                    <a:pt x="370217" y="1896947"/>
                    <a:pt x="370339" y="1895844"/>
                    <a:pt x="370094" y="1894985"/>
                  </a:cubicBezTo>
                  <a:cubicBezTo>
                    <a:pt x="369971" y="1894127"/>
                    <a:pt x="369481" y="1893514"/>
                    <a:pt x="368868" y="1893146"/>
                  </a:cubicBezTo>
                  <a:cubicBezTo>
                    <a:pt x="368255" y="1892778"/>
                    <a:pt x="367274" y="1892655"/>
                    <a:pt x="366047" y="1892778"/>
                  </a:cubicBezTo>
                  <a:moveTo>
                    <a:pt x="3795611" y="1465907"/>
                  </a:moveTo>
                  <a:cubicBezTo>
                    <a:pt x="3793036" y="1466275"/>
                    <a:pt x="3790461" y="1467010"/>
                    <a:pt x="3787886" y="1467991"/>
                  </a:cubicBezTo>
                  <a:cubicBezTo>
                    <a:pt x="3785311" y="1469095"/>
                    <a:pt x="3782858" y="1470444"/>
                    <a:pt x="3780528" y="1472038"/>
                  </a:cubicBezTo>
                  <a:cubicBezTo>
                    <a:pt x="3778198" y="1473632"/>
                    <a:pt x="3776113" y="1475472"/>
                    <a:pt x="3774274" y="1477434"/>
                  </a:cubicBezTo>
                  <a:cubicBezTo>
                    <a:pt x="3772434" y="1479396"/>
                    <a:pt x="3770963" y="1481603"/>
                    <a:pt x="3769859" y="1483810"/>
                  </a:cubicBezTo>
                  <a:cubicBezTo>
                    <a:pt x="3768756" y="1486140"/>
                    <a:pt x="3768265" y="1488348"/>
                    <a:pt x="3768265" y="1490310"/>
                  </a:cubicBezTo>
                  <a:cubicBezTo>
                    <a:pt x="3768265" y="1492272"/>
                    <a:pt x="3768878" y="1493989"/>
                    <a:pt x="3769859" y="1495460"/>
                  </a:cubicBezTo>
                  <a:cubicBezTo>
                    <a:pt x="3770841" y="1496932"/>
                    <a:pt x="3772434" y="1498035"/>
                    <a:pt x="3774274" y="1498649"/>
                  </a:cubicBezTo>
                  <a:cubicBezTo>
                    <a:pt x="3776236" y="1499384"/>
                    <a:pt x="3778566" y="1499752"/>
                    <a:pt x="3781264" y="1499507"/>
                  </a:cubicBezTo>
                  <a:cubicBezTo>
                    <a:pt x="3781386" y="1499507"/>
                    <a:pt x="3781632" y="1499507"/>
                    <a:pt x="3781754" y="1499507"/>
                  </a:cubicBezTo>
                  <a:cubicBezTo>
                    <a:pt x="3781877" y="1499507"/>
                    <a:pt x="3782122" y="1499507"/>
                    <a:pt x="3782245" y="1499507"/>
                  </a:cubicBezTo>
                  <a:cubicBezTo>
                    <a:pt x="3782368" y="1499507"/>
                    <a:pt x="3782613" y="1499507"/>
                    <a:pt x="3782736" y="1499507"/>
                  </a:cubicBezTo>
                  <a:cubicBezTo>
                    <a:pt x="3782858" y="1499507"/>
                    <a:pt x="3783103" y="1499507"/>
                    <a:pt x="3783226" y="1499507"/>
                  </a:cubicBezTo>
                  <a:cubicBezTo>
                    <a:pt x="3785801" y="1499139"/>
                    <a:pt x="3788376" y="1498403"/>
                    <a:pt x="3790951" y="1497422"/>
                  </a:cubicBezTo>
                  <a:cubicBezTo>
                    <a:pt x="3793527" y="1496319"/>
                    <a:pt x="3795979" y="1494970"/>
                    <a:pt x="3798309" y="1493376"/>
                  </a:cubicBezTo>
                  <a:cubicBezTo>
                    <a:pt x="3800639" y="1491781"/>
                    <a:pt x="3802724" y="1489942"/>
                    <a:pt x="3804563" y="1487980"/>
                  </a:cubicBezTo>
                  <a:cubicBezTo>
                    <a:pt x="3806403" y="1486018"/>
                    <a:pt x="3807874" y="1483810"/>
                    <a:pt x="3808978" y="1481603"/>
                  </a:cubicBezTo>
                  <a:cubicBezTo>
                    <a:pt x="3810082" y="1479273"/>
                    <a:pt x="3810572" y="1477066"/>
                    <a:pt x="3810572" y="1475104"/>
                  </a:cubicBezTo>
                  <a:cubicBezTo>
                    <a:pt x="3810572" y="1473142"/>
                    <a:pt x="3809959" y="1471425"/>
                    <a:pt x="3808978" y="1469953"/>
                  </a:cubicBezTo>
                  <a:cubicBezTo>
                    <a:pt x="3807997" y="1468482"/>
                    <a:pt x="3806403" y="1467378"/>
                    <a:pt x="3804441" y="1466765"/>
                  </a:cubicBezTo>
                  <a:cubicBezTo>
                    <a:pt x="3802479" y="1466029"/>
                    <a:pt x="3800149" y="1465784"/>
                    <a:pt x="3797451" y="1465907"/>
                  </a:cubicBezTo>
                  <a:cubicBezTo>
                    <a:pt x="3797328" y="1465907"/>
                    <a:pt x="3797083" y="1465907"/>
                    <a:pt x="3796960" y="1465907"/>
                  </a:cubicBezTo>
                  <a:cubicBezTo>
                    <a:pt x="3796838" y="1465907"/>
                    <a:pt x="3796592" y="1465907"/>
                    <a:pt x="3796470" y="1465907"/>
                  </a:cubicBezTo>
                  <a:cubicBezTo>
                    <a:pt x="3796347" y="1465907"/>
                    <a:pt x="3796102" y="1465907"/>
                    <a:pt x="3795979" y="1465907"/>
                  </a:cubicBezTo>
                  <a:cubicBezTo>
                    <a:pt x="3795857" y="1465907"/>
                    <a:pt x="3795611" y="1465907"/>
                    <a:pt x="3795489" y="1465907"/>
                  </a:cubicBezTo>
                  <a:moveTo>
                    <a:pt x="338578" y="1938151"/>
                  </a:moveTo>
                  <a:cubicBezTo>
                    <a:pt x="338578" y="1938151"/>
                    <a:pt x="338456" y="1938151"/>
                    <a:pt x="338333" y="1938151"/>
                  </a:cubicBezTo>
                  <a:cubicBezTo>
                    <a:pt x="338333" y="1938151"/>
                    <a:pt x="338211" y="1938151"/>
                    <a:pt x="338088" y="1938151"/>
                  </a:cubicBezTo>
                  <a:cubicBezTo>
                    <a:pt x="338088" y="1938151"/>
                    <a:pt x="337965" y="1938151"/>
                    <a:pt x="337843" y="1938151"/>
                  </a:cubicBezTo>
                  <a:cubicBezTo>
                    <a:pt x="337843" y="1938151"/>
                    <a:pt x="337720" y="1938151"/>
                    <a:pt x="337597" y="1938151"/>
                  </a:cubicBezTo>
                  <a:cubicBezTo>
                    <a:pt x="336248" y="1938519"/>
                    <a:pt x="334900" y="1939132"/>
                    <a:pt x="333428" y="1939868"/>
                  </a:cubicBezTo>
                  <a:cubicBezTo>
                    <a:pt x="331957" y="1940726"/>
                    <a:pt x="330485" y="1941830"/>
                    <a:pt x="329013" y="1943056"/>
                  </a:cubicBezTo>
                  <a:cubicBezTo>
                    <a:pt x="327542" y="1944282"/>
                    <a:pt x="326193" y="1945631"/>
                    <a:pt x="324844" y="1947103"/>
                  </a:cubicBezTo>
                  <a:cubicBezTo>
                    <a:pt x="323618" y="1948574"/>
                    <a:pt x="322392" y="1950168"/>
                    <a:pt x="321533" y="1951640"/>
                  </a:cubicBezTo>
                  <a:cubicBezTo>
                    <a:pt x="320675" y="1953112"/>
                    <a:pt x="320062" y="1954460"/>
                    <a:pt x="319694" y="1955687"/>
                  </a:cubicBezTo>
                  <a:cubicBezTo>
                    <a:pt x="319326" y="1956913"/>
                    <a:pt x="319203" y="1957894"/>
                    <a:pt x="319448" y="1958753"/>
                  </a:cubicBezTo>
                  <a:cubicBezTo>
                    <a:pt x="319694" y="1959611"/>
                    <a:pt x="320062" y="1960224"/>
                    <a:pt x="320675" y="1960592"/>
                  </a:cubicBezTo>
                  <a:cubicBezTo>
                    <a:pt x="321288" y="1960960"/>
                    <a:pt x="322269" y="1961083"/>
                    <a:pt x="323373" y="1960960"/>
                  </a:cubicBezTo>
                  <a:cubicBezTo>
                    <a:pt x="323373" y="1960960"/>
                    <a:pt x="323495" y="1960960"/>
                    <a:pt x="323618" y="1960960"/>
                  </a:cubicBezTo>
                  <a:cubicBezTo>
                    <a:pt x="323618" y="1960960"/>
                    <a:pt x="323740" y="1960960"/>
                    <a:pt x="323863" y="1960960"/>
                  </a:cubicBezTo>
                  <a:cubicBezTo>
                    <a:pt x="323863" y="1960960"/>
                    <a:pt x="323986" y="1960960"/>
                    <a:pt x="324108" y="1960960"/>
                  </a:cubicBezTo>
                  <a:cubicBezTo>
                    <a:pt x="324108" y="1960960"/>
                    <a:pt x="324231" y="1960960"/>
                    <a:pt x="324353" y="1960960"/>
                  </a:cubicBezTo>
                  <a:cubicBezTo>
                    <a:pt x="325702" y="1960592"/>
                    <a:pt x="327051" y="1959979"/>
                    <a:pt x="328646" y="1959243"/>
                  </a:cubicBezTo>
                  <a:cubicBezTo>
                    <a:pt x="330117" y="1958385"/>
                    <a:pt x="331711" y="1957281"/>
                    <a:pt x="333183" y="1956055"/>
                  </a:cubicBezTo>
                  <a:cubicBezTo>
                    <a:pt x="334654" y="1954828"/>
                    <a:pt x="336126" y="1953480"/>
                    <a:pt x="337352" y="1951885"/>
                  </a:cubicBezTo>
                  <a:cubicBezTo>
                    <a:pt x="338701" y="1950414"/>
                    <a:pt x="339805" y="1948820"/>
                    <a:pt x="340786" y="1947225"/>
                  </a:cubicBezTo>
                  <a:cubicBezTo>
                    <a:pt x="341644" y="1945754"/>
                    <a:pt x="342257" y="1944405"/>
                    <a:pt x="342625" y="1943179"/>
                  </a:cubicBezTo>
                  <a:cubicBezTo>
                    <a:pt x="342993" y="1941952"/>
                    <a:pt x="342993" y="1940971"/>
                    <a:pt x="342871" y="1940113"/>
                  </a:cubicBezTo>
                  <a:cubicBezTo>
                    <a:pt x="342748" y="1939255"/>
                    <a:pt x="342257" y="1938641"/>
                    <a:pt x="341644" y="1938273"/>
                  </a:cubicBezTo>
                  <a:cubicBezTo>
                    <a:pt x="341031" y="1937905"/>
                    <a:pt x="340050" y="1937783"/>
                    <a:pt x="338946" y="1937905"/>
                  </a:cubicBezTo>
                  <a:moveTo>
                    <a:pt x="3762011" y="1533843"/>
                  </a:moveTo>
                  <a:cubicBezTo>
                    <a:pt x="3759436" y="1534211"/>
                    <a:pt x="3756861" y="1534824"/>
                    <a:pt x="3754408" y="1535928"/>
                  </a:cubicBezTo>
                  <a:cubicBezTo>
                    <a:pt x="3751833" y="1536909"/>
                    <a:pt x="3749380" y="1538258"/>
                    <a:pt x="3747173" y="1539852"/>
                  </a:cubicBezTo>
                  <a:cubicBezTo>
                    <a:pt x="3744843" y="1541446"/>
                    <a:pt x="3742758" y="1543163"/>
                    <a:pt x="3740919" y="1545125"/>
                  </a:cubicBezTo>
                  <a:cubicBezTo>
                    <a:pt x="3739080" y="1547087"/>
                    <a:pt x="3737608" y="1549172"/>
                    <a:pt x="3736504" y="1551379"/>
                  </a:cubicBezTo>
                  <a:cubicBezTo>
                    <a:pt x="3735278" y="1553709"/>
                    <a:pt x="3734665" y="1556039"/>
                    <a:pt x="3734542" y="1558001"/>
                  </a:cubicBezTo>
                  <a:cubicBezTo>
                    <a:pt x="3734420" y="1559963"/>
                    <a:pt x="3734910" y="1561803"/>
                    <a:pt x="3735891" y="1563397"/>
                  </a:cubicBezTo>
                  <a:cubicBezTo>
                    <a:pt x="3736872" y="1564868"/>
                    <a:pt x="3738221" y="1566095"/>
                    <a:pt x="3740061" y="1566953"/>
                  </a:cubicBezTo>
                  <a:cubicBezTo>
                    <a:pt x="3741900" y="1567811"/>
                    <a:pt x="3744230" y="1568179"/>
                    <a:pt x="3746928" y="1568056"/>
                  </a:cubicBezTo>
                  <a:cubicBezTo>
                    <a:pt x="3747173" y="1568056"/>
                    <a:pt x="3747296" y="1568056"/>
                    <a:pt x="3747541" y="1568056"/>
                  </a:cubicBezTo>
                  <a:cubicBezTo>
                    <a:pt x="3747786" y="1568056"/>
                    <a:pt x="3747909" y="1568056"/>
                    <a:pt x="3748154" y="1568056"/>
                  </a:cubicBezTo>
                  <a:cubicBezTo>
                    <a:pt x="3748399" y="1568056"/>
                    <a:pt x="3748522" y="1568056"/>
                    <a:pt x="3748767" y="1568056"/>
                  </a:cubicBezTo>
                  <a:cubicBezTo>
                    <a:pt x="3749013" y="1568056"/>
                    <a:pt x="3749135" y="1568056"/>
                    <a:pt x="3749380" y="1568056"/>
                  </a:cubicBezTo>
                  <a:cubicBezTo>
                    <a:pt x="3751956" y="1567689"/>
                    <a:pt x="3754531" y="1567076"/>
                    <a:pt x="3756983" y="1565972"/>
                  </a:cubicBezTo>
                  <a:cubicBezTo>
                    <a:pt x="3759558" y="1564991"/>
                    <a:pt x="3762011" y="1563642"/>
                    <a:pt x="3764218" y="1562048"/>
                  </a:cubicBezTo>
                  <a:cubicBezTo>
                    <a:pt x="3766548" y="1560454"/>
                    <a:pt x="3768633" y="1558737"/>
                    <a:pt x="3770473" y="1556775"/>
                  </a:cubicBezTo>
                  <a:cubicBezTo>
                    <a:pt x="3772312" y="1554813"/>
                    <a:pt x="3773783" y="1552728"/>
                    <a:pt x="3774887" y="1550521"/>
                  </a:cubicBezTo>
                  <a:cubicBezTo>
                    <a:pt x="3776113" y="1548191"/>
                    <a:pt x="3776726" y="1545861"/>
                    <a:pt x="3776726" y="1543899"/>
                  </a:cubicBezTo>
                  <a:cubicBezTo>
                    <a:pt x="3776726" y="1541937"/>
                    <a:pt x="3776359" y="1540097"/>
                    <a:pt x="3775378" y="1538626"/>
                  </a:cubicBezTo>
                  <a:cubicBezTo>
                    <a:pt x="3774396" y="1537154"/>
                    <a:pt x="3773048" y="1535928"/>
                    <a:pt x="3771086" y="1535192"/>
                  </a:cubicBezTo>
                  <a:cubicBezTo>
                    <a:pt x="3769246" y="1534334"/>
                    <a:pt x="3766916" y="1533966"/>
                    <a:pt x="3764218" y="1534088"/>
                  </a:cubicBezTo>
                  <a:cubicBezTo>
                    <a:pt x="3763973" y="1534088"/>
                    <a:pt x="3763851" y="1534088"/>
                    <a:pt x="3763605" y="1534088"/>
                  </a:cubicBezTo>
                  <a:cubicBezTo>
                    <a:pt x="3763360" y="1534088"/>
                    <a:pt x="3763237" y="1534088"/>
                    <a:pt x="3762992" y="1534088"/>
                  </a:cubicBezTo>
                  <a:cubicBezTo>
                    <a:pt x="3762747" y="1534088"/>
                    <a:pt x="3762624" y="1534088"/>
                    <a:pt x="3762379" y="1534088"/>
                  </a:cubicBezTo>
                  <a:cubicBezTo>
                    <a:pt x="3762134" y="1534088"/>
                    <a:pt x="3762011" y="1534088"/>
                    <a:pt x="3761766" y="1534088"/>
                  </a:cubicBezTo>
                  <a:moveTo>
                    <a:pt x="311968" y="1983646"/>
                  </a:moveTo>
                  <a:cubicBezTo>
                    <a:pt x="311968" y="1983646"/>
                    <a:pt x="311845" y="1983646"/>
                    <a:pt x="311723" y="1983646"/>
                  </a:cubicBezTo>
                  <a:cubicBezTo>
                    <a:pt x="311723" y="1983646"/>
                    <a:pt x="311478" y="1983646"/>
                    <a:pt x="311478" y="1983646"/>
                  </a:cubicBezTo>
                  <a:cubicBezTo>
                    <a:pt x="311478" y="1983646"/>
                    <a:pt x="311232" y="1983646"/>
                    <a:pt x="311232" y="1983646"/>
                  </a:cubicBezTo>
                  <a:cubicBezTo>
                    <a:pt x="311232" y="1983646"/>
                    <a:pt x="310987" y="1983646"/>
                    <a:pt x="310987" y="1983646"/>
                  </a:cubicBezTo>
                  <a:cubicBezTo>
                    <a:pt x="309638" y="1984014"/>
                    <a:pt x="308167" y="1984627"/>
                    <a:pt x="306695" y="1985486"/>
                  </a:cubicBezTo>
                  <a:cubicBezTo>
                    <a:pt x="305223" y="1986344"/>
                    <a:pt x="303629" y="1987448"/>
                    <a:pt x="302158" y="1988674"/>
                  </a:cubicBezTo>
                  <a:cubicBezTo>
                    <a:pt x="300686" y="1989900"/>
                    <a:pt x="299337" y="1991372"/>
                    <a:pt x="297988" y="1992843"/>
                  </a:cubicBezTo>
                  <a:cubicBezTo>
                    <a:pt x="296762" y="1994315"/>
                    <a:pt x="295536" y="1995909"/>
                    <a:pt x="294677" y="1997503"/>
                  </a:cubicBezTo>
                  <a:cubicBezTo>
                    <a:pt x="293819" y="1998975"/>
                    <a:pt x="293328" y="2000324"/>
                    <a:pt x="292960" y="2001428"/>
                  </a:cubicBezTo>
                  <a:cubicBezTo>
                    <a:pt x="292593" y="2002531"/>
                    <a:pt x="292593" y="2003635"/>
                    <a:pt x="292838" y="2004371"/>
                  </a:cubicBezTo>
                  <a:cubicBezTo>
                    <a:pt x="293083" y="2005229"/>
                    <a:pt x="293451" y="2005842"/>
                    <a:pt x="294064" y="2006210"/>
                  </a:cubicBezTo>
                  <a:cubicBezTo>
                    <a:pt x="294677" y="2006578"/>
                    <a:pt x="295658" y="2006700"/>
                    <a:pt x="296639" y="2006578"/>
                  </a:cubicBezTo>
                  <a:cubicBezTo>
                    <a:pt x="296639" y="2006578"/>
                    <a:pt x="296762" y="2006578"/>
                    <a:pt x="296885" y="2006578"/>
                  </a:cubicBezTo>
                  <a:cubicBezTo>
                    <a:pt x="296885" y="2006578"/>
                    <a:pt x="297130" y="2006578"/>
                    <a:pt x="297130" y="2006578"/>
                  </a:cubicBezTo>
                  <a:cubicBezTo>
                    <a:pt x="297130" y="2006578"/>
                    <a:pt x="297375" y="2006578"/>
                    <a:pt x="297375" y="2006578"/>
                  </a:cubicBezTo>
                  <a:cubicBezTo>
                    <a:pt x="297375" y="2006578"/>
                    <a:pt x="297620" y="2006578"/>
                    <a:pt x="297620" y="2006578"/>
                  </a:cubicBezTo>
                  <a:cubicBezTo>
                    <a:pt x="298969" y="2006210"/>
                    <a:pt x="300441" y="2005597"/>
                    <a:pt x="301913" y="2004738"/>
                  </a:cubicBezTo>
                  <a:cubicBezTo>
                    <a:pt x="303384" y="2003880"/>
                    <a:pt x="304978" y="2002776"/>
                    <a:pt x="306450" y="2001428"/>
                  </a:cubicBezTo>
                  <a:cubicBezTo>
                    <a:pt x="307921" y="2000201"/>
                    <a:pt x="309393" y="1998730"/>
                    <a:pt x="310619" y="1997258"/>
                  </a:cubicBezTo>
                  <a:cubicBezTo>
                    <a:pt x="311845" y="1995786"/>
                    <a:pt x="313072" y="1994192"/>
                    <a:pt x="313930" y="1992598"/>
                  </a:cubicBezTo>
                  <a:cubicBezTo>
                    <a:pt x="314788" y="1991126"/>
                    <a:pt x="315279" y="1989778"/>
                    <a:pt x="315647" y="1988674"/>
                  </a:cubicBezTo>
                  <a:cubicBezTo>
                    <a:pt x="316015" y="1987570"/>
                    <a:pt x="316015" y="1986467"/>
                    <a:pt x="315769" y="1985731"/>
                  </a:cubicBezTo>
                  <a:cubicBezTo>
                    <a:pt x="315524" y="1984995"/>
                    <a:pt x="315156" y="1984382"/>
                    <a:pt x="314421" y="1984014"/>
                  </a:cubicBezTo>
                  <a:cubicBezTo>
                    <a:pt x="313808" y="1983646"/>
                    <a:pt x="312826" y="1983523"/>
                    <a:pt x="311723" y="1983646"/>
                  </a:cubicBezTo>
                  <a:moveTo>
                    <a:pt x="3725713" y="1602515"/>
                  </a:moveTo>
                  <a:cubicBezTo>
                    <a:pt x="3723260" y="1602761"/>
                    <a:pt x="3720808" y="1603496"/>
                    <a:pt x="3718233" y="1604477"/>
                  </a:cubicBezTo>
                  <a:cubicBezTo>
                    <a:pt x="3715780" y="1605459"/>
                    <a:pt x="3713327" y="1606685"/>
                    <a:pt x="3711120" y="1608156"/>
                  </a:cubicBezTo>
                  <a:cubicBezTo>
                    <a:pt x="3708913" y="1609628"/>
                    <a:pt x="3706705" y="1611344"/>
                    <a:pt x="3704866" y="1613307"/>
                  </a:cubicBezTo>
                  <a:cubicBezTo>
                    <a:pt x="3703027" y="1615269"/>
                    <a:pt x="3701432" y="1617231"/>
                    <a:pt x="3700329" y="1619438"/>
                  </a:cubicBezTo>
                  <a:cubicBezTo>
                    <a:pt x="3698980" y="1621768"/>
                    <a:pt x="3698244" y="1624098"/>
                    <a:pt x="3698121" y="1626183"/>
                  </a:cubicBezTo>
                  <a:cubicBezTo>
                    <a:pt x="3697999" y="1628267"/>
                    <a:pt x="3698367" y="1630107"/>
                    <a:pt x="3699225" y="1631701"/>
                  </a:cubicBezTo>
                  <a:cubicBezTo>
                    <a:pt x="3700083" y="1633295"/>
                    <a:pt x="3701432" y="1634522"/>
                    <a:pt x="3703272" y="1635502"/>
                  </a:cubicBezTo>
                  <a:cubicBezTo>
                    <a:pt x="3705111" y="1636361"/>
                    <a:pt x="3707318" y="1636852"/>
                    <a:pt x="3709894" y="1636974"/>
                  </a:cubicBezTo>
                  <a:cubicBezTo>
                    <a:pt x="3710139" y="1636974"/>
                    <a:pt x="3710384" y="1636974"/>
                    <a:pt x="3710630" y="1636974"/>
                  </a:cubicBezTo>
                  <a:cubicBezTo>
                    <a:pt x="3710875" y="1636974"/>
                    <a:pt x="3711120" y="1636974"/>
                    <a:pt x="3711365" y="1636974"/>
                  </a:cubicBezTo>
                  <a:cubicBezTo>
                    <a:pt x="3711611" y="1636974"/>
                    <a:pt x="3711856" y="1636974"/>
                    <a:pt x="3712101" y="1636974"/>
                  </a:cubicBezTo>
                  <a:cubicBezTo>
                    <a:pt x="3712346" y="1636974"/>
                    <a:pt x="3712592" y="1636974"/>
                    <a:pt x="3712960" y="1636974"/>
                  </a:cubicBezTo>
                  <a:cubicBezTo>
                    <a:pt x="3715412" y="1636729"/>
                    <a:pt x="3717987" y="1635993"/>
                    <a:pt x="3720440" y="1635012"/>
                  </a:cubicBezTo>
                  <a:cubicBezTo>
                    <a:pt x="3722893" y="1634031"/>
                    <a:pt x="3725345" y="1632805"/>
                    <a:pt x="3727675" y="1631211"/>
                  </a:cubicBezTo>
                  <a:cubicBezTo>
                    <a:pt x="3729882" y="1629739"/>
                    <a:pt x="3732090" y="1628022"/>
                    <a:pt x="3733929" y="1626060"/>
                  </a:cubicBezTo>
                  <a:cubicBezTo>
                    <a:pt x="3735768" y="1624098"/>
                    <a:pt x="3737363" y="1622136"/>
                    <a:pt x="3738466" y="1619929"/>
                  </a:cubicBezTo>
                  <a:cubicBezTo>
                    <a:pt x="3739815" y="1617476"/>
                    <a:pt x="3740428" y="1615269"/>
                    <a:pt x="3740674" y="1613184"/>
                  </a:cubicBezTo>
                  <a:cubicBezTo>
                    <a:pt x="3740796" y="1611099"/>
                    <a:pt x="3740428" y="1609260"/>
                    <a:pt x="3739570" y="1607666"/>
                  </a:cubicBezTo>
                  <a:cubicBezTo>
                    <a:pt x="3738711" y="1606072"/>
                    <a:pt x="3737363" y="1604845"/>
                    <a:pt x="3735523" y="1603864"/>
                  </a:cubicBezTo>
                  <a:cubicBezTo>
                    <a:pt x="3733684" y="1603006"/>
                    <a:pt x="3731476" y="1602515"/>
                    <a:pt x="3728778" y="1602515"/>
                  </a:cubicBezTo>
                  <a:cubicBezTo>
                    <a:pt x="3728533" y="1602515"/>
                    <a:pt x="3728288" y="1602515"/>
                    <a:pt x="3728043" y="1602515"/>
                  </a:cubicBezTo>
                  <a:cubicBezTo>
                    <a:pt x="3727798" y="1602515"/>
                    <a:pt x="3727552" y="1602515"/>
                    <a:pt x="3727307" y="1602515"/>
                  </a:cubicBezTo>
                  <a:cubicBezTo>
                    <a:pt x="3727062" y="1602515"/>
                    <a:pt x="3726817" y="1602515"/>
                    <a:pt x="3726571" y="1602515"/>
                  </a:cubicBezTo>
                  <a:cubicBezTo>
                    <a:pt x="3726326" y="1602515"/>
                    <a:pt x="3726081" y="1602515"/>
                    <a:pt x="3725836" y="1602515"/>
                  </a:cubicBezTo>
                  <a:moveTo>
                    <a:pt x="286339" y="2029387"/>
                  </a:moveTo>
                  <a:cubicBezTo>
                    <a:pt x="286339" y="2029387"/>
                    <a:pt x="286093" y="2029387"/>
                    <a:pt x="285971" y="2029387"/>
                  </a:cubicBezTo>
                  <a:cubicBezTo>
                    <a:pt x="285971" y="2029387"/>
                    <a:pt x="285725" y="2029387"/>
                    <a:pt x="285603" y="2029387"/>
                  </a:cubicBezTo>
                  <a:cubicBezTo>
                    <a:pt x="285603" y="2029387"/>
                    <a:pt x="285358" y="2029387"/>
                    <a:pt x="285235" y="2029387"/>
                  </a:cubicBezTo>
                  <a:cubicBezTo>
                    <a:pt x="285235" y="2029387"/>
                    <a:pt x="284990" y="2029387"/>
                    <a:pt x="284867" y="2029387"/>
                  </a:cubicBezTo>
                  <a:cubicBezTo>
                    <a:pt x="283518" y="2029755"/>
                    <a:pt x="282047" y="2030491"/>
                    <a:pt x="280452" y="2031349"/>
                  </a:cubicBezTo>
                  <a:cubicBezTo>
                    <a:pt x="278981" y="2032207"/>
                    <a:pt x="277387" y="2033434"/>
                    <a:pt x="275915" y="2034660"/>
                  </a:cubicBezTo>
                  <a:cubicBezTo>
                    <a:pt x="274444" y="2036009"/>
                    <a:pt x="273095" y="2037358"/>
                    <a:pt x="271746" y="2038952"/>
                  </a:cubicBezTo>
                  <a:cubicBezTo>
                    <a:pt x="270519" y="2040423"/>
                    <a:pt x="269416" y="2042018"/>
                    <a:pt x="268435" y="2043612"/>
                  </a:cubicBezTo>
                  <a:cubicBezTo>
                    <a:pt x="267699" y="2045083"/>
                    <a:pt x="267086" y="2046309"/>
                    <a:pt x="266841" y="2047413"/>
                  </a:cubicBezTo>
                  <a:cubicBezTo>
                    <a:pt x="266595" y="2048517"/>
                    <a:pt x="266473" y="2049498"/>
                    <a:pt x="266718" y="2050356"/>
                  </a:cubicBezTo>
                  <a:cubicBezTo>
                    <a:pt x="266963" y="2051092"/>
                    <a:pt x="267331" y="2051705"/>
                    <a:pt x="267944" y="2052073"/>
                  </a:cubicBezTo>
                  <a:cubicBezTo>
                    <a:pt x="268557" y="2052441"/>
                    <a:pt x="269416" y="2052564"/>
                    <a:pt x="270519" y="2052441"/>
                  </a:cubicBezTo>
                  <a:cubicBezTo>
                    <a:pt x="270519" y="2052441"/>
                    <a:pt x="270765" y="2052441"/>
                    <a:pt x="270887" y="2052441"/>
                  </a:cubicBezTo>
                  <a:cubicBezTo>
                    <a:pt x="270887" y="2052441"/>
                    <a:pt x="271133" y="2052441"/>
                    <a:pt x="271255" y="2052441"/>
                  </a:cubicBezTo>
                  <a:cubicBezTo>
                    <a:pt x="271378" y="2052441"/>
                    <a:pt x="271500" y="2052441"/>
                    <a:pt x="271623" y="2052441"/>
                  </a:cubicBezTo>
                  <a:cubicBezTo>
                    <a:pt x="271746" y="2052441"/>
                    <a:pt x="271868" y="2052441"/>
                    <a:pt x="271991" y="2052441"/>
                  </a:cubicBezTo>
                  <a:cubicBezTo>
                    <a:pt x="273340" y="2052073"/>
                    <a:pt x="274811" y="2051337"/>
                    <a:pt x="276283" y="2050479"/>
                  </a:cubicBezTo>
                  <a:cubicBezTo>
                    <a:pt x="277755" y="2049621"/>
                    <a:pt x="279349" y="2048394"/>
                    <a:pt x="280820" y="2047168"/>
                  </a:cubicBezTo>
                  <a:cubicBezTo>
                    <a:pt x="282292" y="2045819"/>
                    <a:pt x="283641" y="2044470"/>
                    <a:pt x="284990" y="2042876"/>
                  </a:cubicBezTo>
                  <a:cubicBezTo>
                    <a:pt x="286216" y="2041404"/>
                    <a:pt x="287320" y="2039810"/>
                    <a:pt x="288178" y="2038216"/>
                  </a:cubicBezTo>
                  <a:cubicBezTo>
                    <a:pt x="289036" y="2036744"/>
                    <a:pt x="289527" y="2035396"/>
                    <a:pt x="289772" y="2034292"/>
                  </a:cubicBezTo>
                  <a:cubicBezTo>
                    <a:pt x="290018" y="2033188"/>
                    <a:pt x="290140" y="2032207"/>
                    <a:pt x="289772" y="2031349"/>
                  </a:cubicBezTo>
                  <a:cubicBezTo>
                    <a:pt x="289527" y="2030613"/>
                    <a:pt x="289159" y="2030000"/>
                    <a:pt x="288423" y="2029632"/>
                  </a:cubicBezTo>
                  <a:cubicBezTo>
                    <a:pt x="287688" y="2029264"/>
                    <a:pt x="286952" y="2029141"/>
                    <a:pt x="285848" y="2029264"/>
                  </a:cubicBezTo>
                  <a:moveTo>
                    <a:pt x="3686594" y="1671801"/>
                  </a:moveTo>
                  <a:cubicBezTo>
                    <a:pt x="3684264" y="1672046"/>
                    <a:pt x="3681812" y="1672659"/>
                    <a:pt x="3679359" y="1673640"/>
                  </a:cubicBezTo>
                  <a:cubicBezTo>
                    <a:pt x="3676907" y="1674621"/>
                    <a:pt x="3674577" y="1675847"/>
                    <a:pt x="3672369" y="1677197"/>
                  </a:cubicBezTo>
                  <a:cubicBezTo>
                    <a:pt x="3670162" y="1678668"/>
                    <a:pt x="3668077" y="1680385"/>
                    <a:pt x="3666238" y="1682224"/>
                  </a:cubicBezTo>
                  <a:cubicBezTo>
                    <a:pt x="3664398" y="1684064"/>
                    <a:pt x="3662804" y="1686148"/>
                    <a:pt x="3661578" y="1688233"/>
                  </a:cubicBezTo>
                  <a:cubicBezTo>
                    <a:pt x="3660229" y="1690685"/>
                    <a:pt x="3659371" y="1692893"/>
                    <a:pt x="3659125" y="1695100"/>
                  </a:cubicBezTo>
                  <a:cubicBezTo>
                    <a:pt x="3658880" y="1697185"/>
                    <a:pt x="3659125" y="1699147"/>
                    <a:pt x="3659861" y="1700864"/>
                  </a:cubicBezTo>
                  <a:cubicBezTo>
                    <a:pt x="3660597" y="1702580"/>
                    <a:pt x="3661946" y="1703930"/>
                    <a:pt x="3663663" y="1704910"/>
                  </a:cubicBezTo>
                  <a:cubicBezTo>
                    <a:pt x="3665380" y="1705892"/>
                    <a:pt x="3667587" y="1706505"/>
                    <a:pt x="3670162" y="1706627"/>
                  </a:cubicBezTo>
                  <a:cubicBezTo>
                    <a:pt x="3670407" y="1706627"/>
                    <a:pt x="3670775" y="1706627"/>
                    <a:pt x="3671020" y="1706627"/>
                  </a:cubicBezTo>
                  <a:cubicBezTo>
                    <a:pt x="3671265" y="1706627"/>
                    <a:pt x="3671634" y="1706627"/>
                    <a:pt x="3671879" y="1706627"/>
                  </a:cubicBezTo>
                  <a:cubicBezTo>
                    <a:pt x="3672124" y="1706627"/>
                    <a:pt x="3672492" y="1706627"/>
                    <a:pt x="3672860" y="1706627"/>
                  </a:cubicBezTo>
                  <a:cubicBezTo>
                    <a:pt x="3673228" y="1706627"/>
                    <a:pt x="3673473" y="1706627"/>
                    <a:pt x="3673841" y="1706627"/>
                  </a:cubicBezTo>
                  <a:cubicBezTo>
                    <a:pt x="3676171" y="1706382"/>
                    <a:pt x="3678746" y="1705769"/>
                    <a:pt x="3681076" y="1704788"/>
                  </a:cubicBezTo>
                  <a:cubicBezTo>
                    <a:pt x="3683528" y="1703807"/>
                    <a:pt x="3685858" y="1702580"/>
                    <a:pt x="3688188" y="1701109"/>
                  </a:cubicBezTo>
                  <a:cubicBezTo>
                    <a:pt x="3690396" y="1699637"/>
                    <a:pt x="3692603" y="1697921"/>
                    <a:pt x="3694443" y="1696081"/>
                  </a:cubicBezTo>
                  <a:cubicBezTo>
                    <a:pt x="3696282" y="1694242"/>
                    <a:pt x="3697876" y="1692157"/>
                    <a:pt x="3699102" y="1690072"/>
                  </a:cubicBezTo>
                  <a:cubicBezTo>
                    <a:pt x="3700574" y="1687620"/>
                    <a:pt x="3701310" y="1685290"/>
                    <a:pt x="3701555" y="1683205"/>
                  </a:cubicBezTo>
                  <a:cubicBezTo>
                    <a:pt x="3701800" y="1681120"/>
                    <a:pt x="3701555" y="1679158"/>
                    <a:pt x="3700697" y="1677442"/>
                  </a:cubicBezTo>
                  <a:cubicBezTo>
                    <a:pt x="3699961" y="1675847"/>
                    <a:pt x="3698612" y="1674376"/>
                    <a:pt x="3696895" y="1673395"/>
                  </a:cubicBezTo>
                  <a:cubicBezTo>
                    <a:pt x="3695178" y="1672414"/>
                    <a:pt x="3692971" y="1671801"/>
                    <a:pt x="3690396" y="1671678"/>
                  </a:cubicBezTo>
                  <a:cubicBezTo>
                    <a:pt x="3690150" y="1671678"/>
                    <a:pt x="3689783" y="1671678"/>
                    <a:pt x="3689537" y="1671678"/>
                  </a:cubicBezTo>
                  <a:cubicBezTo>
                    <a:pt x="3689292" y="1671678"/>
                    <a:pt x="3688924" y="1671678"/>
                    <a:pt x="3688679" y="1671678"/>
                  </a:cubicBezTo>
                  <a:cubicBezTo>
                    <a:pt x="3688434" y="1671678"/>
                    <a:pt x="3688066" y="1671678"/>
                    <a:pt x="3687820" y="1671678"/>
                  </a:cubicBezTo>
                  <a:cubicBezTo>
                    <a:pt x="3687575" y="1671678"/>
                    <a:pt x="3687207" y="1671678"/>
                    <a:pt x="3686840" y="1671678"/>
                  </a:cubicBezTo>
                  <a:moveTo>
                    <a:pt x="261813" y="2075127"/>
                  </a:moveTo>
                  <a:cubicBezTo>
                    <a:pt x="261813" y="2075127"/>
                    <a:pt x="261567" y="2075127"/>
                    <a:pt x="261445" y="2075127"/>
                  </a:cubicBezTo>
                  <a:cubicBezTo>
                    <a:pt x="261322" y="2075127"/>
                    <a:pt x="261200" y="2075127"/>
                    <a:pt x="260954" y="2075127"/>
                  </a:cubicBezTo>
                  <a:cubicBezTo>
                    <a:pt x="260832" y="2075127"/>
                    <a:pt x="260709" y="2075127"/>
                    <a:pt x="260464" y="2075127"/>
                  </a:cubicBezTo>
                  <a:cubicBezTo>
                    <a:pt x="260341" y="2075127"/>
                    <a:pt x="260096" y="2075127"/>
                    <a:pt x="259973" y="2075250"/>
                  </a:cubicBezTo>
                  <a:cubicBezTo>
                    <a:pt x="258625" y="2075618"/>
                    <a:pt x="257030" y="2076354"/>
                    <a:pt x="255559" y="2077335"/>
                  </a:cubicBezTo>
                  <a:cubicBezTo>
                    <a:pt x="254087" y="2078316"/>
                    <a:pt x="252493" y="2079419"/>
                    <a:pt x="251021" y="2080768"/>
                  </a:cubicBezTo>
                  <a:cubicBezTo>
                    <a:pt x="249550" y="2082117"/>
                    <a:pt x="248201" y="2083589"/>
                    <a:pt x="246975" y="2085060"/>
                  </a:cubicBezTo>
                  <a:cubicBezTo>
                    <a:pt x="245748" y="2086654"/>
                    <a:pt x="244645" y="2088249"/>
                    <a:pt x="243786" y="2089720"/>
                  </a:cubicBezTo>
                  <a:cubicBezTo>
                    <a:pt x="243051" y="2091069"/>
                    <a:pt x="242560" y="2092418"/>
                    <a:pt x="242315" y="2093522"/>
                  </a:cubicBezTo>
                  <a:cubicBezTo>
                    <a:pt x="242070" y="2094625"/>
                    <a:pt x="242070" y="2095606"/>
                    <a:pt x="242315" y="2096342"/>
                  </a:cubicBezTo>
                  <a:cubicBezTo>
                    <a:pt x="242560" y="2097078"/>
                    <a:pt x="242928" y="2097691"/>
                    <a:pt x="243664" y="2098059"/>
                  </a:cubicBezTo>
                  <a:cubicBezTo>
                    <a:pt x="244277" y="2098427"/>
                    <a:pt x="245135" y="2098550"/>
                    <a:pt x="246239" y="2098427"/>
                  </a:cubicBezTo>
                  <a:cubicBezTo>
                    <a:pt x="246362" y="2098427"/>
                    <a:pt x="246484" y="2098427"/>
                    <a:pt x="246607" y="2098427"/>
                  </a:cubicBezTo>
                  <a:cubicBezTo>
                    <a:pt x="246729" y="2098427"/>
                    <a:pt x="246852" y="2098427"/>
                    <a:pt x="246975" y="2098427"/>
                  </a:cubicBezTo>
                  <a:cubicBezTo>
                    <a:pt x="247097" y="2098427"/>
                    <a:pt x="247220" y="2098427"/>
                    <a:pt x="247465" y="2098427"/>
                  </a:cubicBezTo>
                  <a:cubicBezTo>
                    <a:pt x="247588" y="2098427"/>
                    <a:pt x="247710" y="2098427"/>
                    <a:pt x="247956" y="2098304"/>
                  </a:cubicBezTo>
                  <a:cubicBezTo>
                    <a:pt x="249305" y="2097814"/>
                    <a:pt x="250899" y="2097078"/>
                    <a:pt x="252370" y="2096097"/>
                  </a:cubicBezTo>
                  <a:cubicBezTo>
                    <a:pt x="253842" y="2095116"/>
                    <a:pt x="255436" y="2093890"/>
                    <a:pt x="256908" y="2092663"/>
                  </a:cubicBezTo>
                  <a:cubicBezTo>
                    <a:pt x="258379" y="2091314"/>
                    <a:pt x="259728" y="2089843"/>
                    <a:pt x="260954" y="2088371"/>
                  </a:cubicBezTo>
                  <a:cubicBezTo>
                    <a:pt x="262181" y="2086900"/>
                    <a:pt x="263284" y="2085183"/>
                    <a:pt x="264143" y="2083711"/>
                  </a:cubicBezTo>
                  <a:cubicBezTo>
                    <a:pt x="264879" y="2082240"/>
                    <a:pt x="265369" y="2081014"/>
                    <a:pt x="265614" y="2079910"/>
                  </a:cubicBezTo>
                  <a:cubicBezTo>
                    <a:pt x="265860" y="2078806"/>
                    <a:pt x="265860" y="2077825"/>
                    <a:pt x="265614" y="2077089"/>
                  </a:cubicBezTo>
                  <a:cubicBezTo>
                    <a:pt x="265369" y="2076354"/>
                    <a:pt x="265001" y="2075741"/>
                    <a:pt x="264265" y="2075373"/>
                  </a:cubicBezTo>
                  <a:cubicBezTo>
                    <a:pt x="263652" y="2075005"/>
                    <a:pt x="262794" y="2074882"/>
                    <a:pt x="261690" y="2075005"/>
                  </a:cubicBezTo>
                  <a:moveTo>
                    <a:pt x="3644900" y="1741699"/>
                  </a:moveTo>
                  <a:cubicBezTo>
                    <a:pt x="3642570" y="1741945"/>
                    <a:pt x="3640118" y="1742558"/>
                    <a:pt x="3637788" y="1743416"/>
                  </a:cubicBezTo>
                  <a:cubicBezTo>
                    <a:pt x="3635458" y="1744275"/>
                    <a:pt x="3633128" y="1745501"/>
                    <a:pt x="3630921" y="1746850"/>
                  </a:cubicBezTo>
                  <a:cubicBezTo>
                    <a:pt x="3628714" y="1748198"/>
                    <a:pt x="3626629" y="1749915"/>
                    <a:pt x="3624789" y="1751632"/>
                  </a:cubicBezTo>
                  <a:cubicBezTo>
                    <a:pt x="3622950" y="1753472"/>
                    <a:pt x="3621356" y="1755434"/>
                    <a:pt x="3620129" y="1757518"/>
                  </a:cubicBezTo>
                  <a:lnTo>
                    <a:pt x="3620007" y="1757518"/>
                  </a:lnTo>
                  <a:cubicBezTo>
                    <a:pt x="3618535" y="1759971"/>
                    <a:pt x="3617677" y="1762301"/>
                    <a:pt x="3617309" y="1764508"/>
                  </a:cubicBezTo>
                  <a:cubicBezTo>
                    <a:pt x="3616941" y="1766716"/>
                    <a:pt x="3617186" y="1768678"/>
                    <a:pt x="3617799" y="1770394"/>
                  </a:cubicBezTo>
                  <a:cubicBezTo>
                    <a:pt x="3618412" y="1772111"/>
                    <a:pt x="3619639" y="1773583"/>
                    <a:pt x="3621356" y="1774686"/>
                  </a:cubicBezTo>
                  <a:cubicBezTo>
                    <a:pt x="3622950" y="1775790"/>
                    <a:pt x="3625035" y="1776403"/>
                    <a:pt x="3627610" y="1776648"/>
                  </a:cubicBezTo>
                  <a:cubicBezTo>
                    <a:pt x="3627977" y="1776648"/>
                    <a:pt x="3628345" y="1776648"/>
                    <a:pt x="3628591" y="1776648"/>
                  </a:cubicBezTo>
                  <a:cubicBezTo>
                    <a:pt x="3628836" y="1776648"/>
                    <a:pt x="3629327" y="1776648"/>
                    <a:pt x="3629694" y="1776648"/>
                  </a:cubicBezTo>
                  <a:cubicBezTo>
                    <a:pt x="3630062" y="1776648"/>
                    <a:pt x="3630430" y="1776648"/>
                    <a:pt x="3630798" y="1776648"/>
                  </a:cubicBezTo>
                  <a:cubicBezTo>
                    <a:pt x="3631166" y="1776648"/>
                    <a:pt x="3631534" y="1776648"/>
                    <a:pt x="3631902" y="1776648"/>
                  </a:cubicBezTo>
                  <a:cubicBezTo>
                    <a:pt x="3634232" y="1776403"/>
                    <a:pt x="3636684" y="1775790"/>
                    <a:pt x="3639014" y="1774932"/>
                  </a:cubicBezTo>
                  <a:cubicBezTo>
                    <a:pt x="3641344" y="1774073"/>
                    <a:pt x="3643797" y="1772847"/>
                    <a:pt x="3646004" y="1771498"/>
                  </a:cubicBezTo>
                  <a:cubicBezTo>
                    <a:pt x="3648212" y="1770149"/>
                    <a:pt x="3650296" y="1768433"/>
                    <a:pt x="3652258" y="1766593"/>
                  </a:cubicBezTo>
                  <a:cubicBezTo>
                    <a:pt x="3654098" y="1764753"/>
                    <a:pt x="3655814" y="1762791"/>
                    <a:pt x="3657041" y="1760707"/>
                  </a:cubicBezTo>
                  <a:cubicBezTo>
                    <a:pt x="3658512" y="1758254"/>
                    <a:pt x="3659371" y="1755924"/>
                    <a:pt x="3659739" y="1753717"/>
                  </a:cubicBezTo>
                  <a:cubicBezTo>
                    <a:pt x="3660107" y="1751510"/>
                    <a:pt x="3659861" y="1749548"/>
                    <a:pt x="3659248" y="1747831"/>
                  </a:cubicBezTo>
                  <a:cubicBezTo>
                    <a:pt x="3658635" y="1746114"/>
                    <a:pt x="3657409" y="1744642"/>
                    <a:pt x="3655692" y="1743538"/>
                  </a:cubicBezTo>
                  <a:cubicBezTo>
                    <a:pt x="3653975" y="1742435"/>
                    <a:pt x="3651890" y="1741822"/>
                    <a:pt x="3649315" y="1741577"/>
                  </a:cubicBezTo>
                  <a:cubicBezTo>
                    <a:pt x="3648947" y="1741577"/>
                    <a:pt x="3648579" y="1741577"/>
                    <a:pt x="3648334" y="1741577"/>
                  </a:cubicBezTo>
                  <a:cubicBezTo>
                    <a:pt x="3647966" y="1741577"/>
                    <a:pt x="3647598" y="1741577"/>
                    <a:pt x="3647230" y="1741577"/>
                  </a:cubicBezTo>
                  <a:cubicBezTo>
                    <a:pt x="3646862" y="1741577"/>
                    <a:pt x="3646495" y="1741577"/>
                    <a:pt x="3646127" y="1741577"/>
                  </a:cubicBezTo>
                  <a:cubicBezTo>
                    <a:pt x="3645759" y="1741577"/>
                    <a:pt x="3645391" y="1741577"/>
                    <a:pt x="3645023" y="1741577"/>
                  </a:cubicBezTo>
                  <a:moveTo>
                    <a:pt x="238145" y="2120991"/>
                  </a:moveTo>
                  <a:cubicBezTo>
                    <a:pt x="238145" y="2120991"/>
                    <a:pt x="237777" y="2120991"/>
                    <a:pt x="237655" y="2120991"/>
                  </a:cubicBezTo>
                  <a:cubicBezTo>
                    <a:pt x="237532" y="2120991"/>
                    <a:pt x="237287" y="2120991"/>
                    <a:pt x="237164" y="2120991"/>
                  </a:cubicBezTo>
                  <a:cubicBezTo>
                    <a:pt x="237042" y="2120991"/>
                    <a:pt x="236796" y="2120991"/>
                    <a:pt x="236674" y="2121113"/>
                  </a:cubicBezTo>
                  <a:cubicBezTo>
                    <a:pt x="236551" y="2121113"/>
                    <a:pt x="236306" y="2121113"/>
                    <a:pt x="236061" y="2121236"/>
                  </a:cubicBezTo>
                  <a:cubicBezTo>
                    <a:pt x="234589" y="2121727"/>
                    <a:pt x="233118" y="2122462"/>
                    <a:pt x="231646" y="2123443"/>
                  </a:cubicBezTo>
                  <a:cubicBezTo>
                    <a:pt x="230175" y="2124424"/>
                    <a:pt x="228580" y="2125650"/>
                    <a:pt x="227109" y="2127000"/>
                  </a:cubicBezTo>
                  <a:cubicBezTo>
                    <a:pt x="225637" y="2128348"/>
                    <a:pt x="224288" y="2129820"/>
                    <a:pt x="223062" y="2131414"/>
                  </a:cubicBezTo>
                  <a:cubicBezTo>
                    <a:pt x="221836" y="2133008"/>
                    <a:pt x="220855" y="2134602"/>
                    <a:pt x="219996" y="2136197"/>
                  </a:cubicBezTo>
                  <a:cubicBezTo>
                    <a:pt x="219261" y="2137545"/>
                    <a:pt x="218770" y="2138772"/>
                    <a:pt x="218647" y="2139875"/>
                  </a:cubicBezTo>
                  <a:cubicBezTo>
                    <a:pt x="218402" y="2140979"/>
                    <a:pt x="218402" y="2141960"/>
                    <a:pt x="218647" y="2142696"/>
                  </a:cubicBezTo>
                  <a:cubicBezTo>
                    <a:pt x="218893" y="2143432"/>
                    <a:pt x="219261" y="2144045"/>
                    <a:pt x="219996" y="2144290"/>
                  </a:cubicBezTo>
                  <a:cubicBezTo>
                    <a:pt x="220609" y="2144658"/>
                    <a:pt x="221468" y="2144781"/>
                    <a:pt x="222449" y="2144658"/>
                  </a:cubicBezTo>
                  <a:cubicBezTo>
                    <a:pt x="222572" y="2144658"/>
                    <a:pt x="222817" y="2144658"/>
                    <a:pt x="222939" y="2144658"/>
                  </a:cubicBezTo>
                  <a:cubicBezTo>
                    <a:pt x="223062" y="2144658"/>
                    <a:pt x="223307" y="2144658"/>
                    <a:pt x="223430" y="2144658"/>
                  </a:cubicBezTo>
                  <a:cubicBezTo>
                    <a:pt x="223553" y="2144658"/>
                    <a:pt x="223798" y="2144658"/>
                    <a:pt x="223921" y="2144535"/>
                  </a:cubicBezTo>
                  <a:cubicBezTo>
                    <a:pt x="224166" y="2144535"/>
                    <a:pt x="224288" y="2144535"/>
                    <a:pt x="224533" y="2144413"/>
                  </a:cubicBezTo>
                  <a:cubicBezTo>
                    <a:pt x="226005" y="2143922"/>
                    <a:pt x="227477" y="2143187"/>
                    <a:pt x="229071" y="2142083"/>
                  </a:cubicBezTo>
                  <a:cubicBezTo>
                    <a:pt x="230665" y="2141102"/>
                    <a:pt x="232137" y="2139875"/>
                    <a:pt x="233608" y="2138527"/>
                  </a:cubicBezTo>
                  <a:cubicBezTo>
                    <a:pt x="235080" y="2137178"/>
                    <a:pt x="236429" y="2135706"/>
                    <a:pt x="237655" y="2134112"/>
                  </a:cubicBezTo>
                  <a:cubicBezTo>
                    <a:pt x="238881" y="2132518"/>
                    <a:pt x="239985" y="2130924"/>
                    <a:pt x="240721" y="2129330"/>
                  </a:cubicBezTo>
                  <a:cubicBezTo>
                    <a:pt x="241456" y="2127980"/>
                    <a:pt x="241824" y="2126754"/>
                    <a:pt x="242070" y="2125650"/>
                  </a:cubicBezTo>
                  <a:cubicBezTo>
                    <a:pt x="242315" y="2124547"/>
                    <a:pt x="242315" y="2123688"/>
                    <a:pt x="242070" y="2122953"/>
                  </a:cubicBezTo>
                  <a:cubicBezTo>
                    <a:pt x="241824" y="2122217"/>
                    <a:pt x="241334" y="2121604"/>
                    <a:pt x="240721" y="2121359"/>
                  </a:cubicBezTo>
                  <a:cubicBezTo>
                    <a:pt x="240107" y="2120991"/>
                    <a:pt x="239249" y="2120868"/>
                    <a:pt x="238268" y="2120991"/>
                  </a:cubicBezTo>
                  <a:moveTo>
                    <a:pt x="3600509" y="1812088"/>
                  </a:moveTo>
                  <a:cubicBezTo>
                    <a:pt x="3598301" y="1812334"/>
                    <a:pt x="3595971" y="1812824"/>
                    <a:pt x="3593642" y="1813682"/>
                  </a:cubicBezTo>
                  <a:cubicBezTo>
                    <a:pt x="3591312" y="1814541"/>
                    <a:pt x="3589104" y="1815644"/>
                    <a:pt x="3586897" y="1816993"/>
                  </a:cubicBezTo>
                  <a:cubicBezTo>
                    <a:pt x="3584689" y="1818342"/>
                    <a:pt x="3582605" y="1819936"/>
                    <a:pt x="3580766" y="1821653"/>
                  </a:cubicBezTo>
                  <a:cubicBezTo>
                    <a:pt x="3578926" y="1823370"/>
                    <a:pt x="3577209" y="1825332"/>
                    <a:pt x="3575983" y="1827417"/>
                  </a:cubicBezTo>
                  <a:cubicBezTo>
                    <a:pt x="3574389" y="1829869"/>
                    <a:pt x="3573285" y="1832199"/>
                    <a:pt x="3572917" y="1834407"/>
                  </a:cubicBezTo>
                  <a:cubicBezTo>
                    <a:pt x="3572427" y="1836614"/>
                    <a:pt x="3572549" y="1838699"/>
                    <a:pt x="3573162" y="1840538"/>
                  </a:cubicBezTo>
                  <a:cubicBezTo>
                    <a:pt x="3573776" y="1842378"/>
                    <a:pt x="3574879" y="1843849"/>
                    <a:pt x="3576474" y="1845076"/>
                  </a:cubicBezTo>
                  <a:cubicBezTo>
                    <a:pt x="3578068" y="1846302"/>
                    <a:pt x="3580152" y="1847037"/>
                    <a:pt x="3582605" y="1847405"/>
                  </a:cubicBezTo>
                  <a:cubicBezTo>
                    <a:pt x="3582973" y="1847405"/>
                    <a:pt x="3583341" y="1847405"/>
                    <a:pt x="3583709" y="1847405"/>
                  </a:cubicBezTo>
                  <a:cubicBezTo>
                    <a:pt x="3584076" y="1847405"/>
                    <a:pt x="3584444" y="1847405"/>
                    <a:pt x="3584935" y="1847405"/>
                  </a:cubicBezTo>
                  <a:cubicBezTo>
                    <a:pt x="3585425" y="1847405"/>
                    <a:pt x="3585671" y="1847405"/>
                    <a:pt x="3586161" y="1847405"/>
                  </a:cubicBezTo>
                  <a:cubicBezTo>
                    <a:pt x="3586529" y="1847405"/>
                    <a:pt x="3587019" y="1847405"/>
                    <a:pt x="3587387" y="1847405"/>
                  </a:cubicBezTo>
                  <a:cubicBezTo>
                    <a:pt x="3589717" y="1847160"/>
                    <a:pt x="3592047" y="1846669"/>
                    <a:pt x="3594377" y="1845811"/>
                  </a:cubicBezTo>
                  <a:cubicBezTo>
                    <a:pt x="3596707" y="1844953"/>
                    <a:pt x="3599037" y="1843849"/>
                    <a:pt x="3601244" y="1842500"/>
                  </a:cubicBezTo>
                  <a:cubicBezTo>
                    <a:pt x="3603452" y="1841151"/>
                    <a:pt x="3605537" y="1839557"/>
                    <a:pt x="3607376" y="1837840"/>
                  </a:cubicBezTo>
                  <a:cubicBezTo>
                    <a:pt x="3609215" y="1836124"/>
                    <a:pt x="3610932" y="1834161"/>
                    <a:pt x="3612281" y="1832077"/>
                  </a:cubicBezTo>
                  <a:cubicBezTo>
                    <a:pt x="3613875" y="1829624"/>
                    <a:pt x="3614856" y="1827294"/>
                    <a:pt x="3615347" y="1824964"/>
                  </a:cubicBezTo>
                  <a:cubicBezTo>
                    <a:pt x="3615837" y="1822757"/>
                    <a:pt x="3615715" y="1820672"/>
                    <a:pt x="3615102" y="1818833"/>
                  </a:cubicBezTo>
                  <a:cubicBezTo>
                    <a:pt x="3614489" y="1816993"/>
                    <a:pt x="3613385" y="1815522"/>
                    <a:pt x="3611791" y="1814296"/>
                  </a:cubicBezTo>
                  <a:cubicBezTo>
                    <a:pt x="3610197" y="1813192"/>
                    <a:pt x="3608112" y="1812334"/>
                    <a:pt x="3605659" y="1812088"/>
                  </a:cubicBezTo>
                  <a:cubicBezTo>
                    <a:pt x="3605291" y="1812088"/>
                    <a:pt x="3604924" y="1812088"/>
                    <a:pt x="3604556" y="1812088"/>
                  </a:cubicBezTo>
                  <a:cubicBezTo>
                    <a:pt x="3604188" y="1812088"/>
                    <a:pt x="3603820" y="1812088"/>
                    <a:pt x="3603329" y="1812088"/>
                  </a:cubicBezTo>
                  <a:cubicBezTo>
                    <a:pt x="3602839" y="1812088"/>
                    <a:pt x="3602471" y="1812088"/>
                    <a:pt x="3602103" y="1812088"/>
                  </a:cubicBezTo>
                  <a:cubicBezTo>
                    <a:pt x="3601735" y="1812088"/>
                    <a:pt x="3601244" y="1812088"/>
                    <a:pt x="3600877" y="1812088"/>
                  </a:cubicBezTo>
                  <a:moveTo>
                    <a:pt x="215582" y="2166854"/>
                  </a:moveTo>
                  <a:cubicBezTo>
                    <a:pt x="215582" y="2166854"/>
                    <a:pt x="215214" y="2166854"/>
                    <a:pt x="215091" y="2166854"/>
                  </a:cubicBezTo>
                  <a:cubicBezTo>
                    <a:pt x="214968" y="2166854"/>
                    <a:pt x="214723" y="2166854"/>
                    <a:pt x="214478" y="2166977"/>
                  </a:cubicBezTo>
                  <a:cubicBezTo>
                    <a:pt x="214233" y="2166977"/>
                    <a:pt x="214110" y="2166977"/>
                    <a:pt x="213865" y="2167099"/>
                  </a:cubicBezTo>
                  <a:cubicBezTo>
                    <a:pt x="213620" y="2167099"/>
                    <a:pt x="213497" y="2167222"/>
                    <a:pt x="213252" y="2167345"/>
                  </a:cubicBezTo>
                  <a:cubicBezTo>
                    <a:pt x="211780" y="2167835"/>
                    <a:pt x="210309" y="2168693"/>
                    <a:pt x="208714" y="2169797"/>
                  </a:cubicBezTo>
                  <a:cubicBezTo>
                    <a:pt x="207120" y="2170901"/>
                    <a:pt x="205649" y="2172127"/>
                    <a:pt x="204177" y="2173476"/>
                  </a:cubicBezTo>
                  <a:cubicBezTo>
                    <a:pt x="202706" y="2174825"/>
                    <a:pt x="201357" y="2176419"/>
                    <a:pt x="200130" y="2178013"/>
                  </a:cubicBezTo>
                  <a:cubicBezTo>
                    <a:pt x="198904" y="2179607"/>
                    <a:pt x="197923" y="2181201"/>
                    <a:pt x="197187" y="2182796"/>
                  </a:cubicBezTo>
                  <a:cubicBezTo>
                    <a:pt x="196574" y="2184145"/>
                    <a:pt x="196084" y="2185371"/>
                    <a:pt x="195961" y="2186352"/>
                  </a:cubicBezTo>
                  <a:cubicBezTo>
                    <a:pt x="195716" y="2187456"/>
                    <a:pt x="195838" y="2188314"/>
                    <a:pt x="195961" y="2189050"/>
                  </a:cubicBezTo>
                  <a:cubicBezTo>
                    <a:pt x="196206" y="2189786"/>
                    <a:pt x="196574" y="2190276"/>
                    <a:pt x="197310" y="2190644"/>
                  </a:cubicBezTo>
                  <a:cubicBezTo>
                    <a:pt x="197923" y="2191012"/>
                    <a:pt x="198782" y="2191134"/>
                    <a:pt x="199763" y="2191012"/>
                  </a:cubicBezTo>
                  <a:cubicBezTo>
                    <a:pt x="200008" y="2191012"/>
                    <a:pt x="200130" y="2191012"/>
                    <a:pt x="200376" y="2191012"/>
                  </a:cubicBezTo>
                  <a:cubicBezTo>
                    <a:pt x="200621" y="2191012"/>
                    <a:pt x="200744" y="2191012"/>
                    <a:pt x="200989" y="2190889"/>
                  </a:cubicBezTo>
                  <a:cubicBezTo>
                    <a:pt x="201234" y="2190766"/>
                    <a:pt x="201357" y="2190889"/>
                    <a:pt x="201602" y="2190766"/>
                  </a:cubicBezTo>
                  <a:cubicBezTo>
                    <a:pt x="201847" y="2190644"/>
                    <a:pt x="202093" y="2190644"/>
                    <a:pt x="202338" y="2190521"/>
                  </a:cubicBezTo>
                  <a:cubicBezTo>
                    <a:pt x="203809" y="2190031"/>
                    <a:pt x="205403" y="2189173"/>
                    <a:pt x="206875" y="2188191"/>
                  </a:cubicBezTo>
                  <a:cubicBezTo>
                    <a:pt x="208469" y="2187210"/>
                    <a:pt x="209941" y="2185861"/>
                    <a:pt x="211412" y="2184513"/>
                  </a:cubicBezTo>
                  <a:cubicBezTo>
                    <a:pt x="212884" y="2183163"/>
                    <a:pt x="214233" y="2181569"/>
                    <a:pt x="215459" y="2180098"/>
                  </a:cubicBezTo>
                  <a:cubicBezTo>
                    <a:pt x="216685" y="2178503"/>
                    <a:pt x="217666" y="2176910"/>
                    <a:pt x="218402" y="2175315"/>
                  </a:cubicBezTo>
                  <a:cubicBezTo>
                    <a:pt x="219015" y="2173966"/>
                    <a:pt x="219506" y="2172740"/>
                    <a:pt x="219628" y="2171636"/>
                  </a:cubicBezTo>
                  <a:cubicBezTo>
                    <a:pt x="219874" y="2170533"/>
                    <a:pt x="219751" y="2169674"/>
                    <a:pt x="219628" y="2168938"/>
                  </a:cubicBezTo>
                  <a:cubicBezTo>
                    <a:pt x="219383" y="2168203"/>
                    <a:pt x="218893" y="2167712"/>
                    <a:pt x="218279" y="2167345"/>
                  </a:cubicBezTo>
                  <a:cubicBezTo>
                    <a:pt x="217666" y="2166977"/>
                    <a:pt x="216808" y="2166854"/>
                    <a:pt x="215827" y="2166977"/>
                  </a:cubicBezTo>
                  <a:moveTo>
                    <a:pt x="3553664" y="1882600"/>
                  </a:moveTo>
                  <a:cubicBezTo>
                    <a:pt x="3551457" y="1882845"/>
                    <a:pt x="3549127" y="1883336"/>
                    <a:pt x="3546920" y="1884194"/>
                  </a:cubicBezTo>
                  <a:cubicBezTo>
                    <a:pt x="3544590" y="1885052"/>
                    <a:pt x="3542383" y="1886034"/>
                    <a:pt x="3540175" y="1887382"/>
                  </a:cubicBezTo>
                  <a:cubicBezTo>
                    <a:pt x="3537968" y="1888731"/>
                    <a:pt x="3536006" y="1890203"/>
                    <a:pt x="3534166" y="1891920"/>
                  </a:cubicBezTo>
                  <a:cubicBezTo>
                    <a:pt x="3532327" y="1893637"/>
                    <a:pt x="3530610" y="1895476"/>
                    <a:pt x="3529261" y="1897561"/>
                  </a:cubicBezTo>
                  <a:cubicBezTo>
                    <a:pt x="3527545" y="1900013"/>
                    <a:pt x="3526441" y="1902466"/>
                    <a:pt x="3525828" y="1904673"/>
                  </a:cubicBezTo>
                  <a:cubicBezTo>
                    <a:pt x="3525215" y="1907003"/>
                    <a:pt x="3525215" y="1909088"/>
                    <a:pt x="3525828" y="1910927"/>
                  </a:cubicBezTo>
                  <a:cubicBezTo>
                    <a:pt x="3526318" y="1912767"/>
                    <a:pt x="3527299" y="1914483"/>
                    <a:pt x="3528771" y="1915710"/>
                  </a:cubicBezTo>
                  <a:cubicBezTo>
                    <a:pt x="3530242" y="1916936"/>
                    <a:pt x="3532204" y="1917917"/>
                    <a:pt x="3534657" y="1918285"/>
                  </a:cubicBezTo>
                  <a:cubicBezTo>
                    <a:pt x="3535025" y="1918285"/>
                    <a:pt x="3535516" y="1918407"/>
                    <a:pt x="3535883" y="1918407"/>
                  </a:cubicBezTo>
                  <a:cubicBezTo>
                    <a:pt x="3536251" y="1918407"/>
                    <a:pt x="3536742" y="1918407"/>
                    <a:pt x="3537232" y="1918407"/>
                  </a:cubicBezTo>
                  <a:cubicBezTo>
                    <a:pt x="3537723" y="1918407"/>
                    <a:pt x="3538091" y="1918407"/>
                    <a:pt x="3538581" y="1918407"/>
                  </a:cubicBezTo>
                  <a:cubicBezTo>
                    <a:pt x="3539071" y="1918407"/>
                    <a:pt x="3539439" y="1918407"/>
                    <a:pt x="3539930" y="1918407"/>
                  </a:cubicBezTo>
                  <a:cubicBezTo>
                    <a:pt x="3542137" y="1918162"/>
                    <a:pt x="3544467" y="1917672"/>
                    <a:pt x="3546797" y="1916813"/>
                  </a:cubicBezTo>
                  <a:cubicBezTo>
                    <a:pt x="3549127" y="1915955"/>
                    <a:pt x="3551334" y="1914974"/>
                    <a:pt x="3553542" y="1913625"/>
                  </a:cubicBezTo>
                  <a:cubicBezTo>
                    <a:pt x="3555749" y="1912276"/>
                    <a:pt x="3557834" y="1910805"/>
                    <a:pt x="3559673" y="1909088"/>
                  </a:cubicBezTo>
                  <a:cubicBezTo>
                    <a:pt x="3561513" y="1907371"/>
                    <a:pt x="3563229" y="1905532"/>
                    <a:pt x="3564701" y="1903447"/>
                  </a:cubicBezTo>
                  <a:cubicBezTo>
                    <a:pt x="3566418" y="1900994"/>
                    <a:pt x="3567521" y="1898542"/>
                    <a:pt x="3568012" y="1896334"/>
                  </a:cubicBezTo>
                  <a:cubicBezTo>
                    <a:pt x="3568625" y="1894004"/>
                    <a:pt x="3568625" y="1891920"/>
                    <a:pt x="3568012" y="1890080"/>
                  </a:cubicBezTo>
                  <a:cubicBezTo>
                    <a:pt x="3567521" y="1888241"/>
                    <a:pt x="3566541" y="1886647"/>
                    <a:pt x="3564946" y="1885298"/>
                  </a:cubicBezTo>
                  <a:cubicBezTo>
                    <a:pt x="3563475" y="1884072"/>
                    <a:pt x="3561513" y="1883090"/>
                    <a:pt x="3559060" y="1882722"/>
                  </a:cubicBezTo>
                  <a:cubicBezTo>
                    <a:pt x="3558692" y="1882722"/>
                    <a:pt x="3558202" y="1882722"/>
                    <a:pt x="3557834" y="1882600"/>
                  </a:cubicBezTo>
                  <a:cubicBezTo>
                    <a:pt x="3557466" y="1882600"/>
                    <a:pt x="3556976" y="1882600"/>
                    <a:pt x="3556485" y="1882600"/>
                  </a:cubicBezTo>
                  <a:cubicBezTo>
                    <a:pt x="3555994" y="1882600"/>
                    <a:pt x="3555626" y="1882600"/>
                    <a:pt x="3555136" y="1882600"/>
                  </a:cubicBezTo>
                  <a:cubicBezTo>
                    <a:pt x="3554646" y="1882600"/>
                    <a:pt x="3554278" y="1882600"/>
                    <a:pt x="3553787" y="1882600"/>
                  </a:cubicBezTo>
                  <a:moveTo>
                    <a:pt x="193999" y="2212717"/>
                  </a:moveTo>
                  <a:cubicBezTo>
                    <a:pt x="193999" y="2212717"/>
                    <a:pt x="193631" y="2212717"/>
                    <a:pt x="193386" y="2212717"/>
                  </a:cubicBezTo>
                  <a:cubicBezTo>
                    <a:pt x="193141" y="2212717"/>
                    <a:pt x="192895" y="2212717"/>
                    <a:pt x="192650" y="2212840"/>
                  </a:cubicBezTo>
                  <a:cubicBezTo>
                    <a:pt x="192405" y="2212840"/>
                    <a:pt x="192159" y="2212963"/>
                    <a:pt x="191914" y="2213085"/>
                  </a:cubicBezTo>
                  <a:cubicBezTo>
                    <a:pt x="191669" y="2213085"/>
                    <a:pt x="191424" y="2213208"/>
                    <a:pt x="191179" y="2213330"/>
                  </a:cubicBezTo>
                  <a:cubicBezTo>
                    <a:pt x="189707" y="2213943"/>
                    <a:pt x="188113" y="2214802"/>
                    <a:pt x="186641" y="2215783"/>
                  </a:cubicBezTo>
                  <a:cubicBezTo>
                    <a:pt x="185047" y="2216886"/>
                    <a:pt x="183575" y="2218113"/>
                    <a:pt x="182104" y="2219584"/>
                  </a:cubicBezTo>
                  <a:cubicBezTo>
                    <a:pt x="180632" y="2221056"/>
                    <a:pt x="179284" y="2222528"/>
                    <a:pt x="178180" y="2224121"/>
                  </a:cubicBezTo>
                  <a:cubicBezTo>
                    <a:pt x="176954" y="2225716"/>
                    <a:pt x="175973" y="2227310"/>
                    <a:pt x="175359" y="2228904"/>
                  </a:cubicBezTo>
                  <a:cubicBezTo>
                    <a:pt x="174746" y="2230253"/>
                    <a:pt x="174378" y="2231357"/>
                    <a:pt x="174256" y="2232461"/>
                  </a:cubicBezTo>
                  <a:cubicBezTo>
                    <a:pt x="174133" y="2233564"/>
                    <a:pt x="174256" y="2234423"/>
                    <a:pt x="174378" y="2235036"/>
                  </a:cubicBezTo>
                  <a:cubicBezTo>
                    <a:pt x="174501" y="2235649"/>
                    <a:pt x="175114" y="2236262"/>
                    <a:pt x="175727" y="2236630"/>
                  </a:cubicBezTo>
                  <a:cubicBezTo>
                    <a:pt x="176340" y="2236998"/>
                    <a:pt x="177199" y="2237120"/>
                    <a:pt x="178180" y="2236998"/>
                  </a:cubicBezTo>
                  <a:cubicBezTo>
                    <a:pt x="178425" y="2236998"/>
                    <a:pt x="178548" y="2236998"/>
                    <a:pt x="178793" y="2236998"/>
                  </a:cubicBezTo>
                  <a:cubicBezTo>
                    <a:pt x="179038" y="2236998"/>
                    <a:pt x="179284" y="2236998"/>
                    <a:pt x="179406" y="2236875"/>
                  </a:cubicBezTo>
                  <a:cubicBezTo>
                    <a:pt x="179651" y="2236875"/>
                    <a:pt x="179897" y="2236752"/>
                    <a:pt x="180142" y="2236630"/>
                  </a:cubicBezTo>
                  <a:cubicBezTo>
                    <a:pt x="180387" y="2236630"/>
                    <a:pt x="180632" y="2236507"/>
                    <a:pt x="180878" y="2236384"/>
                  </a:cubicBezTo>
                  <a:cubicBezTo>
                    <a:pt x="182349" y="2235771"/>
                    <a:pt x="183943" y="2234913"/>
                    <a:pt x="185538" y="2233809"/>
                  </a:cubicBezTo>
                  <a:cubicBezTo>
                    <a:pt x="187132" y="2232706"/>
                    <a:pt x="188603" y="2231479"/>
                    <a:pt x="190075" y="2230008"/>
                  </a:cubicBezTo>
                  <a:cubicBezTo>
                    <a:pt x="191546" y="2228536"/>
                    <a:pt x="192895" y="2227065"/>
                    <a:pt x="194122" y="2225471"/>
                  </a:cubicBezTo>
                  <a:cubicBezTo>
                    <a:pt x="195348" y="2223876"/>
                    <a:pt x="196329" y="2222282"/>
                    <a:pt x="197065" y="2220688"/>
                  </a:cubicBezTo>
                  <a:cubicBezTo>
                    <a:pt x="197678" y="2219339"/>
                    <a:pt x="198046" y="2218236"/>
                    <a:pt x="198168" y="2217254"/>
                  </a:cubicBezTo>
                  <a:cubicBezTo>
                    <a:pt x="198291" y="2216273"/>
                    <a:pt x="198168" y="2215415"/>
                    <a:pt x="198046" y="2214679"/>
                  </a:cubicBezTo>
                  <a:cubicBezTo>
                    <a:pt x="197923" y="2213943"/>
                    <a:pt x="197310" y="2213453"/>
                    <a:pt x="196697" y="2213085"/>
                  </a:cubicBezTo>
                  <a:cubicBezTo>
                    <a:pt x="196084" y="2212717"/>
                    <a:pt x="195225" y="2212594"/>
                    <a:pt x="194244" y="2212717"/>
                  </a:cubicBezTo>
                  <a:moveTo>
                    <a:pt x="3503877" y="1953357"/>
                  </a:moveTo>
                  <a:cubicBezTo>
                    <a:pt x="3501793" y="1953602"/>
                    <a:pt x="3499585" y="1954093"/>
                    <a:pt x="3497378" y="1954828"/>
                  </a:cubicBezTo>
                  <a:cubicBezTo>
                    <a:pt x="3495170" y="1955564"/>
                    <a:pt x="3492963" y="1956545"/>
                    <a:pt x="3490878" y="1957894"/>
                  </a:cubicBezTo>
                  <a:cubicBezTo>
                    <a:pt x="3488794" y="1959243"/>
                    <a:pt x="3486709" y="1960592"/>
                    <a:pt x="3484992" y="1962186"/>
                  </a:cubicBezTo>
                  <a:cubicBezTo>
                    <a:pt x="3483153" y="1963780"/>
                    <a:pt x="3481559" y="1965620"/>
                    <a:pt x="3480087" y="1967582"/>
                  </a:cubicBezTo>
                  <a:cubicBezTo>
                    <a:pt x="3478370" y="1970034"/>
                    <a:pt x="3477144" y="1972487"/>
                    <a:pt x="3476408" y="1974817"/>
                  </a:cubicBezTo>
                  <a:cubicBezTo>
                    <a:pt x="3475795" y="1977147"/>
                    <a:pt x="3475550" y="1979354"/>
                    <a:pt x="3476040" y="1981316"/>
                  </a:cubicBezTo>
                  <a:cubicBezTo>
                    <a:pt x="3476408" y="1983278"/>
                    <a:pt x="3477389" y="1984995"/>
                    <a:pt x="3478738" y="1986344"/>
                  </a:cubicBezTo>
                  <a:cubicBezTo>
                    <a:pt x="3480087" y="1987693"/>
                    <a:pt x="3482049" y="1988674"/>
                    <a:pt x="3484379" y="1989165"/>
                  </a:cubicBezTo>
                  <a:cubicBezTo>
                    <a:pt x="3484870" y="1989165"/>
                    <a:pt x="3485360" y="1989410"/>
                    <a:pt x="3485728" y="1989410"/>
                  </a:cubicBezTo>
                  <a:cubicBezTo>
                    <a:pt x="3486218" y="1989410"/>
                    <a:pt x="3486709" y="1989410"/>
                    <a:pt x="3487200" y="1989533"/>
                  </a:cubicBezTo>
                  <a:cubicBezTo>
                    <a:pt x="3487690" y="1989533"/>
                    <a:pt x="3488181" y="1989533"/>
                    <a:pt x="3488671" y="1989533"/>
                  </a:cubicBezTo>
                  <a:cubicBezTo>
                    <a:pt x="3489162" y="1989533"/>
                    <a:pt x="3489652" y="1989533"/>
                    <a:pt x="3490265" y="1989533"/>
                  </a:cubicBezTo>
                  <a:cubicBezTo>
                    <a:pt x="3492350" y="1989287"/>
                    <a:pt x="3494680" y="1988796"/>
                    <a:pt x="3496887" y="1988061"/>
                  </a:cubicBezTo>
                  <a:cubicBezTo>
                    <a:pt x="3499095" y="1987325"/>
                    <a:pt x="3501302" y="1986344"/>
                    <a:pt x="3503387" y="1984995"/>
                  </a:cubicBezTo>
                  <a:cubicBezTo>
                    <a:pt x="3505471" y="1983769"/>
                    <a:pt x="3507556" y="1982297"/>
                    <a:pt x="3509395" y="1980580"/>
                  </a:cubicBezTo>
                  <a:cubicBezTo>
                    <a:pt x="3511235" y="1978986"/>
                    <a:pt x="3512952" y="1977147"/>
                    <a:pt x="3514301" y="1975062"/>
                  </a:cubicBezTo>
                  <a:cubicBezTo>
                    <a:pt x="3516140" y="1972610"/>
                    <a:pt x="3517244" y="1970157"/>
                    <a:pt x="3517979" y="1967827"/>
                  </a:cubicBezTo>
                  <a:cubicBezTo>
                    <a:pt x="3518593" y="1965497"/>
                    <a:pt x="3518715" y="1963290"/>
                    <a:pt x="3518348" y="1961328"/>
                  </a:cubicBezTo>
                  <a:cubicBezTo>
                    <a:pt x="3517979" y="1959366"/>
                    <a:pt x="3516998" y="1957649"/>
                    <a:pt x="3515650" y="1956300"/>
                  </a:cubicBezTo>
                  <a:cubicBezTo>
                    <a:pt x="3514178" y="1954951"/>
                    <a:pt x="3512338" y="1953970"/>
                    <a:pt x="3509886" y="1953480"/>
                  </a:cubicBezTo>
                  <a:cubicBezTo>
                    <a:pt x="3509395" y="1953480"/>
                    <a:pt x="3508905" y="1953234"/>
                    <a:pt x="3508537" y="1953234"/>
                  </a:cubicBezTo>
                  <a:cubicBezTo>
                    <a:pt x="3508046" y="1953234"/>
                    <a:pt x="3507556" y="1953234"/>
                    <a:pt x="3507066" y="1953112"/>
                  </a:cubicBezTo>
                  <a:cubicBezTo>
                    <a:pt x="3506575" y="1953112"/>
                    <a:pt x="3506085" y="1953112"/>
                    <a:pt x="3505594" y="1953112"/>
                  </a:cubicBezTo>
                  <a:cubicBezTo>
                    <a:pt x="3505103" y="1953112"/>
                    <a:pt x="3504613" y="1953112"/>
                    <a:pt x="3504123" y="1953112"/>
                  </a:cubicBezTo>
                  <a:moveTo>
                    <a:pt x="173643" y="2258580"/>
                  </a:moveTo>
                  <a:cubicBezTo>
                    <a:pt x="173643" y="2258580"/>
                    <a:pt x="173152" y="2258580"/>
                    <a:pt x="172907" y="2258580"/>
                  </a:cubicBezTo>
                  <a:cubicBezTo>
                    <a:pt x="172662" y="2258580"/>
                    <a:pt x="172416" y="2258580"/>
                    <a:pt x="172171" y="2258703"/>
                  </a:cubicBezTo>
                  <a:cubicBezTo>
                    <a:pt x="171926" y="2258703"/>
                    <a:pt x="171680" y="2258826"/>
                    <a:pt x="171313" y="2258948"/>
                  </a:cubicBezTo>
                  <a:cubicBezTo>
                    <a:pt x="171067" y="2258948"/>
                    <a:pt x="170699" y="2259194"/>
                    <a:pt x="170454" y="2259316"/>
                  </a:cubicBezTo>
                  <a:cubicBezTo>
                    <a:pt x="168983" y="2259929"/>
                    <a:pt x="167389" y="2260788"/>
                    <a:pt x="165794" y="2261891"/>
                  </a:cubicBezTo>
                  <a:cubicBezTo>
                    <a:pt x="164200" y="2262995"/>
                    <a:pt x="162729" y="2264344"/>
                    <a:pt x="161257" y="2265816"/>
                  </a:cubicBezTo>
                  <a:cubicBezTo>
                    <a:pt x="159785" y="2267287"/>
                    <a:pt x="158436" y="2268881"/>
                    <a:pt x="157333" y="2270475"/>
                  </a:cubicBezTo>
                  <a:cubicBezTo>
                    <a:pt x="156229" y="2272069"/>
                    <a:pt x="155248" y="2273664"/>
                    <a:pt x="154512" y="2275258"/>
                  </a:cubicBezTo>
                  <a:cubicBezTo>
                    <a:pt x="153899" y="2276484"/>
                    <a:pt x="153654" y="2277711"/>
                    <a:pt x="153531" y="2278691"/>
                  </a:cubicBezTo>
                  <a:cubicBezTo>
                    <a:pt x="153409" y="2279672"/>
                    <a:pt x="153531" y="2280531"/>
                    <a:pt x="153777" y="2281267"/>
                  </a:cubicBezTo>
                  <a:cubicBezTo>
                    <a:pt x="154022" y="2282002"/>
                    <a:pt x="154512" y="2282493"/>
                    <a:pt x="155126" y="2282738"/>
                  </a:cubicBezTo>
                  <a:cubicBezTo>
                    <a:pt x="155739" y="2282984"/>
                    <a:pt x="156475" y="2283229"/>
                    <a:pt x="157456" y="2283106"/>
                  </a:cubicBezTo>
                  <a:cubicBezTo>
                    <a:pt x="157701" y="2283106"/>
                    <a:pt x="157946" y="2283106"/>
                    <a:pt x="158191" y="2283106"/>
                  </a:cubicBezTo>
                  <a:cubicBezTo>
                    <a:pt x="158436" y="2283106"/>
                    <a:pt x="158682" y="2283106"/>
                    <a:pt x="158927" y="2282984"/>
                  </a:cubicBezTo>
                  <a:cubicBezTo>
                    <a:pt x="159172" y="2282861"/>
                    <a:pt x="159418" y="2282861"/>
                    <a:pt x="159785" y="2282738"/>
                  </a:cubicBezTo>
                  <a:cubicBezTo>
                    <a:pt x="160031" y="2282738"/>
                    <a:pt x="160399" y="2282493"/>
                    <a:pt x="160644" y="2282370"/>
                  </a:cubicBezTo>
                  <a:cubicBezTo>
                    <a:pt x="162115" y="2281757"/>
                    <a:pt x="163710" y="2280899"/>
                    <a:pt x="165304" y="2279795"/>
                  </a:cubicBezTo>
                  <a:cubicBezTo>
                    <a:pt x="166898" y="2278691"/>
                    <a:pt x="168370" y="2277343"/>
                    <a:pt x="169841" y="2275871"/>
                  </a:cubicBezTo>
                  <a:cubicBezTo>
                    <a:pt x="171313" y="2274399"/>
                    <a:pt x="172662" y="2272805"/>
                    <a:pt x="173765" y="2271211"/>
                  </a:cubicBezTo>
                  <a:cubicBezTo>
                    <a:pt x="174869" y="2269617"/>
                    <a:pt x="175850" y="2267900"/>
                    <a:pt x="176586" y="2266429"/>
                  </a:cubicBezTo>
                  <a:cubicBezTo>
                    <a:pt x="177199" y="2265202"/>
                    <a:pt x="177444" y="2263976"/>
                    <a:pt x="177567" y="2262995"/>
                  </a:cubicBezTo>
                  <a:cubicBezTo>
                    <a:pt x="177689" y="2262014"/>
                    <a:pt x="177567" y="2261156"/>
                    <a:pt x="177321" y="2260420"/>
                  </a:cubicBezTo>
                  <a:cubicBezTo>
                    <a:pt x="177076" y="2259807"/>
                    <a:pt x="176586" y="2259194"/>
                    <a:pt x="175973" y="2258948"/>
                  </a:cubicBezTo>
                  <a:cubicBezTo>
                    <a:pt x="175359" y="2258580"/>
                    <a:pt x="174501" y="2258458"/>
                    <a:pt x="173643" y="2258580"/>
                  </a:cubicBezTo>
                  <a:moveTo>
                    <a:pt x="3451760" y="2024481"/>
                  </a:moveTo>
                  <a:cubicBezTo>
                    <a:pt x="3449675" y="2024604"/>
                    <a:pt x="3447590" y="2025095"/>
                    <a:pt x="3445383" y="2025831"/>
                  </a:cubicBezTo>
                  <a:cubicBezTo>
                    <a:pt x="3443176" y="2026566"/>
                    <a:pt x="3441091" y="2027547"/>
                    <a:pt x="3439007" y="2028651"/>
                  </a:cubicBezTo>
                  <a:cubicBezTo>
                    <a:pt x="3436922" y="2029877"/>
                    <a:pt x="3434960" y="2031226"/>
                    <a:pt x="3433120" y="2032821"/>
                  </a:cubicBezTo>
                  <a:cubicBezTo>
                    <a:pt x="3431281" y="2034414"/>
                    <a:pt x="3429564" y="2036131"/>
                    <a:pt x="3428092" y="2038093"/>
                  </a:cubicBezTo>
                  <a:cubicBezTo>
                    <a:pt x="3426253" y="2040546"/>
                    <a:pt x="3425027" y="2042999"/>
                    <a:pt x="3424291" y="2045329"/>
                  </a:cubicBezTo>
                  <a:cubicBezTo>
                    <a:pt x="3423555" y="2047659"/>
                    <a:pt x="3423310" y="2049866"/>
                    <a:pt x="3423555" y="2051951"/>
                  </a:cubicBezTo>
                  <a:cubicBezTo>
                    <a:pt x="3423800" y="2053913"/>
                    <a:pt x="3424659" y="2055752"/>
                    <a:pt x="3426008" y="2057224"/>
                  </a:cubicBezTo>
                  <a:cubicBezTo>
                    <a:pt x="3427357" y="2058695"/>
                    <a:pt x="3429196" y="2059799"/>
                    <a:pt x="3431526" y="2060412"/>
                  </a:cubicBezTo>
                  <a:cubicBezTo>
                    <a:pt x="3432017" y="2060534"/>
                    <a:pt x="3432507" y="2060657"/>
                    <a:pt x="3432998" y="2060780"/>
                  </a:cubicBezTo>
                  <a:cubicBezTo>
                    <a:pt x="3433488" y="2060780"/>
                    <a:pt x="3433979" y="2060902"/>
                    <a:pt x="3434592" y="2060902"/>
                  </a:cubicBezTo>
                  <a:cubicBezTo>
                    <a:pt x="3435082" y="2060902"/>
                    <a:pt x="3435695" y="2060902"/>
                    <a:pt x="3436186" y="2060902"/>
                  </a:cubicBezTo>
                  <a:cubicBezTo>
                    <a:pt x="3436677" y="2060902"/>
                    <a:pt x="3437290" y="2060902"/>
                    <a:pt x="3437780" y="2060902"/>
                  </a:cubicBezTo>
                  <a:cubicBezTo>
                    <a:pt x="3439865" y="2060780"/>
                    <a:pt x="3442072" y="2060289"/>
                    <a:pt x="3444157" y="2059554"/>
                  </a:cubicBezTo>
                  <a:cubicBezTo>
                    <a:pt x="3446242" y="2058818"/>
                    <a:pt x="3448449" y="2057837"/>
                    <a:pt x="3450533" y="2056733"/>
                  </a:cubicBezTo>
                  <a:cubicBezTo>
                    <a:pt x="3452618" y="2055507"/>
                    <a:pt x="3454580" y="2054158"/>
                    <a:pt x="3456420" y="2052564"/>
                  </a:cubicBezTo>
                  <a:cubicBezTo>
                    <a:pt x="3458259" y="2050969"/>
                    <a:pt x="3459976" y="2049130"/>
                    <a:pt x="3461448" y="2047168"/>
                  </a:cubicBezTo>
                  <a:cubicBezTo>
                    <a:pt x="3463287" y="2044716"/>
                    <a:pt x="3464636" y="2042263"/>
                    <a:pt x="3465372" y="2039933"/>
                  </a:cubicBezTo>
                  <a:cubicBezTo>
                    <a:pt x="3466107" y="2037603"/>
                    <a:pt x="3466353" y="2035396"/>
                    <a:pt x="3465985" y="2033311"/>
                  </a:cubicBezTo>
                  <a:cubicBezTo>
                    <a:pt x="3465617" y="2031349"/>
                    <a:pt x="3464881" y="2029509"/>
                    <a:pt x="3463532" y="2028161"/>
                  </a:cubicBezTo>
                  <a:cubicBezTo>
                    <a:pt x="3462183" y="2026689"/>
                    <a:pt x="3460344" y="2025708"/>
                    <a:pt x="3458014" y="2025095"/>
                  </a:cubicBezTo>
                  <a:cubicBezTo>
                    <a:pt x="3457523" y="2024972"/>
                    <a:pt x="3457033" y="2024849"/>
                    <a:pt x="3456542" y="2024727"/>
                  </a:cubicBezTo>
                  <a:cubicBezTo>
                    <a:pt x="3456052" y="2024727"/>
                    <a:pt x="3455561" y="2024604"/>
                    <a:pt x="3454948" y="2024481"/>
                  </a:cubicBezTo>
                  <a:cubicBezTo>
                    <a:pt x="3454458" y="2024481"/>
                    <a:pt x="3453845" y="2024481"/>
                    <a:pt x="3453354" y="2024481"/>
                  </a:cubicBezTo>
                  <a:cubicBezTo>
                    <a:pt x="3452863" y="2024481"/>
                    <a:pt x="3452250" y="2024481"/>
                    <a:pt x="3451637" y="2024481"/>
                  </a:cubicBezTo>
                  <a:moveTo>
                    <a:pt x="154390" y="2304444"/>
                  </a:moveTo>
                  <a:cubicBezTo>
                    <a:pt x="154390" y="2304444"/>
                    <a:pt x="153899" y="2304444"/>
                    <a:pt x="153654" y="2304444"/>
                  </a:cubicBezTo>
                  <a:cubicBezTo>
                    <a:pt x="153409" y="2304444"/>
                    <a:pt x="153164" y="2304444"/>
                    <a:pt x="152796" y="2304689"/>
                  </a:cubicBezTo>
                  <a:cubicBezTo>
                    <a:pt x="152550" y="2304689"/>
                    <a:pt x="152182" y="2304812"/>
                    <a:pt x="151937" y="2304934"/>
                  </a:cubicBezTo>
                  <a:cubicBezTo>
                    <a:pt x="151569" y="2304934"/>
                    <a:pt x="151324" y="2305179"/>
                    <a:pt x="150956" y="2305302"/>
                  </a:cubicBezTo>
                  <a:cubicBezTo>
                    <a:pt x="149362" y="2305915"/>
                    <a:pt x="147768" y="2306896"/>
                    <a:pt x="146296" y="2308122"/>
                  </a:cubicBezTo>
                  <a:cubicBezTo>
                    <a:pt x="144702" y="2309226"/>
                    <a:pt x="143231" y="2310697"/>
                    <a:pt x="141759" y="2312169"/>
                  </a:cubicBezTo>
                  <a:cubicBezTo>
                    <a:pt x="140287" y="2313641"/>
                    <a:pt x="139061" y="2315235"/>
                    <a:pt x="137835" y="2316829"/>
                  </a:cubicBezTo>
                  <a:cubicBezTo>
                    <a:pt x="136731" y="2318423"/>
                    <a:pt x="135750" y="2320140"/>
                    <a:pt x="135137" y="2321612"/>
                  </a:cubicBezTo>
                  <a:cubicBezTo>
                    <a:pt x="134647" y="2322838"/>
                    <a:pt x="134279" y="2323942"/>
                    <a:pt x="134156" y="2324922"/>
                  </a:cubicBezTo>
                  <a:cubicBezTo>
                    <a:pt x="134156" y="2325904"/>
                    <a:pt x="134156" y="2326762"/>
                    <a:pt x="134401" y="2327375"/>
                  </a:cubicBezTo>
                  <a:cubicBezTo>
                    <a:pt x="134647" y="2327988"/>
                    <a:pt x="135137" y="2328479"/>
                    <a:pt x="135750" y="2328847"/>
                  </a:cubicBezTo>
                  <a:cubicBezTo>
                    <a:pt x="136363" y="2329215"/>
                    <a:pt x="137099" y="2329337"/>
                    <a:pt x="138080" y="2329215"/>
                  </a:cubicBezTo>
                  <a:cubicBezTo>
                    <a:pt x="138325" y="2329215"/>
                    <a:pt x="138571" y="2329215"/>
                    <a:pt x="138816" y="2329215"/>
                  </a:cubicBezTo>
                  <a:cubicBezTo>
                    <a:pt x="139061" y="2329215"/>
                    <a:pt x="139429" y="2329215"/>
                    <a:pt x="139674" y="2328969"/>
                  </a:cubicBezTo>
                  <a:cubicBezTo>
                    <a:pt x="139920" y="2328969"/>
                    <a:pt x="140287" y="2328847"/>
                    <a:pt x="140533" y="2328724"/>
                  </a:cubicBezTo>
                  <a:cubicBezTo>
                    <a:pt x="140901" y="2328724"/>
                    <a:pt x="141146" y="2328479"/>
                    <a:pt x="141514" y="2328356"/>
                  </a:cubicBezTo>
                  <a:cubicBezTo>
                    <a:pt x="143108" y="2327743"/>
                    <a:pt x="144702" y="2326762"/>
                    <a:pt x="146296" y="2325536"/>
                  </a:cubicBezTo>
                  <a:cubicBezTo>
                    <a:pt x="147890" y="2324432"/>
                    <a:pt x="149485" y="2322960"/>
                    <a:pt x="150834" y="2321489"/>
                  </a:cubicBezTo>
                  <a:cubicBezTo>
                    <a:pt x="152305" y="2320017"/>
                    <a:pt x="153654" y="2318423"/>
                    <a:pt x="154758" y="2316829"/>
                  </a:cubicBezTo>
                  <a:cubicBezTo>
                    <a:pt x="155861" y="2315235"/>
                    <a:pt x="156842" y="2313518"/>
                    <a:pt x="157456" y="2311924"/>
                  </a:cubicBezTo>
                  <a:cubicBezTo>
                    <a:pt x="157946" y="2310697"/>
                    <a:pt x="158191" y="2309594"/>
                    <a:pt x="158314" y="2308613"/>
                  </a:cubicBezTo>
                  <a:cubicBezTo>
                    <a:pt x="158314" y="2307632"/>
                    <a:pt x="158314" y="2306774"/>
                    <a:pt x="158069" y="2306160"/>
                  </a:cubicBezTo>
                  <a:cubicBezTo>
                    <a:pt x="157824" y="2305547"/>
                    <a:pt x="157333" y="2305057"/>
                    <a:pt x="156720" y="2304689"/>
                  </a:cubicBezTo>
                  <a:cubicBezTo>
                    <a:pt x="156107" y="2304444"/>
                    <a:pt x="155371" y="2304321"/>
                    <a:pt x="154390" y="2304321"/>
                  </a:cubicBezTo>
                  <a:moveTo>
                    <a:pt x="3397190" y="2095361"/>
                  </a:moveTo>
                  <a:cubicBezTo>
                    <a:pt x="3395228" y="2095484"/>
                    <a:pt x="3393021" y="2095974"/>
                    <a:pt x="3390936" y="2096587"/>
                  </a:cubicBezTo>
                  <a:cubicBezTo>
                    <a:pt x="3388851" y="2097323"/>
                    <a:pt x="3386767" y="2098182"/>
                    <a:pt x="3384682" y="2099285"/>
                  </a:cubicBezTo>
                  <a:cubicBezTo>
                    <a:pt x="3382597" y="2100389"/>
                    <a:pt x="3380635" y="2101738"/>
                    <a:pt x="3378796" y="2103332"/>
                  </a:cubicBezTo>
                  <a:cubicBezTo>
                    <a:pt x="3376956" y="2104926"/>
                    <a:pt x="3375239" y="2106643"/>
                    <a:pt x="3373768" y="2108482"/>
                  </a:cubicBezTo>
                  <a:cubicBezTo>
                    <a:pt x="3371806" y="2110935"/>
                    <a:pt x="3370457" y="2113388"/>
                    <a:pt x="3369599" y="2115718"/>
                  </a:cubicBezTo>
                  <a:cubicBezTo>
                    <a:pt x="3368740" y="2118047"/>
                    <a:pt x="3368495" y="2120377"/>
                    <a:pt x="3368617" y="2122462"/>
                  </a:cubicBezTo>
                  <a:cubicBezTo>
                    <a:pt x="3368863" y="2124547"/>
                    <a:pt x="3369599" y="2126386"/>
                    <a:pt x="3370825" y="2127858"/>
                  </a:cubicBezTo>
                  <a:cubicBezTo>
                    <a:pt x="3372051" y="2129330"/>
                    <a:pt x="3373768" y="2130556"/>
                    <a:pt x="3375975" y="2131292"/>
                  </a:cubicBezTo>
                  <a:cubicBezTo>
                    <a:pt x="3376466" y="2131414"/>
                    <a:pt x="3377079" y="2131659"/>
                    <a:pt x="3377569" y="2131659"/>
                  </a:cubicBezTo>
                  <a:cubicBezTo>
                    <a:pt x="3378060" y="2131659"/>
                    <a:pt x="3378673" y="2131905"/>
                    <a:pt x="3379286" y="2131905"/>
                  </a:cubicBezTo>
                  <a:cubicBezTo>
                    <a:pt x="3379899" y="2131905"/>
                    <a:pt x="3380390" y="2131905"/>
                    <a:pt x="3381003" y="2131905"/>
                  </a:cubicBezTo>
                  <a:cubicBezTo>
                    <a:pt x="3381616" y="2131905"/>
                    <a:pt x="3382229" y="2131905"/>
                    <a:pt x="3382842" y="2131905"/>
                  </a:cubicBezTo>
                  <a:cubicBezTo>
                    <a:pt x="3384804" y="2131782"/>
                    <a:pt x="3387012" y="2131292"/>
                    <a:pt x="3389097" y="2130678"/>
                  </a:cubicBezTo>
                  <a:cubicBezTo>
                    <a:pt x="3391181" y="2129943"/>
                    <a:pt x="3393266" y="2129084"/>
                    <a:pt x="3395350" y="2127980"/>
                  </a:cubicBezTo>
                  <a:cubicBezTo>
                    <a:pt x="3397435" y="2126877"/>
                    <a:pt x="3399397" y="2125528"/>
                    <a:pt x="3401237" y="2123934"/>
                  </a:cubicBezTo>
                  <a:cubicBezTo>
                    <a:pt x="3403076" y="2122340"/>
                    <a:pt x="3404793" y="2120623"/>
                    <a:pt x="3406264" y="2118783"/>
                  </a:cubicBezTo>
                  <a:cubicBezTo>
                    <a:pt x="3408227" y="2116331"/>
                    <a:pt x="3409575" y="2113878"/>
                    <a:pt x="3410434" y="2111548"/>
                  </a:cubicBezTo>
                  <a:cubicBezTo>
                    <a:pt x="3411292" y="2109218"/>
                    <a:pt x="3411660" y="2106888"/>
                    <a:pt x="3411415" y="2104804"/>
                  </a:cubicBezTo>
                  <a:cubicBezTo>
                    <a:pt x="3411170" y="2102719"/>
                    <a:pt x="3410557" y="2100880"/>
                    <a:pt x="3409330" y="2099408"/>
                  </a:cubicBezTo>
                  <a:cubicBezTo>
                    <a:pt x="3408104" y="2097937"/>
                    <a:pt x="3406387" y="2096710"/>
                    <a:pt x="3404180" y="2095974"/>
                  </a:cubicBezTo>
                  <a:cubicBezTo>
                    <a:pt x="3403689" y="2095852"/>
                    <a:pt x="3403076" y="2095729"/>
                    <a:pt x="3402586" y="2095606"/>
                  </a:cubicBezTo>
                  <a:cubicBezTo>
                    <a:pt x="3401972" y="2095606"/>
                    <a:pt x="3401482" y="2095361"/>
                    <a:pt x="3400869" y="2095361"/>
                  </a:cubicBezTo>
                  <a:cubicBezTo>
                    <a:pt x="3400256" y="2095361"/>
                    <a:pt x="3399765" y="2095361"/>
                    <a:pt x="3399152" y="2095361"/>
                  </a:cubicBezTo>
                  <a:cubicBezTo>
                    <a:pt x="3398539" y="2095361"/>
                    <a:pt x="3397926" y="2095361"/>
                    <a:pt x="3397312" y="2095361"/>
                  </a:cubicBezTo>
                  <a:moveTo>
                    <a:pt x="136363" y="2350184"/>
                  </a:moveTo>
                  <a:cubicBezTo>
                    <a:pt x="136363" y="2350184"/>
                    <a:pt x="135750" y="2350184"/>
                    <a:pt x="135505" y="2350184"/>
                  </a:cubicBezTo>
                  <a:cubicBezTo>
                    <a:pt x="135260" y="2350184"/>
                    <a:pt x="134892" y="2350307"/>
                    <a:pt x="134524" y="2350430"/>
                  </a:cubicBezTo>
                  <a:cubicBezTo>
                    <a:pt x="134156" y="2350430"/>
                    <a:pt x="133911" y="2350675"/>
                    <a:pt x="133543" y="2350797"/>
                  </a:cubicBezTo>
                  <a:cubicBezTo>
                    <a:pt x="133175" y="2350920"/>
                    <a:pt x="132807" y="2351043"/>
                    <a:pt x="132439" y="2351288"/>
                  </a:cubicBezTo>
                  <a:cubicBezTo>
                    <a:pt x="130845" y="2352024"/>
                    <a:pt x="129251" y="2353005"/>
                    <a:pt x="127657" y="2354231"/>
                  </a:cubicBezTo>
                  <a:cubicBezTo>
                    <a:pt x="126062" y="2355457"/>
                    <a:pt x="124591" y="2356806"/>
                    <a:pt x="123119" y="2358278"/>
                  </a:cubicBezTo>
                  <a:cubicBezTo>
                    <a:pt x="121648" y="2359749"/>
                    <a:pt x="120422" y="2361343"/>
                    <a:pt x="119318" y="2363060"/>
                  </a:cubicBezTo>
                  <a:cubicBezTo>
                    <a:pt x="118214" y="2364777"/>
                    <a:pt x="117356" y="2366371"/>
                    <a:pt x="116743" y="2367965"/>
                  </a:cubicBezTo>
                  <a:cubicBezTo>
                    <a:pt x="116252" y="2369192"/>
                    <a:pt x="116007" y="2370295"/>
                    <a:pt x="115884" y="2371154"/>
                  </a:cubicBezTo>
                  <a:cubicBezTo>
                    <a:pt x="115884" y="2372135"/>
                    <a:pt x="115884" y="2372870"/>
                    <a:pt x="116252" y="2373484"/>
                  </a:cubicBezTo>
                  <a:cubicBezTo>
                    <a:pt x="116620" y="2374097"/>
                    <a:pt x="116988" y="2374587"/>
                    <a:pt x="117601" y="2374955"/>
                  </a:cubicBezTo>
                  <a:cubicBezTo>
                    <a:pt x="118214" y="2375200"/>
                    <a:pt x="118950" y="2375446"/>
                    <a:pt x="119931" y="2375323"/>
                  </a:cubicBezTo>
                  <a:cubicBezTo>
                    <a:pt x="120176" y="2375323"/>
                    <a:pt x="120422" y="2375323"/>
                    <a:pt x="120790" y="2375323"/>
                  </a:cubicBezTo>
                  <a:cubicBezTo>
                    <a:pt x="121035" y="2375323"/>
                    <a:pt x="121403" y="2375200"/>
                    <a:pt x="121648" y="2375078"/>
                  </a:cubicBezTo>
                  <a:cubicBezTo>
                    <a:pt x="122016" y="2375078"/>
                    <a:pt x="122261" y="2374833"/>
                    <a:pt x="122629" y="2374710"/>
                  </a:cubicBezTo>
                  <a:cubicBezTo>
                    <a:pt x="122997" y="2374587"/>
                    <a:pt x="123365" y="2374465"/>
                    <a:pt x="123733" y="2374220"/>
                  </a:cubicBezTo>
                  <a:cubicBezTo>
                    <a:pt x="125327" y="2373484"/>
                    <a:pt x="126921" y="2372503"/>
                    <a:pt x="128515" y="2371276"/>
                  </a:cubicBezTo>
                  <a:cubicBezTo>
                    <a:pt x="130109" y="2370050"/>
                    <a:pt x="131703" y="2368701"/>
                    <a:pt x="133052" y="2367107"/>
                  </a:cubicBezTo>
                  <a:cubicBezTo>
                    <a:pt x="134524" y="2365635"/>
                    <a:pt x="135750" y="2363919"/>
                    <a:pt x="136854" y="2362325"/>
                  </a:cubicBezTo>
                  <a:cubicBezTo>
                    <a:pt x="137957" y="2360730"/>
                    <a:pt x="138816" y="2359013"/>
                    <a:pt x="139429" y="2357419"/>
                  </a:cubicBezTo>
                  <a:cubicBezTo>
                    <a:pt x="139920" y="2356193"/>
                    <a:pt x="140165" y="2355089"/>
                    <a:pt x="140165" y="2354231"/>
                  </a:cubicBezTo>
                  <a:cubicBezTo>
                    <a:pt x="140165" y="2353250"/>
                    <a:pt x="140165" y="2352514"/>
                    <a:pt x="139797" y="2351901"/>
                  </a:cubicBezTo>
                  <a:cubicBezTo>
                    <a:pt x="139552" y="2351288"/>
                    <a:pt x="139061" y="2350797"/>
                    <a:pt x="138448" y="2350552"/>
                  </a:cubicBezTo>
                  <a:cubicBezTo>
                    <a:pt x="137835" y="2350307"/>
                    <a:pt x="137099" y="2350184"/>
                    <a:pt x="136118" y="2350184"/>
                  </a:cubicBezTo>
                  <a:moveTo>
                    <a:pt x="3340290" y="2165995"/>
                  </a:moveTo>
                  <a:cubicBezTo>
                    <a:pt x="3338328" y="2166118"/>
                    <a:pt x="3336366" y="2166486"/>
                    <a:pt x="3334281" y="2167222"/>
                  </a:cubicBezTo>
                  <a:cubicBezTo>
                    <a:pt x="3332197" y="2167835"/>
                    <a:pt x="3330234" y="2168693"/>
                    <a:pt x="3328150" y="2169797"/>
                  </a:cubicBezTo>
                  <a:cubicBezTo>
                    <a:pt x="3326188" y="2170901"/>
                    <a:pt x="3324226" y="2172127"/>
                    <a:pt x="3322386" y="2173721"/>
                  </a:cubicBezTo>
                  <a:cubicBezTo>
                    <a:pt x="3320547" y="2175193"/>
                    <a:pt x="3318830" y="2176910"/>
                    <a:pt x="3317359" y="2178749"/>
                  </a:cubicBezTo>
                  <a:cubicBezTo>
                    <a:pt x="3315396" y="2181201"/>
                    <a:pt x="3313925" y="2183654"/>
                    <a:pt x="3312944" y="2185984"/>
                  </a:cubicBezTo>
                  <a:cubicBezTo>
                    <a:pt x="3311963" y="2188437"/>
                    <a:pt x="3311595" y="2190644"/>
                    <a:pt x="3311718" y="2192851"/>
                  </a:cubicBezTo>
                  <a:cubicBezTo>
                    <a:pt x="3311840" y="2195058"/>
                    <a:pt x="3312453" y="2196898"/>
                    <a:pt x="3313557" y="2198492"/>
                  </a:cubicBezTo>
                  <a:cubicBezTo>
                    <a:pt x="3314661" y="2200086"/>
                    <a:pt x="3316255" y="2201435"/>
                    <a:pt x="3318462" y="2202171"/>
                  </a:cubicBezTo>
                  <a:cubicBezTo>
                    <a:pt x="3318953" y="2202416"/>
                    <a:pt x="3319566" y="2202539"/>
                    <a:pt x="3320179" y="2202661"/>
                  </a:cubicBezTo>
                  <a:cubicBezTo>
                    <a:pt x="3320792" y="2202784"/>
                    <a:pt x="3321405" y="2202907"/>
                    <a:pt x="3322018" y="2203029"/>
                  </a:cubicBezTo>
                  <a:cubicBezTo>
                    <a:pt x="3322631" y="2203029"/>
                    <a:pt x="3323245" y="2203152"/>
                    <a:pt x="3323858" y="2203152"/>
                  </a:cubicBezTo>
                  <a:cubicBezTo>
                    <a:pt x="3324471" y="2203152"/>
                    <a:pt x="3325084" y="2203152"/>
                    <a:pt x="3325820" y="2203152"/>
                  </a:cubicBezTo>
                  <a:cubicBezTo>
                    <a:pt x="3327782" y="2203029"/>
                    <a:pt x="3329867" y="2202661"/>
                    <a:pt x="3331829" y="2202048"/>
                  </a:cubicBezTo>
                  <a:cubicBezTo>
                    <a:pt x="3333791" y="2201435"/>
                    <a:pt x="3335998" y="2200577"/>
                    <a:pt x="3337960" y="2199473"/>
                  </a:cubicBezTo>
                  <a:cubicBezTo>
                    <a:pt x="3339922" y="2198370"/>
                    <a:pt x="3341884" y="2197143"/>
                    <a:pt x="3343724" y="2195672"/>
                  </a:cubicBezTo>
                  <a:cubicBezTo>
                    <a:pt x="3345563" y="2194200"/>
                    <a:pt x="3347280" y="2192483"/>
                    <a:pt x="3348751" y="2190766"/>
                  </a:cubicBezTo>
                  <a:cubicBezTo>
                    <a:pt x="3350714" y="2188314"/>
                    <a:pt x="3352185" y="2185861"/>
                    <a:pt x="3353166" y="2183409"/>
                  </a:cubicBezTo>
                  <a:cubicBezTo>
                    <a:pt x="3354147" y="2180956"/>
                    <a:pt x="3354515" y="2178626"/>
                    <a:pt x="3354392" y="2176542"/>
                  </a:cubicBezTo>
                  <a:cubicBezTo>
                    <a:pt x="3354392" y="2174457"/>
                    <a:pt x="3353657" y="2172495"/>
                    <a:pt x="3352430" y="2170901"/>
                  </a:cubicBezTo>
                  <a:cubicBezTo>
                    <a:pt x="3351327" y="2169306"/>
                    <a:pt x="3349610" y="2168080"/>
                    <a:pt x="3347403" y="2167222"/>
                  </a:cubicBezTo>
                  <a:cubicBezTo>
                    <a:pt x="3346912" y="2166977"/>
                    <a:pt x="3346299" y="2166854"/>
                    <a:pt x="3345686" y="2166731"/>
                  </a:cubicBezTo>
                  <a:cubicBezTo>
                    <a:pt x="3345073" y="2166608"/>
                    <a:pt x="3344582" y="2166486"/>
                    <a:pt x="3343969" y="2166363"/>
                  </a:cubicBezTo>
                  <a:cubicBezTo>
                    <a:pt x="3343356" y="2166363"/>
                    <a:pt x="3342743" y="2166363"/>
                    <a:pt x="3342129" y="2166241"/>
                  </a:cubicBezTo>
                  <a:cubicBezTo>
                    <a:pt x="3341516" y="2166118"/>
                    <a:pt x="3340903" y="2166241"/>
                    <a:pt x="3340167" y="2166241"/>
                  </a:cubicBezTo>
                  <a:moveTo>
                    <a:pt x="119441" y="2395680"/>
                  </a:moveTo>
                  <a:cubicBezTo>
                    <a:pt x="119441" y="2395680"/>
                    <a:pt x="118827" y="2395680"/>
                    <a:pt x="118582" y="2395802"/>
                  </a:cubicBezTo>
                  <a:cubicBezTo>
                    <a:pt x="118214" y="2395802"/>
                    <a:pt x="117969" y="2395925"/>
                    <a:pt x="117601" y="2396047"/>
                  </a:cubicBezTo>
                  <a:cubicBezTo>
                    <a:pt x="117233" y="2396047"/>
                    <a:pt x="116865" y="2396293"/>
                    <a:pt x="116497" y="2396415"/>
                  </a:cubicBezTo>
                  <a:cubicBezTo>
                    <a:pt x="116130" y="2396538"/>
                    <a:pt x="115762" y="2396783"/>
                    <a:pt x="115394" y="2396906"/>
                  </a:cubicBezTo>
                  <a:cubicBezTo>
                    <a:pt x="113800" y="2397642"/>
                    <a:pt x="112083" y="2398745"/>
                    <a:pt x="110489" y="2399972"/>
                  </a:cubicBezTo>
                  <a:cubicBezTo>
                    <a:pt x="108894" y="2401198"/>
                    <a:pt x="107300" y="2402669"/>
                    <a:pt x="105951" y="2404141"/>
                  </a:cubicBezTo>
                  <a:cubicBezTo>
                    <a:pt x="104480" y="2405735"/>
                    <a:pt x="103253" y="2407329"/>
                    <a:pt x="102150" y="2408923"/>
                  </a:cubicBezTo>
                  <a:cubicBezTo>
                    <a:pt x="101046" y="2410518"/>
                    <a:pt x="100188" y="2412235"/>
                    <a:pt x="99697" y="2413828"/>
                  </a:cubicBezTo>
                  <a:cubicBezTo>
                    <a:pt x="99329" y="2415055"/>
                    <a:pt x="99084" y="2416036"/>
                    <a:pt x="98962" y="2417017"/>
                  </a:cubicBezTo>
                  <a:cubicBezTo>
                    <a:pt x="98962" y="2417875"/>
                    <a:pt x="98962" y="2418734"/>
                    <a:pt x="99329" y="2419347"/>
                  </a:cubicBezTo>
                  <a:cubicBezTo>
                    <a:pt x="99575" y="2419960"/>
                    <a:pt x="100065" y="2420451"/>
                    <a:pt x="100678" y="2420696"/>
                  </a:cubicBezTo>
                  <a:cubicBezTo>
                    <a:pt x="101292" y="2420941"/>
                    <a:pt x="102027" y="2421064"/>
                    <a:pt x="102886" y="2421064"/>
                  </a:cubicBezTo>
                  <a:cubicBezTo>
                    <a:pt x="103131" y="2421064"/>
                    <a:pt x="103499" y="2421064"/>
                    <a:pt x="103867" y="2420941"/>
                  </a:cubicBezTo>
                  <a:cubicBezTo>
                    <a:pt x="104235" y="2420941"/>
                    <a:pt x="104480" y="2420818"/>
                    <a:pt x="104848" y="2420696"/>
                  </a:cubicBezTo>
                  <a:cubicBezTo>
                    <a:pt x="105216" y="2420573"/>
                    <a:pt x="105583" y="2420451"/>
                    <a:pt x="105951" y="2420328"/>
                  </a:cubicBezTo>
                  <a:cubicBezTo>
                    <a:pt x="106319" y="2420205"/>
                    <a:pt x="106687" y="2419960"/>
                    <a:pt x="107178" y="2419838"/>
                  </a:cubicBezTo>
                  <a:cubicBezTo>
                    <a:pt x="108772" y="2419102"/>
                    <a:pt x="110366" y="2417998"/>
                    <a:pt x="111960" y="2416772"/>
                  </a:cubicBezTo>
                  <a:cubicBezTo>
                    <a:pt x="113554" y="2415545"/>
                    <a:pt x="115148" y="2414074"/>
                    <a:pt x="116497" y="2412602"/>
                  </a:cubicBezTo>
                  <a:cubicBezTo>
                    <a:pt x="117969" y="2411131"/>
                    <a:pt x="119195" y="2409414"/>
                    <a:pt x="120299" y="2407820"/>
                  </a:cubicBezTo>
                  <a:cubicBezTo>
                    <a:pt x="121403" y="2406226"/>
                    <a:pt x="122261" y="2404509"/>
                    <a:pt x="122752" y="2402915"/>
                  </a:cubicBezTo>
                  <a:cubicBezTo>
                    <a:pt x="123119" y="2401688"/>
                    <a:pt x="123365" y="2400707"/>
                    <a:pt x="123487" y="2399726"/>
                  </a:cubicBezTo>
                  <a:cubicBezTo>
                    <a:pt x="123487" y="2398868"/>
                    <a:pt x="123487" y="2398010"/>
                    <a:pt x="123119" y="2397396"/>
                  </a:cubicBezTo>
                  <a:cubicBezTo>
                    <a:pt x="122874" y="2396783"/>
                    <a:pt x="122384" y="2396293"/>
                    <a:pt x="121771" y="2396047"/>
                  </a:cubicBezTo>
                  <a:cubicBezTo>
                    <a:pt x="121157" y="2395802"/>
                    <a:pt x="120422" y="2395680"/>
                    <a:pt x="119563" y="2395680"/>
                  </a:cubicBezTo>
                  <a:moveTo>
                    <a:pt x="3281060" y="2236262"/>
                  </a:moveTo>
                  <a:cubicBezTo>
                    <a:pt x="3279221" y="2236262"/>
                    <a:pt x="3277259" y="2236752"/>
                    <a:pt x="3275174" y="2237366"/>
                  </a:cubicBezTo>
                  <a:cubicBezTo>
                    <a:pt x="3273212" y="2237979"/>
                    <a:pt x="3271250" y="2238837"/>
                    <a:pt x="3269288" y="2239818"/>
                  </a:cubicBezTo>
                  <a:cubicBezTo>
                    <a:pt x="3267326" y="2240799"/>
                    <a:pt x="3265486" y="2242026"/>
                    <a:pt x="3263647" y="2243497"/>
                  </a:cubicBezTo>
                  <a:cubicBezTo>
                    <a:pt x="3261808" y="2244969"/>
                    <a:pt x="3260213" y="2246563"/>
                    <a:pt x="3258619" y="2248279"/>
                  </a:cubicBezTo>
                  <a:cubicBezTo>
                    <a:pt x="3256535" y="2250609"/>
                    <a:pt x="3255063" y="2253185"/>
                    <a:pt x="3253959" y="2255514"/>
                  </a:cubicBezTo>
                  <a:cubicBezTo>
                    <a:pt x="3252978" y="2257967"/>
                    <a:pt x="3252365" y="2260297"/>
                    <a:pt x="3252365" y="2262504"/>
                  </a:cubicBezTo>
                  <a:cubicBezTo>
                    <a:pt x="3252365" y="2264712"/>
                    <a:pt x="3252856" y="2266674"/>
                    <a:pt x="3253959" y="2268391"/>
                  </a:cubicBezTo>
                  <a:cubicBezTo>
                    <a:pt x="3255063" y="2270107"/>
                    <a:pt x="3256535" y="2271456"/>
                    <a:pt x="3258619" y="2272315"/>
                  </a:cubicBezTo>
                  <a:cubicBezTo>
                    <a:pt x="3259232" y="2272560"/>
                    <a:pt x="3259723" y="2272805"/>
                    <a:pt x="3260336" y="2272928"/>
                  </a:cubicBezTo>
                  <a:cubicBezTo>
                    <a:pt x="3260949" y="2273051"/>
                    <a:pt x="3261562" y="2273296"/>
                    <a:pt x="3262175" y="2273419"/>
                  </a:cubicBezTo>
                  <a:cubicBezTo>
                    <a:pt x="3262788" y="2273419"/>
                    <a:pt x="3263524" y="2273541"/>
                    <a:pt x="3264138" y="2273664"/>
                  </a:cubicBezTo>
                  <a:cubicBezTo>
                    <a:pt x="3264873" y="2273664"/>
                    <a:pt x="3265486" y="2273664"/>
                    <a:pt x="3266222" y="2273664"/>
                  </a:cubicBezTo>
                  <a:cubicBezTo>
                    <a:pt x="3268062" y="2273664"/>
                    <a:pt x="3270024" y="2273173"/>
                    <a:pt x="3271986" y="2272560"/>
                  </a:cubicBezTo>
                  <a:cubicBezTo>
                    <a:pt x="3273948" y="2271947"/>
                    <a:pt x="3275910" y="2271089"/>
                    <a:pt x="3277872" y="2270107"/>
                  </a:cubicBezTo>
                  <a:cubicBezTo>
                    <a:pt x="3279834" y="2269126"/>
                    <a:pt x="3281796" y="2267900"/>
                    <a:pt x="3283513" y="2266429"/>
                  </a:cubicBezTo>
                  <a:cubicBezTo>
                    <a:pt x="3285353" y="2264957"/>
                    <a:pt x="3287069" y="2263363"/>
                    <a:pt x="3288541" y="2261646"/>
                  </a:cubicBezTo>
                  <a:cubicBezTo>
                    <a:pt x="3290625" y="2259194"/>
                    <a:pt x="3292220" y="2256741"/>
                    <a:pt x="3293201" y="2254288"/>
                  </a:cubicBezTo>
                  <a:cubicBezTo>
                    <a:pt x="3294181" y="2251836"/>
                    <a:pt x="3294795" y="2249506"/>
                    <a:pt x="3294672" y="2247299"/>
                  </a:cubicBezTo>
                  <a:cubicBezTo>
                    <a:pt x="3294550" y="2245091"/>
                    <a:pt x="3294181" y="2243129"/>
                    <a:pt x="3293078" y="2241412"/>
                  </a:cubicBezTo>
                  <a:cubicBezTo>
                    <a:pt x="3291974" y="2239696"/>
                    <a:pt x="3290503" y="2238346"/>
                    <a:pt x="3288418" y="2237488"/>
                  </a:cubicBezTo>
                  <a:cubicBezTo>
                    <a:pt x="3287805" y="2237243"/>
                    <a:pt x="3287314" y="2236998"/>
                    <a:pt x="3286701" y="2236875"/>
                  </a:cubicBezTo>
                  <a:cubicBezTo>
                    <a:pt x="3286088" y="2236752"/>
                    <a:pt x="3285475" y="2236630"/>
                    <a:pt x="3284862" y="2236507"/>
                  </a:cubicBezTo>
                  <a:cubicBezTo>
                    <a:pt x="3284249" y="2236507"/>
                    <a:pt x="3283513" y="2236384"/>
                    <a:pt x="3282900" y="2236384"/>
                  </a:cubicBezTo>
                  <a:cubicBezTo>
                    <a:pt x="3282164" y="2236384"/>
                    <a:pt x="3281551" y="2236384"/>
                    <a:pt x="3280815" y="2236384"/>
                  </a:cubicBezTo>
                  <a:moveTo>
                    <a:pt x="103867" y="2441052"/>
                  </a:moveTo>
                  <a:cubicBezTo>
                    <a:pt x="103867" y="2441052"/>
                    <a:pt x="103253" y="2441052"/>
                    <a:pt x="102886" y="2441175"/>
                  </a:cubicBezTo>
                  <a:cubicBezTo>
                    <a:pt x="102518" y="2441298"/>
                    <a:pt x="102150" y="2441298"/>
                    <a:pt x="101782" y="2441420"/>
                  </a:cubicBezTo>
                  <a:cubicBezTo>
                    <a:pt x="101414" y="2441420"/>
                    <a:pt x="101046" y="2441665"/>
                    <a:pt x="100556" y="2441788"/>
                  </a:cubicBezTo>
                  <a:cubicBezTo>
                    <a:pt x="100188" y="2441911"/>
                    <a:pt x="99697" y="2442156"/>
                    <a:pt x="99329" y="2442401"/>
                  </a:cubicBezTo>
                  <a:cubicBezTo>
                    <a:pt x="97735" y="2443260"/>
                    <a:pt x="96018" y="2444363"/>
                    <a:pt x="94424" y="2445589"/>
                  </a:cubicBezTo>
                  <a:cubicBezTo>
                    <a:pt x="92830" y="2446816"/>
                    <a:pt x="91236" y="2448287"/>
                    <a:pt x="89887" y="2449881"/>
                  </a:cubicBezTo>
                  <a:cubicBezTo>
                    <a:pt x="88538" y="2451476"/>
                    <a:pt x="87189" y="2453070"/>
                    <a:pt x="86208" y="2454786"/>
                  </a:cubicBezTo>
                  <a:cubicBezTo>
                    <a:pt x="85104" y="2456503"/>
                    <a:pt x="84369" y="2458098"/>
                    <a:pt x="83878" y="2459692"/>
                  </a:cubicBezTo>
                  <a:cubicBezTo>
                    <a:pt x="83510" y="2460796"/>
                    <a:pt x="83265" y="2461899"/>
                    <a:pt x="83265" y="2462758"/>
                  </a:cubicBezTo>
                  <a:cubicBezTo>
                    <a:pt x="83265" y="2463616"/>
                    <a:pt x="83265" y="2464352"/>
                    <a:pt x="83633" y="2464965"/>
                  </a:cubicBezTo>
                  <a:cubicBezTo>
                    <a:pt x="83878" y="2465578"/>
                    <a:pt x="84369" y="2465946"/>
                    <a:pt x="84982" y="2466314"/>
                  </a:cubicBezTo>
                  <a:cubicBezTo>
                    <a:pt x="85595" y="2466559"/>
                    <a:pt x="86331" y="2466682"/>
                    <a:pt x="87189" y="2466682"/>
                  </a:cubicBezTo>
                  <a:cubicBezTo>
                    <a:pt x="87557" y="2466682"/>
                    <a:pt x="87802" y="2466682"/>
                    <a:pt x="88170" y="2466559"/>
                  </a:cubicBezTo>
                  <a:cubicBezTo>
                    <a:pt x="88538" y="2466559"/>
                    <a:pt x="88906" y="2466436"/>
                    <a:pt x="89274" y="2466314"/>
                  </a:cubicBezTo>
                  <a:cubicBezTo>
                    <a:pt x="89642" y="2466191"/>
                    <a:pt x="90010" y="2466069"/>
                    <a:pt x="90500" y="2465946"/>
                  </a:cubicBezTo>
                  <a:cubicBezTo>
                    <a:pt x="90868" y="2465823"/>
                    <a:pt x="91358" y="2465578"/>
                    <a:pt x="91727" y="2465333"/>
                  </a:cubicBezTo>
                  <a:cubicBezTo>
                    <a:pt x="93321" y="2464474"/>
                    <a:pt x="95037" y="2463493"/>
                    <a:pt x="96632" y="2462144"/>
                  </a:cubicBezTo>
                  <a:cubicBezTo>
                    <a:pt x="98226" y="2460918"/>
                    <a:pt x="99820" y="2459446"/>
                    <a:pt x="101169" y="2457852"/>
                  </a:cubicBezTo>
                  <a:cubicBezTo>
                    <a:pt x="102518" y="2456258"/>
                    <a:pt x="103867" y="2454664"/>
                    <a:pt x="104848" y="2452947"/>
                  </a:cubicBezTo>
                  <a:cubicBezTo>
                    <a:pt x="105951" y="2451231"/>
                    <a:pt x="106687" y="2449636"/>
                    <a:pt x="107300" y="2448042"/>
                  </a:cubicBezTo>
                  <a:cubicBezTo>
                    <a:pt x="107668" y="2446938"/>
                    <a:pt x="107791" y="2445835"/>
                    <a:pt x="107791" y="2444976"/>
                  </a:cubicBezTo>
                  <a:cubicBezTo>
                    <a:pt x="107791" y="2444118"/>
                    <a:pt x="107668" y="2443382"/>
                    <a:pt x="107300" y="2442769"/>
                  </a:cubicBezTo>
                  <a:cubicBezTo>
                    <a:pt x="106932" y="2442156"/>
                    <a:pt x="106564" y="2441788"/>
                    <a:pt x="105951" y="2441420"/>
                  </a:cubicBezTo>
                  <a:cubicBezTo>
                    <a:pt x="105338" y="2441175"/>
                    <a:pt x="104602" y="2441052"/>
                    <a:pt x="103744" y="2441052"/>
                  </a:cubicBezTo>
                  <a:moveTo>
                    <a:pt x="3219868" y="2305915"/>
                  </a:moveTo>
                  <a:cubicBezTo>
                    <a:pt x="3218029" y="2305915"/>
                    <a:pt x="3216067" y="2306406"/>
                    <a:pt x="3214228" y="2306896"/>
                  </a:cubicBezTo>
                  <a:cubicBezTo>
                    <a:pt x="3212265" y="2307509"/>
                    <a:pt x="3210303" y="2308245"/>
                    <a:pt x="3208464" y="2309226"/>
                  </a:cubicBezTo>
                  <a:cubicBezTo>
                    <a:pt x="3206502" y="2310207"/>
                    <a:pt x="3204662" y="2311434"/>
                    <a:pt x="3202946" y="2312782"/>
                  </a:cubicBezTo>
                  <a:cubicBezTo>
                    <a:pt x="3201229" y="2314131"/>
                    <a:pt x="3199512" y="2315725"/>
                    <a:pt x="3197918" y="2317442"/>
                  </a:cubicBezTo>
                  <a:cubicBezTo>
                    <a:pt x="3195833" y="2319772"/>
                    <a:pt x="3194117" y="2322225"/>
                    <a:pt x="3193013" y="2324677"/>
                  </a:cubicBezTo>
                  <a:cubicBezTo>
                    <a:pt x="3191909" y="2327130"/>
                    <a:pt x="3191296" y="2329582"/>
                    <a:pt x="3191173" y="2331790"/>
                  </a:cubicBezTo>
                  <a:cubicBezTo>
                    <a:pt x="3191173" y="2333997"/>
                    <a:pt x="3191419" y="2336082"/>
                    <a:pt x="3192400" y="2337921"/>
                  </a:cubicBezTo>
                  <a:cubicBezTo>
                    <a:pt x="3193258" y="2339761"/>
                    <a:pt x="3194730" y="2341232"/>
                    <a:pt x="3196692" y="2342213"/>
                  </a:cubicBezTo>
                  <a:cubicBezTo>
                    <a:pt x="3197305" y="2342459"/>
                    <a:pt x="3197918" y="2342704"/>
                    <a:pt x="3198531" y="2342949"/>
                  </a:cubicBezTo>
                  <a:cubicBezTo>
                    <a:pt x="3199144" y="2343194"/>
                    <a:pt x="3199880" y="2343317"/>
                    <a:pt x="3200493" y="2343440"/>
                  </a:cubicBezTo>
                  <a:cubicBezTo>
                    <a:pt x="3201229" y="2343562"/>
                    <a:pt x="3201842" y="2343685"/>
                    <a:pt x="3202578" y="2343685"/>
                  </a:cubicBezTo>
                  <a:cubicBezTo>
                    <a:pt x="3203314" y="2343685"/>
                    <a:pt x="3204049" y="2343685"/>
                    <a:pt x="3204785" y="2343685"/>
                  </a:cubicBezTo>
                  <a:cubicBezTo>
                    <a:pt x="3206625" y="2343685"/>
                    <a:pt x="3208587" y="2343194"/>
                    <a:pt x="3210426" y="2342704"/>
                  </a:cubicBezTo>
                  <a:cubicBezTo>
                    <a:pt x="3212388" y="2342091"/>
                    <a:pt x="3214350" y="2341355"/>
                    <a:pt x="3216190" y="2340374"/>
                  </a:cubicBezTo>
                  <a:cubicBezTo>
                    <a:pt x="3218152" y="2339393"/>
                    <a:pt x="3219991" y="2338167"/>
                    <a:pt x="3221830" y="2336818"/>
                  </a:cubicBezTo>
                  <a:cubicBezTo>
                    <a:pt x="3223670" y="2335469"/>
                    <a:pt x="3225264" y="2333875"/>
                    <a:pt x="3226858" y="2332158"/>
                  </a:cubicBezTo>
                  <a:cubicBezTo>
                    <a:pt x="3228943" y="2329828"/>
                    <a:pt x="3230660" y="2327252"/>
                    <a:pt x="3231763" y="2324800"/>
                  </a:cubicBezTo>
                  <a:cubicBezTo>
                    <a:pt x="3232867" y="2322347"/>
                    <a:pt x="3233480" y="2319895"/>
                    <a:pt x="3233603" y="2317687"/>
                  </a:cubicBezTo>
                  <a:cubicBezTo>
                    <a:pt x="3233603" y="2315480"/>
                    <a:pt x="3233235" y="2313395"/>
                    <a:pt x="3232377" y="2311556"/>
                  </a:cubicBezTo>
                  <a:cubicBezTo>
                    <a:pt x="3231395" y="2309717"/>
                    <a:pt x="3230047" y="2308245"/>
                    <a:pt x="3227962" y="2307264"/>
                  </a:cubicBezTo>
                  <a:cubicBezTo>
                    <a:pt x="3227349" y="2307019"/>
                    <a:pt x="3226736" y="2306774"/>
                    <a:pt x="3226123" y="2306528"/>
                  </a:cubicBezTo>
                  <a:cubicBezTo>
                    <a:pt x="3225510" y="2306283"/>
                    <a:pt x="3224774" y="2306160"/>
                    <a:pt x="3224160" y="2306038"/>
                  </a:cubicBezTo>
                  <a:cubicBezTo>
                    <a:pt x="3223425" y="2306038"/>
                    <a:pt x="3222812" y="2305792"/>
                    <a:pt x="3222076" y="2305792"/>
                  </a:cubicBezTo>
                  <a:cubicBezTo>
                    <a:pt x="3221340" y="2305792"/>
                    <a:pt x="3220604" y="2305792"/>
                    <a:pt x="3219868" y="2305792"/>
                  </a:cubicBezTo>
                  <a:moveTo>
                    <a:pt x="89519" y="2486302"/>
                  </a:moveTo>
                  <a:cubicBezTo>
                    <a:pt x="89519" y="2486302"/>
                    <a:pt x="88783" y="2486302"/>
                    <a:pt x="88415" y="2486425"/>
                  </a:cubicBezTo>
                  <a:cubicBezTo>
                    <a:pt x="88048" y="2486425"/>
                    <a:pt x="87680" y="2486548"/>
                    <a:pt x="87189" y="2486670"/>
                  </a:cubicBezTo>
                  <a:cubicBezTo>
                    <a:pt x="86821" y="2486793"/>
                    <a:pt x="86331" y="2486916"/>
                    <a:pt x="85963" y="2487161"/>
                  </a:cubicBezTo>
                  <a:cubicBezTo>
                    <a:pt x="85472" y="2487406"/>
                    <a:pt x="85104" y="2487529"/>
                    <a:pt x="84614" y="2487774"/>
                  </a:cubicBezTo>
                  <a:cubicBezTo>
                    <a:pt x="82897" y="2488632"/>
                    <a:pt x="81303" y="2489859"/>
                    <a:pt x="79709" y="2491085"/>
                  </a:cubicBezTo>
                  <a:cubicBezTo>
                    <a:pt x="78115" y="2492434"/>
                    <a:pt x="76520" y="2493905"/>
                    <a:pt x="75172" y="2495499"/>
                  </a:cubicBezTo>
                  <a:cubicBezTo>
                    <a:pt x="73823" y="2497094"/>
                    <a:pt x="72596" y="2498811"/>
                    <a:pt x="71493" y="2500404"/>
                  </a:cubicBezTo>
                  <a:cubicBezTo>
                    <a:pt x="70512" y="2502121"/>
                    <a:pt x="69653" y="2503716"/>
                    <a:pt x="69163" y="2505310"/>
                  </a:cubicBezTo>
                  <a:cubicBezTo>
                    <a:pt x="68795" y="2506414"/>
                    <a:pt x="68672" y="2507394"/>
                    <a:pt x="68672" y="2508253"/>
                  </a:cubicBezTo>
                  <a:cubicBezTo>
                    <a:pt x="68672" y="2509111"/>
                    <a:pt x="68795" y="2509847"/>
                    <a:pt x="69163" y="2510460"/>
                  </a:cubicBezTo>
                  <a:cubicBezTo>
                    <a:pt x="69531" y="2511074"/>
                    <a:pt x="69898" y="2511441"/>
                    <a:pt x="70512" y="2511687"/>
                  </a:cubicBezTo>
                  <a:cubicBezTo>
                    <a:pt x="71125" y="2511932"/>
                    <a:pt x="71860" y="2512054"/>
                    <a:pt x="72596" y="2512054"/>
                  </a:cubicBezTo>
                  <a:cubicBezTo>
                    <a:pt x="72964" y="2512054"/>
                    <a:pt x="73332" y="2512054"/>
                    <a:pt x="73700" y="2511932"/>
                  </a:cubicBezTo>
                  <a:cubicBezTo>
                    <a:pt x="74068" y="2511932"/>
                    <a:pt x="74436" y="2511809"/>
                    <a:pt x="74926" y="2511687"/>
                  </a:cubicBezTo>
                  <a:cubicBezTo>
                    <a:pt x="75294" y="2511564"/>
                    <a:pt x="75785" y="2511441"/>
                    <a:pt x="76153" y="2511196"/>
                  </a:cubicBezTo>
                  <a:cubicBezTo>
                    <a:pt x="76643" y="2510951"/>
                    <a:pt x="77011" y="2510828"/>
                    <a:pt x="77501" y="2510583"/>
                  </a:cubicBezTo>
                  <a:cubicBezTo>
                    <a:pt x="79218" y="2509724"/>
                    <a:pt x="80813" y="2508498"/>
                    <a:pt x="82407" y="2507272"/>
                  </a:cubicBezTo>
                  <a:cubicBezTo>
                    <a:pt x="84001" y="2505923"/>
                    <a:pt x="85595" y="2504451"/>
                    <a:pt x="86944" y="2502857"/>
                  </a:cubicBezTo>
                  <a:cubicBezTo>
                    <a:pt x="88293" y="2501263"/>
                    <a:pt x="89519" y="2499546"/>
                    <a:pt x="90623" y="2497952"/>
                  </a:cubicBezTo>
                  <a:cubicBezTo>
                    <a:pt x="91604" y="2496235"/>
                    <a:pt x="92339" y="2494641"/>
                    <a:pt x="92830" y="2493047"/>
                  </a:cubicBezTo>
                  <a:cubicBezTo>
                    <a:pt x="93198" y="2491943"/>
                    <a:pt x="93321" y="2490962"/>
                    <a:pt x="93321" y="2490104"/>
                  </a:cubicBezTo>
                  <a:cubicBezTo>
                    <a:pt x="93321" y="2489246"/>
                    <a:pt x="93198" y="2488509"/>
                    <a:pt x="92830" y="2487896"/>
                  </a:cubicBezTo>
                  <a:cubicBezTo>
                    <a:pt x="92462" y="2487283"/>
                    <a:pt x="92094" y="2486916"/>
                    <a:pt x="91481" y="2486670"/>
                  </a:cubicBezTo>
                  <a:cubicBezTo>
                    <a:pt x="90868" y="2486425"/>
                    <a:pt x="90132" y="2486302"/>
                    <a:pt x="89397" y="2486302"/>
                  </a:cubicBezTo>
                  <a:moveTo>
                    <a:pt x="3156469" y="2375078"/>
                  </a:moveTo>
                  <a:cubicBezTo>
                    <a:pt x="3154752" y="2375078"/>
                    <a:pt x="3152913" y="2375446"/>
                    <a:pt x="3151074" y="2376059"/>
                  </a:cubicBezTo>
                  <a:cubicBezTo>
                    <a:pt x="3149234" y="2376672"/>
                    <a:pt x="3147395" y="2377285"/>
                    <a:pt x="3145433" y="2378266"/>
                  </a:cubicBezTo>
                  <a:cubicBezTo>
                    <a:pt x="3143593" y="2379247"/>
                    <a:pt x="3141754" y="2380351"/>
                    <a:pt x="3140037" y="2381577"/>
                  </a:cubicBezTo>
                  <a:cubicBezTo>
                    <a:pt x="3138320" y="2382803"/>
                    <a:pt x="3136604" y="2384275"/>
                    <a:pt x="3135132" y="2385992"/>
                  </a:cubicBezTo>
                  <a:cubicBezTo>
                    <a:pt x="3132924" y="2388322"/>
                    <a:pt x="3131208" y="2390897"/>
                    <a:pt x="3129981" y="2393350"/>
                  </a:cubicBezTo>
                  <a:cubicBezTo>
                    <a:pt x="3128755" y="2395802"/>
                    <a:pt x="3128019" y="2398255"/>
                    <a:pt x="3127897" y="2400585"/>
                  </a:cubicBezTo>
                  <a:cubicBezTo>
                    <a:pt x="3127774" y="2402915"/>
                    <a:pt x="3127897" y="2404999"/>
                    <a:pt x="3128878" y="2406839"/>
                  </a:cubicBezTo>
                  <a:cubicBezTo>
                    <a:pt x="3129859" y="2408678"/>
                    <a:pt x="3131085" y="2410273"/>
                    <a:pt x="3132924" y="2411376"/>
                  </a:cubicBezTo>
                  <a:cubicBezTo>
                    <a:pt x="3133538" y="2411744"/>
                    <a:pt x="3134151" y="2411989"/>
                    <a:pt x="3134764" y="2412235"/>
                  </a:cubicBezTo>
                  <a:cubicBezTo>
                    <a:pt x="3135377" y="2412480"/>
                    <a:pt x="3136113" y="2412725"/>
                    <a:pt x="3136849" y="2412848"/>
                  </a:cubicBezTo>
                  <a:cubicBezTo>
                    <a:pt x="3137584" y="2412970"/>
                    <a:pt x="3138320" y="2413093"/>
                    <a:pt x="3139056" y="2413215"/>
                  </a:cubicBezTo>
                  <a:cubicBezTo>
                    <a:pt x="3139792" y="2413215"/>
                    <a:pt x="3140650" y="2413215"/>
                    <a:pt x="3141386" y="2413215"/>
                  </a:cubicBezTo>
                  <a:cubicBezTo>
                    <a:pt x="3143103" y="2413215"/>
                    <a:pt x="3144942" y="2412848"/>
                    <a:pt x="3146904" y="2412357"/>
                  </a:cubicBezTo>
                  <a:cubicBezTo>
                    <a:pt x="3148866" y="2411866"/>
                    <a:pt x="3150706" y="2411131"/>
                    <a:pt x="3152545" y="2410150"/>
                  </a:cubicBezTo>
                  <a:cubicBezTo>
                    <a:pt x="3154385" y="2409169"/>
                    <a:pt x="3156224" y="2408065"/>
                    <a:pt x="3158064" y="2406839"/>
                  </a:cubicBezTo>
                  <a:cubicBezTo>
                    <a:pt x="3159780" y="2405490"/>
                    <a:pt x="3161497" y="2404018"/>
                    <a:pt x="3163091" y="2402424"/>
                  </a:cubicBezTo>
                  <a:cubicBezTo>
                    <a:pt x="3165299" y="2400094"/>
                    <a:pt x="3167015" y="2397642"/>
                    <a:pt x="3168242" y="2395066"/>
                  </a:cubicBezTo>
                  <a:cubicBezTo>
                    <a:pt x="3169468" y="2392491"/>
                    <a:pt x="3170204" y="2390161"/>
                    <a:pt x="3170327" y="2387831"/>
                  </a:cubicBezTo>
                  <a:cubicBezTo>
                    <a:pt x="3170572" y="2385501"/>
                    <a:pt x="3170204" y="2383417"/>
                    <a:pt x="3169345" y="2381577"/>
                  </a:cubicBezTo>
                  <a:cubicBezTo>
                    <a:pt x="3168487" y="2379738"/>
                    <a:pt x="3167138" y="2378143"/>
                    <a:pt x="3165176" y="2377040"/>
                  </a:cubicBezTo>
                  <a:cubicBezTo>
                    <a:pt x="3164563" y="2376672"/>
                    <a:pt x="3163950" y="2376427"/>
                    <a:pt x="3163337" y="2376182"/>
                  </a:cubicBezTo>
                  <a:cubicBezTo>
                    <a:pt x="3162724" y="2375936"/>
                    <a:pt x="3161987" y="2375691"/>
                    <a:pt x="3161252" y="2375568"/>
                  </a:cubicBezTo>
                  <a:cubicBezTo>
                    <a:pt x="3160516" y="2375446"/>
                    <a:pt x="3159780" y="2375323"/>
                    <a:pt x="3159044" y="2375200"/>
                  </a:cubicBezTo>
                  <a:cubicBezTo>
                    <a:pt x="3158309" y="2375078"/>
                    <a:pt x="3157450" y="2375200"/>
                    <a:pt x="3156715" y="2375200"/>
                  </a:cubicBezTo>
                  <a:moveTo>
                    <a:pt x="76398" y="2531307"/>
                  </a:moveTo>
                  <a:cubicBezTo>
                    <a:pt x="76398" y="2531307"/>
                    <a:pt x="75662" y="2531307"/>
                    <a:pt x="75294" y="2531430"/>
                  </a:cubicBezTo>
                  <a:cubicBezTo>
                    <a:pt x="74926" y="2531430"/>
                    <a:pt x="74436" y="2531675"/>
                    <a:pt x="74068" y="2531798"/>
                  </a:cubicBezTo>
                  <a:cubicBezTo>
                    <a:pt x="73700" y="2531920"/>
                    <a:pt x="73209" y="2532166"/>
                    <a:pt x="72719" y="2532288"/>
                  </a:cubicBezTo>
                  <a:cubicBezTo>
                    <a:pt x="72228" y="2532534"/>
                    <a:pt x="71738" y="2532779"/>
                    <a:pt x="71247" y="2533024"/>
                  </a:cubicBezTo>
                  <a:cubicBezTo>
                    <a:pt x="69531" y="2534005"/>
                    <a:pt x="67936" y="2535109"/>
                    <a:pt x="66220" y="2536457"/>
                  </a:cubicBezTo>
                  <a:cubicBezTo>
                    <a:pt x="64625" y="2537807"/>
                    <a:pt x="63031" y="2539401"/>
                    <a:pt x="61682" y="2540995"/>
                  </a:cubicBezTo>
                  <a:cubicBezTo>
                    <a:pt x="60333" y="2542589"/>
                    <a:pt x="59107" y="2544306"/>
                    <a:pt x="58126" y="2546022"/>
                  </a:cubicBezTo>
                  <a:cubicBezTo>
                    <a:pt x="57145" y="2547739"/>
                    <a:pt x="56409" y="2549334"/>
                    <a:pt x="55919" y="2550928"/>
                  </a:cubicBezTo>
                  <a:cubicBezTo>
                    <a:pt x="55551" y="2552032"/>
                    <a:pt x="55428" y="2553012"/>
                    <a:pt x="55551" y="2553748"/>
                  </a:cubicBezTo>
                  <a:cubicBezTo>
                    <a:pt x="55551" y="2554607"/>
                    <a:pt x="55796" y="2555220"/>
                    <a:pt x="56041" y="2555833"/>
                  </a:cubicBezTo>
                  <a:cubicBezTo>
                    <a:pt x="56409" y="2556446"/>
                    <a:pt x="56777" y="2556814"/>
                    <a:pt x="57390" y="2557059"/>
                  </a:cubicBezTo>
                  <a:cubicBezTo>
                    <a:pt x="58003" y="2557305"/>
                    <a:pt x="58739" y="2557427"/>
                    <a:pt x="59475" y="2557427"/>
                  </a:cubicBezTo>
                  <a:cubicBezTo>
                    <a:pt x="59843" y="2557427"/>
                    <a:pt x="60211" y="2557427"/>
                    <a:pt x="60701" y="2557305"/>
                  </a:cubicBezTo>
                  <a:cubicBezTo>
                    <a:pt x="61069" y="2557305"/>
                    <a:pt x="61560" y="2557059"/>
                    <a:pt x="62050" y="2556937"/>
                  </a:cubicBezTo>
                  <a:cubicBezTo>
                    <a:pt x="62541" y="2556814"/>
                    <a:pt x="62909" y="2556569"/>
                    <a:pt x="63399" y="2556446"/>
                  </a:cubicBezTo>
                  <a:cubicBezTo>
                    <a:pt x="63890" y="2556201"/>
                    <a:pt x="64380" y="2555955"/>
                    <a:pt x="64871" y="2555710"/>
                  </a:cubicBezTo>
                  <a:cubicBezTo>
                    <a:pt x="66588" y="2554729"/>
                    <a:pt x="68182" y="2553626"/>
                    <a:pt x="69776" y="2552277"/>
                  </a:cubicBezTo>
                  <a:cubicBezTo>
                    <a:pt x="71370" y="2550928"/>
                    <a:pt x="72964" y="2549334"/>
                    <a:pt x="74313" y="2547739"/>
                  </a:cubicBezTo>
                  <a:cubicBezTo>
                    <a:pt x="75662" y="2546145"/>
                    <a:pt x="76888" y="2544429"/>
                    <a:pt x="77869" y="2542712"/>
                  </a:cubicBezTo>
                  <a:cubicBezTo>
                    <a:pt x="78850" y="2540995"/>
                    <a:pt x="79586" y="2539401"/>
                    <a:pt x="80077" y="2537807"/>
                  </a:cubicBezTo>
                  <a:cubicBezTo>
                    <a:pt x="80322" y="2536703"/>
                    <a:pt x="80444" y="2535844"/>
                    <a:pt x="80444" y="2534986"/>
                  </a:cubicBezTo>
                  <a:cubicBezTo>
                    <a:pt x="80444" y="2534127"/>
                    <a:pt x="80199" y="2533514"/>
                    <a:pt x="79954" y="2532901"/>
                  </a:cubicBezTo>
                  <a:cubicBezTo>
                    <a:pt x="79586" y="2532411"/>
                    <a:pt x="79218" y="2531920"/>
                    <a:pt x="78605" y="2531675"/>
                  </a:cubicBezTo>
                  <a:cubicBezTo>
                    <a:pt x="77992" y="2531430"/>
                    <a:pt x="77256" y="2531307"/>
                    <a:pt x="76520" y="2531307"/>
                  </a:cubicBezTo>
                  <a:moveTo>
                    <a:pt x="3091231" y="2443382"/>
                  </a:moveTo>
                  <a:cubicBezTo>
                    <a:pt x="3089514" y="2443382"/>
                    <a:pt x="3087797" y="2443750"/>
                    <a:pt x="3085958" y="2444241"/>
                  </a:cubicBezTo>
                  <a:cubicBezTo>
                    <a:pt x="3084118" y="2444731"/>
                    <a:pt x="3082279" y="2445467"/>
                    <a:pt x="3080562" y="2446325"/>
                  </a:cubicBezTo>
                  <a:cubicBezTo>
                    <a:pt x="3078723" y="2447184"/>
                    <a:pt x="3077006" y="2448287"/>
                    <a:pt x="3075289" y="2449514"/>
                  </a:cubicBezTo>
                  <a:cubicBezTo>
                    <a:pt x="3073572" y="2450740"/>
                    <a:pt x="3071978" y="2452089"/>
                    <a:pt x="3070384" y="2453683"/>
                  </a:cubicBezTo>
                  <a:cubicBezTo>
                    <a:pt x="3068176" y="2456013"/>
                    <a:pt x="3066337" y="2458466"/>
                    <a:pt x="3064988" y="2460918"/>
                  </a:cubicBezTo>
                  <a:cubicBezTo>
                    <a:pt x="3063639" y="2463371"/>
                    <a:pt x="3062903" y="2465823"/>
                    <a:pt x="3062536" y="2468153"/>
                  </a:cubicBezTo>
                  <a:cubicBezTo>
                    <a:pt x="3062168" y="2470483"/>
                    <a:pt x="3062536" y="2472691"/>
                    <a:pt x="3063149" y="2474653"/>
                  </a:cubicBezTo>
                  <a:cubicBezTo>
                    <a:pt x="3063884" y="2476615"/>
                    <a:pt x="3065111" y="2478209"/>
                    <a:pt x="3066950" y="2479435"/>
                  </a:cubicBezTo>
                  <a:cubicBezTo>
                    <a:pt x="3067563" y="2479803"/>
                    <a:pt x="3068176" y="2480171"/>
                    <a:pt x="3068912" y="2480416"/>
                  </a:cubicBezTo>
                  <a:cubicBezTo>
                    <a:pt x="3069648" y="2480661"/>
                    <a:pt x="3070261" y="2480907"/>
                    <a:pt x="3070997" y="2481152"/>
                  </a:cubicBezTo>
                  <a:cubicBezTo>
                    <a:pt x="3071733" y="2481397"/>
                    <a:pt x="3072468" y="2481397"/>
                    <a:pt x="3073327" y="2481520"/>
                  </a:cubicBezTo>
                  <a:cubicBezTo>
                    <a:pt x="3074185" y="2481520"/>
                    <a:pt x="3074921" y="2481520"/>
                    <a:pt x="3075779" y="2481520"/>
                  </a:cubicBezTo>
                  <a:cubicBezTo>
                    <a:pt x="3077496" y="2481520"/>
                    <a:pt x="3079213" y="2481152"/>
                    <a:pt x="3081053" y="2480661"/>
                  </a:cubicBezTo>
                  <a:cubicBezTo>
                    <a:pt x="3082892" y="2480171"/>
                    <a:pt x="3084731" y="2479435"/>
                    <a:pt x="3086448" y="2478577"/>
                  </a:cubicBezTo>
                  <a:cubicBezTo>
                    <a:pt x="3088288" y="2477718"/>
                    <a:pt x="3090004" y="2476615"/>
                    <a:pt x="3091721" y="2475388"/>
                  </a:cubicBezTo>
                  <a:cubicBezTo>
                    <a:pt x="3093438" y="2474162"/>
                    <a:pt x="3095032" y="2472691"/>
                    <a:pt x="3096626" y="2471219"/>
                  </a:cubicBezTo>
                  <a:cubicBezTo>
                    <a:pt x="3098956" y="2468889"/>
                    <a:pt x="3100796" y="2466436"/>
                    <a:pt x="3102145" y="2463861"/>
                  </a:cubicBezTo>
                  <a:cubicBezTo>
                    <a:pt x="3103494" y="2461409"/>
                    <a:pt x="3104229" y="2458833"/>
                    <a:pt x="3104597" y="2456503"/>
                  </a:cubicBezTo>
                  <a:cubicBezTo>
                    <a:pt x="3104843" y="2454174"/>
                    <a:pt x="3104597" y="2451966"/>
                    <a:pt x="3103861" y="2450004"/>
                  </a:cubicBezTo>
                  <a:cubicBezTo>
                    <a:pt x="3103126" y="2448042"/>
                    <a:pt x="3101777" y="2446448"/>
                    <a:pt x="3099937" y="2445221"/>
                  </a:cubicBezTo>
                  <a:cubicBezTo>
                    <a:pt x="3099324" y="2444854"/>
                    <a:pt x="3098711" y="2444486"/>
                    <a:pt x="3097975" y="2444241"/>
                  </a:cubicBezTo>
                  <a:cubicBezTo>
                    <a:pt x="3097362" y="2443995"/>
                    <a:pt x="3096626" y="2443750"/>
                    <a:pt x="3095891" y="2443505"/>
                  </a:cubicBezTo>
                  <a:cubicBezTo>
                    <a:pt x="3095155" y="2443382"/>
                    <a:pt x="3094419" y="2443260"/>
                    <a:pt x="3093561" y="2443137"/>
                  </a:cubicBezTo>
                  <a:cubicBezTo>
                    <a:pt x="3092702" y="2443014"/>
                    <a:pt x="3091966" y="2443137"/>
                    <a:pt x="3091108" y="2443137"/>
                  </a:cubicBezTo>
                  <a:moveTo>
                    <a:pt x="64748" y="2576189"/>
                  </a:moveTo>
                  <a:cubicBezTo>
                    <a:pt x="64748" y="2576189"/>
                    <a:pt x="63890" y="2576189"/>
                    <a:pt x="63522" y="2576312"/>
                  </a:cubicBezTo>
                  <a:cubicBezTo>
                    <a:pt x="63031" y="2576312"/>
                    <a:pt x="62663" y="2576557"/>
                    <a:pt x="62173" y="2576680"/>
                  </a:cubicBezTo>
                  <a:cubicBezTo>
                    <a:pt x="61682" y="2576802"/>
                    <a:pt x="61192" y="2577048"/>
                    <a:pt x="60701" y="2577293"/>
                  </a:cubicBezTo>
                  <a:cubicBezTo>
                    <a:pt x="60211" y="2577538"/>
                    <a:pt x="59598" y="2577784"/>
                    <a:pt x="59107" y="2578152"/>
                  </a:cubicBezTo>
                  <a:cubicBezTo>
                    <a:pt x="57390" y="2579132"/>
                    <a:pt x="55796" y="2580359"/>
                    <a:pt x="54202" y="2581708"/>
                  </a:cubicBezTo>
                  <a:cubicBezTo>
                    <a:pt x="52608" y="2583057"/>
                    <a:pt x="51136" y="2584651"/>
                    <a:pt x="49665" y="2586368"/>
                  </a:cubicBezTo>
                  <a:cubicBezTo>
                    <a:pt x="48316" y="2587962"/>
                    <a:pt x="47089" y="2589678"/>
                    <a:pt x="46108" y="2591395"/>
                  </a:cubicBezTo>
                  <a:cubicBezTo>
                    <a:pt x="45127" y="2593112"/>
                    <a:pt x="44392" y="2594706"/>
                    <a:pt x="44024" y="2596300"/>
                  </a:cubicBezTo>
                  <a:cubicBezTo>
                    <a:pt x="43779" y="2597282"/>
                    <a:pt x="43656" y="2598263"/>
                    <a:pt x="43779" y="2598998"/>
                  </a:cubicBezTo>
                  <a:cubicBezTo>
                    <a:pt x="43779" y="2599734"/>
                    <a:pt x="44024" y="2600470"/>
                    <a:pt x="44392" y="2600960"/>
                  </a:cubicBezTo>
                  <a:cubicBezTo>
                    <a:pt x="44759" y="2601451"/>
                    <a:pt x="45127" y="2601941"/>
                    <a:pt x="45741" y="2602187"/>
                  </a:cubicBezTo>
                  <a:cubicBezTo>
                    <a:pt x="46354" y="2602432"/>
                    <a:pt x="46967" y="2602555"/>
                    <a:pt x="47825" y="2602555"/>
                  </a:cubicBezTo>
                  <a:cubicBezTo>
                    <a:pt x="48193" y="2602555"/>
                    <a:pt x="48684" y="2602555"/>
                    <a:pt x="49052" y="2602432"/>
                  </a:cubicBezTo>
                  <a:cubicBezTo>
                    <a:pt x="49542" y="2602432"/>
                    <a:pt x="49910" y="2602187"/>
                    <a:pt x="50400" y="2602064"/>
                  </a:cubicBezTo>
                  <a:cubicBezTo>
                    <a:pt x="50891" y="2601941"/>
                    <a:pt x="51381" y="2601696"/>
                    <a:pt x="51872" y="2601451"/>
                  </a:cubicBezTo>
                  <a:cubicBezTo>
                    <a:pt x="52363" y="2601206"/>
                    <a:pt x="52976" y="2600960"/>
                    <a:pt x="53466" y="2600593"/>
                  </a:cubicBezTo>
                  <a:cubicBezTo>
                    <a:pt x="55183" y="2599612"/>
                    <a:pt x="56777" y="2598385"/>
                    <a:pt x="58494" y="2597036"/>
                  </a:cubicBezTo>
                  <a:cubicBezTo>
                    <a:pt x="60088" y="2595687"/>
                    <a:pt x="61682" y="2594093"/>
                    <a:pt x="63031" y="2592376"/>
                  </a:cubicBezTo>
                  <a:cubicBezTo>
                    <a:pt x="64380" y="2590782"/>
                    <a:pt x="65606" y="2588943"/>
                    <a:pt x="66588" y="2587349"/>
                  </a:cubicBezTo>
                  <a:cubicBezTo>
                    <a:pt x="67568" y="2585632"/>
                    <a:pt x="68304" y="2584038"/>
                    <a:pt x="68672" y="2582443"/>
                  </a:cubicBezTo>
                  <a:cubicBezTo>
                    <a:pt x="68917" y="2581462"/>
                    <a:pt x="69040" y="2580481"/>
                    <a:pt x="68917" y="2579745"/>
                  </a:cubicBezTo>
                  <a:cubicBezTo>
                    <a:pt x="68917" y="2579010"/>
                    <a:pt x="68672" y="2578274"/>
                    <a:pt x="68304" y="2577784"/>
                  </a:cubicBezTo>
                  <a:cubicBezTo>
                    <a:pt x="67936" y="2577293"/>
                    <a:pt x="67446" y="2576925"/>
                    <a:pt x="66955" y="2576557"/>
                  </a:cubicBezTo>
                  <a:cubicBezTo>
                    <a:pt x="66342" y="2576312"/>
                    <a:pt x="65729" y="2576189"/>
                    <a:pt x="64871" y="2576189"/>
                  </a:cubicBezTo>
                  <a:moveTo>
                    <a:pt x="3024153" y="2510706"/>
                  </a:moveTo>
                  <a:cubicBezTo>
                    <a:pt x="3022558" y="2510706"/>
                    <a:pt x="3020842" y="2511074"/>
                    <a:pt x="3019125" y="2511441"/>
                  </a:cubicBezTo>
                  <a:cubicBezTo>
                    <a:pt x="3017408" y="2511932"/>
                    <a:pt x="3015691" y="2512545"/>
                    <a:pt x="3013852" y="2513403"/>
                  </a:cubicBezTo>
                  <a:cubicBezTo>
                    <a:pt x="3012135" y="2514262"/>
                    <a:pt x="3010418" y="2515243"/>
                    <a:pt x="3008701" y="2516346"/>
                  </a:cubicBezTo>
                  <a:cubicBezTo>
                    <a:pt x="3006985" y="2517450"/>
                    <a:pt x="3005390" y="2518799"/>
                    <a:pt x="3003919" y="2520393"/>
                  </a:cubicBezTo>
                  <a:cubicBezTo>
                    <a:pt x="3001589" y="2522723"/>
                    <a:pt x="2999627" y="2525176"/>
                    <a:pt x="2998278" y="2527628"/>
                  </a:cubicBezTo>
                  <a:cubicBezTo>
                    <a:pt x="2996929" y="2530081"/>
                    <a:pt x="2995948" y="2532656"/>
                    <a:pt x="2995580" y="2534986"/>
                  </a:cubicBezTo>
                  <a:cubicBezTo>
                    <a:pt x="2995212" y="2537316"/>
                    <a:pt x="2995212" y="2539646"/>
                    <a:pt x="2995948" y="2541608"/>
                  </a:cubicBezTo>
                  <a:cubicBezTo>
                    <a:pt x="2996561" y="2543570"/>
                    <a:pt x="2997787" y="2545409"/>
                    <a:pt x="2999382" y="2546758"/>
                  </a:cubicBezTo>
                  <a:cubicBezTo>
                    <a:pt x="2999995" y="2547249"/>
                    <a:pt x="3000608" y="2547617"/>
                    <a:pt x="3001344" y="2547985"/>
                  </a:cubicBezTo>
                  <a:cubicBezTo>
                    <a:pt x="3002080" y="2548352"/>
                    <a:pt x="3002815" y="2548598"/>
                    <a:pt x="3003551" y="2548843"/>
                  </a:cubicBezTo>
                  <a:cubicBezTo>
                    <a:pt x="3004287" y="2549088"/>
                    <a:pt x="3005145" y="2549211"/>
                    <a:pt x="3005881" y="2549334"/>
                  </a:cubicBezTo>
                  <a:cubicBezTo>
                    <a:pt x="3006740" y="2549334"/>
                    <a:pt x="3007598" y="2549334"/>
                    <a:pt x="3008456" y="2549334"/>
                  </a:cubicBezTo>
                  <a:cubicBezTo>
                    <a:pt x="3010050" y="2549334"/>
                    <a:pt x="3011767" y="2548966"/>
                    <a:pt x="3013607" y="2548598"/>
                  </a:cubicBezTo>
                  <a:cubicBezTo>
                    <a:pt x="3015323" y="2548107"/>
                    <a:pt x="3017163" y="2547494"/>
                    <a:pt x="3018880" y="2546636"/>
                  </a:cubicBezTo>
                  <a:cubicBezTo>
                    <a:pt x="3020596" y="2545777"/>
                    <a:pt x="3022436" y="2544796"/>
                    <a:pt x="3024153" y="2543570"/>
                  </a:cubicBezTo>
                  <a:cubicBezTo>
                    <a:pt x="3025870" y="2542344"/>
                    <a:pt x="3027463" y="2540995"/>
                    <a:pt x="3029058" y="2539523"/>
                  </a:cubicBezTo>
                  <a:cubicBezTo>
                    <a:pt x="3031388" y="2537193"/>
                    <a:pt x="3033227" y="2534741"/>
                    <a:pt x="3034699" y="2532288"/>
                  </a:cubicBezTo>
                  <a:cubicBezTo>
                    <a:pt x="3036048" y="2529836"/>
                    <a:pt x="3037029" y="2527260"/>
                    <a:pt x="3037397" y="2524930"/>
                  </a:cubicBezTo>
                  <a:cubicBezTo>
                    <a:pt x="3037765" y="2522601"/>
                    <a:pt x="3037642" y="2520271"/>
                    <a:pt x="3037029" y="2518309"/>
                  </a:cubicBezTo>
                  <a:cubicBezTo>
                    <a:pt x="3036416" y="2516346"/>
                    <a:pt x="3035189" y="2514629"/>
                    <a:pt x="3033350" y="2513281"/>
                  </a:cubicBezTo>
                  <a:cubicBezTo>
                    <a:pt x="3032737" y="2512790"/>
                    <a:pt x="3032123" y="2512422"/>
                    <a:pt x="3031388" y="2512054"/>
                  </a:cubicBezTo>
                  <a:cubicBezTo>
                    <a:pt x="3030652" y="2511687"/>
                    <a:pt x="3029916" y="2511441"/>
                    <a:pt x="3029180" y="2511196"/>
                  </a:cubicBezTo>
                  <a:cubicBezTo>
                    <a:pt x="3028445" y="2510951"/>
                    <a:pt x="3027586" y="2510828"/>
                    <a:pt x="3026728" y="2510706"/>
                  </a:cubicBezTo>
                  <a:cubicBezTo>
                    <a:pt x="3025870" y="2510706"/>
                    <a:pt x="3025011" y="2510706"/>
                    <a:pt x="3024153" y="2510706"/>
                  </a:cubicBezTo>
                  <a:moveTo>
                    <a:pt x="54325" y="2620704"/>
                  </a:moveTo>
                  <a:cubicBezTo>
                    <a:pt x="54325" y="2620704"/>
                    <a:pt x="53466" y="2620704"/>
                    <a:pt x="52976" y="2620826"/>
                  </a:cubicBezTo>
                  <a:cubicBezTo>
                    <a:pt x="52485" y="2620826"/>
                    <a:pt x="51995" y="2621072"/>
                    <a:pt x="51504" y="2621194"/>
                  </a:cubicBezTo>
                  <a:cubicBezTo>
                    <a:pt x="51014" y="2621317"/>
                    <a:pt x="50400" y="2621562"/>
                    <a:pt x="49910" y="2621807"/>
                  </a:cubicBezTo>
                  <a:cubicBezTo>
                    <a:pt x="49297" y="2622053"/>
                    <a:pt x="48806" y="2622420"/>
                    <a:pt x="48193" y="2622788"/>
                  </a:cubicBezTo>
                  <a:cubicBezTo>
                    <a:pt x="46476" y="2623770"/>
                    <a:pt x="44759" y="2625118"/>
                    <a:pt x="43165" y="2626590"/>
                  </a:cubicBezTo>
                  <a:cubicBezTo>
                    <a:pt x="41571" y="2628061"/>
                    <a:pt x="39977" y="2629656"/>
                    <a:pt x="38751" y="2631372"/>
                  </a:cubicBezTo>
                  <a:cubicBezTo>
                    <a:pt x="37402" y="2633089"/>
                    <a:pt x="36298" y="2634806"/>
                    <a:pt x="35317" y="2636523"/>
                  </a:cubicBezTo>
                  <a:cubicBezTo>
                    <a:pt x="34459" y="2638240"/>
                    <a:pt x="33723" y="2639834"/>
                    <a:pt x="33355" y="2641428"/>
                  </a:cubicBezTo>
                  <a:cubicBezTo>
                    <a:pt x="33110" y="2642409"/>
                    <a:pt x="33110" y="2643268"/>
                    <a:pt x="33110" y="2644003"/>
                  </a:cubicBezTo>
                  <a:cubicBezTo>
                    <a:pt x="33110" y="2644739"/>
                    <a:pt x="33355" y="2645352"/>
                    <a:pt x="33723" y="2645965"/>
                  </a:cubicBezTo>
                  <a:cubicBezTo>
                    <a:pt x="34091" y="2646456"/>
                    <a:pt x="34459" y="2646823"/>
                    <a:pt x="35072" y="2647069"/>
                  </a:cubicBezTo>
                  <a:cubicBezTo>
                    <a:pt x="35685" y="2647314"/>
                    <a:pt x="36298" y="2647437"/>
                    <a:pt x="37034" y="2647437"/>
                  </a:cubicBezTo>
                  <a:cubicBezTo>
                    <a:pt x="37402" y="2647437"/>
                    <a:pt x="37892" y="2647437"/>
                    <a:pt x="38383" y="2647314"/>
                  </a:cubicBezTo>
                  <a:cubicBezTo>
                    <a:pt x="38873" y="2647314"/>
                    <a:pt x="39364" y="2647069"/>
                    <a:pt x="39854" y="2646946"/>
                  </a:cubicBezTo>
                  <a:cubicBezTo>
                    <a:pt x="40345" y="2646823"/>
                    <a:pt x="40958" y="2646578"/>
                    <a:pt x="41449" y="2646333"/>
                  </a:cubicBezTo>
                  <a:cubicBezTo>
                    <a:pt x="42062" y="2646088"/>
                    <a:pt x="42552" y="2645720"/>
                    <a:pt x="43165" y="2645352"/>
                  </a:cubicBezTo>
                  <a:cubicBezTo>
                    <a:pt x="44882" y="2644371"/>
                    <a:pt x="46599" y="2643022"/>
                    <a:pt x="48193" y="2641673"/>
                  </a:cubicBezTo>
                  <a:cubicBezTo>
                    <a:pt x="49787" y="2640202"/>
                    <a:pt x="51259" y="2638608"/>
                    <a:pt x="52608" y="2637013"/>
                  </a:cubicBezTo>
                  <a:cubicBezTo>
                    <a:pt x="53957" y="2635419"/>
                    <a:pt x="55060" y="2633580"/>
                    <a:pt x="56041" y="2631863"/>
                  </a:cubicBezTo>
                  <a:cubicBezTo>
                    <a:pt x="56900" y="2630146"/>
                    <a:pt x="57636" y="2628552"/>
                    <a:pt x="58003" y="2626958"/>
                  </a:cubicBezTo>
                  <a:cubicBezTo>
                    <a:pt x="58249" y="2625977"/>
                    <a:pt x="58249" y="2624996"/>
                    <a:pt x="58249" y="2624260"/>
                  </a:cubicBezTo>
                  <a:cubicBezTo>
                    <a:pt x="58249" y="2623524"/>
                    <a:pt x="58003" y="2622911"/>
                    <a:pt x="57636" y="2622298"/>
                  </a:cubicBezTo>
                  <a:cubicBezTo>
                    <a:pt x="57268" y="2621685"/>
                    <a:pt x="56900" y="2621440"/>
                    <a:pt x="56287" y="2621194"/>
                  </a:cubicBezTo>
                  <a:cubicBezTo>
                    <a:pt x="55673" y="2620949"/>
                    <a:pt x="55060" y="2620826"/>
                    <a:pt x="54325" y="2620826"/>
                  </a:cubicBezTo>
                  <a:moveTo>
                    <a:pt x="2955480" y="2577170"/>
                  </a:moveTo>
                  <a:cubicBezTo>
                    <a:pt x="2953886" y="2577170"/>
                    <a:pt x="2952292" y="2577415"/>
                    <a:pt x="2950575" y="2577906"/>
                  </a:cubicBezTo>
                  <a:cubicBezTo>
                    <a:pt x="2948859" y="2578274"/>
                    <a:pt x="2947142" y="2578887"/>
                    <a:pt x="2945425" y="2579745"/>
                  </a:cubicBezTo>
                  <a:cubicBezTo>
                    <a:pt x="2943708" y="2580481"/>
                    <a:pt x="2941991" y="2581462"/>
                    <a:pt x="2940397" y="2582566"/>
                  </a:cubicBezTo>
                  <a:cubicBezTo>
                    <a:pt x="2938803" y="2583670"/>
                    <a:pt x="2937086" y="2584896"/>
                    <a:pt x="2935615" y="2586368"/>
                  </a:cubicBezTo>
                  <a:cubicBezTo>
                    <a:pt x="2933285" y="2588575"/>
                    <a:pt x="2931322" y="2591027"/>
                    <a:pt x="2929851" y="2593603"/>
                  </a:cubicBezTo>
                  <a:cubicBezTo>
                    <a:pt x="2928379" y="2596055"/>
                    <a:pt x="2927399" y="2598630"/>
                    <a:pt x="2926908" y="2600960"/>
                  </a:cubicBezTo>
                  <a:cubicBezTo>
                    <a:pt x="2926417" y="2603413"/>
                    <a:pt x="2926417" y="2605620"/>
                    <a:pt x="2926908" y="2607705"/>
                  </a:cubicBezTo>
                  <a:cubicBezTo>
                    <a:pt x="2927399" y="2609790"/>
                    <a:pt x="2928502" y="2611507"/>
                    <a:pt x="2930096" y="2612978"/>
                  </a:cubicBezTo>
                  <a:cubicBezTo>
                    <a:pt x="2930709" y="2613468"/>
                    <a:pt x="2931322" y="2613959"/>
                    <a:pt x="2932058" y="2614327"/>
                  </a:cubicBezTo>
                  <a:cubicBezTo>
                    <a:pt x="2932794" y="2614695"/>
                    <a:pt x="2933530" y="2615063"/>
                    <a:pt x="2934266" y="2615308"/>
                  </a:cubicBezTo>
                  <a:cubicBezTo>
                    <a:pt x="2935002" y="2615553"/>
                    <a:pt x="2935860" y="2615798"/>
                    <a:pt x="2936841" y="2615798"/>
                  </a:cubicBezTo>
                  <a:cubicBezTo>
                    <a:pt x="2937822" y="2615798"/>
                    <a:pt x="2938680" y="2615921"/>
                    <a:pt x="2939539" y="2615921"/>
                  </a:cubicBezTo>
                  <a:cubicBezTo>
                    <a:pt x="2941133" y="2615921"/>
                    <a:pt x="2942727" y="2615676"/>
                    <a:pt x="2944444" y="2615185"/>
                  </a:cubicBezTo>
                  <a:cubicBezTo>
                    <a:pt x="2946161" y="2614818"/>
                    <a:pt x="2947877" y="2614204"/>
                    <a:pt x="2949472" y="2613346"/>
                  </a:cubicBezTo>
                  <a:cubicBezTo>
                    <a:pt x="2951189" y="2612610"/>
                    <a:pt x="2952905" y="2611629"/>
                    <a:pt x="2954499" y="2610525"/>
                  </a:cubicBezTo>
                  <a:cubicBezTo>
                    <a:pt x="2956094" y="2609422"/>
                    <a:pt x="2957688" y="2608195"/>
                    <a:pt x="2959282" y="2606724"/>
                  </a:cubicBezTo>
                  <a:cubicBezTo>
                    <a:pt x="2961735" y="2604394"/>
                    <a:pt x="2963697" y="2601941"/>
                    <a:pt x="2965168" y="2599489"/>
                  </a:cubicBezTo>
                  <a:cubicBezTo>
                    <a:pt x="2966640" y="2597036"/>
                    <a:pt x="2967621" y="2594461"/>
                    <a:pt x="2968111" y="2592008"/>
                  </a:cubicBezTo>
                  <a:cubicBezTo>
                    <a:pt x="2968602" y="2589556"/>
                    <a:pt x="2968602" y="2587226"/>
                    <a:pt x="2968111" y="2585264"/>
                  </a:cubicBezTo>
                  <a:cubicBezTo>
                    <a:pt x="2967621" y="2583179"/>
                    <a:pt x="2966517" y="2581340"/>
                    <a:pt x="2964800" y="2579991"/>
                  </a:cubicBezTo>
                  <a:cubicBezTo>
                    <a:pt x="2964187" y="2579500"/>
                    <a:pt x="2963574" y="2579010"/>
                    <a:pt x="2962838" y="2578642"/>
                  </a:cubicBezTo>
                  <a:cubicBezTo>
                    <a:pt x="2962102" y="2578274"/>
                    <a:pt x="2961367" y="2577906"/>
                    <a:pt x="2960631" y="2577661"/>
                  </a:cubicBezTo>
                  <a:cubicBezTo>
                    <a:pt x="2959895" y="2577415"/>
                    <a:pt x="2959037" y="2577293"/>
                    <a:pt x="2958178" y="2577170"/>
                  </a:cubicBezTo>
                  <a:cubicBezTo>
                    <a:pt x="2957320" y="2577170"/>
                    <a:pt x="2956462" y="2577048"/>
                    <a:pt x="2955480" y="2577170"/>
                  </a:cubicBezTo>
                  <a:moveTo>
                    <a:pt x="45373" y="2664973"/>
                  </a:moveTo>
                  <a:cubicBezTo>
                    <a:pt x="45373" y="2664973"/>
                    <a:pt x="44514" y="2664973"/>
                    <a:pt x="44024" y="2665095"/>
                  </a:cubicBezTo>
                  <a:cubicBezTo>
                    <a:pt x="43533" y="2665095"/>
                    <a:pt x="43043" y="2665341"/>
                    <a:pt x="42430" y="2665586"/>
                  </a:cubicBezTo>
                  <a:cubicBezTo>
                    <a:pt x="41939" y="2665831"/>
                    <a:pt x="41326" y="2666076"/>
                    <a:pt x="40713" y="2666321"/>
                  </a:cubicBezTo>
                  <a:cubicBezTo>
                    <a:pt x="40100" y="2666567"/>
                    <a:pt x="39486" y="2666935"/>
                    <a:pt x="38873" y="2667303"/>
                  </a:cubicBezTo>
                  <a:cubicBezTo>
                    <a:pt x="37157" y="2668406"/>
                    <a:pt x="35440" y="2669633"/>
                    <a:pt x="33846" y="2671104"/>
                  </a:cubicBezTo>
                  <a:cubicBezTo>
                    <a:pt x="32251" y="2672576"/>
                    <a:pt x="30780" y="2674170"/>
                    <a:pt x="29431" y="2675887"/>
                  </a:cubicBezTo>
                  <a:cubicBezTo>
                    <a:pt x="28082" y="2677603"/>
                    <a:pt x="26978" y="2679320"/>
                    <a:pt x="26120" y="2681037"/>
                  </a:cubicBezTo>
                  <a:cubicBezTo>
                    <a:pt x="25262" y="2682754"/>
                    <a:pt x="24648" y="2684471"/>
                    <a:pt x="24280" y="2685942"/>
                  </a:cubicBezTo>
                  <a:cubicBezTo>
                    <a:pt x="24158" y="2686923"/>
                    <a:pt x="24035" y="2687782"/>
                    <a:pt x="24280" y="2688518"/>
                  </a:cubicBezTo>
                  <a:cubicBezTo>
                    <a:pt x="24280" y="2689253"/>
                    <a:pt x="24648" y="2689866"/>
                    <a:pt x="24894" y="2690357"/>
                  </a:cubicBezTo>
                  <a:cubicBezTo>
                    <a:pt x="25139" y="2690847"/>
                    <a:pt x="25629" y="2691215"/>
                    <a:pt x="26243" y="2691461"/>
                  </a:cubicBezTo>
                  <a:cubicBezTo>
                    <a:pt x="26856" y="2691706"/>
                    <a:pt x="27469" y="2691828"/>
                    <a:pt x="28205" y="2691828"/>
                  </a:cubicBezTo>
                  <a:cubicBezTo>
                    <a:pt x="28695" y="2691828"/>
                    <a:pt x="29063" y="2691828"/>
                    <a:pt x="29554" y="2691706"/>
                  </a:cubicBezTo>
                  <a:cubicBezTo>
                    <a:pt x="30044" y="2691583"/>
                    <a:pt x="30535" y="2691461"/>
                    <a:pt x="31148" y="2691215"/>
                  </a:cubicBezTo>
                  <a:cubicBezTo>
                    <a:pt x="31638" y="2690970"/>
                    <a:pt x="32251" y="2690725"/>
                    <a:pt x="32865" y="2690479"/>
                  </a:cubicBezTo>
                  <a:cubicBezTo>
                    <a:pt x="33478" y="2690234"/>
                    <a:pt x="34091" y="2689866"/>
                    <a:pt x="34704" y="2689499"/>
                  </a:cubicBezTo>
                  <a:cubicBezTo>
                    <a:pt x="36421" y="2688395"/>
                    <a:pt x="38138" y="2687046"/>
                    <a:pt x="39732" y="2685574"/>
                  </a:cubicBezTo>
                  <a:cubicBezTo>
                    <a:pt x="41326" y="2684103"/>
                    <a:pt x="42797" y="2682386"/>
                    <a:pt x="44146" y="2680792"/>
                  </a:cubicBezTo>
                  <a:cubicBezTo>
                    <a:pt x="45495" y="2679075"/>
                    <a:pt x="46599" y="2677358"/>
                    <a:pt x="47457" y="2675641"/>
                  </a:cubicBezTo>
                  <a:cubicBezTo>
                    <a:pt x="48316" y="2673925"/>
                    <a:pt x="48929" y="2672208"/>
                    <a:pt x="49297" y="2670736"/>
                  </a:cubicBezTo>
                  <a:cubicBezTo>
                    <a:pt x="49419" y="2669755"/>
                    <a:pt x="49542" y="2668897"/>
                    <a:pt x="49419" y="2668161"/>
                  </a:cubicBezTo>
                  <a:cubicBezTo>
                    <a:pt x="49419" y="2667425"/>
                    <a:pt x="49052" y="2666812"/>
                    <a:pt x="48806" y="2666321"/>
                  </a:cubicBezTo>
                  <a:cubicBezTo>
                    <a:pt x="48438" y="2665831"/>
                    <a:pt x="47948" y="2665463"/>
                    <a:pt x="47457" y="2665218"/>
                  </a:cubicBezTo>
                  <a:cubicBezTo>
                    <a:pt x="46844" y="2664973"/>
                    <a:pt x="46231" y="2664850"/>
                    <a:pt x="45495" y="2664850"/>
                  </a:cubicBezTo>
                  <a:moveTo>
                    <a:pt x="37770" y="2708874"/>
                  </a:moveTo>
                  <a:cubicBezTo>
                    <a:pt x="37770" y="2708874"/>
                    <a:pt x="36789" y="2708874"/>
                    <a:pt x="36298" y="2709119"/>
                  </a:cubicBezTo>
                  <a:cubicBezTo>
                    <a:pt x="35808" y="2709119"/>
                    <a:pt x="35194" y="2709364"/>
                    <a:pt x="34581" y="2709610"/>
                  </a:cubicBezTo>
                  <a:cubicBezTo>
                    <a:pt x="33968" y="2709855"/>
                    <a:pt x="33355" y="2710100"/>
                    <a:pt x="32742" y="2710468"/>
                  </a:cubicBezTo>
                  <a:cubicBezTo>
                    <a:pt x="32129" y="2710836"/>
                    <a:pt x="31393" y="2711204"/>
                    <a:pt x="30780" y="2711572"/>
                  </a:cubicBezTo>
                  <a:cubicBezTo>
                    <a:pt x="29063" y="2712676"/>
                    <a:pt x="27346" y="2714024"/>
                    <a:pt x="25752" y="2715496"/>
                  </a:cubicBezTo>
                  <a:cubicBezTo>
                    <a:pt x="24158" y="2716967"/>
                    <a:pt x="22686" y="2718684"/>
                    <a:pt x="21337" y="2720401"/>
                  </a:cubicBezTo>
                  <a:cubicBezTo>
                    <a:pt x="19988" y="2722118"/>
                    <a:pt x="18885" y="2723834"/>
                    <a:pt x="18026" y="2725674"/>
                  </a:cubicBezTo>
                  <a:cubicBezTo>
                    <a:pt x="17168" y="2727391"/>
                    <a:pt x="16555" y="2729108"/>
                    <a:pt x="16310" y="2730579"/>
                  </a:cubicBezTo>
                  <a:cubicBezTo>
                    <a:pt x="16187" y="2731560"/>
                    <a:pt x="16187" y="2732296"/>
                    <a:pt x="16310" y="2733032"/>
                  </a:cubicBezTo>
                  <a:cubicBezTo>
                    <a:pt x="16310" y="2733767"/>
                    <a:pt x="16677" y="2734381"/>
                    <a:pt x="17045" y="2734749"/>
                  </a:cubicBezTo>
                  <a:cubicBezTo>
                    <a:pt x="17413" y="2735239"/>
                    <a:pt x="17904" y="2735607"/>
                    <a:pt x="18394" y="2735852"/>
                  </a:cubicBezTo>
                  <a:cubicBezTo>
                    <a:pt x="19007" y="2736097"/>
                    <a:pt x="19621" y="2736220"/>
                    <a:pt x="20356" y="2736220"/>
                  </a:cubicBezTo>
                  <a:cubicBezTo>
                    <a:pt x="20847" y="2736220"/>
                    <a:pt x="21337" y="2736220"/>
                    <a:pt x="21828" y="2736097"/>
                  </a:cubicBezTo>
                  <a:cubicBezTo>
                    <a:pt x="22318" y="2736097"/>
                    <a:pt x="22932" y="2735852"/>
                    <a:pt x="23545" y="2735607"/>
                  </a:cubicBezTo>
                  <a:cubicBezTo>
                    <a:pt x="24158" y="2735362"/>
                    <a:pt x="24771" y="2735116"/>
                    <a:pt x="25384" y="2734749"/>
                  </a:cubicBezTo>
                  <a:cubicBezTo>
                    <a:pt x="25997" y="2734381"/>
                    <a:pt x="26733" y="2734013"/>
                    <a:pt x="27346" y="2733645"/>
                  </a:cubicBezTo>
                  <a:cubicBezTo>
                    <a:pt x="29063" y="2732541"/>
                    <a:pt x="30780" y="2731192"/>
                    <a:pt x="32374" y="2729598"/>
                  </a:cubicBezTo>
                  <a:cubicBezTo>
                    <a:pt x="33968" y="2728127"/>
                    <a:pt x="35440" y="2726410"/>
                    <a:pt x="36789" y="2724693"/>
                  </a:cubicBezTo>
                  <a:cubicBezTo>
                    <a:pt x="38138" y="2722976"/>
                    <a:pt x="39241" y="2721137"/>
                    <a:pt x="40100" y="2719420"/>
                  </a:cubicBezTo>
                  <a:cubicBezTo>
                    <a:pt x="40958" y="2717703"/>
                    <a:pt x="41571" y="2715986"/>
                    <a:pt x="41816" y="2714515"/>
                  </a:cubicBezTo>
                  <a:cubicBezTo>
                    <a:pt x="41939" y="2713534"/>
                    <a:pt x="41939" y="2712798"/>
                    <a:pt x="41816" y="2712062"/>
                  </a:cubicBezTo>
                  <a:cubicBezTo>
                    <a:pt x="41816" y="2711326"/>
                    <a:pt x="41449" y="2710713"/>
                    <a:pt x="41081" y="2710346"/>
                  </a:cubicBezTo>
                  <a:cubicBezTo>
                    <a:pt x="40713" y="2709978"/>
                    <a:pt x="40222" y="2709487"/>
                    <a:pt x="39732" y="2709242"/>
                  </a:cubicBezTo>
                  <a:cubicBezTo>
                    <a:pt x="39241" y="2708996"/>
                    <a:pt x="38505" y="2708874"/>
                    <a:pt x="37770" y="2708874"/>
                  </a:cubicBezTo>
                  <a:moveTo>
                    <a:pt x="2885091" y="2642286"/>
                  </a:moveTo>
                  <a:cubicBezTo>
                    <a:pt x="2883620" y="2642286"/>
                    <a:pt x="2882026" y="2642532"/>
                    <a:pt x="2880431" y="2642900"/>
                  </a:cubicBezTo>
                  <a:cubicBezTo>
                    <a:pt x="2878837" y="2643268"/>
                    <a:pt x="2877121" y="2643881"/>
                    <a:pt x="2875526" y="2644616"/>
                  </a:cubicBezTo>
                  <a:cubicBezTo>
                    <a:pt x="2873932" y="2645352"/>
                    <a:pt x="2872216" y="2646210"/>
                    <a:pt x="2870621" y="2647314"/>
                  </a:cubicBezTo>
                  <a:cubicBezTo>
                    <a:pt x="2869027" y="2648418"/>
                    <a:pt x="2867433" y="2649521"/>
                    <a:pt x="2865961" y="2650870"/>
                  </a:cubicBezTo>
                  <a:cubicBezTo>
                    <a:pt x="2863509" y="2653078"/>
                    <a:pt x="2861547" y="2655530"/>
                    <a:pt x="2859953" y="2657983"/>
                  </a:cubicBezTo>
                  <a:cubicBezTo>
                    <a:pt x="2858358" y="2660435"/>
                    <a:pt x="2857255" y="2663011"/>
                    <a:pt x="2856764" y="2665463"/>
                  </a:cubicBezTo>
                  <a:cubicBezTo>
                    <a:pt x="2856151" y="2667916"/>
                    <a:pt x="2856028" y="2670246"/>
                    <a:pt x="2856519" y="2672453"/>
                  </a:cubicBezTo>
                  <a:cubicBezTo>
                    <a:pt x="2856887" y="2674538"/>
                    <a:pt x="2857868" y="2676500"/>
                    <a:pt x="2859339" y="2677971"/>
                  </a:cubicBezTo>
                  <a:cubicBezTo>
                    <a:pt x="2859953" y="2678584"/>
                    <a:pt x="2860566" y="2679075"/>
                    <a:pt x="2861301" y="2679443"/>
                  </a:cubicBezTo>
                  <a:cubicBezTo>
                    <a:pt x="2862037" y="2679933"/>
                    <a:pt x="2862773" y="2680179"/>
                    <a:pt x="2863631" y="2680546"/>
                  </a:cubicBezTo>
                  <a:cubicBezTo>
                    <a:pt x="2864490" y="2680792"/>
                    <a:pt x="2865348" y="2681037"/>
                    <a:pt x="2866206" y="2681160"/>
                  </a:cubicBezTo>
                  <a:cubicBezTo>
                    <a:pt x="2867065" y="2681282"/>
                    <a:pt x="2868046" y="2681282"/>
                    <a:pt x="2869027" y="2681282"/>
                  </a:cubicBezTo>
                  <a:cubicBezTo>
                    <a:pt x="2870499" y="2681282"/>
                    <a:pt x="2872093" y="2681037"/>
                    <a:pt x="2873809" y="2680669"/>
                  </a:cubicBezTo>
                  <a:cubicBezTo>
                    <a:pt x="2875526" y="2680301"/>
                    <a:pt x="2877121" y="2679688"/>
                    <a:pt x="2878715" y="2678953"/>
                  </a:cubicBezTo>
                  <a:cubicBezTo>
                    <a:pt x="2880431" y="2678216"/>
                    <a:pt x="2882026" y="2677358"/>
                    <a:pt x="2883620" y="2676255"/>
                  </a:cubicBezTo>
                  <a:cubicBezTo>
                    <a:pt x="2885214" y="2675151"/>
                    <a:pt x="2886808" y="2674047"/>
                    <a:pt x="2888280" y="2672698"/>
                  </a:cubicBezTo>
                  <a:cubicBezTo>
                    <a:pt x="2890732" y="2670491"/>
                    <a:pt x="2892817" y="2668038"/>
                    <a:pt x="2894289" y="2665463"/>
                  </a:cubicBezTo>
                  <a:cubicBezTo>
                    <a:pt x="2895883" y="2663011"/>
                    <a:pt x="2896986" y="2660435"/>
                    <a:pt x="2897599" y="2657983"/>
                  </a:cubicBezTo>
                  <a:cubicBezTo>
                    <a:pt x="2898213" y="2655530"/>
                    <a:pt x="2898335" y="2653200"/>
                    <a:pt x="2897845" y="2650993"/>
                  </a:cubicBezTo>
                  <a:cubicBezTo>
                    <a:pt x="2897354" y="2648908"/>
                    <a:pt x="2896373" y="2646946"/>
                    <a:pt x="2894902" y="2645475"/>
                  </a:cubicBezTo>
                  <a:cubicBezTo>
                    <a:pt x="2894289" y="2644861"/>
                    <a:pt x="2893676" y="2644371"/>
                    <a:pt x="2892940" y="2644003"/>
                  </a:cubicBezTo>
                  <a:cubicBezTo>
                    <a:pt x="2892204" y="2643513"/>
                    <a:pt x="2891468" y="2643268"/>
                    <a:pt x="2890610" y="2642900"/>
                  </a:cubicBezTo>
                  <a:cubicBezTo>
                    <a:pt x="2889751" y="2642654"/>
                    <a:pt x="2888893" y="2642409"/>
                    <a:pt x="2888034" y="2642286"/>
                  </a:cubicBezTo>
                  <a:cubicBezTo>
                    <a:pt x="2887176" y="2642164"/>
                    <a:pt x="2886195" y="2642164"/>
                    <a:pt x="2885214" y="2642164"/>
                  </a:cubicBezTo>
                  <a:moveTo>
                    <a:pt x="31638" y="2752530"/>
                  </a:moveTo>
                  <a:cubicBezTo>
                    <a:pt x="31638" y="2752530"/>
                    <a:pt x="30657" y="2752530"/>
                    <a:pt x="30044" y="2752775"/>
                  </a:cubicBezTo>
                  <a:cubicBezTo>
                    <a:pt x="29431" y="2752898"/>
                    <a:pt x="28818" y="2753020"/>
                    <a:pt x="28205" y="2753266"/>
                  </a:cubicBezTo>
                  <a:cubicBezTo>
                    <a:pt x="27592" y="2753511"/>
                    <a:pt x="26856" y="2753756"/>
                    <a:pt x="26243" y="2754124"/>
                  </a:cubicBezTo>
                  <a:cubicBezTo>
                    <a:pt x="25507" y="2754492"/>
                    <a:pt x="24894" y="2754860"/>
                    <a:pt x="24158" y="2755350"/>
                  </a:cubicBezTo>
                  <a:cubicBezTo>
                    <a:pt x="22441" y="2756454"/>
                    <a:pt x="20724" y="2757925"/>
                    <a:pt x="19130" y="2759520"/>
                  </a:cubicBezTo>
                  <a:cubicBezTo>
                    <a:pt x="17536" y="2761114"/>
                    <a:pt x="16064" y="2762708"/>
                    <a:pt x="14838" y="2764547"/>
                  </a:cubicBezTo>
                  <a:cubicBezTo>
                    <a:pt x="13612" y="2766264"/>
                    <a:pt x="12508" y="2768104"/>
                    <a:pt x="11650" y="2769820"/>
                  </a:cubicBezTo>
                  <a:cubicBezTo>
                    <a:pt x="10791" y="2771537"/>
                    <a:pt x="10301" y="2773254"/>
                    <a:pt x="10178" y="2774726"/>
                  </a:cubicBezTo>
                  <a:cubicBezTo>
                    <a:pt x="10178" y="2775584"/>
                    <a:pt x="10178" y="2776442"/>
                    <a:pt x="10178" y="2777056"/>
                  </a:cubicBezTo>
                  <a:cubicBezTo>
                    <a:pt x="10301" y="2777791"/>
                    <a:pt x="10546" y="2778282"/>
                    <a:pt x="10914" y="2778772"/>
                  </a:cubicBezTo>
                  <a:cubicBezTo>
                    <a:pt x="11282" y="2779263"/>
                    <a:pt x="11772" y="2779508"/>
                    <a:pt x="12263" y="2779753"/>
                  </a:cubicBezTo>
                  <a:cubicBezTo>
                    <a:pt x="12753" y="2779999"/>
                    <a:pt x="13489" y="2780121"/>
                    <a:pt x="14102" y="2780121"/>
                  </a:cubicBezTo>
                  <a:cubicBezTo>
                    <a:pt x="14593" y="2780121"/>
                    <a:pt x="15083" y="2780121"/>
                    <a:pt x="15696" y="2779876"/>
                  </a:cubicBezTo>
                  <a:cubicBezTo>
                    <a:pt x="16310" y="2779876"/>
                    <a:pt x="16800" y="2779631"/>
                    <a:pt x="17536" y="2779385"/>
                  </a:cubicBezTo>
                  <a:cubicBezTo>
                    <a:pt x="18272" y="2779140"/>
                    <a:pt x="18762" y="2778895"/>
                    <a:pt x="19498" y="2778527"/>
                  </a:cubicBezTo>
                  <a:cubicBezTo>
                    <a:pt x="20234" y="2778159"/>
                    <a:pt x="20847" y="2777791"/>
                    <a:pt x="21583" y="2777301"/>
                  </a:cubicBezTo>
                  <a:cubicBezTo>
                    <a:pt x="23299" y="2776197"/>
                    <a:pt x="25016" y="2774726"/>
                    <a:pt x="26733" y="2773132"/>
                  </a:cubicBezTo>
                  <a:cubicBezTo>
                    <a:pt x="28327" y="2771537"/>
                    <a:pt x="29799" y="2769820"/>
                    <a:pt x="31148" y="2768104"/>
                  </a:cubicBezTo>
                  <a:cubicBezTo>
                    <a:pt x="32497" y="2766387"/>
                    <a:pt x="33478" y="2764547"/>
                    <a:pt x="34336" y="2762831"/>
                  </a:cubicBezTo>
                  <a:cubicBezTo>
                    <a:pt x="35194" y="2761114"/>
                    <a:pt x="35685" y="2759397"/>
                    <a:pt x="35808" y="2757925"/>
                  </a:cubicBezTo>
                  <a:cubicBezTo>
                    <a:pt x="35808" y="2757067"/>
                    <a:pt x="35808" y="2756209"/>
                    <a:pt x="35808" y="2755596"/>
                  </a:cubicBezTo>
                  <a:cubicBezTo>
                    <a:pt x="35685" y="2754982"/>
                    <a:pt x="35440" y="2754369"/>
                    <a:pt x="35072" y="2753879"/>
                  </a:cubicBezTo>
                  <a:cubicBezTo>
                    <a:pt x="34704" y="2753388"/>
                    <a:pt x="34213" y="2753143"/>
                    <a:pt x="33723" y="2752898"/>
                  </a:cubicBezTo>
                  <a:cubicBezTo>
                    <a:pt x="33232" y="2752652"/>
                    <a:pt x="32497" y="2752530"/>
                    <a:pt x="31884" y="2752530"/>
                  </a:cubicBezTo>
                  <a:moveTo>
                    <a:pt x="2813599" y="2706053"/>
                  </a:moveTo>
                  <a:cubicBezTo>
                    <a:pt x="2812127" y="2706053"/>
                    <a:pt x="2810656" y="2706299"/>
                    <a:pt x="2809061" y="2706666"/>
                  </a:cubicBezTo>
                  <a:cubicBezTo>
                    <a:pt x="2807467" y="2707034"/>
                    <a:pt x="2805873" y="2707525"/>
                    <a:pt x="2804402" y="2708261"/>
                  </a:cubicBezTo>
                  <a:cubicBezTo>
                    <a:pt x="2802808" y="2708874"/>
                    <a:pt x="2801213" y="2709732"/>
                    <a:pt x="2799619" y="2710713"/>
                  </a:cubicBezTo>
                  <a:cubicBezTo>
                    <a:pt x="2798025" y="2711694"/>
                    <a:pt x="2796553" y="2712798"/>
                    <a:pt x="2795082" y="2714147"/>
                  </a:cubicBezTo>
                  <a:cubicBezTo>
                    <a:pt x="2792629" y="2716354"/>
                    <a:pt x="2790545" y="2718807"/>
                    <a:pt x="2788828" y="2721259"/>
                  </a:cubicBezTo>
                  <a:cubicBezTo>
                    <a:pt x="2787233" y="2723712"/>
                    <a:pt x="2786007" y="2726287"/>
                    <a:pt x="2785271" y="2728740"/>
                  </a:cubicBezTo>
                  <a:cubicBezTo>
                    <a:pt x="2784536" y="2731192"/>
                    <a:pt x="2784413" y="2733645"/>
                    <a:pt x="2784658" y="2735852"/>
                  </a:cubicBezTo>
                  <a:cubicBezTo>
                    <a:pt x="2785026" y="2738059"/>
                    <a:pt x="2785762" y="2740022"/>
                    <a:pt x="2787233" y="2741616"/>
                  </a:cubicBezTo>
                  <a:cubicBezTo>
                    <a:pt x="2787847" y="2742229"/>
                    <a:pt x="2788460" y="2742842"/>
                    <a:pt x="2789196" y="2743333"/>
                  </a:cubicBezTo>
                  <a:cubicBezTo>
                    <a:pt x="2789931" y="2743823"/>
                    <a:pt x="2790667" y="2744191"/>
                    <a:pt x="2791525" y="2744559"/>
                  </a:cubicBezTo>
                  <a:cubicBezTo>
                    <a:pt x="2792384" y="2744927"/>
                    <a:pt x="2793242" y="2745049"/>
                    <a:pt x="2794223" y="2745295"/>
                  </a:cubicBezTo>
                  <a:cubicBezTo>
                    <a:pt x="2795205" y="2745540"/>
                    <a:pt x="2796185" y="2745540"/>
                    <a:pt x="2797166" y="2745540"/>
                  </a:cubicBezTo>
                  <a:cubicBezTo>
                    <a:pt x="2798638" y="2745540"/>
                    <a:pt x="2800110" y="2745295"/>
                    <a:pt x="2801704" y="2744927"/>
                  </a:cubicBezTo>
                  <a:cubicBezTo>
                    <a:pt x="2803298" y="2744559"/>
                    <a:pt x="2804892" y="2744069"/>
                    <a:pt x="2806486" y="2743333"/>
                  </a:cubicBezTo>
                  <a:cubicBezTo>
                    <a:pt x="2808080" y="2742719"/>
                    <a:pt x="2809675" y="2741861"/>
                    <a:pt x="2811269" y="2740880"/>
                  </a:cubicBezTo>
                  <a:cubicBezTo>
                    <a:pt x="2812863" y="2739899"/>
                    <a:pt x="2814335" y="2738795"/>
                    <a:pt x="2815806" y="2737446"/>
                  </a:cubicBezTo>
                  <a:cubicBezTo>
                    <a:pt x="2818259" y="2735239"/>
                    <a:pt x="2820343" y="2732909"/>
                    <a:pt x="2822060" y="2730334"/>
                  </a:cubicBezTo>
                  <a:cubicBezTo>
                    <a:pt x="2823654" y="2727881"/>
                    <a:pt x="2824881" y="2725306"/>
                    <a:pt x="2825616" y="2722854"/>
                  </a:cubicBezTo>
                  <a:cubicBezTo>
                    <a:pt x="2826352" y="2720401"/>
                    <a:pt x="2826475" y="2717949"/>
                    <a:pt x="2826230" y="2715741"/>
                  </a:cubicBezTo>
                  <a:cubicBezTo>
                    <a:pt x="2825862" y="2713534"/>
                    <a:pt x="2825003" y="2711572"/>
                    <a:pt x="2823654" y="2709978"/>
                  </a:cubicBezTo>
                  <a:cubicBezTo>
                    <a:pt x="2823041" y="2709364"/>
                    <a:pt x="2822428" y="2708751"/>
                    <a:pt x="2821692" y="2708261"/>
                  </a:cubicBezTo>
                  <a:cubicBezTo>
                    <a:pt x="2820956" y="2707770"/>
                    <a:pt x="2820221" y="2707402"/>
                    <a:pt x="2819363" y="2707034"/>
                  </a:cubicBezTo>
                  <a:cubicBezTo>
                    <a:pt x="2818504" y="2706666"/>
                    <a:pt x="2817646" y="2706544"/>
                    <a:pt x="2816665" y="2706299"/>
                  </a:cubicBezTo>
                  <a:cubicBezTo>
                    <a:pt x="2815683" y="2706053"/>
                    <a:pt x="2814703" y="2706053"/>
                    <a:pt x="2813721" y="2706053"/>
                  </a:cubicBezTo>
                  <a:moveTo>
                    <a:pt x="26978" y="2795695"/>
                  </a:moveTo>
                  <a:cubicBezTo>
                    <a:pt x="26978" y="2795695"/>
                    <a:pt x="25875" y="2795695"/>
                    <a:pt x="25262" y="2795940"/>
                  </a:cubicBezTo>
                  <a:cubicBezTo>
                    <a:pt x="24648" y="2796186"/>
                    <a:pt x="24035" y="2796308"/>
                    <a:pt x="23422" y="2796554"/>
                  </a:cubicBezTo>
                  <a:cubicBezTo>
                    <a:pt x="22809" y="2796799"/>
                    <a:pt x="22073" y="2797167"/>
                    <a:pt x="21337" y="2797535"/>
                  </a:cubicBezTo>
                  <a:cubicBezTo>
                    <a:pt x="20602" y="2797902"/>
                    <a:pt x="19866" y="2798393"/>
                    <a:pt x="19130" y="2798884"/>
                  </a:cubicBezTo>
                  <a:cubicBezTo>
                    <a:pt x="17291" y="2800110"/>
                    <a:pt x="15574" y="2801582"/>
                    <a:pt x="13980" y="2803175"/>
                  </a:cubicBezTo>
                  <a:cubicBezTo>
                    <a:pt x="12385" y="2804770"/>
                    <a:pt x="10914" y="2806487"/>
                    <a:pt x="9688" y="2808326"/>
                  </a:cubicBezTo>
                  <a:cubicBezTo>
                    <a:pt x="8461" y="2810043"/>
                    <a:pt x="7358" y="2811882"/>
                    <a:pt x="6622" y="2813599"/>
                  </a:cubicBezTo>
                  <a:cubicBezTo>
                    <a:pt x="5886" y="2815316"/>
                    <a:pt x="5396" y="2817033"/>
                    <a:pt x="5273" y="2818504"/>
                  </a:cubicBezTo>
                  <a:cubicBezTo>
                    <a:pt x="5273" y="2819363"/>
                    <a:pt x="5273" y="2820098"/>
                    <a:pt x="5273" y="2820712"/>
                  </a:cubicBezTo>
                  <a:cubicBezTo>
                    <a:pt x="5396" y="2821325"/>
                    <a:pt x="5641" y="2821938"/>
                    <a:pt x="6009" y="2822305"/>
                  </a:cubicBezTo>
                  <a:cubicBezTo>
                    <a:pt x="6377" y="2822796"/>
                    <a:pt x="6745" y="2823042"/>
                    <a:pt x="7358" y="2823287"/>
                  </a:cubicBezTo>
                  <a:cubicBezTo>
                    <a:pt x="7848" y="2823532"/>
                    <a:pt x="8461" y="2823655"/>
                    <a:pt x="9197" y="2823655"/>
                  </a:cubicBezTo>
                  <a:cubicBezTo>
                    <a:pt x="9688" y="2823655"/>
                    <a:pt x="10301" y="2823655"/>
                    <a:pt x="10914" y="2823409"/>
                  </a:cubicBezTo>
                  <a:cubicBezTo>
                    <a:pt x="11527" y="2823287"/>
                    <a:pt x="12140" y="2823042"/>
                    <a:pt x="12753" y="2822796"/>
                  </a:cubicBezTo>
                  <a:cubicBezTo>
                    <a:pt x="13367" y="2822551"/>
                    <a:pt x="14102" y="2822183"/>
                    <a:pt x="14838" y="2821815"/>
                  </a:cubicBezTo>
                  <a:cubicBezTo>
                    <a:pt x="15574" y="2821447"/>
                    <a:pt x="16310" y="2820957"/>
                    <a:pt x="17045" y="2820466"/>
                  </a:cubicBezTo>
                  <a:cubicBezTo>
                    <a:pt x="18885" y="2819240"/>
                    <a:pt x="20602" y="2817768"/>
                    <a:pt x="22196" y="2816174"/>
                  </a:cubicBezTo>
                  <a:cubicBezTo>
                    <a:pt x="23790" y="2814580"/>
                    <a:pt x="25262" y="2812863"/>
                    <a:pt x="26488" y="2811024"/>
                  </a:cubicBezTo>
                  <a:cubicBezTo>
                    <a:pt x="27714" y="2809307"/>
                    <a:pt x="28818" y="2807467"/>
                    <a:pt x="29554" y="2805751"/>
                  </a:cubicBezTo>
                  <a:cubicBezTo>
                    <a:pt x="30289" y="2804034"/>
                    <a:pt x="30780" y="2802317"/>
                    <a:pt x="31025" y="2800845"/>
                  </a:cubicBezTo>
                  <a:cubicBezTo>
                    <a:pt x="31025" y="2799987"/>
                    <a:pt x="31025" y="2799252"/>
                    <a:pt x="30902" y="2798638"/>
                  </a:cubicBezTo>
                  <a:cubicBezTo>
                    <a:pt x="30780" y="2798025"/>
                    <a:pt x="30535" y="2797412"/>
                    <a:pt x="30167" y="2797044"/>
                  </a:cubicBezTo>
                  <a:cubicBezTo>
                    <a:pt x="29799" y="2796676"/>
                    <a:pt x="29308" y="2796308"/>
                    <a:pt x="28818" y="2796063"/>
                  </a:cubicBezTo>
                  <a:cubicBezTo>
                    <a:pt x="28327" y="2795818"/>
                    <a:pt x="27714" y="2795695"/>
                    <a:pt x="26978" y="2795695"/>
                  </a:cubicBezTo>
                  <a:moveTo>
                    <a:pt x="2740512" y="2768594"/>
                  </a:moveTo>
                  <a:cubicBezTo>
                    <a:pt x="2739163" y="2768594"/>
                    <a:pt x="2737692" y="2768839"/>
                    <a:pt x="2736220" y="2769085"/>
                  </a:cubicBezTo>
                  <a:cubicBezTo>
                    <a:pt x="2734748" y="2769330"/>
                    <a:pt x="2733154" y="2769943"/>
                    <a:pt x="2731683" y="2770556"/>
                  </a:cubicBezTo>
                  <a:cubicBezTo>
                    <a:pt x="2730211" y="2771169"/>
                    <a:pt x="2728617" y="2771905"/>
                    <a:pt x="2727145" y="2772886"/>
                  </a:cubicBezTo>
                  <a:cubicBezTo>
                    <a:pt x="2725674" y="2773867"/>
                    <a:pt x="2724080" y="2774848"/>
                    <a:pt x="2722731" y="2776075"/>
                  </a:cubicBezTo>
                  <a:cubicBezTo>
                    <a:pt x="2720278" y="2778159"/>
                    <a:pt x="2718071" y="2780612"/>
                    <a:pt x="2716354" y="2783064"/>
                  </a:cubicBezTo>
                  <a:cubicBezTo>
                    <a:pt x="2714637" y="2785517"/>
                    <a:pt x="2713411" y="2788092"/>
                    <a:pt x="2712552" y="2790545"/>
                  </a:cubicBezTo>
                  <a:cubicBezTo>
                    <a:pt x="2711817" y="2792997"/>
                    <a:pt x="2711449" y="2795450"/>
                    <a:pt x="2711694" y="2797780"/>
                  </a:cubicBezTo>
                  <a:cubicBezTo>
                    <a:pt x="2711939" y="2799987"/>
                    <a:pt x="2712675" y="2802072"/>
                    <a:pt x="2714024" y="2803666"/>
                  </a:cubicBezTo>
                  <a:cubicBezTo>
                    <a:pt x="2714637" y="2804402"/>
                    <a:pt x="2715250" y="2805015"/>
                    <a:pt x="2715986" y="2805628"/>
                  </a:cubicBezTo>
                  <a:cubicBezTo>
                    <a:pt x="2716722" y="2806119"/>
                    <a:pt x="2717458" y="2806609"/>
                    <a:pt x="2718316" y="2806977"/>
                  </a:cubicBezTo>
                  <a:cubicBezTo>
                    <a:pt x="2719174" y="2807345"/>
                    <a:pt x="2720155" y="2807590"/>
                    <a:pt x="2721014" y="2807835"/>
                  </a:cubicBezTo>
                  <a:cubicBezTo>
                    <a:pt x="2721995" y="2807958"/>
                    <a:pt x="2722976" y="2808081"/>
                    <a:pt x="2724080" y="2808081"/>
                  </a:cubicBezTo>
                  <a:cubicBezTo>
                    <a:pt x="2725429" y="2808081"/>
                    <a:pt x="2726900" y="2807958"/>
                    <a:pt x="2728372" y="2807590"/>
                  </a:cubicBezTo>
                  <a:cubicBezTo>
                    <a:pt x="2729843" y="2807222"/>
                    <a:pt x="2731315" y="2806855"/>
                    <a:pt x="2732909" y="2806119"/>
                  </a:cubicBezTo>
                  <a:cubicBezTo>
                    <a:pt x="2734380" y="2805505"/>
                    <a:pt x="2735975" y="2804770"/>
                    <a:pt x="2737446" y="2803789"/>
                  </a:cubicBezTo>
                  <a:cubicBezTo>
                    <a:pt x="2738918" y="2802808"/>
                    <a:pt x="2740389" y="2801827"/>
                    <a:pt x="2741861" y="2800600"/>
                  </a:cubicBezTo>
                  <a:cubicBezTo>
                    <a:pt x="2744436" y="2798516"/>
                    <a:pt x="2746643" y="2796063"/>
                    <a:pt x="2748360" y="2793610"/>
                  </a:cubicBezTo>
                  <a:cubicBezTo>
                    <a:pt x="2750077" y="2791158"/>
                    <a:pt x="2751426" y="2788583"/>
                    <a:pt x="2752162" y="2786007"/>
                  </a:cubicBezTo>
                  <a:cubicBezTo>
                    <a:pt x="2752897" y="2783555"/>
                    <a:pt x="2753265" y="2781102"/>
                    <a:pt x="2753020" y="2778772"/>
                  </a:cubicBezTo>
                  <a:cubicBezTo>
                    <a:pt x="2752775" y="2776565"/>
                    <a:pt x="2752039" y="2774480"/>
                    <a:pt x="2750690" y="2772886"/>
                  </a:cubicBezTo>
                  <a:cubicBezTo>
                    <a:pt x="2750077" y="2772150"/>
                    <a:pt x="2749464" y="2771537"/>
                    <a:pt x="2748728" y="2770924"/>
                  </a:cubicBezTo>
                  <a:cubicBezTo>
                    <a:pt x="2747992" y="2770311"/>
                    <a:pt x="2747134" y="2769943"/>
                    <a:pt x="2746275" y="2769575"/>
                  </a:cubicBezTo>
                  <a:cubicBezTo>
                    <a:pt x="2745417" y="2769207"/>
                    <a:pt x="2744436" y="2768962"/>
                    <a:pt x="2743578" y="2768839"/>
                  </a:cubicBezTo>
                  <a:cubicBezTo>
                    <a:pt x="2742597" y="2768717"/>
                    <a:pt x="2741615" y="2768594"/>
                    <a:pt x="2740512" y="2768594"/>
                  </a:cubicBezTo>
                  <a:moveTo>
                    <a:pt x="23913" y="2838370"/>
                  </a:moveTo>
                  <a:cubicBezTo>
                    <a:pt x="23913" y="2838370"/>
                    <a:pt x="22809" y="2838370"/>
                    <a:pt x="22196" y="2838615"/>
                  </a:cubicBezTo>
                  <a:cubicBezTo>
                    <a:pt x="21583" y="2838738"/>
                    <a:pt x="20847" y="2838983"/>
                    <a:pt x="20234" y="2839228"/>
                  </a:cubicBezTo>
                  <a:cubicBezTo>
                    <a:pt x="19498" y="2839474"/>
                    <a:pt x="18762" y="2839842"/>
                    <a:pt x="18026" y="2840332"/>
                  </a:cubicBezTo>
                  <a:cubicBezTo>
                    <a:pt x="17291" y="2840700"/>
                    <a:pt x="16432" y="2841190"/>
                    <a:pt x="15696" y="2841804"/>
                  </a:cubicBezTo>
                  <a:cubicBezTo>
                    <a:pt x="13857" y="2843030"/>
                    <a:pt x="12140" y="2844624"/>
                    <a:pt x="10546" y="2846218"/>
                  </a:cubicBezTo>
                  <a:cubicBezTo>
                    <a:pt x="8952" y="2847813"/>
                    <a:pt x="7480" y="2849652"/>
                    <a:pt x="6254" y="2851369"/>
                  </a:cubicBezTo>
                  <a:cubicBezTo>
                    <a:pt x="5028" y="2853208"/>
                    <a:pt x="4047" y="2854925"/>
                    <a:pt x="3311" y="2856765"/>
                  </a:cubicBezTo>
                  <a:cubicBezTo>
                    <a:pt x="2575" y="2858481"/>
                    <a:pt x="2207" y="2860198"/>
                    <a:pt x="2085" y="2861547"/>
                  </a:cubicBezTo>
                  <a:cubicBezTo>
                    <a:pt x="2085" y="2862405"/>
                    <a:pt x="2085" y="2863141"/>
                    <a:pt x="2207" y="2863754"/>
                  </a:cubicBezTo>
                  <a:cubicBezTo>
                    <a:pt x="2330" y="2864368"/>
                    <a:pt x="2575" y="2864858"/>
                    <a:pt x="2943" y="2865348"/>
                  </a:cubicBezTo>
                  <a:cubicBezTo>
                    <a:pt x="3311" y="2865839"/>
                    <a:pt x="3679" y="2866084"/>
                    <a:pt x="4292" y="2866330"/>
                  </a:cubicBezTo>
                  <a:cubicBezTo>
                    <a:pt x="4783" y="2866575"/>
                    <a:pt x="5396" y="2866697"/>
                    <a:pt x="6131" y="2866697"/>
                  </a:cubicBezTo>
                  <a:cubicBezTo>
                    <a:pt x="6622" y="2866697"/>
                    <a:pt x="7235" y="2866697"/>
                    <a:pt x="7848" y="2866452"/>
                  </a:cubicBezTo>
                  <a:cubicBezTo>
                    <a:pt x="8461" y="2866330"/>
                    <a:pt x="9197" y="2866084"/>
                    <a:pt x="9810" y="2865839"/>
                  </a:cubicBezTo>
                  <a:cubicBezTo>
                    <a:pt x="10546" y="2865594"/>
                    <a:pt x="11282" y="2865226"/>
                    <a:pt x="12018" y="2864735"/>
                  </a:cubicBezTo>
                  <a:cubicBezTo>
                    <a:pt x="12753" y="2864368"/>
                    <a:pt x="13612" y="2863877"/>
                    <a:pt x="14348" y="2863264"/>
                  </a:cubicBezTo>
                  <a:cubicBezTo>
                    <a:pt x="16187" y="2862038"/>
                    <a:pt x="17904" y="2860443"/>
                    <a:pt x="19498" y="2858849"/>
                  </a:cubicBezTo>
                  <a:cubicBezTo>
                    <a:pt x="21092" y="2857255"/>
                    <a:pt x="22564" y="2855415"/>
                    <a:pt x="23790" y="2853576"/>
                  </a:cubicBezTo>
                  <a:cubicBezTo>
                    <a:pt x="25016" y="2851737"/>
                    <a:pt x="25997" y="2850020"/>
                    <a:pt x="26733" y="2848180"/>
                  </a:cubicBezTo>
                  <a:cubicBezTo>
                    <a:pt x="27469" y="2846463"/>
                    <a:pt x="27837" y="2844747"/>
                    <a:pt x="27959" y="2843398"/>
                  </a:cubicBezTo>
                  <a:cubicBezTo>
                    <a:pt x="27959" y="2842540"/>
                    <a:pt x="27959" y="2841926"/>
                    <a:pt x="27837" y="2841313"/>
                  </a:cubicBezTo>
                  <a:cubicBezTo>
                    <a:pt x="27714" y="2840700"/>
                    <a:pt x="27469" y="2840210"/>
                    <a:pt x="27101" y="2839719"/>
                  </a:cubicBezTo>
                  <a:cubicBezTo>
                    <a:pt x="26733" y="2839351"/>
                    <a:pt x="26243" y="2838983"/>
                    <a:pt x="25752" y="2838738"/>
                  </a:cubicBezTo>
                  <a:cubicBezTo>
                    <a:pt x="25262" y="2838493"/>
                    <a:pt x="24648" y="2838493"/>
                    <a:pt x="23913" y="2838493"/>
                  </a:cubicBezTo>
                  <a:moveTo>
                    <a:pt x="2666444" y="2829418"/>
                  </a:moveTo>
                  <a:cubicBezTo>
                    <a:pt x="2665095" y="2829418"/>
                    <a:pt x="2663746" y="2829541"/>
                    <a:pt x="2662274" y="2829909"/>
                  </a:cubicBezTo>
                  <a:cubicBezTo>
                    <a:pt x="2660803" y="2830277"/>
                    <a:pt x="2659332" y="2830645"/>
                    <a:pt x="2657860" y="2831258"/>
                  </a:cubicBezTo>
                  <a:cubicBezTo>
                    <a:pt x="2656389" y="2831871"/>
                    <a:pt x="2654917" y="2832607"/>
                    <a:pt x="2653445" y="2833465"/>
                  </a:cubicBezTo>
                  <a:cubicBezTo>
                    <a:pt x="2651974" y="2834323"/>
                    <a:pt x="2650502" y="2835305"/>
                    <a:pt x="2649153" y="2836408"/>
                  </a:cubicBezTo>
                  <a:cubicBezTo>
                    <a:pt x="2646578" y="2838493"/>
                    <a:pt x="2644371" y="2840823"/>
                    <a:pt x="2642654" y="2843275"/>
                  </a:cubicBezTo>
                  <a:cubicBezTo>
                    <a:pt x="2640814" y="2845728"/>
                    <a:pt x="2639466" y="2848303"/>
                    <a:pt x="2638607" y="2850756"/>
                  </a:cubicBezTo>
                  <a:cubicBezTo>
                    <a:pt x="2637749" y="2853208"/>
                    <a:pt x="2637258" y="2855783"/>
                    <a:pt x="2637381" y="2857991"/>
                  </a:cubicBezTo>
                  <a:cubicBezTo>
                    <a:pt x="2637381" y="2860321"/>
                    <a:pt x="2638117" y="2862405"/>
                    <a:pt x="2639343" y="2864122"/>
                  </a:cubicBezTo>
                  <a:cubicBezTo>
                    <a:pt x="2639834" y="2864981"/>
                    <a:pt x="2640569" y="2865594"/>
                    <a:pt x="2641182" y="2866207"/>
                  </a:cubicBezTo>
                  <a:cubicBezTo>
                    <a:pt x="2641918" y="2866820"/>
                    <a:pt x="2642654" y="2867310"/>
                    <a:pt x="2643512" y="2867678"/>
                  </a:cubicBezTo>
                  <a:cubicBezTo>
                    <a:pt x="2644371" y="2868046"/>
                    <a:pt x="2645352" y="2868414"/>
                    <a:pt x="2646333" y="2868537"/>
                  </a:cubicBezTo>
                  <a:cubicBezTo>
                    <a:pt x="2647314" y="2868659"/>
                    <a:pt x="2648418" y="2868782"/>
                    <a:pt x="2649399" y="2868782"/>
                  </a:cubicBezTo>
                  <a:cubicBezTo>
                    <a:pt x="2650748" y="2868782"/>
                    <a:pt x="2652096" y="2868659"/>
                    <a:pt x="2653568" y="2868291"/>
                  </a:cubicBezTo>
                  <a:cubicBezTo>
                    <a:pt x="2655039" y="2867923"/>
                    <a:pt x="2656511" y="2867556"/>
                    <a:pt x="2657983" y="2866943"/>
                  </a:cubicBezTo>
                  <a:cubicBezTo>
                    <a:pt x="2659454" y="2866330"/>
                    <a:pt x="2660926" y="2865594"/>
                    <a:pt x="2662397" y="2864735"/>
                  </a:cubicBezTo>
                  <a:cubicBezTo>
                    <a:pt x="2663869" y="2863877"/>
                    <a:pt x="2665340" y="2862896"/>
                    <a:pt x="2666812" y="2861792"/>
                  </a:cubicBezTo>
                  <a:cubicBezTo>
                    <a:pt x="2669387" y="2859708"/>
                    <a:pt x="2671594" y="2857378"/>
                    <a:pt x="2673434" y="2854802"/>
                  </a:cubicBezTo>
                  <a:cubicBezTo>
                    <a:pt x="2675273" y="2852227"/>
                    <a:pt x="2676622" y="2849775"/>
                    <a:pt x="2677481" y="2847199"/>
                  </a:cubicBezTo>
                  <a:cubicBezTo>
                    <a:pt x="2678339" y="2844624"/>
                    <a:pt x="2678829" y="2842172"/>
                    <a:pt x="2678584" y="2839842"/>
                  </a:cubicBezTo>
                  <a:cubicBezTo>
                    <a:pt x="2678462" y="2837512"/>
                    <a:pt x="2677849" y="2835427"/>
                    <a:pt x="2676499" y="2833710"/>
                  </a:cubicBezTo>
                  <a:cubicBezTo>
                    <a:pt x="2676009" y="2832852"/>
                    <a:pt x="2675273" y="2832239"/>
                    <a:pt x="2674660" y="2831625"/>
                  </a:cubicBezTo>
                  <a:cubicBezTo>
                    <a:pt x="2673924" y="2831012"/>
                    <a:pt x="2673189" y="2830522"/>
                    <a:pt x="2672330" y="2830154"/>
                  </a:cubicBezTo>
                  <a:cubicBezTo>
                    <a:pt x="2671472" y="2829786"/>
                    <a:pt x="2670491" y="2829418"/>
                    <a:pt x="2669510" y="2829295"/>
                  </a:cubicBezTo>
                  <a:cubicBezTo>
                    <a:pt x="2668529" y="2829050"/>
                    <a:pt x="2667425" y="2829050"/>
                    <a:pt x="2666444" y="2829050"/>
                  </a:cubicBezTo>
                  <a:moveTo>
                    <a:pt x="22318" y="2880554"/>
                  </a:moveTo>
                  <a:cubicBezTo>
                    <a:pt x="22318" y="2880554"/>
                    <a:pt x="21092" y="2880554"/>
                    <a:pt x="20479" y="2880800"/>
                  </a:cubicBezTo>
                  <a:cubicBezTo>
                    <a:pt x="19866" y="2880922"/>
                    <a:pt x="19130" y="2881168"/>
                    <a:pt x="18394" y="2881535"/>
                  </a:cubicBezTo>
                  <a:cubicBezTo>
                    <a:pt x="17659" y="2881781"/>
                    <a:pt x="16923" y="2882271"/>
                    <a:pt x="16064" y="2882639"/>
                  </a:cubicBezTo>
                  <a:cubicBezTo>
                    <a:pt x="15206" y="2883130"/>
                    <a:pt x="14470" y="2883620"/>
                    <a:pt x="13612" y="2884233"/>
                  </a:cubicBezTo>
                  <a:cubicBezTo>
                    <a:pt x="11772" y="2885582"/>
                    <a:pt x="10056" y="2887054"/>
                    <a:pt x="8461" y="2888771"/>
                  </a:cubicBezTo>
                  <a:cubicBezTo>
                    <a:pt x="6867" y="2890488"/>
                    <a:pt x="5396" y="2892204"/>
                    <a:pt x="4169" y="2894044"/>
                  </a:cubicBezTo>
                  <a:cubicBezTo>
                    <a:pt x="2943" y="2895883"/>
                    <a:pt x="1962" y="2897723"/>
                    <a:pt x="1226" y="2899439"/>
                  </a:cubicBezTo>
                  <a:cubicBezTo>
                    <a:pt x="490" y="2901156"/>
                    <a:pt x="123" y="2902873"/>
                    <a:pt x="123" y="2904344"/>
                  </a:cubicBezTo>
                  <a:cubicBezTo>
                    <a:pt x="123" y="2905080"/>
                    <a:pt x="123" y="2905816"/>
                    <a:pt x="368" y="2906306"/>
                  </a:cubicBezTo>
                  <a:cubicBezTo>
                    <a:pt x="613" y="2906920"/>
                    <a:pt x="858" y="2907410"/>
                    <a:pt x="1226" y="2907778"/>
                  </a:cubicBezTo>
                  <a:cubicBezTo>
                    <a:pt x="1594" y="2908146"/>
                    <a:pt x="2085" y="2908514"/>
                    <a:pt x="2575" y="2908636"/>
                  </a:cubicBezTo>
                  <a:cubicBezTo>
                    <a:pt x="3066" y="2908882"/>
                    <a:pt x="3679" y="2908882"/>
                    <a:pt x="4292" y="2908882"/>
                  </a:cubicBezTo>
                  <a:cubicBezTo>
                    <a:pt x="4905" y="2908882"/>
                    <a:pt x="5518" y="2908882"/>
                    <a:pt x="6131" y="2908636"/>
                  </a:cubicBezTo>
                  <a:cubicBezTo>
                    <a:pt x="6745" y="2908514"/>
                    <a:pt x="7480" y="2908269"/>
                    <a:pt x="8216" y="2907901"/>
                  </a:cubicBezTo>
                  <a:cubicBezTo>
                    <a:pt x="8952" y="2907656"/>
                    <a:pt x="9688" y="2907165"/>
                    <a:pt x="10546" y="2906797"/>
                  </a:cubicBezTo>
                  <a:cubicBezTo>
                    <a:pt x="11404" y="2906306"/>
                    <a:pt x="12140" y="2905816"/>
                    <a:pt x="12999" y="2905203"/>
                  </a:cubicBezTo>
                  <a:cubicBezTo>
                    <a:pt x="14838" y="2903854"/>
                    <a:pt x="16555" y="2902382"/>
                    <a:pt x="18149" y="2900666"/>
                  </a:cubicBezTo>
                  <a:cubicBezTo>
                    <a:pt x="19743" y="2898949"/>
                    <a:pt x="21215" y="2897232"/>
                    <a:pt x="22318" y="2895393"/>
                  </a:cubicBezTo>
                  <a:cubicBezTo>
                    <a:pt x="23545" y="2893553"/>
                    <a:pt x="24526" y="2891714"/>
                    <a:pt x="25262" y="2889997"/>
                  </a:cubicBezTo>
                  <a:cubicBezTo>
                    <a:pt x="25997" y="2888280"/>
                    <a:pt x="26365" y="2886563"/>
                    <a:pt x="26365" y="2885092"/>
                  </a:cubicBezTo>
                  <a:cubicBezTo>
                    <a:pt x="26365" y="2884356"/>
                    <a:pt x="26365" y="2883620"/>
                    <a:pt x="26120" y="2883007"/>
                  </a:cubicBezTo>
                  <a:cubicBezTo>
                    <a:pt x="25875" y="2882394"/>
                    <a:pt x="25629" y="2881903"/>
                    <a:pt x="25262" y="2881535"/>
                  </a:cubicBezTo>
                  <a:cubicBezTo>
                    <a:pt x="24894" y="2881168"/>
                    <a:pt x="24403" y="2880800"/>
                    <a:pt x="23913" y="2880677"/>
                  </a:cubicBezTo>
                  <a:cubicBezTo>
                    <a:pt x="23422" y="2880432"/>
                    <a:pt x="22809" y="2880432"/>
                    <a:pt x="22196" y="2880432"/>
                  </a:cubicBezTo>
                  <a:moveTo>
                    <a:pt x="2591395" y="2888771"/>
                  </a:moveTo>
                  <a:cubicBezTo>
                    <a:pt x="2590169" y="2888771"/>
                    <a:pt x="2588820" y="2888893"/>
                    <a:pt x="2587471" y="2889138"/>
                  </a:cubicBezTo>
                  <a:cubicBezTo>
                    <a:pt x="2586122" y="2889384"/>
                    <a:pt x="2584773" y="2889751"/>
                    <a:pt x="2583302" y="2890365"/>
                  </a:cubicBezTo>
                  <a:cubicBezTo>
                    <a:pt x="2581953" y="2890855"/>
                    <a:pt x="2580481" y="2891591"/>
                    <a:pt x="2579010" y="2892327"/>
                  </a:cubicBezTo>
                  <a:cubicBezTo>
                    <a:pt x="2577538" y="2893185"/>
                    <a:pt x="2576189" y="2894044"/>
                    <a:pt x="2574840" y="2895147"/>
                  </a:cubicBezTo>
                  <a:cubicBezTo>
                    <a:pt x="2572265" y="2897109"/>
                    <a:pt x="2569935" y="2899439"/>
                    <a:pt x="2568096" y="2901892"/>
                  </a:cubicBezTo>
                  <a:cubicBezTo>
                    <a:pt x="2566256" y="2904344"/>
                    <a:pt x="2564785" y="2906920"/>
                    <a:pt x="2563803" y="2909372"/>
                  </a:cubicBezTo>
                  <a:cubicBezTo>
                    <a:pt x="2562823" y="2911948"/>
                    <a:pt x="2562332" y="2914400"/>
                    <a:pt x="2562332" y="2916730"/>
                  </a:cubicBezTo>
                  <a:cubicBezTo>
                    <a:pt x="2562332" y="2919060"/>
                    <a:pt x="2562823" y="2921267"/>
                    <a:pt x="2563926" y="2923107"/>
                  </a:cubicBezTo>
                  <a:cubicBezTo>
                    <a:pt x="2564417" y="2923965"/>
                    <a:pt x="2565030" y="2924701"/>
                    <a:pt x="2565766" y="2925436"/>
                  </a:cubicBezTo>
                  <a:cubicBezTo>
                    <a:pt x="2566501" y="2926050"/>
                    <a:pt x="2567237" y="2926663"/>
                    <a:pt x="2568218" y="2927031"/>
                  </a:cubicBezTo>
                  <a:cubicBezTo>
                    <a:pt x="2569077" y="2927521"/>
                    <a:pt x="2570058" y="2927766"/>
                    <a:pt x="2571039" y="2928012"/>
                  </a:cubicBezTo>
                  <a:cubicBezTo>
                    <a:pt x="2572020" y="2928257"/>
                    <a:pt x="2573123" y="2928380"/>
                    <a:pt x="2574227" y="2928380"/>
                  </a:cubicBezTo>
                  <a:cubicBezTo>
                    <a:pt x="2575453" y="2928380"/>
                    <a:pt x="2576802" y="2928380"/>
                    <a:pt x="2578274" y="2928012"/>
                  </a:cubicBezTo>
                  <a:cubicBezTo>
                    <a:pt x="2579745" y="2927644"/>
                    <a:pt x="2581094" y="2927399"/>
                    <a:pt x="2582443" y="2926786"/>
                  </a:cubicBezTo>
                  <a:cubicBezTo>
                    <a:pt x="2583792" y="2926172"/>
                    <a:pt x="2585264" y="2925559"/>
                    <a:pt x="2586735" y="2924823"/>
                  </a:cubicBezTo>
                  <a:cubicBezTo>
                    <a:pt x="2588207" y="2923965"/>
                    <a:pt x="2589556" y="2923107"/>
                    <a:pt x="2591027" y="2922003"/>
                  </a:cubicBezTo>
                  <a:cubicBezTo>
                    <a:pt x="2593603" y="2919918"/>
                    <a:pt x="2595933" y="2917711"/>
                    <a:pt x="2597772" y="2915258"/>
                  </a:cubicBezTo>
                  <a:cubicBezTo>
                    <a:pt x="2599611" y="2912806"/>
                    <a:pt x="2601083" y="2910231"/>
                    <a:pt x="2602064" y="2907778"/>
                  </a:cubicBezTo>
                  <a:cubicBezTo>
                    <a:pt x="2603045" y="2905203"/>
                    <a:pt x="2603535" y="2902750"/>
                    <a:pt x="2603535" y="2900420"/>
                  </a:cubicBezTo>
                  <a:cubicBezTo>
                    <a:pt x="2603535" y="2898090"/>
                    <a:pt x="2602922" y="2895883"/>
                    <a:pt x="2601818" y="2894044"/>
                  </a:cubicBezTo>
                  <a:cubicBezTo>
                    <a:pt x="2601328" y="2893185"/>
                    <a:pt x="2600715" y="2892449"/>
                    <a:pt x="2599979" y="2891714"/>
                  </a:cubicBezTo>
                  <a:cubicBezTo>
                    <a:pt x="2599243" y="2891101"/>
                    <a:pt x="2598508" y="2890488"/>
                    <a:pt x="2597526" y="2890119"/>
                  </a:cubicBezTo>
                  <a:cubicBezTo>
                    <a:pt x="2596668" y="2889629"/>
                    <a:pt x="2595687" y="2889384"/>
                    <a:pt x="2594706" y="2889138"/>
                  </a:cubicBezTo>
                  <a:cubicBezTo>
                    <a:pt x="2593725" y="2888893"/>
                    <a:pt x="2592621" y="2888771"/>
                    <a:pt x="2591518" y="2888771"/>
                  </a:cubicBezTo>
                  <a:moveTo>
                    <a:pt x="22318" y="2922248"/>
                  </a:moveTo>
                  <a:cubicBezTo>
                    <a:pt x="22318" y="2922248"/>
                    <a:pt x="21092" y="2922248"/>
                    <a:pt x="20356" y="2922494"/>
                  </a:cubicBezTo>
                  <a:cubicBezTo>
                    <a:pt x="19621" y="2922616"/>
                    <a:pt x="18885" y="2922861"/>
                    <a:pt x="18149" y="2923229"/>
                  </a:cubicBezTo>
                  <a:cubicBezTo>
                    <a:pt x="17413" y="2923597"/>
                    <a:pt x="16555" y="2923965"/>
                    <a:pt x="15696" y="2924456"/>
                  </a:cubicBezTo>
                  <a:cubicBezTo>
                    <a:pt x="14838" y="2924946"/>
                    <a:pt x="13980" y="2925559"/>
                    <a:pt x="13121" y="2926172"/>
                  </a:cubicBezTo>
                  <a:cubicBezTo>
                    <a:pt x="11282" y="2927521"/>
                    <a:pt x="9565" y="2929116"/>
                    <a:pt x="7971" y="2930832"/>
                  </a:cubicBezTo>
                  <a:cubicBezTo>
                    <a:pt x="6377" y="2932549"/>
                    <a:pt x="5028" y="2934389"/>
                    <a:pt x="3801" y="2936228"/>
                  </a:cubicBezTo>
                  <a:cubicBezTo>
                    <a:pt x="2575" y="2938067"/>
                    <a:pt x="1717" y="2939907"/>
                    <a:pt x="981" y="2941624"/>
                  </a:cubicBezTo>
                  <a:cubicBezTo>
                    <a:pt x="368" y="2943341"/>
                    <a:pt x="0" y="2945057"/>
                    <a:pt x="0" y="2946529"/>
                  </a:cubicBezTo>
                  <a:cubicBezTo>
                    <a:pt x="0" y="2947264"/>
                    <a:pt x="0" y="2947878"/>
                    <a:pt x="368" y="2948491"/>
                  </a:cubicBezTo>
                  <a:cubicBezTo>
                    <a:pt x="613" y="2949104"/>
                    <a:pt x="858" y="2949472"/>
                    <a:pt x="1226" y="2949840"/>
                  </a:cubicBezTo>
                  <a:cubicBezTo>
                    <a:pt x="1594" y="2950208"/>
                    <a:pt x="1962" y="2950453"/>
                    <a:pt x="2575" y="2950698"/>
                  </a:cubicBezTo>
                  <a:cubicBezTo>
                    <a:pt x="3066" y="2950944"/>
                    <a:pt x="3679" y="2950944"/>
                    <a:pt x="4292" y="2950944"/>
                  </a:cubicBezTo>
                  <a:cubicBezTo>
                    <a:pt x="4905" y="2950944"/>
                    <a:pt x="5518" y="2950944"/>
                    <a:pt x="6254" y="2950698"/>
                  </a:cubicBezTo>
                  <a:cubicBezTo>
                    <a:pt x="6990" y="2950576"/>
                    <a:pt x="7726" y="2950330"/>
                    <a:pt x="8461" y="2949962"/>
                  </a:cubicBezTo>
                  <a:cubicBezTo>
                    <a:pt x="9197" y="2949594"/>
                    <a:pt x="10056" y="2949227"/>
                    <a:pt x="10914" y="2948736"/>
                  </a:cubicBezTo>
                  <a:cubicBezTo>
                    <a:pt x="11772" y="2948246"/>
                    <a:pt x="12631" y="2947632"/>
                    <a:pt x="13489" y="2947019"/>
                  </a:cubicBezTo>
                  <a:cubicBezTo>
                    <a:pt x="15329" y="2945671"/>
                    <a:pt x="17045" y="2944076"/>
                    <a:pt x="18640" y="2942359"/>
                  </a:cubicBezTo>
                  <a:cubicBezTo>
                    <a:pt x="20234" y="2940643"/>
                    <a:pt x="21583" y="2938803"/>
                    <a:pt x="22809" y="2936964"/>
                  </a:cubicBezTo>
                  <a:cubicBezTo>
                    <a:pt x="24035" y="2935124"/>
                    <a:pt x="24894" y="2933285"/>
                    <a:pt x="25629" y="2931568"/>
                  </a:cubicBezTo>
                  <a:cubicBezTo>
                    <a:pt x="26243" y="2929851"/>
                    <a:pt x="26610" y="2928134"/>
                    <a:pt x="26610" y="2926663"/>
                  </a:cubicBezTo>
                  <a:cubicBezTo>
                    <a:pt x="26610" y="2925927"/>
                    <a:pt x="26488" y="2925314"/>
                    <a:pt x="26243" y="2924701"/>
                  </a:cubicBezTo>
                  <a:cubicBezTo>
                    <a:pt x="25997" y="2924211"/>
                    <a:pt x="25752" y="2923720"/>
                    <a:pt x="25384" y="2923352"/>
                  </a:cubicBezTo>
                  <a:cubicBezTo>
                    <a:pt x="25016" y="2922984"/>
                    <a:pt x="24526" y="2922739"/>
                    <a:pt x="24035" y="2922494"/>
                  </a:cubicBezTo>
                  <a:cubicBezTo>
                    <a:pt x="23545" y="2922248"/>
                    <a:pt x="22932" y="2922248"/>
                    <a:pt x="22318" y="2922248"/>
                  </a:cubicBezTo>
                  <a:moveTo>
                    <a:pt x="2515610" y="2946161"/>
                  </a:moveTo>
                  <a:cubicBezTo>
                    <a:pt x="2514384" y="2946161"/>
                    <a:pt x="2513158" y="2946161"/>
                    <a:pt x="2511809" y="2946529"/>
                  </a:cubicBezTo>
                  <a:cubicBezTo>
                    <a:pt x="2510460" y="2946774"/>
                    <a:pt x="2509111" y="2947142"/>
                    <a:pt x="2507762" y="2947632"/>
                  </a:cubicBezTo>
                  <a:cubicBezTo>
                    <a:pt x="2506413" y="2948123"/>
                    <a:pt x="2505064" y="2948736"/>
                    <a:pt x="2503715" y="2949472"/>
                  </a:cubicBezTo>
                  <a:cubicBezTo>
                    <a:pt x="2502367" y="2950208"/>
                    <a:pt x="2501017" y="2951066"/>
                    <a:pt x="2499669" y="2952047"/>
                  </a:cubicBezTo>
                  <a:cubicBezTo>
                    <a:pt x="2497093" y="2954009"/>
                    <a:pt x="2494764" y="2956216"/>
                    <a:pt x="2492802" y="2958669"/>
                  </a:cubicBezTo>
                  <a:cubicBezTo>
                    <a:pt x="2490839" y="2961122"/>
                    <a:pt x="2489368" y="2963574"/>
                    <a:pt x="2488264" y="2966149"/>
                  </a:cubicBezTo>
                  <a:cubicBezTo>
                    <a:pt x="2487160" y="2968725"/>
                    <a:pt x="2486547" y="2971300"/>
                    <a:pt x="2486425" y="2973630"/>
                  </a:cubicBezTo>
                  <a:cubicBezTo>
                    <a:pt x="2486425" y="2976082"/>
                    <a:pt x="2486670" y="2978290"/>
                    <a:pt x="2487651" y="2980252"/>
                  </a:cubicBezTo>
                  <a:cubicBezTo>
                    <a:pt x="2488142" y="2981233"/>
                    <a:pt x="2488755" y="2981969"/>
                    <a:pt x="2489490" y="2982704"/>
                  </a:cubicBezTo>
                  <a:cubicBezTo>
                    <a:pt x="2490226" y="2983440"/>
                    <a:pt x="2490962" y="2984053"/>
                    <a:pt x="2491943" y="2984544"/>
                  </a:cubicBezTo>
                  <a:cubicBezTo>
                    <a:pt x="2492924" y="2985034"/>
                    <a:pt x="2493782" y="2985402"/>
                    <a:pt x="2494886" y="2985647"/>
                  </a:cubicBezTo>
                  <a:cubicBezTo>
                    <a:pt x="2495990" y="2985893"/>
                    <a:pt x="2497093" y="2986015"/>
                    <a:pt x="2498197" y="2986015"/>
                  </a:cubicBezTo>
                  <a:cubicBezTo>
                    <a:pt x="2499423" y="2986015"/>
                    <a:pt x="2500650" y="2986015"/>
                    <a:pt x="2501999" y="2985647"/>
                  </a:cubicBezTo>
                  <a:cubicBezTo>
                    <a:pt x="2503347" y="2985402"/>
                    <a:pt x="2504697" y="2985034"/>
                    <a:pt x="2506045" y="2984544"/>
                  </a:cubicBezTo>
                  <a:cubicBezTo>
                    <a:pt x="2507394" y="2984053"/>
                    <a:pt x="2508743" y="2983440"/>
                    <a:pt x="2510092" y="2982704"/>
                  </a:cubicBezTo>
                  <a:cubicBezTo>
                    <a:pt x="2511441" y="2981969"/>
                    <a:pt x="2512790" y="2981110"/>
                    <a:pt x="2514139" y="2980129"/>
                  </a:cubicBezTo>
                  <a:cubicBezTo>
                    <a:pt x="2516714" y="2978167"/>
                    <a:pt x="2519044" y="2975837"/>
                    <a:pt x="2521006" y="2973507"/>
                  </a:cubicBezTo>
                  <a:cubicBezTo>
                    <a:pt x="2522968" y="2971054"/>
                    <a:pt x="2524440" y="2968479"/>
                    <a:pt x="2525543" y="2965904"/>
                  </a:cubicBezTo>
                  <a:cubicBezTo>
                    <a:pt x="2526647" y="2963329"/>
                    <a:pt x="2527260" y="2960754"/>
                    <a:pt x="2527383" y="2958424"/>
                  </a:cubicBezTo>
                  <a:cubicBezTo>
                    <a:pt x="2527383" y="2955971"/>
                    <a:pt x="2527015" y="2953764"/>
                    <a:pt x="2526034" y="2951802"/>
                  </a:cubicBezTo>
                  <a:cubicBezTo>
                    <a:pt x="2525543" y="2950821"/>
                    <a:pt x="2524930" y="2950085"/>
                    <a:pt x="2524195" y="2949349"/>
                  </a:cubicBezTo>
                  <a:cubicBezTo>
                    <a:pt x="2523459" y="2948614"/>
                    <a:pt x="2522723" y="2948000"/>
                    <a:pt x="2521742" y="2947510"/>
                  </a:cubicBezTo>
                  <a:cubicBezTo>
                    <a:pt x="2520761" y="2947019"/>
                    <a:pt x="2519902" y="2946651"/>
                    <a:pt x="2518799" y="2946406"/>
                  </a:cubicBezTo>
                  <a:cubicBezTo>
                    <a:pt x="2517695" y="2946161"/>
                    <a:pt x="2516592" y="2946038"/>
                    <a:pt x="2515488" y="2946038"/>
                  </a:cubicBezTo>
                  <a:moveTo>
                    <a:pt x="24158" y="2963329"/>
                  </a:moveTo>
                  <a:cubicBezTo>
                    <a:pt x="23545" y="2963329"/>
                    <a:pt x="22809" y="2963329"/>
                    <a:pt x="22073" y="2963574"/>
                  </a:cubicBezTo>
                  <a:cubicBezTo>
                    <a:pt x="21337" y="2963697"/>
                    <a:pt x="20602" y="2964065"/>
                    <a:pt x="19743" y="2964433"/>
                  </a:cubicBezTo>
                  <a:cubicBezTo>
                    <a:pt x="18885" y="2964801"/>
                    <a:pt x="18026" y="2965291"/>
                    <a:pt x="17168" y="2965782"/>
                  </a:cubicBezTo>
                  <a:cubicBezTo>
                    <a:pt x="16310" y="2966272"/>
                    <a:pt x="15329" y="2967008"/>
                    <a:pt x="14470" y="2967621"/>
                  </a:cubicBezTo>
                  <a:cubicBezTo>
                    <a:pt x="12631" y="2969092"/>
                    <a:pt x="10914" y="2970687"/>
                    <a:pt x="9320" y="2972404"/>
                  </a:cubicBezTo>
                  <a:cubicBezTo>
                    <a:pt x="7726" y="2974120"/>
                    <a:pt x="6377" y="2975960"/>
                    <a:pt x="5150" y="2977922"/>
                  </a:cubicBezTo>
                  <a:cubicBezTo>
                    <a:pt x="4047" y="2979761"/>
                    <a:pt x="3066" y="2981601"/>
                    <a:pt x="2453" y="2983317"/>
                  </a:cubicBezTo>
                  <a:cubicBezTo>
                    <a:pt x="1839" y="2985034"/>
                    <a:pt x="1594" y="2986751"/>
                    <a:pt x="1594" y="2988100"/>
                  </a:cubicBezTo>
                  <a:lnTo>
                    <a:pt x="1594" y="2988100"/>
                  </a:lnTo>
                  <a:cubicBezTo>
                    <a:pt x="1594" y="2988836"/>
                    <a:pt x="1717" y="2989326"/>
                    <a:pt x="1962" y="2989939"/>
                  </a:cubicBezTo>
                  <a:cubicBezTo>
                    <a:pt x="2207" y="2990430"/>
                    <a:pt x="2453" y="2990920"/>
                    <a:pt x="2820" y="2991288"/>
                  </a:cubicBezTo>
                  <a:cubicBezTo>
                    <a:pt x="3188" y="2991656"/>
                    <a:pt x="3556" y="2991902"/>
                    <a:pt x="4047" y="2992024"/>
                  </a:cubicBezTo>
                  <a:cubicBezTo>
                    <a:pt x="4537" y="2992147"/>
                    <a:pt x="5150" y="2992269"/>
                    <a:pt x="5641" y="2992269"/>
                  </a:cubicBezTo>
                  <a:cubicBezTo>
                    <a:pt x="6254" y="2992269"/>
                    <a:pt x="6990" y="2992269"/>
                    <a:pt x="7726" y="2992024"/>
                  </a:cubicBezTo>
                  <a:cubicBezTo>
                    <a:pt x="8461" y="2991779"/>
                    <a:pt x="9197" y="2991534"/>
                    <a:pt x="10056" y="2991288"/>
                  </a:cubicBezTo>
                  <a:cubicBezTo>
                    <a:pt x="10914" y="2990920"/>
                    <a:pt x="11772" y="2990430"/>
                    <a:pt x="12631" y="2989939"/>
                  </a:cubicBezTo>
                  <a:cubicBezTo>
                    <a:pt x="13489" y="2989449"/>
                    <a:pt x="14470" y="2988713"/>
                    <a:pt x="15329" y="2988100"/>
                  </a:cubicBezTo>
                  <a:cubicBezTo>
                    <a:pt x="17168" y="2986629"/>
                    <a:pt x="18885" y="2985034"/>
                    <a:pt x="20479" y="2983195"/>
                  </a:cubicBezTo>
                  <a:cubicBezTo>
                    <a:pt x="22073" y="2981478"/>
                    <a:pt x="23422" y="2979516"/>
                    <a:pt x="24648" y="2977677"/>
                  </a:cubicBezTo>
                  <a:cubicBezTo>
                    <a:pt x="25752" y="2975837"/>
                    <a:pt x="26733" y="2973998"/>
                    <a:pt x="27346" y="2972158"/>
                  </a:cubicBezTo>
                  <a:cubicBezTo>
                    <a:pt x="27959" y="2970441"/>
                    <a:pt x="28205" y="2968725"/>
                    <a:pt x="28082" y="2967376"/>
                  </a:cubicBezTo>
                  <a:cubicBezTo>
                    <a:pt x="28082" y="2966640"/>
                    <a:pt x="27959" y="2966027"/>
                    <a:pt x="27714" y="2965536"/>
                  </a:cubicBezTo>
                  <a:cubicBezTo>
                    <a:pt x="27469" y="2965046"/>
                    <a:pt x="27224" y="2964555"/>
                    <a:pt x="26856" y="2964187"/>
                  </a:cubicBezTo>
                  <a:cubicBezTo>
                    <a:pt x="26488" y="2963819"/>
                    <a:pt x="26120" y="2963574"/>
                    <a:pt x="25629" y="2963452"/>
                  </a:cubicBezTo>
                  <a:cubicBezTo>
                    <a:pt x="25139" y="2963329"/>
                    <a:pt x="24526" y="2963206"/>
                    <a:pt x="23913" y="2963206"/>
                  </a:cubicBezTo>
                  <a:moveTo>
                    <a:pt x="2438845" y="3001834"/>
                  </a:moveTo>
                  <a:cubicBezTo>
                    <a:pt x="2437741" y="3001834"/>
                    <a:pt x="2436515" y="3001834"/>
                    <a:pt x="2435289" y="3002080"/>
                  </a:cubicBezTo>
                  <a:cubicBezTo>
                    <a:pt x="2434062" y="3002325"/>
                    <a:pt x="2432836" y="3002570"/>
                    <a:pt x="2431487" y="3003061"/>
                  </a:cubicBezTo>
                  <a:cubicBezTo>
                    <a:pt x="2430261" y="3003551"/>
                    <a:pt x="2428912" y="3004042"/>
                    <a:pt x="2427563" y="3004777"/>
                  </a:cubicBezTo>
                  <a:cubicBezTo>
                    <a:pt x="2426214" y="3005513"/>
                    <a:pt x="2424988" y="3006249"/>
                    <a:pt x="2423639" y="3007230"/>
                  </a:cubicBezTo>
                  <a:cubicBezTo>
                    <a:pt x="2420941" y="3009070"/>
                    <a:pt x="2418611" y="3011277"/>
                    <a:pt x="2416649" y="3013729"/>
                  </a:cubicBezTo>
                  <a:cubicBezTo>
                    <a:pt x="2414687" y="3016182"/>
                    <a:pt x="2413093" y="3018635"/>
                    <a:pt x="2411866" y="3021210"/>
                  </a:cubicBezTo>
                  <a:cubicBezTo>
                    <a:pt x="2410763" y="3023785"/>
                    <a:pt x="2410027" y="3026360"/>
                    <a:pt x="2409782" y="3028813"/>
                  </a:cubicBezTo>
                  <a:cubicBezTo>
                    <a:pt x="2409536" y="3031265"/>
                    <a:pt x="2409782" y="3033595"/>
                    <a:pt x="2410763" y="3035680"/>
                  </a:cubicBezTo>
                  <a:cubicBezTo>
                    <a:pt x="2411253" y="3036661"/>
                    <a:pt x="2411866" y="3037642"/>
                    <a:pt x="2412479" y="3038378"/>
                  </a:cubicBezTo>
                  <a:cubicBezTo>
                    <a:pt x="2413215" y="3039114"/>
                    <a:pt x="2413951" y="3039850"/>
                    <a:pt x="2414932" y="3040340"/>
                  </a:cubicBezTo>
                  <a:cubicBezTo>
                    <a:pt x="2415791" y="3040830"/>
                    <a:pt x="2416771" y="3041321"/>
                    <a:pt x="2417875" y="3041566"/>
                  </a:cubicBezTo>
                  <a:cubicBezTo>
                    <a:pt x="2418979" y="3041812"/>
                    <a:pt x="2420082" y="3041934"/>
                    <a:pt x="2421309" y="3042057"/>
                  </a:cubicBezTo>
                  <a:cubicBezTo>
                    <a:pt x="2422412" y="3042057"/>
                    <a:pt x="2423639" y="3042057"/>
                    <a:pt x="2424865" y="3041812"/>
                  </a:cubicBezTo>
                  <a:cubicBezTo>
                    <a:pt x="2426091" y="3041566"/>
                    <a:pt x="2427440" y="3041321"/>
                    <a:pt x="2428666" y="3040830"/>
                  </a:cubicBezTo>
                  <a:cubicBezTo>
                    <a:pt x="2430016" y="3040340"/>
                    <a:pt x="2431242" y="3039850"/>
                    <a:pt x="2432591" y="3039114"/>
                  </a:cubicBezTo>
                  <a:cubicBezTo>
                    <a:pt x="2433939" y="3038378"/>
                    <a:pt x="2435289" y="3037642"/>
                    <a:pt x="2436515" y="3036784"/>
                  </a:cubicBezTo>
                  <a:cubicBezTo>
                    <a:pt x="2439213" y="3034822"/>
                    <a:pt x="2441542" y="3032614"/>
                    <a:pt x="2443504" y="3030284"/>
                  </a:cubicBezTo>
                  <a:cubicBezTo>
                    <a:pt x="2445467" y="3027832"/>
                    <a:pt x="2447061" y="3025379"/>
                    <a:pt x="2448287" y="3022804"/>
                  </a:cubicBezTo>
                  <a:cubicBezTo>
                    <a:pt x="2449391" y="3020229"/>
                    <a:pt x="2450127" y="3017654"/>
                    <a:pt x="2450372" y="3015201"/>
                  </a:cubicBezTo>
                  <a:cubicBezTo>
                    <a:pt x="2450617" y="3012748"/>
                    <a:pt x="2450372" y="3010419"/>
                    <a:pt x="2449391" y="3008457"/>
                  </a:cubicBezTo>
                  <a:cubicBezTo>
                    <a:pt x="2448900" y="3007475"/>
                    <a:pt x="2448287" y="3006494"/>
                    <a:pt x="2447551" y="3005759"/>
                  </a:cubicBezTo>
                  <a:cubicBezTo>
                    <a:pt x="2446816" y="3005023"/>
                    <a:pt x="2446080" y="3004287"/>
                    <a:pt x="2445099" y="3003797"/>
                  </a:cubicBezTo>
                  <a:cubicBezTo>
                    <a:pt x="2444240" y="3003306"/>
                    <a:pt x="2443137" y="3002815"/>
                    <a:pt x="2442156" y="3002570"/>
                  </a:cubicBezTo>
                  <a:cubicBezTo>
                    <a:pt x="2441052" y="3002325"/>
                    <a:pt x="2439948" y="3002202"/>
                    <a:pt x="2438722" y="3002080"/>
                  </a:cubicBezTo>
                  <a:moveTo>
                    <a:pt x="27469" y="3003797"/>
                  </a:moveTo>
                  <a:cubicBezTo>
                    <a:pt x="26856" y="3003797"/>
                    <a:pt x="26120" y="3003797"/>
                    <a:pt x="25262" y="3004042"/>
                  </a:cubicBezTo>
                  <a:cubicBezTo>
                    <a:pt x="24526" y="3004287"/>
                    <a:pt x="23667" y="3004532"/>
                    <a:pt x="22809" y="3004900"/>
                  </a:cubicBezTo>
                  <a:cubicBezTo>
                    <a:pt x="21951" y="3005268"/>
                    <a:pt x="21092" y="3005759"/>
                    <a:pt x="20111" y="3006372"/>
                  </a:cubicBezTo>
                  <a:cubicBezTo>
                    <a:pt x="19130" y="3006985"/>
                    <a:pt x="18272" y="3007598"/>
                    <a:pt x="17291" y="3008457"/>
                  </a:cubicBezTo>
                  <a:cubicBezTo>
                    <a:pt x="15451" y="3009928"/>
                    <a:pt x="13734" y="3011645"/>
                    <a:pt x="12140" y="3013362"/>
                  </a:cubicBezTo>
                  <a:cubicBezTo>
                    <a:pt x="10546" y="3015201"/>
                    <a:pt x="9197" y="3017040"/>
                    <a:pt x="8093" y="3018880"/>
                  </a:cubicBezTo>
                  <a:cubicBezTo>
                    <a:pt x="6990" y="3020719"/>
                    <a:pt x="6131" y="3022682"/>
                    <a:pt x="5518" y="3024398"/>
                  </a:cubicBezTo>
                  <a:cubicBezTo>
                    <a:pt x="4905" y="3026115"/>
                    <a:pt x="4660" y="3027832"/>
                    <a:pt x="4905" y="3029181"/>
                  </a:cubicBezTo>
                  <a:cubicBezTo>
                    <a:pt x="4905" y="3029794"/>
                    <a:pt x="5150" y="3030407"/>
                    <a:pt x="5396" y="3030897"/>
                  </a:cubicBezTo>
                  <a:cubicBezTo>
                    <a:pt x="5641" y="3031388"/>
                    <a:pt x="5886" y="3031756"/>
                    <a:pt x="6254" y="3032124"/>
                  </a:cubicBezTo>
                  <a:cubicBezTo>
                    <a:pt x="6622" y="3032492"/>
                    <a:pt x="6990" y="3032737"/>
                    <a:pt x="7480" y="3032860"/>
                  </a:cubicBezTo>
                  <a:cubicBezTo>
                    <a:pt x="7971" y="3032982"/>
                    <a:pt x="8461" y="3033105"/>
                    <a:pt x="9075" y="3033105"/>
                  </a:cubicBezTo>
                  <a:cubicBezTo>
                    <a:pt x="9688" y="3033105"/>
                    <a:pt x="10423" y="3033105"/>
                    <a:pt x="11282" y="3032860"/>
                  </a:cubicBezTo>
                  <a:cubicBezTo>
                    <a:pt x="12018" y="3032614"/>
                    <a:pt x="12876" y="3032369"/>
                    <a:pt x="13734" y="3032001"/>
                  </a:cubicBezTo>
                  <a:cubicBezTo>
                    <a:pt x="14593" y="3031633"/>
                    <a:pt x="15574" y="3031143"/>
                    <a:pt x="16432" y="3030530"/>
                  </a:cubicBezTo>
                  <a:cubicBezTo>
                    <a:pt x="17413" y="3029917"/>
                    <a:pt x="18394" y="3029303"/>
                    <a:pt x="19375" y="3028445"/>
                  </a:cubicBezTo>
                  <a:cubicBezTo>
                    <a:pt x="21215" y="3026973"/>
                    <a:pt x="23054" y="3025257"/>
                    <a:pt x="24526" y="3023540"/>
                  </a:cubicBezTo>
                  <a:cubicBezTo>
                    <a:pt x="26120" y="3021700"/>
                    <a:pt x="27469" y="3019861"/>
                    <a:pt x="28572" y="3018022"/>
                  </a:cubicBezTo>
                  <a:cubicBezTo>
                    <a:pt x="29676" y="3016182"/>
                    <a:pt x="30535" y="3014220"/>
                    <a:pt x="31148" y="3012503"/>
                  </a:cubicBezTo>
                  <a:cubicBezTo>
                    <a:pt x="31638" y="3010787"/>
                    <a:pt x="31884" y="3009192"/>
                    <a:pt x="31761" y="3007721"/>
                  </a:cubicBezTo>
                  <a:cubicBezTo>
                    <a:pt x="31761" y="3007107"/>
                    <a:pt x="31516" y="3006494"/>
                    <a:pt x="31393" y="3006004"/>
                  </a:cubicBezTo>
                  <a:cubicBezTo>
                    <a:pt x="31148" y="3005513"/>
                    <a:pt x="30902" y="3005145"/>
                    <a:pt x="30535" y="3004777"/>
                  </a:cubicBezTo>
                  <a:cubicBezTo>
                    <a:pt x="30167" y="3004410"/>
                    <a:pt x="29799" y="3004164"/>
                    <a:pt x="29308" y="3004042"/>
                  </a:cubicBezTo>
                  <a:cubicBezTo>
                    <a:pt x="28818" y="3003919"/>
                    <a:pt x="28327" y="3003797"/>
                    <a:pt x="27714" y="3003797"/>
                  </a:cubicBezTo>
                  <a:moveTo>
                    <a:pt x="2361711" y="3055546"/>
                  </a:moveTo>
                  <a:cubicBezTo>
                    <a:pt x="2360608" y="3055546"/>
                    <a:pt x="2359504" y="3055546"/>
                    <a:pt x="2358278" y="3055791"/>
                  </a:cubicBezTo>
                  <a:cubicBezTo>
                    <a:pt x="2357051" y="3056037"/>
                    <a:pt x="2355948" y="3056282"/>
                    <a:pt x="2354721" y="3056650"/>
                  </a:cubicBezTo>
                  <a:cubicBezTo>
                    <a:pt x="2353495" y="3057018"/>
                    <a:pt x="2352268" y="3057630"/>
                    <a:pt x="2351043" y="3058244"/>
                  </a:cubicBezTo>
                  <a:cubicBezTo>
                    <a:pt x="2349816" y="3058857"/>
                    <a:pt x="2348467" y="3059593"/>
                    <a:pt x="2347241" y="3060451"/>
                  </a:cubicBezTo>
                  <a:cubicBezTo>
                    <a:pt x="2344543" y="3062290"/>
                    <a:pt x="2342213" y="3064375"/>
                    <a:pt x="2340128" y="3066705"/>
                  </a:cubicBezTo>
                  <a:cubicBezTo>
                    <a:pt x="2338166" y="3069035"/>
                    <a:pt x="2336450" y="3071610"/>
                    <a:pt x="2335223" y="3074063"/>
                  </a:cubicBezTo>
                  <a:cubicBezTo>
                    <a:pt x="2333997" y="3076638"/>
                    <a:pt x="2333261" y="3079213"/>
                    <a:pt x="2332893" y="3081666"/>
                  </a:cubicBezTo>
                  <a:cubicBezTo>
                    <a:pt x="2332648" y="3084118"/>
                    <a:pt x="2332893" y="3086448"/>
                    <a:pt x="2333629" y="3088533"/>
                  </a:cubicBezTo>
                  <a:cubicBezTo>
                    <a:pt x="2333997" y="3089637"/>
                    <a:pt x="2334610" y="3090618"/>
                    <a:pt x="2335223" y="3091476"/>
                  </a:cubicBezTo>
                  <a:cubicBezTo>
                    <a:pt x="2335959" y="3092335"/>
                    <a:pt x="2336695" y="3093070"/>
                    <a:pt x="2337553" y="3093561"/>
                  </a:cubicBezTo>
                  <a:cubicBezTo>
                    <a:pt x="2338412" y="3094174"/>
                    <a:pt x="2339515" y="3094542"/>
                    <a:pt x="2340496" y="3094910"/>
                  </a:cubicBezTo>
                  <a:cubicBezTo>
                    <a:pt x="2341600" y="3095278"/>
                    <a:pt x="2342703" y="3095400"/>
                    <a:pt x="2343930" y="3095400"/>
                  </a:cubicBezTo>
                  <a:cubicBezTo>
                    <a:pt x="2345033" y="3095400"/>
                    <a:pt x="2346137" y="3095400"/>
                    <a:pt x="2347363" y="3095155"/>
                  </a:cubicBezTo>
                  <a:cubicBezTo>
                    <a:pt x="2348590" y="3094910"/>
                    <a:pt x="2349693" y="3094665"/>
                    <a:pt x="2350920" y="3094297"/>
                  </a:cubicBezTo>
                  <a:cubicBezTo>
                    <a:pt x="2352146" y="3093929"/>
                    <a:pt x="2353372" y="3093316"/>
                    <a:pt x="2354598" y="3092703"/>
                  </a:cubicBezTo>
                  <a:cubicBezTo>
                    <a:pt x="2355825" y="3092089"/>
                    <a:pt x="2357174" y="3091353"/>
                    <a:pt x="2358400" y="3090495"/>
                  </a:cubicBezTo>
                  <a:cubicBezTo>
                    <a:pt x="2361098" y="3088656"/>
                    <a:pt x="2363428" y="3086571"/>
                    <a:pt x="2365513" y="3084118"/>
                  </a:cubicBezTo>
                  <a:cubicBezTo>
                    <a:pt x="2367597" y="3081788"/>
                    <a:pt x="2369191" y="3079213"/>
                    <a:pt x="2370418" y="3076638"/>
                  </a:cubicBezTo>
                  <a:cubicBezTo>
                    <a:pt x="2371644" y="3074063"/>
                    <a:pt x="2372503" y="3071488"/>
                    <a:pt x="2372748" y="3069035"/>
                  </a:cubicBezTo>
                  <a:cubicBezTo>
                    <a:pt x="2372993" y="3066583"/>
                    <a:pt x="2372748" y="3064253"/>
                    <a:pt x="2372012" y="3062168"/>
                  </a:cubicBezTo>
                  <a:cubicBezTo>
                    <a:pt x="2371644" y="3061064"/>
                    <a:pt x="2371031" y="3060083"/>
                    <a:pt x="2370295" y="3059225"/>
                  </a:cubicBezTo>
                  <a:cubicBezTo>
                    <a:pt x="2369559" y="3058366"/>
                    <a:pt x="2368823" y="3057630"/>
                    <a:pt x="2367843" y="3057140"/>
                  </a:cubicBezTo>
                  <a:cubicBezTo>
                    <a:pt x="2366984" y="3056527"/>
                    <a:pt x="2365881" y="3056159"/>
                    <a:pt x="2364777" y="3055791"/>
                  </a:cubicBezTo>
                  <a:cubicBezTo>
                    <a:pt x="2363673" y="3055546"/>
                    <a:pt x="2362447" y="3055301"/>
                    <a:pt x="2361221" y="3055301"/>
                  </a:cubicBezTo>
                  <a:moveTo>
                    <a:pt x="32497" y="3043528"/>
                  </a:moveTo>
                  <a:cubicBezTo>
                    <a:pt x="31761" y="3043528"/>
                    <a:pt x="31025" y="3043528"/>
                    <a:pt x="30167" y="3043774"/>
                  </a:cubicBezTo>
                  <a:cubicBezTo>
                    <a:pt x="29308" y="3044019"/>
                    <a:pt x="28450" y="3044264"/>
                    <a:pt x="27592" y="3044632"/>
                  </a:cubicBezTo>
                  <a:cubicBezTo>
                    <a:pt x="26733" y="3045000"/>
                    <a:pt x="25752" y="3045613"/>
                    <a:pt x="24771" y="3046226"/>
                  </a:cubicBezTo>
                  <a:cubicBezTo>
                    <a:pt x="23790" y="3046839"/>
                    <a:pt x="22809" y="3047575"/>
                    <a:pt x="21705" y="3048433"/>
                  </a:cubicBezTo>
                  <a:cubicBezTo>
                    <a:pt x="19866" y="3050028"/>
                    <a:pt x="18149" y="3051745"/>
                    <a:pt x="16555" y="3053584"/>
                  </a:cubicBezTo>
                  <a:cubicBezTo>
                    <a:pt x="14961" y="3055423"/>
                    <a:pt x="13612" y="3057385"/>
                    <a:pt x="12631" y="3059225"/>
                  </a:cubicBezTo>
                  <a:cubicBezTo>
                    <a:pt x="11527" y="3061064"/>
                    <a:pt x="10669" y="3063026"/>
                    <a:pt x="10178" y="3064743"/>
                  </a:cubicBezTo>
                  <a:cubicBezTo>
                    <a:pt x="9688" y="3066460"/>
                    <a:pt x="9442" y="3068054"/>
                    <a:pt x="9688" y="3069403"/>
                  </a:cubicBezTo>
                  <a:cubicBezTo>
                    <a:pt x="9688" y="3070016"/>
                    <a:pt x="9933" y="3070629"/>
                    <a:pt x="10178" y="3070997"/>
                  </a:cubicBezTo>
                  <a:cubicBezTo>
                    <a:pt x="10423" y="3071488"/>
                    <a:pt x="10669" y="3071855"/>
                    <a:pt x="11037" y="3072223"/>
                  </a:cubicBezTo>
                  <a:cubicBezTo>
                    <a:pt x="11404" y="3072591"/>
                    <a:pt x="11772" y="3072837"/>
                    <a:pt x="12263" y="3072959"/>
                  </a:cubicBezTo>
                  <a:cubicBezTo>
                    <a:pt x="12753" y="3073082"/>
                    <a:pt x="13244" y="3073205"/>
                    <a:pt x="13857" y="3073205"/>
                  </a:cubicBezTo>
                  <a:cubicBezTo>
                    <a:pt x="14593" y="3073205"/>
                    <a:pt x="15329" y="3073205"/>
                    <a:pt x="16187" y="3072959"/>
                  </a:cubicBezTo>
                  <a:cubicBezTo>
                    <a:pt x="17045" y="3072714"/>
                    <a:pt x="17904" y="3072469"/>
                    <a:pt x="18762" y="3072101"/>
                  </a:cubicBezTo>
                  <a:cubicBezTo>
                    <a:pt x="19621" y="3071733"/>
                    <a:pt x="20602" y="3071120"/>
                    <a:pt x="21583" y="3070507"/>
                  </a:cubicBezTo>
                  <a:cubicBezTo>
                    <a:pt x="22564" y="3069893"/>
                    <a:pt x="23545" y="3069158"/>
                    <a:pt x="24526" y="3068300"/>
                  </a:cubicBezTo>
                  <a:cubicBezTo>
                    <a:pt x="26365" y="3066705"/>
                    <a:pt x="28082" y="3064988"/>
                    <a:pt x="29676" y="3063149"/>
                  </a:cubicBezTo>
                  <a:cubicBezTo>
                    <a:pt x="31270" y="3061310"/>
                    <a:pt x="32619" y="3059347"/>
                    <a:pt x="33600" y="3057508"/>
                  </a:cubicBezTo>
                  <a:cubicBezTo>
                    <a:pt x="34704" y="3055668"/>
                    <a:pt x="35562" y="3053707"/>
                    <a:pt x="36053" y="3051990"/>
                  </a:cubicBezTo>
                  <a:cubicBezTo>
                    <a:pt x="36543" y="3050273"/>
                    <a:pt x="36666" y="3048679"/>
                    <a:pt x="36543" y="3047330"/>
                  </a:cubicBezTo>
                  <a:cubicBezTo>
                    <a:pt x="36543" y="3046717"/>
                    <a:pt x="36298" y="3046226"/>
                    <a:pt x="36053" y="3045735"/>
                  </a:cubicBezTo>
                  <a:cubicBezTo>
                    <a:pt x="35808" y="3045245"/>
                    <a:pt x="35562" y="3044877"/>
                    <a:pt x="35194" y="3044509"/>
                  </a:cubicBezTo>
                  <a:cubicBezTo>
                    <a:pt x="34827" y="3044142"/>
                    <a:pt x="34459" y="3043896"/>
                    <a:pt x="33968" y="3043774"/>
                  </a:cubicBezTo>
                  <a:cubicBezTo>
                    <a:pt x="33478" y="3043651"/>
                    <a:pt x="32987" y="3043528"/>
                    <a:pt x="32374" y="3043528"/>
                  </a:cubicBezTo>
                  <a:moveTo>
                    <a:pt x="2284210" y="3107173"/>
                  </a:moveTo>
                  <a:cubicBezTo>
                    <a:pt x="2283229" y="3107173"/>
                    <a:pt x="2282125" y="3107173"/>
                    <a:pt x="2281021" y="3107418"/>
                  </a:cubicBezTo>
                  <a:cubicBezTo>
                    <a:pt x="2279917" y="3107663"/>
                    <a:pt x="2278814" y="3107908"/>
                    <a:pt x="2277588" y="3108276"/>
                  </a:cubicBezTo>
                  <a:cubicBezTo>
                    <a:pt x="2276361" y="3108644"/>
                    <a:pt x="2275258" y="3109135"/>
                    <a:pt x="2274032" y="3109748"/>
                  </a:cubicBezTo>
                  <a:cubicBezTo>
                    <a:pt x="2272805" y="3110361"/>
                    <a:pt x="2271579" y="3110974"/>
                    <a:pt x="2270352" y="3111833"/>
                  </a:cubicBezTo>
                  <a:cubicBezTo>
                    <a:pt x="2267655" y="3113549"/>
                    <a:pt x="2265325" y="3115634"/>
                    <a:pt x="2263240" y="3117964"/>
                  </a:cubicBezTo>
                  <a:cubicBezTo>
                    <a:pt x="2261155" y="3120294"/>
                    <a:pt x="2259439" y="3122746"/>
                    <a:pt x="2258090" y="3125322"/>
                  </a:cubicBezTo>
                  <a:cubicBezTo>
                    <a:pt x="2256741" y="3127897"/>
                    <a:pt x="2255882" y="3130472"/>
                    <a:pt x="2255392" y="3133048"/>
                  </a:cubicBezTo>
                  <a:cubicBezTo>
                    <a:pt x="2255024" y="3135500"/>
                    <a:pt x="2255024" y="3137953"/>
                    <a:pt x="2255760" y="3140160"/>
                  </a:cubicBezTo>
                  <a:cubicBezTo>
                    <a:pt x="2256127" y="3141386"/>
                    <a:pt x="2256618" y="3142367"/>
                    <a:pt x="2257354" y="3143348"/>
                  </a:cubicBezTo>
                  <a:cubicBezTo>
                    <a:pt x="2257967" y="3144207"/>
                    <a:pt x="2258825" y="3145065"/>
                    <a:pt x="2259684" y="3145678"/>
                  </a:cubicBezTo>
                  <a:cubicBezTo>
                    <a:pt x="2260542" y="3146291"/>
                    <a:pt x="2261646" y="3146782"/>
                    <a:pt x="2262750" y="3147150"/>
                  </a:cubicBezTo>
                  <a:cubicBezTo>
                    <a:pt x="2263853" y="3147518"/>
                    <a:pt x="2265079" y="3147640"/>
                    <a:pt x="2266306" y="3147763"/>
                  </a:cubicBezTo>
                  <a:cubicBezTo>
                    <a:pt x="2267287" y="3147763"/>
                    <a:pt x="2268390" y="3147763"/>
                    <a:pt x="2269494" y="3147518"/>
                  </a:cubicBezTo>
                  <a:cubicBezTo>
                    <a:pt x="2270598" y="3147272"/>
                    <a:pt x="2271702" y="3147027"/>
                    <a:pt x="2272928" y="3146659"/>
                  </a:cubicBezTo>
                  <a:cubicBezTo>
                    <a:pt x="2274154" y="3146291"/>
                    <a:pt x="2275258" y="3145801"/>
                    <a:pt x="2276484" y="3145188"/>
                  </a:cubicBezTo>
                  <a:cubicBezTo>
                    <a:pt x="2277710" y="3144574"/>
                    <a:pt x="2278937" y="3143961"/>
                    <a:pt x="2280040" y="3143103"/>
                  </a:cubicBezTo>
                  <a:cubicBezTo>
                    <a:pt x="2282738" y="3141386"/>
                    <a:pt x="2285190" y="3139179"/>
                    <a:pt x="2287275" y="3136849"/>
                  </a:cubicBezTo>
                  <a:cubicBezTo>
                    <a:pt x="2289360" y="3134519"/>
                    <a:pt x="2291077" y="3131944"/>
                    <a:pt x="2292426" y="3129491"/>
                  </a:cubicBezTo>
                  <a:cubicBezTo>
                    <a:pt x="2293775" y="3126916"/>
                    <a:pt x="2294633" y="3124341"/>
                    <a:pt x="2295001" y="3121766"/>
                  </a:cubicBezTo>
                  <a:cubicBezTo>
                    <a:pt x="2295369" y="3119313"/>
                    <a:pt x="2295246" y="3116860"/>
                    <a:pt x="2294633" y="3114776"/>
                  </a:cubicBezTo>
                  <a:cubicBezTo>
                    <a:pt x="2294265" y="3113549"/>
                    <a:pt x="2293775" y="3112568"/>
                    <a:pt x="2293039" y="3111588"/>
                  </a:cubicBezTo>
                  <a:cubicBezTo>
                    <a:pt x="2292426" y="3110729"/>
                    <a:pt x="2291567" y="3109871"/>
                    <a:pt x="2290709" y="3109258"/>
                  </a:cubicBezTo>
                  <a:cubicBezTo>
                    <a:pt x="2289850" y="3108644"/>
                    <a:pt x="2288747" y="3108154"/>
                    <a:pt x="2287643" y="3107786"/>
                  </a:cubicBezTo>
                  <a:cubicBezTo>
                    <a:pt x="2286540" y="3107418"/>
                    <a:pt x="2285313" y="3107295"/>
                    <a:pt x="2284087" y="3107295"/>
                  </a:cubicBezTo>
                  <a:moveTo>
                    <a:pt x="39241" y="3082524"/>
                  </a:moveTo>
                  <a:cubicBezTo>
                    <a:pt x="38505" y="3082524"/>
                    <a:pt x="37770" y="3082524"/>
                    <a:pt x="36911" y="3082770"/>
                  </a:cubicBezTo>
                  <a:cubicBezTo>
                    <a:pt x="36053" y="3083015"/>
                    <a:pt x="35194" y="3083260"/>
                    <a:pt x="34213" y="3083751"/>
                  </a:cubicBezTo>
                  <a:cubicBezTo>
                    <a:pt x="33232" y="3084241"/>
                    <a:pt x="32251" y="3084732"/>
                    <a:pt x="31270" y="3085468"/>
                  </a:cubicBezTo>
                  <a:cubicBezTo>
                    <a:pt x="30289" y="3086081"/>
                    <a:pt x="29186" y="3086939"/>
                    <a:pt x="28082" y="3087797"/>
                  </a:cubicBezTo>
                  <a:cubicBezTo>
                    <a:pt x="26243" y="3089391"/>
                    <a:pt x="24526" y="3091108"/>
                    <a:pt x="23054" y="3093070"/>
                  </a:cubicBezTo>
                  <a:cubicBezTo>
                    <a:pt x="21583" y="3094910"/>
                    <a:pt x="20234" y="3096872"/>
                    <a:pt x="19130" y="3098834"/>
                  </a:cubicBezTo>
                  <a:cubicBezTo>
                    <a:pt x="18026" y="3100796"/>
                    <a:pt x="17291" y="3102635"/>
                    <a:pt x="16800" y="3104352"/>
                  </a:cubicBezTo>
                  <a:cubicBezTo>
                    <a:pt x="16310" y="3106069"/>
                    <a:pt x="16187" y="3107663"/>
                    <a:pt x="16432" y="3109012"/>
                  </a:cubicBezTo>
                  <a:cubicBezTo>
                    <a:pt x="16432" y="3109625"/>
                    <a:pt x="16677" y="3110116"/>
                    <a:pt x="16923" y="3110484"/>
                  </a:cubicBezTo>
                  <a:cubicBezTo>
                    <a:pt x="17168" y="3110851"/>
                    <a:pt x="17413" y="3111220"/>
                    <a:pt x="17781" y="3111588"/>
                  </a:cubicBezTo>
                  <a:cubicBezTo>
                    <a:pt x="18149" y="3111833"/>
                    <a:pt x="18517" y="3112078"/>
                    <a:pt x="19007" y="3112201"/>
                  </a:cubicBezTo>
                  <a:cubicBezTo>
                    <a:pt x="19498" y="3112323"/>
                    <a:pt x="19988" y="3112446"/>
                    <a:pt x="20479" y="3112446"/>
                  </a:cubicBezTo>
                  <a:cubicBezTo>
                    <a:pt x="21215" y="3112446"/>
                    <a:pt x="22073" y="3112446"/>
                    <a:pt x="22932" y="3112201"/>
                  </a:cubicBezTo>
                  <a:cubicBezTo>
                    <a:pt x="23790" y="3111955"/>
                    <a:pt x="24771" y="3111710"/>
                    <a:pt x="25629" y="3111220"/>
                  </a:cubicBezTo>
                  <a:cubicBezTo>
                    <a:pt x="26610" y="3110729"/>
                    <a:pt x="27592" y="3110238"/>
                    <a:pt x="28572" y="3109503"/>
                  </a:cubicBezTo>
                  <a:cubicBezTo>
                    <a:pt x="29554" y="3108767"/>
                    <a:pt x="30657" y="3108031"/>
                    <a:pt x="31761" y="3107173"/>
                  </a:cubicBezTo>
                  <a:cubicBezTo>
                    <a:pt x="33600" y="3105578"/>
                    <a:pt x="35317" y="3103862"/>
                    <a:pt x="36911" y="3101900"/>
                  </a:cubicBezTo>
                  <a:cubicBezTo>
                    <a:pt x="38383" y="3100060"/>
                    <a:pt x="39732" y="3098098"/>
                    <a:pt x="40835" y="3096136"/>
                  </a:cubicBezTo>
                  <a:cubicBezTo>
                    <a:pt x="41939" y="3094174"/>
                    <a:pt x="42675" y="3092335"/>
                    <a:pt x="43165" y="3090618"/>
                  </a:cubicBezTo>
                  <a:cubicBezTo>
                    <a:pt x="43656" y="3088901"/>
                    <a:pt x="43779" y="3087307"/>
                    <a:pt x="43411" y="3085958"/>
                  </a:cubicBezTo>
                  <a:cubicBezTo>
                    <a:pt x="43411" y="3085345"/>
                    <a:pt x="43165" y="3084854"/>
                    <a:pt x="42920" y="3084486"/>
                  </a:cubicBezTo>
                  <a:cubicBezTo>
                    <a:pt x="42675" y="3083996"/>
                    <a:pt x="42430" y="3083628"/>
                    <a:pt x="42062" y="3083383"/>
                  </a:cubicBezTo>
                  <a:cubicBezTo>
                    <a:pt x="41694" y="3083138"/>
                    <a:pt x="41326" y="3082892"/>
                    <a:pt x="40835" y="3082647"/>
                  </a:cubicBezTo>
                  <a:cubicBezTo>
                    <a:pt x="40345" y="3082402"/>
                    <a:pt x="39854" y="3082402"/>
                    <a:pt x="39364" y="3082402"/>
                  </a:cubicBezTo>
                  <a:moveTo>
                    <a:pt x="2206340" y="3156715"/>
                  </a:moveTo>
                  <a:cubicBezTo>
                    <a:pt x="2205359" y="3156715"/>
                    <a:pt x="2204378" y="3156715"/>
                    <a:pt x="2203274" y="3156837"/>
                  </a:cubicBezTo>
                  <a:cubicBezTo>
                    <a:pt x="2202171" y="3156960"/>
                    <a:pt x="2201190" y="3157206"/>
                    <a:pt x="2200086" y="3157573"/>
                  </a:cubicBezTo>
                  <a:cubicBezTo>
                    <a:pt x="2198982" y="3157941"/>
                    <a:pt x="2197879" y="3158309"/>
                    <a:pt x="2196775" y="3158799"/>
                  </a:cubicBezTo>
                  <a:cubicBezTo>
                    <a:pt x="2195671" y="3159290"/>
                    <a:pt x="2194445" y="3159903"/>
                    <a:pt x="2193341" y="3160639"/>
                  </a:cubicBezTo>
                  <a:cubicBezTo>
                    <a:pt x="2190644" y="3162356"/>
                    <a:pt x="2188191" y="3164318"/>
                    <a:pt x="2186106" y="3166648"/>
                  </a:cubicBezTo>
                  <a:cubicBezTo>
                    <a:pt x="2184022" y="3168978"/>
                    <a:pt x="2182182" y="3171430"/>
                    <a:pt x="2180833" y="3174006"/>
                  </a:cubicBezTo>
                  <a:cubicBezTo>
                    <a:pt x="2179484" y="3176581"/>
                    <a:pt x="2178503" y="3179156"/>
                    <a:pt x="2178013" y="3181731"/>
                  </a:cubicBezTo>
                  <a:cubicBezTo>
                    <a:pt x="2177522" y="3184306"/>
                    <a:pt x="2177522" y="3186759"/>
                    <a:pt x="2178013" y="3188966"/>
                  </a:cubicBezTo>
                  <a:cubicBezTo>
                    <a:pt x="2178258" y="3190192"/>
                    <a:pt x="2178749" y="3191296"/>
                    <a:pt x="2179362" y="3192277"/>
                  </a:cubicBezTo>
                  <a:cubicBezTo>
                    <a:pt x="2179975" y="3193258"/>
                    <a:pt x="2180711" y="3194117"/>
                    <a:pt x="2181692" y="3194730"/>
                  </a:cubicBezTo>
                  <a:cubicBezTo>
                    <a:pt x="2182550" y="3195466"/>
                    <a:pt x="2183654" y="3195956"/>
                    <a:pt x="2184758" y="3196324"/>
                  </a:cubicBezTo>
                  <a:cubicBezTo>
                    <a:pt x="2185861" y="3196692"/>
                    <a:pt x="2187087" y="3196937"/>
                    <a:pt x="2188436" y="3196937"/>
                  </a:cubicBezTo>
                  <a:cubicBezTo>
                    <a:pt x="2189417" y="3196937"/>
                    <a:pt x="2190399" y="3196937"/>
                    <a:pt x="2191502" y="3196814"/>
                  </a:cubicBezTo>
                  <a:cubicBezTo>
                    <a:pt x="2192606" y="3196692"/>
                    <a:pt x="2193709" y="3196447"/>
                    <a:pt x="2194813" y="3196079"/>
                  </a:cubicBezTo>
                  <a:cubicBezTo>
                    <a:pt x="2195917" y="3195711"/>
                    <a:pt x="2197021" y="3195343"/>
                    <a:pt x="2198247" y="3194730"/>
                  </a:cubicBezTo>
                  <a:cubicBezTo>
                    <a:pt x="2199350" y="3194239"/>
                    <a:pt x="2200577" y="3193626"/>
                    <a:pt x="2201680" y="3192890"/>
                  </a:cubicBezTo>
                  <a:cubicBezTo>
                    <a:pt x="2204378" y="3191296"/>
                    <a:pt x="2206831" y="3189212"/>
                    <a:pt x="2208915" y="3187004"/>
                  </a:cubicBezTo>
                  <a:cubicBezTo>
                    <a:pt x="2211000" y="3184797"/>
                    <a:pt x="2212839" y="3182222"/>
                    <a:pt x="2214189" y="3179646"/>
                  </a:cubicBezTo>
                  <a:cubicBezTo>
                    <a:pt x="2215537" y="3177071"/>
                    <a:pt x="2216519" y="3174496"/>
                    <a:pt x="2217009" y="3171921"/>
                  </a:cubicBezTo>
                  <a:cubicBezTo>
                    <a:pt x="2217499" y="3169346"/>
                    <a:pt x="2217499" y="3166893"/>
                    <a:pt x="2217009" y="3164686"/>
                  </a:cubicBezTo>
                  <a:cubicBezTo>
                    <a:pt x="2216641" y="3163459"/>
                    <a:pt x="2216151" y="3162356"/>
                    <a:pt x="2215537" y="3161375"/>
                  </a:cubicBezTo>
                  <a:cubicBezTo>
                    <a:pt x="2214924" y="3160394"/>
                    <a:pt x="2214066" y="3159535"/>
                    <a:pt x="2213207" y="3158922"/>
                  </a:cubicBezTo>
                  <a:cubicBezTo>
                    <a:pt x="2212349" y="3158309"/>
                    <a:pt x="2211245" y="3157696"/>
                    <a:pt x="2210142" y="3157328"/>
                  </a:cubicBezTo>
                  <a:cubicBezTo>
                    <a:pt x="2209038" y="3156960"/>
                    <a:pt x="2207812" y="3156715"/>
                    <a:pt x="2206463" y="3156715"/>
                  </a:cubicBezTo>
                  <a:moveTo>
                    <a:pt x="47825" y="3120785"/>
                  </a:moveTo>
                  <a:cubicBezTo>
                    <a:pt x="47089" y="3120785"/>
                    <a:pt x="46231" y="3120785"/>
                    <a:pt x="45373" y="3121030"/>
                  </a:cubicBezTo>
                  <a:cubicBezTo>
                    <a:pt x="44514" y="3121275"/>
                    <a:pt x="43533" y="3121643"/>
                    <a:pt x="42552" y="3122133"/>
                  </a:cubicBezTo>
                  <a:cubicBezTo>
                    <a:pt x="41571" y="3122624"/>
                    <a:pt x="40468" y="3123237"/>
                    <a:pt x="39486" y="3123973"/>
                  </a:cubicBezTo>
                  <a:cubicBezTo>
                    <a:pt x="38383" y="3124709"/>
                    <a:pt x="37279" y="3125567"/>
                    <a:pt x="36176" y="3126548"/>
                  </a:cubicBezTo>
                  <a:cubicBezTo>
                    <a:pt x="34336" y="3128142"/>
                    <a:pt x="32619" y="3129982"/>
                    <a:pt x="31025" y="3131944"/>
                  </a:cubicBezTo>
                  <a:cubicBezTo>
                    <a:pt x="29554" y="3133783"/>
                    <a:pt x="28205" y="3135868"/>
                    <a:pt x="27224" y="3137707"/>
                  </a:cubicBezTo>
                  <a:cubicBezTo>
                    <a:pt x="26243" y="3139669"/>
                    <a:pt x="25507" y="3141509"/>
                    <a:pt x="25016" y="3143226"/>
                  </a:cubicBezTo>
                  <a:cubicBezTo>
                    <a:pt x="24648" y="3144943"/>
                    <a:pt x="24526" y="3146536"/>
                    <a:pt x="24894" y="3147886"/>
                  </a:cubicBezTo>
                  <a:cubicBezTo>
                    <a:pt x="25016" y="3148376"/>
                    <a:pt x="25262" y="3148866"/>
                    <a:pt x="25507" y="3149357"/>
                  </a:cubicBezTo>
                  <a:cubicBezTo>
                    <a:pt x="25752" y="3149848"/>
                    <a:pt x="25997" y="3150093"/>
                    <a:pt x="26365" y="3150338"/>
                  </a:cubicBezTo>
                  <a:cubicBezTo>
                    <a:pt x="26733" y="3150583"/>
                    <a:pt x="27101" y="3150829"/>
                    <a:pt x="27592" y="3150951"/>
                  </a:cubicBezTo>
                  <a:cubicBezTo>
                    <a:pt x="28082" y="3151074"/>
                    <a:pt x="28572" y="3151196"/>
                    <a:pt x="29063" y="3151196"/>
                  </a:cubicBezTo>
                  <a:cubicBezTo>
                    <a:pt x="29799" y="3151196"/>
                    <a:pt x="30657" y="3151196"/>
                    <a:pt x="31516" y="3150951"/>
                  </a:cubicBezTo>
                  <a:cubicBezTo>
                    <a:pt x="32374" y="3150706"/>
                    <a:pt x="33355" y="3150338"/>
                    <a:pt x="34336" y="3149848"/>
                  </a:cubicBezTo>
                  <a:cubicBezTo>
                    <a:pt x="35317" y="3149357"/>
                    <a:pt x="36421" y="3148744"/>
                    <a:pt x="37524" y="3148008"/>
                  </a:cubicBezTo>
                  <a:cubicBezTo>
                    <a:pt x="38628" y="3147272"/>
                    <a:pt x="39732" y="3146414"/>
                    <a:pt x="40835" y="3145433"/>
                  </a:cubicBezTo>
                  <a:cubicBezTo>
                    <a:pt x="42675" y="3143716"/>
                    <a:pt x="44514" y="3141999"/>
                    <a:pt x="45986" y="3140037"/>
                  </a:cubicBezTo>
                  <a:cubicBezTo>
                    <a:pt x="47457" y="3138075"/>
                    <a:pt x="48806" y="3136113"/>
                    <a:pt x="49787" y="3134274"/>
                  </a:cubicBezTo>
                  <a:cubicBezTo>
                    <a:pt x="50768" y="3132434"/>
                    <a:pt x="51504" y="3130472"/>
                    <a:pt x="51995" y="3128756"/>
                  </a:cubicBezTo>
                  <a:cubicBezTo>
                    <a:pt x="52363" y="3127039"/>
                    <a:pt x="52485" y="3125444"/>
                    <a:pt x="52117" y="3124096"/>
                  </a:cubicBezTo>
                  <a:cubicBezTo>
                    <a:pt x="51995" y="3123605"/>
                    <a:pt x="51749" y="3123114"/>
                    <a:pt x="51504" y="3122746"/>
                  </a:cubicBezTo>
                  <a:cubicBezTo>
                    <a:pt x="51259" y="3122379"/>
                    <a:pt x="50891" y="3122011"/>
                    <a:pt x="50646" y="3121766"/>
                  </a:cubicBezTo>
                  <a:cubicBezTo>
                    <a:pt x="50278" y="3121520"/>
                    <a:pt x="49910" y="3121275"/>
                    <a:pt x="49419" y="3121153"/>
                  </a:cubicBezTo>
                  <a:cubicBezTo>
                    <a:pt x="48929" y="3121030"/>
                    <a:pt x="48438" y="3120907"/>
                    <a:pt x="47948" y="3120907"/>
                  </a:cubicBezTo>
                  <a:moveTo>
                    <a:pt x="2128471" y="3203927"/>
                  </a:moveTo>
                  <a:cubicBezTo>
                    <a:pt x="2127490" y="3203927"/>
                    <a:pt x="2126631" y="3203927"/>
                    <a:pt x="2125650" y="3204049"/>
                  </a:cubicBezTo>
                  <a:cubicBezTo>
                    <a:pt x="2124669" y="3204172"/>
                    <a:pt x="2123688" y="3204417"/>
                    <a:pt x="2122585" y="3204663"/>
                  </a:cubicBezTo>
                  <a:cubicBezTo>
                    <a:pt x="2121481" y="3204908"/>
                    <a:pt x="2120500" y="3205399"/>
                    <a:pt x="2119396" y="3205766"/>
                  </a:cubicBezTo>
                  <a:cubicBezTo>
                    <a:pt x="2118293" y="3206257"/>
                    <a:pt x="2117189" y="3206747"/>
                    <a:pt x="2116085" y="3207483"/>
                  </a:cubicBezTo>
                  <a:cubicBezTo>
                    <a:pt x="2113388" y="3209077"/>
                    <a:pt x="2110935" y="3211039"/>
                    <a:pt x="2108728" y="3213247"/>
                  </a:cubicBezTo>
                  <a:cubicBezTo>
                    <a:pt x="2106520" y="3215454"/>
                    <a:pt x="2104681" y="3217907"/>
                    <a:pt x="2103209" y="3220482"/>
                  </a:cubicBezTo>
                  <a:cubicBezTo>
                    <a:pt x="2101738" y="3223057"/>
                    <a:pt x="2100634" y="3225632"/>
                    <a:pt x="2100143" y="3228207"/>
                  </a:cubicBezTo>
                  <a:cubicBezTo>
                    <a:pt x="2099530" y="3230783"/>
                    <a:pt x="2099408" y="3233235"/>
                    <a:pt x="2099898" y="3235565"/>
                  </a:cubicBezTo>
                  <a:cubicBezTo>
                    <a:pt x="2100143" y="3236914"/>
                    <a:pt x="2100634" y="3238140"/>
                    <a:pt x="2101125" y="3239122"/>
                  </a:cubicBezTo>
                  <a:cubicBezTo>
                    <a:pt x="2101738" y="3240102"/>
                    <a:pt x="2102473" y="3241084"/>
                    <a:pt x="2103332" y="3241819"/>
                  </a:cubicBezTo>
                  <a:cubicBezTo>
                    <a:pt x="2104190" y="3242555"/>
                    <a:pt x="2105294" y="3243168"/>
                    <a:pt x="2106398" y="3243536"/>
                  </a:cubicBezTo>
                  <a:cubicBezTo>
                    <a:pt x="2107501" y="3243904"/>
                    <a:pt x="2108728" y="3244149"/>
                    <a:pt x="2110076" y="3244272"/>
                  </a:cubicBezTo>
                  <a:cubicBezTo>
                    <a:pt x="2111058" y="3244272"/>
                    <a:pt x="2111916" y="3244272"/>
                    <a:pt x="2112897" y="3244149"/>
                  </a:cubicBezTo>
                  <a:cubicBezTo>
                    <a:pt x="2113878" y="3244027"/>
                    <a:pt x="2114859" y="3243782"/>
                    <a:pt x="2115963" y="3243536"/>
                  </a:cubicBezTo>
                  <a:cubicBezTo>
                    <a:pt x="2117066" y="3243291"/>
                    <a:pt x="2118047" y="3242800"/>
                    <a:pt x="2119151" y="3242432"/>
                  </a:cubicBezTo>
                  <a:cubicBezTo>
                    <a:pt x="2120255" y="3241942"/>
                    <a:pt x="2121358" y="3241452"/>
                    <a:pt x="2122462" y="3240716"/>
                  </a:cubicBezTo>
                  <a:cubicBezTo>
                    <a:pt x="2125160" y="3239122"/>
                    <a:pt x="2127735" y="3237159"/>
                    <a:pt x="2129820" y="3234952"/>
                  </a:cubicBezTo>
                  <a:cubicBezTo>
                    <a:pt x="2132027" y="3232745"/>
                    <a:pt x="2133866" y="3230292"/>
                    <a:pt x="2135338" y="3227717"/>
                  </a:cubicBezTo>
                  <a:cubicBezTo>
                    <a:pt x="2136810" y="3225142"/>
                    <a:pt x="2137913" y="3222567"/>
                    <a:pt x="2138526" y="3219991"/>
                  </a:cubicBezTo>
                  <a:cubicBezTo>
                    <a:pt x="2139140" y="3217416"/>
                    <a:pt x="2139262" y="3214964"/>
                    <a:pt x="2138894" y="3212634"/>
                  </a:cubicBezTo>
                  <a:cubicBezTo>
                    <a:pt x="2138649" y="3211285"/>
                    <a:pt x="2138158" y="3210059"/>
                    <a:pt x="2137545" y="3209077"/>
                  </a:cubicBezTo>
                  <a:cubicBezTo>
                    <a:pt x="2136932" y="3208096"/>
                    <a:pt x="2136196" y="3207115"/>
                    <a:pt x="2135215" y="3206502"/>
                  </a:cubicBezTo>
                  <a:cubicBezTo>
                    <a:pt x="2134234" y="3205889"/>
                    <a:pt x="2133253" y="3205276"/>
                    <a:pt x="2132150" y="3204785"/>
                  </a:cubicBezTo>
                  <a:cubicBezTo>
                    <a:pt x="2131046" y="3204417"/>
                    <a:pt x="2129697" y="3204172"/>
                    <a:pt x="2128471" y="3204172"/>
                  </a:cubicBezTo>
                  <a:moveTo>
                    <a:pt x="58249" y="3158064"/>
                  </a:moveTo>
                  <a:cubicBezTo>
                    <a:pt x="57513" y="3158064"/>
                    <a:pt x="56532" y="3158064"/>
                    <a:pt x="55673" y="3158432"/>
                  </a:cubicBezTo>
                  <a:cubicBezTo>
                    <a:pt x="54815" y="3158799"/>
                    <a:pt x="53711" y="3159045"/>
                    <a:pt x="52730" y="3159535"/>
                  </a:cubicBezTo>
                  <a:cubicBezTo>
                    <a:pt x="51627" y="3160026"/>
                    <a:pt x="50646" y="3160639"/>
                    <a:pt x="49419" y="3161497"/>
                  </a:cubicBezTo>
                  <a:cubicBezTo>
                    <a:pt x="48193" y="3162356"/>
                    <a:pt x="47212" y="3163214"/>
                    <a:pt x="45986" y="3164195"/>
                  </a:cubicBezTo>
                  <a:cubicBezTo>
                    <a:pt x="44146" y="3165912"/>
                    <a:pt x="42430" y="3167751"/>
                    <a:pt x="40958" y="3169714"/>
                  </a:cubicBezTo>
                  <a:cubicBezTo>
                    <a:pt x="39486" y="3171676"/>
                    <a:pt x="38260" y="3173638"/>
                    <a:pt x="37279" y="3175600"/>
                  </a:cubicBezTo>
                  <a:cubicBezTo>
                    <a:pt x="36298" y="3177562"/>
                    <a:pt x="35562" y="3179401"/>
                    <a:pt x="35194" y="3181118"/>
                  </a:cubicBezTo>
                  <a:cubicBezTo>
                    <a:pt x="34827" y="3182835"/>
                    <a:pt x="34827" y="3184429"/>
                    <a:pt x="35194" y="3185655"/>
                  </a:cubicBezTo>
                  <a:cubicBezTo>
                    <a:pt x="35317" y="3186146"/>
                    <a:pt x="35562" y="3186636"/>
                    <a:pt x="35808" y="3187004"/>
                  </a:cubicBezTo>
                  <a:cubicBezTo>
                    <a:pt x="36053" y="3187372"/>
                    <a:pt x="36421" y="3187740"/>
                    <a:pt x="36666" y="3187985"/>
                  </a:cubicBezTo>
                  <a:cubicBezTo>
                    <a:pt x="37034" y="3188231"/>
                    <a:pt x="37402" y="3188476"/>
                    <a:pt x="37892" y="3188599"/>
                  </a:cubicBezTo>
                  <a:cubicBezTo>
                    <a:pt x="38383" y="3188721"/>
                    <a:pt x="38751" y="3188844"/>
                    <a:pt x="39364" y="3188844"/>
                  </a:cubicBezTo>
                  <a:cubicBezTo>
                    <a:pt x="40100" y="3188844"/>
                    <a:pt x="41081" y="3188844"/>
                    <a:pt x="41939" y="3188599"/>
                  </a:cubicBezTo>
                  <a:cubicBezTo>
                    <a:pt x="42797" y="3188353"/>
                    <a:pt x="43901" y="3187985"/>
                    <a:pt x="44882" y="3187495"/>
                  </a:cubicBezTo>
                  <a:cubicBezTo>
                    <a:pt x="45986" y="3187004"/>
                    <a:pt x="46967" y="3186391"/>
                    <a:pt x="48193" y="3185533"/>
                  </a:cubicBezTo>
                  <a:cubicBezTo>
                    <a:pt x="49297" y="3184797"/>
                    <a:pt x="50400" y="3183816"/>
                    <a:pt x="51627" y="3182835"/>
                  </a:cubicBezTo>
                  <a:cubicBezTo>
                    <a:pt x="53466" y="3181118"/>
                    <a:pt x="55183" y="3179279"/>
                    <a:pt x="56777" y="3177316"/>
                  </a:cubicBezTo>
                  <a:cubicBezTo>
                    <a:pt x="58249" y="3175354"/>
                    <a:pt x="59475" y="3173392"/>
                    <a:pt x="60456" y="3171430"/>
                  </a:cubicBezTo>
                  <a:cubicBezTo>
                    <a:pt x="61437" y="3169468"/>
                    <a:pt x="62173" y="3167629"/>
                    <a:pt x="62418" y="3165912"/>
                  </a:cubicBezTo>
                  <a:cubicBezTo>
                    <a:pt x="62786" y="3164195"/>
                    <a:pt x="62786" y="3162601"/>
                    <a:pt x="62418" y="3161375"/>
                  </a:cubicBezTo>
                  <a:cubicBezTo>
                    <a:pt x="62295" y="3160884"/>
                    <a:pt x="62050" y="3160394"/>
                    <a:pt x="61805" y="3160026"/>
                  </a:cubicBezTo>
                  <a:cubicBezTo>
                    <a:pt x="61560" y="3159658"/>
                    <a:pt x="61192" y="3159290"/>
                    <a:pt x="60947" y="3159045"/>
                  </a:cubicBezTo>
                  <a:cubicBezTo>
                    <a:pt x="60579" y="3158799"/>
                    <a:pt x="60211" y="3158554"/>
                    <a:pt x="59720" y="3158432"/>
                  </a:cubicBezTo>
                  <a:cubicBezTo>
                    <a:pt x="59230" y="3158309"/>
                    <a:pt x="58862" y="3158186"/>
                    <a:pt x="58249" y="3158186"/>
                  </a:cubicBezTo>
                  <a:moveTo>
                    <a:pt x="2050602" y="3249054"/>
                  </a:moveTo>
                  <a:cubicBezTo>
                    <a:pt x="2049743" y="3249054"/>
                    <a:pt x="2048885" y="3249054"/>
                    <a:pt x="2047904" y="3249054"/>
                  </a:cubicBezTo>
                  <a:cubicBezTo>
                    <a:pt x="2046922" y="3249054"/>
                    <a:pt x="2045942" y="3249300"/>
                    <a:pt x="2044960" y="3249667"/>
                  </a:cubicBezTo>
                  <a:cubicBezTo>
                    <a:pt x="2043979" y="3249913"/>
                    <a:pt x="2042998" y="3250281"/>
                    <a:pt x="2041895" y="3250771"/>
                  </a:cubicBezTo>
                  <a:cubicBezTo>
                    <a:pt x="2040914" y="3251139"/>
                    <a:pt x="2039810" y="3251752"/>
                    <a:pt x="2038829" y="3252243"/>
                  </a:cubicBezTo>
                  <a:cubicBezTo>
                    <a:pt x="2036131" y="3253714"/>
                    <a:pt x="2033679" y="3255677"/>
                    <a:pt x="2031471" y="3257884"/>
                  </a:cubicBezTo>
                  <a:cubicBezTo>
                    <a:pt x="2029264" y="3260091"/>
                    <a:pt x="2027302" y="3262421"/>
                    <a:pt x="2025830" y="3264996"/>
                  </a:cubicBezTo>
                  <a:cubicBezTo>
                    <a:pt x="2024359" y="3267449"/>
                    <a:pt x="2023132" y="3270147"/>
                    <a:pt x="2022519" y="3272722"/>
                  </a:cubicBezTo>
                  <a:cubicBezTo>
                    <a:pt x="2021906" y="3275297"/>
                    <a:pt x="2021661" y="3277750"/>
                    <a:pt x="2022029" y="3280080"/>
                  </a:cubicBezTo>
                  <a:cubicBezTo>
                    <a:pt x="2022274" y="3281551"/>
                    <a:pt x="2022642" y="3282777"/>
                    <a:pt x="2023255" y="3283881"/>
                  </a:cubicBezTo>
                  <a:cubicBezTo>
                    <a:pt x="2023868" y="3284985"/>
                    <a:pt x="2024604" y="3285966"/>
                    <a:pt x="2025462" y="3286702"/>
                  </a:cubicBezTo>
                  <a:cubicBezTo>
                    <a:pt x="2026321" y="3287437"/>
                    <a:pt x="2027424" y="3288050"/>
                    <a:pt x="2028528" y="3288541"/>
                  </a:cubicBezTo>
                  <a:cubicBezTo>
                    <a:pt x="2029632" y="3289032"/>
                    <a:pt x="2030981" y="3289277"/>
                    <a:pt x="2032330" y="3289277"/>
                  </a:cubicBezTo>
                  <a:cubicBezTo>
                    <a:pt x="2033188" y="3289277"/>
                    <a:pt x="2034047" y="3289277"/>
                    <a:pt x="2035027" y="3289277"/>
                  </a:cubicBezTo>
                  <a:cubicBezTo>
                    <a:pt x="2036009" y="3289277"/>
                    <a:pt x="2036867" y="3289032"/>
                    <a:pt x="2037848" y="3288663"/>
                  </a:cubicBezTo>
                  <a:cubicBezTo>
                    <a:pt x="2038829" y="3288418"/>
                    <a:pt x="2039810" y="3288050"/>
                    <a:pt x="2040791" y="3287683"/>
                  </a:cubicBezTo>
                  <a:cubicBezTo>
                    <a:pt x="2041772" y="3287315"/>
                    <a:pt x="2042876" y="3286702"/>
                    <a:pt x="2043857" y="3286211"/>
                  </a:cubicBezTo>
                  <a:cubicBezTo>
                    <a:pt x="2046555" y="3284617"/>
                    <a:pt x="2049007" y="3282655"/>
                    <a:pt x="2051215" y="3280447"/>
                  </a:cubicBezTo>
                  <a:cubicBezTo>
                    <a:pt x="2053422" y="3278240"/>
                    <a:pt x="2055384" y="3275788"/>
                    <a:pt x="2056855" y="3273335"/>
                  </a:cubicBezTo>
                  <a:cubicBezTo>
                    <a:pt x="2058327" y="3270882"/>
                    <a:pt x="2059553" y="3268185"/>
                    <a:pt x="2060289" y="3265609"/>
                  </a:cubicBezTo>
                  <a:cubicBezTo>
                    <a:pt x="2061025" y="3263034"/>
                    <a:pt x="2061147" y="3260582"/>
                    <a:pt x="2060780" y="3258252"/>
                  </a:cubicBezTo>
                  <a:cubicBezTo>
                    <a:pt x="2060534" y="3256780"/>
                    <a:pt x="2060167" y="3255554"/>
                    <a:pt x="2059553" y="3254450"/>
                  </a:cubicBezTo>
                  <a:cubicBezTo>
                    <a:pt x="2058940" y="3253347"/>
                    <a:pt x="2058204" y="3252365"/>
                    <a:pt x="2057346" y="3251630"/>
                  </a:cubicBezTo>
                  <a:cubicBezTo>
                    <a:pt x="2056487" y="3250894"/>
                    <a:pt x="2055384" y="3250281"/>
                    <a:pt x="2054280" y="3249790"/>
                  </a:cubicBezTo>
                  <a:cubicBezTo>
                    <a:pt x="2053177" y="3249422"/>
                    <a:pt x="2051828" y="3249177"/>
                    <a:pt x="2050479" y="3249054"/>
                  </a:cubicBezTo>
                  <a:moveTo>
                    <a:pt x="1972854" y="3291729"/>
                  </a:moveTo>
                  <a:cubicBezTo>
                    <a:pt x="1971996" y="3291729"/>
                    <a:pt x="1971138" y="3291729"/>
                    <a:pt x="1970279" y="3291729"/>
                  </a:cubicBezTo>
                  <a:cubicBezTo>
                    <a:pt x="1969421" y="3291729"/>
                    <a:pt x="1968440" y="3291975"/>
                    <a:pt x="1967581" y="3292220"/>
                  </a:cubicBezTo>
                  <a:cubicBezTo>
                    <a:pt x="1966601" y="3292465"/>
                    <a:pt x="1965742" y="3292710"/>
                    <a:pt x="1964761" y="3293201"/>
                  </a:cubicBezTo>
                  <a:cubicBezTo>
                    <a:pt x="1963780" y="3293569"/>
                    <a:pt x="1962799" y="3294059"/>
                    <a:pt x="1961818" y="3294550"/>
                  </a:cubicBezTo>
                  <a:cubicBezTo>
                    <a:pt x="1959120" y="3296021"/>
                    <a:pt x="1956668" y="3297861"/>
                    <a:pt x="1954460" y="3299945"/>
                  </a:cubicBezTo>
                  <a:cubicBezTo>
                    <a:pt x="1952253" y="3302030"/>
                    <a:pt x="1950291" y="3304483"/>
                    <a:pt x="1948697" y="3306935"/>
                  </a:cubicBezTo>
                  <a:cubicBezTo>
                    <a:pt x="1947103" y="3309388"/>
                    <a:pt x="1945876" y="3312086"/>
                    <a:pt x="1945141" y="3314661"/>
                  </a:cubicBezTo>
                  <a:cubicBezTo>
                    <a:pt x="1944405" y="3317236"/>
                    <a:pt x="1944037" y="3319811"/>
                    <a:pt x="1944282" y="3322264"/>
                  </a:cubicBezTo>
                  <a:cubicBezTo>
                    <a:pt x="1944405" y="3323735"/>
                    <a:pt x="1944773" y="3325084"/>
                    <a:pt x="1945263" y="3326311"/>
                  </a:cubicBezTo>
                  <a:cubicBezTo>
                    <a:pt x="1945754" y="3327537"/>
                    <a:pt x="1946489" y="3328518"/>
                    <a:pt x="1947348" y="3329254"/>
                  </a:cubicBezTo>
                  <a:cubicBezTo>
                    <a:pt x="1948206" y="3330112"/>
                    <a:pt x="1949187" y="3330725"/>
                    <a:pt x="1950413" y="3331216"/>
                  </a:cubicBezTo>
                  <a:cubicBezTo>
                    <a:pt x="1951517" y="3331706"/>
                    <a:pt x="1952866" y="3331952"/>
                    <a:pt x="1954215" y="3332074"/>
                  </a:cubicBezTo>
                  <a:cubicBezTo>
                    <a:pt x="1955073" y="3332074"/>
                    <a:pt x="1955932" y="3332074"/>
                    <a:pt x="1956790" y="3332074"/>
                  </a:cubicBezTo>
                  <a:cubicBezTo>
                    <a:pt x="1957649" y="3332074"/>
                    <a:pt x="1958630" y="3331829"/>
                    <a:pt x="1959488" y="3331584"/>
                  </a:cubicBezTo>
                  <a:cubicBezTo>
                    <a:pt x="1960346" y="3331338"/>
                    <a:pt x="1961450" y="3331093"/>
                    <a:pt x="1962431" y="3330603"/>
                  </a:cubicBezTo>
                  <a:cubicBezTo>
                    <a:pt x="1963412" y="3330235"/>
                    <a:pt x="1964393" y="3329744"/>
                    <a:pt x="1965374" y="3329254"/>
                  </a:cubicBezTo>
                  <a:lnTo>
                    <a:pt x="1965251" y="3329254"/>
                  </a:lnTo>
                  <a:cubicBezTo>
                    <a:pt x="1967949" y="3327782"/>
                    <a:pt x="1970402" y="3325943"/>
                    <a:pt x="1972732" y="3323858"/>
                  </a:cubicBezTo>
                  <a:cubicBezTo>
                    <a:pt x="1975062" y="3321773"/>
                    <a:pt x="1976901" y="3319321"/>
                    <a:pt x="1978618" y="3316868"/>
                  </a:cubicBezTo>
                  <a:cubicBezTo>
                    <a:pt x="1980212" y="3314293"/>
                    <a:pt x="1981439" y="3311718"/>
                    <a:pt x="1982297" y="3309143"/>
                  </a:cubicBezTo>
                  <a:cubicBezTo>
                    <a:pt x="1983033" y="3306568"/>
                    <a:pt x="1983401" y="3303992"/>
                    <a:pt x="1983156" y="3301540"/>
                  </a:cubicBezTo>
                  <a:cubicBezTo>
                    <a:pt x="1983033" y="3300068"/>
                    <a:pt x="1982665" y="3298719"/>
                    <a:pt x="1982052" y="3297493"/>
                  </a:cubicBezTo>
                  <a:cubicBezTo>
                    <a:pt x="1981561" y="3296389"/>
                    <a:pt x="1980826" y="3295285"/>
                    <a:pt x="1979844" y="3294550"/>
                  </a:cubicBezTo>
                  <a:cubicBezTo>
                    <a:pt x="1978986" y="3293691"/>
                    <a:pt x="1977882" y="3293078"/>
                    <a:pt x="1976779" y="3292710"/>
                  </a:cubicBezTo>
                  <a:cubicBezTo>
                    <a:pt x="1975675" y="3292220"/>
                    <a:pt x="1974326" y="3291975"/>
                    <a:pt x="1972977" y="3291975"/>
                  </a:cubicBezTo>
                  <a:moveTo>
                    <a:pt x="70512" y="3194607"/>
                  </a:moveTo>
                  <a:cubicBezTo>
                    <a:pt x="69653" y="3194607"/>
                    <a:pt x="68795" y="3194607"/>
                    <a:pt x="67814" y="3194975"/>
                  </a:cubicBezTo>
                  <a:cubicBezTo>
                    <a:pt x="66833" y="3195220"/>
                    <a:pt x="65729" y="3195588"/>
                    <a:pt x="64625" y="3196201"/>
                  </a:cubicBezTo>
                  <a:cubicBezTo>
                    <a:pt x="63522" y="3196692"/>
                    <a:pt x="62418" y="3197428"/>
                    <a:pt x="61192" y="3198286"/>
                  </a:cubicBezTo>
                  <a:cubicBezTo>
                    <a:pt x="60088" y="3199144"/>
                    <a:pt x="58862" y="3200126"/>
                    <a:pt x="57636" y="3201229"/>
                  </a:cubicBezTo>
                  <a:cubicBezTo>
                    <a:pt x="55796" y="3202946"/>
                    <a:pt x="54079" y="3204908"/>
                    <a:pt x="52608" y="3206870"/>
                  </a:cubicBezTo>
                  <a:cubicBezTo>
                    <a:pt x="51136" y="3208832"/>
                    <a:pt x="49910" y="3210794"/>
                    <a:pt x="49052" y="3212756"/>
                  </a:cubicBezTo>
                  <a:cubicBezTo>
                    <a:pt x="48071" y="3214718"/>
                    <a:pt x="47457" y="3216558"/>
                    <a:pt x="47212" y="3218275"/>
                  </a:cubicBezTo>
                  <a:cubicBezTo>
                    <a:pt x="46967" y="3219991"/>
                    <a:pt x="46967" y="3221463"/>
                    <a:pt x="47457" y="3222812"/>
                  </a:cubicBezTo>
                  <a:cubicBezTo>
                    <a:pt x="47580" y="3223302"/>
                    <a:pt x="47825" y="3223670"/>
                    <a:pt x="48071" y="3224038"/>
                  </a:cubicBezTo>
                  <a:cubicBezTo>
                    <a:pt x="48316" y="3224406"/>
                    <a:pt x="48684" y="3224651"/>
                    <a:pt x="48929" y="3224897"/>
                  </a:cubicBezTo>
                  <a:cubicBezTo>
                    <a:pt x="49297" y="3225142"/>
                    <a:pt x="49665" y="3225387"/>
                    <a:pt x="50033" y="3225510"/>
                  </a:cubicBezTo>
                  <a:cubicBezTo>
                    <a:pt x="50400" y="3225632"/>
                    <a:pt x="50891" y="3225755"/>
                    <a:pt x="51381" y="3225755"/>
                  </a:cubicBezTo>
                  <a:cubicBezTo>
                    <a:pt x="52240" y="3225755"/>
                    <a:pt x="53098" y="3225755"/>
                    <a:pt x="54079" y="3225387"/>
                  </a:cubicBezTo>
                  <a:cubicBezTo>
                    <a:pt x="55060" y="3225142"/>
                    <a:pt x="56164" y="3224774"/>
                    <a:pt x="57268" y="3224161"/>
                  </a:cubicBezTo>
                  <a:cubicBezTo>
                    <a:pt x="58371" y="3223670"/>
                    <a:pt x="59475" y="3222934"/>
                    <a:pt x="60701" y="3222076"/>
                  </a:cubicBezTo>
                  <a:cubicBezTo>
                    <a:pt x="61928" y="3221217"/>
                    <a:pt x="63031" y="3220237"/>
                    <a:pt x="64258" y="3219256"/>
                  </a:cubicBezTo>
                  <a:cubicBezTo>
                    <a:pt x="66097" y="3217539"/>
                    <a:pt x="67814" y="3215577"/>
                    <a:pt x="69285" y="3213615"/>
                  </a:cubicBezTo>
                  <a:cubicBezTo>
                    <a:pt x="70757" y="3211652"/>
                    <a:pt x="71983" y="3209568"/>
                    <a:pt x="72964" y="3207606"/>
                  </a:cubicBezTo>
                  <a:cubicBezTo>
                    <a:pt x="73945" y="3205644"/>
                    <a:pt x="74558" y="3203682"/>
                    <a:pt x="74804" y="3201965"/>
                  </a:cubicBezTo>
                  <a:cubicBezTo>
                    <a:pt x="75049" y="3200248"/>
                    <a:pt x="75049" y="3198654"/>
                    <a:pt x="74558" y="3197428"/>
                  </a:cubicBezTo>
                  <a:cubicBezTo>
                    <a:pt x="74436" y="3196937"/>
                    <a:pt x="74190" y="3196569"/>
                    <a:pt x="73945" y="3196201"/>
                  </a:cubicBezTo>
                  <a:cubicBezTo>
                    <a:pt x="73700" y="3195834"/>
                    <a:pt x="73332" y="3195588"/>
                    <a:pt x="73087" y="3195343"/>
                  </a:cubicBezTo>
                  <a:cubicBezTo>
                    <a:pt x="72719" y="3195098"/>
                    <a:pt x="72351" y="3194975"/>
                    <a:pt x="71983" y="3194852"/>
                  </a:cubicBezTo>
                  <a:cubicBezTo>
                    <a:pt x="71615" y="3194730"/>
                    <a:pt x="71125" y="3194607"/>
                    <a:pt x="70634" y="3194607"/>
                  </a:cubicBezTo>
                  <a:moveTo>
                    <a:pt x="1895476" y="3332074"/>
                  </a:moveTo>
                  <a:cubicBezTo>
                    <a:pt x="1894740" y="3332074"/>
                    <a:pt x="1893882" y="3332074"/>
                    <a:pt x="1893146" y="3332074"/>
                  </a:cubicBezTo>
                  <a:cubicBezTo>
                    <a:pt x="1892287" y="3332074"/>
                    <a:pt x="1891429" y="3332320"/>
                    <a:pt x="1890571" y="3332565"/>
                  </a:cubicBezTo>
                  <a:cubicBezTo>
                    <a:pt x="1889712" y="3332810"/>
                    <a:pt x="1888854" y="3333055"/>
                    <a:pt x="1887873" y="3333423"/>
                  </a:cubicBezTo>
                  <a:cubicBezTo>
                    <a:pt x="1887014" y="3333791"/>
                    <a:pt x="1886033" y="3334159"/>
                    <a:pt x="1885175" y="3334649"/>
                  </a:cubicBezTo>
                  <a:cubicBezTo>
                    <a:pt x="1882477" y="3335998"/>
                    <a:pt x="1880025" y="3337715"/>
                    <a:pt x="1877695" y="3339800"/>
                  </a:cubicBezTo>
                  <a:cubicBezTo>
                    <a:pt x="1875365" y="3341885"/>
                    <a:pt x="1873403" y="3344215"/>
                    <a:pt x="1871686" y="3346667"/>
                  </a:cubicBezTo>
                  <a:cubicBezTo>
                    <a:pt x="1869969" y="3349120"/>
                    <a:pt x="1868743" y="3351818"/>
                    <a:pt x="1867762" y="3354393"/>
                  </a:cubicBezTo>
                  <a:cubicBezTo>
                    <a:pt x="1866903" y="3356968"/>
                    <a:pt x="1866413" y="3359666"/>
                    <a:pt x="1866535" y="3362118"/>
                  </a:cubicBezTo>
                  <a:cubicBezTo>
                    <a:pt x="1866535" y="3363713"/>
                    <a:pt x="1866903" y="3365061"/>
                    <a:pt x="1867394" y="3366410"/>
                  </a:cubicBezTo>
                  <a:cubicBezTo>
                    <a:pt x="1867884" y="3367759"/>
                    <a:pt x="1868620" y="3368740"/>
                    <a:pt x="1869478" y="3369599"/>
                  </a:cubicBezTo>
                  <a:cubicBezTo>
                    <a:pt x="1870337" y="3370457"/>
                    <a:pt x="1871318" y="3371193"/>
                    <a:pt x="1872544" y="3371683"/>
                  </a:cubicBezTo>
                  <a:cubicBezTo>
                    <a:pt x="1873770" y="3372174"/>
                    <a:pt x="1874997" y="3372419"/>
                    <a:pt x="1876468" y="3372542"/>
                  </a:cubicBezTo>
                  <a:cubicBezTo>
                    <a:pt x="1877204" y="3372542"/>
                    <a:pt x="1878062" y="3372542"/>
                    <a:pt x="1878798" y="3372542"/>
                  </a:cubicBezTo>
                  <a:cubicBezTo>
                    <a:pt x="1879534" y="3372542"/>
                    <a:pt x="1880515" y="3372296"/>
                    <a:pt x="1881373" y="3372174"/>
                  </a:cubicBezTo>
                  <a:cubicBezTo>
                    <a:pt x="1882232" y="3371929"/>
                    <a:pt x="1883090" y="3371683"/>
                    <a:pt x="1884071" y="3371316"/>
                  </a:cubicBezTo>
                  <a:cubicBezTo>
                    <a:pt x="1885052" y="3370948"/>
                    <a:pt x="1885911" y="3370580"/>
                    <a:pt x="1886892" y="3370089"/>
                  </a:cubicBezTo>
                  <a:cubicBezTo>
                    <a:pt x="1889590" y="3368740"/>
                    <a:pt x="1892042" y="3367023"/>
                    <a:pt x="1894372" y="3364939"/>
                  </a:cubicBezTo>
                  <a:cubicBezTo>
                    <a:pt x="1896702" y="3362854"/>
                    <a:pt x="1898664" y="3360524"/>
                    <a:pt x="1900381" y="3358071"/>
                  </a:cubicBezTo>
                  <a:cubicBezTo>
                    <a:pt x="1902098" y="3355619"/>
                    <a:pt x="1903324" y="3352921"/>
                    <a:pt x="1904305" y="3350346"/>
                  </a:cubicBezTo>
                  <a:cubicBezTo>
                    <a:pt x="1905163" y="3347771"/>
                    <a:pt x="1905654" y="3345196"/>
                    <a:pt x="1905531" y="3342743"/>
                  </a:cubicBezTo>
                  <a:cubicBezTo>
                    <a:pt x="1905531" y="3341149"/>
                    <a:pt x="1905163" y="3339677"/>
                    <a:pt x="1904550" y="3338451"/>
                  </a:cubicBezTo>
                  <a:cubicBezTo>
                    <a:pt x="1904060" y="3337225"/>
                    <a:pt x="1903324" y="3336121"/>
                    <a:pt x="1902466" y="3335263"/>
                  </a:cubicBezTo>
                  <a:cubicBezTo>
                    <a:pt x="1901607" y="3334404"/>
                    <a:pt x="1900503" y="3333668"/>
                    <a:pt x="1899400" y="3333178"/>
                  </a:cubicBezTo>
                  <a:cubicBezTo>
                    <a:pt x="1898296" y="3332688"/>
                    <a:pt x="1896947" y="3332442"/>
                    <a:pt x="1895476" y="3332320"/>
                  </a:cubicBezTo>
                  <a:moveTo>
                    <a:pt x="84614" y="3230047"/>
                  </a:moveTo>
                  <a:cubicBezTo>
                    <a:pt x="83756" y="3230047"/>
                    <a:pt x="82774" y="3230047"/>
                    <a:pt x="81793" y="3230415"/>
                  </a:cubicBezTo>
                  <a:cubicBezTo>
                    <a:pt x="80813" y="3230783"/>
                    <a:pt x="79709" y="3231151"/>
                    <a:pt x="78482" y="3231764"/>
                  </a:cubicBezTo>
                  <a:cubicBezTo>
                    <a:pt x="77256" y="3232377"/>
                    <a:pt x="76153" y="3233113"/>
                    <a:pt x="74926" y="3233971"/>
                  </a:cubicBezTo>
                  <a:cubicBezTo>
                    <a:pt x="73700" y="3234829"/>
                    <a:pt x="72474" y="3235933"/>
                    <a:pt x="71247" y="3237037"/>
                  </a:cubicBezTo>
                  <a:cubicBezTo>
                    <a:pt x="69408" y="3238876"/>
                    <a:pt x="67691" y="3240716"/>
                    <a:pt x="66220" y="3242800"/>
                  </a:cubicBezTo>
                  <a:cubicBezTo>
                    <a:pt x="64748" y="3244762"/>
                    <a:pt x="63644" y="3246847"/>
                    <a:pt x="62663" y="3248809"/>
                  </a:cubicBezTo>
                  <a:cubicBezTo>
                    <a:pt x="61805" y="3250771"/>
                    <a:pt x="61192" y="3252611"/>
                    <a:pt x="60947" y="3254327"/>
                  </a:cubicBezTo>
                  <a:cubicBezTo>
                    <a:pt x="60701" y="3256044"/>
                    <a:pt x="60824" y="3257516"/>
                    <a:pt x="61314" y="3258742"/>
                  </a:cubicBezTo>
                  <a:cubicBezTo>
                    <a:pt x="61560" y="3259110"/>
                    <a:pt x="61682" y="3259600"/>
                    <a:pt x="62050" y="3259846"/>
                  </a:cubicBezTo>
                  <a:cubicBezTo>
                    <a:pt x="62295" y="3260214"/>
                    <a:pt x="62663" y="3260459"/>
                    <a:pt x="63031" y="3260704"/>
                  </a:cubicBezTo>
                  <a:cubicBezTo>
                    <a:pt x="63399" y="3260950"/>
                    <a:pt x="63767" y="3261072"/>
                    <a:pt x="64135" y="3261195"/>
                  </a:cubicBezTo>
                  <a:cubicBezTo>
                    <a:pt x="64503" y="3261317"/>
                    <a:pt x="64993" y="3261440"/>
                    <a:pt x="65484" y="3261440"/>
                  </a:cubicBezTo>
                  <a:cubicBezTo>
                    <a:pt x="66342" y="3261440"/>
                    <a:pt x="67323" y="3261440"/>
                    <a:pt x="68304" y="3261072"/>
                  </a:cubicBezTo>
                  <a:cubicBezTo>
                    <a:pt x="69285" y="3260704"/>
                    <a:pt x="70389" y="3260336"/>
                    <a:pt x="71615" y="3259846"/>
                  </a:cubicBezTo>
                  <a:cubicBezTo>
                    <a:pt x="72719" y="3259233"/>
                    <a:pt x="73945" y="3258497"/>
                    <a:pt x="75172" y="3257638"/>
                  </a:cubicBezTo>
                  <a:cubicBezTo>
                    <a:pt x="76398" y="3256780"/>
                    <a:pt x="77624" y="3255799"/>
                    <a:pt x="78850" y="3254573"/>
                  </a:cubicBezTo>
                  <a:cubicBezTo>
                    <a:pt x="80690" y="3252733"/>
                    <a:pt x="82407" y="3250771"/>
                    <a:pt x="83878" y="3248809"/>
                  </a:cubicBezTo>
                  <a:cubicBezTo>
                    <a:pt x="85350" y="3246847"/>
                    <a:pt x="86576" y="3244762"/>
                    <a:pt x="87434" y="3242800"/>
                  </a:cubicBezTo>
                  <a:cubicBezTo>
                    <a:pt x="88293" y="3240838"/>
                    <a:pt x="88906" y="3238876"/>
                    <a:pt x="89151" y="3237282"/>
                  </a:cubicBezTo>
                  <a:cubicBezTo>
                    <a:pt x="89397" y="3235565"/>
                    <a:pt x="89151" y="3234094"/>
                    <a:pt x="88661" y="3232867"/>
                  </a:cubicBezTo>
                  <a:cubicBezTo>
                    <a:pt x="88538" y="3232500"/>
                    <a:pt x="88293" y="3232132"/>
                    <a:pt x="88048" y="3231764"/>
                  </a:cubicBezTo>
                  <a:cubicBezTo>
                    <a:pt x="87802" y="3231396"/>
                    <a:pt x="87434" y="3231151"/>
                    <a:pt x="87189" y="3230905"/>
                  </a:cubicBezTo>
                  <a:cubicBezTo>
                    <a:pt x="86944" y="3230660"/>
                    <a:pt x="86453" y="3230537"/>
                    <a:pt x="86085" y="3230415"/>
                  </a:cubicBezTo>
                  <a:cubicBezTo>
                    <a:pt x="85718" y="3230415"/>
                    <a:pt x="85227" y="3230170"/>
                    <a:pt x="84737" y="3230170"/>
                  </a:cubicBezTo>
                  <a:moveTo>
                    <a:pt x="1818587" y="3369844"/>
                  </a:moveTo>
                  <a:cubicBezTo>
                    <a:pt x="1817852" y="3369844"/>
                    <a:pt x="1817116" y="3369844"/>
                    <a:pt x="1816380" y="3369844"/>
                  </a:cubicBezTo>
                  <a:cubicBezTo>
                    <a:pt x="1815644" y="3369844"/>
                    <a:pt x="1814786" y="3370089"/>
                    <a:pt x="1814050" y="3370212"/>
                  </a:cubicBezTo>
                  <a:cubicBezTo>
                    <a:pt x="1813192" y="3370334"/>
                    <a:pt x="1812456" y="3370580"/>
                    <a:pt x="1811597" y="3370948"/>
                  </a:cubicBezTo>
                  <a:cubicBezTo>
                    <a:pt x="1810739" y="3371193"/>
                    <a:pt x="1809881" y="3371561"/>
                    <a:pt x="1809022" y="3372051"/>
                  </a:cubicBezTo>
                  <a:cubicBezTo>
                    <a:pt x="1806324" y="3373400"/>
                    <a:pt x="1803872" y="3375117"/>
                    <a:pt x="1801542" y="3377079"/>
                  </a:cubicBezTo>
                  <a:cubicBezTo>
                    <a:pt x="1799212" y="3379041"/>
                    <a:pt x="1797250" y="3381371"/>
                    <a:pt x="1795533" y="3383824"/>
                  </a:cubicBezTo>
                  <a:cubicBezTo>
                    <a:pt x="1793816" y="3386276"/>
                    <a:pt x="1792467" y="3388851"/>
                    <a:pt x="1791486" y="3391549"/>
                  </a:cubicBezTo>
                  <a:cubicBezTo>
                    <a:pt x="1790505" y="3394124"/>
                    <a:pt x="1790015" y="3396822"/>
                    <a:pt x="1790015" y="3399275"/>
                  </a:cubicBezTo>
                  <a:cubicBezTo>
                    <a:pt x="1790015" y="3400869"/>
                    <a:pt x="1790260" y="3402463"/>
                    <a:pt x="1790751" y="3403689"/>
                  </a:cubicBezTo>
                  <a:cubicBezTo>
                    <a:pt x="1791241" y="3405039"/>
                    <a:pt x="1791854" y="3406142"/>
                    <a:pt x="1792713" y="3407123"/>
                  </a:cubicBezTo>
                  <a:cubicBezTo>
                    <a:pt x="1793571" y="3408104"/>
                    <a:pt x="1794552" y="3408840"/>
                    <a:pt x="1795779" y="3409331"/>
                  </a:cubicBezTo>
                  <a:cubicBezTo>
                    <a:pt x="1797005" y="3409821"/>
                    <a:pt x="1798231" y="3410189"/>
                    <a:pt x="1799702" y="3410311"/>
                  </a:cubicBezTo>
                  <a:cubicBezTo>
                    <a:pt x="1800438" y="3410311"/>
                    <a:pt x="1801174" y="3410311"/>
                    <a:pt x="1801910" y="3410311"/>
                  </a:cubicBezTo>
                  <a:cubicBezTo>
                    <a:pt x="1802646" y="3410311"/>
                    <a:pt x="1803504" y="3410189"/>
                    <a:pt x="1804240" y="3409944"/>
                  </a:cubicBezTo>
                  <a:cubicBezTo>
                    <a:pt x="1805098" y="3409821"/>
                    <a:pt x="1805834" y="3409576"/>
                    <a:pt x="1806692" y="3409208"/>
                  </a:cubicBezTo>
                  <a:cubicBezTo>
                    <a:pt x="1807551" y="3408840"/>
                    <a:pt x="1808409" y="3408595"/>
                    <a:pt x="1809267" y="3408104"/>
                  </a:cubicBezTo>
                  <a:cubicBezTo>
                    <a:pt x="1811965" y="3406755"/>
                    <a:pt x="1814541" y="3405039"/>
                    <a:pt x="1816871" y="3403076"/>
                  </a:cubicBezTo>
                  <a:cubicBezTo>
                    <a:pt x="1819200" y="3401114"/>
                    <a:pt x="1821285" y="3398784"/>
                    <a:pt x="1823002" y="3396332"/>
                  </a:cubicBezTo>
                  <a:cubicBezTo>
                    <a:pt x="1824719" y="3393879"/>
                    <a:pt x="1826068" y="3391304"/>
                    <a:pt x="1827049" y="3388606"/>
                  </a:cubicBezTo>
                  <a:cubicBezTo>
                    <a:pt x="1828030" y="3386031"/>
                    <a:pt x="1828520" y="3383333"/>
                    <a:pt x="1828398" y="3380881"/>
                  </a:cubicBezTo>
                  <a:cubicBezTo>
                    <a:pt x="1828398" y="3379164"/>
                    <a:pt x="1828152" y="3377692"/>
                    <a:pt x="1827662" y="3376343"/>
                  </a:cubicBezTo>
                  <a:cubicBezTo>
                    <a:pt x="1827172" y="3374994"/>
                    <a:pt x="1826558" y="3373891"/>
                    <a:pt x="1825700" y="3372910"/>
                  </a:cubicBezTo>
                  <a:cubicBezTo>
                    <a:pt x="1824842" y="3371929"/>
                    <a:pt x="1823860" y="3371193"/>
                    <a:pt x="1822634" y="3370702"/>
                  </a:cubicBezTo>
                  <a:cubicBezTo>
                    <a:pt x="1821408" y="3370212"/>
                    <a:pt x="1820182" y="3369844"/>
                    <a:pt x="1818710" y="3369721"/>
                  </a:cubicBezTo>
                  <a:moveTo>
                    <a:pt x="100678" y="3264506"/>
                  </a:moveTo>
                  <a:cubicBezTo>
                    <a:pt x="99820" y="3264506"/>
                    <a:pt x="98716" y="3264506"/>
                    <a:pt x="97735" y="3264874"/>
                  </a:cubicBezTo>
                  <a:cubicBezTo>
                    <a:pt x="96632" y="3265119"/>
                    <a:pt x="95528" y="3265609"/>
                    <a:pt x="94302" y="3266222"/>
                  </a:cubicBezTo>
                  <a:cubicBezTo>
                    <a:pt x="93075" y="3266835"/>
                    <a:pt x="91849" y="3267572"/>
                    <a:pt x="90623" y="3268552"/>
                  </a:cubicBezTo>
                  <a:cubicBezTo>
                    <a:pt x="89397" y="3269533"/>
                    <a:pt x="88170" y="3270515"/>
                    <a:pt x="86821" y="3271741"/>
                  </a:cubicBezTo>
                  <a:cubicBezTo>
                    <a:pt x="84982" y="3273580"/>
                    <a:pt x="83265" y="3275542"/>
                    <a:pt x="81793" y="3277627"/>
                  </a:cubicBezTo>
                  <a:cubicBezTo>
                    <a:pt x="80322" y="3279712"/>
                    <a:pt x="79218" y="3281674"/>
                    <a:pt x="78360" y="3283636"/>
                  </a:cubicBezTo>
                  <a:cubicBezTo>
                    <a:pt x="77501" y="3285598"/>
                    <a:pt x="77011" y="3287437"/>
                    <a:pt x="76766" y="3289154"/>
                  </a:cubicBezTo>
                  <a:cubicBezTo>
                    <a:pt x="76643" y="3290871"/>
                    <a:pt x="76766" y="3292342"/>
                    <a:pt x="77379" y="3293446"/>
                  </a:cubicBezTo>
                  <a:cubicBezTo>
                    <a:pt x="77624" y="3293814"/>
                    <a:pt x="77747" y="3294182"/>
                    <a:pt x="77992" y="3294550"/>
                  </a:cubicBezTo>
                  <a:cubicBezTo>
                    <a:pt x="78237" y="3294918"/>
                    <a:pt x="78605" y="3295163"/>
                    <a:pt x="78850" y="3295285"/>
                  </a:cubicBezTo>
                  <a:cubicBezTo>
                    <a:pt x="79218" y="3295531"/>
                    <a:pt x="79586" y="3295653"/>
                    <a:pt x="79954" y="3295776"/>
                  </a:cubicBezTo>
                  <a:cubicBezTo>
                    <a:pt x="80322" y="3295776"/>
                    <a:pt x="80813" y="3296021"/>
                    <a:pt x="81180" y="3296021"/>
                  </a:cubicBezTo>
                  <a:cubicBezTo>
                    <a:pt x="82039" y="3296021"/>
                    <a:pt x="83142" y="3296021"/>
                    <a:pt x="84123" y="3295653"/>
                  </a:cubicBezTo>
                  <a:cubicBezTo>
                    <a:pt x="85104" y="3295285"/>
                    <a:pt x="86331" y="3294918"/>
                    <a:pt x="87557" y="3294305"/>
                  </a:cubicBezTo>
                  <a:cubicBezTo>
                    <a:pt x="88783" y="3293691"/>
                    <a:pt x="90010" y="3292833"/>
                    <a:pt x="91236" y="3291975"/>
                  </a:cubicBezTo>
                  <a:cubicBezTo>
                    <a:pt x="92462" y="3290993"/>
                    <a:pt x="93811" y="3289890"/>
                    <a:pt x="95037" y="3288663"/>
                  </a:cubicBezTo>
                  <a:cubicBezTo>
                    <a:pt x="96877" y="3286824"/>
                    <a:pt x="98594" y="3284862"/>
                    <a:pt x="99943" y="3282777"/>
                  </a:cubicBezTo>
                  <a:cubicBezTo>
                    <a:pt x="101414" y="3280693"/>
                    <a:pt x="102518" y="3278730"/>
                    <a:pt x="103376" y="3276646"/>
                  </a:cubicBezTo>
                  <a:cubicBezTo>
                    <a:pt x="104235" y="3274684"/>
                    <a:pt x="104725" y="3272722"/>
                    <a:pt x="104970" y="3271128"/>
                  </a:cubicBezTo>
                  <a:cubicBezTo>
                    <a:pt x="105093" y="3269411"/>
                    <a:pt x="104970" y="3267939"/>
                    <a:pt x="104357" y="3266835"/>
                  </a:cubicBezTo>
                  <a:cubicBezTo>
                    <a:pt x="104112" y="3266468"/>
                    <a:pt x="103867" y="3266100"/>
                    <a:pt x="103621" y="3265855"/>
                  </a:cubicBezTo>
                  <a:cubicBezTo>
                    <a:pt x="103376" y="3265609"/>
                    <a:pt x="103008" y="3265364"/>
                    <a:pt x="102763" y="3265119"/>
                  </a:cubicBezTo>
                  <a:cubicBezTo>
                    <a:pt x="102395" y="3264874"/>
                    <a:pt x="102027" y="3264751"/>
                    <a:pt x="101659" y="3264628"/>
                  </a:cubicBezTo>
                  <a:cubicBezTo>
                    <a:pt x="101292" y="3264628"/>
                    <a:pt x="100801" y="3264506"/>
                    <a:pt x="100433" y="3264383"/>
                  </a:cubicBezTo>
                  <a:moveTo>
                    <a:pt x="1742189" y="3405161"/>
                  </a:moveTo>
                  <a:cubicBezTo>
                    <a:pt x="1741576" y="3405161"/>
                    <a:pt x="1740841" y="3405161"/>
                    <a:pt x="1740105" y="3405161"/>
                  </a:cubicBezTo>
                  <a:cubicBezTo>
                    <a:pt x="1739369" y="3405161"/>
                    <a:pt x="1738633" y="3405284"/>
                    <a:pt x="1737898" y="3405406"/>
                  </a:cubicBezTo>
                  <a:cubicBezTo>
                    <a:pt x="1737162" y="3405529"/>
                    <a:pt x="1736426" y="3405774"/>
                    <a:pt x="1735568" y="3406019"/>
                  </a:cubicBezTo>
                  <a:cubicBezTo>
                    <a:pt x="1734709" y="3406265"/>
                    <a:pt x="1733973" y="3406633"/>
                    <a:pt x="1733238" y="3406878"/>
                  </a:cubicBezTo>
                  <a:cubicBezTo>
                    <a:pt x="1730662" y="3408104"/>
                    <a:pt x="1728087" y="3409699"/>
                    <a:pt x="1725757" y="3411661"/>
                  </a:cubicBezTo>
                  <a:cubicBezTo>
                    <a:pt x="1723427" y="3413622"/>
                    <a:pt x="1721343" y="3415830"/>
                    <a:pt x="1719626" y="3418282"/>
                  </a:cubicBezTo>
                  <a:cubicBezTo>
                    <a:pt x="1717909" y="3420735"/>
                    <a:pt x="1716438" y="3423310"/>
                    <a:pt x="1715334" y="3425885"/>
                  </a:cubicBezTo>
                  <a:cubicBezTo>
                    <a:pt x="1714353" y="3428461"/>
                    <a:pt x="1713740" y="3431159"/>
                    <a:pt x="1713617" y="3433734"/>
                  </a:cubicBezTo>
                  <a:cubicBezTo>
                    <a:pt x="1713617" y="3435450"/>
                    <a:pt x="1713740" y="3437045"/>
                    <a:pt x="1714108" y="3438394"/>
                  </a:cubicBezTo>
                  <a:cubicBezTo>
                    <a:pt x="1714476" y="3439742"/>
                    <a:pt x="1715211" y="3440969"/>
                    <a:pt x="1715947" y="3441950"/>
                  </a:cubicBezTo>
                  <a:cubicBezTo>
                    <a:pt x="1716683" y="3442931"/>
                    <a:pt x="1717786" y="3443789"/>
                    <a:pt x="1719013" y="3444280"/>
                  </a:cubicBezTo>
                  <a:cubicBezTo>
                    <a:pt x="1720239" y="3444893"/>
                    <a:pt x="1721588" y="3445138"/>
                    <a:pt x="1723059" y="3445261"/>
                  </a:cubicBezTo>
                  <a:cubicBezTo>
                    <a:pt x="1723673" y="3445261"/>
                    <a:pt x="1724408" y="3445261"/>
                    <a:pt x="1725144" y="3445261"/>
                  </a:cubicBezTo>
                  <a:cubicBezTo>
                    <a:pt x="1725880" y="3445261"/>
                    <a:pt x="1726616" y="3445138"/>
                    <a:pt x="1727351" y="3445015"/>
                  </a:cubicBezTo>
                  <a:cubicBezTo>
                    <a:pt x="1728087" y="3444893"/>
                    <a:pt x="1728823" y="3444647"/>
                    <a:pt x="1729681" y="3444402"/>
                  </a:cubicBezTo>
                  <a:cubicBezTo>
                    <a:pt x="1730417" y="3444157"/>
                    <a:pt x="1731276" y="3443789"/>
                    <a:pt x="1732011" y="3443544"/>
                  </a:cubicBezTo>
                  <a:cubicBezTo>
                    <a:pt x="1734709" y="3442318"/>
                    <a:pt x="1737162" y="3440724"/>
                    <a:pt x="1739492" y="3438762"/>
                  </a:cubicBezTo>
                  <a:cubicBezTo>
                    <a:pt x="1741822" y="3436799"/>
                    <a:pt x="1743906" y="3434592"/>
                    <a:pt x="1745746" y="3432139"/>
                  </a:cubicBezTo>
                  <a:cubicBezTo>
                    <a:pt x="1747585" y="3429687"/>
                    <a:pt x="1748934" y="3427112"/>
                    <a:pt x="1750038" y="3424536"/>
                  </a:cubicBezTo>
                  <a:cubicBezTo>
                    <a:pt x="1751019" y="3421961"/>
                    <a:pt x="1751754" y="3419264"/>
                    <a:pt x="1751754" y="3416688"/>
                  </a:cubicBezTo>
                  <a:cubicBezTo>
                    <a:pt x="1751754" y="3414971"/>
                    <a:pt x="1751632" y="3413377"/>
                    <a:pt x="1751141" y="3412028"/>
                  </a:cubicBezTo>
                  <a:cubicBezTo>
                    <a:pt x="1750651" y="3410679"/>
                    <a:pt x="1750038" y="3409453"/>
                    <a:pt x="1749179" y="3408472"/>
                  </a:cubicBezTo>
                  <a:cubicBezTo>
                    <a:pt x="1748321" y="3407491"/>
                    <a:pt x="1747340" y="3406755"/>
                    <a:pt x="1746114" y="3406142"/>
                  </a:cubicBezTo>
                  <a:cubicBezTo>
                    <a:pt x="1744887" y="3405529"/>
                    <a:pt x="1743539" y="3405284"/>
                    <a:pt x="1742067" y="3405161"/>
                  </a:cubicBezTo>
                  <a:moveTo>
                    <a:pt x="118705" y="3297738"/>
                  </a:moveTo>
                  <a:cubicBezTo>
                    <a:pt x="117724" y="3297738"/>
                    <a:pt x="116743" y="3297738"/>
                    <a:pt x="115639" y="3298106"/>
                  </a:cubicBezTo>
                  <a:cubicBezTo>
                    <a:pt x="114535" y="3298474"/>
                    <a:pt x="113309" y="3298842"/>
                    <a:pt x="112083" y="3299578"/>
                  </a:cubicBezTo>
                  <a:cubicBezTo>
                    <a:pt x="110857" y="3300191"/>
                    <a:pt x="109508" y="3301049"/>
                    <a:pt x="108281" y="3302030"/>
                  </a:cubicBezTo>
                  <a:cubicBezTo>
                    <a:pt x="106932" y="3303011"/>
                    <a:pt x="105706" y="3304238"/>
                    <a:pt x="104357" y="3305464"/>
                  </a:cubicBezTo>
                  <a:cubicBezTo>
                    <a:pt x="102518" y="3307303"/>
                    <a:pt x="100801" y="3309388"/>
                    <a:pt x="99452" y="3311473"/>
                  </a:cubicBezTo>
                  <a:cubicBezTo>
                    <a:pt x="98103" y="3313557"/>
                    <a:pt x="96999" y="3315642"/>
                    <a:pt x="96141" y="3317604"/>
                  </a:cubicBezTo>
                  <a:cubicBezTo>
                    <a:pt x="95283" y="3319566"/>
                    <a:pt x="94792" y="3321528"/>
                    <a:pt x="94669" y="3323122"/>
                  </a:cubicBezTo>
                  <a:cubicBezTo>
                    <a:pt x="94669" y="3324839"/>
                    <a:pt x="94669" y="3326311"/>
                    <a:pt x="95405" y="3327414"/>
                  </a:cubicBezTo>
                  <a:cubicBezTo>
                    <a:pt x="95651" y="3327782"/>
                    <a:pt x="95773" y="3328150"/>
                    <a:pt x="96141" y="3328395"/>
                  </a:cubicBezTo>
                  <a:cubicBezTo>
                    <a:pt x="96386" y="3328641"/>
                    <a:pt x="96754" y="3328886"/>
                    <a:pt x="96999" y="3329131"/>
                  </a:cubicBezTo>
                  <a:cubicBezTo>
                    <a:pt x="97367" y="3329376"/>
                    <a:pt x="97613" y="3329499"/>
                    <a:pt x="98103" y="3329622"/>
                  </a:cubicBezTo>
                  <a:cubicBezTo>
                    <a:pt x="98471" y="3329622"/>
                    <a:pt x="98839" y="3329744"/>
                    <a:pt x="99329" y="3329867"/>
                  </a:cubicBezTo>
                  <a:cubicBezTo>
                    <a:pt x="100310" y="3329867"/>
                    <a:pt x="101292" y="3329867"/>
                    <a:pt x="102395" y="3329499"/>
                  </a:cubicBezTo>
                  <a:cubicBezTo>
                    <a:pt x="103499" y="3329131"/>
                    <a:pt x="104725" y="3328763"/>
                    <a:pt x="105951" y="3328028"/>
                  </a:cubicBezTo>
                  <a:cubicBezTo>
                    <a:pt x="107178" y="3327414"/>
                    <a:pt x="108527" y="3326556"/>
                    <a:pt x="109753" y="3325575"/>
                  </a:cubicBezTo>
                  <a:cubicBezTo>
                    <a:pt x="111102" y="3324594"/>
                    <a:pt x="112328" y="3323490"/>
                    <a:pt x="113677" y="3322141"/>
                  </a:cubicBezTo>
                  <a:cubicBezTo>
                    <a:pt x="115516" y="3320179"/>
                    <a:pt x="117233" y="3318217"/>
                    <a:pt x="118705" y="3316133"/>
                  </a:cubicBezTo>
                  <a:cubicBezTo>
                    <a:pt x="120054" y="3314048"/>
                    <a:pt x="121280" y="3311963"/>
                    <a:pt x="122016" y="3310001"/>
                  </a:cubicBezTo>
                  <a:cubicBezTo>
                    <a:pt x="122874" y="3308039"/>
                    <a:pt x="123242" y="3306077"/>
                    <a:pt x="123365" y="3304483"/>
                  </a:cubicBezTo>
                  <a:cubicBezTo>
                    <a:pt x="123365" y="3302766"/>
                    <a:pt x="123242" y="3301295"/>
                    <a:pt x="122506" y="3300191"/>
                  </a:cubicBezTo>
                  <a:cubicBezTo>
                    <a:pt x="122261" y="3299823"/>
                    <a:pt x="122016" y="3299578"/>
                    <a:pt x="121771" y="3299210"/>
                  </a:cubicBezTo>
                  <a:cubicBezTo>
                    <a:pt x="121525" y="3298965"/>
                    <a:pt x="121157" y="3298719"/>
                    <a:pt x="120912" y="3298474"/>
                  </a:cubicBezTo>
                  <a:cubicBezTo>
                    <a:pt x="120667" y="3298229"/>
                    <a:pt x="120176" y="3298106"/>
                    <a:pt x="119808" y="3297983"/>
                  </a:cubicBezTo>
                  <a:cubicBezTo>
                    <a:pt x="119441" y="3297983"/>
                    <a:pt x="119073" y="3297861"/>
                    <a:pt x="118582" y="3297738"/>
                  </a:cubicBezTo>
                  <a:moveTo>
                    <a:pt x="1666650" y="3438148"/>
                  </a:moveTo>
                  <a:cubicBezTo>
                    <a:pt x="1666650" y="3438148"/>
                    <a:pt x="1665424" y="3438148"/>
                    <a:pt x="1664811" y="3438148"/>
                  </a:cubicBezTo>
                  <a:cubicBezTo>
                    <a:pt x="1664198" y="3438148"/>
                    <a:pt x="1663462" y="3438271"/>
                    <a:pt x="1662848" y="3438394"/>
                  </a:cubicBezTo>
                  <a:cubicBezTo>
                    <a:pt x="1662113" y="3438516"/>
                    <a:pt x="1661500" y="3438639"/>
                    <a:pt x="1660764" y="3438884"/>
                  </a:cubicBezTo>
                  <a:cubicBezTo>
                    <a:pt x="1660028" y="3439129"/>
                    <a:pt x="1659292" y="3439374"/>
                    <a:pt x="1658557" y="3439742"/>
                  </a:cubicBezTo>
                  <a:cubicBezTo>
                    <a:pt x="1655981" y="3440846"/>
                    <a:pt x="1653406" y="3442318"/>
                    <a:pt x="1651076" y="3444280"/>
                  </a:cubicBezTo>
                  <a:cubicBezTo>
                    <a:pt x="1648746" y="3446119"/>
                    <a:pt x="1646662" y="3448327"/>
                    <a:pt x="1644822" y="3450779"/>
                  </a:cubicBezTo>
                  <a:cubicBezTo>
                    <a:pt x="1642983" y="3453109"/>
                    <a:pt x="1641389" y="3455684"/>
                    <a:pt x="1640285" y="3458382"/>
                  </a:cubicBezTo>
                  <a:cubicBezTo>
                    <a:pt x="1639181" y="3460957"/>
                    <a:pt x="1638445" y="3463655"/>
                    <a:pt x="1638200" y="3466230"/>
                  </a:cubicBezTo>
                  <a:cubicBezTo>
                    <a:pt x="1638200" y="3468070"/>
                    <a:pt x="1638200" y="3469664"/>
                    <a:pt x="1638568" y="3471135"/>
                  </a:cubicBezTo>
                  <a:cubicBezTo>
                    <a:pt x="1638936" y="3472607"/>
                    <a:pt x="1639549" y="3473833"/>
                    <a:pt x="1640408" y="3474814"/>
                  </a:cubicBezTo>
                  <a:cubicBezTo>
                    <a:pt x="1641266" y="3475795"/>
                    <a:pt x="1642247" y="3476654"/>
                    <a:pt x="1643473" y="3477267"/>
                  </a:cubicBezTo>
                  <a:cubicBezTo>
                    <a:pt x="1644700" y="3477880"/>
                    <a:pt x="1646049" y="3478248"/>
                    <a:pt x="1647520" y="3478370"/>
                  </a:cubicBezTo>
                  <a:cubicBezTo>
                    <a:pt x="1648133" y="3478370"/>
                    <a:pt x="1648746" y="3478370"/>
                    <a:pt x="1649359" y="3478370"/>
                  </a:cubicBezTo>
                  <a:cubicBezTo>
                    <a:pt x="1649973" y="3478370"/>
                    <a:pt x="1650708" y="3478248"/>
                    <a:pt x="1651322" y="3478125"/>
                  </a:cubicBezTo>
                  <a:cubicBezTo>
                    <a:pt x="1652057" y="3478003"/>
                    <a:pt x="1652670" y="3477880"/>
                    <a:pt x="1653406" y="3477635"/>
                  </a:cubicBezTo>
                  <a:cubicBezTo>
                    <a:pt x="1654142" y="3477390"/>
                    <a:pt x="1654878" y="3477144"/>
                    <a:pt x="1655613" y="3476777"/>
                  </a:cubicBezTo>
                  <a:cubicBezTo>
                    <a:pt x="1658189" y="3475673"/>
                    <a:pt x="1660764" y="3474201"/>
                    <a:pt x="1663094" y="3472239"/>
                  </a:cubicBezTo>
                  <a:cubicBezTo>
                    <a:pt x="1665424" y="3470277"/>
                    <a:pt x="1667631" y="3468192"/>
                    <a:pt x="1669471" y="3465740"/>
                  </a:cubicBezTo>
                  <a:cubicBezTo>
                    <a:pt x="1671310" y="3463287"/>
                    <a:pt x="1672904" y="3460712"/>
                    <a:pt x="1674008" y="3458137"/>
                  </a:cubicBezTo>
                  <a:cubicBezTo>
                    <a:pt x="1675111" y="3455562"/>
                    <a:pt x="1675847" y="3452864"/>
                    <a:pt x="1676093" y="3450289"/>
                  </a:cubicBezTo>
                  <a:cubicBezTo>
                    <a:pt x="1676093" y="3448449"/>
                    <a:pt x="1676093" y="3446855"/>
                    <a:pt x="1675602" y="3445384"/>
                  </a:cubicBezTo>
                  <a:cubicBezTo>
                    <a:pt x="1675111" y="3443912"/>
                    <a:pt x="1674621" y="3442686"/>
                    <a:pt x="1673763" y="3441704"/>
                  </a:cubicBezTo>
                  <a:cubicBezTo>
                    <a:pt x="1672904" y="3440724"/>
                    <a:pt x="1671923" y="3439865"/>
                    <a:pt x="1670697" y="3439252"/>
                  </a:cubicBezTo>
                  <a:cubicBezTo>
                    <a:pt x="1669471" y="3438639"/>
                    <a:pt x="1668122" y="3438271"/>
                    <a:pt x="1666650" y="3438148"/>
                  </a:cubicBezTo>
                  <a:moveTo>
                    <a:pt x="138816" y="3329867"/>
                  </a:moveTo>
                  <a:cubicBezTo>
                    <a:pt x="137835" y="3329867"/>
                    <a:pt x="136731" y="3329867"/>
                    <a:pt x="135505" y="3330235"/>
                  </a:cubicBezTo>
                  <a:cubicBezTo>
                    <a:pt x="134279" y="3330603"/>
                    <a:pt x="133052" y="3331093"/>
                    <a:pt x="131703" y="3331829"/>
                  </a:cubicBezTo>
                  <a:cubicBezTo>
                    <a:pt x="130355" y="3332565"/>
                    <a:pt x="129006" y="3333423"/>
                    <a:pt x="127657" y="3334527"/>
                  </a:cubicBezTo>
                  <a:cubicBezTo>
                    <a:pt x="126308" y="3335631"/>
                    <a:pt x="124959" y="3336857"/>
                    <a:pt x="123610" y="3338206"/>
                  </a:cubicBezTo>
                  <a:cubicBezTo>
                    <a:pt x="121771" y="3340168"/>
                    <a:pt x="120176" y="3342253"/>
                    <a:pt x="118827" y="3344337"/>
                  </a:cubicBezTo>
                  <a:cubicBezTo>
                    <a:pt x="117478" y="3346422"/>
                    <a:pt x="116375" y="3348506"/>
                    <a:pt x="115639" y="3350469"/>
                  </a:cubicBezTo>
                  <a:cubicBezTo>
                    <a:pt x="114903" y="3352431"/>
                    <a:pt x="114413" y="3354393"/>
                    <a:pt x="114413" y="3355987"/>
                  </a:cubicBezTo>
                  <a:cubicBezTo>
                    <a:pt x="114413" y="3357704"/>
                    <a:pt x="114658" y="3359053"/>
                    <a:pt x="115394" y="3360279"/>
                  </a:cubicBezTo>
                  <a:cubicBezTo>
                    <a:pt x="115639" y="3360647"/>
                    <a:pt x="115884" y="3360892"/>
                    <a:pt x="116130" y="3361137"/>
                  </a:cubicBezTo>
                  <a:cubicBezTo>
                    <a:pt x="116375" y="3361383"/>
                    <a:pt x="116743" y="3361628"/>
                    <a:pt x="116988" y="3361751"/>
                  </a:cubicBezTo>
                  <a:cubicBezTo>
                    <a:pt x="117356" y="3361873"/>
                    <a:pt x="117601" y="3361996"/>
                    <a:pt x="117969" y="3362118"/>
                  </a:cubicBezTo>
                  <a:cubicBezTo>
                    <a:pt x="118337" y="3362241"/>
                    <a:pt x="118705" y="3362241"/>
                    <a:pt x="119073" y="3362364"/>
                  </a:cubicBezTo>
                  <a:cubicBezTo>
                    <a:pt x="120054" y="3362364"/>
                    <a:pt x="121157" y="3362364"/>
                    <a:pt x="122384" y="3361996"/>
                  </a:cubicBezTo>
                  <a:cubicBezTo>
                    <a:pt x="123610" y="3361628"/>
                    <a:pt x="124836" y="3361137"/>
                    <a:pt x="126062" y="3360401"/>
                  </a:cubicBezTo>
                  <a:cubicBezTo>
                    <a:pt x="127411" y="3359666"/>
                    <a:pt x="128760" y="3358807"/>
                    <a:pt x="130109" y="3357704"/>
                  </a:cubicBezTo>
                  <a:cubicBezTo>
                    <a:pt x="131458" y="3356600"/>
                    <a:pt x="132807" y="3355374"/>
                    <a:pt x="134156" y="3354025"/>
                  </a:cubicBezTo>
                  <a:cubicBezTo>
                    <a:pt x="135996" y="3352063"/>
                    <a:pt x="137590" y="3349978"/>
                    <a:pt x="138939" y="3347893"/>
                  </a:cubicBezTo>
                  <a:cubicBezTo>
                    <a:pt x="140287" y="3345809"/>
                    <a:pt x="141391" y="3343724"/>
                    <a:pt x="142127" y="3341762"/>
                  </a:cubicBezTo>
                  <a:cubicBezTo>
                    <a:pt x="142863" y="3339800"/>
                    <a:pt x="143353" y="3337838"/>
                    <a:pt x="143353" y="3336244"/>
                  </a:cubicBezTo>
                  <a:cubicBezTo>
                    <a:pt x="143353" y="3334527"/>
                    <a:pt x="143108" y="3333178"/>
                    <a:pt x="142372" y="3331952"/>
                  </a:cubicBezTo>
                  <a:cubicBezTo>
                    <a:pt x="142127" y="3331584"/>
                    <a:pt x="141882" y="3331338"/>
                    <a:pt x="141636" y="3331093"/>
                  </a:cubicBezTo>
                  <a:cubicBezTo>
                    <a:pt x="141391" y="3330848"/>
                    <a:pt x="141146" y="3330603"/>
                    <a:pt x="140778" y="3330480"/>
                  </a:cubicBezTo>
                  <a:cubicBezTo>
                    <a:pt x="140410" y="3330358"/>
                    <a:pt x="140165" y="3330235"/>
                    <a:pt x="139797" y="3330112"/>
                  </a:cubicBezTo>
                  <a:cubicBezTo>
                    <a:pt x="139429" y="3329990"/>
                    <a:pt x="139061" y="3329990"/>
                    <a:pt x="138693" y="3329867"/>
                  </a:cubicBezTo>
                  <a:moveTo>
                    <a:pt x="1591969" y="3468438"/>
                  </a:moveTo>
                  <a:cubicBezTo>
                    <a:pt x="1591969" y="3468438"/>
                    <a:pt x="1590866" y="3468438"/>
                    <a:pt x="1590252" y="3468438"/>
                  </a:cubicBezTo>
                  <a:cubicBezTo>
                    <a:pt x="1589639" y="3468438"/>
                    <a:pt x="1589026" y="3468438"/>
                    <a:pt x="1588413" y="3468683"/>
                  </a:cubicBezTo>
                  <a:cubicBezTo>
                    <a:pt x="1587800" y="3468928"/>
                    <a:pt x="1587064" y="3468928"/>
                    <a:pt x="1586451" y="3469173"/>
                  </a:cubicBezTo>
                  <a:cubicBezTo>
                    <a:pt x="1585838" y="3469419"/>
                    <a:pt x="1585102" y="3469541"/>
                    <a:pt x="1584366" y="3469909"/>
                  </a:cubicBezTo>
                  <a:cubicBezTo>
                    <a:pt x="1581791" y="3470890"/>
                    <a:pt x="1579338" y="3472362"/>
                    <a:pt x="1577008" y="3474201"/>
                  </a:cubicBezTo>
                  <a:cubicBezTo>
                    <a:pt x="1574678" y="3476041"/>
                    <a:pt x="1572471" y="3478125"/>
                    <a:pt x="1570632" y="3480455"/>
                  </a:cubicBezTo>
                  <a:cubicBezTo>
                    <a:pt x="1568792" y="3482785"/>
                    <a:pt x="1567198" y="3485360"/>
                    <a:pt x="1565972" y="3487935"/>
                  </a:cubicBezTo>
                  <a:cubicBezTo>
                    <a:pt x="1564745" y="3490511"/>
                    <a:pt x="1564010" y="3493209"/>
                    <a:pt x="1563642" y="3495784"/>
                  </a:cubicBezTo>
                  <a:cubicBezTo>
                    <a:pt x="1563397" y="3497623"/>
                    <a:pt x="1563519" y="3499340"/>
                    <a:pt x="1563764" y="3500934"/>
                  </a:cubicBezTo>
                  <a:cubicBezTo>
                    <a:pt x="1564010" y="3502528"/>
                    <a:pt x="1564623" y="3503755"/>
                    <a:pt x="1565359" y="3504858"/>
                  </a:cubicBezTo>
                  <a:cubicBezTo>
                    <a:pt x="1566094" y="3505962"/>
                    <a:pt x="1567075" y="3506820"/>
                    <a:pt x="1568302" y="3507556"/>
                  </a:cubicBezTo>
                  <a:cubicBezTo>
                    <a:pt x="1569528" y="3508170"/>
                    <a:pt x="1570877" y="3508537"/>
                    <a:pt x="1572348" y="3508660"/>
                  </a:cubicBezTo>
                  <a:cubicBezTo>
                    <a:pt x="1572962" y="3508660"/>
                    <a:pt x="1573452" y="3508660"/>
                    <a:pt x="1574065" y="3508660"/>
                  </a:cubicBezTo>
                  <a:cubicBezTo>
                    <a:pt x="1574678" y="3508660"/>
                    <a:pt x="1575292" y="3508660"/>
                    <a:pt x="1575905" y="3508415"/>
                  </a:cubicBezTo>
                  <a:cubicBezTo>
                    <a:pt x="1576518" y="3508415"/>
                    <a:pt x="1577254" y="3508170"/>
                    <a:pt x="1577867" y="3507924"/>
                  </a:cubicBezTo>
                  <a:cubicBezTo>
                    <a:pt x="1578603" y="3507679"/>
                    <a:pt x="1579216" y="3507434"/>
                    <a:pt x="1579952" y="3507188"/>
                  </a:cubicBezTo>
                  <a:cubicBezTo>
                    <a:pt x="1582527" y="3506207"/>
                    <a:pt x="1585102" y="3504736"/>
                    <a:pt x="1587432" y="3502896"/>
                  </a:cubicBezTo>
                  <a:cubicBezTo>
                    <a:pt x="1589762" y="3501057"/>
                    <a:pt x="1591969" y="3498972"/>
                    <a:pt x="1593808" y="3496520"/>
                  </a:cubicBezTo>
                  <a:cubicBezTo>
                    <a:pt x="1595648" y="3494067"/>
                    <a:pt x="1597242" y="3491615"/>
                    <a:pt x="1598468" y="3489039"/>
                  </a:cubicBezTo>
                  <a:cubicBezTo>
                    <a:pt x="1599695" y="3486464"/>
                    <a:pt x="1600431" y="3483766"/>
                    <a:pt x="1600676" y="3481191"/>
                  </a:cubicBezTo>
                  <a:cubicBezTo>
                    <a:pt x="1600921" y="3479352"/>
                    <a:pt x="1600798" y="3477635"/>
                    <a:pt x="1600553" y="3476041"/>
                  </a:cubicBezTo>
                  <a:cubicBezTo>
                    <a:pt x="1600185" y="3474569"/>
                    <a:pt x="1599695" y="3473220"/>
                    <a:pt x="1598836" y="3472117"/>
                  </a:cubicBezTo>
                  <a:cubicBezTo>
                    <a:pt x="1597978" y="3471013"/>
                    <a:pt x="1596997" y="3470154"/>
                    <a:pt x="1595893" y="3469541"/>
                  </a:cubicBezTo>
                  <a:cubicBezTo>
                    <a:pt x="1594667" y="3468928"/>
                    <a:pt x="1593318" y="3468560"/>
                    <a:pt x="1591846" y="3468438"/>
                  </a:cubicBezTo>
                  <a:moveTo>
                    <a:pt x="160766" y="3360892"/>
                  </a:moveTo>
                  <a:cubicBezTo>
                    <a:pt x="159785" y="3360892"/>
                    <a:pt x="158559" y="3360892"/>
                    <a:pt x="157333" y="3361260"/>
                  </a:cubicBezTo>
                  <a:cubicBezTo>
                    <a:pt x="156107" y="3361628"/>
                    <a:pt x="154758" y="3362118"/>
                    <a:pt x="153531" y="3362854"/>
                  </a:cubicBezTo>
                  <a:cubicBezTo>
                    <a:pt x="152305" y="3363590"/>
                    <a:pt x="150834" y="3364571"/>
                    <a:pt x="149362" y="3365675"/>
                  </a:cubicBezTo>
                  <a:cubicBezTo>
                    <a:pt x="148013" y="3366778"/>
                    <a:pt x="146541" y="3368127"/>
                    <a:pt x="145193" y="3369599"/>
                  </a:cubicBezTo>
                  <a:cubicBezTo>
                    <a:pt x="143353" y="3371561"/>
                    <a:pt x="141636" y="3373768"/>
                    <a:pt x="140410" y="3375853"/>
                  </a:cubicBezTo>
                  <a:cubicBezTo>
                    <a:pt x="139061" y="3377938"/>
                    <a:pt x="138080" y="3380145"/>
                    <a:pt x="137344" y="3382107"/>
                  </a:cubicBezTo>
                  <a:cubicBezTo>
                    <a:pt x="136609" y="3384069"/>
                    <a:pt x="136241" y="3386031"/>
                    <a:pt x="136241" y="3387625"/>
                  </a:cubicBezTo>
                  <a:cubicBezTo>
                    <a:pt x="136241" y="3389219"/>
                    <a:pt x="136609" y="3390691"/>
                    <a:pt x="137467" y="3391672"/>
                  </a:cubicBezTo>
                  <a:cubicBezTo>
                    <a:pt x="137712" y="3391917"/>
                    <a:pt x="137957" y="3392162"/>
                    <a:pt x="138203" y="3392408"/>
                  </a:cubicBezTo>
                  <a:cubicBezTo>
                    <a:pt x="138448" y="3392653"/>
                    <a:pt x="138693" y="3392776"/>
                    <a:pt x="139061" y="3393021"/>
                  </a:cubicBezTo>
                  <a:cubicBezTo>
                    <a:pt x="139306" y="3393144"/>
                    <a:pt x="139674" y="3393266"/>
                    <a:pt x="140042" y="3393389"/>
                  </a:cubicBezTo>
                  <a:cubicBezTo>
                    <a:pt x="140410" y="3393389"/>
                    <a:pt x="140778" y="3393511"/>
                    <a:pt x="141146" y="3393511"/>
                  </a:cubicBezTo>
                  <a:cubicBezTo>
                    <a:pt x="142127" y="3393511"/>
                    <a:pt x="143353" y="3393511"/>
                    <a:pt x="144580" y="3393144"/>
                  </a:cubicBezTo>
                  <a:cubicBezTo>
                    <a:pt x="145806" y="3392776"/>
                    <a:pt x="147155" y="3392285"/>
                    <a:pt x="148504" y="3391549"/>
                  </a:cubicBezTo>
                  <a:cubicBezTo>
                    <a:pt x="149853" y="3390814"/>
                    <a:pt x="151201" y="3389832"/>
                    <a:pt x="152673" y="3388729"/>
                  </a:cubicBezTo>
                  <a:cubicBezTo>
                    <a:pt x="154022" y="3387625"/>
                    <a:pt x="155494" y="3386276"/>
                    <a:pt x="156842" y="3384805"/>
                  </a:cubicBezTo>
                  <a:cubicBezTo>
                    <a:pt x="158682" y="3382843"/>
                    <a:pt x="160399" y="3380635"/>
                    <a:pt x="161625" y="3378551"/>
                  </a:cubicBezTo>
                  <a:cubicBezTo>
                    <a:pt x="162974" y="3376466"/>
                    <a:pt x="163955" y="3374259"/>
                    <a:pt x="164691" y="3372296"/>
                  </a:cubicBezTo>
                  <a:cubicBezTo>
                    <a:pt x="165426" y="3370334"/>
                    <a:pt x="165794" y="3368372"/>
                    <a:pt x="165672" y="3366778"/>
                  </a:cubicBezTo>
                  <a:cubicBezTo>
                    <a:pt x="165549" y="3365184"/>
                    <a:pt x="165304" y="3363713"/>
                    <a:pt x="164445" y="3362731"/>
                  </a:cubicBezTo>
                  <a:cubicBezTo>
                    <a:pt x="164200" y="3362486"/>
                    <a:pt x="163955" y="3362241"/>
                    <a:pt x="163710" y="3361996"/>
                  </a:cubicBezTo>
                  <a:cubicBezTo>
                    <a:pt x="163464" y="3361751"/>
                    <a:pt x="163219" y="3361628"/>
                    <a:pt x="162851" y="3361383"/>
                  </a:cubicBezTo>
                  <a:cubicBezTo>
                    <a:pt x="162483" y="3361137"/>
                    <a:pt x="162238" y="3361137"/>
                    <a:pt x="161870" y="3361015"/>
                  </a:cubicBezTo>
                  <a:cubicBezTo>
                    <a:pt x="161502" y="3361015"/>
                    <a:pt x="161134" y="3360892"/>
                    <a:pt x="160766" y="3360892"/>
                  </a:cubicBezTo>
                  <a:moveTo>
                    <a:pt x="1518146" y="3496029"/>
                  </a:moveTo>
                  <a:cubicBezTo>
                    <a:pt x="1518146" y="3496029"/>
                    <a:pt x="1517165" y="3496029"/>
                    <a:pt x="1516552" y="3496029"/>
                  </a:cubicBezTo>
                  <a:cubicBezTo>
                    <a:pt x="1515939" y="3496029"/>
                    <a:pt x="1515449" y="3496029"/>
                    <a:pt x="1514835" y="3496152"/>
                  </a:cubicBezTo>
                  <a:cubicBezTo>
                    <a:pt x="1514222" y="3496152"/>
                    <a:pt x="1513609" y="3496397"/>
                    <a:pt x="1513119" y="3496520"/>
                  </a:cubicBezTo>
                  <a:cubicBezTo>
                    <a:pt x="1512506" y="3496642"/>
                    <a:pt x="1511892" y="3496888"/>
                    <a:pt x="1511279" y="3497133"/>
                  </a:cubicBezTo>
                  <a:cubicBezTo>
                    <a:pt x="1508704" y="3497991"/>
                    <a:pt x="1506251" y="3499463"/>
                    <a:pt x="1503921" y="3501180"/>
                  </a:cubicBezTo>
                  <a:cubicBezTo>
                    <a:pt x="1501591" y="3502896"/>
                    <a:pt x="1499384" y="3504981"/>
                    <a:pt x="1497422" y="3507311"/>
                  </a:cubicBezTo>
                  <a:cubicBezTo>
                    <a:pt x="1495460" y="3509641"/>
                    <a:pt x="1493866" y="3512093"/>
                    <a:pt x="1492517" y="3514791"/>
                  </a:cubicBezTo>
                  <a:cubicBezTo>
                    <a:pt x="1491291" y="3517367"/>
                    <a:pt x="1490310" y="3520065"/>
                    <a:pt x="1489942" y="3522640"/>
                  </a:cubicBezTo>
                  <a:cubicBezTo>
                    <a:pt x="1489697" y="3524602"/>
                    <a:pt x="1489574" y="3526441"/>
                    <a:pt x="1489942" y="3527913"/>
                  </a:cubicBezTo>
                  <a:cubicBezTo>
                    <a:pt x="1490187" y="3529507"/>
                    <a:pt x="1490677" y="3530856"/>
                    <a:pt x="1491413" y="3532082"/>
                  </a:cubicBezTo>
                  <a:cubicBezTo>
                    <a:pt x="1492149" y="3533308"/>
                    <a:pt x="1493130" y="3534167"/>
                    <a:pt x="1494356" y="3534780"/>
                  </a:cubicBezTo>
                  <a:cubicBezTo>
                    <a:pt x="1495583" y="3535393"/>
                    <a:pt x="1496932" y="3535883"/>
                    <a:pt x="1498403" y="3536006"/>
                  </a:cubicBezTo>
                  <a:cubicBezTo>
                    <a:pt x="1498894" y="3536006"/>
                    <a:pt x="1499507" y="3536006"/>
                    <a:pt x="1499997" y="3536006"/>
                  </a:cubicBezTo>
                  <a:cubicBezTo>
                    <a:pt x="1500611" y="3536006"/>
                    <a:pt x="1501101" y="3536006"/>
                    <a:pt x="1501714" y="3535883"/>
                  </a:cubicBezTo>
                  <a:cubicBezTo>
                    <a:pt x="1502327" y="3535883"/>
                    <a:pt x="1502940" y="3535638"/>
                    <a:pt x="1503554" y="3535516"/>
                  </a:cubicBezTo>
                  <a:cubicBezTo>
                    <a:pt x="1504167" y="3535393"/>
                    <a:pt x="1504780" y="3535148"/>
                    <a:pt x="1505516" y="3534903"/>
                  </a:cubicBezTo>
                  <a:cubicBezTo>
                    <a:pt x="1508091" y="3534044"/>
                    <a:pt x="1510544" y="3532573"/>
                    <a:pt x="1512873" y="3530856"/>
                  </a:cubicBezTo>
                  <a:cubicBezTo>
                    <a:pt x="1515203" y="3529139"/>
                    <a:pt x="1517411" y="3527054"/>
                    <a:pt x="1519373" y="3524724"/>
                  </a:cubicBezTo>
                  <a:cubicBezTo>
                    <a:pt x="1521335" y="3522395"/>
                    <a:pt x="1522929" y="3519942"/>
                    <a:pt x="1524155" y="3517244"/>
                  </a:cubicBezTo>
                  <a:cubicBezTo>
                    <a:pt x="1525382" y="3514669"/>
                    <a:pt x="1526363" y="3511971"/>
                    <a:pt x="1526730" y="3509396"/>
                  </a:cubicBezTo>
                  <a:cubicBezTo>
                    <a:pt x="1526976" y="3507434"/>
                    <a:pt x="1526976" y="3505594"/>
                    <a:pt x="1526730" y="3504000"/>
                  </a:cubicBezTo>
                  <a:cubicBezTo>
                    <a:pt x="1526485" y="3502406"/>
                    <a:pt x="1525872" y="3501057"/>
                    <a:pt x="1525136" y="3499830"/>
                  </a:cubicBezTo>
                  <a:cubicBezTo>
                    <a:pt x="1524400" y="3498727"/>
                    <a:pt x="1523420" y="3497746"/>
                    <a:pt x="1522193" y="3497133"/>
                  </a:cubicBezTo>
                  <a:cubicBezTo>
                    <a:pt x="1520967" y="3496520"/>
                    <a:pt x="1519618" y="3496029"/>
                    <a:pt x="1518146" y="3495907"/>
                  </a:cubicBezTo>
                  <a:moveTo>
                    <a:pt x="184802" y="3390568"/>
                  </a:moveTo>
                  <a:cubicBezTo>
                    <a:pt x="183698" y="3390568"/>
                    <a:pt x="182594" y="3390568"/>
                    <a:pt x="181245" y="3391059"/>
                  </a:cubicBezTo>
                  <a:cubicBezTo>
                    <a:pt x="179897" y="3391549"/>
                    <a:pt x="178670" y="3392040"/>
                    <a:pt x="177199" y="3392776"/>
                  </a:cubicBezTo>
                  <a:cubicBezTo>
                    <a:pt x="175850" y="3393511"/>
                    <a:pt x="174378" y="3394492"/>
                    <a:pt x="172907" y="3395719"/>
                  </a:cubicBezTo>
                  <a:cubicBezTo>
                    <a:pt x="171435" y="3396945"/>
                    <a:pt x="170086" y="3398294"/>
                    <a:pt x="168737" y="3399766"/>
                  </a:cubicBezTo>
                  <a:cubicBezTo>
                    <a:pt x="166898" y="3401850"/>
                    <a:pt x="165304" y="3403935"/>
                    <a:pt x="164078" y="3406142"/>
                  </a:cubicBezTo>
                  <a:cubicBezTo>
                    <a:pt x="162851" y="3408349"/>
                    <a:pt x="161748" y="3410434"/>
                    <a:pt x="161134" y="3412396"/>
                  </a:cubicBezTo>
                  <a:cubicBezTo>
                    <a:pt x="160521" y="3414358"/>
                    <a:pt x="160153" y="3416320"/>
                    <a:pt x="160276" y="3417914"/>
                  </a:cubicBezTo>
                  <a:cubicBezTo>
                    <a:pt x="160276" y="3419509"/>
                    <a:pt x="160766" y="3420858"/>
                    <a:pt x="161625" y="3421961"/>
                  </a:cubicBezTo>
                  <a:cubicBezTo>
                    <a:pt x="161870" y="3422207"/>
                    <a:pt x="162115" y="3422452"/>
                    <a:pt x="162361" y="3422574"/>
                  </a:cubicBezTo>
                  <a:cubicBezTo>
                    <a:pt x="162606" y="3422820"/>
                    <a:pt x="162851" y="3422942"/>
                    <a:pt x="163219" y="3423065"/>
                  </a:cubicBezTo>
                  <a:cubicBezTo>
                    <a:pt x="163464" y="3423187"/>
                    <a:pt x="163832" y="3423310"/>
                    <a:pt x="164200" y="3423433"/>
                  </a:cubicBezTo>
                  <a:cubicBezTo>
                    <a:pt x="164568" y="3423555"/>
                    <a:pt x="164813" y="3423555"/>
                    <a:pt x="165181" y="3423555"/>
                  </a:cubicBezTo>
                  <a:cubicBezTo>
                    <a:pt x="166285" y="3423555"/>
                    <a:pt x="167389" y="3423555"/>
                    <a:pt x="168737" y="3423187"/>
                  </a:cubicBezTo>
                  <a:cubicBezTo>
                    <a:pt x="169964" y="3422820"/>
                    <a:pt x="171435" y="3422207"/>
                    <a:pt x="172784" y="3421471"/>
                  </a:cubicBezTo>
                  <a:cubicBezTo>
                    <a:pt x="174133" y="3420612"/>
                    <a:pt x="175605" y="3419631"/>
                    <a:pt x="177076" y="3418528"/>
                  </a:cubicBezTo>
                  <a:cubicBezTo>
                    <a:pt x="178548" y="3417301"/>
                    <a:pt x="180019" y="3415952"/>
                    <a:pt x="181368" y="3414358"/>
                  </a:cubicBezTo>
                  <a:cubicBezTo>
                    <a:pt x="183208" y="3412274"/>
                    <a:pt x="184802" y="3410189"/>
                    <a:pt x="186028" y="3407982"/>
                  </a:cubicBezTo>
                  <a:cubicBezTo>
                    <a:pt x="187254" y="3405774"/>
                    <a:pt x="188235" y="3403689"/>
                    <a:pt x="188971" y="3401727"/>
                  </a:cubicBezTo>
                  <a:cubicBezTo>
                    <a:pt x="189584" y="3399766"/>
                    <a:pt x="189952" y="3397803"/>
                    <a:pt x="189830" y="3396209"/>
                  </a:cubicBezTo>
                  <a:cubicBezTo>
                    <a:pt x="189830" y="3394615"/>
                    <a:pt x="189339" y="3393266"/>
                    <a:pt x="188481" y="3392285"/>
                  </a:cubicBezTo>
                  <a:cubicBezTo>
                    <a:pt x="188235" y="3392040"/>
                    <a:pt x="187990" y="3391794"/>
                    <a:pt x="187745" y="3391672"/>
                  </a:cubicBezTo>
                  <a:cubicBezTo>
                    <a:pt x="187500" y="3391549"/>
                    <a:pt x="187254" y="3391304"/>
                    <a:pt x="186887" y="3391181"/>
                  </a:cubicBezTo>
                  <a:cubicBezTo>
                    <a:pt x="186641" y="3391059"/>
                    <a:pt x="186273" y="3390936"/>
                    <a:pt x="185905" y="3390814"/>
                  </a:cubicBezTo>
                  <a:cubicBezTo>
                    <a:pt x="185538" y="3390814"/>
                    <a:pt x="185292" y="3390691"/>
                    <a:pt x="184924" y="3390691"/>
                  </a:cubicBezTo>
                  <a:moveTo>
                    <a:pt x="1445550" y="3521168"/>
                  </a:moveTo>
                  <a:cubicBezTo>
                    <a:pt x="1445550" y="3521168"/>
                    <a:pt x="1444569" y="3521168"/>
                    <a:pt x="1444079" y="3521168"/>
                  </a:cubicBezTo>
                  <a:cubicBezTo>
                    <a:pt x="1443588" y="3521168"/>
                    <a:pt x="1443098" y="3521168"/>
                    <a:pt x="1442484" y="3521291"/>
                  </a:cubicBezTo>
                  <a:cubicBezTo>
                    <a:pt x="1441871" y="3521413"/>
                    <a:pt x="1441381" y="3521413"/>
                    <a:pt x="1440890" y="3521658"/>
                  </a:cubicBezTo>
                  <a:cubicBezTo>
                    <a:pt x="1440277" y="3521781"/>
                    <a:pt x="1439787" y="3521904"/>
                    <a:pt x="1439173" y="3522149"/>
                  </a:cubicBezTo>
                  <a:cubicBezTo>
                    <a:pt x="1436598" y="3523008"/>
                    <a:pt x="1434146" y="3524234"/>
                    <a:pt x="1431816" y="3525951"/>
                  </a:cubicBezTo>
                  <a:cubicBezTo>
                    <a:pt x="1429486" y="3527667"/>
                    <a:pt x="1427278" y="3529630"/>
                    <a:pt x="1425316" y="3531960"/>
                  </a:cubicBezTo>
                  <a:cubicBezTo>
                    <a:pt x="1423354" y="3534167"/>
                    <a:pt x="1421638" y="3536742"/>
                    <a:pt x="1420289" y="3539317"/>
                  </a:cubicBezTo>
                  <a:cubicBezTo>
                    <a:pt x="1418940" y="3541893"/>
                    <a:pt x="1417959" y="3544590"/>
                    <a:pt x="1417468" y="3547165"/>
                  </a:cubicBezTo>
                  <a:cubicBezTo>
                    <a:pt x="1417100" y="3549250"/>
                    <a:pt x="1416978" y="3551090"/>
                    <a:pt x="1417223" y="3552684"/>
                  </a:cubicBezTo>
                  <a:cubicBezTo>
                    <a:pt x="1417468" y="3554278"/>
                    <a:pt x="1417959" y="3555750"/>
                    <a:pt x="1418572" y="3556976"/>
                  </a:cubicBezTo>
                  <a:cubicBezTo>
                    <a:pt x="1419308" y="3558202"/>
                    <a:pt x="1420289" y="3559183"/>
                    <a:pt x="1421392" y="3559919"/>
                  </a:cubicBezTo>
                  <a:cubicBezTo>
                    <a:pt x="1422619" y="3560655"/>
                    <a:pt x="1423967" y="3561023"/>
                    <a:pt x="1425562" y="3561145"/>
                  </a:cubicBezTo>
                  <a:cubicBezTo>
                    <a:pt x="1426052" y="3561145"/>
                    <a:pt x="1426543" y="3561145"/>
                    <a:pt x="1427033" y="3561145"/>
                  </a:cubicBezTo>
                  <a:cubicBezTo>
                    <a:pt x="1427524" y="3561145"/>
                    <a:pt x="1428014" y="3561145"/>
                    <a:pt x="1428627" y="3561023"/>
                  </a:cubicBezTo>
                  <a:cubicBezTo>
                    <a:pt x="1429118" y="3561023"/>
                    <a:pt x="1429731" y="3560900"/>
                    <a:pt x="1430222" y="3560777"/>
                  </a:cubicBezTo>
                  <a:cubicBezTo>
                    <a:pt x="1430835" y="3560655"/>
                    <a:pt x="1431325" y="3560532"/>
                    <a:pt x="1431938" y="3560287"/>
                  </a:cubicBezTo>
                  <a:cubicBezTo>
                    <a:pt x="1434514" y="3559428"/>
                    <a:pt x="1436966" y="3558202"/>
                    <a:pt x="1439296" y="3556485"/>
                  </a:cubicBezTo>
                  <a:cubicBezTo>
                    <a:pt x="1441626" y="3554768"/>
                    <a:pt x="1443833" y="3552806"/>
                    <a:pt x="1445795" y="3550476"/>
                  </a:cubicBezTo>
                  <a:cubicBezTo>
                    <a:pt x="1447757" y="3548269"/>
                    <a:pt x="1449474" y="3545694"/>
                    <a:pt x="1450823" y="3543118"/>
                  </a:cubicBezTo>
                  <a:cubicBezTo>
                    <a:pt x="1452172" y="3540543"/>
                    <a:pt x="1453153" y="3537846"/>
                    <a:pt x="1453644" y="3535270"/>
                  </a:cubicBezTo>
                  <a:cubicBezTo>
                    <a:pt x="1454012" y="3533186"/>
                    <a:pt x="1454134" y="3531346"/>
                    <a:pt x="1453889" y="3529752"/>
                  </a:cubicBezTo>
                  <a:cubicBezTo>
                    <a:pt x="1453644" y="3528158"/>
                    <a:pt x="1453153" y="3526686"/>
                    <a:pt x="1452417" y="3525460"/>
                  </a:cubicBezTo>
                  <a:cubicBezTo>
                    <a:pt x="1451682" y="3524234"/>
                    <a:pt x="1450701" y="3523253"/>
                    <a:pt x="1449474" y="3522640"/>
                  </a:cubicBezTo>
                  <a:cubicBezTo>
                    <a:pt x="1448248" y="3521904"/>
                    <a:pt x="1446899" y="3521536"/>
                    <a:pt x="1445305" y="3521413"/>
                  </a:cubicBezTo>
                  <a:moveTo>
                    <a:pt x="210922" y="3418773"/>
                  </a:moveTo>
                  <a:cubicBezTo>
                    <a:pt x="209818" y="3418773"/>
                    <a:pt x="208592" y="3418773"/>
                    <a:pt x="207243" y="3419264"/>
                  </a:cubicBezTo>
                  <a:cubicBezTo>
                    <a:pt x="205894" y="3419631"/>
                    <a:pt x="204545" y="3420244"/>
                    <a:pt x="203073" y="3421103"/>
                  </a:cubicBezTo>
                  <a:cubicBezTo>
                    <a:pt x="201602" y="3421961"/>
                    <a:pt x="200130" y="3422942"/>
                    <a:pt x="198659" y="3424291"/>
                  </a:cubicBezTo>
                  <a:cubicBezTo>
                    <a:pt x="197187" y="3425517"/>
                    <a:pt x="195716" y="3426989"/>
                    <a:pt x="194244" y="3428583"/>
                  </a:cubicBezTo>
                  <a:cubicBezTo>
                    <a:pt x="192405" y="3430668"/>
                    <a:pt x="190933" y="3432875"/>
                    <a:pt x="189584" y="3434960"/>
                  </a:cubicBezTo>
                  <a:cubicBezTo>
                    <a:pt x="188358" y="3437167"/>
                    <a:pt x="187377" y="3439252"/>
                    <a:pt x="186887" y="3441214"/>
                  </a:cubicBezTo>
                  <a:cubicBezTo>
                    <a:pt x="186273" y="3443176"/>
                    <a:pt x="186028" y="3445015"/>
                    <a:pt x="186151" y="3446732"/>
                  </a:cubicBezTo>
                  <a:cubicBezTo>
                    <a:pt x="186273" y="3448327"/>
                    <a:pt x="186764" y="3449675"/>
                    <a:pt x="187745" y="3450657"/>
                  </a:cubicBezTo>
                  <a:cubicBezTo>
                    <a:pt x="187990" y="3450902"/>
                    <a:pt x="188235" y="3451024"/>
                    <a:pt x="188481" y="3451270"/>
                  </a:cubicBezTo>
                  <a:cubicBezTo>
                    <a:pt x="188726" y="3451392"/>
                    <a:pt x="188971" y="3451637"/>
                    <a:pt x="189339" y="3451760"/>
                  </a:cubicBezTo>
                  <a:cubicBezTo>
                    <a:pt x="189707" y="3451883"/>
                    <a:pt x="189952" y="3452005"/>
                    <a:pt x="190198" y="3452005"/>
                  </a:cubicBezTo>
                  <a:cubicBezTo>
                    <a:pt x="190443" y="3452005"/>
                    <a:pt x="190811" y="3452128"/>
                    <a:pt x="191179" y="3452128"/>
                  </a:cubicBezTo>
                  <a:cubicBezTo>
                    <a:pt x="192282" y="3452128"/>
                    <a:pt x="193508" y="3452128"/>
                    <a:pt x="194857" y="3451637"/>
                  </a:cubicBezTo>
                  <a:cubicBezTo>
                    <a:pt x="196206" y="3451147"/>
                    <a:pt x="197555" y="3450657"/>
                    <a:pt x="199027" y="3449798"/>
                  </a:cubicBezTo>
                  <a:cubicBezTo>
                    <a:pt x="200498" y="3448940"/>
                    <a:pt x="201970" y="3447959"/>
                    <a:pt x="203441" y="3446610"/>
                  </a:cubicBezTo>
                  <a:cubicBezTo>
                    <a:pt x="204913" y="3445384"/>
                    <a:pt x="206384" y="3443912"/>
                    <a:pt x="207856" y="3442318"/>
                  </a:cubicBezTo>
                  <a:cubicBezTo>
                    <a:pt x="209695" y="3440233"/>
                    <a:pt x="211167" y="3438026"/>
                    <a:pt x="212393" y="3435818"/>
                  </a:cubicBezTo>
                  <a:cubicBezTo>
                    <a:pt x="213620" y="3433611"/>
                    <a:pt x="214601" y="3431526"/>
                    <a:pt x="215091" y="3429564"/>
                  </a:cubicBezTo>
                  <a:cubicBezTo>
                    <a:pt x="215704" y="3427602"/>
                    <a:pt x="215950" y="3425763"/>
                    <a:pt x="215827" y="3424169"/>
                  </a:cubicBezTo>
                  <a:cubicBezTo>
                    <a:pt x="215704" y="3422574"/>
                    <a:pt x="215214" y="3421226"/>
                    <a:pt x="214233" y="3420244"/>
                  </a:cubicBezTo>
                  <a:cubicBezTo>
                    <a:pt x="213987" y="3419999"/>
                    <a:pt x="213742" y="3419877"/>
                    <a:pt x="213497" y="3419631"/>
                  </a:cubicBezTo>
                  <a:cubicBezTo>
                    <a:pt x="213252" y="3419509"/>
                    <a:pt x="213007" y="3419264"/>
                    <a:pt x="212639" y="3419141"/>
                  </a:cubicBezTo>
                  <a:cubicBezTo>
                    <a:pt x="212393" y="3419141"/>
                    <a:pt x="212025" y="3418896"/>
                    <a:pt x="211780" y="3418896"/>
                  </a:cubicBezTo>
                  <a:cubicBezTo>
                    <a:pt x="211412" y="3418896"/>
                    <a:pt x="211167" y="3418773"/>
                    <a:pt x="210799" y="3418773"/>
                  </a:cubicBezTo>
                  <a:moveTo>
                    <a:pt x="1373690" y="3543855"/>
                  </a:moveTo>
                  <a:cubicBezTo>
                    <a:pt x="1373690" y="3543855"/>
                    <a:pt x="1372831" y="3543855"/>
                    <a:pt x="1372341" y="3543855"/>
                  </a:cubicBezTo>
                  <a:cubicBezTo>
                    <a:pt x="1371850" y="3543855"/>
                    <a:pt x="1371360" y="3543855"/>
                    <a:pt x="1370992" y="3543855"/>
                  </a:cubicBezTo>
                  <a:cubicBezTo>
                    <a:pt x="1370624" y="3543855"/>
                    <a:pt x="1370011" y="3543977"/>
                    <a:pt x="1369520" y="3544100"/>
                  </a:cubicBezTo>
                  <a:cubicBezTo>
                    <a:pt x="1369030" y="3544222"/>
                    <a:pt x="1368539" y="3544345"/>
                    <a:pt x="1367926" y="3544468"/>
                  </a:cubicBezTo>
                  <a:cubicBezTo>
                    <a:pt x="1365473" y="3545203"/>
                    <a:pt x="1363021" y="3546430"/>
                    <a:pt x="1360691" y="3548024"/>
                  </a:cubicBezTo>
                  <a:cubicBezTo>
                    <a:pt x="1358361" y="3549618"/>
                    <a:pt x="1356154" y="3551580"/>
                    <a:pt x="1354192" y="3553788"/>
                  </a:cubicBezTo>
                  <a:cubicBezTo>
                    <a:pt x="1352229" y="3555995"/>
                    <a:pt x="1350513" y="3558447"/>
                    <a:pt x="1349041" y="3561023"/>
                  </a:cubicBezTo>
                  <a:cubicBezTo>
                    <a:pt x="1347692" y="3563598"/>
                    <a:pt x="1346588" y="3566296"/>
                    <a:pt x="1345975" y="3568871"/>
                  </a:cubicBezTo>
                  <a:cubicBezTo>
                    <a:pt x="1345485" y="3570956"/>
                    <a:pt x="1345362" y="3572918"/>
                    <a:pt x="1345485" y="3574634"/>
                  </a:cubicBezTo>
                  <a:cubicBezTo>
                    <a:pt x="1345608" y="3576351"/>
                    <a:pt x="1346098" y="3577823"/>
                    <a:pt x="1346834" y="3579171"/>
                  </a:cubicBezTo>
                  <a:cubicBezTo>
                    <a:pt x="1347570" y="3580398"/>
                    <a:pt x="1348551" y="3581501"/>
                    <a:pt x="1349654" y="3582237"/>
                  </a:cubicBezTo>
                  <a:cubicBezTo>
                    <a:pt x="1350758" y="3582973"/>
                    <a:pt x="1352229" y="3583464"/>
                    <a:pt x="1353824" y="3583586"/>
                  </a:cubicBezTo>
                  <a:cubicBezTo>
                    <a:pt x="1354192" y="3583586"/>
                    <a:pt x="1354682" y="3583586"/>
                    <a:pt x="1355173" y="3583586"/>
                  </a:cubicBezTo>
                  <a:cubicBezTo>
                    <a:pt x="1355663" y="3583586"/>
                    <a:pt x="1356031" y="3583586"/>
                    <a:pt x="1356522" y="3583586"/>
                  </a:cubicBezTo>
                  <a:cubicBezTo>
                    <a:pt x="1357012" y="3583586"/>
                    <a:pt x="1357502" y="3583464"/>
                    <a:pt x="1357993" y="3583341"/>
                  </a:cubicBezTo>
                  <a:cubicBezTo>
                    <a:pt x="1358483" y="3583341"/>
                    <a:pt x="1358974" y="3583096"/>
                    <a:pt x="1359465" y="3582973"/>
                  </a:cubicBezTo>
                  <a:cubicBezTo>
                    <a:pt x="1361917" y="3582237"/>
                    <a:pt x="1364370" y="3581011"/>
                    <a:pt x="1366700" y="3579417"/>
                  </a:cubicBezTo>
                  <a:cubicBezTo>
                    <a:pt x="1369030" y="3577823"/>
                    <a:pt x="1371237" y="3575861"/>
                    <a:pt x="1373322" y="3573653"/>
                  </a:cubicBezTo>
                  <a:cubicBezTo>
                    <a:pt x="1375284" y="3571446"/>
                    <a:pt x="1377123" y="3568993"/>
                    <a:pt x="1378472" y="3566418"/>
                  </a:cubicBezTo>
                  <a:cubicBezTo>
                    <a:pt x="1379821" y="3563843"/>
                    <a:pt x="1380925" y="3561145"/>
                    <a:pt x="1381538" y="3558570"/>
                  </a:cubicBezTo>
                  <a:cubicBezTo>
                    <a:pt x="1382028" y="3556485"/>
                    <a:pt x="1382151" y="3554523"/>
                    <a:pt x="1382028" y="3552806"/>
                  </a:cubicBezTo>
                  <a:cubicBezTo>
                    <a:pt x="1381906" y="3551090"/>
                    <a:pt x="1381415" y="3549618"/>
                    <a:pt x="1380679" y="3548392"/>
                  </a:cubicBezTo>
                  <a:cubicBezTo>
                    <a:pt x="1379944" y="3547165"/>
                    <a:pt x="1378963" y="3546062"/>
                    <a:pt x="1377859" y="3545326"/>
                  </a:cubicBezTo>
                  <a:cubicBezTo>
                    <a:pt x="1376755" y="3544590"/>
                    <a:pt x="1375284" y="3544100"/>
                    <a:pt x="1373690" y="3543977"/>
                  </a:cubicBezTo>
                  <a:moveTo>
                    <a:pt x="239126" y="3445629"/>
                  </a:moveTo>
                  <a:cubicBezTo>
                    <a:pt x="238023" y="3445629"/>
                    <a:pt x="236674" y="3445629"/>
                    <a:pt x="235325" y="3446119"/>
                  </a:cubicBezTo>
                  <a:cubicBezTo>
                    <a:pt x="233976" y="3446610"/>
                    <a:pt x="232504" y="3447223"/>
                    <a:pt x="230910" y="3448081"/>
                  </a:cubicBezTo>
                  <a:cubicBezTo>
                    <a:pt x="229439" y="3448940"/>
                    <a:pt x="227845" y="3450043"/>
                    <a:pt x="226373" y="3451392"/>
                  </a:cubicBezTo>
                  <a:cubicBezTo>
                    <a:pt x="224902" y="3452741"/>
                    <a:pt x="223430" y="3454212"/>
                    <a:pt x="221958" y="3455929"/>
                  </a:cubicBezTo>
                  <a:cubicBezTo>
                    <a:pt x="220119" y="3458014"/>
                    <a:pt x="218647" y="3460344"/>
                    <a:pt x="217421" y="3462429"/>
                  </a:cubicBezTo>
                  <a:cubicBezTo>
                    <a:pt x="216195" y="3464636"/>
                    <a:pt x="215336" y="3466721"/>
                    <a:pt x="214846" y="3468805"/>
                  </a:cubicBezTo>
                  <a:cubicBezTo>
                    <a:pt x="214355" y="3470767"/>
                    <a:pt x="214110" y="3472607"/>
                    <a:pt x="214355" y="3474201"/>
                  </a:cubicBezTo>
                  <a:cubicBezTo>
                    <a:pt x="214601" y="3475795"/>
                    <a:pt x="215091" y="3477144"/>
                    <a:pt x="216072" y="3478003"/>
                  </a:cubicBezTo>
                  <a:cubicBezTo>
                    <a:pt x="216317" y="3478248"/>
                    <a:pt x="216563" y="3478370"/>
                    <a:pt x="216808" y="3478493"/>
                  </a:cubicBezTo>
                  <a:cubicBezTo>
                    <a:pt x="217053" y="3478616"/>
                    <a:pt x="217298" y="3478738"/>
                    <a:pt x="217544" y="3478861"/>
                  </a:cubicBezTo>
                  <a:cubicBezTo>
                    <a:pt x="217789" y="3478861"/>
                    <a:pt x="218034" y="3479107"/>
                    <a:pt x="218402" y="3479107"/>
                  </a:cubicBezTo>
                  <a:cubicBezTo>
                    <a:pt x="218647" y="3479107"/>
                    <a:pt x="219015" y="3479107"/>
                    <a:pt x="219261" y="3479229"/>
                  </a:cubicBezTo>
                  <a:cubicBezTo>
                    <a:pt x="220364" y="3479229"/>
                    <a:pt x="221713" y="3479229"/>
                    <a:pt x="223062" y="3478738"/>
                  </a:cubicBezTo>
                  <a:cubicBezTo>
                    <a:pt x="224411" y="3478370"/>
                    <a:pt x="225882" y="3477635"/>
                    <a:pt x="227477" y="3476777"/>
                  </a:cubicBezTo>
                  <a:cubicBezTo>
                    <a:pt x="228948" y="3475918"/>
                    <a:pt x="230542" y="3474814"/>
                    <a:pt x="232137" y="3473465"/>
                  </a:cubicBezTo>
                  <a:cubicBezTo>
                    <a:pt x="233731" y="3472117"/>
                    <a:pt x="235202" y="3470645"/>
                    <a:pt x="236674" y="3468928"/>
                  </a:cubicBezTo>
                  <a:cubicBezTo>
                    <a:pt x="238513" y="3466721"/>
                    <a:pt x="239985" y="3464514"/>
                    <a:pt x="241211" y="3462306"/>
                  </a:cubicBezTo>
                  <a:cubicBezTo>
                    <a:pt x="242437" y="3460099"/>
                    <a:pt x="243296" y="3458014"/>
                    <a:pt x="243786" y="3455929"/>
                  </a:cubicBezTo>
                  <a:cubicBezTo>
                    <a:pt x="244277" y="3453967"/>
                    <a:pt x="244522" y="3452128"/>
                    <a:pt x="244277" y="3450534"/>
                  </a:cubicBezTo>
                  <a:cubicBezTo>
                    <a:pt x="244032" y="3448940"/>
                    <a:pt x="243418" y="3447713"/>
                    <a:pt x="242437" y="3446855"/>
                  </a:cubicBezTo>
                  <a:cubicBezTo>
                    <a:pt x="242192" y="3446610"/>
                    <a:pt x="241947" y="3446487"/>
                    <a:pt x="241702" y="3446364"/>
                  </a:cubicBezTo>
                  <a:cubicBezTo>
                    <a:pt x="241456" y="3446242"/>
                    <a:pt x="241211" y="3446119"/>
                    <a:pt x="240966" y="3445997"/>
                  </a:cubicBezTo>
                  <a:cubicBezTo>
                    <a:pt x="240721" y="3445997"/>
                    <a:pt x="240475" y="3445751"/>
                    <a:pt x="240107" y="3445751"/>
                  </a:cubicBezTo>
                  <a:cubicBezTo>
                    <a:pt x="239862" y="3445751"/>
                    <a:pt x="239494" y="3445751"/>
                    <a:pt x="239249" y="3445629"/>
                  </a:cubicBezTo>
                  <a:moveTo>
                    <a:pt x="1303423" y="3563843"/>
                  </a:moveTo>
                  <a:cubicBezTo>
                    <a:pt x="1303423" y="3563843"/>
                    <a:pt x="1302687" y="3563843"/>
                    <a:pt x="1302197" y="3563843"/>
                  </a:cubicBezTo>
                  <a:cubicBezTo>
                    <a:pt x="1301829" y="3563843"/>
                    <a:pt x="1301339" y="3563843"/>
                    <a:pt x="1300971" y="3563843"/>
                  </a:cubicBezTo>
                  <a:cubicBezTo>
                    <a:pt x="1300603" y="3563843"/>
                    <a:pt x="1300112" y="3563843"/>
                    <a:pt x="1299622" y="3564088"/>
                  </a:cubicBezTo>
                  <a:cubicBezTo>
                    <a:pt x="1299131" y="3564088"/>
                    <a:pt x="1298763" y="3564333"/>
                    <a:pt x="1298273" y="3564456"/>
                  </a:cubicBezTo>
                  <a:cubicBezTo>
                    <a:pt x="1295820" y="3565069"/>
                    <a:pt x="1293490" y="3566173"/>
                    <a:pt x="1291160" y="3567767"/>
                  </a:cubicBezTo>
                  <a:cubicBezTo>
                    <a:pt x="1288830" y="3569239"/>
                    <a:pt x="1286623" y="3571201"/>
                    <a:pt x="1284538" y="3573408"/>
                  </a:cubicBezTo>
                  <a:cubicBezTo>
                    <a:pt x="1282454" y="3575615"/>
                    <a:pt x="1280737" y="3577945"/>
                    <a:pt x="1279265" y="3580521"/>
                  </a:cubicBezTo>
                  <a:cubicBezTo>
                    <a:pt x="1277794" y="3583096"/>
                    <a:pt x="1276690" y="3585671"/>
                    <a:pt x="1275954" y="3588369"/>
                  </a:cubicBezTo>
                  <a:cubicBezTo>
                    <a:pt x="1275464" y="3590576"/>
                    <a:pt x="1275219" y="3592538"/>
                    <a:pt x="1275341" y="3594255"/>
                  </a:cubicBezTo>
                  <a:cubicBezTo>
                    <a:pt x="1275341" y="3595972"/>
                    <a:pt x="1275832" y="3597566"/>
                    <a:pt x="1276445" y="3598915"/>
                  </a:cubicBezTo>
                  <a:cubicBezTo>
                    <a:pt x="1277058" y="3600264"/>
                    <a:pt x="1278039" y="3601245"/>
                    <a:pt x="1279143" y="3602103"/>
                  </a:cubicBezTo>
                  <a:cubicBezTo>
                    <a:pt x="1280246" y="3602839"/>
                    <a:pt x="1281718" y="3603329"/>
                    <a:pt x="1283312" y="3603575"/>
                  </a:cubicBezTo>
                  <a:cubicBezTo>
                    <a:pt x="1283680" y="3603575"/>
                    <a:pt x="1284048" y="3603575"/>
                    <a:pt x="1284538" y="3603575"/>
                  </a:cubicBezTo>
                  <a:cubicBezTo>
                    <a:pt x="1284906" y="3603575"/>
                    <a:pt x="1285397" y="3603575"/>
                    <a:pt x="1285765" y="3603575"/>
                  </a:cubicBezTo>
                  <a:cubicBezTo>
                    <a:pt x="1286255" y="3603575"/>
                    <a:pt x="1286623" y="3603575"/>
                    <a:pt x="1287114" y="3603329"/>
                  </a:cubicBezTo>
                  <a:cubicBezTo>
                    <a:pt x="1287604" y="3603329"/>
                    <a:pt x="1287972" y="3603084"/>
                    <a:pt x="1288462" y="3602961"/>
                  </a:cubicBezTo>
                  <a:cubicBezTo>
                    <a:pt x="1290915" y="3602348"/>
                    <a:pt x="1293245" y="3601245"/>
                    <a:pt x="1295698" y="3599651"/>
                  </a:cubicBezTo>
                  <a:cubicBezTo>
                    <a:pt x="1298028" y="3598179"/>
                    <a:pt x="1300235" y="3596217"/>
                    <a:pt x="1302319" y="3594010"/>
                  </a:cubicBezTo>
                  <a:cubicBezTo>
                    <a:pt x="1304404" y="3591802"/>
                    <a:pt x="1306121" y="3589473"/>
                    <a:pt x="1307593" y="3586897"/>
                  </a:cubicBezTo>
                  <a:cubicBezTo>
                    <a:pt x="1309064" y="3584322"/>
                    <a:pt x="1310168" y="3581624"/>
                    <a:pt x="1310904" y="3579049"/>
                  </a:cubicBezTo>
                  <a:cubicBezTo>
                    <a:pt x="1311394" y="3576841"/>
                    <a:pt x="1311639" y="3574880"/>
                    <a:pt x="1311517" y="3573163"/>
                  </a:cubicBezTo>
                  <a:cubicBezTo>
                    <a:pt x="1311394" y="3571446"/>
                    <a:pt x="1311026" y="3569852"/>
                    <a:pt x="1310413" y="3568503"/>
                  </a:cubicBezTo>
                  <a:cubicBezTo>
                    <a:pt x="1309800" y="3567154"/>
                    <a:pt x="1308819" y="3566173"/>
                    <a:pt x="1307593" y="3565315"/>
                  </a:cubicBezTo>
                  <a:cubicBezTo>
                    <a:pt x="1306489" y="3564579"/>
                    <a:pt x="1305017" y="3564088"/>
                    <a:pt x="1303423" y="3563966"/>
                  </a:cubicBezTo>
                  <a:moveTo>
                    <a:pt x="269538" y="3470890"/>
                  </a:moveTo>
                  <a:cubicBezTo>
                    <a:pt x="268312" y="3470890"/>
                    <a:pt x="266963" y="3470890"/>
                    <a:pt x="265614" y="3471381"/>
                  </a:cubicBezTo>
                  <a:cubicBezTo>
                    <a:pt x="264143" y="3471871"/>
                    <a:pt x="262671" y="3472484"/>
                    <a:pt x="261077" y="3473465"/>
                  </a:cubicBezTo>
                  <a:cubicBezTo>
                    <a:pt x="259483" y="3474447"/>
                    <a:pt x="258011" y="3475550"/>
                    <a:pt x="256417" y="3476899"/>
                  </a:cubicBezTo>
                  <a:cubicBezTo>
                    <a:pt x="254823" y="3478248"/>
                    <a:pt x="253351" y="3479842"/>
                    <a:pt x="251880" y="3481682"/>
                  </a:cubicBezTo>
                  <a:cubicBezTo>
                    <a:pt x="250040" y="3483889"/>
                    <a:pt x="248569" y="3486096"/>
                    <a:pt x="247465" y="3488304"/>
                  </a:cubicBezTo>
                  <a:cubicBezTo>
                    <a:pt x="246362" y="3490511"/>
                    <a:pt x="245503" y="3492718"/>
                    <a:pt x="245013" y="3494680"/>
                  </a:cubicBezTo>
                  <a:cubicBezTo>
                    <a:pt x="244522" y="3496642"/>
                    <a:pt x="244400" y="3498482"/>
                    <a:pt x="244645" y="3500076"/>
                  </a:cubicBezTo>
                  <a:cubicBezTo>
                    <a:pt x="244890" y="3501670"/>
                    <a:pt x="245626" y="3502896"/>
                    <a:pt x="246607" y="3503755"/>
                  </a:cubicBezTo>
                  <a:cubicBezTo>
                    <a:pt x="246852" y="3503877"/>
                    <a:pt x="246975" y="3504000"/>
                    <a:pt x="247220" y="3504123"/>
                  </a:cubicBezTo>
                  <a:cubicBezTo>
                    <a:pt x="247465" y="3504245"/>
                    <a:pt x="247710" y="3504368"/>
                    <a:pt x="247956" y="3504490"/>
                  </a:cubicBezTo>
                  <a:cubicBezTo>
                    <a:pt x="248201" y="3504490"/>
                    <a:pt x="248446" y="3504613"/>
                    <a:pt x="248691" y="3504736"/>
                  </a:cubicBezTo>
                  <a:cubicBezTo>
                    <a:pt x="248937" y="3504736"/>
                    <a:pt x="249182" y="3504736"/>
                    <a:pt x="249550" y="3504858"/>
                  </a:cubicBezTo>
                  <a:cubicBezTo>
                    <a:pt x="250776" y="3504858"/>
                    <a:pt x="252125" y="3504858"/>
                    <a:pt x="253597" y="3504368"/>
                  </a:cubicBezTo>
                  <a:cubicBezTo>
                    <a:pt x="255068" y="3503877"/>
                    <a:pt x="256540" y="3503264"/>
                    <a:pt x="258134" y="3502283"/>
                  </a:cubicBezTo>
                  <a:cubicBezTo>
                    <a:pt x="259728" y="3501302"/>
                    <a:pt x="261322" y="3500198"/>
                    <a:pt x="262916" y="3498727"/>
                  </a:cubicBezTo>
                  <a:cubicBezTo>
                    <a:pt x="264511" y="3497378"/>
                    <a:pt x="265982" y="3495784"/>
                    <a:pt x="267454" y="3493945"/>
                  </a:cubicBezTo>
                  <a:cubicBezTo>
                    <a:pt x="269293" y="3491737"/>
                    <a:pt x="270765" y="3489530"/>
                    <a:pt x="271868" y="3487200"/>
                  </a:cubicBezTo>
                  <a:cubicBezTo>
                    <a:pt x="272972" y="3484992"/>
                    <a:pt x="273830" y="3482785"/>
                    <a:pt x="274321" y="3480823"/>
                  </a:cubicBezTo>
                  <a:cubicBezTo>
                    <a:pt x="274811" y="3478861"/>
                    <a:pt x="274811" y="3477022"/>
                    <a:pt x="274566" y="3475427"/>
                  </a:cubicBezTo>
                  <a:cubicBezTo>
                    <a:pt x="274321" y="3473833"/>
                    <a:pt x="273585" y="3472607"/>
                    <a:pt x="272481" y="3471871"/>
                  </a:cubicBezTo>
                  <a:cubicBezTo>
                    <a:pt x="272236" y="3471749"/>
                    <a:pt x="271991" y="3471503"/>
                    <a:pt x="271868" y="3471381"/>
                  </a:cubicBezTo>
                  <a:cubicBezTo>
                    <a:pt x="271623" y="3471258"/>
                    <a:pt x="271378" y="3471135"/>
                    <a:pt x="271133" y="3471013"/>
                  </a:cubicBezTo>
                  <a:cubicBezTo>
                    <a:pt x="270887" y="3470890"/>
                    <a:pt x="270642" y="3470890"/>
                    <a:pt x="270397" y="3470767"/>
                  </a:cubicBezTo>
                  <a:cubicBezTo>
                    <a:pt x="270151" y="3470767"/>
                    <a:pt x="269784" y="3470767"/>
                    <a:pt x="269538" y="3470645"/>
                  </a:cubicBezTo>
                  <a:moveTo>
                    <a:pt x="1234260" y="3581256"/>
                  </a:moveTo>
                  <a:cubicBezTo>
                    <a:pt x="1234260" y="3581256"/>
                    <a:pt x="1233525" y="3581256"/>
                    <a:pt x="1233279" y="3581256"/>
                  </a:cubicBezTo>
                  <a:cubicBezTo>
                    <a:pt x="1233034" y="3581256"/>
                    <a:pt x="1232544" y="3581256"/>
                    <a:pt x="1232176" y="3581256"/>
                  </a:cubicBezTo>
                  <a:cubicBezTo>
                    <a:pt x="1231808" y="3581256"/>
                    <a:pt x="1231440" y="3581256"/>
                    <a:pt x="1231072" y="3581379"/>
                  </a:cubicBezTo>
                  <a:cubicBezTo>
                    <a:pt x="1230704" y="3581379"/>
                    <a:pt x="1230336" y="3581501"/>
                    <a:pt x="1229846" y="3581624"/>
                  </a:cubicBezTo>
                  <a:cubicBezTo>
                    <a:pt x="1227516" y="3582115"/>
                    <a:pt x="1225063" y="3583218"/>
                    <a:pt x="1222733" y="3584690"/>
                  </a:cubicBezTo>
                  <a:cubicBezTo>
                    <a:pt x="1220403" y="3586161"/>
                    <a:pt x="1218196" y="3588001"/>
                    <a:pt x="1216111" y="3590086"/>
                  </a:cubicBezTo>
                  <a:cubicBezTo>
                    <a:pt x="1214027" y="3592170"/>
                    <a:pt x="1212187" y="3594623"/>
                    <a:pt x="1210716" y="3597076"/>
                  </a:cubicBezTo>
                  <a:cubicBezTo>
                    <a:pt x="1209244" y="3599528"/>
                    <a:pt x="1208018" y="3602226"/>
                    <a:pt x="1207159" y="3604924"/>
                  </a:cubicBezTo>
                  <a:cubicBezTo>
                    <a:pt x="1206546" y="3607131"/>
                    <a:pt x="1206178" y="3609216"/>
                    <a:pt x="1206178" y="3611055"/>
                  </a:cubicBezTo>
                  <a:cubicBezTo>
                    <a:pt x="1206178" y="3612894"/>
                    <a:pt x="1206546" y="3614489"/>
                    <a:pt x="1207159" y="3615960"/>
                  </a:cubicBezTo>
                  <a:cubicBezTo>
                    <a:pt x="1207773" y="3617309"/>
                    <a:pt x="1208754" y="3618413"/>
                    <a:pt x="1209857" y="3619271"/>
                  </a:cubicBezTo>
                  <a:cubicBezTo>
                    <a:pt x="1210961" y="3620130"/>
                    <a:pt x="1212433" y="3620620"/>
                    <a:pt x="1214027" y="3620743"/>
                  </a:cubicBezTo>
                  <a:cubicBezTo>
                    <a:pt x="1214394" y="3620743"/>
                    <a:pt x="1214762" y="3620743"/>
                    <a:pt x="1215008" y="3620743"/>
                  </a:cubicBezTo>
                  <a:cubicBezTo>
                    <a:pt x="1215376" y="3620743"/>
                    <a:pt x="1215743" y="3620743"/>
                    <a:pt x="1216111" y="3620743"/>
                  </a:cubicBezTo>
                  <a:cubicBezTo>
                    <a:pt x="1216479" y="3620743"/>
                    <a:pt x="1216847" y="3620743"/>
                    <a:pt x="1217215" y="3620620"/>
                  </a:cubicBezTo>
                  <a:cubicBezTo>
                    <a:pt x="1217583" y="3620498"/>
                    <a:pt x="1217951" y="3620498"/>
                    <a:pt x="1218441" y="3620375"/>
                  </a:cubicBezTo>
                  <a:cubicBezTo>
                    <a:pt x="1220771" y="3619884"/>
                    <a:pt x="1223224" y="3618781"/>
                    <a:pt x="1225554" y="3617309"/>
                  </a:cubicBezTo>
                  <a:cubicBezTo>
                    <a:pt x="1227884" y="3615838"/>
                    <a:pt x="1230214" y="3613998"/>
                    <a:pt x="1232176" y="3611914"/>
                  </a:cubicBezTo>
                  <a:cubicBezTo>
                    <a:pt x="1234260" y="3609829"/>
                    <a:pt x="1236100" y="3607376"/>
                    <a:pt x="1237571" y="3604924"/>
                  </a:cubicBezTo>
                  <a:cubicBezTo>
                    <a:pt x="1239043" y="3602348"/>
                    <a:pt x="1240269" y="3599773"/>
                    <a:pt x="1241005" y="3597076"/>
                  </a:cubicBezTo>
                  <a:cubicBezTo>
                    <a:pt x="1241618" y="3594868"/>
                    <a:pt x="1241986" y="3592783"/>
                    <a:pt x="1241863" y="3590944"/>
                  </a:cubicBezTo>
                  <a:cubicBezTo>
                    <a:pt x="1241741" y="3589104"/>
                    <a:pt x="1241496" y="3587510"/>
                    <a:pt x="1240882" y="3586161"/>
                  </a:cubicBezTo>
                  <a:cubicBezTo>
                    <a:pt x="1240269" y="3584813"/>
                    <a:pt x="1239288" y="3583709"/>
                    <a:pt x="1238185" y="3582851"/>
                  </a:cubicBezTo>
                  <a:cubicBezTo>
                    <a:pt x="1236958" y="3581992"/>
                    <a:pt x="1235609" y="3581501"/>
                    <a:pt x="1234015" y="3581379"/>
                  </a:cubicBezTo>
                  <a:moveTo>
                    <a:pt x="302035" y="3494558"/>
                  </a:moveTo>
                  <a:cubicBezTo>
                    <a:pt x="300809" y="3494558"/>
                    <a:pt x="299337" y="3494558"/>
                    <a:pt x="297866" y="3495048"/>
                  </a:cubicBezTo>
                  <a:cubicBezTo>
                    <a:pt x="296394" y="3495539"/>
                    <a:pt x="294800" y="3496275"/>
                    <a:pt x="293206" y="3497255"/>
                  </a:cubicBezTo>
                  <a:cubicBezTo>
                    <a:pt x="291612" y="3498237"/>
                    <a:pt x="289895" y="3499463"/>
                    <a:pt x="288301" y="3500934"/>
                  </a:cubicBezTo>
                  <a:cubicBezTo>
                    <a:pt x="286706" y="3502406"/>
                    <a:pt x="285112" y="3504000"/>
                    <a:pt x="283641" y="3505840"/>
                  </a:cubicBezTo>
                  <a:cubicBezTo>
                    <a:pt x="281924" y="3508047"/>
                    <a:pt x="280452" y="3510377"/>
                    <a:pt x="279349" y="3512584"/>
                  </a:cubicBezTo>
                  <a:cubicBezTo>
                    <a:pt x="278245" y="3514791"/>
                    <a:pt x="277509" y="3516999"/>
                    <a:pt x="277019" y="3518961"/>
                  </a:cubicBezTo>
                  <a:cubicBezTo>
                    <a:pt x="276651" y="3520923"/>
                    <a:pt x="276528" y="3522762"/>
                    <a:pt x="277019" y="3524234"/>
                  </a:cubicBezTo>
                  <a:cubicBezTo>
                    <a:pt x="277387" y="3525705"/>
                    <a:pt x="278122" y="3526932"/>
                    <a:pt x="279226" y="3527790"/>
                  </a:cubicBezTo>
                  <a:cubicBezTo>
                    <a:pt x="279471" y="3527913"/>
                    <a:pt x="279594" y="3528035"/>
                    <a:pt x="279839" y="3528158"/>
                  </a:cubicBezTo>
                  <a:cubicBezTo>
                    <a:pt x="280085" y="3528158"/>
                    <a:pt x="280330" y="3528403"/>
                    <a:pt x="280452" y="3528403"/>
                  </a:cubicBezTo>
                  <a:cubicBezTo>
                    <a:pt x="280698" y="3528403"/>
                    <a:pt x="280943" y="3528526"/>
                    <a:pt x="281188" y="3528648"/>
                  </a:cubicBezTo>
                  <a:cubicBezTo>
                    <a:pt x="281433" y="3528648"/>
                    <a:pt x="281679" y="3528648"/>
                    <a:pt x="281924" y="3528648"/>
                  </a:cubicBezTo>
                  <a:cubicBezTo>
                    <a:pt x="283150" y="3528771"/>
                    <a:pt x="284622" y="3528648"/>
                    <a:pt x="286093" y="3528158"/>
                  </a:cubicBezTo>
                  <a:cubicBezTo>
                    <a:pt x="287565" y="3527667"/>
                    <a:pt x="289159" y="3526932"/>
                    <a:pt x="290876" y="3525951"/>
                  </a:cubicBezTo>
                  <a:cubicBezTo>
                    <a:pt x="292593" y="3524970"/>
                    <a:pt x="294187" y="3523743"/>
                    <a:pt x="295781" y="3522272"/>
                  </a:cubicBezTo>
                  <a:cubicBezTo>
                    <a:pt x="297375" y="3520800"/>
                    <a:pt x="298969" y="3519083"/>
                    <a:pt x="300441" y="3517244"/>
                  </a:cubicBezTo>
                  <a:cubicBezTo>
                    <a:pt x="302280" y="3515037"/>
                    <a:pt x="303752" y="3512707"/>
                    <a:pt x="304856" y="3510500"/>
                  </a:cubicBezTo>
                  <a:cubicBezTo>
                    <a:pt x="305959" y="3508292"/>
                    <a:pt x="306695" y="3506085"/>
                    <a:pt x="307185" y="3504123"/>
                  </a:cubicBezTo>
                  <a:cubicBezTo>
                    <a:pt x="307553" y="3502160"/>
                    <a:pt x="307553" y="3500321"/>
                    <a:pt x="307185" y="3498850"/>
                  </a:cubicBezTo>
                  <a:cubicBezTo>
                    <a:pt x="306818" y="3497378"/>
                    <a:pt x="306082" y="3496152"/>
                    <a:pt x="304978" y="3495293"/>
                  </a:cubicBezTo>
                  <a:cubicBezTo>
                    <a:pt x="304733" y="3495171"/>
                    <a:pt x="304610" y="3495048"/>
                    <a:pt x="304365" y="3494925"/>
                  </a:cubicBezTo>
                  <a:cubicBezTo>
                    <a:pt x="304120" y="3494925"/>
                    <a:pt x="303874" y="3494680"/>
                    <a:pt x="303752" y="3494680"/>
                  </a:cubicBezTo>
                  <a:cubicBezTo>
                    <a:pt x="303507" y="3494680"/>
                    <a:pt x="303261" y="3494558"/>
                    <a:pt x="303016" y="3494435"/>
                  </a:cubicBezTo>
                  <a:cubicBezTo>
                    <a:pt x="302771" y="3494312"/>
                    <a:pt x="302526" y="3494435"/>
                    <a:pt x="302280" y="3494435"/>
                  </a:cubicBezTo>
                  <a:moveTo>
                    <a:pt x="1166692" y="3595972"/>
                  </a:moveTo>
                  <a:cubicBezTo>
                    <a:pt x="1166692" y="3595972"/>
                    <a:pt x="1166079" y="3595972"/>
                    <a:pt x="1165834" y="3595972"/>
                  </a:cubicBezTo>
                  <a:cubicBezTo>
                    <a:pt x="1165466" y="3595972"/>
                    <a:pt x="1165220" y="3595972"/>
                    <a:pt x="1164852" y="3595972"/>
                  </a:cubicBezTo>
                  <a:cubicBezTo>
                    <a:pt x="1164485" y="3595972"/>
                    <a:pt x="1164239" y="3595972"/>
                    <a:pt x="1163871" y="3595972"/>
                  </a:cubicBezTo>
                  <a:cubicBezTo>
                    <a:pt x="1163504" y="3595972"/>
                    <a:pt x="1163136" y="3595972"/>
                    <a:pt x="1162890" y="3596094"/>
                  </a:cubicBezTo>
                  <a:cubicBezTo>
                    <a:pt x="1160560" y="3596585"/>
                    <a:pt x="1158230" y="3597566"/>
                    <a:pt x="1155901" y="3598915"/>
                  </a:cubicBezTo>
                  <a:cubicBezTo>
                    <a:pt x="1153571" y="3600264"/>
                    <a:pt x="1151363" y="3602103"/>
                    <a:pt x="1149279" y="3604188"/>
                  </a:cubicBezTo>
                  <a:cubicBezTo>
                    <a:pt x="1147194" y="3606273"/>
                    <a:pt x="1145354" y="3608603"/>
                    <a:pt x="1143760" y="3611055"/>
                  </a:cubicBezTo>
                  <a:cubicBezTo>
                    <a:pt x="1142166" y="3613508"/>
                    <a:pt x="1140940" y="3616206"/>
                    <a:pt x="1140081" y="3618903"/>
                  </a:cubicBezTo>
                  <a:cubicBezTo>
                    <a:pt x="1139346" y="3621111"/>
                    <a:pt x="1138978" y="3623318"/>
                    <a:pt x="1138978" y="3625157"/>
                  </a:cubicBezTo>
                  <a:cubicBezTo>
                    <a:pt x="1138978" y="3626997"/>
                    <a:pt x="1139223" y="3628714"/>
                    <a:pt x="1139836" y="3630185"/>
                  </a:cubicBezTo>
                  <a:cubicBezTo>
                    <a:pt x="1140449" y="3631657"/>
                    <a:pt x="1141308" y="3632761"/>
                    <a:pt x="1142534" y="3633619"/>
                  </a:cubicBezTo>
                  <a:cubicBezTo>
                    <a:pt x="1143638" y="3634477"/>
                    <a:pt x="1145109" y="3634968"/>
                    <a:pt x="1146703" y="3635213"/>
                  </a:cubicBezTo>
                  <a:cubicBezTo>
                    <a:pt x="1146949" y="3635213"/>
                    <a:pt x="1147316" y="3635213"/>
                    <a:pt x="1147562" y="3635213"/>
                  </a:cubicBezTo>
                  <a:cubicBezTo>
                    <a:pt x="1147807" y="3635213"/>
                    <a:pt x="1148175" y="3635213"/>
                    <a:pt x="1148543" y="3635213"/>
                  </a:cubicBezTo>
                  <a:cubicBezTo>
                    <a:pt x="1148911" y="3635213"/>
                    <a:pt x="1149156" y="3635213"/>
                    <a:pt x="1149524" y="3635213"/>
                  </a:cubicBezTo>
                  <a:cubicBezTo>
                    <a:pt x="1149892" y="3635213"/>
                    <a:pt x="1150260" y="3635213"/>
                    <a:pt x="1150505" y="3635090"/>
                  </a:cubicBezTo>
                  <a:cubicBezTo>
                    <a:pt x="1152835" y="3634600"/>
                    <a:pt x="1155165" y="3633619"/>
                    <a:pt x="1157495" y="3632147"/>
                  </a:cubicBezTo>
                  <a:cubicBezTo>
                    <a:pt x="1159825" y="3630676"/>
                    <a:pt x="1162032" y="3628959"/>
                    <a:pt x="1164117" y="3626874"/>
                  </a:cubicBezTo>
                  <a:cubicBezTo>
                    <a:pt x="1166201" y="3624789"/>
                    <a:pt x="1168041" y="3622459"/>
                    <a:pt x="1169635" y="3620007"/>
                  </a:cubicBezTo>
                  <a:cubicBezTo>
                    <a:pt x="1171229" y="3617554"/>
                    <a:pt x="1172455" y="3614857"/>
                    <a:pt x="1173314" y="3612159"/>
                  </a:cubicBezTo>
                  <a:cubicBezTo>
                    <a:pt x="1174050" y="3609951"/>
                    <a:pt x="1174417" y="3607744"/>
                    <a:pt x="1174417" y="3605905"/>
                  </a:cubicBezTo>
                  <a:cubicBezTo>
                    <a:pt x="1174417" y="3604065"/>
                    <a:pt x="1174172" y="3602348"/>
                    <a:pt x="1173559" y="3600877"/>
                  </a:cubicBezTo>
                  <a:cubicBezTo>
                    <a:pt x="1172946" y="3599406"/>
                    <a:pt x="1172088" y="3598302"/>
                    <a:pt x="1170861" y="3597443"/>
                  </a:cubicBezTo>
                  <a:cubicBezTo>
                    <a:pt x="1169635" y="3596585"/>
                    <a:pt x="1168286" y="3596094"/>
                    <a:pt x="1166569" y="3595972"/>
                  </a:cubicBezTo>
                  <a:moveTo>
                    <a:pt x="336494" y="3516631"/>
                  </a:moveTo>
                  <a:cubicBezTo>
                    <a:pt x="335145" y="3516508"/>
                    <a:pt x="333673" y="3516631"/>
                    <a:pt x="332202" y="3517244"/>
                  </a:cubicBezTo>
                  <a:cubicBezTo>
                    <a:pt x="330730" y="3517857"/>
                    <a:pt x="329013" y="3518593"/>
                    <a:pt x="327297" y="3519574"/>
                  </a:cubicBezTo>
                  <a:cubicBezTo>
                    <a:pt x="325580" y="3520678"/>
                    <a:pt x="323986" y="3521904"/>
                    <a:pt x="322269" y="3523498"/>
                  </a:cubicBezTo>
                  <a:cubicBezTo>
                    <a:pt x="320675" y="3524970"/>
                    <a:pt x="319081" y="3526809"/>
                    <a:pt x="317609" y="3528648"/>
                  </a:cubicBezTo>
                  <a:cubicBezTo>
                    <a:pt x="315892" y="3530978"/>
                    <a:pt x="314421" y="3533186"/>
                    <a:pt x="313439" y="3535516"/>
                  </a:cubicBezTo>
                  <a:cubicBezTo>
                    <a:pt x="312336" y="3537723"/>
                    <a:pt x="311723" y="3539930"/>
                    <a:pt x="311355" y="3541893"/>
                  </a:cubicBezTo>
                  <a:cubicBezTo>
                    <a:pt x="310987" y="3543855"/>
                    <a:pt x="311110" y="3545694"/>
                    <a:pt x="311355" y="3547165"/>
                  </a:cubicBezTo>
                  <a:cubicBezTo>
                    <a:pt x="311723" y="3548637"/>
                    <a:pt x="312581" y="3549863"/>
                    <a:pt x="313808" y="3550599"/>
                  </a:cubicBezTo>
                  <a:cubicBezTo>
                    <a:pt x="314053" y="3550599"/>
                    <a:pt x="314175" y="3550844"/>
                    <a:pt x="314421" y="3550967"/>
                  </a:cubicBezTo>
                  <a:cubicBezTo>
                    <a:pt x="314666" y="3550967"/>
                    <a:pt x="314788" y="3551090"/>
                    <a:pt x="315034" y="3551212"/>
                  </a:cubicBezTo>
                  <a:cubicBezTo>
                    <a:pt x="315279" y="3551335"/>
                    <a:pt x="315524" y="3551335"/>
                    <a:pt x="315647" y="3551335"/>
                  </a:cubicBezTo>
                  <a:cubicBezTo>
                    <a:pt x="315892" y="3551335"/>
                    <a:pt x="316137" y="3551335"/>
                    <a:pt x="316383" y="3551335"/>
                  </a:cubicBezTo>
                  <a:cubicBezTo>
                    <a:pt x="317732" y="3551458"/>
                    <a:pt x="319081" y="3551335"/>
                    <a:pt x="320675" y="3550722"/>
                  </a:cubicBezTo>
                  <a:cubicBezTo>
                    <a:pt x="322269" y="3550231"/>
                    <a:pt x="323863" y="3549373"/>
                    <a:pt x="325580" y="3548392"/>
                  </a:cubicBezTo>
                  <a:cubicBezTo>
                    <a:pt x="327297" y="3547411"/>
                    <a:pt x="328891" y="3546062"/>
                    <a:pt x="330608" y="3544468"/>
                  </a:cubicBezTo>
                  <a:cubicBezTo>
                    <a:pt x="332202" y="3542873"/>
                    <a:pt x="333796" y="3541157"/>
                    <a:pt x="335268" y="3539195"/>
                  </a:cubicBezTo>
                  <a:cubicBezTo>
                    <a:pt x="336984" y="3536865"/>
                    <a:pt x="338456" y="3534535"/>
                    <a:pt x="339437" y="3532327"/>
                  </a:cubicBezTo>
                  <a:cubicBezTo>
                    <a:pt x="340541" y="3530120"/>
                    <a:pt x="341154" y="3527913"/>
                    <a:pt x="341522" y="3525951"/>
                  </a:cubicBezTo>
                  <a:cubicBezTo>
                    <a:pt x="341890" y="3523988"/>
                    <a:pt x="341767" y="3522149"/>
                    <a:pt x="341399" y="3520678"/>
                  </a:cubicBezTo>
                  <a:cubicBezTo>
                    <a:pt x="340908" y="3519206"/>
                    <a:pt x="340173" y="3518102"/>
                    <a:pt x="338946" y="3517367"/>
                  </a:cubicBezTo>
                  <a:cubicBezTo>
                    <a:pt x="338701" y="3517367"/>
                    <a:pt x="338578" y="3517121"/>
                    <a:pt x="338333" y="3517121"/>
                  </a:cubicBezTo>
                  <a:cubicBezTo>
                    <a:pt x="338088" y="3517121"/>
                    <a:pt x="337965" y="3516999"/>
                    <a:pt x="337720" y="3516876"/>
                  </a:cubicBezTo>
                  <a:cubicBezTo>
                    <a:pt x="337475" y="3516876"/>
                    <a:pt x="337352" y="3516876"/>
                    <a:pt x="337107" y="3516753"/>
                  </a:cubicBezTo>
                  <a:cubicBezTo>
                    <a:pt x="336862" y="3516753"/>
                    <a:pt x="336616" y="3516753"/>
                    <a:pt x="336371" y="3516753"/>
                  </a:cubicBezTo>
                  <a:moveTo>
                    <a:pt x="1100595" y="3608235"/>
                  </a:moveTo>
                  <a:cubicBezTo>
                    <a:pt x="1100595" y="3608235"/>
                    <a:pt x="1100104" y="3608235"/>
                    <a:pt x="1099859" y="3608235"/>
                  </a:cubicBezTo>
                  <a:cubicBezTo>
                    <a:pt x="1099614" y="3608235"/>
                    <a:pt x="1099369" y="3608235"/>
                    <a:pt x="1099123" y="3608235"/>
                  </a:cubicBezTo>
                  <a:cubicBezTo>
                    <a:pt x="1098878" y="3608235"/>
                    <a:pt x="1098633" y="3608235"/>
                    <a:pt x="1098265" y="3608235"/>
                  </a:cubicBezTo>
                  <a:cubicBezTo>
                    <a:pt x="1098020" y="3608235"/>
                    <a:pt x="1097652" y="3608235"/>
                    <a:pt x="1097407" y="3608235"/>
                  </a:cubicBezTo>
                  <a:cubicBezTo>
                    <a:pt x="1095199" y="3608603"/>
                    <a:pt x="1092869" y="3609584"/>
                    <a:pt x="1090539" y="3610810"/>
                  </a:cubicBezTo>
                  <a:cubicBezTo>
                    <a:pt x="1088209" y="3612036"/>
                    <a:pt x="1086002" y="3613876"/>
                    <a:pt x="1083917" y="3615838"/>
                  </a:cubicBezTo>
                  <a:cubicBezTo>
                    <a:pt x="1081833" y="3617800"/>
                    <a:pt x="1079870" y="3620130"/>
                    <a:pt x="1078276" y="3622582"/>
                  </a:cubicBezTo>
                  <a:cubicBezTo>
                    <a:pt x="1076682" y="3625035"/>
                    <a:pt x="1075333" y="3627610"/>
                    <a:pt x="1074352" y="3630308"/>
                  </a:cubicBezTo>
                  <a:cubicBezTo>
                    <a:pt x="1073494" y="3632638"/>
                    <a:pt x="1073126" y="3634722"/>
                    <a:pt x="1073003" y="3636684"/>
                  </a:cubicBezTo>
                  <a:cubicBezTo>
                    <a:pt x="1072881" y="3638647"/>
                    <a:pt x="1073126" y="3640364"/>
                    <a:pt x="1073739" y="3641835"/>
                  </a:cubicBezTo>
                  <a:cubicBezTo>
                    <a:pt x="1074352" y="3643307"/>
                    <a:pt x="1075211" y="3644533"/>
                    <a:pt x="1076314" y="3645391"/>
                  </a:cubicBezTo>
                  <a:cubicBezTo>
                    <a:pt x="1077418" y="3646249"/>
                    <a:pt x="1078890" y="3646863"/>
                    <a:pt x="1080484" y="3646985"/>
                  </a:cubicBezTo>
                  <a:cubicBezTo>
                    <a:pt x="1080729" y="3646985"/>
                    <a:pt x="1080974" y="3646985"/>
                    <a:pt x="1081219" y="3646985"/>
                  </a:cubicBezTo>
                  <a:cubicBezTo>
                    <a:pt x="1081465" y="3646985"/>
                    <a:pt x="1081710" y="3646985"/>
                    <a:pt x="1082078" y="3646985"/>
                  </a:cubicBezTo>
                  <a:cubicBezTo>
                    <a:pt x="1082446" y="3646985"/>
                    <a:pt x="1082691" y="3646985"/>
                    <a:pt x="1082936" y="3646985"/>
                  </a:cubicBezTo>
                  <a:cubicBezTo>
                    <a:pt x="1083182" y="3646985"/>
                    <a:pt x="1083549" y="3646985"/>
                    <a:pt x="1083795" y="3646985"/>
                  </a:cubicBezTo>
                  <a:cubicBezTo>
                    <a:pt x="1086002" y="3646617"/>
                    <a:pt x="1088455" y="3645759"/>
                    <a:pt x="1090662" y="3644410"/>
                  </a:cubicBezTo>
                  <a:cubicBezTo>
                    <a:pt x="1092992" y="3643061"/>
                    <a:pt x="1095199" y="3641344"/>
                    <a:pt x="1097284" y="3639382"/>
                  </a:cubicBezTo>
                  <a:cubicBezTo>
                    <a:pt x="1099369" y="3637420"/>
                    <a:pt x="1101331" y="3635090"/>
                    <a:pt x="1102925" y="3632638"/>
                  </a:cubicBezTo>
                  <a:cubicBezTo>
                    <a:pt x="1104519" y="3630185"/>
                    <a:pt x="1105868" y="3627487"/>
                    <a:pt x="1106849" y="3624789"/>
                  </a:cubicBezTo>
                  <a:cubicBezTo>
                    <a:pt x="1107707" y="3622459"/>
                    <a:pt x="1108075" y="3620375"/>
                    <a:pt x="1108198" y="3618413"/>
                  </a:cubicBezTo>
                  <a:cubicBezTo>
                    <a:pt x="1108198" y="3616451"/>
                    <a:pt x="1107953" y="3614734"/>
                    <a:pt x="1107462" y="3613262"/>
                  </a:cubicBezTo>
                  <a:cubicBezTo>
                    <a:pt x="1106972" y="3611791"/>
                    <a:pt x="1105991" y="3610564"/>
                    <a:pt x="1104887" y="3609706"/>
                  </a:cubicBezTo>
                  <a:cubicBezTo>
                    <a:pt x="1103783" y="3608848"/>
                    <a:pt x="1102312" y="3608235"/>
                    <a:pt x="1100595" y="3608112"/>
                  </a:cubicBezTo>
                  <a:moveTo>
                    <a:pt x="373037" y="3536987"/>
                  </a:moveTo>
                  <a:cubicBezTo>
                    <a:pt x="371688" y="3536865"/>
                    <a:pt x="370094" y="3536987"/>
                    <a:pt x="368500" y="3537600"/>
                  </a:cubicBezTo>
                  <a:cubicBezTo>
                    <a:pt x="366906" y="3538091"/>
                    <a:pt x="365189" y="3538949"/>
                    <a:pt x="363472" y="3540053"/>
                  </a:cubicBezTo>
                  <a:cubicBezTo>
                    <a:pt x="361755" y="3541157"/>
                    <a:pt x="360039" y="3542505"/>
                    <a:pt x="358322" y="3544100"/>
                  </a:cubicBezTo>
                  <a:cubicBezTo>
                    <a:pt x="356605" y="3545694"/>
                    <a:pt x="355011" y="3547533"/>
                    <a:pt x="353539" y="3549495"/>
                  </a:cubicBezTo>
                  <a:cubicBezTo>
                    <a:pt x="351822" y="3551825"/>
                    <a:pt x="350473" y="3554155"/>
                    <a:pt x="349492" y="3556363"/>
                  </a:cubicBezTo>
                  <a:cubicBezTo>
                    <a:pt x="348511" y="3558570"/>
                    <a:pt x="347898" y="3560777"/>
                    <a:pt x="347531" y="3562739"/>
                  </a:cubicBezTo>
                  <a:cubicBezTo>
                    <a:pt x="347162" y="3564701"/>
                    <a:pt x="347408" y="3566418"/>
                    <a:pt x="347776" y="3567890"/>
                  </a:cubicBezTo>
                  <a:cubicBezTo>
                    <a:pt x="348266" y="3569361"/>
                    <a:pt x="349125" y="3570465"/>
                    <a:pt x="350351" y="3571201"/>
                  </a:cubicBezTo>
                  <a:cubicBezTo>
                    <a:pt x="350473" y="3571201"/>
                    <a:pt x="350719" y="3571323"/>
                    <a:pt x="350841" y="3571446"/>
                  </a:cubicBezTo>
                  <a:cubicBezTo>
                    <a:pt x="350964" y="3571446"/>
                    <a:pt x="351209" y="3571568"/>
                    <a:pt x="351455" y="3571691"/>
                  </a:cubicBezTo>
                  <a:cubicBezTo>
                    <a:pt x="351700" y="3571691"/>
                    <a:pt x="351822" y="3571691"/>
                    <a:pt x="352068" y="3571814"/>
                  </a:cubicBezTo>
                  <a:cubicBezTo>
                    <a:pt x="352313" y="3571814"/>
                    <a:pt x="352436" y="3571814"/>
                    <a:pt x="352681" y="3571814"/>
                  </a:cubicBezTo>
                  <a:cubicBezTo>
                    <a:pt x="354030" y="3571936"/>
                    <a:pt x="355624" y="3571814"/>
                    <a:pt x="357218" y="3571201"/>
                  </a:cubicBezTo>
                  <a:cubicBezTo>
                    <a:pt x="358812" y="3570710"/>
                    <a:pt x="360529" y="3569852"/>
                    <a:pt x="362246" y="3568748"/>
                  </a:cubicBezTo>
                  <a:cubicBezTo>
                    <a:pt x="363963" y="3567644"/>
                    <a:pt x="365680" y="3566296"/>
                    <a:pt x="367396" y="3564701"/>
                  </a:cubicBezTo>
                  <a:cubicBezTo>
                    <a:pt x="369113" y="3563107"/>
                    <a:pt x="370707" y="3561268"/>
                    <a:pt x="372179" y="3559183"/>
                  </a:cubicBezTo>
                  <a:cubicBezTo>
                    <a:pt x="373896" y="3556853"/>
                    <a:pt x="375245" y="3554523"/>
                    <a:pt x="376226" y="3552193"/>
                  </a:cubicBezTo>
                  <a:cubicBezTo>
                    <a:pt x="377207" y="3549863"/>
                    <a:pt x="377820" y="3547778"/>
                    <a:pt x="378188" y="3545816"/>
                  </a:cubicBezTo>
                  <a:cubicBezTo>
                    <a:pt x="378433" y="3543855"/>
                    <a:pt x="378310" y="3542138"/>
                    <a:pt x="377820" y="3540666"/>
                  </a:cubicBezTo>
                  <a:cubicBezTo>
                    <a:pt x="377329" y="3539195"/>
                    <a:pt x="376471" y="3538091"/>
                    <a:pt x="375122" y="3537478"/>
                  </a:cubicBezTo>
                  <a:cubicBezTo>
                    <a:pt x="374999" y="3537478"/>
                    <a:pt x="374754" y="3537355"/>
                    <a:pt x="374631" y="3537233"/>
                  </a:cubicBezTo>
                  <a:cubicBezTo>
                    <a:pt x="374509" y="3537233"/>
                    <a:pt x="374264" y="3537110"/>
                    <a:pt x="374018" y="3536987"/>
                  </a:cubicBezTo>
                  <a:cubicBezTo>
                    <a:pt x="373773" y="3536987"/>
                    <a:pt x="373650" y="3536987"/>
                    <a:pt x="373405" y="3536865"/>
                  </a:cubicBezTo>
                  <a:cubicBezTo>
                    <a:pt x="373160" y="3536865"/>
                    <a:pt x="373037" y="3536865"/>
                    <a:pt x="372792" y="3536865"/>
                  </a:cubicBezTo>
                  <a:moveTo>
                    <a:pt x="1036337" y="3617922"/>
                  </a:moveTo>
                  <a:cubicBezTo>
                    <a:pt x="1036337" y="3617922"/>
                    <a:pt x="1035969" y="3617922"/>
                    <a:pt x="1035724" y="3617922"/>
                  </a:cubicBezTo>
                  <a:cubicBezTo>
                    <a:pt x="1035479" y="3617922"/>
                    <a:pt x="1035234" y="3617922"/>
                    <a:pt x="1035111" y="3617922"/>
                  </a:cubicBezTo>
                  <a:cubicBezTo>
                    <a:pt x="1034988" y="3617922"/>
                    <a:pt x="1034621" y="3617922"/>
                    <a:pt x="1034375" y="3617922"/>
                  </a:cubicBezTo>
                  <a:cubicBezTo>
                    <a:pt x="1034130" y="3617922"/>
                    <a:pt x="1033885" y="3617922"/>
                    <a:pt x="1033639" y="3617922"/>
                  </a:cubicBezTo>
                  <a:cubicBezTo>
                    <a:pt x="1031432" y="3618290"/>
                    <a:pt x="1029102" y="3619026"/>
                    <a:pt x="1026895" y="3620252"/>
                  </a:cubicBezTo>
                  <a:cubicBezTo>
                    <a:pt x="1024565" y="3621479"/>
                    <a:pt x="1022358" y="3623073"/>
                    <a:pt x="1020273" y="3625035"/>
                  </a:cubicBezTo>
                  <a:cubicBezTo>
                    <a:pt x="1018188" y="3626997"/>
                    <a:pt x="1016226" y="3629204"/>
                    <a:pt x="1014509" y="3631657"/>
                  </a:cubicBezTo>
                  <a:cubicBezTo>
                    <a:pt x="1012793" y="3634109"/>
                    <a:pt x="1011444" y="3636684"/>
                    <a:pt x="1010340" y="3639382"/>
                  </a:cubicBezTo>
                  <a:cubicBezTo>
                    <a:pt x="1009482" y="3641712"/>
                    <a:pt x="1008991" y="3643920"/>
                    <a:pt x="1008746" y="3645882"/>
                  </a:cubicBezTo>
                  <a:cubicBezTo>
                    <a:pt x="1008501" y="3647844"/>
                    <a:pt x="1008746" y="3649683"/>
                    <a:pt x="1009236" y="3651155"/>
                  </a:cubicBezTo>
                  <a:cubicBezTo>
                    <a:pt x="1009727" y="3652626"/>
                    <a:pt x="1010585" y="3653975"/>
                    <a:pt x="1011689" y="3654834"/>
                  </a:cubicBezTo>
                  <a:cubicBezTo>
                    <a:pt x="1012793" y="3655692"/>
                    <a:pt x="1014264" y="3656305"/>
                    <a:pt x="1015858" y="3656550"/>
                  </a:cubicBezTo>
                  <a:cubicBezTo>
                    <a:pt x="1016103" y="3656550"/>
                    <a:pt x="1016349" y="3656550"/>
                    <a:pt x="1016594" y="3656550"/>
                  </a:cubicBezTo>
                  <a:cubicBezTo>
                    <a:pt x="1016839" y="3656550"/>
                    <a:pt x="1017084" y="3656550"/>
                    <a:pt x="1017330" y="3656550"/>
                  </a:cubicBezTo>
                  <a:cubicBezTo>
                    <a:pt x="1017575" y="3656550"/>
                    <a:pt x="1017820" y="3656550"/>
                    <a:pt x="1018066" y="3656550"/>
                  </a:cubicBezTo>
                  <a:cubicBezTo>
                    <a:pt x="1018311" y="3656550"/>
                    <a:pt x="1018556" y="3656550"/>
                    <a:pt x="1018801" y="3656550"/>
                  </a:cubicBezTo>
                  <a:cubicBezTo>
                    <a:pt x="1021009" y="3656305"/>
                    <a:pt x="1023216" y="3655447"/>
                    <a:pt x="1025546" y="3654221"/>
                  </a:cubicBezTo>
                  <a:cubicBezTo>
                    <a:pt x="1027876" y="3652994"/>
                    <a:pt x="1030083" y="3651400"/>
                    <a:pt x="1032168" y="3649438"/>
                  </a:cubicBezTo>
                  <a:cubicBezTo>
                    <a:pt x="1034253" y="3647476"/>
                    <a:pt x="1036215" y="3645269"/>
                    <a:pt x="1037931" y="3642816"/>
                  </a:cubicBezTo>
                  <a:cubicBezTo>
                    <a:pt x="1039648" y="3640364"/>
                    <a:pt x="1040997" y="3637788"/>
                    <a:pt x="1041978" y="3635090"/>
                  </a:cubicBezTo>
                  <a:cubicBezTo>
                    <a:pt x="1042837" y="3632761"/>
                    <a:pt x="1043327" y="3630431"/>
                    <a:pt x="1043572" y="3628469"/>
                  </a:cubicBezTo>
                  <a:cubicBezTo>
                    <a:pt x="1043818" y="3626506"/>
                    <a:pt x="1043572" y="3624667"/>
                    <a:pt x="1042959" y="3623196"/>
                  </a:cubicBezTo>
                  <a:cubicBezTo>
                    <a:pt x="1042469" y="3621724"/>
                    <a:pt x="1041610" y="3620375"/>
                    <a:pt x="1040384" y="3619516"/>
                  </a:cubicBezTo>
                  <a:cubicBezTo>
                    <a:pt x="1039280" y="3618658"/>
                    <a:pt x="1037809" y="3618045"/>
                    <a:pt x="1036092" y="3617922"/>
                  </a:cubicBezTo>
                  <a:moveTo>
                    <a:pt x="411911" y="3555381"/>
                  </a:moveTo>
                  <a:cubicBezTo>
                    <a:pt x="410439" y="3555259"/>
                    <a:pt x="408845" y="3555381"/>
                    <a:pt x="407251" y="3555995"/>
                  </a:cubicBezTo>
                  <a:cubicBezTo>
                    <a:pt x="405534" y="3556608"/>
                    <a:pt x="403817" y="3557466"/>
                    <a:pt x="401978" y="3558570"/>
                  </a:cubicBezTo>
                  <a:cubicBezTo>
                    <a:pt x="400138" y="3559673"/>
                    <a:pt x="398421" y="3561145"/>
                    <a:pt x="396705" y="3562862"/>
                  </a:cubicBezTo>
                  <a:cubicBezTo>
                    <a:pt x="394988" y="3564579"/>
                    <a:pt x="393394" y="3566418"/>
                    <a:pt x="391922" y="3568503"/>
                  </a:cubicBezTo>
                  <a:cubicBezTo>
                    <a:pt x="390205" y="3570833"/>
                    <a:pt x="388856" y="3573285"/>
                    <a:pt x="387998" y="3575493"/>
                  </a:cubicBezTo>
                  <a:cubicBezTo>
                    <a:pt x="387017" y="3577823"/>
                    <a:pt x="386404" y="3579907"/>
                    <a:pt x="386281" y="3581869"/>
                  </a:cubicBezTo>
                  <a:cubicBezTo>
                    <a:pt x="386036" y="3583831"/>
                    <a:pt x="386281" y="3585548"/>
                    <a:pt x="386894" y="3587020"/>
                  </a:cubicBezTo>
                  <a:cubicBezTo>
                    <a:pt x="387507" y="3588491"/>
                    <a:pt x="388489" y="3589473"/>
                    <a:pt x="389837" y="3590086"/>
                  </a:cubicBezTo>
                  <a:cubicBezTo>
                    <a:pt x="389960" y="3590086"/>
                    <a:pt x="390205" y="3590208"/>
                    <a:pt x="390328" y="3590331"/>
                  </a:cubicBezTo>
                  <a:cubicBezTo>
                    <a:pt x="390451" y="3590331"/>
                    <a:pt x="390696" y="3590331"/>
                    <a:pt x="390819" y="3590453"/>
                  </a:cubicBezTo>
                  <a:cubicBezTo>
                    <a:pt x="390941" y="3590453"/>
                    <a:pt x="391186" y="3590453"/>
                    <a:pt x="391309" y="3590453"/>
                  </a:cubicBezTo>
                  <a:cubicBezTo>
                    <a:pt x="391432" y="3590453"/>
                    <a:pt x="391677" y="3590453"/>
                    <a:pt x="391799" y="3590453"/>
                  </a:cubicBezTo>
                  <a:cubicBezTo>
                    <a:pt x="393148" y="3590576"/>
                    <a:pt x="394743" y="3590453"/>
                    <a:pt x="396459" y="3589840"/>
                  </a:cubicBezTo>
                  <a:cubicBezTo>
                    <a:pt x="398176" y="3589227"/>
                    <a:pt x="399893" y="3588369"/>
                    <a:pt x="401732" y="3587265"/>
                  </a:cubicBezTo>
                  <a:cubicBezTo>
                    <a:pt x="403572" y="3586039"/>
                    <a:pt x="405289" y="3584690"/>
                    <a:pt x="407005" y="3582973"/>
                  </a:cubicBezTo>
                  <a:cubicBezTo>
                    <a:pt x="408722" y="3581256"/>
                    <a:pt x="410316" y="3579417"/>
                    <a:pt x="411911" y="3577332"/>
                  </a:cubicBezTo>
                  <a:cubicBezTo>
                    <a:pt x="413628" y="3575002"/>
                    <a:pt x="414854" y="3572550"/>
                    <a:pt x="415835" y="3570342"/>
                  </a:cubicBezTo>
                  <a:cubicBezTo>
                    <a:pt x="416816" y="3568013"/>
                    <a:pt x="417306" y="3565928"/>
                    <a:pt x="417552" y="3563966"/>
                  </a:cubicBezTo>
                  <a:cubicBezTo>
                    <a:pt x="417797" y="3562003"/>
                    <a:pt x="417552" y="3560287"/>
                    <a:pt x="416938" y="3558938"/>
                  </a:cubicBezTo>
                  <a:cubicBezTo>
                    <a:pt x="416325" y="3557589"/>
                    <a:pt x="415344" y="3556485"/>
                    <a:pt x="413995" y="3555872"/>
                  </a:cubicBezTo>
                  <a:cubicBezTo>
                    <a:pt x="413873" y="3555872"/>
                    <a:pt x="413628" y="3555750"/>
                    <a:pt x="413505" y="3555750"/>
                  </a:cubicBezTo>
                  <a:cubicBezTo>
                    <a:pt x="413382" y="3555750"/>
                    <a:pt x="413137" y="3555750"/>
                    <a:pt x="413014" y="3555627"/>
                  </a:cubicBezTo>
                  <a:cubicBezTo>
                    <a:pt x="412892" y="3555627"/>
                    <a:pt x="412646" y="3555627"/>
                    <a:pt x="412524" y="3555627"/>
                  </a:cubicBezTo>
                  <a:cubicBezTo>
                    <a:pt x="412401" y="3555627"/>
                    <a:pt x="412156" y="3555627"/>
                    <a:pt x="412033" y="3555627"/>
                  </a:cubicBezTo>
                  <a:moveTo>
                    <a:pt x="973674" y="3625280"/>
                  </a:moveTo>
                  <a:cubicBezTo>
                    <a:pt x="973674" y="3625280"/>
                    <a:pt x="973306" y="3625280"/>
                    <a:pt x="973183" y="3625280"/>
                  </a:cubicBezTo>
                  <a:cubicBezTo>
                    <a:pt x="973061" y="3625280"/>
                    <a:pt x="972815" y="3625280"/>
                    <a:pt x="972693" y="3625280"/>
                  </a:cubicBezTo>
                  <a:cubicBezTo>
                    <a:pt x="972570" y="3625280"/>
                    <a:pt x="972325" y="3625280"/>
                    <a:pt x="972080" y="3625280"/>
                  </a:cubicBezTo>
                  <a:cubicBezTo>
                    <a:pt x="971834" y="3625280"/>
                    <a:pt x="971712" y="3625280"/>
                    <a:pt x="971467" y="3625280"/>
                  </a:cubicBezTo>
                  <a:cubicBezTo>
                    <a:pt x="969259" y="3625525"/>
                    <a:pt x="967052" y="3626261"/>
                    <a:pt x="964845" y="3627365"/>
                  </a:cubicBezTo>
                  <a:cubicBezTo>
                    <a:pt x="962637" y="3628469"/>
                    <a:pt x="960307" y="3630063"/>
                    <a:pt x="958223" y="3631902"/>
                  </a:cubicBezTo>
                  <a:cubicBezTo>
                    <a:pt x="956138" y="3633741"/>
                    <a:pt x="954176" y="3635949"/>
                    <a:pt x="952459" y="3638279"/>
                  </a:cubicBezTo>
                  <a:cubicBezTo>
                    <a:pt x="950742" y="3640609"/>
                    <a:pt x="949271" y="3643184"/>
                    <a:pt x="948167" y="3645882"/>
                  </a:cubicBezTo>
                  <a:cubicBezTo>
                    <a:pt x="947186" y="3648334"/>
                    <a:pt x="946573" y="3650542"/>
                    <a:pt x="946328" y="3652626"/>
                  </a:cubicBezTo>
                  <a:cubicBezTo>
                    <a:pt x="946082" y="3654711"/>
                    <a:pt x="946328" y="3656550"/>
                    <a:pt x="946695" y="3658145"/>
                  </a:cubicBezTo>
                  <a:cubicBezTo>
                    <a:pt x="947186" y="3659739"/>
                    <a:pt x="948044" y="3661088"/>
                    <a:pt x="949148" y="3662069"/>
                  </a:cubicBezTo>
                  <a:cubicBezTo>
                    <a:pt x="950252" y="3663050"/>
                    <a:pt x="951723" y="3663663"/>
                    <a:pt x="953440" y="3663786"/>
                  </a:cubicBezTo>
                  <a:cubicBezTo>
                    <a:pt x="953563" y="3663786"/>
                    <a:pt x="953808" y="3663786"/>
                    <a:pt x="953931" y="3663786"/>
                  </a:cubicBezTo>
                  <a:cubicBezTo>
                    <a:pt x="954053" y="3663786"/>
                    <a:pt x="954299" y="3663786"/>
                    <a:pt x="954421" y="3663786"/>
                  </a:cubicBezTo>
                  <a:cubicBezTo>
                    <a:pt x="954544" y="3663786"/>
                    <a:pt x="954789" y="3663786"/>
                    <a:pt x="955034" y="3663786"/>
                  </a:cubicBezTo>
                  <a:cubicBezTo>
                    <a:pt x="955280" y="3663786"/>
                    <a:pt x="955402" y="3663786"/>
                    <a:pt x="955647" y="3663786"/>
                  </a:cubicBezTo>
                  <a:cubicBezTo>
                    <a:pt x="957732" y="3663540"/>
                    <a:pt x="960062" y="3662804"/>
                    <a:pt x="962269" y="3661701"/>
                  </a:cubicBezTo>
                  <a:cubicBezTo>
                    <a:pt x="964477" y="3660474"/>
                    <a:pt x="966807" y="3659003"/>
                    <a:pt x="968891" y="3657041"/>
                  </a:cubicBezTo>
                  <a:cubicBezTo>
                    <a:pt x="970976" y="3655202"/>
                    <a:pt x="972938" y="3652994"/>
                    <a:pt x="974655" y="3650542"/>
                  </a:cubicBezTo>
                  <a:cubicBezTo>
                    <a:pt x="976372" y="3648212"/>
                    <a:pt x="977843" y="3645636"/>
                    <a:pt x="978947" y="3642939"/>
                  </a:cubicBezTo>
                  <a:cubicBezTo>
                    <a:pt x="979928" y="3640486"/>
                    <a:pt x="980541" y="3638279"/>
                    <a:pt x="980786" y="3636194"/>
                  </a:cubicBezTo>
                  <a:cubicBezTo>
                    <a:pt x="981032" y="3634109"/>
                    <a:pt x="980786" y="3632270"/>
                    <a:pt x="980418" y="3630676"/>
                  </a:cubicBezTo>
                  <a:cubicBezTo>
                    <a:pt x="979928" y="3629082"/>
                    <a:pt x="979070" y="3627855"/>
                    <a:pt x="977966" y="3626874"/>
                  </a:cubicBezTo>
                  <a:cubicBezTo>
                    <a:pt x="976862" y="3625893"/>
                    <a:pt x="975391" y="3625280"/>
                    <a:pt x="973674" y="3625157"/>
                  </a:cubicBezTo>
                  <a:moveTo>
                    <a:pt x="452746" y="3572059"/>
                  </a:moveTo>
                  <a:cubicBezTo>
                    <a:pt x="451275" y="3571936"/>
                    <a:pt x="449680" y="3572059"/>
                    <a:pt x="447841" y="3572795"/>
                  </a:cubicBezTo>
                  <a:cubicBezTo>
                    <a:pt x="446124" y="3573408"/>
                    <a:pt x="444285" y="3574266"/>
                    <a:pt x="442445" y="3575493"/>
                  </a:cubicBezTo>
                  <a:cubicBezTo>
                    <a:pt x="440606" y="3576719"/>
                    <a:pt x="438766" y="3578191"/>
                    <a:pt x="437050" y="3580030"/>
                  </a:cubicBezTo>
                  <a:cubicBezTo>
                    <a:pt x="435333" y="3581869"/>
                    <a:pt x="433616" y="3583831"/>
                    <a:pt x="432144" y="3586039"/>
                  </a:cubicBezTo>
                  <a:cubicBezTo>
                    <a:pt x="430550" y="3588491"/>
                    <a:pt x="429201" y="3590821"/>
                    <a:pt x="428343" y="3593151"/>
                  </a:cubicBezTo>
                  <a:cubicBezTo>
                    <a:pt x="427484" y="3595481"/>
                    <a:pt x="426994" y="3597566"/>
                    <a:pt x="426871" y="3599528"/>
                  </a:cubicBezTo>
                  <a:cubicBezTo>
                    <a:pt x="426749" y="3601490"/>
                    <a:pt x="426994" y="3603207"/>
                    <a:pt x="427607" y="3604556"/>
                  </a:cubicBezTo>
                  <a:cubicBezTo>
                    <a:pt x="428220" y="3605905"/>
                    <a:pt x="429324" y="3607008"/>
                    <a:pt x="430673" y="3607499"/>
                  </a:cubicBezTo>
                  <a:cubicBezTo>
                    <a:pt x="430795" y="3607499"/>
                    <a:pt x="430918" y="3607499"/>
                    <a:pt x="431041" y="3607621"/>
                  </a:cubicBezTo>
                  <a:cubicBezTo>
                    <a:pt x="431163" y="3607621"/>
                    <a:pt x="431286" y="3607621"/>
                    <a:pt x="431409" y="3607621"/>
                  </a:cubicBezTo>
                  <a:cubicBezTo>
                    <a:pt x="431531" y="3607621"/>
                    <a:pt x="431654" y="3607621"/>
                    <a:pt x="431899" y="3607621"/>
                  </a:cubicBezTo>
                  <a:cubicBezTo>
                    <a:pt x="432144" y="3607621"/>
                    <a:pt x="432144" y="3607621"/>
                    <a:pt x="432390" y="3607621"/>
                  </a:cubicBezTo>
                  <a:cubicBezTo>
                    <a:pt x="433861" y="3607744"/>
                    <a:pt x="435578" y="3607621"/>
                    <a:pt x="437295" y="3606886"/>
                  </a:cubicBezTo>
                  <a:cubicBezTo>
                    <a:pt x="439012" y="3606273"/>
                    <a:pt x="440851" y="3605291"/>
                    <a:pt x="442813" y="3604065"/>
                  </a:cubicBezTo>
                  <a:cubicBezTo>
                    <a:pt x="444653" y="3602839"/>
                    <a:pt x="446492" y="3601245"/>
                    <a:pt x="448209" y="3599528"/>
                  </a:cubicBezTo>
                  <a:cubicBezTo>
                    <a:pt x="449926" y="3597811"/>
                    <a:pt x="451642" y="3595726"/>
                    <a:pt x="453114" y="3593642"/>
                  </a:cubicBezTo>
                  <a:cubicBezTo>
                    <a:pt x="454708" y="3591189"/>
                    <a:pt x="456057" y="3588736"/>
                    <a:pt x="456916" y="3586529"/>
                  </a:cubicBezTo>
                  <a:cubicBezTo>
                    <a:pt x="457774" y="3584199"/>
                    <a:pt x="458264" y="3582115"/>
                    <a:pt x="458387" y="3580153"/>
                  </a:cubicBezTo>
                  <a:cubicBezTo>
                    <a:pt x="458387" y="3578191"/>
                    <a:pt x="458264" y="3576474"/>
                    <a:pt x="457651" y="3575125"/>
                  </a:cubicBezTo>
                  <a:cubicBezTo>
                    <a:pt x="457038" y="3573776"/>
                    <a:pt x="455934" y="3572795"/>
                    <a:pt x="454463" y="3572182"/>
                  </a:cubicBezTo>
                  <a:cubicBezTo>
                    <a:pt x="454340" y="3572182"/>
                    <a:pt x="454218" y="3572182"/>
                    <a:pt x="454095" y="3572059"/>
                  </a:cubicBezTo>
                  <a:cubicBezTo>
                    <a:pt x="453972" y="3572059"/>
                    <a:pt x="453850" y="3572059"/>
                    <a:pt x="453727" y="3572059"/>
                  </a:cubicBezTo>
                  <a:cubicBezTo>
                    <a:pt x="453604" y="3572059"/>
                    <a:pt x="453482" y="3572059"/>
                    <a:pt x="453237" y="3572059"/>
                  </a:cubicBezTo>
                  <a:cubicBezTo>
                    <a:pt x="453114" y="3572059"/>
                    <a:pt x="452991" y="3572059"/>
                    <a:pt x="452746" y="3572059"/>
                  </a:cubicBezTo>
                  <a:moveTo>
                    <a:pt x="912850" y="3630063"/>
                  </a:moveTo>
                  <a:cubicBezTo>
                    <a:pt x="912850" y="3630063"/>
                    <a:pt x="912605" y="3630063"/>
                    <a:pt x="912482" y="3630063"/>
                  </a:cubicBezTo>
                  <a:cubicBezTo>
                    <a:pt x="912359" y="3630063"/>
                    <a:pt x="912237" y="3630063"/>
                    <a:pt x="911992" y="3630063"/>
                  </a:cubicBezTo>
                  <a:cubicBezTo>
                    <a:pt x="911869" y="3630063"/>
                    <a:pt x="911746" y="3630063"/>
                    <a:pt x="911501" y="3630063"/>
                  </a:cubicBezTo>
                  <a:cubicBezTo>
                    <a:pt x="911378" y="3630063"/>
                    <a:pt x="911133" y="3630063"/>
                    <a:pt x="911011" y="3630063"/>
                  </a:cubicBezTo>
                  <a:cubicBezTo>
                    <a:pt x="908926" y="3630063"/>
                    <a:pt x="906718" y="3630798"/>
                    <a:pt x="904511" y="3631902"/>
                  </a:cubicBezTo>
                  <a:cubicBezTo>
                    <a:pt x="902304" y="3633006"/>
                    <a:pt x="900097" y="3634477"/>
                    <a:pt x="898012" y="3636317"/>
                  </a:cubicBezTo>
                  <a:cubicBezTo>
                    <a:pt x="895927" y="3638156"/>
                    <a:pt x="893965" y="3640241"/>
                    <a:pt x="892126" y="3642571"/>
                  </a:cubicBezTo>
                  <a:cubicBezTo>
                    <a:pt x="890409" y="3644901"/>
                    <a:pt x="888815" y="3647476"/>
                    <a:pt x="887711" y="3650051"/>
                  </a:cubicBezTo>
                  <a:cubicBezTo>
                    <a:pt x="886607" y="3652504"/>
                    <a:pt x="885994" y="3654834"/>
                    <a:pt x="885626" y="3656919"/>
                  </a:cubicBezTo>
                  <a:cubicBezTo>
                    <a:pt x="885381" y="3659003"/>
                    <a:pt x="885381" y="3660965"/>
                    <a:pt x="885872" y="3662559"/>
                  </a:cubicBezTo>
                  <a:cubicBezTo>
                    <a:pt x="886362" y="3664154"/>
                    <a:pt x="887098" y="3665502"/>
                    <a:pt x="888202" y="3666484"/>
                  </a:cubicBezTo>
                  <a:cubicBezTo>
                    <a:pt x="889305" y="3667464"/>
                    <a:pt x="890777" y="3668077"/>
                    <a:pt x="892493" y="3668323"/>
                  </a:cubicBezTo>
                  <a:cubicBezTo>
                    <a:pt x="892616" y="3668323"/>
                    <a:pt x="892739" y="3668323"/>
                    <a:pt x="892861" y="3668323"/>
                  </a:cubicBezTo>
                  <a:cubicBezTo>
                    <a:pt x="892984" y="3668323"/>
                    <a:pt x="893107" y="3668323"/>
                    <a:pt x="893352" y="3668323"/>
                  </a:cubicBezTo>
                  <a:cubicBezTo>
                    <a:pt x="893474" y="3668323"/>
                    <a:pt x="893597" y="3668323"/>
                    <a:pt x="893842" y="3668323"/>
                  </a:cubicBezTo>
                  <a:cubicBezTo>
                    <a:pt x="893965" y="3668323"/>
                    <a:pt x="894210" y="3668323"/>
                    <a:pt x="894333" y="3668323"/>
                  </a:cubicBezTo>
                  <a:cubicBezTo>
                    <a:pt x="896418" y="3668323"/>
                    <a:pt x="898625" y="3667587"/>
                    <a:pt x="900832" y="3666484"/>
                  </a:cubicBezTo>
                  <a:cubicBezTo>
                    <a:pt x="903040" y="3665380"/>
                    <a:pt x="905247" y="3663908"/>
                    <a:pt x="907454" y="3662069"/>
                  </a:cubicBezTo>
                  <a:cubicBezTo>
                    <a:pt x="909539" y="3660229"/>
                    <a:pt x="911624" y="3658145"/>
                    <a:pt x="913341" y="3655815"/>
                  </a:cubicBezTo>
                  <a:cubicBezTo>
                    <a:pt x="915057" y="3653485"/>
                    <a:pt x="916651" y="3650909"/>
                    <a:pt x="917755" y="3648212"/>
                  </a:cubicBezTo>
                  <a:cubicBezTo>
                    <a:pt x="918859" y="3645759"/>
                    <a:pt x="919472" y="3643429"/>
                    <a:pt x="919840" y="3641344"/>
                  </a:cubicBezTo>
                  <a:cubicBezTo>
                    <a:pt x="920085" y="3639260"/>
                    <a:pt x="920085" y="3637298"/>
                    <a:pt x="919595" y="3635704"/>
                  </a:cubicBezTo>
                  <a:cubicBezTo>
                    <a:pt x="919104" y="3634109"/>
                    <a:pt x="918368" y="3632761"/>
                    <a:pt x="917265" y="3631779"/>
                  </a:cubicBezTo>
                  <a:cubicBezTo>
                    <a:pt x="916161" y="3630798"/>
                    <a:pt x="914689" y="3630185"/>
                    <a:pt x="912972" y="3630063"/>
                  </a:cubicBezTo>
                  <a:moveTo>
                    <a:pt x="495666" y="3586897"/>
                  </a:moveTo>
                  <a:cubicBezTo>
                    <a:pt x="494072" y="3586775"/>
                    <a:pt x="492355" y="3586897"/>
                    <a:pt x="490638" y="3587633"/>
                  </a:cubicBezTo>
                  <a:cubicBezTo>
                    <a:pt x="488799" y="3588246"/>
                    <a:pt x="486960" y="3589227"/>
                    <a:pt x="484997" y="3590576"/>
                  </a:cubicBezTo>
                  <a:cubicBezTo>
                    <a:pt x="483158" y="3591925"/>
                    <a:pt x="481196" y="3593519"/>
                    <a:pt x="479479" y="3595359"/>
                  </a:cubicBezTo>
                  <a:cubicBezTo>
                    <a:pt x="477762" y="3597198"/>
                    <a:pt x="476046" y="3599283"/>
                    <a:pt x="474574" y="3601490"/>
                  </a:cubicBezTo>
                  <a:cubicBezTo>
                    <a:pt x="472980" y="3603943"/>
                    <a:pt x="471754" y="3606273"/>
                    <a:pt x="470895" y="3608603"/>
                  </a:cubicBezTo>
                  <a:cubicBezTo>
                    <a:pt x="470037" y="3610933"/>
                    <a:pt x="469669" y="3613017"/>
                    <a:pt x="469546" y="3614979"/>
                  </a:cubicBezTo>
                  <a:cubicBezTo>
                    <a:pt x="469424" y="3616941"/>
                    <a:pt x="469791" y="3618536"/>
                    <a:pt x="470527" y="3619884"/>
                  </a:cubicBezTo>
                  <a:cubicBezTo>
                    <a:pt x="471263" y="3621233"/>
                    <a:pt x="472367" y="3622214"/>
                    <a:pt x="473838" y="3622705"/>
                  </a:cubicBezTo>
                  <a:cubicBezTo>
                    <a:pt x="473838" y="3622705"/>
                    <a:pt x="474083" y="3622705"/>
                    <a:pt x="474206" y="3622705"/>
                  </a:cubicBezTo>
                  <a:cubicBezTo>
                    <a:pt x="474206" y="3622705"/>
                    <a:pt x="474451" y="3622705"/>
                    <a:pt x="474574" y="3622705"/>
                  </a:cubicBezTo>
                  <a:cubicBezTo>
                    <a:pt x="474574" y="3622705"/>
                    <a:pt x="474819" y="3622705"/>
                    <a:pt x="474942" y="3622705"/>
                  </a:cubicBezTo>
                  <a:cubicBezTo>
                    <a:pt x="474942" y="3622705"/>
                    <a:pt x="475187" y="3622705"/>
                    <a:pt x="475310" y="3622705"/>
                  </a:cubicBezTo>
                  <a:cubicBezTo>
                    <a:pt x="476904" y="3622827"/>
                    <a:pt x="478621" y="3622705"/>
                    <a:pt x="480338" y="3621969"/>
                  </a:cubicBezTo>
                  <a:cubicBezTo>
                    <a:pt x="482177" y="3621356"/>
                    <a:pt x="484016" y="3620375"/>
                    <a:pt x="485979" y="3619026"/>
                  </a:cubicBezTo>
                  <a:cubicBezTo>
                    <a:pt x="487818" y="3617677"/>
                    <a:pt x="489780" y="3616083"/>
                    <a:pt x="491620" y="3614244"/>
                  </a:cubicBezTo>
                  <a:cubicBezTo>
                    <a:pt x="493459" y="3612404"/>
                    <a:pt x="495053" y="3610319"/>
                    <a:pt x="496525" y="3607989"/>
                  </a:cubicBezTo>
                  <a:cubicBezTo>
                    <a:pt x="498119" y="3605537"/>
                    <a:pt x="499345" y="3603084"/>
                    <a:pt x="500204" y="3600754"/>
                  </a:cubicBezTo>
                  <a:cubicBezTo>
                    <a:pt x="501062" y="3598424"/>
                    <a:pt x="501430" y="3596340"/>
                    <a:pt x="501552" y="3594378"/>
                  </a:cubicBezTo>
                  <a:cubicBezTo>
                    <a:pt x="501552" y="3592416"/>
                    <a:pt x="501307" y="3590821"/>
                    <a:pt x="500571" y="3589473"/>
                  </a:cubicBezTo>
                  <a:cubicBezTo>
                    <a:pt x="499836" y="3588123"/>
                    <a:pt x="498732" y="3587265"/>
                    <a:pt x="497138" y="3586775"/>
                  </a:cubicBezTo>
                  <a:cubicBezTo>
                    <a:pt x="497138" y="3586775"/>
                    <a:pt x="496892" y="3586775"/>
                    <a:pt x="496770" y="3586775"/>
                  </a:cubicBezTo>
                  <a:cubicBezTo>
                    <a:pt x="496770" y="3586775"/>
                    <a:pt x="496525" y="3586775"/>
                    <a:pt x="496402" y="3586775"/>
                  </a:cubicBezTo>
                  <a:cubicBezTo>
                    <a:pt x="496402" y="3586775"/>
                    <a:pt x="496157" y="3586775"/>
                    <a:pt x="496034" y="3586775"/>
                  </a:cubicBezTo>
                  <a:cubicBezTo>
                    <a:pt x="495911" y="3586775"/>
                    <a:pt x="495789" y="3586775"/>
                    <a:pt x="495666" y="3586775"/>
                  </a:cubicBezTo>
                  <a:moveTo>
                    <a:pt x="853865" y="3632515"/>
                  </a:moveTo>
                  <a:cubicBezTo>
                    <a:pt x="853865" y="3632515"/>
                    <a:pt x="853620" y="3632515"/>
                    <a:pt x="853498" y="3632515"/>
                  </a:cubicBezTo>
                  <a:cubicBezTo>
                    <a:pt x="853498" y="3632515"/>
                    <a:pt x="853252" y="3632515"/>
                    <a:pt x="853130" y="3632515"/>
                  </a:cubicBezTo>
                  <a:cubicBezTo>
                    <a:pt x="853130" y="3632515"/>
                    <a:pt x="852884" y="3632515"/>
                    <a:pt x="852762" y="3632515"/>
                  </a:cubicBezTo>
                  <a:cubicBezTo>
                    <a:pt x="852762" y="3632515"/>
                    <a:pt x="852516" y="3632515"/>
                    <a:pt x="852394" y="3632515"/>
                  </a:cubicBezTo>
                  <a:cubicBezTo>
                    <a:pt x="850309" y="3632515"/>
                    <a:pt x="848224" y="3633128"/>
                    <a:pt x="846017" y="3634109"/>
                  </a:cubicBezTo>
                  <a:cubicBezTo>
                    <a:pt x="843810" y="3635090"/>
                    <a:pt x="841602" y="3636562"/>
                    <a:pt x="839518" y="3638279"/>
                  </a:cubicBezTo>
                  <a:cubicBezTo>
                    <a:pt x="837433" y="3639996"/>
                    <a:pt x="835348" y="3642080"/>
                    <a:pt x="833632" y="3644410"/>
                  </a:cubicBezTo>
                  <a:cubicBezTo>
                    <a:pt x="831792" y="3646740"/>
                    <a:pt x="830321" y="3649193"/>
                    <a:pt x="829094" y="3651768"/>
                  </a:cubicBezTo>
                  <a:cubicBezTo>
                    <a:pt x="827991" y="3654221"/>
                    <a:pt x="827132" y="3656550"/>
                    <a:pt x="826887" y="3658758"/>
                  </a:cubicBezTo>
                  <a:cubicBezTo>
                    <a:pt x="826642" y="3660965"/>
                    <a:pt x="826519" y="3662927"/>
                    <a:pt x="826887" y="3664521"/>
                  </a:cubicBezTo>
                  <a:cubicBezTo>
                    <a:pt x="827255" y="3666238"/>
                    <a:pt x="827991" y="3667587"/>
                    <a:pt x="829094" y="3668568"/>
                  </a:cubicBezTo>
                  <a:cubicBezTo>
                    <a:pt x="830198" y="3669549"/>
                    <a:pt x="831547" y="3670285"/>
                    <a:pt x="833386" y="3670407"/>
                  </a:cubicBezTo>
                  <a:cubicBezTo>
                    <a:pt x="833386" y="3670407"/>
                    <a:pt x="833632" y="3670407"/>
                    <a:pt x="833754" y="3670407"/>
                  </a:cubicBezTo>
                  <a:cubicBezTo>
                    <a:pt x="833754" y="3670407"/>
                    <a:pt x="834000" y="3670407"/>
                    <a:pt x="834122" y="3670407"/>
                  </a:cubicBezTo>
                  <a:cubicBezTo>
                    <a:pt x="834245" y="3670407"/>
                    <a:pt x="834367" y="3670407"/>
                    <a:pt x="834490" y="3670407"/>
                  </a:cubicBezTo>
                  <a:cubicBezTo>
                    <a:pt x="834490" y="3670407"/>
                    <a:pt x="834735" y="3670407"/>
                    <a:pt x="834858" y="3670407"/>
                  </a:cubicBezTo>
                  <a:cubicBezTo>
                    <a:pt x="836820" y="3670407"/>
                    <a:pt x="839027" y="3669794"/>
                    <a:pt x="841235" y="3668813"/>
                  </a:cubicBezTo>
                  <a:cubicBezTo>
                    <a:pt x="843442" y="3667832"/>
                    <a:pt x="845649" y="3666361"/>
                    <a:pt x="847734" y="3664644"/>
                  </a:cubicBezTo>
                  <a:cubicBezTo>
                    <a:pt x="849819" y="3662927"/>
                    <a:pt x="851903" y="3660842"/>
                    <a:pt x="853620" y="3658512"/>
                  </a:cubicBezTo>
                  <a:cubicBezTo>
                    <a:pt x="855460" y="3656182"/>
                    <a:pt x="856931" y="3653730"/>
                    <a:pt x="858157" y="3651032"/>
                  </a:cubicBezTo>
                  <a:cubicBezTo>
                    <a:pt x="859261" y="3648579"/>
                    <a:pt x="859997" y="3646127"/>
                    <a:pt x="860365" y="3644042"/>
                  </a:cubicBezTo>
                  <a:cubicBezTo>
                    <a:pt x="860733" y="3641958"/>
                    <a:pt x="860733" y="3639873"/>
                    <a:pt x="860365" y="3638279"/>
                  </a:cubicBezTo>
                  <a:cubicBezTo>
                    <a:pt x="859997" y="3636562"/>
                    <a:pt x="859261" y="3635213"/>
                    <a:pt x="858157" y="3634232"/>
                  </a:cubicBezTo>
                  <a:cubicBezTo>
                    <a:pt x="857054" y="3633251"/>
                    <a:pt x="855705" y="3632515"/>
                    <a:pt x="853865" y="3632393"/>
                  </a:cubicBezTo>
                  <a:moveTo>
                    <a:pt x="540548" y="3599651"/>
                  </a:moveTo>
                  <a:cubicBezTo>
                    <a:pt x="538954" y="3599528"/>
                    <a:pt x="537237" y="3599651"/>
                    <a:pt x="535275" y="3600386"/>
                  </a:cubicBezTo>
                  <a:cubicBezTo>
                    <a:pt x="533436" y="3600999"/>
                    <a:pt x="531474" y="3602103"/>
                    <a:pt x="529512" y="3603452"/>
                  </a:cubicBezTo>
                  <a:cubicBezTo>
                    <a:pt x="527550" y="3604801"/>
                    <a:pt x="525710" y="3606518"/>
                    <a:pt x="523871" y="3608357"/>
                  </a:cubicBezTo>
                  <a:cubicBezTo>
                    <a:pt x="522031" y="3610197"/>
                    <a:pt x="520437" y="3612404"/>
                    <a:pt x="518966" y="3614734"/>
                  </a:cubicBezTo>
                  <a:cubicBezTo>
                    <a:pt x="517372" y="3617186"/>
                    <a:pt x="516268" y="3619639"/>
                    <a:pt x="515532" y="3621969"/>
                  </a:cubicBezTo>
                  <a:cubicBezTo>
                    <a:pt x="514796" y="3624299"/>
                    <a:pt x="514428" y="3626384"/>
                    <a:pt x="514428" y="3628346"/>
                  </a:cubicBezTo>
                  <a:cubicBezTo>
                    <a:pt x="514428" y="3630308"/>
                    <a:pt x="514919" y="3631902"/>
                    <a:pt x="515655" y="3633128"/>
                  </a:cubicBezTo>
                  <a:cubicBezTo>
                    <a:pt x="516390" y="3634354"/>
                    <a:pt x="517617" y="3635336"/>
                    <a:pt x="519211" y="3635704"/>
                  </a:cubicBezTo>
                  <a:cubicBezTo>
                    <a:pt x="519211" y="3635704"/>
                    <a:pt x="519334" y="3635704"/>
                    <a:pt x="519456" y="3635704"/>
                  </a:cubicBezTo>
                  <a:cubicBezTo>
                    <a:pt x="519456" y="3635704"/>
                    <a:pt x="519701" y="3635704"/>
                    <a:pt x="519701" y="3635704"/>
                  </a:cubicBezTo>
                  <a:cubicBezTo>
                    <a:pt x="519701" y="3635704"/>
                    <a:pt x="519947" y="3635704"/>
                    <a:pt x="519947" y="3635704"/>
                  </a:cubicBezTo>
                  <a:cubicBezTo>
                    <a:pt x="519947" y="3635704"/>
                    <a:pt x="520192" y="3635704"/>
                    <a:pt x="520192" y="3635704"/>
                  </a:cubicBezTo>
                  <a:cubicBezTo>
                    <a:pt x="521786" y="3635826"/>
                    <a:pt x="523626" y="3635704"/>
                    <a:pt x="525465" y="3634968"/>
                  </a:cubicBezTo>
                  <a:cubicBezTo>
                    <a:pt x="527304" y="3634354"/>
                    <a:pt x="529267" y="3633251"/>
                    <a:pt x="531229" y="3631902"/>
                  </a:cubicBezTo>
                  <a:cubicBezTo>
                    <a:pt x="533191" y="3630553"/>
                    <a:pt x="535153" y="3628836"/>
                    <a:pt x="536869" y="3626997"/>
                  </a:cubicBezTo>
                  <a:cubicBezTo>
                    <a:pt x="538709" y="3625035"/>
                    <a:pt x="540303" y="3622950"/>
                    <a:pt x="541775" y="3620620"/>
                  </a:cubicBezTo>
                  <a:cubicBezTo>
                    <a:pt x="543369" y="3618168"/>
                    <a:pt x="544473" y="3615715"/>
                    <a:pt x="545331" y="3613385"/>
                  </a:cubicBezTo>
                  <a:cubicBezTo>
                    <a:pt x="546067" y="3611055"/>
                    <a:pt x="546435" y="3608971"/>
                    <a:pt x="546435" y="3607008"/>
                  </a:cubicBezTo>
                  <a:cubicBezTo>
                    <a:pt x="546435" y="3605046"/>
                    <a:pt x="545944" y="3603452"/>
                    <a:pt x="545208" y="3602226"/>
                  </a:cubicBezTo>
                  <a:cubicBezTo>
                    <a:pt x="544473" y="3600999"/>
                    <a:pt x="543124" y="3600141"/>
                    <a:pt x="541529" y="3599651"/>
                  </a:cubicBezTo>
                  <a:cubicBezTo>
                    <a:pt x="541529" y="3599651"/>
                    <a:pt x="541407" y="3599651"/>
                    <a:pt x="541284" y="3599651"/>
                  </a:cubicBezTo>
                  <a:cubicBezTo>
                    <a:pt x="541284" y="3599651"/>
                    <a:pt x="541039" y="3599651"/>
                    <a:pt x="541039" y="3599651"/>
                  </a:cubicBezTo>
                  <a:cubicBezTo>
                    <a:pt x="541039" y="3599651"/>
                    <a:pt x="540794" y="3599651"/>
                    <a:pt x="540794" y="3599651"/>
                  </a:cubicBezTo>
                  <a:cubicBezTo>
                    <a:pt x="540794" y="3599651"/>
                    <a:pt x="540548" y="3599651"/>
                    <a:pt x="540548" y="3599651"/>
                  </a:cubicBezTo>
                  <a:moveTo>
                    <a:pt x="796720" y="3632515"/>
                  </a:moveTo>
                  <a:cubicBezTo>
                    <a:pt x="796720" y="3632515"/>
                    <a:pt x="796598" y="3632515"/>
                    <a:pt x="796475" y="3632515"/>
                  </a:cubicBezTo>
                  <a:cubicBezTo>
                    <a:pt x="796475" y="3632515"/>
                    <a:pt x="796352" y="3632515"/>
                    <a:pt x="796230" y="3632515"/>
                  </a:cubicBezTo>
                  <a:cubicBezTo>
                    <a:pt x="796230" y="3632515"/>
                    <a:pt x="796107" y="3632515"/>
                    <a:pt x="795985" y="3632515"/>
                  </a:cubicBezTo>
                  <a:cubicBezTo>
                    <a:pt x="795985" y="3632515"/>
                    <a:pt x="795862" y="3632515"/>
                    <a:pt x="795739" y="3632515"/>
                  </a:cubicBezTo>
                  <a:cubicBezTo>
                    <a:pt x="793777" y="3632515"/>
                    <a:pt x="791692" y="3632883"/>
                    <a:pt x="789608" y="3633864"/>
                  </a:cubicBezTo>
                  <a:cubicBezTo>
                    <a:pt x="787523" y="3634722"/>
                    <a:pt x="785316" y="3636071"/>
                    <a:pt x="783231" y="3637788"/>
                  </a:cubicBezTo>
                  <a:cubicBezTo>
                    <a:pt x="781146" y="3639505"/>
                    <a:pt x="779062" y="3641467"/>
                    <a:pt x="777222" y="3643674"/>
                  </a:cubicBezTo>
                  <a:cubicBezTo>
                    <a:pt x="775383" y="3645882"/>
                    <a:pt x="773789" y="3648334"/>
                    <a:pt x="772440" y="3651032"/>
                  </a:cubicBezTo>
                  <a:cubicBezTo>
                    <a:pt x="771213" y="3653607"/>
                    <a:pt x="770355" y="3656060"/>
                    <a:pt x="769987" y="3658267"/>
                  </a:cubicBezTo>
                  <a:cubicBezTo>
                    <a:pt x="769619" y="3660474"/>
                    <a:pt x="769497" y="3662559"/>
                    <a:pt x="769987" y="3664276"/>
                  </a:cubicBezTo>
                  <a:cubicBezTo>
                    <a:pt x="770355" y="3665993"/>
                    <a:pt x="771091" y="3667464"/>
                    <a:pt x="772194" y="3668445"/>
                  </a:cubicBezTo>
                  <a:cubicBezTo>
                    <a:pt x="773298" y="3669549"/>
                    <a:pt x="774770" y="3670162"/>
                    <a:pt x="776487" y="3670407"/>
                  </a:cubicBezTo>
                  <a:cubicBezTo>
                    <a:pt x="776487" y="3670407"/>
                    <a:pt x="776609" y="3670407"/>
                    <a:pt x="776732" y="3670407"/>
                  </a:cubicBezTo>
                  <a:cubicBezTo>
                    <a:pt x="776732" y="3670407"/>
                    <a:pt x="776854" y="3670407"/>
                    <a:pt x="776977" y="3670407"/>
                  </a:cubicBezTo>
                  <a:cubicBezTo>
                    <a:pt x="776977" y="3670407"/>
                    <a:pt x="777100" y="3670407"/>
                    <a:pt x="777222" y="3670407"/>
                  </a:cubicBezTo>
                  <a:cubicBezTo>
                    <a:pt x="777345" y="3670407"/>
                    <a:pt x="777345" y="3670407"/>
                    <a:pt x="777468" y="3670407"/>
                  </a:cubicBezTo>
                  <a:cubicBezTo>
                    <a:pt x="779430" y="3670407"/>
                    <a:pt x="781514" y="3669917"/>
                    <a:pt x="783722" y="3669059"/>
                  </a:cubicBezTo>
                  <a:cubicBezTo>
                    <a:pt x="785929" y="3668077"/>
                    <a:pt x="788136" y="3666729"/>
                    <a:pt x="790221" y="3665012"/>
                  </a:cubicBezTo>
                  <a:cubicBezTo>
                    <a:pt x="792306" y="3663295"/>
                    <a:pt x="794390" y="3661333"/>
                    <a:pt x="796230" y="3659003"/>
                  </a:cubicBezTo>
                  <a:cubicBezTo>
                    <a:pt x="798069" y="3656796"/>
                    <a:pt x="799663" y="3654221"/>
                    <a:pt x="801012" y="3651645"/>
                  </a:cubicBezTo>
                  <a:cubicBezTo>
                    <a:pt x="802239" y="3649193"/>
                    <a:pt x="803097" y="3646740"/>
                    <a:pt x="803465" y="3644533"/>
                  </a:cubicBezTo>
                  <a:cubicBezTo>
                    <a:pt x="803833" y="3642326"/>
                    <a:pt x="803955" y="3640364"/>
                    <a:pt x="803465" y="3638647"/>
                  </a:cubicBezTo>
                  <a:cubicBezTo>
                    <a:pt x="803097" y="3636930"/>
                    <a:pt x="802361" y="3635458"/>
                    <a:pt x="801258" y="3634477"/>
                  </a:cubicBezTo>
                  <a:cubicBezTo>
                    <a:pt x="800154" y="3633374"/>
                    <a:pt x="798682" y="3632761"/>
                    <a:pt x="796966" y="3632638"/>
                  </a:cubicBezTo>
                  <a:moveTo>
                    <a:pt x="587761" y="3610442"/>
                  </a:moveTo>
                  <a:cubicBezTo>
                    <a:pt x="586044" y="3610319"/>
                    <a:pt x="584204" y="3610442"/>
                    <a:pt x="582242" y="3611301"/>
                  </a:cubicBezTo>
                  <a:cubicBezTo>
                    <a:pt x="580280" y="3612036"/>
                    <a:pt x="578318" y="3613140"/>
                    <a:pt x="576233" y="3614489"/>
                  </a:cubicBezTo>
                  <a:cubicBezTo>
                    <a:pt x="574271" y="3615960"/>
                    <a:pt x="572309" y="3617677"/>
                    <a:pt x="570470" y="3619639"/>
                  </a:cubicBezTo>
                  <a:cubicBezTo>
                    <a:pt x="568631" y="3621601"/>
                    <a:pt x="566914" y="3623809"/>
                    <a:pt x="565565" y="3626261"/>
                  </a:cubicBezTo>
                  <a:cubicBezTo>
                    <a:pt x="564093" y="3628836"/>
                    <a:pt x="562990" y="3631289"/>
                    <a:pt x="562254" y="3633619"/>
                  </a:cubicBezTo>
                  <a:cubicBezTo>
                    <a:pt x="561518" y="3635949"/>
                    <a:pt x="561273" y="3638034"/>
                    <a:pt x="561395" y="3639873"/>
                  </a:cubicBezTo>
                  <a:cubicBezTo>
                    <a:pt x="561395" y="3641712"/>
                    <a:pt x="562008" y="3643307"/>
                    <a:pt x="562867" y="3644533"/>
                  </a:cubicBezTo>
                  <a:cubicBezTo>
                    <a:pt x="563725" y="3645759"/>
                    <a:pt x="564952" y="3646617"/>
                    <a:pt x="566668" y="3646985"/>
                  </a:cubicBezTo>
                  <a:cubicBezTo>
                    <a:pt x="566668" y="3646985"/>
                    <a:pt x="566668" y="3646985"/>
                    <a:pt x="566791" y="3646985"/>
                  </a:cubicBezTo>
                  <a:cubicBezTo>
                    <a:pt x="566914" y="3646985"/>
                    <a:pt x="566791" y="3646985"/>
                    <a:pt x="566914" y="3646985"/>
                  </a:cubicBezTo>
                  <a:cubicBezTo>
                    <a:pt x="566914" y="3646985"/>
                    <a:pt x="566914" y="3646985"/>
                    <a:pt x="567036" y="3646985"/>
                  </a:cubicBezTo>
                  <a:cubicBezTo>
                    <a:pt x="567036" y="3646985"/>
                    <a:pt x="567036" y="3646985"/>
                    <a:pt x="567159" y="3646985"/>
                  </a:cubicBezTo>
                  <a:cubicBezTo>
                    <a:pt x="568876" y="3647231"/>
                    <a:pt x="570715" y="3646985"/>
                    <a:pt x="572677" y="3646249"/>
                  </a:cubicBezTo>
                  <a:cubicBezTo>
                    <a:pt x="574639" y="3645514"/>
                    <a:pt x="576724" y="3644533"/>
                    <a:pt x="578686" y="3643061"/>
                  </a:cubicBezTo>
                  <a:cubicBezTo>
                    <a:pt x="580648" y="3641590"/>
                    <a:pt x="582733" y="3639873"/>
                    <a:pt x="584572" y="3637911"/>
                  </a:cubicBezTo>
                  <a:cubicBezTo>
                    <a:pt x="586412" y="3635949"/>
                    <a:pt x="588128" y="3633619"/>
                    <a:pt x="589600" y="3631289"/>
                  </a:cubicBezTo>
                  <a:cubicBezTo>
                    <a:pt x="591071" y="3628714"/>
                    <a:pt x="592175" y="3626261"/>
                    <a:pt x="592911" y="3623931"/>
                  </a:cubicBezTo>
                  <a:cubicBezTo>
                    <a:pt x="593647" y="3621601"/>
                    <a:pt x="593892" y="3619516"/>
                    <a:pt x="593769" y="3617554"/>
                  </a:cubicBezTo>
                  <a:cubicBezTo>
                    <a:pt x="593769" y="3615715"/>
                    <a:pt x="593156" y="3614121"/>
                    <a:pt x="592298" y="3612894"/>
                  </a:cubicBezTo>
                  <a:cubicBezTo>
                    <a:pt x="591440" y="3611668"/>
                    <a:pt x="590091" y="3610810"/>
                    <a:pt x="588496" y="3610564"/>
                  </a:cubicBezTo>
                  <a:cubicBezTo>
                    <a:pt x="588496" y="3610564"/>
                    <a:pt x="588374" y="3610564"/>
                    <a:pt x="588251" y="3610564"/>
                  </a:cubicBezTo>
                  <a:cubicBezTo>
                    <a:pt x="588251" y="3610564"/>
                    <a:pt x="588128" y="3610564"/>
                    <a:pt x="588006" y="3610564"/>
                  </a:cubicBezTo>
                  <a:cubicBezTo>
                    <a:pt x="587883" y="3610564"/>
                    <a:pt x="587883" y="3610564"/>
                    <a:pt x="587761" y="3610564"/>
                  </a:cubicBezTo>
                  <a:lnTo>
                    <a:pt x="587515" y="3610564"/>
                  </a:lnTo>
                  <a:moveTo>
                    <a:pt x="741537" y="3630185"/>
                  </a:move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41537" y="3630185"/>
                    <a:pt x="741537" y="3630185"/>
                    <a:pt x="741537" y="3630185"/>
                  </a:cubicBezTo>
                  <a:cubicBezTo>
                    <a:pt x="739698" y="3630185"/>
                    <a:pt x="737613" y="3630553"/>
                    <a:pt x="735529" y="3631411"/>
                  </a:cubicBezTo>
                  <a:cubicBezTo>
                    <a:pt x="733444" y="3632270"/>
                    <a:pt x="731236" y="3633496"/>
                    <a:pt x="729152" y="3635213"/>
                  </a:cubicBezTo>
                  <a:cubicBezTo>
                    <a:pt x="727067" y="3636807"/>
                    <a:pt x="724982" y="3638769"/>
                    <a:pt x="723143" y="3640977"/>
                  </a:cubicBezTo>
                  <a:cubicBezTo>
                    <a:pt x="721304" y="3643184"/>
                    <a:pt x="719587" y="3645636"/>
                    <a:pt x="718360" y="3648212"/>
                  </a:cubicBezTo>
                  <a:cubicBezTo>
                    <a:pt x="717011" y="3650787"/>
                    <a:pt x="716153" y="3653239"/>
                    <a:pt x="715540" y="3655569"/>
                  </a:cubicBezTo>
                  <a:cubicBezTo>
                    <a:pt x="715049" y="3657777"/>
                    <a:pt x="714927" y="3659861"/>
                    <a:pt x="715295" y="3661701"/>
                  </a:cubicBezTo>
                  <a:cubicBezTo>
                    <a:pt x="715663" y="3663540"/>
                    <a:pt x="716276" y="3665012"/>
                    <a:pt x="717379" y="3665993"/>
                  </a:cubicBezTo>
                  <a:cubicBezTo>
                    <a:pt x="718483" y="3667097"/>
                    <a:pt x="719955" y="3667832"/>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1671" y="3667955"/>
                    <a:pt x="721671" y="3667955"/>
                    <a:pt x="721671" y="3667955"/>
                  </a:cubicBezTo>
                  <a:cubicBezTo>
                    <a:pt x="723511" y="3667955"/>
                    <a:pt x="725595" y="3667587"/>
                    <a:pt x="727680" y="3666729"/>
                  </a:cubicBezTo>
                  <a:cubicBezTo>
                    <a:pt x="729765" y="3665870"/>
                    <a:pt x="731972" y="3664521"/>
                    <a:pt x="734057" y="3662927"/>
                  </a:cubicBezTo>
                  <a:cubicBezTo>
                    <a:pt x="736142" y="3661333"/>
                    <a:pt x="738226" y="3659371"/>
                    <a:pt x="740066" y="3657164"/>
                  </a:cubicBezTo>
                  <a:cubicBezTo>
                    <a:pt x="741905" y="3654956"/>
                    <a:pt x="743622" y="3652504"/>
                    <a:pt x="744971" y="3649929"/>
                  </a:cubicBezTo>
                  <a:cubicBezTo>
                    <a:pt x="746320" y="3647353"/>
                    <a:pt x="747178" y="3644901"/>
                    <a:pt x="747669" y="3642571"/>
                  </a:cubicBezTo>
                  <a:cubicBezTo>
                    <a:pt x="748159" y="3640364"/>
                    <a:pt x="748282" y="3638279"/>
                    <a:pt x="747914" y="3636439"/>
                  </a:cubicBezTo>
                  <a:cubicBezTo>
                    <a:pt x="747546" y="3634600"/>
                    <a:pt x="746933" y="3633251"/>
                    <a:pt x="745829" y="3632147"/>
                  </a:cubicBezTo>
                  <a:cubicBezTo>
                    <a:pt x="744726" y="3631044"/>
                    <a:pt x="743254" y="3630431"/>
                    <a:pt x="741537" y="3630185"/>
                  </a:cubicBezTo>
                  <a:moveTo>
                    <a:pt x="637057" y="3619271"/>
                  </a:moveTo>
                  <a:cubicBezTo>
                    <a:pt x="635341" y="3619026"/>
                    <a:pt x="633379" y="3619394"/>
                    <a:pt x="631294" y="3620130"/>
                  </a:cubicBezTo>
                  <a:cubicBezTo>
                    <a:pt x="629209" y="3620866"/>
                    <a:pt x="627247" y="3621969"/>
                    <a:pt x="625162" y="3623441"/>
                  </a:cubicBezTo>
                  <a:cubicBezTo>
                    <a:pt x="623078" y="3624912"/>
                    <a:pt x="621116" y="3626752"/>
                    <a:pt x="619276" y="3628836"/>
                  </a:cubicBezTo>
                  <a:cubicBezTo>
                    <a:pt x="617437" y="3630921"/>
                    <a:pt x="615720" y="3633251"/>
                    <a:pt x="614249" y="3635826"/>
                  </a:cubicBezTo>
                  <a:cubicBezTo>
                    <a:pt x="612777" y="3638401"/>
                    <a:pt x="611796" y="3640854"/>
                    <a:pt x="611183" y="3643061"/>
                  </a:cubicBezTo>
                  <a:cubicBezTo>
                    <a:pt x="610570" y="3645391"/>
                    <a:pt x="610324" y="3647476"/>
                    <a:pt x="610447" y="3649315"/>
                  </a:cubicBezTo>
                  <a:cubicBezTo>
                    <a:pt x="610570" y="3651155"/>
                    <a:pt x="611183" y="3652749"/>
                    <a:pt x="612164" y="3653853"/>
                  </a:cubicBezTo>
                  <a:cubicBezTo>
                    <a:pt x="613145" y="3655079"/>
                    <a:pt x="614494" y="3655815"/>
                    <a:pt x="616210" y="3656060"/>
                  </a:cubicBezTo>
                  <a:cubicBezTo>
                    <a:pt x="616210" y="3656060"/>
                    <a:pt x="616210" y="3656060"/>
                    <a:pt x="616210" y="3656060"/>
                  </a:cubicBezTo>
                  <a:cubicBezTo>
                    <a:pt x="616210" y="3656060"/>
                    <a:pt x="616210" y="3656060"/>
                    <a:pt x="616210" y="3656060"/>
                  </a:cubicBezTo>
                  <a:lnTo>
                    <a:pt x="616210" y="3656060"/>
                  </a:lnTo>
                  <a:cubicBezTo>
                    <a:pt x="616210" y="3656060"/>
                    <a:pt x="616210" y="3656060"/>
                    <a:pt x="616210" y="3656060"/>
                  </a:cubicBezTo>
                  <a:cubicBezTo>
                    <a:pt x="617927" y="3656305"/>
                    <a:pt x="619889" y="3656060"/>
                    <a:pt x="621851" y="3655202"/>
                  </a:cubicBezTo>
                  <a:cubicBezTo>
                    <a:pt x="623814" y="3654466"/>
                    <a:pt x="625898" y="3653362"/>
                    <a:pt x="627983" y="3651891"/>
                  </a:cubicBezTo>
                  <a:cubicBezTo>
                    <a:pt x="630068" y="3650419"/>
                    <a:pt x="632030" y="3648579"/>
                    <a:pt x="633869" y="3646495"/>
                  </a:cubicBezTo>
                  <a:cubicBezTo>
                    <a:pt x="635709" y="3644410"/>
                    <a:pt x="637425" y="3642080"/>
                    <a:pt x="638897" y="3639628"/>
                  </a:cubicBezTo>
                  <a:cubicBezTo>
                    <a:pt x="640368" y="3637052"/>
                    <a:pt x="641472" y="3634600"/>
                    <a:pt x="642085" y="3632270"/>
                  </a:cubicBezTo>
                  <a:cubicBezTo>
                    <a:pt x="642698" y="3629940"/>
                    <a:pt x="642944" y="3627855"/>
                    <a:pt x="642821" y="3626016"/>
                  </a:cubicBezTo>
                  <a:cubicBezTo>
                    <a:pt x="642698" y="3624176"/>
                    <a:pt x="642085" y="3622582"/>
                    <a:pt x="641104" y="3621479"/>
                  </a:cubicBezTo>
                  <a:cubicBezTo>
                    <a:pt x="640123" y="3620375"/>
                    <a:pt x="638774" y="3619516"/>
                    <a:pt x="637057" y="3619271"/>
                  </a:cubicBezTo>
                  <a:cubicBezTo>
                    <a:pt x="637057" y="3619271"/>
                    <a:pt x="637057" y="3619271"/>
                    <a:pt x="637057" y="3619271"/>
                  </a:cubicBezTo>
                  <a:cubicBezTo>
                    <a:pt x="637057" y="3619271"/>
                    <a:pt x="637057" y="3619271"/>
                    <a:pt x="637057" y="3619271"/>
                  </a:cubicBezTo>
                  <a:lnTo>
                    <a:pt x="637057" y="3619271"/>
                  </a:lnTo>
                  <a:cubicBezTo>
                    <a:pt x="637057" y="3619271"/>
                    <a:pt x="637057" y="3619271"/>
                    <a:pt x="637057" y="3619271"/>
                  </a:cubicBezTo>
                  <a:moveTo>
                    <a:pt x="688194" y="3625893"/>
                  </a:moveTo>
                  <a:cubicBezTo>
                    <a:pt x="686354" y="3625648"/>
                    <a:pt x="684392" y="3626016"/>
                    <a:pt x="682307" y="3626752"/>
                  </a:cubicBezTo>
                  <a:cubicBezTo>
                    <a:pt x="680223" y="3627487"/>
                    <a:pt x="678138" y="3628714"/>
                    <a:pt x="676053" y="3630308"/>
                  </a:cubicBezTo>
                  <a:cubicBezTo>
                    <a:pt x="673969" y="3631902"/>
                    <a:pt x="671884" y="3633741"/>
                    <a:pt x="670045" y="3635826"/>
                  </a:cubicBezTo>
                  <a:cubicBezTo>
                    <a:pt x="668205" y="3637911"/>
                    <a:pt x="666488" y="3640364"/>
                    <a:pt x="665017" y="3642939"/>
                  </a:cubicBezTo>
                  <a:cubicBezTo>
                    <a:pt x="663545" y="3645514"/>
                    <a:pt x="662564" y="3647966"/>
                    <a:pt x="662074" y="3650296"/>
                  </a:cubicBezTo>
                  <a:cubicBezTo>
                    <a:pt x="661461" y="3652626"/>
                    <a:pt x="661338" y="3654711"/>
                    <a:pt x="661583" y="3656550"/>
                  </a:cubicBezTo>
                  <a:cubicBezTo>
                    <a:pt x="661828" y="3658390"/>
                    <a:pt x="662442" y="3659861"/>
                    <a:pt x="663545" y="3660965"/>
                  </a:cubicBezTo>
                  <a:cubicBezTo>
                    <a:pt x="664649" y="3662069"/>
                    <a:pt x="665998" y="3662804"/>
                    <a:pt x="667837" y="3663050"/>
                  </a:cubicBezTo>
                  <a:cubicBezTo>
                    <a:pt x="669677" y="3663295"/>
                    <a:pt x="671639" y="3662927"/>
                    <a:pt x="673723" y="3662191"/>
                  </a:cubicBezTo>
                  <a:cubicBezTo>
                    <a:pt x="675808" y="3661456"/>
                    <a:pt x="677893" y="3660229"/>
                    <a:pt x="680100" y="3658635"/>
                  </a:cubicBezTo>
                  <a:cubicBezTo>
                    <a:pt x="682185" y="3657041"/>
                    <a:pt x="684270" y="3655202"/>
                    <a:pt x="686109" y="3652994"/>
                  </a:cubicBezTo>
                  <a:cubicBezTo>
                    <a:pt x="687948" y="3650787"/>
                    <a:pt x="689665" y="3648457"/>
                    <a:pt x="691137" y="3645759"/>
                  </a:cubicBezTo>
                  <a:cubicBezTo>
                    <a:pt x="692486" y="3643184"/>
                    <a:pt x="693467" y="3640731"/>
                    <a:pt x="694080" y="3638401"/>
                  </a:cubicBezTo>
                  <a:cubicBezTo>
                    <a:pt x="694693" y="3636071"/>
                    <a:pt x="694816" y="3633987"/>
                    <a:pt x="694448" y="3632270"/>
                  </a:cubicBezTo>
                  <a:cubicBezTo>
                    <a:pt x="694202" y="3630431"/>
                    <a:pt x="693467" y="3628959"/>
                    <a:pt x="692486" y="3627855"/>
                  </a:cubicBezTo>
                  <a:cubicBezTo>
                    <a:pt x="691505" y="3626752"/>
                    <a:pt x="690033" y="3626016"/>
                    <a:pt x="688194" y="3625893"/>
                  </a:cubicBezTo>
                  <a:moveTo>
                    <a:pt x="2622175" y="95283"/>
                  </a:moveTo>
                  <a:cubicBezTo>
                    <a:pt x="2620458" y="95773"/>
                    <a:pt x="2618741" y="96509"/>
                    <a:pt x="2617025" y="97490"/>
                  </a:cubicBezTo>
                  <a:cubicBezTo>
                    <a:pt x="2615308" y="98471"/>
                    <a:pt x="2613591" y="99575"/>
                    <a:pt x="2611997" y="100801"/>
                  </a:cubicBezTo>
                  <a:cubicBezTo>
                    <a:pt x="2610403" y="102027"/>
                    <a:pt x="2608931" y="103376"/>
                    <a:pt x="2607705" y="104725"/>
                  </a:cubicBezTo>
                  <a:cubicBezTo>
                    <a:pt x="2606478" y="106074"/>
                    <a:pt x="2605375" y="107546"/>
                    <a:pt x="2604639" y="108895"/>
                  </a:cubicBezTo>
                  <a:cubicBezTo>
                    <a:pt x="2603903" y="110244"/>
                    <a:pt x="2603535" y="111470"/>
                    <a:pt x="2603413" y="112451"/>
                  </a:cubicBezTo>
                  <a:cubicBezTo>
                    <a:pt x="2603413" y="113432"/>
                    <a:pt x="2603658" y="114290"/>
                    <a:pt x="2604271" y="114781"/>
                  </a:cubicBezTo>
                  <a:cubicBezTo>
                    <a:pt x="2604884" y="115394"/>
                    <a:pt x="2605743" y="115639"/>
                    <a:pt x="2606969" y="115762"/>
                  </a:cubicBezTo>
                  <a:cubicBezTo>
                    <a:pt x="2608195" y="115762"/>
                    <a:pt x="2609667" y="115639"/>
                    <a:pt x="2611261" y="115149"/>
                  </a:cubicBezTo>
                  <a:cubicBezTo>
                    <a:pt x="2612978" y="114658"/>
                    <a:pt x="2614695" y="113922"/>
                    <a:pt x="2616411" y="112941"/>
                  </a:cubicBezTo>
                  <a:cubicBezTo>
                    <a:pt x="2618128" y="111960"/>
                    <a:pt x="2619845" y="110857"/>
                    <a:pt x="2621439" y="109630"/>
                  </a:cubicBezTo>
                  <a:cubicBezTo>
                    <a:pt x="2623033" y="108404"/>
                    <a:pt x="2624505" y="107055"/>
                    <a:pt x="2625731" y="105706"/>
                  </a:cubicBezTo>
                  <a:cubicBezTo>
                    <a:pt x="2626958" y="104357"/>
                    <a:pt x="2628061" y="102886"/>
                    <a:pt x="2628797" y="101537"/>
                  </a:cubicBezTo>
                  <a:cubicBezTo>
                    <a:pt x="2629533" y="100188"/>
                    <a:pt x="2629901" y="98962"/>
                    <a:pt x="2629901" y="97981"/>
                  </a:cubicBezTo>
                  <a:cubicBezTo>
                    <a:pt x="2629901" y="97000"/>
                    <a:pt x="2629656" y="96141"/>
                    <a:pt x="2629042" y="95651"/>
                  </a:cubicBezTo>
                  <a:cubicBezTo>
                    <a:pt x="2628429" y="95160"/>
                    <a:pt x="2627571" y="94792"/>
                    <a:pt x="2626344" y="94670"/>
                  </a:cubicBezTo>
                  <a:cubicBezTo>
                    <a:pt x="2625118" y="94670"/>
                    <a:pt x="2623646" y="94792"/>
                    <a:pt x="2622052" y="95283"/>
                  </a:cubicBezTo>
                </a:path>
              </a:pathLst>
            </a:custGeom>
            <a:gradFill>
              <a:gsLst>
                <a:gs pos="0">
                  <a:srgbClr val="27FEFF"/>
                </a:gs>
                <a:gs pos="50000">
                  <a:srgbClr val="22F3DA"/>
                </a:gs>
                <a:gs pos="100000">
                  <a:srgbClr val="1DE9B6"/>
                </a:gs>
              </a:gsLst>
              <a:lin ang="3292451" scaled="1"/>
            </a:gradFill>
            <a:ln w="0" cap="flat">
              <a:noFill/>
              <a:prstDash val="solid"/>
              <a:miter/>
            </a:ln>
          </p:spPr>
          <p:txBody>
            <a:bodyPr rtlCol="0" anchor="ctr"/>
            <a:lstStyle/>
            <a:p>
              <a:endParaRPr lang="en-US"/>
            </a:p>
          </p:txBody>
        </p:sp>
      </p:grpSp>
      <p:grpSp>
        <p:nvGrpSpPr>
          <p:cNvPr id="683" name="Graphic 5">
            <a:extLst>
              <a:ext uri="{FF2B5EF4-FFF2-40B4-BE49-F238E27FC236}">
                <a16:creationId xmlns:a16="http://schemas.microsoft.com/office/drawing/2014/main" id="{1B00ECBA-E315-9FC5-17D7-1CE462799743}"/>
              </a:ext>
            </a:extLst>
          </p:cNvPr>
          <p:cNvGrpSpPr/>
          <p:nvPr/>
        </p:nvGrpSpPr>
        <p:grpSpPr>
          <a:xfrm>
            <a:off x="6836003" y="1561806"/>
            <a:ext cx="6003913" cy="5594823"/>
            <a:chOff x="6836003" y="1561806"/>
            <a:chExt cx="6003913" cy="5594823"/>
          </a:xfrm>
        </p:grpSpPr>
        <p:sp>
          <p:nvSpPr>
            <p:cNvPr id="684" name="Freeform: Shape 683">
              <a:extLst>
                <a:ext uri="{FF2B5EF4-FFF2-40B4-BE49-F238E27FC236}">
                  <a16:creationId xmlns:a16="http://schemas.microsoft.com/office/drawing/2014/main" id="{4EC01A39-2433-CE49-A20A-80B06FDEEB74}"/>
                </a:ext>
              </a:extLst>
            </p:cNvPr>
            <p:cNvSpPr/>
            <p:nvPr/>
          </p:nvSpPr>
          <p:spPr>
            <a:xfrm>
              <a:off x="7280241" y="2003516"/>
              <a:ext cx="5116602" cy="4710300"/>
            </a:xfrm>
            <a:custGeom>
              <a:avLst/>
              <a:gdLst>
                <a:gd name="connsiteX0" fmla="*/ 3069326 w 5116602"/>
                <a:gd name="connsiteY0" fmla="*/ 188971 h 4710300"/>
                <a:gd name="connsiteX1" fmla="*/ 3015615 w 5116602"/>
                <a:gd name="connsiteY1" fmla="*/ 209205 h 4710300"/>
                <a:gd name="connsiteX2" fmla="*/ 2962394 w 5116602"/>
                <a:gd name="connsiteY2" fmla="*/ 230175 h 4710300"/>
                <a:gd name="connsiteX3" fmla="*/ 2909540 w 5116602"/>
                <a:gd name="connsiteY3" fmla="*/ 251757 h 4710300"/>
                <a:gd name="connsiteX4" fmla="*/ 2857178 w 5116602"/>
                <a:gd name="connsiteY4" fmla="*/ 274076 h 4710300"/>
                <a:gd name="connsiteX5" fmla="*/ 2850188 w 5116602"/>
                <a:gd name="connsiteY5" fmla="*/ 290263 h 4710300"/>
                <a:gd name="connsiteX6" fmla="*/ 2902060 w 5116602"/>
                <a:gd name="connsiteY6" fmla="*/ 268312 h 4710300"/>
                <a:gd name="connsiteX7" fmla="*/ 2954300 w 5116602"/>
                <a:gd name="connsiteY7" fmla="*/ 246975 h 4710300"/>
                <a:gd name="connsiteX8" fmla="*/ 3007031 w 5116602"/>
                <a:gd name="connsiteY8" fmla="*/ 226373 h 4710300"/>
                <a:gd name="connsiteX9" fmla="*/ 3060129 w 5116602"/>
                <a:gd name="connsiteY9" fmla="*/ 206507 h 4710300"/>
                <a:gd name="connsiteX10" fmla="*/ 3069326 w 5116602"/>
                <a:gd name="connsiteY10" fmla="*/ 189094 h 4710300"/>
                <a:gd name="connsiteX11" fmla="*/ 3379332 w 5116602"/>
                <a:gd name="connsiteY11" fmla="*/ 90132 h 4710300"/>
                <a:gd name="connsiteX12" fmla="*/ 3366456 w 5116602"/>
                <a:gd name="connsiteY12" fmla="*/ 109262 h 4710300"/>
                <a:gd name="connsiteX13" fmla="*/ 3419922 w 5116602"/>
                <a:gd name="connsiteY13" fmla="*/ 95651 h 4710300"/>
                <a:gd name="connsiteX14" fmla="*/ 3473143 w 5116602"/>
                <a:gd name="connsiteY14" fmla="*/ 83142 h 4710300"/>
                <a:gd name="connsiteX15" fmla="*/ 3526119 w 5116602"/>
                <a:gd name="connsiteY15" fmla="*/ 71738 h 4710300"/>
                <a:gd name="connsiteX16" fmla="*/ 3578849 w 5116602"/>
                <a:gd name="connsiteY16" fmla="*/ 61437 h 4710300"/>
                <a:gd name="connsiteX17" fmla="*/ 3594546 w 5116602"/>
                <a:gd name="connsiteY17" fmla="*/ 41081 h 4710300"/>
                <a:gd name="connsiteX18" fmla="*/ 3541080 w 5116602"/>
                <a:gd name="connsiteY18" fmla="*/ 51627 h 4710300"/>
                <a:gd name="connsiteX19" fmla="*/ 3487368 w 5116602"/>
                <a:gd name="connsiteY19" fmla="*/ 63399 h 4710300"/>
                <a:gd name="connsiteX20" fmla="*/ 3433411 w 5116602"/>
                <a:gd name="connsiteY20" fmla="*/ 76275 h 4710300"/>
                <a:gd name="connsiteX21" fmla="*/ 3379210 w 5116602"/>
                <a:gd name="connsiteY21" fmla="*/ 90255 h 4710300"/>
                <a:gd name="connsiteX22" fmla="*/ 2810334 w 5116602"/>
                <a:gd name="connsiteY22" fmla="*/ 294555 h 4710300"/>
                <a:gd name="connsiteX23" fmla="*/ 2757481 w 5116602"/>
                <a:gd name="connsiteY23" fmla="*/ 318590 h 4710300"/>
                <a:gd name="connsiteX24" fmla="*/ 2705118 w 5116602"/>
                <a:gd name="connsiteY24" fmla="*/ 343239 h 4710300"/>
                <a:gd name="connsiteX25" fmla="*/ 2653246 w 5116602"/>
                <a:gd name="connsiteY25" fmla="*/ 368500 h 4710300"/>
                <a:gd name="connsiteX26" fmla="*/ 2601742 w 5116602"/>
                <a:gd name="connsiteY26" fmla="*/ 394375 h 4710300"/>
                <a:gd name="connsiteX27" fmla="*/ 2597573 w 5116602"/>
                <a:gd name="connsiteY27" fmla="*/ 408968 h 4710300"/>
                <a:gd name="connsiteX28" fmla="*/ 2648586 w 5116602"/>
                <a:gd name="connsiteY28" fmla="*/ 383461 h 4710300"/>
                <a:gd name="connsiteX29" fmla="*/ 2699968 w 5116602"/>
                <a:gd name="connsiteY29" fmla="*/ 358567 h 4710300"/>
                <a:gd name="connsiteX30" fmla="*/ 2751717 w 5116602"/>
                <a:gd name="connsiteY30" fmla="*/ 334287 h 4710300"/>
                <a:gd name="connsiteX31" fmla="*/ 2803957 w 5116602"/>
                <a:gd name="connsiteY31" fmla="*/ 310619 h 4710300"/>
                <a:gd name="connsiteX32" fmla="*/ 2810456 w 5116602"/>
                <a:gd name="connsiteY32" fmla="*/ 294677 h 4710300"/>
                <a:gd name="connsiteX33" fmla="*/ 3642248 w 5116602"/>
                <a:gd name="connsiteY33" fmla="*/ 32619 h 4710300"/>
                <a:gd name="connsiteX34" fmla="*/ 3625939 w 5116602"/>
                <a:gd name="connsiteY34" fmla="*/ 53221 h 4710300"/>
                <a:gd name="connsiteX35" fmla="*/ 3679037 w 5116602"/>
                <a:gd name="connsiteY35" fmla="*/ 45005 h 4710300"/>
                <a:gd name="connsiteX36" fmla="*/ 3731768 w 5116602"/>
                <a:gd name="connsiteY36" fmla="*/ 38015 h 4710300"/>
                <a:gd name="connsiteX37" fmla="*/ 3784130 w 5116602"/>
                <a:gd name="connsiteY37" fmla="*/ 32251 h 4710300"/>
                <a:gd name="connsiteX38" fmla="*/ 3836125 w 5116602"/>
                <a:gd name="connsiteY38" fmla="*/ 27837 h 4710300"/>
                <a:gd name="connsiteX39" fmla="*/ 3855500 w 5116602"/>
                <a:gd name="connsiteY39" fmla="*/ 6131 h 4710300"/>
                <a:gd name="connsiteX40" fmla="*/ 3802770 w 5116602"/>
                <a:gd name="connsiteY40" fmla="*/ 10791 h 4710300"/>
                <a:gd name="connsiteX41" fmla="*/ 3749672 w 5116602"/>
                <a:gd name="connsiteY41" fmla="*/ 16800 h 4710300"/>
                <a:gd name="connsiteX42" fmla="*/ 3696205 w 5116602"/>
                <a:gd name="connsiteY42" fmla="*/ 24035 h 4710300"/>
                <a:gd name="connsiteX43" fmla="*/ 3642371 w 5116602"/>
                <a:gd name="connsiteY43" fmla="*/ 32497 h 4710300"/>
                <a:gd name="connsiteX44" fmla="*/ 2555756 w 5116602"/>
                <a:gd name="connsiteY44" fmla="*/ 418165 h 4710300"/>
                <a:gd name="connsiteX45" fmla="*/ 2504129 w 5116602"/>
                <a:gd name="connsiteY45" fmla="*/ 445511 h 4710300"/>
                <a:gd name="connsiteX46" fmla="*/ 2452993 w 5116602"/>
                <a:gd name="connsiteY46" fmla="*/ 473470 h 4710300"/>
                <a:gd name="connsiteX47" fmla="*/ 2402225 w 5116602"/>
                <a:gd name="connsiteY47" fmla="*/ 502043 h 4710300"/>
                <a:gd name="connsiteX48" fmla="*/ 2351824 w 5116602"/>
                <a:gd name="connsiteY48" fmla="*/ 531106 h 4710300"/>
                <a:gd name="connsiteX49" fmla="*/ 2349985 w 5116602"/>
                <a:gd name="connsiteY49" fmla="*/ 544105 h 4710300"/>
                <a:gd name="connsiteX50" fmla="*/ 2399895 w 5116602"/>
                <a:gd name="connsiteY50" fmla="*/ 515287 h 4710300"/>
                <a:gd name="connsiteX51" fmla="*/ 2450173 w 5116602"/>
                <a:gd name="connsiteY51" fmla="*/ 487082 h 4710300"/>
                <a:gd name="connsiteX52" fmla="*/ 2500818 w 5116602"/>
                <a:gd name="connsiteY52" fmla="*/ 459368 h 4710300"/>
                <a:gd name="connsiteX53" fmla="*/ 2551955 w 5116602"/>
                <a:gd name="connsiteY53" fmla="*/ 432267 h 4710300"/>
                <a:gd name="connsiteX54" fmla="*/ 2555756 w 5116602"/>
                <a:gd name="connsiteY54" fmla="*/ 418042 h 4710300"/>
                <a:gd name="connsiteX55" fmla="*/ 3902467 w 5116602"/>
                <a:gd name="connsiteY55" fmla="*/ 3066 h 4710300"/>
                <a:gd name="connsiteX56" fmla="*/ 3882479 w 5116602"/>
                <a:gd name="connsiteY56" fmla="*/ 24894 h 4710300"/>
                <a:gd name="connsiteX57" fmla="*/ 3934351 w 5116602"/>
                <a:gd name="connsiteY57" fmla="*/ 22932 h 4710300"/>
                <a:gd name="connsiteX58" fmla="*/ 3985732 w 5116602"/>
                <a:gd name="connsiteY58" fmla="*/ 22318 h 4710300"/>
                <a:gd name="connsiteX59" fmla="*/ 4036623 w 5116602"/>
                <a:gd name="connsiteY59" fmla="*/ 23177 h 4710300"/>
                <a:gd name="connsiteX60" fmla="*/ 4086901 w 5116602"/>
                <a:gd name="connsiteY60" fmla="*/ 25507 h 4710300"/>
                <a:gd name="connsiteX61" fmla="*/ 4110323 w 5116602"/>
                <a:gd name="connsiteY61" fmla="*/ 2698 h 4710300"/>
                <a:gd name="connsiteX62" fmla="*/ 4059065 w 5116602"/>
                <a:gd name="connsiteY62" fmla="*/ 613 h 4710300"/>
                <a:gd name="connsiteX63" fmla="*/ 4007315 w 5116602"/>
                <a:gd name="connsiteY63" fmla="*/ 0 h 4710300"/>
                <a:gd name="connsiteX64" fmla="*/ 3955075 w 5116602"/>
                <a:gd name="connsiteY64" fmla="*/ 736 h 4710300"/>
                <a:gd name="connsiteX65" fmla="*/ 3902467 w 5116602"/>
                <a:gd name="connsiteY65" fmla="*/ 2943 h 4710300"/>
                <a:gd name="connsiteX66" fmla="*/ 2307065 w 5116602"/>
                <a:gd name="connsiteY66" fmla="*/ 557594 h 4710300"/>
                <a:gd name="connsiteX67" fmla="*/ 2256909 w 5116602"/>
                <a:gd name="connsiteY67" fmla="*/ 588006 h 4710300"/>
                <a:gd name="connsiteX68" fmla="*/ 2207122 w 5116602"/>
                <a:gd name="connsiteY68" fmla="*/ 618908 h 4710300"/>
                <a:gd name="connsiteX69" fmla="*/ 2157703 w 5116602"/>
                <a:gd name="connsiteY69" fmla="*/ 650301 h 4710300"/>
                <a:gd name="connsiteX70" fmla="*/ 2108651 w 5116602"/>
                <a:gd name="connsiteY70" fmla="*/ 682308 h 4710300"/>
                <a:gd name="connsiteX71" fmla="*/ 2109141 w 5116602"/>
                <a:gd name="connsiteY71" fmla="*/ 693589 h 4710300"/>
                <a:gd name="connsiteX72" fmla="*/ 2157703 w 5116602"/>
                <a:gd name="connsiteY72" fmla="*/ 661951 h 4710300"/>
                <a:gd name="connsiteX73" fmla="*/ 2206631 w 5116602"/>
                <a:gd name="connsiteY73" fmla="*/ 630803 h 4710300"/>
                <a:gd name="connsiteX74" fmla="*/ 2255928 w 5116602"/>
                <a:gd name="connsiteY74" fmla="*/ 600269 h 4710300"/>
                <a:gd name="connsiteX75" fmla="*/ 2305716 w 5116602"/>
                <a:gd name="connsiteY75" fmla="*/ 570225 h 4710300"/>
                <a:gd name="connsiteX76" fmla="*/ 2307065 w 5116602"/>
                <a:gd name="connsiteY76" fmla="*/ 557594 h 4710300"/>
                <a:gd name="connsiteX77" fmla="*/ 4155573 w 5116602"/>
                <a:gd name="connsiteY77" fmla="*/ 6009 h 4710300"/>
                <a:gd name="connsiteX78" fmla="*/ 4131416 w 5116602"/>
                <a:gd name="connsiteY78" fmla="*/ 28940 h 4710300"/>
                <a:gd name="connsiteX79" fmla="*/ 4181080 w 5116602"/>
                <a:gd name="connsiteY79" fmla="*/ 34091 h 4710300"/>
                <a:gd name="connsiteX80" fmla="*/ 4230132 w 5116602"/>
                <a:gd name="connsiteY80" fmla="*/ 40835 h 4710300"/>
                <a:gd name="connsiteX81" fmla="*/ 4278448 w 5116602"/>
                <a:gd name="connsiteY81" fmla="*/ 49297 h 4710300"/>
                <a:gd name="connsiteX82" fmla="*/ 4326028 w 5116602"/>
                <a:gd name="connsiteY82" fmla="*/ 59352 h 4710300"/>
                <a:gd name="connsiteX83" fmla="*/ 4353619 w 5116602"/>
                <a:gd name="connsiteY83" fmla="*/ 35808 h 4710300"/>
                <a:gd name="connsiteX84" fmla="*/ 4305181 w 5116602"/>
                <a:gd name="connsiteY84" fmla="*/ 25875 h 4710300"/>
                <a:gd name="connsiteX85" fmla="*/ 4256007 w 5116602"/>
                <a:gd name="connsiteY85" fmla="*/ 17659 h 4710300"/>
                <a:gd name="connsiteX86" fmla="*/ 4206097 w 5116602"/>
                <a:gd name="connsiteY86" fmla="*/ 11037 h 4710300"/>
                <a:gd name="connsiteX87" fmla="*/ 4155573 w 5116602"/>
                <a:gd name="connsiteY87" fmla="*/ 6009 h 4710300"/>
                <a:gd name="connsiteX88" fmla="*/ 2065240 w 5116602"/>
                <a:gd name="connsiteY88" fmla="*/ 711125 h 4710300"/>
                <a:gd name="connsiteX89" fmla="*/ 2016556 w 5116602"/>
                <a:gd name="connsiteY89" fmla="*/ 744235 h 4710300"/>
                <a:gd name="connsiteX90" fmla="*/ 1968241 w 5116602"/>
                <a:gd name="connsiteY90" fmla="*/ 777836 h 4710300"/>
                <a:gd name="connsiteX91" fmla="*/ 1920293 w 5116602"/>
                <a:gd name="connsiteY91" fmla="*/ 811926 h 4710300"/>
                <a:gd name="connsiteX92" fmla="*/ 1872713 w 5116602"/>
                <a:gd name="connsiteY92" fmla="*/ 846508 h 4710300"/>
                <a:gd name="connsiteX93" fmla="*/ 1875411 w 5116602"/>
                <a:gd name="connsiteY93" fmla="*/ 856195 h 4710300"/>
                <a:gd name="connsiteX94" fmla="*/ 1922500 w 5116602"/>
                <a:gd name="connsiteY94" fmla="*/ 821982 h 4710300"/>
                <a:gd name="connsiteX95" fmla="*/ 1969958 w 5116602"/>
                <a:gd name="connsiteY95" fmla="*/ 788259 h 4710300"/>
                <a:gd name="connsiteX96" fmla="*/ 2017783 w 5116602"/>
                <a:gd name="connsiteY96" fmla="*/ 755027 h 4710300"/>
                <a:gd name="connsiteX97" fmla="*/ 2065976 w 5116602"/>
                <a:gd name="connsiteY97" fmla="*/ 722285 h 4710300"/>
                <a:gd name="connsiteX98" fmla="*/ 2064995 w 5116602"/>
                <a:gd name="connsiteY98" fmla="*/ 711248 h 4710300"/>
                <a:gd name="connsiteX99" fmla="*/ 4396172 w 5116602"/>
                <a:gd name="connsiteY99" fmla="*/ 46109 h 4710300"/>
                <a:gd name="connsiteX100" fmla="*/ 4367722 w 5116602"/>
                <a:gd name="connsiteY100" fmla="*/ 69776 h 4710300"/>
                <a:gd name="connsiteX101" fmla="*/ 4413953 w 5116602"/>
                <a:gd name="connsiteY101" fmla="*/ 83142 h 4710300"/>
                <a:gd name="connsiteX102" fmla="*/ 4459325 w 5116602"/>
                <a:gd name="connsiteY102" fmla="*/ 98348 h 4710300"/>
                <a:gd name="connsiteX103" fmla="*/ 4503717 w 5116602"/>
                <a:gd name="connsiteY103" fmla="*/ 115394 h 4710300"/>
                <a:gd name="connsiteX104" fmla="*/ 4547128 w 5116602"/>
                <a:gd name="connsiteY104" fmla="*/ 134279 h 4710300"/>
                <a:gd name="connsiteX105" fmla="*/ 4579256 w 5116602"/>
                <a:gd name="connsiteY105" fmla="*/ 110489 h 4710300"/>
                <a:gd name="connsiteX106" fmla="*/ 4534988 w 5116602"/>
                <a:gd name="connsiteY106" fmla="*/ 91604 h 4710300"/>
                <a:gd name="connsiteX107" fmla="*/ 4489737 w 5116602"/>
                <a:gd name="connsiteY107" fmla="*/ 74681 h 4710300"/>
                <a:gd name="connsiteX108" fmla="*/ 4443506 w 5116602"/>
                <a:gd name="connsiteY108" fmla="*/ 59598 h 4710300"/>
                <a:gd name="connsiteX109" fmla="*/ 4396417 w 5116602"/>
                <a:gd name="connsiteY109" fmla="*/ 46354 h 4710300"/>
                <a:gd name="connsiteX110" fmla="*/ 1830774 w 5116602"/>
                <a:gd name="connsiteY110" fmla="*/ 877533 h 4710300"/>
                <a:gd name="connsiteX111" fmla="*/ 1783807 w 5116602"/>
                <a:gd name="connsiteY111" fmla="*/ 913095 h 4710300"/>
                <a:gd name="connsiteX112" fmla="*/ 1737208 w 5116602"/>
                <a:gd name="connsiteY112" fmla="*/ 949148 h 4710300"/>
                <a:gd name="connsiteX113" fmla="*/ 1690977 w 5116602"/>
                <a:gd name="connsiteY113" fmla="*/ 985569 h 4710300"/>
                <a:gd name="connsiteX114" fmla="*/ 1644991 w 5116602"/>
                <a:gd name="connsiteY114" fmla="*/ 1022480 h 4710300"/>
                <a:gd name="connsiteX115" fmla="*/ 1649773 w 5116602"/>
                <a:gd name="connsiteY115" fmla="*/ 1030574 h 4710300"/>
                <a:gd name="connsiteX116" fmla="*/ 1695269 w 5116602"/>
                <a:gd name="connsiteY116" fmla="*/ 994030 h 4710300"/>
                <a:gd name="connsiteX117" fmla="*/ 1741132 w 5116602"/>
                <a:gd name="connsiteY117" fmla="*/ 957855 h 4710300"/>
                <a:gd name="connsiteX118" fmla="*/ 1787363 w 5116602"/>
                <a:gd name="connsiteY118" fmla="*/ 922170 h 4710300"/>
                <a:gd name="connsiteX119" fmla="*/ 1833962 w 5116602"/>
                <a:gd name="connsiteY119" fmla="*/ 886975 h 4710300"/>
                <a:gd name="connsiteX120" fmla="*/ 1830896 w 5116602"/>
                <a:gd name="connsiteY120" fmla="*/ 877656 h 4710300"/>
                <a:gd name="connsiteX121" fmla="*/ 4617639 w 5116602"/>
                <a:gd name="connsiteY121" fmla="*/ 128883 h 4710300"/>
                <a:gd name="connsiteX122" fmla="*/ 4584652 w 5116602"/>
                <a:gd name="connsiteY122" fmla="*/ 152673 h 4710300"/>
                <a:gd name="connsiteX123" fmla="*/ 4625856 w 5116602"/>
                <a:gd name="connsiteY123" fmla="*/ 175237 h 4710300"/>
                <a:gd name="connsiteX124" fmla="*/ 4665955 w 5116602"/>
                <a:gd name="connsiteY124" fmla="*/ 199885 h 4710300"/>
                <a:gd name="connsiteX125" fmla="*/ 4704706 w 5116602"/>
                <a:gd name="connsiteY125" fmla="*/ 226618 h 4710300"/>
                <a:gd name="connsiteX126" fmla="*/ 4742108 w 5116602"/>
                <a:gd name="connsiteY126" fmla="*/ 255436 h 4710300"/>
                <a:gd name="connsiteX127" fmla="*/ 4778896 w 5116602"/>
                <a:gd name="connsiteY127" fmla="*/ 232014 h 4710300"/>
                <a:gd name="connsiteX128" fmla="*/ 4740514 w 5116602"/>
                <a:gd name="connsiteY128" fmla="*/ 203074 h 4710300"/>
                <a:gd name="connsiteX129" fmla="*/ 4700782 w 5116602"/>
                <a:gd name="connsiteY129" fmla="*/ 176341 h 4710300"/>
                <a:gd name="connsiteX130" fmla="*/ 4659824 w 5116602"/>
                <a:gd name="connsiteY130" fmla="*/ 151692 h 4710300"/>
                <a:gd name="connsiteX131" fmla="*/ 4617639 w 5116602"/>
                <a:gd name="connsiteY131" fmla="*/ 129128 h 4710300"/>
                <a:gd name="connsiteX132" fmla="*/ 1604278 w 5116602"/>
                <a:gd name="connsiteY132" fmla="*/ 1055713 h 4710300"/>
                <a:gd name="connsiteX133" fmla="*/ 1559028 w 5116602"/>
                <a:gd name="connsiteY133" fmla="*/ 1093482 h 4710300"/>
                <a:gd name="connsiteX134" fmla="*/ 1514146 w 5116602"/>
                <a:gd name="connsiteY134" fmla="*/ 1131743 h 4710300"/>
                <a:gd name="connsiteX135" fmla="*/ 1469631 w 5116602"/>
                <a:gd name="connsiteY135" fmla="*/ 1170493 h 4710300"/>
                <a:gd name="connsiteX136" fmla="*/ 1425485 w 5116602"/>
                <a:gd name="connsiteY136" fmla="*/ 1209612 h 4710300"/>
                <a:gd name="connsiteX137" fmla="*/ 1432230 w 5116602"/>
                <a:gd name="connsiteY137" fmla="*/ 1215866 h 4710300"/>
                <a:gd name="connsiteX138" fmla="*/ 1476008 w 5116602"/>
                <a:gd name="connsiteY138" fmla="*/ 1176993 h 4710300"/>
                <a:gd name="connsiteX139" fmla="*/ 1520155 w 5116602"/>
                <a:gd name="connsiteY139" fmla="*/ 1138610 h 4710300"/>
                <a:gd name="connsiteX140" fmla="*/ 1564669 w 5116602"/>
                <a:gd name="connsiteY140" fmla="*/ 1100718 h 4710300"/>
                <a:gd name="connsiteX141" fmla="*/ 1609428 w 5116602"/>
                <a:gd name="connsiteY141" fmla="*/ 1063316 h 4710300"/>
                <a:gd name="connsiteX142" fmla="*/ 1604278 w 5116602"/>
                <a:gd name="connsiteY142" fmla="*/ 1055590 h 4710300"/>
                <a:gd name="connsiteX143" fmla="*/ 4811516 w 5116602"/>
                <a:gd name="connsiteY143" fmla="*/ 259360 h 4710300"/>
                <a:gd name="connsiteX144" fmla="*/ 4773991 w 5116602"/>
                <a:gd name="connsiteY144" fmla="*/ 282537 h 4710300"/>
                <a:gd name="connsiteX145" fmla="*/ 4808328 w 5116602"/>
                <a:gd name="connsiteY145" fmla="*/ 315402 h 4710300"/>
                <a:gd name="connsiteX146" fmla="*/ 4841069 w 5116602"/>
                <a:gd name="connsiteY146" fmla="*/ 350474 h 4710300"/>
                <a:gd name="connsiteX147" fmla="*/ 4872094 w 5116602"/>
                <a:gd name="connsiteY147" fmla="*/ 387875 h 4710300"/>
                <a:gd name="connsiteX148" fmla="*/ 4901157 w 5116602"/>
                <a:gd name="connsiteY148" fmla="*/ 427607 h 4710300"/>
                <a:gd name="connsiteX149" fmla="*/ 4942483 w 5116602"/>
                <a:gd name="connsiteY149" fmla="*/ 405411 h 4710300"/>
                <a:gd name="connsiteX150" fmla="*/ 4912317 w 5116602"/>
                <a:gd name="connsiteY150" fmla="*/ 365312 h 4710300"/>
                <a:gd name="connsiteX151" fmla="*/ 4880433 w 5116602"/>
                <a:gd name="connsiteY151" fmla="*/ 327665 h 4710300"/>
                <a:gd name="connsiteX152" fmla="*/ 4846833 w 5116602"/>
                <a:gd name="connsiteY152" fmla="*/ 292347 h 4710300"/>
                <a:gd name="connsiteX153" fmla="*/ 4811516 w 5116602"/>
                <a:gd name="connsiteY153" fmla="*/ 259360 h 4710300"/>
                <a:gd name="connsiteX154" fmla="*/ 1386734 w 5116602"/>
                <a:gd name="connsiteY154" fmla="*/ 1244807 h 4710300"/>
                <a:gd name="connsiteX155" fmla="*/ 1343446 w 5116602"/>
                <a:gd name="connsiteY155" fmla="*/ 1284661 h 4710300"/>
                <a:gd name="connsiteX156" fmla="*/ 1300526 w 5116602"/>
                <a:gd name="connsiteY156" fmla="*/ 1325006 h 4710300"/>
                <a:gd name="connsiteX157" fmla="*/ 1257974 w 5116602"/>
                <a:gd name="connsiteY157" fmla="*/ 1365841 h 4710300"/>
                <a:gd name="connsiteX158" fmla="*/ 1215790 w 5116602"/>
                <a:gd name="connsiteY158" fmla="*/ 1407167 h 4710300"/>
                <a:gd name="connsiteX159" fmla="*/ 1224496 w 5116602"/>
                <a:gd name="connsiteY159" fmla="*/ 1411705 h 4710300"/>
                <a:gd name="connsiteX160" fmla="*/ 1266313 w 5116602"/>
                <a:gd name="connsiteY160" fmla="*/ 1370747 h 4710300"/>
                <a:gd name="connsiteX161" fmla="*/ 1308497 w 5116602"/>
                <a:gd name="connsiteY161" fmla="*/ 1330279 h 4710300"/>
                <a:gd name="connsiteX162" fmla="*/ 1351049 w 5116602"/>
                <a:gd name="connsiteY162" fmla="*/ 1290302 h 4710300"/>
                <a:gd name="connsiteX163" fmla="*/ 1393969 w 5116602"/>
                <a:gd name="connsiteY163" fmla="*/ 1250815 h 4710300"/>
                <a:gd name="connsiteX164" fmla="*/ 1386857 w 5116602"/>
                <a:gd name="connsiteY164" fmla="*/ 1244807 h 4710300"/>
                <a:gd name="connsiteX165" fmla="*/ 4967377 w 5116602"/>
                <a:gd name="connsiteY165" fmla="*/ 442813 h 4710300"/>
                <a:gd name="connsiteX166" fmla="*/ 4925315 w 5116602"/>
                <a:gd name="connsiteY166" fmla="*/ 464641 h 4710300"/>
                <a:gd name="connsiteX167" fmla="*/ 4950577 w 5116602"/>
                <a:gd name="connsiteY167" fmla="*/ 508542 h 4710300"/>
                <a:gd name="connsiteX168" fmla="*/ 4973631 w 5116602"/>
                <a:gd name="connsiteY168" fmla="*/ 554896 h 4710300"/>
                <a:gd name="connsiteX169" fmla="*/ 4994478 w 5116602"/>
                <a:gd name="connsiteY169" fmla="*/ 603825 h 4710300"/>
                <a:gd name="connsiteX170" fmla="*/ 5012995 w 5116602"/>
                <a:gd name="connsiteY170" fmla="*/ 655207 h 4710300"/>
                <a:gd name="connsiteX171" fmla="*/ 5058368 w 5116602"/>
                <a:gd name="connsiteY171" fmla="*/ 635463 h 4710300"/>
                <a:gd name="connsiteX172" fmla="*/ 5039115 w 5116602"/>
                <a:gd name="connsiteY172" fmla="*/ 583469 h 4710300"/>
                <a:gd name="connsiteX173" fmla="*/ 5017410 w 5116602"/>
                <a:gd name="connsiteY173" fmla="*/ 534049 h 4710300"/>
                <a:gd name="connsiteX174" fmla="*/ 4993497 w 5116602"/>
                <a:gd name="connsiteY174" fmla="*/ 487205 h 4710300"/>
                <a:gd name="connsiteX175" fmla="*/ 4967377 w 5116602"/>
                <a:gd name="connsiteY175" fmla="*/ 442813 h 4710300"/>
                <a:gd name="connsiteX176" fmla="*/ 1178633 w 5116602"/>
                <a:gd name="connsiteY176" fmla="*/ 1444201 h 4710300"/>
                <a:gd name="connsiteX177" fmla="*/ 1137552 w 5116602"/>
                <a:gd name="connsiteY177" fmla="*/ 1486140 h 4710300"/>
                <a:gd name="connsiteX178" fmla="*/ 1096839 w 5116602"/>
                <a:gd name="connsiteY178" fmla="*/ 1528447 h 4710300"/>
                <a:gd name="connsiteX179" fmla="*/ 1056494 w 5116602"/>
                <a:gd name="connsiteY179" fmla="*/ 1571245 h 4710300"/>
                <a:gd name="connsiteX180" fmla="*/ 1016517 w 5116602"/>
                <a:gd name="connsiteY180" fmla="*/ 1614656 h 4710300"/>
                <a:gd name="connsiteX181" fmla="*/ 1027186 w 5116602"/>
                <a:gd name="connsiteY181" fmla="*/ 1617231 h 4710300"/>
                <a:gd name="connsiteX182" fmla="*/ 1066795 w 5116602"/>
                <a:gd name="connsiteY182" fmla="*/ 1574311 h 4710300"/>
                <a:gd name="connsiteX183" fmla="*/ 1106772 w 5116602"/>
                <a:gd name="connsiteY183" fmla="*/ 1531881 h 4710300"/>
                <a:gd name="connsiteX184" fmla="*/ 1147117 w 5116602"/>
                <a:gd name="connsiteY184" fmla="*/ 1489942 h 4710300"/>
                <a:gd name="connsiteX185" fmla="*/ 1187830 w 5116602"/>
                <a:gd name="connsiteY185" fmla="*/ 1448493 h 4710300"/>
                <a:gd name="connsiteX186" fmla="*/ 1178756 w 5116602"/>
                <a:gd name="connsiteY186" fmla="*/ 1444324 h 4710300"/>
                <a:gd name="connsiteX187" fmla="*/ 5073329 w 5116602"/>
                <a:gd name="connsiteY187" fmla="*/ 683656 h 4710300"/>
                <a:gd name="connsiteX188" fmla="*/ 5027343 w 5116602"/>
                <a:gd name="connsiteY188" fmla="*/ 702909 h 4710300"/>
                <a:gd name="connsiteX189" fmla="*/ 5040832 w 5116602"/>
                <a:gd name="connsiteY189" fmla="*/ 758460 h 4710300"/>
                <a:gd name="connsiteX190" fmla="*/ 5051746 w 5116602"/>
                <a:gd name="connsiteY190" fmla="*/ 816586 h 4710300"/>
                <a:gd name="connsiteX191" fmla="*/ 5059839 w 5116602"/>
                <a:gd name="connsiteY191" fmla="*/ 877288 h 4710300"/>
                <a:gd name="connsiteX192" fmla="*/ 5065112 w 5116602"/>
                <a:gd name="connsiteY192" fmla="*/ 940687 h 4710300"/>
                <a:gd name="connsiteX193" fmla="*/ 5113674 w 5116602"/>
                <a:gd name="connsiteY193" fmla="*/ 924745 h 4710300"/>
                <a:gd name="connsiteX194" fmla="*/ 5107910 w 5116602"/>
                <a:gd name="connsiteY194" fmla="*/ 860365 h 4710300"/>
                <a:gd name="connsiteX195" fmla="*/ 5099204 w 5116602"/>
                <a:gd name="connsiteY195" fmla="*/ 798805 h 4710300"/>
                <a:gd name="connsiteX196" fmla="*/ 5087676 w 5116602"/>
                <a:gd name="connsiteY196" fmla="*/ 739943 h 4710300"/>
                <a:gd name="connsiteX197" fmla="*/ 5073451 w 5116602"/>
                <a:gd name="connsiteY197" fmla="*/ 683656 h 4710300"/>
                <a:gd name="connsiteX198" fmla="*/ 981078 w 5116602"/>
                <a:gd name="connsiteY198" fmla="*/ 1653529 h 4710300"/>
                <a:gd name="connsiteX199" fmla="*/ 942327 w 5116602"/>
                <a:gd name="connsiteY199" fmla="*/ 1697185 h 4710300"/>
                <a:gd name="connsiteX200" fmla="*/ 903944 w 5116602"/>
                <a:gd name="connsiteY200" fmla="*/ 1741454 h 4710300"/>
                <a:gd name="connsiteX201" fmla="*/ 865929 w 5116602"/>
                <a:gd name="connsiteY201" fmla="*/ 1786213 h 4710300"/>
                <a:gd name="connsiteX202" fmla="*/ 828282 w 5116602"/>
                <a:gd name="connsiteY202" fmla="*/ 1831464 h 4710300"/>
                <a:gd name="connsiteX203" fmla="*/ 840790 w 5116602"/>
                <a:gd name="connsiteY203" fmla="*/ 1832077 h 4710300"/>
                <a:gd name="connsiteX204" fmla="*/ 878069 w 5116602"/>
                <a:gd name="connsiteY204" fmla="*/ 1787195 h 4710300"/>
                <a:gd name="connsiteX205" fmla="*/ 915716 w 5116602"/>
                <a:gd name="connsiteY205" fmla="*/ 1742803 h 4710300"/>
                <a:gd name="connsiteX206" fmla="*/ 953609 w 5116602"/>
                <a:gd name="connsiteY206" fmla="*/ 1699024 h 4710300"/>
                <a:gd name="connsiteX207" fmla="*/ 991869 w 5116602"/>
                <a:gd name="connsiteY207" fmla="*/ 1655736 h 4710300"/>
                <a:gd name="connsiteX208" fmla="*/ 980832 w 5116602"/>
                <a:gd name="connsiteY208" fmla="*/ 1653529 h 4710300"/>
                <a:gd name="connsiteX209" fmla="*/ 5116249 w 5116602"/>
                <a:gd name="connsiteY209" fmla="*/ 983607 h 4710300"/>
                <a:gd name="connsiteX210" fmla="*/ 5066952 w 5116602"/>
                <a:gd name="connsiteY210" fmla="*/ 998813 h 4710300"/>
                <a:gd name="connsiteX211" fmla="*/ 5066339 w 5116602"/>
                <a:gd name="connsiteY211" fmla="*/ 1065768 h 4710300"/>
                <a:gd name="connsiteX212" fmla="*/ 5062537 w 5116602"/>
                <a:gd name="connsiteY212" fmla="*/ 1135422 h 4710300"/>
                <a:gd name="connsiteX213" fmla="*/ 5055425 w 5116602"/>
                <a:gd name="connsiteY213" fmla="*/ 1207650 h 4710300"/>
                <a:gd name="connsiteX214" fmla="*/ 5044879 w 5116602"/>
                <a:gd name="connsiteY214" fmla="*/ 1282454 h 4710300"/>
                <a:gd name="connsiteX215" fmla="*/ 5095770 w 5116602"/>
                <a:gd name="connsiteY215" fmla="*/ 1271662 h 4710300"/>
                <a:gd name="connsiteX216" fmla="*/ 5105948 w 5116602"/>
                <a:gd name="connsiteY216" fmla="*/ 1195632 h 4710300"/>
                <a:gd name="connsiteX217" fmla="*/ 5112692 w 5116602"/>
                <a:gd name="connsiteY217" fmla="*/ 1122300 h 4710300"/>
                <a:gd name="connsiteX218" fmla="*/ 5116126 w 5116602"/>
                <a:gd name="connsiteY218" fmla="*/ 1051666 h 4710300"/>
                <a:gd name="connsiteX219" fmla="*/ 5116249 w 5116602"/>
                <a:gd name="connsiteY219" fmla="*/ 983730 h 4710300"/>
                <a:gd name="connsiteX220" fmla="*/ 795663 w 5116602"/>
                <a:gd name="connsiteY220" fmla="*/ 1871931 h 4710300"/>
                <a:gd name="connsiteX221" fmla="*/ 759610 w 5116602"/>
                <a:gd name="connsiteY221" fmla="*/ 1917304 h 4710300"/>
                <a:gd name="connsiteX222" fmla="*/ 723925 w 5116602"/>
                <a:gd name="connsiteY222" fmla="*/ 1963290 h 4710300"/>
                <a:gd name="connsiteX223" fmla="*/ 688608 w 5116602"/>
                <a:gd name="connsiteY223" fmla="*/ 2009889 h 4710300"/>
                <a:gd name="connsiteX224" fmla="*/ 653658 w 5116602"/>
                <a:gd name="connsiteY224" fmla="*/ 2057101 h 4710300"/>
                <a:gd name="connsiteX225" fmla="*/ 668129 w 5116602"/>
                <a:gd name="connsiteY225" fmla="*/ 2055629 h 4710300"/>
                <a:gd name="connsiteX226" fmla="*/ 702587 w 5116602"/>
                <a:gd name="connsiteY226" fmla="*/ 2008908 h 4710300"/>
                <a:gd name="connsiteX227" fmla="*/ 737537 w 5116602"/>
                <a:gd name="connsiteY227" fmla="*/ 1962799 h 4710300"/>
                <a:gd name="connsiteX228" fmla="*/ 772854 w 5116602"/>
                <a:gd name="connsiteY228" fmla="*/ 1917304 h 4710300"/>
                <a:gd name="connsiteX229" fmla="*/ 808539 w 5116602"/>
                <a:gd name="connsiteY229" fmla="*/ 1872299 h 4710300"/>
                <a:gd name="connsiteX230" fmla="*/ 795663 w 5116602"/>
                <a:gd name="connsiteY230" fmla="*/ 1872054 h 4710300"/>
                <a:gd name="connsiteX231" fmla="*/ 5083875 w 5116602"/>
                <a:gd name="connsiteY231" fmla="*/ 1340580 h 4710300"/>
                <a:gd name="connsiteX232" fmla="*/ 5032616 w 5116602"/>
                <a:gd name="connsiteY232" fmla="*/ 1350390 h 4710300"/>
                <a:gd name="connsiteX233" fmla="*/ 5026852 w 5116602"/>
                <a:gd name="connsiteY233" fmla="*/ 1378472 h 4710300"/>
                <a:gd name="connsiteX234" fmla="*/ 5020721 w 5116602"/>
                <a:gd name="connsiteY234" fmla="*/ 1406799 h 4710300"/>
                <a:gd name="connsiteX235" fmla="*/ 5014099 w 5116602"/>
                <a:gd name="connsiteY235" fmla="*/ 1435495 h 4710300"/>
                <a:gd name="connsiteX236" fmla="*/ 5006986 w 5116602"/>
                <a:gd name="connsiteY236" fmla="*/ 1464558 h 4710300"/>
                <a:gd name="connsiteX237" fmla="*/ 4984668 w 5116602"/>
                <a:gd name="connsiteY237" fmla="*/ 1546351 h 4710300"/>
                <a:gd name="connsiteX238" fmla="*/ 4958793 w 5116602"/>
                <a:gd name="connsiteY238" fmla="*/ 1629494 h 4710300"/>
                <a:gd name="connsiteX239" fmla="*/ 4929362 w 5116602"/>
                <a:gd name="connsiteY239" fmla="*/ 1713862 h 4710300"/>
                <a:gd name="connsiteX240" fmla="*/ 4896375 w 5116602"/>
                <a:gd name="connsiteY240" fmla="*/ 1799457 h 4710300"/>
                <a:gd name="connsiteX241" fmla="*/ 4947634 w 5116602"/>
                <a:gd name="connsiteY241" fmla="*/ 1797495 h 4710300"/>
                <a:gd name="connsiteX242" fmla="*/ 4980621 w 5116602"/>
                <a:gd name="connsiteY242" fmla="*/ 1710429 h 4710300"/>
                <a:gd name="connsiteX243" fmla="*/ 5010052 w 5116602"/>
                <a:gd name="connsiteY243" fmla="*/ 1624466 h 4710300"/>
                <a:gd name="connsiteX244" fmla="*/ 5035927 w 5116602"/>
                <a:gd name="connsiteY244" fmla="*/ 1539852 h 4710300"/>
                <a:gd name="connsiteX245" fmla="*/ 5058245 w 5116602"/>
                <a:gd name="connsiteY245" fmla="*/ 1456710 h 4710300"/>
                <a:gd name="connsiteX246" fmla="*/ 5065358 w 5116602"/>
                <a:gd name="connsiteY246" fmla="*/ 1427156 h 4710300"/>
                <a:gd name="connsiteX247" fmla="*/ 5071980 w 5116602"/>
                <a:gd name="connsiteY247" fmla="*/ 1397970 h 4710300"/>
                <a:gd name="connsiteX248" fmla="*/ 5078111 w 5116602"/>
                <a:gd name="connsiteY248" fmla="*/ 1369152 h 4710300"/>
                <a:gd name="connsiteX249" fmla="*/ 5083752 w 5116602"/>
                <a:gd name="connsiteY249" fmla="*/ 1340702 h 4710300"/>
                <a:gd name="connsiteX250" fmla="*/ 623492 w 5116602"/>
                <a:gd name="connsiteY250" fmla="*/ 2098917 h 4710300"/>
                <a:gd name="connsiteX251" fmla="*/ 616502 w 5116602"/>
                <a:gd name="connsiteY251" fmla="*/ 2108728 h 4710300"/>
                <a:gd name="connsiteX252" fmla="*/ 609512 w 5116602"/>
                <a:gd name="connsiteY252" fmla="*/ 2118538 h 4710300"/>
                <a:gd name="connsiteX253" fmla="*/ 602522 w 5116602"/>
                <a:gd name="connsiteY253" fmla="*/ 2128348 h 4710300"/>
                <a:gd name="connsiteX254" fmla="*/ 595532 w 5116602"/>
                <a:gd name="connsiteY254" fmla="*/ 2138281 h 4710300"/>
                <a:gd name="connsiteX255" fmla="*/ 569167 w 5116602"/>
                <a:gd name="connsiteY255" fmla="*/ 2176296 h 4710300"/>
                <a:gd name="connsiteX256" fmla="*/ 543415 w 5116602"/>
                <a:gd name="connsiteY256" fmla="*/ 2214311 h 4710300"/>
                <a:gd name="connsiteX257" fmla="*/ 518153 w 5116602"/>
                <a:gd name="connsiteY257" fmla="*/ 2252326 h 4710300"/>
                <a:gd name="connsiteX258" fmla="*/ 493382 w 5116602"/>
                <a:gd name="connsiteY258" fmla="*/ 2290464 h 4710300"/>
                <a:gd name="connsiteX259" fmla="*/ 509815 w 5116602"/>
                <a:gd name="connsiteY259" fmla="*/ 2286662 h 4710300"/>
                <a:gd name="connsiteX260" fmla="*/ 534218 w 5116602"/>
                <a:gd name="connsiteY260" fmla="*/ 2249015 h 4710300"/>
                <a:gd name="connsiteX261" fmla="*/ 559234 w 5116602"/>
                <a:gd name="connsiteY261" fmla="*/ 2211368 h 4710300"/>
                <a:gd name="connsiteX262" fmla="*/ 584741 w 5116602"/>
                <a:gd name="connsiteY262" fmla="*/ 2173721 h 4710300"/>
                <a:gd name="connsiteX263" fmla="*/ 610738 w 5116602"/>
                <a:gd name="connsiteY263" fmla="*/ 2136074 h 4710300"/>
                <a:gd name="connsiteX264" fmla="*/ 617605 w 5116602"/>
                <a:gd name="connsiteY264" fmla="*/ 2126264 h 4710300"/>
                <a:gd name="connsiteX265" fmla="*/ 624473 w 5116602"/>
                <a:gd name="connsiteY265" fmla="*/ 2116453 h 4710300"/>
                <a:gd name="connsiteX266" fmla="*/ 631340 w 5116602"/>
                <a:gd name="connsiteY266" fmla="*/ 2106766 h 4710300"/>
                <a:gd name="connsiteX267" fmla="*/ 638207 w 5116602"/>
                <a:gd name="connsiteY267" fmla="*/ 2097078 h 4710300"/>
                <a:gd name="connsiteX268" fmla="*/ 623369 w 5116602"/>
                <a:gd name="connsiteY268" fmla="*/ 2099040 h 4710300"/>
                <a:gd name="connsiteX269" fmla="*/ 482836 w 5116602"/>
                <a:gd name="connsiteY269" fmla="*/ 2329460 h 4710300"/>
                <a:gd name="connsiteX270" fmla="*/ 466036 w 5116602"/>
                <a:gd name="connsiteY270" fmla="*/ 2333752 h 4710300"/>
                <a:gd name="connsiteX271" fmla="*/ 435624 w 5116602"/>
                <a:gd name="connsiteY271" fmla="*/ 2383049 h 4710300"/>
                <a:gd name="connsiteX272" fmla="*/ 406070 w 5116602"/>
                <a:gd name="connsiteY272" fmla="*/ 2432345 h 4710300"/>
                <a:gd name="connsiteX273" fmla="*/ 377498 w 5116602"/>
                <a:gd name="connsiteY273" fmla="*/ 2481765 h 4710300"/>
                <a:gd name="connsiteX274" fmla="*/ 349784 w 5116602"/>
                <a:gd name="connsiteY274" fmla="*/ 2531184 h 4710300"/>
                <a:gd name="connsiteX275" fmla="*/ 368178 w 5116602"/>
                <a:gd name="connsiteY275" fmla="*/ 2524685 h 4710300"/>
                <a:gd name="connsiteX276" fmla="*/ 395524 w 5116602"/>
                <a:gd name="connsiteY276" fmla="*/ 2475756 h 4710300"/>
                <a:gd name="connsiteX277" fmla="*/ 423729 w 5116602"/>
                <a:gd name="connsiteY277" fmla="*/ 2426950 h 4710300"/>
                <a:gd name="connsiteX278" fmla="*/ 452792 w 5116602"/>
                <a:gd name="connsiteY278" fmla="*/ 2378144 h 4710300"/>
                <a:gd name="connsiteX279" fmla="*/ 482836 w 5116602"/>
                <a:gd name="connsiteY279" fmla="*/ 2329337 h 4710300"/>
                <a:gd name="connsiteX280" fmla="*/ 4863756 w 5116602"/>
                <a:gd name="connsiteY280" fmla="*/ 1877327 h 4710300"/>
                <a:gd name="connsiteX281" fmla="*/ 4823166 w 5116602"/>
                <a:gd name="connsiteY281" fmla="*/ 1966969 h 4710300"/>
                <a:gd name="connsiteX282" fmla="*/ 4779019 w 5116602"/>
                <a:gd name="connsiteY282" fmla="*/ 2057469 h 4710300"/>
                <a:gd name="connsiteX283" fmla="*/ 4731194 w 5116602"/>
                <a:gd name="connsiteY283" fmla="*/ 2148582 h 4710300"/>
                <a:gd name="connsiteX284" fmla="*/ 4679812 w 5116602"/>
                <a:gd name="connsiteY284" fmla="*/ 2240186 h 4710300"/>
                <a:gd name="connsiteX285" fmla="*/ 4728619 w 5116602"/>
                <a:gd name="connsiteY285" fmla="*/ 2246685 h 4710300"/>
                <a:gd name="connsiteX286" fmla="*/ 4780736 w 5116602"/>
                <a:gd name="connsiteY286" fmla="*/ 2153242 h 4710300"/>
                <a:gd name="connsiteX287" fmla="*/ 4829174 w 5116602"/>
                <a:gd name="connsiteY287" fmla="*/ 2060412 h 4710300"/>
                <a:gd name="connsiteX288" fmla="*/ 4873934 w 5116602"/>
                <a:gd name="connsiteY288" fmla="*/ 1968195 h 4710300"/>
                <a:gd name="connsiteX289" fmla="*/ 4914892 w 5116602"/>
                <a:gd name="connsiteY289" fmla="*/ 1876836 h 4710300"/>
                <a:gd name="connsiteX290" fmla="*/ 4863879 w 5116602"/>
                <a:gd name="connsiteY290" fmla="*/ 1877204 h 4710300"/>
                <a:gd name="connsiteX291" fmla="*/ 344511 w 5116602"/>
                <a:gd name="connsiteY291" fmla="*/ 2568831 h 4710300"/>
                <a:gd name="connsiteX292" fmla="*/ 325748 w 5116602"/>
                <a:gd name="connsiteY292" fmla="*/ 2575699 h 4710300"/>
                <a:gd name="connsiteX293" fmla="*/ 299261 w 5116602"/>
                <a:gd name="connsiteY293" fmla="*/ 2626222 h 4710300"/>
                <a:gd name="connsiteX294" fmla="*/ 273754 w 5116602"/>
                <a:gd name="connsiteY294" fmla="*/ 2676745 h 4710300"/>
                <a:gd name="connsiteX295" fmla="*/ 249228 w 5116602"/>
                <a:gd name="connsiteY295" fmla="*/ 2727391 h 4710300"/>
                <a:gd name="connsiteX296" fmla="*/ 225683 w 5116602"/>
                <a:gd name="connsiteY296" fmla="*/ 2778036 h 4710300"/>
                <a:gd name="connsiteX297" fmla="*/ 246040 w 5116602"/>
                <a:gd name="connsiteY297" fmla="*/ 2768717 h 4710300"/>
                <a:gd name="connsiteX298" fmla="*/ 269094 w 5116602"/>
                <a:gd name="connsiteY298" fmla="*/ 2718684 h 4710300"/>
                <a:gd name="connsiteX299" fmla="*/ 293129 w 5116602"/>
                <a:gd name="connsiteY299" fmla="*/ 2668652 h 4710300"/>
                <a:gd name="connsiteX300" fmla="*/ 318146 w 5116602"/>
                <a:gd name="connsiteY300" fmla="*/ 2618742 h 4710300"/>
                <a:gd name="connsiteX301" fmla="*/ 344143 w 5116602"/>
                <a:gd name="connsiteY301" fmla="*/ 2568831 h 4710300"/>
                <a:gd name="connsiteX302" fmla="*/ 4630761 w 5116602"/>
                <a:gd name="connsiteY302" fmla="*/ 2322715 h 4710300"/>
                <a:gd name="connsiteX303" fmla="*/ 4571654 w 5116602"/>
                <a:gd name="connsiteY303" fmla="*/ 2416772 h 4710300"/>
                <a:gd name="connsiteX304" fmla="*/ 4508990 w 5116602"/>
                <a:gd name="connsiteY304" fmla="*/ 2510828 h 4710300"/>
                <a:gd name="connsiteX305" fmla="*/ 4443016 w 5116602"/>
                <a:gd name="connsiteY305" fmla="*/ 2604762 h 4710300"/>
                <a:gd name="connsiteX306" fmla="*/ 4373731 w 5116602"/>
                <a:gd name="connsiteY306" fmla="*/ 2698450 h 4710300"/>
                <a:gd name="connsiteX307" fmla="*/ 4417632 w 5116602"/>
                <a:gd name="connsiteY307" fmla="*/ 2714392 h 4710300"/>
                <a:gd name="connsiteX308" fmla="*/ 4488143 w 5116602"/>
                <a:gd name="connsiteY308" fmla="*/ 2618742 h 4710300"/>
                <a:gd name="connsiteX309" fmla="*/ 4555221 w 5116602"/>
                <a:gd name="connsiteY309" fmla="*/ 2522846 h 4710300"/>
                <a:gd name="connsiteX310" fmla="*/ 4618743 w 5116602"/>
                <a:gd name="connsiteY310" fmla="*/ 2426827 h 4710300"/>
                <a:gd name="connsiteX311" fmla="*/ 4678709 w 5116602"/>
                <a:gd name="connsiteY311" fmla="*/ 2330931 h 4710300"/>
                <a:gd name="connsiteX312" fmla="*/ 4630638 w 5116602"/>
                <a:gd name="connsiteY312" fmla="*/ 2322593 h 4710300"/>
                <a:gd name="connsiteX313" fmla="*/ 226296 w 5116602"/>
                <a:gd name="connsiteY313" fmla="*/ 2813599 h 4710300"/>
                <a:gd name="connsiteX314" fmla="*/ 205695 w 5116602"/>
                <a:gd name="connsiteY314" fmla="*/ 2823409 h 4710300"/>
                <a:gd name="connsiteX315" fmla="*/ 183867 w 5116602"/>
                <a:gd name="connsiteY315" fmla="*/ 2874791 h 4710300"/>
                <a:gd name="connsiteX316" fmla="*/ 163143 w 5116602"/>
                <a:gd name="connsiteY316" fmla="*/ 2926172 h 4710300"/>
                <a:gd name="connsiteX317" fmla="*/ 143522 w 5116602"/>
                <a:gd name="connsiteY317" fmla="*/ 2977554 h 4710300"/>
                <a:gd name="connsiteX318" fmla="*/ 125005 w 5116602"/>
                <a:gd name="connsiteY318" fmla="*/ 3028936 h 4710300"/>
                <a:gd name="connsiteX319" fmla="*/ 147323 w 5116602"/>
                <a:gd name="connsiteY319" fmla="*/ 3016550 h 4710300"/>
                <a:gd name="connsiteX320" fmla="*/ 165472 w 5116602"/>
                <a:gd name="connsiteY320" fmla="*/ 2965781 h 4710300"/>
                <a:gd name="connsiteX321" fmla="*/ 184725 w 5116602"/>
                <a:gd name="connsiteY321" fmla="*/ 2915013 h 4710300"/>
                <a:gd name="connsiteX322" fmla="*/ 205082 w 5116602"/>
                <a:gd name="connsiteY322" fmla="*/ 2864245 h 4710300"/>
                <a:gd name="connsiteX323" fmla="*/ 226542 w 5116602"/>
                <a:gd name="connsiteY323" fmla="*/ 2813599 h 4710300"/>
                <a:gd name="connsiteX324" fmla="*/ 4308860 w 5116602"/>
                <a:gd name="connsiteY324" fmla="*/ 2782206 h 4710300"/>
                <a:gd name="connsiteX325" fmla="*/ 4232707 w 5116602"/>
                <a:gd name="connsiteY325" fmla="*/ 2876017 h 4710300"/>
                <a:gd name="connsiteX326" fmla="*/ 4153611 w 5116602"/>
                <a:gd name="connsiteY326" fmla="*/ 2968970 h 4710300"/>
                <a:gd name="connsiteX327" fmla="*/ 4071573 w 5116602"/>
                <a:gd name="connsiteY327" fmla="*/ 3060942 h 4710300"/>
                <a:gd name="connsiteX328" fmla="*/ 3986836 w 5116602"/>
                <a:gd name="connsiteY328" fmla="*/ 3151810 h 4710300"/>
                <a:gd name="connsiteX329" fmla="*/ 4023747 w 5116602"/>
                <a:gd name="connsiteY329" fmla="*/ 3177194 h 4710300"/>
                <a:gd name="connsiteX330" fmla="*/ 4110078 w 5116602"/>
                <a:gd name="connsiteY330" fmla="*/ 3084486 h 4710300"/>
                <a:gd name="connsiteX331" fmla="*/ 4193588 w 5116602"/>
                <a:gd name="connsiteY331" fmla="*/ 2990553 h 4710300"/>
                <a:gd name="connsiteX332" fmla="*/ 4274156 w 5116602"/>
                <a:gd name="connsiteY332" fmla="*/ 2895638 h 4710300"/>
                <a:gd name="connsiteX333" fmla="*/ 4351657 w 5116602"/>
                <a:gd name="connsiteY333" fmla="*/ 2799864 h 4710300"/>
                <a:gd name="connsiteX334" fmla="*/ 4308737 w 5116602"/>
                <a:gd name="connsiteY334" fmla="*/ 2782206 h 4710300"/>
                <a:gd name="connsiteX335" fmla="*/ 131872 w 5116602"/>
                <a:gd name="connsiteY335" fmla="*/ 3061677 h 4710300"/>
                <a:gd name="connsiteX336" fmla="*/ 109308 w 5116602"/>
                <a:gd name="connsiteY336" fmla="*/ 3074554 h 4710300"/>
                <a:gd name="connsiteX337" fmla="*/ 92876 w 5116602"/>
                <a:gd name="connsiteY337" fmla="*/ 3126303 h 4710300"/>
                <a:gd name="connsiteX338" fmla="*/ 77670 w 5116602"/>
                <a:gd name="connsiteY338" fmla="*/ 3178052 h 4710300"/>
                <a:gd name="connsiteX339" fmla="*/ 63690 w 5116602"/>
                <a:gd name="connsiteY339" fmla="*/ 3229801 h 4710300"/>
                <a:gd name="connsiteX340" fmla="*/ 50937 w 5116602"/>
                <a:gd name="connsiteY340" fmla="*/ 3281429 h 4710300"/>
                <a:gd name="connsiteX341" fmla="*/ 75095 w 5116602"/>
                <a:gd name="connsiteY341" fmla="*/ 3265609 h 4710300"/>
                <a:gd name="connsiteX342" fmla="*/ 87480 w 5116602"/>
                <a:gd name="connsiteY342" fmla="*/ 3214718 h 4710300"/>
                <a:gd name="connsiteX343" fmla="*/ 101092 w 5116602"/>
                <a:gd name="connsiteY343" fmla="*/ 3163705 h 4710300"/>
                <a:gd name="connsiteX344" fmla="*/ 115930 w 5116602"/>
                <a:gd name="connsiteY344" fmla="*/ 3112691 h 4710300"/>
                <a:gd name="connsiteX345" fmla="*/ 131995 w 5116602"/>
                <a:gd name="connsiteY345" fmla="*/ 3061555 h 4710300"/>
                <a:gd name="connsiteX346" fmla="*/ 3909212 w 5116602"/>
                <a:gd name="connsiteY346" fmla="*/ 3232009 h 4710300"/>
                <a:gd name="connsiteX347" fmla="*/ 3819202 w 5116602"/>
                <a:gd name="connsiteY347" fmla="*/ 3320792 h 4710300"/>
                <a:gd name="connsiteX348" fmla="*/ 3726985 w 5116602"/>
                <a:gd name="connsiteY348" fmla="*/ 3407859 h 4710300"/>
                <a:gd name="connsiteX349" fmla="*/ 3632806 w 5116602"/>
                <a:gd name="connsiteY349" fmla="*/ 3493086 h 4710300"/>
                <a:gd name="connsiteX350" fmla="*/ 3536788 w 5116602"/>
                <a:gd name="connsiteY350" fmla="*/ 3576106 h 4710300"/>
                <a:gd name="connsiteX351" fmla="*/ 3564502 w 5116602"/>
                <a:gd name="connsiteY351" fmla="*/ 3610319 h 4710300"/>
                <a:gd name="connsiteX352" fmla="*/ 3662483 w 5116602"/>
                <a:gd name="connsiteY352" fmla="*/ 3525460 h 4710300"/>
                <a:gd name="connsiteX353" fmla="*/ 3758624 w 5116602"/>
                <a:gd name="connsiteY353" fmla="*/ 3438516 h 4710300"/>
                <a:gd name="connsiteX354" fmla="*/ 3852680 w 5116602"/>
                <a:gd name="connsiteY354" fmla="*/ 3349610 h 4710300"/>
                <a:gd name="connsiteX355" fmla="*/ 3944406 w 5116602"/>
                <a:gd name="connsiteY355" fmla="*/ 3258987 h 4710300"/>
                <a:gd name="connsiteX356" fmla="*/ 3909212 w 5116602"/>
                <a:gd name="connsiteY356" fmla="*/ 3232009 h 4710300"/>
                <a:gd name="connsiteX357" fmla="*/ 65039 w 5116602"/>
                <a:gd name="connsiteY357" fmla="*/ 3310982 h 4710300"/>
                <a:gd name="connsiteX358" fmla="*/ 40636 w 5116602"/>
                <a:gd name="connsiteY358" fmla="*/ 3327414 h 4710300"/>
                <a:gd name="connsiteX359" fmla="*/ 30458 w 5116602"/>
                <a:gd name="connsiteY359" fmla="*/ 3379041 h 4710300"/>
                <a:gd name="connsiteX360" fmla="*/ 21629 w 5116602"/>
                <a:gd name="connsiteY360" fmla="*/ 3430545 h 4710300"/>
                <a:gd name="connsiteX361" fmla="*/ 14271 w 5116602"/>
                <a:gd name="connsiteY361" fmla="*/ 3481927 h 4710300"/>
                <a:gd name="connsiteX362" fmla="*/ 8385 w 5116602"/>
                <a:gd name="connsiteY362" fmla="*/ 3533186 h 4710300"/>
                <a:gd name="connsiteX363" fmla="*/ 34137 w 5116602"/>
                <a:gd name="connsiteY363" fmla="*/ 3513688 h 4710300"/>
                <a:gd name="connsiteX364" fmla="*/ 39655 w 5116602"/>
                <a:gd name="connsiteY364" fmla="*/ 3463287 h 4710300"/>
                <a:gd name="connsiteX365" fmla="*/ 46768 w 5116602"/>
                <a:gd name="connsiteY365" fmla="*/ 3412641 h 4710300"/>
                <a:gd name="connsiteX366" fmla="*/ 55229 w 5116602"/>
                <a:gd name="connsiteY366" fmla="*/ 3361873 h 4710300"/>
                <a:gd name="connsiteX367" fmla="*/ 65162 w 5116602"/>
                <a:gd name="connsiteY367" fmla="*/ 3310982 h 4710300"/>
                <a:gd name="connsiteX368" fmla="*/ 3449844 w 5116602"/>
                <a:gd name="connsiteY368" fmla="*/ 3648212 h 4710300"/>
                <a:gd name="connsiteX369" fmla="*/ 3350637 w 5116602"/>
                <a:gd name="connsiteY369" fmla="*/ 3727184 h 4710300"/>
                <a:gd name="connsiteX370" fmla="*/ 3250204 w 5116602"/>
                <a:gd name="connsiteY370" fmla="*/ 3803705 h 4710300"/>
                <a:gd name="connsiteX371" fmla="*/ 3148667 w 5116602"/>
                <a:gd name="connsiteY371" fmla="*/ 3877528 h 4710300"/>
                <a:gd name="connsiteX372" fmla="*/ 3046272 w 5116602"/>
                <a:gd name="connsiteY372" fmla="*/ 3948530 h 4710300"/>
                <a:gd name="connsiteX373" fmla="*/ 3064176 w 5116602"/>
                <a:gd name="connsiteY373" fmla="*/ 3989979 h 4710300"/>
                <a:gd name="connsiteX374" fmla="*/ 3168656 w 5116602"/>
                <a:gd name="connsiteY374" fmla="*/ 3917628 h 4710300"/>
                <a:gd name="connsiteX375" fmla="*/ 3272277 w 5116602"/>
                <a:gd name="connsiteY375" fmla="*/ 3842333 h 4710300"/>
                <a:gd name="connsiteX376" fmla="*/ 3374795 w 5116602"/>
                <a:gd name="connsiteY376" fmla="*/ 3764341 h 4710300"/>
                <a:gd name="connsiteX377" fmla="*/ 3476086 w 5116602"/>
                <a:gd name="connsiteY377" fmla="*/ 3683774 h 4710300"/>
                <a:gd name="connsiteX378" fmla="*/ 3450089 w 5116602"/>
                <a:gd name="connsiteY378" fmla="*/ 3648212 h 4710300"/>
                <a:gd name="connsiteX379" fmla="*/ 30335 w 5116602"/>
                <a:gd name="connsiteY379" fmla="*/ 3558202 h 4710300"/>
                <a:gd name="connsiteX380" fmla="*/ 4338 w 5116602"/>
                <a:gd name="connsiteY380" fmla="*/ 3578436 h 4710300"/>
                <a:gd name="connsiteX381" fmla="*/ 1395 w 5116602"/>
                <a:gd name="connsiteY381" fmla="*/ 3629204 h 4710300"/>
                <a:gd name="connsiteX382" fmla="*/ 46 w 5116602"/>
                <a:gd name="connsiteY382" fmla="*/ 3679605 h 4710300"/>
                <a:gd name="connsiteX383" fmla="*/ 414 w 5116602"/>
                <a:gd name="connsiteY383" fmla="*/ 3729760 h 4710300"/>
                <a:gd name="connsiteX384" fmla="*/ 2499 w 5116602"/>
                <a:gd name="connsiteY384" fmla="*/ 3779547 h 4710300"/>
                <a:gd name="connsiteX385" fmla="*/ 29722 w 5116602"/>
                <a:gd name="connsiteY385" fmla="*/ 3755880 h 4710300"/>
                <a:gd name="connsiteX386" fmla="*/ 27392 w 5116602"/>
                <a:gd name="connsiteY386" fmla="*/ 3706951 h 4710300"/>
                <a:gd name="connsiteX387" fmla="*/ 26779 w 5116602"/>
                <a:gd name="connsiteY387" fmla="*/ 3657654 h 4710300"/>
                <a:gd name="connsiteX388" fmla="*/ 27760 w 5116602"/>
                <a:gd name="connsiteY388" fmla="*/ 3607990 h 4710300"/>
                <a:gd name="connsiteX389" fmla="*/ 30335 w 5116602"/>
                <a:gd name="connsiteY389" fmla="*/ 3558079 h 4710300"/>
                <a:gd name="connsiteX390" fmla="*/ 2954791 w 5116602"/>
                <a:gd name="connsiteY390" fmla="*/ 4009109 h 4710300"/>
                <a:gd name="connsiteX391" fmla="*/ 2851537 w 5116602"/>
                <a:gd name="connsiteY391" fmla="*/ 4074470 h 4710300"/>
                <a:gd name="connsiteX392" fmla="*/ 2748161 w 5116602"/>
                <a:gd name="connsiteY392" fmla="*/ 4136643 h 4710300"/>
                <a:gd name="connsiteX393" fmla="*/ 2644662 w 5116602"/>
                <a:gd name="connsiteY393" fmla="*/ 4195627 h 4710300"/>
                <a:gd name="connsiteX394" fmla="*/ 2541408 w 5116602"/>
                <a:gd name="connsiteY394" fmla="*/ 4251301 h 4710300"/>
                <a:gd name="connsiteX395" fmla="*/ 2548889 w 5116602"/>
                <a:gd name="connsiteY395" fmla="*/ 4297900 h 4710300"/>
                <a:gd name="connsiteX396" fmla="*/ 2654227 w 5116602"/>
                <a:gd name="connsiteY396" fmla="*/ 4241368 h 4710300"/>
                <a:gd name="connsiteX397" fmla="*/ 2759811 w 5116602"/>
                <a:gd name="connsiteY397" fmla="*/ 4181402 h 4710300"/>
                <a:gd name="connsiteX398" fmla="*/ 2865394 w 5116602"/>
                <a:gd name="connsiteY398" fmla="*/ 4118126 h 4710300"/>
                <a:gd name="connsiteX399" fmla="*/ 2970733 w 5116602"/>
                <a:gd name="connsiteY399" fmla="*/ 4051661 h 4710300"/>
                <a:gd name="connsiteX400" fmla="*/ 2954668 w 5116602"/>
                <a:gd name="connsiteY400" fmla="*/ 4009231 h 4710300"/>
                <a:gd name="connsiteX401" fmla="*/ 33401 w 5116602"/>
                <a:gd name="connsiteY401" fmla="*/ 3798923 h 4710300"/>
                <a:gd name="connsiteX402" fmla="*/ 6055 w 5116602"/>
                <a:gd name="connsiteY402" fmla="*/ 3823326 h 4710300"/>
                <a:gd name="connsiteX403" fmla="*/ 11573 w 5116602"/>
                <a:gd name="connsiteY403" fmla="*/ 3872132 h 4710300"/>
                <a:gd name="connsiteX404" fmla="*/ 19053 w 5116602"/>
                <a:gd name="connsiteY404" fmla="*/ 3920325 h 4710300"/>
                <a:gd name="connsiteX405" fmla="*/ 28496 w 5116602"/>
                <a:gd name="connsiteY405" fmla="*/ 3967905 h 4710300"/>
                <a:gd name="connsiteX406" fmla="*/ 40023 w 5116602"/>
                <a:gd name="connsiteY406" fmla="*/ 4014872 h 4710300"/>
                <a:gd name="connsiteX407" fmla="*/ 68105 w 5116602"/>
                <a:gd name="connsiteY407" fmla="*/ 3986913 h 4710300"/>
                <a:gd name="connsiteX408" fmla="*/ 56455 w 5116602"/>
                <a:gd name="connsiteY408" fmla="*/ 3940804 h 4710300"/>
                <a:gd name="connsiteX409" fmla="*/ 46890 w 5116602"/>
                <a:gd name="connsiteY409" fmla="*/ 3894083 h 4710300"/>
                <a:gd name="connsiteX410" fmla="*/ 39165 w 5116602"/>
                <a:gd name="connsiteY410" fmla="*/ 3846748 h 4710300"/>
                <a:gd name="connsiteX411" fmla="*/ 33401 w 5116602"/>
                <a:gd name="connsiteY411" fmla="*/ 3798923 h 4710300"/>
                <a:gd name="connsiteX412" fmla="*/ 2450295 w 5116602"/>
                <a:gd name="connsiteY412" fmla="*/ 4297655 h 4710300"/>
                <a:gd name="connsiteX413" fmla="*/ 2348513 w 5116602"/>
                <a:gd name="connsiteY413" fmla="*/ 4346584 h 4710300"/>
                <a:gd name="connsiteX414" fmla="*/ 2247467 w 5116602"/>
                <a:gd name="connsiteY414" fmla="*/ 4392079 h 4710300"/>
                <a:gd name="connsiteX415" fmla="*/ 2147279 w 5116602"/>
                <a:gd name="connsiteY415" fmla="*/ 4434018 h 4710300"/>
                <a:gd name="connsiteX416" fmla="*/ 2048195 w 5116602"/>
                <a:gd name="connsiteY416" fmla="*/ 4472401 h 4710300"/>
                <a:gd name="connsiteX417" fmla="*/ 2045988 w 5116602"/>
                <a:gd name="connsiteY417" fmla="*/ 4521943 h 4710300"/>
                <a:gd name="connsiteX418" fmla="*/ 2146911 w 5116602"/>
                <a:gd name="connsiteY418" fmla="*/ 4483070 h 4710300"/>
                <a:gd name="connsiteX419" fmla="*/ 2248939 w 5116602"/>
                <a:gd name="connsiteY419" fmla="*/ 4440640 h 4710300"/>
                <a:gd name="connsiteX420" fmla="*/ 2351947 w 5116602"/>
                <a:gd name="connsiteY420" fmla="*/ 4394532 h 4710300"/>
                <a:gd name="connsiteX421" fmla="*/ 2455814 w 5116602"/>
                <a:gd name="connsiteY421" fmla="*/ 4344867 h 4710300"/>
                <a:gd name="connsiteX422" fmla="*/ 2450173 w 5116602"/>
                <a:gd name="connsiteY422" fmla="*/ 4297532 h 4710300"/>
                <a:gd name="connsiteX423" fmla="*/ 80245 w 5116602"/>
                <a:gd name="connsiteY423" fmla="*/ 4027258 h 4710300"/>
                <a:gd name="connsiteX424" fmla="*/ 51918 w 5116602"/>
                <a:gd name="connsiteY424" fmla="*/ 4056075 h 4710300"/>
                <a:gd name="connsiteX425" fmla="*/ 67369 w 5116602"/>
                <a:gd name="connsiteY425" fmla="*/ 4101326 h 4710300"/>
                <a:gd name="connsiteX426" fmla="*/ 85028 w 5116602"/>
                <a:gd name="connsiteY426" fmla="*/ 4145717 h 4710300"/>
                <a:gd name="connsiteX427" fmla="*/ 105016 w 5116602"/>
                <a:gd name="connsiteY427" fmla="*/ 4189251 h 4710300"/>
                <a:gd name="connsiteX428" fmla="*/ 127335 w 5116602"/>
                <a:gd name="connsiteY428" fmla="*/ 4231925 h 4710300"/>
                <a:gd name="connsiteX429" fmla="*/ 155907 w 5116602"/>
                <a:gd name="connsiteY429" fmla="*/ 4199184 h 4710300"/>
                <a:gd name="connsiteX430" fmla="*/ 133466 w 5116602"/>
                <a:gd name="connsiteY430" fmla="*/ 4157612 h 4710300"/>
                <a:gd name="connsiteX431" fmla="*/ 113478 w 5116602"/>
                <a:gd name="connsiteY431" fmla="*/ 4115060 h 4710300"/>
                <a:gd name="connsiteX432" fmla="*/ 95697 w 5116602"/>
                <a:gd name="connsiteY432" fmla="*/ 4071527 h 4710300"/>
                <a:gd name="connsiteX433" fmla="*/ 80123 w 5116602"/>
                <a:gd name="connsiteY433" fmla="*/ 4027258 h 4710300"/>
                <a:gd name="connsiteX434" fmla="*/ 1961741 w 5116602"/>
                <a:gd name="connsiteY434" fmla="*/ 4503549 h 4710300"/>
                <a:gd name="connsiteX435" fmla="*/ 1865968 w 5116602"/>
                <a:gd name="connsiteY435" fmla="*/ 4534942 h 4710300"/>
                <a:gd name="connsiteX436" fmla="*/ 1771789 w 5116602"/>
                <a:gd name="connsiteY436" fmla="*/ 4562901 h 4710300"/>
                <a:gd name="connsiteX437" fmla="*/ 1679327 w 5116602"/>
                <a:gd name="connsiteY437" fmla="*/ 4587304 h 4710300"/>
                <a:gd name="connsiteX438" fmla="*/ 1588582 w 5116602"/>
                <a:gd name="connsiteY438" fmla="*/ 4608151 h 4710300"/>
                <a:gd name="connsiteX439" fmla="*/ 1577913 w 5116602"/>
                <a:gd name="connsiteY439" fmla="*/ 4658429 h 4710300"/>
                <a:gd name="connsiteX440" fmla="*/ 1670252 w 5116602"/>
                <a:gd name="connsiteY440" fmla="*/ 4637582 h 4710300"/>
                <a:gd name="connsiteX441" fmla="*/ 1764431 w 5116602"/>
                <a:gd name="connsiteY441" fmla="*/ 4613179 h 4710300"/>
                <a:gd name="connsiteX442" fmla="*/ 1860327 w 5116602"/>
                <a:gd name="connsiteY442" fmla="*/ 4585097 h 4710300"/>
                <a:gd name="connsiteX443" fmla="*/ 1957817 w 5116602"/>
                <a:gd name="connsiteY443" fmla="*/ 4553459 h 4710300"/>
                <a:gd name="connsiteX444" fmla="*/ 1961741 w 5116602"/>
                <a:gd name="connsiteY444" fmla="*/ 4503549 h 4710300"/>
                <a:gd name="connsiteX445" fmla="*/ 177858 w 5116602"/>
                <a:gd name="connsiteY445" fmla="*/ 4235237 h 4710300"/>
                <a:gd name="connsiteX446" fmla="*/ 149408 w 5116602"/>
                <a:gd name="connsiteY446" fmla="*/ 4268837 h 4710300"/>
                <a:gd name="connsiteX447" fmla="*/ 176141 w 5116602"/>
                <a:gd name="connsiteY447" fmla="*/ 4308814 h 4710300"/>
                <a:gd name="connsiteX448" fmla="*/ 205449 w 5116602"/>
                <a:gd name="connsiteY448" fmla="*/ 4347565 h 4710300"/>
                <a:gd name="connsiteX449" fmla="*/ 237333 w 5116602"/>
                <a:gd name="connsiteY449" fmla="*/ 4385089 h 4710300"/>
                <a:gd name="connsiteX450" fmla="*/ 271914 w 5116602"/>
                <a:gd name="connsiteY450" fmla="*/ 4421265 h 4710300"/>
                <a:gd name="connsiteX451" fmla="*/ 299874 w 5116602"/>
                <a:gd name="connsiteY451" fmla="*/ 4383986 h 4710300"/>
                <a:gd name="connsiteX452" fmla="*/ 265415 w 5116602"/>
                <a:gd name="connsiteY452" fmla="*/ 4348791 h 4710300"/>
                <a:gd name="connsiteX453" fmla="*/ 233654 w 5116602"/>
                <a:gd name="connsiteY453" fmla="*/ 4312248 h 4710300"/>
                <a:gd name="connsiteX454" fmla="*/ 204468 w 5116602"/>
                <a:gd name="connsiteY454" fmla="*/ 4274355 h 4710300"/>
                <a:gd name="connsiteX455" fmla="*/ 177858 w 5116602"/>
                <a:gd name="connsiteY455" fmla="*/ 4235237 h 4710300"/>
                <a:gd name="connsiteX456" fmla="*/ 1510099 w 5116602"/>
                <a:gd name="connsiteY456" fmla="*/ 4623725 h 4710300"/>
                <a:gd name="connsiteX457" fmla="*/ 1424259 w 5116602"/>
                <a:gd name="connsiteY457" fmla="*/ 4637950 h 4710300"/>
                <a:gd name="connsiteX458" fmla="*/ 1340503 w 5116602"/>
                <a:gd name="connsiteY458" fmla="*/ 4648864 h 4710300"/>
                <a:gd name="connsiteX459" fmla="*/ 1258832 w 5116602"/>
                <a:gd name="connsiteY459" fmla="*/ 4656467 h 4710300"/>
                <a:gd name="connsiteX460" fmla="*/ 1179491 w 5116602"/>
                <a:gd name="connsiteY460" fmla="*/ 4660759 h 4710300"/>
                <a:gd name="connsiteX461" fmla="*/ 1162078 w 5116602"/>
                <a:gd name="connsiteY461" fmla="*/ 4709688 h 4710300"/>
                <a:gd name="connsiteX462" fmla="*/ 1242645 w 5116602"/>
                <a:gd name="connsiteY462" fmla="*/ 4705887 h 4710300"/>
                <a:gd name="connsiteX463" fmla="*/ 1325542 w 5116602"/>
                <a:gd name="connsiteY463" fmla="*/ 4698651 h 4710300"/>
                <a:gd name="connsiteX464" fmla="*/ 1410647 w 5116602"/>
                <a:gd name="connsiteY464" fmla="*/ 4688105 h 4710300"/>
                <a:gd name="connsiteX465" fmla="*/ 1497959 w 5116602"/>
                <a:gd name="connsiteY465" fmla="*/ 4674125 h 4710300"/>
                <a:gd name="connsiteX466" fmla="*/ 1509976 w 5116602"/>
                <a:gd name="connsiteY466" fmla="*/ 4623848 h 4710300"/>
                <a:gd name="connsiteX467" fmla="*/ 332493 w 5116602"/>
                <a:gd name="connsiteY467" fmla="*/ 4413539 h 4710300"/>
                <a:gd name="connsiteX468" fmla="*/ 304779 w 5116602"/>
                <a:gd name="connsiteY468" fmla="*/ 4451554 h 4710300"/>
                <a:gd name="connsiteX469" fmla="*/ 343898 w 5116602"/>
                <a:gd name="connsiteY469" fmla="*/ 4484173 h 4710300"/>
                <a:gd name="connsiteX470" fmla="*/ 385959 w 5116602"/>
                <a:gd name="connsiteY470" fmla="*/ 4515076 h 4710300"/>
                <a:gd name="connsiteX471" fmla="*/ 430964 w 5116602"/>
                <a:gd name="connsiteY471" fmla="*/ 4544261 h 4710300"/>
                <a:gd name="connsiteX472" fmla="*/ 479035 w 5116602"/>
                <a:gd name="connsiteY472" fmla="*/ 4571485 h 4710300"/>
                <a:gd name="connsiteX473" fmla="*/ 505277 w 5116602"/>
                <a:gd name="connsiteY473" fmla="*/ 4529791 h 4710300"/>
                <a:gd name="connsiteX474" fmla="*/ 457697 w 5116602"/>
                <a:gd name="connsiteY474" fmla="*/ 4503426 h 4710300"/>
                <a:gd name="connsiteX475" fmla="*/ 413060 w 5116602"/>
                <a:gd name="connsiteY475" fmla="*/ 4475221 h 4710300"/>
                <a:gd name="connsiteX476" fmla="*/ 371366 w 5116602"/>
                <a:gd name="connsiteY476" fmla="*/ 4445300 h 4710300"/>
                <a:gd name="connsiteX477" fmla="*/ 332493 w 5116602"/>
                <a:gd name="connsiteY477" fmla="*/ 4413662 h 4710300"/>
                <a:gd name="connsiteX478" fmla="*/ 1111555 w 5116602"/>
                <a:gd name="connsiteY478" fmla="*/ 4661740 h 4710300"/>
                <a:gd name="connsiteX479" fmla="*/ 1038100 w 5116602"/>
                <a:gd name="connsiteY479" fmla="*/ 4660146 h 4710300"/>
                <a:gd name="connsiteX480" fmla="*/ 966975 w 5116602"/>
                <a:gd name="connsiteY480" fmla="*/ 4655609 h 4710300"/>
                <a:gd name="connsiteX481" fmla="*/ 898180 w 5116602"/>
                <a:gd name="connsiteY481" fmla="*/ 4648128 h 4710300"/>
                <a:gd name="connsiteX482" fmla="*/ 831838 w 5116602"/>
                <a:gd name="connsiteY482" fmla="*/ 4637827 h 4710300"/>
                <a:gd name="connsiteX483" fmla="*/ 809274 w 5116602"/>
                <a:gd name="connsiteY483" fmla="*/ 4683936 h 4710300"/>
                <a:gd name="connsiteX484" fmla="*/ 876475 w 5116602"/>
                <a:gd name="connsiteY484" fmla="*/ 4694973 h 4710300"/>
                <a:gd name="connsiteX485" fmla="*/ 946251 w 5116602"/>
                <a:gd name="connsiteY485" fmla="*/ 4703066 h 4710300"/>
                <a:gd name="connsiteX486" fmla="*/ 1018357 w 5116602"/>
                <a:gd name="connsiteY486" fmla="*/ 4708216 h 4710300"/>
                <a:gd name="connsiteX487" fmla="*/ 1092915 w 5116602"/>
                <a:gd name="connsiteY487" fmla="*/ 4710301 h 4710300"/>
                <a:gd name="connsiteX488" fmla="*/ 1111555 w 5116602"/>
                <a:gd name="connsiteY488" fmla="*/ 4661740 h 4710300"/>
                <a:gd name="connsiteX489" fmla="*/ 549424 w 5116602"/>
                <a:gd name="connsiteY489" fmla="*/ 4551251 h 4710300"/>
                <a:gd name="connsiteX490" fmla="*/ 523672 w 5116602"/>
                <a:gd name="connsiteY490" fmla="*/ 4593681 h 4710300"/>
                <a:gd name="connsiteX491" fmla="*/ 555065 w 5116602"/>
                <a:gd name="connsiteY491" fmla="*/ 4607783 h 4710300"/>
                <a:gd name="connsiteX492" fmla="*/ 587684 w 5116602"/>
                <a:gd name="connsiteY492" fmla="*/ 4621150 h 4710300"/>
                <a:gd name="connsiteX493" fmla="*/ 621407 w 5116602"/>
                <a:gd name="connsiteY493" fmla="*/ 4633658 h 4710300"/>
                <a:gd name="connsiteX494" fmla="*/ 656356 w 5116602"/>
                <a:gd name="connsiteY494" fmla="*/ 4645430 h 4710300"/>
                <a:gd name="connsiteX495" fmla="*/ 679778 w 5116602"/>
                <a:gd name="connsiteY495" fmla="*/ 4652665 h 4710300"/>
                <a:gd name="connsiteX496" fmla="*/ 703568 w 5116602"/>
                <a:gd name="connsiteY496" fmla="*/ 4659533 h 4710300"/>
                <a:gd name="connsiteX497" fmla="*/ 727726 w 5116602"/>
                <a:gd name="connsiteY497" fmla="*/ 4665910 h 4710300"/>
                <a:gd name="connsiteX498" fmla="*/ 752375 w 5116602"/>
                <a:gd name="connsiteY498" fmla="*/ 4671796 h 4710300"/>
                <a:gd name="connsiteX499" fmla="*/ 775674 w 5116602"/>
                <a:gd name="connsiteY499" fmla="*/ 4626178 h 4710300"/>
                <a:gd name="connsiteX500" fmla="*/ 751394 w 5116602"/>
                <a:gd name="connsiteY500" fmla="*/ 4620537 h 4710300"/>
                <a:gd name="connsiteX501" fmla="*/ 727481 w 5116602"/>
                <a:gd name="connsiteY501" fmla="*/ 4614405 h 4710300"/>
                <a:gd name="connsiteX502" fmla="*/ 703936 w 5116602"/>
                <a:gd name="connsiteY502" fmla="*/ 4607906 h 4710300"/>
                <a:gd name="connsiteX503" fmla="*/ 680759 w 5116602"/>
                <a:gd name="connsiteY503" fmla="*/ 4601039 h 4710300"/>
                <a:gd name="connsiteX504" fmla="*/ 646301 w 5116602"/>
                <a:gd name="connsiteY504" fmla="*/ 4589757 h 4710300"/>
                <a:gd name="connsiteX505" fmla="*/ 612946 w 5116602"/>
                <a:gd name="connsiteY505" fmla="*/ 4577739 h 4710300"/>
                <a:gd name="connsiteX506" fmla="*/ 580694 w 5116602"/>
                <a:gd name="connsiteY506" fmla="*/ 4564863 h 4710300"/>
                <a:gd name="connsiteX507" fmla="*/ 549546 w 5116602"/>
                <a:gd name="connsiteY507" fmla="*/ 4551251 h 4710300"/>
                <a:gd name="connsiteX508" fmla="*/ 3116784 w 5116602"/>
                <a:gd name="connsiteY508" fmla="*/ 171803 h 4710300"/>
                <a:gd name="connsiteX509" fmla="*/ 3106973 w 5116602"/>
                <a:gd name="connsiteY509" fmla="*/ 189462 h 4710300"/>
                <a:gd name="connsiteX510" fmla="*/ 3160440 w 5116602"/>
                <a:gd name="connsiteY510" fmla="*/ 171067 h 4710300"/>
                <a:gd name="connsiteX511" fmla="*/ 3213660 w 5116602"/>
                <a:gd name="connsiteY511" fmla="*/ 153777 h 4710300"/>
                <a:gd name="connsiteX512" fmla="*/ 3266636 w 5116602"/>
                <a:gd name="connsiteY512" fmla="*/ 137467 h 4710300"/>
                <a:gd name="connsiteX513" fmla="*/ 3319367 w 5116602"/>
                <a:gd name="connsiteY513" fmla="*/ 122138 h 4710300"/>
                <a:gd name="connsiteX514" fmla="*/ 3331629 w 5116602"/>
                <a:gd name="connsiteY514" fmla="*/ 103254 h 4710300"/>
                <a:gd name="connsiteX515" fmla="*/ 3278286 w 5116602"/>
                <a:gd name="connsiteY515" fmla="*/ 118827 h 4710300"/>
                <a:gd name="connsiteX516" fmla="*/ 3224697 w 5116602"/>
                <a:gd name="connsiteY516" fmla="*/ 135505 h 4710300"/>
                <a:gd name="connsiteX517" fmla="*/ 3170863 w 5116602"/>
                <a:gd name="connsiteY517" fmla="*/ 153164 h 4710300"/>
                <a:gd name="connsiteX518" fmla="*/ 3116906 w 5116602"/>
                <a:gd name="connsiteY518" fmla="*/ 171803 h 471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Lst>
              <a:rect l="l" t="t" r="r" b="b"/>
              <a:pathLst>
                <a:path w="5116602" h="4710300">
                  <a:moveTo>
                    <a:pt x="3069326" y="188971"/>
                  </a:moveTo>
                  <a:cubicBezTo>
                    <a:pt x="3051422" y="195593"/>
                    <a:pt x="3033519" y="202338"/>
                    <a:pt x="3015615" y="209205"/>
                  </a:cubicBezTo>
                  <a:cubicBezTo>
                    <a:pt x="2997833" y="216072"/>
                    <a:pt x="2980052" y="223062"/>
                    <a:pt x="2962394" y="230175"/>
                  </a:cubicBezTo>
                  <a:cubicBezTo>
                    <a:pt x="2944735" y="237287"/>
                    <a:pt x="2927199" y="244400"/>
                    <a:pt x="2909540" y="251757"/>
                  </a:cubicBezTo>
                  <a:cubicBezTo>
                    <a:pt x="2892005" y="258992"/>
                    <a:pt x="2874592" y="266473"/>
                    <a:pt x="2857178" y="274076"/>
                  </a:cubicBezTo>
                  <a:lnTo>
                    <a:pt x="2850188" y="290263"/>
                  </a:lnTo>
                  <a:cubicBezTo>
                    <a:pt x="2867479" y="282782"/>
                    <a:pt x="2884647" y="275547"/>
                    <a:pt x="2902060" y="268312"/>
                  </a:cubicBezTo>
                  <a:cubicBezTo>
                    <a:pt x="2919474" y="261077"/>
                    <a:pt x="2936887" y="253965"/>
                    <a:pt x="2954300" y="246975"/>
                  </a:cubicBezTo>
                  <a:cubicBezTo>
                    <a:pt x="2971836" y="239985"/>
                    <a:pt x="2989372" y="233118"/>
                    <a:pt x="3007031" y="226373"/>
                  </a:cubicBezTo>
                  <a:cubicBezTo>
                    <a:pt x="3024689" y="219629"/>
                    <a:pt x="3042471" y="213007"/>
                    <a:pt x="3060129" y="206507"/>
                  </a:cubicBezTo>
                  <a:lnTo>
                    <a:pt x="3069326" y="189094"/>
                  </a:lnTo>
                  <a:moveTo>
                    <a:pt x="3379332" y="90132"/>
                  </a:moveTo>
                  <a:lnTo>
                    <a:pt x="3366456" y="109262"/>
                  </a:lnTo>
                  <a:cubicBezTo>
                    <a:pt x="3384360" y="104480"/>
                    <a:pt x="3402264" y="99943"/>
                    <a:pt x="3419922" y="95651"/>
                  </a:cubicBezTo>
                  <a:cubicBezTo>
                    <a:pt x="3437703" y="91236"/>
                    <a:pt x="3455485" y="87067"/>
                    <a:pt x="3473143" y="83142"/>
                  </a:cubicBezTo>
                  <a:cubicBezTo>
                    <a:pt x="3490924" y="79096"/>
                    <a:pt x="3508583" y="75294"/>
                    <a:pt x="3526119" y="71738"/>
                  </a:cubicBezTo>
                  <a:cubicBezTo>
                    <a:pt x="3543777" y="68059"/>
                    <a:pt x="3561314" y="64626"/>
                    <a:pt x="3578849" y="61437"/>
                  </a:cubicBezTo>
                  <a:lnTo>
                    <a:pt x="3594546" y="41081"/>
                  </a:lnTo>
                  <a:cubicBezTo>
                    <a:pt x="3576887" y="44392"/>
                    <a:pt x="3558984" y="47948"/>
                    <a:pt x="3541080" y="51627"/>
                  </a:cubicBezTo>
                  <a:cubicBezTo>
                    <a:pt x="3523299" y="55306"/>
                    <a:pt x="3505395" y="59230"/>
                    <a:pt x="3487368" y="63399"/>
                  </a:cubicBezTo>
                  <a:cubicBezTo>
                    <a:pt x="3469464" y="67446"/>
                    <a:pt x="3451438" y="71738"/>
                    <a:pt x="3433411" y="76275"/>
                  </a:cubicBezTo>
                  <a:cubicBezTo>
                    <a:pt x="3415385" y="80690"/>
                    <a:pt x="3397358" y="85350"/>
                    <a:pt x="3379210" y="90255"/>
                  </a:cubicBezTo>
                  <a:moveTo>
                    <a:pt x="2810334" y="294555"/>
                  </a:moveTo>
                  <a:cubicBezTo>
                    <a:pt x="2792675" y="302403"/>
                    <a:pt x="2775016" y="310497"/>
                    <a:pt x="2757481" y="318590"/>
                  </a:cubicBezTo>
                  <a:cubicBezTo>
                    <a:pt x="2739945" y="326684"/>
                    <a:pt x="2722531" y="334900"/>
                    <a:pt x="2705118" y="343239"/>
                  </a:cubicBezTo>
                  <a:cubicBezTo>
                    <a:pt x="2687827" y="351577"/>
                    <a:pt x="2670414" y="359916"/>
                    <a:pt x="2653246" y="368500"/>
                  </a:cubicBezTo>
                  <a:cubicBezTo>
                    <a:pt x="2636078" y="376961"/>
                    <a:pt x="2618910" y="385668"/>
                    <a:pt x="2601742" y="394375"/>
                  </a:cubicBezTo>
                  <a:lnTo>
                    <a:pt x="2597573" y="408968"/>
                  </a:lnTo>
                  <a:cubicBezTo>
                    <a:pt x="2614495" y="400384"/>
                    <a:pt x="2631541" y="391800"/>
                    <a:pt x="2648586" y="383461"/>
                  </a:cubicBezTo>
                  <a:cubicBezTo>
                    <a:pt x="2665632" y="374999"/>
                    <a:pt x="2682800" y="366661"/>
                    <a:pt x="2699968" y="358567"/>
                  </a:cubicBezTo>
                  <a:cubicBezTo>
                    <a:pt x="2717258" y="350351"/>
                    <a:pt x="2734426" y="342257"/>
                    <a:pt x="2751717" y="334287"/>
                  </a:cubicBezTo>
                  <a:cubicBezTo>
                    <a:pt x="2769131" y="326316"/>
                    <a:pt x="2786544" y="318345"/>
                    <a:pt x="2803957" y="310619"/>
                  </a:cubicBezTo>
                  <a:lnTo>
                    <a:pt x="2810456" y="294677"/>
                  </a:lnTo>
                  <a:moveTo>
                    <a:pt x="3642248" y="32619"/>
                  </a:moveTo>
                  <a:lnTo>
                    <a:pt x="3625939" y="53221"/>
                  </a:lnTo>
                  <a:cubicBezTo>
                    <a:pt x="3643720" y="50278"/>
                    <a:pt x="3661379" y="47580"/>
                    <a:pt x="3679037" y="45005"/>
                  </a:cubicBezTo>
                  <a:cubicBezTo>
                    <a:pt x="3696696" y="42430"/>
                    <a:pt x="3714354" y="40100"/>
                    <a:pt x="3731768" y="38015"/>
                  </a:cubicBezTo>
                  <a:cubicBezTo>
                    <a:pt x="3749304" y="35930"/>
                    <a:pt x="3766840" y="33968"/>
                    <a:pt x="3784130" y="32251"/>
                  </a:cubicBezTo>
                  <a:cubicBezTo>
                    <a:pt x="3801544" y="30535"/>
                    <a:pt x="3818957" y="29063"/>
                    <a:pt x="3836125" y="27837"/>
                  </a:cubicBezTo>
                  <a:lnTo>
                    <a:pt x="3855500" y="6131"/>
                  </a:lnTo>
                  <a:cubicBezTo>
                    <a:pt x="3838087" y="7480"/>
                    <a:pt x="3820428" y="9075"/>
                    <a:pt x="3802770" y="10791"/>
                  </a:cubicBezTo>
                  <a:cubicBezTo>
                    <a:pt x="3785234" y="12508"/>
                    <a:pt x="3767453" y="14593"/>
                    <a:pt x="3749672" y="16800"/>
                  </a:cubicBezTo>
                  <a:cubicBezTo>
                    <a:pt x="3732013" y="19008"/>
                    <a:pt x="3714109" y="21460"/>
                    <a:pt x="3696205" y="24035"/>
                  </a:cubicBezTo>
                  <a:cubicBezTo>
                    <a:pt x="3678424" y="26610"/>
                    <a:pt x="3660398" y="29554"/>
                    <a:pt x="3642371" y="32497"/>
                  </a:cubicBezTo>
                  <a:moveTo>
                    <a:pt x="2555756" y="418165"/>
                  </a:moveTo>
                  <a:cubicBezTo>
                    <a:pt x="2538588" y="427239"/>
                    <a:pt x="2521298" y="436314"/>
                    <a:pt x="2504129" y="445511"/>
                  </a:cubicBezTo>
                  <a:cubicBezTo>
                    <a:pt x="2487084" y="454708"/>
                    <a:pt x="2469916" y="464028"/>
                    <a:pt x="2452993" y="473470"/>
                  </a:cubicBezTo>
                  <a:cubicBezTo>
                    <a:pt x="2436070" y="482913"/>
                    <a:pt x="2419025" y="492355"/>
                    <a:pt x="2402225" y="502043"/>
                  </a:cubicBezTo>
                  <a:cubicBezTo>
                    <a:pt x="2385424" y="511608"/>
                    <a:pt x="2368624" y="521296"/>
                    <a:pt x="2351824" y="531106"/>
                  </a:cubicBezTo>
                  <a:lnTo>
                    <a:pt x="2349985" y="544105"/>
                  </a:lnTo>
                  <a:cubicBezTo>
                    <a:pt x="2366540" y="534417"/>
                    <a:pt x="2383217" y="524852"/>
                    <a:pt x="2399895" y="515287"/>
                  </a:cubicBezTo>
                  <a:cubicBezTo>
                    <a:pt x="2416572" y="505722"/>
                    <a:pt x="2433372" y="496402"/>
                    <a:pt x="2450173" y="487082"/>
                  </a:cubicBezTo>
                  <a:cubicBezTo>
                    <a:pt x="2466973" y="477762"/>
                    <a:pt x="2483895" y="468565"/>
                    <a:pt x="2500818" y="459368"/>
                  </a:cubicBezTo>
                  <a:cubicBezTo>
                    <a:pt x="2517864" y="450171"/>
                    <a:pt x="2534786" y="441219"/>
                    <a:pt x="2551955" y="432267"/>
                  </a:cubicBezTo>
                  <a:lnTo>
                    <a:pt x="2555756" y="418042"/>
                  </a:lnTo>
                  <a:moveTo>
                    <a:pt x="3902467" y="3066"/>
                  </a:moveTo>
                  <a:lnTo>
                    <a:pt x="3882479" y="24894"/>
                  </a:lnTo>
                  <a:cubicBezTo>
                    <a:pt x="3899892" y="24035"/>
                    <a:pt x="3917183" y="23422"/>
                    <a:pt x="3934351" y="22932"/>
                  </a:cubicBezTo>
                  <a:cubicBezTo>
                    <a:pt x="3951641" y="22564"/>
                    <a:pt x="3968687" y="22318"/>
                    <a:pt x="3985732" y="22318"/>
                  </a:cubicBezTo>
                  <a:cubicBezTo>
                    <a:pt x="4002778" y="22318"/>
                    <a:pt x="4019823" y="22686"/>
                    <a:pt x="4036623" y="23177"/>
                  </a:cubicBezTo>
                  <a:cubicBezTo>
                    <a:pt x="4053546" y="23667"/>
                    <a:pt x="4070346" y="24526"/>
                    <a:pt x="4086901" y="25507"/>
                  </a:cubicBezTo>
                  <a:lnTo>
                    <a:pt x="4110323" y="2698"/>
                  </a:lnTo>
                  <a:cubicBezTo>
                    <a:pt x="4093400" y="1717"/>
                    <a:pt x="4076355" y="1104"/>
                    <a:pt x="4059065" y="613"/>
                  </a:cubicBezTo>
                  <a:cubicBezTo>
                    <a:pt x="4041897" y="123"/>
                    <a:pt x="4024728" y="0"/>
                    <a:pt x="4007315" y="0"/>
                  </a:cubicBezTo>
                  <a:cubicBezTo>
                    <a:pt x="3990024" y="0"/>
                    <a:pt x="3972611" y="245"/>
                    <a:pt x="3955075" y="736"/>
                  </a:cubicBezTo>
                  <a:cubicBezTo>
                    <a:pt x="3937662" y="1226"/>
                    <a:pt x="3920126" y="1962"/>
                    <a:pt x="3902467" y="2943"/>
                  </a:cubicBezTo>
                  <a:moveTo>
                    <a:pt x="2307065" y="557594"/>
                  </a:moveTo>
                  <a:cubicBezTo>
                    <a:pt x="2290264" y="567649"/>
                    <a:pt x="2273587" y="577705"/>
                    <a:pt x="2256909" y="588006"/>
                  </a:cubicBezTo>
                  <a:cubicBezTo>
                    <a:pt x="2240232" y="598184"/>
                    <a:pt x="2223677" y="608485"/>
                    <a:pt x="2207122" y="618908"/>
                  </a:cubicBezTo>
                  <a:cubicBezTo>
                    <a:pt x="2190567" y="629332"/>
                    <a:pt x="2174135" y="639755"/>
                    <a:pt x="2157703" y="650301"/>
                  </a:cubicBezTo>
                  <a:cubicBezTo>
                    <a:pt x="2141270" y="660847"/>
                    <a:pt x="2124961" y="671516"/>
                    <a:pt x="2108651" y="682308"/>
                  </a:cubicBezTo>
                  <a:lnTo>
                    <a:pt x="2109141" y="693589"/>
                  </a:lnTo>
                  <a:cubicBezTo>
                    <a:pt x="2125329" y="682921"/>
                    <a:pt x="2141515" y="672375"/>
                    <a:pt x="2157703" y="661951"/>
                  </a:cubicBezTo>
                  <a:cubicBezTo>
                    <a:pt x="2174012" y="651528"/>
                    <a:pt x="2190322" y="641104"/>
                    <a:pt x="2206631" y="630803"/>
                  </a:cubicBezTo>
                  <a:cubicBezTo>
                    <a:pt x="2223064" y="620503"/>
                    <a:pt x="2239496" y="610324"/>
                    <a:pt x="2255928" y="600269"/>
                  </a:cubicBezTo>
                  <a:cubicBezTo>
                    <a:pt x="2272483" y="590091"/>
                    <a:pt x="2289038" y="580158"/>
                    <a:pt x="2305716" y="570225"/>
                  </a:cubicBezTo>
                  <a:lnTo>
                    <a:pt x="2307065" y="557594"/>
                  </a:lnTo>
                  <a:moveTo>
                    <a:pt x="4155573" y="6009"/>
                  </a:moveTo>
                  <a:lnTo>
                    <a:pt x="4131416" y="28940"/>
                  </a:lnTo>
                  <a:cubicBezTo>
                    <a:pt x="4148093" y="30412"/>
                    <a:pt x="4164648" y="32129"/>
                    <a:pt x="4181080" y="34091"/>
                  </a:cubicBezTo>
                  <a:cubicBezTo>
                    <a:pt x="4197635" y="36053"/>
                    <a:pt x="4213945" y="38383"/>
                    <a:pt x="4230132" y="40835"/>
                  </a:cubicBezTo>
                  <a:cubicBezTo>
                    <a:pt x="4246442" y="43411"/>
                    <a:pt x="4262506" y="46231"/>
                    <a:pt x="4278448" y="49297"/>
                  </a:cubicBezTo>
                  <a:cubicBezTo>
                    <a:pt x="4294512" y="52363"/>
                    <a:pt x="4310331" y="55796"/>
                    <a:pt x="4326028" y="59352"/>
                  </a:cubicBezTo>
                  <a:lnTo>
                    <a:pt x="4353619" y="35808"/>
                  </a:lnTo>
                  <a:cubicBezTo>
                    <a:pt x="4337678" y="32251"/>
                    <a:pt x="4321491" y="28940"/>
                    <a:pt x="4305181" y="25875"/>
                  </a:cubicBezTo>
                  <a:cubicBezTo>
                    <a:pt x="4288994" y="22809"/>
                    <a:pt x="4272562" y="20111"/>
                    <a:pt x="4256007" y="17659"/>
                  </a:cubicBezTo>
                  <a:cubicBezTo>
                    <a:pt x="4239574" y="15206"/>
                    <a:pt x="4222897" y="12999"/>
                    <a:pt x="4206097" y="11037"/>
                  </a:cubicBezTo>
                  <a:cubicBezTo>
                    <a:pt x="4189419" y="9075"/>
                    <a:pt x="4172619" y="7480"/>
                    <a:pt x="4155573" y="6009"/>
                  </a:cubicBezTo>
                  <a:moveTo>
                    <a:pt x="2065240" y="711125"/>
                  </a:moveTo>
                  <a:cubicBezTo>
                    <a:pt x="2048931" y="722039"/>
                    <a:pt x="2032744" y="733076"/>
                    <a:pt x="2016556" y="744235"/>
                  </a:cubicBezTo>
                  <a:cubicBezTo>
                    <a:pt x="2000370" y="755394"/>
                    <a:pt x="1984305" y="766554"/>
                    <a:pt x="1968241" y="777836"/>
                  </a:cubicBezTo>
                  <a:cubicBezTo>
                    <a:pt x="1952176" y="789117"/>
                    <a:pt x="1936235" y="800522"/>
                    <a:pt x="1920293" y="811926"/>
                  </a:cubicBezTo>
                  <a:cubicBezTo>
                    <a:pt x="1904351" y="823331"/>
                    <a:pt x="1888532" y="834858"/>
                    <a:pt x="1872713" y="846508"/>
                  </a:cubicBezTo>
                  <a:lnTo>
                    <a:pt x="1875411" y="856195"/>
                  </a:lnTo>
                  <a:cubicBezTo>
                    <a:pt x="1891107" y="844668"/>
                    <a:pt x="1906804" y="833264"/>
                    <a:pt x="1922500" y="821982"/>
                  </a:cubicBezTo>
                  <a:cubicBezTo>
                    <a:pt x="1938319" y="810700"/>
                    <a:pt x="1954138" y="799418"/>
                    <a:pt x="1969958" y="788259"/>
                  </a:cubicBezTo>
                  <a:cubicBezTo>
                    <a:pt x="1985899" y="777100"/>
                    <a:pt x="2001841" y="766063"/>
                    <a:pt x="2017783" y="755027"/>
                  </a:cubicBezTo>
                  <a:cubicBezTo>
                    <a:pt x="2033847" y="743990"/>
                    <a:pt x="2049912" y="733076"/>
                    <a:pt x="2065976" y="722285"/>
                  </a:cubicBezTo>
                  <a:lnTo>
                    <a:pt x="2064995" y="711248"/>
                  </a:lnTo>
                  <a:moveTo>
                    <a:pt x="4396172" y="46109"/>
                  </a:moveTo>
                  <a:lnTo>
                    <a:pt x="4367722" y="69776"/>
                  </a:lnTo>
                  <a:cubicBezTo>
                    <a:pt x="4383296" y="73945"/>
                    <a:pt x="4398747" y="78360"/>
                    <a:pt x="4413953" y="83142"/>
                  </a:cubicBezTo>
                  <a:cubicBezTo>
                    <a:pt x="4429281" y="87925"/>
                    <a:pt x="4444365" y="92953"/>
                    <a:pt x="4459325" y="98348"/>
                  </a:cubicBezTo>
                  <a:cubicBezTo>
                    <a:pt x="4474286" y="103744"/>
                    <a:pt x="4489124" y="109385"/>
                    <a:pt x="4503717" y="115394"/>
                  </a:cubicBezTo>
                  <a:cubicBezTo>
                    <a:pt x="4518433" y="121403"/>
                    <a:pt x="4532903" y="127657"/>
                    <a:pt x="4547128" y="134279"/>
                  </a:cubicBezTo>
                  <a:lnTo>
                    <a:pt x="4579256" y="110489"/>
                  </a:lnTo>
                  <a:cubicBezTo>
                    <a:pt x="4564664" y="103867"/>
                    <a:pt x="4549948" y="97613"/>
                    <a:pt x="4534988" y="91604"/>
                  </a:cubicBezTo>
                  <a:cubicBezTo>
                    <a:pt x="4520150" y="85595"/>
                    <a:pt x="4505066" y="79954"/>
                    <a:pt x="4489737" y="74681"/>
                  </a:cubicBezTo>
                  <a:cubicBezTo>
                    <a:pt x="4474532" y="69408"/>
                    <a:pt x="4459080" y="64258"/>
                    <a:pt x="4443506" y="59598"/>
                  </a:cubicBezTo>
                  <a:cubicBezTo>
                    <a:pt x="4428055" y="54938"/>
                    <a:pt x="4412359" y="50401"/>
                    <a:pt x="4396417" y="46354"/>
                  </a:cubicBezTo>
                  <a:moveTo>
                    <a:pt x="1830774" y="877533"/>
                  </a:moveTo>
                  <a:cubicBezTo>
                    <a:pt x="1815077" y="889305"/>
                    <a:pt x="1799381" y="901078"/>
                    <a:pt x="1783807" y="913095"/>
                  </a:cubicBezTo>
                  <a:cubicBezTo>
                    <a:pt x="1768233" y="924990"/>
                    <a:pt x="1752659" y="937008"/>
                    <a:pt x="1737208" y="949148"/>
                  </a:cubicBezTo>
                  <a:cubicBezTo>
                    <a:pt x="1721757" y="961166"/>
                    <a:pt x="1706305" y="973429"/>
                    <a:pt x="1690977" y="985569"/>
                  </a:cubicBezTo>
                  <a:cubicBezTo>
                    <a:pt x="1675648" y="997832"/>
                    <a:pt x="1660320" y="1010095"/>
                    <a:pt x="1644991" y="1022480"/>
                  </a:cubicBezTo>
                  <a:lnTo>
                    <a:pt x="1649773" y="1030574"/>
                  </a:lnTo>
                  <a:cubicBezTo>
                    <a:pt x="1664857" y="1018311"/>
                    <a:pt x="1680063" y="1006048"/>
                    <a:pt x="1695269" y="994030"/>
                  </a:cubicBezTo>
                  <a:cubicBezTo>
                    <a:pt x="1710475" y="981890"/>
                    <a:pt x="1725803" y="969872"/>
                    <a:pt x="1741132" y="957855"/>
                  </a:cubicBezTo>
                  <a:cubicBezTo>
                    <a:pt x="1756461" y="945837"/>
                    <a:pt x="1771912" y="933942"/>
                    <a:pt x="1787363" y="922170"/>
                  </a:cubicBezTo>
                  <a:cubicBezTo>
                    <a:pt x="1802814" y="910397"/>
                    <a:pt x="1818388" y="898625"/>
                    <a:pt x="1833962" y="886975"/>
                  </a:cubicBezTo>
                  <a:lnTo>
                    <a:pt x="1830896" y="877656"/>
                  </a:lnTo>
                  <a:moveTo>
                    <a:pt x="4617639" y="128883"/>
                  </a:moveTo>
                  <a:lnTo>
                    <a:pt x="4584652" y="152673"/>
                  </a:lnTo>
                  <a:cubicBezTo>
                    <a:pt x="4598632" y="159908"/>
                    <a:pt x="4612366" y="167389"/>
                    <a:pt x="4625856" y="175237"/>
                  </a:cubicBezTo>
                  <a:cubicBezTo>
                    <a:pt x="4639467" y="183085"/>
                    <a:pt x="4652834" y="191301"/>
                    <a:pt x="4665955" y="199885"/>
                  </a:cubicBezTo>
                  <a:cubicBezTo>
                    <a:pt x="4679199" y="208469"/>
                    <a:pt x="4692075" y="217299"/>
                    <a:pt x="4704706" y="226618"/>
                  </a:cubicBezTo>
                  <a:cubicBezTo>
                    <a:pt x="4717460" y="235938"/>
                    <a:pt x="4729845" y="245503"/>
                    <a:pt x="4742108" y="255436"/>
                  </a:cubicBezTo>
                  <a:lnTo>
                    <a:pt x="4778896" y="232014"/>
                  </a:lnTo>
                  <a:cubicBezTo>
                    <a:pt x="4766388" y="222081"/>
                    <a:pt x="4753635" y="212393"/>
                    <a:pt x="4740514" y="203074"/>
                  </a:cubicBezTo>
                  <a:cubicBezTo>
                    <a:pt x="4727515" y="193876"/>
                    <a:pt x="4714271" y="184924"/>
                    <a:pt x="4700782" y="176341"/>
                  </a:cubicBezTo>
                  <a:cubicBezTo>
                    <a:pt x="4687415" y="167756"/>
                    <a:pt x="4673681" y="159540"/>
                    <a:pt x="4659824" y="151692"/>
                  </a:cubicBezTo>
                  <a:cubicBezTo>
                    <a:pt x="4645967" y="143844"/>
                    <a:pt x="4631987" y="136363"/>
                    <a:pt x="4617639" y="129128"/>
                  </a:cubicBezTo>
                  <a:moveTo>
                    <a:pt x="1604278" y="1055713"/>
                  </a:moveTo>
                  <a:cubicBezTo>
                    <a:pt x="1589195" y="1068221"/>
                    <a:pt x="1574111" y="1080852"/>
                    <a:pt x="1559028" y="1093482"/>
                  </a:cubicBezTo>
                  <a:cubicBezTo>
                    <a:pt x="1544067" y="1106113"/>
                    <a:pt x="1529106" y="1118867"/>
                    <a:pt x="1514146" y="1131743"/>
                  </a:cubicBezTo>
                  <a:cubicBezTo>
                    <a:pt x="1499308" y="1144619"/>
                    <a:pt x="1484469" y="1157495"/>
                    <a:pt x="1469631" y="1170493"/>
                  </a:cubicBezTo>
                  <a:cubicBezTo>
                    <a:pt x="1454793" y="1183492"/>
                    <a:pt x="1440078" y="1196491"/>
                    <a:pt x="1425485" y="1209612"/>
                  </a:cubicBezTo>
                  <a:lnTo>
                    <a:pt x="1432230" y="1215866"/>
                  </a:lnTo>
                  <a:cubicBezTo>
                    <a:pt x="1446700" y="1202867"/>
                    <a:pt x="1461293" y="1189869"/>
                    <a:pt x="1476008" y="1176993"/>
                  </a:cubicBezTo>
                  <a:cubicBezTo>
                    <a:pt x="1490601" y="1164117"/>
                    <a:pt x="1505317" y="1151363"/>
                    <a:pt x="1520155" y="1138610"/>
                  </a:cubicBezTo>
                  <a:cubicBezTo>
                    <a:pt x="1534870" y="1125856"/>
                    <a:pt x="1549708" y="1113226"/>
                    <a:pt x="1564669" y="1100718"/>
                  </a:cubicBezTo>
                  <a:cubicBezTo>
                    <a:pt x="1579507" y="1088209"/>
                    <a:pt x="1594468" y="1075701"/>
                    <a:pt x="1609428" y="1063316"/>
                  </a:cubicBezTo>
                  <a:lnTo>
                    <a:pt x="1604278" y="1055590"/>
                  </a:lnTo>
                  <a:moveTo>
                    <a:pt x="4811516" y="259360"/>
                  </a:moveTo>
                  <a:lnTo>
                    <a:pt x="4773991" y="282537"/>
                  </a:lnTo>
                  <a:cubicBezTo>
                    <a:pt x="4785764" y="293083"/>
                    <a:pt x="4797168" y="304120"/>
                    <a:pt x="4808328" y="315402"/>
                  </a:cubicBezTo>
                  <a:cubicBezTo>
                    <a:pt x="4819609" y="326806"/>
                    <a:pt x="4830523" y="338456"/>
                    <a:pt x="4841069" y="350474"/>
                  </a:cubicBezTo>
                  <a:cubicBezTo>
                    <a:pt x="4851738" y="362614"/>
                    <a:pt x="4862039" y="374999"/>
                    <a:pt x="4872094" y="387875"/>
                  </a:cubicBezTo>
                  <a:cubicBezTo>
                    <a:pt x="4882150" y="400751"/>
                    <a:pt x="4891838" y="413995"/>
                    <a:pt x="4901157" y="427607"/>
                  </a:cubicBezTo>
                  <a:lnTo>
                    <a:pt x="4942483" y="405411"/>
                  </a:lnTo>
                  <a:cubicBezTo>
                    <a:pt x="4932796" y="391677"/>
                    <a:pt x="4922740" y="378310"/>
                    <a:pt x="4912317" y="365312"/>
                  </a:cubicBezTo>
                  <a:cubicBezTo>
                    <a:pt x="4902016" y="352436"/>
                    <a:pt x="4891347" y="339805"/>
                    <a:pt x="4880433" y="327665"/>
                  </a:cubicBezTo>
                  <a:cubicBezTo>
                    <a:pt x="4869519" y="315524"/>
                    <a:pt x="4858360" y="303752"/>
                    <a:pt x="4846833" y="292347"/>
                  </a:cubicBezTo>
                  <a:cubicBezTo>
                    <a:pt x="4835429" y="281066"/>
                    <a:pt x="4823656" y="270029"/>
                    <a:pt x="4811516" y="259360"/>
                  </a:cubicBezTo>
                  <a:moveTo>
                    <a:pt x="1386734" y="1244807"/>
                  </a:moveTo>
                  <a:cubicBezTo>
                    <a:pt x="1372264" y="1258050"/>
                    <a:pt x="1357794" y="1271294"/>
                    <a:pt x="1343446" y="1284661"/>
                  </a:cubicBezTo>
                  <a:cubicBezTo>
                    <a:pt x="1329099" y="1298028"/>
                    <a:pt x="1314751" y="1311517"/>
                    <a:pt x="1300526" y="1325006"/>
                  </a:cubicBezTo>
                  <a:cubicBezTo>
                    <a:pt x="1286301" y="1338495"/>
                    <a:pt x="1272076" y="1352107"/>
                    <a:pt x="1257974" y="1365841"/>
                  </a:cubicBezTo>
                  <a:cubicBezTo>
                    <a:pt x="1243872" y="1379576"/>
                    <a:pt x="1229769" y="1393310"/>
                    <a:pt x="1215790" y="1407167"/>
                  </a:cubicBezTo>
                  <a:lnTo>
                    <a:pt x="1224496" y="1411705"/>
                  </a:lnTo>
                  <a:cubicBezTo>
                    <a:pt x="1238353" y="1397970"/>
                    <a:pt x="1252333" y="1384358"/>
                    <a:pt x="1266313" y="1370747"/>
                  </a:cubicBezTo>
                  <a:cubicBezTo>
                    <a:pt x="1280292" y="1357135"/>
                    <a:pt x="1294395" y="1343646"/>
                    <a:pt x="1308497" y="1330279"/>
                  </a:cubicBezTo>
                  <a:cubicBezTo>
                    <a:pt x="1322599" y="1316912"/>
                    <a:pt x="1336824" y="1303546"/>
                    <a:pt x="1351049" y="1290302"/>
                  </a:cubicBezTo>
                  <a:cubicBezTo>
                    <a:pt x="1365274" y="1277058"/>
                    <a:pt x="1379622" y="1263814"/>
                    <a:pt x="1393969" y="1250815"/>
                  </a:cubicBezTo>
                  <a:lnTo>
                    <a:pt x="1386857" y="1244807"/>
                  </a:lnTo>
                  <a:moveTo>
                    <a:pt x="4967377" y="442813"/>
                  </a:moveTo>
                  <a:lnTo>
                    <a:pt x="4925315" y="464641"/>
                  </a:lnTo>
                  <a:cubicBezTo>
                    <a:pt x="4934145" y="478989"/>
                    <a:pt x="4942483" y="493582"/>
                    <a:pt x="4950577" y="508542"/>
                  </a:cubicBezTo>
                  <a:cubicBezTo>
                    <a:pt x="4958670" y="523626"/>
                    <a:pt x="4966396" y="539077"/>
                    <a:pt x="4973631" y="554896"/>
                  </a:cubicBezTo>
                  <a:cubicBezTo>
                    <a:pt x="4980989" y="570838"/>
                    <a:pt x="4987979" y="587148"/>
                    <a:pt x="4994478" y="603825"/>
                  </a:cubicBezTo>
                  <a:cubicBezTo>
                    <a:pt x="5001100" y="620625"/>
                    <a:pt x="5007232" y="637793"/>
                    <a:pt x="5012995" y="655207"/>
                  </a:cubicBezTo>
                  <a:lnTo>
                    <a:pt x="5058368" y="635463"/>
                  </a:lnTo>
                  <a:cubicBezTo>
                    <a:pt x="5052359" y="617682"/>
                    <a:pt x="5045982" y="600391"/>
                    <a:pt x="5039115" y="583469"/>
                  </a:cubicBezTo>
                  <a:cubicBezTo>
                    <a:pt x="5032248" y="566668"/>
                    <a:pt x="5025013" y="550114"/>
                    <a:pt x="5017410" y="534049"/>
                  </a:cubicBezTo>
                  <a:cubicBezTo>
                    <a:pt x="5009807" y="518107"/>
                    <a:pt x="5001836" y="502411"/>
                    <a:pt x="4993497" y="487205"/>
                  </a:cubicBezTo>
                  <a:cubicBezTo>
                    <a:pt x="4985158" y="471999"/>
                    <a:pt x="4976452" y="457283"/>
                    <a:pt x="4967377" y="442813"/>
                  </a:cubicBezTo>
                  <a:moveTo>
                    <a:pt x="1178633" y="1444201"/>
                  </a:moveTo>
                  <a:cubicBezTo>
                    <a:pt x="1164898" y="1458058"/>
                    <a:pt x="1151164" y="1472038"/>
                    <a:pt x="1137552" y="1486140"/>
                  </a:cubicBezTo>
                  <a:cubicBezTo>
                    <a:pt x="1123940" y="1500243"/>
                    <a:pt x="1110329" y="1514345"/>
                    <a:pt x="1096839" y="1528447"/>
                  </a:cubicBezTo>
                  <a:cubicBezTo>
                    <a:pt x="1083350" y="1542672"/>
                    <a:pt x="1069861" y="1556897"/>
                    <a:pt x="1056494" y="1571245"/>
                  </a:cubicBezTo>
                  <a:cubicBezTo>
                    <a:pt x="1043128" y="1585593"/>
                    <a:pt x="1029761" y="1600063"/>
                    <a:pt x="1016517" y="1614656"/>
                  </a:cubicBezTo>
                  <a:lnTo>
                    <a:pt x="1027186" y="1617231"/>
                  </a:lnTo>
                  <a:cubicBezTo>
                    <a:pt x="1040307" y="1602883"/>
                    <a:pt x="1053551" y="1588536"/>
                    <a:pt x="1066795" y="1574311"/>
                  </a:cubicBezTo>
                  <a:cubicBezTo>
                    <a:pt x="1080039" y="1560086"/>
                    <a:pt x="1093406" y="1545983"/>
                    <a:pt x="1106772" y="1531881"/>
                  </a:cubicBezTo>
                  <a:cubicBezTo>
                    <a:pt x="1120139" y="1517779"/>
                    <a:pt x="1133628" y="1503799"/>
                    <a:pt x="1147117" y="1489942"/>
                  </a:cubicBezTo>
                  <a:cubicBezTo>
                    <a:pt x="1160607" y="1476085"/>
                    <a:pt x="1174218" y="1462228"/>
                    <a:pt x="1187830" y="1448493"/>
                  </a:cubicBezTo>
                  <a:lnTo>
                    <a:pt x="1178756" y="1444324"/>
                  </a:lnTo>
                  <a:moveTo>
                    <a:pt x="5073329" y="683656"/>
                  </a:moveTo>
                  <a:lnTo>
                    <a:pt x="5027343" y="702909"/>
                  </a:lnTo>
                  <a:cubicBezTo>
                    <a:pt x="5032248" y="721058"/>
                    <a:pt x="5036785" y="739575"/>
                    <a:pt x="5040832" y="758460"/>
                  </a:cubicBezTo>
                  <a:cubicBezTo>
                    <a:pt x="5044879" y="777468"/>
                    <a:pt x="5048558" y="796843"/>
                    <a:pt x="5051746" y="816586"/>
                  </a:cubicBezTo>
                  <a:cubicBezTo>
                    <a:pt x="5054934" y="836452"/>
                    <a:pt x="5057632" y="856686"/>
                    <a:pt x="5059839" y="877288"/>
                  </a:cubicBezTo>
                  <a:cubicBezTo>
                    <a:pt x="5062047" y="898012"/>
                    <a:pt x="5063764" y="919227"/>
                    <a:pt x="5065112" y="940687"/>
                  </a:cubicBezTo>
                  <a:lnTo>
                    <a:pt x="5113674" y="924745"/>
                  </a:lnTo>
                  <a:cubicBezTo>
                    <a:pt x="5112325" y="902917"/>
                    <a:pt x="5110362" y="881457"/>
                    <a:pt x="5107910" y="860365"/>
                  </a:cubicBezTo>
                  <a:cubicBezTo>
                    <a:pt x="5105457" y="839395"/>
                    <a:pt x="5102637" y="818916"/>
                    <a:pt x="5099204" y="798805"/>
                  </a:cubicBezTo>
                  <a:cubicBezTo>
                    <a:pt x="5095892" y="778816"/>
                    <a:pt x="5091968" y="759196"/>
                    <a:pt x="5087676" y="739943"/>
                  </a:cubicBezTo>
                  <a:cubicBezTo>
                    <a:pt x="5083384" y="720813"/>
                    <a:pt x="5078602" y="702051"/>
                    <a:pt x="5073451" y="683656"/>
                  </a:cubicBezTo>
                  <a:moveTo>
                    <a:pt x="981078" y="1653529"/>
                  </a:moveTo>
                  <a:cubicBezTo>
                    <a:pt x="968079" y="1667999"/>
                    <a:pt x="955203" y="1682592"/>
                    <a:pt x="942327" y="1697185"/>
                  </a:cubicBezTo>
                  <a:cubicBezTo>
                    <a:pt x="929451" y="1711900"/>
                    <a:pt x="916697" y="1726616"/>
                    <a:pt x="903944" y="1741454"/>
                  </a:cubicBezTo>
                  <a:cubicBezTo>
                    <a:pt x="891191" y="1756292"/>
                    <a:pt x="878560" y="1771253"/>
                    <a:pt x="865929" y="1786213"/>
                  </a:cubicBezTo>
                  <a:cubicBezTo>
                    <a:pt x="853298" y="1801297"/>
                    <a:pt x="840790" y="1816380"/>
                    <a:pt x="828282" y="1831464"/>
                  </a:cubicBezTo>
                  <a:lnTo>
                    <a:pt x="840790" y="1832077"/>
                  </a:lnTo>
                  <a:cubicBezTo>
                    <a:pt x="853176" y="1816993"/>
                    <a:pt x="865561" y="1802033"/>
                    <a:pt x="878069" y="1787195"/>
                  </a:cubicBezTo>
                  <a:cubicBezTo>
                    <a:pt x="890577" y="1772356"/>
                    <a:pt x="903086" y="1757518"/>
                    <a:pt x="915716" y="1742803"/>
                  </a:cubicBezTo>
                  <a:cubicBezTo>
                    <a:pt x="928347" y="1728087"/>
                    <a:pt x="940978" y="1713494"/>
                    <a:pt x="953609" y="1699024"/>
                  </a:cubicBezTo>
                  <a:cubicBezTo>
                    <a:pt x="966362" y="1684554"/>
                    <a:pt x="979116" y="1670084"/>
                    <a:pt x="991869" y="1655736"/>
                  </a:cubicBezTo>
                  <a:lnTo>
                    <a:pt x="980832" y="1653529"/>
                  </a:lnTo>
                  <a:moveTo>
                    <a:pt x="5116249" y="983607"/>
                  </a:moveTo>
                  <a:lnTo>
                    <a:pt x="5066952" y="998813"/>
                  </a:lnTo>
                  <a:cubicBezTo>
                    <a:pt x="5067320" y="1020764"/>
                    <a:pt x="5067074" y="1043082"/>
                    <a:pt x="5066339" y="1065768"/>
                  </a:cubicBezTo>
                  <a:cubicBezTo>
                    <a:pt x="5065603" y="1088577"/>
                    <a:pt x="5064377" y="1111877"/>
                    <a:pt x="5062537" y="1135422"/>
                  </a:cubicBezTo>
                  <a:cubicBezTo>
                    <a:pt x="5060698" y="1159089"/>
                    <a:pt x="5058368" y="1183247"/>
                    <a:pt x="5055425" y="1207650"/>
                  </a:cubicBezTo>
                  <a:cubicBezTo>
                    <a:pt x="5052482" y="1232299"/>
                    <a:pt x="5048926" y="1257192"/>
                    <a:pt x="5044879" y="1282454"/>
                  </a:cubicBezTo>
                  <a:lnTo>
                    <a:pt x="5095770" y="1271662"/>
                  </a:lnTo>
                  <a:cubicBezTo>
                    <a:pt x="5099694" y="1245910"/>
                    <a:pt x="5103127" y="1220649"/>
                    <a:pt x="5105948" y="1195632"/>
                  </a:cubicBezTo>
                  <a:cubicBezTo>
                    <a:pt x="5108769" y="1170861"/>
                    <a:pt x="5110976" y="1146336"/>
                    <a:pt x="5112692" y="1122300"/>
                  </a:cubicBezTo>
                  <a:cubicBezTo>
                    <a:pt x="5114409" y="1098388"/>
                    <a:pt x="5115513" y="1074843"/>
                    <a:pt x="5116126" y="1051666"/>
                  </a:cubicBezTo>
                  <a:cubicBezTo>
                    <a:pt x="5116739" y="1028612"/>
                    <a:pt x="5116739" y="1005925"/>
                    <a:pt x="5116249" y="983730"/>
                  </a:cubicBezTo>
                  <a:moveTo>
                    <a:pt x="795663" y="1871931"/>
                  </a:moveTo>
                  <a:cubicBezTo>
                    <a:pt x="783522" y="1887015"/>
                    <a:pt x="771505" y="1902098"/>
                    <a:pt x="759610" y="1917304"/>
                  </a:cubicBezTo>
                  <a:cubicBezTo>
                    <a:pt x="747592" y="1932510"/>
                    <a:pt x="735697" y="1947838"/>
                    <a:pt x="723925" y="1963290"/>
                  </a:cubicBezTo>
                  <a:cubicBezTo>
                    <a:pt x="712030" y="1978741"/>
                    <a:pt x="700380" y="1994192"/>
                    <a:pt x="688608" y="2009889"/>
                  </a:cubicBezTo>
                  <a:cubicBezTo>
                    <a:pt x="676835" y="2025585"/>
                    <a:pt x="665308" y="2041282"/>
                    <a:pt x="653658" y="2057101"/>
                  </a:cubicBezTo>
                  <a:lnTo>
                    <a:pt x="668129" y="2055629"/>
                  </a:lnTo>
                  <a:cubicBezTo>
                    <a:pt x="679533" y="2039933"/>
                    <a:pt x="691060" y="2024359"/>
                    <a:pt x="702587" y="2008908"/>
                  </a:cubicBezTo>
                  <a:cubicBezTo>
                    <a:pt x="714114" y="1993456"/>
                    <a:pt x="725764" y="1978128"/>
                    <a:pt x="737537" y="1962799"/>
                  </a:cubicBezTo>
                  <a:cubicBezTo>
                    <a:pt x="749186" y="1947593"/>
                    <a:pt x="760959" y="1932387"/>
                    <a:pt x="772854" y="1917304"/>
                  </a:cubicBezTo>
                  <a:cubicBezTo>
                    <a:pt x="784626" y="1902220"/>
                    <a:pt x="796521" y="1887260"/>
                    <a:pt x="808539" y="1872299"/>
                  </a:cubicBezTo>
                  <a:lnTo>
                    <a:pt x="795663" y="1872054"/>
                  </a:lnTo>
                  <a:moveTo>
                    <a:pt x="5083875" y="1340580"/>
                  </a:moveTo>
                  <a:lnTo>
                    <a:pt x="5032616" y="1350390"/>
                  </a:lnTo>
                  <a:cubicBezTo>
                    <a:pt x="5030776" y="1359710"/>
                    <a:pt x="5028814" y="1369030"/>
                    <a:pt x="5026852" y="1378472"/>
                  </a:cubicBezTo>
                  <a:cubicBezTo>
                    <a:pt x="5024890" y="1387915"/>
                    <a:pt x="5022806" y="1397357"/>
                    <a:pt x="5020721" y="1406799"/>
                  </a:cubicBezTo>
                  <a:cubicBezTo>
                    <a:pt x="5018636" y="1416365"/>
                    <a:pt x="5016429" y="1425930"/>
                    <a:pt x="5014099" y="1435495"/>
                  </a:cubicBezTo>
                  <a:cubicBezTo>
                    <a:pt x="5011769" y="1445182"/>
                    <a:pt x="5009439" y="1454870"/>
                    <a:pt x="5006986" y="1464558"/>
                  </a:cubicBezTo>
                  <a:cubicBezTo>
                    <a:pt x="5000119" y="1491659"/>
                    <a:pt x="4992639" y="1518882"/>
                    <a:pt x="4984668" y="1546351"/>
                  </a:cubicBezTo>
                  <a:cubicBezTo>
                    <a:pt x="4976575" y="1573943"/>
                    <a:pt x="4967990" y="1601657"/>
                    <a:pt x="4958793" y="1629494"/>
                  </a:cubicBezTo>
                  <a:cubicBezTo>
                    <a:pt x="4949596" y="1657453"/>
                    <a:pt x="4939786" y="1685658"/>
                    <a:pt x="4929362" y="1713862"/>
                  </a:cubicBezTo>
                  <a:cubicBezTo>
                    <a:pt x="4918939" y="1742312"/>
                    <a:pt x="4907902" y="1770762"/>
                    <a:pt x="4896375" y="1799457"/>
                  </a:cubicBezTo>
                  <a:lnTo>
                    <a:pt x="4947634" y="1797495"/>
                  </a:lnTo>
                  <a:cubicBezTo>
                    <a:pt x="4959161" y="1768310"/>
                    <a:pt x="4970198" y="1739369"/>
                    <a:pt x="4980621" y="1710429"/>
                  </a:cubicBezTo>
                  <a:cubicBezTo>
                    <a:pt x="4991045" y="1681611"/>
                    <a:pt x="5000855" y="1653038"/>
                    <a:pt x="5010052" y="1624466"/>
                  </a:cubicBezTo>
                  <a:cubicBezTo>
                    <a:pt x="5019249" y="1596139"/>
                    <a:pt x="5027833" y="1567934"/>
                    <a:pt x="5035927" y="1539852"/>
                  </a:cubicBezTo>
                  <a:cubicBezTo>
                    <a:pt x="5043898" y="1512015"/>
                    <a:pt x="5051378" y="1484178"/>
                    <a:pt x="5058245" y="1456710"/>
                  </a:cubicBezTo>
                  <a:cubicBezTo>
                    <a:pt x="5060698" y="1446776"/>
                    <a:pt x="5063028" y="1436966"/>
                    <a:pt x="5065358" y="1427156"/>
                  </a:cubicBezTo>
                  <a:cubicBezTo>
                    <a:pt x="5067688" y="1417346"/>
                    <a:pt x="5069895" y="1407658"/>
                    <a:pt x="5071980" y="1397970"/>
                  </a:cubicBezTo>
                  <a:cubicBezTo>
                    <a:pt x="5074064" y="1388283"/>
                    <a:pt x="5076149" y="1378718"/>
                    <a:pt x="5078111" y="1369152"/>
                  </a:cubicBezTo>
                  <a:cubicBezTo>
                    <a:pt x="5080073" y="1359587"/>
                    <a:pt x="5082035" y="1350145"/>
                    <a:pt x="5083752" y="1340702"/>
                  </a:cubicBezTo>
                  <a:moveTo>
                    <a:pt x="623492" y="2098917"/>
                  </a:moveTo>
                  <a:cubicBezTo>
                    <a:pt x="621162" y="2102228"/>
                    <a:pt x="618832" y="2105417"/>
                    <a:pt x="616502" y="2108728"/>
                  </a:cubicBezTo>
                  <a:cubicBezTo>
                    <a:pt x="614172" y="2112039"/>
                    <a:pt x="611842" y="2115227"/>
                    <a:pt x="609512" y="2118538"/>
                  </a:cubicBezTo>
                  <a:cubicBezTo>
                    <a:pt x="607182" y="2121849"/>
                    <a:pt x="604852" y="2125160"/>
                    <a:pt x="602522" y="2128348"/>
                  </a:cubicBezTo>
                  <a:cubicBezTo>
                    <a:pt x="600192" y="2131659"/>
                    <a:pt x="597862" y="2134970"/>
                    <a:pt x="595532" y="2138281"/>
                  </a:cubicBezTo>
                  <a:cubicBezTo>
                    <a:pt x="586703" y="2151035"/>
                    <a:pt x="577874" y="2163665"/>
                    <a:pt x="569167" y="2176296"/>
                  </a:cubicBezTo>
                  <a:cubicBezTo>
                    <a:pt x="560460" y="2189050"/>
                    <a:pt x="551876" y="2201681"/>
                    <a:pt x="543415" y="2214311"/>
                  </a:cubicBezTo>
                  <a:cubicBezTo>
                    <a:pt x="534831" y="2227065"/>
                    <a:pt x="526492" y="2239695"/>
                    <a:pt x="518153" y="2252326"/>
                  </a:cubicBezTo>
                  <a:cubicBezTo>
                    <a:pt x="509815" y="2265080"/>
                    <a:pt x="501598" y="2277710"/>
                    <a:pt x="493382" y="2290464"/>
                  </a:cubicBezTo>
                  <a:lnTo>
                    <a:pt x="509815" y="2286662"/>
                  </a:lnTo>
                  <a:cubicBezTo>
                    <a:pt x="517908" y="2274154"/>
                    <a:pt x="526002" y="2261523"/>
                    <a:pt x="534218" y="2249015"/>
                  </a:cubicBezTo>
                  <a:cubicBezTo>
                    <a:pt x="542434" y="2236507"/>
                    <a:pt x="550773" y="2223876"/>
                    <a:pt x="559234" y="2211368"/>
                  </a:cubicBezTo>
                  <a:cubicBezTo>
                    <a:pt x="567573" y="2198860"/>
                    <a:pt x="576157" y="2186229"/>
                    <a:pt x="584741" y="2173721"/>
                  </a:cubicBezTo>
                  <a:cubicBezTo>
                    <a:pt x="593325" y="2161213"/>
                    <a:pt x="602032" y="2148582"/>
                    <a:pt x="610738" y="2136074"/>
                  </a:cubicBezTo>
                  <a:cubicBezTo>
                    <a:pt x="613068" y="2132763"/>
                    <a:pt x="615275" y="2129575"/>
                    <a:pt x="617605" y="2126264"/>
                  </a:cubicBezTo>
                  <a:cubicBezTo>
                    <a:pt x="619935" y="2122953"/>
                    <a:pt x="622143" y="2119764"/>
                    <a:pt x="624473" y="2116453"/>
                  </a:cubicBezTo>
                  <a:cubicBezTo>
                    <a:pt x="626803" y="2113142"/>
                    <a:pt x="629010" y="2109954"/>
                    <a:pt x="631340" y="2106766"/>
                  </a:cubicBezTo>
                  <a:cubicBezTo>
                    <a:pt x="633670" y="2103577"/>
                    <a:pt x="636000" y="2100266"/>
                    <a:pt x="638207" y="2097078"/>
                  </a:cubicBezTo>
                  <a:lnTo>
                    <a:pt x="623369" y="2099040"/>
                  </a:lnTo>
                  <a:moveTo>
                    <a:pt x="482836" y="2329460"/>
                  </a:moveTo>
                  <a:lnTo>
                    <a:pt x="466036" y="2333752"/>
                  </a:lnTo>
                  <a:cubicBezTo>
                    <a:pt x="455735" y="2350184"/>
                    <a:pt x="445557" y="2366616"/>
                    <a:pt x="435624" y="2383049"/>
                  </a:cubicBezTo>
                  <a:cubicBezTo>
                    <a:pt x="425568" y="2399481"/>
                    <a:pt x="415758" y="2415913"/>
                    <a:pt x="406070" y="2432345"/>
                  </a:cubicBezTo>
                  <a:cubicBezTo>
                    <a:pt x="396383" y="2448778"/>
                    <a:pt x="386818" y="2465333"/>
                    <a:pt x="377498" y="2481765"/>
                  </a:cubicBezTo>
                  <a:cubicBezTo>
                    <a:pt x="368056" y="2498320"/>
                    <a:pt x="358858" y="2514752"/>
                    <a:pt x="349784" y="2531184"/>
                  </a:cubicBezTo>
                  <a:lnTo>
                    <a:pt x="368178" y="2524685"/>
                  </a:lnTo>
                  <a:cubicBezTo>
                    <a:pt x="377130" y="2508375"/>
                    <a:pt x="386205" y="2492066"/>
                    <a:pt x="395524" y="2475756"/>
                  </a:cubicBezTo>
                  <a:cubicBezTo>
                    <a:pt x="404722" y="2459447"/>
                    <a:pt x="414164" y="2443260"/>
                    <a:pt x="423729" y="2426950"/>
                  </a:cubicBezTo>
                  <a:cubicBezTo>
                    <a:pt x="433294" y="2410763"/>
                    <a:pt x="442982" y="2394453"/>
                    <a:pt x="452792" y="2378144"/>
                  </a:cubicBezTo>
                  <a:cubicBezTo>
                    <a:pt x="462602" y="2361956"/>
                    <a:pt x="472658" y="2345647"/>
                    <a:pt x="482836" y="2329337"/>
                  </a:cubicBezTo>
                  <a:moveTo>
                    <a:pt x="4863756" y="1877327"/>
                  </a:moveTo>
                  <a:cubicBezTo>
                    <a:pt x="4850757" y="1907126"/>
                    <a:pt x="4837268" y="1937047"/>
                    <a:pt x="4823166" y="1966969"/>
                  </a:cubicBezTo>
                  <a:cubicBezTo>
                    <a:pt x="4809063" y="1997013"/>
                    <a:pt x="4794225" y="2027179"/>
                    <a:pt x="4779019" y="2057469"/>
                  </a:cubicBezTo>
                  <a:cubicBezTo>
                    <a:pt x="4763691" y="2087758"/>
                    <a:pt x="4747749" y="2118170"/>
                    <a:pt x="4731194" y="2148582"/>
                  </a:cubicBezTo>
                  <a:cubicBezTo>
                    <a:pt x="4714639" y="2179117"/>
                    <a:pt x="4697471" y="2209651"/>
                    <a:pt x="4679812" y="2240186"/>
                  </a:cubicBezTo>
                  <a:lnTo>
                    <a:pt x="4728619" y="2246685"/>
                  </a:lnTo>
                  <a:cubicBezTo>
                    <a:pt x="4746523" y="2215537"/>
                    <a:pt x="4763936" y="2184390"/>
                    <a:pt x="4780736" y="2153242"/>
                  </a:cubicBezTo>
                  <a:cubicBezTo>
                    <a:pt x="4797413" y="2122217"/>
                    <a:pt x="4813601" y="2091314"/>
                    <a:pt x="4829174" y="2060412"/>
                  </a:cubicBezTo>
                  <a:cubicBezTo>
                    <a:pt x="4844626" y="2029632"/>
                    <a:pt x="4859586" y="1998852"/>
                    <a:pt x="4873934" y="1968195"/>
                  </a:cubicBezTo>
                  <a:cubicBezTo>
                    <a:pt x="4888159" y="1937660"/>
                    <a:pt x="4901893" y="1907248"/>
                    <a:pt x="4914892" y="1876836"/>
                  </a:cubicBezTo>
                  <a:lnTo>
                    <a:pt x="4863879" y="1877204"/>
                  </a:lnTo>
                  <a:moveTo>
                    <a:pt x="344511" y="2568831"/>
                  </a:moveTo>
                  <a:lnTo>
                    <a:pt x="325748" y="2575699"/>
                  </a:lnTo>
                  <a:cubicBezTo>
                    <a:pt x="316797" y="2592622"/>
                    <a:pt x="307967" y="2609422"/>
                    <a:pt x="299261" y="2626222"/>
                  </a:cubicBezTo>
                  <a:cubicBezTo>
                    <a:pt x="290554" y="2643145"/>
                    <a:pt x="282093" y="2659945"/>
                    <a:pt x="273754" y="2676745"/>
                  </a:cubicBezTo>
                  <a:cubicBezTo>
                    <a:pt x="265415" y="2693668"/>
                    <a:pt x="257199" y="2710468"/>
                    <a:pt x="249228" y="2727391"/>
                  </a:cubicBezTo>
                  <a:cubicBezTo>
                    <a:pt x="241257" y="2744313"/>
                    <a:pt x="233409" y="2761236"/>
                    <a:pt x="225683" y="2778036"/>
                  </a:cubicBezTo>
                  <a:lnTo>
                    <a:pt x="246040" y="2768717"/>
                  </a:lnTo>
                  <a:cubicBezTo>
                    <a:pt x="253520" y="2752039"/>
                    <a:pt x="261246" y="2735362"/>
                    <a:pt x="269094" y="2718684"/>
                  </a:cubicBezTo>
                  <a:cubicBezTo>
                    <a:pt x="276942" y="2702007"/>
                    <a:pt x="284913" y="2685329"/>
                    <a:pt x="293129" y="2668652"/>
                  </a:cubicBezTo>
                  <a:cubicBezTo>
                    <a:pt x="301345" y="2651974"/>
                    <a:pt x="309684" y="2635419"/>
                    <a:pt x="318146" y="2618742"/>
                  </a:cubicBezTo>
                  <a:cubicBezTo>
                    <a:pt x="326607" y="2602187"/>
                    <a:pt x="335314" y="2585509"/>
                    <a:pt x="344143" y="2568831"/>
                  </a:cubicBezTo>
                  <a:moveTo>
                    <a:pt x="4630761" y="2322715"/>
                  </a:moveTo>
                  <a:cubicBezTo>
                    <a:pt x="4611631" y="2354108"/>
                    <a:pt x="4591887" y="2385379"/>
                    <a:pt x="4571654" y="2416772"/>
                  </a:cubicBezTo>
                  <a:cubicBezTo>
                    <a:pt x="4551297" y="2448165"/>
                    <a:pt x="4530450" y="2479558"/>
                    <a:pt x="4508990" y="2510828"/>
                  </a:cubicBezTo>
                  <a:cubicBezTo>
                    <a:pt x="4487530" y="2542221"/>
                    <a:pt x="4465457" y="2573614"/>
                    <a:pt x="4443016" y="2604762"/>
                  </a:cubicBezTo>
                  <a:cubicBezTo>
                    <a:pt x="4420452" y="2636155"/>
                    <a:pt x="4397398" y="2667303"/>
                    <a:pt x="4373731" y="2698450"/>
                  </a:cubicBezTo>
                  <a:lnTo>
                    <a:pt x="4417632" y="2714392"/>
                  </a:lnTo>
                  <a:cubicBezTo>
                    <a:pt x="4441667" y="2682631"/>
                    <a:pt x="4465212" y="2650748"/>
                    <a:pt x="4488143" y="2618742"/>
                  </a:cubicBezTo>
                  <a:cubicBezTo>
                    <a:pt x="4511075" y="2586858"/>
                    <a:pt x="4533393" y="2554852"/>
                    <a:pt x="4555221" y="2522846"/>
                  </a:cubicBezTo>
                  <a:cubicBezTo>
                    <a:pt x="4576926" y="2490962"/>
                    <a:pt x="4598141" y="2458956"/>
                    <a:pt x="4618743" y="2426827"/>
                  </a:cubicBezTo>
                  <a:cubicBezTo>
                    <a:pt x="4639345" y="2394944"/>
                    <a:pt x="4659333" y="2362937"/>
                    <a:pt x="4678709" y="2330931"/>
                  </a:cubicBezTo>
                  <a:lnTo>
                    <a:pt x="4630638" y="2322593"/>
                  </a:lnTo>
                  <a:moveTo>
                    <a:pt x="226296" y="2813599"/>
                  </a:moveTo>
                  <a:lnTo>
                    <a:pt x="205695" y="2823409"/>
                  </a:lnTo>
                  <a:cubicBezTo>
                    <a:pt x="198214" y="2840577"/>
                    <a:pt x="190979" y="2857745"/>
                    <a:pt x="183867" y="2874791"/>
                  </a:cubicBezTo>
                  <a:cubicBezTo>
                    <a:pt x="176754" y="2891959"/>
                    <a:pt x="169887" y="2909127"/>
                    <a:pt x="163143" y="2926172"/>
                  </a:cubicBezTo>
                  <a:cubicBezTo>
                    <a:pt x="156398" y="2943340"/>
                    <a:pt x="149776" y="2960508"/>
                    <a:pt x="143522" y="2977554"/>
                  </a:cubicBezTo>
                  <a:cubicBezTo>
                    <a:pt x="137145" y="2994722"/>
                    <a:pt x="130891" y="3011890"/>
                    <a:pt x="125005" y="3028936"/>
                  </a:cubicBezTo>
                  <a:lnTo>
                    <a:pt x="147323" y="3016550"/>
                  </a:lnTo>
                  <a:cubicBezTo>
                    <a:pt x="153210" y="2999627"/>
                    <a:pt x="159218" y="2982827"/>
                    <a:pt x="165472" y="2965781"/>
                  </a:cubicBezTo>
                  <a:cubicBezTo>
                    <a:pt x="171727" y="2948859"/>
                    <a:pt x="178103" y="2932058"/>
                    <a:pt x="184725" y="2915013"/>
                  </a:cubicBezTo>
                  <a:cubicBezTo>
                    <a:pt x="191347" y="2898090"/>
                    <a:pt x="198092" y="2881290"/>
                    <a:pt x="205082" y="2864245"/>
                  </a:cubicBezTo>
                  <a:cubicBezTo>
                    <a:pt x="212071" y="2847444"/>
                    <a:pt x="219184" y="2830522"/>
                    <a:pt x="226542" y="2813599"/>
                  </a:cubicBezTo>
                  <a:moveTo>
                    <a:pt x="4308860" y="2782206"/>
                  </a:moveTo>
                  <a:cubicBezTo>
                    <a:pt x="4283966" y="2813599"/>
                    <a:pt x="4258582" y="2844869"/>
                    <a:pt x="4232707" y="2876017"/>
                  </a:cubicBezTo>
                  <a:cubicBezTo>
                    <a:pt x="4206832" y="2907165"/>
                    <a:pt x="4180467" y="2938190"/>
                    <a:pt x="4153611" y="2968970"/>
                  </a:cubicBezTo>
                  <a:cubicBezTo>
                    <a:pt x="4126756" y="2999872"/>
                    <a:pt x="4099409" y="3030529"/>
                    <a:pt x="4071573" y="3060942"/>
                  </a:cubicBezTo>
                  <a:cubicBezTo>
                    <a:pt x="4043736" y="3091476"/>
                    <a:pt x="4015531" y="3121765"/>
                    <a:pt x="3986836" y="3151810"/>
                  </a:cubicBezTo>
                  <a:lnTo>
                    <a:pt x="4023747" y="3177194"/>
                  </a:lnTo>
                  <a:cubicBezTo>
                    <a:pt x="4052933" y="3146537"/>
                    <a:pt x="4081751" y="3115634"/>
                    <a:pt x="4110078" y="3084486"/>
                  </a:cubicBezTo>
                  <a:cubicBezTo>
                    <a:pt x="4138405" y="3053339"/>
                    <a:pt x="4166242" y="3022068"/>
                    <a:pt x="4193588" y="2990553"/>
                  </a:cubicBezTo>
                  <a:cubicBezTo>
                    <a:pt x="4220935" y="2959037"/>
                    <a:pt x="4247790" y="2927399"/>
                    <a:pt x="4274156" y="2895638"/>
                  </a:cubicBezTo>
                  <a:cubicBezTo>
                    <a:pt x="4300521" y="2863877"/>
                    <a:pt x="4326273" y="2831993"/>
                    <a:pt x="4351657" y="2799864"/>
                  </a:cubicBezTo>
                  <a:lnTo>
                    <a:pt x="4308737" y="2782206"/>
                  </a:lnTo>
                  <a:moveTo>
                    <a:pt x="131872" y="3061677"/>
                  </a:moveTo>
                  <a:lnTo>
                    <a:pt x="109308" y="3074554"/>
                  </a:lnTo>
                  <a:cubicBezTo>
                    <a:pt x="103545" y="3091844"/>
                    <a:pt x="98149" y="3109135"/>
                    <a:pt x="92876" y="3126303"/>
                  </a:cubicBezTo>
                  <a:cubicBezTo>
                    <a:pt x="87603" y="3143593"/>
                    <a:pt x="82453" y="3160884"/>
                    <a:pt x="77670" y="3178052"/>
                  </a:cubicBezTo>
                  <a:cubicBezTo>
                    <a:pt x="72765" y="3195343"/>
                    <a:pt x="68105" y="3212633"/>
                    <a:pt x="63690" y="3229801"/>
                  </a:cubicBezTo>
                  <a:cubicBezTo>
                    <a:pt x="59276" y="3247092"/>
                    <a:pt x="54984" y="3264260"/>
                    <a:pt x="50937" y="3281429"/>
                  </a:cubicBezTo>
                  <a:lnTo>
                    <a:pt x="75095" y="3265609"/>
                  </a:lnTo>
                  <a:cubicBezTo>
                    <a:pt x="79019" y="3248686"/>
                    <a:pt x="83066" y="3231764"/>
                    <a:pt x="87480" y="3214718"/>
                  </a:cubicBezTo>
                  <a:cubicBezTo>
                    <a:pt x="91772" y="3197795"/>
                    <a:pt x="96310" y="3180750"/>
                    <a:pt x="101092" y="3163705"/>
                  </a:cubicBezTo>
                  <a:cubicBezTo>
                    <a:pt x="105875" y="3146782"/>
                    <a:pt x="110780" y="3129737"/>
                    <a:pt x="115930" y="3112691"/>
                  </a:cubicBezTo>
                  <a:cubicBezTo>
                    <a:pt x="121081" y="3095768"/>
                    <a:pt x="126476" y="3078723"/>
                    <a:pt x="131995" y="3061555"/>
                  </a:cubicBezTo>
                  <a:moveTo>
                    <a:pt x="3909212" y="3232009"/>
                  </a:moveTo>
                  <a:cubicBezTo>
                    <a:pt x="3879658" y="3261808"/>
                    <a:pt x="3849614" y="3291484"/>
                    <a:pt x="3819202" y="3320792"/>
                  </a:cubicBezTo>
                  <a:cubicBezTo>
                    <a:pt x="3788790" y="3350100"/>
                    <a:pt x="3758133" y="3379164"/>
                    <a:pt x="3726985" y="3407859"/>
                  </a:cubicBezTo>
                  <a:cubicBezTo>
                    <a:pt x="3695960" y="3436554"/>
                    <a:pt x="3664445" y="3465004"/>
                    <a:pt x="3632806" y="3493086"/>
                  </a:cubicBezTo>
                  <a:cubicBezTo>
                    <a:pt x="3601045" y="3521168"/>
                    <a:pt x="3569039" y="3548882"/>
                    <a:pt x="3536788" y="3576106"/>
                  </a:cubicBezTo>
                  <a:lnTo>
                    <a:pt x="3564502" y="3610319"/>
                  </a:lnTo>
                  <a:cubicBezTo>
                    <a:pt x="3597489" y="3582482"/>
                    <a:pt x="3630108" y="3554155"/>
                    <a:pt x="3662483" y="3525460"/>
                  </a:cubicBezTo>
                  <a:cubicBezTo>
                    <a:pt x="3694856" y="3496887"/>
                    <a:pt x="3726863" y="3467824"/>
                    <a:pt x="3758624" y="3438516"/>
                  </a:cubicBezTo>
                  <a:cubicBezTo>
                    <a:pt x="3790262" y="3409208"/>
                    <a:pt x="3821655" y="3379532"/>
                    <a:pt x="3852680" y="3349610"/>
                  </a:cubicBezTo>
                  <a:cubicBezTo>
                    <a:pt x="3883583" y="3319689"/>
                    <a:pt x="3914240" y="3289522"/>
                    <a:pt x="3944406" y="3258987"/>
                  </a:cubicBezTo>
                  <a:lnTo>
                    <a:pt x="3909212" y="3232009"/>
                  </a:lnTo>
                  <a:moveTo>
                    <a:pt x="65039" y="3310982"/>
                  </a:moveTo>
                  <a:lnTo>
                    <a:pt x="40636" y="3327414"/>
                  </a:lnTo>
                  <a:cubicBezTo>
                    <a:pt x="36957" y="3344705"/>
                    <a:pt x="33524" y="3361873"/>
                    <a:pt x="30458" y="3379041"/>
                  </a:cubicBezTo>
                  <a:cubicBezTo>
                    <a:pt x="27270" y="3396332"/>
                    <a:pt x="24327" y="3413500"/>
                    <a:pt x="21629" y="3430545"/>
                  </a:cubicBezTo>
                  <a:cubicBezTo>
                    <a:pt x="18931" y="3447713"/>
                    <a:pt x="16478" y="3464881"/>
                    <a:pt x="14271" y="3481927"/>
                  </a:cubicBezTo>
                  <a:cubicBezTo>
                    <a:pt x="12064" y="3499095"/>
                    <a:pt x="10102" y="3516140"/>
                    <a:pt x="8385" y="3533186"/>
                  </a:cubicBezTo>
                  <a:lnTo>
                    <a:pt x="34137" y="3513688"/>
                  </a:lnTo>
                  <a:cubicBezTo>
                    <a:pt x="35731" y="3497010"/>
                    <a:pt x="37570" y="3480210"/>
                    <a:pt x="39655" y="3463287"/>
                  </a:cubicBezTo>
                  <a:cubicBezTo>
                    <a:pt x="41740" y="3446487"/>
                    <a:pt x="44070" y="3429687"/>
                    <a:pt x="46768" y="3412641"/>
                  </a:cubicBezTo>
                  <a:cubicBezTo>
                    <a:pt x="49343" y="3395841"/>
                    <a:pt x="52163" y="3378918"/>
                    <a:pt x="55229" y="3361873"/>
                  </a:cubicBezTo>
                  <a:cubicBezTo>
                    <a:pt x="58295" y="3344950"/>
                    <a:pt x="61606" y="3328027"/>
                    <a:pt x="65162" y="3310982"/>
                  </a:cubicBezTo>
                  <a:moveTo>
                    <a:pt x="3449844" y="3648212"/>
                  </a:moveTo>
                  <a:cubicBezTo>
                    <a:pt x="3416979" y="3674945"/>
                    <a:pt x="3383992" y="3701310"/>
                    <a:pt x="3350637" y="3727184"/>
                  </a:cubicBezTo>
                  <a:cubicBezTo>
                    <a:pt x="3317404" y="3753059"/>
                    <a:pt x="3283804" y="3778566"/>
                    <a:pt x="3250204" y="3803705"/>
                  </a:cubicBezTo>
                  <a:cubicBezTo>
                    <a:pt x="3216481" y="3828722"/>
                    <a:pt x="3182635" y="3853370"/>
                    <a:pt x="3148667" y="3877528"/>
                  </a:cubicBezTo>
                  <a:cubicBezTo>
                    <a:pt x="3114699" y="3901686"/>
                    <a:pt x="3080608" y="3925353"/>
                    <a:pt x="3046272" y="3948530"/>
                  </a:cubicBezTo>
                  <a:lnTo>
                    <a:pt x="3064176" y="3989979"/>
                  </a:lnTo>
                  <a:cubicBezTo>
                    <a:pt x="3099125" y="3966311"/>
                    <a:pt x="3133952" y="3942153"/>
                    <a:pt x="3168656" y="3917628"/>
                  </a:cubicBezTo>
                  <a:cubicBezTo>
                    <a:pt x="3203360" y="3892979"/>
                    <a:pt x="3237941" y="3867963"/>
                    <a:pt x="3272277" y="3842333"/>
                  </a:cubicBezTo>
                  <a:cubicBezTo>
                    <a:pt x="3306613" y="3816827"/>
                    <a:pt x="3340827" y="3790829"/>
                    <a:pt x="3374795" y="3764341"/>
                  </a:cubicBezTo>
                  <a:cubicBezTo>
                    <a:pt x="3408763" y="3737854"/>
                    <a:pt x="3442486" y="3711120"/>
                    <a:pt x="3476086" y="3683774"/>
                  </a:cubicBezTo>
                  <a:lnTo>
                    <a:pt x="3450089" y="3648212"/>
                  </a:lnTo>
                  <a:moveTo>
                    <a:pt x="30335" y="3558202"/>
                  </a:moveTo>
                  <a:lnTo>
                    <a:pt x="4338" y="3578436"/>
                  </a:lnTo>
                  <a:cubicBezTo>
                    <a:pt x="3112" y="3595481"/>
                    <a:pt x="2131" y="3612404"/>
                    <a:pt x="1395" y="3629204"/>
                  </a:cubicBezTo>
                  <a:cubicBezTo>
                    <a:pt x="659" y="3646127"/>
                    <a:pt x="291" y="3662927"/>
                    <a:pt x="46" y="3679605"/>
                  </a:cubicBezTo>
                  <a:cubicBezTo>
                    <a:pt x="-77" y="3696405"/>
                    <a:pt x="46" y="3713082"/>
                    <a:pt x="414" y="3729760"/>
                  </a:cubicBezTo>
                  <a:cubicBezTo>
                    <a:pt x="782" y="3746437"/>
                    <a:pt x="1518" y="3763115"/>
                    <a:pt x="2499" y="3779547"/>
                  </a:cubicBezTo>
                  <a:lnTo>
                    <a:pt x="29722" y="3755880"/>
                  </a:lnTo>
                  <a:cubicBezTo>
                    <a:pt x="28619" y="3739693"/>
                    <a:pt x="27883" y="3723383"/>
                    <a:pt x="27392" y="3706951"/>
                  </a:cubicBezTo>
                  <a:cubicBezTo>
                    <a:pt x="26902" y="3690641"/>
                    <a:pt x="26656" y="3674209"/>
                    <a:pt x="26779" y="3657654"/>
                  </a:cubicBezTo>
                  <a:cubicBezTo>
                    <a:pt x="26779" y="3641222"/>
                    <a:pt x="27147" y="3624667"/>
                    <a:pt x="27760" y="3607990"/>
                  </a:cubicBezTo>
                  <a:cubicBezTo>
                    <a:pt x="28373" y="3591435"/>
                    <a:pt x="29232" y="3574757"/>
                    <a:pt x="30335" y="3558079"/>
                  </a:cubicBezTo>
                  <a:moveTo>
                    <a:pt x="2954791" y="4009109"/>
                  </a:moveTo>
                  <a:cubicBezTo>
                    <a:pt x="2920455" y="4031427"/>
                    <a:pt x="2886119" y="4053132"/>
                    <a:pt x="2851537" y="4074470"/>
                  </a:cubicBezTo>
                  <a:cubicBezTo>
                    <a:pt x="2817079" y="4095685"/>
                    <a:pt x="2782620" y="4116409"/>
                    <a:pt x="2748161" y="4136643"/>
                  </a:cubicBezTo>
                  <a:cubicBezTo>
                    <a:pt x="2713702" y="4156754"/>
                    <a:pt x="2679243" y="4176497"/>
                    <a:pt x="2644662" y="4195627"/>
                  </a:cubicBezTo>
                  <a:cubicBezTo>
                    <a:pt x="2610204" y="4214757"/>
                    <a:pt x="2575867" y="4233275"/>
                    <a:pt x="2541408" y="4251301"/>
                  </a:cubicBezTo>
                  <a:lnTo>
                    <a:pt x="2548889" y="4297900"/>
                  </a:lnTo>
                  <a:cubicBezTo>
                    <a:pt x="2583961" y="4279628"/>
                    <a:pt x="2619155" y="4260743"/>
                    <a:pt x="2654227" y="4241368"/>
                  </a:cubicBezTo>
                  <a:cubicBezTo>
                    <a:pt x="2689422" y="4221870"/>
                    <a:pt x="2724616" y="4201882"/>
                    <a:pt x="2759811" y="4181402"/>
                  </a:cubicBezTo>
                  <a:cubicBezTo>
                    <a:pt x="2795005" y="4160801"/>
                    <a:pt x="2830200" y="4139708"/>
                    <a:pt x="2865394" y="4118126"/>
                  </a:cubicBezTo>
                  <a:cubicBezTo>
                    <a:pt x="2900589" y="4096420"/>
                    <a:pt x="2935783" y="4074347"/>
                    <a:pt x="2970733" y="4051661"/>
                  </a:cubicBezTo>
                  <a:lnTo>
                    <a:pt x="2954668" y="4009231"/>
                  </a:lnTo>
                  <a:moveTo>
                    <a:pt x="33401" y="3798923"/>
                  </a:moveTo>
                  <a:lnTo>
                    <a:pt x="6055" y="3823326"/>
                  </a:lnTo>
                  <a:cubicBezTo>
                    <a:pt x="7649" y="3839758"/>
                    <a:pt x="9488" y="3855945"/>
                    <a:pt x="11573" y="3872132"/>
                  </a:cubicBezTo>
                  <a:cubicBezTo>
                    <a:pt x="13780" y="3888319"/>
                    <a:pt x="16233" y="3904383"/>
                    <a:pt x="19053" y="3920325"/>
                  </a:cubicBezTo>
                  <a:cubicBezTo>
                    <a:pt x="21874" y="3936390"/>
                    <a:pt x="25062" y="3952209"/>
                    <a:pt x="28496" y="3967905"/>
                  </a:cubicBezTo>
                  <a:cubicBezTo>
                    <a:pt x="32052" y="3983724"/>
                    <a:pt x="35854" y="3999421"/>
                    <a:pt x="40023" y="4014872"/>
                  </a:cubicBezTo>
                  <a:lnTo>
                    <a:pt x="68105" y="3986913"/>
                  </a:lnTo>
                  <a:cubicBezTo>
                    <a:pt x="63936" y="3971707"/>
                    <a:pt x="60012" y="3956378"/>
                    <a:pt x="56455" y="3940804"/>
                  </a:cubicBezTo>
                  <a:cubicBezTo>
                    <a:pt x="52899" y="3925353"/>
                    <a:pt x="49711" y="3909779"/>
                    <a:pt x="46890" y="3894083"/>
                  </a:cubicBezTo>
                  <a:cubicBezTo>
                    <a:pt x="44070" y="3878509"/>
                    <a:pt x="41495" y="3862690"/>
                    <a:pt x="39165" y="3846748"/>
                  </a:cubicBezTo>
                  <a:cubicBezTo>
                    <a:pt x="36957" y="3830929"/>
                    <a:pt x="34995" y="3814987"/>
                    <a:pt x="33401" y="3798923"/>
                  </a:cubicBezTo>
                  <a:moveTo>
                    <a:pt x="2450295" y="4297655"/>
                  </a:moveTo>
                  <a:cubicBezTo>
                    <a:pt x="2416327" y="4314455"/>
                    <a:pt x="2382359" y="4330887"/>
                    <a:pt x="2348513" y="4346584"/>
                  </a:cubicBezTo>
                  <a:cubicBezTo>
                    <a:pt x="2314790" y="4362280"/>
                    <a:pt x="2281067" y="4377486"/>
                    <a:pt x="2247467" y="4392079"/>
                  </a:cubicBezTo>
                  <a:cubicBezTo>
                    <a:pt x="2213989" y="4406672"/>
                    <a:pt x="2180634" y="4420652"/>
                    <a:pt x="2147279" y="4434018"/>
                  </a:cubicBezTo>
                  <a:cubicBezTo>
                    <a:pt x="2114169" y="4447385"/>
                    <a:pt x="2081059" y="4460261"/>
                    <a:pt x="2048195" y="4472401"/>
                  </a:cubicBezTo>
                  <a:lnTo>
                    <a:pt x="2045988" y="4521943"/>
                  </a:lnTo>
                  <a:cubicBezTo>
                    <a:pt x="2079465" y="4509558"/>
                    <a:pt x="2113188" y="4496559"/>
                    <a:pt x="2146911" y="4483070"/>
                  </a:cubicBezTo>
                  <a:cubicBezTo>
                    <a:pt x="2180879" y="4469458"/>
                    <a:pt x="2214848" y="4455355"/>
                    <a:pt x="2248939" y="4440640"/>
                  </a:cubicBezTo>
                  <a:cubicBezTo>
                    <a:pt x="2283152" y="4425802"/>
                    <a:pt x="2317611" y="4410473"/>
                    <a:pt x="2351947" y="4394532"/>
                  </a:cubicBezTo>
                  <a:cubicBezTo>
                    <a:pt x="2386528" y="4378590"/>
                    <a:pt x="2421110" y="4362035"/>
                    <a:pt x="2455814" y="4344867"/>
                  </a:cubicBezTo>
                  <a:lnTo>
                    <a:pt x="2450173" y="4297532"/>
                  </a:lnTo>
                  <a:moveTo>
                    <a:pt x="80245" y="4027258"/>
                  </a:moveTo>
                  <a:lnTo>
                    <a:pt x="51918" y="4056075"/>
                  </a:lnTo>
                  <a:cubicBezTo>
                    <a:pt x="56701" y="4071282"/>
                    <a:pt x="61851" y="4086365"/>
                    <a:pt x="67369" y="4101326"/>
                  </a:cubicBezTo>
                  <a:cubicBezTo>
                    <a:pt x="72888" y="4116286"/>
                    <a:pt x="78774" y="4131124"/>
                    <a:pt x="85028" y="4145717"/>
                  </a:cubicBezTo>
                  <a:cubicBezTo>
                    <a:pt x="91282" y="4160433"/>
                    <a:pt x="98027" y="4175026"/>
                    <a:pt x="105016" y="4189251"/>
                  </a:cubicBezTo>
                  <a:cubicBezTo>
                    <a:pt x="112129" y="4203721"/>
                    <a:pt x="119609" y="4217823"/>
                    <a:pt x="127335" y="4231925"/>
                  </a:cubicBezTo>
                  <a:lnTo>
                    <a:pt x="155907" y="4199184"/>
                  </a:lnTo>
                  <a:cubicBezTo>
                    <a:pt x="148059" y="4185572"/>
                    <a:pt x="140579" y="4171592"/>
                    <a:pt x="133466" y="4157612"/>
                  </a:cubicBezTo>
                  <a:cubicBezTo>
                    <a:pt x="126476" y="4143633"/>
                    <a:pt x="119732" y="4129408"/>
                    <a:pt x="113478" y="4115060"/>
                  </a:cubicBezTo>
                  <a:cubicBezTo>
                    <a:pt x="107224" y="4100713"/>
                    <a:pt x="101338" y="4086242"/>
                    <a:pt x="95697" y="4071527"/>
                  </a:cubicBezTo>
                  <a:cubicBezTo>
                    <a:pt x="90178" y="4056934"/>
                    <a:pt x="85028" y="4042218"/>
                    <a:pt x="80123" y="4027258"/>
                  </a:cubicBezTo>
                  <a:moveTo>
                    <a:pt x="1961741" y="4503549"/>
                  </a:moveTo>
                  <a:cubicBezTo>
                    <a:pt x="1929613" y="4514585"/>
                    <a:pt x="1897729" y="4525009"/>
                    <a:pt x="1865968" y="4534942"/>
                  </a:cubicBezTo>
                  <a:cubicBezTo>
                    <a:pt x="1834330" y="4544752"/>
                    <a:pt x="1802937" y="4554072"/>
                    <a:pt x="1771789" y="4562901"/>
                  </a:cubicBezTo>
                  <a:cubicBezTo>
                    <a:pt x="1740764" y="4571608"/>
                    <a:pt x="1709862" y="4579701"/>
                    <a:pt x="1679327" y="4587304"/>
                  </a:cubicBezTo>
                  <a:cubicBezTo>
                    <a:pt x="1648915" y="4594784"/>
                    <a:pt x="1618626" y="4601774"/>
                    <a:pt x="1588582" y="4608151"/>
                  </a:cubicBezTo>
                  <a:lnTo>
                    <a:pt x="1577913" y="4658429"/>
                  </a:lnTo>
                  <a:cubicBezTo>
                    <a:pt x="1608447" y="4652052"/>
                    <a:pt x="1639227" y="4645062"/>
                    <a:pt x="1670252" y="4637582"/>
                  </a:cubicBezTo>
                  <a:cubicBezTo>
                    <a:pt x="1701400" y="4629979"/>
                    <a:pt x="1732793" y="4621886"/>
                    <a:pt x="1764431" y="4613179"/>
                  </a:cubicBezTo>
                  <a:cubicBezTo>
                    <a:pt x="1796192" y="4604350"/>
                    <a:pt x="1828198" y="4595030"/>
                    <a:pt x="1860327" y="4585097"/>
                  </a:cubicBezTo>
                  <a:cubicBezTo>
                    <a:pt x="1892701" y="4575164"/>
                    <a:pt x="1925198" y="4564618"/>
                    <a:pt x="1957817" y="4553459"/>
                  </a:cubicBezTo>
                  <a:lnTo>
                    <a:pt x="1961741" y="4503549"/>
                  </a:lnTo>
                  <a:moveTo>
                    <a:pt x="177858" y="4235237"/>
                  </a:moveTo>
                  <a:lnTo>
                    <a:pt x="149408" y="4268837"/>
                  </a:lnTo>
                  <a:cubicBezTo>
                    <a:pt x="157992" y="4282449"/>
                    <a:pt x="166821" y="4295693"/>
                    <a:pt x="176141" y="4308814"/>
                  </a:cubicBezTo>
                  <a:cubicBezTo>
                    <a:pt x="185461" y="4321935"/>
                    <a:pt x="195271" y="4334934"/>
                    <a:pt x="205449" y="4347565"/>
                  </a:cubicBezTo>
                  <a:cubicBezTo>
                    <a:pt x="215628" y="4360318"/>
                    <a:pt x="226296" y="4372826"/>
                    <a:pt x="237333" y="4385089"/>
                  </a:cubicBezTo>
                  <a:cubicBezTo>
                    <a:pt x="248492" y="4397352"/>
                    <a:pt x="260019" y="4409492"/>
                    <a:pt x="271914" y="4421265"/>
                  </a:cubicBezTo>
                  <a:lnTo>
                    <a:pt x="299874" y="4383986"/>
                  </a:lnTo>
                  <a:cubicBezTo>
                    <a:pt x="287979" y="4372581"/>
                    <a:pt x="276452" y="4360809"/>
                    <a:pt x="265415" y="4348791"/>
                  </a:cubicBezTo>
                  <a:cubicBezTo>
                    <a:pt x="254378" y="4336896"/>
                    <a:pt x="243832" y="4324756"/>
                    <a:pt x="233654" y="4312248"/>
                  </a:cubicBezTo>
                  <a:cubicBezTo>
                    <a:pt x="223599" y="4299862"/>
                    <a:pt x="213788" y="4287231"/>
                    <a:pt x="204468" y="4274355"/>
                  </a:cubicBezTo>
                  <a:cubicBezTo>
                    <a:pt x="195149" y="4261602"/>
                    <a:pt x="186319" y="4248603"/>
                    <a:pt x="177858" y="4235237"/>
                  </a:cubicBezTo>
                  <a:moveTo>
                    <a:pt x="1510099" y="4623725"/>
                  </a:moveTo>
                  <a:cubicBezTo>
                    <a:pt x="1481281" y="4628998"/>
                    <a:pt x="1452709" y="4633658"/>
                    <a:pt x="1424259" y="4637950"/>
                  </a:cubicBezTo>
                  <a:cubicBezTo>
                    <a:pt x="1396054" y="4642119"/>
                    <a:pt x="1368217" y="4645676"/>
                    <a:pt x="1340503" y="4648864"/>
                  </a:cubicBezTo>
                  <a:cubicBezTo>
                    <a:pt x="1313034" y="4651930"/>
                    <a:pt x="1285811" y="4654382"/>
                    <a:pt x="1258832" y="4656467"/>
                  </a:cubicBezTo>
                  <a:cubicBezTo>
                    <a:pt x="1232099" y="4658429"/>
                    <a:pt x="1205611" y="4659901"/>
                    <a:pt x="1179491" y="4660759"/>
                  </a:cubicBezTo>
                  <a:lnTo>
                    <a:pt x="1162078" y="4709688"/>
                  </a:lnTo>
                  <a:cubicBezTo>
                    <a:pt x="1188688" y="4708952"/>
                    <a:pt x="1215544" y="4707726"/>
                    <a:pt x="1242645" y="4705887"/>
                  </a:cubicBezTo>
                  <a:cubicBezTo>
                    <a:pt x="1269992" y="4704047"/>
                    <a:pt x="1297706" y="4701595"/>
                    <a:pt x="1325542" y="4698651"/>
                  </a:cubicBezTo>
                  <a:cubicBezTo>
                    <a:pt x="1353624" y="4695708"/>
                    <a:pt x="1382074" y="4692152"/>
                    <a:pt x="1410647" y="4688105"/>
                  </a:cubicBezTo>
                  <a:cubicBezTo>
                    <a:pt x="1439465" y="4684059"/>
                    <a:pt x="1468528" y="4679276"/>
                    <a:pt x="1497959" y="4674125"/>
                  </a:cubicBezTo>
                  <a:lnTo>
                    <a:pt x="1509976" y="4623848"/>
                  </a:lnTo>
                  <a:moveTo>
                    <a:pt x="332493" y="4413539"/>
                  </a:moveTo>
                  <a:lnTo>
                    <a:pt x="304779" y="4451554"/>
                  </a:lnTo>
                  <a:cubicBezTo>
                    <a:pt x="317410" y="4462713"/>
                    <a:pt x="330408" y="4473627"/>
                    <a:pt x="343898" y="4484173"/>
                  </a:cubicBezTo>
                  <a:cubicBezTo>
                    <a:pt x="357509" y="4494842"/>
                    <a:pt x="371489" y="4505143"/>
                    <a:pt x="385959" y="4515076"/>
                  </a:cubicBezTo>
                  <a:cubicBezTo>
                    <a:pt x="400552" y="4525131"/>
                    <a:pt x="415513" y="4534819"/>
                    <a:pt x="430964" y="4544261"/>
                  </a:cubicBezTo>
                  <a:cubicBezTo>
                    <a:pt x="446538" y="4553704"/>
                    <a:pt x="462480" y="4562779"/>
                    <a:pt x="479035" y="4571485"/>
                  </a:cubicBezTo>
                  <a:lnTo>
                    <a:pt x="505277" y="4529791"/>
                  </a:lnTo>
                  <a:cubicBezTo>
                    <a:pt x="488968" y="4521330"/>
                    <a:pt x="473149" y="4512501"/>
                    <a:pt x="457697" y="4503426"/>
                  </a:cubicBezTo>
                  <a:cubicBezTo>
                    <a:pt x="442369" y="4494352"/>
                    <a:pt x="427531" y="4484909"/>
                    <a:pt x="413060" y="4475221"/>
                  </a:cubicBezTo>
                  <a:cubicBezTo>
                    <a:pt x="398713" y="4465534"/>
                    <a:pt x="384856" y="4455601"/>
                    <a:pt x="371366" y="4445300"/>
                  </a:cubicBezTo>
                  <a:cubicBezTo>
                    <a:pt x="358000" y="4435122"/>
                    <a:pt x="345001" y="4424576"/>
                    <a:pt x="332493" y="4413662"/>
                  </a:cubicBezTo>
                  <a:moveTo>
                    <a:pt x="1111555" y="4661740"/>
                  </a:moveTo>
                  <a:cubicBezTo>
                    <a:pt x="1086784" y="4661740"/>
                    <a:pt x="1062258" y="4661127"/>
                    <a:pt x="1038100" y="4660146"/>
                  </a:cubicBezTo>
                  <a:cubicBezTo>
                    <a:pt x="1014065" y="4659165"/>
                    <a:pt x="990397" y="4657571"/>
                    <a:pt x="966975" y="4655609"/>
                  </a:cubicBezTo>
                  <a:cubicBezTo>
                    <a:pt x="943676" y="4653647"/>
                    <a:pt x="920744" y="4651072"/>
                    <a:pt x="898180" y="4648128"/>
                  </a:cubicBezTo>
                  <a:cubicBezTo>
                    <a:pt x="875739" y="4645185"/>
                    <a:pt x="853543" y="4641752"/>
                    <a:pt x="831838" y="4637827"/>
                  </a:cubicBezTo>
                  <a:lnTo>
                    <a:pt x="809274" y="4683936"/>
                  </a:lnTo>
                  <a:cubicBezTo>
                    <a:pt x="831348" y="4688105"/>
                    <a:pt x="853789" y="4691784"/>
                    <a:pt x="876475" y="4694973"/>
                  </a:cubicBezTo>
                  <a:cubicBezTo>
                    <a:pt x="899407" y="4698161"/>
                    <a:pt x="922584" y="4700859"/>
                    <a:pt x="946251" y="4703066"/>
                  </a:cubicBezTo>
                  <a:cubicBezTo>
                    <a:pt x="970041" y="4705273"/>
                    <a:pt x="994076" y="4706990"/>
                    <a:pt x="1018357" y="4708216"/>
                  </a:cubicBezTo>
                  <a:cubicBezTo>
                    <a:pt x="1042883" y="4709443"/>
                    <a:pt x="1067776" y="4710178"/>
                    <a:pt x="1092915" y="4710301"/>
                  </a:cubicBezTo>
                  <a:lnTo>
                    <a:pt x="1111555" y="4661740"/>
                  </a:lnTo>
                  <a:moveTo>
                    <a:pt x="549424" y="4551251"/>
                  </a:moveTo>
                  <a:lnTo>
                    <a:pt x="523672" y="4593681"/>
                  </a:lnTo>
                  <a:cubicBezTo>
                    <a:pt x="533972" y="4598464"/>
                    <a:pt x="544396" y="4603246"/>
                    <a:pt x="555065" y="4607783"/>
                  </a:cubicBezTo>
                  <a:cubicBezTo>
                    <a:pt x="565733" y="4612321"/>
                    <a:pt x="576647" y="4616858"/>
                    <a:pt x="587684" y="4621150"/>
                  </a:cubicBezTo>
                  <a:cubicBezTo>
                    <a:pt x="598721" y="4625442"/>
                    <a:pt x="610002" y="4629611"/>
                    <a:pt x="621407" y="4633658"/>
                  </a:cubicBezTo>
                  <a:cubicBezTo>
                    <a:pt x="632811" y="4637705"/>
                    <a:pt x="644461" y="4641629"/>
                    <a:pt x="656356" y="4645430"/>
                  </a:cubicBezTo>
                  <a:cubicBezTo>
                    <a:pt x="664082" y="4647883"/>
                    <a:pt x="671930" y="4650336"/>
                    <a:pt x="679778" y="4652665"/>
                  </a:cubicBezTo>
                  <a:cubicBezTo>
                    <a:pt x="687627" y="4654995"/>
                    <a:pt x="695597" y="4657325"/>
                    <a:pt x="703568" y="4659533"/>
                  </a:cubicBezTo>
                  <a:cubicBezTo>
                    <a:pt x="711539" y="4661740"/>
                    <a:pt x="719633" y="4663825"/>
                    <a:pt x="727726" y="4665910"/>
                  </a:cubicBezTo>
                  <a:cubicBezTo>
                    <a:pt x="735820" y="4667994"/>
                    <a:pt x="744036" y="4669956"/>
                    <a:pt x="752375" y="4671796"/>
                  </a:cubicBezTo>
                  <a:lnTo>
                    <a:pt x="775674" y="4626178"/>
                  </a:lnTo>
                  <a:cubicBezTo>
                    <a:pt x="767581" y="4624338"/>
                    <a:pt x="759487" y="4622499"/>
                    <a:pt x="751394" y="4620537"/>
                  </a:cubicBezTo>
                  <a:cubicBezTo>
                    <a:pt x="743423" y="4618575"/>
                    <a:pt x="735329" y="4616490"/>
                    <a:pt x="727481" y="4614405"/>
                  </a:cubicBezTo>
                  <a:cubicBezTo>
                    <a:pt x="719633" y="4612321"/>
                    <a:pt x="711784" y="4610113"/>
                    <a:pt x="703936" y="4607906"/>
                  </a:cubicBezTo>
                  <a:cubicBezTo>
                    <a:pt x="696211" y="4605699"/>
                    <a:pt x="688485" y="4603369"/>
                    <a:pt x="680759" y="4601039"/>
                  </a:cubicBezTo>
                  <a:cubicBezTo>
                    <a:pt x="669110" y="4597482"/>
                    <a:pt x="657582" y="4593681"/>
                    <a:pt x="646301" y="4589757"/>
                  </a:cubicBezTo>
                  <a:cubicBezTo>
                    <a:pt x="635019" y="4585833"/>
                    <a:pt x="623860" y="4581909"/>
                    <a:pt x="612946" y="4577739"/>
                  </a:cubicBezTo>
                  <a:cubicBezTo>
                    <a:pt x="602032" y="4573570"/>
                    <a:pt x="591240" y="4569278"/>
                    <a:pt x="580694" y="4564863"/>
                  </a:cubicBezTo>
                  <a:cubicBezTo>
                    <a:pt x="570148" y="4560449"/>
                    <a:pt x="559725" y="4555911"/>
                    <a:pt x="549546" y="4551251"/>
                  </a:cubicBezTo>
                  <a:moveTo>
                    <a:pt x="3116784" y="171803"/>
                  </a:moveTo>
                  <a:lnTo>
                    <a:pt x="3106973" y="189462"/>
                  </a:lnTo>
                  <a:cubicBezTo>
                    <a:pt x="3124877" y="183208"/>
                    <a:pt x="3142658" y="177076"/>
                    <a:pt x="3160440" y="171067"/>
                  </a:cubicBezTo>
                  <a:cubicBezTo>
                    <a:pt x="3178221" y="165059"/>
                    <a:pt x="3196002" y="159295"/>
                    <a:pt x="3213660" y="153777"/>
                  </a:cubicBezTo>
                  <a:cubicBezTo>
                    <a:pt x="3231441" y="148136"/>
                    <a:pt x="3248978" y="142740"/>
                    <a:pt x="3266636" y="137467"/>
                  </a:cubicBezTo>
                  <a:cubicBezTo>
                    <a:pt x="3284295" y="132194"/>
                    <a:pt x="3301831" y="127044"/>
                    <a:pt x="3319367" y="122138"/>
                  </a:cubicBezTo>
                  <a:lnTo>
                    <a:pt x="3331629" y="103254"/>
                  </a:lnTo>
                  <a:cubicBezTo>
                    <a:pt x="3313971" y="108281"/>
                    <a:pt x="3296190" y="113432"/>
                    <a:pt x="3278286" y="118827"/>
                  </a:cubicBezTo>
                  <a:cubicBezTo>
                    <a:pt x="3260505" y="124223"/>
                    <a:pt x="3242601" y="129741"/>
                    <a:pt x="3224697" y="135505"/>
                  </a:cubicBezTo>
                  <a:cubicBezTo>
                    <a:pt x="3206793" y="141146"/>
                    <a:pt x="3188889" y="147032"/>
                    <a:pt x="3170863" y="153164"/>
                  </a:cubicBezTo>
                  <a:cubicBezTo>
                    <a:pt x="3152959" y="159172"/>
                    <a:pt x="3134933" y="165427"/>
                    <a:pt x="3116906" y="171803"/>
                  </a:cubicBezTo>
                </a:path>
              </a:pathLst>
            </a:custGeom>
            <a:solidFill>
              <a:srgbClr val="27FEFF"/>
            </a:solidFill>
            <a:ln w="0" cap="flat">
              <a:noFill/>
              <a:prstDash val="solid"/>
              <a:miter/>
            </a:ln>
          </p:spPr>
          <p:txBody>
            <a:bodyPr rtlCol="0" anchor="ctr"/>
            <a:lstStyle/>
            <a:p>
              <a:endParaRPr lang="en-US"/>
            </a:p>
          </p:txBody>
        </p:sp>
        <p:pic>
          <p:nvPicPr>
            <p:cNvPr id="685" name="Picture 684">
              <a:extLst>
                <a:ext uri="{FF2B5EF4-FFF2-40B4-BE49-F238E27FC236}">
                  <a16:creationId xmlns:a16="http://schemas.microsoft.com/office/drawing/2014/main" id="{0BA52BBD-6978-D9D3-D7A3-9EB07C537CEE}"/>
                </a:ext>
              </a:extLst>
            </p:cNvPr>
            <p:cNvPicPr>
              <a:picLocks noChangeAspect="1"/>
            </p:cNvPicPr>
            <p:nvPr/>
          </p:nvPicPr>
          <p:blipFill>
            <a:blip r:embed="rId6"/>
            <a:stretch>
              <a:fillRect/>
            </a:stretch>
          </p:blipFill>
          <p:spPr>
            <a:xfrm>
              <a:off x="6836003" y="1561806"/>
              <a:ext cx="6003913" cy="5594823"/>
            </a:xfrm>
            <a:custGeom>
              <a:avLst/>
              <a:gdLst>
                <a:gd name="connsiteX0" fmla="*/ -759 w 6003913"/>
                <a:gd name="connsiteY0" fmla="*/ -690 h 5594823"/>
                <a:gd name="connsiteX1" fmla="*/ 6003154 w 6003913"/>
                <a:gd name="connsiteY1" fmla="*/ -690 h 5594823"/>
                <a:gd name="connsiteX2" fmla="*/ 6003154 w 6003913"/>
                <a:gd name="connsiteY2" fmla="*/ 5594134 h 5594823"/>
                <a:gd name="connsiteX3" fmla="*/ -759 w 6003913"/>
                <a:gd name="connsiteY3" fmla="*/ 5594134 h 5594823"/>
              </a:gdLst>
              <a:ahLst/>
              <a:cxnLst>
                <a:cxn ang="0">
                  <a:pos x="connsiteX0" y="connsiteY0"/>
                </a:cxn>
                <a:cxn ang="0">
                  <a:pos x="connsiteX1" y="connsiteY1"/>
                </a:cxn>
                <a:cxn ang="0">
                  <a:pos x="connsiteX2" y="connsiteY2"/>
                </a:cxn>
                <a:cxn ang="0">
                  <a:pos x="connsiteX3" y="connsiteY3"/>
                </a:cxn>
              </a:cxnLst>
              <a:rect l="l" t="t" r="r" b="b"/>
              <a:pathLst>
                <a:path w="6003913" h="5594823">
                  <a:moveTo>
                    <a:pt x="-759" y="-690"/>
                  </a:moveTo>
                  <a:lnTo>
                    <a:pt x="6003154" y="-690"/>
                  </a:lnTo>
                  <a:lnTo>
                    <a:pt x="6003154" y="5594134"/>
                  </a:lnTo>
                  <a:lnTo>
                    <a:pt x="-759" y="5594134"/>
                  </a:lnTo>
                  <a:close/>
                </a:path>
              </a:pathLst>
            </a:custGeom>
          </p:spPr>
        </p:pic>
        <p:sp>
          <p:nvSpPr>
            <p:cNvPr id="686" name="Freeform: Shape 685">
              <a:extLst>
                <a:ext uri="{FF2B5EF4-FFF2-40B4-BE49-F238E27FC236}">
                  <a16:creationId xmlns:a16="http://schemas.microsoft.com/office/drawing/2014/main" id="{53811087-64EC-59D8-7DE7-24B32B45BE3F}"/>
                </a:ext>
              </a:extLst>
            </p:cNvPr>
            <p:cNvSpPr/>
            <p:nvPr/>
          </p:nvSpPr>
          <p:spPr>
            <a:xfrm>
              <a:off x="7280241" y="2003516"/>
              <a:ext cx="5116602" cy="4710300"/>
            </a:xfrm>
            <a:custGeom>
              <a:avLst/>
              <a:gdLst>
                <a:gd name="connsiteX0" fmla="*/ 3069326 w 5116602"/>
                <a:gd name="connsiteY0" fmla="*/ 188971 h 4710300"/>
                <a:gd name="connsiteX1" fmla="*/ 3015615 w 5116602"/>
                <a:gd name="connsiteY1" fmla="*/ 209205 h 4710300"/>
                <a:gd name="connsiteX2" fmla="*/ 2962394 w 5116602"/>
                <a:gd name="connsiteY2" fmla="*/ 230175 h 4710300"/>
                <a:gd name="connsiteX3" fmla="*/ 2909540 w 5116602"/>
                <a:gd name="connsiteY3" fmla="*/ 251757 h 4710300"/>
                <a:gd name="connsiteX4" fmla="*/ 2857178 w 5116602"/>
                <a:gd name="connsiteY4" fmla="*/ 274076 h 4710300"/>
                <a:gd name="connsiteX5" fmla="*/ 2850188 w 5116602"/>
                <a:gd name="connsiteY5" fmla="*/ 290263 h 4710300"/>
                <a:gd name="connsiteX6" fmla="*/ 2902060 w 5116602"/>
                <a:gd name="connsiteY6" fmla="*/ 268312 h 4710300"/>
                <a:gd name="connsiteX7" fmla="*/ 2954300 w 5116602"/>
                <a:gd name="connsiteY7" fmla="*/ 246975 h 4710300"/>
                <a:gd name="connsiteX8" fmla="*/ 3007031 w 5116602"/>
                <a:gd name="connsiteY8" fmla="*/ 226373 h 4710300"/>
                <a:gd name="connsiteX9" fmla="*/ 3060129 w 5116602"/>
                <a:gd name="connsiteY9" fmla="*/ 206507 h 4710300"/>
                <a:gd name="connsiteX10" fmla="*/ 3069326 w 5116602"/>
                <a:gd name="connsiteY10" fmla="*/ 189094 h 4710300"/>
                <a:gd name="connsiteX11" fmla="*/ 3379332 w 5116602"/>
                <a:gd name="connsiteY11" fmla="*/ 90132 h 4710300"/>
                <a:gd name="connsiteX12" fmla="*/ 3366456 w 5116602"/>
                <a:gd name="connsiteY12" fmla="*/ 109262 h 4710300"/>
                <a:gd name="connsiteX13" fmla="*/ 3419922 w 5116602"/>
                <a:gd name="connsiteY13" fmla="*/ 95651 h 4710300"/>
                <a:gd name="connsiteX14" fmla="*/ 3473143 w 5116602"/>
                <a:gd name="connsiteY14" fmla="*/ 83142 h 4710300"/>
                <a:gd name="connsiteX15" fmla="*/ 3526119 w 5116602"/>
                <a:gd name="connsiteY15" fmla="*/ 71738 h 4710300"/>
                <a:gd name="connsiteX16" fmla="*/ 3578849 w 5116602"/>
                <a:gd name="connsiteY16" fmla="*/ 61437 h 4710300"/>
                <a:gd name="connsiteX17" fmla="*/ 3594546 w 5116602"/>
                <a:gd name="connsiteY17" fmla="*/ 41081 h 4710300"/>
                <a:gd name="connsiteX18" fmla="*/ 3541080 w 5116602"/>
                <a:gd name="connsiteY18" fmla="*/ 51627 h 4710300"/>
                <a:gd name="connsiteX19" fmla="*/ 3487368 w 5116602"/>
                <a:gd name="connsiteY19" fmla="*/ 63399 h 4710300"/>
                <a:gd name="connsiteX20" fmla="*/ 3433411 w 5116602"/>
                <a:gd name="connsiteY20" fmla="*/ 76275 h 4710300"/>
                <a:gd name="connsiteX21" fmla="*/ 3379210 w 5116602"/>
                <a:gd name="connsiteY21" fmla="*/ 90255 h 4710300"/>
                <a:gd name="connsiteX22" fmla="*/ 2810334 w 5116602"/>
                <a:gd name="connsiteY22" fmla="*/ 294555 h 4710300"/>
                <a:gd name="connsiteX23" fmla="*/ 2757481 w 5116602"/>
                <a:gd name="connsiteY23" fmla="*/ 318590 h 4710300"/>
                <a:gd name="connsiteX24" fmla="*/ 2705118 w 5116602"/>
                <a:gd name="connsiteY24" fmla="*/ 343239 h 4710300"/>
                <a:gd name="connsiteX25" fmla="*/ 2653246 w 5116602"/>
                <a:gd name="connsiteY25" fmla="*/ 368500 h 4710300"/>
                <a:gd name="connsiteX26" fmla="*/ 2601742 w 5116602"/>
                <a:gd name="connsiteY26" fmla="*/ 394375 h 4710300"/>
                <a:gd name="connsiteX27" fmla="*/ 2597573 w 5116602"/>
                <a:gd name="connsiteY27" fmla="*/ 408968 h 4710300"/>
                <a:gd name="connsiteX28" fmla="*/ 2648586 w 5116602"/>
                <a:gd name="connsiteY28" fmla="*/ 383461 h 4710300"/>
                <a:gd name="connsiteX29" fmla="*/ 2699968 w 5116602"/>
                <a:gd name="connsiteY29" fmla="*/ 358567 h 4710300"/>
                <a:gd name="connsiteX30" fmla="*/ 2751717 w 5116602"/>
                <a:gd name="connsiteY30" fmla="*/ 334287 h 4710300"/>
                <a:gd name="connsiteX31" fmla="*/ 2803957 w 5116602"/>
                <a:gd name="connsiteY31" fmla="*/ 310619 h 4710300"/>
                <a:gd name="connsiteX32" fmla="*/ 2810456 w 5116602"/>
                <a:gd name="connsiteY32" fmla="*/ 294677 h 4710300"/>
                <a:gd name="connsiteX33" fmla="*/ 3642248 w 5116602"/>
                <a:gd name="connsiteY33" fmla="*/ 32619 h 4710300"/>
                <a:gd name="connsiteX34" fmla="*/ 3625939 w 5116602"/>
                <a:gd name="connsiteY34" fmla="*/ 53221 h 4710300"/>
                <a:gd name="connsiteX35" fmla="*/ 3679037 w 5116602"/>
                <a:gd name="connsiteY35" fmla="*/ 45005 h 4710300"/>
                <a:gd name="connsiteX36" fmla="*/ 3731768 w 5116602"/>
                <a:gd name="connsiteY36" fmla="*/ 38015 h 4710300"/>
                <a:gd name="connsiteX37" fmla="*/ 3784130 w 5116602"/>
                <a:gd name="connsiteY37" fmla="*/ 32251 h 4710300"/>
                <a:gd name="connsiteX38" fmla="*/ 3836125 w 5116602"/>
                <a:gd name="connsiteY38" fmla="*/ 27837 h 4710300"/>
                <a:gd name="connsiteX39" fmla="*/ 3855500 w 5116602"/>
                <a:gd name="connsiteY39" fmla="*/ 6131 h 4710300"/>
                <a:gd name="connsiteX40" fmla="*/ 3802770 w 5116602"/>
                <a:gd name="connsiteY40" fmla="*/ 10791 h 4710300"/>
                <a:gd name="connsiteX41" fmla="*/ 3749672 w 5116602"/>
                <a:gd name="connsiteY41" fmla="*/ 16800 h 4710300"/>
                <a:gd name="connsiteX42" fmla="*/ 3696205 w 5116602"/>
                <a:gd name="connsiteY42" fmla="*/ 24035 h 4710300"/>
                <a:gd name="connsiteX43" fmla="*/ 3642371 w 5116602"/>
                <a:gd name="connsiteY43" fmla="*/ 32497 h 4710300"/>
                <a:gd name="connsiteX44" fmla="*/ 2555756 w 5116602"/>
                <a:gd name="connsiteY44" fmla="*/ 418165 h 4710300"/>
                <a:gd name="connsiteX45" fmla="*/ 2504129 w 5116602"/>
                <a:gd name="connsiteY45" fmla="*/ 445511 h 4710300"/>
                <a:gd name="connsiteX46" fmla="*/ 2452993 w 5116602"/>
                <a:gd name="connsiteY46" fmla="*/ 473470 h 4710300"/>
                <a:gd name="connsiteX47" fmla="*/ 2402225 w 5116602"/>
                <a:gd name="connsiteY47" fmla="*/ 502043 h 4710300"/>
                <a:gd name="connsiteX48" fmla="*/ 2351824 w 5116602"/>
                <a:gd name="connsiteY48" fmla="*/ 531106 h 4710300"/>
                <a:gd name="connsiteX49" fmla="*/ 2349985 w 5116602"/>
                <a:gd name="connsiteY49" fmla="*/ 544105 h 4710300"/>
                <a:gd name="connsiteX50" fmla="*/ 2399895 w 5116602"/>
                <a:gd name="connsiteY50" fmla="*/ 515287 h 4710300"/>
                <a:gd name="connsiteX51" fmla="*/ 2450173 w 5116602"/>
                <a:gd name="connsiteY51" fmla="*/ 487082 h 4710300"/>
                <a:gd name="connsiteX52" fmla="*/ 2500818 w 5116602"/>
                <a:gd name="connsiteY52" fmla="*/ 459368 h 4710300"/>
                <a:gd name="connsiteX53" fmla="*/ 2551955 w 5116602"/>
                <a:gd name="connsiteY53" fmla="*/ 432267 h 4710300"/>
                <a:gd name="connsiteX54" fmla="*/ 2555756 w 5116602"/>
                <a:gd name="connsiteY54" fmla="*/ 418042 h 4710300"/>
                <a:gd name="connsiteX55" fmla="*/ 3902467 w 5116602"/>
                <a:gd name="connsiteY55" fmla="*/ 3066 h 4710300"/>
                <a:gd name="connsiteX56" fmla="*/ 3882479 w 5116602"/>
                <a:gd name="connsiteY56" fmla="*/ 24894 h 4710300"/>
                <a:gd name="connsiteX57" fmla="*/ 3934351 w 5116602"/>
                <a:gd name="connsiteY57" fmla="*/ 22932 h 4710300"/>
                <a:gd name="connsiteX58" fmla="*/ 3985732 w 5116602"/>
                <a:gd name="connsiteY58" fmla="*/ 22318 h 4710300"/>
                <a:gd name="connsiteX59" fmla="*/ 4036623 w 5116602"/>
                <a:gd name="connsiteY59" fmla="*/ 23177 h 4710300"/>
                <a:gd name="connsiteX60" fmla="*/ 4086901 w 5116602"/>
                <a:gd name="connsiteY60" fmla="*/ 25507 h 4710300"/>
                <a:gd name="connsiteX61" fmla="*/ 4110323 w 5116602"/>
                <a:gd name="connsiteY61" fmla="*/ 2698 h 4710300"/>
                <a:gd name="connsiteX62" fmla="*/ 4059065 w 5116602"/>
                <a:gd name="connsiteY62" fmla="*/ 613 h 4710300"/>
                <a:gd name="connsiteX63" fmla="*/ 4007315 w 5116602"/>
                <a:gd name="connsiteY63" fmla="*/ 0 h 4710300"/>
                <a:gd name="connsiteX64" fmla="*/ 3955075 w 5116602"/>
                <a:gd name="connsiteY64" fmla="*/ 736 h 4710300"/>
                <a:gd name="connsiteX65" fmla="*/ 3902467 w 5116602"/>
                <a:gd name="connsiteY65" fmla="*/ 2943 h 4710300"/>
                <a:gd name="connsiteX66" fmla="*/ 2307065 w 5116602"/>
                <a:gd name="connsiteY66" fmla="*/ 557594 h 4710300"/>
                <a:gd name="connsiteX67" fmla="*/ 2256909 w 5116602"/>
                <a:gd name="connsiteY67" fmla="*/ 588006 h 4710300"/>
                <a:gd name="connsiteX68" fmla="*/ 2207122 w 5116602"/>
                <a:gd name="connsiteY68" fmla="*/ 618908 h 4710300"/>
                <a:gd name="connsiteX69" fmla="*/ 2157703 w 5116602"/>
                <a:gd name="connsiteY69" fmla="*/ 650301 h 4710300"/>
                <a:gd name="connsiteX70" fmla="*/ 2108651 w 5116602"/>
                <a:gd name="connsiteY70" fmla="*/ 682308 h 4710300"/>
                <a:gd name="connsiteX71" fmla="*/ 2109141 w 5116602"/>
                <a:gd name="connsiteY71" fmla="*/ 693589 h 4710300"/>
                <a:gd name="connsiteX72" fmla="*/ 2157703 w 5116602"/>
                <a:gd name="connsiteY72" fmla="*/ 661951 h 4710300"/>
                <a:gd name="connsiteX73" fmla="*/ 2206631 w 5116602"/>
                <a:gd name="connsiteY73" fmla="*/ 630803 h 4710300"/>
                <a:gd name="connsiteX74" fmla="*/ 2255928 w 5116602"/>
                <a:gd name="connsiteY74" fmla="*/ 600269 h 4710300"/>
                <a:gd name="connsiteX75" fmla="*/ 2305716 w 5116602"/>
                <a:gd name="connsiteY75" fmla="*/ 570225 h 4710300"/>
                <a:gd name="connsiteX76" fmla="*/ 2307065 w 5116602"/>
                <a:gd name="connsiteY76" fmla="*/ 557594 h 4710300"/>
                <a:gd name="connsiteX77" fmla="*/ 4155573 w 5116602"/>
                <a:gd name="connsiteY77" fmla="*/ 6009 h 4710300"/>
                <a:gd name="connsiteX78" fmla="*/ 4131416 w 5116602"/>
                <a:gd name="connsiteY78" fmla="*/ 28940 h 4710300"/>
                <a:gd name="connsiteX79" fmla="*/ 4181080 w 5116602"/>
                <a:gd name="connsiteY79" fmla="*/ 34091 h 4710300"/>
                <a:gd name="connsiteX80" fmla="*/ 4230132 w 5116602"/>
                <a:gd name="connsiteY80" fmla="*/ 40835 h 4710300"/>
                <a:gd name="connsiteX81" fmla="*/ 4278448 w 5116602"/>
                <a:gd name="connsiteY81" fmla="*/ 49297 h 4710300"/>
                <a:gd name="connsiteX82" fmla="*/ 4326028 w 5116602"/>
                <a:gd name="connsiteY82" fmla="*/ 59352 h 4710300"/>
                <a:gd name="connsiteX83" fmla="*/ 4353619 w 5116602"/>
                <a:gd name="connsiteY83" fmla="*/ 35808 h 4710300"/>
                <a:gd name="connsiteX84" fmla="*/ 4305181 w 5116602"/>
                <a:gd name="connsiteY84" fmla="*/ 25875 h 4710300"/>
                <a:gd name="connsiteX85" fmla="*/ 4256007 w 5116602"/>
                <a:gd name="connsiteY85" fmla="*/ 17659 h 4710300"/>
                <a:gd name="connsiteX86" fmla="*/ 4206097 w 5116602"/>
                <a:gd name="connsiteY86" fmla="*/ 11037 h 4710300"/>
                <a:gd name="connsiteX87" fmla="*/ 4155573 w 5116602"/>
                <a:gd name="connsiteY87" fmla="*/ 6009 h 4710300"/>
                <a:gd name="connsiteX88" fmla="*/ 2065240 w 5116602"/>
                <a:gd name="connsiteY88" fmla="*/ 711125 h 4710300"/>
                <a:gd name="connsiteX89" fmla="*/ 2016556 w 5116602"/>
                <a:gd name="connsiteY89" fmla="*/ 744235 h 4710300"/>
                <a:gd name="connsiteX90" fmla="*/ 1968241 w 5116602"/>
                <a:gd name="connsiteY90" fmla="*/ 777836 h 4710300"/>
                <a:gd name="connsiteX91" fmla="*/ 1920293 w 5116602"/>
                <a:gd name="connsiteY91" fmla="*/ 811926 h 4710300"/>
                <a:gd name="connsiteX92" fmla="*/ 1872713 w 5116602"/>
                <a:gd name="connsiteY92" fmla="*/ 846508 h 4710300"/>
                <a:gd name="connsiteX93" fmla="*/ 1875411 w 5116602"/>
                <a:gd name="connsiteY93" fmla="*/ 856195 h 4710300"/>
                <a:gd name="connsiteX94" fmla="*/ 1922500 w 5116602"/>
                <a:gd name="connsiteY94" fmla="*/ 821982 h 4710300"/>
                <a:gd name="connsiteX95" fmla="*/ 1969958 w 5116602"/>
                <a:gd name="connsiteY95" fmla="*/ 788259 h 4710300"/>
                <a:gd name="connsiteX96" fmla="*/ 2017783 w 5116602"/>
                <a:gd name="connsiteY96" fmla="*/ 755027 h 4710300"/>
                <a:gd name="connsiteX97" fmla="*/ 2065976 w 5116602"/>
                <a:gd name="connsiteY97" fmla="*/ 722285 h 4710300"/>
                <a:gd name="connsiteX98" fmla="*/ 2064995 w 5116602"/>
                <a:gd name="connsiteY98" fmla="*/ 711248 h 4710300"/>
                <a:gd name="connsiteX99" fmla="*/ 4396172 w 5116602"/>
                <a:gd name="connsiteY99" fmla="*/ 46109 h 4710300"/>
                <a:gd name="connsiteX100" fmla="*/ 4367722 w 5116602"/>
                <a:gd name="connsiteY100" fmla="*/ 69776 h 4710300"/>
                <a:gd name="connsiteX101" fmla="*/ 4413953 w 5116602"/>
                <a:gd name="connsiteY101" fmla="*/ 83142 h 4710300"/>
                <a:gd name="connsiteX102" fmla="*/ 4459325 w 5116602"/>
                <a:gd name="connsiteY102" fmla="*/ 98348 h 4710300"/>
                <a:gd name="connsiteX103" fmla="*/ 4503717 w 5116602"/>
                <a:gd name="connsiteY103" fmla="*/ 115394 h 4710300"/>
                <a:gd name="connsiteX104" fmla="*/ 4547128 w 5116602"/>
                <a:gd name="connsiteY104" fmla="*/ 134279 h 4710300"/>
                <a:gd name="connsiteX105" fmla="*/ 4579256 w 5116602"/>
                <a:gd name="connsiteY105" fmla="*/ 110489 h 4710300"/>
                <a:gd name="connsiteX106" fmla="*/ 4534988 w 5116602"/>
                <a:gd name="connsiteY106" fmla="*/ 91604 h 4710300"/>
                <a:gd name="connsiteX107" fmla="*/ 4489737 w 5116602"/>
                <a:gd name="connsiteY107" fmla="*/ 74681 h 4710300"/>
                <a:gd name="connsiteX108" fmla="*/ 4443506 w 5116602"/>
                <a:gd name="connsiteY108" fmla="*/ 59598 h 4710300"/>
                <a:gd name="connsiteX109" fmla="*/ 4396417 w 5116602"/>
                <a:gd name="connsiteY109" fmla="*/ 46354 h 4710300"/>
                <a:gd name="connsiteX110" fmla="*/ 1830774 w 5116602"/>
                <a:gd name="connsiteY110" fmla="*/ 877533 h 4710300"/>
                <a:gd name="connsiteX111" fmla="*/ 1783807 w 5116602"/>
                <a:gd name="connsiteY111" fmla="*/ 913095 h 4710300"/>
                <a:gd name="connsiteX112" fmla="*/ 1737208 w 5116602"/>
                <a:gd name="connsiteY112" fmla="*/ 949148 h 4710300"/>
                <a:gd name="connsiteX113" fmla="*/ 1690977 w 5116602"/>
                <a:gd name="connsiteY113" fmla="*/ 985569 h 4710300"/>
                <a:gd name="connsiteX114" fmla="*/ 1644991 w 5116602"/>
                <a:gd name="connsiteY114" fmla="*/ 1022480 h 4710300"/>
                <a:gd name="connsiteX115" fmla="*/ 1649773 w 5116602"/>
                <a:gd name="connsiteY115" fmla="*/ 1030574 h 4710300"/>
                <a:gd name="connsiteX116" fmla="*/ 1695269 w 5116602"/>
                <a:gd name="connsiteY116" fmla="*/ 994030 h 4710300"/>
                <a:gd name="connsiteX117" fmla="*/ 1741132 w 5116602"/>
                <a:gd name="connsiteY117" fmla="*/ 957855 h 4710300"/>
                <a:gd name="connsiteX118" fmla="*/ 1787363 w 5116602"/>
                <a:gd name="connsiteY118" fmla="*/ 922170 h 4710300"/>
                <a:gd name="connsiteX119" fmla="*/ 1833962 w 5116602"/>
                <a:gd name="connsiteY119" fmla="*/ 886975 h 4710300"/>
                <a:gd name="connsiteX120" fmla="*/ 1830896 w 5116602"/>
                <a:gd name="connsiteY120" fmla="*/ 877656 h 4710300"/>
                <a:gd name="connsiteX121" fmla="*/ 4617639 w 5116602"/>
                <a:gd name="connsiteY121" fmla="*/ 128883 h 4710300"/>
                <a:gd name="connsiteX122" fmla="*/ 4584652 w 5116602"/>
                <a:gd name="connsiteY122" fmla="*/ 152673 h 4710300"/>
                <a:gd name="connsiteX123" fmla="*/ 4625856 w 5116602"/>
                <a:gd name="connsiteY123" fmla="*/ 175237 h 4710300"/>
                <a:gd name="connsiteX124" fmla="*/ 4665955 w 5116602"/>
                <a:gd name="connsiteY124" fmla="*/ 199885 h 4710300"/>
                <a:gd name="connsiteX125" fmla="*/ 4704706 w 5116602"/>
                <a:gd name="connsiteY125" fmla="*/ 226618 h 4710300"/>
                <a:gd name="connsiteX126" fmla="*/ 4742108 w 5116602"/>
                <a:gd name="connsiteY126" fmla="*/ 255436 h 4710300"/>
                <a:gd name="connsiteX127" fmla="*/ 4778896 w 5116602"/>
                <a:gd name="connsiteY127" fmla="*/ 232014 h 4710300"/>
                <a:gd name="connsiteX128" fmla="*/ 4740514 w 5116602"/>
                <a:gd name="connsiteY128" fmla="*/ 203074 h 4710300"/>
                <a:gd name="connsiteX129" fmla="*/ 4700782 w 5116602"/>
                <a:gd name="connsiteY129" fmla="*/ 176341 h 4710300"/>
                <a:gd name="connsiteX130" fmla="*/ 4659824 w 5116602"/>
                <a:gd name="connsiteY130" fmla="*/ 151692 h 4710300"/>
                <a:gd name="connsiteX131" fmla="*/ 4617639 w 5116602"/>
                <a:gd name="connsiteY131" fmla="*/ 129128 h 4710300"/>
                <a:gd name="connsiteX132" fmla="*/ 1604278 w 5116602"/>
                <a:gd name="connsiteY132" fmla="*/ 1055713 h 4710300"/>
                <a:gd name="connsiteX133" fmla="*/ 1559028 w 5116602"/>
                <a:gd name="connsiteY133" fmla="*/ 1093482 h 4710300"/>
                <a:gd name="connsiteX134" fmla="*/ 1514146 w 5116602"/>
                <a:gd name="connsiteY134" fmla="*/ 1131743 h 4710300"/>
                <a:gd name="connsiteX135" fmla="*/ 1469631 w 5116602"/>
                <a:gd name="connsiteY135" fmla="*/ 1170493 h 4710300"/>
                <a:gd name="connsiteX136" fmla="*/ 1425485 w 5116602"/>
                <a:gd name="connsiteY136" fmla="*/ 1209612 h 4710300"/>
                <a:gd name="connsiteX137" fmla="*/ 1432230 w 5116602"/>
                <a:gd name="connsiteY137" fmla="*/ 1215866 h 4710300"/>
                <a:gd name="connsiteX138" fmla="*/ 1476008 w 5116602"/>
                <a:gd name="connsiteY138" fmla="*/ 1176993 h 4710300"/>
                <a:gd name="connsiteX139" fmla="*/ 1520155 w 5116602"/>
                <a:gd name="connsiteY139" fmla="*/ 1138610 h 4710300"/>
                <a:gd name="connsiteX140" fmla="*/ 1564669 w 5116602"/>
                <a:gd name="connsiteY140" fmla="*/ 1100718 h 4710300"/>
                <a:gd name="connsiteX141" fmla="*/ 1609428 w 5116602"/>
                <a:gd name="connsiteY141" fmla="*/ 1063316 h 4710300"/>
                <a:gd name="connsiteX142" fmla="*/ 1604278 w 5116602"/>
                <a:gd name="connsiteY142" fmla="*/ 1055590 h 4710300"/>
                <a:gd name="connsiteX143" fmla="*/ 4811516 w 5116602"/>
                <a:gd name="connsiteY143" fmla="*/ 259360 h 4710300"/>
                <a:gd name="connsiteX144" fmla="*/ 4773991 w 5116602"/>
                <a:gd name="connsiteY144" fmla="*/ 282537 h 4710300"/>
                <a:gd name="connsiteX145" fmla="*/ 4808328 w 5116602"/>
                <a:gd name="connsiteY145" fmla="*/ 315402 h 4710300"/>
                <a:gd name="connsiteX146" fmla="*/ 4841069 w 5116602"/>
                <a:gd name="connsiteY146" fmla="*/ 350474 h 4710300"/>
                <a:gd name="connsiteX147" fmla="*/ 4872094 w 5116602"/>
                <a:gd name="connsiteY147" fmla="*/ 387875 h 4710300"/>
                <a:gd name="connsiteX148" fmla="*/ 4901157 w 5116602"/>
                <a:gd name="connsiteY148" fmla="*/ 427607 h 4710300"/>
                <a:gd name="connsiteX149" fmla="*/ 4942483 w 5116602"/>
                <a:gd name="connsiteY149" fmla="*/ 405411 h 4710300"/>
                <a:gd name="connsiteX150" fmla="*/ 4912317 w 5116602"/>
                <a:gd name="connsiteY150" fmla="*/ 365312 h 4710300"/>
                <a:gd name="connsiteX151" fmla="*/ 4880433 w 5116602"/>
                <a:gd name="connsiteY151" fmla="*/ 327665 h 4710300"/>
                <a:gd name="connsiteX152" fmla="*/ 4846833 w 5116602"/>
                <a:gd name="connsiteY152" fmla="*/ 292347 h 4710300"/>
                <a:gd name="connsiteX153" fmla="*/ 4811516 w 5116602"/>
                <a:gd name="connsiteY153" fmla="*/ 259360 h 4710300"/>
                <a:gd name="connsiteX154" fmla="*/ 1386734 w 5116602"/>
                <a:gd name="connsiteY154" fmla="*/ 1244807 h 4710300"/>
                <a:gd name="connsiteX155" fmla="*/ 1343446 w 5116602"/>
                <a:gd name="connsiteY155" fmla="*/ 1284661 h 4710300"/>
                <a:gd name="connsiteX156" fmla="*/ 1300526 w 5116602"/>
                <a:gd name="connsiteY156" fmla="*/ 1325006 h 4710300"/>
                <a:gd name="connsiteX157" fmla="*/ 1257974 w 5116602"/>
                <a:gd name="connsiteY157" fmla="*/ 1365841 h 4710300"/>
                <a:gd name="connsiteX158" fmla="*/ 1215790 w 5116602"/>
                <a:gd name="connsiteY158" fmla="*/ 1407167 h 4710300"/>
                <a:gd name="connsiteX159" fmla="*/ 1224496 w 5116602"/>
                <a:gd name="connsiteY159" fmla="*/ 1411705 h 4710300"/>
                <a:gd name="connsiteX160" fmla="*/ 1266313 w 5116602"/>
                <a:gd name="connsiteY160" fmla="*/ 1370747 h 4710300"/>
                <a:gd name="connsiteX161" fmla="*/ 1308497 w 5116602"/>
                <a:gd name="connsiteY161" fmla="*/ 1330279 h 4710300"/>
                <a:gd name="connsiteX162" fmla="*/ 1351049 w 5116602"/>
                <a:gd name="connsiteY162" fmla="*/ 1290302 h 4710300"/>
                <a:gd name="connsiteX163" fmla="*/ 1393969 w 5116602"/>
                <a:gd name="connsiteY163" fmla="*/ 1250815 h 4710300"/>
                <a:gd name="connsiteX164" fmla="*/ 1386857 w 5116602"/>
                <a:gd name="connsiteY164" fmla="*/ 1244807 h 4710300"/>
                <a:gd name="connsiteX165" fmla="*/ 4967377 w 5116602"/>
                <a:gd name="connsiteY165" fmla="*/ 442813 h 4710300"/>
                <a:gd name="connsiteX166" fmla="*/ 4925315 w 5116602"/>
                <a:gd name="connsiteY166" fmla="*/ 464641 h 4710300"/>
                <a:gd name="connsiteX167" fmla="*/ 4950577 w 5116602"/>
                <a:gd name="connsiteY167" fmla="*/ 508542 h 4710300"/>
                <a:gd name="connsiteX168" fmla="*/ 4973631 w 5116602"/>
                <a:gd name="connsiteY168" fmla="*/ 554896 h 4710300"/>
                <a:gd name="connsiteX169" fmla="*/ 4994478 w 5116602"/>
                <a:gd name="connsiteY169" fmla="*/ 603825 h 4710300"/>
                <a:gd name="connsiteX170" fmla="*/ 5012995 w 5116602"/>
                <a:gd name="connsiteY170" fmla="*/ 655207 h 4710300"/>
                <a:gd name="connsiteX171" fmla="*/ 5058368 w 5116602"/>
                <a:gd name="connsiteY171" fmla="*/ 635463 h 4710300"/>
                <a:gd name="connsiteX172" fmla="*/ 5039115 w 5116602"/>
                <a:gd name="connsiteY172" fmla="*/ 583469 h 4710300"/>
                <a:gd name="connsiteX173" fmla="*/ 5017410 w 5116602"/>
                <a:gd name="connsiteY173" fmla="*/ 534049 h 4710300"/>
                <a:gd name="connsiteX174" fmla="*/ 4993497 w 5116602"/>
                <a:gd name="connsiteY174" fmla="*/ 487205 h 4710300"/>
                <a:gd name="connsiteX175" fmla="*/ 4967377 w 5116602"/>
                <a:gd name="connsiteY175" fmla="*/ 442813 h 4710300"/>
                <a:gd name="connsiteX176" fmla="*/ 1178633 w 5116602"/>
                <a:gd name="connsiteY176" fmla="*/ 1444201 h 4710300"/>
                <a:gd name="connsiteX177" fmla="*/ 1137552 w 5116602"/>
                <a:gd name="connsiteY177" fmla="*/ 1486140 h 4710300"/>
                <a:gd name="connsiteX178" fmla="*/ 1096839 w 5116602"/>
                <a:gd name="connsiteY178" fmla="*/ 1528447 h 4710300"/>
                <a:gd name="connsiteX179" fmla="*/ 1056494 w 5116602"/>
                <a:gd name="connsiteY179" fmla="*/ 1571245 h 4710300"/>
                <a:gd name="connsiteX180" fmla="*/ 1016517 w 5116602"/>
                <a:gd name="connsiteY180" fmla="*/ 1614656 h 4710300"/>
                <a:gd name="connsiteX181" fmla="*/ 1027186 w 5116602"/>
                <a:gd name="connsiteY181" fmla="*/ 1617231 h 4710300"/>
                <a:gd name="connsiteX182" fmla="*/ 1066795 w 5116602"/>
                <a:gd name="connsiteY182" fmla="*/ 1574311 h 4710300"/>
                <a:gd name="connsiteX183" fmla="*/ 1106772 w 5116602"/>
                <a:gd name="connsiteY183" fmla="*/ 1531881 h 4710300"/>
                <a:gd name="connsiteX184" fmla="*/ 1147117 w 5116602"/>
                <a:gd name="connsiteY184" fmla="*/ 1489942 h 4710300"/>
                <a:gd name="connsiteX185" fmla="*/ 1187830 w 5116602"/>
                <a:gd name="connsiteY185" fmla="*/ 1448493 h 4710300"/>
                <a:gd name="connsiteX186" fmla="*/ 1178756 w 5116602"/>
                <a:gd name="connsiteY186" fmla="*/ 1444324 h 4710300"/>
                <a:gd name="connsiteX187" fmla="*/ 5073329 w 5116602"/>
                <a:gd name="connsiteY187" fmla="*/ 683656 h 4710300"/>
                <a:gd name="connsiteX188" fmla="*/ 5027343 w 5116602"/>
                <a:gd name="connsiteY188" fmla="*/ 702909 h 4710300"/>
                <a:gd name="connsiteX189" fmla="*/ 5040832 w 5116602"/>
                <a:gd name="connsiteY189" fmla="*/ 758460 h 4710300"/>
                <a:gd name="connsiteX190" fmla="*/ 5051746 w 5116602"/>
                <a:gd name="connsiteY190" fmla="*/ 816586 h 4710300"/>
                <a:gd name="connsiteX191" fmla="*/ 5059839 w 5116602"/>
                <a:gd name="connsiteY191" fmla="*/ 877288 h 4710300"/>
                <a:gd name="connsiteX192" fmla="*/ 5065112 w 5116602"/>
                <a:gd name="connsiteY192" fmla="*/ 940687 h 4710300"/>
                <a:gd name="connsiteX193" fmla="*/ 5113674 w 5116602"/>
                <a:gd name="connsiteY193" fmla="*/ 924745 h 4710300"/>
                <a:gd name="connsiteX194" fmla="*/ 5107910 w 5116602"/>
                <a:gd name="connsiteY194" fmla="*/ 860365 h 4710300"/>
                <a:gd name="connsiteX195" fmla="*/ 5099204 w 5116602"/>
                <a:gd name="connsiteY195" fmla="*/ 798805 h 4710300"/>
                <a:gd name="connsiteX196" fmla="*/ 5087676 w 5116602"/>
                <a:gd name="connsiteY196" fmla="*/ 739943 h 4710300"/>
                <a:gd name="connsiteX197" fmla="*/ 5073451 w 5116602"/>
                <a:gd name="connsiteY197" fmla="*/ 683656 h 4710300"/>
                <a:gd name="connsiteX198" fmla="*/ 981078 w 5116602"/>
                <a:gd name="connsiteY198" fmla="*/ 1653529 h 4710300"/>
                <a:gd name="connsiteX199" fmla="*/ 942327 w 5116602"/>
                <a:gd name="connsiteY199" fmla="*/ 1697185 h 4710300"/>
                <a:gd name="connsiteX200" fmla="*/ 903944 w 5116602"/>
                <a:gd name="connsiteY200" fmla="*/ 1741454 h 4710300"/>
                <a:gd name="connsiteX201" fmla="*/ 865929 w 5116602"/>
                <a:gd name="connsiteY201" fmla="*/ 1786213 h 4710300"/>
                <a:gd name="connsiteX202" fmla="*/ 828282 w 5116602"/>
                <a:gd name="connsiteY202" fmla="*/ 1831464 h 4710300"/>
                <a:gd name="connsiteX203" fmla="*/ 840790 w 5116602"/>
                <a:gd name="connsiteY203" fmla="*/ 1832077 h 4710300"/>
                <a:gd name="connsiteX204" fmla="*/ 878069 w 5116602"/>
                <a:gd name="connsiteY204" fmla="*/ 1787195 h 4710300"/>
                <a:gd name="connsiteX205" fmla="*/ 915716 w 5116602"/>
                <a:gd name="connsiteY205" fmla="*/ 1742803 h 4710300"/>
                <a:gd name="connsiteX206" fmla="*/ 953609 w 5116602"/>
                <a:gd name="connsiteY206" fmla="*/ 1699024 h 4710300"/>
                <a:gd name="connsiteX207" fmla="*/ 991869 w 5116602"/>
                <a:gd name="connsiteY207" fmla="*/ 1655736 h 4710300"/>
                <a:gd name="connsiteX208" fmla="*/ 980832 w 5116602"/>
                <a:gd name="connsiteY208" fmla="*/ 1653529 h 4710300"/>
                <a:gd name="connsiteX209" fmla="*/ 5116249 w 5116602"/>
                <a:gd name="connsiteY209" fmla="*/ 983607 h 4710300"/>
                <a:gd name="connsiteX210" fmla="*/ 5066952 w 5116602"/>
                <a:gd name="connsiteY210" fmla="*/ 998813 h 4710300"/>
                <a:gd name="connsiteX211" fmla="*/ 5066339 w 5116602"/>
                <a:gd name="connsiteY211" fmla="*/ 1065768 h 4710300"/>
                <a:gd name="connsiteX212" fmla="*/ 5062537 w 5116602"/>
                <a:gd name="connsiteY212" fmla="*/ 1135422 h 4710300"/>
                <a:gd name="connsiteX213" fmla="*/ 5055425 w 5116602"/>
                <a:gd name="connsiteY213" fmla="*/ 1207650 h 4710300"/>
                <a:gd name="connsiteX214" fmla="*/ 5044879 w 5116602"/>
                <a:gd name="connsiteY214" fmla="*/ 1282454 h 4710300"/>
                <a:gd name="connsiteX215" fmla="*/ 5095770 w 5116602"/>
                <a:gd name="connsiteY215" fmla="*/ 1271662 h 4710300"/>
                <a:gd name="connsiteX216" fmla="*/ 5105948 w 5116602"/>
                <a:gd name="connsiteY216" fmla="*/ 1195632 h 4710300"/>
                <a:gd name="connsiteX217" fmla="*/ 5112692 w 5116602"/>
                <a:gd name="connsiteY217" fmla="*/ 1122300 h 4710300"/>
                <a:gd name="connsiteX218" fmla="*/ 5116126 w 5116602"/>
                <a:gd name="connsiteY218" fmla="*/ 1051666 h 4710300"/>
                <a:gd name="connsiteX219" fmla="*/ 5116249 w 5116602"/>
                <a:gd name="connsiteY219" fmla="*/ 983730 h 4710300"/>
                <a:gd name="connsiteX220" fmla="*/ 795663 w 5116602"/>
                <a:gd name="connsiteY220" fmla="*/ 1871931 h 4710300"/>
                <a:gd name="connsiteX221" fmla="*/ 759610 w 5116602"/>
                <a:gd name="connsiteY221" fmla="*/ 1917304 h 4710300"/>
                <a:gd name="connsiteX222" fmla="*/ 723925 w 5116602"/>
                <a:gd name="connsiteY222" fmla="*/ 1963290 h 4710300"/>
                <a:gd name="connsiteX223" fmla="*/ 688608 w 5116602"/>
                <a:gd name="connsiteY223" fmla="*/ 2009889 h 4710300"/>
                <a:gd name="connsiteX224" fmla="*/ 653658 w 5116602"/>
                <a:gd name="connsiteY224" fmla="*/ 2057101 h 4710300"/>
                <a:gd name="connsiteX225" fmla="*/ 668129 w 5116602"/>
                <a:gd name="connsiteY225" fmla="*/ 2055629 h 4710300"/>
                <a:gd name="connsiteX226" fmla="*/ 702587 w 5116602"/>
                <a:gd name="connsiteY226" fmla="*/ 2008908 h 4710300"/>
                <a:gd name="connsiteX227" fmla="*/ 737537 w 5116602"/>
                <a:gd name="connsiteY227" fmla="*/ 1962799 h 4710300"/>
                <a:gd name="connsiteX228" fmla="*/ 772854 w 5116602"/>
                <a:gd name="connsiteY228" fmla="*/ 1917304 h 4710300"/>
                <a:gd name="connsiteX229" fmla="*/ 808539 w 5116602"/>
                <a:gd name="connsiteY229" fmla="*/ 1872299 h 4710300"/>
                <a:gd name="connsiteX230" fmla="*/ 795663 w 5116602"/>
                <a:gd name="connsiteY230" fmla="*/ 1872054 h 4710300"/>
                <a:gd name="connsiteX231" fmla="*/ 5083875 w 5116602"/>
                <a:gd name="connsiteY231" fmla="*/ 1340580 h 4710300"/>
                <a:gd name="connsiteX232" fmla="*/ 5032616 w 5116602"/>
                <a:gd name="connsiteY232" fmla="*/ 1350390 h 4710300"/>
                <a:gd name="connsiteX233" fmla="*/ 5026852 w 5116602"/>
                <a:gd name="connsiteY233" fmla="*/ 1378472 h 4710300"/>
                <a:gd name="connsiteX234" fmla="*/ 5020721 w 5116602"/>
                <a:gd name="connsiteY234" fmla="*/ 1406799 h 4710300"/>
                <a:gd name="connsiteX235" fmla="*/ 5014099 w 5116602"/>
                <a:gd name="connsiteY235" fmla="*/ 1435495 h 4710300"/>
                <a:gd name="connsiteX236" fmla="*/ 5006986 w 5116602"/>
                <a:gd name="connsiteY236" fmla="*/ 1464558 h 4710300"/>
                <a:gd name="connsiteX237" fmla="*/ 4984668 w 5116602"/>
                <a:gd name="connsiteY237" fmla="*/ 1546351 h 4710300"/>
                <a:gd name="connsiteX238" fmla="*/ 4958793 w 5116602"/>
                <a:gd name="connsiteY238" fmla="*/ 1629494 h 4710300"/>
                <a:gd name="connsiteX239" fmla="*/ 4929362 w 5116602"/>
                <a:gd name="connsiteY239" fmla="*/ 1713862 h 4710300"/>
                <a:gd name="connsiteX240" fmla="*/ 4896375 w 5116602"/>
                <a:gd name="connsiteY240" fmla="*/ 1799457 h 4710300"/>
                <a:gd name="connsiteX241" fmla="*/ 4947634 w 5116602"/>
                <a:gd name="connsiteY241" fmla="*/ 1797495 h 4710300"/>
                <a:gd name="connsiteX242" fmla="*/ 4980621 w 5116602"/>
                <a:gd name="connsiteY242" fmla="*/ 1710429 h 4710300"/>
                <a:gd name="connsiteX243" fmla="*/ 5010052 w 5116602"/>
                <a:gd name="connsiteY243" fmla="*/ 1624466 h 4710300"/>
                <a:gd name="connsiteX244" fmla="*/ 5035927 w 5116602"/>
                <a:gd name="connsiteY244" fmla="*/ 1539852 h 4710300"/>
                <a:gd name="connsiteX245" fmla="*/ 5058245 w 5116602"/>
                <a:gd name="connsiteY245" fmla="*/ 1456710 h 4710300"/>
                <a:gd name="connsiteX246" fmla="*/ 5065358 w 5116602"/>
                <a:gd name="connsiteY246" fmla="*/ 1427156 h 4710300"/>
                <a:gd name="connsiteX247" fmla="*/ 5071980 w 5116602"/>
                <a:gd name="connsiteY247" fmla="*/ 1397970 h 4710300"/>
                <a:gd name="connsiteX248" fmla="*/ 5078111 w 5116602"/>
                <a:gd name="connsiteY248" fmla="*/ 1369152 h 4710300"/>
                <a:gd name="connsiteX249" fmla="*/ 5083752 w 5116602"/>
                <a:gd name="connsiteY249" fmla="*/ 1340702 h 4710300"/>
                <a:gd name="connsiteX250" fmla="*/ 623492 w 5116602"/>
                <a:gd name="connsiteY250" fmla="*/ 2098917 h 4710300"/>
                <a:gd name="connsiteX251" fmla="*/ 616502 w 5116602"/>
                <a:gd name="connsiteY251" fmla="*/ 2108728 h 4710300"/>
                <a:gd name="connsiteX252" fmla="*/ 609512 w 5116602"/>
                <a:gd name="connsiteY252" fmla="*/ 2118538 h 4710300"/>
                <a:gd name="connsiteX253" fmla="*/ 602522 w 5116602"/>
                <a:gd name="connsiteY253" fmla="*/ 2128348 h 4710300"/>
                <a:gd name="connsiteX254" fmla="*/ 595532 w 5116602"/>
                <a:gd name="connsiteY254" fmla="*/ 2138281 h 4710300"/>
                <a:gd name="connsiteX255" fmla="*/ 569167 w 5116602"/>
                <a:gd name="connsiteY255" fmla="*/ 2176296 h 4710300"/>
                <a:gd name="connsiteX256" fmla="*/ 543415 w 5116602"/>
                <a:gd name="connsiteY256" fmla="*/ 2214311 h 4710300"/>
                <a:gd name="connsiteX257" fmla="*/ 518153 w 5116602"/>
                <a:gd name="connsiteY257" fmla="*/ 2252326 h 4710300"/>
                <a:gd name="connsiteX258" fmla="*/ 493382 w 5116602"/>
                <a:gd name="connsiteY258" fmla="*/ 2290464 h 4710300"/>
                <a:gd name="connsiteX259" fmla="*/ 509815 w 5116602"/>
                <a:gd name="connsiteY259" fmla="*/ 2286662 h 4710300"/>
                <a:gd name="connsiteX260" fmla="*/ 534218 w 5116602"/>
                <a:gd name="connsiteY260" fmla="*/ 2249015 h 4710300"/>
                <a:gd name="connsiteX261" fmla="*/ 559234 w 5116602"/>
                <a:gd name="connsiteY261" fmla="*/ 2211368 h 4710300"/>
                <a:gd name="connsiteX262" fmla="*/ 584741 w 5116602"/>
                <a:gd name="connsiteY262" fmla="*/ 2173721 h 4710300"/>
                <a:gd name="connsiteX263" fmla="*/ 610738 w 5116602"/>
                <a:gd name="connsiteY263" fmla="*/ 2136074 h 4710300"/>
                <a:gd name="connsiteX264" fmla="*/ 617605 w 5116602"/>
                <a:gd name="connsiteY264" fmla="*/ 2126264 h 4710300"/>
                <a:gd name="connsiteX265" fmla="*/ 624473 w 5116602"/>
                <a:gd name="connsiteY265" fmla="*/ 2116453 h 4710300"/>
                <a:gd name="connsiteX266" fmla="*/ 631340 w 5116602"/>
                <a:gd name="connsiteY266" fmla="*/ 2106766 h 4710300"/>
                <a:gd name="connsiteX267" fmla="*/ 638207 w 5116602"/>
                <a:gd name="connsiteY267" fmla="*/ 2097078 h 4710300"/>
                <a:gd name="connsiteX268" fmla="*/ 623369 w 5116602"/>
                <a:gd name="connsiteY268" fmla="*/ 2099040 h 4710300"/>
                <a:gd name="connsiteX269" fmla="*/ 482836 w 5116602"/>
                <a:gd name="connsiteY269" fmla="*/ 2329460 h 4710300"/>
                <a:gd name="connsiteX270" fmla="*/ 466036 w 5116602"/>
                <a:gd name="connsiteY270" fmla="*/ 2333752 h 4710300"/>
                <a:gd name="connsiteX271" fmla="*/ 435624 w 5116602"/>
                <a:gd name="connsiteY271" fmla="*/ 2383049 h 4710300"/>
                <a:gd name="connsiteX272" fmla="*/ 406070 w 5116602"/>
                <a:gd name="connsiteY272" fmla="*/ 2432345 h 4710300"/>
                <a:gd name="connsiteX273" fmla="*/ 377498 w 5116602"/>
                <a:gd name="connsiteY273" fmla="*/ 2481765 h 4710300"/>
                <a:gd name="connsiteX274" fmla="*/ 349784 w 5116602"/>
                <a:gd name="connsiteY274" fmla="*/ 2531184 h 4710300"/>
                <a:gd name="connsiteX275" fmla="*/ 368178 w 5116602"/>
                <a:gd name="connsiteY275" fmla="*/ 2524685 h 4710300"/>
                <a:gd name="connsiteX276" fmla="*/ 395524 w 5116602"/>
                <a:gd name="connsiteY276" fmla="*/ 2475756 h 4710300"/>
                <a:gd name="connsiteX277" fmla="*/ 423729 w 5116602"/>
                <a:gd name="connsiteY277" fmla="*/ 2426950 h 4710300"/>
                <a:gd name="connsiteX278" fmla="*/ 452792 w 5116602"/>
                <a:gd name="connsiteY278" fmla="*/ 2378144 h 4710300"/>
                <a:gd name="connsiteX279" fmla="*/ 482836 w 5116602"/>
                <a:gd name="connsiteY279" fmla="*/ 2329337 h 4710300"/>
                <a:gd name="connsiteX280" fmla="*/ 4863756 w 5116602"/>
                <a:gd name="connsiteY280" fmla="*/ 1877327 h 4710300"/>
                <a:gd name="connsiteX281" fmla="*/ 4823166 w 5116602"/>
                <a:gd name="connsiteY281" fmla="*/ 1966969 h 4710300"/>
                <a:gd name="connsiteX282" fmla="*/ 4779019 w 5116602"/>
                <a:gd name="connsiteY282" fmla="*/ 2057469 h 4710300"/>
                <a:gd name="connsiteX283" fmla="*/ 4731194 w 5116602"/>
                <a:gd name="connsiteY283" fmla="*/ 2148582 h 4710300"/>
                <a:gd name="connsiteX284" fmla="*/ 4679812 w 5116602"/>
                <a:gd name="connsiteY284" fmla="*/ 2240186 h 4710300"/>
                <a:gd name="connsiteX285" fmla="*/ 4728619 w 5116602"/>
                <a:gd name="connsiteY285" fmla="*/ 2246685 h 4710300"/>
                <a:gd name="connsiteX286" fmla="*/ 4780736 w 5116602"/>
                <a:gd name="connsiteY286" fmla="*/ 2153242 h 4710300"/>
                <a:gd name="connsiteX287" fmla="*/ 4829174 w 5116602"/>
                <a:gd name="connsiteY287" fmla="*/ 2060412 h 4710300"/>
                <a:gd name="connsiteX288" fmla="*/ 4873934 w 5116602"/>
                <a:gd name="connsiteY288" fmla="*/ 1968195 h 4710300"/>
                <a:gd name="connsiteX289" fmla="*/ 4914892 w 5116602"/>
                <a:gd name="connsiteY289" fmla="*/ 1876836 h 4710300"/>
                <a:gd name="connsiteX290" fmla="*/ 4863879 w 5116602"/>
                <a:gd name="connsiteY290" fmla="*/ 1877204 h 4710300"/>
                <a:gd name="connsiteX291" fmla="*/ 344511 w 5116602"/>
                <a:gd name="connsiteY291" fmla="*/ 2568831 h 4710300"/>
                <a:gd name="connsiteX292" fmla="*/ 325748 w 5116602"/>
                <a:gd name="connsiteY292" fmla="*/ 2575699 h 4710300"/>
                <a:gd name="connsiteX293" fmla="*/ 299261 w 5116602"/>
                <a:gd name="connsiteY293" fmla="*/ 2626222 h 4710300"/>
                <a:gd name="connsiteX294" fmla="*/ 273754 w 5116602"/>
                <a:gd name="connsiteY294" fmla="*/ 2676745 h 4710300"/>
                <a:gd name="connsiteX295" fmla="*/ 249228 w 5116602"/>
                <a:gd name="connsiteY295" fmla="*/ 2727391 h 4710300"/>
                <a:gd name="connsiteX296" fmla="*/ 225683 w 5116602"/>
                <a:gd name="connsiteY296" fmla="*/ 2778036 h 4710300"/>
                <a:gd name="connsiteX297" fmla="*/ 246040 w 5116602"/>
                <a:gd name="connsiteY297" fmla="*/ 2768717 h 4710300"/>
                <a:gd name="connsiteX298" fmla="*/ 269094 w 5116602"/>
                <a:gd name="connsiteY298" fmla="*/ 2718684 h 4710300"/>
                <a:gd name="connsiteX299" fmla="*/ 293129 w 5116602"/>
                <a:gd name="connsiteY299" fmla="*/ 2668652 h 4710300"/>
                <a:gd name="connsiteX300" fmla="*/ 318146 w 5116602"/>
                <a:gd name="connsiteY300" fmla="*/ 2618742 h 4710300"/>
                <a:gd name="connsiteX301" fmla="*/ 344143 w 5116602"/>
                <a:gd name="connsiteY301" fmla="*/ 2568831 h 4710300"/>
                <a:gd name="connsiteX302" fmla="*/ 4630761 w 5116602"/>
                <a:gd name="connsiteY302" fmla="*/ 2322715 h 4710300"/>
                <a:gd name="connsiteX303" fmla="*/ 4571654 w 5116602"/>
                <a:gd name="connsiteY303" fmla="*/ 2416772 h 4710300"/>
                <a:gd name="connsiteX304" fmla="*/ 4508990 w 5116602"/>
                <a:gd name="connsiteY304" fmla="*/ 2510828 h 4710300"/>
                <a:gd name="connsiteX305" fmla="*/ 4443016 w 5116602"/>
                <a:gd name="connsiteY305" fmla="*/ 2604762 h 4710300"/>
                <a:gd name="connsiteX306" fmla="*/ 4373731 w 5116602"/>
                <a:gd name="connsiteY306" fmla="*/ 2698450 h 4710300"/>
                <a:gd name="connsiteX307" fmla="*/ 4417632 w 5116602"/>
                <a:gd name="connsiteY307" fmla="*/ 2714392 h 4710300"/>
                <a:gd name="connsiteX308" fmla="*/ 4488143 w 5116602"/>
                <a:gd name="connsiteY308" fmla="*/ 2618742 h 4710300"/>
                <a:gd name="connsiteX309" fmla="*/ 4555221 w 5116602"/>
                <a:gd name="connsiteY309" fmla="*/ 2522846 h 4710300"/>
                <a:gd name="connsiteX310" fmla="*/ 4618743 w 5116602"/>
                <a:gd name="connsiteY310" fmla="*/ 2426827 h 4710300"/>
                <a:gd name="connsiteX311" fmla="*/ 4678709 w 5116602"/>
                <a:gd name="connsiteY311" fmla="*/ 2330931 h 4710300"/>
                <a:gd name="connsiteX312" fmla="*/ 4630638 w 5116602"/>
                <a:gd name="connsiteY312" fmla="*/ 2322593 h 4710300"/>
                <a:gd name="connsiteX313" fmla="*/ 226296 w 5116602"/>
                <a:gd name="connsiteY313" fmla="*/ 2813599 h 4710300"/>
                <a:gd name="connsiteX314" fmla="*/ 205695 w 5116602"/>
                <a:gd name="connsiteY314" fmla="*/ 2823409 h 4710300"/>
                <a:gd name="connsiteX315" fmla="*/ 183867 w 5116602"/>
                <a:gd name="connsiteY315" fmla="*/ 2874791 h 4710300"/>
                <a:gd name="connsiteX316" fmla="*/ 163143 w 5116602"/>
                <a:gd name="connsiteY316" fmla="*/ 2926172 h 4710300"/>
                <a:gd name="connsiteX317" fmla="*/ 143522 w 5116602"/>
                <a:gd name="connsiteY317" fmla="*/ 2977554 h 4710300"/>
                <a:gd name="connsiteX318" fmla="*/ 125005 w 5116602"/>
                <a:gd name="connsiteY318" fmla="*/ 3028936 h 4710300"/>
                <a:gd name="connsiteX319" fmla="*/ 147323 w 5116602"/>
                <a:gd name="connsiteY319" fmla="*/ 3016550 h 4710300"/>
                <a:gd name="connsiteX320" fmla="*/ 165472 w 5116602"/>
                <a:gd name="connsiteY320" fmla="*/ 2965781 h 4710300"/>
                <a:gd name="connsiteX321" fmla="*/ 184725 w 5116602"/>
                <a:gd name="connsiteY321" fmla="*/ 2915013 h 4710300"/>
                <a:gd name="connsiteX322" fmla="*/ 205082 w 5116602"/>
                <a:gd name="connsiteY322" fmla="*/ 2864245 h 4710300"/>
                <a:gd name="connsiteX323" fmla="*/ 226542 w 5116602"/>
                <a:gd name="connsiteY323" fmla="*/ 2813599 h 4710300"/>
                <a:gd name="connsiteX324" fmla="*/ 4308860 w 5116602"/>
                <a:gd name="connsiteY324" fmla="*/ 2782206 h 4710300"/>
                <a:gd name="connsiteX325" fmla="*/ 4232707 w 5116602"/>
                <a:gd name="connsiteY325" fmla="*/ 2876017 h 4710300"/>
                <a:gd name="connsiteX326" fmla="*/ 4153611 w 5116602"/>
                <a:gd name="connsiteY326" fmla="*/ 2968970 h 4710300"/>
                <a:gd name="connsiteX327" fmla="*/ 4071573 w 5116602"/>
                <a:gd name="connsiteY327" fmla="*/ 3060942 h 4710300"/>
                <a:gd name="connsiteX328" fmla="*/ 3986836 w 5116602"/>
                <a:gd name="connsiteY328" fmla="*/ 3151810 h 4710300"/>
                <a:gd name="connsiteX329" fmla="*/ 4023747 w 5116602"/>
                <a:gd name="connsiteY329" fmla="*/ 3177194 h 4710300"/>
                <a:gd name="connsiteX330" fmla="*/ 4110078 w 5116602"/>
                <a:gd name="connsiteY330" fmla="*/ 3084486 h 4710300"/>
                <a:gd name="connsiteX331" fmla="*/ 4193588 w 5116602"/>
                <a:gd name="connsiteY331" fmla="*/ 2990553 h 4710300"/>
                <a:gd name="connsiteX332" fmla="*/ 4274156 w 5116602"/>
                <a:gd name="connsiteY332" fmla="*/ 2895638 h 4710300"/>
                <a:gd name="connsiteX333" fmla="*/ 4351657 w 5116602"/>
                <a:gd name="connsiteY333" fmla="*/ 2799864 h 4710300"/>
                <a:gd name="connsiteX334" fmla="*/ 4308737 w 5116602"/>
                <a:gd name="connsiteY334" fmla="*/ 2782206 h 4710300"/>
                <a:gd name="connsiteX335" fmla="*/ 131872 w 5116602"/>
                <a:gd name="connsiteY335" fmla="*/ 3061677 h 4710300"/>
                <a:gd name="connsiteX336" fmla="*/ 109308 w 5116602"/>
                <a:gd name="connsiteY336" fmla="*/ 3074554 h 4710300"/>
                <a:gd name="connsiteX337" fmla="*/ 92876 w 5116602"/>
                <a:gd name="connsiteY337" fmla="*/ 3126303 h 4710300"/>
                <a:gd name="connsiteX338" fmla="*/ 77670 w 5116602"/>
                <a:gd name="connsiteY338" fmla="*/ 3178052 h 4710300"/>
                <a:gd name="connsiteX339" fmla="*/ 63690 w 5116602"/>
                <a:gd name="connsiteY339" fmla="*/ 3229801 h 4710300"/>
                <a:gd name="connsiteX340" fmla="*/ 50937 w 5116602"/>
                <a:gd name="connsiteY340" fmla="*/ 3281429 h 4710300"/>
                <a:gd name="connsiteX341" fmla="*/ 75095 w 5116602"/>
                <a:gd name="connsiteY341" fmla="*/ 3265609 h 4710300"/>
                <a:gd name="connsiteX342" fmla="*/ 87480 w 5116602"/>
                <a:gd name="connsiteY342" fmla="*/ 3214718 h 4710300"/>
                <a:gd name="connsiteX343" fmla="*/ 101092 w 5116602"/>
                <a:gd name="connsiteY343" fmla="*/ 3163705 h 4710300"/>
                <a:gd name="connsiteX344" fmla="*/ 115930 w 5116602"/>
                <a:gd name="connsiteY344" fmla="*/ 3112691 h 4710300"/>
                <a:gd name="connsiteX345" fmla="*/ 131995 w 5116602"/>
                <a:gd name="connsiteY345" fmla="*/ 3061555 h 4710300"/>
                <a:gd name="connsiteX346" fmla="*/ 3909212 w 5116602"/>
                <a:gd name="connsiteY346" fmla="*/ 3232009 h 4710300"/>
                <a:gd name="connsiteX347" fmla="*/ 3819202 w 5116602"/>
                <a:gd name="connsiteY347" fmla="*/ 3320792 h 4710300"/>
                <a:gd name="connsiteX348" fmla="*/ 3726985 w 5116602"/>
                <a:gd name="connsiteY348" fmla="*/ 3407859 h 4710300"/>
                <a:gd name="connsiteX349" fmla="*/ 3632806 w 5116602"/>
                <a:gd name="connsiteY349" fmla="*/ 3493086 h 4710300"/>
                <a:gd name="connsiteX350" fmla="*/ 3536788 w 5116602"/>
                <a:gd name="connsiteY350" fmla="*/ 3576106 h 4710300"/>
                <a:gd name="connsiteX351" fmla="*/ 3564502 w 5116602"/>
                <a:gd name="connsiteY351" fmla="*/ 3610319 h 4710300"/>
                <a:gd name="connsiteX352" fmla="*/ 3662483 w 5116602"/>
                <a:gd name="connsiteY352" fmla="*/ 3525460 h 4710300"/>
                <a:gd name="connsiteX353" fmla="*/ 3758624 w 5116602"/>
                <a:gd name="connsiteY353" fmla="*/ 3438516 h 4710300"/>
                <a:gd name="connsiteX354" fmla="*/ 3852680 w 5116602"/>
                <a:gd name="connsiteY354" fmla="*/ 3349610 h 4710300"/>
                <a:gd name="connsiteX355" fmla="*/ 3944406 w 5116602"/>
                <a:gd name="connsiteY355" fmla="*/ 3258987 h 4710300"/>
                <a:gd name="connsiteX356" fmla="*/ 3909212 w 5116602"/>
                <a:gd name="connsiteY356" fmla="*/ 3232009 h 4710300"/>
                <a:gd name="connsiteX357" fmla="*/ 65039 w 5116602"/>
                <a:gd name="connsiteY357" fmla="*/ 3310982 h 4710300"/>
                <a:gd name="connsiteX358" fmla="*/ 40636 w 5116602"/>
                <a:gd name="connsiteY358" fmla="*/ 3327414 h 4710300"/>
                <a:gd name="connsiteX359" fmla="*/ 30458 w 5116602"/>
                <a:gd name="connsiteY359" fmla="*/ 3379041 h 4710300"/>
                <a:gd name="connsiteX360" fmla="*/ 21629 w 5116602"/>
                <a:gd name="connsiteY360" fmla="*/ 3430545 h 4710300"/>
                <a:gd name="connsiteX361" fmla="*/ 14271 w 5116602"/>
                <a:gd name="connsiteY361" fmla="*/ 3481927 h 4710300"/>
                <a:gd name="connsiteX362" fmla="*/ 8385 w 5116602"/>
                <a:gd name="connsiteY362" fmla="*/ 3533186 h 4710300"/>
                <a:gd name="connsiteX363" fmla="*/ 34137 w 5116602"/>
                <a:gd name="connsiteY363" fmla="*/ 3513688 h 4710300"/>
                <a:gd name="connsiteX364" fmla="*/ 39655 w 5116602"/>
                <a:gd name="connsiteY364" fmla="*/ 3463287 h 4710300"/>
                <a:gd name="connsiteX365" fmla="*/ 46768 w 5116602"/>
                <a:gd name="connsiteY365" fmla="*/ 3412641 h 4710300"/>
                <a:gd name="connsiteX366" fmla="*/ 55229 w 5116602"/>
                <a:gd name="connsiteY366" fmla="*/ 3361873 h 4710300"/>
                <a:gd name="connsiteX367" fmla="*/ 65162 w 5116602"/>
                <a:gd name="connsiteY367" fmla="*/ 3310982 h 4710300"/>
                <a:gd name="connsiteX368" fmla="*/ 3449844 w 5116602"/>
                <a:gd name="connsiteY368" fmla="*/ 3648212 h 4710300"/>
                <a:gd name="connsiteX369" fmla="*/ 3350637 w 5116602"/>
                <a:gd name="connsiteY369" fmla="*/ 3727184 h 4710300"/>
                <a:gd name="connsiteX370" fmla="*/ 3250204 w 5116602"/>
                <a:gd name="connsiteY370" fmla="*/ 3803705 h 4710300"/>
                <a:gd name="connsiteX371" fmla="*/ 3148667 w 5116602"/>
                <a:gd name="connsiteY371" fmla="*/ 3877528 h 4710300"/>
                <a:gd name="connsiteX372" fmla="*/ 3046272 w 5116602"/>
                <a:gd name="connsiteY372" fmla="*/ 3948530 h 4710300"/>
                <a:gd name="connsiteX373" fmla="*/ 3064176 w 5116602"/>
                <a:gd name="connsiteY373" fmla="*/ 3989979 h 4710300"/>
                <a:gd name="connsiteX374" fmla="*/ 3168656 w 5116602"/>
                <a:gd name="connsiteY374" fmla="*/ 3917628 h 4710300"/>
                <a:gd name="connsiteX375" fmla="*/ 3272277 w 5116602"/>
                <a:gd name="connsiteY375" fmla="*/ 3842333 h 4710300"/>
                <a:gd name="connsiteX376" fmla="*/ 3374795 w 5116602"/>
                <a:gd name="connsiteY376" fmla="*/ 3764341 h 4710300"/>
                <a:gd name="connsiteX377" fmla="*/ 3476086 w 5116602"/>
                <a:gd name="connsiteY377" fmla="*/ 3683774 h 4710300"/>
                <a:gd name="connsiteX378" fmla="*/ 3450089 w 5116602"/>
                <a:gd name="connsiteY378" fmla="*/ 3648212 h 4710300"/>
                <a:gd name="connsiteX379" fmla="*/ 30335 w 5116602"/>
                <a:gd name="connsiteY379" fmla="*/ 3558202 h 4710300"/>
                <a:gd name="connsiteX380" fmla="*/ 4338 w 5116602"/>
                <a:gd name="connsiteY380" fmla="*/ 3578436 h 4710300"/>
                <a:gd name="connsiteX381" fmla="*/ 1395 w 5116602"/>
                <a:gd name="connsiteY381" fmla="*/ 3629204 h 4710300"/>
                <a:gd name="connsiteX382" fmla="*/ 46 w 5116602"/>
                <a:gd name="connsiteY382" fmla="*/ 3679605 h 4710300"/>
                <a:gd name="connsiteX383" fmla="*/ 414 w 5116602"/>
                <a:gd name="connsiteY383" fmla="*/ 3729760 h 4710300"/>
                <a:gd name="connsiteX384" fmla="*/ 2499 w 5116602"/>
                <a:gd name="connsiteY384" fmla="*/ 3779547 h 4710300"/>
                <a:gd name="connsiteX385" fmla="*/ 29722 w 5116602"/>
                <a:gd name="connsiteY385" fmla="*/ 3755880 h 4710300"/>
                <a:gd name="connsiteX386" fmla="*/ 27392 w 5116602"/>
                <a:gd name="connsiteY386" fmla="*/ 3706951 h 4710300"/>
                <a:gd name="connsiteX387" fmla="*/ 26779 w 5116602"/>
                <a:gd name="connsiteY387" fmla="*/ 3657654 h 4710300"/>
                <a:gd name="connsiteX388" fmla="*/ 27760 w 5116602"/>
                <a:gd name="connsiteY388" fmla="*/ 3607990 h 4710300"/>
                <a:gd name="connsiteX389" fmla="*/ 30335 w 5116602"/>
                <a:gd name="connsiteY389" fmla="*/ 3558079 h 4710300"/>
                <a:gd name="connsiteX390" fmla="*/ 2954791 w 5116602"/>
                <a:gd name="connsiteY390" fmla="*/ 4009109 h 4710300"/>
                <a:gd name="connsiteX391" fmla="*/ 2851537 w 5116602"/>
                <a:gd name="connsiteY391" fmla="*/ 4074470 h 4710300"/>
                <a:gd name="connsiteX392" fmla="*/ 2748161 w 5116602"/>
                <a:gd name="connsiteY392" fmla="*/ 4136643 h 4710300"/>
                <a:gd name="connsiteX393" fmla="*/ 2644662 w 5116602"/>
                <a:gd name="connsiteY393" fmla="*/ 4195627 h 4710300"/>
                <a:gd name="connsiteX394" fmla="*/ 2541408 w 5116602"/>
                <a:gd name="connsiteY394" fmla="*/ 4251301 h 4710300"/>
                <a:gd name="connsiteX395" fmla="*/ 2548889 w 5116602"/>
                <a:gd name="connsiteY395" fmla="*/ 4297900 h 4710300"/>
                <a:gd name="connsiteX396" fmla="*/ 2654227 w 5116602"/>
                <a:gd name="connsiteY396" fmla="*/ 4241368 h 4710300"/>
                <a:gd name="connsiteX397" fmla="*/ 2759811 w 5116602"/>
                <a:gd name="connsiteY397" fmla="*/ 4181402 h 4710300"/>
                <a:gd name="connsiteX398" fmla="*/ 2865394 w 5116602"/>
                <a:gd name="connsiteY398" fmla="*/ 4118126 h 4710300"/>
                <a:gd name="connsiteX399" fmla="*/ 2970733 w 5116602"/>
                <a:gd name="connsiteY399" fmla="*/ 4051661 h 4710300"/>
                <a:gd name="connsiteX400" fmla="*/ 2954668 w 5116602"/>
                <a:gd name="connsiteY400" fmla="*/ 4009231 h 4710300"/>
                <a:gd name="connsiteX401" fmla="*/ 33401 w 5116602"/>
                <a:gd name="connsiteY401" fmla="*/ 3798923 h 4710300"/>
                <a:gd name="connsiteX402" fmla="*/ 6055 w 5116602"/>
                <a:gd name="connsiteY402" fmla="*/ 3823326 h 4710300"/>
                <a:gd name="connsiteX403" fmla="*/ 11573 w 5116602"/>
                <a:gd name="connsiteY403" fmla="*/ 3872132 h 4710300"/>
                <a:gd name="connsiteX404" fmla="*/ 19053 w 5116602"/>
                <a:gd name="connsiteY404" fmla="*/ 3920325 h 4710300"/>
                <a:gd name="connsiteX405" fmla="*/ 28496 w 5116602"/>
                <a:gd name="connsiteY405" fmla="*/ 3967905 h 4710300"/>
                <a:gd name="connsiteX406" fmla="*/ 40023 w 5116602"/>
                <a:gd name="connsiteY406" fmla="*/ 4014872 h 4710300"/>
                <a:gd name="connsiteX407" fmla="*/ 68105 w 5116602"/>
                <a:gd name="connsiteY407" fmla="*/ 3986913 h 4710300"/>
                <a:gd name="connsiteX408" fmla="*/ 56455 w 5116602"/>
                <a:gd name="connsiteY408" fmla="*/ 3940804 h 4710300"/>
                <a:gd name="connsiteX409" fmla="*/ 46890 w 5116602"/>
                <a:gd name="connsiteY409" fmla="*/ 3894083 h 4710300"/>
                <a:gd name="connsiteX410" fmla="*/ 39165 w 5116602"/>
                <a:gd name="connsiteY410" fmla="*/ 3846748 h 4710300"/>
                <a:gd name="connsiteX411" fmla="*/ 33401 w 5116602"/>
                <a:gd name="connsiteY411" fmla="*/ 3798923 h 4710300"/>
                <a:gd name="connsiteX412" fmla="*/ 2450295 w 5116602"/>
                <a:gd name="connsiteY412" fmla="*/ 4297655 h 4710300"/>
                <a:gd name="connsiteX413" fmla="*/ 2348513 w 5116602"/>
                <a:gd name="connsiteY413" fmla="*/ 4346584 h 4710300"/>
                <a:gd name="connsiteX414" fmla="*/ 2247467 w 5116602"/>
                <a:gd name="connsiteY414" fmla="*/ 4392079 h 4710300"/>
                <a:gd name="connsiteX415" fmla="*/ 2147279 w 5116602"/>
                <a:gd name="connsiteY415" fmla="*/ 4434018 h 4710300"/>
                <a:gd name="connsiteX416" fmla="*/ 2048195 w 5116602"/>
                <a:gd name="connsiteY416" fmla="*/ 4472401 h 4710300"/>
                <a:gd name="connsiteX417" fmla="*/ 2045988 w 5116602"/>
                <a:gd name="connsiteY417" fmla="*/ 4521943 h 4710300"/>
                <a:gd name="connsiteX418" fmla="*/ 2146911 w 5116602"/>
                <a:gd name="connsiteY418" fmla="*/ 4483070 h 4710300"/>
                <a:gd name="connsiteX419" fmla="*/ 2248939 w 5116602"/>
                <a:gd name="connsiteY419" fmla="*/ 4440640 h 4710300"/>
                <a:gd name="connsiteX420" fmla="*/ 2351947 w 5116602"/>
                <a:gd name="connsiteY420" fmla="*/ 4394532 h 4710300"/>
                <a:gd name="connsiteX421" fmla="*/ 2455814 w 5116602"/>
                <a:gd name="connsiteY421" fmla="*/ 4344867 h 4710300"/>
                <a:gd name="connsiteX422" fmla="*/ 2450173 w 5116602"/>
                <a:gd name="connsiteY422" fmla="*/ 4297532 h 4710300"/>
                <a:gd name="connsiteX423" fmla="*/ 80245 w 5116602"/>
                <a:gd name="connsiteY423" fmla="*/ 4027258 h 4710300"/>
                <a:gd name="connsiteX424" fmla="*/ 51918 w 5116602"/>
                <a:gd name="connsiteY424" fmla="*/ 4056075 h 4710300"/>
                <a:gd name="connsiteX425" fmla="*/ 67369 w 5116602"/>
                <a:gd name="connsiteY425" fmla="*/ 4101326 h 4710300"/>
                <a:gd name="connsiteX426" fmla="*/ 85028 w 5116602"/>
                <a:gd name="connsiteY426" fmla="*/ 4145717 h 4710300"/>
                <a:gd name="connsiteX427" fmla="*/ 105016 w 5116602"/>
                <a:gd name="connsiteY427" fmla="*/ 4189251 h 4710300"/>
                <a:gd name="connsiteX428" fmla="*/ 127335 w 5116602"/>
                <a:gd name="connsiteY428" fmla="*/ 4231925 h 4710300"/>
                <a:gd name="connsiteX429" fmla="*/ 155907 w 5116602"/>
                <a:gd name="connsiteY429" fmla="*/ 4199184 h 4710300"/>
                <a:gd name="connsiteX430" fmla="*/ 133466 w 5116602"/>
                <a:gd name="connsiteY430" fmla="*/ 4157612 h 4710300"/>
                <a:gd name="connsiteX431" fmla="*/ 113478 w 5116602"/>
                <a:gd name="connsiteY431" fmla="*/ 4115060 h 4710300"/>
                <a:gd name="connsiteX432" fmla="*/ 95697 w 5116602"/>
                <a:gd name="connsiteY432" fmla="*/ 4071527 h 4710300"/>
                <a:gd name="connsiteX433" fmla="*/ 80123 w 5116602"/>
                <a:gd name="connsiteY433" fmla="*/ 4027258 h 4710300"/>
                <a:gd name="connsiteX434" fmla="*/ 1961741 w 5116602"/>
                <a:gd name="connsiteY434" fmla="*/ 4503549 h 4710300"/>
                <a:gd name="connsiteX435" fmla="*/ 1865968 w 5116602"/>
                <a:gd name="connsiteY435" fmla="*/ 4534942 h 4710300"/>
                <a:gd name="connsiteX436" fmla="*/ 1771789 w 5116602"/>
                <a:gd name="connsiteY436" fmla="*/ 4562901 h 4710300"/>
                <a:gd name="connsiteX437" fmla="*/ 1679327 w 5116602"/>
                <a:gd name="connsiteY437" fmla="*/ 4587304 h 4710300"/>
                <a:gd name="connsiteX438" fmla="*/ 1588582 w 5116602"/>
                <a:gd name="connsiteY438" fmla="*/ 4608151 h 4710300"/>
                <a:gd name="connsiteX439" fmla="*/ 1577913 w 5116602"/>
                <a:gd name="connsiteY439" fmla="*/ 4658429 h 4710300"/>
                <a:gd name="connsiteX440" fmla="*/ 1670252 w 5116602"/>
                <a:gd name="connsiteY440" fmla="*/ 4637582 h 4710300"/>
                <a:gd name="connsiteX441" fmla="*/ 1764431 w 5116602"/>
                <a:gd name="connsiteY441" fmla="*/ 4613179 h 4710300"/>
                <a:gd name="connsiteX442" fmla="*/ 1860327 w 5116602"/>
                <a:gd name="connsiteY442" fmla="*/ 4585097 h 4710300"/>
                <a:gd name="connsiteX443" fmla="*/ 1957817 w 5116602"/>
                <a:gd name="connsiteY443" fmla="*/ 4553459 h 4710300"/>
                <a:gd name="connsiteX444" fmla="*/ 1961741 w 5116602"/>
                <a:gd name="connsiteY444" fmla="*/ 4503549 h 4710300"/>
                <a:gd name="connsiteX445" fmla="*/ 177858 w 5116602"/>
                <a:gd name="connsiteY445" fmla="*/ 4235237 h 4710300"/>
                <a:gd name="connsiteX446" fmla="*/ 149408 w 5116602"/>
                <a:gd name="connsiteY446" fmla="*/ 4268837 h 4710300"/>
                <a:gd name="connsiteX447" fmla="*/ 176141 w 5116602"/>
                <a:gd name="connsiteY447" fmla="*/ 4308814 h 4710300"/>
                <a:gd name="connsiteX448" fmla="*/ 205449 w 5116602"/>
                <a:gd name="connsiteY448" fmla="*/ 4347565 h 4710300"/>
                <a:gd name="connsiteX449" fmla="*/ 237333 w 5116602"/>
                <a:gd name="connsiteY449" fmla="*/ 4385089 h 4710300"/>
                <a:gd name="connsiteX450" fmla="*/ 271914 w 5116602"/>
                <a:gd name="connsiteY450" fmla="*/ 4421265 h 4710300"/>
                <a:gd name="connsiteX451" fmla="*/ 299874 w 5116602"/>
                <a:gd name="connsiteY451" fmla="*/ 4383986 h 4710300"/>
                <a:gd name="connsiteX452" fmla="*/ 265415 w 5116602"/>
                <a:gd name="connsiteY452" fmla="*/ 4348791 h 4710300"/>
                <a:gd name="connsiteX453" fmla="*/ 233654 w 5116602"/>
                <a:gd name="connsiteY453" fmla="*/ 4312248 h 4710300"/>
                <a:gd name="connsiteX454" fmla="*/ 204468 w 5116602"/>
                <a:gd name="connsiteY454" fmla="*/ 4274355 h 4710300"/>
                <a:gd name="connsiteX455" fmla="*/ 177858 w 5116602"/>
                <a:gd name="connsiteY455" fmla="*/ 4235237 h 4710300"/>
                <a:gd name="connsiteX456" fmla="*/ 1510099 w 5116602"/>
                <a:gd name="connsiteY456" fmla="*/ 4623725 h 4710300"/>
                <a:gd name="connsiteX457" fmla="*/ 1424259 w 5116602"/>
                <a:gd name="connsiteY457" fmla="*/ 4637950 h 4710300"/>
                <a:gd name="connsiteX458" fmla="*/ 1340503 w 5116602"/>
                <a:gd name="connsiteY458" fmla="*/ 4648864 h 4710300"/>
                <a:gd name="connsiteX459" fmla="*/ 1258832 w 5116602"/>
                <a:gd name="connsiteY459" fmla="*/ 4656467 h 4710300"/>
                <a:gd name="connsiteX460" fmla="*/ 1179491 w 5116602"/>
                <a:gd name="connsiteY460" fmla="*/ 4660759 h 4710300"/>
                <a:gd name="connsiteX461" fmla="*/ 1162078 w 5116602"/>
                <a:gd name="connsiteY461" fmla="*/ 4709688 h 4710300"/>
                <a:gd name="connsiteX462" fmla="*/ 1242645 w 5116602"/>
                <a:gd name="connsiteY462" fmla="*/ 4705887 h 4710300"/>
                <a:gd name="connsiteX463" fmla="*/ 1325542 w 5116602"/>
                <a:gd name="connsiteY463" fmla="*/ 4698651 h 4710300"/>
                <a:gd name="connsiteX464" fmla="*/ 1410647 w 5116602"/>
                <a:gd name="connsiteY464" fmla="*/ 4688105 h 4710300"/>
                <a:gd name="connsiteX465" fmla="*/ 1497959 w 5116602"/>
                <a:gd name="connsiteY465" fmla="*/ 4674125 h 4710300"/>
                <a:gd name="connsiteX466" fmla="*/ 1509976 w 5116602"/>
                <a:gd name="connsiteY466" fmla="*/ 4623848 h 4710300"/>
                <a:gd name="connsiteX467" fmla="*/ 332493 w 5116602"/>
                <a:gd name="connsiteY467" fmla="*/ 4413539 h 4710300"/>
                <a:gd name="connsiteX468" fmla="*/ 304779 w 5116602"/>
                <a:gd name="connsiteY468" fmla="*/ 4451554 h 4710300"/>
                <a:gd name="connsiteX469" fmla="*/ 343898 w 5116602"/>
                <a:gd name="connsiteY469" fmla="*/ 4484173 h 4710300"/>
                <a:gd name="connsiteX470" fmla="*/ 385959 w 5116602"/>
                <a:gd name="connsiteY470" fmla="*/ 4515076 h 4710300"/>
                <a:gd name="connsiteX471" fmla="*/ 430964 w 5116602"/>
                <a:gd name="connsiteY471" fmla="*/ 4544261 h 4710300"/>
                <a:gd name="connsiteX472" fmla="*/ 479035 w 5116602"/>
                <a:gd name="connsiteY472" fmla="*/ 4571485 h 4710300"/>
                <a:gd name="connsiteX473" fmla="*/ 505277 w 5116602"/>
                <a:gd name="connsiteY473" fmla="*/ 4529791 h 4710300"/>
                <a:gd name="connsiteX474" fmla="*/ 457697 w 5116602"/>
                <a:gd name="connsiteY474" fmla="*/ 4503426 h 4710300"/>
                <a:gd name="connsiteX475" fmla="*/ 413060 w 5116602"/>
                <a:gd name="connsiteY475" fmla="*/ 4475221 h 4710300"/>
                <a:gd name="connsiteX476" fmla="*/ 371366 w 5116602"/>
                <a:gd name="connsiteY476" fmla="*/ 4445300 h 4710300"/>
                <a:gd name="connsiteX477" fmla="*/ 332493 w 5116602"/>
                <a:gd name="connsiteY477" fmla="*/ 4413662 h 4710300"/>
                <a:gd name="connsiteX478" fmla="*/ 1111555 w 5116602"/>
                <a:gd name="connsiteY478" fmla="*/ 4661740 h 4710300"/>
                <a:gd name="connsiteX479" fmla="*/ 1038100 w 5116602"/>
                <a:gd name="connsiteY479" fmla="*/ 4660146 h 4710300"/>
                <a:gd name="connsiteX480" fmla="*/ 966975 w 5116602"/>
                <a:gd name="connsiteY480" fmla="*/ 4655609 h 4710300"/>
                <a:gd name="connsiteX481" fmla="*/ 898180 w 5116602"/>
                <a:gd name="connsiteY481" fmla="*/ 4648128 h 4710300"/>
                <a:gd name="connsiteX482" fmla="*/ 831838 w 5116602"/>
                <a:gd name="connsiteY482" fmla="*/ 4637827 h 4710300"/>
                <a:gd name="connsiteX483" fmla="*/ 809274 w 5116602"/>
                <a:gd name="connsiteY483" fmla="*/ 4683936 h 4710300"/>
                <a:gd name="connsiteX484" fmla="*/ 876475 w 5116602"/>
                <a:gd name="connsiteY484" fmla="*/ 4694973 h 4710300"/>
                <a:gd name="connsiteX485" fmla="*/ 946251 w 5116602"/>
                <a:gd name="connsiteY485" fmla="*/ 4703066 h 4710300"/>
                <a:gd name="connsiteX486" fmla="*/ 1018357 w 5116602"/>
                <a:gd name="connsiteY486" fmla="*/ 4708216 h 4710300"/>
                <a:gd name="connsiteX487" fmla="*/ 1092915 w 5116602"/>
                <a:gd name="connsiteY487" fmla="*/ 4710301 h 4710300"/>
                <a:gd name="connsiteX488" fmla="*/ 1111555 w 5116602"/>
                <a:gd name="connsiteY488" fmla="*/ 4661740 h 4710300"/>
                <a:gd name="connsiteX489" fmla="*/ 549424 w 5116602"/>
                <a:gd name="connsiteY489" fmla="*/ 4551251 h 4710300"/>
                <a:gd name="connsiteX490" fmla="*/ 523672 w 5116602"/>
                <a:gd name="connsiteY490" fmla="*/ 4593681 h 4710300"/>
                <a:gd name="connsiteX491" fmla="*/ 555065 w 5116602"/>
                <a:gd name="connsiteY491" fmla="*/ 4607783 h 4710300"/>
                <a:gd name="connsiteX492" fmla="*/ 587684 w 5116602"/>
                <a:gd name="connsiteY492" fmla="*/ 4621150 h 4710300"/>
                <a:gd name="connsiteX493" fmla="*/ 621407 w 5116602"/>
                <a:gd name="connsiteY493" fmla="*/ 4633658 h 4710300"/>
                <a:gd name="connsiteX494" fmla="*/ 656356 w 5116602"/>
                <a:gd name="connsiteY494" fmla="*/ 4645430 h 4710300"/>
                <a:gd name="connsiteX495" fmla="*/ 679778 w 5116602"/>
                <a:gd name="connsiteY495" fmla="*/ 4652665 h 4710300"/>
                <a:gd name="connsiteX496" fmla="*/ 703568 w 5116602"/>
                <a:gd name="connsiteY496" fmla="*/ 4659533 h 4710300"/>
                <a:gd name="connsiteX497" fmla="*/ 727726 w 5116602"/>
                <a:gd name="connsiteY497" fmla="*/ 4665910 h 4710300"/>
                <a:gd name="connsiteX498" fmla="*/ 752375 w 5116602"/>
                <a:gd name="connsiteY498" fmla="*/ 4671796 h 4710300"/>
                <a:gd name="connsiteX499" fmla="*/ 775674 w 5116602"/>
                <a:gd name="connsiteY499" fmla="*/ 4626178 h 4710300"/>
                <a:gd name="connsiteX500" fmla="*/ 751394 w 5116602"/>
                <a:gd name="connsiteY500" fmla="*/ 4620537 h 4710300"/>
                <a:gd name="connsiteX501" fmla="*/ 727481 w 5116602"/>
                <a:gd name="connsiteY501" fmla="*/ 4614405 h 4710300"/>
                <a:gd name="connsiteX502" fmla="*/ 703936 w 5116602"/>
                <a:gd name="connsiteY502" fmla="*/ 4607906 h 4710300"/>
                <a:gd name="connsiteX503" fmla="*/ 680759 w 5116602"/>
                <a:gd name="connsiteY503" fmla="*/ 4601039 h 4710300"/>
                <a:gd name="connsiteX504" fmla="*/ 646301 w 5116602"/>
                <a:gd name="connsiteY504" fmla="*/ 4589757 h 4710300"/>
                <a:gd name="connsiteX505" fmla="*/ 612946 w 5116602"/>
                <a:gd name="connsiteY505" fmla="*/ 4577739 h 4710300"/>
                <a:gd name="connsiteX506" fmla="*/ 580694 w 5116602"/>
                <a:gd name="connsiteY506" fmla="*/ 4564863 h 4710300"/>
                <a:gd name="connsiteX507" fmla="*/ 549546 w 5116602"/>
                <a:gd name="connsiteY507" fmla="*/ 4551251 h 4710300"/>
                <a:gd name="connsiteX508" fmla="*/ 3116784 w 5116602"/>
                <a:gd name="connsiteY508" fmla="*/ 171803 h 4710300"/>
                <a:gd name="connsiteX509" fmla="*/ 3106973 w 5116602"/>
                <a:gd name="connsiteY509" fmla="*/ 189462 h 4710300"/>
                <a:gd name="connsiteX510" fmla="*/ 3160440 w 5116602"/>
                <a:gd name="connsiteY510" fmla="*/ 171067 h 4710300"/>
                <a:gd name="connsiteX511" fmla="*/ 3213660 w 5116602"/>
                <a:gd name="connsiteY511" fmla="*/ 153777 h 4710300"/>
                <a:gd name="connsiteX512" fmla="*/ 3266636 w 5116602"/>
                <a:gd name="connsiteY512" fmla="*/ 137467 h 4710300"/>
                <a:gd name="connsiteX513" fmla="*/ 3319367 w 5116602"/>
                <a:gd name="connsiteY513" fmla="*/ 122138 h 4710300"/>
                <a:gd name="connsiteX514" fmla="*/ 3331629 w 5116602"/>
                <a:gd name="connsiteY514" fmla="*/ 103254 h 4710300"/>
                <a:gd name="connsiteX515" fmla="*/ 3278286 w 5116602"/>
                <a:gd name="connsiteY515" fmla="*/ 118827 h 4710300"/>
                <a:gd name="connsiteX516" fmla="*/ 3224697 w 5116602"/>
                <a:gd name="connsiteY516" fmla="*/ 135505 h 4710300"/>
                <a:gd name="connsiteX517" fmla="*/ 3170863 w 5116602"/>
                <a:gd name="connsiteY517" fmla="*/ 153164 h 4710300"/>
                <a:gd name="connsiteX518" fmla="*/ 3116906 w 5116602"/>
                <a:gd name="connsiteY518" fmla="*/ 171803 h 471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Lst>
              <a:rect l="l" t="t" r="r" b="b"/>
              <a:pathLst>
                <a:path w="5116602" h="4710300">
                  <a:moveTo>
                    <a:pt x="3069326" y="188971"/>
                  </a:moveTo>
                  <a:cubicBezTo>
                    <a:pt x="3051422" y="195593"/>
                    <a:pt x="3033519" y="202338"/>
                    <a:pt x="3015615" y="209205"/>
                  </a:cubicBezTo>
                  <a:cubicBezTo>
                    <a:pt x="2997833" y="216072"/>
                    <a:pt x="2980052" y="223062"/>
                    <a:pt x="2962394" y="230175"/>
                  </a:cubicBezTo>
                  <a:cubicBezTo>
                    <a:pt x="2944735" y="237287"/>
                    <a:pt x="2927199" y="244400"/>
                    <a:pt x="2909540" y="251757"/>
                  </a:cubicBezTo>
                  <a:cubicBezTo>
                    <a:pt x="2892005" y="258992"/>
                    <a:pt x="2874592" y="266473"/>
                    <a:pt x="2857178" y="274076"/>
                  </a:cubicBezTo>
                  <a:lnTo>
                    <a:pt x="2850188" y="290263"/>
                  </a:lnTo>
                  <a:cubicBezTo>
                    <a:pt x="2867479" y="282782"/>
                    <a:pt x="2884647" y="275547"/>
                    <a:pt x="2902060" y="268312"/>
                  </a:cubicBezTo>
                  <a:cubicBezTo>
                    <a:pt x="2919474" y="261077"/>
                    <a:pt x="2936887" y="253965"/>
                    <a:pt x="2954300" y="246975"/>
                  </a:cubicBezTo>
                  <a:cubicBezTo>
                    <a:pt x="2971836" y="239985"/>
                    <a:pt x="2989372" y="233118"/>
                    <a:pt x="3007031" y="226373"/>
                  </a:cubicBezTo>
                  <a:cubicBezTo>
                    <a:pt x="3024689" y="219629"/>
                    <a:pt x="3042471" y="213007"/>
                    <a:pt x="3060129" y="206507"/>
                  </a:cubicBezTo>
                  <a:lnTo>
                    <a:pt x="3069326" y="189094"/>
                  </a:lnTo>
                  <a:moveTo>
                    <a:pt x="3379332" y="90132"/>
                  </a:moveTo>
                  <a:lnTo>
                    <a:pt x="3366456" y="109262"/>
                  </a:lnTo>
                  <a:cubicBezTo>
                    <a:pt x="3384360" y="104480"/>
                    <a:pt x="3402264" y="99943"/>
                    <a:pt x="3419922" y="95651"/>
                  </a:cubicBezTo>
                  <a:cubicBezTo>
                    <a:pt x="3437703" y="91236"/>
                    <a:pt x="3455485" y="87067"/>
                    <a:pt x="3473143" y="83142"/>
                  </a:cubicBezTo>
                  <a:cubicBezTo>
                    <a:pt x="3490924" y="79096"/>
                    <a:pt x="3508583" y="75294"/>
                    <a:pt x="3526119" y="71738"/>
                  </a:cubicBezTo>
                  <a:cubicBezTo>
                    <a:pt x="3543777" y="68059"/>
                    <a:pt x="3561314" y="64626"/>
                    <a:pt x="3578849" y="61437"/>
                  </a:cubicBezTo>
                  <a:lnTo>
                    <a:pt x="3594546" y="41081"/>
                  </a:lnTo>
                  <a:cubicBezTo>
                    <a:pt x="3576887" y="44392"/>
                    <a:pt x="3558984" y="47948"/>
                    <a:pt x="3541080" y="51627"/>
                  </a:cubicBezTo>
                  <a:cubicBezTo>
                    <a:pt x="3523299" y="55306"/>
                    <a:pt x="3505395" y="59230"/>
                    <a:pt x="3487368" y="63399"/>
                  </a:cubicBezTo>
                  <a:cubicBezTo>
                    <a:pt x="3469464" y="67446"/>
                    <a:pt x="3451438" y="71738"/>
                    <a:pt x="3433411" y="76275"/>
                  </a:cubicBezTo>
                  <a:cubicBezTo>
                    <a:pt x="3415385" y="80690"/>
                    <a:pt x="3397358" y="85350"/>
                    <a:pt x="3379210" y="90255"/>
                  </a:cubicBezTo>
                  <a:moveTo>
                    <a:pt x="2810334" y="294555"/>
                  </a:moveTo>
                  <a:cubicBezTo>
                    <a:pt x="2792675" y="302403"/>
                    <a:pt x="2775016" y="310497"/>
                    <a:pt x="2757481" y="318590"/>
                  </a:cubicBezTo>
                  <a:cubicBezTo>
                    <a:pt x="2739945" y="326684"/>
                    <a:pt x="2722531" y="334900"/>
                    <a:pt x="2705118" y="343239"/>
                  </a:cubicBezTo>
                  <a:cubicBezTo>
                    <a:pt x="2687827" y="351577"/>
                    <a:pt x="2670414" y="359916"/>
                    <a:pt x="2653246" y="368500"/>
                  </a:cubicBezTo>
                  <a:cubicBezTo>
                    <a:pt x="2636078" y="376961"/>
                    <a:pt x="2618910" y="385668"/>
                    <a:pt x="2601742" y="394375"/>
                  </a:cubicBezTo>
                  <a:lnTo>
                    <a:pt x="2597573" y="408968"/>
                  </a:lnTo>
                  <a:cubicBezTo>
                    <a:pt x="2614495" y="400384"/>
                    <a:pt x="2631541" y="391800"/>
                    <a:pt x="2648586" y="383461"/>
                  </a:cubicBezTo>
                  <a:cubicBezTo>
                    <a:pt x="2665632" y="374999"/>
                    <a:pt x="2682800" y="366661"/>
                    <a:pt x="2699968" y="358567"/>
                  </a:cubicBezTo>
                  <a:cubicBezTo>
                    <a:pt x="2717258" y="350351"/>
                    <a:pt x="2734426" y="342257"/>
                    <a:pt x="2751717" y="334287"/>
                  </a:cubicBezTo>
                  <a:cubicBezTo>
                    <a:pt x="2769131" y="326316"/>
                    <a:pt x="2786544" y="318345"/>
                    <a:pt x="2803957" y="310619"/>
                  </a:cubicBezTo>
                  <a:lnTo>
                    <a:pt x="2810456" y="294677"/>
                  </a:lnTo>
                  <a:moveTo>
                    <a:pt x="3642248" y="32619"/>
                  </a:moveTo>
                  <a:lnTo>
                    <a:pt x="3625939" y="53221"/>
                  </a:lnTo>
                  <a:cubicBezTo>
                    <a:pt x="3643720" y="50278"/>
                    <a:pt x="3661379" y="47580"/>
                    <a:pt x="3679037" y="45005"/>
                  </a:cubicBezTo>
                  <a:cubicBezTo>
                    <a:pt x="3696696" y="42430"/>
                    <a:pt x="3714354" y="40100"/>
                    <a:pt x="3731768" y="38015"/>
                  </a:cubicBezTo>
                  <a:cubicBezTo>
                    <a:pt x="3749304" y="35930"/>
                    <a:pt x="3766840" y="33968"/>
                    <a:pt x="3784130" y="32251"/>
                  </a:cubicBezTo>
                  <a:cubicBezTo>
                    <a:pt x="3801544" y="30535"/>
                    <a:pt x="3818957" y="29063"/>
                    <a:pt x="3836125" y="27837"/>
                  </a:cubicBezTo>
                  <a:lnTo>
                    <a:pt x="3855500" y="6131"/>
                  </a:lnTo>
                  <a:cubicBezTo>
                    <a:pt x="3838087" y="7480"/>
                    <a:pt x="3820428" y="9075"/>
                    <a:pt x="3802770" y="10791"/>
                  </a:cubicBezTo>
                  <a:cubicBezTo>
                    <a:pt x="3785234" y="12508"/>
                    <a:pt x="3767453" y="14593"/>
                    <a:pt x="3749672" y="16800"/>
                  </a:cubicBezTo>
                  <a:cubicBezTo>
                    <a:pt x="3732013" y="19008"/>
                    <a:pt x="3714109" y="21460"/>
                    <a:pt x="3696205" y="24035"/>
                  </a:cubicBezTo>
                  <a:cubicBezTo>
                    <a:pt x="3678424" y="26610"/>
                    <a:pt x="3660398" y="29554"/>
                    <a:pt x="3642371" y="32497"/>
                  </a:cubicBezTo>
                  <a:moveTo>
                    <a:pt x="2555756" y="418165"/>
                  </a:moveTo>
                  <a:cubicBezTo>
                    <a:pt x="2538588" y="427239"/>
                    <a:pt x="2521298" y="436314"/>
                    <a:pt x="2504129" y="445511"/>
                  </a:cubicBezTo>
                  <a:cubicBezTo>
                    <a:pt x="2487084" y="454708"/>
                    <a:pt x="2469916" y="464028"/>
                    <a:pt x="2452993" y="473470"/>
                  </a:cubicBezTo>
                  <a:cubicBezTo>
                    <a:pt x="2436070" y="482913"/>
                    <a:pt x="2419025" y="492355"/>
                    <a:pt x="2402225" y="502043"/>
                  </a:cubicBezTo>
                  <a:cubicBezTo>
                    <a:pt x="2385424" y="511608"/>
                    <a:pt x="2368624" y="521296"/>
                    <a:pt x="2351824" y="531106"/>
                  </a:cubicBezTo>
                  <a:lnTo>
                    <a:pt x="2349985" y="544105"/>
                  </a:lnTo>
                  <a:cubicBezTo>
                    <a:pt x="2366540" y="534417"/>
                    <a:pt x="2383217" y="524852"/>
                    <a:pt x="2399895" y="515287"/>
                  </a:cubicBezTo>
                  <a:cubicBezTo>
                    <a:pt x="2416572" y="505722"/>
                    <a:pt x="2433372" y="496402"/>
                    <a:pt x="2450173" y="487082"/>
                  </a:cubicBezTo>
                  <a:cubicBezTo>
                    <a:pt x="2466973" y="477762"/>
                    <a:pt x="2483895" y="468565"/>
                    <a:pt x="2500818" y="459368"/>
                  </a:cubicBezTo>
                  <a:cubicBezTo>
                    <a:pt x="2517864" y="450171"/>
                    <a:pt x="2534786" y="441219"/>
                    <a:pt x="2551955" y="432267"/>
                  </a:cubicBezTo>
                  <a:lnTo>
                    <a:pt x="2555756" y="418042"/>
                  </a:lnTo>
                  <a:moveTo>
                    <a:pt x="3902467" y="3066"/>
                  </a:moveTo>
                  <a:lnTo>
                    <a:pt x="3882479" y="24894"/>
                  </a:lnTo>
                  <a:cubicBezTo>
                    <a:pt x="3899892" y="24035"/>
                    <a:pt x="3917183" y="23422"/>
                    <a:pt x="3934351" y="22932"/>
                  </a:cubicBezTo>
                  <a:cubicBezTo>
                    <a:pt x="3951641" y="22564"/>
                    <a:pt x="3968687" y="22318"/>
                    <a:pt x="3985732" y="22318"/>
                  </a:cubicBezTo>
                  <a:cubicBezTo>
                    <a:pt x="4002778" y="22318"/>
                    <a:pt x="4019823" y="22686"/>
                    <a:pt x="4036623" y="23177"/>
                  </a:cubicBezTo>
                  <a:cubicBezTo>
                    <a:pt x="4053546" y="23667"/>
                    <a:pt x="4070346" y="24526"/>
                    <a:pt x="4086901" y="25507"/>
                  </a:cubicBezTo>
                  <a:lnTo>
                    <a:pt x="4110323" y="2698"/>
                  </a:lnTo>
                  <a:cubicBezTo>
                    <a:pt x="4093400" y="1717"/>
                    <a:pt x="4076355" y="1104"/>
                    <a:pt x="4059065" y="613"/>
                  </a:cubicBezTo>
                  <a:cubicBezTo>
                    <a:pt x="4041897" y="123"/>
                    <a:pt x="4024728" y="0"/>
                    <a:pt x="4007315" y="0"/>
                  </a:cubicBezTo>
                  <a:cubicBezTo>
                    <a:pt x="3990024" y="0"/>
                    <a:pt x="3972611" y="245"/>
                    <a:pt x="3955075" y="736"/>
                  </a:cubicBezTo>
                  <a:cubicBezTo>
                    <a:pt x="3937662" y="1226"/>
                    <a:pt x="3920126" y="1962"/>
                    <a:pt x="3902467" y="2943"/>
                  </a:cubicBezTo>
                  <a:moveTo>
                    <a:pt x="2307065" y="557594"/>
                  </a:moveTo>
                  <a:cubicBezTo>
                    <a:pt x="2290264" y="567649"/>
                    <a:pt x="2273587" y="577705"/>
                    <a:pt x="2256909" y="588006"/>
                  </a:cubicBezTo>
                  <a:cubicBezTo>
                    <a:pt x="2240232" y="598184"/>
                    <a:pt x="2223677" y="608485"/>
                    <a:pt x="2207122" y="618908"/>
                  </a:cubicBezTo>
                  <a:cubicBezTo>
                    <a:pt x="2190567" y="629332"/>
                    <a:pt x="2174135" y="639755"/>
                    <a:pt x="2157703" y="650301"/>
                  </a:cubicBezTo>
                  <a:cubicBezTo>
                    <a:pt x="2141270" y="660847"/>
                    <a:pt x="2124961" y="671516"/>
                    <a:pt x="2108651" y="682308"/>
                  </a:cubicBezTo>
                  <a:lnTo>
                    <a:pt x="2109141" y="693589"/>
                  </a:lnTo>
                  <a:cubicBezTo>
                    <a:pt x="2125329" y="682921"/>
                    <a:pt x="2141515" y="672375"/>
                    <a:pt x="2157703" y="661951"/>
                  </a:cubicBezTo>
                  <a:cubicBezTo>
                    <a:pt x="2174012" y="651528"/>
                    <a:pt x="2190322" y="641104"/>
                    <a:pt x="2206631" y="630803"/>
                  </a:cubicBezTo>
                  <a:cubicBezTo>
                    <a:pt x="2223064" y="620503"/>
                    <a:pt x="2239496" y="610324"/>
                    <a:pt x="2255928" y="600269"/>
                  </a:cubicBezTo>
                  <a:cubicBezTo>
                    <a:pt x="2272483" y="590091"/>
                    <a:pt x="2289038" y="580158"/>
                    <a:pt x="2305716" y="570225"/>
                  </a:cubicBezTo>
                  <a:lnTo>
                    <a:pt x="2307065" y="557594"/>
                  </a:lnTo>
                  <a:moveTo>
                    <a:pt x="4155573" y="6009"/>
                  </a:moveTo>
                  <a:lnTo>
                    <a:pt x="4131416" y="28940"/>
                  </a:lnTo>
                  <a:cubicBezTo>
                    <a:pt x="4148093" y="30412"/>
                    <a:pt x="4164648" y="32129"/>
                    <a:pt x="4181080" y="34091"/>
                  </a:cubicBezTo>
                  <a:cubicBezTo>
                    <a:pt x="4197635" y="36053"/>
                    <a:pt x="4213945" y="38383"/>
                    <a:pt x="4230132" y="40835"/>
                  </a:cubicBezTo>
                  <a:cubicBezTo>
                    <a:pt x="4246442" y="43411"/>
                    <a:pt x="4262506" y="46231"/>
                    <a:pt x="4278448" y="49297"/>
                  </a:cubicBezTo>
                  <a:cubicBezTo>
                    <a:pt x="4294512" y="52363"/>
                    <a:pt x="4310331" y="55796"/>
                    <a:pt x="4326028" y="59352"/>
                  </a:cubicBezTo>
                  <a:lnTo>
                    <a:pt x="4353619" y="35808"/>
                  </a:lnTo>
                  <a:cubicBezTo>
                    <a:pt x="4337678" y="32251"/>
                    <a:pt x="4321491" y="28940"/>
                    <a:pt x="4305181" y="25875"/>
                  </a:cubicBezTo>
                  <a:cubicBezTo>
                    <a:pt x="4288994" y="22809"/>
                    <a:pt x="4272562" y="20111"/>
                    <a:pt x="4256007" y="17659"/>
                  </a:cubicBezTo>
                  <a:cubicBezTo>
                    <a:pt x="4239574" y="15206"/>
                    <a:pt x="4222897" y="12999"/>
                    <a:pt x="4206097" y="11037"/>
                  </a:cubicBezTo>
                  <a:cubicBezTo>
                    <a:pt x="4189419" y="9075"/>
                    <a:pt x="4172619" y="7480"/>
                    <a:pt x="4155573" y="6009"/>
                  </a:cubicBezTo>
                  <a:moveTo>
                    <a:pt x="2065240" y="711125"/>
                  </a:moveTo>
                  <a:cubicBezTo>
                    <a:pt x="2048931" y="722039"/>
                    <a:pt x="2032744" y="733076"/>
                    <a:pt x="2016556" y="744235"/>
                  </a:cubicBezTo>
                  <a:cubicBezTo>
                    <a:pt x="2000370" y="755394"/>
                    <a:pt x="1984305" y="766554"/>
                    <a:pt x="1968241" y="777836"/>
                  </a:cubicBezTo>
                  <a:cubicBezTo>
                    <a:pt x="1952176" y="789117"/>
                    <a:pt x="1936235" y="800522"/>
                    <a:pt x="1920293" y="811926"/>
                  </a:cubicBezTo>
                  <a:cubicBezTo>
                    <a:pt x="1904351" y="823331"/>
                    <a:pt x="1888532" y="834858"/>
                    <a:pt x="1872713" y="846508"/>
                  </a:cubicBezTo>
                  <a:lnTo>
                    <a:pt x="1875411" y="856195"/>
                  </a:lnTo>
                  <a:cubicBezTo>
                    <a:pt x="1891107" y="844668"/>
                    <a:pt x="1906804" y="833264"/>
                    <a:pt x="1922500" y="821982"/>
                  </a:cubicBezTo>
                  <a:cubicBezTo>
                    <a:pt x="1938319" y="810700"/>
                    <a:pt x="1954138" y="799418"/>
                    <a:pt x="1969958" y="788259"/>
                  </a:cubicBezTo>
                  <a:cubicBezTo>
                    <a:pt x="1985899" y="777100"/>
                    <a:pt x="2001841" y="766063"/>
                    <a:pt x="2017783" y="755027"/>
                  </a:cubicBezTo>
                  <a:cubicBezTo>
                    <a:pt x="2033847" y="743990"/>
                    <a:pt x="2049912" y="733076"/>
                    <a:pt x="2065976" y="722285"/>
                  </a:cubicBezTo>
                  <a:lnTo>
                    <a:pt x="2064995" y="711248"/>
                  </a:lnTo>
                  <a:moveTo>
                    <a:pt x="4396172" y="46109"/>
                  </a:moveTo>
                  <a:lnTo>
                    <a:pt x="4367722" y="69776"/>
                  </a:lnTo>
                  <a:cubicBezTo>
                    <a:pt x="4383296" y="73945"/>
                    <a:pt x="4398747" y="78360"/>
                    <a:pt x="4413953" y="83142"/>
                  </a:cubicBezTo>
                  <a:cubicBezTo>
                    <a:pt x="4429281" y="87925"/>
                    <a:pt x="4444365" y="92953"/>
                    <a:pt x="4459325" y="98348"/>
                  </a:cubicBezTo>
                  <a:cubicBezTo>
                    <a:pt x="4474286" y="103744"/>
                    <a:pt x="4489124" y="109385"/>
                    <a:pt x="4503717" y="115394"/>
                  </a:cubicBezTo>
                  <a:cubicBezTo>
                    <a:pt x="4518433" y="121403"/>
                    <a:pt x="4532903" y="127657"/>
                    <a:pt x="4547128" y="134279"/>
                  </a:cubicBezTo>
                  <a:lnTo>
                    <a:pt x="4579256" y="110489"/>
                  </a:lnTo>
                  <a:cubicBezTo>
                    <a:pt x="4564664" y="103867"/>
                    <a:pt x="4549948" y="97613"/>
                    <a:pt x="4534988" y="91604"/>
                  </a:cubicBezTo>
                  <a:cubicBezTo>
                    <a:pt x="4520150" y="85595"/>
                    <a:pt x="4505066" y="79954"/>
                    <a:pt x="4489737" y="74681"/>
                  </a:cubicBezTo>
                  <a:cubicBezTo>
                    <a:pt x="4474532" y="69408"/>
                    <a:pt x="4459080" y="64258"/>
                    <a:pt x="4443506" y="59598"/>
                  </a:cubicBezTo>
                  <a:cubicBezTo>
                    <a:pt x="4428055" y="54938"/>
                    <a:pt x="4412359" y="50401"/>
                    <a:pt x="4396417" y="46354"/>
                  </a:cubicBezTo>
                  <a:moveTo>
                    <a:pt x="1830774" y="877533"/>
                  </a:moveTo>
                  <a:cubicBezTo>
                    <a:pt x="1815077" y="889305"/>
                    <a:pt x="1799381" y="901078"/>
                    <a:pt x="1783807" y="913095"/>
                  </a:cubicBezTo>
                  <a:cubicBezTo>
                    <a:pt x="1768233" y="924990"/>
                    <a:pt x="1752659" y="937008"/>
                    <a:pt x="1737208" y="949148"/>
                  </a:cubicBezTo>
                  <a:cubicBezTo>
                    <a:pt x="1721757" y="961166"/>
                    <a:pt x="1706305" y="973429"/>
                    <a:pt x="1690977" y="985569"/>
                  </a:cubicBezTo>
                  <a:cubicBezTo>
                    <a:pt x="1675648" y="997832"/>
                    <a:pt x="1660320" y="1010095"/>
                    <a:pt x="1644991" y="1022480"/>
                  </a:cubicBezTo>
                  <a:lnTo>
                    <a:pt x="1649773" y="1030574"/>
                  </a:lnTo>
                  <a:cubicBezTo>
                    <a:pt x="1664857" y="1018311"/>
                    <a:pt x="1680063" y="1006048"/>
                    <a:pt x="1695269" y="994030"/>
                  </a:cubicBezTo>
                  <a:cubicBezTo>
                    <a:pt x="1710475" y="981890"/>
                    <a:pt x="1725803" y="969872"/>
                    <a:pt x="1741132" y="957855"/>
                  </a:cubicBezTo>
                  <a:cubicBezTo>
                    <a:pt x="1756461" y="945837"/>
                    <a:pt x="1771912" y="933942"/>
                    <a:pt x="1787363" y="922170"/>
                  </a:cubicBezTo>
                  <a:cubicBezTo>
                    <a:pt x="1802814" y="910397"/>
                    <a:pt x="1818388" y="898625"/>
                    <a:pt x="1833962" y="886975"/>
                  </a:cubicBezTo>
                  <a:lnTo>
                    <a:pt x="1830896" y="877656"/>
                  </a:lnTo>
                  <a:moveTo>
                    <a:pt x="4617639" y="128883"/>
                  </a:moveTo>
                  <a:lnTo>
                    <a:pt x="4584652" y="152673"/>
                  </a:lnTo>
                  <a:cubicBezTo>
                    <a:pt x="4598632" y="159908"/>
                    <a:pt x="4612366" y="167389"/>
                    <a:pt x="4625856" y="175237"/>
                  </a:cubicBezTo>
                  <a:cubicBezTo>
                    <a:pt x="4639467" y="183085"/>
                    <a:pt x="4652834" y="191301"/>
                    <a:pt x="4665955" y="199885"/>
                  </a:cubicBezTo>
                  <a:cubicBezTo>
                    <a:pt x="4679199" y="208469"/>
                    <a:pt x="4692075" y="217299"/>
                    <a:pt x="4704706" y="226618"/>
                  </a:cubicBezTo>
                  <a:cubicBezTo>
                    <a:pt x="4717460" y="235938"/>
                    <a:pt x="4729845" y="245503"/>
                    <a:pt x="4742108" y="255436"/>
                  </a:cubicBezTo>
                  <a:lnTo>
                    <a:pt x="4778896" y="232014"/>
                  </a:lnTo>
                  <a:cubicBezTo>
                    <a:pt x="4766388" y="222081"/>
                    <a:pt x="4753635" y="212393"/>
                    <a:pt x="4740514" y="203074"/>
                  </a:cubicBezTo>
                  <a:cubicBezTo>
                    <a:pt x="4727515" y="193876"/>
                    <a:pt x="4714271" y="184924"/>
                    <a:pt x="4700782" y="176341"/>
                  </a:cubicBezTo>
                  <a:cubicBezTo>
                    <a:pt x="4687415" y="167756"/>
                    <a:pt x="4673681" y="159540"/>
                    <a:pt x="4659824" y="151692"/>
                  </a:cubicBezTo>
                  <a:cubicBezTo>
                    <a:pt x="4645967" y="143844"/>
                    <a:pt x="4631987" y="136363"/>
                    <a:pt x="4617639" y="129128"/>
                  </a:cubicBezTo>
                  <a:moveTo>
                    <a:pt x="1604278" y="1055713"/>
                  </a:moveTo>
                  <a:cubicBezTo>
                    <a:pt x="1589195" y="1068221"/>
                    <a:pt x="1574111" y="1080852"/>
                    <a:pt x="1559028" y="1093482"/>
                  </a:cubicBezTo>
                  <a:cubicBezTo>
                    <a:pt x="1544067" y="1106113"/>
                    <a:pt x="1529106" y="1118867"/>
                    <a:pt x="1514146" y="1131743"/>
                  </a:cubicBezTo>
                  <a:cubicBezTo>
                    <a:pt x="1499308" y="1144619"/>
                    <a:pt x="1484469" y="1157495"/>
                    <a:pt x="1469631" y="1170493"/>
                  </a:cubicBezTo>
                  <a:cubicBezTo>
                    <a:pt x="1454793" y="1183492"/>
                    <a:pt x="1440078" y="1196491"/>
                    <a:pt x="1425485" y="1209612"/>
                  </a:cubicBezTo>
                  <a:lnTo>
                    <a:pt x="1432230" y="1215866"/>
                  </a:lnTo>
                  <a:cubicBezTo>
                    <a:pt x="1446700" y="1202867"/>
                    <a:pt x="1461293" y="1189869"/>
                    <a:pt x="1476008" y="1176993"/>
                  </a:cubicBezTo>
                  <a:cubicBezTo>
                    <a:pt x="1490601" y="1164117"/>
                    <a:pt x="1505317" y="1151363"/>
                    <a:pt x="1520155" y="1138610"/>
                  </a:cubicBezTo>
                  <a:cubicBezTo>
                    <a:pt x="1534870" y="1125856"/>
                    <a:pt x="1549708" y="1113226"/>
                    <a:pt x="1564669" y="1100718"/>
                  </a:cubicBezTo>
                  <a:cubicBezTo>
                    <a:pt x="1579507" y="1088209"/>
                    <a:pt x="1594468" y="1075701"/>
                    <a:pt x="1609428" y="1063316"/>
                  </a:cubicBezTo>
                  <a:lnTo>
                    <a:pt x="1604278" y="1055590"/>
                  </a:lnTo>
                  <a:moveTo>
                    <a:pt x="4811516" y="259360"/>
                  </a:moveTo>
                  <a:lnTo>
                    <a:pt x="4773991" y="282537"/>
                  </a:lnTo>
                  <a:cubicBezTo>
                    <a:pt x="4785764" y="293083"/>
                    <a:pt x="4797168" y="304120"/>
                    <a:pt x="4808328" y="315402"/>
                  </a:cubicBezTo>
                  <a:cubicBezTo>
                    <a:pt x="4819609" y="326806"/>
                    <a:pt x="4830523" y="338456"/>
                    <a:pt x="4841069" y="350474"/>
                  </a:cubicBezTo>
                  <a:cubicBezTo>
                    <a:pt x="4851738" y="362614"/>
                    <a:pt x="4862039" y="374999"/>
                    <a:pt x="4872094" y="387875"/>
                  </a:cubicBezTo>
                  <a:cubicBezTo>
                    <a:pt x="4882150" y="400751"/>
                    <a:pt x="4891838" y="413995"/>
                    <a:pt x="4901157" y="427607"/>
                  </a:cubicBezTo>
                  <a:lnTo>
                    <a:pt x="4942483" y="405411"/>
                  </a:lnTo>
                  <a:cubicBezTo>
                    <a:pt x="4932796" y="391677"/>
                    <a:pt x="4922740" y="378310"/>
                    <a:pt x="4912317" y="365312"/>
                  </a:cubicBezTo>
                  <a:cubicBezTo>
                    <a:pt x="4902016" y="352436"/>
                    <a:pt x="4891347" y="339805"/>
                    <a:pt x="4880433" y="327665"/>
                  </a:cubicBezTo>
                  <a:cubicBezTo>
                    <a:pt x="4869519" y="315524"/>
                    <a:pt x="4858360" y="303752"/>
                    <a:pt x="4846833" y="292347"/>
                  </a:cubicBezTo>
                  <a:cubicBezTo>
                    <a:pt x="4835429" y="281066"/>
                    <a:pt x="4823656" y="270029"/>
                    <a:pt x="4811516" y="259360"/>
                  </a:cubicBezTo>
                  <a:moveTo>
                    <a:pt x="1386734" y="1244807"/>
                  </a:moveTo>
                  <a:cubicBezTo>
                    <a:pt x="1372264" y="1258050"/>
                    <a:pt x="1357794" y="1271294"/>
                    <a:pt x="1343446" y="1284661"/>
                  </a:cubicBezTo>
                  <a:cubicBezTo>
                    <a:pt x="1329099" y="1298028"/>
                    <a:pt x="1314751" y="1311517"/>
                    <a:pt x="1300526" y="1325006"/>
                  </a:cubicBezTo>
                  <a:cubicBezTo>
                    <a:pt x="1286301" y="1338495"/>
                    <a:pt x="1272076" y="1352107"/>
                    <a:pt x="1257974" y="1365841"/>
                  </a:cubicBezTo>
                  <a:cubicBezTo>
                    <a:pt x="1243872" y="1379576"/>
                    <a:pt x="1229769" y="1393310"/>
                    <a:pt x="1215790" y="1407167"/>
                  </a:cubicBezTo>
                  <a:lnTo>
                    <a:pt x="1224496" y="1411705"/>
                  </a:lnTo>
                  <a:cubicBezTo>
                    <a:pt x="1238353" y="1397970"/>
                    <a:pt x="1252333" y="1384358"/>
                    <a:pt x="1266313" y="1370747"/>
                  </a:cubicBezTo>
                  <a:cubicBezTo>
                    <a:pt x="1280292" y="1357135"/>
                    <a:pt x="1294395" y="1343646"/>
                    <a:pt x="1308497" y="1330279"/>
                  </a:cubicBezTo>
                  <a:cubicBezTo>
                    <a:pt x="1322599" y="1316912"/>
                    <a:pt x="1336824" y="1303546"/>
                    <a:pt x="1351049" y="1290302"/>
                  </a:cubicBezTo>
                  <a:cubicBezTo>
                    <a:pt x="1365274" y="1277058"/>
                    <a:pt x="1379622" y="1263814"/>
                    <a:pt x="1393969" y="1250815"/>
                  </a:cubicBezTo>
                  <a:lnTo>
                    <a:pt x="1386857" y="1244807"/>
                  </a:lnTo>
                  <a:moveTo>
                    <a:pt x="4967377" y="442813"/>
                  </a:moveTo>
                  <a:lnTo>
                    <a:pt x="4925315" y="464641"/>
                  </a:lnTo>
                  <a:cubicBezTo>
                    <a:pt x="4934145" y="478989"/>
                    <a:pt x="4942483" y="493582"/>
                    <a:pt x="4950577" y="508542"/>
                  </a:cubicBezTo>
                  <a:cubicBezTo>
                    <a:pt x="4958670" y="523626"/>
                    <a:pt x="4966396" y="539077"/>
                    <a:pt x="4973631" y="554896"/>
                  </a:cubicBezTo>
                  <a:cubicBezTo>
                    <a:pt x="4980989" y="570838"/>
                    <a:pt x="4987979" y="587148"/>
                    <a:pt x="4994478" y="603825"/>
                  </a:cubicBezTo>
                  <a:cubicBezTo>
                    <a:pt x="5001100" y="620625"/>
                    <a:pt x="5007232" y="637793"/>
                    <a:pt x="5012995" y="655207"/>
                  </a:cubicBezTo>
                  <a:lnTo>
                    <a:pt x="5058368" y="635463"/>
                  </a:lnTo>
                  <a:cubicBezTo>
                    <a:pt x="5052359" y="617682"/>
                    <a:pt x="5045982" y="600391"/>
                    <a:pt x="5039115" y="583469"/>
                  </a:cubicBezTo>
                  <a:cubicBezTo>
                    <a:pt x="5032248" y="566668"/>
                    <a:pt x="5025013" y="550114"/>
                    <a:pt x="5017410" y="534049"/>
                  </a:cubicBezTo>
                  <a:cubicBezTo>
                    <a:pt x="5009807" y="518107"/>
                    <a:pt x="5001836" y="502411"/>
                    <a:pt x="4993497" y="487205"/>
                  </a:cubicBezTo>
                  <a:cubicBezTo>
                    <a:pt x="4985158" y="471999"/>
                    <a:pt x="4976452" y="457283"/>
                    <a:pt x="4967377" y="442813"/>
                  </a:cubicBezTo>
                  <a:moveTo>
                    <a:pt x="1178633" y="1444201"/>
                  </a:moveTo>
                  <a:cubicBezTo>
                    <a:pt x="1164898" y="1458058"/>
                    <a:pt x="1151164" y="1472038"/>
                    <a:pt x="1137552" y="1486140"/>
                  </a:cubicBezTo>
                  <a:cubicBezTo>
                    <a:pt x="1123940" y="1500243"/>
                    <a:pt x="1110329" y="1514345"/>
                    <a:pt x="1096839" y="1528447"/>
                  </a:cubicBezTo>
                  <a:cubicBezTo>
                    <a:pt x="1083350" y="1542672"/>
                    <a:pt x="1069861" y="1556897"/>
                    <a:pt x="1056494" y="1571245"/>
                  </a:cubicBezTo>
                  <a:cubicBezTo>
                    <a:pt x="1043128" y="1585593"/>
                    <a:pt x="1029761" y="1600063"/>
                    <a:pt x="1016517" y="1614656"/>
                  </a:cubicBezTo>
                  <a:lnTo>
                    <a:pt x="1027186" y="1617231"/>
                  </a:lnTo>
                  <a:cubicBezTo>
                    <a:pt x="1040307" y="1602883"/>
                    <a:pt x="1053551" y="1588536"/>
                    <a:pt x="1066795" y="1574311"/>
                  </a:cubicBezTo>
                  <a:cubicBezTo>
                    <a:pt x="1080039" y="1560086"/>
                    <a:pt x="1093406" y="1545983"/>
                    <a:pt x="1106772" y="1531881"/>
                  </a:cubicBezTo>
                  <a:cubicBezTo>
                    <a:pt x="1120139" y="1517779"/>
                    <a:pt x="1133628" y="1503799"/>
                    <a:pt x="1147117" y="1489942"/>
                  </a:cubicBezTo>
                  <a:cubicBezTo>
                    <a:pt x="1160607" y="1476085"/>
                    <a:pt x="1174218" y="1462228"/>
                    <a:pt x="1187830" y="1448493"/>
                  </a:cubicBezTo>
                  <a:lnTo>
                    <a:pt x="1178756" y="1444324"/>
                  </a:lnTo>
                  <a:moveTo>
                    <a:pt x="5073329" y="683656"/>
                  </a:moveTo>
                  <a:lnTo>
                    <a:pt x="5027343" y="702909"/>
                  </a:lnTo>
                  <a:cubicBezTo>
                    <a:pt x="5032248" y="721058"/>
                    <a:pt x="5036785" y="739575"/>
                    <a:pt x="5040832" y="758460"/>
                  </a:cubicBezTo>
                  <a:cubicBezTo>
                    <a:pt x="5044879" y="777468"/>
                    <a:pt x="5048558" y="796843"/>
                    <a:pt x="5051746" y="816586"/>
                  </a:cubicBezTo>
                  <a:cubicBezTo>
                    <a:pt x="5054934" y="836452"/>
                    <a:pt x="5057632" y="856686"/>
                    <a:pt x="5059839" y="877288"/>
                  </a:cubicBezTo>
                  <a:cubicBezTo>
                    <a:pt x="5062047" y="898012"/>
                    <a:pt x="5063764" y="919227"/>
                    <a:pt x="5065112" y="940687"/>
                  </a:cubicBezTo>
                  <a:lnTo>
                    <a:pt x="5113674" y="924745"/>
                  </a:lnTo>
                  <a:cubicBezTo>
                    <a:pt x="5112325" y="902917"/>
                    <a:pt x="5110362" y="881457"/>
                    <a:pt x="5107910" y="860365"/>
                  </a:cubicBezTo>
                  <a:cubicBezTo>
                    <a:pt x="5105457" y="839395"/>
                    <a:pt x="5102637" y="818916"/>
                    <a:pt x="5099204" y="798805"/>
                  </a:cubicBezTo>
                  <a:cubicBezTo>
                    <a:pt x="5095892" y="778816"/>
                    <a:pt x="5091968" y="759196"/>
                    <a:pt x="5087676" y="739943"/>
                  </a:cubicBezTo>
                  <a:cubicBezTo>
                    <a:pt x="5083384" y="720813"/>
                    <a:pt x="5078602" y="702051"/>
                    <a:pt x="5073451" y="683656"/>
                  </a:cubicBezTo>
                  <a:moveTo>
                    <a:pt x="981078" y="1653529"/>
                  </a:moveTo>
                  <a:cubicBezTo>
                    <a:pt x="968079" y="1667999"/>
                    <a:pt x="955203" y="1682592"/>
                    <a:pt x="942327" y="1697185"/>
                  </a:cubicBezTo>
                  <a:cubicBezTo>
                    <a:pt x="929451" y="1711900"/>
                    <a:pt x="916697" y="1726616"/>
                    <a:pt x="903944" y="1741454"/>
                  </a:cubicBezTo>
                  <a:cubicBezTo>
                    <a:pt x="891191" y="1756292"/>
                    <a:pt x="878560" y="1771253"/>
                    <a:pt x="865929" y="1786213"/>
                  </a:cubicBezTo>
                  <a:cubicBezTo>
                    <a:pt x="853298" y="1801297"/>
                    <a:pt x="840790" y="1816380"/>
                    <a:pt x="828282" y="1831464"/>
                  </a:cubicBezTo>
                  <a:lnTo>
                    <a:pt x="840790" y="1832077"/>
                  </a:lnTo>
                  <a:cubicBezTo>
                    <a:pt x="853176" y="1816993"/>
                    <a:pt x="865561" y="1802033"/>
                    <a:pt x="878069" y="1787195"/>
                  </a:cubicBezTo>
                  <a:cubicBezTo>
                    <a:pt x="890577" y="1772356"/>
                    <a:pt x="903086" y="1757518"/>
                    <a:pt x="915716" y="1742803"/>
                  </a:cubicBezTo>
                  <a:cubicBezTo>
                    <a:pt x="928347" y="1728087"/>
                    <a:pt x="940978" y="1713494"/>
                    <a:pt x="953609" y="1699024"/>
                  </a:cubicBezTo>
                  <a:cubicBezTo>
                    <a:pt x="966362" y="1684554"/>
                    <a:pt x="979116" y="1670084"/>
                    <a:pt x="991869" y="1655736"/>
                  </a:cubicBezTo>
                  <a:lnTo>
                    <a:pt x="980832" y="1653529"/>
                  </a:lnTo>
                  <a:moveTo>
                    <a:pt x="5116249" y="983607"/>
                  </a:moveTo>
                  <a:lnTo>
                    <a:pt x="5066952" y="998813"/>
                  </a:lnTo>
                  <a:cubicBezTo>
                    <a:pt x="5067320" y="1020764"/>
                    <a:pt x="5067074" y="1043082"/>
                    <a:pt x="5066339" y="1065768"/>
                  </a:cubicBezTo>
                  <a:cubicBezTo>
                    <a:pt x="5065603" y="1088577"/>
                    <a:pt x="5064377" y="1111877"/>
                    <a:pt x="5062537" y="1135422"/>
                  </a:cubicBezTo>
                  <a:cubicBezTo>
                    <a:pt x="5060698" y="1159089"/>
                    <a:pt x="5058368" y="1183247"/>
                    <a:pt x="5055425" y="1207650"/>
                  </a:cubicBezTo>
                  <a:cubicBezTo>
                    <a:pt x="5052482" y="1232299"/>
                    <a:pt x="5048926" y="1257192"/>
                    <a:pt x="5044879" y="1282454"/>
                  </a:cubicBezTo>
                  <a:lnTo>
                    <a:pt x="5095770" y="1271662"/>
                  </a:lnTo>
                  <a:cubicBezTo>
                    <a:pt x="5099694" y="1245910"/>
                    <a:pt x="5103127" y="1220649"/>
                    <a:pt x="5105948" y="1195632"/>
                  </a:cubicBezTo>
                  <a:cubicBezTo>
                    <a:pt x="5108769" y="1170861"/>
                    <a:pt x="5110976" y="1146336"/>
                    <a:pt x="5112692" y="1122300"/>
                  </a:cubicBezTo>
                  <a:cubicBezTo>
                    <a:pt x="5114409" y="1098388"/>
                    <a:pt x="5115513" y="1074843"/>
                    <a:pt x="5116126" y="1051666"/>
                  </a:cubicBezTo>
                  <a:cubicBezTo>
                    <a:pt x="5116739" y="1028612"/>
                    <a:pt x="5116739" y="1005925"/>
                    <a:pt x="5116249" y="983730"/>
                  </a:cubicBezTo>
                  <a:moveTo>
                    <a:pt x="795663" y="1871931"/>
                  </a:moveTo>
                  <a:cubicBezTo>
                    <a:pt x="783522" y="1887015"/>
                    <a:pt x="771505" y="1902098"/>
                    <a:pt x="759610" y="1917304"/>
                  </a:cubicBezTo>
                  <a:cubicBezTo>
                    <a:pt x="747592" y="1932510"/>
                    <a:pt x="735697" y="1947838"/>
                    <a:pt x="723925" y="1963290"/>
                  </a:cubicBezTo>
                  <a:cubicBezTo>
                    <a:pt x="712030" y="1978741"/>
                    <a:pt x="700380" y="1994192"/>
                    <a:pt x="688608" y="2009889"/>
                  </a:cubicBezTo>
                  <a:cubicBezTo>
                    <a:pt x="676835" y="2025585"/>
                    <a:pt x="665308" y="2041282"/>
                    <a:pt x="653658" y="2057101"/>
                  </a:cubicBezTo>
                  <a:lnTo>
                    <a:pt x="668129" y="2055629"/>
                  </a:lnTo>
                  <a:cubicBezTo>
                    <a:pt x="679533" y="2039933"/>
                    <a:pt x="691060" y="2024359"/>
                    <a:pt x="702587" y="2008908"/>
                  </a:cubicBezTo>
                  <a:cubicBezTo>
                    <a:pt x="714114" y="1993456"/>
                    <a:pt x="725764" y="1978128"/>
                    <a:pt x="737537" y="1962799"/>
                  </a:cubicBezTo>
                  <a:cubicBezTo>
                    <a:pt x="749186" y="1947593"/>
                    <a:pt x="760959" y="1932387"/>
                    <a:pt x="772854" y="1917304"/>
                  </a:cubicBezTo>
                  <a:cubicBezTo>
                    <a:pt x="784626" y="1902220"/>
                    <a:pt x="796521" y="1887260"/>
                    <a:pt x="808539" y="1872299"/>
                  </a:cubicBezTo>
                  <a:lnTo>
                    <a:pt x="795663" y="1872054"/>
                  </a:lnTo>
                  <a:moveTo>
                    <a:pt x="5083875" y="1340580"/>
                  </a:moveTo>
                  <a:lnTo>
                    <a:pt x="5032616" y="1350390"/>
                  </a:lnTo>
                  <a:cubicBezTo>
                    <a:pt x="5030776" y="1359710"/>
                    <a:pt x="5028814" y="1369030"/>
                    <a:pt x="5026852" y="1378472"/>
                  </a:cubicBezTo>
                  <a:cubicBezTo>
                    <a:pt x="5024890" y="1387915"/>
                    <a:pt x="5022806" y="1397357"/>
                    <a:pt x="5020721" y="1406799"/>
                  </a:cubicBezTo>
                  <a:cubicBezTo>
                    <a:pt x="5018636" y="1416365"/>
                    <a:pt x="5016429" y="1425930"/>
                    <a:pt x="5014099" y="1435495"/>
                  </a:cubicBezTo>
                  <a:cubicBezTo>
                    <a:pt x="5011769" y="1445182"/>
                    <a:pt x="5009439" y="1454870"/>
                    <a:pt x="5006986" y="1464558"/>
                  </a:cubicBezTo>
                  <a:cubicBezTo>
                    <a:pt x="5000119" y="1491659"/>
                    <a:pt x="4992639" y="1518882"/>
                    <a:pt x="4984668" y="1546351"/>
                  </a:cubicBezTo>
                  <a:cubicBezTo>
                    <a:pt x="4976575" y="1573943"/>
                    <a:pt x="4967990" y="1601657"/>
                    <a:pt x="4958793" y="1629494"/>
                  </a:cubicBezTo>
                  <a:cubicBezTo>
                    <a:pt x="4949596" y="1657453"/>
                    <a:pt x="4939786" y="1685658"/>
                    <a:pt x="4929362" y="1713862"/>
                  </a:cubicBezTo>
                  <a:cubicBezTo>
                    <a:pt x="4918939" y="1742312"/>
                    <a:pt x="4907902" y="1770762"/>
                    <a:pt x="4896375" y="1799457"/>
                  </a:cubicBezTo>
                  <a:lnTo>
                    <a:pt x="4947634" y="1797495"/>
                  </a:lnTo>
                  <a:cubicBezTo>
                    <a:pt x="4959161" y="1768310"/>
                    <a:pt x="4970198" y="1739369"/>
                    <a:pt x="4980621" y="1710429"/>
                  </a:cubicBezTo>
                  <a:cubicBezTo>
                    <a:pt x="4991045" y="1681611"/>
                    <a:pt x="5000855" y="1653038"/>
                    <a:pt x="5010052" y="1624466"/>
                  </a:cubicBezTo>
                  <a:cubicBezTo>
                    <a:pt x="5019249" y="1596139"/>
                    <a:pt x="5027833" y="1567934"/>
                    <a:pt x="5035927" y="1539852"/>
                  </a:cubicBezTo>
                  <a:cubicBezTo>
                    <a:pt x="5043898" y="1512015"/>
                    <a:pt x="5051378" y="1484178"/>
                    <a:pt x="5058245" y="1456710"/>
                  </a:cubicBezTo>
                  <a:cubicBezTo>
                    <a:pt x="5060698" y="1446776"/>
                    <a:pt x="5063028" y="1436966"/>
                    <a:pt x="5065358" y="1427156"/>
                  </a:cubicBezTo>
                  <a:cubicBezTo>
                    <a:pt x="5067688" y="1417346"/>
                    <a:pt x="5069895" y="1407658"/>
                    <a:pt x="5071980" y="1397970"/>
                  </a:cubicBezTo>
                  <a:cubicBezTo>
                    <a:pt x="5074064" y="1388283"/>
                    <a:pt x="5076149" y="1378718"/>
                    <a:pt x="5078111" y="1369152"/>
                  </a:cubicBezTo>
                  <a:cubicBezTo>
                    <a:pt x="5080073" y="1359587"/>
                    <a:pt x="5082035" y="1350145"/>
                    <a:pt x="5083752" y="1340702"/>
                  </a:cubicBezTo>
                  <a:moveTo>
                    <a:pt x="623492" y="2098917"/>
                  </a:moveTo>
                  <a:cubicBezTo>
                    <a:pt x="621162" y="2102228"/>
                    <a:pt x="618832" y="2105417"/>
                    <a:pt x="616502" y="2108728"/>
                  </a:cubicBezTo>
                  <a:cubicBezTo>
                    <a:pt x="614172" y="2112039"/>
                    <a:pt x="611842" y="2115227"/>
                    <a:pt x="609512" y="2118538"/>
                  </a:cubicBezTo>
                  <a:cubicBezTo>
                    <a:pt x="607182" y="2121849"/>
                    <a:pt x="604852" y="2125160"/>
                    <a:pt x="602522" y="2128348"/>
                  </a:cubicBezTo>
                  <a:cubicBezTo>
                    <a:pt x="600192" y="2131659"/>
                    <a:pt x="597862" y="2134970"/>
                    <a:pt x="595532" y="2138281"/>
                  </a:cubicBezTo>
                  <a:cubicBezTo>
                    <a:pt x="586703" y="2151035"/>
                    <a:pt x="577874" y="2163665"/>
                    <a:pt x="569167" y="2176296"/>
                  </a:cubicBezTo>
                  <a:cubicBezTo>
                    <a:pt x="560460" y="2189050"/>
                    <a:pt x="551876" y="2201681"/>
                    <a:pt x="543415" y="2214311"/>
                  </a:cubicBezTo>
                  <a:cubicBezTo>
                    <a:pt x="534831" y="2227065"/>
                    <a:pt x="526492" y="2239695"/>
                    <a:pt x="518153" y="2252326"/>
                  </a:cubicBezTo>
                  <a:cubicBezTo>
                    <a:pt x="509815" y="2265080"/>
                    <a:pt x="501598" y="2277710"/>
                    <a:pt x="493382" y="2290464"/>
                  </a:cubicBezTo>
                  <a:lnTo>
                    <a:pt x="509815" y="2286662"/>
                  </a:lnTo>
                  <a:cubicBezTo>
                    <a:pt x="517908" y="2274154"/>
                    <a:pt x="526002" y="2261523"/>
                    <a:pt x="534218" y="2249015"/>
                  </a:cubicBezTo>
                  <a:cubicBezTo>
                    <a:pt x="542434" y="2236507"/>
                    <a:pt x="550773" y="2223876"/>
                    <a:pt x="559234" y="2211368"/>
                  </a:cubicBezTo>
                  <a:cubicBezTo>
                    <a:pt x="567573" y="2198860"/>
                    <a:pt x="576157" y="2186229"/>
                    <a:pt x="584741" y="2173721"/>
                  </a:cubicBezTo>
                  <a:cubicBezTo>
                    <a:pt x="593325" y="2161213"/>
                    <a:pt x="602032" y="2148582"/>
                    <a:pt x="610738" y="2136074"/>
                  </a:cubicBezTo>
                  <a:cubicBezTo>
                    <a:pt x="613068" y="2132763"/>
                    <a:pt x="615275" y="2129575"/>
                    <a:pt x="617605" y="2126264"/>
                  </a:cubicBezTo>
                  <a:cubicBezTo>
                    <a:pt x="619935" y="2122953"/>
                    <a:pt x="622143" y="2119764"/>
                    <a:pt x="624473" y="2116453"/>
                  </a:cubicBezTo>
                  <a:cubicBezTo>
                    <a:pt x="626803" y="2113142"/>
                    <a:pt x="629010" y="2109954"/>
                    <a:pt x="631340" y="2106766"/>
                  </a:cubicBezTo>
                  <a:cubicBezTo>
                    <a:pt x="633670" y="2103577"/>
                    <a:pt x="636000" y="2100266"/>
                    <a:pt x="638207" y="2097078"/>
                  </a:cubicBezTo>
                  <a:lnTo>
                    <a:pt x="623369" y="2099040"/>
                  </a:lnTo>
                  <a:moveTo>
                    <a:pt x="482836" y="2329460"/>
                  </a:moveTo>
                  <a:lnTo>
                    <a:pt x="466036" y="2333752"/>
                  </a:lnTo>
                  <a:cubicBezTo>
                    <a:pt x="455735" y="2350184"/>
                    <a:pt x="445557" y="2366616"/>
                    <a:pt x="435624" y="2383049"/>
                  </a:cubicBezTo>
                  <a:cubicBezTo>
                    <a:pt x="425568" y="2399481"/>
                    <a:pt x="415758" y="2415913"/>
                    <a:pt x="406070" y="2432345"/>
                  </a:cubicBezTo>
                  <a:cubicBezTo>
                    <a:pt x="396383" y="2448778"/>
                    <a:pt x="386818" y="2465333"/>
                    <a:pt x="377498" y="2481765"/>
                  </a:cubicBezTo>
                  <a:cubicBezTo>
                    <a:pt x="368056" y="2498320"/>
                    <a:pt x="358858" y="2514752"/>
                    <a:pt x="349784" y="2531184"/>
                  </a:cubicBezTo>
                  <a:lnTo>
                    <a:pt x="368178" y="2524685"/>
                  </a:lnTo>
                  <a:cubicBezTo>
                    <a:pt x="377130" y="2508375"/>
                    <a:pt x="386205" y="2492066"/>
                    <a:pt x="395524" y="2475756"/>
                  </a:cubicBezTo>
                  <a:cubicBezTo>
                    <a:pt x="404722" y="2459447"/>
                    <a:pt x="414164" y="2443260"/>
                    <a:pt x="423729" y="2426950"/>
                  </a:cubicBezTo>
                  <a:cubicBezTo>
                    <a:pt x="433294" y="2410763"/>
                    <a:pt x="442982" y="2394453"/>
                    <a:pt x="452792" y="2378144"/>
                  </a:cubicBezTo>
                  <a:cubicBezTo>
                    <a:pt x="462602" y="2361956"/>
                    <a:pt x="472658" y="2345647"/>
                    <a:pt x="482836" y="2329337"/>
                  </a:cubicBezTo>
                  <a:moveTo>
                    <a:pt x="4863756" y="1877327"/>
                  </a:moveTo>
                  <a:cubicBezTo>
                    <a:pt x="4850757" y="1907126"/>
                    <a:pt x="4837268" y="1937047"/>
                    <a:pt x="4823166" y="1966969"/>
                  </a:cubicBezTo>
                  <a:cubicBezTo>
                    <a:pt x="4809063" y="1997013"/>
                    <a:pt x="4794225" y="2027179"/>
                    <a:pt x="4779019" y="2057469"/>
                  </a:cubicBezTo>
                  <a:cubicBezTo>
                    <a:pt x="4763691" y="2087758"/>
                    <a:pt x="4747749" y="2118170"/>
                    <a:pt x="4731194" y="2148582"/>
                  </a:cubicBezTo>
                  <a:cubicBezTo>
                    <a:pt x="4714639" y="2179117"/>
                    <a:pt x="4697471" y="2209651"/>
                    <a:pt x="4679812" y="2240186"/>
                  </a:cubicBezTo>
                  <a:lnTo>
                    <a:pt x="4728619" y="2246685"/>
                  </a:lnTo>
                  <a:cubicBezTo>
                    <a:pt x="4746523" y="2215537"/>
                    <a:pt x="4763936" y="2184390"/>
                    <a:pt x="4780736" y="2153242"/>
                  </a:cubicBezTo>
                  <a:cubicBezTo>
                    <a:pt x="4797413" y="2122217"/>
                    <a:pt x="4813601" y="2091314"/>
                    <a:pt x="4829174" y="2060412"/>
                  </a:cubicBezTo>
                  <a:cubicBezTo>
                    <a:pt x="4844626" y="2029632"/>
                    <a:pt x="4859586" y="1998852"/>
                    <a:pt x="4873934" y="1968195"/>
                  </a:cubicBezTo>
                  <a:cubicBezTo>
                    <a:pt x="4888159" y="1937660"/>
                    <a:pt x="4901893" y="1907248"/>
                    <a:pt x="4914892" y="1876836"/>
                  </a:cubicBezTo>
                  <a:lnTo>
                    <a:pt x="4863879" y="1877204"/>
                  </a:lnTo>
                  <a:moveTo>
                    <a:pt x="344511" y="2568831"/>
                  </a:moveTo>
                  <a:lnTo>
                    <a:pt x="325748" y="2575699"/>
                  </a:lnTo>
                  <a:cubicBezTo>
                    <a:pt x="316797" y="2592622"/>
                    <a:pt x="307967" y="2609422"/>
                    <a:pt x="299261" y="2626222"/>
                  </a:cubicBezTo>
                  <a:cubicBezTo>
                    <a:pt x="290554" y="2643145"/>
                    <a:pt x="282093" y="2659945"/>
                    <a:pt x="273754" y="2676745"/>
                  </a:cubicBezTo>
                  <a:cubicBezTo>
                    <a:pt x="265415" y="2693668"/>
                    <a:pt x="257199" y="2710468"/>
                    <a:pt x="249228" y="2727391"/>
                  </a:cubicBezTo>
                  <a:cubicBezTo>
                    <a:pt x="241257" y="2744313"/>
                    <a:pt x="233409" y="2761236"/>
                    <a:pt x="225683" y="2778036"/>
                  </a:cubicBezTo>
                  <a:lnTo>
                    <a:pt x="246040" y="2768717"/>
                  </a:lnTo>
                  <a:cubicBezTo>
                    <a:pt x="253520" y="2752039"/>
                    <a:pt x="261246" y="2735362"/>
                    <a:pt x="269094" y="2718684"/>
                  </a:cubicBezTo>
                  <a:cubicBezTo>
                    <a:pt x="276942" y="2702007"/>
                    <a:pt x="284913" y="2685329"/>
                    <a:pt x="293129" y="2668652"/>
                  </a:cubicBezTo>
                  <a:cubicBezTo>
                    <a:pt x="301345" y="2651974"/>
                    <a:pt x="309684" y="2635419"/>
                    <a:pt x="318146" y="2618742"/>
                  </a:cubicBezTo>
                  <a:cubicBezTo>
                    <a:pt x="326607" y="2602187"/>
                    <a:pt x="335314" y="2585509"/>
                    <a:pt x="344143" y="2568831"/>
                  </a:cubicBezTo>
                  <a:moveTo>
                    <a:pt x="4630761" y="2322715"/>
                  </a:moveTo>
                  <a:cubicBezTo>
                    <a:pt x="4611631" y="2354108"/>
                    <a:pt x="4591887" y="2385379"/>
                    <a:pt x="4571654" y="2416772"/>
                  </a:cubicBezTo>
                  <a:cubicBezTo>
                    <a:pt x="4551297" y="2448165"/>
                    <a:pt x="4530450" y="2479558"/>
                    <a:pt x="4508990" y="2510828"/>
                  </a:cubicBezTo>
                  <a:cubicBezTo>
                    <a:pt x="4487530" y="2542221"/>
                    <a:pt x="4465457" y="2573614"/>
                    <a:pt x="4443016" y="2604762"/>
                  </a:cubicBezTo>
                  <a:cubicBezTo>
                    <a:pt x="4420452" y="2636155"/>
                    <a:pt x="4397398" y="2667303"/>
                    <a:pt x="4373731" y="2698450"/>
                  </a:cubicBezTo>
                  <a:lnTo>
                    <a:pt x="4417632" y="2714392"/>
                  </a:lnTo>
                  <a:cubicBezTo>
                    <a:pt x="4441667" y="2682631"/>
                    <a:pt x="4465212" y="2650748"/>
                    <a:pt x="4488143" y="2618742"/>
                  </a:cubicBezTo>
                  <a:cubicBezTo>
                    <a:pt x="4511075" y="2586858"/>
                    <a:pt x="4533393" y="2554852"/>
                    <a:pt x="4555221" y="2522846"/>
                  </a:cubicBezTo>
                  <a:cubicBezTo>
                    <a:pt x="4576926" y="2490962"/>
                    <a:pt x="4598141" y="2458956"/>
                    <a:pt x="4618743" y="2426827"/>
                  </a:cubicBezTo>
                  <a:cubicBezTo>
                    <a:pt x="4639345" y="2394944"/>
                    <a:pt x="4659333" y="2362937"/>
                    <a:pt x="4678709" y="2330931"/>
                  </a:cubicBezTo>
                  <a:lnTo>
                    <a:pt x="4630638" y="2322593"/>
                  </a:lnTo>
                  <a:moveTo>
                    <a:pt x="226296" y="2813599"/>
                  </a:moveTo>
                  <a:lnTo>
                    <a:pt x="205695" y="2823409"/>
                  </a:lnTo>
                  <a:cubicBezTo>
                    <a:pt x="198214" y="2840577"/>
                    <a:pt x="190979" y="2857745"/>
                    <a:pt x="183867" y="2874791"/>
                  </a:cubicBezTo>
                  <a:cubicBezTo>
                    <a:pt x="176754" y="2891959"/>
                    <a:pt x="169887" y="2909127"/>
                    <a:pt x="163143" y="2926172"/>
                  </a:cubicBezTo>
                  <a:cubicBezTo>
                    <a:pt x="156398" y="2943340"/>
                    <a:pt x="149776" y="2960508"/>
                    <a:pt x="143522" y="2977554"/>
                  </a:cubicBezTo>
                  <a:cubicBezTo>
                    <a:pt x="137145" y="2994722"/>
                    <a:pt x="130891" y="3011890"/>
                    <a:pt x="125005" y="3028936"/>
                  </a:cubicBezTo>
                  <a:lnTo>
                    <a:pt x="147323" y="3016550"/>
                  </a:lnTo>
                  <a:cubicBezTo>
                    <a:pt x="153210" y="2999627"/>
                    <a:pt x="159218" y="2982827"/>
                    <a:pt x="165472" y="2965781"/>
                  </a:cubicBezTo>
                  <a:cubicBezTo>
                    <a:pt x="171727" y="2948859"/>
                    <a:pt x="178103" y="2932058"/>
                    <a:pt x="184725" y="2915013"/>
                  </a:cubicBezTo>
                  <a:cubicBezTo>
                    <a:pt x="191347" y="2898090"/>
                    <a:pt x="198092" y="2881290"/>
                    <a:pt x="205082" y="2864245"/>
                  </a:cubicBezTo>
                  <a:cubicBezTo>
                    <a:pt x="212071" y="2847444"/>
                    <a:pt x="219184" y="2830522"/>
                    <a:pt x="226542" y="2813599"/>
                  </a:cubicBezTo>
                  <a:moveTo>
                    <a:pt x="4308860" y="2782206"/>
                  </a:moveTo>
                  <a:cubicBezTo>
                    <a:pt x="4283966" y="2813599"/>
                    <a:pt x="4258582" y="2844869"/>
                    <a:pt x="4232707" y="2876017"/>
                  </a:cubicBezTo>
                  <a:cubicBezTo>
                    <a:pt x="4206832" y="2907165"/>
                    <a:pt x="4180467" y="2938190"/>
                    <a:pt x="4153611" y="2968970"/>
                  </a:cubicBezTo>
                  <a:cubicBezTo>
                    <a:pt x="4126756" y="2999872"/>
                    <a:pt x="4099409" y="3030529"/>
                    <a:pt x="4071573" y="3060942"/>
                  </a:cubicBezTo>
                  <a:cubicBezTo>
                    <a:pt x="4043736" y="3091476"/>
                    <a:pt x="4015531" y="3121765"/>
                    <a:pt x="3986836" y="3151810"/>
                  </a:cubicBezTo>
                  <a:lnTo>
                    <a:pt x="4023747" y="3177194"/>
                  </a:lnTo>
                  <a:cubicBezTo>
                    <a:pt x="4052933" y="3146537"/>
                    <a:pt x="4081751" y="3115634"/>
                    <a:pt x="4110078" y="3084486"/>
                  </a:cubicBezTo>
                  <a:cubicBezTo>
                    <a:pt x="4138405" y="3053339"/>
                    <a:pt x="4166242" y="3022068"/>
                    <a:pt x="4193588" y="2990553"/>
                  </a:cubicBezTo>
                  <a:cubicBezTo>
                    <a:pt x="4220935" y="2959037"/>
                    <a:pt x="4247790" y="2927399"/>
                    <a:pt x="4274156" y="2895638"/>
                  </a:cubicBezTo>
                  <a:cubicBezTo>
                    <a:pt x="4300521" y="2863877"/>
                    <a:pt x="4326273" y="2831993"/>
                    <a:pt x="4351657" y="2799864"/>
                  </a:cubicBezTo>
                  <a:lnTo>
                    <a:pt x="4308737" y="2782206"/>
                  </a:lnTo>
                  <a:moveTo>
                    <a:pt x="131872" y="3061677"/>
                  </a:moveTo>
                  <a:lnTo>
                    <a:pt x="109308" y="3074554"/>
                  </a:lnTo>
                  <a:cubicBezTo>
                    <a:pt x="103545" y="3091844"/>
                    <a:pt x="98149" y="3109135"/>
                    <a:pt x="92876" y="3126303"/>
                  </a:cubicBezTo>
                  <a:cubicBezTo>
                    <a:pt x="87603" y="3143593"/>
                    <a:pt x="82453" y="3160884"/>
                    <a:pt x="77670" y="3178052"/>
                  </a:cubicBezTo>
                  <a:cubicBezTo>
                    <a:pt x="72765" y="3195343"/>
                    <a:pt x="68105" y="3212633"/>
                    <a:pt x="63690" y="3229801"/>
                  </a:cubicBezTo>
                  <a:cubicBezTo>
                    <a:pt x="59276" y="3247092"/>
                    <a:pt x="54984" y="3264260"/>
                    <a:pt x="50937" y="3281429"/>
                  </a:cubicBezTo>
                  <a:lnTo>
                    <a:pt x="75095" y="3265609"/>
                  </a:lnTo>
                  <a:cubicBezTo>
                    <a:pt x="79019" y="3248686"/>
                    <a:pt x="83066" y="3231764"/>
                    <a:pt x="87480" y="3214718"/>
                  </a:cubicBezTo>
                  <a:cubicBezTo>
                    <a:pt x="91772" y="3197795"/>
                    <a:pt x="96310" y="3180750"/>
                    <a:pt x="101092" y="3163705"/>
                  </a:cubicBezTo>
                  <a:cubicBezTo>
                    <a:pt x="105875" y="3146782"/>
                    <a:pt x="110780" y="3129737"/>
                    <a:pt x="115930" y="3112691"/>
                  </a:cubicBezTo>
                  <a:cubicBezTo>
                    <a:pt x="121081" y="3095768"/>
                    <a:pt x="126476" y="3078723"/>
                    <a:pt x="131995" y="3061555"/>
                  </a:cubicBezTo>
                  <a:moveTo>
                    <a:pt x="3909212" y="3232009"/>
                  </a:moveTo>
                  <a:cubicBezTo>
                    <a:pt x="3879658" y="3261808"/>
                    <a:pt x="3849614" y="3291484"/>
                    <a:pt x="3819202" y="3320792"/>
                  </a:cubicBezTo>
                  <a:cubicBezTo>
                    <a:pt x="3788790" y="3350100"/>
                    <a:pt x="3758133" y="3379164"/>
                    <a:pt x="3726985" y="3407859"/>
                  </a:cubicBezTo>
                  <a:cubicBezTo>
                    <a:pt x="3695960" y="3436554"/>
                    <a:pt x="3664445" y="3465004"/>
                    <a:pt x="3632806" y="3493086"/>
                  </a:cubicBezTo>
                  <a:cubicBezTo>
                    <a:pt x="3601045" y="3521168"/>
                    <a:pt x="3569039" y="3548882"/>
                    <a:pt x="3536788" y="3576106"/>
                  </a:cubicBezTo>
                  <a:lnTo>
                    <a:pt x="3564502" y="3610319"/>
                  </a:lnTo>
                  <a:cubicBezTo>
                    <a:pt x="3597489" y="3582482"/>
                    <a:pt x="3630108" y="3554155"/>
                    <a:pt x="3662483" y="3525460"/>
                  </a:cubicBezTo>
                  <a:cubicBezTo>
                    <a:pt x="3694856" y="3496887"/>
                    <a:pt x="3726863" y="3467824"/>
                    <a:pt x="3758624" y="3438516"/>
                  </a:cubicBezTo>
                  <a:cubicBezTo>
                    <a:pt x="3790262" y="3409208"/>
                    <a:pt x="3821655" y="3379532"/>
                    <a:pt x="3852680" y="3349610"/>
                  </a:cubicBezTo>
                  <a:cubicBezTo>
                    <a:pt x="3883583" y="3319689"/>
                    <a:pt x="3914240" y="3289522"/>
                    <a:pt x="3944406" y="3258987"/>
                  </a:cubicBezTo>
                  <a:lnTo>
                    <a:pt x="3909212" y="3232009"/>
                  </a:lnTo>
                  <a:moveTo>
                    <a:pt x="65039" y="3310982"/>
                  </a:moveTo>
                  <a:lnTo>
                    <a:pt x="40636" y="3327414"/>
                  </a:lnTo>
                  <a:cubicBezTo>
                    <a:pt x="36957" y="3344705"/>
                    <a:pt x="33524" y="3361873"/>
                    <a:pt x="30458" y="3379041"/>
                  </a:cubicBezTo>
                  <a:cubicBezTo>
                    <a:pt x="27270" y="3396332"/>
                    <a:pt x="24327" y="3413500"/>
                    <a:pt x="21629" y="3430545"/>
                  </a:cubicBezTo>
                  <a:cubicBezTo>
                    <a:pt x="18931" y="3447713"/>
                    <a:pt x="16478" y="3464881"/>
                    <a:pt x="14271" y="3481927"/>
                  </a:cubicBezTo>
                  <a:cubicBezTo>
                    <a:pt x="12064" y="3499095"/>
                    <a:pt x="10102" y="3516140"/>
                    <a:pt x="8385" y="3533186"/>
                  </a:cubicBezTo>
                  <a:lnTo>
                    <a:pt x="34137" y="3513688"/>
                  </a:lnTo>
                  <a:cubicBezTo>
                    <a:pt x="35731" y="3497010"/>
                    <a:pt x="37570" y="3480210"/>
                    <a:pt x="39655" y="3463287"/>
                  </a:cubicBezTo>
                  <a:cubicBezTo>
                    <a:pt x="41740" y="3446487"/>
                    <a:pt x="44070" y="3429687"/>
                    <a:pt x="46768" y="3412641"/>
                  </a:cubicBezTo>
                  <a:cubicBezTo>
                    <a:pt x="49343" y="3395841"/>
                    <a:pt x="52163" y="3378918"/>
                    <a:pt x="55229" y="3361873"/>
                  </a:cubicBezTo>
                  <a:cubicBezTo>
                    <a:pt x="58295" y="3344950"/>
                    <a:pt x="61606" y="3328027"/>
                    <a:pt x="65162" y="3310982"/>
                  </a:cubicBezTo>
                  <a:moveTo>
                    <a:pt x="3449844" y="3648212"/>
                  </a:moveTo>
                  <a:cubicBezTo>
                    <a:pt x="3416979" y="3674945"/>
                    <a:pt x="3383992" y="3701310"/>
                    <a:pt x="3350637" y="3727184"/>
                  </a:cubicBezTo>
                  <a:cubicBezTo>
                    <a:pt x="3317404" y="3753059"/>
                    <a:pt x="3283804" y="3778566"/>
                    <a:pt x="3250204" y="3803705"/>
                  </a:cubicBezTo>
                  <a:cubicBezTo>
                    <a:pt x="3216481" y="3828722"/>
                    <a:pt x="3182635" y="3853370"/>
                    <a:pt x="3148667" y="3877528"/>
                  </a:cubicBezTo>
                  <a:cubicBezTo>
                    <a:pt x="3114699" y="3901686"/>
                    <a:pt x="3080608" y="3925353"/>
                    <a:pt x="3046272" y="3948530"/>
                  </a:cubicBezTo>
                  <a:lnTo>
                    <a:pt x="3064176" y="3989979"/>
                  </a:lnTo>
                  <a:cubicBezTo>
                    <a:pt x="3099125" y="3966311"/>
                    <a:pt x="3133952" y="3942153"/>
                    <a:pt x="3168656" y="3917628"/>
                  </a:cubicBezTo>
                  <a:cubicBezTo>
                    <a:pt x="3203360" y="3892979"/>
                    <a:pt x="3237941" y="3867963"/>
                    <a:pt x="3272277" y="3842333"/>
                  </a:cubicBezTo>
                  <a:cubicBezTo>
                    <a:pt x="3306613" y="3816827"/>
                    <a:pt x="3340827" y="3790829"/>
                    <a:pt x="3374795" y="3764341"/>
                  </a:cubicBezTo>
                  <a:cubicBezTo>
                    <a:pt x="3408763" y="3737854"/>
                    <a:pt x="3442486" y="3711120"/>
                    <a:pt x="3476086" y="3683774"/>
                  </a:cubicBezTo>
                  <a:lnTo>
                    <a:pt x="3450089" y="3648212"/>
                  </a:lnTo>
                  <a:moveTo>
                    <a:pt x="30335" y="3558202"/>
                  </a:moveTo>
                  <a:lnTo>
                    <a:pt x="4338" y="3578436"/>
                  </a:lnTo>
                  <a:cubicBezTo>
                    <a:pt x="3112" y="3595481"/>
                    <a:pt x="2131" y="3612404"/>
                    <a:pt x="1395" y="3629204"/>
                  </a:cubicBezTo>
                  <a:cubicBezTo>
                    <a:pt x="659" y="3646127"/>
                    <a:pt x="291" y="3662927"/>
                    <a:pt x="46" y="3679605"/>
                  </a:cubicBezTo>
                  <a:cubicBezTo>
                    <a:pt x="-77" y="3696405"/>
                    <a:pt x="46" y="3713082"/>
                    <a:pt x="414" y="3729760"/>
                  </a:cubicBezTo>
                  <a:cubicBezTo>
                    <a:pt x="782" y="3746437"/>
                    <a:pt x="1518" y="3763115"/>
                    <a:pt x="2499" y="3779547"/>
                  </a:cubicBezTo>
                  <a:lnTo>
                    <a:pt x="29722" y="3755880"/>
                  </a:lnTo>
                  <a:cubicBezTo>
                    <a:pt x="28619" y="3739693"/>
                    <a:pt x="27883" y="3723383"/>
                    <a:pt x="27392" y="3706951"/>
                  </a:cubicBezTo>
                  <a:cubicBezTo>
                    <a:pt x="26902" y="3690641"/>
                    <a:pt x="26656" y="3674209"/>
                    <a:pt x="26779" y="3657654"/>
                  </a:cubicBezTo>
                  <a:cubicBezTo>
                    <a:pt x="26779" y="3641222"/>
                    <a:pt x="27147" y="3624667"/>
                    <a:pt x="27760" y="3607990"/>
                  </a:cubicBezTo>
                  <a:cubicBezTo>
                    <a:pt x="28373" y="3591435"/>
                    <a:pt x="29232" y="3574757"/>
                    <a:pt x="30335" y="3558079"/>
                  </a:cubicBezTo>
                  <a:moveTo>
                    <a:pt x="2954791" y="4009109"/>
                  </a:moveTo>
                  <a:cubicBezTo>
                    <a:pt x="2920455" y="4031427"/>
                    <a:pt x="2886119" y="4053132"/>
                    <a:pt x="2851537" y="4074470"/>
                  </a:cubicBezTo>
                  <a:cubicBezTo>
                    <a:pt x="2817079" y="4095685"/>
                    <a:pt x="2782620" y="4116409"/>
                    <a:pt x="2748161" y="4136643"/>
                  </a:cubicBezTo>
                  <a:cubicBezTo>
                    <a:pt x="2713702" y="4156754"/>
                    <a:pt x="2679243" y="4176497"/>
                    <a:pt x="2644662" y="4195627"/>
                  </a:cubicBezTo>
                  <a:cubicBezTo>
                    <a:pt x="2610204" y="4214757"/>
                    <a:pt x="2575867" y="4233275"/>
                    <a:pt x="2541408" y="4251301"/>
                  </a:cubicBezTo>
                  <a:lnTo>
                    <a:pt x="2548889" y="4297900"/>
                  </a:lnTo>
                  <a:cubicBezTo>
                    <a:pt x="2583961" y="4279628"/>
                    <a:pt x="2619155" y="4260743"/>
                    <a:pt x="2654227" y="4241368"/>
                  </a:cubicBezTo>
                  <a:cubicBezTo>
                    <a:pt x="2689422" y="4221870"/>
                    <a:pt x="2724616" y="4201882"/>
                    <a:pt x="2759811" y="4181402"/>
                  </a:cubicBezTo>
                  <a:cubicBezTo>
                    <a:pt x="2795005" y="4160801"/>
                    <a:pt x="2830200" y="4139708"/>
                    <a:pt x="2865394" y="4118126"/>
                  </a:cubicBezTo>
                  <a:cubicBezTo>
                    <a:pt x="2900589" y="4096420"/>
                    <a:pt x="2935783" y="4074347"/>
                    <a:pt x="2970733" y="4051661"/>
                  </a:cubicBezTo>
                  <a:lnTo>
                    <a:pt x="2954668" y="4009231"/>
                  </a:lnTo>
                  <a:moveTo>
                    <a:pt x="33401" y="3798923"/>
                  </a:moveTo>
                  <a:lnTo>
                    <a:pt x="6055" y="3823326"/>
                  </a:lnTo>
                  <a:cubicBezTo>
                    <a:pt x="7649" y="3839758"/>
                    <a:pt x="9488" y="3855945"/>
                    <a:pt x="11573" y="3872132"/>
                  </a:cubicBezTo>
                  <a:cubicBezTo>
                    <a:pt x="13780" y="3888319"/>
                    <a:pt x="16233" y="3904383"/>
                    <a:pt x="19053" y="3920325"/>
                  </a:cubicBezTo>
                  <a:cubicBezTo>
                    <a:pt x="21874" y="3936390"/>
                    <a:pt x="25062" y="3952209"/>
                    <a:pt x="28496" y="3967905"/>
                  </a:cubicBezTo>
                  <a:cubicBezTo>
                    <a:pt x="32052" y="3983724"/>
                    <a:pt x="35854" y="3999421"/>
                    <a:pt x="40023" y="4014872"/>
                  </a:cubicBezTo>
                  <a:lnTo>
                    <a:pt x="68105" y="3986913"/>
                  </a:lnTo>
                  <a:cubicBezTo>
                    <a:pt x="63936" y="3971707"/>
                    <a:pt x="60012" y="3956378"/>
                    <a:pt x="56455" y="3940804"/>
                  </a:cubicBezTo>
                  <a:cubicBezTo>
                    <a:pt x="52899" y="3925353"/>
                    <a:pt x="49711" y="3909779"/>
                    <a:pt x="46890" y="3894083"/>
                  </a:cubicBezTo>
                  <a:cubicBezTo>
                    <a:pt x="44070" y="3878509"/>
                    <a:pt x="41495" y="3862690"/>
                    <a:pt x="39165" y="3846748"/>
                  </a:cubicBezTo>
                  <a:cubicBezTo>
                    <a:pt x="36957" y="3830929"/>
                    <a:pt x="34995" y="3814987"/>
                    <a:pt x="33401" y="3798923"/>
                  </a:cubicBezTo>
                  <a:moveTo>
                    <a:pt x="2450295" y="4297655"/>
                  </a:moveTo>
                  <a:cubicBezTo>
                    <a:pt x="2416327" y="4314455"/>
                    <a:pt x="2382359" y="4330887"/>
                    <a:pt x="2348513" y="4346584"/>
                  </a:cubicBezTo>
                  <a:cubicBezTo>
                    <a:pt x="2314790" y="4362280"/>
                    <a:pt x="2281067" y="4377486"/>
                    <a:pt x="2247467" y="4392079"/>
                  </a:cubicBezTo>
                  <a:cubicBezTo>
                    <a:pt x="2213989" y="4406672"/>
                    <a:pt x="2180634" y="4420652"/>
                    <a:pt x="2147279" y="4434018"/>
                  </a:cubicBezTo>
                  <a:cubicBezTo>
                    <a:pt x="2114169" y="4447385"/>
                    <a:pt x="2081059" y="4460261"/>
                    <a:pt x="2048195" y="4472401"/>
                  </a:cubicBezTo>
                  <a:lnTo>
                    <a:pt x="2045988" y="4521943"/>
                  </a:lnTo>
                  <a:cubicBezTo>
                    <a:pt x="2079465" y="4509558"/>
                    <a:pt x="2113188" y="4496559"/>
                    <a:pt x="2146911" y="4483070"/>
                  </a:cubicBezTo>
                  <a:cubicBezTo>
                    <a:pt x="2180879" y="4469458"/>
                    <a:pt x="2214848" y="4455355"/>
                    <a:pt x="2248939" y="4440640"/>
                  </a:cubicBezTo>
                  <a:cubicBezTo>
                    <a:pt x="2283152" y="4425802"/>
                    <a:pt x="2317611" y="4410473"/>
                    <a:pt x="2351947" y="4394532"/>
                  </a:cubicBezTo>
                  <a:cubicBezTo>
                    <a:pt x="2386528" y="4378590"/>
                    <a:pt x="2421110" y="4362035"/>
                    <a:pt x="2455814" y="4344867"/>
                  </a:cubicBezTo>
                  <a:lnTo>
                    <a:pt x="2450173" y="4297532"/>
                  </a:lnTo>
                  <a:moveTo>
                    <a:pt x="80245" y="4027258"/>
                  </a:moveTo>
                  <a:lnTo>
                    <a:pt x="51918" y="4056075"/>
                  </a:lnTo>
                  <a:cubicBezTo>
                    <a:pt x="56701" y="4071282"/>
                    <a:pt x="61851" y="4086365"/>
                    <a:pt x="67369" y="4101326"/>
                  </a:cubicBezTo>
                  <a:cubicBezTo>
                    <a:pt x="72888" y="4116286"/>
                    <a:pt x="78774" y="4131124"/>
                    <a:pt x="85028" y="4145717"/>
                  </a:cubicBezTo>
                  <a:cubicBezTo>
                    <a:pt x="91282" y="4160433"/>
                    <a:pt x="98027" y="4175026"/>
                    <a:pt x="105016" y="4189251"/>
                  </a:cubicBezTo>
                  <a:cubicBezTo>
                    <a:pt x="112129" y="4203721"/>
                    <a:pt x="119609" y="4217823"/>
                    <a:pt x="127335" y="4231925"/>
                  </a:cubicBezTo>
                  <a:lnTo>
                    <a:pt x="155907" y="4199184"/>
                  </a:lnTo>
                  <a:cubicBezTo>
                    <a:pt x="148059" y="4185572"/>
                    <a:pt x="140579" y="4171592"/>
                    <a:pt x="133466" y="4157612"/>
                  </a:cubicBezTo>
                  <a:cubicBezTo>
                    <a:pt x="126476" y="4143633"/>
                    <a:pt x="119732" y="4129408"/>
                    <a:pt x="113478" y="4115060"/>
                  </a:cubicBezTo>
                  <a:cubicBezTo>
                    <a:pt x="107224" y="4100713"/>
                    <a:pt x="101338" y="4086242"/>
                    <a:pt x="95697" y="4071527"/>
                  </a:cubicBezTo>
                  <a:cubicBezTo>
                    <a:pt x="90178" y="4056934"/>
                    <a:pt x="85028" y="4042218"/>
                    <a:pt x="80123" y="4027258"/>
                  </a:cubicBezTo>
                  <a:moveTo>
                    <a:pt x="1961741" y="4503549"/>
                  </a:moveTo>
                  <a:cubicBezTo>
                    <a:pt x="1929613" y="4514585"/>
                    <a:pt x="1897729" y="4525009"/>
                    <a:pt x="1865968" y="4534942"/>
                  </a:cubicBezTo>
                  <a:cubicBezTo>
                    <a:pt x="1834330" y="4544752"/>
                    <a:pt x="1802937" y="4554072"/>
                    <a:pt x="1771789" y="4562901"/>
                  </a:cubicBezTo>
                  <a:cubicBezTo>
                    <a:pt x="1740764" y="4571608"/>
                    <a:pt x="1709862" y="4579701"/>
                    <a:pt x="1679327" y="4587304"/>
                  </a:cubicBezTo>
                  <a:cubicBezTo>
                    <a:pt x="1648915" y="4594784"/>
                    <a:pt x="1618626" y="4601774"/>
                    <a:pt x="1588582" y="4608151"/>
                  </a:cubicBezTo>
                  <a:lnTo>
                    <a:pt x="1577913" y="4658429"/>
                  </a:lnTo>
                  <a:cubicBezTo>
                    <a:pt x="1608447" y="4652052"/>
                    <a:pt x="1639227" y="4645062"/>
                    <a:pt x="1670252" y="4637582"/>
                  </a:cubicBezTo>
                  <a:cubicBezTo>
                    <a:pt x="1701400" y="4629979"/>
                    <a:pt x="1732793" y="4621886"/>
                    <a:pt x="1764431" y="4613179"/>
                  </a:cubicBezTo>
                  <a:cubicBezTo>
                    <a:pt x="1796192" y="4604350"/>
                    <a:pt x="1828198" y="4595030"/>
                    <a:pt x="1860327" y="4585097"/>
                  </a:cubicBezTo>
                  <a:cubicBezTo>
                    <a:pt x="1892701" y="4575164"/>
                    <a:pt x="1925198" y="4564618"/>
                    <a:pt x="1957817" y="4553459"/>
                  </a:cubicBezTo>
                  <a:lnTo>
                    <a:pt x="1961741" y="4503549"/>
                  </a:lnTo>
                  <a:moveTo>
                    <a:pt x="177858" y="4235237"/>
                  </a:moveTo>
                  <a:lnTo>
                    <a:pt x="149408" y="4268837"/>
                  </a:lnTo>
                  <a:cubicBezTo>
                    <a:pt x="157992" y="4282449"/>
                    <a:pt x="166821" y="4295693"/>
                    <a:pt x="176141" y="4308814"/>
                  </a:cubicBezTo>
                  <a:cubicBezTo>
                    <a:pt x="185461" y="4321935"/>
                    <a:pt x="195271" y="4334934"/>
                    <a:pt x="205449" y="4347565"/>
                  </a:cubicBezTo>
                  <a:cubicBezTo>
                    <a:pt x="215628" y="4360318"/>
                    <a:pt x="226296" y="4372826"/>
                    <a:pt x="237333" y="4385089"/>
                  </a:cubicBezTo>
                  <a:cubicBezTo>
                    <a:pt x="248492" y="4397352"/>
                    <a:pt x="260019" y="4409492"/>
                    <a:pt x="271914" y="4421265"/>
                  </a:cubicBezTo>
                  <a:lnTo>
                    <a:pt x="299874" y="4383986"/>
                  </a:lnTo>
                  <a:cubicBezTo>
                    <a:pt x="287979" y="4372581"/>
                    <a:pt x="276452" y="4360809"/>
                    <a:pt x="265415" y="4348791"/>
                  </a:cubicBezTo>
                  <a:cubicBezTo>
                    <a:pt x="254378" y="4336896"/>
                    <a:pt x="243832" y="4324756"/>
                    <a:pt x="233654" y="4312248"/>
                  </a:cubicBezTo>
                  <a:cubicBezTo>
                    <a:pt x="223599" y="4299862"/>
                    <a:pt x="213788" y="4287231"/>
                    <a:pt x="204468" y="4274355"/>
                  </a:cubicBezTo>
                  <a:cubicBezTo>
                    <a:pt x="195149" y="4261602"/>
                    <a:pt x="186319" y="4248603"/>
                    <a:pt x="177858" y="4235237"/>
                  </a:cubicBezTo>
                  <a:moveTo>
                    <a:pt x="1510099" y="4623725"/>
                  </a:moveTo>
                  <a:cubicBezTo>
                    <a:pt x="1481281" y="4628998"/>
                    <a:pt x="1452709" y="4633658"/>
                    <a:pt x="1424259" y="4637950"/>
                  </a:cubicBezTo>
                  <a:cubicBezTo>
                    <a:pt x="1396054" y="4642119"/>
                    <a:pt x="1368217" y="4645676"/>
                    <a:pt x="1340503" y="4648864"/>
                  </a:cubicBezTo>
                  <a:cubicBezTo>
                    <a:pt x="1313034" y="4651930"/>
                    <a:pt x="1285811" y="4654382"/>
                    <a:pt x="1258832" y="4656467"/>
                  </a:cubicBezTo>
                  <a:cubicBezTo>
                    <a:pt x="1232099" y="4658429"/>
                    <a:pt x="1205611" y="4659901"/>
                    <a:pt x="1179491" y="4660759"/>
                  </a:cubicBezTo>
                  <a:lnTo>
                    <a:pt x="1162078" y="4709688"/>
                  </a:lnTo>
                  <a:cubicBezTo>
                    <a:pt x="1188688" y="4708952"/>
                    <a:pt x="1215544" y="4707726"/>
                    <a:pt x="1242645" y="4705887"/>
                  </a:cubicBezTo>
                  <a:cubicBezTo>
                    <a:pt x="1269992" y="4704047"/>
                    <a:pt x="1297706" y="4701595"/>
                    <a:pt x="1325542" y="4698651"/>
                  </a:cubicBezTo>
                  <a:cubicBezTo>
                    <a:pt x="1353624" y="4695708"/>
                    <a:pt x="1382074" y="4692152"/>
                    <a:pt x="1410647" y="4688105"/>
                  </a:cubicBezTo>
                  <a:cubicBezTo>
                    <a:pt x="1439465" y="4684059"/>
                    <a:pt x="1468528" y="4679276"/>
                    <a:pt x="1497959" y="4674125"/>
                  </a:cubicBezTo>
                  <a:lnTo>
                    <a:pt x="1509976" y="4623848"/>
                  </a:lnTo>
                  <a:moveTo>
                    <a:pt x="332493" y="4413539"/>
                  </a:moveTo>
                  <a:lnTo>
                    <a:pt x="304779" y="4451554"/>
                  </a:lnTo>
                  <a:cubicBezTo>
                    <a:pt x="317410" y="4462713"/>
                    <a:pt x="330408" y="4473627"/>
                    <a:pt x="343898" y="4484173"/>
                  </a:cubicBezTo>
                  <a:cubicBezTo>
                    <a:pt x="357509" y="4494842"/>
                    <a:pt x="371489" y="4505143"/>
                    <a:pt x="385959" y="4515076"/>
                  </a:cubicBezTo>
                  <a:cubicBezTo>
                    <a:pt x="400552" y="4525131"/>
                    <a:pt x="415513" y="4534819"/>
                    <a:pt x="430964" y="4544261"/>
                  </a:cubicBezTo>
                  <a:cubicBezTo>
                    <a:pt x="446538" y="4553704"/>
                    <a:pt x="462480" y="4562779"/>
                    <a:pt x="479035" y="4571485"/>
                  </a:cubicBezTo>
                  <a:lnTo>
                    <a:pt x="505277" y="4529791"/>
                  </a:lnTo>
                  <a:cubicBezTo>
                    <a:pt x="488968" y="4521330"/>
                    <a:pt x="473149" y="4512501"/>
                    <a:pt x="457697" y="4503426"/>
                  </a:cubicBezTo>
                  <a:cubicBezTo>
                    <a:pt x="442369" y="4494352"/>
                    <a:pt x="427531" y="4484909"/>
                    <a:pt x="413060" y="4475221"/>
                  </a:cubicBezTo>
                  <a:cubicBezTo>
                    <a:pt x="398713" y="4465534"/>
                    <a:pt x="384856" y="4455601"/>
                    <a:pt x="371366" y="4445300"/>
                  </a:cubicBezTo>
                  <a:cubicBezTo>
                    <a:pt x="358000" y="4435122"/>
                    <a:pt x="345001" y="4424576"/>
                    <a:pt x="332493" y="4413662"/>
                  </a:cubicBezTo>
                  <a:moveTo>
                    <a:pt x="1111555" y="4661740"/>
                  </a:moveTo>
                  <a:cubicBezTo>
                    <a:pt x="1086784" y="4661740"/>
                    <a:pt x="1062258" y="4661127"/>
                    <a:pt x="1038100" y="4660146"/>
                  </a:cubicBezTo>
                  <a:cubicBezTo>
                    <a:pt x="1014065" y="4659165"/>
                    <a:pt x="990397" y="4657571"/>
                    <a:pt x="966975" y="4655609"/>
                  </a:cubicBezTo>
                  <a:cubicBezTo>
                    <a:pt x="943676" y="4653647"/>
                    <a:pt x="920744" y="4651072"/>
                    <a:pt x="898180" y="4648128"/>
                  </a:cubicBezTo>
                  <a:cubicBezTo>
                    <a:pt x="875739" y="4645185"/>
                    <a:pt x="853543" y="4641752"/>
                    <a:pt x="831838" y="4637827"/>
                  </a:cubicBezTo>
                  <a:lnTo>
                    <a:pt x="809274" y="4683936"/>
                  </a:lnTo>
                  <a:cubicBezTo>
                    <a:pt x="831348" y="4688105"/>
                    <a:pt x="853789" y="4691784"/>
                    <a:pt x="876475" y="4694973"/>
                  </a:cubicBezTo>
                  <a:cubicBezTo>
                    <a:pt x="899407" y="4698161"/>
                    <a:pt x="922584" y="4700859"/>
                    <a:pt x="946251" y="4703066"/>
                  </a:cubicBezTo>
                  <a:cubicBezTo>
                    <a:pt x="970041" y="4705273"/>
                    <a:pt x="994076" y="4706990"/>
                    <a:pt x="1018357" y="4708216"/>
                  </a:cubicBezTo>
                  <a:cubicBezTo>
                    <a:pt x="1042883" y="4709443"/>
                    <a:pt x="1067776" y="4710178"/>
                    <a:pt x="1092915" y="4710301"/>
                  </a:cubicBezTo>
                  <a:lnTo>
                    <a:pt x="1111555" y="4661740"/>
                  </a:lnTo>
                  <a:moveTo>
                    <a:pt x="549424" y="4551251"/>
                  </a:moveTo>
                  <a:lnTo>
                    <a:pt x="523672" y="4593681"/>
                  </a:lnTo>
                  <a:cubicBezTo>
                    <a:pt x="533972" y="4598464"/>
                    <a:pt x="544396" y="4603246"/>
                    <a:pt x="555065" y="4607783"/>
                  </a:cubicBezTo>
                  <a:cubicBezTo>
                    <a:pt x="565733" y="4612321"/>
                    <a:pt x="576647" y="4616858"/>
                    <a:pt x="587684" y="4621150"/>
                  </a:cubicBezTo>
                  <a:cubicBezTo>
                    <a:pt x="598721" y="4625442"/>
                    <a:pt x="610002" y="4629611"/>
                    <a:pt x="621407" y="4633658"/>
                  </a:cubicBezTo>
                  <a:cubicBezTo>
                    <a:pt x="632811" y="4637705"/>
                    <a:pt x="644461" y="4641629"/>
                    <a:pt x="656356" y="4645430"/>
                  </a:cubicBezTo>
                  <a:cubicBezTo>
                    <a:pt x="664082" y="4647883"/>
                    <a:pt x="671930" y="4650336"/>
                    <a:pt x="679778" y="4652665"/>
                  </a:cubicBezTo>
                  <a:cubicBezTo>
                    <a:pt x="687627" y="4654995"/>
                    <a:pt x="695597" y="4657325"/>
                    <a:pt x="703568" y="4659533"/>
                  </a:cubicBezTo>
                  <a:cubicBezTo>
                    <a:pt x="711539" y="4661740"/>
                    <a:pt x="719633" y="4663825"/>
                    <a:pt x="727726" y="4665910"/>
                  </a:cubicBezTo>
                  <a:cubicBezTo>
                    <a:pt x="735820" y="4667994"/>
                    <a:pt x="744036" y="4669956"/>
                    <a:pt x="752375" y="4671796"/>
                  </a:cubicBezTo>
                  <a:lnTo>
                    <a:pt x="775674" y="4626178"/>
                  </a:lnTo>
                  <a:cubicBezTo>
                    <a:pt x="767581" y="4624338"/>
                    <a:pt x="759487" y="4622499"/>
                    <a:pt x="751394" y="4620537"/>
                  </a:cubicBezTo>
                  <a:cubicBezTo>
                    <a:pt x="743423" y="4618575"/>
                    <a:pt x="735329" y="4616490"/>
                    <a:pt x="727481" y="4614405"/>
                  </a:cubicBezTo>
                  <a:cubicBezTo>
                    <a:pt x="719633" y="4612321"/>
                    <a:pt x="711784" y="4610113"/>
                    <a:pt x="703936" y="4607906"/>
                  </a:cubicBezTo>
                  <a:cubicBezTo>
                    <a:pt x="696211" y="4605699"/>
                    <a:pt x="688485" y="4603369"/>
                    <a:pt x="680759" y="4601039"/>
                  </a:cubicBezTo>
                  <a:cubicBezTo>
                    <a:pt x="669110" y="4597482"/>
                    <a:pt x="657582" y="4593681"/>
                    <a:pt x="646301" y="4589757"/>
                  </a:cubicBezTo>
                  <a:cubicBezTo>
                    <a:pt x="635019" y="4585833"/>
                    <a:pt x="623860" y="4581909"/>
                    <a:pt x="612946" y="4577739"/>
                  </a:cubicBezTo>
                  <a:cubicBezTo>
                    <a:pt x="602032" y="4573570"/>
                    <a:pt x="591240" y="4569278"/>
                    <a:pt x="580694" y="4564863"/>
                  </a:cubicBezTo>
                  <a:cubicBezTo>
                    <a:pt x="570148" y="4560449"/>
                    <a:pt x="559725" y="4555911"/>
                    <a:pt x="549546" y="4551251"/>
                  </a:cubicBezTo>
                  <a:moveTo>
                    <a:pt x="3116784" y="171803"/>
                  </a:moveTo>
                  <a:lnTo>
                    <a:pt x="3106973" y="189462"/>
                  </a:lnTo>
                  <a:cubicBezTo>
                    <a:pt x="3124877" y="183208"/>
                    <a:pt x="3142658" y="177076"/>
                    <a:pt x="3160440" y="171067"/>
                  </a:cubicBezTo>
                  <a:cubicBezTo>
                    <a:pt x="3178221" y="165059"/>
                    <a:pt x="3196002" y="159295"/>
                    <a:pt x="3213660" y="153777"/>
                  </a:cubicBezTo>
                  <a:cubicBezTo>
                    <a:pt x="3231441" y="148136"/>
                    <a:pt x="3248978" y="142740"/>
                    <a:pt x="3266636" y="137467"/>
                  </a:cubicBezTo>
                  <a:cubicBezTo>
                    <a:pt x="3284295" y="132194"/>
                    <a:pt x="3301831" y="127044"/>
                    <a:pt x="3319367" y="122138"/>
                  </a:cubicBezTo>
                  <a:lnTo>
                    <a:pt x="3331629" y="103254"/>
                  </a:lnTo>
                  <a:cubicBezTo>
                    <a:pt x="3313971" y="108281"/>
                    <a:pt x="3296190" y="113432"/>
                    <a:pt x="3278286" y="118827"/>
                  </a:cubicBezTo>
                  <a:cubicBezTo>
                    <a:pt x="3260505" y="124223"/>
                    <a:pt x="3242601" y="129741"/>
                    <a:pt x="3224697" y="135505"/>
                  </a:cubicBezTo>
                  <a:cubicBezTo>
                    <a:pt x="3206793" y="141146"/>
                    <a:pt x="3188889" y="147032"/>
                    <a:pt x="3170863" y="153164"/>
                  </a:cubicBezTo>
                  <a:cubicBezTo>
                    <a:pt x="3152959" y="159172"/>
                    <a:pt x="3134933" y="165427"/>
                    <a:pt x="3116906" y="171803"/>
                  </a:cubicBezTo>
                </a:path>
              </a:pathLst>
            </a:custGeom>
            <a:gradFill>
              <a:gsLst>
                <a:gs pos="0">
                  <a:srgbClr val="27FEFF"/>
                </a:gs>
                <a:gs pos="50000">
                  <a:srgbClr val="22F3DA"/>
                </a:gs>
                <a:gs pos="100000">
                  <a:srgbClr val="1DE9B6"/>
                </a:gs>
              </a:gsLst>
              <a:lin ang="3292407" scaled="1"/>
            </a:gradFill>
            <a:ln w="0" cap="flat">
              <a:noFill/>
              <a:prstDash val="solid"/>
              <a:miter/>
            </a:ln>
          </p:spPr>
          <p:txBody>
            <a:bodyPr rtlCol="0" anchor="ctr"/>
            <a:lstStyle/>
            <a:p>
              <a:endParaRPr lang="en-US"/>
            </a:p>
          </p:txBody>
        </p:sp>
      </p:grpSp>
      <p:grpSp>
        <p:nvGrpSpPr>
          <p:cNvPr id="687" name="Graphic 5">
            <a:extLst>
              <a:ext uri="{FF2B5EF4-FFF2-40B4-BE49-F238E27FC236}">
                <a16:creationId xmlns:a16="http://schemas.microsoft.com/office/drawing/2014/main" id="{83A1A727-E6F2-9BCF-39DA-3C4E1FECF84F}"/>
              </a:ext>
            </a:extLst>
          </p:cNvPr>
          <p:cNvGrpSpPr/>
          <p:nvPr/>
        </p:nvGrpSpPr>
        <p:grpSpPr>
          <a:xfrm>
            <a:off x="6933125" y="1614782"/>
            <a:ext cx="5341717" cy="4997375"/>
            <a:chOff x="6933125" y="1614782"/>
            <a:chExt cx="5341717" cy="4997375"/>
          </a:xfrm>
        </p:grpSpPr>
        <p:grpSp>
          <p:nvGrpSpPr>
            <p:cNvPr id="688" name="Graphic 5">
              <a:extLst>
                <a:ext uri="{FF2B5EF4-FFF2-40B4-BE49-F238E27FC236}">
                  <a16:creationId xmlns:a16="http://schemas.microsoft.com/office/drawing/2014/main" id="{10670A64-B821-DE02-AB0A-6ED18373A255}"/>
                </a:ext>
              </a:extLst>
            </p:cNvPr>
            <p:cNvGrpSpPr/>
            <p:nvPr/>
          </p:nvGrpSpPr>
          <p:grpSpPr>
            <a:xfrm>
              <a:off x="7374712" y="2058699"/>
              <a:ext cx="4456336" cy="4110522"/>
              <a:chOff x="7374712" y="2058699"/>
              <a:chExt cx="4456336" cy="4110522"/>
            </a:xfrm>
            <a:solidFill>
              <a:srgbClr val="27FEFF"/>
            </a:solidFill>
          </p:grpSpPr>
          <p:sp>
            <p:nvSpPr>
              <p:cNvPr id="701" name="Freeform: Shape 700">
                <a:extLst>
                  <a:ext uri="{FF2B5EF4-FFF2-40B4-BE49-F238E27FC236}">
                    <a16:creationId xmlns:a16="http://schemas.microsoft.com/office/drawing/2014/main" id="{4ACF10DA-F8FB-F30C-6DEF-904A9C1B7034}"/>
                  </a:ext>
                </a:extLst>
              </p:cNvPr>
              <p:cNvSpPr/>
              <p:nvPr/>
            </p:nvSpPr>
            <p:spPr>
              <a:xfrm>
                <a:off x="7480908" y="5499667"/>
                <a:ext cx="137221" cy="247833"/>
              </a:xfrm>
              <a:custGeom>
                <a:avLst/>
                <a:gdLst>
                  <a:gd name="connsiteX0" fmla="*/ 25875 w 137221"/>
                  <a:gd name="connsiteY0" fmla="*/ 0 h 247833"/>
                  <a:gd name="connsiteX1" fmla="*/ 0 w 137221"/>
                  <a:gd name="connsiteY1" fmla="*/ 24894 h 247833"/>
                  <a:gd name="connsiteX2" fmla="*/ 20602 w 137221"/>
                  <a:gd name="connsiteY2" fmla="*/ 84124 h 247833"/>
                  <a:gd name="connsiteX3" fmla="*/ 45986 w 137221"/>
                  <a:gd name="connsiteY3" fmla="*/ 141269 h 247833"/>
                  <a:gd name="connsiteX4" fmla="*/ 76153 w 137221"/>
                  <a:gd name="connsiteY4" fmla="*/ 195961 h 247833"/>
                  <a:gd name="connsiteX5" fmla="*/ 111224 w 137221"/>
                  <a:gd name="connsiteY5" fmla="*/ 247833 h 247833"/>
                  <a:gd name="connsiteX6" fmla="*/ 137222 w 137221"/>
                  <a:gd name="connsiteY6" fmla="*/ 217912 h 247833"/>
                  <a:gd name="connsiteX7" fmla="*/ 102273 w 137221"/>
                  <a:gd name="connsiteY7" fmla="*/ 167266 h 247833"/>
                  <a:gd name="connsiteX8" fmla="*/ 72106 w 137221"/>
                  <a:gd name="connsiteY8" fmla="*/ 113800 h 247833"/>
                  <a:gd name="connsiteX9" fmla="*/ 46722 w 137221"/>
                  <a:gd name="connsiteY9" fmla="*/ 58004 h 247833"/>
                  <a:gd name="connsiteX10" fmla="*/ 25875 w 137221"/>
                  <a:gd name="connsiteY10" fmla="*/ 0 h 247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221" h="247833">
                    <a:moveTo>
                      <a:pt x="25875" y="0"/>
                    </a:moveTo>
                    <a:lnTo>
                      <a:pt x="0" y="24894"/>
                    </a:lnTo>
                    <a:cubicBezTo>
                      <a:pt x="6131" y="45128"/>
                      <a:pt x="12999" y="64871"/>
                      <a:pt x="20602" y="84124"/>
                    </a:cubicBezTo>
                    <a:cubicBezTo>
                      <a:pt x="28327" y="103622"/>
                      <a:pt x="36789" y="122629"/>
                      <a:pt x="45986" y="141269"/>
                    </a:cubicBezTo>
                    <a:cubicBezTo>
                      <a:pt x="55306" y="160031"/>
                      <a:pt x="65361" y="178180"/>
                      <a:pt x="76153" y="195961"/>
                    </a:cubicBezTo>
                    <a:cubicBezTo>
                      <a:pt x="87067" y="213865"/>
                      <a:pt x="98716" y="231156"/>
                      <a:pt x="111224" y="247833"/>
                    </a:cubicBezTo>
                    <a:lnTo>
                      <a:pt x="137222" y="217912"/>
                    </a:lnTo>
                    <a:cubicBezTo>
                      <a:pt x="124836" y="201602"/>
                      <a:pt x="113187" y="184679"/>
                      <a:pt x="102273" y="167266"/>
                    </a:cubicBezTo>
                    <a:cubicBezTo>
                      <a:pt x="91481" y="149975"/>
                      <a:pt x="81426" y="132194"/>
                      <a:pt x="72106" y="113800"/>
                    </a:cubicBezTo>
                    <a:cubicBezTo>
                      <a:pt x="62909" y="95651"/>
                      <a:pt x="54447" y="77011"/>
                      <a:pt x="46722" y="58004"/>
                    </a:cubicBezTo>
                    <a:cubicBezTo>
                      <a:pt x="39119" y="39119"/>
                      <a:pt x="32129" y="19743"/>
                      <a:pt x="25875" y="0"/>
                    </a:cubicBezTo>
                  </a:path>
                </a:pathLst>
              </a:custGeom>
              <a:solidFill>
                <a:srgbClr val="27FEFF"/>
              </a:solidFill>
              <a:ln w="0"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15AC8523-6378-6A5C-252A-75AF48985B18}"/>
                  </a:ext>
                </a:extLst>
              </p:cNvPr>
              <p:cNvSpPr/>
              <p:nvPr/>
            </p:nvSpPr>
            <p:spPr>
              <a:xfrm>
                <a:off x="9836120" y="4780081"/>
                <a:ext cx="933697" cy="762384"/>
              </a:xfrm>
              <a:custGeom>
                <a:avLst/>
                <a:gdLst>
                  <a:gd name="connsiteX0" fmla="*/ 904511 w 933697"/>
                  <a:gd name="connsiteY0" fmla="*/ 123 h 762384"/>
                  <a:gd name="connsiteX1" fmla="*/ 693344 w 933697"/>
                  <a:gd name="connsiteY1" fmla="*/ 202583 h 762384"/>
                  <a:gd name="connsiteX2" fmla="*/ 470282 w 933697"/>
                  <a:gd name="connsiteY2" fmla="*/ 392658 h 762384"/>
                  <a:gd name="connsiteX3" fmla="*/ 238146 w 933697"/>
                  <a:gd name="connsiteY3" fmla="*/ 568140 h 762384"/>
                  <a:gd name="connsiteX4" fmla="*/ 0 w 933697"/>
                  <a:gd name="connsiteY4" fmla="*/ 726944 h 762384"/>
                  <a:gd name="connsiteX5" fmla="*/ 10669 w 933697"/>
                  <a:gd name="connsiteY5" fmla="*/ 762384 h 762384"/>
                  <a:gd name="connsiteX6" fmla="*/ 253842 w 933697"/>
                  <a:gd name="connsiteY6" fmla="*/ 600514 h 762384"/>
                  <a:gd name="connsiteX7" fmla="*/ 490761 w 933697"/>
                  <a:gd name="connsiteY7" fmla="*/ 421476 h 762384"/>
                  <a:gd name="connsiteX8" fmla="*/ 718361 w 933697"/>
                  <a:gd name="connsiteY8" fmla="*/ 227477 h 762384"/>
                  <a:gd name="connsiteX9" fmla="*/ 933697 w 933697"/>
                  <a:gd name="connsiteY9" fmla="*/ 20847 h 762384"/>
                  <a:gd name="connsiteX10" fmla="*/ 904511 w 933697"/>
                  <a:gd name="connsiteY10" fmla="*/ 0 h 76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697" h="762384">
                    <a:moveTo>
                      <a:pt x="904511" y="123"/>
                    </a:moveTo>
                    <a:cubicBezTo>
                      <a:pt x="836330" y="69408"/>
                      <a:pt x="765818" y="136977"/>
                      <a:pt x="693344" y="202583"/>
                    </a:cubicBezTo>
                    <a:cubicBezTo>
                      <a:pt x="620748" y="268189"/>
                      <a:pt x="546312" y="331589"/>
                      <a:pt x="470282" y="392658"/>
                    </a:cubicBezTo>
                    <a:cubicBezTo>
                      <a:pt x="394252" y="453727"/>
                      <a:pt x="316873" y="512221"/>
                      <a:pt x="238146" y="568140"/>
                    </a:cubicBezTo>
                    <a:cubicBezTo>
                      <a:pt x="159786" y="623813"/>
                      <a:pt x="80199" y="676912"/>
                      <a:pt x="0" y="726944"/>
                    </a:cubicBezTo>
                    <a:lnTo>
                      <a:pt x="10669" y="762384"/>
                    </a:lnTo>
                    <a:cubicBezTo>
                      <a:pt x="92585" y="711371"/>
                      <a:pt x="173765" y="657414"/>
                      <a:pt x="253842" y="600514"/>
                    </a:cubicBezTo>
                    <a:cubicBezTo>
                      <a:pt x="334164" y="543492"/>
                      <a:pt x="413260" y="483771"/>
                      <a:pt x="490761" y="421476"/>
                    </a:cubicBezTo>
                    <a:cubicBezTo>
                      <a:pt x="568385" y="359180"/>
                      <a:pt x="644415" y="294432"/>
                      <a:pt x="718361" y="227477"/>
                    </a:cubicBezTo>
                    <a:cubicBezTo>
                      <a:pt x="792306" y="160644"/>
                      <a:pt x="864166" y="91604"/>
                      <a:pt x="933697" y="20847"/>
                    </a:cubicBezTo>
                    <a:lnTo>
                      <a:pt x="904511" y="0"/>
                    </a:lnTo>
                  </a:path>
                </a:pathLst>
              </a:custGeom>
              <a:solidFill>
                <a:srgbClr val="27FEFF"/>
              </a:solidFill>
              <a:ln w="0"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F0D6F0F0-BD80-D1C5-34BF-3965796D21DD}"/>
                  </a:ext>
                </a:extLst>
              </p:cNvPr>
              <p:cNvSpPr/>
              <p:nvPr/>
            </p:nvSpPr>
            <p:spPr>
              <a:xfrm>
                <a:off x="11628465" y="2708387"/>
                <a:ext cx="119472" cy="695183"/>
              </a:xfrm>
              <a:custGeom>
                <a:avLst/>
                <a:gdLst>
                  <a:gd name="connsiteX0" fmla="*/ 94915 w 119472"/>
                  <a:gd name="connsiteY0" fmla="*/ 0 h 695183"/>
                  <a:gd name="connsiteX1" fmla="*/ 54938 w 119472"/>
                  <a:gd name="connsiteY1" fmla="*/ 17536 h 695183"/>
                  <a:gd name="connsiteX2" fmla="*/ 75172 w 119472"/>
                  <a:gd name="connsiteY2" fmla="*/ 162974 h 695183"/>
                  <a:gd name="connsiteX3" fmla="*/ 73823 w 119472"/>
                  <a:gd name="connsiteY3" fmla="*/ 324599 h 695183"/>
                  <a:gd name="connsiteX4" fmla="*/ 49297 w 119472"/>
                  <a:gd name="connsiteY4" fmla="*/ 502166 h 695183"/>
                  <a:gd name="connsiteX5" fmla="*/ 0 w 119472"/>
                  <a:gd name="connsiteY5" fmla="*/ 695184 h 695183"/>
                  <a:gd name="connsiteX6" fmla="*/ 43411 w 119472"/>
                  <a:gd name="connsiteY6" fmla="*/ 688439 h 695183"/>
                  <a:gd name="connsiteX7" fmla="*/ 92585 w 119472"/>
                  <a:gd name="connsiteY7" fmla="*/ 492110 h 695183"/>
                  <a:gd name="connsiteX8" fmla="*/ 116498 w 119472"/>
                  <a:gd name="connsiteY8" fmla="*/ 311600 h 695183"/>
                  <a:gd name="connsiteX9" fmla="*/ 116743 w 119472"/>
                  <a:gd name="connsiteY9" fmla="*/ 147523 h 695183"/>
                  <a:gd name="connsiteX10" fmla="*/ 95037 w 119472"/>
                  <a:gd name="connsiteY10" fmla="*/ 123 h 69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472" h="695183">
                    <a:moveTo>
                      <a:pt x="94915" y="0"/>
                    </a:moveTo>
                    <a:lnTo>
                      <a:pt x="54938" y="17536"/>
                    </a:lnTo>
                    <a:cubicBezTo>
                      <a:pt x="65116" y="63767"/>
                      <a:pt x="71983" y="112206"/>
                      <a:pt x="75172" y="162974"/>
                    </a:cubicBezTo>
                    <a:cubicBezTo>
                      <a:pt x="78482" y="214601"/>
                      <a:pt x="77992" y="268435"/>
                      <a:pt x="73823" y="324599"/>
                    </a:cubicBezTo>
                    <a:cubicBezTo>
                      <a:pt x="69531" y="381621"/>
                      <a:pt x="61437" y="440851"/>
                      <a:pt x="49297" y="502166"/>
                    </a:cubicBezTo>
                    <a:cubicBezTo>
                      <a:pt x="37034" y="564461"/>
                      <a:pt x="20602" y="628841"/>
                      <a:pt x="0" y="695184"/>
                    </a:cubicBezTo>
                    <a:lnTo>
                      <a:pt x="43411" y="688439"/>
                    </a:lnTo>
                    <a:cubicBezTo>
                      <a:pt x="64012" y="620993"/>
                      <a:pt x="80445" y="555509"/>
                      <a:pt x="92585" y="492110"/>
                    </a:cubicBezTo>
                    <a:cubicBezTo>
                      <a:pt x="104602" y="429814"/>
                      <a:pt x="112451" y="369604"/>
                      <a:pt x="116498" y="311600"/>
                    </a:cubicBezTo>
                    <a:cubicBezTo>
                      <a:pt x="120422" y="254700"/>
                      <a:pt x="120422" y="199885"/>
                      <a:pt x="116743" y="147523"/>
                    </a:cubicBezTo>
                    <a:cubicBezTo>
                      <a:pt x="113064" y="96018"/>
                      <a:pt x="105829" y="46967"/>
                      <a:pt x="95037" y="123"/>
                    </a:cubicBezTo>
                  </a:path>
                </a:pathLst>
              </a:custGeom>
              <a:solidFill>
                <a:srgbClr val="27FEFF"/>
              </a:solidFill>
              <a:ln w="0"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605FDD1E-7403-DE79-4A57-5334BF2B7375}"/>
                  </a:ext>
                </a:extLst>
              </p:cNvPr>
              <p:cNvSpPr/>
              <p:nvPr/>
            </p:nvSpPr>
            <p:spPr>
              <a:xfrm>
                <a:off x="9123033" y="2145275"/>
                <a:ext cx="1402017" cy="640858"/>
              </a:xfrm>
              <a:custGeom>
                <a:avLst/>
                <a:gdLst>
                  <a:gd name="connsiteX0" fmla="*/ 1022848 w 1402017"/>
                  <a:gd name="connsiteY0" fmla="*/ 98962 h 640858"/>
                  <a:gd name="connsiteX1" fmla="*/ 758215 w 1402017"/>
                  <a:gd name="connsiteY1" fmla="*/ 200866 h 640858"/>
                  <a:gd name="connsiteX2" fmla="*/ 500326 w 1402017"/>
                  <a:gd name="connsiteY2" fmla="*/ 324231 h 640858"/>
                  <a:gd name="connsiteX3" fmla="*/ 247956 w 1402017"/>
                  <a:gd name="connsiteY3" fmla="*/ 467584 h 640858"/>
                  <a:gd name="connsiteX4" fmla="*/ 0 w 1402017"/>
                  <a:gd name="connsiteY4" fmla="*/ 630435 h 640858"/>
                  <a:gd name="connsiteX5" fmla="*/ 1962 w 1402017"/>
                  <a:gd name="connsiteY5" fmla="*/ 640859 h 640858"/>
                  <a:gd name="connsiteX6" fmla="*/ 247220 w 1402017"/>
                  <a:gd name="connsiteY6" fmla="*/ 479847 h 640858"/>
                  <a:gd name="connsiteX7" fmla="*/ 496770 w 1402017"/>
                  <a:gd name="connsiteY7" fmla="*/ 338211 h 640858"/>
                  <a:gd name="connsiteX8" fmla="*/ 751716 w 1402017"/>
                  <a:gd name="connsiteY8" fmla="*/ 216563 h 640858"/>
                  <a:gd name="connsiteX9" fmla="*/ 1013038 w 1402017"/>
                  <a:gd name="connsiteY9" fmla="*/ 116375 h 640858"/>
                  <a:gd name="connsiteX10" fmla="*/ 1107340 w 1402017"/>
                  <a:gd name="connsiteY10" fmla="*/ 86453 h 640858"/>
                  <a:gd name="connsiteX11" fmla="*/ 1201273 w 1402017"/>
                  <a:gd name="connsiteY11" fmla="*/ 60211 h 640858"/>
                  <a:gd name="connsiteX12" fmla="*/ 1294717 w 1402017"/>
                  <a:gd name="connsiteY12" fmla="*/ 37892 h 640858"/>
                  <a:gd name="connsiteX13" fmla="*/ 1387301 w 1402017"/>
                  <a:gd name="connsiteY13" fmla="*/ 19621 h 640858"/>
                  <a:gd name="connsiteX14" fmla="*/ 1402017 w 1402017"/>
                  <a:gd name="connsiteY14" fmla="*/ 0 h 640858"/>
                  <a:gd name="connsiteX15" fmla="*/ 1308083 w 1402017"/>
                  <a:gd name="connsiteY15" fmla="*/ 18762 h 640858"/>
                  <a:gd name="connsiteX16" fmla="*/ 1213414 w 1402017"/>
                  <a:gd name="connsiteY16" fmla="*/ 41694 h 640858"/>
                  <a:gd name="connsiteX17" fmla="*/ 1118254 w 1402017"/>
                  <a:gd name="connsiteY17" fmla="*/ 68427 h 640858"/>
                  <a:gd name="connsiteX18" fmla="*/ 1022725 w 1402017"/>
                  <a:gd name="connsiteY18" fmla="*/ 98839 h 6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2017" h="640858">
                    <a:moveTo>
                      <a:pt x="1022848" y="98962"/>
                    </a:moveTo>
                    <a:cubicBezTo>
                      <a:pt x="934433" y="128760"/>
                      <a:pt x="846140" y="162851"/>
                      <a:pt x="758215" y="200866"/>
                    </a:cubicBezTo>
                    <a:cubicBezTo>
                      <a:pt x="672007" y="238145"/>
                      <a:pt x="585921" y="279349"/>
                      <a:pt x="500326" y="324231"/>
                    </a:cubicBezTo>
                    <a:cubicBezTo>
                      <a:pt x="415957" y="368377"/>
                      <a:pt x="331834" y="416325"/>
                      <a:pt x="247956" y="467584"/>
                    </a:cubicBezTo>
                    <a:cubicBezTo>
                      <a:pt x="165059" y="518353"/>
                      <a:pt x="82407" y="572677"/>
                      <a:pt x="0" y="630435"/>
                    </a:cubicBezTo>
                    <a:lnTo>
                      <a:pt x="1962" y="640859"/>
                    </a:lnTo>
                    <a:cubicBezTo>
                      <a:pt x="83388" y="583714"/>
                      <a:pt x="165304" y="530002"/>
                      <a:pt x="247220" y="479847"/>
                    </a:cubicBezTo>
                    <a:cubicBezTo>
                      <a:pt x="330117" y="429079"/>
                      <a:pt x="413382" y="381867"/>
                      <a:pt x="496770" y="338211"/>
                    </a:cubicBezTo>
                    <a:cubicBezTo>
                      <a:pt x="581384" y="293942"/>
                      <a:pt x="666488" y="253351"/>
                      <a:pt x="751716" y="216563"/>
                    </a:cubicBezTo>
                    <a:cubicBezTo>
                      <a:pt x="838537" y="179161"/>
                      <a:pt x="925726" y="145561"/>
                      <a:pt x="1013038" y="116375"/>
                    </a:cubicBezTo>
                    <a:cubicBezTo>
                      <a:pt x="1044676" y="105829"/>
                      <a:pt x="1076069" y="95773"/>
                      <a:pt x="1107340" y="86453"/>
                    </a:cubicBezTo>
                    <a:cubicBezTo>
                      <a:pt x="1138855" y="77011"/>
                      <a:pt x="1170248" y="68304"/>
                      <a:pt x="1201273" y="60211"/>
                    </a:cubicBezTo>
                    <a:cubicBezTo>
                      <a:pt x="1232666" y="52117"/>
                      <a:pt x="1263814" y="44637"/>
                      <a:pt x="1294717" y="37892"/>
                    </a:cubicBezTo>
                    <a:cubicBezTo>
                      <a:pt x="1325864" y="31025"/>
                      <a:pt x="1356767" y="25016"/>
                      <a:pt x="1387301" y="19621"/>
                    </a:cubicBezTo>
                    <a:lnTo>
                      <a:pt x="1402017" y="0"/>
                    </a:lnTo>
                    <a:cubicBezTo>
                      <a:pt x="1370992" y="5518"/>
                      <a:pt x="1339721" y="11772"/>
                      <a:pt x="1308083" y="18762"/>
                    </a:cubicBezTo>
                    <a:cubicBezTo>
                      <a:pt x="1276813" y="25629"/>
                      <a:pt x="1245175" y="33355"/>
                      <a:pt x="1213414" y="41694"/>
                    </a:cubicBezTo>
                    <a:cubicBezTo>
                      <a:pt x="1181898" y="49910"/>
                      <a:pt x="1150137" y="58862"/>
                      <a:pt x="1118254" y="68427"/>
                    </a:cubicBezTo>
                    <a:cubicBezTo>
                      <a:pt x="1086615" y="77992"/>
                      <a:pt x="1054732" y="88048"/>
                      <a:pt x="1022725" y="98839"/>
                    </a:cubicBezTo>
                  </a:path>
                </a:pathLst>
              </a:custGeom>
              <a:solidFill>
                <a:srgbClr val="27FEFF"/>
              </a:solidFill>
              <a:ln w="0"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44B4CE44-DAA9-3915-696A-4356D313824E}"/>
                  </a:ext>
                </a:extLst>
              </p:cNvPr>
              <p:cNvSpPr/>
              <p:nvPr/>
            </p:nvSpPr>
            <p:spPr>
              <a:xfrm>
                <a:off x="7374712" y="2748364"/>
                <a:ext cx="1755924" cy="2842784"/>
              </a:xfrm>
              <a:custGeom>
                <a:avLst/>
                <a:gdLst>
                  <a:gd name="connsiteX0" fmla="*/ 194244 w 1755924"/>
                  <a:gd name="connsiteY0" fmla="*/ 2663256 h 2842784"/>
                  <a:gd name="connsiteX1" fmla="*/ 30167 w 1755924"/>
                  <a:gd name="connsiteY1" fmla="*/ 2818259 h 2842784"/>
                  <a:gd name="connsiteX2" fmla="*/ 31761 w 1755924"/>
                  <a:gd name="connsiteY2" fmla="*/ 2824390 h 2842784"/>
                  <a:gd name="connsiteX3" fmla="*/ 33355 w 1755924"/>
                  <a:gd name="connsiteY3" fmla="*/ 2830522 h 2842784"/>
                  <a:gd name="connsiteX4" fmla="*/ 35072 w 1755924"/>
                  <a:gd name="connsiteY4" fmla="*/ 2836653 h 2842784"/>
                  <a:gd name="connsiteX5" fmla="*/ 36789 w 1755924"/>
                  <a:gd name="connsiteY5" fmla="*/ 2842785 h 2842784"/>
                  <a:gd name="connsiteX6" fmla="*/ 201234 w 1755924"/>
                  <a:gd name="connsiteY6" fmla="*/ 2684839 h 2842784"/>
                  <a:gd name="connsiteX7" fmla="*/ 199517 w 1755924"/>
                  <a:gd name="connsiteY7" fmla="*/ 2679443 h 2842784"/>
                  <a:gd name="connsiteX8" fmla="*/ 197801 w 1755924"/>
                  <a:gd name="connsiteY8" fmla="*/ 2674047 h 2842784"/>
                  <a:gd name="connsiteX9" fmla="*/ 196084 w 1755924"/>
                  <a:gd name="connsiteY9" fmla="*/ 2668651 h 2842784"/>
                  <a:gd name="connsiteX10" fmla="*/ 194367 w 1755924"/>
                  <a:gd name="connsiteY10" fmla="*/ 2663256 h 2842784"/>
                  <a:gd name="connsiteX11" fmla="*/ 177199 w 1755924"/>
                  <a:gd name="connsiteY11" fmla="*/ 2596913 h 2842784"/>
                  <a:gd name="connsiteX12" fmla="*/ 14470 w 1755924"/>
                  <a:gd name="connsiteY12" fmla="*/ 2742965 h 2842784"/>
                  <a:gd name="connsiteX13" fmla="*/ 15574 w 1755924"/>
                  <a:gd name="connsiteY13" fmla="*/ 2749341 h 2842784"/>
                  <a:gd name="connsiteX14" fmla="*/ 16678 w 1755924"/>
                  <a:gd name="connsiteY14" fmla="*/ 2755718 h 2842784"/>
                  <a:gd name="connsiteX15" fmla="*/ 17904 w 1755924"/>
                  <a:gd name="connsiteY15" fmla="*/ 2761972 h 2842784"/>
                  <a:gd name="connsiteX16" fmla="*/ 19130 w 1755924"/>
                  <a:gd name="connsiteY16" fmla="*/ 2768226 h 2842784"/>
                  <a:gd name="connsiteX17" fmla="*/ 182349 w 1755924"/>
                  <a:gd name="connsiteY17" fmla="*/ 2619232 h 2842784"/>
                  <a:gd name="connsiteX18" fmla="*/ 181000 w 1755924"/>
                  <a:gd name="connsiteY18" fmla="*/ 2613591 h 2842784"/>
                  <a:gd name="connsiteX19" fmla="*/ 179774 w 1755924"/>
                  <a:gd name="connsiteY19" fmla="*/ 2607950 h 2842784"/>
                  <a:gd name="connsiteX20" fmla="*/ 178548 w 1755924"/>
                  <a:gd name="connsiteY20" fmla="*/ 2602309 h 2842784"/>
                  <a:gd name="connsiteX21" fmla="*/ 177322 w 1755924"/>
                  <a:gd name="connsiteY21" fmla="*/ 2596668 h 2842784"/>
                  <a:gd name="connsiteX22" fmla="*/ 165426 w 1755924"/>
                  <a:gd name="connsiteY22" fmla="*/ 2528364 h 2842784"/>
                  <a:gd name="connsiteX23" fmla="*/ 4537 w 1755924"/>
                  <a:gd name="connsiteY23" fmla="*/ 2665586 h 2842784"/>
                  <a:gd name="connsiteX24" fmla="*/ 5150 w 1755924"/>
                  <a:gd name="connsiteY24" fmla="*/ 2672085 h 2842784"/>
                  <a:gd name="connsiteX25" fmla="*/ 5764 w 1755924"/>
                  <a:gd name="connsiteY25" fmla="*/ 2678584 h 2842784"/>
                  <a:gd name="connsiteX26" fmla="*/ 6377 w 1755924"/>
                  <a:gd name="connsiteY26" fmla="*/ 2685084 h 2842784"/>
                  <a:gd name="connsiteX27" fmla="*/ 7112 w 1755924"/>
                  <a:gd name="connsiteY27" fmla="*/ 2691583 h 2842784"/>
                  <a:gd name="connsiteX28" fmla="*/ 168737 w 1755924"/>
                  <a:gd name="connsiteY28" fmla="*/ 2551295 h 2842784"/>
                  <a:gd name="connsiteX29" fmla="*/ 167879 w 1755924"/>
                  <a:gd name="connsiteY29" fmla="*/ 2545532 h 2842784"/>
                  <a:gd name="connsiteX30" fmla="*/ 167021 w 1755924"/>
                  <a:gd name="connsiteY30" fmla="*/ 2539768 h 2842784"/>
                  <a:gd name="connsiteX31" fmla="*/ 166162 w 1755924"/>
                  <a:gd name="connsiteY31" fmla="*/ 2534005 h 2842784"/>
                  <a:gd name="connsiteX32" fmla="*/ 165304 w 1755924"/>
                  <a:gd name="connsiteY32" fmla="*/ 2528241 h 2842784"/>
                  <a:gd name="connsiteX33" fmla="*/ 158805 w 1755924"/>
                  <a:gd name="connsiteY33" fmla="*/ 2457852 h 2842784"/>
                  <a:gd name="connsiteX34" fmla="*/ 0 w 1755924"/>
                  <a:gd name="connsiteY34" fmla="*/ 2586613 h 2842784"/>
                  <a:gd name="connsiteX35" fmla="*/ 123 w 1755924"/>
                  <a:gd name="connsiteY35" fmla="*/ 2593235 h 2842784"/>
                  <a:gd name="connsiteX36" fmla="*/ 368 w 1755924"/>
                  <a:gd name="connsiteY36" fmla="*/ 2599857 h 2842784"/>
                  <a:gd name="connsiteX37" fmla="*/ 613 w 1755924"/>
                  <a:gd name="connsiteY37" fmla="*/ 2606478 h 2842784"/>
                  <a:gd name="connsiteX38" fmla="*/ 858 w 1755924"/>
                  <a:gd name="connsiteY38" fmla="*/ 2613101 h 2842784"/>
                  <a:gd name="connsiteX39" fmla="*/ 160399 w 1755924"/>
                  <a:gd name="connsiteY39" fmla="*/ 2481520 h 2842784"/>
                  <a:gd name="connsiteX40" fmla="*/ 159908 w 1755924"/>
                  <a:gd name="connsiteY40" fmla="*/ 2475634 h 2842784"/>
                  <a:gd name="connsiteX41" fmla="*/ 159418 w 1755924"/>
                  <a:gd name="connsiteY41" fmla="*/ 2469747 h 2842784"/>
                  <a:gd name="connsiteX42" fmla="*/ 159050 w 1755924"/>
                  <a:gd name="connsiteY42" fmla="*/ 2463861 h 2842784"/>
                  <a:gd name="connsiteX43" fmla="*/ 158682 w 1755924"/>
                  <a:gd name="connsiteY43" fmla="*/ 2457852 h 2842784"/>
                  <a:gd name="connsiteX44" fmla="*/ 157088 w 1755924"/>
                  <a:gd name="connsiteY44" fmla="*/ 2385869 h 2842784"/>
                  <a:gd name="connsiteX45" fmla="*/ 858 w 1755924"/>
                  <a:gd name="connsiteY45" fmla="*/ 2506045 h 2842784"/>
                  <a:gd name="connsiteX46" fmla="*/ 613 w 1755924"/>
                  <a:gd name="connsiteY46" fmla="*/ 2512790 h 2842784"/>
                  <a:gd name="connsiteX47" fmla="*/ 368 w 1755924"/>
                  <a:gd name="connsiteY47" fmla="*/ 2519535 h 2842784"/>
                  <a:gd name="connsiteX48" fmla="*/ 245 w 1755924"/>
                  <a:gd name="connsiteY48" fmla="*/ 2526279 h 2842784"/>
                  <a:gd name="connsiteX49" fmla="*/ 123 w 1755924"/>
                  <a:gd name="connsiteY49" fmla="*/ 2533024 h 2842784"/>
                  <a:gd name="connsiteX50" fmla="*/ 157333 w 1755924"/>
                  <a:gd name="connsiteY50" fmla="*/ 2409904 h 2842784"/>
                  <a:gd name="connsiteX51" fmla="*/ 157333 w 1755924"/>
                  <a:gd name="connsiteY51" fmla="*/ 2403896 h 2842784"/>
                  <a:gd name="connsiteX52" fmla="*/ 157333 w 1755924"/>
                  <a:gd name="connsiteY52" fmla="*/ 2397887 h 2842784"/>
                  <a:gd name="connsiteX53" fmla="*/ 157333 w 1755924"/>
                  <a:gd name="connsiteY53" fmla="*/ 2391878 h 2842784"/>
                  <a:gd name="connsiteX54" fmla="*/ 157333 w 1755924"/>
                  <a:gd name="connsiteY54" fmla="*/ 2385869 h 2842784"/>
                  <a:gd name="connsiteX55" fmla="*/ 160031 w 1755924"/>
                  <a:gd name="connsiteY55" fmla="*/ 2312292 h 2842784"/>
                  <a:gd name="connsiteX56" fmla="*/ 6499 w 1755924"/>
                  <a:gd name="connsiteY56" fmla="*/ 2424252 h 2842784"/>
                  <a:gd name="connsiteX57" fmla="*/ 5886 w 1755924"/>
                  <a:gd name="connsiteY57" fmla="*/ 2431119 h 2842784"/>
                  <a:gd name="connsiteX58" fmla="*/ 5273 w 1755924"/>
                  <a:gd name="connsiteY58" fmla="*/ 2437986 h 2842784"/>
                  <a:gd name="connsiteX59" fmla="*/ 4660 w 1755924"/>
                  <a:gd name="connsiteY59" fmla="*/ 2444854 h 2842784"/>
                  <a:gd name="connsiteX60" fmla="*/ 4047 w 1755924"/>
                  <a:gd name="connsiteY60" fmla="*/ 2451721 h 2842784"/>
                  <a:gd name="connsiteX61" fmla="*/ 158437 w 1755924"/>
                  <a:gd name="connsiteY61" fmla="*/ 2337063 h 2842784"/>
                  <a:gd name="connsiteX62" fmla="*/ 158682 w 1755924"/>
                  <a:gd name="connsiteY62" fmla="*/ 2330931 h 2842784"/>
                  <a:gd name="connsiteX63" fmla="*/ 159050 w 1755924"/>
                  <a:gd name="connsiteY63" fmla="*/ 2324800 h 2842784"/>
                  <a:gd name="connsiteX64" fmla="*/ 159418 w 1755924"/>
                  <a:gd name="connsiteY64" fmla="*/ 2318668 h 2842784"/>
                  <a:gd name="connsiteX65" fmla="*/ 159786 w 1755924"/>
                  <a:gd name="connsiteY65" fmla="*/ 2312537 h 2842784"/>
                  <a:gd name="connsiteX66" fmla="*/ 167388 w 1755924"/>
                  <a:gd name="connsiteY66" fmla="*/ 2237856 h 2842784"/>
                  <a:gd name="connsiteX67" fmla="*/ 17045 w 1755924"/>
                  <a:gd name="connsiteY67" fmla="*/ 2341723 h 2842784"/>
                  <a:gd name="connsiteX68" fmla="*/ 15942 w 1755924"/>
                  <a:gd name="connsiteY68" fmla="*/ 2348590 h 2842784"/>
                  <a:gd name="connsiteX69" fmla="*/ 14961 w 1755924"/>
                  <a:gd name="connsiteY69" fmla="*/ 2355457 h 2842784"/>
                  <a:gd name="connsiteX70" fmla="*/ 13980 w 1755924"/>
                  <a:gd name="connsiteY70" fmla="*/ 2362324 h 2842784"/>
                  <a:gd name="connsiteX71" fmla="*/ 12999 w 1755924"/>
                  <a:gd name="connsiteY71" fmla="*/ 2369191 h 2842784"/>
                  <a:gd name="connsiteX72" fmla="*/ 164445 w 1755924"/>
                  <a:gd name="connsiteY72" fmla="*/ 2262750 h 2842784"/>
                  <a:gd name="connsiteX73" fmla="*/ 165181 w 1755924"/>
                  <a:gd name="connsiteY73" fmla="*/ 2256496 h 2842784"/>
                  <a:gd name="connsiteX74" fmla="*/ 165917 w 1755924"/>
                  <a:gd name="connsiteY74" fmla="*/ 2250241 h 2842784"/>
                  <a:gd name="connsiteX75" fmla="*/ 166653 w 1755924"/>
                  <a:gd name="connsiteY75" fmla="*/ 2243987 h 2842784"/>
                  <a:gd name="connsiteX76" fmla="*/ 167388 w 1755924"/>
                  <a:gd name="connsiteY76" fmla="*/ 2237733 h 2842784"/>
                  <a:gd name="connsiteX77" fmla="*/ 179038 w 1755924"/>
                  <a:gd name="connsiteY77" fmla="*/ 2162316 h 2842784"/>
                  <a:gd name="connsiteX78" fmla="*/ 32006 w 1755924"/>
                  <a:gd name="connsiteY78" fmla="*/ 2258335 h 2842784"/>
                  <a:gd name="connsiteX79" fmla="*/ 30535 w 1755924"/>
                  <a:gd name="connsiteY79" fmla="*/ 2265325 h 2842784"/>
                  <a:gd name="connsiteX80" fmla="*/ 29186 w 1755924"/>
                  <a:gd name="connsiteY80" fmla="*/ 2272315 h 2842784"/>
                  <a:gd name="connsiteX81" fmla="*/ 27837 w 1755924"/>
                  <a:gd name="connsiteY81" fmla="*/ 2279304 h 2842784"/>
                  <a:gd name="connsiteX82" fmla="*/ 26488 w 1755924"/>
                  <a:gd name="connsiteY82" fmla="*/ 2286294 h 2842784"/>
                  <a:gd name="connsiteX83" fmla="*/ 174624 w 1755924"/>
                  <a:gd name="connsiteY83" fmla="*/ 2187701 h 2842784"/>
                  <a:gd name="connsiteX84" fmla="*/ 175727 w 1755924"/>
                  <a:gd name="connsiteY84" fmla="*/ 2181324 h 2842784"/>
                  <a:gd name="connsiteX85" fmla="*/ 176831 w 1755924"/>
                  <a:gd name="connsiteY85" fmla="*/ 2174947 h 2842784"/>
                  <a:gd name="connsiteX86" fmla="*/ 177935 w 1755924"/>
                  <a:gd name="connsiteY86" fmla="*/ 2168571 h 2842784"/>
                  <a:gd name="connsiteX87" fmla="*/ 179038 w 1755924"/>
                  <a:gd name="connsiteY87" fmla="*/ 2162194 h 2842784"/>
                  <a:gd name="connsiteX88" fmla="*/ 194735 w 1755924"/>
                  <a:gd name="connsiteY88" fmla="*/ 2086287 h 2842784"/>
                  <a:gd name="connsiteX89" fmla="*/ 51259 w 1755924"/>
                  <a:gd name="connsiteY89" fmla="*/ 2174457 h 2842784"/>
                  <a:gd name="connsiteX90" fmla="*/ 49542 w 1755924"/>
                  <a:gd name="connsiteY90" fmla="*/ 2181446 h 2842784"/>
                  <a:gd name="connsiteX91" fmla="*/ 47825 w 1755924"/>
                  <a:gd name="connsiteY91" fmla="*/ 2188436 h 2842784"/>
                  <a:gd name="connsiteX92" fmla="*/ 46108 w 1755924"/>
                  <a:gd name="connsiteY92" fmla="*/ 2195426 h 2842784"/>
                  <a:gd name="connsiteX93" fmla="*/ 44392 w 1755924"/>
                  <a:gd name="connsiteY93" fmla="*/ 2202416 h 2842784"/>
                  <a:gd name="connsiteX94" fmla="*/ 189216 w 1755924"/>
                  <a:gd name="connsiteY94" fmla="*/ 2111548 h 2842784"/>
                  <a:gd name="connsiteX95" fmla="*/ 190565 w 1755924"/>
                  <a:gd name="connsiteY95" fmla="*/ 2105171 h 2842784"/>
                  <a:gd name="connsiteX96" fmla="*/ 191914 w 1755924"/>
                  <a:gd name="connsiteY96" fmla="*/ 2098795 h 2842784"/>
                  <a:gd name="connsiteX97" fmla="*/ 193386 w 1755924"/>
                  <a:gd name="connsiteY97" fmla="*/ 2092418 h 2842784"/>
                  <a:gd name="connsiteX98" fmla="*/ 194857 w 1755924"/>
                  <a:gd name="connsiteY98" fmla="*/ 2086041 h 2842784"/>
                  <a:gd name="connsiteX99" fmla="*/ 214110 w 1755924"/>
                  <a:gd name="connsiteY99" fmla="*/ 2009643 h 2842784"/>
                  <a:gd name="connsiteX100" fmla="*/ 74313 w 1755924"/>
                  <a:gd name="connsiteY100" fmla="*/ 2090333 h 2842784"/>
                  <a:gd name="connsiteX101" fmla="*/ 72228 w 1755924"/>
                  <a:gd name="connsiteY101" fmla="*/ 2097323 h 2842784"/>
                  <a:gd name="connsiteX102" fmla="*/ 70144 w 1755924"/>
                  <a:gd name="connsiteY102" fmla="*/ 2104313 h 2842784"/>
                  <a:gd name="connsiteX103" fmla="*/ 68182 w 1755924"/>
                  <a:gd name="connsiteY103" fmla="*/ 2111303 h 2842784"/>
                  <a:gd name="connsiteX104" fmla="*/ 66220 w 1755924"/>
                  <a:gd name="connsiteY104" fmla="*/ 2118293 h 2842784"/>
                  <a:gd name="connsiteX105" fmla="*/ 207366 w 1755924"/>
                  <a:gd name="connsiteY105" fmla="*/ 2035027 h 2842784"/>
                  <a:gd name="connsiteX106" fmla="*/ 209082 w 1755924"/>
                  <a:gd name="connsiteY106" fmla="*/ 2028651 h 2842784"/>
                  <a:gd name="connsiteX107" fmla="*/ 210799 w 1755924"/>
                  <a:gd name="connsiteY107" fmla="*/ 2022274 h 2842784"/>
                  <a:gd name="connsiteX108" fmla="*/ 212516 w 1755924"/>
                  <a:gd name="connsiteY108" fmla="*/ 2015897 h 2842784"/>
                  <a:gd name="connsiteX109" fmla="*/ 214233 w 1755924"/>
                  <a:gd name="connsiteY109" fmla="*/ 2009521 h 2842784"/>
                  <a:gd name="connsiteX110" fmla="*/ 237410 w 1755924"/>
                  <a:gd name="connsiteY110" fmla="*/ 1932633 h 2842784"/>
                  <a:gd name="connsiteX111" fmla="*/ 101291 w 1755924"/>
                  <a:gd name="connsiteY111" fmla="*/ 2006087 h 2842784"/>
                  <a:gd name="connsiteX112" fmla="*/ 98962 w 1755924"/>
                  <a:gd name="connsiteY112" fmla="*/ 2013077 h 2842784"/>
                  <a:gd name="connsiteX113" fmla="*/ 96632 w 1755924"/>
                  <a:gd name="connsiteY113" fmla="*/ 2020067 h 2842784"/>
                  <a:gd name="connsiteX114" fmla="*/ 94302 w 1755924"/>
                  <a:gd name="connsiteY114" fmla="*/ 2027057 h 2842784"/>
                  <a:gd name="connsiteX115" fmla="*/ 91972 w 1755924"/>
                  <a:gd name="connsiteY115" fmla="*/ 2034047 h 2842784"/>
                  <a:gd name="connsiteX116" fmla="*/ 229316 w 1755924"/>
                  <a:gd name="connsiteY116" fmla="*/ 1958262 h 2842784"/>
                  <a:gd name="connsiteX117" fmla="*/ 231278 w 1755924"/>
                  <a:gd name="connsiteY117" fmla="*/ 1951885 h 2842784"/>
                  <a:gd name="connsiteX118" fmla="*/ 233240 w 1755924"/>
                  <a:gd name="connsiteY118" fmla="*/ 1945508 h 2842784"/>
                  <a:gd name="connsiteX119" fmla="*/ 235325 w 1755924"/>
                  <a:gd name="connsiteY119" fmla="*/ 1939132 h 2842784"/>
                  <a:gd name="connsiteX120" fmla="*/ 237410 w 1755924"/>
                  <a:gd name="connsiteY120" fmla="*/ 1932755 h 2842784"/>
                  <a:gd name="connsiteX121" fmla="*/ 264020 w 1755924"/>
                  <a:gd name="connsiteY121" fmla="*/ 1855254 h 2842784"/>
                  <a:gd name="connsiteX122" fmla="*/ 131949 w 1755924"/>
                  <a:gd name="connsiteY122" fmla="*/ 1921596 h 2842784"/>
                  <a:gd name="connsiteX123" fmla="*/ 129251 w 1755924"/>
                  <a:gd name="connsiteY123" fmla="*/ 1928586 h 2842784"/>
                  <a:gd name="connsiteX124" fmla="*/ 126553 w 1755924"/>
                  <a:gd name="connsiteY124" fmla="*/ 1935575 h 2842784"/>
                  <a:gd name="connsiteX125" fmla="*/ 123978 w 1755924"/>
                  <a:gd name="connsiteY125" fmla="*/ 1942565 h 2842784"/>
                  <a:gd name="connsiteX126" fmla="*/ 121403 w 1755924"/>
                  <a:gd name="connsiteY126" fmla="*/ 1949555 h 2842784"/>
                  <a:gd name="connsiteX127" fmla="*/ 254823 w 1755924"/>
                  <a:gd name="connsiteY127" fmla="*/ 1881005 h 2842784"/>
                  <a:gd name="connsiteX128" fmla="*/ 257030 w 1755924"/>
                  <a:gd name="connsiteY128" fmla="*/ 1874629 h 2842784"/>
                  <a:gd name="connsiteX129" fmla="*/ 259360 w 1755924"/>
                  <a:gd name="connsiteY129" fmla="*/ 1868130 h 2842784"/>
                  <a:gd name="connsiteX130" fmla="*/ 261690 w 1755924"/>
                  <a:gd name="connsiteY130" fmla="*/ 1861630 h 2842784"/>
                  <a:gd name="connsiteX131" fmla="*/ 264020 w 1755924"/>
                  <a:gd name="connsiteY131" fmla="*/ 1855131 h 2842784"/>
                  <a:gd name="connsiteX132" fmla="*/ 293942 w 1755924"/>
                  <a:gd name="connsiteY132" fmla="*/ 1777997 h 2842784"/>
                  <a:gd name="connsiteX133" fmla="*/ 165917 w 1755924"/>
                  <a:gd name="connsiteY133" fmla="*/ 1837350 h 2842784"/>
                  <a:gd name="connsiteX134" fmla="*/ 162974 w 1755924"/>
                  <a:gd name="connsiteY134" fmla="*/ 1844340 h 2842784"/>
                  <a:gd name="connsiteX135" fmla="*/ 160031 w 1755924"/>
                  <a:gd name="connsiteY135" fmla="*/ 1851329 h 2842784"/>
                  <a:gd name="connsiteX136" fmla="*/ 157088 w 1755924"/>
                  <a:gd name="connsiteY136" fmla="*/ 1858319 h 2842784"/>
                  <a:gd name="connsiteX137" fmla="*/ 154145 w 1755924"/>
                  <a:gd name="connsiteY137" fmla="*/ 1865309 h 2842784"/>
                  <a:gd name="connsiteX138" fmla="*/ 283518 w 1755924"/>
                  <a:gd name="connsiteY138" fmla="*/ 1803627 h 2842784"/>
                  <a:gd name="connsiteX139" fmla="*/ 286093 w 1755924"/>
                  <a:gd name="connsiteY139" fmla="*/ 1797127 h 2842784"/>
                  <a:gd name="connsiteX140" fmla="*/ 288669 w 1755924"/>
                  <a:gd name="connsiteY140" fmla="*/ 1790751 h 2842784"/>
                  <a:gd name="connsiteX141" fmla="*/ 291244 w 1755924"/>
                  <a:gd name="connsiteY141" fmla="*/ 1784374 h 2842784"/>
                  <a:gd name="connsiteX142" fmla="*/ 293819 w 1755924"/>
                  <a:gd name="connsiteY142" fmla="*/ 1777997 h 2842784"/>
                  <a:gd name="connsiteX143" fmla="*/ 327051 w 1755924"/>
                  <a:gd name="connsiteY143" fmla="*/ 1700741 h 2842784"/>
                  <a:gd name="connsiteX144" fmla="*/ 203196 w 1755924"/>
                  <a:gd name="connsiteY144" fmla="*/ 1753349 h 2842784"/>
                  <a:gd name="connsiteX145" fmla="*/ 200008 w 1755924"/>
                  <a:gd name="connsiteY145" fmla="*/ 1760339 h 2842784"/>
                  <a:gd name="connsiteX146" fmla="*/ 196819 w 1755924"/>
                  <a:gd name="connsiteY146" fmla="*/ 1767329 h 2842784"/>
                  <a:gd name="connsiteX147" fmla="*/ 193631 w 1755924"/>
                  <a:gd name="connsiteY147" fmla="*/ 1774318 h 2842784"/>
                  <a:gd name="connsiteX148" fmla="*/ 190443 w 1755924"/>
                  <a:gd name="connsiteY148" fmla="*/ 1781308 h 2842784"/>
                  <a:gd name="connsiteX149" fmla="*/ 315647 w 1755924"/>
                  <a:gd name="connsiteY149" fmla="*/ 1726493 h 2842784"/>
                  <a:gd name="connsiteX150" fmla="*/ 318467 w 1755924"/>
                  <a:gd name="connsiteY150" fmla="*/ 1720116 h 2842784"/>
                  <a:gd name="connsiteX151" fmla="*/ 321288 w 1755924"/>
                  <a:gd name="connsiteY151" fmla="*/ 1713740 h 2842784"/>
                  <a:gd name="connsiteX152" fmla="*/ 324108 w 1755924"/>
                  <a:gd name="connsiteY152" fmla="*/ 1707363 h 2842784"/>
                  <a:gd name="connsiteX153" fmla="*/ 326929 w 1755924"/>
                  <a:gd name="connsiteY153" fmla="*/ 1700986 h 2842784"/>
                  <a:gd name="connsiteX154" fmla="*/ 363104 w 1755924"/>
                  <a:gd name="connsiteY154" fmla="*/ 1623730 h 2842784"/>
                  <a:gd name="connsiteX155" fmla="*/ 243541 w 1755924"/>
                  <a:gd name="connsiteY155" fmla="*/ 1669716 h 2842784"/>
                  <a:gd name="connsiteX156" fmla="*/ 240107 w 1755924"/>
                  <a:gd name="connsiteY156" fmla="*/ 1676706 h 2842784"/>
                  <a:gd name="connsiteX157" fmla="*/ 236674 w 1755924"/>
                  <a:gd name="connsiteY157" fmla="*/ 1683695 h 2842784"/>
                  <a:gd name="connsiteX158" fmla="*/ 233240 w 1755924"/>
                  <a:gd name="connsiteY158" fmla="*/ 1690685 h 2842784"/>
                  <a:gd name="connsiteX159" fmla="*/ 229807 w 1755924"/>
                  <a:gd name="connsiteY159" fmla="*/ 1697675 h 2842784"/>
                  <a:gd name="connsiteX160" fmla="*/ 350841 w 1755924"/>
                  <a:gd name="connsiteY160" fmla="*/ 1649482 h 2842784"/>
                  <a:gd name="connsiteX161" fmla="*/ 353907 w 1755924"/>
                  <a:gd name="connsiteY161" fmla="*/ 1643105 h 2842784"/>
                  <a:gd name="connsiteX162" fmla="*/ 356973 w 1755924"/>
                  <a:gd name="connsiteY162" fmla="*/ 1636729 h 2842784"/>
                  <a:gd name="connsiteX163" fmla="*/ 360039 w 1755924"/>
                  <a:gd name="connsiteY163" fmla="*/ 1630352 h 2842784"/>
                  <a:gd name="connsiteX164" fmla="*/ 363104 w 1755924"/>
                  <a:gd name="connsiteY164" fmla="*/ 1623975 h 2842784"/>
                  <a:gd name="connsiteX165" fmla="*/ 401978 w 1755924"/>
                  <a:gd name="connsiteY165" fmla="*/ 1546842 h 2842784"/>
                  <a:gd name="connsiteX166" fmla="*/ 286707 w 1755924"/>
                  <a:gd name="connsiteY166" fmla="*/ 1586574 h 2842784"/>
                  <a:gd name="connsiteX167" fmla="*/ 283028 w 1755924"/>
                  <a:gd name="connsiteY167" fmla="*/ 1593441 h 2842784"/>
                  <a:gd name="connsiteX168" fmla="*/ 279349 w 1755924"/>
                  <a:gd name="connsiteY168" fmla="*/ 1600308 h 2842784"/>
                  <a:gd name="connsiteX169" fmla="*/ 275670 w 1755924"/>
                  <a:gd name="connsiteY169" fmla="*/ 1607175 h 2842784"/>
                  <a:gd name="connsiteX170" fmla="*/ 271991 w 1755924"/>
                  <a:gd name="connsiteY170" fmla="*/ 1614042 h 2842784"/>
                  <a:gd name="connsiteX171" fmla="*/ 388734 w 1755924"/>
                  <a:gd name="connsiteY171" fmla="*/ 1572226 h 2842784"/>
                  <a:gd name="connsiteX172" fmla="*/ 392045 w 1755924"/>
                  <a:gd name="connsiteY172" fmla="*/ 1565849 h 2842784"/>
                  <a:gd name="connsiteX173" fmla="*/ 395356 w 1755924"/>
                  <a:gd name="connsiteY173" fmla="*/ 1559472 h 2842784"/>
                  <a:gd name="connsiteX174" fmla="*/ 398667 w 1755924"/>
                  <a:gd name="connsiteY174" fmla="*/ 1553096 h 2842784"/>
                  <a:gd name="connsiteX175" fmla="*/ 401978 w 1755924"/>
                  <a:gd name="connsiteY175" fmla="*/ 1546719 h 2842784"/>
                  <a:gd name="connsiteX176" fmla="*/ 443672 w 1755924"/>
                  <a:gd name="connsiteY176" fmla="*/ 1470321 h 2842784"/>
                  <a:gd name="connsiteX177" fmla="*/ 332815 w 1755924"/>
                  <a:gd name="connsiteY177" fmla="*/ 1503799 h 2842784"/>
                  <a:gd name="connsiteX178" fmla="*/ 328891 w 1755924"/>
                  <a:gd name="connsiteY178" fmla="*/ 1510666 h 2842784"/>
                  <a:gd name="connsiteX179" fmla="*/ 324967 w 1755924"/>
                  <a:gd name="connsiteY179" fmla="*/ 1517533 h 2842784"/>
                  <a:gd name="connsiteX180" fmla="*/ 321043 w 1755924"/>
                  <a:gd name="connsiteY180" fmla="*/ 1524401 h 2842784"/>
                  <a:gd name="connsiteX181" fmla="*/ 317118 w 1755924"/>
                  <a:gd name="connsiteY181" fmla="*/ 1531268 h 2842784"/>
                  <a:gd name="connsiteX182" fmla="*/ 429569 w 1755924"/>
                  <a:gd name="connsiteY182" fmla="*/ 1495705 h 2842784"/>
                  <a:gd name="connsiteX183" fmla="*/ 433125 w 1755924"/>
                  <a:gd name="connsiteY183" fmla="*/ 1489329 h 2842784"/>
                  <a:gd name="connsiteX184" fmla="*/ 436682 w 1755924"/>
                  <a:gd name="connsiteY184" fmla="*/ 1482952 h 2842784"/>
                  <a:gd name="connsiteX185" fmla="*/ 440238 w 1755924"/>
                  <a:gd name="connsiteY185" fmla="*/ 1476575 h 2842784"/>
                  <a:gd name="connsiteX186" fmla="*/ 443794 w 1755924"/>
                  <a:gd name="connsiteY186" fmla="*/ 1470199 h 2842784"/>
                  <a:gd name="connsiteX187" fmla="*/ 487941 w 1755924"/>
                  <a:gd name="connsiteY187" fmla="*/ 1394169 h 2842784"/>
                  <a:gd name="connsiteX188" fmla="*/ 381376 w 1755924"/>
                  <a:gd name="connsiteY188" fmla="*/ 1421760 h 2842784"/>
                  <a:gd name="connsiteX189" fmla="*/ 377207 w 1755924"/>
                  <a:gd name="connsiteY189" fmla="*/ 1428627 h 2842784"/>
                  <a:gd name="connsiteX190" fmla="*/ 373037 w 1755924"/>
                  <a:gd name="connsiteY190" fmla="*/ 1435495 h 2842784"/>
                  <a:gd name="connsiteX191" fmla="*/ 368868 w 1755924"/>
                  <a:gd name="connsiteY191" fmla="*/ 1442362 h 2842784"/>
                  <a:gd name="connsiteX192" fmla="*/ 364821 w 1755924"/>
                  <a:gd name="connsiteY192" fmla="*/ 1449229 h 2842784"/>
                  <a:gd name="connsiteX193" fmla="*/ 472857 w 1755924"/>
                  <a:gd name="connsiteY193" fmla="*/ 1419675 h 2842784"/>
                  <a:gd name="connsiteX194" fmla="*/ 476659 w 1755924"/>
                  <a:gd name="connsiteY194" fmla="*/ 1413299 h 2842784"/>
                  <a:gd name="connsiteX195" fmla="*/ 480460 w 1755924"/>
                  <a:gd name="connsiteY195" fmla="*/ 1406922 h 2842784"/>
                  <a:gd name="connsiteX196" fmla="*/ 484262 w 1755924"/>
                  <a:gd name="connsiteY196" fmla="*/ 1400545 h 2842784"/>
                  <a:gd name="connsiteX197" fmla="*/ 488063 w 1755924"/>
                  <a:gd name="connsiteY197" fmla="*/ 1394169 h 2842784"/>
                  <a:gd name="connsiteX198" fmla="*/ 534662 w 1755924"/>
                  <a:gd name="connsiteY198" fmla="*/ 1318506 h 2842784"/>
                  <a:gd name="connsiteX199" fmla="*/ 432512 w 1755924"/>
                  <a:gd name="connsiteY199" fmla="*/ 1340335 h 2842784"/>
                  <a:gd name="connsiteX200" fmla="*/ 428220 w 1755924"/>
                  <a:gd name="connsiteY200" fmla="*/ 1347079 h 2842784"/>
                  <a:gd name="connsiteX201" fmla="*/ 423928 w 1755924"/>
                  <a:gd name="connsiteY201" fmla="*/ 1353824 h 2842784"/>
                  <a:gd name="connsiteX202" fmla="*/ 419636 w 1755924"/>
                  <a:gd name="connsiteY202" fmla="*/ 1360568 h 2842784"/>
                  <a:gd name="connsiteX203" fmla="*/ 415344 w 1755924"/>
                  <a:gd name="connsiteY203" fmla="*/ 1367313 h 2842784"/>
                  <a:gd name="connsiteX204" fmla="*/ 518843 w 1755924"/>
                  <a:gd name="connsiteY204" fmla="*/ 1343645 h 2842784"/>
                  <a:gd name="connsiteX205" fmla="*/ 522767 w 1755924"/>
                  <a:gd name="connsiteY205" fmla="*/ 1337391 h 2842784"/>
                  <a:gd name="connsiteX206" fmla="*/ 526691 w 1755924"/>
                  <a:gd name="connsiteY206" fmla="*/ 1331137 h 2842784"/>
                  <a:gd name="connsiteX207" fmla="*/ 530616 w 1755924"/>
                  <a:gd name="connsiteY207" fmla="*/ 1324883 h 2842784"/>
                  <a:gd name="connsiteX208" fmla="*/ 534540 w 1755924"/>
                  <a:gd name="connsiteY208" fmla="*/ 1318629 h 2842784"/>
                  <a:gd name="connsiteX209" fmla="*/ 583591 w 1755924"/>
                  <a:gd name="connsiteY209" fmla="*/ 1243458 h 2842784"/>
                  <a:gd name="connsiteX210" fmla="*/ 485856 w 1755924"/>
                  <a:gd name="connsiteY210" fmla="*/ 1259767 h 2842784"/>
                  <a:gd name="connsiteX211" fmla="*/ 481319 w 1755924"/>
                  <a:gd name="connsiteY211" fmla="*/ 1266512 h 2842784"/>
                  <a:gd name="connsiteX212" fmla="*/ 476781 w 1755924"/>
                  <a:gd name="connsiteY212" fmla="*/ 1273257 h 2842784"/>
                  <a:gd name="connsiteX213" fmla="*/ 472244 w 1755924"/>
                  <a:gd name="connsiteY213" fmla="*/ 1280001 h 2842784"/>
                  <a:gd name="connsiteX214" fmla="*/ 467829 w 1755924"/>
                  <a:gd name="connsiteY214" fmla="*/ 1286623 h 2842784"/>
                  <a:gd name="connsiteX215" fmla="*/ 567036 w 1755924"/>
                  <a:gd name="connsiteY215" fmla="*/ 1268474 h 2842784"/>
                  <a:gd name="connsiteX216" fmla="*/ 571206 w 1755924"/>
                  <a:gd name="connsiteY216" fmla="*/ 1262220 h 2842784"/>
                  <a:gd name="connsiteX217" fmla="*/ 575375 w 1755924"/>
                  <a:gd name="connsiteY217" fmla="*/ 1255966 h 2842784"/>
                  <a:gd name="connsiteX218" fmla="*/ 579544 w 1755924"/>
                  <a:gd name="connsiteY218" fmla="*/ 1249712 h 2842784"/>
                  <a:gd name="connsiteX219" fmla="*/ 583714 w 1755924"/>
                  <a:gd name="connsiteY219" fmla="*/ 1243458 h 2842784"/>
                  <a:gd name="connsiteX220" fmla="*/ 541407 w 1755924"/>
                  <a:gd name="connsiteY220" fmla="*/ 1180181 h 2842784"/>
                  <a:gd name="connsiteX221" fmla="*/ 536747 w 1755924"/>
                  <a:gd name="connsiteY221" fmla="*/ 1186803 h 2842784"/>
                  <a:gd name="connsiteX222" fmla="*/ 532087 w 1755924"/>
                  <a:gd name="connsiteY222" fmla="*/ 1193425 h 2842784"/>
                  <a:gd name="connsiteX223" fmla="*/ 527427 w 1755924"/>
                  <a:gd name="connsiteY223" fmla="*/ 1200047 h 2842784"/>
                  <a:gd name="connsiteX224" fmla="*/ 522767 w 1755924"/>
                  <a:gd name="connsiteY224" fmla="*/ 1206669 h 2842784"/>
                  <a:gd name="connsiteX225" fmla="*/ 617559 w 1755924"/>
                  <a:gd name="connsiteY225" fmla="*/ 1193916 h 2842784"/>
                  <a:gd name="connsiteX226" fmla="*/ 621851 w 1755924"/>
                  <a:gd name="connsiteY226" fmla="*/ 1187784 h 2842784"/>
                  <a:gd name="connsiteX227" fmla="*/ 626143 w 1755924"/>
                  <a:gd name="connsiteY227" fmla="*/ 1181653 h 2842784"/>
                  <a:gd name="connsiteX228" fmla="*/ 630435 w 1755924"/>
                  <a:gd name="connsiteY228" fmla="*/ 1175521 h 2842784"/>
                  <a:gd name="connsiteX229" fmla="*/ 634850 w 1755924"/>
                  <a:gd name="connsiteY229" fmla="*/ 1169390 h 2842784"/>
                  <a:gd name="connsiteX230" fmla="*/ 541407 w 1755924"/>
                  <a:gd name="connsiteY230" fmla="*/ 1180426 h 2842784"/>
                  <a:gd name="connsiteX231" fmla="*/ 599042 w 1755924"/>
                  <a:gd name="connsiteY231" fmla="*/ 1101331 h 2842784"/>
                  <a:gd name="connsiteX232" fmla="*/ 594137 w 1755924"/>
                  <a:gd name="connsiteY232" fmla="*/ 1107830 h 2842784"/>
                  <a:gd name="connsiteX233" fmla="*/ 589232 w 1755924"/>
                  <a:gd name="connsiteY233" fmla="*/ 1114329 h 2842784"/>
                  <a:gd name="connsiteX234" fmla="*/ 584327 w 1755924"/>
                  <a:gd name="connsiteY234" fmla="*/ 1120829 h 2842784"/>
                  <a:gd name="connsiteX235" fmla="*/ 579544 w 1755924"/>
                  <a:gd name="connsiteY235" fmla="*/ 1127328 h 2842784"/>
                  <a:gd name="connsiteX236" fmla="*/ 669922 w 1755924"/>
                  <a:gd name="connsiteY236" fmla="*/ 1119848 h 2842784"/>
                  <a:gd name="connsiteX237" fmla="*/ 674337 w 1755924"/>
                  <a:gd name="connsiteY237" fmla="*/ 1113716 h 2842784"/>
                  <a:gd name="connsiteX238" fmla="*/ 678874 w 1755924"/>
                  <a:gd name="connsiteY238" fmla="*/ 1107585 h 2842784"/>
                  <a:gd name="connsiteX239" fmla="*/ 683411 w 1755924"/>
                  <a:gd name="connsiteY239" fmla="*/ 1101453 h 2842784"/>
                  <a:gd name="connsiteX240" fmla="*/ 687948 w 1755924"/>
                  <a:gd name="connsiteY240" fmla="*/ 1095322 h 2842784"/>
                  <a:gd name="connsiteX241" fmla="*/ 599042 w 1755924"/>
                  <a:gd name="connsiteY241" fmla="*/ 1101085 h 2842784"/>
                  <a:gd name="connsiteX242" fmla="*/ 658640 w 1755924"/>
                  <a:gd name="connsiteY242" fmla="*/ 1023339 h 2842784"/>
                  <a:gd name="connsiteX243" fmla="*/ 653612 w 1755924"/>
                  <a:gd name="connsiteY243" fmla="*/ 1029838 h 2842784"/>
                  <a:gd name="connsiteX244" fmla="*/ 648585 w 1755924"/>
                  <a:gd name="connsiteY244" fmla="*/ 1036337 h 2842784"/>
                  <a:gd name="connsiteX245" fmla="*/ 643557 w 1755924"/>
                  <a:gd name="connsiteY245" fmla="*/ 1042837 h 2842784"/>
                  <a:gd name="connsiteX246" fmla="*/ 638529 w 1755924"/>
                  <a:gd name="connsiteY246" fmla="*/ 1049336 h 2842784"/>
                  <a:gd name="connsiteX247" fmla="*/ 724492 w 1755924"/>
                  <a:gd name="connsiteY247" fmla="*/ 1047006 h 2842784"/>
                  <a:gd name="connsiteX248" fmla="*/ 729152 w 1755924"/>
                  <a:gd name="connsiteY248" fmla="*/ 1040874 h 2842784"/>
                  <a:gd name="connsiteX249" fmla="*/ 733812 w 1755924"/>
                  <a:gd name="connsiteY249" fmla="*/ 1034743 h 2842784"/>
                  <a:gd name="connsiteX250" fmla="*/ 738472 w 1755924"/>
                  <a:gd name="connsiteY250" fmla="*/ 1028734 h 2842784"/>
                  <a:gd name="connsiteX251" fmla="*/ 743132 w 1755924"/>
                  <a:gd name="connsiteY251" fmla="*/ 1022725 h 2842784"/>
                  <a:gd name="connsiteX252" fmla="*/ 658763 w 1755924"/>
                  <a:gd name="connsiteY252" fmla="*/ 1023339 h 2842784"/>
                  <a:gd name="connsiteX253" fmla="*/ 720323 w 1755924"/>
                  <a:gd name="connsiteY253" fmla="*/ 946328 h 2842784"/>
                  <a:gd name="connsiteX254" fmla="*/ 715172 w 1755924"/>
                  <a:gd name="connsiteY254" fmla="*/ 952704 h 2842784"/>
                  <a:gd name="connsiteX255" fmla="*/ 710022 w 1755924"/>
                  <a:gd name="connsiteY255" fmla="*/ 959081 h 2842784"/>
                  <a:gd name="connsiteX256" fmla="*/ 704871 w 1755924"/>
                  <a:gd name="connsiteY256" fmla="*/ 965458 h 2842784"/>
                  <a:gd name="connsiteX257" fmla="*/ 699721 w 1755924"/>
                  <a:gd name="connsiteY257" fmla="*/ 971957 h 2842784"/>
                  <a:gd name="connsiteX258" fmla="*/ 781146 w 1755924"/>
                  <a:gd name="connsiteY258" fmla="*/ 974655 h 2842784"/>
                  <a:gd name="connsiteX259" fmla="*/ 785929 w 1755924"/>
                  <a:gd name="connsiteY259" fmla="*/ 968646 h 2842784"/>
                  <a:gd name="connsiteX260" fmla="*/ 790712 w 1755924"/>
                  <a:gd name="connsiteY260" fmla="*/ 962637 h 2842784"/>
                  <a:gd name="connsiteX261" fmla="*/ 795494 w 1755924"/>
                  <a:gd name="connsiteY261" fmla="*/ 956628 h 2842784"/>
                  <a:gd name="connsiteX262" fmla="*/ 800277 w 1755924"/>
                  <a:gd name="connsiteY262" fmla="*/ 950742 h 2842784"/>
                  <a:gd name="connsiteX263" fmla="*/ 720445 w 1755924"/>
                  <a:gd name="connsiteY263" fmla="*/ 946328 h 2842784"/>
                  <a:gd name="connsiteX264" fmla="*/ 783844 w 1755924"/>
                  <a:gd name="connsiteY264" fmla="*/ 870298 h 2842784"/>
                  <a:gd name="connsiteX265" fmla="*/ 778449 w 1755924"/>
                  <a:gd name="connsiteY265" fmla="*/ 876552 h 2842784"/>
                  <a:gd name="connsiteX266" fmla="*/ 773053 w 1755924"/>
                  <a:gd name="connsiteY266" fmla="*/ 882806 h 2842784"/>
                  <a:gd name="connsiteX267" fmla="*/ 767657 w 1755924"/>
                  <a:gd name="connsiteY267" fmla="*/ 889060 h 2842784"/>
                  <a:gd name="connsiteX268" fmla="*/ 762384 w 1755924"/>
                  <a:gd name="connsiteY268" fmla="*/ 895437 h 2842784"/>
                  <a:gd name="connsiteX269" fmla="*/ 839150 w 1755924"/>
                  <a:gd name="connsiteY269" fmla="*/ 903285 h 2842784"/>
                  <a:gd name="connsiteX270" fmla="*/ 844055 w 1755924"/>
                  <a:gd name="connsiteY270" fmla="*/ 897399 h 2842784"/>
                  <a:gd name="connsiteX271" fmla="*/ 848960 w 1755924"/>
                  <a:gd name="connsiteY271" fmla="*/ 891513 h 2842784"/>
                  <a:gd name="connsiteX272" fmla="*/ 853865 w 1755924"/>
                  <a:gd name="connsiteY272" fmla="*/ 885626 h 2842784"/>
                  <a:gd name="connsiteX273" fmla="*/ 858893 w 1755924"/>
                  <a:gd name="connsiteY273" fmla="*/ 879740 h 2842784"/>
                  <a:gd name="connsiteX274" fmla="*/ 783599 w 1755924"/>
                  <a:gd name="connsiteY274" fmla="*/ 870298 h 2842784"/>
                  <a:gd name="connsiteX275" fmla="*/ 849206 w 1755924"/>
                  <a:gd name="connsiteY275" fmla="*/ 795494 h 2842784"/>
                  <a:gd name="connsiteX276" fmla="*/ 843687 w 1755924"/>
                  <a:gd name="connsiteY276" fmla="*/ 801748 h 2842784"/>
                  <a:gd name="connsiteX277" fmla="*/ 838169 w 1755924"/>
                  <a:gd name="connsiteY277" fmla="*/ 808002 h 2842784"/>
                  <a:gd name="connsiteX278" fmla="*/ 832651 w 1755924"/>
                  <a:gd name="connsiteY278" fmla="*/ 814256 h 2842784"/>
                  <a:gd name="connsiteX279" fmla="*/ 827132 w 1755924"/>
                  <a:gd name="connsiteY279" fmla="*/ 820510 h 2842784"/>
                  <a:gd name="connsiteX280" fmla="*/ 899361 w 1755924"/>
                  <a:gd name="connsiteY280" fmla="*/ 833264 h 2842784"/>
                  <a:gd name="connsiteX281" fmla="*/ 904511 w 1755924"/>
                  <a:gd name="connsiteY281" fmla="*/ 827378 h 2842784"/>
                  <a:gd name="connsiteX282" fmla="*/ 909662 w 1755924"/>
                  <a:gd name="connsiteY282" fmla="*/ 821614 h 2842784"/>
                  <a:gd name="connsiteX283" fmla="*/ 914812 w 1755924"/>
                  <a:gd name="connsiteY283" fmla="*/ 815850 h 2842784"/>
                  <a:gd name="connsiteX284" fmla="*/ 919962 w 1755924"/>
                  <a:gd name="connsiteY284" fmla="*/ 810087 h 2842784"/>
                  <a:gd name="connsiteX285" fmla="*/ 849328 w 1755924"/>
                  <a:gd name="connsiteY285" fmla="*/ 795739 h 2842784"/>
                  <a:gd name="connsiteX286" fmla="*/ 916038 w 1755924"/>
                  <a:gd name="connsiteY286" fmla="*/ 721794 h 2842784"/>
                  <a:gd name="connsiteX287" fmla="*/ 910397 w 1755924"/>
                  <a:gd name="connsiteY287" fmla="*/ 727926 h 2842784"/>
                  <a:gd name="connsiteX288" fmla="*/ 904756 w 1755924"/>
                  <a:gd name="connsiteY288" fmla="*/ 734057 h 2842784"/>
                  <a:gd name="connsiteX289" fmla="*/ 899115 w 1755924"/>
                  <a:gd name="connsiteY289" fmla="*/ 740188 h 2842784"/>
                  <a:gd name="connsiteX290" fmla="*/ 893475 w 1755924"/>
                  <a:gd name="connsiteY290" fmla="*/ 746320 h 2842784"/>
                  <a:gd name="connsiteX291" fmla="*/ 961043 w 1755924"/>
                  <a:gd name="connsiteY291" fmla="*/ 763856 h 2842784"/>
                  <a:gd name="connsiteX292" fmla="*/ 966316 w 1755924"/>
                  <a:gd name="connsiteY292" fmla="*/ 758092 h 2842784"/>
                  <a:gd name="connsiteX293" fmla="*/ 971589 w 1755924"/>
                  <a:gd name="connsiteY293" fmla="*/ 752329 h 2842784"/>
                  <a:gd name="connsiteX294" fmla="*/ 976862 w 1755924"/>
                  <a:gd name="connsiteY294" fmla="*/ 746565 h 2842784"/>
                  <a:gd name="connsiteX295" fmla="*/ 982135 w 1755924"/>
                  <a:gd name="connsiteY295" fmla="*/ 740924 h 2842784"/>
                  <a:gd name="connsiteX296" fmla="*/ 916161 w 1755924"/>
                  <a:gd name="connsiteY296" fmla="*/ 721794 h 2842784"/>
                  <a:gd name="connsiteX297" fmla="*/ 984588 w 1755924"/>
                  <a:gd name="connsiteY297" fmla="*/ 649320 h 2842784"/>
                  <a:gd name="connsiteX298" fmla="*/ 978824 w 1755924"/>
                  <a:gd name="connsiteY298" fmla="*/ 655329 h 2842784"/>
                  <a:gd name="connsiteX299" fmla="*/ 973061 w 1755924"/>
                  <a:gd name="connsiteY299" fmla="*/ 661338 h 2842784"/>
                  <a:gd name="connsiteX300" fmla="*/ 967297 w 1755924"/>
                  <a:gd name="connsiteY300" fmla="*/ 667347 h 2842784"/>
                  <a:gd name="connsiteX301" fmla="*/ 961534 w 1755924"/>
                  <a:gd name="connsiteY301" fmla="*/ 673356 h 2842784"/>
                  <a:gd name="connsiteX302" fmla="*/ 1024442 w 1755924"/>
                  <a:gd name="connsiteY302" fmla="*/ 695551 h 2842784"/>
                  <a:gd name="connsiteX303" fmla="*/ 1029838 w 1755924"/>
                  <a:gd name="connsiteY303" fmla="*/ 689910 h 2842784"/>
                  <a:gd name="connsiteX304" fmla="*/ 1035234 w 1755924"/>
                  <a:gd name="connsiteY304" fmla="*/ 684270 h 2842784"/>
                  <a:gd name="connsiteX305" fmla="*/ 1040629 w 1755924"/>
                  <a:gd name="connsiteY305" fmla="*/ 678629 h 2842784"/>
                  <a:gd name="connsiteX306" fmla="*/ 1046025 w 1755924"/>
                  <a:gd name="connsiteY306" fmla="*/ 672988 h 2842784"/>
                  <a:gd name="connsiteX307" fmla="*/ 984711 w 1755924"/>
                  <a:gd name="connsiteY307" fmla="*/ 649320 h 2842784"/>
                  <a:gd name="connsiteX308" fmla="*/ 1054609 w 1755924"/>
                  <a:gd name="connsiteY308" fmla="*/ 578195 h 2842784"/>
                  <a:gd name="connsiteX309" fmla="*/ 1048723 w 1755924"/>
                  <a:gd name="connsiteY309" fmla="*/ 584082 h 2842784"/>
                  <a:gd name="connsiteX310" fmla="*/ 1042837 w 1755924"/>
                  <a:gd name="connsiteY310" fmla="*/ 589968 h 2842784"/>
                  <a:gd name="connsiteX311" fmla="*/ 1036950 w 1755924"/>
                  <a:gd name="connsiteY311" fmla="*/ 595854 h 2842784"/>
                  <a:gd name="connsiteX312" fmla="*/ 1031064 w 1755924"/>
                  <a:gd name="connsiteY312" fmla="*/ 601740 h 2842784"/>
                  <a:gd name="connsiteX313" fmla="*/ 1089190 w 1755924"/>
                  <a:gd name="connsiteY313" fmla="*/ 628473 h 2842784"/>
                  <a:gd name="connsiteX314" fmla="*/ 1094586 w 1755924"/>
                  <a:gd name="connsiteY314" fmla="*/ 622955 h 2842784"/>
                  <a:gd name="connsiteX315" fmla="*/ 1100104 w 1755924"/>
                  <a:gd name="connsiteY315" fmla="*/ 617437 h 2842784"/>
                  <a:gd name="connsiteX316" fmla="*/ 1105623 w 1755924"/>
                  <a:gd name="connsiteY316" fmla="*/ 611918 h 2842784"/>
                  <a:gd name="connsiteX317" fmla="*/ 1111141 w 1755924"/>
                  <a:gd name="connsiteY317" fmla="*/ 606400 h 2842784"/>
                  <a:gd name="connsiteX318" fmla="*/ 1054486 w 1755924"/>
                  <a:gd name="connsiteY318" fmla="*/ 578195 h 2842784"/>
                  <a:gd name="connsiteX319" fmla="*/ 1126102 w 1755924"/>
                  <a:gd name="connsiteY319" fmla="*/ 508297 h 2842784"/>
                  <a:gd name="connsiteX320" fmla="*/ 1120093 w 1755924"/>
                  <a:gd name="connsiteY320" fmla="*/ 514061 h 2842784"/>
                  <a:gd name="connsiteX321" fmla="*/ 1114084 w 1755924"/>
                  <a:gd name="connsiteY321" fmla="*/ 519824 h 2842784"/>
                  <a:gd name="connsiteX322" fmla="*/ 1108075 w 1755924"/>
                  <a:gd name="connsiteY322" fmla="*/ 525588 h 2842784"/>
                  <a:gd name="connsiteX323" fmla="*/ 1102066 w 1755924"/>
                  <a:gd name="connsiteY323" fmla="*/ 531351 h 2842784"/>
                  <a:gd name="connsiteX324" fmla="*/ 1155533 w 1755924"/>
                  <a:gd name="connsiteY324" fmla="*/ 562622 h 2842784"/>
                  <a:gd name="connsiteX325" fmla="*/ 1161174 w 1755924"/>
                  <a:gd name="connsiteY325" fmla="*/ 557226 h 2842784"/>
                  <a:gd name="connsiteX326" fmla="*/ 1166815 w 1755924"/>
                  <a:gd name="connsiteY326" fmla="*/ 551830 h 2842784"/>
                  <a:gd name="connsiteX327" fmla="*/ 1172456 w 1755924"/>
                  <a:gd name="connsiteY327" fmla="*/ 546435 h 2842784"/>
                  <a:gd name="connsiteX328" fmla="*/ 1178096 w 1755924"/>
                  <a:gd name="connsiteY328" fmla="*/ 541039 h 2842784"/>
                  <a:gd name="connsiteX329" fmla="*/ 1126102 w 1755924"/>
                  <a:gd name="connsiteY329" fmla="*/ 508420 h 2842784"/>
                  <a:gd name="connsiteX330" fmla="*/ 1199066 w 1755924"/>
                  <a:gd name="connsiteY330" fmla="*/ 439625 h 2842784"/>
                  <a:gd name="connsiteX331" fmla="*/ 1192935 w 1755924"/>
                  <a:gd name="connsiteY331" fmla="*/ 445266 h 2842784"/>
                  <a:gd name="connsiteX332" fmla="*/ 1186803 w 1755924"/>
                  <a:gd name="connsiteY332" fmla="*/ 450907 h 2842784"/>
                  <a:gd name="connsiteX333" fmla="*/ 1180672 w 1755924"/>
                  <a:gd name="connsiteY333" fmla="*/ 456548 h 2842784"/>
                  <a:gd name="connsiteX334" fmla="*/ 1174540 w 1755924"/>
                  <a:gd name="connsiteY334" fmla="*/ 462189 h 2842784"/>
                  <a:gd name="connsiteX335" fmla="*/ 1223224 w 1755924"/>
                  <a:gd name="connsiteY335" fmla="*/ 497751 h 2842784"/>
                  <a:gd name="connsiteX336" fmla="*/ 1228865 w 1755924"/>
                  <a:gd name="connsiteY336" fmla="*/ 492478 h 2842784"/>
                  <a:gd name="connsiteX337" fmla="*/ 1234628 w 1755924"/>
                  <a:gd name="connsiteY337" fmla="*/ 487205 h 2842784"/>
                  <a:gd name="connsiteX338" fmla="*/ 1240392 w 1755924"/>
                  <a:gd name="connsiteY338" fmla="*/ 481932 h 2842784"/>
                  <a:gd name="connsiteX339" fmla="*/ 1246155 w 1755924"/>
                  <a:gd name="connsiteY339" fmla="*/ 476659 h 2842784"/>
                  <a:gd name="connsiteX340" fmla="*/ 1199066 w 1755924"/>
                  <a:gd name="connsiteY340" fmla="*/ 439625 h 2842784"/>
                  <a:gd name="connsiteX341" fmla="*/ 1273134 w 1755924"/>
                  <a:gd name="connsiteY341" fmla="*/ 372424 h 2842784"/>
                  <a:gd name="connsiteX342" fmla="*/ 1266880 w 1755924"/>
                  <a:gd name="connsiteY342" fmla="*/ 377942 h 2842784"/>
                  <a:gd name="connsiteX343" fmla="*/ 1260626 w 1755924"/>
                  <a:gd name="connsiteY343" fmla="*/ 383461 h 2842784"/>
                  <a:gd name="connsiteX344" fmla="*/ 1254372 w 1755924"/>
                  <a:gd name="connsiteY344" fmla="*/ 388979 h 2842784"/>
                  <a:gd name="connsiteX345" fmla="*/ 1248240 w 1755924"/>
                  <a:gd name="connsiteY345" fmla="*/ 394497 h 2842784"/>
                  <a:gd name="connsiteX346" fmla="*/ 1292141 w 1755924"/>
                  <a:gd name="connsiteY346" fmla="*/ 434474 h 2842784"/>
                  <a:gd name="connsiteX347" fmla="*/ 1297905 w 1755924"/>
                  <a:gd name="connsiteY347" fmla="*/ 429201 h 2842784"/>
                  <a:gd name="connsiteX348" fmla="*/ 1303668 w 1755924"/>
                  <a:gd name="connsiteY348" fmla="*/ 423928 h 2842784"/>
                  <a:gd name="connsiteX349" fmla="*/ 1309432 w 1755924"/>
                  <a:gd name="connsiteY349" fmla="*/ 418778 h 2842784"/>
                  <a:gd name="connsiteX350" fmla="*/ 1315318 w 1755924"/>
                  <a:gd name="connsiteY350" fmla="*/ 413627 h 2842784"/>
                  <a:gd name="connsiteX351" fmla="*/ 1272889 w 1755924"/>
                  <a:gd name="connsiteY351" fmla="*/ 372302 h 2842784"/>
                  <a:gd name="connsiteX352" fmla="*/ 1348673 w 1755924"/>
                  <a:gd name="connsiteY352" fmla="*/ 306695 h 2842784"/>
                  <a:gd name="connsiteX353" fmla="*/ 1342297 w 1755924"/>
                  <a:gd name="connsiteY353" fmla="*/ 312091 h 2842784"/>
                  <a:gd name="connsiteX354" fmla="*/ 1336043 w 1755924"/>
                  <a:gd name="connsiteY354" fmla="*/ 317486 h 2842784"/>
                  <a:gd name="connsiteX355" fmla="*/ 1329788 w 1755924"/>
                  <a:gd name="connsiteY355" fmla="*/ 322882 h 2842784"/>
                  <a:gd name="connsiteX356" fmla="*/ 1323534 w 1755924"/>
                  <a:gd name="connsiteY356" fmla="*/ 328278 h 2842784"/>
                  <a:gd name="connsiteX357" fmla="*/ 1362653 w 1755924"/>
                  <a:gd name="connsiteY357" fmla="*/ 372424 h 2842784"/>
                  <a:gd name="connsiteX358" fmla="*/ 1368539 w 1755924"/>
                  <a:gd name="connsiteY358" fmla="*/ 367274 h 2842784"/>
                  <a:gd name="connsiteX359" fmla="*/ 1374425 w 1755924"/>
                  <a:gd name="connsiteY359" fmla="*/ 362123 h 2842784"/>
                  <a:gd name="connsiteX360" fmla="*/ 1380312 w 1755924"/>
                  <a:gd name="connsiteY360" fmla="*/ 357095 h 2842784"/>
                  <a:gd name="connsiteX361" fmla="*/ 1386198 w 1755924"/>
                  <a:gd name="connsiteY361" fmla="*/ 352068 h 2842784"/>
                  <a:gd name="connsiteX362" fmla="*/ 1348673 w 1755924"/>
                  <a:gd name="connsiteY362" fmla="*/ 306572 h 2842784"/>
                  <a:gd name="connsiteX363" fmla="*/ 1425316 w 1755924"/>
                  <a:gd name="connsiteY363" fmla="*/ 242315 h 2842784"/>
                  <a:gd name="connsiteX364" fmla="*/ 1418817 w 1755924"/>
                  <a:gd name="connsiteY364" fmla="*/ 247588 h 2842784"/>
                  <a:gd name="connsiteX365" fmla="*/ 1412440 w 1755924"/>
                  <a:gd name="connsiteY365" fmla="*/ 252861 h 2842784"/>
                  <a:gd name="connsiteX366" fmla="*/ 1406064 w 1755924"/>
                  <a:gd name="connsiteY366" fmla="*/ 258134 h 2842784"/>
                  <a:gd name="connsiteX367" fmla="*/ 1399687 w 1755924"/>
                  <a:gd name="connsiteY367" fmla="*/ 263530 h 2842784"/>
                  <a:gd name="connsiteX368" fmla="*/ 1434023 w 1755924"/>
                  <a:gd name="connsiteY368" fmla="*/ 311845 h 2842784"/>
                  <a:gd name="connsiteX369" fmla="*/ 1440032 w 1755924"/>
                  <a:gd name="connsiteY369" fmla="*/ 306818 h 2842784"/>
                  <a:gd name="connsiteX370" fmla="*/ 1446041 w 1755924"/>
                  <a:gd name="connsiteY370" fmla="*/ 301790 h 2842784"/>
                  <a:gd name="connsiteX371" fmla="*/ 1452049 w 1755924"/>
                  <a:gd name="connsiteY371" fmla="*/ 296762 h 2842784"/>
                  <a:gd name="connsiteX372" fmla="*/ 1458058 w 1755924"/>
                  <a:gd name="connsiteY372" fmla="*/ 291734 h 2842784"/>
                  <a:gd name="connsiteX373" fmla="*/ 1425439 w 1755924"/>
                  <a:gd name="connsiteY373" fmla="*/ 242069 h 2842784"/>
                  <a:gd name="connsiteX374" fmla="*/ 1503186 w 1755924"/>
                  <a:gd name="connsiteY374" fmla="*/ 179406 h 2842784"/>
                  <a:gd name="connsiteX375" fmla="*/ 1496687 w 1755924"/>
                  <a:gd name="connsiteY375" fmla="*/ 184557 h 2842784"/>
                  <a:gd name="connsiteX376" fmla="*/ 1490187 w 1755924"/>
                  <a:gd name="connsiteY376" fmla="*/ 189707 h 2842784"/>
                  <a:gd name="connsiteX377" fmla="*/ 1483688 w 1755924"/>
                  <a:gd name="connsiteY377" fmla="*/ 194857 h 2842784"/>
                  <a:gd name="connsiteX378" fmla="*/ 1477188 w 1755924"/>
                  <a:gd name="connsiteY378" fmla="*/ 200008 h 2842784"/>
                  <a:gd name="connsiteX379" fmla="*/ 1506619 w 1755924"/>
                  <a:gd name="connsiteY379" fmla="*/ 252370 h 2842784"/>
                  <a:gd name="connsiteX380" fmla="*/ 1512751 w 1755924"/>
                  <a:gd name="connsiteY380" fmla="*/ 247465 h 2842784"/>
                  <a:gd name="connsiteX381" fmla="*/ 1518882 w 1755924"/>
                  <a:gd name="connsiteY381" fmla="*/ 242560 h 2842784"/>
                  <a:gd name="connsiteX382" fmla="*/ 1525014 w 1755924"/>
                  <a:gd name="connsiteY382" fmla="*/ 237655 h 2842784"/>
                  <a:gd name="connsiteX383" fmla="*/ 1531145 w 1755924"/>
                  <a:gd name="connsiteY383" fmla="*/ 232872 h 2842784"/>
                  <a:gd name="connsiteX384" fmla="*/ 1503308 w 1755924"/>
                  <a:gd name="connsiteY384" fmla="*/ 179161 h 2842784"/>
                  <a:gd name="connsiteX385" fmla="*/ 1582159 w 1755924"/>
                  <a:gd name="connsiteY385" fmla="*/ 118092 h 2842784"/>
                  <a:gd name="connsiteX386" fmla="*/ 1575537 w 1755924"/>
                  <a:gd name="connsiteY386" fmla="*/ 123119 h 2842784"/>
                  <a:gd name="connsiteX387" fmla="*/ 1568915 w 1755924"/>
                  <a:gd name="connsiteY387" fmla="*/ 128147 h 2842784"/>
                  <a:gd name="connsiteX388" fmla="*/ 1562293 w 1755924"/>
                  <a:gd name="connsiteY388" fmla="*/ 133175 h 2842784"/>
                  <a:gd name="connsiteX389" fmla="*/ 1555671 w 1755924"/>
                  <a:gd name="connsiteY389" fmla="*/ 138203 h 2842784"/>
                  <a:gd name="connsiteX390" fmla="*/ 1580197 w 1755924"/>
                  <a:gd name="connsiteY390" fmla="*/ 194612 h 2842784"/>
                  <a:gd name="connsiteX391" fmla="*/ 1586328 w 1755924"/>
                  <a:gd name="connsiteY391" fmla="*/ 189830 h 2842784"/>
                  <a:gd name="connsiteX392" fmla="*/ 1592460 w 1755924"/>
                  <a:gd name="connsiteY392" fmla="*/ 185047 h 2842784"/>
                  <a:gd name="connsiteX393" fmla="*/ 1598591 w 1755924"/>
                  <a:gd name="connsiteY393" fmla="*/ 180265 h 2842784"/>
                  <a:gd name="connsiteX394" fmla="*/ 1604845 w 1755924"/>
                  <a:gd name="connsiteY394" fmla="*/ 175482 h 2842784"/>
                  <a:gd name="connsiteX395" fmla="*/ 1582036 w 1755924"/>
                  <a:gd name="connsiteY395" fmla="*/ 117724 h 2842784"/>
                  <a:gd name="connsiteX396" fmla="*/ 1662113 w 1755924"/>
                  <a:gd name="connsiteY396" fmla="*/ 58249 h 2842784"/>
                  <a:gd name="connsiteX397" fmla="*/ 1655368 w 1755924"/>
                  <a:gd name="connsiteY397" fmla="*/ 63154 h 2842784"/>
                  <a:gd name="connsiteX398" fmla="*/ 1648624 w 1755924"/>
                  <a:gd name="connsiteY398" fmla="*/ 68059 h 2842784"/>
                  <a:gd name="connsiteX399" fmla="*/ 1641879 w 1755924"/>
                  <a:gd name="connsiteY399" fmla="*/ 72964 h 2842784"/>
                  <a:gd name="connsiteX400" fmla="*/ 1635135 w 1755924"/>
                  <a:gd name="connsiteY400" fmla="*/ 77869 h 2842784"/>
                  <a:gd name="connsiteX401" fmla="*/ 1654510 w 1755924"/>
                  <a:gd name="connsiteY401" fmla="*/ 138203 h 2842784"/>
                  <a:gd name="connsiteX402" fmla="*/ 1660764 w 1755924"/>
                  <a:gd name="connsiteY402" fmla="*/ 133543 h 2842784"/>
                  <a:gd name="connsiteX403" fmla="*/ 1667018 w 1755924"/>
                  <a:gd name="connsiteY403" fmla="*/ 128883 h 2842784"/>
                  <a:gd name="connsiteX404" fmla="*/ 1673272 w 1755924"/>
                  <a:gd name="connsiteY404" fmla="*/ 124223 h 2842784"/>
                  <a:gd name="connsiteX405" fmla="*/ 1679526 w 1755924"/>
                  <a:gd name="connsiteY405" fmla="*/ 119686 h 2842784"/>
                  <a:gd name="connsiteX406" fmla="*/ 1661745 w 1755924"/>
                  <a:gd name="connsiteY406" fmla="*/ 58003 h 2842784"/>
                  <a:gd name="connsiteX407" fmla="*/ 1743171 w 1755924"/>
                  <a:gd name="connsiteY407" fmla="*/ 123 h 2842784"/>
                  <a:gd name="connsiteX408" fmla="*/ 1736426 w 1755924"/>
                  <a:gd name="connsiteY408" fmla="*/ 4905 h 2842784"/>
                  <a:gd name="connsiteX409" fmla="*/ 1729682 w 1755924"/>
                  <a:gd name="connsiteY409" fmla="*/ 9688 h 2842784"/>
                  <a:gd name="connsiteX410" fmla="*/ 1722937 w 1755924"/>
                  <a:gd name="connsiteY410" fmla="*/ 14470 h 2842784"/>
                  <a:gd name="connsiteX411" fmla="*/ 1716192 w 1755924"/>
                  <a:gd name="connsiteY411" fmla="*/ 19253 h 2842784"/>
                  <a:gd name="connsiteX412" fmla="*/ 1730417 w 1755924"/>
                  <a:gd name="connsiteY412" fmla="*/ 83510 h 2842784"/>
                  <a:gd name="connsiteX413" fmla="*/ 1736794 w 1755924"/>
                  <a:gd name="connsiteY413" fmla="*/ 78973 h 2842784"/>
                  <a:gd name="connsiteX414" fmla="*/ 1743171 w 1755924"/>
                  <a:gd name="connsiteY414" fmla="*/ 74436 h 2842784"/>
                  <a:gd name="connsiteX415" fmla="*/ 1749547 w 1755924"/>
                  <a:gd name="connsiteY415" fmla="*/ 70021 h 2842784"/>
                  <a:gd name="connsiteX416" fmla="*/ 1755924 w 1755924"/>
                  <a:gd name="connsiteY416" fmla="*/ 65606 h 2842784"/>
                  <a:gd name="connsiteX417" fmla="*/ 1750528 w 1755924"/>
                  <a:gd name="connsiteY417" fmla="*/ 37647 h 2842784"/>
                  <a:gd name="connsiteX418" fmla="*/ 1748566 w 1755924"/>
                  <a:gd name="connsiteY418" fmla="*/ 27224 h 2842784"/>
                  <a:gd name="connsiteX419" fmla="*/ 1743293 w 1755924"/>
                  <a:gd name="connsiteY419" fmla="*/ 0 h 284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1755924" h="2842784">
                    <a:moveTo>
                      <a:pt x="194244" y="2663256"/>
                    </a:moveTo>
                    <a:lnTo>
                      <a:pt x="30167" y="2818259"/>
                    </a:lnTo>
                    <a:cubicBezTo>
                      <a:pt x="30657" y="2820343"/>
                      <a:pt x="31270" y="2822305"/>
                      <a:pt x="31761" y="2824390"/>
                    </a:cubicBezTo>
                    <a:cubicBezTo>
                      <a:pt x="32251" y="2826475"/>
                      <a:pt x="32865" y="2828437"/>
                      <a:pt x="33355" y="2830522"/>
                    </a:cubicBezTo>
                    <a:cubicBezTo>
                      <a:pt x="33846" y="2832606"/>
                      <a:pt x="34459" y="2834568"/>
                      <a:pt x="35072" y="2836653"/>
                    </a:cubicBezTo>
                    <a:cubicBezTo>
                      <a:pt x="35685" y="2838738"/>
                      <a:pt x="36176" y="2840700"/>
                      <a:pt x="36789" y="2842785"/>
                    </a:cubicBezTo>
                    <a:lnTo>
                      <a:pt x="201234" y="2684839"/>
                    </a:lnTo>
                    <a:cubicBezTo>
                      <a:pt x="200621" y="2683122"/>
                      <a:pt x="200008" y="2681282"/>
                      <a:pt x="199517" y="2679443"/>
                    </a:cubicBezTo>
                    <a:cubicBezTo>
                      <a:pt x="198904" y="2677603"/>
                      <a:pt x="198414" y="2675886"/>
                      <a:pt x="197801" y="2674047"/>
                    </a:cubicBezTo>
                    <a:cubicBezTo>
                      <a:pt x="197187" y="2672208"/>
                      <a:pt x="196697" y="2670491"/>
                      <a:pt x="196084" y="2668651"/>
                    </a:cubicBezTo>
                    <a:cubicBezTo>
                      <a:pt x="195471" y="2666812"/>
                      <a:pt x="194980" y="2665095"/>
                      <a:pt x="194367" y="2663256"/>
                    </a:cubicBezTo>
                    <a:moveTo>
                      <a:pt x="177199" y="2596913"/>
                    </a:moveTo>
                    <a:lnTo>
                      <a:pt x="14470" y="2742965"/>
                    </a:lnTo>
                    <a:cubicBezTo>
                      <a:pt x="14838" y="2745049"/>
                      <a:pt x="15206" y="2747257"/>
                      <a:pt x="15574" y="2749341"/>
                    </a:cubicBezTo>
                    <a:cubicBezTo>
                      <a:pt x="15942" y="2751426"/>
                      <a:pt x="16310" y="2753511"/>
                      <a:pt x="16678" y="2755718"/>
                    </a:cubicBezTo>
                    <a:cubicBezTo>
                      <a:pt x="17045" y="2757803"/>
                      <a:pt x="17413" y="2759887"/>
                      <a:pt x="17904" y="2761972"/>
                    </a:cubicBezTo>
                    <a:cubicBezTo>
                      <a:pt x="18272" y="2764057"/>
                      <a:pt x="18762" y="2766142"/>
                      <a:pt x="19130" y="2768226"/>
                    </a:cubicBezTo>
                    <a:lnTo>
                      <a:pt x="182349" y="2619232"/>
                    </a:lnTo>
                    <a:cubicBezTo>
                      <a:pt x="181859" y="2617393"/>
                      <a:pt x="181491" y="2615553"/>
                      <a:pt x="181000" y="2613591"/>
                    </a:cubicBezTo>
                    <a:cubicBezTo>
                      <a:pt x="180510" y="2611752"/>
                      <a:pt x="180142" y="2609912"/>
                      <a:pt x="179774" y="2607950"/>
                    </a:cubicBezTo>
                    <a:cubicBezTo>
                      <a:pt x="179406" y="2606111"/>
                      <a:pt x="178916" y="2604271"/>
                      <a:pt x="178548" y="2602309"/>
                    </a:cubicBezTo>
                    <a:cubicBezTo>
                      <a:pt x="178180" y="2600470"/>
                      <a:pt x="177689" y="2598630"/>
                      <a:pt x="177322" y="2596668"/>
                    </a:cubicBezTo>
                    <a:moveTo>
                      <a:pt x="165426" y="2528364"/>
                    </a:moveTo>
                    <a:lnTo>
                      <a:pt x="4537" y="2665586"/>
                    </a:lnTo>
                    <a:cubicBezTo>
                      <a:pt x="4783" y="2667793"/>
                      <a:pt x="4905" y="2670001"/>
                      <a:pt x="5150" y="2672085"/>
                    </a:cubicBezTo>
                    <a:cubicBezTo>
                      <a:pt x="5396" y="2674292"/>
                      <a:pt x="5518" y="2676377"/>
                      <a:pt x="5764" y="2678584"/>
                    </a:cubicBezTo>
                    <a:cubicBezTo>
                      <a:pt x="6009" y="2680792"/>
                      <a:pt x="6254" y="2682876"/>
                      <a:pt x="6377" y="2685084"/>
                    </a:cubicBezTo>
                    <a:cubicBezTo>
                      <a:pt x="6622" y="2687291"/>
                      <a:pt x="6867" y="2689376"/>
                      <a:pt x="7112" y="2691583"/>
                    </a:cubicBezTo>
                    <a:lnTo>
                      <a:pt x="168737" y="2551295"/>
                    </a:lnTo>
                    <a:cubicBezTo>
                      <a:pt x="168492" y="2549333"/>
                      <a:pt x="168124" y="2547494"/>
                      <a:pt x="167879" y="2545532"/>
                    </a:cubicBezTo>
                    <a:cubicBezTo>
                      <a:pt x="167634" y="2543570"/>
                      <a:pt x="167266" y="2541730"/>
                      <a:pt x="167021" y="2539768"/>
                    </a:cubicBezTo>
                    <a:cubicBezTo>
                      <a:pt x="166775" y="2537806"/>
                      <a:pt x="166407" y="2535967"/>
                      <a:pt x="166162" y="2534005"/>
                    </a:cubicBezTo>
                    <a:cubicBezTo>
                      <a:pt x="165917" y="2532043"/>
                      <a:pt x="165672" y="2530203"/>
                      <a:pt x="165304" y="2528241"/>
                    </a:cubicBezTo>
                    <a:moveTo>
                      <a:pt x="158805" y="2457852"/>
                    </a:moveTo>
                    <a:lnTo>
                      <a:pt x="0" y="2586613"/>
                    </a:lnTo>
                    <a:cubicBezTo>
                      <a:pt x="0" y="2588820"/>
                      <a:pt x="0" y="2591027"/>
                      <a:pt x="123" y="2593235"/>
                    </a:cubicBezTo>
                    <a:cubicBezTo>
                      <a:pt x="123" y="2595442"/>
                      <a:pt x="245" y="2597649"/>
                      <a:pt x="368" y="2599857"/>
                    </a:cubicBezTo>
                    <a:cubicBezTo>
                      <a:pt x="368" y="2602064"/>
                      <a:pt x="491" y="2604271"/>
                      <a:pt x="613" y="2606478"/>
                    </a:cubicBezTo>
                    <a:cubicBezTo>
                      <a:pt x="613" y="2608686"/>
                      <a:pt x="736" y="2610893"/>
                      <a:pt x="858" y="2613101"/>
                    </a:cubicBezTo>
                    <a:lnTo>
                      <a:pt x="160399" y="2481520"/>
                    </a:lnTo>
                    <a:cubicBezTo>
                      <a:pt x="160276" y="2479557"/>
                      <a:pt x="160031" y="2477596"/>
                      <a:pt x="159908" y="2475634"/>
                    </a:cubicBezTo>
                    <a:cubicBezTo>
                      <a:pt x="159786" y="2473671"/>
                      <a:pt x="159663" y="2471709"/>
                      <a:pt x="159418" y="2469747"/>
                    </a:cubicBezTo>
                    <a:cubicBezTo>
                      <a:pt x="159295" y="2467785"/>
                      <a:pt x="159172" y="2465823"/>
                      <a:pt x="159050" y="2463861"/>
                    </a:cubicBezTo>
                    <a:cubicBezTo>
                      <a:pt x="159050" y="2461899"/>
                      <a:pt x="158805" y="2459937"/>
                      <a:pt x="158682" y="2457852"/>
                    </a:cubicBezTo>
                    <a:moveTo>
                      <a:pt x="157088" y="2385869"/>
                    </a:moveTo>
                    <a:lnTo>
                      <a:pt x="858" y="2506045"/>
                    </a:lnTo>
                    <a:cubicBezTo>
                      <a:pt x="858" y="2508375"/>
                      <a:pt x="613" y="2510583"/>
                      <a:pt x="613" y="2512790"/>
                    </a:cubicBezTo>
                    <a:cubicBezTo>
                      <a:pt x="613" y="2514997"/>
                      <a:pt x="491" y="2517327"/>
                      <a:pt x="368" y="2519535"/>
                    </a:cubicBezTo>
                    <a:cubicBezTo>
                      <a:pt x="368" y="2521742"/>
                      <a:pt x="245" y="2524072"/>
                      <a:pt x="245" y="2526279"/>
                    </a:cubicBezTo>
                    <a:cubicBezTo>
                      <a:pt x="245" y="2528487"/>
                      <a:pt x="245" y="2530817"/>
                      <a:pt x="123" y="2533024"/>
                    </a:cubicBezTo>
                    <a:lnTo>
                      <a:pt x="157333" y="2409904"/>
                    </a:lnTo>
                    <a:cubicBezTo>
                      <a:pt x="157333" y="2407942"/>
                      <a:pt x="157333" y="2405980"/>
                      <a:pt x="157333" y="2403896"/>
                    </a:cubicBezTo>
                    <a:cubicBezTo>
                      <a:pt x="157333" y="2401933"/>
                      <a:pt x="157333" y="2399849"/>
                      <a:pt x="157333" y="2397887"/>
                    </a:cubicBezTo>
                    <a:cubicBezTo>
                      <a:pt x="157333" y="2395925"/>
                      <a:pt x="157333" y="2393840"/>
                      <a:pt x="157333" y="2391878"/>
                    </a:cubicBezTo>
                    <a:cubicBezTo>
                      <a:pt x="157333" y="2389916"/>
                      <a:pt x="157333" y="2387831"/>
                      <a:pt x="157333" y="2385869"/>
                    </a:cubicBezTo>
                    <a:moveTo>
                      <a:pt x="160031" y="2312292"/>
                    </a:moveTo>
                    <a:lnTo>
                      <a:pt x="6499" y="2424252"/>
                    </a:lnTo>
                    <a:cubicBezTo>
                      <a:pt x="6254" y="2426582"/>
                      <a:pt x="6009" y="2428789"/>
                      <a:pt x="5886" y="2431119"/>
                    </a:cubicBezTo>
                    <a:cubicBezTo>
                      <a:pt x="5641" y="2433449"/>
                      <a:pt x="5518" y="2435656"/>
                      <a:pt x="5273" y="2437986"/>
                    </a:cubicBezTo>
                    <a:cubicBezTo>
                      <a:pt x="5028" y="2440316"/>
                      <a:pt x="4905" y="2442524"/>
                      <a:pt x="4660" y="2444854"/>
                    </a:cubicBezTo>
                    <a:cubicBezTo>
                      <a:pt x="4415" y="2447184"/>
                      <a:pt x="4292" y="2449391"/>
                      <a:pt x="4047" y="2451721"/>
                    </a:cubicBezTo>
                    <a:lnTo>
                      <a:pt x="158437" y="2337063"/>
                    </a:lnTo>
                    <a:cubicBezTo>
                      <a:pt x="158437" y="2334978"/>
                      <a:pt x="158682" y="2333016"/>
                      <a:pt x="158682" y="2330931"/>
                    </a:cubicBezTo>
                    <a:cubicBezTo>
                      <a:pt x="158682" y="2328847"/>
                      <a:pt x="158927" y="2326885"/>
                      <a:pt x="159050" y="2324800"/>
                    </a:cubicBezTo>
                    <a:cubicBezTo>
                      <a:pt x="159172" y="2322715"/>
                      <a:pt x="159295" y="2320630"/>
                      <a:pt x="159418" y="2318668"/>
                    </a:cubicBezTo>
                    <a:cubicBezTo>
                      <a:pt x="159540" y="2316584"/>
                      <a:pt x="159663" y="2314499"/>
                      <a:pt x="159786" y="2312537"/>
                    </a:cubicBezTo>
                    <a:moveTo>
                      <a:pt x="167388" y="2237856"/>
                    </a:moveTo>
                    <a:lnTo>
                      <a:pt x="17045" y="2341723"/>
                    </a:lnTo>
                    <a:cubicBezTo>
                      <a:pt x="16678" y="2344053"/>
                      <a:pt x="16310" y="2346383"/>
                      <a:pt x="15942" y="2348590"/>
                    </a:cubicBezTo>
                    <a:cubicBezTo>
                      <a:pt x="15574" y="2350920"/>
                      <a:pt x="15206" y="2353250"/>
                      <a:pt x="14961" y="2355457"/>
                    </a:cubicBezTo>
                    <a:cubicBezTo>
                      <a:pt x="14593" y="2357787"/>
                      <a:pt x="14348" y="2360117"/>
                      <a:pt x="13980" y="2362324"/>
                    </a:cubicBezTo>
                    <a:cubicBezTo>
                      <a:pt x="13612" y="2364654"/>
                      <a:pt x="13367" y="2366862"/>
                      <a:pt x="12999" y="2369191"/>
                    </a:cubicBezTo>
                    <a:lnTo>
                      <a:pt x="164445" y="2262750"/>
                    </a:lnTo>
                    <a:cubicBezTo>
                      <a:pt x="164691" y="2260665"/>
                      <a:pt x="164936" y="2258580"/>
                      <a:pt x="165181" y="2256496"/>
                    </a:cubicBezTo>
                    <a:cubicBezTo>
                      <a:pt x="165426" y="2254411"/>
                      <a:pt x="165672" y="2252326"/>
                      <a:pt x="165917" y="2250241"/>
                    </a:cubicBezTo>
                    <a:cubicBezTo>
                      <a:pt x="166162" y="2248157"/>
                      <a:pt x="166407" y="2246072"/>
                      <a:pt x="166653" y="2243987"/>
                    </a:cubicBezTo>
                    <a:cubicBezTo>
                      <a:pt x="166898" y="2241903"/>
                      <a:pt x="167143" y="2239818"/>
                      <a:pt x="167388" y="2237733"/>
                    </a:cubicBezTo>
                    <a:moveTo>
                      <a:pt x="179038" y="2162316"/>
                    </a:moveTo>
                    <a:lnTo>
                      <a:pt x="32006" y="2258335"/>
                    </a:lnTo>
                    <a:cubicBezTo>
                      <a:pt x="31516" y="2260665"/>
                      <a:pt x="31025" y="2262995"/>
                      <a:pt x="30535" y="2265325"/>
                    </a:cubicBezTo>
                    <a:cubicBezTo>
                      <a:pt x="30044" y="2267655"/>
                      <a:pt x="29554" y="2269985"/>
                      <a:pt x="29186" y="2272315"/>
                    </a:cubicBezTo>
                    <a:cubicBezTo>
                      <a:pt x="28695" y="2274645"/>
                      <a:pt x="28327" y="2276975"/>
                      <a:pt x="27837" y="2279304"/>
                    </a:cubicBezTo>
                    <a:cubicBezTo>
                      <a:pt x="27346" y="2281634"/>
                      <a:pt x="26978" y="2283964"/>
                      <a:pt x="26488" y="2286294"/>
                    </a:cubicBezTo>
                    <a:lnTo>
                      <a:pt x="174624" y="2187701"/>
                    </a:lnTo>
                    <a:cubicBezTo>
                      <a:pt x="174992" y="2185616"/>
                      <a:pt x="175359" y="2183531"/>
                      <a:pt x="175727" y="2181324"/>
                    </a:cubicBezTo>
                    <a:cubicBezTo>
                      <a:pt x="176095" y="2179239"/>
                      <a:pt x="176463" y="2177155"/>
                      <a:pt x="176831" y="2174947"/>
                    </a:cubicBezTo>
                    <a:cubicBezTo>
                      <a:pt x="177199" y="2172863"/>
                      <a:pt x="177567" y="2170778"/>
                      <a:pt x="177935" y="2168571"/>
                    </a:cubicBezTo>
                    <a:cubicBezTo>
                      <a:pt x="178302" y="2166486"/>
                      <a:pt x="178670" y="2164401"/>
                      <a:pt x="179038" y="2162194"/>
                    </a:cubicBezTo>
                    <a:moveTo>
                      <a:pt x="194735" y="2086287"/>
                    </a:moveTo>
                    <a:lnTo>
                      <a:pt x="51259" y="2174457"/>
                    </a:lnTo>
                    <a:cubicBezTo>
                      <a:pt x="50646" y="2176787"/>
                      <a:pt x="50033" y="2179116"/>
                      <a:pt x="49542" y="2181446"/>
                    </a:cubicBezTo>
                    <a:cubicBezTo>
                      <a:pt x="48929" y="2183776"/>
                      <a:pt x="48438" y="2186106"/>
                      <a:pt x="47825" y="2188436"/>
                    </a:cubicBezTo>
                    <a:cubicBezTo>
                      <a:pt x="47212" y="2190766"/>
                      <a:pt x="46722" y="2193096"/>
                      <a:pt x="46108" y="2195426"/>
                    </a:cubicBezTo>
                    <a:cubicBezTo>
                      <a:pt x="45495" y="2197756"/>
                      <a:pt x="45005" y="2200086"/>
                      <a:pt x="44392" y="2202416"/>
                    </a:cubicBezTo>
                    <a:lnTo>
                      <a:pt x="189216" y="2111548"/>
                    </a:lnTo>
                    <a:cubicBezTo>
                      <a:pt x="189707" y="2109463"/>
                      <a:pt x="190075" y="2107379"/>
                      <a:pt x="190565" y="2105171"/>
                    </a:cubicBezTo>
                    <a:cubicBezTo>
                      <a:pt x="191056" y="2103087"/>
                      <a:pt x="191546" y="2101002"/>
                      <a:pt x="191914" y="2098795"/>
                    </a:cubicBezTo>
                    <a:cubicBezTo>
                      <a:pt x="192405" y="2096710"/>
                      <a:pt x="192895" y="2094502"/>
                      <a:pt x="193386" y="2092418"/>
                    </a:cubicBezTo>
                    <a:cubicBezTo>
                      <a:pt x="193876" y="2090333"/>
                      <a:pt x="194367" y="2088126"/>
                      <a:pt x="194857" y="2086041"/>
                    </a:cubicBezTo>
                    <a:moveTo>
                      <a:pt x="214110" y="2009643"/>
                    </a:moveTo>
                    <a:lnTo>
                      <a:pt x="74313" y="2090333"/>
                    </a:lnTo>
                    <a:cubicBezTo>
                      <a:pt x="73577" y="2092663"/>
                      <a:pt x="72964" y="2094993"/>
                      <a:pt x="72228" y="2097323"/>
                    </a:cubicBezTo>
                    <a:cubicBezTo>
                      <a:pt x="71493" y="2099653"/>
                      <a:pt x="70880" y="2101983"/>
                      <a:pt x="70144" y="2104313"/>
                    </a:cubicBezTo>
                    <a:cubicBezTo>
                      <a:pt x="69408" y="2106643"/>
                      <a:pt x="68795" y="2108973"/>
                      <a:pt x="68182" y="2111303"/>
                    </a:cubicBezTo>
                    <a:cubicBezTo>
                      <a:pt x="67569" y="2113633"/>
                      <a:pt x="66833" y="2115963"/>
                      <a:pt x="66220" y="2118293"/>
                    </a:cubicBezTo>
                    <a:lnTo>
                      <a:pt x="207366" y="2035027"/>
                    </a:lnTo>
                    <a:cubicBezTo>
                      <a:pt x="207979" y="2032943"/>
                      <a:pt x="208469" y="2030736"/>
                      <a:pt x="209082" y="2028651"/>
                    </a:cubicBezTo>
                    <a:cubicBezTo>
                      <a:pt x="209696" y="2026566"/>
                      <a:pt x="210186" y="2024359"/>
                      <a:pt x="210799" y="2022274"/>
                    </a:cubicBezTo>
                    <a:cubicBezTo>
                      <a:pt x="211412" y="2020189"/>
                      <a:pt x="211903" y="2017982"/>
                      <a:pt x="212516" y="2015897"/>
                    </a:cubicBezTo>
                    <a:cubicBezTo>
                      <a:pt x="213129" y="2013813"/>
                      <a:pt x="213742" y="2011606"/>
                      <a:pt x="214233" y="2009521"/>
                    </a:cubicBezTo>
                    <a:moveTo>
                      <a:pt x="237410" y="1932633"/>
                    </a:moveTo>
                    <a:lnTo>
                      <a:pt x="101291" y="2006087"/>
                    </a:lnTo>
                    <a:cubicBezTo>
                      <a:pt x="100556" y="2008417"/>
                      <a:pt x="99697" y="2010747"/>
                      <a:pt x="98962" y="2013077"/>
                    </a:cubicBezTo>
                    <a:cubicBezTo>
                      <a:pt x="98226" y="2015407"/>
                      <a:pt x="97367" y="2017737"/>
                      <a:pt x="96632" y="2020067"/>
                    </a:cubicBezTo>
                    <a:cubicBezTo>
                      <a:pt x="95896" y="2022397"/>
                      <a:pt x="95037" y="2024727"/>
                      <a:pt x="94302" y="2027057"/>
                    </a:cubicBezTo>
                    <a:cubicBezTo>
                      <a:pt x="93566" y="2029387"/>
                      <a:pt x="92708" y="2031717"/>
                      <a:pt x="91972" y="2034047"/>
                    </a:cubicBezTo>
                    <a:lnTo>
                      <a:pt x="229316" y="1958262"/>
                    </a:lnTo>
                    <a:cubicBezTo>
                      <a:pt x="229929" y="1956177"/>
                      <a:pt x="230665" y="1953970"/>
                      <a:pt x="231278" y="1951885"/>
                    </a:cubicBezTo>
                    <a:cubicBezTo>
                      <a:pt x="231891" y="1949800"/>
                      <a:pt x="232627" y="1947593"/>
                      <a:pt x="233240" y="1945508"/>
                    </a:cubicBezTo>
                    <a:cubicBezTo>
                      <a:pt x="233853" y="1943424"/>
                      <a:pt x="234589" y="1941216"/>
                      <a:pt x="235325" y="1939132"/>
                    </a:cubicBezTo>
                    <a:cubicBezTo>
                      <a:pt x="236061" y="1937047"/>
                      <a:pt x="236674" y="1934840"/>
                      <a:pt x="237410" y="1932755"/>
                    </a:cubicBezTo>
                    <a:moveTo>
                      <a:pt x="264020" y="1855254"/>
                    </a:moveTo>
                    <a:lnTo>
                      <a:pt x="131949" y="1921596"/>
                    </a:lnTo>
                    <a:cubicBezTo>
                      <a:pt x="131090" y="1923926"/>
                      <a:pt x="130232" y="1926256"/>
                      <a:pt x="129251" y="1928586"/>
                    </a:cubicBezTo>
                    <a:cubicBezTo>
                      <a:pt x="128392" y="1930916"/>
                      <a:pt x="127534" y="1933245"/>
                      <a:pt x="126553" y="1935575"/>
                    </a:cubicBezTo>
                    <a:cubicBezTo>
                      <a:pt x="125695" y="1937905"/>
                      <a:pt x="124836" y="1940235"/>
                      <a:pt x="123978" y="1942565"/>
                    </a:cubicBezTo>
                    <a:cubicBezTo>
                      <a:pt x="123119" y="1944895"/>
                      <a:pt x="122261" y="1947225"/>
                      <a:pt x="121403" y="1949555"/>
                    </a:cubicBezTo>
                    <a:lnTo>
                      <a:pt x="254823" y="1881005"/>
                    </a:lnTo>
                    <a:cubicBezTo>
                      <a:pt x="255559" y="1878921"/>
                      <a:pt x="256294" y="1876714"/>
                      <a:pt x="257030" y="1874629"/>
                    </a:cubicBezTo>
                    <a:cubicBezTo>
                      <a:pt x="257766" y="1872422"/>
                      <a:pt x="258502" y="1870337"/>
                      <a:pt x="259360" y="1868130"/>
                    </a:cubicBezTo>
                    <a:cubicBezTo>
                      <a:pt x="260096" y="1865922"/>
                      <a:pt x="260954" y="1863837"/>
                      <a:pt x="261690" y="1861630"/>
                    </a:cubicBezTo>
                    <a:cubicBezTo>
                      <a:pt x="262426" y="1859423"/>
                      <a:pt x="263284" y="1857338"/>
                      <a:pt x="264020" y="1855131"/>
                    </a:cubicBezTo>
                    <a:moveTo>
                      <a:pt x="293942" y="1777997"/>
                    </a:moveTo>
                    <a:lnTo>
                      <a:pt x="165917" y="1837350"/>
                    </a:lnTo>
                    <a:cubicBezTo>
                      <a:pt x="164936" y="1839680"/>
                      <a:pt x="163955" y="1842010"/>
                      <a:pt x="162974" y="1844340"/>
                    </a:cubicBezTo>
                    <a:cubicBezTo>
                      <a:pt x="161993" y="1846669"/>
                      <a:pt x="161012" y="1848999"/>
                      <a:pt x="160031" y="1851329"/>
                    </a:cubicBezTo>
                    <a:cubicBezTo>
                      <a:pt x="159050" y="1853659"/>
                      <a:pt x="158069" y="1855989"/>
                      <a:pt x="157088" y="1858319"/>
                    </a:cubicBezTo>
                    <a:cubicBezTo>
                      <a:pt x="156107" y="1860649"/>
                      <a:pt x="155126" y="1862979"/>
                      <a:pt x="154145" y="1865309"/>
                    </a:cubicBezTo>
                    <a:lnTo>
                      <a:pt x="283518" y="1803627"/>
                    </a:lnTo>
                    <a:cubicBezTo>
                      <a:pt x="284377" y="1801419"/>
                      <a:pt x="285235" y="1799335"/>
                      <a:pt x="286093" y="1797127"/>
                    </a:cubicBezTo>
                    <a:cubicBezTo>
                      <a:pt x="286952" y="1794920"/>
                      <a:pt x="287810" y="1792835"/>
                      <a:pt x="288669" y="1790751"/>
                    </a:cubicBezTo>
                    <a:cubicBezTo>
                      <a:pt x="289527" y="1788666"/>
                      <a:pt x="290385" y="1786459"/>
                      <a:pt x="291244" y="1784374"/>
                    </a:cubicBezTo>
                    <a:cubicBezTo>
                      <a:pt x="292102" y="1782289"/>
                      <a:pt x="292961" y="1780082"/>
                      <a:pt x="293819" y="1777997"/>
                    </a:cubicBezTo>
                    <a:moveTo>
                      <a:pt x="327051" y="1700741"/>
                    </a:moveTo>
                    <a:lnTo>
                      <a:pt x="203196" y="1753349"/>
                    </a:lnTo>
                    <a:cubicBezTo>
                      <a:pt x="202093" y="1755679"/>
                      <a:pt x="200989" y="1758009"/>
                      <a:pt x="200008" y="1760339"/>
                    </a:cubicBezTo>
                    <a:cubicBezTo>
                      <a:pt x="198904" y="1762669"/>
                      <a:pt x="197923" y="1764999"/>
                      <a:pt x="196819" y="1767329"/>
                    </a:cubicBezTo>
                    <a:cubicBezTo>
                      <a:pt x="195716" y="1769659"/>
                      <a:pt x="194735" y="1771988"/>
                      <a:pt x="193631" y="1774318"/>
                    </a:cubicBezTo>
                    <a:cubicBezTo>
                      <a:pt x="192527" y="1776648"/>
                      <a:pt x="191546" y="1778978"/>
                      <a:pt x="190443" y="1781308"/>
                    </a:cubicBezTo>
                    <a:lnTo>
                      <a:pt x="315647" y="1726493"/>
                    </a:lnTo>
                    <a:cubicBezTo>
                      <a:pt x="316628" y="1724408"/>
                      <a:pt x="317486" y="1722201"/>
                      <a:pt x="318467" y="1720116"/>
                    </a:cubicBezTo>
                    <a:cubicBezTo>
                      <a:pt x="319448" y="1718032"/>
                      <a:pt x="320307" y="1715824"/>
                      <a:pt x="321288" y="1713740"/>
                    </a:cubicBezTo>
                    <a:cubicBezTo>
                      <a:pt x="322269" y="1711655"/>
                      <a:pt x="323127" y="1709448"/>
                      <a:pt x="324108" y="1707363"/>
                    </a:cubicBezTo>
                    <a:cubicBezTo>
                      <a:pt x="325089" y="1705278"/>
                      <a:pt x="326070" y="1703071"/>
                      <a:pt x="326929" y="1700986"/>
                    </a:cubicBezTo>
                    <a:moveTo>
                      <a:pt x="363104" y="1623730"/>
                    </a:moveTo>
                    <a:lnTo>
                      <a:pt x="243541" y="1669716"/>
                    </a:lnTo>
                    <a:cubicBezTo>
                      <a:pt x="242315" y="1672046"/>
                      <a:pt x="241211" y="1674376"/>
                      <a:pt x="240107" y="1676706"/>
                    </a:cubicBezTo>
                    <a:cubicBezTo>
                      <a:pt x="239004" y="1679036"/>
                      <a:pt x="237778" y="1681366"/>
                      <a:pt x="236674" y="1683695"/>
                    </a:cubicBezTo>
                    <a:cubicBezTo>
                      <a:pt x="235570" y="1686025"/>
                      <a:pt x="234344" y="1688355"/>
                      <a:pt x="233240" y="1690685"/>
                    </a:cubicBezTo>
                    <a:cubicBezTo>
                      <a:pt x="232137" y="1693015"/>
                      <a:pt x="230910" y="1695345"/>
                      <a:pt x="229807" y="1697675"/>
                    </a:cubicBezTo>
                    <a:lnTo>
                      <a:pt x="350841" y="1649482"/>
                    </a:lnTo>
                    <a:cubicBezTo>
                      <a:pt x="351822" y="1647397"/>
                      <a:pt x="352804" y="1645190"/>
                      <a:pt x="353907" y="1643105"/>
                    </a:cubicBezTo>
                    <a:cubicBezTo>
                      <a:pt x="355011" y="1641021"/>
                      <a:pt x="355992" y="1638813"/>
                      <a:pt x="356973" y="1636729"/>
                    </a:cubicBezTo>
                    <a:cubicBezTo>
                      <a:pt x="357954" y="1634644"/>
                      <a:pt x="359058" y="1632437"/>
                      <a:pt x="360039" y="1630352"/>
                    </a:cubicBezTo>
                    <a:cubicBezTo>
                      <a:pt x="361020" y="1628267"/>
                      <a:pt x="362123" y="1626060"/>
                      <a:pt x="363104" y="1623975"/>
                    </a:cubicBezTo>
                    <a:moveTo>
                      <a:pt x="401978" y="1546842"/>
                    </a:moveTo>
                    <a:lnTo>
                      <a:pt x="286707" y="1586574"/>
                    </a:lnTo>
                    <a:cubicBezTo>
                      <a:pt x="285480" y="1588904"/>
                      <a:pt x="284254" y="1591111"/>
                      <a:pt x="283028" y="1593441"/>
                    </a:cubicBezTo>
                    <a:cubicBezTo>
                      <a:pt x="281801" y="1595771"/>
                      <a:pt x="280575" y="1598101"/>
                      <a:pt x="279349" y="1600308"/>
                    </a:cubicBezTo>
                    <a:cubicBezTo>
                      <a:pt x="278122" y="1602638"/>
                      <a:pt x="276896" y="1604968"/>
                      <a:pt x="275670" y="1607175"/>
                    </a:cubicBezTo>
                    <a:cubicBezTo>
                      <a:pt x="274444" y="1609505"/>
                      <a:pt x="273217" y="1611835"/>
                      <a:pt x="271991" y="1614042"/>
                    </a:cubicBezTo>
                    <a:lnTo>
                      <a:pt x="388734" y="1572226"/>
                    </a:lnTo>
                    <a:cubicBezTo>
                      <a:pt x="389837" y="1570141"/>
                      <a:pt x="390941" y="1567934"/>
                      <a:pt x="392045" y="1565849"/>
                    </a:cubicBezTo>
                    <a:cubicBezTo>
                      <a:pt x="393148" y="1563764"/>
                      <a:pt x="394252" y="1561557"/>
                      <a:pt x="395356" y="1559472"/>
                    </a:cubicBezTo>
                    <a:cubicBezTo>
                      <a:pt x="396459" y="1557388"/>
                      <a:pt x="397563" y="1555180"/>
                      <a:pt x="398667" y="1553096"/>
                    </a:cubicBezTo>
                    <a:cubicBezTo>
                      <a:pt x="399770" y="1551011"/>
                      <a:pt x="400874" y="1548804"/>
                      <a:pt x="401978" y="1546719"/>
                    </a:cubicBezTo>
                    <a:moveTo>
                      <a:pt x="443672" y="1470321"/>
                    </a:moveTo>
                    <a:lnTo>
                      <a:pt x="332815" y="1503799"/>
                    </a:lnTo>
                    <a:cubicBezTo>
                      <a:pt x="331466" y="1506129"/>
                      <a:pt x="330117" y="1508459"/>
                      <a:pt x="328891" y="1510666"/>
                    </a:cubicBezTo>
                    <a:cubicBezTo>
                      <a:pt x="327542" y="1512996"/>
                      <a:pt x="326316" y="1515203"/>
                      <a:pt x="324967" y="1517533"/>
                    </a:cubicBezTo>
                    <a:cubicBezTo>
                      <a:pt x="323618" y="1519863"/>
                      <a:pt x="322391" y="1522071"/>
                      <a:pt x="321043" y="1524401"/>
                    </a:cubicBezTo>
                    <a:cubicBezTo>
                      <a:pt x="319694" y="1526731"/>
                      <a:pt x="318467" y="1528938"/>
                      <a:pt x="317118" y="1531268"/>
                    </a:cubicBezTo>
                    <a:lnTo>
                      <a:pt x="429569" y="1495705"/>
                    </a:lnTo>
                    <a:cubicBezTo>
                      <a:pt x="430673" y="1493621"/>
                      <a:pt x="431899" y="1491413"/>
                      <a:pt x="433125" y="1489329"/>
                    </a:cubicBezTo>
                    <a:cubicBezTo>
                      <a:pt x="434352" y="1487244"/>
                      <a:pt x="435455" y="1485037"/>
                      <a:pt x="436682" y="1482952"/>
                    </a:cubicBezTo>
                    <a:cubicBezTo>
                      <a:pt x="437908" y="1480867"/>
                      <a:pt x="439012" y="1478660"/>
                      <a:pt x="440238" y="1476575"/>
                    </a:cubicBezTo>
                    <a:cubicBezTo>
                      <a:pt x="441464" y="1474491"/>
                      <a:pt x="442691" y="1472283"/>
                      <a:pt x="443794" y="1470199"/>
                    </a:cubicBezTo>
                    <a:moveTo>
                      <a:pt x="487941" y="1394169"/>
                    </a:moveTo>
                    <a:lnTo>
                      <a:pt x="381376" y="1421760"/>
                    </a:lnTo>
                    <a:cubicBezTo>
                      <a:pt x="380027" y="1424090"/>
                      <a:pt x="378556" y="1426297"/>
                      <a:pt x="377207" y="1428627"/>
                    </a:cubicBezTo>
                    <a:cubicBezTo>
                      <a:pt x="375858" y="1430957"/>
                      <a:pt x="374386" y="1433165"/>
                      <a:pt x="373037" y="1435495"/>
                    </a:cubicBezTo>
                    <a:cubicBezTo>
                      <a:pt x="371688" y="1437825"/>
                      <a:pt x="370339" y="1440032"/>
                      <a:pt x="368868" y="1442362"/>
                    </a:cubicBezTo>
                    <a:cubicBezTo>
                      <a:pt x="367519" y="1444692"/>
                      <a:pt x="366170" y="1446899"/>
                      <a:pt x="364821" y="1449229"/>
                    </a:cubicBezTo>
                    <a:lnTo>
                      <a:pt x="472857" y="1419675"/>
                    </a:lnTo>
                    <a:cubicBezTo>
                      <a:pt x="474084" y="1417591"/>
                      <a:pt x="475310" y="1415383"/>
                      <a:pt x="476659" y="1413299"/>
                    </a:cubicBezTo>
                    <a:cubicBezTo>
                      <a:pt x="477885" y="1411214"/>
                      <a:pt x="479111" y="1409129"/>
                      <a:pt x="480460" y="1406922"/>
                    </a:cubicBezTo>
                    <a:cubicBezTo>
                      <a:pt x="481687" y="1404837"/>
                      <a:pt x="482913" y="1402753"/>
                      <a:pt x="484262" y="1400545"/>
                    </a:cubicBezTo>
                    <a:cubicBezTo>
                      <a:pt x="485488" y="1398461"/>
                      <a:pt x="486714" y="1396376"/>
                      <a:pt x="488063" y="1394169"/>
                    </a:cubicBezTo>
                    <a:moveTo>
                      <a:pt x="534662" y="1318506"/>
                    </a:moveTo>
                    <a:lnTo>
                      <a:pt x="432512" y="1340335"/>
                    </a:lnTo>
                    <a:cubicBezTo>
                      <a:pt x="431041" y="1342542"/>
                      <a:pt x="429569" y="1344872"/>
                      <a:pt x="428220" y="1347079"/>
                    </a:cubicBezTo>
                    <a:cubicBezTo>
                      <a:pt x="426749" y="1349286"/>
                      <a:pt x="425400" y="1351616"/>
                      <a:pt x="423928" y="1353824"/>
                    </a:cubicBezTo>
                    <a:cubicBezTo>
                      <a:pt x="422457" y="1356031"/>
                      <a:pt x="421108" y="1358361"/>
                      <a:pt x="419636" y="1360568"/>
                    </a:cubicBezTo>
                    <a:cubicBezTo>
                      <a:pt x="418165" y="1362776"/>
                      <a:pt x="416816" y="1365106"/>
                      <a:pt x="415344" y="1367313"/>
                    </a:cubicBezTo>
                    <a:lnTo>
                      <a:pt x="518843" y="1343645"/>
                    </a:lnTo>
                    <a:cubicBezTo>
                      <a:pt x="520192" y="1341561"/>
                      <a:pt x="521418" y="1339476"/>
                      <a:pt x="522767" y="1337391"/>
                    </a:cubicBezTo>
                    <a:cubicBezTo>
                      <a:pt x="524116" y="1335307"/>
                      <a:pt x="525465" y="1333222"/>
                      <a:pt x="526691" y="1331137"/>
                    </a:cubicBezTo>
                    <a:cubicBezTo>
                      <a:pt x="528040" y="1329053"/>
                      <a:pt x="529389" y="1326968"/>
                      <a:pt x="530616" y="1324883"/>
                    </a:cubicBezTo>
                    <a:cubicBezTo>
                      <a:pt x="531964" y="1322799"/>
                      <a:pt x="533313" y="1320714"/>
                      <a:pt x="534540" y="1318629"/>
                    </a:cubicBezTo>
                    <a:moveTo>
                      <a:pt x="583591" y="1243458"/>
                    </a:moveTo>
                    <a:lnTo>
                      <a:pt x="485856" y="1259767"/>
                    </a:lnTo>
                    <a:cubicBezTo>
                      <a:pt x="484384" y="1261975"/>
                      <a:pt x="482790" y="1264182"/>
                      <a:pt x="481319" y="1266512"/>
                    </a:cubicBezTo>
                    <a:cubicBezTo>
                      <a:pt x="479847" y="1268719"/>
                      <a:pt x="478253" y="1270927"/>
                      <a:pt x="476781" y="1273257"/>
                    </a:cubicBezTo>
                    <a:cubicBezTo>
                      <a:pt x="475310" y="1275464"/>
                      <a:pt x="473838" y="1277671"/>
                      <a:pt x="472244" y="1280001"/>
                    </a:cubicBezTo>
                    <a:cubicBezTo>
                      <a:pt x="470773" y="1282208"/>
                      <a:pt x="469301" y="1284416"/>
                      <a:pt x="467829" y="1286623"/>
                    </a:cubicBezTo>
                    <a:lnTo>
                      <a:pt x="567036" y="1268474"/>
                    </a:lnTo>
                    <a:cubicBezTo>
                      <a:pt x="568385" y="1266389"/>
                      <a:pt x="569734" y="1264304"/>
                      <a:pt x="571206" y="1262220"/>
                    </a:cubicBezTo>
                    <a:cubicBezTo>
                      <a:pt x="572555" y="1260135"/>
                      <a:pt x="573904" y="1258050"/>
                      <a:pt x="575375" y="1255966"/>
                    </a:cubicBezTo>
                    <a:cubicBezTo>
                      <a:pt x="576724" y="1253881"/>
                      <a:pt x="578073" y="1251796"/>
                      <a:pt x="579544" y="1249712"/>
                    </a:cubicBezTo>
                    <a:cubicBezTo>
                      <a:pt x="580893" y="1247627"/>
                      <a:pt x="582365" y="1245542"/>
                      <a:pt x="583714" y="1243458"/>
                    </a:cubicBezTo>
                    <a:moveTo>
                      <a:pt x="541407" y="1180181"/>
                    </a:moveTo>
                    <a:cubicBezTo>
                      <a:pt x="539813" y="1182388"/>
                      <a:pt x="538341" y="1184596"/>
                      <a:pt x="536747" y="1186803"/>
                    </a:cubicBezTo>
                    <a:cubicBezTo>
                      <a:pt x="535153" y="1189010"/>
                      <a:pt x="533681" y="1191218"/>
                      <a:pt x="532087" y="1193425"/>
                    </a:cubicBezTo>
                    <a:cubicBezTo>
                      <a:pt x="530493" y="1195632"/>
                      <a:pt x="529021" y="1197840"/>
                      <a:pt x="527427" y="1200047"/>
                    </a:cubicBezTo>
                    <a:cubicBezTo>
                      <a:pt x="525833" y="1202254"/>
                      <a:pt x="524361" y="1204462"/>
                      <a:pt x="522767" y="1206669"/>
                    </a:cubicBezTo>
                    <a:lnTo>
                      <a:pt x="617559" y="1193916"/>
                    </a:lnTo>
                    <a:cubicBezTo>
                      <a:pt x="619031" y="1191831"/>
                      <a:pt x="620380" y="1189869"/>
                      <a:pt x="621851" y="1187784"/>
                    </a:cubicBezTo>
                    <a:cubicBezTo>
                      <a:pt x="623323" y="1185699"/>
                      <a:pt x="624672" y="1183615"/>
                      <a:pt x="626143" y="1181653"/>
                    </a:cubicBezTo>
                    <a:cubicBezTo>
                      <a:pt x="627615" y="1179568"/>
                      <a:pt x="629087" y="1177483"/>
                      <a:pt x="630435" y="1175521"/>
                    </a:cubicBezTo>
                    <a:cubicBezTo>
                      <a:pt x="631907" y="1173437"/>
                      <a:pt x="633379" y="1171352"/>
                      <a:pt x="634850" y="1169390"/>
                    </a:cubicBezTo>
                    <a:lnTo>
                      <a:pt x="541407" y="1180426"/>
                    </a:lnTo>
                    <a:moveTo>
                      <a:pt x="599042" y="1101331"/>
                    </a:moveTo>
                    <a:cubicBezTo>
                      <a:pt x="597448" y="1103538"/>
                      <a:pt x="595731" y="1105623"/>
                      <a:pt x="594137" y="1107830"/>
                    </a:cubicBezTo>
                    <a:cubicBezTo>
                      <a:pt x="592543" y="1110037"/>
                      <a:pt x="590826" y="1112245"/>
                      <a:pt x="589232" y="1114329"/>
                    </a:cubicBezTo>
                    <a:cubicBezTo>
                      <a:pt x="587638" y="1116537"/>
                      <a:pt x="586044" y="1118744"/>
                      <a:pt x="584327" y="1120829"/>
                    </a:cubicBezTo>
                    <a:cubicBezTo>
                      <a:pt x="582610" y="1122913"/>
                      <a:pt x="581139" y="1125243"/>
                      <a:pt x="579544" y="1127328"/>
                    </a:cubicBezTo>
                    <a:lnTo>
                      <a:pt x="669922" y="1119848"/>
                    </a:lnTo>
                    <a:cubicBezTo>
                      <a:pt x="671393" y="1117763"/>
                      <a:pt x="672865" y="1115801"/>
                      <a:pt x="674337" y="1113716"/>
                    </a:cubicBezTo>
                    <a:cubicBezTo>
                      <a:pt x="675808" y="1111631"/>
                      <a:pt x="677280" y="1109669"/>
                      <a:pt x="678874" y="1107585"/>
                    </a:cubicBezTo>
                    <a:cubicBezTo>
                      <a:pt x="680345" y="1105500"/>
                      <a:pt x="681817" y="1103538"/>
                      <a:pt x="683411" y="1101453"/>
                    </a:cubicBezTo>
                    <a:cubicBezTo>
                      <a:pt x="684883" y="1099369"/>
                      <a:pt x="686477" y="1097406"/>
                      <a:pt x="687948" y="1095322"/>
                    </a:cubicBezTo>
                    <a:lnTo>
                      <a:pt x="599042" y="1101085"/>
                    </a:lnTo>
                    <a:moveTo>
                      <a:pt x="658640" y="1023339"/>
                    </a:moveTo>
                    <a:cubicBezTo>
                      <a:pt x="656923" y="1025546"/>
                      <a:pt x="655329" y="1027631"/>
                      <a:pt x="653612" y="1029838"/>
                    </a:cubicBezTo>
                    <a:cubicBezTo>
                      <a:pt x="651896" y="1032045"/>
                      <a:pt x="650301" y="1034130"/>
                      <a:pt x="648585" y="1036337"/>
                    </a:cubicBezTo>
                    <a:cubicBezTo>
                      <a:pt x="646868" y="1038545"/>
                      <a:pt x="645274" y="1040629"/>
                      <a:pt x="643557" y="1042837"/>
                    </a:cubicBezTo>
                    <a:cubicBezTo>
                      <a:pt x="641840" y="1045044"/>
                      <a:pt x="640246" y="1047129"/>
                      <a:pt x="638529" y="1049336"/>
                    </a:cubicBezTo>
                    <a:lnTo>
                      <a:pt x="724492" y="1047006"/>
                    </a:lnTo>
                    <a:cubicBezTo>
                      <a:pt x="726086" y="1044921"/>
                      <a:pt x="727558" y="1042959"/>
                      <a:pt x="729152" y="1040874"/>
                    </a:cubicBezTo>
                    <a:cubicBezTo>
                      <a:pt x="730746" y="1038790"/>
                      <a:pt x="732218" y="1036828"/>
                      <a:pt x="733812" y="1034743"/>
                    </a:cubicBezTo>
                    <a:cubicBezTo>
                      <a:pt x="735406" y="1032658"/>
                      <a:pt x="736877" y="1030696"/>
                      <a:pt x="738472" y="1028734"/>
                    </a:cubicBezTo>
                    <a:cubicBezTo>
                      <a:pt x="740066" y="1026772"/>
                      <a:pt x="741537" y="1024688"/>
                      <a:pt x="743132" y="1022725"/>
                    </a:cubicBezTo>
                    <a:lnTo>
                      <a:pt x="658763" y="1023339"/>
                    </a:lnTo>
                    <a:moveTo>
                      <a:pt x="720323" y="946328"/>
                    </a:moveTo>
                    <a:cubicBezTo>
                      <a:pt x="718606" y="948412"/>
                      <a:pt x="716889" y="950620"/>
                      <a:pt x="715172" y="952704"/>
                    </a:cubicBezTo>
                    <a:cubicBezTo>
                      <a:pt x="713455" y="954789"/>
                      <a:pt x="711738" y="956996"/>
                      <a:pt x="710022" y="959081"/>
                    </a:cubicBezTo>
                    <a:cubicBezTo>
                      <a:pt x="708305" y="961166"/>
                      <a:pt x="706588" y="963373"/>
                      <a:pt x="704871" y="965458"/>
                    </a:cubicBezTo>
                    <a:cubicBezTo>
                      <a:pt x="703154" y="967542"/>
                      <a:pt x="701438" y="969750"/>
                      <a:pt x="699721" y="971957"/>
                    </a:cubicBezTo>
                    <a:lnTo>
                      <a:pt x="781146" y="974655"/>
                    </a:lnTo>
                    <a:cubicBezTo>
                      <a:pt x="782741" y="972693"/>
                      <a:pt x="784335" y="970608"/>
                      <a:pt x="785929" y="968646"/>
                    </a:cubicBezTo>
                    <a:cubicBezTo>
                      <a:pt x="787523" y="966684"/>
                      <a:pt x="789117" y="964599"/>
                      <a:pt x="790712" y="962637"/>
                    </a:cubicBezTo>
                    <a:cubicBezTo>
                      <a:pt x="792306" y="960675"/>
                      <a:pt x="793900" y="958713"/>
                      <a:pt x="795494" y="956628"/>
                    </a:cubicBezTo>
                    <a:cubicBezTo>
                      <a:pt x="797088" y="954666"/>
                      <a:pt x="798682" y="952704"/>
                      <a:pt x="800277" y="950742"/>
                    </a:cubicBezTo>
                    <a:lnTo>
                      <a:pt x="720445" y="946328"/>
                    </a:lnTo>
                    <a:moveTo>
                      <a:pt x="783844" y="870298"/>
                    </a:moveTo>
                    <a:cubicBezTo>
                      <a:pt x="782005" y="872382"/>
                      <a:pt x="780288" y="874467"/>
                      <a:pt x="778449" y="876552"/>
                    </a:cubicBezTo>
                    <a:cubicBezTo>
                      <a:pt x="776609" y="878636"/>
                      <a:pt x="774892" y="880721"/>
                      <a:pt x="773053" y="882806"/>
                    </a:cubicBezTo>
                    <a:cubicBezTo>
                      <a:pt x="771214" y="884891"/>
                      <a:pt x="769497" y="886975"/>
                      <a:pt x="767657" y="889060"/>
                    </a:cubicBezTo>
                    <a:cubicBezTo>
                      <a:pt x="765941" y="891145"/>
                      <a:pt x="764101" y="893229"/>
                      <a:pt x="762384" y="895437"/>
                    </a:cubicBezTo>
                    <a:lnTo>
                      <a:pt x="839150" y="903285"/>
                    </a:lnTo>
                    <a:cubicBezTo>
                      <a:pt x="840867" y="901323"/>
                      <a:pt x="842461" y="899361"/>
                      <a:pt x="844055" y="897399"/>
                    </a:cubicBezTo>
                    <a:cubicBezTo>
                      <a:pt x="845649" y="895437"/>
                      <a:pt x="847366" y="893475"/>
                      <a:pt x="848960" y="891513"/>
                    </a:cubicBezTo>
                    <a:cubicBezTo>
                      <a:pt x="850554" y="889550"/>
                      <a:pt x="852271" y="887588"/>
                      <a:pt x="853865" y="885626"/>
                    </a:cubicBezTo>
                    <a:cubicBezTo>
                      <a:pt x="855582" y="883664"/>
                      <a:pt x="857176" y="881702"/>
                      <a:pt x="858893" y="879740"/>
                    </a:cubicBezTo>
                    <a:lnTo>
                      <a:pt x="783599" y="870298"/>
                    </a:lnTo>
                    <a:moveTo>
                      <a:pt x="849206" y="795494"/>
                    </a:moveTo>
                    <a:cubicBezTo>
                      <a:pt x="847366" y="797579"/>
                      <a:pt x="845527" y="799663"/>
                      <a:pt x="843687" y="801748"/>
                    </a:cubicBezTo>
                    <a:cubicBezTo>
                      <a:pt x="841848" y="803833"/>
                      <a:pt x="840008" y="805918"/>
                      <a:pt x="838169" y="808002"/>
                    </a:cubicBezTo>
                    <a:cubicBezTo>
                      <a:pt x="836329" y="810087"/>
                      <a:pt x="834490" y="812172"/>
                      <a:pt x="832651" y="814256"/>
                    </a:cubicBezTo>
                    <a:cubicBezTo>
                      <a:pt x="830811" y="816341"/>
                      <a:pt x="828972" y="818426"/>
                      <a:pt x="827132" y="820510"/>
                    </a:cubicBezTo>
                    <a:lnTo>
                      <a:pt x="899361" y="833264"/>
                    </a:lnTo>
                    <a:cubicBezTo>
                      <a:pt x="901078" y="831302"/>
                      <a:pt x="902794" y="829340"/>
                      <a:pt x="904511" y="827378"/>
                    </a:cubicBezTo>
                    <a:cubicBezTo>
                      <a:pt x="906228" y="825416"/>
                      <a:pt x="907945" y="823453"/>
                      <a:pt x="909662" y="821614"/>
                    </a:cubicBezTo>
                    <a:cubicBezTo>
                      <a:pt x="911378" y="819652"/>
                      <a:pt x="913095" y="817690"/>
                      <a:pt x="914812" y="815850"/>
                    </a:cubicBezTo>
                    <a:cubicBezTo>
                      <a:pt x="916529" y="813888"/>
                      <a:pt x="918246" y="811926"/>
                      <a:pt x="919962" y="810087"/>
                    </a:cubicBezTo>
                    <a:lnTo>
                      <a:pt x="849328" y="795739"/>
                    </a:lnTo>
                    <a:moveTo>
                      <a:pt x="916038" y="721794"/>
                    </a:moveTo>
                    <a:cubicBezTo>
                      <a:pt x="914199" y="723879"/>
                      <a:pt x="912237" y="725841"/>
                      <a:pt x="910397" y="727926"/>
                    </a:cubicBezTo>
                    <a:cubicBezTo>
                      <a:pt x="908558" y="730010"/>
                      <a:pt x="906596" y="731972"/>
                      <a:pt x="904756" y="734057"/>
                    </a:cubicBezTo>
                    <a:cubicBezTo>
                      <a:pt x="902917" y="736142"/>
                      <a:pt x="900955" y="738104"/>
                      <a:pt x="899115" y="740188"/>
                    </a:cubicBezTo>
                    <a:cubicBezTo>
                      <a:pt x="897276" y="742273"/>
                      <a:pt x="895437" y="744235"/>
                      <a:pt x="893475" y="746320"/>
                    </a:cubicBezTo>
                    <a:lnTo>
                      <a:pt x="961043" y="763856"/>
                    </a:lnTo>
                    <a:cubicBezTo>
                      <a:pt x="962760" y="761894"/>
                      <a:pt x="964477" y="760054"/>
                      <a:pt x="966316" y="758092"/>
                    </a:cubicBezTo>
                    <a:cubicBezTo>
                      <a:pt x="968156" y="756130"/>
                      <a:pt x="969750" y="754291"/>
                      <a:pt x="971589" y="752329"/>
                    </a:cubicBezTo>
                    <a:cubicBezTo>
                      <a:pt x="973306" y="750367"/>
                      <a:pt x="975023" y="748527"/>
                      <a:pt x="976862" y="746565"/>
                    </a:cubicBezTo>
                    <a:cubicBezTo>
                      <a:pt x="978579" y="744726"/>
                      <a:pt x="980419" y="742764"/>
                      <a:pt x="982135" y="740924"/>
                    </a:cubicBezTo>
                    <a:lnTo>
                      <a:pt x="916161" y="721794"/>
                    </a:lnTo>
                    <a:moveTo>
                      <a:pt x="984588" y="649320"/>
                    </a:moveTo>
                    <a:cubicBezTo>
                      <a:pt x="982626" y="651282"/>
                      <a:pt x="980786" y="653367"/>
                      <a:pt x="978824" y="655329"/>
                    </a:cubicBezTo>
                    <a:cubicBezTo>
                      <a:pt x="976862" y="657291"/>
                      <a:pt x="975023" y="659376"/>
                      <a:pt x="973061" y="661338"/>
                    </a:cubicBezTo>
                    <a:cubicBezTo>
                      <a:pt x="971099" y="663300"/>
                      <a:pt x="969259" y="665385"/>
                      <a:pt x="967297" y="667347"/>
                    </a:cubicBezTo>
                    <a:cubicBezTo>
                      <a:pt x="965335" y="669309"/>
                      <a:pt x="963496" y="671394"/>
                      <a:pt x="961534" y="673356"/>
                    </a:cubicBezTo>
                    <a:lnTo>
                      <a:pt x="1024442" y="695551"/>
                    </a:lnTo>
                    <a:cubicBezTo>
                      <a:pt x="1026282" y="693712"/>
                      <a:pt x="1027999" y="691750"/>
                      <a:pt x="1029838" y="689910"/>
                    </a:cubicBezTo>
                    <a:cubicBezTo>
                      <a:pt x="1031677" y="688071"/>
                      <a:pt x="1033394" y="686109"/>
                      <a:pt x="1035234" y="684270"/>
                    </a:cubicBezTo>
                    <a:cubicBezTo>
                      <a:pt x="1037073" y="682430"/>
                      <a:pt x="1038790" y="680468"/>
                      <a:pt x="1040629" y="678629"/>
                    </a:cubicBezTo>
                    <a:cubicBezTo>
                      <a:pt x="1042469" y="676789"/>
                      <a:pt x="1044186" y="674827"/>
                      <a:pt x="1046025" y="672988"/>
                    </a:cubicBezTo>
                    <a:lnTo>
                      <a:pt x="984711" y="649320"/>
                    </a:lnTo>
                    <a:moveTo>
                      <a:pt x="1054609" y="578195"/>
                    </a:moveTo>
                    <a:cubicBezTo>
                      <a:pt x="1052647" y="580158"/>
                      <a:pt x="1050685" y="582120"/>
                      <a:pt x="1048723" y="584082"/>
                    </a:cubicBezTo>
                    <a:cubicBezTo>
                      <a:pt x="1046761" y="586044"/>
                      <a:pt x="1044799" y="588006"/>
                      <a:pt x="1042837" y="589968"/>
                    </a:cubicBezTo>
                    <a:cubicBezTo>
                      <a:pt x="1040874" y="591930"/>
                      <a:pt x="1038913" y="593892"/>
                      <a:pt x="1036950" y="595854"/>
                    </a:cubicBezTo>
                    <a:cubicBezTo>
                      <a:pt x="1034988" y="597816"/>
                      <a:pt x="1033026" y="599778"/>
                      <a:pt x="1031064" y="601740"/>
                    </a:cubicBezTo>
                    <a:lnTo>
                      <a:pt x="1089190" y="628473"/>
                    </a:lnTo>
                    <a:cubicBezTo>
                      <a:pt x="1091030" y="626634"/>
                      <a:pt x="1092869" y="624795"/>
                      <a:pt x="1094586" y="622955"/>
                    </a:cubicBezTo>
                    <a:cubicBezTo>
                      <a:pt x="1096303" y="621116"/>
                      <a:pt x="1098265" y="619276"/>
                      <a:pt x="1100104" y="617437"/>
                    </a:cubicBezTo>
                    <a:cubicBezTo>
                      <a:pt x="1101944" y="615597"/>
                      <a:pt x="1103783" y="613758"/>
                      <a:pt x="1105623" y="611918"/>
                    </a:cubicBezTo>
                    <a:cubicBezTo>
                      <a:pt x="1107462" y="610079"/>
                      <a:pt x="1109302" y="608240"/>
                      <a:pt x="1111141" y="606400"/>
                    </a:cubicBezTo>
                    <a:lnTo>
                      <a:pt x="1054486" y="578195"/>
                    </a:lnTo>
                    <a:moveTo>
                      <a:pt x="1126102" y="508297"/>
                    </a:moveTo>
                    <a:cubicBezTo>
                      <a:pt x="1124140" y="510259"/>
                      <a:pt x="1122055" y="512098"/>
                      <a:pt x="1120093" y="514061"/>
                    </a:cubicBezTo>
                    <a:cubicBezTo>
                      <a:pt x="1118131" y="516023"/>
                      <a:pt x="1116046" y="517862"/>
                      <a:pt x="1114084" y="519824"/>
                    </a:cubicBezTo>
                    <a:cubicBezTo>
                      <a:pt x="1112122" y="521786"/>
                      <a:pt x="1110037" y="523748"/>
                      <a:pt x="1108075" y="525588"/>
                    </a:cubicBezTo>
                    <a:cubicBezTo>
                      <a:pt x="1106113" y="527550"/>
                      <a:pt x="1104029" y="529389"/>
                      <a:pt x="1102066" y="531351"/>
                    </a:cubicBezTo>
                    <a:lnTo>
                      <a:pt x="1155533" y="562622"/>
                    </a:lnTo>
                    <a:cubicBezTo>
                      <a:pt x="1157372" y="560782"/>
                      <a:pt x="1159212" y="558943"/>
                      <a:pt x="1161174" y="557226"/>
                    </a:cubicBezTo>
                    <a:cubicBezTo>
                      <a:pt x="1163013" y="555386"/>
                      <a:pt x="1164852" y="553547"/>
                      <a:pt x="1166815" y="551830"/>
                    </a:cubicBezTo>
                    <a:cubicBezTo>
                      <a:pt x="1168654" y="549991"/>
                      <a:pt x="1170616" y="548274"/>
                      <a:pt x="1172456" y="546435"/>
                    </a:cubicBezTo>
                    <a:cubicBezTo>
                      <a:pt x="1174295" y="544595"/>
                      <a:pt x="1176257" y="542878"/>
                      <a:pt x="1178096" y="541039"/>
                    </a:cubicBezTo>
                    <a:lnTo>
                      <a:pt x="1126102" y="508420"/>
                    </a:lnTo>
                    <a:moveTo>
                      <a:pt x="1199066" y="439625"/>
                    </a:moveTo>
                    <a:cubicBezTo>
                      <a:pt x="1196981" y="441464"/>
                      <a:pt x="1195019" y="443426"/>
                      <a:pt x="1192935" y="445266"/>
                    </a:cubicBezTo>
                    <a:cubicBezTo>
                      <a:pt x="1190850" y="447105"/>
                      <a:pt x="1188888" y="449067"/>
                      <a:pt x="1186803" y="450907"/>
                    </a:cubicBezTo>
                    <a:cubicBezTo>
                      <a:pt x="1184718" y="452746"/>
                      <a:pt x="1182756" y="454708"/>
                      <a:pt x="1180672" y="456548"/>
                    </a:cubicBezTo>
                    <a:cubicBezTo>
                      <a:pt x="1178587" y="458387"/>
                      <a:pt x="1176625" y="460349"/>
                      <a:pt x="1174540" y="462189"/>
                    </a:cubicBezTo>
                    <a:lnTo>
                      <a:pt x="1223224" y="497751"/>
                    </a:lnTo>
                    <a:cubicBezTo>
                      <a:pt x="1225063" y="496034"/>
                      <a:pt x="1227025" y="494195"/>
                      <a:pt x="1228865" y="492478"/>
                    </a:cubicBezTo>
                    <a:cubicBezTo>
                      <a:pt x="1230704" y="490761"/>
                      <a:pt x="1232666" y="488922"/>
                      <a:pt x="1234628" y="487205"/>
                    </a:cubicBezTo>
                    <a:cubicBezTo>
                      <a:pt x="1236590" y="485488"/>
                      <a:pt x="1238430" y="483649"/>
                      <a:pt x="1240392" y="481932"/>
                    </a:cubicBezTo>
                    <a:cubicBezTo>
                      <a:pt x="1242354" y="480215"/>
                      <a:pt x="1244193" y="478376"/>
                      <a:pt x="1246155" y="476659"/>
                    </a:cubicBezTo>
                    <a:lnTo>
                      <a:pt x="1199066" y="439625"/>
                    </a:lnTo>
                    <a:moveTo>
                      <a:pt x="1273134" y="372424"/>
                    </a:moveTo>
                    <a:cubicBezTo>
                      <a:pt x="1271049" y="374263"/>
                      <a:pt x="1268964" y="376103"/>
                      <a:pt x="1266880" y="377942"/>
                    </a:cubicBezTo>
                    <a:cubicBezTo>
                      <a:pt x="1264795" y="379782"/>
                      <a:pt x="1262710" y="381621"/>
                      <a:pt x="1260626" y="383461"/>
                    </a:cubicBezTo>
                    <a:cubicBezTo>
                      <a:pt x="1258541" y="385300"/>
                      <a:pt x="1256456" y="387140"/>
                      <a:pt x="1254372" y="388979"/>
                    </a:cubicBezTo>
                    <a:cubicBezTo>
                      <a:pt x="1252287" y="390818"/>
                      <a:pt x="1250202" y="392658"/>
                      <a:pt x="1248240" y="394497"/>
                    </a:cubicBezTo>
                    <a:lnTo>
                      <a:pt x="1292141" y="434474"/>
                    </a:lnTo>
                    <a:cubicBezTo>
                      <a:pt x="1294103" y="432758"/>
                      <a:pt x="1296066" y="430918"/>
                      <a:pt x="1297905" y="429201"/>
                    </a:cubicBezTo>
                    <a:cubicBezTo>
                      <a:pt x="1299867" y="427485"/>
                      <a:pt x="1301829" y="425768"/>
                      <a:pt x="1303668" y="423928"/>
                    </a:cubicBezTo>
                    <a:cubicBezTo>
                      <a:pt x="1305631" y="422211"/>
                      <a:pt x="1307593" y="420495"/>
                      <a:pt x="1309432" y="418778"/>
                    </a:cubicBezTo>
                    <a:cubicBezTo>
                      <a:pt x="1311394" y="417061"/>
                      <a:pt x="1313356" y="415344"/>
                      <a:pt x="1315318" y="413627"/>
                    </a:cubicBezTo>
                    <a:lnTo>
                      <a:pt x="1272889" y="372302"/>
                    </a:lnTo>
                    <a:moveTo>
                      <a:pt x="1348673" y="306695"/>
                    </a:moveTo>
                    <a:cubicBezTo>
                      <a:pt x="1346589" y="308535"/>
                      <a:pt x="1344504" y="310374"/>
                      <a:pt x="1342297" y="312091"/>
                    </a:cubicBezTo>
                    <a:cubicBezTo>
                      <a:pt x="1340212" y="313930"/>
                      <a:pt x="1338127" y="315770"/>
                      <a:pt x="1336043" y="317486"/>
                    </a:cubicBezTo>
                    <a:cubicBezTo>
                      <a:pt x="1333958" y="319326"/>
                      <a:pt x="1331873" y="321165"/>
                      <a:pt x="1329788" y="322882"/>
                    </a:cubicBezTo>
                    <a:cubicBezTo>
                      <a:pt x="1327704" y="324721"/>
                      <a:pt x="1325619" y="326561"/>
                      <a:pt x="1323534" y="328278"/>
                    </a:cubicBezTo>
                    <a:lnTo>
                      <a:pt x="1362653" y="372424"/>
                    </a:lnTo>
                    <a:cubicBezTo>
                      <a:pt x="1364615" y="370707"/>
                      <a:pt x="1366577" y="368991"/>
                      <a:pt x="1368539" y="367274"/>
                    </a:cubicBezTo>
                    <a:cubicBezTo>
                      <a:pt x="1370501" y="365557"/>
                      <a:pt x="1372463" y="363840"/>
                      <a:pt x="1374425" y="362123"/>
                    </a:cubicBezTo>
                    <a:cubicBezTo>
                      <a:pt x="1376387" y="360407"/>
                      <a:pt x="1378349" y="358690"/>
                      <a:pt x="1380312" y="357095"/>
                    </a:cubicBezTo>
                    <a:cubicBezTo>
                      <a:pt x="1382274" y="355379"/>
                      <a:pt x="1384236" y="353662"/>
                      <a:pt x="1386198" y="352068"/>
                    </a:cubicBezTo>
                    <a:lnTo>
                      <a:pt x="1348673" y="306572"/>
                    </a:lnTo>
                    <a:moveTo>
                      <a:pt x="1425316" y="242315"/>
                    </a:moveTo>
                    <a:cubicBezTo>
                      <a:pt x="1423109" y="244032"/>
                      <a:pt x="1421024" y="245871"/>
                      <a:pt x="1418817" y="247588"/>
                    </a:cubicBezTo>
                    <a:cubicBezTo>
                      <a:pt x="1416610" y="249305"/>
                      <a:pt x="1414525" y="251144"/>
                      <a:pt x="1412440" y="252861"/>
                    </a:cubicBezTo>
                    <a:cubicBezTo>
                      <a:pt x="1410356" y="254578"/>
                      <a:pt x="1408148" y="256417"/>
                      <a:pt x="1406064" y="258134"/>
                    </a:cubicBezTo>
                    <a:cubicBezTo>
                      <a:pt x="1403979" y="259973"/>
                      <a:pt x="1401772" y="261690"/>
                      <a:pt x="1399687" y="263530"/>
                    </a:cubicBezTo>
                    <a:lnTo>
                      <a:pt x="1434023" y="311845"/>
                    </a:lnTo>
                    <a:cubicBezTo>
                      <a:pt x="1435985" y="310129"/>
                      <a:pt x="1438070" y="308535"/>
                      <a:pt x="1440032" y="306818"/>
                    </a:cubicBezTo>
                    <a:cubicBezTo>
                      <a:pt x="1441994" y="305101"/>
                      <a:pt x="1444079" y="303507"/>
                      <a:pt x="1446041" y="301790"/>
                    </a:cubicBezTo>
                    <a:cubicBezTo>
                      <a:pt x="1448003" y="300073"/>
                      <a:pt x="1450087" y="298479"/>
                      <a:pt x="1452049" y="296762"/>
                    </a:cubicBezTo>
                    <a:cubicBezTo>
                      <a:pt x="1454012" y="295045"/>
                      <a:pt x="1456096" y="293451"/>
                      <a:pt x="1458058" y="291734"/>
                    </a:cubicBezTo>
                    <a:lnTo>
                      <a:pt x="1425439" y="242069"/>
                    </a:lnTo>
                    <a:moveTo>
                      <a:pt x="1503186" y="179406"/>
                    </a:moveTo>
                    <a:cubicBezTo>
                      <a:pt x="1500978" y="181123"/>
                      <a:pt x="1498771" y="182840"/>
                      <a:pt x="1496687" y="184557"/>
                    </a:cubicBezTo>
                    <a:cubicBezTo>
                      <a:pt x="1494479" y="186273"/>
                      <a:pt x="1492394" y="187990"/>
                      <a:pt x="1490187" y="189707"/>
                    </a:cubicBezTo>
                    <a:cubicBezTo>
                      <a:pt x="1487980" y="191424"/>
                      <a:pt x="1485895" y="193141"/>
                      <a:pt x="1483688" y="194857"/>
                    </a:cubicBezTo>
                    <a:cubicBezTo>
                      <a:pt x="1481480" y="196574"/>
                      <a:pt x="1479396" y="198291"/>
                      <a:pt x="1477188" y="200008"/>
                    </a:cubicBezTo>
                    <a:lnTo>
                      <a:pt x="1506619" y="252370"/>
                    </a:lnTo>
                    <a:cubicBezTo>
                      <a:pt x="1508581" y="250776"/>
                      <a:pt x="1510666" y="249182"/>
                      <a:pt x="1512751" y="247465"/>
                    </a:cubicBezTo>
                    <a:cubicBezTo>
                      <a:pt x="1514836" y="245871"/>
                      <a:pt x="1516798" y="244277"/>
                      <a:pt x="1518882" y="242560"/>
                    </a:cubicBezTo>
                    <a:cubicBezTo>
                      <a:pt x="1520967" y="240966"/>
                      <a:pt x="1522929" y="239372"/>
                      <a:pt x="1525014" y="237655"/>
                    </a:cubicBezTo>
                    <a:cubicBezTo>
                      <a:pt x="1527098" y="235938"/>
                      <a:pt x="1529061" y="234467"/>
                      <a:pt x="1531145" y="232872"/>
                    </a:cubicBezTo>
                    <a:lnTo>
                      <a:pt x="1503308" y="179161"/>
                    </a:lnTo>
                    <a:moveTo>
                      <a:pt x="1582159" y="118092"/>
                    </a:moveTo>
                    <a:cubicBezTo>
                      <a:pt x="1579951" y="119808"/>
                      <a:pt x="1577744" y="121403"/>
                      <a:pt x="1575537" y="123119"/>
                    </a:cubicBezTo>
                    <a:cubicBezTo>
                      <a:pt x="1573330" y="124836"/>
                      <a:pt x="1571122" y="126553"/>
                      <a:pt x="1568915" y="128147"/>
                    </a:cubicBezTo>
                    <a:cubicBezTo>
                      <a:pt x="1566708" y="129741"/>
                      <a:pt x="1564500" y="131581"/>
                      <a:pt x="1562293" y="133175"/>
                    </a:cubicBezTo>
                    <a:cubicBezTo>
                      <a:pt x="1560086" y="134892"/>
                      <a:pt x="1557878" y="136609"/>
                      <a:pt x="1555671" y="138203"/>
                    </a:cubicBezTo>
                    <a:lnTo>
                      <a:pt x="1580197" y="194612"/>
                    </a:lnTo>
                    <a:cubicBezTo>
                      <a:pt x="1582281" y="193018"/>
                      <a:pt x="1584366" y="191424"/>
                      <a:pt x="1586328" y="189830"/>
                    </a:cubicBezTo>
                    <a:cubicBezTo>
                      <a:pt x="1588413" y="188235"/>
                      <a:pt x="1590498" y="186641"/>
                      <a:pt x="1592460" y="185047"/>
                    </a:cubicBezTo>
                    <a:cubicBezTo>
                      <a:pt x="1594544" y="183453"/>
                      <a:pt x="1596629" y="181859"/>
                      <a:pt x="1598591" y="180265"/>
                    </a:cubicBezTo>
                    <a:cubicBezTo>
                      <a:pt x="1600553" y="178670"/>
                      <a:pt x="1602760" y="177076"/>
                      <a:pt x="1604845" y="175482"/>
                    </a:cubicBezTo>
                    <a:lnTo>
                      <a:pt x="1582036" y="117724"/>
                    </a:lnTo>
                    <a:moveTo>
                      <a:pt x="1662113" y="58249"/>
                    </a:moveTo>
                    <a:cubicBezTo>
                      <a:pt x="1659906" y="59843"/>
                      <a:pt x="1657698" y="61560"/>
                      <a:pt x="1655368" y="63154"/>
                    </a:cubicBezTo>
                    <a:cubicBezTo>
                      <a:pt x="1653038" y="64748"/>
                      <a:pt x="1650954" y="66465"/>
                      <a:pt x="1648624" y="68059"/>
                    </a:cubicBezTo>
                    <a:cubicBezTo>
                      <a:pt x="1646416" y="69653"/>
                      <a:pt x="1644209" y="71370"/>
                      <a:pt x="1641879" y="72964"/>
                    </a:cubicBezTo>
                    <a:cubicBezTo>
                      <a:pt x="1639549" y="74558"/>
                      <a:pt x="1637464" y="76275"/>
                      <a:pt x="1635135" y="77869"/>
                    </a:cubicBezTo>
                    <a:lnTo>
                      <a:pt x="1654510" y="138203"/>
                    </a:lnTo>
                    <a:cubicBezTo>
                      <a:pt x="1656595" y="136609"/>
                      <a:pt x="1658679" y="135137"/>
                      <a:pt x="1660764" y="133543"/>
                    </a:cubicBezTo>
                    <a:cubicBezTo>
                      <a:pt x="1662849" y="131949"/>
                      <a:pt x="1664933" y="130477"/>
                      <a:pt x="1667018" y="128883"/>
                    </a:cubicBezTo>
                    <a:cubicBezTo>
                      <a:pt x="1669103" y="127289"/>
                      <a:pt x="1671187" y="125817"/>
                      <a:pt x="1673272" y="124223"/>
                    </a:cubicBezTo>
                    <a:cubicBezTo>
                      <a:pt x="1675357" y="122629"/>
                      <a:pt x="1677441" y="121157"/>
                      <a:pt x="1679526" y="119686"/>
                    </a:cubicBezTo>
                    <a:lnTo>
                      <a:pt x="1661745" y="58003"/>
                    </a:lnTo>
                    <a:moveTo>
                      <a:pt x="1743171" y="123"/>
                    </a:moveTo>
                    <a:cubicBezTo>
                      <a:pt x="1740963" y="1717"/>
                      <a:pt x="1738633" y="3311"/>
                      <a:pt x="1736426" y="4905"/>
                    </a:cubicBezTo>
                    <a:cubicBezTo>
                      <a:pt x="1734219" y="6499"/>
                      <a:pt x="1731889" y="8094"/>
                      <a:pt x="1729682" y="9688"/>
                    </a:cubicBezTo>
                    <a:cubicBezTo>
                      <a:pt x="1727474" y="11282"/>
                      <a:pt x="1725144" y="12876"/>
                      <a:pt x="1722937" y="14470"/>
                    </a:cubicBezTo>
                    <a:cubicBezTo>
                      <a:pt x="1720729" y="16064"/>
                      <a:pt x="1718399" y="17659"/>
                      <a:pt x="1716192" y="19253"/>
                    </a:cubicBezTo>
                    <a:lnTo>
                      <a:pt x="1730417" y="83510"/>
                    </a:lnTo>
                    <a:cubicBezTo>
                      <a:pt x="1732502" y="82039"/>
                      <a:pt x="1734709" y="80445"/>
                      <a:pt x="1736794" y="78973"/>
                    </a:cubicBezTo>
                    <a:cubicBezTo>
                      <a:pt x="1738879" y="77501"/>
                      <a:pt x="1741086" y="76030"/>
                      <a:pt x="1743171" y="74436"/>
                    </a:cubicBezTo>
                    <a:cubicBezTo>
                      <a:pt x="1745255" y="72842"/>
                      <a:pt x="1747463" y="71493"/>
                      <a:pt x="1749547" y="70021"/>
                    </a:cubicBezTo>
                    <a:cubicBezTo>
                      <a:pt x="1751632" y="68550"/>
                      <a:pt x="1753839" y="67078"/>
                      <a:pt x="1755924" y="65606"/>
                    </a:cubicBezTo>
                    <a:lnTo>
                      <a:pt x="1750528" y="37647"/>
                    </a:lnTo>
                    <a:lnTo>
                      <a:pt x="1748566" y="27224"/>
                    </a:lnTo>
                    <a:lnTo>
                      <a:pt x="1743293" y="0"/>
                    </a:lnTo>
                  </a:path>
                </a:pathLst>
              </a:custGeom>
              <a:solidFill>
                <a:srgbClr val="27FEFF"/>
              </a:solidFill>
              <a:ln w="0"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38FDFD02-7BBD-FDC5-BF94-6B9B6CF5D0CB}"/>
                  </a:ext>
                </a:extLst>
              </p:cNvPr>
              <p:cNvSpPr/>
              <p:nvPr/>
            </p:nvSpPr>
            <p:spPr>
              <a:xfrm>
                <a:off x="7522602" y="5415053"/>
                <a:ext cx="2353004" cy="754168"/>
              </a:xfrm>
              <a:custGeom>
                <a:avLst/>
                <a:gdLst>
                  <a:gd name="connsiteX0" fmla="*/ 655084 w 2353004"/>
                  <a:gd name="connsiteY0" fmla="*/ 482545 h 754168"/>
                  <a:gd name="connsiteX1" fmla="*/ 647481 w 2353004"/>
                  <a:gd name="connsiteY1" fmla="*/ 481319 h 754168"/>
                  <a:gd name="connsiteX2" fmla="*/ 639878 w 2353004"/>
                  <a:gd name="connsiteY2" fmla="*/ 480092 h 754168"/>
                  <a:gd name="connsiteX3" fmla="*/ 632398 w 2353004"/>
                  <a:gd name="connsiteY3" fmla="*/ 478866 h 754168"/>
                  <a:gd name="connsiteX4" fmla="*/ 624917 w 2353004"/>
                  <a:gd name="connsiteY4" fmla="*/ 477517 h 754168"/>
                  <a:gd name="connsiteX5" fmla="*/ 491252 w 2353004"/>
                  <a:gd name="connsiteY5" fmla="*/ 721672 h 754168"/>
                  <a:gd name="connsiteX6" fmla="*/ 499345 w 2353004"/>
                  <a:gd name="connsiteY6" fmla="*/ 723511 h 754168"/>
                  <a:gd name="connsiteX7" fmla="*/ 507561 w 2353004"/>
                  <a:gd name="connsiteY7" fmla="*/ 725350 h 754168"/>
                  <a:gd name="connsiteX8" fmla="*/ 515777 w 2353004"/>
                  <a:gd name="connsiteY8" fmla="*/ 727067 h 754168"/>
                  <a:gd name="connsiteX9" fmla="*/ 524116 w 2353004"/>
                  <a:gd name="connsiteY9" fmla="*/ 728784 h 754168"/>
                  <a:gd name="connsiteX10" fmla="*/ 655084 w 2353004"/>
                  <a:gd name="connsiteY10" fmla="*/ 482545 h 754168"/>
                  <a:gd name="connsiteX11" fmla="*/ 538832 w 2353004"/>
                  <a:gd name="connsiteY11" fmla="*/ 457896 h 754168"/>
                  <a:gd name="connsiteX12" fmla="*/ 398054 w 2353004"/>
                  <a:gd name="connsiteY12" fmla="*/ 695674 h 754168"/>
                  <a:gd name="connsiteX13" fmla="*/ 405534 w 2353004"/>
                  <a:gd name="connsiteY13" fmla="*/ 698127 h 754168"/>
                  <a:gd name="connsiteX14" fmla="*/ 413014 w 2353004"/>
                  <a:gd name="connsiteY14" fmla="*/ 700457 h 754168"/>
                  <a:gd name="connsiteX15" fmla="*/ 420617 w 2353004"/>
                  <a:gd name="connsiteY15" fmla="*/ 702787 h 754168"/>
                  <a:gd name="connsiteX16" fmla="*/ 428220 w 2353004"/>
                  <a:gd name="connsiteY16" fmla="*/ 705117 h 754168"/>
                  <a:gd name="connsiteX17" fmla="*/ 566791 w 2353004"/>
                  <a:gd name="connsiteY17" fmla="*/ 465132 h 754168"/>
                  <a:gd name="connsiteX18" fmla="*/ 559679 w 2353004"/>
                  <a:gd name="connsiteY18" fmla="*/ 463415 h 754168"/>
                  <a:gd name="connsiteX19" fmla="*/ 552689 w 2353004"/>
                  <a:gd name="connsiteY19" fmla="*/ 461576 h 754168"/>
                  <a:gd name="connsiteX20" fmla="*/ 545699 w 2353004"/>
                  <a:gd name="connsiteY20" fmla="*/ 459736 h 754168"/>
                  <a:gd name="connsiteX21" fmla="*/ 538832 w 2353004"/>
                  <a:gd name="connsiteY21" fmla="*/ 457774 h 754168"/>
                  <a:gd name="connsiteX22" fmla="*/ 749999 w 2353004"/>
                  <a:gd name="connsiteY22" fmla="*/ 493214 h 754168"/>
                  <a:gd name="connsiteX23" fmla="*/ 741905 w 2353004"/>
                  <a:gd name="connsiteY23" fmla="*/ 492601 h 754168"/>
                  <a:gd name="connsiteX24" fmla="*/ 733812 w 2353004"/>
                  <a:gd name="connsiteY24" fmla="*/ 491987 h 754168"/>
                  <a:gd name="connsiteX25" fmla="*/ 725718 w 2353004"/>
                  <a:gd name="connsiteY25" fmla="*/ 491252 h 754168"/>
                  <a:gd name="connsiteX26" fmla="*/ 717747 w 2353004"/>
                  <a:gd name="connsiteY26" fmla="*/ 490393 h 754168"/>
                  <a:gd name="connsiteX27" fmla="*/ 592420 w 2353004"/>
                  <a:gd name="connsiteY27" fmla="*/ 740434 h 754168"/>
                  <a:gd name="connsiteX28" fmla="*/ 601250 w 2353004"/>
                  <a:gd name="connsiteY28" fmla="*/ 741660 h 754168"/>
                  <a:gd name="connsiteX29" fmla="*/ 610079 w 2353004"/>
                  <a:gd name="connsiteY29" fmla="*/ 742764 h 754168"/>
                  <a:gd name="connsiteX30" fmla="*/ 618908 w 2353004"/>
                  <a:gd name="connsiteY30" fmla="*/ 743867 h 754168"/>
                  <a:gd name="connsiteX31" fmla="*/ 627860 w 2353004"/>
                  <a:gd name="connsiteY31" fmla="*/ 744971 h 754168"/>
                  <a:gd name="connsiteX32" fmla="*/ 750121 w 2353004"/>
                  <a:gd name="connsiteY32" fmla="*/ 493214 h 754168"/>
                  <a:gd name="connsiteX33" fmla="*/ 459491 w 2353004"/>
                  <a:gd name="connsiteY33" fmla="*/ 432144 h 754168"/>
                  <a:gd name="connsiteX34" fmla="*/ 312459 w 2353004"/>
                  <a:gd name="connsiteY34" fmla="*/ 662810 h 754168"/>
                  <a:gd name="connsiteX35" fmla="*/ 319326 w 2353004"/>
                  <a:gd name="connsiteY35" fmla="*/ 665875 h 754168"/>
                  <a:gd name="connsiteX36" fmla="*/ 326193 w 2353004"/>
                  <a:gd name="connsiteY36" fmla="*/ 668818 h 754168"/>
                  <a:gd name="connsiteX37" fmla="*/ 333183 w 2353004"/>
                  <a:gd name="connsiteY37" fmla="*/ 671761 h 754168"/>
                  <a:gd name="connsiteX38" fmla="*/ 340173 w 2353004"/>
                  <a:gd name="connsiteY38" fmla="*/ 674582 h 754168"/>
                  <a:gd name="connsiteX39" fmla="*/ 485365 w 2353004"/>
                  <a:gd name="connsiteY39" fmla="*/ 441587 h 754168"/>
                  <a:gd name="connsiteX40" fmla="*/ 478866 w 2353004"/>
                  <a:gd name="connsiteY40" fmla="*/ 439257 h 754168"/>
                  <a:gd name="connsiteX41" fmla="*/ 472367 w 2353004"/>
                  <a:gd name="connsiteY41" fmla="*/ 436927 h 754168"/>
                  <a:gd name="connsiteX42" fmla="*/ 465990 w 2353004"/>
                  <a:gd name="connsiteY42" fmla="*/ 434597 h 754168"/>
                  <a:gd name="connsiteX43" fmla="*/ 459613 w 2353004"/>
                  <a:gd name="connsiteY43" fmla="*/ 432144 h 754168"/>
                  <a:gd name="connsiteX44" fmla="*/ 851168 w 2353004"/>
                  <a:gd name="connsiteY44" fmla="*/ 496893 h 754168"/>
                  <a:gd name="connsiteX45" fmla="*/ 842461 w 2353004"/>
                  <a:gd name="connsiteY45" fmla="*/ 496893 h 754168"/>
                  <a:gd name="connsiteX46" fmla="*/ 833877 w 2353004"/>
                  <a:gd name="connsiteY46" fmla="*/ 496893 h 754168"/>
                  <a:gd name="connsiteX47" fmla="*/ 825293 w 2353004"/>
                  <a:gd name="connsiteY47" fmla="*/ 496770 h 754168"/>
                  <a:gd name="connsiteX48" fmla="*/ 816709 w 2353004"/>
                  <a:gd name="connsiteY48" fmla="*/ 496647 h 754168"/>
                  <a:gd name="connsiteX49" fmla="*/ 701070 w 2353004"/>
                  <a:gd name="connsiteY49" fmla="*/ 751593 h 754168"/>
                  <a:gd name="connsiteX50" fmla="*/ 710512 w 2353004"/>
                  <a:gd name="connsiteY50" fmla="*/ 752084 h 754168"/>
                  <a:gd name="connsiteX51" fmla="*/ 719955 w 2353004"/>
                  <a:gd name="connsiteY51" fmla="*/ 752574 h 754168"/>
                  <a:gd name="connsiteX52" fmla="*/ 729520 w 2353004"/>
                  <a:gd name="connsiteY52" fmla="*/ 752942 h 754168"/>
                  <a:gd name="connsiteX53" fmla="*/ 739085 w 2353004"/>
                  <a:gd name="connsiteY53" fmla="*/ 753310 h 754168"/>
                  <a:gd name="connsiteX54" fmla="*/ 851290 w 2353004"/>
                  <a:gd name="connsiteY54" fmla="*/ 496893 h 754168"/>
                  <a:gd name="connsiteX55" fmla="*/ 386894 w 2353004"/>
                  <a:gd name="connsiteY55" fmla="*/ 400506 h 754168"/>
                  <a:gd name="connsiteX56" fmla="*/ 234589 w 2353004"/>
                  <a:gd name="connsiteY56" fmla="*/ 623568 h 754168"/>
                  <a:gd name="connsiteX57" fmla="*/ 240721 w 2353004"/>
                  <a:gd name="connsiteY57" fmla="*/ 627125 h 754168"/>
                  <a:gd name="connsiteX58" fmla="*/ 246975 w 2353004"/>
                  <a:gd name="connsiteY58" fmla="*/ 630558 h 754168"/>
                  <a:gd name="connsiteX59" fmla="*/ 253229 w 2353004"/>
                  <a:gd name="connsiteY59" fmla="*/ 633992 h 754168"/>
                  <a:gd name="connsiteX60" fmla="*/ 259605 w 2353004"/>
                  <a:gd name="connsiteY60" fmla="*/ 637303 h 754168"/>
                  <a:gd name="connsiteX61" fmla="*/ 410194 w 2353004"/>
                  <a:gd name="connsiteY61" fmla="*/ 411666 h 754168"/>
                  <a:gd name="connsiteX62" fmla="*/ 404308 w 2353004"/>
                  <a:gd name="connsiteY62" fmla="*/ 408968 h 754168"/>
                  <a:gd name="connsiteX63" fmla="*/ 398421 w 2353004"/>
                  <a:gd name="connsiteY63" fmla="*/ 406147 h 754168"/>
                  <a:gd name="connsiteX64" fmla="*/ 392658 w 2353004"/>
                  <a:gd name="connsiteY64" fmla="*/ 403327 h 754168"/>
                  <a:gd name="connsiteX65" fmla="*/ 386894 w 2353004"/>
                  <a:gd name="connsiteY65" fmla="*/ 400506 h 754168"/>
                  <a:gd name="connsiteX66" fmla="*/ 958713 w 2353004"/>
                  <a:gd name="connsiteY66" fmla="*/ 493214 h 754168"/>
                  <a:gd name="connsiteX67" fmla="*/ 949516 w 2353004"/>
                  <a:gd name="connsiteY67" fmla="*/ 493827 h 754168"/>
                  <a:gd name="connsiteX68" fmla="*/ 940441 w 2353004"/>
                  <a:gd name="connsiteY68" fmla="*/ 494317 h 754168"/>
                  <a:gd name="connsiteX69" fmla="*/ 931367 w 2353004"/>
                  <a:gd name="connsiteY69" fmla="*/ 494808 h 754168"/>
                  <a:gd name="connsiteX70" fmla="*/ 922292 w 2353004"/>
                  <a:gd name="connsiteY70" fmla="*/ 495299 h 754168"/>
                  <a:gd name="connsiteX71" fmla="*/ 817445 w 2353004"/>
                  <a:gd name="connsiteY71" fmla="*/ 754168 h 754168"/>
                  <a:gd name="connsiteX72" fmla="*/ 827500 w 2353004"/>
                  <a:gd name="connsiteY72" fmla="*/ 754045 h 754168"/>
                  <a:gd name="connsiteX73" fmla="*/ 837556 w 2353004"/>
                  <a:gd name="connsiteY73" fmla="*/ 753800 h 754168"/>
                  <a:gd name="connsiteX74" fmla="*/ 847734 w 2353004"/>
                  <a:gd name="connsiteY74" fmla="*/ 753555 h 754168"/>
                  <a:gd name="connsiteX75" fmla="*/ 857912 w 2353004"/>
                  <a:gd name="connsiteY75" fmla="*/ 753187 h 754168"/>
                  <a:gd name="connsiteX76" fmla="*/ 958836 w 2353004"/>
                  <a:gd name="connsiteY76" fmla="*/ 493214 h 754168"/>
                  <a:gd name="connsiteX77" fmla="*/ 321165 w 2353004"/>
                  <a:gd name="connsiteY77" fmla="*/ 363472 h 754168"/>
                  <a:gd name="connsiteX78" fmla="*/ 164568 w 2353004"/>
                  <a:gd name="connsiteY78" fmla="*/ 578563 h 754168"/>
                  <a:gd name="connsiteX79" fmla="*/ 170086 w 2353004"/>
                  <a:gd name="connsiteY79" fmla="*/ 582488 h 754168"/>
                  <a:gd name="connsiteX80" fmla="*/ 175727 w 2353004"/>
                  <a:gd name="connsiteY80" fmla="*/ 586412 h 754168"/>
                  <a:gd name="connsiteX81" fmla="*/ 181368 w 2353004"/>
                  <a:gd name="connsiteY81" fmla="*/ 590336 h 754168"/>
                  <a:gd name="connsiteX82" fmla="*/ 187132 w 2353004"/>
                  <a:gd name="connsiteY82" fmla="*/ 594137 h 754168"/>
                  <a:gd name="connsiteX83" fmla="*/ 342257 w 2353004"/>
                  <a:gd name="connsiteY83" fmla="*/ 376471 h 754168"/>
                  <a:gd name="connsiteX84" fmla="*/ 336862 w 2353004"/>
                  <a:gd name="connsiteY84" fmla="*/ 373283 h 754168"/>
                  <a:gd name="connsiteX85" fmla="*/ 331589 w 2353004"/>
                  <a:gd name="connsiteY85" fmla="*/ 370094 h 754168"/>
                  <a:gd name="connsiteX86" fmla="*/ 326316 w 2353004"/>
                  <a:gd name="connsiteY86" fmla="*/ 366906 h 754168"/>
                  <a:gd name="connsiteX87" fmla="*/ 321043 w 2353004"/>
                  <a:gd name="connsiteY87" fmla="*/ 363595 h 754168"/>
                  <a:gd name="connsiteX88" fmla="*/ 1072390 w 2353004"/>
                  <a:gd name="connsiteY88" fmla="*/ 481441 h 754168"/>
                  <a:gd name="connsiteX89" fmla="*/ 1062703 w 2353004"/>
                  <a:gd name="connsiteY89" fmla="*/ 482790 h 754168"/>
                  <a:gd name="connsiteX90" fmla="*/ 1053015 w 2353004"/>
                  <a:gd name="connsiteY90" fmla="*/ 484017 h 754168"/>
                  <a:gd name="connsiteX91" fmla="*/ 1043450 w 2353004"/>
                  <a:gd name="connsiteY91" fmla="*/ 485243 h 754168"/>
                  <a:gd name="connsiteX92" fmla="*/ 1033885 w 2353004"/>
                  <a:gd name="connsiteY92" fmla="*/ 486347 h 754168"/>
                  <a:gd name="connsiteX93" fmla="*/ 941177 w 2353004"/>
                  <a:gd name="connsiteY93" fmla="*/ 748159 h 754168"/>
                  <a:gd name="connsiteX94" fmla="*/ 951846 w 2353004"/>
                  <a:gd name="connsiteY94" fmla="*/ 747301 h 754168"/>
                  <a:gd name="connsiteX95" fmla="*/ 962515 w 2353004"/>
                  <a:gd name="connsiteY95" fmla="*/ 746320 h 754168"/>
                  <a:gd name="connsiteX96" fmla="*/ 973183 w 2353004"/>
                  <a:gd name="connsiteY96" fmla="*/ 745339 h 754168"/>
                  <a:gd name="connsiteX97" fmla="*/ 983975 w 2353004"/>
                  <a:gd name="connsiteY97" fmla="*/ 744235 h 754168"/>
                  <a:gd name="connsiteX98" fmla="*/ 1072390 w 2353004"/>
                  <a:gd name="connsiteY98" fmla="*/ 481564 h 754168"/>
                  <a:gd name="connsiteX99" fmla="*/ 262181 w 2353004"/>
                  <a:gd name="connsiteY99" fmla="*/ 321288 h 754168"/>
                  <a:gd name="connsiteX100" fmla="*/ 102273 w 2353004"/>
                  <a:gd name="connsiteY100" fmla="*/ 527918 h 754168"/>
                  <a:gd name="connsiteX101" fmla="*/ 107178 w 2353004"/>
                  <a:gd name="connsiteY101" fmla="*/ 532332 h 754168"/>
                  <a:gd name="connsiteX102" fmla="*/ 112206 w 2353004"/>
                  <a:gd name="connsiteY102" fmla="*/ 536747 h 754168"/>
                  <a:gd name="connsiteX103" fmla="*/ 117233 w 2353004"/>
                  <a:gd name="connsiteY103" fmla="*/ 541039 h 754168"/>
                  <a:gd name="connsiteX104" fmla="*/ 122261 w 2353004"/>
                  <a:gd name="connsiteY104" fmla="*/ 545331 h 754168"/>
                  <a:gd name="connsiteX105" fmla="*/ 281066 w 2353004"/>
                  <a:gd name="connsiteY105" fmla="*/ 336003 h 754168"/>
                  <a:gd name="connsiteX106" fmla="*/ 276283 w 2353004"/>
                  <a:gd name="connsiteY106" fmla="*/ 332325 h 754168"/>
                  <a:gd name="connsiteX107" fmla="*/ 271501 w 2353004"/>
                  <a:gd name="connsiteY107" fmla="*/ 328646 h 754168"/>
                  <a:gd name="connsiteX108" fmla="*/ 266841 w 2353004"/>
                  <a:gd name="connsiteY108" fmla="*/ 324967 h 754168"/>
                  <a:gd name="connsiteX109" fmla="*/ 262181 w 2353004"/>
                  <a:gd name="connsiteY109" fmla="*/ 321288 h 754168"/>
                  <a:gd name="connsiteX110" fmla="*/ 1191708 w 2353004"/>
                  <a:gd name="connsiteY110" fmla="*/ 461698 h 754168"/>
                  <a:gd name="connsiteX111" fmla="*/ 1181653 w 2353004"/>
                  <a:gd name="connsiteY111" fmla="*/ 463660 h 754168"/>
                  <a:gd name="connsiteX112" fmla="*/ 1171597 w 2353004"/>
                  <a:gd name="connsiteY112" fmla="*/ 465622 h 754168"/>
                  <a:gd name="connsiteX113" fmla="*/ 1161542 w 2353004"/>
                  <a:gd name="connsiteY113" fmla="*/ 467462 h 754168"/>
                  <a:gd name="connsiteX114" fmla="*/ 1151486 w 2353004"/>
                  <a:gd name="connsiteY114" fmla="*/ 469301 h 754168"/>
                  <a:gd name="connsiteX115" fmla="*/ 1072145 w 2353004"/>
                  <a:gd name="connsiteY115" fmla="*/ 732831 h 754168"/>
                  <a:gd name="connsiteX116" fmla="*/ 1083304 w 2353004"/>
                  <a:gd name="connsiteY116" fmla="*/ 731114 h 754168"/>
                  <a:gd name="connsiteX117" fmla="*/ 1094586 w 2353004"/>
                  <a:gd name="connsiteY117" fmla="*/ 729397 h 754168"/>
                  <a:gd name="connsiteX118" fmla="*/ 1105868 w 2353004"/>
                  <a:gd name="connsiteY118" fmla="*/ 727558 h 754168"/>
                  <a:gd name="connsiteX119" fmla="*/ 1117150 w 2353004"/>
                  <a:gd name="connsiteY119" fmla="*/ 725718 h 754168"/>
                  <a:gd name="connsiteX120" fmla="*/ 1191831 w 2353004"/>
                  <a:gd name="connsiteY120" fmla="*/ 461698 h 754168"/>
                  <a:gd name="connsiteX121" fmla="*/ 209941 w 2353004"/>
                  <a:gd name="connsiteY121" fmla="*/ 274444 h 754168"/>
                  <a:gd name="connsiteX122" fmla="*/ 47457 w 2353004"/>
                  <a:gd name="connsiteY122" fmla="*/ 472489 h 754168"/>
                  <a:gd name="connsiteX123" fmla="*/ 51749 w 2353004"/>
                  <a:gd name="connsiteY123" fmla="*/ 477272 h 754168"/>
                  <a:gd name="connsiteX124" fmla="*/ 56041 w 2353004"/>
                  <a:gd name="connsiteY124" fmla="*/ 482054 h 754168"/>
                  <a:gd name="connsiteX125" fmla="*/ 60456 w 2353004"/>
                  <a:gd name="connsiteY125" fmla="*/ 486837 h 754168"/>
                  <a:gd name="connsiteX126" fmla="*/ 64871 w 2353004"/>
                  <a:gd name="connsiteY126" fmla="*/ 491619 h 754168"/>
                  <a:gd name="connsiteX127" fmla="*/ 226618 w 2353004"/>
                  <a:gd name="connsiteY127" fmla="*/ 290753 h 754168"/>
                  <a:gd name="connsiteX128" fmla="*/ 222326 w 2353004"/>
                  <a:gd name="connsiteY128" fmla="*/ 286707 h 754168"/>
                  <a:gd name="connsiteX129" fmla="*/ 218157 w 2353004"/>
                  <a:gd name="connsiteY129" fmla="*/ 282660 h 754168"/>
                  <a:gd name="connsiteX130" fmla="*/ 213987 w 2353004"/>
                  <a:gd name="connsiteY130" fmla="*/ 278613 h 754168"/>
                  <a:gd name="connsiteX131" fmla="*/ 209941 w 2353004"/>
                  <a:gd name="connsiteY131" fmla="*/ 274566 h 754168"/>
                  <a:gd name="connsiteX132" fmla="*/ 1316422 w 2353004"/>
                  <a:gd name="connsiteY132" fmla="*/ 433616 h 754168"/>
                  <a:gd name="connsiteX133" fmla="*/ 1305876 w 2353004"/>
                  <a:gd name="connsiteY133" fmla="*/ 436191 h 754168"/>
                  <a:gd name="connsiteX134" fmla="*/ 1295330 w 2353004"/>
                  <a:gd name="connsiteY134" fmla="*/ 438766 h 754168"/>
                  <a:gd name="connsiteX135" fmla="*/ 1284784 w 2353004"/>
                  <a:gd name="connsiteY135" fmla="*/ 441342 h 754168"/>
                  <a:gd name="connsiteX136" fmla="*/ 1274360 w 2353004"/>
                  <a:gd name="connsiteY136" fmla="*/ 443917 h 754168"/>
                  <a:gd name="connsiteX137" fmla="*/ 1209367 w 2353004"/>
                  <a:gd name="connsiteY137" fmla="*/ 708060 h 754168"/>
                  <a:gd name="connsiteX138" fmla="*/ 1221139 w 2353004"/>
                  <a:gd name="connsiteY138" fmla="*/ 705607 h 754168"/>
                  <a:gd name="connsiteX139" fmla="*/ 1232911 w 2353004"/>
                  <a:gd name="connsiteY139" fmla="*/ 703032 h 754168"/>
                  <a:gd name="connsiteX140" fmla="*/ 1244684 w 2353004"/>
                  <a:gd name="connsiteY140" fmla="*/ 700334 h 754168"/>
                  <a:gd name="connsiteX141" fmla="*/ 1256579 w 2353004"/>
                  <a:gd name="connsiteY141" fmla="*/ 697636 h 754168"/>
                  <a:gd name="connsiteX142" fmla="*/ 1316422 w 2353004"/>
                  <a:gd name="connsiteY142" fmla="*/ 433616 h 754168"/>
                  <a:gd name="connsiteX143" fmla="*/ 164078 w 2353004"/>
                  <a:gd name="connsiteY143" fmla="*/ 223430 h 754168"/>
                  <a:gd name="connsiteX144" fmla="*/ 95405 w 2353004"/>
                  <a:gd name="connsiteY144" fmla="*/ 302526 h 754168"/>
                  <a:gd name="connsiteX145" fmla="*/ 69408 w 2353004"/>
                  <a:gd name="connsiteY145" fmla="*/ 332447 h 754168"/>
                  <a:gd name="connsiteX146" fmla="*/ 0 w 2353004"/>
                  <a:gd name="connsiteY146" fmla="*/ 412401 h 754168"/>
                  <a:gd name="connsiteX147" fmla="*/ 3679 w 2353004"/>
                  <a:gd name="connsiteY147" fmla="*/ 417552 h 754168"/>
                  <a:gd name="connsiteX148" fmla="*/ 7480 w 2353004"/>
                  <a:gd name="connsiteY148" fmla="*/ 422702 h 754168"/>
                  <a:gd name="connsiteX149" fmla="*/ 11282 w 2353004"/>
                  <a:gd name="connsiteY149" fmla="*/ 427853 h 754168"/>
                  <a:gd name="connsiteX150" fmla="*/ 15083 w 2353004"/>
                  <a:gd name="connsiteY150" fmla="*/ 432880 h 754168"/>
                  <a:gd name="connsiteX151" fmla="*/ 178670 w 2353004"/>
                  <a:gd name="connsiteY151" fmla="*/ 240843 h 754168"/>
                  <a:gd name="connsiteX152" fmla="*/ 174991 w 2353004"/>
                  <a:gd name="connsiteY152" fmla="*/ 236551 h 754168"/>
                  <a:gd name="connsiteX153" fmla="*/ 171313 w 2353004"/>
                  <a:gd name="connsiteY153" fmla="*/ 232259 h 754168"/>
                  <a:gd name="connsiteX154" fmla="*/ 167634 w 2353004"/>
                  <a:gd name="connsiteY154" fmla="*/ 227845 h 754168"/>
                  <a:gd name="connsiteX155" fmla="*/ 164078 w 2353004"/>
                  <a:gd name="connsiteY155" fmla="*/ 223430 h 754168"/>
                  <a:gd name="connsiteX156" fmla="*/ 1445795 w 2353004"/>
                  <a:gd name="connsiteY156" fmla="*/ 396950 h 754168"/>
                  <a:gd name="connsiteX157" fmla="*/ 1434881 w 2353004"/>
                  <a:gd name="connsiteY157" fmla="*/ 400261 h 754168"/>
                  <a:gd name="connsiteX158" fmla="*/ 1423967 w 2353004"/>
                  <a:gd name="connsiteY158" fmla="*/ 403572 h 754168"/>
                  <a:gd name="connsiteX159" fmla="*/ 1413053 w 2353004"/>
                  <a:gd name="connsiteY159" fmla="*/ 406883 h 754168"/>
                  <a:gd name="connsiteX160" fmla="*/ 1402262 w 2353004"/>
                  <a:gd name="connsiteY160" fmla="*/ 410071 h 754168"/>
                  <a:gd name="connsiteX161" fmla="*/ 1352843 w 2353004"/>
                  <a:gd name="connsiteY161" fmla="*/ 673356 h 754168"/>
                  <a:gd name="connsiteX162" fmla="*/ 1364983 w 2353004"/>
                  <a:gd name="connsiteY162" fmla="*/ 670045 h 754168"/>
                  <a:gd name="connsiteX163" fmla="*/ 1377246 w 2353004"/>
                  <a:gd name="connsiteY163" fmla="*/ 666611 h 754168"/>
                  <a:gd name="connsiteX164" fmla="*/ 1389509 w 2353004"/>
                  <a:gd name="connsiteY164" fmla="*/ 663178 h 754168"/>
                  <a:gd name="connsiteX165" fmla="*/ 1401894 w 2353004"/>
                  <a:gd name="connsiteY165" fmla="*/ 659621 h 754168"/>
                  <a:gd name="connsiteX166" fmla="*/ 1445795 w 2353004"/>
                  <a:gd name="connsiteY166" fmla="*/ 396950 h 754168"/>
                  <a:gd name="connsiteX167" fmla="*/ 1579338 w 2353004"/>
                  <a:gd name="connsiteY167" fmla="*/ 351700 h 754168"/>
                  <a:gd name="connsiteX168" fmla="*/ 1568056 w 2353004"/>
                  <a:gd name="connsiteY168" fmla="*/ 355869 h 754168"/>
                  <a:gd name="connsiteX169" fmla="*/ 1556775 w 2353004"/>
                  <a:gd name="connsiteY169" fmla="*/ 359916 h 754168"/>
                  <a:gd name="connsiteX170" fmla="*/ 1545493 w 2353004"/>
                  <a:gd name="connsiteY170" fmla="*/ 363840 h 754168"/>
                  <a:gd name="connsiteX171" fmla="*/ 1534333 w 2353004"/>
                  <a:gd name="connsiteY171" fmla="*/ 367764 h 754168"/>
                  <a:gd name="connsiteX172" fmla="*/ 1501469 w 2353004"/>
                  <a:gd name="connsiteY172" fmla="*/ 628841 h 754168"/>
                  <a:gd name="connsiteX173" fmla="*/ 1514100 w 2353004"/>
                  <a:gd name="connsiteY173" fmla="*/ 624672 h 754168"/>
                  <a:gd name="connsiteX174" fmla="*/ 1526731 w 2353004"/>
                  <a:gd name="connsiteY174" fmla="*/ 620380 h 754168"/>
                  <a:gd name="connsiteX175" fmla="*/ 1539484 w 2353004"/>
                  <a:gd name="connsiteY175" fmla="*/ 616088 h 754168"/>
                  <a:gd name="connsiteX176" fmla="*/ 1552237 w 2353004"/>
                  <a:gd name="connsiteY176" fmla="*/ 611673 h 754168"/>
                  <a:gd name="connsiteX177" fmla="*/ 1579216 w 2353004"/>
                  <a:gd name="connsiteY177" fmla="*/ 351577 h 754168"/>
                  <a:gd name="connsiteX178" fmla="*/ 1716560 w 2353004"/>
                  <a:gd name="connsiteY178" fmla="*/ 297989 h 754168"/>
                  <a:gd name="connsiteX179" fmla="*/ 1705033 w 2353004"/>
                  <a:gd name="connsiteY179" fmla="*/ 302771 h 754168"/>
                  <a:gd name="connsiteX180" fmla="*/ 1693506 w 2353004"/>
                  <a:gd name="connsiteY180" fmla="*/ 307554 h 754168"/>
                  <a:gd name="connsiteX181" fmla="*/ 1681979 w 2353004"/>
                  <a:gd name="connsiteY181" fmla="*/ 312213 h 754168"/>
                  <a:gd name="connsiteX182" fmla="*/ 1670452 w 2353004"/>
                  <a:gd name="connsiteY182" fmla="*/ 316873 h 754168"/>
                  <a:gd name="connsiteX183" fmla="*/ 1655123 w 2353004"/>
                  <a:gd name="connsiteY183" fmla="*/ 574272 h 754168"/>
                  <a:gd name="connsiteX184" fmla="*/ 1668122 w 2353004"/>
                  <a:gd name="connsiteY184" fmla="*/ 569244 h 754168"/>
                  <a:gd name="connsiteX185" fmla="*/ 1681120 w 2353004"/>
                  <a:gd name="connsiteY185" fmla="*/ 564216 h 754168"/>
                  <a:gd name="connsiteX186" fmla="*/ 1694119 w 2353004"/>
                  <a:gd name="connsiteY186" fmla="*/ 559065 h 754168"/>
                  <a:gd name="connsiteX187" fmla="*/ 1707240 w 2353004"/>
                  <a:gd name="connsiteY187" fmla="*/ 553792 h 754168"/>
                  <a:gd name="connsiteX188" fmla="*/ 1716438 w 2353004"/>
                  <a:gd name="connsiteY188" fmla="*/ 297989 h 754168"/>
                  <a:gd name="connsiteX189" fmla="*/ 1856602 w 2353004"/>
                  <a:gd name="connsiteY189" fmla="*/ 235693 h 754168"/>
                  <a:gd name="connsiteX190" fmla="*/ 1844830 w 2353004"/>
                  <a:gd name="connsiteY190" fmla="*/ 241211 h 754168"/>
                  <a:gd name="connsiteX191" fmla="*/ 1833058 w 2353004"/>
                  <a:gd name="connsiteY191" fmla="*/ 246607 h 754168"/>
                  <a:gd name="connsiteX192" fmla="*/ 1821285 w 2353004"/>
                  <a:gd name="connsiteY192" fmla="*/ 252003 h 754168"/>
                  <a:gd name="connsiteX193" fmla="*/ 1809513 w 2353004"/>
                  <a:gd name="connsiteY193" fmla="*/ 257276 h 754168"/>
                  <a:gd name="connsiteX194" fmla="*/ 1812579 w 2353004"/>
                  <a:gd name="connsiteY194" fmla="*/ 509401 h 754168"/>
                  <a:gd name="connsiteX195" fmla="*/ 1825823 w 2353004"/>
                  <a:gd name="connsiteY195" fmla="*/ 503514 h 754168"/>
                  <a:gd name="connsiteX196" fmla="*/ 1839066 w 2353004"/>
                  <a:gd name="connsiteY196" fmla="*/ 497629 h 754168"/>
                  <a:gd name="connsiteX197" fmla="*/ 1852433 w 2353004"/>
                  <a:gd name="connsiteY197" fmla="*/ 491619 h 754168"/>
                  <a:gd name="connsiteX198" fmla="*/ 1865799 w 2353004"/>
                  <a:gd name="connsiteY198" fmla="*/ 485611 h 754168"/>
                  <a:gd name="connsiteX199" fmla="*/ 1856480 w 2353004"/>
                  <a:gd name="connsiteY199" fmla="*/ 235570 h 754168"/>
                  <a:gd name="connsiteX200" fmla="*/ 1998607 w 2353004"/>
                  <a:gd name="connsiteY200" fmla="*/ 165058 h 754168"/>
                  <a:gd name="connsiteX201" fmla="*/ 1986712 w 2353004"/>
                  <a:gd name="connsiteY201" fmla="*/ 171313 h 754168"/>
                  <a:gd name="connsiteX202" fmla="*/ 1974817 w 2353004"/>
                  <a:gd name="connsiteY202" fmla="*/ 177444 h 754168"/>
                  <a:gd name="connsiteX203" fmla="*/ 1962922 w 2353004"/>
                  <a:gd name="connsiteY203" fmla="*/ 183576 h 754168"/>
                  <a:gd name="connsiteX204" fmla="*/ 1951027 w 2353004"/>
                  <a:gd name="connsiteY204" fmla="*/ 189584 h 754168"/>
                  <a:gd name="connsiteX205" fmla="*/ 1972977 w 2353004"/>
                  <a:gd name="connsiteY205" fmla="*/ 434965 h 754168"/>
                  <a:gd name="connsiteX206" fmla="*/ 1986467 w 2353004"/>
                  <a:gd name="connsiteY206" fmla="*/ 428220 h 754168"/>
                  <a:gd name="connsiteX207" fmla="*/ 1999956 w 2353004"/>
                  <a:gd name="connsiteY207" fmla="*/ 421476 h 754168"/>
                  <a:gd name="connsiteX208" fmla="*/ 2013445 w 2353004"/>
                  <a:gd name="connsiteY208" fmla="*/ 414608 h 754168"/>
                  <a:gd name="connsiteX209" fmla="*/ 2026934 w 2353004"/>
                  <a:gd name="connsiteY209" fmla="*/ 407741 h 754168"/>
                  <a:gd name="connsiteX210" fmla="*/ 1998484 w 2353004"/>
                  <a:gd name="connsiteY210" fmla="*/ 164936 h 754168"/>
                  <a:gd name="connsiteX211" fmla="*/ 2142083 w 2353004"/>
                  <a:gd name="connsiteY211" fmla="*/ 86454 h 754168"/>
                  <a:gd name="connsiteX212" fmla="*/ 2130065 w 2353004"/>
                  <a:gd name="connsiteY212" fmla="*/ 93321 h 754168"/>
                  <a:gd name="connsiteX213" fmla="*/ 2118047 w 2353004"/>
                  <a:gd name="connsiteY213" fmla="*/ 100188 h 754168"/>
                  <a:gd name="connsiteX214" fmla="*/ 2106030 w 2353004"/>
                  <a:gd name="connsiteY214" fmla="*/ 106932 h 754168"/>
                  <a:gd name="connsiteX215" fmla="*/ 2094012 w 2353004"/>
                  <a:gd name="connsiteY215" fmla="*/ 113677 h 754168"/>
                  <a:gd name="connsiteX216" fmla="*/ 2135215 w 2353004"/>
                  <a:gd name="connsiteY216" fmla="*/ 350719 h 754168"/>
                  <a:gd name="connsiteX217" fmla="*/ 2148827 w 2353004"/>
                  <a:gd name="connsiteY217" fmla="*/ 343238 h 754168"/>
                  <a:gd name="connsiteX218" fmla="*/ 2162439 w 2353004"/>
                  <a:gd name="connsiteY218" fmla="*/ 335758 h 754168"/>
                  <a:gd name="connsiteX219" fmla="*/ 2176051 w 2353004"/>
                  <a:gd name="connsiteY219" fmla="*/ 328155 h 754168"/>
                  <a:gd name="connsiteX220" fmla="*/ 2189663 w 2353004"/>
                  <a:gd name="connsiteY220" fmla="*/ 320430 h 754168"/>
                  <a:gd name="connsiteX221" fmla="*/ 2141837 w 2353004"/>
                  <a:gd name="connsiteY221" fmla="*/ 86454 h 754168"/>
                  <a:gd name="connsiteX222" fmla="*/ 2285681 w 2353004"/>
                  <a:gd name="connsiteY222" fmla="*/ 0 h 754168"/>
                  <a:gd name="connsiteX223" fmla="*/ 2273663 w 2353004"/>
                  <a:gd name="connsiteY223" fmla="*/ 7481 h 754168"/>
                  <a:gd name="connsiteX224" fmla="*/ 2261646 w 2353004"/>
                  <a:gd name="connsiteY224" fmla="*/ 14838 h 754168"/>
                  <a:gd name="connsiteX225" fmla="*/ 2249628 w 2353004"/>
                  <a:gd name="connsiteY225" fmla="*/ 22196 h 754168"/>
                  <a:gd name="connsiteX226" fmla="*/ 2237611 w 2353004"/>
                  <a:gd name="connsiteY226" fmla="*/ 29554 h 754168"/>
                  <a:gd name="connsiteX227" fmla="*/ 2298557 w 2353004"/>
                  <a:gd name="connsiteY227" fmla="*/ 257030 h 754168"/>
                  <a:gd name="connsiteX228" fmla="*/ 2312169 w 2353004"/>
                  <a:gd name="connsiteY228" fmla="*/ 248814 h 754168"/>
                  <a:gd name="connsiteX229" fmla="*/ 2325781 w 2353004"/>
                  <a:gd name="connsiteY229" fmla="*/ 240598 h 754168"/>
                  <a:gd name="connsiteX230" fmla="*/ 2339393 w 2353004"/>
                  <a:gd name="connsiteY230" fmla="*/ 232259 h 754168"/>
                  <a:gd name="connsiteX231" fmla="*/ 2353004 w 2353004"/>
                  <a:gd name="connsiteY231" fmla="*/ 223798 h 754168"/>
                  <a:gd name="connsiteX232" fmla="*/ 2323941 w 2353004"/>
                  <a:gd name="connsiteY232" fmla="*/ 127412 h 754168"/>
                  <a:gd name="connsiteX233" fmla="*/ 2313273 w 2353004"/>
                  <a:gd name="connsiteY233" fmla="*/ 91972 h 754168"/>
                  <a:gd name="connsiteX234" fmla="*/ 2285558 w 2353004"/>
                  <a:gd name="connsiteY234" fmla="*/ 0 h 75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2353004" h="754168">
                    <a:moveTo>
                      <a:pt x="655084" y="482545"/>
                    </a:moveTo>
                    <a:cubicBezTo>
                      <a:pt x="652509" y="482177"/>
                      <a:pt x="650056" y="481687"/>
                      <a:pt x="647481" y="481319"/>
                    </a:cubicBezTo>
                    <a:cubicBezTo>
                      <a:pt x="644906" y="480951"/>
                      <a:pt x="642453" y="480460"/>
                      <a:pt x="639878" y="480092"/>
                    </a:cubicBezTo>
                    <a:cubicBezTo>
                      <a:pt x="637425" y="479724"/>
                      <a:pt x="634850" y="479234"/>
                      <a:pt x="632398" y="478866"/>
                    </a:cubicBezTo>
                    <a:cubicBezTo>
                      <a:pt x="629945" y="478376"/>
                      <a:pt x="627370" y="478008"/>
                      <a:pt x="624917" y="477517"/>
                    </a:cubicBezTo>
                    <a:lnTo>
                      <a:pt x="491252" y="721672"/>
                    </a:lnTo>
                    <a:cubicBezTo>
                      <a:pt x="493949" y="722285"/>
                      <a:pt x="496647" y="722898"/>
                      <a:pt x="499345" y="723511"/>
                    </a:cubicBezTo>
                    <a:cubicBezTo>
                      <a:pt x="502043" y="724124"/>
                      <a:pt x="504863" y="724737"/>
                      <a:pt x="507561" y="725350"/>
                    </a:cubicBezTo>
                    <a:cubicBezTo>
                      <a:pt x="510259" y="725964"/>
                      <a:pt x="513080" y="726577"/>
                      <a:pt x="515777" y="727067"/>
                    </a:cubicBezTo>
                    <a:cubicBezTo>
                      <a:pt x="518475" y="727680"/>
                      <a:pt x="521296" y="728171"/>
                      <a:pt x="524116" y="728784"/>
                    </a:cubicBezTo>
                    <a:lnTo>
                      <a:pt x="655084" y="482545"/>
                    </a:lnTo>
                    <a:moveTo>
                      <a:pt x="538832" y="457896"/>
                    </a:moveTo>
                    <a:lnTo>
                      <a:pt x="398054" y="695674"/>
                    </a:lnTo>
                    <a:cubicBezTo>
                      <a:pt x="400506" y="696533"/>
                      <a:pt x="402959" y="697268"/>
                      <a:pt x="405534" y="698127"/>
                    </a:cubicBezTo>
                    <a:cubicBezTo>
                      <a:pt x="407986" y="698985"/>
                      <a:pt x="410562" y="699721"/>
                      <a:pt x="413014" y="700457"/>
                    </a:cubicBezTo>
                    <a:cubicBezTo>
                      <a:pt x="415590" y="701192"/>
                      <a:pt x="418042" y="702051"/>
                      <a:pt x="420617" y="702787"/>
                    </a:cubicBezTo>
                    <a:cubicBezTo>
                      <a:pt x="423192" y="703522"/>
                      <a:pt x="425645" y="704381"/>
                      <a:pt x="428220" y="705117"/>
                    </a:cubicBezTo>
                    <a:lnTo>
                      <a:pt x="566791" y="465132"/>
                    </a:lnTo>
                    <a:cubicBezTo>
                      <a:pt x="564461" y="464519"/>
                      <a:pt x="562009" y="464028"/>
                      <a:pt x="559679" y="463415"/>
                    </a:cubicBezTo>
                    <a:cubicBezTo>
                      <a:pt x="557349" y="462802"/>
                      <a:pt x="555019" y="462189"/>
                      <a:pt x="552689" y="461576"/>
                    </a:cubicBezTo>
                    <a:cubicBezTo>
                      <a:pt x="550359" y="460962"/>
                      <a:pt x="548029" y="460349"/>
                      <a:pt x="545699" y="459736"/>
                    </a:cubicBezTo>
                    <a:cubicBezTo>
                      <a:pt x="543369" y="459123"/>
                      <a:pt x="541039" y="458510"/>
                      <a:pt x="538832" y="457774"/>
                    </a:cubicBezTo>
                    <a:moveTo>
                      <a:pt x="749999" y="493214"/>
                    </a:moveTo>
                    <a:cubicBezTo>
                      <a:pt x="747301" y="492969"/>
                      <a:pt x="744603" y="492846"/>
                      <a:pt x="741905" y="492601"/>
                    </a:cubicBezTo>
                    <a:cubicBezTo>
                      <a:pt x="739207" y="492355"/>
                      <a:pt x="736509" y="492233"/>
                      <a:pt x="733812" y="491987"/>
                    </a:cubicBezTo>
                    <a:cubicBezTo>
                      <a:pt x="731114" y="491742"/>
                      <a:pt x="728416" y="491497"/>
                      <a:pt x="725718" y="491252"/>
                    </a:cubicBezTo>
                    <a:cubicBezTo>
                      <a:pt x="723020" y="491006"/>
                      <a:pt x="720445" y="490761"/>
                      <a:pt x="717747" y="490393"/>
                    </a:cubicBezTo>
                    <a:lnTo>
                      <a:pt x="592420" y="740434"/>
                    </a:lnTo>
                    <a:cubicBezTo>
                      <a:pt x="595364" y="740802"/>
                      <a:pt x="598307" y="741292"/>
                      <a:pt x="601250" y="741660"/>
                    </a:cubicBezTo>
                    <a:cubicBezTo>
                      <a:pt x="604193" y="742028"/>
                      <a:pt x="607136" y="742396"/>
                      <a:pt x="610079" y="742764"/>
                    </a:cubicBezTo>
                    <a:cubicBezTo>
                      <a:pt x="613022" y="743132"/>
                      <a:pt x="615965" y="743499"/>
                      <a:pt x="618908" y="743867"/>
                    </a:cubicBezTo>
                    <a:cubicBezTo>
                      <a:pt x="621851" y="744235"/>
                      <a:pt x="624795" y="744603"/>
                      <a:pt x="627860" y="744971"/>
                    </a:cubicBezTo>
                    <a:lnTo>
                      <a:pt x="750121" y="493214"/>
                    </a:lnTo>
                    <a:moveTo>
                      <a:pt x="459491" y="432144"/>
                    </a:moveTo>
                    <a:lnTo>
                      <a:pt x="312459" y="662810"/>
                    </a:lnTo>
                    <a:cubicBezTo>
                      <a:pt x="314666" y="663791"/>
                      <a:pt x="316996" y="664772"/>
                      <a:pt x="319326" y="665875"/>
                    </a:cubicBezTo>
                    <a:cubicBezTo>
                      <a:pt x="321656" y="666856"/>
                      <a:pt x="323863" y="667837"/>
                      <a:pt x="326193" y="668818"/>
                    </a:cubicBezTo>
                    <a:cubicBezTo>
                      <a:pt x="328523" y="669799"/>
                      <a:pt x="330853" y="670781"/>
                      <a:pt x="333183" y="671761"/>
                    </a:cubicBezTo>
                    <a:cubicBezTo>
                      <a:pt x="335513" y="672743"/>
                      <a:pt x="337843" y="673724"/>
                      <a:pt x="340173" y="674582"/>
                    </a:cubicBezTo>
                    <a:lnTo>
                      <a:pt x="485365" y="441587"/>
                    </a:lnTo>
                    <a:cubicBezTo>
                      <a:pt x="483158" y="440851"/>
                      <a:pt x="481073" y="440116"/>
                      <a:pt x="478866" y="439257"/>
                    </a:cubicBezTo>
                    <a:cubicBezTo>
                      <a:pt x="476659" y="438521"/>
                      <a:pt x="474574" y="437786"/>
                      <a:pt x="472367" y="436927"/>
                    </a:cubicBezTo>
                    <a:cubicBezTo>
                      <a:pt x="470282" y="436191"/>
                      <a:pt x="468075" y="435333"/>
                      <a:pt x="465990" y="434597"/>
                    </a:cubicBezTo>
                    <a:cubicBezTo>
                      <a:pt x="463905" y="433861"/>
                      <a:pt x="461698" y="433003"/>
                      <a:pt x="459613" y="432144"/>
                    </a:cubicBezTo>
                    <a:moveTo>
                      <a:pt x="851168" y="496893"/>
                    </a:moveTo>
                    <a:cubicBezTo>
                      <a:pt x="848224" y="496893"/>
                      <a:pt x="845404" y="496893"/>
                      <a:pt x="842461" y="496893"/>
                    </a:cubicBezTo>
                    <a:cubicBezTo>
                      <a:pt x="839640" y="496893"/>
                      <a:pt x="836697" y="496893"/>
                      <a:pt x="833877" y="496893"/>
                    </a:cubicBezTo>
                    <a:cubicBezTo>
                      <a:pt x="831056" y="496893"/>
                      <a:pt x="828113" y="496893"/>
                      <a:pt x="825293" y="496770"/>
                    </a:cubicBezTo>
                    <a:cubicBezTo>
                      <a:pt x="822472" y="496770"/>
                      <a:pt x="819529" y="496770"/>
                      <a:pt x="816709" y="496647"/>
                    </a:cubicBezTo>
                    <a:lnTo>
                      <a:pt x="701070" y="751593"/>
                    </a:lnTo>
                    <a:cubicBezTo>
                      <a:pt x="704135" y="751838"/>
                      <a:pt x="707324" y="751961"/>
                      <a:pt x="710512" y="752084"/>
                    </a:cubicBezTo>
                    <a:cubicBezTo>
                      <a:pt x="713700" y="752206"/>
                      <a:pt x="716766" y="752452"/>
                      <a:pt x="719955" y="752574"/>
                    </a:cubicBezTo>
                    <a:cubicBezTo>
                      <a:pt x="723143" y="752697"/>
                      <a:pt x="726331" y="752819"/>
                      <a:pt x="729520" y="752942"/>
                    </a:cubicBezTo>
                    <a:cubicBezTo>
                      <a:pt x="732708" y="753065"/>
                      <a:pt x="735896" y="753187"/>
                      <a:pt x="739085" y="753310"/>
                    </a:cubicBezTo>
                    <a:lnTo>
                      <a:pt x="851290" y="496893"/>
                    </a:lnTo>
                    <a:moveTo>
                      <a:pt x="386894" y="400506"/>
                    </a:moveTo>
                    <a:lnTo>
                      <a:pt x="234589" y="623568"/>
                    </a:lnTo>
                    <a:cubicBezTo>
                      <a:pt x="236674" y="624795"/>
                      <a:pt x="238759" y="625898"/>
                      <a:pt x="240721" y="627125"/>
                    </a:cubicBezTo>
                    <a:cubicBezTo>
                      <a:pt x="242805" y="628351"/>
                      <a:pt x="244890" y="629455"/>
                      <a:pt x="246975" y="630558"/>
                    </a:cubicBezTo>
                    <a:cubicBezTo>
                      <a:pt x="249059" y="631662"/>
                      <a:pt x="251144" y="632888"/>
                      <a:pt x="253229" y="633992"/>
                    </a:cubicBezTo>
                    <a:cubicBezTo>
                      <a:pt x="255313" y="635096"/>
                      <a:pt x="257398" y="636199"/>
                      <a:pt x="259605" y="637303"/>
                    </a:cubicBezTo>
                    <a:lnTo>
                      <a:pt x="410194" y="411666"/>
                    </a:lnTo>
                    <a:cubicBezTo>
                      <a:pt x="408232" y="410807"/>
                      <a:pt x="406270" y="409826"/>
                      <a:pt x="404308" y="408968"/>
                    </a:cubicBezTo>
                    <a:cubicBezTo>
                      <a:pt x="402346" y="407987"/>
                      <a:pt x="400384" y="407128"/>
                      <a:pt x="398421" y="406147"/>
                    </a:cubicBezTo>
                    <a:cubicBezTo>
                      <a:pt x="396459" y="405166"/>
                      <a:pt x="394497" y="404308"/>
                      <a:pt x="392658" y="403327"/>
                    </a:cubicBezTo>
                    <a:cubicBezTo>
                      <a:pt x="390696" y="402346"/>
                      <a:pt x="388856" y="401487"/>
                      <a:pt x="386894" y="400506"/>
                    </a:cubicBezTo>
                    <a:moveTo>
                      <a:pt x="958713" y="493214"/>
                    </a:moveTo>
                    <a:cubicBezTo>
                      <a:pt x="955647" y="493459"/>
                      <a:pt x="952582" y="493582"/>
                      <a:pt x="949516" y="493827"/>
                    </a:cubicBezTo>
                    <a:cubicBezTo>
                      <a:pt x="946450" y="494072"/>
                      <a:pt x="943384" y="494195"/>
                      <a:pt x="940441" y="494317"/>
                    </a:cubicBezTo>
                    <a:cubicBezTo>
                      <a:pt x="937376" y="494440"/>
                      <a:pt x="934433" y="494685"/>
                      <a:pt x="931367" y="494808"/>
                    </a:cubicBezTo>
                    <a:cubicBezTo>
                      <a:pt x="928301" y="494931"/>
                      <a:pt x="925358" y="495176"/>
                      <a:pt x="922292" y="495299"/>
                    </a:cubicBezTo>
                    <a:lnTo>
                      <a:pt x="817445" y="754168"/>
                    </a:lnTo>
                    <a:cubicBezTo>
                      <a:pt x="820756" y="754168"/>
                      <a:pt x="824067" y="754168"/>
                      <a:pt x="827500" y="754045"/>
                    </a:cubicBezTo>
                    <a:cubicBezTo>
                      <a:pt x="830811" y="754045"/>
                      <a:pt x="834245" y="753923"/>
                      <a:pt x="837556" y="753800"/>
                    </a:cubicBezTo>
                    <a:cubicBezTo>
                      <a:pt x="840867" y="753800"/>
                      <a:pt x="844300" y="753555"/>
                      <a:pt x="847734" y="753555"/>
                    </a:cubicBezTo>
                    <a:cubicBezTo>
                      <a:pt x="851168" y="753555"/>
                      <a:pt x="854478" y="753310"/>
                      <a:pt x="857912" y="753187"/>
                    </a:cubicBezTo>
                    <a:lnTo>
                      <a:pt x="958836" y="493214"/>
                    </a:lnTo>
                    <a:moveTo>
                      <a:pt x="321165" y="363472"/>
                    </a:moveTo>
                    <a:lnTo>
                      <a:pt x="164568" y="578563"/>
                    </a:lnTo>
                    <a:cubicBezTo>
                      <a:pt x="166407" y="579912"/>
                      <a:pt x="168247" y="581139"/>
                      <a:pt x="170086" y="582488"/>
                    </a:cubicBezTo>
                    <a:cubicBezTo>
                      <a:pt x="171926" y="583837"/>
                      <a:pt x="173765" y="585063"/>
                      <a:pt x="175727" y="586412"/>
                    </a:cubicBezTo>
                    <a:cubicBezTo>
                      <a:pt x="177567" y="587761"/>
                      <a:pt x="179529" y="588987"/>
                      <a:pt x="181368" y="590336"/>
                    </a:cubicBezTo>
                    <a:cubicBezTo>
                      <a:pt x="183208" y="591685"/>
                      <a:pt x="185170" y="592911"/>
                      <a:pt x="187132" y="594137"/>
                    </a:cubicBezTo>
                    <a:lnTo>
                      <a:pt x="342257" y="376471"/>
                    </a:lnTo>
                    <a:cubicBezTo>
                      <a:pt x="340418" y="375367"/>
                      <a:pt x="338701" y="374264"/>
                      <a:pt x="336862" y="373283"/>
                    </a:cubicBezTo>
                    <a:cubicBezTo>
                      <a:pt x="335145" y="372179"/>
                      <a:pt x="333306" y="371075"/>
                      <a:pt x="331589" y="370094"/>
                    </a:cubicBezTo>
                    <a:cubicBezTo>
                      <a:pt x="329872" y="368991"/>
                      <a:pt x="328032" y="367887"/>
                      <a:pt x="326316" y="366906"/>
                    </a:cubicBezTo>
                    <a:cubicBezTo>
                      <a:pt x="324599" y="365802"/>
                      <a:pt x="322882" y="364698"/>
                      <a:pt x="321043" y="363595"/>
                    </a:cubicBezTo>
                    <a:moveTo>
                      <a:pt x="1072390" y="481441"/>
                    </a:moveTo>
                    <a:cubicBezTo>
                      <a:pt x="1069202" y="481932"/>
                      <a:pt x="1065891" y="482300"/>
                      <a:pt x="1062703" y="482790"/>
                    </a:cubicBezTo>
                    <a:cubicBezTo>
                      <a:pt x="1059514" y="483158"/>
                      <a:pt x="1056326" y="483649"/>
                      <a:pt x="1053015" y="484017"/>
                    </a:cubicBezTo>
                    <a:cubicBezTo>
                      <a:pt x="1049827" y="484384"/>
                      <a:pt x="1046638" y="484875"/>
                      <a:pt x="1043450" y="485243"/>
                    </a:cubicBezTo>
                    <a:cubicBezTo>
                      <a:pt x="1040261" y="485611"/>
                      <a:pt x="1037073" y="485979"/>
                      <a:pt x="1033885" y="486347"/>
                    </a:cubicBezTo>
                    <a:lnTo>
                      <a:pt x="941177" y="748159"/>
                    </a:lnTo>
                    <a:cubicBezTo>
                      <a:pt x="944733" y="747914"/>
                      <a:pt x="948290" y="747546"/>
                      <a:pt x="951846" y="747301"/>
                    </a:cubicBezTo>
                    <a:cubicBezTo>
                      <a:pt x="955402" y="746933"/>
                      <a:pt x="958958" y="746688"/>
                      <a:pt x="962515" y="746320"/>
                    </a:cubicBezTo>
                    <a:cubicBezTo>
                      <a:pt x="966071" y="745952"/>
                      <a:pt x="969627" y="745707"/>
                      <a:pt x="973183" y="745339"/>
                    </a:cubicBezTo>
                    <a:cubicBezTo>
                      <a:pt x="976740" y="744971"/>
                      <a:pt x="980296" y="744603"/>
                      <a:pt x="983975" y="744235"/>
                    </a:cubicBezTo>
                    <a:lnTo>
                      <a:pt x="1072390" y="481564"/>
                    </a:lnTo>
                    <a:moveTo>
                      <a:pt x="262181" y="321288"/>
                    </a:moveTo>
                    <a:lnTo>
                      <a:pt x="102273" y="527918"/>
                    </a:lnTo>
                    <a:cubicBezTo>
                      <a:pt x="103867" y="529389"/>
                      <a:pt x="105584" y="530861"/>
                      <a:pt x="107178" y="532332"/>
                    </a:cubicBezTo>
                    <a:cubicBezTo>
                      <a:pt x="108772" y="533804"/>
                      <a:pt x="110489" y="535275"/>
                      <a:pt x="112206" y="536747"/>
                    </a:cubicBezTo>
                    <a:cubicBezTo>
                      <a:pt x="113922" y="538219"/>
                      <a:pt x="115516" y="539690"/>
                      <a:pt x="117233" y="541039"/>
                    </a:cubicBezTo>
                    <a:cubicBezTo>
                      <a:pt x="118950" y="542510"/>
                      <a:pt x="120667" y="543860"/>
                      <a:pt x="122261" y="545331"/>
                    </a:cubicBezTo>
                    <a:lnTo>
                      <a:pt x="281066" y="336003"/>
                    </a:lnTo>
                    <a:cubicBezTo>
                      <a:pt x="279471" y="334777"/>
                      <a:pt x="277877" y="333551"/>
                      <a:pt x="276283" y="332325"/>
                    </a:cubicBezTo>
                    <a:cubicBezTo>
                      <a:pt x="274689" y="331098"/>
                      <a:pt x="273095" y="329872"/>
                      <a:pt x="271501" y="328646"/>
                    </a:cubicBezTo>
                    <a:cubicBezTo>
                      <a:pt x="269906" y="327419"/>
                      <a:pt x="268312" y="326193"/>
                      <a:pt x="266841" y="324967"/>
                    </a:cubicBezTo>
                    <a:cubicBezTo>
                      <a:pt x="265246" y="323740"/>
                      <a:pt x="263775" y="322514"/>
                      <a:pt x="262181" y="321288"/>
                    </a:cubicBezTo>
                    <a:moveTo>
                      <a:pt x="1191708" y="461698"/>
                    </a:moveTo>
                    <a:cubicBezTo>
                      <a:pt x="1188397" y="462311"/>
                      <a:pt x="1184964" y="463047"/>
                      <a:pt x="1181653" y="463660"/>
                    </a:cubicBezTo>
                    <a:cubicBezTo>
                      <a:pt x="1178342" y="464273"/>
                      <a:pt x="1174908" y="464886"/>
                      <a:pt x="1171597" y="465622"/>
                    </a:cubicBezTo>
                    <a:cubicBezTo>
                      <a:pt x="1168286" y="466236"/>
                      <a:pt x="1164853" y="466849"/>
                      <a:pt x="1161542" y="467462"/>
                    </a:cubicBezTo>
                    <a:cubicBezTo>
                      <a:pt x="1158230" y="468075"/>
                      <a:pt x="1154797" y="468688"/>
                      <a:pt x="1151486" y="469301"/>
                    </a:cubicBezTo>
                    <a:lnTo>
                      <a:pt x="1072145" y="732831"/>
                    </a:lnTo>
                    <a:cubicBezTo>
                      <a:pt x="1075824" y="732217"/>
                      <a:pt x="1079625" y="731727"/>
                      <a:pt x="1083304" y="731114"/>
                    </a:cubicBezTo>
                    <a:cubicBezTo>
                      <a:pt x="1086983" y="730501"/>
                      <a:pt x="1090785" y="730010"/>
                      <a:pt x="1094586" y="729397"/>
                    </a:cubicBezTo>
                    <a:cubicBezTo>
                      <a:pt x="1098387" y="728784"/>
                      <a:pt x="1102066" y="728171"/>
                      <a:pt x="1105868" y="727558"/>
                    </a:cubicBezTo>
                    <a:cubicBezTo>
                      <a:pt x="1109670" y="726944"/>
                      <a:pt x="1113348" y="726331"/>
                      <a:pt x="1117150" y="725718"/>
                    </a:cubicBezTo>
                    <a:lnTo>
                      <a:pt x="1191831" y="461698"/>
                    </a:lnTo>
                    <a:moveTo>
                      <a:pt x="209941" y="274444"/>
                    </a:moveTo>
                    <a:lnTo>
                      <a:pt x="47457" y="472489"/>
                    </a:lnTo>
                    <a:cubicBezTo>
                      <a:pt x="48929" y="474084"/>
                      <a:pt x="50278" y="475678"/>
                      <a:pt x="51749" y="477272"/>
                    </a:cubicBezTo>
                    <a:cubicBezTo>
                      <a:pt x="53221" y="478866"/>
                      <a:pt x="54693" y="480460"/>
                      <a:pt x="56041" y="482054"/>
                    </a:cubicBezTo>
                    <a:cubicBezTo>
                      <a:pt x="57513" y="483649"/>
                      <a:pt x="58984" y="485243"/>
                      <a:pt x="60456" y="486837"/>
                    </a:cubicBezTo>
                    <a:cubicBezTo>
                      <a:pt x="61928" y="488431"/>
                      <a:pt x="63399" y="490025"/>
                      <a:pt x="64871" y="491619"/>
                    </a:cubicBezTo>
                    <a:lnTo>
                      <a:pt x="226618" y="290753"/>
                    </a:lnTo>
                    <a:cubicBezTo>
                      <a:pt x="225147" y="289404"/>
                      <a:pt x="223798" y="288055"/>
                      <a:pt x="222326" y="286707"/>
                    </a:cubicBezTo>
                    <a:cubicBezTo>
                      <a:pt x="220855" y="285358"/>
                      <a:pt x="219506" y="284009"/>
                      <a:pt x="218157" y="282660"/>
                    </a:cubicBezTo>
                    <a:cubicBezTo>
                      <a:pt x="216808" y="281311"/>
                      <a:pt x="215336" y="279962"/>
                      <a:pt x="213987" y="278613"/>
                    </a:cubicBezTo>
                    <a:cubicBezTo>
                      <a:pt x="212639" y="277264"/>
                      <a:pt x="211290" y="275915"/>
                      <a:pt x="209941" y="274566"/>
                    </a:cubicBezTo>
                    <a:moveTo>
                      <a:pt x="1316422" y="433616"/>
                    </a:moveTo>
                    <a:cubicBezTo>
                      <a:pt x="1312866" y="434474"/>
                      <a:pt x="1309309" y="435333"/>
                      <a:pt x="1305876" y="436191"/>
                    </a:cubicBezTo>
                    <a:cubicBezTo>
                      <a:pt x="1302319" y="437050"/>
                      <a:pt x="1298886" y="437908"/>
                      <a:pt x="1295330" y="438766"/>
                    </a:cubicBezTo>
                    <a:cubicBezTo>
                      <a:pt x="1291773" y="439625"/>
                      <a:pt x="1288340" y="440483"/>
                      <a:pt x="1284784" y="441342"/>
                    </a:cubicBezTo>
                    <a:cubicBezTo>
                      <a:pt x="1281350" y="442200"/>
                      <a:pt x="1277794" y="443058"/>
                      <a:pt x="1274360" y="443917"/>
                    </a:cubicBezTo>
                    <a:lnTo>
                      <a:pt x="1209367" y="708060"/>
                    </a:lnTo>
                    <a:cubicBezTo>
                      <a:pt x="1213291" y="707201"/>
                      <a:pt x="1217215" y="706343"/>
                      <a:pt x="1221139" y="705607"/>
                    </a:cubicBezTo>
                    <a:cubicBezTo>
                      <a:pt x="1225063" y="704749"/>
                      <a:pt x="1228987" y="703890"/>
                      <a:pt x="1232911" y="703032"/>
                    </a:cubicBezTo>
                    <a:cubicBezTo>
                      <a:pt x="1236836" y="702174"/>
                      <a:pt x="1240760" y="701315"/>
                      <a:pt x="1244684" y="700334"/>
                    </a:cubicBezTo>
                    <a:cubicBezTo>
                      <a:pt x="1248608" y="699476"/>
                      <a:pt x="1252532" y="698494"/>
                      <a:pt x="1256579" y="697636"/>
                    </a:cubicBezTo>
                    <a:lnTo>
                      <a:pt x="1316422" y="433616"/>
                    </a:lnTo>
                    <a:moveTo>
                      <a:pt x="164078" y="223430"/>
                    </a:moveTo>
                    <a:lnTo>
                      <a:pt x="95405" y="302526"/>
                    </a:lnTo>
                    <a:lnTo>
                      <a:pt x="69408" y="332447"/>
                    </a:lnTo>
                    <a:lnTo>
                      <a:pt x="0" y="412401"/>
                    </a:lnTo>
                    <a:cubicBezTo>
                      <a:pt x="1226" y="414118"/>
                      <a:pt x="2453" y="415835"/>
                      <a:pt x="3679" y="417552"/>
                    </a:cubicBezTo>
                    <a:cubicBezTo>
                      <a:pt x="4905" y="419268"/>
                      <a:pt x="6131" y="420985"/>
                      <a:pt x="7480" y="422702"/>
                    </a:cubicBezTo>
                    <a:cubicBezTo>
                      <a:pt x="8707" y="424419"/>
                      <a:pt x="10056" y="426136"/>
                      <a:pt x="11282" y="427853"/>
                    </a:cubicBezTo>
                    <a:cubicBezTo>
                      <a:pt x="12508" y="429569"/>
                      <a:pt x="13857" y="431286"/>
                      <a:pt x="15083" y="432880"/>
                    </a:cubicBezTo>
                    <a:lnTo>
                      <a:pt x="178670" y="240843"/>
                    </a:lnTo>
                    <a:cubicBezTo>
                      <a:pt x="177444" y="239372"/>
                      <a:pt x="176218" y="238023"/>
                      <a:pt x="174991" y="236551"/>
                    </a:cubicBezTo>
                    <a:cubicBezTo>
                      <a:pt x="173765" y="235080"/>
                      <a:pt x="172539" y="233608"/>
                      <a:pt x="171313" y="232259"/>
                    </a:cubicBezTo>
                    <a:cubicBezTo>
                      <a:pt x="170086" y="230788"/>
                      <a:pt x="168860" y="229316"/>
                      <a:pt x="167634" y="227845"/>
                    </a:cubicBezTo>
                    <a:cubicBezTo>
                      <a:pt x="166407" y="226373"/>
                      <a:pt x="165181" y="224901"/>
                      <a:pt x="164078" y="223430"/>
                    </a:cubicBezTo>
                    <a:moveTo>
                      <a:pt x="1445795" y="396950"/>
                    </a:moveTo>
                    <a:cubicBezTo>
                      <a:pt x="1442116" y="398054"/>
                      <a:pt x="1438560" y="399157"/>
                      <a:pt x="1434881" y="400261"/>
                    </a:cubicBezTo>
                    <a:cubicBezTo>
                      <a:pt x="1431202" y="401365"/>
                      <a:pt x="1427646" y="402468"/>
                      <a:pt x="1423967" y="403572"/>
                    </a:cubicBezTo>
                    <a:cubicBezTo>
                      <a:pt x="1420288" y="404676"/>
                      <a:pt x="1416732" y="405779"/>
                      <a:pt x="1413053" y="406883"/>
                    </a:cubicBezTo>
                    <a:cubicBezTo>
                      <a:pt x="1409375" y="407987"/>
                      <a:pt x="1405818" y="408968"/>
                      <a:pt x="1402262" y="410071"/>
                    </a:cubicBezTo>
                    <a:lnTo>
                      <a:pt x="1352843" y="673356"/>
                    </a:lnTo>
                    <a:cubicBezTo>
                      <a:pt x="1356889" y="672252"/>
                      <a:pt x="1360936" y="671148"/>
                      <a:pt x="1364983" y="670045"/>
                    </a:cubicBezTo>
                    <a:cubicBezTo>
                      <a:pt x="1369030" y="668941"/>
                      <a:pt x="1373076" y="667837"/>
                      <a:pt x="1377246" y="666611"/>
                    </a:cubicBezTo>
                    <a:cubicBezTo>
                      <a:pt x="1381293" y="665508"/>
                      <a:pt x="1385462" y="664281"/>
                      <a:pt x="1389509" y="663178"/>
                    </a:cubicBezTo>
                    <a:cubicBezTo>
                      <a:pt x="1393555" y="661951"/>
                      <a:pt x="1397725" y="660848"/>
                      <a:pt x="1401894" y="659621"/>
                    </a:cubicBezTo>
                    <a:lnTo>
                      <a:pt x="1445795" y="396950"/>
                    </a:lnTo>
                    <a:moveTo>
                      <a:pt x="1579338" y="351700"/>
                    </a:moveTo>
                    <a:cubicBezTo>
                      <a:pt x="1575537" y="353049"/>
                      <a:pt x="1571858" y="354520"/>
                      <a:pt x="1568056" y="355869"/>
                    </a:cubicBezTo>
                    <a:cubicBezTo>
                      <a:pt x="1564255" y="357218"/>
                      <a:pt x="1560576" y="358567"/>
                      <a:pt x="1556775" y="359916"/>
                    </a:cubicBezTo>
                    <a:cubicBezTo>
                      <a:pt x="1552973" y="361265"/>
                      <a:pt x="1549294" y="362614"/>
                      <a:pt x="1545493" y="363840"/>
                    </a:cubicBezTo>
                    <a:cubicBezTo>
                      <a:pt x="1541814" y="365189"/>
                      <a:pt x="1538012" y="366538"/>
                      <a:pt x="1534333" y="367764"/>
                    </a:cubicBezTo>
                    <a:lnTo>
                      <a:pt x="1501469" y="628841"/>
                    </a:lnTo>
                    <a:cubicBezTo>
                      <a:pt x="1505638" y="627493"/>
                      <a:pt x="1509930" y="626021"/>
                      <a:pt x="1514100" y="624672"/>
                    </a:cubicBezTo>
                    <a:cubicBezTo>
                      <a:pt x="1518269" y="623323"/>
                      <a:pt x="1522561" y="621851"/>
                      <a:pt x="1526731" y="620380"/>
                    </a:cubicBezTo>
                    <a:cubicBezTo>
                      <a:pt x="1531022" y="618908"/>
                      <a:pt x="1535192" y="617437"/>
                      <a:pt x="1539484" y="616088"/>
                    </a:cubicBezTo>
                    <a:cubicBezTo>
                      <a:pt x="1543776" y="614616"/>
                      <a:pt x="1547945" y="613145"/>
                      <a:pt x="1552237" y="611673"/>
                    </a:cubicBezTo>
                    <a:lnTo>
                      <a:pt x="1579216" y="351577"/>
                    </a:lnTo>
                    <a:moveTo>
                      <a:pt x="1716560" y="297989"/>
                    </a:moveTo>
                    <a:cubicBezTo>
                      <a:pt x="1712759" y="299582"/>
                      <a:pt x="1708834" y="301177"/>
                      <a:pt x="1705033" y="302771"/>
                    </a:cubicBezTo>
                    <a:cubicBezTo>
                      <a:pt x="1701231" y="304365"/>
                      <a:pt x="1697307" y="305959"/>
                      <a:pt x="1693506" y="307554"/>
                    </a:cubicBezTo>
                    <a:cubicBezTo>
                      <a:pt x="1689704" y="309148"/>
                      <a:pt x="1685780" y="310742"/>
                      <a:pt x="1681979" y="312213"/>
                    </a:cubicBezTo>
                    <a:cubicBezTo>
                      <a:pt x="1678177" y="313807"/>
                      <a:pt x="1674376" y="315279"/>
                      <a:pt x="1670452" y="316873"/>
                    </a:cubicBezTo>
                    <a:lnTo>
                      <a:pt x="1655123" y="574272"/>
                    </a:lnTo>
                    <a:cubicBezTo>
                      <a:pt x="1659415" y="572555"/>
                      <a:pt x="1663830" y="570960"/>
                      <a:pt x="1668122" y="569244"/>
                    </a:cubicBezTo>
                    <a:cubicBezTo>
                      <a:pt x="1672414" y="567527"/>
                      <a:pt x="1676828" y="565810"/>
                      <a:pt x="1681120" y="564216"/>
                    </a:cubicBezTo>
                    <a:cubicBezTo>
                      <a:pt x="1685412" y="562499"/>
                      <a:pt x="1689827" y="560782"/>
                      <a:pt x="1694119" y="559065"/>
                    </a:cubicBezTo>
                    <a:cubicBezTo>
                      <a:pt x="1698534" y="557349"/>
                      <a:pt x="1702826" y="555632"/>
                      <a:pt x="1707240" y="553792"/>
                    </a:cubicBezTo>
                    <a:lnTo>
                      <a:pt x="1716438" y="297989"/>
                    </a:lnTo>
                    <a:moveTo>
                      <a:pt x="1856602" y="235693"/>
                    </a:moveTo>
                    <a:cubicBezTo>
                      <a:pt x="1852678" y="237532"/>
                      <a:pt x="1848754" y="239372"/>
                      <a:pt x="1844830" y="241211"/>
                    </a:cubicBezTo>
                    <a:cubicBezTo>
                      <a:pt x="1840906" y="243051"/>
                      <a:pt x="1836982" y="244890"/>
                      <a:pt x="1833058" y="246607"/>
                    </a:cubicBezTo>
                    <a:cubicBezTo>
                      <a:pt x="1829134" y="248446"/>
                      <a:pt x="1825209" y="250163"/>
                      <a:pt x="1821285" y="252003"/>
                    </a:cubicBezTo>
                    <a:cubicBezTo>
                      <a:pt x="1817361" y="253842"/>
                      <a:pt x="1813437" y="255559"/>
                      <a:pt x="1809513" y="257276"/>
                    </a:cubicBezTo>
                    <a:lnTo>
                      <a:pt x="1812579" y="509401"/>
                    </a:lnTo>
                    <a:cubicBezTo>
                      <a:pt x="1816993" y="507439"/>
                      <a:pt x="1821408" y="505477"/>
                      <a:pt x="1825823" y="503514"/>
                    </a:cubicBezTo>
                    <a:cubicBezTo>
                      <a:pt x="1830237" y="501552"/>
                      <a:pt x="1834652" y="499590"/>
                      <a:pt x="1839066" y="497629"/>
                    </a:cubicBezTo>
                    <a:cubicBezTo>
                      <a:pt x="1843481" y="495666"/>
                      <a:pt x="1847896" y="493704"/>
                      <a:pt x="1852433" y="491619"/>
                    </a:cubicBezTo>
                    <a:cubicBezTo>
                      <a:pt x="1856848" y="489657"/>
                      <a:pt x="1861385" y="487573"/>
                      <a:pt x="1865799" y="485611"/>
                    </a:cubicBezTo>
                    <a:lnTo>
                      <a:pt x="1856480" y="235570"/>
                    </a:lnTo>
                    <a:moveTo>
                      <a:pt x="1998607" y="165058"/>
                    </a:moveTo>
                    <a:cubicBezTo>
                      <a:pt x="1994683" y="167143"/>
                      <a:pt x="1990636" y="169228"/>
                      <a:pt x="1986712" y="171313"/>
                    </a:cubicBezTo>
                    <a:cubicBezTo>
                      <a:pt x="1982788" y="173398"/>
                      <a:pt x="1978741" y="175482"/>
                      <a:pt x="1974817" y="177444"/>
                    </a:cubicBezTo>
                    <a:cubicBezTo>
                      <a:pt x="1970893" y="179529"/>
                      <a:pt x="1966846" y="181491"/>
                      <a:pt x="1962922" y="183576"/>
                    </a:cubicBezTo>
                    <a:cubicBezTo>
                      <a:pt x="1958998" y="185538"/>
                      <a:pt x="1955073" y="187623"/>
                      <a:pt x="1951027" y="189584"/>
                    </a:cubicBezTo>
                    <a:lnTo>
                      <a:pt x="1972977" y="434965"/>
                    </a:lnTo>
                    <a:cubicBezTo>
                      <a:pt x="1977514" y="432758"/>
                      <a:pt x="1981929" y="430550"/>
                      <a:pt x="1986467" y="428220"/>
                    </a:cubicBezTo>
                    <a:cubicBezTo>
                      <a:pt x="1991004" y="426013"/>
                      <a:pt x="1995418" y="423683"/>
                      <a:pt x="1999956" y="421476"/>
                    </a:cubicBezTo>
                    <a:cubicBezTo>
                      <a:pt x="2004493" y="419268"/>
                      <a:pt x="2008907" y="416938"/>
                      <a:pt x="2013445" y="414608"/>
                    </a:cubicBezTo>
                    <a:cubicBezTo>
                      <a:pt x="2017982" y="412279"/>
                      <a:pt x="2022519" y="410071"/>
                      <a:pt x="2026934" y="407741"/>
                    </a:cubicBezTo>
                    <a:lnTo>
                      <a:pt x="1998484" y="164936"/>
                    </a:lnTo>
                    <a:moveTo>
                      <a:pt x="2142083" y="86454"/>
                    </a:moveTo>
                    <a:cubicBezTo>
                      <a:pt x="2138036" y="88783"/>
                      <a:pt x="2134112" y="91113"/>
                      <a:pt x="2130065" y="93321"/>
                    </a:cubicBezTo>
                    <a:cubicBezTo>
                      <a:pt x="2126018" y="95651"/>
                      <a:pt x="2122094" y="97858"/>
                      <a:pt x="2118047" y="100188"/>
                    </a:cubicBezTo>
                    <a:cubicBezTo>
                      <a:pt x="2114001" y="102395"/>
                      <a:pt x="2110076" y="104725"/>
                      <a:pt x="2106030" y="106932"/>
                    </a:cubicBezTo>
                    <a:cubicBezTo>
                      <a:pt x="2101983" y="109140"/>
                      <a:pt x="2098059" y="111470"/>
                      <a:pt x="2094012" y="113677"/>
                    </a:cubicBezTo>
                    <a:lnTo>
                      <a:pt x="2135215" y="350719"/>
                    </a:lnTo>
                    <a:cubicBezTo>
                      <a:pt x="2139753" y="348266"/>
                      <a:pt x="2144290" y="345691"/>
                      <a:pt x="2148827" y="343238"/>
                    </a:cubicBezTo>
                    <a:cubicBezTo>
                      <a:pt x="2153364" y="340786"/>
                      <a:pt x="2157902" y="338211"/>
                      <a:pt x="2162439" y="335758"/>
                    </a:cubicBezTo>
                    <a:cubicBezTo>
                      <a:pt x="2166976" y="333183"/>
                      <a:pt x="2171514" y="330730"/>
                      <a:pt x="2176051" y="328155"/>
                    </a:cubicBezTo>
                    <a:cubicBezTo>
                      <a:pt x="2180588" y="325580"/>
                      <a:pt x="2185125" y="323005"/>
                      <a:pt x="2189663" y="320430"/>
                    </a:cubicBezTo>
                    <a:lnTo>
                      <a:pt x="2141837" y="86454"/>
                    </a:lnTo>
                    <a:moveTo>
                      <a:pt x="2285681" y="0"/>
                    </a:moveTo>
                    <a:cubicBezTo>
                      <a:pt x="2281635" y="2453"/>
                      <a:pt x="2277710" y="5028"/>
                      <a:pt x="2273663" y="7481"/>
                    </a:cubicBezTo>
                    <a:cubicBezTo>
                      <a:pt x="2269617" y="9933"/>
                      <a:pt x="2265693" y="12386"/>
                      <a:pt x="2261646" y="14838"/>
                    </a:cubicBezTo>
                    <a:cubicBezTo>
                      <a:pt x="2257599" y="17291"/>
                      <a:pt x="2253675" y="19743"/>
                      <a:pt x="2249628" y="22196"/>
                    </a:cubicBezTo>
                    <a:cubicBezTo>
                      <a:pt x="2245581" y="24649"/>
                      <a:pt x="2241657" y="27101"/>
                      <a:pt x="2237611" y="29554"/>
                    </a:cubicBezTo>
                    <a:lnTo>
                      <a:pt x="2298557" y="257030"/>
                    </a:lnTo>
                    <a:cubicBezTo>
                      <a:pt x="2303095" y="254332"/>
                      <a:pt x="2307632" y="251512"/>
                      <a:pt x="2312169" y="248814"/>
                    </a:cubicBezTo>
                    <a:cubicBezTo>
                      <a:pt x="2316706" y="246116"/>
                      <a:pt x="2321243" y="243296"/>
                      <a:pt x="2325781" y="240598"/>
                    </a:cubicBezTo>
                    <a:cubicBezTo>
                      <a:pt x="2330318" y="237778"/>
                      <a:pt x="2334855" y="235080"/>
                      <a:pt x="2339393" y="232259"/>
                    </a:cubicBezTo>
                    <a:cubicBezTo>
                      <a:pt x="2343930" y="229439"/>
                      <a:pt x="2348467" y="226618"/>
                      <a:pt x="2353004" y="223798"/>
                    </a:cubicBezTo>
                    <a:lnTo>
                      <a:pt x="2323941" y="127412"/>
                    </a:lnTo>
                    <a:lnTo>
                      <a:pt x="2313273" y="91972"/>
                    </a:lnTo>
                    <a:lnTo>
                      <a:pt x="2285558" y="0"/>
                    </a:lnTo>
                  </a:path>
                </a:pathLst>
              </a:custGeom>
              <a:solidFill>
                <a:srgbClr val="27FEFF"/>
              </a:solidFill>
              <a:ln w="0"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615FE6E2-E076-A47E-601D-D3FFA29A4975}"/>
                  </a:ext>
                </a:extLst>
              </p:cNvPr>
              <p:cNvSpPr/>
              <p:nvPr/>
            </p:nvSpPr>
            <p:spPr>
              <a:xfrm>
                <a:off x="10664724" y="3378309"/>
                <a:ext cx="1124384" cy="1479641"/>
              </a:xfrm>
              <a:custGeom>
                <a:avLst/>
                <a:gdLst>
                  <a:gd name="connsiteX0" fmla="*/ 40345 w 1124384"/>
                  <a:gd name="connsiteY0" fmla="*/ 1306244 h 1479641"/>
                  <a:gd name="connsiteX1" fmla="*/ 30289 w 1124384"/>
                  <a:gd name="connsiteY1" fmla="*/ 1316667 h 1479641"/>
                  <a:gd name="connsiteX2" fmla="*/ 20234 w 1124384"/>
                  <a:gd name="connsiteY2" fmla="*/ 1327091 h 1479641"/>
                  <a:gd name="connsiteX3" fmla="*/ 10178 w 1124384"/>
                  <a:gd name="connsiteY3" fmla="*/ 1337514 h 1479641"/>
                  <a:gd name="connsiteX4" fmla="*/ 0 w 1124384"/>
                  <a:gd name="connsiteY4" fmla="*/ 1347938 h 1479641"/>
                  <a:gd name="connsiteX5" fmla="*/ 76030 w 1124384"/>
                  <a:gd name="connsiteY5" fmla="*/ 1402017 h 1479641"/>
                  <a:gd name="connsiteX6" fmla="*/ 105216 w 1124384"/>
                  <a:gd name="connsiteY6" fmla="*/ 1422864 h 1479641"/>
                  <a:gd name="connsiteX7" fmla="*/ 184925 w 1124384"/>
                  <a:gd name="connsiteY7" fmla="*/ 1479641 h 1479641"/>
                  <a:gd name="connsiteX8" fmla="*/ 196451 w 1124384"/>
                  <a:gd name="connsiteY8" fmla="*/ 1467746 h 1479641"/>
                  <a:gd name="connsiteX9" fmla="*/ 207979 w 1124384"/>
                  <a:gd name="connsiteY9" fmla="*/ 1455851 h 1479641"/>
                  <a:gd name="connsiteX10" fmla="*/ 219506 w 1124384"/>
                  <a:gd name="connsiteY10" fmla="*/ 1443956 h 1479641"/>
                  <a:gd name="connsiteX11" fmla="*/ 230911 w 1124384"/>
                  <a:gd name="connsiteY11" fmla="*/ 1432061 h 1479641"/>
                  <a:gd name="connsiteX12" fmla="*/ 40467 w 1124384"/>
                  <a:gd name="connsiteY12" fmla="*/ 1306244 h 1479641"/>
                  <a:gd name="connsiteX13" fmla="*/ 157823 w 1124384"/>
                  <a:gd name="connsiteY13" fmla="*/ 1179568 h 1479641"/>
                  <a:gd name="connsiteX14" fmla="*/ 148258 w 1124384"/>
                  <a:gd name="connsiteY14" fmla="*/ 1190237 h 1479641"/>
                  <a:gd name="connsiteX15" fmla="*/ 138693 w 1124384"/>
                  <a:gd name="connsiteY15" fmla="*/ 1200905 h 1479641"/>
                  <a:gd name="connsiteX16" fmla="*/ 129128 w 1124384"/>
                  <a:gd name="connsiteY16" fmla="*/ 1211452 h 1479641"/>
                  <a:gd name="connsiteX17" fmla="*/ 119440 w 1124384"/>
                  <a:gd name="connsiteY17" fmla="*/ 1221998 h 1479641"/>
                  <a:gd name="connsiteX18" fmla="*/ 319939 w 1124384"/>
                  <a:gd name="connsiteY18" fmla="*/ 1336165 h 1479641"/>
                  <a:gd name="connsiteX19" fmla="*/ 330853 w 1124384"/>
                  <a:gd name="connsiteY19" fmla="*/ 1324148 h 1479641"/>
                  <a:gd name="connsiteX20" fmla="*/ 341767 w 1124384"/>
                  <a:gd name="connsiteY20" fmla="*/ 1312007 h 1479641"/>
                  <a:gd name="connsiteX21" fmla="*/ 352558 w 1124384"/>
                  <a:gd name="connsiteY21" fmla="*/ 1299867 h 1479641"/>
                  <a:gd name="connsiteX22" fmla="*/ 363227 w 1124384"/>
                  <a:gd name="connsiteY22" fmla="*/ 1287727 h 1479641"/>
                  <a:gd name="connsiteX23" fmla="*/ 157823 w 1124384"/>
                  <a:gd name="connsiteY23" fmla="*/ 1179691 h 1479641"/>
                  <a:gd name="connsiteX24" fmla="*/ 157823 w 1124384"/>
                  <a:gd name="connsiteY24" fmla="*/ 1179691 h 1479641"/>
                  <a:gd name="connsiteX25" fmla="*/ 268189 w 1124384"/>
                  <a:gd name="connsiteY25" fmla="*/ 1051053 h 1479641"/>
                  <a:gd name="connsiteX26" fmla="*/ 268067 w 1124384"/>
                  <a:gd name="connsiteY26" fmla="*/ 1051053 h 1479641"/>
                  <a:gd name="connsiteX27" fmla="*/ 259238 w 1124384"/>
                  <a:gd name="connsiteY27" fmla="*/ 1061844 h 1479641"/>
                  <a:gd name="connsiteX28" fmla="*/ 250286 w 1124384"/>
                  <a:gd name="connsiteY28" fmla="*/ 1072636 h 1479641"/>
                  <a:gd name="connsiteX29" fmla="*/ 241211 w 1124384"/>
                  <a:gd name="connsiteY29" fmla="*/ 1083427 h 1479641"/>
                  <a:gd name="connsiteX30" fmla="*/ 232137 w 1124384"/>
                  <a:gd name="connsiteY30" fmla="*/ 1094218 h 1479641"/>
                  <a:gd name="connsiteX31" fmla="*/ 447105 w 1124384"/>
                  <a:gd name="connsiteY31" fmla="*/ 1190237 h 1479641"/>
                  <a:gd name="connsiteX32" fmla="*/ 457283 w 1124384"/>
                  <a:gd name="connsiteY32" fmla="*/ 1177974 h 1479641"/>
                  <a:gd name="connsiteX33" fmla="*/ 467462 w 1124384"/>
                  <a:gd name="connsiteY33" fmla="*/ 1165711 h 1479641"/>
                  <a:gd name="connsiteX34" fmla="*/ 477517 w 1124384"/>
                  <a:gd name="connsiteY34" fmla="*/ 1153448 h 1479641"/>
                  <a:gd name="connsiteX35" fmla="*/ 487573 w 1124384"/>
                  <a:gd name="connsiteY35" fmla="*/ 1141185 h 1479641"/>
                  <a:gd name="connsiteX36" fmla="*/ 268312 w 1124384"/>
                  <a:gd name="connsiteY36" fmla="*/ 1051175 h 1479641"/>
                  <a:gd name="connsiteX37" fmla="*/ 371075 w 1124384"/>
                  <a:gd name="connsiteY37" fmla="*/ 921189 h 1479641"/>
                  <a:gd name="connsiteX38" fmla="*/ 362737 w 1124384"/>
                  <a:gd name="connsiteY38" fmla="*/ 932103 h 1479641"/>
                  <a:gd name="connsiteX39" fmla="*/ 354398 w 1124384"/>
                  <a:gd name="connsiteY39" fmla="*/ 943017 h 1479641"/>
                  <a:gd name="connsiteX40" fmla="*/ 346059 w 1124384"/>
                  <a:gd name="connsiteY40" fmla="*/ 953808 h 1479641"/>
                  <a:gd name="connsiteX41" fmla="*/ 337720 w 1124384"/>
                  <a:gd name="connsiteY41" fmla="*/ 964599 h 1479641"/>
                  <a:gd name="connsiteX42" fmla="*/ 565442 w 1124384"/>
                  <a:gd name="connsiteY42" fmla="*/ 1042591 h 1479641"/>
                  <a:gd name="connsiteX43" fmla="*/ 574885 w 1124384"/>
                  <a:gd name="connsiteY43" fmla="*/ 1030206 h 1479641"/>
                  <a:gd name="connsiteX44" fmla="*/ 584327 w 1124384"/>
                  <a:gd name="connsiteY44" fmla="*/ 1017820 h 1479641"/>
                  <a:gd name="connsiteX45" fmla="*/ 593647 w 1124384"/>
                  <a:gd name="connsiteY45" fmla="*/ 1005435 h 1479641"/>
                  <a:gd name="connsiteX46" fmla="*/ 602967 w 1124384"/>
                  <a:gd name="connsiteY46" fmla="*/ 993049 h 1479641"/>
                  <a:gd name="connsiteX47" fmla="*/ 371198 w 1124384"/>
                  <a:gd name="connsiteY47" fmla="*/ 921066 h 1479641"/>
                  <a:gd name="connsiteX48" fmla="*/ 465990 w 1124384"/>
                  <a:gd name="connsiteY48" fmla="*/ 790957 h 1479641"/>
                  <a:gd name="connsiteX49" fmla="*/ 458387 w 1124384"/>
                  <a:gd name="connsiteY49" fmla="*/ 801748 h 1479641"/>
                  <a:gd name="connsiteX50" fmla="*/ 450661 w 1124384"/>
                  <a:gd name="connsiteY50" fmla="*/ 812662 h 1479641"/>
                  <a:gd name="connsiteX51" fmla="*/ 442936 w 1124384"/>
                  <a:gd name="connsiteY51" fmla="*/ 823576 h 1479641"/>
                  <a:gd name="connsiteX52" fmla="*/ 435210 w 1124384"/>
                  <a:gd name="connsiteY52" fmla="*/ 834490 h 1479641"/>
                  <a:gd name="connsiteX53" fmla="*/ 674337 w 1124384"/>
                  <a:gd name="connsiteY53" fmla="*/ 894210 h 1479641"/>
                  <a:gd name="connsiteX54" fmla="*/ 682921 w 1124384"/>
                  <a:gd name="connsiteY54" fmla="*/ 881947 h 1479641"/>
                  <a:gd name="connsiteX55" fmla="*/ 691505 w 1124384"/>
                  <a:gd name="connsiteY55" fmla="*/ 869562 h 1479641"/>
                  <a:gd name="connsiteX56" fmla="*/ 700089 w 1124384"/>
                  <a:gd name="connsiteY56" fmla="*/ 857176 h 1479641"/>
                  <a:gd name="connsiteX57" fmla="*/ 708550 w 1124384"/>
                  <a:gd name="connsiteY57" fmla="*/ 844791 h 1479641"/>
                  <a:gd name="connsiteX58" fmla="*/ 465867 w 1124384"/>
                  <a:gd name="connsiteY58" fmla="*/ 790957 h 1479641"/>
                  <a:gd name="connsiteX59" fmla="*/ 552321 w 1124384"/>
                  <a:gd name="connsiteY59" fmla="*/ 661093 h 1479641"/>
                  <a:gd name="connsiteX60" fmla="*/ 545454 w 1124384"/>
                  <a:gd name="connsiteY60" fmla="*/ 671884 h 1479641"/>
                  <a:gd name="connsiteX61" fmla="*/ 538464 w 1124384"/>
                  <a:gd name="connsiteY61" fmla="*/ 682675 h 1479641"/>
                  <a:gd name="connsiteX62" fmla="*/ 531474 w 1124384"/>
                  <a:gd name="connsiteY62" fmla="*/ 693467 h 1479641"/>
                  <a:gd name="connsiteX63" fmla="*/ 524362 w 1124384"/>
                  <a:gd name="connsiteY63" fmla="*/ 704258 h 1479641"/>
                  <a:gd name="connsiteX64" fmla="*/ 773421 w 1124384"/>
                  <a:gd name="connsiteY64" fmla="*/ 746197 h 1479641"/>
                  <a:gd name="connsiteX65" fmla="*/ 781269 w 1124384"/>
                  <a:gd name="connsiteY65" fmla="*/ 733934 h 1479641"/>
                  <a:gd name="connsiteX66" fmla="*/ 788995 w 1124384"/>
                  <a:gd name="connsiteY66" fmla="*/ 721672 h 1479641"/>
                  <a:gd name="connsiteX67" fmla="*/ 796720 w 1124384"/>
                  <a:gd name="connsiteY67" fmla="*/ 709409 h 1479641"/>
                  <a:gd name="connsiteX68" fmla="*/ 804323 w 1124384"/>
                  <a:gd name="connsiteY68" fmla="*/ 697146 h 1479641"/>
                  <a:gd name="connsiteX69" fmla="*/ 552321 w 1124384"/>
                  <a:gd name="connsiteY69" fmla="*/ 661093 h 1479641"/>
                  <a:gd name="connsiteX70" fmla="*/ 629945 w 1124384"/>
                  <a:gd name="connsiteY70" fmla="*/ 532455 h 1479641"/>
                  <a:gd name="connsiteX71" fmla="*/ 623813 w 1124384"/>
                  <a:gd name="connsiteY71" fmla="*/ 543124 h 1479641"/>
                  <a:gd name="connsiteX72" fmla="*/ 617682 w 1124384"/>
                  <a:gd name="connsiteY72" fmla="*/ 553792 h 1479641"/>
                  <a:gd name="connsiteX73" fmla="*/ 611428 w 1124384"/>
                  <a:gd name="connsiteY73" fmla="*/ 564461 h 1479641"/>
                  <a:gd name="connsiteX74" fmla="*/ 605051 w 1124384"/>
                  <a:gd name="connsiteY74" fmla="*/ 575130 h 1479641"/>
                  <a:gd name="connsiteX75" fmla="*/ 862327 w 1124384"/>
                  <a:gd name="connsiteY75" fmla="*/ 599656 h 1479641"/>
                  <a:gd name="connsiteX76" fmla="*/ 869194 w 1124384"/>
                  <a:gd name="connsiteY76" fmla="*/ 587515 h 1479641"/>
                  <a:gd name="connsiteX77" fmla="*/ 876061 w 1124384"/>
                  <a:gd name="connsiteY77" fmla="*/ 575375 h 1479641"/>
                  <a:gd name="connsiteX78" fmla="*/ 882806 w 1124384"/>
                  <a:gd name="connsiteY78" fmla="*/ 563235 h 1479641"/>
                  <a:gd name="connsiteX79" fmla="*/ 889551 w 1124384"/>
                  <a:gd name="connsiteY79" fmla="*/ 551095 h 1479641"/>
                  <a:gd name="connsiteX80" fmla="*/ 629945 w 1124384"/>
                  <a:gd name="connsiteY80" fmla="*/ 532332 h 1479641"/>
                  <a:gd name="connsiteX81" fmla="*/ 698740 w 1124384"/>
                  <a:gd name="connsiteY81" fmla="*/ 405534 h 1479641"/>
                  <a:gd name="connsiteX82" fmla="*/ 693344 w 1124384"/>
                  <a:gd name="connsiteY82" fmla="*/ 416080 h 1479641"/>
                  <a:gd name="connsiteX83" fmla="*/ 687949 w 1124384"/>
                  <a:gd name="connsiteY83" fmla="*/ 426626 h 1479641"/>
                  <a:gd name="connsiteX84" fmla="*/ 682430 w 1124384"/>
                  <a:gd name="connsiteY84" fmla="*/ 437172 h 1479641"/>
                  <a:gd name="connsiteX85" fmla="*/ 676789 w 1124384"/>
                  <a:gd name="connsiteY85" fmla="*/ 447718 h 1479641"/>
                  <a:gd name="connsiteX86" fmla="*/ 940441 w 1124384"/>
                  <a:gd name="connsiteY86" fmla="*/ 455321 h 1479641"/>
                  <a:gd name="connsiteX87" fmla="*/ 946450 w 1124384"/>
                  <a:gd name="connsiteY87" fmla="*/ 443426 h 1479641"/>
                  <a:gd name="connsiteX88" fmla="*/ 952459 w 1124384"/>
                  <a:gd name="connsiteY88" fmla="*/ 431531 h 1479641"/>
                  <a:gd name="connsiteX89" fmla="*/ 958345 w 1124384"/>
                  <a:gd name="connsiteY89" fmla="*/ 419636 h 1479641"/>
                  <a:gd name="connsiteX90" fmla="*/ 964232 w 1124384"/>
                  <a:gd name="connsiteY90" fmla="*/ 407741 h 1479641"/>
                  <a:gd name="connsiteX91" fmla="*/ 698617 w 1124384"/>
                  <a:gd name="connsiteY91" fmla="*/ 405534 h 1479641"/>
                  <a:gd name="connsiteX92" fmla="*/ 758337 w 1124384"/>
                  <a:gd name="connsiteY92" fmla="*/ 281433 h 1479641"/>
                  <a:gd name="connsiteX93" fmla="*/ 753677 w 1124384"/>
                  <a:gd name="connsiteY93" fmla="*/ 291734 h 1479641"/>
                  <a:gd name="connsiteX94" fmla="*/ 749018 w 1124384"/>
                  <a:gd name="connsiteY94" fmla="*/ 302035 h 1479641"/>
                  <a:gd name="connsiteX95" fmla="*/ 744235 w 1124384"/>
                  <a:gd name="connsiteY95" fmla="*/ 312336 h 1479641"/>
                  <a:gd name="connsiteX96" fmla="*/ 739452 w 1124384"/>
                  <a:gd name="connsiteY96" fmla="*/ 322637 h 1479641"/>
                  <a:gd name="connsiteX97" fmla="*/ 1007887 w 1124384"/>
                  <a:gd name="connsiteY97" fmla="*/ 314053 h 1479641"/>
                  <a:gd name="connsiteX98" fmla="*/ 1013038 w 1124384"/>
                  <a:gd name="connsiteY98" fmla="*/ 302403 h 1479641"/>
                  <a:gd name="connsiteX99" fmla="*/ 1018188 w 1124384"/>
                  <a:gd name="connsiteY99" fmla="*/ 290753 h 1479641"/>
                  <a:gd name="connsiteX100" fmla="*/ 1023216 w 1124384"/>
                  <a:gd name="connsiteY100" fmla="*/ 279226 h 1479641"/>
                  <a:gd name="connsiteX101" fmla="*/ 1028121 w 1124384"/>
                  <a:gd name="connsiteY101" fmla="*/ 267699 h 1479641"/>
                  <a:gd name="connsiteX102" fmla="*/ 758215 w 1124384"/>
                  <a:gd name="connsiteY102" fmla="*/ 281556 h 1479641"/>
                  <a:gd name="connsiteX103" fmla="*/ 808860 w 1124384"/>
                  <a:gd name="connsiteY103" fmla="*/ 160153 h 1479641"/>
                  <a:gd name="connsiteX104" fmla="*/ 805059 w 1124384"/>
                  <a:gd name="connsiteY104" fmla="*/ 170086 h 1479641"/>
                  <a:gd name="connsiteX105" fmla="*/ 801135 w 1124384"/>
                  <a:gd name="connsiteY105" fmla="*/ 180142 h 1479641"/>
                  <a:gd name="connsiteX106" fmla="*/ 797088 w 1124384"/>
                  <a:gd name="connsiteY106" fmla="*/ 190197 h 1479641"/>
                  <a:gd name="connsiteX107" fmla="*/ 793042 w 1124384"/>
                  <a:gd name="connsiteY107" fmla="*/ 200253 h 1479641"/>
                  <a:gd name="connsiteX108" fmla="*/ 1065033 w 1124384"/>
                  <a:gd name="connsiteY108" fmla="*/ 176463 h 1479641"/>
                  <a:gd name="connsiteX109" fmla="*/ 1069325 w 1124384"/>
                  <a:gd name="connsiteY109" fmla="*/ 165181 h 1479641"/>
                  <a:gd name="connsiteX110" fmla="*/ 1073494 w 1124384"/>
                  <a:gd name="connsiteY110" fmla="*/ 153899 h 1479641"/>
                  <a:gd name="connsiteX111" fmla="*/ 1077663 w 1124384"/>
                  <a:gd name="connsiteY111" fmla="*/ 142618 h 1479641"/>
                  <a:gd name="connsiteX112" fmla="*/ 1081710 w 1124384"/>
                  <a:gd name="connsiteY112" fmla="*/ 131336 h 1479641"/>
                  <a:gd name="connsiteX113" fmla="*/ 808983 w 1124384"/>
                  <a:gd name="connsiteY113" fmla="*/ 160031 h 1479641"/>
                  <a:gd name="connsiteX114" fmla="*/ 1124385 w 1124384"/>
                  <a:gd name="connsiteY114" fmla="*/ 123 h 1479641"/>
                  <a:gd name="connsiteX115" fmla="*/ 1007152 w 1124384"/>
                  <a:gd name="connsiteY115" fmla="*/ 18394 h 1479641"/>
                  <a:gd name="connsiteX116" fmla="*/ 963741 w 1124384"/>
                  <a:gd name="connsiteY116" fmla="*/ 25139 h 1479641"/>
                  <a:gd name="connsiteX117" fmla="*/ 850432 w 1124384"/>
                  <a:gd name="connsiteY117" fmla="*/ 42798 h 1479641"/>
                  <a:gd name="connsiteX118" fmla="*/ 847243 w 1124384"/>
                  <a:gd name="connsiteY118" fmla="*/ 52485 h 1479641"/>
                  <a:gd name="connsiteX119" fmla="*/ 844055 w 1124384"/>
                  <a:gd name="connsiteY119" fmla="*/ 62173 h 1479641"/>
                  <a:gd name="connsiteX120" fmla="*/ 840867 w 1124384"/>
                  <a:gd name="connsiteY120" fmla="*/ 71861 h 1479641"/>
                  <a:gd name="connsiteX121" fmla="*/ 837556 w 1124384"/>
                  <a:gd name="connsiteY121" fmla="*/ 81548 h 1479641"/>
                  <a:gd name="connsiteX122" fmla="*/ 1111264 w 1124384"/>
                  <a:gd name="connsiteY122" fmla="*/ 43288 h 1479641"/>
                  <a:gd name="connsiteX123" fmla="*/ 1114575 w 1124384"/>
                  <a:gd name="connsiteY123" fmla="*/ 32374 h 1479641"/>
                  <a:gd name="connsiteX124" fmla="*/ 1117886 w 1124384"/>
                  <a:gd name="connsiteY124" fmla="*/ 21583 h 1479641"/>
                  <a:gd name="connsiteX125" fmla="*/ 1121074 w 1124384"/>
                  <a:gd name="connsiteY125" fmla="*/ 10791 h 1479641"/>
                  <a:gd name="connsiteX126" fmla="*/ 1124262 w 1124384"/>
                  <a:gd name="connsiteY126" fmla="*/ 0 h 147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24384" h="1479641">
                    <a:moveTo>
                      <a:pt x="40345" y="1306244"/>
                    </a:moveTo>
                    <a:cubicBezTo>
                      <a:pt x="37034" y="1309677"/>
                      <a:pt x="33600" y="1313234"/>
                      <a:pt x="30289" y="1316667"/>
                    </a:cubicBezTo>
                    <a:cubicBezTo>
                      <a:pt x="26979" y="1320101"/>
                      <a:pt x="23545" y="1323657"/>
                      <a:pt x="20234" y="1327091"/>
                    </a:cubicBezTo>
                    <a:cubicBezTo>
                      <a:pt x="16923" y="1330524"/>
                      <a:pt x="13489" y="1333958"/>
                      <a:pt x="10178" y="1337514"/>
                    </a:cubicBezTo>
                    <a:cubicBezTo>
                      <a:pt x="6744" y="1340948"/>
                      <a:pt x="3434" y="1344381"/>
                      <a:pt x="0" y="1347938"/>
                    </a:cubicBezTo>
                    <a:lnTo>
                      <a:pt x="76030" y="1402017"/>
                    </a:lnTo>
                    <a:lnTo>
                      <a:pt x="105216" y="1422864"/>
                    </a:lnTo>
                    <a:lnTo>
                      <a:pt x="184925" y="1479641"/>
                    </a:lnTo>
                    <a:cubicBezTo>
                      <a:pt x="188726" y="1475717"/>
                      <a:pt x="192650" y="1471793"/>
                      <a:pt x="196451" y="1467746"/>
                    </a:cubicBezTo>
                    <a:cubicBezTo>
                      <a:pt x="200253" y="1463822"/>
                      <a:pt x="204177" y="1459898"/>
                      <a:pt x="207979" y="1455851"/>
                    </a:cubicBezTo>
                    <a:cubicBezTo>
                      <a:pt x="211780" y="1451804"/>
                      <a:pt x="215582" y="1447880"/>
                      <a:pt x="219506" y="1443956"/>
                    </a:cubicBezTo>
                    <a:cubicBezTo>
                      <a:pt x="223307" y="1440032"/>
                      <a:pt x="227109" y="1435985"/>
                      <a:pt x="230911" y="1432061"/>
                    </a:cubicBezTo>
                    <a:lnTo>
                      <a:pt x="40467" y="1306244"/>
                    </a:lnTo>
                    <a:moveTo>
                      <a:pt x="157823" y="1179568"/>
                    </a:moveTo>
                    <a:cubicBezTo>
                      <a:pt x="154635" y="1183124"/>
                      <a:pt x="151447" y="1186680"/>
                      <a:pt x="148258" y="1190237"/>
                    </a:cubicBezTo>
                    <a:cubicBezTo>
                      <a:pt x="145070" y="1193793"/>
                      <a:pt x="141882" y="1197349"/>
                      <a:pt x="138693" y="1200905"/>
                    </a:cubicBezTo>
                    <a:cubicBezTo>
                      <a:pt x="135505" y="1204462"/>
                      <a:pt x="132317" y="1208018"/>
                      <a:pt x="129128" y="1211452"/>
                    </a:cubicBezTo>
                    <a:cubicBezTo>
                      <a:pt x="125940" y="1215008"/>
                      <a:pt x="122752" y="1218442"/>
                      <a:pt x="119440" y="1221998"/>
                    </a:cubicBezTo>
                    <a:lnTo>
                      <a:pt x="319939" y="1336165"/>
                    </a:lnTo>
                    <a:cubicBezTo>
                      <a:pt x="323618" y="1332118"/>
                      <a:pt x="327174" y="1328072"/>
                      <a:pt x="330853" y="1324148"/>
                    </a:cubicBezTo>
                    <a:cubicBezTo>
                      <a:pt x="334532" y="1320101"/>
                      <a:pt x="338088" y="1316054"/>
                      <a:pt x="341767" y="1312007"/>
                    </a:cubicBezTo>
                    <a:cubicBezTo>
                      <a:pt x="345323" y="1307961"/>
                      <a:pt x="349002" y="1303914"/>
                      <a:pt x="352558" y="1299867"/>
                    </a:cubicBezTo>
                    <a:cubicBezTo>
                      <a:pt x="356115" y="1295820"/>
                      <a:pt x="359671" y="1291773"/>
                      <a:pt x="363227" y="1287727"/>
                    </a:cubicBezTo>
                    <a:lnTo>
                      <a:pt x="157823" y="1179691"/>
                    </a:lnTo>
                    <a:lnTo>
                      <a:pt x="157823" y="1179691"/>
                    </a:lnTo>
                    <a:moveTo>
                      <a:pt x="268189" y="1051053"/>
                    </a:moveTo>
                    <a:lnTo>
                      <a:pt x="268067" y="1051053"/>
                    </a:lnTo>
                    <a:cubicBezTo>
                      <a:pt x="265124" y="1054609"/>
                      <a:pt x="262181" y="1058288"/>
                      <a:pt x="259238" y="1061844"/>
                    </a:cubicBezTo>
                    <a:cubicBezTo>
                      <a:pt x="256294" y="1065401"/>
                      <a:pt x="253229" y="1068957"/>
                      <a:pt x="250286" y="1072636"/>
                    </a:cubicBezTo>
                    <a:cubicBezTo>
                      <a:pt x="247343" y="1076192"/>
                      <a:pt x="244277" y="1079748"/>
                      <a:pt x="241211" y="1083427"/>
                    </a:cubicBezTo>
                    <a:cubicBezTo>
                      <a:pt x="238146" y="1086983"/>
                      <a:pt x="235202" y="1090539"/>
                      <a:pt x="232137" y="1094218"/>
                    </a:cubicBezTo>
                    <a:lnTo>
                      <a:pt x="447105" y="1190237"/>
                    </a:lnTo>
                    <a:cubicBezTo>
                      <a:pt x="450539" y="1186190"/>
                      <a:pt x="453850" y="1182143"/>
                      <a:pt x="457283" y="1177974"/>
                    </a:cubicBezTo>
                    <a:cubicBezTo>
                      <a:pt x="460717" y="1173927"/>
                      <a:pt x="464028" y="1169758"/>
                      <a:pt x="467462" y="1165711"/>
                    </a:cubicBezTo>
                    <a:cubicBezTo>
                      <a:pt x="470773" y="1161664"/>
                      <a:pt x="474206" y="1157495"/>
                      <a:pt x="477517" y="1153448"/>
                    </a:cubicBezTo>
                    <a:cubicBezTo>
                      <a:pt x="480828" y="1149401"/>
                      <a:pt x="484262" y="1145232"/>
                      <a:pt x="487573" y="1141185"/>
                    </a:cubicBezTo>
                    <a:lnTo>
                      <a:pt x="268312" y="1051175"/>
                    </a:lnTo>
                    <a:moveTo>
                      <a:pt x="371075" y="921189"/>
                    </a:moveTo>
                    <a:cubicBezTo>
                      <a:pt x="368255" y="924868"/>
                      <a:pt x="365557" y="928424"/>
                      <a:pt x="362737" y="932103"/>
                    </a:cubicBezTo>
                    <a:cubicBezTo>
                      <a:pt x="359916" y="935782"/>
                      <a:pt x="357218" y="939338"/>
                      <a:pt x="354398" y="943017"/>
                    </a:cubicBezTo>
                    <a:cubicBezTo>
                      <a:pt x="351577" y="946573"/>
                      <a:pt x="348880" y="950252"/>
                      <a:pt x="346059" y="953808"/>
                    </a:cubicBezTo>
                    <a:cubicBezTo>
                      <a:pt x="343238" y="957364"/>
                      <a:pt x="340418" y="961043"/>
                      <a:pt x="337720" y="964599"/>
                    </a:cubicBezTo>
                    <a:lnTo>
                      <a:pt x="565442" y="1042591"/>
                    </a:lnTo>
                    <a:cubicBezTo>
                      <a:pt x="568630" y="1038422"/>
                      <a:pt x="571819" y="1034375"/>
                      <a:pt x="574885" y="1030206"/>
                    </a:cubicBezTo>
                    <a:cubicBezTo>
                      <a:pt x="578073" y="1026037"/>
                      <a:pt x="581139" y="1021990"/>
                      <a:pt x="584327" y="1017820"/>
                    </a:cubicBezTo>
                    <a:cubicBezTo>
                      <a:pt x="587393" y="1013651"/>
                      <a:pt x="590581" y="1009604"/>
                      <a:pt x="593647" y="1005435"/>
                    </a:cubicBezTo>
                    <a:cubicBezTo>
                      <a:pt x="596713" y="1001265"/>
                      <a:pt x="599901" y="997219"/>
                      <a:pt x="602967" y="993049"/>
                    </a:cubicBezTo>
                    <a:lnTo>
                      <a:pt x="371198" y="921066"/>
                    </a:lnTo>
                    <a:moveTo>
                      <a:pt x="465990" y="790957"/>
                    </a:moveTo>
                    <a:cubicBezTo>
                      <a:pt x="463415" y="794513"/>
                      <a:pt x="460962" y="798192"/>
                      <a:pt x="458387" y="801748"/>
                    </a:cubicBezTo>
                    <a:cubicBezTo>
                      <a:pt x="455812" y="805427"/>
                      <a:pt x="453237" y="808983"/>
                      <a:pt x="450661" y="812662"/>
                    </a:cubicBezTo>
                    <a:cubicBezTo>
                      <a:pt x="448086" y="816341"/>
                      <a:pt x="445511" y="819897"/>
                      <a:pt x="442936" y="823576"/>
                    </a:cubicBezTo>
                    <a:cubicBezTo>
                      <a:pt x="440361" y="827255"/>
                      <a:pt x="437786" y="830811"/>
                      <a:pt x="435210" y="834490"/>
                    </a:cubicBezTo>
                    <a:lnTo>
                      <a:pt x="674337" y="894210"/>
                    </a:lnTo>
                    <a:cubicBezTo>
                      <a:pt x="677280" y="890164"/>
                      <a:pt x="680100" y="885994"/>
                      <a:pt x="682921" y="881947"/>
                    </a:cubicBezTo>
                    <a:cubicBezTo>
                      <a:pt x="685741" y="877901"/>
                      <a:pt x="688684" y="873731"/>
                      <a:pt x="691505" y="869562"/>
                    </a:cubicBezTo>
                    <a:cubicBezTo>
                      <a:pt x="694325" y="865393"/>
                      <a:pt x="697146" y="861346"/>
                      <a:pt x="700089" y="857176"/>
                    </a:cubicBezTo>
                    <a:cubicBezTo>
                      <a:pt x="702909" y="853007"/>
                      <a:pt x="705730" y="848960"/>
                      <a:pt x="708550" y="844791"/>
                    </a:cubicBezTo>
                    <a:lnTo>
                      <a:pt x="465867" y="790957"/>
                    </a:lnTo>
                    <a:moveTo>
                      <a:pt x="552321" y="661093"/>
                    </a:moveTo>
                    <a:cubicBezTo>
                      <a:pt x="549991" y="664649"/>
                      <a:pt x="547784" y="668328"/>
                      <a:pt x="545454" y="671884"/>
                    </a:cubicBezTo>
                    <a:cubicBezTo>
                      <a:pt x="543124" y="675440"/>
                      <a:pt x="540794" y="679119"/>
                      <a:pt x="538464" y="682675"/>
                    </a:cubicBezTo>
                    <a:cubicBezTo>
                      <a:pt x="536134" y="686232"/>
                      <a:pt x="533804" y="689910"/>
                      <a:pt x="531474" y="693467"/>
                    </a:cubicBezTo>
                    <a:cubicBezTo>
                      <a:pt x="529144" y="697023"/>
                      <a:pt x="526814" y="700702"/>
                      <a:pt x="524362" y="704258"/>
                    </a:cubicBezTo>
                    <a:lnTo>
                      <a:pt x="773421" y="746197"/>
                    </a:lnTo>
                    <a:cubicBezTo>
                      <a:pt x="776119" y="742151"/>
                      <a:pt x="778694" y="737981"/>
                      <a:pt x="781269" y="733934"/>
                    </a:cubicBezTo>
                    <a:cubicBezTo>
                      <a:pt x="783844" y="729888"/>
                      <a:pt x="786420" y="725718"/>
                      <a:pt x="788995" y="721672"/>
                    </a:cubicBezTo>
                    <a:cubicBezTo>
                      <a:pt x="791570" y="717625"/>
                      <a:pt x="794145" y="713455"/>
                      <a:pt x="796720" y="709409"/>
                    </a:cubicBezTo>
                    <a:cubicBezTo>
                      <a:pt x="799295" y="705362"/>
                      <a:pt x="801748" y="701193"/>
                      <a:pt x="804323" y="697146"/>
                    </a:cubicBezTo>
                    <a:lnTo>
                      <a:pt x="552321" y="661093"/>
                    </a:lnTo>
                    <a:moveTo>
                      <a:pt x="629945" y="532455"/>
                    </a:moveTo>
                    <a:cubicBezTo>
                      <a:pt x="627983" y="536011"/>
                      <a:pt x="625898" y="539567"/>
                      <a:pt x="623813" y="543124"/>
                    </a:cubicBezTo>
                    <a:cubicBezTo>
                      <a:pt x="621729" y="546680"/>
                      <a:pt x="619644" y="550236"/>
                      <a:pt x="617682" y="553792"/>
                    </a:cubicBezTo>
                    <a:cubicBezTo>
                      <a:pt x="615598" y="557349"/>
                      <a:pt x="613513" y="560905"/>
                      <a:pt x="611428" y="564461"/>
                    </a:cubicBezTo>
                    <a:cubicBezTo>
                      <a:pt x="609343" y="568017"/>
                      <a:pt x="607258" y="571574"/>
                      <a:pt x="605051" y="575130"/>
                    </a:cubicBezTo>
                    <a:lnTo>
                      <a:pt x="862327" y="599656"/>
                    </a:lnTo>
                    <a:cubicBezTo>
                      <a:pt x="864657" y="595609"/>
                      <a:pt x="866987" y="591562"/>
                      <a:pt x="869194" y="587515"/>
                    </a:cubicBezTo>
                    <a:cubicBezTo>
                      <a:pt x="871524" y="583469"/>
                      <a:pt x="873731" y="579422"/>
                      <a:pt x="876061" y="575375"/>
                    </a:cubicBezTo>
                    <a:cubicBezTo>
                      <a:pt x="878269" y="571328"/>
                      <a:pt x="880599" y="567282"/>
                      <a:pt x="882806" y="563235"/>
                    </a:cubicBezTo>
                    <a:cubicBezTo>
                      <a:pt x="885013" y="559188"/>
                      <a:pt x="887343" y="555141"/>
                      <a:pt x="889551" y="551095"/>
                    </a:cubicBezTo>
                    <a:lnTo>
                      <a:pt x="629945" y="532332"/>
                    </a:lnTo>
                    <a:moveTo>
                      <a:pt x="698740" y="405534"/>
                    </a:moveTo>
                    <a:cubicBezTo>
                      <a:pt x="696901" y="409090"/>
                      <a:pt x="695184" y="412524"/>
                      <a:pt x="693344" y="416080"/>
                    </a:cubicBezTo>
                    <a:cubicBezTo>
                      <a:pt x="691505" y="419636"/>
                      <a:pt x="689788" y="423070"/>
                      <a:pt x="687949" y="426626"/>
                    </a:cubicBezTo>
                    <a:cubicBezTo>
                      <a:pt x="686109" y="430182"/>
                      <a:pt x="684269" y="433616"/>
                      <a:pt x="682430" y="437172"/>
                    </a:cubicBezTo>
                    <a:cubicBezTo>
                      <a:pt x="680591" y="440729"/>
                      <a:pt x="678751" y="444162"/>
                      <a:pt x="676789" y="447718"/>
                    </a:cubicBezTo>
                    <a:lnTo>
                      <a:pt x="940441" y="455321"/>
                    </a:lnTo>
                    <a:cubicBezTo>
                      <a:pt x="942404" y="451397"/>
                      <a:pt x="944488" y="447350"/>
                      <a:pt x="946450" y="443426"/>
                    </a:cubicBezTo>
                    <a:cubicBezTo>
                      <a:pt x="948412" y="439502"/>
                      <a:pt x="950497" y="435455"/>
                      <a:pt x="952459" y="431531"/>
                    </a:cubicBezTo>
                    <a:cubicBezTo>
                      <a:pt x="954421" y="427607"/>
                      <a:pt x="956383" y="423561"/>
                      <a:pt x="958345" y="419636"/>
                    </a:cubicBezTo>
                    <a:cubicBezTo>
                      <a:pt x="960307" y="415712"/>
                      <a:pt x="962269" y="411788"/>
                      <a:pt x="964232" y="407741"/>
                    </a:cubicBezTo>
                    <a:lnTo>
                      <a:pt x="698617" y="405534"/>
                    </a:lnTo>
                    <a:moveTo>
                      <a:pt x="758337" y="281433"/>
                    </a:moveTo>
                    <a:cubicBezTo>
                      <a:pt x="756743" y="284867"/>
                      <a:pt x="755272" y="288301"/>
                      <a:pt x="753677" y="291734"/>
                    </a:cubicBezTo>
                    <a:cubicBezTo>
                      <a:pt x="752084" y="295168"/>
                      <a:pt x="750612" y="298602"/>
                      <a:pt x="749018" y="302035"/>
                    </a:cubicBezTo>
                    <a:cubicBezTo>
                      <a:pt x="747424" y="305469"/>
                      <a:pt x="745829" y="308902"/>
                      <a:pt x="744235" y="312336"/>
                    </a:cubicBezTo>
                    <a:cubicBezTo>
                      <a:pt x="742641" y="315770"/>
                      <a:pt x="741047" y="319203"/>
                      <a:pt x="739452" y="322637"/>
                    </a:cubicBezTo>
                    <a:lnTo>
                      <a:pt x="1007887" y="314053"/>
                    </a:lnTo>
                    <a:cubicBezTo>
                      <a:pt x="1009604" y="310129"/>
                      <a:pt x="1011321" y="306327"/>
                      <a:pt x="1013038" y="302403"/>
                    </a:cubicBezTo>
                    <a:cubicBezTo>
                      <a:pt x="1014755" y="298479"/>
                      <a:pt x="1016472" y="294677"/>
                      <a:pt x="1018188" y="290753"/>
                    </a:cubicBezTo>
                    <a:cubicBezTo>
                      <a:pt x="1019905" y="286952"/>
                      <a:pt x="1021499" y="283028"/>
                      <a:pt x="1023216" y="279226"/>
                    </a:cubicBezTo>
                    <a:cubicBezTo>
                      <a:pt x="1024933" y="275425"/>
                      <a:pt x="1026527" y="271501"/>
                      <a:pt x="1028121" y="267699"/>
                    </a:cubicBezTo>
                    <a:lnTo>
                      <a:pt x="758215" y="281556"/>
                    </a:lnTo>
                    <a:moveTo>
                      <a:pt x="808860" y="160153"/>
                    </a:moveTo>
                    <a:cubicBezTo>
                      <a:pt x="807635" y="163464"/>
                      <a:pt x="806285" y="166775"/>
                      <a:pt x="805059" y="170086"/>
                    </a:cubicBezTo>
                    <a:cubicBezTo>
                      <a:pt x="803710" y="173397"/>
                      <a:pt x="802484" y="176708"/>
                      <a:pt x="801135" y="180142"/>
                    </a:cubicBezTo>
                    <a:cubicBezTo>
                      <a:pt x="799786" y="183453"/>
                      <a:pt x="798437" y="186764"/>
                      <a:pt x="797088" y="190197"/>
                    </a:cubicBezTo>
                    <a:cubicBezTo>
                      <a:pt x="795739" y="193508"/>
                      <a:pt x="794390" y="196820"/>
                      <a:pt x="793042" y="200253"/>
                    </a:cubicBezTo>
                    <a:lnTo>
                      <a:pt x="1065033" y="176463"/>
                    </a:lnTo>
                    <a:cubicBezTo>
                      <a:pt x="1066504" y="172662"/>
                      <a:pt x="1067853" y="168983"/>
                      <a:pt x="1069325" y="165181"/>
                    </a:cubicBezTo>
                    <a:cubicBezTo>
                      <a:pt x="1070673" y="161380"/>
                      <a:pt x="1072145" y="157701"/>
                      <a:pt x="1073494" y="153899"/>
                    </a:cubicBezTo>
                    <a:cubicBezTo>
                      <a:pt x="1074843" y="150098"/>
                      <a:pt x="1076192" y="146419"/>
                      <a:pt x="1077663" y="142618"/>
                    </a:cubicBezTo>
                    <a:cubicBezTo>
                      <a:pt x="1079012" y="138816"/>
                      <a:pt x="1080361" y="135137"/>
                      <a:pt x="1081710" y="131336"/>
                    </a:cubicBezTo>
                    <a:lnTo>
                      <a:pt x="808983" y="160031"/>
                    </a:lnTo>
                    <a:moveTo>
                      <a:pt x="1124385" y="123"/>
                    </a:moveTo>
                    <a:lnTo>
                      <a:pt x="1007152" y="18394"/>
                    </a:lnTo>
                    <a:lnTo>
                      <a:pt x="963741" y="25139"/>
                    </a:lnTo>
                    <a:lnTo>
                      <a:pt x="850432" y="42798"/>
                    </a:lnTo>
                    <a:cubicBezTo>
                      <a:pt x="849451" y="45986"/>
                      <a:pt x="848347" y="49174"/>
                      <a:pt x="847243" y="52485"/>
                    </a:cubicBezTo>
                    <a:cubicBezTo>
                      <a:pt x="846140" y="55674"/>
                      <a:pt x="845159" y="58985"/>
                      <a:pt x="844055" y="62173"/>
                    </a:cubicBezTo>
                    <a:cubicBezTo>
                      <a:pt x="842951" y="65361"/>
                      <a:pt x="841848" y="68672"/>
                      <a:pt x="840867" y="71861"/>
                    </a:cubicBezTo>
                    <a:cubicBezTo>
                      <a:pt x="839763" y="75049"/>
                      <a:pt x="838660" y="78360"/>
                      <a:pt x="837556" y="81548"/>
                    </a:cubicBezTo>
                    <a:lnTo>
                      <a:pt x="1111264" y="43288"/>
                    </a:lnTo>
                    <a:cubicBezTo>
                      <a:pt x="1112367" y="39609"/>
                      <a:pt x="1113471" y="36053"/>
                      <a:pt x="1114575" y="32374"/>
                    </a:cubicBezTo>
                    <a:cubicBezTo>
                      <a:pt x="1115678" y="28695"/>
                      <a:pt x="1116782" y="25139"/>
                      <a:pt x="1117886" y="21583"/>
                    </a:cubicBezTo>
                    <a:cubicBezTo>
                      <a:pt x="1118989" y="18026"/>
                      <a:pt x="1120093" y="14348"/>
                      <a:pt x="1121074" y="10791"/>
                    </a:cubicBezTo>
                    <a:cubicBezTo>
                      <a:pt x="1122178" y="7235"/>
                      <a:pt x="1123159" y="3556"/>
                      <a:pt x="1124262" y="0"/>
                    </a:cubicBezTo>
                  </a:path>
                </a:pathLst>
              </a:custGeom>
              <a:solidFill>
                <a:srgbClr val="27FEFF"/>
              </a:solidFill>
              <a:ln w="0"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F965909B-EC37-0DCF-1183-513957F47024}"/>
                  </a:ext>
                </a:extLst>
              </p:cNvPr>
              <p:cNvSpPr/>
              <p:nvPr/>
            </p:nvSpPr>
            <p:spPr>
              <a:xfrm>
                <a:off x="10471215" y="2090828"/>
                <a:ext cx="107423" cy="126798"/>
              </a:xfrm>
              <a:custGeom>
                <a:avLst/>
                <a:gdLst>
                  <a:gd name="connsiteX0" fmla="*/ 92953 w 107423"/>
                  <a:gd name="connsiteY0" fmla="*/ 2575 h 126798"/>
                  <a:gd name="connsiteX1" fmla="*/ 54079 w 107423"/>
                  <a:gd name="connsiteY1" fmla="*/ 54570 h 126798"/>
                  <a:gd name="connsiteX2" fmla="*/ 39364 w 107423"/>
                  <a:gd name="connsiteY2" fmla="*/ 74190 h 126798"/>
                  <a:gd name="connsiteX3" fmla="*/ 0 w 107423"/>
                  <a:gd name="connsiteY3" fmla="*/ 126798 h 126798"/>
                  <a:gd name="connsiteX4" fmla="*/ 3311 w 107423"/>
                  <a:gd name="connsiteY4" fmla="*/ 126185 h 126798"/>
                  <a:gd name="connsiteX5" fmla="*/ 6622 w 107423"/>
                  <a:gd name="connsiteY5" fmla="*/ 125572 h 126798"/>
                  <a:gd name="connsiteX6" fmla="*/ 9933 w 107423"/>
                  <a:gd name="connsiteY6" fmla="*/ 125082 h 126798"/>
                  <a:gd name="connsiteX7" fmla="*/ 13244 w 107423"/>
                  <a:gd name="connsiteY7" fmla="*/ 124591 h 126798"/>
                  <a:gd name="connsiteX8" fmla="*/ 107423 w 107423"/>
                  <a:gd name="connsiteY8" fmla="*/ 0 h 126798"/>
                  <a:gd name="connsiteX9" fmla="*/ 103744 w 107423"/>
                  <a:gd name="connsiteY9" fmla="*/ 613 h 126798"/>
                  <a:gd name="connsiteX10" fmla="*/ 100065 w 107423"/>
                  <a:gd name="connsiteY10" fmla="*/ 1349 h 126798"/>
                  <a:gd name="connsiteX11" fmla="*/ 96387 w 107423"/>
                  <a:gd name="connsiteY11" fmla="*/ 1962 h 126798"/>
                  <a:gd name="connsiteX12" fmla="*/ 92707 w 107423"/>
                  <a:gd name="connsiteY12" fmla="*/ 2575 h 12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423" h="126798">
                    <a:moveTo>
                      <a:pt x="92953" y="2575"/>
                    </a:moveTo>
                    <a:lnTo>
                      <a:pt x="54079" y="54570"/>
                    </a:lnTo>
                    <a:lnTo>
                      <a:pt x="39364" y="74190"/>
                    </a:lnTo>
                    <a:lnTo>
                      <a:pt x="0" y="126798"/>
                    </a:lnTo>
                    <a:cubicBezTo>
                      <a:pt x="1104" y="126553"/>
                      <a:pt x="2207" y="126430"/>
                      <a:pt x="3311" y="126185"/>
                    </a:cubicBezTo>
                    <a:cubicBezTo>
                      <a:pt x="4415" y="125940"/>
                      <a:pt x="5518" y="125817"/>
                      <a:pt x="6622" y="125572"/>
                    </a:cubicBezTo>
                    <a:cubicBezTo>
                      <a:pt x="7726" y="125327"/>
                      <a:pt x="8829" y="125204"/>
                      <a:pt x="9933" y="125082"/>
                    </a:cubicBezTo>
                    <a:cubicBezTo>
                      <a:pt x="11037" y="124959"/>
                      <a:pt x="12140" y="124714"/>
                      <a:pt x="13244" y="124591"/>
                    </a:cubicBezTo>
                    <a:lnTo>
                      <a:pt x="107423" y="0"/>
                    </a:lnTo>
                    <a:cubicBezTo>
                      <a:pt x="106197" y="245"/>
                      <a:pt x="104970" y="491"/>
                      <a:pt x="103744" y="613"/>
                    </a:cubicBezTo>
                    <a:cubicBezTo>
                      <a:pt x="102518" y="858"/>
                      <a:pt x="101292" y="1104"/>
                      <a:pt x="100065" y="1349"/>
                    </a:cubicBezTo>
                    <a:cubicBezTo>
                      <a:pt x="98839" y="1594"/>
                      <a:pt x="97613" y="1839"/>
                      <a:pt x="96387" y="1962"/>
                    </a:cubicBezTo>
                    <a:cubicBezTo>
                      <a:pt x="95160" y="2207"/>
                      <a:pt x="93934" y="2453"/>
                      <a:pt x="92707" y="2575"/>
                    </a:cubicBezTo>
                  </a:path>
                </a:pathLst>
              </a:custGeom>
              <a:solidFill>
                <a:srgbClr val="27FEFF"/>
              </a:solidFill>
              <a:ln w="0"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42B7D40D-7BCE-CFC6-7A3C-E37D453CFE50}"/>
                  </a:ext>
                </a:extLst>
              </p:cNvPr>
              <p:cNvSpPr/>
              <p:nvPr/>
            </p:nvSpPr>
            <p:spPr>
              <a:xfrm>
                <a:off x="10538048" y="2058699"/>
                <a:ext cx="1271539" cy="647971"/>
              </a:xfrm>
              <a:custGeom>
                <a:avLst/>
                <a:gdLst>
                  <a:gd name="connsiteX0" fmla="*/ 1261606 w 1271539"/>
                  <a:gd name="connsiteY0" fmla="*/ 504986 h 647971"/>
                  <a:gd name="connsiteX1" fmla="*/ 1016839 w 1271539"/>
                  <a:gd name="connsiteY1" fmla="*/ 623200 h 647971"/>
                  <a:gd name="connsiteX2" fmla="*/ 1018801 w 1271539"/>
                  <a:gd name="connsiteY2" fmla="*/ 629332 h 647971"/>
                  <a:gd name="connsiteX3" fmla="*/ 1020763 w 1271539"/>
                  <a:gd name="connsiteY3" fmla="*/ 635463 h 647971"/>
                  <a:gd name="connsiteX4" fmla="*/ 1022603 w 1271539"/>
                  <a:gd name="connsiteY4" fmla="*/ 641717 h 647971"/>
                  <a:gd name="connsiteX5" fmla="*/ 1024442 w 1271539"/>
                  <a:gd name="connsiteY5" fmla="*/ 647971 h 647971"/>
                  <a:gd name="connsiteX6" fmla="*/ 1271540 w 1271539"/>
                  <a:gd name="connsiteY6" fmla="*/ 531719 h 647971"/>
                  <a:gd name="connsiteX7" fmla="*/ 1269087 w 1271539"/>
                  <a:gd name="connsiteY7" fmla="*/ 524975 h 647971"/>
                  <a:gd name="connsiteX8" fmla="*/ 1266634 w 1271539"/>
                  <a:gd name="connsiteY8" fmla="*/ 518230 h 647971"/>
                  <a:gd name="connsiteX9" fmla="*/ 1264182 w 1271539"/>
                  <a:gd name="connsiteY9" fmla="*/ 511485 h 647971"/>
                  <a:gd name="connsiteX10" fmla="*/ 1261606 w 1271539"/>
                  <a:gd name="connsiteY10" fmla="*/ 504863 h 647971"/>
                  <a:gd name="connsiteX11" fmla="*/ 1227270 w 1271539"/>
                  <a:gd name="connsiteY11" fmla="*/ 428833 h 647971"/>
                  <a:gd name="connsiteX12" fmla="*/ 989861 w 1271539"/>
                  <a:gd name="connsiteY12" fmla="*/ 552566 h 647971"/>
                  <a:gd name="connsiteX13" fmla="*/ 992313 w 1271539"/>
                  <a:gd name="connsiteY13" fmla="*/ 558207 h 647971"/>
                  <a:gd name="connsiteX14" fmla="*/ 994766 w 1271539"/>
                  <a:gd name="connsiteY14" fmla="*/ 563848 h 647971"/>
                  <a:gd name="connsiteX15" fmla="*/ 997218 w 1271539"/>
                  <a:gd name="connsiteY15" fmla="*/ 569612 h 647971"/>
                  <a:gd name="connsiteX16" fmla="*/ 999671 w 1271539"/>
                  <a:gd name="connsiteY16" fmla="*/ 575375 h 647971"/>
                  <a:gd name="connsiteX17" fmla="*/ 1239656 w 1271539"/>
                  <a:gd name="connsiteY17" fmla="*/ 453359 h 647971"/>
                  <a:gd name="connsiteX18" fmla="*/ 1236590 w 1271539"/>
                  <a:gd name="connsiteY18" fmla="*/ 447228 h 647971"/>
                  <a:gd name="connsiteX19" fmla="*/ 1233525 w 1271539"/>
                  <a:gd name="connsiteY19" fmla="*/ 441096 h 647971"/>
                  <a:gd name="connsiteX20" fmla="*/ 1230459 w 1271539"/>
                  <a:gd name="connsiteY20" fmla="*/ 434965 h 647971"/>
                  <a:gd name="connsiteX21" fmla="*/ 1227393 w 1271539"/>
                  <a:gd name="connsiteY21" fmla="*/ 428833 h 647971"/>
                  <a:gd name="connsiteX22" fmla="*/ 1186312 w 1271539"/>
                  <a:gd name="connsiteY22" fmla="*/ 359671 h 647971"/>
                  <a:gd name="connsiteX23" fmla="*/ 956751 w 1271539"/>
                  <a:gd name="connsiteY23" fmla="*/ 487818 h 647971"/>
                  <a:gd name="connsiteX24" fmla="*/ 959694 w 1271539"/>
                  <a:gd name="connsiteY24" fmla="*/ 492968 h 647971"/>
                  <a:gd name="connsiteX25" fmla="*/ 962637 w 1271539"/>
                  <a:gd name="connsiteY25" fmla="*/ 498119 h 647971"/>
                  <a:gd name="connsiteX26" fmla="*/ 965580 w 1271539"/>
                  <a:gd name="connsiteY26" fmla="*/ 503392 h 647971"/>
                  <a:gd name="connsiteX27" fmla="*/ 968401 w 1271539"/>
                  <a:gd name="connsiteY27" fmla="*/ 508665 h 647971"/>
                  <a:gd name="connsiteX28" fmla="*/ 1200660 w 1271539"/>
                  <a:gd name="connsiteY28" fmla="*/ 381867 h 647971"/>
                  <a:gd name="connsiteX29" fmla="*/ 1197226 w 1271539"/>
                  <a:gd name="connsiteY29" fmla="*/ 376226 h 647971"/>
                  <a:gd name="connsiteX30" fmla="*/ 1193670 w 1271539"/>
                  <a:gd name="connsiteY30" fmla="*/ 370585 h 647971"/>
                  <a:gd name="connsiteX31" fmla="*/ 1190114 w 1271539"/>
                  <a:gd name="connsiteY31" fmla="*/ 365066 h 647971"/>
                  <a:gd name="connsiteX32" fmla="*/ 1186435 w 1271539"/>
                  <a:gd name="connsiteY32" fmla="*/ 359548 h 647971"/>
                  <a:gd name="connsiteX33" fmla="*/ 1139346 w 1271539"/>
                  <a:gd name="connsiteY33" fmla="*/ 297007 h 647971"/>
                  <a:gd name="connsiteX34" fmla="*/ 918123 w 1271539"/>
                  <a:gd name="connsiteY34" fmla="*/ 428956 h 647971"/>
                  <a:gd name="connsiteX35" fmla="*/ 921434 w 1271539"/>
                  <a:gd name="connsiteY35" fmla="*/ 433616 h 647971"/>
                  <a:gd name="connsiteX36" fmla="*/ 924745 w 1271539"/>
                  <a:gd name="connsiteY36" fmla="*/ 438276 h 647971"/>
                  <a:gd name="connsiteX37" fmla="*/ 928056 w 1271539"/>
                  <a:gd name="connsiteY37" fmla="*/ 443058 h 647971"/>
                  <a:gd name="connsiteX38" fmla="*/ 931367 w 1271539"/>
                  <a:gd name="connsiteY38" fmla="*/ 447841 h 647971"/>
                  <a:gd name="connsiteX39" fmla="*/ 1155410 w 1271539"/>
                  <a:gd name="connsiteY39" fmla="*/ 316996 h 647971"/>
                  <a:gd name="connsiteX40" fmla="*/ 1151363 w 1271539"/>
                  <a:gd name="connsiteY40" fmla="*/ 311845 h 647971"/>
                  <a:gd name="connsiteX41" fmla="*/ 1147317 w 1271539"/>
                  <a:gd name="connsiteY41" fmla="*/ 306818 h 647971"/>
                  <a:gd name="connsiteX42" fmla="*/ 1143270 w 1271539"/>
                  <a:gd name="connsiteY42" fmla="*/ 301790 h 647971"/>
                  <a:gd name="connsiteX43" fmla="*/ 1139100 w 1271539"/>
                  <a:gd name="connsiteY43" fmla="*/ 296885 h 647971"/>
                  <a:gd name="connsiteX44" fmla="*/ 1087106 w 1271539"/>
                  <a:gd name="connsiteY44" fmla="*/ 240966 h 647971"/>
                  <a:gd name="connsiteX45" fmla="*/ 874344 w 1271539"/>
                  <a:gd name="connsiteY45" fmla="*/ 375858 h 647971"/>
                  <a:gd name="connsiteX46" fmla="*/ 878146 w 1271539"/>
                  <a:gd name="connsiteY46" fmla="*/ 380027 h 647971"/>
                  <a:gd name="connsiteX47" fmla="*/ 881947 w 1271539"/>
                  <a:gd name="connsiteY47" fmla="*/ 384319 h 647971"/>
                  <a:gd name="connsiteX48" fmla="*/ 885749 w 1271539"/>
                  <a:gd name="connsiteY48" fmla="*/ 388611 h 647971"/>
                  <a:gd name="connsiteX49" fmla="*/ 889550 w 1271539"/>
                  <a:gd name="connsiteY49" fmla="*/ 392903 h 647971"/>
                  <a:gd name="connsiteX50" fmla="*/ 1105254 w 1271539"/>
                  <a:gd name="connsiteY50" fmla="*/ 258870 h 647971"/>
                  <a:gd name="connsiteX51" fmla="*/ 1100840 w 1271539"/>
                  <a:gd name="connsiteY51" fmla="*/ 254333 h 647971"/>
                  <a:gd name="connsiteX52" fmla="*/ 1096303 w 1271539"/>
                  <a:gd name="connsiteY52" fmla="*/ 249795 h 647971"/>
                  <a:gd name="connsiteX53" fmla="*/ 1091766 w 1271539"/>
                  <a:gd name="connsiteY53" fmla="*/ 245381 h 647971"/>
                  <a:gd name="connsiteX54" fmla="*/ 1087228 w 1271539"/>
                  <a:gd name="connsiteY54" fmla="*/ 240966 h 647971"/>
                  <a:gd name="connsiteX55" fmla="*/ 1029715 w 1271539"/>
                  <a:gd name="connsiteY55" fmla="*/ 191424 h 647971"/>
                  <a:gd name="connsiteX56" fmla="*/ 825661 w 1271539"/>
                  <a:gd name="connsiteY56" fmla="*/ 328646 h 647971"/>
                  <a:gd name="connsiteX57" fmla="*/ 829830 w 1271539"/>
                  <a:gd name="connsiteY57" fmla="*/ 332324 h 647971"/>
                  <a:gd name="connsiteX58" fmla="*/ 833999 w 1271539"/>
                  <a:gd name="connsiteY58" fmla="*/ 336126 h 647971"/>
                  <a:gd name="connsiteX59" fmla="*/ 838169 w 1271539"/>
                  <a:gd name="connsiteY59" fmla="*/ 339927 h 647971"/>
                  <a:gd name="connsiteX60" fmla="*/ 842338 w 1271539"/>
                  <a:gd name="connsiteY60" fmla="*/ 343852 h 647971"/>
                  <a:gd name="connsiteX61" fmla="*/ 1049458 w 1271539"/>
                  <a:gd name="connsiteY61" fmla="*/ 207366 h 647971"/>
                  <a:gd name="connsiteX62" fmla="*/ 1044553 w 1271539"/>
                  <a:gd name="connsiteY62" fmla="*/ 203319 h 647971"/>
                  <a:gd name="connsiteX63" fmla="*/ 1039648 w 1271539"/>
                  <a:gd name="connsiteY63" fmla="*/ 199395 h 647971"/>
                  <a:gd name="connsiteX64" fmla="*/ 1034743 w 1271539"/>
                  <a:gd name="connsiteY64" fmla="*/ 195471 h 647971"/>
                  <a:gd name="connsiteX65" fmla="*/ 1029838 w 1271539"/>
                  <a:gd name="connsiteY65" fmla="*/ 191546 h 647971"/>
                  <a:gd name="connsiteX66" fmla="*/ 967910 w 1271539"/>
                  <a:gd name="connsiteY66" fmla="*/ 148013 h 647971"/>
                  <a:gd name="connsiteX67" fmla="*/ 772685 w 1271539"/>
                  <a:gd name="connsiteY67" fmla="*/ 286707 h 647971"/>
                  <a:gd name="connsiteX68" fmla="*/ 777222 w 1271539"/>
                  <a:gd name="connsiteY68" fmla="*/ 290018 h 647971"/>
                  <a:gd name="connsiteX69" fmla="*/ 781760 w 1271539"/>
                  <a:gd name="connsiteY69" fmla="*/ 293328 h 647971"/>
                  <a:gd name="connsiteX70" fmla="*/ 786297 w 1271539"/>
                  <a:gd name="connsiteY70" fmla="*/ 296639 h 647971"/>
                  <a:gd name="connsiteX71" fmla="*/ 790834 w 1271539"/>
                  <a:gd name="connsiteY71" fmla="*/ 300073 h 647971"/>
                  <a:gd name="connsiteX72" fmla="*/ 989002 w 1271539"/>
                  <a:gd name="connsiteY72" fmla="*/ 161870 h 647971"/>
                  <a:gd name="connsiteX73" fmla="*/ 983730 w 1271539"/>
                  <a:gd name="connsiteY73" fmla="*/ 158314 h 647971"/>
                  <a:gd name="connsiteX74" fmla="*/ 978456 w 1271539"/>
                  <a:gd name="connsiteY74" fmla="*/ 154880 h 647971"/>
                  <a:gd name="connsiteX75" fmla="*/ 973183 w 1271539"/>
                  <a:gd name="connsiteY75" fmla="*/ 151447 h 647971"/>
                  <a:gd name="connsiteX76" fmla="*/ 967910 w 1271539"/>
                  <a:gd name="connsiteY76" fmla="*/ 148136 h 647971"/>
                  <a:gd name="connsiteX77" fmla="*/ 901936 w 1271539"/>
                  <a:gd name="connsiteY77" fmla="*/ 110611 h 647971"/>
                  <a:gd name="connsiteX78" fmla="*/ 715662 w 1271539"/>
                  <a:gd name="connsiteY78" fmla="*/ 250286 h 647971"/>
                  <a:gd name="connsiteX79" fmla="*/ 720568 w 1271539"/>
                  <a:gd name="connsiteY79" fmla="*/ 253106 h 647971"/>
                  <a:gd name="connsiteX80" fmla="*/ 725350 w 1271539"/>
                  <a:gd name="connsiteY80" fmla="*/ 255927 h 647971"/>
                  <a:gd name="connsiteX81" fmla="*/ 730133 w 1271539"/>
                  <a:gd name="connsiteY81" fmla="*/ 258870 h 647971"/>
                  <a:gd name="connsiteX82" fmla="*/ 734915 w 1271539"/>
                  <a:gd name="connsiteY82" fmla="*/ 261813 h 647971"/>
                  <a:gd name="connsiteX83" fmla="*/ 924132 w 1271539"/>
                  <a:gd name="connsiteY83" fmla="*/ 122506 h 647971"/>
                  <a:gd name="connsiteX84" fmla="*/ 918614 w 1271539"/>
                  <a:gd name="connsiteY84" fmla="*/ 119441 h 647971"/>
                  <a:gd name="connsiteX85" fmla="*/ 913095 w 1271539"/>
                  <a:gd name="connsiteY85" fmla="*/ 116498 h 647971"/>
                  <a:gd name="connsiteX86" fmla="*/ 907454 w 1271539"/>
                  <a:gd name="connsiteY86" fmla="*/ 113554 h 647971"/>
                  <a:gd name="connsiteX87" fmla="*/ 901813 w 1271539"/>
                  <a:gd name="connsiteY87" fmla="*/ 110611 h 647971"/>
                  <a:gd name="connsiteX88" fmla="*/ 832405 w 1271539"/>
                  <a:gd name="connsiteY88" fmla="*/ 79096 h 647971"/>
                  <a:gd name="connsiteX89" fmla="*/ 655084 w 1271539"/>
                  <a:gd name="connsiteY89" fmla="*/ 219138 h 647971"/>
                  <a:gd name="connsiteX90" fmla="*/ 660234 w 1271539"/>
                  <a:gd name="connsiteY90" fmla="*/ 221468 h 647971"/>
                  <a:gd name="connsiteX91" fmla="*/ 665384 w 1271539"/>
                  <a:gd name="connsiteY91" fmla="*/ 223921 h 647971"/>
                  <a:gd name="connsiteX92" fmla="*/ 670535 w 1271539"/>
                  <a:gd name="connsiteY92" fmla="*/ 226373 h 647971"/>
                  <a:gd name="connsiteX93" fmla="*/ 675685 w 1271539"/>
                  <a:gd name="connsiteY93" fmla="*/ 228826 h 647971"/>
                  <a:gd name="connsiteX94" fmla="*/ 855827 w 1271539"/>
                  <a:gd name="connsiteY94" fmla="*/ 88906 h 647971"/>
                  <a:gd name="connsiteX95" fmla="*/ 850064 w 1271539"/>
                  <a:gd name="connsiteY95" fmla="*/ 86331 h 647971"/>
                  <a:gd name="connsiteX96" fmla="*/ 844178 w 1271539"/>
                  <a:gd name="connsiteY96" fmla="*/ 83878 h 647971"/>
                  <a:gd name="connsiteX97" fmla="*/ 838291 w 1271539"/>
                  <a:gd name="connsiteY97" fmla="*/ 81426 h 647971"/>
                  <a:gd name="connsiteX98" fmla="*/ 832405 w 1271539"/>
                  <a:gd name="connsiteY98" fmla="*/ 78973 h 647971"/>
                  <a:gd name="connsiteX99" fmla="*/ 759686 w 1271539"/>
                  <a:gd name="connsiteY99" fmla="*/ 53221 h 647971"/>
                  <a:gd name="connsiteX100" fmla="*/ 591439 w 1271539"/>
                  <a:gd name="connsiteY100" fmla="*/ 193263 h 647971"/>
                  <a:gd name="connsiteX101" fmla="*/ 596835 w 1271539"/>
                  <a:gd name="connsiteY101" fmla="*/ 195225 h 647971"/>
                  <a:gd name="connsiteX102" fmla="*/ 602231 w 1271539"/>
                  <a:gd name="connsiteY102" fmla="*/ 197187 h 647971"/>
                  <a:gd name="connsiteX103" fmla="*/ 607626 w 1271539"/>
                  <a:gd name="connsiteY103" fmla="*/ 199272 h 647971"/>
                  <a:gd name="connsiteX104" fmla="*/ 613022 w 1271539"/>
                  <a:gd name="connsiteY104" fmla="*/ 201357 h 647971"/>
                  <a:gd name="connsiteX105" fmla="*/ 784212 w 1271539"/>
                  <a:gd name="connsiteY105" fmla="*/ 61314 h 647971"/>
                  <a:gd name="connsiteX106" fmla="*/ 778081 w 1271539"/>
                  <a:gd name="connsiteY106" fmla="*/ 59230 h 647971"/>
                  <a:gd name="connsiteX107" fmla="*/ 771949 w 1271539"/>
                  <a:gd name="connsiteY107" fmla="*/ 57268 h 647971"/>
                  <a:gd name="connsiteX108" fmla="*/ 765818 w 1271539"/>
                  <a:gd name="connsiteY108" fmla="*/ 55306 h 647971"/>
                  <a:gd name="connsiteX109" fmla="*/ 759686 w 1271539"/>
                  <a:gd name="connsiteY109" fmla="*/ 53344 h 647971"/>
                  <a:gd name="connsiteX110" fmla="*/ 683902 w 1271539"/>
                  <a:gd name="connsiteY110" fmla="*/ 32619 h 647971"/>
                  <a:gd name="connsiteX111" fmla="*/ 524729 w 1271539"/>
                  <a:gd name="connsiteY111" fmla="*/ 172048 h 647971"/>
                  <a:gd name="connsiteX112" fmla="*/ 530370 w 1271539"/>
                  <a:gd name="connsiteY112" fmla="*/ 173643 h 647971"/>
                  <a:gd name="connsiteX113" fmla="*/ 536011 w 1271539"/>
                  <a:gd name="connsiteY113" fmla="*/ 175237 h 647971"/>
                  <a:gd name="connsiteX114" fmla="*/ 541652 w 1271539"/>
                  <a:gd name="connsiteY114" fmla="*/ 176831 h 647971"/>
                  <a:gd name="connsiteX115" fmla="*/ 547293 w 1271539"/>
                  <a:gd name="connsiteY115" fmla="*/ 178425 h 647971"/>
                  <a:gd name="connsiteX116" fmla="*/ 709531 w 1271539"/>
                  <a:gd name="connsiteY116" fmla="*/ 38873 h 647971"/>
                  <a:gd name="connsiteX117" fmla="*/ 703154 w 1271539"/>
                  <a:gd name="connsiteY117" fmla="*/ 37279 h 647971"/>
                  <a:gd name="connsiteX118" fmla="*/ 696777 w 1271539"/>
                  <a:gd name="connsiteY118" fmla="*/ 35685 h 647971"/>
                  <a:gd name="connsiteX119" fmla="*/ 690401 w 1271539"/>
                  <a:gd name="connsiteY119" fmla="*/ 34091 h 647971"/>
                  <a:gd name="connsiteX120" fmla="*/ 684024 w 1271539"/>
                  <a:gd name="connsiteY120" fmla="*/ 32619 h 647971"/>
                  <a:gd name="connsiteX121" fmla="*/ 605664 w 1271539"/>
                  <a:gd name="connsiteY121" fmla="*/ 17291 h 647971"/>
                  <a:gd name="connsiteX122" fmla="*/ 455321 w 1271539"/>
                  <a:gd name="connsiteY122" fmla="*/ 155739 h 647971"/>
                  <a:gd name="connsiteX123" fmla="*/ 461207 w 1271539"/>
                  <a:gd name="connsiteY123" fmla="*/ 156965 h 647971"/>
                  <a:gd name="connsiteX124" fmla="*/ 467094 w 1271539"/>
                  <a:gd name="connsiteY124" fmla="*/ 158191 h 647971"/>
                  <a:gd name="connsiteX125" fmla="*/ 472980 w 1271539"/>
                  <a:gd name="connsiteY125" fmla="*/ 159418 h 647971"/>
                  <a:gd name="connsiteX126" fmla="*/ 478866 w 1271539"/>
                  <a:gd name="connsiteY126" fmla="*/ 160644 h 647971"/>
                  <a:gd name="connsiteX127" fmla="*/ 632152 w 1271539"/>
                  <a:gd name="connsiteY127" fmla="*/ 21828 h 647971"/>
                  <a:gd name="connsiteX128" fmla="*/ 625530 w 1271539"/>
                  <a:gd name="connsiteY128" fmla="*/ 20602 h 647971"/>
                  <a:gd name="connsiteX129" fmla="*/ 618908 w 1271539"/>
                  <a:gd name="connsiteY129" fmla="*/ 19498 h 647971"/>
                  <a:gd name="connsiteX130" fmla="*/ 612286 w 1271539"/>
                  <a:gd name="connsiteY130" fmla="*/ 18394 h 647971"/>
                  <a:gd name="connsiteX131" fmla="*/ 605664 w 1271539"/>
                  <a:gd name="connsiteY131" fmla="*/ 17291 h 647971"/>
                  <a:gd name="connsiteX132" fmla="*/ 525342 w 1271539"/>
                  <a:gd name="connsiteY132" fmla="*/ 6990 h 647971"/>
                  <a:gd name="connsiteX133" fmla="*/ 383828 w 1271539"/>
                  <a:gd name="connsiteY133" fmla="*/ 144089 h 647971"/>
                  <a:gd name="connsiteX134" fmla="*/ 383828 w 1271539"/>
                  <a:gd name="connsiteY134" fmla="*/ 144089 h 647971"/>
                  <a:gd name="connsiteX135" fmla="*/ 389960 w 1271539"/>
                  <a:gd name="connsiteY135" fmla="*/ 144947 h 647971"/>
                  <a:gd name="connsiteX136" fmla="*/ 395969 w 1271539"/>
                  <a:gd name="connsiteY136" fmla="*/ 145806 h 647971"/>
                  <a:gd name="connsiteX137" fmla="*/ 401978 w 1271539"/>
                  <a:gd name="connsiteY137" fmla="*/ 146664 h 647971"/>
                  <a:gd name="connsiteX138" fmla="*/ 407986 w 1271539"/>
                  <a:gd name="connsiteY138" fmla="*/ 147523 h 647971"/>
                  <a:gd name="connsiteX139" fmla="*/ 552443 w 1271539"/>
                  <a:gd name="connsiteY139" fmla="*/ 9810 h 647971"/>
                  <a:gd name="connsiteX140" fmla="*/ 545699 w 1271539"/>
                  <a:gd name="connsiteY140" fmla="*/ 9075 h 647971"/>
                  <a:gd name="connsiteX141" fmla="*/ 538954 w 1271539"/>
                  <a:gd name="connsiteY141" fmla="*/ 8339 h 647971"/>
                  <a:gd name="connsiteX142" fmla="*/ 532210 w 1271539"/>
                  <a:gd name="connsiteY142" fmla="*/ 7603 h 647971"/>
                  <a:gd name="connsiteX143" fmla="*/ 525465 w 1271539"/>
                  <a:gd name="connsiteY143" fmla="*/ 6990 h 647971"/>
                  <a:gd name="connsiteX144" fmla="*/ 442936 w 1271539"/>
                  <a:gd name="connsiteY144" fmla="*/ 1349 h 647971"/>
                  <a:gd name="connsiteX145" fmla="*/ 310128 w 1271539"/>
                  <a:gd name="connsiteY145" fmla="*/ 136854 h 647971"/>
                  <a:gd name="connsiteX146" fmla="*/ 316260 w 1271539"/>
                  <a:gd name="connsiteY146" fmla="*/ 137344 h 647971"/>
                  <a:gd name="connsiteX147" fmla="*/ 322391 w 1271539"/>
                  <a:gd name="connsiteY147" fmla="*/ 137835 h 647971"/>
                  <a:gd name="connsiteX148" fmla="*/ 328645 w 1271539"/>
                  <a:gd name="connsiteY148" fmla="*/ 138325 h 647971"/>
                  <a:gd name="connsiteX149" fmla="*/ 334900 w 1271539"/>
                  <a:gd name="connsiteY149" fmla="*/ 138816 h 647971"/>
                  <a:gd name="connsiteX150" fmla="*/ 470527 w 1271539"/>
                  <a:gd name="connsiteY150" fmla="*/ 2821 h 647971"/>
                  <a:gd name="connsiteX151" fmla="*/ 463660 w 1271539"/>
                  <a:gd name="connsiteY151" fmla="*/ 2453 h 647971"/>
                  <a:gd name="connsiteX152" fmla="*/ 456793 w 1271539"/>
                  <a:gd name="connsiteY152" fmla="*/ 2085 h 647971"/>
                  <a:gd name="connsiteX153" fmla="*/ 449926 w 1271539"/>
                  <a:gd name="connsiteY153" fmla="*/ 1717 h 647971"/>
                  <a:gd name="connsiteX154" fmla="*/ 442936 w 1271539"/>
                  <a:gd name="connsiteY154" fmla="*/ 1472 h 647971"/>
                  <a:gd name="connsiteX155" fmla="*/ 358935 w 1271539"/>
                  <a:gd name="connsiteY155" fmla="*/ 245 h 647971"/>
                  <a:gd name="connsiteX156" fmla="*/ 234712 w 1271539"/>
                  <a:gd name="connsiteY156" fmla="*/ 133788 h 647971"/>
                  <a:gd name="connsiteX157" fmla="*/ 241089 w 1271539"/>
                  <a:gd name="connsiteY157" fmla="*/ 133788 h 647971"/>
                  <a:gd name="connsiteX158" fmla="*/ 247465 w 1271539"/>
                  <a:gd name="connsiteY158" fmla="*/ 133911 h 647971"/>
                  <a:gd name="connsiteX159" fmla="*/ 253719 w 1271539"/>
                  <a:gd name="connsiteY159" fmla="*/ 134033 h 647971"/>
                  <a:gd name="connsiteX160" fmla="*/ 259973 w 1271539"/>
                  <a:gd name="connsiteY160" fmla="*/ 134279 h 647971"/>
                  <a:gd name="connsiteX161" fmla="*/ 387139 w 1271539"/>
                  <a:gd name="connsiteY161" fmla="*/ 0 h 647971"/>
                  <a:gd name="connsiteX162" fmla="*/ 380150 w 1271539"/>
                  <a:gd name="connsiteY162" fmla="*/ 0 h 647971"/>
                  <a:gd name="connsiteX163" fmla="*/ 373160 w 1271539"/>
                  <a:gd name="connsiteY163" fmla="*/ 0 h 647971"/>
                  <a:gd name="connsiteX164" fmla="*/ 366047 w 1271539"/>
                  <a:gd name="connsiteY164" fmla="*/ 0 h 647971"/>
                  <a:gd name="connsiteX165" fmla="*/ 358935 w 1271539"/>
                  <a:gd name="connsiteY165" fmla="*/ 0 h 647971"/>
                  <a:gd name="connsiteX166" fmla="*/ 273462 w 1271539"/>
                  <a:gd name="connsiteY166" fmla="*/ 3556 h 647971"/>
                  <a:gd name="connsiteX167" fmla="*/ 157701 w 1271539"/>
                  <a:gd name="connsiteY167" fmla="*/ 135015 h 647971"/>
                  <a:gd name="connsiteX168" fmla="*/ 164200 w 1271539"/>
                  <a:gd name="connsiteY168" fmla="*/ 134769 h 647971"/>
                  <a:gd name="connsiteX169" fmla="*/ 170699 w 1271539"/>
                  <a:gd name="connsiteY169" fmla="*/ 134524 h 647971"/>
                  <a:gd name="connsiteX170" fmla="*/ 177076 w 1271539"/>
                  <a:gd name="connsiteY170" fmla="*/ 134401 h 647971"/>
                  <a:gd name="connsiteX171" fmla="*/ 183453 w 1271539"/>
                  <a:gd name="connsiteY171" fmla="*/ 134279 h 647971"/>
                  <a:gd name="connsiteX172" fmla="*/ 302158 w 1271539"/>
                  <a:gd name="connsiteY172" fmla="*/ 2085 h 647971"/>
                  <a:gd name="connsiteX173" fmla="*/ 295045 w 1271539"/>
                  <a:gd name="connsiteY173" fmla="*/ 2453 h 647971"/>
                  <a:gd name="connsiteX174" fmla="*/ 287933 w 1271539"/>
                  <a:gd name="connsiteY174" fmla="*/ 2821 h 647971"/>
                  <a:gd name="connsiteX175" fmla="*/ 280820 w 1271539"/>
                  <a:gd name="connsiteY175" fmla="*/ 3188 h 647971"/>
                  <a:gd name="connsiteX176" fmla="*/ 273585 w 1271539"/>
                  <a:gd name="connsiteY176" fmla="*/ 3679 h 647971"/>
                  <a:gd name="connsiteX177" fmla="*/ 186886 w 1271539"/>
                  <a:gd name="connsiteY177" fmla="*/ 11037 h 647971"/>
                  <a:gd name="connsiteX178" fmla="*/ 79341 w 1271539"/>
                  <a:gd name="connsiteY178" fmla="*/ 140042 h 647971"/>
                  <a:gd name="connsiteX179" fmla="*/ 85840 w 1271539"/>
                  <a:gd name="connsiteY179" fmla="*/ 139429 h 647971"/>
                  <a:gd name="connsiteX180" fmla="*/ 92462 w 1271539"/>
                  <a:gd name="connsiteY180" fmla="*/ 138939 h 647971"/>
                  <a:gd name="connsiteX181" fmla="*/ 99084 w 1271539"/>
                  <a:gd name="connsiteY181" fmla="*/ 138448 h 647971"/>
                  <a:gd name="connsiteX182" fmla="*/ 105706 w 1271539"/>
                  <a:gd name="connsiteY182" fmla="*/ 137958 h 647971"/>
                  <a:gd name="connsiteX183" fmla="*/ 215949 w 1271539"/>
                  <a:gd name="connsiteY183" fmla="*/ 8216 h 647971"/>
                  <a:gd name="connsiteX184" fmla="*/ 208714 w 1271539"/>
                  <a:gd name="connsiteY184" fmla="*/ 8952 h 647971"/>
                  <a:gd name="connsiteX185" fmla="*/ 201479 w 1271539"/>
                  <a:gd name="connsiteY185" fmla="*/ 9688 h 647971"/>
                  <a:gd name="connsiteX186" fmla="*/ 194244 w 1271539"/>
                  <a:gd name="connsiteY186" fmla="*/ 10423 h 647971"/>
                  <a:gd name="connsiteX187" fmla="*/ 186886 w 1271539"/>
                  <a:gd name="connsiteY187" fmla="*/ 11282 h 647971"/>
                  <a:gd name="connsiteX188" fmla="*/ 99452 w 1271539"/>
                  <a:gd name="connsiteY188" fmla="*/ 22441 h 647971"/>
                  <a:gd name="connsiteX189" fmla="*/ 0 w 1271539"/>
                  <a:gd name="connsiteY189" fmla="*/ 148749 h 647971"/>
                  <a:gd name="connsiteX190" fmla="*/ 6622 w 1271539"/>
                  <a:gd name="connsiteY190" fmla="*/ 147891 h 647971"/>
                  <a:gd name="connsiteX191" fmla="*/ 13244 w 1271539"/>
                  <a:gd name="connsiteY191" fmla="*/ 147032 h 647971"/>
                  <a:gd name="connsiteX192" fmla="*/ 19866 w 1271539"/>
                  <a:gd name="connsiteY192" fmla="*/ 146174 h 647971"/>
                  <a:gd name="connsiteX193" fmla="*/ 26488 w 1271539"/>
                  <a:gd name="connsiteY193" fmla="*/ 145315 h 647971"/>
                  <a:gd name="connsiteX194" fmla="*/ 128638 w 1271539"/>
                  <a:gd name="connsiteY194" fmla="*/ 18026 h 647971"/>
                  <a:gd name="connsiteX195" fmla="*/ 121280 w 1271539"/>
                  <a:gd name="connsiteY195" fmla="*/ 19130 h 647971"/>
                  <a:gd name="connsiteX196" fmla="*/ 113922 w 1271539"/>
                  <a:gd name="connsiteY196" fmla="*/ 20234 h 647971"/>
                  <a:gd name="connsiteX197" fmla="*/ 106565 w 1271539"/>
                  <a:gd name="connsiteY197" fmla="*/ 21338 h 647971"/>
                  <a:gd name="connsiteX198" fmla="*/ 99207 w 1271539"/>
                  <a:gd name="connsiteY198" fmla="*/ 22441 h 64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271539" h="647971">
                    <a:moveTo>
                      <a:pt x="1261606" y="504986"/>
                    </a:moveTo>
                    <a:lnTo>
                      <a:pt x="1016839" y="623200"/>
                    </a:lnTo>
                    <a:cubicBezTo>
                      <a:pt x="1017452" y="625285"/>
                      <a:pt x="1018065" y="627370"/>
                      <a:pt x="1018801" y="629332"/>
                    </a:cubicBezTo>
                    <a:cubicBezTo>
                      <a:pt x="1019414" y="631417"/>
                      <a:pt x="1020028" y="633501"/>
                      <a:pt x="1020763" y="635463"/>
                    </a:cubicBezTo>
                    <a:cubicBezTo>
                      <a:pt x="1021376" y="637548"/>
                      <a:pt x="1021990" y="639633"/>
                      <a:pt x="1022603" y="641717"/>
                    </a:cubicBezTo>
                    <a:cubicBezTo>
                      <a:pt x="1023216" y="643802"/>
                      <a:pt x="1023829" y="645887"/>
                      <a:pt x="1024442" y="647971"/>
                    </a:cubicBezTo>
                    <a:lnTo>
                      <a:pt x="1271540" y="531719"/>
                    </a:lnTo>
                    <a:cubicBezTo>
                      <a:pt x="1270804" y="529389"/>
                      <a:pt x="1269945" y="527182"/>
                      <a:pt x="1269087" y="524975"/>
                    </a:cubicBezTo>
                    <a:cubicBezTo>
                      <a:pt x="1268228" y="522767"/>
                      <a:pt x="1267493" y="520437"/>
                      <a:pt x="1266634" y="518230"/>
                    </a:cubicBezTo>
                    <a:cubicBezTo>
                      <a:pt x="1265776" y="516023"/>
                      <a:pt x="1265040" y="513815"/>
                      <a:pt x="1264182" y="511485"/>
                    </a:cubicBezTo>
                    <a:cubicBezTo>
                      <a:pt x="1263323" y="509278"/>
                      <a:pt x="1262465" y="507071"/>
                      <a:pt x="1261606" y="504863"/>
                    </a:cubicBezTo>
                    <a:moveTo>
                      <a:pt x="1227270" y="428833"/>
                    </a:moveTo>
                    <a:lnTo>
                      <a:pt x="989861" y="552566"/>
                    </a:lnTo>
                    <a:cubicBezTo>
                      <a:pt x="990719" y="554406"/>
                      <a:pt x="991455" y="556368"/>
                      <a:pt x="992313" y="558207"/>
                    </a:cubicBezTo>
                    <a:cubicBezTo>
                      <a:pt x="993172" y="560046"/>
                      <a:pt x="993908" y="562009"/>
                      <a:pt x="994766" y="563848"/>
                    </a:cubicBezTo>
                    <a:cubicBezTo>
                      <a:pt x="995625" y="565810"/>
                      <a:pt x="996360" y="567649"/>
                      <a:pt x="997218" y="569612"/>
                    </a:cubicBezTo>
                    <a:cubicBezTo>
                      <a:pt x="998077" y="571574"/>
                      <a:pt x="998813" y="573413"/>
                      <a:pt x="999671" y="575375"/>
                    </a:cubicBezTo>
                    <a:lnTo>
                      <a:pt x="1239656" y="453359"/>
                    </a:lnTo>
                    <a:cubicBezTo>
                      <a:pt x="1238675" y="451275"/>
                      <a:pt x="1237694" y="449190"/>
                      <a:pt x="1236590" y="447228"/>
                    </a:cubicBezTo>
                    <a:cubicBezTo>
                      <a:pt x="1235609" y="445143"/>
                      <a:pt x="1234506" y="443058"/>
                      <a:pt x="1233525" y="441096"/>
                    </a:cubicBezTo>
                    <a:cubicBezTo>
                      <a:pt x="1232543" y="439012"/>
                      <a:pt x="1231440" y="437050"/>
                      <a:pt x="1230459" y="434965"/>
                    </a:cubicBezTo>
                    <a:cubicBezTo>
                      <a:pt x="1229478" y="432880"/>
                      <a:pt x="1228374" y="430918"/>
                      <a:pt x="1227393" y="428833"/>
                    </a:cubicBezTo>
                    <a:moveTo>
                      <a:pt x="1186312" y="359671"/>
                    </a:moveTo>
                    <a:lnTo>
                      <a:pt x="956751" y="487818"/>
                    </a:lnTo>
                    <a:cubicBezTo>
                      <a:pt x="957732" y="489535"/>
                      <a:pt x="958713" y="491252"/>
                      <a:pt x="959694" y="492968"/>
                    </a:cubicBezTo>
                    <a:cubicBezTo>
                      <a:pt x="960675" y="494685"/>
                      <a:pt x="961656" y="496402"/>
                      <a:pt x="962637" y="498119"/>
                    </a:cubicBezTo>
                    <a:cubicBezTo>
                      <a:pt x="963618" y="499836"/>
                      <a:pt x="964599" y="501552"/>
                      <a:pt x="965580" y="503392"/>
                    </a:cubicBezTo>
                    <a:cubicBezTo>
                      <a:pt x="966561" y="505109"/>
                      <a:pt x="967542" y="506948"/>
                      <a:pt x="968401" y="508665"/>
                    </a:cubicBezTo>
                    <a:lnTo>
                      <a:pt x="1200660" y="381867"/>
                    </a:lnTo>
                    <a:cubicBezTo>
                      <a:pt x="1199556" y="379905"/>
                      <a:pt x="1198330" y="378065"/>
                      <a:pt x="1197226" y="376226"/>
                    </a:cubicBezTo>
                    <a:cubicBezTo>
                      <a:pt x="1196000" y="374386"/>
                      <a:pt x="1194897" y="372424"/>
                      <a:pt x="1193670" y="370585"/>
                    </a:cubicBezTo>
                    <a:cubicBezTo>
                      <a:pt x="1192444" y="368745"/>
                      <a:pt x="1191218" y="366906"/>
                      <a:pt x="1190114" y="365066"/>
                    </a:cubicBezTo>
                    <a:cubicBezTo>
                      <a:pt x="1188888" y="363227"/>
                      <a:pt x="1187661" y="361388"/>
                      <a:pt x="1186435" y="359548"/>
                    </a:cubicBezTo>
                    <a:moveTo>
                      <a:pt x="1139346" y="297007"/>
                    </a:moveTo>
                    <a:lnTo>
                      <a:pt x="918123" y="428956"/>
                    </a:lnTo>
                    <a:cubicBezTo>
                      <a:pt x="919227" y="430550"/>
                      <a:pt x="920330" y="432022"/>
                      <a:pt x="921434" y="433616"/>
                    </a:cubicBezTo>
                    <a:cubicBezTo>
                      <a:pt x="922537" y="435210"/>
                      <a:pt x="923641" y="436804"/>
                      <a:pt x="924745" y="438276"/>
                    </a:cubicBezTo>
                    <a:cubicBezTo>
                      <a:pt x="925849" y="439870"/>
                      <a:pt x="926952" y="441464"/>
                      <a:pt x="928056" y="443058"/>
                    </a:cubicBezTo>
                    <a:cubicBezTo>
                      <a:pt x="929159" y="444653"/>
                      <a:pt x="930263" y="446247"/>
                      <a:pt x="931367" y="447841"/>
                    </a:cubicBezTo>
                    <a:lnTo>
                      <a:pt x="1155410" y="316996"/>
                    </a:lnTo>
                    <a:cubicBezTo>
                      <a:pt x="1154061" y="315279"/>
                      <a:pt x="1152712" y="313562"/>
                      <a:pt x="1151363" y="311845"/>
                    </a:cubicBezTo>
                    <a:cubicBezTo>
                      <a:pt x="1150014" y="310129"/>
                      <a:pt x="1148665" y="308412"/>
                      <a:pt x="1147317" y="306818"/>
                    </a:cubicBezTo>
                    <a:cubicBezTo>
                      <a:pt x="1145967" y="305101"/>
                      <a:pt x="1144619" y="303507"/>
                      <a:pt x="1143270" y="301790"/>
                    </a:cubicBezTo>
                    <a:cubicBezTo>
                      <a:pt x="1141921" y="300073"/>
                      <a:pt x="1140572" y="298479"/>
                      <a:pt x="1139100" y="296885"/>
                    </a:cubicBezTo>
                    <a:moveTo>
                      <a:pt x="1087106" y="240966"/>
                    </a:moveTo>
                    <a:lnTo>
                      <a:pt x="874344" y="375858"/>
                    </a:lnTo>
                    <a:cubicBezTo>
                      <a:pt x="875571" y="377207"/>
                      <a:pt x="876919" y="378678"/>
                      <a:pt x="878146" y="380027"/>
                    </a:cubicBezTo>
                    <a:cubicBezTo>
                      <a:pt x="879372" y="381376"/>
                      <a:pt x="880721" y="382848"/>
                      <a:pt x="881947" y="384319"/>
                    </a:cubicBezTo>
                    <a:cubicBezTo>
                      <a:pt x="883174" y="385791"/>
                      <a:pt x="884400" y="387140"/>
                      <a:pt x="885749" y="388611"/>
                    </a:cubicBezTo>
                    <a:cubicBezTo>
                      <a:pt x="886975" y="390083"/>
                      <a:pt x="888201" y="391554"/>
                      <a:pt x="889550" y="392903"/>
                    </a:cubicBezTo>
                    <a:lnTo>
                      <a:pt x="1105254" y="258870"/>
                    </a:lnTo>
                    <a:cubicBezTo>
                      <a:pt x="1103783" y="257398"/>
                      <a:pt x="1102312" y="255804"/>
                      <a:pt x="1100840" y="254333"/>
                    </a:cubicBezTo>
                    <a:cubicBezTo>
                      <a:pt x="1099369" y="252861"/>
                      <a:pt x="1097897" y="251267"/>
                      <a:pt x="1096303" y="249795"/>
                    </a:cubicBezTo>
                    <a:cubicBezTo>
                      <a:pt x="1094831" y="248324"/>
                      <a:pt x="1093237" y="246852"/>
                      <a:pt x="1091766" y="245381"/>
                    </a:cubicBezTo>
                    <a:cubicBezTo>
                      <a:pt x="1090294" y="243909"/>
                      <a:pt x="1088700" y="242438"/>
                      <a:pt x="1087228" y="240966"/>
                    </a:cubicBezTo>
                    <a:moveTo>
                      <a:pt x="1029715" y="191424"/>
                    </a:moveTo>
                    <a:lnTo>
                      <a:pt x="825661" y="328646"/>
                    </a:lnTo>
                    <a:cubicBezTo>
                      <a:pt x="827010" y="329872"/>
                      <a:pt x="828481" y="331098"/>
                      <a:pt x="829830" y="332324"/>
                    </a:cubicBezTo>
                    <a:cubicBezTo>
                      <a:pt x="831179" y="333551"/>
                      <a:pt x="832651" y="334777"/>
                      <a:pt x="833999" y="336126"/>
                    </a:cubicBezTo>
                    <a:cubicBezTo>
                      <a:pt x="835348" y="337352"/>
                      <a:pt x="836820" y="338701"/>
                      <a:pt x="838169" y="339927"/>
                    </a:cubicBezTo>
                    <a:cubicBezTo>
                      <a:pt x="839518" y="341154"/>
                      <a:pt x="840989" y="342503"/>
                      <a:pt x="842338" y="343852"/>
                    </a:cubicBezTo>
                    <a:lnTo>
                      <a:pt x="1049458" y="207366"/>
                    </a:lnTo>
                    <a:cubicBezTo>
                      <a:pt x="1047864" y="206017"/>
                      <a:pt x="1046148" y="204668"/>
                      <a:pt x="1044553" y="203319"/>
                    </a:cubicBezTo>
                    <a:cubicBezTo>
                      <a:pt x="1042959" y="201970"/>
                      <a:pt x="1041243" y="200621"/>
                      <a:pt x="1039648" y="199395"/>
                    </a:cubicBezTo>
                    <a:cubicBezTo>
                      <a:pt x="1038054" y="198046"/>
                      <a:pt x="1036337" y="196820"/>
                      <a:pt x="1034743" y="195471"/>
                    </a:cubicBezTo>
                    <a:cubicBezTo>
                      <a:pt x="1033149" y="194122"/>
                      <a:pt x="1031432" y="192895"/>
                      <a:pt x="1029838" y="191546"/>
                    </a:cubicBezTo>
                    <a:moveTo>
                      <a:pt x="967910" y="148013"/>
                    </a:moveTo>
                    <a:lnTo>
                      <a:pt x="772685" y="286707"/>
                    </a:lnTo>
                    <a:cubicBezTo>
                      <a:pt x="774156" y="287810"/>
                      <a:pt x="775751" y="288914"/>
                      <a:pt x="777222" y="290018"/>
                    </a:cubicBezTo>
                    <a:cubicBezTo>
                      <a:pt x="778694" y="291121"/>
                      <a:pt x="780288" y="292225"/>
                      <a:pt x="781760" y="293328"/>
                    </a:cubicBezTo>
                    <a:cubicBezTo>
                      <a:pt x="783231" y="294432"/>
                      <a:pt x="784825" y="295536"/>
                      <a:pt x="786297" y="296639"/>
                    </a:cubicBezTo>
                    <a:cubicBezTo>
                      <a:pt x="787768" y="297743"/>
                      <a:pt x="789240" y="298847"/>
                      <a:pt x="790834" y="300073"/>
                    </a:cubicBezTo>
                    <a:lnTo>
                      <a:pt x="989002" y="161870"/>
                    </a:lnTo>
                    <a:cubicBezTo>
                      <a:pt x="987285" y="160644"/>
                      <a:pt x="985569" y="159540"/>
                      <a:pt x="983730" y="158314"/>
                    </a:cubicBezTo>
                    <a:cubicBezTo>
                      <a:pt x="982013" y="157210"/>
                      <a:pt x="980173" y="155984"/>
                      <a:pt x="978456" y="154880"/>
                    </a:cubicBezTo>
                    <a:cubicBezTo>
                      <a:pt x="976740" y="153777"/>
                      <a:pt x="974900" y="152550"/>
                      <a:pt x="973183" y="151447"/>
                    </a:cubicBezTo>
                    <a:cubicBezTo>
                      <a:pt x="971467" y="150343"/>
                      <a:pt x="969627" y="149239"/>
                      <a:pt x="967910" y="148136"/>
                    </a:cubicBezTo>
                    <a:moveTo>
                      <a:pt x="901936" y="110611"/>
                    </a:moveTo>
                    <a:lnTo>
                      <a:pt x="715662" y="250286"/>
                    </a:lnTo>
                    <a:cubicBezTo>
                      <a:pt x="717257" y="251267"/>
                      <a:pt x="718851" y="252125"/>
                      <a:pt x="720568" y="253106"/>
                    </a:cubicBezTo>
                    <a:cubicBezTo>
                      <a:pt x="722162" y="254087"/>
                      <a:pt x="723756" y="255068"/>
                      <a:pt x="725350" y="255927"/>
                    </a:cubicBezTo>
                    <a:cubicBezTo>
                      <a:pt x="726944" y="256908"/>
                      <a:pt x="728539" y="257889"/>
                      <a:pt x="730133" y="258870"/>
                    </a:cubicBezTo>
                    <a:cubicBezTo>
                      <a:pt x="731727" y="259851"/>
                      <a:pt x="733321" y="260832"/>
                      <a:pt x="734915" y="261813"/>
                    </a:cubicBezTo>
                    <a:lnTo>
                      <a:pt x="924132" y="122506"/>
                    </a:lnTo>
                    <a:cubicBezTo>
                      <a:pt x="922292" y="121525"/>
                      <a:pt x="920453" y="120422"/>
                      <a:pt x="918614" y="119441"/>
                    </a:cubicBezTo>
                    <a:cubicBezTo>
                      <a:pt x="916774" y="118460"/>
                      <a:pt x="914934" y="117479"/>
                      <a:pt x="913095" y="116498"/>
                    </a:cubicBezTo>
                    <a:cubicBezTo>
                      <a:pt x="911256" y="115516"/>
                      <a:pt x="909416" y="114535"/>
                      <a:pt x="907454" y="113554"/>
                    </a:cubicBezTo>
                    <a:cubicBezTo>
                      <a:pt x="905615" y="112573"/>
                      <a:pt x="903653" y="111592"/>
                      <a:pt x="901813" y="110611"/>
                    </a:cubicBezTo>
                    <a:moveTo>
                      <a:pt x="832405" y="79096"/>
                    </a:moveTo>
                    <a:lnTo>
                      <a:pt x="655084" y="219138"/>
                    </a:lnTo>
                    <a:cubicBezTo>
                      <a:pt x="656801" y="219874"/>
                      <a:pt x="658517" y="220732"/>
                      <a:pt x="660234" y="221468"/>
                    </a:cubicBezTo>
                    <a:cubicBezTo>
                      <a:pt x="661951" y="222326"/>
                      <a:pt x="663668" y="223062"/>
                      <a:pt x="665384" y="223921"/>
                    </a:cubicBezTo>
                    <a:cubicBezTo>
                      <a:pt x="667101" y="224779"/>
                      <a:pt x="668818" y="225515"/>
                      <a:pt x="670535" y="226373"/>
                    </a:cubicBezTo>
                    <a:cubicBezTo>
                      <a:pt x="672252" y="227231"/>
                      <a:pt x="673969" y="227967"/>
                      <a:pt x="675685" y="228826"/>
                    </a:cubicBezTo>
                    <a:lnTo>
                      <a:pt x="855827" y="88906"/>
                    </a:lnTo>
                    <a:cubicBezTo>
                      <a:pt x="853865" y="88048"/>
                      <a:pt x="851903" y="87189"/>
                      <a:pt x="850064" y="86331"/>
                    </a:cubicBezTo>
                    <a:cubicBezTo>
                      <a:pt x="848102" y="85472"/>
                      <a:pt x="846140" y="84614"/>
                      <a:pt x="844178" y="83878"/>
                    </a:cubicBezTo>
                    <a:cubicBezTo>
                      <a:pt x="842216" y="83020"/>
                      <a:pt x="840253" y="82284"/>
                      <a:pt x="838291" y="81426"/>
                    </a:cubicBezTo>
                    <a:cubicBezTo>
                      <a:pt x="836329" y="80567"/>
                      <a:pt x="834367" y="79831"/>
                      <a:pt x="832405" y="78973"/>
                    </a:cubicBezTo>
                    <a:moveTo>
                      <a:pt x="759686" y="53221"/>
                    </a:moveTo>
                    <a:lnTo>
                      <a:pt x="591439" y="193263"/>
                    </a:lnTo>
                    <a:cubicBezTo>
                      <a:pt x="593279" y="193876"/>
                      <a:pt x="595118" y="194612"/>
                      <a:pt x="596835" y="195225"/>
                    </a:cubicBezTo>
                    <a:cubicBezTo>
                      <a:pt x="598674" y="195838"/>
                      <a:pt x="600391" y="196574"/>
                      <a:pt x="602231" y="197187"/>
                    </a:cubicBezTo>
                    <a:cubicBezTo>
                      <a:pt x="604070" y="197923"/>
                      <a:pt x="605787" y="198536"/>
                      <a:pt x="607626" y="199272"/>
                    </a:cubicBezTo>
                    <a:cubicBezTo>
                      <a:pt x="609466" y="200008"/>
                      <a:pt x="611183" y="200621"/>
                      <a:pt x="613022" y="201357"/>
                    </a:cubicBezTo>
                    <a:lnTo>
                      <a:pt x="784212" y="61314"/>
                    </a:lnTo>
                    <a:cubicBezTo>
                      <a:pt x="782127" y="60579"/>
                      <a:pt x="780165" y="59966"/>
                      <a:pt x="778081" y="59230"/>
                    </a:cubicBezTo>
                    <a:cubicBezTo>
                      <a:pt x="775996" y="58494"/>
                      <a:pt x="774034" y="57881"/>
                      <a:pt x="771949" y="57268"/>
                    </a:cubicBezTo>
                    <a:cubicBezTo>
                      <a:pt x="769865" y="56655"/>
                      <a:pt x="767902" y="55919"/>
                      <a:pt x="765818" y="55306"/>
                    </a:cubicBezTo>
                    <a:cubicBezTo>
                      <a:pt x="763733" y="54693"/>
                      <a:pt x="761771" y="53957"/>
                      <a:pt x="759686" y="53344"/>
                    </a:cubicBezTo>
                    <a:moveTo>
                      <a:pt x="683902" y="32619"/>
                    </a:moveTo>
                    <a:lnTo>
                      <a:pt x="524729" y="172048"/>
                    </a:lnTo>
                    <a:cubicBezTo>
                      <a:pt x="526569" y="172539"/>
                      <a:pt x="528531" y="173029"/>
                      <a:pt x="530370" y="173643"/>
                    </a:cubicBezTo>
                    <a:cubicBezTo>
                      <a:pt x="532210" y="174133"/>
                      <a:pt x="534172" y="174746"/>
                      <a:pt x="536011" y="175237"/>
                    </a:cubicBezTo>
                    <a:cubicBezTo>
                      <a:pt x="537850" y="175727"/>
                      <a:pt x="539813" y="176341"/>
                      <a:pt x="541652" y="176831"/>
                    </a:cubicBezTo>
                    <a:cubicBezTo>
                      <a:pt x="543491" y="177321"/>
                      <a:pt x="545453" y="177935"/>
                      <a:pt x="547293" y="178425"/>
                    </a:cubicBezTo>
                    <a:lnTo>
                      <a:pt x="709531" y="38873"/>
                    </a:lnTo>
                    <a:cubicBezTo>
                      <a:pt x="707446" y="38383"/>
                      <a:pt x="705239" y="37770"/>
                      <a:pt x="703154" y="37279"/>
                    </a:cubicBezTo>
                    <a:cubicBezTo>
                      <a:pt x="701070" y="36789"/>
                      <a:pt x="698862" y="36176"/>
                      <a:pt x="696777" y="35685"/>
                    </a:cubicBezTo>
                    <a:cubicBezTo>
                      <a:pt x="694693" y="35195"/>
                      <a:pt x="692486" y="34581"/>
                      <a:pt x="690401" y="34091"/>
                    </a:cubicBezTo>
                    <a:cubicBezTo>
                      <a:pt x="688316" y="33600"/>
                      <a:pt x="686109" y="33110"/>
                      <a:pt x="684024" y="32619"/>
                    </a:cubicBezTo>
                    <a:moveTo>
                      <a:pt x="605664" y="17291"/>
                    </a:moveTo>
                    <a:lnTo>
                      <a:pt x="455321" y="155739"/>
                    </a:lnTo>
                    <a:cubicBezTo>
                      <a:pt x="457283" y="156107"/>
                      <a:pt x="459245" y="156475"/>
                      <a:pt x="461207" y="156965"/>
                    </a:cubicBezTo>
                    <a:cubicBezTo>
                      <a:pt x="463169" y="157333"/>
                      <a:pt x="465132" y="157824"/>
                      <a:pt x="467094" y="158191"/>
                    </a:cubicBezTo>
                    <a:cubicBezTo>
                      <a:pt x="469056" y="158559"/>
                      <a:pt x="471018" y="159050"/>
                      <a:pt x="472980" y="159418"/>
                    </a:cubicBezTo>
                    <a:cubicBezTo>
                      <a:pt x="474942" y="159786"/>
                      <a:pt x="476904" y="160276"/>
                      <a:pt x="478866" y="160644"/>
                    </a:cubicBezTo>
                    <a:lnTo>
                      <a:pt x="632152" y="21828"/>
                    </a:lnTo>
                    <a:cubicBezTo>
                      <a:pt x="629945" y="21460"/>
                      <a:pt x="627738" y="21092"/>
                      <a:pt x="625530" y="20602"/>
                    </a:cubicBezTo>
                    <a:cubicBezTo>
                      <a:pt x="623323" y="20234"/>
                      <a:pt x="621116" y="19866"/>
                      <a:pt x="618908" y="19498"/>
                    </a:cubicBezTo>
                    <a:cubicBezTo>
                      <a:pt x="616701" y="19130"/>
                      <a:pt x="614494" y="18762"/>
                      <a:pt x="612286" y="18394"/>
                    </a:cubicBezTo>
                    <a:cubicBezTo>
                      <a:pt x="610079" y="18026"/>
                      <a:pt x="607871" y="17659"/>
                      <a:pt x="605664" y="17291"/>
                    </a:cubicBezTo>
                    <a:moveTo>
                      <a:pt x="525342" y="6990"/>
                    </a:moveTo>
                    <a:lnTo>
                      <a:pt x="383828" y="144089"/>
                    </a:lnTo>
                    <a:lnTo>
                      <a:pt x="383828" y="144089"/>
                    </a:lnTo>
                    <a:cubicBezTo>
                      <a:pt x="385913" y="144334"/>
                      <a:pt x="387875" y="144580"/>
                      <a:pt x="389960" y="144947"/>
                    </a:cubicBezTo>
                    <a:cubicBezTo>
                      <a:pt x="392045" y="145193"/>
                      <a:pt x="394007" y="145438"/>
                      <a:pt x="395969" y="145806"/>
                    </a:cubicBezTo>
                    <a:cubicBezTo>
                      <a:pt x="397931" y="146051"/>
                      <a:pt x="400016" y="146419"/>
                      <a:pt x="401978" y="146664"/>
                    </a:cubicBezTo>
                    <a:cubicBezTo>
                      <a:pt x="403940" y="146910"/>
                      <a:pt x="406024" y="147277"/>
                      <a:pt x="407986" y="147523"/>
                    </a:cubicBezTo>
                    <a:lnTo>
                      <a:pt x="552443" y="9810"/>
                    </a:lnTo>
                    <a:cubicBezTo>
                      <a:pt x="550236" y="9565"/>
                      <a:pt x="547906" y="9320"/>
                      <a:pt x="545699" y="9075"/>
                    </a:cubicBezTo>
                    <a:cubicBezTo>
                      <a:pt x="543491" y="8829"/>
                      <a:pt x="541161" y="8584"/>
                      <a:pt x="538954" y="8339"/>
                    </a:cubicBezTo>
                    <a:cubicBezTo>
                      <a:pt x="536747" y="8094"/>
                      <a:pt x="534417" y="7848"/>
                      <a:pt x="532210" y="7603"/>
                    </a:cubicBezTo>
                    <a:cubicBezTo>
                      <a:pt x="530002" y="7358"/>
                      <a:pt x="527672" y="7113"/>
                      <a:pt x="525465" y="6990"/>
                    </a:cubicBezTo>
                    <a:moveTo>
                      <a:pt x="442936" y="1349"/>
                    </a:moveTo>
                    <a:lnTo>
                      <a:pt x="310128" y="136854"/>
                    </a:lnTo>
                    <a:cubicBezTo>
                      <a:pt x="312213" y="136977"/>
                      <a:pt x="314298" y="137099"/>
                      <a:pt x="316260" y="137344"/>
                    </a:cubicBezTo>
                    <a:cubicBezTo>
                      <a:pt x="318345" y="137467"/>
                      <a:pt x="320429" y="137712"/>
                      <a:pt x="322391" y="137835"/>
                    </a:cubicBezTo>
                    <a:cubicBezTo>
                      <a:pt x="324476" y="137958"/>
                      <a:pt x="326561" y="138203"/>
                      <a:pt x="328645" y="138325"/>
                    </a:cubicBezTo>
                    <a:cubicBezTo>
                      <a:pt x="330730" y="138448"/>
                      <a:pt x="332815" y="138693"/>
                      <a:pt x="334900" y="138816"/>
                    </a:cubicBezTo>
                    <a:lnTo>
                      <a:pt x="470527" y="2821"/>
                    </a:lnTo>
                    <a:cubicBezTo>
                      <a:pt x="468197" y="2698"/>
                      <a:pt x="465867" y="2575"/>
                      <a:pt x="463660" y="2453"/>
                    </a:cubicBezTo>
                    <a:cubicBezTo>
                      <a:pt x="461330" y="2330"/>
                      <a:pt x="459123" y="2207"/>
                      <a:pt x="456793" y="2085"/>
                    </a:cubicBezTo>
                    <a:cubicBezTo>
                      <a:pt x="454463" y="2085"/>
                      <a:pt x="452255" y="1839"/>
                      <a:pt x="449926" y="1717"/>
                    </a:cubicBezTo>
                    <a:cubicBezTo>
                      <a:pt x="447596" y="1717"/>
                      <a:pt x="445266" y="1472"/>
                      <a:pt x="442936" y="1472"/>
                    </a:cubicBezTo>
                    <a:moveTo>
                      <a:pt x="358935" y="245"/>
                    </a:moveTo>
                    <a:lnTo>
                      <a:pt x="234712" y="133788"/>
                    </a:lnTo>
                    <a:cubicBezTo>
                      <a:pt x="236796" y="133788"/>
                      <a:pt x="238881" y="133788"/>
                      <a:pt x="241089" y="133788"/>
                    </a:cubicBezTo>
                    <a:cubicBezTo>
                      <a:pt x="243173" y="133788"/>
                      <a:pt x="245258" y="133788"/>
                      <a:pt x="247465" y="133911"/>
                    </a:cubicBezTo>
                    <a:cubicBezTo>
                      <a:pt x="249550" y="133911"/>
                      <a:pt x="251634" y="133911"/>
                      <a:pt x="253719" y="134033"/>
                    </a:cubicBezTo>
                    <a:cubicBezTo>
                      <a:pt x="255804" y="134033"/>
                      <a:pt x="257889" y="134033"/>
                      <a:pt x="259973" y="134279"/>
                    </a:cubicBezTo>
                    <a:lnTo>
                      <a:pt x="387139" y="0"/>
                    </a:lnTo>
                    <a:cubicBezTo>
                      <a:pt x="384809" y="0"/>
                      <a:pt x="382480" y="0"/>
                      <a:pt x="380150" y="0"/>
                    </a:cubicBezTo>
                    <a:cubicBezTo>
                      <a:pt x="377820" y="0"/>
                      <a:pt x="375490" y="0"/>
                      <a:pt x="373160" y="0"/>
                    </a:cubicBezTo>
                    <a:cubicBezTo>
                      <a:pt x="370830" y="0"/>
                      <a:pt x="368500" y="0"/>
                      <a:pt x="366047" y="0"/>
                    </a:cubicBezTo>
                    <a:cubicBezTo>
                      <a:pt x="363718" y="0"/>
                      <a:pt x="361388" y="0"/>
                      <a:pt x="358935" y="0"/>
                    </a:cubicBezTo>
                    <a:moveTo>
                      <a:pt x="273462" y="3556"/>
                    </a:moveTo>
                    <a:lnTo>
                      <a:pt x="157701" y="135015"/>
                    </a:lnTo>
                    <a:cubicBezTo>
                      <a:pt x="159908" y="135015"/>
                      <a:pt x="161993" y="134892"/>
                      <a:pt x="164200" y="134769"/>
                    </a:cubicBezTo>
                    <a:cubicBezTo>
                      <a:pt x="166407" y="134769"/>
                      <a:pt x="168492" y="134647"/>
                      <a:pt x="170699" y="134524"/>
                    </a:cubicBezTo>
                    <a:cubicBezTo>
                      <a:pt x="172907" y="134524"/>
                      <a:pt x="174991" y="134401"/>
                      <a:pt x="177076" y="134401"/>
                    </a:cubicBezTo>
                    <a:cubicBezTo>
                      <a:pt x="179161" y="134401"/>
                      <a:pt x="181368" y="134401"/>
                      <a:pt x="183453" y="134279"/>
                    </a:cubicBezTo>
                    <a:lnTo>
                      <a:pt x="302158" y="2085"/>
                    </a:lnTo>
                    <a:cubicBezTo>
                      <a:pt x="299828" y="2085"/>
                      <a:pt x="297375" y="2330"/>
                      <a:pt x="295045" y="2453"/>
                    </a:cubicBezTo>
                    <a:cubicBezTo>
                      <a:pt x="292715" y="2453"/>
                      <a:pt x="290263" y="2698"/>
                      <a:pt x="287933" y="2821"/>
                    </a:cubicBezTo>
                    <a:cubicBezTo>
                      <a:pt x="285603" y="2943"/>
                      <a:pt x="283150" y="3066"/>
                      <a:pt x="280820" y="3188"/>
                    </a:cubicBezTo>
                    <a:cubicBezTo>
                      <a:pt x="278490" y="3311"/>
                      <a:pt x="276038" y="3434"/>
                      <a:pt x="273585" y="3679"/>
                    </a:cubicBezTo>
                    <a:moveTo>
                      <a:pt x="186886" y="11037"/>
                    </a:moveTo>
                    <a:lnTo>
                      <a:pt x="79341" y="140042"/>
                    </a:lnTo>
                    <a:cubicBezTo>
                      <a:pt x="81548" y="139797"/>
                      <a:pt x="83755" y="139674"/>
                      <a:pt x="85840" y="139429"/>
                    </a:cubicBezTo>
                    <a:cubicBezTo>
                      <a:pt x="88048" y="139307"/>
                      <a:pt x="90255" y="139061"/>
                      <a:pt x="92462" y="138939"/>
                    </a:cubicBezTo>
                    <a:cubicBezTo>
                      <a:pt x="94670" y="138816"/>
                      <a:pt x="96877" y="138571"/>
                      <a:pt x="99084" y="138448"/>
                    </a:cubicBezTo>
                    <a:cubicBezTo>
                      <a:pt x="101291" y="138325"/>
                      <a:pt x="103499" y="138080"/>
                      <a:pt x="105706" y="137958"/>
                    </a:cubicBezTo>
                    <a:lnTo>
                      <a:pt x="215949" y="8216"/>
                    </a:lnTo>
                    <a:cubicBezTo>
                      <a:pt x="213497" y="8461"/>
                      <a:pt x="211167" y="8707"/>
                      <a:pt x="208714" y="8952"/>
                    </a:cubicBezTo>
                    <a:cubicBezTo>
                      <a:pt x="206262" y="9197"/>
                      <a:pt x="203932" y="9442"/>
                      <a:pt x="201479" y="9688"/>
                    </a:cubicBezTo>
                    <a:cubicBezTo>
                      <a:pt x="199027" y="9933"/>
                      <a:pt x="196697" y="10178"/>
                      <a:pt x="194244" y="10423"/>
                    </a:cubicBezTo>
                    <a:cubicBezTo>
                      <a:pt x="191791" y="10669"/>
                      <a:pt x="189339" y="10914"/>
                      <a:pt x="186886" y="11282"/>
                    </a:cubicBezTo>
                    <a:moveTo>
                      <a:pt x="99452" y="22441"/>
                    </a:moveTo>
                    <a:lnTo>
                      <a:pt x="0" y="148749"/>
                    </a:lnTo>
                    <a:cubicBezTo>
                      <a:pt x="2207" y="148504"/>
                      <a:pt x="4414" y="148136"/>
                      <a:pt x="6622" y="147891"/>
                    </a:cubicBezTo>
                    <a:cubicBezTo>
                      <a:pt x="8829" y="147645"/>
                      <a:pt x="11037" y="147277"/>
                      <a:pt x="13244" y="147032"/>
                    </a:cubicBezTo>
                    <a:cubicBezTo>
                      <a:pt x="15451" y="146787"/>
                      <a:pt x="17659" y="146419"/>
                      <a:pt x="19866" y="146174"/>
                    </a:cubicBezTo>
                    <a:cubicBezTo>
                      <a:pt x="22073" y="145928"/>
                      <a:pt x="24280" y="145683"/>
                      <a:pt x="26488" y="145315"/>
                    </a:cubicBezTo>
                    <a:lnTo>
                      <a:pt x="128638" y="18026"/>
                    </a:lnTo>
                    <a:cubicBezTo>
                      <a:pt x="126185" y="18394"/>
                      <a:pt x="123733" y="18762"/>
                      <a:pt x="121280" y="19130"/>
                    </a:cubicBezTo>
                    <a:cubicBezTo>
                      <a:pt x="118827" y="19498"/>
                      <a:pt x="116375" y="19866"/>
                      <a:pt x="113922" y="20234"/>
                    </a:cubicBezTo>
                    <a:cubicBezTo>
                      <a:pt x="111470" y="20602"/>
                      <a:pt x="109017" y="20970"/>
                      <a:pt x="106565" y="21338"/>
                    </a:cubicBezTo>
                    <a:cubicBezTo>
                      <a:pt x="104112" y="21705"/>
                      <a:pt x="101659" y="22073"/>
                      <a:pt x="99207" y="22441"/>
                    </a:cubicBezTo>
                  </a:path>
                </a:pathLst>
              </a:custGeom>
              <a:solidFill>
                <a:srgbClr val="27FEFF"/>
              </a:solidFill>
              <a:ln w="0"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C915BB5B-C73C-C88D-745A-CF584A842F74}"/>
                  </a:ext>
                </a:extLst>
              </p:cNvPr>
              <p:cNvSpPr/>
              <p:nvPr/>
            </p:nvSpPr>
            <p:spPr>
              <a:xfrm>
                <a:off x="11575367" y="2646459"/>
                <a:ext cx="255681" cy="125449"/>
              </a:xfrm>
              <a:custGeom>
                <a:avLst/>
                <a:gdLst>
                  <a:gd name="connsiteX0" fmla="*/ 251512 w 255681"/>
                  <a:gd name="connsiteY0" fmla="*/ 245 h 125449"/>
                  <a:gd name="connsiteX1" fmla="*/ 0 w 255681"/>
                  <a:gd name="connsiteY1" fmla="*/ 112206 h 125449"/>
                  <a:gd name="connsiteX2" fmla="*/ 736 w 255681"/>
                  <a:gd name="connsiteY2" fmla="*/ 115517 h 125449"/>
                  <a:gd name="connsiteX3" fmla="*/ 1471 w 255681"/>
                  <a:gd name="connsiteY3" fmla="*/ 118827 h 125449"/>
                  <a:gd name="connsiteX4" fmla="*/ 2207 w 255681"/>
                  <a:gd name="connsiteY4" fmla="*/ 122138 h 125449"/>
                  <a:gd name="connsiteX5" fmla="*/ 2943 w 255681"/>
                  <a:gd name="connsiteY5" fmla="*/ 125449 h 125449"/>
                  <a:gd name="connsiteX6" fmla="*/ 255681 w 255681"/>
                  <a:gd name="connsiteY6" fmla="*/ 14716 h 125449"/>
                  <a:gd name="connsiteX7" fmla="*/ 254700 w 255681"/>
                  <a:gd name="connsiteY7" fmla="*/ 11037 h 125449"/>
                  <a:gd name="connsiteX8" fmla="*/ 253719 w 255681"/>
                  <a:gd name="connsiteY8" fmla="*/ 7358 h 125449"/>
                  <a:gd name="connsiteX9" fmla="*/ 252738 w 255681"/>
                  <a:gd name="connsiteY9" fmla="*/ 3679 h 125449"/>
                  <a:gd name="connsiteX10" fmla="*/ 251757 w 255681"/>
                  <a:gd name="connsiteY10" fmla="*/ 0 h 12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681" h="125449">
                    <a:moveTo>
                      <a:pt x="251512" y="245"/>
                    </a:moveTo>
                    <a:lnTo>
                      <a:pt x="0" y="112206"/>
                    </a:lnTo>
                    <a:cubicBezTo>
                      <a:pt x="245" y="113309"/>
                      <a:pt x="490" y="114413"/>
                      <a:pt x="736" y="115517"/>
                    </a:cubicBezTo>
                    <a:cubicBezTo>
                      <a:pt x="981" y="116620"/>
                      <a:pt x="1226" y="117724"/>
                      <a:pt x="1471" y="118827"/>
                    </a:cubicBezTo>
                    <a:lnTo>
                      <a:pt x="2207" y="122138"/>
                    </a:lnTo>
                    <a:lnTo>
                      <a:pt x="2943" y="125449"/>
                    </a:lnTo>
                    <a:lnTo>
                      <a:pt x="255681" y="14716"/>
                    </a:lnTo>
                    <a:cubicBezTo>
                      <a:pt x="255314" y="13489"/>
                      <a:pt x="255068" y="12263"/>
                      <a:pt x="254700" y="11037"/>
                    </a:cubicBezTo>
                    <a:cubicBezTo>
                      <a:pt x="254332" y="9810"/>
                      <a:pt x="254087" y="8584"/>
                      <a:pt x="253719" y="7358"/>
                    </a:cubicBezTo>
                    <a:cubicBezTo>
                      <a:pt x="253351" y="6131"/>
                      <a:pt x="253106" y="4905"/>
                      <a:pt x="252738" y="3679"/>
                    </a:cubicBezTo>
                    <a:cubicBezTo>
                      <a:pt x="252370" y="2453"/>
                      <a:pt x="252125" y="1226"/>
                      <a:pt x="251757" y="0"/>
                    </a:cubicBezTo>
                  </a:path>
                </a:pathLst>
              </a:custGeom>
              <a:solidFill>
                <a:srgbClr val="27FEFF"/>
              </a:solidFill>
              <a:ln w="0" cap="flat">
                <a:noFill/>
                <a:prstDash val="solid"/>
                <a:miter/>
              </a:ln>
            </p:spPr>
            <p:txBody>
              <a:bodyPr rtlCol="0" anchor="ctr"/>
              <a:lstStyle/>
              <a:p>
                <a:endParaRPr lang="en-US"/>
              </a:p>
            </p:txBody>
          </p:sp>
        </p:grpSp>
        <p:pic>
          <p:nvPicPr>
            <p:cNvPr id="689" name="Picture 688">
              <a:extLst>
                <a:ext uri="{FF2B5EF4-FFF2-40B4-BE49-F238E27FC236}">
                  <a16:creationId xmlns:a16="http://schemas.microsoft.com/office/drawing/2014/main" id="{A7B3A936-5E9B-8D19-2C44-B84E0794C121}"/>
                </a:ext>
              </a:extLst>
            </p:cNvPr>
            <p:cNvPicPr>
              <a:picLocks noChangeAspect="1"/>
            </p:cNvPicPr>
            <p:nvPr/>
          </p:nvPicPr>
          <p:blipFill>
            <a:blip r:embed="rId7"/>
            <a:stretch>
              <a:fillRect/>
            </a:stretch>
          </p:blipFill>
          <p:spPr>
            <a:xfrm>
              <a:off x="6933125" y="1614782"/>
              <a:ext cx="5341717" cy="4997375"/>
            </a:xfrm>
            <a:custGeom>
              <a:avLst/>
              <a:gdLst>
                <a:gd name="connsiteX0" fmla="*/ -666 w 5341717"/>
                <a:gd name="connsiteY0" fmla="*/ -609 h 4997375"/>
                <a:gd name="connsiteX1" fmla="*/ 5341051 w 5341717"/>
                <a:gd name="connsiteY1" fmla="*/ -609 h 4997375"/>
                <a:gd name="connsiteX2" fmla="*/ 5341051 w 5341717"/>
                <a:gd name="connsiteY2" fmla="*/ 4996767 h 4997375"/>
                <a:gd name="connsiteX3" fmla="*/ -666 w 5341717"/>
                <a:gd name="connsiteY3" fmla="*/ 4996767 h 4997375"/>
              </a:gdLst>
              <a:ahLst/>
              <a:cxnLst>
                <a:cxn ang="0">
                  <a:pos x="connsiteX0" y="connsiteY0"/>
                </a:cxn>
                <a:cxn ang="0">
                  <a:pos x="connsiteX1" y="connsiteY1"/>
                </a:cxn>
                <a:cxn ang="0">
                  <a:pos x="connsiteX2" y="connsiteY2"/>
                </a:cxn>
                <a:cxn ang="0">
                  <a:pos x="connsiteX3" y="connsiteY3"/>
                </a:cxn>
              </a:cxnLst>
              <a:rect l="l" t="t" r="r" b="b"/>
              <a:pathLst>
                <a:path w="5341717" h="4997375">
                  <a:moveTo>
                    <a:pt x="-666" y="-609"/>
                  </a:moveTo>
                  <a:lnTo>
                    <a:pt x="5341051" y="-609"/>
                  </a:lnTo>
                  <a:lnTo>
                    <a:pt x="5341051" y="4996767"/>
                  </a:lnTo>
                  <a:lnTo>
                    <a:pt x="-666" y="4996767"/>
                  </a:lnTo>
                  <a:close/>
                </a:path>
              </a:pathLst>
            </a:custGeom>
          </p:spPr>
        </p:pic>
        <p:grpSp>
          <p:nvGrpSpPr>
            <p:cNvPr id="690" name="Graphic 5">
              <a:extLst>
                <a:ext uri="{FF2B5EF4-FFF2-40B4-BE49-F238E27FC236}">
                  <a16:creationId xmlns:a16="http://schemas.microsoft.com/office/drawing/2014/main" id="{368CF06C-F630-4E78-40BB-975470074382}"/>
                </a:ext>
              </a:extLst>
            </p:cNvPr>
            <p:cNvGrpSpPr/>
            <p:nvPr/>
          </p:nvGrpSpPr>
          <p:grpSpPr>
            <a:xfrm>
              <a:off x="7374712" y="2058699"/>
              <a:ext cx="4456336" cy="4110522"/>
              <a:chOff x="7374712" y="2058699"/>
              <a:chExt cx="4456336" cy="4110522"/>
            </a:xfrm>
          </p:grpSpPr>
          <p:sp>
            <p:nvSpPr>
              <p:cNvPr id="691" name="Freeform: Shape 690">
                <a:extLst>
                  <a:ext uri="{FF2B5EF4-FFF2-40B4-BE49-F238E27FC236}">
                    <a16:creationId xmlns:a16="http://schemas.microsoft.com/office/drawing/2014/main" id="{9A5420BF-91C4-BF36-0DAA-258B0598975D}"/>
                  </a:ext>
                </a:extLst>
              </p:cNvPr>
              <p:cNvSpPr/>
              <p:nvPr/>
            </p:nvSpPr>
            <p:spPr>
              <a:xfrm>
                <a:off x="7480908" y="5499667"/>
                <a:ext cx="137221" cy="247833"/>
              </a:xfrm>
              <a:custGeom>
                <a:avLst/>
                <a:gdLst>
                  <a:gd name="connsiteX0" fmla="*/ 25875 w 137221"/>
                  <a:gd name="connsiteY0" fmla="*/ 0 h 247833"/>
                  <a:gd name="connsiteX1" fmla="*/ 0 w 137221"/>
                  <a:gd name="connsiteY1" fmla="*/ 24894 h 247833"/>
                  <a:gd name="connsiteX2" fmla="*/ 20602 w 137221"/>
                  <a:gd name="connsiteY2" fmla="*/ 84124 h 247833"/>
                  <a:gd name="connsiteX3" fmla="*/ 45986 w 137221"/>
                  <a:gd name="connsiteY3" fmla="*/ 141269 h 247833"/>
                  <a:gd name="connsiteX4" fmla="*/ 76153 w 137221"/>
                  <a:gd name="connsiteY4" fmla="*/ 195961 h 247833"/>
                  <a:gd name="connsiteX5" fmla="*/ 111224 w 137221"/>
                  <a:gd name="connsiteY5" fmla="*/ 247833 h 247833"/>
                  <a:gd name="connsiteX6" fmla="*/ 137222 w 137221"/>
                  <a:gd name="connsiteY6" fmla="*/ 217912 h 247833"/>
                  <a:gd name="connsiteX7" fmla="*/ 102273 w 137221"/>
                  <a:gd name="connsiteY7" fmla="*/ 167266 h 247833"/>
                  <a:gd name="connsiteX8" fmla="*/ 72106 w 137221"/>
                  <a:gd name="connsiteY8" fmla="*/ 113800 h 247833"/>
                  <a:gd name="connsiteX9" fmla="*/ 46722 w 137221"/>
                  <a:gd name="connsiteY9" fmla="*/ 58004 h 247833"/>
                  <a:gd name="connsiteX10" fmla="*/ 25875 w 137221"/>
                  <a:gd name="connsiteY10" fmla="*/ 0 h 247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221" h="247833">
                    <a:moveTo>
                      <a:pt x="25875" y="0"/>
                    </a:moveTo>
                    <a:lnTo>
                      <a:pt x="0" y="24894"/>
                    </a:lnTo>
                    <a:cubicBezTo>
                      <a:pt x="6131" y="45128"/>
                      <a:pt x="12999" y="64871"/>
                      <a:pt x="20602" y="84124"/>
                    </a:cubicBezTo>
                    <a:cubicBezTo>
                      <a:pt x="28327" y="103622"/>
                      <a:pt x="36789" y="122629"/>
                      <a:pt x="45986" y="141269"/>
                    </a:cubicBezTo>
                    <a:cubicBezTo>
                      <a:pt x="55306" y="160031"/>
                      <a:pt x="65361" y="178180"/>
                      <a:pt x="76153" y="195961"/>
                    </a:cubicBezTo>
                    <a:cubicBezTo>
                      <a:pt x="87067" y="213865"/>
                      <a:pt x="98716" y="231156"/>
                      <a:pt x="111224" y="247833"/>
                    </a:cubicBezTo>
                    <a:lnTo>
                      <a:pt x="137222" y="217912"/>
                    </a:lnTo>
                    <a:cubicBezTo>
                      <a:pt x="124836" y="201602"/>
                      <a:pt x="113187" y="184679"/>
                      <a:pt x="102273" y="167266"/>
                    </a:cubicBezTo>
                    <a:cubicBezTo>
                      <a:pt x="91481" y="149975"/>
                      <a:pt x="81426" y="132194"/>
                      <a:pt x="72106" y="113800"/>
                    </a:cubicBezTo>
                    <a:cubicBezTo>
                      <a:pt x="62909" y="95651"/>
                      <a:pt x="54447" y="77011"/>
                      <a:pt x="46722" y="58004"/>
                    </a:cubicBezTo>
                    <a:cubicBezTo>
                      <a:pt x="39119" y="39119"/>
                      <a:pt x="32129" y="19743"/>
                      <a:pt x="25875"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A44E4171-C79C-6381-F861-19FA54252045}"/>
                  </a:ext>
                </a:extLst>
              </p:cNvPr>
              <p:cNvSpPr/>
              <p:nvPr/>
            </p:nvSpPr>
            <p:spPr>
              <a:xfrm>
                <a:off x="9836120" y="4780081"/>
                <a:ext cx="933697" cy="762384"/>
              </a:xfrm>
              <a:custGeom>
                <a:avLst/>
                <a:gdLst>
                  <a:gd name="connsiteX0" fmla="*/ 904511 w 933697"/>
                  <a:gd name="connsiteY0" fmla="*/ 123 h 762384"/>
                  <a:gd name="connsiteX1" fmla="*/ 693344 w 933697"/>
                  <a:gd name="connsiteY1" fmla="*/ 202583 h 762384"/>
                  <a:gd name="connsiteX2" fmla="*/ 470282 w 933697"/>
                  <a:gd name="connsiteY2" fmla="*/ 392658 h 762384"/>
                  <a:gd name="connsiteX3" fmla="*/ 238146 w 933697"/>
                  <a:gd name="connsiteY3" fmla="*/ 568140 h 762384"/>
                  <a:gd name="connsiteX4" fmla="*/ 0 w 933697"/>
                  <a:gd name="connsiteY4" fmla="*/ 726944 h 762384"/>
                  <a:gd name="connsiteX5" fmla="*/ 10669 w 933697"/>
                  <a:gd name="connsiteY5" fmla="*/ 762384 h 762384"/>
                  <a:gd name="connsiteX6" fmla="*/ 253842 w 933697"/>
                  <a:gd name="connsiteY6" fmla="*/ 600514 h 762384"/>
                  <a:gd name="connsiteX7" fmla="*/ 490761 w 933697"/>
                  <a:gd name="connsiteY7" fmla="*/ 421476 h 762384"/>
                  <a:gd name="connsiteX8" fmla="*/ 718361 w 933697"/>
                  <a:gd name="connsiteY8" fmla="*/ 227477 h 762384"/>
                  <a:gd name="connsiteX9" fmla="*/ 933697 w 933697"/>
                  <a:gd name="connsiteY9" fmla="*/ 20847 h 762384"/>
                  <a:gd name="connsiteX10" fmla="*/ 904511 w 933697"/>
                  <a:gd name="connsiteY10" fmla="*/ 0 h 76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697" h="762384">
                    <a:moveTo>
                      <a:pt x="904511" y="123"/>
                    </a:moveTo>
                    <a:cubicBezTo>
                      <a:pt x="836330" y="69408"/>
                      <a:pt x="765818" y="136977"/>
                      <a:pt x="693344" y="202583"/>
                    </a:cubicBezTo>
                    <a:cubicBezTo>
                      <a:pt x="620748" y="268189"/>
                      <a:pt x="546312" y="331589"/>
                      <a:pt x="470282" y="392658"/>
                    </a:cubicBezTo>
                    <a:cubicBezTo>
                      <a:pt x="394252" y="453727"/>
                      <a:pt x="316873" y="512221"/>
                      <a:pt x="238146" y="568140"/>
                    </a:cubicBezTo>
                    <a:cubicBezTo>
                      <a:pt x="159786" y="623813"/>
                      <a:pt x="80199" y="676912"/>
                      <a:pt x="0" y="726944"/>
                    </a:cubicBezTo>
                    <a:lnTo>
                      <a:pt x="10669" y="762384"/>
                    </a:lnTo>
                    <a:cubicBezTo>
                      <a:pt x="92585" y="711371"/>
                      <a:pt x="173765" y="657414"/>
                      <a:pt x="253842" y="600514"/>
                    </a:cubicBezTo>
                    <a:cubicBezTo>
                      <a:pt x="334164" y="543492"/>
                      <a:pt x="413260" y="483771"/>
                      <a:pt x="490761" y="421476"/>
                    </a:cubicBezTo>
                    <a:cubicBezTo>
                      <a:pt x="568385" y="359180"/>
                      <a:pt x="644415" y="294432"/>
                      <a:pt x="718361" y="227477"/>
                    </a:cubicBezTo>
                    <a:cubicBezTo>
                      <a:pt x="792306" y="160644"/>
                      <a:pt x="864166" y="91604"/>
                      <a:pt x="933697" y="20847"/>
                    </a:cubicBezTo>
                    <a:lnTo>
                      <a:pt x="904511"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B05608FA-4C9D-51CA-46AC-F1F07D4B7D13}"/>
                  </a:ext>
                </a:extLst>
              </p:cNvPr>
              <p:cNvSpPr/>
              <p:nvPr/>
            </p:nvSpPr>
            <p:spPr>
              <a:xfrm>
                <a:off x="11628465" y="2708387"/>
                <a:ext cx="119472" cy="695183"/>
              </a:xfrm>
              <a:custGeom>
                <a:avLst/>
                <a:gdLst>
                  <a:gd name="connsiteX0" fmla="*/ 94915 w 119472"/>
                  <a:gd name="connsiteY0" fmla="*/ 0 h 695183"/>
                  <a:gd name="connsiteX1" fmla="*/ 54938 w 119472"/>
                  <a:gd name="connsiteY1" fmla="*/ 17536 h 695183"/>
                  <a:gd name="connsiteX2" fmla="*/ 75172 w 119472"/>
                  <a:gd name="connsiteY2" fmla="*/ 162974 h 695183"/>
                  <a:gd name="connsiteX3" fmla="*/ 73823 w 119472"/>
                  <a:gd name="connsiteY3" fmla="*/ 324599 h 695183"/>
                  <a:gd name="connsiteX4" fmla="*/ 49297 w 119472"/>
                  <a:gd name="connsiteY4" fmla="*/ 502166 h 695183"/>
                  <a:gd name="connsiteX5" fmla="*/ 0 w 119472"/>
                  <a:gd name="connsiteY5" fmla="*/ 695184 h 695183"/>
                  <a:gd name="connsiteX6" fmla="*/ 43411 w 119472"/>
                  <a:gd name="connsiteY6" fmla="*/ 688439 h 695183"/>
                  <a:gd name="connsiteX7" fmla="*/ 92585 w 119472"/>
                  <a:gd name="connsiteY7" fmla="*/ 492110 h 695183"/>
                  <a:gd name="connsiteX8" fmla="*/ 116498 w 119472"/>
                  <a:gd name="connsiteY8" fmla="*/ 311600 h 695183"/>
                  <a:gd name="connsiteX9" fmla="*/ 116743 w 119472"/>
                  <a:gd name="connsiteY9" fmla="*/ 147523 h 695183"/>
                  <a:gd name="connsiteX10" fmla="*/ 95037 w 119472"/>
                  <a:gd name="connsiteY10" fmla="*/ 123 h 69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472" h="695183">
                    <a:moveTo>
                      <a:pt x="94915" y="0"/>
                    </a:moveTo>
                    <a:lnTo>
                      <a:pt x="54938" y="17536"/>
                    </a:lnTo>
                    <a:cubicBezTo>
                      <a:pt x="65116" y="63767"/>
                      <a:pt x="71983" y="112206"/>
                      <a:pt x="75172" y="162974"/>
                    </a:cubicBezTo>
                    <a:cubicBezTo>
                      <a:pt x="78482" y="214601"/>
                      <a:pt x="77992" y="268435"/>
                      <a:pt x="73823" y="324599"/>
                    </a:cubicBezTo>
                    <a:cubicBezTo>
                      <a:pt x="69531" y="381621"/>
                      <a:pt x="61437" y="440851"/>
                      <a:pt x="49297" y="502166"/>
                    </a:cubicBezTo>
                    <a:cubicBezTo>
                      <a:pt x="37034" y="564461"/>
                      <a:pt x="20602" y="628841"/>
                      <a:pt x="0" y="695184"/>
                    </a:cubicBezTo>
                    <a:lnTo>
                      <a:pt x="43411" y="688439"/>
                    </a:lnTo>
                    <a:cubicBezTo>
                      <a:pt x="64012" y="620993"/>
                      <a:pt x="80445" y="555509"/>
                      <a:pt x="92585" y="492110"/>
                    </a:cubicBezTo>
                    <a:cubicBezTo>
                      <a:pt x="104602" y="429814"/>
                      <a:pt x="112451" y="369604"/>
                      <a:pt x="116498" y="311600"/>
                    </a:cubicBezTo>
                    <a:cubicBezTo>
                      <a:pt x="120422" y="254700"/>
                      <a:pt x="120422" y="199885"/>
                      <a:pt x="116743" y="147523"/>
                    </a:cubicBezTo>
                    <a:cubicBezTo>
                      <a:pt x="113064" y="96018"/>
                      <a:pt x="105829" y="46967"/>
                      <a:pt x="95037" y="123"/>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215D317C-357A-7C47-E147-3F5E939921A9}"/>
                  </a:ext>
                </a:extLst>
              </p:cNvPr>
              <p:cNvSpPr/>
              <p:nvPr/>
            </p:nvSpPr>
            <p:spPr>
              <a:xfrm>
                <a:off x="9123033" y="2145275"/>
                <a:ext cx="1402017" cy="640858"/>
              </a:xfrm>
              <a:custGeom>
                <a:avLst/>
                <a:gdLst>
                  <a:gd name="connsiteX0" fmla="*/ 1022848 w 1402017"/>
                  <a:gd name="connsiteY0" fmla="*/ 98962 h 640858"/>
                  <a:gd name="connsiteX1" fmla="*/ 758215 w 1402017"/>
                  <a:gd name="connsiteY1" fmla="*/ 200866 h 640858"/>
                  <a:gd name="connsiteX2" fmla="*/ 500326 w 1402017"/>
                  <a:gd name="connsiteY2" fmla="*/ 324231 h 640858"/>
                  <a:gd name="connsiteX3" fmla="*/ 247956 w 1402017"/>
                  <a:gd name="connsiteY3" fmla="*/ 467584 h 640858"/>
                  <a:gd name="connsiteX4" fmla="*/ 0 w 1402017"/>
                  <a:gd name="connsiteY4" fmla="*/ 630435 h 640858"/>
                  <a:gd name="connsiteX5" fmla="*/ 1962 w 1402017"/>
                  <a:gd name="connsiteY5" fmla="*/ 640859 h 640858"/>
                  <a:gd name="connsiteX6" fmla="*/ 247220 w 1402017"/>
                  <a:gd name="connsiteY6" fmla="*/ 479847 h 640858"/>
                  <a:gd name="connsiteX7" fmla="*/ 496770 w 1402017"/>
                  <a:gd name="connsiteY7" fmla="*/ 338211 h 640858"/>
                  <a:gd name="connsiteX8" fmla="*/ 751716 w 1402017"/>
                  <a:gd name="connsiteY8" fmla="*/ 216563 h 640858"/>
                  <a:gd name="connsiteX9" fmla="*/ 1013038 w 1402017"/>
                  <a:gd name="connsiteY9" fmla="*/ 116375 h 640858"/>
                  <a:gd name="connsiteX10" fmla="*/ 1107340 w 1402017"/>
                  <a:gd name="connsiteY10" fmla="*/ 86453 h 640858"/>
                  <a:gd name="connsiteX11" fmla="*/ 1201273 w 1402017"/>
                  <a:gd name="connsiteY11" fmla="*/ 60211 h 640858"/>
                  <a:gd name="connsiteX12" fmla="*/ 1294717 w 1402017"/>
                  <a:gd name="connsiteY12" fmla="*/ 37892 h 640858"/>
                  <a:gd name="connsiteX13" fmla="*/ 1387301 w 1402017"/>
                  <a:gd name="connsiteY13" fmla="*/ 19621 h 640858"/>
                  <a:gd name="connsiteX14" fmla="*/ 1402017 w 1402017"/>
                  <a:gd name="connsiteY14" fmla="*/ 0 h 640858"/>
                  <a:gd name="connsiteX15" fmla="*/ 1308083 w 1402017"/>
                  <a:gd name="connsiteY15" fmla="*/ 18762 h 640858"/>
                  <a:gd name="connsiteX16" fmla="*/ 1213414 w 1402017"/>
                  <a:gd name="connsiteY16" fmla="*/ 41694 h 640858"/>
                  <a:gd name="connsiteX17" fmla="*/ 1118254 w 1402017"/>
                  <a:gd name="connsiteY17" fmla="*/ 68427 h 640858"/>
                  <a:gd name="connsiteX18" fmla="*/ 1022725 w 1402017"/>
                  <a:gd name="connsiteY18" fmla="*/ 98839 h 6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2017" h="640858">
                    <a:moveTo>
                      <a:pt x="1022848" y="98962"/>
                    </a:moveTo>
                    <a:cubicBezTo>
                      <a:pt x="934433" y="128760"/>
                      <a:pt x="846140" y="162851"/>
                      <a:pt x="758215" y="200866"/>
                    </a:cubicBezTo>
                    <a:cubicBezTo>
                      <a:pt x="672007" y="238145"/>
                      <a:pt x="585921" y="279349"/>
                      <a:pt x="500326" y="324231"/>
                    </a:cubicBezTo>
                    <a:cubicBezTo>
                      <a:pt x="415957" y="368377"/>
                      <a:pt x="331834" y="416325"/>
                      <a:pt x="247956" y="467584"/>
                    </a:cubicBezTo>
                    <a:cubicBezTo>
                      <a:pt x="165059" y="518353"/>
                      <a:pt x="82407" y="572677"/>
                      <a:pt x="0" y="630435"/>
                    </a:cubicBezTo>
                    <a:lnTo>
                      <a:pt x="1962" y="640859"/>
                    </a:lnTo>
                    <a:cubicBezTo>
                      <a:pt x="83388" y="583714"/>
                      <a:pt x="165304" y="530002"/>
                      <a:pt x="247220" y="479847"/>
                    </a:cubicBezTo>
                    <a:cubicBezTo>
                      <a:pt x="330117" y="429079"/>
                      <a:pt x="413382" y="381867"/>
                      <a:pt x="496770" y="338211"/>
                    </a:cubicBezTo>
                    <a:cubicBezTo>
                      <a:pt x="581384" y="293942"/>
                      <a:pt x="666488" y="253351"/>
                      <a:pt x="751716" y="216563"/>
                    </a:cubicBezTo>
                    <a:cubicBezTo>
                      <a:pt x="838537" y="179161"/>
                      <a:pt x="925726" y="145561"/>
                      <a:pt x="1013038" y="116375"/>
                    </a:cubicBezTo>
                    <a:cubicBezTo>
                      <a:pt x="1044676" y="105829"/>
                      <a:pt x="1076069" y="95773"/>
                      <a:pt x="1107340" y="86453"/>
                    </a:cubicBezTo>
                    <a:cubicBezTo>
                      <a:pt x="1138855" y="77011"/>
                      <a:pt x="1170248" y="68304"/>
                      <a:pt x="1201273" y="60211"/>
                    </a:cubicBezTo>
                    <a:cubicBezTo>
                      <a:pt x="1232666" y="52117"/>
                      <a:pt x="1263814" y="44637"/>
                      <a:pt x="1294717" y="37892"/>
                    </a:cubicBezTo>
                    <a:cubicBezTo>
                      <a:pt x="1325864" y="31025"/>
                      <a:pt x="1356767" y="25016"/>
                      <a:pt x="1387301" y="19621"/>
                    </a:cubicBezTo>
                    <a:lnTo>
                      <a:pt x="1402017" y="0"/>
                    </a:lnTo>
                    <a:cubicBezTo>
                      <a:pt x="1370992" y="5518"/>
                      <a:pt x="1339721" y="11772"/>
                      <a:pt x="1308083" y="18762"/>
                    </a:cubicBezTo>
                    <a:cubicBezTo>
                      <a:pt x="1276813" y="25629"/>
                      <a:pt x="1245175" y="33355"/>
                      <a:pt x="1213414" y="41694"/>
                    </a:cubicBezTo>
                    <a:cubicBezTo>
                      <a:pt x="1181898" y="49910"/>
                      <a:pt x="1150137" y="58862"/>
                      <a:pt x="1118254" y="68427"/>
                    </a:cubicBezTo>
                    <a:cubicBezTo>
                      <a:pt x="1086615" y="77992"/>
                      <a:pt x="1054732" y="88048"/>
                      <a:pt x="1022725" y="98839"/>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A39E949F-B021-9656-B457-D81C20A57D38}"/>
                  </a:ext>
                </a:extLst>
              </p:cNvPr>
              <p:cNvSpPr/>
              <p:nvPr/>
            </p:nvSpPr>
            <p:spPr>
              <a:xfrm>
                <a:off x="7374712" y="2748364"/>
                <a:ext cx="1755924" cy="2842784"/>
              </a:xfrm>
              <a:custGeom>
                <a:avLst/>
                <a:gdLst>
                  <a:gd name="connsiteX0" fmla="*/ 194244 w 1755924"/>
                  <a:gd name="connsiteY0" fmla="*/ 2663256 h 2842784"/>
                  <a:gd name="connsiteX1" fmla="*/ 30167 w 1755924"/>
                  <a:gd name="connsiteY1" fmla="*/ 2818259 h 2842784"/>
                  <a:gd name="connsiteX2" fmla="*/ 31761 w 1755924"/>
                  <a:gd name="connsiteY2" fmla="*/ 2824390 h 2842784"/>
                  <a:gd name="connsiteX3" fmla="*/ 33355 w 1755924"/>
                  <a:gd name="connsiteY3" fmla="*/ 2830522 h 2842784"/>
                  <a:gd name="connsiteX4" fmla="*/ 35072 w 1755924"/>
                  <a:gd name="connsiteY4" fmla="*/ 2836653 h 2842784"/>
                  <a:gd name="connsiteX5" fmla="*/ 36789 w 1755924"/>
                  <a:gd name="connsiteY5" fmla="*/ 2842785 h 2842784"/>
                  <a:gd name="connsiteX6" fmla="*/ 201234 w 1755924"/>
                  <a:gd name="connsiteY6" fmla="*/ 2684839 h 2842784"/>
                  <a:gd name="connsiteX7" fmla="*/ 199517 w 1755924"/>
                  <a:gd name="connsiteY7" fmla="*/ 2679443 h 2842784"/>
                  <a:gd name="connsiteX8" fmla="*/ 197801 w 1755924"/>
                  <a:gd name="connsiteY8" fmla="*/ 2674047 h 2842784"/>
                  <a:gd name="connsiteX9" fmla="*/ 196084 w 1755924"/>
                  <a:gd name="connsiteY9" fmla="*/ 2668651 h 2842784"/>
                  <a:gd name="connsiteX10" fmla="*/ 194367 w 1755924"/>
                  <a:gd name="connsiteY10" fmla="*/ 2663256 h 2842784"/>
                  <a:gd name="connsiteX11" fmla="*/ 177199 w 1755924"/>
                  <a:gd name="connsiteY11" fmla="*/ 2596913 h 2842784"/>
                  <a:gd name="connsiteX12" fmla="*/ 14470 w 1755924"/>
                  <a:gd name="connsiteY12" fmla="*/ 2742965 h 2842784"/>
                  <a:gd name="connsiteX13" fmla="*/ 15574 w 1755924"/>
                  <a:gd name="connsiteY13" fmla="*/ 2749341 h 2842784"/>
                  <a:gd name="connsiteX14" fmla="*/ 16678 w 1755924"/>
                  <a:gd name="connsiteY14" fmla="*/ 2755718 h 2842784"/>
                  <a:gd name="connsiteX15" fmla="*/ 17904 w 1755924"/>
                  <a:gd name="connsiteY15" fmla="*/ 2761972 h 2842784"/>
                  <a:gd name="connsiteX16" fmla="*/ 19130 w 1755924"/>
                  <a:gd name="connsiteY16" fmla="*/ 2768226 h 2842784"/>
                  <a:gd name="connsiteX17" fmla="*/ 182349 w 1755924"/>
                  <a:gd name="connsiteY17" fmla="*/ 2619232 h 2842784"/>
                  <a:gd name="connsiteX18" fmla="*/ 181000 w 1755924"/>
                  <a:gd name="connsiteY18" fmla="*/ 2613591 h 2842784"/>
                  <a:gd name="connsiteX19" fmla="*/ 179774 w 1755924"/>
                  <a:gd name="connsiteY19" fmla="*/ 2607950 h 2842784"/>
                  <a:gd name="connsiteX20" fmla="*/ 178548 w 1755924"/>
                  <a:gd name="connsiteY20" fmla="*/ 2602309 h 2842784"/>
                  <a:gd name="connsiteX21" fmla="*/ 177322 w 1755924"/>
                  <a:gd name="connsiteY21" fmla="*/ 2596668 h 2842784"/>
                  <a:gd name="connsiteX22" fmla="*/ 165426 w 1755924"/>
                  <a:gd name="connsiteY22" fmla="*/ 2528364 h 2842784"/>
                  <a:gd name="connsiteX23" fmla="*/ 4537 w 1755924"/>
                  <a:gd name="connsiteY23" fmla="*/ 2665586 h 2842784"/>
                  <a:gd name="connsiteX24" fmla="*/ 5150 w 1755924"/>
                  <a:gd name="connsiteY24" fmla="*/ 2672085 h 2842784"/>
                  <a:gd name="connsiteX25" fmla="*/ 5764 w 1755924"/>
                  <a:gd name="connsiteY25" fmla="*/ 2678584 h 2842784"/>
                  <a:gd name="connsiteX26" fmla="*/ 6377 w 1755924"/>
                  <a:gd name="connsiteY26" fmla="*/ 2685084 h 2842784"/>
                  <a:gd name="connsiteX27" fmla="*/ 7112 w 1755924"/>
                  <a:gd name="connsiteY27" fmla="*/ 2691583 h 2842784"/>
                  <a:gd name="connsiteX28" fmla="*/ 168737 w 1755924"/>
                  <a:gd name="connsiteY28" fmla="*/ 2551295 h 2842784"/>
                  <a:gd name="connsiteX29" fmla="*/ 167879 w 1755924"/>
                  <a:gd name="connsiteY29" fmla="*/ 2545532 h 2842784"/>
                  <a:gd name="connsiteX30" fmla="*/ 167021 w 1755924"/>
                  <a:gd name="connsiteY30" fmla="*/ 2539768 h 2842784"/>
                  <a:gd name="connsiteX31" fmla="*/ 166162 w 1755924"/>
                  <a:gd name="connsiteY31" fmla="*/ 2534005 h 2842784"/>
                  <a:gd name="connsiteX32" fmla="*/ 165304 w 1755924"/>
                  <a:gd name="connsiteY32" fmla="*/ 2528241 h 2842784"/>
                  <a:gd name="connsiteX33" fmla="*/ 158805 w 1755924"/>
                  <a:gd name="connsiteY33" fmla="*/ 2457852 h 2842784"/>
                  <a:gd name="connsiteX34" fmla="*/ 0 w 1755924"/>
                  <a:gd name="connsiteY34" fmla="*/ 2586613 h 2842784"/>
                  <a:gd name="connsiteX35" fmla="*/ 123 w 1755924"/>
                  <a:gd name="connsiteY35" fmla="*/ 2593235 h 2842784"/>
                  <a:gd name="connsiteX36" fmla="*/ 368 w 1755924"/>
                  <a:gd name="connsiteY36" fmla="*/ 2599857 h 2842784"/>
                  <a:gd name="connsiteX37" fmla="*/ 613 w 1755924"/>
                  <a:gd name="connsiteY37" fmla="*/ 2606478 h 2842784"/>
                  <a:gd name="connsiteX38" fmla="*/ 858 w 1755924"/>
                  <a:gd name="connsiteY38" fmla="*/ 2613101 h 2842784"/>
                  <a:gd name="connsiteX39" fmla="*/ 160399 w 1755924"/>
                  <a:gd name="connsiteY39" fmla="*/ 2481520 h 2842784"/>
                  <a:gd name="connsiteX40" fmla="*/ 159908 w 1755924"/>
                  <a:gd name="connsiteY40" fmla="*/ 2475634 h 2842784"/>
                  <a:gd name="connsiteX41" fmla="*/ 159418 w 1755924"/>
                  <a:gd name="connsiteY41" fmla="*/ 2469747 h 2842784"/>
                  <a:gd name="connsiteX42" fmla="*/ 159050 w 1755924"/>
                  <a:gd name="connsiteY42" fmla="*/ 2463861 h 2842784"/>
                  <a:gd name="connsiteX43" fmla="*/ 158682 w 1755924"/>
                  <a:gd name="connsiteY43" fmla="*/ 2457852 h 2842784"/>
                  <a:gd name="connsiteX44" fmla="*/ 157088 w 1755924"/>
                  <a:gd name="connsiteY44" fmla="*/ 2385869 h 2842784"/>
                  <a:gd name="connsiteX45" fmla="*/ 858 w 1755924"/>
                  <a:gd name="connsiteY45" fmla="*/ 2506045 h 2842784"/>
                  <a:gd name="connsiteX46" fmla="*/ 613 w 1755924"/>
                  <a:gd name="connsiteY46" fmla="*/ 2512790 h 2842784"/>
                  <a:gd name="connsiteX47" fmla="*/ 368 w 1755924"/>
                  <a:gd name="connsiteY47" fmla="*/ 2519535 h 2842784"/>
                  <a:gd name="connsiteX48" fmla="*/ 245 w 1755924"/>
                  <a:gd name="connsiteY48" fmla="*/ 2526279 h 2842784"/>
                  <a:gd name="connsiteX49" fmla="*/ 123 w 1755924"/>
                  <a:gd name="connsiteY49" fmla="*/ 2533024 h 2842784"/>
                  <a:gd name="connsiteX50" fmla="*/ 157333 w 1755924"/>
                  <a:gd name="connsiteY50" fmla="*/ 2409904 h 2842784"/>
                  <a:gd name="connsiteX51" fmla="*/ 157333 w 1755924"/>
                  <a:gd name="connsiteY51" fmla="*/ 2403896 h 2842784"/>
                  <a:gd name="connsiteX52" fmla="*/ 157333 w 1755924"/>
                  <a:gd name="connsiteY52" fmla="*/ 2397887 h 2842784"/>
                  <a:gd name="connsiteX53" fmla="*/ 157333 w 1755924"/>
                  <a:gd name="connsiteY53" fmla="*/ 2391878 h 2842784"/>
                  <a:gd name="connsiteX54" fmla="*/ 157333 w 1755924"/>
                  <a:gd name="connsiteY54" fmla="*/ 2385869 h 2842784"/>
                  <a:gd name="connsiteX55" fmla="*/ 160031 w 1755924"/>
                  <a:gd name="connsiteY55" fmla="*/ 2312292 h 2842784"/>
                  <a:gd name="connsiteX56" fmla="*/ 6499 w 1755924"/>
                  <a:gd name="connsiteY56" fmla="*/ 2424252 h 2842784"/>
                  <a:gd name="connsiteX57" fmla="*/ 5886 w 1755924"/>
                  <a:gd name="connsiteY57" fmla="*/ 2431119 h 2842784"/>
                  <a:gd name="connsiteX58" fmla="*/ 5273 w 1755924"/>
                  <a:gd name="connsiteY58" fmla="*/ 2437986 h 2842784"/>
                  <a:gd name="connsiteX59" fmla="*/ 4660 w 1755924"/>
                  <a:gd name="connsiteY59" fmla="*/ 2444854 h 2842784"/>
                  <a:gd name="connsiteX60" fmla="*/ 4047 w 1755924"/>
                  <a:gd name="connsiteY60" fmla="*/ 2451721 h 2842784"/>
                  <a:gd name="connsiteX61" fmla="*/ 158437 w 1755924"/>
                  <a:gd name="connsiteY61" fmla="*/ 2337063 h 2842784"/>
                  <a:gd name="connsiteX62" fmla="*/ 158682 w 1755924"/>
                  <a:gd name="connsiteY62" fmla="*/ 2330931 h 2842784"/>
                  <a:gd name="connsiteX63" fmla="*/ 159050 w 1755924"/>
                  <a:gd name="connsiteY63" fmla="*/ 2324800 h 2842784"/>
                  <a:gd name="connsiteX64" fmla="*/ 159418 w 1755924"/>
                  <a:gd name="connsiteY64" fmla="*/ 2318668 h 2842784"/>
                  <a:gd name="connsiteX65" fmla="*/ 159786 w 1755924"/>
                  <a:gd name="connsiteY65" fmla="*/ 2312537 h 2842784"/>
                  <a:gd name="connsiteX66" fmla="*/ 167388 w 1755924"/>
                  <a:gd name="connsiteY66" fmla="*/ 2237856 h 2842784"/>
                  <a:gd name="connsiteX67" fmla="*/ 17045 w 1755924"/>
                  <a:gd name="connsiteY67" fmla="*/ 2341723 h 2842784"/>
                  <a:gd name="connsiteX68" fmla="*/ 15942 w 1755924"/>
                  <a:gd name="connsiteY68" fmla="*/ 2348590 h 2842784"/>
                  <a:gd name="connsiteX69" fmla="*/ 14961 w 1755924"/>
                  <a:gd name="connsiteY69" fmla="*/ 2355457 h 2842784"/>
                  <a:gd name="connsiteX70" fmla="*/ 13980 w 1755924"/>
                  <a:gd name="connsiteY70" fmla="*/ 2362324 h 2842784"/>
                  <a:gd name="connsiteX71" fmla="*/ 12999 w 1755924"/>
                  <a:gd name="connsiteY71" fmla="*/ 2369191 h 2842784"/>
                  <a:gd name="connsiteX72" fmla="*/ 164445 w 1755924"/>
                  <a:gd name="connsiteY72" fmla="*/ 2262750 h 2842784"/>
                  <a:gd name="connsiteX73" fmla="*/ 165181 w 1755924"/>
                  <a:gd name="connsiteY73" fmla="*/ 2256496 h 2842784"/>
                  <a:gd name="connsiteX74" fmla="*/ 165917 w 1755924"/>
                  <a:gd name="connsiteY74" fmla="*/ 2250241 h 2842784"/>
                  <a:gd name="connsiteX75" fmla="*/ 166653 w 1755924"/>
                  <a:gd name="connsiteY75" fmla="*/ 2243987 h 2842784"/>
                  <a:gd name="connsiteX76" fmla="*/ 167388 w 1755924"/>
                  <a:gd name="connsiteY76" fmla="*/ 2237733 h 2842784"/>
                  <a:gd name="connsiteX77" fmla="*/ 179038 w 1755924"/>
                  <a:gd name="connsiteY77" fmla="*/ 2162316 h 2842784"/>
                  <a:gd name="connsiteX78" fmla="*/ 32006 w 1755924"/>
                  <a:gd name="connsiteY78" fmla="*/ 2258335 h 2842784"/>
                  <a:gd name="connsiteX79" fmla="*/ 30535 w 1755924"/>
                  <a:gd name="connsiteY79" fmla="*/ 2265325 h 2842784"/>
                  <a:gd name="connsiteX80" fmla="*/ 29186 w 1755924"/>
                  <a:gd name="connsiteY80" fmla="*/ 2272315 h 2842784"/>
                  <a:gd name="connsiteX81" fmla="*/ 27837 w 1755924"/>
                  <a:gd name="connsiteY81" fmla="*/ 2279304 h 2842784"/>
                  <a:gd name="connsiteX82" fmla="*/ 26488 w 1755924"/>
                  <a:gd name="connsiteY82" fmla="*/ 2286294 h 2842784"/>
                  <a:gd name="connsiteX83" fmla="*/ 174624 w 1755924"/>
                  <a:gd name="connsiteY83" fmla="*/ 2187701 h 2842784"/>
                  <a:gd name="connsiteX84" fmla="*/ 175727 w 1755924"/>
                  <a:gd name="connsiteY84" fmla="*/ 2181324 h 2842784"/>
                  <a:gd name="connsiteX85" fmla="*/ 176831 w 1755924"/>
                  <a:gd name="connsiteY85" fmla="*/ 2174947 h 2842784"/>
                  <a:gd name="connsiteX86" fmla="*/ 177935 w 1755924"/>
                  <a:gd name="connsiteY86" fmla="*/ 2168571 h 2842784"/>
                  <a:gd name="connsiteX87" fmla="*/ 179038 w 1755924"/>
                  <a:gd name="connsiteY87" fmla="*/ 2162194 h 2842784"/>
                  <a:gd name="connsiteX88" fmla="*/ 194735 w 1755924"/>
                  <a:gd name="connsiteY88" fmla="*/ 2086287 h 2842784"/>
                  <a:gd name="connsiteX89" fmla="*/ 51259 w 1755924"/>
                  <a:gd name="connsiteY89" fmla="*/ 2174457 h 2842784"/>
                  <a:gd name="connsiteX90" fmla="*/ 49542 w 1755924"/>
                  <a:gd name="connsiteY90" fmla="*/ 2181446 h 2842784"/>
                  <a:gd name="connsiteX91" fmla="*/ 47825 w 1755924"/>
                  <a:gd name="connsiteY91" fmla="*/ 2188436 h 2842784"/>
                  <a:gd name="connsiteX92" fmla="*/ 46108 w 1755924"/>
                  <a:gd name="connsiteY92" fmla="*/ 2195426 h 2842784"/>
                  <a:gd name="connsiteX93" fmla="*/ 44392 w 1755924"/>
                  <a:gd name="connsiteY93" fmla="*/ 2202416 h 2842784"/>
                  <a:gd name="connsiteX94" fmla="*/ 189216 w 1755924"/>
                  <a:gd name="connsiteY94" fmla="*/ 2111548 h 2842784"/>
                  <a:gd name="connsiteX95" fmla="*/ 190565 w 1755924"/>
                  <a:gd name="connsiteY95" fmla="*/ 2105171 h 2842784"/>
                  <a:gd name="connsiteX96" fmla="*/ 191914 w 1755924"/>
                  <a:gd name="connsiteY96" fmla="*/ 2098795 h 2842784"/>
                  <a:gd name="connsiteX97" fmla="*/ 193386 w 1755924"/>
                  <a:gd name="connsiteY97" fmla="*/ 2092418 h 2842784"/>
                  <a:gd name="connsiteX98" fmla="*/ 194857 w 1755924"/>
                  <a:gd name="connsiteY98" fmla="*/ 2086041 h 2842784"/>
                  <a:gd name="connsiteX99" fmla="*/ 214110 w 1755924"/>
                  <a:gd name="connsiteY99" fmla="*/ 2009643 h 2842784"/>
                  <a:gd name="connsiteX100" fmla="*/ 74313 w 1755924"/>
                  <a:gd name="connsiteY100" fmla="*/ 2090333 h 2842784"/>
                  <a:gd name="connsiteX101" fmla="*/ 72228 w 1755924"/>
                  <a:gd name="connsiteY101" fmla="*/ 2097323 h 2842784"/>
                  <a:gd name="connsiteX102" fmla="*/ 70144 w 1755924"/>
                  <a:gd name="connsiteY102" fmla="*/ 2104313 h 2842784"/>
                  <a:gd name="connsiteX103" fmla="*/ 68182 w 1755924"/>
                  <a:gd name="connsiteY103" fmla="*/ 2111303 h 2842784"/>
                  <a:gd name="connsiteX104" fmla="*/ 66220 w 1755924"/>
                  <a:gd name="connsiteY104" fmla="*/ 2118293 h 2842784"/>
                  <a:gd name="connsiteX105" fmla="*/ 207366 w 1755924"/>
                  <a:gd name="connsiteY105" fmla="*/ 2035027 h 2842784"/>
                  <a:gd name="connsiteX106" fmla="*/ 209082 w 1755924"/>
                  <a:gd name="connsiteY106" fmla="*/ 2028651 h 2842784"/>
                  <a:gd name="connsiteX107" fmla="*/ 210799 w 1755924"/>
                  <a:gd name="connsiteY107" fmla="*/ 2022274 h 2842784"/>
                  <a:gd name="connsiteX108" fmla="*/ 212516 w 1755924"/>
                  <a:gd name="connsiteY108" fmla="*/ 2015897 h 2842784"/>
                  <a:gd name="connsiteX109" fmla="*/ 214233 w 1755924"/>
                  <a:gd name="connsiteY109" fmla="*/ 2009521 h 2842784"/>
                  <a:gd name="connsiteX110" fmla="*/ 237410 w 1755924"/>
                  <a:gd name="connsiteY110" fmla="*/ 1932633 h 2842784"/>
                  <a:gd name="connsiteX111" fmla="*/ 101291 w 1755924"/>
                  <a:gd name="connsiteY111" fmla="*/ 2006087 h 2842784"/>
                  <a:gd name="connsiteX112" fmla="*/ 98962 w 1755924"/>
                  <a:gd name="connsiteY112" fmla="*/ 2013077 h 2842784"/>
                  <a:gd name="connsiteX113" fmla="*/ 96632 w 1755924"/>
                  <a:gd name="connsiteY113" fmla="*/ 2020067 h 2842784"/>
                  <a:gd name="connsiteX114" fmla="*/ 94302 w 1755924"/>
                  <a:gd name="connsiteY114" fmla="*/ 2027057 h 2842784"/>
                  <a:gd name="connsiteX115" fmla="*/ 91972 w 1755924"/>
                  <a:gd name="connsiteY115" fmla="*/ 2034047 h 2842784"/>
                  <a:gd name="connsiteX116" fmla="*/ 229316 w 1755924"/>
                  <a:gd name="connsiteY116" fmla="*/ 1958262 h 2842784"/>
                  <a:gd name="connsiteX117" fmla="*/ 231278 w 1755924"/>
                  <a:gd name="connsiteY117" fmla="*/ 1951885 h 2842784"/>
                  <a:gd name="connsiteX118" fmla="*/ 233240 w 1755924"/>
                  <a:gd name="connsiteY118" fmla="*/ 1945508 h 2842784"/>
                  <a:gd name="connsiteX119" fmla="*/ 235325 w 1755924"/>
                  <a:gd name="connsiteY119" fmla="*/ 1939132 h 2842784"/>
                  <a:gd name="connsiteX120" fmla="*/ 237410 w 1755924"/>
                  <a:gd name="connsiteY120" fmla="*/ 1932755 h 2842784"/>
                  <a:gd name="connsiteX121" fmla="*/ 264020 w 1755924"/>
                  <a:gd name="connsiteY121" fmla="*/ 1855254 h 2842784"/>
                  <a:gd name="connsiteX122" fmla="*/ 131949 w 1755924"/>
                  <a:gd name="connsiteY122" fmla="*/ 1921596 h 2842784"/>
                  <a:gd name="connsiteX123" fmla="*/ 129251 w 1755924"/>
                  <a:gd name="connsiteY123" fmla="*/ 1928586 h 2842784"/>
                  <a:gd name="connsiteX124" fmla="*/ 126553 w 1755924"/>
                  <a:gd name="connsiteY124" fmla="*/ 1935575 h 2842784"/>
                  <a:gd name="connsiteX125" fmla="*/ 123978 w 1755924"/>
                  <a:gd name="connsiteY125" fmla="*/ 1942565 h 2842784"/>
                  <a:gd name="connsiteX126" fmla="*/ 121403 w 1755924"/>
                  <a:gd name="connsiteY126" fmla="*/ 1949555 h 2842784"/>
                  <a:gd name="connsiteX127" fmla="*/ 254823 w 1755924"/>
                  <a:gd name="connsiteY127" fmla="*/ 1881005 h 2842784"/>
                  <a:gd name="connsiteX128" fmla="*/ 257030 w 1755924"/>
                  <a:gd name="connsiteY128" fmla="*/ 1874629 h 2842784"/>
                  <a:gd name="connsiteX129" fmla="*/ 259360 w 1755924"/>
                  <a:gd name="connsiteY129" fmla="*/ 1868130 h 2842784"/>
                  <a:gd name="connsiteX130" fmla="*/ 261690 w 1755924"/>
                  <a:gd name="connsiteY130" fmla="*/ 1861630 h 2842784"/>
                  <a:gd name="connsiteX131" fmla="*/ 264020 w 1755924"/>
                  <a:gd name="connsiteY131" fmla="*/ 1855131 h 2842784"/>
                  <a:gd name="connsiteX132" fmla="*/ 293942 w 1755924"/>
                  <a:gd name="connsiteY132" fmla="*/ 1777997 h 2842784"/>
                  <a:gd name="connsiteX133" fmla="*/ 165917 w 1755924"/>
                  <a:gd name="connsiteY133" fmla="*/ 1837350 h 2842784"/>
                  <a:gd name="connsiteX134" fmla="*/ 162974 w 1755924"/>
                  <a:gd name="connsiteY134" fmla="*/ 1844340 h 2842784"/>
                  <a:gd name="connsiteX135" fmla="*/ 160031 w 1755924"/>
                  <a:gd name="connsiteY135" fmla="*/ 1851329 h 2842784"/>
                  <a:gd name="connsiteX136" fmla="*/ 157088 w 1755924"/>
                  <a:gd name="connsiteY136" fmla="*/ 1858319 h 2842784"/>
                  <a:gd name="connsiteX137" fmla="*/ 154145 w 1755924"/>
                  <a:gd name="connsiteY137" fmla="*/ 1865309 h 2842784"/>
                  <a:gd name="connsiteX138" fmla="*/ 283518 w 1755924"/>
                  <a:gd name="connsiteY138" fmla="*/ 1803627 h 2842784"/>
                  <a:gd name="connsiteX139" fmla="*/ 286093 w 1755924"/>
                  <a:gd name="connsiteY139" fmla="*/ 1797127 h 2842784"/>
                  <a:gd name="connsiteX140" fmla="*/ 288669 w 1755924"/>
                  <a:gd name="connsiteY140" fmla="*/ 1790751 h 2842784"/>
                  <a:gd name="connsiteX141" fmla="*/ 291244 w 1755924"/>
                  <a:gd name="connsiteY141" fmla="*/ 1784374 h 2842784"/>
                  <a:gd name="connsiteX142" fmla="*/ 293819 w 1755924"/>
                  <a:gd name="connsiteY142" fmla="*/ 1777997 h 2842784"/>
                  <a:gd name="connsiteX143" fmla="*/ 327051 w 1755924"/>
                  <a:gd name="connsiteY143" fmla="*/ 1700741 h 2842784"/>
                  <a:gd name="connsiteX144" fmla="*/ 203196 w 1755924"/>
                  <a:gd name="connsiteY144" fmla="*/ 1753349 h 2842784"/>
                  <a:gd name="connsiteX145" fmla="*/ 200008 w 1755924"/>
                  <a:gd name="connsiteY145" fmla="*/ 1760339 h 2842784"/>
                  <a:gd name="connsiteX146" fmla="*/ 196819 w 1755924"/>
                  <a:gd name="connsiteY146" fmla="*/ 1767329 h 2842784"/>
                  <a:gd name="connsiteX147" fmla="*/ 193631 w 1755924"/>
                  <a:gd name="connsiteY147" fmla="*/ 1774318 h 2842784"/>
                  <a:gd name="connsiteX148" fmla="*/ 190443 w 1755924"/>
                  <a:gd name="connsiteY148" fmla="*/ 1781308 h 2842784"/>
                  <a:gd name="connsiteX149" fmla="*/ 315647 w 1755924"/>
                  <a:gd name="connsiteY149" fmla="*/ 1726493 h 2842784"/>
                  <a:gd name="connsiteX150" fmla="*/ 318467 w 1755924"/>
                  <a:gd name="connsiteY150" fmla="*/ 1720116 h 2842784"/>
                  <a:gd name="connsiteX151" fmla="*/ 321288 w 1755924"/>
                  <a:gd name="connsiteY151" fmla="*/ 1713740 h 2842784"/>
                  <a:gd name="connsiteX152" fmla="*/ 324108 w 1755924"/>
                  <a:gd name="connsiteY152" fmla="*/ 1707363 h 2842784"/>
                  <a:gd name="connsiteX153" fmla="*/ 326929 w 1755924"/>
                  <a:gd name="connsiteY153" fmla="*/ 1700986 h 2842784"/>
                  <a:gd name="connsiteX154" fmla="*/ 363104 w 1755924"/>
                  <a:gd name="connsiteY154" fmla="*/ 1623730 h 2842784"/>
                  <a:gd name="connsiteX155" fmla="*/ 243541 w 1755924"/>
                  <a:gd name="connsiteY155" fmla="*/ 1669716 h 2842784"/>
                  <a:gd name="connsiteX156" fmla="*/ 240107 w 1755924"/>
                  <a:gd name="connsiteY156" fmla="*/ 1676706 h 2842784"/>
                  <a:gd name="connsiteX157" fmla="*/ 236674 w 1755924"/>
                  <a:gd name="connsiteY157" fmla="*/ 1683695 h 2842784"/>
                  <a:gd name="connsiteX158" fmla="*/ 233240 w 1755924"/>
                  <a:gd name="connsiteY158" fmla="*/ 1690685 h 2842784"/>
                  <a:gd name="connsiteX159" fmla="*/ 229807 w 1755924"/>
                  <a:gd name="connsiteY159" fmla="*/ 1697675 h 2842784"/>
                  <a:gd name="connsiteX160" fmla="*/ 350841 w 1755924"/>
                  <a:gd name="connsiteY160" fmla="*/ 1649482 h 2842784"/>
                  <a:gd name="connsiteX161" fmla="*/ 353907 w 1755924"/>
                  <a:gd name="connsiteY161" fmla="*/ 1643105 h 2842784"/>
                  <a:gd name="connsiteX162" fmla="*/ 356973 w 1755924"/>
                  <a:gd name="connsiteY162" fmla="*/ 1636729 h 2842784"/>
                  <a:gd name="connsiteX163" fmla="*/ 360039 w 1755924"/>
                  <a:gd name="connsiteY163" fmla="*/ 1630352 h 2842784"/>
                  <a:gd name="connsiteX164" fmla="*/ 363104 w 1755924"/>
                  <a:gd name="connsiteY164" fmla="*/ 1623975 h 2842784"/>
                  <a:gd name="connsiteX165" fmla="*/ 401978 w 1755924"/>
                  <a:gd name="connsiteY165" fmla="*/ 1546842 h 2842784"/>
                  <a:gd name="connsiteX166" fmla="*/ 286707 w 1755924"/>
                  <a:gd name="connsiteY166" fmla="*/ 1586574 h 2842784"/>
                  <a:gd name="connsiteX167" fmla="*/ 283028 w 1755924"/>
                  <a:gd name="connsiteY167" fmla="*/ 1593441 h 2842784"/>
                  <a:gd name="connsiteX168" fmla="*/ 279349 w 1755924"/>
                  <a:gd name="connsiteY168" fmla="*/ 1600308 h 2842784"/>
                  <a:gd name="connsiteX169" fmla="*/ 275670 w 1755924"/>
                  <a:gd name="connsiteY169" fmla="*/ 1607175 h 2842784"/>
                  <a:gd name="connsiteX170" fmla="*/ 271991 w 1755924"/>
                  <a:gd name="connsiteY170" fmla="*/ 1614042 h 2842784"/>
                  <a:gd name="connsiteX171" fmla="*/ 388734 w 1755924"/>
                  <a:gd name="connsiteY171" fmla="*/ 1572226 h 2842784"/>
                  <a:gd name="connsiteX172" fmla="*/ 392045 w 1755924"/>
                  <a:gd name="connsiteY172" fmla="*/ 1565849 h 2842784"/>
                  <a:gd name="connsiteX173" fmla="*/ 395356 w 1755924"/>
                  <a:gd name="connsiteY173" fmla="*/ 1559472 h 2842784"/>
                  <a:gd name="connsiteX174" fmla="*/ 398667 w 1755924"/>
                  <a:gd name="connsiteY174" fmla="*/ 1553096 h 2842784"/>
                  <a:gd name="connsiteX175" fmla="*/ 401978 w 1755924"/>
                  <a:gd name="connsiteY175" fmla="*/ 1546719 h 2842784"/>
                  <a:gd name="connsiteX176" fmla="*/ 443672 w 1755924"/>
                  <a:gd name="connsiteY176" fmla="*/ 1470321 h 2842784"/>
                  <a:gd name="connsiteX177" fmla="*/ 332815 w 1755924"/>
                  <a:gd name="connsiteY177" fmla="*/ 1503799 h 2842784"/>
                  <a:gd name="connsiteX178" fmla="*/ 328891 w 1755924"/>
                  <a:gd name="connsiteY178" fmla="*/ 1510666 h 2842784"/>
                  <a:gd name="connsiteX179" fmla="*/ 324967 w 1755924"/>
                  <a:gd name="connsiteY179" fmla="*/ 1517533 h 2842784"/>
                  <a:gd name="connsiteX180" fmla="*/ 321043 w 1755924"/>
                  <a:gd name="connsiteY180" fmla="*/ 1524401 h 2842784"/>
                  <a:gd name="connsiteX181" fmla="*/ 317118 w 1755924"/>
                  <a:gd name="connsiteY181" fmla="*/ 1531268 h 2842784"/>
                  <a:gd name="connsiteX182" fmla="*/ 429569 w 1755924"/>
                  <a:gd name="connsiteY182" fmla="*/ 1495705 h 2842784"/>
                  <a:gd name="connsiteX183" fmla="*/ 433125 w 1755924"/>
                  <a:gd name="connsiteY183" fmla="*/ 1489329 h 2842784"/>
                  <a:gd name="connsiteX184" fmla="*/ 436682 w 1755924"/>
                  <a:gd name="connsiteY184" fmla="*/ 1482952 h 2842784"/>
                  <a:gd name="connsiteX185" fmla="*/ 440238 w 1755924"/>
                  <a:gd name="connsiteY185" fmla="*/ 1476575 h 2842784"/>
                  <a:gd name="connsiteX186" fmla="*/ 443794 w 1755924"/>
                  <a:gd name="connsiteY186" fmla="*/ 1470199 h 2842784"/>
                  <a:gd name="connsiteX187" fmla="*/ 487941 w 1755924"/>
                  <a:gd name="connsiteY187" fmla="*/ 1394169 h 2842784"/>
                  <a:gd name="connsiteX188" fmla="*/ 381376 w 1755924"/>
                  <a:gd name="connsiteY188" fmla="*/ 1421760 h 2842784"/>
                  <a:gd name="connsiteX189" fmla="*/ 377207 w 1755924"/>
                  <a:gd name="connsiteY189" fmla="*/ 1428627 h 2842784"/>
                  <a:gd name="connsiteX190" fmla="*/ 373037 w 1755924"/>
                  <a:gd name="connsiteY190" fmla="*/ 1435495 h 2842784"/>
                  <a:gd name="connsiteX191" fmla="*/ 368868 w 1755924"/>
                  <a:gd name="connsiteY191" fmla="*/ 1442362 h 2842784"/>
                  <a:gd name="connsiteX192" fmla="*/ 364821 w 1755924"/>
                  <a:gd name="connsiteY192" fmla="*/ 1449229 h 2842784"/>
                  <a:gd name="connsiteX193" fmla="*/ 472857 w 1755924"/>
                  <a:gd name="connsiteY193" fmla="*/ 1419675 h 2842784"/>
                  <a:gd name="connsiteX194" fmla="*/ 476659 w 1755924"/>
                  <a:gd name="connsiteY194" fmla="*/ 1413299 h 2842784"/>
                  <a:gd name="connsiteX195" fmla="*/ 480460 w 1755924"/>
                  <a:gd name="connsiteY195" fmla="*/ 1406922 h 2842784"/>
                  <a:gd name="connsiteX196" fmla="*/ 484262 w 1755924"/>
                  <a:gd name="connsiteY196" fmla="*/ 1400545 h 2842784"/>
                  <a:gd name="connsiteX197" fmla="*/ 488063 w 1755924"/>
                  <a:gd name="connsiteY197" fmla="*/ 1394169 h 2842784"/>
                  <a:gd name="connsiteX198" fmla="*/ 534662 w 1755924"/>
                  <a:gd name="connsiteY198" fmla="*/ 1318506 h 2842784"/>
                  <a:gd name="connsiteX199" fmla="*/ 432512 w 1755924"/>
                  <a:gd name="connsiteY199" fmla="*/ 1340335 h 2842784"/>
                  <a:gd name="connsiteX200" fmla="*/ 428220 w 1755924"/>
                  <a:gd name="connsiteY200" fmla="*/ 1347079 h 2842784"/>
                  <a:gd name="connsiteX201" fmla="*/ 423928 w 1755924"/>
                  <a:gd name="connsiteY201" fmla="*/ 1353824 h 2842784"/>
                  <a:gd name="connsiteX202" fmla="*/ 419636 w 1755924"/>
                  <a:gd name="connsiteY202" fmla="*/ 1360568 h 2842784"/>
                  <a:gd name="connsiteX203" fmla="*/ 415344 w 1755924"/>
                  <a:gd name="connsiteY203" fmla="*/ 1367313 h 2842784"/>
                  <a:gd name="connsiteX204" fmla="*/ 518843 w 1755924"/>
                  <a:gd name="connsiteY204" fmla="*/ 1343645 h 2842784"/>
                  <a:gd name="connsiteX205" fmla="*/ 522767 w 1755924"/>
                  <a:gd name="connsiteY205" fmla="*/ 1337391 h 2842784"/>
                  <a:gd name="connsiteX206" fmla="*/ 526691 w 1755924"/>
                  <a:gd name="connsiteY206" fmla="*/ 1331137 h 2842784"/>
                  <a:gd name="connsiteX207" fmla="*/ 530616 w 1755924"/>
                  <a:gd name="connsiteY207" fmla="*/ 1324883 h 2842784"/>
                  <a:gd name="connsiteX208" fmla="*/ 534540 w 1755924"/>
                  <a:gd name="connsiteY208" fmla="*/ 1318629 h 2842784"/>
                  <a:gd name="connsiteX209" fmla="*/ 583591 w 1755924"/>
                  <a:gd name="connsiteY209" fmla="*/ 1243458 h 2842784"/>
                  <a:gd name="connsiteX210" fmla="*/ 485856 w 1755924"/>
                  <a:gd name="connsiteY210" fmla="*/ 1259767 h 2842784"/>
                  <a:gd name="connsiteX211" fmla="*/ 481319 w 1755924"/>
                  <a:gd name="connsiteY211" fmla="*/ 1266512 h 2842784"/>
                  <a:gd name="connsiteX212" fmla="*/ 476781 w 1755924"/>
                  <a:gd name="connsiteY212" fmla="*/ 1273257 h 2842784"/>
                  <a:gd name="connsiteX213" fmla="*/ 472244 w 1755924"/>
                  <a:gd name="connsiteY213" fmla="*/ 1280001 h 2842784"/>
                  <a:gd name="connsiteX214" fmla="*/ 467829 w 1755924"/>
                  <a:gd name="connsiteY214" fmla="*/ 1286623 h 2842784"/>
                  <a:gd name="connsiteX215" fmla="*/ 567036 w 1755924"/>
                  <a:gd name="connsiteY215" fmla="*/ 1268474 h 2842784"/>
                  <a:gd name="connsiteX216" fmla="*/ 571206 w 1755924"/>
                  <a:gd name="connsiteY216" fmla="*/ 1262220 h 2842784"/>
                  <a:gd name="connsiteX217" fmla="*/ 575375 w 1755924"/>
                  <a:gd name="connsiteY217" fmla="*/ 1255966 h 2842784"/>
                  <a:gd name="connsiteX218" fmla="*/ 579544 w 1755924"/>
                  <a:gd name="connsiteY218" fmla="*/ 1249712 h 2842784"/>
                  <a:gd name="connsiteX219" fmla="*/ 583714 w 1755924"/>
                  <a:gd name="connsiteY219" fmla="*/ 1243458 h 2842784"/>
                  <a:gd name="connsiteX220" fmla="*/ 541407 w 1755924"/>
                  <a:gd name="connsiteY220" fmla="*/ 1180181 h 2842784"/>
                  <a:gd name="connsiteX221" fmla="*/ 536747 w 1755924"/>
                  <a:gd name="connsiteY221" fmla="*/ 1186803 h 2842784"/>
                  <a:gd name="connsiteX222" fmla="*/ 532087 w 1755924"/>
                  <a:gd name="connsiteY222" fmla="*/ 1193425 h 2842784"/>
                  <a:gd name="connsiteX223" fmla="*/ 527427 w 1755924"/>
                  <a:gd name="connsiteY223" fmla="*/ 1200047 h 2842784"/>
                  <a:gd name="connsiteX224" fmla="*/ 522767 w 1755924"/>
                  <a:gd name="connsiteY224" fmla="*/ 1206669 h 2842784"/>
                  <a:gd name="connsiteX225" fmla="*/ 617559 w 1755924"/>
                  <a:gd name="connsiteY225" fmla="*/ 1193916 h 2842784"/>
                  <a:gd name="connsiteX226" fmla="*/ 621851 w 1755924"/>
                  <a:gd name="connsiteY226" fmla="*/ 1187784 h 2842784"/>
                  <a:gd name="connsiteX227" fmla="*/ 626143 w 1755924"/>
                  <a:gd name="connsiteY227" fmla="*/ 1181653 h 2842784"/>
                  <a:gd name="connsiteX228" fmla="*/ 630435 w 1755924"/>
                  <a:gd name="connsiteY228" fmla="*/ 1175521 h 2842784"/>
                  <a:gd name="connsiteX229" fmla="*/ 634850 w 1755924"/>
                  <a:gd name="connsiteY229" fmla="*/ 1169390 h 2842784"/>
                  <a:gd name="connsiteX230" fmla="*/ 541407 w 1755924"/>
                  <a:gd name="connsiteY230" fmla="*/ 1180426 h 2842784"/>
                  <a:gd name="connsiteX231" fmla="*/ 599042 w 1755924"/>
                  <a:gd name="connsiteY231" fmla="*/ 1101331 h 2842784"/>
                  <a:gd name="connsiteX232" fmla="*/ 594137 w 1755924"/>
                  <a:gd name="connsiteY232" fmla="*/ 1107830 h 2842784"/>
                  <a:gd name="connsiteX233" fmla="*/ 589232 w 1755924"/>
                  <a:gd name="connsiteY233" fmla="*/ 1114329 h 2842784"/>
                  <a:gd name="connsiteX234" fmla="*/ 584327 w 1755924"/>
                  <a:gd name="connsiteY234" fmla="*/ 1120829 h 2842784"/>
                  <a:gd name="connsiteX235" fmla="*/ 579544 w 1755924"/>
                  <a:gd name="connsiteY235" fmla="*/ 1127328 h 2842784"/>
                  <a:gd name="connsiteX236" fmla="*/ 669922 w 1755924"/>
                  <a:gd name="connsiteY236" fmla="*/ 1119848 h 2842784"/>
                  <a:gd name="connsiteX237" fmla="*/ 674337 w 1755924"/>
                  <a:gd name="connsiteY237" fmla="*/ 1113716 h 2842784"/>
                  <a:gd name="connsiteX238" fmla="*/ 678874 w 1755924"/>
                  <a:gd name="connsiteY238" fmla="*/ 1107585 h 2842784"/>
                  <a:gd name="connsiteX239" fmla="*/ 683411 w 1755924"/>
                  <a:gd name="connsiteY239" fmla="*/ 1101453 h 2842784"/>
                  <a:gd name="connsiteX240" fmla="*/ 687948 w 1755924"/>
                  <a:gd name="connsiteY240" fmla="*/ 1095322 h 2842784"/>
                  <a:gd name="connsiteX241" fmla="*/ 599042 w 1755924"/>
                  <a:gd name="connsiteY241" fmla="*/ 1101085 h 2842784"/>
                  <a:gd name="connsiteX242" fmla="*/ 658640 w 1755924"/>
                  <a:gd name="connsiteY242" fmla="*/ 1023339 h 2842784"/>
                  <a:gd name="connsiteX243" fmla="*/ 653612 w 1755924"/>
                  <a:gd name="connsiteY243" fmla="*/ 1029838 h 2842784"/>
                  <a:gd name="connsiteX244" fmla="*/ 648585 w 1755924"/>
                  <a:gd name="connsiteY244" fmla="*/ 1036337 h 2842784"/>
                  <a:gd name="connsiteX245" fmla="*/ 643557 w 1755924"/>
                  <a:gd name="connsiteY245" fmla="*/ 1042837 h 2842784"/>
                  <a:gd name="connsiteX246" fmla="*/ 638529 w 1755924"/>
                  <a:gd name="connsiteY246" fmla="*/ 1049336 h 2842784"/>
                  <a:gd name="connsiteX247" fmla="*/ 724492 w 1755924"/>
                  <a:gd name="connsiteY247" fmla="*/ 1047006 h 2842784"/>
                  <a:gd name="connsiteX248" fmla="*/ 729152 w 1755924"/>
                  <a:gd name="connsiteY248" fmla="*/ 1040874 h 2842784"/>
                  <a:gd name="connsiteX249" fmla="*/ 733812 w 1755924"/>
                  <a:gd name="connsiteY249" fmla="*/ 1034743 h 2842784"/>
                  <a:gd name="connsiteX250" fmla="*/ 738472 w 1755924"/>
                  <a:gd name="connsiteY250" fmla="*/ 1028734 h 2842784"/>
                  <a:gd name="connsiteX251" fmla="*/ 743132 w 1755924"/>
                  <a:gd name="connsiteY251" fmla="*/ 1022725 h 2842784"/>
                  <a:gd name="connsiteX252" fmla="*/ 658763 w 1755924"/>
                  <a:gd name="connsiteY252" fmla="*/ 1023339 h 2842784"/>
                  <a:gd name="connsiteX253" fmla="*/ 720323 w 1755924"/>
                  <a:gd name="connsiteY253" fmla="*/ 946328 h 2842784"/>
                  <a:gd name="connsiteX254" fmla="*/ 715172 w 1755924"/>
                  <a:gd name="connsiteY254" fmla="*/ 952704 h 2842784"/>
                  <a:gd name="connsiteX255" fmla="*/ 710022 w 1755924"/>
                  <a:gd name="connsiteY255" fmla="*/ 959081 h 2842784"/>
                  <a:gd name="connsiteX256" fmla="*/ 704871 w 1755924"/>
                  <a:gd name="connsiteY256" fmla="*/ 965458 h 2842784"/>
                  <a:gd name="connsiteX257" fmla="*/ 699721 w 1755924"/>
                  <a:gd name="connsiteY257" fmla="*/ 971957 h 2842784"/>
                  <a:gd name="connsiteX258" fmla="*/ 781146 w 1755924"/>
                  <a:gd name="connsiteY258" fmla="*/ 974655 h 2842784"/>
                  <a:gd name="connsiteX259" fmla="*/ 785929 w 1755924"/>
                  <a:gd name="connsiteY259" fmla="*/ 968646 h 2842784"/>
                  <a:gd name="connsiteX260" fmla="*/ 790712 w 1755924"/>
                  <a:gd name="connsiteY260" fmla="*/ 962637 h 2842784"/>
                  <a:gd name="connsiteX261" fmla="*/ 795494 w 1755924"/>
                  <a:gd name="connsiteY261" fmla="*/ 956628 h 2842784"/>
                  <a:gd name="connsiteX262" fmla="*/ 800277 w 1755924"/>
                  <a:gd name="connsiteY262" fmla="*/ 950742 h 2842784"/>
                  <a:gd name="connsiteX263" fmla="*/ 720445 w 1755924"/>
                  <a:gd name="connsiteY263" fmla="*/ 946328 h 2842784"/>
                  <a:gd name="connsiteX264" fmla="*/ 783844 w 1755924"/>
                  <a:gd name="connsiteY264" fmla="*/ 870298 h 2842784"/>
                  <a:gd name="connsiteX265" fmla="*/ 778449 w 1755924"/>
                  <a:gd name="connsiteY265" fmla="*/ 876552 h 2842784"/>
                  <a:gd name="connsiteX266" fmla="*/ 773053 w 1755924"/>
                  <a:gd name="connsiteY266" fmla="*/ 882806 h 2842784"/>
                  <a:gd name="connsiteX267" fmla="*/ 767657 w 1755924"/>
                  <a:gd name="connsiteY267" fmla="*/ 889060 h 2842784"/>
                  <a:gd name="connsiteX268" fmla="*/ 762384 w 1755924"/>
                  <a:gd name="connsiteY268" fmla="*/ 895437 h 2842784"/>
                  <a:gd name="connsiteX269" fmla="*/ 839150 w 1755924"/>
                  <a:gd name="connsiteY269" fmla="*/ 903285 h 2842784"/>
                  <a:gd name="connsiteX270" fmla="*/ 844055 w 1755924"/>
                  <a:gd name="connsiteY270" fmla="*/ 897399 h 2842784"/>
                  <a:gd name="connsiteX271" fmla="*/ 848960 w 1755924"/>
                  <a:gd name="connsiteY271" fmla="*/ 891513 h 2842784"/>
                  <a:gd name="connsiteX272" fmla="*/ 853865 w 1755924"/>
                  <a:gd name="connsiteY272" fmla="*/ 885626 h 2842784"/>
                  <a:gd name="connsiteX273" fmla="*/ 858893 w 1755924"/>
                  <a:gd name="connsiteY273" fmla="*/ 879740 h 2842784"/>
                  <a:gd name="connsiteX274" fmla="*/ 783599 w 1755924"/>
                  <a:gd name="connsiteY274" fmla="*/ 870298 h 2842784"/>
                  <a:gd name="connsiteX275" fmla="*/ 849206 w 1755924"/>
                  <a:gd name="connsiteY275" fmla="*/ 795494 h 2842784"/>
                  <a:gd name="connsiteX276" fmla="*/ 843687 w 1755924"/>
                  <a:gd name="connsiteY276" fmla="*/ 801748 h 2842784"/>
                  <a:gd name="connsiteX277" fmla="*/ 838169 w 1755924"/>
                  <a:gd name="connsiteY277" fmla="*/ 808002 h 2842784"/>
                  <a:gd name="connsiteX278" fmla="*/ 832651 w 1755924"/>
                  <a:gd name="connsiteY278" fmla="*/ 814256 h 2842784"/>
                  <a:gd name="connsiteX279" fmla="*/ 827132 w 1755924"/>
                  <a:gd name="connsiteY279" fmla="*/ 820510 h 2842784"/>
                  <a:gd name="connsiteX280" fmla="*/ 899361 w 1755924"/>
                  <a:gd name="connsiteY280" fmla="*/ 833264 h 2842784"/>
                  <a:gd name="connsiteX281" fmla="*/ 904511 w 1755924"/>
                  <a:gd name="connsiteY281" fmla="*/ 827378 h 2842784"/>
                  <a:gd name="connsiteX282" fmla="*/ 909662 w 1755924"/>
                  <a:gd name="connsiteY282" fmla="*/ 821614 h 2842784"/>
                  <a:gd name="connsiteX283" fmla="*/ 914812 w 1755924"/>
                  <a:gd name="connsiteY283" fmla="*/ 815850 h 2842784"/>
                  <a:gd name="connsiteX284" fmla="*/ 919962 w 1755924"/>
                  <a:gd name="connsiteY284" fmla="*/ 810087 h 2842784"/>
                  <a:gd name="connsiteX285" fmla="*/ 849328 w 1755924"/>
                  <a:gd name="connsiteY285" fmla="*/ 795739 h 2842784"/>
                  <a:gd name="connsiteX286" fmla="*/ 916038 w 1755924"/>
                  <a:gd name="connsiteY286" fmla="*/ 721794 h 2842784"/>
                  <a:gd name="connsiteX287" fmla="*/ 910397 w 1755924"/>
                  <a:gd name="connsiteY287" fmla="*/ 727926 h 2842784"/>
                  <a:gd name="connsiteX288" fmla="*/ 904756 w 1755924"/>
                  <a:gd name="connsiteY288" fmla="*/ 734057 h 2842784"/>
                  <a:gd name="connsiteX289" fmla="*/ 899115 w 1755924"/>
                  <a:gd name="connsiteY289" fmla="*/ 740188 h 2842784"/>
                  <a:gd name="connsiteX290" fmla="*/ 893475 w 1755924"/>
                  <a:gd name="connsiteY290" fmla="*/ 746320 h 2842784"/>
                  <a:gd name="connsiteX291" fmla="*/ 961043 w 1755924"/>
                  <a:gd name="connsiteY291" fmla="*/ 763856 h 2842784"/>
                  <a:gd name="connsiteX292" fmla="*/ 966316 w 1755924"/>
                  <a:gd name="connsiteY292" fmla="*/ 758092 h 2842784"/>
                  <a:gd name="connsiteX293" fmla="*/ 971589 w 1755924"/>
                  <a:gd name="connsiteY293" fmla="*/ 752329 h 2842784"/>
                  <a:gd name="connsiteX294" fmla="*/ 976862 w 1755924"/>
                  <a:gd name="connsiteY294" fmla="*/ 746565 h 2842784"/>
                  <a:gd name="connsiteX295" fmla="*/ 982135 w 1755924"/>
                  <a:gd name="connsiteY295" fmla="*/ 740924 h 2842784"/>
                  <a:gd name="connsiteX296" fmla="*/ 916161 w 1755924"/>
                  <a:gd name="connsiteY296" fmla="*/ 721794 h 2842784"/>
                  <a:gd name="connsiteX297" fmla="*/ 984588 w 1755924"/>
                  <a:gd name="connsiteY297" fmla="*/ 649320 h 2842784"/>
                  <a:gd name="connsiteX298" fmla="*/ 978824 w 1755924"/>
                  <a:gd name="connsiteY298" fmla="*/ 655329 h 2842784"/>
                  <a:gd name="connsiteX299" fmla="*/ 973061 w 1755924"/>
                  <a:gd name="connsiteY299" fmla="*/ 661338 h 2842784"/>
                  <a:gd name="connsiteX300" fmla="*/ 967297 w 1755924"/>
                  <a:gd name="connsiteY300" fmla="*/ 667347 h 2842784"/>
                  <a:gd name="connsiteX301" fmla="*/ 961534 w 1755924"/>
                  <a:gd name="connsiteY301" fmla="*/ 673356 h 2842784"/>
                  <a:gd name="connsiteX302" fmla="*/ 1024442 w 1755924"/>
                  <a:gd name="connsiteY302" fmla="*/ 695551 h 2842784"/>
                  <a:gd name="connsiteX303" fmla="*/ 1029838 w 1755924"/>
                  <a:gd name="connsiteY303" fmla="*/ 689910 h 2842784"/>
                  <a:gd name="connsiteX304" fmla="*/ 1035234 w 1755924"/>
                  <a:gd name="connsiteY304" fmla="*/ 684270 h 2842784"/>
                  <a:gd name="connsiteX305" fmla="*/ 1040629 w 1755924"/>
                  <a:gd name="connsiteY305" fmla="*/ 678629 h 2842784"/>
                  <a:gd name="connsiteX306" fmla="*/ 1046025 w 1755924"/>
                  <a:gd name="connsiteY306" fmla="*/ 672988 h 2842784"/>
                  <a:gd name="connsiteX307" fmla="*/ 984711 w 1755924"/>
                  <a:gd name="connsiteY307" fmla="*/ 649320 h 2842784"/>
                  <a:gd name="connsiteX308" fmla="*/ 1054609 w 1755924"/>
                  <a:gd name="connsiteY308" fmla="*/ 578195 h 2842784"/>
                  <a:gd name="connsiteX309" fmla="*/ 1048723 w 1755924"/>
                  <a:gd name="connsiteY309" fmla="*/ 584082 h 2842784"/>
                  <a:gd name="connsiteX310" fmla="*/ 1042837 w 1755924"/>
                  <a:gd name="connsiteY310" fmla="*/ 589968 h 2842784"/>
                  <a:gd name="connsiteX311" fmla="*/ 1036950 w 1755924"/>
                  <a:gd name="connsiteY311" fmla="*/ 595854 h 2842784"/>
                  <a:gd name="connsiteX312" fmla="*/ 1031064 w 1755924"/>
                  <a:gd name="connsiteY312" fmla="*/ 601740 h 2842784"/>
                  <a:gd name="connsiteX313" fmla="*/ 1089190 w 1755924"/>
                  <a:gd name="connsiteY313" fmla="*/ 628473 h 2842784"/>
                  <a:gd name="connsiteX314" fmla="*/ 1094586 w 1755924"/>
                  <a:gd name="connsiteY314" fmla="*/ 622955 h 2842784"/>
                  <a:gd name="connsiteX315" fmla="*/ 1100104 w 1755924"/>
                  <a:gd name="connsiteY315" fmla="*/ 617437 h 2842784"/>
                  <a:gd name="connsiteX316" fmla="*/ 1105623 w 1755924"/>
                  <a:gd name="connsiteY316" fmla="*/ 611918 h 2842784"/>
                  <a:gd name="connsiteX317" fmla="*/ 1111141 w 1755924"/>
                  <a:gd name="connsiteY317" fmla="*/ 606400 h 2842784"/>
                  <a:gd name="connsiteX318" fmla="*/ 1054486 w 1755924"/>
                  <a:gd name="connsiteY318" fmla="*/ 578195 h 2842784"/>
                  <a:gd name="connsiteX319" fmla="*/ 1126102 w 1755924"/>
                  <a:gd name="connsiteY319" fmla="*/ 508297 h 2842784"/>
                  <a:gd name="connsiteX320" fmla="*/ 1120093 w 1755924"/>
                  <a:gd name="connsiteY320" fmla="*/ 514061 h 2842784"/>
                  <a:gd name="connsiteX321" fmla="*/ 1114084 w 1755924"/>
                  <a:gd name="connsiteY321" fmla="*/ 519824 h 2842784"/>
                  <a:gd name="connsiteX322" fmla="*/ 1108075 w 1755924"/>
                  <a:gd name="connsiteY322" fmla="*/ 525588 h 2842784"/>
                  <a:gd name="connsiteX323" fmla="*/ 1102066 w 1755924"/>
                  <a:gd name="connsiteY323" fmla="*/ 531351 h 2842784"/>
                  <a:gd name="connsiteX324" fmla="*/ 1155533 w 1755924"/>
                  <a:gd name="connsiteY324" fmla="*/ 562622 h 2842784"/>
                  <a:gd name="connsiteX325" fmla="*/ 1161174 w 1755924"/>
                  <a:gd name="connsiteY325" fmla="*/ 557226 h 2842784"/>
                  <a:gd name="connsiteX326" fmla="*/ 1166815 w 1755924"/>
                  <a:gd name="connsiteY326" fmla="*/ 551830 h 2842784"/>
                  <a:gd name="connsiteX327" fmla="*/ 1172456 w 1755924"/>
                  <a:gd name="connsiteY327" fmla="*/ 546435 h 2842784"/>
                  <a:gd name="connsiteX328" fmla="*/ 1178096 w 1755924"/>
                  <a:gd name="connsiteY328" fmla="*/ 541039 h 2842784"/>
                  <a:gd name="connsiteX329" fmla="*/ 1126102 w 1755924"/>
                  <a:gd name="connsiteY329" fmla="*/ 508420 h 2842784"/>
                  <a:gd name="connsiteX330" fmla="*/ 1199066 w 1755924"/>
                  <a:gd name="connsiteY330" fmla="*/ 439625 h 2842784"/>
                  <a:gd name="connsiteX331" fmla="*/ 1192935 w 1755924"/>
                  <a:gd name="connsiteY331" fmla="*/ 445266 h 2842784"/>
                  <a:gd name="connsiteX332" fmla="*/ 1186803 w 1755924"/>
                  <a:gd name="connsiteY332" fmla="*/ 450907 h 2842784"/>
                  <a:gd name="connsiteX333" fmla="*/ 1180672 w 1755924"/>
                  <a:gd name="connsiteY333" fmla="*/ 456548 h 2842784"/>
                  <a:gd name="connsiteX334" fmla="*/ 1174540 w 1755924"/>
                  <a:gd name="connsiteY334" fmla="*/ 462189 h 2842784"/>
                  <a:gd name="connsiteX335" fmla="*/ 1223224 w 1755924"/>
                  <a:gd name="connsiteY335" fmla="*/ 497751 h 2842784"/>
                  <a:gd name="connsiteX336" fmla="*/ 1228865 w 1755924"/>
                  <a:gd name="connsiteY336" fmla="*/ 492478 h 2842784"/>
                  <a:gd name="connsiteX337" fmla="*/ 1234628 w 1755924"/>
                  <a:gd name="connsiteY337" fmla="*/ 487205 h 2842784"/>
                  <a:gd name="connsiteX338" fmla="*/ 1240392 w 1755924"/>
                  <a:gd name="connsiteY338" fmla="*/ 481932 h 2842784"/>
                  <a:gd name="connsiteX339" fmla="*/ 1246155 w 1755924"/>
                  <a:gd name="connsiteY339" fmla="*/ 476659 h 2842784"/>
                  <a:gd name="connsiteX340" fmla="*/ 1199066 w 1755924"/>
                  <a:gd name="connsiteY340" fmla="*/ 439625 h 2842784"/>
                  <a:gd name="connsiteX341" fmla="*/ 1273134 w 1755924"/>
                  <a:gd name="connsiteY341" fmla="*/ 372424 h 2842784"/>
                  <a:gd name="connsiteX342" fmla="*/ 1266880 w 1755924"/>
                  <a:gd name="connsiteY342" fmla="*/ 377942 h 2842784"/>
                  <a:gd name="connsiteX343" fmla="*/ 1260626 w 1755924"/>
                  <a:gd name="connsiteY343" fmla="*/ 383461 h 2842784"/>
                  <a:gd name="connsiteX344" fmla="*/ 1254372 w 1755924"/>
                  <a:gd name="connsiteY344" fmla="*/ 388979 h 2842784"/>
                  <a:gd name="connsiteX345" fmla="*/ 1248240 w 1755924"/>
                  <a:gd name="connsiteY345" fmla="*/ 394497 h 2842784"/>
                  <a:gd name="connsiteX346" fmla="*/ 1292141 w 1755924"/>
                  <a:gd name="connsiteY346" fmla="*/ 434474 h 2842784"/>
                  <a:gd name="connsiteX347" fmla="*/ 1297905 w 1755924"/>
                  <a:gd name="connsiteY347" fmla="*/ 429201 h 2842784"/>
                  <a:gd name="connsiteX348" fmla="*/ 1303668 w 1755924"/>
                  <a:gd name="connsiteY348" fmla="*/ 423928 h 2842784"/>
                  <a:gd name="connsiteX349" fmla="*/ 1309432 w 1755924"/>
                  <a:gd name="connsiteY349" fmla="*/ 418778 h 2842784"/>
                  <a:gd name="connsiteX350" fmla="*/ 1315318 w 1755924"/>
                  <a:gd name="connsiteY350" fmla="*/ 413627 h 2842784"/>
                  <a:gd name="connsiteX351" fmla="*/ 1272889 w 1755924"/>
                  <a:gd name="connsiteY351" fmla="*/ 372302 h 2842784"/>
                  <a:gd name="connsiteX352" fmla="*/ 1348673 w 1755924"/>
                  <a:gd name="connsiteY352" fmla="*/ 306695 h 2842784"/>
                  <a:gd name="connsiteX353" fmla="*/ 1342297 w 1755924"/>
                  <a:gd name="connsiteY353" fmla="*/ 312091 h 2842784"/>
                  <a:gd name="connsiteX354" fmla="*/ 1336043 w 1755924"/>
                  <a:gd name="connsiteY354" fmla="*/ 317486 h 2842784"/>
                  <a:gd name="connsiteX355" fmla="*/ 1329788 w 1755924"/>
                  <a:gd name="connsiteY355" fmla="*/ 322882 h 2842784"/>
                  <a:gd name="connsiteX356" fmla="*/ 1323534 w 1755924"/>
                  <a:gd name="connsiteY356" fmla="*/ 328278 h 2842784"/>
                  <a:gd name="connsiteX357" fmla="*/ 1362653 w 1755924"/>
                  <a:gd name="connsiteY357" fmla="*/ 372424 h 2842784"/>
                  <a:gd name="connsiteX358" fmla="*/ 1368539 w 1755924"/>
                  <a:gd name="connsiteY358" fmla="*/ 367274 h 2842784"/>
                  <a:gd name="connsiteX359" fmla="*/ 1374425 w 1755924"/>
                  <a:gd name="connsiteY359" fmla="*/ 362123 h 2842784"/>
                  <a:gd name="connsiteX360" fmla="*/ 1380312 w 1755924"/>
                  <a:gd name="connsiteY360" fmla="*/ 357095 h 2842784"/>
                  <a:gd name="connsiteX361" fmla="*/ 1386198 w 1755924"/>
                  <a:gd name="connsiteY361" fmla="*/ 352068 h 2842784"/>
                  <a:gd name="connsiteX362" fmla="*/ 1348673 w 1755924"/>
                  <a:gd name="connsiteY362" fmla="*/ 306572 h 2842784"/>
                  <a:gd name="connsiteX363" fmla="*/ 1425316 w 1755924"/>
                  <a:gd name="connsiteY363" fmla="*/ 242315 h 2842784"/>
                  <a:gd name="connsiteX364" fmla="*/ 1418817 w 1755924"/>
                  <a:gd name="connsiteY364" fmla="*/ 247588 h 2842784"/>
                  <a:gd name="connsiteX365" fmla="*/ 1412440 w 1755924"/>
                  <a:gd name="connsiteY365" fmla="*/ 252861 h 2842784"/>
                  <a:gd name="connsiteX366" fmla="*/ 1406064 w 1755924"/>
                  <a:gd name="connsiteY366" fmla="*/ 258134 h 2842784"/>
                  <a:gd name="connsiteX367" fmla="*/ 1399687 w 1755924"/>
                  <a:gd name="connsiteY367" fmla="*/ 263530 h 2842784"/>
                  <a:gd name="connsiteX368" fmla="*/ 1434023 w 1755924"/>
                  <a:gd name="connsiteY368" fmla="*/ 311845 h 2842784"/>
                  <a:gd name="connsiteX369" fmla="*/ 1440032 w 1755924"/>
                  <a:gd name="connsiteY369" fmla="*/ 306818 h 2842784"/>
                  <a:gd name="connsiteX370" fmla="*/ 1446041 w 1755924"/>
                  <a:gd name="connsiteY370" fmla="*/ 301790 h 2842784"/>
                  <a:gd name="connsiteX371" fmla="*/ 1452049 w 1755924"/>
                  <a:gd name="connsiteY371" fmla="*/ 296762 h 2842784"/>
                  <a:gd name="connsiteX372" fmla="*/ 1458058 w 1755924"/>
                  <a:gd name="connsiteY372" fmla="*/ 291734 h 2842784"/>
                  <a:gd name="connsiteX373" fmla="*/ 1425439 w 1755924"/>
                  <a:gd name="connsiteY373" fmla="*/ 242069 h 2842784"/>
                  <a:gd name="connsiteX374" fmla="*/ 1503186 w 1755924"/>
                  <a:gd name="connsiteY374" fmla="*/ 179406 h 2842784"/>
                  <a:gd name="connsiteX375" fmla="*/ 1496687 w 1755924"/>
                  <a:gd name="connsiteY375" fmla="*/ 184557 h 2842784"/>
                  <a:gd name="connsiteX376" fmla="*/ 1490187 w 1755924"/>
                  <a:gd name="connsiteY376" fmla="*/ 189707 h 2842784"/>
                  <a:gd name="connsiteX377" fmla="*/ 1483688 w 1755924"/>
                  <a:gd name="connsiteY377" fmla="*/ 194857 h 2842784"/>
                  <a:gd name="connsiteX378" fmla="*/ 1477188 w 1755924"/>
                  <a:gd name="connsiteY378" fmla="*/ 200008 h 2842784"/>
                  <a:gd name="connsiteX379" fmla="*/ 1506619 w 1755924"/>
                  <a:gd name="connsiteY379" fmla="*/ 252370 h 2842784"/>
                  <a:gd name="connsiteX380" fmla="*/ 1512751 w 1755924"/>
                  <a:gd name="connsiteY380" fmla="*/ 247465 h 2842784"/>
                  <a:gd name="connsiteX381" fmla="*/ 1518882 w 1755924"/>
                  <a:gd name="connsiteY381" fmla="*/ 242560 h 2842784"/>
                  <a:gd name="connsiteX382" fmla="*/ 1525014 w 1755924"/>
                  <a:gd name="connsiteY382" fmla="*/ 237655 h 2842784"/>
                  <a:gd name="connsiteX383" fmla="*/ 1531145 w 1755924"/>
                  <a:gd name="connsiteY383" fmla="*/ 232872 h 2842784"/>
                  <a:gd name="connsiteX384" fmla="*/ 1503308 w 1755924"/>
                  <a:gd name="connsiteY384" fmla="*/ 179161 h 2842784"/>
                  <a:gd name="connsiteX385" fmla="*/ 1582159 w 1755924"/>
                  <a:gd name="connsiteY385" fmla="*/ 118092 h 2842784"/>
                  <a:gd name="connsiteX386" fmla="*/ 1575537 w 1755924"/>
                  <a:gd name="connsiteY386" fmla="*/ 123119 h 2842784"/>
                  <a:gd name="connsiteX387" fmla="*/ 1568915 w 1755924"/>
                  <a:gd name="connsiteY387" fmla="*/ 128147 h 2842784"/>
                  <a:gd name="connsiteX388" fmla="*/ 1562293 w 1755924"/>
                  <a:gd name="connsiteY388" fmla="*/ 133175 h 2842784"/>
                  <a:gd name="connsiteX389" fmla="*/ 1555671 w 1755924"/>
                  <a:gd name="connsiteY389" fmla="*/ 138203 h 2842784"/>
                  <a:gd name="connsiteX390" fmla="*/ 1580197 w 1755924"/>
                  <a:gd name="connsiteY390" fmla="*/ 194612 h 2842784"/>
                  <a:gd name="connsiteX391" fmla="*/ 1586328 w 1755924"/>
                  <a:gd name="connsiteY391" fmla="*/ 189830 h 2842784"/>
                  <a:gd name="connsiteX392" fmla="*/ 1592460 w 1755924"/>
                  <a:gd name="connsiteY392" fmla="*/ 185047 h 2842784"/>
                  <a:gd name="connsiteX393" fmla="*/ 1598591 w 1755924"/>
                  <a:gd name="connsiteY393" fmla="*/ 180265 h 2842784"/>
                  <a:gd name="connsiteX394" fmla="*/ 1604845 w 1755924"/>
                  <a:gd name="connsiteY394" fmla="*/ 175482 h 2842784"/>
                  <a:gd name="connsiteX395" fmla="*/ 1582036 w 1755924"/>
                  <a:gd name="connsiteY395" fmla="*/ 117724 h 2842784"/>
                  <a:gd name="connsiteX396" fmla="*/ 1662113 w 1755924"/>
                  <a:gd name="connsiteY396" fmla="*/ 58249 h 2842784"/>
                  <a:gd name="connsiteX397" fmla="*/ 1655368 w 1755924"/>
                  <a:gd name="connsiteY397" fmla="*/ 63154 h 2842784"/>
                  <a:gd name="connsiteX398" fmla="*/ 1648624 w 1755924"/>
                  <a:gd name="connsiteY398" fmla="*/ 68059 h 2842784"/>
                  <a:gd name="connsiteX399" fmla="*/ 1641879 w 1755924"/>
                  <a:gd name="connsiteY399" fmla="*/ 72964 h 2842784"/>
                  <a:gd name="connsiteX400" fmla="*/ 1635135 w 1755924"/>
                  <a:gd name="connsiteY400" fmla="*/ 77869 h 2842784"/>
                  <a:gd name="connsiteX401" fmla="*/ 1654510 w 1755924"/>
                  <a:gd name="connsiteY401" fmla="*/ 138203 h 2842784"/>
                  <a:gd name="connsiteX402" fmla="*/ 1660764 w 1755924"/>
                  <a:gd name="connsiteY402" fmla="*/ 133543 h 2842784"/>
                  <a:gd name="connsiteX403" fmla="*/ 1667018 w 1755924"/>
                  <a:gd name="connsiteY403" fmla="*/ 128883 h 2842784"/>
                  <a:gd name="connsiteX404" fmla="*/ 1673272 w 1755924"/>
                  <a:gd name="connsiteY404" fmla="*/ 124223 h 2842784"/>
                  <a:gd name="connsiteX405" fmla="*/ 1679526 w 1755924"/>
                  <a:gd name="connsiteY405" fmla="*/ 119686 h 2842784"/>
                  <a:gd name="connsiteX406" fmla="*/ 1661745 w 1755924"/>
                  <a:gd name="connsiteY406" fmla="*/ 58003 h 2842784"/>
                  <a:gd name="connsiteX407" fmla="*/ 1743171 w 1755924"/>
                  <a:gd name="connsiteY407" fmla="*/ 123 h 2842784"/>
                  <a:gd name="connsiteX408" fmla="*/ 1736426 w 1755924"/>
                  <a:gd name="connsiteY408" fmla="*/ 4905 h 2842784"/>
                  <a:gd name="connsiteX409" fmla="*/ 1729682 w 1755924"/>
                  <a:gd name="connsiteY409" fmla="*/ 9688 h 2842784"/>
                  <a:gd name="connsiteX410" fmla="*/ 1722937 w 1755924"/>
                  <a:gd name="connsiteY410" fmla="*/ 14470 h 2842784"/>
                  <a:gd name="connsiteX411" fmla="*/ 1716192 w 1755924"/>
                  <a:gd name="connsiteY411" fmla="*/ 19253 h 2842784"/>
                  <a:gd name="connsiteX412" fmla="*/ 1730417 w 1755924"/>
                  <a:gd name="connsiteY412" fmla="*/ 83510 h 2842784"/>
                  <a:gd name="connsiteX413" fmla="*/ 1736794 w 1755924"/>
                  <a:gd name="connsiteY413" fmla="*/ 78973 h 2842784"/>
                  <a:gd name="connsiteX414" fmla="*/ 1743171 w 1755924"/>
                  <a:gd name="connsiteY414" fmla="*/ 74436 h 2842784"/>
                  <a:gd name="connsiteX415" fmla="*/ 1749547 w 1755924"/>
                  <a:gd name="connsiteY415" fmla="*/ 70021 h 2842784"/>
                  <a:gd name="connsiteX416" fmla="*/ 1755924 w 1755924"/>
                  <a:gd name="connsiteY416" fmla="*/ 65606 h 2842784"/>
                  <a:gd name="connsiteX417" fmla="*/ 1750528 w 1755924"/>
                  <a:gd name="connsiteY417" fmla="*/ 37647 h 2842784"/>
                  <a:gd name="connsiteX418" fmla="*/ 1748566 w 1755924"/>
                  <a:gd name="connsiteY418" fmla="*/ 27224 h 2842784"/>
                  <a:gd name="connsiteX419" fmla="*/ 1743293 w 1755924"/>
                  <a:gd name="connsiteY419" fmla="*/ 0 h 284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1755924" h="2842784">
                    <a:moveTo>
                      <a:pt x="194244" y="2663256"/>
                    </a:moveTo>
                    <a:lnTo>
                      <a:pt x="30167" y="2818259"/>
                    </a:lnTo>
                    <a:cubicBezTo>
                      <a:pt x="30657" y="2820343"/>
                      <a:pt x="31270" y="2822305"/>
                      <a:pt x="31761" y="2824390"/>
                    </a:cubicBezTo>
                    <a:cubicBezTo>
                      <a:pt x="32251" y="2826475"/>
                      <a:pt x="32865" y="2828437"/>
                      <a:pt x="33355" y="2830522"/>
                    </a:cubicBezTo>
                    <a:cubicBezTo>
                      <a:pt x="33846" y="2832606"/>
                      <a:pt x="34459" y="2834568"/>
                      <a:pt x="35072" y="2836653"/>
                    </a:cubicBezTo>
                    <a:cubicBezTo>
                      <a:pt x="35685" y="2838738"/>
                      <a:pt x="36176" y="2840700"/>
                      <a:pt x="36789" y="2842785"/>
                    </a:cubicBezTo>
                    <a:lnTo>
                      <a:pt x="201234" y="2684839"/>
                    </a:lnTo>
                    <a:cubicBezTo>
                      <a:pt x="200621" y="2683122"/>
                      <a:pt x="200008" y="2681282"/>
                      <a:pt x="199517" y="2679443"/>
                    </a:cubicBezTo>
                    <a:cubicBezTo>
                      <a:pt x="198904" y="2677603"/>
                      <a:pt x="198414" y="2675886"/>
                      <a:pt x="197801" y="2674047"/>
                    </a:cubicBezTo>
                    <a:cubicBezTo>
                      <a:pt x="197187" y="2672208"/>
                      <a:pt x="196697" y="2670491"/>
                      <a:pt x="196084" y="2668651"/>
                    </a:cubicBezTo>
                    <a:cubicBezTo>
                      <a:pt x="195471" y="2666812"/>
                      <a:pt x="194980" y="2665095"/>
                      <a:pt x="194367" y="2663256"/>
                    </a:cubicBezTo>
                    <a:moveTo>
                      <a:pt x="177199" y="2596913"/>
                    </a:moveTo>
                    <a:lnTo>
                      <a:pt x="14470" y="2742965"/>
                    </a:lnTo>
                    <a:cubicBezTo>
                      <a:pt x="14838" y="2745049"/>
                      <a:pt x="15206" y="2747257"/>
                      <a:pt x="15574" y="2749341"/>
                    </a:cubicBezTo>
                    <a:cubicBezTo>
                      <a:pt x="15942" y="2751426"/>
                      <a:pt x="16310" y="2753511"/>
                      <a:pt x="16678" y="2755718"/>
                    </a:cubicBezTo>
                    <a:cubicBezTo>
                      <a:pt x="17045" y="2757803"/>
                      <a:pt x="17413" y="2759887"/>
                      <a:pt x="17904" y="2761972"/>
                    </a:cubicBezTo>
                    <a:cubicBezTo>
                      <a:pt x="18272" y="2764057"/>
                      <a:pt x="18762" y="2766142"/>
                      <a:pt x="19130" y="2768226"/>
                    </a:cubicBezTo>
                    <a:lnTo>
                      <a:pt x="182349" y="2619232"/>
                    </a:lnTo>
                    <a:cubicBezTo>
                      <a:pt x="181859" y="2617393"/>
                      <a:pt x="181491" y="2615553"/>
                      <a:pt x="181000" y="2613591"/>
                    </a:cubicBezTo>
                    <a:cubicBezTo>
                      <a:pt x="180510" y="2611752"/>
                      <a:pt x="180142" y="2609912"/>
                      <a:pt x="179774" y="2607950"/>
                    </a:cubicBezTo>
                    <a:cubicBezTo>
                      <a:pt x="179406" y="2606111"/>
                      <a:pt x="178916" y="2604271"/>
                      <a:pt x="178548" y="2602309"/>
                    </a:cubicBezTo>
                    <a:cubicBezTo>
                      <a:pt x="178180" y="2600470"/>
                      <a:pt x="177689" y="2598630"/>
                      <a:pt x="177322" y="2596668"/>
                    </a:cubicBezTo>
                    <a:moveTo>
                      <a:pt x="165426" y="2528364"/>
                    </a:moveTo>
                    <a:lnTo>
                      <a:pt x="4537" y="2665586"/>
                    </a:lnTo>
                    <a:cubicBezTo>
                      <a:pt x="4783" y="2667793"/>
                      <a:pt x="4905" y="2670001"/>
                      <a:pt x="5150" y="2672085"/>
                    </a:cubicBezTo>
                    <a:cubicBezTo>
                      <a:pt x="5396" y="2674292"/>
                      <a:pt x="5518" y="2676377"/>
                      <a:pt x="5764" y="2678584"/>
                    </a:cubicBezTo>
                    <a:cubicBezTo>
                      <a:pt x="6009" y="2680792"/>
                      <a:pt x="6254" y="2682876"/>
                      <a:pt x="6377" y="2685084"/>
                    </a:cubicBezTo>
                    <a:cubicBezTo>
                      <a:pt x="6622" y="2687291"/>
                      <a:pt x="6867" y="2689376"/>
                      <a:pt x="7112" y="2691583"/>
                    </a:cubicBezTo>
                    <a:lnTo>
                      <a:pt x="168737" y="2551295"/>
                    </a:lnTo>
                    <a:cubicBezTo>
                      <a:pt x="168492" y="2549333"/>
                      <a:pt x="168124" y="2547494"/>
                      <a:pt x="167879" y="2545532"/>
                    </a:cubicBezTo>
                    <a:cubicBezTo>
                      <a:pt x="167634" y="2543570"/>
                      <a:pt x="167266" y="2541730"/>
                      <a:pt x="167021" y="2539768"/>
                    </a:cubicBezTo>
                    <a:cubicBezTo>
                      <a:pt x="166775" y="2537806"/>
                      <a:pt x="166407" y="2535967"/>
                      <a:pt x="166162" y="2534005"/>
                    </a:cubicBezTo>
                    <a:cubicBezTo>
                      <a:pt x="165917" y="2532043"/>
                      <a:pt x="165672" y="2530203"/>
                      <a:pt x="165304" y="2528241"/>
                    </a:cubicBezTo>
                    <a:moveTo>
                      <a:pt x="158805" y="2457852"/>
                    </a:moveTo>
                    <a:lnTo>
                      <a:pt x="0" y="2586613"/>
                    </a:lnTo>
                    <a:cubicBezTo>
                      <a:pt x="0" y="2588820"/>
                      <a:pt x="0" y="2591027"/>
                      <a:pt x="123" y="2593235"/>
                    </a:cubicBezTo>
                    <a:cubicBezTo>
                      <a:pt x="123" y="2595442"/>
                      <a:pt x="245" y="2597649"/>
                      <a:pt x="368" y="2599857"/>
                    </a:cubicBezTo>
                    <a:cubicBezTo>
                      <a:pt x="368" y="2602064"/>
                      <a:pt x="491" y="2604271"/>
                      <a:pt x="613" y="2606478"/>
                    </a:cubicBezTo>
                    <a:cubicBezTo>
                      <a:pt x="613" y="2608686"/>
                      <a:pt x="736" y="2610893"/>
                      <a:pt x="858" y="2613101"/>
                    </a:cubicBezTo>
                    <a:lnTo>
                      <a:pt x="160399" y="2481520"/>
                    </a:lnTo>
                    <a:cubicBezTo>
                      <a:pt x="160276" y="2479557"/>
                      <a:pt x="160031" y="2477596"/>
                      <a:pt x="159908" y="2475634"/>
                    </a:cubicBezTo>
                    <a:cubicBezTo>
                      <a:pt x="159786" y="2473671"/>
                      <a:pt x="159663" y="2471709"/>
                      <a:pt x="159418" y="2469747"/>
                    </a:cubicBezTo>
                    <a:cubicBezTo>
                      <a:pt x="159295" y="2467785"/>
                      <a:pt x="159172" y="2465823"/>
                      <a:pt x="159050" y="2463861"/>
                    </a:cubicBezTo>
                    <a:cubicBezTo>
                      <a:pt x="159050" y="2461899"/>
                      <a:pt x="158805" y="2459937"/>
                      <a:pt x="158682" y="2457852"/>
                    </a:cubicBezTo>
                    <a:moveTo>
                      <a:pt x="157088" y="2385869"/>
                    </a:moveTo>
                    <a:lnTo>
                      <a:pt x="858" y="2506045"/>
                    </a:lnTo>
                    <a:cubicBezTo>
                      <a:pt x="858" y="2508375"/>
                      <a:pt x="613" y="2510583"/>
                      <a:pt x="613" y="2512790"/>
                    </a:cubicBezTo>
                    <a:cubicBezTo>
                      <a:pt x="613" y="2514997"/>
                      <a:pt x="491" y="2517327"/>
                      <a:pt x="368" y="2519535"/>
                    </a:cubicBezTo>
                    <a:cubicBezTo>
                      <a:pt x="368" y="2521742"/>
                      <a:pt x="245" y="2524072"/>
                      <a:pt x="245" y="2526279"/>
                    </a:cubicBezTo>
                    <a:cubicBezTo>
                      <a:pt x="245" y="2528487"/>
                      <a:pt x="245" y="2530817"/>
                      <a:pt x="123" y="2533024"/>
                    </a:cubicBezTo>
                    <a:lnTo>
                      <a:pt x="157333" y="2409904"/>
                    </a:lnTo>
                    <a:cubicBezTo>
                      <a:pt x="157333" y="2407942"/>
                      <a:pt x="157333" y="2405980"/>
                      <a:pt x="157333" y="2403896"/>
                    </a:cubicBezTo>
                    <a:cubicBezTo>
                      <a:pt x="157333" y="2401933"/>
                      <a:pt x="157333" y="2399849"/>
                      <a:pt x="157333" y="2397887"/>
                    </a:cubicBezTo>
                    <a:cubicBezTo>
                      <a:pt x="157333" y="2395925"/>
                      <a:pt x="157333" y="2393840"/>
                      <a:pt x="157333" y="2391878"/>
                    </a:cubicBezTo>
                    <a:cubicBezTo>
                      <a:pt x="157333" y="2389916"/>
                      <a:pt x="157333" y="2387831"/>
                      <a:pt x="157333" y="2385869"/>
                    </a:cubicBezTo>
                    <a:moveTo>
                      <a:pt x="160031" y="2312292"/>
                    </a:moveTo>
                    <a:lnTo>
                      <a:pt x="6499" y="2424252"/>
                    </a:lnTo>
                    <a:cubicBezTo>
                      <a:pt x="6254" y="2426582"/>
                      <a:pt x="6009" y="2428789"/>
                      <a:pt x="5886" y="2431119"/>
                    </a:cubicBezTo>
                    <a:cubicBezTo>
                      <a:pt x="5641" y="2433449"/>
                      <a:pt x="5518" y="2435656"/>
                      <a:pt x="5273" y="2437986"/>
                    </a:cubicBezTo>
                    <a:cubicBezTo>
                      <a:pt x="5028" y="2440316"/>
                      <a:pt x="4905" y="2442524"/>
                      <a:pt x="4660" y="2444854"/>
                    </a:cubicBezTo>
                    <a:cubicBezTo>
                      <a:pt x="4415" y="2447184"/>
                      <a:pt x="4292" y="2449391"/>
                      <a:pt x="4047" y="2451721"/>
                    </a:cubicBezTo>
                    <a:lnTo>
                      <a:pt x="158437" y="2337063"/>
                    </a:lnTo>
                    <a:cubicBezTo>
                      <a:pt x="158437" y="2334978"/>
                      <a:pt x="158682" y="2333016"/>
                      <a:pt x="158682" y="2330931"/>
                    </a:cubicBezTo>
                    <a:cubicBezTo>
                      <a:pt x="158682" y="2328847"/>
                      <a:pt x="158927" y="2326885"/>
                      <a:pt x="159050" y="2324800"/>
                    </a:cubicBezTo>
                    <a:cubicBezTo>
                      <a:pt x="159172" y="2322715"/>
                      <a:pt x="159295" y="2320630"/>
                      <a:pt x="159418" y="2318668"/>
                    </a:cubicBezTo>
                    <a:cubicBezTo>
                      <a:pt x="159540" y="2316584"/>
                      <a:pt x="159663" y="2314499"/>
                      <a:pt x="159786" y="2312537"/>
                    </a:cubicBezTo>
                    <a:moveTo>
                      <a:pt x="167388" y="2237856"/>
                    </a:moveTo>
                    <a:lnTo>
                      <a:pt x="17045" y="2341723"/>
                    </a:lnTo>
                    <a:cubicBezTo>
                      <a:pt x="16678" y="2344053"/>
                      <a:pt x="16310" y="2346383"/>
                      <a:pt x="15942" y="2348590"/>
                    </a:cubicBezTo>
                    <a:cubicBezTo>
                      <a:pt x="15574" y="2350920"/>
                      <a:pt x="15206" y="2353250"/>
                      <a:pt x="14961" y="2355457"/>
                    </a:cubicBezTo>
                    <a:cubicBezTo>
                      <a:pt x="14593" y="2357787"/>
                      <a:pt x="14348" y="2360117"/>
                      <a:pt x="13980" y="2362324"/>
                    </a:cubicBezTo>
                    <a:cubicBezTo>
                      <a:pt x="13612" y="2364654"/>
                      <a:pt x="13367" y="2366862"/>
                      <a:pt x="12999" y="2369191"/>
                    </a:cubicBezTo>
                    <a:lnTo>
                      <a:pt x="164445" y="2262750"/>
                    </a:lnTo>
                    <a:cubicBezTo>
                      <a:pt x="164691" y="2260665"/>
                      <a:pt x="164936" y="2258580"/>
                      <a:pt x="165181" y="2256496"/>
                    </a:cubicBezTo>
                    <a:cubicBezTo>
                      <a:pt x="165426" y="2254411"/>
                      <a:pt x="165672" y="2252326"/>
                      <a:pt x="165917" y="2250241"/>
                    </a:cubicBezTo>
                    <a:cubicBezTo>
                      <a:pt x="166162" y="2248157"/>
                      <a:pt x="166407" y="2246072"/>
                      <a:pt x="166653" y="2243987"/>
                    </a:cubicBezTo>
                    <a:cubicBezTo>
                      <a:pt x="166898" y="2241903"/>
                      <a:pt x="167143" y="2239818"/>
                      <a:pt x="167388" y="2237733"/>
                    </a:cubicBezTo>
                    <a:moveTo>
                      <a:pt x="179038" y="2162316"/>
                    </a:moveTo>
                    <a:lnTo>
                      <a:pt x="32006" y="2258335"/>
                    </a:lnTo>
                    <a:cubicBezTo>
                      <a:pt x="31516" y="2260665"/>
                      <a:pt x="31025" y="2262995"/>
                      <a:pt x="30535" y="2265325"/>
                    </a:cubicBezTo>
                    <a:cubicBezTo>
                      <a:pt x="30044" y="2267655"/>
                      <a:pt x="29554" y="2269985"/>
                      <a:pt x="29186" y="2272315"/>
                    </a:cubicBezTo>
                    <a:cubicBezTo>
                      <a:pt x="28695" y="2274645"/>
                      <a:pt x="28327" y="2276975"/>
                      <a:pt x="27837" y="2279304"/>
                    </a:cubicBezTo>
                    <a:cubicBezTo>
                      <a:pt x="27346" y="2281634"/>
                      <a:pt x="26978" y="2283964"/>
                      <a:pt x="26488" y="2286294"/>
                    </a:cubicBezTo>
                    <a:lnTo>
                      <a:pt x="174624" y="2187701"/>
                    </a:lnTo>
                    <a:cubicBezTo>
                      <a:pt x="174992" y="2185616"/>
                      <a:pt x="175359" y="2183531"/>
                      <a:pt x="175727" y="2181324"/>
                    </a:cubicBezTo>
                    <a:cubicBezTo>
                      <a:pt x="176095" y="2179239"/>
                      <a:pt x="176463" y="2177155"/>
                      <a:pt x="176831" y="2174947"/>
                    </a:cubicBezTo>
                    <a:cubicBezTo>
                      <a:pt x="177199" y="2172863"/>
                      <a:pt x="177567" y="2170778"/>
                      <a:pt x="177935" y="2168571"/>
                    </a:cubicBezTo>
                    <a:cubicBezTo>
                      <a:pt x="178302" y="2166486"/>
                      <a:pt x="178670" y="2164401"/>
                      <a:pt x="179038" y="2162194"/>
                    </a:cubicBezTo>
                    <a:moveTo>
                      <a:pt x="194735" y="2086287"/>
                    </a:moveTo>
                    <a:lnTo>
                      <a:pt x="51259" y="2174457"/>
                    </a:lnTo>
                    <a:cubicBezTo>
                      <a:pt x="50646" y="2176787"/>
                      <a:pt x="50033" y="2179116"/>
                      <a:pt x="49542" y="2181446"/>
                    </a:cubicBezTo>
                    <a:cubicBezTo>
                      <a:pt x="48929" y="2183776"/>
                      <a:pt x="48438" y="2186106"/>
                      <a:pt x="47825" y="2188436"/>
                    </a:cubicBezTo>
                    <a:cubicBezTo>
                      <a:pt x="47212" y="2190766"/>
                      <a:pt x="46722" y="2193096"/>
                      <a:pt x="46108" y="2195426"/>
                    </a:cubicBezTo>
                    <a:cubicBezTo>
                      <a:pt x="45495" y="2197756"/>
                      <a:pt x="45005" y="2200086"/>
                      <a:pt x="44392" y="2202416"/>
                    </a:cubicBezTo>
                    <a:lnTo>
                      <a:pt x="189216" y="2111548"/>
                    </a:lnTo>
                    <a:cubicBezTo>
                      <a:pt x="189707" y="2109463"/>
                      <a:pt x="190075" y="2107379"/>
                      <a:pt x="190565" y="2105171"/>
                    </a:cubicBezTo>
                    <a:cubicBezTo>
                      <a:pt x="191056" y="2103087"/>
                      <a:pt x="191546" y="2101002"/>
                      <a:pt x="191914" y="2098795"/>
                    </a:cubicBezTo>
                    <a:cubicBezTo>
                      <a:pt x="192405" y="2096710"/>
                      <a:pt x="192895" y="2094502"/>
                      <a:pt x="193386" y="2092418"/>
                    </a:cubicBezTo>
                    <a:cubicBezTo>
                      <a:pt x="193876" y="2090333"/>
                      <a:pt x="194367" y="2088126"/>
                      <a:pt x="194857" y="2086041"/>
                    </a:cubicBezTo>
                    <a:moveTo>
                      <a:pt x="214110" y="2009643"/>
                    </a:moveTo>
                    <a:lnTo>
                      <a:pt x="74313" y="2090333"/>
                    </a:lnTo>
                    <a:cubicBezTo>
                      <a:pt x="73577" y="2092663"/>
                      <a:pt x="72964" y="2094993"/>
                      <a:pt x="72228" y="2097323"/>
                    </a:cubicBezTo>
                    <a:cubicBezTo>
                      <a:pt x="71493" y="2099653"/>
                      <a:pt x="70880" y="2101983"/>
                      <a:pt x="70144" y="2104313"/>
                    </a:cubicBezTo>
                    <a:cubicBezTo>
                      <a:pt x="69408" y="2106643"/>
                      <a:pt x="68795" y="2108973"/>
                      <a:pt x="68182" y="2111303"/>
                    </a:cubicBezTo>
                    <a:cubicBezTo>
                      <a:pt x="67569" y="2113633"/>
                      <a:pt x="66833" y="2115963"/>
                      <a:pt x="66220" y="2118293"/>
                    </a:cubicBezTo>
                    <a:lnTo>
                      <a:pt x="207366" y="2035027"/>
                    </a:lnTo>
                    <a:cubicBezTo>
                      <a:pt x="207979" y="2032943"/>
                      <a:pt x="208469" y="2030736"/>
                      <a:pt x="209082" y="2028651"/>
                    </a:cubicBezTo>
                    <a:cubicBezTo>
                      <a:pt x="209696" y="2026566"/>
                      <a:pt x="210186" y="2024359"/>
                      <a:pt x="210799" y="2022274"/>
                    </a:cubicBezTo>
                    <a:cubicBezTo>
                      <a:pt x="211412" y="2020189"/>
                      <a:pt x="211903" y="2017982"/>
                      <a:pt x="212516" y="2015897"/>
                    </a:cubicBezTo>
                    <a:cubicBezTo>
                      <a:pt x="213129" y="2013813"/>
                      <a:pt x="213742" y="2011606"/>
                      <a:pt x="214233" y="2009521"/>
                    </a:cubicBezTo>
                    <a:moveTo>
                      <a:pt x="237410" y="1932633"/>
                    </a:moveTo>
                    <a:lnTo>
                      <a:pt x="101291" y="2006087"/>
                    </a:lnTo>
                    <a:cubicBezTo>
                      <a:pt x="100556" y="2008417"/>
                      <a:pt x="99697" y="2010747"/>
                      <a:pt x="98962" y="2013077"/>
                    </a:cubicBezTo>
                    <a:cubicBezTo>
                      <a:pt x="98226" y="2015407"/>
                      <a:pt x="97367" y="2017737"/>
                      <a:pt x="96632" y="2020067"/>
                    </a:cubicBezTo>
                    <a:cubicBezTo>
                      <a:pt x="95896" y="2022397"/>
                      <a:pt x="95037" y="2024727"/>
                      <a:pt x="94302" y="2027057"/>
                    </a:cubicBezTo>
                    <a:cubicBezTo>
                      <a:pt x="93566" y="2029387"/>
                      <a:pt x="92708" y="2031717"/>
                      <a:pt x="91972" y="2034047"/>
                    </a:cubicBezTo>
                    <a:lnTo>
                      <a:pt x="229316" y="1958262"/>
                    </a:lnTo>
                    <a:cubicBezTo>
                      <a:pt x="229929" y="1956177"/>
                      <a:pt x="230665" y="1953970"/>
                      <a:pt x="231278" y="1951885"/>
                    </a:cubicBezTo>
                    <a:cubicBezTo>
                      <a:pt x="231891" y="1949800"/>
                      <a:pt x="232627" y="1947593"/>
                      <a:pt x="233240" y="1945508"/>
                    </a:cubicBezTo>
                    <a:cubicBezTo>
                      <a:pt x="233853" y="1943424"/>
                      <a:pt x="234589" y="1941216"/>
                      <a:pt x="235325" y="1939132"/>
                    </a:cubicBezTo>
                    <a:cubicBezTo>
                      <a:pt x="236061" y="1937047"/>
                      <a:pt x="236674" y="1934840"/>
                      <a:pt x="237410" y="1932755"/>
                    </a:cubicBezTo>
                    <a:moveTo>
                      <a:pt x="264020" y="1855254"/>
                    </a:moveTo>
                    <a:lnTo>
                      <a:pt x="131949" y="1921596"/>
                    </a:lnTo>
                    <a:cubicBezTo>
                      <a:pt x="131090" y="1923926"/>
                      <a:pt x="130232" y="1926256"/>
                      <a:pt x="129251" y="1928586"/>
                    </a:cubicBezTo>
                    <a:cubicBezTo>
                      <a:pt x="128392" y="1930916"/>
                      <a:pt x="127534" y="1933245"/>
                      <a:pt x="126553" y="1935575"/>
                    </a:cubicBezTo>
                    <a:cubicBezTo>
                      <a:pt x="125695" y="1937905"/>
                      <a:pt x="124836" y="1940235"/>
                      <a:pt x="123978" y="1942565"/>
                    </a:cubicBezTo>
                    <a:cubicBezTo>
                      <a:pt x="123119" y="1944895"/>
                      <a:pt x="122261" y="1947225"/>
                      <a:pt x="121403" y="1949555"/>
                    </a:cubicBezTo>
                    <a:lnTo>
                      <a:pt x="254823" y="1881005"/>
                    </a:lnTo>
                    <a:cubicBezTo>
                      <a:pt x="255559" y="1878921"/>
                      <a:pt x="256294" y="1876714"/>
                      <a:pt x="257030" y="1874629"/>
                    </a:cubicBezTo>
                    <a:cubicBezTo>
                      <a:pt x="257766" y="1872422"/>
                      <a:pt x="258502" y="1870337"/>
                      <a:pt x="259360" y="1868130"/>
                    </a:cubicBezTo>
                    <a:cubicBezTo>
                      <a:pt x="260096" y="1865922"/>
                      <a:pt x="260954" y="1863837"/>
                      <a:pt x="261690" y="1861630"/>
                    </a:cubicBezTo>
                    <a:cubicBezTo>
                      <a:pt x="262426" y="1859423"/>
                      <a:pt x="263284" y="1857338"/>
                      <a:pt x="264020" y="1855131"/>
                    </a:cubicBezTo>
                    <a:moveTo>
                      <a:pt x="293942" y="1777997"/>
                    </a:moveTo>
                    <a:lnTo>
                      <a:pt x="165917" y="1837350"/>
                    </a:lnTo>
                    <a:cubicBezTo>
                      <a:pt x="164936" y="1839680"/>
                      <a:pt x="163955" y="1842010"/>
                      <a:pt x="162974" y="1844340"/>
                    </a:cubicBezTo>
                    <a:cubicBezTo>
                      <a:pt x="161993" y="1846669"/>
                      <a:pt x="161012" y="1848999"/>
                      <a:pt x="160031" y="1851329"/>
                    </a:cubicBezTo>
                    <a:cubicBezTo>
                      <a:pt x="159050" y="1853659"/>
                      <a:pt x="158069" y="1855989"/>
                      <a:pt x="157088" y="1858319"/>
                    </a:cubicBezTo>
                    <a:cubicBezTo>
                      <a:pt x="156107" y="1860649"/>
                      <a:pt x="155126" y="1862979"/>
                      <a:pt x="154145" y="1865309"/>
                    </a:cubicBezTo>
                    <a:lnTo>
                      <a:pt x="283518" y="1803627"/>
                    </a:lnTo>
                    <a:cubicBezTo>
                      <a:pt x="284377" y="1801419"/>
                      <a:pt x="285235" y="1799335"/>
                      <a:pt x="286093" y="1797127"/>
                    </a:cubicBezTo>
                    <a:cubicBezTo>
                      <a:pt x="286952" y="1794920"/>
                      <a:pt x="287810" y="1792835"/>
                      <a:pt x="288669" y="1790751"/>
                    </a:cubicBezTo>
                    <a:cubicBezTo>
                      <a:pt x="289527" y="1788666"/>
                      <a:pt x="290385" y="1786459"/>
                      <a:pt x="291244" y="1784374"/>
                    </a:cubicBezTo>
                    <a:cubicBezTo>
                      <a:pt x="292102" y="1782289"/>
                      <a:pt x="292961" y="1780082"/>
                      <a:pt x="293819" y="1777997"/>
                    </a:cubicBezTo>
                    <a:moveTo>
                      <a:pt x="327051" y="1700741"/>
                    </a:moveTo>
                    <a:lnTo>
                      <a:pt x="203196" y="1753349"/>
                    </a:lnTo>
                    <a:cubicBezTo>
                      <a:pt x="202093" y="1755679"/>
                      <a:pt x="200989" y="1758009"/>
                      <a:pt x="200008" y="1760339"/>
                    </a:cubicBezTo>
                    <a:cubicBezTo>
                      <a:pt x="198904" y="1762669"/>
                      <a:pt x="197923" y="1764999"/>
                      <a:pt x="196819" y="1767329"/>
                    </a:cubicBezTo>
                    <a:cubicBezTo>
                      <a:pt x="195716" y="1769659"/>
                      <a:pt x="194735" y="1771988"/>
                      <a:pt x="193631" y="1774318"/>
                    </a:cubicBezTo>
                    <a:cubicBezTo>
                      <a:pt x="192527" y="1776648"/>
                      <a:pt x="191546" y="1778978"/>
                      <a:pt x="190443" y="1781308"/>
                    </a:cubicBezTo>
                    <a:lnTo>
                      <a:pt x="315647" y="1726493"/>
                    </a:lnTo>
                    <a:cubicBezTo>
                      <a:pt x="316628" y="1724408"/>
                      <a:pt x="317486" y="1722201"/>
                      <a:pt x="318467" y="1720116"/>
                    </a:cubicBezTo>
                    <a:cubicBezTo>
                      <a:pt x="319448" y="1718032"/>
                      <a:pt x="320307" y="1715824"/>
                      <a:pt x="321288" y="1713740"/>
                    </a:cubicBezTo>
                    <a:cubicBezTo>
                      <a:pt x="322269" y="1711655"/>
                      <a:pt x="323127" y="1709448"/>
                      <a:pt x="324108" y="1707363"/>
                    </a:cubicBezTo>
                    <a:cubicBezTo>
                      <a:pt x="325089" y="1705278"/>
                      <a:pt x="326070" y="1703071"/>
                      <a:pt x="326929" y="1700986"/>
                    </a:cubicBezTo>
                    <a:moveTo>
                      <a:pt x="363104" y="1623730"/>
                    </a:moveTo>
                    <a:lnTo>
                      <a:pt x="243541" y="1669716"/>
                    </a:lnTo>
                    <a:cubicBezTo>
                      <a:pt x="242315" y="1672046"/>
                      <a:pt x="241211" y="1674376"/>
                      <a:pt x="240107" y="1676706"/>
                    </a:cubicBezTo>
                    <a:cubicBezTo>
                      <a:pt x="239004" y="1679036"/>
                      <a:pt x="237778" y="1681366"/>
                      <a:pt x="236674" y="1683695"/>
                    </a:cubicBezTo>
                    <a:cubicBezTo>
                      <a:pt x="235570" y="1686025"/>
                      <a:pt x="234344" y="1688355"/>
                      <a:pt x="233240" y="1690685"/>
                    </a:cubicBezTo>
                    <a:cubicBezTo>
                      <a:pt x="232137" y="1693015"/>
                      <a:pt x="230910" y="1695345"/>
                      <a:pt x="229807" y="1697675"/>
                    </a:cubicBezTo>
                    <a:lnTo>
                      <a:pt x="350841" y="1649482"/>
                    </a:lnTo>
                    <a:cubicBezTo>
                      <a:pt x="351822" y="1647397"/>
                      <a:pt x="352804" y="1645190"/>
                      <a:pt x="353907" y="1643105"/>
                    </a:cubicBezTo>
                    <a:cubicBezTo>
                      <a:pt x="355011" y="1641021"/>
                      <a:pt x="355992" y="1638813"/>
                      <a:pt x="356973" y="1636729"/>
                    </a:cubicBezTo>
                    <a:cubicBezTo>
                      <a:pt x="357954" y="1634644"/>
                      <a:pt x="359058" y="1632437"/>
                      <a:pt x="360039" y="1630352"/>
                    </a:cubicBezTo>
                    <a:cubicBezTo>
                      <a:pt x="361020" y="1628267"/>
                      <a:pt x="362123" y="1626060"/>
                      <a:pt x="363104" y="1623975"/>
                    </a:cubicBezTo>
                    <a:moveTo>
                      <a:pt x="401978" y="1546842"/>
                    </a:moveTo>
                    <a:lnTo>
                      <a:pt x="286707" y="1586574"/>
                    </a:lnTo>
                    <a:cubicBezTo>
                      <a:pt x="285480" y="1588904"/>
                      <a:pt x="284254" y="1591111"/>
                      <a:pt x="283028" y="1593441"/>
                    </a:cubicBezTo>
                    <a:cubicBezTo>
                      <a:pt x="281801" y="1595771"/>
                      <a:pt x="280575" y="1598101"/>
                      <a:pt x="279349" y="1600308"/>
                    </a:cubicBezTo>
                    <a:cubicBezTo>
                      <a:pt x="278122" y="1602638"/>
                      <a:pt x="276896" y="1604968"/>
                      <a:pt x="275670" y="1607175"/>
                    </a:cubicBezTo>
                    <a:cubicBezTo>
                      <a:pt x="274444" y="1609505"/>
                      <a:pt x="273217" y="1611835"/>
                      <a:pt x="271991" y="1614042"/>
                    </a:cubicBezTo>
                    <a:lnTo>
                      <a:pt x="388734" y="1572226"/>
                    </a:lnTo>
                    <a:cubicBezTo>
                      <a:pt x="389837" y="1570141"/>
                      <a:pt x="390941" y="1567934"/>
                      <a:pt x="392045" y="1565849"/>
                    </a:cubicBezTo>
                    <a:cubicBezTo>
                      <a:pt x="393148" y="1563764"/>
                      <a:pt x="394252" y="1561557"/>
                      <a:pt x="395356" y="1559472"/>
                    </a:cubicBezTo>
                    <a:cubicBezTo>
                      <a:pt x="396459" y="1557388"/>
                      <a:pt x="397563" y="1555180"/>
                      <a:pt x="398667" y="1553096"/>
                    </a:cubicBezTo>
                    <a:cubicBezTo>
                      <a:pt x="399770" y="1551011"/>
                      <a:pt x="400874" y="1548804"/>
                      <a:pt x="401978" y="1546719"/>
                    </a:cubicBezTo>
                    <a:moveTo>
                      <a:pt x="443672" y="1470321"/>
                    </a:moveTo>
                    <a:lnTo>
                      <a:pt x="332815" y="1503799"/>
                    </a:lnTo>
                    <a:cubicBezTo>
                      <a:pt x="331466" y="1506129"/>
                      <a:pt x="330117" y="1508459"/>
                      <a:pt x="328891" y="1510666"/>
                    </a:cubicBezTo>
                    <a:cubicBezTo>
                      <a:pt x="327542" y="1512996"/>
                      <a:pt x="326316" y="1515203"/>
                      <a:pt x="324967" y="1517533"/>
                    </a:cubicBezTo>
                    <a:cubicBezTo>
                      <a:pt x="323618" y="1519863"/>
                      <a:pt x="322391" y="1522071"/>
                      <a:pt x="321043" y="1524401"/>
                    </a:cubicBezTo>
                    <a:cubicBezTo>
                      <a:pt x="319694" y="1526731"/>
                      <a:pt x="318467" y="1528938"/>
                      <a:pt x="317118" y="1531268"/>
                    </a:cubicBezTo>
                    <a:lnTo>
                      <a:pt x="429569" y="1495705"/>
                    </a:lnTo>
                    <a:cubicBezTo>
                      <a:pt x="430673" y="1493621"/>
                      <a:pt x="431899" y="1491413"/>
                      <a:pt x="433125" y="1489329"/>
                    </a:cubicBezTo>
                    <a:cubicBezTo>
                      <a:pt x="434352" y="1487244"/>
                      <a:pt x="435455" y="1485037"/>
                      <a:pt x="436682" y="1482952"/>
                    </a:cubicBezTo>
                    <a:cubicBezTo>
                      <a:pt x="437908" y="1480867"/>
                      <a:pt x="439012" y="1478660"/>
                      <a:pt x="440238" y="1476575"/>
                    </a:cubicBezTo>
                    <a:cubicBezTo>
                      <a:pt x="441464" y="1474491"/>
                      <a:pt x="442691" y="1472283"/>
                      <a:pt x="443794" y="1470199"/>
                    </a:cubicBezTo>
                    <a:moveTo>
                      <a:pt x="487941" y="1394169"/>
                    </a:moveTo>
                    <a:lnTo>
                      <a:pt x="381376" y="1421760"/>
                    </a:lnTo>
                    <a:cubicBezTo>
                      <a:pt x="380027" y="1424090"/>
                      <a:pt x="378556" y="1426297"/>
                      <a:pt x="377207" y="1428627"/>
                    </a:cubicBezTo>
                    <a:cubicBezTo>
                      <a:pt x="375858" y="1430957"/>
                      <a:pt x="374386" y="1433165"/>
                      <a:pt x="373037" y="1435495"/>
                    </a:cubicBezTo>
                    <a:cubicBezTo>
                      <a:pt x="371688" y="1437825"/>
                      <a:pt x="370339" y="1440032"/>
                      <a:pt x="368868" y="1442362"/>
                    </a:cubicBezTo>
                    <a:cubicBezTo>
                      <a:pt x="367519" y="1444692"/>
                      <a:pt x="366170" y="1446899"/>
                      <a:pt x="364821" y="1449229"/>
                    </a:cubicBezTo>
                    <a:lnTo>
                      <a:pt x="472857" y="1419675"/>
                    </a:lnTo>
                    <a:cubicBezTo>
                      <a:pt x="474084" y="1417591"/>
                      <a:pt x="475310" y="1415383"/>
                      <a:pt x="476659" y="1413299"/>
                    </a:cubicBezTo>
                    <a:cubicBezTo>
                      <a:pt x="477885" y="1411214"/>
                      <a:pt x="479111" y="1409129"/>
                      <a:pt x="480460" y="1406922"/>
                    </a:cubicBezTo>
                    <a:cubicBezTo>
                      <a:pt x="481687" y="1404837"/>
                      <a:pt x="482913" y="1402753"/>
                      <a:pt x="484262" y="1400545"/>
                    </a:cubicBezTo>
                    <a:cubicBezTo>
                      <a:pt x="485488" y="1398461"/>
                      <a:pt x="486714" y="1396376"/>
                      <a:pt x="488063" y="1394169"/>
                    </a:cubicBezTo>
                    <a:moveTo>
                      <a:pt x="534662" y="1318506"/>
                    </a:moveTo>
                    <a:lnTo>
                      <a:pt x="432512" y="1340335"/>
                    </a:lnTo>
                    <a:cubicBezTo>
                      <a:pt x="431041" y="1342542"/>
                      <a:pt x="429569" y="1344872"/>
                      <a:pt x="428220" y="1347079"/>
                    </a:cubicBezTo>
                    <a:cubicBezTo>
                      <a:pt x="426749" y="1349286"/>
                      <a:pt x="425400" y="1351616"/>
                      <a:pt x="423928" y="1353824"/>
                    </a:cubicBezTo>
                    <a:cubicBezTo>
                      <a:pt x="422457" y="1356031"/>
                      <a:pt x="421108" y="1358361"/>
                      <a:pt x="419636" y="1360568"/>
                    </a:cubicBezTo>
                    <a:cubicBezTo>
                      <a:pt x="418165" y="1362776"/>
                      <a:pt x="416816" y="1365106"/>
                      <a:pt x="415344" y="1367313"/>
                    </a:cubicBezTo>
                    <a:lnTo>
                      <a:pt x="518843" y="1343645"/>
                    </a:lnTo>
                    <a:cubicBezTo>
                      <a:pt x="520192" y="1341561"/>
                      <a:pt x="521418" y="1339476"/>
                      <a:pt x="522767" y="1337391"/>
                    </a:cubicBezTo>
                    <a:cubicBezTo>
                      <a:pt x="524116" y="1335307"/>
                      <a:pt x="525465" y="1333222"/>
                      <a:pt x="526691" y="1331137"/>
                    </a:cubicBezTo>
                    <a:cubicBezTo>
                      <a:pt x="528040" y="1329053"/>
                      <a:pt x="529389" y="1326968"/>
                      <a:pt x="530616" y="1324883"/>
                    </a:cubicBezTo>
                    <a:cubicBezTo>
                      <a:pt x="531964" y="1322799"/>
                      <a:pt x="533313" y="1320714"/>
                      <a:pt x="534540" y="1318629"/>
                    </a:cubicBezTo>
                    <a:moveTo>
                      <a:pt x="583591" y="1243458"/>
                    </a:moveTo>
                    <a:lnTo>
                      <a:pt x="485856" y="1259767"/>
                    </a:lnTo>
                    <a:cubicBezTo>
                      <a:pt x="484384" y="1261975"/>
                      <a:pt x="482790" y="1264182"/>
                      <a:pt x="481319" y="1266512"/>
                    </a:cubicBezTo>
                    <a:cubicBezTo>
                      <a:pt x="479847" y="1268719"/>
                      <a:pt x="478253" y="1270927"/>
                      <a:pt x="476781" y="1273257"/>
                    </a:cubicBezTo>
                    <a:cubicBezTo>
                      <a:pt x="475310" y="1275464"/>
                      <a:pt x="473838" y="1277671"/>
                      <a:pt x="472244" y="1280001"/>
                    </a:cubicBezTo>
                    <a:cubicBezTo>
                      <a:pt x="470773" y="1282208"/>
                      <a:pt x="469301" y="1284416"/>
                      <a:pt x="467829" y="1286623"/>
                    </a:cubicBezTo>
                    <a:lnTo>
                      <a:pt x="567036" y="1268474"/>
                    </a:lnTo>
                    <a:cubicBezTo>
                      <a:pt x="568385" y="1266389"/>
                      <a:pt x="569734" y="1264304"/>
                      <a:pt x="571206" y="1262220"/>
                    </a:cubicBezTo>
                    <a:cubicBezTo>
                      <a:pt x="572555" y="1260135"/>
                      <a:pt x="573904" y="1258050"/>
                      <a:pt x="575375" y="1255966"/>
                    </a:cubicBezTo>
                    <a:cubicBezTo>
                      <a:pt x="576724" y="1253881"/>
                      <a:pt x="578073" y="1251796"/>
                      <a:pt x="579544" y="1249712"/>
                    </a:cubicBezTo>
                    <a:cubicBezTo>
                      <a:pt x="580893" y="1247627"/>
                      <a:pt x="582365" y="1245542"/>
                      <a:pt x="583714" y="1243458"/>
                    </a:cubicBezTo>
                    <a:moveTo>
                      <a:pt x="541407" y="1180181"/>
                    </a:moveTo>
                    <a:cubicBezTo>
                      <a:pt x="539813" y="1182388"/>
                      <a:pt x="538341" y="1184596"/>
                      <a:pt x="536747" y="1186803"/>
                    </a:cubicBezTo>
                    <a:cubicBezTo>
                      <a:pt x="535153" y="1189010"/>
                      <a:pt x="533681" y="1191218"/>
                      <a:pt x="532087" y="1193425"/>
                    </a:cubicBezTo>
                    <a:cubicBezTo>
                      <a:pt x="530493" y="1195632"/>
                      <a:pt x="529021" y="1197840"/>
                      <a:pt x="527427" y="1200047"/>
                    </a:cubicBezTo>
                    <a:cubicBezTo>
                      <a:pt x="525833" y="1202254"/>
                      <a:pt x="524361" y="1204462"/>
                      <a:pt x="522767" y="1206669"/>
                    </a:cubicBezTo>
                    <a:lnTo>
                      <a:pt x="617559" y="1193916"/>
                    </a:lnTo>
                    <a:cubicBezTo>
                      <a:pt x="619031" y="1191831"/>
                      <a:pt x="620380" y="1189869"/>
                      <a:pt x="621851" y="1187784"/>
                    </a:cubicBezTo>
                    <a:cubicBezTo>
                      <a:pt x="623323" y="1185699"/>
                      <a:pt x="624672" y="1183615"/>
                      <a:pt x="626143" y="1181653"/>
                    </a:cubicBezTo>
                    <a:cubicBezTo>
                      <a:pt x="627615" y="1179568"/>
                      <a:pt x="629087" y="1177483"/>
                      <a:pt x="630435" y="1175521"/>
                    </a:cubicBezTo>
                    <a:cubicBezTo>
                      <a:pt x="631907" y="1173437"/>
                      <a:pt x="633379" y="1171352"/>
                      <a:pt x="634850" y="1169390"/>
                    </a:cubicBezTo>
                    <a:lnTo>
                      <a:pt x="541407" y="1180426"/>
                    </a:lnTo>
                    <a:moveTo>
                      <a:pt x="599042" y="1101331"/>
                    </a:moveTo>
                    <a:cubicBezTo>
                      <a:pt x="597448" y="1103538"/>
                      <a:pt x="595731" y="1105623"/>
                      <a:pt x="594137" y="1107830"/>
                    </a:cubicBezTo>
                    <a:cubicBezTo>
                      <a:pt x="592543" y="1110037"/>
                      <a:pt x="590826" y="1112245"/>
                      <a:pt x="589232" y="1114329"/>
                    </a:cubicBezTo>
                    <a:cubicBezTo>
                      <a:pt x="587638" y="1116537"/>
                      <a:pt x="586044" y="1118744"/>
                      <a:pt x="584327" y="1120829"/>
                    </a:cubicBezTo>
                    <a:cubicBezTo>
                      <a:pt x="582610" y="1122913"/>
                      <a:pt x="581139" y="1125243"/>
                      <a:pt x="579544" y="1127328"/>
                    </a:cubicBezTo>
                    <a:lnTo>
                      <a:pt x="669922" y="1119848"/>
                    </a:lnTo>
                    <a:cubicBezTo>
                      <a:pt x="671393" y="1117763"/>
                      <a:pt x="672865" y="1115801"/>
                      <a:pt x="674337" y="1113716"/>
                    </a:cubicBezTo>
                    <a:cubicBezTo>
                      <a:pt x="675808" y="1111631"/>
                      <a:pt x="677280" y="1109669"/>
                      <a:pt x="678874" y="1107585"/>
                    </a:cubicBezTo>
                    <a:cubicBezTo>
                      <a:pt x="680345" y="1105500"/>
                      <a:pt x="681817" y="1103538"/>
                      <a:pt x="683411" y="1101453"/>
                    </a:cubicBezTo>
                    <a:cubicBezTo>
                      <a:pt x="684883" y="1099369"/>
                      <a:pt x="686477" y="1097406"/>
                      <a:pt x="687948" y="1095322"/>
                    </a:cubicBezTo>
                    <a:lnTo>
                      <a:pt x="599042" y="1101085"/>
                    </a:lnTo>
                    <a:moveTo>
                      <a:pt x="658640" y="1023339"/>
                    </a:moveTo>
                    <a:cubicBezTo>
                      <a:pt x="656923" y="1025546"/>
                      <a:pt x="655329" y="1027631"/>
                      <a:pt x="653612" y="1029838"/>
                    </a:cubicBezTo>
                    <a:cubicBezTo>
                      <a:pt x="651896" y="1032045"/>
                      <a:pt x="650301" y="1034130"/>
                      <a:pt x="648585" y="1036337"/>
                    </a:cubicBezTo>
                    <a:cubicBezTo>
                      <a:pt x="646868" y="1038545"/>
                      <a:pt x="645274" y="1040629"/>
                      <a:pt x="643557" y="1042837"/>
                    </a:cubicBezTo>
                    <a:cubicBezTo>
                      <a:pt x="641840" y="1045044"/>
                      <a:pt x="640246" y="1047129"/>
                      <a:pt x="638529" y="1049336"/>
                    </a:cubicBezTo>
                    <a:lnTo>
                      <a:pt x="724492" y="1047006"/>
                    </a:lnTo>
                    <a:cubicBezTo>
                      <a:pt x="726086" y="1044921"/>
                      <a:pt x="727558" y="1042959"/>
                      <a:pt x="729152" y="1040874"/>
                    </a:cubicBezTo>
                    <a:cubicBezTo>
                      <a:pt x="730746" y="1038790"/>
                      <a:pt x="732218" y="1036828"/>
                      <a:pt x="733812" y="1034743"/>
                    </a:cubicBezTo>
                    <a:cubicBezTo>
                      <a:pt x="735406" y="1032658"/>
                      <a:pt x="736877" y="1030696"/>
                      <a:pt x="738472" y="1028734"/>
                    </a:cubicBezTo>
                    <a:cubicBezTo>
                      <a:pt x="740066" y="1026772"/>
                      <a:pt x="741537" y="1024688"/>
                      <a:pt x="743132" y="1022725"/>
                    </a:cubicBezTo>
                    <a:lnTo>
                      <a:pt x="658763" y="1023339"/>
                    </a:lnTo>
                    <a:moveTo>
                      <a:pt x="720323" y="946328"/>
                    </a:moveTo>
                    <a:cubicBezTo>
                      <a:pt x="718606" y="948412"/>
                      <a:pt x="716889" y="950620"/>
                      <a:pt x="715172" y="952704"/>
                    </a:cubicBezTo>
                    <a:cubicBezTo>
                      <a:pt x="713455" y="954789"/>
                      <a:pt x="711738" y="956996"/>
                      <a:pt x="710022" y="959081"/>
                    </a:cubicBezTo>
                    <a:cubicBezTo>
                      <a:pt x="708305" y="961166"/>
                      <a:pt x="706588" y="963373"/>
                      <a:pt x="704871" y="965458"/>
                    </a:cubicBezTo>
                    <a:cubicBezTo>
                      <a:pt x="703154" y="967542"/>
                      <a:pt x="701438" y="969750"/>
                      <a:pt x="699721" y="971957"/>
                    </a:cubicBezTo>
                    <a:lnTo>
                      <a:pt x="781146" y="974655"/>
                    </a:lnTo>
                    <a:cubicBezTo>
                      <a:pt x="782741" y="972693"/>
                      <a:pt x="784335" y="970608"/>
                      <a:pt x="785929" y="968646"/>
                    </a:cubicBezTo>
                    <a:cubicBezTo>
                      <a:pt x="787523" y="966684"/>
                      <a:pt x="789117" y="964599"/>
                      <a:pt x="790712" y="962637"/>
                    </a:cubicBezTo>
                    <a:cubicBezTo>
                      <a:pt x="792306" y="960675"/>
                      <a:pt x="793900" y="958713"/>
                      <a:pt x="795494" y="956628"/>
                    </a:cubicBezTo>
                    <a:cubicBezTo>
                      <a:pt x="797088" y="954666"/>
                      <a:pt x="798682" y="952704"/>
                      <a:pt x="800277" y="950742"/>
                    </a:cubicBezTo>
                    <a:lnTo>
                      <a:pt x="720445" y="946328"/>
                    </a:lnTo>
                    <a:moveTo>
                      <a:pt x="783844" y="870298"/>
                    </a:moveTo>
                    <a:cubicBezTo>
                      <a:pt x="782005" y="872382"/>
                      <a:pt x="780288" y="874467"/>
                      <a:pt x="778449" y="876552"/>
                    </a:cubicBezTo>
                    <a:cubicBezTo>
                      <a:pt x="776609" y="878636"/>
                      <a:pt x="774892" y="880721"/>
                      <a:pt x="773053" y="882806"/>
                    </a:cubicBezTo>
                    <a:cubicBezTo>
                      <a:pt x="771214" y="884891"/>
                      <a:pt x="769497" y="886975"/>
                      <a:pt x="767657" y="889060"/>
                    </a:cubicBezTo>
                    <a:cubicBezTo>
                      <a:pt x="765941" y="891145"/>
                      <a:pt x="764101" y="893229"/>
                      <a:pt x="762384" y="895437"/>
                    </a:cubicBezTo>
                    <a:lnTo>
                      <a:pt x="839150" y="903285"/>
                    </a:lnTo>
                    <a:cubicBezTo>
                      <a:pt x="840867" y="901323"/>
                      <a:pt x="842461" y="899361"/>
                      <a:pt x="844055" y="897399"/>
                    </a:cubicBezTo>
                    <a:cubicBezTo>
                      <a:pt x="845649" y="895437"/>
                      <a:pt x="847366" y="893475"/>
                      <a:pt x="848960" y="891513"/>
                    </a:cubicBezTo>
                    <a:cubicBezTo>
                      <a:pt x="850554" y="889550"/>
                      <a:pt x="852271" y="887588"/>
                      <a:pt x="853865" y="885626"/>
                    </a:cubicBezTo>
                    <a:cubicBezTo>
                      <a:pt x="855582" y="883664"/>
                      <a:pt x="857176" y="881702"/>
                      <a:pt x="858893" y="879740"/>
                    </a:cubicBezTo>
                    <a:lnTo>
                      <a:pt x="783599" y="870298"/>
                    </a:lnTo>
                    <a:moveTo>
                      <a:pt x="849206" y="795494"/>
                    </a:moveTo>
                    <a:cubicBezTo>
                      <a:pt x="847366" y="797579"/>
                      <a:pt x="845527" y="799663"/>
                      <a:pt x="843687" y="801748"/>
                    </a:cubicBezTo>
                    <a:cubicBezTo>
                      <a:pt x="841848" y="803833"/>
                      <a:pt x="840008" y="805918"/>
                      <a:pt x="838169" y="808002"/>
                    </a:cubicBezTo>
                    <a:cubicBezTo>
                      <a:pt x="836329" y="810087"/>
                      <a:pt x="834490" y="812172"/>
                      <a:pt x="832651" y="814256"/>
                    </a:cubicBezTo>
                    <a:cubicBezTo>
                      <a:pt x="830811" y="816341"/>
                      <a:pt x="828972" y="818426"/>
                      <a:pt x="827132" y="820510"/>
                    </a:cubicBezTo>
                    <a:lnTo>
                      <a:pt x="899361" y="833264"/>
                    </a:lnTo>
                    <a:cubicBezTo>
                      <a:pt x="901078" y="831302"/>
                      <a:pt x="902794" y="829340"/>
                      <a:pt x="904511" y="827378"/>
                    </a:cubicBezTo>
                    <a:cubicBezTo>
                      <a:pt x="906228" y="825416"/>
                      <a:pt x="907945" y="823453"/>
                      <a:pt x="909662" y="821614"/>
                    </a:cubicBezTo>
                    <a:cubicBezTo>
                      <a:pt x="911378" y="819652"/>
                      <a:pt x="913095" y="817690"/>
                      <a:pt x="914812" y="815850"/>
                    </a:cubicBezTo>
                    <a:cubicBezTo>
                      <a:pt x="916529" y="813888"/>
                      <a:pt x="918246" y="811926"/>
                      <a:pt x="919962" y="810087"/>
                    </a:cubicBezTo>
                    <a:lnTo>
                      <a:pt x="849328" y="795739"/>
                    </a:lnTo>
                    <a:moveTo>
                      <a:pt x="916038" y="721794"/>
                    </a:moveTo>
                    <a:cubicBezTo>
                      <a:pt x="914199" y="723879"/>
                      <a:pt x="912237" y="725841"/>
                      <a:pt x="910397" y="727926"/>
                    </a:cubicBezTo>
                    <a:cubicBezTo>
                      <a:pt x="908558" y="730010"/>
                      <a:pt x="906596" y="731972"/>
                      <a:pt x="904756" y="734057"/>
                    </a:cubicBezTo>
                    <a:cubicBezTo>
                      <a:pt x="902917" y="736142"/>
                      <a:pt x="900955" y="738104"/>
                      <a:pt x="899115" y="740188"/>
                    </a:cubicBezTo>
                    <a:cubicBezTo>
                      <a:pt x="897276" y="742273"/>
                      <a:pt x="895437" y="744235"/>
                      <a:pt x="893475" y="746320"/>
                    </a:cubicBezTo>
                    <a:lnTo>
                      <a:pt x="961043" y="763856"/>
                    </a:lnTo>
                    <a:cubicBezTo>
                      <a:pt x="962760" y="761894"/>
                      <a:pt x="964477" y="760054"/>
                      <a:pt x="966316" y="758092"/>
                    </a:cubicBezTo>
                    <a:cubicBezTo>
                      <a:pt x="968156" y="756130"/>
                      <a:pt x="969750" y="754291"/>
                      <a:pt x="971589" y="752329"/>
                    </a:cubicBezTo>
                    <a:cubicBezTo>
                      <a:pt x="973306" y="750367"/>
                      <a:pt x="975023" y="748527"/>
                      <a:pt x="976862" y="746565"/>
                    </a:cubicBezTo>
                    <a:cubicBezTo>
                      <a:pt x="978579" y="744726"/>
                      <a:pt x="980419" y="742764"/>
                      <a:pt x="982135" y="740924"/>
                    </a:cubicBezTo>
                    <a:lnTo>
                      <a:pt x="916161" y="721794"/>
                    </a:lnTo>
                    <a:moveTo>
                      <a:pt x="984588" y="649320"/>
                    </a:moveTo>
                    <a:cubicBezTo>
                      <a:pt x="982626" y="651282"/>
                      <a:pt x="980786" y="653367"/>
                      <a:pt x="978824" y="655329"/>
                    </a:cubicBezTo>
                    <a:cubicBezTo>
                      <a:pt x="976862" y="657291"/>
                      <a:pt x="975023" y="659376"/>
                      <a:pt x="973061" y="661338"/>
                    </a:cubicBezTo>
                    <a:cubicBezTo>
                      <a:pt x="971099" y="663300"/>
                      <a:pt x="969259" y="665385"/>
                      <a:pt x="967297" y="667347"/>
                    </a:cubicBezTo>
                    <a:cubicBezTo>
                      <a:pt x="965335" y="669309"/>
                      <a:pt x="963496" y="671394"/>
                      <a:pt x="961534" y="673356"/>
                    </a:cubicBezTo>
                    <a:lnTo>
                      <a:pt x="1024442" y="695551"/>
                    </a:lnTo>
                    <a:cubicBezTo>
                      <a:pt x="1026282" y="693712"/>
                      <a:pt x="1027999" y="691750"/>
                      <a:pt x="1029838" y="689910"/>
                    </a:cubicBezTo>
                    <a:cubicBezTo>
                      <a:pt x="1031677" y="688071"/>
                      <a:pt x="1033394" y="686109"/>
                      <a:pt x="1035234" y="684270"/>
                    </a:cubicBezTo>
                    <a:cubicBezTo>
                      <a:pt x="1037073" y="682430"/>
                      <a:pt x="1038790" y="680468"/>
                      <a:pt x="1040629" y="678629"/>
                    </a:cubicBezTo>
                    <a:cubicBezTo>
                      <a:pt x="1042469" y="676789"/>
                      <a:pt x="1044186" y="674827"/>
                      <a:pt x="1046025" y="672988"/>
                    </a:cubicBezTo>
                    <a:lnTo>
                      <a:pt x="984711" y="649320"/>
                    </a:lnTo>
                    <a:moveTo>
                      <a:pt x="1054609" y="578195"/>
                    </a:moveTo>
                    <a:cubicBezTo>
                      <a:pt x="1052647" y="580158"/>
                      <a:pt x="1050685" y="582120"/>
                      <a:pt x="1048723" y="584082"/>
                    </a:cubicBezTo>
                    <a:cubicBezTo>
                      <a:pt x="1046761" y="586044"/>
                      <a:pt x="1044799" y="588006"/>
                      <a:pt x="1042837" y="589968"/>
                    </a:cubicBezTo>
                    <a:cubicBezTo>
                      <a:pt x="1040874" y="591930"/>
                      <a:pt x="1038913" y="593892"/>
                      <a:pt x="1036950" y="595854"/>
                    </a:cubicBezTo>
                    <a:cubicBezTo>
                      <a:pt x="1034988" y="597816"/>
                      <a:pt x="1033026" y="599778"/>
                      <a:pt x="1031064" y="601740"/>
                    </a:cubicBezTo>
                    <a:lnTo>
                      <a:pt x="1089190" y="628473"/>
                    </a:lnTo>
                    <a:cubicBezTo>
                      <a:pt x="1091030" y="626634"/>
                      <a:pt x="1092869" y="624795"/>
                      <a:pt x="1094586" y="622955"/>
                    </a:cubicBezTo>
                    <a:cubicBezTo>
                      <a:pt x="1096303" y="621116"/>
                      <a:pt x="1098265" y="619276"/>
                      <a:pt x="1100104" y="617437"/>
                    </a:cubicBezTo>
                    <a:cubicBezTo>
                      <a:pt x="1101944" y="615597"/>
                      <a:pt x="1103783" y="613758"/>
                      <a:pt x="1105623" y="611918"/>
                    </a:cubicBezTo>
                    <a:cubicBezTo>
                      <a:pt x="1107462" y="610079"/>
                      <a:pt x="1109302" y="608240"/>
                      <a:pt x="1111141" y="606400"/>
                    </a:cubicBezTo>
                    <a:lnTo>
                      <a:pt x="1054486" y="578195"/>
                    </a:lnTo>
                    <a:moveTo>
                      <a:pt x="1126102" y="508297"/>
                    </a:moveTo>
                    <a:cubicBezTo>
                      <a:pt x="1124140" y="510259"/>
                      <a:pt x="1122055" y="512098"/>
                      <a:pt x="1120093" y="514061"/>
                    </a:cubicBezTo>
                    <a:cubicBezTo>
                      <a:pt x="1118131" y="516023"/>
                      <a:pt x="1116046" y="517862"/>
                      <a:pt x="1114084" y="519824"/>
                    </a:cubicBezTo>
                    <a:cubicBezTo>
                      <a:pt x="1112122" y="521786"/>
                      <a:pt x="1110037" y="523748"/>
                      <a:pt x="1108075" y="525588"/>
                    </a:cubicBezTo>
                    <a:cubicBezTo>
                      <a:pt x="1106113" y="527550"/>
                      <a:pt x="1104029" y="529389"/>
                      <a:pt x="1102066" y="531351"/>
                    </a:cubicBezTo>
                    <a:lnTo>
                      <a:pt x="1155533" y="562622"/>
                    </a:lnTo>
                    <a:cubicBezTo>
                      <a:pt x="1157372" y="560782"/>
                      <a:pt x="1159212" y="558943"/>
                      <a:pt x="1161174" y="557226"/>
                    </a:cubicBezTo>
                    <a:cubicBezTo>
                      <a:pt x="1163013" y="555386"/>
                      <a:pt x="1164852" y="553547"/>
                      <a:pt x="1166815" y="551830"/>
                    </a:cubicBezTo>
                    <a:cubicBezTo>
                      <a:pt x="1168654" y="549991"/>
                      <a:pt x="1170616" y="548274"/>
                      <a:pt x="1172456" y="546435"/>
                    </a:cubicBezTo>
                    <a:cubicBezTo>
                      <a:pt x="1174295" y="544595"/>
                      <a:pt x="1176257" y="542878"/>
                      <a:pt x="1178096" y="541039"/>
                    </a:cubicBezTo>
                    <a:lnTo>
                      <a:pt x="1126102" y="508420"/>
                    </a:lnTo>
                    <a:moveTo>
                      <a:pt x="1199066" y="439625"/>
                    </a:moveTo>
                    <a:cubicBezTo>
                      <a:pt x="1196981" y="441464"/>
                      <a:pt x="1195019" y="443426"/>
                      <a:pt x="1192935" y="445266"/>
                    </a:cubicBezTo>
                    <a:cubicBezTo>
                      <a:pt x="1190850" y="447105"/>
                      <a:pt x="1188888" y="449067"/>
                      <a:pt x="1186803" y="450907"/>
                    </a:cubicBezTo>
                    <a:cubicBezTo>
                      <a:pt x="1184718" y="452746"/>
                      <a:pt x="1182756" y="454708"/>
                      <a:pt x="1180672" y="456548"/>
                    </a:cubicBezTo>
                    <a:cubicBezTo>
                      <a:pt x="1178587" y="458387"/>
                      <a:pt x="1176625" y="460349"/>
                      <a:pt x="1174540" y="462189"/>
                    </a:cubicBezTo>
                    <a:lnTo>
                      <a:pt x="1223224" y="497751"/>
                    </a:lnTo>
                    <a:cubicBezTo>
                      <a:pt x="1225063" y="496034"/>
                      <a:pt x="1227025" y="494195"/>
                      <a:pt x="1228865" y="492478"/>
                    </a:cubicBezTo>
                    <a:cubicBezTo>
                      <a:pt x="1230704" y="490761"/>
                      <a:pt x="1232666" y="488922"/>
                      <a:pt x="1234628" y="487205"/>
                    </a:cubicBezTo>
                    <a:cubicBezTo>
                      <a:pt x="1236590" y="485488"/>
                      <a:pt x="1238430" y="483649"/>
                      <a:pt x="1240392" y="481932"/>
                    </a:cubicBezTo>
                    <a:cubicBezTo>
                      <a:pt x="1242354" y="480215"/>
                      <a:pt x="1244193" y="478376"/>
                      <a:pt x="1246155" y="476659"/>
                    </a:cubicBezTo>
                    <a:lnTo>
                      <a:pt x="1199066" y="439625"/>
                    </a:lnTo>
                    <a:moveTo>
                      <a:pt x="1273134" y="372424"/>
                    </a:moveTo>
                    <a:cubicBezTo>
                      <a:pt x="1271049" y="374263"/>
                      <a:pt x="1268964" y="376103"/>
                      <a:pt x="1266880" y="377942"/>
                    </a:cubicBezTo>
                    <a:cubicBezTo>
                      <a:pt x="1264795" y="379782"/>
                      <a:pt x="1262710" y="381621"/>
                      <a:pt x="1260626" y="383461"/>
                    </a:cubicBezTo>
                    <a:cubicBezTo>
                      <a:pt x="1258541" y="385300"/>
                      <a:pt x="1256456" y="387140"/>
                      <a:pt x="1254372" y="388979"/>
                    </a:cubicBezTo>
                    <a:cubicBezTo>
                      <a:pt x="1252287" y="390818"/>
                      <a:pt x="1250202" y="392658"/>
                      <a:pt x="1248240" y="394497"/>
                    </a:cubicBezTo>
                    <a:lnTo>
                      <a:pt x="1292141" y="434474"/>
                    </a:lnTo>
                    <a:cubicBezTo>
                      <a:pt x="1294103" y="432758"/>
                      <a:pt x="1296066" y="430918"/>
                      <a:pt x="1297905" y="429201"/>
                    </a:cubicBezTo>
                    <a:cubicBezTo>
                      <a:pt x="1299867" y="427485"/>
                      <a:pt x="1301829" y="425768"/>
                      <a:pt x="1303668" y="423928"/>
                    </a:cubicBezTo>
                    <a:cubicBezTo>
                      <a:pt x="1305631" y="422211"/>
                      <a:pt x="1307593" y="420495"/>
                      <a:pt x="1309432" y="418778"/>
                    </a:cubicBezTo>
                    <a:cubicBezTo>
                      <a:pt x="1311394" y="417061"/>
                      <a:pt x="1313356" y="415344"/>
                      <a:pt x="1315318" y="413627"/>
                    </a:cubicBezTo>
                    <a:lnTo>
                      <a:pt x="1272889" y="372302"/>
                    </a:lnTo>
                    <a:moveTo>
                      <a:pt x="1348673" y="306695"/>
                    </a:moveTo>
                    <a:cubicBezTo>
                      <a:pt x="1346589" y="308535"/>
                      <a:pt x="1344504" y="310374"/>
                      <a:pt x="1342297" y="312091"/>
                    </a:cubicBezTo>
                    <a:cubicBezTo>
                      <a:pt x="1340212" y="313930"/>
                      <a:pt x="1338127" y="315770"/>
                      <a:pt x="1336043" y="317486"/>
                    </a:cubicBezTo>
                    <a:cubicBezTo>
                      <a:pt x="1333958" y="319326"/>
                      <a:pt x="1331873" y="321165"/>
                      <a:pt x="1329788" y="322882"/>
                    </a:cubicBezTo>
                    <a:cubicBezTo>
                      <a:pt x="1327704" y="324721"/>
                      <a:pt x="1325619" y="326561"/>
                      <a:pt x="1323534" y="328278"/>
                    </a:cubicBezTo>
                    <a:lnTo>
                      <a:pt x="1362653" y="372424"/>
                    </a:lnTo>
                    <a:cubicBezTo>
                      <a:pt x="1364615" y="370707"/>
                      <a:pt x="1366577" y="368991"/>
                      <a:pt x="1368539" y="367274"/>
                    </a:cubicBezTo>
                    <a:cubicBezTo>
                      <a:pt x="1370501" y="365557"/>
                      <a:pt x="1372463" y="363840"/>
                      <a:pt x="1374425" y="362123"/>
                    </a:cubicBezTo>
                    <a:cubicBezTo>
                      <a:pt x="1376387" y="360407"/>
                      <a:pt x="1378349" y="358690"/>
                      <a:pt x="1380312" y="357095"/>
                    </a:cubicBezTo>
                    <a:cubicBezTo>
                      <a:pt x="1382274" y="355379"/>
                      <a:pt x="1384236" y="353662"/>
                      <a:pt x="1386198" y="352068"/>
                    </a:cubicBezTo>
                    <a:lnTo>
                      <a:pt x="1348673" y="306572"/>
                    </a:lnTo>
                    <a:moveTo>
                      <a:pt x="1425316" y="242315"/>
                    </a:moveTo>
                    <a:cubicBezTo>
                      <a:pt x="1423109" y="244032"/>
                      <a:pt x="1421024" y="245871"/>
                      <a:pt x="1418817" y="247588"/>
                    </a:cubicBezTo>
                    <a:cubicBezTo>
                      <a:pt x="1416610" y="249305"/>
                      <a:pt x="1414525" y="251144"/>
                      <a:pt x="1412440" y="252861"/>
                    </a:cubicBezTo>
                    <a:cubicBezTo>
                      <a:pt x="1410356" y="254578"/>
                      <a:pt x="1408148" y="256417"/>
                      <a:pt x="1406064" y="258134"/>
                    </a:cubicBezTo>
                    <a:cubicBezTo>
                      <a:pt x="1403979" y="259973"/>
                      <a:pt x="1401772" y="261690"/>
                      <a:pt x="1399687" y="263530"/>
                    </a:cubicBezTo>
                    <a:lnTo>
                      <a:pt x="1434023" y="311845"/>
                    </a:lnTo>
                    <a:cubicBezTo>
                      <a:pt x="1435985" y="310129"/>
                      <a:pt x="1438070" y="308535"/>
                      <a:pt x="1440032" y="306818"/>
                    </a:cubicBezTo>
                    <a:cubicBezTo>
                      <a:pt x="1441994" y="305101"/>
                      <a:pt x="1444079" y="303507"/>
                      <a:pt x="1446041" y="301790"/>
                    </a:cubicBezTo>
                    <a:cubicBezTo>
                      <a:pt x="1448003" y="300073"/>
                      <a:pt x="1450087" y="298479"/>
                      <a:pt x="1452049" y="296762"/>
                    </a:cubicBezTo>
                    <a:cubicBezTo>
                      <a:pt x="1454012" y="295045"/>
                      <a:pt x="1456096" y="293451"/>
                      <a:pt x="1458058" y="291734"/>
                    </a:cubicBezTo>
                    <a:lnTo>
                      <a:pt x="1425439" y="242069"/>
                    </a:lnTo>
                    <a:moveTo>
                      <a:pt x="1503186" y="179406"/>
                    </a:moveTo>
                    <a:cubicBezTo>
                      <a:pt x="1500978" y="181123"/>
                      <a:pt x="1498771" y="182840"/>
                      <a:pt x="1496687" y="184557"/>
                    </a:cubicBezTo>
                    <a:cubicBezTo>
                      <a:pt x="1494479" y="186273"/>
                      <a:pt x="1492394" y="187990"/>
                      <a:pt x="1490187" y="189707"/>
                    </a:cubicBezTo>
                    <a:cubicBezTo>
                      <a:pt x="1487980" y="191424"/>
                      <a:pt x="1485895" y="193141"/>
                      <a:pt x="1483688" y="194857"/>
                    </a:cubicBezTo>
                    <a:cubicBezTo>
                      <a:pt x="1481480" y="196574"/>
                      <a:pt x="1479396" y="198291"/>
                      <a:pt x="1477188" y="200008"/>
                    </a:cubicBezTo>
                    <a:lnTo>
                      <a:pt x="1506619" y="252370"/>
                    </a:lnTo>
                    <a:cubicBezTo>
                      <a:pt x="1508581" y="250776"/>
                      <a:pt x="1510666" y="249182"/>
                      <a:pt x="1512751" y="247465"/>
                    </a:cubicBezTo>
                    <a:cubicBezTo>
                      <a:pt x="1514836" y="245871"/>
                      <a:pt x="1516798" y="244277"/>
                      <a:pt x="1518882" y="242560"/>
                    </a:cubicBezTo>
                    <a:cubicBezTo>
                      <a:pt x="1520967" y="240966"/>
                      <a:pt x="1522929" y="239372"/>
                      <a:pt x="1525014" y="237655"/>
                    </a:cubicBezTo>
                    <a:cubicBezTo>
                      <a:pt x="1527098" y="235938"/>
                      <a:pt x="1529061" y="234467"/>
                      <a:pt x="1531145" y="232872"/>
                    </a:cubicBezTo>
                    <a:lnTo>
                      <a:pt x="1503308" y="179161"/>
                    </a:lnTo>
                    <a:moveTo>
                      <a:pt x="1582159" y="118092"/>
                    </a:moveTo>
                    <a:cubicBezTo>
                      <a:pt x="1579951" y="119808"/>
                      <a:pt x="1577744" y="121403"/>
                      <a:pt x="1575537" y="123119"/>
                    </a:cubicBezTo>
                    <a:cubicBezTo>
                      <a:pt x="1573330" y="124836"/>
                      <a:pt x="1571122" y="126553"/>
                      <a:pt x="1568915" y="128147"/>
                    </a:cubicBezTo>
                    <a:cubicBezTo>
                      <a:pt x="1566708" y="129741"/>
                      <a:pt x="1564500" y="131581"/>
                      <a:pt x="1562293" y="133175"/>
                    </a:cubicBezTo>
                    <a:cubicBezTo>
                      <a:pt x="1560086" y="134892"/>
                      <a:pt x="1557878" y="136609"/>
                      <a:pt x="1555671" y="138203"/>
                    </a:cubicBezTo>
                    <a:lnTo>
                      <a:pt x="1580197" y="194612"/>
                    </a:lnTo>
                    <a:cubicBezTo>
                      <a:pt x="1582281" y="193018"/>
                      <a:pt x="1584366" y="191424"/>
                      <a:pt x="1586328" y="189830"/>
                    </a:cubicBezTo>
                    <a:cubicBezTo>
                      <a:pt x="1588413" y="188235"/>
                      <a:pt x="1590498" y="186641"/>
                      <a:pt x="1592460" y="185047"/>
                    </a:cubicBezTo>
                    <a:cubicBezTo>
                      <a:pt x="1594544" y="183453"/>
                      <a:pt x="1596629" y="181859"/>
                      <a:pt x="1598591" y="180265"/>
                    </a:cubicBezTo>
                    <a:cubicBezTo>
                      <a:pt x="1600553" y="178670"/>
                      <a:pt x="1602760" y="177076"/>
                      <a:pt x="1604845" y="175482"/>
                    </a:cubicBezTo>
                    <a:lnTo>
                      <a:pt x="1582036" y="117724"/>
                    </a:lnTo>
                    <a:moveTo>
                      <a:pt x="1662113" y="58249"/>
                    </a:moveTo>
                    <a:cubicBezTo>
                      <a:pt x="1659906" y="59843"/>
                      <a:pt x="1657698" y="61560"/>
                      <a:pt x="1655368" y="63154"/>
                    </a:cubicBezTo>
                    <a:cubicBezTo>
                      <a:pt x="1653038" y="64748"/>
                      <a:pt x="1650954" y="66465"/>
                      <a:pt x="1648624" y="68059"/>
                    </a:cubicBezTo>
                    <a:cubicBezTo>
                      <a:pt x="1646416" y="69653"/>
                      <a:pt x="1644209" y="71370"/>
                      <a:pt x="1641879" y="72964"/>
                    </a:cubicBezTo>
                    <a:cubicBezTo>
                      <a:pt x="1639549" y="74558"/>
                      <a:pt x="1637464" y="76275"/>
                      <a:pt x="1635135" y="77869"/>
                    </a:cubicBezTo>
                    <a:lnTo>
                      <a:pt x="1654510" y="138203"/>
                    </a:lnTo>
                    <a:cubicBezTo>
                      <a:pt x="1656595" y="136609"/>
                      <a:pt x="1658679" y="135137"/>
                      <a:pt x="1660764" y="133543"/>
                    </a:cubicBezTo>
                    <a:cubicBezTo>
                      <a:pt x="1662849" y="131949"/>
                      <a:pt x="1664933" y="130477"/>
                      <a:pt x="1667018" y="128883"/>
                    </a:cubicBezTo>
                    <a:cubicBezTo>
                      <a:pt x="1669103" y="127289"/>
                      <a:pt x="1671187" y="125817"/>
                      <a:pt x="1673272" y="124223"/>
                    </a:cubicBezTo>
                    <a:cubicBezTo>
                      <a:pt x="1675357" y="122629"/>
                      <a:pt x="1677441" y="121157"/>
                      <a:pt x="1679526" y="119686"/>
                    </a:cubicBezTo>
                    <a:lnTo>
                      <a:pt x="1661745" y="58003"/>
                    </a:lnTo>
                    <a:moveTo>
                      <a:pt x="1743171" y="123"/>
                    </a:moveTo>
                    <a:cubicBezTo>
                      <a:pt x="1740963" y="1717"/>
                      <a:pt x="1738633" y="3311"/>
                      <a:pt x="1736426" y="4905"/>
                    </a:cubicBezTo>
                    <a:cubicBezTo>
                      <a:pt x="1734219" y="6499"/>
                      <a:pt x="1731889" y="8094"/>
                      <a:pt x="1729682" y="9688"/>
                    </a:cubicBezTo>
                    <a:cubicBezTo>
                      <a:pt x="1727474" y="11282"/>
                      <a:pt x="1725144" y="12876"/>
                      <a:pt x="1722937" y="14470"/>
                    </a:cubicBezTo>
                    <a:cubicBezTo>
                      <a:pt x="1720729" y="16064"/>
                      <a:pt x="1718399" y="17659"/>
                      <a:pt x="1716192" y="19253"/>
                    </a:cubicBezTo>
                    <a:lnTo>
                      <a:pt x="1730417" y="83510"/>
                    </a:lnTo>
                    <a:cubicBezTo>
                      <a:pt x="1732502" y="82039"/>
                      <a:pt x="1734709" y="80445"/>
                      <a:pt x="1736794" y="78973"/>
                    </a:cubicBezTo>
                    <a:cubicBezTo>
                      <a:pt x="1738879" y="77501"/>
                      <a:pt x="1741086" y="76030"/>
                      <a:pt x="1743171" y="74436"/>
                    </a:cubicBezTo>
                    <a:cubicBezTo>
                      <a:pt x="1745255" y="72842"/>
                      <a:pt x="1747463" y="71493"/>
                      <a:pt x="1749547" y="70021"/>
                    </a:cubicBezTo>
                    <a:cubicBezTo>
                      <a:pt x="1751632" y="68550"/>
                      <a:pt x="1753839" y="67078"/>
                      <a:pt x="1755924" y="65606"/>
                    </a:cubicBezTo>
                    <a:lnTo>
                      <a:pt x="1750528" y="37647"/>
                    </a:lnTo>
                    <a:lnTo>
                      <a:pt x="1748566" y="27224"/>
                    </a:lnTo>
                    <a:lnTo>
                      <a:pt x="1743293"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86E245DC-9D67-7EF4-54DB-AA8CEF60665F}"/>
                  </a:ext>
                </a:extLst>
              </p:cNvPr>
              <p:cNvSpPr/>
              <p:nvPr/>
            </p:nvSpPr>
            <p:spPr>
              <a:xfrm>
                <a:off x="7522602" y="5415053"/>
                <a:ext cx="2353004" cy="754168"/>
              </a:xfrm>
              <a:custGeom>
                <a:avLst/>
                <a:gdLst>
                  <a:gd name="connsiteX0" fmla="*/ 655084 w 2353004"/>
                  <a:gd name="connsiteY0" fmla="*/ 482545 h 754168"/>
                  <a:gd name="connsiteX1" fmla="*/ 647481 w 2353004"/>
                  <a:gd name="connsiteY1" fmla="*/ 481319 h 754168"/>
                  <a:gd name="connsiteX2" fmla="*/ 639878 w 2353004"/>
                  <a:gd name="connsiteY2" fmla="*/ 480092 h 754168"/>
                  <a:gd name="connsiteX3" fmla="*/ 632398 w 2353004"/>
                  <a:gd name="connsiteY3" fmla="*/ 478866 h 754168"/>
                  <a:gd name="connsiteX4" fmla="*/ 624917 w 2353004"/>
                  <a:gd name="connsiteY4" fmla="*/ 477517 h 754168"/>
                  <a:gd name="connsiteX5" fmla="*/ 491252 w 2353004"/>
                  <a:gd name="connsiteY5" fmla="*/ 721672 h 754168"/>
                  <a:gd name="connsiteX6" fmla="*/ 499345 w 2353004"/>
                  <a:gd name="connsiteY6" fmla="*/ 723511 h 754168"/>
                  <a:gd name="connsiteX7" fmla="*/ 507561 w 2353004"/>
                  <a:gd name="connsiteY7" fmla="*/ 725350 h 754168"/>
                  <a:gd name="connsiteX8" fmla="*/ 515777 w 2353004"/>
                  <a:gd name="connsiteY8" fmla="*/ 727067 h 754168"/>
                  <a:gd name="connsiteX9" fmla="*/ 524116 w 2353004"/>
                  <a:gd name="connsiteY9" fmla="*/ 728784 h 754168"/>
                  <a:gd name="connsiteX10" fmla="*/ 655084 w 2353004"/>
                  <a:gd name="connsiteY10" fmla="*/ 482545 h 754168"/>
                  <a:gd name="connsiteX11" fmla="*/ 538832 w 2353004"/>
                  <a:gd name="connsiteY11" fmla="*/ 457896 h 754168"/>
                  <a:gd name="connsiteX12" fmla="*/ 398054 w 2353004"/>
                  <a:gd name="connsiteY12" fmla="*/ 695674 h 754168"/>
                  <a:gd name="connsiteX13" fmla="*/ 405534 w 2353004"/>
                  <a:gd name="connsiteY13" fmla="*/ 698127 h 754168"/>
                  <a:gd name="connsiteX14" fmla="*/ 413014 w 2353004"/>
                  <a:gd name="connsiteY14" fmla="*/ 700457 h 754168"/>
                  <a:gd name="connsiteX15" fmla="*/ 420617 w 2353004"/>
                  <a:gd name="connsiteY15" fmla="*/ 702787 h 754168"/>
                  <a:gd name="connsiteX16" fmla="*/ 428220 w 2353004"/>
                  <a:gd name="connsiteY16" fmla="*/ 705117 h 754168"/>
                  <a:gd name="connsiteX17" fmla="*/ 566791 w 2353004"/>
                  <a:gd name="connsiteY17" fmla="*/ 465132 h 754168"/>
                  <a:gd name="connsiteX18" fmla="*/ 559679 w 2353004"/>
                  <a:gd name="connsiteY18" fmla="*/ 463415 h 754168"/>
                  <a:gd name="connsiteX19" fmla="*/ 552689 w 2353004"/>
                  <a:gd name="connsiteY19" fmla="*/ 461576 h 754168"/>
                  <a:gd name="connsiteX20" fmla="*/ 545699 w 2353004"/>
                  <a:gd name="connsiteY20" fmla="*/ 459736 h 754168"/>
                  <a:gd name="connsiteX21" fmla="*/ 538832 w 2353004"/>
                  <a:gd name="connsiteY21" fmla="*/ 457774 h 754168"/>
                  <a:gd name="connsiteX22" fmla="*/ 749999 w 2353004"/>
                  <a:gd name="connsiteY22" fmla="*/ 493214 h 754168"/>
                  <a:gd name="connsiteX23" fmla="*/ 741905 w 2353004"/>
                  <a:gd name="connsiteY23" fmla="*/ 492601 h 754168"/>
                  <a:gd name="connsiteX24" fmla="*/ 733812 w 2353004"/>
                  <a:gd name="connsiteY24" fmla="*/ 491987 h 754168"/>
                  <a:gd name="connsiteX25" fmla="*/ 725718 w 2353004"/>
                  <a:gd name="connsiteY25" fmla="*/ 491252 h 754168"/>
                  <a:gd name="connsiteX26" fmla="*/ 717747 w 2353004"/>
                  <a:gd name="connsiteY26" fmla="*/ 490393 h 754168"/>
                  <a:gd name="connsiteX27" fmla="*/ 592420 w 2353004"/>
                  <a:gd name="connsiteY27" fmla="*/ 740434 h 754168"/>
                  <a:gd name="connsiteX28" fmla="*/ 601250 w 2353004"/>
                  <a:gd name="connsiteY28" fmla="*/ 741660 h 754168"/>
                  <a:gd name="connsiteX29" fmla="*/ 610079 w 2353004"/>
                  <a:gd name="connsiteY29" fmla="*/ 742764 h 754168"/>
                  <a:gd name="connsiteX30" fmla="*/ 618908 w 2353004"/>
                  <a:gd name="connsiteY30" fmla="*/ 743867 h 754168"/>
                  <a:gd name="connsiteX31" fmla="*/ 627860 w 2353004"/>
                  <a:gd name="connsiteY31" fmla="*/ 744971 h 754168"/>
                  <a:gd name="connsiteX32" fmla="*/ 750121 w 2353004"/>
                  <a:gd name="connsiteY32" fmla="*/ 493214 h 754168"/>
                  <a:gd name="connsiteX33" fmla="*/ 459491 w 2353004"/>
                  <a:gd name="connsiteY33" fmla="*/ 432144 h 754168"/>
                  <a:gd name="connsiteX34" fmla="*/ 312459 w 2353004"/>
                  <a:gd name="connsiteY34" fmla="*/ 662810 h 754168"/>
                  <a:gd name="connsiteX35" fmla="*/ 319326 w 2353004"/>
                  <a:gd name="connsiteY35" fmla="*/ 665875 h 754168"/>
                  <a:gd name="connsiteX36" fmla="*/ 326193 w 2353004"/>
                  <a:gd name="connsiteY36" fmla="*/ 668818 h 754168"/>
                  <a:gd name="connsiteX37" fmla="*/ 333183 w 2353004"/>
                  <a:gd name="connsiteY37" fmla="*/ 671761 h 754168"/>
                  <a:gd name="connsiteX38" fmla="*/ 340173 w 2353004"/>
                  <a:gd name="connsiteY38" fmla="*/ 674582 h 754168"/>
                  <a:gd name="connsiteX39" fmla="*/ 485365 w 2353004"/>
                  <a:gd name="connsiteY39" fmla="*/ 441587 h 754168"/>
                  <a:gd name="connsiteX40" fmla="*/ 478866 w 2353004"/>
                  <a:gd name="connsiteY40" fmla="*/ 439257 h 754168"/>
                  <a:gd name="connsiteX41" fmla="*/ 472367 w 2353004"/>
                  <a:gd name="connsiteY41" fmla="*/ 436927 h 754168"/>
                  <a:gd name="connsiteX42" fmla="*/ 465990 w 2353004"/>
                  <a:gd name="connsiteY42" fmla="*/ 434597 h 754168"/>
                  <a:gd name="connsiteX43" fmla="*/ 459613 w 2353004"/>
                  <a:gd name="connsiteY43" fmla="*/ 432144 h 754168"/>
                  <a:gd name="connsiteX44" fmla="*/ 851168 w 2353004"/>
                  <a:gd name="connsiteY44" fmla="*/ 496893 h 754168"/>
                  <a:gd name="connsiteX45" fmla="*/ 842461 w 2353004"/>
                  <a:gd name="connsiteY45" fmla="*/ 496893 h 754168"/>
                  <a:gd name="connsiteX46" fmla="*/ 833877 w 2353004"/>
                  <a:gd name="connsiteY46" fmla="*/ 496893 h 754168"/>
                  <a:gd name="connsiteX47" fmla="*/ 825293 w 2353004"/>
                  <a:gd name="connsiteY47" fmla="*/ 496770 h 754168"/>
                  <a:gd name="connsiteX48" fmla="*/ 816709 w 2353004"/>
                  <a:gd name="connsiteY48" fmla="*/ 496647 h 754168"/>
                  <a:gd name="connsiteX49" fmla="*/ 701070 w 2353004"/>
                  <a:gd name="connsiteY49" fmla="*/ 751593 h 754168"/>
                  <a:gd name="connsiteX50" fmla="*/ 710512 w 2353004"/>
                  <a:gd name="connsiteY50" fmla="*/ 752084 h 754168"/>
                  <a:gd name="connsiteX51" fmla="*/ 719955 w 2353004"/>
                  <a:gd name="connsiteY51" fmla="*/ 752574 h 754168"/>
                  <a:gd name="connsiteX52" fmla="*/ 729520 w 2353004"/>
                  <a:gd name="connsiteY52" fmla="*/ 752942 h 754168"/>
                  <a:gd name="connsiteX53" fmla="*/ 739085 w 2353004"/>
                  <a:gd name="connsiteY53" fmla="*/ 753310 h 754168"/>
                  <a:gd name="connsiteX54" fmla="*/ 851290 w 2353004"/>
                  <a:gd name="connsiteY54" fmla="*/ 496893 h 754168"/>
                  <a:gd name="connsiteX55" fmla="*/ 386894 w 2353004"/>
                  <a:gd name="connsiteY55" fmla="*/ 400506 h 754168"/>
                  <a:gd name="connsiteX56" fmla="*/ 234589 w 2353004"/>
                  <a:gd name="connsiteY56" fmla="*/ 623568 h 754168"/>
                  <a:gd name="connsiteX57" fmla="*/ 240721 w 2353004"/>
                  <a:gd name="connsiteY57" fmla="*/ 627125 h 754168"/>
                  <a:gd name="connsiteX58" fmla="*/ 246975 w 2353004"/>
                  <a:gd name="connsiteY58" fmla="*/ 630558 h 754168"/>
                  <a:gd name="connsiteX59" fmla="*/ 253229 w 2353004"/>
                  <a:gd name="connsiteY59" fmla="*/ 633992 h 754168"/>
                  <a:gd name="connsiteX60" fmla="*/ 259605 w 2353004"/>
                  <a:gd name="connsiteY60" fmla="*/ 637303 h 754168"/>
                  <a:gd name="connsiteX61" fmla="*/ 410194 w 2353004"/>
                  <a:gd name="connsiteY61" fmla="*/ 411666 h 754168"/>
                  <a:gd name="connsiteX62" fmla="*/ 404308 w 2353004"/>
                  <a:gd name="connsiteY62" fmla="*/ 408968 h 754168"/>
                  <a:gd name="connsiteX63" fmla="*/ 398421 w 2353004"/>
                  <a:gd name="connsiteY63" fmla="*/ 406147 h 754168"/>
                  <a:gd name="connsiteX64" fmla="*/ 392658 w 2353004"/>
                  <a:gd name="connsiteY64" fmla="*/ 403327 h 754168"/>
                  <a:gd name="connsiteX65" fmla="*/ 386894 w 2353004"/>
                  <a:gd name="connsiteY65" fmla="*/ 400506 h 754168"/>
                  <a:gd name="connsiteX66" fmla="*/ 958713 w 2353004"/>
                  <a:gd name="connsiteY66" fmla="*/ 493214 h 754168"/>
                  <a:gd name="connsiteX67" fmla="*/ 949516 w 2353004"/>
                  <a:gd name="connsiteY67" fmla="*/ 493827 h 754168"/>
                  <a:gd name="connsiteX68" fmla="*/ 940441 w 2353004"/>
                  <a:gd name="connsiteY68" fmla="*/ 494317 h 754168"/>
                  <a:gd name="connsiteX69" fmla="*/ 931367 w 2353004"/>
                  <a:gd name="connsiteY69" fmla="*/ 494808 h 754168"/>
                  <a:gd name="connsiteX70" fmla="*/ 922292 w 2353004"/>
                  <a:gd name="connsiteY70" fmla="*/ 495299 h 754168"/>
                  <a:gd name="connsiteX71" fmla="*/ 817445 w 2353004"/>
                  <a:gd name="connsiteY71" fmla="*/ 754168 h 754168"/>
                  <a:gd name="connsiteX72" fmla="*/ 827500 w 2353004"/>
                  <a:gd name="connsiteY72" fmla="*/ 754045 h 754168"/>
                  <a:gd name="connsiteX73" fmla="*/ 837556 w 2353004"/>
                  <a:gd name="connsiteY73" fmla="*/ 753800 h 754168"/>
                  <a:gd name="connsiteX74" fmla="*/ 847734 w 2353004"/>
                  <a:gd name="connsiteY74" fmla="*/ 753555 h 754168"/>
                  <a:gd name="connsiteX75" fmla="*/ 857912 w 2353004"/>
                  <a:gd name="connsiteY75" fmla="*/ 753187 h 754168"/>
                  <a:gd name="connsiteX76" fmla="*/ 958836 w 2353004"/>
                  <a:gd name="connsiteY76" fmla="*/ 493214 h 754168"/>
                  <a:gd name="connsiteX77" fmla="*/ 321165 w 2353004"/>
                  <a:gd name="connsiteY77" fmla="*/ 363472 h 754168"/>
                  <a:gd name="connsiteX78" fmla="*/ 164568 w 2353004"/>
                  <a:gd name="connsiteY78" fmla="*/ 578563 h 754168"/>
                  <a:gd name="connsiteX79" fmla="*/ 170086 w 2353004"/>
                  <a:gd name="connsiteY79" fmla="*/ 582488 h 754168"/>
                  <a:gd name="connsiteX80" fmla="*/ 175727 w 2353004"/>
                  <a:gd name="connsiteY80" fmla="*/ 586412 h 754168"/>
                  <a:gd name="connsiteX81" fmla="*/ 181368 w 2353004"/>
                  <a:gd name="connsiteY81" fmla="*/ 590336 h 754168"/>
                  <a:gd name="connsiteX82" fmla="*/ 187132 w 2353004"/>
                  <a:gd name="connsiteY82" fmla="*/ 594137 h 754168"/>
                  <a:gd name="connsiteX83" fmla="*/ 342257 w 2353004"/>
                  <a:gd name="connsiteY83" fmla="*/ 376471 h 754168"/>
                  <a:gd name="connsiteX84" fmla="*/ 336862 w 2353004"/>
                  <a:gd name="connsiteY84" fmla="*/ 373283 h 754168"/>
                  <a:gd name="connsiteX85" fmla="*/ 331589 w 2353004"/>
                  <a:gd name="connsiteY85" fmla="*/ 370094 h 754168"/>
                  <a:gd name="connsiteX86" fmla="*/ 326316 w 2353004"/>
                  <a:gd name="connsiteY86" fmla="*/ 366906 h 754168"/>
                  <a:gd name="connsiteX87" fmla="*/ 321043 w 2353004"/>
                  <a:gd name="connsiteY87" fmla="*/ 363595 h 754168"/>
                  <a:gd name="connsiteX88" fmla="*/ 1072390 w 2353004"/>
                  <a:gd name="connsiteY88" fmla="*/ 481441 h 754168"/>
                  <a:gd name="connsiteX89" fmla="*/ 1062703 w 2353004"/>
                  <a:gd name="connsiteY89" fmla="*/ 482790 h 754168"/>
                  <a:gd name="connsiteX90" fmla="*/ 1053015 w 2353004"/>
                  <a:gd name="connsiteY90" fmla="*/ 484017 h 754168"/>
                  <a:gd name="connsiteX91" fmla="*/ 1043450 w 2353004"/>
                  <a:gd name="connsiteY91" fmla="*/ 485243 h 754168"/>
                  <a:gd name="connsiteX92" fmla="*/ 1033885 w 2353004"/>
                  <a:gd name="connsiteY92" fmla="*/ 486347 h 754168"/>
                  <a:gd name="connsiteX93" fmla="*/ 941177 w 2353004"/>
                  <a:gd name="connsiteY93" fmla="*/ 748159 h 754168"/>
                  <a:gd name="connsiteX94" fmla="*/ 951846 w 2353004"/>
                  <a:gd name="connsiteY94" fmla="*/ 747301 h 754168"/>
                  <a:gd name="connsiteX95" fmla="*/ 962515 w 2353004"/>
                  <a:gd name="connsiteY95" fmla="*/ 746320 h 754168"/>
                  <a:gd name="connsiteX96" fmla="*/ 973183 w 2353004"/>
                  <a:gd name="connsiteY96" fmla="*/ 745339 h 754168"/>
                  <a:gd name="connsiteX97" fmla="*/ 983975 w 2353004"/>
                  <a:gd name="connsiteY97" fmla="*/ 744235 h 754168"/>
                  <a:gd name="connsiteX98" fmla="*/ 1072390 w 2353004"/>
                  <a:gd name="connsiteY98" fmla="*/ 481564 h 754168"/>
                  <a:gd name="connsiteX99" fmla="*/ 262181 w 2353004"/>
                  <a:gd name="connsiteY99" fmla="*/ 321288 h 754168"/>
                  <a:gd name="connsiteX100" fmla="*/ 102273 w 2353004"/>
                  <a:gd name="connsiteY100" fmla="*/ 527918 h 754168"/>
                  <a:gd name="connsiteX101" fmla="*/ 107178 w 2353004"/>
                  <a:gd name="connsiteY101" fmla="*/ 532332 h 754168"/>
                  <a:gd name="connsiteX102" fmla="*/ 112206 w 2353004"/>
                  <a:gd name="connsiteY102" fmla="*/ 536747 h 754168"/>
                  <a:gd name="connsiteX103" fmla="*/ 117233 w 2353004"/>
                  <a:gd name="connsiteY103" fmla="*/ 541039 h 754168"/>
                  <a:gd name="connsiteX104" fmla="*/ 122261 w 2353004"/>
                  <a:gd name="connsiteY104" fmla="*/ 545331 h 754168"/>
                  <a:gd name="connsiteX105" fmla="*/ 281066 w 2353004"/>
                  <a:gd name="connsiteY105" fmla="*/ 336003 h 754168"/>
                  <a:gd name="connsiteX106" fmla="*/ 276283 w 2353004"/>
                  <a:gd name="connsiteY106" fmla="*/ 332325 h 754168"/>
                  <a:gd name="connsiteX107" fmla="*/ 271501 w 2353004"/>
                  <a:gd name="connsiteY107" fmla="*/ 328646 h 754168"/>
                  <a:gd name="connsiteX108" fmla="*/ 266841 w 2353004"/>
                  <a:gd name="connsiteY108" fmla="*/ 324967 h 754168"/>
                  <a:gd name="connsiteX109" fmla="*/ 262181 w 2353004"/>
                  <a:gd name="connsiteY109" fmla="*/ 321288 h 754168"/>
                  <a:gd name="connsiteX110" fmla="*/ 1191708 w 2353004"/>
                  <a:gd name="connsiteY110" fmla="*/ 461698 h 754168"/>
                  <a:gd name="connsiteX111" fmla="*/ 1181653 w 2353004"/>
                  <a:gd name="connsiteY111" fmla="*/ 463660 h 754168"/>
                  <a:gd name="connsiteX112" fmla="*/ 1171597 w 2353004"/>
                  <a:gd name="connsiteY112" fmla="*/ 465622 h 754168"/>
                  <a:gd name="connsiteX113" fmla="*/ 1161542 w 2353004"/>
                  <a:gd name="connsiteY113" fmla="*/ 467462 h 754168"/>
                  <a:gd name="connsiteX114" fmla="*/ 1151486 w 2353004"/>
                  <a:gd name="connsiteY114" fmla="*/ 469301 h 754168"/>
                  <a:gd name="connsiteX115" fmla="*/ 1072145 w 2353004"/>
                  <a:gd name="connsiteY115" fmla="*/ 732831 h 754168"/>
                  <a:gd name="connsiteX116" fmla="*/ 1083304 w 2353004"/>
                  <a:gd name="connsiteY116" fmla="*/ 731114 h 754168"/>
                  <a:gd name="connsiteX117" fmla="*/ 1094586 w 2353004"/>
                  <a:gd name="connsiteY117" fmla="*/ 729397 h 754168"/>
                  <a:gd name="connsiteX118" fmla="*/ 1105868 w 2353004"/>
                  <a:gd name="connsiteY118" fmla="*/ 727558 h 754168"/>
                  <a:gd name="connsiteX119" fmla="*/ 1117150 w 2353004"/>
                  <a:gd name="connsiteY119" fmla="*/ 725718 h 754168"/>
                  <a:gd name="connsiteX120" fmla="*/ 1191831 w 2353004"/>
                  <a:gd name="connsiteY120" fmla="*/ 461698 h 754168"/>
                  <a:gd name="connsiteX121" fmla="*/ 209941 w 2353004"/>
                  <a:gd name="connsiteY121" fmla="*/ 274444 h 754168"/>
                  <a:gd name="connsiteX122" fmla="*/ 47457 w 2353004"/>
                  <a:gd name="connsiteY122" fmla="*/ 472489 h 754168"/>
                  <a:gd name="connsiteX123" fmla="*/ 51749 w 2353004"/>
                  <a:gd name="connsiteY123" fmla="*/ 477272 h 754168"/>
                  <a:gd name="connsiteX124" fmla="*/ 56041 w 2353004"/>
                  <a:gd name="connsiteY124" fmla="*/ 482054 h 754168"/>
                  <a:gd name="connsiteX125" fmla="*/ 60456 w 2353004"/>
                  <a:gd name="connsiteY125" fmla="*/ 486837 h 754168"/>
                  <a:gd name="connsiteX126" fmla="*/ 64871 w 2353004"/>
                  <a:gd name="connsiteY126" fmla="*/ 491619 h 754168"/>
                  <a:gd name="connsiteX127" fmla="*/ 226618 w 2353004"/>
                  <a:gd name="connsiteY127" fmla="*/ 290753 h 754168"/>
                  <a:gd name="connsiteX128" fmla="*/ 222326 w 2353004"/>
                  <a:gd name="connsiteY128" fmla="*/ 286707 h 754168"/>
                  <a:gd name="connsiteX129" fmla="*/ 218157 w 2353004"/>
                  <a:gd name="connsiteY129" fmla="*/ 282660 h 754168"/>
                  <a:gd name="connsiteX130" fmla="*/ 213987 w 2353004"/>
                  <a:gd name="connsiteY130" fmla="*/ 278613 h 754168"/>
                  <a:gd name="connsiteX131" fmla="*/ 209941 w 2353004"/>
                  <a:gd name="connsiteY131" fmla="*/ 274566 h 754168"/>
                  <a:gd name="connsiteX132" fmla="*/ 1316422 w 2353004"/>
                  <a:gd name="connsiteY132" fmla="*/ 433616 h 754168"/>
                  <a:gd name="connsiteX133" fmla="*/ 1305876 w 2353004"/>
                  <a:gd name="connsiteY133" fmla="*/ 436191 h 754168"/>
                  <a:gd name="connsiteX134" fmla="*/ 1295330 w 2353004"/>
                  <a:gd name="connsiteY134" fmla="*/ 438766 h 754168"/>
                  <a:gd name="connsiteX135" fmla="*/ 1284784 w 2353004"/>
                  <a:gd name="connsiteY135" fmla="*/ 441342 h 754168"/>
                  <a:gd name="connsiteX136" fmla="*/ 1274360 w 2353004"/>
                  <a:gd name="connsiteY136" fmla="*/ 443917 h 754168"/>
                  <a:gd name="connsiteX137" fmla="*/ 1209367 w 2353004"/>
                  <a:gd name="connsiteY137" fmla="*/ 708060 h 754168"/>
                  <a:gd name="connsiteX138" fmla="*/ 1221139 w 2353004"/>
                  <a:gd name="connsiteY138" fmla="*/ 705607 h 754168"/>
                  <a:gd name="connsiteX139" fmla="*/ 1232911 w 2353004"/>
                  <a:gd name="connsiteY139" fmla="*/ 703032 h 754168"/>
                  <a:gd name="connsiteX140" fmla="*/ 1244684 w 2353004"/>
                  <a:gd name="connsiteY140" fmla="*/ 700334 h 754168"/>
                  <a:gd name="connsiteX141" fmla="*/ 1256579 w 2353004"/>
                  <a:gd name="connsiteY141" fmla="*/ 697636 h 754168"/>
                  <a:gd name="connsiteX142" fmla="*/ 1316422 w 2353004"/>
                  <a:gd name="connsiteY142" fmla="*/ 433616 h 754168"/>
                  <a:gd name="connsiteX143" fmla="*/ 164078 w 2353004"/>
                  <a:gd name="connsiteY143" fmla="*/ 223430 h 754168"/>
                  <a:gd name="connsiteX144" fmla="*/ 95405 w 2353004"/>
                  <a:gd name="connsiteY144" fmla="*/ 302526 h 754168"/>
                  <a:gd name="connsiteX145" fmla="*/ 69408 w 2353004"/>
                  <a:gd name="connsiteY145" fmla="*/ 332447 h 754168"/>
                  <a:gd name="connsiteX146" fmla="*/ 0 w 2353004"/>
                  <a:gd name="connsiteY146" fmla="*/ 412401 h 754168"/>
                  <a:gd name="connsiteX147" fmla="*/ 3679 w 2353004"/>
                  <a:gd name="connsiteY147" fmla="*/ 417552 h 754168"/>
                  <a:gd name="connsiteX148" fmla="*/ 7480 w 2353004"/>
                  <a:gd name="connsiteY148" fmla="*/ 422702 h 754168"/>
                  <a:gd name="connsiteX149" fmla="*/ 11282 w 2353004"/>
                  <a:gd name="connsiteY149" fmla="*/ 427853 h 754168"/>
                  <a:gd name="connsiteX150" fmla="*/ 15083 w 2353004"/>
                  <a:gd name="connsiteY150" fmla="*/ 432880 h 754168"/>
                  <a:gd name="connsiteX151" fmla="*/ 178670 w 2353004"/>
                  <a:gd name="connsiteY151" fmla="*/ 240843 h 754168"/>
                  <a:gd name="connsiteX152" fmla="*/ 174991 w 2353004"/>
                  <a:gd name="connsiteY152" fmla="*/ 236551 h 754168"/>
                  <a:gd name="connsiteX153" fmla="*/ 171313 w 2353004"/>
                  <a:gd name="connsiteY153" fmla="*/ 232259 h 754168"/>
                  <a:gd name="connsiteX154" fmla="*/ 167634 w 2353004"/>
                  <a:gd name="connsiteY154" fmla="*/ 227845 h 754168"/>
                  <a:gd name="connsiteX155" fmla="*/ 164078 w 2353004"/>
                  <a:gd name="connsiteY155" fmla="*/ 223430 h 754168"/>
                  <a:gd name="connsiteX156" fmla="*/ 1445795 w 2353004"/>
                  <a:gd name="connsiteY156" fmla="*/ 396950 h 754168"/>
                  <a:gd name="connsiteX157" fmla="*/ 1434881 w 2353004"/>
                  <a:gd name="connsiteY157" fmla="*/ 400261 h 754168"/>
                  <a:gd name="connsiteX158" fmla="*/ 1423967 w 2353004"/>
                  <a:gd name="connsiteY158" fmla="*/ 403572 h 754168"/>
                  <a:gd name="connsiteX159" fmla="*/ 1413053 w 2353004"/>
                  <a:gd name="connsiteY159" fmla="*/ 406883 h 754168"/>
                  <a:gd name="connsiteX160" fmla="*/ 1402262 w 2353004"/>
                  <a:gd name="connsiteY160" fmla="*/ 410071 h 754168"/>
                  <a:gd name="connsiteX161" fmla="*/ 1352843 w 2353004"/>
                  <a:gd name="connsiteY161" fmla="*/ 673356 h 754168"/>
                  <a:gd name="connsiteX162" fmla="*/ 1364983 w 2353004"/>
                  <a:gd name="connsiteY162" fmla="*/ 670045 h 754168"/>
                  <a:gd name="connsiteX163" fmla="*/ 1377246 w 2353004"/>
                  <a:gd name="connsiteY163" fmla="*/ 666611 h 754168"/>
                  <a:gd name="connsiteX164" fmla="*/ 1389509 w 2353004"/>
                  <a:gd name="connsiteY164" fmla="*/ 663178 h 754168"/>
                  <a:gd name="connsiteX165" fmla="*/ 1401894 w 2353004"/>
                  <a:gd name="connsiteY165" fmla="*/ 659621 h 754168"/>
                  <a:gd name="connsiteX166" fmla="*/ 1445795 w 2353004"/>
                  <a:gd name="connsiteY166" fmla="*/ 396950 h 754168"/>
                  <a:gd name="connsiteX167" fmla="*/ 1579338 w 2353004"/>
                  <a:gd name="connsiteY167" fmla="*/ 351700 h 754168"/>
                  <a:gd name="connsiteX168" fmla="*/ 1568056 w 2353004"/>
                  <a:gd name="connsiteY168" fmla="*/ 355869 h 754168"/>
                  <a:gd name="connsiteX169" fmla="*/ 1556775 w 2353004"/>
                  <a:gd name="connsiteY169" fmla="*/ 359916 h 754168"/>
                  <a:gd name="connsiteX170" fmla="*/ 1545493 w 2353004"/>
                  <a:gd name="connsiteY170" fmla="*/ 363840 h 754168"/>
                  <a:gd name="connsiteX171" fmla="*/ 1534333 w 2353004"/>
                  <a:gd name="connsiteY171" fmla="*/ 367764 h 754168"/>
                  <a:gd name="connsiteX172" fmla="*/ 1501469 w 2353004"/>
                  <a:gd name="connsiteY172" fmla="*/ 628841 h 754168"/>
                  <a:gd name="connsiteX173" fmla="*/ 1514100 w 2353004"/>
                  <a:gd name="connsiteY173" fmla="*/ 624672 h 754168"/>
                  <a:gd name="connsiteX174" fmla="*/ 1526731 w 2353004"/>
                  <a:gd name="connsiteY174" fmla="*/ 620380 h 754168"/>
                  <a:gd name="connsiteX175" fmla="*/ 1539484 w 2353004"/>
                  <a:gd name="connsiteY175" fmla="*/ 616088 h 754168"/>
                  <a:gd name="connsiteX176" fmla="*/ 1552237 w 2353004"/>
                  <a:gd name="connsiteY176" fmla="*/ 611673 h 754168"/>
                  <a:gd name="connsiteX177" fmla="*/ 1579216 w 2353004"/>
                  <a:gd name="connsiteY177" fmla="*/ 351577 h 754168"/>
                  <a:gd name="connsiteX178" fmla="*/ 1716560 w 2353004"/>
                  <a:gd name="connsiteY178" fmla="*/ 297989 h 754168"/>
                  <a:gd name="connsiteX179" fmla="*/ 1705033 w 2353004"/>
                  <a:gd name="connsiteY179" fmla="*/ 302771 h 754168"/>
                  <a:gd name="connsiteX180" fmla="*/ 1693506 w 2353004"/>
                  <a:gd name="connsiteY180" fmla="*/ 307554 h 754168"/>
                  <a:gd name="connsiteX181" fmla="*/ 1681979 w 2353004"/>
                  <a:gd name="connsiteY181" fmla="*/ 312213 h 754168"/>
                  <a:gd name="connsiteX182" fmla="*/ 1670452 w 2353004"/>
                  <a:gd name="connsiteY182" fmla="*/ 316873 h 754168"/>
                  <a:gd name="connsiteX183" fmla="*/ 1655123 w 2353004"/>
                  <a:gd name="connsiteY183" fmla="*/ 574272 h 754168"/>
                  <a:gd name="connsiteX184" fmla="*/ 1668122 w 2353004"/>
                  <a:gd name="connsiteY184" fmla="*/ 569244 h 754168"/>
                  <a:gd name="connsiteX185" fmla="*/ 1681120 w 2353004"/>
                  <a:gd name="connsiteY185" fmla="*/ 564216 h 754168"/>
                  <a:gd name="connsiteX186" fmla="*/ 1694119 w 2353004"/>
                  <a:gd name="connsiteY186" fmla="*/ 559065 h 754168"/>
                  <a:gd name="connsiteX187" fmla="*/ 1707240 w 2353004"/>
                  <a:gd name="connsiteY187" fmla="*/ 553792 h 754168"/>
                  <a:gd name="connsiteX188" fmla="*/ 1716438 w 2353004"/>
                  <a:gd name="connsiteY188" fmla="*/ 297989 h 754168"/>
                  <a:gd name="connsiteX189" fmla="*/ 1856602 w 2353004"/>
                  <a:gd name="connsiteY189" fmla="*/ 235693 h 754168"/>
                  <a:gd name="connsiteX190" fmla="*/ 1844830 w 2353004"/>
                  <a:gd name="connsiteY190" fmla="*/ 241211 h 754168"/>
                  <a:gd name="connsiteX191" fmla="*/ 1833058 w 2353004"/>
                  <a:gd name="connsiteY191" fmla="*/ 246607 h 754168"/>
                  <a:gd name="connsiteX192" fmla="*/ 1821285 w 2353004"/>
                  <a:gd name="connsiteY192" fmla="*/ 252003 h 754168"/>
                  <a:gd name="connsiteX193" fmla="*/ 1809513 w 2353004"/>
                  <a:gd name="connsiteY193" fmla="*/ 257276 h 754168"/>
                  <a:gd name="connsiteX194" fmla="*/ 1812579 w 2353004"/>
                  <a:gd name="connsiteY194" fmla="*/ 509401 h 754168"/>
                  <a:gd name="connsiteX195" fmla="*/ 1825823 w 2353004"/>
                  <a:gd name="connsiteY195" fmla="*/ 503514 h 754168"/>
                  <a:gd name="connsiteX196" fmla="*/ 1839066 w 2353004"/>
                  <a:gd name="connsiteY196" fmla="*/ 497629 h 754168"/>
                  <a:gd name="connsiteX197" fmla="*/ 1852433 w 2353004"/>
                  <a:gd name="connsiteY197" fmla="*/ 491619 h 754168"/>
                  <a:gd name="connsiteX198" fmla="*/ 1865799 w 2353004"/>
                  <a:gd name="connsiteY198" fmla="*/ 485611 h 754168"/>
                  <a:gd name="connsiteX199" fmla="*/ 1856480 w 2353004"/>
                  <a:gd name="connsiteY199" fmla="*/ 235570 h 754168"/>
                  <a:gd name="connsiteX200" fmla="*/ 1998607 w 2353004"/>
                  <a:gd name="connsiteY200" fmla="*/ 165058 h 754168"/>
                  <a:gd name="connsiteX201" fmla="*/ 1986712 w 2353004"/>
                  <a:gd name="connsiteY201" fmla="*/ 171313 h 754168"/>
                  <a:gd name="connsiteX202" fmla="*/ 1974817 w 2353004"/>
                  <a:gd name="connsiteY202" fmla="*/ 177444 h 754168"/>
                  <a:gd name="connsiteX203" fmla="*/ 1962922 w 2353004"/>
                  <a:gd name="connsiteY203" fmla="*/ 183576 h 754168"/>
                  <a:gd name="connsiteX204" fmla="*/ 1951027 w 2353004"/>
                  <a:gd name="connsiteY204" fmla="*/ 189584 h 754168"/>
                  <a:gd name="connsiteX205" fmla="*/ 1972977 w 2353004"/>
                  <a:gd name="connsiteY205" fmla="*/ 434965 h 754168"/>
                  <a:gd name="connsiteX206" fmla="*/ 1986467 w 2353004"/>
                  <a:gd name="connsiteY206" fmla="*/ 428220 h 754168"/>
                  <a:gd name="connsiteX207" fmla="*/ 1999956 w 2353004"/>
                  <a:gd name="connsiteY207" fmla="*/ 421476 h 754168"/>
                  <a:gd name="connsiteX208" fmla="*/ 2013445 w 2353004"/>
                  <a:gd name="connsiteY208" fmla="*/ 414608 h 754168"/>
                  <a:gd name="connsiteX209" fmla="*/ 2026934 w 2353004"/>
                  <a:gd name="connsiteY209" fmla="*/ 407741 h 754168"/>
                  <a:gd name="connsiteX210" fmla="*/ 1998484 w 2353004"/>
                  <a:gd name="connsiteY210" fmla="*/ 164936 h 754168"/>
                  <a:gd name="connsiteX211" fmla="*/ 2142083 w 2353004"/>
                  <a:gd name="connsiteY211" fmla="*/ 86454 h 754168"/>
                  <a:gd name="connsiteX212" fmla="*/ 2130065 w 2353004"/>
                  <a:gd name="connsiteY212" fmla="*/ 93321 h 754168"/>
                  <a:gd name="connsiteX213" fmla="*/ 2118047 w 2353004"/>
                  <a:gd name="connsiteY213" fmla="*/ 100188 h 754168"/>
                  <a:gd name="connsiteX214" fmla="*/ 2106030 w 2353004"/>
                  <a:gd name="connsiteY214" fmla="*/ 106932 h 754168"/>
                  <a:gd name="connsiteX215" fmla="*/ 2094012 w 2353004"/>
                  <a:gd name="connsiteY215" fmla="*/ 113677 h 754168"/>
                  <a:gd name="connsiteX216" fmla="*/ 2135215 w 2353004"/>
                  <a:gd name="connsiteY216" fmla="*/ 350719 h 754168"/>
                  <a:gd name="connsiteX217" fmla="*/ 2148827 w 2353004"/>
                  <a:gd name="connsiteY217" fmla="*/ 343238 h 754168"/>
                  <a:gd name="connsiteX218" fmla="*/ 2162439 w 2353004"/>
                  <a:gd name="connsiteY218" fmla="*/ 335758 h 754168"/>
                  <a:gd name="connsiteX219" fmla="*/ 2176051 w 2353004"/>
                  <a:gd name="connsiteY219" fmla="*/ 328155 h 754168"/>
                  <a:gd name="connsiteX220" fmla="*/ 2189663 w 2353004"/>
                  <a:gd name="connsiteY220" fmla="*/ 320430 h 754168"/>
                  <a:gd name="connsiteX221" fmla="*/ 2141837 w 2353004"/>
                  <a:gd name="connsiteY221" fmla="*/ 86454 h 754168"/>
                  <a:gd name="connsiteX222" fmla="*/ 2285681 w 2353004"/>
                  <a:gd name="connsiteY222" fmla="*/ 0 h 754168"/>
                  <a:gd name="connsiteX223" fmla="*/ 2273663 w 2353004"/>
                  <a:gd name="connsiteY223" fmla="*/ 7481 h 754168"/>
                  <a:gd name="connsiteX224" fmla="*/ 2261646 w 2353004"/>
                  <a:gd name="connsiteY224" fmla="*/ 14838 h 754168"/>
                  <a:gd name="connsiteX225" fmla="*/ 2249628 w 2353004"/>
                  <a:gd name="connsiteY225" fmla="*/ 22196 h 754168"/>
                  <a:gd name="connsiteX226" fmla="*/ 2237611 w 2353004"/>
                  <a:gd name="connsiteY226" fmla="*/ 29554 h 754168"/>
                  <a:gd name="connsiteX227" fmla="*/ 2298557 w 2353004"/>
                  <a:gd name="connsiteY227" fmla="*/ 257030 h 754168"/>
                  <a:gd name="connsiteX228" fmla="*/ 2312169 w 2353004"/>
                  <a:gd name="connsiteY228" fmla="*/ 248814 h 754168"/>
                  <a:gd name="connsiteX229" fmla="*/ 2325781 w 2353004"/>
                  <a:gd name="connsiteY229" fmla="*/ 240598 h 754168"/>
                  <a:gd name="connsiteX230" fmla="*/ 2339393 w 2353004"/>
                  <a:gd name="connsiteY230" fmla="*/ 232259 h 754168"/>
                  <a:gd name="connsiteX231" fmla="*/ 2353004 w 2353004"/>
                  <a:gd name="connsiteY231" fmla="*/ 223798 h 754168"/>
                  <a:gd name="connsiteX232" fmla="*/ 2323941 w 2353004"/>
                  <a:gd name="connsiteY232" fmla="*/ 127412 h 754168"/>
                  <a:gd name="connsiteX233" fmla="*/ 2313273 w 2353004"/>
                  <a:gd name="connsiteY233" fmla="*/ 91972 h 754168"/>
                  <a:gd name="connsiteX234" fmla="*/ 2285558 w 2353004"/>
                  <a:gd name="connsiteY234" fmla="*/ 0 h 75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2353004" h="754168">
                    <a:moveTo>
                      <a:pt x="655084" y="482545"/>
                    </a:moveTo>
                    <a:cubicBezTo>
                      <a:pt x="652509" y="482177"/>
                      <a:pt x="650056" y="481687"/>
                      <a:pt x="647481" y="481319"/>
                    </a:cubicBezTo>
                    <a:cubicBezTo>
                      <a:pt x="644906" y="480951"/>
                      <a:pt x="642453" y="480460"/>
                      <a:pt x="639878" y="480092"/>
                    </a:cubicBezTo>
                    <a:cubicBezTo>
                      <a:pt x="637425" y="479724"/>
                      <a:pt x="634850" y="479234"/>
                      <a:pt x="632398" y="478866"/>
                    </a:cubicBezTo>
                    <a:cubicBezTo>
                      <a:pt x="629945" y="478376"/>
                      <a:pt x="627370" y="478008"/>
                      <a:pt x="624917" y="477517"/>
                    </a:cubicBezTo>
                    <a:lnTo>
                      <a:pt x="491252" y="721672"/>
                    </a:lnTo>
                    <a:cubicBezTo>
                      <a:pt x="493949" y="722285"/>
                      <a:pt x="496647" y="722898"/>
                      <a:pt x="499345" y="723511"/>
                    </a:cubicBezTo>
                    <a:cubicBezTo>
                      <a:pt x="502043" y="724124"/>
                      <a:pt x="504863" y="724737"/>
                      <a:pt x="507561" y="725350"/>
                    </a:cubicBezTo>
                    <a:cubicBezTo>
                      <a:pt x="510259" y="725964"/>
                      <a:pt x="513080" y="726577"/>
                      <a:pt x="515777" y="727067"/>
                    </a:cubicBezTo>
                    <a:cubicBezTo>
                      <a:pt x="518475" y="727680"/>
                      <a:pt x="521296" y="728171"/>
                      <a:pt x="524116" y="728784"/>
                    </a:cubicBezTo>
                    <a:lnTo>
                      <a:pt x="655084" y="482545"/>
                    </a:lnTo>
                    <a:moveTo>
                      <a:pt x="538832" y="457896"/>
                    </a:moveTo>
                    <a:lnTo>
                      <a:pt x="398054" y="695674"/>
                    </a:lnTo>
                    <a:cubicBezTo>
                      <a:pt x="400506" y="696533"/>
                      <a:pt x="402959" y="697268"/>
                      <a:pt x="405534" y="698127"/>
                    </a:cubicBezTo>
                    <a:cubicBezTo>
                      <a:pt x="407986" y="698985"/>
                      <a:pt x="410562" y="699721"/>
                      <a:pt x="413014" y="700457"/>
                    </a:cubicBezTo>
                    <a:cubicBezTo>
                      <a:pt x="415590" y="701192"/>
                      <a:pt x="418042" y="702051"/>
                      <a:pt x="420617" y="702787"/>
                    </a:cubicBezTo>
                    <a:cubicBezTo>
                      <a:pt x="423192" y="703522"/>
                      <a:pt x="425645" y="704381"/>
                      <a:pt x="428220" y="705117"/>
                    </a:cubicBezTo>
                    <a:lnTo>
                      <a:pt x="566791" y="465132"/>
                    </a:lnTo>
                    <a:cubicBezTo>
                      <a:pt x="564461" y="464519"/>
                      <a:pt x="562009" y="464028"/>
                      <a:pt x="559679" y="463415"/>
                    </a:cubicBezTo>
                    <a:cubicBezTo>
                      <a:pt x="557349" y="462802"/>
                      <a:pt x="555019" y="462189"/>
                      <a:pt x="552689" y="461576"/>
                    </a:cubicBezTo>
                    <a:cubicBezTo>
                      <a:pt x="550359" y="460962"/>
                      <a:pt x="548029" y="460349"/>
                      <a:pt x="545699" y="459736"/>
                    </a:cubicBezTo>
                    <a:cubicBezTo>
                      <a:pt x="543369" y="459123"/>
                      <a:pt x="541039" y="458510"/>
                      <a:pt x="538832" y="457774"/>
                    </a:cubicBezTo>
                    <a:moveTo>
                      <a:pt x="749999" y="493214"/>
                    </a:moveTo>
                    <a:cubicBezTo>
                      <a:pt x="747301" y="492969"/>
                      <a:pt x="744603" y="492846"/>
                      <a:pt x="741905" y="492601"/>
                    </a:cubicBezTo>
                    <a:cubicBezTo>
                      <a:pt x="739207" y="492355"/>
                      <a:pt x="736509" y="492233"/>
                      <a:pt x="733812" y="491987"/>
                    </a:cubicBezTo>
                    <a:cubicBezTo>
                      <a:pt x="731114" y="491742"/>
                      <a:pt x="728416" y="491497"/>
                      <a:pt x="725718" y="491252"/>
                    </a:cubicBezTo>
                    <a:cubicBezTo>
                      <a:pt x="723020" y="491006"/>
                      <a:pt x="720445" y="490761"/>
                      <a:pt x="717747" y="490393"/>
                    </a:cubicBezTo>
                    <a:lnTo>
                      <a:pt x="592420" y="740434"/>
                    </a:lnTo>
                    <a:cubicBezTo>
                      <a:pt x="595364" y="740802"/>
                      <a:pt x="598307" y="741292"/>
                      <a:pt x="601250" y="741660"/>
                    </a:cubicBezTo>
                    <a:cubicBezTo>
                      <a:pt x="604193" y="742028"/>
                      <a:pt x="607136" y="742396"/>
                      <a:pt x="610079" y="742764"/>
                    </a:cubicBezTo>
                    <a:cubicBezTo>
                      <a:pt x="613022" y="743132"/>
                      <a:pt x="615965" y="743499"/>
                      <a:pt x="618908" y="743867"/>
                    </a:cubicBezTo>
                    <a:cubicBezTo>
                      <a:pt x="621851" y="744235"/>
                      <a:pt x="624795" y="744603"/>
                      <a:pt x="627860" y="744971"/>
                    </a:cubicBezTo>
                    <a:lnTo>
                      <a:pt x="750121" y="493214"/>
                    </a:lnTo>
                    <a:moveTo>
                      <a:pt x="459491" y="432144"/>
                    </a:moveTo>
                    <a:lnTo>
                      <a:pt x="312459" y="662810"/>
                    </a:lnTo>
                    <a:cubicBezTo>
                      <a:pt x="314666" y="663791"/>
                      <a:pt x="316996" y="664772"/>
                      <a:pt x="319326" y="665875"/>
                    </a:cubicBezTo>
                    <a:cubicBezTo>
                      <a:pt x="321656" y="666856"/>
                      <a:pt x="323863" y="667837"/>
                      <a:pt x="326193" y="668818"/>
                    </a:cubicBezTo>
                    <a:cubicBezTo>
                      <a:pt x="328523" y="669799"/>
                      <a:pt x="330853" y="670781"/>
                      <a:pt x="333183" y="671761"/>
                    </a:cubicBezTo>
                    <a:cubicBezTo>
                      <a:pt x="335513" y="672743"/>
                      <a:pt x="337843" y="673724"/>
                      <a:pt x="340173" y="674582"/>
                    </a:cubicBezTo>
                    <a:lnTo>
                      <a:pt x="485365" y="441587"/>
                    </a:lnTo>
                    <a:cubicBezTo>
                      <a:pt x="483158" y="440851"/>
                      <a:pt x="481073" y="440116"/>
                      <a:pt x="478866" y="439257"/>
                    </a:cubicBezTo>
                    <a:cubicBezTo>
                      <a:pt x="476659" y="438521"/>
                      <a:pt x="474574" y="437786"/>
                      <a:pt x="472367" y="436927"/>
                    </a:cubicBezTo>
                    <a:cubicBezTo>
                      <a:pt x="470282" y="436191"/>
                      <a:pt x="468075" y="435333"/>
                      <a:pt x="465990" y="434597"/>
                    </a:cubicBezTo>
                    <a:cubicBezTo>
                      <a:pt x="463905" y="433861"/>
                      <a:pt x="461698" y="433003"/>
                      <a:pt x="459613" y="432144"/>
                    </a:cubicBezTo>
                    <a:moveTo>
                      <a:pt x="851168" y="496893"/>
                    </a:moveTo>
                    <a:cubicBezTo>
                      <a:pt x="848224" y="496893"/>
                      <a:pt x="845404" y="496893"/>
                      <a:pt x="842461" y="496893"/>
                    </a:cubicBezTo>
                    <a:cubicBezTo>
                      <a:pt x="839640" y="496893"/>
                      <a:pt x="836697" y="496893"/>
                      <a:pt x="833877" y="496893"/>
                    </a:cubicBezTo>
                    <a:cubicBezTo>
                      <a:pt x="831056" y="496893"/>
                      <a:pt x="828113" y="496893"/>
                      <a:pt x="825293" y="496770"/>
                    </a:cubicBezTo>
                    <a:cubicBezTo>
                      <a:pt x="822472" y="496770"/>
                      <a:pt x="819529" y="496770"/>
                      <a:pt x="816709" y="496647"/>
                    </a:cubicBezTo>
                    <a:lnTo>
                      <a:pt x="701070" y="751593"/>
                    </a:lnTo>
                    <a:cubicBezTo>
                      <a:pt x="704135" y="751838"/>
                      <a:pt x="707324" y="751961"/>
                      <a:pt x="710512" y="752084"/>
                    </a:cubicBezTo>
                    <a:cubicBezTo>
                      <a:pt x="713700" y="752206"/>
                      <a:pt x="716766" y="752452"/>
                      <a:pt x="719955" y="752574"/>
                    </a:cubicBezTo>
                    <a:cubicBezTo>
                      <a:pt x="723143" y="752697"/>
                      <a:pt x="726331" y="752819"/>
                      <a:pt x="729520" y="752942"/>
                    </a:cubicBezTo>
                    <a:cubicBezTo>
                      <a:pt x="732708" y="753065"/>
                      <a:pt x="735896" y="753187"/>
                      <a:pt x="739085" y="753310"/>
                    </a:cubicBezTo>
                    <a:lnTo>
                      <a:pt x="851290" y="496893"/>
                    </a:lnTo>
                    <a:moveTo>
                      <a:pt x="386894" y="400506"/>
                    </a:moveTo>
                    <a:lnTo>
                      <a:pt x="234589" y="623568"/>
                    </a:lnTo>
                    <a:cubicBezTo>
                      <a:pt x="236674" y="624795"/>
                      <a:pt x="238759" y="625898"/>
                      <a:pt x="240721" y="627125"/>
                    </a:cubicBezTo>
                    <a:cubicBezTo>
                      <a:pt x="242805" y="628351"/>
                      <a:pt x="244890" y="629455"/>
                      <a:pt x="246975" y="630558"/>
                    </a:cubicBezTo>
                    <a:cubicBezTo>
                      <a:pt x="249059" y="631662"/>
                      <a:pt x="251144" y="632888"/>
                      <a:pt x="253229" y="633992"/>
                    </a:cubicBezTo>
                    <a:cubicBezTo>
                      <a:pt x="255313" y="635096"/>
                      <a:pt x="257398" y="636199"/>
                      <a:pt x="259605" y="637303"/>
                    </a:cubicBezTo>
                    <a:lnTo>
                      <a:pt x="410194" y="411666"/>
                    </a:lnTo>
                    <a:cubicBezTo>
                      <a:pt x="408232" y="410807"/>
                      <a:pt x="406270" y="409826"/>
                      <a:pt x="404308" y="408968"/>
                    </a:cubicBezTo>
                    <a:cubicBezTo>
                      <a:pt x="402346" y="407987"/>
                      <a:pt x="400384" y="407128"/>
                      <a:pt x="398421" y="406147"/>
                    </a:cubicBezTo>
                    <a:cubicBezTo>
                      <a:pt x="396459" y="405166"/>
                      <a:pt x="394497" y="404308"/>
                      <a:pt x="392658" y="403327"/>
                    </a:cubicBezTo>
                    <a:cubicBezTo>
                      <a:pt x="390696" y="402346"/>
                      <a:pt x="388856" y="401487"/>
                      <a:pt x="386894" y="400506"/>
                    </a:cubicBezTo>
                    <a:moveTo>
                      <a:pt x="958713" y="493214"/>
                    </a:moveTo>
                    <a:cubicBezTo>
                      <a:pt x="955647" y="493459"/>
                      <a:pt x="952582" y="493582"/>
                      <a:pt x="949516" y="493827"/>
                    </a:cubicBezTo>
                    <a:cubicBezTo>
                      <a:pt x="946450" y="494072"/>
                      <a:pt x="943384" y="494195"/>
                      <a:pt x="940441" y="494317"/>
                    </a:cubicBezTo>
                    <a:cubicBezTo>
                      <a:pt x="937376" y="494440"/>
                      <a:pt x="934433" y="494685"/>
                      <a:pt x="931367" y="494808"/>
                    </a:cubicBezTo>
                    <a:cubicBezTo>
                      <a:pt x="928301" y="494931"/>
                      <a:pt x="925358" y="495176"/>
                      <a:pt x="922292" y="495299"/>
                    </a:cubicBezTo>
                    <a:lnTo>
                      <a:pt x="817445" y="754168"/>
                    </a:lnTo>
                    <a:cubicBezTo>
                      <a:pt x="820756" y="754168"/>
                      <a:pt x="824067" y="754168"/>
                      <a:pt x="827500" y="754045"/>
                    </a:cubicBezTo>
                    <a:cubicBezTo>
                      <a:pt x="830811" y="754045"/>
                      <a:pt x="834245" y="753923"/>
                      <a:pt x="837556" y="753800"/>
                    </a:cubicBezTo>
                    <a:cubicBezTo>
                      <a:pt x="840867" y="753800"/>
                      <a:pt x="844300" y="753555"/>
                      <a:pt x="847734" y="753555"/>
                    </a:cubicBezTo>
                    <a:cubicBezTo>
                      <a:pt x="851168" y="753555"/>
                      <a:pt x="854478" y="753310"/>
                      <a:pt x="857912" y="753187"/>
                    </a:cubicBezTo>
                    <a:lnTo>
                      <a:pt x="958836" y="493214"/>
                    </a:lnTo>
                    <a:moveTo>
                      <a:pt x="321165" y="363472"/>
                    </a:moveTo>
                    <a:lnTo>
                      <a:pt x="164568" y="578563"/>
                    </a:lnTo>
                    <a:cubicBezTo>
                      <a:pt x="166407" y="579912"/>
                      <a:pt x="168247" y="581139"/>
                      <a:pt x="170086" y="582488"/>
                    </a:cubicBezTo>
                    <a:cubicBezTo>
                      <a:pt x="171926" y="583837"/>
                      <a:pt x="173765" y="585063"/>
                      <a:pt x="175727" y="586412"/>
                    </a:cubicBezTo>
                    <a:cubicBezTo>
                      <a:pt x="177567" y="587761"/>
                      <a:pt x="179529" y="588987"/>
                      <a:pt x="181368" y="590336"/>
                    </a:cubicBezTo>
                    <a:cubicBezTo>
                      <a:pt x="183208" y="591685"/>
                      <a:pt x="185170" y="592911"/>
                      <a:pt x="187132" y="594137"/>
                    </a:cubicBezTo>
                    <a:lnTo>
                      <a:pt x="342257" y="376471"/>
                    </a:lnTo>
                    <a:cubicBezTo>
                      <a:pt x="340418" y="375367"/>
                      <a:pt x="338701" y="374264"/>
                      <a:pt x="336862" y="373283"/>
                    </a:cubicBezTo>
                    <a:cubicBezTo>
                      <a:pt x="335145" y="372179"/>
                      <a:pt x="333306" y="371075"/>
                      <a:pt x="331589" y="370094"/>
                    </a:cubicBezTo>
                    <a:cubicBezTo>
                      <a:pt x="329872" y="368991"/>
                      <a:pt x="328032" y="367887"/>
                      <a:pt x="326316" y="366906"/>
                    </a:cubicBezTo>
                    <a:cubicBezTo>
                      <a:pt x="324599" y="365802"/>
                      <a:pt x="322882" y="364698"/>
                      <a:pt x="321043" y="363595"/>
                    </a:cubicBezTo>
                    <a:moveTo>
                      <a:pt x="1072390" y="481441"/>
                    </a:moveTo>
                    <a:cubicBezTo>
                      <a:pt x="1069202" y="481932"/>
                      <a:pt x="1065891" y="482300"/>
                      <a:pt x="1062703" y="482790"/>
                    </a:cubicBezTo>
                    <a:cubicBezTo>
                      <a:pt x="1059514" y="483158"/>
                      <a:pt x="1056326" y="483649"/>
                      <a:pt x="1053015" y="484017"/>
                    </a:cubicBezTo>
                    <a:cubicBezTo>
                      <a:pt x="1049827" y="484384"/>
                      <a:pt x="1046638" y="484875"/>
                      <a:pt x="1043450" y="485243"/>
                    </a:cubicBezTo>
                    <a:cubicBezTo>
                      <a:pt x="1040261" y="485611"/>
                      <a:pt x="1037073" y="485979"/>
                      <a:pt x="1033885" y="486347"/>
                    </a:cubicBezTo>
                    <a:lnTo>
                      <a:pt x="941177" y="748159"/>
                    </a:lnTo>
                    <a:cubicBezTo>
                      <a:pt x="944733" y="747914"/>
                      <a:pt x="948290" y="747546"/>
                      <a:pt x="951846" y="747301"/>
                    </a:cubicBezTo>
                    <a:cubicBezTo>
                      <a:pt x="955402" y="746933"/>
                      <a:pt x="958958" y="746688"/>
                      <a:pt x="962515" y="746320"/>
                    </a:cubicBezTo>
                    <a:cubicBezTo>
                      <a:pt x="966071" y="745952"/>
                      <a:pt x="969627" y="745707"/>
                      <a:pt x="973183" y="745339"/>
                    </a:cubicBezTo>
                    <a:cubicBezTo>
                      <a:pt x="976740" y="744971"/>
                      <a:pt x="980296" y="744603"/>
                      <a:pt x="983975" y="744235"/>
                    </a:cubicBezTo>
                    <a:lnTo>
                      <a:pt x="1072390" y="481564"/>
                    </a:lnTo>
                    <a:moveTo>
                      <a:pt x="262181" y="321288"/>
                    </a:moveTo>
                    <a:lnTo>
                      <a:pt x="102273" y="527918"/>
                    </a:lnTo>
                    <a:cubicBezTo>
                      <a:pt x="103867" y="529389"/>
                      <a:pt x="105584" y="530861"/>
                      <a:pt x="107178" y="532332"/>
                    </a:cubicBezTo>
                    <a:cubicBezTo>
                      <a:pt x="108772" y="533804"/>
                      <a:pt x="110489" y="535275"/>
                      <a:pt x="112206" y="536747"/>
                    </a:cubicBezTo>
                    <a:cubicBezTo>
                      <a:pt x="113922" y="538219"/>
                      <a:pt x="115516" y="539690"/>
                      <a:pt x="117233" y="541039"/>
                    </a:cubicBezTo>
                    <a:cubicBezTo>
                      <a:pt x="118950" y="542510"/>
                      <a:pt x="120667" y="543860"/>
                      <a:pt x="122261" y="545331"/>
                    </a:cubicBezTo>
                    <a:lnTo>
                      <a:pt x="281066" y="336003"/>
                    </a:lnTo>
                    <a:cubicBezTo>
                      <a:pt x="279471" y="334777"/>
                      <a:pt x="277877" y="333551"/>
                      <a:pt x="276283" y="332325"/>
                    </a:cubicBezTo>
                    <a:cubicBezTo>
                      <a:pt x="274689" y="331098"/>
                      <a:pt x="273095" y="329872"/>
                      <a:pt x="271501" y="328646"/>
                    </a:cubicBezTo>
                    <a:cubicBezTo>
                      <a:pt x="269906" y="327419"/>
                      <a:pt x="268312" y="326193"/>
                      <a:pt x="266841" y="324967"/>
                    </a:cubicBezTo>
                    <a:cubicBezTo>
                      <a:pt x="265246" y="323740"/>
                      <a:pt x="263775" y="322514"/>
                      <a:pt x="262181" y="321288"/>
                    </a:cubicBezTo>
                    <a:moveTo>
                      <a:pt x="1191708" y="461698"/>
                    </a:moveTo>
                    <a:cubicBezTo>
                      <a:pt x="1188397" y="462311"/>
                      <a:pt x="1184964" y="463047"/>
                      <a:pt x="1181653" y="463660"/>
                    </a:cubicBezTo>
                    <a:cubicBezTo>
                      <a:pt x="1178342" y="464273"/>
                      <a:pt x="1174908" y="464886"/>
                      <a:pt x="1171597" y="465622"/>
                    </a:cubicBezTo>
                    <a:cubicBezTo>
                      <a:pt x="1168286" y="466236"/>
                      <a:pt x="1164853" y="466849"/>
                      <a:pt x="1161542" y="467462"/>
                    </a:cubicBezTo>
                    <a:cubicBezTo>
                      <a:pt x="1158230" y="468075"/>
                      <a:pt x="1154797" y="468688"/>
                      <a:pt x="1151486" y="469301"/>
                    </a:cubicBezTo>
                    <a:lnTo>
                      <a:pt x="1072145" y="732831"/>
                    </a:lnTo>
                    <a:cubicBezTo>
                      <a:pt x="1075824" y="732217"/>
                      <a:pt x="1079625" y="731727"/>
                      <a:pt x="1083304" y="731114"/>
                    </a:cubicBezTo>
                    <a:cubicBezTo>
                      <a:pt x="1086983" y="730501"/>
                      <a:pt x="1090785" y="730010"/>
                      <a:pt x="1094586" y="729397"/>
                    </a:cubicBezTo>
                    <a:cubicBezTo>
                      <a:pt x="1098387" y="728784"/>
                      <a:pt x="1102066" y="728171"/>
                      <a:pt x="1105868" y="727558"/>
                    </a:cubicBezTo>
                    <a:cubicBezTo>
                      <a:pt x="1109670" y="726944"/>
                      <a:pt x="1113348" y="726331"/>
                      <a:pt x="1117150" y="725718"/>
                    </a:cubicBezTo>
                    <a:lnTo>
                      <a:pt x="1191831" y="461698"/>
                    </a:lnTo>
                    <a:moveTo>
                      <a:pt x="209941" y="274444"/>
                    </a:moveTo>
                    <a:lnTo>
                      <a:pt x="47457" y="472489"/>
                    </a:lnTo>
                    <a:cubicBezTo>
                      <a:pt x="48929" y="474084"/>
                      <a:pt x="50278" y="475678"/>
                      <a:pt x="51749" y="477272"/>
                    </a:cubicBezTo>
                    <a:cubicBezTo>
                      <a:pt x="53221" y="478866"/>
                      <a:pt x="54693" y="480460"/>
                      <a:pt x="56041" y="482054"/>
                    </a:cubicBezTo>
                    <a:cubicBezTo>
                      <a:pt x="57513" y="483649"/>
                      <a:pt x="58984" y="485243"/>
                      <a:pt x="60456" y="486837"/>
                    </a:cubicBezTo>
                    <a:cubicBezTo>
                      <a:pt x="61928" y="488431"/>
                      <a:pt x="63399" y="490025"/>
                      <a:pt x="64871" y="491619"/>
                    </a:cubicBezTo>
                    <a:lnTo>
                      <a:pt x="226618" y="290753"/>
                    </a:lnTo>
                    <a:cubicBezTo>
                      <a:pt x="225147" y="289404"/>
                      <a:pt x="223798" y="288055"/>
                      <a:pt x="222326" y="286707"/>
                    </a:cubicBezTo>
                    <a:cubicBezTo>
                      <a:pt x="220855" y="285358"/>
                      <a:pt x="219506" y="284009"/>
                      <a:pt x="218157" y="282660"/>
                    </a:cubicBezTo>
                    <a:cubicBezTo>
                      <a:pt x="216808" y="281311"/>
                      <a:pt x="215336" y="279962"/>
                      <a:pt x="213987" y="278613"/>
                    </a:cubicBezTo>
                    <a:cubicBezTo>
                      <a:pt x="212639" y="277264"/>
                      <a:pt x="211290" y="275915"/>
                      <a:pt x="209941" y="274566"/>
                    </a:cubicBezTo>
                    <a:moveTo>
                      <a:pt x="1316422" y="433616"/>
                    </a:moveTo>
                    <a:cubicBezTo>
                      <a:pt x="1312866" y="434474"/>
                      <a:pt x="1309309" y="435333"/>
                      <a:pt x="1305876" y="436191"/>
                    </a:cubicBezTo>
                    <a:cubicBezTo>
                      <a:pt x="1302319" y="437050"/>
                      <a:pt x="1298886" y="437908"/>
                      <a:pt x="1295330" y="438766"/>
                    </a:cubicBezTo>
                    <a:cubicBezTo>
                      <a:pt x="1291773" y="439625"/>
                      <a:pt x="1288340" y="440483"/>
                      <a:pt x="1284784" y="441342"/>
                    </a:cubicBezTo>
                    <a:cubicBezTo>
                      <a:pt x="1281350" y="442200"/>
                      <a:pt x="1277794" y="443058"/>
                      <a:pt x="1274360" y="443917"/>
                    </a:cubicBezTo>
                    <a:lnTo>
                      <a:pt x="1209367" y="708060"/>
                    </a:lnTo>
                    <a:cubicBezTo>
                      <a:pt x="1213291" y="707201"/>
                      <a:pt x="1217215" y="706343"/>
                      <a:pt x="1221139" y="705607"/>
                    </a:cubicBezTo>
                    <a:cubicBezTo>
                      <a:pt x="1225063" y="704749"/>
                      <a:pt x="1228987" y="703890"/>
                      <a:pt x="1232911" y="703032"/>
                    </a:cubicBezTo>
                    <a:cubicBezTo>
                      <a:pt x="1236836" y="702174"/>
                      <a:pt x="1240760" y="701315"/>
                      <a:pt x="1244684" y="700334"/>
                    </a:cubicBezTo>
                    <a:cubicBezTo>
                      <a:pt x="1248608" y="699476"/>
                      <a:pt x="1252532" y="698494"/>
                      <a:pt x="1256579" y="697636"/>
                    </a:cubicBezTo>
                    <a:lnTo>
                      <a:pt x="1316422" y="433616"/>
                    </a:lnTo>
                    <a:moveTo>
                      <a:pt x="164078" y="223430"/>
                    </a:moveTo>
                    <a:lnTo>
                      <a:pt x="95405" y="302526"/>
                    </a:lnTo>
                    <a:lnTo>
                      <a:pt x="69408" y="332447"/>
                    </a:lnTo>
                    <a:lnTo>
                      <a:pt x="0" y="412401"/>
                    </a:lnTo>
                    <a:cubicBezTo>
                      <a:pt x="1226" y="414118"/>
                      <a:pt x="2453" y="415835"/>
                      <a:pt x="3679" y="417552"/>
                    </a:cubicBezTo>
                    <a:cubicBezTo>
                      <a:pt x="4905" y="419268"/>
                      <a:pt x="6131" y="420985"/>
                      <a:pt x="7480" y="422702"/>
                    </a:cubicBezTo>
                    <a:cubicBezTo>
                      <a:pt x="8707" y="424419"/>
                      <a:pt x="10056" y="426136"/>
                      <a:pt x="11282" y="427853"/>
                    </a:cubicBezTo>
                    <a:cubicBezTo>
                      <a:pt x="12508" y="429569"/>
                      <a:pt x="13857" y="431286"/>
                      <a:pt x="15083" y="432880"/>
                    </a:cubicBezTo>
                    <a:lnTo>
                      <a:pt x="178670" y="240843"/>
                    </a:lnTo>
                    <a:cubicBezTo>
                      <a:pt x="177444" y="239372"/>
                      <a:pt x="176218" y="238023"/>
                      <a:pt x="174991" y="236551"/>
                    </a:cubicBezTo>
                    <a:cubicBezTo>
                      <a:pt x="173765" y="235080"/>
                      <a:pt x="172539" y="233608"/>
                      <a:pt x="171313" y="232259"/>
                    </a:cubicBezTo>
                    <a:cubicBezTo>
                      <a:pt x="170086" y="230788"/>
                      <a:pt x="168860" y="229316"/>
                      <a:pt x="167634" y="227845"/>
                    </a:cubicBezTo>
                    <a:cubicBezTo>
                      <a:pt x="166407" y="226373"/>
                      <a:pt x="165181" y="224901"/>
                      <a:pt x="164078" y="223430"/>
                    </a:cubicBezTo>
                    <a:moveTo>
                      <a:pt x="1445795" y="396950"/>
                    </a:moveTo>
                    <a:cubicBezTo>
                      <a:pt x="1442116" y="398054"/>
                      <a:pt x="1438560" y="399157"/>
                      <a:pt x="1434881" y="400261"/>
                    </a:cubicBezTo>
                    <a:cubicBezTo>
                      <a:pt x="1431202" y="401365"/>
                      <a:pt x="1427646" y="402468"/>
                      <a:pt x="1423967" y="403572"/>
                    </a:cubicBezTo>
                    <a:cubicBezTo>
                      <a:pt x="1420288" y="404676"/>
                      <a:pt x="1416732" y="405779"/>
                      <a:pt x="1413053" y="406883"/>
                    </a:cubicBezTo>
                    <a:cubicBezTo>
                      <a:pt x="1409375" y="407987"/>
                      <a:pt x="1405818" y="408968"/>
                      <a:pt x="1402262" y="410071"/>
                    </a:cubicBezTo>
                    <a:lnTo>
                      <a:pt x="1352843" y="673356"/>
                    </a:lnTo>
                    <a:cubicBezTo>
                      <a:pt x="1356889" y="672252"/>
                      <a:pt x="1360936" y="671148"/>
                      <a:pt x="1364983" y="670045"/>
                    </a:cubicBezTo>
                    <a:cubicBezTo>
                      <a:pt x="1369030" y="668941"/>
                      <a:pt x="1373076" y="667837"/>
                      <a:pt x="1377246" y="666611"/>
                    </a:cubicBezTo>
                    <a:cubicBezTo>
                      <a:pt x="1381293" y="665508"/>
                      <a:pt x="1385462" y="664281"/>
                      <a:pt x="1389509" y="663178"/>
                    </a:cubicBezTo>
                    <a:cubicBezTo>
                      <a:pt x="1393555" y="661951"/>
                      <a:pt x="1397725" y="660848"/>
                      <a:pt x="1401894" y="659621"/>
                    </a:cubicBezTo>
                    <a:lnTo>
                      <a:pt x="1445795" y="396950"/>
                    </a:lnTo>
                    <a:moveTo>
                      <a:pt x="1579338" y="351700"/>
                    </a:moveTo>
                    <a:cubicBezTo>
                      <a:pt x="1575537" y="353049"/>
                      <a:pt x="1571858" y="354520"/>
                      <a:pt x="1568056" y="355869"/>
                    </a:cubicBezTo>
                    <a:cubicBezTo>
                      <a:pt x="1564255" y="357218"/>
                      <a:pt x="1560576" y="358567"/>
                      <a:pt x="1556775" y="359916"/>
                    </a:cubicBezTo>
                    <a:cubicBezTo>
                      <a:pt x="1552973" y="361265"/>
                      <a:pt x="1549294" y="362614"/>
                      <a:pt x="1545493" y="363840"/>
                    </a:cubicBezTo>
                    <a:cubicBezTo>
                      <a:pt x="1541814" y="365189"/>
                      <a:pt x="1538012" y="366538"/>
                      <a:pt x="1534333" y="367764"/>
                    </a:cubicBezTo>
                    <a:lnTo>
                      <a:pt x="1501469" y="628841"/>
                    </a:lnTo>
                    <a:cubicBezTo>
                      <a:pt x="1505638" y="627493"/>
                      <a:pt x="1509930" y="626021"/>
                      <a:pt x="1514100" y="624672"/>
                    </a:cubicBezTo>
                    <a:cubicBezTo>
                      <a:pt x="1518269" y="623323"/>
                      <a:pt x="1522561" y="621851"/>
                      <a:pt x="1526731" y="620380"/>
                    </a:cubicBezTo>
                    <a:cubicBezTo>
                      <a:pt x="1531022" y="618908"/>
                      <a:pt x="1535192" y="617437"/>
                      <a:pt x="1539484" y="616088"/>
                    </a:cubicBezTo>
                    <a:cubicBezTo>
                      <a:pt x="1543776" y="614616"/>
                      <a:pt x="1547945" y="613145"/>
                      <a:pt x="1552237" y="611673"/>
                    </a:cubicBezTo>
                    <a:lnTo>
                      <a:pt x="1579216" y="351577"/>
                    </a:lnTo>
                    <a:moveTo>
                      <a:pt x="1716560" y="297989"/>
                    </a:moveTo>
                    <a:cubicBezTo>
                      <a:pt x="1712759" y="299582"/>
                      <a:pt x="1708834" y="301177"/>
                      <a:pt x="1705033" y="302771"/>
                    </a:cubicBezTo>
                    <a:cubicBezTo>
                      <a:pt x="1701231" y="304365"/>
                      <a:pt x="1697307" y="305959"/>
                      <a:pt x="1693506" y="307554"/>
                    </a:cubicBezTo>
                    <a:cubicBezTo>
                      <a:pt x="1689704" y="309148"/>
                      <a:pt x="1685780" y="310742"/>
                      <a:pt x="1681979" y="312213"/>
                    </a:cubicBezTo>
                    <a:cubicBezTo>
                      <a:pt x="1678177" y="313807"/>
                      <a:pt x="1674376" y="315279"/>
                      <a:pt x="1670452" y="316873"/>
                    </a:cubicBezTo>
                    <a:lnTo>
                      <a:pt x="1655123" y="574272"/>
                    </a:lnTo>
                    <a:cubicBezTo>
                      <a:pt x="1659415" y="572555"/>
                      <a:pt x="1663830" y="570960"/>
                      <a:pt x="1668122" y="569244"/>
                    </a:cubicBezTo>
                    <a:cubicBezTo>
                      <a:pt x="1672414" y="567527"/>
                      <a:pt x="1676828" y="565810"/>
                      <a:pt x="1681120" y="564216"/>
                    </a:cubicBezTo>
                    <a:cubicBezTo>
                      <a:pt x="1685412" y="562499"/>
                      <a:pt x="1689827" y="560782"/>
                      <a:pt x="1694119" y="559065"/>
                    </a:cubicBezTo>
                    <a:cubicBezTo>
                      <a:pt x="1698534" y="557349"/>
                      <a:pt x="1702826" y="555632"/>
                      <a:pt x="1707240" y="553792"/>
                    </a:cubicBezTo>
                    <a:lnTo>
                      <a:pt x="1716438" y="297989"/>
                    </a:lnTo>
                    <a:moveTo>
                      <a:pt x="1856602" y="235693"/>
                    </a:moveTo>
                    <a:cubicBezTo>
                      <a:pt x="1852678" y="237532"/>
                      <a:pt x="1848754" y="239372"/>
                      <a:pt x="1844830" y="241211"/>
                    </a:cubicBezTo>
                    <a:cubicBezTo>
                      <a:pt x="1840906" y="243051"/>
                      <a:pt x="1836982" y="244890"/>
                      <a:pt x="1833058" y="246607"/>
                    </a:cubicBezTo>
                    <a:cubicBezTo>
                      <a:pt x="1829134" y="248446"/>
                      <a:pt x="1825209" y="250163"/>
                      <a:pt x="1821285" y="252003"/>
                    </a:cubicBezTo>
                    <a:cubicBezTo>
                      <a:pt x="1817361" y="253842"/>
                      <a:pt x="1813437" y="255559"/>
                      <a:pt x="1809513" y="257276"/>
                    </a:cubicBezTo>
                    <a:lnTo>
                      <a:pt x="1812579" y="509401"/>
                    </a:lnTo>
                    <a:cubicBezTo>
                      <a:pt x="1816993" y="507439"/>
                      <a:pt x="1821408" y="505477"/>
                      <a:pt x="1825823" y="503514"/>
                    </a:cubicBezTo>
                    <a:cubicBezTo>
                      <a:pt x="1830237" y="501552"/>
                      <a:pt x="1834652" y="499590"/>
                      <a:pt x="1839066" y="497629"/>
                    </a:cubicBezTo>
                    <a:cubicBezTo>
                      <a:pt x="1843481" y="495666"/>
                      <a:pt x="1847896" y="493704"/>
                      <a:pt x="1852433" y="491619"/>
                    </a:cubicBezTo>
                    <a:cubicBezTo>
                      <a:pt x="1856848" y="489657"/>
                      <a:pt x="1861385" y="487573"/>
                      <a:pt x="1865799" y="485611"/>
                    </a:cubicBezTo>
                    <a:lnTo>
                      <a:pt x="1856480" y="235570"/>
                    </a:lnTo>
                    <a:moveTo>
                      <a:pt x="1998607" y="165058"/>
                    </a:moveTo>
                    <a:cubicBezTo>
                      <a:pt x="1994683" y="167143"/>
                      <a:pt x="1990636" y="169228"/>
                      <a:pt x="1986712" y="171313"/>
                    </a:cubicBezTo>
                    <a:cubicBezTo>
                      <a:pt x="1982788" y="173398"/>
                      <a:pt x="1978741" y="175482"/>
                      <a:pt x="1974817" y="177444"/>
                    </a:cubicBezTo>
                    <a:cubicBezTo>
                      <a:pt x="1970893" y="179529"/>
                      <a:pt x="1966846" y="181491"/>
                      <a:pt x="1962922" y="183576"/>
                    </a:cubicBezTo>
                    <a:cubicBezTo>
                      <a:pt x="1958998" y="185538"/>
                      <a:pt x="1955073" y="187623"/>
                      <a:pt x="1951027" y="189584"/>
                    </a:cubicBezTo>
                    <a:lnTo>
                      <a:pt x="1972977" y="434965"/>
                    </a:lnTo>
                    <a:cubicBezTo>
                      <a:pt x="1977514" y="432758"/>
                      <a:pt x="1981929" y="430550"/>
                      <a:pt x="1986467" y="428220"/>
                    </a:cubicBezTo>
                    <a:cubicBezTo>
                      <a:pt x="1991004" y="426013"/>
                      <a:pt x="1995418" y="423683"/>
                      <a:pt x="1999956" y="421476"/>
                    </a:cubicBezTo>
                    <a:cubicBezTo>
                      <a:pt x="2004493" y="419268"/>
                      <a:pt x="2008907" y="416938"/>
                      <a:pt x="2013445" y="414608"/>
                    </a:cubicBezTo>
                    <a:cubicBezTo>
                      <a:pt x="2017982" y="412279"/>
                      <a:pt x="2022519" y="410071"/>
                      <a:pt x="2026934" y="407741"/>
                    </a:cubicBezTo>
                    <a:lnTo>
                      <a:pt x="1998484" y="164936"/>
                    </a:lnTo>
                    <a:moveTo>
                      <a:pt x="2142083" y="86454"/>
                    </a:moveTo>
                    <a:cubicBezTo>
                      <a:pt x="2138036" y="88783"/>
                      <a:pt x="2134112" y="91113"/>
                      <a:pt x="2130065" y="93321"/>
                    </a:cubicBezTo>
                    <a:cubicBezTo>
                      <a:pt x="2126018" y="95651"/>
                      <a:pt x="2122094" y="97858"/>
                      <a:pt x="2118047" y="100188"/>
                    </a:cubicBezTo>
                    <a:cubicBezTo>
                      <a:pt x="2114001" y="102395"/>
                      <a:pt x="2110076" y="104725"/>
                      <a:pt x="2106030" y="106932"/>
                    </a:cubicBezTo>
                    <a:cubicBezTo>
                      <a:pt x="2101983" y="109140"/>
                      <a:pt x="2098059" y="111470"/>
                      <a:pt x="2094012" y="113677"/>
                    </a:cubicBezTo>
                    <a:lnTo>
                      <a:pt x="2135215" y="350719"/>
                    </a:lnTo>
                    <a:cubicBezTo>
                      <a:pt x="2139753" y="348266"/>
                      <a:pt x="2144290" y="345691"/>
                      <a:pt x="2148827" y="343238"/>
                    </a:cubicBezTo>
                    <a:cubicBezTo>
                      <a:pt x="2153364" y="340786"/>
                      <a:pt x="2157902" y="338211"/>
                      <a:pt x="2162439" y="335758"/>
                    </a:cubicBezTo>
                    <a:cubicBezTo>
                      <a:pt x="2166976" y="333183"/>
                      <a:pt x="2171514" y="330730"/>
                      <a:pt x="2176051" y="328155"/>
                    </a:cubicBezTo>
                    <a:cubicBezTo>
                      <a:pt x="2180588" y="325580"/>
                      <a:pt x="2185125" y="323005"/>
                      <a:pt x="2189663" y="320430"/>
                    </a:cubicBezTo>
                    <a:lnTo>
                      <a:pt x="2141837" y="86454"/>
                    </a:lnTo>
                    <a:moveTo>
                      <a:pt x="2285681" y="0"/>
                    </a:moveTo>
                    <a:cubicBezTo>
                      <a:pt x="2281635" y="2453"/>
                      <a:pt x="2277710" y="5028"/>
                      <a:pt x="2273663" y="7481"/>
                    </a:cubicBezTo>
                    <a:cubicBezTo>
                      <a:pt x="2269617" y="9933"/>
                      <a:pt x="2265693" y="12386"/>
                      <a:pt x="2261646" y="14838"/>
                    </a:cubicBezTo>
                    <a:cubicBezTo>
                      <a:pt x="2257599" y="17291"/>
                      <a:pt x="2253675" y="19743"/>
                      <a:pt x="2249628" y="22196"/>
                    </a:cubicBezTo>
                    <a:cubicBezTo>
                      <a:pt x="2245581" y="24649"/>
                      <a:pt x="2241657" y="27101"/>
                      <a:pt x="2237611" y="29554"/>
                    </a:cubicBezTo>
                    <a:lnTo>
                      <a:pt x="2298557" y="257030"/>
                    </a:lnTo>
                    <a:cubicBezTo>
                      <a:pt x="2303095" y="254332"/>
                      <a:pt x="2307632" y="251512"/>
                      <a:pt x="2312169" y="248814"/>
                    </a:cubicBezTo>
                    <a:cubicBezTo>
                      <a:pt x="2316706" y="246116"/>
                      <a:pt x="2321243" y="243296"/>
                      <a:pt x="2325781" y="240598"/>
                    </a:cubicBezTo>
                    <a:cubicBezTo>
                      <a:pt x="2330318" y="237778"/>
                      <a:pt x="2334855" y="235080"/>
                      <a:pt x="2339393" y="232259"/>
                    </a:cubicBezTo>
                    <a:cubicBezTo>
                      <a:pt x="2343930" y="229439"/>
                      <a:pt x="2348467" y="226618"/>
                      <a:pt x="2353004" y="223798"/>
                    </a:cubicBezTo>
                    <a:lnTo>
                      <a:pt x="2323941" y="127412"/>
                    </a:lnTo>
                    <a:lnTo>
                      <a:pt x="2313273" y="91972"/>
                    </a:lnTo>
                    <a:lnTo>
                      <a:pt x="2285558" y="0"/>
                    </a:ln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98F6424E-A1DB-FA8E-CA54-B09489880C91}"/>
                  </a:ext>
                </a:extLst>
              </p:cNvPr>
              <p:cNvSpPr/>
              <p:nvPr/>
            </p:nvSpPr>
            <p:spPr>
              <a:xfrm>
                <a:off x="10664724" y="3378309"/>
                <a:ext cx="1124384" cy="1479641"/>
              </a:xfrm>
              <a:custGeom>
                <a:avLst/>
                <a:gdLst>
                  <a:gd name="connsiteX0" fmla="*/ 40345 w 1124384"/>
                  <a:gd name="connsiteY0" fmla="*/ 1306244 h 1479641"/>
                  <a:gd name="connsiteX1" fmla="*/ 30289 w 1124384"/>
                  <a:gd name="connsiteY1" fmla="*/ 1316667 h 1479641"/>
                  <a:gd name="connsiteX2" fmla="*/ 20234 w 1124384"/>
                  <a:gd name="connsiteY2" fmla="*/ 1327091 h 1479641"/>
                  <a:gd name="connsiteX3" fmla="*/ 10178 w 1124384"/>
                  <a:gd name="connsiteY3" fmla="*/ 1337514 h 1479641"/>
                  <a:gd name="connsiteX4" fmla="*/ 0 w 1124384"/>
                  <a:gd name="connsiteY4" fmla="*/ 1347938 h 1479641"/>
                  <a:gd name="connsiteX5" fmla="*/ 76030 w 1124384"/>
                  <a:gd name="connsiteY5" fmla="*/ 1402017 h 1479641"/>
                  <a:gd name="connsiteX6" fmla="*/ 105216 w 1124384"/>
                  <a:gd name="connsiteY6" fmla="*/ 1422864 h 1479641"/>
                  <a:gd name="connsiteX7" fmla="*/ 184925 w 1124384"/>
                  <a:gd name="connsiteY7" fmla="*/ 1479641 h 1479641"/>
                  <a:gd name="connsiteX8" fmla="*/ 196451 w 1124384"/>
                  <a:gd name="connsiteY8" fmla="*/ 1467746 h 1479641"/>
                  <a:gd name="connsiteX9" fmla="*/ 207979 w 1124384"/>
                  <a:gd name="connsiteY9" fmla="*/ 1455851 h 1479641"/>
                  <a:gd name="connsiteX10" fmla="*/ 219506 w 1124384"/>
                  <a:gd name="connsiteY10" fmla="*/ 1443956 h 1479641"/>
                  <a:gd name="connsiteX11" fmla="*/ 230911 w 1124384"/>
                  <a:gd name="connsiteY11" fmla="*/ 1432061 h 1479641"/>
                  <a:gd name="connsiteX12" fmla="*/ 40467 w 1124384"/>
                  <a:gd name="connsiteY12" fmla="*/ 1306244 h 1479641"/>
                  <a:gd name="connsiteX13" fmla="*/ 157823 w 1124384"/>
                  <a:gd name="connsiteY13" fmla="*/ 1179568 h 1479641"/>
                  <a:gd name="connsiteX14" fmla="*/ 148258 w 1124384"/>
                  <a:gd name="connsiteY14" fmla="*/ 1190237 h 1479641"/>
                  <a:gd name="connsiteX15" fmla="*/ 138693 w 1124384"/>
                  <a:gd name="connsiteY15" fmla="*/ 1200905 h 1479641"/>
                  <a:gd name="connsiteX16" fmla="*/ 129128 w 1124384"/>
                  <a:gd name="connsiteY16" fmla="*/ 1211452 h 1479641"/>
                  <a:gd name="connsiteX17" fmla="*/ 119440 w 1124384"/>
                  <a:gd name="connsiteY17" fmla="*/ 1221998 h 1479641"/>
                  <a:gd name="connsiteX18" fmla="*/ 319939 w 1124384"/>
                  <a:gd name="connsiteY18" fmla="*/ 1336165 h 1479641"/>
                  <a:gd name="connsiteX19" fmla="*/ 330853 w 1124384"/>
                  <a:gd name="connsiteY19" fmla="*/ 1324148 h 1479641"/>
                  <a:gd name="connsiteX20" fmla="*/ 341767 w 1124384"/>
                  <a:gd name="connsiteY20" fmla="*/ 1312007 h 1479641"/>
                  <a:gd name="connsiteX21" fmla="*/ 352558 w 1124384"/>
                  <a:gd name="connsiteY21" fmla="*/ 1299867 h 1479641"/>
                  <a:gd name="connsiteX22" fmla="*/ 363227 w 1124384"/>
                  <a:gd name="connsiteY22" fmla="*/ 1287727 h 1479641"/>
                  <a:gd name="connsiteX23" fmla="*/ 157823 w 1124384"/>
                  <a:gd name="connsiteY23" fmla="*/ 1179691 h 1479641"/>
                  <a:gd name="connsiteX24" fmla="*/ 157823 w 1124384"/>
                  <a:gd name="connsiteY24" fmla="*/ 1179691 h 1479641"/>
                  <a:gd name="connsiteX25" fmla="*/ 268189 w 1124384"/>
                  <a:gd name="connsiteY25" fmla="*/ 1051053 h 1479641"/>
                  <a:gd name="connsiteX26" fmla="*/ 268067 w 1124384"/>
                  <a:gd name="connsiteY26" fmla="*/ 1051053 h 1479641"/>
                  <a:gd name="connsiteX27" fmla="*/ 259238 w 1124384"/>
                  <a:gd name="connsiteY27" fmla="*/ 1061844 h 1479641"/>
                  <a:gd name="connsiteX28" fmla="*/ 250286 w 1124384"/>
                  <a:gd name="connsiteY28" fmla="*/ 1072636 h 1479641"/>
                  <a:gd name="connsiteX29" fmla="*/ 241211 w 1124384"/>
                  <a:gd name="connsiteY29" fmla="*/ 1083427 h 1479641"/>
                  <a:gd name="connsiteX30" fmla="*/ 232137 w 1124384"/>
                  <a:gd name="connsiteY30" fmla="*/ 1094218 h 1479641"/>
                  <a:gd name="connsiteX31" fmla="*/ 447105 w 1124384"/>
                  <a:gd name="connsiteY31" fmla="*/ 1190237 h 1479641"/>
                  <a:gd name="connsiteX32" fmla="*/ 457283 w 1124384"/>
                  <a:gd name="connsiteY32" fmla="*/ 1177974 h 1479641"/>
                  <a:gd name="connsiteX33" fmla="*/ 467462 w 1124384"/>
                  <a:gd name="connsiteY33" fmla="*/ 1165711 h 1479641"/>
                  <a:gd name="connsiteX34" fmla="*/ 477517 w 1124384"/>
                  <a:gd name="connsiteY34" fmla="*/ 1153448 h 1479641"/>
                  <a:gd name="connsiteX35" fmla="*/ 487573 w 1124384"/>
                  <a:gd name="connsiteY35" fmla="*/ 1141185 h 1479641"/>
                  <a:gd name="connsiteX36" fmla="*/ 268312 w 1124384"/>
                  <a:gd name="connsiteY36" fmla="*/ 1051175 h 1479641"/>
                  <a:gd name="connsiteX37" fmla="*/ 371075 w 1124384"/>
                  <a:gd name="connsiteY37" fmla="*/ 921189 h 1479641"/>
                  <a:gd name="connsiteX38" fmla="*/ 362737 w 1124384"/>
                  <a:gd name="connsiteY38" fmla="*/ 932103 h 1479641"/>
                  <a:gd name="connsiteX39" fmla="*/ 354398 w 1124384"/>
                  <a:gd name="connsiteY39" fmla="*/ 943017 h 1479641"/>
                  <a:gd name="connsiteX40" fmla="*/ 346059 w 1124384"/>
                  <a:gd name="connsiteY40" fmla="*/ 953808 h 1479641"/>
                  <a:gd name="connsiteX41" fmla="*/ 337720 w 1124384"/>
                  <a:gd name="connsiteY41" fmla="*/ 964599 h 1479641"/>
                  <a:gd name="connsiteX42" fmla="*/ 565442 w 1124384"/>
                  <a:gd name="connsiteY42" fmla="*/ 1042591 h 1479641"/>
                  <a:gd name="connsiteX43" fmla="*/ 574885 w 1124384"/>
                  <a:gd name="connsiteY43" fmla="*/ 1030206 h 1479641"/>
                  <a:gd name="connsiteX44" fmla="*/ 584327 w 1124384"/>
                  <a:gd name="connsiteY44" fmla="*/ 1017820 h 1479641"/>
                  <a:gd name="connsiteX45" fmla="*/ 593647 w 1124384"/>
                  <a:gd name="connsiteY45" fmla="*/ 1005435 h 1479641"/>
                  <a:gd name="connsiteX46" fmla="*/ 602967 w 1124384"/>
                  <a:gd name="connsiteY46" fmla="*/ 993049 h 1479641"/>
                  <a:gd name="connsiteX47" fmla="*/ 371198 w 1124384"/>
                  <a:gd name="connsiteY47" fmla="*/ 921066 h 1479641"/>
                  <a:gd name="connsiteX48" fmla="*/ 465990 w 1124384"/>
                  <a:gd name="connsiteY48" fmla="*/ 790957 h 1479641"/>
                  <a:gd name="connsiteX49" fmla="*/ 458387 w 1124384"/>
                  <a:gd name="connsiteY49" fmla="*/ 801748 h 1479641"/>
                  <a:gd name="connsiteX50" fmla="*/ 450661 w 1124384"/>
                  <a:gd name="connsiteY50" fmla="*/ 812662 h 1479641"/>
                  <a:gd name="connsiteX51" fmla="*/ 442936 w 1124384"/>
                  <a:gd name="connsiteY51" fmla="*/ 823576 h 1479641"/>
                  <a:gd name="connsiteX52" fmla="*/ 435210 w 1124384"/>
                  <a:gd name="connsiteY52" fmla="*/ 834490 h 1479641"/>
                  <a:gd name="connsiteX53" fmla="*/ 674337 w 1124384"/>
                  <a:gd name="connsiteY53" fmla="*/ 894210 h 1479641"/>
                  <a:gd name="connsiteX54" fmla="*/ 682921 w 1124384"/>
                  <a:gd name="connsiteY54" fmla="*/ 881947 h 1479641"/>
                  <a:gd name="connsiteX55" fmla="*/ 691505 w 1124384"/>
                  <a:gd name="connsiteY55" fmla="*/ 869562 h 1479641"/>
                  <a:gd name="connsiteX56" fmla="*/ 700089 w 1124384"/>
                  <a:gd name="connsiteY56" fmla="*/ 857176 h 1479641"/>
                  <a:gd name="connsiteX57" fmla="*/ 708550 w 1124384"/>
                  <a:gd name="connsiteY57" fmla="*/ 844791 h 1479641"/>
                  <a:gd name="connsiteX58" fmla="*/ 465867 w 1124384"/>
                  <a:gd name="connsiteY58" fmla="*/ 790957 h 1479641"/>
                  <a:gd name="connsiteX59" fmla="*/ 552321 w 1124384"/>
                  <a:gd name="connsiteY59" fmla="*/ 661093 h 1479641"/>
                  <a:gd name="connsiteX60" fmla="*/ 545454 w 1124384"/>
                  <a:gd name="connsiteY60" fmla="*/ 671884 h 1479641"/>
                  <a:gd name="connsiteX61" fmla="*/ 538464 w 1124384"/>
                  <a:gd name="connsiteY61" fmla="*/ 682675 h 1479641"/>
                  <a:gd name="connsiteX62" fmla="*/ 531474 w 1124384"/>
                  <a:gd name="connsiteY62" fmla="*/ 693467 h 1479641"/>
                  <a:gd name="connsiteX63" fmla="*/ 524362 w 1124384"/>
                  <a:gd name="connsiteY63" fmla="*/ 704258 h 1479641"/>
                  <a:gd name="connsiteX64" fmla="*/ 773421 w 1124384"/>
                  <a:gd name="connsiteY64" fmla="*/ 746197 h 1479641"/>
                  <a:gd name="connsiteX65" fmla="*/ 781269 w 1124384"/>
                  <a:gd name="connsiteY65" fmla="*/ 733934 h 1479641"/>
                  <a:gd name="connsiteX66" fmla="*/ 788995 w 1124384"/>
                  <a:gd name="connsiteY66" fmla="*/ 721672 h 1479641"/>
                  <a:gd name="connsiteX67" fmla="*/ 796720 w 1124384"/>
                  <a:gd name="connsiteY67" fmla="*/ 709409 h 1479641"/>
                  <a:gd name="connsiteX68" fmla="*/ 804323 w 1124384"/>
                  <a:gd name="connsiteY68" fmla="*/ 697146 h 1479641"/>
                  <a:gd name="connsiteX69" fmla="*/ 552321 w 1124384"/>
                  <a:gd name="connsiteY69" fmla="*/ 661093 h 1479641"/>
                  <a:gd name="connsiteX70" fmla="*/ 629945 w 1124384"/>
                  <a:gd name="connsiteY70" fmla="*/ 532455 h 1479641"/>
                  <a:gd name="connsiteX71" fmla="*/ 623813 w 1124384"/>
                  <a:gd name="connsiteY71" fmla="*/ 543124 h 1479641"/>
                  <a:gd name="connsiteX72" fmla="*/ 617682 w 1124384"/>
                  <a:gd name="connsiteY72" fmla="*/ 553792 h 1479641"/>
                  <a:gd name="connsiteX73" fmla="*/ 611428 w 1124384"/>
                  <a:gd name="connsiteY73" fmla="*/ 564461 h 1479641"/>
                  <a:gd name="connsiteX74" fmla="*/ 605051 w 1124384"/>
                  <a:gd name="connsiteY74" fmla="*/ 575130 h 1479641"/>
                  <a:gd name="connsiteX75" fmla="*/ 862327 w 1124384"/>
                  <a:gd name="connsiteY75" fmla="*/ 599656 h 1479641"/>
                  <a:gd name="connsiteX76" fmla="*/ 869194 w 1124384"/>
                  <a:gd name="connsiteY76" fmla="*/ 587515 h 1479641"/>
                  <a:gd name="connsiteX77" fmla="*/ 876061 w 1124384"/>
                  <a:gd name="connsiteY77" fmla="*/ 575375 h 1479641"/>
                  <a:gd name="connsiteX78" fmla="*/ 882806 w 1124384"/>
                  <a:gd name="connsiteY78" fmla="*/ 563235 h 1479641"/>
                  <a:gd name="connsiteX79" fmla="*/ 889551 w 1124384"/>
                  <a:gd name="connsiteY79" fmla="*/ 551095 h 1479641"/>
                  <a:gd name="connsiteX80" fmla="*/ 629945 w 1124384"/>
                  <a:gd name="connsiteY80" fmla="*/ 532332 h 1479641"/>
                  <a:gd name="connsiteX81" fmla="*/ 698740 w 1124384"/>
                  <a:gd name="connsiteY81" fmla="*/ 405534 h 1479641"/>
                  <a:gd name="connsiteX82" fmla="*/ 693344 w 1124384"/>
                  <a:gd name="connsiteY82" fmla="*/ 416080 h 1479641"/>
                  <a:gd name="connsiteX83" fmla="*/ 687949 w 1124384"/>
                  <a:gd name="connsiteY83" fmla="*/ 426626 h 1479641"/>
                  <a:gd name="connsiteX84" fmla="*/ 682430 w 1124384"/>
                  <a:gd name="connsiteY84" fmla="*/ 437172 h 1479641"/>
                  <a:gd name="connsiteX85" fmla="*/ 676789 w 1124384"/>
                  <a:gd name="connsiteY85" fmla="*/ 447718 h 1479641"/>
                  <a:gd name="connsiteX86" fmla="*/ 940441 w 1124384"/>
                  <a:gd name="connsiteY86" fmla="*/ 455321 h 1479641"/>
                  <a:gd name="connsiteX87" fmla="*/ 946450 w 1124384"/>
                  <a:gd name="connsiteY87" fmla="*/ 443426 h 1479641"/>
                  <a:gd name="connsiteX88" fmla="*/ 952459 w 1124384"/>
                  <a:gd name="connsiteY88" fmla="*/ 431531 h 1479641"/>
                  <a:gd name="connsiteX89" fmla="*/ 958345 w 1124384"/>
                  <a:gd name="connsiteY89" fmla="*/ 419636 h 1479641"/>
                  <a:gd name="connsiteX90" fmla="*/ 964232 w 1124384"/>
                  <a:gd name="connsiteY90" fmla="*/ 407741 h 1479641"/>
                  <a:gd name="connsiteX91" fmla="*/ 698617 w 1124384"/>
                  <a:gd name="connsiteY91" fmla="*/ 405534 h 1479641"/>
                  <a:gd name="connsiteX92" fmla="*/ 758337 w 1124384"/>
                  <a:gd name="connsiteY92" fmla="*/ 281433 h 1479641"/>
                  <a:gd name="connsiteX93" fmla="*/ 753677 w 1124384"/>
                  <a:gd name="connsiteY93" fmla="*/ 291734 h 1479641"/>
                  <a:gd name="connsiteX94" fmla="*/ 749018 w 1124384"/>
                  <a:gd name="connsiteY94" fmla="*/ 302035 h 1479641"/>
                  <a:gd name="connsiteX95" fmla="*/ 744235 w 1124384"/>
                  <a:gd name="connsiteY95" fmla="*/ 312336 h 1479641"/>
                  <a:gd name="connsiteX96" fmla="*/ 739452 w 1124384"/>
                  <a:gd name="connsiteY96" fmla="*/ 322637 h 1479641"/>
                  <a:gd name="connsiteX97" fmla="*/ 1007887 w 1124384"/>
                  <a:gd name="connsiteY97" fmla="*/ 314053 h 1479641"/>
                  <a:gd name="connsiteX98" fmla="*/ 1013038 w 1124384"/>
                  <a:gd name="connsiteY98" fmla="*/ 302403 h 1479641"/>
                  <a:gd name="connsiteX99" fmla="*/ 1018188 w 1124384"/>
                  <a:gd name="connsiteY99" fmla="*/ 290753 h 1479641"/>
                  <a:gd name="connsiteX100" fmla="*/ 1023216 w 1124384"/>
                  <a:gd name="connsiteY100" fmla="*/ 279226 h 1479641"/>
                  <a:gd name="connsiteX101" fmla="*/ 1028121 w 1124384"/>
                  <a:gd name="connsiteY101" fmla="*/ 267699 h 1479641"/>
                  <a:gd name="connsiteX102" fmla="*/ 758215 w 1124384"/>
                  <a:gd name="connsiteY102" fmla="*/ 281556 h 1479641"/>
                  <a:gd name="connsiteX103" fmla="*/ 808860 w 1124384"/>
                  <a:gd name="connsiteY103" fmla="*/ 160153 h 1479641"/>
                  <a:gd name="connsiteX104" fmla="*/ 805059 w 1124384"/>
                  <a:gd name="connsiteY104" fmla="*/ 170086 h 1479641"/>
                  <a:gd name="connsiteX105" fmla="*/ 801135 w 1124384"/>
                  <a:gd name="connsiteY105" fmla="*/ 180142 h 1479641"/>
                  <a:gd name="connsiteX106" fmla="*/ 797088 w 1124384"/>
                  <a:gd name="connsiteY106" fmla="*/ 190197 h 1479641"/>
                  <a:gd name="connsiteX107" fmla="*/ 793042 w 1124384"/>
                  <a:gd name="connsiteY107" fmla="*/ 200253 h 1479641"/>
                  <a:gd name="connsiteX108" fmla="*/ 1065033 w 1124384"/>
                  <a:gd name="connsiteY108" fmla="*/ 176463 h 1479641"/>
                  <a:gd name="connsiteX109" fmla="*/ 1069325 w 1124384"/>
                  <a:gd name="connsiteY109" fmla="*/ 165181 h 1479641"/>
                  <a:gd name="connsiteX110" fmla="*/ 1073494 w 1124384"/>
                  <a:gd name="connsiteY110" fmla="*/ 153899 h 1479641"/>
                  <a:gd name="connsiteX111" fmla="*/ 1077663 w 1124384"/>
                  <a:gd name="connsiteY111" fmla="*/ 142618 h 1479641"/>
                  <a:gd name="connsiteX112" fmla="*/ 1081710 w 1124384"/>
                  <a:gd name="connsiteY112" fmla="*/ 131336 h 1479641"/>
                  <a:gd name="connsiteX113" fmla="*/ 808983 w 1124384"/>
                  <a:gd name="connsiteY113" fmla="*/ 160031 h 1479641"/>
                  <a:gd name="connsiteX114" fmla="*/ 1124385 w 1124384"/>
                  <a:gd name="connsiteY114" fmla="*/ 123 h 1479641"/>
                  <a:gd name="connsiteX115" fmla="*/ 1007152 w 1124384"/>
                  <a:gd name="connsiteY115" fmla="*/ 18394 h 1479641"/>
                  <a:gd name="connsiteX116" fmla="*/ 963741 w 1124384"/>
                  <a:gd name="connsiteY116" fmla="*/ 25139 h 1479641"/>
                  <a:gd name="connsiteX117" fmla="*/ 850432 w 1124384"/>
                  <a:gd name="connsiteY117" fmla="*/ 42798 h 1479641"/>
                  <a:gd name="connsiteX118" fmla="*/ 847243 w 1124384"/>
                  <a:gd name="connsiteY118" fmla="*/ 52485 h 1479641"/>
                  <a:gd name="connsiteX119" fmla="*/ 844055 w 1124384"/>
                  <a:gd name="connsiteY119" fmla="*/ 62173 h 1479641"/>
                  <a:gd name="connsiteX120" fmla="*/ 840867 w 1124384"/>
                  <a:gd name="connsiteY120" fmla="*/ 71861 h 1479641"/>
                  <a:gd name="connsiteX121" fmla="*/ 837556 w 1124384"/>
                  <a:gd name="connsiteY121" fmla="*/ 81548 h 1479641"/>
                  <a:gd name="connsiteX122" fmla="*/ 1111264 w 1124384"/>
                  <a:gd name="connsiteY122" fmla="*/ 43288 h 1479641"/>
                  <a:gd name="connsiteX123" fmla="*/ 1114575 w 1124384"/>
                  <a:gd name="connsiteY123" fmla="*/ 32374 h 1479641"/>
                  <a:gd name="connsiteX124" fmla="*/ 1117886 w 1124384"/>
                  <a:gd name="connsiteY124" fmla="*/ 21583 h 1479641"/>
                  <a:gd name="connsiteX125" fmla="*/ 1121074 w 1124384"/>
                  <a:gd name="connsiteY125" fmla="*/ 10791 h 1479641"/>
                  <a:gd name="connsiteX126" fmla="*/ 1124262 w 1124384"/>
                  <a:gd name="connsiteY126" fmla="*/ 0 h 147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24384" h="1479641">
                    <a:moveTo>
                      <a:pt x="40345" y="1306244"/>
                    </a:moveTo>
                    <a:cubicBezTo>
                      <a:pt x="37034" y="1309677"/>
                      <a:pt x="33600" y="1313234"/>
                      <a:pt x="30289" y="1316667"/>
                    </a:cubicBezTo>
                    <a:cubicBezTo>
                      <a:pt x="26979" y="1320101"/>
                      <a:pt x="23545" y="1323657"/>
                      <a:pt x="20234" y="1327091"/>
                    </a:cubicBezTo>
                    <a:cubicBezTo>
                      <a:pt x="16923" y="1330524"/>
                      <a:pt x="13489" y="1333958"/>
                      <a:pt x="10178" y="1337514"/>
                    </a:cubicBezTo>
                    <a:cubicBezTo>
                      <a:pt x="6744" y="1340948"/>
                      <a:pt x="3434" y="1344381"/>
                      <a:pt x="0" y="1347938"/>
                    </a:cubicBezTo>
                    <a:lnTo>
                      <a:pt x="76030" y="1402017"/>
                    </a:lnTo>
                    <a:lnTo>
                      <a:pt x="105216" y="1422864"/>
                    </a:lnTo>
                    <a:lnTo>
                      <a:pt x="184925" y="1479641"/>
                    </a:lnTo>
                    <a:cubicBezTo>
                      <a:pt x="188726" y="1475717"/>
                      <a:pt x="192650" y="1471793"/>
                      <a:pt x="196451" y="1467746"/>
                    </a:cubicBezTo>
                    <a:cubicBezTo>
                      <a:pt x="200253" y="1463822"/>
                      <a:pt x="204177" y="1459898"/>
                      <a:pt x="207979" y="1455851"/>
                    </a:cubicBezTo>
                    <a:cubicBezTo>
                      <a:pt x="211780" y="1451804"/>
                      <a:pt x="215582" y="1447880"/>
                      <a:pt x="219506" y="1443956"/>
                    </a:cubicBezTo>
                    <a:cubicBezTo>
                      <a:pt x="223307" y="1440032"/>
                      <a:pt x="227109" y="1435985"/>
                      <a:pt x="230911" y="1432061"/>
                    </a:cubicBezTo>
                    <a:lnTo>
                      <a:pt x="40467" y="1306244"/>
                    </a:lnTo>
                    <a:moveTo>
                      <a:pt x="157823" y="1179568"/>
                    </a:moveTo>
                    <a:cubicBezTo>
                      <a:pt x="154635" y="1183124"/>
                      <a:pt x="151447" y="1186680"/>
                      <a:pt x="148258" y="1190237"/>
                    </a:cubicBezTo>
                    <a:cubicBezTo>
                      <a:pt x="145070" y="1193793"/>
                      <a:pt x="141882" y="1197349"/>
                      <a:pt x="138693" y="1200905"/>
                    </a:cubicBezTo>
                    <a:cubicBezTo>
                      <a:pt x="135505" y="1204462"/>
                      <a:pt x="132317" y="1208018"/>
                      <a:pt x="129128" y="1211452"/>
                    </a:cubicBezTo>
                    <a:cubicBezTo>
                      <a:pt x="125940" y="1215008"/>
                      <a:pt x="122752" y="1218442"/>
                      <a:pt x="119440" y="1221998"/>
                    </a:cubicBezTo>
                    <a:lnTo>
                      <a:pt x="319939" y="1336165"/>
                    </a:lnTo>
                    <a:cubicBezTo>
                      <a:pt x="323618" y="1332118"/>
                      <a:pt x="327174" y="1328072"/>
                      <a:pt x="330853" y="1324148"/>
                    </a:cubicBezTo>
                    <a:cubicBezTo>
                      <a:pt x="334532" y="1320101"/>
                      <a:pt x="338088" y="1316054"/>
                      <a:pt x="341767" y="1312007"/>
                    </a:cubicBezTo>
                    <a:cubicBezTo>
                      <a:pt x="345323" y="1307961"/>
                      <a:pt x="349002" y="1303914"/>
                      <a:pt x="352558" y="1299867"/>
                    </a:cubicBezTo>
                    <a:cubicBezTo>
                      <a:pt x="356115" y="1295820"/>
                      <a:pt x="359671" y="1291773"/>
                      <a:pt x="363227" y="1287727"/>
                    </a:cubicBezTo>
                    <a:lnTo>
                      <a:pt x="157823" y="1179691"/>
                    </a:lnTo>
                    <a:lnTo>
                      <a:pt x="157823" y="1179691"/>
                    </a:lnTo>
                    <a:moveTo>
                      <a:pt x="268189" y="1051053"/>
                    </a:moveTo>
                    <a:lnTo>
                      <a:pt x="268067" y="1051053"/>
                    </a:lnTo>
                    <a:cubicBezTo>
                      <a:pt x="265124" y="1054609"/>
                      <a:pt x="262181" y="1058288"/>
                      <a:pt x="259238" y="1061844"/>
                    </a:cubicBezTo>
                    <a:cubicBezTo>
                      <a:pt x="256294" y="1065401"/>
                      <a:pt x="253229" y="1068957"/>
                      <a:pt x="250286" y="1072636"/>
                    </a:cubicBezTo>
                    <a:cubicBezTo>
                      <a:pt x="247343" y="1076192"/>
                      <a:pt x="244277" y="1079748"/>
                      <a:pt x="241211" y="1083427"/>
                    </a:cubicBezTo>
                    <a:cubicBezTo>
                      <a:pt x="238146" y="1086983"/>
                      <a:pt x="235202" y="1090539"/>
                      <a:pt x="232137" y="1094218"/>
                    </a:cubicBezTo>
                    <a:lnTo>
                      <a:pt x="447105" y="1190237"/>
                    </a:lnTo>
                    <a:cubicBezTo>
                      <a:pt x="450539" y="1186190"/>
                      <a:pt x="453850" y="1182143"/>
                      <a:pt x="457283" y="1177974"/>
                    </a:cubicBezTo>
                    <a:cubicBezTo>
                      <a:pt x="460717" y="1173927"/>
                      <a:pt x="464028" y="1169758"/>
                      <a:pt x="467462" y="1165711"/>
                    </a:cubicBezTo>
                    <a:cubicBezTo>
                      <a:pt x="470773" y="1161664"/>
                      <a:pt x="474206" y="1157495"/>
                      <a:pt x="477517" y="1153448"/>
                    </a:cubicBezTo>
                    <a:cubicBezTo>
                      <a:pt x="480828" y="1149401"/>
                      <a:pt x="484262" y="1145232"/>
                      <a:pt x="487573" y="1141185"/>
                    </a:cubicBezTo>
                    <a:lnTo>
                      <a:pt x="268312" y="1051175"/>
                    </a:lnTo>
                    <a:moveTo>
                      <a:pt x="371075" y="921189"/>
                    </a:moveTo>
                    <a:cubicBezTo>
                      <a:pt x="368255" y="924868"/>
                      <a:pt x="365557" y="928424"/>
                      <a:pt x="362737" y="932103"/>
                    </a:cubicBezTo>
                    <a:cubicBezTo>
                      <a:pt x="359916" y="935782"/>
                      <a:pt x="357218" y="939338"/>
                      <a:pt x="354398" y="943017"/>
                    </a:cubicBezTo>
                    <a:cubicBezTo>
                      <a:pt x="351577" y="946573"/>
                      <a:pt x="348880" y="950252"/>
                      <a:pt x="346059" y="953808"/>
                    </a:cubicBezTo>
                    <a:cubicBezTo>
                      <a:pt x="343238" y="957364"/>
                      <a:pt x="340418" y="961043"/>
                      <a:pt x="337720" y="964599"/>
                    </a:cubicBezTo>
                    <a:lnTo>
                      <a:pt x="565442" y="1042591"/>
                    </a:lnTo>
                    <a:cubicBezTo>
                      <a:pt x="568630" y="1038422"/>
                      <a:pt x="571819" y="1034375"/>
                      <a:pt x="574885" y="1030206"/>
                    </a:cubicBezTo>
                    <a:cubicBezTo>
                      <a:pt x="578073" y="1026037"/>
                      <a:pt x="581139" y="1021990"/>
                      <a:pt x="584327" y="1017820"/>
                    </a:cubicBezTo>
                    <a:cubicBezTo>
                      <a:pt x="587393" y="1013651"/>
                      <a:pt x="590581" y="1009604"/>
                      <a:pt x="593647" y="1005435"/>
                    </a:cubicBezTo>
                    <a:cubicBezTo>
                      <a:pt x="596713" y="1001265"/>
                      <a:pt x="599901" y="997219"/>
                      <a:pt x="602967" y="993049"/>
                    </a:cubicBezTo>
                    <a:lnTo>
                      <a:pt x="371198" y="921066"/>
                    </a:lnTo>
                    <a:moveTo>
                      <a:pt x="465990" y="790957"/>
                    </a:moveTo>
                    <a:cubicBezTo>
                      <a:pt x="463415" y="794513"/>
                      <a:pt x="460962" y="798192"/>
                      <a:pt x="458387" y="801748"/>
                    </a:cubicBezTo>
                    <a:cubicBezTo>
                      <a:pt x="455812" y="805427"/>
                      <a:pt x="453237" y="808983"/>
                      <a:pt x="450661" y="812662"/>
                    </a:cubicBezTo>
                    <a:cubicBezTo>
                      <a:pt x="448086" y="816341"/>
                      <a:pt x="445511" y="819897"/>
                      <a:pt x="442936" y="823576"/>
                    </a:cubicBezTo>
                    <a:cubicBezTo>
                      <a:pt x="440361" y="827255"/>
                      <a:pt x="437786" y="830811"/>
                      <a:pt x="435210" y="834490"/>
                    </a:cubicBezTo>
                    <a:lnTo>
                      <a:pt x="674337" y="894210"/>
                    </a:lnTo>
                    <a:cubicBezTo>
                      <a:pt x="677280" y="890164"/>
                      <a:pt x="680100" y="885994"/>
                      <a:pt x="682921" y="881947"/>
                    </a:cubicBezTo>
                    <a:cubicBezTo>
                      <a:pt x="685741" y="877901"/>
                      <a:pt x="688684" y="873731"/>
                      <a:pt x="691505" y="869562"/>
                    </a:cubicBezTo>
                    <a:cubicBezTo>
                      <a:pt x="694325" y="865393"/>
                      <a:pt x="697146" y="861346"/>
                      <a:pt x="700089" y="857176"/>
                    </a:cubicBezTo>
                    <a:cubicBezTo>
                      <a:pt x="702909" y="853007"/>
                      <a:pt x="705730" y="848960"/>
                      <a:pt x="708550" y="844791"/>
                    </a:cubicBezTo>
                    <a:lnTo>
                      <a:pt x="465867" y="790957"/>
                    </a:lnTo>
                    <a:moveTo>
                      <a:pt x="552321" y="661093"/>
                    </a:moveTo>
                    <a:cubicBezTo>
                      <a:pt x="549991" y="664649"/>
                      <a:pt x="547784" y="668328"/>
                      <a:pt x="545454" y="671884"/>
                    </a:cubicBezTo>
                    <a:cubicBezTo>
                      <a:pt x="543124" y="675440"/>
                      <a:pt x="540794" y="679119"/>
                      <a:pt x="538464" y="682675"/>
                    </a:cubicBezTo>
                    <a:cubicBezTo>
                      <a:pt x="536134" y="686232"/>
                      <a:pt x="533804" y="689910"/>
                      <a:pt x="531474" y="693467"/>
                    </a:cubicBezTo>
                    <a:cubicBezTo>
                      <a:pt x="529144" y="697023"/>
                      <a:pt x="526814" y="700702"/>
                      <a:pt x="524362" y="704258"/>
                    </a:cubicBezTo>
                    <a:lnTo>
                      <a:pt x="773421" y="746197"/>
                    </a:lnTo>
                    <a:cubicBezTo>
                      <a:pt x="776119" y="742151"/>
                      <a:pt x="778694" y="737981"/>
                      <a:pt x="781269" y="733934"/>
                    </a:cubicBezTo>
                    <a:cubicBezTo>
                      <a:pt x="783844" y="729888"/>
                      <a:pt x="786420" y="725718"/>
                      <a:pt x="788995" y="721672"/>
                    </a:cubicBezTo>
                    <a:cubicBezTo>
                      <a:pt x="791570" y="717625"/>
                      <a:pt x="794145" y="713455"/>
                      <a:pt x="796720" y="709409"/>
                    </a:cubicBezTo>
                    <a:cubicBezTo>
                      <a:pt x="799295" y="705362"/>
                      <a:pt x="801748" y="701193"/>
                      <a:pt x="804323" y="697146"/>
                    </a:cubicBezTo>
                    <a:lnTo>
                      <a:pt x="552321" y="661093"/>
                    </a:lnTo>
                    <a:moveTo>
                      <a:pt x="629945" y="532455"/>
                    </a:moveTo>
                    <a:cubicBezTo>
                      <a:pt x="627983" y="536011"/>
                      <a:pt x="625898" y="539567"/>
                      <a:pt x="623813" y="543124"/>
                    </a:cubicBezTo>
                    <a:cubicBezTo>
                      <a:pt x="621729" y="546680"/>
                      <a:pt x="619644" y="550236"/>
                      <a:pt x="617682" y="553792"/>
                    </a:cubicBezTo>
                    <a:cubicBezTo>
                      <a:pt x="615598" y="557349"/>
                      <a:pt x="613513" y="560905"/>
                      <a:pt x="611428" y="564461"/>
                    </a:cubicBezTo>
                    <a:cubicBezTo>
                      <a:pt x="609343" y="568017"/>
                      <a:pt x="607258" y="571574"/>
                      <a:pt x="605051" y="575130"/>
                    </a:cubicBezTo>
                    <a:lnTo>
                      <a:pt x="862327" y="599656"/>
                    </a:lnTo>
                    <a:cubicBezTo>
                      <a:pt x="864657" y="595609"/>
                      <a:pt x="866987" y="591562"/>
                      <a:pt x="869194" y="587515"/>
                    </a:cubicBezTo>
                    <a:cubicBezTo>
                      <a:pt x="871524" y="583469"/>
                      <a:pt x="873731" y="579422"/>
                      <a:pt x="876061" y="575375"/>
                    </a:cubicBezTo>
                    <a:cubicBezTo>
                      <a:pt x="878269" y="571328"/>
                      <a:pt x="880599" y="567282"/>
                      <a:pt x="882806" y="563235"/>
                    </a:cubicBezTo>
                    <a:cubicBezTo>
                      <a:pt x="885013" y="559188"/>
                      <a:pt x="887343" y="555141"/>
                      <a:pt x="889551" y="551095"/>
                    </a:cubicBezTo>
                    <a:lnTo>
                      <a:pt x="629945" y="532332"/>
                    </a:lnTo>
                    <a:moveTo>
                      <a:pt x="698740" y="405534"/>
                    </a:moveTo>
                    <a:cubicBezTo>
                      <a:pt x="696901" y="409090"/>
                      <a:pt x="695184" y="412524"/>
                      <a:pt x="693344" y="416080"/>
                    </a:cubicBezTo>
                    <a:cubicBezTo>
                      <a:pt x="691505" y="419636"/>
                      <a:pt x="689788" y="423070"/>
                      <a:pt x="687949" y="426626"/>
                    </a:cubicBezTo>
                    <a:cubicBezTo>
                      <a:pt x="686109" y="430182"/>
                      <a:pt x="684269" y="433616"/>
                      <a:pt x="682430" y="437172"/>
                    </a:cubicBezTo>
                    <a:cubicBezTo>
                      <a:pt x="680591" y="440729"/>
                      <a:pt x="678751" y="444162"/>
                      <a:pt x="676789" y="447718"/>
                    </a:cubicBezTo>
                    <a:lnTo>
                      <a:pt x="940441" y="455321"/>
                    </a:lnTo>
                    <a:cubicBezTo>
                      <a:pt x="942404" y="451397"/>
                      <a:pt x="944488" y="447350"/>
                      <a:pt x="946450" y="443426"/>
                    </a:cubicBezTo>
                    <a:cubicBezTo>
                      <a:pt x="948412" y="439502"/>
                      <a:pt x="950497" y="435455"/>
                      <a:pt x="952459" y="431531"/>
                    </a:cubicBezTo>
                    <a:cubicBezTo>
                      <a:pt x="954421" y="427607"/>
                      <a:pt x="956383" y="423561"/>
                      <a:pt x="958345" y="419636"/>
                    </a:cubicBezTo>
                    <a:cubicBezTo>
                      <a:pt x="960307" y="415712"/>
                      <a:pt x="962269" y="411788"/>
                      <a:pt x="964232" y="407741"/>
                    </a:cubicBezTo>
                    <a:lnTo>
                      <a:pt x="698617" y="405534"/>
                    </a:lnTo>
                    <a:moveTo>
                      <a:pt x="758337" y="281433"/>
                    </a:moveTo>
                    <a:cubicBezTo>
                      <a:pt x="756743" y="284867"/>
                      <a:pt x="755272" y="288301"/>
                      <a:pt x="753677" y="291734"/>
                    </a:cubicBezTo>
                    <a:cubicBezTo>
                      <a:pt x="752084" y="295168"/>
                      <a:pt x="750612" y="298602"/>
                      <a:pt x="749018" y="302035"/>
                    </a:cubicBezTo>
                    <a:cubicBezTo>
                      <a:pt x="747424" y="305469"/>
                      <a:pt x="745829" y="308902"/>
                      <a:pt x="744235" y="312336"/>
                    </a:cubicBezTo>
                    <a:cubicBezTo>
                      <a:pt x="742641" y="315770"/>
                      <a:pt x="741047" y="319203"/>
                      <a:pt x="739452" y="322637"/>
                    </a:cubicBezTo>
                    <a:lnTo>
                      <a:pt x="1007887" y="314053"/>
                    </a:lnTo>
                    <a:cubicBezTo>
                      <a:pt x="1009604" y="310129"/>
                      <a:pt x="1011321" y="306327"/>
                      <a:pt x="1013038" y="302403"/>
                    </a:cubicBezTo>
                    <a:cubicBezTo>
                      <a:pt x="1014755" y="298479"/>
                      <a:pt x="1016472" y="294677"/>
                      <a:pt x="1018188" y="290753"/>
                    </a:cubicBezTo>
                    <a:cubicBezTo>
                      <a:pt x="1019905" y="286952"/>
                      <a:pt x="1021499" y="283028"/>
                      <a:pt x="1023216" y="279226"/>
                    </a:cubicBezTo>
                    <a:cubicBezTo>
                      <a:pt x="1024933" y="275425"/>
                      <a:pt x="1026527" y="271501"/>
                      <a:pt x="1028121" y="267699"/>
                    </a:cubicBezTo>
                    <a:lnTo>
                      <a:pt x="758215" y="281556"/>
                    </a:lnTo>
                    <a:moveTo>
                      <a:pt x="808860" y="160153"/>
                    </a:moveTo>
                    <a:cubicBezTo>
                      <a:pt x="807635" y="163464"/>
                      <a:pt x="806285" y="166775"/>
                      <a:pt x="805059" y="170086"/>
                    </a:cubicBezTo>
                    <a:cubicBezTo>
                      <a:pt x="803710" y="173397"/>
                      <a:pt x="802484" y="176708"/>
                      <a:pt x="801135" y="180142"/>
                    </a:cubicBezTo>
                    <a:cubicBezTo>
                      <a:pt x="799786" y="183453"/>
                      <a:pt x="798437" y="186764"/>
                      <a:pt x="797088" y="190197"/>
                    </a:cubicBezTo>
                    <a:cubicBezTo>
                      <a:pt x="795739" y="193508"/>
                      <a:pt x="794390" y="196820"/>
                      <a:pt x="793042" y="200253"/>
                    </a:cubicBezTo>
                    <a:lnTo>
                      <a:pt x="1065033" y="176463"/>
                    </a:lnTo>
                    <a:cubicBezTo>
                      <a:pt x="1066504" y="172662"/>
                      <a:pt x="1067853" y="168983"/>
                      <a:pt x="1069325" y="165181"/>
                    </a:cubicBezTo>
                    <a:cubicBezTo>
                      <a:pt x="1070673" y="161380"/>
                      <a:pt x="1072145" y="157701"/>
                      <a:pt x="1073494" y="153899"/>
                    </a:cubicBezTo>
                    <a:cubicBezTo>
                      <a:pt x="1074843" y="150098"/>
                      <a:pt x="1076192" y="146419"/>
                      <a:pt x="1077663" y="142618"/>
                    </a:cubicBezTo>
                    <a:cubicBezTo>
                      <a:pt x="1079012" y="138816"/>
                      <a:pt x="1080361" y="135137"/>
                      <a:pt x="1081710" y="131336"/>
                    </a:cubicBezTo>
                    <a:lnTo>
                      <a:pt x="808983" y="160031"/>
                    </a:lnTo>
                    <a:moveTo>
                      <a:pt x="1124385" y="123"/>
                    </a:moveTo>
                    <a:lnTo>
                      <a:pt x="1007152" y="18394"/>
                    </a:lnTo>
                    <a:lnTo>
                      <a:pt x="963741" y="25139"/>
                    </a:lnTo>
                    <a:lnTo>
                      <a:pt x="850432" y="42798"/>
                    </a:lnTo>
                    <a:cubicBezTo>
                      <a:pt x="849451" y="45986"/>
                      <a:pt x="848347" y="49174"/>
                      <a:pt x="847243" y="52485"/>
                    </a:cubicBezTo>
                    <a:cubicBezTo>
                      <a:pt x="846140" y="55674"/>
                      <a:pt x="845159" y="58985"/>
                      <a:pt x="844055" y="62173"/>
                    </a:cubicBezTo>
                    <a:cubicBezTo>
                      <a:pt x="842951" y="65361"/>
                      <a:pt x="841848" y="68672"/>
                      <a:pt x="840867" y="71861"/>
                    </a:cubicBezTo>
                    <a:cubicBezTo>
                      <a:pt x="839763" y="75049"/>
                      <a:pt x="838660" y="78360"/>
                      <a:pt x="837556" y="81548"/>
                    </a:cubicBezTo>
                    <a:lnTo>
                      <a:pt x="1111264" y="43288"/>
                    </a:lnTo>
                    <a:cubicBezTo>
                      <a:pt x="1112367" y="39609"/>
                      <a:pt x="1113471" y="36053"/>
                      <a:pt x="1114575" y="32374"/>
                    </a:cubicBezTo>
                    <a:cubicBezTo>
                      <a:pt x="1115678" y="28695"/>
                      <a:pt x="1116782" y="25139"/>
                      <a:pt x="1117886" y="21583"/>
                    </a:cubicBezTo>
                    <a:cubicBezTo>
                      <a:pt x="1118989" y="18026"/>
                      <a:pt x="1120093" y="14348"/>
                      <a:pt x="1121074" y="10791"/>
                    </a:cubicBezTo>
                    <a:cubicBezTo>
                      <a:pt x="1122178" y="7235"/>
                      <a:pt x="1123159" y="3556"/>
                      <a:pt x="1124262"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2EDFBB79-F9AA-7EF0-31DC-549284252ECA}"/>
                  </a:ext>
                </a:extLst>
              </p:cNvPr>
              <p:cNvSpPr/>
              <p:nvPr/>
            </p:nvSpPr>
            <p:spPr>
              <a:xfrm>
                <a:off x="10471215" y="2090828"/>
                <a:ext cx="107423" cy="126798"/>
              </a:xfrm>
              <a:custGeom>
                <a:avLst/>
                <a:gdLst>
                  <a:gd name="connsiteX0" fmla="*/ 92953 w 107423"/>
                  <a:gd name="connsiteY0" fmla="*/ 2575 h 126798"/>
                  <a:gd name="connsiteX1" fmla="*/ 54079 w 107423"/>
                  <a:gd name="connsiteY1" fmla="*/ 54570 h 126798"/>
                  <a:gd name="connsiteX2" fmla="*/ 39364 w 107423"/>
                  <a:gd name="connsiteY2" fmla="*/ 74190 h 126798"/>
                  <a:gd name="connsiteX3" fmla="*/ 0 w 107423"/>
                  <a:gd name="connsiteY3" fmla="*/ 126798 h 126798"/>
                  <a:gd name="connsiteX4" fmla="*/ 3311 w 107423"/>
                  <a:gd name="connsiteY4" fmla="*/ 126185 h 126798"/>
                  <a:gd name="connsiteX5" fmla="*/ 6622 w 107423"/>
                  <a:gd name="connsiteY5" fmla="*/ 125572 h 126798"/>
                  <a:gd name="connsiteX6" fmla="*/ 9933 w 107423"/>
                  <a:gd name="connsiteY6" fmla="*/ 125082 h 126798"/>
                  <a:gd name="connsiteX7" fmla="*/ 13244 w 107423"/>
                  <a:gd name="connsiteY7" fmla="*/ 124591 h 126798"/>
                  <a:gd name="connsiteX8" fmla="*/ 107423 w 107423"/>
                  <a:gd name="connsiteY8" fmla="*/ 0 h 126798"/>
                  <a:gd name="connsiteX9" fmla="*/ 103744 w 107423"/>
                  <a:gd name="connsiteY9" fmla="*/ 613 h 126798"/>
                  <a:gd name="connsiteX10" fmla="*/ 100065 w 107423"/>
                  <a:gd name="connsiteY10" fmla="*/ 1349 h 126798"/>
                  <a:gd name="connsiteX11" fmla="*/ 96387 w 107423"/>
                  <a:gd name="connsiteY11" fmla="*/ 1962 h 126798"/>
                  <a:gd name="connsiteX12" fmla="*/ 92707 w 107423"/>
                  <a:gd name="connsiteY12" fmla="*/ 2575 h 12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423" h="126798">
                    <a:moveTo>
                      <a:pt x="92953" y="2575"/>
                    </a:moveTo>
                    <a:lnTo>
                      <a:pt x="54079" y="54570"/>
                    </a:lnTo>
                    <a:lnTo>
                      <a:pt x="39364" y="74190"/>
                    </a:lnTo>
                    <a:lnTo>
                      <a:pt x="0" y="126798"/>
                    </a:lnTo>
                    <a:cubicBezTo>
                      <a:pt x="1104" y="126553"/>
                      <a:pt x="2207" y="126430"/>
                      <a:pt x="3311" y="126185"/>
                    </a:cubicBezTo>
                    <a:cubicBezTo>
                      <a:pt x="4415" y="125940"/>
                      <a:pt x="5518" y="125817"/>
                      <a:pt x="6622" y="125572"/>
                    </a:cubicBezTo>
                    <a:cubicBezTo>
                      <a:pt x="7726" y="125327"/>
                      <a:pt x="8829" y="125204"/>
                      <a:pt x="9933" y="125082"/>
                    </a:cubicBezTo>
                    <a:cubicBezTo>
                      <a:pt x="11037" y="124959"/>
                      <a:pt x="12140" y="124714"/>
                      <a:pt x="13244" y="124591"/>
                    </a:cubicBezTo>
                    <a:lnTo>
                      <a:pt x="107423" y="0"/>
                    </a:lnTo>
                    <a:cubicBezTo>
                      <a:pt x="106197" y="245"/>
                      <a:pt x="104970" y="491"/>
                      <a:pt x="103744" y="613"/>
                    </a:cubicBezTo>
                    <a:cubicBezTo>
                      <a:pt x="102518" y="858"/>
                      <a:pt x="101292" y="1104"/>
                      <a:pt x="100065" y="1349"/>
                    </a:cubicBezTo>
                    <a:cubicBezTo>
                      <a:pt x="98839" y="1594"/>
                      <a:pt x="97613" y="1839"/>
                      <a:pt x="96387" y="1962"/>
                    </a:cubicBezTo>
                    <a:cubicBezTo>
                      <a:pt x="95160" y="2207"/>
                      <a:pt x="93934" y="2453"/>
                      <a:pt x="92707" y="2575"/>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06571D2E-3EE4-EE24-7774-E4CEEC22C33A}"/>
                  </a:ext>
                </a:extLst>
              </p:cNvPr>
              <p:cNvSpPr/>
              <p:nvPr/>
            </p:nvSpPr>
            <p:spPr>
              <a:xfrm>
                <a:off x="10538048" y="2058699"/>
                <a:ext cx="1271539" cy="647971"/>
              </a:xfrm>
              <a:custGeom>
                <a:avLst/>
                <a:gdLst>
                  <a:gd name="connsiteX0" fmla="*/ 1261606 w 1271539"/>
                  <a:gd name="connsiteY0" fmla="*/ 504986 h 647971"/>
                  <a:gd name="connsiteX1" fmla="*/ 1016839 w 1271539"/>
                  <a:gd name="connsiteY1" fmla="*/ 623200 h 647971"/>
                  <a:gd name="connsiteX2" fmla="*/ 1018801 w 1271539"/>
                  <a:gd name="connsiteY2" fmla="*/ 629332 h 647971"/>
                  <a:gd name="connsiteX3" fmla="*/ 1020763 w 1271539"/>
                  <a:gd name="connsiteY3" fmla="*/ 635463 h 647971"/>
                  <a:gd name="connsiteX4" fmla="*/ 1022603 w 1271539"/>
                  <a:gd name="connsiteY4" fmla="*/ 641717 h 647971"/>
                  <a:gd name="connsiteX5" fmla="*/ 1024442 w 1271539"/>
                  <a:gd name="connsiteY5" fmla="*/ 647971 h 647971"/>
                  <a:gd name="connsiteX6" fmla="*/ 1271540 w 1271539"/>
                  <a:gd name="connsiteY6" fmla="*/ 531719 h 647971"/>
                  <a:gd name="connsiteX7" fmla="*/ 1269087 w 1271539"/>
                  <a:gd name="connsiteY7" fmla="*/ 524975 h 647971"/>
                  <a:gd name="connsiteX8" fmla="*/ 1266634 w 1271539"/>
                  <a:gd name="connsiteY8" fmla="*/ 518230 h 647971"/>
                  <a:gd name="connsiteX9" fmla="*/ 1264182 w 1271539"/>
                  <a:gd name="connsiteY9" fmla="*/ 511485 h 647971"/>
                  <a:gd name="connsiteX10" fmla="*/ 1261606 w 1271539"/>
                  <a:gd name="connsiteY10" fmla="*/ 504863 h 647971"/>
                  <a:gd name="connsiteX11" fmla="*/ 1227270 w 1271539"/>
                  <a:gd name="connsiteY11" fmla="*/ 428833 h 647971"/>
                  <a:gd name="connsiteX12" fmla="*/ 989861 w 1271539"/>
                  <a:gd name="connsiteY12" fmla="*/ 552566 h 647971"/>
                  <a:gd name="connsiteX13" fmla="*/ 992313 w 1271539"/>
                  <a:gd name="connsiteY13" fmla="*/ 558207 h 647971"/>
                  <a:gd name="connsiteX14" fmla="*/ 994766 w 1271539"/>
                  <a:gd name="connsiteY14" fmla="*/ 563848 h 647971"/>
                  <a:gd name="connsiteX15" fmla="*/ 997218 w 1271539"/>
                  <a:gd name="connsiteY15" fmla="*/ 569612 h 647971"/>
                  <a:gd name="connsiteX16" fmla="*/ 999671 w 1271539"/>
                  <a:gd name="connsiteY16" fmla="*/ 575375 h 647971"/>
                  <a:gd name="connsiteX17" fmla="*/ 1239656 w 1271539"/>
                  <a:gd name="connsiteY17" fmla="*/ 453359 h 647971"/>
                  <a:gd name="connsiteX18" fmla="*/ 1236590 w 1271539"/>
                  <a:gd name="connsiteY18" fmla="*/ 447228 h 647971"/>
                  <a:gd name="connsiteX19" fmla="*/ 1233525 w 1271539"/>
                  <a:gd name="connsiteY19" fmla="*/ 441096 h 647971"/>
                  <a:gd name="connsiteX20" fmla="*/ 1230459 w 1271539"/>
                  <a:gd name="connsiteY20" fmla="*/ 434965 h 647971"/>
                  <a:gd name="connsiteX21" fmla="*/ 1227393 w 1271539"/>
                  <a:gd name="connsiteY21" fmla="*/ 428833 h 647971"/>
                  <a:gd name="connsiteX22" fmla="*/ 1186312 w 1271539"/>
                  <a:gd name="connsiteY22" fmla="*/ 359671 h 647971"/>
                  <a:gd name="connsiteX23" fmla="*/ 956751 w 1271539"/>
                  <a:gd name="connsiteY23" fmla="*/ 487818 h 647971"/>
                  <a:gd name="connsiteX24" fmla="*/ 959694 w 1271539"/>
                  <a:gd name="connsiteY24" fmla="*/ 492968 h 647971"/>
                  <a:gd name="connsiteX25" fmla="*/ 962637 w 1271539"/>
                  <a:gd name="connsiteY25" fmla="*/ 498119 h 647971"/>
                  <a:gd name="connsiteX26" fmla="*/ 965580 w 1271539"/>
                  <a:gd name="connsiteY26" fmla="*/ 503392 h 647971"/>
                  <a:gd name="connsiteX27" fmla="*/ 968401 w 1271539"/>
                  <a:gd name="connsiteY27" fmla="*/ 508665 h 647971"/>
                  <a:gd name="connsiteX28" fmla="*/ 1200660 w 1271539"/>
                  <a:gd name="connsiteY28" fmla="*/ 381867 h 647971"/>
                  <a:gd name="connsiteX29" fmla="*/ 1197226 w 1271539"/>
                  <a:gd name="connsiteY29" fmla="*/ 376226 h 647971"/>
                  <a:gd name="connsiteX30" fmla="*/ 1193670 w 1271539"/>
                  <a:gd name="connsiteY30" fmla="*/ 370585 h 647971"/>
                  <a:gd name="connsiteX31" fmla="*/ 1190114 w 1271539"/>
                  <a:gd name="connsiteY31" fmla="*/ 365066 h 647971"/>
                  <a:gd name="connsiteX32" fmla="*/ 1186435 w 1271539"/>
                  <a:gd name="connsiteY32" fmla="*/ 359548 h 647971"/>
                  <a:gd name="connsiteX33" fmla="*/ 1139346 w 1271539"/>
                  <a:gd name="connsiteY33" fmla="*/ 297007 h 647971"/>
                  <a:gd name="connsiteX34" fmla="*/ 918123 w 1271539"/>
                  <a:gd name="connsiteY34" fmla="*/ 428956 h 647971"/>
                  <a:gd name="connsiteX35" fmla="*/ 921434 w 1271539"/>
                  <a:gd name="connsiteY35" fmla="*/ 433616 h 647971"/>
                  <a:gd name="connsiteX36" fmla="*/ 924745 w 1271539"/>
                  <a:gd name="connsiteY36" fmla="*/ 438276 h 647971"/>
                  <a:gd name="connsiteX37" fmla="*/ 928056 w 1271539"/>
                  <a:gd name="connsiteY37" fmla="*/ 443058 h 647971"/>
                  <a:gd name="connsiteX38" fmla="*/ 931367 w 1271539"/>
                  <a:gd name="connsiteY38" fmla="*/ 447841 h 647971"/>
                  <a:gd name="connsiteX39" fmla="*/ 1155410 w 1271539"/>
                  <a:gd name="connsiteY39" fmla="*/ 316996 h 647971"/>
                  <a:gd name="connsiteX40" fmla="*/ 1151363 w 1271539"/>
                  <a:gd name="connsiteY40" fmla="*/ 311845 h 647971"/>
                  <a:gd name="connsiteX41" fmla="*/ 1147317 w 1271539"/>
                  <a:gd name="connsiteY41" fmla="*/ 306818 h 647971"/>
                  <a:gd name="connsiteX42" fmla="*/ 1143270 w 1271539"/>
                  <a:gd name="connsiteY42" fmla="*/ 301790 h 647971"/>
                  <a:gd name="connsiteX43" fmla="*/ 1139100 w 1271539"/>
                  <a:gd name="connsiteY43" fmla="*/ 296885 h 647971"/>
                  <a:gd name="connsiteX44" fmla="*/ 1087106 w 1271539"/>
                  <a:gd name="connsiteY44" fmla="*/ 240966 h 647971"/>
                  <a:gd name="connsiteX45" fmla="*/ 874344 w 1271539"/>
                  <a:gd name="connsiteY45" fmla="*/ 375858 h 647971"/>
                  <a:gd name="connsiteX46" fmla="*/ 878146 w 1271539"/>
                  <a:gd name="connsiteY46" fmla="*/ 380027 h 647971"/>
                  <a:gd name="connsiteX47" fmla="*/ 881947 w 1271539"/>
                  <a:gd name="connsiteY47" fmla="*/ 384319 h 647971"/>
                  <a:gd name="connsiteX48" fmla="*/ 885749 w 1271539"/>
                  <a:gd name="connsiteY48" fmla="*/ 388611 h 647971"/>
                  <a:gd name="connsiteX49" fmla="*/ 889550 w 1271539"/>
                  <a:gd name="connsiteY49" fmla="*/ 392903 h 647971"/>
                  <a:gd name="connsiteX50" fmla="*/ 1105254 w 1271539"/>
                  <a:gd name="connsiteY50" fmla="*/ 258870 h 647971"/>
                  <a:gd name="connsiteX51" fmla="*/ 1100840 w 1271539"/>
                  <a:gd name="connsiteY51" fmla="*/ 254333 h 647971"/>
                  <a:gd name="connsiteX52" fmla="*/ 1096303 w 1271539"/>
                  <a:gd name="connsiteY52" fmla="*/ 249795 h 647971"/>
                  <a:gd name="connsiteX53" fmla="*/ 1091766 w 1271539"/>
                  <a:gd name="connsiteY53" fmla="*/ 245381 h 647971"/>
                  <a:gd name="connsiteX54" fmla="*/ 1087228 w 1271539"/>
                  <a:gd name="connsiteY54" fmla="*/ 240966 h 647971"/>
                  <a:gd name="connsiteX55" fmla="*/ 1029715 w 1271539"/>
                  <a:gd name="connsiteY55" fmla="*/ 191424 h 647971"/>
                  <a:gd name="connsiteX56" fmla="*/ 825661 w 1271539"/>
                  <a:gd name="connsiteY56" fmla="*/ 328646 h 647971"/>
                  <a:gd name="connsiteX57" fmla="*/ 829830 w 1271539"/>
                  <a:gd name="connsiteY57" fmla="*/ 332324 h 647971"/>
                  <a:gd name="connsiteX58" fmla="*/ 833999 w 1271539"/>
                  <a:gd name="connsiteY58" fmla="*/ 336126 h 647971"/>
                  <a:gd name="connsiteX59" fmla="*/ 838169 w 1271539"/>
                  <a:gd name="connsiteY59" fmla="*/ 339927 h 647971"/>
                  <a:gd name="connsiteX60" fmla="*/ 842338 w 1271539"/>
                  <a:gd name="connsiteY60" fmla="*/ 343852 h 647971"/>
                  <a:gd name="connsiteX61" fmla="*/ 1049458 w 1271539"/>
                  <a:gd name="connsiteY61" fmla="*/ 207366 h 647971"/>
                  <a:gd name="connsiteX62" fmla="*/ 1044553 w 1271539"/>
                  <a:gd name="connsiteY62" fmla="*/ 203319 h 647971"/>
                  <a:gd name="connsiteX63" fmla="*/ 1039648 w 1271539"/>
                  <a:gd name="connsiteY63" fmla="*/ 199395 h 647971"/>
                  <a:gd name="connsiteX64" fmla="*/ 1034743 w 1271539"/>
                  <a:gd name="connsiteY64" fmla="*/ 195471 h 647971"/>
                  <a:gd name="connsiteX65" fmla="*/ 1029838 w 1271539"/>
                  <a:gd name="connsiteY65" fmla="*/ 191546 h 647971"/>
                  <a:gd name="connsiteX66" fmla="*/ 967910 w 1271539"/>
                  <a:gd name="connsiteY66" fmla="*/ 148013 h 647971"/>
                  <a:gd name="connsiteX67" fmla="*/ 772685 w 1271539"/>
                  <a:gd name="connsiteY67" fmla="*/ 286707 h 647971"/>
                  <a:gd name="connsiteX68" fmla="*/ 777222 w 1271539"/>
                  <a:gd name="connsiteY68" fmla="*/ 290018 h 647971"/>
                  <a:gd name="connsiteX69" fmla="*/ 781760 w 1271539"/>
                  <a:gd name="connsiteY69" fmla="*/ 293328 h 647971"/>
                  <a:gd name="connsiteX70" fmla="*/ 786297 w 1271539"/>
                  <a:gd name="connsiteY70" fmla="*/ 296639 h 647971"/>
                  <a:gd name="connsiteX71" fmla="*/ 790834 w 1271539"/>
                  <a:gd name="connsiteY71" fmla="*/ 300073 h 647971"/>
                  <a:gd name="connsiteX72" fmla="*/ 989002 w 1271539"/>
                  <a:gd name="connsiteY72" fmla="*/ 161870 h 647971"/>
                  <a:gd name="connsiteX73" fmla="*/ 983730 w 1271539"/>
                  <a:gd name="connsiteY73" fmla="*/ 158314 h 647971"/>
                  <a:gd name="connsiteX74" fmla="*/ 978456 w 1271539"/>
                  <a:gd name="connsiteY74" fmla="*/ 154880 h 647971"/>
                  <a:gd name="connsiteX75" fmla="*/ 973183 w 1271539"/>
                  <a:gd name="connsiteY75" fmla="*/ 151447 h 647971"/>
                  <a:gd name="connsiteX76" fmla="*/ 967910 w 1271539"/>
                  <a:gd name="connsiteY76" fmla="*/ 148136 h 647971"/>
                  <a:gd name="connsiteX77" fmla="*/ 901936 w 1271539"/>
                  <a:gd name="connsiteY77" fmla="*/ 110611 h 647971"/>
                  <a:gd name="connsiteX78" fmla="*/ 715662 w 1271539"/>
                  <a:gd name="connsiteY78" fmla="*/ 250286 h 647971"/>
                  <a:gd name="connsiteX79" fmla="*/ 720568 w 1271539"/>
                  <a:gd name="connsiteY79" fmla="*/ 253106 h 647971"/>
                  <a:gd name="connsiteX80" fmla="*/ 725350 w 1271539"/>
                  <a:gd name="connsiteY80" fmla="*/ 255927 h 647971"/>
                  <a:gd name="connsiteX81" fmla="*/ 730133 w 1271539"/>
                  <a:gd name="connsiteY81" fmla="*/ 258870 h 647971"/>
                  <a:gd name="connsiteX82" fmla="*/ 734915 w 1271539"/>
                  <a:gd name="connsiteY82" fmla="*/ 261813 h 647971"/>
                  <a:gd name="connsiteX83" fmla="*/ 924132 w 1271539"/>
                  <a:gd name="connsiteY83" fmla="*/ 122506 h 647971"/>
                  <a:gd name="connsiteX84" fmla="*/ 918614 w 1271539"/>
                  <a:gd name="connsiteY84" fmla="*/ 119441 h 647971"/>
                  <a:gd name="connsiteX85" fmla="*/ 913095 w 1271539"/>
                  <a:gd name="connsiteY85" fmla="*/ 116498 h 647971"/>
                  <a:gd name="connsiteX86" fmla="*/ 907454 w 1271539"/>
                  <a:gd name="connsiteY86" fmla="*/ 113554 h 647971"/>
                  <a:gd name="connsiteX87" fmla="*/ 901813 w 1271539"/>
                  <a:gd name="connsiteY87" fmla="*/ 110611 h 647971"/>
                  <a:gd name="connsiteX88" fmla="*/ 832405 w 1271539"/>
                  <a:gd name="connsiteY88" fmla="*/ 79096 h 647971"/>
                  <a:gd name="connsiteX89" fmla="*/ 655084 w 1271539"/>
                  <a:gd name="connsiteY89" fmla="*/ 219138 h 647971"/>
                  <a:gd name="connsiteX90" fmla="*/ 660234 w 1271539"/>
                  <a:gd name="connsiteY90" fmla="*/ 221468 h 647971"/>
                  <a:gd name="connsiteX91" fmla="*/ 665384 w 1271539"/>
                  <a:gd name="connsiteY91" fmla="*/ 223921 h 647971"/>
                  <a:gd name="connsiteX92" fmla="*/ 670535 w 1271539"/>
                  <a:gd name="connsiteY92" fmla="*/ 226373 h 647971"/>
                  <a:gd name="connsiteX93" fmla="*/ 675685 w 1271539"/>
                  <a:gd name="connsiteY93" fmla="*/ 228826 h 647971"/>
                  <a:gd name="connsiteX94" fmla="*/ 855827 w 1271539"/>
                  <a:gd name="connsiteY94" fmla="*/ 88906 h 647971"/>
                  <a:gd name="connsiteX95" fmla="*/ 850064 w 1271539"/>
                  <a:gd name="connsiteY95" fmla="*/ 86331 h 647971"/>
                  <a:gd name="connsiteX96" fmla="*/ 844178 w 1271539"/>
                  <a:gd name="connsiteY96" fmla="*/ 83878 h 647971"/>
                  <a:gd name="connsiteX97" fmla="*/ 838291 w 1271539"/>
                  <a:gd name="connsiteY97" fmla="*/ 81426 h 647971"/>
                  <a:gd name="connsiteX98" fmla="*/ 832405 w 1271539"/>
                  <a:gd name="connsiteY98" fmla="*/ 78973 h 647971"/>
                  <a:gd name="connsiteX99" fmla="*/ 759686 w 1271539"/>
                  <a:gd name="connsiteY99" fmla="*/ 53221 h 647971"/>
                  <a:gd name="connsiteX100" fmla="*/ 591439 w 1271539"/>
                  <a:gd name="connsiteY100" fmla="*/ 193263 h 647971"/>
                  <a:gd name="connsiteX101" fmla="*/ 596835 w 1271539"/>
                  <a:gd name="connsiteY101" fmla="*/ 195225 h 647971"/>
                  <a:gd name="connsiteX102" fmla="*/ 602231 w 1271539"/>
                  <a:gd name="connsiteY102" fmla="*/ 197187 h 647971"/>
                  <a:gd name="connsiteX103" fmla="*/ 607626 w 1271539"/>
                  <a:gd name="connsiteY103" fmla="*/ 199272 h 647971"/>
                  <a:gd name="connsiteX104" fmla="*/ 613022 w 1271539"/>
                  <a:gd name="connsiteY104" fmla="*/ 201357 h 647971"/>
                  <a:gd name="connsiteX105" fmla="*/ 784212 w 1271539"/>
                  <a:gd name="connsiteY105" fmla="*/ 61314 h 647971"/>
                  <a:gd name="connsiteX106" fmla="*/ 778081 w 1271539"/>
                  <a:gd name="connsiteY106" fmla="*/ 59230 h 647971"/>
                  <a:gd name="connsiteX107" fmla="*/ 771949 w 1271539"/>
                  <a:gd name="connsiteY107" fmla="*/ 57268 h 647971"/>
                  <a:gd name="connsiteX108" fmla="*/ 765818 w 1271539"/>
                  <a:gd name="connsiteY108" fmla="*/ 55306 h 647971"/>
                  <a:gd name="connsiteX109" fmla="*/ 759686 w 1271539"/>
                  <a:gd name="connsiteY109" fmla="*/ 53344 h 647971"/>
                  <a:gd name="connsiteX110" fmla="*/ 683902 w 1271539"/>
                  <a:gd name="connsiteY110" fmla="*/ 32619 h 647971"/>
                  <a:gd name="connsiteX111" fmla="*/ 524729 w 1271539"/>
                  <a:gd name="connsiteY111" fmla="*/ 172048 h 647971"/>
                  <a:gd name="connsiteX112" fmla="*/ 530370 w 1271539"/>
                  <a:gd name="connsiteY112" fmla="*/ 173643 h 647971"/>
                  <a:gd name="connsiteX113" fmla="*/ 536011 w 1271539"/>
                  <a:gd name="connsiteY113" fmla="*/ 175237 h 647971"/>
                  <a:gd name="connsiteX114" fmla="*/ 541652 w 1271539"/>
                  <a:gd name="connsiteY114" fmla="*/ 176831 h 647971"/>
                  <a:gd name="connsiteX115" fmla="*/ 547293 w 1271539"/>
                  <a:gd name="connsiteY115" fmla="*/ 178425 h 647971"/>
                  <a:gd name="connsiteX116" fmla="*/ 709531 w 1271539"/>
                  <a:gd name="connsiteY116" fmla="*/ 38873 h 647971"/>
                  <a:gd name="connsiteX117" fmla="*/ 703154 w 1271539"/>
                  <a:gd name="connsiteY117" fmla="*/ 37279 h 647971"/>
                  <a:gd name="connsiteX118" fmla="*/ 696777 w 1271539"/>
                  <a:gd name="connsiteY118" fmla="*/ 35685 h 647971"/>
                  <a:gd name="connsiteX119" fmla="*/ 690401 w 1271539"/>
                  <a:gd name="connsiteY119" fmla="*/ 34091 h 647971"/>
                  <a:gd name="connsiteX120" fmla="*/ 684024 w 1271539"/>
                  <a:gd name="connsiteY120" fmla="*/ 32619 h 647971"/>
                  <a:gd name="connsiteX121" fmla="*/ 605664 w 1271539"/>
                  <a:gd name="connsiteY121" fmla="*/ 17291 h 647971"/>
                  <a:gd name="connsiteX122" fmla="*/ 455321 w 1271539"/>
                  <a:gd name="connsiteY122" fmla="*/ 155739 h 647971"/>
                  <a:gd name="connsiteX123" fmla="*/ 461207 w 1271539"/>
                  <a:gd name="connsiteY123" fmla="*/ 156965 h 647971"/>
                  <a:gd name="connsiteX124" fmla="*/ 467094 w 1271539"/>
                  <a:gd name="connsiteY124" fmla="*/ 158191 h 647971"/>
                  <a:gd name="connsiteX125" fmla="*/ 472980 w 1271539"/>
                  <a:gd name="connsiteY125" fmla="*/ 159418 h 647971"/>
                  <a:gd name="connsiteX126" fmla="*/ 478866 w 1271539"/>
                  <a:gd name="connsiteY126" fmla="*/ 160644 h 647971"/>
                  <a:gd name="connsiteX127" fmla="*/ 632152 w 1271539"/>
                  <a:gd name="connsiteY127" fmla="*/ 21828 h 647971"/>
                  <a:gd name="connsiteX128" fmla="*/ 625530 w 1271539"/>
                  <a:gd name="connsiteY128" fmla="*/ 20602 h 647971"/>
                  <a:gd name="connsiteX129" fmla="*/ 618908 w 1271539"/>
                  <a:gd name="connsiteY129" fmla="*/ 19498 h 647971"/>
                  <a:gd name="connsiteX130" fmla="*/ 612286 w 1271539"/>
                  <a:gd name="connsiteY130" fmla="*/ 18394 h 647971"/>
                  <a:gd name="connsiteX131" fmla="*/ 605664 w 1271539"/>
                  <a:gd name="connsiteY131" fmla="*/ 17291 h 647971"/>
                  <a:gd name="connsiteX132" fmla="*/ 525342 w 1271539"/>
                  <a:gd name="connsiteY132" fmla="*/ 6990 h 647971"/>
                  <a:gd name="connsiteX133" fmla="*/ 383828 w 1271539"/>
                  <a:gd name="connsiteY133" fmla="*/ 144089 h 647971"/>
                  <a:gd name="connsiteX134" fmla="*/ 383828 w 1271539"/>
                  <a:gd name="connsiteY134" fmla="*/ 144089 h 647971"/>
                  <a:gd name="connsiteX135" fmla="*/ 389960 w 1271539"/>
                  <a:gd name="connsiteY135" fmla="*/ 144947 h 647971"/>
                  <a:gd name="connsiteX136" fmla="*/ 395969 w 1271539"/>
                  <a:gd name="connsiteY136" fmla="*/ 145806 h 647971"/>
                  <a:gd name="connsiteX137" fmla="*/ 401978 w 1271539"/>
                  <a:gd name="connsiteY137" fmla="*/ 146664 h 647971"/>
                  <a:gd name="connsiteX138" fmla="*/ 407986 w 1271539"/>
                  <a:gd name="connsiteY138" fmla="*/ 147523 h 647971"/>
                  <a:gd name="connsiteX139" fmla="*/ 552443 w 1271539"/>
                  <a:gd name="connsiteY139" fmla="*/ 9810 h 647971"/>
                  <a:gd name="connsiteX140" fmla="*/ 545699 w 1271539"/>
                  <a:gd name="connsiteY140" fmla="*/ 9075 h 647971"/>
                  <a:gd name="connsiteX141" fmla="*/ 538954 w 1271539"/>
                  <a:gd name="connsiteY141" fmla="*/ 8339 h 647971"/>
                  <a:gd name="connsiteX142" fmla="*/ 532210 w 1271539"/>
                  <a:gd name="connsiteY142" fmla="*/ 7603 h 647971"/>
                  <a:gd name="connsiteX143" fmla="*/ 525465 w 1271539"/>
                  <a:gd name="connsiteY143" fmla="*/ 6990 h 647971"/>
                  <a:gd name="connsiteX144" fmla="*/ 442936 w 1271539"/>
                  <a:gd name="connsiteY144" fmla="*/ 1349 h 647971"/>
                  <a:gd name="connsiteX145" fmla="*/ 310128 w 1271539"/>
                  <a:gd name="connsiteY145" fmla="*/ 136854 h 647971"/>
                  <a:gd name="connsiteX146" fmla="*/ 316260 w 1271539"/>
                  <a:gd name="connsiteY146" fmla="*/ 137344 h 647971"/>
                  <a:gd name="connsiteX147" fmla="*/ 322391 w 1271539"/>
                  <a:gd name="connsiteY147" fmla="*/ 137835 h 647971"/>
                  <a:gd name="connsiteX148" fmla="*/ 328645 w 1271539"/>
                  <a:gd name="connsiteY148" fmla="*/ 138325 h 647971"/>
                  <a:gd name="connsiteX149" fmla="*/ 334900 w 1271539"/>
                  <a:gd name="connsiteY149" fmla="*/ 138816 h 647971"/>
                  <a:gd name="connsiteX150" fmla="*/ 470527 w 1271539"/>
                  <a:gd name="connsiteY150" fmla="*/ 2821 h 647971"/>
                  <a:gd name="connsiteX151" fmla="*/ 463660 w 1271539"/>
                  <a:gd name="connsiteY151" fmla="*/ 2453 h 647971"/>
                  <a:gd name="connsiteX152" fmla="*/ 456793 w 1271539"/>
                  <a:gd name="connsiteY152" fmla="*/ 2085 h 647971"/>
                  <a:gd name="connsiteX153" fmla="*/ 449926 w 1271539"/>
                  <a:gd name="connsiteY153" fmla="*/ 1717 h 647971"/>
                  <a:gd name="connsiteX154" fmla="*/ 442936 w 1271539"/>
                  <a:gd name="connsiteY154" fmla="*/ 1472 h 647971"/>
                  <a:gd name="connsiteX155" fmla="*/ 358935 w 1271539"/>
                  <a:gd name="connsiteY155" fmla="*/ 245 h 647971"/>
                  <a:gd name="connsiteX156" fmla="*/ 234712 w 1271539"/>
                  <a:gd name="connsiteY156" fmla="*/ 133788 h 647971"/>
                  <a:gd name="connsiteX157" fmla="*/ 241089 w 1271539"/>
                  <a:gd name="connsiteY157" fmla="*/ 133788 h 647971"/>
                  <a:gd name="connsiteX158" fmla="*/ 247465 w 1271539"/>
                  <a:gd name="connsiteY158" fmla="*/ 133911 h 647971"/>
                  <a:gd name="connsiteX159" fmla="*/ 253719 w 1271539"/>
                  <a:gd name="connsiteY159" fmla="*/ 134033 h 647971"/>
                  <a:gd name="connsiteX160" fmla="*/ 259973 w 1271539"/>
                  <a:gd name="connsiteY160" fmla="*/ 134279 h 647971"/>
                  <a:gd name="connsiteX161" fmla="*/ 387139 w 1271539"/>
                  <a:gd name="connsiteY161" fmla="*/ 0 h 647971"/>
                  <a:gd name="connsiteX162" fmla="*/ 380150 w 1271539"/>
                  <a:gd name="connsiteY162" fmla="*/ 0 h 647971"/>
                  <a:gd name="connsiteX163" fmla="*/ 373160 w 1271539"/>
                  <a:gd name="connsiteY163" fmla="*/ 0 h 647971"/>
                  <a:gd name="connsiteX164" fmla="*/ 366047 w 1271539"/>
                  <a:gd name="connsiteY164" fmla="*/ 0 h 647971"/>
                  <a:gd name="connsiteX165" fmla="*/ 358935 w 1271539"/>
                  <a:gd name="connsiteY165" fmla="*/ 0 h 647971"/>
                  <a:gd name="connsiteX166" fmla="*/ 273462 w 1271539"/>
                  <a:gd name="connsiteY166" fmla="*/ 3556 h 647971"/>
                  <a:gd name="connsiteX167" fmla="*/ 157701 w 1271539"/>
                  <a:gd name="connsiteY167" fmla="*/ 135015 h 647971"/>
                  <a:gd name="connsiteX168" fmla="*/ 164200 w 1271539"/>
                  <a:gd name="connsiteY168" fmla="*/ 134769 h 647971"/>
                  <a:gd name="connsiteX169" fmla="*/ 170699 w 1271539"/>
                  <a:gd name="connsiteY169" fmla="*/ 134524 h 647971"/>
                  <a:gd name="connsiteX170" fmla="*/ 177076 w 1271539"/>
                  <a:gd name="connsiteY170" fmla="*/ 134401 h 647971"/>
                  <a:gd name="connsiteX171" fmla="*/ 183453 w 1271539"/>
                  <a:gd name="connsiteY171" fmla="*/ 134279 h 647971"/>
                  <a:gd name="connsiteX172" fmla="*/ 302158 w 1271539"/>
                  <a:gd name="connsiteY172" fmla="*/ 2085 h 647971"/>
                  <a:gd name="connsiteX173" fmla="*/ 295045 w 1271539"/>
                  <a:gd name="connsiteY173" fmla="*/ 2453 h 647971"/>
                  <a:gd name="connsiteX174" fmla="*/ 287933 w 1271539"/>
                  <a:gd name="connsiteY174" fmla="*/ 2821 h 647971"/>
                  <a:gd name="connsiteX175" fmla="*/ 280820 w 1271539"/>
                  <a:gd name="connsiteY175" fmla="*/ 3188 h 647971"/>
                  <a:gd name="connsiteX176" fmla="*/ 273585 w 1271539"/>
                  <a:gd name="connsiteY176" fmla="*/ 3679 h 647971"/>
                  <a:gd name="connsiteX177" fmla="*/ 186886 w 1271539"/>
                  <a:gd name="connsiteY177" fmla="*/ 11037 h 647971"/>
                  <a:gd name="connsiteX178" fmla="*/ 79341 w 1271539"/>
                  <a:gd name="connsiteY178" fmla="*/ 140042 h 647971"/>
                  <a:gd name="connsiteX179" fmla="*/ 85840 w 1271539"/>
                  <a:gd name="connsiteY179" fmla="*/ 139429 h 647971"/>
                  <a:gd name="connsiteX180" fmla="*/ 92462 w 1271539"/>
                  <a:gd name="connsiteY180" fmla="*/ 138939 h 647971"/>
                  <a:gd name="connsiteX181" fmla="*/ 99084 w 1271539"/>
                  <a:gd name="connsiteY181" fmla="*/ 138448 h 647971"/>
                  <a:gd name="connsiteX182" fmla="*/ 105706 w 1271539"/>
                  <a:gd name="connsiteY182" fmla="*/ 137958 h 647971"/>
                  <a:gd name="connsiteX183" fmla="*/ 215949 w 1271539"/>
                  <a:gd name="connsiteY183" fmla="*/ 8216 h 647971"/>
                  <a:gd name="connsiteX184" fmla="*/ 208714 w 1271539"/>
                  <a:gd name="connsiteY184" fmla="*/ 8952 h 647971"/>
                  <a:gd name="connsiteX185" fmla="*/ 201479 w 1271539"/>
                  <a:gd name="connsiteY185" fmla="*/ 9688 h 647971"/>
                  <a:gd name="connsiteX186" fmla="*/ 194244 w 1271539"/>
                  <a:gd name="connsiteY186" fmla="*/ 10423 h 647971"/>
                  <a:gd name="connsiteX187" fmla="*/ 186886 w 1271539"/>
                  <a:gd name="connsiteY187" fmla="*/ 11282 h 647971"/>
                  <a:gd name="connsiteX188" fmla="*/ 99452 w 1271539"/>
                  <a:gd name="connsiteY188" fmla="*/ 22441 h 647971"/>
                  <a:gd name="connsiteX189" fmla="*/ 0 w 1271539"/>
                  <a:gd name="connsiteY189" fmla="*/ 148749 h 647971"/>
                  <a:gd name="connsiteX190" fmla="*/ 6622 w 1271539"/>
                  <a:gd name="connsiteY190" fmla="*/ 147891 h 647971"/>
                  <a:gd name="connsiteX191" fmla="*/ 13244 w 1271539"/>
                  <a:gd name="connsiteY191" fmla="*/ 147032 h 647971"/>
                  <a:gd name="connsiteX192" fmla="*/ 19866 w 1271539"/>
                  <a:gd name="connsiteY192" fmla="*/ 146174 h 647971"/>
                  <a:gd name="connsiteX193" fmla="*/ 26488 w 1271539"/>
                  <a:gd name="connsiteY193" fmla="*/ 145315 h 647971"/>
                  <a:gd name="connsiteX194" fmla="*/ 128638 w 1271539"/>
                  <a:gd name="connsiteY194" fmla="*/ 18026 h 647971"/>
                  <a:gd name="connsiteX195" fmla="*/ 121280 w 1271539"/>
                  <a:gd name="connsiteY195" fmla="*/ 19130 h 647971"/>
                  <a:gd name="connsiteX196" fmla="*/ 113922 w 1271539"/>
                  <a:gd name="connsiteY196" fmla="*/ 20234 h 647971"/>
                  <a:gd name="connsiteX197" fmla="*/ 106565 w 1271539"/>
                  <a:gd name="connsiteY197" fmla="*/ 21338 h 647971"/>
                  <a:gd name="connsiteX198" fmla="*/ 99207 w 1271539"/>
                  <a:gd name="connsiteY198" fmla="*/ 22441 h 64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271539" h="647971">
                    <a:moveTo>
                      <a:pt x="1261606" y="504986"/>
                    </a:moveTo>
                    <a:lnTo>
                      <a:pt x="1016839" y="623200"/>
                    </a:lnTo>
                    <a:cubicBezTo>
                      <a:pt x="1017452" y="625285"/>
                      <a:pt x="1018065" y="627370"/>
                      <a:pt x="1018801" y="629332"/>
                    </a:cubicBezTo>
                    <a:cubicBezTo>
                      <a:pt x="1019414" y="631417"/>
                      <a:pt x="1020028" y="633501"/>
                      <a:pt x="1020763" y="635463"/>
                    </a:cubicBezTo>
                    <a:cubicBezTo>
                      <a:pt x="1021376" y="637548"/>
                      <a:pt x="1021990" y="639633"/>
                      <a:pt x="1022603" y="641717"/>
                    </a:cubicBezTo>
                    <a:cubicBezTo>
                      <a:pt x="1023216" y="643802"/>
                      <a:pt x="1023829" y="645887"/>
                      <a:pt x="1024442" y="647971"/>
                    </a:cubicBezTo>
                    <a:lnTo>
                      <a:pt x="1271540" y="531719"/>
                    </a:lnTo>
                    <a:cubicBezTo>
                      <a:pt x="1270804" y="529389"/>
                      <a:pt x="1269945" y="527182"/>
                      <a:pt x="1269087" y="524975"/>
                    </a:cubicBezTo>
                    <a:cubicBezTo>
                      <a:pt x="1268228" y="522767"/>
                      <a:pt x="1267493" y="520437"/>
                      <a:pt x="1266634" y="518230"/>
                    </a:cubicBezTo>
                    <a:cubicBezTo>
                      <a:pt x="1265776" y="516023"/>
                      <a:pt x="1265040" y="513815"/>
                      <a:pt x="1264182" y="511485"/>
                    </a:cubicBezTo>
                    <a:cubicBezTo>
                      <a:pt x="1263323" y="509278"/>
                      <a:pt x="1262465" y="507071"/>
                      <a:pt x="1261606" y="504863"/>
                    </a:cubicBezTo>
                    <a:moveTo>
                      <a:pt x="1227270" y="428833"/>
                    </a:moveTo>
                    <a:lnTo>
                      <a:pt x="989861" y="552566"/>
                    </a:lnTo>
                    <a:cubicBezTo>
                      <a:pt x="990719" y="554406"/>
                      <a:pt x="991455" y="556368"/>
                      <a:pt x="992313" y="558207"/>
                    </a:cubicBezTo>
                    <a:cubicBezTo>
                      <a:pt x="993172" y="560046"/>
                      <a:pt x="993908" y="562009"/>
                      <a:pt x="994766" y="563848"/>
                    </a:cubicBezTo>
                    <a:cubicBezTo>
                      <a:pt x="995625" y="565810"/>
                      <a:pt x="996360" y="567649"/>
                      <a:pt x="997218" y="569612"/>
                    </a:cubicBezTo>
                    <a:cubicBezTo>
                      <a:pt x="998077" y="571574"/>
                      <a:pt x="998813" y="573413"/>
                      <a:pt x="999671" y="575375"/>
                    </a:cubicBezTo>
                    <a:lnTo>
                      <a:pt x="1239656" y="453359"/>
                    </a:lnTo>
                    <a:cubicBezTo>
                      <a:pt x="1238675" y="451275"/>
                      <a:pt x="1237694" y="449190"/>
                      <a:pt x="1236590" y="447228"/>
                    </a:cubicBezTo>
                    <a:cubicBezTo>
                      <a:pt x="1235609" y="445143"/>
                      <a:pt x="1234506" y="443058"/>
                      <a:pt x="1233525" y="441096"/>
                    </a:cubicBezTo>
                    <a:cubicBezTo>
                      <a:pt x="1232543" y="439012"/>
                      <a:pt x="1231440" y="437050"/>
                      <a:pt x="1230459" y="434965"/>
                    </a:cubicBezTo>
                    <a:cubicBezTo>
                      <a:pt x="1229478" y="432880"/>
                      <a:pt x="1228374" y="430918"/>
                      <a:pt x="1227393" y="428833"/>
                    </a:cubicBezTo>
                    <a:moveTo>
                      <a:pt x="1186312" y="359671"/>
                    </a:moveTo>
                    <a:lnTo>
                      <a:pt x="956751" y="487818"/>
                    </a:lnTo>
                    <a:cubicBezTo>
                      <a:pt x="957732" y="489535"/>
                      <a:pt x="958713" y="491252"/>
                      <a:pt x="959694" y="492968"/>
                    </a:cubicBezTo>
                    <a:cubicBezTo>
                      <a:pt x="960675" y="494685"/>
                      <a:pt x="961656" y="496402"/>
                      <a:pt x="962637" y="498119"/>
                    </a:cubicBezTo>
                    <a:cubicBezTo>
                      <a:pt x="963618" y="499836"/>
                      <a:pt x="964599" y="501552"/>
                      <a:pt x="965580" y="503392"/>
                    </a:cubicBezTo>
                    <a:cubicBezTo>
                      <a:pt x="966561" y="505109"/>
                      <a:pt x="967542" y="506948"/>
                      <a:pt x="968401" y="508665"/>
                    </a:cubicBezTo>
                    <a:lnTo>
                      <a:pt x="1200660" y="381867"/>
                    </a:lnTo>
                    <a:cubicBezTo>
                      <a:pt x="1199556" y="379905"/>
                      <a:pt x="1198330" y="378065"/>
                      <a:pt x="1197226" y="376226"/>
                    </a:cubicBezTo>
                    <a:cubicBezTo>
                      <a:pt x="1196000" y="374386"/>
                      <a:pt x="1194897" y="372424"/>
                      <a:pt x="1193670" y="370585"/>
                    </a:cubicBezTo>
                    <a:cubicBezTo>
                      <a:pt x="1192444" y="368745"/>
                      <a:pt x="1191218" y="366906"/>
                      <a:pt x="1190114" y="365066"/>
                    </a:cubicBezTo>
                    <a:cubicBezTo>
                      <a:pt x="1188888" y="363227"/>
                      <a:pt x="1187661" y="361388"/>
                      <a:pt x="1186435" y="359548"/>
                    </a:cubicBezTo>
                    <a:moveTo>
                      <a:pt x="1139346" y="297007"/>
                    </a:moveTo>
                    <a:lnTo>
                      <a:pt x="918123" y="428956"/>
                    </a:lnTo>
                    <a:cubicBezTo>
                      <a:pt x="919227" y="430550"/>
                      <a:pt x="920330" y="432022"/>
                      <a:pt x="921434" y="433616"/>
                    </a:cubicBezTo>
                    <a:cubicBezTo>
                      <a:pt x="922537" y="435210"/>
                      <a:pt x="923641" y="436804"/>
                      <a:pt x="924745" y="438276"/>
                    </a:cubicBezTo>
                    <a:cubicBezTo>
                      <a:pt x="925849" y="439870"/>
                      <a:pt x="926952" y="441464"/>
                      <a:pt x="928056" y="443058"/>
                    </a:cubicBezTo>
                    <a:cubicBezTo>
                      <a:pt x="929159" y="444653"/>
                      <a:pt x="930263" y="446247"/>
                      <a:pt x="931367" y="447841"/>
                    </a:cubicBezTo>
                    <a:lnTo>
                      <a:pt x="1155410" y="316996"/>
                    </a:lnTo>
                    <a:cubicBezTo>
                      <a:pt x="1154061" y="315279"/>
                      <a:pt x="1152712" y="313562"/>
                      <a:pt x="1151363" y="311845"/>
                    </a:cubicBezTo>
                    <a:cubicBezTo>
                      <a:pt x="1150014" y="310129"/>
                      <a:pt x="1148665" y="308412"/>
                      <a:pt x="1147317" y="306818"/>
                    </a:cubicBezTo>
                    <a:cubicBezTo>
                      <a:pt x="1145967" y="305101"/>
                      <a:pt x="1144619" y="303507"/>
                      <a:pt x="1143270" y="301790"/>
                    </a:cubicBezTo>
                    <a:cubicBezTo>
                      <a:pt x="1141921" y="300073"/>
                      <a:pt x="1140572" y="298479"/>
                      <a:pt x="1139100" y="296885"/>
                    </a:cubicBezTo>
                    <a:moveTo>
                      <a:pt x="1087106" y="240966"/>
                    </a:moveTo>
                    <a:lnTo>
                      <a:pt x="874344" y="375858"/>
                    </a:lnTo>
                    <a:cubicBezTo>
                      <a:pt x="875571" y="377207"/>
                      <a:pt x="876919" y="378678"/>
                      <a:pt x="878146" y="380027"/>
                    </a:cubicBezTo>
                    <a:cubicBezTo>
                      <a:pt x="879372" y="381376"/>
                      <a:pt x="880721" y="382848"/>
                      <a:pt x="881947" y="384319"/>
                    </a:cubicBezTo>
                    <a:cubicBezTo>
                      <a:pt x="883174" y="385791"/>
                      <a:pt x="884400" y="387140"/>
                      <a:pt x="885749" y="388611"/>
                    </a:cubicBezTo>
                    <a:cubicBezTo>
                      <a:pt x="886975" y="390083"/>
                      <a:pt x="888201" y="391554"/>
                      <a:pt x="889550" y="392903"/>
                    </a:cubicBezTo>
                    <a:lnTo>
                      <a:pt x="1105254" y="258870"/>
                    </a:lnTo>
                    <a:cubicBezTo>
                      <a:pt x="1103783" y="257398"/>
                      <a:pt x="1102312" y="255804"/>
                      <a:pt x="1100840" y="254333"/>
                    </a:cubicBezTo>
                    <a:cubicBezTo>
                      <a:pt x="1099369" y="252861"/>
                      <a:pt x="1097897" y="251267"/>
                      <a:pt x="1096303" y="249795"/>
                    </a:cubicBezTo>
                    <a:cubicBezTo>
                      <a:pt x="1094831" y="248324"/>
                      <a:pt x="1093237" y="246852"/>
                      <a:pt x="1091766" y="245381"/>
                    </a:cubicBezTo>
                    <a:cubicBezTo>
                      <a:pt x="1090294" y="243909"/>
                      <a:pt x="1088700" y="242438"/>
                      <a:pt x="1087228" y="240966"/>
                    </a:cubicBezTo>
                    <a:moveTo>
                      <a:pt x="1029715" y="191424"/>
                    </a:moveTo>
                    <a:lnTo>
                      <a:pt x="825661" y="328646"/>
                    </a:lnTo>
                    <a:cubicBezTo>
                      <a:pt x="827010" y="329872"/>
                      <a:pt x="828481" y="331098"/>
                      <a:pt x="829830" y="332324"/>
                    </a:cubicBezTo>
                    <a:cubicBezTo>
                      <a:pt x="831179" y="333551"/>
                      <a:pt x="832651" y="334777"/>
                      <a:pt x="833999" y="336126"/>
                    </a:cubicBezTo>
                    <a:cubicBezTo>
                      <a:pt x="835348" y="337352"/>
                      <a:pt x="836820" y="338701"/>
                      <a:pt x="838169" y="339927"/>
                    </a:cubicBezTo>
                    <a:cubicBezTo>
                      <a:pt x="839518" y="341154"/>
                      <a:pt x="840989" y="342503"/>
                      <a:pt x="842338" y="343852"/>
                    </a:cubicBezTo>
                    <a:lnTo>
                      <a:pt x="1049458" y="207366"/>
                    </a:lnTo>
                    <a:cubicBezTo>
                      <a:pt x="1047864" y="206017"/>
                      <a:pt x="1046148" y="204668"/>
                      <a:pt x="1044553" y="203319"/>
                    </a:cubicBezTo>
                    <a:cubicBezTo>
                      <a:pt x="1042959" y="201970"/>
                      <a:pt x="1041243" y="200621"/>
                      <a:pt x="1039648" y="199395"/>
                    </a:cubicBezTo>
                    <a:cubicBezTo>
                      <a:pt x="1038054" y="198046"/>
                      <a:pt x="1036337" y="196820"/>
                      <a:pt x="1034743" y="195471"/>
                    </a:cubicBezTo>
                    <a:cubicBezTo>
                      <a:pt x="1033149" y="194122"/>
                      <a:pt x="1031432" y="192895"/>
                      <a:pt x="1029838" y="191546"/>
                    </a:cubicBezTo>
                    <a:moveTo>
                      <a:pt x="967910" y="148013"/>
                    </a:moveTo>
                    <a:lnTo>
                      <a:pt x="772685" y="286707"/>
                    </a:lnTo>
                    <a:cubicBezTo>
                      <a:pt x="774156" y="287810"/>
                      <a:pt x="775751" y="288914"/>
                      <a:pt x="777222" y="290018"/>
                    </a:cubicBezTo>
                    <a:cubicBezTo>
                      <a:pt x="778694" y="291121"/>
                      <a:pt x="780288" y="292225"/>
                      <a:pt x="781760" y="293328"/>
                    </a:cubicBezTo>
                    <a:cubicBezTo>
                      <a:pt x="783231" y="294432"/>
                      <a:pt x="784825" y="295536"/>
                      <a:pt x="786297" y="296639"/>
                    </a:cubicBezTo>
                    <a:cubicBezTo>
                      <a:pt x="787768" y="297743"/>
                      <a:pt x="789240" y="298847"/>
                      <a:pt x="790834" y="300073"/>
                    </a:cubicBezTo>
                    <a:lnTo>
                      <a:pt x="989002" y="161870"/>
                    </a:lnTo>
                    <a:cubicBezTo>
                      <a:pt x="987285" y="160644"/>
                      <a:pt x="985569" y="159540"/>
                      <a:pt x="983730" y="158314"/>
                    </a:cubicBezTo>
                    <a:cubicBezTo>
                      <a:pt x="982013" y="157210"/>
                      <a:pt x="980173" y="155984"/>
                      <a:pt x="978456" y="154880"/>
                    </a:cubicBezTo>
                    <a:cubicBezTo>
                      <a:pt x="976740" y="153777"/>
                      <a:pt x="974900" y="152550"/>
                      <a:pt x="973183" y="151447"/>
                    </a:cubicBezTo>
                    <a:cubicBezTo>
                      <a:pt x="971467" y="150343"/>
                      <a:pt x="969627" y="149239"/>
                      <a:pt x="967910" y="148136"/>
                    </a:cubicBezTo>
                    <a:moveTo>
                      <a:pt x="901936" y="110611"/>
                    </a:moveTo>
                    <a:lnTo>
                      <a:pt x="715662" y="250286"/>
                    </a:lnTo>
                    <a:cubicBezTo>
                      <a:pt x="717257" y="251267"/>
                      <a:pt x="718851" y="252125"/>
                      <a:pt x="720568" y="253106"/>
                    </a:cubicBezTo>
                    <a:cubicBezTo>
                      <a:pt x="722162" y="254087"/>
                      <a:pt x="723756" y="255068"/>
                      <a:pt x="725350" y="255927"/>
                    </a:cubicBezTo>
                    <a:cubicBezTo>
                      <a:pt x="726944" y="256908"/>
                      <a:pt x="728539" y="257889"/>
                      <a:pt x="730133" y="258870"/>
                    </a:cubicBezTo>
                    <a:cubicBezTo>
                      <a:pt x="731727" y="259851"/>
                      <a:pt x="733321" y="260832"/>
                      <a:pt x="734915" y="261813"/>
                    </a:cubicBezTo>
                    <a:lnTo>
                      <a:pt x="924132" y="122506"/>
                    </a:lnTo>
                    <a:cubicBezTo>
                      <a:pt x="922292" y="121525"/>
                      <a:pt x="920453" y="120422"/>
                      <a:pt x="918614" y="119441"/>
                    </a:cubicBezTo>
                    <a:cubicBezTo>
                      <a:pt x="916774" y="118460"/>
                      <a:pt x="914934" y="117479"/>
                      <a:pt x="913095" y="116498"/>
                    </a:cubicBezTo>
                    <a:cubicBezTo>
                      <a:pt x="911256" y="115516"/>
                      <a:pt x="909416" y="114535"/>
                      <a:pt x="907454" y="113554"/>
                    </a:cubicBezTo>
                    <a:cubicBezTo>
                      <a:pt x="905615" y="112573"/>
                      <a:pt x="903653" y="111592"/>
                      <a:pt x="901813" y="110611"/>
                    </a:cubicBezTo>
                    <a:moveTo>
                      <a:pt x="832405" y="79096"/>
                    </a:moveTo>
                    <a:lnTo>
                      <a:pt x="655084" y="219138"/>
                    </a:lnTo>
                    <a:cubicBezTo>
                      <a:pt x="656801" y="219874"/>
                      <a:pt x="658517" y="220732"/>
                      <a:pt x="660234" y="221468"/>
                    </a:cubicBezTo>
                    <a:cubicBezTo>
                      <a:pt x="661951" y="222326"/>
                      <a:pt x="663668" y="223062"/>
                      <a:pt x="665384" y="223921"/>
                    </a:cubicBezTo>
                    <a:cubicBezTo>
                      <a:pt x="667101" y="224779"/>
                      <a:pt x="668818" y="225515"/>
                      <a:pt x="670535" y="226373"/>
                    </a:cubicBezTo>
                    <a:cubicBezTo>
                      <a:pt x="672252" y="227231"/>
                      <a:pt x="673969" y="227967"/>
                      <a:pt x="675685" y="228826"/>
                    </a:cubicBezTo>
                    <a:lnTo>
                      <a:pt x="855827" y="88906"/>
                    </a:lnTo>
                    <a:cubicBezTo>
                      <a:pt x="853865" y="88048"/>
                      <a:pt x="851903" y="87189"/>
                      <a:pt x="850064" y="86331"/>
                    </a:cubicBezTo>
                    <a:cubicBezTo>
                      <a:pt x="848102" y="85472"/>
                      <a:pt x="846140" y="84614"/>
                      <a:pt x="844178" y="83878"/>
                    </a:cubicBezTo>
                    <a:cubicBezTo>
                      <a:pt x="842216" y="83020"/>
                      <a:pt x="840253" y="82284"/>
                      <a:pt x="838291" y="81426"/>
                    </a:cubicBezTo>
                    <a:cubicBezTo>
                      <a:pt x="836329" y="80567"/>
                      <a:pt x="834367" y="79831"/>
                      <a:pt x="832405" y="78973"/>
                    </a:cubicBezTo>
                    <a:moveTo>
                      <a:pt x="759686" y="53221"/>
                    </a:moveTo>
                    <a:lnTo>
                      <a:pt x="591439" y="193263"/>
                    </a:lnTo>
                    <a:cubicBezTo>
                      <a:pt x="593279" y="193876"/>
                      <a:pt x="595118" y="194612"/>
                      <a:pt x="596835" y="195225"/>
                    </a:cubicBezTo>
                    <a:cubicBezTo>
                      <a:pt x="598674" y="195838"/>
                      <a:pt x="600391" y="196574"/>
                      <a:pt x="602231" y="197187"/>
                    </a:cubicBezTo>
                    <a:cubicBezTo>
                      <a:pt x="604070" y="197923"/>
                      <a:pt x="605787" y="198536"/>
                      <a:pt x="607626" y="199272"/>
                    </a:cubicBezTo>
                    <a:cubicBezTo>
                      <a:pt x="609466" y="200008"/>
                      <a:pt x="611183" y="200621"/>
                      <a:pt x="613022" y="201357"/>
                    </a:cubicBezTo>
                    <a:lnTo>
                      <a:pt x="784212" y="61314"/>
                    </a:lnTo>
                    <a:cubicBezTo>
                      <a:pt x="782127" y="60579"/>
                      <a:pt x="780165" y="59966"/>
                      <a:pt x="778081" y="59230"/>
                    </a:cubicBezTo>
                    <a:cubicBezTo>
                      <a:pt x="775996" y="58494"/>
                      <a:pt x="774034" y="57881"/>
                      <a:pt x="771949" y="57268"/>
                    </a:cubicBezTo>
                    <a:cubicBezTo>
                      <a:pt x="769865" y="56655"/>
                      <a:pt x="767902" y="55919"/>
                      <a:pt x="765818" y="55306"/>
                    </a:cubicBezTo>
                    <a:cubicBezTo>
                      <a:pt x="763733" y="54693"/>
                      <a:pt x="761771" y="53957"/>
                      <a:pt x="759686" y="53344"/>
                    </a:cubicBezTo>
                    <a:moveTo>
                      <a:pt x="683902" y="32619"/>
                    </a:moveTo>
                    <a:lnTo>
                      <a:pt x="524729" y="172048"/>
                    </a:lnTo>
                    <a:cubicBezTo>
                      <a:pt x="526569" y="172539"/>
                      <a:pt x="528531" y="173029"/>
                      <a:pt x="530370" y="173643"/>
                    </a:cubicBezTo>
                    <a:cubicBezTo>
                      <a:pt x="532210" y="174133"/>
                      <a:pt x="534172" y="174746"/>
                      <a:pt x="536011" y="175237"/>
                    </a:cubicBezTo>
                    <a:cubicBezTo>
                      <a:pt x="537850" y="175727"/>
                      <a:pt x="539813" y="176341"/>
                      <a:pt x="541652" y="176831"/>
                    </a:cubicBezTo>
                    <a:cubicBezTo>
                      <a:pt x="543491" y="177321"/>
                      <a:pt x="545453" y="177935"/>
                      <a:pt x="547293" y="178425"/>
                    </a:cubicBezTo>
                    <a:lnTo>
                      <a:pt x="709531" y="38873"/>
                    </a:lnTo>
                    <a:cubicBezTo>
                      <a:pt x="707446" y="38383"/>
                      <a:pt x="705239" y="37770"/>
                      <a:pt x="703154" y="37279"/>
                    </a:cubicBezTo>
                    <a:cubicBezTo>
                      <a:pt x="701070" y="36789"/>
                      <a:pt x="698862" y="36176"/>
                      <a:pt x="696777" y="35685"/>
                    </a:cubicBezTo>
                    <a:cubicBezTo>
                      <a:pt x="694693" y="35195"/>
                      <a:pt x="692486" y="34581"/>
                      <a:pt x="690401" y="34091"/>
                    </a:cubicBezTo>
                    <a:cubicBezTo>
                      <a:pt x="688316" y="33600"/>
                      <a:pt x="686109" y="33110"/>
                      <a:pt x="684024" y="32619"/>
                    </a:cubicBezTo>
                    <a:moveTo>
                      <a:pt x="605664" y="17291"/>
                    </a:moveTo>
                    <a:lnTo>
                      <a:pt x="455321" y="155739"/>
                    </a:lnTo>
                    <a:cubicBezTo>
                      <a:pt x="457283" y="156107"/>
                      <a:pt x="459245" y="156475"/>
                      <a:pt x="461207" y="156965"/>
                    </a:cubicBezTo>
                    <a:cubicBezTo>
                      <a:pt x="463169" y="157333"/>
                      <a:pt x="465132" y="157824"/>
                      <a:pt x="467094" y="158191"/>
                    </a:cubicBezTo>
                    <a:cubicBezTo>
                      <a:pt x="469056" y="158559"/>
                      <a:pt x="471018" y="159050"/>
                      <a:pt x="472980" y="159418"/>
                    </a:cubicBezTo>
                    <a:cubicBezTo>
                      <a:pt x="474942" y="159786"/>
                      <a:pt x="476904" y="160276"/>
                      <a:pt x="478866" y="160644"/>
                    </a:cubicBezTo>
                    <a:lnTo>
                      <a:pt x="632152" y="21828"/>
                    </a:lnTo>
                    <a:cubicBezTo>
                      <a:pt x="629945" y="21460"/>
                      <a:pt x="627738" y="21092"/>
                      <a:pt x="625530" y="20602"/>
                    </a:cubicBezTo>
                    <a:cubicBezTo>
                      <a:pt x="623323" y="20234"/>
                      <a:pt x="621116" y="19866"/>
                      <a:pt x="618908" y="19498"/>
                    </a:cubicBezTo>
                    <a:cubicBezTo>
                      <a:pt x="616701" y="19130"/>
                      <a:pt x="614494" y="18762"/>
                      <a:pt x="612286" y="18394"/>
                    </a:cubicBezTo>
                    <a:cubicBezTo>
                      <a:pt x="610079" y="18026"/>
                      <a:pt x="607871" y="17659"/>
                      <a:pt x="605664" y="17291"/>
                    </a:cubicBezTo>
                    <a:moveTo>
                      <a:pt x="525342" y="6990"/>
                    </a:moveTo>
                    <a:lnTo>
                      <a:pt x="383828" y="144089"/>
                    </a:lnTo>
                    <a:lnTo>
                      <a:pt x="383828" y="144089"/>
                    </a:lnTo>
                    <a:cubicBezTo>
                      <a:pt x="385913" y="144334"/>
                      <a:pt x="387875" y="144580"/>
                      <a:pt x="389960" y="144947"/>
                    </a:cubicBezTo>
                    <a:cubicBezTo>
                      <a:pt x="392045" y="145193"/>
                      <a:pt x="394007" y="145438"/>
                      <a:pt x="395969" y="145806"/>
                    </a:cubicBezTo>
                    <a:cubicBezTo>
                      <a:pt x="397931" y="146051"/>
                      <a:pt x="400016" y="146419"/>
                      <a:pt x="401978" y="146664"/>
                    </a:cubicBezTo>
                    <a:cubicBezTo>
                      <a:pt x="403940" y="146910"/>
                      <a:pt x="406024" y="147277"/>
                      <a:pt x="407986" y="147523"/>
                    </a:cubicBezTo>
                    <a:lnTo>
                      <a:pt x="552443" y="9810"/>
                    </a:lnTo>
                    <a:cubicBezTo>
                      <a:pt x="550236" y="9565"/>
                      <a:pt x="547906" y="9320"/>
                      <a:pt x="545699" y="9075"/>
                    </a:cubicBezTo>
                    <a:cubicBezTo>
                      <a:pt x="543491" y="8829"/>
                      <a:pt x="541161" y="8584"/>
                      <a:pt x="538954" y="8339"/>
                    </a:cubicBezTo>
                    <a:cubicBezTo>
                      <a:pt x="536747" y="8094"/>
                      <a:pt x="534417" y="7848"/>
                      <a:pt x="532210" y="7603"/>
                    </a:cubicBezTo>
                    <a:cubicBezTo>
                      <a:pt x="530002" y="7358"/>
                      <a:pt x="527672" y="7113"/>
                      <a:pt x="525465" y="6990"/>
                    </a:cubicBezTo>
                    <a:moveTo>
                      <a:pt x="442936" y="1349"/>
                    </a:moveTo>
                    <a:lnTo>
                      <a:pt x="310128" y="136854"/>
                    </a:lnTo>
                    <a:cubicBezTo>
                      <a:pt x="312213" y="136977"/>
                      <a:pt x="314298" y="137099"/>
                      <a:pt x="316260" y="137344"/>
                    </a:cubicBezTo>
                    <a:cubicBezTo>
                      <a:pt x="318345" y="137467"/>
                      <a:pt x="320429" y="137712"/>
                      <a:pt x="322391" y="137835"/>
                    </a:cubicBezTo>
                    <a:cubicBezTo>
                      <a:pt x="324476" y="137958"/>
                      <a:pt x="326561" y="138203"/>
                      <a:pt x="328645" y="138325"/>
                    </a:cubicBezTo>
                    <a:cubicBezTo>
                      <a:pt x="330730" y="138448"/>
                      <a:pt x="332815" y="138693"/>
                      <a:pt x="334900" y="138816"/>
                    </a:cubicBezTo>
                    <a:lnTo>
                      <a:pt x="470527" y="2821"/>
                    </a:lnTo>
                    <a:cubicBezTo>
                      <a:pt x="468197" y="2698"/>
                      <a:pt x="465867" y="2575"/>
                      <a:pt x="463660" y="2453"/>
                    </a:cubicBezTo>
                    <a:cubicBezTo>
                      <a:pt x="461330" y="2330"/>
                      <a:pt x="459123" y="2207"/>
                      <a:pt x="456793" y="2085"/>
                    </a:cubicBezTo>
                    <a:cubicBezTo>
                      <a:pt x="454463" y="2085"/>
                      <a:pt x="452255" y="1839"/>
                      <a:pt x="449926" y="1717"/>
                    </a:cubicBezTo>
                    <a:cubicBezTo>
                      <a:pt x="447596" y="1717"/>
                      <a:pt x="445266" y="1472"/>
                      <a:pt x="442936" y="1472"/>
                    </a:cubicBezTo>
                    <a:moveTo>
                      <a:pt x="358935" y="245"/>
                    </a:moveTo>
                    <a:lnTo>
                      <a:pt x="234712" y="133788"/>
                    </a:lnTo>
                    <a:cubicBezTo>
                      <a:pt x="236796" y="133788"/>
                      <a:pt x="238881" y="133788"/>
                      <a:pt x="241089" y="133788"/>
                    </a:cubicBezTo>
                    <a:cubicBezTo>
                      <a:pt x="243173" y="133788"/>
                      <a:pt x="245258" y="133788"/>
                      <a:pt x="247465" y="133911"/>
                    </a:cubicBezTo>
                    <a:cubicBezTo>
                      <a:pt x="249550" y="133911"/>
                      <a:pt x="251634" y="133911"/>
                      <a:pt x="253719" y="134033"/>
                    </a:cubicBezTo>
                    <a:cubicBezTo>
                      <a:pt x="255804" y="134033"/>
                      <a:pt x="257889" y="134033"/>
                      <a:pt x="259973" y="134279"/>
                    </a:cubicBezTo>
                    <a:lnTo>
                      <a:pt x="387139" y="0"/>
                    </a:lnTo>
                    <a:cubicBezTo>
                      <a:pt x="384809" y="0"/>
                      <a:pt x="382480" y="0"/>
                      <a:pt x="380150" y="0"/>
                    </a:cubicBezTo>
                    <a:cubicBezTo>
                      <a:pt x="377820" y="0"/>
                      <a:pt x="375490" y="0"/>
                      <a:pt x="373160" y="0"/>
                    </a:cubicBezTo>
                    <a:cubicBezTo>
                      <a:pt x="370830" y="0"/>
                      <a:pt x="368500" y="0"/>
                      <a:pt x="366047" y="0"/>
                    </a:cubicBezTo>
                    <a:cubicBezTo>
                      <a:pt x="363718" y="0"/>
                      <a:pt x="361388" y="0"/>
                      <a:pt x="358935" y="0"/>
                    </a:cubicBezTo>
                    <a:moveTo>
                      <a:pt x="273462" y="3556"/>
                    </a:moveTo>
                    <a:lnTo>
                      <a:pt x="157701" y="135015"/>
                    </a:lnTo>
                    <a:cubicBezTo>
                      <a:pt x="159908" y="135015"/>
                      <a:pt x="161993" y="134892"/>
                      <a:pt x="164200" y="134769"/>
                    </a:cubicBezTo>
                    <a:cubicBezTo>
                      <a:pt x="166407" y="134769"/>
                      <a:pt x="168492" y="134647"/>
                      <a:pt x="170699" y="134524"/>
                    </a:cubicBezTo>
                    <a:cubicBezTo>
                      <a:pt x="172907" y="134524"/>
                      <a:pt x="174991" y="134401"/>
                      <a:pt x="177076" y="134401"/>
                    </a:cubicBezTo>
                    <a:cubicBezTo>
                      <a:pt x="179161" y="134401"/>
                      <a:pt x="181368" y="134401"/>
                      <a:pt x="183453" y="134279"/>
                    </a:cubicBezTo>
                    <a:lnTo>
                      <a:pt x="302158" y="2085"/>
                    </a:lnTo>
                    <a:cubicBezTo>
                      <a:pt x="299828" y="2085"/>
                      <a:pt x="297375" y="2330"/>
                      <a:pt x="295045" y="2453"/>
                    </a:cubicBezTo>
                    <a:cubicBezTo>
                      <a:pt x="292715" y="2453"/>
                      <a:pt x="290263" y="2698"/>
                      <a:pt x="287933" y="2821"/>
                    </a:cubicBezTo>
                    <a:cubicBezTo>
                      <a:pt x="285603" y="2943"/>
                      <a:pt x="283150" y="3066"/>
                      <a:pt x="280820" y="3188"/>
                    </a:cubicBezTo>
                    <a:cubicBezTo>
                      <a:pt x="278490" y="3311"/>
                      <a:pt x="276038" y="3434"/>
                      <a:pt x="273585" y="3679"/>
                    </a:cubicBezTo>
                    <a:moveTo>
                      <a:pt x="186886" y="11037"/>
                    </a:moveTo>
                    <a:lnTo>
                      <a:pt x="79341" y="140042"/>
                    </a:lnTo>
                    <a:cubicBezTo>
                      <a:pt x="81548" y="139797"/>
                      <a:pt x="83755" y="139674"/>
                      <a:pt x="85840" y="139429"/>
                    </a:cubicBezTo>
                    <a:cubicBezTo>
                      <a:pt x="88048" y="139307"/>
                      <a:pt x="90255" y="139061"/>
                      <a:pt x="92462" y="138939"/>
                    </a:cubicBezTo>
                    <a:cubicBezTo>
                      <a:pt x="94670" y="138816"/>
                      <a:pt x="96877" y="138571"/>
                      <a:pt x="99084" y="138448"/>
                    </a:cubicBezTo>
                    <a:cubicBezTo>
                      <a:pt x="101291" y="138325"/>
                      <a:pt x="103499" y="138080"/>
                      <a:pt x="105706" y="137958"/>
                    </a:cubicBezTo>
                    <a:lnTo>
                      <a:pt x="215949" y="8216"/>
                    </a:lnTo>
                    <a:cubicBezTo>
                      <a:pt x="213497" y="8461"/>
                      <a:pt x="211167" y="8707"/>
                      <a:pt x="208714" y="8952"/>
                    </a:cubicBezTo>
                    <a:cubicBezTo>
                      <a:pt x="206262" y="9197"/>
                      <a:pt x="203932" y="9442"/>
                      <a:pt x="201479" y="9688"/>
                    </a:cubicBezTo>
                    <a:cubicBezTo>
                      <a:pt x="199027" y="9933"/>
                      <a:pt x="196697" y="10178"/>
                      <a:pt x="194244" y="10423"/>
                    </a:cubicBezTo>
                    <a:cubicBezTo>
                      <a:pt x="191791" y="10669"/>
                      <a:pt x="189339" y="10914"/>
                      <a:pt x="186886" y="11282"/>
                    </a:cubicBezTo>
                    <a:moveTo>
                      <a:pt x="99452" y="22441"/>
                    </a:moveTo>
                    <a:lnTo>
                      <a:pt x="0" y="148749"/>
                    </a:lnTo>
                    <a:cubicBezTo>
                      <a:pt x="2207" y="148504"/>
                      <a:pt x="4414" y="148136"/>
                      <a:pt x="6622" y="147891"/>
                    </a:cubicBezTo>
                    <a:cubicBezTo>
                      <a:pt x="8829" y="147645"/>
                      <a:pt x="11037" y="147277"/>
                      <a:pt x="13244" y="147032"/>
                    </a:cubicBezTo>
                    <a:cubicBezTo>
                      <a:pt x="15451" y="146787"/>
                      <a:pt x="17659" y="146419"/>
                      <a:pt x="19866" y="146174"/>
                    </a:cubicBezTo>
                    <a:cubicBezTo>
                      <a:pt x="22073" y="145928"/>
                      <a:pt x="24280" y="145683"/>
                      <a:pt x="26488" y="145315"/>
                    </a:cubicBezTo>
                    <a:lnTo>
                      <a:pt x="128638" y="18026"/>
                    </a:lnTo>
                    <a:cubicBezTo>
                      <a:pt x="126185" y="18394"/>
                      <a:pt x="123733" y="18762"/>
                      <a:pt x="121280" y="19130"/>
                    </a:cubicBezTo>
                    <a:cubicBezTo>
                      <a:pt x="118827" y="19498"/>
                      <a:pt x="116375" y="19866"/>
                      <a:pt x="113922" y="20234"/>
                    </a:cubicBezTo>
                    <a:cubicBezTo>
                      <a:pt x="111470" y="20602"/>
                      <a:pt x="109017" y="20970"/>
                      <a:pt x="106565" y="21338"/>
                    </a:cubicBezTo>
                    <a:cubicBezTo>
                      <a:pt x="104112" y="21705"/>
                      <a:pt x="101659" y="22073"/>
                      <a:pt x="99207" y="22441"/>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4726E18A-AC65-DDFD-A937-B9AA000DF875}"/>
                  </a:ext>
                </a:extLst>
              </p:cNvPr>
              <p:cNvSpPr/>
              <p:nvPr/>
            </p:nvSpPr>
            <p:spPr>
              <a:xfrm>
                <a:off x="11575367" y="2646459"/>
                <a:ext cx="255681" cy="125449"/>
              </a:xfrm>
              <a:custGeom>
                <a:avLst/>
                <a:gdLst>
                  <a:gd name="connsiteX0" fmla="*/ 251512 w 255681"/>
                  <a:gd name="connsiteY0" fmla="*/ 245 h 125449"/>
                  <a:gd name="connsiteX1" fmla="*/ 0 w 255681"/>
                  <a:gd name="connsiteY1" fmla="*/ 112206 h 125449"/>
                  <a:gd name="connsiteX2" fmla="*/ 736 w 255681"/>
                  <a:gd name="connsiteY2" fmla="*/ 115517 h 125449"/>
                  <a:gd name="connsiteX3" fmla="*/ 1471 w 255681"/>
                  <a:gd name="connsiteY3" fmla="*/ 118827 h 125449"/>
                  <a:gd name="connsiteX4" fmla="*/ 2207 w 255681"/>
                  <a:gd name="connsiteY4" fmla="*/ 122138 h 125449"/>
                  <a:gd name="connsiteX5" fmla="*/ 2943 w 255681"/>
                  <a:gd name="connsiteY5" fmla="*/ 125449 h 125449"/>
                  <a:gd name="connsiteX6" fmla="*/ 255681 w 255681"/>
                  <a:gd name="connsiteY6" fmla="*/ 14716 h 125449"/>
                  <a:gd name="connsiteX7" fmla="*/ 254700 w 255681"/>
                  <a:gd name="connsiteY7" fmla="*/ 11037 h 125449"/>
                  <a:gd name="connsiteX8" fmla="*/ 253719 w 255681"/>
                  <a:gd name="connsiteY8" fmla="*/ 7358 h 125449"/>
                  <a:gd name="connsiteX9" fmla="*/ 252738 w 255681"/>
                  <a:gd name="connsiteY9" fmla="*/ 3679 h 125449"/>
                  <a:gd name="connsiteX10" fmla="*/ 251757 w 255681"/>
                  <a:gd name="connsiteY10" fmla="*/ 0 h 12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681" h="125449">
                    <a:moveTo>
                      <a:pt x="251512" y="245"/>
                    </a:moveTo>
                    <a:lnTo>
                      <a:pt x="0" y="112206"/>
                    </a:lnTo>
                    <a:cubicBezTo>
                      <a:pt x="245" y="113309"/>
                      <a:pt x="490" y="114413"/>
                      <a:pt x="736" y="115517"/>
                    </a:cubicBezTo>
                    <a:cubicBezTo>
                      <a:pt x="981" y="116620"/>
                      <a:pt x="1226" y="117724"/>
                      <a:pt x="1471" y="118827"/>
                    </a:cubicBezTo>
                    <a:lnTo>
                      <a:pt x="2207" y="122138"/>
                    </a:lnTo>
                    <a:lnTo>
                      <a:pt x="2943" y="125449"/>
                    </a:lnTo>
                    <a:lnTo>
                      <a:pt x="255681" y="14716"/>
                    </a:lnTo>
                    <a:cubicBezTo>
                      <a:pt x="255314" y="13489"/>
                      <a:pt x="255068" y="12263"/>
                      <a:pt x="254700" y="11037"/>
                    </a:cubicBezTo>
                    <a:cubicBezTo>
                      <a:pt x="254332" y="9810"/>
                      <a:pt x="254087" y="8584"/>
                      <a:pt x="253719" y="7358"/>
                    </a:cubicBezTo>
                    <a:cubicBezTo>
                      <a:pt x="253351" y="6131"/>
                      <a:pt x="253106" y="4905"/>
                      <a:pt x="252738" y="3679"/>
                    </a:cubicBezTo>
                    <a:cubicBezTo>
                      <a:pt x="252370" y="2453"/>
                      <a:pt x="252125" y="1226"/>
                      <a:pt x="251757" y="0"/>
                    </a:cubicBezTo>
                  </a:path>
                </a:pathLst>
              </a:custGeom>
              <a:gradFill>
                <a:gsLst>
                  <a:gs pos="0">
                    <a:srgbClr val="27FEFF"/>
                  </a:gs>
                  <a:gs pos="50000">
                    <a:srgbClr val="22F3DA"/>
                  </a:gs>
                  <a:gs pos="100000">
                    <a:srgbClr val="1DE9B6"/>
                  </a:gs>
                </a:gsLst>
                <a:lin ang="3292482" scaled="1"/>
              </a:gradFill>
              <a:ln w="0" cap="flat">
                <a:noFill/>
                <a:prstDash val="solid"/>
                <a:miter/>
              </a:ln>
            </p:spPr>
            <p:txBody>
              <a:bodyPr rtlCol="0" anchor="ctr"/>
              <a:lstStyle/>
              <a:p>
                <a:endParaRPr lang="en-US"/>
              </a:p>
            </p:txBody>
          </p:sp>
        </p:grpSp>
      </p:grpSp>
      <p:grpSp>
        <p:nvGrpSpPr>
          <p:cNvPr id="711" name="Graphic 5">
            <a:extLst>
              <a:ext uri="{FF2B5EF4-FFF2-40B4-BE49-F238E27FC236}">
                <a16:creationId xmlns:a16="http://schemas.microsoft.com/office/drawing/2014/main" id="{1611D96C-223A-274C-2C14-29368E446BDE}"/>
              </a:ext>
            </a:extLst>
          </p:cNvPr>
          <p:cNvGrpSpPr/>
          <p:nvPr/>
        </p:nvGrpSpPr>
        <p:grpSpPr>
          <a:xfrm>
            <a:off x="6641759" y="1302814"/>
            <a:ext cx="5062123" cy="4720724"/>
            <a:chOff x="6641759" y="1302814"/>
            <a:chExt cx="5062123" cy="4720724"/>
          </a:xfrm>
        </p:grpSpPr>
        <p:sp>
          <p:nvSpPr>
            <p:cNvPr id="712" name="Freeform: Shape 711">
              <a:extLst>
                <a:ext uri="{FF2B5EF4-FFF2-40B4-BE49-F238E27FC236}">
                  <a16:creationId xmlns:a16="http://schemas.microsoft.com/office/drawing/2014/main" id="{30201D6F-C89D-EA9A-86FD-923711AC9E8E}"/>
                </a:ext>
              </a:extLst>
            </p:cNvPr>
            <p:cNvSpPr/>
            <p:nvPr/>
          </p:nvSpPr>
          <p:spPr>
            <a:xfrm>
              <a:off x="7083713" y="1747344"/>
              <a:ext cx="4177355" cy="3832767"/>
            </a:xfrm>
            <a:custGeom>
              <a:avLst/>
              <a:gdLst>
                <a:gd name="connsiteX0" fmla="*/ 2738182 w 4177355"/>
                <a:gd name="connsiteY0" fmla="*/ 94302 h 3832767"/>
                <a:gd name="connsiteX1" fmla="*/ 2732909 w 4177355"/>
                <a:gd name="connsiteY1" fmla="*/ 96632 h 3832767"/>
                <a:gd name="connsiteX2" fmla="*/ 2727759 w 4177355"/>
                <a:gd name="connsiteY2" fmla="*/ 99943 h 3832767"/>
                <a:gd name="connsiteX3" fmla="*/ 2723344 w 4177355"/>
                <a:gd name="connsiteY3" fmla="*/ 103867 h 3832767"/>
                <a:gd name="connsiteX4" fmla="*/ 2720155 w 4177355"/>
                <a:gd name="connsiteY4" fmla="*/ 108036 h 3832767"/>
                <a:gd name="connsiteX5" fmla="*/ 2718929 w 4177355"/>
                <a:gd name="connsiteY5" fmla="*/ 111715 h 3832767"/>
                <a:gd name="connsiteX6" fmla="*/ 2719787 w 4177355"/>
                <a:gd name="connsiteY6" fmla="*/ 114168 h 3832767"/>
                <a:gd name="connsiteX7" fmla="*/ 2722485 w 4177355"/>
                <a:gd name="connsiteY7" fmla="*/ 115149 h 3832767"/>
                <a:gd name="connsiteX8" fmla="*/ 2726900 w 4177355"/>
                <a:gd name="connsiteY8" fmla="*/ 114535 h 3832767"/>
                <a:gd name="connsiteX9" fmla="*/ 2726900 w 4177355"/>
                <a:gd name="connsiteY9" fmla="*/ 114535 h 3832767"/>
                <a:gd name="connsiteX10" fmla="*/ 2726900 w 4177355"/>
                <a:gd name="connsiteY10" fmla="*/ 114535 h 3832767"/>
                <a:gd name="connsiteX11" fmla="*/ 2726900 w 4177355"/>
                <a:gd name="connsiteY11" fmla="*/ 114535 h 3832767"/>
                <a:gd name="connsiteX12" fmla="*/ 2726900 w 4177355"/>
                <a:gd name="connsiteY12" fmla="*/ 114535 h 3832767"/>
                <a:gd name="connsiteX13" fmla="*/ 2732173 w 4177355"/>
                <a:gd name="connsiteY13" fmla="*/ 112206 h 3832767"/>
                <a:gd name="connsiteX14" fmla="*/ 2737324 w 4177355"/>
                <a:gd name="connsiteY14" fmla="*/ 108895 h 3832767"/>
                <a:gd name="connsiteX15" fmla="*/ 2741738 w 4177355"/>
                <a:gd name="connsiteY15" fmla="*/ 104970 h 3832767"/>
                <a:gd name="connsiteX16" fmla="*/ 2744927 w 4177355"/>
                <a:gd name="connsiteY16" fmla="*/ 100801 h 3832767"/>
                <a:gd name="connsiteX17" fmla="*/ 2746275 w 4177355"/>
                <a:gd name="connsiteY17" fmla="*/ 97122 h 3832767"/>
                <a:gd name="connsiteX18" fmla="*/ 2745417 w 4177355"/>
                <a:gd name="connsiteY18" fmla="*/ 94670 h 3832767"/>
                <a:gd name="connsiteX19" fmla="*/ 2742719 w 4177355"/>
                <a:gd name="connsiteY19" fmla="*/ 93689 h 3832767"/>
                <a:gd name="connsiteX20" fmla="*/ 2738305 w 4177355"/>
                <a:gd name="connsiteY20" fmla="*/ 94302 h 3832767"/>
                <a:gd name="connsiteX21" fmla="*/ 2738305 w 4177355"/>
                <a:gd name="connsiteY21" fmla="*/ 94302 h 3832767"/>
                <a:gd name="connsiteX22" fmla="*/ 2738305 w 4177355"/>
                <a:gd name="connsiteY22" fmla="*/ 94302 h 3832767"/>
                <a:gd name="connsiteX23" fmla="*/ 2738305 w 4177355"/>
                <a:gd name="connsiteY23" fmla="*/ 94302 h 3832767"/>
                <a:gd name="connsiteX24" fmla="*/ 2738305 w 4177355"/>
                <a:gd name="connsiteY24" fmla="*/ 94302 h 3832767"/>
                <a:gd name="connsiteX25" fmla="*/ 2638485 w 4177355"/>
                <a:gd name="connsiteY25" fmla="*/ 126185 h 3832767"/>
                <a:gd name="connsiteX26" fmla="*/ 2638485 w 4177355"/>
                <a:gd name="connsiteY26" fmla="*/ 126185 h 3832767"/>
                <a:gd name="connsiteX27" fmla="*/ 2638485 w 4177355"/>
                <a:gd name="connsiteY27" fmla="*/ 126185 h 3832767"/>
                <a:gd name="connsiteX28" fmla="*/ 2638485 w 4177355"/>
                <a:gd name="connsiteY28" fmla="*/ 126185 h 3832767"/>
                <a:gd name="connsiteX29" fmla="*/ 2638485 w 4177355"/>
                <a:gd name="connsiteY29" fmla="*/ 126185 h 3832767"/>
                <a:gd name="connsiteX30" fmla="*/ 2633212 w 4177355"/>
                <a:gd name="connsiteY30" fmla="*/ 128638 h 3832767"/>
                <a:gd name="connsiteX31" fmla="*/ 2628184 w 4177355"/>
                <a:gd name="connsiteY31" fmla="*/ 132071 h 3832767"/>
                <a:gd name="connsiteX32" fmla="*/ 2623892 w 4177355"/>
                <a:gd name="connsiteY32" fmla="*/ 136118 h 3832767"/>
                <a:gd name="connsiteX33" fmla="*/ 2620949 w 4177355"/>
                <a:gd name="connsiteY33" fmla="*/ 140288 h 3832767"/>
                <a:gd name="connsiteX34" fmla="*/ 2619968 w 4177355"/>
                <a:gd name="connsiteY34" fmla="*/ 143721 h 3832767"/>
                <a:gd name="connsiteX35" fmla="*/ 2620949 w 4177355"/>
                <a:gd name="connsiteY35" fmla="*/ 145928 h 3832767"/>
                <a:gd name="connsiteX36" fmla="*/ 2623647 w 4177355"/>
                <a:gd name="connsiteY36" fmla="*/ 146787 h 3832767"/>
                <a:gd name="connsiteX37" fmla="*/ 2627939 w 4177355"/>
                <a:gd name="connsiteY37" fmla="*/ 146051 h 3832767"/>
                <a:gd name="connsiteX38" fmla="*/ 2627939 w 4177355"/>
                <a:gd name="connsiteY38" fmla="*/ 146051 h 3832767"/>
                <a:gd name="connsiteX39" fmla="*/ 2627939 w 4177355"/>
                <a:gd name="connsiteY39" fmla="*/ 146051 h 3832767"/>
                <a:gd name="connsiteX40" fmla="*/ 2627939 w 4177355"/>
                <a:gd name="connsiteY40" fmla="*/ 146051 h 3832767"/>
                <a:gd name="connsiteX41" fmla="*/ 2627939 w 4177355"/>
                <a:gd name="connsiteY41" fmla="*/ 146051 h 3832767"/>
                <a:gd name="connsiteX42" fmla="*/ 2633212 w 4177355"/>
                <a:gd name="connsiteY42" fmla="*/ 143599 h 3832767"/>
                <a:gd name="connsiteX43" fmla="*/ 2638362 w 4177355"/>
                <a:gd name="connsiteY43" fmla="*/ 140165 h 3832767"/>
                <a:gd name="connsiteX44" fmla="*/ 2642654 w 4177355"/>
                <a:gd name="connsiteY44" fmla="*/ 136118 h 3832767"/>
                <a:gd name="connsiteX45" fmla="*/ 2645597 w 4177355"/>
                <a:gd name="connsiteY45" fmla="*/ 131949 h 3832767"/>
                <a:gd name="connsiteX46" fmla="*/ 2646578 w 4177355"/>
                <a:gd name="connsiteY46" fmla="*/ 128515 h 3832767"/>
                <a:gd name="connsiteX47" fmla="*/ 2645597 w 4177355"/>
                <a:gd name="connsiteY47" fmla="*/ 126308 h 3832767"/>
                <a:gd name="connsiteX48" fmla="*/ 2642899 w 4177355"/>
                <a:gd name="connsiteY48" fmla="*/ 125449 h 3832767"/>
                <a:gd name="connsiteX49" fmla="*/ 2638607 w 4177355"/>
                <a:gd name="connsiteY49" fmla="*/ 126185 h 3832767"/>
                <a:gd name="connsiteX50" fmla="*/ 2787847 w 4177355"/>
                <a:gd name="connsiteY50" fmla="*/ 80077 h 3832767"/>
                <a:gd name="connsiteX51" fmla="*/ 2782696 w 4177355"/>
                <a:gd name="connsiteY51" fmla="*/ 82284 h 3832767"/>
                <a:gd name="connsiteX52" fmla="*/ 2777668 w 4177355"/>
                <a:gd name="connsiteY52" fmla="*/ 85595 h 3832767"/>
                <a:gd name="connsiteX53" fmla="*/ 2773254 w 4177355"/>
                <a:gd name="connsiteY53" fmla="*/ 89519 h 3832767"/>
                <a:gd name="connsiteX54" fmla="*/ 2770065 w 4177355"/>
                <a:gd name="connsiteY54" fmla="*/ 93689 h 3832767"/>
                <a:gd name="connsiteX55" fmla="*/ 2768594 w 4177355"/>
                <a:gd name="connsiteY55" fmla="*/ 97490 h 3832767"/>
                <a:gd name="connsiteX56" fmla="*/ 2769330 w 4177355"/>
                <a:gd name="connsiteY56" fmla="*/ 100065 h 3832767"/>
                <a:gd name="connsiteX57" fmla="*/ 2771905 w 4177355"/>
                <a:gd name="connsiteY57" fmla="*/ 101169 h 3832767"/>
                <a:gd name="connsiteX58" fmla="*/ 2776197 w 4177355"/>
                <a:gd name="connsiteY58" fmla="*/ 100678 h 3832767"/>
                <a:gd name="connsiteX59" fmla="*/ 2776320 w 4177355"/>
                <a:gd name="connsiteY59" fmla="*/ 100678 h 3832767"/>
                <a:gd name="connsiteX60" fmla="*/ 2776442 w 4177355"/>
                <a:gd name="connsiteY60" fmla="*/ 100678 h 3832767"/>
                <a:gd name="connsiteX61" fmla="*/ 2776565 w 4177355"/>
                <a:gd name="connsiteY61" fmla="*/ 100678 h 3832767"/>
                <a:gd name="connsiteX62" fmla="*/ 2776687 w 4177355"/>
                <a:gd name="connsiteY62" fmla="*/ 100678 h 3832767"/>
                <a:gd name="connsiteX63" fmla="*/ 2781960 w 4177355"/>
                <a:gd name="connsiteY63" fmla="*/ 98471 h 3832767"/>
                <a:gd name="connsiteX64" fmla="*/ 2787111 w 4177355"/>
                <a:gd name="connsiteY64" fmla="*/ 95160 h 3832767"/>
                <a:gd name="connsiteX65" fmla="*/ 2791525 w 4177355"/>
                <a:gd name="connsiteY65" fmla="*/ 91236 h 3832767"/>
                <a:gd name="connsiteX66" fmla="*/ 2794837 w 4177355"/>
                <a:gd name="connsiteY66" fmla="*/ 87067 h 3832767"/>
                <a:gd name="connsiteX67" fmla="*/ 2796185 w 4177355"/>
                <a:gd name="connsiteY67" fmla="*/ 83388 h 3832767"/>
                <a:gd name="connsiteX68" fmla="*/ 2795450 w 4177355"/>
                <a:gd name="connsiteY68" fmla="*/ 80812 h 3832767"/>
                <a:gd name="connsiteX69" fmla="*/ 2792752 w 4177355"/>
                <a:gd name="connsiteY69" fmla="*/ 79709 h 3832767"/>
                <a:gd name="connsiteX70" fmla="*/ 2788337 w 4177355"/>
                <a:gd name="connsiteY70" fmla="*/ 80322 h 3832767"/>
                <a:gd name="connsiteX71" fmla="*/ 2788092 w 4177355"/>
                <a:gd name="connsiteY71" fmla="*/ 80322 h 3832767"/>
                <a:gd name="connsiteX72" fmla="*/ 2787847 w 4177355"/>
                <a:gd name="connsiteY72" fmla="*/ 80322 h 3832767"/>
                <a:gd name="connsiteX73" fmla="*/ 2787601 w 4177355"/>
                <a:gd name="connsiteY73" fmla="*/ 80322 h 3832767"/>
                <a:gd name="connsiteX74" fmla="*/ 2787356 w 4177355"/>
                <a:gd name="connsiteY74" fmla="*/ 80322 h 3832767"/>
                <a:gd name="connsiteX75" fmla="*/ 2588452 w 4177355"/>
                <a:gd name="connsiteY75" fmla="*/ 143599 h 3832767"/>
                <a:gd name="connsiteX76" fmla="*/ 2588207 w 4177355"/>
                <a:gd name="connsiteY76" fmla="*/ 143599 h 3832767"/>
                <a:gd name="connsiteX77" fmla="*/ 2587962 w 4177355"/>
                <a:gd name="connsiteY77" fmla="*/ 143599 h 3832767"/>
                <a:gd name="connsiteX78" fmla="*/ 2587716 w 4177355"/>
                <a:gd name="connsiteY78" fmla="*/ 143599 h 3832767"/>
                <a:gd name="connsiteX79" fmla="*/ 2587471 w 4177355"/>
                <a:gd name="connsiteY79" fmla="*/ 143599 h 3832767"/>
                <a:gd name="connsiteX80" fmla="*/ 2582198 w 4177355"/>
                <a:gd name="connsiteY80" fmla="*/ 146051 h 3832767"/>
                <a:gd name="connsiteX81" fmla="*/ 2577170 w 4177355"/>
                <a:gd name="connsiteY81" fmla="*/ 149485 h 3832767"/>
                <a:gd name="connsiteX82" fmla="*/ 2573001 w 4177355"/>
                <a:gd name="connsiteY82" fmla="*/ 153531 h 3832767"/>
                <a:gd name="connsiteX83" fmla="*/ 2570180 w 4177355"/>
                <a:gd name="connsiteY83" fmla="*/ 157701 h 3832767"/>
                <a:gd name="connsiteX84" fmla="*/ 2569322 w 4177355"/>
                <a:gd name="connsiteY84" fmla="*/ 161012 h 3832767"/>
                <a:gd name="connsiteX85" fmla="*/ 2570303 w 4177355"/>
                <a:gd name="connsiteY85" fmla="*/ 163097 h 3832767"/>
                <a:gd name="connsiteX86" fmla="*/ 2573001 w 4177355"/>
                <a:gd name="connsiteY86" fmla="*/ 163832 h 3832767"/>
                <a:gd name="connsiteX87" fmla="*/ 2577170 w 4177355"/>
                <a:gd name="connsiteY87" fmla="*/ 163097 h 3832767"/>
                <a:gd name="connsiteX88" fmla="*/ 2577415 w 4177355"/>
                <a:gd name="connsiteY88" fmla="*/ 163097 h 3832767"/>
                <a:gd name="connsiteX89" fmla="*/ 2577661 w 4177355"/>
                <a:gd name="connsiteY89" fmla="*/ 163097 h 3832767"/>
                <a:gd name="connsiteX90" fmla="*/ 2577906 w 4177355"/>
                <a:gd name="connsiteY90" fmla="*/ 163097 h 3832767"/>
                <a:gd name="connsiteX91" fmla="*/ 2578151 w 4177355"/>
                <a:gd name="connsiteY91" fmla="*/ 163097 h 3832767"/>
                <a:gd name="connsiteX92" fmla="*/ 2583424 w 4177355"/>
                <a:gd name="connsiteY92" fmla="*/ 160521 h 3832767"/>
                <a:gd name="connsiteX93" fmla="*/ 2588452 w 4177355"/>
                <a:gd name="connsiteY93" fmla="*/ 156965 h 3832767"/>
                <a:gd name="connsiteX94" fmla="*/ 2592622 w 4177355"/>
                <a:gd name="connsiteY94" fmla="*/ 152918 h 3832767"/>
                <a:gd name="connsiteX95" fmla="*/ 2595442 w 4177355"/>
                <a:gd name="connsiteY95" fmla="*/ 148749 h 3832767"/>
                <a:gd name="connsiteX96" fmla="*/ 2596300 w 4177355"/>
                <a:gd name="connsiteY96" fmla="*/ 145438 h 3832767"/>
                <a:gd name="connsiteX97" fmla="*/ 2595319 w 4177355"/>
                <a:gd name="connsiteY97" fmla="*/ 143353 h 3832767"/>
                <a:gd name="connsiteX98" fmla="*/ 2592622 w 4177355"/>
                <a:gd name="connsiteY98" fmla="*/ 142617 h 3832767"/>
                <a:gd name="connsiteX99" fmla="*/ 2588575 w 4177355"/>
                <a:gd name="connsiteY99" fmla="*/ 143353 h 3832767"/>
                <a:gd name="connsiteX100" fmla="*/ 2837511 w 4177355"/>
                <a:gd name="connsiteY100" fmla="*/ 66710 h 3832767"/>
                <a:gd name="connsiteX101" fmla="*/ 2832484 w 4177355"/>
                <a:gd name="connsiteY101" fmla="*/ 68918 h 3832767"/>
                <a:gd name="connsiteX102" fmla="*/ 2827456 w 4177355"/>
                <a:gd name="connsiteY102" fmla="*/ 72106 h 3832767"/>
                <a:gd name="connsiteX103" fmla="*/ 2823041 w 4177355"/>
                <a:gd name="connsiteY103" fmla="*/ 75907 h 3832767"/>
                <a:gd name="connsiteX104" fmla="*/ 2819730 w 4177355"/>
                <a:gd name="connsiteY104" fmla="*/ 80077 h 3832767"/>
                <a:gd name="connsiteX105" fmla="*/ 2818136 w 4177355"/>
                <a:gd name="connsiteY105" fmla="*/ 83878 h 3832767"/>
                <a:gd name="connsiteX106" fmla="*/ 2818749 w 4177355"/>
                <a:gd name="connsiteY106" fmla="*/ 86453 h 3832767"/>
                <a:gd name="connsiteX107" fmla="*/ 2821324 w 4177355"/>
                <a:gd name="connsiteY107" fmla="*/ 87680 h 3832767"/>
                <a:gd name="connsiteX108" fmla="*/ 2825616 w 4177355"/>
                <a:gd name="connsiteY108" fmla="*/ 87312 h 3832767"/>
                <a:gd name="connsiteX109" fmla="*/ 2825862 w 4177355"/>
                <a:gd name="connsiteY109" fmla="*/ 87312 h 3832767"/>
                <a:gd name="connsiteX110" fmla="*/ 2826107 w 4177355"/>
                <a:gd name="connsiteY110" fmla="*/ 87312 h 3832767"/>
                <a:gd name="connsiteX111" fmla="*/ 2826352 w 4177355"/>
                <a:gd name="connsiteY111" fmla="*/ 87312 h 3832767"/>
                <a:gd name="connsiteX112" fmla="*/ 2826598 w 4177355"/>
                <a:gd name="connsiteY112" fmla="*/ 87312 h 3832767"/>
                <a:gd name="connsiteX113" fmla="*/ 2831748 w 4177355"/>
                <a:gd name="connsiteY113" fmla="*/ 84982 h 3832767"/>
                <a:gd name="connsiteX114" fmla="*/ 2836776 w 4177355"/>
                <a:gd name="connsiteY114" fmla="*/ 81794 h 3832767"/>
                <a:gd name="connsiteX115" fmla="*/ 2841190 w 4177355"/>
                <a:gd name="connsiteY115" fmla="*/ 77992 h 3832767"/>
                <a:gd name="connsiteX116" fmla="*/ 2844501 w 4177355"/>
                <a:gd name="connsiteY116" fmla="*/ 73945 h 3832767"/>
                <a:gd name="connsiteX117" fmla="*/ 2846096 w 4177355"/>
                <a:gd name="connsiteY117" fmla="*/ 70144 h 3832767"/>
                <a:gd name="connsiteX118" fmla="*/ 2845482 w 4177355"/>
                <a:gd name="connsiteY118" fmla="*/ 67446 h 3832767"/>
                <a:gd name="connsiteX119" fmla="*/ 2842907 w 4177355"/>
                <a:gd name="connsiteY119" fmla="*/ 66220 h 3832767"/>
                <a:gd name="connsiteX120" fmla="*/ 2838615 w 4177355"/>
                <a:gd name="connsiteY120" fmla="*/ 66588 h 3832767"/>
                <a:gd name="connsiteX121" fmla="*/ 2838370 w 4177355"/>
                <a:gd name="connsiteY121" fmla="*/ 66588 h 3832767"/>
                <a:gd name="connsiteX122" fmla="*/ 2838125 w 4177355"/>
                <a:gd name="connsiteY122" fmla="*/ 66588 h 3832767"/>
                <a:gd name="connsiteX123" fmla="*/ 2837879 w 4177355"/>
                <a:gd name="connsiteY123" fmla="*/ 66588 h 3832767"/>
                <a:gd name="connsiteX124" fmla="*/ 2837634 w 4177355"/>
                <a:gd name="connsiteY124" fmla="*/ 66588 h 3832767"/>
                <a:gd name="connsiteX125" fmla="*/ 2538419 w 4177355"/>
                <a:gd name="connsiteY125" fmla="*/ 162116 h 3832767"/>
                <a:gd name="connsiteX126" fmla="*/ 2538174 w 4177355"/>
                <a:gd name="connsiteY126" fmla="*/ 162116 h 3832767"/>
                <a:gd name="connsiteX127" fmla="*/ 2537929 w 4177355"/>
                <a:gd name="connsiteY127" fmla="*/ 162116 h 3832767"/>
                <a:gd name="connsiteX128" fmla="*/ 2537684 w 4177355"/>
                <a:gd name="connsiteY128" fmla="*/ 162116 h 3832767"/>
                <a:gd name="connsiteX129" fmla="*/ 2537438 w 4177355"/>
                <a:gd name="connsiteY129" fmla="*/ 162116 h 3832767"/>
                <a:gd name="connsiteX130" fmla="*/ 2532165 w 4177355"/>
                <a:gd name="connsiteY130" fmla="*/ 164691 h 3832767"/>
                <a:gd name="connsiteX131" fmla="*/ 2527260 w 4177355"/>
                <a:gd name="connsiteY131" fmla="*/ 168247 h 3832767"/>
                <a:gd name="connsiteX132" fmla="*/ 2523213 w 4177355"/>
                <a:gd name="connsiteY132" fmla="*/ 172294 h 3832767"/>
                <a:gd name="connsiteX133" fmla="*/ 2520516 w 4177355"/>
                <a:gd name="connsiteY133" fmla="*/ 176340 h 3832767"/>
                <a:gd name="connsiteX134" fmla="*/ 2519780 w 4177355"/>
                <a:gd name="connsiteY134" fmla="*/ 179529 h 3832767"/>
                <a:gd name="connsiteX135" fmla="*/ 2520761 w 4177355"/>
                <a:gd name="connsiteY135" fmla="*/ 181491 h 3832767"/>
                <a:gd name="connsiteX136" fmla="*/ 2523336 w 4177355"/>
                <a:gd name="connsiteY136" fmla="*/ 182227 h 3832767"/>
                <a:gd name="connsiteX137" fmla="*/ 2527383 w 4177355"/>
                <a:gd name="connsiteY137" fmla="*/ 181491 h 3832767"/>
                <a:gd name="connsiteX138" fmla="*/ 2527628 w 4177355"/>
                <a:gd name="connsiteY138" fmla="*/ 181491 h 3832767"/>
                <a:gd name="connsiteX139" fmla="*/ 2527873 w 4177355"/>
                <a:gd name="connsiteY139" fmla="*/ 181491 h 3832767"/>
                <a:gd name="connsiteX140" fmla="*/ 2528119 w 4177355"/>
                <a:gd name="connsiteY140" fmla="*/ 181491 h 3832767"/>
                <a:gd name="connsiteX141" fmla="*/ 2528364 w 4177355"/>
                <a:gd name="connsiteY141" fmla="*/ 181491 h 3832767"/>
                <a:gd name="connsiteX142" fmla="*/ 2533514 w 4177355"/>
                <a:gd name="connsiteY142" fmla="*/ 178916 h 3832767"/>
                <a:gd name="connsiteX143" fmla="*/ 2538419 w 4177355"/>
                <a:gd name="connsiteY143" fmla="*/ 175359 h 3832767"/>
                <a:gd name="connsiteX144" fmla="*/ 2542466 w 4177355"/>
                <a:gd name="connsiteY144" fmla="*/ 171313 h 3832767"/>
                <a:gd name="connsiteX145" fmla="*/ 2545164 w 4177355"/>
                <a:gd name="connsiteY145" fmla="*/ 167266 h 3832767"/>
                <a:gd name="connsiteX146" fmla="*/ 2545900 w 4177355"/>
                <a:gd name="connsiteY146" fmla="*/ 164078 h 3832767"/>
                <a:gd name="connsiteX147" fmla="*/ 2544796 w 4177355"/>
                <a:gd name="connsiteY147" fmla="*/ 162116 h 3832767"/>
                <a:gd name="connsiteX148" fmla="*/ 2542221 w 4177355"/>
                <a:gd name="connsiteY148" fmla="*/ 161380 h 3832767"/>
                <a:gd name="connsiteX149" fmla="*/ 2538297 w 4177355"/>
                <a:gd name="connsiteY149" fmla="*/ 162116 h 3832767"/>
                <a:gd name="connsiteX150" fmla="*/ 2886931 w 4177355"/>
                <a:gd name="connsiteY150" fmla="*/ 54570 h 3832767"/>
                <a:gd name="connsiteX151" fmla="*/ 2881903 w 4177355"/>
                <a:gd name="connsiteY151" fmla="*/ 56777 h 3832767"/>
                <a:gd name="connsiteX152" fmla="*/ 2876876 w 4177355"/>
                <a:gd name="connsiteY152" fmla="*/ 59966 h 3832767"/>
                <a:gd name="connsiteX153" fmla="*/ 2872461 w 4177355"/>
                <a:gd name="connsiteY153" fmla="*/ 63767 h 3832767"/>
                <a:gd name="connsiteX154" fmla="*/ 2869150 w 4177355"/>
                <a:gd name="connsiteY154" fmla="*/ 67814 h 3832767"/>
                <a:gd name="connsiteX155" fmla="*/ 2867433 w 4177355"/>
                <a:gd name="connsiteY155" fmla="*/ 71738 h 3832767"/>
                <a:gd name="connsiteX156" fmla="*/ 2867923 w 4177355"/>
                <a:gd name="connsiteY156" fmla="*/ 74436 h 3832767"/>
                <a:gd name="connsiteX157" fmla="*/ 2870376 w 4177355"/>
                <a:gd name="connsiteY157" fmla="*/ 75785 h 3832767"/>
                <a:gd name="connsiteX158" fmla="*/ 2874668 w 4177355"/>
                <a:gd name="connsiteY158" fmla="*/ 75539 h 3832767"/>
                <a:gd name="connsiteX159" fmla="*/ 2875036 w 4177355"/>
                <a:gd name="connsiteY159" fmla="*/ 75539 h 3832767"/>
                <a:gd name="connsiteX160" fmla="*/ 2875404 w 4177355"/>
                <a:gd name="connsiteY160" fmla="*/ 75539 h 3832767"/>
                <a:gd name="connsiteX161" fmla="*/ 2875772 w 4177355"/>
                <a:gd name="connsiteY161" fmla="*/ 75539 h 3832767"/>
                <a:gd name="connsiteX162" fmla="*/ 2876139 w 4177355"/>
                <a:gd name="connsiteY162" fmla="*/ 75539 h 3832767"/>
                <a:gd name="connsiteX163" fmla="*/ 2881167 w 4177355"/>
                <a:gd name="connsiteY163" fmla="*/ 73332 h 3832767"/>
                <a:gd name="connsiteX164" fmla="*/ 2886073 w 4177355"/>
                <a:gd name="connsiteY164" fmla="*/ 70144 h 3832767"/>
                <a:gd name="connsiteX165" fmla="*/ 2890487 w 4177355"/>
                <a:gd name="connsiteY165" fmla="*/ 66342 h 3832767"/>
                <a:gd name="connsiteX166" fmla="*/ 2893798 w 4177355"/>
                <a:gd name="connsiteY166" fmla="*/ 62296 h 3832767"/>
                <a:gd name="connsiteX167" fmla="*/ 2895515 w 4177355"/>
                <a:gd name="connsiteY167" fmla="*/ 58371 h 3832767"/>
                <a:gd name="connsiteX168" fmla="*/ 2895024 w 4177355"/>
                <a:gd name="connsiteY168" fmla="*/ 55674 h 3832767"/>
                <a:gd name="connsiteX169" fmla="*/ 2892572 w 4177355"/>
                <a:gd name="connsiteY169" fmla="*/ 54325 h 3832767"/>
                <a:gd name="connsiteX170" fmla="*/ 2888280 w 4177355"/>
                <a:gd name="connsiteY170" fmla="*/ 54570 h 3832767"/>
                <a:gd name="connsiteX171" fmla="*/ 2887912 w 4177355"/>
                <a:gd name="connsiteY171" fmla="*/ 54570 h 3832767"/>
                <a:gd name="connsiteX172" fmla="*/ 2887544 w 4177355"/>
                <a:gd name="connsiteY172" fmla="*/ 54570 h 3832767"/>
                <a:gd name="connsiteX173" fmla="*/ 2887176 w 4177355"/>
                <a:gd name="connsiteY173" fmla="*/ 54570 h 3832767"/>
                <a:gd name="connsiteX174" fmla="*/ 2886808 w 4177355"/>
                <a:gd name="connsiteY174" fmla="*/ 54570 h 3832767"/>
                <a:gd name="connsiteX175" fmla="*/ 2488387 w 4177355"/>
                <a:gd name="connsiteY175" fmla="*/ 181491 h 3832767"/>
                <a:gd name="connsiteX176" fmla="*/ 2488019 w 4177355"/>
                <a:gd name="connsiteY176" fmla="*/ 181491 h 3832767"/>
                <a:gd name="connsiteX177" fmla="*/ 2487651 w 4177355"/>
                <a:gd name="connsiteY177" fmla="*/ 181614 h 3832767"/>
                <a:gd name="connsiteX178" fmla="*/ 2487283 w 4177355"/>
                <a:gd name="connsiteY178" fmla="*/ 181736 h 3832767"/>
                <a:gd name="connsiteX179" fmla="*/ 2486915 w 4177355"/>
                <a:gd name="connsiteY179" fmla="*/ 181859 h 3832767"/>
                <a:gd name="connsiteX180" fmla="*/ 2481765 w 4177355"/>
                <a:gd name="connsiteY180" fmla="*/ 184557 h 3832767"/>
                <a:gd name="connsiteX181" fmla="*/ 2476860 w 4177355"/>
                <a:gd name="connsiteY181" fmla="*/ 188113 h 3832767"/>
                <a:gd name="connsiteX182" fmla="*/ 2472936 w 4177355"/>
                <a:gd name="connsiteY182" fmla="*/ 192160 h 3832767"/>
                <a:gd name="connsiteX183" fmla="*/ 2470360 w 4177355"/>
                <a:gd name="connsiteY183" fmla="*/ 196206 h 3832767"/>
                <a:gd name="connsiteX184" fmla="*/ 2469747 w 4177355"/>
                <a:gd name="connsiteY184" fmla="*/ 199272 h 3832767"/>
                <a:gd name="connsiteX185" fmla="*/ 2470851 w 4177355"/>
                <a:gd name="connsiteY185" fmla="*/ 201234 h 3832767"/>
                <a:gd name="connsiteX186" fmla="*/ 2473426 w 4177355"/>
                <a:gd name="connsiteY186" fmla="*/ 201847 h 3832767"/>
                <a:gd name="connsiteX187" fmla="*/ 2477228 w 4177355"/>
                <a:gd name="connsiteY187" fmla="*/ 201112 h 3832767"/>
                <a:gd name="connsiteX188" fmla="*/ 2477595 w 4177355"/>
                <a:gd name="connsiteY188" fmla="*/ 200989 h 3832767"/>
                <a:gd name="connsiteX189" fmla="*/ 2477963 w 4177355"/>
                <a:gd name="connsiteY189" fmla="*/ 200866 h 3832767"/>
                <a:gd name="connsiteX190" fmla="*/ 2478331 w 4177355"/>
                <a:gd name="connsiteY190" fmla="*/ 200744 h 3832767"/>
                <a:gd name="connsiteX191" fmla="*/ 2478699 w 4177355"/>
                <a:gd name="connsiteY191" fmla="*/ 200621 h 3832767"/>
                <a:gd name="connsiteX192" fmla="*/ 2483849 w 4177355"/>
                <a:gd name="connsiteY192" fmla="*/ 197923 h 3832767"/>
                <a:gd name="connsiteX193" fmla="*/ 2488755 w 4177355"/>
                <a:gd name="connsiteY193" fmla="*/ 194367 h 3832767"/>
                <a:gd name="connsiteX194" fmla="*/ 2492679 w 4177355"/>
                <a:gd name="connsiteY194" fmla="*/ 190320 h 3832767"/>
                <a:gd name="connsiteX195" fmla="*/ 2495254 w 4177355"/>
                <a:gd name="connsiteY195" fmla="*/ 186273 h 3832767"/>
                <a:gd name="connsiteX196" fmla="*/ 2495867 w 4177355"/>
                <a:gd name="connsiteY196" fmla="*/ 183208 h 3832767"/>
                <a:gd name="connsiteX197" fmla="*/ 2494763 w 4177355"/>
                <a:gd name="connsiteY197" fmla="*/ 181246 h 3832767"/>
                <a:gd name="connsiteX198" fmla="*/ 2492188 w 4177355"/>
                <a:gd name="connsiteY198" fmla="*/ 180632 h 3832767"/>
                <a:gd name="connsiteX199" fmla="*/ 2488264 w 4177355"/>
                <a:gd name="connsiteY199" fmla="*/ 181368 h 3832767"/>
                <a:gd name="connsiteX200" fmla="*/ 2936105 w 4177355"/>
                <a:gd name="connsiteY200" fmla="*/ 43533 h 3832767"/>
                <a:gd name="connsiteX201" fmla="*/ 2931200 w 4177355"/>
                <a:gd name="connsiteY201" fmla="*/ 45618 h 3832767"/>
                <a:gd name="connsiteX202" fmla="*/ 2926295 w 4177355"/>
                <a:gd name="connsiteY202" fmla="*/ 48684 h 3832767"/>
                <a:gd name="connsiteX203" fmla="*/ 2921880 w 4177355"/>
                <a:gd name="connsiteY203" fmla="*/ 52363 h 3832767"/>
                <a:gd name="connsiteX204" fmla="*/ 2918569 w 4177355"/>
                <a:gd name="connsiteY204" fmla="*/ 56287 h 3832767"/>
                <a:gd name="connsiteX205" fmla="*/ 2916607 w 4177355"/>
                <a:gd name="connsiteY205" fmla="*/ 60211 h 3832767"/>
                <a:gd name="connsiteX206" fmla="*/ 2916852 w 4177355"/>
                <a:gd name="connsiteY206" fmla="*/ 63031 h 3832767"/>
                <a:gd name="connsiteX207" fmla="*/ 2919182 w 4177355"/>
                <a:gd name="connsiteY207" fmla="*/ 64503 h 3832767"/>
                <a:gd name="connsiteX208" fmla="*/ 2923474 w 4177355"/>
                <a:gd name="connsiteY208" fmla="*/ 64380 h 3832767"/>
                <a:gd name="connsiteX209" fmla="*/ 2923965 w 4177355"/>
                <a:gd name="connsiteY209" fmla="*/ 64380 h 3832767"/>
                <a:gd name="connsiteX210" fmla="*/ 2924455 w 4177355"/>
                <a:gd name="connsiteY210" fmla="*/ 64380 h 3832767"/>
                <a:gd name="connsiteX211" fmla="*/ 2924946 w 4177355"/>
                <a:gd name="connsiteY211" fmla="*/ 64258 h 3832767"/>
                <a:gd name="connsiteX212" fmla="*/ 2925436 w 4177355"/>
                <a:gd name="connsiteY212" fmla="*/ 64135 h 3832767"/>
                <a:gd name="connsiteX213" fmla="*/ 2930464 w 4177355"/>
                <a:gd name="connsiteY213" fmla="*/ 62050 h 3832767"/>
                <a:gd name="connsiteX214" fmla="*/ 2935369 w 4177355"/>
                <a:gd name="connsiteY214" fmla="*/ 58985 h 3832767"/>
                <a:gd name="connsiteX215" fmla="*/ 2939784 w 4177355"/>
                <a:gd name="connsiteY215" fmla="*/ 55306 h 3832767"/>
                <a:gd name="connsiteX216" fmla="*/ 2943217 w 4177355"/>
                <a:gd name="connsiteY216" fmla="*/ 51259 h 3832767"/>
                <a:gd name="connsiteX217" fmla="*/ 2945057 w 4177355"/>
                <a:gd name="connsiteY217" fmla="*/ 47335 h 3832767"/>
                <a:gd name="connsiteX218" fmla="*/ 2944689 w 4177355"/>
                <a:gd name="connsiteY218" fmla="*/ 44514 h 3832767"/>
                <a:gd name="connsiteX219" fmla="*/ 2942359 w 4177355"/>
                <a:gd name="connsiteY219" fmla="*/ 43043 h 3832767"/>
                <a:gd name="connsiteX220" fmla="*/ 2938190 w 4177355"/>
                <a:gd name="connsiteY220" fmla="*/ 43288 h 3832767"/>
                <a:gd name="connsiteX221" fmla="*/ 2937699 w 4177355"/>
                <a:gd name="connsiteY221" fmla="*/ 43288 h 3832767"/>
                <a:gd name="connsiteX222" fmla="*/ 2937209 w 4177355"/>
                <a:gd name="connsiteY222" fmla="*/ 43411 h 3832767"/>
                <a:gd name="connsiteX223" fmla="*/ 2936718 w 4177355"/>
                <a:gd name="connsiteY223" fmla="*/ 43533 h 3832767"/>
                <a:gd name="connsiteX224" fmla="*/ 2936228 w 4177355"/>
                <a:gd name="connsiteY224" fmla="*/ 43656 h 3832767"/>
                <a:gd name="connsiteX225" fmla="*/ 2438354 w 4177355"/>
                <a:gd name="connsiteY225" fmla="*/ 201725 h 3832767"/>
                <a:gd name="connsiteX226" fmla="*/ 2437864 w 4177355"/>
                <a:gd name="connsiteY226" fmla="*/ 201847 h 3832767"/>
                <a:gd name="connsiteX227" fmla="*/ 2437373 w 4177355"/>
                <a:gd name="connsiteY227" fmla="*/ 201970 h 3832767"/>
                <a:gd name="connsiteX228" fmla="*/ 2436883 w 4177355"/>
                <a:gd name="connsiteY228" fmla="*/ 202215 h 3832767"/>
                <a:gd name="connsiteX229" fmla="*/ 2436392 w 4177355"/>
                <a:gd name="connsiteY229" fmla="*/ 202460 h 3832767"/>
                <a:gd name="connsiteX230" fmla="*/ 2431242 w 4177355"/>
                <a:gd name="connsiteY230" fmla="*/ 205158 h 3832767"/>
                <a:gd name="connsiteX231" fmla="*/ 2426459 w 4177355"/>
                <a:gd name="connsiteY231" fmla="*/ 208715 h 3832767"/>
                <a:gd name="connsiteX232" fmla="*/ 2422658 w 4177355"/>
                <a:gd name="connsiteY232" fmla="*/ 212761 h 3832767"/>
                <a:gd name="connsiteX233" fmla="*/ 2420205 w 4177355"/>
                <a:gd name="connsiteY233" fmla="*/ 216685 h 3832767"/>
                <a:gd name="connsiteX234" fmla="*/ 2419592 w 4177355"/>
                <a:gd name="connsiteY234" fmla="*/ 219629 h 3832767"/>
                <a:gd name="connsiteX235" fmla="*/ 2420696 w 4177355"/>
                <a:gd name="connsiteY235" fmla="*/ 221468 h 3832767"/>
                <a:gd name="connsiteX236" fmla="*/ 2423271 w 4177355"/>
                <a:gd name="connsiteY236" fmla="*/ 222081 h 3832767"/>
                <a:gd name="connsiteX237" fmla="*/ 2426950 w 4177355"/>
                <a:gd name="connsiteY237" fmla="*/ 221468 h 3832767"/>
                <a:gd name="connsiteX238" fmla="*/ 2427440 w 4177355"/>
                <a:gd name="connsiteY238" fmla="*/ 221345 h 3832767"/>
                <a:gd name="connsiteX239" fmla="*/ 2427931 w 4177355"/>
                <a:gd name="connsiteY239" fmla="*/ 221223 h 3832767"/>
                <a:gd name="connsiteX240" fmla="*/ 2428421 w 4177355"/>
                <a:gd name="connsiteY240" fmla="*/ 220977 h 3832767"/>
                <a:gd name="connsiteX241" fmla="*/ 2428912 w 4177355"/>
                <a:gd name="connsiteY241" fmla="*/ 220732 h 3832767"/>
                <a:gd name="connsiteX242" fmla="*/ 2434062 w 4177355"/>
                <a:gd name="connsiteY242" fmla="*/ 218034 h 3832767"/>
                <a:gd name="connsiteX243" fmla="*/ 2438845 w 4177355"/>
                <a:gd name="connsiteY243" fmla="*/ 214355 h 3832767"/>
                <a:gd name="connsiteX244" fmla="*/ 2442769 w 4177355"/>
                <a:gd name="connsiteY244" fmla="*/ 210309 h 3832767"/>
                <a:gd name="connsiteX245" fmla="*/ 2445221 w 4177355"/>
                <a:gd name="connsiteY245" fmla="*/ 206385 h 3832767"/>
                <a:gd name="connsiteX246" fmla="*/ 2445712 w 4177355"/>
                <a:gd name="connsiteY246" fmla="*/ 203441 h 3832767"/>
                <a:gd name="connsiteX247" fmla="*/ 2444608 w 4177355"/>
                <a:gd name="connsiteY247" fmla="*/ 201602 h 3832767"/>
                <a:gd name="connsiteX248" fmla="*/ 2442033 w 4177355"/>
                <a:gd name="connsiteY248" fmla="*/ 200989 h 3832767"/>
                <a:gd name="connsiteX249" fmla="*/ 2438354 w 4177355"/>
                <a:gd name="connsiteY249" fmla="*/ 201725 h 3832767"/>
                <a:gd name="connsiteX250" fmla="*/ 2985157 w 4177355"/>
                <a:gd name="connsiteY250" fmla="*/ 33723 h 3832767"/>
                <a:gd name="connsiteX251" fmla="*/ 2980252 w 4177355"/>
                <a:gd name="connsiteY251" fmla="*/ 35808 h 3832767"/>
                <a:gd name="connsiteX252" fmla="*/ 2975347 w 4177355"/>
                <a:gd name="connsiteY252" fmla="*/ 38751 h 3832767"/>
                <a:gd name="connsiteX253" fmla="*/ 2970932 w 4177355"/>
                <a:gd name="connsiteY253" fmla="*/ 42307 h 3832767"/>
                <a:gd name="connsiteX254" fmla="*/ 2967498 w 4177355"/>
                <a:gd name="connsiteY254" fmla="*/ 46231 h 3832767"/>
                <a:gd name="connsiteX255" fmla="*/ 2965413 w 4177355"/>
                <a:gd name="connsiteY255" fmla="*/ 50278 h 3832767"/>
                <a:gd name="connsiteX256" fmla="*/ 2965536 w 4177355"/>
                <a:gd name="connsiteY256" fmla="*/ 53221 h 3832767"/>
                <a:gd name="connsiteX257" fmla="*/ 2967743 w 4177355"/>
                <a:gd name="connsiteY257" fmla="*/ 54815 h 3832767"/>
                <a:gd name="connsiteX258" fmla="*/ 2971913 w 4177355"/>
                <a:gd name="connsiteY258" fmla="*/ 54815 h 3832767"/>
                <a:gd name="connsiteX259" fmla="*/ 2972526 w 4177355"/>
                <a:gd name="connsiteY259" fmla="*/ 54815 h 3832767"/>
                <a:gd name="connsiteX260" fmla="*/ 2973139 w 4177355"/>
                <a:gd name="connsiteY260" fmla="*/ 54693 h 3832767"/>
                <a:gd name="connsiteX261" fmla="*/ 2973752 w 4177355"/>
                <a:gd name="connsiteY261" fmla="*/ 54570 h 3832767"/>
                <a:gd name="connsiteX262" fmla="*/ 2974365 w 4177355"/>
                <a:gd name="connsiteY262" fmla="*/ 54447 h 3832767"/>
                <a:gd name="connsiteX263" fmla="*/ 2979270 w 4177355"/>
                <a:gd name="connsiteY263" fmla="*/ 52363 h 3832767"/>
                <a:gd name="connsiteX264" fmla="*/ 2984176 w 4177355"/>
                <a:gd name="connsiteY264" fmla="*/ 49420 h 3832767"/>
                <a:gd name="connsiteX265" fmla="*/ 2988590 w 4177355"/>
                <a:gd name="connsiteY265" fmla="*/ 45741 h 3832767"/>
                <a:gd name="connsiteX266" fmla="*/ 2992024 w 4177355"/>
                <a:gd name="connsiteY266" fmla="*/ 41816 h 3832767"/>
                <a:gd name="connsiteX267" fmla="*/ 2994109 w 4177355"/>
                <a:gd name="connsiteY267" fmla="*/ 37770 h 3832767"/>
                <a:gd name="connsiteX268" fmla="*/ 2993863 w 4177355"/>
                <a:gd name="connsiteY268" fmla="*/ 34827 h 3832767"/>
                <a:gd name="connsiteX269" fmla="*/ 2991656 w 4177355"/>
                <a:gd name="connsiteY269" fmla="*/ 33232 h 3832767"/>
                <a:gd name="connsiteX270" fmla="*/ 2987487 w 4177355"/>
                <a:gd name="connsiteY270" fmla="*/ 33232 h 3832767"/>
                <a:gd name="connsiteX271" fmla="*/ 2986873 w 4177355"/>
                <a:gd name="connsiteY271" fmla="*/ 33232 h 3832767"/>
                <a:gd name="connsiteX272" fmla="*/ 2986260 w 4177355"/>
                <a:gd name="connsiteY272" fmla="*/ 33355 h 3832767"/>
                <a:gd name="connsiteX273" fmla="*/ 2985647 w 4177355"/>
                <a:gd name="connsiteY273" fmla="*/ 33478 h 3832767"/>
                <a:gd name="connsiteX274" fmla="*/ 2985034 w 4177355"/>
                <a:gd name="connsiteY274" fmla="*/ 33600 h 3832767"/>
                <a:gd name="connsiteX275" fmla="*/ 2388322 w 4177355"/>
                <a:gd name="connsiteY275" fmla="*/ 222939 h 3832767"/>
                <a:gd name="connsiteX276" fmla="*/ 2387831 w 4177355"/>
                <a:gd name="connsiteY276" fmla="*/ 223062 h 3832767"/>
                <a:gd name="connsiteX277" fmla="*/ 2387341 w 4177355"/>
                <a:gd name="connsiteY277" fmla="*/ 223307 h 3832767"/>
                <a:gd name="connsiteX278" fmla="*/ 2386727 w 4177355"/>
                <a:gd name="connsiteY278" fmla="*/ 223553 h 3832767"/>
                <a:gd name="connsiteX279" fmla="*/ 2386114 w 4177355"/>
                <a:gd name="connsiteY279" fmla="*/ 223798 h 3832767"/>
                <a:gd name="connsiteX280" fmla="*/ 2380964 w 4177355"/>
                <a:gd name="connsiteY280" fmla="*/ 226618 h 3832767"/>
                <a:gd name="connsiteX281" fmla="*/ 2376304 w 4177355"/>
                <a:gd name="connsiteY281" fmla="*/ 230297 h 3832767"/>
                <a:gd name="connsiteX282" fmla="*/ 2372502 w 4177355"/>
                <a:gd name="connsiteY282" fmla="*/ 234344 h 3832767"/>
                <a:gd name="connsiteX283" fmla="*/ 2370173 w 4177355"/>
                <a:gd name="connsiteY283" fmla="*/ 238268 h 3832767"/>
                <a:gd name="connsiteX284" fmla="*/ 2369805 w 4177355"/>
                <a:gd name="connsiteY284" fmla="*/ 241089 h 3832767"/>
                <a:gd name="connsiteX285" fmla="*/ 2370908 w 4177355"/>
                <a:gd name="connsiteY285" fmla="*/ 242805 h 3832767"/>
                <a:gd name="connsiteX286" fmla="*/ 2373361 w 4177355"/>
                <a:gd name="connsiteY286" fmla="*/ 243418 h 3832767"/>
                <a:gd name="connsiteX287" fmla="*/ 2377040 w 4177355"/>
                <a:gd name="connsiteY287" fmla="*/ 242805 h 3832767"/>
                <a:gd name="connsiteX288" fmla="*/ 2377530 w 4177355"/>
                <a:gd name="connsiteY288" fmla="*/ 242683 h 3832767"/>
                <a:gd name="connsiteX289" fmla="*/ 2378021 w 4177355"/>
                <a:gd name="connsiteY289" fmla="*/ 242438 h 3832767"/>
                <a:gd name="connsiteX290" fmla="*/ 2378634 w 4177355"/>
                <a:gd name="connsiteY290" fmla="*/ 242192 h 3832767"/>
                <a:gd name="connsiteX291" fmla="*/ 2379247 w 4177355"/>
                <a:gd name="connsiteY291" fmla="*/ 241947 h 3832767"/>
                <a:gd name="connsiteX292" fmla="*/ 2384397 w 4177355"/>
                <a:gd name="connsiteY292" fmla="*/ 239126 h 3832767"/>
                <a:gd name="connsiteX293" fmla="*/ 2389057 w 4177355"/>
                <a:gd name="connsiteY293" fmla="*/ 235448 h 3832767"/>
                <a:gd name="connsiteX294" fmla="*/ 2392859 w 4177355"/>
                <a:gd name="connsiteY294" fmla="*/ 231401 h 3832767"/>
                <a:gd name="connsiteX295" fmla="*/ 2395189 w 4177355"/>
                <a:gd name="connsiteY295" fmla="*/ 227477 h 3832767"/>
                <a:gd name="connsiteX296" fmla="*/ 2395557 w 4177355"/>
                <a:gd name="connsiteY296" fmla="*/ 224779 h 3832767"/>
                <a:gd name="connsiteX297" fmla="*/ 2394453 w 4177355"/>
                <a:gd name="connsiteY297" fmla="*/ 223062 h 3832767"/>
                <a:gd name="connsiteX298" fmla="*/ 2392001 w 4177355"/>
                <a:gd name="connsiteY298" fmla="*/ 222449 h 3832767"/>
                <a:gd name="connsiteX299" fmla="*/ 2388322 w 4177355"/>
                <a:gd name="connsiteY299" fmla="*/ 223062 h 3832767"/>
                <a:gd name="connsiteX300" fmla="*/ 3033840 w 4177355"/>
                <a:gd name="connsiteY300" fmla="*/ 25016 h 3832767"/>
                <a:gd name="connsiteX301" fmla="*/ 3029058 w 4177355"/>
                <a:gd name="connsiteY301" fmla="*/ 26978 h 3832767"/>
                <a:gd name="connsiteX302" fmla="*/ 3024275 w 4177355"/>
                <a:gd name="connsiteY302" fmla="*/ 29921 h 3832767"/>
                <a:gd name="connsiteX303" fmla="*/ 3019983 w 4177355"/>
                <a:gd name="connsiteY303" fmla="*/ 33478 h 3832767"/>
                <a:gd name="connsiteX304" fmla="*/ 3016550 w 4177355"/>
                <a:gd name="connsiteY304" fmla="*/ 37402 h 3832767"/>
                <a:gd name="connsiteX305" fmla="*/ 3014342 w 4177355"/>
                <a:gd name="connsiteY305" fmla="*/ 41571 h 3832767"/>
                <a:gd name="connsiteX306" fmla="*/ 3014342 w 4177355"/>
                <a:gd name="connsiteY306" fmla="*/ 44637 h 3832767"/>
                <a:gd name="connsiteX307" fmla="*/ 3016427 w 4177355"/>
                <a:gd name="connsiteY307" fmla="*/ 46354 h 3832767"/>
                <a:gd name="connsiteX308" fmla="*/ 3020596 w 4177355"/>
                <a:gd name="connsiteY308" fmla="*/ 46354 h 3832767"/>
                <a:gd name="connsiteX309" fmla="*/ 3021210 w 4177355"/>
                <a:gd name="connsiteY309" fmla="*/ 46231 h 3832767"/>
                <a:gd name="connsiteX310" fmla="*/ 3021823 w 4177355"/>
                <a:gd name="connsiteY310" fmla="*/ 46109 h 3832767"/>
                <a:gd name="connsiteX311" fmla="*/ 3022558 w 4177355"/>
                <a:gd name="connsiteY311" fmla="*/ 45986 h 3832767"/>
                <a:gd name="connsiteX312" fmla="*/ 3023294 w 4177355"/>
                <a:gd name="connsiteY312" fmla="*/ 45741 h 3832767"/>
                <a:gd name="connsiteX313" fmla="*/ 3028077 w 4177355"/>
                <a:gd name="connsiteY313" fmla="*/ 43779 h 3832767"/>
                <a:gd name="connsiteX314" fmla="*/ 3032859 w 4177355"/>
                <a:gd name="connsiteY314" fmla="*/ 40835 h 3832767"/>
                <a:gd name="connsiteX315" fmla="*/ 3037274 w 4177355"/>
                <a:gd name="connsiteY315" fmla="*/ 37279 h 3832767"/>
                <a:gd name="connsiteX316" fmla="*/ 3040708 w 4177355"/>
                <a:gd name="connsiteY316" fmla="*/ 33355 h 3832767"/>
                <a:gd name="connsiteX317" fmla="*/ 3042915 w 4177355"/>
                <a:gd name="connsiteY317" fmla="*/ 29186 h 3832767"/>
                <a:gd name="connsiteX318" fmla="*/ 3042915 w 4177355"/>
                <a:gd name="connsiteY318" fmla="*/ 26120 h 3832767"/>
                <a:gd name="connsiteX319" fmla="*/ 3040708 w 4177355"/>
                <a:gd name="connsiteY319" fmla="*/ 24403 h 3832767"/>
                <a:gd name="connsiteX320" fmla="*/ 3036538 w 4177355"/>
                <a:gd name="connsiteY320" fmla="*/ 24403 h 3832767"/>
                <a:gd name="connsiteX321" fmla="*/ 3035803 w 4177355"/>
                <a:gd name="connsiteY321" fmla="*/ 24526 h 3832767"/>
                <a:gd name="connsiteX322" fmla="*/ 3035067 w 4177355"/>
                <a:gd name="connsiteY322" fmla="*/ 24648 h 3832767"/>
                <a:gd name="connsiteX323" fmla="*/ 3034331 w 4177355"/>
                <a:gd name="connsiteY323" fmla="*/ 24894 h 3832767"/>
                <a:gd name="connsiteX324" fmla="*/ 3033595 w 4177355"/>
                <a:gd name="connsiteY324" fmla="*/ 25139 h 3832767"/>
                <a:gd name="connsiteX325" fmla="*/ 2338534 w 4177355"/>
                <a:gd name="connsiteY325" fmla="*/ 245135 h 3832767"/>
                <a:gd name="connsiteX326" fmla="*/ 2337921 w 4177355"/>
                <a:gd name="connsiteY326" fmla="*/ 245381 h 3832767"/>
                <a:gd name="connsiteX327" fmla="*/ 2337308 w 4177355"/>
                <a:gd name="connsiteY327" fmla="*/ 245626 h 3832767"/>
                <a:gd name="connsiteX328" fmla="*/ 2336695 w 4177355"/>
                <a:gd name="connsiteY328" fmla="*/ 245871 h 3832767"/>
                <a:gd name="connsiteX329" fmla="*/ 2335959 w 4177355"/>
                <a:gd name="connsiteY329" fmla="*/ 246116 h 3832767"/>
                <a:gd name="connsiteX330" fmla="*/ 2330809 w 4177355"/>
                <a:gd name="connsiteY330" fmla="*/ 249059 h 3832767"/>
                <a:gd name="connsiteX331" fmla="*/ 2326149 w 4177355"/>
                <a:gd name="connsiteY331" fmla="*/ 252738 h 3832767"/>
                <a:gd name="connsiteX332" fmla="*/ 2322470 w 4177355"/>
                <a:gd name="connsiteY332" fmla="*/ 256785 h 3832767"/>
                <a:gd name="connsiteX333" fmla="*/ 2320263 w 4177355"/>
                <a:gd name="connsiteY333" fmla="*/ 260587 h 3832767"/>
                <a:gd name="connsiteX334" fmla="*/ 2320017 w 4177355"/>
                <a:gd name="connsiteY334" fmla="*/ 263284 h 3832767"/>
                <a:gd name="connsiteX335" fmla="*/ 2321121 w 4177355"/>
                <a:gd name="connsiteY335" fmla="*/ 264879 h 3832767"/>
                <a:gd name="connsiteX336" fmla="*/ 2323574 w 4177355"/>
                <a:gd name="connsiteY336" fmla="*/ 265369 h 3832767"/>
                <a:gd name="connsiteX337" fmla="*/ 2327007 w 4177355"/>
                <a:gd name="connsiteY337" fmla="*/ 264756 h 3832767"/>
                <a:gd name="connsiteX338" fmla="*/ 2327620 w 4177355"/>
                <a:gd name="connsiteY338" fmla="*/ 264511 h 3832767"/>
                <a:gd name="connsiteX339" fmla="*/ 2328233 w 4177355"/>
                <a:gd name="connsiteY339" fmla="*/ 264265 h 3832767"/>
                <a:gd name="connsiteX340" fmla="*/ 2328847 w 4177355"/>
                <a:gd name="connsiteY340" fmla="*/ 264020 h 3832767"/>
                <a:gd name="connsiteX341" fmla="*/ 2329582 w 4177355"/>
                <a:gd name="connsiteY341" fmla="*/ 263775 h 3832767"/>
                <a:gd name="connsiteX342" fmla="*/ 2334733 w 4177355"/>
                <a:gd name="connsiteY342" fmla="*/ 260832 h 3832767"/>
                <a:gd name="connsiteX343" fmla="*/ 2339393 w 4177355"/>
                <a:gd name="connsiteY343" fmla="*/ 257153 h 3832767"/>
                <a:gd name="connsiteX344" fmla="*/ 2343072 w 4177355"/>
                <a:gd name="connsiteY344" fmla="*/ 253106 h 3832767"/>
                <a:gd name="connsiteX345" fmla="*/ 2345279 w 4177355"/>
                <a:gd name="connsiteY345" fmla="*/ 249305 h 3832767"/>
                <a:gd name="connsiteX346" fmla="*/ 2345524 w 4177355"/>
                <a:gd name="connsiteY346" fmla="*/ 246607 h 3832767"/>
                <a:gd name="connsiteX347" fmla="*/ 2344298 w 4177355"/>
                <a:gd name="connsiteY347" fmla="*/ 245013 h 3832767"/>
                <a:gd name="connsiteX348" fmla="*/ 2341845 w 4177355"/>
                <a:gd name="connsiteY348" fmla="*/ 244522 h 3832767"/>
                <a:gd name="connsiteX349" fmla="*/ 2338289 w 4177355"/>
                <a:gd name="connsiteY349" fmla="*/ 245135 h 3832767"/>
                <a:gd name="connsiteX350" fmla="*/ 3082401 w 4177355"/>
                <a:gd name="connsiteY350" fmla="*/ 17659 h 3832767"/>
                <a:gd name="connsiteX351" fmla="*/ 3077619 w 4177355"/>
                <a:gd name="connsiteY351" fmla="*/ 19621 h 3832767"/>
                <a:gd name="connsiteX352" fmla="*/ 3072836 w 4177355"/>
                <a:gd name="connsiteY352" fmla="*/ 22441 h 3832767"/>
                <a:gd name="connsiteX353" fmla="*/ 3068544 w 4177355"/>
                <a:gd name="connsiteY353" fmla="*/ 25875 h 3832767"/>
                <a:gd name="connsiteX354" fmla="*/ 3064988 w 4177355"/>
                <a:gd name="connsiteY354" fmla="*/ 29676 h 3832767"/>
                <a:gd name="connsiteX355" fmla="*/ 3062658 w 4177355"/>
                <a:gd name="connsiteY355" fmla="*/ 33846 h 3832767"/>
                <a:gd name="connsiteX356" fmla="*/ 3062536 w 4177355"/>
                <a:gd name="connsiteY356" fmla="*/ 37034 h 3832767"/>
                <a:gd name="connsiteX357" fmla="*/ 3064498 w 4177355"/>
                <a:gd name="connsiteY357" fmla="*/ 38873 h 3832767"/>
                <a:gd name="connsiteX358" fmla="*/ 3068544 w 4177355"/>
                <a:gd name="connsiteY358" fmla="*/ 39119 h 3832767"/>
                <a:gd name="connsiteX359" fmla="*/ 3069280 w 4177355"/>
                <a:gd name="connsiteY359" fmla="*/ 38996 h 3832767"/>
                <a:gd name="connsiteX360" fmla="*/ 3070016 w 4177355"/>
                <a:gd name="connsiteY360" fmla="*/ 38873 h 3832767"/>
                <a:gd name="connsiteX361" fmla="*/ 3070874 w 4177355"/>
                <a:gd name="connsiteY361" fmla="*/ 38628 h 3832767"/>
                <a:gd name="connsiteX362" fmla="*/ 3071733 w 4177355"/>
                <a:gd name="connsiteY362" fmla="*/ 38383 h 3832767"/>
                <a:gd name="connsiteX363" fmla="*/ 3076515 w 4177355"/>
                <a:gd name="connsiteY363" fmla="*/ 36421 h 3832767"/>
                <a:gd name="connsiteX364" fmla="*/ 3081298 w 4177355"/>
                <a:gd name="connsiteY364" fmla="*/ 33600 h 3832767"/>
                <a:gd name="connsiteX365" fmla="*/ 3085713 w 4177355"/>
                <a:gd name="connsiteY365" fmla="*/ 30167 h 3832767"/>
                <a:gd name="connsiteX366" fmla="*/ 3089269 w 4177355"/>
                <a:gd name="connsiteY366" fmla="*/ 26365 h 3832767"/>
                <a:gd name="connsiteX367" fmla="*/ 3091599 w 4177355"/>
                <a:gd name="connsiteY367" fmla="*/ 22196 h 3832767"/>
                <a:gd name="connsiteX368" fmla="*/ 3091599 w 4177355"/>
                <a:gd name="connsiteY368" fmla="*/ 19008 h 3832767"/>
                <a:gd name="connsiteX369" fmla="*/ 3089514 w 4177355"/>
                <a:gd name="connsiteY369" fmla="*/ 17168 h 3832767"/>
                <a:gd name="connsiteX370" fmla="*/ 3085467 w 4177355"/>
                <a:gd name="connsiteY370" fmla="*/ 16923 h 3832767"/>
                <a:gd name="connsiteX371" fmla="*/ 3084731 w 4177355"/>
                <a:gd name="connsiteY371" fmla="*/ 17045 h 3832767"/>
                <a:gd name="connsiteX372" fmla="*/ 3083996 w 4177355"/>
                <a:gd name="connsiteY372" fmla="*/ 17168 h 3832767"/>
                <a:gd name="connsiteX373" fmla="*/ 3083137 w 4177355"/>
                <a:gd name="connsiteY373" fmla="*/ 17413 h 3832767"/>
                <a:gd name="connsiteX374" fmla="*/ 3082279 w 4177355"/>
                <a:gd name="connsiteY374" fmla="*/ 17659 h 3832767"/>
                <a:gd name="connsiteX375" fmla="*/ 2288624 w 4177355"/>
                <a:gd name="connsiteY375" fmla="*/ 268067 h 3832767"/>
                <a:gd name="connsiteX376" fmla="*/ 2287888 w 4177355"/>
                <a:gd name="connsiteY376" fmla="*/ 268312 h 3832767"/>
                <a:gd name="connsiteX377" fmla="*/ 2287153 w 4177355"/>
                <a:gd name="connsiteY377" fmla="*/ 268557 h 3832767"/>
                <a:gd name="connsiteX378" fmla="*/ 2286417 w 4177355"/>
                <a:gd name="connsiteY378" fmla="*/ 268925 h 3832767"/>
                <a:gd name="connsiteX379" fmla="*/ 2285681 w 4177355"/>
                <a:gd name="connsiteY379" fmla="*/ 269293 h 3832767"/>
                <a:gd name="connsiteX380" fmla="*/ 2280653 w 4177355"/>
                <a:gd name="connsiteY380" fmla="*/ 272236 h 3832767"/>
                <a:gd name="connsiteX381" fmla="*/ 2276116 w 4177355"/>
                <a:gd name="connsiteY381" fmla="*/ 275915 h 3832767"/>
                <a:gd name="connsiteX382" fmla="*/ 2272560 w 4177355"/>
                <a:gd name="connsiteY382" fmla="*/ 279839 h 3832767"/>
                <a:gd name="connsiteX383" fmla="*/ 2270475 w 4177355"/>
                <a:gd name="connsiteY383" fmla="*/ 283641 h 3832767"/>
                <a:gd name="connsiteX384" fmla="*/ 2270352 w 4177355"/>
                <a:gd name="connsiteY384" fmla="*/ 286216 h 3832767"/>
                <a:gd name="connsiteX385" fmla="*/ 2271579 w 4177355"/>
                <a:gd name="connsiteY385" fmla="*/ 287688 h 3832767"/>
                <a:gd name="connsiteX386" fmla="*/ 2273909 w 4177355"/>
                <a:gd name="connsiteY386" fmla="*/ 288178 h 3832767"/>
                <a:gd name="connsiteX387" fmla="*/ 2277342 w 4177355"/>
                <a:gd name="connsiteY387" fmla="*/ 287565 h 3832767"/>
                <a:gd name="connsiteX388" fmla="*/ 2278078 w 4177355"/>
                <a:gd name="connsiteY388" fmla="*/ 287320 h 3832767"/>
                <a:gd name="connsiteX389" fmla="*/ 2278814 w 4177355"/>
                <a:gd name="connsiteY389" fmla="*/ 287074 h 3832767"/>
                <a:gd name="connsiteX390" fmla="*/ 2279550 w 4177355"/>
                <a:gd name="connsiteY390" fmla="*/ 286707 h 3832767"/>
                <a:gd name="connsiteX391" fmla="*/ 2280286 w 4177355"/>
                <a:gd name="connsiteY391" fmla="*/ 286339 h 3832767"/>
                <a:gd name="connsiteX392" fmla="*/ 2285313 w 4177355"/>
                <a:gd name="connsiteY392" fmla="*/ 283396 h 3832767"/>
                <a:gd name="connsiteX393" fmla="*/ 2289851 w 4177355"/>
                <a:gd name="connsiteY393" fmla="*/ 279717 h 3832767"/>
                <a:gd name="connsiteX394" fmla="*/ 2293407 w 4177355"/>
                <a:gd name="connsiteY394" fmla="*/ 275670 h 3832767"/>
                <a:gd name="connsiteX395" fmla="*/ 2295491 w 4177355"/>
                <a:gd name="connsiteY395" fmla="*/ 271868 h 3832767"/>
                <a:gd name="connsiteX396" fmla="*/ 2295614 w 4177355"/>
                <a:gd name="connsiteY396" fmla="*/ 269416 h 3832767"/>
                <a:gd name="connsiteX397" fmla="*/ 2294388 w 4177355"/>
                <a:gd name="connsiteY397" fmla="*/ 267944 h 3832767"/>
                <a:gd name="connsiteX398" fmla="*/ 2291935 w 4177355"/>
                <a:gd name="connsiteY398" fmla="*/ 267454 h 3832767"/>
                <a:gd name="connsiteX399" fmla="*/ 2288502 w 4177355"/>
                <a:gd name="connsiteY399" fmla="*/ 268067 h 3832767"/>
                <a:gd name="connsiteX400" fmla="*/ 3130472 w 4177355"/>
                <a:gd name="connsiteY400" fmla="*/ 11527 h 3832767"/>
                <a:gd name="connsiteX401" fmla="*/ 3125812 w 4177355"/>
                <a:gd name="connsiteY401" fmla="*/ 13489 h 3832767"/>
                <a:gd name="connsiteX402" fmla="*/ 3121152 w 4177355"/>
                <a:gd name="connsiteY402" fmla="*/ 16310 h 3832767"/>
                <a:gd name="connsiteX403" fmla="*/ 3116860 w 4177355"/>
                <a:gd name="connsiteY403" fmla="*/ 19743 h 3832767"/>
                <a:gd name="connsiteX404" fmla="*/ 3113304 w 4177355"/>
                <a:gd name="connsiteY404" fmla="*/ 23545 h 3832767"/>
                <a:gd name="connsiteX405" fmla="*/ 3110729 w 4177355"/>
                <a:gd name="connsiteY405" fmla="*/ 27837 h 3832767"/>
                <a:gd name="connsiteX406" fmla="*/ 3110484 w 4177355"/>
                <a:gd name="connsiteY406" fmla="*/ 31148 h 3832767"/>
                <a:gd name="connsiteX407" fmla="*/ 3112446 w 4177355"/>
                <a:gd name="connsiteY407" fmla="*/ 33110 h 3832767"/>
                <a:gd name="connsiteX408" fmla="*/ 3116370 w 4177355"/>
                <a:gd name="connsiteY408" fmla="*/ 33478 h 3832767"/>
                <a:gd name="connsiteX409" fmla="*/ 3117228 w 4177355"/>
                <a:gd name="connsiteY409" fmla="*/ 33478 h 3832767"/>
                <a:gd name="connsiteX410" fmla="*/ 3118086 w 4177355"/>
                <a:gd name="connsiteY410" fmla="*/ 33355 h 3832767"/>
                <a:gd name="connsiteX411" fmla="*/ 3119068 w 4177355"/>
                <a:gd name="connsiteY411" fmla="*/ 33110 h 3832767"/>
                <a:gd name="connsiteX412" fmla="*/ 3120049 w 4177355"/>
                <a:gd name="connsiteY412" fmla="*/ 32865 h 3832767"/>
                <a:gd name="connsiteX413" fmla="*/ 3124709 w 4177355"/>
                <a:gd name="connsiteY413" fmla="*/ 30903 h 3832767"/>
                <a:gd name="connsiteX414" fmla="*/ 3129368 w 4177355"/>
                <a:gd name="connsiteY414" fmla="*/ 28205 h 3832767"/>
                <a:gd name="connsiteX415" fmla="*/ 3133660 w 4177355"/>
                <a:gd name="connsiteY415" fmla="*/ 24894 h 3832767"/>
                <a:gd name="connsiteX416" fmla="*/ 3137217 w 4177355"/>
                <a:gd name="connsiteY416" fmla="*/ 21092 h 3832767"/>
                <a:gd name="connsiteX417" fmla="*/ 3139792 w 4177355"/>
                <a:gd name="connsiteY417" fmla="*/ 16800 h 3832767"/>
                <a:gd name="connsiteX418" fmla="*/ 3140037 w 4177355"/>
                <a:gd name="connsiteY418" fmla="*/ 13489 h 3832767"/>
                <a:gd name="connsiteX419" fmla="*/ 3138075 w 4177355"/>
                <a:gd name="connsiteY419" fmla="*/ 11527 h 3832767"/>
                <a:gd name="connsiteX420" fmla="*/ 3134151 w 4177355"/>
                <a:gd name="connsiteY420" fmla="*/ 11159 h 3832767"/>
                <a:gd name="connsiteX421" fmla="*/ 3133292 w 4177355"/>
                <a:gd name="connsiteY421" fmla="*/ 11282 h 3832767"/>
                <a:gd name="connsiteX422" fmla="*/ 3132434 w 4177355"/>
                <a:gd name="connsiteY422" fmla="*/ 11404 h 3832767"/>
                <a:gd name="connsiteX423" fmla="*/ 3131576 w 4177355"/>
                <a:gd name="connsiteY423" fmla="*/ 11650 h 3832767"/>
                <a:gd name="connsiteX424" fmla="*/ 3130717 w 4177355"/>
                <a:gd name="connsiteY424" fmla="*/ 11895 h 3832767"/>
                <a:gd name="connsiteX425" fmla="*/ 2238959 w 4177355"/>
                <a:gd name="connsiteY425" fmla="*/ 291980 h 3832767"/>
                <a:gd name="connsiteX426" fmla="*/ 2238224 w 4177355"/>
                <a:gd name="connsiteY426" fmla="*/ 292225 h 3832767"/>
                <a:gd name="connsiteX427" fmla="*/ 2237365 w 4177355"/>
                <a:gd name="connsiteY427" fmla="*/ 292593 h 3832767"/>
                <a:gd name="connsiteX428" fmla="*/ 2236507 w 4177355"/>
                <a:gd name="connsiteY428" fmla="*/ 292961 h 3832767"/>
                <a:gd name="connsiteX429" fmla="*/ 2235649 w 4177355"/>
                <a:gd name="connsiteY429" fmla="*/ 293328 h 3832767"/>
                <a:gd name="connsiteX430" fmla="*/ 2230621 w 4177355"/>
                <a:gd name="connsiteY430" fmla="*/ 296272 h 3832767"/>
                <a:gd name="connsiteX431" fmla="*/ 2226206 w 4177355"/>
                <a:gd name="connsiteY431" fmla="*/ 299950 h 3832767"/>
                <a:gd name="connsiteX432" fmla="*/ 2222773 w 4177355"/>
                <a:gd name="connsiteY432" fmla="*/ 303875 h 3832767"/>
                <a:gd name="connsiteX433" fmla="*/ 2220810 w 4177355"/>
                <a:gd name="connsiteY433" fmla="*/ 307553 h 3832767"/>
                <a:gd name="connsiteX434" fmla="*/ 2220810 w 4177355"/>
                <a:gd name="connsiteY434" fmla="*/ 310006 h 3832767"/>
                <a:gd name="connsiteX435" fmla="*/ 2222037 w 4177355"/>
                <a:gd name="connsiteY435" fmla="*/ 311478 h 3832767"/>
                <a:gd name="connsiteX436" fmla="*/ 2224367 w 4177355"/>
                <a:gd name="connsiteY436" fmla="*/ 311968 h 3832767"/>
                <a:gd name="connsiteX437" fmla="*/ 2227678 w 4177355"/>
                <a:gd name="connsiteY437" fmla="*/ 311355 h 3832767"/>
                <a:gd name="connsiteX438" fmla="*/ 2228413 w 4177355"/>
                <a:gd name="connsiteY438" fmla="*/ 311110 h 3832767"/>
                <a:gd name="connsiteX439" fmla="*/ 2229272 w 4177355"/>
                <a:gd name="connsiteY439" fmla="*/ 310864 h 3832767"/>
                <a:gd name="connsiteX440" fmla="*/ 2230130 w 4177355"/>
                <a:gd name="connsiteY440" fmla="*/ 310497 h 3832767"/>
                <a:gd name="connsiteX441" fmla="*/ 2230989 w 4177355"/>
                <a:gd name="connsiteY441" fmla="*/ 310129 h 3832767"/>
                <a:gd name="connsiteX442" fmla="*/ 2236016 w 4177355"/>
                <a:gd name="connsiteY442" fmla="*/ 307063 h 3832767"/>
                <a:gd name="connsiteX443" fmla="*/ 2240431 w 4177355"/>
                <a:gd name="connsiteY443" fmla="*/ 303384 h 3832767"/>
                <a:gd name="connsiteX444" fmla="*/ 2243865 w 4177355"/>
                <a:gd name="connsiteY444" fmla="*/ 299460 h 3832767"/>
                <a:gd name="connsiteX445" fmla="*/ 2245827 w 4177355"/>
                <a:gd name="connsiteY445" fmla="*/ 295658 h 3832767"/>
                <a:gd name="connsiteX446" fmla="*/ 2245827 w 4177355"/>
                <a:gd name="connsiteY446" fmla="*/ 293206 h 3832767"/>
                <a:gd name="connsiteX447" fmla="*/ 2244600 w 4177355"/>
                <a:gd name="connsiteY447" fmla="*/ 291734 h 3832767"/>
                <a:gd name="connsiteX448" fmla="*/ 2242271 w 4177355"/>
                <a:gd name="connsiteY448" fmla="*/ 291244 h 3832767"/>
                <a:gd name="connsiteX449" fmla="*/ 2238959 w 4177355"/>
                <a:gd name="connsiteY449" fmla="*/ 291857 h 3832767"/>
                <a:gd name="connsiteX450" fmla="*/ 3178052 w 4177355"/>
                <a:gd name="connsiteY450" fmla="*/ 6867 h 3832767"/>
                <a:gd name="connsiteX451" fmla="*/ 3173392 w 4177355"/>
                <a:gd name="connsiteY451" fmla="*/ 8707 h 3832767"/>
                <a:gd name="connsiteX452" fmla="*/ 3168732 w 4177355"/>
                <a:gd name="connsiteY452" fmla="*/ 11404 h 3832767"/>
                <a:gd name="connsiteX453" fmla="*/ 3164440 w 4177355"/>
                <a:gd name="connsiteY453" fmla="*/ 14715 h 3832767"/>
                <a:gd name="connsiteX454" fmla="*/ 3160884 w 4177355"/>
                <a:gd name="connsiteY454" fmla="*/ 18394 h 3832767"/>
                <a:gd name="connsiteX455" fmla="*/ 3158186 w 4177355"/>
                <a:gd name="connsiteY455" fmla="*/ 22686 h 3832767"/>
                <a:gd name="connsiteX456" fmla="*/ 3157818 w 4177355"/>
                <a:gd name="connsiteY456" fmla="*/ 26120 h 3832767"/>
                <a:gd name="connsiteX457" fmla="*/ 3159535 w 4177355"/>
                <a:gd name="connsiteY457" fmla="*/ 28205 h 3832767"/>
                <a:gd name="connsiteX458" fmla="*/ 3163459 w 4177355"/>
                <a:gd name="connsiteY458" fmla="*/ 28695 h 3832767"/>
                <a:gd name="connsiteX459" fmla="*/ 3164440 w 4177355"/>
                <a:gd name="connsiteY459" fmla="*/ 28695 h 3832767"/>
                <a:gd name="connsiteX460" fmla="*/ 3165421 w 4177355"/>
                <a:gd name="connsiteY460" fmla="*/ 28573 h 3832767"/>
                <a:gd name="connsiteX461" fmla="*/ 3166402 w 4177355"/>
                <a:gd name="connsiteY461" fmla="*/ 28327 h 3832767"/>
                <a:gd name="connsiteX462" fmla="*/ 3167506 w 4177355"/>
                <a:gd name="connsiteY462" fmla="*/ 28082 h 3832767"/>
                <a:gd name="connsiteX463" fmla="*/ 3172166 w 4177355"/>
                <a:gd name="connsiteY463" fmla="*/ 26243 h 3832767"/>
                <a:gd name="connsiteX464" fmla="*/ 3176826 w 4177355"/>
                <a:gd name="connsiteY464" fmla="*/ 23545 h 3832767"/>
                <a:gd name="connsiteX465" fmla="*/ 3181118 w 4177355"/>
                <a:gd name="connsiteY465" fmla="*/ 20234 h 3832767"/>
                <a:gd name="connsiteX466" fmla="*/ 3184674 w 4177355"/>
                <a:gd name="connsiteY466" fmla="*/ 16555 h 3832767"/>
                <a:gd name="connsiteX467" fmla="*/ 3187372 w 4177355"/>
                <a:gd name="connsiteY467" fmla="*/ 12263 h 3832767"/>
                <a:gd name="connsiteX468" fmla="*/ 3187740 w 4177355"/>
                <a:gd name="connsiteY468" fmla="*/ 8829 h 3832767"/>
                <a:gd name="connsiteX469" fmla="*/ 3185900 w 4177355"/>
                <a:gd name="connsiteY469" fmla="*/ 6745 h 3832767"/>
                <a:gd name="connsiteX470" fmla="*/ 3181976 w 4177355"/>
                <a:gd name="connsiteY470" fmla="*/ 6254 h 3832767"/>
                <a:gd name="connsiteX471" fmla="*/ 3180995 w 4177355"/>
                <a:gd name="connsiteY471" fmla="*/ 6254 h 3832767"/>
                <a:gd name="connsiteX472" fmla="*/ 3180014 w 4177355"/>
                <a:gd name="connsiteY472" fmla="*/ 6377 h 3832767"/>
                <a:gd name="connsiteX473" fmla="*/ 3179033 w 4177355"/>
                <a:gd name="connsiteY473" fmla="*/ 6622 h 3832767"/>
                <a:gd name="connsiteX474" fmla="*/ 3177929 w 4177355"/>
                <a:gd name="connsiteY474" fmla="*/ 6867 h 3832767"/>
                <a:gd name="connsiteX475" fmla="*/ 2189417 w 4177355"/>
                <a:gd name="connsiteY475" fmla="*/ 316628 h 3832767"/>
                <a:gd name="connsiteX476" fmla="*/ 2188559 w 4177355"/>
                <a:gd name="connsiteY476" fmla="*/ 316873 h 3832767"/>
                <a:gd name="connsiteX477" fmla="*/ 2187701 w 4177355"/>
                <a:gd name="connsiteY477" fmla="*/ 317241 h 3832767"/>
                <a:gd name="connsiteX478" fmla="*/ 2186720 w 4177355"/>
                <a:gd name="connsiteY478" fmla="*/ 317609 h 3832767"/>
                <a:gd name="connsiteX479" fmla="*/ 2185739 w 4177355"/>
                <a:gd name="connsiteY479" fmla="*/ 318100 h 3832767"/>
                <a:gd name="connsiteX480" fmla="*/ 2180711 w 4177355"/>
                <a:gd name="connsiteY480" fmla="*/ 321165 h 3832767"/>
                <a:gd name="connsiteX481" fmla="*/ 2176296 w 4177355"/>
                <a:gd name="connsiteY481" fmla="*/ 324967 h 3832767"/>
                <a:gd name="connsiteX482" fmla="*/ 2172985 w 4177355"/>
                <a:gd name="connsiteY482" fmla="*/ 328891 h 3832767"/>
                <a:gd name="connsiteX483" fmla="*/ 2171146 w 4177355"/>
                <a:gd name="connsiteY483" fmla="*/ 332570 h 3832767"/>
                <a:gd name="connsiteX484" fmla="*/ 2171146 w 4177355"/>
                <a:gd name="connsiteY484" fmla="*/ 334900 h 3832767"/>
                <a:gd name="connsiteX485" fmla="*/ 2172372 w 4177355"/>
                <a:gd name="connsiteY485" fmla="*/ 336249 h 3832767"/>
                <a:gd name="connsiteX486" fmla="*/ 2174579 w 4177355"/>
                <a:gd name="connsiteY486" fmla="*/ 336617 h 3832767"/>
                <a:gd name="connsiteX487" fmla="*/ 2177768 w 4177355"/>
                <a:gd name="connsiteY487" fmla="*/ 336003 h 3832767"/>
                <a:gd name="connsiteX488" fmla="*/ 2178626 w 4177355"/>
                <a:gd name="connsiteY488" fmla="*/ 335758 h 3832767"/>
                <a:gd name="connsiteX489" fmla="*/ 2179485 w 4177355"/>
                <a:gd name="connsiteY489" fmla="*/ 335390 h 3832767"/>
                <a:gd name="connsiteX490" fmla="*/ 2180466 w 4177355"/>
                <a:gd name="connsiteY490" fmla="*/ 335022 h 3832767"/>
                <a:gd name="connsiteX491" fmla="*/ 2181446 w 4177355"/>
                <a:gd name="connsiteY491" fmla="*/ 334532 h 3832767"/>
                <a:gd name="connsiteX492" fmla="*/ 2186474 w 4177355"/>
                <a:gd name="connsiteY492" fmla="*/ 331466 h 3832767"/>
                <a:gd name="connsiteX493" fmla="*/ 2190889 w 4177355"/>
                <a:gd name="connsiteY493" fmla="*/ 327665 h 3832767"/>
                <a:gd name="connsiteX494" fmla="*/ 2194200 w 4177355"/>
                <a:gd name="connsiteY494" fmla="*/ 323740 h 3832767"/>
                <a:gd name="connsiteX495" fmla="*/ 2196039 w 4177355"/>
                <a:gd name="connsiteY495" fmla="*/ 320062 h 3832767"/>
                <a:gd name="connsiteX496" fmla="*/ 2196039 w 4177355"/>
                <a:gd name="connsiteY496" fmla="*/ 317732 h 3832767"/>
                <a:gd name="connsiteX497" fmla="*/ 2194813 w 4177355"/>
                <a:gd name="connsiteY497" fmla="*/ 316383 h 3832767"/>
                <a:gd name="connsiteX498" fmla="*/ 2192483 w 4177355"/>
                <a:gd name="connsiteY498" fmla="*/ 316015 h 3832767"/>
                <a:gd name="connsiteX499" fmla="*/ 2189295 w 4177355"/>
                <a:gd name="connsiteY499" fmla="*/ 316628 h 3832767"/>
                <a:gd name="connsiteX500" fmla="*/ 3225387 w 4177355"/>
                <a:gd name="connsiteY500" fmla="*/ 3434 h 3832767"/>
                <a:gd name="connsiteX501" fmla="*/ 3220850 w 4177355"/>
                <a:gd name="connsiteY501" fmla="*/ 5273 h 3832767"/>
                <a:gd name="connsiteX502" fmla="*/ 3216312 w 4177355"/>
                <a:gd name="connsiteY502" fmla="*/ 7848 h 3832767"/>
                <a:gd name="connsiteX503" fmla="*/ 3212020 w 4177355"/>
                <a:gd name="connsiteY503" fmla="*/ 11037 h 3832767"/>
                <a:gd name="connsiteX504" fmla="*/ 3208464 w 4177355"/>
                <a:gd name="connsiteY504" fmla="*/ 14715 h 3832767"/>
                <a:gd name="connsiteX505" fmla="*/ 3205644 w 4177355"/>
                <a:gd name="connsiteY505" fmla="*/ 19130 h 3832767"/>
                <a:gd name="connsiteX506" fmla="*/ 3205030 w 4177355"/>
                <a:gd name="connsiteY506" fmla="*/ 22686 h 3832767"/>
                <a:gd name="connsiteX507" fmla="*/ 3206747 w 4177355"/>
                <a:gd name="connsiteY507" fmla="*/ 24894 h 3832767"/>
                <a:gd name="connsiteX508" fmla="*/ 3210549 w 4177355"/>
                <a:gd name="connsiteY508" fmla="*/ 25507 h 3832767"/>
                <a:gd name="connsiteX509" fmla="*/ 3211652 w 4177355"/>
                <a:gd name="connsiteY509" fmla="*/ 25507 h 3832767"/>
                <a:gd name="connsiteX510" fmla="*/ 3212756 w 4177355"/>
                <a:gd name="connsiteY510" fmla="*/ 25384 h 3832767"/>
                <a:gd name="connsiteX511" fmla="*/ 3213860 w 4177355"/>
                <a:gd name="connsiteY511" fmla="*/ 25139 h 3832767"/>
                <a:gd name="connsiteX512" fmla="*/ 3215086 w 4177355"/>
                <a:gd name="connsiteY512" fmla="*/ 24771 h 3832767"/>
                <a:gd name="connsiteX513" fmla="*/ 3219623 w 4177355"/>
                <a:gd name="connsiteY513" fmla="*/ 22932 h 3832767"/>
                <a:gd name="connsiteX514" fmla="*/ 3224160 w 4177355"/>
                <a:gd name="connsiteY514" fmla="*/ 20356 h 3832767"/>
                <a:gd name="connsiteX515" fmla="*/ 3228453 w 4177355"/>
                <a:gd name="connsiteY515" fmla="*/ 17168 h 3832767"/>
                <a:gd name="connsiteX516" fmla="*/ 3232009 w 4177355"/>
                <a:gd name="connsiteY516" fmla="*/ 13489 h 3832767"/>
                <a:gd name="connsiteX517" fmla="*/ 3234829 w 4177355"/>
                <a:gd name="connsiteY517" fmla="*/ 9075 h 3832767"/>
                <a:gd name="connsiteX518" fmla="*/ 3235442 w 4177355"/>
                <a:gd name="connsiteY518" fmla="*/ 5518 h 3832767"/>
                <a:gd name="connsiteX519" fmla="*/ 3233725 w 4177355"/>
                <a:gd name="connsiteY519" fmla="*/ 3311 h 3832767"/>
                <a:gd name="connsiteX520" fmla="*/ 3229924 w 4177355"/>
                <a:gd name="connsiteY520" fmla="*/ 2698 h 3832767"/>
                <a:gd name="connsiteX521" fmla="*/ 3228820 w 4177355"/>
                <a:gd name="connsiteY521" fmla="*/ 2698 h 3832767"/>
                <a:gd name="connsiteX522" fmla="*/ 3227717 w 4177355"/>
                <a:gd name="connsiteY522" fmla="*/ 2820 h 3832767"/>
                <a:gd name="connsiteX523" fmla="*/ 3226613 w 4177355"/>
                <a:gd name="connsiteY523" fmla="*/ 3066 h 3832767"/>
                <a:gd name="connsiteX524" fmla="*/ 3225387 w 4177355"/>
                <a:gd name="connsiteY524" fmla="*/ 3434 h 3832767"/>
                <a:gd name="connsiteX525" fmla="*/ 2139875 w 4177355"/>
                <a:gd name="connsiteY525" fmla="*/ 342257 h 3832767"/>
                <a:gd name="connsiteX526" fmla="*/ 2138894 w 4177355"/>
                <a:gd name="connsiteY526" fmla="*/ 342625 h 3832767"/>
                <a:gd name="connsiteX527" fmla="*/ 2137913 w 4177355"/>
                <a:gd name="connsiteY527" fmla="*/ 342993 h 3832767"/>
                <a:gd name="connsiteX528" fmla="*/ 2136932 w 4177355"/>
                <a:gd name="connsiteY528" fmla="*/ 343484 h 3832767"/>
                <a:gd name="connsiteX529" fmla="*/ 2135951 w 4177355"/>
                <a:gd name="connsiteY529" fmla="*/ 343974 h 3832767"/>
                <a:gd name="connsiteX530" fmla="*/ 2130923 w 4177355"/>
                <a:gd name="connsiteY530" fmla="*/ 347163 h 3832767"/>
                <a:gd name="connsiteX531" fmla="*/ 2126631 w 4177355"/>
                <a:gd name="connsiteY531" fmla="*/ 350964 h 3832767"/>
                <a:gd name="connsiteX532" fmla="*/ 2123443 w 4177355"/>
                <a:gd name="connsiteY532" fmla="*/ 354888 h 3832767"/>
                <a:gd name="connsiteX533" fmla="*/ 2121849 w 4177355"/>
                <a:gd name="connsiteY533" fmla="*/ 358567 h 3832767"/>
                <a:gd name="connsiteX534" fmla="*/ 2121849 w 4177355"/>
                <a:gd name="connsiteY534" fmla="*/ 360774 h 3832767"/>
                <a:gd name="connsiteX535" fmla="*/ 2123075 w 4177355"/>
                <a:gd name="connsiteY535" fmla="*/ 362001 h 3832767"/>
                <a:gd name="connsiteX536" fmla="*/ 2125283 w 4177355"/>
                <a:gd name="connsiteY536" fmla="*/ 362369 h 3832767"/>
                <a:gd name="connsiteX537" fmla="*/ 2128348 w 4177355"/>
                <a:gd name="connsiteY537" fmla="*/ 361755 h 3832767"/>
                <a:gd name="connsiteX538" fmla="*/ 2129329 w 4177355"/>
                <a:gd name="connsiteY538" fmla="*/ 361388 h 3832767"/>
                <a:gd name="connsiteX539" fmla="*/ 2130310 w 4177355"/>
                <a:gd name="connsiteY539" fmla="*/ 361020 h 3832767"/>
                <a:gd name="connsiteX540" fmla="*/ 2131291 w 4177355"/>
                <a:gd name="connsiteY540" fmla="*/ 360529 h 3832767"/>
                <a:gd name="connsiteX541" fmla="*/ 2132395 w 4177355"/>
                <a:gd name="connsiteY541" fmla="*/ 360039 h 3832767"/>
                <a:gd name="connsiteX542" fmla="*/ 2137300 w 4177355"/>
                <a:gd name="connsiteY542" fmla="*/ 356850 h 3832767"/>
                <a:gd name="connsiteX543" fmla="*/ 2141592 w 4177355"/>
                <a:gd name="connsiteY543" fmla="*/ 353049 h 3832767"/>
                <a:gd name="connsiteX544" fmla="*/ 2144781 w 4177355"/>
                <a:gd name="connsiteY544" fmla="*/ 349125 h 3832767"/>
                <a:gd name="connsiteX545" fmla="*/ 2146375 w 4177355"/>
                <a:gd name="connsiteY545" fmla="*/ 345446 h 3832767"/>
                <a:gd name="connsiteX546" fmla="*/ 2146375 w 4177355"/>
                <a:gd name="connsiteY546" fmla="*/ 343238 h 3832767"/>
                <a:gd name="connsiteX547" fmla="*/ 2145148 w 4177355"/>
                <a:gd name="connsiteY547" fmla="*/ 342012 h 3832767"/>
                <a:gd name="connsiteX548" fmla="*/ 2142941 w 4177355"/>
                <a:gd name="connsiteY548" fmla="*/ 341644 h 3832767"/>
                <a:gd name="connsiteX549" fmla="*/ 2139875 w 4177355"/>
                <a:gd name="connsiteY549" fmla="*/ 342257 h 3832767"/>
                <a:gd name="connsiteX550" fmla="*/ 3272354 w 4177355"/>
                <a:gd name="connsiteY550" fmla="*/ 1349 h 3832767"/>
                <a:gd name="connsiteX551" fmla="*/ 3267816 w 4177355"/>
                <a:gd name="connsiteY551" fmla="*/ 3188 h 3832767"/>
                <a:gd name="connsiteX552" fmla="*/ 3263279 w 4177355"/>
                <a:gd name="connsiteY552" fmla="*/ 5764 h 3832767"/>
                <a:gd name="connsiteX553" fmla="*/ 3258987 w 4177355"/>
                <a:gd name="connsiteY553" fmla="*/ 8952 h 3832767"/>
                <a:gd name="connsiteX554" fmla="*/ 3255308 w 4177355"/>
                <a:gd name="connsiteY554" fmla="*/ 12508 h 3832767"/>
                <a:gd name="connsiteX555" fmla="*/ 3252243 w 4177355"/>
                <a:gd name="connsiteY555" fmla="*/ 16923 h 3832767"/>
                <a:gd name="connsiteX556" fmla="*/ 3251507 w 4177355"/>
                <a:gd name="connsiteY556" fmla="*/ 20479 h 3832767"/>
                <a:gd name="connsiteX557" fmla="*/ 3252978 w 4177355"/>
                <a:gd name="connsiteY557" fmla="*/ 22932 h 3832767"/>
                <a:gd name="connsiteX558" fmla="*/ 3256657 w 4177355"/>
                <a:gd name="connsiteY558" fmla="*/ 23790 h 3832767"/>
                <a:gd name="connsiteX559" fmla="*/ 3257761 w 4177355"/>
                <a:gd name="connsiteY559" fmla="*/ 23790 h 3832767"/>
                <a:gd name="connsiteX560" fmla="*/ 3258987 w 4177355"/>
                <a:gd name="connsiteY560" fmla="*/ 23667 h 3832767"/>
                <a:gd name="connsiteX561" fmla="*/ 3260213 w 4177355"/>
                <a:gd name="connsiteY561" fmla="*/ 23422 h 3832767"/>
                <a:gd name="connsiteX562" fmla="*/ 3261440 w 4177355"/>
                <a:gd name="connsiteY562" fmla="*/ 23054 h 3832767"/>
                <a:gd name="connsiteX563" fmla="*/ 3265977 w 4177355"/>
                <a:gd name="connsiteY563" fmla="*/ 21215 h 3832767"/>
                <a:gd name="connsiteX564" fmla="*/ 3270514 w 4177355"/>
                <a:gd name="connsiteY564" fmla="*/ 18640 h 3832767"/>
                <a:gd name="connsiteX565" fmla="*/ 3274806 w 4177355"/>
                <a:gd name="connsiteY565" fmla="*/ 15451 h 3832767"/>
                <a:gd name="connsiteX566" fmla="*/ 3278485 w 4177355"/>
                <a:gd name="connsiteY566" fmla="*/ 11895 h 3832767"/>
                <a:gd name="connsiteX567" fmla="*/ 3281428 w 4177355"/>
                <a:gd name="connsiteY567" fmla="*/ 7358 h 3832767"/>
                <a:gd name="connsiteX568" fmla="*/ 3282164 w 4177355"/>
                <a:gd name="connsiteY568" fmla="*/ 3679 h 3832767"/>
                <a:gd name="connsiteX569" fmla="*/ 3280570 w 4177355"/>
                <a:gd name="connsiteY569" fmla="*/ 1349 h 3832767"/>
                <a:gd name="connsiteX570" fmla="*/ 3276768 w 4177355"/>
                <a:gd name="connsiteY570" fmla="*/ 613 h 3832767"/>
                <a:gd name="connsiteX571" fmla="*/ 3275665 w 4177355"/>
                <a:gd name="connsiteY571" fmla="*/ 613 h 3832767"/>
                <a:gd name="connsiteX572" fmla="*/ 3274438 w 4177355"/>
                <a:gd name="connsiteY572" fmla="*/ 736 h 3832767"/>
                <a:gd name="connsiteX573" fmla="*/ 3273212 w 4177355"/>
                <a:gd name="connsiteY573" fmla="*/ 981 h 3832767"/>
                <a:gd name="connsiteX574" fmla="*/ 3271986 w 4177355"/>
                <a:gd name="connsiteY574" fmla="*/ 1349 h 3832767"/>
                <a:gd name="connsiteX575" fmla="*/ 2090578 w 4177355"/>
                <a:gd name="connsiteY575" fmla="*/ 368500 h 3832767"/>
                <a:gd name="connsiteX576" fmla="*/ 2089597 w 4177355"/>
                <a:gd name="connsiteY576" fmla="*/ 368868 h 3832767"/>
                <a:gd name="connsiteX577" fmla="*/ 2088494 w 4177355"/>
                <a:gd name="connsiteY577" fmla="*/ 369236 h 3832767"/>
                <a:gd name="connsiteX578" fmla="*/ 2087390 w 4177355"/>
                <a:gd name="connsiteY578" fmla="*/ 369726 h 3832767"/>
                <a:gd name="connsiteX579" fmla="*/ 2086286 w 4177355"/>
                <a:gd name="connsiteY579" fmla="*/ 370340 h 3832767"/>
                <a:gd name="connsiteX580" fmla="*/ 2081381 w 4177355"/>
                <a:gd name="connsiteY580" fmla="*/ 373528 h 3832767"/>
                <a:gd name="connsiteX581" fmla="*/ 2077089 w 4177355"/>
                <a:gd name="connsiteY581" fmla="*/ 377329 h 3832767"/>
                <a:gd name="connsiteX582" fmla="*/ 2074024 w 4177355"/>
                <a:gd name="connsiteY582" fmla="*/ 381253 h 3832767"/>
                <a:gd name="connsiteX583" fmla="*/ 2072429 w 4177355"/>
                <a:gd name="connsiteY583" fmla="*/ 384810 h 3832767"/>
                <a:gd name="connsiteX584" fmla="*/ 2072552 w 4177355"/>
                <a:gd name="connsiteY584" fmla="*/ 386894 h 3832767"/>
                <a:gd name="connsiteX585" fmla="*/ 2073778 w 4177355"/>
                <a:gd name="connsiteY585" fmla="*/ 388121 h 3832767"/>
                <a:gd name="connsiteX586" fmla="*/ 2075986 w 4177355"/>
                <a:gd name="connsiteY586" fmla="*/ 388489 h 3832767"/>
                <a:gd name="connsiteX587" fmla="*/ 2078929 w 4177355"/>
                <a:gd name="connsiteY587" fmla="*/ 387998 h 3832767"/>
                <a:gd name="connsiteX588" fmla="*/ 2079910 w 4177355"/>
                <a:gd name="connsiteY588" fmla="*/ 387630 h 3832767"/>
                <a:gd name="connsiteX589" fmla="*/ 2081013 w 4177355"/>
                <a:gd name="connsiteY589" fmla="*/ 387140 h 3832767"/>
                <a:gd name="connsiteX590" fmla="*/ 2082117 w 4177355"/>
                <a:gd name="connsiteY590" fmla="*/ 386649 h 3832767"/>
                <a:gd name="connsiteX591" fmla="*/ 2083343 w 4177355"/>
                <a:gd name="connsiteY591" fmla="*/ 386036 h 3832767"/>
                <a:gd name="connsiteX592" fmla="*/ 2088249 w 4177355"/>
                <a:gd name="connsiteY592" fmla="*/ 382848 h 3832767"/>
                <a:gd name="connsiteX593" fmla="*/ 2092418 w 4177355"/>
                <a:gd name="connsiteY593" fmla="*/ 379046 h 3832767"/>
                <a:gd name="connsiteX594" fmla="*/ 2095484 w 4177355"/>
                <a:gd name="connsiteY594" fmla="*/ 375122 h 3832767"/>
                <a:gd name="connsiteX595" fmla="*/ 2096955 w 4177355"/>
                <a:gd name="connsiteY595" fmla="*/ 371566 h 3832767"/>
                <a:gd name="connsiteX596" fmla="*/ 2096832 w 4177355"/>
                <a:gd name="connsiteY596" fmla="*/ 369481 h 3832767"/>
                <a:gd name="connsiteX597" fmla="*/ 2095606 w 4177355"/>
                <a:gd name="connsiteY597" fmla="*/ 368255 h 3832767"/>
                <a:gd name="connsiteX598" fmla="*/ 2093399 w 4177355"/>
                <a:gd name="connsiteY598" fmla="*/ 367887 h 3832767"/>
                <a:gd name="connsiteX599" fmla="*/ 2090456 w 4177355"/>
                <a:gd name="connsiteY599" fmla="*/ 368500 h 3832767"/>
                <a:gd name="connsiteX600" fmla="*/ 3318585 w 4177355"/>
                <a:gd name="connsiteY600" fmla="*/ 736 h 3832767"/>
                <a:gd name="connsiteX601" fmla="*/ 3314170 w 4177355"/>
                <a:gd name="connsiteY601" fmla="*/ 2453 h 3832767"/>
                <a:gd name="connsiteX602" fmla="*/ 3309756 w 4177355"/>
                <a:gd name="connsiteY602" fmla="*/ 4905 h 3832767"/>
                <a:gd name="connsiteX603" fmla="*/ 3305586 w 4177355"/>
                <a:gd name="connsiteY603" fmla="*/ 7971 h 3832767"/>
                <a:gd name="connsiteX604" fmla="*/ 3301907 w 4177355"/>
                <a:gd name="connsiteY604" fmla="*/ 11404 h 3832767"/>
                <a:gd name="connsiteX605" fmla="*/ 3298719 w 4177355"/>
                <a:gd name="connsiteY605" fmla="*/ 15942 h 3832767"/>
                <a:gd name="connsiteX606" fmla="*/ 3297861 w 4177355"/>
                <a:gd name="connsiteY606" fmla="*/ 19621 h 3832767"/>
                <a:gd name="connsiteX607" fmla="*/ 3299209 w 4177355"/>
                <a:gd name="connsiteY607" fmla="*/ 22196 h 3832767"/>
                <a:gd name="connsiteX608" fmla="*/ 3302888 w 4177355"/>
                <a:gd name="connsiteY608" fmla="*/ 23177 h 3832767"/>
                <a:gd name="connsiteX609" fmla="*/ 3304115 w 4177355"/>
                <a:gd name="connsiteY609" fmla="*/ 23177 h 3832767"/>
                <a:gd name="connsiteX610" fmla="*/ 3305341 w 4177355"/>
                <a:gd name="connsiteY610" fmla="*/ 23054 h 3832767"/>
                <a:gd name="connsiteX611" fmla="*/ 3306690 w 4177355"/>
                <a:gd name="connsiteY611" fmla="*/ 22809 h 3832767"/>
                <a:gd name="connsiteX612" fmla="*/ 3308039 w 4177355"/>
                <a:gd name="connsiteY612" fmla="*/ 22441 h 3832767"/>
                <a:gd name="connsiteX613" fmla="*/ 3312453 w 4177355"/>
                <a:gd name="connsiteY613" fmla="*/ 20724 h 3832767"/>
                <a:gd name="connsiteX614" fmla="*/ 3316868 w 4177355"/>
                <a:gd name="connsiteY614" fmla="*/ 18272 h 3832767"/>
                <a:gd name="connsiteX615" fmla="*/ 3321160 w 4177355"/>
                <a:gd name="connsiteY615" fmla="*/ 15206 h 3832767"/>
                <a:gd name="connsiteX616" fmla="*/ 3324839 w 4177355"/>
                <a:gd name="connsiteY616" fmla="*/ 11772 h 3832767"/>
                <a:gd name="connsiteX617" fmla="*/ 3328027 w 4177355"/>
                <a:gd name="connsiteY617" fmla="*/ 7235 h 3832767"/>
                <a:gd name="connsiteX618" fmla="*/ 3328886 w 4177355"/>
                <a:gd name="connsiteY618" fmla="*/ 3556 h 3832767"/>
                <a:gd name="connsiteX619" fmla="*/ 3327537 w 4177355"/>
                <a:gd name="connsiteY619" fmla="*/ 981 h 3832767"/>
                <a:gd name="connsiteX620" fmla="*/ 3323858 w 4177355"/>
                <a:gd name="connsiteY620" fmla="*/ 0 h 3832767"/>
                <a:gd name="connsiteX621" fmla="*/ 3322631 w 4177355"/>
                <a:gd name="connsiteY621" fmla="*/ 0 h 3832767"/>
                <a:gd name="connsiteX622" fmla="*/ 3321283 w 4177355"/>
                <a:gd name="connsiteY622" fmla="*/ 123 h 3832767"/>
                <a:gd name="connsiteX623" fmla="*/ 3319934 w 4177355"/>
                <a:gd name="connsiteY623" fmla="*/ 368 h 3832767"/>
                <a:gd name="connsiteX624" fmla="*/ 3318462 w 4177355"/>
                <a:gd name="connsiteY624" fmla="*/ 736 h 3832767"/>
                <a:gd name="connsiteX625" fmla="*/ 2041527 w 4177355"/>
                <a:gd name="connsiteY625" fmla="*/ 395478 h 3832767"/>
                <a:gd name="connsiteX626" fmla="*/ 2040423 w 4177355"/>
                <a:gd name="connsiteY626" fmla="*/ 395846 h 3832767"/>
                <a:gd name="connsiteX627" fmla="*/ 2039319 w 4177355"/>
                <a:gd name="connsiteY627" fmla="*/ 396337 h 3832767"/>
                <a:gd name="connsiteX628" fmla="*/ 2038093 w 4177355"/>
                <a:gd name="connsiteY628" fmla="*/ 396950 h 3832767"/>
                <a:gd name="connsiteX629" fmla="*/ 2036867 w 4177355"/>
                <a:gd name="connsiteY629" fmla="*/ 397563 h 3832767"/>
                <a:gd name="connsiteX630" fmla="*/ 2031962 w 4177355"/>
                <a:gd name="connsiteY630" fmla="*/ 400874 h 3832767"/>
                <a:gd name="connsiteX631" fmla="*/ 2027792 w 4177355"/>
                <a:gd name="connsiteY631" fmla="*/ 404676 h 3832767"/>
                <a:gd name="connsiteX632" fmla="*/ 2024849 w 4177355"/>
                <a:gd name="connsiteY632" fmla="*/ 408600 h 3832767"/>
                <a:gd name="connsiteX633" fmla="*/ 2023378 w 4177355"/>
                <a:gd name="connsiteY633" fmla="*/ 412156 h 3832767"/>
                <a:gd name="connsiteX634" fmla="*/ 2023623 w 4177355"/>
                <a:gd name="connsiteY634" fmla="*/ 414118 h 3832767"/>
                <a:gd name="connsiteX635" fmla="*/ 2024849 w 4177355"/>
                <a:gd name="connsiteY635" fmla="*/ 415222 h 3832767"/>
                <a:gd name="connsiteX636" fmla="*/ 2026934 w 4177355"/>
                <a:gd name="connsiteY636" fmla="*/ 415467 h 3832767"/>
                <a:gd name="connsiteX637" fmla="*/ 2029754 w 4177355"/>
                <a:gd name="connsiteY637" fmla="*/ 414976 h 3832767"/>
                <a:gd name="connsiteX638" fmla="*/ 2030858 w 4177355"/>
                <a:gd name="connsiteY638" fmla="*/ 414608 h 3832767"/>
                <a:gd name="connsiteX639" fmla="*/ 2031962 w 4177355"/>
                <a:gd name="connsiteY639" fmla="*/ 414118 h 3832767"/>
                <a:gd name="connsiteX640" fmla="*/ 2033188 w 4177355"/>
                <a:gd name="connsiteY640" fmla="*/ 413505 h 3832767"/>
                <a:gd name="connsiteX641" fmla="*/ 2034414 w 4177355"/>
                <a:gd name="connsiteY641" fmla="*/ 412892 h 3832767"/>
                <a:gd name="connsiteX642" fmla="*/ 2039319 w 4177355"/>
                <a:gd name="connsiteY642" fmla="*/ 409581 h 3832767"/>
                <a:gd name="connsiteX643" fmla="*/ 2043489 w 4177355"/>
                <a:gd name="connsiteY643" fmla="*/ 405779 h 3832767"/>
                <a:gd name="connsiteX644" fmla="*/ 2046432 w 4177355"/>
                <a:gd name="connsiteY644" fmla="*/ 401855 h 3832767"/>
                <a:gd name="connsiteX645" fmla="*/ 2047781 w 4177355"/>
                <a:gd name="connsiteY645" fmla="*/ 398299 h 3832767"/>
                <a:gd name="connsiteX646" fmla="*/ 2047536 w 4177355"/>
                <a:gd name="connsiteY646" fmla="*/ 396337 h 3832767"/>
                <a:gd name="connsiteX647" fmla="*/ 2046309 w 4177355"/>
                <a:gd name="connsiteY647" fmla="*/ 395233 h 3832767"/>
                <a:gd name="connsiteX648" fmla="*/ 2044225 w 4177355"/>
                <a:gd name="connsiteY648" fmla="*/ 394988 h 3832767"/>
                <a:gd name="connsiteX649" fmla="*/ 2041404 w 4177355"/>
                <a:gd name="connsiteY649" fmla="*/ 395478 h 3832767"/>
                <a:gd name="connsiteX650" fmla="*/ 3364448 w 4177355"/>
                <a:gd name="connsiteY650" fmla="*/ 1594 h 3832767"/>
                <a:gd name="connsiteX651" fmla="*/ 3360156 w 4177355"/>
                <a:gd name="connsiteY651" fmla="*/ 3311 h 3832767"/>
                <a:gd name="connsiteX652" fmla="*/ 3355741 w 4177355"/>
                <a:gd name="connsiteY652" fmla="*/ 5764 h 3832767"/>
                <a:gd name="connsiteX653" fmla="*/ 3351572 w 4177355"/>
                <a:gd name="connsiteY653" fmla="*/ 8707 h 3832767"/>
                <a:gd name="connsiteX654" fmla="*/ 3347893 w 4177355"/>
                <a:gd name="connsiteY654" fmla="*/ 12140 h 3832767"/>
                <a:gd name="connsiteX655" fmla="*/ 3344459 w 4177355"/>
                <a:gd name="connsiteY655" fmla="*/ 16800 h 3832767"/>
                <a:gd name="connsiteX656" fmla="*/ 3343356 w 4177355"/>
                <a:gd name="connsiteY656" fmla="*/ 20602 h 3832767"/>
                <a:gd name="connsiteX657" fmla="*/ 3344582 w 4177355"/>
                <a:gd name="connsiteY657" fmla="*/ 23300 h 3832767"/>
                <a:gd name="connsiteX658" fmla="*/ 3348138 w 4177355"/>
                <a:gd name="connsiteY658" fmla="*/ 24403 h 3832767"/>
                <a:gd name="connsiteX659" fmla="*/ 3349487 w 4177355"/>
                <a:gd name="connsiteY659" fmla="*/ 24403 h 3832767"/>
                <a:gd name="connsiteX660" fmla="*/ 3350836 w 4177355"/>
                <a:gd name="connsiteY660" fmla="*/ 24281 h 3832767"/>
                <a:gd name="connsiteX661" fmla="*/ 3352308 w 4177355"/>
                <a:gd name="connsiteY661" fmla="*/ 24035 h 3832767"/>
                <a:gd name="connsiteX662" fmla="*/ 3353779 w 4177355"/>
                <a:gd name="connsiteY662" fmla="*/ 23667 h 3832767"/>
                <a:gd name="connsiteX663" fmla="*/ 3358194 w 4177355"/>
                <a:gd name="connsiteY663" fmla="*/ 21951 h 3832767"/>
                <a:gd name="connsiteX664" fmla="*/ 3362609 w 4177355"/>
                <a:gd name="connsiteY664" fmla="*/ 19498 h 3832767"/>
                <a:gd name="connsiteX665" fmla="*/ 3366778 w 4177355"/>
                <a:gd name="connsiteY665" fmla="*/ 16555 h 3832767"/>
                <a:gd name="connsiteX666" fmla="*/ 3370457 w 4177355"/>
                <a:gd name="connsiteY666" fmla="*/ 13121 h 3832767"/>
                <a:gd name="connsiteX667" fmla="*/ 3373891 w 4177355"/>
                <a:gd name="connsiteY667" fmla="*/ 8461 h 3832767"/>
                <a:gd name="connsiteX668" fmla="*/ 3374994 w 4177355"/>
                <a:gd name="connsiteY668" fmla="*/ 4660 h 3832767"/>
                <a:gd name="connsiteX669" fmla="*/ 3373768 w 4177355"/>
                <a:gd name="connsiteY669" fmla="*/ 1962 h 3832767"/>
                <a:gd name="connsiteX670" fmla="*/ 3370212 w 4177355"/>
                <a:gd name="connsiteY670" fmla="*/ 858 h 3832767"/>
                <a:gd name="connsiteX671" fmla="*/ 3368863 w 4177355"/>
                <a:gd name="connsiteY671" fmla="*/ 858 h 3832767"/>
                <a:gd name="connsiteX672" fmla="*/ 3367514 w 4177355"/>
                <a:gd name="connsiteY672" fmla="*/ 981 h 3832767"/>
                <a:gd name="connsiteX673" fmla="*/ 3366042 w 4177355"/>
                <a:gd name="connsiteY673" fmla="*/ 1226 h 3832767"/>
                <a:gd name="connsiteX674" fmla="*/ 3364571 w 4177355"/>
                <a:gd name="connsiteY674" fmla="*/ 1594 h 3832767"/>
                <a:gd name="connsiteX675" fmla="*/ 1992843 w 4177355"/>
                <a:gd name="connsiteY675" fmla="*/ 423193 h 3832767"/>
                <a:gd name="connsiteX676" fmla="*/ 1991617 w 4177355"/>
                <a:gd name="connsiteY676" fmla="*/ 423560 h 3832767"/>
                <a:gd name="connsiteX677" fmla="*/ 1990391 w 4177355"/>
                <a:gd name="connsiteY677" fmla="*/ 424051 h 3832767"/>
                <a:gd name="connsiteX678" fmla="*/ 1989042 w 4177355"/>
                <a:gd name="connsiteY678" fmla="*/ 424664 h 3832767"/>
                <a:gd name="connsiteX679" fmla="*/ 1987693 w 4177355"/>
                <a:gd name="connsiteY679" fmla="*/ 425400 h 3832767"/>
                <a:gd name="connsiteX680" fmla="*/ 1982910 w 4177355"/>
                <a:gd name="connsiteY680" fmla="*/ 428711 h 3832767"/>
                <a:gd name="connsiteX681" fmla="*/ 1978864 w 4177355"/>
                <a:gd name="connsiteY681" fmla="*/ 432512 h 3832767"/>
                <a:gd name="connsiteX682" fmla="*/ 1975920 w 4177355"/>
                <a:gd name="connsiteY682" fmla="*/ 436437 h 3832767"/>
                <a:gd name="connsiteX683" fmla="*/ 1974571 w 4177355"/>
                <a:gd name="connsiteY683" fmla="*/ 439870 h 3832767"/>
                <a:gd name="connsiteX684" fmla="*/ 1974817 w 4177355"/>
                <a:gd name="connsiteY684" fmla="*/ 441710 h 3832767"/>
                <a:gd name="connsiteX685" fmla="*/ 1976043 w 4177355"/>
                <a:gd name="connsiteY685" fmla="*/ 442813 h 3832767"/>
                <a:gd name="connsiteX686" fmla="*/ 1978128 w 4177355"/>
                <a:gd name="connsiteY686" fmla="*/ 443058 h 3832767"/>
                <a:gd name="connsiteX687" fmla="*/ 1980826 w 4177355"/>
                <a:gd name="connsiteY687" fmla="*/ 442568 h 3832767"/>
                <a:gd name="connsiteX688" fmla="*/ 1982052 w 4177355"/>
                <a:gd name="connsiteY688" fmla="*/ 442200 h 3832767"/>
                <a:gd name="connsiteX689" fmla="*/ 1983278 w 4177355"/>
                <a:gd name="connsiteY689" fmla="*/ 441710 h 3832767"/>
                <a:gd name="connsiteX690" fmla="*/ 1984627 w 4177355"/>
                <a:gd name="connsiteY690" fmla="*/ 441096 h 3832767"/>
                <a:gd name="connsiteX691" fmla="*/ 1985976 w 4177355"/>
                <a:gd name="connsiteY691" fmla="*/ 440361 h 3832767"/>
                <a:gd name="connsiteX692" fmla="*/ 1990759 w 4177355"/>
                <a:gd name="connsiteY692" fmla="*/ 437050 h 3832767"/>
                <a:gd name="connsiteX693" fmla="*/ 1994805 w 4177355"/>
                <a:gd name="connsiteY693" fmla="*/ 433248 h 3832767"/>
                <a:gd name="connsiteX694" fmla="*/ 1997748 w 4177355"/>
                <a:gd name="connsiteY694" fmla="*/ 429324 h 3832767"/>
                <a:gd name="connsiteX695" fmla="*/ 1998975 w 4177355"/>
                <a:gd name="connsiteY695" fmla="*/ 425890 h 3832767"/>
                <a:gd name="connsiteX696" fmla="*/ 1998729 w 4177355"/>
                <a:gd name="connsiteY696" fmla="*/ 424051 h 3832767"/>
                <a:gd name="connsiteX697" fmla="*/ 1997503 w 4177355"/>
                <a:gd name="connsiteY697" fmla="*/ 422947 h 3832767"/>
                <a:gd name="connsiteX698" fmla="*/ 1995418 w 4177355"/>
                <a:gd name="connsiteY698" fmla="*/ 422702 h 3832767"/>
                <a:gd name="connsiteX699" fmla="*/ 1992720 w 4177355"/>
                <a:gd name="connsiteY699" fmla="*/ 423193 h 3832767"/>
                <a:gd name="connsiteX700" fmla="*/ 3409453 w 4177355"/>
                <a:gd name="connsiteY700" fmla="*/ 3924 h 3832767"/>
                <a:gd name="connsiteX701" fmla="*/ 3405161 w 4177355"/>
                <a:gd name="connsiteY701" fmla="*/ 5518 h 3832767"/>
                <a:gd name="connsiteX702" fmla="*/ 3400869 w 4177355"/>
                <a:gd name="connsiteY702" fmla="*/ 7848 h 3832767"/>
                <a:gd name="connsiteX703" fmla="*/ 3396822 w 4177355"/>
                <a:gd name="connsiteY703" fmla="*/ 10791 h 3832767"/>
                <a:gd name="connsiteX704" fmla="*/ 3393143 w 4177355"/>
                <a:gd name="connsiteY704" fmla="*/ 14102 h 3832767"/>
                <a:gd name="connsiteX705" fmla="*/ 3389587 w 4177355"/>
                <a:gd name="connsiteY705" fmla="*/ 18762 h 3832767"/>
                <a:gd name="connsiteX706" fmla="*/ 3388361 w 4177355"/>
                <a:gd name="connsiteY706" fmla="*/ 22686 h 3832767"/>
                <a:gd name="connsiteX707" fmla="*/ 3389464 w 4177355"/>
                <a:gd name="connsiteY707" fmla="*/ 25507 h 3832767"/>
                <a:gd name="connsiteX708" fmla="*/ 3392898 w 4177355"/>
                <a:gd name="connsiteY708" fmla="*/ 26733 h 3832767"/>
                <a:gd name="connsiteX709" fmla="*/ 3394369 w 4177355"/>
                <a:gd name="connsiteY709" fmla="*/ 26733 h 3832767"/>
                <a:gd name="connsiteX710" fmla="*/ 3395841 w 4177355"/>
                <a:gd name="connsiteY710" fmla="*/ 26611 h 3832767"/>
                <a:gd name="connsiteX711" fmla="*/ 3397435 w 4177355"/>
                <a:gd name="connsiteY711" fmla="*/ 26365 h 3832767"/>
                <a:gd name="connsiteX712" fmla="*/ 3399152 w 4177355"/>
                <a:gd name="connsiteY712" fmla="*/ 25875 h 3832767"/>
                <a:gd name="connsiteX713" fmla="*/ 3403444 w 4177355"/>
                <a:gd name="connsiteY713" fmla="*/ 24281 h 3832767"/>
                <a:gd name="connsiteX714" fmla="*/ 3407736 w 4177355"/>
                <a:gd name="connsiteY714" fmla="*/ 21951 h 3832767"/>
                <a:gd name="connsiteX715" fmla="*/ 3411905 w 4177355"/>
                <a:gd name="connsiteY715" fmla="*/ 19130 h 3832767"/>
                <a:gd name="connsiteX716" fmla="*/ 3415584 w 4177355"/>
                <a:gd name="connsiteY716" fmla="*/ 15819 h 3832767"/>
                <a:gd name="connsiteX717" fmla="*/ 3419140 w 4177355"/>
                <a:gd name="connsiteY717" fmla="*/ 11159 h 3832767"/>
                <a:gd name="connsiteX718" fmla="*/ 3420367 w 4177355"/>
                <a:gd name="connsiteY718" fmla="*/ 7235 h 3832767"/>
                <a:gd name="connsiteX719" fmla="*/ 3419263 w 4177355"/>
                <a:gd name="connsiteY719" fmla="*/ 4415 h 3832767"/>
                <a:gd name="connsiteX720" fmla="*/ 3415830 w 4177355"/>
                <a:gd name="connsiteY720" fmla="*/ 3188 h 3832767"/>
                <a:gd name="connsiteX721" fmla="*/ 3414481 w 4177355"/>
                <a:gd name="connsiteY721" fmla="*/ 3188 h 3832767"/>
                <a:gd name="connsiteX722" fmla="*/ 3413009 w 4177355"/>
                <a:gd name="connsiteY722" fmla="*/ 3311 h 3832767"/>
                <a:gd name="connsiteX723" fmla="*/ 3411415 w 4177355"/>
                <a:gd name="connsiteY723" fmla="*/ 3556 h 3832767"/>
                <a:gd name="connsiteX724" fmla="*/ 3409698 w 4177355"/>
                <a:gd name="connsiteY724" fmla="*/ 4047 h 3832767"/>
                <a:gd name="connsiteX725" fmla="*/ 1944282 w 4177355"/>
                <a:gd name="connsiteY725" fmla="*/ 451765 h 3832767"/>
                <a:gd name="connsiteX726" fmla="*/ 1943056 w 4177355"/>
                <a:gd name="connsiteY726" fmla="*/ 452133 h 3832767"/>
                <a:gd name="connsiteX727" fmla="*/ 1941707 w 4177355"/>
                <a:gd name="connsiteY727" fmla="*/ 452746 h 3832767"/>
                <a:gd name="connsiteX728" fmla="*/ 1940358 w 4177355"/>
                <a:gd name="connsiteY728" fmla="*/ 453482 h 3832767"/>
                <a:gd name="connsiteX729" fmla="*/ 1938886 w 4177355"/>
                <a:gd name="connsiteY729" fmla="*/ 454340 h 3832767"/>
                <a:gd name="connsiteX730" fmla="*/ 1934104 w 4177355"/>
                <a:gd name="connsiteY730" fmla="*/ 457774 h 3832767"/>
                <a:gd name="connsiteX731" fmla="*/ 1930057 w 4177355"/>
                <a:gd name="connsiteY731" fmla="*/ 461575 h 3832767"/>
                <a:gd name="connsiteX732" fmla="*/ 1927237 w 4177355"/>
                <a:gd name="connsiteY732" fmla="*/ 465377 h 3832767"/>
                <a:gd name="connsiteX733" fmla="*/ 1926010 w 4177355"/>
                <a:gd name="connsiteY733" fmla="*/ 468811 h 3832767"/>
                <a:gd name="connsiteX734" fmla="*/ 1926378 w 4177355"/>
                <a:gd name="connsiteY734" fmla="*/ 470527 h 3832767"/>
                <a:gd name="connsiteX735" fmla="*/ 1927605 w 4177355"/>
                <a:gd name="connsiteY735" fmla="*/ 471508 h 3832767"/>
                <a:gd name="connsiteX736" fmla="*/ 1929567 w 4177355"/>
                <a:gd name="connsiteY736" fmla="*/ 471754 h 3832767"/>
                <a:gd name="connsiteX737" fmla="*/ 1932264 w 4177355"/>
                <a:gd name="connsiteY737" fmla="*/ 471263 h 3832767"/>
                <a:gd name="connsiteX738" fmla="*/ 1933491 w 4177355"/>
                <a:gd name="connsiteY738" fmla="*/ 470895 h 3832767"/>
                <a:gd name="connsiteX739" fmla="*/ 1934840 w 4177355"/>
                <a:gd name="connsiteY739" fmla="*/ 470282 h 3832767"/>
                <a:gd name="connsiteX740" fmla="*/ 1936188 w 4177355"/>
                <a:gd name="connsiteY740" fmla="*/ 469546 h 3832767"/>
                <a:gd name="connsiteX741" fmla="*/ 1937660 w 4177355"/>
                <a:gd name="connsiteY741" fmla="*/ 468688 h 3832767"/>
                <a:gd name="connsiteX742" fmla="*/ 1942443 w 4177355"/>
                <a:gd name="connsiteY742" fmla="*/ 465254 h 3832767"/>
                <a:gd name="connsiteX743" fmla="*/ 1946489 w 4177355"/>
                <a:gd name="connsiteY743" fmla="*/ 461330 h 3832767"/>
                <a:gd name="connsiteX744" fmla="*/ 1949310 w 4177355"/>
                <a:gd name="connsiteY744" fmla="*/ 457406 h 3832767"/>
                <a:gd name="connsiteX745" fmla="*/ 1950413 w 4177355"/>
                <a:gd name="connsiteY745" fmla="*/ 453972 h 3832767"/>
                <a:gd name="connsiteX746" fmla="*/ 1950046 w 4177355"/>
                <a:gd name="connsiteY746" fmla="*/ 452256 h 3832767"/>
                <a:gd name="connsiteX747" fmla="*/ 1948819 w 4177355"/>
                <a:gd name="connsiteY747" fmla="*/ 451275 h 3832767"/>
                <a:gd name="connsiteX748" fmla="*/ 1946857 w 4177355"/>
                <a:gd name="connsiteY748" fmla="*/ 451029 h 3832767"/>
                <a:gd name="connsiteX749" fmla="*/ 1944159 w 4177355"/>
                <a:gd name="connsiteY749" fmla="*/ 451520 h 3832767"/>
                <a:gd name="connsiteX750" fmla="*/ 3453722 w 4177355"/>
                <a:gd name="connsiteY750" fmla="*/ 7726 h 3832767"/>
                <a:gd name="connsiteX751" fmla="*/ 3449552 w 4177355"/>
                <a:gd name="connsiteY751" fmla="*/ 9320 h 3832767"/>
                <a:gd name="connsiteX752" fmla="*/ 3445383 w 4177355"/>
                <a:gd name="connsiteY752" fmla="*/ 11527 h 3832767"/>
                <a:gd name="connsiteX753" fmla="*/ 3441337 w 4177355"/>
                <a:gd name="connsiteY753" fmla="*/ 14348 h 3832767"/>
                <a:gd name="connsiteX754" fmla="*/ 3437657 w 4177355"/>
                <a:gd name="connsiteY754" fmla="*/ 17536 h 3832767"/>
                <a:gd name="connsiteX755" fmla="*/ 3433856 w 4177355"/>
                <a:gd name="connsiteY755" fmla="*/ 22318 h 3832767"/>
                <a:gd name="connsiteX756" fmla="*/ 3432507 w 4177355"/>
                <a:gd name="connsiteY756" fmla="*/ 26365 h 3832767"/>
                <a:gd name="connsiteX757" fmla="*/ 3433488 w 4177355"/>
                <a:gd name="connsiteY757" fmla="*/ 29308 h 3832767"/>
                <a:gd name="connsiteX758" fmla="*/ 3436799 w 4177355"/>
                <a:gd name="connsiteY758" fmla="*/ 30780 h 3832767"/>
                <a:gd name="connsiteX759" fmla="*/ 3438271 w 4177355"/>
                <a:gd name="connsiteY759" fmla="*/ 30780 h 3832767"/>
                <a:gd name="connsiteX760" fmla="*/ 3439865 w 4177355"/>
                <a:gd name="connsiteY760" fmla="*/ 30657 h 3832767"/>
                <a:gd name="connsiteX761" fmla="*/ 3441582 w 4177355"/>
                <a:gd name="connsiteY761" fmla="*/ 30412 h 3832767"/>
                <a:gd name="connsiteX762" fmla="*/ 3443298 w 4177355"/>
                <a:gd name="connsiteY762" fmla="*/ 29921 h 3832767"/>
                <a:gd name="connsiteX763" fmla="*/ 3447468 w 4177355"/>
                <a:gd name="connsiteY763" fmla="*/ 28327 h 3832767"/>
                <a:gd name="connsiteX764" fmla="*/ 3451760 w 4177355"/>
                <a:gd name="connsiteY764" fmla="*/ 25997 h 3832767"/>
                <a:gd name="connsiteX765" fmla="*/ 3455929 w 4177355"/>
                <a:gd name="connsiteY765" fmla="*/ 23177 h 3832767"/>
                <a:gd name="connsiteX766" fmla="*/ 3459608 w 4177355"/>
                <a:gd name="connsiteY766" fmla="*/ 19866 h 3832767"/>
                <a:gd name="connsiteX767" fmla="*/ 3463287 w 4177355"/>
                <a:gd name="connsiteY767" fmla="*/ 15083 h 3832767"/>
                <a:gd name="connsiteX768" fmla="*/ 3464636 w 4177355"/>
                <a:gd name="connsiteY768" fmla="*/ 11037 h 3832767"/>
                <a:gd name="connsiteX769" fmla="*/ 3463655 w 4177355"/>
                <a:gd name="connsiteY769" fmla="*/ 8094 h 3832767"/>
                <a:gd name="connsiteX770" fmla="*/ 3460344 w 4177355"/>
                <a:gd name="connsiteY770" fmla="*/ 6745 h 3832767"/>
                <a:gd name="connsiteX771" fmla="*/ 3458872 w 4177355"/>
                <a:gd name="connsiteY771" fmla="*/ 6745 h 3832767"/>
                <a:gd name="connsiteX772" fmla="*/ 3457278 w 4177355"/>
                <a:gd name="connsiteY772" fmla="*/ 6867 h 3832767"/>
                <a:gd name="connsiteX773" fmla="*/ 3455561 w 4177355"/>
                <a:gd name="connsiteY773" fmla="*/ 7113 h 3832767"/>
                <a:gd name="connsiteX774" fmla="*/ 3453722 w 4177355"/>
                <a:gd name="connsiteY774" fmla="*/ 7603 h 3832767"/>
                <a:gd name="connsiteX775" fmla="*/ 1895844 w 4177355"/>
                <a:gd name="connsiteY775" fmla="*/ 480951 h 3832767"/>
                <a:gd name="connsiteX776" fmla="*/ 1894495 w 4177355"/>
                <a:gd name="connsiteY776" fmla="*/ 481441 h 3832767"/>
                <a:gd name="connsiteX777" fmla="*/ 1893146 w 4177355"/>
                <a:gd name="connsiteY777" fmla="*/ 482054 h 3832767"/>
                <a:gd name="connsiteX778" fmla="*/ 1891674 w 4177355"/>
                <a:gd name="connsiteY778" fmla="*/ 482790 h 3832767"/>
                <a:gd name="connsiteX779" fmla="*/ 1890203 w 4177355"/>
                <a:gd name="connsiteY779" fmla="*/ 483649 h 3832767"/>
                <a:gd name="connsiteX780" fmla="*/ 1885543 w 4177355"/>
                <a:gd name="connsiteY780" fmla="*/ 487082 h 3832767"/>
                <a:gd name="connsiteX781" fmla="*/ 1881619 w 4177355"/>
                <a:gd name="connsiteY781" fmla="*/ 490884 h 3832767"/>
                <a:gd name="connsiteX782" fmla="*/ 1878921 w 4177355"/>
                <a:gd name="connsiteY782" fmla="*/ 494685 h 3832767"/>
                <a:gd name="connsiteX783" fmla="*/ 1877940 w 4177355"/>
                <a:gd name="connsiteY783" fmla="*/ 497996 h 3832767"/>
                <a:gd name="connsiteX784" fmla="*/ 1878308 w 4177355"/>
                <a:gd name="connsiteY784" fmla="*/ 499713 h 3832767"/>
                <a:gd name="connsiteX785" fmla="*/ 1879534 w 4177355"/>
                <a:gd name="connsiteY785" fmla="*/ 500694 h 3832767"/>
                <a:gd name="connsiteX786" fmla="*/ 1881496 w 4177355"/>
                <a:gd name="connsiteY786" fmla="*/ 500939 h 3832767"/>
                <a:gd name="connsiteX787" fmla="*/ 1884071 w 4177355"/>
                <a:gd name="connsiteY787" fmla="*/ 500449 h 3832767"/>
                <a:gd name="connsiteX788" fmla="*/ 1885420 w 4177355"/>
                <a:gd name="connsiteY788" fmla="*/ 499958 h 3832767"/>
                <a:gd name="connsiteX789" fmla="*/ 1886769 w 4177355"/>
                <a:gd name="connsiteY789" fmla="*/ 499345 h 3832767"/>
                <a:gd name="connsiteX790" fmla="*/ 1888241 w 4177355"/>
                <a:gd name="connsiteY790" fmla="*/ 498609 h 3832767"/>
                <a:gd name="connsiteX791" fmla="*/ 1889835 w 4177355"/>
                <a:gd name="connsiteY791" fmla="*/ 497751 h 3832767"/>
                <a:gd name="connsiteX792" fmla="*/ 1894617 w 4177355"/>
                <a:gd name="connsiteY792" fmla="*/ 494317 h 3832767"/>
                <a:gd name="connsiteX793" fmla="*/ 1898541 w 4177355"/>
                <a:gd name="connsiteY793" fmla="*/ 490516 h 3832767"/>
                <a:gd name="connsiteX794" fmla="*/ 1901239 w 4177355"/>
                <a:gd name="connsiteY794" fmla="*/ 486714 h 3832767"/>
                <a:gd name="connsiteX795" fmla="*/ 1902343 w 4177355"/>
                <a:gd name="connsiteY795" fmla="*/ 483403 h 3832767"/>
                <a:gd name="connsiteX796" fmla="*/ 1901975 w 4177355"/>
                <a:gd name="connsiteY796" fmla="*/ 481809 h 3832767"/>
                <a:gd name="connsiteX797" fmla="*/ 1900749 w 4177355"/>
                <a:gd name="connsiteY797" fmla="*/ 480828 h 3832767"/>
                <a:gd name="connsiteX798" fmla="*/ 1898787 w 4177355"/>
                <a:gd name="connsiteY798" fmla="*/ 480583 h 3832767"/>
                <a:gd name="connsiteX799" fmla="*/ 1896212 w 4177355"/>
                <a:gd name="connsiteY799" fmla="*/ 481073 h 3832767"/>
                <a:gd name="connsiteX800" fmla="*/ 3497378 w 4177355"/>
                <a:gd name="connsiteY800" fmla="*/ 13121 h 3832767"/>
                <a:gd name="connsiteX801" fmla="*/ 3493331 w 4177355"/>
                <a:gd name="connsiteY801" fmla="*/ 14715 h 3832767"/>
                <a:gd name="connsiteX802" fmla="*/ 3489162 w 4177355"/>
                <a:gd name="connsiteY802" fmla="*/ 16923 h 3832767"/>
                <a:gd name="connsiteX803" fmla="*/ 3485115 w 4177355"/>
                <a:gd name="connsiteY803" fmla="*/ 19621 h 3832767"/>
                <a:gd name="connsiteX804" fmla="*/ 3481436 w 4177355"/>
                <a:gd name="connsiteY804" fmla="*/ 22809 h 3832767"/>
                <a:gd name="connsiteX805" fmla="*/ 3477512 w 4177355"/>
                <a:gd name="connsiteY805" fmla="*/ 27592 h 3832767"/>
                <a:gd name="connsiteX806" fmla="*/ 3475918 w 4177355"/>
                <a:gd name="connsiteY806" fmla="*/ 31761 h 3832767"/>
                <a:gd name="connsiteX807" fmla="*/ 3476776 w 4177355"/>
                <a:gd name="connsiteY807" fmla="*/ 34827 h 3832767"/>
                <a:gd name="connsiteX808" fmla="*/ 3479965 w 4177355"/>
                <a:gd name="connsiteY808" fmla="*/ 36421 h 3832767"/>
                <a:gd name="connsiteX809" fmla="*/ 3481559 w 4177355"/>
                <a:gd name="connsiteY809" fmla="*/ 36421 h 3832767"/>
                <a:gd name="connsiteX810" fmla="*/ 3483275 w 4177355"/>
                <a:gd name="connsiteY810" fmla="*/ 36421 h 3832767"/>
                <a:gd name="connsiteX811" fmla="*/ 3485115 w 4177355"/>
                <a:gd name="connsiteY811" fmla="*/ 36053 h 3832767"/>
                <a:gd name="connsiteX812" fmla="*/ 3487077 w 4177355"/>
                <a:gd name="connsiteY812" fmla="*/ 35562 h 3832767"/>
                <a:gd name="connsiteX813" fmla="*/ 3491246 w 4177355"/>
                <a:gd name="connsiteY813" fmla="*/ 33968 h 3832767"/>
                <a:gd name="connsiteX814" fmla="*/ 3495416 w 4177355"/>
                <a:gd name="connsiteY814" fmla="*/ 31761 h 3832767"/>
                <a:gd name="connsiteX815" fmla="*/ 3499463 w 4177355"/>
                <a:gd name="connsiteY815" fmla="*/ 29063 h 3832767"/>
                <a:gd name="connsiteX816" fmla="*/ 3503141 w 4177355"/>
                <a:gd name="connsiteY816" fmla="*/ 25875 h 3832767"/>
                <a:gd name="connsiteX817" fmla="*/ 3507066 w 4177355"/>
                <a:gd name="connsiteY817" fmla="*/ 21092 h 3832767"/>
                <a:gd name="connsiteX818" fmla="*/ 3508660 w 4177355"/>
                <a:gd name="connsiteY818" fmla="*/ 16923 h 3832767"/>
                <a:gd name="connsiteX819" fmla="*/ 3507801 w 4177355"/>
                <a:gd name="connsiteY819" fmla="*/ 13857 h 3832767"/>
                <a:gd name="connsiteX820" fmla="*/ 3504490 w 4177355"/>
                <a:gd name="connsiteY820" fmla="*/ 12386 h 3832767"/>
                <a:gd name="connsiteX821" fmla="*/ 3502896 w 4177355"/>
                <a:gd name="connsiteY821" fmla="*/ 12386 h 3832767"/>
                <a:gd name="connsiteX822" fmla="*/ 3501179 w 4177355"/>
                <a:gd name="connsiteY822" fmla="*/ 12386 h 3832767"/>
                <a:gd name="connsiteX823" fmla="*/ 3499340 w 4177355"/>
                <a:gd name="connsiteY823" fmla="*/ 12753 h 3832767"/>
                <a:gd name="connsiteX824" fmla="*/ 3497378 w 4177355"/>
                <a:gd name="connsiteY824" fmla="*/ 13244 h 3832767"/>
                <a:gd name="connsiteX825" fmla="*/ 1847651 w 4177355"/>
                <a:gd name="connsiteY825" fmla="*/ 510872 h 3832767"/>
                <a:gd name="connsiteX826" fmla="*/ 1846302 w 4177355"/>
                <a:gd name="connsiteY826" fmla="*/ 511363 h 3832767"/>
                <a:gd name="connsiteX827" fmla="*/ 1844830 w 4177355"/>
                <a:gd name="connsiteY827" fmla="*/ 511976 h 3832767"/>
                <a:gd name="connsiteX828" fmla="*/ 1843236 w 4177355"/>
                <a:gd name="connsiteY828" fmla="*/ 512834 h 3832767"/>
                <a:gd name="connsiteX829" fmla="*/ 1841642 w 4177355"/>
                <a:gd name="connsiteY829" fmla="*/ 513815 h 3832767"/>
                <a:gd name="connsiteX830" fmla="*/ 1836982 w 4177355"/>
                <a:gd name="connsiteY830" fmla="*/ 517372 h 3832767"/>
                <a:gd name="connsiteX831" fmla="*/ 1833180 w 4177355"/>
                <a:gd name="connsiteY831" fmla="*/ 521296 h 3832767"/>
                <a:gd name="connsiteX832" fmla="*/ 1830605 w 4177355"/>
                <a:gd name="connsiteY832" fmla="*/ 525097 h 3832767"/>
                <a:gd name="connsiteX833" fmla="*/ 1829624 w 4177355"/>
                <a:gd name="connsiteY833" fmla="*/ 528286 h 3832767"/>
                <a:gd name="connsiteX834" fmla="*/ 1830115 w 4177355"/>
                <a:gd name="connsiteY834" fmla="*/ 529880 h 3832767"/>
                <a:gd name="connsiteX835" fmla="*/ 1831341 w 4177355"/>
                <a:gd name="connsiteY835" fmla="*/ 530738 h 3832767"/>
                <a:gd name="connsiteX836" fmla="*/ 1833303 w 4177355"/>
                <a:gd name="connsiteY836" fmla="*/ 530983 h 3832767"/>
                <a:gd name="connsiteX837" fmla="*/ 1835756 w 4177355"/>
                <a:gd name="connsiteY837" fmla="*/ 530493 h 3832767"/>
                <a:gd name="connsiteX838" fmla="*/ 1837104 w 4177355"/>
                <a:gd name="connsiteY838" fmla="*/ 530002 h 3832767"/>
                <a:gd name="connsiteX839" fmla="*/ 1838576 w 4177355"/>
                <a:gd name="connsiteY839" fmla="*/ 529389 h 3832767"/>
                <a:gd name="connsiteX840" fmla="*/ 1840170 w 4177355"/>
                <a:gd name="connsiteY840" fmla="*/ 528531 h 3832767"/>
                <a:gd name="connsiteX841" fmla="*/ 1841764 w 4177355"/>
                <a:gd name="connsiteY841" fmla="*/ 527550 h 3832767"/>
                <a:gd name="connsiteX842" fmla="*/ 1846424 w 4177355"/>
                <a:gd name="connsiteY842" fmla="*/ 523994 h 3832767"/>
                <a:gd name="connsiteX843" fmla="*/ 1850226 w 4177355"/>
                <a:gd name="connsiteY843" fmla="*/ 520069 h 3832767"/>
                <a:gd name="connsiteX844" fmla="*/ 1852801 w 4177355"/>
                <a:gd name="connsiteY844" fmla="*/ 516268 h 3832767"/>
                <a:gd name="connsiteX845" fmla="*/ 1853659 w 4177355"/>
                <a:gd name="connsiteY845" fmla="*/ 513080 h 3832767"/>
                <a:gd name="connsiteX846" fmla="*/ 1853169 w 4177355"/>
                <a:gd name="connsiteY846" fmla="*/ 511485 h 3832767"/>
                <a:gd name="connsiteX847" fmla="*/ 1851942 w 4177355"/>
                <a:gd name="connsiteY847" fmla="*/ 510627 h 3832767"/>
                <a:gd name="connsiteX848" fmla="*/ 1849980 w 4177355"/>
                <a:gd name="connsiteY848" fmla="*/ 510382 h 3832767"/>
                <a:gd name="connsiteX849" fmla="*/ 1847528 w 4177355"/>
                <a:gd name="connsiteY849" fmla="*/ 510872 h 3832767"/>
                <a:gd name="connsiteX850" fmla="*/ 3540175 w 4177355"/>
                <a:gd name="connsiteY850" fmla="*/ 20111 h 3832767"/>
                <a:gd name="connsiteX851" fmla="*/ 3536129 w 4177355"/>
                <a:gd name="connsiteY851" fmla="*/ 21583 h 3832767"/>
                <a:gd name="connsiteX852" fmla="*/ 3532082 w 4177355"/>
                <a:gd name="connsiteY852" fmla="*/ 23667 h 3832767"/>
                <a:gd name="connsiteX853" fmla="*/ 3528158 w 4177355"/>
                <a:gd name="connsiteY853" fmla="*/ 26243 h 3832767"/>
                <a:gd name="connsiteX854" fmla="*/ 3524479 w 4177355"/>
                <a:gd name="connsiteY854" fmla="*/ 29308 h 3832767"/>
                <a:gd name="connsiteX855" fmla="*/ 3520432 w 4177355"/>
                <a:gd name="connsiteY855" fmla="*/ 34213 h 3832767"/>
                <a:gd name="connsiteX856" fmla="*/ 3518715 w 4177355"/>
                <a:gd name="connsiteY856" fmla="*/ 38505 h 3832767"/>
                <a:gd name="connsiteX857" fmla="*/ 3519328 w 4177355"/>
                <a:gd name="connsiteY857" fmla="*/ 41694 h 3832767"/>
                <a:gd name="connsiteX858" fmla="*/ 3522517 w 4177355"/>
                <a:gd name="connsiteY858" fmla="*/ 43411 h 3832767"/>
                <a:gd name="connsiteX859" fmla="*/ 3524111 w 4177355"/>
                <a:gd name="connsiteY859" fmla="*/ 43533 h 3832767"/>
                <a:gd name="connsiteX860" fmla="*/ 3525950 w 4177355"/>
                <a:gd name="connsiteY860" fmla="*/ 43533 h 3832767"/>
                <a:gd name="connsiteX861" fmla="*/ 3527913 w 4177355"/>
                <a:gd name="connsiteY861" fmla="*/ 43288 h 3832767"/>
                <a:gd name="connsiteX862" fmla="*/ 3529997 w 4177355"/>
                <a:gd name="connsiteY862" fmla="*/ 42798 h 3832767"/>
                <a:gd name="connsiteX863" fmla="*/ 3534044 w 4177355"/>
                <a:gd name="connsiteY863" fmla="*/ 41326 h 3832767"/>
                <a:gd name="connsiteX864" fmla="*/ 3538213 w 4177355"/>
                <a:gd name="connsiteY864" fmla="*/ 39241 h 3832767"/>
                <a:gd name="connsiteX865" fmla="*/ 3542260 w 4177355"/>
                <a:gd name="connsiteY865" fmla="*/ 36666 h 3832767"/>
                <a:gd name="connsiteX866" fmla="*/ 3545939 w 4177355"/>
                <a:gd name="connsiteY866" fmla="*/ 33600 h 3832767"/>
                <a:gd name="connsiteX867" fmla="*/ 3549986 w 4177355"/>
                <a:gd name="connsiteY867" fmla="*/ 28695 h 3832767"/>
                <a:gd name="connsiteX868" fmla="*/ 3551703 w 4177355"/>
                <a:gd name="connsiteY868" fmla="*/ 24403 h 3832767"/>
                <a:gd name="connsiteX869" fmla="*/ 3551089 w 4177355"/>
                <a:gd name="connsiteY869" fmla="*/ 21215 h 3832767"/>
                <a:gd name="connsiteX870" fmla="*/ 3547901 w 4177355"/>
                <a:gd name="connsiteY870" fmla="*/ 19498 h 3832767"/>
                <a:gd name="connsiteX871" fmla="*/ 3546307 w 4177355"/>
                <a:gd name="connsiteY871" fmla="*/ 19375 h 3832767"/>
                <a:gd name="connsiteX872" fmla="*/ 3544467 w 4177355"/>
                <a:gd name="connsiteY872" fmla="*/ 19375 h 3832767"/>
                <a:gd name="connsiteX873" fmla="*/ 3542505 w 4177355"/>
                <a:gd name="connsiteY873" fmla="*/ 19743 h 3832767"/>
                <a:gd name="connsiteX874" fmla="*/ 3540421 w 4177355"/>
                <a:gd name="connsiteY874" fmla="*/ 20234 h 3832767"/>
                <a:gd name="connsiteX875" fmla="*/ 1799825 w 4177355"/>
                <a:gd name="connsiteY875" fmla="*/ 541407 h 3832767"/>
                <a:gd name="connsiteX876" fmla="*/ 1798354 w 4177355"/>
                <a:gd name="connsiteY876" fmla="*/ 541897 h 3832767"/>
                <a:gd name="connsiteX877" fmla="*/ 1796759 w 4177355"/>
                <a:gd name="connsiteY877" fmla="*/ 542633 h 3832767"/>
                <a:gd name="connsiteX878" fmla="*/ 1795165 w 4177355"/>
                <a:gd name="connsiteY878" fmla="*/ 543492 h 3832767"/>
                <a:gd name="connsiteX879" fmla="*/ 1793448 w 4177355"/>
                <a:gd name="connsiteY879" fmla="*/ 544473 h 3832767"/>
                <a:gd name="connsiteX880" fmla="*/ 1788789 w 4177355"/>
                <a:gd name="connsiteY880" fmla="*/ 548029 h 3832767"/>
                <a:gd name="connsiteX881" fmla="*/ 1785110 w 4177355"/>
                <a:gd name="connsiteY881" fmla="*/ 551953 h 3832767"/>
                <a:gd name="connsiteX882" fmla="*/ 1782657 w 4177355"/>
                <a:gd name="connsiteY882" fmla="*/ 555754 h 3832767"/>
                <a:gd name="connsiteX883" fmla="*/ 1781799 w 4177355"/>
                <a:gd name="connsiteY883" fmla="*/ 558943 h 3832767"/>
                <a:gd name="connsiteX884" fmla="*/ 1782289 w 4177355"/>
                <a:gd name="connsiteY884" fmla="*/ 560414 h 3832767"/>
                <a:gd name="connsiteX885" fmla="*/ 1783515 w 4177355"/>
                <a:gd name="connsiteY885" fmla="*/ 561273 h 3832767"/>
                <a:gd name="connsiteX886" fmla="*/ 1785355 w 4177355"/>
                <a:gd name="connsiteY886" fmla="*/ 561395 h 3832767"/>
                <a:gd name="connsiteX887" fmla="*/ 1787685 w 4177355"/>
                <a:gd name="connsiteY887" fmla="*/ 560905 h 3832767"/>
                <a:gd name="connsiteX888" fmla="*/ 1789156 w 4177355"/>
                <a:gd name="connsiteY888" fmla="*/ 560414 h 3832767"/>
                <a:gd name="connsiteX889" fmla="*/ 1790751 w 4177355"/>
                <a:gd name="connsiteY889" fmla="*/ 559679 h 3832767"/>
                <a:gd name="connsiteX890" fmla="*/ 1792345 w 4177355"/>
                <a:gd name="connsiteY890" fmla="*/ 558820 h 3832767"/>
                <a:gd name="connsiteX891" fmla="*/ 1794062 w 4177355"/>
                <a:gd name="connsiteY891" fmla="*/ 557839 h 3832767"/>
                <a:gd name="connsiteX892" fmla="*/ 1798722 w 4177355"/>
                <a:gd name="connsiteY892" fmla="*/ 554283 h 3832767"/>
                <a:gd name="connsiteX893" fmla="*/ 1802523 w 4177355"/>
                <a:gd name="connsiteY893" fmla="*/ 550359 h 3832767"/>
                <a:gd name="connsiteX894" fmla="*/ 1804976 w 4177355"/>
                <a:gd name="connsiteY894" fmla="*/ 546557 h 3832767"/>
                <a:gd name="connsiteX895" fmla="*/ 1805711 w 4177355"/>
                <a:gd name="connsiteY895" fmla="*/ 543369 h 3832767"/>
                <a:gd name="connsiteX896" fmla="*/ 1805221 w 4177355"/>
                <a:gd name="connsiteY896" fmla="*/ 541897 h 3832767"/>
                <a:gd name="connsiteX897" fmla="*/ 1803994 w 4177355"/>
                <a:gd name="connsiteY897" fmla="*/ 541039 h 3832767"/>
                <a:gd name="connsiteX898" fmla="*/ 1802155 w 4177355"/>
                <a:gd name="connsiteY898" fmla="*/ 540916 h 3832767"/>
                <a:gd name="connsiteX899" fmla="*/ 1799825 w 4177355"/>
                <a:gd name="connsiteY899" fmla="*/ 541407 h 3832767"/>
                <a:gd name="connsiteX900" fmla="*/ 3582237 w 4177355"/>
                <a:gd name="connsiteY900" fmla="*/ 28818 h 3832767"/>
                <a:gd name="connsiteX901" fmla="*/ 3578313 w 4177355"/>
                <a:gd name="connsiteY901" fmla="*/ 30289 h 3832767"/>
                <a:gd name="connsiteX902" fmla="*/ 3574266 w 4177355"/>
                <a:gd name="connsiteY902" fmla="*/ 32374 h 3832767"/>
                <a:gd name="connsiteX903" fmla="*/ 3570342 w 4177355"/>
                <a:gd name="connsiteY903" fmla="*/ 34949 h 3832767"/>
                <a:gd name="connsiteX904" fmla="*/ 3566663 w 4177355"/>
                <a:gd name="connsiteY904" fmla="*/ 37892 h 3832767"/>
                <a:gd name="connsiteX905" fmla="*/ 3562494 w 4177355"/>
                <a:gd name="connsiteY905" fmla="*/ 42798 h 3832767"/>
                <a:gd name="connsiteX906" fmla="*/ 3560654 w 4177355"/>
                <a:gd name="connsiteY906" fmla="*/ 47090 h 3832767"/>
                <a:gd name="connsiteX907" fmla="*/ 3561145 w 4177355"/>
                <a:gd name="connsiteY907" fmla="*/ 50401 h 3832767"/>
                <a:gd name="connsiteX908" fmla="*/ 3564088 w 4177355"/>
                <a:gd name="connsiteY908" fmla="*/ 52240 h 3832767"/>
                <a:gd name="connsiteX909" fmla="*/ 3565805 w 4177355"/>
                <a:gd name="connsiteY909" fmla="*/ 52485 h 3832767"/>
                <a:gd name="connsiteX910" fmla="*/ 3567644 w 4177355"/>
                <a:gd name="connsiteY910" fmla="*/ 52485 h 3832767"/>
                <a:gd name="connsiteX911" fmla="*/ 3569729 w 4177355"/>
                <a:gd name="connsiteY911" fmla="*/ 52240 h 3832767"/>
                <a:gd name="connsiteX912" fmla="*/ 3571936 w 4177355"/>
                <a:gd name="connsiteY912" fmla="*/ 51749 h 3832767"/>
                <a:gd name="connsiteX913" fmla="*/ 3575861 w 4177355"/>
                <a:gd name="connsiteY913" fmla="*/ 50278 h 3832767"/>
                <a:gd name="connsiteX914" fmla="*/ 3579907 w 4177355"/>
                <a:gd name="connsiteY914" fmla="*/ 48193 h 3832767"/>
                <a:gd name="connsiteX915" fmla="*/ 3583831 w 4177355"/>
                <a:gd name="connsiteY915" fmla="*/ 45618 h 3832767"/>
                <a:gd name="connsiteX916" fmla="*/ 3587510 w 4177355"/>
                <a:gd name="connsiteY916" fmla="*/ 42675 h 3832767"/>
                <a:gd name="connsiteX917" fmla="*/ 3591802 w 4177355"/>
                <a:gd name="connsiteY917" fmla="*/ 37770 h 3832767"/>
                <a:gd name="connsiteX918" fmla="*/ 3593764 w 4177355"/>
                <a:gd name="connsiteY918" fmla="*/ 33355 h 3832767"/>
                <a:gd name="connsiteX919" fmla="*/ 3593274 w 4177355"/>
                <a:gd name="connsiteY919" fmla="*/ 30044 h 3832767"/>
                <a:gd name="connsiteX920" fmla="*/ 3590208 w 4177355"/>
                <a:gd name="connsiteY920" fmla="*/ 28205 h 3832767"/>
                <a:gd name="connsiteX921" fmla="*/ 3588491 w 4177355"/>
                <a:gd name="connsiteY921" fmla="*/ 27959 h 3832767"/>
                <a:gd name="connsiteX922" fmla="*/ 3586529 w 4177355"/>
                <a:gd name="connsiteY922" fmla="*/ 27959 h 3832767"/>
                <a:gd name="connsiteX923" fmla="*/ 3584444 w 4177355"/>
                <a:gd name="connsiteY923" fmla="*/ 28327 h 3832767"/>
                <a:gd name="connsiteX924" fmla="*/ 3582237 w 4177355"/>
                <a:gd name="connsiteY924" fmla="*/ 28940 h 3832767"/>
                <a:gd name="connsiteX925" fmla="*/ 1752123 w 4177355"/>
                <a:gd name="connsiteY925" fmla="*/ 572677 h 3832767"/>
                <a:gd name="connsiteX926" fmla="*/ 1750651 w 4177355"/>
                <a:gd name="connsiteY926" fmla="*/ 573168 h 3832767"/>
                <a:gd name="connsiteX927" fmla="*/ 1749057 w 4177355"/>
                <a:gd name="connsiteY927" fmla="*/ 573904 h 3832767"/>
                <a:gd name="connsiteX928" fmla="*/ 1747340 w 4177355"/>
                <a:gd name="connsiteY928" fmla="*/ 574885 h 3832767"/>
                <a:gd name="connsiteX929" fmla="*/ 1745501 w 4177355"/>
                <a:gd name="connsiteY929" fmla="*/ 575988 h 3832767"/>
                <a:gd name="connsiteX930" fmla="*/ 1740963 w 4177355"/>
                <a:gd name="connsiteY930" fmla="*/ 579545 h 3832767"/>
                <a:gd name="connsiteX931" fmla="*/ 1737285 w 4177355"/>
                <a:gd name="connsiteY931" fmla="*/ 583469 h 3832767"/>
                <a:gd name="connsiteX932" fmla="*/ 1734955 w 4177355"/>
                <a:gd name="connsiteY932" fmla="*/ 587270 h 3832767"/>
                <a:gd name="connsiteX933" fmla="*/ 1734219 w 4177355"/>
                <a:gd name="connsiteY933" fmla="*/ 590458 h 3832767"/>
                <a:gd name="connsiteX934" fmla="*/ 1734709 w 4177355"/>
                <a:gd name="connsiteY934" fmla="*/ 591807 h 3832767"/>
                <a:gd name="connsiteX935" fmla="*/ 1735936 w 4177355"/>
                <a:gd name="connsiteY935" fmla="*/ 592543 h 3832767"/>
                <a:gd name="connsiteX936" fmla="*/ 1737775 w 4177355"/>
                <a:gd name="connsiteY936" fmla="*/ 592666 h 3832767"/>
                <a:gd name="connsiteX937" fmla="*/ 1740105 w 4177355"/>
                <a:gd name="connsiteY937" fmla="*/ 592175 h 3832767"/>
                <a:gd name="connsiteX938" fmla="*/ 1741576 w 4177355"/>
                <a:gd name="connsiteY938" fmla="*/ 591685 h 3832767"/>
                <a:gd name="connsiteX939" fmla="*/ 1743171 w 4177355"/>
                <a:gd name="connsiteY939" fmla="*/ 590949 h 3832767"/>
                <a:gd name="connsiteX940" fmla="*/ 1744887 w 4177355"/>
                <a:gd name="connsiteY940" fmla="*/ 589968 h 3832767"/>
                <a:gd name="connsiteX941" fmla="*/ 1746727 w 4177355"/>
                <a:gd name="connsiteY941" fmla="*/ 588864 h 3832767"/>
                <a:gd name="connsiteX942" fmla="*/ 1751264 w 4177355"/>
                <a:gd name="connsiteY942" fmla="*/ 585308 h 3832767"/>
                <a:gd name="connsiteX943" fmla="*/ 1754943 w 4177355"/>
                <a:gd name="connsiteY943" fmla="*/ 581384 h 3832767"/>
                <a:gd name="connsiteX944" fmla="*/ 1757273 w 4177355"/>
                <a:gd name="connsiteY944" fmla="*/ 577582 h 3832767"/>
                <a:gd name="connsiteX945" fmla="*/ 1758009 w 4177355"/>
                <a:gd name="connsiteY945" fmla="*/ 574517 h 3832767"/>
                <a:gd name="connsiteX946" fmla="*/ 1757396 w 4177355"/>
                <a:gd name="connsiteY946" fmla="*/ 573168 h 3832767"/>
                <a:gd name="connsiteX947" fmla="*/ 1756169 w 4177355"/>
                <a:gd name="connsiteY947" fmla="*/ 572432 h 3832767"/>
                <a:gd name="connsiteX948" fmla="*/ 1754330 w 4177355"/>
                <a:gd name="connsiteY948" fmla="*/ 572309 h 3832767"/>
                <a:gd name="connsiteX949" fmla="*/ 1752000 w 4177355"/>
                <a:gd name="connsiteY949" fmla="*/ 572800 h 3832767"/>
                <a:gd name="connsiteX950" fmla="*/ 3623318 w 4177355"/>
                <a:gd name="connsiteY950" fmla="*/ 38996 h 3832767"/>
                <a:gd name="connsiteX951" fmla="*/ 3619516 w 4177355"/>
                <a:gd name="connsiteY951" fmla="*/ 40345 h 3832767"/>
                <a:gd name="connsiteX952" fmla="*/ 3615592 w 4177355"/>
                <a:gd name="connsiteY952" fmla="*/ 42307 h 3832767"/>
                <a:gd name="connsiteX953" fmla="*/ 3611791 w 4177355"/>
                <a:gd name="connsiteY953" fmla="*/ 44760 h 3832767"/>
                <a:gd name="connsiteX954" fmla="*/ 3608234 w 4177355"/>
                <a:gd name="connsiteY954" fmla="*/ 47580 h 3832767"/>
                <a:gd name="connsiteX955" fmla="*/ 3603820 w 4177355"/>
                <a:gd name="connsiteY955" fmla="*/ 52485 h 3832767"/>
                <a:gd name="connsiteX956" fmla="*/ 3601735 w 4177355"/>
                <a:gd name="connsiteY956" fmla="*/ 56900 h 3832767"/>
                <a:gd name="connsiteX957" fmla="*/ 3602103 w 4177355"/>
                <a:gd name="connsiteY957" fmla="*/ 60333 h 3832767"/>
                <a:gd name="connsiteX958" fmla="*/ 3605046 w 4177355"/>
                <a:gd name="connsiteY958" fmla="*/ 62418 h 3832767"/>
                <a:gd name="connsiteX959" fmla="*/ 3606763 w 4177355"/>
                <a:gd name="connsiteY959" fmla="*/ 62663 h 3832767"/>
                <a:gd name="connsiteX960" fmla="*/ 3608725 w 4177355"/>
                <a:gd name="connsiteY960" fmla="*/ 62663 h 3832767"/>
                <a:gd name="connsiteX961" fmla="*/ 3610932 w 4177355"/>
                <a:gd name="connsiteY961" fmla="*/ 62418 h 3832767"/>
                <a:gd name="connsiteX962" fmla="*/ 3613262 w 4177355"/>
                <a:gd name="connsiteY962" fmla="*/ 61805 h 3832767"/>
                <a:gd name="connsiteX963" fmla="*/ 3617186 w 4177355"/>
                <a:gd name="connsiteY963" fmla="*/ 60456 h 3832767"/>
                <a:gd name="connsiteX964" fmla="*/ 3621110 w 4177355"/>
                <a:gd name="connsiteY964" fmla="*/ 58494 h 3832767"/>
                <a:gd name="connsiteX965" fmla="*/ 3625035 w 4177355"/>
                <a:gd name="connsiteY965" fmla="*/ 56041 h 3832767"/>
                <a:gd name="connsiteX966" fmla="*/ 3628591 w 4177355"/>
                <a:gd name="connsiteY966" fmla="*/ 53098 h 3832767"/>
                <a:gd name="connsiteX967" fmla="*/ 3633005 w 4177355"/>
                <a:gd name="connsiteY967" fmla="*/ 48193 h 3832767"/>
                <a:gd name="connsiteX968" fmla="*/ 3635090 w 4177355"/>
                <a:gd name="connsiteY968" fmla="*/ 43779 h 3832767"/>
                <a:gd name="connsiteX969" fmla="*/ 3634722 w 4177355"/>
                <a:gd name="connsiteY969" fmla="*/ 40345 h 3832767"/>
                <a:gd name="connsiteX970" fmla="*/ 3631779 w 4177355"/>
                <a:gd name="connsiteY970" fmla="*/ 38260 h 3832767"/>
                <a:gd name="connsiteX971" fmla="*/ 3630062 w 4177355"/>
                <a:gd name="connsiteY971" fmla="*/ 38015 h 3832767"/>
                <a:gd name="connsiteX972" fmla="*/ 3628100 w 4177355"/>
                <a:gd name="connsiteY972" fmla="*/ 38015 h 3832767"/>
                <a:gd name="connsiteX973" fmla="*/ 3625893 w 4177355"/>
                <a:gd name="connsiteY973" fmla="*/ 38260 h 3832767"/>
                <a:gd name="connsiteX974" fmla="*/ 3623563 w 4177355"/>
                <a:gd name="connsiteY974" fmla="*/ 38873 h 3832767"/>
                <a:gd name="connsiteX975" fmla="*/ 1704788 w 4177355"/>
                <a:gd name="connsiteY975" fmla="*/ 604683 h 3832767"/>
                <a:gd name="connsiteX976" fmla="*/ 1703193 w 4177355"/>
                <a:gd name="connsiteY976" fmla="*/ 605297 h 3832767"/>
                <a:gd name="connsiteX977" fmla="*/ 1701477 w 4177355"/>
                <a:gd name="connsiteY977" fmla="*/ 606032 h 3832767"/>
                <a:gd name="connsiteX978" fmla="*/ 1699637 w 4177355"/>
                <a:gd name="connsiteY978" fmla="*/ 607013 h 3832767"/>
                <a:gd name="connsiteX979" fmla="*/ 1697798 w 4177355"/>
                <a:gd name="connsiteY979" fmla="*/ 608240 h 3832767"/>
                <a:gd name="connsiteX980" fmla="*/ 1693261 w 4177355"/>
                <a:gd name="connsiteY980" fmla="*/ 611919 h 3832767"/>
                <a:gd name="connsiteX981" fmla="*/ 1689704 w 4177355"/>
                <a:gd name="connsiteY981" fmla="*/ 615843 h 3832767"/>
                <a:gd name="connsiteX982" fmla="*/ 1687497 w 4177355"/>
                <a:gd name="connsiteY982" fmla="*/ 619522 h 3832767"/>
                <a:gd name="connsiteX983" fmla="*/ 1686884 w 4177355"/>
                <a:gd name="connsiteY983" fmla="*/ 622587 h 3832767"/>
                <a:gd name="connsiteX984" fmla="*/ 1687497 w 4177355"/>
                <a:gd name="connsiteY984" fmla="*/ 623814 h 3832767"/>
                <a:gd name="connsiteX985" fmla="*/ 1688723 w 4177355"/>
                <a:gd name="connsiteY985" fmla="*/ 624549 h 3832767"/>
                <a:gd name="connsiteX986" fmla="*/ 1690440 w 4177355"/>
                <a:gd name="connsiteY986" fmla="*/ 624672 h 3832767"/>
                <a:gd name="connsiteX987" fmla="*/ 1692648 w 4177355"/>
                <a:gd name="connsiteY987" fmla="*/ 624304 h 3832767"/>
                <a:gd name="connsiteX988" fmla="*/ 1694242 w 4177355"/>
                <a:gd name="connsiteY988" fmla="*/ 623691 h 3832767"/>
                <a:gd name="connsiteX989" fmla="*/ 1695958 w 4177355"/>
                <a:gd name="connsiteY989" fmla="*/ 622955 h 3832767"/>
                <a:gd name="connsiteX990" fmla="*/ 1697798 w 4177355"/>
                <a:gd name="connsiteY990" fmla="*/ 621974 h 3832767"/>
                <a:gd name="connsiteX991" fmla="*/ 1699637 w 4177355"/>
                <a:gd name="connsiteY991" fmla="*/ 620748 h 3832767"/>
                <a:gd name="connsiteX992" fmla="*/ 1704175 w 4177355"/>
                <a:gd name="connsiteY992" fmla="*/ 617069 h 3832767"/>
                <a:gd name="connsiteX993" fmla="*/ 1707731 w 4177355"/>
                <a:gd name="connsiteY993" fmla="*/ 613145 h 3832767"/>
                <a:gd name="connsiteX994" fmla="*/ 1709938 w 4177355"/>
                <a:gd name="connsiteY994" fmla="*/ 609466 h 3832767"/>
                <a:gd name="connsiteX995" fmla="*/ 1710429 w 4177355"/>
                <a:gd name="connsiteY995" fmla="*/ 606400 h 3832767"/>
                <a:gd name="connsiteX996" fmla="*/ 1709816 w 4177355"/>
                <a:gd name="connsiteY996" fmla="*/ 605174 h 3832767"/>
                <a:gd name="connsiteX997" fmla="*/ 1708589 w 4177355"/>
                <a:gd name="connsiteY997" fmla="*/ 604438 h 3832767"/>
                <a:gd name="connsiteX998" fmla="*/ 1706872 w 4177355"/>
                <a:gd name="connsiteY998" fmla="*/ 604316 h 3832767"/>
                <a:gd name="connsiteX999" fmla="*/ 1704665 w 4177355"/>
                <a:gd name="connsiteY999" fmla="*/ 604683 h 3832767"/>
                <a:gd name="connsiteX1000" fmla="*/ 3663417 w 4177355"/>
                <a:gd name="connsiteY1000" fmla="*/ 50891 h 3832767"/>
                <a:gd name="connsiteX1001" fmla="*/ 3659616 w 4177355"/>
                <a:gd name="connsiteY1001" fmla="*/ 52240 h 3832767"/>
                <a:gd name="connsiteX1002" fmla="*/ 3655814 w 4177355"/>
                <a:gd name="connsiteY1002" fmla="*/ 54079 h 3832767"/>
                <a:gd name="connsiteX1003" fmla="*/ 3652013 w 4177355"/>
                <a:gd name="connsiteY1003" fmla="*/ 56409 h 3832767"/>
                <a:gd name="connsiteX1004" fmla="*/ 3648457 w 4177355"/>
                <a:gd name="connsiteY1004" fmla="*/ 59230 h 3832767"/>
                <a:gd name="connsiteX1005" fmla="*/ 3643797 w 4177355"/>
                <a:gd name="connsiteY1005" fmla="*/ 64135 h 3832767"/>
                <a:gd name="connsiteX1006" fmla="*/ 3641467 w 4177355"/>
                <a:gd name="connsiteY1006" fmla="*/ 68672 h 3832767"/>
                <a:gd name="connsiteX1007" fmla="*/ 3641589 w 4177355"/>
                <a:gd name="connsiteY1007" fmla="*/ 72228 h 3832767"/>
                <a:gd name="connsiteX1008" fmla="*/ 3644410 w 4177355"/>
                <a:gd name="connsiteY1008" fmla="*/ 74436 h 3832767"/>
                <a:gd name="connsiteX1009" fmla="*/ 3646249 w 4177355"/>
                <a:gd name="connsiteY1009" fmla="*/ 74804 h 3832767"/>
                <a:gd name="connsiteX1010" fmla="*/ 3648334 w 4177355"/>
                <a:gd name="connsiteY1010" fmla="*/ 74804 h 3832767"/>
                <a:gd name="connsiteX1011" fmla="*/ 3650664 w 4177355"/>
                <a:gd name="connsiteY1011" fmla="*/ 74558 h 3832767"/>
                <a:gd name="connsiteX1012" fmla="*/ 3653117 w 4177355"/>
                <a:gd name="connsiteY1012" fmla="*/ 73945 h 3832767"/>
                <a:gd name="connsiteX1013" fmla="*/ 3656918 w 4177355"/>
                <a:gd name="connsiteY1013" fmla="*/ 72596 h 3832767"/>
                <a:gd name="connsiteX1014" fmla="*/ 3660842 w 4177355"/>
                <a:gd name="connsiteY1014" fmla="*/ 70757 h 3832767"/>
                <a:gd name="connsiteX1015" fmla="*/ 3664644 w 4177355"/>
                <a:gd name="connsiteY1015" fmla="*/ 68427 h 3832767"/>
                <a:gd name="connsiteX1016" fmla="*/ 3668200 w 4177355"/>
                <a:gd name="connsiteY1016" fmla="*/ 65607 h 3832767"/>
                <a:gd name="connsiteX1017" fmla="*/ 3672860 w 4177355"/>
                <a:gd name="connsiteY1017" fmla="*/ 60579 h 3832767"/>
                <a:gd name="connsiteX1018" fmla="*/ 3675190 w 4177355"/>
                <a:gd name="connsiteY1018" fmla="*/ 56041 h 3832767"/>
                <a:gd name="connsiteX1019" fmla="*/ 3675067 w 4177355"/>
                <a:gd name="connsiteY1019" fmla="*/ 52363 h 3832767"/>
                <a:gd name="connsiteX1020" fmla="*/ 3672247 w 4177355"/>
                <a:gd name="connsiteY1020" fmla="*/ 50155 h 3832767"/>
                <a:gd name="connsiteX1021" fmla="*/ 3670407 w 4177355"/>
                <a:gd name="connsiteY1021" fmla="*/ 49787 h 3832767"/>
                <a:gd name="connsiteX1022" fmla="*/ 3668323 w 4177355"/>
                <a:gd name="connsiteY1022" fmla="*/ 49787 h 3832767"/>
                <a:gd name="connsiteX1023" fmla="*/ 3665993 w 4177355"/>
                <a:gd name="connsiteY1023" fmla="*/ 50033 h 3832767"/>
                <a:gd name="connsiteX1024" fmla="*/ 3663540 w 4177355"/>
                <a:gd name="connsiteY1024" fmla="*/ 50646 h 3832767"/>
                <a:gd name="connsiteX1025" fmla="*/ 1657698 w 4177355"/>
                <a:gd name="connsiteY1025" fmla="*/ 637180 h 3832767"/>
                <a:gd name="connsiteX1026" fmla="*/ 1655981 w 4177355"/>
                <a:gd name="connsiteY1026" fmla="*/ 637793 h 3832767"/>
                <a:gd name="connsiteX1027" fmla="*/ 1654142 w 4177355"/>
                <a:gd name="connsiteY1027" fmla="*/ 638652 h 3832767"/>
                <a:gd name="connsiteX1028" fmla="*/ 1652303 w 4177355"/>
                <a:gd name="connsiteY1028" fmla="*/ 639755 h 3832767"/>
                <a:gd name="connsiteX1029" fmla="*/ 1650340 w 4177355"/>
                <a:gd name="connsiteY1029" fmla="*/ 640982 h 3832767"/>
                <a:gd name="connsiteX1030" fmla="*/ 1645926 w 4177355"/>
                <a:gd name="connsiteY1030" fmla="*/ 644660 h 3832767"/>
                <a:gd name="connsiteX1031" fmla="*/ 1642492 w 4177355"/>
                <a:gd name="connsiteY1031" fmla="*/ 648585 h 3832767"/>
                <a:gd name="connsiteX1032" fmla="*/ 1640408 w 4177355"/>
                <a:gd name="connsiteY1032" fmla="*/ 652263 h 3832767"/>
                <a:gd name="connsiteX1033" fmla="*/ 1639917 w 4177355"/>
                <a:gd name="connsiteY1033" fmla="*/ 655329 h 3832767"/>
                <a:gd name="connsiteX1034" fmla="*/ 1640530 w 4177355"/>
                <a:gd name="connsiteY1034" fmla="*/ 656555 h 3832767"/>
                <a:gd name="connsiteX1035" fmla="*/ 1641756 w 4177355"/>
                <a:gd name="connsiteY1035" fmla="*/ 657169 h 3832767"/>
                <a:gd name="connsiteX1036" fmla="*/ 1643473 w 4177355"/>
                <a:gd name="connsiteY1036" fmla="*/ 657169 h 3832767"/>
                <a:gd name="connsiteX1037" fmla="*/ 1645558 w 4177355"/>
                <a:gd name="connsiteY1037" fmla="*/ 656801 h 3832767"/>
                <a:gd name="connsiteX1038" fmla="*/ 1647275 w 4177355"/>
                <a:gd name="connsiteY1038" fmla="*/ 656188 h 3832767"/>
                <a:gd name="connsiteX1039" fmla="*/ 1649114 w 4177355"/>
                <a:gd name="connsiteY1039" fmla="*/ 655329 h 3832767"/>
                <a:gd name="connsiteX1040" fmla="*/ 1651076 w 4177355"/>
                <a:gd name="connsiteY1040" fmla="*/ 654225 h 3832767"/>
                <a:gd name="connsiteX1041" fmla="*/ 1653038 w 4177355"/>
                <a:gd name="connsiteY1041" fmla="*/ 652877 h 3832767"/>
                <a:gd name="connsiteX1042" fmla="*/ 1657576 w 4177355"/>
                <a:gd name="connsiteY1042" fmla="*/ 649198 h 3832767"/>
                <a:gd name="connsiteX1043" fmla="*/ 1661009 w 4177355"/>
                <a:gd name="connsiteY1043" fmla="*/ 645274 h 3832767"/>
                <a:gd name="connsiteX1044" fmla="*/ 1663094 w 4177355"/>
                <a:gd name="connsiteY1044" fmla="*/ 641595 h 3832767"/>
                <a:gd name="connsiteX1045" fmla="*/ 1663584 w 4177355"/>
                <a:gd name="connsiteY1045" fmla="*/ 638652 h 3832767"/>
                <a:gd name="connsiteX1046" fmla="*/ 1662971 w 4177355"/>
                <a:gd name="connsiteY1046" fmla="*/ 637425 h 3832767"/>
                <a:gd name="connsiteX1047" fmla="*/ 1661745 w 4177355"/>
                <a:gd name="connsiteY1047" fmla="*/ 636812 h 3832767"/>
                <a:gd name="connsiteX1048" fmla="*/ 1660028 w 4177355"/>
                <a:gd name="connsiteY1048" fmla="*/ 636812 h 3832767"/>
                <a:gd name="connsiteX1049" fmla="*/ 1657944 w 4177355"/>
                <a:gd name="connsiteY1049" fmla="*/ 637180 h 3832767"/>
                <a:gd name="connsiteX1050" fmla="*/ 3702536 w 4177355"/>
                <a:gd name="connsiteY1050" fmla="*/ 64503 h 3832767"/>
                <a:gd name="connsiteX1051" fmla="*/ 3698857 w 4177355"/>
                <a:gd name="connsiteY1051" fmla="*/ 65852 h 3832767"/>
                <a:gd name="connsiteX1052" fmla="*/ 3695056 w 4177355"/>
                <a:gd name="connsiteY1052" fmla="*/ 67691 h 3832767"/>
                <a:gd name="connsiteX1053" fmla="*/ 3691377 w 4177355"/>
                <a:gd name="connsiteY1053" fmla="*/ 70021 h 3832767"/>
                <a:gd name="connsiteX1054" fmla="*/ 3687820 w 4177355"/>
                <a:gd name="connsiteY1054" fmla="*/ 72719 h 3832767"/>
                <a:gd name="connsiteX1055" fmla="*/ 3683038 w 4177355"/>
                <a:gd name="connsiteY1055" fmla="*/ 77747 h 3832767"/>
                <a:gd name="connsiteX1056" fmla="*/ 3680585 w 4177355"/>
                <a:gd name="connsiteY1056" fmla="*/ 82407 h 3832767"/>
                <a:gd name="connsiteX1057" fmla="*/ 3680585 w 4177355"/>
                <a:gd name="connsiteY1057" fmla="*/ 86208 h 3832767"/>
                <a:gd name="connsiteX1058" fmla="*/ 3683161 w 4177355"/>
                <a:gd name="connsiteY1058" fmla="*/ 88538 h 3832767"/>
                <a:gd name="connsiteX1059" fmla="*/ 3685000 w 4177355"/>
                <a:gd name="connsiteY1059" fmla="*/ 89029 h 3832767"/>
                <a:gd name="connsiteX1060" fmla="*/ 3687207 w 4177355"/>
                <a:gd name="connsiteY1060" fmla="*/ 89029 h 3832767"/>
                <a:gd name="connsiteX1061" fmla="*/ 3689660 w 4177355"/>
                <a:gd name="connsiteY1061" fmla="*/ 88783 h 3832767"/>
                <a:gd name="connsiteX1062" fmla="*/ 3692358 w 4177355"/>
                <a:gd name="connsiteY1062" fmla="*/ 88170 h 3832767"/>
                <a:gd name="connsiteX1063" fmla="*/ 3696037 w 4177355"/>
                <a:gd name="connsiteY1063" fmla="*/ 86821 h 3832767"/>
                <a:gd name="connsiteX1064" fmla="*/ 3699838 w 4177355"/>
                <a:gd name="connsiteY1064" fmla="*/ 84982 h 3832767"/>
                <a:gd name="connsiteX1065" fmla="*/ 3703640 w 4177355"/>
                <a:gd name="connsiteY1065" fmla="*/ 82652 h 3832767"/>
                <a:gd name="connsiteX1066" fmla="*/ 3707196 w 4177355"/>
                <a:gd name="connsiteY1066" fmla="*/ 79954 h 3832767"/>
                <a:gd name="connsiteX1067" fmla="*/ 3711978 w 4177355"/>
                <a:gd name="connsiteY1067" fmla="*/ 74926 h 3832767"/>
                <a:gd name="connsiteX1068" fmla="*/ 3714431 w 4177355"/>
                <a:gd name="connsiteY1068" fmla="*/ 70266 h 3832767"/>
                <a:gd name="connsiteX1069" fmla="*/ 3714431 w 4177355"/>
                <a:gd name="connsiteY1069" fmla="*/ 66465 h 3832767"/>
                <a:gd name="connsiteX1070" fmla="*/ 3711856 w 4177355"/>
                <a:gd name="connsiteY1070" fmla="*/ 64135 h 3832767"/>
                <a:gd name="connsiteX1071" fmla="*/ 3709894 w 4177355"/>
                <a:gd name="connsiteY1071" fmla="*/ 63644 h 3832767"/>
                <a:gd name="connsiteX1072" fmla="*/ 3707687 w 4177355"/>
                <a:gd name="connsiteY1072" fmla="*/ 63644 h 3832767"/>
                <a:gd name="connsiteX1073" fmla="*/ 3705234 w 4177355"/>
                <a:gd name="connsiteY1073" fmla="*/ 63890 h 3832767"/>
                <a:gd name="connsiteX1074" fmla="*/ 3702536 w 4177355"/>
                <a:gd name="connsiteY1074" fmla="*/ 64503 h 3832767"/>
                <a:gd name="connsiteX1075" fmla="*/ 1610977 w 4177355"/>
                <a:gd name="connsiteY1075" fmla="*/ 670413 h 3832767"/>
                <a:gd name="connsiteX1076" fmla="*/ 1609260 w 4177355"/>
                <a:gd name="connsiteY1076" fmla="*/ 671026 h 3832767"/>
                <a:gd name="connsiteX1077" fmla="*/ 1607420 w 4177355"/>
                <a:gd name="connsiteY1077" fmla="*/ 671884 h 3832767"/>
                <a:gd name="connsiteX1078" fmla="*/ 1605458 w 4177355"/>
                <a:gd name="connsiteY1078" fmla="*/ 672988 h 3832767"/>
                <a:gd name="connsiteX1079" fmla="*/ 1603374 w 4177355"/>
                <a:gd name="connsiteY1079" fmla="*/ 674337 h 3832767"/>
                <a:gd name="connsiteX1080" fmla="*/ 1598959 w 4177355"/>
                <a:gd name="connsiteY1080" fmla="*/ 678016 h 3832767"/>
                <a:gd name="connsiteX1081" fmla="*/ 1595525 w 4177355"/>
                <a:gd name="connsiteY1081" fmla="*/ 681940 h 3832767"/>
                <a:gd name="connsiteX1082" fmla="*/ 1593441 w 4177355"/>
                <a:gd name="connsiteY1082" fmla="*/ 685619 h 3832767"/>
                <a:gd name="connsiteX1083" fmla="*/ 1593073 w 4177355"/>
                <a:gd name="connsiteY1083" fmla="*/ 688562 h 3832767"/>
                <a:gd name="connsiteX1084" fmla="*/ 1593686 w 4177355"/>
                <a:gd name="connsiteY1084" fmla="*/ 689665 h 3832767"/>
                <a:gd name="connsiteX1085" fmla="*/ 1594912 w 4177355"/>
                <a:gd name="connsiteY1085" fmla="*/ 690278 h 3832767"/>
                <a:gd name="connsiteX1086" fmla="*/ 1596506 w 4177355"/>
                <a:gd name="connsiteY1086" fmla="*/ 690278 h 3832767"/>
                <a:gd name="connsiteX1087" fmla="*/ 1598591 w 4177355"/>
                <a:gd name="connsiteY1087" fmla="*/ 689911 h 3832767"/>
                <a:gd name="connsiteX1088" fmla="*/ 1600308 w 4177355"/>
                <a:gd name="connsiteY1088" fmla="*/ 689297 h 3832767"/>
                <a:gd name="connsiteX1089" fmla="*/ 1602147 w 4177355"/>
                <a:gd name="connsiteY1089" fmla="*/ 688439 h 3832767"/>
                <a:gd name="connsiteX1090" fmla="*/ 1604109 w 4177355"/>
                <a:gd name="connsiteY1090" fmla="*/ 687335 h 3832767"/>
                <a:gd name="connsiteX1091" fmla="*/ 1606194 w 4177355"/>
                <a:gd name="connsiteY1091" fmla="*/ 685986 h 3832767"/>
                <a:gd name="connsiteX1092" fmla="*/ 1610609 w 4177355"/>
                <a:gd name="connsiteY1092" fmla="*/ 682308 h 3832767"/>
                <a:gd name="connsiteX1093" fmla="*/ 1614042 w 4177355"/>
                <a:gd name="connsiteY1093" fmla="*/ 678383 h 3832767"/>
                <a:gd name="connsiteX1094" fmla="*/ 1616127 w 4177355"/>
                <a:gd name="connsiteY1094" fmla="*/ 674705 h 3832767"/>
                <a:gd name="connsiteX1095" fmla="*/ 1616495 w 4177355"/>
                <a:gd name="connsiteY1095" fmla="*/ 671761 h 3832767"/>
                <a:gd name="connsiteX1096" fmla="*/ 1615882 w 4177355"/>
                <a:gd name="connsiteY1096" fmla="*/ 670658 h 3832767"/>
                <a:gd name="connsiteX1097" fmla="*/ 1614656 w 4177355"/>
                <a:gd name="connsiteY1097" fmla="*/ 670045 h 3832767"/>
                <a:gd name="connsiteX1098" fmla="*/ 1613061 w 4177355"/>
                <a:gd name="connsiteY1098" fmla="*/ 670045 h 3832767"/>
                <a:gd name="connsiteX1099" fmla="*/ 1610977 w 4177355"/>
                <a:gd name="connsiteY1099" fmla="*/ 670413 h 3832767"/>
                <a:gd name="connsiteX1100" fmla="*/ 3740428 w 4177355"/>
                <a:gd name="connsiteY1100" fmla="*/ 79954 h 3832767"/>
                <a:gd name="connsiteX1101" fmla="*/ 3736872 w 4177355"/>
                <a:gd name="connsiteY1101" fmla="*/ 81180 h 3832767"/>
                <a:gd name="connsiteX1102" fmla="*/ 3733193 w 4177355"/>
                <a:gd name="connsiteY1102" fmla="*/ 82897 h 3832767"/>
                <a:gd name="connsiteX1103" fmla="*/ 3729515 w 4177355"/>
                <a:gd name="connsiteY1103" fmla="*/ 85105 h 3832767"/>
                <a:gd name="connsiteX1104" fmla="*/ 3726081 w 4177355"/>
                <a:gd name="connsiteY1104" fmla="*/ 87680 h 3832767"/>
                <a:gd name="connsiteX1105" fmla="*/ 3721053 w 4177355"/>
                <a:gd name="connsiteY1105" fmla="*/ 92708 h 3832767"/>
                <a:gd name="connsiteX1106" fmla="*/ 3718355 w 4177355"/>
                <a:gd name="connsiteY1106" fmla="*/ 97367 h 3832767"/>
                <a:gd name="connsiteX1107" fmla="*/ 3718233 w 4177355"/>
                <a:gd name="connsiteY1107" fmla="*/ 101292 h 3832767"/>
                <a:gd name="connsiteX1108" fmla="*/ 3720685 w 4177355"/>
                <a:gd name="connsiteY1108" fmla="*/ 103867 h 3832767"/>
                <a:gd name="connsiteX1109" fmla="*/ 3722647 w 4177355"/>
                <a:gd name="connsiteY1109" fmla="*/ 104480 h 3832767"/>
                <a:gd name="connsiteX1110" fmla="*/ 3724977 w 4177355"/>
                <a:gd name="connsiteY1110" fmla="*/ 104603 h 3832767"/>
                <a:gd name="connsiteX1111" fmla="*/ 3727552 w 4177355"/>
                <a:gd name="connsiteY1111" fmla="*/ 104357 h 3832767"/>
                <a:gd name="connsiteX1112" fmla="*/ 3730373 w 4177355"/>
                <a:gd name="connsiteY1112" fmla="*/ 103744 h 3832767"/>
                <a:gd name="connsiteX1113" fmla="*/ 3734052 w 4177355"/>
                <a:gd name="connsiteY1113" fmla="*/ 102518 h 3832767"/>
                <a:gd name="connsiteX1114" fmla="*/ 3737731 w 4177355"/>
                <a:gd name="connsiteY1114" fmla="*/ 100801 h 3832767"/>
                <a:gd name="connsiteX1115" fmla="*/ 3741410 w 4177355"/>
                <a:gd name="connsiteY1115" fmla="*/ 98594 h 3832767"/>
                <a:gd name="connsiteX1116" fmla="*/ 3744966 w 4177355"/>
                <a:gd name="connsiteY1116" fmla="*/ 96018 h 3832767"/>
                <a:gd name="connsiteX1117" fmla="*/ 3749993 w 4177355"/>
                <a:gd name="connsiteY1117" fmla="*/ 90991 h 3832767"/>
                <a:gd name="connsiteX1118" fmla="*/ 3752691 w 4177355"/>
                <a:gd name="connsiteY1118" fmla="*/ 86331 h 3832767"/>
                <a:gd name="connsiteX1119" fmla="*/ 3752814 w 4177355"/>
                <a:gd name="connsiteY1119" fmla="*/ 82407 h 3832767"/>
                <a:gd name="connsiteX1120" fmla="*/ 3750361 w 4177355"/>
                <a:gd name="connsiteY1120" fmla="*/ 79831 h 3832767"/>
                <a:gd name="connsiteX1121" fmla="*/ 3748399 w 4177355"/>
                <a:gd name="connsiteY1121" fmla="*/ 79341 h 3832767"/>
                <a:gd name="connsiteX1122" fmla="*/ 3746069 w 4177355"/>
                <a:gd name="connsiteY1122" fmla="*/ 79341 h 3832767"/>
                <a:gd name="connsiteX1123" fmla="*/ 3743494 w 4177355"/>
                <a:gd name="connsiteY1123" fmla="*/ 79586 h 3832767"/>
                <a:gd name="connsiteX1124" fmla="*/ 3740674 w 4177355"/>
                <a:gd name="connsiteY1124" fmla="*/ 80199 h 3832767"/>
                <a:gd name="connsiteX1125" fmla="*/ 1564623 w 4177355"/>
                <a:gd name="connsiteY1125" fmla="*/ 704135 h 3832767"/>
                <a:gd name="connsiteX1126" fmla="*/ 1562783 w 4177355"/>
                <a:gd name="connsiteY1126" fmla="*/ 704749 h 3832767"/>
                <a:gd name="connsiteX1127" fmla="*/ 1560821 w 4177355"/>
                <a:gd name="connsiteY1127" fmla="*/ 705730 h 3832767"/>
                <a:gd name="connsiteX1128" fmla="*/ 1558737 w 4177355"/>
                <a:gd name="connsiteY1128" fmla="*/ 706956 h 3832767"/>
                <a:gd name="connsiteX1129" fmla="*/ 1556652 w 4177355"/>
                <a:gd name="connsiteY1129" fmla="*/ 708428 h 3832767"/>
                <a:gd name="connsiteX1130" fmla="*/ 1552237 w 4177355"/>
                <a:gd name="connsiteY1130" fmla="*/ 712229 h 3832767"/>
                <a:gd name="connsiteX1131" fmla="*/ 1548926 w 4177355"/>
                <a:gd name="connsiteY1131" fmla="*/ 716153 h 3832767"/>
                <a:gd name="connsiteX1132" fmla="*/ 1546964 w 4177355"/>
                <a:gd name="connsiteY1132" fmla="*/ 719709 h 3832767"/>
                <a:gd name="connsiteX1133" fmla="*/ 1546719 w 4177355"/>
                <a:gd name="connsiteY1133" fmla="*/ 722530 h 3832767"/>
                <a:gd name="connsiteX1134" fmla="*/ 1547332 w 4177355"/>
                <a:gd name="connsiteY1134" fmla="*/ 723511 h 3832767"/>
                <a:gd name="connsiteX1135" fmla="*/ 1548436 w 4177355"/>
                <a:gd name="connsiteY1135" fmla="*/ 724001 h 3832767"/>
                <a:gd name="connsiteX1136" fmla="*/ 1550030 w 4177355"/>
                <a:gd name="connsiteY1136" fmla="*/ 724001 h 3832767"/>
                <a:gd name="connsiteX1137" fmla="*/ 1551992 w 4177355"/>
                <a:gd name="connsiteY1137" fmla="*/ 723634 h 3832767"/>
                <a:gd name="connsiteX1138" fmla="*/ 1553832 w 4177355"/>
                <a:gd name="connsiteY1138" fmla="*/ 723020 h 3832767"/>
                <a:gd name="connsiteX1139" fmla="*/ 1555794 w 4177355"/>
                <a:gd name="connsiteY1139" fmla="*/ 722162 h 3832767"/>
                <a:gd name="connsiteX1140" fmla="*/ 1557878 w 4177355"/>
                <a:gd name="connsiteY1140" fmla="*/ 720936 h 3832767"/>
                <a:gd name="connsiteX1141" fmla="*/ 1559963 w 4177355"/>
                <a:gd name="connsiteY1141" fmla="*/ 719464 h 3832767"/>
                <a:gd name="connsiteX1142" fmla="*/ 1564378 w 4177355"/>
                <a:gd name="connsiteY1142" fmla="*/ 715663 h 3832767"/>
                <a:gd name="connsiteX1143" fmla="*/ 1567689 w 4177355"/>
                <a:gd name="connsiteY1143" fmla="*/ 711739 h 3832767"/>
                <a:gd name="connsiteX1144" fmla="*/ 1569651 w 4177355"/>
                <a:gd name="connsiteY1144" fmla="*/ 708182 h 3832767"/>
                <a:gd name="connsiteX1145" fmla="*/ 1569896 w 4177355"/>
                <a:gd name="connsiteY1145" fmla="*/ 705362 h 3832767"/>
                <a:gd name="connsiteX1146" fmla="*/ 1569160 w 4177355"/>
                <a:gd name="connsiteY1146" fmla="*/ 704381 h 3832767"/>
                <a:gd name="connsiteX1147" fmla="*/ 1567934 w 4177355"/>
                <a:gd name="connsiteY1147" fmla="*/ 703890 h 3832767"/>
                <a:gd name="connsiteX1148" fmla="*/ 1566340 w 4177355"/>
                <a:gd name="connsiteY1148" fmla="*/ 703890 h 3832767"/>
                <a:gd name="connsiteX1149" fmla="*/ 1564378 w 4177355"/>
                <a:gd name="connsiteY1149" fmla="*/ 704258 h 3832767"/>
                <a:gd name="connsiteX1150" fmla="*/ 3777462 w 4177355"/>
                <a:gd name="connsiteY1150" fmla="*/ 97000 h 3832767"/>
                <a:gd name="connsiteX1151" fmla="*/ 3773906 w 4177355"/>
                <a:gd name="connsiteY1151" fmla="*/ 98226 h 3832767"/>
                <a:gd name="connsiteX1152" fmla="*/ 3770227 w 4177355"/>
                <a:gd name="connsiteY1152" fmla="*/ 99943 h 3832767"/>
                <a:gd name="connsiteX1153" fmla="*/ 3766671 w 4177355"/>
                <a:gd name="connsiteY1153" fmla="*/ 102027 h 3832767"/>
                <a:gd name="connsiteX1154" fmla="*/ 3763238 w 4177355"/>
                <a:gd name="connsiteY1154" fmla="*/ 104480 h 3832767"/>
                <a:gd name="connsiteX1155" fmla="*/ 3758087 w 4177355"/>
                <a:gd name="connsiteY1155" fmla="*/ 109508 h 3832767"/>
                <a:gd name="connsiteX1156" fmla="*/ 3755266 w 4177355"/>
                <a:gd name="connsiteY1156" fmla="*/ 114290 h 3832767"/>
                <a:gd name="connsiteX1157" fmla="*/ 3754899 w 4177355"/>
                <a:gd name="connsiteY1157" fmla="*/ 118337 h 3832767"/>
                <a:gd name="connsiteX1158" fmla="*/ 3757228 w 4177355"/>
                <a:gd name="connsiteY1158" fmla="*/ 121035 h 3832767"/>
                <a:gd name="connsiteX1159" fmla="*/ 3759191 w 4177355"/>
                <a:gd name="connsiteY1159" fmla="*/ 121648 h 3832767"/>
                <a:gd name="connsiteX1160" fmla="*/ 3761643 w 4177355"/>
                <a:gd name="connsiteY1160" fmla="*/ 121893 h 3832767"/>
                <a:gd name="connsiteX1161" fmla="*/ 3764341 w 4177355"/>
                <a:gd name="connsiteY1161" fmla="*/ 121648 h 3832767"/>
                <a:gd name="connsiteX1162" fmla="*/ 3767284 w 4177355"/>
                <a:gd name="connsiteY1162" fmla="*/ 121035 h 3832767"/>
                <a:gd name="connsiteX1163" fmla="*/ 3770841 w 4177355"/>
                <a:gd name="connsiteY1163" fmla="*/ 119809 h 3832767"/>
                <a:gd name="connsiteX1164" fmla="*/ 3774519 w 4177355"/>
                <a:gd name="connsiteY1164" fmla="*/ 118092 h 3832767"/>
                <a:gd name="connsiteX1165" fmla="*/ 3778076 w 4177355"/>
                <a:gd name="connsiteY1165" fmla="*/ 116007 h 3832767"/>
                <a:gd name="connsiteX1166" fmla="*/ 3781509 w 4177355"/>
                <a:gd name="connsiteY1166" fmla="*/ 113554 h 3832767"/>
                <a:gd name="connsiteX1167" fmla="*/ 3786659 w 4177355"/>
                <a:gd name="connsiteY1167" fmla="*/ 108527 h 3832767"/>
                <a:gd name="connsiteX1168" fmla="*/ 3789480 w 4177355"/>
                <a:gd name="connsiteY1168" fmla="*/ 103744 h 3832767"/>
                <a:gd name="connsiteX1169" fmla="*/ 3789848 w 4177355"/>
                <a:gd name="connsiteY1169" fmla="*/ 99697 h 3832767"/>
                <a:gd name="connsiteX1170" fmla="*/ 3787518 w 4177355"/>
                <a:gd name="connsiteY1170" fmla="*/ 97000 h 3832767"/>
                <a:gd name="connsiteX1171" fmla="*/ 3785556 w 4177355"/>
                <a:gd name="connsiteY1171" fmla="*/ 96386 h 3832767"/>
                <a:gd name="connsiteX1172" fmla="*/ 3783226 w 4177355"/>
                <a:gd name="connsiteY1172" fmla="*/ 96264 h 3832767"/>
                <a:gd name="connsiteX1173" fmla="*/ 3780528 w 4177355"/>
                <a:gd name="connsiteY1173" fmla="*/ 96509 h 3832767"/>
                <a:gd name="connsiteX1174" fmla="*/ 3777585 w 4177355"/>
                <a:gd name="connsiteY1174" fmla="*/ 97122 h 3832767"/>
                <a:gd name="connsiteX1175" fmla="*/ 1518514 w 4177355"/>
                <a:gd name="connsiteY1175" fmla="*/ 738594 h 3832767"/>
                <a:gd name="connsiteX1176" fmla="*/ 1516675 w 4177355"/>
                <a:gd name="connsiteY1176" fmla="*/ 739207 h 3832767"/>
                <a:gd name="connsiteX1177" fmla="*/ 1514590 w 4177355"/>
                <a:gd name="connsiteY1177" fmla="*/ 740188 h 3832767"/>
                <a:gd name="connsiteX1178" fmla="*/ 1512383 w 4177355"/>
                <a:gd name="connsiteY1178" fmla="*/ 741415 h 3832767"/>
                <a:gd name="connsiteX1179" fmla="*/ 1510176 w 4177355"/>
                <a:gd name="connsiteY1179" fmla="*/ 743009 h 3832767"/>
                <a:gd name="connsiteX1180" fmla="*/ 1505884 w 4177355"/>
                <a:gd name="connsiteY1180" fmla="*/ 746810 h 3832767"/>
                <a:gd name="connsiteX1181" fmla="*/ 1502695 w 4177355"/>
                <a:gd name="connsiteY1181" fmla="*/ 750735 h 3832767"/>
                <a:gd name="connsiteX1182" fmla="*/ 1500856 w 4177355"/>
                <a:gd name="connsiteY1182" fmla="*/ 754291 h 3832767"/>
                <a:gd name="connsiteX1183" fmla="*/ 1500856 w 4177355"/>
                <a:gd name="connsiteY1183" fmla="*/ 757111 h 3832767"/>
                <a:gd name="connsiteX1184" fmla="*/ 1501592 w 4177355"/>
                <a:gd name="connsiteY1184" fmla="*/ 758092 h 3832767"/>
                <a:gd name="connsiteX1185" fmla="*/ 1502695 w 4177355"/>
                <a:gd name="connsiteY1185" fmla="*/ 758583 h 3832767"/>
                <a:gd name="connsiteX1186" fmla="*/ 1504167 w 4177355"/>
                <a:gd name="connsiteY1186" fmla="*/ 758583 h 3832767"/>
                <a:gd name="connsiteX1187" fmla="*/ 1506006 w 4177355"/>
                <a:gd name="connsiteY1187" fmla="*/ 758215 h 3832767"/>
                <a:gd name="connsiteX1188" fmla="*/ 1507846 w 4177355"/>
                <a:gd name="connsiteY1188" fmla="*/ 757602 h 3832767"/>
                <a:gd name="connsiteX1189" fmla="*/ 1509930 w 4177355"/>
                <a:gd name="connsiteY1189" fmla="*/ 756621 h 3832767"/>
                <a:gd name="connsiteX1190" fmla="*/ 1512138 w 4177355"/>
                <a:gd name="connsiteY1190" fmla="*/ 755394 h 3832767"/>
                <a:gd name="connsiteX1191" fmla="*/ 1514345 w 4177355"/>
                <a:gd name="connsiteY1191" fmla="*/ 753800 h 3832767"/>
                <a:gd name="connsiteX1192" fmla="*/ 1518637 w 4177355"/>
                <a:gd name="connsiteY1192" fmla="*/ 749999 h 3832767"/>
                <a:gd name="connsiteX1193" fmla="*/ 1521825 w 4177355"/>
                <a:gd name="connsiteY1193" fmla="*/ 746075 h 3832767"/>
                <a:gd name="connsiteX1194" fmla="*/ 1523665 w 4177355"/>
                <a:gd name="connsiteY1194" fmla="*/ 742518 h 3832767"/>
                <a:gd name="connsiteX1195" fmla="*/ 1523665 w 4177355"/>
                <a:gd name="connsiteY1195" fmla="*/ 739698 h 3832767"/>
                <a:gd name="connsiteX1196" fmla="*/ 1522929 w 4177355"/>
                <a:gd name="connsiteY1196" fmla="*/ 738717 h 3832767"/>
                <a:gd name="connsiteX1197" fmla="*/ 1521825 w 4177355"/>
                <a:gd name="connsiteY1197" fmla="*/ 738226 h 3832767"/>
                <a:gd name="connsiteX1198" fmla="*/ 1520231 w 4177355"/>
                <a:gd name="connsiteY1198" fmla="*/ 738226 h 3832767"/>
                <a:gd name="connsiteX1199" fmla="*/ 1518392 w 4177355"/>
                <a:gd name="connsiteY1199" fmla="*/ 738594 h 3832767"/>
                <a:gd name="connsiteX1200" fmla="*/ 3813025 w 4177355"/>
                <a:gd name="connsiteY1200" fmla="*/ 116007 h 3832767"/>
                <a:gd name="connsiteX1201" fmla="*/ 3809591 w 4177355"/>
                <a:gd name="connsiteY1201" fmla="*/ 117233 h 3832767"/>
                <a:gd name="connsiteX1202" fmla="*/ 3806035 w 4177355"/>
                <a:gd name="connsiteY1202" fmla="*/ 118827 h 3832767"/>
                <a:gd name="connsiteX1203" fmla="*/ 3802601 w 4177355"/>
                <a:gd name="connsiteY1203" fmla="*/ 120790 h 3832767"/>
                <a:gd name="connsiteX1204" fmla="*/ 3799290 w 4177355"/>
                <a:gd name="connsiteY1204" fmla="*/ 123119 h 3832767"/>
                <a:gd name="connsiteX1205" fmla="*/ 3793895 w 4177355"/>
                <a:gd name="connsiteY1205" fmla="*/ 128147 h 3832767"/>
                <a:gd name="connsiteX1206" fmla="*/ 3790829 w 4177355"/>
                <a:gd name="connsiteY1206" fmla="*/ 133052 h 3832767"/>
                <a:gd name="connsiteX1207" fmla="*/ 3790216 w 4177355"/>
                <a:gd name="connsiteY1207" fmla="*/ 137222 h 3832767"/>
                <a:gd name="connsiteX1208" fmla="*/ 3792301 w 4177355"/>
                <a:gd name="connsiteY1208" fmla="*/ 140165 h 3832767"/>
                <a:gd name="connsiteX1209" fmla="*/ 3794385 w 4177355"/>
                <a:gd name="connsiteY1209" fmla="*/ 140901 h 3832767"/>
                <a:gd name="connsiteX1210" fmla="*/ 3796838 w 4177355"/>
                <a:gd name="connsiteY1210" fmla="*/ 141146 h 3832767"/>
                <a:gd name="connsiteX1211" fmla="*/ 3799658 w 4177355"/>
                <a:gd name="connsiteY1211" fmla="*/ 140901 h 3832767"/>
                <a:gd name="connsiteX1212" fmla="*/ 3802724 w 4177355"/>
                <a:gd name="connsiteY1212" fmla="*/ 140165 h 3832767"/>
                <a:gd name="connsiteX1213" fmla="*/ 3806158 w 4177355"/>
                <a:gd name="connsiteY1213" fmla="*/ 138939 h 3832767"/>
                <a:gd name="connsiteX1214" fmla="*/ 3809714 w 4177355"/>
                <a:gd name="connsiteY1214" fmla="*/ 137344 h 3832767"/>
                <a:gd name="connsiteX1215" fmla="*/ 3813270 w 4177355"/>
                <a:gd name="connsiteY1215" fmla="*/ 135382 h 3832767"/>
                <a:gd name="connsiteX1216" fmla="*/ 3816704 w 4177355"/>
                <a:gd name="connsiteY1216" fmla="*/ 132930 h 3832767"/>
                <a:gd name="connsiteX1217" fmla="*/ 3822099 w 4177355"/>
                <a:gd name="connsiteY1217" fmla="*/ 127902 h 3832767"/>
                <a:gd name="connsiteX1218" fmla="*/ 3825165 w 4177355"/>
                <a:gd name="connsiteY1218" fmla="*/ 122997 h 3832767"/>
                <a:gd name="connsiteX1219" fmla="*/ 3825656 w 4177355"/>
                <a:gd name="connsiteY1219" fmla="*/ 118827 h 3832767"/>
                <a:gd name="connsiteX1220" fmla="*/ 3823448 w 4177355"/>
                <a:gd name="connsiteY1220" fmla="*/ 116007 h 3832767"/>
                <a:gd name="connsiteX1221" fmla="*/ 3821486 w 4177355"/>
                <a:gd name="connsiteY1221" fmla="*/ 115271 h 3832767"/>
                <a:gd name="connsiteX1222" fmla="*/ 3819034 w 4177355"/>
                <a:gd name="connsiteY1222" fmla="*/ 115026 h 3832767"/>
                <a:gd name="connsiteX1223" fmla="*/ 3816213 w 4177355"/>
                <a:gd name="connsiteY1223" fmla="*/ 115271 h 3832767"/>
                <a:gd name="connsiteX1224" fmla="*/ 3813147 w 4177355"/>
                <a:gd name="connsiteY1224" fmla="*/ 116007 h 3832767"/>
                <a:gd name="connsiteX1225" fmla="*/ 1472774 w 4177355"/>
                <a:gd name="connsiteY1225" fmla="*/ 773421 h 3832767"/>
                <a:gd name="connsiteX1226" fmla="*/ 1470812 w 4177355"/>
                <a:gd name="connsiteY1226" fmla="*/ 774157 h 3832767"/>
                <a:gd name="connsiteX1227" fmla="*/ 1468727 w 4177355"/>
                <a:gd name="connsiteY1227" fmla="*/ 775138 h 3832767"/>
                <a:gd name="connsiteX1228" fmla="*/ 1466520 w 4177355"/>
                <a:gd name="connsiteY1228" fmla="*/ 776487 h 3832767"/>
                <a:gd name="connsiteX1229" fmla="*/ 1464190 w 4177355"/>
                <a:gd name="connsiteY1229" fmla="*/ 778081 h 3832767"/>
                <a:gd name="connsiteX1230" fmla="*/ 1460020 w 4177355"/>
                <a:gd name="connsiteY1230" fmla="*/ 781882 h 3832767"/>
                <a:gd name="connsiteX1231" fmla="*/ 1456955 w 4177355"/>
                <a:gd name="connsiteY1231" fmla="*/ 785806 h 3832767"/>
                <a:gd name="connsiteX1232" fmla="*/ 1455238 w 4177355"/>
                <a:gd name="connsiteY1232" fmla="*/ 789363 h 3832767"/>
                <a:gd name="connsiteX1233" fmla="*/ 1455238 w 4177355"/>
                <a:gd name="connsiteY1233" fmla="*/ 792061 h 3832767"/>
                <a:gd name="connsiteX1234" fmla="*/ 1455974 w 4177355"/>
                <a:gd name="connsiteY1234" fmla="*/ 792919 h 3832767"/>
                <a:gd name="connsiteX1235" fmla="*/ 1457077 w 4177355"/>
                <a:gd name="connsiteY1235" fmla="*/ 793409 h 3832767"/>
                <a:gd name="connsiteX1236" fmla="*/ 1458549 w 4177355"/>
                <a:gd name="connsiteY1236" fmla="*/ 793409 h 3832767"/>
                <a:gd name="connsiteX1237" fmla="*/ 1460388 w 4177355"/>
                <a:gd name="connsiteY1237" fmla="*/ 793041 h 3832767"/>
                <a:gd name="connsiteX1238" fmla="*/ 1462350 w 4177355"/>
                <a:gd name="connsiteY1238" fmla="*/ 792306 h 3832767"/>
                <a:gd name="connsiteX1239" fmla="*/ 1464435 w 4177355"/>
                <a:gd name="connsiteY1239" fmla="*/ 791325 h 3832767"/>
                <a:gd name="connsiteX1240" fmla="*/ 1466642 w 4177355"/>
                <a:gd name="connsiteY1240" fmla="*/ 789976 h 3832767"/>
                <a:gd name="connsiteX1241" fmla="*/ 1468972 w 4177355"/>
                <a:gd name="connsiteY1241" fmla="*/ 788259 h 3832767"/>
                <a:gd name="connsiteX1242" fmla="*/ 1473264 w 4177355"/>
                <a:gd name="connsiteY1242" fmla="*/ 784457 h 3832767"/>
                <a:gd name="connsiteX1243" fmla="*/ 1476453 w 4177355"/>
                <a:gd name="connsiteY1243" fmla="*/ 780533 h 3832767"/>
                <a:gd name="connsiteX1244" fmla="*/ 1478169 w 4177355"/>
                <a:gd name="connsiteY1244" fmla="*/ 776977 h 3832767"/>
                <a:gd name="connsiteX1245" fmla="*/ 1478169 w 4177355"/>
                <a:gd name="connsiteY1245" fmla="*/ 774279 h 3832767"/>
                <a:gd name="connsiteX1246" fmla="*/ 1477434 w 4177355"/>
                <a:gd name="connsiteY1246" fmla="*/ 773421 h 3832767"/>
                <a:gd name="connsiteX1247" fmla="*/ 1476330 w 4177355"/>
                <a:gd name="connsiteY1247" fmla="*/ 772930 h 3832767"/>
                <a:gd name="connsiteX1248" fmla="*/ 1474858 w 4177355"/>
                <a:gd name="connsiteY1248" fmla="*/ 772930 h 3832767"/>
                <a:gd name="connsiteX1249" fmla="*/ 1473019 w 4177355"/>
                <a:gd name="connsiteY1249" fmla="*/ 773298 h 3832767"/>
                <a:gd name="connsiteX1250" fmla="*/ 3847361 w 4177355"/>
                <a:gd name="connsiteY1250" fmla="*/ 136731 h 3832767"/>
                <a:gd name="connsiteX1251" fmla="*/ 3844050 w 4177355"/>
                <a:gd name="connsiteY1251" fmla="*/ 137835 h 3832767"/>
                <a:gd name="connsiteX1252" fmla="*/ 3840616 w 4177355"/>
                <a:gd name="connsiteY1252" fmla="*/ 139307 h 3832767"/>
                <a:gd name="connsiteX1253" fmla="*/ 3837183 w 4177355"/>
                <a:gd name="connsiteY1253" fmla="*/ 141146 h 3832767"/>
                <a:gd name="connsiteX1254" fmla="*/ 3833872 w 4177355"/>
                <a:gd name="connsiteY1254" fmla="*/ 143353 h 3832767"/>
                <a:gd name="connsiteX1255" fmla="*/ 3828354 w 4177355"/>
                <a:gd name="connsiteY1255" fmla="*/ 148381 h 3832767"/>
                <a:gd name="connsiteX1256" fmla="*/ 3825042 w 4177355"/>
                <a:gd name="connsiteY1256" fmla="*/ 153286 h 3832767"/>
                <a:gd name="connsiteX1257" fmla="*/ 3824307 w 4177355"/>
                <a:gd name="connsiteY1257" fmla="*/ 157578 h 3832767"/>
                <a:gd name="connsiteX1258" fmla="*/ 3826269 w 4177355"/>
                <a:gd name="connsiteY1258" fmla="*/ 160644 h 3832767"/>
                <a:gd name="connsiteX1259" fmla="*/ 3828354 w 4177355"/>
                <a:gd name="connsiteY1259" fmla="*/ 161502 h 3832767"/>
                <a:gd name="connsiteX1260" fmla="*/ 3830929 w 4177355"/>
                <a:gd name="connsiteY1260" fmla="*/ 161870 h 3832767"/>
                <a:gd name="connsiteX1261" fmla="*/ 3833872 w 4177355"/>
                <a:gd name="connsiteY1261" fmla="*/ 161625 h 3832767"/>
                <a:gd name="connsiteX1262" fmla="*/ 3837183 w 4177355"/>
                <a:gd name="connsiteY1262" fmla="*/ 160889 h 3832767"/>
                <a:gd name="connsiteX1263" fmla="*/ 3840494 w 4177355"/>
                <a:gd name="connsiteY1263" fmla="*/ 159786 h 3832767"/>
                <a:gd name="connsiteX1264" fmla="*/ 3843927 w 4177355"/>
                <a:gd name="connsiteY1264" fmla="*/ 158314 h 3832767"/>
                <a:gd name="connsiteX1265" fmla="*/ 3847361 w 4177355"/>
                <a:gd name="connsiteY1265" fmla="*/ 156475 h 3832767"/>
                <a:gd name="connsiteX1266" fmla="*/ 3850672 w 4177355"/>
                <a:gd name="connsiteY1266" fmla="*/ 154267 h 3832767"/>
                <a:gd name="connsiteX1267" fmla="*/ 3856313 w 4177355"/>
                <a:gd name="connsiteY1267" fmla="*/ 149117 h 3832767"/>
                <a:gd name="connsiteX1268" fmla="*/ 3859624 w 4177355"/>
                <a:gd name="connsiteY1268" fmla="*/ 144089 h 3832767"/>
                <a:gd name="connsiteX1269" fmla="*/ 3860359 w 4177355"/>
                <a:gd name="connsiteY1269" fmla="*/ 139797 h 3832767"/>
                <a:gd name="connsiteX1270" fmla="*/ 3858275 w 4177355"/>
                <a:gd name="connsiteY1270" fmla="*/ 136731 h 3832767"/>
                <a:gd name="connsiteX1271" fmla="*/ 3856190 w 4177355"/>
                <a:gd name="connsiteY1271" fmla="*/ 135873 h 3832767"/>
                <a:gd name="connsiteX1272" fmla="*/ 3853615 w 4177355"/>
                <a:gd name="connsiteY1272" fmla="*/ 135628 h 3832767"/>
                <a:gd name="connsiteX1273" fmla="*/ 3850672 w 4177355"/>
                <a:gd name="connsiteY1273" fmla="*/ 135873 h 3832767"/>
                <a:gd name="connsiteX1274" fmla="*/ 3847361 w 4177355"/>
                <a:gd name="connsiteY1274" fmla="*/ 136609 h 3832767"/>
                <a:gd name="connsiteX1275" fmla="*/ 1427401 w 4177355"/>
                <a:gd name="connsiteY1275" fmla="*/ 808983 h 3832767"/>
                <a:gd name="connsiteX1276" fmla="*/ 1425439 w 4177355"/>
                <a:gd name="connsiteY1276" fmla="*/ 809719 h 3832767"/>
                <a:gd name="connsiteX1277" fmla="*/ 1423232 w 4177355"/>
                <a:gd name="connsiteY1277" fmla="*/ 810823 h 3832767"/>
                <a:gd name="connsiteX1278" fmla="*/ 1420902 w 4177355"/>
                <a:gd name="connsiteY1278" fmla="*/ 812172 h 3832767"/>
                <a:gd name="connsiteX1279" fmla="*/ 1418572 w 4177355"/>
                <a:gd name="connsiteY1279" fmla="*/ 813888 h 3832767"/>
                <a:gd name="connsiteX1280" fmla="*/ 1414402 w 4177355"/>
                <a:gd name="connsiteY1280" fmla="*/ 817813 h 3832767"/>
                <a:gd name="connsiteX1281" fmla="*/ 1411337 w 4177355"/>
                <a:gd name="connsiteY1281" fmla="*/ 821737 h 3832767"/>
                <a:gd name="connsiteX1282" fmla="*/ 1409742 w 4177355"/>
                <a:gd name="connsiteY1282" fmla="*/ 825293 h 3832767"/>
                <a:gd name="connsiteX1283" fmla="*/ 1409742 w 4177355"/>
                <a:gd name="connsiteY1283" fmla="*/ 827991 h 3832767"/>
                <a:gd name="connsiteX1284" fmla="*/ 1410478 w 4177355"/>
                <a:gd name="connsiteY1284" fmla="*/ 828727 h 3832767"/>
                <a:gd name="connsiteX1285" fmla="*/ 1411582 w 4177355"/>
                <a:gd name="connsiteY1285" fmla="*/ 829094 h 3832767"/>
                <a:gd name="connsiteX1286" fmla="*/ 1413054 w 4177355"/>
                <a:gd name="connsiteY1286" fmla="*/ 829094 h 3832767"/>
                <a:gd name="connsiteX1287" fmla="*/ 1414770 w 4177355"/>
                <a:gd name="connsiteY1287" fmla="*/ 828727 h 3832767"/>
                <a:gd name="connsiteX1288" fmla="*/ 1416732 w 4177355"/>
                <a:gd name="connsiteY1288" fmla="*/ 827991 h 3832767"/>
                <a:gd name="connsiteX1289" fmla="*/ 1418940 w 4177355"/>
                <a:gd name="connsiteY1289" fmla="*/ 826887 h 3832767"/>
                <a:gd name="connsiteX1290" fmla="*/ 1421270 w 4177355"/>
                <a:gd name="connsiteY1290" fmla="*/ 825416 h 3832767"/>
                <a:gd name="connsiteX1291" fmla="*/ 1423600 w 4177355"/>
                <a:gd name="connsiteY1291" fmla="*/ 823699 h 3832767"/>
                <a:gd name="connsiteX1292" fmla="*/ 1427769 w 4177355"/>
                <a:gd name="connsiteY1292" fmla="*/ 819775 h 3832767"/>
                <a:gd name="connsiteX1293" fmla="*/ 1430835 w 4177355"/>
                <a:gd name="connsiteY1293" fmla="*/ 815850 h 3832767"/>
                <a:gd name="connsiteX1294" fmla="*/ 1432429 w 4177355"/>
                <a:gd name="connsiteY1294" fmla="*/ 812417 h 3832767"/>
                <a:gd name="connsiteX1295" fmla="*/ 1432306 w 4177355"/>
                <a:gd name="connsiteY1295" fmla="*/ 809842 h 3832767"/>
                <a:gd name="connsiteX1296" fmla="*/ 1431570 w 4177355"/>
                <a:gd name="connsiteY1296" fmla="*/ 808983 h 3832767"/>
                <a:gd name="connsiteX1297" fmla="*/ 1430467 w 4177355"/>
                <a:gd name="connsiteY1297" fmla="*/ 808615 h 3832767"/>
                <a:gd name="connsiteX1298" fmla="*/ 1428995 w 4177355"/>
                <a:gd name="connsiteY1298" fmla="*/ 808615 h 3832767"/>
                <a:gd name="connsiteX1299" fmla="*/ 1427278 w 4177355"/>
                <a:gd name="connsiteY1299" fmla="*/ 808983 h 3832767"/>
                <a:gd name="connsiteX1300" fmla="*/ 3880225 w 4177355"/>
                <a:gd name="connsiteY1300" fmla="*/ 159295 h 3832767"/>
                <a:gd name="connsiteX1301" fmla="*/ 3877037 w 4177355"/>
                <a:gd name="connsiteY1301" fmla="*/ 160399 h 3832767"/>
                <a:gd name="connsiteX1302" fmla="*/ 3873726 w 4177355"/>
                <a:gd name="connsiteY1302" fmla="*/ 161870 h 3832767"/>
                <a:gd name="connsiteX1303" fmla="*/ 3870415 w 4177355"/>
                <a:gd name="connsiteY1303" fmla="*/ 163710 h 3832767"/>
                <a:gd name="connsiteX1304" fmla="*/ 3867227 w 4177355"/>
                <a:gd name="connsiteY1304" fmla="*/ 165794 h 3832767"/>
                <a:gd name="connsiteX1305" fmla="*/ 3861463 w 4177355"/>
                <a:gd name="connsiteY1305" fmla="*/ 170945 h 3832767"/>
                <a:gd name="connsiteX1306" fmla="*/ 3858030 w 4177355"/>
                <a:gd name="connsiteY1306" fmla="*/ 175973 h 3832767"/>
                <a:gd name="connsiteX1307" fmla="*/ 3857049 w 4177355"/>
                <a:gd name="connsiteY1307" fmla="*/ 180387 h 3832767"/>
                <a:gd name="connsiteX1308" fmla="*/ 3858888 w 4177355"/>
                <a:gd name="connsiteY1308" fmla="*/ 183576 h 3832767"/>
                <a:gd name="connsiteX1309" fmla="*/ 3860973 w 4177355"/>
                <a:gd name="connsiteY1309" fmla="*/ 184557 h 3832767"/>
                <a:gd name="connsiteX1310" fmla="*/ 3863670 w 4177355"/>
                <a:gd name="connsiteY1310" fmla="*/ 184924 h 3832767"/>
                <a:gd name="connsiteX1311" fmla="*/ 3866736 w 4177355"/>
                <a:gd name="connsiteY1311" fmla="*/ 184802 h 3832767"/>
                <a:gd name="connsiteX1312" fmla="*/ 3870170 w 4177355"/>
                <a:gd name="connsiteY1312" fmla="*/ 184066 h 3832767"/>
                <a:gd name="connsiteX1313" fmla="*/ 3873481 w 4177355"/>
                <a:gd name="connsiteY1313" fmla="*/ 182962 h 3832767"/>
                <a:gd name="connsiteX1314" fmla="*/ 3876792 w 4177355"/>
                <a:gd name="connsiteY1314" fmla="*/ 181491 h 3832767"/>
                <a:gd name="connsiteX1315" fmla="*/ 3880103 w 4177355"/>
                <a:gd name="connsiteY1315" fmla="*/ 179651 h 3832767"/>
                <a:gd name="connsiteX1316" fmla="*/ 3883414 w 4177355"/>
                <a:gd name="connsiteY1316" fmla="*/ 177444 h 3832767"/>
                <a:gd name="connsiteX1317" fmla="*/ 3889177 w 4177355"/>
                <a:gd name="connsiteY1317" fmla="*/ 172294 h 3832767"/>
                <a:gd name="connsiteX1318" fmla="*/ 3892611 w 4177355"/>
                <a:gd name="connsiteY1318" fmla="*/ 167266 h 3832767"/>
                <a:gd name="connsiteX1319" fmla="*/ 3893592 w 4177355"/>
                <a:gd name="connsiteY1319" fmla="*/ 162851 h 3832767"/>
                <a:gd name="connsiteX1320" fmla="*/ 3891752 w 4177355"/>
                <a:gd name="connsiteY1320" fmla="*/ 159663 h 3832767"/>
                <a:gd name="connsiteX1321" fmla="*/ 3889668 w 4177355"/>
                <a:gd name="connsiteY1321" fmla="*/ 158682 h 3832767"/>
                <a:gd name="connsiteX1322" fmla="*/ 3886970 w 4177355"/>
                <a:gd name="connsiteY1322" fmla="*/ 158314 h 3832767"/>
                <a:gd name="connsiteX1323" fmla="*/ 3883904 w 4177355"/>
                <a:gd name="connsiteY1323" fmla="*/ 158437 h 3832767"/>
                <a:gd name="connsiteX1324" fmla="*/ 3880471 w 4177355"/>
                <a:gd name="connsiteY1324" fmla="*/ 159172 h 3832767"/>
                <a:gd name="connsiteX1325" fmla="*/ 1382396 w 4177355"/>
                <a:gd name="connsiteY1325" fmla="*/ 845036 h 3832767"/>
                <a:gd name="connsiteX1326" fmla="*/ 1380312 w 4177355"/>
                <a:gd name="connsiteY1326" fmla="*/ 845772 h 3832767"/>
                <a:gd name="connsiteX1327" fmla="*/ 1377982 w 4177355"/>
                <a:gd name="connsiteY1327" fmla="*/ 846876 h 3832767"/>
                <a:gd name="connsiteX1328" fmla="*/ 1375529 w 4177355"/>
                <a:gd name="connsiteY1328" fmla="*/ 848347 h 3832767"/>
                <a:gd name="connsiteX1329" fmla="*/ 1373076 w 4177355"/>
                <a:gd name="connsiteY1329" fmla="*/ 850187 h 3832767"/>
                <a:gd name="connsiteX1330" fmla="*/ 1368907 w 4177355"/>
                <a:gd name="connsiteY1330" fmla="*/ 854111 h 3832767"/>
                <a:gd name="connsiteX1331" fmla="*/ 1365964 w 4177355"/>
                <a:gd name="connsiteY1331" fmla="*/ 858035 h 3832767"/>
                <a:gd name="connsiteX1332" fmla="*/ 1364492 w 4177355"/>
                <a:gd name="connsiteY1332" fmla="*/ 861468 h 3832767"/>
                <a:gd name="connsiteX1333" fmla="*/ 1364738 w 4177355"/>
                <a:gd name="connsiteY1333" fmla="*/ 864044 h 3832767"/>
                <a:gd name="connsiteX1334" fmla="*/ 1365473 w 4177355"/>
                <a:gd name="connsiteY1334" fmla="*/ 864779 h 3832767"/>
                <a:gd name="connsiteX1335" fmla="*/ 1366577 w 4177355"/>
                <a:gd name="connsiteY1335" fmla="*/ 865147 h 3832767"/>
                <a:gd name="connsiteX1336" fmla="*/ 1367926 w 4177355"/>
                <a:gd name="connsiteY1336" fmla="*/ 865147 h 3832767"/>
                <a:gd name="connsiteX1337" fmla="*/ 1369520 w 4177355"/>
                <a:gd name="connsiteY1337" fmla="*/ 864779 h 3832767"/>
                <a:gd name="connsiteX1338" fmla="*/ 1371605 w 4177355"/>
                <a:gd name="connsiteY1338" fmla="*/ 864044 h 3832767"/>
                <a:gd name="connsiteX1339" fmla="*/ 1373935 w 4177355"/>
                <a:gd name="connsiteY1339" fmla="*/ 862940 h 3832767"/>
                <a:gd name="connsiteX1340" fmla="*/ 1376387 w 4177355"/>
                <a:gd name="connsiteY1340" fmla="*/ 861468 h 3832767"/>
                <a:gd name="connsiteX1341" fmla="*/ 1378840 w 4177355"/>
                <a:gd name="connsiteY1341" fmla="*/ 859629 h 3832767"/>
                <a:gd name="connsiteX1342" fmla="*/ 1383009 w 4177355"/>
                <a:gd name="connsiteY1342" fmla="*/ 855705 h 3832767"/>
                <a:gd name="connsiteX1343" fmla="*/ 1385952 w 4177355"/>
                <a:gd name="connsiteY1343" fmla="*/ 851781 h 3832767"/>
                <a:gd name="connsiteX1344" fmla="*/ 1387424 w 4177355"/>
                <a:gd name="connsiteY1344" fmla="*/ 848347 h 3832767"/>
                <a:gd name="connsiteX1345" fmla="*/ 1387179 w 4177355"/>
                <a:gd name="connsiteY1345" fmla="*/ 845772 h 3832767"/>
                <a:gd name="connsiteX1346" fmla="*/ 1386443 w 4177355"/>
                <a:gd name="connsiteY1346" fmla="*/ 845036 h 3832767"/>
                <a:gd name="connsiteX1347" fmla="*/ 1385339 w 4177355"/>
                <a:gd name="connsiteY1347" fmla="*/ 844668 h 3832767"/>
                <a:gd name="connsiteX1348" fmla="*/ 1383990 w 4177355"/>
                <a:gd name="connsiteY1348" fmla="*/ 844668 h 3832767"/>
                <a:gd name="connsiteX1349" fmla="*/ 1382396 w 4177355"/>
                <a:gd name="connsiteY1349" fmla="*/ 845036 h 3832767"/>
                <a:gd name="connsiteX1350" fmla="*/ 3911986 w 4177355"/>
                <a:gd name="connsiteY1350" fmla="*/ 183821 h 3832767"/>
                <a:gd name="connsiteX1351" fmla="*/ 3908798 w 4177355"/>
                <a:gd name="connsiteY1351" fmla="*/ 184802 h 3832767"/>
                <a:gd name="connsiteX1352" fmla="*/ 3905610 w 4177355"/>
                <a:gd name="connsiteY1352" fmla="*/ 186151 h 3832767"/>
                <a:gd name="connsiteX1353" fmla="*/ 3902421 w 4177355"/>
                <a:gd name="connsiteY1353" fmla="*/ 187868 h 3832767"/>
                <a:gd name="connsiteX1354" fmla="*/ 3899233 w 4177355"/>
                <a:gd name="connsiteY1354" fmla="*/ 189952 h 3832767"/>
                <a:gd name="connsiteX1355" fmla="*/ 3893347 w 4177355"/>
                <a:gd name="connsiteY1355" fmla="*/ 194980 h 3832767"/>
                <a:gd name="connsiteX1356" fmla="*/ 3889668 w 4177355"/>
                <a:gd name="connsiteY1356" fmla="*/ 200130 h 3832767"/>
                <a:gd name="connsiteX1357" fmla="*/ 3888564 w 4177355"/>
                <a:gd name="connsiteY1357" fmla="*/ 204668 h 3832767"/>
                <a:gd name="connsiteX1358" fmla="*/ 3890281 w 4177355"/>
                <a:gd name="connsiteY1358" fmla="*/ 208101 h 3832767"/>
                <a:gd name="connsiteX1359" fmla="*/ 3892366 w 4177355"/>
                <a:gd name="connsiteY1359" fmla="*/ 209205 h 3832767"/>
                <a:gd name="connsiteX1360" fmla="*/ 3895064 w 4177355"/>
                <a:gd name="connsiteY1360" fmla="*/ 209696 h 3832767"/>
                <a:gd name="connsiteX1361" fmla="*/ 3898252 w 4177355"/>
                <a:gd name="connsiteY1361" fmla="*/ 209573 h 3832767"/>
                <a:gd name="connsiteX1362" fmla="*/ 3901808 w 4177355"/>
                <a:gd name="connsiteY1362" fmla="*/ 208837 h 3832767"/>
                <a:gd name="connsiteX1363" fmla="*/ 3904997 w 4177355"/>
                <a:gd name="connsiteY1363" fmla="*/ 207856 h 3832767"/>
                <a:gd name="connsiteX1364" fmla="*/ 3908185 w 4177355"/>
                <a:gd name="connsiteY1364" fmla="*/ 206507 h 3832767"/>
                <a:gd name="connsiteX1365" fmla="*/ 3911496 w 4177355"/>
                <a:gd name="connsiteY1365" fmla="*/ 204790 h 3832767"/>
                <a:gd name="connsiteX1366" fmla="*/ 3914684 w 4177355"/>
                <a:gd name="connsiteY1366" fmla="*/ 202706 h 3832767"/>
                <a:gd name="connsiteX1367" fmla="*/ 3920570 w 4177355"/>
                <a:gd name="connsiteY1367" fmla="*/ 197555 h 3832767"/>
                <a:gd name="connsiteX1368" fmla="*/ 3924249 w 4177355"/>
                <a:gd name="connsiteY1368" fmla="*/ 192405 h 3832767"/>
                <a:gd name="connsiteX1369" fmla="*/ 3925353 w 4177355"/>
                <a:gd name="connsiteY1369" fmla="*/ 187868 h 3832767"/>
                <a:gd name="connsiteX1370" fmla="*/ 3923636 w 4177355"/>
                <a:gd name="connsiteY1370" fmla="*/ 184434 h 3832767"/>
                <a:gd name="connsiteX1371" fmla="*/ 3921551 w 4177355"/>
                <a:gd name="connsiteY1371" fmla="*/ 183330 h 3832767"/>
                <a:gd name="connsiteX1372" fmla="*/ 3918853 w 4177355"/>
                <a:gd name="connsiteY1372" fmla="*/ 182840 h 3832767"/>
                <a:gd name="connsiteX1373" fmla="*/ 3915665 w 4177355"/>
                <a:gd name="connsiteY1373" fmla="*/ 182962 h 3832767"/>
                <a:gd name="connsiteX1374" fmla="*/ 3912109 w 4177355"/>
                <a:gd name="connsiteY1374" fmla="*/ 183698 h 3832767"/>
                <a:gd name="connsiteX1375" fmla="*/ 1337882 w 4177355"/>
                <a:gd name="connsiteY1375" fmla="*/ 881702 h 3832767"/>
                <a:gd name="connsiteX1376" fmla="*/ 1335675 w 4177355"/>
                <a:gd name="connsiteY1376" fmla="*/ 882438 h 3832767"/>
                <a:gd name="connsiteX1377" fmla="*/ 1333345 w 4177355"/>
                <a:gd name="connsiteY1377" fmla="*/ 883664 h 3832767"/>
                <a:gd name="connsiteX1378" fmla="*/ 1330892 w 4177355"/>
                <a:gd name="connsiteY1378" fmla="*/ 885259 h 3832767"/>
                <a:gd name="connsiteX1379" fmla="*/ 1328317 w 4177355"/>
                <a:gd name="connsiteY1379" fmla="*/ 887221 h 3832767"/>
                <a:gd name="connsiteX1380" fmla="*/ 1324270 w 4177355"/>
                <a:gd name="connsiteY1380" fmla="*/ 891145 h 3832767"/>
                <a:gd name="connsiteX1381" fmla="*/ 1321450 w 4177355"/>
                <a:gd name="connsiteY1381" fmla="*/ 895069 h 3832767"/>
                <a:gd name="connsiteX1382" fmla="*/ 1320101 w 4177355"/>
                <a:gd name="connsiteY1382" fmla="*/ 898502 h 3832767"/>
                <a:gd name="connsiteX1383" fmla="*/ 1320469 w 4177355"/>
                <a:gd name="connsiteY1383" fmla="*/ 900955 h 3832767"/>
                <a:gd name="connsiteX1384" fmla="*/ 1321204 w 4177355"/>
                <a:gd name="connsiteY1384" fmla="*/ 901568 h 3832767"/>
                <a:gd name="connsiteX1385" fmla="*/ 1322308 w 4177355"/>
                <a:gd name="connsiteY1385" fmla="*/ 901936 h 3832767"/>
                <a:gd name="connsiteX1386" fmla="*/ 1323657 w 4177355"/>
                <a:gd name="connsiteY1386" fmla="*/ 901936 h 3832767"/>
                <a:gd name="connsiteX1387" fmla="*/ 1325251 w 4177355"/>
                <a:gd name="connsiteY1387" fmla="*/ 901691 h 3832767"/>
                <a:gd name="connsiteX1388" fmla="*/ 1327458 w 4177355"/>
                <a:gd name="connsiteY1388" fmla="*/ 900955 h 3832767"/>
                <a:gd name="connsiteX1389" fmla="*/ 1329788 w 4177355"/>
                <a:gd name="connsiteY1389" fmla="*/ 899729 h 3832767"/>
                <a:gd name="connsiteX1390" fmla="*/ 1332241 w 4177355"/>
                <a:gd name="connsiteY1390" fmla="*/ 898134 h 3832767"/>
                <a:gd name="connsiteX1391" fmla="*/ 1334816 w 4177355"/>
                <a:gd name="connsiteY1391" fmla="*/ 896172 h 3832767"/>
                <a:gd name="connsiteX1392" fmla="*/ 1338863 w 4177355"/>
                <a:gd name="connsiteY1392" fmla="*/ 892248 h 3832767"/>
                <a:gd name="connsiteX1393" fmla="*/ 1341683 w 4177355"/>
                <a:gd name="connsiteY1393" fmla="*/ 888324 h 3832767"/>
                <a:gd name="connsiteX1394" fmla="*/ 1343032 w 4177355"/>
                <a:gd name="connsiteY1394" fmla="*/ 884891 h 3832767"/>
                <a:gd name="connsiteX1395" fmla="*/ 1342664 w 4177355"/>
                <a:gd name="connsiteY1395" fmla="*/ 882438 h 3832767"/>
                <a:gd name="connsiteX1396" fmla="*/ 1341929 w 4177355"/>
                <a:gd name="connsiteY1396" fmla="*/ 881825 h 3832767"/>
                <a:gd name="connsiteX1397" fmla="*/ 1340825 w 4177355"/>
                <a:gd name="connsiteY1397" fmla="*/ 881457 h 3832767"/>
                <a:gd name="connsiteX1398" fmla="*/ 1339476 w 4177355"/>
                <a:gd name="connsiteY1398" fmla="*/ 881457 h 3832767"/>
                <a:gd name="connsiteX1399" fmla="*/ 1337882 w 4177355"/>
                <a:gd name="connsiteY1399" fmla="*/ 881702 h 3832767"/>
                <a:gd name="connsiteX1400" fmla="*/ 3942030 w 4177355"/>
                <a:gd name="connsiteY1400" fmla="*/ 210186 h 3832767"/>
                <a:gd name="connsiteX1401" fmla="*/ 3938965 w 4177355"/>
                <a:gd name="connsiteY1401" fmla="*/ 211167 h 3832767"/>
                <a:gd name="connsiteX1402" fmla="*/ 3935899 w 4177355"/>
                <a:gd name="connsiteY1402" fmla="*/ 212516 h 3832767"/>
                <a:gd name="connsiteX1403" fmla="*/ 3932710 w 4177355"/>
                <a:gd name="connsiteY1403" fmla="*/ 214110 h 3832767"/>
                <a:gd name="connsiteX1404" fmla="*/ 3929645 w 4177355"/>
                <a:gd name="connsiteY1404" fmla="*/ 216072 h 3832767"/>
                <a:gd name="connsiteX1405" fmla="*/ 3923636 w 4177355"/>
                <a:gd name="connsiteY1405" fmla="*/ 221100 h 3832767"/>
                <a:gd name="connsiteX1406" fmla="*/ 3919712 w 4177355"/>
                <a:gd name="connsiteY1406" fmla="*/ 226250 h 3832767"/>
                <a:gd name="connsiteX1407" fmla="*/ 3918363 w 4177355"/>
                <a:gd name="connsiteY1407" fmla="*/ 230910 h 3832767"/>
                <a:gd name="connsiteX1408" fmla="*/ 3919835 w 4177355"/>
                <a:gd name="connsiteY1408" fmla="*/ 234589 h 3832767"/>
                <a:gd name="connsiteX1409" fmla="*/ 3921919 w 4177355"/>
                <a:gd name="connsiteY1409" fmla="*/ 235816 h 3832767"/>
                <a:gd name="connsiteX1410" fmla="*/ 3924740 w 4177355"/>
                <a:gd name="connsiteY1410" fmla="*/ 236429 h 3832767"/>
                <a:gd name="connsiteX1411" fmla="*/ 3928051 w 4177355"/>
                <a:gd name="connsiteY1411" fmla="*/ 236429 h 3832767"/>
                <a:gd name="connsiteX1412" fmla="*/ 3931852 w 4177355"/>
                <a:gd name="connsiteY1412" fmla="*/ 235693 h 3832767"/>
                <a:gd name="connsiteX1413" fmla="*/ 3934918 w 4177355"/>
                <a:gd name="connsiteY1413" fmla="*/ 234712 h 3832767"/>
                <a:gd name="connsiteX1414" fmla="*/ 3938106 w 4177355"/>
                <a:gd name="connsiteY1414" fmla="*/ 233363 h 3832767"/>
                <a:gd name="connsiteX1415" fmla="*/ 3941295 w 4177355"/>
                <a:gd name="connsiteY1415" fmla="*/ 231769 h 3832767"/>
                <a:gd name="connsiteX1416" fmla="*/ 3944360 w 4177355"/>
                <a:gd name="connsiteY1416" fmla="*/ 229807 h 3832767"/>
                <a:gd name="connsiteX1417" fmla="*/ 3950492 w 4177355"/>
                <a:gd name="connsiteY1417" fmla="*/ 224656 h 3832767"/>
                <a:gd name="connsiteX1418" fmla="*/ 3954416 w 4177355"/>
                <a:gd name="connsiteY1418" fmla="*/ 219506 h 3832767"/>
                <a:gd name="connsiteX1419" fmla="*/ 3955765 w 4177355"/>
                <a:gd name="connsiteY1419" fmla="*/ 214846 h 3832767"/>
                <a:gd name="connsiteX1420" fmla="*/ 3954293 w 4177355"/>
                <a:gd name="connsiteY1420" fmla="*/ 211290 h 3832767"/>
                <a:gd name="connsiteX1421" fmla="*/ 3952086 w 4177355"/>
                <a:gd name="connsiteY1421" fmla="*/ 210063 h 3832767"/>
                <a:gd name="connsiteX1422" fmla="*/ 3949265 w 4177355"/>
                <a:gd name="connsiteY1422" fmla="*/ 209450 h 3832767"/>
                <a:gd name="connsiteX1423" fmla="*/ 3945832 w 4177355"/>
                <a:gd name="connsiteY1423" fmla="*/ 209450 h 3832767"/>
                <a:gd name="connsiteX1424" fmla="*/ 3942030 w 4177355"/>
                <a:gd name="connsiteY1424" fmla="*/ 210186 h 3832767"/>
                <a:gd name="connsiteX1425" fmla="*/ 1293490 w 4177355"/>
                <a:gd name="connsiteY1425" fmla="*/ 918859 h 3832767"/>
                <a:gd name="connsiteX1426" fmla="*/ 1291283 w 4177355"/>
                <a:gd name="connsiteY1426" fmla="*/ 919595 h 3832767"/>
                <a:gd name="connsiteX1427" fmla="*/ 1288830 w 4177355"/>
                <a:gd name="connsiteY1427" fmla="*/ 920821 h 3832767"/>
                <a:gd name="connsiteX1428" fmla="*/ 1286255 w 4177355"/>
                <a:gd name="connsiteY1428" fmla="*/ 922415 h 3832767"/>
                <a:gd name="connsiteX1429" fmla="*/ 1283680 w 4177355"/>
                <a:gd name="connsiteY1429" fmla="*/ 924500 h 3832767"/>
                <a:gd name="connsiteX1430" fmla="*/ 1279633 w 4177355"/>
                <a:gd name="connsiteY1430" fmla="*/ 928424 h 3832767"/>
                <a:gd name="connsiteX1431" fmla="*/ 1276813 w 4177355"/>
                <a:gd name="connsiteY1431" fmla="*/ 932348 h 3832767"/>
                <a:gd name="connsiteX1432" fmla="*/ 1275586 w 4177355"/>
                <a:gd name="connsiteY1432" fmla="*/ 935659 h 3832767"/>
                <a:gd name="connsiteX1433" fmla="*/ 1276077 w 4177355"/>
                <a:gd name="connsiteY1433" fmla="*/ 938112 h 3832767"/>
                <a:gd name="connsiteX1434" fmla="*/ 1276813 w 4177355"/>
                <a:gd name="connsiteY1434" fmla="*/ 938725 h 3832767"/>
                <a:gd name="connsiteX1435" fmla="*/ 1277794 w 4177355"/>
                <a:gd name="connsiteY1435" fmla="*/ 938970 h 3832767"/>
                <a:gd name="connsiteX1436" fmla="*/ 1279020 w 4177355"/>
                <a:gd name="connsiteY1436" fmla="*/ 938970 h 3832767"/>
                <a:gd name="connsiteX1437" fmla="*/ 1280492 w 4177355"/>
                <a:gd name="connsiteY1437" fmla="*/ 938725 h 3832767"/>
                <a:gd name="connsiteX1438" fmla="*/ 1282699 w 4177355"/>
                <a:gd name="connsiteY1438" fmla="*/ 937989 h 3832767"/>
                <a:gd name="connsiteX1439" fmla="*/ 1285151 w 4177355"/>
                <a:gd name="connsiteY1439" fmla="*/ 936763 h 3832767"/>
                <a:gd name="connsiteX1440" fmla="*/ 1287727 w 4177355"/>
                <a:gd name="connsiteY1440" fmla="*/ 935168 h 3832767"/>
                <a:gd name="connsiteX1441" fmla="*/ 1290302 w 4177355"/>
                <a:gd name="connsiteY1441" fmla="*/ 933084 h 3832767"/>
                <a:gd name="connsiteX1442" fmla="*/ 1294349 w 4177355"/>
                <a:gd name="connsiteY1442" fmla="*/ 929160 h 3832767"/>
                <a:gd name="connsiteX1443" fmla="*/ 1297169 w 4177355"/>
                <a:gd name="connsiteY1443" fmla="*/ 925236 h 3832767"/>
                <a:gd name="connsiteX1444" fmla="*/ 1298395 w 4177355"/>
                <a:gd name="connsiteY1444" fmla="*/ 921925 h 3832767"/>
                <a:gd name="connsiteX1445" fmla="*/ 1297905 w 4177355"/>
                <a:gd name="connsiteY1445" fmla="*/ 919472 h 3832767"/>
                <a:gd name="connsiteX1446" fmla="*/ 1297169 w 4177355"/>
                <a:gd name="connsiteY1446" fmla="*/ 918859 h 3832767"/>
                <a:gd name="connsiteX1447" fmla="*/ 1296188 w 4177355"/>
                <a:gd name="connsiteY1447" fmla="*/ 918614 h 3832767"/>
                <a:gd name="connsiteX1448" fmla="*/ 1294962 w 4177355"/>
                <a:gd name="connsiteY1448" fmla="*/ 918614 h 3832767"/>
                <a:gd name="connsiteX1449" fmla="*/ 1293490 w 4177355"/>
                <a:gd name="connsiteY1449" fmla="*/ 918859 h 3832767"/>
                <a:gd name="connsiteX1450" fmla="*/ 3970480 w 4177355"/>
                <a:gd name="connsiteY1450" fmla="*/ 238391 h 3832767"/>
                <a:gd name="connsiteX1451" fmla="*/ 3967537 w 4177355"/>
                <a:gd name="connsiteY1451" fmla="*/ 239249 h 3832767"/>
                <a:gd name="connsiteX1452" fmla="*/ 3964594 w 4177355"/>
                <a:gd name="connsiteY1452" fmla="*/ 240475 h 3832767"/>
                <a:gd name="connsiteX1453" fmla="*/ 3961528 w 4177355"/>
                <a:gd name="connsiteY1453" fmla="*/ 241947 h 3832767"/>
                <a:gd name="connsiteX1454" fmla="*/ 3958463 w 4177355"/>
                <a:gd name="connsiteY1454" fmla="*/ 243786 h 3832767"/>
                <a:gd name="connsiteX1455" fmla="*/ 3952208 w 4177355"/>
                <a:gd name="connsiteY1455" fmla="*/ 248814 h 3832767"/>
                <a:gd name="connsiteX1456" fmla="*/ 3948039 w 4177355"/>
                <a:gd name="connsiteY1456" fmla="*/ 254087 h 3832767"/>
                <a:gd name="connsiteX1457" fmla="*/ 3946445 w 4177355"/>
                <a:gd name="connsiteY1457" fmla="*/ 258870 h 3832767"/>
                <a:gd name="connsiteX1458" fmla="*/ 3947671 w 4177355"/>
                <a:gd name="connsiteY1458" fmla="*/ 262671 h 3832767"/>
                <a:gd name="connsiteX1459" fmla="*/ 3949756 w 4177355"/>
                <a:gd name="connsiteY1459" fmla="*/ 264143 h 3832767"/>
                <a:gd name="connsiteX1460" fmla="*/ 3952699 w 4177355"/>
                <a:gd name="connsiteY1460" fmla="*/ 264756 h 3832767"/>
                <a:gd name="connsiteX1461" fmla="*/ 3956255 w 4177355"/>
                <a:gd name="connsiteY1461" fmla="*/ 264756 h 3832767"/>
                <a:gd name="connsiteX1462" fmla="*/ 3960180 w 4177355"/>
                <a:gd name="connsiteY1462" fmla="*/ 264020 h 3832767"/>
                <a:gd name="connsiteX1463" fmla="*/ 3963123 w 4177355"/>
                <a:gd name="connsiteY1463" fmla="*/ 263162 h 3832767"/>
                <a:gd name="connsiteX1464" fmla="*/ 3966188 w 4177355"/>
                <a:gd name="connsiteY1464" fmla="*/ 261935 h 3832767"/>
                <a:gd name="connsiteX1465" fmla="*/ 3969254 w 4177355"/>
                <a:gd name="connsiteY1465" fmla="*/ 260464 h 3832767"/>
                <a:gd name="connsiteX1466" fmla="*/ 3972320 w 4177355"/>
                <a:gd name="connsiteY1466" fmla="*/ 258625 h 3832767"/>
                <a:gd name="connsiteX1467" fmla="*/ 3978574 w 4177355"/>
                <a:gd name="connsiteY1467" fmla="*/ 253474 h 3832767"/>
                <a:gd name="connsiteX1468" fmla="*/ 3982743 w 4177355"/>
                <a:gd name="connsiteY1468" fmla="*/ 248201 h 3832767"/>
                <a:gd name="connsiteX1469" fmla="*/ 3984338 w 4177355"/>
                <a:gd name="connsiteY1469" fmla="*/ 243418 h 3832767"/>
                <a:gd name="connsiteX1470" fmla="*/ 3982988 w 4177355"/>
                <a:gd name="connsiteY1470" fmla="*/ 239617 h 3832767"/>
                <a:gd name="connsiteX1471" fmla="*/ 3980781 w 4177355"/>
                <a:gd name="connsiteY1471" fmla="*/ 238268 h 3832767"/>
                <a:gd name="connsiteX1472" fmla="*/ 3977838 w 4177355"/>
                <a:gd name="connsiteY1472" fmla="*/ 237655 h 3832767"/>
                <a:gd name="connsiteX1473" fmla="*/ 3974282 w 4177355"/>
                <a:gd name="connsiteY1473" fmla="*/ 237655 h 3832767"/>
                <a:gd name="connsiteX1474" fmla="*/ 3970358 w 4177355"/>
                <a:gd name="connsiteY1474" fmla="*/ 238391 h 3832767"/>
                <a:gd name="connsiteX1475" fmla="*/ 1249712 w 4177355"/>
                <a:gd name="connsiteY1475" fmla="*/ 956506 h 3832767"/>
                <a:gd name="connsiteX1476" fmla="*/ 1247382 w 4177355"/>
                <a:gd name="connsiteY1476" fmla="*/ 957364 h 3832767"/>
                <a:gd name="connsiteX1477" fmla="*/ 1244807 w 4177355"/>
                <a:gd name="connsiteY1477" fmla="*/ 958591 h 3832767"/>
                <a:gd name="connsiteX1478" fmla="*/ 1242109 w 4177355"/>
                <a:gd name="connsiteY1478" fmla="*/ 960307 h 3832767"/>
                <a:gd name="connsiteX1479" fmla="*/ 1239411 w 4177355"/>
                <a:gd name="connsiteY1479" fmla="*/ 962392 h 3832767"/>
                <a:gd name="connsiteX1480" fmla="*/ 1235487 w 4177355"/>
                <a:gd name="connsiteY1480" fmla="*/ 966439 h 3832767"/>
                <a:gd name="connsiteX1481" fmla="*/ 1232789 w 4177355"/>
                <a:gd name="connsiteY1481" fmla="*/ 970363 h 3832767"/>
                <a:gd name="connsiteX1482" fmla="*/ 1231563 w 4177355"/>
                <a:gd name="connsiteY1482" fmla="*/ 973674 h 3832767"/>
                <a:gd name="connsiteX1483" fmla="*/ 1232176 w 4177355"/>
                <a:gd name="connsiteY1483" fmla="*/ 976004 h 3832767"/>
                <a:gd name="connsiteX1484" fmla="*/ 1232912 w 4177355"/>
                <a:gd name="connsiteY1484" fmla="*/ 976494 h 3832767"/>
                <a:gd name="connsiteX1485" fmla="*/ 1233893 w 4177355"/>
                <a:gd name="connsiteY1485" fmla="*/ 976740 h 3832767"/>
                <a:gd name="connsiteX1486" fmla="*/ 1235119 w 4177355"/>
                <a:gd name="connsiteY1486" fmla="*/ 976740 h 3832767"/>
                <a:gd name="connsiteX1487" fmla="*/ 1236468 w 4177355"/>
                <a:gd name="connsiteY1487" fmla="*/ 976494 h 3832767"/>
                <a:gd name="connsiteX1488" fmla="*/ 1238798 w 4177355"/>
                <a:gd name="connsiteY1488" fmla="*/ 975636 h 3832767"/>
                <a:gd name="connsiteX1489" fmla="*/ 1241250 w 4177355"/>
                <a:gd name="connsiteY1489" fmla="*/ 974410 h 3832767"/>
                <a:gd name="connsiteX1490" fmla="*/ 1243948 w 4177355"/>
                <a:gd name="connsiteY1490" fmla="*/ 972693 h 3832767"/>
                <a:gd name="connsiteX1491" fmla="*/ 1246646 w 4177355"/>
                <a:gd name="connsiteY1491" fmla="*/ 970608 h 3832767"/>
                <a:gd name="connsiteX1492" fmla="*/ 1250570 w 4177355"/>
                <a:gd name="connsiteY1492" fmla="*/ 966561 h 3832767"/>
                <a:gd name="connsiteX1493" fmla="*/ 1253268 w 4177355"/>
                <a:gd name="connsiteY1493" fmla="*/ 962637 h 3832767"/>
                <a:gd name="connsiteX1494" fmla="*/ 1254494 w 4177355"/>
                <a:gd name="connsiteY1494" fmla="*/ 959326 h 3832767"/>
                <a:gd name="connsiteX1495" fmla="*/ 1253881 w 4177355"/>
                <a:gd name="connsiteY1495" fmla="*/ 956996 h 3832767"/>
                <a:gd name="connsiteX1496" fmla="*/ 1253145 w 4177355"/>
                <a:gd name="connsiteY1496" fmla="*/ 956506 h 3832767"/>
                <a:gd name="connsiteX1497" fmla="*/ 1252164 w 4177355"/>
                <a:gd name="connsiteY1497" fmla="*/ 956261 h 3832767"/>
                <a:gd name="connsiteX1498" fmla="*/ 1250938 w 4177355"/>
                <a:gd name="connsiteY1498" fmla="*/ 956261 h 3832767"/>
                <a:gd name="connsiteX1499" fmla="*/ 1249466 w 4177355"/>
                <a:gd name="connsiteY1499" fmla="*/ 956506 h 3832767"/>
                <a:gd name="connsiteX1500" fmla="*/ 3997336 w 4177355"/>
                <a:gd name="connsiteY1500" fmla="*/ 268680 h 3832767"/>
                <a:gd name="connsiteX1501" fmla="*/ 3994516 w 4177355"/>
                <a:gd name="connsiteY1501" fmla="*/ 269539 h 3832767"/>
                <a:gd name="connsiteX1502" fmla="*/ 3991573 w 4177355"/>
                <a:gd name="connsiteY1502" fmla="*/ 270642 h 3832767"/>
                <a:gd name="connsiteX1503" fmla="*/ 3988629 w 4177355"/>
                <a:gd name="connsiteY1503" fmla="*/ 272114 h 3832767"/>
                <a:gd name="connsiteX1504" fmla="*/ 3985686 w 4177355"/>
                <a:gd name="connsiteY1504" fmla="*/ 273830 h 3832767"/>
                <a:gd name="connsiteX1505" fmla="*/ 3979310 w 4177355"/>
                <a:gd name="connsiteY1505" fmla="*/ 278858 h 3832767"/>
                <a:gd name="connsiteX1506" fmla="*/ 3975018 w 4177355"/>
                <a:gd name="connsiteY1506" fmla="*/ 284131 h 3832767"/>
                <a:gd name="connsiteX1507" fmla="*/ 3973178 w 4177355"/>
                <a:gd name="connsiteY1507" fmla="*/ 289036 h 3832767"/>
                <a:gd name="connsiteX1508" fmla="*/ 3974282 w 4177355"/>
                <a:gd name="connsiteY1508" fmla="*/ 292961 h 3832767"/>
                <a:gd name="connsiteX1509" fmla="*/ 3976366 w 4177355"/>
                <a:gd name="connsiteY1509" fmla="*/ 294555 h 3832767"/>
                <a:gd name="connsiteX1510" fmla="*/ 3979310 w 4177355"/>
                <a:gd name="connsiteY1510" fmla="*/ 295291 h 3832767"/>
                <a:gd name="connsiteX1511" fmla="*/ 3982988 w 4177355"/>
                <a:gd name="connsiteY1511" fmla="*/ 295291 h 3832767"/>
                <a:gd name="connsiteX1512" fmla="*/ 3987158 w 4177355"/>
                <a:gd name="connsiteY1512" fmla="*/ 294555 h 3832767"/>
                <a:gd name="connsiteX1513" fmla="*/ 3989978 w 4177355"/>
                <a:gd name="connsiteY1513" fmla="*/ 293696 h 3832767"/>
                <a:gd name="connsiteX1514" fmla="*/ 3992921 w 4177355"/>
                <a:gd name="connsiteY1514" fmla="*/ 292593 h 3832767"/>
                <a:gd name="connsiteX1515" fmla="*/ 3995865 w 4177355"/>
                <a:gd name="connsiteY1515" fmla="*/ 291121 h 3832767"/>
                <a:gd name="connsiteX1516" fmla="*/ 3998808 w 4177355"/>
                <a:gd name="connsiteY1516" fmla="*/ 289404 h 3832767"/>
                <a:gd name="connsiteX1517" fmla="*/ 4005307 w 4177355"/>
                <a:gd name="connsiteY1517" fmla="*/ 284377 h 3832767"/>
                <a:gd name="connsiteX1518" fmla="*/ 4009599 w 4177355"/>
                <a:gd name="connsiteY1518" fmla="*/ 279104 h 3832767"/>
                <a:gd name="connsiteX1519" fmla="*/ 4011438 w 4177355"/>
                <a:gd name="connsiteY1519" fmla="*/ 274198 h 3832767"/>
                <a:gd name="connsiteX1520" fmla="*/ 4010335 w 4177355"/>
                <a:gd name="connsiteY1520" fmla="*/ 270274 h 3832767"/>
                <a:gd name="connsiteX1521" fmla="*/ 4008250 w 4177355"/>
                <a:gd name="connsiteY1521" fmla="*/ 268680 h 3832767"/>
                <a:gd name="connsiteX1522" fmla="*/ 4005307 w 4177355"/>
                <a:gd name="connsiteY1522" fmla="*/ 267944 h 3832767"/>
                <a:gd name="connsiteX1523" fmla="*/ 4001628 w 4177355"/>
                <a:gd name="connsiteY1523" fmla="*/ 267944 h 3832767"/>
                <a:gd name="connsiteX1524" fmla="*/ 3997459 w 4177355"/>
                <a:gd name="connsiteY1524" fmla="*/ 268680 h 3832767"/>
                <a:gd name="connsiteX1525" fmla="*/ 1206424 w 4177355"/>
                <a:gd name="connsiteY1525" fmla="*/ 994644 h 3832767"/>
                <a:gd name="connsiteX1526" fmla="*/ 1204094 w 4177355"/>
                <a:gd name="connsiteY1526" fmla="*/ 995502 h 3832767"/>
                <a:gd name="connsiteX1527" fmla="*/ 1201519 w 4177355"/>
                <a:gd name="connsiteY1527" fmla="*/ 996851 h 3832767"/>
                <a:gd name="connsiteX1528" fmla="*/ 1198821 w 4177355"/>
                <a:gd name="connsiteY1528" fmla="*/ 998690 h 3832767"/>
                <a:gd name="connsiteX1529" fmla="*/ 1196123 w 4177355"/>
                <a:gd name="connsiteY1529" fmla="*/ 1000898 h 3832767"/>
                <a:gd name="connsiteX1530" fmla="*/ 1192199 w 4177355"/>
                <a:gd name="connsiteY1530" fmla="*/ 1004944 h 3832767"/>
                <a:gd name="connsiteX1531" fmla="*/ 1189624 w 4177355"/>
                <a:gd name="connsiteY1531" fmla="*/ 1008869 h 3832767"/>
                <a:gd name="connsiteX1532" fmla="*/ 1188520 w 4177355"/>
                <a:gd name="connsiteY1532" fmla="*/ 1012180 h 3832767"/>
                <a:gd name="connsiteX1533" fmla="*/ 1189133 w 4177355"/>
                <a:gd name="connsiteY1533" fmla="*/ 1014387 h 3832767"/>
                <a:gd name="connsiteX1534" fmla="*/ 1189869 w 4177355"/>
                <a:gd name="connsiteY1534" fmla="*/ 1014877 h 3832767"/>
                <a:gd name="connsiteX1535" fmla="*/ 1190850 w 4177355"/>
                <a:gd name="connsiteY1535" fmla="*/ 1015123 h 3832767"/>
                <a:gd name="connsiteX1536" fmla="*/ 1192076 w 4177355"/>
                <a:gd name="connsiteY1536" fmla="*/ 1015123 h 3832767"/>
                <a:gd name="connsiteX1537" fmla="*/ 1193425 w 4177355"/>
                <a:gd name="connsiteY1537" fmla="*/ 1014877 h 3832767"/>
                <a:gd name="connsiteX1538" fmla="*/ 1195755 w 4177355"/>
                <a:gd name="connsiteY1538" fmla="*/ 1014019 h 3832767"/>
                <a:gd name="connsiteX1539" fmla="*/ 1198330 w 4177355"/>
                <a:gd name="connsiteY1539" fmla="*/ 1012670 h 3832767"/>
                <a:gd name="connsiteX1540" fmla="*/ 1201028 w 4177355"/>
                <a:gd name="connsiteY1540" fmla="*/ 1010831 h 3832767"/>
                <a:gd name="connsiteX1541" fmla="*/ 1203849 w 4177355"/>
                <a:gd name="connsiteY1541" fmla="*/ 1008623 h 3832767"/>
                <a:gd name="connsiteX1542" fmla="*/ 1207773 w 4177355"/>
                <a:gd name="connsiteY1542" fmla="*/ 1004576 h 3832767"/>
                <a:gd name="connsiteX1543" fmla="*/ 1210348 w 4177355"/>
                <a:gd name="connsiteY1543" fmla="*/ 1000652 h 3832767"/>
                <a:gd name="connsiteX1544" fmla="*/ 1211451 w 4177355"/>
                <a:gd name="connsiteY1544" fmla="*/ 997341 h 3832767"/>
                <a:gd name="connsiteX1545" fmla="*/ 1210716 w 4177355"/>
                <a:gd name="connsiteY1545" fmla="*/ 995134 h 3832767"/>
                <a:gd name="connsiteX1546" fmla="*/ 1209980 w 4177355"/>
                <a:gd name="connsiteY1546" fmla="*/ 994644 h 3832767"/>
                <a:gd name="connsiteX1547" fmla="*/ 1208999 w 4177355"/>
                <a:gd name="connsiteY1547" fmla="*/ 994398 h 3832767"/>
                <a:gd name="connsiteX1548" fmla="*/ 1207773 w 4177355"/>
                <a:gd name="connsiteY1548" fmla="*/ 994398 h 3832767"/>
                <a:gd name="connsiteX1549" fmla="*/ 1206424 w 4177355"/>
                <a:gd name="connsiteY1549" fmla="*/ 994644 h 3832767"/>
                <a:gd name="connsiteX1550" fmla="*/ 4022475 w 4177355"/>
                <a:gd name="connsiteY1550" fmla="*/ 300809 h 3832767"/>
                <a:gd name="connsiteX1551" fmla="*/ 4019777 w 4177355"/>
                <a:gd name="connsiteY1551" fmla="*/ 301667 h 3832767"/>
                <a:gd name="connsiteX1552" fmla="*/ 4016957 w 4177355"/>
                <a:gd name="connsiteY1552" fmla="*/ 302771 h 3832767"/>
                <a:gd name="connsiteX1553" fmla="*/ 4014136 w 4177355"/>
                <a:gd name="connsiteY1553" fmla="*/ 304120 h 3832767"/>
                <a:gd name="connsiteX1554" fmla="*/ 4011316 w 4177355"/>
                <a:gd name="connsiteY1554" fmla="*/ 305714 h 3832767"/>
                <a:gd name="connsiteX1555" fmla="*/ 4004694 w 4177355"/>
                <a:gd name="connsiteY1555" fmla="*/ 310742 h 3832767"/>
                <a:gd name="connsiteX1556" fmla="*/ 4000156 w 4177355"/>
                <a:gd name="connsiteY1556" fmla="*/ 316137 h 3832767"/>
                <a:gd name="connsiteX1557" fmla="*/ 3998194 w 4177355"/>
                <a:gd name="connsiteY1557" fmla="*/ 321165 h 3832767"/>
                <a:gd name="connsiteX1558" fmla="*/ 3999053 w 4177355"/>
                <a:gd name="connsiteY1558" fmla="*/ 325335 h 3832767"/>
                <a:gd name="connsiteX1559" fmla="*/ 4001138 w 4177355"/>
                <a:gd name="connsiteY1559" fmla="*/ 327051 h 3832767"/>
                <a:gd name="connsiteX1560" fmla="*/ 4004203 w 4177355"/>
                <a:gd name="connsiteY1560" fmla="*/ 327910 h 3832767"/>
                <a:gd name="connsiteX1561" fmla="*/ 4008005 w 4177355"/>
                <a:gd name="connsiteY1561" fmla="*/ 327910 h 3832767"/>
                <a:gd name="connsiteX1562" fmla="*/ 4012297 w 4177355"/>
                <a:gd name="connsiteY1562" fmla="*/ 327174 h 3832767"/>
                <a:gd name="connsiteX1563" fmla="*/ 4014995 w 4177355"/>
                <a:gd name="connsiteY1563" fmla="*/ 326316 h 3832767"/>
                <a:gd name="connsiteX1564" fmla="*/ 4017815 w 4177355"/>
                <a:gd name="connsiteY1564" fmla="*/ 325212 h 3832767"/>
                <a:gd name="connsiteX1565" fmla="*/ 4020636 w 4177355"/>
                <a:gd name="connsiteY1565" fmla="*/ 323863 h 3832767"/>
                <a:gd name="connsiteX1566" fmla="*/ 4023456 w 4177355"/>
                <a:gd name="connsiteY1566" fmla="*/ 322269 h 3832767"/>
                <a:gd name="connsiteX1567" fmla="*/ 4030078 w 4177355"/>
                <a:gd name="connsiteY1567" fmla="*/ 317241 h 3832767"/>
                <a:gd name="connsiteX1568" fmla="*/ 4034615 w 4177355"/>
                <a:gd name="connsiteY1568" fmla="*/ 311845 h 3832767"/>
                <a:gd name="connsiteX1569" fmla="*/ 4036577 w 4177355"/>
                <a:gd name="connsiteY1569" fmla="*/ 306818 h 3832767"/>
                <a:gd name="connsiteX1570" fmla="*/ 4035596 w 4177355"/>
                <a:gd name="connsiteY1570" fmla="*/ 302648 h 3832767"/>
                <a:gd name="connsiteX1571" fmla="*/ 4033512 w 4177355"/>
                <a:gd name="connsiteY1571" fmla="*/ 300931 h 3832767"/>
                <a:gd name="connsiteX1572" fmla="*/ 4030446 w 4177355"/>
                <a:gd name="connsiteY1572" fmla="*/ 300073 h 3832767"/>
                <a:gd name="connsiteX1573" fmla="*/ 4026644 w 4177355"/>
                <a:gd name="connsiteY1573" fmla="*/ 300073 h 3832767"/>
                <a:gd name="connsiteX1574" fmla="*/ 4022352 w 4177355"/>
                <a:gd name="connsiteY1574" fmla="*/ 300809 h 3832767"/>
                <a:gd name="connsiteX1575" fmla="*/ 1163504 w 4177355"/>
                <a:gd name="connsiteY1575" fmla="*/ 1033394 h 3832767"/>
                <a:gd name="connsiteX1576" fmla="*/ 1161051 w 4177355"/>
                <a:gd name="connsiteY1576" fmla="*/ 1034253 h 3832767"/>
                <a:gd name="connsiteX1577" fmla="*/ 1158353 w 4177355"/>
                <a:gd name="connsiteY1577" fmla="*/ 1035602 h 3832767"/>
                <a:gd name="connsiteX1578" fmla="*/ 1155533 w 4177355"/>
                <a:gd name="connsiteY1578" fmla="*/ 1037441 h 3832767"/>
                <a:gd name="connsiteX1579" fmla="*/ 1152712 w 4177355"/>
                <a:gd name="connsiteY1579" fmla="*/ 1039771 h 3832767"/>
                <a:gd name="connsiteX1580" fmla="*/ 1148911 w 4177355"/>
                <a:gd name="connsiteY1580" fmla="*/ 1043818 h 3832767"/>
                <a:gd name="connsiteX1581" fmla="*/ 1146458 w 4177355"/>
                <a:gd name="connsiteY1581" fmla="*/ 1047742 h 3832767"/>
                <a:gd name="connsiteX1582" fmla="*/ 1145477 w 4177355"/>
                <a:gd name="connsiteY1582" fmla="*/ 1050930 h 3832767"/>
                <a:gd name="connsiteX1583" fmla="*/ 1146213 w 4177355"/>
                <a:gd name="connsiteY1583" fmla="*/ 1053138 h 3832767"/>
                <a:gd name="connsiteX1584" fmla="*/ 1146949 w 4177355"/>
                <a:gd name="connsiteY1584" fmla="*/ 1053628 h 3832767"/>
                <a:gd name="connsiteX1585" fmla="*/ 1147930 w 4177355"/>
                <a:gd name="connsiteY1585" fmla="*/ 1053873 h 3832767"/>
                <a:gd name="connsiteX1586" fmla="*/ 1149033 w 4177355"/>
                <a:gd name="connsiteY1586" fmla="*/ 1053873 h 3832767"/>
                <a:gd name="connsiteX1587" fmla="*/ 1150260 w 4177355"/>
                <a:gd name="connsiteY1587" fmla="*/ 1053628 h 3832767"/>
                <a:gd name="connsiteX1588" fmla="*/ 1152712 w 4177355"/>
                <a:gd name="connsiteY1588" fmla="*/ 1052770 h 3832767"/>
                <a:gd name="connsiteX1589" fmla="*/ 1155410 w 4177355"/>
                <a:gd name="connsiteY1589" fmla="*/ 1051298 h 3832767"/>
                <a:gd name="connsiteX1590" fmla="*/ 1158231 w 4177355"/>
                <a:gd name="connsiteY1590" fmla="*/ 1049336 h 3832767"/>
                <a:gd name="connsiteX1591" fmla="*/ 1161051 w 4177355"/>
                <a:gd name="connsiteY1591" fmla="*/ 1047006 h 3832767"/>
                <a:gd name="connsiteX1592" fmla="*/ 1164852 w 4177355"/>
                <a:gd name="connsiteY1592" fmla="*/ 1042959 h 3832767"/>
                <a:gd name="connsiteX1593" fmla="*/ 1167305 w 4177355"/>
                <a:gd name="connsiteY1593" fmla="*/ 1039158 h 3832767"/>
                <a:gd name="connsiteX1594" fmla="*/ 1168286 w 4177355"/>
                <a:gd name="connsiteY1594" fmla="*/ 1035969 h 3832767"/>
                <a:gd name="connsiteX1595" fmla="*/ 1167550 w 4177355"/>
                <a:gd name="connsiteY1595" fmla="*/ 1033762 h 3832767"/>
                <a:gd name="connsiteX1596" fmla="*/ 1166815 w 4177355"/>
                <a:gd name="connsiteY1596" fmla="*/ 1033272 h 3832767"/>
                <a:gd name="connsiteX1597" fmla="*/ 1165834 w 4177355"/>
                <a:gd name="connsiteY1597" fmla="*/ 1033026 h 3832767"/>
                <a:gd name="connsiteX1598" fmla="*/ 1164730 w 4177355"/>
                <a:gd name="connsiteY1598" fmla="*/ 1033026 h 3832767"/>
                <a:gd name="connsiteX1599" fmla="*/ 1163504 w 4177355"/>
                <a:gd name="connsiteY1599" fmla="*/ 1033272 h 3832767"/>
                <a:gd name="connsiteX1600" fmla="*/ 4045652 w 4177355"/>
                <a:gd name="connsiteY1600" fmla="*/ 334900 h 3832767"/>
                <a:gd name="connsiteX1601" fmla="*/ 4043077 w 4177355"/>
                <a:gd name="connsiteY1601" fmla="*/ 335636 h 3832767"/>
                <a:gd name="connsiteX1602" fmla="*/ 4040379 w 4177355"/>
                <a:gd name="connsiteY1602" fmla="*/ 336617 h 3832767"/>
                <a:gd name="connsiteX1603" fmla="*/ 4037681 w 4177355"/>
                <a:gd name="connsiteY1603" fmla="*/ 337843 h 3832767"/>
                <a:gd name="connsiteX1604" fmla="*/ 4034983 w 4177355"/>
                <a:gd name="connsiteY1604" fmla="*/ 339314 h 3832767"/>
                <a:gd name="connsiteX1605" fmla="*/ 4028116 w 4177355"/>
                <a:gd name="connsiteY1605" fmla="*/ 344342 h 3832767"/>
                <a:gd name="connsiteX1606" fmla="*/ 4023333 w 4177355"/>
                <a:gd name="connsiteY1606" fmla="*/ 349738 h 3832767"/>
                <a:gd name="connsiteX1607" fmla="*/ 4021126 w 4177355"/>
                <a:gd name="connsiteY1607" fmla="*/ 354888 h 3832767"/>
                <a:gd name="connsiteX1608" fmla="*/ 4021862 w 4177355"/>
                <a:gd name="connsiteY1608" fmla="*/ 359180 h 3832767"/>
                <a:gd name="connsiteX1609" fmla="*/ 4023946 w 4177355"/>
                <a:gd name="connsiteY1609" fmla="*/ 361142 h 3832767"/>
                <a:gd name="connsiteX1610" fmla="*/ 4027012 w 4177355"/>
                <a:gd name="connsiteY1610" fmla="*/ 362123 h 3832767"/>
                <a:gd name="connsiteX1611" fmla="*/ 4030936 w 4177355"/>
                <a:gd name="connsiteY1611" fmla="*/ 362246 h 3832767"/>
                <a:gd name="connsiteX1612" fmla="*/ 4035474 w 4177355"/>
                <a:gd name="connsiteY1612" fmla="*/ 361510 h 3832767"/>
                <a:gd name="connsiteX1613" fmla="*/ 4038049 w 4177355"/>
                <a:gd name="connsiteY1613" fmla="*/ 360774 h 3832767"/>
                <a:gd name="connsiteX1614" fmla="*/ 4040747 w 4177355"/>
                <a:gd name="connsiteY1614" fmla="*/ 359793 h 3832767"/>
                <a:gd name="connsiteX1615" fmla="*/ 4043444 w 4177355"/>
                <a:gd name="connsiteY1615" fmla="*/ 358567 h 3832767"/>
                <a:gd name="connsiteX1616" fmla="*/ 4046142 w 4177355"/>
                <a:gd name="connsiteY1616" fmla="*/ 357096 h 3832767"/>
                <a:gd name="connsiteX1617" fmla="*/ 4053009 w 4177355"/>
                <a:gd name="connsiteY1617" fmla="*/ 352068 h 3832767"/>
                <a:gd name="connsiteX1618" fmla="*/ 4057792 w 4177355"/>
                <a:gd name="connsiteY1618" fmla="*/ 346672 h 3832767"/>
                <a:gd name="connsiteX1619" fmla="*/ 4059999 w 4177355"/>
                <a:gd name="connsiteY1619" fmla="*/ 341522 h 3832767"/>
                <a:gd name="connsiteX1620" fmla="*/ 4059264 w 4177355"/>
                <a:gd name="connsiteY1620" fmla="*/ 337230 h 3832767"/>
                <a:gd name="connsiteX1621" fmla="*/ 4057179 w 4177355"/>
                <a:gd name="connsiteY1621" fmla="*/ 335390 h 3832767"/>
                <a:gd name="connsiteX1622" fmla="*/ 4054113 w 4177355"/>
                <a:gd name="connsiteY1622" fmla="*/ 334409 h 3832767"/>
                <a:gd name="connsiteX1623" fmla="*/ 4050189 w 4177355"/>
                <a:gd name="connsiteY1623" fmla="*/ 334409 h 3832767"/>
                <a:gd name="connsiteX1624" fmla="*/ 4045652 w 4177355"/>
                <a:gd name="connsiteY1624" fmla="*/ 335145 h 3832767"/>
                <a:gd name="connsiteX1625" fmla="*/ 1121074 w 4177355"/>
                <a:gd name="connsiteY1625" fmla="*/ 1072513 h 3832767"/>
                <a:gd name="connsiteX1626" fmla="*/ 1118621 w 4177355"/>
                <a:gd name="connsiteY1626" fmla="*/ 1073371 h 3832767"/>
                <a:gd name="connsiteX1627" fmla="*/ 1115924 w 4177355"/>
                <a:gd name="connsiteY1627" fmla="*/ 1074843 h 3832767"/>
                <a:gd name="connsiteX1628" fmla="*/ 1113103 w 4177355"/>
                <a:gd name="connsiteY1628" fmla="*/ 1076805 h 3832767"/>
                <a:gd name="connsiteX1629" fmla="*/ 1110283 w 4177355"/>
                <a:gd name="connsiteY1629" fmla="*/ 1079257 h 3832767"/>
                <a:gd name="connsiteX1630" fmla="*/ 1106481 w 4177355"/>
                <a:gd name="connsiteY1630" fmla="*/ 1083304 h 3832767"/>
                <a:gd name="connsiteX1631" fmla="*/ 1104029 w 4177355"/>
                <a:gd name="connsiteY1631" fmla="*/ 1087106 h 3832767"/>
                <a:gd name="connsiteX1632" fmla="*/ 1103170 w 4177355"/>
                <a:gd name="connsiteY1632" fmla="*/ 1090294 h 3832767"/>
                <a:gd name="connsiteX1633" fmla="*/ 1104029 w 4177355"/>
                <a:gd name="connsiteY1633" fmla="*/ 1092379 h 3832767"/>
                <a:gd name="connsiteX1634" fmla="*/ 1104764 w 4177355"/>
                <a:gd name="connsiteY1634" fmla="*/ 1092747 h 3832767"/>
                <a:gd name="connsiteX1635" fmla="*/ 1105623 w 4177355"/>
                <a:gd name="connsiteY1635" fmla="*/ 1092869 h 3832767"/>
                <a:gd name="connsiteX1636" fmla="*/ 1106726 w 4177355"/>
                <a:gd name="connsiteY1636" fmla="*/ 1092869 h 3832767"/>
                <a:gd name="connsiteX1637" fmla="*/ 1107953 w 4177355"/>
                <a:gd name="connsiteY1637" fmla="*/ 1092624 h 3832767"/>
                <a:gd name="connsiteX1638" fmla="*/ 1110405 w 4177355"/>
                <a:gd name="connsiteY1638" fmla="*/ 1091766 h 3832767"/>
                <a:gd name="connsiteX1639" fmla="*/ 1113226 w 4177355"/>
                <a:gd name="connsiteY1639" fmla="*/ 1090294 h 3832767"/>
                <a:gd name="connsiteX1640" fmla="*/ 1116169 w 4177355"/>
                <a:gd name="connsiteY1640" fmla="*/ 1088332 h 3832767"/>
                <a:gd name="connsiteX1641" fmla="*/ 1119112 w 4177355"/>
                <a:gd name="connsiteY1641" fmla="*/ 1085880 h 3832767"/>
                <a:gd name="connsiteX1642" fmla="*/ 1122913 w 4177355"/>
                <a:gd name="connsiteY1642" fmla="*/ 1081833 h 3832767"/>
                <a:gd name="connsiteX1643" fmla="*/ 1125366 w 4177355"/>
                <a:gd name="connsiteY1643" fmla="*/ 1078031 h 3832767"/>
                <a:gd name="connsiteX1644" fmla="*/ 1126224 w 4177355"/>
                <a:gd name="connsiteY1644" fmla="*/ 1074843 h 3832767"/>
                <a:gd name="connsiteX1645" fmla="*/ 1125366 w 4177355"/>
                <a:gd name="connsiteY1645" fmla="*/ 1072758 h 3832767"/>
                <a:gd name="connsiteX1646" fmla="*/ 1124630 w 4177355"/>
                <a:gd name="connsiteY1646" fmla="*/ 1072390 h 3832767"/>
                <a:gd name="connsiteX1647" fmla="*/ 1123772 w 4177355"/>
                <a:gd name="connsiteY1647" fmla="*/ 1072268 h 3832767"/>
                <a:gd name="connsiteX1648" fmla="*/ 1122668 w 4177355"/>
                <a:gd name="connsiteY1648" fmla="*/ 1072268 h 3832767"/>
                <a:gd name="connsiteX1649" fmla="*/ 1121442 w 4177355"/>
                <a:gd name="connsiteY1649" fmla="*/ 1072513 h 3832767"/>
                <a:gd name="connsiteX1650" fmla="*/ 4067112 w 4177355"/>
                <a:gd name="connsiteY1650" fmla="*/ 371075 h 3832767"/>
                <a:gd name="connsiteX1651" fmla="*/ 4064659 w 4177355"/>
                <a:gd name="connsiteY1651" fmla="*/ 371811 h 3832767"/>
                <a:gd name="connsiteX1652" fmla="*/ 4062084 w 4177355"/>
                <a:gd name="connsiteY1652" fmla="*/ 372792 h 3832767"/>
                <a:gd name="connsiteX1653" fmla="*/ 4059509 w 4177355"/>
                <a:gd name="connsiteY1653" fmla="*/ 373896 h 3832767"/>
                <a:gd name="connsiteX1654" fmla="*/ 4056934 w 4177355"/>
                <a:gd name="connsiteY1654" fmla="*/ 375245 h 3832767"/>
                <a:gd name="connsiteX1655" fmla="*/ 4049944 w 4177355"/>
                <a:gd name="connsiteY1655" fmla="*/ 380272 h 3832767"/>
                <a:gd name="connsiteX1656" fmla="*/ 4044916 w 4177355"/>
                <a:gd name="connsiteY1656" fmla="*/ 385668 h 3832767"/>
                <a:gd name="connsiteX1657" fmla="*/ 4042464 w 4177355"/>
                <a:gd name="connsiteY1657" fmla="*/ 390941 h 3832767"/>
                <a:gd name="connsiteX1658" fmla="*/ 4042954 w 4177355"/>
                <a:gd name="connsiteY1658" fmla="*/ 395356 h 3832767"/>
                <a:gd name="connsiteX1659" fmla="*/ 4045039 w 4177355"/>
                <a:gd name="connsiteY1659" fmla="*/ 397441 h 3832767"/>
                <a:gd name="connsiteX1660" fmla="*/ 4048227 w 4177355"/>
                <a:gd name="connsiteY1660" fmla="*/ 398544 h 3832767"/>
                <a:gd name="connsiteX1661" fmla="*/ 4052274 w 4177355"/>
                <a:gd name="connsiteY1661" fmla="*/ 398789 h 3832767"/>
                <a:gd name="connsiteX1662" fmla="*/ 4056934 w 4177355"/>
                <a:gd name="connsiteY1662" fmla="*/ 398054 h 3832767"/>
                <a:gd name="connsiteX1663" fmla="*/ 4059386 w 4177355"/>
                <a:gd name="connsiteY1663" fmla="*/ 397318 h 3832767"/>
                <a:gd name="connsiteX1664" fmla="*/ 4061962 w 4177355"/>
                <a:gd name="connsiteY1664" fmla="*/ 396337 h 3832767"/>
                <a:gd name="connsiteX1665" fmla="*/ 4064537 w 4177355"/>
                <a:gd name="connsiteY1665" fmla="*/ 395233 h 3832767"/>
                <a:gd name="connsiteX1666" fmla="*/ 4067112 w 4177355"/>
                <a:gd name="connsiteY1666" fmla="*/ 393884 h 3832767"/>
                <a:gd name="connsiteX1667" fmla="*/ 4074224 w 4177355"/>
                <a:gd name="connsiteY1667" fmla="*/ 388856 h 3832767"/>
                <a:gd name="connsiteX1668" fmla="*/ 4079252 w 4177355"/>
                <a:gd name="connsiteY1668" fmla="*/ 383338 h 3832767"/>
                <a:gd name="connsiteX1669" fmla="*/ 4081705 w 4177355"/>
                <a:gd name="connsiteY1669" fmla="*/ 378065 h 3832767"/>
                <a:gd name="connsiteX1670" fmla="*/ 4081214 w 4177355"/>
                <a:gd name="connsiteY1670" fmla="*/ 373528 h 3832767"/>
                <a:gd name="connsiteX1671" fmla="*/ 4079129 w 4177355"/>
                <a:gd name="connsiteY1671" fmla="*/ 371443 h 3832767"/>
                <a:gd name="connsiteX1672" fmla="*/ 4075941 w 4177355"/>
                <a:gd name="connsiteY1672" fmla="*/ 370340 h 3832767"/>
                <a:gd name="connsiteX1673" fmla="*/ 4071894 w 4177355"/>
                <a:gd name="connsiteY1673" fmla="*/ 370217 h 3832767"/>
                <a:gd name="connsiteX1674" fmla="*/ 4067234 w 4177355"/>
                <a:gd name="connsiteY1674" fmla="*/ 370953 h 3832767"/>
                <a:gd name="connsiteX1675" fmla="*/ 1079135 w 4177355"/>
                <a:gd name="connsiteY1675" fmla="*/ 1112122 h 3832767"/>
                <a:gd name="connsiteX1676" fmla="*/ 1076560 w 4177355"/>
                <a:gd name="connsiteY1676" fmla="*/ 1112980 h 3832767"/>
                <a:gd name="connsiteX1677" fmla="*/ 1073739 w 4177355"/>
                <a:gd name="connsiteY1677" fmla="*/ 1114452 h 3832767"/>
                <a:gd name="connsiteX1678" fmla="*/ 1070796 w 4177355"/>
                <a:gd name="connsiteY1678" fmla="*/ 1116537 h 3832767"/>
                <a:gd name="connsiteX1679" fmla="*/ 1067853 w 4177355"/>
                <a:gd name="connsiteY1679" fmla="*/ 1119112 h 3832767"/>
                <a:gd name="connsiteX1680" fmla="*/ 1064174 w 4177355"/>
                <a:gd name="connsiteY1680" fmla="*/ 1123281 h 3832767"/>
                <a:gd name="connsiteX1681" fmla="*/ 1061844 w 4177355"/>
                <a:gd name="connsiteY1681" fmla="*/ 1127083 h 3832767"/>
                <a:gd name="connsiteX1682" fmla="*/ 1061108 w 4177355"/>
                <a:gd name="connsiteY1682" fmla="*/ 1130271 h 3832767"/>
                <a:gd name="connsiteX1683" fmla="*/ 1062089 w 4177355"/>
                <a:gd name="connsiteY1683" fmla="*/ 1132356 h 3832767"/>
                <a:gd name="connsiteX1684" fmla="*/ 1062825 w 4177355"/>
                <a:gd name="connsiteY1684" fmla="*/ 1132724 h 3832767"/>
                <a:gd name="connsiteX1685" fmla="*/ 1063684 w 4177355"/>
                <a:gd name="connsiteY1685" fmla="*/ 1132846 h 3832767"/>
                <a:gd name="connsiteX1686" fmla="*/ 1064665 w 4177355"/>
                <a:gd name="connsiteY1686" fmla="*/ 1132846 h 3832767"/>
                <a:gd name="connsiteX1687" fmla="*/ 1065768 w 4177355"/>
                <a:gd name="connsiteY1687" fmla="*/ 1132601 h 3832767"/>
                <a:gd name="connsiteX1688" fmla="*/ 1068344 w 4177355"/>
                <a:gd name="connsiteY1688" fmla="*/ 1131743 h 3832767"/>
                <a:gd name="connsiteX1689" fmla="*/ 1071164 w 4177355"/>
                <a:gd name="connsiteY1689" fmla="*/ 1130271 h 3832767"/>
                <a:gd name="connsiteX1690" fmla="*/ 1074107 w 4177355"/>
                <a:gd name="connsiteY1690" fmla="*/ 1128186 h 3832767"/>
                <a:gd name="connsiteX1691" fmla="*/ 1077050 w 4177355"/>
                <a:gd name="connsiteY1691" fmla="*/ 1125611 h 3832767"/>
                <a:gd name="connsiteX1692" fmla="*/ 1080729 w 4177355"/>
                <a:gd name="connsiteY1692" fmla="*/ 1121442 h 3832767"/>
                <a:gd name="connsiteX1693" fmla="*/ 1083059 w 4177355"/>
                <a:gd name="connsiteY1693" fmla="*/ 1117640 h 3832767"/>
                <a:gd name="connsiteX1694" fmla="*/ 1083795 w 4177355"/>
                <a:gd name="connsiteY1694" fmla="*/ 1114452 h 3832767"/>
                <a:gd name="connsiteX1695" fmla="*/ 1082814 w 4177355"/>
                <a:gd name="connsiteY1695" fmla="*/ 1112490 h 3832767"/>
                <a:gd name="connsiteX1696" fmla="*/ 1082078 w 4177355"/>
                <a:gd name="connsiteY1696" fmla="*/ 1112122 h 3832767"/>
                <a:gd name="connsiteX1697" fmla="*/ 1081220 w 4177355"/>
                <a:gd name="connsiteY1697" fmla="*/ 1112000 h 3832767"/>
                <a:gd name="connsiteX1698" fmla="*/ 1080238 w 4177355"/>
                <a:gd name="connsiteY1698" fmla="*/ 1112000 h 3832767"/>
                <a:gd name="connsiteX1699" fmla="*/ 1079135 w 4177355"/>
                <a:gd name="connsiteY1699" fmla="*/ 1112245 h 3832767"/>
                <a:gd name="connsiteX1700" fmla="*/ 4086487 w 4177355"/>
                <a:gd name="connsiteY1700" fmla="*/ 409213 h 3832767"/>
                <a:gd name="connsiteX1701" fmla="*/ 4084157 w 4177355"/>
                <a:gd name="connsiteY1701" fmla="*/ 409826 h 3832767"/>
                <a:gd name="connsiteX1702" fmla="*/ 4081705 w 4177355"/>
                <a:gd name="connsiteY1702" fmla="*/ 410684 h 3832767"/>
                <a:gd name="connsiteX1703" fmla="*/ 4079252 w 4177355"/>
                <a:gd name="connsiteY1703" fmla="*/ 411788 h 3832767"/>
                <a:gd name="connsiteX1704" fmla="*/ 4076800 w 4177355"/>
                <a:gd name="connsiteY1704" fmla="*/ 413014 h 3832767"/>
                <a:gd name="connsiteX1705" fmla="*/ 4069687 w 4177355"/>
                <a:gd name="connsiteY1705" fmla="*/ 417920 h 3832767"/>
                <a:gd name="connsiteX1706" fmla="*/ 4064537 w 4177355"/>
                <a:gd name="connsiteY1706" fmla="*/ 423315 h 3832767"/>
                <a:gd name="connsiteX1707" fmla="*/ 4061839 w 4177355"/>
                <a:gd name="connsiteY1707" fmla="*/ 428711 h 3832767"/>
                <a:gd name="connsiteX1708" fmla="*/ 4062084 w 4177355"/>
                <a:gd name="connsiteY1708" fmla="*/ 433371 h 3832767"/>
                <a:gd name="connsiteX1709" fmla="*/ 4064046 w 4177355"/>
                <a:gd name="connsiteY1709" fmla="*/ 435701 h 3832767"/>
                <a:gd name="connsiteX1710" fmla="*/ 4067234 w 4177355"/>
                <a:gd name="connsiteY1710" fmla="*/ 437050 h 3832767"/>
                <a:gd name="connsiteX1711" fmla="*/ 4071404 w 4177355"/>
                <a:gd name="connsiteY1711" fmla="*/ 437295 h 3832767"/>
                <a:gd name="connsiteX1712" fmla="*/ 4076309 w 4177355"/>
                <a:gd name="connsiteY1712" fmla="*/ 436559 h 3832767"/>
                <a:gd name="connsiteX1713" fmla="*/ 4078639 w 4177355"/>
                <a:gd name="connsiteY1713" fmla="*/ 435946 h 3832767"/>
                <a:gd name="connsiteX1714" fmla="*/ 4081092 w 4177355"/>
                <a:gd name="connsiteY1714" fmla="*/ 435088 h 3832767"/>
                <a:gd name="connsiteX1715" fmla="*/ 4083544 w 4177355"/>
                <a:gd name="connsiteY1715" fmla="*/ 433984 h 3832767"/>
                <a:gd name="connsiteX1716" fmla="*/ 4086119 w 4177355"/>
                <a:gd name="connsiteY1716" fmla="*/ 432758 h 3832767"/>
                <a:gd name="connsiteX1717" fmla="*/ 4093354 w 4177355"/>
                <a:gd name="connsiteY1717" fmla="*/ 427852 h 3832767"/>
                <a:gd name="connsiteX1718" fmla="*/ 4098505 w 4177355"/>
                <a:gd name="connsiteY1718" fmla="*/ 422334 h 3832767"/>
                <a:gd name="connsiteX1719" fmla="*/ 4101203 w 4177355"/>
                <a:gd name="connsiteY1719" fmla="*/ 416938 h 3832767"/>
                <a:gd name="connsiteX1720" fmla="*/ 4100835 w 4177355"/>
                <a:gd name="connsiteY1720" fmla="*/ 412279 h 3832767"/>
                <a:gd name="connsiteX1721" fmla="*/ 4098873 w 4177355"/>
                <a:gd name="connsiteY1721" fmla="*/ 409949 h 3832767"/>
                <a:gd name="connsiteX1722" fmla="*/ 4095684 w 4177355"/>
                <a:gd name="connsiteY1722" fmla="*/ 408722 h 3832767"/>
                <a:gd name="connsiteX1723" fmla="*/ 4091515 w 4177355"/>
                <a:gd name="connsiteY1723" fmla="*/ 408477 h 3832767"/>
                <a:gd name="connsiteX1724" fmla="*/ 4086610 w 4177355"/>
                <a:gd name="connsiteY1724" fmla="*/ 409213 h 3832767"/>
                <a:gd name="connsiteX1725" fmla="*/ 1037686 w 4177355"/>
                <a:gd name="connsiteY1725" fmla="*/ 1152222 h 3832767"/>
                <a:gd name="connsiteX1726" fmla="*/ 1034988 w 4177355"/>
                <a:gd name="connsiteY1726" fmla="*/ 1153203 h 3832767"/>
                <a:gd name="connsiteX1727" fmla="*/ 1032045 w 4177355"/>
                <a:gd name="connsiteY1727" fmla="*/ 1154797 h 3832767"/>
                <a:gd name="connsiteX1728" fmla="*/ 1028980 w 4177355"/>
                <a:gd name="connsiteY1728" fmla="*/ 1157004 h 3832767"/>
                <a:gd name="connsiteX1729" fmla="*/ 1026036 w 4177355"/>
                <a:gd name="connsiteY1729" fmla="*/ 1159702 h 3832767"/>
                <a:gd name="connsiteX1730" fmla="*/ 1022358 w 4177355"/>
                <a:gd name="connsiteY1730" fmla="*/ 1163872 h 3832767"/>
                <a:gd name="connsiteX1731" fmla="*/ 1020150 w 4177355"/>
                <a:gd name="connsiteY1731" fmla="*/ 1167673 h 3832767"/>
                <a:gd name="connsiteX1732" fmla="*/ 1019537 w 4177355"/>
                <a:gd name="connsiteY1732" fmla="*/ 1170739 h 3832767"/>
                <a:gd name="connsiteX1733" fmla="*/ 1020641 w 4177355"/>
                <a:gd name="connsiteY1733" fmla="*/ 1172701 h 3832767"/>
                <a:gd name="connsiteX1734" fmla="*/ 1021377 w 4177355"/>
                <a:gd name="connsiteY1734" fmla="*/ 1172946 h 3832767"/>
                <a:gd name="connsiteX1735" fmla="*/ 1022235 w 4177355"/>
                <a:gd name="connsiteY1735" fmla="*/ 1172946 h 3832767"/>
                <a:gd name="connsiteX1736" fmla="*/ 1023216 w 4177355"/>
                <a:gd name="connsiteY1736" fmla="*/ 1172946 h 3832767"/>
                <a:gd name="connsiteX1737" fmla="*/ 1024320 w 4177355"/>
                <a:gd name="connsiteY1737" fmla="*/ 1172701 h 3832767"/>
                <a:gd name="connsiteX1738" fmla="*/ 1027018 w 4177355"/>
                <a:gd name="connsiteY1738" fmla="*/ 1171720 h 3832767"/>
                <a:gd name="connsiteX1739" fmla="*/ 1029961 w 4177355"/>
                <a:gd name="connsiteY1739" fmla="*/ 1170126 h 3832767"/>
                <a:gd name="connsiteX1740" fmla="*/ 1033026 w 4177355"/>
                <a:gd name="connsiteY1740" fmla="*/ 1167918 h 3832767"/>
                <a:gd name="connsiteX1741" fmla="*/ 1036092 w 4177355"/>
                <a:gd name="connsiteY1741" fmla="*/ 1165220 h 3832767"/>
                <a:gd name="connsiteX1742" fmla="*/ 1039771 w 4177355"/>
                <a:gd name="connsiteY1742" fmla="*/ 1161051 h 3832767"/>
                <a:gd name="connsiteX1743" fmla="*/ 1041978 w 4177355"/>
                <a:gd name="connsiteY1743" fmla="*/ 1157249 h 3832767"/>
                <a:gd name="connsiteX1744" fmla="*/ 1042591 w 4177355"/>
                <a:gd name="connsiteY1744" fmla="*/ 1154184 h 3832767"/>
                <a:gd name="connsiteX1745" fmla="*/ 1041488 w 4177355"/>
                <a:gd name="connsiteY1745" fmla="*/ 1152344 h 3832767"/>
                <a:gd name="connsiteX1746" fmla="*/ 1040752 w 4177355"/>
                <a:gd name="connsiteY1746" fmla="*/ 1152099 h 3832767"/>
                <a:gd name="connsiteX1747" fmla="*/ 1039893 w 4177355"/>
                <a:gd name="connsiteY1747" fmla="*/ 1152099 h 3832767"/>
                <a:gd name="connsiteX1748" fmla="*/ 1038913 w 4177355"/>
                <a:gd name="connsiteY1748" fmla="*/ 1152099 h 3832767"/>
                <a:gd name="connsiteX1749" fmla="*/ 1037809 w 4177355"/>
                <a:gd name="connsiteY1749" fmla="*/ 1152344 h 3832767"/>
                <a:gd name="connsiteX1750" fmla="*/ 4104023 w 4177355"/>
                <a:gd name="connsiteY1750" fmla="*/ 449313 h 3832767"/>
                <a:gd name="connsiteX1751" fmla="*/ 4101816 w 4177355"/>
                <a:gd name="connsiteY1751" fmla="*/ 449926 h 3832767"/>
                <a:gd name="connsiteX1752" fmla="*/ 4099486 w 4177355"/>
                <a:gd name="connsiteY1752" fmla="*/ 450784 h 3832767"/>
                <a:gd name="connsiteX1753" fmla="*/ 4097156 w 4177355"/>
                <a:gd name="connsiteY1753" fmla="*/ 451765 h 3832767"/>
                <a:gd name="connsiteX1754" fmla="*/ 4094704 w 4177355"/>
                <a:gd name="connsiteY1754" fmla="*/ 452991 h 3832767"/>
                <a:gd name="connsiteX1755" fmla="*/ 4087346 w 4177355"/>
                <a:gd name="connsiteY1755" fmla="*/ 457774 h 3832767"/>
                <a:gd name="connsiteX1756" fmla="*/ 4081950 w 4177355"/>
                <a:gd name="connsiteY1756" fmla="*/ 463292 h 3832767"/>
                <a:gd name="connsiteX1757" fmla="*/ 4079007 w 4177355"/>
                <a:gd name="connsiteY1757" fmla="*/ 468811 h 3832767"/>
                <a:gd name="connsiteX1758" fmla="*/ 4079007 w 4177355"/>
                <a:gd name="connsiteY1758" fmla="*/ 473593 h 3832767"/>
                <a:gd name="connsiteX1759" fmla="*/ 4080969 w 4177355"/>
                <a:gd name="connsiteY1759" fmla="*/ 476046 h 3832767"/>
                <a:gd name="connsiteX1760" fmla="*/ 4084157 w 4177355"/>
                <a:gd name="connsiteY1760" fmla="*/ 477517 h 3832767"/>
                <a:gd name="connsiteX1761" fmla="*/ 4088449 w 4177355"/>
                <a:gd name="connsiteY1761" fmla="*/ 477885 h 3832767"/>
                <a:gd name="connsiteX1762" fmla="*/ 4093477 w 4177355"/>
                <a:gd name="connsiteY1762" fmla="*/ 477149 h 3832767"/>
                <a:gd name="connsiteX1763" fmla="*/ 4095684 w 4177355"/>
                <a:gd name="connsiteY1763" fmla="*/ 476536 h 3832767"/>
                <a:gd name="connsiteX1764" fmla="*/ 4098014 w 4177355"/>
                <a:gd name="connsiteY1764" fmla="*/ 475800 h 3832767"/>
                <a:gd name="connsiteX1765" fmla="*/ 4100344 w 4177355"/>
                <a:gd name="connsiteY1765" fmla="*/ 474819 h 3832767"/>
                <a:gd name="connsiteX1766" fmla="*/ 4102674 w 4177355"/>
                <a:gd name="connsiteY1766" fmla="*/ 473716 h 3832767"/>
                <a:gd name="connsiteX1767" fmla="*/ 4110155 w 4177355"/>
                <a:gd name="connsiteY1767" fmla="*/ 468811 h 3832767"/>
                <a:gd name="connsiteX1768" fmla="*/ 4115550 w 4177355"/>
                <a:gd name="connsiteY1768" fmla="*/ 463292 h 3832767"/>
                <a:gd name="connsiteX1769" fmla="*/ 4118494 w 4177355"/>
                <a:gd name="connsiteY1769" fmla="*/ 457774 h 3832767"/>
                <a:gd name="connsiteX1770" fmla="*/ 4118494 w 4177355"/>
                <a:gd name="connsiteY1770" fmla="*/ 452991 h 3832767"/>
                <a:gd name="connsiteX1771" fmla="*/ 4116532 w 4177355"/>
                <a:gd name="connsiteY1771" fmla="*/ 450416 h 3832767"/>
                <a:gd name="connsiteX1772" fmla="*/ 4113343 w 4177355"/>
                <a:gd name="connsiteY1772" fmla="*/ 448945 h 3832767"/>
                <a:gd name="connsiteX1773" fmla="*/ 4109051 w 4177355"/>
                <a:gd name="connsiteY1773" fmla="*/ 448577 h 3832767"/>
                <a:gd name="connsiteX1774" fmla="*/ 4104023 w 4177355"/>
                <a:gd name="connsiteY1774" fmla="*/ 449313 h 3832767"/>
                <a:gd name="connsiteX1775" fmla="*/ 996728 w 4177355"/>
                <a:gd name="connsiteY1775" fmla="*/ 1192812 h 3832767"/>
                <a:gd name="connsiteX1776" fmla="*/ 994030 w 4177355"/>
                <a:gd name="connsiteY1776" fmla="*/ 1193793 h 3832767"/>
                <a:gd name="connsiteX1777" fmla="*/ 990965 w 4177355"/>
                <a:gd name="connsiteY1777" fmla="*/ 1195387 h 3832767"/>
                <a:gd name="connsiteX1778" fmla="*/ 987899 w 4177355"/>
                <a:gd name="connsiteY1778" fmla="*/ 1197595 h 3832767"/>
                <a:gd name="connsiteX1779" fmla="*/ 984833 w 4177355"/>
                <a:gd name="connsiteY1779" fmla="*/ 1200292 h 3832767"/>
                <a:gd name="connsiteX1780" fmla="*/ 981277 w 4177355"/>
                <a:gd name="connsiteY1780" fmla="*/ 1204462 h 3832767"/>
                <a:gd name="connsiteX1781" fmla="*/ 979192 w 4177355"/>
                <a:gd name="connsiteY1781" fmla="*/ 1208263 h 3832767"/>
                <a:gd name="connsiteX1782" fmla="*/ 978702 w 4177355"/>
                <a:gd name="connsiteY1782" fmla="*/ 1211329 h 3832767"/>
                <a:gd name="connsiteX1783" fmla="*/ 979928 w 4177355"/>
                <a:gd name="connsiteY1783" fmla="*/ 1213168 h 3832767"/>
                <a:gd name="connsiteX1784" fmla="*/ 980664 w 4177355"/>
                <a:gd name="connsiteY1784" fmla="*/ 1213414 h 3832767"/>
                <a:gd name="connsiteX1785" fmla="*/ 981400 w 4177355"/>
                <a:gd name="connsiteY1785" fmla="*/ 1213414 h 3832767"/>
                <a:gd name="connsiteX1786" fmla="*/ 982258 w 4177355"/>
                <a:gd name="connsiteY1786" fmla="*/ 1213414 h 3832767"/>
                <a:gd name="connsiteX1787" fmla="*/ 983239 w 4177355"/>
                <a:gd name="connsiteY1787" fmla="*/ 1213291 h 3832767"/>
                <a:gd name="connsiteX1788" fmla="*/ 985937 w 4177355"/>
                <a:gd name="connsiteY1788" fmla="*/ 1212310 h 3832767"/>
                <a:gd name="connsiteX1789" fmla="*/ 989003 w 4177355"/>
                <a:gd name="connsiteY1789" fmla="*/ 1210593 h 3832767"/>
                <a:gd name="connsiteX1790" fmla="*/ 992191 w 4177355"/>
                <a:gd name="connsiteY1790" fmla="*/ 1208263 h 3832767"/>
                <a:gd name="connsiteX1791" fmla="*/ 995257 w 4177355"/>
                <a:gd name="connsiteY1791" fmla="*/ 1205443 h 3832767"/>
                <a:gd name="connsiteX1792" fmla="*/ 998813 w 4177355"/>
                <a:gd name="connsiteY1792" fmla="*/ 1201273 h 3832767"/>
                <a:gd name="connsiteX1793" fmla="*/ 1000898 w 4177355"/>
                <a:gd name="connsiteY1793" fmla="*/ 1197472 h 3832767"/>
                <a:gd name="connsiteX1794" fmla="*/ 1001388 w 4177355"/>
                <a:gd name="connsiteY1794" fmla="*/ 1194406 h 3832767"/>
                <a:gd name="connsiteX1795" fmla="*/ 1000162 w 4177355"/>
                <a:gd name="connsiteY1795" fmla="*/ 1192567 h 3832767"/>
                <a:gd name="connsiteX1796" fmla="*/ 999426 w 4177355"/>
                <a:gd name="connsiteY1796" fmla="*/ 1192321 h 3832767"/>
                <a:gd name="connsiteX1797" fmla="*/ 998568 w 4177355"/>
                <a:gd name="connsiteY1797" fmla="*/ 1192321 h 3832767"/>
                <a:gd name="connsiteX1798" fmla="*/ 997709 w 4177355"/>
                <a:gd name="connsiteY1798" fmla="*/ 1192321 h 3832767"/>
                <a:gd name="connsiteX1799" fmla="*/ 996728 w 4177355"/>
                <a:gd name="connsiteY1799" fmla="*/ 1192444 h 3832767"/>
                <a:gd name="connsiteX1800" fmla="*/ 4119229 w 4177355"/>
                <a:gd name="connsiteY1800" fmla="*/ 491374 h 3832767"/>
                <a:gd name="connsiteX1801" fmla="*/ 4117145 w 4177355"/>
                <a:gd name="connsiteY1801" fmla="*/ 491987 h 3832767"/>
                <a:gd name="connsiteX1802" fmla="*/ 4114937 w 4177355"/>
                <a:gd name="connsiteY1802" fmla="*/ 492723 h 3832767"/>
                <a:gd name="connsiteX1803" fmla="*/ 4112730 w 4177355"/>
                <a:gd name="connsiteY1803" fmla="*/ 493582 h 3832767"/>
                <a:gd name="connsiteX1804" fmla="*/ 4110400 w 4177355"/>
                <a:gd name="connsiteY1804" fmla="*/ 494685 h 3832767"/>
                <a:gd name="connsiteX1805" fmla="*/ 4102920 w 4177355"/>
                <a:gd name="connsiteY1805" fmla="*/ 499468 h 3832767"/>
                <a:gd name="connsiteX1806" fmla="*/ 4097279 w 4177355"/>
                <a:gd name="connsiteY1806" fmla="*/ 504986 h 3832767"/>
                <a:gd name="connsiteX1807" fmla="*/ 4094090 w 4177355"/>
                <a:gd name="connsiteY1807" fmla="*/ 510627 h 3832767"/>
                <a:gd name="connsiteX1808" fmla="*/ 4093845 w 4177355"/>
                <a:gd name="connsiteY1808" fmla="*/ 515655 h 3832767"/>
                <a:gd name="connsiteX1809" fmla="*/ 4095684 w 4177355"/>
                <a:gd name="connsiteY1809" fmla="*/ 518353 h 3832767"/>
                <a:gd name="connsiteX1810" fmla="*/ 4098995 w 4177355"/>
                <a:gd name="connsiteY1810" fmla="*/ 519947 h 3832767"/>
                <a:gd name="connsiteX1811" fmla="*/ 4103410 w 4177355"/>
                <a:gd name="connsiteY1811" fmla="*/ 520437 h 3832767"/>
                <a:gd name="connsiteX1812" fmla="*/ 4108683 w 4177355"/>
                <a:gd name="connsiteY1812" fmla="*/ 519702 h 3832767"/>
                <a:gd name="connsiteX1813" fmla="*/ 4110768 w 4177355"/>
                <a:gd name="connsiteY1813" fmla="*/ 519088 h 3832767"/>
                <a:gd name="connsiteX1814" fmla="*/ 4112975 w 4177355"/>
                <a:gd name="connsiteY1814" fmla="*/ 518353 h 3832767"/>
                <a:gd name="connsiteX1815" fmla="*/ 4115182 w 4177355"/>
                <a:gd name="connsiteY1815" fmla="*/ 517494 h 3832767"/>
                <a:gd name="connsiteX1816" fmla="*/ 4117390 w 4177355"/>
                <a:gd name="connsiteY1816" fmla="*/ 516391 h 3832767"/>
                <a:gd name="connsiteX1817" fmla="*/ 4124870 w 4177355"/>
                <a:gd name="connsiteY1817" fmla="*/ 511608 h 3832767"/>
                <a:gd name="connsiteX1818" fmla="*/ 4130511 w 4177355"/>
                <a:gd name="connsiteY1818" fmla="*/ 506090 h 3832767"/>
                <a:gd name="connsiteX1819" fmla="*/ 4133700 w 4177355"/>
                <a:gd name="connsiteY1819" fmla="*/ 500449 h 3832767"/>
                <a:gd name="connsiteX1820" fmla="*/ 4133822 w 4177355"/>
                <a:gd name="connsiteY1820" fmla="*/ 495421 h 3832767"/>
                <a:gd name="connsiteX1821" fmla="*/ 4131983 w 4177355"/>
                <a:gd name="connsiteY1821" fmla="*/ 492723 h 3832767"/>
                <a:gd name="connsiteX1822" fmla="*/ 4128672 w 4177355"/>
                <a:gd name="connsiteY1822" fmla="*/ 491129 h 3832767"/>
                <a:gd name="connsiteX1823" fmla="*/ 4124257 w 4177355"/>
                <a:gd name="connsiteY1823" fmla="*/ 490761 h 3832767"/>
                <a:gd name="connsiteX1824" fmla="*/ 4118984 w 4177355"/>
                <a:gd name="connsiteY1824" fmla="*/ 491497 h 3832767"/>
                <a:gd name="connsiteX1825" fmla="*/ 956261 w 4177355"/>
                <a:gd name="connsiteY1825" fmla="*/ 1233770 h 3832767"/>
                <a:gd name="connsiteX1826" fmla="*/ 953440 w 4177355"/>
                <a:gd name="connsiteY1826" fmla="*/ 1234751 h 3832767"/>
                <a:gd name="connsiteX1827" fmla="*/ 950374 w 4177355"/>
                <a:gd name="connsiteY1827" fmla="*/ 1236468 h 3832767"/>
                <a:gd name="connsiteX1828" fmla="*/ 947186 w 4177355"/>
                <a:gd name="connsiteY1828" fmla="*/ 1238798 h 3832767"/>
                <a:gd name="connsiteX1829" fmla="*/ 943998 w 4177355"/>
                <a:gd name="connsiteY1829" fmla="*/ 1241618 h 3832767"/>
                <a:gd name="connsiteX1830" fmla="*/ 940564 w 4177355"/>
                <a:gd name="connsiteY1830" fmla="*/ 1245788 h 3832767"/>
                <a:gd name="connsiteX1831" fmla="*/ 938479 w 4177355"/>
                <a:gd name="connsiteY1831" fmla="*/ 1249589 h 3832767"/>
                <a:gd name="connsiteX1832" fmla="*/ 938112 w 4177355"/>
                <a:gd name="connsiteY1832" fmla="*/ 1252532 h 3832767"/>
                <a:gd name="connsiteX1833" fmla="*/ 939460 w 4177355"/>
                <a:gd name="connsiteY1833" fmla="*/ 1254249 h 3832767"/>
                <a:gd name="connsiteX1834" fmla="*/ 940074 w 4177355"/>
                <a:gd name="connsiteY1834" fmla="*/ 1254494 h 3832767"/>
                <a:gd name="connsiteX1835" fmla="*/ 940809 w 4177355"/>
                <a:gd name="connsiteY1835" fmla="*/ 1254494 h 3832767"/>
                <a:gd name="connsiteX1836" fmla="*/ 941668 w 4177355"/>
                <a:gd name="connsiteY1836" fmla="*/ 1254494 h 3832767"/>
                <a:gd name="connsiteX1837" fmla="*/ 942649 w 4177355"/>
                <a:gd name="connsiteY1837" fmla="*/ 1254372 h 3832767"/>
                <a:gd name="connsiteX1838" fmla="*/ 945469 w 4177355"/>
                <a:gd name="connsiteY1838" fmla="*/ 1253391 h 3832767"/>
                <a:gd name="connsiteX1839" fmla="*/ 948535 w 4177355"/>
                <a:gd name="connsiteY1839" fmla="*/ 1251674 h 3832767"/>
                <a:gd name="connsiteX1840" fmla="*/ 951723 w 4177355"/>
                <a:gd name="connsiteY1840" fmla="*/ 1249344 h 3832767"/>
                <a:gd name="connsiteX1841" fmla="*/ 954912 w 4177355"/>
                <a:gd name="connsiteY1841" fmla="*/ 1246401 h 3832767"/>
                <a:gd name="connsiteX1842" fmla="*/ 958345 w 4177355"/>
                <a:gd name="connsiteY1842" fmla="*/ 1242231 h 3832767"/>
                <a:gd name="connsiteX1843" fmla="*/ 960307 w 4177355"/>
                <a:gd name="connsiteY1843" fmla="*/ 1238430 h 3832767"/>
                <a:gd name="connsiteX1844" fmla="*/ 960675 w 4177355"/>
                <a:gd name="connsiteY1844" fmla="*/ 1235487 h 3832767"/>
                <a:gd name="connsiteX1845" fmla="*/ 959326 w 4177355"/>
                <a:gd name="connsiteY1845" fmla="*/ 1233770 h 3832767"/>
                <a:gd name="connsiteX1846" fmla="*/ 958713 w 4177355"/>
                <a:gd name="connsiteY1846" fmla="*/ 1233525 h 3832767"/>
                <a:gd name="connsiteX1847" fmla="*/ 957977 w 4177355"/>
                <a:gd name="connsiteY1847" fmla="*/ 1233525 h 3832767"/>
                <a:gd name="connsiteX1848" fmla="*/ 957119 w 4177355"/>
                <a:gd name="connsiteY1848" fmla="*/ 1233525 h 3832767"/>
                <a:gd name="connsiteX1849" fmla="*/ 956261 w 4177355"/>
                <a:gd name="connsiteY1849" fmla="*/ 1233647 h 3832767"/>
                <a:gd name="connsiteX1850" fmla="*/ 4132105 w 4177355"/>
                <a:gd name="connsiteY1850" fmla="*/ 535521 h 3832767"/>
                <a:gd name="connsiteX1851" fmla="*/ 4130143 w 4177355"/>
                <a:gd name="connsiteY1851" fmla="*/ 536011 h 3832767"/>
                <a:gd name="connsiteX1852" fmla="*/ 4128181 w 4177355"/>
                <a:gd name="connsiteY1852" fmla="*/ 536624 h 3832767"/>
                <a:gd name="connsiteX1853" fmla="*/ 4126097 w 4177355"/>
                <a:gd name="connsiteY1853" fmla="*/ 537360 h 3832767"/>
                <a:gd name="connsiteX1854" fmla="*/ 4124012 w 4177355"/>
                <a:gd name="connsiteY1854" fmla="*/ 538341 h 3832767"/>
                <a:gd name="connsiteX1855" fmla="*/ 4116409 w 4177355"/>
                <a:gd name="connsiteY1855" fmla="*/ 543001 h 3832767"/>
                <a:gd name="connsiteX1856" fmla="*/ 4110645 w 4177355"/>
                <a:gd name="connsiteY1856" fmla="*/ 548519 h 3832767"/>
                <a:gd name="connsiteX1857" fmla="*/ 4107212 w 4177355"/>
                <a:gd name="connsiteY1857" fmla="*/ 554160 h 3832767"/>
                <a:gd name="connsiteX1858" fmla="*/ 4106844 w 4177355"/>
                <a:gd name="connsiteY1858" fmla="*/ 559311 h 3832767"/>
                <a:gd name="connsiteX1859" fmla="*/ 4108560 w 4177355"/>
                <a:gd name="connsiteY1859" fmla="*/ 562254 h 3832767"/>
                <a:gd name="connsiteX1860" fmla="*/ 4111872 w 4177355"/>
                <a:gd name="connsiteY1860" fmla="*/ 563971 h 3832767"/>
                <a:gd name="connsiteX1861" fmla="*/ 4116409 w 4177355"/>
                <a:gd name="connsiteY1861" fmla="*/ 564461 h 3832767"/>
                <a:gd name="connsiteX1862" fmla="*/ 4121927 w 4177355"/>
                <a:gd name="connsiteY1862" fmla="*/ 563725 h 3832767"/>
                <a:gd name="connsiteX1863" fmla="*/ 4123889 w 4177355"/>
                <a:gd name="connsiteY1863" fmla="*/ 563235 h 3832767"/>
                <a:gd name="connsiteX1864" fmla="*/ 4125974 w 4177355"/>
                <a:gd name="connsiteY1864" fmla="*/ 562622 h 3832767"/>
                <a:gd name="connsiteX1865" fmla="*/ 4128059 w 4177355"/>
                <a:gd name="connsiteY1865" fmla="*/ 561886 h 3832767"/>
                <a:gd name="connsiteX1866" fmla="*/ 4130143 w 4177355"/>
                <a:gd name="connsiteY1866" fmla="*/ 560905 h 3832767"/>
                <a:gd name="connsiteX1867" fmla="*/ 4137869 w 4177355"/>
                <a:gd name="connsiteY1867" fmla="*/ 556245 h 3832767"/>
                <a:gd name="connsiteX1868" fmla="*/ 4143755 w 4177355"/>
                <a:gd name="connsiteY1868" fmla="*/ 550727 h 3832767"/>
                <a:gd name="connsiteX1869" fmla="*/ 4147189 w 4177355"/>
                <a:gd name="connsiteY1869" fmla="*/ 545086 h 3832767"/>
                <a:gd name="connsiteX1870" fmla="*/ 4147557 w 4177355"/>
                <a:gd name="connsiteY1870" fmla="*/ 539935 h 3832767"/>
                <a:gd name="connsiteX1871" fmla="*/ 4145840 w 4177355"/>
                <a:gd name="connsiteY1871" fmla="*/ 536992 h 3832767"/>
                <a:gd name="connsiteX1872" fmla="*/ 4142529 w 4177355"/>
                <a:gd name="connsiteY1872" fmla="*/ 535275 h 3832767"/>
                <a:gd name="connsiteX1873" fmla="*/ 4137992 w 4177355"/>
                <a:gd name="connsiteY1873" fmla="*/ 534785 h 3832767"/>
                <a:gd name="connsiteX1874" fmla="*/ 4132473 w 4177355"/>
                <a:gd name="connsiteY1874" fmla="*/ 535521 h 3832767"/>
                <a:gd name="connsiteX1875" fmla="*/ 916284 w 4177355"/>
                <a:gd name="connsiteY1875" fmla="*/ 1275219 h 3832767"/>
                <a:gd name="connsiteX1876" fmla="*/ 913463 w 4177355"/>
                <a:gd name="connsiteY1876" fmla="*/ 1276200 h 3832767"/>
                <a:gd name="connsiteX1877" fmla="*/ 910275 w 4177355"/>
                <a:gd name="connsiteY1877" fmla="*/ 1278039 h 3832767"/>
                <a:gd name="connsiteX1878" fmla="*/ 906964 w 4177355"/>
                <a:gd name="connsiteY1878" fmla="*/ 1280492 h 3832767"/>
                <a:gd name="connsiteX1879" fmla="*/ 903775 w 4177355"/>
                <a:gd name="connsiteY1879" fmla="*/ 1283435 h 3832767"/>
                <a:gd name="connsiteX1880" fmla="*/ 900342 w 4177355"/>
                <a:gd name="connsiteY1880" fmla="*/ 1287604 h 3832767"/>
                <a:gd name="connsiteX1881" fmla="*/ 898380 w 4177355"/>
                <a:gd name="connsiteY1881" fmla="*/ 1291406 h 3832767"/>
                <a:gd name="connsiteX1882" fmla="*/ 898012 w 4177355"/>
                <a:gd name="connsiteY1882" fmla="*/ 1294349 h 3832767"/>
                <a:gd name="connsiteX1883" fmla="*/ 899483 w 4177355"/>
                <a:gd name="connsiteY1883" fmla="*/ 1295943 h 3832767"/>
                <a:gd name="connsiteX1884" fmla="*/ 900097 w 4177355"/>
                <a:gd name="connsiteY1884" fmla="*/ 1296066 h 3832767"/>
                <a:gd name="connsiteX1885" fmla="*/ 900832 w 4177355"/>
                <a:gd name="connsiteY1885" fmla="*/ 1296066 h 3832767"/>
                <a:gd name="connsiteX1886" fmla="*/ 901568 w 4177355"/>
                <a:gd name="connsiteY1886" fmla="*/ 1296066 h 3832767"/>
                <a:gd name="connsiteX1887" fmla="*/ 902426 w 4177355"/>
                <a:gd name="connsiteY1887" fmla="*/ 1295943 h 3832767"/>
                <a:gd name="connsiteX1888" fmla="*/ 905370 w 4177355"/>
                <a:gd name="connsiteY1888" fmla="*/ 1294962 h 3832767"/>
                <a:gd name="connsiteX1889" fmla="*/ 908558 w 4177355"/>
                <a:gd name="connsiteY1889" fmla="*/ 1293122 h 3832767"/>
                <a:gd name="connsiteX1890" fmla="*/ 911869 w 4177355"/>
                <a:gd name="connsiteY1890" fmla="*/ 1290670 h 3832767"/>
                <a:gd name="connsiteX1891" fmla="*/ 915057 w 4177355"/>
                <a:gd name="connsiteY1891" fmla="*/ 1287604 h 3832767"/>
                <a:gd name="connsiteX1892" fmla="*/ 918491 w 4177355"/>
                <a:gd name="connsiteY1892" fmla="*/ 1283435 h 3832767"/>
                <a:gd name="connsiteX1893" fmla="*/ 920453 w 4177355"/>
                <a:gd name="connsiteY1893" fmla="*/ 1279633 h 3832767"/>
                <a:gd name="connsiteX1894" fmla="*/ 920698 w 4177355"/>
                <a:gd name="connsiteY1894" fmla="*/ 1276690 h 3832767"/>
                <a:gd name="connsiteX1895" fmla="*/ 919227 w 4177355"/>
                <a:gd name="connsiteY1895" fmla="*/ 1275096 h 3832767"/>
                <a:gd name="connsiteX1896" fmla="*/ 918613 w 4177355"/>
                <a:gd name="connsiteY1896" fmla="*/ 1274973 h 3832767"/>
                <a:gd name="connsiteX1897" fmla="*/ 917878 w 4177355"/>
                <a:gd name="connsiteY1897" fmla="*/ 1274973 h 3832767"/>
                <a:gd name="connsiteX1898" fmla="*/ 917142 w 4177355"/>
                <a:gd name="connsiteY1898" fmla="*/ 1274973 h 3832767"/>
                <a:gd name="connsiteX1899" fmla="*/ 916284 w 4177355"/>
                <a:gd name="connsiteY1899" fmla="*/ 1275096 h 3832767"/>
                <a:gd name="connsiteX1900" fmla="*/ 4142774 w 4177355"/>
                <a:gd name="connsiteY1900" fmla="*/ 581629 h 3832767"/>
                <a:gd name="connsiteX1901" fmla="*/ 4140935 w 4177355"/>
                <a:gd name="connsiteY1901" fmla="*/ 582120 h 3832767"/>
                <a:gd name="connsiteX1902" fmla="*/ 4138972 w 4177355"/>
                <a:gd name="connsiteY1902" fmla="*/ 582733 h 3832767"/>
                <a:gd name="connsiteX1903" fmla="*/ 4137010 w 4177355"/>
                <a:gd name="connsiteY1903" fmla="*/ 583469 h 3832767"/>
                <a:gd name="connsiteX1904" fmla="*/ 4135048 w 4177355"/>
                <a:gd name="connsiteY1904" fmla="*/ 584327 h 3832767"/>
                <a:gd name="connsiteX1905" fmla="*/ 4127200 w 4177355"/>
                <a:gd name="connsiteY1905" fmla="*/ 588864 h 3832767"/>
                <a:gd name="connsiteX1906" fmla="*/ 4121191 w 4177355"/>
                <a:gd name="connsiteY1906" fmla="*/ 594383 h 3832767"/>
                <a:gd name="connsiteX1907" fmla="*/ 4117512 w 4177355"/>
                <a:gd name="connsiteY1907" fmla="*/ 600146 h 3832767"/>
                <a:gd name="connsiteX1908" fmla="*/ 4116777 w 4177355"/>
                <a:gd name="connsiteY1908" fmla="*/ 605542 h 3832767"/>
                <a:gd name="connsiteX1909" fmla="*/ 4118494 w 4177355"/>
                <a:gd name="connsiteY1909" fmla="*/ 608730 h 3832767"/>
                <a:gd name="connsiteX1910" fmla="*/ 4121805 w 4177355"/>
                <a:gd name="connsiteY1910" fmla="*/ 610692 h 3832767"/>
                <a:gd name="connsiteX1911" fmla="*/ 4126464 w 4177355"/>
                <a:gd name="connsiteY1911" fmla="*/ 611305 h 3832767"/>
                <a:gd name="connsiteX1912" fmla="*/ 4132105 w 4177355"/>
                <a:gd name="connsiteY1912" fmla="*/ 610692 h 3832767"/>
                <a:gd name="connsiteX1913" fmla="*/ 4133945 w 4177355"/>
                <a:gd name="connsiteY1913" fmla="*/ 610202 h 3832767"/>
                <a:gd name="connsiteX1914" fmla="*/ 4135907 w 4177355"/>
                <a:gd name="connsiteY1914" fmla="*/ 609589 h 3832767"/>
                <a:gd name="connsiteX1915" fmla="*/ 4137869 w 4177355"/>
                <a:gd name="connsiteY1915" fmla="*/ 608853 h 3832767"/>
                <a:gd name="connsiteX1916" fmla="*/ 4139831 w 4177355"/>
                <a:gd name="connsiteY1916" fmla="*/ 607994 h 3832767"/>
                <a:gd name="connsiteX1917" fmla="*/ 4147679 w 4177355"/>
                <a:gd name="connsiteY1917" fmla="*/ 603457 h 3832767"/>
                <a:gd name="connsiteX1918" fmla="*/ 4153688 w 4177355"/>
                <a:gd name="connsiteY1918" fmla="*/ 597939 h 3832767"/>
                <a:gd name="connsiteX1919" fmla="*/ 4157367 w 4177355"/>
                <a:gd name="connsiteY1919" fmla="*/ 592175 h 3832767"/>
                <a:gd name="connsiteX1920" fmla="*/ 4158103 w 4177355"/>
                <a:gd name="connsiteY1920" fmla="*/ 586780 h 3832767"/>
                <a:gd name="connsiteX1921" fmla="*/ 4156386 w 4177355"/>
                <a:gd name="connsiteY1921" fmla="*/ 583591 h 3832767"/>
                <a:gd name="connsiteX1922" fmla="*/ 4153075 w 4177355"/>
                <a:gd name="connsiteY1922" fmla="*/ 581629 h 3832767"/>
                <a:gd name="connsiteX1923" fmla="*/ 4148415 w 4177355"/>
                <a:gd name="connsiteY1923" fmla="*/ 581016 h 3832767"/>
                <a:gd name="connsiteX1924" fmla="*/ 4142774 w 4177355"/>
                <a:gd name="connsiteY1924" fmla="*/ 581752 h 3832767"/>
                <a:gd name="connsiteX1925" fmla="*/ 877042 w 4177355"/>
                <a:gd name="connsiteY1925" fmla="*/ 1317035 h 3832767"/>
                <a:gd name="connsiteX1926" fmla="*/ 874099 w 4177355"/>
                <a:gd name="connsiteY1926" fmla="*/ 1318139 h 3832767"/>
                <a:gd name="connsiteX1927" fmla="*/ 870788 w 4177355"/>
                <a:gd name="connsiteY1927" fmla="*/ 1319978 h 3832767"/>
                <a:gd name="connsiteX1928" fmla="*/ 867355 w 4177355"/>
                <a:gd name="connsiteY1928" fmla="*/ 1322553 h 3832767"/>
                <a:gd name="connsiteX1929" fmla="*/ 864044 w 4177355"/>
                <a:gd name="connsiteY1929" fmla="*/ 1325742 h 3832767"/>
                <a:gd name="connsiteX1930" fmla="*/ 860733 w 4177355"/>
                <a:gd name="connsiteY1930" fmla="*/ 1329911 h 3832767"/>
                <a:gd name="connsiteX1931" fmla="*/ 858893 w 4177355"/>
                <a:gd name="connsiteY1931" fmla="*/ 1333590 h 3832767"/>
                <a:gd name="connsiteX1932" fmla="*/ 858648 w 4177355"/>
                <a:gd name="connsiteY1932" fmla="*/ 1336410 h 3832767"/>
                <a:gd name="connsiteX1933" fmla="*/ 860119 w 4177355"/>
                <a:gd name="connsiteY1933" fmla="*/ 1338005 h 3832767"/>
                <a:gd name="connsiteX1934" fmla="*/ 860733 w 4177355"/>
                <a:gd name="connsiteY1934" fmla="*/ 1338127 h 3832767"/>
                <a:gd name="connsiteX1935" fmla="*/ 861346 w 4177355"/>
                <a:gd name="connsiteY1935" fmla="*/ 1338127 h 3832767"/>
                <a:gd name="connsiteX1936" fmla="*/ 862082 w 4177355"/>
                <a:gd name="connsiteY1936" fmla="*/ 1338127 h 3832767"/>
                <a:gd name="connsiteX1937" fmla="*/ 862817 w 4177355"/>
                <a:gd name="connsiteY1937" fmla="*/ 1338005 h 3832767"/>
                <a:gd name="connsiteX1938" fmla="*/ 865760 w 4177355"/>
                <a:gd name="connsiteY1938" fmla="*/ 1336901 h 3832767"/>
                <a:gd name="connsiteX1939" fmla="*/ 869071 w 4177355"/>
                <a:gd name="connsiteY1939" fmla="*/ 1335061 h 3832767"/>
                <a:gd name="connsiteX1940" fmla="*/ 872505 w 4177355"/>
                <a:gd name="connsiteY1940" fmla="*/ 1332486 h 3832767"/>
                <a:gd name="connsiteX1941" fmla="*/ 875816 w 4177355"/>
                <a:gd name="connsiteY1941" fmla="*/ 1329421 h 3832767"/>
                <a:gd name="connsiteX1942" fmla="*/ 879127 w 4177355"/>
                <a:gd name="connsiteY1942" fmla="*/ 1325129 h 3832767"/>
                <a:gd name="connsiteX1943" fmla="*/ 880966 w 4177355"/>
                <a:gd name="connsiteY1943" fmla="*/ 1321327 h 3832767"/>
                <a:gd name="connsiteX1944" fmla="*/ 881212 w 4177355"/>
                <a:gd name="connsiteY1944" fmla="*/ 1318507 h 3832767"/>
                <a:gd name="connsiteX1945" fmla="*/ 879617 w 4177355"/>
                <a:gd name="connsiteY1945" fmla="*/ 1316912 h 3832767"/>
                <a:gd name="connsiteX1946" fmla="*/ 879004 w 4177355"/>
                <a:gd name="connsiteY1946" fmla="*/ 1316912 h 3832767"/>
                <a:gd name="connsiteX1947" fmla="*/ 878391 w 4177355"/>
                <a:gd name="connsiteY1947" fmla="*/ 1316912 h 3832767"/>
                <a:gd name="connsiteX1948" fmla="*/ 877655 w 4177355"/>
                <a:gd name="connsiteY1948" fmla="*/ 1316912 h 3832767"/>
                <a:gd name="connsiteX1949" fmla="*/ 876920 w 4177355"/>
                <a:gd name="connsiteY1949" fmla="*/ 1317035 h 3832767"/>
                <a:gd name="connsiteX1950" fmla="*/ 4151235 w 4177355"/>
                <a:gd name="connsiteY1950" fmla="*/ 629822 h 3832767"/>
                <a:gd name="connsiteX1951" fmla="*/ 4149519 w 4177355"/>
                <a:gd name="connsiteY1951" fmla="*/ 630190 h 3832767"/>
                <a:gd name="connsiteX1952" fmla="*/ 4147802 w 4177355"/>
                <a:gd name="connsiteY1952" fmla="*/ 630681 h 3832767"/>
                <a:gd name="connsiteX1953" fmla="*/ 4145962 w 4177355"/>
                <a:gd name="connsiteY1953" fmla="*/ 631294 h 3832767"/>
                <a:gd name="connsiteX1954" fmla="*/ 4144123 w 4177355"/>
                <a:gd name="connsiteY1954" fmla="*/ 632030 h 3832767"/>
                <a:gd name="connsiteX1955" fmla="*/ 4136152 w 4177355"/>
                <a:gd name="connsiteY1955" fmla="*/ 636444 h 3832767"/>
                <a:gd name="connsiteX1956" fmla="*/ 4129898 w 4177355"/>
                <a:gd name="connsiteY1956" fmla="*/ 641963 h 3832767"/>
                <a:gd name="connsiteX1957" fmla="*/ 4125974 w 4177355"/>
                <a:gd name="connsiteY1957" fmla="*/ 647849 h 3832767"/>
                <a:gd name="connsiteX1958" fmla="*/ 4124993 w 4177355"/>
                <a:gd name="connsiteY1958" fmla="*/ 653367 h 3832767"/>
                <a:gd name="connsiteX1959" fmla="*/ 4126587 w 4177355"/>
                <a:gd name="connsiteY1959" fmla="*/ 656801 h 3832767"/>
                <a:gd name="connsiteX1960" fmla="*/ 4129898 w 4177355"/>
                <a:gd name="connsiteY1960" fmla="*/ 658885 h 3832767"/>
                <a:gd name="connsiteX1961" fmla="*/ 4134680 w 4177355"/>
                <a:gd name="connsiteY1961" fmla="*/ 659621 h 3832767"/>
                <a:gd name="connsiteX1962" fmla="*/ 4140567 w 4177355"/>
                <a:gd name="connsiteY1962" fmla="*/ 659008 h 3832767"/>
                <a:gd name="connsiteX1963" fmla="*/ 4142283 w 4177355"/>
                <a:gd name="connsiteY1963" fmla="*/ 658640 h 3832767"/>
                <a:gd name="connsiteX1964" fmla="*/ 4144000 w 4177355"/>
                <a:gd name="connsiteY1964" fmla="*/ 658150 h 3832767"/>
                <a:gd name="connsiteX1965" fmla="*/ 4145840 w 4177355"/>
                <a:gd name="connsiteY1965" fmla="*/ 657537 h 3832767"/>
                <a:gd name="connsiteX1966" fmla="*/ 4147679 w 4177355"/>
                <a:gd name="connsiteY1966" fmla="*/ 656801 h 3832767"/>
                <a:gd name="connsiteX1967" fmla="*/ 4155650 w 4177355"/>
                <a:gd name="connsiteY1967" fmla="*/ 652263 h 3832767"/>
                <a:gd name="connsiteX1968" fmla="*/ 4161904 w 4177355"/>
                <a:gd name="connsiteY1968" fmla="*/ 646745 h 3832767"/>
                <a:gd name="connsiteX1969" fmla="*/ 4165828 w 4177355"/>
                <a:gd name="connsiteY1969" fmla="*/ 640859 h 3832767"/>
                <a:gd name="connsiteX1970" fmla="*/ 4166687 w 4177355"/>
                <a:gd name="connsiteY1970" fmla="*/ 635341 h 3832767"/>
                <a:gd name="connsiteX1971" fmla="*/ 4165093 w 4177355"/>
                <a:gd name="connsiteY1971" fmla="*/ 631907 h 3832767"/>
                <a:gd name="connsiteX1972" fmla="*/ 4161782 w 4177355"/>
                <a:gd name="connsiteY1972" fmla="*/ 629822 h 3832767"/>
                <a:gd name="connsiteX1973" fmla="*/ 4156999 w 4177355"/>
                <a:gd name="connsiteY1973" fmla="*/ 629087 h 3832767"/>
                <a:gd name="connsiteX1974" fmla="*/ 4151235 w 4177355"/>
                <a:gd name="connsiteY1974" fmla="*/ 629700 h 3832767"/>
                <a:gd name="connsiteX1975" fmla="*/ 838414 w 4177355"/>
                <a:gd name="connsiteY1975" fmla="*/ 1359342 h 3832767"/>
                <a:gd name="connsiteX1976" fmla="*/ 835348 w 4177355"/>
                <a:gd name="connsiteY1976" fmla="*/ 1360446 h 3832767"/>
                <a:gd name="connsiteX1977" fmla="*/ 831915 w 4177355"/>
                <a:gd name="connsiteY1977" fmla="*/ 1362408 h 3832767"/>
                <a:gd name="connsiteX1978" fmla="*/ 828481 w 4177355"/>
                <a:gd name="connsiteY1978" fmla="*/ 1365106 h 3832767"/>
                <a:gd name="connsiteX1979" fmla="*/ 825170 w 4177355"/>
                <a:gd name="connsiteY1979" fmla="*/ 1368417 h 3832767"/>
                <a:gd name="connsiteX1980" fmla="*/ 821982 w 4177355"/>
                <a:gd name="connsiteY1980" fmla="*/ 1372709 h 3832767"/>
                <a:gd name="connsiteX1981" fmla="*/ 820265 w 4177355"/>
                <a:gd name="connsiteY1981" fmla="*/ 1376388 h 3832767"/>
                <a:gd name="connsiteX1982" fmla="*/ 820265 w 4177355"/>
                <a:gd name="connsiteY1982" fmla="*/ 1379208 h 3832767"/>
                <a:gd name="connsiteX1983" fmla="*/ 821859 w 4177355"/>
                <a:gd name="connsiteY1983" fmla="*/ 1380679 h 3832767"/>
                <a:gd name="connsiteX1984" fmla="*/ 822472 w 4177355"/>
                <a:gd name="connsiteY1984" fmla="*/ 1380679 h 3832767"/>
                <a:gd name="connsiteX1985" fmla="*/ 823086 w 4177355"/>
                <a:gd name="connsiteY1985" fmla="*/ 1380679 h 3832767"/>
                <a:gd name="connsiteX1986" fmla="*/ 823821 w 4177355"/>
                <a:gd name="connsiteY1986" fmla="*/ 1380679 h 3832767"/>
                <a:gd name="connsiteX1987" fmla="*/ 824557 w 4177355"/>
                <a:gd name="connsiteY1987" fmla="*/ 1380557 h 3832767"/>
                <a:gd name="connsiteX1988" fmla="*/ 827623 w 4177355"/>
                <a:gd name="connsiteY1988" fmla="*/ 1379453 h 3832767"/>
                <a:gd name="connsiteX1989" fmla="*/ 831056 w 4177355"/>
                <a:gd name="connsiteY1989" fmla="*/ 1377491 h 3832767"/>
                <a:gd name="connsiteX1990" fmla="*/ 834490 w 4177355"/>
                <a:gd name="connsiteY1990" fmla="*/ 1374793 h 3832767"/>
                <a:gd name="connsiteX1991" fmla="*/ 837801 w 4177355"/>
                <a:gd name="connsiteY1991" fmla="*/ 1371605 h 3832767"/>
                <a:gd name="connsiteX1992" fmla="*/ 840989 w 4177355"/>
                <a:gd name="connsiteY1992" fmla="*/ 1367313 h 3832767"/>
                <a:gd name="connsiteX1993" fmla="*/ 842706 w 4177355"/>
                <a:gd name="connsiteY1993" fmla="*/ 1363634 h 3832767"/>
                <a:gd name="connsiteX1994" fmla="*/ 842706 w 4177355"/>
                <a:gd name="connsiteY1994" fmla="*/ 1360814 h 3832767"/>
                <a:gd name="connsiteX1995" fmla="*/ 841112 w 4177355"/>
                <a:gd name="connsiteY1995" fmla="*/ 1359342 h 3832767"/>
                <a:gd name="connsiteX1996" fmla="*/ 840499 w 4177355"/>
                <a:gd name="connsiteY1996" fmla="*/ 1359342 h 3832767"/>
                <a:gd name="connsiteX1997" fmla="*/ 839886 w 4177355"/>
                <a:gd name="connsiteY1997" fmla="*/ 1359342 h 3832767"/>
                <a:gd name="connsiteX1998" fmla="*/ 839273 w 4177355"/>
                <a:gd name="connsiteY1998" fmla="*/ 1359342 h 3832767"/>
                <a:gd name="connsiteX1999" fmla="*/ 838537 w 4177355"/>
                <a:gd name="connsiteY1999" fmla="*/ 1359465 h 3832767"/>
                <a:gd name="connsiteX2000" fmla="*/ 4157122 w 4177355"/>
                <a:gd name="connsiteY2000" fmla="*/ 679978 h 3832767"/>
                <a:gd name="connsiteX2001" fmla="*/ 4155527 w 4177355"/>
                <a:gd name="connsiteY2001" fmla="*/ 680346 h 3832767"/>
                <a:gd name="connsiteX2002" fmla="*/ 4153933 w 4177355"/>
                <a:gd name="connsiteY2002" fmla="*/ 680836 h 3832767"/>
                <a:gd name="connsiteX2003" fmla="*/ 4152217 w 4177355"/>
                <a:gd name="connsiteY2003" fmla="*/ 681449 h 3832767"/>
                <a:gd name="connsiteX2004" fmla="*/ 4150500 w 4177355"/>
                <a:gd name="connsiteY2004" fmla="*/ 682062 h 3832767"/>
                <a:gd name="connsiteX2005" fmla="*/ 4142406 w 4177355"/>
                <a:gd name="connsiteY2005" fmla="*/ 686477 h 3832767"/>
                <a:gd name="connsiteX2006" fmla="*/ 4136030 w 4177355"/>
                <a:gd name="connsiteY2006" fmla="*/ 691995 h 3832767"/>
                <a:gd name="connsiteX2007" fmla="*/ 4131860 w 4177355"/>
                <a:gd name="connsiteY2007" fmla="*/ 697881 h 3832767"/>
                <a:gd name="connsiteX2008" fmla="*/ 4130634 w 4177355"/>
                <a:gd name="connsiteY2008" fmla="*/ 703522 h 3832767"/>
                <a:gd name="connsiteX2009" fmla="*/ 4132105 w 4177355"/>
                <a:gd name="connsiteY2009" fmla="*/ 707201 h 3832767"/>
                <a:gd name="connsiteX2010" fmla="*/ 4135416 w 4177355"/>
                <a:gd name="connsiteY2010" fmla="*/ 709531 h 3832767"/>
                <a:gd name="connsiteX2011" fmla="*/ 4140322 w 4177355"/>
                <a:gd name="connsiteY2011" fmla="*/ 710390 h 3832767"/>
                <a:gd name="connsiteX2012" fmla="*/ 4146330 w 4177355"/>
                <a:gd name="connsiteY2012" fmla="*/ 709776 h 3832767"/>
                <a:gd name="connsiteX2013" fmla="*/ 4147925 w 4177355"/>
                <a:gd name="connsiteY2013" fmla="*/ 709409 h 3832767"/>
                <a:gd name="connsiteX2014" fmla="*/ 4149519 w 4177355"/>
                <a:gd name="connsiteY2014" fmla="*/ 708918 h 3832767"/>
                <a:gd name="connsiteX2015" fmla="*/ 4151113 w 4177355"/>
                <a:gd name="connsiteY2015" fmla="*/ 708428 h 3832767"/>
                <a:gd name="connsiteX2016" fmla="*/ 4152830 w 4177355"/>
                <a:gd name="connsiteY2016" fmla="*/ 707814 h 3832767"/>
                <a:gd name="connsiteX2017" fmla="*/ 4160923 w 4177355"/>
                <a:gd name="connsiteY2017" fmla="*/ 703400 h 3832767"/>
                <a:gd name="connsiteX2018" fmla="*/ 4167422 w 4177355"/>
                <a:gd name="connsiteY2018" fmla="*/ 697881 h 3832767"/>
                <a:gd name="connsiteX2019" fmla="*/ 4171592 w 4177355"/>
                <a:gd name="connsiteY2019" fmla="*/ 691873 h 3832767"/>
                <a:gd name="connsiteX2020" fmla="*/ 4172818 w 4177355"/>
                <a:gd name="connsiteY2020" fmla="*/ 686232 h 3832767"/>
                <a:gd name="connsiteX2021" fmla="*/ 4171347 w 4177355"/>
                <a:gd name="connsiteY2021" fmla="*/ 682553 h 3832767"/>
                <a:gd name="connsiteX2022" fmla="*/ 4168035 w 4177355"/>
                <a:gd name="connsiteY2022" fmla="*/ 680223 h 3832767"/>
                <a:gd name="connsiteX2023" fmla="*/ 4163130 w 4177355"/>
                <a:gd name="connsiteY2023" fmla="*/ 679364 h 3832767"/>
                <a:gd name="connsiteX2024" fmla="*/ 4157122 w 4177355"/>
                <a:gd name="connsiteY2024" fmla="*/ 679978 h 3832767"/>
                <a:gd name="connsiteX2025" fmla="*/ 800154 w 4177355"/>
                <a:gd name="connsiteY2025" fmla="*/ 1402017 h 3832767"/>
                <a:gd name="connsiteX2026" fmla="*/ 796966 w 4177355"/>
                <a:gd name="connsiteY2026" fmla="*/ 1403121 h 3832767"/>
                <a:gd name="connsiteX2027" fmla="*/ 793532 w 4177355"/>
                <a:gd name="connsiteY2027" fmla="*/ 1405083 h 3832767"/>
                <a:gd name="connsiteX2028" fmla="*/ 789976 w 4177355"/>
                <a:gd name="connsiteY2028" fmla="*/ 1407781 h 3832767"/>
                <a:gd name="connsiteX2029" fmla="*/ 786665 w 4177355"/>
                <a:gd name="connsiteY2029" fmla="*/ 1411092 h 3832767"/>
                <a:gd name="connsiteX2030" fmla="*/ 783476 w 4177355"/>
                <a:gd name="connsiteY2030" fmla="*/ 1415383 h 3832767"/>
                <a:gd name="connsiteX2031" fmla="*/ 781882 w 4177355"/>
                <a:gd name="connsiteY2031" fmla="*/ 1419062 h 3832767"/>
                <a:gd name="connsiteX2032" fmla="*/ 781882 w 4177355"/>
                <a:gd name="connsiteY2032" fmla="*/ 1421760 h 3832767"/>
                <a:gd name="connsiteX2033" fmla="*/ 783599 w 4177355"/>
                <a:gd name="connsiteY2033" fmla="*/ 1423109 h 3832767"/>
                <a:gd name="connsiteX2034" fmla="*/ 784090 w 4177355"/>
                <a:gd name="connsiteY2034" fmla="*/ 1423109 h 3832767"/>
                <a:gd name="connsiteX2035" fmla="*/ 784703 w 4177355"/>
                <a:gd name="connsiteY2035" fmla="*/ 1423109 h 3832767"/>
                <a:gd name="connsiteX2036" fmla="*/ 785316 w 4177355"/>
                <a:gd name="connsiteY2036" fmla="*/ 1423109 h 3832767"/>
                <a:gd name="connsiteX2037" fmla="*/ 785929 w 4177355"/>
                <a:gd name="connsiteY2037" fmla="*/ 1423109 h 3832767"/>
                <a:gd name="connsiteX2038" fmla="*/ 789117 w 4177355"/>
                <a:gd name="connsiteY2038" fmla="*/ 1422006 h 3832767"/>
                <a:gd name="connsiteX2039" fmla="*/ 792551 w 4177355"/>
                <a:gd name="connsiteY2039" fmla="*/ 1420043 h 3832767"/>
                <a:gd name="connsiteX2040" fmla="*/ 796107 w 4177355"/>
                <a:gd name="connsiteY2040" fmla="*/ 1417223 h 3832767"/>
                <a:gd name="connsiteX2041" fmla="*/ 799418 w 4177355"/>
                <a:gd name="connsiteY2041" fmla="*/ 1413912 h 3832767"/>
                <a:gd name="connsiteX2042" fmla="*/ 802606 w 4177355"/>
                <a:gd name="connsiteY2042" fmla="*/ 1409620 h 3832767"/>
                <a:gd name="connsiteX2043" fmla="*/ 804201 w 4177355"/>
                <a:gd name="connsiteY2043" fmla="*/ 1405941 h 3832767"/>
                <a:gd name="connsiteX2044" fmla="*/ 804201 w 4177355"/>
                <a:gd name="connsiteY2044" fmla="*/ 1403243 h 3832767"/>
                <a:gd name="connsiteX2045" fmla="*/ 802484 w 4177355"/>
                <a:gd name="connsiteY2045" fmla="*/ 1401894 h 3832767"/>
                <a:gd name="connsiteX2046" fmla="*/ 801993 w 4177355"/>
                <a:gd name="connsiteY2046" fmla="*/ 1401894 h 3832767"/>
                <a:gd name="connsiteX2047" fmla="*/ 801380 w 4177355"/>
                <a:gd name="connsiteY2047" fmla="*/ 1401894 h 3832767"/>
                <a:gd name="connsiteX2048" fmla="*/ 800767 w 4177355"/>
                <a:gd name="connsiteY2048" fmla="*/ 1401894 h 3832767"/>
                <a:gd name="connsiteX2049" fmla="*/ 800154 w 4177355"/>
                <a:gd name="connsiteY2049" fmla="*/ 1401894 h 3832767"/>
                <a:gd name="connsiteX2050" fmla="*/ 4160310 w 4177355"/>
                <a:gd name="connsiteY2050" fmla="*/ 732095 h 3832767"/>
                <a:gd name="connsiteX2051" fmla="*/ 4158961 w 4177355"/>
                <a:gd name="connsiteY2051" fmla="*/ 732463 h 3832767"/>
                <a:gd name="connsiteX2052" fmla="*/ 4157490 w 4177355"/>
                <a:gd name="connsiteY2052" fmla="*/ 732831 h 3832767"/>
                <a:gd name="connsiteX2053" fmla="*/ 4156018 w 4177355"/>
                <a:gd name="connsiteY2053" fmla="*/ 733321 h 3832767"/>
                <a:gd name="connsiteX2054" fmla="*/ 4154546 w 4177355"/>
                <a:gd name="connsiteY2054" fmla="*/ 733812 h 3832767"/>
                <a:gd name="connsiteX2055" fmla="*/ 4146330 w 4177355"/>
                <a:gd name="connsiteY2055" fmla="*/ 738104 h 3832767"/>
                <a:gd name="connsiteX2056" fmla="*/ 4139708 w 4177355"/>
                <a:gd name="connsiteY2056" fmla="*/ 743622 h 3832767"/>
                <a:gd name="connsiteX2057" fmla="*/ 4135294 w 4177355"/>
                <a:gd name="connsiteY2057" fmla="*/ 749631 h 3832767"/>
                <a:gd name="connsiteX2058" fmla="*/ 4133822 w 4177355"/>
                <a:gd name="connsiteY2058" fmla="*/ 755394 h 3832767"/>
                <a:gd name="connsiteX2059" fmla="*/ 4135171 w 4177355"/>
                <a:gd name="connsiteY2059" fmla="*/ 759319 h 3832767"/>
                <a:gd name="connsiteX2060" fmla="*/ 4138482 w 4177355"/>
                <a:gd name="connsiteY2060" fmla="*/ 761771 h 3832767"/>
                <a:gd name="connsiteX2061" fmla="*/ 4143510 w 4177355"/>
                <a:gd name="connsiteY2061" fmla="*/ 762752 h 3832767"/>
                <a:gd name="connsiteX2062" fmla="*/ 4149764 w 4177355"/>
                <a:gd name="connsiteY2062" fmla="*/ 762139 h 3832767"/>
                <a:gd name="connsiteX2063" fmla="*/ 4151235 w 4177355"/>
                <a:gd name="connsiteY2063" fmla="*/ 761771 h 3832767"/>
                <a:gd name="connsiteX2064" fmla="*/ 4152707 w 4177355"/>
                <a:gd name="connsiteY2064" fmla="*/ 761403 h 3832767"/>
                <a:gd name="connsiteX2065" fmla="*/ 4154178 w 4177355"/>
                <a:gd name="connsiteY2065" fmla="*/ 760913 h 3832767"/>
                <a:gd name="connsiteX2066" fmla="*/ 4155773 w 4177355"/>
                <a:gd name="connsiteY2066" fmla="*/ 760300 h 3832767"/>
                <a:gd name="connsiteX2067" fmla="*/ 4164111 w 4177355"/>
                <a:gd name="connsiteY2067" fmla="*/ 756008 h 3832767"/>
                <a:gd name="connsiteX2068" fmla="*/ 4170856 w 4177355"/>
                <a:gd name="connsiteY2068" fmla="*/ 750489 h 3832767"/>
                <a:gd name="connsiteX2069" fmla="*/ 4175271 w 4177355"/>
                <a:gd name="connsiteY2069" fmla="*/ 744480 h 3832767"/>
                <a:gd name="connsiteX2070" fmla="*/ 4176742 w 4177355"/>
                <a:gd name="connsiteY2070" fmla="*/ 738717 h 3832767"/>
                <a:gd name="connsiteX2071" fmla="*/ 4175393 w 4177355"/>
                <a:gd name="connsiteY2071" fmla="*/ 734793 h 3832767"/>
                <a:gd name="connsiteX2072" fmla="*/ 4171960 w 4177355"/>
                <a:gd name="connsiteY2072" fmla="*/ 732340 h 3832767"/>
                <a:gd name="connsiteX2073" fmla="*/ 4166932 w 4177355"/>
                <a:gd name="connsiteY2073" fmla="*/ 731359 h 3832767"/>
                <a:gd name="connsiteX2074" fmla="*/ 4160678 w 4177355"/>
                <a:gd name="connsiteY2074" fmla="*/ 731972 h 3832767"/>
                <a:gd name="connsiteX2075" fmla="*/ 762752 w 4177355"/>
                <a:gd name="connsiteY2075" fmla="*/ 1444815 h 3832767"/>
                <a:gd name="connsiteX2076" fmla="*/ 759564 w 4177355"/>
                <a:gd name="connsiteY2076" fmla="*/ 1445918 h 3832767"/>
                <a:gd name="connsiteX2077" fmla="*/ 756008 w 4177355"/>
                <a:gd name="connsiteY2077" fmla="*/ 1448003 h 3832767"/>
                <a:gd name="connsiteX2078" fmla="*/ 752329 w 4177355"/>
                <a:gd name="connsiteY2078" fmla="*/ 1450823 h 3832767"/>
                <a:gd name="connsiteX2079" fmla="*/ 748895 w 4177355"/>
                <a:gd name="connsiteY2079" fmla="*/ 1454257 h 3832767"/>
                <a:gd name="connsiteX2080" fmla="*/ 745829 w 4177355"/>
                <a:gd name="connsiteY2080" fmla="*/ 1458549 h 3832767"/>
                <a:gd name="connsiteX2081" fmla="*/ 744358 w 4177355"/>
                <a:gd name="connsiteY2081" fmla="*/ 1462228 h 3832767"/>
                <a:gd name="connsiteX2082" fmla="*/ 744358 w 4177355"/>
                <a:gd name="connsiteY2082" fmla="*/ 1464926 h 3832767"/>
                <a:gd name="connsiteX2083" fmla="*/ 746197 w 4177355"/>
                <a:gd name="connsiteY2083" fmla="*/ 1466275 h 3832767"/>
                <a:gd name="connsiteX2084" fmla="*/ 746688 w 4177355"/>
                <a:gd name="connsiteY2084" fmla="*/ 1466275 h 3832767"/>
                <a:gd name="connsiteX2085" fmla="*/ 747178 w 4177355"/>
                <a:gd name="connsiteY2085" fmla="*/ 1466275 h 3832767"/>
                <a:gd name="connsiteX2086" fmla="*/ 747791 w 4177355"/>
                <a:gd name="connsiteY2086" fmla="*/ 1466275 h 3832767"/>
                <a:gd name="connsiteX2087" fmla="*/ 748405 w 4177355"/>
                <a:gd name="connsiteY2087" fmla="*/ 1466275 h 3832767"/>
                <a:gd name="connsiteX2088" fmla="*/ 751593 w 4177355"/>
                <a:gd name="connsiteY2088" fmla="*/ 1465171 h 3832767"/>
                <a:gd name="connsiteX2089" fmla="*/ 755149 w 4177355"/>
                <a:gd name="connsiteY2089" fmla="*/ 1463086 h 3832767"/>
                <a:gd name="connsiteX2090" fmla="*/ 758828 w 4177355"/>
                <a:gd name="connsiteY2090" fmla="*/ 1460266 h 3832767"/>
                <a:gd name="connsiteX2091" fmla="*/ 762262 w 4177355"/>
                <a:gd name="connsiteY2091" fmla="*/ 1456832 h 3832767"/>
                <a:gd name="connsiteX2092" fmla="*/ 765327 w 4177355"/>
                <a:gd name="connsiteY2092" fmla="*/ 1452540 h 3832767"/>
                <a:gd name="connsiteX2093" fmla="*/ 766799 w 4177355"/>
                <a:gd name="connsiteY2093" fmla="*/ 1448861 h 3832767"/>
                <a:gd name="connsiteX2094" fmla="*/ 766676 w 4177355"/>
                <a:gd name="connsiteY2094" fmla="*/ 1446163 h 3832767"/>
                <a:gd name="connsiteX2095" fmla="*/ 764837 w 4177355"/>
                <a:gd name="connsiteY2095" fmla="*/ 1444815 h 3832767"/>
                <a:gd name="connsiteX2096" fmla="*/ 764346 w 4177355"/>
                <a:gd name="connsiteY2096" fmla="*/ 1444815 h 3832767"/>
                <a:gd name="connsiteX2097" fmla="*/ 763856 w 4177355"/>
                <a:gd name="connsiteY2097" fmla="*/ 1444815 h 3832767"/>
                <a:gd name="connsiteX2098" fmla="*/ 763243 w 4177355"/>
                <a:gd name="connsiteY2098" fmla="*/ 1444815 h 3832767"/>
                <a:gd name="connsiteX2099" fmla="*/ 762630 w 4177355"/>
                <a:gd name="connsiteY2099" fmla="*/ 1444815 h 3832767"/>
                <a:gd name="connsiteX2100" fmla="*/ 4161291 w 4177355"/>
                <a:gd name="connsiteY2100" fmla="*/ 786174 h 3832767"/>
                <a:gd name="connsiteX2101" fmla="*/ 4159942 w 4177355"/>
                <a:gd name="connsiteY2101" fmla="*/ 786420 h 3832767"/>
                <a:gd name="connsiteX2102" fmla="*/ 4158593 w 4177355"/>
                <a:gd name="connsiteY2102" fmla="*/ 786787 h 3832767"/>
                <a:gd name="connsiteX2103" fmla="*/ 4157244 w 4177355"/>
                <a:gd name="connsiteY2103" fmla="*/ 787155 h 3832767"/>
                <a:gd name="connsiteX2104" fmla="*/ 4155895 w 4177355"/>
                <a:gd name="connsiteY2104" fmla="*/ 787646 h 3832767"/>
                <a:gd name="connsiteX2105" fmla="*/ 4147557 w 4177355"/>
                <a:gd name="connsiteY2105" fmla="*/ 791815 h 3832767"/>
                <a:gd name="connsiteX2106" fmla="*/ 4140689 w 4177355"/>
                <a:gd name="connsiteY2106" fmla="*/ 797211 h 3832767"/>
                <a:gd name="connsiteX2107" fmla="*/ 4136030 w 4177355"/>
                <a:gd name="connsiteY2107" fmla="*/ 803220 h 3832767"/>
                <a:gd name="connsiteX2108" fmla="*/ 4134313 w 4177355"/>
                <a:gd name="connsiteY2108" fmla="*/ 809228 h 3832767"/>
                <a:gd name="connsiteX2109" fmla="*/ 4135416 w 4177355"/>
                <a:gd name="connsiteY2109" fmla="*/ 813398 h 3832767"/>
                <a:gd name="connsiteX2110" fmla="*/ 4138727 w 4177355"/>
                <a:gd name="connsiteY2110" fmla="*/ 816096 h 3832767"/>
                <a:gd name="connsiteX2111" fmla="*/ 4143878 w 4177355"/>
                <a:gd name="connsiteY2111" fmla="*/ 817199 h 3832767"/>
                <a:gd name="connsiteX2112" fmla="*/ 4150377 w 4177355"/>
                <a:gd name="connsiteY2112" fmla="*/ 816709 h 3832767"/>
                <a:gd name="connsiteX2113" fmla="*/ 4151603 w 4177355"/>
                <a:gd name="connsiteY2113" fmla="*/ 816464 h 3832767"/>
                <a:gd name="connsiteX2114" fmla="*/ 4152952 w 4177355"/>
                <a:gd name="connsiteY2114" fmla="*/ 816096 h 3832767"/>
                <a:gd name="connsiteX2115" fmla="*/ 4154301 w 4177355"/>
                <a:gd name="connsiteY2115" fmla="*/ 815728 h 3832767"/>
                <a:gd name="connsiteX2116" fmla="*/ 4155650 w 4177355"/>
                <a:gd name="connsiteY2116" fmla="*/ 815237 h 3832767"/>
                <a:gd name="connsiteX2117" fmla="*/ 4163989 w 4177355"/>
                <a:gd name="connsiteY2117" fmla="*/ 811068 h 3832767"/>
                <a:gd name="connsiteX2118" fmla="*/ 4170856 w 4177355"/>
                <a:gd name="connsiteY2118" fmla="*/ 805550 h 3832767"/>
                <a:gd name="connsiteX2119" fmla="*/ 4175516 w 4177355"/>
                <a:gd name="connsiteY2119" fmla="*/ 799418 h 3832767"/>
                <a:gd name="connsiteX2120" fmla="*/ 4177355 w 4177355"/>
                <a:gd name="connsiteY2120" fmla="*/ 793409 h 3832767"/>
                <a:gd name="connsiteX2121" fmla="*/ 4176129 w 4177355"/>
                <a:gd name="connsiteY2121" fmla="*/ 789240 h 3832767"/>
                <a:gd name="connsiteX2122" fmla="*/ 4172695 w 4177355"/>
                <a:gd name="connsiteY2122" fmla="*/ 786542 h 3832767"/>
                <a:gd name="connsiteX2123" fmla="*/ 4167545 w 4177355"/>
                <a:gd name="connsiteY2123" fmla="*/ 785439 h 3832767"/>
                <a:gd name="connsiteX2124" fmla="*/ 4161168 w 4177355"/>
                <a:gd name="connsiteY2124" fmla="*/ 785929 h 3832767"/>
                <a:gd name="connsiteX2125" fmla="*/ 725963 w 4177355"/>
                <a:gd name="connsiteY2125" fmla="*/ 1488103 h 3832767"/>
                <a:gd name="connsiteX2126" fmla="*/ 722652 w 4177355"/>
                <a:gd name="connsiteY2126" fmla="*/ 1489329 h 3832767"/>
                <a:gd name="connsiteX2127" fmla="*/ 718974 w 4177355"/>
                <a:gd name="connsiteY2127" fmla="*/ 1491536 h 3832767"/>
                <a:gd name="connsiteX2128" fmla="*/ 715295 w 4177355"/>
                <a:gd name="connsiteY2128" fmla="*/ 1494479 h 3832767"/>
                <a:gd name="connsiteX2129" fmla="*/ 711861 w 4177355"/>
                <a:gd name="connsiteY2129" fmla="*/ 1498035 h 3832767"/>
                <a:gd name="connsiteX2130" fmla="*/ 708795 w 4177355"/>
                <a:gd name="connsiteY2130" fmla="*/ 1502327 h 3832767"/>
                <a:gd name="connsiteX2131" fmla="*/ 707324 w 4177355"/>
                <a:gd name="connsiteY2131" fmla="*/ 1506006 h 3832767"/>
                <a:gd name="connsiteX2132" fmla="*/ 707569 w 4177355"/>
                <a:gd name="connsiteY2132" fmla="*/ 1508582 h 3832767"/>
                <a:gd name="connsiteX2133" fmla="*/ 709531 w 4177355"/>
                <a:gd name="connsiteY2133" fmla="*/ 1509808 h 3832767"/>
                <a:gd name="connsiteX2134" fmla="*/ 710022 w 4177355"/>
                <a:gd name="connsiteY2134" fmla="*/ 1509808 h 3832767"/>
                <a:gd name="connsiteX2135" fmla="*/ 710512 w 4177355"/>
                <a:gd name="connsiteY2135" fmla="*/ 1509808 h 3832767"/>
                <a:gd name="connsiteX2136" fmla="*/ 711003 w 4177355"/>
                <a:gd name="connsiteY2136" fmla="*/ 1509808 h 3832767"/>
                <a:gd name="connsiteX2137" fmla="*/ 711493 w 4177355"/>
                <a:gd name="connsiteY2137" fmla="*/ 1509808 h 3832767"/>
                <a:gd name="connsiteX2138" fmla="*/ 714804 w 4177355"/>
                <a:gd name="connsiteY2138" fmla="*/ 1508582 h 3832767"/>
                <a:gd name="connsiteX2139" fmla="*/ 718483 w 4177355"/>
                <a:gd name="connsiteY2139" fmla="*/ 1506374 h 3832767"/>
                <a:gd name="connsiteX2140" fmla="*/ 722162 w 4177355"/>
                <a:gd name="connsiteY2140" fmla="*/ 1503431 h 3832767"/>
                <a:gd name="connsiteX2141" fmla="*/ 725596 w 4177355"/>
                <a:gd name="connsiteY2141" fmla="*/ 1499875 h 3832767"/>
                <a:gd name="connsiteX2142" fmla="*/ 728539 w 4177355"/>
                <a:gd name="connsiteY2142" fmla="*/ 1495583 h 3832767"/>
                <a:gd name="connsiteX2143" fmla="*/ 730010 w 4177355"/>
                <a:gd name="connsiteY2143" fmla="*/ 1491904 h 3832767"/>
                <a:gd name="connsiteX2144" fmla="*/ 729765 w 4177355"/>
                <a:gd name="connsiteY2144" fmla="*/ 1489329 h 3832767"/>
                <a:gd name="connsiteX2145" fmla="*/ 727803 w 4177355"/>
                <a:gd name="connsiteY2145" fmla="*/ 1488103 h 3832767"/>
                <a:gd name="connsiteX2146" fmla="*/ 727312 w 4177355"/>
                <a:gd name="connsiteY2146" fmla="*/ 1488103 h 3832767"/>
                <a:gd name="connsiteX2147" fmla="*/ 726822 w 4177355"/>
                <a:gd name="connsiteY2147" fmla="*/ 1488103 h 3832767"/>
                <a:gd name="connsiteX2148" fmla="*/ 726331 w 4177355"/>
                <a:gd name="connsiteY2148" fmla="*/ 1488103 h 3832767"/>
                <a:gd name="connsiteX2149" fmla="*/ 725841 w 4177355"/>
                <a:gd name="connsiteY2149" fmla="*/ 1488103 h 3832767"/>
                <a:gd name="connsiteX2150" fmla="*/ 4159206 w 4177355"/>
                <a:gd name="connsiteY2150" fmla="*/ 842093 h 3832767"/>
                <a:gd name="connsiteX2151" fmla="*/ 4158103 w 4177355"/>
                <a:gd name="connsiteY2151" fmla="*/ 842338 h 3832767"/>
                <a:gd name="connsiteX2152" fmla="*/ 4156999 w 4177355"/>
                <a:gd name="connsiteY2152" fmla="*/ 842584 h 3832767"/>
                <a:gd name="connsiteX2153" fmla="*/ 4155773 w 4177355"/>
                <a:gd name="connsiteY2153" fmla="*/ 842951 h 3832767"/>
                <a:gd name="connsiteX2154" fmla="*/ 4154546 w 4177355"/>
                <a:gd name="connsiteY2154" fmla="*/ 843319 h 3832767"/>
                <a:gd name="connsiteX2155" fmla="*/ 4146085 w 4177355"/>
                <a:gd name="connsiteY2155" fmla="*/ 847366 h 3832767"/>
                <a:gd name="connsiteX2156" fmla="*/ 4139095 w 4177355"/>
                <a:gd name="connsiteY2156" fmla="*/ 852762 h 3832767"/>
                <a:gd name="connsiteX2157" fmla="*/ 4134190 w 4177355"/>
                <a:gd name="connsiteY2157" fmla="*/ 858893 h 3832767"/>
                <a:gd name="connsiteX2158" fmla="*/ 4132105 w 4177355"/>
                <a:gd name="connsiteY2158" fmla="*/ 865025 h 3832767"/>
                <a:gd name="connsiteX2159" fmla="*/ 4133086 w 4177355"/>
                <a:gd name="connsiteY2159" fmla="*/ 869439 h 3832767"/>
                <a:gd name="connsiteX2160" fmla="*/ 4136397 w 4177355"/>
                <a:gd name="connsiteY2160" fmla="*/ 872382 h 3832767"/>
                <a:gd name="connsiteX2161" fmla="*/ 4141548 w 4177355"/>
                <a:gd name="connsiteY2161" fmla="*/ 873731 h 3832767"/>
                <a:gd name="connsiteX2162" fmla="*/ 4148170 w 4177355"/>
                <a:gd name="connsiteY2162" fmla="*/ 873241 h 3832767"/>
                <a:gd name="connsiteX2163" fmla="*/ 4149273 w 4177355"/>
                <a:gd name="connsiteY2163" fmla="*/ 872996 h 3832767"/>
                <a:gd name="connsiteX2164" fmla="*/ 4150500 w 4177355"/>
                <a:gd name="connsiteY2164" fmla="*/ 872750 h 3832767"/>
                <a:gd name="connsiteX2165" fmla="*/ 4151726 w 4177355"/>
                <a:gd name="connsiteY2165" fmla="*/ 872382 h 3832767"/>
                <a:gd name="connsiteX2166" fmla="*/ 4152952 w 4177355"/>
                <a:gd name="connsiteY2166" fmla="*/ 872015 h 3832767"/>
                <a:gd name="connsiteX2167" fmla="*/ 4161414 w 4177355"/>
                <a:gd name="connsiteY2167" fmla="*/ 867968 h 3832767"/>
                <a:gd name="connsiteX2168" fmla="*/ 4168526 w 4177355"/>
                <a:gd name="connsiteY2168" fmla="*/ 862572 h 3832767"/>
                <a:gd name="connsiteX2169" fmla="*/ 4173431 w 4177355"/>
                <a:gd name="connsiteY2169" fmla="*/ 856441 h 3832767"/>
                <a:gd name="connsiteX2170" fmla="*/ 4175393 w 4177355"/>
                <a:gd name="connsiteY2170" fmla="*/ 850309 h 3832767"/>
                <a:gd name="connsiteX2171" fmla="*/ 4174412 w 4177355"/>
                <a:gd name="connsiteY2171" fmla="*/ 845895 h 3832767"/>
                <a:gd name="connsiteX2172" fmla="*/ 4171101 w 4177355"/>
                <a:gd name="connsiteY2172" fmla="*/ 842951 h 3832767"/>
                <a:gd name="connsiteX2173" fmla="*/ 4165951 w 4177355"/>
                <a:gd name="connsiteY2173" fmla="*/ 841603 h 3832767"/>
                <a:gd name="connsiteX2174" fmla="*/ 4159329 w 4177355"/>
                <a:gd name="connsiteY2174" fmla="*/ 842093 h 3832767"/>
                <a:gd name="connsiteX2175" fmla="*/ 689911 w 4177355"/>
                <a:gd name="connsiteY2175" fmla="*/ 1531758 h 3832767"/>
                <a:gd name="connsiteX2176" fmla="*/ 686477 w 4177355"/>
                <a:gd name="connsiteY2176" fmla="*/ 1532985 h 3832767"/>
                <a:gd name="connsiteX2177" fmla="*/ 682675 w 4177355"/>
                <a:gd name="connsiteY2177" fmla="*/ 1535192 h 3832767"/>
                <a:gd name="connsiteX2178" fmla="*/ 678874 w 4177355"/>
                <a:gd name="connsiteY2178" fmla="*/ 1538258 h 3832767"/>
                <a:gd name="connsiteX2179" fmla="*/ 675318 w 4177355"/>
                <a:gd name="connsiteY2179" fmla="*/ 1542059 h 3832767"/>
                <a:gd name="connsiteX2180" fmla="*/ 672375 w 4177355"/>
                <a:gd name="connsiteY2180" fmla="*/ 1546351 h 3832767"/>
                <a:gd name="connsiteX2181" fmla="*/ 671026 w 4177355"/>
                <a:gd name="connsiteY2181" fmla="*/ 1549907 h 3832767"/>
                <a:gd name="connsiteX2182" fmla="*/ 671394 w 4177355"/>
                <a:gd name="connsiteY2182" fmla="*/ 1552483 h 3832767"/>
                <a:gd name="connsiteX2183" fmla="*/ 673478 w 4177355"/>
                <a:gd name="connsiteY2183" fmla="*/ 1553586 h 3832767"/>
                <a:gd name="connsiteX2184" fmla="*/ 673846 w 4177355"/>
                <a:gd name="connsiteY2184" fmla="*/ 1553586 h 3832767"/>
                <a:gd name="connsiteX2185" fmla="*/ 674214 w 4177355"/>
                <a:gd name="connsiteY2185" fmla="*/ 1553586 h 3832767"/>
                <a:gd name="connsiteX2186" fmla="*/ 674704 w 4177355"/>
                <a:gd name="connsiteY2186" fmla="*/ 1553586 h 3832767"/>
                <a:gd name="connsiteX2187" fmla="*/ 675195 w 4177355"/>
                <a:gd name="connsiteY2187" fmla="*/ 1553586 h 3832767"/>
                <a:gd name="connsiteX2188" fmla="*/ 678506 w 4177355"/>
                <a:gd name="connsiteY2188" fmla="*/ 1552360 h 3832767"/>
                <a:gd name="connsiteX2189" fmla="*/ 682308 w 4177355"/>
                <a:gd name="connsiteY2189" fmla="*/ 1550153 h 3832767"/>
                <a:gd name="connsiteX2190" fmla="*/ 686109 w 4177355"/>
                <a:gd name="connsiteY2190" fmla="*/ 1547087 h 3832767"/>
                <a:gd name="connsiteX2191" fmla="*/ 689665 w 4177355"/>
                <a:gd name="connsiteY2191" fmla="*/ 1543408 h 3832767"/>
                <a:gd name="connsiteX2192" fmla="*/ 692608 w 4177355"/>
                <a:gd name="connsiteY2192" fmla="*/ 1539116 h 3832767"/>
                <a:gd name="connsiteX2193" fmla="*/ 693957 w 4177355"/>
                <a:gd name="connsiteY2193" fmla="*/ 1535560 h 3832767"/>
                <a:gd name="connsiteX2194" fmla="*/ 693589 w 4177355"/>
                <a:gd name="connsiteY2194" fmla="*/ 1532985 h 3832767"/>
                <a:gd name="connsiteX2195" fmla="*/ 691505 w 4177355"/>
                <a:gd name="connsiteY2195" fmla="*/ 1531881 h 3832767"/>
                <a:gd name="connsiteX2196" fmla="*/ 691137 w 4177355"/>
                <a:gd name="connsiteY2196" fmla="*/ 1531881 h 3832767"/>
                <a:gd name="connsiteX2197" fmla="*/ 690769 w 4177355"/>
                <a:gd name="connsiteY2197" fmla="*/ 1531881 h 3832767"/>
                <a:gd name="connsiteX2198" fmla="*/ 690278 w 4177355"/>
                <a:gd name="connsiteY2198" fmla="*/ 1531881 h 3832767"/>
                <a:gd name="connsiteX2199" fmla="*/ 689788 w 4177355"/>
                <a:gd name="connsiteY2199" fmla="*/ 1531881 h 3832767"/>
                <a:gd name="connsiteX2200" fmla="*/ 4154546 w 4177355"/>
                <a:gd name="connsiteY2200" fmla="*/ 899851 h 3832767"/>
                <a:gd name="connsiteX2201" fmla="*/ 4153565 w 4177355"/>
                <a:gd name="connsiteY2201" fmla="*/ 900097 h 3832767"/>
                <a:gd name="connsiteX2202" fmla="*/ 4152584 w 4177355"/>
                <a:gd name="connsiteY2202" fmla="*/ 900342 h 3832767"/>
                <a:gd name="connsiteX2203" fmla="*/ 4151603 w 4177355"/>
                <a:gd name="connsiteY2203" fmla="*/ 900587 h 3832767"/>
                <a:gd name="connsiteX2204" fmla="*/ 4150622 w 4177355"/>
                <a:gd name="connsiteY2204" fmla="*/ 900832 h 3832767"/>
                <a:gd name="connsiteX2205" fmla="*/ 4142038 w 4177355"/>
                <a:gd name="connsiteY2205" fmla="*/ 904756 h 3832767"/>
                <a:gd name="connsiteX2206" fmla="*/ 4134803 w 4177355"/>
                <a:gd name="connsiteY2206" fmla="*/ 910152 h 3832767"/>
                <a:gd name="connsiteX2207" fmla="*/ 4129653 w 4177355"/>
                <a:gd name="connsiteY2207" fmla="*/ 916284 h 3832767"/>
                <a:gd name="connsiteX2208" fmla="*/ 4127323 w 4177355"/>
                <a:gd name="connsiteY2208" fmla="*/ 922538 h 3832767"/>
                <a:gd name="connsiteX2209" fmla="*/ 4128181 w 4177355"/>
                <a:gd name="connsiteY2209" fmla="*/ 927198 h 3832767"/>
                <a:gd name="connsiteX2210" fmla="*/ 4131492 w 4177355"/>
                <a:gd name="connsiteY2210" fmla="*/ 930386 h 3832767"/>
                <a:gd name="connsiteX2211" fmla="*/ 4136765 w 4177355"/>
                <a:gd name="connsiteY2211" fmla="*/ 931857 h 3832767"/>
                <a:gd name="connsiteX2212" fmla="*/ 4143632 w 4177355"/>
                <a:gd name="connsiteY2212" fmla="*/ 931490 h 3832767"/>
                <a:gd name="connsiteX2213" fmla="*/ 4144613 w 4177355"/>
                <a:gd name="connsiteY2213" fmla="*/ 931244 h 3832767"/>
                <a:gd name="connsiteX2214" fmla="*/ 4145595 w 4177355"/>
                <a:gd name="connsiteY2214" fmla="*/ 930999 h 3832767"/>
                <a:gd name="connsiteX2215" fmla="*/ 4146575 w 4177355"/>
                <a:gd name="connsiteY2215" fmla="*/ 930754 h 3832767"/>
                <a:gd name="connsiteX2216" fmla="*/ 4147557 w 4177355"/>
                <a:gd name="connsiteY2216" fmla="*/ 930509 h 3832767"/>
                <a:gd name="connsiteX2217" fmla="*/ 4156263 w 4177355"/>
                <a:gd name="connsiteY2217" fmla="*/ 926584 h 3832767"/>
                <a:gd name="connsiteX2218" fmla="*/ 4163498 w 4177355"/>
                <a:gd name="connsiteY2218" fmla="*/ 921189 h 3832767"/>
                <a:gd name="connsiteX2219" fmla="*/ 4168649 w 4177355"/>
                <a:gd name="connsiteY2219" fmla="*/ 915057 h 3832767"/>
                <a:gd name="connsiteX2220" fmla="*/ 4170979 w 4177355"/>
                <a:gd name="connsiteY2220" fmla="*/ 908803 h 3832767"/>
                <a:gd name="connsiteX2221" fmla="*/ 4170120 w 4177355"/>
                <a:gd name="connsiteY2221" fmla="*/ 904143 h 3832767"/>
                <a:gd name="connsiteX2222" fmla="*/ 4166809 w 4177355"/>
                <a:gd name="connsiteY2222" fmla="*/ 900955 h 3832767"/>
                <a:gd name="connsiteX2223" fmla="*/ 4161536 w 4177355"/>
                <a:gd name="connsiteY2223" fmla="*/ 899483 h 3832767"/>
                <a:gd name="connsiteX2224" fmla="*/ 4154669 w 4177355"/>
                <a:gd name="connsiteY2224" fmla="*/ 899974 h 3832767"/>
                <a:gd name="connsiteX2225" fmla="*/ 654348 w 4177355"/>
                <a:gd name="connsiteY2225" fmla="*/ 1575660 h 3832767"/>
                <a:gd name="connsiteX2226" fmla="*/ 650915 w 4177355"/>
                <a:gd name="connsiteY2226" fmla="*/ 1576886 h 3832767"/>
                <a:gd name="connsiteX2227" fmla="*/ 647113 w 4177355"/>
                <a:gd name="connsiteY2227" fmla="*/ 1579216 h 3832767"/>
                <a:gd name="connsiteX2228" fmla="*/ 643312 w 4177355"/>
                <a:gd name="connsiteY2228" fmla="*/ 1582404 h 3832767"/>
                <a:gd name="connsiteX2229" fmla="*/ 639755 w 4177355"/>
                <a:gd name="connsiteY2229" fmla="*/ 1586206 h 3832767"/>
                <a:gd name="connsiteX2230" fmla="*/ 636935 w 4177355"/>
                <a:gd name="connsiteY2230" fmla="*/ 1590498 h 3832767"/>
                <a:gd name="connsiteX2231" fmla="*/ 635708 w 4177355"/>
                <a:gd name="connsiteY2231" fmla="*/ 1594054 h 3832767"/>
                <a:gd name="connsiteX2232" fmla="*/ 636199 w 4177355"/>
                <a:gd name="connsiteY2232" fmla="*/ 1596506 h 3832767"/>
                <a:gd name="connsiteX2233" fmla="*/ 638406 w 4177355"/>
                <a:gd name="connsiteY2233" fmla="*/ 1597488 h 3832767"/>
                <a:gd name="connsiteX2234" fmla="*/ 638774 w 4177355"/>
                <a:gd name="connsiteY2234" fmla="*/ 1597488 h 3832767"/>
                <a:gd name="connsiteX2235" fmla="*/ 639142 w 4177355"/>
                <a:gd name="connsiteY2235" fmla="*/ 1597488 h 3832767"/>
                <a:gd name="connsiteX2236" fmla="*/ 639510 w 4177355"/>
                <a:gd name="connsiteY2236" fmla="*/ 1597488 h 3832767"/>
                <a:gd name="connsiteX2237" fmla="*/ 639878 w 4177355"/>
                <a:gd name="connsiteY2237" fmla="*/ 1597488 h 3832767"/>
                <a:gd name="connsiteX2238" fmla="*/ 643312 w 4177355"/>
                <a:gd name="connsiteY2238" fmla="*/ 1596261 h 3832767"/>
                <a:gd name="connsiteX2239" fmla="*/ 647113 w 4177355"/>
                <a:gd name="connsiteY2239" fmla="*/ 1593931 h 3832767"/>
                <a:gd name="connsiteX2240" fmla="*/ 651037 w 4177355"/>
                <a:gd name="connsiteY2240" fmla="*/ 1590743 h 3832767"/>
                <a:gd name="connsiteX2241" fmla="*/ 654593 w 4177355"/>
                <a:gd name="connsiteY2241" fmla="*/ 1586941 h 3832767"/>
                <a:gd name="connsiteX2242" fmla="*/ 657414 w 4177355"/>
                <a:gd name="connsiteY2242" fmla="*/ 1582649 h 3832767"/>
                <a:gd name="connsiteX2243" fmla="*/ 658640 w 4177355"/>
                <a:gd name="connsiteY2243" fmla="*/ 1579093 h 3832767"/>
                <a:gd name="connsiteX2244" fmla="*/ 658150 w 4177355"/>
                <a:gd name="connsiteY2244" fmla="*/ 1576641 h 3832767"/>
                <a:gd name="connsiteX2245" fmla="*/ 655942 w 4177355"/>
                <a:gd name="connsiteY2245" fmla="*/ 1575660 h 3832767"/>
                <a:gd name="connsiteX2246" fmla="*/ 655574 w 4177355"/>
                <a:gd name="connsiteY2246" fmla="*/ 1575660 h 3832767"/>
                <a:gd name="connsiteX2247" fmla="*/ 655207 w 4177355"/>
                <a:gd name="connsiteY2247" fmla="*/ 1575660 h 3832767"/>
                <a:gd name="connsiteX2248" fmla="*/ 654839 w 4177355"/>
                <a:gd name="connsiteY2248" fmla="*/ 1575660 h 3832767"/>
                <a:gd name="connsiteX2249" fmla="*/ 654471 w 4177355"/>
                <a:gd name="connsiteY2249" fmla="*/ 1575660 h 3832767"/>
                <a:gd name="connsiteX2250" fmla="*/ 4147066 w 4177355"/>
                <a:gd name="connsiteY2250" fmla="*/ 959449 h 3832767"/>
                <a:gd name="connsiteX2251" fmla="*/ 4146208 w 4177355"/>
                <a:gd name="connsiteY2251" fmla="*/ 959572 h 3832767"/>
                <a:gd name="connsiteX2252" fmla="*/ 4145349 w 4177355"/>
                <a:gd name="connsiteY2252" fmla="*/ 959817 h 3832767"/>
                <a:gd name="connsiteX2253" fmla="*/ 4144491 w 4177355"/>
                <a:gd name="connsiteY2253" fmla="*/ 960062 h 3832767"/>
                <a:gd name="connsiteX2254" fmla="*/ 4143632 w 4177355"/>
                <a:gd name="connsiteY2254" fmla="*/ 960307 h 3832767"/>
                <a:gd name="connsiteX2255" fmla="*/ 4134926 w 4177355"/>
                <a:gd name="connsiteY2255" fmla="*/ 963986 h 3832767"/>
                <a:gd name="connsiteX2256" fmla="*/ 4127568 w 4177355"/>
                <a:gd name="connsiteY2256" fmla="*/ 969259 h 3832767"/>
                <a:gd name="connsiteX2257" fmla="*/ 4122172 w 4177355"/>
                <a:gd name="connsiteY2257" fmla="*/ 975391 h 3832767"/>
                <a:gd name="connsiteX2258" fmla="*/ 4119597 w 4177355"/>
                <a:gd name="connsiteY2258" fmla="*/ 981767 h 3832767"/>
                <a:gd name="connsiteX2259" fmla="*/ 4120210 w 4177355"/>
                <a:gd name="connsiteY2259" fmla="*/ 986795 h 3832767"/>
                <a:gd name="connsiteX2260" fmla="*/ 4123399 w 4177355"/>
                <a:gd name="connsiteY2260" fmla="*/ 990229 h 3832767"/>
                <a:gd name="connsiteX2261" fmla="*/ 4128794 w 4177355"/>
                <a:gd name="connsiteY2261" fmla="*/ 991946 h 3832767"/>
                <a:gd name="connsiteX2262" fmla="*/ 4135907 w 4177355"/>
                <a:gd name="connsiteY2262" fmla="*/ 991578 h 3832767"/>
                <a:gd name="connsiteX2263" fmla="*/ 4136765 w 4177355"/>
                <a:gd name="connsiteY2263" fmla="*/ 991455 h 3832767"/>
                <a:gd name="connsiteX2264" fmla="*/ 4137624 w 4177355"/>
                <a:gd name="connsiteY2264" fmla="*/ 991210 h 3832767"/>
                <a:gd name="connsiteX2265" fmla="*/ 4138482 w 4177355"/>
                <a:gd name="connsiteY2265" fmla="*/ 990965 h 3832767"/>
                <a:gd name="connsiteX2266" fmla="*/ 4139340 w 4177355"/>
                <a:gd name="connsiteY2266" fmla="*/ 990719 h 3832767"/>
                <a:gd name="connsiteX2267" fmla="*/ 4148047 w 4177355"/>
                <a:gd name="connsiteY2267" fmla="*/ 987041 h 3832767"/>
                <a:gd name="connsiteX2268" fmla="*/ 4155527 w 4177355"/>
                <a:gd name="connsiteY2268" fmla="*/ 981767 h 3832767"/>
                <a:gd name="connsiteX2269" fmla="*/ 4160923 w 4177355"/>
                <a:gd name="connsiteY2269" fmla="*/ 975513 h 3832767"/>
                <a:gd name="connsiteX2270" fmla="*/ 4163498 w 4177355"/>
                <a:gd name="connsiteY2270" fmla="*/ 969137 h 3832767"/>
                <a:gd name="connsiteX2271" fmla="*/ 4162885 w 4177355"/>
                <a:gd name="connsiteY2271" fmla="*/ 964232 h 3832767"/>
                <a:gd name="connsiteX2272" fmla="*/ 4159574 w 4177355"/>
                <a:gd name="connsiteY2272" fmla="*/ 960798 h 3832767"/>
                <a:gd name="connsiteX2273" fmla="*/ 4154178 w 4177355"/>
                <a:gd name="connsiteY2273" fmla="*/ 959204 h 3832767"/>
                <a:gd name="connsiteX2274" fmla="*/ 4147189 w 4177355"/>
                <a:gd name="connsiteY2274" fmla="*/ 959572 h 3832767"/>
                <a:gd name="connsiteX2275" fmla="*/ 619644 w 4177355"/>
                <a:gd name="connsiteY2275" fmla="*/ 1619929 h 3832767"/>
                <a:gd name="connsiteX2276" fmla="*/ 616088 w 4177355"/>
                <a:gd name="connsiteY2276" fmla="*/ 1621155 h 3832767"/>
                <a:gd name="connsiteX2277" fmla="*/ 612164 w 4177355"/>
                <a:gd name="connsiteY2277" fmla="*/ 1623607 h 3832767"/>
                <a:gd name="connsiteX2278" fmla="*/ 608240 w 4177355"/>
                <a:gd name="connsiteY2278" fmla="*/ 1626918 h 3832767"/>
                <a:gd name="connsiteX2279" fmla="*/ 604683 w 4177355"/>
                <a:gd name="connsiteY2279" fmla="*/ 1630843 h 3832767"/>
                <a:gd name="connsiteX2280" fmla="*/ 601986 w 4177355"/>
                <a:gd name="connsiteY2280" fmla="*/ 1635135 h 3832767"/>
                <a:gd name="connsiteX2281" fmla="*/ 600882 w 4177355"/>
                <a:gd name="connsiteY2281" fmla="*/ 1638691 h 3832767"/>
                <a:gd name="connsiteX2282" fmla="*/ 601495 w 4177355"/>
                <a:gd name="connsiteY2282" fmla="*/ 1641143 h 3832767"/>
                <a:gd name="connsiteX2283" fmla="*/ 603825 w 4177355"/>
                <a:gd name="connsiteY2283" fmla="*/ 1642002 h 3832767"/>
                <a:gd name="connsiteX2284" fmla="*/ 604070 w 4177355"/>
                <a:gd name="connsiteY2284" fmla="*/ 1642002 h 3832767"/>
                <a:gd name="connsiteX2285" fmla="*/ 604315 w 4177355"/>
                <a:gd name="connsiteY2285" fmla="*/ 1642002 h 3832767"/>
                <a:gd name="connsiteX2286" fmla="*/ 604683 w 4177355"/>
                <a:gd name="connsiteY2286" fmla="*/ 1642002 h 3832767"/>
                <a:gd name="connsiteX2287" fmla="*/ 605051 w 4177355"/>
                <a:gd name="connsiteY2287" fmla="*/ 1642002 h 3832767"/>
                <a:gd name="connsiteX2288" fmla="*/ 608607 w 4177355"/>
                <a:gd name="connsiteY2288" fmla="*/ 1640776 h 3832767"/>
                <a:gd name="connsiteX2289" fmla="*/ 612532 w 4177355"/>
                <a:gd name="connsiteY2289" fmla="*/ 1638323 h 3832767"/>
                <a:gd name="connsiteX2290" fmla="*/ 616456 w 4177355"/>
                <a:gd name="connsiteY2290" fmla="*/ 1635012 h 3832767"/>
                <a:gd name="connsiteX2291" fmla="*/ 620012 w 4177355"/>
                <a:gd name="connsiteY2291" fmla="*/ 1631088 h 3832767"/>
                <a:gd name="connsiteX2292" fmla="*/ 622710 w 4177355"/>
                <a:gd name="connsiteY2292" fmla="*/ 1626796 h 3832767"/>
                <a:gd name="connsiteX2293" fmla="*/ 623814 w 4177355"/>
                <a:gd name="connsiteY2293" fmla="*/ 1623240 h 3832767"/>
                <a:gd name="connsiteX2294" fmla="*/ 623200 w 4177355"/>
                <a:gd name="connsiteY2294" fmla="*/ 1620910 h 3832767"/>
                <a:gd name="connsiteX2295" fmla="*/ 620870 w 4177355"/>
                <a:gd name="connsiteY2295" fmla="*/ 1620051 h 3832767"/>
                <a:gd name="connsiteX2296" fmla="*/ 620625 w 4177355"/>
                <a:gd name="connsiteY2296" fmla="*/ 1620051 h 3832767"/>
                <a:gd name="connsiteX2297" fmla="*/ 620257 w 4177355"/>
                <a:gd name="connsiteY2297" fmla="*/ 1620051 h 3832767"/>
                <a:gd name="connsiteX2298" fmla="*/ 619889 w 4177355"/>
                <a:gd name="connsiteY2298" fmla="*/ 1620051 h 3832767"/>
                <a:gd name="connsiteX2299" fmla="*/ 619521 w 4177355"/>
                <a:gd name="connsiteY2299" fmla="*/ 1620051 h 3832767"/>
                <a:gd name="connsiteX2300" fmla="*/ 4136765 w 4177355"/>
                <a:gd name="connsiteY2300" fmla="*/ 1020764 h 3832767"/>
                <a:gd name="connsiteX2301" fmla="*/ 4136152 w 4177355"/>
                <a:gd name="connsiteY2301" fmla="*/ 1020886 h 3832767"/>
                <a:gd name="connsiteX2302" fmla="*/ 4135539 w 4177355"/>
                <a:gd name="connsiteY2302" fmla="*/ 1021009 h 3832767"/>
                <a:gd name="connsiteX2303" fmla="*/ 4134803 w 4177355"/>
                <a:gd name="connsiteY2303" fmla="*/ 1021131 h 3832767"/>
                <a:gd name="connsiteX2304" fmla="*/ 4134067 w 4177355"/>
                <a:gd name="connsiteY2304" fmla="*/ 1021254 h 3832767"/>
                <a:gd name="connsiteX2305" fmla="*/ 4125361 w 4177355"/>
                <a:gd name="connsiteY2305" fmla="*/ 1024810 h 3832767"/>
                <a:gd name="connsiteX2306" fmla="*/ 4117758 w 4177355"/>
                <a:gd name="connsiteY2306" fmla="*/ 1029961 h 3832767"/>
                <a:gd name="connsiteX2307" fmla="*/ 4112117 w 4177355"/>
                <a:gd name="connsiteY2307" fmla="*/ 1036092 h 3832767"/>
                <a:gd name="connsiteX2308" fmla="*/ 4109174 w 4177355"/>
                <a:gd name="connsiteY2308" fmla="*/ 1042591 h 3832767"/>
                <a:gd name="connsiteX2309" fmla="*/ 4109542 w 4177355"/>
                <a:gd name="connsiteY2309" fmla="*/ 1047864 h 3832767"/>
                <a:gd name="connsiteX2310" fmla="*/ 4112730 w 4177355"/>
                <a:gd name="connsiteY2310" fmla="*/ 1051543 h 3832767"/>
                <a:gd name="connsiteX2311" fmla="*/ 4118248 w 4177355"/>
                <a:gd name="connsiteY2311" fmla="*/ 1053383 h 3832767"/>
                <a:gd name="connsiteX2312" fmla="*/ 4125606 w 4177355"/>
                <a:gd name="connsiteY2312" fmla="*/ 1053138 h 3832767"/>
                <a:gd name="connsiteX2313" fmla="*/ 4126219 w 4177355"/>
                <a:gd name="connsiteY2313" fmla="*/ 1053138 h 3832767"/>
                <a:gd name="connsiteX2314" fmla="*/ 4126832 w 4177355"/>
                <a:gd name="connsiteY2314" fmla="*/ 1053015 h 3832767"/>
                <a:gd name="connsiteX2315" fmla="*/ 4127445 w 4177355"/>
                <a:gd name="connsiteY2315" fmla="*/ 1052892 h 3832767"/>
                <a:gd name="connsiteX2316" fmla="*/ 4128181 w 4177355"/>
                <a:gd name="connsiteY2316" fmla="*/ 1052770 h 3832767"/>
                <a:gd name="connsiteX2317" fmla="*/ 4137010 w 4177355"/>
                <a:gd name="connsiteY2317" fmla="*/ 1049213 h 3832767"/>
                <a:gd name="connsiteX2318" fmla="*/ 4144613 w 4177355"/>
                <a:gd name="connsiteY2318" fmla="*/ 1044063 h 3832767"/>
                <a:gd name="connsiteX2319" fmla="*/ 4150255 w 4177355"/>
                <a:gd name="connsiteY2319" fmla="*/ 1037809 h 3832767"/>
                <a:gd name="connsiteX2320" fmla="*/ 4153075 w 4177355"/>
                <a:gd name="connsiteY2320" fmla="*/ 1031310 h 3832767"/>
                <a:gd name="connsiteX2321" fmla="*/ 4152707 w 4177355"/>
                <a:gd name="connsiteY2321" fmla="*/ 1026036 h 3832767"/>
                <a:gd name="connsiteX2322" fmla="*/ 4149519 w 4177355"/>
                <a:gd name="connsiteY2322" fmla="*/ 1022358 h 3832767"/>
                <a:gd name="connsiteX2323" fmla="*/ 4144000 w 4177355"/>
                <a:gd name="connsiteY2323" fmla="*/ 1020641 h 3832767"/>
                <a:gd name="connsiteX2324" fmla="*/ 4136643 w 4177355"/>
                <a:gd name="connsiteY2324" fmla="*/ 1021009 h 3832767"/>
                <a:gd name="connsiteX2325" fmla="*/ 585553 w 4177355"/>
                <a:gd name="connsiteY2325" fmla="*/ 1664443 h 3832767"/>
                <a:gd name="connsiteX2326" fmla="*/ 581874 w 4177355"/>
                <a:gd name="connsiteY2326" fmla="*/ 1665669 h 3832767"/>
                <a:gd name="connsiteX2327" fmla="*/ 577828 w 4177355"/>
                <a:gd name="connsiteY2327" fmla="*/ 1668122 h 3832767"/>
                <a:gd name="connsiteX2328" fmla="*/ 573781 w 4177355"/>
                <a:gd name="connsiteY2328" fmla="*/ 1671555 h 3832767"/>
                <a:gd name="connsiteX2329" fmla="*/ 570225 w 4177355"/>
                <a:gd name="connsiteY2329" fmla="*/ 1675602 h 3832767"/>
                <a:gd name="connsiteX2330" fmla="*/ 567527 w 4177355"/>
                <a:gd name="connsiteY2330" fmla="*/ 1679894 h 3832767"/>
                <a:gd name="connsiteX2331" fmla="*/ 566546 w 4177355"/>
                <a:gd name="connsiteY2331" fmla="*/ 1683450 h 3832767"/>
                <a:gd name="connsiteX2332" fmla="*/ 567282 w 4177355"/>
                <a:gd name="connsiteY2332" fmla="*/ 1685780 h 3832767"/>
                <a:gd name="connsiteX2333" fmla="*/ 569611 w 4177355"/>
                <a:gd name="connsiteY2333" fmla="*/ 1686639 h 3832767"/>
                <a:gd name="connsiteX2334" fmla="*/ 569857 w 4177355"/>
                <a:gd name="connsiteY2334" fmla="*/ 1686639 h 3832767"/>
                <a:gd name="connsiteX2335" fmla="*/ 570102 w 4177355"/>
                <a:gd name="connsiteY2335" fmla="*/ 1686639 h 3832767"/>
                <a:gd name="connsiteX2336" fmla="*/ 570347 w 4177355"/>
                <a:gd name="connsiteY2336" fmla="*/ 1686639 h 3832767"/>
                <a:gd name="connsiteX2337" fmla="*/ 570593 w 4177355"/>
                <a:gd name="connsiteY2337" fmla="*/ 1686639 h 3832767"/>
                <a:gd name="connsiteX2338" fmla="*/ 574271 w 4177355"/>
                <a:gd name="connsiteY2338" fmla="*/ 1685290 h 3832767"/>
                <a:gd name="connsiteX2339" fmla="*/ 578318 w 4177355"/>
                <a:gd name="connsiteY2339" fmla="*/ 1682715 h 3832767"/>
                <a:gd name="connsiteX2340" fmla="*/ 582365 w 4177355"/>
                <a:gd name="connsiteY2340" fmla="*/ 1679281 h 3832767"/>
                <a:gd name="connsiteX2341" fmla="*/ 585921 w 4177355"/>
                <a:gd name="connsiteY2341" fmla="*/ 1675234 h 3832767"/>
                <a:gd name="connsiteX2342" fmla="*/ 588619 w 4177355"/>
                <a:gd name="connsiteY2342" fmla="*/ 1670820 h 3832767"/>
                <a:gd name="connsiteX2343" fmla="*/ 589600 w 4177355"/>
                <a:gd name="connsiteY2343" fmla="*/ 1667263 h 3832767"/>
                <a:gd name="connsiteX2344" fmla="*/ 588864 w 4177355"/>
                <a:gd name="connsiteY2344" fmla="*/ 1664933 h 3832767"/>
                <a:gd name="connsiteX2345" fmla="*/ 586412 w 4177355"/>
                <a:gd name="connsiteY2345" fmla="*/ 1664198 h 3832767"/>
                <a:gd name="connsiteX2346" fmla="*/ 586166 w 4177355"/>
                <a:gd name="connsiteY2346" fmla="*/ 1664198 h 3832767"/>
                <a:gd name="connsiteX2347" fmla="*/ 585921 w 4177355"/>
                <a:gd name="connsiteY2347" fmla="*/ 1664198 h 3832767"/>
                <a:gd name="connsiteX2348" fmla="*/ 585676 w 4177355"/>
                <a:gd name="connsiteY2348" fmla="*/ 1664198 h 3832767"/>
                <a:gd name="connsiteX2349" fmla="*/ 585431 w 4177355"/>
                <a:gd name="connsiteY2349" fmla="*/ 1664198 h 3832767"/>
                <a:gd name="connsiteX2350" fmla="*/ 4123644 w 4177355"/>
                <a:gd name="connsiteY2350" fmla="*/ 1083672 h 3832767"/>
                <a:gd name="connsiteX2351" fmla="*/ 4123153 w 4177355"/>
                <a:gd name="connsiteY2351" fmla="*/ 1083672 h 3832767"/>
                <a:gd name="connsiteX2352" fmla="*/ 4122663 w 4177355"/>
                <a:gd name="connsiteY2352" fmla="*/ 1083672 h 3832767"/>
                <a:gd name="connsiteX2353" fmla="*/ 4122172 w 4177355"/>
                <a:gd name="connsiteY2353" fmla="*/ 1083672 h 3832767"/>
                <a:gd name="connsiteX2354" fmla="*/ 4121682 w 4177355"/>
                <a:gd name="connsiteY2354" fmla="*/ 1083795 h 3832767"/>
                <a:gd name="connsiteX2355" fmla="*/ 4112852 w 4177355"/>
                <a:gd name="connsiteY2355" fmla="*/ 1087106 h 3832767"/>
                <a:gd name="connsiteX2356" fmla="*/ 4105127 w 4177355"/>
                <a:gd name="connsiteY2356" fmla="*/ 1092134 h 3832767"/>
                <a:gd name="connsiteX2357" fmla="*/ 4099241 w 4177355"/>
                <a:gd name="connsiteY2357" fmla="*/ 1098388 h 3832767"/>
                <a:gd name="connsiteX2358" fmla="*/ 4096052 w 4177355"/>
                <a:gd name="connsiteY2358" fmla="*/ 1105010 h 3832767"/>
                <a:gd name="connsiteX2359" fmla="*/ 4096175 w 4177355"/>
                <a:gd name="connsiteY2359" fmla="*/ 1110528 h 3832767"/>
                <a:gd name="connsiteX2360" fmla="*/ 4099241 w 4177355"/>
                <a:gd name="connsiteY2360" fmla="*/ 1114452 h 3832767"/>
                <a:gd name="connsiteX2361" fmla="*/ 4104759 w 4177355"/>
                <a:gd name="connsiteY2361" fmla="*/ 1116414 h 3832767"/>
                <a:gd name="connsiteX2362" fmla="*/ 4112117 w 4177355"/>
                <a:gd name="connsiteY2362" fmla="*/ 1116169 h 3832767"/>
                <a:gd name="connsiteX2363" fmla="*/ 4112607 w 4177355"/>
                <a:gd name="connsiteY2363" fmla="*/ 1116169 h 3832767"/>
                <a:gd name="connsiteX2364" fmla="*/ 4113098 w 4177355"/>
                <a:gd name="connsiteY2364" fmla="*/ 1116169 h 3832767"/>
                <a:gd name="connsiteX2365" fmla="*/ 4113588 w 4177355"/>
                <a:gd name="connsiteY2365" fmla="*/ 1116169 h 3832767"/>
                <a:gd name="connsiteX2366" fmla="*/ 4114079 w 4177355"/>
                <a:gd name="connsiteY2366" fmla="*/ 1116046 h 3832767"/>
                <a:gd name="connsiteX2367" fmla="*/ 4123031 w 4177355"/>
                <a:gd name="connsiteY2367" fmla="*/ 1112735 h 3832767"/>
                <a:gd name="connsiteX2368" fmla="*/ 4130879 w 4177355"/>
                <a:gd name="connsiteY2368" fmla="*/ 1107585 h 3832767"/>
                <a:gd name="connsiteX2369" fmla="*/ 4136765 w 4177355"/>
                <a:gd name="connsiteY2369" fmla="*/ 1101331 h 3832767"/>
                <a:gd name="connsiteX2370" fmla="*/ 4139954 w 4177355"/>
                <a:gd name="connsiteY2370" fmla="*/ 1094709 h 3832767"/>
                <a:gd name="connsiteX2371" fmla="*/ 4139708 w 4177355"/>
                <a:gd name="connsiteY2371" fmla="*/ 1089191 h 3832767"/>
                <a:gd name="connsiteX2372" fmla="*/ 4136643 w 4177355"/>
                <a:gd name="connsiteY2372" fmla="*/ 1085266 h 3832767"/>
                <a:gd name="connsiteX2373" fmla="*/ 4131124 w 4177355"/>
                <a:gd name="connsiteY2373" fmla="*/ 1083304 h 3832767"/>
                <a:gd name="connsiteX2374" fmla="*/ 4123644 w 4177355"/>
                <a:gd name="connsiteY2374" fmla="*/ 1083550 h 3832767"/>
                <a:gd name="connsiteX2375" fmla="*/ 552321 w 4177355"/>
                <a:gd name="connsiteY2375" fmla="*/ 1709325 h 3832767"/>
                <a:gd name="connsiteX2376" fmla="*/ 548642 w 4177355"/>
                <a:gd name="connsiteY2376" fmla="*/ 1710674 h 3832767"/>
                <a:gd name="connsiteX2377" fmla="*/ 544473 w 4177355"/>
                <a:gd name="connsiteY2377" fmla="*/ 1713249 h 3832767"/>
                <a:gd name="connsiteX2378" fmla="*/ 540426 w 4177355"/>
                <a:gd name="connsiteY2378" fmla="*/ 1716805 h 3832767"/>
                <a:gd name="connsiteX2379" fmla="*/ 536747 w 4177355"/>
                <a:gd name="connsiteY2379" fmla="*/ 1720975 h 3832767"/>
                <a:gd name="connsiteX2380" fmla="*/ 534172 w 4177355"/>
                <a:gd name="connsiteY2380" fmla="*/ 1725267 h 3832767"/>
                <a:gd name="connsiteX2381" fmla="*/ 533313 w 4177355"/>
                <a:gd name="connsiteY2381" fmla="*/ 1728700 h 3832767"/>
                <a:gd name="connsiteX2382" fmla="*/ 534172 w 4177355"/>
                <a:gd name="connsiteY2382" fmla="*/ 1730908 h 3832767"/>
                <a:gd name="connsiteX2383" fmla="*/ 536747 w 4177355"/>
                <a:gd name="connsiteY2383" fmla="*/ 1731644 h 3832767"/>
                <a:gd name="connsiteX2384" fmla="*/ 536992 w 4177355"/>
                <a:gd name="connsiteY2384" fmla="*/ 1731644 h 3832767"/>
                <a:gd name="connsiteX2385" fmla="*/ 537237 w 4177355"/>
                <a:gd name="connsiteY2385" fmla="*/ 1731644 h 3832767"/>
                <a:gd name="connsiteX2386" fmla="*/ 537483 w 4177355"/>
                <a:gd name="connsiteY2386" fmla="*/ 1731644 h 3832767"/>
                <a:gd name="connsiteX2387" fmla="*/ 537728 w 4177355"/>
                <a:gd name="connsiteY2387" fmla="*/ 1731644 h 3832767"/>
                <a:gd name="connsiteX2388" fmla="*/ 541407 w 4177355"/>
                <a:gd name="connsiteY2388" fmla="*/ 1730295 h 3832767"/>
                <a:gd name="connsiteX2389" fmla="*/ 545576 w 4177355"/>
                <a:gd name="connsiteY2389" fmla="*/ 1727719 h 3832767"/>
                <a:gd name="connsiteX2390" fmla="*/ 549623 w 4177355"/>
                <a:gd name="connsiteY2390" fmla="*/ 1724163 h 3832767"/>
                <a:gd name="connsiteX2391" fmla="*/ 553302 w 4177355"/>
                <a:gd name="connsiteY2391" fmla="*/ 1719994 h 3832767"/>
                <a:gd name="connsiteX2392" fmla="*/ 555877 w 4177355"/>
                <a:gd name="connsiteY2392" fmla="*/ 1715579 h 3832767"/>
                <a:gd name="connsiteX2393" fmla="*/ 556735 w 4177355"/>
                <a:gd name="connsiteY2393" fmla="*/ 1712146 h 3832767"/>
                <a:gd name="connsiteX2394" fmla="*/ 555877 w 4177355"/>
                <a:gd name="connsiteY2394" fmla="*/ 1709938 h 3832767"/>
                <a:gd name="connsiteX2395" fmla="*/ 553424 w 4177355"/>
                <a:gd name="connsiteY2395" fmla="*/ 1709325 h 3832767"/>
                <a:gd name="connsiteX2396" fmla="*/ 553179 w 4177355"/>
                <a:gd name="connsiteY2396" fmla="*/ 1709325 h 3832767"/>
                <a:gd name="connsiteX2397" fmla="*/ 552934 w 4177355"/>
                <a:gd name="connsiteY2397" fmla="*/ 1709325 h 3832767"/>
                <a:gd name="connsiteX2398" fmla="*/ 552689 w 4177355"/>
                <a:gd name="connsiteY2398" fmla="*/ 1709325 h 3832767"/>
                <a:gd name="connsiteX2399" fmla="*/ 552443 w 4177355"/>
                <a:gd name="connsiteY2399" fmla="*/ 1709325 h 3832767"/>
                <a:gd name="connsiteX2400" fmla="*/ 4107457 w 4177355"/>
                <a:gd name="connsiteY2400" fmla="*/ 1148298 h 3832767"/>
                <a:gd name="connsiteX2401" fmla="*/ 4107089 w 4177355"/>
                <a:gd name="connsiteY2401" fmla="*/ 1148298 h 3832767"/>
                <a:gd name="connsiteX2402" fmla="*/ 4106721 w 4177355"/>
                <a:gd name="connsiteY2402" fmla="*/ 1148298 h 3832767"/>
                <a:gd name="connsiteX2403" fmla="*/ 4106353 w 4177355"/>
                <a:gd name="connsiteY2403" fmla="*/ 1148298 h 3832767"/>
                <a:gd name="connsiteX2404" fmla="*/ 4105985 w 4177355"/>
                <a:gd name="connsiteY2404" fmla="*/ 1148298 h 3832767"/>
                <a:gd name="connsiteX2405" fmla="*/ 4097034 w 4177355"/>
                <a:gd name="connsiteY2405" fmla="*/ 1151363 h 3832767"/>
                <a:gd name="connsiteX2406" fmla="*/ 4089062 w 4177355"/>
                <a:gd name="connsiteY2406" fmla="*/ 1156391 h 3832767"/>
                <a:gd name="connsiteX2407" fmla="*/ 4082931 w 4177355"/>
                <a:gd name="connsiteY2407" fmla="*/ 1162523 h 3832767"/>
                <a:gd name="connsiteX2408" fmla="*/ 4079497 w 4177355"/>
                <a:gd name="connsiteY2408" fmla="*/ 1169267 h 3832767"/>
                <a:gd name="connsiteX2409" fmla="*/ 4079497 w 4177355"/>
                <a:gd name="connsiteY2409" fmla="*/ 1175153 h 3832767"/>
                <a:gd name="connsiteX2410" fmla="*/ 4082563 w 4177355"/>
                <a:gd name="connsiteY2410" fmla="*/ 1179323 h 3832767"/>
                <a:gd name="connsiteX2411" fmla="*/ 4088204 w 4177355"/>
                <a:gd name="connsiteY2411" fmla="*/ 1181530 h 3832767"/>
                <a:gd name="connsiteX2412" fmla="*/ 4095930 w 4177355"/>
                <a:gd name="connsiteY2412" fmla="*/ 1181407 h 3832767"/>
                <a:gd name="connsiteX2413" fmla="*/ 4096297 w 4177355"/>
                <a:gd name="connsiteY2413" fmla="*/ 1181407 h 3832767"/>
                <a:gd name="connsiteX2414" fmla="*/ 4096665 w 4177355"/>
                <a:gd name="connsiteY2414" fmla="*/ 1181407 h 3832767"/>
                <a:gd name="connsiteX2415" fmla="*/ 4097034 w 4177355"/>
                <a:gd name="connsiteY2415" fmla="*/ 1181407 h 3832767"/>
                <a:gd name="connsiteX2416" fmla="*/ 4097401 w 4177355"/>
                <a:gd name="connsiteY2416" fmla="*/ 1181407 h 3832767"/>
                <a:gd name="connsiteX2417" fmla="*/ 4106231 w 4177355"/>
                <a:gd name="connsiteY2417" fmla="*/ 1178342 h 3832767"/>
                <a:gd name="connsiteX2418" fmla="*/ 4114202 w 4177355"/>
                <a:gd name="connsiteY2418" fmla="*/ 1173314 h 3832767"/>
                <a:gd name="connsiteX2419" fmla="*/ 4120333 w 4177355"/>
                <a:gd name="connsiteY2419" fmla="*/ 1167060 h 3832767"/>
                <a:gd name="connsiteX2420" fmla="*/ 4123767 w 4177355"/>
                <a:gd name="connsiteY2420" fmla="*/ 1160315 h 3832767"/>
                <a:gd name="connsiteX2421" fmla="*/ 4123767 w 4177355"/>
                <a:gd name="connsiteY2421" fmla="*/ 1154552 h 3832767"/>
                <a:gd name="connsiteX2422" fmla="*/ 4120701 w 4177355"/>
                <a:gd name="connsiteY2422" fmla="*/ 1150382 h 3832767"/>
                <a:gd name="connsiteX2423" fmla="*/ 4115060 w 4177355"/>
                <a:gd name="connsiteY2423" fmla="*/ 1148175 h 3832767"/>
                <a:gd name="connsiteX2424" fmla="*/ 4107334 w 4177355"/>
                <a:gd name="connsiteY2424" fmla="*/ 1148298 h 3832767"/>
                <a:gd name="connsiteX2425" fmla="*/ 519824 w 4177355"/>
                <a:gd name="connsiteY2425" fmla="*/ 1754453 h 3832767"/>
                <a:gd name="connsiteX2426" fmla="*/ 516023 w 4177355"/>
                <a:gd name="connsiteY2426" fmla="*/ 1755802 h 3832767"/>
                <a:gd name="connsiteX2427" fmla="*/ 511853 w 4177355"/>
                <a:gd name="connsiteY2427" fmla="*/ 1758499 h 3832767"/>
                <a:gd name="connsiteX2428" fmla="*/ 507684 w 4177355"/>
                <a:gd name="connsiteY2428" fmla="*/ 1762178 h 3832767"/>
                <a:gd name="connsiteX2429" fmla="*/ 504005 w 4177355"/>
                <a:gd name="connsiteY2429" fmla="*/ 1766470 h 3832767"/>
                <a:gd name="connsiteX2430" fmla="*/ 501552 w 4177355"/>
                <a:gd name="connsiteY2430" fmla="*/ 1770762 h 3832767"/>
                <a:gd name="connsiteX2431" fmla="*/ 500817 w 4177355"/>
                <a:gd name="connsiteY2431" fmla="*/ 1774196 h 3832767"/>
                <a:gd name="connsiteX2432" fmla="*/ 501798 w 4177355"/>
                <a:gd name="connsiteY2432" fmla="*/ 1776403 h 3832767"/>
                <a:gd name="connsiteX2433" fmla="*/ 504373 w 4177355"/>
                <a:gd name="connsiteY2433" fmla="*/ 1777016 h 3832767"/>
                <a:gd name="connsiteX2434" fmla="*/ 504496 w 4177355"/>
                <a:gd name="connsiteY2434" fmla="*/ 1777016 h 3832767"/>
                <a:gd name="connsiteX2435" fmla="*/ 504618 w 4177355"/>
                <a:gd name="connsiteY2435" fmla="*/ 1777016 h 3832767"/>
                <a:gd name="connsiteX2436" fmla="*/ 504741 w 4177355"/>
                <a:gd name="connsiteY2436" fmla="*/ 1777016 h 3832767"/>
                <a:gd name="connsiteX2437" fmla="*/ 504863 w 4177355"/>
                <a:gd name="connsiteY2437" fmla="*/ 1777016 h 3832767"/>
                <a:gd name="connsiteX2438" fmla="*/ 508665 w 4177355"/>
                <a:gd name="connsiteY2438" fmla="*/ 1775667 h 3832767"/>
                <a:gd name="connsiteX2439" fmla="*/ 512957 w 4177355"/>
                <a:gd name="connsiteY2439" fmla="*/ 1772970 h 3832767"/>
                <a:gd name="connsiteX2440" fmla="*/ 517126 w 4177355"/>
                <a:gd name="connsiteY2440" fmla="*/ 1769291 h 3832767"/>
                <a:gd name="connsiteX2441" fmla="*/ 520805 w 4177355"/>
                <a:gd name="connsiteY2441" fmla="*/ 1764999 h 3832767"/>
                <a:gd name="connsiteX2442" fmla="*/ 523258 w 4177355"/>
                <a:gd name="connsiteY2442" fmla="*/ 1760584 h 3832767"/>
                <a:gd name="connsiteX2443" fmla="*/ 523993 w 4177355"/>
                <a:gd name="connsiteY2443" fmla="*/ 1757150 h 3832767"/>
                <a:gd name="connsiteX2444" fmla="*/ 523013 w 4177355"/>
                <a:gd name="connsiteY2444" fmla="*/ 1754943 h 3832767"/>
                <a:gd name="connsiteX2445" fmla="*/ 520437 w 4177355"/>
                <a:gd name="connsiteY2445" fmla="*/ 1754330 h 3832767"/>
                <a:gd name="connsiteX2446" fmla="*/ 520315 w 4177355"/>
                <a:gd name="connsiteY2446" fmla="*/ 1754330 h 3832767"/>
                <a:gd name="connsiteX2447" fmla="*/ 520192 w 4177355"/>
                <a:gd name="connsiteY2447" fmla="*/ 1754330 h 3832767"/>
                <a:gd name="connsiteX2448" fmla="*/ 520069 w 4177355"/>
                <a:gd name="connsiteY2448" fmla="*/ 1754330 h 3832767"/>
                <a:gd name="connsiteX2449" fmla="*/ 519947 w 4177355"/>
                <a:gd name="connsiteY2449" fmla="*/ 1754330 h 3832767"/>
                <a:gd name="connsiteX2450" fmla="*/ 4088572 w 4177355"/>
                <a:gd name="connsiteY2450" fmla="*/ 1214272 h 3832767"/>
                <a:gd name="connsiteX2451" fmla="*/ 4088327 w 4177355"/>
                <a:gd name="connsiteY2451" fmla="*/ 1214272 h 3832767"/>
                <a:gd name="connsiteX2452" fmla="*/ 4088082 w 4177355"/>
                <a:gd name="connsiteY2452" fmla="*/ 1214272 h 3832767"/>
                <a:gd name="connsiteX2453" fmla="*/ 4087836 w 4177355"/>
                <a:gd name="connsiteY2453" fmla="*/ 1214272 h 3832767"/>
                <a:gd name="connsiteX2454" fmla="*/ 4087591 w 4177355"/>
                <a:gd name="connsiteY2454" fmla="*/ 1214272 h 3832767"/>
                <a:gd name="connsiteX2455" fmla="*/ 4078639 w 4177355"/>
                <a:gd name="connsiteY2455" fmla="*/ 1217215 h 3832767"/>
                <a:gd name="connsiteX2456" fmla="*/ 4070546 w 4177355"/>
                <a:gd name="connsiteY2456" fmla="*/ 1222120 h 3832767"/>
                <a:gd name="connsiteX2457" fmla="*/ 4064291 w 4177355"/>
                <a:gd name="connsiteY2457" fmla="*/ 1228252 h 3832767"/>
                <a:gd name="connsiteX2458" fmla="*/ 4060613 w 4177355"/>
                <a:gd name="connsiteY2458" fmla="*/ 1235119 h 3832767"/>
                <a:gd name="connsiteX2459" fmla="*/ 4060245 w 4177355"/>
                <a:gd name="connsiteY2459" fmla="*/ 1241250 h 3832767"/>
                <a:gd name="connsiteX2460" fmla="*/ 4063188 w 4177355"/>
                <a:gd name="connsiteY2460" fmla="*/ 1245665 h 3832767"/>
                <a:gd name="connsiteX2461" fmla="*/ 4068829 w 4177355"/>
                <a:gd name="connsiteY2461" fmla="*/ 1247995 h 3832767"/>
                <a:gd name="connsiteX2462" fmla="*/ 4076677 w 4177355"/>
                <a:gd name="connsiteY2462" fmla="*/ 1247995 h 3832767"/>
                <a:gd name="connsiteX2463" fmla="*/ 4076922 w 4177355"/>
                <a:gd name="connsiteY2463" fmla="*/ 1247995 h 3832767"/>
                <a:gd name="connsiteX2464" fmla="*/ 4077167 w 4177355"/>
                <a:gd name="connsiteY2464" fmla="*/ 1247995 h 3832767"/>
                <a:gd name="connsiteX2465" fmla="*/ 4077413 w 4177355"/>
                <a:gd name="connsiteY2465" fmla="*/ 1247995 h 3832767"/>
                <a:gd name="connsiteX2466" fmla="*/ 4077658 w 4177355"/>
                <a:gd name="connsiteY2466" fmla="*/ 1247995 h 3832767"/>
                <a:gd name="connsiteX2467" fmla="*/ 4086610 w 4177355"/>
                <a:gd name="connsiteY2467" fmla="*/ 1245175 h 3832767"/>
                <a:gd name="connsiteX2468" fmla="*/ 4094704 w 4177355"/>
                <a:gd name="connsiteY2468" fmla="*/ 1240269 h 3832767"/>
                <a:gd name="connsiteX2469" fmla="*/ 4101080 w 4177355"/>
                <a:gd name="connsiteY2469" fmla="*/ 1234015 h 3832767"/>
                <a:gd name="connsiteX2470" fmla="*/ 4104759 w 4177355"/>
                <a:gd name="connsiteY2470" fmla="*/ 1227148 h 3832767"/>
                <a:gd name="connsiteX2471" fmla="*/ 4105004 w 4177355"/>
                <a:gd name="connsiteY2471" fmla="*/ 1221017 h 3832767"/>
                <a:gd name="connsiteX2472" fmla="*/ 4102061 w 4177355"/>
                <a:gd name="connsiteY2472" fmla="*/ 1216602 h 3832767"/>
                <a:gd name="connsiteX2473" fmla="*/ 4096420 w 4177355"/>
                <a:gd name="connsiteY2473" fmla="*/ 1214272 h 3832767"/>
                <a:gd name="connsiteX2474" fmla="*/ 4088572 w 4177355"/>
                <a:gd name="connsiteY2474" fmla="*/ 1214272 h 3832767"/>
                <a:gd name="connsiteX2475" fmla="*/ 487941 w 4177355"/>
                <a:gd name="connsiteY2475" fmla="*/ 1799703 h 3832767"/>
                <a:gd name="connsiteX2476" fmla="*/ 484017 w 4177355"/>
                <a:gd name="connsiteY2476" fmla="*/ 1801051 h 3832767"/>
                <a:gd name="connsiteX2477" fmla="*/ 479725 w 4177355"/>
                <a:gd name="connsiteY2477" fmla="*/ 1803872 h 3832767"/>
                <a:gd name="connsiteX2478" fmla="*/ 475432 w 4177355"/>
                <a:gd name="connsiteY2478" fmla="*/ 1807674 h 3832767"/>
                <a:gd name="connsiteX2479" fmla="*/ 471754 w 4177355"/>
                <a:gd name="connsiteY2479" fmla="*/ 1812088 h 3832767"/>
                <a:gd name="connsiteX2480" fmla="*/ 469424 w 4177355"/>
                <a:gd name="connsiteY2480" fmla="*/ 1816380 h 3832767"/>
                <a:gd name="connsiteX2481" fmla="*/ 468810 w 4177355"/>
                <a:gd name="connsiteY2481" fmla="*/ 1819814 h 3832767"/>
                <a:gd name="connsiteX2482" fmla="*/ 469792 w 4177355"/>
                <a:gd name="connsiteY2482" fmla="*/ 1821899 h 3832767"/>
                <a:gd name="connsiteX2483" fmla="*/ 472489 w 4177355"/>
                <a:gd name="connsiteY2483" fmla="*/ 1822389 h 3832767"/>
                <a:gd name="connsiteX2484" fmla="*/ 472489 w 4177355"/>
                <a:gd name="connsiteY2484" fmla="*/ 1822389 h 3832767"/>
                <a:gd name="connsiteX2485" fmla="*/ 472489 w 4177355"/>
                <a:gd name="connsiteY2485" fmla="*/ 1822389 h 3832767"/>
                <a:gd name="connsiteX2486" fmla="*/ 472489 w 4177355"/>
                <a:gd name="connsiteY2486" fmla="*/ 1822389 h 3832767"/>
                <a:gd name="connsiteX2487" fmla="*/ 472489 w 4177355"/>
                <a:gd name="connsiteY2487" fmla="*/ 1822389 h 3832767"/>
                <a:gd name="connsiteX2488" fmla="*/ 476413 w 4177355"/>
                <a:gd name="connsiteY2488" fmla="*/ 1821040 h 3832767"/>
                <a:gd name="connsiteX2489" fmla="*/ 480705 w 4177355"/>
                <a:gd name="connsiteY2489" fmla="*/ 1818220 h 3832767"/>
                <a:gd name="connsiteX2490" fmla="*/ 484997 w 4177355"/>
                <a:gd name="connsiteY2490" fmla="*/ 1814418 h 3832767"/>
                <a:gd name="connsiteX2491" fmla="*/ 488676 w 4177355"/>
                <a:gd name="connsiteY2491" fmla="*/ 1810004 h 3832767"/>
                <a:gd name="connsiteX2492" fmla="*/ 491006 w 4177355"/>
                <a:gd name="connsiteY2492" fmla="*/ 1805711 h 3832767"/>
                <a:gd name="connsiteX2493" fmla="*/ 491619 w 4177355"/>
                <a:gd name="connsiteY2493" fmla="*/ 1802278 h 3832767"/>
                <a:gd name="connsiteX2494" fmla="*/ 490516 w 4177355"/>
                <a:gd name="connsiteY2494" fmla="*/ 1800193 h 3832767"/>
                <a:gd name="connsiteX2495" fmla="*/ 487818 w 4177355"/>
                <a:gd name="connsiteY2495" fmla="*/ 1799703 h 3832767"/>
                <a:gd name="connsiteX2496" fmla="*/ 487818 w 4177355"/>
                <a:gd name="connsiteY2496" fmla="*/ 1799703 h 3832767"/>
                <a:gd name="connsiteX2497" fmla="*/ 487818 w 4177355"/>
                <a:gd name="connsiteY2497" fmla="*/ 1799703 h 3832767"/>
                <a:gd name="connsiteX2498" fmla="*/ 487818 w 4177355"/>
                <a:gd name="connsiteY2498" fmla="*/ 1799703 h 3832767"/>
                <a:gd name="connsiteX2499" fmla="*/ 487818 w 4177355"/>
                <a:gd name="connsiteY2499" fmla="*/ 1799703 h 3832767"/>
                <a:gd name="connsiteX2500" fmla="*/ 4066499 w 4177355"/>
                <a:gd name="connsiteY2500" fmla="*/ 1281841 h 3832767"/>
                <a:gd name="connsiteX2501" fmla="*/ 4057547 w 4177355"/>
                <a:gd name="connsiteY2501" fmla="*/ 1284538 h 3832767"/>
                <a:gd name="connsiteX2502" fmla="*/ 4049331 w 4177355"/>
                <a:gd name="connsiteY2502" fmla="*/ 1289321 h 3832767"/>
                <a:gd name="connsiteX2503" fmla="*/ 4042831 w 4177355"/>
                <a:gd name="connsiteY2503" fmla="*/ 1295452 h 3832767"/>
                <a:gd name="connsiteX2504" fmla="*/ 4038785 w 4177355"/>
                <a:gd name="connsiteY2504" fmla="*/ 1302442 h 3832767"/>
                <a:gd name="connsiteX2505" fmla="*/ 4038539 w 4177355"/>
                <a:gd name="connsiteY2505" fmla="*/ 1303055 h 3832767"/>
                <a:gd name="connsiteX2506" fmla="*/ 4038417 w 4177355"/>
                <a:gd name="connsiteY2506" fmla="*/ 1303668 h 3832767"/>
                <a:gd name="connsiteX2507" fmla="*/ 4038294 w 4177355"/>
                <a:gd name="connsiteY2507" fmla="*/ 1304282 h 3832767"/>
                <a:gd name="connsiteX2508" fmla="*/ 4038294 w 4177355"/>
                <a:gd name="connsiteY2508" fmla="*/ 1304895 h 3832767"/>
                <a:gd name="connsiteX2509" fmla="*/ 4037926 w 4177355"/>
                <a:gd name="connsiteY2509" fmla="*/ 1305508 h 3832767"/>
                <a:gd name="connsiteX2510" fmla="*/ 4037681 w 4177355"/>
                <a:gd name="connsiteY2510" fmla="*/ 1306121 h 3832767"/>
                <a:gd name="connsiteX2511" fmla="*/ 4037436 w 4177355"/>
                <a:gd name="connsiteY2511" fmla="*/ 1306734 h 3832767"/>
                <a:gd name="connsiteX2512" fmla="*/ 4037191 w 4177355"/>
                <a:gd name="connsiteY2512" fmla="*/ 1307347 h 3832767"/>
                <a:gd name="connsiteX2513" fmla="*/ 4036577 w 4177355"/>
                <a:gd name="connsiteY2513" fmla="*/ 1313724 h 3832767"/>
                <a:gd name="connsiteX2514" fmla="*/ 4039398 w 4177355"/>
                <a:gd name="connsiteY2514" fmla="*/ 1318507 h 3832767"/>
                <a:gd name="connsiteX2515" fmla="*/ 4045039 w 4177355"/>
                <a:gd name="connsiteY2515" fmla="*/ 1321082 h 3832767"/>
                <a:gd name="connsiteX2516" fmla="*/ 4053132 w 4177355"/>
                <a:gd name="connsiteY2516" fmla="*/ 1321082 h 3832767"/>
                <a:gd name="connsiteX2517" fmla="*/ 4062207 w 4177355"/>
                <a:gd name="connsiteY2517" fmla="*/ 1318384 h 3832767"/>
                <a:gd name="connsiteX2518" fmla="*/ 4070546 w 4177355"/>
                <a:gd name="connsiteY2518" fmla="*/ 1313601 h 3832767"/>
                <a:gd name="connsiteX2519" fmla="*/ 4077167 w 4177355"/>
                <a:gd name="connsiteY2519" fmla="*/ 1307470 h 3832767"/>
                <a:gd name="connsiteX2520" fmla="*/ 4081214 w 4177355"/>
                <a:gd name="connsiteY2520" fmla="*/ 1300480 h 3832767"/>
                <a:gd name="connsiteX2521" fmla="*/ 4081459 w 4177355"/>
                <a:gd name="connsiteY2521" fmla="*/ 1299867 h 3832767"/>
                <a:gd name="connsiteX2522" fmla="*/ 4081582 w 4177355"/>
                <a:gd name="connsiteY2522" fmla="*/ 1299254 h 3832767"/>
                <a:gd name="connsiteX2523" fmla="*/ 4081705 w 4177355"/>
                <a:gd name="connsiteY2523" fmla="*/ 1298641 h 3832767"/>
                <a:gd name="connsiteX2524" fmla="*/ 4081705 w 4177355"/>
                <a:gd name="connsiteY2524" fmla="*/ 1298028 h 3832767"/>
                <a:gd name="connsiteX2525" fmla="*/ 4082073 w 4177355"/>
                <a:gd name="connsiteY2525" fmla="*/ 1297414 h 3832767"/>
                <a:gd name="connsiteX2526" fmla="*/ 4082318 w 4177355"/>
                <a:gd name="connsiteY2526" fmla="*/ 1296801 h 3832767"/>
                <a:gd name="connsiteX2527" fmla="*/ 4082563 w 4177355"/>
                <a:gd name="connsiteY2527" fmla="*/ 1296188 h 3832767"/>
                <a:gd name="connsiteX2528" fmla="*/ 4082809 w 4177355"/>
                <a:gd name="connsiteY2528" fmla="*/ 1295575 h 3832767"/>
                <a:gd name="connsiteX2529" fmla="*/ 4083299 w 4177355"/>
                <a:gd name="connsiteY2529" fmla="*/ 1289198 h 3832767"/>
                <a:gd name="connsiteX2530" fmla="*/ 4080479 w 4177355"/>
                <a:gd name="connsiteY2530" fmla="*/ 1284538 h 3832767"/>
                <a:gd name="connsiteX2531" fmla="*/ 4074715 w 4177355"/>
                <a:gd name="connsiteY2531" fmla="*/ 1281963 h 3832767"/>
                <a:gd name="connsiteX2532" fmla="*/ 4066621 w 4177355"/>
                <a:gd name="connsiteY2532" fmla="*/ 1281963 h 3832767"/>
                <a:gd name="connsiteX2533" fmla="*/ 457038 w 4177355"/>
                <a:gd name="connsiteY2533" fmla="*/ 1845321 h 3832767"/>
                <a:gd name="connsiteX2534" fmla="*/ 452991 w 4177355"/>
                <a:gd name="connsiteY2534" fmla="*/ 1846792 h 3832767"/>
                <a:gd name="connsiteX2535" fmla="*/ 448577 w 4177355"/>
                <a:gd name="connsiteY2535" fmla="*/ 1849613 h 3832767"/>
                <a:gd name="connsiteX2536" fmla="*/ 444285 w 4177355"/>
                <a:gd name="connsiteY2536" fmla="*/ 1853537 h 3832767"/>
                <a:gd name="connsiteX2537" fmla="*/ 440606 w 4177355"/>
                <a:gd name="connsiteY2537" fmla="*/ 1858074 h 3832767"/>
                <a:gd name="connsiteX2538" fmla="*/ 438276 w 4177355"/>
                <a:gd name="connsiteY2538" fmla="*/ 1862366 h 3832767"/>
                <a:gd name="connsiteX2539" fmla="*/ 437663 w 4177355"/>
                <a:gd name="connsiteY2539" fmla="*/ 1865677 h 3832767"/>
                <a:gd name="connsiteX2540" fmla="*/ 438766 w 4177355"/>
                <a:gd name="connsiteY2540" fmla="*/ 1867762 h 3832767"/>
                <a:gd name="connsiteX2541" fmla="*/ 441587 w 4177355"/>
                <a:gd name="connsiteY2541" fmla="*/ 1868130 h 3832767"/>
                <a:gd name="connsiteX2542" fmla="*/ 445634 w 4177355"/>
                <a:gd name="connsiteY2542" fmla="*/ 1866658 h 3832767"/>
                <a:gd name="connsiteX2543" fmla="*/ 450048 w 4177355"/>
                <a:gd name="connsiteY2543" fmla="*/ 1863838 h 3832767"/>
                <a:gd name="connsiteX2544" fmla="*/ 454340 w 4177355"/>
                <a:gd name="connsiteY2544" fmla="*/ 1859913 h 3832767"/>
                <a:gd name="connsiteX2545" fmla="*/ 458019 w 4177355"/>
                <a:gd name="connsiteY2545" fmla="*/ 1855376 h 3832767"/>
                <a:gd name="connsiteX2546" fmla="*/ 460226 w 4177355"/>
                <a:gd name="connsiteY2546" fmla="*/ 1851084 h 3832767"/>
                <a:gd name="connsiteX2547" fmla="*/ 460717 w 4177355"/>
                <a:gd name="connsiteY2547" fmla="*/ 1847773 h 3832767"/>
                <a:gd name="connsiteX2548" fmla="*/ 459613 w 4177355"/>
                <a:gd name="connsiteY2548" fmla="*/ 1845811 h 3832767"/>
                <a:gd name="connsiteX2549" fmla="*/ 456793 w 4177355"/>
                <a:gd name="connsiteY2549" fmla="*/ 1845443 h 3832767"/>
                <a:gd name="connsiteX2550" fmla="*/ 4039766 w 4177355"/>
                <a:gd name="connsiteY2550" fmla="*/ 1355786 h 3832767"/>
                <a:gd name="connsiteX2551" fmla="*/ 4030936 w 4177355"/>
                <a:gd name="connsiteY2551" fmla="*/ 1358361 h 3832767"/>
                <a:gd name="connsiteX2552" fmla="*/ 4022720 w 4177355"/>
                <a:gd name="connsiteY2552" fmla="*/ 1363021 h 3832767"/>
                <a:gd name="connsiteX2553" fmla="*/ 4016098 w 4177355"/>
                <a:gd name="connsiteY2553" fmla="*/ 1369030 h 3832767"/>
                <a:gd name="connsiteX2554" fmla="*/ 4011929 w 4177355"/>
                <a:gd name="connsiteY2554" fmla="*/ 1375897 h 3832767"/>
                <a:gd name="connsiteX2555" fmla="*/ 4010948 w 4177355"/>
                <a:gd name="connsiteY2555" fmla="*/ 1382519 h 3832767"/>
                <a:gd name="connsiteX2556" fmla="*/ 4013523 w 4177355"/>
                <a:gd name="connsiteY2556" fmla="*/ 1387547 h 3832767"/>
                <a:gd name="connsiteX2557" fmla="*/ 4019041 w 4177355"/>
                <a:gd name="connsiteY2557" fmla="*/ 1390490 h 3832767"/>
                <a:gd name="connsiteX2558" fmla="*/ 4027012 w 4177355"/>
                <a:gd name="connsiteY2558" fmla="*/ 1390858 h 3832767"/>
                <a:gd name="connsiteX2559" fmla="*/ 4027135 w 4177355"/>
                <a:gd name="connsiteY2559" fmla="*/ 1390858 h 3832767"/>
                <a:gd name="connsiteX2560" fmla="*/ 4027258 w 4177355"/>
                <a:gd name="connsiteY2560" fmla="*/ 1390858 h 3832767"/>
                <a:gd name="connsiteX2561" fmla="*/ 4027380 w 4177355"/>
                <a:gd name="connsiteY2561" fmla="*/ 1390858 h 3832767"/>
                <a:gd name="connsiteX2562" fmla="*/ 4027503 w 4177355"/>
                <a:gd name="connsiteY2562" fmla="*/ 1390858 h 3832767"/>
                <a:gd name="connsiteX2563" fmla="*/ 4036455 w 4177355"/>
                <a:gd name="connsiteY2563" fmla="*/ 1388283 h 3832767"/>
                <a:gd name="connsiteX2564" fmla="*/ 4044671 w 4177355"/>
                <a:gd name="connsiteY2564" fmla="*/ 1383623 h 3832767"/>
                <a:gd name="connsiteX2565" fmla="*/ 4051293 w 4177355"/>
                <a:gd name="connsiteY2565" fmla="*/ 1377491 h 3832767"/>
                <a:gd name="connsiteX2566" fmla="*/ 4055462 w 4177355"/>
                <a:gd name="connsiteY2566" fmla="*/ 1370624 h 3832767"/>
                <a:gd name="connsiteX2567" fmla="*/ 4056321 w 4177355"/>
                <a:gd name="connsiteY2567" fmla="*/ 1364002 h 3832767"/>
                <a:gd name="connsiteX2568" fmla="*/ 4053745 w 4177355"/>
                <a:gd name="connsiteY2568" fmla="*/ 1359097 h 3832767"/>
                <a:gd name="connsiteX2569" fmla="*/ 4048227 w 4177355"/>
                <a:gd name="connsiteY2569" fmla="*/ 1356276 h 3832767"/>
                <a:gd name="connsiteX2570" fmla="*/ 4040256 w 4177355"/>
                <a:gd name="connsiteY2570" fmla="*/ 1355909 h 3832767"/>
                <a:gd name="connsiteX2571" fmla="*/ 4040134 w 4177355"/>
                <a:gd name="connsiteY2571" fmla="*/ 1355909 h 3832767"/>
                <a:gd name="connsiteX2572" fmla="*/ 4040011 w 4177355"/>
                <a:gd name="connsiteY2572" fmla="*/ 1355909 h 3832767"/>
                <a:gd name="connsiteX2573" fmla="*/ 4039888 w 4177355"/>
                <a:gd name="connsiteY2573" fmla="*/ 1355909 h 3832767"/>
                <a:gd name="connsiteX2574" fmla="*/ 4039766 w 4177355"/>
                <a:gd name="connsiteY2574" fmla="*/ 1355909 h 3832767"/>
                <a:gd name="connsiteX2575" fmla="*/ 426871 w 4177355"/>
                <a:gd name="connsiteY2575" fmla="*/ 1891184 h 3832767"/>
                <a:gd name="connsiteX2576" fmla="*/ 426871 w 4177355"/>
                <a:gd name="connsiteY2576" fmla="*/ 1891184 h 3832767"/>
                <a:gd name="connsiteX2577" fmla="*/ 426871 w 4177355"/>
                <a:gd name="connsiteY2577" fmla="*/ 1891184 h 3832767"/>
                <a:gd name="connsiteX2578" fmla="*/ 426871 w 4177355"/>
                <a:gd name="connsiteY2578" fmla="*/ 1891184 h 3832767"/>
                <a:gd name="connsiteX2579" fmla="*/ 426871 w 4177355"/>
                <a:gd name="connsiteY2579" fmla="*/ 1891184 h 3832767"/>
                <a:gd name="connsiteX2580" fmla="*/ 422825 w 4177355"/>
                <a:gd name="connsiteY2580" fmla="*/ 1892655 h 3832767"/>
                <a:gd name="connsiteX2581" fmla="*/ 418410 w 4177355"/>
                <a:gd name="connsiteY2581" fmla="*/ 1895599 h 3832767"/>
                <a:gd name="connsiteX2582" fmla="*/ 414118 w 4177355"/>
                <a:gd name="connsiteY2582" fmla="*/ 1899645 h 3832767"/>
                <a:gd name="connsiteX2583" fmla="*/ 410562 w 4177355"/>
                <a:gd name="connsiteY2583" fmla="*/ 1904305 h 3832767"/>
                <a:gd name="connsiteX2584" fmla="*/ 408354 w 4177355"/>
                <a:gd name="connsiteY2584" fmla="*/ 1908597 h 3832767"/>
                <a:gd name="connsiteX2585" fmla="*/ 407864 w 4177355"/>
                <a:gd name="connsiteY2585" fmla="*/ 1911908 h 3832767"/>
                <a:gd name="connsiteX2586" fmla="*/ 408968 w 4177355"/>
                <a:gd name="connsiteY2586" fmla="*/ 1913870 h 3832767"/>
                <a:gd name="connsiteX2587" fmla="*/ 411665 w 4177355"/>
                <a:gd name="connsiteY2587" fmla="*/ 1914238 h 3832767"/>
                <a:gd name="connsiteX2588" fmla="*/ 411665 w 4177355"/>
                <a:gd name="connsiteY2588" fmla="*/ 1914238 h 3832767"/>
                <a:gd name="connsiteX2589" fmla="*/ 411665 w 4177355"/>
                <a:gd name="connsiteY2589" fmla="*/ 1914238 h 3832767"/>
                <a:gd name="connsiteX2590" fmla="*/ 411665 w 4177355"/>
                <a:gd name="connsiteY2590" fmla="*/ 1914238 h 3832767"/>
                <a:gd name="connsiteX2591" fmla="*/ 411665 w 4177355"/>
                <a:gd name="connsiteY2591" fmla="*/ 1914238 h 3832767"/>
                <a:gd name="connsiteX2592" fmla="*/ 415712 w 4177355"/>
                <a:gd name="connsiteY2592" fmla="*/ 1912766 h 3832767"/>
                <a:gd name="connsiteX2593" fmla="*/ 420249 w 4177355"/>
                <a:gd name="connsiteY2593" fmla="*/ 1909824 h 3832767"/>
                <a:gd name="connsiteX2594" fmla="*/ 424541 w 4177355"/>
                <a:gd name="connsiteY2594" fmla="*/ 1905777 h 3832767"/>
                <a:gd name="connsiteX2595" fmla="*/ 428098 w 4177355"/>
                <a:gd name="connsiteY2595" fmla="*/ 1901117 h 3832767"/>
                <a:gd name="connsiteX2596" fmla="*/ 430305 w 4177355"/>
                <a:gd name="connsiteY2596" fmla="*/ 1896825 h 3832767"/>
                <a:gd name="connsiteX2597" fmla="*/ 430795 w 4177355"/>
                <a:gd name="connsiteY2597" fmla="*/ 1893514 h 3832767"/>
                <a:gd name="connsiteX2598" fmla="*/ 429569 w 4177355"/>
                <a:gd name="connsiteY2598" fmla="*/ 1891552 h 3832767"/>
                <a:gd name="connsiteX2599" fmla="*/ 426749 w 4177355"/>
                <a:gd name="connsiteY2599" fmla="*/ 1891184 h 3832767"/>
                <a:gd name="connsiteX2600" fmla="*/ 4011438 w 4177355"/>
                <a:gd name="connsiteY2600" fmla="*/ 1426052 h 3832767"/>
                <a:gd name="connsiteX2601" fmla="*/ 4002732 w 4177355"/>
                <a:gd name="connsiteY2601" fmla="*/ 1428505 h 3832767"/>
                <a:gd name="connsiteX2602" fmla="*/ 3994638 w 4177355"/>
                <a:gd name="connsiteY2602" fmla="*/ 1432920 h 3832767"/>
                <a:gd name="connsiteX2603" fmla="*/ 3988016 w 4177355"/>
                <a:gd name="connsiteY2603" fmla="*/ 1438806 h 3832767"/>
                <a:gd name="connsiteX2604" fmla="*/ 3983602 w 4177355"/>
                <a:gd name="connsiteY2604" fmla="*/ 1445673 h 3832767"/>
                <a:gd name="connsiteX2605" fmla="*/ 3982375 w 4177355"/>
                <a:gd name="connsiteY2605" fmla="*/ 1452417 h 3832767"/>
                <a:gd name="connsiteX2606" fmla="*/ 3984583 w 4177355"/>
                <a:gd name="connsiteY2606" fmla="*/ 1457690 h 3832767"/>
                <a:gd name="connsiteX2607" fmla="*/ 3989856 w 4177355"/>
                <a:gd name="connsiteY2607" fmla="*/ 1460879 h 3832767"/>
                <a:gd name="connsiteX2608" fmla="*/ 3997704 w 4177355"/>
                <a:gd name="connsiteY2608" fmla="*/ 1461492 h 3832767"/>
                <a:gd name="connsiteX2609" fmla="*/ 3998072 w 4177355"/>
                <a:gd name="connsiteY2609" fmla="*/ 1461492 h 3832767"/>
                <a:gd name="connsiteX2610" fmla="*/ 3998440 w 4177355"/>
                <a:gd name="connsiteY2610" fmla="*/ 1461492 h 3832767"/>
                <a:gd name="connsiteX2611" fmla="*/ 3998808 w 4177355"/>
                <a:gd name="connsiteY2611" fmla="*/ 1461492 h 3832767"/>
                <a:gd name="connsiteX2612" fmla="*/ 3999176 w 4177355"/>
                <a:gd name="connsiteY2612" fmla="*/ 1461492 h 3832767"/>
                <a:gd name="connsiteX2613" fmla="*/ 4007882 w 4177355"/>
                <a:gd name="connsiteY2613" fmla="*/ 1459039 h 3832767"/>
                <a:gd name="connsiteX2614" fmla="*/ 4015976 w 4177355"/>
                <a:gd name="connsiteY2614" fmla="*/ 1454625 h 3832767"/>
                <a:gd name="connsiteX2615" fmla="*/ 4022598 w 4177355"/>
                <a:gd name="connsiteY2615" fmla="*/ 1448739 h 3832767"/>
                <a:gd name="connsiteX2616" fmla="*/ 4027012 w 4177355"/>
                <a:gd name="connsiteY2616" fmla="*/ 1441871 h 3832767"/>
                <a:gd name="connsiteX2617" fmla="*/ 4028239 w 4177355"/>
                <a:gd name="connsiteY2617" fmla="*/ 1435127 h 3832767"/>
                <a:gd name="connsiteX2618" fmla="*/ 4025909 w 4177355"/>
                <a:gd name="connsiteY2618" fmla="*/ 1429976 h 3832767"/>
                <a:gd name="connsiteX2619" fmla="*/ 4020636 w 4177355"/>
                <a:gd name="connsiteY2619" fmla="*/ 1426788 h 3832767"/>
                <a:gd name="connsiteX2620" fmla="*/ 4012787 w 4177355"/>
                <a:gd name="connsiteY2620" fmla="*/ 1426175 h 3832767"/>
                <a:gd name="connsiteX2621" fmla="*/ 4012419 w 4177355"/>
                <a:gd name="connsiteY2621" fmla="*/ 1426175 h 3832767"/>
                <a:gd name="connsiteX2622" fmla="*/ 4012051 w 4177355"/>
                <a:gd name="connsiteY2622" fmla="*/ 1426175 h 3832767"/>
                <a:gd name="connsiteX2623" fmla="*/ 4011684 w 4177355"/>
                <a:gd name="connsiteY2623" fmla="*/ 1426175 h 3832767"/>
                <a:gd name="connsiteX2624" fmla="*/ 4011316 w 4177355"/>
                <a:gd name="connsiteY2624" fmla="*/ 1426175 h 3832767"/>
                <a:gd name="connsiteX2625" fmla="*/ 397440 w 4177355"/>
                <a:gd name="connsiteY2625" fmla="*/ 1937170 h 3832767"/>
                <a:gd name="connsiteX2626" fmla="*/ 397318 w 4177355"/>
                <a:gd name="connsiteY2626" fmla="*/ 1937170 h 3832767"/>
                <a:gd name="connsiteX2627" fmla="*/ 397195 w 4177355"/>
                <a:gd name="connsiteY2627" fmla="*/ 1937170 h 3832767"/>
                <a:gd name="connsiteX2628" fmla="*/ 397073 w 4177355"/>
                <a:gd name="connsiteY2628" fmla="*/ 1937170 h 3832767"/>
                <a:gd name="connsiteX2629" fmla="*/ 396950 w 4177355"/>
                <a:gd name="connsiteY2629" fmla="*/ 1937170 h 3832767"/>
                <a:gd name="connsiteX2630" fmla="*/ 392781 w 4177355"/>
                <a:gd name="connsiteY2630" fmla="*/ 1938887 h 3832767"/>
                <a:gd name="connsiteX2631" fmla="*/ 388243 w 4177355"/>
                <a:gd name="connsiteY2631" fmla="*/ 1941952 h 3832767"/>
                <a:gd name="connsiteX2632" fmla="*/ 383951 w 4177355"/>
                <a:gd name="connsiteY2632" fmla="*/ 1945999 h 3832767"/>
                <a:gd name="connsiteX2633" fmla="*/ 380395 w 4177355"/>
                <a:gd name="connsiteY2633" fmla="*/ 1950659 h 3832767"/>
                <a:gd name="connsiteX2634" fmla="*/ 378310 w 4177355"/>
                <a:gd name="connsiteY2634" fmla="*/ 1954828 h 3832767"/>
                <a:gd name="connsiteX2635" fmla="*/ 377820 w 4177355"/>
                <a:gd name="connsiteY2635" fmla="*/ 1958017 h 3832767"/>
                <a:gd name="connsiteX2636" fmla="*/ 378923 w 4177355"/>
                <a:gd name="connsiteY2636" fmla="*/ 1959979 h 3832767"/>
                <a:gd name="connsiteX2637" fmla="*/ 381621 w 4177355"/>
                <a:gd name="connsiteY2637" fmla="*/ 1960347 h 3832767"/>
                <a:gd name="connsiteX2638" fmla="*/ 381744 w 4177355"/>
                <a:gd name="connsiteY2638" fmla="*/ 1960347 h 3832767"/>
                <a:gd name="connsiteX2639" fmla="*/ 381867 w 4177355"/>
                <a:gd name="connsiteY2639" fmla="*/ 1960347 h 3832767"/>
                <a:gd name="connsiteX2640" fmla="*/ 381989 w 4177355"/>
                <a:gd name="connsiteY2640" fmla="*/ 1960347 h 3832767"/>
                <a:gd name="connsiteX2641" fmla="*/ 382112 w 4177355"/>
                <a:gd name="connsiteY2641" fmla="*/ 1960347 h 3832767"/>
                <a:gd name="connsiteX2642" fmla="*/ 386281 w 4177355"/>
                <a:gd name="connsiteY2642" fmla="*/ 1958752 h 3832767"/>
                <a:gd name="connsiteX2643" fmla="*/ 390819 w 4177355"/>
                <a:gd name="connsiteY2643" fmla="*/ 1955687 h 3832767"/>
                <a:gd name="connsiteX2644" fmla="*/ 395111 w 4177355"/>
                <a:gd name="connsiteY2644" fmla="*/ 1951640 h 3832767"/>
                <a:gd name="connsiteX2645" fmla="*/ 398667 w 4177355"/>
                <a:gd name="connsiteY2645" fmla="*/ 1946980 h 3832767"/>
                <a:gd name="connsiteX2646" fmla="*/ 400751 w 4177355"/>
                <a:gd name="connsiteY2646" fmla="*/ 1942811 h 3832767"/>
                <a:gd name="connsiteX2647" fmla="*/ 401119 w 4177355"/>
                <a:gd name="connsiteY2647" fmla="*/ 1939622 h 3832767"/>
                <a:gd name="connsiteX2648" fmla="*/ 399893 w 4177355"/>
                <a:gd name="connsiteY2648" fmla="*/ 1937660 h 3832767"/>
                <a:gd name="connsiteX2649" fmla="*/ 397195 w 4177355"/>
                <a:gd name="connsiteY2649" fmla="*/ 1937292 h 3832767"/>
                <a:gd name="connsiteX2650" fmla="*/ 3980045 w 4177355"/>
                <a:gd name="connsiteY2650" fmla="*/ 1497422 h 3832767"/>
                <a:gd name="connsiteX2651" fmla="*/ 3971584 w 4177355"/>
                <a:gd name="connsiteY2651" fmla="*/ 1499752 h 3832767"/>
                <a:gd name="connsiteX2652" fmla="*/ 3963613 w 4177355"/>
                <a:gd name="connsiteY2652" fmla="*/ 1504044 h 3832767"/>
                <a:gd name="connsiteX2653" fmla="*/ 3956991 w 4177355"/>
                <a:gd name="connsiteY2653" fmla="*/ 1509808 h 3832767"/>
                <a:gd name="connsiteX2654" fmla="*/ 3952576 w 4177355"/>
                <a:gd name="connsiteY2654" fmla="*/ 1516552 h 3832767"/>
                <a:gd name="connsiteX2655" fmla="*/ 3951105 w 4177355"/>
                <a:gd name="connsiteY2655" fmla="*/ 1523420 h 3832767"/>
                <a:gd name="connsiteX2656" fmla="*/ 3953067 w 4177355"/>
                <a:gd name="connsiteY2656" fmla="*/ 1528815 h 3832767"/>
                <a:gd name="connsiteX2657" fmla="*/ 3958095 w 4177355"/>
                <a:gd name="connsiteY2657" fmla="*/ 1532249 h 3832767"/>
                <a:gd name="connsiteX2658" fmla="*/ 3965820 w 4177355"/>
                <a:gd name="connsiteY2658" fmla="*/ 1533230 h 3832767"/>
                <a:gd name="connsiteX2659" fmla="*/ 3966311 w 4177355"/>
                <a:gd name="connsiteY2659" fmla="*/ 1533230 h 3832767"/>
                <a:gd name="connsiteX2660" fmla="*/ 3966801 w 4177355"/>
                <a:gd name="connsiteY2660" fmla="*/ 1533230 h 3832767"/>
                <a:gd name="connsiteX2661" fmla="*/ 3967292 w 4177355"/>
                <a:gd name="connsiteY2661" fmla="*/ 1533230 h 3832767"/>
                <a:gd name="connsiteX2662" fmla="*/ 3967783 w 4177355"/>
                <a:gd name="connsiteY2662" fmla="*/ 1533230 h 3832767"/>
                <a:gd name="connsiteX2663" fmla="*/ 3976244 w 4177355"/>
                <a:gd name="connsiteY2663" fmla="*/ 1530900 h 3832767"/>
                <a:gd name="connsiteX2664" fmla="*/ 3984215 w 4177355"/>
                <a:gd name="connsiteY2664" fmla="*/ 1526608 h 3832767"/>
                <a:gd name="connsiteX2665" fmla="*/ 3990837 w 4177355"/>
                <a:gd name="connsiteY2665" fmla="*/ 1520844 h 3832767"/>
                <a:gd name="connsiteX2666" fmla="*/ 3995374 w 4177355"/>
                <a:gd name="connsiteY2666" fmla="*/ 1514100 h 3832767"/>
                <a:gd name="connsiteX2667" fmla="*/ 3996846 w 4177355"/>
                <a:gd name="connsiteY2667" fmla="*/ 1507110 h 3832767"/>
                <a:gd name="connsiteX2668" fmla="*/ 3994883 w 4177355"/>
                <a:gd name="connsiteY2668" fmla="*/ 1501714 h 3832767"/>
                <a:gd name="connsiteX2669" fmla="*/ 3989733 w 4177355"/>
                <a:gd name="connsiteY2669" fmla="*/ 1498281 h 3832767"/>
                <a:gd name="connsiteX2670" fmla="*/ 3982008 w 4177355"/>
                <a:gd name="connsiteY2670" fmla="*/ 1497422 h 3832767"/>
                <a:gd name="connsiteX2671" fmla="*/ 3981517 w 4177355"/>
                <a:gd name="connsiteY2671" fmla="*/ 1497422 h 3832767"/>
                <a:gd name="connsiteX2672" fmla="*/ 3981026 w 4177355"/>
                <a:gd name="connsiteY2672" fmla="*/ 1497422 h 3832767"/>
                <a:gd name="connsiteX2673" fmla="*/ 3980536 w 4177355"/>
                <a:gd name="connsiteY2673" fmla="*/ 1497422 h 3832767"/>
                <a:gd name="connsiteX2674" fmla="*/ 3980045 w 4177355"/>
                <a:gd name="connsiteY2674" fmla="*/ 1497422 h 3832767"/>
                <a:gd name="connsiteX2675" fmla="*/ 368990 w 4177355"/>
                <a:gd name="connsiteY2675" fmla="*/ 1983523 h 3832767"/>
                <a:gd name="connsiteX2676" fmla="*/ 368745 w 4177355"/>
                <a:gd name="connsiteY2676" fmla="*/ 1983523 h 3832767"/>
                <a:gd name="connsiteX2677" fmla="*/ 368500 w 4177355"/>
                <a:gd name="connsiteY2677" fmla="*/ 1983523 h 3832767"/>
                <a:gd name="connsiteX2678" fmla="*/ 368255 w 4177355"/>
                <a:gd name="connsiteY2678" fmla="*/ 1983523 h 3832767"/>
                <a:gd name="connsiteX2679" fmla="*/ 368010 w 4177355"/>
                <a:gd name="connsiteY2679" fmla="*/ 1983523 h 3832767"/>
                <a:gd name="connsiteX2680" fmla="*/ 363717 w 4177355"/>
                <a:gd name="connsiteY2680" fmla="*/ 1985363 h 3832767"/>
                <a:gd name="connsiteX2681" fmla="*/ 359180 w 4177355"/>
                <a:gd name="connsiteY2681" fmla="*/ 1988551 h 3832767"/>
                <a:gd name="connsiteX2682" fmla="*/ 354888 w 4177355"/>
                <a:gd name="connsiteY2682" fmla="*/ 1992721 h 3832767"/>
                <a:gd name="connsiteX2683" fmla="*/ 351455 w 4177355"/>
                <a:gd name="connsiteY2683" fmla="*/ 1997381 h 3832767"/>
                <a:gd name="connsiteX2684" fmla="*/ 349493 w 4177355"/>
                <a:gd name="connsiteY2684" fmla="*/ 2001427 h 3832767"/>
                <a:gd name="connsiteX2685" fmla="*/ 349125 w 4177355"/>
                <a:gd name="connsiteY2685" fmla="*/ 2004493 h 3832767"/>
                <a:gd name="connsiteX2686" fmla="*/ 350351 w 4177355"/>
                <a:gd name="connsiteY2686" fmla="*/ 2006332 h 3832767"/>
                <a:gd name="connsiteX2687" fmla="*/ 353049 w 4177355"/>
                <a:gd name="connsiteY2687" fmla="*/ 2006700 h 3832767"/>
                <a:gd name="connsiteX2688" fmla="*/ 353294 w 4177355"/>
                <a:gd name="connsiteY2688" fmla="*/ 2006700 h 3832767"/>
                <a:gd name="connsiteX2689" fmla="*/ 353539 w 4177355"/>
                <a:gd name="connsiteY2689" fmla="*/ 2006700 h 3832767"/>
                <a:gd name="connsiteX2690" fmla="*/ 353785 w 4177355"/>
                <a:gd name="connsiteY2690" fmla="*/ 2006700 h 3832767"/>
                <a:gd name="connsiteX2691" fmla="*/ 354030 w 4177355"/>
                <a:gd name="connsiteY2691" fmla="*/ 2006700 h 3832767"/>
                <a:gd name="connsiteX2692" fmla="*/ 358322 w 4177355"/>
                <a:gd name="connsiteY2692" fmla="*/ 2004984 h 3832767"/>
                <a:gd name="connsiteX2693" fmla="*/ 362859 w 4177355"/>
                <a:gd name="connsiteY2693" fmla="*/ 2001795 h 3832767"/>
                <a:gd name="connsiteX2694" fmla="*/ 367151 w 4177355"/>
                <a:gd name="connsiteY2694" fmla="*/ 1997626 h 3832767"/>
                <a:gd name="connsiteX2695" fmla="*/ 370585 w 4177355"/>
                <a:gd name="connsiteY2695" fmla="*/ 1992966 h 3832767"/>
                <a:gd name="connsiteX2696" fmla="*/ 372547 w 4177355"/>
                <a:gd name="connsiteY2696" fmla="*/ 1988797 h 3832767"/>
                <a:gd name="connsiteX2697" fmla="*/ 372915 w 4177355"/>
                <a:gd name="connsiteY2697" fmla="*/ 1985608 h 3832767"/>
                <a:gd name="connsiteX2698" fmla="*/ 371688 w 4177355"/>
                <a:gd name="connsiteY2698" fmla="*/ 1983769 h 3832767"/>
                <a:gd name="connsiteX2699" fmla="*/ 368990 w 4177355"/>
                <a:gd name="connsiteY2699" fmla="*/ 1983401 h 3832767"/>
                <a:gd name="connsiteX2700" fmla="*/ 3946077 w 4177355"/>
                <a:gd name="connsiteY2700" fmla="*/ 1569773 h 3832767"/>
                <a:gd name="connsiteX2701" fmla="*/ 3937738 w 4177355"/>
                <a:gd name="connsiteY2701" fmla="*/ 1571981 h 3832767"/>
                <a:gd name="connsiteX2702" fmla="*/ 3929890 w 4177355"/>
                <a:gd name="connsiteY2702" fmla="*/ 1576150 h 3832767"/>
                <a:gd name="connsiteX2703" fmla="*/ 3923268 w 4177355"/>
                <a:gd name="connsiteY2703" fmla="*/ 1581791 h 3832767"/>
                <a:gd name="connsiteX2704" fmla="*/ 3918608 w 4177355"/>
                <a:gd name="connsiteY2704" fmla="*/ 1588413 h 3832767"/>
                <a:gd name="connsiteX2705" fmla="*/ 3916769 w 4177355"/>
                <a:gd name="connsiteY2705" fmla="*/ 1595403 h 3832767"/>
                <a:gd name="connsiteX2706" fmla="*/ 3918485 w 4177355"/>
                <a:gd name="connsiteY2706" fmla="*/ 1601044 h 3832767"/>
                <a:gd name="connsiteX2707" fmla="*/ 3923268 w 4177355"/>
                <a:gd name="connsiteY2707" fmla="*/ 1604845 h 3832767"/>
                <a:gd name="connsiteX2708" fmla="*/ 3930871 w 4177355"/>
                <a:gd name="connsiteY2708" fmla="*/ 1606072 h 3832767"/>
                <a:gd name="connsiteX2709" fmla="*/ 3931485 w 4177355"/>
                <a:gd name="connsiteY2709" fmla="*/ 1606072 h 3832767"/>
                <a:gd name="connsiteX2710" fmla="*/ 3932098 w 4177355"/>
                <a:gd name="connsiteY2710" fmla="*/ 1606072 h 3832767"/>
                <a:gd name="connsiteX2711" fmla="*/ 3932833 w 4177355"/>
                <a:gd name="connsiteY2711" fmla="*/ 1606072 h 3832767"/>
                <a:gd name="connsiteX2712" fmla="*/ 3933569 w 4177355"/>
                <a:gd name="connsiteY2712" fmla="*/ 1606072 h 3832767"/>
                <a:gd name="connsiteX2713" fmla="*/ 3941908 w 4177355"/>
                <a:gd name="connsiteY2713" fmla="*/ 1603864 h 3832767"/>
                <a:gd name="connsiteX2714" fmla="*/ 3949879 w 4177355"/>
                <a:gd name="connsiteY2714" fmla="*/ 1599695 h 3832767"/>
                <a:gd name="connsiteX2715" fmla="*/ 3956623 w 4177355"/>
                <a:gd name="connsiteY2715" fmla="*/ 1594054 h 3832767"/>
                <a:gd name="connsiteX2716" fmla="*/ 3961283 w 4177355"/>
                <a:gd name="connsiteY2716" fmla="*/ 1587309 h 3832767"/>
                <a:gd name="connsiteX2717" fmla="*/ 3963000 w 4177355"/>
                <a:gd name="connsiteY2717" fmla="*/ 1580197 h 3832767"/>
                <a:gd name="connsiteX2718" fmla="*/ 3961283 w 4177355"/>
                <a:gd name="connsiteY2718" fmla="*/ 1574556 h 3832767"/>
                <a:gd name="connsiteX2719" fmla="*/ 3956378 w 4177355"/>
                <a:gd name="connsiteY2719" fmla="*/ 1570877 h 3832767"/>
                <a:gd name="connsiteX2720" fmla="*/ 3948775 w 4177355"/>
                <a:gd name="connsiteY2720" fmla="*/ 1569651 h 3832767"/>
                <a:gd name="connsiteX2721" fmla="*/ 3948162 w 4177355"/>
                <a:gd name="connsiteY2721" fmla="*/ 1569651 h 3832767"/>
                <a:gd name="connsiteX2722" fmla="*/ 3947426 w 4177355"/>
                <a:gd name="connsiteY2722" fmla="*/ 1569651 h 3832767"/>
                <a:gd name="connsiteX2723" fmla="*/ 3946690 w 4177355"/>
                <a:gd name="connsiteY2723" fmla="*/ 1569651 h 3832767"/>
                <a:gd name="connsiteX2724" fmla="*/ 3945955 w 4177355"/>
                <a:gd name="connsiteY2724" fmla="*/ 1569651 h 3832767"/>
                <a:gd name="connsiteX2725" fmla="*/ 341276 w 4177355"/>
                <a:gd name="connsiteY2725" fmla="*/ 2030000 h 3832767"/>
                <a:gd name="connsiteX2726" fmla="*/ 341031 w 4177355"/>
                <a:gd name="connsiteY2726" fmla="*/ 2030000 h 3832767"/>
                <a:gd name="connsiteX2727" fmla="*/ 340786 w 4177355"/>
                <a:gd name="connsiteY2727" fmla="*/ 2030000 h 3832767"/>
                <a:gd name="connsiteX2728" fmla="*/ 340541 w 4177355"/>
                <a:gd name="connsiteY2728" fmla="*/ 2030000 h 3832767"/>
                <a:gd name="connsiteX2729" fmla="*/ 340295 w 4177355"/>
                <a:gd name="connsiteY2729" fmla="*/ 2030000 h 3832767"/>
                <a:gd name="connsiteX2730" fmla="*/ 336003 w 4177355"/>
                <a:gd name="connsiteY2730" fmla="*/ 2031962 h 3832767"/>
                <a:gd name="connsiteX2731" fmla="*/ 331466 w 4177355"/>
                <a:gd name="connsiteY2731" fmla="*/ 2035273 h 3832767"/>
                <a:gd name="connsiteX2732" fmla="*/ 327174 w 4177355"/>
                <a:gd name="connsiteY2732" fmla="*/ 2039565 h 3832767"/>
                <a:gd name="connsiteX2733" fmla="*/ 323740 w 4177355"/>
                <a:gd name="connsiteY2733" fmla="*/ 2044347 h 3832767"/>
                <a:gd name="connsiteX2734" fmla="*/ 321901 w 4177355"/>
                <a:gd name="connsiteY2734" fmla="*/ 2048394 h 3832767"/>
                <a:gd name="connsiteX2735" fmla="*/ 321656 w 4177355"/>
                <a:gd name="connsiteY2735" fmla="*/ 2051460 h 3832767"/>
                <a:gd name="connsiteX2736" fmla="*/ 322882 w 4177355"/>
                <a:gd name="connsiteY2736" fmla="*/ 2053299 h 3832767"/>
                <a:gd name="connsiteX2737" fmla="*/ 325457 w 4177355"/>
                <a:gd name="connsiteY2737" fmla="*/ 2053667 h 3832767"/>
                <a:gd name="connsiteX2738" fmla="*/ 325702 w 4177355"/>
                <a:gd name="connsiteY2738" fmla="*/ 2053667 h 3832767"/>
                <a:gd name="connsiteX2739" fmla="*/ 325948 w 4177355"/>
                <a:gd name="connsiteY2739" fmla="*/ 2053667 h 3832767"/>
                <a:gd name="connsiteX2740" fmla="*/ 326193 w 4177355"/>
                <a:gd name="connsiteY2740" fmla="*/ 2053667 h 3832767"/>
                <a:gd name="connsiteX2741" fmla="*/ 326438 w 4177355"/>
                <a:gd name="connsiteY2741" fmla="*/ 2053667 h 3832767"/>
                <a:gd name="connsiteX2742" fmla="*/ 330730 w 4177355"/>
                <a:gd name="connsiteY2742" fmla="*/ 2051705 h 3832767"/>
                <a:gd name="connsiteX2743" fmla="*/ 335268 w 4177355"/>
                <a:gd name="connsiteY2743" fmla="*/ 2048394 h 3832767"/>
                <a:gd name="connsiteX2744" fmla="*/ 339560 w 4177355"/>
                <a:gd name="connsiteY2744" fmla="*/ 2044102 h 3832767"/>
                <a:gd name="connsiteX2745" fmla="*/ 342993 w 4177355"/>
                <a:gd name="connsiteY2745" fmla="*/ 2039320 h 3832767"/>
                <a:gd name="connsiteX2746" fmla="*/ 344833 w 4177355"/>
                <a:gd name="connsiteY2746" fmla="*/ 2035273 h 3832767"/>
                <a:gd name="connsiteX2747" fmla="*/ 345078 w 4177355"/>
                <a:gd name="connsiteY2747" fmla="*/ 2032207 h 3832767"/>
                <a:gd name="connsiteX2748" fmla="*/ 343852 w 4177355"/>
                <a:gd name="connsiteY2748" fmla="*/ 2030368 h 3832767"/>
                <a:gd name="connsiteX2749" fmla="*/ 341276 w 4177355"/>
                <a:gd name="connsiteY2749" fmla="*/ 2030000 h 3832767"/>
                <a:gd name="connsiteX2750" fmla="*/ 3908675 w 4177355"/>
                <a:gd name="connsiteY2750" fmla="*/ 1643106 h 3832767"/>
                <a:gd name="connsiteX2751" fmla="*/ 3900582 w 4177355"/>
                <a:gd name="connsiteY2751" fmla="*/ 1645190 h 3832767"/>
                <a:gd name="connsiteX2752" fmla="*/ 3892856 w 4177355"/>
                <a:gd name="connsiteY2752" fmla="*/ 1649114 h 3832767"/>
                <a:gd name="connsiteX2753" fmla="*/ 3886234 w 4177355"/>
                <a:gd name="connsiteY2753" fmla="*/ 1654510 h 3832767"/>
                <a:gd name="connsiteX2754" fmla="*/ 3881452 w 4177355"/>
                <a:gd name="connsiteY2754" fmla="*/ 1661009 h 3832767"/>
                <a:gd name="connsiteX2755" fmla="*/ 3879244 w 4177355"/>
                <a:gd name="connsiteY2755" fmla="*/ 1668244 h 3832767"/>
                <a:gd name="connsiteX2756" fmla="*/ 3880593 w 4177355"/>
                <a:gd name="connsiteY2756" fmla="*/ 1674131 h 3832767"/>
                <a:gd name="connsiteX2757" fmla="*/ 3885130 w 4177355"/>
                <a:gd name="connsiteY2757" fmla="*/ 1678177 h 3832767"/>
                <a:gd name="connsiteX2758" fmla="*/ 3892488 w 4177355"/>
                <a:gd name="connsiteY2758" fmla="*/ 1679771 h 3832767"/>
                <a:gd name="connsiteX2759" fmla="*/ 3893224 w 4177355"/>
                <a:gd name="connsiteY2759" fmla="*/ 1679771 h 3832767"/>
                <a:gd name="connsiteX2760" fmla="*/ 3894082 w 4177355"/>
                <a:gd name="connsiteY2760" fmla="*/ 1679771 h 3832767"/>
                <a:gd name="connsiteX2761" fmla="*/ 3894941 w 4177355"/>
                <a:gd name="connsiteY2761" fmla="*/ 1679771 h 3832767"/>
                <a:gd name="connsiteX2762" fmla="*/ 3895799 w 4177355"/>
                <a:gd name="connsiteY2762" fmla="*/ 1679771 h 3832767"/>
                <a:gd name="connsiteX2763" fmla="*/ 3904015 w 4177355"/>
                <a:gd name="connsiteY2763" fmla="*/ 1677687 h 3832767"/>
                <a:gd name="connsiteX2764" fmla="*/ 3911864 w 4177355"/>
                <a:gd name="connsiteY2764" fmla="*/ 1673640 h 3832767"/>
                <a:gd name="connsiteX2765" fmla="*/ 3918608 w 4177355"/>
                <a:gd name="connsiteY2765" fmla="*/ 1668122 h 3832767"/>
                <a:gd name="connsiteX2766" fmla="*/ 3923513 w 4177355"/>
                <a:gd name="connsiteY2766" fmla="*/ 1661500 h 3832767"/>
                <a:gd name="connsiteX2767" fmla="*/ 3925598 w 4177355"/>
                <a:gd name="connsiteY2767" fmla="*/ 1654265 h 3832767"/>
                <a:gd name="connsiteX2768" fmla="*/ 3924127 w 4177355"/>
                <a:gd name="connsiteY2768" fmla="*/ 1648378 h 3832767"/>
                <a:gd name="connsiteX2769" fmla="*/ 3919467 w 4177355"/>
                <a:gd name="connsiteY2769" fmla="*/ 1644332 h 3832767"/>
                <a:gd name="connsiteX2770" fmla="*/ 3911986 w 4177355"/>
                <a:gd name="connsiteY2770" fmla="*/ 1642860 h 3832767"/>
                <a:gd name="connsiteX2771" fmla="*/ 3911128 w 4177355"/>
                <a:gd name="connsiteY2771" fmla="*/ 1642860 h 3832767"/>
                <a:gd name="connsiteX2772" fmla="*/ 3910270 w 4177355"/>
                <a:gd name="connsiteY2772" fmla="*/ 1642860 h 3832767"/>
                <a:gd name="connsiteX2773" fmla="*/ 3909411 w 4177355"/>
                <a:gd name="connsiteY2773" fmla="*/ 1642860 h 3832767"/>
                <a:gd name="connsiteX2774" fmla="*/ 3908553 w 4177355"/>
                <a:gd name="connsiteY2774" fmla="*/ 1642860 h 3832767"/>
                <a:gd name="connsiteX2775" fmla="*/ 314666 w 4177355"/>
                <a:gd name="connsiteY2775" fmla="*/ 2076476 h 3832767"/>
                <a:gd name="connsiteX2776" fmla="*/ 314298 w 4177355"/>
                <a:gd name="connsiteY2776" fmla="*/ 2076476 h 3832767"/>
                <a:gd name="connsiteX2777" fmla="*/ 313930 w 4177355"/>
                <a:gd name="connsiteY2777" fmla="*/ 2076476 h 3832767"/>
                <a:gd name="connsiteX2778" fmla="*/ 313562 w 4177355"/>
                <a:gd name="connsiteY2778" fmla="*/ 2076476 h 3832767"/>
                <a:gd name="connsiteX2779" fmla="*/ 313194 w 4177355"/>
                <a:gd name="connsiteY2779" fmla="*/ 2076476 h 3832767"/>
                <a:gd name="connsiteX2780" fmla="*/ 308780 w 4177355"/>
                <a:gd name="connsiteY2780" fmla="*/ 2078561 h 3832767"/>
                <a:gd name="connsiteX2781" fmla="*/ 304242 w 4177355"/>
                <a:gd name="connsiteY2781" fmla="*/ 2081994 h 3832767"/>
                <a:gd name="connsiteX2782" fmla="*/ 300073 w 4177355"/>
                <a:gd name="connsiteY2782" fmla="*/ 2086287 h 3832767"/>
                <a:gd name="connsiteX2783" fmla="*/ 296762 w 4177355"/>
                <a:gd name="connsiteY2783" fmla="*/ 2091069 h 3832767"/>
                <a:gd name="connsiteX2784" fmla="*/ 295045 w 4177355"/>
                <a:gd name="connsiteY2784" fmla="*/ 2094993 h 3832767"/>
                <a:gd name="connsiteX2785" fmla="*/ 294800 w 4177355"/>
                <a:gd name="connsiteY2785" fmla="*/ 2097936 h 3832767"/>
                <a:gd name="connsiteX2786" fmla="*/ 296026 w 4177355"/>
                <a:gd name="connsiteY2786" fmla="*/ 2099776 h 3832767"/>
                <a:gd name="connsiteX2787" fmla="*/ 298601 w 4177355"/>
                <a:gd name="connsiteY2787" fmla="*/ 2100144 h 3832767"/>
                <a:gd name="connsiteX2788" fmla="*/ 298969 w 4177355"/>
                <a:gd name="connsiteY2788" fmla="*/ 2100144 h 3832767"/>
                <a:gd name="connsiteX2789" fmla="*/ 299337 w 4177355"/>
                <a:gd name="connsiteY2789" fmla="*/ 2100144 h 3832767"/>
                <a:gd name="connsiteX2790" fmla="*/ 299705 w 4177355"/>
                <a:gd name="connsiteY2790" fmla="*/ 2100144 h 3832767"/>
                <a:gd name="connsiteX2791" fmla="*/ 300073 w 4177355"/>
                <a:gd name="connsiteY2791" fmla="*/ 2100144 h 3832767"/>
                <a:gd name="connsiteX2792" fmla="*/ 304488 w 4177355"/>
                <a:gd name="connsiteY2792" fmla="*/ 2098059 h 3832767"/>
                <a:gd name="connsiteX2793" fmla="*/ 309025 w 4177355"/>
                <a:gd name="connsiteY2793" fmla="*/ 2094625 h 3832767"/>
                <a:gd name="connsiteX2794" fmla="*/ 313194 w 4177355"/>
                <a:gd name="connsiteY2794" fmla="*/ 2090333 h 3832767"/>
                <a:gd name="connsiteX2795" fmla="*/ 316505 w 4177355"/>
                <a:gd name="connsiteY2795" fmla="*/ 2085551 h 3832767"/>
                <a:gd name="connsiteX2796" fmla="*/ 318222 w 4177355"/>
                <a:gd name="connsiteY2796" fmla="*/ 2081627 h 3832767"/>
                <a:gd name="connsiteX2797" fmla="*/ 318467 w 4177355"/>
                <a:gd name="connsiteY2797" fmla="*/ 2078683 h 3832767"/>
                <a:gd name="connsiteX2798" fmla="*/ 317241 w 4177355"/>
                <a:gd name="connsiteY2798" fmla="*/ 2076844 h 3832767"/>
                <a:gd name="connsiteX2799" fmla="*/ 314666 w 4177355"/>
                <a:gd name="connsiteY2799" fmla="*/ 2076476 h 3832767"/>
                <a:gd name="connsiteX2800" fmla="*/ 3868576 w 4177355"/>
                <a:gd name="connsiteY2800" fmla="*/ 1717173 h 3832767"/>
                <a:gd name="connsiteX2801" fmla="*/ 3860605 w 4177355"/>
                <a:gd name="connsiteY2801" fmla="*/ 1719135 h 3832767"/>
                <a:gd name="connsiteX2802" fmla="*/ 3853002 w 4177355"/>
                <a:gd name="connsiteY2802" fmla="*/ 1722937 h 3832767"/>
                <a:gd name="connsiteX2803" fmla="*/ 3846380 w 4177355"/>
                <a:gd name="connsiteY2803" fmla="*/ 1728210 h 3832767"/>
                <a:gd name="connsiteX2804" fmla="*/ 3841475 w 4177355"/>
                <a:gd name="connsiteY2804" fmla="*/ 1734587 h 3832767"/>
                <a:gd name="connsiteX2805" fmla="*/ 3839022 w 4177355"/>
                <a:gd name="connsiteY2805" fmla="*/ 1741944 h 3832767"/>
                <a:gd name="connsiteX2806" fmla="*/ 3840126 w 4177355"/>
                <a:gd name="connsiteY2806" fmla="*/ 1748076 h 3832767"/>
                <a:gd name="connsiteX2807" fmla="*/ 3844418 w 4177355"/>
                <a:gd name="connsiteY2807" fmla="*/ 1752368 h 3832767"/>
                <a:gd name="connsiteX2808" fmla="*/ 3851530 w 4177355"/>
                <a:gd name="connsiteY2808" fmla="*/ 1754330 h 3832767"/>
                <a:gd name="connsiteX2809" fmla="*/ 3852511 w 4177355"/>
                <a:gd name="connsiteY2809" fmla="*/ 1754330 h 3832767"/>
                <a:gd name="connsiteX2810" fmla="*/ 3853492 w 4177355"/>
                <a:gd name="connsiteY2810" fmla="*/ 1754330 h 3832767"/>
                <a:gd name="connsiteX2811" fmla="*/ 3854473 w 4177355"/>
                <a:gd name="connsiteY2811" fmla="*/ 1754330 h 3832767"/>
                <a:gd name="connsiteX2812" fmla="*/ 3855454 w 4177355"/>
                <a:gd name="connsiteY2812" fmla="*/ 1754330 h 3832767"/>
                <a:gd name="connsiteX2813" fmla="*/ 3863425 w 4177355"/>
                <a:gd name="connsiteY2813" fmla="*/ 1752368 h 3832767"/>
                <a:gd name="connsiteX2814" fmla="*/ 3871151 w 4177355"/>
                <a:gd name="connsiteY2814" fmla="*/ 1748444 h 3832767"/>
                <a:gd name="connsiteX2815" fmla="*/ 3877773 w 4177355"/>
                <a:gd name="connsiteY2815" fmla="*/ 1743048 h 3832767"/>
                <a:gd name="connsiteX2816" fmla="*/ 3882678 w 4177355"/>
                <a:gd name="connsiteY2816" fmla="*/ 1736549 h 3832767"/>
                <a:gd name="connsiteX2817" fmla="*/ 3885130 w 4177355"/>
                <a:gd name="connsiteY2817" fmla="*/ 1729191 h 3832767"/>
                <a:gd name="connsiteX2818" fmla="*/ 3884027 w 4177355"/>
                <a:gd name="connsiteY2818" fmla="*/ 1723059 h 3832767"/>
                <a:gd name="connsiteX2819" fmla="*/ 3879612 w 4177355"/>
                <a:gd name="connsiteY2819" fmla="*/ 1718768 h 3832767"/>
                <a:gd name="connsiteX2820" fmla="*/ 3872377 w 4177355"/>
                <a:gd name="connsiteY2820" fmla="*/ 1716928 h 3832767"/>
                <a:gd name="connsiteX2821" fmla="*/ 3871396 w 4177355"/>
                <a:gd name="connsiteY2821" fmla="*/ 1716928 h 3832767"/>
                <a:gd name="connsiteX2822" fmla="*/ 3870415 w 4177355"/>
                <a:gd name="connsiteY2822" fmla="*/ 1716928 h 3832767"/>
                <a:gd name="connsiteX2823" fmla="*/ 3869434 w 4177355"/>
                <a:gd name="connsiteY2823" fmla="*/ 1716928 h 3832767"/>
                <a:gd name="connsiteX2824" fmla="*/ 3868453 w 4177355"/>
                <a:gd name="connsiteY2824" fmla="*/ 1716928 h 3832767"/>
                <a:gd name="connsiteX2825" fmla="*/ 288791 w 4177355"/>
                <a:gd name="connsiteY2825" fmla="*/ 2123320 h 3832767"/>
                <a:gd name="connsiteX2826" fmla="*/ 288423 w 4177355"/>
                <a:gd name="connsiteY2826" fmla="*/ 2123320 h 3832767"/>
                <a:gd name="connsiteX2827" fmla="*/ 288055 w 4177355"/>
                <a:gd name="connsiteY2827" fmla="*/ 2123320 h 3832767"/>
                <a:gd name="connsiteX2828" fmla="*/ 287565 w 4177355"/>
                <a:gd name="connsiteY2828" fmla="*/ 2123320 h 3832767"/>
                <a:gd name="connsiteX2829" fmla="*/ 287074 w 4177355"/>
                <a:gd name="connsiteY2829" fmla="*/ 2123443 h 3832767"/>
                <a:gd name="connsiteX2830" fmla="*/ 282660 w 4177355"/>
                <a:gd name="connsiteY2830" fmla="*/ 2125650 h 3832767"/>
                <a:gd name="connsiteX2831" fmla="*/ 278122 w 4177355"/>
                <a:gd name="connsiteY2831" fmla="*/ 2129207 h 3832767"/>
                <a:gd name="connsiteX2832" fmla="*/ 273953 w 4177355"/>
                <a:gd name="connsiteY2832" fmla="*/ 2133621 h 3832767"/>
                <a:gd name="connsiteX2833" fmla="*/ 270642 w 4177355"/>
                <a:gd name="connsiteY2833" fmla="*/ 2138404 h 3832767"/>
                <a:gd name="connsiteX2834" fmla="*/ 269048 w 4177355"/>
                <a:gd name="connsiteY2834" fmla="*/ 2142328 h 3832767"/>
                <a:gd name="connsiteX2835" fmla="*/ 268925 w 4177355"/>
                <a:gd name="connsiteY2835" fmla="*/ 2145271 h 3832767"/>
                <a:gd name="connsiteX2836" fmla="*/ 270152 w 4177355"/>
                <a:gd name="connsiteY2836" fmla="*/ 2146988 h 3832767"/>
                <a:gd name="connsiteX2837" fmla="*/ 272604 w 4177355"/>
                <a:gd name="connsiteY2837" fmla="*/ 2147356 h 3832767"/>
                <a:gd name="connsiteX2838" fmla="*/ 272972 w 4177355"/>
                <a:gd name="connsiteY2838" fmla="*/ 2147356 h 3832767"/>
                <a:gd name="connsiteX2839" fmla="*/ 273463 w 4177355"/>
                <a:gd name="connsiteY2839" fmla="*/ 2147356 h 3832767"/>
                <a:gd name="connsiteX2840" fmla="*/ 273953 w 4177355"/>
                <a:gd name="connsiteY2840" fmla="*/ 2147356 h 3832767"/>
                <a:gd name="connsiteX2841" fmla="*/ 274444 w 4177355"/>
                <a:gd name="connsiteY2841" fmla="*/ 2147233 h 3832767"/>
                <a:gd name="connsiteX2842" fmla="*/ 278858 w 4177355"/>
                <a:gd name="connsiteY2842" fmla="*/ 2145149 h 3832767"/>
                <a:gd name="connsiteX2843" fmla="*/ 283396 w 4177355"/>
                <a:gd name="connsiteY2843" fmla="*/ 2141592 h 3832767"/>
                <a:gd name="connsiteX2844" fmla="*/ 287565 w 4177355"/>
                <a:gd name="connsiteY2844" fmla="*/ 2137178 h 3832767"/>
                <a:gd name="connsiteX2845" fmla="*/ 290876 w 4177355"/>
                <a:gd name="connsiteY2845" fmla="*/ 2132395 h 3832767"/>
                <a:gd name="connsiteX2846" fmla="*/ 292470 w 4177355"/>
                <a:gd name="connsiteY2846" fmla="*/ 2128471 h 3832767"/>
                <a:gd name="connsiteX2847" fmla="*/ 292470 w 4177355"/>
                <a:gd name="connsiteY2847" fmla="*/ 2125528 h 3832767"/>
                <a:gd name="connsiteX2848" fmla="*/ 291244 w 4177355"/>
                <a:gd name="connsiteY2848" fmla="*/ 2123811 h 3832767"/>
                <a:gd name="connsiteX2849" fmla="*/ 288669 w 4177355"/>
                <a:gd name="connsiteY2849" fmla="*/ 2123443 h 3832767"/>
                <a:gd name="connsiteX2850" fmla="*/ 3825288 w 4177355"/>
                <a:gd name="connsiteY2850" fmla="*/ 1791977 h 3832767"/>
                <a:gd name="connsiteX2851" fmla="*/ 3817562 w 4177355"/>
                <a:gd name="connsiteY2851" fmla="*/ 1793816 h 3832767"/>
                <a:gd name="connsiteX2852" fmla="*/ 3810082 w 4177355"/>
                <a:gd name="connsiteY2852" fmla="*/ 1797495 h 3832767"/>
                <a:gd name="connsiteX2853" fmla="*/ 3803460 w 4177355"/>
                <a:gd name="connsiteY2853" fmla="*/ 1802646 h 3832767"/>
                <a:gd name="connsiteX2854" fmla="*/ 3798432 w 4177355"/>
                <a:gd name="connsiteY2854" fmla="*/ 1808900 h 3832767"/>
                <a:gd name="connsiteX2855" fmla="*/ 3795611 w 4177355"/>
                <a:gd name="connsiteY2855" fmla="*/ 1816380 h 3832767"/>
                <a:gd name="connsiteX2856" fmla="*/ 3796347 w 4177355"/>
                <a:gd name="connsiteY2856" fmla="*/ 1822757 h 3832767"/>
                <a:gd name="connsiteX2857" fmla="*/ 3800394 w 4177355"/>
                <a:gd name="connsiteY2857" fmla="*/ 1827417 h 3832767"/>
                <a:gd name="connsiteX2858" fmla="*/ 3807384 w 4177355"/>
                <a:gd name="connsiteY2858" fmla="*/ 1829624 h 3832767"/>
                <a:gd name="connsiteX2859" fmla="*/ 3808487 w 4177355"/>
                <a:gd name="connsiteY2859" fmla="*/ 1829624 h 3832767"/>
                <a:gd name="connsiteX2860" fmla="*/ 3809591 w 4177355"/>
                <a:gd name="connsiteY2860" fmla="*/ 1829624 h 3832767"/>
                <a:gd name="connsiteX2861" fmla="*/ 3810695 w 4177355"/>
                <a:gd name="connsiteY2861" fmla="*/ 1829624 h 3832767"/>
                <a:gd name="connsiteX2862" fmla="*/ 3811799 w 4177355"/>
                <a:gd name="connsiteY2862" fmla="*/ 1829624 h 3832767"/>
                <a:gd name="connsiteX2863" fmla="*/ 3819647 w 4177355"/>
                <a:gd name="connsiteY2863" fmla="*/ 1827785 h 3832767"/>
                <a:gd name="connsiteX2864" fmla="*/ 3827250 w 4177355"/>
                <a:gd name="connsiteY2864" fmla="*/ 1824106 h 3832767"/>
                <a:gd name="connsiteX2865" fmla="*/ 3833872 w 4177355"/>
                <a:gd name="connsiteY2865" fmla="*/ 1818955 h 3832767"/>
                <a:gd name="connsiteX2866" fmla="*/ 3839022 w 4177355"/>
                <a:gd name="connsiteY2866" fmla="*/ 1812579 h 3832767"/>
                <a:gd name="connsiteX2867" fmla="*/ 3841720 w 4177355"/>
                <a:gd name="connsiteY2867" fmla="*/ 1805098 h 3832767"/>
                <a:gd name="connsiteX2868" fmla="*/ 3840862 w 4177355"/>
                <a:gd name="connsiteY2868" fmla="*/ 1798722 h 3832767"/>
                <a:gd name="connsiteX2869" fmla="*/ 3836815 w 4177355"/>
                <a:gd name="connsiteY2869" fmla="*/ 1794184 h 3832767"/>
                <a:gd name="connsiteX2870" fmla="*/ 3829825 w 4177355"/>
                <a:gd name="connsiteY2870" fmla="*/ 1791977 h 3832767"/>
                <a:gd name="connsiteX2871" fmla="*/ 3828721 w 4177355"/>
                <a:gd name="connsiteY2871" fmla="*/ 1791977 h 3832767"/>
                <a:gd name="connsiteX2872" fmla="*/ 3827618 w 4177355"/>
                <a:gd name="connsiteY2872" fmla="*/ 1791977 h 3832767"/>
                <a:gd name="connsiteX2873" fmla="*/ 3826391 w 4177355"/>
                <a:gd name="connsiteY2873" fmla="*/ 1791977 h 3832767"/>
                <a:gd name="connsiteX2874" fmla="*/ 3825165 w 4177355"/>
                <a:gd name="connsiteY2874" fmla="*/ 1791977 h 3832767"/>
                <a:gd name="connsiteX2875" fmla="*/ 264020 w 4177355"/>
                <a:gd name="connsiteY2875" fmla="*/ 2170042 h 3832767"/>
                <a:gd name="connsiteX2876" fmla="*/ 263530 w 4177355"/>
                <a:gd name="connsiteY2876" fmla="*/ 2170042 h 3832767"/>
                <a:gd name="connsiteX2877" fmla="*/ 263039 w 4177355"/>
                <a:gd name="connsiteY2877" fmla="*/ 2170042 h 3832767"/>
                <a:gd name="connsiteX2878" fmla="*/ 262549 w 4177355"/>
                <a:gd name="connsiteY2878" fmla="*/ 2170165 h 3832767"/>
                <a:gd name="connsiteX2879" fmla="*/ 261935 w 4177355"/>
                <a:gd name="connsiteY2879" fmla="*/ 2170287 h 3832767"/>
                <a:gd name="connsiteX2880" fmla="*/ 257398 w 4177355"/>
                <a:gd name="connsiteY2880" fmla="*/ 2172617 h 3832767"/>
                <a:gd name="connsiteX2881" fmla="*/ 252861 w 4177355"/>
                <a:gd name="connsiteY2881" fmla="*/ 2176296 h 3832767"/>
                <a:gd name="connsiteX2882" fmla="*/ 248692 w 4177355"/>
                <a:gd name="connsiteY2882" fmla="*/ 2180711 h 3832767"/>
                <a:gd name="connsiteX2883" fmla="*/ 245503 w 4177355"/>
                <a:gd name="connsiteY2883" fmla="*/ 2185493 h 3832767"/>
                <a:gd name="connsiteX2884" fmla="*/ 244032 w 4177355"/>
                <a:gd name="connsiteY2884" fmla="*/ 2189295 h 3832767"/>
                <a:gd name="connsiteX2885" fmla="*/ 244032 w 4177355"/>
                <a:gd name="connsiteY2885" fmla="*/ 2192115 h 3832767"/>
                <a:gd name="connsiteX2886" fmla="*/ 245258 w 4177355"/>
                <a:gd name="connsiteY2886" fmla="*/ 2193832 h 3832767"/>
                <a:gd name="connsiteX2887" fmla="*/ 247711 w 4177355"/>
                <a:gd name="connsiteY2887" fmla="*/ 2194200 h 3832767"/>
                <a:gd name="connsiteX2888" fmla="*/ 248201 w 4177355"/>
                <a:gd name="connsiteY2888" fmla="*/ 2194200 h 3832767"/>
                <a:gd name="connsiteX2889" fmla="*/ 248692 w 4177355"/>
                <a:gd name="connsiteY2889" fmla="*/ 2194200 h 3832767"/>
                <a:gd name="connsiteX2890" fmla="*/ 249182 w 4177355"/>
                <a:gd name="connsiteY2890" fmla="*/ 2194077 h 3832767"/>
                <a:gd name="connsiteX2891" fmla="*/ 249673 w 4177355"/>
                <a:gd name="connsiteY2891" fmla="*/ 2193955 h 3832767"/>
                <a:gd name="connsiteX2892" fmla="*/ 254210 w 4177355"/>
                <a:gd name="connsiteY2892" fmla="*/ 2191625 h 3832767"/>
                <a:gd name="connsiteX2893" fmla="*/ 258870 w 4177355"/>
                <a:gd name="connsiteY2893" fmla="*/ 2187946 h 3832767"/>
                <a:gd name="connsiteX2894" fmla="*/ 263039 w 4177355"/>
                <a:gd name="connsiteY2894" fmla="*/ 2183409 h 3832767"/>
                <a:gd name="connsiteX2895" fmla="*/ 266227 w 4177355"/>
                <a:gd name="connsiteY2895" fmla="*/ 2178503 h 3832767"/>
                <a:gd name="connsiteX2896" fmla="*/ 267699 w 4177355"/>
                <a:gd name="connsiteY2896" fmla="*/ 2174702 h 3832767"/>
                <a:gd name="connsiteX2897" fmla="*/ 267699 w 4177355"/>
                <a:gd name="connsiteY2897" fmla="*/ 2171882 h 3832767"/>
                <a:gd name="connsiteX2898" fmla="*/ 266473 w 4177355"/>
                <a:gd name="connsiteY2898" fmla="*/ 2170165 h 3832767"/>
                <a:gd name="connsiteX2899" fmla="*/ 264020 w 4177355"/>
                <a:gd name="connsiteY2899" fmla="*/ 2169797 h 3832767"/>
                <a:gd name="connsiteX2900" fmla="*/ 3779056 w 4177355"/>
                <a:gd name="connsiteY2900" fmla="*/ 1867271 h 3832767"/>
                <a:gd name="connsiteX2901" fmla="*/ 3771453 w 4177355"/>
                <a:gd name="connsiteY2901" fmla="*/ 1868988 h 3832767"/>
                <a:gd name="connsiteX2902" fmla="*/ 3764096 w 4177355"/>
                <a:gd name="connsiteY2902" fmla="*/ 1872544 h 3832767"/>
                <a:gd name="connsiteX2903" fmla="*/ 3757474 w 4177355"/>
                <a:gd name="connsiteY2903" fmla="*/ 1877572 h 3832767"/>
                <a:gd name="connsiteX2904" fmla="*/ 3752323 w 4177355"/>
                <a:gd name="connsiteY2904" fmla="*/ 1883826 h 3832767"/>
                <a:gd name="connsiteX2905" fmla="*/ 3749258 w 4177355"/>
                <a:gd name="connsiteY2905" fmla="*/ 1891306 h 3832767"/>
                <a:gd name="connsiteX2906" fmla="*/ 3749748 w 4177355"/>
                <a:gd name="connsiteY2906" fmla="*/ 1897806 h 3832767"/>
                <a:gd name="connsiteX2907" fmla="*/ 3753550 w 4177355"/>
                <a:gd name="connsiteY2907" fmla="*/ 1902711 h 3832767"/>
                <a:gd name="connsiteX2908" fmla="*/ 3760294 w 4177355"/>
                <a:gd name="connsiteY2908" fmla="*/ 1905164 h 3832767"/>
                <a:gd name="connsiteX2909" fmla="*/ 3761521 w 4177355"/>
                <a:gd name="connsiteY2909" fmla="*/ 1905164 h 3832767"/>
                <a:gd name="connsiteX2910" fmla="*/ 3762870 w 4177355"/>
                <a:gd name="connsiteY2910" fmla="*/ 1905164 h 3832767"/>
                <a:gd name="connsiteX2911" fmla="*/ 3764218 w 4177355"/>
                <a:gd name="connsiteY2911" fmla="*/ 1905164 h 3832767"/>
                <a:gd name="connsiteX2912" fmla="*/ 3765567 w 4177355"/>
                <a:gd name="connsiteY2912" fmla="*/ 1905164 h 3832767"/>
                <a:gd name="connsiteX2913" fmla="*/ 3773170 w 4177355"/>
                <a:gd name="connsiteY2913" fmla="*/ 1903447 h 3832767"/>
                <a:gd name="connsiteX2914" fmla="*/ 3780528 w 4177355"/>
                <a:gd name="connsiteY2914" fmla="*/ 1899891 h 3832767"/>
                <a:gd name="connsiteX2915" fmla="*/ 3787150 w 4177355"/>
                <a:gd name="connsiteY2915" fmla="*/ 1894863 h 3832767"/>
                <a:gd name="connsiteX2916" fmla="*/ 3792301 w 4177355"/>
                <a:gd name="connsiteY2916" fmla="*/ 1888731 h 3832767"/>
                <a:gd name="connsiteX2917" fmla="*/ 3795489 w 4177355"/>
                <a:gd name="connsiteY2917" fmla="*/ 1881128 h 3832767"/>
                <a:gd name="connsiteX2918" fmla="*/ 3794998 w 4177355"/>
                <a:gd name="connsiteY2918" fmla="*/ 1874506 h 3832767"/>
                <a:gd name="connsiteX2919" fmla="*/ 3791197 w 4177355"/>
                <a:gd name="connsiteY2919" fmla="*/ 1869601 h 3832767"/>
                <a:gd name="connsiteX2920" fmla="*/ 3784330 w 4177355"/>
                <a:gd name="connsiteY2920" fmla="*/ 1867148 h 3832767"/>
                <a:gd name="connsiteX2921" fmla="*/ 3783103 w 4177355"/>
                <a:gd name="connsiteY2921" fmla="*/ 1867148 h 3832767"/>
                <a:gd name="connsiteX2922" fmla="*/ 3781877 w 4177355"/>
                <a:gd name="connsiteY2922" fmla="*/ 1867148 h 3832767"/>
                <a:gd name="connsiteX2923" fmla="*/ 3780528 w 4177355"/>
                <a:gd name="connsiteY2923" fmla="*/ 1867148 h 3832767"/>
                <a:gd name="connsiteX2924" fmla="*/ 3779179 w 4177355"/>
                <a:gd name="connsiteY2924" fmla="*/ 1867148 h 3832767"/>
                <a:gd name="connsiteX2925" fmla="*/ 240230 w 4177355"/>
                <a:gd name="connsiteY2925" fmla="*/ 2217009 h 3832767"/>
                <a:gd name="connsiteX2926" fmla="*/ 239740 w 4177355"/>
                <a:gd name="connsiteY2926" fmla="*/ 2217009 h 3832767"/>
                <a:gd name="connsiteX2927" fmla="*/ 239126 w 4177355"/>
                <a:gd name="connsiteY2927" fmla="*/ 2217009 h 3832767"/>
                <a:gd name="connsiteX2928" fmla="*/ 238513 w 4177355"/>
                <a:gd name="connsiteY2928" fmla="*/ 2217132 h 3832767"/>
                <a:gd name="connsiteX2929" fmla="*/ 237900 w 4177355"/>
                <a:gd name="connsiteY2929" fmla="*/ 2217377 h 3832767"/>
                <a:gd name="connsiteX2930" fmla="*/ 233363 w 4177355"/>
                <a:gd name="connsiteY2930" fmla="*/ 2219830 h 3832767"/>
                <a:gd name="connsiteX2931" fmla="*/ 228703 w 4177355"/>
                <a:gd name="connsiteY2931" fmla="*/ 2223508 h 3832767"/>
                <a:gd name="connsiteX2932" fmla="*/ 224534 w 4177355"/>
                <a:gd name="connsiteY2932" fmla="*/ 2228046 h 3832767"/>
                <a:gd name="connsiteX2933" fmla="*/ 221468 w 4177355"/>
                <a:gd name="connsiteY2933" fmla="*/ 2232951 h 3832767"/>
                <a:gd name="connsiteX2934" fmla="*/ 220119 w 4177355"/>
                <a:gd name="connsiteY2934" fmla="*/ 2236630 h 3832767"/>
                <a:gd name="connsiteX2935" fmla="*/ 220119 w 4177355"/>
                <a:gd name="connsiteY2935" fmla="*/ 2239450 h 3832767"/>
                <a:gd name="connsiteX2936" fmla="*/ 221345 w 4177355"/>
                <a:gd name="connsiteY2936" fmla="*/ 2241167 h 3832767"/>
                <a:gd name="connsiteX2937" fmla="*/ 223798 w 4177355"/>
                <a:gd name="connsiteY2937" fmla="*/ 2241535 h 3832767"/>
                <a:gd name="connsiteX2938" fmla="*/ 224411 w 4177355"/>
                <a:gd name="connsiteY2938" fmla="*/ 2241535 h 3832767"/>
                <a:gd name="connsiteX2939" fmla="*/ 225024 w 4177355"/>
                <a:gd name="connsiteY2939" fmla="*/ 2241412 h 3832767"/>
                <a:gd name="connsiteX2940" fmla="*/ 225637 w 4177355"/>
                <a:gd name="connsiteY2940" fmla="*/ 2241290 h 3832767"/>
                <a:gd name="connsiteX2941" fmla="*/ 226373 w 4177355"/>
                <a:gd name="connsiteY2941" fmla="*/ 2241044 h 3832767"/>
                <a:gd name="connsiteX2942" fmla="*/ 230910 w 4177355"/>
                <a:gd name="connsiteY2942" fmla="*/ 2238592 h 3832767"/>
                <a:gd name="connsiteX2943" fmla="*/ 235570 w 4177355"/>
                <a:gd name="connsiteY2943" fmla="*/ 2234913 h 3832767"/>
                <a:gd name="connsiteX2944" fmla="*/ 239740 w 4177355"/>
                <a:gd name="connsiteY2944" fmla="*/ 2230376 h 3832767"/>
                <a:gd name="connsiteX2945" fmla="*/ 242805 w 4177355"/>
                <a:gd name="connsiteY2945" fmla="*/ 2225470 h 3832767"/>
                <a:gd name="connsiteX2946" fmla="*/ 244154 w 4177355"/>
                <a:gd name="connsiteY2946" fmla="*/ 2221792 h 3832767"/>
                <a:gd name="connsiteX2947" fmla="*/ 244154 w 4177355"/>
                <a:gd name="connsiteY2947" fmla="*/ 2219094 h 3832767"/>
                <a:gd name="connsiteX2948" fmla="*/ 242928 w 4177355"/>
                <a:gd name="connsiteY2948" fmla="*/ 2217500 h 3832767"/>
                <a:gd name="connsiteX2949" fmla="*/ 240475 w 4177355"/>
                <a:gd name="connsiteY2949" fmla="*/ 2217132 h 3832767"/>
                <a:gd name="connsiteX2950" fmla="*/ 3730005 w 4177355"/>
                <a:gd name="connsiteY2950" fmla="*/ 1943056 h 3832767"/>
                <a:gd name="connsiteX2951" fmla="*/ 3722525 w 4177355"/>
                <a:gd name="connsiteY2951" fmla="*/ 1944650 h 3832767"/>
                <a:gd name="connsiteX2952" fmla="*/ 3715290 w 4177355"/>
                <a:gd name="connsiteY2952" fmla="*/ 1948084 h 3832767"/>
                <a:gd name="connsiteX2953" fmla="*/ 3708790 w 4177355"/>
                <a:gd name="connsiteY2953" fmla="*/ 1952989 h 3832767"/>
                <a:gd name="connsiteX2954" fmla="*/ 3703517 w 4177355"/>
                <a:gd name="connsiteY2954" fmla="*/ 1958998 h 3832767"/>
                <a:gd name="connsiteX2955" fmla="*/ 3700083 w 4177355"/>
                <a:gd name="connsiteY2955" fmla="*/ 1966601 h 3832767"/>
                <a:gd name="connsiteX2956" fmla="*/ 3700206 w 4177355"/>
                <a:gd name="connsiteY2956" fmla="*/ 1973345 h 3832767"/>
                <a:gd name="connsiteX2957" fmla="*/ 3703640 w 4177355"/>
                <a:gd name="connsiteY2957" fmla="*/ 1978496 h 3832767"/>
                <a:gd name="connsiteX2958" fmla="*/ 3710262 w 4177355"/>
                <a:gd name="connsiteY2958" fmla="*/ 1981316 h 3832767"/>
                <a:gd name="connsiteX2959" fmla="*/ 3711733 w 4177355"/>
                <a:gd name="connsiteY2959" fmla="*/ 1981561 h 3832767"/>
                <a:gd name="connsiteX2960" fmla="*/ 3713205 w 4177355"/>
                <a:gd name="connsiteY2960" fmla="*/ 1981561 h 3832767"/>
                <a:gd name="connsiteX2961" fmla="*/ 3714676 w 4177355"/>
                <a:gd name="connsiteY2961" fmla="*/ 1981561 h 3832767"/>
                <a:gd name="connsiteX2962" fmla="*/ 3716148 w 4177355"/>
                <a:gd name="connsiteY2962" fmla="*/ 1981561 h 3832767"/>
                <a:gd name="connsiteX2963" fmla="*/ 3723506 w 4177355"/>
                <a:gd name="connsiteY2963" fmla="*/ 1979967 h 3832767"/>
                <a:gd name="connsiteX2964" fmla="*/ 3730741 w 4177355"/>
                <a:gd name="connsiteY2964" fmla="*/ 1976656 h 3832767"/>
                <a:gd name="connsiteX2965" fmla="*/ 3737240 w 4177355"/>
                <a:gd name="connsiteY2965" fmla="*/ 1971751 h 3832767"/>
                <a:gd name="connsiteX2966" fmla="*/ 3742513 w 4177355"/>
                <a:gd name="connsiteY2966" fmla="*/ 1965742 h 3832767"/>
                <a:gd name="connsiteX2967" fmla="*/ 3745947 w 4177355"/>
                <a:gd name="connsiteY2967" fmla="*/ 1958017 h 3832767"/>
                <a:gd name="connsiteX2968" fmla="*/ 3745701 w 4177355"/>
                <a:gd name="connsiteY2968" fmla="*/ 1951272 h 3832767"/>
                <a:gd name="connsiteX2969" fmla="*/ 3742145 w 4177355"/>
                <a:gd name="connsiteY2969" fmla="*/ 1946122 h 3832767"/>
                <a:gd name="connsiteX2970" fmla="*/ 3735523 w 4177355"/>
                <a:gd name="connsiteY2970" fmla="*/ 1943301 h 3832767"/>
                <a:gd name="connsiteX2971" fmla="*/ 3734174 w 4177355"/>
                <a:gd name="connsiteY2971" fmla="*/ 1943179 h 3832767"/>
                <a:gd name="connsiteX2972" fmla="*/ 3732703 w 4177355"/>
                <a:gd name="connsiteY2972" fmla="*/ 1943179 h 3832767"/>
                <a:gd name="connsiteX2973" fmla="*/ 3731231 w 4177355"/>
                <a:gd name="connsiteY2973" fmla="*/ 1943179 h 3832767"/>
                <a:gd name="connsiteX2974" fmla="*/ 3729760 w 4177355"/>
                <a:gd name="connsiteY2974" fmla="*/ 1943179 h 3832767"/>
                <a:gd name="connsiteX2975" fmla="*/ 217544 w 4177355"/>
                <a:gd name="connsiteY2975" fmla="*/ 2263976 h 3832767"/>
                <a:gd name="connsiteX2976" fmla="*/ 216931 w 4177355"/>
                <a:gd name="connsiteY2976" fmla="*/ 2263976 h 3832767"/>
                <a:gd name="connsiteX2977" fmla="*/ 216195 w 4177355"/>
                <a:gd name="connsiteY2977" fmla="*/ 2264099 h 3832767"/>
                <a:gd name="connsiteX2978" fmla="*/ 215459 w 4177355"/>
                <a:gd name="connsiteY2978" fmla="*/ 2264344 h 3832767"/>
                <a:gd name="connsiteX2979" fmla="*/ 214723 w 4177355"/>
                <a:gd name="connsiteY2979" fmla="*/ 2264589 h 3832767"/>
                <a:gd name="connsiteX2980" fmla="*/ 210063 w 4177355"/>
                <a:gd name="connsiteY2980" fmla="*/ 2267164 h 3832767"/>
                <a:gd name="connsiteX2981" fmla="*/ 205404 w 4177355"/>
                <a:gd name="connsiteY2981" fmla="*/ 2270966 h 3832767"/>
                <a:gd name="connsiteX2982" fmla="*/ 201357 w 4177355"/>
                <a:gd name="connsiteY2982" fmla="*/ 2275626 h 3832767"/>
                <a:gd name="connsiteX2983" fmla="*/ 198414 w 4177355"/>
                <a:gd name="connsiteY2983" fmla="*/ 2280531 h 3832767"/>
                <a:gd name="connsiteX2984" fmla="*/ 197187 w 4177355"/>
                <a:gd name="connsiteY2984" fmla="*/ 2284210 h 3832767"/>
                <a:gd name="connsiteX2985" fmla="*/ 197187 w 4177355"/>
                <a:gd name="connsiteY2985" fmla="*/ 2286908 h 3832767"/>
                <a:gd name="connsiteX2986" fmla="*/ 198414 w 4177355"/>
                <a:gd name="connsiteY2986" fmla="*/ 2288502 h 3832767"/>
                <a:gd name="connsiteX2987" fmla="*/ 200744 w 4177355"/>
                <a:gd name="connsiteY2987" fmla="*/ 2288870 h 3832767"/>
                <a:gd name="connsiteX2988" fmla="*/ 201357 w 4177355"/>
                <a:gd name="connsiteY2988" fmla="*/ 2288870 h 3832767"/>
                <a:gd name="connsiteX2989" fmla="*/ 201970 w 4177355"/>
                <a:gd name="connsiteY2989" fmla="*/ 2288747 h 3832767"/>
                <a:gd name="connsiteX2990" fmla="*/ 202706 w 4177355"/>
                <a:gd name="connsiteY2990" fmla="*/ 2288502 h 3832767"/>
                <a:gd name="connsiteX2991" fmla="*/ 203441 w 4177355"/>
                <a:gd name="connsiteY2991" fmla="*/ 2288257 h 3832767"/>
                <a:gd name="connsiteX2992" fmla="*/ 208101 w 4177355"/>
                <a:gd name="connsiteY2992" fmla="*/ 2285681 h 3832767"/>
                <a:gd name="connsiteX2993" fmla="*/ 212761 w 4177355"/>
                <a:gd name="connsiteY2993" fmla="*/ 2281757 h 3832767"/>
                <a:gd name="connsiteX2994" fmla="*/ 216808 w 4177355"/>
                <a:gd name="connsiteY2994" fmla="*/ 2277097 h 3832767"/>
                <a:gd name="connsiteX2995" fmla="*/ 219874 w 4177355"/>
                <a:gd name="connsiteY2995" fmla="*/ 2272192 h 3832767"/>
                <a:gd name="connsiteX2996" fmla="*/ 221100 w 4177355"/>
                <a:gd name="connsiteY2996" fmla="*/ 2268636 h 3832767"/>
                <a:gd name="connsiteX2997" fmla="*/ 221100 w 4177355"/>
                <a:gd name="connsiteY2997" fmla="*/ 2265938 h 3832767"/>
                <a:gd name="connsiteX2998" fmla="*/ 219874 w 4177355"/>
                <a:gd name="connsiteY2998" fmla="*/ 2264344 h 3832767"/>
                <a:gd name="connsiteX2999" fmla="*/ 217544 w 4177355"/>
                <a:gd name="connsiteY2999" fmla="*/ 2263976 h 3832767"/>
                <a:gd name="connsiteX3000" fmla="*/ 3677888 w 4177355"/>
                <a:gd name="connsiteY3000" fmla="*/ 2019086 h 3832767"/>
                <a:gd name="connsiteX3001" fmla="*/ 3670652 w 4177355"/>
                <a:gd name="connsiteY3001" fmla="*/ 2020557 h 3832767"/>
                <a:gd name="connsiteX3002" fmla="*/ 3663540 w 4177355"/>
                <a:gd name="connsiteY3002" fmla="*/ 2023746 h 3832767"/>
                <a:gd name="connsiteX3003" fmla="*/ 3657041 w 4177355"/>
                <a:gd name="connsiteY3003" fmla="*/ 2028406 h 3832767"/>
                <a:gd name="connsiteX3004" fmla="*/ 3651768 w 4177355"/>
                <a:gd name="connsiteY3004" fmla="*/ 2034292 h 3832767"/>
                <a:gd name="connsiteX3005" fmla="*/ 3648089 w 4177355"/>
                <a:gd name="connsiteY3005" fmla="*/ 2042018 h 3832767"/>
                <a:gd name="connsiteX3006" fmla="*/ 3647966 w 4177355"/>
                <a:gd name="connsiteY3006" fmla="*/ 2049007 h 3832767"/>
                <a:gd name="connsiteX3007" fmla="*/ 3651155 w 4177355"/>
                <a:gd name="connsiteY3007" fmla="*/ 2054403 h 3832767"/>
                <a:gd name="connsiteX3008" fmla="*/ 3657531 w 4177355"/>
                <a:gd name="connsiteY3008" fmla="*/ 2057591 h 3832767"/>
                <a:gd name="connsiteX3009" fmla="*/ 3659003 w 4177355"/>
                <a:gd name="connsiteY3009" fmla="*/ 2057837 h 3832767"/>
                <a:gd name="connsiteX3010" fmla="*/ 3660597 w 4177355"/>
                <a:gd name="connsiteY3010" fmla="*/ 2057959 h 3832767"/>
                <a:gd name="connsiteX3011" fmla="*/ 3662191 w 4177355"/>
                <a:gd name="connsiteY3011" fmla="*/ 2057959 h 3832767"/>
                <a:gd name="connsiteX3012" fmla="*/ 3663785 w 4177355"/>
                <a:gd name="connsiteY3012" fmla="*/ 2057959 h 3832767"/>
                <a:gd name="connsiteX3013" fmla="*/ 3671020 w 4177355"/>
                <a:gd name="connsiteY3013" fmla="*/ 2056488 h 3832767"/>
                <a:gd name="connsiteX3014" fmla="*/ 3678133 w 4177355"/>
                <a:gd name="connsiteY3014" fmla="*/ 2053299 h 3832767"/>
                <a:gd name="connsiteX3015" fmla="*/ 3684632 w 4177355"/>
                <a:gd name="connsiteY3015" fmla="*/ 2048639 h 3832767"/>
                <a:gd name="connsiteX3016" fmla="*/ 3689905 w 4177355"/>
                <a:gd name="connsiteY3016" fmla="*/ 2042753 h 3832767"/>
                <a:gd name="connsiteX3017" fmla="*/ 3693584 w 4177355"/>
                <a:gd name="connsiteY3017" fmla="*/ 2035028 h 3832767"/>
                <a:gd name="connsiteX3018" fmla="*/ 3693707 w 4177355"/>
                <a:gd name="connsiteY3018" fmla="*/ 2028038 h 3832767"/>
                <a:gd name="connsiteX3019" fmla="*/ 3690518 w 4177355"/>
                <a:gd name="connsiteY3019" fmla="*/ 2022642 h 3832767"/>
                <a:gd name="connsiteX3020" fmla="*/ 3684142 w 4177355"/>
                <a:gd name="connsiteY3020" fmla="*/ 2019576 h 3832767"/>
                <a:gd name="connsiteX3021" fmla="*/ 3682670 w 4177355"/>
                <a:gd name="connsiteY3021" fmla="*/ 2019331 h 3832767"/>
                <a:gd name="connsiteX3022" fmla="*/ 3681076 w 4177355"/>
                <a:gd name="connsiteY3022" fmla="*/ 2019209 h 3832767"/>
                <a:gd name="connsiteX3023" fmla="*/ 3679482 w 4177355"/>
                <a:gd name="connsiteY3023" fmla="*/ 2019209 h 3832767"/>
                <a:gd name="connsiteX3024" fmla="*/ 3677888 w 4177355"/>
                <a:gd name="connsiteY3024" fmla="*/ 2019209 h 3832767"/>
                <a:gd name="connsiteX3025" fmla="*/ 195838 w 4177355"/>
                <a:gd name="connsiteY3025" fmla="*/ 2311066 h 3832767"/>
                <a:gd name="connsiteX3026" fmla="*/ 195103 w 4177355"/>
                <a:gd name="connsiteY3026" fmla="*/ 2311066 h 3832767"/>
                <a:gd name="connsiteX3027" fmla="*/ 194367 w 4177355"/>
                <a:gd name="connsiteY3027" fmla="*/ 2311188 h 3832767"/>
                <a:gd name="connsiteX3028" fmla="*/ 193631 w 4177355"/>
                <a:gd name="connsiteY3028" fmla="*/ 2311433 h 3832767"/>
                <a:gd name="connsiteX3029" fmla="*/ 192773 w 4177355"/>
                <a:gd name="connsiteY3029" fmla="*/ 2311801 h 3832767"/>
                <a:gd name="connsiteX3030" fmla="*/ 188113 w 4177355"/>
                <a:gd name="connsiteY3030" fmla="*/ 2314499 h 3832767"/>
                <a:gd name="connsiteX3031" fmla="*/ 183453 w 4177355"/>
                <a:gd name="connsiteY3031" fmla="*/ 2318423 h 3832767"/>
                <a:gd name="connsiteX3032" fmla="*/ 179406 w 4177355"/>
                <a:gd name="connsiteY3032" fmla="*/ 2323083 h 3832767"/>
                <a:gd name="connsiteX3033" fmla="*/ 176463 w 4177355"/>
                <a:gd name="connsiteY3033" fmla="*/ 2327988 h 3832767"/>
                <a:gd name="connsiteX3034" fmla="*/ 175359 w 4177355"/>
                <a:gd name="connsiteY3034" fmla="*/ 2331545 h 3832767"/>
                <a:gd name="connsiteX3035" fmla="*/ 175359 w 4177355"/>
                <a:gd name="connsiteY3035" fmla="*/ 2334120 h 3832767"/>
                <a:gd name="connsiteX3036" fmla="*/ 176586 w 4177355"/>
                <a:gd name="connsiteY3036" fmla="*/ 2335714 h 3832767"/>
                <a:gd name="connsiteX3037" fmla="*/ 178916 w 4177355"/>
                <a:gd name="connsiteY3037" fmla="*/ 2336082 h 3832767"/>
                <a:gd name="connsiteX3038" fmla="*/ 179651 w 4177355"/>
                <a:gd name="connsiteY3038" fmla="*/ 2336082 h 3832767"/>
                <a:gd name="connsiteX3039" fmla="*/ 180387 w 4177355"/>
                <a:gd name="connsiteY3039" fmla="*/ 2335959 h 3832767"/>
                <a:gd name="connsiteX3040" fmla="*/ 181123 w 4177355"/>
                <a:gd name="connsiteY3040" fmla="*/ 2335714 h 3832767"/>
                <a:gd name="connsiteX3041" fmla="*/ 181981 w 4177355"/>
                <a:gd name="connsiteY3041" fmla="*/ 2335346 h 3832767"/>
                <a:gd name="connsiteX3042" fmla="*/ 186764 w 4177355"/>
                <a:gd name="connsiteY3042" fmla="*/ 2332648 h 3832767"/>
                <a:gd name="connsiteX3043" fmla="*/ 191424 w 4177355"/>
                <a:gd name="connsiteY3043" fmla="*/ 2328724 h 3832767"/>
                <a:gd name="connsiteX3044" fmla="*/ 195471 w 4177355"/>
                <a:gd name="connsiteY3044" fmla="*/ 2324064 h 3832767"/>
                <a:gd name="connsiteX3045" fmla="*/ 198414 w 4177355"/>
                <a:gd name="connsiteY3045" fmla="*/ 2319159 h 3832767"/>
                <a:gd name="connsiteX3046" fmla="*/ 199517 w 4177355"/>
                <a:gd name="connsiteY3046" fmla="*/ 2315603 h 3832767"/>
                <a:gd name="connsiteX3047" fmla="*/ 199395 w 4177355"/>
                <a:gd name="connsiteY3047" fmla="*/ 2313027 h 3832767"/>
                <a:gd name="connsiteX3048" fmla="*/ 198046 w 4177355"/>
                <a:gd name="connsiteY3048" fmla="*/ 2311433 h 3832767"/>
                <a:gd name="connsiteX3049" fmla="*/ 195716 w 4177355"/>
                <a:gd name="connsiteY3049" fmla="*/ 2311066 h 3832767"/>
                <a:gd name="connsiteX3050" fmla="*/ 3622950 w 4177355"/>
                <a:gd name="connsiteY3050" fmla="*/ 2095361 h 3832767"/>
                <a:gd name="connsiteX3051" fmla="*/ 3615960 w 4177355"/>
                <a:gd name="connsiteY3051" fmla="*/ 2096833 h 3832767"/>
                <a:gd name="connsiteX3052" fmla="*/ 3608970 w 4177355"/>
                <a:gd name="connsiteY3052" fmla="*/ 2099898 h 3832767"/>
                <a:gd name="connsiteX3053" fmla="*/ 3602594 w 4177355"/>
                <a:gd name="connsiteY3053" fmla="*/ 2104436 h 3832767"/>
                <a:gd name="connsiteX3054" fmla="*/ 3597198 w 4177355"/>
                <a:gd name="connsiteY3054" fmla="*/ 2110077 h 3832767"/>
                <a:gd name="connsiteX3055" fmla="*/ 3593151 w 4177355"/>
                <a:gd name="connsiteY3055" fmla="*/ 2117925 h 3832767"/>
                <a:gd name="connsiteX3056" fmla="*/ 3592661 w 4177355"/>
                <a:gd name="connsiteY3056" fmla="*/ 2125037 h 3832767"/>
                <a:gd name="connsiteX3057" fmla="*/ 3595481 w 4177355"/>
                <a:gd name="connsiteY3057" fmla="*/ 2130678 h 3832767"/>
                <a:gd name="connsiteX3058" fmla="*/ 3601612 w 4177355"/>
                <a:gd name="connsiteY3058" fmla="*/ 2134112 h 3832767"/>
                <a:gd name="connsiteX3059" fmla="*/ 3603207 w 4177355"/>
                <a:gd name="connsiteY3059" fmla="*/ 2134480 h 3832767"/>
                <a:gd name="connsiteX3060" fmla="*/ 3604924 w 4177355"/>
                <a:gd name="connsiteY3060" fmla="*/ 2134725 h 3832767"/>
                <a:gd name="connsiteX3061" fmla="*/ 3606640 w 4177355"/>
                <a:gd name="connsiteY3061" fmla="*/ 2134725 h 3832767"/>
                <a:gd name="connsiteX3062" fmla="*/ 3608480 w 4177355"/>
                <a:gd name="connsiteY3062" fmla="*/ 2134725 h 3832767"/>
                <a:gd name="connsiteX3063" fmla="*/ 3615469 w 4177355"/>
                <a:gd name="connsiteY3063" fmla="*/ 2133376 h 3832767"/>
                <a:gd name="connsiteX3064" fmla="*/ 3622459 w 4177355"/>
                <a:gd name="connsiteY3064" fmla="*/ 2130310 h 3832767"/>
                <a:gd name="connsiteX3065" fmla="*/ 3628959 w 4177355"/>
                <a:gd name="connsiteY3065" fmla="*/ 2125773 h 3832767"/>
                <a:gd name="connsiteX3066" fmla="*/ 3634354 w 4177355"/>
                <a:gd name="connsiteY3066" fmla="*/ 2120010 h 3832767"/>
                <a:gd name="connsiteX3067" fmla="*/ 3638279 w 4177355"/>
                <a:gd name="connsiteY3067" fmla="*/ 2112161 h 3832767"/>
                <a:gd name="connsiteX3068" fmla="*/ 3638769 w 4177355"/>
                <a:gd name="connsiteY3068" fmla="*/ 2105049 h 3832767"/>
                <a:gd name="connsiteX3069" fmla="*/ 3635826 w 4177355"/>
                <a:gd name="connsiteY3069" fmla="*/ 2099408 h 3832767"/>
                <a:gd name="connsiteX3070" fmla="*/ 3629694 w 4177355"/>
                <a:gd name="connsiteY3070" fmla="*/ 2095974 h 3832767"/>
                <a:gd name="connsiteX3071" fmla="*/ 3628100 w 4177355"/>
                <a:gd name="connsiteY3071" fmla="*/ 2095606 h 3832767"/>
                <a:gd name="connsiteX3072" fmla="*/ 3626384 w 4177355"/>
                <a:gd name="connsiteY3072" fmla="*/ 2095361 h 3832767"/>
                <a:gd name="connsiteX3073" fmla="*/ 3624667 w 4177355"/>
                <a:gd name="connsiteY3073" fmla="*/ 2095361 h 3832767"/>
                <a:gd name="connsiteX3074" fmla="*/ 3622827 w 4177355"/>
                <a:gd name="connsiteY3074" fmla="*/ 2095361 h 3832767"/>
                <a:gd name="connsiteX3075" fmla="*/ 175359 w 4177355"/>
                <a:gd name="connsiteY3075" fmla="*/ 2358155 h 3832767"/>
                <a:gd name="connsiteX3076" fmla="*/ 174624 w 4177355"/>
                <a:gd name="connsiteY3076" fmla="*/ 2358155 h 3832767"/>
                <a:gd name="connsiteX3077" fmla="*/ 173765 w 4177355"/>
                <a:gd name="connsiteY3077" fmla="*/ 2358400 h 3832767"/>
                <a:gd name="connsiteX3078" fmla="*/ 172907 w 4177355"/>
                <a:gd name="connsiteY3078" fmla="*/ 2358645 h 3832767"/>
                <a:gd name="connsiteX3079" fmla="*/ 171926 w 4177355"/>
                <a:gd name="connsiteY3079" fmla="*/ 2359013 h 3832767"/>
                <a:gd name="connsiteX3080" fmla="*/ 167143 w 4177355"/>
                <a:gd name="connsiteY3080" fmla="*/ 2361834 h 3832767"/>
                <a:gd name="connsiteX3081" fmla="*/ 162483 w 4177355"/>
                <a:gd name="connsiteY3081" fmla="*/ 2365881 h 3832767"/>
                <a:gd name="connsiteX3082" fmla="*/ 158559 w 4177355"/>
                <a:gd name="connsiteY3082" fmla="*/ 2370663 h 3832767"/>
                <a:gd name="connsiteX3083" fmla="*/ 155739 w 4177355"/>
                <a:gd name="connsiteY3083" fmla="*/ 2375568 h 3832767"/>
                <a:gd name="connsiteX3084" fmla="*/ 154635 w 4177355"/>
                <a:gd name="connsiteY3084" fmla="*/ 2379002 h 3832767"/>
                <a:gd name="connsiteX3085" fmla="*/ 154758 w 4177355"/>
                <a:gd name="connsiteY3085" fmla="*/ 2381577 h 3832767"/>
                <a:gd name="connsiteX3086" fmla="*/ 155984 w 4177355"/>
                <a:gd name="connsiteY3086" fmla="*/ 2383171 h 3832767"/>
                <a:gd name="connsiteX3087" fmla="*/ 158314 w 4177355"/>
                <a:gd name="connsiteY3087" fmla="*/ 2383539 h 3832767"/>
                <a:gd name="connsiteX3088" fmla="*/ 159050 w 4177355"/>
                <a:gd name="connsiteY3088" fmla="*/ 2383539 h 3832767"/>
                <a:gd name="connsiteX3089" fmla="*/ 159908 w 4177355"/>
                <a:gd name="connsiteY3089" fmla="*/ 2383294 h 3832767"/>
                <a:gd name="connsiteX3090" fmla="*/ 160767 w 4177355"/>
                <a:gd name="connsiteY3090" fmla="*/ 2383049 h 3832767"/>
                <a:gd name="connsiteX3091" fmla="*/ 161748 w 4177355"/>
                <a:gd name="connsiteY3091" fmla="*/ 2382681 h 3832767"/>
                <a:gd name="connsiteX3092" fmla="*/ 166530 w 4177355"/>
                <a:gd name="connsiteY3092" fmla="*/ 2379860 h 3832767"/>
                <a:gd name="connsiteX3093" fmla="*/ 171190 w 4177355"/>
                <a:gd name="connsiteY3093" fmla="*/ 2375814 h 3832767"/>
                <a:gd name="connsiteX3094" fmla="*/ 175237 w 4177355"/>
                <a:gd name="connsiteY3094" fmla="*/ 2371031 h 3832767"/>
                <a:gd name="connsiteX3095" fmla="*/ 178057 w 4177355"/>
                <a:gd name="connsiteY3095" fmla="*/ 2366003 h 3832767"/>
                <a:gd name="connsiteX3096" fmla="*/ 179038 w 4177355"/>
                <a:gd name="connsiteY3096" fmla="*/ 2362570 h 3832767"/>
                <a:gd name="connsiteX3097" fmla="*/ 178793 w 4177355"/>
                <a:gd name="connsiteY3097" fmla="*/ 2359994 h 3832767"/>
                <a:gd name="connsiteX3098" fmla="*/ 177444 w 4177355"/>
                <a:gd name="connsiteY3098" fmla="*/ 2358523 h 3832767"/>
                <a:gd name="connsiteX3099" fmla="*/ 175114 w 4177355"/>
                <a:gd name="connsiteY3099" fmla="*/ 2358155 h 3832767"/>
                <a:gd name="connsiteX3100" fmla="*/ 3565192 w 4177355"/>
                <a:gd name="connsiteY3100" fmla="*/ 2171636 h 3832767"/>
                <a:gd name="connsiteX3101" fmla="*/ 3558447 w 4177355"/>
                <a:gd name="connsiteY3101" fmla="*/ 2172985 h 3832767"/>
                <a:gd name="connsiteX3102" fmla="*/ 3551703 w 4177355"/>
                <a:gd name="connsiteY3102" fmla="*/ 2175928 h 3832767"/>
                <a:gd name="connsiteX3103" fmla="*/ 3545448 w 4177355"/>
                <a:gd name="connsiteY3103" fmla="*/ 2180220 h 3832767"/>
                <a:gd name="connsiteX3104" fmla="*/ 3540053 w 4177355"/>
                <a:gd name="connsiteY3104" fmla="*/ 2185739 h 3832767"/>
                <a:gd name="connsiteX3105" fmla="*/ 3535638 w 4177355"/>
                <a:gd name="connsiteY3105" fmla="*/ 2193587 h 3832767"/>
                <a:gd name="connsiteX3106" fmla="*/ 3534780 w 4177355"/>
                <a:gd name="connsiteY3106" fmla="*/ 2200945 h 3832767"/>
                <a:gd name="connsiteX3107" fmla="*/ 3537232 w 4177355"/>
                <a:gd name="connsiteY3107" fmla="*/ 2206953 h 3832767"/>
                <a:gd name="connsiteX3108" fmla="*/ 3542996 w 4177355"/>
                <a:gd name="connsiteY3108" fmla="*/ 2210755 h 3832767"/>
                <a:gd name="connsiteX3109" fmla="*/ 3544713 w 4177355"/>
                <a:gd name="connsiteY3109" fmla="*/ 2211246 h 3832767"/>
                <a:gd name="connsiteX3110" fmla="*/ 3546552 w 4177355"/>
                <a:gd name="connsiteY3110" fmla="*/ 2211491 h 3832767"/>
                <a:gd name="connsiteX3111" fmla="*/ 3548514 w 4177355"/>
                <a:gd name="connsiteY3111" fmla="*/ 2211491 h 3832767"/>
                <a:gd name="connsiteX3112" fmla="*/ 3550476 w 4177355"/>
                <a:gd name="connsiteY3112" fmla="*/ 2211491 h 3832767"/>
                <a:gd name="connsiteX3113" fmla="*/ 3557343 w 4177355"/>
                <a:gd name="connsiteY3113" fmla="*/ 2210142 h 3832767"/>
                <a:gd name="connsiteX3114" fmla="*/ 3564211 w 4177355"/>
                <a:gd name="connsiteY3114" fmla="*/ 2207199 h 3832767"/>
                <a:gd name="connsiteX3115" fmla="*/ 3570587 w 4177355"/>
                <a:gd name="connsiteY3115" fmla="*/ 2202907 h 3832767"/>
                <a:gd name="connsiteX3116" fmla="*/ 3575983 w 4177355"/>
                <a:gd name="connsiteY3116" fmla="*/ 2197388 h 3832767"/>
                <a:gd name="connsiteX3117" fmla="*/ 3580275 w 4177355"/>
                <a:gd name="connsiteY3117" fmla="*/ 2189540 h 3832767"/>
                <a:gd name="connsiteX3118" fmla="*/ 3581133 w 4177355"/>
                <a:gd name="connsiteY3118" fmla="*/ 2182182 h 3832767"/>
                <a:gd name="connsiteX3119" fmla="*/ 3578558 w 4177355"/>
                <a:gd name="connsiteY3119" fmla="*/ 2176174 h 3832767"/>
                <a:gd name="connsiteX3120" fmla="*/ 3572672 w 4177355"/>
                <a:gd name="connsiteY3120" fmla="*/ 2172372 h 3832767"/>
                <a:gd name="connsiteX3121" fmla="*/ 3570955 w 4177355"/>
                <a:gd name="connsiteY3121" fmla="*/ 2171882 h 3832767"/>
                <a:gd name="connsiteX3122" fmla="*/ 3569116 w 4177355"/>
                <a:gd name="connsiteY3122" fmla="*/ 2171636 h 3832767"/>
                <a:gd name="connsiteX3123" fmla="*/ 3567276 w 4177355"/>
                <a:gd name="connsiteY3123" fmla="*/ 2171636 h 3832767"/>
                <a:gd name="connsiteX3124" fmla="*/ 3565314 w 4177355"/>
                <a:gd name="connsiteY3124" fmla="*/ 2171636 h 3832767"/>
                <a:gd name="connsiteX3125" fmla="*/ 155984 w 4177355"/>
                <a:gd name="connsiteY3125" fmla="*/ 2405244 h 3832767"/>
                <a:gd name="connsiteX3126" fmla="*/ 155126 w 4177355"/>
                <a:gd name="connsiteY3126" fmla="*/ 2405244 h 3832767"/>
                <a:gd name="connsiteX3127" fmla="*/ 154145 w 4177355"/>
                <a:gd name="connsiteY3127" fmla="*/ 2405490 h 3832767"/>
                <a:gd name="connsiteX3128" fmla="*/ 153164 w 4177355"/>
                <a:gd name="connsiteY3128" fmla="*/ 2405858 h 3832767"/>
                <a:gd name="connsiteX3129" fmla="*/ 152060 w 4177355"/>
                <a:gd name="connsiteY3129" fmla="*/ 2406348 h 3832767"/>
                <a:gd name="connsiteX3130" fmla="*/ 147277 w 4177355"/>
                <a:gd name="connsiteY3130" fmla="*/ 2409291 h 3832767"/>
                <a:gd name="connsiteX3131" fmla="*/ 142617 w 4177355"/>
                <a:gd name="connsiteY3131" fmla="*/ 2413461 h 3832767"/>
                <a:gd name="connsiteX3132" fmla="*/ 138693 w 4177355"/>
                <a:gd name="connsiteY3132" fmla="*/ 2418366 h 3832767"/>
                <a:gd name="connsiteX3133" fmla="*/ 135996 w 4177355"/>
                <a:gd name="connsiteY3133" fmla="*/ 2423394 h 3832767"/>
                <a:gd name="connsiteX3134" fmla="*/ 135014 w 4177355"/>
                <a:gd name="connsiteY3134" fmla="*/ 2426705 h 3832767"/>
                <a:gd name="connsiteX3135" fmla="*/ 135260 w 4177355"/>
                <a:gd name="connsiteY3135" fmla="*/ 2429157 h 3832767"/>
                <a:gd name="connsiteX3136" fmla="*/ 136609 w 4177355"/>
                <a:gd name="connsiteY3136" fmla="*/ 2430629 h 3832767"/>
                <a:gd name="connsiteX3137" fmla="*/ 138816 w 4177355"/>
                <a:gd name="connsiteY3137" fmla="*/ 2430997 h 3832767"/>
                <a:gd name="connsiteX3138" fmla="*/ 139674 w 4177355"/>
                <a:gd name="connsiteY3138" fmla="*/ 2430997 h 3832767"/>
                <a:gd name="connsiteX3139" fmla="*/ 140655 w 4177355"/>
                <a:gd name="connsiteY3139" fmla="*/ 2430751 h 3832767"/>
                <a:gd name="connsiteX3140" fmla="*/ 141636 w 4177355"/>
                <a:gd name="connsiteY3140" fmla="*/ 2430383 h 3832767"/>
                <a:gd name="connsiteX3141" fmla="*/ 142740 w 4177355"/>
                <a:gd name="connsiteY3141" fmla="*/ 2429893 h 3832767"/>
                <a:gd name="connsiteX3142" fmla="*/ 147523 w 4177355"/>
                <a:gd name="connsiteY3142" fmla="*/ 2426950 h 3832767"/>
                <a:gd name="connsiteX3143" fmla="*/ 152183 w 4177355"/>
                <a:gd name="connsiteY3143" fmla="*/ 2422781 h 3832767"/>
                <a:gd name="connsiteX3144" fmla="*/ 156107 w 4177355"/>
                <a:gd name="connsiteY3144" fmla="*/ 2417875 h 3832767"/>
                <a:gd name="connsiteX3145" fmla="*/ 158805 w 4177355"/>
                <a:gd name="connsiteY3145" fmla="*/ 2412847 h 3832767"/>
                <a:gd name="connsiteX3146" fmla="*/ 159663 w 4177355"/>
                <a:gd name="connsiteY3146" fmla="*/ 2409537 h 3832767"/>
                <a:gd name="connsiteX3147" fmla="*/ 159418 w 4177355"/>
                <a:gd name="connsiteY3147" fmla="*/ 2407084 h 3832767"/>
                <a:gd name="connsiteX3148" fmla="*/ 158069 w 4177355"/>
                <a:gd name="connsiteY3148" fmla="*/ 2405612 h 3832767"/>
                <a:gd name="connsiteX3149" fmla="*/ 155861 w 4177355"/>
                <a:gd name="connsiteY3149" fmla="*/ 2405244 h 3832767"/>
                <a:gd name="connsiteX3150" fmla="*/ 3504736 w 4177355"/>
                <a:gd name="connsiteY3150" fmla="*/ 2247789 h 3832767"/>
                <a:gd name="connsiteX3151" fmla="*/ 3498113 w 4177355"/>
                <a:gd name="connsiteY3151" fmla="*/ 2249015 h 3832767"/>
                <a:gd name="connsiteX3152" fmla="*/ 3491492 w 4177355"/>
                <a:gd name="connsiteY3152" fmla="*/ 2251713 h 3832767"/>
                <a:gd name="connsiteX3153" fmla="*/ 3485360 w 4177355"/>
                <a:gd name="connsiteY3153" fmla="*/ 2255760 h 3832767"/>
                <a:gd name="connsiteX3154" fmla="*/ 3480087 w 4177355"/>
                <a:gd name="connsiteY3154" fmla="*/ 2261033 h 3832767"/>
                <a:gd name="connsiteX3155" fmla="*/ 3475427 w 4177355"/>
                <a:gd name="connsiteY3155" fmla="*/ 2269004 h 3832767"/>
                <a:gd name="connsiteX3156" fmla="*/ 3474201 w 4177355"/>
                <a:gd name="connsiteY3156" fmla="*/ 2276484 h 3832767"/>
                <a:gd name="connsiteX3157" fmla="*/ 3476408 w 4177355"/>
                <a:gd name="connsiteY3157" fmla="*/ 2282616 h 3832767"/>
                <a:gd name="connsiteX3158" fmla="*/ 3482049 w 4177355"/>
                <a:gd name="connsiteY3158" fmla="*/ 2286662 h 3832767"/>
                <a:gd name="connsiteX3159" fmla="*/ 3483889 w 4177355"/>
                <a:gd name="connsiteY3159" fmla="*/ 2287275 h 3832767"/>
                <a:gd name="connsiteX3160" fmla="*/ 3485851 w 4177355"/>
                <a:gd name="connsiteY3160" fmla="*/ 2287643 h 3832767"/>
                <a:gd name="connsiteX3161" fmla="*/ 3487935 w 4177355"/>
                <a:gd name="connsiteY3161" fmla="*/ 2287766 h 3832767"/>
                <a:gd name="connsiteX3162" fmla="*/ 3490020 w 4177355"/>
                <a:gd name="connsiteY3162" fmla="*/ 2287766 h 3832767"/>
                <a:gd name="connsiteX3163" fmla="*/ 3496642 w 4177355"/>
                <a:gd name="connsiteY3163" fmla="*/ 2286540 h 3832767"/>
                <a:gd name="connsiteX3164" fmla="*/ 3503264 w 4177355"/>
                <a:gd name="connsiteY3164" fmla="*/ 2283842 h 3832767"/>
                <a:gd name="connsiteX3165" fmla="*/ 3509518 w 4177355"/>
                <a:gd name="connsiteY3165" fmla="*/ 2279672 h 3832767"/>
                <a:gd name="connsiteX3166" fmla="*/ 3514914 w 4177355"/>
                <a:gd name="connsiteY3166" fmla="*/ 2274399 h 3832767"/>
                <a:gd name="connsiteX3167" fmla="*/ 3519574 w 4177355"/>
                <a:gd name="connsiteY3167" fmla="*/ 2266429 h 3832767"/>
                <a:gd name="connsiteX3168" fmla="*/ 3520678 w 4177355"/>
                <a:gd name="connsiteY3168" fmla="*/ 2258948 h 3832767"/>
                <a:gd name="connsiteX3169" fmla="*/ 3518348 w 4177355"/>
                <a:gd name="connsiteY3169" fmla="*/ 2252817 h 3832767"/>
                <a:gd name="connsiteX3170" fmla="*/ 3512706 w 4177355"/>
                <a:gd name="connsiteY3170" fmla="*/ 2248770 h 3832767"/>
                <a:gd name="connsiteX3171" fmla="*/ 3510867 w 4177355"/>
                <a:gd name="connsiteY3171" fmla="*/ 2248157 h 3832767"/>
                <a:gd name="connsiteX3172" fmla="*/ 3508905 w 4177355"/>
                <a:gd name="connsiteY3172" fmla="*/ 2247789 h 3832767"/>
                <a:gd name="connsiteX3173" fmla="*/ 3506820 w 4177355"/>
                <a:gd name="connsiteY3173" fmla="*/ 2247666 h 3832767"/>
                <a:gd name="connsiteX3174" fmla="*/ 3504613 w 4177355"/>
                <a:gd name="connsiteY3174" fmla="*/ 2247666 h 3832767"/>
                <a:gd name="connsiteX3175" fmla="*/ 137835 w 4177355"/>
                <a:gd name="connsiteY3175" fmla="*/ 2451966 h 3832767"/>
                <a:gd name="connsiteX3176" fmla="*/ 136854 w 4177355"/>
                <a:gd name="connsiteY3176" fmla="*/ 2451966 h 3832767"/>
                <a:gd name="connsiteX3177" fmla="*/ 135873 w 4177355"/>
                <a:gd name="connsiteY3177" fmla="*/ 2452211 h 3832767"/>
                <a:gd name="connsiteX3178" fmla="*/ 134769 w 4177355"/>
                <a:gd name="connsiteY3178" fmla="*/ 2452579 h 3832767"/>
                <a:gd name="connsiteX3179" fmla="*/ 133543 w 4177355"/>
                <a:gd name="connsiteY3179" fmla="*/ 2453070 h 3832767"/>
                <a:gd name="connsiteX3180" fmla="*/ 128638 w 4177355"/>
                <a:gd name="connsiteY3180" fmla="*/ 2456136 h 3832767"/>
                <a:gd name="connsiteX3181" fmla="*/ 123978 w 4177355"/>
                <a:gd name="connsiteY3181" fmla="*/ 2460428 h 3832767"/>
                <a:gd name="connsiteX3182" fmla="*/ 120054 w 4177355"/>
                <a:gd name="connsiteY3182" fmla="*/ 2465333 h 3832767"/>
                <a:gd name="connsiteX3183" fmla="*/ 117479 w 4177355"/>
                <a:gd name="connsiteY3183" fmla="*/ 2470360 h 3832767"/>
                <a:gd name="connsiteX3184" fmla="*/ 116620 w 4177355"/>
                <a:gd name="connsiteY3184" fmla="*/ 2473671 h 3832767"/>
                <a:gd name="connsiteX3185" fmla="*/ 116865 w 4177355"/>
                <a:gd name="connsiteY3185" fmla="*/ 2476124 h 3832767"/>
                <a:gd name="connsiteX3186" fmla="*/ 118214 w 4177355"/>
                <a:gd name="connsiteY3186" fmla="*/ 2477596 h 3832767"/>
                <a:gd name="connsiteX3187" fmla="*/ 120422 w 4177355"/>
                <a:gd name="connsiteY3187" fmla="*/ 2477964 h 3832767"/>
                <a:gd name="connsiteX3188" fmla="*/ 121403 w 4177355"/>
                <a:gd name="connsiteY3188" fmla="*/ 2477964 h 3832767"/>
                <a:gd name="connsiteX3189" fmla="*/ 122384 w 4177355"/>
                <a:gd name="connsiteY3189" fmla="*/ 2477718 h 3832767"/>
                <a:gd name="connsiteX3190" fmla="*/ 123487 w 4177355"/>
                <a:gd name="connsiteY3190" fmla="*/ 2477350 h 3832767"/>
                <a:gd name="connsiteX3191" fmla="*/ 124714 w 4177355"/>
                <a:gd name="connsiteY3191" fmla="*/ 2476860 h 3832767"/>
                <a:gd name="connsiteX3192" fmla="*/ 129619 w 4177355"/>
                <a:gd name="connsiteY3192" fmla="*/ 2473794 h 3832767"/>
                <a:gd name="connsiteX3193" fmla="*/ 134279 w 4177355"/>
                <a:gd name="connsiteY3193" fmla="*/ 2469502 h 3832767"/>
                <a:gd name="connsiteX3194" fmla="*/ 138203 w 4177355"/>
                <a:gd name="connsiteY3194" fmla="*/ 2464597 h 3832767"/>
                <a:gd name="connsiteX3195" fmla="*/ 140778 w 4177355"/>
                <a:gd name="connsiteY3195" fmla="*/ 2459569 h 3832767"/>
                <a:gd name="connsiteX3196" fmla="*/ 141636 w 4177355"/>
                <a:gd name="connsiteY3196" fmla="*/ 2456258 h 3832767"/>
                <a:gd name="connsiteX3197" fmla="*/ 141391 w 4177355"/>
                <a:gd name="connsiteY3197" fmla="*/ 2453928 h 3832767"/>
                <a:gd name="connsiteX3198" fmla="*/ 140042 w 4177355"/>
                <a:gd name="connsiteY3198" fmla="*/ 2452457 h 3832767"/>
                <a:gd name="connsiteX3199" fmla="*/ 137835 w 4177355"/>
                <a:gd name="connsiteY3199" fmla="*/ 2452089 h 3832767"/>
                <a:gd name="connsiteX3200" fmla="*/ 3441827 w 4177355"/>
                <a:gd name="connsiteY3200" fmla="*/ 2323451 h 3832767"/>
                <a:gd name="connsiteX3201" fmla="*/ 3435450 w 4177355"/>
                <a:gd name="connsiteY3201" fmla="*/ 2324555 h 3832767"/>
                <a:gd name="connsiteX3202" fmla="*/ 3429074 w 4177355"/>
                <a:gd name="connsiteY3202" fmla="*/ 2327130 h 3832767"/>
                <a:gd name="connsiteX3203" fmla="*/ 3422942 w 4177355"/>
                <a:gd name="connsiteY3203" fmla="*/ 2331054 h 3832767"/>
                <a:gd name="connsiteX3204" fmla="*/ 3417547 w 4177355"/>
                <a:gd name="connsiteY3204" fmla="*/ 2336204 h 3832767"/>
                <a:gd name="connsiteX3205" fmla="*/ 3412641 w 4177355"/>
                <a:gd name="connsiteY3205" fmla="*/ 2344053 h 3832767"/>
                <a:gd name="connsiteX3206" fmla="*/ 3411170 w 4177355"/>
                <a:gd name="connsiteY3206" fmla="*/ 2351656 h 3832767"/>
                <a:gd name="connsiteX3207" fmla="*/ 3413132 w 4177355"/>
                <a:gd name="connsiteY3207" fmla="*/ 2358032 h 3832767"/>
                <a:gd name="connsiteX3208" fmla="*/ 3418527 w 4177355"/>
                <a:gd name="connsiteY3208" fmla="*/ 2362447 h 3832767"/>
                <a:gd name="connsiteX3209" fmla="*/ 3420489 w 4177355"/>
                <a:gd name="connsiteY3209" fmla="*/ 2363183 h 3832767"/>
                <a:gd name="connsiteX3210" fmla="*/ 3422574 w 4177355"/>
                <a:gd name="connsiteY3210" fmla="*/ 2363673 h 3832767"/>
                <a:gd name="connsiteX3211" fmla="*/ 3424782 w 4177355"/>
                <a:gd name="connsiteY3211" fmla="*/ 2363919 h 3832767"/>
                <a:gd name="connsiteX3212" fmla="*/ 3427112 w 4177355"/>
                <a:gd name="connsiteY3212" fmla="*/ 2363919 h 3832767"/>
                <a:gd name="connsiteX3213" fmla="*/ 3433488 w 4177355"/>
                <a:gd name="connsiteY3213" fmla="*/ 2362815 h 3832767"/>
                <a:gd name="connsiteX3214" fmla="*/ 3439987 w 4177355"/>
                <a:gd name="connsiteY3214" fmla="*/ 2360240 h 3832767"/>
                <a:gd name="connsiteX3215" fmla="*/ 3446119 w 4177355"/>
                <a:gd name="connsiteY3215" fmla="*/ 2356315 h 3832767"/>
                <a:gd name="connsiteX3216" fmla="*/ 3451515 w 4177355"/>
                <a:gd name="connsiteY3216" fmla="*/ 2351165 h 3832767"/>
                <a:gd name="connsiteX3217" fmla="*/ 3456420 w 4177355"/>
                <a:gd name="connsiteY3217" fmla="*/ 2343194 h 3832767"/>
                <a:gd name="connsiteX3218" fmla="*/ 3457891 w 4177355"/>
                <a:gd name="connsiteY3218" fmla="*/ 2335591 h 3832767"/>
                <a:gd name="connsiteX3219" fmla="*/ 3455929 w 4177355"/>
                <a:gd name="connsiteY3219" fmla="*/ 2329215 h 3832767"/>
                <a:gd name="connsiteX3220" fmla="*/ 3450534 w 4177355"/>
                <a:gd name="connsiteY3220" fmla="*/ 2324922 h 3832767"/>
                <a:gd name="connsiteX3221" fmla="*/ 3448572 w 4177355"/>
                <a:gd name="connsiteY3221" fmla="*/ 2324187 h 3832767"/>
                <a:gd name="connsiteX3222" fmla="*/ 3446487 w 4177355"/>
                <a:gd name="connsiteY3222" fmla="*/ 2323696 h 3832767"/>
                <a:gd name="connsiteX3223" fmla="*/ 3444280 w 4177355"/>
                <a:gd name="connsiteY3223" fmla="*/ 2323451 h 3832767"/>
                <a:gd name="connsiteX3224" fmla="*/ 3441950 w 4177355"/>
                <a:gd name="connsiteY3224" fmla="*/ 2323451 h 3832767"/>
                <a:gd name="connsiteX3225" fmla="*/ 120790 w 4177355"/>
                <a:gd name="connsiteY3225" fmla="*/ 2498810 h 3832767"/>
                <a:gd name="connsiteX3226" fmla="*/ 119808 w 4177355"/>
                <a:gd name="connsiteY3226" fmla="*/ 2498933 h 3832767"/>
                <a:gd name="connsiteX3227" fmla="*/ 118705 w 4177355"/>
                <a:gd name="connsiteY3227" fmla="*/ 2499178 h 3832767"/>
                <a:gd name="connsiteX3228" fmla="*/ 117479 w 4177355"/>
                <a:gd name="connsiteY3228" fmla="*/ 2499669 h 3832767"/>
                <a:gd name="connsiteX3229" fmla="*/ 116252 w 4177355"/>
                <a:gd name="connsiteY3229" fmla="*/ 2500282 h 3832767"/>
                <a:gd name="connsiteX3230" fmla="*/ 111347 w 4177355"/>
                <a:gd name="connsiteY3230" fmla="*/ 2503470 h 3832767"/>
                <a:gd name="connsiteX3231" fmla="*/ 106687 w 4177355"/>
                <a:gd name="connsiteY3231" fmla="*/ 2507885 h 3832767"/>
                <a:gd name="connsiteX3232" fmla="*/ 102886 w 4177355"/>
                <a:gd name="connsiteY3232" fmla="*/ 2512913 h 3832767"/>
                <a:gd name="connsiteX3233" fmla="*/ 100310 w 4177355"/>
                <a:gd name="connsiteY3233" fmla="*/ 2517941 h 3832767"/>
                <a:gd name="connsiteX3234" fmla="*/ 99575 w 4177355"/>
                <a:gd name="connsiteY3234" fmla="*/ 2521129 h 3832767"/>
                <a:gd name="connsiteX3235" fmla="*/ 99943 w 4177355"/>
                <a:gd name="connsiteY3235" fmla="*/ 2523459 h 3832767"/>
                <a:gd name="connsiteX3236" fmla="*/ 101291 w 4177355"/>
                <a:gd name="connsiteY3236" fmla="*/ 2524808 h 3832767"/>
                <a:gd name="connsiteX3237" fmla="*/ 103499 w 4177355"/>
                <a:gd name="connsiteY3237" fmla="*/ 2525176 h 3832767"/>
                <a:gd name="connsiteX3238" fmla="*/ 104480 w 4177355"/>
                <a:gd name="connsiteY3238" fmla="*/ 2525176 h 3832767"/>
                <a:gd name="connsiteX3239" fmla="*/ 105584 w 4177355"/>
                <a:gd name="connsiteY3239" fmla="*/ 2524930 h 3832767"/>
                <a:gd name="connsiteX3240" fmla="*/ 106810 w 4177355"/>
                <a:gd name="connsiteY3240" fmla="*/ 2524562 h 3832767"/>
                <a:gd name="connsiteX3241" fmla="*/ 108159 w 4177355"/>
                <a:gd name="connsiteY3241" fmla="*/ 2523949 h 3832767"/>
                <a:gd name="connsiteX3242" fmla="*/ 113064 w 4177355"/>
                <a:gd name="connsiteY3242" fmla="*/ 2520761 h 3832767"/>
                <a:gd name="connsiteX3243" fmla="*/ 117724 w 4177355"/>
                <a:gd name="connsiteY3243" fmla="*/ 2516346 h 3832767"/>
                <a:gd name="connsiteX3244" fmla="*/ 121525 w 4177355"/>
                <a:gd name="connsiteY3244" fmla="*/ 2511319 h 3832767"/>
                <a:gd name="connsiteX3245" fmla="*/ 124100 w 4177355"/>
                <a:gd name="connsiteY3245" fmla="*/ 2506291 h 3832767"/>
                <a:gd name="connsiteX3246" fmla="*/ 124714 w 4177355"/>
                <a:gd name="connsiteY3246" fmla="*/ 2503102 h 3832767"/>
                <a:gd name="connsiteX3247" fmla="*/ 124346 w 4177355"/>
                <a:gd name="connsiteY3247" fmla="*/ 2500773 h 3832767"/>
                <a:gd name="connsiteX3248" fmla="*/ 122997 w 4177355"/>
                <a:gd name="connsiteY3248" fmla="*/ 2499424 h 3832767"/>
                <a:gd name="connsiteX3249" fmla="*/ 120790 w 4177355"/>
                <a:gd name="connsiteY3249" fmla="*/ 2499056 h 3832767"/>
                <a:gd name="connsiteX3250" fmla="*/ 3376588 w 4177355"/>
                <a:gd name="connsiteY3250" fmla="*/ 2398623 h 3832767"/>
                <a:gd name="connsiteX3251" fmla="*/ 3370334 w 4177355"/>
                <a:gd name="connsiteY3251" fmla="*/ 2399604 h 3832767"/>
                <a:gd name="connsiteX3252" fmla="*/ 3364080 w 4177355"/>
                <a:gd name="connsiteY3252" fmla="*/ 2402056 h 3832767"/>
                <a:gd name="connsiteX3253" fmla="*/ 3358071 w 4177355"/>
                <a:gd name="connsiteY3253" fmla="*/ 2405858 h 3832767"/>
                <a:gd name="connsiteX3254" fmla="*/ 3352798 w 4177355"/>
                <a:gd name="connsiteY3254" fmla="*/ 2410763 h 3832767"/>
                <a:gd name="connsiteX3255" fmla="*/ 3347648 w 4177355"/>
                <a:gd name="connsiteY3255" fmla="*/ 2418611 h 3832767"/>
                <a:gd name="connsiteX3256" fmla="*/ 3345809 w 4177355"/>
                <a:gd name="connsiteY3256" fmla="*/ 2426337 h 3832767"/>
                <a:gd name="connsiteX3257" fmla="*/ 3347403 w 4177355"/>
                <a:gd name="connsiteY3257" fmla="*/ 2432959 h 3832767"/>
                <a:gd name="connsiteX3258" fmla="*/ 3352431 w 4177355"/>
                <a:gd name="connsiteY3258" fmla="*/ 2437741 h 3832767"/>
                <a:gd name="connsiteX3259" fmla="*/ 3354392 w 4177355"/>
                <a:gd name="connsiteY3259" fmla="*/ 2438600 h 3832767"/>
                <a:gd name="connsiteX3260" fmla="*/ 3356600 w 4177355"/>
                <a:gd name="connsiteY3260" fmla="*/ 2439213 h 3832767"/>
                <a:gd name="connsiteX3261" fmla="*/ 3358930 w 4177355"/>
                <a:gd name="connsiteY3261" fmla="*/ 2439458 h 3832767"/>
                <a:gd name="connsiteX3262" fmla="*/ 3361260 w 4177355"/>
                <a:gd name="connsiteY3262" fmla="*/ 2439458 h 3832767"/>
                <a:gd name="connsiteX3263" fmla="*/ 3367514 w 4177355"/>
                <a:gd name="connsiteY3263" fmla="*/ 2438477 h 3832767"/>
                <a:gd name="connsiteX3264" fmla="*/ 3373891 w 4177355"/>
                <a:gd name="connsiteY3264" fmla="*/ 2436024 h 3832767"/>
                <a:gd name="connsiteX3265" fmla="*/ 3379899 w 4177355"/>
                <a:gd name="connsiteY3265" fmla="*/ 2432223 h 3832767"/>
                <a:gd name="connsiteX3266" fmla="*/ 3385295 w 4177355"/>
                <a:gd name="connsiteY3266" fmla="*/ 2427195 h 3832767"/>
                <a:gd name="connsiteX3267" fmla="*/ 3390445 w 4177355"/>
                <a:gd name="connsiteY3267" fmla="*/ 2419224 h 3832767"/>
                <a:gd name="connsiteX3268" fmla="*/ 3392285 w 4177355"/>
                <a:gd name="connsiteY3268" fmla="*/ 2411498 h 3832767"/>
                <a:gd name="connsiteX3269" fmla="*/ 3390691 w 4177355"/>
                <a:gd name="connsiteY3269" fmla="*/ 2404877 h 3832767"/>
                <a:gd name="connsiteX3270" fmla="*/ 3385663 w 4177355"/>
                <a:gd name="connsiteY3270" fmla="*/ 2400217 h 3832767"/>
                <a:gd name="connsiteX3271" fmla="*/ 3383578 w 4177355"/>
                <a:gd name="connsiteY3271" fmla="*/ 2399358 h 3832767"/>
                <a:gd name="connsiteX3272" fmla="*/ 3381371 w 4177355"/>
                <a:gd name="connsiteY3272" fmla="*/ 2398745 h 3832767"/>
                <a:gd name="connsiteX3273" fmla="*/ 3379041 w 4177355"/>
                <a:gd name="connsiteY3273" fmla="*/ 2398500 h 3832767"/>
                <a:gd name="connsiteX3274" fmla="*/ 3376588 w 4177355"/>
                <a:gd name="connsiteY3274" fmla="*/ 2398500 h 3832767"/>
                <a:gd name="connsiteX3275" fmla="*/ 105093 w 4177355"/>
                <a:gd name="connsiteY3275" fmla="*/ 2545532 h 3832767"/>
                <a:gd name="connsiteX3276" fmla="*/ 103989 w 4177355"/>
                <a:gd name="connsiteY3276" fmla="*/ 2545655 h 3832767"/>
                <a:gd name="connsiteX3277" fmla="*/ 102763 w 4177355"/>
                <a:gd name="connsiteY3277" fmla="*/ 2545900 h 3832767"/>
                <a:gd name="connsiteX3278" fmla="*/ 101414 w 4177355"/>
                <a:gd name="connsiteY3278" fmla="*/ 2546390 h 3832767"/>
                <a:gd name="connsiteX3279" fmla="*/ 100065 w 4177355"/>
                <a:gd name="connsiteY3279" fmla="*/ 2547004 h 3832767"/>
                <a:gd name="connsiteX3280" fmla="*/ 95160 w 4177355"/>
                <a:gd name="connsiteY3280" fmla="*/ 2550437 h 3832767"/>
                <a:gd name="connsiteX3281" fmla="*/ 90500 w 4177355"/>
                <a:gd name="connsiteY3281" fmla="*/ 2554975 h 3832767"/>
                <a:gd name="connsiteX3282" fmla="*/ 86699 w 4177355"/>
                <a:gd name="connsiteY3282" fmla="*/ 2560002 h 3832767"/>
                <a:gd name="connsiteX3283" fmla="*/ 84246 w 4177355"/>
                <a:gd name="connsiteY3283" fmla="*/ 2565030 h 3832767"/>
                <a:gd name="connsiteX3284" fmla="*/ 83633 w 4177355"/>
                <a:gd name="connsiteY3284" fmla="*/ 2568096 h 3832767"/>
                <a:gd name="connsiteX3285" fmla="*/ 84001 w 4177355"/>
                <a:gd name="connsiteY3285" fmla="*/ 2570303 h 3832767"/>
                <a:gd name="connsiteX3286" fmla="*/ 85350 w 4177355"/>
                <a:gd name="connsiteY3286" fmla="*/ 2571652 h 3832767"/>
                <a:gd name="connsiteX3287" fmla="*/ 87434 w 4177355"/>
                <a:gd name="connsiteY3287" fmla="*/ 2572020 h 3832767"/>
                <a:gd name="connsiteX3288" fmla="*/ 88538 w 4177355"/>
                <a:gd name="connsiteY3288" fmla="*/ 2571897 h 3832767"/>
                <a:gd name="connsiteX3289" fmla="*/ 89764 w 4177355"/>
                <a:gd name="connsiteY3289" fmla="*/ 2571652 h 3832767"/>
                <a:gd name="connsiteX3290" fmla="*/ 91113 w 4177355"/>
                <a:gd name="connsiteY3290" fmla="*/ 2571162 h 3832767"/>
                <a:gd name="connsiteX3291" fmla="*/ 92462 w 4177355"/>
                <a:gd name="connsiteY3291" fmla="*/ 2570548 h 3832767"/>
                <a:gd name="connsiteX3292" fmla="*/ 97490 w 4177355"/>
                <a:gd name="connsiteY3292" fmla="*/ 2567237 h 3832767"/>
                <a:gd name="connsiteX3293" fmla="*/ 102150 w 4177355"/>
                <a:gd name="connsiteY3293" fmla="*/ 2562700 h 3832767"/>
                <a:gd name="connsiteX3294" fmla="*/ 105951 w 4177355"/>
                <a:gd name="connsiteY3294" fmla="*/ 2557672 h 3832767"/>
                <a:gd name="connsiteX3295" fmla="*/ 108404 w 4177355"/>
                <a:gd name="connsiteY3295" fmla="*/ 2552645 h 3832767"/>
                <a:gd name="connsiteX3296" fmla="*/ 109017 w 4177355"/>
                <a:gd name="connsiteY3296" fmla="*/ 2549579 h 3832767"/>
                <a:gd name="connsiteX3297" fmla="*/ 108649 w 4177355"/>
                <a:gd name="connsiteY3297" fmla="*/ 2547371 h 3832767"/>
                <a:gd name="connsiteX3298" fmla="*/ 107300 w 4177355"/>
                <a:gd name="connsiteY3298" fmla="*/ 2546022 h 3832767"/>
                <a:gd name="connsiteX3299" fmla="*/ 105216 w 4177355"/>
                <a:gd name="connsiteY3299" fmla="*/ 2545655 h 3832767"/>
                <a:gd name="connsiteX3300" fmla="*/ 3309143 w 4177355"/>
                <a:gd name="connsiteY3300" fmla="*/ 2473058 h 3832767"/>
                <a:gd name="connsiteX3301" fmla="*/ 3303134 w 4177355"/>
                <a:gd name="connsiteY3301" fmla="*/ 2474039 h 3832767"/>
                <a:gd name="connsiteX3302" fmla="*/ 3297002 w 4177355"/>
                <a:gd name="connsiteY3302" fmla="*/ 2476369 h 3832767"/>
                <a:gd name="connsiteX3303" fmla="*/ 3291116 w 4177355"/>
                <a:gd name="connsiteY3303" fmla="*/ 2479925 h 3832767"/>
                <a:gd name="connsiteX3304" fmla="*/ 3285843 w 4177355"/>
                <a:gd name="connsiteY3304" fmla="*/ 2484585 h 3832767"/>
                <a:gd name="connsiteX3305" fmla="*/ 3280447 w 4177355"/>
                <a:gd name="connsiteY3305" fmla="*/ 2492556 h 3832767"/>
                <a:gd name="connsiteX3306" fmla="*/ 3278240 w 4177355"/>
                <a:gd name="connsiteY3306" fmla="*/ 2500404 h 3832767"/>
                <a:gd name="connsiteX3307" fmla="*/ 3279466 w 4177355"/>
                <a:gd name="connsiteY3307" fmla="*/ 2507272 h 3832767"/>
                <a:gd name="connsiteX3308" fmla="*/ 3284126 w 4177355"/>
                <a:gd name="connsiteY3308" fmla="*/ 2512300 h 3832767"/>
                <a:gd name="connsiteX3309" fmla="*/ 3286211 w 4177355"/>
                <a:gd name="connsiteY3309" fmla="*/ 2513281 h 3832767"/>
                <a:gd name="connsiteX3310" fmla="*/ 3288541 w 4177355"/>
                <a:gd name="connsiteY3310" fmla="*/ 2514016 h 3832767"/>
                <a:gd name="connsiteX3311" fmla="*/ 3290993 w 4177355"/>
                <a:gd name="connsiteY3311" fmla="*/ 2514384 h 3832767"/>
                <a:gd name="connsiteX3312" fmla="*/ 3293568 w 4177355"/>
                <a:gd name="connsiteY3312" fmla="*/ 2514384 h 3832767"/>
                <a:gd name="connsiteX3313" fmla="*/ 3299577 w 4177355"/>
                <a:gd name="connsiteY3313" fmla="*/ 2513526 h 3832767"/>
                <a:gd name="connsiteX3314" fmla="*/ 3305709 w 4177355"/>
                <a:gd name="connsiteY3314" fmla="*/ 2511196 h 3832767"/>
                <a:gd name="connsiteX3315" fmla="*/ 3311595 w 4177355"/>
                <a:gd name="connsiteY3315" fmla="*/ 2507640 h 3832767"/>
                <a:gd name="connsiteX3316" fmla="*/ 3316868 w 4177355"/>
                <a:gd name="connsiteY3316" fmla="*/ 2502857 h 3832767"/>
                <a:gd name="connsiteX3317" fmla="*/ 3322264 w 4177355"/>
                <a:gd name="connsiteY3317" fmla="*/ 2494886 h 3832767"/>
                <a:gd name="connsiteX3318" fmla="*/ 3324348 w 4177355"/>
                <a:gd name="connsiteY3318" fmla="*/ 2487038 h 3832767"/>
                <a:gd name="connsiteX3319" fmla="*/ 3323122 w 4177355"/>
                <a:gd name="connsiteY3319" fmla="*/ 2480171 h 3832767"/>
                <a:gd name="connsiteX3320" fmla="*/ 3318462 w 4177355"/>
                <a:gd name="connsiteY3320" fmla="*/ 2475143 h 3832767"/>
                <a:gd name="connsiteX3321" fmla="*/ 3316378 w 4177355"/>
                <a:gd name="connsiteY3321" fmla="*/ 2474162 h 3832767"/>
                <a:gd name="connsiteX3322" fmla="*/ 3314048 w 4177355"/>
                <a:gd name="connsiteY3322" fmla="*/ 2473549 h 3832767"/>
                <a:gd name="connsiteX3323" fmla="*/ 3311595 w 4177355"/>
                <a:gd name="connsiteY3323" fmla="*/ 2473181 h 3832767"/>
                <a:gd name="connsiteX3324" fmla="*/ 3309020 w 4177355"/>
                <a:gd name="connsiteY3324" fmla="*/ 2473181 h 3832767"/>
                <a:gd name="connsiteX3325" fmla="*/ 90500 w 4177355"/>
                <a:gd name="connsiteY3325" fmla="*/ 2592131 h 3832767"/>
                <a:gd name="connsiteX3326" fmla="*/ 89397 w 4177355"/>
                <a:gd name="connsiteY3326" fmla="*/ 2592254 h 3832767"/>
                <a:gd name="connsiteX3327" fmla="*/ 88048 w 4177355"/>
                <a:gd name="connsiteY3327" fmla="*/ 2592622 h 3832767"/>
                <a:gd name="connsiteX3328" fmla="*/ 86576 w 4177355"/>
                <a:gd name="connsiteY3328" fmla="*/ 2593112 h 3832767"/>
                <a:gd name="connsiteX3329" fmla="*/ 85104 w 4177355"/>
                <a:gd name="connsiteY3329" fmla="*/ 2593848 h 3832767"/>
                <a:gd name="connsiteX3330" fmla="*/ 80077 w 4177355"/>
                <a:gd name="connsiteY3330" fmla="*/ 2597281 h 3832767"/>
                <a:gd name="connsiteX3331" fmla="*/ 75417 w 4177355"/>
                <a:gd name="connsiteY3331" fmla="*/ 2601941 h 3832767"/>
                <a:gd name="connsiteX3332" fmla="*/ 71738 w 4177355"/>
                <a:gd name="connsiteY3332" fmla="*/ 2607092 h 3832767"/>
                <a:gd name="connsiteX3333" fmla="*/ 69408 w 4177355"/>
                <a:gd name="connsiteY3333" fmla="*/ 2612120 h 3832767"/>
                <a:gd name="connsiteX3334" fmla="*/ 68917 w 4177355"/>
                <a:gd name="connsiteY3334" fmla="*/ 2615063 h 3832767"/>
                <a:gd name="connsiteX3335" fmla="*/ 69408 w 4177355"/>
                <a:gd name="connsiteY3335" fmla="*/ 2617270 h 3832767"/>
                <a:gd name="connsiteX3336" fmla="*/ 70757 w 4177355"/>
                <a:gd name="connsiteY3336" fmla="*/ 2618619 h 3832767"/>
                <a:gd name="connsiteX3337" fmla="*/ 72842 w 4177355"/>
                <a:gd name="connsiteY3337" fmla="*/ 2618987 h 3832767"/>
                <a:gd name="connsiteX3338" fmla="*/ 73945 w 4177355"/>
                <a:gd name="connsiteY3338" fmla="*/ 2618864 h 3832767"/>
                <a:gd name="connsiteX3339" fmla="*/ 75172 w 4177355"/>
                <a:gd name="connsiteY3339" fmla="*/ 2618496 h 3832767"/>
                <a:gd name="connsiteX3340" fmla="*/ 76643 w 4177355"/>
                <a:gd name="connsiteY3340" fmla="*/ 2618006 h 3832767"/>
                <a:gd name="connsiteX3341" fmla="*/ 78115 w 4177355"/>
                <a:gd name="connsiteY3341" fmla="*/ 2617270 h 3832767"/>
                <a:gd name="connsiteX3342" fmla="*/ 83142 w 4177355"/>
                <a:gd name="connsiteY3342" fmla="*/ 2613714 h 3832767"/>
                <a:gd name="connsiteX3343" fmla="*/ 87802 w 4177355"/>
                <a:gd name="connsiteY3343" fmla="*/ 2609054 h 3832767"/>
                <a:gd name="connsiteX3344" fmla="*/ 91481 w 4177355"/>
                <a:gd name="connsiteY3344" fmla="*/ 2603903 h 3832767"/>
                <a:gd name="connsiteX3345" fmla="*/ 93811 w 4177355"/>
                <a:gd name="connsiteY3345" fmla="*/ 2598876 h 3832767"/>
                <a:gd name="connsiteX3346" fmla="*/ 94302 w 4177355"/>
                <a:gd name="connsiteY3346" fmla="*/ 2595933 h 3832767"/>
                <a:gd name="connsiteX3347" fmla="*/ 93811 w 4177355"/>
                <a:gd name="connsiteY3347" fmla="*/ 2593725 h 3832767"/>
                <a:gd name="connsiteX3348" fmla="*/ 92462 w 4177355"/>
                <a:gd name="connsiteY3348" fmla="*/ 2592376 h 3832767"/>
                <a:gd name="connsiteX3349" fmla="*/ 90378 w 4177355"/>
                <a:gd name="connsiteY3349" fmla="*/ 2592008 h 3832767"/>
                <a:gd name="connsiteX3350" fmla="*/ 3239244 w 4177355"/>
                <a:gd name="connsiteY3350" fmla="*/ 2546636 h 3832767"/>
                <a:gd name="connsiteX3351" fmla="*/ 3233480 w 4177355"/>
                <a:gd name="connsiteY3351" fmla="*/ 2547494 h 3832767"/>
                <a:gd name="connsiteX3352" fmla="*/ 3227594 w 4177355"/>
                <a:gd name="connsiteY3352" fmla="*/ 2549579 h 3832767"/>
                <a:gd name="connsiteX3353" fmla="*/ 3221830 w 4177355"/>
                <a:gd name="connsiteY3353" fmla="*/ 2552890 h 3832767"/>
                <a:gd name="connsiteX3354" fmla="*/ 3216557 w 4177355"/>
                <a:gd name="connsiteY3354" fmla="*/ 2557427 h 3832767"/>
                <a:gd name="connsiteX3355" fmla="*/ 3210794 w 4177355"/>
                <a:gd name="connsiteY3355" fmla="*/ 2565275 h 3832767"/>
                <a:gd name="connsiteX3356" fmla="*/ 3208342 w 4177355"/>
                <a:gd name="connsiteY3356" fmla="*/ 2573246 h 3832767"/>
                <a:gd name="connsiteX3357" fmla="*/ 3209200 w 4177355"/>
                <a:gd name="connsiteY3357" fmla="*/ 2580359 h 3832767"/>
                <a:gd name="connsiteX3358" fmla="*/ 3213615 w 4177355"/>
                <a:gd name="connsiteY3358" fmla="*/ 2585632 h 3832767"/>
                <a:gd name="connsiteX3359" fmla="*/ 3215699 w 4177355"/>
                <a:gd name="connsiteY3359" fmla="*/ 2586858 h 3832767"/>
                <a:gd name="connsiteX3360" fmla="*/ 3218029 w 4177355"/>
                <a:gd name="connsiteY3360" fmla="*/ 2587716 h 3832767"/>
                <a:gd name="connsiteX3361" fmla="*/ 3220604 w 4177355"/>
                <a:gd name="connsiteY3361" fmla="*/ 2588207 h 3832767"/>
                <a:gd name="connsiteX3362" fmla="*/ 3223302 w 4177355"/>
                <a:gd name="connsiteY3362" fmla="*/ 2588207 h 3832767"/>
                <a:gd name="connsiteX3363" fmla="*/ 3229066 w 4177355"/>
                <a:gd name="connsiteY3363" fmla="*/ 2587348 h 3832767"/>
                <a:gd name="connsiteX3364" fmla="*/ 3234952 w 4177355"/>
                <a:gd name="connsiteY3364" fmla="*/ 2585141 h 3832767"/>
                <a:gd name="connsiteX3365" fmla="*/ 3240715 w 4177355"/>
                <a:gd name="connsiteY3365" fmla="*/ 2581708 h 3832767"/>
                <a:gd name="connsiteX3366" fmla="*/ 3245988 w 4177355"/>
                <a:gd name="connsiteY3366" fmla="*/ 2577170 h 3832767"/>
                <a:gd name="connsiteX3367" fmla="*/ 3251752 w 4177355"/>
                <a:gd name="connsiteY3367" fmla="*/ 2569322 h 3832767"/>
                <a:gd name="connsiteX3368" fmla="*/ 3254205 w 4177355"/>
                <a:gd name="connsiteY3368" fmla="*/ 2561351 h 3832767"/>
                <a:gd name="connsiteX3369" fmla="*/ 3253223 w 4177355"/>
                <a:gd name="connsiteY3369" fmla="*/ 2554239 h 3832767"/>
                <a:gd name="connsiteX3370" fmla="*/ 3248809 w 4177355"/>
                <a:gd name="connsiteY3370" fmla="*/ 2548966 h 3832767"/>
                <a:gd name="connsiteX3371" fmla="*/ 3246602 w 4177355"/>
                <a:gd name="connsiteY3371" fmla="*/ 2547862 h 3832767"/>
                <a:gd name="connsiteX3372" fmla="*/ 3244272 w 4177355"/>
                <a:gd name="connsiteY3372" fmla="*/ 2547126 h 3832767"/>
                <a:gd name="connsiteX3373" fmla="*/ 3241697 w 4177355"/>
                <a:gd name="connsiteY3373" fmla="*/ 2546636 h 3832767"/>
                <a:gd name="connsiteX3374" fmla="*/ 3238999 w 4177355"/>
                <a:gd name="connsiteY3374" fmla="*/ 2546636 h 3832767"/>
                <a:gd name="connsiteX3375" fmla="*/ 77379 w 4177355"/>
                <a:gd name="connsiteY3375" fmla="*/ 2638608 h 3832767"/>
                <a:gd name="connsiteX3376" fmla="*/ 76153 w 4177355"/>
                <a:gd name="connsiteY3376" fmla="*/ 2638730 h 3832767"/>
                <a:gd name="connsiteX3377" fmla="*/ 74804 w 4177355"/>
                <a:gd name="connsiteY3377" fmla="*/ 2639098 h 3832767"/>
                <a:gd name="connsiteX3378" fmla="*/ 73332 w 4177355"/>
                <a:gd name="connsiteY3378" fmla="*/ 2639711 h 3832767"/>
                <a:gd name="connsiteX3379" fmla="*/ 71738 w 4177355"/>
                <a:gd name="connsiteY3379" fmla="*/ 2640569 h 3832767"/>
                <a:gd name="connsiteX3380" fmla="*/ 66710 w 4177355"/>
                <a:gd name="connsiteY3380" fmla="*/ 2644248 h 3832767"/>
                <a:gd name="connsiteX3381" fmla="*/ 62050 w 4177355"/>
                <a:gd name="connsiteY3381" fmla="*/ 2649031 h 3832767"/>
                <a:gd name="connsiteX3382" fmla="*/ 58371 w 4177355"/>
                <a:gd name="connsiteY3382" fmla="*/ 2654304 h 3832767"/>
                <a:gd name="connsiteX3383" fmla="*/ 56164 w 4177355"/>
                <a:gd name="connsiteY3383" fmla="*/ 2659454 h 3832767"/>
                <a:gd name="connsiteX3384" fmla="*/ 55796 w 4177355"/>
                <a:gd name="connsiteY3384" fmla="*/ 2662275 h 3832767"/>
                <a:gd name="connsiteX3385" fmla="*/ 56287 w 4177355"/>
                <a:gd name="connsiteY3385" fmla="*/ 2664359 h 3832767"/>
                <a:gd name="connsiteX3386" fmla="*/ 57636 w 4177355"/>
                <a:gd name="connsiteY3386" fmla="*/ 2665586 h 3832767"/>
                <a:gd name="connsiteX3387" fmla="*/ 59720 w 4177355"/>
                <a:gd name="connsiteY3387" fmla="*/ 2665954 h 3832767"/>
                <a:gd name="connsiteX3388" fmla="*/ 60947 w 4177355"/>
                <a:gd name="connsiteY3388" fmla="*/ 2665831 h 3832767"/>
                <a:gd name="connsiteX3389" fmla="*/ 62295 w 4177355"/>
                <a:gd name="connsiteY3389" fmla="*/ 2665463 h 3832767"/>
                <a:gd name="connsiteX3390" fmla="*/ 63767 w 4177355"/>
                <a:gd name="connsiteY3390" fmla="*/ 2664850 h 3832767"/>
                <a:gd name="connsiteX3391" fmla="*/ 65361 w 4177355"/>
                <a:gd name="connsiteY3391" fmla="*/ 2663991 h 3832767"/>
                <a:gd name="connsiteX3392" fmla="*/ 70512 w 4177355"/>
                <a:gd name="connsiteY3392" fmla="*/ 2660313 h 3832767"/>
                <a:gd name="connsiteX3393" fmla="*/ 75172 w 4177355"/>
                <a:gd name="connsiteY3393" fmla="*/ 2655530 h 3832767"/>
                <a:gd name="connsiteX3394" fmla="*/ 78850 w 4177355"/>
                <a:gd name="connsiteY3394" fmla="*/ 2650257 h 3832767"/>
                <a:gd name="connsiteX3395" fmla="*/ 81058 w 4177355"/>
                <a:gd name="connsiteY3395" fmla="*/ 2645107 h 3832767"/>
                <a:gd name="connsiteX3396" fmla="*/ 81426 w 4177355"/>
                <a:gd name="connsiteY3396" fmla="*/ 2642286 h 3832767"/>
                <a:gd name="connsiteX3397" fmla="*/ 80935 w 4177355"/>
                <a:gd name="connsiteY3397" fmla="*/ 2640201 h 3832767"/>
                <a:gd name="connsiteX3398" fmla="*/ 79586 w 4177355"/>
                <a:gd name="connsiteY3398" fmla="*/ 2638975 h 3832767"/>
                <a:gd name="connsiteX3399" fmla="*/ 77501 w 4177355"/>
                <a:gd name="connsiteY3399" fmla="*/ 2638608 h 3832767"/>
                <a:gd name="connsiteX3400" fmla="*/ 3167506 w 4177355"/>
                <a:gd name="connsiteY3400" fmla="*/ 2619232 h 3832767"/>
                <a:gd name="connsiteX3401" fmla="*/ 3161988 w 4177355"/>
                <a:gd name="connsiteY3401" fmla="*/ 2619968 h 3832767"/>
                <a:gd name="connsiteX3402" fmla="*/ 3156224 w 4177355"/>
                <a:gd name="connsiteY3402" fmla="*/ 2621930 h 3832767"/>
                <a:gd name="connsiteX3403" fmla="*/ 3150706 w 4177355"/>
                <a:gd name="connsiteY3403" fmla="*/ 2625118 h 3832767"/>
                <a:gd name="connsiteX3404" fmla="*/ 3145555 w 4177355"/>
                <a:gd name="connsiteY3404" fmla="*/ 2629410 h 3832767"/>
                <a:gd name="connsiteX3405" fmla="*/ 3139547 w 4177355"/>
                <a:gd name="connsiteY3405" fmla="*/ 2637258 h 3832767"/>
                <a:gd name="connsiteX3406" fmla="*/ 3136726 w 4177355"/>
                <a:gd name="connsiteY3406" fmla="*/ 2645229 h 3832767"/>
                <a:gd name="connsiteX3407" fmla="*/ 3137217 w 4177355"/>
                <a:gd name="connsiteY3407" fmla="*/ 2652464 h 3832767"/>
                <a:gd name="connsiteX3408" fmla="*/ 3141141 w 4177355"/>
                <a:gd name="connsiteY3408" fmla="*/ 2658106 h 3832767"/>
                <a:gd name="connsiteX3409" fmla="*/ 3143348 w 4177355"/>
                <a:gd name="connsiteY3409" fmla="*/ 2659454 h 3832767"/>
                <a:gd name="connsiteX3410" fmla="*/ 3145801 w 4177355"/>
                <a:gd name="connsiteY3410" fmla="*/ 2660435 h 3832767"/>
                <a:gd name="connsiteX3411" fmla="*/ 3148499 w 4177355"/>
                <a:gd name="connsiteY3411" fmla="*/ 2660926 h 3832767"/>
                <a:gd name="connsiteX3412" fmla="*/ 3151319 w 4177355"/>
                <a:gd name="connsiteY3412" fmla="*/ 2661048 h 3832767"/>
                <a:gd name="connsiteX3413" fmla="*/ 3156837 w 4177355"/>
                <a:gd name="connsiteY3413" fmla="*/ 2660313 h 3832767"/>
                <a:gd name="connsiteX3414" fmla="*/ 3162601 w 4177355"/>
                <a:gd name="connsiteY3414" fmla="*/ 2658351 h 3832767"/>
                <a:gd name="connsiteX3415" fmla="*/ 3168242 w 4177355"/>
                <a:gd name="connsiteY3415" fmla="*/ 2655162 h 3832767"/>
                <a:gd name="connsiteX3416" fmla="*/ 3173392 w 4177355"/>
                <a:gd name="connsiteY3416" fmla="*/ 2650870 h 3832767"/>
                <a:gd name="connsiteX3417" fmla="*/ 3179401 w 4177355"/>
                <a:gd name="connsiteY3417" fmla="*/ 2642899 h 3832767"/>
                <a:gd name="connsiteX3418" fmla="*/ 3182222 w 4177355"/>
                <a:gd name="connsiteY3418" fmla="*/ 2634806 h 3832767"/>
                <a:gd name="connsiteX3419" fmla="*/ 3181608 w 4177355"/>
                <a:gd name="connsiteY3419" fmla="*/ 2627571 h 3832767"/>
                <a:gd name="connsiteX3420" fmla="*/ 3177562 w 4177355"/>
                <a:gd name="connsiteY3420" fmla="*/ 2622053 h 3832767"/>
                <a:gd name="connsiteX3421" fmla="*/ 3175354 w 4177355"/>
                <a:gd name="connsiteY3421" fmla="*/ 2620703 h 3832767"/>
                <a:gd name="connsiteX3422" fmla="*/ 3172902 w 4177355"/>
                <a:gd name="connsiteY3422" fmla="*/ 2619723 h 3832767"/>
                <a:gd name="connsiteX3423" fmla="*/ 3170204 w 4177355"/>
                <a:gd name="connsiteY3423" fmla="*/ 2619232 h 3832767"/>
                <a:gd name="connsiteX3424" fmla="*/ 3167383 w 4177355"/>
                <a:gd name="connsiteY3424" fmla="*/ 2619109 h 3832767"/>
                <a:gd name="connsiteX3425" fmla="*/ 65484 w 4177355"/>
                <a:gd name="connsiteY3425" fmla="*/ 2684961 h 3832767"/>
                <a:gd name="connsiteX3426" fmla="*/ 64135 w 4177355"/>
                <a:gd name="connsiteY3426" fmla="*/ 2685084 h 3832767"/>
                <a:gd name="connsiteX3427" fmla="*/ 62663 w 4177355"/>
                <a:gd name="connsiteY3427" fmla="*/ 2685452 h 3832767"/>
                <a:gd name="connsiteX3428" fmla="*/ 61069 w 4177355"/>
                <a:gd name="connsiteY3428" fmla="*/ 2686065 h 3832767"/>
                <a:gd name="connsiteX3429" fmla="*/ 59352 w 4177355"/>
                <a:gd name="connsiteY3429" fmla="*/ 2687046 h 3832767"/>
                <a:gd name="connsiteX3430" fmla="*/ 54202 w 4177355"/>
                <a:gd name="connsiteY3430" fmla="*/ 2690847 h 3832767"/>
                <a:gd name="connsiteX3431" fmla="*/ 49665 w 4177355"/>
                <a:gd name="connsiteY3431" fmla="*/ 2695752 h 3832767"/>
                <a:gd name="connsiteX3432" fmla="*/ 46108 w 4177355"/>
                <a:gd name="connsiteY3432" fmla="*/ 2701026 h 3832767"/>
                <a:gd name="connsiteX3433" fmla="*/ 44024 w 4177355"/>
                <a:gd name="connsiteY3433" fmla="*/ 2706053 h 3832767"/>
                <a:gd name="connsiteX3434" fmla="*/ 43656 w 4177355"/>
                <a:gd name="connsiteY3434" fmla="*/ 2708874 h 3832767"/>
                <a:gd name="connsiteX3435" fmla="*/ 44146 w 4177355"/>
                <a:gd name="connsiteY3435" fmla="*/ 2710836 h 3832767"/>
                <a:gd name="connsiteX3436" fmla="*/ 45495 w 4177355"/>
                <a:gd name="connsiteY3436" fmla="*/ 2712062 h 3832767"/>
                <a:gd name="connsiteX3437" fmla="*/ 47457 w 4177355"/>
                <a:gd name="connsiteY3437" fmla="*/ 2712430 h 3832767"/>
                <a:gd name="connsiteX3438" fmla="*/ 48806 w 4177355"/>
                <a:gd name="connsiteY3438" fmla="*/ 2712307 h 3832767"/>
                <a:gd name="connsiteX3439" fmla="*/ 50278 w 4177355"/>
                <a:gd name="connsiteY3439" fmla="*/ 2711939 h 3832767"/>
                <a:gd name="connsiteX3440" fmla="*/ 51872 w 4177355"/>
                <a:gd name="connsiteY3440" fmla="*/ 2711326 h 3832767"/>
                <a:gd name="connsiteX3441" fmla="*/ 53589 w 4177355"/>
                <a:gd name="connsiteY3441" fmla="*/ 2710345 h 3832767"/>
                <a:gd name="connsiteX3442" fmla="*/ 58739 w 4177355"/>
                <a:gd name="connsiteY3442" fmla="*/ 2706544 h 3832767"/>
                <a:gd name="connsiteX3443" fmla="*/ 63399 w 4177355"/>
                <a:gd name="connsiteY3443" fmla="*/ 2701639 h 3832767"/>
                <a:gd name="connsiteX3444" fmla="*/ 66955 w 4177355"/>
                <a:gd name="connsiteY3444" fmla="*/ 2696366 h 3832767"/>
                <a:gd name="connsiteX3445" fmla="*/ 69040 w 4177355"/>
                <a:gd name="connsiteY3445" fmla="*/ 2691338 h 3832767"/>
                <a:gd name="connsiteX3446" fmla="*/ 69285 w 4177355"/>
                <a:gd name="connsiteY3446" fmla="*/ 2688517 h 3832767"/>
                <a:gd name="connsiteX3447" fmla="*/ 68795 w 4177355"/>
                <a:gd name="connsiteY3447" fmla="*/ 2686555 h 3832767"/>
                <a:gd name="connsiteX3448" fmla="*/ 67446 w 4177355"/>
                <a:gd name="connsiteY3448" fmla="*/ 2685329 h 3832767"/>
                <a:gd name="connsiteX3449" fmla="*/ 65484 w 4177355"/>
                <a:gd name="connsiteY3449" fmla="*/ 2684961 h 3832767"/>
                <a:gd name="connsiteX3450" fmla="*/ 3093806 w 4177355"/>
                <a:gd name="connsiteY3450" fmla="*/ 2690602 h 3832767"/>
                <a:gd name="connsiteX3451" fmla="*/ 3088533 w 4177355"/>
                <a:gd name="connsiteY3451" fmla="*/ 2691215 h 3832767"/>
                <a:gd name="connsiteX3452" fmla="*/ 3083015 w 4177355"/>
                <a:gd name="connsiteY3452" fmla="*/ 2693055 h 3832767"/>
                <a:gd name="connsiteX3453" fmla="*/ 3077619 w 4177355"/>
                <a:gd name="connsiteY3453" fmla="*/ 2695998 h 3832767"/>
                <a:gd name="connsiteX3454" fmla="*/ 3072468 w 4177355"/>
                <a:gd name="connsiteY3454" fmla="*/ 2700044 h 3832767"/>
                <a:gd name="connsiteX3455" fmla="*/ 3066214 w 4177355"/>
                <a:gd name="connsiteY3455" fmla="*/ 2707893 h 3832767"/>
                <a:gd name="connsiteX3456" fmla="*/ 3063149 w 4177355"/>
                <a:gd name="connsiteY3456" fmla="*/ 2715986 h 3832767"/>
                <a:gd name="connsiteX3457" fmla="*/ 3063394 w 4177355"/>
                <a:gd name="connsiteY3457" fmla="*/ 2723467 h 3832767"/>
                <a:gd name="connsiteX3458" fmla="*/ 3067073 w 4177355"/>
                <a:gd name="connsiteY3458" fmla="*/ 2729353 h 3832767"/>
                <a:gd name="connsiteX3459" fmla="*/ 3069280 w 4177355"/>
                <a:gd name="connsiteY3459" fmla="*/ 2730947 h 3832767"/>
                <a:gd name="connsiteX3460" fmla="*/ 3071733 w 4177355"/>
                <a:gd name="connsiteY3460" fmla="*/ 2732051 h 3832767"/>
                <a:gd name="connsiteX3461" fmla="*/ 3074431 w 4177355"/>
                <a:gd name="connsiteY3461" fmla="*/ 2732664 h 3832767"/>
                <a:gd name="connsiteX3462" fmla="*/ 3077374 w 4177355"/>
                <a:gd name="connsiteY3462" fmla="*/ 2732909 h 3832767"/>
                <a:gd name="connsiteX3463" fmla="*/ 3082769 w 4177355"/>
                <a:gd name="connsiteY3463" fmla="*/ 2732296 h 3832767"/>
                <a:gd name="connsiteX3464" fmla="*/ 3088288 w 4177355"/>
                <a:gd name="connsiteY3464" fmla="*/ 2730457 h 3832767"/>
                <a:gd name="connsiteX3465" fmla="*/ 3093806 w 4177355"/>
                <a:gd name="connsiteY3465" fmla="*/ 2727391 h 3832767"/>
                <a:gd name="connsiteX3466" fmla="*/ 3098956 w 4177355"/>
                <a:gd name="connsiteY3466" fmla="*/ 2723344 h 3832767"/>
                <a:gd name="connsiteX3467" fmla="*/ 3105211 w 4177355"/>
                <a:gd name="connsiteY3467" fmla="*/ 2715496 h 3832767"/>
                <a:gd name="connsiteX3468" fmla="*/ 3108276 w 4177355"/>
                <a:gd name="connsiteY3468" fmla="*/ 2707402 h 3832767"/>
                <a:gd name="connsiteX3469" fmla="*/ 3108031 w 4177355"/>
                <a:gd name="connsiteY3469" fmla="*/ 2699922 h 3832767"/>
                <a:gd name="connsiteX3470" fmla="*/ 3104352 w 4177355"/>
                <a:gd name="connsiteY3470" fmla="*/ 2694036 h 3832767"/>
                <a:gd name="connsiteX3471" fmla="*/ 3102145 w 4177355"/>
                <a:gd name="connsiteY3471" fmla="*/ 2692564 h 3832767"/>
                <a:gd name="connsiteX3472" fmla="*/ 3099692 w 4177355"/>
                <a:gd name="connsiteY3472" fmla="*/ 2691583 h 3832767"/>
                <a:gd name="connsiteX3473" fmla="*/ 3096994 w 4177355"/>
                <a:gd name="connsiteY3473" fmla="*/ 2690970 h 3832767"/>
                <a:gd name="connsiteX3474" fmla="*/ 3094051 w 4177355"/>
                <a:gd name="connsiteY3474" fmla="*/ 2690847 h 3832767"/>
                <a:gd name="connsiteX3475" fmla="*/ 55060 w 4177355"/>
                <a:gd name="connsiteY3475" fmla="*/ 2731070 h 3832767"/>
                <a:gd name="connsiteX3476" fmla="*/ 53589 w 4177355"/>
                <a:gd name="connsiteY3476" fmla="*/ 2731192 h 3832767"/>
                <a:gd name="connsiteX3477" fmla="*/ 51995 w 4177355"/>
                <a:gd name="connsiteY3477" fmla="*/ 2731683 h 3832767"/>
                <a:gd name="connsiteX3478" fmla="*/ 50278 w 4177355"/>
                <a:gd name="connsiteY3478" fmla="*/ 2732419 h 3832767"/>
                <a:gd name="connsiteX3479" fmla="*/ 48438 w 4177355"/>
                <a:gd name="connsiteY3479" fmla="*/ 2733522 h 3832767"/>
                <a:gd name="connsiteX3480" fmla="*/ 43288 w 4177355"/>
                <a:gd name="connsiteY3480" fmla="*/ 2737446 h 3832767"/>
                <a:gd name="connsiteX3481" fmla="*/ 38751 w 4177355"/>
                <a:gd name="connsiteY3481" fmla="*/ 2742352 h 3832767"/>
                <a:gd name="connsiteX3482" fmla="*/ 35194 w 4177355"/>
                <a:gd name="connsiteY3482" fmla="*/ 2747625 h 3832767"/>
                <a:gd name="connsiteX3483" fmla="*/ 33232 w 4177355"/>
                <a:gd name="connsiteY3483" fmla="*/ 2752775 h 3832767"/>
                <a:gd name="connsiteX3484" fmla="*/ 32987 w 4177355"/>
                <a:gd name="connsiteY3484" fmla="*/ 2755473 h 3832767"/>
                <a:gd name="connsiteX3485" fmla="*/ 33600 w 4177355"/>
                <a:gd name="connsiteY3485" fmla="*/ 2757435 h 3832767"/>
                <a:gd name="connsiteX3486" fmla="*/ 34949 w 4177355"/>
                <a:gd name="connsiteY3486" fmla="*/ 2758661 h 3832767"/>
                <a:gd name="connsiteX3487" fmla="*/ 36911 w 4177355"/>
                <a:gd name="connsiteY3487" fmla="*/ 2759029 h 3832767"/>
                <a:gd name="connsiteX3488" fmla="*/ 38383 w 4177355"/>
                <a:gd name="connsiteY3488" fmla="*/ 2758907 h 3832767"/>
                <a:gd name="connsiteX3489" fmla="*/ 39977 w 4177355"/>
                <a:gd name="connsiteY3489" fmla="*/ 2758416 h 3832767"/>
                <a:gd name="connsiteX3490" fmla="*/ 41694 w 4177355"/>
                <a:gd name="connsiteY3490" fmla="*/ 2757680 h 3832767"/>
                <a:gd name="connsiteX3491" fmla="*/ 43533 w 4177355"/>
                <a:gd name="connsiteY3491" fmla="*/ 2756577 h 3832767"/>
                <a:gd name="connsiteX3492" fmla="*/ 48684 w 4177355"/>
                <a:gd name="connsiteY3492" fmla="*/ 2752652 h 3832767"/>
                <a:gd name="connsiteX3493" fmla="*/ 53221 w 4177355"/>
                <a:gd name="connsiteY3493" fmla="*/ 2747747 h 3832767"/>
                <a:gd name="connsiteX3494" fmla="*/ 56777 w 4177355"/>
                <a:gd name="connsiteY3494" fmla="*/ 2742352 h 3832767"/>
                <a:gd name="connsiteX3495" fmla="*/ 58739 w 4177355"/>
                <a:gd name="connsiteY3495" fmla="*/ 2737201 h 3832767"/>
                <a:gd name="connsiteX3496" fmla="*/ 58984 w 4177355"/>
                <a:gd name="connsiteY3496" fmla="*/ 2734503 h 3832767"/>
                <a:gd name="connsiteX3497" fmla="*/ 58371 w 4177355"/>
                <a:gd name="connsiteY3497" fmla="*/ 2732541 h 3832767"/>
                <a:gd name="connsiteX3498" fmla="*/ 57022 w 4177355"/>
                <a:gd name="connsiteY3498" fmla="*/ 2731437 h 3832767"/>
                <a:gd name="connsiteX3499" fmla="*/ 55060 w 4177355"/>
                <a:gd name="connsiteY3499" fmla="*/ 2731070 h 3832767"/>
                <a:gd name="connsiteX3500" fmla="*/ 45863 w 4177355"/>
                <a:gd name="connsiteY3500" fmla="*/ 2776810 h 3832767"/>
                <a:gd name="connsiteX3501" fmla="*/ 44392 w 4177355"/>
                <a:gd name="connsiteY3501" fmla="*/ 2776933 h 3832767"/>
                <a:gd name="connsiteX3502" fmla="*/ 42675 w 4177355"/>
                <a:gd name="connsiteY3502" fmla="*/ 2777423 h 3832767"/>
                <a:gd name="connsiteX3503" fmla="*/ 40835 w 4177355"/>
                <a:gd name="connsiteY3503" fmla="*/ 2778282 h 3832767"/>
                <a:gd name="connsiteX3504" fmla="*/ 38873 w 4177355"/>
                <a:gd name="connsiteY3504" fmla="*/ 2779385 h 3832767"/>
                <a:gd name="connsiteX3505" fmla="*/ 33723 w 4177355"/>
                <a:gd name="connsiteY3505" fmla="*/ 2783432 h 3832767"/>
                <a:gd name="connsiteX3506" fmla="*/ 29186 w 4177355"/>
                <a:gd name="connsiteY3506" fmla="*/ 2788460 h 3832767"/>
                <a:gd name="connsiteX3507" fmla="*/ 25752 w 4177355"/>
                <a:gd name="connsiteY3507" fmla="*/ 2793855 h 3832767"/>
                <a:gd name="connsiteX3508" fmla="*/ 23913 w 4177355"/>
                <a:gd name="connsiteY3508" fmla="*/ 2799006 h 3832767"/>
                <a:gd name="connsiteX3509" fmla="*/ 23913 w 4177355"/>
                <a:gd name="connsiteY3509" fmla="*/ 2801581 h 3832767"/>
                <a:gd name="connsiteX3510" fmla="*/ 24526 w 4177355"/>
                <a:gd name="connsiteY3510" fmla="*/ 2803421 h 3832767"/>
                <a:gd name="connsiteX3511" fmla="*/ 25875 w 4177355"/>
                <a:gd name="connsiteY3511" fmla="*/ 2804525 h 3832767"/>
                <a:gd name="connsiteX3512" fmla="*/ 27837 w 4177355"/>
                <a:gd name="connsiteY3512" fmla="*/ 2804892 h 3832767"/>
                <a:gd name="connsiteX3513" fmla="*/ 29308 w 4177355"/>
                <a:gd name="connsiteY3513" fmla="*/ 2804770 h 3832767"/>
                <a:gd name="connsiteX3514" fmla="*/ 31025 w 4177355"/>
                <a:gd name="connsiteY3514" fmla="*/ 2804279 h 3832767"/>
                <a:gd name="connsiteX3515" fmla="*/ 32865 w 4177355"/>
                <a:gd name="connsiteY3515" fmla="*/ 2803421 h 3832767"/>
                <a:gd name="connsiteX3516" fmla="*/ 34827 w 4177355"/>
                <a:gd name="connsiteY3516" fmla="*/ 2802317 h 3832767"/>
                <a:gd name="connsiteX3517" fmla="*/ 39977 w 4177355"/>
                <a:gd name="connsiteY3517" fmla="*/ 2798270 h 3832767"/>
                <a:gd name="connsiteX3518" fmla="*/ 44514 w 4177355"/>
                <a:gd name="connsiteY3518" fmla="*/ 2793242 h 3832767"/>
                <a:gd name="connsiteX3519" fmla="*/ 47948 w 4177355"/>
                <a:gd name="connsiteY3519" fmla="*/ 2787847 h 3832767"/>
                <a:gd name="connsiteX3520" fmla="*/ 49787 w 4177355"/>
                <a:gd name="connsiteY3520" fmla="*/ 2782819 h 3832767"/>
                <a:gd name="connsiteX3521" fmla="*/ 49910 w 4177355"/>
                <a:gd name="connsiteY3521" fmla="*/ 2780244 h 3832767"/>
                <a:gd name="connsiteX3522" fmla="*/ 49297 w 4177355"/>
                <a:gd name="connsiteY3522" fmla="*/ 2778404 h 3832767"/>
                <a:gd name="connsiteX3523" fmla="*/ 47948 w 4177355"/>
                <a:gd name="connsiteY3523" fmla="*/ 2777301 h 3832767"/>
                <a:gd name="connsiteX3524" fmla="*/ 45986 w 4177355"/>
                <a:gd name="connsiteY3524" fmla="*/ 2776933 h 3832767"/>
                <a:gd name="connsiteX3525" fmla="*/ 3018389 w 4177355"/>
                <a:gd name="connsiteY3525" fmla="*/ 2760746 h 3832767"/>
                <a:gd name="connsiteX3526" fmla="*/ 3013239 w 4177355"/>
                <a:gd name="connsiteY3526" fmla="*/ 2761359 h 3832767"/>
                <a:gd name="connsiteX3527" fmla="*/ 3007966 w 4177355"/>
                <a:gd name="connsiteY3527" fmla="*/ 2763076 h 3832767"/>
                <a:gd name="connsiteX3528" fmla="*/ 3002693 w 4177355"/>
                <a:gd name="connsiteY3528" fmla="*/ 2765896 h 3832767"/>
                <a:gd name="connsiteX3529" fmla="*/ 2997665 w 4177355"/>
                <a:gd name="connsiteY3529" fmla="*/ 2769820 h 3832767"/>
                <a:gd name="connsiteX3530" fmla="*/ 2991288 w 4177355"/>
                <a:gd name="connsiteY3530" fmla="*/ 2777423 h 3832767"/>
                <a:gd name="connsiteX3531" fmla="*/ 2987855 w 4177355"/>
                <a:gd name="connsiteY3531" fmla="*/ 2785517 h 3832767"/>
                <a:gd name="connsiteX3532" fmla="*/ 2987732 w 4177355"/>
                <a:gd name="connsiteY3532" fmla="*/ 2793120 h 3832767"/>
                <a:gd name="connsiteX3533" fmla="*/ 2991043 w 4177355"/>
                <a:gd name="connsiteY3533" fmla="*/ 2799251 h 3832767"/>
                <a:gd name="connsiteX3534" fmla="*/ 2993250 w 4177355"/>
                <a:gd name="connsiteY3534" fmla="*/ 2800968 h 3832767"/>
                <a:gd name="connsiteX3535" fmla="*/ 2995825 w 4177355"/>
                <a:gd name="connsiteY3535" fmla="*/ 2802195 h 3832767"/>
                <a:gd name="connsiteX3536" fmla="*/ 2998646 w 4177355"/>
                <a:gd name="connsiteY3536" fmla="*/ 2802930 h 3832767"/>
                <a:gd name="connsiteX3537" fmla="*/ 3001712 w 4177355"/>
                <a:gd name="connsiteY3537" fmla="*/ 2803175 h 3832767"/>
                <a:gd name="connsiteX3538" fmla="*/ 3006862 w 4177355"/>
                <a:gd name="connsiteY3538" fmla="*/ 2802562 h 3832767"/>
                <a:gd name="connsiteX3539" fmla="*/ 3012258 w 4177355"/>
                <a:gd name="connsiteY3539" fmla="*/ 2800845 h 3832767"/>
                <a:gd name="connsiteX3540" fmla="*/ 3017531 w 4177355"/>
                <a:gd name="connsiteY3540" fmla="*/ 2798025 h 3832767"/>
                <a:gd name="connsiteX3541" fmla="*/ 3022558 w 4177355"/>
                <a:gd name="connsiteY3541" fmla="*/ 2794224 h 3832767"/>
                <a:gd name="connsiteX3542" fmla="*/ 3029058 w 4177355"/>
                <a:gd name="connsiteY3542" fmla="*/ 2786498 h 3832767"/>
                <a:gd name="connsiteX3543" fmla="*/ 3032491 w 4177355"/>
                <a:gd name="connsiteY3543" fmla="*/ 2778282 h 3832767"/>
                <a:gd name="connsiteX3544" fmla="*/ 3032491 w 4177355"/>
                <a:gd name="connsiteY3544" fmla="*/ 2770679 h 3832767"/>
                <a:gd name="connsiteX3545" fmla="*/ 3029058 w 4177355"/>
                <a:gd name="connsiteY3545" fmla="*/ 2764547 h 3832767"/>
                <a:gd name="connsiteX3546" fmla="*/ 3026850 w 4177355"/>
                <a:gd name="connsiteY3546" fmla="*/ 2762830 h 3832767"/>
                <a:gd name="connsiteX3547" fmla="*/ 3024275 w 4177355"/>
                <a:gd name="connsiteY3547" fmla="*/ 2761604 h 3832767"/>
                <a:gd name="connsiteX3548" fmla="*/ 3021455 w 4177355"/>
                <a:gd name="connsiteY3548" fmla="*/ 2760869 h 3832767"/>
                <a:gd name="connsiteX3549" fmla="*/ 3018389 w 4177355"/>
                <a:gd name="connsiteY3549" fmla="*/ 2760623 h 3832767"/>
                <a:gd name="connsiteX3550" fmla="*/ 38260 w 4177355"/>
                <a:gd name="connsiteY3550" fmla="*/ 2822428 h 3832767"/>
                <a:gd name="connsiteX3551" fmla="*/ 36666 w 4177355"/>
                <a:gd name="connsiteY3551" fmla="*/ 2822551 h 3832767"/>
                <a:gd name="connsiteX3552" fmla="*/ 34827 w 4177355"/>
                <a:gd name="connsiteY3552" fmla="*/ 2823041 h 3832767"/>
                <a:gd name="connsiteX3553" fmla="*/ 32865 w 4177355"/>
                <a:gd name="connsiteY3553" fmla="*/ 2823900 h 3832767"/>
                <a:gd name="connsiteX3554" fmla="*/ 30657 w 4177355"/>
                <a:gd name="connsiteY3554" fmla="*/ 2825126 h 3832767"/>
                <a:gd name="connsiteX3555" fmla="*/ 25507 w 4177355"/>
                <a:gd name="connsiteY3555" fmla="*/ 2829295 h 3832767"/>
                <a:gd name="connsiteX3556" fmla="*/ 20970 w 4177355"/>
                <a:gd name="connsiteY3556" fmla="*/ 2834446 h 3832767"/>
                <a:gd name="connsiteX3557" fmla="*/ 17659 w 4177355"/>
                <a:gd name="connsiteY3557" fmla="*/ 2839841 h 3832767"/>
                <a:gd name="connsiteX3558" fmla="*/ 15942 w 4177355"/>
                <a:gd name="connsiteY3558" fmla="*/ 2844992 h 3832767"/>
                <a:gd name="connsiteX3559" fmla="*/ 15942 w 4177355"/>
                <a:gd name="connsiteY3559" fmla="*/ 2847445 h 3832767"/>
                <a:gd name="connsiteX3560" fmla="*/ 16555 w 4177355"/>
                <a:gd name="connsiteY3560" fmla="*/ 2849284 h 3832767"/>
                <a:gd name="connsiteX3561" fmla="*/ 17904 w 4177355"/>
                <a:gd name="connsiteY3561" fmla="*/ 2850388 h 3832767"/>
                <a:gd name="connsiteX3562" fmla="*/ 19743 w 4177355"/>
                <a:gd name="connsiteY3562" fmla="*/ 2850756 h 3832767"/>
                <a:gd name="connsiteX3563" fmla="*/ 21337 w 4177355"/>
                <a:gd name="connsiteY3563" fmla="*/ 2850633 h 3832767"/>
                <a:gd name="connsiteX3564" fmla="*/ 23177 w 4177355"/>
                <a:gd name="connsiteY3564" fmla="*/ 2850143 h 3832767"/>
                <a:gd name="connsiteX3565" fmla="*/ 25139 w 4177355"/>
                <a:gd name="connsiteY3565" fmla="*/ 2849284 h 3832767"/>
                <a:gd name="connsiteX3566" fmla="*/ 27224 w 4177355"/>
                <a:gd name="connsiteY3566" fmla="*/ 2848058 h 3832767"/>
                <a:gd name="connsiteX3567" fmla="*/ 32497 w 4177355"/>
                <a:gd name="connsiteY3567" fmla="*/ 2843766 h 3832767"/>
                <a:gd name="connsiteX3568" fmla="*/ 37034 w 4177355"/>
                <a:gd name="connsiteY3568" fmla="*/ 2838615 h 3832767"/>
                <a:gd name="connsiteX3569" fmla="*/ 40345 w 4177355"/>
                <a:gd name="connsiteY3569" fmla="*/ 2833097 h 3832767"/>
                <a:gd name="connsiteX3570" fmla="*/ 42062 w 4177355"/>
                <a:gd name="connsiteY3570" fmla="*/ 2827947 h 3832767"/>
                <a:gd name="connsiteX3571" fmla="*/ 42062 w 4177355"/>
                <a:gd name="connsiteY3571" fmla="*/ 2825494 h 3832767"/>
                <a:gd name="connsiteX3572" fmla="*/ 41449 w 4177355"/>
                <a:gd name="connsiteY3572" fmla="*/ 2823777 h 3832767"/>
                <a:gd name="connsiteX3573" fmla="*/ 40100 w 4177355"/>
                <a:gd name="connsiteY3573" fmla="*/ 2822673 h 3832767"/>
                <a:gd name="connsiteX3574" fmla="*/ 38260 w 4177355"/>
                <a:gd name="connsiteY3574" fmla="*/ 2822305 h 3832767"/>
                <a:gd name="connsiteX3575" fmla="*/ 2941378 w 4177355"/>
                <a:gd name="connsiteY3575" fmla="*/ 2829541 h 3832767"/>
                <a:gd name="connsiteX3576" fmla="*/ 2936473 w 4177355"/>
                <a:gd name="connsiteY3576" fmla="*/ 2830031 h 3832767"/>
                <a:gd name="connsiteX3577" fmla="*/ 2931322 w 4177355"/>
                <a:gd name="connsiteY3577" fmla="*/ 2831625 h 3832767"/>
                <a:gd name="connsiteX3578" fmla="*/ 2926172 w 4177355"/>
                <a:gd name="connsiteY3578" fmla="*/ 2834201 h 3832767"/>
                <a:gd name="connsiteX3579" fmla="*/ 2921267 w 4177355"/>
                <a:gd name="connsiteY3579" fmla="*/ 2837880 h 3832767"/>
                <a:gd name="connsiteX3580" fmla="*/ 2914645 w 4177355"/>
                <a:gd name="connsiteY3580" fmla="*/ 2845483 h 3832767"/>
                <a:gd name="connsiteX3581" fmla="*/ 2910966 w 4177355"/>
                <a:gd name="connsiteY3581" fmla="*/ 2853698 h 3832767"/>
                <a:gd name="connsiteX3582" fmla="*/ 2910476 w 4177355"/>
                <a:gd name="connsiteY3582" fmla="*/ 2861547 h 3832767"/>
                <a:gd name="connsiteX3583" fmla="*/ 2913419 w 4177355"/>
                <a:gd name="connsiteY3583" fmla="*/ 2868046 h 3832767"/>
                <a:gd name="connsiteX3584" fmla="*/ 2915626 w 4177355"/>
                <a:gd name="connsiteY3584" fmla="*/ 2870008 h 3832767"/>
                <a:gd name="connsiteX3585" fmla="*/ 2918201 w 4177355"/>
                <a:gd name="connsiteY3585" fmla="*/ 2871357 h 3832767"/>
                <a:gd name="connsiteX3586" fmla="*/ 2921144 w 4177355"/>
                <a:gd name="connsiteY3586" fmla="*/ 2872216 h 3832767"/>
                <a:gd name="connsiteX3587" fmla="*/ 2924333 w 4177355"/>
                <a:gd name="connsiteY3587" fmla="*/ 2872461 h 3832767"/>
                <a:gd name="connsiteX3588" fmla="*/ 2929361 w 4177355"/>
                <a:gd name="connsiteY3588" fmla="*/ 2871970 h 3832767"/>
                <a:gd name="connsiteX3589" fmla="*/ 2934511 w 4177355"/>
                <a:gd name="connsiteY3589" fmla="*/ 2870376 h 3832767"/>
                <a:gd name="connsiteX3590" fmla="*/ 2939661 w 4177355"/>
                <a:gd name="connsiteY3590" fmla="*/ 2867678 h 3832767"/>
                <a:gd name="connsiteX3591" fmla="*/ 2944689 w 4177355"/>
                <a:gd name="connsiteY3591" fmla="*/ 2863999 h 3832767"/>
                <a:gd name="connsiteX3592" fmla="*/ 2951311 w 4177355"/>
                <a:gd name="connsiteY3592" fmla="*/ 2856396 h 3832767"/>
                <a:gd name="connsiteX3593" fmla="*/ 2954990 w 4177355"/>
                <a:gd name="connsiteY3593" fmla="*/ 2848180 h 3832767"/>
                <a:gd name="connsiteX3594" fmla="*/ 2955480 w 4177355"/>
                <a:gd name="connsiteY3594" fmla="*/ 2840455 h 3832767"/>
                <a:gd name="connsiteX3595" fmla="*/ 2952415 w 4177355"/>
                <a:gd name="connsiteY3595" fmla="*/ 2834078 h 3832767"/>
                <a:gd name="connsiteX3596" fmla="*/ 2950207 w 4177355"/>
                <a:gd name="connsiteY3596" fmla="*/ 2832116 h 3832767"/>
                <a:gd name="connsiteX3597" fmla="*/ 2947632 w 4177355"/>
                <a:gd name="connsiteY3597" fmla="*/ 2830767 h 3832767"/>
                <a:gd name="connsiteX3598" fmla="*/ 2944689 w 4177355"/>
                <a:gd name="connsiteY3598" fmla="*/ 2829908 h 3832767"/>
                <a:gd name="connsiteX3599" fmla="*/ 2941501 w 4177355"/>
                <a:gd name="connsiteY3599" fmla="*/ 2829663 h 3832767"/>
                <a:gd name="connsiteX3600" fmla="*/ 32129 w 4177355"/>
                <a:gd name="connsiteY3600" fmla="*/ 2867556 h 3832767"/>
                <a:gd name="connsiteX3601" fmla="*/ 30412 w 4177355"/>
                <a:gd name="connsiteY3601" fmla="*/ 2867678 h 3832767"/>
                <a:gd name="connsiteX3602" fmla="*/ 28450 w 4177355"/>
                <a:gd name="connsiteY3602" fmla="*/ 2868291 h 3832767"/>
                <a:gd name="connsiteX3603" fmla="*/ 26365 w 4177355"/>
                <a:gd name="connsiteY3603" fmla="*/ 2869273 h 3832767"/>
                <a:gd name="connsiteX3604" fmla="*/ 24158 w 4177355"/>
                <a:gd name="connsiteY3604" fmla="*/ 2870621 h 3832767"/>
                <a:gd name="connsiteX3605" fmla="*/ 18885 w 4177355"/>
                <a:gd name="connsiteY3605" fmla="*/ 2875036 h 3832767"/>
                <a:gd name="connsiteX3606" fmla="*/ 14348 w 4177355"/>
                <a:gd name="connsiteY3606" fmla="*/ 2880309 h 3832767"/>
                <a:gd name="connsiteX3607" fmla="*/ 11037 w 4177355"/>
                <a:gd name="connsiteY3607" fmla="*/ 2885827 h 3832767"/>
                <a:gd name="connsiteX3608" fmla="*/ 9442 w 4177355"/>
                <a:gd name="connsiteY3608" fmla="*/ 2890855 h 3832767"/>
                <a:gd name="connsiteX3609" fmla="*/ 9442 w 4177355"/>
                <a:gd name="connsiteY3609" fmla="*/ 2893185 h 3832767"/>
                <a:gd name="connsiteX3610" fmla="*/ 10178 w 4177355"/>
                <a:gd name="connsiteY3610" fmla="*/ 2894902 h 3832767"/>
                <a:gd name="connsiteX3611" fmla="*/ 11527 w 4177355"/>
                <a:gd name="connsiteY3611" fmla="*/ 2896006 h 3832767"/>
                <a:gd name="connsiteX3612" fmla="*/ 13367 w 4177355"/>
                <a:gd name="connsiteY3612" fmla="*/ 2896373 h 3832767"/>
                <a:gd name="connsiteX3613" fmla="*/ 15083 w 4177355"/>
                <a:gd name="connsiteY3613" fmla="*/ 2896251 h 3832767"/>
                <a:gd name="connsiteX3614" fmla="*/ 17045 w 4177355"/>
                <a:gd name="connsiteY3614" fmla="*/ 2895638 h 3832767"/>
                <a:gd name="connsiteX3615" fmla="*/ 19130 w 4177355"/>
                <a:gd name="connsiteY3615" fmla="*/ 2894657 h 3832767"/>
                <a:gd name="connsiteX3616" fmla="*/ 21337 w 4177355"/>
                <a:gd name="connsiteY3616" fmla="*/ 2893308 h 3832767"/>
                <a:gd name="connsiteX3617" fmla="*/ 26610 w 4177355"/>
                <a:gd name="connsiteY3617" fmla="*/ 2888893 h 3832767"/>
                <a:gd name="connsiteX3618" fmla="*/ 31148 w 4177355"/>
                <a:gd name="connsiteY3618" fmla="*/ 2883620 h 3832767"/>
                <a:gd name="connsiteX3619" fmla="*/ 34459 w 4177355"/>
                <a:gd name="connsiteY3619" fmla="*/ 2878102 h 3832767"/>
                <a:gd name="connsiteX3620" fmla="*/ 36053 w 4177355"/>
                <a:gd name="connsiteY3620" fmla="*/ 2873074 h 3832767"/>
                <a:gd name="connsiteX3621" fmla="*/ 36053 w 4177355"/>
                <a:gd name="connsiteY3621" fmla="*/ 2870744 h 3832767"/>
                <a:gd name="connsiteX3622" fmla="*/ 35317 w 4177355"/>
                <a:gd name="connsiteY3622" fmla="*/ 2869027 h 3832767"/>
                <a:gd name="connsiteX3623" fmla="*/ 33968 w 4177355"/>
                <a:gd name="connsiteY3623" fmla="*/ 2868046 h 3832767"/>
                <a:gd name="connsiteX3624" fmla="*/ 32129 w 4177355"/>
                <a:gd name="connsiteY3624" fmla="*/ 2867678 h 3832767"/>
                <a:gd name="connsiteX3625" fmla="*/ 2862896 w 4177355"/>
                <a:gd name="connsiteY3625" fmla="*/ 2896619 h 3832767"/>
                <a:gd name="connsiteX3626" fmla="*/ 2858236 w 4177355"/>
                <a:gd name="connsiteY3626" fmla="*/ 2897109 h 3832767"/>
                <a:gd name="connsiteX3627" fmla="*/ 2853331 w 4177355"/>
                <a:gd name="connsiteY3627" fmla="*/ 2898581 h 3832767"/>
                <a:gd name="connsiteX3628" fmla="*/ 2848426 w 4177355"/>
                <a:gd name="connsiteY3628" fmla="*/ 2901033 h 3832767"/>
                <a:gd name="connsiteX3629" fmla="*/ 2843643 w 4177355"/>
                <a:gd name="connsiteY3629" fmla="*/ 2904467 h 3832767"/>
                <a:gd name="connsiteX3630" fmla="*/ 2836776 w 4177355"/>
                <a:gd name="connsiteY3630" fmla="*/ 2911947 h 3832767"/>
                <a:gd name="connsiteX3631" fmla="*/ 2832729 w 4177355"/>
                <a:gd name="connsiteY3631" fmla="*/ 2920164 h 3832767"/>
                <a:gd name="connsiteX3632" fmla="*/ 2831871 w 4177355"/>
                <a:gd name="connsiteY3632" fmla="*/ 2928134 h 3832767"/>
                <a:gd name="connsiteX3633" fmla="*/ 2834446 w 4177355"/>
                <a:gd name="connsiteY3633" fmla="*/ 2934879 h 3832767"/>
                <a:gd name="connsiteX3634" fmla="*/ 2836653 w 4177355"/>
                <a:gd name="connsiteY3634" fmla="*/ 2936964 h 3832767"/>
                <a:gd name="connsiteX3635" fmla="*/ 2839228 w 4177355"/>
                <a:gd name="connsiteY3635" fmla="*/ 2938558 h 3832767"/>
                <a:gd name="connsiteX3636" fmla="*/ 2842294 w 4177355"/>
                <a:gd name="connsiteY3636" fmla="*/ 2939539 h 3832767"/>
                <a:gd name="connsiteX3637" fmla="*/ 2845605 w 4177355"/>
                <a:gd name="connsiteY3637" fmla="*/ 2939907 h 3832767"/>
                <a:gd name="connsiteX3638" fmla="*/ 2850388 w 4177355"/>
                <a:gd name="connsiteY3638" fmla="*/ 2939416 h 3832767"/>
                <a:gd name="connsiteX3639" fmla="*/ 2855293 w 4177355"/>
                <a:gd name="connsiteY3639" fmla="*/ 2937945 h 3832767"/>
                <a:gd name="connsiteX3640" fmla="*/ 2860321 w 4177355"/>
                <a:gd name="connsiteY3640" fmla="*/ 2935492 h 3832767"/>
                <a:gd name="connsiteX3641" fmla="*/ 2865226 w 4177355"/>
                <a:gd name="connsiteY3641" fmla="*/ 2932059 h 3832767"/>
                <a:gd name="connsiteX3642" fmla="*/ 2872093 w 4177355"/>
                <a:gd name="connsiteY3642" fmla="*/ 2924456 h 3832767"/>
                <a:gd name="connsiteX3643" fmla="*/ 2876017 w 4177355"/>
                <a:gd name="connsiteY3643" fmla="*/ 2916239 h 3832767"/>
                <a:gd name="connsiteX3644" fmla="*/ 2876753 w 4177355"/>
                <a:gd name="connsiteY3644" fmla="*/ 2908391 h 3832767"/>
                <a:gd name="connsiteX3645" fmla="*/ 2874055 w 4177355"/>
                <a:gd name="connsiteY3645" fmla="*/ 2901769 h 3832767"/>
                <a:gd name="connsiteX3646" fmla="*/ 2871848 w 4177355"/>
                <a:gd name="connsiteY3646" fmla="*/ 2899684 h 3832767"/>
                <a:gd name="connsiteX3647" fmla="*/ 2869150 w 4177355"/>
                <a:gd name="connsiteY3647" fmla="*/ 2898213 h 3832767"/>
                <a:gd name="connsiteX3648" fmla="*/ 2866084 w 4177355"/>
                <a:gd name="connsiteY3648" fmla="*/ 2897232 h 3832767"/>
                <a:gd name="connsiteX3649" fmla="*/ 2862773 w 4177355"/>
                <a:gd name="connsiteY3649" fmla="*/ 2896864 h 3832767"/>
                <a:gd name="connsiteX3650" fmla="*/ 27592 w 4177355"/>
                <a:gd name="connsiteY3650" fmla="*/ 2912438 h 3832767"/>
                <a:gd name="connsiteX3651" fmla="*/ 25752 w 4177355"/>
                <a:gd name="connsiteY3651" fmla="*/ 2912683 h 3832767"/>
                <a:gd name="connsiteX3652" fmla="*/ 23667 w 4177355"/>
                <a:gd name="connsiteY3652" fmla="*/ 2913296 h 3832767"/>
                <a:gd name="connsiteX3653" fmla="*/ 21460 w 4177355"/>
                <a:gd name="connsiteY3653" fmla="*/ 2914400 h 3832767"/>
                <a:gd name="connsiteX3654" fmla="*/ 19007 w 4177355"/>
                <a:gd name="connsiteY3654" fmla="*/ 2915871 h 3832767"/>
                <a:gd name="connsiteX3655" fmla="*/ 13734 w 4177355"/>
                <a:gd name="connsiteY3655" fmla="*/ 2920409 h 3832767"/>
                <a:gd name="connsiteX3656" fmla="*/ 9320 w 4177355"/>
                <a:gd name="connsiteY3656" fmla="*/ 2925804 h 3832767"/>
                <a:gd name="connsiteX3657" fmla="*/ 6131 w 4177355"/>
                <a:gd name="connsiteY3657" fmla="*/ 2931323 h 3832767"/>
                <a:gd name="connsiteX3658" fmla="*/ 4660 w 4177355"/>
                <a:gd name="connsiteY3658" fmla="*/ 2936473 h 3832767"/>
                <a:gd name="connsiteX3659" fmla="*/ 4660 w 4177355"/>
                <a:gd name="connsiteY3659" fmla="*/ 2938681 h 3832767"/>
                <a:gd name="connsiteX3660" fmla="*/ 5396 w 4177355"/>
                <a:gd name="connsiteY3660" fmla="*/ 2940274 h 3832767"/>
                <a:gd name="connsiteX3661" fmla="*/ 6622 w 4177355"/>
                <a:gd name="connsiteY3661" fmla="*/ 2941256 h 3832767"/>
                <a:gd name="connsiteX3662" fmla="*/ 8339 w 4177355"/>
                <a:gd name="connsiteY3662" fmla="*/ 2941624 h 3832767"/>
                <a:gd name="connsiteX3663" fmla="*/ 10178 w 4177355"/>
                <a:gd name="connsiteY3663" fmla="*/ 2941501 h 3832767"/>
                <a:gd name="connsiteX3664" fmla="*/ 12263 w 4177355"/>
                <a:gd name="connsiteY3664" fmla="*/ 2940888 h 3832767"/>
                <a:gd name="connsiteX3665" fmla="*/ 14470 w 4177355"/>
                <a:gd name="connsiteY3665" fmla="*/ 2939784 h 3832767"/>
                <a:gd name="connsiteX3666" fmla="*/ 16923 w 4177355"/>
                <a:gd name="connsiteY3666" fmla="*/ 2938313 h 3832767"/>
                <a:gd name="connsiteX3667" fmla="*/ 22196 w 4177355"/>
                <a:gd name="connsiteY3667" fmla="*/ 2933775 h 3832767"/>
                <a:gd name="connsiteX3668" fmla="*/ 26610 w 4177355"/>
                <a:gd name="connsiteY3668" fmla="*/ 2928379 h 3832767"/>
                <a:gd name="connsiteX3669" fmla="*/ 29799 w 4177355"/>
                <a:gd name="connsiteY3669" fmla="*/ 2922861 h 3832767"/>
                <a:gd name="connsiteX3670" fmla="*/ 31270 w 4177355"/>
                <a:gd name="connsiteY3670" fmla="*/ 2917711 h 3832767"/>
                <a:gd name="connsiteX3671" fmla="*/ 31270 w 4177355"/>
                <a:gd name="connsiteY3671" fmla="*/ 2915504 h 3832767"/>
                <a:gd name="connsiteX3672" fmla="*/ 30535 w 4177355"/>
                <a:gd name="connsiteY3672" fmla="*/ 2913909 h 3832767"/>
                <a:gd name="connsiteX3673" fmla="*/ 29186 w 4177355"/>
                <a:gd name="connsiteY3673" fmla="*/ 2912928 h 3832767"/>
                <a:gd name="connsiteX3674" fmla="*/ 27346 w 4177355"/>
                <a:gd name="connsiteY3674" fmla="*/ 2912561 h 3832767"/>
                <a:gd name="connsiteX3675" fmla="*/ 2783310 w 4177355"/>
                <a:gd name="connsiteY3675" fmla="*/ 2961980 h 3832767"/>
                <a:gd name="connsiteX3676" fmla="*/ 2778772 w 4177355"/>
                <a:gd name="connsiteY3676" fmla="*/ 2962348 h 3832767"/>
                <a:gd name="connsiteX3677" fmla="*/ 2774112 w 4177355"/>
                <a:gd name="connsiteY3677" fmla="*/ 2963697 h 3832767"/>
                <a:gd name="connsiteX3678" fmla="*/ 2769330 w 4177355"/>
                <a:gd name="connsiteY3678" fmla="*/ 2966027 h 3832767"/>
                <a:gd name="connsiteX3679" fmla="*/ 2764670 w 4177355"/>
                <a:gd name="connsiteY3679" fmla="*/ 2969215 h 3832767"/>
                <a:gd name="connsiteX3680" fmla="*/ 2757680 w 4177355"/>
                <a:gd name="connsiteY3680" fmla="*/ 2976573 h 3832767"/>
                <a:gd name="connsiteX3681" fmla="*/ 2753388 w 4177355"/>
                <a:gd name="connsiteY3681" fmla="*/ 2984789 h 3832767"/>
                <a:gd name="connsiteX3682" fmla="*/ 2752162 w 4177355"/>
                <a:gd name="connsiteY3682" fmla="*/ 2992760 h 3832767"/>
                <a:gd name="connsiteX3683" fmla="*/ 2754369 w 4177355"/>
                <a:gd name="connsiteY3683" fmla="*/ 2999627 h 3832767"/>
                <a:gd name="connsiteX3684" fmla="*/ 2756454 w 4177355"/>
                <a:gd name="connsiteY3684" fmla="*/ 3001957 h 3832767"/>
                <a:gd name="connsiteX3685" fmla="*/ 2759152 w 4177355"/>
                <a:gd name="connsiteY3685" fmla="*/ 3003674 h 3832767"/>
                <a:gd name="connsiteX3686" fmla="*/ 2762217 w 4177355"/>
                <a:gd name="connsiteY3686" fmla="*/ 3004777 h 3832767"/>
                <a:gd name="connsiteX3687" fmla="*/ 2765651 w 4177355"/>
                <a:gd name="connsiteY3687" fmla="*/ 3005145 h 3832767"/>
                <a:gd name="connsiteX3688" fmla="*/ 2770188 w 4177355"/>
                <a:gd name="connsiteY3688" fmla="*/ 3004777 h 3832767"/>
                <a:gd name="connsiteX3689" fmla="*/ 2774971 w 4177355"/>
                <a:gd name="connsiteY3689" fmla="*/ 3003429 h 3832767"/>
                <a:gd name="connsiteX3690" fmla="*/ 2779753 w 4177355"/>
                <a:gd name="connsiteY3690" fmla="*/ 3001099 h 3832767"/>
                <a:gd name="connsiteX3691" fmla="*/ 2784413 w 4177355"/>
                <a:gd name="connsiteY3691" fmla="*/ 2997910 h 3832767"/>
                <a:gd name="connsiteX3692" fmla="*/ 2791525 w 4177355"/>
                <a:gd name="connsiteY3692" fmla="*/ 2990430 h 3832767"/>
                <a:gd name="connsiteX3693" fmla="*/ 2795818 w 4177355"/>
                <a:gd name="connsiteY3693" fmla="*/ 2982214 h 3832767"/>
                <a:gd name="connsiteX3694" fmla="*/ 2796921 w 4177355"/>
                <a:gd name="connsiteY3694" fmla="*/ 2974120 h 3832767"/>
                <a:gd name="connsiteX3695" fmla="*/ 2794591 w 4177355"/>
                <a:gd name="connsiteY3695" fmla="*/ 2967253 h 3832767"/>
                <a:gd name="connsiteX3696" fmla="*/ 2792384 w 4177355"/>
                <a:gd name="connsiteY3696" fmla="*/ 2964923 h 3832767"/>
                <a:gd name="connsiteX3697" fmla="*/ 2789686 w 4177355"/>
                <a:gd name="connsiteY3697" fmla="*/ 2963206 h 3832767"/>
                <a:gd name="connsiteX3698" fmla="*/ 2786620 w 4177355"/>
                <a:gd name="connsiteY3698" fmla="*/ 2962225 h 3832767"/>
                <a:gd name="connsiteX3699" fmla="*/ 2783187 w 4177355"/>
                <a:gd name="connsiteY3699" fmla="*/ 2961857 h 3832767"/>
                <a:gd name="connsiteX3700" fmla="*/ 24526 w 4177355"/>
                <a:gd name="connsiteY3700" fmla="*/ 2956829 h 3832767"/>
                <a:gd name="connsiteX3701" fmla="*/ 22686 w 4177355"/>
                <a:gd name="connsiteY3701" fmla="*/ 2957075 h 3832767"/>
                <a:gd name="connsiteX3702" fmla="*/ 20602 w 4177355"/>
                <a:gd name="connsiteY3702" fmla="*/ 2957811 h 3832767"/>
                <a:gd name="connsiteX3703" fmla="*/ 18272 w 4177355"/>
                <a:gd name="connsiteY3703" fmla="*/ 2959037 h 3832767"/>
                <a:gd name="connsiteX3704" fmla="*/ 15696 w 4177355"/>
                <a:gd name="connsiteY3704" fmla="*/ 2960754 h 3832767"/>
                <a:gd name="connsiteX3705" fmla="*/ 10423 w 4177355"/>
                <a:gd name="connsiteY3705" fmla="*/ 2965414 h 3832767"/>
                <a:gd name="connsiteX3706" fmla="*/ 6009 w 4177355"/>
                <a:gd name="connsiteY3706" fmla="*/ 2970932 h 3832767"/>
                <a:gd name="connsiteX3707" fmla="*/ 2943 w 4177355"/>
                <a:gd name="connsiteY3707" fmla="*/ 2976573 h 3832767"/>
                <a:gd name="connsiteX3708" fmla="*/ 1717 w 4177355"/>
                <a:gd name="connsiteY3708" fmla="*/ 2981601 h 3832767"/>
                <a:gd name="connsiteX3709" fmla="*/ 1839 w 4177355"/>
                <a:gd name="connsiteY3709" fmla="*/ 2983808 h 3832767"/>
                <a:gd name="connsiteX3710" fmla="*/ 2575 w 4177355"/>
                <a:gd name="connsiteY3710" fmla="*/ 2985402 h 3832767"/>
                <a:gd name="connsiteX3711" fmla="*/ 3801 w 4177355"/>
                <a:gd name="connsiteY3711" fmla="*/ 2986383 h 3832767"/>
                <a:gd name="connsiteX3712" fmla="*/ 5518 w 4177355"/>
                <a:gd name="connsiteY3712" fmla="*/ 2986751 h 3832767"/>
                <a:gd name="connsiteX3713" fmla="*/ 7358 w 4177355"/>
                <a:gd name="connsiteY3713" fmla="*/ 2986506 h 3832767"/>
                <a:gd name="connsiteX3714" fmla="*/ 9442 w 4177355"/>
                <a:gd name="connsiteY3714" fmla="*/ 2985892 h 3832767"/>
                <a:gd name="connsiteX3715" fmla="*/ 11772 w 4177355"/>
                <a:gd name="connsiteY3715" fmla="*/ 2984789 h 3832767"/>
                <a:gd name="connsiteX3716" fmla="*/ 14348 w 4177355"/>
                <a:gd name="connsiteY3716" fmla="*/ 2983195 h 3832767"/>
                <a:gd name="connsiteX3717" fmla="*/ 19621 w 4177355"/>
                <a:gd name="connsiteY3717" fmla="*/ 2978535 h 3832767"/>
                <a:gd name="connsiteX3718" fmla="*/ 24035 w 4177355"/>
                <a:gd name="connsiteY3718" fmla="*/ 2973017 h 3832767"/>
                <a:gd name="connsiteX3719" fmla="*/ 27101 w 4177355"/>
                <a:gd name="connsiteY3719" fmla="*/ 2967376 h 3832767"/>
                <a:gd name="connsiteX3720" fmla="*/ 28450 w 4177355"/>
                <a:gd name="connsiteY3720" fmla="*/ 2962225 h 3832767"/>
                <a:gd name="connsiteX3721" fmla="*/ 28205 w 4177355"/>
                <a:gd name="connsiteY3721" fmla="*/ 2960141 h 3832767"/>
                <a:gd name="connsiteX3722" fmla="*/ 27469 w 4177355"/>
                <a:gd name="connsiteY3722" fmla="*/ 2958546 h 3832767"/>
                <a:gd name="connsiteX3723" fmla="*/ 26243 w 4177355"/>
                <a:gd name="connsiteY3723" fmla="*/ 2957565 h 3832767"/>
                <a:gd name="connsiteX3724" fmla="*/ 24526 w 4177355"/>
                <a:gd name="connsiteY3724" fmla="*/ 2957197 h 3832767"/>
                <a:gd name="connsiteX3725" fmla="*/ 2702497 w 4177355"/>
                <a:gd name="connsiteY3725" fmla="*/ 3025502 h 3832767"/>
                <a:gd name="connsiteX3726" fmla="*/ 2698205 w 4177355"/>
                <a:gd name="connsiteY3726" fmla="*/ 3025870 h 3832767"/>
                <a:gd name="connsiteX3727" fmla="*/ 2693668 w 4177355"/>
                <a:gd name="connsiteY3727" fmla="*/ 3027096 h 3832767"/>
                <a:gd name="connsiteX3728" fmla="*/ 2689008 w 4177355"/>
                <a:gd name="connsiteY3728" fmla="*/ 3029180 h 3832767"/>
                <a:gd name="connsiteX3729" fmla="*/ 2684470 w 4177355"/>
                <a:gd name="connsiteY3729" fmla="*/ 3032246 h 3832767"/>
                <a:gd name="connsiteX3730" fmla="*/ 2677358 w 4177355"/>
                <a:gd name="connsiteY3730" fmla="*/ 3039482 h 3832767"/>
                <a:gd name="connsiteX3731" fmla="*/ 2672821 w 4177355"/>
                <a:gd name="connsiteY3731" fmla="*/ 3047698 h 3832767"/>
                <a:gd name="connsiteX3732" fmla="*/ 2671349 w 4177355"/>
                <a:gd name="connsiteY3732" fmla="*/ 3055791 h 3832767"/>
                <a:gd name="connsiteX3733" fmla="*/ 2673189 w 4177355"/>
                <a:gd name="connsiteY3733" fmla="*/ 3062903 h 3832767"/>
                <a:gd name="connsiteX3734" fmla="*/ 2675273 w 4177355"/>
                <a:gd name="connsiteY3734" fmla="*/ 3065479 h 3832767"/>
                <a:gd name="connsiteX3735" fmla="*/ 2677971 w 4177355"/>
                <a:gd name="connsiteY3735" fmla="*/ 3067318 h 3832767"/>
                <a:gd name="connsiteX3736" fmla="*/ 2681159 w 4177355"/>
                <a:gd name="connsiteY3736" fmla="*/ 3068545 h 3832767"/>
                <a:gd name="connsiteX3737" fmla="*/ 2684716 w 4177355"/>
                <a:gd name="connsiteY3737" fmla="*/ 3069035 h 3832767"/>
                <a:gd name="connsiteX3738" fmla="*/ 2689008 w 4177355"/>
                <a:gd name="connsiteY3738" fmla="*/ 3068667 h 3832767"/>
                <a:gd name="connsiteX3739" fmla="*/ 2693545 w 4177355"/>
                <a:gd name="connsiteY3739" fmla="*/ 3067441 h 3832767"/>
                <a:gd name="connsiteX3740" fmla="*/ 2698205 w 4177355"/>
                <a:gd name="connsiteY3740" fmla="*/ 3065356 h 3832767"/>
                <a:gd name="connsiteX3741" fmla="*/ 2702742 w 4177355"/>
                <a:gd name="connsiteY3741" fmla="*/ 3062290 h 3832767"/>
                <a:gd name="connsiteX3742" fmla="*/ 2709977 w 4177355"/>
                <a:gd name="connsiteY3742" fmla="*/ 3055055 h 3832767"/>
                <a:gd name="connsiteX3743" fmla="*/ 2714515 w 4177355"/>
                <a:gd name="connsiteY3743" fmla="*/ 3046839 h 3832767"/>
                <a:gd name="connsiteX3744" fmla="*/ 2715986 w 4177355"/>
                <a:gd name="connsiteY3744" fmla="*/ 3038746 h 3832767"/>
                <a:gd name="connsiteX3745" fmla="*/ 2714024 w 4177355"/>
                <a:gd name="connsiteY3745" fmla="*/ 3031633 h 3832767"/>
                <a:gd name="connsiteX3746" fmla="*/ 2711939 w 4177355"/>
                <a:gd name="connsiteY3746" fmla="*/ 3029058 h 3832767"/>
                <a:gd name="connsiteX3747" fmla="*/ 2709242 w 4177355"/>
                <a:gd name="connsiteY3747" fmla="*/ 3027219 h 3832767"/>
                <a:gd name="connsiteX3748" fmla="*/ 2706053 w 4177355"/>
                <a:gd name="connsiteY3748" fmla="*/ 3026115 h 3832767"/>
                <a:gd name="connsiteX3749" fmla="*/ 2702497 w 4177355"/>
                <a:gd name="connsiteY3749" fmla="*/ 3025625 h 3832767"/>
                <a:gd name="connsiteX3750" fmla="*/ 23054 w 4177355"/>
                <a:gd name="connsiteY3750" fmla="*/ 3000731 h 3832767"/>
                <a:gd name="connsiteX3751" fmla="*/ 21092 w 4177355"/>
                <a:gd name="connsiteY3751" fmla="*/ 3000976 h 3832767"/>
                <a:gd name="connsiteX3752" fmla="*/ 18885 w 4177355"/>
                <a:gd name="connsiteY3752" fmla="*/ 3001712 h 3832767"/>
                <a:gd name="connsiteX3753" fmla="*/ 16432 w 4177355"/>
                <a:gd name="connsiteY3753" fmla="*/ 3002938 h 3832767"/>
                <a:gd name="connsiteX3754" fmla="*/ 13734 w 4177355"/>
                <a:gd name="connsiteY3754" fmla="*/ 3004655 h 3832767"/>
                <a:gd name="connsiteX3755" fmla="*/ 8461 w 4177355"/>
                <a:gd name="connsiteY3755" fmla="*/ 3009437 h 3832767"/>
                <a:gd name="connsiteX3756" fmla="*/ 4047 w 4177355"/>
                <a:gd name="connsiteY3756" fmla="*/ 3014956 h 3832767"/>
                <a:gd name="connsiteX3757" fmla="*/ 1104 w 4177355"/>
                <a:gd name="connsiteY3757" fmla="*/ 3020597 h 3832767"/>
                <a:gd name="connsiteX3758" fmla="*/ 0 w 4177355"/>
                <a:gd name="connsiteY3758" fmla="*/ 3025747 h 3832767"/>
                <a:gd name="connsiteX3759" fmla="*/ 245 w 4177355"/>
                <a:gd name="connsiteY3759" fmla="*/ 3027832 h 3832767"/>
                <a:gd name="connsiteX3760" fmla="*/ 981 w 4177355"/>
                <a:gd name="connsiteY3760" fmla="*/ 3029303 h 3832767"/>
                <a:gd name="connsiteX3761" fmla="*/ 2207 w 4177355"/>
                <a:gd name="connsiteY3761" fmla="*/ 3030284 h 3832767"/>
                <a:gd name="connsiteX3762" fmla="*/ 3924 w 4177355"/>
                <a:gd name="connsiteY3762" fmla="*/ 3030652 h 3832767"/>
                <a:gd name="connsiteX3763" fmla="*/ 5886 w 4177355"/>
                <a:gd name="connsiteY3763" fmla="*/ 3030407 h 3832767"/>
                <a:gd name="connsiteX3764" fmla="*/ 8094 w 4177355"/>
                <a:gd name="connsiteY3764" fmla="*/ 3029671 h 3832767"/>
                <a:gd name="connsiteX3765" fmla="*/ 10546 w 4177355"/>
                <a:gd name="connsiteY3765" fmla="*/ 3028445 h 3832767"/>
                <a:gd name="connsiteX3766" fmla="*/ 13244 w 4177355"/>
                <a:gd name="connsiteY3766" fmla="*/ 3026605 h 3832767"/>
                <a:gd name="connsiteX3767" fmla="*/ 18517 w 4177355"/>
                <a:gd name="connsiteY3767" fmla="*/ 3021823 h 3832767"/>
                <a:gd name="connsiteX3768" fmla="*/ 22932 w 4177355"/>
                <a:gd name="connsiteY3768" fmla="*/ 3016182 h 3832767"/>
                <a:gd name="connsiteX3769" fmla="*/ 25875 w 4177355"/>
                <a:gd name="connsiteY3769" fmla="*/ 3010541 h 3832767"/>
                <a:gd name="connsiteX3770" fmla="*/ 26978 w 4177355"/>
                <a:gd name="connsiteY3770" fmla="*/ 3005513 h 3832767"/>
                <a:gd name="connsiteX3771" fmla="*/ 26733 w 4177355"/>
                <a:gd name="connsiteY3771" fmla="*/ 3003429 h 3832767"/>
                <a:gd name="connsiteX3772" fmla="*/ 25997 w 4177355"/>
                <a:gd name="connsiteY3772" fmla="*/ 3001957 h 3832767"/>
                <a:gd name="connsiteX3773" fmla="*/ 24771 w 4177355"/>
                <a:gd name="connsiteY3773" fmla="*/ 3001099 h 3832767"/>
                <a:gd name="connsiteX3774" fmla="*/ 23054 w 4177355"/>
                <a:gd name="connsiteY3774" fmla="*/ 3000731 h 3832767"/>
                <a:gd name="connsiteX3775" fmla="*/ 2620703 w 4177355"/>
                <a:gd name="connsiteY3775" fmla="*/ 3087061 h 3832767"/>
                <a:gd name="connsiteX3776" fmla="*/ 2616657 w 4177355"/>
                <a:gd name="connsiteY3776" fmla="*/ 3087307 h 3832767"/>
                <a:gd name="connsiteX3777" fmla="*/ 2612365 w 4177355"/>
                <a:gd name="connsiteY3777" fmla="*/ 3088410 h 3832767"/>
                <a:gd name="connsiteX3778" fmla="*/ 2607950 w 4177355"/>
                <a:gd name="connsiteY3778" fmla="*/ 3090373 h 3832767"/>
                <a:gd name="connsiteX3779" fmla="*/ 2603658 w 4177355"/>
                <a:gd name="connsiteY3779" fmla="*/ 3093193 h 3832767"/>
                <a:gd name="connsiteX3780" fmla="*/ 2596300 w 4177355"/>
                <a:gd name="connsiteY3780" fmla="*/ 3100306 h 3832767"/>
                <a:gd name="connsiteX3781" fmla="*/ 2591518 w 4177355"/>
                <a:gd name="connsiteY3781" fmla="*/ 3108521 h 3832767"/>
                <a:gd name="connsiteX3782" fmla="*/ 2589678 w 4177355"/>
                <a:gd name="connsiteY3782" fmla="*/ 3116738 h 3832767"/>
                <a:gd name="connsiteX3783" fmla="*/ 2591273 w 4177355"/>
                <a:gd name="connsiteY3783" fmla="*/ 3124096 h 3832767"/>
                <a:gd name="connsiteX3784" fmla="*/ 2593235 w 4177355"/>
                <a:gd name="connsiteY3784" fmla="*/ 3126916 h 3832767"/>
                <a:gd name="connsiteX3785" fmla="*/ 2595932 w 4177355"/>
                <a:gd name="connsiteY3785" fmla="*/ 3129001 h 3832767"/>
                <a:gd name="connsiteX3786" fmla="*/ 2599121 w 4177355"/>
                <a:gd name="connsiteY3786" fmla="*/ 3130227 h 3832767"/>
                <a:gd name="connsiteX3787" fmla="*/ 2602800 w 4177355"/>
                <a:gd name="connsiteY3787" fmla="*/ 3130717 h 3832767"/>
                <a:gd name="connsiteX3788" fmla="*/ 2606969 w 4177355"/>
                <a:gd name="connsiteY3788" fmla="*/ 3130472 h 3832767"/>
                <a:gd name="connsiteX3789" fmla="*/ 2611261 w 4177355"/>
                <a:gd name="connsiteY3789" fmla="*/ 3129369 h 3832767"/>
                <a:gd name="connsiteX3790" fmla="*/ 2615676 w 4177355"/>
                <a:gd name="connsiteY3790" fmla="*/ 3127406 h 3832767"/>
                <a:gd name="connsiteX3791" fmla="*/ 2620090 w 4177355"/>
                <a:gd name="connsiteY3791" fmla="*/ 3124586 h 3832767"/>
                <a:gd name="connsiteX3792" fmla="*/ 2627448 w 4177355"/>
                <a:gd name="connsiteY3792" fmla="*/ 3117473 h 3832767"/>
                <a:gd name="connsiteX3793" fmla="*/ 2632231 w 4177355"/>
                <a:gd name="connsiteY3793" fmla="*/ 3109257 h 3832767"/>
                <a:gd name="connsiteX3794" fmla="*/ 2634070 w 4177355"/>
                <a:gd name="connsiteY3794" fmla="*/ 3101041 h 3832767"/>
                <a:gd name="connsiteX3795" fmla="*/ 2632476 w 4177355"/>
                <a:gd name="connsiteY3795" fmla="*/ 3093683 h 3832767"/>
                <a:gd name="connsiteX3796" fmla="*/ 2630514 w 4177355"/>
                <a:gd name="connsiteY3796" fmla="*/ 3090863 h 3832767"/>
                <a:gd name="connsiteX3797" fmla="*/ 2627816 w 4177355"/>
                <a:gd name="connsiteY3797" fmla="*/ 3088778 h 3832767"/>
                <a:gd name="connsiteX3798" fmla="*/ 2624628 w 4177355"/>
                <a:gd name="connsiteY3798" fmla="*/ 3087552 h 3832767"/>
                <a:gd name="connsiteX3799" fmla="*/ 2620949 w 4177355"/>
                <a:gd name="connsiteY3799" fmla="*/ 3087061 h 3832767"/>
                <a:gd name="connsiteX3800" fmla="*/ 23299 w 4177355"/>
                <a:gd name="connsiteY3800" fmla="*/ 3044141 h 3832767"/>
                <a:gd name="connsiteX3801" fmla="*/ 21215 w 4177355"/>
                <a:gd name="connsiteY3801" fmla="*/ 3044387 h 3832767"/>
                <a:gd name="connsiteX3802" fmla="*/ 18885 w 4177355"/>
                <a:gd name="connsiteY3802" fmla="*/ 3045122 h 3832767"/>
                <a:gd name="connsiteX3803" fmla="*/ 16310 w 4177355"/>
                <a:gd name="connsiteY3803" fmla="*/ 3046471 h 3832767"/>
                <a:gd name="connsiteX3804" fmla="*/ 13489 w 4177355"/>
                <a:gd name="connsiteY3804" fmla="*/ 3048433 h 3832767"/>
                <a:gd name="connsiteX3805" fmla="*/ 8216 w 4177355"/>
                <a:gd name="connsiteY3805" fmla="*/ 3053338 h 3832767"/>
                <a:gd name="connsiteX3806" fmla="*/ 3924 w 4177355"/>
                <a:gd name="connsiteY3806" fmla="*/ 3058980 h 3832767"/>
                <a:gd name="connsiteX3807" fmla="*/ 1104 w 4177355"/>
                <a:gd name="connsiteY3807" fmla="*/ 3064620 h 3832767"/>
                <a:gd name="connsiteX3808" fmla="*/ 123 w 4177355"/>
                <a:gd name="connsiteY3808" fmla="*/ 3069648 h 3832767"/>
                <a:gd name="connsiteX3809" fmla="*/ 491 w 4177355"/>
                <a:gd name="connsiteY3809" fmla="*/ 3071610 h 3832767"/>
                <a:gd name="connsiteX3810" fmla="*/ 1349 w 4177355"/>
                <a:gd name="connsiteY3810" fmla="*/ 3073082 h 3832767"/>
                <a:gd name="connsiteX3811" fmla="*/ 2575 w 4177355"/>
                <a:gd name="connsiteY3811" fmla="*/ 3073940 h 3832767"/>
                <a:gd name="connsiteX3812" fmla="*/ 4169 w 4177355"/>
                <a:gd name="connsiteY3812" fmla="*/ 3074308 h 3832767"/>
                <a:gd name="connsiteX3813" fmla="*/ 6254 w 4177355"/>
                <a:gd name="connsiteY3813" fmla="*/ 3074063 h 3832767"/>
                <a:gd name="connsiteX3814" fmla="*/ 8584 w 4177355"/>
                <a:gd name="connsiteY3814" fmla="*/ 3073327 h 3832767"/>
                <a:gd name="connsiteX3815" fmla="*/ 11159 w 4177355"/>
                <a:gd name="connsiteY3815" fmla="*/ 3071978 h 3832767"/>
                <a:gd name="connsiteX3816" fmla="*/ 13980 w 4177355"/>
                <a:gd name="connsiteY3816" fmla="*/ 3070016 h 3832767"/>
                <a:gd name="connsiteX3817" fmla="*/ 19253 w 4177355"/>
                <a:gd name="connsiteY3817" fmla="*/ 3064988 h 3832767"/>
                <a:gd name="connsiteX3818" fmla="*/ 23545 w 4177355"/>
                <a:gd name="connsiteY3818" fmla="*/ 3059225 h 3832767"/>
                <a:gd name="connsiteX3819" fmla="*/ 26365 w 4177355"/>
                <a:gd name="connsiteY3819" fmla="*/ 3053461 h 3832767"/>
                <a:gd name="connsiteX3820" fmla="*/ 27346 w 4177355"/>
                <a:gd name="connsiteY3820" fmla="*/ 3048433 h 3832767"/>
                <a:gd name="connsiteX3821" fmla="*/ 26978 w 4177355"/>
                <a:gd name="connsiteY3821" fmla="*/ 3046471 h 3832767"/>
                <a:gd name="connsiteX3822" fmla="*/ 26120 w 4177355"/>
                <a:gd name="connsiteY3822" fmla="*/ 3045122 h 3832767"/>
                <a:gd name="connsiteX3823" fmla="*/ 24894 w 4177355"/>
                <a:gd name="connsiteY3823" fmla="*/ 3044264 h 3832767"/>
                <a:gd name="connsiteX3824" fmla="*/ 23299 w 4177355"/>
                <a:gd name="connsiteY3824" fmla="*/ 3043896 h 3832767"/>
                <a:gd name="connsiteX3825" fmla="*/ 2538297 w 4177355"/>
                <a:gd name="connsiteY3825" fmla="*/ 3146536 h 3832767"/>
                <a:gd name="connsiteX3826" fmla="*/ 2534373 w 4177355"/>
                <a:gd name="connsiteY3826" fmla="*/ 3146782 h 3832767"/>
                <a:gd name="connsiteX3827" fmla="*/ 2530203 w 4177355"/>
                <a:gd name="connsiteY3827" fmla="*/ 3147763 h 3832767"/>
                <a:gd name="connsiteX3828" fmla="*/ 2525911 w 4177355"/>
                <a:gd name="connsiteY3828" fmla="*/ 3149602 h 3832767"/>
                <a:gd name="connsiteX3829" fmla="*/ 2521742 w 4177355"/>
                <a:gd name="connsiteY3829" fmla="*/ 3152177 h 3832767"/>
                <a:gd name="connsiteX3830" fmla="*/ 2514262 w 4177355"/>
                <a:gd name="connsiteY3830" fmla="*/ 3159045 h 3832767"/>
                <a:gd name="connsiteX3831" fmla="*/ 2509234 w 4177355"/>
                <a:gd name="connsiteY3831" fmla="*/ 3167138 h 3832767"/>
                <a:gd name="connsiteX3832" fmla="*/ 2507026 w 4177355"/>
                <a:gd name="connsiteY3832" fmla="*/ 3175477 h 3832767"/>
                <a:gd name="connsiteX3833" fmla="*/ 2508130 w 4177355"/>
                <a:gd name="connsiteY3833" fmla="*/ 3182957 h 3832767"/>
                <a:gd name="connsiteX3834" fmla="*/ 2510092 w 4177355"/>
                <a:gd name="connsiteY3834" fmla="*/ 3186023 h 3832767"/>
                <a:gd name="connsiteX3835" fmla="*/ 2512667 w 4177355"/>
                <a:gd name="connsiteY3835" fmla="*/ 3188230 h 3832767"/>
                <a:gd name="connsiteX3836" fmla="*/ 2515856 w 4177355"/>
                <a:gd name="connsiteY3836" fmla="*/ 3189702 h 3832767"/>
                <a:gd name="connsiteX3837" fmla="*/ 2519535 w 4177355"/>
                <a:gd name="connsiteY3837" fmla="*/ 3190315 h 3832767"/>
                <a:gd name="connsiteX3838" fmla="*/ 2523459 w 4177355"/>
                <a:gd name="connsiteY3838" fmla="*/ 3190070 h 3832767"/>
                <a:gd name="connsiteX3839" fmla="*/ 2527628 w 4177355"/>
                <a:gd name="connsiteY3839" fmla="*/ 3189089 h 3832767"/>
                <a:gd name="connsiteX3840" fmla="*/ 2531920 w 4177355"/>
                <a:gd name="connsiteY3840" fmla="*/ 3187249 h 3832767"/>
                <a:gd name="connsiteX3841" fmla="*/ 2536212 w 4177355"/>
                <a:gd name="connsiteY3841" fmla="*/ 3184674 h 3832767"/>
                <a:gd name="connsiteX3842" fmla="*/ 2543692 w 4177355"/>
                <a:gd name="connsiteY3842" fmla="*/ 3177684 h 3832767"/>
                <a:gd name="connsiteX3843" fmla="*/ 2548720 w 4177355"/>
                <a:gd name="connsiteY3843" fmla="*/ 3169468 h 3832767"/>
                <a:gd name="connsiteX3844" fmla="*/ 2550805 w 4177355"/>
                <a:gd name="connsiteY3844" fmla="*/ 3161129 h 3832767"/>
                <a:gd name="connsiteX3845" fmla="*/ 2549579 w 4177355"/>
                <a:gd name="connsiteY3845" fmla="*/ 3153649 h 3832767"/>
                <a:gd name="connsiteX3846" fmla="*/ 2547617 w 4177355"/>
                <a:gd name="connsiteY3846" fmla="*/ 3150583 h 3832767"/>
                <a:gd name="connsiteX3847" fmla="*/ 2545041 w 4177355"/>
                <a:gd name="connsiteY3847" fmla="*/ 3148376 h 3832767"/>
                <a:gd name="connsiteX3848" fmla="*/ 2541853 w 4177355"/>
                <a:gd name="connsiteY3848" fmla="*/ 3147027 h 3832767"/>
                <a:gd name="connsiteX3849" fmla="*/ 2538174 w 4177355"/>
                <a:gd name="connsiteY3849" fmla="*/ 3146414 h 3832767"/>
                <a:gd name="connsiteX3850" fmla="*/ 25139 w 4177355"/>
                <a:gd name="connsiteY3850" fmla="*/ 3087061 h 3832767"/>
                <a:gd name="connsiteX3851" fmla="*/ 22932 w 4177355"/>
                <a:gd name="connsiteY3851" fmla="*/ 3087307 h 3832767"/>
                <a:gd name="connsiteX3852" fmla="*/ 20479 w 4177355"/>
                <a:gd name="connsiteY3852" fmla="*/ 3088165 h 3832767"/>
                <a:gd name="connsiteX3853" fmla="*/ 17659 w 4177355"/>
                <a:gd name="connsiteY3853" fmla="*/ 3089637 h 3832767"/>
                <a:gd name="connsiteX3854" fmla="*/ 14715 w 4177355"/>
                <a:gd name="connsiteY3854" fmla="*/ 3091721 h 3832767"/>
                <a:gd name="connsiteX3855" fmla="*/ 9442 w 4177355"/>
                <a:gd name="connsiteY3855" fmla="*/ 3096749 h 3832767"/>
                <a:gd name="connsiteX3856" fmla="*/ 5150 w 4177355"/>
                <a:gd name="connsiteY3856" fmla="*/ 3102513 h 3832767"/>
                <a:gd name="connsiteX3857" fmla="*/ 2330 w 4177355"/>
                <a:gd name="connsiteY3857" fmla="*/ 3108276 h 3832767"/>
                <a:gd name="connsiteX3858" fmla="*/ 1472 w 4177355"/>
                <a:gd name="connsiteY3858" fmla="*/ 3113304 h 3832767"/>
                <a:gd name="connsiteX3859" fmla="*/ 1839 w 4177355"/>
                <a:gd name="connsiteY3859" fmla="*/ 3115144 h 3832767"/>
                <a:gd name="connsiteX3860" fmla="*/ 2698 w 4177355"/>
                <a:gd name="connsiteY3860" fmla="*/ 3116493 h 3832767"/>
                <a:gd name="connsiteX3861" fmla="*/ 3924 w 4177355"/>
                <a:gd name="connsiteY3861" fmla="*/ 3117351 h 3832767"/>
                <a:gd name="connsiteX3862" fmla="*/ 5518 w 4177355"/>
                <a:gd name="connsiteY3862" fmla="*/ 3117719 h 3832767"/>
                <a:gd name="connsiteX3863" fmla="*/ 7726 w 4177355"/>
                <a:gd name="connsiteY3863" fmla="*/ 3117473 h 3832767"/>
                <a:gd name="connsiteX3864" fmla="*/ 10301 w 4177355"/>
                <a:gd name="connsiteY3864" fmla="*/ 3116615 h 3832767"/>
                <a:gd name="connsiteX3865" fmla="*/ 13121 w 4177355"/>
                <a:gd name="connsiteY3865" fmla="*/ 3115144 h 3832767"/>
                <a:gd name="connsiteX3866" fmla="*/ 16064 w 4177355"/>
                <a:gd name="connsiteY3866" fmla="*/ 3113059 h 3832767"/>
                <a:gd name="connsiteX3867" fmla="*/ 21337 w 4177355"/>
                <a:gd name="connsiteY3867" fmla="*/ 3107908 h 3832767"/>
                <a:gd name="connsiteX3868" fmla="*/ 25507 w 4177355"/>
                <a:gd name="connsiteY3868" fmla="*/ 3102145 h 3832767"/>
                <a:gd name="connsiteX3869" fmla="*/ 28205 w 4177355"/>
                <a:gd name="connsiteY3869" fmla="*/ 3096381 h 3832767"/>
                <a:gd name="connsiteX3870" fmla="*/ 29063 w 4177355"/>
                <a:gd name="connsiteY3870" fmla="*/ 3091353 h 3832767"/>
                <a:gd name="connsiteX3871" fmla="*/ 28695 w 4177355"/>
                <a:gd name="connsiteY3871" fmla="*/ 3089514 h 3832767"/>
                <a:gd name="connsiteX3872" fmla="*/ 27837 w 4177355"/>
                <a:gd name="connsiteY3872" fmla="*/ 3088165 h 3832767"/>
                <a:gd name="connsiteX3873" fmla="*/ 26610 w 4177355"/>
                <a:gd name="connsiteY3873" fmla="*/ 3087307 h 3832767"/>
                <a:gd name="connsiteX3874" fmla="*/ 25016 w 4177355"/>
                <a:gd name="connsiteY3874" fmla="*/ 3086939 h 3832767"/>
                <a:gd name="connsiteX3875" fmla="*/ 2455277 w 4177355"/>
                <a:gd name="connsiteY3875" fmla="*/ 3203804 h 3832767"/>
                <a:gd name="connsiteX3876" fmla="*/ 2451598 w 4177355"/>
                <a:gd name="connsiteY3876" fmla="*/ 3204049 h 3832767"/>
                <a:gd name="connsiteX3877" fmla="*/ 2447674 w 4177355"/>
                <a:gd name="connsiteY3877" fmla="*/ 3204908 h 3832767"/>
                <a:gd name="connsiteX3878" fmla="*/ 2443627 w 4177355"/>
                <a:gd name="connsiteY3878" fmla="*/ 3206502 h 3832767"/>
                <a:gd name="connsiteX3879" fmla="*/ 2439580 w 4177355"/>
                <a:gd name="connsiteY3879" fmla="*/ 3208832 h 3832767"/>
                <a:gd name="connsiteX3880" fmla="*/ 2431978 w 4177355"/>
                <a:gd name="connsiteY3880" fmla="*/ 3215577 h 3832767"/>
                <a:gd name="connsiteX3881" fmla="*/ 2426704 w 4177355"/>
                <a:gd name="connsiteY3881" fmla="*/ 3223670 h 3832767"/>
                <a:gd name="connsiteX3882" fmla="*/ 2424252 w 4177355"/>
                <a:gd name="connsiteY3882" fmla="*/ 3232009 h 3832767"/>
                <a:gd name="connsiteX3883" fmla="*/ 2424988 w 4177355"/>
                <a:gd name="connsiteY3883" fmla="*/ 3239612 h 3832767"/>
                <a:gd name="connsiteX3884" fmla="*/ 2426827 w 4177355"/>
                <a:gd name="connsiteY3884" fmla="*/ 3242923 h 3832767"/>
                <a:gd name="connsiteX3885" fmla="*/ 2429402 w 4177355"/>
                <a:gd name="connsiteY3885" fmla="*/ 3245375 h 3832767"/>
                <a:gd name="connsiteX3886" fmla="*/ 2432713 w 4177355"/>
                <a:gd name="connsiteY3886" fmla="*/ 3246970 h 3832767"/>
                <a:gd name="connsiteX3887" fmla="*/ 2436515 w 4177355"/>
                <a:gd name="connsiteY3887" fmla="*/ 3247583 h 3832767"/>
                <a:gd name="connsiteX3888" fmla="*/ 2440194 w 4177355"/>
                <a:gd name="connsiteY3888" fmla="*/ 3247460 h 3832767"/>
                <a:gd name="connsiteX3889" fmla="*/ 2444118 w 4177355"/>
                <a:gd name="connsiteY3889" fmla="*/ 3246602 h 3832767"/>
                <a:gd name="connsiteX3890" fmla="*/ 2448164 w 4177355"/>
                <a:gd name="connsiteY3890" fmla="*/ 3245008 h 3832767"/>
                <a:gd name="connsiteX3891" fmla="*/ 2452334 w 4177355"/>
                <a:gd name="connsiteY3891" fmla="*/ 3242678 h 3832767"/>
                <a:gd name="connsiteX3892" fmla="*/ 2459937 w 4177355"/>
                <a:gd name="connsiteY3892" fmla="*/ 3235810 h 3832767"/>
                <a:gd name="connsiteX3893" fmla="*/ 2465210 w 4177355"/>
                <a:gd name="connsiteY3893" fmla="*/ 3227717 h 3832767"/>
                <a:gd name="connsiteX3894" fmla="*/ 2467663 w 4177355"/>
                <a:gd name="connsiteY3894" fmla="*/ 3219378 h 3832767"/>
                <a:gd name="connsiteX3895" fmla="*/ 2466804 w 4177355"/>
                <a:gd name="connsiteY3895" fmla="*/ 3211775 h 3832767"/>
                <a:gd name="connsiteX3896" fmla="*/ 2464965 w 4177355"/>
                <a:gd name="connsiteY3896" fmla="*/ 3208464 h 3832767"/>
                <a:gd name="connsiteX3897" fmla="*/ 2462389 w 4177355"/>
                <a:gd name="connsiteY3897" fmla="*/ 3206012 h 3832767"/>
                <a:gd name="connsiteX3898" fmla="*/ 2459079 w 4177355"/>
                <a:gd name="connsiteY3898" fmla="*/ 3204417 h 3832767"/>
                <a:gd name="connsiteX3899" fmla="*/ 2455277 w 4177355"/>
                <a:gd name="connsiteY3899" fmla="*/ 3203804 h 3832767"/>
                <a:gd name="connsiteX3900" fmla="*/ 28818 w 4177355"/>
                <a:gd name="connsiteY3900" fmla="*/ 3129246 h 3832767"/>
                <a:gd name="connsiteX3901" fmla="*/ 26488 w 4177355"/>
                <a:gd name="connsiteY3901" fmla="*/ 3129491 h 3832767"/>
                <a:gd name="connsiteX3902" fmla="*/ 23913 w 4177355"/>
                <a:gd name="connsiteY3902" fmla="*/ 3130349 h 3832767"/>
                <a:gd name="connsiteX3903" fmla="*/ 20970 w 4177355"/>
                <a:gd name="connsiteY3903" fmla="*/ 3131944 h 3832767"/>
                <a:gd name="connsiteX3904" fmla="*/ 17904 w 4177355"/>
                <a:gd name="connsiteY3904" fmla="*/ 3134151 h 3832767"/>
                <a:gd name="connsiteX3905" fmla="*/ 12631 w 4177355"/>
                <a:gd name="connsiteY3905" fmla="*/ 3139424 h 3832767"/>
                <a:gd name="connsiteX3906" fmla="*/ 8461 w 4177355"/>
                <a:gd name="connsiteY3906" fmla="*/ 3145310 h 3832767"/>
                <a:gd name="connsiteX3907" fmla="*/ 5764 w 4177355"/>
                <a:gd name="connsiteY3907" fmla="*/ 3151074 h 3832767"/>
                <a:gd name="connsiteX3908" fmla="*/ 5028 w 4177355"/>
                <a:gd name="connsiteY3908" fmla="*/ 3156102 h 3832767"/>
                <a:gd name="connsiteX3909" fmla="*/ 5396 w 4177355"/>
                <a:gd name="connsiteY3909" fmla="*/ 3157819 h 3832767"/>
                <a:gd name="connsiteX3910" fmla="*/ 6254 w 4177355"/>
                <a:gd name="connsiteY3910" fmla="*/ 3159045 h 3832767"/>
                <a:gd name="connsiteX3911" fmla="*/ 7480 w 4177355"/>
                <a:gd name="connsiteY3911" fmla="*/ 3159903 h 3832767"/>
                <a:gd name="connsiteX3912" fmla="*/ 9075 w 4177355"/>
                <a:gd name="connsiteY3912" fmla="*/ 3160271 h 3832767"/>
                <a:gd name="connsiteX3913" fmla="*/ 11404 w 4177355"/>
                <a:gd name="connsiteY3913" fmla="*/ 3160026 h 3832767"/>
                <a:gd name="connsiteX3914" fmla="*/ 14102 w 4177355"/>
                <a:gd name="connsiteY3914" fmla="*/ 3159167 h 3832767"/>
                <a:gd name="connsiteX3915" fmla="*/ 17045 w 4177355"/>
                <a:gd name="connsiteY3915" fmla="*/ 3157573 h 3832767"/>
                <a:gd name="connsiteX3916" fmla="*/ 20111 w 4177355"/>
                <a:gd name="connsiteY3916" fmla="*/ 3155366 h 3832767"/>
                <a:gd name="connsiteX3917" fmla="*/ 25384 w 4177355"/>
                <a:gd name="connsiteY3917" fmla="*/ 3150093 h 3832767"/>
                <a:gd name="connsiteX3918" fmla="*/ 29554 w 4177355"/>
                <a:gd name="connsiteY3918" fmla="*/ 3144207 h 3832767"/>
                <a:gd name="connsiteX3919" fmla="*/ 32129 w 4177355"/>
                <a:gd name="connsiteY3919" fmla="*/ 3138443 h 3832767"/>
                <a:gd name="connsiteX3920" fmla="*/ 32742 w 4177355"/>
                <a:gd name="connsiteY3920" fmla="*/ 3133415 h 3832767"/>
                <a:gd name="connsiteX3921" fmla="*/ 32251 w 4177355"/>
                <a:gd name="connsiteY3921" fmla="*/ 3131698 h 3832767"/>
                <a:gd name="connsiteX3922" fmla="*/ 31393 w 4177355"/>
                <a:gd name="connsiteY3922" fmla="*/ 3130472 h 3832767"/>
                <a:gd name="connsiteX3923" fmla="*/ 30167 w 4177355"/>
                <a:gd name="connsiteY3923" fmla="*/ 3129736 h 3832767"/>
                <a:gd name="connsiteX3924" fmla="*/ 28573 w 4177355"/>
                <a:gd name="connsiteY3924" fmla="*/ 3129369 h 3832767"/>
                <a:gd name="connsiteX3925" fmla="*/ 2371767 w 4177355"/>
                <a:gd name="connsiteY3925" fmla="*/ 3258742 h 3832767"/>
                <a:gd name="connsiteX3926" fmla="*/ 2368333 w 4177355"/>
                <a:gd name="connsiteY3926" fmla="*/ 3258865 h 3832767"/>
                <a:gd name="connsiteX3927" fmla="*/ 2364654 w 4177355"/>
                <a:gd name="connsiteY3927" fmla="*/ 3259723 h 3832767"/>
                <a:gd name="connsiteX3928" fmla="*/ 2360853 w 4177355"/>
                <a:gd name="connsiteY3928" fmla="*/ 3261195 h 3832767"/>
                <a:gd name="connsiteX3929" fmla="*/ 2356929 w 4177355"/>
                <a:gd name="connsiteY3929" fmla="*/ 3263402 h 3832767"/>
                <a:gd name="connsiteX3930" fmla="*/ 2349203 w 4177355"/>
                <a:gd name="connsiteY3930" fmla="*/ 3270024 h 3832767"/>
                <a:gd name="connsiteX3931" fmla="*/ 2343685 w 4177355"/>
                <a:gd name="connsiteY3931" fmla="*/ 3277995 h 3832767"/>
                <a:gd name="connsiteX3932" fmla="*/ 2340864 w 4177355"/>
                <a:gd name="connsiteY3932" fmla="*/ 3286456 h 3832767"/>
                <a:gd name="connsiteX3933" fmla="*/ 2341355 w 4177355"/>
                <a:gd name="connsiteY3933" fmla="*/ 3294305 h 3832767"/>
                <a:gd name="connsiteX3934" fmla="*/ 2343072 w 4177355"/>
                <a:gd name="connsiteY3934" fmla="*/ 3297861 h 3832767"/>
                <a:gd name="connsiteX3935" fmla="*/ 2345647 w 4177355"/>
                <a:gd name="connsiteY3935" fmla="*/ 3300436 h 3832767"/>
                <a:gd name="connsiteX3936" fmla="*/ 2348958 w 4177355"/>
                <a:gd name="connsiteY3936" fmla="*/ 3302153 h 3832767"/>
                <a:gd name="connsiteX3937" fmla="*/ 2352882 w 4177355"/>
                <a:gd name="connsiteY3937" fmla="*/ 3302888 h 3832767"/>
                <a:gd name="connsiteX3938" fmla="*/ 2356438 w 4177355"/>
                <a:gd name="connsiteY3938" fmla="*/ 3302766 h 3832767"/>
                <a:gd name="connsiteX3939" fmla="*/ 2360117 w 4177355"/>
                <a:gd name="connsiteY3939" fmla="*/ 3302030 h 3832767"/>
                <a:gd name="connsiteX3940" fmla="*/ 2364041 w 4177355"/>
                <a:gd name="connsiteY3940" fmla="*/ 3300558 h 3832767"/>
                <a:gd name="connsiteX3941" fmla="*/ 2367965 w 4177355"/>
                <a:gd name="connsiteY3941" fmla="*/ 3298351 h 3832767"/>
                <a:gd name="connsiteX3942" fmla="*/ 2375691 w 4177355"/>
                <a:gd name="connsiteY3942" fmla="*/ 3291729 h 3832767"/>
                <a:gd name="connsiteX3943" fmla="*/ 2381209 w 4177355"/>
                <a:gd name="connsiteY3943" fmla="*/ 3283636 h 3832767"/>
                <a:gd name="connsiteX3944" fmla="*/ 2384030 w 4177355"/>
                <a:gd name="connsiteY3944" fmla="*/ 3275174 h 3832767"/>
                <a:gd name="connsiteX3945" fmla="*/ 2383539 w 4177355"/>
                <a:gd name="connsiteY3945" fmla="*/ 3267326 h 3832767"/>
                <a:gd name="connsiteX3946" fmla="*/ 2381822 w 4177355"/>
                <a:gd name="connsiteY3946" fmla="*/ 3263770 h 3832767"/>
                <a:gd name="connsiteX3947" fmla="*/ 2379247 w 4177355"/>
                <a:gd name="connsiteY3947" fmla="*/ 3261195 h 3832767"/>
                <a:gd name="connsiteX3948" fmla="*/ 2375936 w 4177355"/>
                <a:gd name="connsiteY3948" fmla="*/ 3259478 h 3832767"/>
                <a:gd name="connsiteX3949" fmla="*/ 2372135 w 4177355"/>
                <a:gd name="connsiteY3949" fmla="*/ 3258742 h 3832767"/>
                <a:gd name="connsiteX3950" fmla="*/ 34336 w 4177355"/>
                <a:gd name="connsiteY3950" fmla="*/ 3170817 h 3832767"/>
                <a:gd name="connsiteX3951" fmla="*/ 31884 w 4177355"/>
                <a:gd name="connsiteY3951" fmla="*/ 3171062 h 3832767"/>
                <a:gd name="connsiteX3952" fmla="*/ 29063 w 4177355"/>
                <a:gd name="connsiteY3952" fmla="*/ 3172044 h 3832767"/>
                <a:gd name="connsiteX3953" fmla="*/ 25997 w 4177355"/>
                <a:gd name="connsiteY3953" fmla="*/ 3173760 h 3832767"/>
                <a:gd name="connsiteX3954" fmla="*/ 22686 w 4177355"/>
                <a:gd name="connsiteY3954" fmla="*/ 3176213 h 3832767"/>
                <a:gd name="connsiteX3955" fmla="*/ 17413 w 4177355"/>
                <a:gd name="connsiteY3955" fmla="*/ 3181609 h 3832767"/>
                <a:gd name="connsiteX3956" fmla="*/ 13367 w 4177355"/>
                <a:gd name="connsiteY3956" fmla="*/ 3187617 h 3832767"/>
                <a:gd name="connsiteX3957" fmla="*/ 10914 w 4177355"/>
                <a:gd name="connsiteY3957" fmla="*/ 3193504 h 3832767"/>
                <a:gd name="connsiteX3958" fmla="*/ 10423 w 4177355"/>
                <a:gd name="connsiteY3958" fmla="*/ 3198409 h 3832767"/>
                <a:gd name="connsiteX3959" fmla="*/ 10914 w 4177355"/>
                <a:gd name="connsiteY3959" fmla="*/ 3200003 h 3832767"/>
                <a:gd name="connsiteX3960" fmla="*/ 11772 w 4177355"/>
                <a:gd name="connsiteY3960" fmla="*/ 3201229 h 3832767"/>
                <a:gd name="connsiteX3961" fmla="*/ 12999 w 4177355"/>
                <a:gd name="connsiteY3961" fmla="*/ 3201965 h 3832767"/>
                <a:gd name="connsiteX3962" fmla="*/ 14470 w 4177355"/>
                <a:gd name="connsiteY3962" fmla="*/ 3202333 h 3832767"/>
                <a:gd name="connsiteX3963" fmla="*/ 16923 w 4177355"/>
                <a:gd name="connsiteY3963" fmla="*/ 3202087 h 3832767"/>
                <a:gd name="connsiteX3964" fmla="*/ 19743 w 4177355"/>
                <a:gd name="connsiteY3964" fmla="*/ 3201107 h 3832767"/>
                <a:gd name="connsiteX3965" fmla="*/ 22809 w 4177355"/>
                <a:gd name="connsiteY3965" fmla="*/ 3199390 h 3832767"/>
                <a:gd name="connsiteX3966" fmla="*/ 25997 w 4177355"/>
                <a:gd name="connsiteY3966" fmla="*/ 3196937 h 3832767"/>
                <a:gd name="connsiteX3967" fmla="*/ 31270 w 4177355"/>
                <a:gd name="connsiteY3967" fmla="*/ 3191541 h 3832767"/>
                <a:gd name="connsiteX3968" fmla="*/ 35317 w 4177355"/>
                <a:gd name="connsiteY3968" fmla="*/ 3185532 h 3832767"/>
                <a:gd name="connsiteX3969" fmla="*/ 37770 w 4177355"/>
                <a:gd name="connsiteY3969" fmla="*/ 3179646 h 3832767"/>
                <a:gd name="connsiteX3970" fmla="*/ 38260 w 4177355"/>
                <a:gd name="connsiteY3970" fmla="*/ 3174619 h 3832767"/>
                <a:gd name="connsiteX3971" fmla="*/ 37770 w 4177355"/>
                <a:gd name="connsiteY3971" fmla="*/ 3173024 h 3832767"/>
                <a:gd name="connsiteX3972" fmla="*/ 36911 w 4177355"/>
                <a:gd name="connsiteY3972" fmla="*/ 3171798 h 3832767"/>
                <a:gd name="connsiteX3973" fmla="*/ 35685 w 4177355"/>
                <a:gd name="connsiteY3973" fmla="*/ 3171062 h 3832767"/>
                <a:gd name="connsiteX3974" fmla="*/ 34213 w 4177355"/>
                <a:gd name="connsiteY3974" fmla="*/ 3170694 h 3832767"/>
                <a:gd name="connsiteX3975" fmla="*/ 2288011 w 4177355"/>
                <a:gd name="connsiteY3975" fmla="*/ 3311227 h 3832767"/>
                <a:gd name="connsiteX3976" fmla="*/ 2284700 w 4177355"/>
                <a:gd name="connsiteY3976" fmla="*/ 3311227 h 3832767"/>
                <a:gd name="connsiteX3977" fmla="*/ 2281144 w 4177355"/>
                <a:gd name="connsiteY3977" fmla="*/ 3311963 h 3832767"/>
                <a:gd name="connsiteX3978" fmla="*/ 2277465 w 4177355"/>
                <a:gd name="connsiteY3978" fmla="*/ 3313312 h 3832767"/>
                <a:gd name="connsiteX3979" fmla="*/ 2273786 w 4177355"/>
                <a:gd name="connsiteY3979" fmla="*/ 3315274 h 3832767"/>
                <a:gd name="connsiteX3980" fmla="*/ 2265938 w 4177355"/>
                <a:gd name="connsiteY3980" fmla="*/ 3321651 h 3832767"/>
                <a:gd name="connsiteX3981" fmla="*/ 2260297 w 4177355"/>
                <a:gd name="connsiteY3981" fmla="*/ 3329499 h 3832767"/>
                <a:gd name="connsiteX3982" fmla="*/ 2257231 w 4177355"/>
                <a:gd name="connsiteY3982" fmla="*/ 3337960 h 3832767"/>
                <a:gd name="connsiteX3983" fmla="*/ 2257231 w 4177355"/>
                <a:gd name="connsiteY3983" fmla="*/ 3345931 h 3832767"/>
                <a:gd name="connsiteX3984" fmla="*/ 2258825 w 4177355"/>
                <a:gd name="connsiteY3984" fmla="*/ 3349733 h 3832767"/>
                <a:gd name="connsiteX3985" fmla="*/ 2261401 w 4177355"/>
                <a:gd name="connsiteY3985" fmla="*/ 3352553 h 3832767"/>
                <a:gd name="connsiteX3986" fmla="*/ 2264712 w 4177355"/>
                <a:gd name="connsiteY3986" fmla="*/ 3354393 h 3832767"/>
                <a:gd name="connsiteX3987" fmla="*/ 2268636 w 4177355"/>
                <a:gd name="connsiteY3987" fmla="*/ 3355251 h 3832767"/>
                <a:gd name="connsiteX3988" fmla="*/ 2271947 w 4177355"/>
                <a:gd name="connsiteY3988" fmla="*/ 3355251 h 3832767"/>
                <a:gd name="connsiteX3989" fmla="*/ 2275503 w 4177355"/>
                <a:gd name="connsiteY3989" fmla="*/ 3354515 h 3832767"/>
                <a:gd name="connsiteX3990" fmla="*/ 2279182 w 4177355"/>
                <a:gd name="connsiteY3990" fmla="*/ 3353166 h 3832767"/>
                <a:gd name="connsiteX3991" fmla="*/ 2282983 w 4177355"/>
                <a:gd name="connsiteY3991" fmla="*/ 3351204 h 3832767"/>
                <a:gd name="connsiteX3992" fmla="*/ 2290709 w 4177355"/>
                <a:gd name="connsiteY3992" fmla="*/ 3344705 h 3832767"/>
                <a:gd name="connsiteX3993" fmla="*/ 2296350 w 4177355"/>
                <a:gd name="connsiteY3993" fmla="*/ 3336734 h 3832767"/>
                <a:gd name="connsiteX3994" fmla="*/ 2299416 w 4177355"/>
                <a:gd name="connsiteY3994" fmla="*/ 3328273 h 3832767"/>
                <a:gd name="connsiteX3995" fmla="*/ 2299293 w 4177355"/>
                <a:gd name="connsiteY3995" fmla="*/ 3320179 h 3832767"/>
                <a:gd name="connsiteX3996" fmla="*/ 2297699 w 4177355"/>
                <a:gd name="connsiteY3996" fmla="*/ 3316500 h 3832767"/>
                <a:gd name="connsiteX3997" fmla="*/ 2295124 w 4177355"/>
                <a:gd name="connsiteY3997" fmla="*/ 3313680 h 3832767"/>
                <a:gd name="connsiteX3998" fmla="*/ 2291813 w 4177355"/>
                <a:gd name="connsiteY3998" fmla="*/ 3311840 h 3832767"/>
                <a:gd name="connsiteX3999" fmla="*/ 2287888 w 4177355"/>
                <a:gd name="connsiteY3999" fmla="*/ 3311105 h 3832767"/>
                <a:gd name="connsiteX4000" fmla="*/ 41449 w 4177355"/>
                <a:gd name="connsiteY4000" fmla="*/ 3211775 h 3832767"/>
                <a:gd name="connsiteX4001" fmla="*/ 38996 w 4177355"/>
                <a:gd name="connsiteY4001" fmla="*/ 3212020 h 3832767"/>
                <a:gd name="connsiteX4002" fmla="*/ 36053 w 4177355"/>
                <a:gd name="connsiteY4002" fmla="*/ 3213002 h 3832767"/>
                <a:gd name="connsiteX4003" fmla="*/ 32865 w 4177355"/>
                <a:gd name="connsiteY4003" fmla="*/ 3214841 h 3832767"/>
                <a:gd name="connsiteX4004" fmla="*/ 29554 w 4177355"/>
                <a:gd name="connsiteY4004" fmla="*/ 3217416 h 3832767"/>
                <a:gd name="connsiteX4005" fmla="*/ 24281 w 4177355"/>
                <a:gd name="connsiteY4005" fmla="*/ 3222934 h 3832767"/>
                <a:gd name="connsiteX4006" fmla="*/ 20234 w 4177355"/>
                <a:gd name="connsiteY4006" fmla="*/ 3228943 h 3832767"/>
                <a:gd name="connsiteX4007" fmla="*/ 17904 w 4177355"/>
                <a:gd name="connsiteY4007" fmla="*/ 3234829 h 3832767"/>
                <a:gd name="connsiteX4008" fmla="*/ 17536 w 4177355"/>
                <a:gd name="connsiteY4008" fmla="*/ 3239735 h 3832767"/>
                <a:gd name="connsiteX4009" fmla="*/ 18026 w 4177355"/>
                <a:gd name="connsiteY4009" fmla="*/ 3241329 h 3832767"/>
                <a:gd name="connsiteX4010" fmla="*/ 18885 w 4177355"/>
                <a:gd name="connsiteY4010" fmla="*/ 3242432 h 3832767"/>
                <a:gd name="connsiteX4011" fmla="*/ 20111 w 4177355"/>
                <a:gd name="connsiteY4011" fmla="*/ 3243168 h 3832767"/>
                <a:gd name="connsiteX4012" fmla="*/ 21583 w 4177355"/>
                <a:gd name="connsiteY4012" fmla="*/ 3243536 h 3832767"/>
                <a:gd name="connsiteX4013" fmla="*/ 24158 w 4177355"/>
                <a:gd name="connsiteY4013" fmla="*/ 3243291 h 3832767"/>
                <a:gd name="connsiteX4014" fmla="*/ 27101 w 4177355"/>
                <a:gd name="connsiteY4014" fmla="*/ 3242187 h 3832767"/>
                <a:gd name="connsiteX4015" fmla="*/ 30289 w 4177355"/>
                <a:gd name="connsiteY4015" fmla="*/ 3240348 h 3832767"/>
                <a:gd name="connsiteX4016" fmla="*/ 33723 w 4177355"/>
                <a:gd name="connsiteY4016" fmla="*/ 3237772 h 3832767"/>
                <a:gd name="connsiteX4017" fmla="*/ 38996 w 4177355"/>
                <a:gd name="connsiteY4017" fmla="*/ 3232254 h 3832767"/>
                <a:gd name="connsiteX4018" fmla="*/ 43043 w 4177355"/>
                <a:gd name="connsiteY4018" fmla="*/ 3226245 h 3832767"/>
                <a:gd name="connsiteX4019" fmla="*/ 45373 w 4177355"/>
                <a:gd name="connsiteY4019" fmla="*/ 3220359 h 3832767"/>
                <a:gd name="connsiteX4020" fmla="*/ 45618 w 4177355"/>
                <a:gd name="connsiteY4020" fmla="*/ 3215454 h 3832767"/>
                <a:gd name="connsiteX4021" fmla="*/ 45127 w 4177355"/>
                <a:gd name="connsiteY4021" fmla="*/ 3213982 h 3832767"/>
                <a:gd name="connsiteX4022" fmla="*/ 44269 w 4177355"/>
                <a:gd name="connsiteY4022" fmla="*/ 3212879 h 3832767"/>
                <a:gd name="connsiteX4023" fmla="*/ 43043 w 4177355"/>
                <a:gd name="connsiteY4023" fmla="*/ 3212143 h 3832767"/>
                <a:gd name="connsiteX4024" fmla="*/ 41571 w 4177355"/>
                <a:gd name="connsiteY4024" fmla="*/ 3211898 h 3832767"/>
                <a:gd name="connsiteX4025" fmla="*/ 2204378 w 4177355"/>
                <a:gd name="connsiteY4025" fmla="*/ 3361383 h 3832767"/>
                <a:gd name="connsiteX4026" fmla="*/ 2201312 w 4177355"/>
                <a:gd name="connsiteY4026" fmla="*/ 3361383 h 3832767"/>
                <a:gd name="connsiteX4027" fmla="*/ 2198001 w 4177355"/>
                <a:gd name="connsiteY4027" fmla="*/ 3361996 h 3832767"/>
                <a:gd name="connsiteX4028" fmla="*/ 2194568 w 4177355"/>
                <a:gd name="connsiteY4028" fmla="*/ 3363222 h 3832767"/>
                <a:gd name="connsiteX4029" fmla="*/ 2191012 w 4177355"/>
                <a:gd name="connsiteY4029" fmla="*/ 3364939 h 3832767"/>
                <a:gd name="connsiteX4030" fmla="*/ 2183163 w 4177355"/>
                <a:gd name="connsiteY4030" fmla="*/ 3371070 h 3832767"/>
                <a:gd name="connsiteX4031" fmla="*/ 2177277 w 4177355"/>
                <a:gd name="connsiteY4031" fmla="*/ 3378919 h 3832767"/>
                <a:gd name="connsiteX4032" fmla="*/ 2173966 w 4177355"/>
                <a:gd name="connsiteY4032" fmla="*/ 3387380 h 3832767"/>
                <a:gd name="connsiteX4033" fmla="*/ 2173721 w 4177355"/>
                <a:gd name="connsiteY4033" fmla="*/ 3395596 h 3832767"/>
                <a:gd name="connsiteX4034" fmla="*/ 2175192 w 4177355"/>
                <a:gd name="connsiteY4034" fmla="*/ 3399643 h 3832767"/>
                <a:gd name="connsiteX4035" fmla="*/ 2177645 w 4177355"/>
                <a:gd name="connsiteY4035" fmla="*/ 3402709 h 3832767"/>
                <a:gd name="connsiteX4036" fmla="*/ 2180956 w 4177355"/>
                <a:gd name="connsiteY4036" fmla="*/ 3404671 h 3832767"/>
                <a:gd name="connsiteX4037" fmla="*/ 2185003 w 4177355"/>
                <a:gd name="connsiteY4037" fmla="*/ 3405529 h 3832767"/>
                <a:gd name="connsiteX4038" fmla="*/ 2188069 w 4177355"/>
                <a:gd name="connsiteY4038" fmla="*/ 3405529 h 3832767"/>
                <a:gd name="connsiteX4039" fmla="*/ 2191380 w 4177355"/>
                <a:gd name="connsiteY4039" fmla="*/ 3404916 h 3832767"/>
                <a:gd name="connsiteX4040" fmla="*/ 2194813 w 4177355"/>
                <a:gd name="connsiteY4040" fmla="*/ 3403689 h 3832767"/>
                <a:gd name="connsiteX4041" fmla="*/ 2198369 w 4177355"/>
                <a:gd name="connsiteY4041" fmla="*/ 3401973 h 3832767"/>
                <a:gd name="connsiteX4042" fmla="*/ 2206218 w 4177355"/>
                <a:gd name="connsiteY4042" fmla="*/ 3395719 h 3832767"/>
                <a:gd name="connsiteX4043" fmla="*/ 2212104 w 4177355"/>
                <a:gd name="connsiteY4043" fmla="*/ 3387870 h 3832767"/>
                <a:gd name="connsiteX4044" fmla="*/ 2215415 w 4177355"/>
                <a:gd name="connsiteY4044" fmla="*/ 3379409 h 3832767"/>
                <a:gd name="connsiteX4045" fmla="*/ 2215660 w 4177355"/>
                <a:gd name="connsiteY4045" fmla="*/ 3371193 h 3832767"/>
                <a:gd name="connsiteX4046" fmla="*/ 2214189 w 4177355"/>
                <a:gd name="connsiteY4046" fmla="*/ 3367146 h 3832767"/>
                <a:gd name="connsiteX4047" fmla="*/ 2211736 w 4177355"/>
                <a:gd name="connsiteY4047" fmla="*/ 3364203 h 3832767"/>
                <a:gd name="connsiteX4048" fmla="*/ 2208425 w 4177355"/>
                <a:gd name="connsiteY4048" fmla="*/ 3362241 h 3832767"/>
                <a:gd name="connsiteX4049" fmla="*/ 2204378 w 4177355"/>
                <a:gd name="connsiteY4049" fmla="*/ 3361383 h 3832767"/>
                <a:gd name="connsiteX4050" fmla="*/ 50646 w 4177355"/>
                <a:gd name="connsiteY4050" fmla="*/ 3251752 h 3832767"/>
                <a:gd name="connsiteX4051" fmla="*/ 47948 w 4177355"/>
                <a:gd name="connsiteY4051" fmla="*/ 3251997 h 3832767"/>
                <a:gd name="connsiteX4052" fmla="*/ 44882 w 4177355"/>
                <a:gd name="connsiteY4052" fmla="*/ 3253101 h 3832767"/>
                <a:gd name="connsiteX4053" fmla="*/ 41571 w 4177355"/>
                <a:gd name="connsiteY4053" fmla="*/ 3255063 h 3832767"/>
                <a:gd name="connsiteX4054" fmla="*/ 38015 w 4177355"/>
                <a:gd name="connsiteY4054" fmla="*/ 3257884 h 3832767"/>
                <a:gd name="connsiteX4055" fmla="*/ 32742 w 4177355"/>
                <a:gd name="connsiteY4055" fmla="*/ 3263647 h 3832767"/>
                <a:gd name="connsiteX4056" fmla="*/ 28818 w 4177355"/>
                <a:gd name="connsiteY4056" fmla="*/ 3269779 h 3832767"/>
                <a:gd name="connsiteX4057" fmla="*/ 26610 w 4177355"/>
                <a:gd name="connsiteY4057" fmla="*/ 3275665 h 3832767"/>
                <a:gd name="connsiteX4058" fmla="*/ 26488 w 4177355"/>
                <a:gd name="connsiteY4058" fmla="*/ 3280570 h 3832767"/>
                <a:gd name="connsiteX4059" fmla="*/ 27101 w 4177355"/>
                <a:gd name="connsiteY4059" fmla="*/ 3282042 h 3832767"/>
                <a:gd name="connsiteX4060" fmla="*/ 27959 w 4177355"/>
                <a:gd name="connsiteY4060" fmla="*/ 3283145 h 3832767"/>
                <a:gd name="connsiteX4061" fmla="*/ 29063 w 4177355"/>
                <a:gd name="connsiteY4061" fmla="*/ 3283758 h 3832767"/>
                <a:gd name="connsiteX4062" fmla="*/ 30535 w 4177355"/>
                <a:gd name="connsiteY4062" fmla="*/ 3284003 h 3832767"/>
                <a:gd name="connsiteX4063" fmla="*/ 33232 w 4177355"/>
                <a:gd name="connsiteY4063" fmla="*/ 3283758 h 3832767"/>
                <a:gd name="connsiteX4064" fmla="*/ 36298 w 4177355"/>
                <a:gd name="connsiteY4064" fmla="*/ 3282655 h 3832767"/>
                <a:gd name="connsiteX4065" fmla="*/ 39609 w 4177355"/>
                <a:gd name="connsiteY4065" fmla="*/ 3280693 h 3832767"/>
                <a:gd name="connsiteX4066" fmla="*/ 43165 w 4177355"/>
                <a:gd name="connsiteY4066" fmla="*/ 3277872 h 3832767"/>
                <a:gd name="connsiteX4067" fmla="*/ 48438 w 4177355"/>
                <a:gd name="connsiteY4067" fmla="*/ 3272108 h 3832767"/>
                <a:gd name="connsiteX4068" fmla="*/ 52363 w 4177355"/>
                <a:gd name="connsiteY4068" fmla="*/ 3265977 h 3832767"/>
                <a:gd name="connsiteX4069" fmla="*/ 54570 w 4177355"/>
                <a:gd name="connsiteY4069" fmla="*/ 3260091 h 3832767"/>
                <a:gd name="connsiteX4070" fmla="*/ 54570 w 4177355"/>
                <a:gd name="connsiteY4070" fmla="*/ 3255186 h 3832767"/>
                <a:gd name="connsiteX4071" fmla="*/ 53957 w 4177355"/>
                <a:gd name="connsiteY4071" fmla="*/ 3253837 h 3832767"/>
                <a:gd name="connsiteX4072" fmla="*/ 53098 w 4177355"/>
                <a:gd name="connsiteY4072" fmla="*/ 3252856 h 3832767"/>
                <a:gd name="connsiteX4073" fmla="*/ 51872 w 4177355"/>
                <a:gd name="connsiteY4073" fmla="*/ 3252243 h 3832767"/>
                <a:gd name="connsiteX4074" fmla="*/ 50401 w 4177355"/>
                <a:gd name="connsiteY4074" fmla="*/ 3251997 h 3832767"/>
                <a:gd name="connsiteX4075" fmla="*/ 2120623 w 4177355"/>
                <a:gd name="connsiteY4075" fmla="*/ 3408840 h 3832767"/>
                <a:gd name="connsiteX4076" fmla="*/ 2117679 w 4177355"/>
                <a:gd name="connsiteY4076" fmla="*/ 3408840 h 3832767"/>
                <a:gd name="connsiteX4077" fmla="*/ 2114614 w 4177355"/>
                <a:gd name="connsiteY4077" fmla="*/ 3409330 h 3832767"/>
                <a:gd name="connsiteX4078" fmla="*/ 2111425 w 4177355"/>
                <a:gd name="connsiteY4078" fmla="*/ 3410434 h 3832767"/>
                <a:gd name="connsiteX4079" fmla="*/ 2108114 w 4177355"/>
                <a:gd name="connsiteY4079" fmla="*/ 3412028 h 3832767"/>
                <a:gd name="connsiteX4080" fmla="*/ 2100144 w 4177355"/>
                <a:gd name="connsiteY4080" fmla="*/ 3418037 h 3832767"/>
                <a:gd name="connsiteX4081" fmla="*/ 2094012 w 4177355"/>
                <a:gd name="connsiteY4081" fmla="*/ 3425763 h 3832767"/>
                <a:gd name="connsiteX4082" fmla="*/ 2090333 w 4177355"/>
                <a:gd name="connsiteY4082" fmla="*/ 3434224 h 3832767"/>
                <a:gd name="connsiteX4083" fmla="*/ 2089720 w 4177355"/>
                <a:gd name="connsiteY4083" fmla="*/ 3442563 h 3832767"/>
                <a:gd name="connsiteX4084" fmla="*/ 2091069 w 4177355"/>
                <a:gd name="connsiteY4084" fmla="*/ 3446732 h 3832767"/>
                <a:gd name="connsiteX4085" fmla="*/ 2093521 w 4177355"/>
                <a:gd name="connsiteY4085" fmla="*/ 3449920 h 3832767"/>
                <a:gd name="connsiteX4086" fmla="*/ 2096832 w 4177355"/>
                <a:gd name="connsiteY4086" fmla="*/ 3452005 h 3832767"/>
                <a:gd name="connsiteX4087" fmla="*/ 2100879 w 4177355"/>
                <a:gd name="connsiteY4087" fmla="*/ 3452986 h 3832767"/>
                <a:gd name="connsiteX4088" fmla="*/ 2103822 w 4177355"/>
                <a:gd name="connsiteY4088" fmla="*/ 3452986 h 3832767"/>
                <a:gd name="connsiteX4089" fmla="*/ 2106888 w 4177355"/>
                <a:gd name="connsiteY4089" fmla="*/ 3452496 h 3832767"/>
                <a:gd name="connsiteX4090" fmla="*/ 2110077 w 4177355"/>
                <a:gd name="connsiteY4090" fmla="*/ 3451392 h 3832767"/>
                <a:gd name="connsiteX4091" fmla="*/ 2113388 w 4177355"/>
                <a:gd name="connsiteY4091" fmla="*/ 3449798 h 3832767"/>
                <a:gd name="connsiteX4092" fmla="*/ 2121358 w 4177355"/>
                <a:gd name="connsiteY4092" fmla="*/ 3443789 h 3832767"/>
                <a:gd name="connsiteX4093" fmla="*/ 2127490 w 4177355"/>
                <a:gd name="connsiteY4093" fmla="*/ 3436064 h 3832767"/>
                <a:gd name="connsiteX4094" fmla="*/ 2131046 w 4177355"/>
                <a:gd name="connsiteY4094" fmla="*/ 3427602 h 3832767"/>
                <a:gd name="connsiteX4095" fmla="*/ 2131537 w 4177355"/>
                <a:gd name="connsiteY4095" fmla="*/ 3419386 h 3832767"/>
                <a:gd name="connsiteX4096" fmla="*/ 2130188 w 4177355"/>
                <a:gd name="connsiteY4096" fmla="*/ 3415094 h 3832767"/>
                <a:gd name="connsiteX4097" fmla="*/ 2127735 w 4177355"/>
                <a:gd name="connsiteY4097" fmla="*/ 3411906 h 3832767"/>
                <a:gd name="connsiteX4098" fmla="*/ 2124424 w 4177355"/>
                <a:gd name="connsiteY4098" fmla="*/ 3409821 h 3832767"/>
                <a:gd name="connsiteX4099" fmla="*/ 2120377 w 4177355"/>
                <a:gd name="connsiteY4099" fmla="*/ 3408840 h 3832767"/>
                <a:gd name="connsiteX4100" fmla="*/ 2037235 w 4177355"/>
                <a:gd name="connsiteY4100" fmla="*/ 3453722 h 3832767"/>
                <a:gd name="connsiteX4101" fmla="*/ 2034537 w 4177355"/>
                <a:gd name="connsiteY4101" fmla="*/ 3453722 h 3832767"/>
                <a:gd name="connsiteX4102" fmla="*/ 2031594 w 4177355"/>
                <a:gd name="connsiteY4102" fmla="*/ 3454212 h 3832767"/>
                <a:gd name="connsiteX4103" fmla="*/ 2028528 w 4177355"/>
                <a:gd name="connsiteY4103" fmla="*/ 3455194 h 3832767"/>
                <a:gd name="connsiteX4104" fmla="*/ 2025340 w 4177355"/>
                <a:gd name="connsiteY4104" fmla="*/ 3456665 h 3832767"/>
                <a:gd name="connsiteX4105" fmla="*/ 2017369 w 4177355"/>
                <a:gd name="connsiteY4105" fmla="*/ 3462429 h 3832767"/>
                <a:gd name="connsiteX4106" fmla="*/ 2011115 w 4177355"/>
                <a:gd name="connsiteY4106" fmla="*/ 3470032 h 3832767"/>
                <a:gd name="connsiteX4107" fmla="*/ 2007191 w 4177355"/>
                <a:gd name="connsiteY4107" fmla="*/ 3478493 h 3832767"/>
                <a:gd name="connsiteX4108" fmla="*/ 2006332 w 4177355"/>
                <a:gd name="connsiteY4108" fmla="*/ 3486832 h 3832767"/>
                <a:gd name="connsiteX4109" fmla="*/ 2007436 w 4177355"/>
                <a:gd name="connsiteY4109" fmla="*/ 3491369 h 3832767"/>
                <a:gd name="connsiteX4110" fmla="*/ 2009766 w 4177355"/>
                <a:gd name="connsiteY4110" fmla="*/ 3494803 h 3832767"/>
                <a:gd name="connsiteX4111" fmla="*/ 2013077 w 4177355"/>
                <a:gd name="connsiteY4111" fmla="*/ 3497010 h 3832767"/>
                <a:gd name="connsiteX4112" fmla="*/ 2017246 w 4177355"/>
                <a:gd name="connsiteY4112" fmla="*/ 3497991 h 3832767"/>
                <a:gd name="connsiteX4113" fmla="*/ 2019944 w 4177355"/>
                <a:gd name="connsiteY4113" fmla="*/ 3497991 h 3832767"/>
                <a:gd name="connsiteX4114" fmla="*/ 2022887 w 4177355"/>
                <a:gd name="connsiteY4114" fmla="*/ 3497501 h 3832767"/>
                <a:gd name="connsiteX4115" fmla="*/ 2025953 w 4177355"/>
                <a:gd name="connsiteY4115" fmla="*/ 3496520 h 3832767"/>
                <a:gd name="connsiteX4116" fmla="*/ 2029141 w 4177355"/>
                <a:gd name="connsiteY4116" fmla="*/ 3495048 h 3832767"/>
                <a:gd name="connsiteX4117" fmla="*/ 2037112 w 4177355"/>
                <a:gd name="connsiteY4117" fmla="*/ 3489285 h 3832767"/>
                <a:gd name="connsiteX4118" fmla="*/ 2043366 w 4177355"/>
                <a:gd name="connsiteY4118" fmla="*/ 3481682 h 3832767"/>
                <a:gd name="connsiteX4119" fmla="*/ 2047290 w 4177355"/>
                <a:gd name="connsiteY4119" fmla="*/ 3473220 h 3832767"/>
                <a:gd name="connsiteX4120" fmla="*/ 2048149 w 4177355"/>
                <a:gd name="connsiteY4120" fmla="*/ 3464881 h 3832767"/>
                <a:gd name="connsiteX4121" fmla="*/ 2047045 w 4177355"/>
                <a:gd name="connsiteY4121" fmla="*/ 3460344 h 3832767"/>
                <a:gd name="connsiteX4122" fmla="*/ 2044715 w 4177355"/>
                <a:gd name="connsiteY4122" fmla="*/ 3456910 h 3832767"/>
                <a:gd name="connsiteX4123" fmla="*/ 2041404 w 4177355"/>
                <a:gd name="connsiteY4123" fmla="*/ 3454703 h 3832767"/>
                <a:gd name="connsiteX4124" fmla="*/ 2037235 w 4177355"/>
                <a:gd name="connsiteY4124" fmla="*/ 3453722 h 3832767"/>
                <a:gd name="connsiteX4125" fmla="*/ 61560 w 4177355"/>
                <a:gd name="connsiteY4125" fmla="*/ 3290993 h 3832767"/>
                <a:gd name="connsiteX4126" fmla="*/ 58862 w 4177355"/>
                <a:gd name="connsiteY4126" fmla="*/ 3291239 h 3832767"/>
                <a:gd name="connsiteX4127" fmla="*/ 55674 w 4177355"/>
                <a:gd name="connsiteY4127" fmla="*/ 3292465 h 3832767"/>
                <a:gd name="connsiteX4128" fmla="*/ 52240 w 4177355"/>
                <a:gd name="connsiteY4128" fmla="*/ 3294550 h 3832767"/>
                <a:gd name="connsiteX4129" fmla="*/ 48561 w 4177355"/>
                <a:gd name="connsiteY4129" fmla="*/ 3297493 h 3832767"/>
                <a:gd name="connsiteX4130" fmla="*/ 43288 w 4177355"/>
                <a:gd name="connsiteY4130" fmla="*/ 3303379 h 3832767"/>
                <a:gd name="connsiteX4131" fmla="*/ 39364 w 4177355"/>
                <a:gd name="connsiteY4131" fmla="*/ 3309633 h 3832767"/>
                <a:gd name="connsiteX4132" fmla="*/ 37279 w 4177355"/>
                <a:gd name="connsiteY4132" fmla="*/ 3315519 h 3832767"/>
                <a:gd name="connsiteX4133" fmla="*/ 37279 w 4177355"/>
                <a:gd name="connsiteY4133" fmla="*/ 3320302 h 3832767"/>
                <a:gd name="connsiteX4134" fmla="*/ 37892 w 4177355"/>
                <a:gd name="connsiteY4134" fmla="*/ 3321651 h 3832767"/>
                <a:gd name="connsiteX4135" fmla="*/ 38751 w 4177355"/>
                <a:gd name="connsiteY4135" fmla="*/ 3322632 h 3832767"/>
                <a:gd name="connsiteX4136" fmla="*/ 39854 w 4177355"/>
                <a:gd name="connsiteY4136" fmla="*/ 3323245 h 3832767"/>
                <a:gd name="connsiteX4137" fmla="*/ 41203 w 4177355"/>
                <a:gd name="connsiteY4137" fmla="*/ 3323490 h 3832767"/>
                <a:gd name="connsiteX4138" fmla="*/ 44024 w 4177355"/>
                <a:gd name="connsiteY4138" fmla="*/ 3323245 h 3832767"/>
                <a:gd name="connsiteX4139" fmla="*/ 47212 w 4177355"/>
                <a:gd name="connsiteY4139" fmla="*/ 3322018 h 3832767"/>
                <a:gd name="connsiteX4140" fmla="*/ 50768 w 4177355"/>
                <a:gd name="connsiteY4140" fmla="*/ 3319934 h 3832767"/>
                <a:gd name="connsiteX4141" fmla="*/ 54447 w 4177355"/>
                <a:gd name="connsiteY4141" fmla="*/ 3316868 h 3832767"/>
                <a:gd name="connsiteX4142" fmla="*/ 59720 w 4177355"/>
                <a:gd name="connsiteY4142" fmla="*/ 3310982 h 3832767"/>
                <a:gd name="connsiteX4143" fmla="*/ 63522 w 4177355"/>
                <a:gd name="connsiteY4143" fmla="*/ 3304728 h 3832767"/>
                <a:gd name="connsiteX4144" fmla="*/ 65606 w 4177355"/>
                <a:gd name="connsiteY4144" fmla="*/ 3298842 h 3832767"/>
                <a:gd name="connsiteX4145" fmla="*/ 65606 w 4177355"/>
                <a:gd name="connsiteY4145" fmla="*/ 3294059 h 3832767"/>
                <a:gd name="connsiteX4146" fmla="*/ 64993 w 4177355"/>
                <a:gd name="connsiteY4146" fmla="*/ 3292710 h 3832767"/>
                <a:gd name="connsiteX4147" fmla="*/ 64135 w 4177355"/>
                <a:gd name="connsiteY4147" fmla="*/ 3291729 h 3832767"/>
                <a:gd name="connsiteX4148" fmla="*/ 63031 w 4177355"/>
                <a:gd name="connsiteY4148" fmla="*/ 3291116 h 3832767"/>
                <a:gd name="connsiteX4149" fmla="*/ 61682 w 4177355"/>
                <a:gd name="connsiteY4149" fmla="*/ 3290871 h 3832767"/>
                <a:gd name="connsiteX4150" fmla="*/ 1954092 w 4177355"/>
                <a:gd name="connsiteY4150" fmla="*/ 3496029 h 3832767"/>
                <a:gd name="connsiteX4151" fmla="*/ 1951517 w 4177355"/>
                <a:gd name="connsiteY4151" fmla="*/ 3496029 h 3832767"/>
                <a:gd name="connsiteX4152" fmla="*/ 1948819 w 4177355"/>
                <a:gd name="connsiteY4152" fmla="*/ 3496397 h 3832767"/>
                <a:gd name="connsiteX4153" fmla="*/ 1945999 w 4177355"/>
                <a:gd name="connsiteY4153" fmla="*/ 3497255 h 3832767"/>
                <a:gd name="connsiteX4154" fmla="*/ 1943056 w 4177355"/>
                <a:gd name="connsiteY4154" fmla="*/ 3498482 h 3832767"/>
                <a:gd name="connsiteX4155" fmla="*/ 1935085 w 4177355"/>
                <a:gd name="connsiteY4155" fmla="*/ 3503877 h 3832767"/>
                <a:gd name="connsiteX4156" fmla="*/ 1928708 w 4177355"/>
                <a:gd name="connsiteY4156" fmla="*/ 3511358 h 3832767"/>
                <a:gd name="connsiteX4157" fmla="*/ 1924539 w 4177355"/>
                <a:gd name="connsiteY4157" fmla="*/ 3519819 h 3832767"/>
                <a:gd name="connsiteX4158" fmla="*/ 1923313 w 4177355"/>
                <a:gd name="connsiteY4158" fmla="*/ 3528280 h 3832767"/>
                <a:gd name="connsiteX4159" fmla="*/ 1924294 w 4177355"/>
                <a:gd name="connsiteY4159" fmla="*/ 3533063 h 3832767"/>
                <a:gd name="connsiteX4160" fmla="*/ 1926501 w 4177355"/>
                <a:gd name="connsiteY4160" fmla="*/ 3536619 h 3832767"/>
                <a:gd name="connsiteX4161" fmla="*/ 1929812 w 4177355"/>
                <a:gd name="connsiteY4161" fmla="*/ 3539072 h 3832767"/>
                <a:gd name="connsiteX4162" fmla="*/ 1933981 w 4177355"/>
                <a:gd name="connsiteY4162" fmla="*/ 3540176 h 3832767"/>
                <a:gd name="connsiteX4163" fmla="*/ 1936557 w 4177355"/>
                <a:gd name="connsiteY4163" fmla="*/ 3540176 h 3832767"/>
                <a:gd name="connsiteX4164" fmla="*/ 1939254 w 4177355"/>
                <a:gd name="connsiteY4164" fmla="*/ 3539808 h 3832767"/>
                <a:gd name="connsiteX4165" fmla="*/ 1942075 w 4177355"/>
                <a:gd name="connsiteY4165" fmla="*/ 3538949 h 3832767"/>
                <a:gd name="connsiteX4166" fmla="*/ 1945018 w 4177355"/>
                <a:gd name="connsiteY4166" fmla="*/ 3537723 h 3832767"/>
                <a:gd name="connsiteX4167" fmla="*/ 1952989 w 4177355"/>
                <a:gd name="connsiteY4167" fmla="*/ 3532205 h 3832767"/>
                <a:gd name="connsiteX4168" fmla="*/ 1959366 w 4177355"/>
                <a:gd name="connsiteY4168" fmla="*/ 3524724 h 3832767"/>
                <a:gd name="connsiteX4169" fmla="*/ 1963535 w 4177355"/>
                <a:gd name="connsiteY4169" fmla="*/ 3516263 h 3832767"/>
                <a:gd name="connsiteX4170" fmla="*/ 1964761 w 4177355"/>
                <a:gd name="connsiteY4170" fmla="*/ 3507801 h 3832767"/>
                <a:gd name="connsiteX4171" fmla="*/ 1963780 w 4177355"/>
                <a:gd name="connsiteY4171" fmla="*/ 3503142 h 3832767"/>
                <a:gd name="connsiteX4172" fmla="*/ 1961573 w 4177355"/>
                <a:gd name="connsiteY4172" fmla="*/ 3499585 h 3832767"/>
                <a:gd name="connsiteX4173" fmla="*/ 1958262 w 4177355"/>
                <a:gd name="connsiteY4173" fmla="*/ 3497255 h 3832767"/>
                <a:gd name="connsiteX4174" fmla="*/ 1954092 w 4177355"/>
                <a:gd name="connsiteY4174" fmla="*/ 3496152 h 3832767"/>
                <a:gd name="connsiteX4175" fmla="*/ 74558 w 4177355"/>
                <a:gd name="connsiteY4175" fmla="*/ 3329376 h 3832767"/>
                <a:gd name="connsiteX4176" fmla="*/ 71615 w 4177355"/>
                <a:gd name="connsiteY4176" fmla="*/ 3329621 h 3832767"/>
                <a:gd name="connsiteX4177" fmla="*/ 68304 w 4177355"/>
                <a:gd name="connsiteY4177" fmla="*/ 3330848 h 3832767"/>
                <a:gd name="connsiteX4178" fmla="*/ 64625 w 4177355"/>
                <a:gd name="connsiteY4178" fmla="*/ 3333055 h 3832767"/>
                <a:gd name="connsiteX4179" fmla="*/ 60824 w 4177355"/>
                <a:gd name="connsiteY4179" fmla="*/ 3336244 h 3832767"/>
                <a:gd name="connsiteX4180" fmla="*/ 55551 w 4177355"/>
                <a:gd name="connsiteY4180" fmla="*/ 3342252 h 3832767"/>
                <a:gd name="connsiteX4181" fmla="*/ 51749 w 4177355"/>
                <a:gd name="connsiteY4181" fmla="*/ 3348506 h 3832767"/>
                <a:gd name="connsiteX4182" fmla="*/ 49787 w 4177355"/>
                <a:gd name="connsiteY4182" fmla="*/ 3354393 h 3832767"/>
                <a:gd name="connsiteX4183" fmla="*/ 50033 w 4177355"/>
                <a:gd name="connsiteY4183" fmla="*/ 3359175 h 3832767"/>
                <a:gd name="connsiteX4184" fmla="*/ 50646 w 4177355"/>
                <a:gd name="connsiteY4184" fmla="*/ 3360401 h 3832767"/>
                <a:gd name="connsiteX4185" fmla="*/ 51504 w 4177355"/>
                <a:gd name="connsiteY4185" fmla="*/ 3361260 h 3832767"/>
                <a:gd name="connsiteX4186" fmla="*/ 52608 w 4177355"/>
                <a:gd name="connsiteY4186" fmla="*/ 3361873 h 3832767"/>
                <a:gd name="connsiteX4187" fmla="*/ 53957 w 4177355"/>
                <a:gd name="connsiteY4187" fmla="*/ 3362118 h 3832767"/>
                <a:gd name="connsiteX4188" fmla="*/ 56900 w 4177355"/>
                <a:gd name="connsiteY4188" fmla="*/ 3361873 h 3832767"/>
                <a:gd name="connsiteX4189" fmla="*/ 60211 w 4177355"/>
                <a:gd name="connsiteY4189" fmla="*/ 3360524 h 3832767"/>
                <a:gd name="connsiteX4190" fmla="*/ 63890 w 4177355"/>
                <a:gd name="connsiteY4190" fmla="*/ 3358194 h 3832767"/>
                <a:gd name="connsiteX4191" fmla="*/ 67691 w 4177355"/>
                <a:gd name="connsiteY4191" fmla="*/ 3355006 h 3832767"/>
                <a:gd name="connsiteX4192" fmla="*/ 72964 w 4177355"/>
                <a:gd name="connsiteY4192" fmla="*/ 3348997 h 3832767"/>
                <a:gd name="connsiteX4193" fmla="*/ 76766 w 4177355"/>
                <a:gd name="connsiteY4193" fmla="*/ 3342620 h 3832767"/>
                <a:gd name="connsiteX4194" fmla="*/ 78728 w 4177355"/>
                <a:gd name="connsiteY4194" fmla="*/ 3336734 h 3832767"/>
                <a:gd name="connsiteX4195" fmla="*/ 78483 w 4177355"/>
                <a:gd name="connsiteY4195" fmla="*/ 3332074 h 3832767"/>
                <a:gd name="connsiteX4196" fmla="*/ 77869 w 4177355"/>
                <a:gd name="connsiteY4196" fmla="*/ 3330848 h 3832767"/>
                <a:gd name="connsiteX4197" fmla="*/ 77011 w 4177355"/>
                <a:gd name="connsiteY4197" fmla="*/ 3329989 h 3832767"/>
                <a:gd name="connsiteX4198" fmla="*/ 75907 w 4177355"/>
                <a:gd name="connsiteY4198" fmla="*/ 3329376 h 3832767"/>
                <a:gd name="connsiteX4199" fmla="*/ 74558 w 4177355"/>
                <a:gd name="connsiteY4199" fmla="*/ 3329131 h 3832767"/>
                <a:gd name="connsiteX4200" fmla="*/ 1871686 w 4177355"/>
                <a:gd name="connsiteY4200" fmla="*/ 3535393 h 3832767"/>
                <a:gd name="connsiteX4201" fmla="*/ 1869356 w 4177355"/>
                <a:gd name="connsiteY4201" fmla="*/ 3535393 h 3832767"/>
                <a:gd name="connsiteX4202" fmla="*/ 1866903 w 4177355"/>
                <a:gd name="connsiteY4202" fmla="*/ 3535761 h 3832767"/>
                <a:gd name="connsiteX4203" fmla="*/ 1864205 w 4177355"/>
                <a:gd name="connsiteY4203" fmla="*/ 3536497 h 3832767"/>
                <a:gd name="connsiteX4204" fmla="*/ 1861508 w 4177355"/>
                <a:gd name="connsiteY4204" fmla="*/ 3537600 h 3832767"/>
                <a:gd name="connsiteX4205" fmla="*/ 1853537 w 4177355"/>
                <a:gd name="connsiteY4205" fmla="*/ 3542873 h 3832767"/>
                <a:gd name="connsiteX4206" fmla="*/ 1847037 w 4177355"/>
                <a:gd name="connsiteY4206" fmla="*/ 3550108 h 3832767"/>
                <a:gd name="connsiteX4207" fmla="*/ 1842623 w 4177355"/>
                <a:gd name="connsiteY4207" fmla="*/ 3558447 h 3832767"/>
                <a:gd name="connsiteX4208" fmla="*/ 1841028 w 4177355"/>
                <a:gd name="connsiteY4208" fmla="*/ 3567031 h 3832767"/>
                <a:gd name="connsiteX4209" fmla="*/ 1841764 w 4177355"/>
                <a:gd name="connsiteY4209" fmla="*/ 3572059 h 3832767"/>
                <a:gd name="connsiteX4210" fmla="*/ 1843849 w 4177355"/>
                <a:gd name="connsiteY4210" fmla="*/ 3575861 h 3832767"/>
                <a:gd name="connsiteX4211" fmla="*/ 1847160 w 4177355"/>
                <a:gd name="connsiteY4211" fmla="*/ 3578436 h 3832767"/>
                <a:gd name="connsiteX4212" fmla="*/ 1851329 w 4177355"/>
                <a:gd name="connsiteY4212" fmla="*/ 3579662 h 3832767"/>
                <a:gd name="connsiteX4213" fmla="*/ 1853659 w 4177355"/>
                <a:gd name="connsiteY4213" fmla="*/ 3579662 h 3832767"/>
                <a:gd name="connsiteX4214" fmla="*/ 1856235 w 4177355"/>
                <a:gd name="connsiteY4214" fmla="*/ 3579294 h 3832767"/>
                <a:gd name="connsiteX4215" fmla="*/ 1858932 w 4177355"/>
                <a:gd name="connsiteY4215" fmla="*/ 3578558 h 3832767"/>
                <a:gd name="connsiteX4216" fmla="*/ 1861753 w 4177355"/>
                <a:gd name="connsiteY4216" fmla="*/ 3577455 h 3832767"/>
                <a:gd name="connsiteX4217" fmla="*/ 1869846 w 4177355"/>
                <a:gd name="connsiteY4217" fmla="*/ 3572181 h 3832767"/>
                <a:gd name="connsiteX4218" fmla="*/ 1876346 w 4177355"/>
                <a:gd name="connsiteY4218" fmla="*/ 3564824 h 3832767"/>
                <a:gd name="connsiteX4219" fmla="*/ 1880760 w 4177355"/>
                <a:gd name="connsiteY4219" fmla="*/ 3556363 h 3832767"/>
                <a:gd name="connsiteX4220" fmla="*/ 1882232 w 4177355"/>
                <a:gd name="connsiteY4220" fmla="*/ 3547778 h 3832767"/>
                <a:gd name="connsiteX4221" fmla="*/ 1881374 w 4177355"/>
                <a:gd name="connsiteY4221" fmla="*/ 3542873 h 3832767"/>
                <a:gd name="connsiteX4222" fmla="*/ 1879166 w 4177355"/>
                <a:gd name="connsiteY4222" fmla="*/ 3539072 h 3832767"/>
                <a:gd name="connsiteX4223" fmla="*/ 1875855 w 4177355"/>
                <a:gd name="connsiteY4223" fmla="*/ 3536497 h 3832767"/>
                <a:gd name="connsiteX4224" fmla="*/ 1871686 w 4177355"/>
                <a:gd name="connsiteY4224" fmla="*/ 3535393 h 3832767"/>
                <a:gd name="connsiteX4225" fmla="*/ 89519 w 4177355"/>
                <a:gd name="connsiteY4225" fmla="*/ 3366656 h 3832767"/>
                <a:gd name="connsiteX4226" fmla="*/ 86453 w 4177355"/>
                <a:gd name="connsiteY4226" fmla="*/ 3366901 h 3832767"/>
                <a:gd name="connsiteX4227" fmla="*/ 83020 w 4177355"/>
                <a:gd name="connsiteY4227" fmla="*/ 3368250 h 3832767"/>
                <a:gd name="connsiteX4228" fmla="*/ 79218 w 4177355"/>
                <a:gd name="connsiteY4228" fmla="*/ 3370580 h 3832767"/>
                <a:gd name="connsiteX4229" fmla="*/ 75294 w 4177355"/>
                <a:gd name="connsiteY4229" fmla="*/ 3374013 h 3832767"/>
                <a:gd name="connsiteX4230" fmla="*/ 70021 w 4177355"/>
                <a:gd name="connsiteY4230" fmla="*/ 3380145 h 3832767"/>
                <a:gd name="connsiteX4231" fmla="*/ 66342 w 4177355"/>
                <a:gd name="connsiteY4231" fmla="*/ 3386521 h 3832767"/>
                <a:gd name="connsiteX4232" fmla="*/ 64503 w 4177355"/>
                <a:gd name="connsiteY4232" fmla="*/ 3392408 h 3832767"/>
                <a:gd name="connsiteX4233" fmla="*/ 64871 w 4177355"/>
                <a:gd name="connsiteY4233" fmla="*/ 3397190 h 3832767"/>
                <a:gd name="connsiteX4234" fmla="*/ 65484 w 4177355"/>
                <a:gd name="connsiteY4234" fmla="*/ 3398294 h 3832767"/>
                <a:gd name="connsiteX4235" fmla="*/ 66342 w 4177355"/>
                <a:gd name="connsiteY4235" fmla="*/ 3399152 h 3832767"/>
                <a:gd name="connsiteX4236" fmla="*/ 67446 w 4177355"/>
                <a:gd name="connsiteY4236" fmla="*/ 3399643 h 3832767"/>
                <a:gd name="connsiteX4237" fmla="*/ 68672 w 4177355"/>
                <a:gd name="connsiteY4237" fmla="*/ 3399888 h 3832767"/>
                <a:gd name="connsiteX4238" fmla="*/ 71738 w 4177355"/>
                <a:gd name="connsiteY4238" fmla="*/ 3399643 h 3832767"/>
                <a:gd name="connsiteX4239" fmla="*/ 75294 w 4177355"/>
                <a:gd name="connsiteY4239" fmla="*/ 3398294 h 3832767"/>
                <a:gd name="connsiteX4240" fmla="*/ 79096 w 4177355"/>
                <a:gd name="connsiteY4240" fmla="*/ 3395841 h 3832767"/>
                <a:gd name="connsiteX4241" fmla="*/ 83020 w 4177355"/>
                <a:gd name="connsiteY4241" fmla="*/ 3392408 h 3832767"/>
                <a:gd name="connsiteX4242" fmla="*/ 88293 w 4177355"/>
                <a:gd name="connsiteY4242" fmla="*/ 3386276 h 3832767"/>
                <a:gd name="connsiteX4243" fmla="*/ 91972 w 4177355"/>
                <a:gd name="connsiteY4243" fmla="*/ 3379899 h 3832767"/>
                <a:gd name="connsiteX4244" fmla="*/ 93689 w 4177355"/>
                <a:gd name="connsiteY4244" fmla="*/ 3374013 h 3832767"/>
                <a:gd name="connsiteX4245" fmla="*/ 93198 w 4177355"/>
                <a:gd name="connsiteY4245" fmla="*/ 3369353 h 3832767"/>
                <a:gd name="connsiteX4246" fmla="*/ 92585 w 4177355"/>
                <a:gd name="connsiteY4246" fmla="*/ 3368250 h 3832767"/>
                <a:gd name="connsiteX4247" fmla="*/ 91726 w 4177355"/>
                <a:gd name="connsiteY4247" fmla="*/ 3367391 h 3832767"/>
                <a:gd name="connsiteX4248" fmla="*/ 90623 w 4177355"/>
                <a:gd name="connsiteY4248" fmla="*/ 3366901 h 3832767"/>
                <a:gd name="connsiteX4249" fmla="*/ 89397 w 4177355"/>
                <a:gd name="connsiteY4249" fmla="*/ 3366656 h 3832767"/>
                <a:gd name="connsiteX4250" fmla="*/ 1790138 w 4177355"/>
                <a:gd name="connsiteY4250" fmla="*/ 3572059 h 3832767"/>
                <a:gd name="connsiteX4251" fmla="*/ 1787930 w 4177355"/>
                <a:gd name="connsiteY4251" fmla="*/ 3572059 h 3832767"/>
                <a:gd name="connsiteX4252" fmla="*/ 1785600 w 4177355"/>
                <a:gd name="connsiteY4252" fmla="*/ 3572304 h 3832767"/>
                <a:gd name="connsiteX4253" fmla="*/ 1783148 w 4177355"/>
                <a:gd name="connsiteY4253" fmla="*/ 3572918 h 3832767"/>
                <a:gd name="connsiteX4254" fmla="*/ 1780573 w 4177355"/>
                <a:gd name="connsiteY4254" fmla="*/ 3573898 h 3832767"/>
                <a:gd name="connsiteX4255" fmla="*/ 1772602 w 4177355"/>
                <a:gd name="connsiteY4255" fmla="*/ 3578926 h 3832767"/>
                <a:gd name="connsiteX4256" fmla="*/ 1765980 w 4177355"/>
                <a:gd name="connsiteY4256" fmla="*/ 3586039 h 3832767"/>
                <a:gd name="connsiteX4257" fmla="*/ 1761442 w 4177355"/>
                <a:gd name="connsiteY4257" fmla="*/ 3594378 h 3832767"/>
                <a:gd name="connsiteX4258" fmla="*/ 1759603 w 4177355"/>
                <a:gd name="connsiteY4258" fmla="*/ 3602961 h 3832767"/>
                <a:gd name="connsiteX4259" fmla="*/ 1760093 w 4177355"/>
                <a:gd name="connsiteY4259" fmla="*/ 3608234 h 3832767"/>
                <a:gd name="connsiteX4260" fmla="*/ 1762055 w 4177355"/>
                <a:gd name="connsiteY4260" fmla="*/ 3612281 h 3832767"/>
                <a:gd name="connsiteX4261" fmla="*/ 1765244 w 4177355"/>
                <a:gd name="connsiteY4261" fmla="*/ 3614979 h 3832767"/>
                <a:gd name="connsiteX4262" fmla="*/ 1769536 w 4177355"/>
                <a:gd name="connsiteY4262" fmla="*/ 3616206 h 3832767"/>
                <a:gd name="connsiteX4263" fmla="*/ 1771743 w 4177355"/>
                <a:gd name="connsiteY4263" fmla="*/ 3616206 h 3832767"/>
                <a:gd name="connsiteX4264" fmla="*/ 1774073 w 4177355"/>
                <a:gd name="connsiteY4264" fmla="*/ 3615960 h 3832767"/>
                <a:gd name="connsiteX4265" fmla="*/ 1776526 w 4177355"/>
                <a:gd name="connsiteY4265" fmla="*/ 3615347 h 3832767"/>
                <a:gd name="connsiteX4266" fmla="*/ 1779101 w 4177355"/>
                <a:gd name="connsiteY4266" fmla="*/ 3614366 h 3832767"/>
                <a:gd name="connsiteX4267" fmla="*/ 1787072 w 4177355"/>
                <a:gd name="connsiteY4267" fmla="*/ 3609338 h 3832767"/>
                <a:gd name="connsiteX4268" fmla="*/ 1793694 w 4177355"/>
                <a:gd name="connsiteY4268" fmla="*/ 3602226 h 3832767"/>
                <a:gd name="connsiteX4269" fmla="*/ 1798231 w 4177355"/>
                <a:gd name="connsiteY4269" fmla="*/ 3593887 h 3832767"/>
                <a:gd name="connsiteX4270" fmla="*/ 1800070 w 4177355"/>
                <a:gd name="connsiteY4270" fmla="*/ 3585303 h 3832767"/>
                <a:gd name="connsiteX4271" fmla="*/ 1799457 w 4177355"/>
                <a:gd name="connsiteY4271" fmla="*/ 3580030 h 3832767"/>
                <a:gd name="connsiteX4272" fmla="*/ 1797495 w 4177355"/>
                <a:gd name="connsiteY4272" fmla="*/ 3575983 h 3832767"/>
                <a:gd name="connsiteX4273" fmla="*/ 1794307 w 4177355"/>
                <a:gd name="connsiteY4273" fmla="*/ 3573285 h 3832767"/>
                <a:gd name="connsiteX4274" fmla="*/ 1790015 w 4177355"/>
                <a:gd name="connsiteY4274" fmla="*/ 3572059 h 3832767"/>
                <a:gd name="connsiteX4275" fmla="*/ 106565 w 4177355"/>
                <a:gd name="connsiteY4275" fmla="*/ 3402954 h 3832767"/>
                <a:gd name="connsiteX4276" fmla="*/ 103376 w 4177355"/>
                <a:gd name="connsiteY4276" fmla="*/ 3403322 h 3832767"/>
                <a:gd name="connsiteX4277" fmla="*/ 99697 w 4177355"/>
                <a:gd name="connsiteY4277" fmla="*/ 3404793 h 3832767"/>
                <a:gd name="connsiteX4278" fmla="*/ 95773 w 4177355"/>
                <a:gd name="connsiteY4278" fmla="*/ 3407369 h 3832767"/>
                <a:gd name="connsiteX4279" fmla="*/ 91726 w 4177355"/>
                <a:gd name="connsiteY4279" fmla="*/ 3410924 h 3832767"/>
                <a:gd name="connsiteX4280" fmla="*/ 86576 w 4177355"/>
                <a:gd name="connsiteY4280" fmla="*/ 3417179 h 3832767"/>
                <a:gd name="connsiteX4281" fmla="*/ 83020 w 4177355"/>
                <a:gd name="connsiteY4281" fmla="*/ 3423678 h 3832767"/>
                <a:gd name="connsiteX4282" fmla="*/ 81426 w 4177355"/>
                <a:gd name="connsiteY4282" fmla="*/ 3429564 h 3832767"/>
                <a:gd name="connsiteX4283" fmla="*/ 82039 w 4177355"/>
                <a:gd name="connsiteY4283" fmla="*/ 3434224 h 3832767"/>
                <a:gd name="connsiteX4284" fmla="*/ 82652 w 4177355"/>
                <a:gd name="connsiteY4284" fmla="*/ 3435205 h 3832767"/>
                <a:gd name="connsiteX4285" fmla="*/ 83510 w 4177355"/>
                <a:gd name="connsiteY4285" fmla="*/ 3435941 h 3832767"/>
                <a:gd name="connsiteX4286" fmla="*/ 84491 w 4177355"/>
                <a:gd name="connsiteY4286" fmla="*/ 3436432 h 3832767"/>
                <a:gd name="connsiteX4287" fmla="*/ 85718 w 4177355"/>
                <a:gd name="connsiteY4287" fmla="*/ 3436677 h 3832767"/>
                <a:gd name="connsiteX4288" fmla="*/ 88906 w 4177355"/>
                <a:gd name="connsiteY4288" fmla="*/ 3436432 h 3832767"/>
                <a:gd name="connsiteX4289" fmla="*/ 92585 w 4177355"/>
                <a:gd name="connsiteY4289" fmla="*/ 3434960 h 3832767"/>
                <a:gd name="connsiteX4290" fmla="*/ 96509 w 4177355"/>
                <a:gd name="connsiteY4290" fmla="*/ 3432385 h 3832767"/>
                <a:gd name="connsiteX4291" fmla="*/ 100556 w 4177355"/>
                <a:gd name="connsiteY4291" fmla="*/ 3428829 h 3832767"/>
                <a:gd name="connsiteX4292" fmla="*/ 105706 w 4177355"/>
                <a:gd name="connsiteY4292" fmla="*/ 3422574 h 3832767"/>
                <a:gd name="connsiteX4293" fmla="*/ 109262 w 4177355"/>
                <a:gd name="connsiteY4293" fmla="*/ 3416075 h 3832767"/>
                <a:gd name="connsiteX4294" fmla="*/ 110857 w 4177355"/>
                <a:gd name="connsiteY4294" fmla="*/ 3410189 h 3832767"/>
                <a:gd name="connsiteX4295" fmla="*/ 110243 w 4177355"/>
                <a:gd name="connsiteY4295" fmla="*/ 3405529 h 3832767"/>
                <a:gd name="connsiteX4296" fmla="*/ 109508 w 4177355"/>
                <a:gd name="connsiteY4296" fmla="*/ 3404548 h 3832767"/>
                <a:gd name="connsiteX4297" fmla="*/ 108649 w 4177355"/>
                <a:gd name="connsiteY4297" fmla="*/ 3403812 h 3832767"/>
                <a:gd name="connsiteX4298" fmla="*/ 107668 w 4177355"/>
                <a:gd name="connsiteY4298" fmla="*/ 3403322 h 3832767"/>
                <a:gd name="connsiteX4299" fmla="*/ 106442 w 4177355"/>
                <a:gd name="connsiteY4299" fmla="*/ 3403076 h 3832767"/>
                <a:gd name="connsiteX4300" fmla="*/ 1709202 w 4177355"/>
                <a:gd name="connsiteY4300" fmla="*/ 3605782 h 3832767"/>
                <a:gd name="connsiteX4301" fmla="*/ 1707240 w 4177355"/>
                <a:gd name="connsiteY4301" fmla="*/ 3605782 h 3832767"/>
                <a:gd name="connsiteX4302" fmla="*/ 1705156 w 4177355"/>
                <a:gd name="connsiteY4302" fmla="*/ 3606027 h 3832767"/>
                <a:gd name="connsiteX4303" fmla="*/ 1702948 w 4177355"/>
                <a:gd name="connsiteY4303" fmla="*/ 3606518 h 3832767"/>
                <a:gd name="connsiteX4304" fmla="*/ 1700618 w 4177355"/>
                <a:gd name="connsiteY4304" fmla="*/ 3607376 h 3832767"/>
                <a:gd name="connsiteX4305" fmla="*/ 1692648 w 4177355"/>
                <a:gd name="connsiteY4305" fmla="*/ 3612159 h 3832767"/>
                <a:gd name="connsiteX4306" fmla="*/ 1685903 w 4177355"/>
                <a:gd name="connsiteY4306" fmla="*/ 3619149 h 3832767"/>
                <a:gd name="connsiteX4307" fmla="*/ 1681120 w 4177355"/>
                <a:gd name="connsiteY4307" fmla="*/ 3627365 h 3832767"/>
                <a:gd name="connsiteX4308" fmla="*/ 1678913 w 4177355"/>
                <a:gd name="connsiteY4308" fmla="*/ 3635949 h 3832767"/>
                <a:gd name="connsiteX4309" fmla="*/ 1679281 w 4177355"/>
                <a:gd name="connsiteY4309" fmla="*/ 3641344 h 3832767"/>
                <a:gd name="connsiteX4310" fmla="*/ 1681243 w 4177355"/>
                <a:gd name="connsiteY4310" fmla="*/ 3645514 h 3832767"/>
                <a:gd name="connsiteX4311" fmla="*/ 1684431 w 4177355"/>
                <a:gd name="connsiteY4311" fmla="*/ 3648334 h 3832767"/>
                <a:gd name="connsiteX4312" fmla="*/ 1688723 w 4177355"/>
                <a:gd name="connsiteY4312" fmla="*/ 3649683 h 3832767"/>
                <a:gd name="connsiteX4313" fmla="*/ 1690808 w 4177355"/>
                <a:gd name="connsiteY4313" fmla="*/ 3649683 h 3832767"/>
                <a:gd name="connsiteX4314" fmla="*/ 1693015 w 4177355"/>
                <a:gd name="connsiteY4314" fmla="*/ 3649438 h 3832767"/>
                <a:gd name="connsiteX4315" fmla="*/ 1695345 w 4177355"/>
                <a:gd name="connsiteY4315" fmla="*/ 3648947 h 3832767"/>
                <a:gd name="connsiteX4316" fmla="*/ 1697675 w 4177355"/>
                <a:gd name="connsiteY4316" fmla="*/ 3648089 h 3832767"/>
                <a:gd name="connsiteX4317" fmla="*/ 1705646 w 4177355"/>
                <a:gd name="connsiteY4317" fmla="*/ 3643307 h 3832767"/>
                <a:gd name="connsiteX4318" fmla="*/ 1712391 w 4177355"/>
                <a:gd name="connsiteY4318" fmla="*/ 3636317 h 3832767"/>
                <a:gd name="connsiteX4319" fmla="*/ 1717173 w 4177355"/>
                <a:gd name="connsiteY4319" fmla="*/ 3628101 h 3832767"/>
                <a:gd name="connsiteX4320" fmla="*/ 1719381 w 4177355"/>
                <a:gd name="connsiteY4320" fmla="*/ 3619516 h 3832767"/>
                <a:gd name="connsiteX4321" fmla="*/ 1719013 w 4177355"/>
                <a:gd name="connsiteY4321" fmla="*/ 3613998 h 3832767"/>
                <a:gd name="connsiteX4322" fmla="*/ 1717051 w 4177355"/>
                <a:gd name="connsiteY4322" fmla="*/ 3609706 h 3832767"/>
                <a:gd name="connsiteX4323" fmla="*/ 1713862 w 4177355"/>
                <a:gd name="connsiteY4323" fmla="*/ 3606886 h 3832767"/>
                <a:gd name="connsiteX4324" fmla="*/ 1709570 w 4177355"/>
                <a:gd name="connsiteY4324" fmla="*/ 3605537 h 3832767"/>
                <a:gd name="connsiteX4325" fmla="*/ 125572 w 4177355"/>
                <a:gd name="connsiteY4325" fmla="*/ 3438026 h 3832767"/>
                <a:gd name="connsiteX4326" fmla="*/ 122261 w 4177355"/>
                <a:gd name="connsiteY4326" fmla="*/ 3438394 h 3832767"/>
                <a:gd name="connsiteX4327" fmla="*/ 118460 w 4177355"/>
                <a:gd name="connsiteY4327" fmla="*/ 3439987 h 3832767"/>
                <a:gd name="connsiteX4328" fmla="*/ 114290 w 4177355"/>
                <a:gd name="connsiteY4328" fmla="*/ 3442685 h 3832767"/>
                <a:gd name="connsiteX4329" fmla="*/ 110121 w 4177355"/>
                <a:gd name="connsiteY4329" fmla="*/ 3446487 h 3832767"/>
                <a:gd name="connsiteX4330" fmla="*/ 105093 w 4177355"/>
                <a:gd name="connsiteY4330" fmla="*/ 3452864 h 3832767"/>
                <a:gd name="connsiteX4331" fmla="*/ 101659 w 4177355"/>
                <a:gd name="connsiteY4331" fmla="*/ 3459363 h 3832767"/>
                <a:gd name="connsiteX4332" fmla="*/ 100188 w 4177355"/>
                <a:gd name="connsiteY4332" fmla="*/ 3465249 h 3832767"/>
                <a:gd name="connsiteX4333" fmla="*/ 101046 w 4177355"/>
                <a:gd name="connsiteY4333" fmla="*/ 3469787 h 3832767"/>
                <a:gd name="connsiteX4334" fmla="*/ 101782 w 4177355"/>
                <a:gd name="connsiteY4334" fmla="*/ 3470767 h 3832767"/>
                <a:gd name="connsiteX4335" fmla="*/ 102640 w 4177355"/>
                <a:gd name="connsiteY4335" fmla="*/ 3471503 h 3832767"/>
                <a:gd name="connsiteX4336" fmla="*/ 103621 w 4177355"/>
                <a:gd name="connsiteY4336" fmla="*/ 3471994 h 3832767"/>
                <a:gd name="connsiteX4337" fmla="*/ 104725 w 4177355"/>
                <a:gd name="connsiteY4337" fmla="*/ 3472239 h 3832767"/>
                <a:gd name="connsiteX4338" fmla="*/ 108036 w 4177355"/>
                <a:gd name="connsiteY4338" fmla="*/ 3471994 h 3832767"/>
                <a:gd name="connsiteX4339" fmla="*/ 111838 w 4177355"/>
                <a:gd name="connsiteY4339" fmla="*/ 3470400 h 3832767"/>
                <a:gd name="connsiteX4340" fmla="*/ 116007 w 4177355"/>
                <a:gd name="connsiteY4340" fmla="*/ 3467702 h 3832767"/>
                <a:gd name="connsiteX4341" fmla="*/ 120176 w 4177355"/>
                <a:gd name="connsiteY4341" fmla="*/ 3463900 h 3832767"/>
                <a:gd name="connsiteX4342" fmla="*/ 125327 w 4177355"/>
                <a:gd name="connsiteY4342" fmla="*/ 3457524 h 3832767"/>
                <a:gd name="connsiteX4343" fmla="*/ 128760 w 4177355"/>
                <a:gd name="connsiteY4343" fmla="*/ 3450902 h 3832767"/>
                <a:gd name="connsiteX4344" fmla="*/ 130232 w 4177355"/>
                <a:gd name="connsiteY4344" fmla="*/ 3445015 h 3832767"/>
                <a:gd name="connsiteX4345" fmla="*/ 129374 w 4177355"/>
                <a:gd name="connsiteY4345" fmla="*/ 3440478 h 3832767"/>
                <a:gd name="connsiteX4346" fmla="*/ 128638 w 4177355"/>
                <a:gd name="connsiteY4346" fmla="*/ 3439497 h 3832767"/>
                <a:gd name="connsiteX4347" fmla="*/ 127779 w 4177355"/>
                <a:gd name="connsiteY4347" fmla="*/ 3438762 h 3832767"/>
                <a:gd name="connsiteX4348" fmla="*/ 126798 w 4177355"/>
                <a:gd name="connsiteY4348" fmla="*/ 3438271 h 3832767"/>
                <a:gd name="connsiteX4349" fmla="*/ 125695 w 4177355"/>
                <a:gd name="connsiteY4349" fmla="*/ 3438026 h 3832767"/>
                <a:gd name="connsiteX4350" fmla="*/ 1629494 w 4177355"/>
                <a:gd name="connsiteY4350" fmla="*/ 3636930 h 3832767"/>
                <a:gd name="connsiteX4351" fmla="*/ 1627654 w 4177355"/>
                <a:gd name="connsiteY4351" fmla="*/ 3636930 h 3832767"/>
                <a:gd name="connsiteX4352" fmla="*/ 1625692 w 4177355"/>
                <a:gd name="connsiteY4352" fmla="*/ 3637052 h 3832767"/>
                <a:gd name="connsiteX4353" fmla="*/ 1623607 w 4177355"/>
                <a:gd name="connsiteY4353" fmla="*/ 3637543 h 3832767"/>
                <a:gd name="connsiteX4354" fmla="*/ 1621400 w 4177355"/>
                <a:gd name="connsiteY4354" fmla="*/ 3638279 h 3832767"/>
                <a:gd name="connsiteX4355" fmla="*/ 1613552 w 4177355"/>
                <a:gd name="connsiteY4355" fmla="*/ 3642816 h 3832767"/>
                <a:gd name="connsiteX4356" fmla="*/ 1606807 w 4177355"/>
                <a:gd name="connsiteY4356" fmla="*/ 3649561 h 3832767"/>
                <a:gd name="connsiteX4357" fmla="*/ 1601779 w 4177355"/>
                <a:gd name="connsiteY4357" fmla="*/ 3657654 h 3832767"/>
                <a:gd name="connsiteX4358" fmla="*/ 1599327 w 4177355"/>
                <a:gd name="connsiteY4358" fmla="*/ 3666238 h 3832767"/>
                <a:gd name="connsiteX4359" fmla="*/ 1599449 w 4177355"/>
                <a:gd name="connsiteY4359" fmla="*/ 3672002 h 3832767"/>
                <a:gd name="connsiteX4360" fmla="*/ 1601166 w 4177355"/>
                <a:gd name="connsiteY4360" fmla="*/ 3676416 h 3832767"/>
                <a:gd name="connsiteX4361" fmla="*/ 1604355 w 4177355"/>
                <a:gd name="connsiteY4361" fmla="*/ 3679482 h 3832767"/>
                <a:gd name="connsiteX4362" fmla="*/ 1608647 w 4177355"/>
                <a:gd name="connsiteY4362" fmla="*/ 3680954 h 3832767"/>
                <a:gd name="connsiteX4363" fmla="*/ 1610486 w 4177355"/>
                <a:gd name="connsiteY4363" fmla="*/ 3680954 h 3832767"/>
                <a:gd name="connsiteX4364" fmla="*/ 1612448 w 4177355"/>
                <a:gd name="connsiteY4364" fmla="*/ 3680831 h 3832767"/>
                <a:gd name="connsiteX4365" fmla="*/ 1614533 w 4177355"/>
                <a:gd name="connsiteY4365" fmla="*/ 3680463 h 3832767"/>
                <a:gd name="connsiteX4366" fmla="*/ 1616740 w 4177355"/>
                <a:gd name="connsiteY4366" fmla="*/ 3679727 h 3832767"/>
                <a:gd name="connsiteX4367" fmla="*/ 1624711 w 4177355"/>
                <a:gd name="connsiteY4367" fmla="*/ 3675190 h 3832767"/>
                <a:gd name="connsiteX4368" fmla="*/ 1631578 w 4177355"/>
                <a:gd name="connsiteY4368" fmla="*/ 3668323 h 3832767"/>
                <a:gd name="connsiteX4369" fmla="*/ 1636606 w 4177355"/>
                <a:gd name="connsiteY4369" fmla="*/ 3660107 h 3832767"/>
                <a:gd name="connsiteX4370" fmla="*/ 1639059 w 4177355"/>
                <a:gd name="connsiteY4370" fmla="*/ 3651400 h 3832767"/>
                <a:gd name="connsiteX4371" fmla="*/ 1638813 w 4177355"/>
                <a:gd name="connsiteY4371" fmla="*/ 3645759 h 3832767"/>
                <a:gd name="connsiteX4372" fmla="*/ 1636974 w 4177355"/>
                <a:gd name="connsiteY4372" fmla="*/ 3641344 h 3832767"/>
                <a:gd name="connsiteX4373" fmla="*/ 1633786 w 4177355"/>
                <a:gd name="connsiteY4373" fmla="*/ 3638401 h 3832767"/>
                <a:gd name="connsiteX4374" fmla="*/ 1629494 w 4177355"/>
                <a:gd name="connsiteY4374" fmla="*/ 3637052 h 3832767"/>
                <a:gd name="connsiteX4375" fmla="*/ 146787 w 4177355"/>
                <a:gd name="connsiteY4375" fmla="*/ 3471994 h 3832767"/>
                <a:gd name="connsiteX4376" fmla="*/ 143353 w 4177355"/>
                <a:gd name="connsiteY4376" fmla="*/ 3472362 h 3832767"/>
                <a:gd name="connsiteX4377" fmla="*/ 139429 w 4177355"/>
                <a:gd name="connsiteY4377" fmla="*/ 3473956 h 3832767"/>
                <a:gd name="connsiteX4378" fmla="*/ 135137 w 4177355"/>
                <a:gd name="connsiteY4378" fmla="*/ 3476776 h 3832767"/>
                <a:gd name="connsiteX4379" fmla="*/ 130845 w 4177355"/>
                <a:gd name="connsiteY4379" fmla="*/ 3480823 h 3832767"/>
                <a:gd name="connsiteX4380" fmla="*/ 125817 w 4177355"/>
                <a:gd name="connsiteY4380" fmla="*/ 3487445 h 3832767"/>
                <a:gd name="connsiteX4381" fmla="*/ 122506 w 4177355"/>
                <a:gd name="connsiteY4381" fmla="*/ 3494067 h 3832767"/>
                <a:gd name="connsiteX4382" fmla="*/ 121280 w 4177355"/>
                <a:gd name="connsiteY4382" fmla="*/ 3499953 h 3832767"/>
                <a:gd name="connsiteX4383" fmla="*/ 122384 w 4177355"/>
                <a:gd name="connsiteY4383" fmla="*/ 3504490 h 3832767"/>
                <a:gd name="connsiteX4384" fmla="*/ 123119 w 4177355"/>
                <a:gd name="connsiteY4384" fmla="*/ 3505349 h 3832767"/>
                <a:gd name="connsiteX4385" fmla="*/ 123978 w 4177355"/>
                <a:gd name="connsiteY4385" fmla="*/ 3505962 h 3832767"/>
                <a:gd name="connsiteX4386" fmla="*/ 124959 w 4177355"/>
                <a:gd name="connsiteY4386" fmla="*/ 3506330 h 3832767"/>
                <a:gd name="connsiteX4387" fmla="*/ 126063 w 4177355"/>
                <a:gd name="connsiteY4387" fmla="*/ 3506575 h 3832767"/>
                <a:gd name="connsiteX4388" fmla="*/ 129496 w 4177355"/>
                <a:gd name="connsiteY4388" fmla="*/ 3506207 h 3832767"/>
                <a:gd name="connsiteX4389" fmla="*/ 133543 w 4177355"/>
                <a:gd name="connsiteY4389" fmla="*/ 3504613 h 3832767"/>
                <a:gd name="connsiteX4390" fmla="*/ 137835 w 4177355"/>
                <a:gd name="connsiteY4390" fmla="*/ 3501670 h 3832767"/>
                <a:gd name="connsiteX4391" fmla="*/ 142127 w 4177355"/>
                <a:gd name="connsiteY4391" fmla="*/ 3497623 h 3832767"/>
                <a:gd name="connsiteX4392" fmla="*/ 147155 w 4177355"/>
                <a:gd name="connsiteY4392" fmla="*/ 3491001 h 3832767"/>
                <a:gd name="connsiteX4393" fmla="*/ 150466 w 4177355"/>
                <a:gd name="connsiteY4393" fmla="*/ 3484379 h 3832767"/>
                <a:gd name="connsiteX4394" fmla="*/ 151692 w 4177355"/>
                <a:gd name="connsiteY4394" fmla="*/ 3478493 h 3832767"/>
                <a:gd name="connsiteX4395" fmla="*/ 150588 w 4177355"/>
                <a:gd name="connsiteY4395" fmla="*/ 3474078 h 3832767"/>
                <a:gd name="connsiteX4396" fmla="*/ 149853 w 4177355"/>
                <a:gd name="connsiteY4396" fmla="*/ 3473220 h 3832767"/>
                <a:gd name="connsiteX4397" fmla="*/ 148994 w 4177355"/>
                <a:gd name="connsiteY4397" fmla="*/ 3472607 h 3832767"/>
                <a:gd name="connsiteX4398" fmla="*/ 148013 w 4177355"/>
                <a:gd name="connsiteY4398" fmla="*/ 3472239 h 3832767"/>
                <a:gd name="connsiteX4399" fmla="*/ 146909 w 4177355"/>
                <a:gd name="connsiteY4399" fmla="*/ 3471994 h 3832767"/>
                <a:gd name="connsiteX4400" fmla="*/ 1550888 w 4177355"/>
                <a:gd name="connsiteY4400" fmla="*/ 3665012 h 3832767"/>
                <a:gd name="connsiteX4401" fmla="*/ 1549172 w 4177355"/>
                <a:gd name="connsiteY4401" fmla="*/ 3665012 h 3832767"/>
                <a:gd name="connsiteX4402" fmla="*/ 1547455 w 4177355"/>
                <a:gd name="connsiteY4402" fmla="*/ 3665134 h 3832767"/>
                <a:gd name="connsiteX4403" fmla="*/ 1545615 w 4177355"/>
                <a:gd name="connsiteY4403" fmla="*/ 3665502 h 3832767"/>
                <a:gd name="connsiteX4404" fmla="*/ 1543653 w 4177355"/>
                <a:gd name="connsiteY4404" fmla="*/ 3666115 h 3832767"/>
                <a:gd name="connsiteX4405" fmla="*/ 1535805 w 4177355"/>
                <a:gd name="connsiteY4405" fmla="*/ 3670407 h 3832767"/>
                <a:gd name="connsiteX4406" fmla="*/ 1528938 w 4177355"/>
                <a:gd name="connsiteY4406" fmla="*/ 3677029 h 3832767"/>
                <a:gd name="connsiteX4407" fmla="*/ 1523787 w 4177355"/>
                <a:gd name="connsiteY4407" fmla="*/ 3685000 h 3832767"/>
                <a:gd name="connsiteX4408" fmla="*/ 1520967 w 4177355"/>
                <a:gd name="connsiteY4408" fmla="*/ 3693584 h 3832767"/>
                <a:gd name="connsiteX4409" fmla="*/ 1520967 w 4177355"/>
                <a:gd name="connsiteY4409" fmla="*/ 3699470 h 3832767"/>
                <a:gd name="connsiteX4410" fmla="*/ 1522561 w 4177355"/>
                <a:gd name="connsiteY4410" fmla="*/ 3704130 h 3832767"/>
                <a:gd name="connsiteX4411" fmla="*/ 1525627 w 4177355"/>
                <a:gd name="connsiteY4411" fmla="*/ 3707319 h 3832767"/>
                <a:gd name="connsiteX4412" fmla="*/ 1529919 w 4177355"/>
                <a:gd name="connsiteY4412" fmla="*/ 3708790 h 3832767"/>
                <a:gd name="connsiteX4413" fmla="*/ 1531636 w 4177355"/>
                <a:gd name="connsiteY4413" fmla="*/ 3708790 h 3832767"/>
                <a:gd name="connsiteX4414" fmla="*/ 1533475 w 4177355"/>
                <a:gd name="connsiteY4414" fmla="*/ 3708668 h 3832767"/>
                <a:gd name="connsiteX4415" fmla="*/ 1535437 w 4177355"/>
                <a:gd name="connsiteY4415" fmla="*/ 3708300 h 3832767"/>
                <a:gd name="connsiteX4416" fmla="*/ 1537399 w 4177355"/>
                <a:gd name="connsiteY4416" fmla="*/ 3707687 h 3832767"/>
                <a:gd name="connsiteX4417" fmla="*/ 1545248 w 4177355"/>
                <a:gd name="connsiteY4417" fmla="*/ 3703517 h 3832767"/>
                <a:gd name="connsiteX4418" fmla="*/ 1552237 w 4177355"/>
                <a:gd name="connsiteY4418" fmla="*/ 3696895 h 3832767"/>
                <a:gd name="connsiteX4419" fmla="*/ 1557510 w 4177355"/>
                <a:gd name="connsiteY4419" fmla="*/ 3688802 h 3832767"/>
                <a:gd name="connsiteX4420" fmla="*/ 1560331 w 4177355"/>
                <a:gd name="connsiteY4420" fmla="*/ 3680095 h 3832767"/>
                <a:gd name="connsiteX4421" fmla="*/ 1560331 w 4177355"/>
                <a:gd name="connsiteY4421" fmla="*/ 3674209 h 3832767"/>
                <a:gd name="connsiteX4422" fmla="*/ 1558614 w 4177355"/>
                <a:gd name="connsiteY4422" fmla="*/ 3669549 h 3832767"/>
                <a:gd name="connsiteX4423" fmla="*/ 1555426 w 4177355"/>
                <a:gd name="connsiteY4423" fmla="*/ 3666361 h 3832767"/>
                <a:gd name="connsiteX4424" fmla="*/ 1551011 w 4177355"/>
                <a:gd name="connsiteY4424" fmla="*/ 3664889 h 3832767"/>
                <a:gd name="connsiteX4425" fmla="*/ 170209 w 4177355"/>
                <a:gd name="connsiteY4425" fmla="*/ 3504736 h 3832767"/>
                <a:gd name="connsiteX4426" fmla="*/ 166653 w 4177355"/>
                <a:gd name="connsiteY4426" fmla="*/ 3505103 h 3832767"/>
                <a:gd name="connsiteX4427" fmla="*/ 162483 w 4177355"/>
                <a:gd name="connsiteY4427" fmla="*/ 3506820 h 3832767"/>
                <a:gd name="connsiteX4428" fmla="*/ 158069 w 4177355"/>
                <a:gd name="connsiteY4428" fmla="*/ 3509886 h 3832767"/>
                <a:gd name="connsiteX4429" fmla="*/ 153654 w 4177355"/>
                <a:gd name="connsiteY4429" fmla="*/ 3514178 h 3832767"/>
                <a:gd name="connsiteX4430" fmla="*/ 148749 w 4177355"/>
                <a:gd name="connsiteY4430" fmla="*/ 3520800 h 3832767"/>
                <a:gd name="connsiteX4431" fmla="*/ 145561 w 4177355"/>
                <a:gd name="connsiteY4431" fmla="*/ 3527545 h 3832767"/>
                <a:gd name="connsiteX4432" fmla="*/ 144457 w 4177355"/>
                <a:gd name="connsiteY4432" fmla="*/ 3533431 h 3832767"/>
                <a:gd name="connsiteX4433" fmla="*/ 145683 w 4177355"/>
                <a:gd name="connsiteY4433" fmla="*/ 3537846 h 3832767"/>
                <a:gd name="connsiteX4434" fmla="*/ 146419 w 4177355"/>
                <a:gd name="connsiteY4434" fmla="*/ 3538581 h 3832767"/>
                <a:gd name="connsiteX4435" fmla="*/ 147277 w 4177355"/>
                <a:gd name="connsiteY4435" fmla="*/ 3539195 h 3832767"/>
                <a:gd name="connsiteX4436" fmla="*/ 148258 w 4177355"/>
                <a:gd name="connsiteY4436" fmla="*/ 3539563 h 3832767"/>
                <a:gd name="connsiteX4437" fmla="*/ 149239 w 4177355"/>
                <a:gd name="connsiteY4437" fmla="*/ 3539808 h 3832767"/>
                <a:gd name="connsiteX4438" fmla="*/ 152796 w 4177355"/>
                <a:gd name="connsiteY4438" fmla="*/ 3539440 h 3832767"/>
                <a:gd name="connsiteX4439" fmla="*/ 156965 w 4177355"/>
                <a:gd name="connsiteY4439" fmla="*/ 3537723 h 3832767"/>
                <a:gd name="connsiteX4440" fmla="*/ 161380 w 4177355"/>
                <a:gd name="connsiteY4440" fmla="*/ 3534657 h 3832767"/>
                <a:gd name="connsiteX4441" fmla="*/ 165794 w 4177355"/>
                <a:gd name="connsiteY4441" fmla="*/ 3530365 h 3832767"/>
                <a:gd name="connsiteX4442" fmla="*/ 170822 w 4177355"/>
                <a:gd name="connsiteY4442" fmla="*/ 3523621 h 3832767"/>
                <a:gd name="connsiteX4443" fmla="*/ 174010 w 4177355"/>
                <a:gd name="connsiteY4443" fmla="*/ 3516876 h 3832767"/>
                <a:gd name="connsiteX4444" fmla="*/ 175114 w 4177355"/>
                <a:gd name="connsiteY4444" fmla="*/ 3510990 h 3832767"/>
                <a:gd name="connsiteX4445" fmla="*/ 173765 w 4177355"/>
                <a:gd name="connsiteY4445" fmla="*/ 3506698 h 3832767"/>
                <a:gd name="connsiteX4446" fmla="*/ 173029 w 4177355"/>
                <a:gd name="connsiteY4446" fmla="*/ 3505962 h 3832767"/>
                <a:gd name="connsiteX4447" fmla="*/ 172171 w 4177355"/>
                <a:gd name="connsiteY4447" fmla="*/ 3505472 h 3832767"/>
                <a:gd name="connsiteX4448" fmla="*/ 171313 w 4177355"/>
                <a:gd name="connsiteY4448" fmla="*/ 3505103 h 3832767"/>
                <a:gd name="connsiteX4449" fmla="*/ 170332 w 4177355"/>
                <a:gd name="connsiteY4449" fmla="*/ 3504858 h 3832767"/>
                <a:gd name="connsiteX4450" fmla="*/ 1473632 w 4177355"/>
                <a:gd name="connsiteY4450" fmla="*/ 3690273 h 3832767"/>
                <a:gd name="connsiteX4451" fmla="*/ 1472038 w 4177355"/>
                <a:gd name="connsiteY4451" fmla="*/ 3690273 h 3832767"/>
                <a:gd name="connsiteX4452" fmla="*/ 1470444 w 4177355"/>
                <a:gd name="connsiteY4452" fmla="*/ 3690273 h 3832767"/>
                <a:gd name="connsiteX4453" fmla="*/ 1468727 w 4177355"/>
                <a:gd name="connsiteY4453" fmla="*/ 3690519 h 3832767"/>
                <a:gd name="connsiteX4454" fmla="*/ 1466888 w 4177355"/>
                <a:gd name="connsiteY4454" fmla="*/ 3691009 h 3832767"/>
                <a:gd name="connsiteX4455" fmla="*/ 1459162 w 4177355"/>
                <a:gd name="connsiteY4455" fmla="*/ 3694933 h 3832767"/>
                <a:gd name="connsiteX4456" fmla="*/ 1452172 w 4177355"/>
                <a:gd name="connsiteY4456" fmla="*/ 3701310 h 3832767"/>
                <a:gd name="connsiteX4457" fmla="*/ 1446776 w 4177355"/>
                <a:gd name="connsiteY4457" fmla="*/ 3709281 h 3832767"/>
                <a:gd name="connsiteX4458" fmla="*/ 1443711 w 4177355"/>
                <a:gd name="connsiteY4458" fmla="*/ 3717988 h 3832767"/>
                <a:gd name="connsiteX4459" fmla="*/ 1443465 w 4177355"/>
                <a:gd name="connsiteY4459" fmla="*/ 3724119 h 3832767"/>
                <a:gd name="connsiteX4460" fmla="*/ 1444937 w 4177355"/>
                <a:gd name="connsiteY4460" fmla="*/ 3728901 h 3832767"/>
                <a:gd name="connsiteX4461" fmla="*/ 1448003 w 4177355"/>
                <a:gd name="connsiteY4461" fmla="*/ 3732213 h 3832767"/>
                <a:gd name="connsiteX4462" fmla="*/ 1452417 w 4177355"/>
                <a:gd name="connsiteY4462" fmla="*/ 3733807 h 3832767"/>
                <a:gd name="connsiteX4463" fmla="*/ 1454012 w 4177355"/>
                <a:gd name="connsiteY4463" fmla="*/ 3733807 h 3832767"/>
                <a:gd name="connsiteX4464" fmla="*/ 1455606 w 4177355"/>
                <a:gd name="connsiteY4464" fmla="*/ 3733807 h 3832767"/>
                <a:gd name="connsiteX4465" fmla="*/ 1457323 w 4177355"/>
                <a:gd name="connsiteY4465" fmla="*/ 3733561 h 3832767"/>
                <a:gd name="connsiteX4466" fmla="*/ 1459162 w 4177355"/>
                <a:gd name="connsiteY4466" fmla="*/ 3733071 h 3832767"/>
                <a:gd name="connsiteX4467" fmla="*/ 1466888 w 4177355"/>
                <a:gd name="connsiteY4467" fmla="*/ 3729147 h 3832767"/>
                <a:gd name="connsiteX4468" fmla="*/ 1473877 w 4177355"/>
                <a:gd name="connsiteY4468" fmla="*/ 3722770 h 3832767"/>
                <a:gd name="connsiteX4469" fmla="*/ 1479273 w 4177355"/>
                <a:gd name="connsiteY4469" fmla="*/ 3714799 h 3832767"/>
                <a:gd name="connsiteX4470" fmla="*/ 1482339 w 4177355"/>
                <a:gd name="connsiteY4470" fmla="*/ 3706215 h 3832767"/>
                <a:gd name="connsiteX4471" fmla="*/ 1482584 w 4177355"/>
                <a:gd name="connsiteY4471" fmla="*/ 3700084 h 3832767"/>
                <a:gd name="connsiteX4472" fmla="*/ 1481113 w 4177355"/>
                <a:gd name="connsiteY4472" fmla="*/ 3695301 h 3832767"/>
                <a:gd name="connsiteX4473" fmla="*/ 1478047 w 4177355"/>
                <a:gd name="connsiteY4473" fmla="*/ 3691990 h 3832767"/>
                <a:gd name="connsiteX4474" fmla="*/ 1473632 w 4177355"/>
                <a:gd name="connsiteY4474" fmla="*/ 3690396 h 3832767"/>
                <a:gd name="connsiteX4475" fmla="*/ 195716 w 4177355"/>
                <a:gd name="connsiteY4475" fmla="*/ 3536129 h 3832767"/>
                <a:gd name="connsiteX4476" fmla="*/ 191914 w 4177355"/>
                <a:gd name="connsiteY4476" fmla="*/ 3536497 h 3832767"/>
                <a:gd name="connsiteX4477" fmla="*/ 187622 w 4177355"/>
                <a:gd name="connsiteY4477" fmla="*/ 3538336 h 3832767"/>
                <a:gd name="connsiteX4478" fmla="*/ 183085 w 4177355"/>
                <a:gd name="connsiteY4478" fmla="*/ 3541647 h 3832767"/>
                <a:gd name="connsiteX4479" fmla="*/ 178548 w 4177355"/>
                <a:gd name="connsiteY4479" fmla="*/ 3546184 h 3832767"/>
                <a:gd name="connsiteX4480" fmla="*/ 173643 w 4177355"/>
                <a:gd name="connsiteY4480" fmla="*/ 3552929 h 3832767"/>
                <a:gd name="connsiteX4481" fmla="*/ 170699 w 4177355"/>
                <a:gd name="connsiteY4481" fmla="*/ 3559673 h 3832767"/>
                <a:gd name="connsiteX4482" fmla="*/ 169841 w 4177355"/>
                <a:gd name="connsiteY4482" fmla="*/ 3565560 h 3832767"/>
                <a:gd name="connsiteX4483" fmla="*/ 171313 w 4177355"/>
                <a:gd name="connsiteY4483" fmla="*/ 3569852 h 3832767"/>
                <a:gd name="connsiteX4484" fmla="*/ 172048 w 4177355"/>
                <a:gd name="connsiteY4484" fmla="*/ 3570465 h 3832767"/>
                <a:gd name="connsiteX4485" fmla="*/ 172784 w 4177355"/>
                <a:gd name="connsiteY4485" fmla="*/ 3570956 h 3832767"/>
                <a:gd name="connsiteX4486" fmla="*/ 173643 w 4177355"/>
                <a:gd name="connsiteY4486" fmla="*/ 3571323 h 3832767"/>
                <a:gd name="connsiteX4487" fmla="*/ 174624 w 4177355"/>
                <a:gd name="connsiteY4487" fmla="*/ 3571568 h 3832767"/>
                <a:gd name="connsiteX4488" fmla="*/ 178425 w 4177355"/>
                <a:gd name="connsiteY4488" fmla="*/ 3571201 h 3832767"/>
                <a:gd name="connsiteX4489" fmla="*/ 182717 w 4177355"/>
                <a:gd name="connsiteY4489" fmla="*/ 3569361 h 3832767"/>
                <a:gd name="connsiteX4490" fmla="*/ 187377 w 4177355"/>
                <a:gd name="connsiteY4490" fmla="*/ 3566050 h 3832767"/>
                <a:gd name="connsiteX4491" fmla="*/ 191914 w 4177355"/>
                <a:gd name="connsiteY4491" fmla="*/ 3561513 h 3832767"/>
                <a:gd name="connsiteX4492" fmla="*/ 196819 w 4177355"/>
                <a:gd name="connsiteY4492" fmla="*/ 3554646 h 3832767"/>
                <a:gd name="connsiteX4493" fmla="*/ 199885 w 4177355"/>
                <a:gd name="connsiteY4493" fmla="*/ 3547901 h 3832767"/>
                <a:gd name="connsiteX4494" fmla="*/ 200744 w 4177355"/>
                <a:gd name="connsiteY4494" fmla="*/ 3542015 h 3832767"/>
                <a:gd name="connsiteX4495" fmla="*/ 199272 w 4177355"/>
                <a:gd name="connsiteY4495" fmla="*/ 3537723 h 3832767"/>
                <a:gd name="connsiteX4496" fmla="*/ 198536 w 4177355"/>
                <a:gd name="connsiteY4496" fmla="*/ 3537110 h 3832767"/>
                <a:gd name="connsiteX4497" fmla="*/ 197678 w 4177355"/>
                <a:gd name="connsiteY4497" fmla="*/ 3536619 h 3832767"/>
                <a:gd name="connsiteX4498" fmla="*/ 196819 w 4177355"/>
                <a:gd name="connsiteY4498" fmla="*/ 3536251 h 3832767"/>
                <a:gd name="connsiteX4499" fmla="*/ 195838 w 4177355"/>
                <a:gd name="connsiteY4499" fmla="*/ 3536006 h 3832767"/>
                <a:gd name="connsiteX4500" fmla="*/ 1397357 w 4177355"/>
                <a:gd name="connsiteY4500" fmla="*/ 3712715 h 3832767"/>
                <a:gd name="connsiteX4501" fmla="*/ 1396008 w 4177355"/>
                <a:gd name="connsiteY4501" fmla="*/ 3712715 h 3832767"/>
                <a:gd name="connsiteX4502" fmla="*/ 1394536 w 4177355"/>
                <a:gd name="connsiteY4502" fmla="*/ 3712715 h 3832767"/>
                <a:gd name="connsiteX4503" fmla="*/ 1393065 w 4177355"/>
                <a:gd name="connsiteY4503" fmla="*/ 3712960 h 3832767"/>
                <a:gd name="connsiteX4504" fmla="*/ 1391471 w 4177355"/>
                <a:gd name="connsiteY4504" fmla="*/ 3713328 h 3832767"/>
                <a:gd name="connsiteX4505" fmla="*/ 1383745 w 4177355"/>
                <a:gd name="connsiteY4505" fmla="*/ 3717007 h 3832767"/>
                <a:gd name="connsiteX4506" fmla="*/ 1376755 w 4177355"/>
                <a:gd name="connsiteY4506" fmla="*/ 3723138 h 3832767"/>
                <a:gd name="connsiteX4507" fmla="*/ 1371237 w 4177355"/>
                <a:gd name="connsiteY4507" fmla="*/ 3730986 h 3832767"/>
                <a:gd name="connsiteX4508" fmla="*/ 1367926 w 4177355"/>
                <a:gd name="connsiteY4508" fmla="*/ 3739570 h 3832767"/>
                <a:gd name="connsiteX4509" fmla="*/ 1367436 w 4177355"/>
                <a:gd name="connsiteY4509" fmla="*/ 3745947 h 3832767"/>
                <a:gd name="connsiteX4510" fmla="*/ 1368784 w 4177355"/>
                <a:gd name="connsiteY4510" fmla="*/ 3750975 h 3832767"/>
                <a:gd name="connsiteX4511" fmla="*/ 1371727 w 4177355"/>
                <a:gd name="connsiteY4511" fmla="*/ 3754408 h 3832767"/>
                <a:gd name="connsiteX4512" fmla="*/ 1376142 w 4177355"/>
                <a:gd name="connsiteY4512" fmla="*/ 3756125 h 3832767"/>
                <a:gd name="connsiteX4513" fmla="*/ 1377491 w 4177355"/>
                <a:gd name="connsiteY4513" fmla="*/ 3756125 h 3832767"/>
                <a:gd name="connsiteX4514" fmla="*/ 1378963 w 4177355"/>
                <a:gd name="connsiteY4514" fmla="*/ 3756125 h 3832767"/>
                <a:gd name="connsiteX4515" fmla="*/ 1380434 w 4177355"/>
                <a:gd name="connsiteY4515" fmla="*/ 3755880 h 3832767"/>
                <a:gd name="connsiteX4516" fmla="*/ 1382028 w 4177355"/>
                <a:gd name="connsiteY4516" fmla="*/ 3755512 h 3832767"/>
                <a:gd name="connsiteX4517" fmla="*/ 1389754 w 4177355"/>
                <a:gd name="connsiteY4517" fmla="*/ 3751833 h 3832767"/>
                <a:gd name="connsiteX4518" fmla="*/ 1396744 w 4177355"/>
                <a:gd name="connsiteY4518" fmla="*/ 3745579 h 3832767"/>
                <a:gd name="connsiteX4519" fmla="*/ 1402262 w 4177355"/>
                <a:gd name="connsiteY4519" fmla="*/ 3737731 h 3832767"/>
                <a:gd name="connsiteX4520" fmla="*/ 1405573 w 4177355"/>
                <a:gd name="connsiteY4520" fmla="*/ 3729147 h 3832767"/>
                <a:gd name="connsiteX4521" fmla="*/ 1406064 w 4177355"/>
                <a:gd name="connsiteY4521" fmla="*/ 3722770 h 3832767"/>
                <a:gd name="connsiteX4522" fmla="*/ 1404715 w 4177355"/>
                <a:gd name="connsiteY4522" fmla="*/ 3717742 h 3832767"/>
                <a:gd name="connsiteX4523" fmla="*/ 1401772 w 4177355"/>
                <a:gd name="connsiteY4523" fmla="*/ 3714309 h 3832767"/>
                <a:gd name="connsiteX4524" fmla="*/ 1397357 w 4177355"/>
                <a:gd name="connsiteY4524" fmla="*/ 3712715 h 3832767"/>
                <a:gd name="connsiteX4525" fmla="*/ 223430 w 4177355"/>
                <a:gd name="connsiteY4525" fmla="*/ 3565928 h 3832767"/>
                <a:gd name="connsiteX4526" fmla="*/ 219506 w 4177355"/>
                <a:gd name="connsiteY4526" fmla="*/ 3566296 h 3832767"/>
                <a:gd name="connsiteX4527" fmla="*/ 214969 w 4177355"/>
                <a:gd name="connsiteY4527" fmla="*/ 3568258 h 3832767"/>
                <a:gd name="connsiteX4528" fmla="*/ 210186 w 4177355"/>
                <a:gd name="connsiteY4528" fmla="*/ 3571691 h 3832767"/>
                <a:gd name="connsiteX4529" fmla="*/ 205526 w 4177355"/>
                <a:gd name="connsiteY4529" fmla="*/ 3576474 h 3832767"/>
                <a:gd name="connsiteX4530" fmla="*/ 200744 w 4177355"/>
                <a:gd name="connsiteY4530" fmla="*/ 3583341 h 3832767"/>
                <a:gd name="connsiteX4531" fmla="*/ 197923 w 4177355"/>
                <a:gd name="connsiteY4531" fmla="*/ 3590086 h 3832767"/>
                <a:gd name="connsiteX4532" fmla="*/ 197310 w 4177355"/>
                <a:gd name="connsiteY4532" fmla="*/ 3595972 h 3832767"/>
                <a:gd name="connsiteX4533" fmla="*/ 199027 w 4177355"/>
                <a:gd name="connsiteY4533" fmla="*/ 3600141 h 3832767"/>
                <a:gd name="connsiteX4534" fmla="*/ 199640 w 4177355"/>
                <a:gd name="connsiteY4534" fmla="*/ 3600754 h 3832767"/>
                <a:gd name="connsiteX4535" fmla="*/ 200376 w 4177355"/>
                <a:gd name="connsiteY4535" fmla="*/ 3601245 h 3832767"/>
                <a:gd name="connsiteX4536" fmla="*/ 201234 w 4177355"/>
                <a:gd name="connsiteY4536" fmla="*/ 3601613 h 3832767"/>
                <a:gd name="connsiteX4537" fmla="*/ 202093 w 4177355"/>
                <a:gd name="connsiteY4537" fmla="*/ 3601858 h 3832767"/>
                <a:gd name="connsiteX4538" fmla="*/ 206017 w 4177355"/>
                <a:gd name="connsiteY4538" fmla="*/ 3601490 h 3832767"/>
                <a:gd name="connsiteX4539" fmla="*/ 210554 w 4177355"/>
                <a:gd name="connsiteY4539" fmla="*/ 3599528 h 3832767"/>
                <a:gd name="connsiteX4540" fmla="*/ 215336 w 4177355"/>
                <a:gd name="connsiteY4540" fmla="*/ 3596094 h 3832767"/>
                <a:gd name="connsiteX4541" fmla="*/ 219996 w 4177355"/>
                <a:gd name="connsiteY4541" fmla="*/ 3591312 h 3832767"/>
                <a:gd name="connsiteX4542" fmla="*/ 224779 w 4177355"/>
                <a:gd name="connsiteY4542" fmla="*/ 3584322 h 3832767"/>
                <a:gd name="connsiteX4543" fmla="*/ 227599 w 4177355"/>
                <a:gd name="connsiteY4543" fmla="*/ 3577577 h 3832767"/>
                <a:gd name="connsiteX4544" fmla="*/ 228212 w 4177355"/>
                <a:gd name="connsiteY4544" fmla="*/ 3571814 h 3832767"/>
                <a:gd name="connsiteX4545" fmla="*/ 226496 w 4177355"/>
                <a:gd name="connsiteY4545" fmla="*/ 3567767 h 3832767"/>
                <a:gd name="connsiteX4546" fmla="*/ 225760 w 4177355"/>
                <a:gd name="connsiteY4546" fmla="*/ 3567154 h 3832767"/>
                <a:gd name="connsiteX4547" fmla="*/ 225024 w 4177355"/>
                <a:gd name="connsiteY4547" fmla="*/ 3566663 h 3832767"/>
                <a:gd name="connsiteX4548" fmla="*/ 224166 w 4177355"/>
                <a:gd name="connsiteY4548" fmla="*/ 3566296 h 3832767"/>
                <a:gd name="connsiteX4549" fmla="*/ 223307 w 4177355"/>
                <a:gd name="connsiteY4549" fmla="*/ 3566173 h 3832767"/>
                <a:gd name="connsiteX4550" fmla="*/ 1322799 w 4177355"/>
                <a:gd name="connsiteY4550" fmla="*/ 3732335 h 3832767"/>
                <a:gd name="connsiteX4551" fmla="*/ 1321572 w 4177355"/>
                <a:gd name="connsiteY4551" fmla="*/ 3732335 h 3832767"/>
                <a:gd name="connsiteX4552" fmla="*/ 1320223 w 4177355"/>
                <a:gd name="connsiteY4552" fmla="*/ 3732335 h 3832767"/>
                <a:gd name="connsiteX4553" fmla="*/ 1318874 w 4177355"/>
                <a:gd name="connsiteY4553" fmla="*/ 3732458 h 3832767"/>
                <a:gd name="connsiteX4554" fmla="*/ 1317403 w 4177355"/>
                <a:gd name="connsiteY4554" fmla="*/ 3732703 h 3832767"/>
                <a:gd name="connsiteX4555" fmla="*/ 1309800 w 4177355"/>
                <a:gd name="connsiteY4555" fmla="*/ 3736137 h 3832767"/>
                <a:gd name="connsiteX4556" fmla="*/ 1302810 w 4177355"/>
                <a:gd name="connsiteY4556" fmla="*/ 3742145 h 3832767"/>
                <a:gd name="connsiteX4557" fmla="*/ 1297169 w 4177355"/>
                <a:gd name="connsiteY4557" fmla="*/ 3749871 h 3832767"/>
                <a:gd name="connsiteX4558" fmla="*/ 1293613 w 4177355"/>
                <a:gd name="connsiteY4558" fmla="*/ 3758455 h 3832767"/>
                <a:gd name="connsiteX4559" fmla="*/ 1292877 w 4177355"/>
                <a:gd name="connsiteY4559" fmla="*/ 3764954 h 3832767"/>
                <a:gd name="connsiteX4560" fmla="*/ 1293981 w 4177355"/>
                <a:gd name="connsiteY4560" fmla="*/ 3770105 h 3832767"/>
                <a:gd name="connsiteX4561" fmla="*/ 1296924 w 4177355"/>
                <a:gd name="connsiteY4561" fmla="*/ 3773661 h 3832767"/>
                <a:gd name="connsiteX4562" fmla="*/ 1301339 w 4177355"/>
                <a:gd name="connsiteY4562" fmla="*/ 3775378 h 3832767"/>
                <a:gd name="connsiteX4563" fmla="*/ 1302565 w 4177355"/>
                <a:gd name="connsiteY4563" fmla="*/ 3775378 h 3832767"/>
                <a:gd name="connsiteX4564" fmla="*/ 1303914 w 4177355"/>
                <a:gd name="connsiteY4564" fmla="*/ 3775378 h 3832767"/>
                <a:gd name="connsiteX4565" fmla="*/ 1305263 w 4177355"/>
                <a:gd name="connsiteY4565" fmla="*/ 3775255 h 3832767"/>
                <a:gd name="connsiteX4566" fmla="*/ 1306734 w 4177355"/>
                <a:gd name="connsiteY4566" fmla="*/ 3775010 h 3832767"/>
                <a:gd name="connsiteX4567" fmla="*/ 1314337 w 4177355"/>
                <a:gd name="connsiteY4567" fmla="*/ 3771576 h 3832767"/>
                <a:gd name="connsiteX4568" fmla="*/ 1321327 w 4177355"/>
                <a:gd name="connsiteY4568" fmla="*/ 3765568 h 3832767"/>
                <a:gd name="connsiteX4569" fmla="*/ 1326968 w 4177355"/>
                <a:gd name="connsiteY4569" fmla="*/ 3757842 h 3832767"/>
                <a:gd name="connsiteX4570" fmla="*/ 1330524 w 4177355"/>
                <a:gd name="connsiteY4570" fmla="*/ 3749135 h 3832767"/>
                <a:gd name="connsiteX4571" fmla="*/ 1331260 w 4177355"/>
                <a:gd name="connsiteY4571" fmla="*/ 3742636 h 3832767"/>
                <a:gd name="connsiteX4572" fmla="*/ 1330034 w 4177355"/>
                <a:gd name="connsiteY4572" fmla="*/ 3737485 h 3832767"/>
                <a:gd name="connsiteX4573" fmla="*/ 1327091 w 4177355"/>
                <a:gd name="connsiteY4573" fmla="*/ 3733929 h 3832767"/>
                <a:gd name="connsiteX4574" fmla="*/ 1322676 w 4177355"/>
                <a:gd name="connsiteY4574" fmla="*/ 3732213 h 3832767"/>
                <a:gd name="connsiteX4575" fmla="*/ 253474 w 4177355"/>
                <a:gd name="connsiteY4575" fmla="*/ 3594378 h 3832767"/>
                <a:gd name="connsiteX4576" fmla="*/ 249427 w 4177355"/>
                <a:gd name="connsiteY4576" fmla="*/ 3594746 h 3832767"/>
                <a:gd name="connsiteX4577" fmla="*/ 244767 w 4177355"/>
                <a:gd name="connsiteY4577" fmla="*/ 3596830 h 3832767"/>
                <a:gd name="connsiteX4578" fmla="*/ 239862 w 4177355"/>
                <a:gd name="connsiteY4578" fmla="*/ 3600509 h 3832767"/>
                <a:gd name="connsiteX4579" fmla="*/ 235080 w 4177355"/>
                <a:gd name="connsiteY4579" fmla="*/ 3605414 h 3832767"/>
                <a:gd name="connsiteX4580" fmla="*/ 230420 w 4177355"/>
                <a:gd name="connsiteY4580" fmla="*/ 3612527 h 3832767"/>
                <a:gd name="connsiteX4581" fmla="*/ 227722 w 4177355"/>
                <a:gd name="connsiteY4581" fmla="*/ 3619394 h 3832767"/>
                <a:gd name="connsiteX4582" fmla="*/ 227231 w 4177355"/>
                <a:gd name="connsiteY4582" fmla="*/ 3625280 h 3832767"/>
                <a:gd name="connsiteX4583" fmla="*/ 229194 w 4177355"/>
                <a:gd name="connsiteY4583" fmla="*/ 3629327 h 3832767"/>
                <a:gd name="connsiteX4584" fmla="*/ 229807 w 4177355"/>
                <a:gd name="connsiteY4584" fmla="*/ 3629817 h 3832767"/>
                <a:gd name="connsiteX4585" fmla="*/ 230542 w 4177355"/>
                <a:gd name="connsiteY4585" fmla="*/ 3630185 h 3832767"/>
                <a:gd name="connsiteX4586" fmla="*/ 231278 w 4177355"/>
                <a:gd name="connsiteY4586" fmla="*/ 3630430 h 3832767"/>
                <a:gd name="connsiteX4587" fmla="*/ 232137 w 4177355"/>
                <a:gd name="connsiteY4587" fmla="*/ 3630553 h 3832767"/>
                <a:gd name="connsiteX4588" fmla="*/ 236183 w 4177355"/>
                <a:gd name="connsiteY4588" fmla="*/ 3630185 h 3832767"/>
                <a:gd name="connsiteX4589" fmla="*/ 240843 w 4177355"/>
                <a:gd name="connsiteY4589" fmla="*/ 3628101 h 3832767"/>
                <a:gd name="connsiteX4590" fmla="*/ 245748 w 4177355"/>
                <a:gd name="connsiteY4590" fmla="*/ 3624422 h 3832767"/>
                <a:gd name="connsiteX4591" fmla="*/ 250531 w 4177355"/>
                <a:gd name="connsiteY4591" fmla="*/ 3619394 h 3832767"/>
                <a:gd name="connsiteX4592" fmla="*/ 255191 w 4177355"/>
                <a:gd name="connsiteY4592" fmla="*/ 3612281 h 3832767"/>
                <a:gd name="connsiteX4593" fmla="*/ 257889 w 4177355"/>
                <a:gd name="connsiteY4593" fmla="*/ 3605414 h 3832767"/>
                <a:gd name="connsiteX4594" fmla="*/ 258379 w 4177355"/>
                <a:gd name="connsiteY4594" fmla="*/ 3599651 h 3832767"/>
                <a:gd name="connsiteX4595" fmla="*/ 256417 w 4177355"/>
                <a:gd name="connsiteY4595" fmla="*/ 3595604 h 3832767"/>
                <a:gd name="connsiteX4596" fmla="*/ 255804 w 4177355"/>
                <a:gd name="connsiteY4596" fmla="*/ 3595113 h 3832767"/>
                <a:gd name="connsiteX4597" fmla="*/ 255068 w 4177355"/>
                <a:gd name="connsiteY4597" fmla="*/ 3594746 h 3832767"/>
                <a:gd name="connsiteX4598" fmla="*/ 254332 w 4177355"/>
                <a:gd name="connsiteY4598" fmla="*/ 3594500 h 3832767"/>
                <a:gd name="connsiteX4599" fmla="*/ 253474 w 4177355"/>
                <a:gd name="connsiteY4599" fmla="*/ 3594378 h 3832767"/>
                <a:gd name="connsiteX4600" fmla="*/ 1249834 w 4177355"/>
                <a:gd name="connsiteY4600" fmla="*/ 3749013 h 3832767"/>
                <a:gd name="connsiteX4601" fmla="*/ 1248731 w 4177355"/>
                <a:gd name="connsiteY4601" fmla="*/ 3749013 h 3832767"/>
                <a:gd name="connsiteX4602" fmla="*/ 1247504 w 4177355"/>
                <a:gd name="connsiteY4602" fmla="*/ 3749013 h 3832767"/>
                <a:gd name="connsiteX4603" fmla="*/ 1246278 w 4177355"/>
                <a:gd name="connsiteY4603" fmla="*/ 3749013 h 3832767"/>
                <a:gd name="connsiteX4604" fmla="*/ 1245052 w 4177355"/>
                <a:gd name="connsiteY4604" fmla="*/ 3749258 h 3832767"/>
                <a:gd name="connsiteX4605" fmla="*/ 1237572 w 4177355"/>
                <a:gd name="connsiteY4605" fmla="*/ 3752446 h 3832767"/>
                <a:gd name="connsiteX4606" fmla="*/ 1230582 w 4177355"/>
                <a:gd name="connsiteY4606" fmla="*/ 3758210 h 3832767"/>
                <a:gd name="connsiteX4607" fmla="*/ 1224818 w 4177355"/>
                <a:gd name="connsiteY4607" fmla="*/ 3765690 h 3832767"/>
                <a:gd name="connsiteX4608" fmla="*/ 1221017 w 4177355"/>
                <a:gd name="connsiteY4608" fmla="*/ 3774274 h 3832767"/>
                <a:gd name="connsiteX4609" fmla="*/ 1220035 w 4177355"/>
                <a:gd name="connsiteY4609" fmla="*/ 3780896 h 3832767"/>
                <a:gd name="connsiteX4610" fmla="*/ 1221017 w 4177355"/>
                <a:gd name="connsiteY4610" fmla="*/ 3786292 h 3832767"/>
                <a:gd name="connsiteX4611" fmla="*/ 1223837 w 4177355"/>
                <a:gd name="connsiteY4611" fmla="*/ 3790093 h 3832767"/>
                <a:gd name="connsiteX4612" fmla="*/ 1228252 w 4177355"/>
                <a:gd name="connsiteY4612" fmla="*/ 3791933 h 3832767"/>
                <a:gd name="connsiteX4613" fmla="*/ 1229355 w 4177355"/>
                <a:gd name="connsiteY4613" fmla="*/ 3791933 h 3832767"/>
                <a:gd name="connsiteX4614" fmla="*/ 1230459 w 4177355"/>
                <a:gd name="connsiteY4614" fmla="*/ 3791933 h 3832767"/>
                <a:gd name="connsiteX4615" fmla="*/ 1231685 w 4177355"/>
                <a:gd name="connsiteY4615" fmla="*/ 3791933 h 3832767"/>
                <a:gd name="connsiteX4616" fmla="*/ 1232912 w 4177355"/>
                <a:gd name="connsiteY4616" fmla="*/ 3791688 h 3832767"/>
                <a:gd name="connsiteX4617" fmla="*/ 1240392 w 4177355"/>
                <a:gd name="connsiteY4617" fmla="*/ 3788499 h 3832767"/>
                <a:gd name="connsiteX4618" fmla="*/ 1247504 w 4177355"/>
                <a:gd name="connsiteY4618" fmla="*/ 3782736 h 3832767"/>
                <a:gd name="connsiteX4619" fmla="*/ 1253391 w 4177355"/>
                <a:gd name="connsiteY4619" fmla="*/ 3775133 h 3832767"/>
                <a:gd name="connsiteX4620" fmla="*/ 1257192 w 4177355"/>
                <a:gd name="connsiteY4620" fmla="*/ 3766548 h 3832767"/>
                <a:gd name="connsiteX4621" fmla="*/ 1258173 w 4177355"/>
                <a:gd name="connsiteY4621" fmla="*/ 3759804 h 3832767"/>
                <a:gd name="connsiteX4622" fmla="*/ 1257192 w 4177355"/>
                <a:gd name="connsiteY4622" fmla="*/ 3754408 h 3832767"/>
                <a:gd name="connsiteX4623" fmla="*/ 1254372 w 4177355"/>
                <a:gd name="connsiteY4623" fmla="*/ 3750730 h 3832767"/>
                <a:gd name="connsiteX4624" fmla="*/ 1249957 w 4177355"/>
                <a:gd name="connsiteY4624" fmla="*/ 3749013 h 3832767"/>
                <a:gd name="connsiteX4625" fmla="*/ 285725 w 4177355"/>
                <a:gd name="connsiteY4625" fmla="*/ 3621111 h 3832767"/>
                <a:gd name="connsiteX4626" fmla="*/ 281433 w 4177355"/>
                <a:gd name="connsiteY4626" fmla="*/ 3621601 h 3832767"/>
                <a:gd name="connsiteX4627" fmla="*/ 276528 w 4177355"/>
                <a:gd name="connsiteY4627" fmla="*/ 3623809 h 3832767"/>
                <a:gd name="connsiteX4628" fmla="*/ 271501 w 4177355"/>
                <a:gd name="connsiteY4628" fmla="*/ 3627610 h 3832767"/>
                <a:gd name="connsiteX4629" fmla="*/ 266595 w 4177355"/>
                <a:gd name="connsiteY4629" fmla="*/ 3632883 h 3832767"/>
                <a:gd name="connsiteX4630" fmla="*/ 262058 w 4177355"/>
                <a:gd name="connsiteY4630" fmla="*/ 3639995 h 3832767"/>
                <a:gd name="connsiteX4631" fmla="*/ 259483 w 4177355"/>
                <a:gd name="connsiteY4631" fmla="*/ 3646863 h 3832767"/>
                <a:gd name="connsiteX4632" fmla="*/ 259238 w 4177355"/>
                <a:gd name="connsiteY4632" fmla="*/ 3652626 h 3832767"/>
                <a:gd name="connsiteX4633" fmla="*/ 261445 w 4177355"/>
                <a:gd name="connsiteY4633" fmla="*/ 3656550 h 3832767"/>
                <a:gd name="connsiteX4634" fmla="*/ 262058 w 4177355"/>
                <a:gd name="connsiteY4634" fmla="*/ 3656918 h 3832767"/>
                <a:gd name="connsiteX4635" fmla="*/ 262671 w 4177355"/>
                <a:gd name="connsiteY4635" fmla="*/ 3657286 h 3832767"/>
                <a:gd name="connsiteX4636" fmla="*/ 263407 w 4177355"/>
                <a:gd name="connsiteY4636" fmla="*/ 3657532 h 3832767"/>
                <a:gd name="connsiteX4637" fmla="*/ 264143 w 4177355"/>
                <a:gd name="connsiteY4637" fmla="*/ 3657654 h 3832767"/>
                <a:gd name="connsiteX4638" fmla="*/ 268435 w 4177355"/>
                <a:gd name="connsiteY4638" fmla="*/ 3657164 h 3832767"/>
                <a:gd name="connsiteX4639" fmla="*/ 273340 w 4177355"/>
                <a:gd name="connsiteY4639" fmla="*/ 3654956 h 3832767"/>
                <a:gd name="connsiteX4640" fmla="*/ 278490 w 4177355"/>
                <a:gd name="connsiteY4640" fmla="*/ 3651032 h 3832767"/>
                <a:gd name="connsiteX4641" fmla="*/ 283396 w 4177355"/>
                <a:gd name="connsiteY4641" fmla="*/ 3645759 h 3832767"/>
                <a:gd name="connsiteX4642" fmla="*/ 287933 w 4177355"/>
                <a:gd name="connsiteY4642" fmla="*/ 3638647 h 3832767"/>
                <a:gd name="connsiteX4643" fmla="*/ 290385 w 4177355"/>
                <a:gd name="connsiteY4643" fmla="*/ 3631779 h 3832767"/>
                <a:gd name="connsiteX4644" fmla="*/ 290631 w 4177355"/>
                <a:gd name="connsiteY4644" fmla="*/ 3626016 h 3832767"/>
                <a:gd name="connsiteX4645" fmla="*/ 288423 w 4177355"/>
                <a:gd name="connsiteY4645" fmla="*/ 3622092 h 3832767"/>
                <a:gd name="connsiteX4646" fmla="*/ 287810 w 4177355"/>
                <a:gd name="connsiteY4646" fmla="*/ 3621724 h 3832767"/>
                <a:gd name="connsiteX4647" fmla="*/ 287074 w 4177355"/>
                <a:gd name="connsiteY4647" fmla="*/ 3621356 h 3832767"/>
                <a:gd name="connsiteX4648" fmla="*/ 286339 w 4177355"/>
                <a:gd name="connsiteY4648" fmla="*/ 3621111 h 3832767"/>
                <a:gd name="connsiteX4649" fmla="*/ 285603 w 4177355"/>
                <a:gd name="connsiteY4649" fmla="*/ 3620988 h 3832767"/>
                <a:gd name="connsiteX4650" fmla="*/ 1178342 w 4177355"/>
                <a:gd name="connsiteY4650" fmla="*/ 3762870 h 3832767"/>
                <a:gd name="connsiteX4651" fmla="*/ 1177361 w 4177355"/>
                <a:gd name="connsiteY4651" fmla="*/ 3762870 h 3832767"/>
                <a:gd name="connsiteX4652" fmla="*/ 1176380 w 4177355"/>
                <a:gd name="connsiteY4652" fmla="*/ 3762870 h 3832767"/>
                <a:gd name="connsiteX4653" fmla="*/ 1175399 w 4177355"/>
                <a:gd name="connsiteY4653" fmla="*/ 3762870 h 3832767"/>
                <a:gd name="connsiteX4654" fmla="*/ 1174295 w 4177355"/>
                <a:gd name="connsiteY4654" fmla="*/ 3762992 h 3832767"/>
                <a:gd name="connsiteX4655" fmla="*/ 1166937 w 4177355"/>
                <a:gd name="connsiteY4655" fmla="*/ 3765813 h 3832767"/>
                <a:gd name="connsiteX4656" fmla="*/ 1159947 w 4177355"/>
                <a:gd name="connsiteY4656" fmla="*/ 3771331 h 3832767"/>
                <a:gd name="connsiteX4657" fmla="*/ 1154061 w 4177355"/>
                <a:gd name="connsiteY4657" fmla="*/ 3778689 h 3832767"/>
                <a:gd name="connsiteX4658" fmla="*/ 1150014 w 4177355"/>
                <a:gd name="connsiteY4658" fmla="*/ 3787273 h 3832767"/>
                <a:gd name="connsiteX4659" fmla="*/ 1148788 w 4177355"/>
                <a:gd name="connsiteY4659" fmla="*/ 3794140 h 3832767"/>
                <a:gd name="connsiteX4660" fmla="*/ 1149646 w 4177355"/>
                <a:gd name="connsiteY4660" fmla="*/ 3799658 h 3832767"/>
                <a:gd name="connsiteX4661" fmla="*/ 1152344 w 4177355"/>
                <a:gd name="connsiteY4661" fmla="*/ 3803583 h 3832767"/>
                <a:gd name="connsiteX4662" fmla="*/ 1156759 w 4177355"/>
                <a:gd name="connsiteY4662" fmla="*/ 3805422 h 3832767"/>
                <a:gd name="connsiteX4663" fmla="*/ 1157740 w 4177355"/>
                <a:gd name="connsiteY4663" fmla="*/ 3805422 h 3832767"/>
                <a:gd name="connsiteX4664" fmla="*/ 1158721 w 4177355"/>
                <a:gd name="connsiteY4664" fmla="*/ 3805422 h 3832767"/>
                <a:gd name="connsiteX4665" fmla="*/ 1159825 w 4177355"/>
                <a:gd name="connsiteY4665" fmla="*/ 3805422 h 3832767"/>
                <a:gd name="connsiteX4666" fmla="*/ 1160928 w 4177355"/>
                <a:gd name="connsiteY4666" fmla="*/ 3805299 h 3832767"/>
                <a:gd name="connsiteX4667" fmla="*/ 1168286 w 4177355"/>
                <a:gd name="connsiteY4667" fmla="*/ 3802356 h 3832767"/>
                <a:gd name="connsiteX4668" fmla="*/ 1175399 w 4177355"/>
                <a:gd name="connsiteY4668" fmla="*/ 3796838 h 3832767"/>
                <a:gd name="connsiteX4669" fmla="*/ 1181285 w 4177355"/>
                <a:gd name="connsiteY4669" fmla="*/ 3789358 h 3832767"/>
                <a:gd name="connsiteX4670" fmla="*/ 1185331 w 4177355"/>
                <a:gd name="connsiteY4670" fmla="*/ 3780773 h 3832767"/>
                <a:gd name="connsiteX4671" fmla="*/ 1186558 w 4177355"/>
                <a:gd name="connsiteY4671" fmla="*/ 3773906 h 3832767"/>
                <a:gd name="connsiteX4672" fmla="*/ 1185699 w 4177355"/>
                <a:gd name="connsiteY4672" fmla="*/ 3768388 h 3832767"/>
                <a:gd name="connsiteX4673" fmla="*/ 1182879 w 4177355"/>
                <a:gd name="connsiteY4673" fmla="*/ 3764464 h 3832767"/>
                <a:gd name="connsiteX4674" fmla="*/ 1178464 w 4177355"/>
                <a:gd name="connsiteY4674" fmla="*/ 3762624 h 3832767"/>
                <a:gd name="connsiteX4675" fmla="*/ 320184 w 4177355"/>
                <a:gd name="connsiteY4675" fmla="*/ 3646127 h 3832767"/>
                <a:gd name="connsiteX4676" fmla="*/ 315770 w 4177355"/>
                <a:gd name="connsiteY4676" fmla="*/ 3646617 h 3832767"/>
                <a:gd name="connsiteX4677" fmla="*/ 310742 w 4177355"/>
                <a:gd name="connsiteY4677" fmla="*/ 3648947 h 3832767"/>
                <a:gd name="connsiteX4678" fmla="*/ 305591 w 4177355"/>
                <a:gd name="connsiteY4678" fmla="*/ 3652994 h 3832767"/>
                <a:gd name="connsiteX4679" fmla="*/ 300686 w 4177355"/>
                <a:gd name="connsiteY4679" fmla="*/ 3658512 h 3832767"/>
                <a:gd name="connsiteX4680" fmla="*/ 296272 w 4177355"/>
                <a:gd name="connsiteY4680" fmla="*/ 3665747 h 3832767"/>
                <a:gd name="connsiteX4681" fmla="*/ 293942 w 4177355"/>
                <a:gd name="connsiteY4681" fmla="*/ 3672615 h 3832767"/>
                <a:gd name="connsiteX4682" fmla="*/ 293942 w 4177355"/>
                <a:gd name="connsiteY4682" fmla="*/ 3678378 h 3832767"/>
                <a:gd name="connsiteX4683" fmla="*/ 296394 w 4177355"/>
                <a:gd name="connsiteY4683" fmla="*/ 3682180 h 3832767"/>
                <a:gd name="connsiteX4684" fmla="*/ 297007 w 4177355"/>
                <a:gd name="connsiteY4684" fmla="*/ 3682548 h 3832767"/>
                <a:gd name="connsiteX4685" fmla="*/ 297620 w 4177355"/>
                <a:gd name="connsiteY4685" fmla="*/ 3682793 h 3832767"/>
                <a:gd name="connsiteX4686" fmla="*/ 298234 w 4177355"/>
                <a:gd name="connsiteY4686" fmla="*/ 3683038 h 3832767"/>
                <a:gd name="connsiteX4687" fmla="*/ 298969 w 4177355"/>
                <a:gd name="connsiteY4687" fmla="*/ 3683161 h 3832767"/>
                <a:gd name="connsiteX4688" fmla="*/ 303384 w 4177355"/>
                <a:gd name="connsiteY4688" fmla="*/ 3682670 h 3832767"/>
                <a:gd name="connsiteX4689" fmla="*/ 308412 w 4177355"/>
                <a:gd name="connsiteY4689" fmla="*/ 3680340 h 3832767"/>
                <a:gd name="connsiteX4690" fmla="*/ 313685 w 4177355"/>
                <a:gd name="connsiteY4690" fmla="*/ 3676294 h 3832767"/>
                <a:gd name="connsiteX4691" fmla="*/ 318590 w 4177355"/>
                <a:gd name="connsiteY4691" fmla="*/ 3670775 h 3832767"/>
                <a:gd name="connsiteX4692" fmla="*/ 323127 w 4177355"/>
                <a:gd name="connsiteY4692" fmla="*/ 3663417 h 3832767"/>
                <a:gd name="connsiteX4693" fmla="*/ 325457 w 4177355"/>
                <a:gd name="connsiteY4693" fmla="*/ 3656550 h 3832767"/>
                <a:gd name="connsiteX4694" fmla="*/ 325457 w 4177355"/>
                <a:gd name="connsiteY4694" fmla="*/ 3650909 h 3832767"/>
                <a:gd name="connsiteX4695" fmla="*/ 323005 w 4177355"/>
                <a:gd name="connsiteY4695" fmla="*/ 3647231 h 3832767"/>
                <a:gd name="connsiteX4696" fmla="*/ 322392 w 4177355"/>
                <a:gd name="connsiteY4696" fmla="*/ 3646863 h 3832767"/>
                <a:gd name="connsiteX4697" fmla="*/ 321778 w 4177355"/>
                <a:gd name="connsiteY4697" fmla="*/ 3646617 h 3832767"/>
                <a:gd name="connsiteX4698" fmla="*/ 321043 w 4177355"/>
                <a:gd name="connsiteY4698" fmla="*/ 3646372 h 3832767"/>
                <a:gd name="connsiteX4699" fmla="*/ 320307 w 4177355"/>
                <a:gd name="connsiteY4699" fmla="*/ 3646249 h 3832767"/>
                <a:gd name="connsiteX4700" fmla="*/ 1108934 w 4177355"/>
                <a:gd name="connsiteY4700" fmla="*/ 3774029 h 3832767"/>
                <a:gd name="connsiteX4701" fmla="*/ 1108075 w 4177355"/>
                <a:gd name="connsiteY4701" fmla="*/ 3774029 h 3832767"/>
                <a:gd name="connsiteX4702" fmla="*/ 1107217 w 4177355"/>
                <a:gd name="connsiteY4702" fmla="*/ 3774029 h 3832767"/>
                <a:gd name="connsiteX4703" fmla="*/ 1106358 w 4177355"/>
                <a:gd name="connsiteY4703" fmla="*/ 3774029 h 3832767"/>
                <a:gd name="connsiteX4704" fmla="*/ 1105500 w 4177355"/>
                <a:gd name="connsiteY4704" fmla="*/ 3774029 h 3832767"/>
                <a:gd name="connsiteX4705" fmla="*/ 1098265 w 4177355"/>
                <a:gd name="connsiteY4705" fmla="*/ 3776604 h 3832767"/>
                <a:gd name="connsiteX4706" fmla="*/ 1091275 w 4177355"/>
                <a:gd name="connsiteY4706" fmla="*/ 3781877 h 3832767"/>
                <a:gd name="connsiteX4707" fmla="*/ 1085266 w 4177355"/>
                <a:gd name="connsiteY4707" fmla="*/ 3789112 h 3832767"/>
                <a:gd name="connsiteX4708" fmla="*/ 1081097 w 4177355"/>
                <a:gd name="connsiteY4708" fmla="*/ 3797451 h 3832767"/>
                <a:gd name="connsiteX4709" fmla="*/ 1079625 w 4177355"/>
                <a:gd name="connsiteY4709" fmla="*/ 3804564 h 3832767"/>
                <a:gd name="connsiteX4710" fmla="*/ 1080238 w 4177355"/>
                <a:gd name="connsiteY4710" fmla="*/ 3810327 h 3832767"/>
                <a:gd name="connsiteX4711" fmla="*/ 1082814 w 4177355"/>
                <a:gd name="connsiteY4711" fmla="*/ 3814374 h 3832767"/>
                <a:gd name="connsiteX4712" fmla="*/ 1087228 w 4177355"/>
                <a:gd name="connsiteY4712" fmla="*/ 3816336 h 3832767"/>
                <a:gd name="connsiteX4713" fmla="*/ 1088087 w 4177355"/>
                <a:gd name="connsiteY4713" fmla="*/ 3816336 h 3832767"/>
                <a:gd name="connsiteX4714" fmla="*/ 1088945 w 4177355"/>
                <a:gd name="connsiteY4714" fmla="*/ 3816336 h 3832767"/>
                <a:gd name="connsiteX4715" fmla="*/ 1089804 w 4177355"/>
                <a:gd name="connsiteY4715" fmla="*/ 3816336 h 3832767"/>
                <a:gd name="connsiteX4716" fmla="*/ 1090785 w 4177355"/>
                <a:gd name="connsiteY4716" fmla="*/ 3816336 h 3832767"/>
                <a:gd name="connsiteX4717" fmla="*/ 1098020 w 4177355"/>
                <a:gd name="connsiteY4717" fmla="*/ 3813761 h 3832767"/>
                <a:gd name="connsiteX4718" fmla="*/ 1105132 w 4177355"/>
                <a:gd name="connsiteY4718" fmla="*/ 3808488 h 3832767"/>
                <a:gd name="connsiteX4719" fmla="*/ 1111141 w 4177355"/>
                <a:gd name="connsiteY4719" fmla="*/ 3801253 h 3832767"/>
                <a:gd name="connsiteX4720" fmla="*/ 1115433 w 4177355"/>
                <a:gd name="connsiteY4720" fmla="*/ 3792791 h 3832767"/>
                <a:gd name="connsiteX4721" fmla="*/ 1116905 w 4177355"/>
                <a:gd name="connsiteY4721" fmla="*/ 3785679 h 3832767"/>
                <a:gd name="connsiteX4722" fmla="*/ 1116169 w 4177355"/>
                <a:gd name="connsiteY4722" fmla="*/ 3779915 h 3832767"/>
                <a:gd name="connsiteX4723" fmla="*/ 1113471 w 4177355"/>
                <a:gd name="connsiteY4723" fmla="*/ 3775868 h 3832767"/>
                <a:gd name="connsiteX4724" fmla="*/ 1109056 w 4177355"/>
                <a:gd name="connsiteY4724" fmla="*/ 3773906 h 3832767"/>
                <a:gd name="connsiteX4725" fmla="*/ 356973 w 4177355"/>
                <a:gd name="connsiteY4725" fmla="*/ 3669549 h 3832767"/>
                <a:gd name="connsiteX4726" fmla="*/ 352313 w 4177355"/>
                <a:gd name="connsiteY4726" fmla="*/ 3670040 h 3832767"/>
                <a:gd name="connsiteX4727" fmla="*/ 347040 w 4177355"/>
                <a:gd name="connsiteY4727" fmla="*/ 3672492 h 3832767"/>
                <a:gd name="connsiteX4728" fmla="*/ 341644 w 4177355"/>
                <a:gd name="connsiteY4728" fmla="*/ 3676784 h 3832767"/>
                <a:gd name="connsiteX4729" fmla="*/ 336616 w 4177355"/>
                <a:gd name="connsiteY4729" fmla="*/ 3682548 h 3832767"/>
                <a:gd name="connsiteX4730" fmla="*/ 332202 w 4177355"/>
                <a:gd name="connsiteY4730" fmla="*/ 3689905 h 3832767"/>
                <a:gd name="connsiteX4731" fmla="*/ 329995 w 4177355"/>
                <a:gd name="connsiteY4731" fmla="*/ 3696773 h 3832767"/>
                <a:gd name="connsiteX4732" fmla="*/ 330117 w 4177355"/>
                <a:gd name="connsiteY4732" fmla="*/ 3702414 h 3832767"/>
                <a:gd name="connsiteX4733" fmla="*/ 332815 w 4177355"/>
                <a:gd name="connsiteY4733" fmla="*/ 3706092 h 3832767"/>
                <a:gd name="connsiteX4734" fmla="*/ 333306 w 4177355"/>
                <a:gd name="connsiteY4734" fmla="*/ 3706338 h 3832767"/>
                <a:gd name="connsiteX4735" fmla="*/ 333919 w 4177355"/>
                <a:gd name="connsiteY4735" fmla="*/ 3706583 h 3832767"/>
                <a:gd name="connsiteX4736" fmla="*/ 334532 w 4177355"/>
                <a:gd name="connsiteY4736" fmla="*/ 3706705 h 3832767"/>
                <a:gd name="connsiteX4737" fmla="*/ 335145 w 4177355"/>
                <a:gd name="connsiteY4737" fmla="*/ 3706705 h 3832767"/>
                <a:gd name="connsiteX4738" fmla="*/ 339805 w 4177355"/>
                <a:gd name="connsiteY4738" fmla="*/ 3706215 h 3832767"/>
                <a:gd name="connsiteX4739" fmla="*/ 345078 w 4177355"/>
                <a:gd name="connsiteY4739" fmla="*/ 3703640 h 3832767"/>
                <a:gd name="connsiteX4740" fmla="*/ 350474 w 4177355"/>
                <a:gd name="connsiteY4740" fmla="*/ 3699348 h 3832767"/>
                <a:gd name="connsiteX4741" fmla="*/ 355501 w 4177355"/>
                <a:gd name="connsiteY4741" fmla="*/ 3693584 h 3832767"/>
                <a:gd name="connsiteX4742" fmla="*/ 359916 w 4177355"/>
                <a:gd name="connsiteY4742" fmla="*/ 3686104 h 3832767"/>
                <a:gd name="connsiteX4743" fmla="*/ 362001 w 4177355"/>
                <a:gd name="connsiteY4743" fmla="*/ 3679237 h 3832767"/>
                <a:gd name="connsiteX4744" fmla="*/ 361755 w 4177355"/>
                <a:gd name="connsiteY4744" fmla="*/ 3673596 h 3832767"/>
                <a:gd name="connsiteX4745" fmla="*/ 359058 w 4177355"/>
                <a:gd name="connsiteY4745" fmla="*/ 3669917 h 3832767"/>
                <a:gd name="connsiteX4746" fmla="*/ 358567 w 4177355"/>
                <a:gd name="connsiteY4746" fmla="*/ 3669672 h 3832767"/>
                <a:gd name="connsiteX4747" fmla="*/ 357954 w 4177355"/>
                <a:gd name="connsiteY4747" fmla="*/ 3669427 h 3832767"/>
                <a:gd name="connsiteX4748" fmla="*/ 357341 w 4177355"/>
                <a:gd name="connsiteY4748" fmla="*/ 3669304 h 3832767"/>
                <a:gd name="connsiteX4749" fmla="*/ 356728 w 4177355"/>
                <a:gd name="connsiteY4749" fmla="*/ 3669304 h 3832767"/>
                <a:gd name="connsiteX4750" fmla="*/ 1041242 w 4177355"/>
                <a:gd name="connsiteY4750" fmla="*/ 3782490 h 3832767"/>
                <a:gd name="connsiteX4751" fmla="*/ 1040507 w 4177355"/>
                <a:gd name="connsiteY4751" fmla="*/ 3782490 h 3832767"/>
                <a:gd name="connsiteX4752" fmla="*/ 1039771 w 4177355"/>
                <a:gd name="connsiteY4752" fmla="*/ 3782490 h 3832767"/>
                <a:gd name="connsiteX4753" fmla="*/ 1039035 w 4177355"/>
                <a:gd name="connsiteY4753" fmla="*/ 3782490 h 3832767"/>
                <a:gd name="connsiteX4754" fmla="*/ 1038299 w 4177355"/>
                <a:gd name="connsiteY4754" fmla="*/ 3782490 h 3832767"/>
                <a:gd name="connsiteX4755" fmla="*/ 1031187 w 4177355"/>
                <a:gd name="connsiteY4755" fmla="*/ 3784820 h 3832767"/>
                <a:gd name="connsiteX4756" fmla="*/ 1024197 w 4177355"/>
                <a:gd name="connsiteY4756" fmla="*/ 3789848 h 3832767"/>
                <a:gd name="connsiteX4757" fmla="*/ 1018066 w 4177355"/>
                <a:gd name="connsiteY4757" fmla="*/ 3796838 h 3832767"/>
                <a:gd name="connsiteX4758" fmla="*/ 1013651 w 4177355"/>
                <a:gd name="connsiteY4758" fmla="*/ 3805177 h 3832767"/>
                <a:gd name="connsiteX4759" fmla="*/ 1011934 w 4177355"/>
                <a:gd name="connsiteY4759" fmla="*/ 3812412 h 3832767"/>
                <a:gd name="connsiteX4760" fmla="*/ 1012425 w 4177355"/>
                <a:gd name="connsiteY4760" fmla="*/ 3818298 h 3832767"/>
                <a:gd name="connsiteX4761" fmla="*/ 1015000 w 4177355"/>
                <a:gd name="connsiteY4761" fmla="*/ 3822467 h 3832767"/>
                <a:gd name="connsiteX4762" fmla="*/ 1019414 w 4177355"/>
                <a:gd name="connsiteY4762" fmla="*/ 3824429 h 3832767"/>
                <a:gd name="connsiteX4763" fmla="*/ 1020150 w 4177355"/>
                <a:gd name="connsiteY4763" fmla="*/ 3824429 h 3832767"/>
                <a:gd name="connsiteX4764" fmla="*/ 1020886 w 4177355"/>
                <a:gd name="connsiteY4764" fmla="*/ 3824429 h 3832767"/>
                <a:gd name="connsiteX4765" fmla="*/ 1021622 w 4177355"/>
                <a:gd name="connsiteY4765" fmla="*/ 3824429 h 3832767"/>
                <a:gd name="connsiteX4766" fmla="*/ 1022358 w 4177355"/>
                <a:gd name="connsiteY4766" fmla="*/ 3824429 h 3832767"/>
                <a:gd name="connsiteX4767" fmla="*/ 1029470 w 4177355"/>
                <a:gd name="connsiteY4767" fmla="*/ 3822099 h 3832767"/>
                <a:gd name="connsiteX4768" fmla="*/ 1036460 w 4177355"/>
                <a:gd name="connsiteY4768" fmla="*/ 3817072 h 3832767"/>
                <a:gd name="connsiteX4769" fmla="*/ 1042591 w 4177355"/>
                <a:gd name="connsiteY4769" fmla="*/ 3809959 h 3832767"/>
                <a:gd name="connsiteX4770" fmla="*/ 1047006 w 4177355"/>
                <a:gd name="connsiteY4770" fmla="*/ 3801621 h 3832767"/>
                <a:gd name="connsiteX4771" fmla="*/ 1048723 w 4177355"/>
                <a:gd name="connsiteY4771" fmla="*/ 3794385 h 3832767"/>
                <a:gd name="connsiteX4772" fmla="*/ 1048232 w 4177355"/>
                <a:gd name="connsiteY4772" fmla="*/ 3788499 h 3832767"/>
                <a:gd name="connsiteX4773" fmla="*/ 1045657 w 4177355"/>
                <a:gd name="connsiteY4773" fmla="*/ 3784330 h 3832767"/>
                <a:gd name="connsiteX4774" fmla="*/ 1041242 w 4177355"/>
                <a:gd name="connsiteY4774" fmla="*/ 3782368 h 3832767"/>
                <a:gd name="connsiteX4775" fmla="*/ 396091 w 4177355"/>
                <a:gd name="connsiteY4775" fmla="*/ 3691009 h 3832767"/>
                <a:gd name="connsiteX4776" fmla="*/ 391309 w 4177355"/>
                <a:gd name="connsiteY4776" fmla="*/ 3691500 h 3832767"/>
                <a:gd name="connsiteX4777" fmla="*/ 385913 w 4177355"/>
                <a:gd name="connsiteY4777" fmla="*/ 3694197 h 3832767"/>
                <a:gd name="connsiteX4778" fmla="*/ 380395 w 4177355"/>
                <a:gd name="connsiteY4778" fmla="*/ 3698612 h 3832767"/>
                <a:gd name="connsiteX4779" fmla="*/ 375245 w 4177355"/>
                <a:gd name="connsiteY4779" fmla="*/ 3704621 h 3832767"/>
                <a:gd name="connsiteX4780" fmla="*/ 370953 w 4177355"/>
                <a:gd name="connsiteY4780" fmla="*/ 3712101 h 3832767"/>
                <a:gd name="connsiteX4781" fmla="*/ 368990 w 4177355"/>
                <a:gd name="connsiteY4781" fmla="*/ 3718968 h 3832767"/>
                <a:gd name="connsiteX4782" fmla="*/ 369358 w 4177355"/>
                <a:gd name="connsiteY4782" fmla="*/ 3724487 h 3832767"/>
                <a:gd name="connsiteX4783" fmla="*/ 372179 w 4177355"/>
                <a:gd name="connsiteY4783" fmla="*/ 3727920 h 3832767"/>
                <a:gd name="connsiteX4784" fmla="*/ 372669 w 4177355"/>
                <a:gd name="connsiteY4784" fmla="*/ 3728166 h 3832767"/>
                <a:gd name="connsiteX4785" fmla="*/ 373160 w 4177355"/>
                <a:gd name="connsiteY4785" fmla="*/ 3728411 h 3832767"/>
                <a:gd name="connsiteX4786" fmla="*/ 373650 w 4177355"/>
                <a:gd name="connsiteY4786" fmla="*/ 3728533 h 3832767"/>
                <a:gd name="connsiteX4787" fmla="*/ 374141 w 4177355"/>
                <a:gd name="connsiteY4787" fmla="*/ 3728533 h 3832767"/>
                <a:gd name="connsiteX4788" fmla="*/ 378923 w 4177355"/>
                <a:gd name="connsiteY4788" fmla="*/ 3728043 h 3832767"/>
                <a:gd name="connsiteX4789" fmla="*/ 384319 w 4177355"/>
                <a:gd name="connsiteY4789" fmla="*/ 3725468 h 3832767"/>
                <a:gd name="connsiteX4790" fmla="*/ 389837 w 4177355"/>
                <a:gd name="connsiteY4790" fmla="*/ 3720930 h 3832767"/>
                <a:gd name="connsiteX4791" fmla="*/ 394988 w 4177355"/>
                <a:gd name="connsiteY4791" fmla="*/ 3714922 h 3832767"/>
                <a:gd name="connsiteX4792" fmla="*/ 399280 w 4177355"/>
                <a:gd name="connsiteY4792" fmla="*/ 3707319 h 3832767"/>
                <a:gd name="connsiteX4793" fmla="*/ 401242 w 4177355"/>
                <a:gd name="connsiteY4793" fmla="*/ 3700452 h 3832767"/>
                <a:gd name="connsiteX4794" fmla="*/ 400751 w 4177355"/>
                <a:gd name="connsiteY4794" fmla="*/ 3694933 h 3832767"/>
                <a:gd name="connsiteX4795" fmla="*/ 397808 w 4177355"/>
                <a:gd name="connsiteY4795" fmla="*/ 3691500 h 3832767"/>
                <a:gd name="connsiteX4796" fmla="*/ 397318 w 4177355"/>
                <a:gd name="connsiteY4796" fmla="*/ 3691254 h 3832767"/>
                <a:gd name="connsiteX4797" fmla="*/ 396827 w 4177355"/>
                <a:gd name="connsiteY4797" fmla="*/ 3691132 h 3832767"/>
                <a:gd name="connsiteX4798" fmla="*/ 396337 w 4177355"/>
                <a:gd name="connsiteY4798" fmla="*/ 3691009 h 3832767"/>
                <a:gd name="connsiteX4799" fmla="*/ 395846 w 4177355"/>
                <a:gd name="connsiteY4799" fmla="*/ 3691009 h 3832767"/>
                <a:gd name="connsiteX4800" fmla="*/ 975636 w 4177355"/>
                <a:gd name="connsiteY4800" fmla="*/ 3788131 h 3832767"/>
                <a:gd name="connsiteX4801" fmla="*/ 975023 w 4177355"/>
                <a:gd name="connsiteY4801" fmla="*/ 3788131 h 3832767"/>
                <a:gd name="connsiteX4802" fmla="*/ 974410 w 4177355"/>
                <a:gd name="connsiteY4802" fmla="*/ 3788131 h 3832767"/>
                <a:gd name="connsiteX4803" fmla="*/ 973796 w 4177355"/>
                <a:gd name="connsiteY4803" fmla="*/ 3788131 h 3832767"/>
                <a:gd name="connsiteX4804" fmla="*/ 973183 w 4177355"/>
                <a:gd name="connsiteY4804" fmla="*/ 3788131 h 3832767"/>
                <a:gd name="connsiteX4805" fmla="*/ 966194 w 4177355"/>
                <a:gd name="connsiteY4805" fmla="*/ 3790216 h 3832767"/>
                <a:gd name="connsiteX4806" fmla="*/ 959204 w 4177355"/>
                <a:gd name="connsiteY4806" fmla="*/ 3794998 h 3832767"/>
                <a:gd name="connsiteX4807" fmla="*/ 953072 w 4177355"/>
                <a:gd name="connsiteY4807" fmla="*/ 3801866 h 3832767"/>
                <a:gd name="connsiteX4808" fmla="*/ 948535 w 4177355"/>
                <a:gd name="connsiteY4808" fmla="*/ 3810082 h 3832767"/>
                <a:gd name="connsiteX4809" fmla="*/ 946573 w 4177355"/>
                <a:gd name="connsiteY4809" fmla="*/ 3817439 h 3832767"/>
                <a:gd name="connsiteX4810" fmla="*/ 946818 w 4177355"/>
                <a:gd name="connsiteY4810" fmla="*/ 3823571 h 3832767"/>
                <a:gd name="connsiteX4811" fmla="*/ 949271 w 4177355"/>
                <a:gd name="connsiteY4811" fmla="*/ 3827986 h 3832767"/>
                <a:gd name="connsiteX4812" fmla="*/ 953685 w 4177355"/>
                <a:gd name="connsiteY4812" fmla="*/ 3830070 h 3832767"/>
                <a:gd name="connsiteX4813" fmla="*/ 954299 w 4177355"/>
                <a:gd name="connsiteY4813" fmla="*/ 3830070 h 3832767"/>
                <a:gd name="connsiteX4814" fmla="*/ 954912 w 4177355"/>
                <a:gd name="connsiteY4814" fmla="*/ 3830070 h 3832767"/>
                <a:gd name="connsiteX4815" fmla="*/ 955525 w 4177355"/>
                <a:gd name="connsiteY4815" fmla="*/ 3830070 h 3832767"/>
                <a:gd name="connsiteX4816" fmla="*/ 956138 w 4177355"/>
                <a:gd name="connsiteY4816" fmla="*/ 3830070 h 3832767"/>
                <a:gd name="connsiteX4817" fmla="*/ 963128 w 4177355"/>
                <a:gd name="connsiteY4817" fmla="*/ 3827986 h 3832767"/>
                <a:gd name="connsiteX4818" fmla="*/ 970118 w 4177355"/>
                <a:gd name="connsiteY4818" fmla="*/ 3823081 h 3832767"/>
                <a:gd name="connsiteX4819" fmla="*/ 976372 w 4177355"/>
                <a:gd name="connsiteY4819" fmla="*/ 3816091 h 3832767"/>
                <a:gd name="connsiteX4820" fmla="*/ 981032 w 4177355"/>
                <a:gd name="connsiteY4820" fmla="*/ 3807874 h 3832767"/>
                <a:gd name="connsiteX4821" fmla="*/ 982994 w 4177355"/>
                <a:gd name="connsiteY4821" fmla="*/ 3800517 h 3832767"/>
                <a:gd name="connsiteX4822" fmla="*/ 982626 w 4177355"/>
                <a:gd name="connsiteY4822" fmla="*/ 3794508 h 3832767"/>
                <a:gd name="connsiteX4823" fmla="*/ 980173 w 4177355"/>
                <a:gd name="connsiteY4823" fmla="*/ 3790216 h 3832767"/>
                <a:gd name="connsiteX4824" fmla="*/ 975759 w 4177355"/>
                <a:gd name="connsiteY4824" fmla="*/ 3788131 h 3832767"/>
                <a:gd name="connsiteX4825" fmla="*/ 437540 w 4177355"/>
                <a:gd name="connsiteY4825" fmla="*/ 3710630 h 3832767"/>
                <a:gd name="connsiteX4826" fmla="*/ 432512 w 4177355"/>
                <a:gd name="connsiteY4826" fmla="*/ 3711243 h 3832767"/>
                <a:gd name="connsiteX4827" fmla="*/ 426871 w 4177355"/>
                <a:gd name="connsiteY4827" fmla="*/ 3714063 h 3832767"/>
                <a:gd name="connsiteX4828" fmla="*/ 421230 w 4177355"/>
                <a:gd name="connsiteY4828" fmla="*/ 3718723 h 3832767"/>
                <a:gd name="connsiteX4829" fmla="*/ 416080 w 4177355"/>
                <a:gd name="connsiteY4829" fmla="*/ 3724977 h 3832767"/>
                <a:gd name="connsiteX4830" fmla="*/ 411911 w 4177355"/>
                <a:gd name="connsiteY4830" fmla="*/ 3732580 h 3832767"/>
                <a:gd name="connsiteX4831" fmla="*/ 410071 w 4177355"/>
                <a:gd name="connsiteY4831" fmla="*/ 3739448 h 3832767"/>
                <a:gd name="connsiteX4832" fmla="*/ 410684 w 4177355"/>
                <a:gd name="connsiteY4832" fmla="*/ 3744966 h 3832767"/>
                <a:gd name="connsiteX4833" fmla="*/ 413873 w 4177355"/>
                <a:gd name="connsiteY4833" fmla="*/ 3748277 h 3832767"/>
                <a:gd name="connsiteX4834" fmla="*/ 414363 w 4177355"/>
                <a:gd name="connsiteY4834" fmla="*/ 3748400 h 3832767"/>
                <a:gd name="connsiteX4835" fmla="*/ 414854 w 4177355"/>
                <a:gd name="connsiteY4835" fmla="*/ 3748522 h 3832767"/>
                <a:gd name="connsiteX4836" fmla="*/ 415344 w 4177355"/>
                <a:gd name="connsiteY4836" fmla="*/ 3748522 h 3832767"/>
                <a:gd name="connsiteX4837" fmla="*/ 415835 w 4177355"/>
                <a:gd name="connsiteY4837" fmla="*/ 3748522 h 3832767"/>
                <a:gd name="connsiteX4838" fmla="*/ 420863 w 4177355"/>
                <a:gd name="connsiteY4838" fmla="*/ 3748032 h 3832767"/>
                <a:gd name="connsiteX4839" fmla="*/ 426503 w 4177355"/>
                <a:gd name="connsiteY4839" fmla="*/ 3745211 h 3832767"/>
                <a:gd name="connsiteX4840" fmla="*/ 432144 w 4177355"/>
                <a:gd name="connsiteY4840" fmla="*/ 3740551 h 3832767"/>
                <a:gd name="connsiteX4841" fmla="*/ 437295 w 4177355"/>
                <a:gd name="connsiteY4841" fmla="*/ 3734297 h 3832767"/>
                <a:gd name="connsiteX4842" fmla="*/ 441342 w 4177355"/>
                <a:gd name="connsiteY4842" fmla="*/ 3726694 h 3832767"/>
                <a:gd name="connsiteX4843" fmla="*/ 443058 w 4177355"/>
                <a:gd name="connsiteY4843" fmla="*/ 3719704 h 3832767"/>
                <a:gd name="connsiteX4844" fmla="*/ 442445 w 4177355"/>
                <a:gd name="connsiteY4844" fmla="*/ 3714186 h 3832767"/>
                <a:gd name="connsiteX4845" fmla="*/ 439380 w 4177355"/>
                <a:gd name="connsiteY4845" fmla="*/ 3710875 h 3832767"/>
                <a:gd name="connsiteX4846" fmla="*/ 439012 w 4177355"/>
                <a:gd name="connsiteY4846" fmla="*/ 3710752 h 3832767"/>
                <a:gd name="connsiteX4847" fmla="*/ 438644 w 4177355"/>
                <a:gd name="connsiteY4847" fmla="*/ 3710630 h 3832767"/>
                <a:gd name="connsiteX4848" fmla="*/ 438153 w 4177355"/>
                <a:gd name="connsiteY4848" fmla="*/ 3710630 h 3832767"/>
                <a:gd name="connsiteX4849" fmla="*/ 437663 w 4177355"/>
                <a:gd name="connsiteY4849" fmla="*/ 3710630 h 3832767"/>
                <a:gd name="connsiteX4850" fmla="*/ 911992 w 4177355"/>
                <a:gd name="connsiteY4850" fmla="*/ 3791074 h 3832767"/>
                <a:gd name="connsiteX4851" fmla="*/ 911501 w 4177355"/>
                <a:gd name="connsiteY4851" fmla="*/ 3791074 h 3832767"/>
                <a:gd name="connsiteX4852" fmla="*/ 911011 w 4177355"/>
                <a:gd name="connsiteY4852" fmla="*/ 3791074 h 3832767"/>
                <a:gd name="connsiteX4853" fmla="*/ 910520 w 4177355"/>
                <a:gd name="connsiteY4853" fmla="*/ 3791074 h 3832767"/>
                <a:gd name="connsiteX4854" fmla="*/ 910029 w 4177355"/>
                <a:gd name="connsiteY4854" fmla="*/ 3791074 h 3832767"/>
                <a:gd name="connsiteX4855" fmla="*/ 903162 w 4177355"/>
                <a:gd name="connsiteY4855" fmla="*/ 3792914 h 3832767"/>
                <a:gd name="connsiteX4856" fmla="*/ 896295 w 4177355"/>
                <a:gd name="connsiteY4856" fmla="*/ 3797451 h 3832767"/>
                <a:gd name="connsiteX4857" fmla="*/ 890041 w 4177355"/>
                <a:gd name="connsiteY4857" fmla="*/ 3804073 h 3832767"/>
                <a:gd name="connsiteX4858" fmla="*/ 885258 w 4177355"/>
                <a:gd name="connsiteY4858" fmla="*/ 3812166 h 3832767"/>
                <a:gd name="connsiteX4859" fmla="*/ 882928 w 4177355"/>
                <a:gd name="connsiteY4859" fmla="*/ 3819769 h 3832767"/>
                <a:gd name="connsiteX4860" fmla="*/ 882928 w 4177355"/>
                <a:gd name="connsiteY4860" fmla="*/ 3826024 h 3832767"/>
                <a:gd name="connsiteX4861" fmla="*/ 885258 w 4177355"/>
                <a:gd name="connsiteY4861" fmla="*/ 3830438 h 3832767"/>
                <a:gd name="connsiteX4862" fmla="*/ 889673 w 4177355"/>
                <a:gd name="connsiteY4862" fmla="*/ 3832646 h 3832767"/>
                <a:gd name="connsiteX4863" fmla="*/ 890164 w 4177355"/>
                <a:gd name="connsiteY4863" fmla="*/ 3832646 h 3832767"/>
                <a:gd name="connsiteX4864" fmla="*/ 890654 w 4177355"/>
                <a:gd name="connsiteY4864" fmla="*/ 3832646 h 3832767"/>
                <a:gd name="connsiteX4865" fmla="*/ 891145 w 4177355"/>
                <a:gd name="connsiteY4865" fmla="*/ 3832646 h 3832767"/>
                <a:gd name="connsiteX4866" fmla="*/ 891635 w 4177355"/>
                <a:gd name="connsiteY4866" fmla="*/ 3832646 h 3832767"/>
                <a:gd name="connsiteX4867" fmla="*/ 898502 w 4177355"/>
                <a:gd name="connsiteY4867" fmla="*/ 3830929 h 3832767"/>
                <a:gd name="connsiteX4868" fmla="*/ 905492 w 4177355"/>
                <a:gd name="connsiteY4868" fmla="*/ 3826391 h 3832767"/>
                <a:gd name="connsiteX4869" fmla="*/ 911746 w 4177355"/>
                <a:gd name="connsiteY4869" fmla="*/ 3819647 h 3832767"/>
                <a:gd name="connsiteX4870" fmla="*/ 916529 w 4177355"/>
                <a:gd name="connsiteY4870" fmla="*/ 3811553 h 3832767"/>
                <a:gd name="connsiteX4871" fmla="*/ 918736 w 4177355"/>
                <a:gd name="connsiteY4871" fmla="*/ 3803951 h 3832767"/>
                <a:gd name="connsiteX4872" fmla="*/ 918613 w 4177355"/>
                <a:gd name="connsiteY4872" fmla="*/ 3797696 h 3832767"/>
                <a:gd name="connsiteX4873" fmla="*/ 916284 w 4177355"/>
                <a:gd name="connsiteY4873" fmla="*/ 3793281 h 3832767"/>
                <a:gd name="connsiteX4874" fmla="*/ 911869 w 4177355"/>
                <a:gd name="connsiteY4874" fmla="*/ 3791197 h 3832767"/>
                <a:gd name="connsiteX4875" fmla="*/ 481073 w 4177355"/>
                <a:gd name="connsiteY4875" fmla="*/ 3728411 h 3832767"/>
                <a:gd name="connsiteX4876" fmla="*/ 475923 w 4177355"/>
                <a:gd name="connsiteY4876" fmla="*/ 3729024 h 3832767"/>
                <a:gd name="connsiteX4877" fmla="*/ 470159 w 4177355"/>
                <a:gd name="connsiteY4877" fmla="*/ 3731967 h 3832767"/>
                <a:gd name="connsiteX4878" fmla="*/ 464396 w 4177355"/>
                <a:gd name="connsiteY4878" fmla="*/ 3736872 h 3832767"/>
                <a:gd name="connsiteX4879" fmla="*/ 459123 w 4177355"/>
                <a:gd name="connsiteY4879" fmla="*/ 3743494 h 3832767"/>
                <a:gd name="connsiteX4880" fmla="*/ 455199 w 4177355"/>
                <a:gd name="connsiteY4880" fmla="*/ 3751097 h 3832767"/>
                <a:gd name="connsiteX4881" fmla="*/ 453604 w 4177355"/>
                <a:gd name="connsiteY4881" fmla="*/ 3757965 h 3832767"/>
                <a:gd name="connsiteX4882" fmla="*/ 454463 w 4177355"/>
                <a:gd name="connsiteY4882" fmla="*/ 3763360 h 3832767"/>
                <a:gd name="connsiteX4883" fmla="*/ 457774 w 4177355"/>
                <a:gd name="connsiteY4883" fmla="*/ 3766548 h 3832767"/>
                <a:gd name="connsiteX4884" fmla="*/ 458142 w 4177355"/>
                <a:gd name="connsiteY4884" fmla="*/ 3766548 h 3832767"/>
                <a:gd name="connsiteX4885" fmla="*/ 458510 w 4177355"/>
                <a:gd name="connsiteY4885" fmla="*/ 3766548 h 3832767"/>
                <a:gd name="connsiteX4886" fmla="*/ 458878 w 4177355"/>
                <a:gd name="connsiteY4886" fmla="*/ 3766548 h 3832767"/>
                <a:gd name="connsiteX4887" fmla="*/ 459245 w 4177355"/>
                <a:gd name="connsiteY4887" fmla="*/ 3766548 h 3832767"/>
                <a:gd name="connsiteX4888" fmla="*/ 464518 w 4177355"/>
                <a:gd name="connsiteY4888" fmla="*/ 3765935 h 3832767"/>
                <a:gd name="connsiteX4889" fmla="*/ 470405 w 4177355"/>
                <a:gd name="connsiteY4889" fmla="*/ 3762992 h 3832767"/>
                <a:gd name="connsiteX4890" fmla="*/ 476291 w 4177355"/>
                <a:gd name="connsiteY4890" fmla="*/ 3757965 h 3832767"/>
                <a:gd name="connsiteX4891" fmla="*/ 481564 w 4177355"/>
                <a:gd name="connsiteY4891" fmla="*/ 3751343 h 3832767"/>
                <a:gd name="connsiteX4892" fmla="*/ 485488 w 4177355"/>
                <a:gd name="connsiteY4892" fmla="*/ 3743617 h 3832767"/>
                <a:gd name="connsiteX4893" fmla="*/ 486960 w 4177355"/>
                <a:gd name="connsiteY4893" fmla="*/ 3736750 h 3832767"/>
                <a:gd name="connsiteX4894" fmla="*/ 485979 w 4177355"/>
                <a:gd name="connsiteY4894" fmla="*/ 3731354 h 3832767"/>
                <a:gd name="connsiteX4895" fmla="*/ 482545 w 4177355"/>
                <a:gd name="connsiteY4895" fmla="*/ 3728288 h 3832767"/>
                <a:gd name="connsiteX4896" fmla="*/ 482177 w 4177355"/>
                <a:gd name="connsiteY4896" fmla="*/ 3728166 h 3832767"/>
                <a:gd name="connsiteX4897" fmla="*/ 481809 w 4177355"/>
                <a:gd name="connsiteY4897" fmla="*/ 3728166 h 3832767"/>
                <a:gd name="connsiteX4898" fmla="*/ 481441 w 4177355"/>
                <a:gd name="connsiteY4898" fmla="*/ 3728166 h 3832767"/>
                <a:gd name="connsiteX4899" fmla="*/ 481073 w 4177355"/>
                <a:gd name="connsiteY4899" fmla="*/ 3728166 h 3832767"/>
                <a:gd name="connsiteX4900" fmla="*/ 850554 w 4177355"/>
                <a:gd name="connsiteY4900" fmla="*/ 3791565 h 3832767"/>
                <a:gd name="connsiteX4901" fmla="*/ 850187 w 4177355"/>
                <a:gd name="connsiteY4901" fmla="*/ 3791565 h 3832767"/>
                <a:gd name="connsiteX4902" fmla="*/ 849819 w 4177355"/>
                <a:gd name="connsiteY4902" fmla="*/ 3791565 h 3832767"/>
                <a:gd name="connsiteX4903" fmla="*/ 849451 w 4177355"/>
                <a:gd name="connsiteY4903" fmla="*/ 3791565 h 3832767"/>
                <a:gd name="connsiteX4904" fmla="*/ 849083 w 4177355"/>
                <a:gd name="connsiteY4904" fmla="*/ 3791565 h 3832767"/>
                <a:gd name="connsiteX4905" fmla="*/ 842461 w 4177355"/>
                <a:gd name="connsiteY4905" fmla="*/ 3793036 h 3832767"/>
                <a:gd name="connsiteX4906" fmla="*/ 835594 w 4177355"/>
                <a:gd name="connsiteY4906" fmla="*/ 3797328 h 3832767"/>
                <a:gd name="connsiteX4907" fmla="*/ 829340 w 4177355"/>
                <a:gd name="connsiteY4907" fmla="*/ 3803828 h 3832767"/>
                <a:gd name="connsiteX4908" fmla="*/ 824434 w 4177355"/>
                <a:gd name="connsiteY4908" fmla="*/ 3811921 h 3832767"/>
                <a:gd name="connsiteX4909" fmla="*/ 821982 w 4177355"/>
                <a:gd name="connsiteY4909" fmla="*/ 3819524 h 3832767"/>
                <a:gd name="connsiteX4910" fmla="*/ 821982 w 4177355"/>
                <a:gd name="connsiteY4910" fmla="*/ 3825901 h 3832767"/>
                <a:gd name="connsiteX4911" fmla="*/ 824189 w 4177355"/>
                <a:gd name="connsiteY4911" fmla="*/ 3830561 h 3832767"/>
                <a:gd name="connsiteX4912" fmla="*/ 828481 w 4177355"/>
                <a:gd name="connsiteY4912" fmla="*/ 3832768 h 3832767"/>
                <a:gd name="connsiteX4913" fmla="*/ 828849 w 4177355"/>
                <a:gd name="connsiteY4913" fmla="*/ 3832768 h 3832767"/>
                <a:gd name="connsiteX4914" fmla="*/ 829217 w 4177355"/>
                <a:gd name="connsiteY4914" fmla="*/ 3832768 h 3832767"/>
                <a:gd name="connsiteX4915" fmla="*/ 829585 w 4177355"/>
                <a:gd name="connsiteY4915" fmla="*/ 3832768 h 3832767"/>
                <a:gd name="connsiteX4916" fmla="*/ 829953 w 4177355"/>
                <a:gd name="connsiteY4916" fmla="*/ 3832768 h 3832767"/>
                <a:gd name="connsiteX4917" fmla="*/ 836697 w 4177355"/>
                <a:gd name="connsiteY4917" fmla="*/ 3831174 h 3832767"/>
                <a:gd name="connsiteX4918" fmla="*/ 843565 w 4177355"/>
                <a:gd name="connsiteY4918" fmla="*/ 3826759 h 3832767"/>
                <a:gd name="connsiteX4919" fmla="*/ 849941 w 4177355"/>
                <a:gd name="connsiteY4919" fmla="*/ 3820260 h 3832767"/>
                <a:gd name="connsiteX4920" fmla="*/ 854846 w 4177355"/>
                <a:gd name="connsiteY4920" fmla="*/ 3812166 h 3832767"/>
                <a:gd name="connsiteX4921" fmla="*/ 857299 w 4177355"/>
                <a:gd name="connsiteY4921" fmla="*/ 3804564 h 3832767"/>
                <a:gd name="connsiteX4922" fmla="*/ 857299 w 4177355"/>
                <a:gd name="connsiteY4922" fmla="*/ 3798187 h 3832767"/>
                <a:gd name="connsiteX4923" fmla="*/ 855092 w 4177355"/>
                <a:gd name="connsiteY4923" fmla="*/ 3793650 h 3832767"/>
                <a:gd name="connsiteX4924" fmla="*/ 850677 w 4177355"/>
                <a:gd name="connsiteY4924" fmla="*/ 3791442 h 3832767"/>
                <a:gd name="connsiteX4925" fmla="*/ 527059 w 4177355"/>
                <a:gd name="connsiteY4925" fmla="*/ 3743985 h 3832767"/>
                <a:gd name="connsiteX4926" fmla="*/ 521664 w 4177355"/>
                <a:gd name="connsiteY4926" fmla="*/ 3744598 h 3832767"/>
                <a:gd name="connsiteX4927" fmla="*/ 515655 w 4177355"/>
                <a:gd name="connsiteY4927" fmla="*/ 3747786 h 3832767"/>
                <a:gd name="connsiteX4928" fmla="*/ 509769 w 4177355"/>
                <a:gd name="connsiteY4928" fmla="*/ 3752937 h 3832767"/>
                <a:gd name="connsiteX4929" fmla="*/ 504496 w 4177355"/>
                <a:gd name="connsiteY4929" fmla="*/ 3759804 h 3832767"/>
                <a:gd name="connsiteX4930" fmla="*/ 500694 w 4177355"/>
                <a:gd name="connsiteY4930" fmla="*/ 3767530 h 3832767"/>
                <a:gd name="connsiteX4931" fmla="*/ 499345 w 4177355"/>
                <a:gd name="connsiteY4931" fmla="*/ 3774397 h 3832767"/>
                <a:gd name="connsiteX4932" fmla="*/ 500449 w 4177355"/>
                <a:gd name="connsiteY4932" fmla="*/ 3779670 h 3832767"/>
                <a:gd name="connsiteX4933" fmla="*/ 504128 w 4177355"/>
                <a:gd name="connsiteY4933" fmla="*/ 3782736 h 3832767"/>
                <a:gd name="connsiteX4934" fmla="*/ 504373 w 4177355"/>
                <a:gd name="connsiteY4934" fmla="*/ 3782736 h 3832767"/>
                <a:gd name="connsiteX4935" fmla="*/ 504618 w 4177355"/>
                <a:gd name="connsiteY4935" fmla="*/ 3782736 h 3832767"/>
                <a:gd name="connsiteX4936" fmla="*/ 504863 w 4177355"/>
                <a:gd name="connsiteY4936" fmla="*/ 3782736 h 3832767"/>
                <a:gd name="connsiteX4937" fmla="*/ 505109 w 4177355"/>
                <a:gd name="connsiteY4937" fmla="*/ 3782736 h 3832767"/>
                <a:gd name="connsiteX4938" fmla="*/ 510504 w 4177355"/>
                <a:gd name="connsiteY4938" fmla="*/ 3782123 h 3832767"/>
                <a:gd name="connsiteX4939" fmla="*/ 516513 w 4177355"/>
                <a:gd name="connsiteY4939" fmla="*/ 3779057 h 3832767"/>
                <a:gd name="connsiteX4940" fmla="*/ 522522 w 4177355"/>
                <a:gd name="connsiteY4940" fmla="*/ 3773906 h 3832767"/>
                <a:gd name="connsiteX4941" fmla="*/ 527918 w 4177355"/>
                <a:gd name="connsiteY4941" fmla="*/ 3767039 h 3832767"/>
                <a:gd name="connsiteX4942" fmla="*/ 531719 w 4177355"/>
                <a:gd name="connsiteY4942" fmla="*/ 3759191 h 3832767"/>
                <a:gd name="connsiteX4943" fmla="*/ 533068 w 4177355"/>
                <a:gd name="connsiteY4943" fmla="*/ 3752323 h 3832767"/>
                <a:gd name="connsiteX4944" fmla="*/ 531842 w 4177355"/>
                <a:gd name="connsiteY4944" fmla="*/ 3747051 h 3832767"/>
                <a:gd name="connsiteX4945" fmla="*/ 528163 w 4177355"/>
                <a:gd name="connsiteY4945" fmla="*/ 3744108 h 3832767"/>
                <a:gd name="connsiteX4946" fmla="*/ 527918 w 4177355"/>
                <a:gd name="connsiteY4946" fmla="*/ 3744108 h 3832767"/>
                <a:gd name="connsiteX4947" fmla="*/ 527672 w 4177355"/>
                <a:gd name="connsiteY4947" fmla="*/ 3744108 h 3832767"/>
                <a:gd name="connsiteX4948" fmla="*/ 527427 w 4177355"/>
                <a:gd name="connsiteY4948" fmla="*/ 3744108 h 3832767"/>
                <a:gd name="connsiteX4949" fmla="*/ 527182 w 4177355"/>
                <a:gd name="connsiteY4949" fmla="*/ 3744108 h 3832767"/>
                <a:gd name="connsiteX4950" fmla="*/ 791079 w 4177355"/>
                <a:gd name="connsiteY4950" fmla="*/ 3789480 h 3832767"/>
                <a:gd name="connsiteX4951" fmla="*/ 790834 w 4177355"/>
                <a:gd name="connsiteY4951" fmla="*/ 3789480 h 3832767"/>
                <a:gd name="connsiteX4952" fmla="*/ 790589 w 4177355"/>
                <a:gd name="connsiteY4952" fmla="*/ 3789480 h 3832767"/>
                <a:gd name="connsiteX4953" fmla="*/ 790344 w 4177355"/>
                <a:gd name="connsiteY4953" fmla="*/ 3789480 h 3832767"/>
                <a:gd name="connsiteX4954" fmla="*/ 790098 w 4177355"/>
                <a:gd name="connsiteY4954" fmla="*/ 3789480 h 3832767"/>
                <a:gd name="connsiteX4955" fmla="*/ 783599 w 4177355"/>
                <a:gd name="connsiteY4955" fmla="*/ 3790829 h 3832767"/>
                <a:gd name="connsiteX4956" fmla="*/ 776854 w 4177355"/>
                <a:gd name="connsiteY4956" fmla="*/ 3794998 h 3832767"/>
                <a:gd name="connsiteX4957" fmla="*/ 770478 w 4177355"/>
                <a:gd name="connsiteY4957" fmla="*/ 3801253 h 3832767"/>
                <a:gd name="connsiteX4958" fmla="*/ 765450 w 4177355"/>
                <a:gd name="connsiteY4958" fmla="*/ 3809101 h 3832767"/>
                <a:gd name="connsiteX4959" fmla="*/ 762752 w 4177355"/>
                <a:gd name="connsiteY4959" fmla="*/ 3816826 h 3832767"/>
                <a:gd name="connsiteX4960" fmla="*/ 762507 w 4177355"/>
                <a:gd name="connsiteY4960" fmla="*/ 3823326 h 3832767"/>
                <a:gd name="connsiteX4961" fmla="*/ 764714 w 4177355"/>
                <a:gd name="connsiteY4961" fmla="*/ 3828108 h 3832767"/>
                <a:gd name="connsiteX4962" fmla="*/ 769129 w 4177355"/>
                <a:gd name="connsiteY4962" fmla="*/ 3830438 h 3832767"/>
                <a:gd name="connsiteX4963" fmla="*/ 769374 w 4177355"/>
                <a:gd name="connsiteY4963" fmla="*/ 3830438 h 3832767"/>
                <a:gd name="connsiteX4964" fmla="*/ 769619 w 4177355"/>
                <a:gd name="connsiteY4964" fmla="*/ 3830438 h 3832767"/>
                <a:gd name="connsiteX4965" fmla="*/ 769865 w 4177355"/>
                <a:gd name="connsiteY4965" fmla="*/ 3830438 h 3832767"/>
                <a:gd name="connsiteX4966" fmla="*/ 770110 w 4177355"/>
                <a:gd name="connsiteY4966" fmla="*/ 3830438 h 3832767"/>
                <a:gd name="connsiteX4967" fmla="*/ 776487 w 4177355"/>
                <a:gd name="connsiteY4967" fmla="*/ 3829212 h 3832767"/>
                <a:gd name="connsiteX4968" fmla="*/ 783231 w 4177355"/>
                <a:gd name="connsiteY4968" fmla="*/ 3825043 h 3832767"/>
                <a:gd name="connsiteX4969" fmla="*/ 789608 w 4177355"/>
                <a:gd name="connsiteY4969" fmla="*/ 3818666 h 3832767"/>
                <a:gd name="connsiteX4970" fmla="*/ 794758 w 4177355"/>
                <a:gd name="connsiteY4970" fmla="*/ 3810695 h 3832767"/>
                <a:gd name="connsiteX4971" fmla="*/ 797456 w 4177355"/>
                <a:gd name="connsiteY4971" fmla="*/ 3802847 h 3832767"/>
                <a:gd name="connsiteX4972" fmla="*/ 797701 w 4177355"/>
                <a:gd name="connsiteY4972" fmla="*/ 3796347 h 3832767"/>
                <a:gd name="connsiteX4973" fmla="*/ 795494 w 4177355"/>
                <a:gd name="connsiteY4973" fmla="*/ 3791688 h 3832767"/>
                <a:gd name="connsiteX4974" fmla="*/ 791079 w 4177355"/>
                <a:gd name="connsiteY4974" fmla="*/ 3789480 h 3832767"/>
                <a:gd name="connsiteX4975" fmla="*/ 575375 w 4177355"/>
                <a:gd name="connsiteY4975" fmla="*/ 3757597 h 3832767"/>
                <a:gd name="connsiteX4976" fmla="*/ 569734 w 4177355"/>
                <a:gd name="connsiteY4976" fmla="*/ 3758333 h 3832767"/>
                <a:gd name="connsiteX4977" fmla="*/ 563480 w 4177355"/>
                <a:gd name="connsiteY4977" fmla="*/ 3761643 h 3832767"/>
                <a:gd name="connsiteX4978" fmla="*/ 557349 w 4177355"/>
                <a:gd name="connsiteY4978" fmla="*/ 3767039 h 3832767"/>
                <a:gd name="connsiteX4979" fmla="*/ 552076 w 4177355"/>
                <a:gd name="connsiteY4979" fmla="*/ 3774151 h 3832767"/>
                <a:gd name="connsiteX4980" fmla="*/ 548519 w 4177355"/>
                <a:gd name="connsiteY4980" fmla="*/ 3782000 h 3832767"/>
                <a:gd name="connsiteX4981" fmla="*/ 547416 w 4177355"/>
                <a:gd name="connsiteY4981" fmla="*/ 3788867 h 3832767"/>
                <a:gd name="connsiteX4982" fmla="*/ 548765 w 4177355"/>
                <a:gd name="connsiteY4982" fmla="*/ 3794140 h 3832767"/>
                <a:gd name="connsiteX4983" fmla="*/ 552689 w 4177355"/>
                <a:gd name="connsiteY4983" fmla="*/ 3796961 h 3832767"/>
                <a:gd name="connsiteX4984" fmla="*/ 552934 w 4177355"/>
                <a:gd name="connsiteY4984" fmla="*/ 3796961 h 3832767"/>
                <a:gd name="connsiteX4985" fmla="*/ 553179 w 4177355"/>
                <a:gd name="connsiteY4985" fmla="*/ 3796961 h 3832767"/>
                <a:gd name="connsiteX4986" fmla="*/ 553424 w 4177355"/>
                <a:gd name="connsiteY4986" fmla="*/ 3796961 h 3832767"/>
                <a:gd name="connsiteX4987" fmla="*/ 553670 w 4177355"/>
                <a:gd name="connsiteY4987" fmla="*/ 3796961 h 3832767"/>
                <a:gd name="connsiteX4988" fmla="*/ 559311 w 4177355"/>
                <a:gd name="connsiteY4988" fmla="*/ 3796225 h 3832767"/>
                <a:gd name="connsiteX4989" fmla="*/ 565565 w 4177355"/>
                <a:gd name="connsiteY4989" fmla="*/ 3792914 h 3832767"/>
                <a:gd name="connsiteX4990" fmla="*/ 571696 w 4177355"/>
                <a:gd name="connsiteY4990" fmla="*/ 3787396 h 3832767"/>
                <a:gd name="connsiteX4991" fmla="*/ 576969 w 4177355"/>
                <a:gd name="connsiteY4991" fmla="*/ 3780283 h 3832767"/>
                <a:gd name="connsiteX4992" fmla="*/ 580525 w 4177355"/>
                <a:gd name="connsiteY4992" fmla="*/ 3772435 h 3832767"/>
                <a:gd name="connsiteX4993" fmla="*/ 581629 w 4177355"/>
                <a:gd name="connsiteY4993" fmla="*/ 3765568 h 3832767"/>
                <a:gd name="connsiteX4994" fmla="*/ 580158 w 4177355"/>
                <a:gd name="connsiteY4994" fmla="*/ 3760417 h 3832767"/>
                <a:gd name="connsiteX4995" fmla="*/ 576233 w 4177355"/>
                <a:gd name="connsiteY4995" fmla="*/ 3757719 h 3832767"/>
                <a:gd name="connsiteX4996" fmla="*/ 575988 w 4177355"/>
                <a:gd name="connsiteY4996" fmla="*/ 3757719 h 3832767"/>
                <a:gd name="connsiteX4997" fmla="*/ 575743 w 4177355"/>
                <a:gd name="connsiteY4997" fmla="*/ 3757719 h 3832767"/>
                <a:gd name="connsiteX4998" fmla="*/ 575498 w 4177355"/>
                <a:gd name="connsiteY4998" fmla="*/ 3757719 h 3832767"/>
                <a:gd name="connsiteX4999" fmla="*/ 575252 w 4177355"/>
                <a:gd name="connsiteY4999" fmla="*/ 3757719 h 3832767"/>
                <a:gd name="connsiteX5000" fmla="*/ 733934 w 4177355"/>
                <a:gd name="connsiteY5000" fmla="*/ 3784943 h 3832767"/>
                <a:gd name="connsiteX5001" fmla="*/ 733812 w 4177355"/>
                <a:gd name="connsiteY5001" fmla="*/ 3784943 h 3832767"/>
                <a:gd name="connsiteX5002" fmla="*/ 733689 w 4177355"/>
                <a:gd name="connsiteY5002" fmla="*/ 3784943 h 3832767"/>
                <a:gd name="connsiteX5003" fmla="*/ 733566 w 4177355"/>
                <a:gd name="connsiteY5003" fmla="*/ 3784943 h 3832767"/>
                <a:gd name="connsiteX5004" fmla="*/ 733444 w 4177355"/>
                <a:gd name="connsiteY5004" fmla="*/ 3784943 h 3832767"/>
                <a:gd name="connsiteX5005" fmla="*/ 727190 w 4177355"/>
                <a:gd name="connsiteY5005" fmla="*/ 3785924 h 3832767"/>
                <a:gd name="connsiteX5006" fmla="*/ 720445 w 4177355"/>
                <a:gd name="connsiteY5006" fmla="*/ 3789726 h 3832767"/>
                <a:gd name="connsiteX5007" fmla="*/ 714068 w 4177355"/>
                <a:gd name="connsiteY5007" fmla="*/ 3795857 h 3832767"/>
                <a:gd name="connsiteX5008" fmla="*/ 708918 w 4177355"/>
                <a:gd name="connsiteY5008" fmla="*/ 3803583 h 3832767"/>
                <a:gd name="connsiteX5009" fmla="*/ 705852 w 4177355"/>
                <a:gd name="connsiteY5009" fmla="*/ 3811431 h 3832767"/>
                <a:gd name="connsiteX5010" fmla="*/ 705362 w 4177355"/>
                <a:gd name="connsiteY5010" fmla="*/ 3818176 h 3832767"/>
                <a:gd name="connsiteX5011" fmla="*/ 707324 w 4177355"/>
                <a:gd name="connsiteY5011" fmla="*/ 3823081 h 3832767"/>
                <a:gd name="connsiteX5012" fmla="*/ 711738 w 4177355"/>
                <a:gd name="connsiteY5012" fmla="*/ 3825411 h 3832767"/>
                <a:gd name="connsiteX5013" fmla="*/ 711861 w 4177355"/>
                <a:gd name="connsiteY5013" fmla="*/ 3825411 h 3832767"/>
                <a:gd name="connsiteX5014" fmla="*/ 711984 w 4177355"/>
                <a:gd name="connsiteY5014" fmla="*/ 3825411 h 3832767"/>
                <a:gd name="connsiteX5015" fmla="*/ 712106 w 4177355"/>
                <a:gd name="connsiteY5015" fmla="*/ 3825411 h 3832767"/>
                <a:gd name="connsiteX5016" fmla="*/ 712229 w 4177355"/>
                <a:gd name="connsiteY5016" fmla="*/ 3825411 h 3832767"/>
                <a:gd name="connsiteX5017" fmla="*/ 718606 w 4177355"/>
                <a:gd name="connsiteY5017" fmla="*/ 3824429 h 3832767"/>
                <a:gd name="connsiteX5018" fmla="*/ 725350 w 4177355"/>
                <a:gd name="connsiteY5018" fmla="*/ 3820505 h 3832767"/>
                <a:gd name="connsiteX5019" fmla="*/ 731727 w 4177355"/>
                <a:gd name="connsiteY5019" fmla="*/ 3814374 h 3832767"/>
                <a:gd name="connsiteX5020" fmla="*/ 736877 w 4177355"/>
                <a:gd name="connsiteY5020" fmla="*/ 3806526 h 3832767"/>
                <a:gd name="connsiteX5021" fmla="*/ 739821 w 4177355"/>
                <a:gd name="connsiteY5021" fmla="*/ 3798677 h 3832767"/>
                <a:gd name="connsiteX5022" fmla="*/ 740188 w 4177355"/>
                <a:gd name="connsiteY5022" fmla="*/ 3792055 h 3832767"/>
                <a:gd name="connsiteX5023" fmla="*/ 738104 w 4177355"/>
                <a:gd name="connsiteY5023" fmla="*/ 3787273 h 3832767"/>
                <a:gd name="connsiteX5024" fmla="*/ 733689 w 4177355"/>
                <a:gd name="connsiteY5024" fmla="*/ 3784943 h 3832767"/>
                <a:gd name="connsiteX5025" fmla="*/ 626021 w 4177355"/>
                <a:gd name="connsiteY5025" fmla="*/ 3768878 h 3832767"/>
                <a:gd name="connsiteX5026" fmla="*/ 620135 w 4177355"/>
                <a:gd name="connsiteY5026" fmla="*/ 3769614 h 3832767"/>
                <a:gd name="connsiteX5027" fmla="*/ 613758 w 4177355"/>
                <a:gd name="connsiteY5027" fmla="*/ 3773048 h 3832767"/>
                <a:gd name="connsiteX5028" fmla="*/ 607504 w 4177355"/>
                <a:gd name="connsiteY5028" fmla="*/ 3778689 h 3832767"/>
                <a:gd name="connsiteX5029" fmla="*/ 602231 w 4177355"/>
                <a:gd name="connsiteY5029" fmla="*/ 3786046 h 3832767"/>
                <a:gd name="connsiteX5030" fmla="*/ 598797 w 4177355"/>
                <a:gd name="connsiteY5030" fmla="*/ 3793895 h 3832767"/>
                <a:gd name="connsiteX5031" fmla="*/ 597939 w 4177355"/>
                <a:gd name="connsiteY5031" fmla="*/ 3800762 h 3832767"/>
                <a:gd name="connsiteX5032" fmla="*/ 599656 w 4177355"/>
                <a:gd name="connsiteY5032" fmla="*/ 3805913 h 3832767"/>
                <a:gd name="connsiteX5033" fmla="*/ 603825 w 4177355"/>
                <a:gd name="connsiteY5033" fmla="*/ 3808488 h 3832767"/>
                <a:gd name="connsiteX5034" fmla="*/ 603825 w 4177355"/>
                <a:gd name="connsiteY5034" fmla="*/ 3808488 h 3832767"/>
                <a:gd name="connsiteX5035" fmla="*/ 603825 w 4177355"/>
                <a:gd name="connsiteY5035" fmla="*/ 3808488 h 3832767"/>
                <a:gd name="connsiteX5036" fmla="*/ 603825 w 4177355"/>
                <a:gd name="connsiteY5036" fmla="*/ 3808488 h 3832767"/>
                <a:gd name="connsiteX5037" fmla="*/ 603825 w 4177355"/>
                <a:gd name="connsiteY5037" fmla="*/ 3808488 h 3832767"/>
                <a:gd name="connsiteX5038" fmla="*/ 609711 w 4177355"/>
                <a:gd name="connsiteY5038" fmla="*/ 3807752 h 3832767"/>
                <a:gd name="connsiteX5039" fmla="*/ 616211 w 4177355"/>
                <a:gd name="connsiteY5039" fmla="*/ 3804318 h 3832767"/>
                <a:gd name="connsiteX5040" fmla="*/ 622465 w 4177355"/>
                <a:gd name="connsiteY5040" fmla="*/ 3798555 h 3832767"/>
                <a:gd name="connsiteX5041" fmla="*/ 627860 w 4177355"/>
                <a:gd name="connsiteY5041" fmla="*/ 3791074 h 3832767"/>
                <a:gd name="connsiteX5042" fmla="*/ 631294 w 4177355"/>
                <a:gd name="connsiteY5042" fmla="*/ 3783103 h 3832767"/>
                <a:gd name="connsiteX5043" fmla="*/ 632152 w 4177355"/>
                <a:gd name="connsiteY5043" fmla="*/ 3776236 h 3832767"/>
                <a:gd name="connsiteX5044" fmla="*/ 630435 w 4177355"/>
                <a:gd name="connsiteY5044" fmla="*/ 3771208 h 3832767"/>
                <a:gd name="connsiteX5045" fmla="*/ 626266 w 4177355"/>
                <a:gd name="connsiteY5045" fmla="*/ 3768633 h 3832767"/>
                <a:gd name="connsiteX5046" fmla="*/ 626266 w 4177355"/>
                <a:gd name="connsiteY5046" fmla="*/ 3768633 h 3832767"/>
                <a:gd name="connsiteX5047" fmla="*/ 626266 w 4177355"/>
                <a:gd name="connsiteY5047" fmla="*/ 3768633 h 3832767"/>
                <a:gd name="connsiteX5048" fmla="*/ 626266 w 4177355"/>
                <a:gd name="connsiteY5048" fmla="*/ 3768633 h 3832767"/>
                <a:gd name="connsiteX5049" fmla="*/ 626266 w 4177355"/>
                <a:gd name="connsiteY5049" fmla="*/ 3768633 h 3832767"/>
                <a:gd name="connsiteX5050" fmla="*/ 678874 w 4177355"/>
                <a:gd name="connsiteY5050" fmla="*/ 3778076 h 3832767"/>
                <a:gd name="connsiteX5051" fmla="*/ 672742 w 4177355"/>
                <a:gd name="connsiteY5051" fmla="*/ 3778811 h 3832767"/>
                <a:gd name="connsiteX5052" fmla="*/ 666120 w 4177355"/>
                <a:gd name="connsiteY5052" fmla="*/ 3782490 h 3832767"/>
                <a:gd name="connsiteX5053" fmla="*/ 659744 w 4177355"/>
                <a:gd name="connsiteY5053" fmla="*/ 3788376 h 3832767"/>
                <a:gd name="connsiteX5054" fmla="*/ 654471 w 4177355"/>
                <a:gd name="connsiteY5054" fmla="*/ 3795979 h 3832767"/>
                <a:gd name="connsiteX5055" fmla="*/ 651282 w 4177355"/>
                <a:gd name="connsiteY5055" fmla="*/ 3803951 h 3832767"/>
                <a:gd name="connsiteX5056" fmla="*/ 650669 w 4177355"/>
                <a:gd name="connsiteY5056" fmla="*/ 3810818 h 3832767"/>
                <a:gd name="connsiteX5057" fmla="*/ 652509 w 4177355"/>
                <a:gd name="connsiteY5057" fmla="*/ 3815846 h 3832767"/>
                <a:gd name="connsiteX5058" fmla="*/ 656923 w 4177355"/>
                <a:gd name="connsiteY5058" fmla="*/ 3818298 h 3832767"/>
                <a:gd name="connsiteX5059" fmla="*/ 663055 w 4177355"/>
                <a:gd name="connsiteY5059" fmla="*/ 3817439 h 3832767"/>
                <a:gd name="connsiteX5060" fmla="*/ 669677 w 4177355"/>
                <a:gd name="connsiteY5060" fmla="*/ 3813761 h 3832767"/>
                <a:gd name="connsiteX5061" fmla="*/ 676053 w 4177355"/>
                <a:gd name="connsiteY5061" fmla="*/ 3807752 h 3832767"/>
                <a:gd name="connsiteX5062" fmla="*/ 681449 w 4177355"/>
                <a:gd name="connsiteY5062" fmla="*/ 3800026 h 3832767"/>
                <a:gd name="connsiteX5063" fmla="*/ 684637 w 4177355"/>
                <a:gd name="connsiteY5063" fmla="*/ 3792055 h 3832767"/>
                <a:gd name="connsiteX5064" fmla="*/ 685251 w 4177355"/>
                <a:gd name="connsiteY5064" fmla="*/ 3785311 h 3832767"/>
                <a:gd name="connsiteX5065" fmla="*/ 683289 w 4177355"/>
                <a:gd name="connsiteY5065" fmla="*/ 3780406 h 3832767"/>
                <a:gd name="connsiteX5066" fmla="*/ 678874 w 4177355"/>
                <a:gd name="connsiteY5066" fmla="*/ 3778076 h 3832767"/>
                <a:gd name="connsiteX5067" fmla="*/ 2688272 w 4177355"/>
                <a:gd name="connsiteY5067" fmla="*/ 109876 h 3832767"/>
                <a:gd name="connsiteX5068" fmla="*/ 2682999 w 4177355"/>
                <a:gd name="connsiteY5068" fmla="*/ 112206 h 3832767"/>
                <a:gd name="connsiteX5069" fmla="*/ 2677849 w 4177355"/>
                <a:gd name="connsiteY5069" fmla="*/ 115639 h 3832767"/>
                <a:gd name="connsiteX5070" fmla="*/ 2673434 w 4177355"/>
                <a:gd name="connsiteY5070" fmla="*/ 119686 h 3832767"/>
                <a:gd name="connsiteX5071" fmla="*/ 2670368 w 4177355"/>
                <a:gd name="connsiteY5071" fmla="*/ 123855 h 3832767"/>
                <a:gd name="connsiteX5072" fmla="*/ 2669265 w 4177355"/>
                <a:gd name="connsiteY5072" fmla="*/ 127411 h 3832767"/>
                <a:gd name="connsiteX5073" fmla="*/ 2670245 w 4177355"/>
                <a:gd name="connsiteY5073" fmla="*/ 129741 h 3832767"/>
                <a:gd name="connsiteX5074" fmla="*/ 2673066 w 4177355"/>
                <a:gd name="connsiteY5074" fmla="*/ 130600 h 3832767"/>
                <a:gd name="connsiteX5075" fmla="*/ 2677481 w 4177355"/>
                <a:gd name="connsiteY5075" fmla="*/ 129864 h 3832767"/>
                <a:gd name="connsiteX5076" fmla="*/ 2682754 w 4177355"/>
                <a:gd name="connsiteY5076" fmla="*/ 127534 h 3832767"/>
                <a:gd name="connsiteX5077" fmla="*/ 2687904 w 4177355"/>
                <a:gd name="connsiteY5077" fmla="*/ 124101 h 3832767"/>
                <a:gd name="connsiteX5078" fmla="*/ 2692319 w 4177355"/>
                <a:gd name="connsiteY5078" fmla="*/ 120054 h 3832767"/>
                <a:gd name="connsiteX5079" fmla="*/ 2695384 w 4177355"/>
                <a:gd name="connsiteY5079" fmla="*/ 115884 h 3832767"/>
                <a:gd name="connsiteX5080" fmla="*/ 2696488 w 4177355"/>
                <a:gd name="connsiteY5080" fmla="*/ 112328 h 3832767"/>
                <a:gd name="connsiteX5081" fmla="*/ 2695507 w 4177355"/>
                <a:gd name="connsiteY5081" fmla="*/ 109998 h 3832767"/>
                <a:gd name="connsiteX5082" fmla="*/ 2692687 w 4177355"/>
                <a:gd name="connsiteY5082" fmla="*/ 109140 h 3832767"/>
                <a:gd name="connsiteX5083" fmla="*/ 2688272 w 4177355"/>
                <a:gd name="connsiteY5083" fmla="*/ 109876 h 383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Lst>
              <a:rect l="l" t="t" r="r" b="b"/>
              <a:pathLst>
                <a:path w="4177355" h="3832767">
                  <a:moveTo>
                    <a:pt x="2738182" y="94302"/>
                  </a:moveTo>
                  <a:cubicBezTo>
                    <a:pt x="2736465" y="94792"/>
                    <a:pt x="2734748" y="95651"/>
                    <a:pt x="2732909" y="96632"/>
                  </a:cubicBezTo>
                  <a:cubicBezTo>
                    <a:pt x="2731070" y="97613"/>
                    <a:pt x="2729353" y="98716"/>
                    <a:pt x="2727759" y="99943"/>
                  </a:cubicBezTo>
                  <a:cubicBezTo>
                    <a:pt x="2726164" y="101169"/>
                    <a:pt x="2724570" y="102518"/>
                    <a:pt x="2723344" y="103867"/>
                  </a:cubicBezTo>
                  <a:cubicBezTo>
                    <a:pt x="2721995" y="105216"/>
                    <a:pt x="2721014" y="106687"/>
                    <a:pt x="2720155" y="108036"/>
                  </a:cubicBezTo>
                  <a:cubicBezTo>
                    <a:pt x="2719297" y="109385"/>
                    <a:pt x="2718929" y="110611"/>
                    <a:pt x="2718929" y="111715"/>
                  </a:cubicBezTo>
                  <a:cubicBezTo>
                    <a:pt x="2718929" y="112696"/>
                    <a:pt x="2719174" y="113554"/>
                    <a:pt x="2719787" y="114168"/>
                  </a:cubicBezTo>
                  <a:cubicBezTo>
                    <a:pt x="2720401" y="114781"/>
                    <a:pt x="2721259" y="115149"/>
                    <a:pt x="2722485" y="115149"/>
                  </a:cubicBezTo>
                  <a:cubicBezTo>
                    <a:pt x="2723712" y="115149"/>
                    <a:pt x="2725183" y="115149"/>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8617" y="114045"/>
                    <a:pt x="2730334" y="113187"/>
                    <a:pt x="2732173" y="112206"/>
                  </a:cubicBezTo>
                  <a:cubicBezTo>
                    <a:pt x="2733890" y="111224"/>
                    <a:pt x="2735729" y="110121"/>
                    <a:pt x="2737324" y="108895"/>
                  </a:cubicBezTo>
                  <a:cubicBezTo>
                    <a:pt x="2738918" y="107668"/>
                    <a:pt x="2740512" y="106319"/>
                    <a:pt x="2741738" y="104970"/>
                  </a:cubicBezTo>
                  <a:cubicBezTo>
                    <a:pt x="2742965" y="103621"/>
                    <a:pt x="2744068" y="102150"/>
                    <a:pt x="2744927" y="100801"/>
                  </a:cubicBezTo>
                  <a:cubicBezTo>
                    <a:pt x="2745785" y="99452"/>
                    <a:pt x="2746153" y="98103"/>
                    <a:pt x="2746275" y="97122"/>
                  </a:cubicBezTo>
                  <a:cubicBezTo>
                    <a:pt x="2746275" y="96141"/>
                    <a:pt x="2746030" y="95283"/>
                    <a:pt x="2745417" y="94670"/>
                  </a:cubicBezTo>
                  <a:cubicBezTo>
                    <a:pt x="2744804" y="94056"/>
                    <a:pt x="2743945" y="93689"/>
                    <a:pt x="2742719" y="93689"/>
                  </a:cubicBezTo>
                  <a:cubicBezTo>
                    <a:pt x="2741493" y="93689"/>
                    <a:pt x="2740022" y="93811"/>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moveTo>
                    <a:pt x="2638485" y="126185"/>
                  </a:move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6768" y="126798"/>
                    <a:pt x="2634928" y="127657"/>
                    <a:pt x="2633212" y="128638"/>
                  </a:cubicBezTo>
                  <a:cubicBezTo>
                    <a:pt x="2631495" y="129619"/>
                    <a:pt x="2629778" y="130845"/>
                    <a:pt x="2628184" y="132071"/>
                  </a:cubicBezTo>
                  <a:cubicBezTo>
                    <a:pt x="2626590" y="133298"/>
                    <a:pt x="2625118" y="134647"/>
                    <a:pt x="2623892" y="136118"/>
                  </a:cubicBezTo>
                  <a:cubicBezTo>
                    <a:pt x="2622666" y="137467"/>
                    <a:pt x="2621685" y="138939"/>
                    <a:pt x="2620949" y="140288"/>
                  </a:cubicBezTo>
                  <a:cubicBezTo>
                    <a:pt x="2620213" y="141636"/>
                    <a:pt x="2619968" y="142740"/>
                    <a:pt x="2619968" y="143721"/>
                  </a:cubicBezTo>
                  <a:cubicBezTo>
                    <a:pt x="2619968" y="144702"/>
                    <a:pt x="2620336" y="145438"/>
                    <a:pt x="2620949" y="145928"/>
                  </a:cubicBezTo>
                  <a:cubicBezTo>
                    <a:pt x="2621562" y="146419"/>
                    <a:pt x="2622543" y="146787"/>
                    <a:pt x="2623647" y="146787"/>
                  </a:cubicBezTo>
                  <a:cubicBezTo>
                    <a:pt x="2624873" y="146787"/>
                    <a:pt x="2626222" y="146542"/>
                    <a:pt x="2627939" y="146051"/>
                  </a:cubicBezTo>
                  <a:cubicBezTo>
                    <a:pt x="2627939" y="146051"/>
                    <a:pt x="2627939" y="146051"/>
                    <a:pt x="2627939" y="146051"/>
                  </a:cubicBezTo>
                  <a:cubicBezTo>
                    <a:pt x="2627939" y="146051"/>
                    <a:pt x="2627939" y="146051"/>
                    <a:pt x="2627939" y="146051"/>
                  </a:cubicBezTo>
                  <a:lnTo>
                    <a:pt x="2627939" y="146051"/>
                  </a:lnTo>
                  <a:cubicBezTo>
                    <a:pt x="2627939" y="146051"/>
                    <a:pt x="2627939" y="146051"/>
                    <a:pt x="2627939" y="146051"/>
                  </a:cubicBezTo>
                  <a:cubicBezTo>
                    <a:pt x="2629655" y="145438"/>
                    <a:pt x="2631495" y="144580"/>
                    <a:pt x="2633212" y="143599"/>
                  </a:cubicBezTo>
                  <a:cubicBezTo>
                    <a:pt x="2634928" y="142617"/>
                    <a:pt x="2636645" y="141391"/>
                    <a:pt x="2638362" y="140165"/>
                  </a:cubicBezTo>
                  <a:cubicBezTo>
                    <a:pt x="2639956" y="138939"/>
                    <a:pt x="2641428" y="137467"/>
                    <a:pt x="2642654" y="136118"/>
                  </a:cubicBezTo>
                  <a:cubicBezTo>
                    <a:pt x="2643880" y="134769"/>
                    <a:pt x="2644984" y="133298"/>
                    <a:pt x="2645597" y="131949"/>
                  </a:cubicBezTo>
                  <a:cubicBezTo>
                    <a:pt x="2646333" y="130600"/>
                    <a:pt x="2646578" y="129496"/>
                    <a:pt x="2646578" y="128515"/>
                  </a:cubicBezTo>
                  <a:cubicBezTo>
                    <a:pt x="2646578" y="127534"/>
                    <a:pt x="2646210" y="126798"/>
                    <a:pt x="2645597" y="126308"/>
                  </a:cubicBezTo>
                  <a:cubicBezTo>
                    <a:pt x="2644984" y="125817"/>
                    <a:pt x="2644003" y="125449"/>
                    <a:pt x="2642899" y="125449"/>
                  </a:cubicBezTo>
                  <a:cubicBezTo>
                    <a:pt x="2641673" y="125449"/>
                    <a:pt x="2640324" y="125695"/>
                    <a:pt x="2638607" y="126185"/>
                  </a:cubicBezTo>
                  <a:moveTo>
                    <a:pt x="2787847" y="80077"/>
                  </a:moveTo>
                  <a:cubicBezTo>
                    <a:pt x="2786130" y="80567"/>
                    <a:pt x="2784413" y="81426"/>
                    <a:pt x="2782696" y="82284"/>
                  </a:cubicBezTo>
                  <a:cubicBezTo>
                    <a:pt x="2780980" y="83142"/>
                    <a:pt x="2779263" y="84369"/>
                    <a:pt x="2777668" y="85595"/>
                  </a:cubicBezTo>
                  <a:cubicBezTo>
                    <a:pt x="2776075" y="86821"/>
                    <a:pt x="2774603" y="88170"/>
                    <a:pt x="2773254" y="89519"/>
                  </a:cubicBezTo>
                  <a:cubicBezTo>
                    <a:pt x="2771905" y="90868"/>
                    <a:pt x="2770801" y="92217"/>
                    <a:pt x="2770065" y="93689"/>
                  </a:cubicBezTo>
                  <a:cubicBezTo>
                    <a:pt x="2769207" y="95160"/>
                    <a:pt x="2768717" y="96386"/>
                    <a:pt x="2768594" y="97490"/>
                  </a:cubicBezTo>
                  <a:cubicBezTo>
                    <a:pt x="2768594" y="98594"/>
                    <a:pt x="2768594" y="99452"/>
                    <a:pt x="2769330" y="100065"/>
                  </a:cubicBezTo>
                  <a:cubicBezTo>
                    <a:pt x="2770065" y="100678"/>
                    <a:pt x="2770801" y="101046"/>
                    <a:pt x="2771905" y="101169"/>
                  </a:cubicBezTo>
                  <a:cubicBezTo>
                    <a:pt x="2773131" y="101169"/>
                    <a:pt x="2774480" y="101169"/>
                    <a:pt x="2776197" y="100678"/>
                  </a:cubicBezTo>
                  <a:cubicBezTo>
                    <a:pt x="2776197" y="100678"/>
                    <a:pt x="2776197" y="100678"/>
                    <a:pt x="2776320" y="100678"/>
                  </a:cubicBezTo>
                  <a:cubicBezTo>
                    <a:pt x="2776320" y="100678"/>
                    <a:pt x="2776320" y="100678"/>
                    <a:pt x="2776442" y="100678"/>
                  </a:cubicBezTo>
                  <a:cubicBezTo>
                    <a:pt x="2776442" y="100678"/>
                    <a:pt x="2776442" y="100678"/>
                    <a:pt x="2776565" y="100678"/>
                  </a:cubicBezTo>
                  <a:cubicBezTo>
                    <a:pt x="2776565" y="100678"/>
                    <a:pt x="2776565" y="100678"/>
                    <a:pt x="2776687" y="100678"/>
                  </a:cubicBezTo>
                  <a:cubicBezTo>
                    <a:pt x="2778404" y="100188"/>
                    <a:pt x="2780121" y="99329"/>
                    <a:pt x="2781960" y="98471"/>
                  </a:cubicBezTo>
                  <a:cubicBezTo>
                    <a:pt x="2783677" y="97490"/>
                    <a:pt x="2785394" y="96386"/>
                    <a:pt x="2787111" y="95160"/>
                  </a:cubicBezTo>
                  <a:cubicBezTo>
                    <a:pt x="2788705" y="93934"/>
                    <a:pt x="2790299" y="92585"/>
                    <a:pt x="2791525" y="91236"/>
                  </a:cubicBezTo>
                  <a:cubicBezTo>
                    <a:pt x="2792752" y="89887"/>
                    <a:pt x="2793978" y="88416"/>
                    <a:pt x="2794837" y="87067"/>
                  </a:cubicBezTo>
                  <a:cubicBezTo>
                    <a:pt x="2795695" y="85595"/>
                    <a:pt x="2796185" y="84369"/>
                    <a:pt x="2796185" y="83388"/>
                  </a:cubicBezTo>
                  <a:cubicBezTo>
                    <a:pt x="2796185" y="82284"/>
                    <a:pt x="2796063" y="81426"/>
                    <a:pt x="2795450" y="80812"/>
                  </a:cubicBezTo>
                  <a:cubicBezTo>
                    <a:pt x="2794837" y="80199"/>
                    <a:pt x="2793978" y="79831"/>
                    <a:pt x="2792752" y="79709"/>
                  </a:cubicBezTo>
                  <a:cubicBezTo>
                    <a:pt x="2791525" y="79709"/>
                    <a:pt x="2790054" y="79709"/>
                    <a:pt x="2788337" y="80322"/>
                  </a:cubicBezTo>
                  <a:cubicBezTo>
                    <a:pt x="2788337" y="80322"/>
                    <a:pt x="2788215" y="80322"/>
                    <a:pt x="2788092" y="80322"/>
                  </a:cubicBezTo>
                  <a:cubicBezTo>
                    <a:pt x="2787970" y="80322"/>
                    <a:pt x="2787970" y="80322"/>
                    <a:pt x="2787847" y="80322"/>
                  </a:cubicBezTo>
                  <a:cubicBezTo>
                    <a:pt x="2787847" y="80322"/>
                    <a:pt x="2787724" y="80322"/>
                    <a:pt x="2787601" y="80322"/>
                  </a:cubicBezTo>
                  <a:cubicBezTo>
                    <a:pt x="2787601" y="80322"/>
                    <a:pt x="2787479" y="80322"/>
                    <a:pt x="2787356" y="80322"/>
                  </a:cubicBezTo>
                  <a:moveTo>
                    <a:pt x="2588452" y="143599"/>
                  </a:moveTo>
                  <a:cubicBezTo>
                    <a:pt x="2588452" y="143599"/>
                    <a:pt x="2588329" y="143599"/>
                    <a:pt x="2588207" y="143599"/>
                  </a:cubicBezTo>
                  <a:cubicBezTo>
                    <a:pt x="2588207" y="143599"/>
                    <a:pt x="2588084" y="143599"/>
                    <a:pt x="2587962" y="143599"/>
                  </a:cubicBezTo>
                  <a:cubicBezTo>
                    <a:pt x="2587962" y="143599"/>
                    <a:pt x="2587839" y="143599"/>
                    <a:pt x="2587716" y="143599"/>
                  </a:cubicBezTo>
                  <a:cubicBezTo>
                    <a:pt x="2587716" y="143599"/>
                    <a:pt x="2587594" y="143599"/>
                    <a:pt x="2587471" y="143599"/>
                  </a:cubicBezTo>
                  <a:cubicBezTo>
                    <a:pt x="2585754" y="144212"/>
                    <a:pt x="2583915" y="145070"/>
                    <a:pt x="2582198" y="146051"/>
                  </a:cubicBezTo>
                  <a:cubicBezTo>
                    <a:pt x="2580481" y="147032"/>
                    <a:pt x="2578764" y="148258"/>
                    <a:pt x="2577170" y="149485"/>
                  </a:cubicBezTo>
                  <a:cubicBezTo>
                    <a:pt x="2575576" y="150711"/>
                    <a:pt x="2574227" y="152183"/>
                    <a:pt x="2573001" y="153531"/>
                  </a:cubicBezTo>
                  <a:cubicBezTo>
                    <a:pt x="2571774" y="154880"/>
                    <a:pt x="2570793" y="156352"/>
                    <a:pt x="2570180" y="157701"/>
                  </a:cubicBezTo>
                  <a:cubicBezTo>
                    <a:pt x="2569567" y="158927"/>
                    <a:pt x="2569199" y="160153"/>
                    <a:pt x="2569322" y="161012"/>
                  </a:cubicBezTo>
                  <a:cubicBezTo>
                    <a:pt x="2569322" y="161870"/>
                    <a:pt x="2569690" y="162606"/>
                    <a:pt x="2570303" y="163097"/>
                  </a:cubicBezTo>
                  <a:cubicBezTo>
                    <a:pt x="2570916" y="163587"/>
                    <a:pt x="2571774" y="163832"/>
                    <a:pt x="2573001" y="163832"/>
                  </a:cubicBezTo>
                  <a:cubicBezTo>
                    <a:pt x="2574104" y="163832"/>
                    <a:pt x="2575576" y="163587"/>
                    <a:pt x="2577170" y="163097"/>
                  </a:cubicBezTo>
                  <a:cubicBezTo>
                    <a:pt x="2577170" y="163097"/>
                    <a:pt x="2577293" y="163097"/>
                    <a:pt x="2577415" y="163097"/>
                  </a:cubicBezTo>
                  <a:cubicBezTo>
                    <a:pt x="2577538" y="163097"/>
                    <a:pt x="2577538" y="163097"/>
                    <a:pt x="2577661" y="163097"/>
                  </a:cubicBezTo>
                  <a:cubicBezTo>
                    <a:pt x="2577661" y="163097"/>
                    <a:pt x="2577783" y="163097"/>
                    <a:pt x="2577906" y="163097"/>
                  </a:cubicBezTo>
                  <a:cubicBezTo>
                    <a:pt x="2578029" y="163097"/>
                    <a:pt x="2578029" y="163097"/>
                    <a:pt x="2578151" y="163097"/>
                  </a:cubicBezTo>
                  <a:cubicBezTo>
                    <a:pt x="2579868" y="162483"/>
                    <a:pt x="2581708" y="161625"/>
                    <a:pt x="2583424" y="160521"/>
                  </a:cubicBezTo>
                  <a:cubicBezTo>
                    <a:pt x="2585141" y="159418"/>
                    <a:pt x="2586858" y="158314"/>
                    <a:pt x="2588452" y="156965"/>
                  </a:cubicBezTo>
                  <a:cubicBezTo>
                    <a:pt x="2590046" y="155739"/>
                    <a:pt x="2591395" y="154267"/>
                    <a:pt x="2592622" y="152918"/>
                  </a:cubicBezTo>
                  <a:cubicBezTo>
                    <a:pt x="2593848" y="151569"/>
                    <a:pt x="2594829" y="150098"/>
                    <a:pt x="2595442" y="148749"/>
                  </a:cubicBezTo>
                  <a:cubicBezTo>
                    <a:pt x="2596055" y="147523"/>
                    <a:pt x="2596300" y="146419"/>
                    <a:pt x="2596300" y="145438"/>
                  </a:cubicBezTo>
                  <a:cubicBezTo>
                    <a:pt x="2596300" y="144580"/>
                    <a:pt x="2595932" y="143844"/>
                    <a:pt x="2595319" y="143353"/>
                  </a:cubicBezTo>
                  <a:cubicBezTo>
                    <a:pt x="2594706" y="142863"/>
                    <a:pt x="2593848" y="142617"/>
                    <a:pt x="2592622" y="142617"/>
                  </a:cubicBezTo>
                  <a:cubicBezTo>
                    <a:pt x="2591518" y="142617"/>
                    <a:pt x="2590169" y="142863"/>
                    <a:pt x="2588575" y="143353"/>
                  </a:cubicBezTo>
                  <a:moveTo>
                    <a:pt x="2837511" y="66710"/>
                  </a:moveTo>
                  <a:cubicBezTo>
                    <a:pt x="2835917" y="67201"/>
                    <a:pt x="2834201" y="67936"/>
                    <a:pt x="2832484" y="68918"/>
                  </a:cubicBezTo>
                  <a:cubicBezTo>
                    <a:pt x="2830767" y="69776"/>
                    <a:pt x="2829050" y="70880"/>
                    <a:pt x="2827456" y="72106"/>
                  </a:cubicBezTo>
                  <a:cubicBezTo>
                    <a:pt x="2825862" y="73332"/>
                    <a:pt x="2824390" y="74558"/>
                    <a:pt x="2823041" y="75907"/>
                  </a:cubicBezTo>
                  <a:cubicBezTo>
                    <a:pt x="2821692" y="77256"/>
                    <a:pt x="2820588" y="78605"/>
                    <a:pt x="2819730" y="80077"/>
                  </a:cubicBezTo>
                  <a:cubicBezTo>
                    <a:pt x="2818872" y="81548"/>
                    <a:pt x="2818381" y="82775"/>
                    <a:pt x="2818136" y="83878"/>
                  </a:cubicBezTo>
                  <a:cubicBezTo>
                    <a:pt x="2817891" y="84982"/>
                    <a:pt x="2818136" y="85840"/>
                    <a:pt x="2818749" y="86453"/>
                  </a:cubicBezTo>
                  <a:cubicBezTo>
                    <a:pt x="2819240" y="87067"/>
                    <a:pt x="2820098" y="87557"/>
                    <a:pt x="2821324" y="87680"/>
                  </a:cubicBezTo>
                  <a:cubicBezTo>
                    <a:pt x="2822428" y="87802"/>
                    <a:pt x="2823900" y="87680"/>
                    <a:pt x="2825616" y="87312"/>
                  </a:cubicBezTo>
                  <a:cubicBezTo>
                    <a:pt x="2825616" y="87312"/>
                    <a:pt x="2825739" y="87312"/>
                    <a:pt x="2825862" y="87312"/>
                  </a:cubicBezTo>
                  <a:cubicBezTo>
                    <a:pt x="2825984" y="87312"/>
                    <a:pt x="2825984" y="87312"/>
                    <a:pt x="2826107" y="87312"/>
                  </a:cubicBezTo>
                  <a:cubicBezTo>
                    <a:pt x="2826107" y="87312"/>
                    <a:pt x="2826230" y="87312"/>
                    <a:pt x="2826352" y="87312"/>
                  </a:cubicBezTo>
                  <a:lnTo>
                    <a:pt x="2826598" y="87312"/>
                  </a:lnTo>
                  <a:cubicBezTo>
                    <a:pt x="2828192" y="86699"/>
                    <a:pt x="2830031" y="85963"/>
                    <a:pt x="2831748" y="84982"/>
                  </a:cubicBezTo>
                  <a:cubicBezTo>
                    <a:pt x="2833465" y="84123"/>
                    <a:pt x="2835181" y="83020"/>
                    <a:pt x="2836776" y="81794"/>
                  </a:cubicBezTo>
                  <a:cubicBezTo>
                    <a:pt x="2838370" y="80567"/>
                    <a:pt x="2839841" y="79341"/>
                    <a:pt x="2841190" y="77992"/>
                  </a:cubicBezTo>
                  <a:cubicBezTo>
                    <a:pt x="2842539" y="76643"/>
                    <a:pt x="2843643" y="75294"/>
                    <a:pt x="2844501" y="73945"/>
                  </a:cubicBezTo>
                  <a:cubicBezTo>
                    <a:pt x="2845360" y="72474"/>
                    <a:pt x="2845850" y="71247"/>
                    <a:pt x="2846096" y="70144"/>
                  </a:cubicBezTo>
                  <a:cubicBezTo>
                    <a:pt x="2846218" y="69040"/>
                    <a:pt x="2846096" y="68182"/>
                    <a:pt x="2845482" y="67446"/>
                  </a:cubicBezTo>
                  <a:cubicBezTo>
                    <a:pt x="2844869" y="66710"/>
                    <a:pt x="2844133" y="66342"/>
                    <a:pt x="2842907" y="66220"/>
                  </a:cubicBezTo>
                  <a:cubicBezTo>
                    <a:pt x="2841681" y="66097"/>
                    <a:pt x="2840332" y="66220"/>
                    <a:pt x="2838615" y="66588"/>
                  </a:cubicBezTo>
                  <a:cubicBezTo>
                    <a:pt x="2838615" y="66588"/>
                    <a:pt x="2838493" y="66588"/>
                    <a:pt x="2838370" y="66588"/>
                  </a:cubicBezTo>
                  <a:cubicBezTo>
                    <a:pt x="2838247" y="66588"/>
                    <a:pt x="2838247" y="66588"/>
                    <a:pt x="2838125" y="66588"/>
                  </a:cubicBezTo>
                  <a:cubicBezTo>
                    <a:pt x="2838125" y="66588"/>
                    <a:pt x="2838002" y="66588"/>
                    <a:pt x="2837879" y="66588"/>
                  </a:cubicBezTo>
                  <a:cubicBezTo>
                    <a:pt x="2837879" y="66588"/>
                    <a:pt x="2837757" y="66588"/>
                    <a:pt x="2837634" y="66588"/>
                  </a:cubicBezTo>
                  <a:moveTo>
                    <a:pt x="2538419" y="162116"/>
                  </a:moveTo>
                  <a:cubicBezTo>
                    <a:pt x="2538419" y="162116"/>
                    <a:pt x="2538174" y="162116"/>
                    <a:pt x="2538174" y="162116"/>
                  </a:cubicBezTo>
                  <a:cubicBezTo>
                    <a:pt x="2538174" y="162116"/>
                    <a:pt x="2537929" y="162116"/>
                    <a:pt x="2537929" y="162116"/>
                  </a:cubicBezTo>
                  <a:cubicBezTo>
                    <a:pt x="2537929" y="162116"/>
                    <a:pt x="2537684" y="162116"/>
                    <a:pt x="2537684" y="162116"/>
                  </a:cubicBezTo>
                  <a:cubicBezTo>
                    <a:pt x="2537684" y="162116"/>
                    <a:pt x="2537438" y="162116"/>
                    <a:pt x="2537438" y="162116"/>
                  </a:cubicBezTo>
                  <a:cubicBezTo>
                    <a:pt x="2535722" y="162729"/>
                    <a:pt x="2533882" y="163587"/>
                    <a:pt x="2532165" y="164691"/>
                  </a:cubicBezTo>
                  <a:cubicBezTo>
                    <a:pt x="2530449" y="165794"/>
                    <a:pt x="2528732" y="166898"/>
                    <a:pt x="2527260" y="168247"/>
                  </a:cubicBezTo>
                  <a:cubicBezTo>
                    <a:pt x="2525789" y="169596"/>
                    <a:pt x="2524317" y="170945"/>
                    <a:pt x="2523213" y="172294"/>
                  </a:cubicBezTo>
                  <a:cubicBezTo>
                    <a:pt x="2522110" y="173643"/>
                    <a:pt x="2521129" y="174992"/>
                    <a:pt x="2520516" y="176340"/>
                  </a:cubicBezTo>
                  <a:cubicBezTo>
                    <a:pt x="2519902" y="177567"/>
                    <a:pt x="2519657" y="178670"/>
                    <a:pt x="2519780" y="179529"/>
                  </a:cubicBezTo>
                  <a:cubicBezTo>
                    <a:pt x="2519780" y="180387"/>
                    <a:pt x="2520148" y="181123"/>
                    <a:pt x="2520761" y="181491"/>
                  </a:cubicBezTo>
                  <a:cubicBezTo>
                    <a:pt x="2521374" y="181981"/>
                    <a:pt x="2522232" y="182227"/>
                    <a:pt x="2523336" y="182227"/>
                  </a:cubicBezTo>
                  <a:cubicBezTo>
                    <a:pt x="2524440" y="182227"/>
                    <a:pt x="2525789" y="181981"/>
                    <a:pt x="2527383" y="181491"/>
                  </a:cubicBezTo>
                  <a:cubicBezTo>
                    <a:pt x="2527383" y="181491"/>
                    <a:pt x="2527628" y="181491"/>
                    <a:pt x="2527628" y="181491"/>
                  </a:cubicBezTo>
                  <a:cubicBezTo>
                    <a:pt x="2527628" y="181491"/>
                    <a:pt x="2527873" y="181491"/>
                    <a:pt x="2527873" y="181491"/>
                  </a:cubicBezTo>
                  <a:cubicBezTo>
                    <a:pt x="2527873" y="181491"/>
                    <a:pt x="2528119" y="181491"/>
                    <a:pt x="2528119" y="181491"/>
                  </a:cubicBezTo>
                  <a:cubicBezTo>
                    <a:pt x="2528119" y="181491"/>
                    <a:pt x="2528364" y="181491"/>
                    <a:pt x="2528364" y="181491"/>
                  </a:cubicBezTo>
                  <a:cubicBezTo>
                    <a:pt x="2530081" y="180878"/>
                    <a:pt x="2531797" y="179897"/>
                    <a:pt x="2533514" y="178916"/>
                  </a:cubicBezTo>
                  <a:cubicBezTo>
                    <a:pt x="2535231" y="177812"/>
                    <a:pt x="2536948" y="176708"/>
                    <a:pt x="2538419" y="175359"/>
                  </a:cubicBezTo>
                  <a:cubicBezTo>
                    <a:pt x="2540014" y="174011"/>
                    <a:pt x="2541363" y="172662"/>
                    <a:pt x="2542466" y="171313"/>
                  </a:cubicBezTo>
                  <a:cubicBezTo>
                    <a:pt x="2543570" y="169964"/>
                    <a:pt x="2544551" y="168492"/>
                    <a:pt x="2545164" y="167266"/>
                  </a:cubicBezTo>
                  <a:cubicBezTo>
                    <a:pt x="2545777" y="166040"/>
                    <a:pt x="2546022" y="164936"/>
                    <a:pt x="2545900" y="164078"/>
                  </a:cubicBezTo>
                  <a:cubicBezTo>
                    <a:pt x="2545900" y="163219"/>
                    <a:pt x="2545532" y="162606"/>
                    <a:pt x="2544796" y="162116"/>
                  </a:cubicBezTo>
                  <a:cubicBezTo>
                    <a:pt x="2544183" y="161625"/>
                    <a:pt x="2543325" y="161380"/>
                    <a:pt x="2542221" y="161380"/>
                  </a:cubicBezTo>
                  <a:cubicBezTo>
                    <a:pt x="2541117" y="161380"/>
                    <a:pt x="2539768" y="161625"/>
                    <a:pt x="2538297" y="162116"/>
                  </a:cubicBezTo>
                  <a:moveTo>
                    <a:pt x="2886931" y="54570"/>
                  </a:moveTo>
                  <a:cubicBezTo>
                    <a:pt x="2885337" y="55060"/>
                    <a:pt x="2883620" y="55796"/>
                    <a:pt x="2881903" y="56777"/>
                  </a:cubicBezTo>
                  <a:cubicBezTo>
                    <a:pt x="2880186" y="57636"/>
                    <a:pt x="2878469" y="58739"/>
                    <a:pt x="2876876" y="59966"/>
                  </a:cubicBezTo>
                  <a:cubicBezTo>
                    <a:pt x="2875281" y="61192"/>
                    <a:pt x="2873810" y="62418"/>
                    <a:pt x="2872461" y="63767"/>
                  </a:cubicBezTo>
                  <a:cubicBezTo>
                    <a:pt x="2871112" y="65116"/>
                    <a:pt x="2870008" y="66465"/>
                    <a:pt x="2869150" y="67814"/>
                  </a:cubicBezTo>
                  <a:cubicBezTo>
                    <a:pt x="2868169" y="69285"/>
                    <a:pt x="2867678" y="70634"/>
                    <a:pt x="2867433" y="71738"/>
                  </a:cubicBezTo>
                  <a:cubicBezTo>
                    <a:pt x="2867188" y="72842"/>
                    <a:pt x="2867433" y="73823"/>
                    <a:pt x="2867923" y="74436"/>
                  </a:cubicBezTo>
                  <a:cubicBezTo>
                    <a:pt x="2868414" y="75049"/>
                    <a:pt x="2869272" y="75539"/>
                    <a:pt x="2870376" y="75785"/>
                  </a:cubicBezTo>
                  <a:cubicBezTo>
                    <a:pt x="2871480" y="76030"/>
                    <a:pt x="2872951" y="75785"/>
                    <a:pt x="2874668" y="75539"/>
                  </a:cubicBezTo>
                  <a:cubicBezTo>
                    <a:pt x="2874791" y="75539"/>
                    <a:pt x="2874913" y="75539"/>
                    <a:pt x="2875036" y="75539"/>
                  </a:cubicBezTo>
                  <a:cubicBezTo>
                    <a:pt x="2875159" y="75539"/>
                    <a:pt x="2875281" y="75539"/>
                    <a:pt x="2875404" y="75539"/>
                  </a:cubicBezTo>
                  <a:cubicBezTo>
                    <a:pt x="2875526" y="75539"/>
                    <a:pt x="2875649" y="75539"/>
                    <a:pt x="2875772" y="75539"/>
                  </a:cubicBezTo>
                  <a:cubicBezTo>
                    <a:pt x="2875894" y="75539"/>
                    <a:pt x="2876017" y="75539"/>
                    <a:pt x="2876139" y="75539"/>
                  </a:cubicBezTo>
                  <a:cubicBezTo>
                    <a:pt x="2877734" y="75049"/>
                    <a:pt x="2879451" y="74313"/>
                    <a:pt x="2881167" y="73332"/>
                  </a:cubicBezTo>
                  <a:cubicBezTo>
                    <a:pt x="2882884" y="72474"/>
                    <a:pt x="2884601" y="71370"/>
                    <a:pt x="2886073" y="70144"/>
                  </a:cubicBezTo>
                  <a:cubicBezTo>
                    <a:pt x="2887544" y="68918"/>
                    <a:pt x="2889138" y="67691"/>
                    <a:pt x="2890487" y="66342"/>
                  </a:cubicBezTo>
                  <a:cubicBezTo>
                    <a:pt x="2891836" y="64993"/>
                    <a:pt x="2892940" y="63644"/>
                    <a:pt x="2893798" y="62296"/>
                  </a:cubicBezTo>
                  <a:cubicBezTo>
                    <a:pt x="2894779" y="60824"/>
                    <a:pt x="2895270" y="59475"/>
                    <a:pt x="2895515" y="58371"/>
                  </a:cubicBezTo>
                  <a:cubicBezTo>
                    <a:pt x="2895760" y="57268"/>
                    <a:pt x="2895515" y="56287"/>
                    <a:pt x="2895024" y="55674"/>
                  </a:cubicBezTo>
                  <a:cubicBezTo>
                    <a:pt x="2894534" y="55060"/>
                    <a:pt x="2893676" y="54570"/>
                    <a:pt x="2892572" y="54325"/>
                  </a:cubicBezTo>
                  <a:cubicBezTo>
                    <a:pt x="2891468" y="54079"/>
                    <a:pt x="2889997" y="54325"/>
                    <a:pt x="2888280" y="54570"/>
                  </a:cubicBezTo>
                  <a:cubicBezTo>
                    <a:pt x="2888157" y="54570"/>
                    <a:pt x="2888034" y="54570"/>
                    <a:pt x="2887912" y="54570"/>
                  </a:cubicBezTo>
                  <a:cubicBezTo>
                    <a:pt x="2887789" y="54570"/>
                    <a:pt x="2887667" y="54570"/>
                    <a:pt x="2887544" y="54570"/>
                  </a:cubicBezTo>
                  <a:cubicBezTo>
                    <a:pt x="2887421" y="54570"/>
                    <a:pt x="2887299" y="54570"/>
                    <a:pt x="2887176" y="54570"/>
                  </a:cubicBezTo>
                  <a:cubicBezTo>
                    <a:pt x="2887054" y="54570"/>
                    <a:pt x="2886931" y="54570"/>
                    <a:pt x="2886808" y="54570"/>
                  </a:cubicBezTo>
                  <a:moveTo>
                    <a:pt x="2488387" y="181491"/>
                  </a:moveTo>
                  <a:cubicBezTo>
                    <a:pt x="2488387" y="181491"/>
                    <a:pt x="2488142" y="181491"/>
                    <a:pt x="2488019" y="181491"/>
                  </a:cubicBezTo>
                  <a:cubicBezTo>
                    <a:pt x="2487896" y="181491"/>
                    <a:pt x="2487774" y="181491"/>
                    <a:pt x="2487651" y="181614"/>
                  </a:cubicBezTo>
                  <a:cubicBezTo>
                    <a:pt x="2487528" y="181736"/>
                    <a:pt x="2487406" y="181614"/>
                    <a:pt x="2487283" y="181736"/>
                  </a:cubicBezTo>
                  <a:cubicBezTo>
                    <a:pt x="2487161" y="181736"/>
                    <a:pt x="2487038" y="181736"/>
                    <a:pt x="2486915" y="181859"/>
                  </a:cubicBezTo>
                  <a:cubicBezTo>
                    <a:pt x="2485198" y="182595"/>
                    <a:pt x="2483359" y="183453"/>
                    <a:pt x="2481765" y="184557"/>
                  </a:cubicBezTo>
                  <a:cubicBezTo>
                    <a:pt x="2480171" y="185660"/>
                    <a:pt x="2478454" y="186887"/>
                    <a:pt x="2476860" y="188113"/>
                  </a:cubicBezTo>
                  <a:cubicBezTo>
                    <a:pt x="2475388" y="189462"/>
                    <a:pt x="2474039" y="190811"/>
                    <a:pt x="2472936" y="192160"/>
                  </a:cubicBezTo>
                  <a:cubicBezTo>
                    <a:pt x="2471832" y="193509"/>
                    <a:pt x="2470973" y="194857"/>
                    <a:pt x="2470360" y="196206"/>
                  </a:cubicBezTo>
                  <a:cubicBezTo>
                    <a:pt x="2469870" y="197433"/>
                    <a:pt x="2469624" y="198414"/>
                    <a:pt x="2469747" y="199272"/>
                  </a:cubicBezTo>
                  <a:cubicBezTo>
                    <a:pt x="2469870" y="200130"/>
                    <a:pt x="2470238" y="200744"/>
                    <a:pt x="2470851" y="201234"/>
                  </a:cubicBezTo>
                  <a:cubicBezTo>
                    <a:pt x="2471464" y="201725"/>
                    <a:pt x="2472322" y="201847"/>
                    <a:pt x="2473426" y="201847"/>
                  </a:cubicBezTo>
                  <a:cubicBezTo>
                    <a:pt x="2474530" y="201847"/>
                    <a:pt x="2475756" y="201602"/>
                    <a:pt x="2477228" y="201112"/>
                  </a:cubicBezTo>
                  <a:cubicBezTo>
                    <a:pt x="2477350" y="201112"/>
                    <a:pt x="2477473" y="201112"/>
                    <a:pt x="2477595" y="200989"/>
                  </a:cubicBezTo>
                  <a:cubicBezTo>
                    <a:pt x="2477718" y="200989"/>
                    <a:pt x="2477841" y="200989"/>
                    <a:pt x="2477963" y="200866"/>
                  </a:cubicBezTo>
                  <a:cubicBezTo>
                    <a:pt x="2478086" y="200866"/>
                    <a:pt x="2478209" y="200866"/>
                    <a:pt x="2478331" y="200744"/>
                  </a:cubicBezTo>
                  <a:cubicBezTo>
                    <a:pt x="2478454" y="200744"/>
                    <a:pt x="2478577" y="200744"/>
                    <a:pt x="2478699" y="200621"/>
                  </a:cubicBezTo>
                  <a:cubicBezTo>
                    <a:pt x="2480416" y="199885"/>
                    <a:pt x="2482133" y="199027"/>
                    <a:pt x="2483849" y="197923"/>
                  </a:cubicBezTo>
                  <a:cubicBezTo>
                    <a:pt x="2485566" y="196820"/>
                    <a:pt x="2487161" y="195593"/>
                    <a:pt x="2488755" y="194367"/>
                  </a:cubicBezTo>
                  <a:cubicBezTo>
                    <a:pt x="2490226" y="193018"/>
                    <a:pt x="2491575" y="191669"/>
                    <a:pt x="2492679" y="190320"/>
                  </a:cubicBezTo>
                  <a:cubicBezTo>
                    <a:pt x="2493782" y="188971"/>
                    <a:pt x="2494641" y="187622"/>
                    <a:pt x="2495254" y="186273"/>
                  </a:cubicBezTo>
                  <a:cubicBezTo>
                    <a:pt x="2495745" y="185047"/>
                    <a:pt x="2495990" y="184066"/>
                    <a:pt x="2495867" y="183208"/>
                  </a:cubicBezTo>
                  <a:cubicBezTo>
                    <a:pt x="2495867" y="182349"/>
                    <a:pt x="2495377" y="181736"/>
                    <a:pt x="2494763" y="181246"/>
                  </a:cubicBezTo>
                  <a:cubicBezTo>
                    <a:pt x="2494150" y="180755"/>
                    <a:pt x="2493292" y="180632"/>
                    <a:pt x="2492188" y="180632"/>
                  </a:cubicBezTo>
                  <a:cubicBezTo>
                    <a:pt x="2491085" y="180632"/>
                    <a:pt x="2489858" y="180878"/>
                    <a:pt x="2488264" y="181368"/>
                  </a:cubicBezTo>
                  <a:moveTo>
                    <a:pt x="2936105" y="43533"/>
                  </a:moveTo>
                  <a:cubicBezTo>
                    <a:pt x="2934511" y="44024"/>
                    <a:pt x="2932794" y="44760"/>
                    <a:pt x="2931200" y="45618"/>
                  </a:cubicBezTo>
                  <a:cubicBezTo>
                    <a:pt x="2929483" y="46476"/>
                    <a:pt x="2927889" y="47580"/>
                    <a:pt x="2926295" y="48684"/>
                  </a:cubicBezTo>
                  <a:cubicBezTo>
                    <a:pt x="2924701" y="49787"/>
                    <a:pt x="2923229" y="51014"/>
                    <a:pt x="2921880" y="52363"/>
                  </a:cubicBezTo>
                  <a:cubicBezTo>
                    <a:pt x="2920531" y="53711"/>
                    <a:pt x="2919427" y="54938"/>
                    <a:pt x="2918569" y="56287"/>
                  </a:cubicBezTo>
                  <a:cubicBezTo>
                    <a:pt x="2917588" y="57758"/>
                    <a:pt x="2916975" y="59107"/>
                    <a:pt x="2916607" y="60211"/>
                  </a:cubicBezTo>
                  <a:cubicBezTo>
                    <a:pt x="2916362" y="61314"/>
                    <a:pt x="2916484" y="62296"/>
                    <a:pt x="2916852" y="63031"/>
                  </a:cubicBezTo>
                  <a:cubicBezTo>
                    <a:pt x="2917220" y="63767"/>
                    <a:pt x="2918079" y="64258"/>
                    <a:pt x="2919182" y="64503"/>
                  </a:cubicBezTo>
                  <a:cubicBezTo>
                    <a:pt x="2920286" y="64748"/>
                    <a:pt x="2921757" y="64748"/>
                    <a:pt x="2923474" y="64380"/>
                  </a:cubicBezTo>
                  <a:cubicBezTo>
                    <a:pt x="2923597" y="64380"/>
                    <a:pt x="2923842" y="64380"/>
                    <a:pt x="2923965" y="64380"/>
                  </a:cubicBezTo>
                  <a:cubicBezTo>
                    <a:pt x="2924087" y="64380"/>
                    <a:pt x="2924333" y="64380"/>
                    <a:pt x="2924455" y="64380"/>
                  </a:cubicBezTo>
                  <a:cubicBezTo>
                    <a:pt x="2924578" y="64380"/>
                    <a:pt x="2924823" y="64380"/>
                    <a:pt x="2924946" y="64258"/>
                  </a:cubicBezTo>
                  <a:cubicBezTo>
                    <a:pt x="2925069" y="64135"/>
                    <a:pt x="2925314" y="64258"/>
                    <a:pt x="2925436" y="64135"/>
                  </a:cubicBezTo>
                  <a:cubicBezTo>
                    <a:pt x="2927031" y="63644"/>
                    <a:pt x="2928747" y="62909"/>
                    <a:pt x="2930464" y="62050"/>
                  </a:cubicBezTo>
                  <a:cubicBezTo>
                    <a:pt x="2932181" y="61192"/>
                    <a:pt x="2933775" y="60088"/>
                    <a:pt x="2935369" y="58985"/>
                  </a:cubicBezTo>
                  <a:cubicBezTo>
                    <a:pt x="2936964" y="57881"/>
                    <a:pt x="2938435" y="56655"/>
                    <a:pt x="2939784" y="55306"/>
                  </a:cubicBezTo>
                  <a:cubicBezTo>
                    <a:pt x="2941133" y="53957"/>
                    <a:pt x="2942237" y="52608"/>
                    <a:pt x="2943217" y="51259"/>
                  </a:cubicBezTo>
                  <a:cubicBezTo>
                    <a:pt x="2944199" y="49787"/>
                    <a:pt x="2944812" y="48438"/>
                    <a:pt x="2945057" y="47335"/>
                  </a:cubicBezTo>
                  <a:cubicBezTo>
                    <a:pt x="2945302" y="46231"/>
                    <a:pt x="2945180" y="45250"/>
                    <a:pt x="2944689" y="44514"/>
                  </a:cubicBezTo>
                  <a:cubicBezTo>
                    <a:pt x="2944199" y="43779"/>
                    <a:pt x="2943463" y="43288"/>
                    <a:pt x="2942359" y="43043"/>
                  </a:cubicBezTo>
                  <a:cubicBezTo>
                    <a:pt x="2941256" y="42798"/>
                    <a:pt x="2939784" y="42920"/>
                    <a:pt x="2938190" y="43288"/>
                  </a:cubicBezTo>
                  <a:cubicBezTo>
                    <a:pt x="2938067" y="43288"/>
                    <a:pt x="2937822" y="43288"/>
                    <a:pt x="2937699" y="43288"/>
                  </a:cubicBezTo>
                  <a:cubicBezTo>
                    <a:pt x="2937577" y="43288"/>
                    <a:pt x="2937331" y="43288"/>
                    <a:pt x="2937209" y="43411"/>
                  </a:cubicBezTo>
                  <a:cubicBezTo>
                    <a:pt x="2937086" y="43411"/>
                    <a:pt x="2936841" y="43411"/>
                    <a:pt x="2936718" y="43533"/>
                  </a:cubicBezTo>
                  <a:cubicBezTo>
                    <a:pt x="2936596" y="43533"/>
                    <a:pt x="2936350" y="43533"/>
                    <a:pt x="2936228" y="43656"/>
                  </a:cubicBezTo>
                  <a:moveTo>
                    <a:pt x="2438354" y="201725"/>
                  </a:moveTo>
                  <a:cubicBezTo>
                    <a:pt x="2438354" y="201725"/>
                    <a:pt x="2437986" y="201725"/>
                    <a:pt x="2437864" y="201847"/>
                  </a:cubicBezTo>
                  <a:cubicBezTo>
                    <a:pt x="2437741" y="201970"/>
                    <a:pt x="2437496" y="201847"/>
                    <a:pt x="2437373" y="201970"/>
                  </a:cubicBezTo>
                  <a:cubicBezTo>
                    <a:pt x="2437250" y="202093"/>
                    <a:pt x="2437005" y="201970"/>
                    <a:pt x="2436883" y="202215"/>
                  </a:cubicBezTo>
                  <a:cubicBezTo>
                    <a:pt x="2436760" y="202215"/>
                    <a:pt x="2436515" y="202338"/>
                    <a:pt x="2436392" y="202460"/>
                  </a:cubicBezTo>
                  <a:cubicBezTo>
                    <a:pt x="2434675" y="203196"/>
                    <a:pt x="2432959" y="204177"/>
                    <a:pt x="2431242" y="205158"/>
                  </a:cubicBezTo>
                  <a:cubicBezTo>
                    <a:pt x="2429525" y="206139"/>
                    <a:pt x="2427931" y="207488"/>
                    <a:pt x="2426459" y="208715"/>
                  </a:cubicBezTo>
                  <a:cubicBezTo>
                    <a:pt x="2424988" y="210063"/>
                    <a:pt x="2423639" y="211412"/>
                    <a:pt x="2422658" y="212761"/>
                  </a:cubicBezTo>
                  <a:cubicBezTo>
                    <a:pt x="2421554" y="214110"/>
                    <a:pt x="2420696" y="215459"/>
                    <a:pt x="2420205" y="216685"/>
                  </a:cubicBezTo>
                  <a:cubicBezTo>
                    <a:pt x="2419715" y="217789"/>
                    <a:pt x="2419592" y="218770"/>
                    <a:pt x="2419592" y="219629"/>
                  </a:cubicBezTo>
                  <a:cubicBezTo>
                    <a:pt x="2419592" y="220364"/>
                    <a:pt x="2420082" y="220977"/>
                    <a:pt x="2420696" y="221468"/>
                  </a:cubicBezTo>
                  <a:cubicBezTo>
                    <a:pt x="2421309" y="221836"/>
                    <a:pt x="2422167" y="222081"/>
                    <a:pt x="2423271" y="222081"/>
                  </a:cubicBezTo>
                  <a:cubicBezTo>
                    <a:pt x="2424375" y="222081"/>
                    <a:pt x="2425601" y="221836"/>
                    <a:pt x="2426950" y="221468"/>
                  </a:cubicBezTo>
                  <a:cubicBezTo>
                    <a:pt x="2427072" y="221468"/>
                    <a:pt x="2427318" y="221468"/>
                    <a:pt x="2427440" y="221345"/>
                  </a:cubicBezTo>
                  <a:cubicBezTo>
                    <a:pt x="2427563" y="221345"/>
                    <a:pt x="2427808" y="221345"/>
                    <a:pt x="2427931" y="221223"/>
                  </a:cubicBezTo>
                  <a:cubicBezTo>
                    <a:pt x="2428053" y="221223"/>
                    <a:pt x="2428299" y="221223"/>
                    <a:pt x="2428421" y="220977"/>
                  </a:cubicBezTo>
                  <a:cubicBezTo>
                    <a:pt x="2428544" y="220977"/>
                    <a:pt x="2428789" y="220855"/>
                    <a:pt x="2428912" y="220732"/>
                  </a:cubicBezTo>
                  <a:cubicBezTo>
                    <a:pt x="2430629" y="219996"/>
                    <a:pt x="2432345" y="219015"/>
                    <a:pt x="2434062" y="218034"/>
                  </a:cubicBezTo>
                  <a:cubicBezTo>
                    <a:pt x="2435779" y="216931"/>
                    <a:pt x="2437373" y="215704"/>
                    <a:pt x="2438845" y="214355"/>
                  </a:cubicBezTo>
                  <a:cubicBezTo>
                    <a:pt x="2440316" y="213007"/>
                    <a:pt x="2441665" y="211658"/>
                    <a:pt x="2442769" y="210309"/>
                  </a:cubicBezTo>
                  <a:cubicBezTo>
                    <a:pt x="2443873" y="208960"/>
                    <a:pt x="2444731" y="207611"/>
                    <a:pt x="2445221" y="206385"/>
                  </a:cubicBezTo>
                  <a:cubicBezTo>
                    <a:pt x="2445712" y="205281"/>
                    <a:pt x="2445835" y="204300"/>
                    <a:pt x="2445712" y="203441"/>
                  </a:cubicBezTo>
                  <a:cubicBezTo>
                    <a:pt x="2445712" y="202706"/>
                    <a:pt x="2445221" y="202093"/>
                    <a:pt x="2444608" y="201602"/>
                  </a:cubicBezTo>
                  <a:cubicBezTo>
                    <a:pt x="2443995" y="201234"/>
                    <a:pt x="2443137" y="200989"/>
                    <a:pt x="2442033" y="200989"/>
                  </a:cubicBezTo>
                  <a:cubicBezTo>
                    <a:pt x="2440929" y="200989"/>
                    <a:pt x="2439703" y="201234"/>
                    <a:pt x="2438354" y="201725"/>
                  </a:cubicBezTo>
                  <a:moveTo>
                    <a:pt x="2985157" y="33723"/>
                  </a:moveTo>
                  <a:cubicBezTo>
                    <a:pt x="2983562" y="34213"/>
                    <a:pt x="2981968" y="34949"/>
                    <a:pt x="2980252" y="35808"/>
                  </a:cubicBezTo>
                  <a:cubicBezTo>
                    <a:pt x="2978657" y="36666"/>
                    <a:pt x="2976940" y="37647"/>
                    <a:pt x="2975347" y="38751"/>
                  </a:cubicBezTo>
                  <a:cubicBezTo>
                    <a:pt x="2973752" y="39854"/>
                    <a:pt x="2972281" y="41081"/>
                    <a:pt x="2970932" y="42307"/>
                  </a:cubicBezTo>
                  <a:cubicBezTo>
                    <a:pt x="2969583" y="43533"/>
                    <a:pt x="2968479" y="44882"/>
                    <a:pt x="2967498" y="46231"/>
                  </a:cubicBezTo>
                  <a:cubicBezTo>
                    <a:pt x="2966395" y="47703"/>
                    <a:pt x="2965782" y="49052"/>
                    <a:pt x="2965413" y="50278"/>
                  </a:cubicBezTo>
                  <a:cubicBezTo>
                    <a:pt x="2965168" y="51504"/>
                    <a:pt x="2965168" y="52485"/>
                    <a:pt x="2965536" y="53221"/>
                  </a:cubicBezTo>
                  <a:cubicBezTo>
                    <a:pt x="2965904" y="53957"/>
                    <a:pt x="2966640" y="54570"/>
                    <a:pt x="2967743" y="54815"/>
                  </a:cubicBezTo>
                  <a:cubicBezTo>
                    <a:pt x="2968847" y="55060"/>
                    <a:pt x="2970196" y="55060"/>
                    <a:pt x="2971913" y="54815"/>
                  </a:cubicBezTo>
                  <a:cubicBezTo>
                    <a:pt x="2972158" y="54815"/>
                    <a:pt x="2972281" y="54815"/>
                    <a:pt x="2972526" y="54815"/>
                  </a:cubicBezTo>
                  <a:cubicBezTo>
                    <a:pt x="2972771" y="54815"/>
                    <a:pt x="2972894" y="54815"/>
                    <a:pt x="2973139" y="54693"/>
                  </a:cubicBezTo>
                  <a:cubicBezTo>
                    <a:pt x="2973384" y="54693"/>
                    <a:pt x="2973507" y="54693"/>
                    <a:pt x="2973752" y="54570"/>
                  </a:cubicBezTo>
                  <a:cubicBezTo>
                    <a:pt x="2973997" y="54570"/>
                    <a:pt x="2974120" y="54570"/>
                    <a:pt x="2974365" y="54447"/>
                  </a:cubicBezTo>
                  <a:cubicBezTo>
                    <a:pt x="2975960" y="53957"/>
                    <a:pt x="2977554" y="53221"/>
                    <a:pt x="2979270" y="52363"/>
                  </a:cubicBezTo>
                  <a:cubicBezTo>
                    <a:pt x="2980865" y="51504"/>
                    <a:pt x="2982582" y="50523"/>
                    <a:pt x="2984176" y="49420"/>
                  </a:cubicBezTo>
                  <a:cubicBezTo>
                    <a:pt x="2985770" y="48316"/>
                    <a:pt x="2987242" y="47090"/>
                    <a:pt x="2988590" y="45741"/>
                  </a:cubicBezTo>
                  <a:cubicBezTo>
                    <a:pt x="2989939" y="44392"/>
                    <a:pt x="2991043" y="43165"/>
                    <a:pt x="2992024" y="41816"/>
                  </a:cubicBezTo>
                  <a:cubicBezTo>
                    <a:pt x="2993128" y="40345"/>
                    <a:pt x="2993741" y="38873"/>
                    <a:pt x="2994109" y="37770"/>
                  </a:cubicBezTo>
                  <a:cubicBezTo>
                    <a:pt x="2994354" y="36543"/>
                    <a:pt x="2994354" y="35562"/>
                    <a:pt x="2993863" y="34827"/>
                  </a:cubicBezTo>
                  <a:cubicBezTo>
                    <a:pt x="2993373" y="34091"/>
                    <a:pt x="2992637" y="33478"/>
                    <a:pt x="2991656" y="33232"/>
                  </a:cubicBezTo>
                  <a:cubicBezTo>
                    <a:pt x="2990552" y="32987"/>
                    <a:pt x="2989203" y="32987"/>
                    <a:pt x="2987487" y="33232"/>
                  </a:cubicBezTo>
                  <a:cubicBezTo>
                    <a:pt x="2987242" y="33232"/>
                    <a:pt x="2987119" y="33232"/>
                    <a:pt x="2986873" y="33232"/>
                  </a:cubicBezTo>
                  <a:cubicBezTo>
                    <a:pt x="2986628" y="33232"/>
                    <a:pt x="2986505" y="33232"/>
                    <a:pt x="2986260" y="33355"/>
                  </a:cubicBezTo>
                  <a:cubicBezTo>
                    <a:pt x="2986015" y="33355"/>
                    <a:pt x="2985892" y="33355"/>
                    <a:pt x="2985647" y="33478"/>
                  </a:cubicBezTo>
                  <a:cubicBezTo>
                    <a:pt x="2985402" y="33478"/>
                    <a:pt x="2985279" y="33478"/>
                    <a:pt x="2985034" y="33600"/>
                  </a:cubicBezTo>
                  <a:moveTo>
                    <a:pt x="2388322" y="222939"/>
                  </a:moveTo>
                  <a:cubicBezTo>
                    <a:pt x="2388322" y="222939"/>
                    <a:pt x="2387954" y="222939"/>
                    <a:pt x="2387831" y="223062"/>
                  </a:cubicBezTo>
                  <a:cubicBezTo>
                    <a:pt x="2387708" y="223185"/>
                    <a:pt x="2387463" y="223185"/>
                    <a:pt x="2387341" y="223307"/>
                  </a:cubicBezTo>
                  <a:cubicBezTo>
                    <a:pt x="2387095" y="223307"/>
                    <a:pt x="2386973" y="223430"/>
                    <a:pt x="2386727" y="223553"/>
                  </a:cubicBezTo>
                  <a:cubicBezTo>
                    <a:pt x="2386482" y="223553"/>
                    <a:pt x="2386360" y="223675"/>
                    <a:pt x="2386114" y="223798"/>
                  </a:cubicBezTo>
                  <a:cubicBezTo>
                    <a:pt x="2384397" y="224534"/>
                    <a:pt x="2382681" y="225515"/>
                    <a:pt x="2380964" y="226618"/>
                  </a:cubicBezTo>
                  <a:cubicBezTo>
                    <a:pt x="2379247" y="227722"/>
                    <a:pt x="2377653" y="228948"/>
                    <a:pt x="2376304" y="230297"/>
                  </a:cubicBezTo>
                  <a:cubicBezTo>
                    <a:pt x="2374832" y="231646"/>
                    <a:pt x="2373606" y="232995"/>
                    <a:pt x="2372502" y="234344"/>
                  </a:cubicBezTo>
                  <a:cubicBezTo>
                    <a:pt x="2371399" y="235693"/>
                    <a:pt x="2370663" y="237042"/>
                    <a:pt x="2370173" y="238268"/>
                  </a:cubicBezTo>
                  <a:cubicBezTo>
                    <a:pt x="2369805" y="239372"/>
                    <a:pt x="2369682" y="240230"/>
                    <a:pt x="2369805" y="241089"/>
                  </a:cubicBezTo>
                  <a:cubicBezTo>
                    <a:pt x="2369927" y="241824"/>
                    <a:pt x="2370295" y="242438"/>
                    <a:pt x="2370908" y="242805"/>
                  </a:cubicBezTo>
                  <a:cubicBezTo>
                    <a:pt x="2371521" y="243173"/>
                    <a:pt x="2372380" y="243418"/>
                    <a:pt x="2373361" y="243418"/>
                  </a:cubicBezTo>
                  <a:cubicBezTo>
                    <a:pt x="2374342" y="243418"/>
                    <a:pt x="2375568" y="243173"/>
                    <a:pt x="2377040" y="242805"/>
                  </a:cubicBezTo>
                  <a:cubicBezTo>
                    <a:pt x="2377162" y="242805"/>
                    <a:pt x="2377408" y="242805"/>
                    <a:pt x="2377530" y="242683"/>
                  </a:cubicBezTo>
                  <a:cubicBezTo>
                    <a:pt x="2377653" y="242683"/>
                    <a:pt x="2377898" y="242560"/>
                    <a:pt x="2378021" y="242438"/>
                  </a:cubicBezTo>
                  <a:cubicBezTo>
                    <a:pt x="2378266" y="242438"/>
                    <a:pt x="2378389" y="242315"/>
                    <a:pt x="2378634" y="242192"/>
                  </a:cubicBezTo>
                  <a:cubicBezTo>
                    <a:pt x="2378879" y="242192"/>
                    <a:pt x="2379002" y="242070"/>
                    <a:pt x="2379247" y="241947"/>
                  </a:cubicBezTo>
                  <a:cubicBezTo>
                    <a:pt x="2380964" y="241211"/>
                    <a:pt x="2382681" y="240230"/>
                    <a:pt x="2384397" y="239126"/>
                  </a:cubicBezTo>
                  <a:cubicBezTo>
                    <a:pt x="2386114" y="238023"/>
                    <a:pt x="2387708" y="236796"/>
                    <a:pt x="2389057" y="235448"/>
                  </a:cubicBezTo>
                  <a:cubicBezTo>
                    <a:pt x="2390406" y="234099"/>
                    <a:pt x="2391755" y="232750"/>
                    <a:pt x="2392859" y="231401"/>
                  </a:cubicBezTo>
                  <a:cubicBezTo>
                    <a:pt x="2393962" y="230052"/>
                    <a:pt x="2394698" y="228703"/>
                    <a:pt x="2395189" y="227477"/>
                  </a:cubicBezTo>
                  <a:cubicBezTo>
                    <a:pt x="2395557" y="226373"/>
                    <a:pt x="2395679" y="225515"/>
                    <a:pt x="2395557" y="224779"/>
                  </a:cubicBezTo>
                  <a:cubicBezTo>
                    <a:pt x="2395434" y="224043"/>
                    <a:pt x="2395066" y="223430"/>
                    <a:pt x="2394453" y="223062"/>
                  </a:cubicBezTo>
                  <a:cubicBezTo>
                    <a:pt x="2393840" y="222694"/>
                    <a:pt x="2392981" y="222449"/>
                    <a:pt x="2392001" y="222449"/>
                  </a:cubicBezTo>
                  <a:cubicBezTo>
                    <a:pt x="2391019" y="222449"/>
                    <a:pt x="2389793" y="222694"/>
                    <a:pt x="2388322" y="223062"/>
                  </a:cubicBezTo>
                  <a:moveTo>
                    <a:pt x="3033840" y="25016"/>
                  </a:moveTo>
                  <a:cubicBezTo>
                    <a:pt x="3032246" y="25507"/>
                    <a:pt x="3030652" y="26243"/>
                    <a:pt x="3029058" y="26978"/>
                  </a:cubicBezTo>
                  <a:cubicBezTo>
                    <a:pt x="3027464" y="27837"/>
                    <a:pt x="3025870" y="28818"/>
                    <a:pt x="3024275" y="29921"/>
                  </a:cubicBezTo>
                  <a:cubicBezTo>
                    <a:pt x="3022681" y="31025"/>
                    <a:pt x="3021210" y="32251"/>
                    <a:pt x="3019983" y="33478"/>
                  </a:cubicBezTo>
                  <a:cubicBezTo>
                    <a:pt x="3018635" y="34704"/>
                    <a:pt x="3017408" y="36053"/>
                    <a:pt x="3016550" y="37402"/>
                  </a:cubicBezTo>
                  <a:cubicBezTo>
                    <a:pt x="3015446" y="38873"/>
                    <a:pt x="3014710" y="40345"/>
                    <a:pt x="3014342" y="41571"/>
                  </a:cubicBezTo>
                  <a:cubicBezTo>
                    <a:pt x="3013975" y="42798"/>
                    <a:pt x="3013975" y="43779"/>
                    <a:pt x="3014342" y="44637"/>
                  </a:cubicBezTo>
                  <a:cubicBezTo>
                    <a:pt x="3014710" y="45495"/>
                    <a:pt x="3015446" y="46109"/>
                    <a:pt x="3016427" y="46354"/>
                  </a:cubicBezTo>
                  <a:cubicBezTo>
                    <a:pt x="3017531" y="46722"/>
                    <a:pt x="3018880" y="46722"/>
                    <a:pt x="3020596" y="46354"/>
                  </a:cubicBezTo>
                  <a:cubicBezTo>
                    <a:pt x="3020842" y="46354"/>
                    <a:pt x="3021087" y="46354"/>
                    <a:pt x="3021210" y="46231"/>
                  </a:cubicBezTo>
                  <a:cubicBezTo>
                    <a:pt x="3021455" y="46231"/>
                    <a:pt x="3021700" y="46231"/>
                    <a:pt x="3021823" y="46109"/>
                  </a:cubicBezTo>
                  <a:cubicBezTo>
                    <a:pt x="3022068" y="46109"/>
                    <a:pt x="3022313" y="46109"/>
                    <a:pt x="3022558" y="45986"/>
                  </a:cubicBezTo>
                  <a:cubicBezTo>
                    <a:pt x="3022804" y="45986"/>
                    <a:pt x="3023049" y="45863"/>
                    <a:pt x="3023294" y="45741"/>
                  </a:cubicBezTo>
                  <a:cubicBezTo>
                    <a:pt x="3024888" y="45250"/>
                    <a:pt x="3026483" y="44514"/>
                    <a:pt x="3028077" y="43779"/>
                  </a:cubicBezTo>
                  <a:cubicBezTo>
                    <a:pt x="3029671" y="42920"/>
                    <a:pt x="3031388" y="41939"/>
                    <a:pt x="3032859" y="40835"/>
                  </a:cubicBezTo>
                  <a:cubicBezTo>
                    <a:pt x="3034453" y="39732"/>
                    <a:pt x="3035925" y="38505"/>
                    <a:pt x="3037274" y="37279"/>
                  </a:cubicBezTo>
                  <a:cubicBezTo>
                    <a:pt x="3038623" y="36053"/>
                    <a:pt x="3039849" y="34704"/>
                    <a:pt x="3040708" y="33355"/>
                  </a:cubicBezTo>
                  <a:cubicBezTo>
                    <a:pt x="3041811" y="31884"/>
                    <a:pt x="3042547" y="30412"/>
                    <a:pt x="3042915" y="29186"/>
                  </a:cubicBezTo>
                  <a:cubicBezTo>
                    <a:pt x="3043283" y="27959"/>
                    <a:pt x="3043283" y="26978"/>
                    <a:pt x="3042915" y="26120"/>
                  </a:cubicBezTo>
                  <a:cubicBezTo>
                    <a:pt x="3042547" y="25262"/>
                    <a:pt x="3041811" y="24771"/>
                    <a:pt x="3040708" y="24403"/>
                  </a:cubicBezTo>
                  <a:cubicBezTo>
                    <a:pt x="3039604" y="24035"/>
                    <a:pt x="3038255" y="24035"/>
                    <a:pt x="3036538" y="24403"/>
                  </a:cubicBezTo>
                  <a:cubicBezTo>
                    <a:pt x="3036293" y="24403"/>
                    <a:pt x="3036048" y="24403"/>
                    <a:pt x="3035803" y="24526"/>
                  </a:cubicBezTo>
                  <a:cubicBezTo>
                    <a:pt x="3035557" y="24526"/>
                    <a:pt x="3035312" y="24526"/>
                    <a:pt x="3035067" y="24648"/>
                  </a:cubicBezTo>
                  <a:cubicBezTo>
                    <a:pt x="3034821" y="24648"/>
                    <a:pt x="3034576" y="24648"/>
                    <a:pt x="3034331" y="24894"/>
                  </a:cubicBezTo>
                  <a:cubicBezTo>
                    <a:pt x="3034086" y="24894"/>
                    <a:pt x="3033840" y="25016"/>
                    <a:pt x="3033595" y="25139"/>
                  </a:cubicBezTo>
                  <a:moveTo>
                    <a:pt x="2338534" y="245135"/>
                  </a:moveTo>
                  <a:cubicBezTo>
                    <a:pt x="2338534" y="245135"/>
                    <a:pt x="2338166" y="245258"/>
                    <a:pt x="2337921" y="245381"/>
                  </a:cubicBezTo>
                  <a:cubicBezTo>
                    <a:pt x="2337676" y="245381"/>
                    <a:pt x="2337553" y="245503"/>
                    <a:pt x="2337308" y="245626"/>
                  </a:cubicBezTo>
                  <a:cubicBezTo>
                    <a:pt x="2337063" y="245626"/>
                    <a:pt x="2336818" y="245748"/>
                    <a:pt x="2336695" y="245871"/>
                  </a:cubicBezTo>
                  <a:cubicBezTo>
                    <a:pt x="2336572" y="245994"/>
                    <a:pt x="2336204" y="246116"/>
                    <a:pt x="2335959" y="246116"/>
                  </a:cubicBezTo>
                  <a:cubicBezTo>
                    <a:pt x="2334242" y="246852"/>
                    <a:pt x="2332525" y="247833"/>
                    <a:pt x="2330809" y="249059"/>
                  </a:cubicBezTo>
                  <a:cubicBezTo>
                    <a:pt x="2329214" y="250163"/>
                    <a:pt x="2327620" y="251389"/>
                    <a:pt x="2326149" y="252738"/>
                  </a:cubicBezTo>
                  <a:cubicBezTo>
                    <a:pt x="2324800" y="254087"/>
                    <a:pt x="2323451" y="255436"/>
                    <a:pt x="2322470" y="256785"/>
                  </a:cubicBezTo>
                  <a:cubicBezTo>
                    <a:pt x="2321489" y="258134"/>
                    <a:pt x="2320753" y="259483"/>
                    <a:pt x="2320263" y="260587"/>
                  </a:cubicBezTo>
                  <a:cubicBezTo>
                    <a:pt x="2319895" y="261690"/>
                    <a:pt x="2319772" y="262549"/>
                    <a:pt x="2320017" y="263284"/>
                  </a:cubicBezTo>
                  <a:cubicBezTo>
                    <a:pt x="2320140" y="264020"/>
                    <a:pt x="2320508" y="264511"/>
                    <a:pt x="2321121" y="264879"/>
                  </a:cubicBezTo>
                  <a:cubicBezTo>
                    <a:pt x="2321734" y="265247"/>
                    <a:pt x="2322593" y="265369"/>
                    <a:pt x="2323574" y="265369"/>
                  </a:cubicBezTo>
                  <a:cubicBezTo>
                    <a:pt x="2324555" y="265369"/>
                    <a:pt x="2325781" y="265124"/>
                    <a:pt x="2327007" y="264756"/>
                  </a:cubicBezTo>
                  <a:cubicBezTo>
                    <a:pt x="2327252" y="264756"/>
                    <a:pt x="2327375" y="264633"/>
                    <a:pt x="2327620" y="264511"/>
                  </a:cubicBezTo>
                  <a:cubicBezTo>
                    <a:pt x="2327865" y="264511"/>
                    <a:pt x="2327988" y="264388"/>
                    <a:pt x="2328233" y="264265"/>
                  </a:cubicBezTo>
                  <a:cubicBezTo>
                    <a:pt x="2328479" y="264265"/>
                    <a:pt x="2328724" y="264143"/>
                    <a:pt x="2328847" y="264020"/>
                  </a:cubicBezTo>
                  <a:cubicBezTo>
                    <a:pt x="2328969" y="263898"/>
                    <a:pt x="2329337" y="263775"/>
                    <a:pt x="2329582" y="263775"/>
                  </a:cubicBezTo>
                  <a:cubicBezTo>
                    <a:pt x="2331299" y="263039"/>
                    <a:pt x="2333016" y="262058"/>
                    <a:pt x="2334733" y="260832"/>
                  </a:cubicBezTo>
                  <a:cubicBezTo>
                    <a:pt x="2336450" y="259605"/>
                    <a:pt x="2337921" y="258502"/>
                    <a:pt x="2339393" y="257153"/>
                  </a:cubicBezTo>
                  <a:cubicBezTo>
                    <a:pt x="2340864" y="255804"/>
                    <a:pt x="2342090" y="254455"/>
                    <a:pt x="2343072" y="253106"/>
                  </a:cubicBezTo>
                  <a:cubicBezTo>
                    <a:pt x="2344053" y="251757"/>
                    <a:pt x="2344788" y="250408"/>
                    <a:pt x="2345279" y="249305"/>
                  </a:cubicBezTo>
                  <a:cubicBezTo>
                    <a:pt x="2345647" y="248201"/>
                    <a:pt x="2345769" y="247343"/>
                    <a:pt x="2345524" y="246607"/>
                  </a:cubicBezTo>
                  <a:cubicBezTo>
                    <a:pt x="2345401" y="245871"/>
                    <a:pt x="2344911" y="245381"/>
                    <a:pt x="2344298" y="245013"/>
                  </a:cubicBezTo>
                  <a:cubicBezTo>
                    <a:pt x="2343685" y="244645"/>
                    <a:pt x="2342826" y="244522"/>
                    <a:pt x="2341845" y="244522"/>
                  </a:cubicBezTo>
                  <a:cubicBezTo>
                    <a:pt x="2340864" y="244522"/>
                    <a:pt x="2339638" y="244767"/>
                    <a:pt x="2338289" y="245135"/>
                  </a:cubicBezTo>
                  <a:moveTo>
                    <a:pt x="3082401" y="17659"/>
                  </a:moveTo>
                  <a:cubicBezTo>
                    <a:pt x="3080807" y="18149"/>
                    <a:pt x="3079213" y="18762"/>
                    <a:pt x="3077619" y="19621"/>
                  </a:cubicBezTo>
                  <a:cubicBezTo>
                    <a:pt x="3076025" y="20479"/>
                    <a:pt x="3074431" y="21337"/>
                    <a:pt x="3072836" y="22441"/>
                  </a:cubicBezTo>
                  <a:cubicBezTo>
                    <a:pt x="3071365" y="23545"/>
                    <a:pt x="3069893" y="24648"/>
                    <a:pt x="3068544" y="25875"/>
                  </a:cubicBezTo>
                  <a:cubicBezTo>
                    <a:pt x="3067196" y="27101"/>
                    <a:pt x="3066092" y="28327"/>
                    <a:pt x="3064988" y="29676"/>
                  </a:cubicBezTo>
                  <a:cubicBezTo>
                    <a:pt x="3063762" y="31270"/>
                    <a:pt x="3063026" y="32619"/>
                    <a:pt x="3062658" y="33846"/>
                  </a:cubicBezTo>
                  <a:cubicBezTo>
                    <a:pt x="3062290" y="35072"/>
                    <a:pt x="3062168" y="36176"/>
                    <a:pt x="3062536" y="37034"/>
                  </a:cubicBezTo>
                  <a:cubicBezTo>
                    <a:pt x="3062903" y="37892"/>
                    <a:pt x="3063516" y="38505"/>
                    <a:pt x="3064498" y="38873"/>
                  </a:cubicBezTo>
                  <a:cubicBezTo>
                    <a:pt x="3065479" y="39241"/>
                    <a:pt x="3066828" y="39364"/>
                    <a:pt x="3068544" y="39119"/>
                  </a:cubicBezTo>
                  <a:cubicBezTo>
                    <a:pt x="3068790" y="39119"/>
                    <a:pt x="3069035" y="39119"/>
                    <a:pt x="3069280" y="38996"/>
                  </a:cubicBezTo>
                  <a:cubicBezTo>
                    <a:pt x="3069525" y="38996"/>
                    <a:pt x="3069771" y="38996"/>
                    <a:pt x="3070016" y="38873"/>
                  </a:cubicBezTo>
                  <a:cubicBezTo>
                    <a:pt x="3070261" y="38873"/>
                    <a:pt x="3070506" y="38751"/>
                    <a:pt x="3070874" y="38628"/>
                  </a:cubicBezTo>
                  <a:cubicBezTo>
                    <a:pt x="3071120" y="38628"/>
                    <a:pt x="3071365" y="38505"/>
                    <a:pt x="3071733" y="38383"/>
                  </a:cubicBezTo>
                  <a:cubicBezTo>
                    <a:pt x="3073327" y="37892"/>
                    <a:pt x="3074921" y="37279"/>
                    <a:pt x="3076515" y="36421"/>
                  </a:cubicBezTo>
                  <a:cubicBezTo>
                    <a:pt x="3078109" y="35562"/>
                    <a:pt x="3079704" y="34581"/>
                    <a:pt x="3081298" y="33600"/>
                  </a:cubicBezTo>
                  <a:cubicBezTo>
                    <a:pt x="3082892" y="32497"/>
                    <a:pt x="3084363" y="31393"/>
                    <a:pt x="3085713" y="30167"/>
                  </a:cubicBezTo>
                  <a:cubicBezTo>
                    <a:pt x="3087061" y="28940"/>
                    <a:pt x="3088288" y="27592"/>
                    <a:pt x="3089269" y="26365"/>
                  </a:cubicBezTo>
                  <a:cubicBezTo>
                    <a:pt x="3090495" y="24771"/>
                    <a:pt x="3091231" y="23422"/>
                    <a:pt x="3091599" y="22196"/>
                  </a:cubicBezTo>
                  <a:cubicBezTo>
                    <a:pt x="3091966" y="20970"/>
                    <a:pt x="3091966" y="19866"/>
                    <a:pt x="3091599" y="19008"/>
                  </a:cubicBezTo>
                  <a:cubicBezTo>
                    <a:pt x="3091231" y="18149"/>
                    <a:pt x="3090618" y="17536"/>
                    <a:pt x="3089514" y="17168"/>
                  </a:cubicBezTo>
                  <a:cubicBezTo>
                    <a:pt x="3088533" y="16800"/>
                    <a:pt x="3087184" y="16678"/>
                    <a:pt x="3085467" y="16923"/>
                  </a:cubicBezTo>
                  <a:cubicBezTo>
                    <a:pt x="3085222" y="16923"/>
                    <a:pt x="3084976" y="16923"/>
                    <a:pt x="3084731" y="17045"/>
                  </a:cubicBezTo>
                  <a:cubicBezTo>
                    <a:pt x="3084486" y="17045"/>
                    <a:pt x="3084241" y="17045"/>
                    <a:pt x="3083996" y="17168"/>
                  </a:cubicBezTo>
                  <a:cubicBezTo>
                    <a:pt x="3083750" y="17168"/>
                    <a:pt x="3083505" y="17291"/>
                    <a:pt x="3083137" y="17413"/>
                  </a:cubicBezTo>
                  <a:cubicBezTo>
                    <a:pt x="3082769" y="17536"/>
                    <a:pt x="3082647" y="17536"/>
                    <a:pt x="3082279" y="17659"/>
                  </a:cubicBezTo>
                  <a:moveTo>
                    <a:pt x="2288624" y="268067"/>
                  </a:moveTo>
                  <a:cubicBezTo>
                    <a:pt x="2288624" y="268067"/>
                    <a:pt x="2288134" y="268190"/>
                    <a:pt x="2287888" y="268312"/>
                  </a:cubicBezTo>
                  <a:cubicBezTo>
                    <a:pt x="2287643" y="268312"/>
                    <a:pt x="2287398" y="268435"/>
                    <a:pt x="2287153" y="268557"/>
                  </a:cubicBezTo>
                  <a:cubicBezTo>
                    <a:pt x="2286907" y="268680"/>
                    <a:pt x="2286662" y="268803"/>
                    <a:pt x="2286417" y="268925"/>
                  </a:cubicBezTo>
                  <a:cubicBezTo>
                    <a:pt x="2286172" y="268925"/>
                    <a:pt x="2285926" y="269171"/>
                    <a:pt x="2285681" y="269293"/>
                  </a:cubicBezTo>
                  <a:cubicBezTo>
                    <a:pt x="2283964" y="270152"/>
                    <a:pt x="2282247" y="271133"/>
                    <a:pt x="2280653" y="272236"/>
                  </a:cubicBezTo>
                  <a:cubicBezTo>
                    <a:pt x="2279059" y="273340"/>
                    <a:pt x="2277465" y="274689"/>
                    <a:pt x="2276116" y="275915"/>
                  </a:cubicBezTo>
                  <a:cubicBezTo>
                    <a:pt x="2274767" y="277264"/>
                    <a:pt x="2273541" y="278613"/>
                    <a:pt x="2272560" y="279839"/>
                  </a:cubicBezTo>
                  <a:cubicBezTo>
                    <a:pt x="2271579" y="281188"/>
                    <a:pt x="2270843" y="282414"/>
                    <a:pt x="2270475" y="283641"/>
                  </a:cubicBezTo>
                  <a:cubicBezTo>
                    <a:pt x="2270230" y="284622"/>
                    <a:pt x="2270107" y="285480"/>
                    <a:pt x="2270352" y="286216"/>
                  </a:cubicBezTo>
                  <a:cubicBezTo>
                    <a:pt x="2270598" y="286952"/>
                    <a:pt x="2270966" y="287442"/>
                    <a:pt x="2271579" y="287688"/>
                  </a:cubicBezTo>
                  <a:cubicBezTo>
                    <a:pt x="2272192" y="288055"/>
                    <a:pt x="2272928" y="288178"/>
                    <a:pt x="2273909" y="288178"/>
                  </a:cubicBezTo>
                  <a:cubicBezTo>
                    <a:pt x="2274890" y="288178"/>
                    <a:pt x="2275993" y="287933"/>
                    <a:pt x="2277342" y="287565"/>
                  </a:cubicBezTo>
                  <a:cubicBezTo>
                    <a:pt x="2277588" y="287565"/>
                    <a:pt x="2277833" y="287442"/>
                    <a:pt x="2278078" y="287320"/>
                  </a:cubicBezTo>
                  <a:cubicBezTo>
                    <a:pt x="2278323" y="287320"/>
                    <a:pt x="2278569" y="287197"/>
                    <a:pt x="2278814" y="287074"/>
                  </a:cubicBezTo>
                  <a:cubicBezTo>
                    <a:pt x="2279059" y="287074"/>
                    <a:pt x="2279304" y="286829"/>
                    <a:pt x="2279550" y="286707"/>
                  </a:cubicBezTo>
                  <a:cubicBezTo>
                    <a:pt x="2279795" y="286584"/>
                    <a:pt x="2280040" y="286461"/>
                    <a:pt x="2280286" y="286339"/>
                  </a:cubicBezTo>
                  <a:cubicBezTo>
                    <a:pt x="2282002" y="285480"/>
                    <a:pt x="2283719" y="284499"/>
                    <a:pt x="2285313" y="283396"/>
                  </a:cubicBezTo>
                  <a:cubicBezTo>
                    <a:pt x="2286907" y="282292"/>
                    <a:pt x="2288502" y="280943"/>
                    <a:pt x="2289851" y="279717"/>
                  </a:cubicBezTo>
                  <a:cubicBezTo>
                    <a:pt x="2291200" y="278368"/>
                    <a:pt x="2292426" y="277019"/>
                    <a:pt x="2293407" y="275670"/>
                  </a:cubicBezTo>
                  <a:cubicBezTo>
                    <a:pt x="2294388" y="274321"/>
                    <a:pt x="2295124" y="273095"/>
                    <a:pt x="2295491" y="271868"/>
                  </a:cubicBezTo>
                  <a:cubicBezTo>
                    <a:pt x="2295737" y="270887"/>
                    <a:pt x="2295859" y="270029"/>
                    <a:pt x="2295614" y="269416"/>
                  </a:cubicBezTo>
                  <a:cubicBezTo>
                    <a:pt x="2295491" y="268680"/>
                    <a:pt x="2295001" y="268190"/>
                    <a:pt x="2294388" y="267944"/>
                  </a:cubicBezTo>
                  <a:cubicBezTo>
                    <a:pt x="2293775" y="267576"/>
                    <a:pt x="2292916" y="267454"/>
                    <a:pt x="2291935" y="267454"/>
                  </a:cubicBezTo>
                  <a:cubicBezTo>
                    <a:pt x="2290954" y="267454"/>
                    <a:pt x="2289851" y="267699"/>
                    <a:pt x="2288502" y="268067"/>
                  </a:cubicBezTo>
                  <a:moveTo>
                    <a:pt x="3130472" y="11527"/>
                  </a:moveTo>
                  <a:cubicBezTo>
                    <a:pt x="3129001" y="12018"/>
                    <a:pt x="3127406" y="12631"/>
                    <a:pt x="3125812" y="13489"/>
                  </a:cubicBezTo>
                  <a:cubicBezTo>
                    <a:pt x="3124218" y="14225"/>
                    <a:pt x="3122624" y="15206"/>
                    <a:pt x="3121152" y="16310"/>
                  </a:cubicBezTo>
                  <a:cubicBezTo>
                    <a:pt x="3119681" y="17413"/>
                    <a:pt x="3118209" y="18517"/>
                    <a:pt x="3116860" y="19743"/>
                  </a:cubicBezTo>
                  <a:cubicBezTo>
                    <a:pt x="3115511" y="20970"/>
                    <a:pt x="3114285" y="22196"/>
                    <a:pt x="3113304" y="23545"/>
                  </a:cubicBezTo>
                  <a:cubicBezTo>
                    <a:pt x="3112078" y="25139"/>
                    <a:pt x="3111219" y="26611"/>
                    <a:pt x="3110729" y="27837"/>
                  </a:cubicBezTo>
                  <a:cubicBezTo>
                    <a:pt x="3110238" y="29063"/>
                    <a:pt x="3110238" y="30289"/>
                    <a:pt x="3110484" y="31148"/>
                  </a:cubicBezTo>
                  <a:cubicBezTo>
                    <a:pt x="3110729" y="32006"/>
                    <a:pt x="3111464" y="32742"/>
                    <a:pt x="3112446" y="33110"/>
                  </a:cubicBezTo>
                  <a:cubicBezTo>
                    <a:pt x="3113426" y="33478"/>
                    <a:pt x="3114776" y="33600"/>
                    <a:pt x="3116370" y="33478"/>
                  </a:cubicBezTo>
                  <a:cubicBezTo>
                    <a:pt x="3116615" y="33478"/>
                    <a:pt x="3116983" y="33478"/>
                    <a:pt x="3117228" y="33478"/>
                  </a:cubicBezTo>
                  <a:cubicBezTo>
                    <a:pt x="3117473" y="33478"/>
                    <a:pt x="3117841" y="33478"/>
                    <a:pt x="3118086" y="33355"/>
                  </a:cubicBezTo>
                  <a:cubicBezTo>
                    <a:pt x="3118332" y="33355"/>
                    <a:pt x="3118699" y="33232"/>
                    <a:pt x="3119068" y="33110"/>
                  </a:cubicBezTo>
                  <a:cubicBezTo>
                    <a:pt x="3119436" y="33110"/>
                    <a:pt x="3119681" y="32987"/>
                    <a:pt x="3120049" y="32865"/>
                  </a:cubicBezTo>
                  <a:cubicBezTo>
                    <a:pt x="3121520" y="32374"/>
                    <a:pt x="3123114" y="31761"/>
                    <a:pt x="3124709" y="30903"/>
                  </a:cubicBezTo>
                  <a:cubicBezTo>
                    <a:pt x="3126303" y="30044"/>
                    <a:pt x="3127897" y="29186"/>
                    <a:pt x="3129368" y="28205"/>
                  </a:cubicBezTo>
                  <a:cubicBezTo>
                    <a:pt x="3130840" y="27224"/>
                    <a:pt x="3132311" y="25997"/>
                    <a:pt x="3133660" y="24894"/>
                  </a:cubicBezTo>
                  <a:cubicBezTo>
                    <a:pt x="3135009" y="23667"/>
                    <a:pt x="3136236" y="22441"/>
                    <a:pt x="3137217" y="21092"/>
                  </a:cubicBezTo>
                  <a:cubicBezTo>
                    <a:pt x="3138443" y="19498"/>
                    <a:pt x="3139301" y="18026"/>
                    <a:pt x="3139792" y="16800"/>
                  </a:cubicBezTo>
                  <a:cubicBezTo>
                    <a:pt x="3140282" y="15574"/>
                    <a:pt x="3140282" y="14348"/>
                    <a:pt x="3140037" y="13489"/>
                  </a:cubicBezTo>
                  <a:cubicBezTo>
                    <a:pt x="3139792" y="12631"/>
                    <a:pt x="3139056" y="11895"/>
                    <a:pt x="3138075" y="11527"/>
                  </a:cubicBezTo>
                  <a:cubicBezTo>
                    <a:pt x="3137094" y="11159"/>
                    <a:pt x="3135745" y="11037"/>
                    <a:pt x="3134151" y="11159"/>
                  </a:cubicBezTo>
                  <a:cubicBezTo>
                    <a:pt x="3133906" y="11159"/>
                    <a:pt x="3133538" y="11159"/>
                    <a:pt x="3133292" y="11282"/>
                  </a:cubicBezTo>
                  <a:cubicBezTo>
                    <a:pt x="3133047" y="11404"/>
                    <a:pt x="3132679" y="11282"/>
                    <a:pt x="3132434" y="11404"/>
                  </a:cubicBezTo>
                  <a:cubicBezTo>
                    <a:pt x="3132189" y="11404"/>
                    <a:pt x="3131821" y="11527"/>
                    <a:pt x="3131576" y="11650"/>
                  </a:cubicBezTo>
                  <a:cubicBezTo>
                    <a:pt x="3131331" y="11650"/>
                    <a:pt x="3130962" y="11772"/>
                    <a:pt x="3130717" y="11895"/>
                  </a:cubicBezTo>
                  <a:moveTo>
                    <a:pt x="2238959" y="291980"/>
                  </a:moveTo>
                  <a:cubicBezTo>
                    <a:pt x="2238959" y="291980"/>
                    <a:pt x="2238469" y="292102"/>
                    <a:pt x="2238224" y="292225"/>
                  </a:cubicBezTo>
                  <a:cubicBezTo>
                    <a:pt x="2237978" y="292225"/>
                    <a:pt x="2237733" y="292470"/>
                    <a:pt x="2237365" y="292593"/>
                  </a:cubicBezTo>
                  <a:cubicBezTo>
                    <a:pt x="2237120" y="292593"/>
                    <a:pt x="2236752" y="292838"/>
                    <a:pt x="2236507" y="292961"/>
                  </a:cubicBezTo>
                  <a:cubicBezTo>
                    <a:pt x="2236262" y="293083"/>
                    <a:pt x="2235894" y="293206"/>
                    <a:pt x="2235649" y="293328"/>
                  </a:cubicBezTo>
                  <a:cubicBezTo>
                    <a:pt x="2233932" y="294187"/>
                    <a:pt x="2232215" y="295168"/>
                    <a:pt x="2230621" y="296272"/>
                  </a:cubicBezTo>
                  <a:cubicBezTo>
                    <a:pt x="2229027" y="297375"/>
                    <a:pt x="2227555" y="298724"/>
                    <a:pt x="2226206" y="299950"/>
                  </a:cubicBezTo>
                  <a:cubicBezTo>
                    <a:pt x="2224857" y="301177"/>
                    <a:pt x="2223631" y="302648"/>
                    <a:pt x="2222773" y="303875"/>
                  </a:cubicBezTo>
                  <a:cubicBezTo>
                    <a:pt x="2221914" y="305101"/>
                    <a:pt x="2221178" y="306450"/>
                    <a:pt x="2220810" y="307553"/>
                  </a:cubicBezTo>
                  <a:cubicBezTo>
                    <a:pt x="2220565" y="308535"/>
                    <a:pt x="2220565" y="309270"/>
                    <a:pt x="2220810" y="310006"/>
                  </a:cubicBezTo>
                  <a:cubicBezTo>
                    <a:pt x="2221056" y="310742"/>
                    <a:pt x="2221424" y="311110"/>
                    <a:pt x="2222037" y="311478"/>
                  </a:cubicBezTo>
                  <a:cubicBezTo>
                    <a:pt x="2222650" y="311845"/>
                    <a:pt x="2223386" y="311968"/>
                    <a:pt x="2224367" y="311968"/>
                  </a:cubicBezTo>
                  <a:cubicBezTo>
                    <a:pt x="2225348" y="311968"/>
                    <a:pt x="2226451" y="311723"/>
                    <a:pt x="2227678" y="311355"/>
                  </a:cubicBezTo>
                  <a:cubicBezTo>
                    <a:pt x="2227923" y="311355"/>
                    <a:pt x="2228168" y="311232"/>
                    <a:pt x="2228413" y="311110"/>
                  </a:cubicBezTo>
                  <a:cubicBezTo>
                    <a:pt x="2228659" y="311110"/>
                    <a:pt x="2228904" y="310864"/>
                    <a:pt x="2229272" y="310864"/>
                  </a:cubicBezTo>
                  <a:cubicBezTo>
                    <a:pt x="2229517" y="310864"/>
                    <a:pt x="2229762" y="310619"/>
                    <a:pt x="2230130" y="310497"/>
                  </a:cubicBezTo>
                  <a:cubicBezTo>
                    <a:pt x="2230498" y="310374"/>
                    <a:pt x="2230743" y="310251"/>
                    <a:pt x="2230989" y="310129"/>
                  </a:cubicBezTo>
                  <a:cubicBezTo>
                    <a:pt x="2232705" y="309270"/>
                    <a:pt x="2234422" y="308289"/>
                    <a:pt x="2236016" y="307063"/>
                  </a:cubicBezTo>
                  <a:cubicBezTo>
                    <a:pt x="2237611" y="305959"/>
                    <a:pt x="2239205" y="304610"/>
                    <a:pt x="2240431" y="303384"/>
                  </a:cubicBezTo>
                  <a:cubicBezTo>
                    <a:pt x="2241780" y="302035"/>
                    <a:pt x="2242884" y="300686"/>
                    <a:pt x="2243865" y="299460"/>
                  </a:cubicBezTo>
                  <a:cubicBezTo>
                    <a:pt x="2244723" y="298111"/>
                    <a:pt x="2245459" y="296885"/>
                    <a:pt x="2245827" y="295658"/>
                  </a:cubicBezTo>
                  <a:cubicBezTo>
                    <a:pt x="2246072" y="294677"/>
                    <a:pt x="2246072" y="293942"/>
                    <a:pt x="2245827" y="293206"/>
                  </a:cubicBezTo>
                  <a:cubicBezTo>
                    <a:pt x="2245582" y="292470"/>
                    <a:pt x="2245214" y="292102"/>
                    <a:pt x="2244600" y="291734"/>
                  </a:cubicBezTo>
                  <a:cubicBezTo>
                    <a:pt x="2243987" y="291366"/>
                    <a:pt x="2243252" y="291244"/>
                    <a:pt x="2242271" y="291244"/>
                  </a:cubicBezTo>
                  <a:cubicBezTo>
                    <a:pt x="2241289" y="291244"/>
                    <a:pt x="2240186" y="291489"/>
                    <a:pt x="2238959" y="291857"/>
                  </a:cubicBezTo>
                  <a:moveTo>
                    <a:pt x="3178052" y="6867"/>
                  </a:moveTo>
                  <a:cubicBezTo>
                    <a:pt x="3176580" y="7358"/>
                    <a:pt x="3174986" y="7971"/>
                    <a:pt x="3173392" y="8707"/>
                  </a:cubicBezTo>
                  <a:cubicBezTo>
                    <a:pt x="3171798" y="9442"/>
                    <a:pt x="3170204" y="10423"/>
                    <a:pt x="3168732" y="11404"/>
                  </a:cubicBezTo>
                  <a:cubicBezTo>
                    <a:pt x="3167261" y="12386"/>
                    <a:pt x="3165789" y="13489"/>
                    <a:pt x="3164440" y="14715"/>
                  </a:cubicBezTo>
                  <a:cubicBezTo>
                    <a:pt x="3163091" y="15942"/>
                    <a:pt x="3161865" y="17168"/>
                    <a:pt x="3160884" y="18394"/>
                  </a:cubicBezTo>
                  <a:cubicBezTo>
                    <a:pt x="3159658" y="19989"/>
                    <a:pt x="3158677" y="21460"/>
                    <a:pt x="3158186" y="22686"/>
                  </a:cubicBezTo>
                  <a:cubicBezTo>
                    <a:pt x="3157696" y="23913"/>
                    <a:pt x="3157573" y="25139"/>
                    <a:pt x="3157818" y="26120"/>
                  </a:cubicBezTo>
                  <a:cubicBezTo>
                    <a:pt x="3158064" y="27101"/>
                    <a:pt x="3158677" y="27837"/>
                    <a:pt x="3159535" y="28205"/>
                  </a:cubicBezTo>
                  <a:cubicBezTo>
                    <a:pt x="3160394" y="28573"/>
                    <a:pt x="3161742" y="28818"/>
                    <a:pt x="3163459" y="28695"/>
                  </a:cubicBezTo>
                  <a:cubicBezTo>
                    <a:pt x="3163827" y="28695"/>
                    <a:pt x="3164072" y="28695"/>
                    <a:pt x="3164440" y="28695"/>
                  </a:cubicBezTo>
                  <a:cubicBezTo>
                    <a:pt x="3164808" y="28695"/>
                    <a:pt x="3165054" y="28695"/>
                    <a:pt x="3165421" y="28573"/>
                  </a:cubicBezTo>
                  <a:cubicBezTo>
                    <a:pt x="3165789" y="28573"/>
                    <a:pt x="3166157" y="28450"/>
                    <a:pt x="3166402" y="28327"/>
                  </a:cubicBezTo>
                  <a:cubicBezTo>
                    <a:pt x="3166770" y="28327"/>
                    <a:pt x="3167138" y="28082"/>
                    <a:pt x="3167506" y="28082"/>
                  </a:cubicBezTo>
                  <a:cubicBezTo>
                    <a:pt x="3168977" y="27592"/>
                    <a:pt x="3170572" y="26978"/>
                    <a:pt x="3172166" y="26243"/>
                  </a:cubicBezTo>
                  <a:cubicBezTo>
                    <a:pt x="3173760" y="25507"/>
                    <a:pt x="3175354" y="24526"/>
                    <a:pt x="3176826" y="23545"/>
                  </a:cubicBezTo>
                  <a:cubicBezTo>
                    <a:pt x="3178297" y="22564"/>
                    <a:pt x="3179769" y="21460"/>
                    <a:pt x="3181118" y="20234"/>
                  </a:cubicBezTo>
                  <a:cubicBezTo>
                    <a:pt x="3182467" y="19008"/>
                    <a:pt x="3183693" y="17781"/>
                    <a:pt x="3184674" y="16555"/>
                  </a:cubicBezTo>
                  <a:cubicBezTo>
                    <a:pt x="3185900" y="14961"/>
                    <a:pt x="3186881" y="13489"/>
                    <a:pt x="3187372" y="12263"/>
                  </a:cubicBezTo>
                  <a:cubicBezTo>
                    <a:pt x="3187862" y="10914"/>
                    <a:pt x="3187985" y="9810"/>
                    <a:pt x="3187740" y="8829"/>
                  </a:cubicBezTo>
                  <a:cubicBezTo>
                    <a:pt x="3187494" y="7848"/>
                    <a:pt x="3186881" y="7235"/>
                    <a:pt x="3185900" y="6745"/>
                  </a:cubicBezTo>
                  <a:cubicBezTo>
                    <a:pt x="3184919" y="6254"/>
                    <a:pt x="3183693" y="6131"/>
                    <a:pt x="3181976" y="6254"/>
                  </a:cubicBezTo>
                  <a:cubicBezTo>
                    <a:pt x="3181608" y="6254"/>
                    <a:pt x="3181363" y="6254"/>
                    <a:pt x="3180995" y="6254"/>
                  </a:cubicBezTo>
                  <a:cubicBezTo>
                    <a:pt x="3180627" y="6254"/>
                    <a:pt x="3180382" y="6254"/>
                    <a:pt x="3180014" y="6377"/>
                  </a:cubicBezTo>
                  <a:cubicBezTo>
                    <a:pt x="3179646" y="6377"/>
                    <a:pt x="3179278" y="6499"/>
                    <a:pt x="3179033" y="6622"/>
                  </a:cubicBezTo>
                  <a:cubicBezTo>
                    <a:pt x="3178665" y="6622"/>
                    <a:pt x="3178297" y="6867"/>
                    <a:pt x="3177929" y="6867"/>
                  </a:cubicBezTo>
                  <a:moveTo>
                    <a:pt x="2189417" y="316628"/>
                  </a:moveTo>
                  <a:cubicBezTo>
                    <a:pt x="2189417" y="316628"/>
                    <a:pt x="2188804" y="316873"/>
                    <a:pt x="2188559" y="316873"/>
                  </a:cubicBezTo>
                  <a:cubicBezTo>
                    <a:pt x="2188314" y="316873"/>
                    <a:pt x="2187946" y="317119"/>
                    <a:pt x="2187701" y="317241"/>
                  </a:cubicBezTo>
                  <a:cubicBezTo>
                    <a:pt x="2187455" y="317364"/>
                    <a:pt x="2187087" y="317486"/>
                    <a:pt x="2186720" y="317609"/>
                  </a:cubicBezTo>
                  <a:cubicBezTo>
                    <a:pt x="2186352" y="317732"/>
                    <a:pt x="2186106" y="317854"/>
                    <a:pt x="2185739" y="318100"/>
                  </a:cubicBezTo>
                  <a:cubicBezTo>
                    <a:pt x="2184022" y="318958"/>
                    <a:pt x="2182305" y="320062"/>
                    <a:pt x="2180711" y="321165"/>
                  </a:cubicBezTo>
                  <a:cubicBezTo>
                    <a:pt x="2179117" y="322269"/>
                    <a:pt x="2177645" y="323618"/>
                    <a:pt x="2176296" y="324967"/>
                  </a:cubicBezTo>
                  <a:cubicBezTo>
                    <a:pt x="2174947" y="326316"/>
                    <a:pt x="2173844" y="327665"/>
                    <a:pt x="2172985" y="328891"/>
                  </a:cubicBezTo>
                  <a:cubicBezTo>
                    <a:pt x="2172127" y="330117"/>
                    <a:pt x="2171514" y="331466"/>
                    <a:pt x="2171146" y="332570"/>
                  </a:cubicBezTo>
                  <a:cubicBezTo>
                    <a:pt x="2170901" y="333428"/>
                    <a:pt x="2170901" y="334287"/>
                    <a:pt x="2171146" y="334900"/>
                  </a:cubicBezTo>
                  <a:cubicBezTo>
                    <a:pt x="2171391" y="335513"/>
                    <a:pt x="2171759" y="336003"/>
                    <a:pt x="2172372" y="336249"/>
                  </a:cubicBezTo>
                  <a:cubicBezTo>
                    <a:pt x="2172985" y="336494"/>
                    <a:pt x="2173721" y="336739"/>
                    <a:pt x="2174579" y="336617"/>
                  </a:cubicBezTo>
                  <a:cubicBezTo>
                    <a:pt x="2175438" y="336494"/>
                    <a:pt x="2176541" y="336371"/>
                    <a:pt x="2177768" y="336003"/>
                  </a:cubicBezTo>
                  <a:cubicBezTo>
                    <a:pt x="2178013" y="336003"/>
                    <a:pt x="2178381" y="335758"/>
                    <a:pt x="2178626" y="335758"/>
                  </a:cubicBezTo>
                  <a:cubicBezTo>
                    <a:pt x="2178871" y="335758"/>
                    <a:pt x="2179239" y="335513"/>
                    <a:pt x="2179485" y="335390"/>
                  </a:cubicBezTo>
                  <a:cubicBezTo>
                    <a:pt x="2179852" y="335268"/>
                    <a:pt x="2180098" y="335145"/>
                    <a:pt x="2180466" y="335022"/>
                  </a:cubicBezTo>
                  <a:cubicBezTo>
                    <a:pt x="2180833" y="334900"/>
                    <a:pt x="2181079" y="334654"/>
                    <a:pt x="2181446" y="334532"/>
                  </a:cubicBezTo>
                  <a:cubicBezTo>
                    <a:pt x="2183163" y="333673"/>
                    <a:pt x="2184880" y="332570"/>
                    <a:pt x="2186474" y="331466"/>
                  </a:cubicBezTo>
                  <a:cubicBezTo>
                    <a:pt x="2188069" y="330240"/>
                    <a:pt x="2189540" y="329014"/>
                    <a:pt x="2190889" y="327665"/>
                  </a:cubicBezTo>
                  <a:cubicBezTo>
                    <a:pt x="2192238" y="326316"/>
                    <a:pt x="2193341" y="324967"/>
                    <a:pt x="2194200" y="323740"/>
                  </a:cubicBezTo>
                  <a:cubicBezTo>
                    <a:pt x="2195058" y="322392"/>
                    <a:pt x="2195671" y="321165"/>
                    <a:pt x="2196039" y="320062"/>
                  </a:cubicBezTo>
                  <a:cubicBezTo>
                    <a:pt x="2196285" y="319203"/>
                    <a:pt x="2196285" y="318345"/>
                    <a:pt x="2196039" y="317732"/>
                  </a:cubicBezTo>
                  <a:cubicBezTo>
                    <a:pt x="2195794" y="317119"/>
                    <a:pt x="2195426" y="316628"/>
                    <a:pt x="2194813" y="316383"/>
                  </a:cubicBezTo>
                  <a:cubicBezTo>
                    <a:pt x="2194200" y="316137"/>
                    <a:pt x="2193464" y="316015"/>
                    <a:pt x="2192483" y="316015"/>
                  </a:cubicBezTo>
                  <a:cubicBezTo>
                    <a:pt x="2191625" y="316015"/>
                    <a:pt x="2190521" y="316260"/>
                    <a:pt x="2189295" y="316628"/>
                  </a:cubicBezTo>
                  <a:moveTo>
                    <a:pt x="3225387" y="3434"/>
                  </a:moveTo>
                  <a:cubicBezTo>
                    <a:pt x="3223915" y="3924"/>
                    <a:pt x="3222444" y="4537"/>
                    <a:pt x="3220850" y="5273"/>
                  </a:cubicBezTo>
                  <a:cubicBezTo>
                    <a:pt x="3219378" y="6009"/>
                    <a:pt x="3217784" y="6867"/>
                    <a:pt x="3216312" y="7848"/>
                  </a:cubicBezTo>
                  <a:cubicBezTo>
                    <a:pt x="3214841" y="8829"/>
                    <a:pt x="3213369" y="9933"/>
                    <a:pt x="3212020" y="11037"/>
                  </a:cubicBezTo>
                  <a:cubicBezTo>
                    <a:pt x="3210671" y="12140"/>
                    <a:pt x="3209445" y="13367"/>
                    <a:pt x="3208464" y="14715"/>
                  </a:cubicBezTo>
                  <a:cubicBezTo>
                    <a:pt x="3207115" y="16310"/>
                    <a:pt x="3206134" y="17781"/>
                    <a:pt x="3205644" y="19130"/>
                  </a:cubicBezTo>
                  <a:cubicBezTo>
                    <a:pt x="3205153" y="20479"/>
                    <a:pt x="3204908" y="21705"/>
                    <a:pt x="3205030" y="22686"/>
                  </a:cubicBezTo>
                  <a:cubicBezTo>
                    <a:pt x="3205276" y="23667"/>
                    <a:pt x="3205766" y="24403"/>
                    <a:pt x="3206747" y="24894"/>
                  </a:cubicBezTo>
                  <a:cubicBezTo>
                    <a:pt x="3207728" y="25384"/>
                    <a:pt x="3208955" y="25629"/>
                    <a:pt x="3210549" y="25507"/>
                  </a:cubicBezTo>
                  <a:cubicBezTo>
                    <a:pt x="3210917" y="25507"/>
                    <a:pt x="3211285" y="25507"/>
                    <a:pt x="3211652" y="25507"/>
                  </a:cubicBezTo>
                  <a:cubicBezTo>
                    <a:pt x="3212020" y="25507"/>
                    <a:pt x="3212388" y="25507"/>
                    <a:pt x="3212756" y="25384"/>
                  </a:cubicBezTo>
                  <a:cubicBezTo>
                    <a:pt x="3213124" y="25384"/>
                    <a:pt x="3213492" y="25262"/>
                    <a:pt x="3213860" y="25139"/>
                  </a:cubicBezTo>
                  <a:cubicBezTo>
                    <a:pt x="3214228" y="25139"/>
                    <a:pt x="3214595" y="24894"/>
                    <a:pt x="3215086" y="24771"/>
                  </a:cubicBezTo>
                  <a:cubicBezTo>
                    <a:pt x="3216557" y="24281"/>
                    <a:pt x="3218029" y="23667"/>
                    <a:pt x="3219623" y="22932"/>
                  </a:cubicBezTo>
                  <a:cubicBezTo>
                    <a:pt x="3221217" y="22196"/>
                    <a:pt x="3222689" y="21337"/>
                    <a:pt x="3224160" y="20356"/>
                  </a:cubicBezTo>
                  <a:cubicBezTo>
                    <a:pt x="3225632" y="19375"/>
                    <a:pt x="3227104" y="18272"/>
                    <a:pt x="3228453" y="17168"/>
                  </a:cubicBezTo>
                  <a:cubicBezTo>
                    <a:pt x="3229802" y="16064"/>
                    <a:pt x="3231028" y="14838"/>
                    <a:pt x="3232009" y="13489"/>
                  </a:cubicBezTo>
                  <a:cubicBezTo>
                    <a:pt x="3233358" y="11895"/>
                    <a:pt x="3234339" y="10423"/>
                    <a:pt x="3234829" y="9075"/>
                  </a:cubicBezTo>
                  <a:cubicBezTo>
                    <a:pt x="3235320" y="7726"/>
                    <a:pt x="3235565" y="6499"/>
                    <a:pt x="3235442" y="5518"/>
                  </a:cubicBezTo>
                  <a:cubicBezTo>
                    <a:pt x="3235197" y="4537"/>
                    <a:pt x="3234707" y="3802"/>
                    <a:pt x="3233725" y="3311"/>
                  </a:cubicBezTo>
                  <a:cubicBezTo>
                    <a:pt x="3232745" y="2820"/>
                    <a:pt x="3231518" y="2575"/>
                    <a:pt x="3229924" y="2698"/>
                  </a:cubicBezTo>
                  <a:cubicBezTo>
                    <a:pt x="3229556" y="2698"/>
                    <a:pt x="3229188" y="2698"/>
                    <a:pt x="3228820" y="2698"/>
                  </a:cubicBezTo>
                  <a:cubicBezTo>
                    <a:pt x="3228453" y="2698"/>
                    <a:pt x="3228085" y="2698"/>
                    <a:pt x="3227717" y="2820"/>
                  </a:cubicBezTo>
                  <a:cubicBezTo>
                    <a:pt x="3227349" y="2820"/>
                    <a:pt x="3226981" y="2943"/>
                    <a:pt x="3226613" y="3066"/>
                  </a:cubicBezTo>
                  <a:cubicBezTo>
                    <a:pt x="3226245" y="3066"/>
                    <a:pt x="3225877" y="3311"/>
                    <a:pt x="3225387" y="3434"/>
                  </a:cubicBezTo>
                  <a:moveTo>
                    <a:pt x="2139875" y="342257"/>
                  </a:moveTo>
                  <a:cubicBezTo>
                    <a:pt x="2139875" y="342257"/>
                    <a:pt x="2139262" y="342503"/>
                    <a:pt x="2138894" y="342625"/>
                  </a:cubicBezTo>
                  <a:cubicBezTo>
                    <a:pt x="2138526" y="342748"/>
                    <a:pt x="2138281" y="342871"/>
                    <a:pt x="2137913" y="342993"/>
                  </a:cubicBezTo>
                  <a:cubicBezTo>
                    <a:pt x="2137545" y="343116"/>
                    <a:pt x="2137300" y="343238"/>
                    <a:pt x="2136932" y="343484"/>
                  </a:cubicBezTo>
                  <a:cubicBezTo>
                    <a:pt x="2136564" y="343606"/>
                    <a:pt x="2136197" y="343852"/>
                    <a:pt x="2135951" y="343974"/>
                  </a:cubicBezTo>
                  <a:cubicBezTo>
                    <a:pt x="2134234" y="344833"/>
                    <a:pt x="2132518" y="345936"/>
                    <a:pt x="2130923" y="347163"/>
                  </a:cubicBezTo>
                  <a:cubicBezTo>
                    <a:pt x="2129329" y="348389"/>
                    <a:pt x="2127858" y="349615"/>
                    <a:pt x="2126631" y="350964"/>
                  </a:cubicBezTo>
                  <a:cubicBezTo>
                    <a:pt x="2125405" y="352313"/>
                    <a:pt x="2124302" y="353662"/>
                    <a:pt x="2123443" y="354888"/>
                  </a:cubicBezTo>
                  <a:cubicBezTo>
                    <a:pt x="2122585" y="356115"/>
                    <a:pt x="2122094" y="357463"/>
                    <a:pt x="2121849" y="358567"/>
                  </a:cubicBezTo>
                  <a:cubicBezTo>
                    <a:pt x="2121604" y="359425"/>
                    <a:pt x="2121726" y="360161"/>
                    <a:pt x="2121849" y="360774"/>
                  </a:cubicBezTo>
                  <a:cubicBezTo>
                    <a:pt x="2122094" y="361388"/>
                    <a:pt x="2122462" y="361755"/>
                    <a:pt x="2123075" y="362001"/>
                  </a:cubicBezTo>
                  <a:cubicBezTo>
                    <a:pt x="2123688" y="362246"/>
                    <a:pt x="2124424" y="362369"/>
                    <a:pt x="2125283" y="362369"/>
                  </a:cubicBezTo>
                  <a:cubicBezTo>
                    <a:pt x="2126141" y="362369"/>
                    <a:pt x="2127244" y="362123"/>
                    <a:pt x="2128348" y="361755"/>
                  </a:cubicBezTo>
                  <a:cubicBezTo>
                    <a:pt x="2128593" y="361755"/>
                    <a:pt x="2128961" y="361510"/>
                    <a:pt x="2129329" y="361388"/>
                  </a:cubicBezTo>
                  <a:cubicBezTo>
                    <a:pt x="2129697" y="361388"/>
                    <a:pt x="2129942" y="361142"/>
                    <a:pt x="2130310" y="361020"/>
                  </a:cubicBezTo>
                  <a:cubicBezTo>
                    <a:pt x="2130678" y="360897"/>
                    <a:pt x="2130923" y="360774"/>
                    <a:pt x="2131291" y="360529"/>
                  </a:cubicBezTo>
                  <a:cubicBezTo>
                    <a:pt x="2131659" y="360284"/>
                    <a:pt x="2132027" y="360161"/>
                    <a:pt x="2132395" y="360039"/>
                  </a:cubicBezTo>
                  <a:cubicBezTo>
                    <a:pt x="2134112" y="359180"/>
                    <a:pt x="2135829" y="358077"/>
                    <a:pt x="2137300" y="356850"/>
                  </a:cubicBezTo>
                  <a:cubicBezTo>
                    <a:pt x="2138772" y="355624"/>
                    <a:pt x="2140366" y="354398"/>
                    <a:pt x="2141592" y="353049"/>
                  </a:cubicBezTo>
                  <a:cubicBezTo>
                    <a:pt x="2142818" y="351700"/>
                    <a:pt x="2143922" y="350351"/>
                    <a:pt x="2144781" y="349125"/>
                  </a:cubicBezTo>
                  <a:cubicBezTo>
                    <a:pt x="2145639" y="347898"/>
                    <a:pt x="2146129" y="346549"/>
                    <a:pt x="2146375" y="345446"/>
                  </a:cubicBezTo>
                  <a:cubicBezTo>
                    <a:pt x="2146620" y="344587"/>
                    <a:pt x="2146497" y="343852"/>
                    <a:pt x="2146375" y="343238"/>
                  </a:cubicBezTo>
                  <a:cubicBezTo>
                    <a:pt x="2146252" y="342625"/>
                    <a:pt x="2145762" y="342257"/>
                    <a:pt x="2145148" y="342012"/>
                  </a:cubicBezTo>
                  <a:cubicBezTo>
                    <a:pt x="2144535" y="341767"/>
                    <a:pt x="2143799" y="341644"/>
                    <a:pt x="2142941" y="341644"/>
                  </a:cubicBezTo>
                  <a:cubicBezTo>
                    <a:pt x="2142083" y="341644"/>
                    <a:pt x="2140979" y="341890"/>
                    <a:pt x="2139875" y="342257"/>
                  </a:cubicBezTo>
                  <a:moveTo>
                    <a:pt x="3272354" y="1349"/>
                  </a:moveTo>
                  <a:cubicBezTo>
                    <a:pt x="3270882" y="1839"/>
                    <a:pt x="3269411" y="2453"/>
                    <a:pt x="3267816" y="3188"/>
                  </a:cubicBezTo>
                  <a:cubicBezTo>
                    <a:pt x="3266345" y="3924"/>
                    <a:pt x="3264751" y="4783"/>
                    <a:pt x="3263279" y="5764"/>
                  </a:cubicBezTo>
                  <a:cubicBezTo>
                    <a:pt x="3261808" y="6745"/>
                    <a:pt x="3260336" y="7726"/>
                    <a:pt x="3258987" y="8952"/>
                  </a:cubicBezTo>
                  <a:cubicBezTo>
                    <a:pt x="3257638" y="10056"/>
                    <a:pt x="3256412" y="11282"/>
                    <a:pt x="3255308" y="12508"/>
                  </a:cubicBezTo>
                  <a:cubicBezTo>
                    <a:pt x="3253960" y="14102"/>
                    <a:pt x="3252978" y="15574"/>
                    <a:pt x="3252243" y="16923"/>
                  </a:cubicBezTo>
                  <a:cubicBezTo>
                    <a:pt x="3251507" y="18272"/>
                    <a:pt x="3251384" y="19498"/>
                    <a:pt x="3251507" y="20479"/>
                  </a:cubicBezTo>
                  <a:cubicBezTo>
                    <a:pt x="3251630" y="21460"/>
                    <a:pt x="3252120" y="22318"/>
                    <a:pt x="3252978" y="22932"/>
                  </a:cubicBezTo>
                  <a:cubicBezTo>
                    <a:pt x="3253837" y="23545"/>
                    <a:pt x="3255063" y="23790"/>
                    <a:pt x="3256657" y="23790"/>
                  </a:cubicBezTo>
                  <a:cubicBezTo>
                    <a:pt x="3257025" y="23790"/>
                    <a:pt x="3257393" y="23790"/>
                    <a:pt x="3257761" y="23790"/>
                  </a:cubicBezTo>
                  <a:cubicBezTo>
                    <a:pt x="3258129" y="23790"/>
                    <a:pt x="3258497" y="23790"/>
                    <a:pt x="3258987" y="23667"/>
                  </a:cubicBezTo>
                  <a:cubicBezTo>
                    <a:pt x="3259355" y="23667"/>
                    <a:pt x="3259845" y="23545"/>
                    <a:pt x="3260213" y="23422"/>
                  </a:cubicBezTo>
                  <a:cubicBezTo>
                    <a:pt x="3260581" y="23422"/>
                    <a:pt x="3261072" y="23177"/>
                    <a:pt x="3261440" y="23054"/>
                  </a:cubicBezTo>
                  <a:cubicBezTo>
                    <a:pt x="3262911" y="22564"/>
                    <a:pt x="3264383" y="21951"/>
                    <a:pt x="3265977" y="21215"/>
                  </a:cubicBezTo>
                  <a:cubicBezTo>
                    <a:pt x="3267448" y="20479"/>
                    <a:pt x="3269043" y="19621"/>
                    <a:pt x="3270514" y="18640"/>
                  </a:cubicBezTo>
                  <a:cubicBezTo>
                    <a:pt x="3271986" y="17659"/>
                    <a:pt x="3273458" y="16678"/>
                    <a:pt x="3274806" y="15451"/>
                  </a:cubicBezTo>
                  <a:cubicBezTo>
                    <a:pt x="3276155" y="14225"/>
                    <a:pt x="3277381" y="13121"/>
                    <a:pt x="3278485" y="11895"/>
                  </a:cubicBezTo>
                  <a:cubicBezTo>
                    <a:pt x="3279834" y="10301"/>
                    <a:pt x="3280815" y="8707"/>
                    <a:pt x="3281428" y="7358"/>
                  </a:cubicBezTo>
                  <a:cubicBezTo>
                    <a:pt x="3282041" y="6009"/>
                    <a:pt x="3282287" y="4783"/>
                    <a:pt x="3282164" y="3679"/>
                  </a:cubicBezTo>
                  <a:cubicBezTo>
                    <a:pt x="3282041" y="2575"/>
                    <a:pt x="3281551" y="1839"/>
                    <a:pt x="3280570" y="1349"/>
                  </a:cubicBezTo>
                  <a:cubicBezTo>
                    <a:pt x="3279711" y="858"/>
                    <a:pt x="3278485" y="491"/>
                    <a:pt x="3276768" y="613"/>
                  </a:cubicBezTo>
                  <a:cubicBezTo>
                    <a:pt x="3276400" y="613"/>
                    <a:pt x="3276033" y="613"/>
                    <a:pt x="3275665" y="613"/>
                  </a:cubicBezTo>
                  <a:cubicBezTo>
                    <a:pt x="3275297" y="613"/>
                    <a:pt x="3274929" y="613"/>
                    <a:pt x="3274438" y="736"/>
                  </a:cubicBezTo>
                  <a:cubicBezTo>
                    <a:pt x="3274070" y="736"/>
                    <a:pt x="3273580" y="858"/>
                    <a:pt x="3273212" y="981"/>
                  </a:cubicBezTo>
                  <a:cubicBezTo>
                    <a:pt x="3272844" y="981"/>
                    <a:pt x="3272354" y="1226"/>
                    <a:pt x="3271986" y="1349"/>
                  </a:cubicBezTo>
                  <a:moveTo>
                    <a:pt x="2090578" y="368500"/>
                  </a:moveTo>
                  <a:cubicBezTo>
                    <a:pt x="2090578" y="368500"/>
                    <a:pt x="2089965" y="368745"/>
                    <a:pt x="2089597" y="368868"/>
                  </a:cubicBezTo>
                  <a:cubicBezTo>
                    <a:pt x="2089230" y="368991"/>
                    <a:pt x="2088862" y="369113"/>
                    <a:pt x="2088494" y="369236"/>
                  </a:cubicBezTo>
                  <a:cubicBezTo>
                    <a:pt x="2088126" y="369358"/>
                    <a:pt x="2087758" y="369604"/>
                    <a:pt x="2087390" y="369726"/>
                  </a:cubicBezTo>
                  <a:cubicBezTo>
                    <a:pt x="2087022" y="369972"/>
                    <a:pt x="2086654" y="370094"/>
                    <a:pt x="2086286" y="370340"/>
                  </a:cubicBezTo>
                  <a:cubicBezTo>
                    <a:pt x="2084570" y="371198"/>
                    <a:pt x="2082975" y="372302"/>
                    <a:pt x="2081381" y="373528"/>
                  </a:cubicBezTo>
                  <a:cubicBezTo>
                    <a:pt x="2079787" y="374754"/>
                    <a:pt x="2078438" y="375980"/>
                    <a:pt x="2077089" y="377329"/>
                  </a:cubicBezTo>
                  <a:cubicBezTo>
                    <a:pt x="2075863" y="378678"/>
                    <a:pt x="2074759" y="380027"/>
                    <a:pt x="2074024" y="381253"/>
                  </a:cubicBezTo>
                  <a:cubicBezTo>
                    <a:pt x="2073165" y="382480"/>
                    <a:pt x="2072675" y="383706"/>
                    <a:pt x="2072429" y="384810"/>
                  </a:cubicBezTo>
                  <a:cubicBezTo>
                    <a:pt x="2072307" y="385668"/>
                    <a:pt x="2072429" y="386281"/>
                    <a:pt x="2072552" y="386894"/>
                  </a:cubicBezTo>
                  <a:cubicBezTo>
                    <a:pt x="2072797" y="387385"/>
                    <a:pt x="2073165" y="387875"/>
                    <a:pt x="2073778" y="388121"/>
                  </a:cubicBezTo>
                  <a:cubicBezTo>
                    <a:pt x="2074391" y="388366"/>
                    <a:pt x="2075127" y="388489"/>
                    <a:pt x="2075986" y="388489"/>
                  </a:cubicBezTo>
                  <a:cubicBezTo>
                    <a:pt x="2076844" y="388489"/>
                    <a:pt x="2077825" y="388243"/>
                    <a:pt x="2078929" y="387998"/>
                  </a:cubicBezTo>
                  <a:cubicBezTo>
                    <a:pt x="2079297" y="387998"/>
                    <a:pt x="2079665" y="387753"/>
                    <a:pt x="2079910" y="387630"/>
                  </a:cubicBezTo>
                  <a:cubicBezTo>
                    <a:pt x="2080155" y="387508"/>
                    <a:pt x="2080646" y="387385"/>
                    <a:pt x="2081013" y="387140"/>
                  </a:cubicBezTo>
                  <a:cubicBezTo>
                    <a:pt x="2081381" y="387017"/>
                    <a:pt x="2081749" y="386772"/>
                    <a:pt x="2082117" y="386649"/>
                  </a:cubicBezTo>
                  <a:cubicBezTo>
                    <a:pt x="2082485" y="386404"/>
                    <a:pt x="2082853" y="386281"/>
                    <a:pt x="2083343" y="386036"/>
                  </a:cubicBezTo>
                  <a:cubicBezTo>
                    <a:pt x="2085060" y="385178"/>
                    <a:pt x="2086654" y="384074"/>
                    <a:pt x="2088249" y="382848"/>
                  </a:cubicBezTo>
                  <a:cubicBezTo>
                    <a:pt x="2089843" y="381621"/>
                    <a:pt x="2091192" y="380395"/>
                    <a:pt x="2092418" y="379046"/>
                  </a:cubicBezTo>
                  <a:cubicBezTo>
                    <a:pt x="2093644" y="377697"/>
                    <a:pt x="2094748" y="376348"/>
                    <a:pt x="2095484" y="375122"/>
                  </a:cubicBezTo>
                  <a:cubicBezTo>
                    <a:pt x="2096219" y="373896"/>
                    <a:pt x="2096832" y="372669"/>
                    <a:pt x="2096955" y="371566"/>
                  </a:cubicBezTo>
                  <a:cubicBezTo>
                    <a:pt x="2097078" y="370707"/>
                    <a:pt x="2096955" y="369972"/>
                    <a:pt x="2096832" y="369481"/>
                  </a:cubicBezTo>
                  <a:cubicBezTo>
                    <a:pt x="2096587" y="368991"/>
                    <a:pt x="2096219" y="368500"/>
                    <a:pt x="2095606" y="368255"/>
                  </a:cubicBezTo>
                  <a:cubicBezTo>
                    <a:pt x="2094993" y="368010"/>
                    <a:pt x="2094257" y="367887"/>
                    <a:pt x="2093399" y="367887"/>
                  </a:cubicBezTo>
                  <a:cubicBezTo>
                    <a:pt x="2092540" y="367887"/>
                    <a:pt x="2091560" y="368132"/>
                    <a:pt x="2090456" y="368500"/>
                  </a:cubicBezTo>
                  <a:moveTo>
                    <a:pt x="3318585" y="736"/>
                  </a:moveTo>
                  <a:cubicBezTo>
                    <a:pt x="3317113" y="1226"/>
                    <a:pt x="3315642" y="1717"/>
                    <a:pt x="3314170" y="2453"/>
                  </a:cubicBezTo>
                  <a:cubicBezTo>
                    <a:pt x="3312699" y="3188"/>
                    <a:pt x="3311227" y="4047"/>
                    <a:pt x="3309756" y="4905"/>
                  </a:cubicBezTo>
                  <a:cubicBezTo>
                    <a:pt x="3308284" y="5886"/>
                    <a:pt x="3306935" y="6867"/>
                    <a:pt x="3305586" y="7971"/>
                  </a:cubicBezTo>
                  <a:cubicBezTo>
                    <a:pt x="3304237" y="9075"/>
                    <a:pt x="3303011" y="10178"/>
                    <a:pt x="3301907" y="11404"/>
                  </a:cubicBezTo>
                  <a:cubicBezTo>
                    <a:pt x="3300436" y="12999"/>
                    <a:pt x="3299332" y="14593"/>
                    <a:pt x="3298719" y="15942"/>
                  </a:cubicBezTo>
                  <a:cubicBezTo>
                    <a:pt x="3297983" y="17291"/>
                    <a:pt x="3297738" y="18640"/>
                    <a:pt x="3297861" y="19621"/>
                  </a:cubicBezTo>
                  <a:cubicBezTo>
                    <a:pt x="3297861" y="20724"/>
                    <a:pt x="3298351" y="21583"/>
                    <a:pt x="3299209" y="22196"/>
                  </a:cubicBezTo>
                  <a:cubicBezTo>
                    <a:pt x="3300068" y="22809"/>
                    <a:pt x="3301294" y="23177"/>
                    <a:pt x="3302888" y="23177"/>
                  </a:cubicBezTo>
                  <a:cubicBezTo>
                    <a:pt x="3303256" y="23177"/>
                    <a:pt x="3303624" y="23177"/>
                    <a:pt x="3304115" y="23177"/>
                  </a:cubicBezTo>
                  <a:cubicBezTo>
                    <a:pt x="3304483" y="23177"/>
                    <a:pt x="3304973" y="23177"/>
                    <a:pt x="3305341" y="23054"/>
                  </a:cubicBezTo>
                  <a:cubicBezTo>
                    <a:pt x="3305709" y="22932"/>
                    <a:pt x="3306199" y="22932"/>
                    <a:pt x="3306690" y="22809"/>
                  </a:cubicBezTo>
                  <a:cubicBezTo>
                    <a:pt x="3307180" y="22686"/>
                    <a:pt x="3307671" y="22564"/>
                    <a:pt x="3308039" y="22441"/>
                  </a:cubicBezTo>
                  <a:cubicBezTo>
                    <a:pt x="3309510" y="21951"/>
                    <a:pt x="3310982" y="21460"/>
                    <a:pt x="3312453" y="20724"/>
                  </a:cubicBezTo>
                  <a:cubicBezTo>
                    <a:pt x="3313925" y="19989"/>
                    <a:pt x="3315519" y="19130"/>
                    <a:pt x="3316868" y="18272"/>
                  </a:cubicBezTo>
                  <a:cubicBezTo>
                    <a:pt x="3318340" y="17291"/>
                    <a:pt x="3319811" y="16310"/>
                    <a:pt x="3321160" y="15206"/>
                  </a:cubicBezTo>
                  <a:cubicBezTo>
                    <a:pt x="3322509" y="14102"/>
                    <a:pt x="3323735" y="12876"/>
                    <a:pt x="3324839" y="11772"/>
                  </a:cubicBezTo>
                  <a:cubicBezTo>
                    <a:pt x="3326311" y="10178"/>
                    <a:pt x="3327291" y="8584"/>
                    <a:pt x="3328027" y="7235"/>
                  </a:cubicBezTo>
                  <a:cubicBezTo>
                    <a:pt x="3328641" y="5886"/>
                    <a:pt x="3329008" y="4537"/>
                    <a:pt x="3328886" y="3556"/>
                  </a:cubicBezTo>
                  <a:cubicBezTo>
                    <a:pt x="3328763" y="2575"/>
                    <a:pt x="3328273" y="1594"/>
                    <a:pt x="3327537" y="981"/>
                  </a:cubicBezTo>
                  <a:cubicBezTo>
                    <a:pt x="3326678" y="368"/>
                    <a:pt x="3325452" y="0"/>
                    <a:pt x="3323858" y="0"/>
                  </a:cubicBezTo>
                  <a:cubicBezTo>
                    <a:pt x="3323490" y="0"/>
                    <a:pt x="3322999" y="0"/>
                    <a:pt x="3322631" y="0"/>
                  </a:cubicBezTo>
                  <a:cubicBezTo>
                    <a:pt x="3322264" y="0"/>
                    <a:pt x="3321773" y="0"/>
                    <a:pt x="3321283" y="123"/>
                  </a:cubicBezTo>
                  <a:cubicBezTo>
                    <a:pt x="3320792" y="123"/>
                    <a:pt x="3320424" y="245"/>
                    <a:pt x="3319934" y="368"/>
                  </a:cubicBezTo>
                  <a:cubicBezTo>
                    <a:pt x="3319443" y="368"/>
                    <a:pt x="3318953" y="613"/>
                    <a:pt x="3318462" y="736"/>
                  </a:cubicBezTo>
                  <a:moveTo>
                    <a:pt x="2041527" y="395478"/>
                  </a:moveTo>
                  <a:cubicBezTo>
                    <a:pt x="2041527" y="395478"/>
                    <a:pt x="2040791" y="395724"/>
                    <a:pt x="2040423" y="395846"/>
                  </a:cubicBezTo>
                  <a:cubicBezTo>
                    <a:pt x="2040055" y="395969"/>
                    <a:pt x="2039687" y="396092"/>
                    <a:pt x="2039319" y="396337"/>
                  </a:cubicBezTo>
                  <a:cubicBezTo>
                    <a:pt x="2038952" y="396582"/>
                    <a:pt x="2038584" y="396705"/>
                    <a:pt x="2038093" y="396950"/>
                  </a:cubicBezTo>
                  <a:cubicBezTo>
                    <a:pt x="2037725" y="397195"/>
                    <a:pt x="2037235" y="397318"/>
                    <a:pt x="2036867" y="397563"/>
                  </a:cubicBezTo>
                  <a:cubicBezTo>
                    <a:pt x="2035150" y="398544"/>
                    <a:pt x="2033556" y="399648"/>
                    <a:pt x="2031962" y="400874"/>
                  </a:cubicBezTo>
                  <a:cubicBezTo>
                    <a:pt x="2030490" y="402100"/>
                    <a:pt x="2029019" y="403327"/>
                    <a:pt x="2027792" y="404676"/>
                  </a:cubicBezTo>
                  <a:cubicBezTo>
                    <a:pt x="2026566" y="406024"/>
                    <a:pt x="2025585" y="407251"/>
                    <a:pt x="2024849" y="408600"/>
                  </a:cubicBezTo>
                  <a:cubicBezTo>
                    <a:pt x="2024114" y="409826"/>
                    <a:pt x="2023623" y="411052"/>
                    <a:pt x="2023378" y="412156"/>
                  </a:cubicBezTo>
                  <a:cubicBezTo>
                    <a:pt x="2023378" y="412892"/>
                    <a:pt x="2023378" y="413628"/>
                    <a:pt x="2023623" y="414118"/>
                  </a:cubicBezTo>
                  <a:cubicBezTo>
                    <a:pt x="2023868" y="414608"/>
                    <a:pt x="2024236" y="414976"/>
                    <a:pt x="2024849" y="415222"/>
                  </a:cubicBezTo>
                  <a:cubicBezTo>
                    <a:pt x="2025463" y="415467"/>
                    <a:pt x="2026076" y="415590"/>
                    <a:pt x="2026934" y="415467"/>
                  </a:cubicBezTo>
                  <a:cubicBezTo>
                    <a:pt x="2027792" y="415467"/>
                    <a:pt x="2028773" y="415222"/>
                    <a:pt x="2029754" y="414976"/>
                  </a:cubicBezTo>
                  <a:cubicBezTo>
                    <a:pt x="2030122" y="414976"/>
                    <a:pt x="2030490" y="414731"/>
                    <a:pt x="2030858" y="414608"/>
                  </a:cubicBezTo>
                  <a:cubicBezTo>
                    <a:pt x="2031226" y="414486"/>
                    <a:pt x="2031594" y="414363"/>
                    <a:pt x="2031962" y="414118"/>
                  </a:cubicBezTo>
                  <a:cubicBezTo>
                    <a:pt x="2032330" y="413995"/>
                    <a:pt x="2032820" y="413750"/>
                    <a:pt x="2033188" y="413505"/>
                  </a:cubicBezTo>
                  <a:cubicBezTo>
                    <a:pt x="2033556" y="413260"/>
                    <a:pt x="2034047" y="413137"/>
                    <a:pt x="2034414" y="412892"/>
                  </a:cubicBezTo>
                  <a:cubicBezTo>
                    <a:pt x="2036131" y="411911"/>
                    <a:pt x="2037725" y="410807"/>
                    <a:pt x="2039319" y="409581"/>
                  </a:cubicBezTo>
                  <a:cubicBezTo>
                    <a:pt x="2040791" y="408354"/>
                    <a:pt x="2042263" y="407128"/>
                    <a:pt x="2043489" y="405779"/>
                  </a:cubicBezTo>
                  <a:cubicBezTo>
                    <a:pt x="2044715" y="404430"/>
                    <a:pt x="2045696" y="403204"/>
                    <a:pt x="2046432" y="401855"/>
                  </a:cubicBezTo>
                  <a:cubicBezTo>
                    <a:pt x="2047168" y="400629"/>
                    <a:pt x="2047658" y="399403"/>
                    <a:pt x="2047781" y="398299"/>
                  </a:cubicBezTo>
                  <a:cubicBezTo>
                    <a:pt x="2047781" y="397563"/>
                    <a:pt x="2047781" y="396827"/>
                    <a:pt x="2047536" y="396337"/>
                  </a:cubicBezTo>
                  <a:cubicBezTo>
                    <a:pt x="2047290" y="395846"/>
                    <a:pt x="2046800" y="395478"/>
                    <a:pt x="2046309" y="395233"/>
                  </a:cubicBezTo>
                  <a:cubicBezTo>
                    <a:pt x="2045819" y="394988"/>
                    <a:pt x="2045083" y="394865"/>
                    <a:pt x="2044225" y="394988"/>
                  </a:cubicBezTo>
                  <a:cubicBezTo>
                    <a:pt x="2043366" y="394988"/>
                    <a:pt x="2042385" y="395233"/>
                    <a:pt x="2041404" y="395478"/>
                  </a:cubicBezTo>
                  <a:moveTo>
                    <a:pt x="3364448" y="1594"/>
                  </a:moveTo>
                  <a:cubicBezTo>
                    <a:pt x="3363099" y="2085"/>
                    <a:pt x="3361628" y="2575"/>
                    <a:pt x="3360156" y="3311"/>
                  </a:cubicBezTo>
                  <a:cubicBezTo>
                    <a:pt x="3358684" y="4047"/>
                    <a:pt x="3357213" y="4783"/>
                    <a:pt x="3355741" y="5764"/>
                  </a:cubicBezTo>
                  <a:cubicBezTo>
                    <a:pt x="3354270" y="6745"/>
                    <a:pt x="3352921" y="7603"/>
                    <a:pt x="3351572" y="8707"/>
                  </a:cubicBezTo>
                  <a:cubicBezTo>
                    <a:pt x="3350223" y="9810"/>
                    <a:pt x="3348997" y="10914"/>
                    <a:pt x="3347893" y="12140"/>
                  </a:cubicBezTo>
                  <a:cubicBezTo>
                    <a:pt x="3346422" y="13734"/>
                    <a:pt x="3345195" y="15329"/>
                    <a:pt x="3344459" y="16800"/>
                  </a:cubicBezTo>
                  <a:cubicBezTo>
                    <a:pt x="3343724" y="18272"/>
                    <a:pt x="3343356" y="19498"/>
                    <a:pt x="3343356" y="20602"/>
                  </a:cubicBezTo>
                  <a:cubicBezTo>
                    <a:pt x="3343356" y="21705"/>
                    <a:pt x="3343846" y="22564"/>
                    <a:pt x="3344582" y="23300"/>
                  </a:cubicBezTo>
                  <a:cubicBezTo>
                    <a:pt x="3345441" y="23913"/>
                    <a:pt x="3346544" y="24281"/>
                    <a:pt x="3348138" y="24403"/>
                  </a:cubicBezTo>
                  <a:cubicBezTo>
                    <a:pt x="3348506" y="24403"/>
                    <a:pt x="3348997" y="24403"/>
                    <a:pt x="3349487" y="24403"/>
                  </a:cubicBezTo>
                  <a:cubicBezTo>
                    <a:pt x="3349978" y="24403"/>
                    <a:pt x="3350346" y="24403"/>
                    <a:pt x="3350836" y="24281"/>
                  </a:cubicBezTo>
                  <a:cubicBezTo>
                    <a:pt x="3351327" y="24158"/>
                    <a:pt x="3351817" y="24158"/>
                    <a:pt x="3352308" y="24035"/>
                  </a:cubicBezTo>
                  <a:cubicBezTo>
                    <a:pt x="3352798" y="24035"/>
                    <a:pt x="3353289" y="23790"/>
                    <a:pt x="3353779" y="23667"/>
                  </a:cubicBezTo>
                  <a:cubicBezTo>
                    <a:pt x="3355251" y="23300"/>
                    <a:pt x="3356722" y="22686"/>
                    <a:pt x="3358194" y="21951"/>
                  </a:cubicBezTo>
                  <a:cubicBezTo>
                    <a:pt x="3359666" y="21215"/>
                    <a:pt x="3361137" y="20479"/>
                    <a:pt x="3362609" y="19498"/>
                  </a:cubicBezTo>
                  <a:cubicBezTo>
                    <a:pt x="3364080" y="18517"/>
                    <a:pt x="3365429" y="17536"/>
                    <a:pt x="3366778" y="16555"/>
                  </a:cubicBezTo>
                  <a:cubicBezTo>
                    <a:pt x="3368127" y="15451"/>
                    <a:pt x="3369353" y="14348"/>
                    <a:pt x="3370457" y="13121"/>
                  </a:cubicBezTo>
                  <a:cubicBezTo>
                    <a:pt x="3371929" y="11527"/>
                    <a:pt x="3373155" y="9933"/>
                    <a:pt x="3373891" y="8461"/>
                  </a:cubicBezTo>
                  <a:cubicBezTo>
                    <a:pt x="3374626" y="6990"/>
                    <a:pt x="3374994" y="5764"/>
                    <a:pt x="3374994" y="4660"/>
                  </a:cubicBezTo>
                  <a:cubicBezTo>
                    <a:pt x="3374994" y="3556"/>
                    <a:pt x="3374504" y="2698"/>
                    <a:pt x="3373768" y="1962"/>
                  </a:cubicBezTo>
                  <a:cubicBezTo>
                    <a:pt x="3373032" y="1226"/>
                    <a:pt x="3371806" y="981"/>
                    <a:pt x="3370212" y="858"/>
                  </a:cubicBezTo>
                  <a:cubicBezTo>
                    <a:pt x="3369844" y="858"/>
                    <a:pt x="3369353" y="858"/>
                    <a:pt x="3368863" y="858"/>
                  </a:cubicBezTo>
                  <a:cubicBezTo>
                    <a:pt x="3368372" y="858"/>
                    <a:pt x="3368004" y="858"/>
                    <a:pt x="3367514" y="981"/>
                  </a:cubicBezTo>
                  <a:cubicBezTo>
                    <a:pt x="3367023" y="981"/>
                    <a:pt x="3366533" y="1104"/>
                    <a:pt x="3366042" y="1226"/>
                  </a:cubicBezTo>
                  <a:cubicBezTo>
                    <a:pt x="3365552" y="1226"/>
                    <a:pt x="3365061" y="1472"/>
                    <a:pt x="3364571" y="1594"/>
                  </a:cubicBezTo>
                  <a:moveTo>
                    <a:pt x="1992843" y="423193"/>
                  </a:moveTo>
                  <a:cubicBezTo>
                    <a:pt x="1992843" y="423193"/>
                    <a:pt x="1992107" y="423438"/>
                    <a:pt x="1991617" y="423560"/>
                  </a:cubicBezTo>
                  <a:cubicBezTo>
                    <a:pt x="1991249" y="423683"/>
                    <a:pt x="1990759" y="423928"/>
                    <a:pt x="1990391" y="424051"/>
                  </a:cubicBezTo>
                  <a:cubicBezTo>
                    <a:pt x="1990023" y="424296"/>
                    <a:pt x="1989532" y="424419"/>
                    <a:pt x="1989042" y="424664"/>
                  </a:cubicBezTo>
                  <a:cubicBezTo>
                    <a:pt x="1988551" y="424909"/>
                    <a:pt x="1988183" y="425155"/>
                    <a:pt x="1987693" y="425400"/>
                  </a:cubicBezTo>
                  <a:cubicBezTo>
                    <a:pt x="1985976" y="426381"/>
                    <a:pt x="1984382" y="427485"/>
                    <a:pt x="1982910" y="428711"/>
                  </a:cubicBezTo>
                  <a:cubicBezTo>
                    <a:pt x="1981439" y="429937"/>
                    <a:pt x="1980090" y="431286"/>
                    <a:pt x="1978864" y="432512"/>
                  </a:cubicBezTo>
                  <a:cubicBezTo>
                    <a:pt x="1977637" y="433861"/>
                    <a:pt x="1976656" y="435088"/>
                    <a:pt x="1975920" y="436437"/>
                  </a:cubicBezTo>
                  <a:cubicBezTo>
                    <a:pt x="1975185" y="437663"/>
                    <a:pt x="1974694" y="438889"/>
                    <a:pt x="1974571" y="439870"/>
                  </a:cubicBezTo>
                  <a:cubicBezTo>
                    <a:pt x="1974571" y="440606"/>
                    <a:pt x="1974571" y="441219"/>
                    <a:pt x="1974817" y="441710"/>
                  </a:cubicBezTo>
                  <a:cubicBezTo>
                    <a:pt x="1975062" y="442200"/>
                    <a:pt x="1975430" y="442568"/>
                    <a:pt x="1976043" y="442813"/>
                  </a:cubicBezTo>
                  <a:cubicBezTo>
                    <a:pt x="1976656" y="443058"/>
                    <a:pt x="1977269" y="443181"/>
                    <a:pt x="1978128" y="443058"/>
                  </a:cubicBezTo>
                  <a:cubicBezTo>
                    <a:pt x="1978986" y="442936"/>
                    <a:pt x="1979845" y="442813"/>
                    <a:pt x="1980826" y="442568"/>
                  </a:cubicBezTo>
                  <a:cubicBezTo>
                    <a:pt x="1981193" y="442568"/>
                    <a:pt x="1981561" y="442323"/>
                    <a:pt x="1982052" y="442200"/>
                  </a:cubicBezTo>
                  <a:cubicBezTo>
                    <a:pt x="1982420" y="442077"/>
                    <a:pt x="1982910" y="441832"/>
                    <a:pt x="1983278" y="441710"/>
                  </a:cubicBezTo>
                  <a:cubicBezTo>
                    <a:pt x="1983646" y="441587"/>
                    <a:pt x="1984136" y="441342"/>
                    <a:pt x="1984627" y="441096"/>
                  </a:cubicBezTo>
                  <a:cubicBezTo>
                    <a:pt x="1985118" y="440851"/>
                    <a:pt x="1985485" y="440606"/>
                    <a:pt x="1985976" y="440361"/>
                  </a:cubicBezTo>
                  <a:cubicBezTo>
                    <a:pt x="1987693" y="439380"/>
                    <a:pt x="1989287" y="438276"/>
                    <a:pt x="1990759" y="437050"/>
                  </a:cubicBezTo>
                  <a:cubicBezTo>
                    <a:pt x="1992230" y="435823"/>
                    <a:pt x="1993701" y="434474"/>
                    <a:pt x="1994805" y="433248"/>
                  </a:cubicBezTo>
                  <a:cubicBezTo>
                    <a:pt x="1996031" y="431899"/>
                    <a:pt x="1997013" y="430673"/>
                    <a:pt x="1997748" y="429324"/>
                  </a:cubicBezTo>
                  <a:cubicBezTo>
                    <a:pt x="1998484" y="428098"/>
                    <a:pt x="1998975" y="426871"/>
                    <a:pt x="1998975" y="425890"/>
                  </a:cubicBezTo>
                  <a:cubicBezTo>
                    <a:pt x="1998975" y="425155"/>
                    <a:pt x="1998975" y="424541"/>
                    <a:pt x="1998729" y="424051"/>
                  </a:cubicBezTo>
                  <a:cubicBezTo>
                    <a:pt x="1998484" y="423560"/>
                    <a:pt x="1997994" y="423193"/>
                    <a:pt x="1997503" y="422947"/>
                  </a:cubicBezTo>
                  <a:cubicBezTo>
                    <a:pt x="1997013" y="422702"/>
                    <a:pt x="1996277" y="422579"/>
                    <a:pt x="1995418" y="422702"/>
                  </a:cubicBezTo>
                  <a:cubicBezTo>
                    <a:pt x="1994560" y="422825"/>
                    <a:pt x="1993701" y="422947"/>
                    <a:pt x="1992720" y="423193"/>
                  </a:cubicBezTo>
                  <a:moveTo>
                    <a:pt x="3409453" y="3924"/>
                  </a:moveTo>
                  <a:cubicBezTo>
                    <a:pt x="3408104" y="4292"/>
                    <a:pt x="3406632" y="4905"/>
                    <a:pt x="3405161" y="5518"/>
                  </a:cubicBezTo>
                  <a:cubicBezTo>
                    <a:pt x="3403689" y="6131"/>
                    <a:pt x="3402218" y="6990"/>
                    <a:pt x="3400869" y="7848"/>
                  </a:cubicBezTo>
                  <a:cubicBezTo>
                    <a:pt x="3399397" y="8707"/>
                    <a:pt x="3398049" y="9688"/>
                    <a:pt x="3396822" y="10791"/>
                  </a:cubicBezTo>
                  <a:cubicBezTo>
                    <a:pt x="3395473" y="11895"/>
                    <a:pt x="3394247" y="12999"/>
                    <a:pt x="3393143" y="14102"/>
                  </a:cubicBezTo>
                  <a:cubicBezTo>
                    <a:pt x="3391549" y="15697"/>
                    <a:pt x="3390445" y="17291"/>
                    <a:pt x="3389587" y="18762"/>
                  </a:cubicBezTo>
                  <a:cubicBezTo>
                    <a:pt x="3388851" y="20234"/>
                    <a:pt x="3388361" y="21583"/>
                    <a:pt x="3388361" y="22686"/>
                  </a:cubicBezTo>
                  <a:cubicBezTo>
                    <a:pt x="3388361" y="23790"/>
                    <a:pt x="3388729" y="24771"/>
                    <a:pt x="3389464" y="25507"/>
                  </a:cubicBezTo>
                  <a:cubicBezTo>
                    <a:pt x="3390200" y="26243"/>
                    <a:pt x="3391304" y="26611"/>
                    <a:pt x="3392898" y="26733"/>
                  </a:cubicBezTo>
                  <a:cubicBezTo>
                    <a:pt x="3393389" y="26733"/>
                    <a:pt x="3393879" y="26733"/>
                    <a:pt x="3394369" y="26733"/>
                  </a:cubicBezTo>
                  <a:cubicBezTo>
                    <a:pt x="3394860" y="26733"/>
                    <a:pt x="3395351" y="26733"/>
                    <a:pt x="3395841" y="26611"/>
                  </a:cubicBezTo>
                  <a:cubicBezTo>
                    <a:pt x="3396332" y="26488"/>
                    <a:pt x="3396945" y="26488"/>
                    <a:pt x="3397435" y="26365"/>
                  </a:cubicBezTo>
                  <a:cubicBezTo>
                    <a:pt x="3397926" y="26243"/>
                    <a:pt x="3398539" y="26120"/>
                    <a:pt x="3399152" y="25875"/>
                  </a:cubicBezTo>
                  <a:cubicBezTo>
                    <a:pt x="3400501" y="25507"/>
                    <a:pt x="3401972" y="24894"/>
                    <a:pt x="3403444" y="24281"/>
                  </a:cubicBezTo>
                  <a:cubicBezTo>
                    <a:pt x="3404916" y="23667"/>
                    <a:pt x="3406387" y="22809"/>
                    <a:pt x="3407736" y="21951"/>
                  </a:cubicBezTo>
                  <a:cubicBezTo>
                    <a:pt x="3409207" y="21092"/>
                    <a:pt x="3410557" y="20111"/>
                    <a:pt x="3411905" y="19130"/>
                  </a:cubicBezTo>
                  <a:cubicBezTo>
                    <a:pt x="3413254" y="18149"/>
                    <a:pt x="3414481" y="16923"/>
                    <a:pt x="3415584" y="15819"/>
                  </a:cubicBezTo>
                  <a:cubicBezTo>
                    <a:pt x="3417179" y="14225"/>
                    <a:pt x="3418282" y="12631"/>
                    <a:pt x="3419140" y="11159"/>
                  </a:cubicBezTo>
                  <a:cubicBezTo>
                    <a:pt x="3419877" y="9688"/>
                    <a:pt x="3420367" y="8339"/>
                    <a:pt x="3420367" y="7235"/>
                  </a:cubicBezTo>
                  <a:cubicBezTo>
                    <a:pt x="3420367" y="6131"/>
                    <a:pt x="3419999" y="5150"/>
                    <a:pt x="3419263" y="4415"/>
                  </a:cubicBezTo>
                  <a:cubicBezTo>
                    <a:pt x="3418527" y="3679"/>
                    <a:pt x="3417301" y="3311"/>
                    <a:pt x="3415830" y="3188"/>
                  </a:cubicBezTo>
                  <a:cubicBezTo>
                    <a:pt x="3415339" y="3188"/>
                    <a:pt x="3414971" y="3188"/>
                    <a:pt x="3414481" y="3188"/>
                  </a:cubicBezTo>
                  <a:cubicBezTo>
                    <a:pt x="3413990" y="3188"/>
                    <a:pt x="3413500" y="3188"/>
                    <a:pt x="3413009" y="3311"/>
                  </a:cubicBezTo>
                  <a:cubicBezTo>
                    <a:pt x="3412519" y="3311"/>
                    <a:pt x="3411905" y="3434"/>
                    <a:pt x="3411415" y="3556"/>
                  </a:cubicBezTo>
                  <a:cubicBezTo>
                    <a:pt x="3410924" y="3679"/>
                    <a:pt x="3410311" y="3802"/>
                    <a:pt x="3409698" y="4047"/>
                  </a:cubicBezTo>
                  <a:moveTo>
                    <a:pt x="1944282" y="451765"/>
                  </a:moveTo>
                  <a:cubicBezTo>
                    <a:pt x="1944282" y="451765"/>
                    <a:pt x="1943424" y="452010"/>
                    <a:pt x="1943056" y="452133"/>
                  </a:cubicBezTo>
                  <a:cubicBezTo>
                    <a:pt x="1942688" y="452256"/>
                    <a:pt x="1942197" y="452501"/>
                    <a:pt x="1941707" y="452746"/>
                  </a:cubicBezTo>
                  <a:cubicBezTo>
                    <a:pt x="1941216" y="452991"/>
                    <a:pt x="1940848" y="453237"/>
                    <a:pt x="1940358" y="453482"/>
                  </a:cubicBezTo>
                  <a:cubicBezTo>
                    <a:pt x="1939867" y="453727"/>
                    <a:pt x="1939377" y="453972"/>
                    <a:pt x="1938886" y="454340"/>
                  </a:cubicBezTo>
                  <a:cubicBezTo>
                    <a:pt x="1937170" y="455321"/>
                    <a:pt x="1935575" y="456548"/>
                    <a:pt x="1934104" y="457774"/>
                  </a:cubicBezTo>
                  <a:cubicBezTo>
                    <a:pt x="1932632" y="459000"/>
                    <a:pt x="1931283" y="460349"/>
                    <a:pt x="1930057" y="461575"/>
                  </a:cubicBezTo>
                  <a:cubicBezTo>
                    <a:pt x="1928953" y="462924"/>
                    <a:pt x="1927972" y="464151"/>
                    <a:pt x="1927237" y="465377"/>
                  </a:cubicBezTo>
                  <a:cubicBezTo>
                    <a:pt x="1926501" y="466603"/>
                    <a:pt x="1926133" y="467830"/>
                    <a:pt x="1926010" y="468811"/>
                  </a:cubicBezTo>
                  <a:cubicBezTo>
                    <a:pt x="1926010" y="469546"/>
                    <a:pt x="1926010" y="470037"/>
                    <a:pt x="1926378" y="470527"/>
                  </a:cubicBezTo>
                  <a:cubicBezTo>
                    <a:pt x="1926746" y="471018"/>
                    <a:pt x="1927114" y="471263"/>
                    <a:pt x="1927605" y="471508"/>
                  </a:cubicBezTo>
                  <a:cubicBezTo>
                    <a:pt x="1928095" y="471754"/>
                    <a:pt x="1928831" y="471754"/>
                    <a:pt x="1929567" y="471754"/>
                  </a:cubicBezTo>
                  <a:cubicBezTo>
                    <a:pt x="1930302" y="471754"/>
                    <a:pt x="1931283" y="471508"/>
                    <a:pt x="1932264" y="471263"/>
                  </a:cubicBezTo>
                  <a:cubicBezTo>
                    <a:pt x="1932632" y="471263"/>
                    <a:pt x="1933123" y="471018"/>
                    <a:pt x="1933491" y="470895"/>
                  </a:cubicBezTo>
                  <a:cubicBezTo>
                    <a:pt x="1933859" y="470773"/>
                    <a:pt x="1934349" y="470527"/>
                    <a:pt x="1934840" y="470282"/>
                  </a:cubicBezTo>
                  <a:cubicBezTo>
                    <a:pt x="1935330" y="470037"/>
                    <a:pt x="1935698" y="469792"/>
                    <a:pt x="1936188" y="469546"/>
                  </a:cubicBezTo>
                  <a:cubicBezTo>
                    <a:pt x="1936679" y="469301"/>
                    <a:pt x="1937170" y="469056"/>
                    <a:pt x="1937660" y="468688"/>
                  </a:cubicBezTo>
                  <a:cubicBezTo>
                    <a:pt x="1939377" y="467707"/>
                    <a:pt x="1940971" y="466481"/>
                    <a:pt x="1942443" y="465254"/>
                  </a:cubicBezTo>
                  <a:cubicBezTo>
                    <a:pt x="1943914" y="464028"/>
                    <a:pt x="1945263" y="462679"/>
                    <a:pt x="1946489" y="461330"/>
                  </a:cubicBezTo>
                  <a:cubicBezTo>
                    <a:pt x="1947593" y="459981"/>
                    <a:pt x="1948574" y="458755"/>
                    <a:pt x="1949310" y="457406"/>
                  </a:cubicBezTo>
                  <a:cubicBezTo>
                    <a:pt x="1950046" y="456057"/>
                    <a:pt x="1950413" y="455076"/>
                    <a:pt x="1950413" y="453972"/>
                  </a:cubicBezTo>
                  <a:cubicBezTo>
                    <a:pt x="1950413" y="453237"/>
                    <a:pt x="1950413" y="452746"/>
                    <a:pt x="1950046" y="452256"/>
                  </a:cubicBezTo>
                  <a:cubicBezTo>
                    <a:pt x="1949678" y="451765"/>
                    <a:pt x="1949310" y="451520"/>
                    <a:pt x="1948819" y="451275"/>
                  </a:cubicBezTo>
                  <a:cubicBezTo>
                    <a:pt x="1948329" y="451029"/>
                    <a:pt x="1947593" y="451029"/>
                    <a:pt x="1946857" y="451029"/>
                  </a:cubicBezTo>
                  <a:cubicBezTo>
                    <a:pt x="1946122" y="451029"/>
                    <a:pt x="1945141" y="451275"/>
                    <a:pt x="1944159" y="451520"/>
                  </a:cubicBezTo>
                  <a:moveTo>
                    <a:pt x="3453722" y="7726"/>
                  </a:moveTo>
                  <a:cubicBezTo>
                    <a:pt x="3452373" y="8094"/>
                    <a:pt x="3451024" y="8707"/>
                    <a:pt x="3449552" y="9320"/>
                  </a:cubicBezTo>
                  <a:cubicBezTo>
                    <a:pt x="3448081" y="9933"/>
                    <a:pt x="3446732" y="10669"/>
                    <a:pt x="3445383" y="11527"/>
                  </a:cubicBezTo>
                  <a:cubicBezTo>
                    <a:pt x="3444034" y="12386"/>
                    <a:pt x="3442685" y="13367"/>
                    <a:pt x="3441337" y="14348"/>
                  </a:cubicBezTo>
                  <a:cubicBezTo>
                    <a:pt x="3439987" y="15329"/>
                    <a:pt x="3438761" y="16432"/>
                    <a:pt x="3437657" y="17536"/>
                  </a:cubicBezTo>
                  <a:cubicBezTo>
                    <a:pt x="3436063" y="19130"/>
                    <a:pt x="3434715" y="20724"/>
                    <a:pt x="3433856" y="22318"/>
                  </a:cubicBezTo>
                  <a:cubicBezTo>
                    <a:pt x="3432998" y="23913"/>
                    <a:pt x="3432507" y="25139"/>
                    <a:pt x="3432507" y="26365"/>
                  </a:cubicBezTo>
                  <a:cubicBezTo>
                    <a:pt x="3432507" y="27592"/>
                    <a:pt x="3432752" y="28573"/>
                    <a:pt x="3433488" y="29308"/>
                  </a:cubicBezTo>
                  <a:cubicBezTo>
                    <a:pt x="3434224" y="30044"/>
                    <a:pt x="3435327" y="30535"/>
                    <a:pt x="3436799" y="30780"/>
                  </a:cubicBezTo>
                  <a:cubicBezTo>
                    <a:pt x="3437290" y="30780"/>
                    <a:pt x="3437780" y="30780"/>
                    <a:pt x="3438271" y="30780"/>
                  </a:cubicBezTo>
                  <a:cubicBezTo>
                    <a:pt x="3438761" y="30780"/>
                    <a:pt x="3439252" y="30780"/>
                    <a:pt x="3439865" y="30657"/>
                  </a:cubicBezTo>
                  <a:cubicBezTo>
                    <a:pt x="3440355" y="30657"/>
                    <a:pt x="3440969" y="30535"/>
                    <a:pt x="3441582" y="30412"/>
                  </a:cubicBezTo>
                  <a:cubicBezTo>
                    <a:pt x="3442195" y="30289"/>
                    <a:pt x="3442808" y="30167"/>
                    <a:pt x="3443298" y="29921"/>
                  </a:cubicBezTo>
                  <a:cubicBezTo>
                    <a:pt x="3444647" y="29554"/>
                    <a:pt x="3446119" y="28940"/>
                    <a:pt x="3447468" y="28327"/>
                  </a:cubicBezTo>
                  <a:cubicBezTo>
                    <a:pt x="3448940" y="27714"/>
                    <a:pt x="3450288" y="26856"/>
                    <a:pt x="3451760" y="25997"/>
                  </a:cubicBezTo>
                  <a:cubicBezTo>
                    <a:pt x="3453232" y="25139"/>
                    <a:pt x="3454580" y="24158"/>
                    <a:pt x="3455929" y="23177"/>
                  </a:cubicBezTo>
                  <a:cubicBezTo>
                    <a:pt x="3457278" y="22196"/>
                    <a:pt x="3458505" y="21092"/>
                    <a:pt x="3459608" y="19866"/>
                  </a:cubicBezTo>
                  <a:cubicBezTo>
                    <a:pt x="3461202" y="18272"/>
                    <a:pt x="3462429" y="16678"/>
                    <a:pt x="3463287" y="15083"/>
                  </a:cubicBezTo>
                  <a:cubicBezTo>
                    <a:pt x="3464145" y="13489"/>
                    <a:pt x="3464636" y="12263"/>
                    <a:pt x="3464636" y="11037"/>
                  </a:cubicBezTo>
                  <a:cubicBezTo>
                    <a:pt x="3464636" y="9810"/>
                    <a:pt x="3464390" y="8829"/>
                    <a:pt x="3463655" y="8094"/>
                  </a:cubicBezTo>
                  <a:cubicBezTo>
                    <a:pt x="3462919" y="7358"/>
                    <a:pt x="3461815" y="6867"/>
                    <a:pt x="3460344" y="6745"/>
                  </a:cubicBezTo>
                  <a:cubicBezTo>
                    <a:pt x="3459853" y="6745"/>
                    <a:pt x="3459363" y="6745"/>
                    <a:pt x="3458872" y="6745"/>
                  </a:cubicBezTo>
                  <a:cubicBezTo>
                    <a:pt x="3458382" y="6745"/>
                    <a:pt x="3457769" y="6745"/>
                    <a:pt x="3457278" y="6867"/>
                  </a:cubicBezTo>
                  <a:cubicBezTo>
                    <a:pt x="3456665" y="6867"/>
                    <a:pt x="3456175" y="6990"/>
                    <a:pt x="3455561" y="7113"/>
                  </a:cubicBezTo>
                  <a:cubicBezTo>
                    <a:pt x="3454948" y="7235"/>
                    <a:pt x="3454335" y="7358"/>
                    <a:pt x="3453722" y="7603"/>
                  </a:cubicBezTo>
                  <a:moveTo>
                    <a:pt x="1895844" y="480951"/>
                  </a:moveTo>
                  <a:cubicBezTo>
                    <a:pt x="1895844" y="480951"/>
                    <a:pt x="1894985" y="481196"/>
                    <a:pt x="1894495" y="481441"/>
                  </a:cubicBezTo>
                  <a:cubicBezTo>
                    <a:pt x="1894004" y="481687"/>
                    <a:pt x="1893514" y="481809"/>
                    <a:pt x="1893146" y="482054"/>
                  </a:cubicBezTo>
                  <a:cubicBezTo>
                    <a:pt x="1892655" y="482300"/>
                    <a:pt x="1892165" y="482545"/>
                    <a:pt x="1891674" y="482790"/>
                  </a:cubicBezTo>
                  <a:cubicBezTo>
                    <a:pt x="1891184" y="483035"/>
                    <a:pt x="1890693" y="483403"/>
                    <a:pt x="1890203" y="483649"/>
                  </a:cubicBezTo>
                  <a:cubicBezTo>
                    <a:pt x="1888486" y="484630"/>
                    <a:pt x="1886892" y="485856"/>
                    <a:pt x="1885543" y="487082"/>
                  </a:cubicBezTo>
                  <a:cubicBezTo>
                    <a:pt x="1884071" y="488309"/>
                    <a:pt x="1882722" y="489657"/>
                    <a:pt x="1881619" y="490884"/>
                  </a:cubicBezTo>
                  <a:cubicBezTo>
                    <a:pt x="1880515" y="492233"/>
                    <a:pt x="1879657" y="493459"/>
                    <a:pt x="1878921" y="494685"/>
                  </a:cubicBezTo>
                  <a:cubicBezTo>
                    <a:pt x="1878185" y="495912"/>
                    <a:pt x="1877940" y="497015"/>
                    <a:pt x="1877940" y="497996"/>
                  </a:cubicBezTo>
                  <a:cubicBezTo>
                    <a:pt x="1877940" y="498609"/>
                    <a:pt x="1877940" y="499222"/>
                    <a:pt x="1878308" y="499713"/>
                  </a:cubicBezTo>
                  <a:cubicBezTo>
                    <a:pt x="1878676" y="500204"/>
                    <a:pt x="1879044" y="500449"/>
                    <a:pt x="1879534" y="500694"/>
                  </a:cubicBezTo>
                  <a:cubicBezTo>
                    <a:pt x="1880025" y="500939"/>
                    <a:pt x="1880760" y="500939"/>
                    <a:pt x="1881496" y="500939"/>
                  </a:cubicBezTo>
                  <a:cubicBezTo>
                    <a:pt x="1882232" y="500939"/>
                    <a:pt x="1883090" y="500694"/>
                    <a:pt x="1884071" y="500449"/>
                  </a:cubicBezTo>
                  <a:cubicBezTo>
                    <a:pt x="1884439" y="500326"/>
                    <a:pt x="1884930" y="500204"/>
                    <a:pt x="1885420" y="499958"/>
                  </a:cubicBezTo>
                  <a:cubicBezTo>
                    <a:pt x="1885911" y="499836"/>
                    <a:pt x="1886279" y="499590"/>
                    <a:pt x="1886769" y="499345"/>
                  </a:cubicBezTo>
                  <a:cubicBezTo>
                    <a:pt x="1887260" y="499100"/>
                    <a:pt x="1887750" y="498855"/>
                    <a:pt x="1888241" y="498609"/>
                  </a:cubicBezTo>
                  <a:cubicBezTo>
                    <a:pt x="1888731" y="498364"/>
                    <a:pt x="1889222" y="497996"/>
                    <a:pt x="1889835" y="497751"/>
                  </a:cubicBezTo>
                  <a:cubicBezTo>
                    <a:pt x="1891552" y="496770"/>
                    <a:pt x="1893146" y="495544"/>
                    <a:pt x="1894617" y="494317"/>
                  </a:cubicBezTo>
                  <a:cubicBezTo>
                    <a:pt x="1896089" y="493091"/>
                    <a:pt x="1897438" y="491742"/>
                    <a:pt x="1898541" y="490516"/>
                  </a:cubicBezTo>
                  <a:cubicBezTo>
                    <a:pt x="1899645" y="489167"/>
                    <a:pt x="1900626" y="487941"/>
                    <a:pt x="1901239" y="486714"/>
                  </a:cubicBezTo>
                  <a:cubicBezTo>
                    <a:pt x="1901853" y="485488"/>
                    <a:pt x="1902220" y="484384"/>
                    <a:pt x="1902343" y="483403"/>
                  </a:cubicBezTo>
                  <a:cubicBezTo>
                    <a:pt x="1902343" y="482790"/>
                    <a:pt x="1902343" y="482177"/>
                    <a:pt x="1901975" y="481809"/>
                  </a:cubicBezTo>
                  <a:cubicBezTo>
                    <a:pt x="1901607" y="481441"/>
                    <a:pt x="1901239" y="481073"/>
                    <a:pt x="1900749" y="480828"/>
                  </a:cubicBezTo>
                  <a:cubicBezTo>
                    <a:pt x="1900258" y="480583"/>
                    <a:pt x="1899523" y="480583"/>
                    <a:pt x="1898787" y="480583"/>
                  </a:cubicBezTo>
                  <a:cubicBezTo>
                    <a:pt x="1898051" y="480583"/>
                    <a:pt x="1897193" y="480828"/>
                    <a:pt x="1896212" y="481073"/>
                  </a:cubicBezTo>
                  <a:moveTo>
                    <a:pt x="3497378" y="13121"/>
                  </a:moveTo>
                  <a:cubicBezTo>
                    <a:pt x="3496029" y="13489"/>
                    <a:pt x="3494680" y="14102"/>
                    <a:pt x="3493331" y="14715"/>
                  </a:cubicBezTo>
                  <a:cubicBezTo>
                    <a:pt x="3491982" y="15329"/>
                    <a:pt x="3490511" y="16064"/>
                    <a:pt x="3489162" y="16923"/>
                  </a:cubicBezTo>
                  <a:cubicBezTo>
                    <a:pt x="3487813" y="17781"/>
                    <a:pt x="3486464" y="18640"/>
                    <a:pt x="3485115" y="19621"/>
                  </a:cubicBezTo>
                  <a:cubicBezTo>
                    <a:pt x="3483766" y="20602"/>
                    <a:pt x="3482540" y="21705"/>
                    <a:pt x="3481436" y="22809"/>
                  </a:cubicBezTo>
                  <a:cubicBezTo>
                    <a:pt x="3479719" y="24403"/>
                    <a:pt x="3478493" y="26120"/>
                    <a:pt x="3477512" y="27592"/>
                  </a:cubicBezTo>
                  <a:cubicBezTo>
                    <a:pt x="3476653" y="29063"/>
                    <a:pt x="3476040" y="30535"/>
                    <a:pt x="3475918" y="31761"/>
                  </a:cubicBezTo>
                  <a:cubicBezTo>
                    <a:pt x="3475795" y="32987"/>
                    <a:pt x="3476040" y="34091"/>
                    <a:pt x="3476776" y="34827"/>
                  </a:cubicBezTo>
                  <a:cubicBezTo>
                    <a:pt x="3477389" y="35685"/>
                    <a:pt x="3478493" y="36176"/>
                    <a:pt x="3479965" y="36421"/>
                  </a:cubicBezTo>
                  <a:cubicBezTo>
                    <a:pt x="3480455" y="36421"/>
                    <a:pt x="3480945" y="36421"/>
                    <a:pt x="3481559" y="36421"/>
                  </a:cubicBezTo>
                  <a:cubicBezTo>
                    <a:pt x="3482172" y="36421"/>
                    <a:pt x="3482662" y="36421"/>
                    <a:pt x="3483275" y="36421"/>
                  </a:cubicBezTo>
                  <a:cubicBezTo>
                    <a:pt x="3483889" y="36421"/>
                    <a:pt x="3484502" y="36298"/>
                    <a:pt x="3485115" y="36053"/>
                  </a:cubicBezTo>
                  <a:cubicBezTo>
                    <a:pt x="3485728" y="35930"/>
                    <a:pt x="3486341" y="35808"/>
                    <a:pt x="3487077" y="35562"/>
                  </a:cubicBezTo>
                  <a:cubicBezTo>
                    <a:pt x="3488426" y="35195"/>
                    <a:pt x="3489775" y="34704"/>
                    <a:pt x="3491246" y="33968"/>
                  </a:cubicBezTo>
                  <a:cubicBezTo>
                    <a:pt x="3492595" y="33355"/>
                    <a:pt x="3494067" y="32619"/>
                    <a:pt x="3495416" y="31761"/>
                  </a:cubicBezTo>
                  <a:cubicBezTo>
                    <a:pt x="3496765" y="30903"/>
                    <a:pt x="3498113" y="30044"/>
                    <a:pt x="3499463" y="29063"/>
                  </a:cubicBezTo>
                  <a:cubicBezTo>
                    <a:pt x="3500811" y="28082"/>
                    <a:pt x="3501915" y="26978"/>
                    <a:pt x="3503141" y="25875"/>
                  </a:cubicBezTo>
                  <a:cubicBezTo>
                    <a:pt x="3504858" y="24158"/>
                    <a:pt x="3506207" y="22564"/>
                    <a:pt x="3507066" y="21092"/>
                  </a:cubicBezTo>
                  <a:cubicBezTo>
                    <a:pt x="3507924" y="19621"/>
                    <a:pt x="3508537" y="18149"/>
                    <a:pt x="3508660" y="16923"/>
                  </a:cubicBezTo>
                  <a:cubicBezTo>
                    <a:pt x="3508660" y="15697"/>
                    <a:pt x="3508537" y="14715"/>
                    <a:pt x="3507801" y="13857"/>
                  </a:cubicBezTo>
                  <a:cubicBezTo>
                    <a:pt x="3507066" y="13121"/>
                    <a:pt x="3506085" y="12508"/>
                    <a:pt x="3504490" y="12386"/>
                  </a:cubicBezTo>
                  <a:cubicBezTo>
                    <a:pt x="3504000" y="12386"/>
                    <a:pt x="3503509" y="12386"/>
                    <a:pt x="3502896" y="12386"/>
                  </a:cubicBezTo>
                  <a:cubicBezTo>
                    <a:pt x="3502283" y="12386"/>
                    <a:pt x="3501793" y="12386"/>
                    <a:pt x="3501179" y="12386"/>
                  </a:cubicBezTo>
                  <a:cubicBezTo>
                    <a:pt x="3500566" y="12386"/>
                    <a:pt x="3499953" y="12508"/>
                    <a:pt x="3499340" y="12753"/>
                  </a:cubicBezTo>
                  <a:cubicBezTo>
                    <a:pt x="3498727" y="12876"/>
                    <a:pt x="3498113" y="12999"/>
                    <a:pt x="3497378" y="13244"/>
                  </a:cubicBezTo>
                  <a:moveTo>
                    <a:pt x="1847651" y="510872"/>
                  </a:moveTo>
                  <a:cubicBezTo>
                    <a:pt x="1847651" y="510872"/>
                    <a:pt x="1846792" y="511118"/>
                    <a:pt x="1846302" y="511363"/>
                  </a:cubicBezTo>
                  <a:cubicBezTo>
                    <a:pt x="1845811" y="511608"/>
                    <a:pt x="1845321" y="511731"/>
                    <a:pt x="1844830" y="511976"/>
                  </a:cubicBezTo>
                  <a:cubicBezTo>
                    <a:pt x="1844340" y="512221"/>
                    <a:pt x="1843849" y="512466"/>
                    <a:pt x="1843236" y="512834"/>
                  </a:cubicBezTo>
                  <a:cubicBezTo>
                    <a:pt x="1842623" y="513202"/>
                    <a:pt x="1842132" y="513447"/>
                    <a:pt x="1841642" y="513815"/>
                  </a:cubicBezTo>
                  <a:cubicBezTo>
                    <a:pt x="1839925" y="514919"/>
                    <a:pt x="1838331" y="516023"/>
                    <a:pt x="1836982" y="517372"/>
                  </a:cubicBezTo>
                  <a:cubicBezTo>
                    <a:pt x="1835633" y="518721"/>
                    <a:pt x="1834284" y="519947"/>
                    <a:pt x="1833180" y="521296"/>
                  </a:cubicBezTo>
                  <a:cubicBezTo>
                    <a:pt x="1832077" y="522645"/>
                    <a:pt x="1831218" y="523871"/>
                    <a:pt x="1830605" y="525097"/>
                  </a:cubicBezTo>
                  <a:cubicBezTo>
                    <a:pt x="1829992" y="526323"/>
                    <a:pt x="1829624" y="527427"/>
                    <a:pt x="1829624" y="528286"/>
                  </a:cubicBezTo>
                  <a:cubicBezTo>
                    <a:pt x="1829624" y="528899"/>
                    <a:pt x="1829747" y="529389"/>
                    <a:pt x="1830115" y="529880"/>
                  </a:cubicBezTo>
                  <a:cubicBezTo>
                    <a:pt x="1830482" y="530370"/>
                    <a:pt x="1830850" y="530616"/>
                    <a:pt x="1831341" y="530738"/>
                  </a:cubicBezTo>
                  <a:cubicBezTo>
                    <a:pt x="1831831" y="530861"/>
                    <a:pt x="1832567" y="530983"/>
                    <a:pt x="1833303" y="530983"/>
                  </a:cubicBezTo>
                  <a:cubicBezTo>
                    <a:pt x="1834039" y="530983"/>
                    <a:pt x="1834897" y="530738"/>
                    <a:pt x="1835756" y="530493"/>
                  </a:cubicBezTo>
                  <a:cubicBezTo>
                    <a:pt x="1836246" y="530370"/>
                    <a:pt x="1836614" y="530248"/>
                    <a:pt x="1837104" y="530002"/>
                  </a:cubicBezTo>
                  <a:cubicBezTo>
                    <a:pt x="1837595" y="529757"/>
                    <a:pt x="1838085" y="529635"/>
                    <a:pt x="1838576" y="529389"/>
                  </a:cubicBezTo>
                  <a:cubicBezTo>
                    <a:pt x="1839066" y="529144"/>
                    <a:pt x="1839557" y="528899"/>
                    <a:pt x="1840170" y="528531"/>
                  </a:cubicBezTo>
                  <a:cubicBezTo>
                    <a:pt x="1840783" y="528163"/>
                    <a:pt x="1841274" y="527918"/>
                    <a:pt x="1841764" y="527550"/>
                  </a:cubicBezTo>
                  <a:cubicBezTo>
                    <a:pt x="1843481" y="526446"/>
                    <a:pt x="1845075" y="525343"/>
                    <a:pt x="1846424" y="523994"/>
                  </a:cubicBezTo>
                  <a:cubicBezTo>
                    <a:pt x="1847896" y="522767"/>
                    <a:pt x="1849122" y="521418"/>
                    <a:pt x="1850226" y="520069"/>
                  </a:cubicBezTo>
                  <a:cubicBezTo>
                    <a:pt x="1851329" y="518721"/>
                    <a:pt x="1852188" y="517494"/>
                    <a:pt x="1852801" y="516268"/>
                  </a:cubicBezTo>
                  <a:cubicBezTo>
                    <a:pt x="1853414" y="515042"/>
                    <a:pt x="1853659" y="513938"/>
                    <a:pt x="1853659" y="513080"/>
                  </a:cubicBezTo>
                  <a:cubicBezTo>
                    <a:pt x="1853659" y="512466"/>
                    <a:pt x="1853537" y="511976"/>
                    <a:pt x="1853169" y="511485"/>
                  </a:cubicBezTo>
                  <a:cubicBezTo>
                    <a:pt x="1852924" y="511118"/>
                    <a:pt x="1852433" y="510750"/>
                    <a:pt x="1851942" y="510627"/>
                  </a:cubicBezTo>
                  <a:cubicBezTo>
                    <a:pt x="1851452" y="510504"/>
                    <a:pt x="1850716" y="510382"/>
                    <a:pt x="1849980" y="510382"/>
                  </a:cubicBezTo>
                  <a:cubicBezTo>
                    <a:pt x="1849245" y="510382"/>
                    <a:pt x="1848386" y="510627"/>
                    <a:pt x="1847528" y="510872"/>
                  </a:cubicBezTo>
                  <a:moveTo>
                    <a:pt x="3540175" y="20111"/>
                  </a:moveTo>
                  <a:cubicBezTo>
                    <a:pt x="3538826" y="20479"/>
                    <a:pt x="3537478" y="20970"/>
                    <a:pt x="3536129" y="21583"/>
                  </a:cubicBezTo>
                  <a:cubicBezTo>
                    <a:pt x="3534780" y="22196"/>
                    <a:pt x="3533431" y="22932"/>
                    <a:pt x="3532082" y="23667"/>
                  </a:cubicBezTo>
                  <a:cubicBezTo>
                    <a:pt x="3530733" y="24403"/>
                    <a:pt x="3529384" y="25384"/>
                    <a:pt x="3528158" y="26243"/>
                  </a:cubicBezTo>
                  <a:cubicBezTo>
                    <a:pt x="3526931" y="27224"/>
                    <a:pt x="3525705" y="28205"/>
                    <a:pt x="3524479" y="29308"/>
                  </a:cubicBezTo>
                  <a:cubicBezTo>
                    <a:pt x="3522762" y="31025"/>
                    <a:pt x="3521413" y="32619"/>
                    <a:pt x="3520432" y="34213"/>
                  </a:cubicBezTo>
                  <a:cubicBezTo>
                    <a:pt x="3519451" y="35808"/>
                    <a:pt x="3518838" y="37157"/>
                    <a:pt x="3518715" y="38505"/>
                  </a:cubicBezTo>
                  <a:cubicBezTo>
                    <a:pt x="3518470" y="39732"/>
                    <a:pt x="3518715" y="40835"/>
                    <a:pt x="3519328" y="41694"/>
                  </a:cubicBezTo>
                  <a:cubicBezTo>
                    <a:pt x="3519941" y="42552"/>
                    <a:pt x="3521045" y="43165"/>
                    <a:pt x="3522517" y="43411"/>
                  </a:cubicBezTo>
                  <a:cubicBezTo>
                    <a:pt x="3523007" y="43411"/>
                    <a:pt x="3523620" y="43533"/>
                    <a:pt x="3524111" y="43533"/>
                  </a:cubicBezTo>
                  <a:cubicBezTo>
                    <a:pt x="3524724" y="43533"/>
                    <a:pt x="3525337" y="43533"/>
                    <a:pt x="3525950" y="43533"/>
                  </a:cubicBezTo>
                  <a:cubicBezTo>
                    <a:pt x="3526563" y="43533"/>
                    <a:pt x="3527177" y="43411"/>
                    <a:pt x="3527913" y="43288"/>
                  </a:cubicBezTo>
                  <a:cubicBezTo>
                    <a:pt x="3528526" y="43165"/>
                    <a:pt x="3529261" y="42920"/>
                    <a:pt x="3529997" y="42798"/>
                  </a:cubicBezTo>
                  <a:cubicBezTo>
                    <a:pt x="3531346" y="42430"/>
                    <a:pt x="3532695" y="41939"/>
                    <a:pt x="3534044" y="41326"/>
                  </a:cubicBezTo>
                  <a:cubicBezTo>
                    <a:pt x="3535393" y="40713"/>
                    <a:pt x="3536742" y="39977"/>
                    <a:pt x="3538213" y="39241"/>
                  </a:cubicBezTo>
                  <a:cubicBezTo>
                    <a:pt x="3539562" y="38505"/>
                    <a:pt x="3540911" y="37524"/>
                    <a:pt x="3542260" y="36666"/>
                  </a:cubicBezTo>
                  <a:cubicBezTo>
                    <a:pt x="3543609" y="35808"/>
                    <a:pt x="3544713" y="34704"/>
                    <a:pt x="3545939" y="33600"/>
                  </a:cubicBezTo>
                  <a:cubicBezTo>
                    <a:pt x="3547656" y="31884"/>
                    <a:pt x="3549005" y="30289"/>
                    <a:pt x="3549986" y="28695"/>
                  </a:cubicBezTo>
                  <a:cubicBezTo>
                    <a:pt x="3550967" y="27101"/>
                    <a:pt x="3551580" y="25752"/>
                    <a:pt x="3551703" y="24403"/>
                  </a:cubicBezTo>
                  <a:cubicBezTo>
                    <a:pt x="3551948" y="23177"/>
                    <a:pt x="3551703" y="22073"/>
                    <a:pt x="3551089" y="21215"/>
                  </a:cubicBezTo>
                  <a:cubicBezTo>
                    <a:pt x="3550476" y="20356"/>
                    <a:pt x="3549373" y="19743"/>
                    <a:pt x="3547901" y="19498"/>
                  </a:cubicBezTo>
                  <a:cubicBezTo>
                    <a:pt x="3547411" y="19498"/>
                    <a:pt x="3546797" y="19375"/>
                    <a:pt x="3546307" y="19375"/>
                  </a:cubicBezTo>
                  <a:cubicBezTo>
                    <a:pt x="3545694" y="19375"/>
                    <a:pt x="3545081" y="19375"/>
                    <a:pt x="3544467" y="19375"/>
                  </a:cubicBezTo>
                  <a:cubicBezTo>
                    <a:pt x="3543854" y="19375"/>
                    <a:pt x="3543241" y="19498"/>
                    <a:pt x="3542505" y="19743"/>
                  </a:cubicBezTo>
                  <a:cubicBezTo>
                    <a:pt x="3541769" y="19989"/>
                    <a:pt x="3541156" y="20111"/>
                    <a:pt x="3540421" y="20234"/>
                  </a:cubicBezTo>
                  <a:moveTo>
                    <a:pt x="1799825" y="541407"/>
                  </a:moveTo>
                  <a:cubicBezTo>
                    <a:pt x="1799825" y="541407"/>
                    <a:pt x="1798844" y="541775"/>
                    <a:pt x="1798354" y="541897"/>
                  </a:cubicBezTo>
                  <a:cubicBezTo>
                    <a:pt x="1797863" y="542143"/>
                    <a:pt x="1797373" y="542265"/>
                    <a:pt x="1796759" y="542633"/>
                  </a:cubicBezTo>
                  <a:cubicBezTo>
                    <a:pt x="1796269" y="542878"/>
                    <a:pt x="1795656" y="543124"/>
                    <a:pt x="1795165" y="543492"/>
                  </a:cubicBezTo>
                  <a:cubicBezTo>
                    <a:pt x="1794552" y="543859"/>
                    <a:pt x="1794062" y="544105"/>
                    <a:pt x="1793448" y="544473"/>
                  </a:cubicBezTo>
                  <a:cubicBezTo>
                    <a:pt x="1791732" y="545576"/>
                    <a:pt x="1790260" y="546803"/>
                    <a:pt x="1788789" y="548029"/>
                  </a:cubicBezTo>
                  <a:cubicBezTo>
                    <a:pt x="1787317" y="549255"/>
                    <a:pt x="1786091" y="550604"/>
                    <a:pt x="1785110" y="551953"/>
                  </a:cubicBezTo>
                  <a:cubicBezTo>
                    <a:pt x="1784006" y="553302"/>
                    <a:pt x="1783270" y="554528"/>
                    <a:pt x="1782657" y="555754"/>
                  </a:cubicBezTo>
                  <a:cubicBezTo>
                    <a:pt x="1782044" y="556981"/>
                    <a:pt x="1781799" y="558084"/>
                    <a:pt x="1781799" y="558943"/>
                  </a:cubicBezTo>
                  <a:cubicBezTo>
                    <a:pt x="1781799" y="559556"/>
                    <a:pt x="1782044" y="560046"/>
                    <a:pt x="1782289" y="560414"/>
                  </a:cubicBezTo>
                  <a:cubicBezTo>
                    <a:pt x="1782534" y="560782"/>
                    <a:pt x="1783025" y="561028"/>
                    <a:pt x="1783515" y="561273"/>
                  </a:cubicBezTo>
                  <a:cubicBezTo>
                    <a:pt x="1784006" y="561395"/>
                    <a:pt x="1784619" y="561518"/>
                    <a:pt x="1785355" y="561395"/>
                  </a:cubicBezTo>
                  <a:cubicBezTo>
                    <a:pt x="1786091" y="561395"/>
                    <a:pt x="1786827" y="561150"/>
                    <a:pt x="1787685" y="560905"/>
                  </a:cubicBezTo>
                  <a:cubicBezTo>
                    <a:pt x="1788175" y="560782"/>
                    <a:pt x="1788666" y="560660"/>
                    <a:pt x="1789156" y="560414"/>
                  </a:cubicBezTo>
                  <a:cubicBezTo>
                    <a:pt x="1789647" y="560169"/>
                    <a:pt x="1790138" y="560046"/>
                    <a:pt x="1790751" y="559679"/>
                  </a:cubicBezTo>
                  <a:cubicBezTo>
                    <a:pt x="1791241" y="559433"/>
                    <a:pt x="1791854" y="559188"/>
                    <a:pt x="1792345" y="558820"/>
                  </a:cubicBezTo>
                  <a:cubicBezTo>
                    <a:pt x="1792835" y="558452"/>
                    <a:pt x="1793448" y="558207"/>
                    <a:pt x="1794062" y="557839"/>
                  </a:cubicBezTo>
                  <a:cubicBezTo>
                    <a:pt x="1795778" y="556736"/>
                    <a:pt x="1797250" y="555509"/>
                    <a:pt x="1798722" y="554283"/>
                  </a:cubicBezTo>
                  <a:cubicBezTo>
                    <a:pt x="1800193" y="553057"/>
                    <a:pt x="1801419" y="551708"/>
                    <a:pt x="1802523" y="550359"/>
                  </a:cubicBezTo>
                  <a:cubicBezTo>
                    <a:pt x="1803627" y="549010"/>
                    <a:pt x="1804362" y="547784"/>
                    <a:pt x="1804976" y="546557"/>
                  </a:cubicBezTo>
                  <a:cubicBezTo>
                    <a:pt x="1805589" y="545331"/>
                    <a:pt x="1805834" y="544350"/>
                    <a:pt x="1805711" y="543369"/>
                  </a:cubicBezTo>
                  <a:cubicBezTo>
                    <a:pt x="1805711" y="542756"/>
                    <a:pt x="1805466" y="542265"/>
                    <a:pt x="1805221" y="541897"/>
                  </a:cubicBezTo>
                  <a:cubicBezTo>
                    <a:pt x="1804976" y="541530"/>
                    <a:pt x="1804485" y="541284"/>
                    <a:pt x="1803994" y="541039"/>
                  </a:cubicBezTo>
                  <a:cubicBezTo>
                    <a:pt x="1803504" y="540916"/>
                    <a:pt x="1802891" y="540794"/>
                    <a:pt x="1802155" y="540916"/>
                  </a:cubicBezTo>
                  <a:cubicBezTo>
                    <a:pt x="1801419" y="540916"/>
                    <a:pt x="1800684" y="541162"/>
                    <a:pt x="1799825" y="541407"/>
                  </a:cubicBezTo>
                  <a:moveTo>
                    <a:pt x="3582237" y="28818"/>
                  </a:moveTo>
                  <a:cubicBezTo>
                    <a:pt x="3581011" y="29186"/>
                    <a:pt x="3579662" y="29676"/>
                    <a:pt x="3578313" y="30289"/>
                  </a:cubicBezTo>
                  <a:cubicBezTo>
                    <a:pt x="3576964" y="30903"/>
                    <a:pt x="3575615" y="31516"/>
                    <a:pt x="3574266" y="32374"/>
                  </a:cubicBezTo>
                  <a:cubicBezTo>
                    <a:pt x="3572917" y="33110"/>
                    <a:pt x="3571568" y="33968"/>
                    <a:pt x="3570342" y="34949"/>
                  </a:cubicBezTo>
                  <a:cubicBezTo>
                    <a:pt x="3569116" y="35930"/>
                    <a:pt x="3567889" y="36911"/>
                    <a:pt x="3566663" y="37892"/>
                  </a:cubicBezTo>
                  <a:cubicBezTo>
                    <a:pt x="3564946" y="39487"/>
                    <a:pt x="3563475" y="41203"/>
                    <a:pt x="3562494" y="42798"/>
                  </a:cubicBezTo>
                  <a:cubicBezTo>
                    <a:pt x="3561513" y="44392"/>
                    <a:pt x="3560777" y="45863"/>
                    <a:pt x="3560654" y="47090"/>
                  </a:cubicBezTo>
                  <a:cubicBezTo>
                    <a:pt x="3560409" y="48438"/>
                    <a:pt x="3560654" y="49542"/>
                    <a:pt x="3561145" y="50401"/>
                  </a:cubicBezTo>
                  <a:cubicBezTo>
                    <a:pt x="3561758" y="51259"/>
                    <a:pt x="3562739" y="51995"/>
                    <a:pt x="3564088" y="52240"/>
                  </a:cubicBezTo>
                  <a:cubicBezTo>
                    <a:pt x="3564579" y="52363"/>
                    <a:pt x="3565192" y="52485"/>
                    <a:pt x="3565805" y="52485"/>
                  </a:cubicBezTo>
                  <a:cubicBezTo>
                    <a:pt x="3566418" y="52485"/>
                    <a:pt x="3567031" y="52485"/>
                    <a:pt x="3567644" y="52485"/>
                  </a:cubicBezTo>
                  <a:cubicBezTo>
                    <a:pt x="3568257" y="52485"/>
                    <a:pt x="3568993" y="52363"/>
                    <a:pt x="3569729" y="52240"/>
                  </a:cubicBezTo>
                  <a:cubicBezTo>
                    <a:pt x="3570465" y="52117"/>
                    <a:pt x="3571201" y="51872"/>
                    <a:pt x="3571936" y="51749"/>
                  </a:cubicBezTo>
                  <a:cubicBezTo>
                    <a:pt x="3573163" y="51382"/>
                    <a:pt x="3574511" y="50891"/>
                    <a:pt x="3575861" y="50278"/>
                  </a:cubicBezTo>
                  <a:cubicBezTo>
                    <a:pt x="3577209" y="49665"/>
                    <a:pt x="3578558" y="49052"/>
                    <a:pt x="3579907" y="48193"/>
                  </a:cubicBezTo>
                  <a:cubicBezTo>
                    <a:pt x="3581256" y="47457"/>
                    <a:pt x="3582605" y="46599"/>
                    <a:pt x="3583831" y="45618"/>
                  </a:cubicBezTo>
                  <a:cubicBezTo>
                    <a:pt x="3585058" y="44637"/>
                    <a:pt x="3586284" y="43656"/>
                    <a:pt x="3587510" y="42675"/>
                  </a:cubicBezTo>
                  <a:cubicBezTo>
                    <a:pt x="3589349" y="40958"/>
                    <a:pt x="3590699" y="39364"/>
                    <a:pt x="3591802" y="37770"/>
                  </a:cubicBezTo>
                  <a:cubicBezTo>
                    <a:pt x="3592906" y="36176"/>
                    <a:pt x="3593519" y="34704"/>
                    <a:pt x="3593764" y="33355"/>
                  </a:cubicBezTo>
                  <a:cubicBezTo>
                    <a:pt x="3594009" y="32006"/>
                    <a:pt x="3593764" y="30903"/>
                    <a:pt x="3593274" y="30044"/>
                  </a:cubicBezTo>
                  <a:cubicBezTo>
                    <a:pt x="3592661" y="29186"/>
                    <a:pt x="3591679" y="28573"/>
                    <a:pt x="3590208" y="28205"/>
                  </a:cubicBezTo>
                  <a:cubicBezTo>
                    <a:pt x="3589717" y="28205"/>
                    <a:pt x="3589104" y="27959"/>
                    <a:pt x="3588491" y="27959"/>
                  </a:cubicBezTo>
                  <a:cubicBezTo>
                    <a:pt x="3587878" y="27959"/>
                    <a:pt x="3587265" y="27959"/>
                    <a:pt x="3586529" y="27959"/>
                  </a:cubicBezTo>
                  <a:cubicBezTo>
                    <a:pt x="3585916" y="27959"/>
                    <a:pt x="3585180" y="28082"/>
                    <a:pt x="3584444" y="28327"/>
                  </a:cubicBezTo>
                  <a:cubicBezTo>
                    <a:pt x="3583709" y="28450"/>
                    <a:pt x="3582973" y="28695"/>
                    <a:pt x="3582237" y="28940"/>
                  </a:cubicBezTo>
                  <a:moveTo>
                    <a:pt x="1752123" y="572677"/>
                  </a:moveTo>
                  <a:cubicBezTo>
                    <a:pt x="1752123" y="572677"/>
                    <a:pt x="1751141" y="573045"/>
                    <a:pt x="1750651" y="573168"/>
                  </a:cubicBezTo>
                  <a:cubicBezTo>
                    <a:pt x="1750160" y="573290"/>
                    <a:pt x="1749547" y="573658"/>
                    <a:pt x="1749057" y="573904"/>
                  </a:cubicBezTo>
                  <a:cubicBezTo>
                    <a:pt x="1748444" y="574149"/>
                    <a:pt x="1747953" y="574517"/>
                    <a:pt x="1747340" y="574885"/>
                  </a:cubicBezTo>
                  <a:cubicBezTo>
                    <a:pt x="1746727" y="575253"/>
                    <a:pt x="1746114" y="575620"/>
                    <a:pt x="1745501" y="575988"/>
                  </a:cubicBezTo>
                  <a:cubicBezTo>
                    <a:pt x="1743906" y="577092"/>
                    <a:pt x="1742312" y="578318"/>
                    <a:pt x="1740963" y="579545"/>
                  </a:cubicBezTo>
                  <a:cubicBezTo>
                    <a:pt x="1739614" y="580771"/>
                    <a:pt x="1738388" y="582120"/>
                    <a:pt x="1737285" y="583469"/>
                  </a:cubicBezTo>
                  <a:cubicBezTo>
                    <a:pt x="1736303" y="584818"/>
                    <a:pt x="1735445" y="586044"/>
                    <a:pt x="1734955" y="587270"/>
                  </a:cubicBezTo>
                  <a:cubicBezTo>
                    <a:pt x="1734464" y="588496"/>
                    <a:pt x="1734219" y="589477"/>
                    <a:pt x="1734219" y="590458"/>
                  </a:cubicBezTo>
                  <a:cubicBezTo>
                    <a:pt x="1734219" y="591072"/>
                    <a:pt x="1734464" y="591440"/>
                    <a:pt x="1734709" y="591807"/>
                  </a:cubicBezTo>
                  <a:cubicBezTo>
                    <a:pt x="1734955" y="592175"/>
                    <a:pt x="1735445" y="592420"/>
                    <a:pt x="1735936" y="592543"/>
                  </a:cubicBezTo>
                  <a:cubicBezTo>
                    <a:pt x="1736426" y="592666"/>
                    <a:pt x="1737039" y="592788"/>
                    <a:pt x="1737775" y="592666"/>
                  </a:cubicBezTo>
                  <a:cubicBezTo>
                    <a:pt x="1738511" y="592666"/>
                    <a:pt x="1739246" y="592420"/>
                    <a:pt x="1740105" y="592175"/>
                  </a:cubicBezTo>
                  <a:cubicBezTo>
                    <a:pt x="1740595" y="592053"/>
                    <a:pt x="1741086" y="591807"/>
                    <a:pt x="1741576" y="591685"/>
                  </a:cubicBezTo>
                  <a:cubicBezTo>
                    <a:pt x="1742067" y="591440"/>
                    <a:pt x="1742680" y="591194"/>
                    <a:pt x="1743171" y="590949"/>
                  </a:cubicBezTo>
                  <a:cubicBezTo>
                    <a:pt x="1743784" y="590704"/>
                    <a:pt x="1744274" y="590336"/>
                    <a:pt x="1744887" y="589968"/>
                  </a:cubicBezTo>
                  <a:cubicBezTo>
                    <a:pt x="1745501" y="589600"/>
                    <a:pt x="1746114" y="589232"/>
                    <a:pt x="1746727" y="588864"/>
                  </a:cubicBezTo>
                  <a:cubicBezTo>
                    <a:pt x="1748321" y="587761"/>
                    <a:pt x="1749915" y="586534"/>
                    <a:pt x="1751264" y="585308"/>
                  </a:cubicBezTo>
                  <a:cubicBezTo>
                    <a:pt x="1752613" y="584082"/>
                    <a:pt x="1753962" y="582733"/>
                    <a:pt x="1754943" y="581384"/>
                  </a:cubicBezTo>
                  <a:cubicBezTo>
                    <a:pt x="1755924" y="580035"/>
                    <a:pt x="1756782" y="578809"/>
                    <a:pt x="1757273" y="577582"/>
                  </a:cubicBezTo>
                  <a:cubicBezTo>
                    <a:pt x="1757764" y="576356"/>
                    <a:pt x="1758009" y="575375"/>
                    <a:pt x="1758009" y="574517"/>
                  </a:cubicBezTo>
                  <a:cubicBezTo>
                    <a:pt x="1758009" y="573904"/>
                    <a:pt x="1757764" y="573536"/>
                    <a:pt x="1757396" y="573168"/>
                  </a:cubicBezTo>
                  <a:cubicBezTo>
                    <a:pt x="1757150" y="572800"/>
                    <a:pt x="1756660" y="572555"/>
                    <a:pt x="1756169" y="572432"/>
                  </a:cubicBezTo>
                  <a:cubicBezTo>
                    <a:pt x="1755679" y="572309"/>
                    <a:pt x="1755066" y="572187"/>
                    <a:pt x="1754330" y="572309"/>
                  </a:cubicBezTo>
                  <a:cubicBezTo>
                    <a:pt x="1753594" y="572309"/>
                    <a:pt x="1752858" y="572555"/>
                    <a:pt x="1752000" y="572800"/>
                  </a:cubicBezTo>
                  <a:moveTo>
                    <a:pt x="3623318" y="38996"/>
                  </a:moveTo>
                  <a:cubicBezTo>
                    <a:pt x="3622092" y="39364"/>
                    <a:pt x="3620742" y="39854"/>
                    <a:pt x="3619516" y="40345"/>
                  </a:cubicBezTo>
                  <a:cubicBezTo>
                    <a:pt x="3618290" y="40835"/>
                    <a:pt x="3616941" y="41571"/>
                    <a:pt x="3615592" y="42307"/>
                  </a:cubicBezTo>
                  <a:cubicBezTo>
                    <a:pt x="3614243" y="43043"/>
                    <a:pt x="3613017" y="43901"/>
                    <a:pt x="3611791" y="44760"/>
                  </a:cubicBezTo>
                  <a:cubicBezTo>
                    <a:pt x="3610564" y="45618"/>
                    <a:pt x="3609338" y="46599"/>
                    <a:pt x="3608234" y="47580"/>
                  </a:cubicBezTo>
                  <a:cubicBezTo>
                    <a:pt x="3606395" y="49297"/>
                    <a:pt x="3604924" y="50891"/>
                    <a:pt x="3603820" y="52485"/>
                  </a:cubicBezTo>
                  <a:cubicBezTo>
                    <a:pt x="3602716" y="54079"/>
                    <a:pt x="3601980" y="55551"/>
                    <a:pt x="3601735" y="56900"/>
                  </a:cubicBezTo>
                  <a:cubicBezTo>
                    <a:pt x="3601490" y="58249"/>
                    <a:pt x="3601490" y="59475"/>
                    <a:pt x="3602103" y="60333"/>
                  </a:cubicBezTo>
                  <a:cubicBezTo>
                    <a:pt x="3602594" y="61314"/>
                    <a:pt x="3603574" y="61928"/>
                    <a:pt x="3605046" y="62418"/>
                  </a:cubicBezTo>
                  <a:cubicBezTo>
                    <a:pt x="3605537" y="62541"/>
                    <a:pt x="3606150" y="62663"/>
                    <a:pt x="3606763" y="62663"/>
                  </a:cubicBezTo>
                  <a:cubicBezTo>
                    <a:pt x="3607376" y="62663"/>
                    <a:pt x="3608112" y="62663"/>
                    <a:pt x="3608725" y="62663"/>
                  </a:cubicBezTo>
                  <a:cubicBezTo>
                    <a:pt x="3609461" y="62663"/>
                    <a:pt x="3610197" y="62541"/>
                    <a:pt x="3610932" y="62418"/>
                  </a:cubicBezTo>
                  <a:cubicBezTo>
                    <a:pt x="3611668" y="62296"/>
                    <a:pt x="3612526" y="62050"/>
                    <a:pt x="3613262" y="61805"/>
                  </a:cubicBezTo>
                  <a:cubicBezTo>
                    <a:pt x="3614489" y="61437"/>
                    <a:pt x="3615837" y="60947"/>
                    <a:pt x="3617186" y="60456"/>
                  </a:cubicBezTo>
                  <a:cubicBezTo>
                    <a:pt x="3618535" y="59843"/>
                    <a:pt x="3619884" y="59230"/>
                    <a:pt x="3621110" y="58494"/>
                  </a:cubicBezTo>
                  <a:cubicBezTo>
                    <a:pt x="3622459" y="57758"/>
                    <a:pt x="3623686" y="56900"/>
                    <a:pt x="3625035" y="56041"/>
                  </a:cubicBezTo>
                  <a:cubicBezTo>
                    <a:pt x="3626261" y="55183"/>
                    <a:pt x="3627487" y="54202"/>
                    <a:pt x="3628591" y="53098"/>
                  </a:cubicBezTo>
                  <a:cubicBezTo>
                    <a:pt x="3630430" y="51382"/>
                    <a:pt x="3631902" y="49787"/>
                    <a:pt x="3633005" y="48193"/>
                  </a:cubicBezTo>
                  <a:cubicBezTo>
                    <a:pt x="3634109" y="46599"/>
                    <a:pt x="3634845" y="45127"/>
                    <a:pt x="3635090" y="43779"/>
                  </a:cubicBezTo>
                  <a:cubicBezTo>
                    <a:pt x="3635335" y="42430"/>
                    <a:pt x="3635335" y="41203"/>
                    <a:pt x="3634722" y="40345"/>
                  </a:cubicBezTo>
                  <a:cubicBezTo>
                    <a:pt x="3634232" y="39364"/>
                    <a:pt x="3633251" y="38751"/>
                    <a:pt x="3631779" y="38260"/>
                  </a:cubicBezTo>
                  <a:cubicBezTo>
                    <a:pt x="3631289" y="38138"/>
                    <a:pt x="3630675" y="38015"/>
                    <a:pt x="3630062" y="38015"/>
                  </a:cubicBezTo>
                  <a:cubicBezTo>
                    <a:pt x="3629449" y="38015"/>
                    <a:pt x="3628714" y="38015"/>
                    <a:pt x="3628100" y="38015"/>
                  </a:cubicBezTo>
                  <a:cubicBezTo>
                    <a:pt x="3627364" y="38015"/>
                    <a:pt x="3626629" y="38138"/>
                    <a:pt x="3625893" y="38260"/>
                  </a:cubicBezTo>
                  <a:cubicBezTo>
                    <a:pt x="3625157" y="38383"/>
                    <a:pt x="3624299" y="38628"/>
                    <a:pt x="3623563" y="38873"/>
                  </a:cubicBezTo>
                  <a:moveTo>
                    <a:pt x="1704788" y="604683"/>
                  </a:moveTo>
                  <a:cubicBezTo>
                    <a:pt x="1704788" y="604683"/>
                    <a:pt x="1703807" y="605051"/>
                    <a:pt x="1703193" y="605297"/>
                  </a:cubicBezTo>
                  <a:cubicBezTo>
                    <a:pt x="1702703" y="605542"/>
                    <a:pt x="1702090" y="605787"/>
                    <a:pt x="1701477" y="606032"/>
                  </a:cubicBezTo>
                  <a:cubicBezTo>
                    <a:pt x="1700864" y="606278"/>
                    <a:pt x="1700251" y="606645"/>
                    <a:pt x="1699637" y="607013"/>
                  </a:cubicBezTo>
                  <a:cubicBezTo>
                    <a:pt x="1699024" y="607381"/>
                    <a:pt x="1698411" y="607749"/>
                    <a:pt x="1697798" y="608240"/>
                  </a:cubicBezTo>
                  <a:cubicBezTo>
                    <a:pt x="1696204" y="609343"/>
                    <a:pt x="1694609" y="610570"/>
                    <a:pt x="1693261" y="611919"/>
                  </a:cubicBezTo>
                  <a:cubicBezTo>
                    <a:pt x="1691912" y="613267"/>
                    <a:pt x="1690685" y="614494"/>
                    <a:pt x="1689704" y="615843"/>
                  </a:cubicBezTo>
                  <a:cubicBezTo>
                    <a:pt x="1688723" y="617192"/>
                    <a:pt x="1687988" y="618418"/>
                    <a:pt x="1687497" y="619522"/>
                  </a:cubicBezTo>
                  <a:cubicBezTo>
                    <a:pt x="1687007" y="620625"/>
                    <a:pt x="1686761" y="621729"/>
                    <a:pt x="1686884" y="622587"/>
                  </a:cubicBezTo>
                  <a:cubicBezTo>
                    <a:pt x="1686884" y="623078"/>
                    <a:pt x="1687129" y="623568"/>
                    <a:pt x="1687497" y="623814"/>
                  </a:cubicBezTo>
                  <a:cubicBezTo>
                    <a:pt x="1687742" y="624181"/>
                    <a:pt x="1688233" y="624427"/>
                    <a:pt x="1688723" y="624549"/>
                  </a:cubicBezTo>
                  <a:cubicBezTo>
                    <a:pt x="1689214" y="624672"/>
                    <a:pt x="1689827" y="624672"/>
                    <a:pt x="1690440" y="624672"/>
                  </a:cubicBezTo>
                  <a:cubicBezTo>
                    <a:pt x="1691053" y="624672"/>
                    <a:pt x="1691789" y="624427"/>
                    <a:pt x="1692648" y="624304"/>
                  </a:cubicBezTo>
                  <a:cubicBezTo>
                    <a:pt x="1693138" y="624181"/>
                    <a:pt x="1693751" y="623936"/>
                    <a:pt x="1694242" y="623691"/>
                  </a:cubicBezTo>
                  <a:cubicBezTo>
                    <a:pt x="1694855" y="623446"/>
                    <a:pt x="1695345" y="623200"/>
                    <a:pt x="1695958" y="622955"/>
                  </a:cubicBezTo>
                  <a:cubicBezTo>
                    <a:pt x="1696572" y="622710"/>
                    <a:pt x="1697185" y="622342"/>
                    <a:pt x="1697798" y="621974"/>
                  </a:cubicBezTo>
                  <a:cubicBezTo>
                    <a:pt x="1698411" y="621606"/>
                    <a:pt x="1699024" y="621238"/>
                    <a:pt x="1699637" y="620748"/>
                  </a:cubicBezTo>
                  <a:cubicBezTo>
                    <a:pt x="1701232" y="619644"/>
                    <a:pt x="1702826" y="618418"/>
                    <a:pt x="1704175" y="617069"/>
                  </a:cubicBezTo>
                  <a:cubicBezTo>
                    <a:pt x="1705523" y="615843"/>
                    <a:pt x="1706750" y="614494"/>
                    <a:pt x="1707731" y="613145"/>
                  </a:cubicBezTo>
                  <a:cubicBezTo>
                    <a:pt x="1708712" y="611796"/>
                    <a:pt x="1709448" y="610570"/>
                    <a:pt x="1709938" y="609466"/>
                  </a:cubicBezTo>
                  <a:cubicBezTo>
                    <a:pt x="1710429" y="608362"/>
                    <a:pt x="1710674" y="607259"/>
                    <a:pt x="1710429" y="606400"/>
                  </a:cubicBezTo>
                  <a:cubicBezTo>
                    <a:pt x="1710429" y="605910"/>
                    <a:pt x="1710183" y="605419"/>
                    <a:pt x="1709816" y="605174"/>
                  </a:cubicBezTo>
                  <a:cubicBezTo>
                    <a:pt x="1709570" y="604806"/>
                    <a:pt x="1709080" y="604561"/>
                    <a:pt x="1708589" y="604438"/>
                  </a:cubicBezTo>
                  <a:cubicBezTo>
                    <a:pt x="1708099" y="604316"/>
                    <a:pt x="1707486" y="604316"/>
                    <a:pt x="1706872" y="604316"/>
                  </a:cubicBezTo>
                  <a:cubicBezTo>
                    <a:pt x="1706259" y="604316"/>
                    <a:pt x="1705523" y="604561"/>
                    <a:pt x="1704665" y="604683"/>
                  </a:cubicBezTo>
                  <a:moveTo>
                    <a:pt x="3663417" y="50891"/>
                  </a:moveTo>
                  <a:cubicBezTo>
                    <a:pt x="3662191" y="51259"/>
                    <a:pt x="3660965" y="51749"/>
                    <a:pt x="3659616" y="52240"/>
                  </a:cubicBezTo>
                  <a:cubicBezTo>
                    <a:pt x="3658390" y="52730"/>
                    <a:pt x="3657041" y="53466"/>
                    <a:pt x="3655814" y="54079"/>
                  </a:cubicBezTo>
                  <a:cubicBezTo>
                    <a:pt x="3654588" y="54693"/>
                    <a:pt x="3653239" y="55551"/>
                    <a:pt x="3652013" y="56409"/>
                  </a:cubicBezTo>
                  <a:cubicBezTo>
                    <a:pt x="3650787" y="57268"/>
                    <a:pt x="3649560" y="58126"/>
                    <a:pt x="3648457" y="59230"/>
                  </a:cubicBezTo>
                  <a:cubicBezTo>
                    <a:pt x="3646495" y="60947"/>
                    <a:pt x="3645023" y="62541"/>
                    <a:pt x="3643797" y="64135"/>
                  </a:cubicBezTo>
                  <a:cubicBezTo>
                    <a:pt x="3642693" y="65729"/>
                    <a:pt x="3641835" y="67323"/>
                    <a:pt x="3641467" y="68672"/>
                  </a:cubicBezTo>
                  <a:cubicBezTo>
                    <a:pt x="3641099" y="70021"/>
                    <a:pt x="3641099" y="71247"/>
                    <a:pt x="3641589" y="72228"/>
                  </a:cubicBezTo>
                  <a:cubicBezTo>
                    <a:pt x="3642080" y="73210"/>
                    <a:pt x="3643061" y="73945"/>
                    <a:pt x="3644410" y="74436"/>
                  </a:cubicBezTo>
                  <a:cubicBezTo>
                    <a:pt x="3645023" y="74681"/>
                    <a:pt x="3645636" y="74804"/>
                    <a:pt x="3646249" y="74804"/>
                  </a:cubicBezTo>
                  <a:cubicBezTo>
                    <a:pt x="3646862" y="74804"/>
                    <a:pt x="3647598" y="74804"/>
                    <a:pt x="3648334" y="74804"/>
                  </a:cubicBezTo>
                  <a:cubicBezTo>
                    <a:pt x="3649070" y="74804"/>
                    <a:pt x="3649806" y="74681"/>
                    <a:pt x="3650664" y="74558"/>
                  </a:cubicBezTo>
                  <a:cubicBezTo>
                    <a:pt x="3651522" y="74436"/>
                    <a:pt x="3652258" y="74191"/>
                    <a:pt x="3653117" y="73945"/>
                  </a:cubicBezTo>
                  <a:cubicBezTo>
                    <a:pt x="3654343" y="73577"/>
                    <a:pt x="3655569" y="73087"/>
                    <a:pt x="3656918" y="72596"/>
                  </a:cubicBezTo>
                  <a:cubicBezTo>
                    <a:pt x="3658144" y="72106"/>
                    <a:pt x="3659493" y="71370"/>
                    <a:pt x="3660842" y="70757"/>
                  </a:cubicBezTo>
                  <a:cubicBezTo>
                    <a:pt x="3662191" y="70144"/>
                    <a:pt x="3663417" y="69285"/>
                    <a:pt x="3664644" y="68427"/>
                  </a:cubicBezTo>
                  <a:cubicBezTo>
                    <a:pt x="3665870" y="67569"/>
                    <a:pt x="3667096" y="66588"/>
                    <a:pt x="3668200" y="65607"/>
                  </a:cubicBezTo>
                  <a:cubicBezTo>
                    <a:pt x="3670162" y="63890"/>
                    <a:pt x="3671634" y="62296"/>
                    <a:pt x="3672860" y="60579"/>
                  </a:cubicBezTo>
                  <a:cubicBezTo>
                    <a:pt x="3673964" y="58985"/>
                    <a:pt x="3674822" y="57390"/>
                    <a:pt x="3675190" y="56041"/>
                  </a:cubicBezTo>
                  <a:cubicBezTo>
                    <a:pt x="3675558" y="54693"/>
                    <a:pt x="3675558" y="53466"/>
                    <a:pt x="3675067" y="52363"/>
                  </a:cubicBezTo>
                  <a:cubicBezTo>
                    <a:pt x="3674577" y="51382"/>
                    <a:pt x="3673718" y="50646"/>
                    <a:pt x="3672247" y="50155"/>
                  </a:cubicBezTo>
                  <a:cubicBezTo>
                    <a:pt x="3671634" y="50033"/>
                    <a:pt x="3671020" y="49910"/>
                    <a:pt x="3670407" y="49787"/>
                  </a:cubicBezTo>
                  <a:cubicBezTo>
                    <a:pt x="3669794" y="49787"/>
                    <a:pt x="3669058" y="49787"/>
                    <a:pt x="3668323" y="49787"/>
                  </a:cubicBezTo>
                  <a:cubicBezTo>
                    <a:pt x="3667587" y="49787"/>
                    <a:pt x="3666851" y="49910"/>
                    <a:pt x="3665993" y="50033"/>
                  </a:cubicBezTo>
                  <a:cubicBezTo>
                    <a:pt x="3665134" y="50155"/>
                    <a:pt x="3664398" y="50401"/>
                    <a:pt x="3663540" y="50646"/>
                  </a:cubicBezTo>
                  <a:moveTo>
                    <a:pt x="1657698" y="637180"/>
                  </a:moveTo>
                  <a:cubicBezTo>
                    <a:pt x="1657698" y="637180"/>
                    <a:pt x="1656595" y="637548"/>
                    <a:pt x="1655981" y="637793"/>
                  </a:cubicBezTo>
                  <a:cubicBezTo>
                    <a:pt x="1655368" y="638038"/>
                    <a:pt x="1654755" y="638284"/>
                    <a:pt x="1654142" y="638652"/>
                  </a:cubicBezTo>
                  <a:cubicBezTo>
                    <a:pt x="1653529" y="639020"/>
                    <a:pt x="1652916" y="639265"/>
                    <a:pt x="1652303" y="639755"/>
                  </a:cubicBezTo>
                  <a:cubicBezTo>
                    <a:pt x="1651689" y="640123"/>
                    <a:pt x="1650954" y="640614"/>
                    <a:pt x="1650340" y="640982"/>
                  </a:cubicBezTo>
                  <a:cubicBezTo>
                    <a:pt x="1648746" y="642085"/>
                    <a:pt x="1647275" y="643312"/>
                    <a:pt x="1645926" y="644660"/>
                  </a:cubicBezTo>
                  <a:cubicBezTo>
                    <a:pt x="1644577" y="645887"/>
                    <a:pt x="1643351" y="647236"/>
                    <a:pt x="1642492" y="648585"/>
                  </a:cubicBezTo>
                  <a:cubicBezTo>
                    <a:pt x="1641511" y="649934"/>
                    <a:pt x="1640775" y="651160"/>
                    <a:pt x="1640408" y="652263"/>
                  </a:cubicBezTo>
                  <a:cubicBezTo>
                    <a:pt x="1640040" y="653367"/>
                    <a:pt x="1639794" y="654471"/>
                    <a:pt x="1639917" y="655329"/>
                  </a:cubicBezTo>
                  <a:cubicBezTo>
                    <a:pt x="1639917" y="655820"/>
                    <a:pt x="1640162" y="656188"/>
                    <a:pt x="1640530" y="656555"/>
                  </a:cubicBezTo>
                  <a:cubicBezTo>
                    <a:pt x="1640775" y="656801"/>
                    <a:pt x="1641266" y="657046"/>
                    <a:pt x="1641756" y="657169"/>
                  </a:cubicBezTo>
                  <a:cubicBezTo>
                    <a:pt x="1642247" y="657291"/>
                    <a:pt x="1642860" y="657291"/>
                    <a:pt x="1643473" y="657169"/>
                  </a:cubicBezTo>
                  <a:cubicBezTo>
                    <a:pt x="1644086" y="657169"/>
                    <a:pt x="1644822" y="656923"/>
                    <a:pt x="1645558" y="656801"/>
                  </a:cubicBezTo>
                  <a:cubicBezTo>
                    <a:pt x="1646049" y="656678"/>
                    <a:pt x="1646662" y="656433"/>
                    <a:pt x="1647275" y="656188"/>
                  </a:cubicBezTo>
                  <a:cubicBezTo>
                    <a:pt x="1647888" y="655942"/>
                    <a:pt x="1648501" y="655697"/>
                    <a:pt x="1649114" y="655329"/>
                  </a:cubicBezTo>
                  <a:cubicBezTo>
                    <a:pt x="1649727" y="654961"/>
                    <a:pt x="1650340" y="654716"/>
                    <a:pt x="1651076" y="654225"/>
                  </a:cubicBezTo>
                  <a:cubicBezTo>
                    <a:pt x="1651689" y="653858"/>
                    <a:pt x="1652425" y="653367"/>
                    <a:pt x="1653038" y="652877"/>
                  </a:cubicBezTo>
                  <a:cubicBezTo>
                    <a:pt x="1654633" y="651773"/>
                    <a:pt x="1656227" y="650547"/>
                    <a:pt x="1657576" y="649198"/>
                  </a:cubicBezTo>
                  <a:cubicBezTo>
                    <a:pt x="1658925" y="647849"/>
                    <a:pt x="1660151" y="646623"/>
                    <a:pt x="1661009" y="645274"/>
                  </a:cubicBezTo>
                  <a:cubicBezTo>
                    <a:pt x="1661990" y="643925"/>
                    <a:pt x="1662726" y="642698"/>
                    <a:pt x="1663094" y="641595"/>
                  </a:cubicBezTo>
                  <a:cubicBezTo>
                    <a:pt x="1663584" y="640491"/>
                    <a:pt x="1663707" y="639387"/>
                    <a:pt x="1663584" y="638652"/>
                  </a:cubicBezTo>
                  <a:cubicBezTo>
                    <a:pt x="1663584" y="638161"/>
                    <a:pt x="1663217" y="637793"/>
                    <a:pt x="1662971" y="637425"/>
                  </a:cubicBezTo>
                  <a:cubicBezTo>
                    <a:pt x="1662726" y="637058"/>
                    <a:pt x="1662235" y="636935"/>
                    <a:pt x="1661745" y="636812"/>
                  </a:cubicBezTo>
                  <a:cubicBezTo>
                    <a:pt x="1661254" y="636690"/>
                    <a:pt x="1660641" y="636690"/>
                    <a:pt x="1660028" y="636812"/>
                  </a:cubicBezTo>
                  <a:cubicBezTo>
                    <a:pt x="1659415" y="636812"/>
                    <a:pt x="1658679" y="637058"/>
                    <a:pt x="1657944" y="637180"/>
                  </a:cubicBezTo>
                  <a:moveTo>
                    <a:pt x="3702536" y="64503"/>
                  </a:moveTo>
                  <a:cubicBezTo>
                    <a:pt x="3701310" y="64871"/>
                    <a:pt x="3700083" y="65239"/>
                    <a:pt x="3698857" y="65852"/>
                  </a:cubicBezTo>
                  <a:cubicBezTo>
                    <a:pt x="3697631" y="66342"/>
                    <a:pt x="3696282" y="66955"/>
                    <a:pt x="3695056" y="67691"/>
                  </a:cubicBezTo>
                  <a:cubicBezTo>
                    <a:pt x="3693830" y="68427"/>
                    <a:pt x="3692603" y="69163"/>
                    <a:pt x="3691377" y="70021"/>
                  </a:cubicBezTo>
                  <a:cubicBezTo>
                    <a:pt x="3690150" y="70880"/>
                    <a:pt x="3688924" y="71738"/>
                    <a:pt x="3687820" y="72719"/>
                  </a:cubicBezTo>
                  <a:cubicBezTo>
                    <a:pt x="3685858" y="74436"/>
                    <a:pt x="3684264" y="76030"/>
                    <a:pt x="3683038" y="77747"/>
                  </a:cubicBezTo>
                  <a:cubicBezTo>
                    <a:pt x="3681812" y="79341"/>
                    <a:pt x="3680953" y="80935"/>
                    <a:pt x="3680585" y="82407"/>
                  </a:cubicBezTo>
                  <a:cubicBezTo>
                    <a:pt x="3680218" y="83878"/>
                    <a:pt x="3680218" y="85105"/>
                    <a:pt x="3680585" y="86208"/>
                  </a:cubicBezTo>
                  <a:cubicBezTo>
                    <a:pt x="3680953" y="87312"/>
                    <a:pt x="3681812" y="88048"/>
                    <a:pt x="3683161" y="88538"/>
                  </a:cubicBezTo>
                  <a:cubicBezTo>
                    <a:pt x="3683774" y="88783"/>
                    <a:pt x="3684387" y="88906"/>
                    <a:pt x="3685000" y="89029"/>
                  </a:cubicBezTo>
                  <a:cubicBezTo>
                    <a:pt x="3685736" y="89029"/>
                    <a:pt x="3686472" y="89029"/>
                    <a:pt x="3687207" y="89029"/>
                  </a:cubicBezTo>
                  <a:cubicBezTo>
                    <a:pt x="3687943" y="89029"/>
                    <a:pt x="3688802" y="88906"/>
                    <a:pt x="3689660" y="88783"/>
                  </a:cubicBezTo>
                  <a:cubicBezTo>
                    <a:pt x="3690518" y="88661"/>
                    <a:pt x="3691377" y="88416"/>
                    <a:pt x="3692358" y="88170"/>
                  </a:cubicBezTo>
                  <a:cubicBezTo>
                    <a:pt x="3693584" y="87802"/>
                    <a:pt x="3694810" y="87434"/>
                    <a:pt x="3696037" y="86821"/>
                  </a:cubicBezTo>
                  <a:cubicBezTo>
                    <a:pt x="3697263" y="86331"/>
                    <a:pt x="3698612" y="85718"/>
                    <a:pt x="3699838" y="84982"/>
                  </a:cubicBezTo>
                  <a:cubicBezTo>
                    <a:pt x="3701065" y="84246"/>
                    <a:pt x="3702413" y="83510"/>
                    <a:pt x="3703640" y="82652"/>
                  </a:cubicBezTo>
                  <a:cubicBezTo>
                    <a:pt x="3704866" y="81794"/>
                    <a:pt x="3706092" y="80935"/>
                    <a:pt x="3707196" y="79954"/>
                  </a:cubicBezTo>
                  <a:cubicBezTo>
                    <a:pt x="3709158" y="78237"/>
                    <a:pt x="3710752" y="76520"/>
                    <a:pt x="3711978" y="74926"/>
                  </a:cubicBezTo>
                  <a:cubicBezTo>
                    <a:pt x="3713205" y="73332"/>
                    <a:pt x="3714063" y="71738"/>
                    <a:pt x="3714431" y="70266"/>
                  </a:cubicBezTo>
                  <a:cubicBezTo>
                    <a:pt x="3714799" y="68795"/>
                    <a:pt x="3714799" y="67569"/>
                    <a:pt x="3714431" y="66465"/>
                  </a:cubicBezTo>
                  <a:cubicBezTo>
                    <a:pt x="3713940" y="65361"/>
                    <a:pt x="3713082" y="64625"/>
                    <a:pt x="3711856" y="64135"/>
                  </a:cubicBezTo>
                  <a:cubicBezTo>
                    <a:pt x="3711243" y="63890"/>
                    <a:pt x="3710630" y="63767"/>
                    <a:pt x="3709894" y="63644"/>
                  </a:cubicBezTo>
                  <a:cubicBezTo>
                    <a:pt x="3709158" y="63644"/>
                    <a:pt x="3708422" y="63644"/>
                    <a:pt x="3707687" y="63644"/>
                  </a:cubicBezTo>
                  <a:cubicBezTo>
                    <a:pt x="3706951" y="63644"/>
                    <a:pt x="3706092" y="63767"/>
                    <a:pt x="3705234" y="63890"/>
                  </a:cubicBezTo>
                  <a:cubicBezTo>
                    <a:pt x="3704375" y="64012"/>
                    <a:pt x="3703517" y="64258"/>
                    <a:pt x="3702536" y="64503"/>
                  </a:cubicBezTo>
                  <a:moveTo>
                    <a:pt x="1610977" y="670413"/>
                  </a:moveTo>
                  <a:cubicBezTo>
                    <a:pt x="1610977" y="670413"/>
                    <a:pt x="1609873" y="670780"/>
                    <a:pt x="1609260" y="671026"/>
                  </a:cubicBezTo>
                  <a:cubicBezTo>
                    <a:pt x="1608647" y="671271"/>
                    <a:pt x="1608033" y="671516"/>
                    <a:pt x="1607420" y="671884"/>
                  </a:cubicBezTo>
                  <a:cubicBezTo>
                    <a:pt x="1606807" y="672252"/>
                    <a:pt x="1606071" y="672620"/>
                    <a:pt x="1605458" y="672988"/>
                  </a:cubicBezTo>
                  <a:cubicBezTo>
                    <a:pt x="1604722" y="673356"/>
                    <a:pt x="1604109" y="673846"/>
                    <a:pt x="1603374" y="674337"/>
                  </a:cubicBezTo>
                  <a:cubicBezTo>
                    <a:pt x="1601779" y="675440"/>
                    <a:pt x="1600308" y="676789"/>
                    <a:pt x="1598959" y="678016"/>
                  </a:cubicBezTo>
                  <a:cubicBezTo>
                    <a:pt x="1597610" y="679364"/>
                    <a:pt x="1596506" y="680591"/>
                    <a:pt x="1595525" y="681940"/>
                  </a:cubicBezTo>
                  <a:cubicBezTo>
                    <a:pt x="1594667" y="683166"/>
                    <a:pt x="1593931" y="684515"/>
                    <a:pt x="1593441" y="685619"/>
                  </a:cubicBezTo>
                  <a:cubicBezTo>
                    <a:pt x="1592950" y="686722"/>
                    <a:pt x="1592950" y="687703"/>
                    <a:pt x="1593073" y="688562"/>
                  </a:cubicBezTo>
                  <a:cubicBezTo>
                    <a:pt x="1593073" y="689052"/>
                    <a:pt x="1593441" y="689420"/>
                    <a:pt x="1593686" y="689665"/>
                  </a:cubicBezTo>
                  <a:cubicBezTo>
                    <a:pt x="1594054" y="689911"/>
                    <a:pt x="1594422" y="690156"/>
                    <a:pt x="1594912" y="690278"/>
                  </a:cubicBezTo>
                  <a:cubicBezTo>
                    <a:pt x="1595403" y="690278"/>
                    <a:pt x="1595893" y="690401"/>
                    <a:pt x="1596506" y="690278"/>
                  </a:cubicBezTo>
                  <a:cubicBezTo>
                    <a:pt x="1597120" y="690278"/>
                    <a:pt x="1597855" y="690156"/>
                    <a:pt x="1598591" y="689911"/>
                  </a:cubicBezTo>
                  <a:cubicBezTo>
                    <a:pt x="1599204" y="689788"/>
                    <a:pt x="1599695" y="689543"/>
                    <a:pt x="1600308" y="689297"/>
                  </a:cubicBezTo>
                  <a:cubicBezTo>
                    <a:pt x="1600921" y="689052"/>
                    <a:pt x="1601534" y="688807"/>
                    <a:pt x="1602147" y="688439"/>
                  </a:cubicBezTo>
                  <a:cubicBezTo>
                    <a:pt x="1602761" y="688071"/>
                    <a:pt x="1603496" y="687703"/>
                    <a:pt x="1604109" y="687335"/>
                  </a:cubicBezTo>
                  <a:cubicBezTo>
                    <a:pt x="1604722" y="686968"/>
                    <a:pt x="1605458" y="686477"/>
                    <a:pt x="1606194" y="685986"/>
                  </a:cubicBezTo>
                  <a:cubicBezTo>
                    <a:pt x="1607788" y="684883"/>
                    <a:pt x="1609260" y="683534"/>
                    <a:pt x="1610609" y="682308"/>
                  </a:cubicBezTo>
                  <a:cubicBezTo>
                    <a:pt x="1611958" y="681081"/>
                    <a:pt x="1613061" y="679732"/>
                    <a:pt x="1614042" y="678383"/>
                  </a:cubicBezTo>
                  <a:cubicBezTo>
                    <a:pt x="1615023" y="677034"/>
                    <a:pt x="1615636" y="675808"/>
                    <a:pt x="1616127" y="674705"/>
                  </a:cubicBezTo>
                  <a:cubicBezTo>
                    <a:pt x="1616617" y="673601"/>
                    <a:pt x="1616617" y="672620"/>
                    <a:pt x="1616495" y="671761"/>
                  </a:cubicBezTo>
                  <a:cubicBezTo>
                    <a:pt x="1616495" y="671271"/>
                    <a:pt x="1616127" y="670903"/>
                    <a:pt x="1615882" y="670658"/>
                  </a:cubicBezTo>
                  <a:cubicBezTo>
                    <a:pt x="1615636" y="670413"/>
                    <a:pt x="1615146" y="670167"/>
                    <a:pt x="1614656" y="670045"/>
                  </a:cubicBezTo>
                  <a:cubicBezTo>
                    <a:pt x="1614165" y="670045"/>
                    <a:pt x="1613674" y="669922"/>
                    <a:pt x="1613061" y="670045"/>
                  </a:cubicBezTo>
                  <a:cubicBezTo>
                    <a:pt x="1612448" y="670045"/>
                    <a:pt x="1611712" y="670290"/>
                    <a:pt x="1610977" y="670413"/>
                  </a:cubicBezTo>
                  <a:moveTo>
                    <a:pt x="3740428" y="79954"/>
                  </a:moveTo>
                  <a:cubicBezTo>
                    <a:pt x="3739202" y="80322"/>
                    <a:pt x="3738098" y="80690"/>
                    <a:pt x="3736872" y="81180"/>
                  </a:cubicBezTo>
                  <a:cubicBezTo>
                    <a:pt x="3735646" y="81671"/>
                    <a:pt x="3734420" y="82284"/>
                    <a:pt x="3733193" y="82897"/>
                  </a:cubicBezTo>
                  <a:cubicBezTo>
                    <a:pt x="3731967" y="83510"/>
                    <a:pt x="3730741" y="84246"/>
                    <a:pt x="3729515" y="85105"/>
                  </a:cubicBezTo>
                  <a:cubicBezTo>
                    <a:pt x="3728288" y="85963"/>
                    <a:pt x="3727185" y="86699"/>
                    <a:pt x="3726081" y="87680"/>
                  </a:cubicBezTo>
                  <a:cubicBezTo>
                    <a:pt x="3723996" y="89397"/>
                    <a:pt x="3722402" y="90991"/>
                    <a:pt x="3721053" y="92708"/>
                  </a:cubicBezTo>
                  <a:cubicBezTo>
                    <a:pt x="3719704" y="94424"/>
                    <a:pt x="3718846" y="96018"/>
                    <a:pt x="3718355" y="97367"/>
                  </a:cubicBezTo>
                  <a:cubicBezTo>
                    <a:pt x="3717865" y="98839"/>
                    <a:pt x="3717865" y="100188"/>
                    <a:pt x="3718233" y="101292"/>
                  </a:cubicBezTo>
                  <a:cubicBezTo>
                    <a:pt x="3718600" y="102395"/>
                    <a:pt x="3719459" y="103254"/>
                    <a:pt x="3720685" y="103867"/>
                  </a:cubicBezTo>
                  <a:cubicBezTo>
                    <a:pt x="3721298" y="104112"/>
                    <a:pt x="3721911" y="104357"/>
                    <a:pt x="3722647" y="104480"/>
                  </a:cubicBezTo>
                  <a:cubicBezTo>
                    <a:pt x="3723383" y="104480"/>
                    <a:pt x="3724119" y="104603"/>
                    <a:pt x="3724977" y="104603"/>
                  </a:cubicBezTo>
                  <a:cubicBezTo>
                    <a:pt x="3725836" y="104603"/>
                    <a:pt x="3726694" y="104603"/>
                    <a:pt x="3727552" y="104357"/>
                  </a:cubicBezTo>
                  <a:cubicBezTo>
                    <a:pt x="3728411" y="104112"/>
                    <a:pt x="3729392" y="103989"/>
                    <a:pt x="3730373" y="103744"/>
                  </a:cubicBezTo>
                  <a:cubicBezTo>
                    <a:pt x="3731599" y="103376"/>
                    <a:pt x="3732825" y="103008"/>
                    <a:pt x="3734052" y="102518"/>
                  </a:cubicBezTo>
                  <a:cubicBezTo>
                    <a:pt x="3735278" y="102027"/>
                    <a:pt x="3736504" y="101414"/>
                    <a:pt x="3737731" y="100801"/>
                  </a:cubicBezTo>
                  <a:cubicBezTo>
                    <a:pt x="3738957" y="100188"/>
                    <a:pt x="3740183" y="99452"/>
                    <a:pt x="3741410" y="98594"/>
                  </a:cubicBezTo>
                  <a:cubicBezTo>
                    <a:pt x="3742636" y="97735"/>
                    <a:pt x="3743739" y="96877"/>
                    <a:pt x="3744966" y="96018"/>
                  </a:cubicBezTo>
                  <a:cubicBezTo>
                    <a:pt x="3747050" y="94302"/>
                    <a:pt x="3748645" y="92585"/>
                    <a:pt x="3749993" y="90991"/>
                  </a:cubicBezTo>
                  <a:cubicBezTo>
                    <a:pt x="3751220" y="89397"/>
                    <a:pt x="3752201" y="87802"/>
                    <a:pt x="3752691" y="86331"/>
                  </a:cubicBezTo>
                  <a:cubicBezTo>
                    <a:pt x="3753182" y="84859"/>
                    <a:pt x="3753182" y="83510"/>
                    <a:pt x="3752814" y="82407"/>
                  </a:cubicBezTo>
                  <a:cubicBezTo>
                    <a:pt x="3752446" y="81303"/>
                    <a:pt x="3751588" y="80445"/>
                    <a:pt x="3750361" y="79831"/>
                  </a:cubicBezTo>
                  <a:cubicBezTo>
                    <a:pt x="3749748" y="79586"/>
                    <a:pt x="3749135" y="79341"/>
                    <a:pt x="3748399" y="79341"/>
                  </a:cubicBezTo>
                  <a:cubicBezTo>
                    <a:pt x="3747663" y="79341"/>
                    <a:pt x="3746928" y="79218"/>
                    <a:pt x="3746069" y="79341"/>
                  </a:cubicBezTo>
                  <a:cubicBezTo>
                    <a:pt x="3745211" y="79341"/>
                    <a:pt x="3744353" y="79341"/>
                    <a:pt x="3743494" y="79586"/>
                  </a:cubicBezTo>
                  <a:cubicBezTo>
                    <a:pt x="3742636" y="79709"/>
                    <a:pt x="3741655" y="79954"/>
                    <a:pt x="3740674" y="80199"/>
                  </a:cubicBezTo>
                  <a:moveTo>
                    <a:pt x="1564623" y="704135"/>
                  </a:moveTo>
                  <a:cubicBezTo>
                    <a:pt x="1564623" y="704135"/>
                    <a:pt x="1563397" y="704503"/>
                    <a:pt x="1562783" y="704749"/>
                  </a:cubicBezTo>
                  <a:cubicBezTo>
                    <a:pt x="1562170" y="704994"/>
                    <a:pt x="1561557" y="705362"/>
                    <a:pt x="1560821" y="705730"/>
                  </a:cubicBezTo>
                  <a:cubicBezTo>
                    <a:pt x="1560086" y="706098"/>
                    <a:pt x="1559473" y="706465"/>
                    <a:pt x="1558737" y="706956"/>
                  </a:cubicBezTo>
                  <a:cubicBezTo>
                    <a:pt x="1558001" y="707447"/>
                    <a:pt x="1557265" y="707937"/>
                    <a:pt x="1556652" y="708428"/>
                  </a:cubicBezTo>
                  <a:cubicBezTo>
                    <a:pt x="1555058" y="709654"/>
                    <a:pt x="1553586" y="710880"/>
                    <a:pt x="1552237" y="712229"/>
                  </a:cubicBezTo>
                  <a:cubicBezTo>
                    <a:pt x="1550888" y="713578"/>
                    <a:pt x="1549785" y="714804"/>
                    <a:pt x="1548926" y="716153"/>
                  </a:cubicBezTo>
                  <a:cubicBezTo>
                    <a:pt x="1548068" y="717379"/>
                    <a:pt x="1547332" y="718606"/>
                    <a:pt x="1546964" y="719709"/>
                  </a:cubicBezTo>
                  <a:cubicBezTo>
                    <a:pt x="1546596" y="720813"/>
                    <a:pt x="1546474" y="721794"/>
                    <a:pt x="1546719" y="722530"/>
                  </a:cubicBezTo>
                  <a:cubicBezTo>
                    <a:pt x="1546842" y="722898"/>
                    <a:pt x="1547087" y="723266"/>
                    <a:pt x="1547332" y="723511"/>
                  </a:cubicBezTo>
                  <a:cubicBezTo>
                    <a:pt x="1547700" y="723756"/>
                    <a:pt x="1548068" y="724001"/>
                    <a:pt x="1548436" y="724001"/>
                  </a:cubicBezTo>
                  <a:cubicBezTo>
                    <a:pt x="1548926" y="724001"/>
                    <a:pt x="1549417" y="724124"/>
                    <a:pt x="1550030" y="724001"/>
                  </a:cubicBezTo>
                  <a:cubicBezTo>
                    <a:pt x="1550643" y="724001"/>
                    <a:pt x="1551256" y="723879"/>
                    <a:pt x="1551992" y="723634"/>
                  </a:cubicBezTo>
                  <a:cubicBezTo>
                    <a:pt x="1552605" y="723511"/>
                    <a:pt x="1553218" y="723266"/>
                    <a:pt x="1553832" y="723020"/>
                  </a:cubicBezTo>
                  <a:cubicBezTo>
                    <a:pt x="1554445" y="722775"/>
                    <a:pt x="1555180" y="722407"/>
                    <a:pt x="1555794" y="722162"/>
                  </a:cubicBezTo>
                  <a:cubicBezTo>
                    <a:pt x="1556407" y="721917"/>
                    <a:pt x="1557143" y="721426"/>
                    <a:pt x="1557878" y="720936"/>
                  </a:cubicBezTo>
                  <a:cubicBezTo>
                    <a:pt x="1558614" y="720445"/>
                    <a:pt x="1559350" y="719955"/>
                    <a:pt x="1559963" y="719464"/>
                  </a:cubicBezTo>
                  <a:cubicBezTo>
                    <a:pt x="1561557" y="718238"/>
                    <a:pt x="1563029" y="717012"/>
                    <a:pt x="1564378" y="715663"/>
                  </a:cubicBezTo>
                  <a:cubicBezTo>
                    <a:pt x="1565727" y="714314"/>
                    <a:pt x="1566830" y="712965"/>
                    <a:pt x="1567689" y="711739"/>
                  </a:cubicBezTo>
                  <a:cubicBezTo>
                    <a:pt x="1568547" y="710512"/>
                    <a:pt x="1569283" y="709286"/>
                    <a:pt x="1569651" y="708182"/>
                  </a:cubicBezTo>
                  <a:cubicBezTo>
                    <a:pt x="1570019" y="707079"/>
                    <a:pt x="1570141" y="706098"/>
                    <a:pt x="1569896" y="705362"/>
                  </a:cubicBezTo>
                  <a:cubicBezTo>
                    <a:pt x="1569773" y="704994"/>
                    <a:pt x="1569528" y="704626"/>
                    <a:pt x="1569160" y="704381"/>
                  </a:cubicBezTo>
                  <a:cubicBezTo>
                    <a:pt x="1568792" y="704135"/>
                    <a:pt x="1568424" y="703890"/>
                    <a:pt x="1567934" y="703890"/>
                  </a:cubicBezTo>
                  <a:cubicBezTo>
                    <a:pt x="1567443" y="703890"/>
                    <a:pt x="1566953" y="703768"/>
                    <a:pt x="1566340" y="703890"/>
                  </a:cubicBezTo>
                  <a:cubicBezTo>
                    <a:pt x="1565727" y="704013"/>
                    <a:pt x="1565113" y="704013"/>
                    <a:pt x="1564378" y="704258"/>
                  </a:cubicBezTo>
                  <a:moveTo>
                    <a:pt x="3777462" y="97000"/>
                  </a:moveTo>
                  <a:cubicBezTo>
                    <a:pt x="3776359" y="97367"/>
                    <a:pt x="3775133" y="97735"/>
                    <a:pt x="3773906" y="98226"/>
                  </a:cubicBezTo>
                  <a:cubicBezTo>
                    <a:pt x="3772680" y="98716"/>
                    <a:pt x="3771453" y="99329"/>
                    <a:pt x="3770227" y="99943"/>
                  </a:cubicBezTo>
                  <a:cubicBezTo>
                    <a:pt x="3769001" y="100556"/>
                    <a:pt x="3767775" y="101292"/>
                    <a:pt x="3766671" y="102027"/>
                  </a:cubicBezTo>
                  <a:cubicBezTo>
                    <a:pt x="3765445" y="102763"/>
                    <a:pt x="3764341" y="103621"/>
                    <a:pt x="3763238" y="104480"/>
                  </a:cubicBezTo>
                  <a:cubicBezTo>
                    <a:pt x="3761153" y="106197"/>
                    <a:pt x="3759436" y="107914"/>
                    <a:pt x="3758087" y="109508"/>
                  </a:cubicBezTo>
                  <a:cubicBezTo>
                    <a:pt x="3756738" y="111224"/>
                    <a:pt x="3755757" y="112819"/>
                    <a:pt x="3755266" y="114290"/>
                  </a:cubicBezTo>
                  <a:cubicBezTo>
                    <a:pt x="3754776" y="115762"/>
                    <a:pt x="3754531" y="117111"/>
                    <a:pt x="3754899" y="118337"/>
                  </a:cubicBezTo>
                  <a:cubicBezTo>
                    <a:pt x="3755266" y="119441"/>
                    <a:pt x="3756002" y="120422"/>
                    <a:pt x="3757228" y="121035"/>
                  </a:cubicBezTo>
                  <a:cubicBezTo>
                    <a:pt x="3757842" y="121280"/>
                    <a:pt x="3758455" y="121525"/>
                    <a:pt x="3759191" y="121648"/>
                  </a:cubicBezTo>
                  <a:cubicBezTo>
                    <a:pt x="3759926" y="121771"/>
                    <a:pt x="3760785" y="121893"/>
                    <a:pt x="3761643" y="121893"/>
                  </a:cubicBezTo>
                  <a:cubicBezTo>
                    <a:pt x="3762501" y="121893"/>
                    <a:pt x="3763360" y="121893"/>
                    <a:pt x="3764341" y="121648"/>
                  </a:cubicBezTo>
                  <a:cubicBezTo>
                    <a:pt x="3765322" y="121403"/>
                    <a:pt x="3766303" y="121280"/>
                    <a:pt x="3767284" y="121035"/>
                  </a:cubicBezTo>
                  <a:cubicBezTo>
                    <a:pt x="3768388" y="120667"/>
                    <a:pt x="3769614" y="120299"/>
                    <a:pt x="3770841" y="119809"/>
                  </a:cubicBezTo>
                  <a:cubicBezTo>
                    <a:pt x="3772067" y="119318"/>
                    <a:pt x="3773293" y="118705"/>
                    <a:pt x="3774519" y="118092"/>
                  </a:cubicBezTo>
                  <a:cubicBezTo>
                    <a:pt x="3775746" y="117479"/>
                    <a:pt x="3776972" y="116743"/>
                    <a:pt x="3778076" y="116007"/>
                  </a:cubicBezTo>
                  <a:cubicBezTo>
                    <a:pt x="3779302" y="115271"/>
                    <a:pt x="3780406" y="114413"/>
                    <a:pt x="3781509" y="113554"/>
                  </a:cubicBezTo>
                  <a:cubicBezTo>
                    <a:pt x="3783594" y="111838"/>
                    <a:pt x="3785311" y="110121"/>
                    <a:pt x="3786659" y="108527"/>
                  </a:cubicBezTo>
                  <a:cubicBezTo>
                    <a:pt x="3788008" y="106810"/>
                    <a:pt x="3788989" y="105216"/>
                    <a:pt x="3789480" y="103744"/>
                  </a:cubicBezTo>
                  <a:cubicBezTo>
                    <a:pt x="3789971" y="102273"/>
                    <a:pt x="3790093" y="100924"/>
                    <a:pt x="3789848" y="99697"/>
                  </a:cubicBezTo>
                  <a:cubicBezTo>
                    <a:pt x="3789480" y="98594"/>
                    <a:pt x="3788744" y="97613"/>
                    <a:pt x="3787518" y="97000"/>
                  </a:cubicBezTo>
                  <a:cubicBezTo>
                    <a:pt x="3786905" y="96754"/>
                    <a:pt x="3786291" y="96509"/>
                    <a:pt x="3785556" y="96386"/>
                  </a:cubicBezTo>
                  <a:cubicBezTo>
                    <a:pt x="3784820" y="96264"/>
                    <a:pt x="3784084" y="96141"/>
                    <a:pt x="3783226" y="96264"/>
                  </a:cubicBezTo>
                  <a:cubicBezTo>
                    <a:pt x="3782368" y="96386"/>
                    <a:pt x="3781509" y="96264"/>
                    <a:pt x="3780528" y="96509"/>
                  </a:cubicBezTo>
                  <a:cubicBezTo>
                    <a:pt x="3779547" y="96632"/>
                    <a:pt x="3778566" y="96877"/>
                    <a:pt x="3777585" y="97122"/>
                  </a:cubicBezTo>
                  <a:moveTo>
                    <a:pt x="1518514" y="738594"/>
                  </a:moveTo>
                  <a:cubicBezTo>
                    <a:pt x="1518514" y="738594"/>
                    <a:pt x="1517288" y="738962"/>
                    <a:pt x="1516675" y="739207"/>
                  </a:cubicBezTo>
                  <a:cubicBezTo>
                    <a:pt x="1516062" y="739453"/>
                    <a:pt x="1515326" y="739821"/>
                    <a:pt x="1514590" y="740188"/>
                  </a:cubicBezTo>
                  <a:cubicBezTo>
                    <a:pt x="1513855" y="740556"/>
                    <a:pt x="1513119" y="741047"/>
                    <a:pt x="1512383" y="741415"/>
                  </a:cubicBezTo>
                  <a:cubicBezTo>
                    <a:pt x="1511647" y="741905"/>
                    <a:pt x="1510911" y="742396"/>
                    <a:pt x="1510176" y="743009"/>
                  </a:cubicBezTo>
                  <a:cubicBezTo>
                    <a:pt x="1508581" y="744235"/>
                    <a:pt x="1507110" y="745461"/>
                    <a:pt x="1505884" y="746810"/>
                  </a:cubicBezTo>
                  <a:cubicBezTo>
                    <a:pt x="1504657" y="748159"/>
                    <a:pt x="1503554" y="749386"/>
                    <a:pt x="1502695" y="750735"/>
                  </a:cubicBezTo>
                  <a:cubicBezTo>
                    <a:pt x="1501837" y="751961"/>
                    <a:pt x="1501224" y="753187"/>
                    <a:pt x="1500856" y="754291"/>
                  </a:cubicBezTo>
                  <a:cubicBezTo>
                    <a:pt x="1500488" y="755394"/>
                    <a:pt x="1500488" y="756375"/>
                    <a:pt x="1500856" y="757111"/>
                  </a:cubicBezTo>
                  <a:cubicBezTo>
                    <a:pt x="1500978" y="757479"/>
                    <a:pt x="1501224" y="757847"/>
                    <a:pt x="1501592" y="758092"/>
                  </a:cubicBezTo>
                  <a:cubicBezTo>
                    <a:pt x="1501960" y="758338"/>
                    <a:pt x="1502327" y="758460"/>
                    <a:pt x="1502695" y="758583"/>
                  </a:cubicBezTo>
                  <a:cubicBezTo>
                    <a:pt x="1503186" y="758583"/>
                    <a:pt x="1503676" y="758583"/>
                    <a:pt x="1504167" y="758583"/>
                  </a:cubicBezTo>
                  <a:cubicBezTo>
                    <a:pt x="1504780" y="758583"/>
                    <a:pt x="1505393" y="758460"/>
                    <a:pt x="1506006" y="758215"/>
                  </a:cubicBezTo>
                  <a:cubicBezTo>
                    <a:pt x="1506619" y="758092"/>
                    <a:pt x="1507232" y="757847"/>
                    <a:pt x="1507846" y="757602"/>
                  </a:cubicBezTo>
                  <a:cubicBezTo>
                    <a:pt x="1508459" y="757356"/>
                    <a:pt x="1509195" y="756989"/>
                    <a:pt x="1509930" y="756621"/>
                  </a:cubicBezTo>
                  <a:cubicBezTo>
                    <a:pt x="1510666" y="756253"/>
                    <a:pt x="1511402" y="755762"/>
                    <a:pt x="1512138" y="755394"/>
                  </a:cubicBezTo>
                  <a:cubicBezTo>
                    <a:pt x="1512873" y="754904"/>
                    <a:pt x="1513609" y="754413"/>
                    <a:pt x="1514345" y="753800"/>
                  </a:cubicBezTo>
                  <a:cubicBezTo>
                    <a:pt x="1515939" y="752574"/>
                    <a:pt x="1517411" y="751348"/>
                    <a:pt x="1518637" y="749999"/>
                  </a:cubicBezTo>
                  <a:cubicBezTo>
                    <a:pt x="1519863" y="748650"/>
                    <a:pt x="1520967" y="747301"/>
                    <a:pt x="1521825" y="746075"/>
                  </a:cubicBezTo>
                  <a:cubicBezTo>
                    <a:pt x="1522684" y="744848"/>
                    <a:pt x="1523297" y="743622"/>
                    <a:pt x="1523665" y="742518"/>
                  </a:cubicBezTo>
                  <a:cubicBezTo>
                    <a:pt x="1524033" y="741415"/>
                    <a:pt x="1524033" y="740556"/>
                    <a:pt x="1523665" y="739698"/>
                  </a:cubicBezTo>
                  <a:cubicBezTo>
                    <a:pt x="1523542" y="739330"/>
                    <a:pt x="1523297" y="738962"/>
                    <a:pt x="1522929" y="738717"/>
                  </a:cubicBezTo>
                  <a:cubicBezTo>
                    <a:pt x="1522561" y="738472"/>
                    <a:pt x="1522193" y="738349"/>
                    <a:pt x="1521825" y="738226"/>
                  </a:cubicBezTo>
                  <a:cubicBezTo>
                    <a:pt x="1521335" y="738226"/>
                    <a:pt x="1520844" y="738226"/>
                    <a:pt x="1520231" y="738226"/>
                  </a:cubicBezTo>
                  <a:cubicBezTo>
                    <a:pt x="1519618" y="738226"/>
                    <a:pt x="1519005" y="738349"/>
                    <a:pt x="1518392" y="738594"/>
                  </a:cubicBezTo>
                  <a:moveTo>
                    <a:pt x="3813025" y="116007"/>
                  </a:moveTo>
                  <a:cubicBezTo>
                    <a:pt x="3811921" y="116375"/>
                    <a:pt x="3810695" y="116743"/>
                    <a:pt x="3809591" y="117233"/>
                  </a:cubicBezTo>
                  <a:cubicBezTo>
                    <a:pt x="3808487" y="117724"/>
                    <a:pt x="3807261" y="118214"/>
                    <a:pt x="3806035" y="118827"/>
                  </a:cubicBezTo>
                  <a:cubicBezTo>
                    <a:pt x="3804809" y="119441"/>
                    <a:pt x="3803705" y="120054"/>
                    <a:pt x="3802601" y="120790"/>
                  </a:cubicBezTo>
                  <a:cubicBezTo>
                    <a:pt x="3801498" y="121525"/>
                    <a:pt x="3800271" y="122261"/>
                    <a:pt x="3799290" y="123119"/>
                  </a:cubicBezTo>
                  <a:cubicBezTo>
                    <a:pt x="3797083" y="124836"/>
                    <a:pt x="3795366" y="126553"/>
                    <a:pt x="3793895" y="128147"/>
                  </a:cubicBezTo>
                  <a:cubicBezTo>
                    <a:pt x="3792423" y="129864"/>
                    <a:pt x="3791442" y="131458"/>
                    <a:pt x="3790829" y="133052"/>
                  </a:cubicBezTo>
                  <a:cubicBezTo>
                    <a:pt x="3790216" y="134647"/>
                    <a:pt x="3789971" y="135996"/>
                    <a:pt x="3790216" y="137222"/>
                  </a:cubicBezTo>
                  <a:cubicBezTo>
                    <a:pt x="3790461" y="138448"/>
                    <a:pt x="3791197" y="139429"/>
                    <a:pt x="3792301" y="140165"/>
                  </a:cubicBezTo>
                  <a:cubicBezTo>
                    <a:pt x="3792914" y="140533"/>
                    <a:pt x="3793527" y="140778"/>
                    <a:pt x="3794385" y="140901"/>
                  </a:cubicBezTo>
                  <a:cubicBezTo>
                    <a:pt x="3795244" y="141023"/>
                    <a:pt x="3795979" y="141146"/>
                    <a:pt x="3796838" y="141146"/>
                  </a:cubicBezTo>
                  <a:cubicBezTo>
                    <a:pt x="3797696" y="141146"/>
                    <a:pt x="3798677" y="141146"/>
                    <a:pt x="3799658" y="140901"/>
                  </a:cubicBezTo>
                  <a:cubicBezTo>
                    <a:pt x="3800639" y="140778"/>
                    <a:pt x="3801743" y="140533"/>
                    <a:pt x="3802724" y="140165"/>
                  </a:cubicBezTo>
                  <a:cubicBezTo>
                    <a:pt x="3803828" y="139797"/>
                    <a:pt x="3805054" y="139429"/>
                    <a:pt x="3806158" y="138939"/>
                  </a:cubicBezTo>
                  <a:cubicBezTo>
                    <a:pt x="3807384" y="138448"/>
                    <a:pt x="3808487" y="137958"/>
                    <a:pt x="3809714" y="137344"/>
                  </a:cubicBezTo>
                  <a:cubicBezTo>
                    <a:pt x="3810940" y="136731"/>
                    <a:pt x="3812044" y="136118"/>
                    <a:pt x="3813270" y="135382"/>
                  </a:cubicBezTo>
                  <a:cubicBezTo>
                    <a:pt x="3814496" y="134647"/>
                    <a:pt x="3815600" y="133788"/>
                    <a:pt x="3816704" y="132930"/>
                  </a:cubicBezTo>
                  <a:cubicBezTo>
                    <a:pt x="3818788" y="131336"/>
                    <a:pt x="3820628" y="129619"/>
                    <a:pt x="3822099" y="127902"/>
                  </a:cubicBezTo>
                  <a:cubicBezTo>
                    <a:pt x="3823571" y="126185"/>
                    <a:pt x="3824552" y="124591"/>
                    <a:pt x="3825165" y="122997"/>
                  </a:cubicBezTo>
                  <a:cubicBezTo>
                    <a:pt x="3825778" y="121403"/>
                    <a:pt x="3826024" y="120054"/>
                    <a:pt x="3825656" y="118827"/>
                  </a:cubicBezTo>
                  <a:cubicBezTo>
                    <a:pt x="3825410" y="117601"/>
                    <a:pt x="3824674" y="116620"/>
                    <a:pt x="3823448" y="116007"/>
                  </a:cubicBezTo>
                  <a:cubicBezTo>
                    <a:pt x="3822835" y="115639"/>
                    <a:pt x="3822222" y="115394"/>
                    <a:pt x="3821486" y="115271"/>
                  </a:cubicBezTo>
                  <a:cubicBezTo>
                    <a:pt x="3820750" y="115149"/>
                    <a:pt x="3819892" y="115026"/>
                    <a:pt x="3819034" y="115026"/>
                  </a:cubicBezTo>
                  <a:cubicBezTo>
                    <a:pt x="3818175" y="115026"/>
                    <a:pt x="3817194" y="115026"/>
                    <a:pt x="3816213" y="115271"/>
                  </a:cubicBezTo>
                  <a:cubicBezTo>
                    <a:pt x="3815232" y="115394"/>
                    <a:pt x="3814129" y="115639"/>
                    <a:pt x="3813147" y="116007"/>
                  </a:cubicBezTo>
                  <a:moveTo>
                    <a:pt x="1472774" y="773421"/>
                  </a:moveTo>
                  <a:cubicBezTo>
                    <a:pt x="1472161" y="773544"/>
                    <a:pt x="1471547" y="773789"/>
                    <a:pt x="1470812" y="774157"/>
                  </a:cubicBezTo>
                  <a:cubicBezTo>
                    <a:pt x="1470076" y="774402"/>
                    <a:pt x="1469463" y="774770"/>
                    <a:pt x="1468727" y="775138"/>
                  </a:cubicBezTo>
                  <a:cubicBezTo>
                    <a:pt x="1467991" y="775506"/>
                    <a:pt x="1467255" y="775996"/>
                    <a:pt x="1466520" y="776487"/>
                  </a:cubicBezTo>
                  <a:cubicBezTo>
                    <a:pt x="1465784" y="776977"/>
                    <a:pt x="1464926" y="777590"/>
                    <a:pt x="1464190" y="778081"/>
                  </a:cubicBezTo>
                  <a:cubicBezTo>
                    <a:pt x="1462596" y="779307"/>
                    <a:pt x="1461247" y="780656"/>
                    <a:pt x="1460020" y="781882"/>
                  </a:cubicBezTo>
                  <a:cubicBezTo>
                    <a:pt x="1458794" y="783109"/>
                    <a:pt x="1457690" y="784580"/>
                    <a:pt x="1456955" y="785806"/>
                  </a:cubicBezTo>
                  <a:cubicBezTo>
                    <a:pt x="1456096" y="787033"/>
                    <a:pt x="1455606" y="788259"/>
                    <a:pt x="1455238" y="789363"/>
                  </a:cubicBezTo>
                  <a:cubicBezTo>
                    <a:pt x="1454993" y="790466"/>
                    <a:pt x="1454870" y="791325"/>
                    <a:pt x="1455238" y="792061"/>
                  </a:cubicBezTo>
                  <a:cubicBezTo>
                    <a:pt x="1455360" y="792428"/>
                    <a:pt x="1455606" y="792674"/>
                    <a:pt x="1455974" y="792919"/>
                  </a:cubicBezTo>
                  <a:cubicBezTo>
                    <a:pt x="1456342" y="793164"/>
                    <a:pt x="1456709" y="793287"/>
                    <a:pt x="1457077" y="793409"/>
                  </a:cubicBezTo>
                  <a:cubicBezTo>
                    <a:pt x="1457568" y="793409"/>
                    <a:pt x="1458058" y="793409"/>
                    <a:pt x="1458549" y="793409"/>
                  </a:cubicBezTo>
                  <a:cubicBezTo>
                    <a:pt x="1459039" y="793409"/>
                    <a:pt x="1459653" y="793287"/>
                    <a:pt x="1460388" y="793041"/>
                  </a:cubicBezTo>
                  <a:cubicBezTo>
                    <a:pt x="1461001" y="792919"/>
                    <a:pt x="1461614" y="792674"/>
                    <a:pt x="1462350" y="792306"/>
                  </a:cubicBezTo>
                  <a:cubicBezTo>
                    <a:pt x="1463086" y="792061"/>
                    <a:pt x="1463699" y="791693"/>
                    <a:pt x="1464435" y="791325"/>
                  </a:cubicBezTo>
                  <a:cubicBezTo>
                    <a:pt x="1465171" y="790957"/>
                    <a:pt x="1465907" y="790466"/>
                    <a:pt x="1466642" y="789976"/>
                  </a:cubicBezTo>
                  <a:cubicBezTo>
                    <a:pt x="1467378" y="789485"/>
                    <a:pt x="1468237" y="788872"/>
                    <a:pt x="1468972" y="788259"/>
                  </a:cubicBezTo>
                  <a:cubicBezTo>
                    <a:pt x="1470567" y="787033"/>
                    <a:pt x="1472038" y="785684"/>
                    <a:pt x="1473264" y="784457"/>
                  </a:cubicBezTo>
                  <a:cubicBezTo>
                    <a:pt x="1474491" y="783109"/>
                    <a:pt x="1475594" y="781760"/>
                    <a:pt x="1476453" y="780533"/>
                  </a:cubicBezTo>
                  <a:cubicBezTo>
                    <a:pt x="1477311" y="779307"/>
                    <a:pt x="1477802" y="778081"/>
                    <a:pt x="1478169" y="776977"/>
                  </a:cubicBezTo>
                  <a:cubicBezTo>
                    <a:pt x="1478415" y="775873"/>
                    <a:pt x="1478415" y="775015"/>
                    <a:pt x="1478169" y="774279"/>
                  </a:cubicBezTo>
                  <a:cubicBezTo>
                    <a:pt x="1478047" y="773911"/>
                    <a:pt x="1477802" y="773666"/>
                    <a:pt x="1477434" y="773421"/>
                  </a:cubicBezTo>
                  <a:cubicBezTo>
                    <a:pt x="1477066" y="773176"/>
                    <a:pt x="1476698" y="773053"/>
                    <a:pt x="1476330" y="772930"/>
                  </a:cubicBezTo>
                  <a:cubicBezTo>
                    <a:pt x="1475962" y="772808"/>
                    <a:pt x="1475349" y="772930"/>
                    <a:pt x="1474858" y="772930"/>
                  </a:cubicBezTo>
                  <a:cubicBezTo>
                    <a:pt x="1474368" y="772930"/>
                    <a:pt x="1473755" y="773053"/>
                    <a:pt x="1473019" y="773298"/>
                  </a:cubicBezTo>
                  <a:moveTo>
                    <a:pt x="3847361" y="136731"/>
                  </a:moveTo>
                  <a:cubicBezTo>
                    <a:pt x="3846257" y="136977"/>
                    <a:pt x="3845154" y="137467"/>
                    <a:pt x="3844050" y="137835"/>
                  </a:cubicBezTo>
                  <a:cubicBezTo>
                    <a:pt x="3842946" y="138326"/>
                    <a:pt x="3841720" y="138816"/>
                    <a:pt x="3840616" y="139307"/>
                  </a:cubicBezTo>
                  <a:cubicBezTo>
                    <a:pt x="3839513" y="139797"/>
                    <a:pt x="3838286" y="140533"/>
                    <a:pt x="3837183" y="141146"/>
                  </a:cubicBezTo>
                  <a:cubicBezTo>
                    <a:pt x="3836079" y="141759"/>
                    <a:pt x="3834975" y="142617"/>
                    <a:pt x="3833872" y="143353"/>
                  </a:cubicBezTo>
                  <a:cubicBezTo>
                    <a:pt x="3831664" y="144947"/>
                    <a:pt x="3829825" y="146664"/>
                    <a:pt x="3828354" y="148381"/>
                  </a:cubicBezTo>
                  <a:cubicBezTo>
                    <a:pt x="3826882" y="150098"/>
                    <a:pt x="3825778" y="151815"/>
                    <a:pt x="3825042" y="153286"/>
                  </a:cubicBezTo>
                  <a:cubicBezTo>
                    <a:pt x="3824307" y="154758"/>
                    <a:pt x="3824061" y="156352"/>
                    <a:pt x="3824307" y="157578"/>
                  </a:cubicBezTo>
                  <a:cubicBezTo>
                    <a:pt x="3824429" y="158805"/>
                    <a:pt x="3825165" y="159908"/>
                    <a:pt x="3826269" y="160644"/>
                  </a:cubicBezTo>
                  <a:cubicBezTo>
                    <a:pt x="3826882" y="161012"/>
                    <a:pt x="3827618" y="161257"/>
                    <a:pt x="3828354" y="161502"/>
                  </a:cubicBezTo>
                  <a:cubicBezTo>
                    <a:pt x="3829089" y="161748"/>
                    <a:pt x="3829947" y="161748"/>
                    <a:pt x="3830929" y="161870"/>
                  </a:cubicBezTo>
                  <a:cubicBezTo>
                    <a:pt x="3831909" y="161870"/>
                    <a:pt x="3832891" y="161870"/>
                    <a:pt x="3833872" y="161625"/>
                  </a:cubicBezTo>
                  <a:cubicBezTo>
                    <a:pt x="3834975" y="161502"/>
                    <a:pt x="3836079" y="161257"/>
                    <a:pt x="3837183" y="160889"/>
                  </a:cubicBezTo>
                  <a:cubicBezTo>
                    <a:pt x="3838286" y="160644"/>
                    <a:pt x="3839390" y="160276"/>
                    <a:pt x="3840494" y="159786"/>
                  </a:cubicBezTo>
                  <a:cubicBezTo>
                    <a:pt x="3841597" y="159295"/>
                    <a:pt x="3842824" y="158805"/>
                    <a:pt x="3843927" y="158314"/>
                  </a:cubicBezTo>
                  <a:cubicBezTo>
                    <a:pt x="3845031" y="157701"/>
                    <a:pt x="3846257" y="157088"/>
                    <a:pt x="3847361" y="156475"/>
                  </a:cubicBezTo>
                  <a:cubicBezTo>
                    <a:pt x="3848464" y="155739"/>
                    <a:pt x="3849568" y="155003"/>
                    <a:pt x="3850672" y="154267"/>
                  </a:cubicBezTo>
                  <a:cubicBezTo>
                    <a:pt x="3852879" y="152550"/>
                    <a:pt x="3854719" y="150834"/>
                    <a:pt x="3856313" y="149117"/>
                  </a:cubicBezTo>
                  <a:cubicBezTo>
                    <a:pt x="3857784" y="147400"/>
                    <a:pt x="3858888" y="145683"/>
                    <a:pt x="3859624" y="144089"/>
                  </a:cubicBezTo>
                  <a:cubicBezTo>
                    <a:pt x="3860359" y="142495"/>
                    <a:pt x="3860605" y="141023"/>
                    <a:pt x="3860359" y="139797"/>
                  </a:cubicBezTo>
                  <a:cubicBezTo>
                    <a:pt x="3860114" y="138571"/>
                    <a:pt x="3859501" y="137467"/>
                    <a:pt x="3858275" y="136731"/>
                  </a:cubicBezTo>
                  <a:cubicBezTo>
                    <a:pt x="3857662" y="136363"/>
                    <a:pt x="3856926" y="136118"/>
                    <a:pt x="3856190" y="135873"/>
                  </a:cubicBezTo>
                  <a:cubicBezTo>
                    <a:pt x="3855454" y="135628"/>
                    <a:pt x="3854596" y="135628"/>
                    <a:pt x="3853615" y="135628"/>
                  </a:cubicBezTo>
                  <a:cubicBezTo>
                    <a:pt x="3852634" y="135628"/>
                    <a:pt x="3851653" y="135628"/>
                    <a:pt x="3850672" y="135873"/>
                  </a:cubicBezTo>
                  <a:cubicBezTo>
                    <a:pt x="3849568" y="135996"/>
                    <a:pt x="3848587" y="136241"/>
                    <a:pt x="3847361" y="136609"/>
                  </a:cubicBezTo>
                  <a:moveTo>
                    <a:pt x="1427401" y="808983"/>
                  </a:moveTo>
                  <a:cubicBezTo>
                    <a:pt x="1426788" y="809106"/>
                    <a:pt x="1426052" y="809351"/>
                    <a:pt x="1425439" y="809719"/>
                  </a:cubicBezTo>
                  <a:cubicBezTo>
                    <a:pt x="1424703" y="809964"/>
                    <a:pt x="1423967" y="810332"/>
                    <a:pt x="1423232" y="810823"/>
                  </a:cubicBezTo>
                  <a:cubicBezTo>
                    <a:pt x="1422496" y="811313"/>
                    <a:pt x="1421760" y="811681"/>
                    <a:pt x="1420902" y="812172"/>
                  </a:cubicBezTo>
                  <a:cubicBezTo>
                    <a:pt x="1420043" y="812662"/>
                    <a:pt x="1419308" y="813275"/>
                    <a:pt x="1418572" y="813888"/>
                  </a:cubicBezTo>
                  <a:cubicBezTo>
                    <a:pt x="1416978" y="815115"/>
                    <a:pt x="1415629" y="816464"/>
                    <a:pt x="1414402" y="817813"/>
                  </a:cubicBezTo>
                  <a:cubicBezTo>
                    <a:pt x="1413176" y="819162"/>
                    <a:pt x="1412195" y="820510"/>
                    <a:pt x="1411337" y="821737"/>
                  </a:cubicBezTo>
                  <a:cubicBezTo>
                    <a:pt x="1410601" y="822963"/>
                    <a:pt x="1409988" y="824189"/>
                    <a:pt x="1409742" y="825293"/>
                  </a:cubicBezTo>
                  <a:cubicBezTo>
                    <a:pt x="1409497" y="826397"/>
                    <a:pt x="1409497" y="827255"/>
                    <a:pt x="1409742" y="827991"/>
                  </a:cubicBezTo>
                  <a:cubicBezTo>
                    <a:pt x="1409865" y="828359"/>
                    <a:pt x="1410233" y="828604"/>
                    <a:pt x="1410478" y="828727"/>
                  </a:cubicBezTo>
                  <a:cubicBezTo>
                    <a:pt x="1410846" y="828972"/>
                    <a:pt x="1411214" y="829094"/>
                    <a:pt x="1411582" y="829094"/>
                  </a:cubicBezTo>
                  <a:cubicBezTo>
                    <a:pt x="1411950" y="829094"/>
                    <a:pt x="1412440" y="829094"/>
                    <a:pt x="1413054" y="829094"/>
                  </a:cubicBezTo>
                  <a:cubicBezTo>
                    <a:pt x="1413544" y="829094"/>
                    <a:pt x="1414157" y="828972"/>
                    <a:pt x="1414770" y="828727"/>
                  </a:cubicBezTo>
                  <a:cubicBezTo>
                    <a:pt x="1415384" y="828604"/>
                    <a:pt x="1416119" y="828359"/>
                    <a:pt x="1416732" y="827991"/>
                  </a:cubicBezTo>
                  <a:cubicBezTo>
                    <a:pt x="1417468" y="827745"/>
                    <a:pt x="1418204" y="827378"/>
                    <a:pt x="1418940" y="826887"/>
                  </a:cubicBezTo>
                  <a:cubicBezTo>
                    <a:pt x="1419675" y="826519"/>
                    <a:pt x="1420411" y="826029"/>
                    <a:pt x="1421270" y="825416"/>
                  </a:cubicBezTo>
                  <a:cubicBezTo>
                    <a:pt x="1422128" y="824802"/>
                    <a:pt x="1422864" y="824312"/>
                    <a:pt x="1423600" y="823699"/>
                  </a:cubicBezTo>
                  <a:cubicBezTo>
                    <a:pt x="1425194" y="822472"/>
                    <a:pt x="1426543" y="821124"/>
                    <a:pt x="1427769" y="819775"/>
                  </a:cubicBezTo>
                  <a:cubicBezTo>
                    <a:pt x="1428995" y="818426"/>
                    <a:pt x="1429976" y="817077"/>
                    <a:pt x="1430835" y="815850"/>
                  </a:cubicBezTo>
                  <a:cubicBezTo>
                    <a:pt x="1431570" y="814624"/>
                    <a:pt x="1432184" y="813398"/>
                    <a:pt x="1432429" y="812417"/>
                  </a:cubicBezTo>
                  <a:cubicBezTo>
                    <a:pt x="1432674" y="811313"/>
                    <a:pt x="1432674" y="810455"/>
                    <a:pt x="1432306" y="809842"/>
                  </a:cubicBezTo>
                  <a:cubicBezTo>
                    <a:pt x="1432184" y="809474"/>
                    <a:pt x="1431938" y="809228"/>
                    <a:pt x="1431570" y="808983"/>
                  </a:cubicBezTo>
                  <a:cubicBezTo>
                    <a:pt x="1431203" y="808738"/>
                    <a:pt x="1430835" y="808615"/>
                    <a:pt x="1430467" y="808615"/>
                  </a:cubicBezTo>
                  <a:cubicBezTo>
                    <a:pt x="1430099" y="808615"/>
                    <a:pt x="1429608" y="808615"/>
                    <a:pt x="1428995" y="808615"/>
                  </a:cubicBezTo>
                  <a:cubicBezTo>
                    <a:pt x="1428505" y="808615"/>
                    <a:pt x="1427892" y="808738"/>
                    <a:pt x="1427278" y="808983"/>
                  </a:cubicBezTo>
                  <a:moveTo>
                    <a:pt x="3880225" y="159295"/>
                  </a:moveTo>
                  <a:cubicBezTo>
                    <a:pt x="3879122" y="159540"/>
                    <a:pt x="3878141" y="159908"/>
                    <a:pt x="3877037" y="160399"/>
                  </a:cubicBezTo>
                  <a:cubicBezTo>
                    <a:pt x="3875933" y="160767"/>
                    <a:pt x="3874830" y="161257"/>
                    <a:pt x="3873726" y="161870"/>
                  </a:cubicBezTo>
                  <a:cubicBezTo>
                    <a:pt x="3872622" y="162361"/>
                    <a:pt x="3871519" y="162974"/>
                    <a:pt x="3870415" y="163710"/>
                  </a:cubicBezTo>
                  <a:cubicBezTo>
                    <a:pt x="3869312" y="164323"/>
                    <a:pt x="3868208" y="165059"/>
                    <a:pt x="3867227" y="165794"/>
                  </a:cubicBezTo>
                  <a:cubicBezTo>
                    <a:pt x="3865019" y="167389"/>
                    <a:pt x="3863057" y="169105"/>
                    <a:pt x="3861463" y="170945"/>
                  </a:cubicBezTo>
                  <a:cubicBezTo>
                    <a:pt x="3859869" y="172662"/>
                    <a:pt x="3858765" y="174378"/>
                    <a:pt x="3858030" y="175973"/>
                  </a:cubicBezTo>
                  <a:cubicBezTo>
                    <a:pt x="3857294" y="177567"/>
                    <a:pt x="3856926" y="179161"/>
                    <a:pt x="3857049" y="180387"/>
                  </a:cubicBezTo>
                  <a:cubicBezTo>
                    <a:pt x="3857171" y="181736"/>
                    <a:pt x="3857784" y="182840"/>
                    <a:pt x="3858888" y="183576"/>
                  </a:cubicBezTo>
                  <a:cubicBezTo>
                    <a:pt x="3859501" y="184066"/>
                    <a:pt x="3860114" y="184311"/>
                    <a:pt x="3860973" y="184557"/>
                  </a:cubicBezTo>
                  <a:cubicBezTo>
                    <a:pt x="3861709" y="184802"/>
                    <a:pt x="3862689" y="184924"/>
                    <a:pt x="3863670" y="184924"/>
                  </a:cubicBezTo>
                  <a:cubicBezTo>
                    <a:pt x="3864652" y="184924"/>
                    <a:pt x="3865632" y="184924"/>
                    <a:pt x="3866736" y="184802"/>
                  </a:cubicBezTo>
                  <a:cubicBezTo>
                    <a:pt x="3867840" y="184679"/>
                    <a:pt x="3868944" y="184434"/>
                    <a:pt x="3870170" y="184066"/>
                  </a:cubicBezTo>
                  <a:cubicBezTo>
                    <a:pt x="3871274" y="183821"/>
                    <a:pt x="3872377" y="183453"/>
                    <a:pt x="3873481" y="182962"/>
                  </a:cubicBezTo>
                  <a:cubicBezTo>
                    <a:pt x="3874584" y="182472"/>
                    <a:pt x="3875688" y="182104"/>
                    <a:pt x="3876792" y="181491"/>
                  </a:cubicBezTo>
                  <a:cubicBezTo>
                    <a:pt x="3877895" y="181000"/>
                    <a:pt x="3878999" y="180387"/>
                    <a:pt x="3880103" y="179651"/>
                  </a:cubicBezTo>
                  <a:cubicBezTo>
                    <a:pt x="3881207" y="179038"/>
                    <a:pt x="3882310" y="178303"/>
                    <a:pt x="3883414" y="177444"/>
                  </a:cubicBezTo>
                  <a:cubicBezTo>
                    <a:pt x="3885621" y="175850"/>
                    <a:pt x="3887583" y="174011"/>
                    <a:pt x="3889177" y="172294"/>
                  </a:cubicBezTo>
                  <a:cubicBezTo>
                    <a:pt x="3890772" y="170577"/>
                    <a:pt x="3891875" y="168860"/>
                    <a:pt x="3892611" y="167266"/>
                  </a:cubicBezTo>
                  <a:cubicBezTo>
                    <a:pt x="3893347" y="165672"/>
                    <a:pt x="3893715" y="164200"/>
                    <a:pt x="3893592" y="162851"/>
                  </a:cubicBezTo>
                  <a:cubicBezTo>
                    <a:pt x="3893469" y="161502"/>
                    <a:pt x="3892856" y="160399"/>
                    <a:pt x="3891752" y="159663"/>
                  </a:cubicBezTo>
                  <a:cubicBezTo>
                    <a:pt x="3891139" y="159172"/>
                    <a:pt x="3890404" y="158927"/>
                    <a:pt x="3889668" y="158682"/>
                  </a:cubicBezTo>
                  <a:cubicBezTo>
                    <a:pt x="3888809" y="158437"/>
                    <a:pt x="3887951" y="158314"/>
                    <a:pt x="3886970" y="158314"/>
                  </a:cubicBezTo>
                  <a:cubicBezTo>
                    <a:pt x="3885989" y="158314"/>
                    <a:pt x="3885008" y="158314"/>
                    <a:pt x="3883904" y="158437"/>
                  </a:cubicBezTo>
                  <a:cubicBezTo>
                    <a:pt x="3882801" y="158559"/>
                    <a:pt x="3881697" y="158805"/>
                    <a:pt x="3880471" y="159172"/>
                  </a:cubicBezTo>
                  <a:moveTo>
                    <a:pt x="1382396" y="845036"/>
                  </a:moveTo>
                  <a:cubicBezTo>
                    <a:pt x="1381783" y="845159"/>
                    <a:pt x="1381047" y="845404"/>
                    <a:pt x="1380312" y="845772"/>
                  </a:cubicBezTo>
                  <a:cubicBezTo>
                    <a:pt x="1379576" y="846140"/>
                    <a:pt x="1378840" y="846508"/>
                    <a:pt x="1377982" y="846876"/>
                  </a:cubicBezTo>
                  <a:cubicBezTo>
                    <a:pt x="1377246" y="847366"/>
                    <a:pt x="1376387" y="847857"/>
                    <a:pt x="1375529" y="848347"/>
                  </a:cubicBezTo>
                  <a:cubicBezTo>
                    <a:pt x="1374671" y="848960"/>
                    <a:pt x="1373935" y="849573"/>
                    <a:pt x="1373076" y="850187"/>
                  </a:cubicBezTo>
                  <a:cubicBezTo>
                    <a:pt x="1371482" y="851413"/>
                    <a:pt x="1370133" y="852762"/>
                    <a:pt x="1368907" y="854111"/>
                  </a:cubicBezTo>
                  <a:cubicBezTo>
                    <a:pt x="1367681" y="855460"/>
                    <a:pt x="1366700" y="856809"/>
                    <a:pt x="1365964" y="858035"/>
                  </a:cubicBezTo>
                  <a:cubicBezTo>
                    <a:pt x="1365228" y="859261"/>
                    <a:pt x="1364738" y="860487"/>
                    <a:pt x="1364492" y="861468"/>
                  </a:cubicBezTo>
                  <a:cubicBezTo>
                    <a:pt x="1364247" y="862450"/>
                    <a:pt x="1364370" y="863431"/>
                    <a:pt x="1364738" y="864044"/>
                  </a:cubicBezTo>
                  <a:cubicBezTo>
                    <a:pt x="1364860" y="864412"/>
                    <a:pt x="1365106" y="864657"/>
                    <a:pt x="1365473" y="864779"/>
                  </a:cubicBezTo>
                  <a:cubicBezTo>
                    <a:pt x="1365719" y="864902"/>
                    <a:pt x="1366087" y="865147"/>
                    <a:pt x="1366577" y="865147"/>
                  </a:cubicBezTo>
                  <a:cubicBezTo>
                    <a:pt x="1366945" y="865147"/>
                    <a:pt x="1367436" y="865147"/>
                    <a:pt x="1367926" y="865147"/>
                  </a:cubicBezTo>
                  <a:cubicBezTo>
                    <a:pt x="1368417" y="865147"/>
                    <a:pt x="1369030" y="865025"/>
                    <a:pt x="1369520" y="864779"/>
                  </a:cubicBezTo>
                  <a:cubicBezTo>
                    <a:pt x="1370133" y="864657"/>
                    <a:pt x="1370869" y="864412"/>
                    <a:pt x="1371605" y="864044"/>
                  </a:cubicBezTo>
                  <a:cubicBezTo>
                    <a:pt x="1372341" y="863676"/>
                    <a:pt x="1373076" y="863308"/>
                    <a:pt x="1373935" y="862940"/>
                  </a:cubicBezTo>
                  <a:cubicBezTo>
                    <a:pt x="1374671" y="862450"/>
                    <a:pt x="1375529" y="861959"/>
                    <a:pt x="1376387" y="861468"/>
                  </a:cubicBezTo>
                  <a:cubicBezTo>
                    <a:pt x="1377246" y="860855"/>
                    <a:pt x="1377982" y="860242"/>
                    <a:pt x="1378840" y="859629"/>
                  </a:cubicBezTo>
                  <a:cubicBezTo>
                    <a:pt x="1380434" y="858403"/>
                    <a:pt x="1381783" y="857054"/>
                    <a:pt x="1383009" y="855705"/>
                  </a:cubicBezTo>
                  <a:cubicBezTo>
                    <a:pt x="1384236" y="854356"/>
                    <a:pt x="1385217" y="853007"/>
                    <a:pt x="1385952" y="851781"/>
                  </a:cubicBezTo>
                  <a:cubicBezTo>
                    <a:pt x="1386688" y="850554"/>
                    <a:pt x="1387179" y="849328"/>
                    <a:pt x="1387424" y="848347"/>
                  </a:cubicBezTo>
                  <a:cubicBezTo>
                    <a:pt x="1387669" y="847366"/>
                    <a:pt x="1387547" y="846508"/>
                    <a:pt x="1387179" y="845772"/>
                  </a:cubicBezTo>
                  <a:cubicBezTo>
                    <a:pt x="1387056" y="845404"/>
                    <a:pt x="1386688" y="845159"/>
                    <a:pt x="1386443" y="845036"/>
                  </a:cubicBezTo>
                  <a:cubicBezTo>
                    <a:pt x="1386198" y="844914"/>
                    <a:pt x="1385830" y="844791"/>
                    <a:pt x="1385339" y="844668"/>
                  </a:cubicBezTo>
                  <a:cubicBezTo>
                    <a:pt x="1384971" y="844668"/>
                    <a:pt x="1384481" y="844668"/>
                    <a:pt x="1383990" y="844668"/>
                  </a:cubicBezTo>
                  <a:cubicBezTo>
                    <a:pt x="1383500" y="844668"/>
                    <a:pt x="1382887" y="844791"/>
                    <a:pt x="1382396" y="845036"/>
                  </a:cubicBezTo>
                  <a:moveTo>
                    <a:pt x="3911986" y="183821"/>
                  </a:moveTo>
                  <a:cubicBezTo>
                    <a:pt x="3911005" y="184066"/>
                    <a:pt x="3909902" y="184434"/>
                    <a:pt x="3908798" y="184802"/>
                  </a:cubicBezTo>
                  <a:cubicBezTo>
                    <a:pt x="3907694" y="185170"/>
                    <a:pt x="3906590" y="185660"/>
                    <a:pt x="3905610" y="186151"/>
                  </a:cubicBezTo>
                  <a:cubicBezTo>
                    <a:pt x="3904629" y="186641"/>
                    <a:pt x="3903402" y="187254"/>
                    <a:pt x="3902421" y="187868"/>
                  </a:cubicBezTo>
                  <a:cubicBezTo>
                    <a:pt x="3901318" y="188481"/>
                    <a:pt x="3900337" y="189216"/>
                    <a:pt x="3899233" y="189952"/>
                  </a:cubicBezTo>
                  <a:cubicBezTo>
                    <a:pt x="3896903" y="191546"/>
                    <a:pt x="3894941" y="193263"/>
                    <a:pt x="3893347" y="194980"/>
                  </a:cubicBezTo>
                  <a:cubicBezTo>
                    <a:pt x="3891752" y="196697"/>
                    <a:pt x="3890526" y="198414"/>
                    <a:pt x="3889668" y="200130"/>
                  </a:cubicBezTo>
                  <a:cubicBezTo>
                    <a:pt x="3888809" y="201725"/>
                    <a:pt x="3888442" y="203319"/>
                    <a:pt x="3888564" y="204668"/>
                  </a:cubicBezTo>
                  <a:cubicBezTo>
                    <a:pt x="3888564" y="206017"/>
                    <a:pt x="3889177" y="207243"/>
                    <a:pt x="3890281" y="208101"/>
                  </a:cubicBezTo>
                  <a:cubicBezTo>
                    <a:pt x="3890894" y="208592"/>
                    <a:pt x="3891507" y="208960"/>
                    <a:pt x="3892366" y="209205"/>
                  </a:cubicBezTo>
                  <a:cubicBezTo>
                    <a:pt x="3893224" y="209450"/>
                    <a:pt x="3894082" y="209573"/>
                    <a:pt x="3895064" y="209696"/>
                  </a:cubicBezTo>
                  <a:cubicBezTo>
                    <a:pt x="3896045" y="209696"/>
                    <a:pt x="3897148" y="209696"/>
                    <a:pt x="3898252" y="209573"/>
                  </a:cubicBezTo>
                  <a:cubicBezTo>
                    <a:pt x="3899355" y="209450"/>
                    <a:pt x="3900582" y="209205"/>
                    <a:pt x="3901808" y="208837"/>
                  </a:cubicBezTo>
                  <a:cubicBezTo>
                    <a:pt x="3902789" y="208592"/>
                    <a:pt x="3903893" y="208224"/>
                    <a:pt x="3904997" y="207856"/>
                  </a:cubicBezTo>
                  <a:cubicBezTo>
                    <a:pt x="3906100" y="207488"/>
                    <a:pt x="3907204" y="206998"/>
                    <a:pt x="3908185" y="206507"/>
                  </a:cubicBezTo>
                  <a:cubicBezTo>
                    <a:pt x="3909288" y="206017"/>
                    <a:pt x="3910392" y="205404"/>
                    <a:pt x="3911496" y="204790"/>
                  </a:cubicBezTo>
                  <a:cubicBezTo>
                    <a:pt x="3912600" y="204177"/>
                    <a:pt x="3913703" y="203441"/>
                    <a:pt x="3914684" y="202706"/>
                  </a:cubicBezTo>
                  <a:cubicBezTo>
                    <a:pt x="3917014" y="201112"/>
                    <a:pt x="3918976" y="199395"/>
                    <a:pt x="3920570" y="197555"/>
                  </a:cubicBezTo>
                  <a:cubicBezTo>
                    <a:pt x="3922165" y="195838"/>
                    <a:pt x="3923391" y="194122"/>
                    <a:pt x="3924249" y="192405"/>
                  </a:cubicBezTo>
                  <a:cubicBezTo>
                    <a:pt x="3925108" y="190688"/>
                    <a:pt x="3925475" y="189216"/>
                    <a:pt x="3925353" y="187868"/>
                  </a:cubicBezTo>
                  <a:cubicBezTo>
                    <a:pt x="3925353" y="186519"/>
                    <a:pt x="3924740" y="185292"/>
                    <a:pt x="3923636" y="184434"/>
                  </a:cubicBezTo>
                  <a:cubicBezTo>
                    <a:pt x="3923023" y="183943"/>
                    <a:pt x="3922287" y="183576"/>
                    <a:pt x="3921551" y="183330"/>
                  </a:cubicBezTo>
                  <a:cubicBezTo>
                    <a:pt x="3920693" y="183085"/>
                    <a:pt x="3919835" y="182962"/>
                    <a:pt x="3918853" y="182840"/>
                  </a:cubicBezTo>
                  <a:cubicBezTo>
                    <a:pt x="3917872" y="182840"/>
                    <a:pt x="3916769" y="182840"/>
                    <a:pt x="3915665" y="182962"/>
                  </a:cubicBezTo>
                  <a:cubicBezTo>
                    <a:pt x="3914562" y="183085"/>
                    <a:pt x="3913335" y="183330"/>
                    <a:pt x="3912109" y="183698"/>
                  </a:cubicBezTo>
                  <a:moveTo>
                    <a:pt x="1337882" y="881702"/>
                  </a:moveTo>
                  <a:cubicBezTo>
                    <a:pt x="1337146" y="881825"/>
                    <a:pt x="1336533" y="882193"/>
                    <a:pt x="1335675" y="882438"/>
                  </a:cubicBezTo>
                  <a:cubicBezTo>
                    <a:pt x="1334939" y="882806"/>
                    <a:pt x="1334080" y="883174"/>
                    <a:pt x="1333345" y="883664"/>
                  </a:cubicBezTo>
                  <a:cubicBezTo>
                    <a:pt x="1332486" y="884155"/>
                    <a:pt x="1331750" y="884645"/>
                    <a:pt x="1330892" y="885259"/>
                  </a:cubicBezTo>
                  <a:cubicBezTo>
                    <a:pt x="1330034" y="885872"/>
                    <a:pt x="1329175" y="886485"/>
                    <a:pt x="1328317" y="887221"/>
                  </a:cubicBezTo>
                  <a:cubicBezTo>
                    <a:pt x="1326845" y="888447"/>
                    <a:pt x="1325374" y="889796"/>
                    <a:pt x="1324270" y="891145"/>
                  </a:cubicBezTo>
                  <a:cubicBezTo>
                    <a:pt x="1323166" y="892494"/>
                    <a:pt x="1322185" y="893842"/>
                    <a:pt x="1321450" y="895069"/>
                  </a:cubicBezTo>
                  <a:cubicBezTo>
                    <a:pt x="1320714" y="896295"/>
                    <a:pt x="1320223" y="897521"/>
                    <a:pt x="1320101" y="898502"/>
                  </a:cubicBezTo>
                  <a:cubicBezTo>
                    <a:pt x="1319855" y="899483"/>
                    <a:pt x="1320101" y="900342"/>
                    <a:pt x="1320469" y="900955"/>
                  </a:cubicBezTo>
                  <a:cubicBezTo>
                    <a:pt x="1320714" y="901200"/>
                    <a:pt x="1320959" y="901446"/>
                    <a:pt x="1321204" y="901568"/>
                  </a:cubicBezTo>
                  <a:cubicBezTo>
                    <a:pt x="1321450" y="901691"/>
                    <a:pt x="1321818" y="901813"/>
                    <a:pt x="1322308" y="901936"/>
                  </a:cubicBezTo>
                  <a:cubicBezTo>
                    <a:pt x="1322676" y="901936"/>
                    <a:pt x="1323166" y="901936"/>
                    <a:pt x="1323657" y="901936"/>
                  </a:cubicBezTo>
                  <a:cubicBezTo>
                    <a:pt x="1324148" y="901936"/>
                    <a:pt x="1324638" y="901813"/>
                    <a:pt x="1325251" y="901691"/>
                  </a:cubicBezTo>
                  <a:cubicBezTo>
                    <a:pt x="1325987" y="901568"/>
                    <a:pt x="1326600" y="901200"/>
                    <a:pt x="1327458" y="900955"/>
                  </a:cubicBezTo>
                  <a:cubicBezTo>
                    <a:pt x="1328194" y="900587"/>
                    <a:pt x="1329053" y="900219"/>
                    <a:pt x="1329788" y="899729"/>
                  </a:cubicBezTo>
                  <a:cubicBezTo>
                    <a:pt x="1330647" y="899238"/>
                    <a:pt x="1331505" y="898748"/>
                    <a:pt x="1332241" y="898134"/>
                  </a:cubicBezTo>
                  <a:cubicBezTo>
                    <a:pt x="1333099" y="897521"/>
                    <a:pt x="1333958" y="896908"/>
                    <a:pt x="1334816" y="896172"/>
                  </a:cubicBezTo>
                  <a:cubicBezTo>
                    <a:pt x="1336410" y="894946"/>
                    <a:pt x="1337759" y="893597"/>
                    <a:pt x="1338863" y="892248"/>
                  </a:cubicBezTo>
                  <a:cubicBezTo>
                    <a:pt x="1340089" y="890899"/>
                    <a:pt x="1341070" y="889550"/>
                    <a:pt x="1341683" y="888324"/>
                  </a:cubicBezTo>
                  <a:cubicBezTo>
                    <a:pt x="1342297" y="887098"/>
                    <a:pt x="1342910" y="885872"/>
                    <a:pt x="1343032" y="884891"/>
                  </a:cubicBezTo>
                  <a:cubicBezTo>
                    <a:pt x="1343278" y="883910"/>
                    <a:pt x="1343032" y="883051"/>
                    <a:pt x="1342664" y="882438"/>
                  </a:cubicBezTo>
                  <a:cubicBezTo>
                    <a:pt x="1342419" y="882193"/>
                    <a:pt x="1342174" y="881947"/>
                    <a:pt x="1341929" y="881825"/>
                  </a:cubicBezTo>
                  <a:cubicBezTo>
                    <a:pt x="1341683" y="881702"/>
                    <a:pt x="1341316" y="881580"/>
                    <a:pt x="1340825" y="881457"/>
                  </a:cubicBezTo>
                  <a:cubicBezTo>
                    <a:pt x="1340457" y="881457"/>
                    <a:pt x="1339967" y="881457"/>
                    <a:pt x="1339476" y="881457"/>
                  </a:cubicBezTo>
                  <a:cubicBezTo>
                    <a:pt x="1338986" y="881457"/>
                    <a:pt x="1338495" y="881580"/>
                    <a:pt x="1337882" y="881702"/>
                  </a:cubicBezTo>
                  <a:moveTo>
                    <a:pt x="3942030" y="210186"/>
                  </a:moveTo>
                  <a:cubicBezTo>
                    <a:pt x="3941050" y="210431"/>
                    <a:pt x="3940068" y="210799"/>
                    <a:pt x="3938965" y="211167"/>
                  </a:cubicBezTo>
                  <a:cubicBezTo>
                    <a:pt x="3937984" y="211535"/>
                    <a:pt x="3936880" y="212025"/>
                    <a:pt x="3935899" y="212516"/>
                  </a:cubicBezTo>
                  <a:cubicBezTo>
                    <a:pt x="3934795" y="213007"/>
                    <a:pt x="3933814" y="213497"/>
                    <a:pt x="3932710" y="214110"/>
                  </a:cubicBezTo>
                  <a:cubicBezTo>
                    <a:pt x="3931607" y="214723"/>
                    <a:pt x="3930626" y="215336"/>
                    <a:pt x="3929645" y="216072"/>
                  </a:cubicBezTo>
                  <a:cubicBezTo>
                    <a:pt x="3927315" y="217666"/>
                    <a:pt x="3925230" y="219383"/>
                    <a:pt x="3923636" y="221100"/>
                  </a:cubicBezTo>
                  <a:cubicBezTo>
                    <a:pt x="3921919" y="222817"/>
                    <a:pt x="3920693" y="224656"/>
                    <a:pt x="3919712" y="226250"/>
                  </a:cubicBezTo>
                  <a:cubicBezTo>
                    <a:pt x="3918731" y="227845"/>
                    <a:pt x="3918363" y="229561"/>
                    <a:pt x="3918363" y="230910"/>
                  </a:cubicBezTo>
                  <a:cubicBezTo>
                    <a:pt x="3918363" y="232259"/>
                    <a:pt x="3918853" y="233608"/>
                    <a:pt x="3919835" y="234589"/>
                  </a:cubicBezTo>
                  <a:cubicBezTo>
                    <a:pt x="3920448" y="235080"/>
                    <a:pt x="3921061" y="235570"/>
                    <a:pt x="3921919" y="235816"/>
                  </a:cubicBezTo>
                  <a:cubicBezTo>
                    <a:pt x="3922778" y="236061"/>
                    <a:pt x="3923759" y="236306"/>
                    <a:pt x="3924740" y="236429"/>
                  </a:cubicBezTo>
                  <a:cubicBezTo>
                    <a:pt x="3925721" y="236551"/>
                    <a:pt x="3926947" y="236429"/>
                    <a:pt x="3928051" y="236429"/>
                  </a:cubicBezTo>
                  <a:cubicBezTo>
                    <a:pt x="3929277" y="236306"/>
                    <a:pt x="3930503" y="236061"/>
                    <a:pt x="3931852" y="235693"/>
                  </a:cubicBezTo>
                  <a:cubicBezTo>
                    <a:pt x="3932833" y="235448"/>
                    <a:pt x="3933814" y="235080"/>
                    <a:pt x="3934918" y="234712"/>
                  </a:cubicBezTo>
                  <a:cubicBezTo>
                    <a:pt x="3935899" y="234344"/>
                    <a:pt x="3937003" y="233853"/>
                    <a:pt x="3938106" y="233363"/>
                  </a:cubicBezTo>
                  <a:cubicBezTo>
                    <a:pt x="3939210" y="232872"/>
                    <a:pt x="3940191" y="232382"/>
                    <a:pt x="3941295" y="231769"/>
                  </a:cubicBezTo>
                  <a:cubicBezTo>
                    <a:pt x="3942398" y="231156"/>
                    <a:pt x="3943379" y="230542"/>
                    <a:pt x="3944360" y="229807"/>
                  </a:cubicBezTo>
                  <a:cubicBezTo>
                    <a:pt x="3946813" y="228213"/>
                    <a:pt x="3948775" y="226496"/>
                    <a:pt x="3950492" y="224656"/>
                  </a:cubicBezTo>
                  <a:cubicBezTo>
                    <a:pt x="3952208" y="222939"/>
                    <a:pt x="3953558" y="221100"/>
                    <a:pt x="3954416" y="219506"/>
                  </a:cubicBezTo>
                  <a:cubicBezTo>
                    <a:pt x="3955274" y="217912"/>
                    <a:pt x="3955765" y="216195"/>
                    <a:pt x="3955765" y="214846"/>
                  </a:cubicBezTo>
                  <a:cubicBezTo>
                    <a:pt x="3955765" y="213374"/>
                    <a:pt x="3955274" y="212271"/>
                    <a:pt x="3954293" y="211290"/>
                  </a:cubicBezTo>
                  <a:cubicBezTo>
                    <a:pt x="3953680" y="210799"/>
                    <a:pt x="3952945" y="210309"/>
                    <a:pt x="3952086" y="210063"/>
                  </a:cubicBezTo>
                  <a:cubicBezTo>
                    <a:pt x="3951228" y="209818"/>
                    <a:pt x="3950247" y="209573"/>
                    <a:pt x="3949265" y="209450"/>
                  </a:cubicBezTo>
                  <a:cubicBezTo>
                    <a:pt x="3948162" y="209450"/>
                    <a:pt x="3947058" y="209450"/>
                    <a:pt x="3945832" y="209450"/>
                  </a:cubicBezTo>
                  <a:cubicBezTo>
                    <a:pt x="3944606" y="209573"/>
                    <a:pt x="3943379" y="209818"/>
                    <a:pt x="3942030" y="210186"/>
                  </a:cubicBezTo>
                  <a:moveTo>
                    <a:pt x="1293490" y="918859"/>
                  </a:moveTo>
                  <a:cubicBezTo>
                    <a:pt x="1292755" y="919104"/>
                    <a:pt x="1292019" y="919349"/>
                    <a:pt x="1291283" y="919595"/>
                  </a:cubicBezTo>
                  <a:cubicBezTo>
                    <a:pt x="1290547" y="919963"/>
                    <a:pt x="1289689" y="920330"/>
                    <a:pt x="1288830" y="920821"/>
                  </a:cubicBezTo>
                  <a:cubicBezTo>
                    <a:pt x="1287972" y="921311"/>
                    <a:pt x="1287114" y="921802"/>
                    <a:pt x="1286255" y="922415"/>
                  </a:cubicBezTo>
                  <a:cubicBezTo>
                    <a:pt x="1285397" y="923028"/>
                    <a:pt x="1284538" y="923764"/>
                    <a:pt x="1283680" y="924500"/>
                  </a:cubicBezTo>
                  <a:cubicBezTo>
                    <a:pt x="1282208" y="925849"/>
                    <a:pt x="1280860" y="927198"/>
                    <a:pt x="1279633" y="928424"/>
                  </a:cubicBezTo>
                  <a:cubicBezTo>
                    <a:pt x="1278530" y="929773"/>
                    <a:pt x="1277548" y="931122"/>
                    <a:pt x="1276813" y="932348"/>
                  </a:cubicBezTo>
                  <a:cubicBezTo>
                    <a:pt x="1276077" y="933574"/>
                    <a:pt x="1275709" y="934678"/>
                    <a:pt x="1275586" y="935659"/>
                  </a:cubicBezTo>
                  <a:cubicBezTo>
                    <a:pt x="1275464" y="936640"/>
                    <a:pt x="1275586" y="937498"/>
                    <a:pt x="1276077" y="938112"/>
                  </a:cubicBezTo>
                  <a:cubicBezTo>
                    <a:pt x="1276322" y="938357"/>
                    <a:pt x="1276567" y="938602"/>
                    <a:pt x="1276813" y="938725"/>
                  </a:cubicBezTo>
                  <a:cubicBezTo>
                    <a:pt x="1277058" y="938847"/>
                    <a:pt x="1277426" y="938970"/>
                    <a:pt x="1277794" y="938970"/>
                  </a:cubicBezTo>
                  <a:cubicBezTo>
                    <a:pt x="1278162" y="938970"/>
                    <a:pt x="1278652" y="938970"/>
                    <a:pt x="1279020" y="938970"/>
                  </a:cubicBezTo>
                  <a:cubicBezTo>
                    <a:pt x="1279388" y="938970"/>
                    <a:pt x="1280001" y="938847"/>
                    <a:pt x="1280492" y="938725"/>
                  </a:cubicBezTo>
                  <a:cubicBezTo>
                    <a:pt x="1281227" y="938479"/>
                    <a:pt x="1281963" y="938234"/>
                    <a:pt x="1282699" y="937989"/>
                  </a:cubicBezTo>
                  <a:cubicBezTo>
                    <a:pt x="1283435" y="937621"/>
                    <a:pt x="1284293" y="937253"/>
                    <a:pt x="1285151" y="936763"/>
                  </a:cubicBezTo>
                  <a:cubicBezTo>
                    <a:pt x="1286010" y="936272"/>
                    <a:pt x="1286868" y="935782"/>
                    <a:pt x="1287727" y="935168"/>
                  </a:cubicBezTo>
                  <a:cubicBezTo>
                    <a:pt x="1288585" y="934555"/>
                    <a:pt x="1289444" y="933820"/>
                    <a:pt x="1290302" y="933084"/>
                  </a:cubicBezTo>
                  <a:cubicBezTo>
                    <a:pt x="1291773" y="931857"/>
                    <a:pt x="1293122" y="930509"/>
                    <a:pt x="1294349" y="929160"/>
                  </a:cubicBezTo>
                  <a:cubicBezTo>
                    <a:pt x="1295452" y="927811"/>
                    <a:pt x="1296433" y="926462"/>
                    <a:pt x="1297169" y="925236"/>
                  </a:cubicBezTo>
                  <a:cubicBezTo>
                    <a:pt x="1297905" y="924009"/>
                    <a:pt x="1298273" y="922906"/>
                    <a:pt x="1298395" y="921925"/>
                  </a:cubicBezTo>
                  <a:cubicBezTo>
                    <a:pt x="1298518" y="920943"/>
                    <a:pt x="1298395" y="920085"/>
                    <a:pt x="1297905" y="919472"/>
                  </a:cubicBezTo>
                  <a:cubicBezTo>
                    <a:pt x="1297660" y="919227"/>
                    <a:pt x="1297414" y="918981"/>
                    <a:pt x="1297169" y="918859"/>
                  </a:cubicBezTo>
                  <a:cubicBezTo>
                    <a:pt x="1296924" y="918736"/>
                    <a:pt x="1296556" y="918614"/>
                    <a:pt x="1296188" y="918614"/>
                  </a:cubicBezTo>
                  <a:cubicBezTo>
                    <a:pt x="1295820" y="918614"/>
                    <a:pt x="1295330" y="918614"/>
                    <a:pt x="1294962" y="918614"/>
                  </a:cubicBezTo>
                  <a:cubicBezTo>
                    <a:pt x="1294471" y="918614"/>
                    <a:pt x="1293981" y="918736"/>
                    <a:pt x="1293490" y="918859"/>
                  </a:cubicBezTo>
                  <a:moveTo>
                    <a:pt x="3970480" y="238391"/>
                  </a:moveTo>
                  <a:cubicBezTo>
                    <a:pt x="3969499" y="238636"/>
                    <a:pt x="3968518" y="239004"/>
                    <a:pt x="3967537" y="239249"/>
                  </a:cubicBezTo>
                  <a:cubicBezTo>
                    <a:pt x="3966556" y="239617"/>
                    <a:pt x="3965575" y="239985"/>
                    <a:pt x="3964594" y="240475"/>
                  </a:cubicBezTo>
                  <a:cubicBezTo>
                    <a:pt x="3963613" y="240966"/>
                    <a:pt x="3962632" y="241456"/>
                    <a:pt x="3961528" y="241947"/>
                  </a:cubicBezTo>
                  <a:cubicBezTo>
                    <a:pt x="3960425" y="242438"/>
                    <a:pt x="3959566" y="243051"/>
                    <a:pt x="3958463" y="243786"/>
                  </a:cubicBezTo>
                  <a:cubicBezTo>
                    <a:pt x="3956010" y="245381"/>
                    <a:pt x="3953925" y="247097"/>
                    <a:pt x="3952208" y="248814"/>
                  </a:cubicBezTo>
                  <a:cubicBezTo>
                    <a:pt x="3950492" y="250531"/>
                    <a:pt x="3949020" y="252370"/>
                    <a:pt x="3948039" y="254087"/>
                  </a:cubicBezTo>
                  <a:cubicBezTo>
                    <a:pt x="3947058" y="255804"/>
                    <a:pt x="3946568" y="257398"/>
                    <a:pt x="3946445" y="258870"/>
                  </a:cubicBezTo>
                  <a:cubicBezTo>
                    <a:pt x="3946445" y="260341"/>
                    <a:pt x="3946813" y="261690"/>
                    <a:pt x="3947671" y="262671"/>
                  </a:cubicBezTo>
                  <a:cubicBezTo>
                    <a:pt x="3948285" y="263284"/>
                    <a:pt x="3948898" y="263775"/>
                    <a:pt x="3949756" y="264143"/>
                  </a:cubicBezTo>
                  <a:cubicBezTo>
                    <a:pt x="3950615" y="264511"/>
                    <a:pt x="3951595" y="264756"/>
                    <a:pt x="3952699" y="264756"/>
                  </a:cubicBezTo>
                  <a:cubicBezTo>
                    <a:pt x="3953803" y="264756"/>
                    <a:pt x="3954906" y="264756"/>
                    <a:pt x="3956255" y="264756"/>
                  </a:cubicBezTo>
                  <a:cubicBezTo>
                    <a:pt x="3957482" y="264633"/>
                    <a:pt x="3958831" y="264388"/>
                    <a:pt x="3960180" y="264020"/>
                  </a:cubicBezTo>
                  <a:cubicBezTo>
                    <a:pt x="3961161" y="263775"/>
                    <a:pt x="3962142" y="263407"/>
                    <a:pt x="3963123" y="263162"/>
                  </a:cubicBezTo>
                  <a:cubicBezTo>
                    <a:pt x="3964103" y="262794"/>
                    <a:pt x="3965085" y="262426"/>
                    <a:pt x="3966188" y="261935"/>
                  </a:cubicBezTo>
                  <a:cubicBezTo>
                    <a:pt x="3967169" y="261445"/>
                    <a:pt x="3968273" y="260954"/>
                    <a:pt x="3969254" y="260464"/>
                  </a:cubicBezTo>
                  <a:cubicBezTo>
                    <a:pt x="3970235" y="259851"/>
                    <a:pt x="3971339" y="259238"/>
                    <a:pt x="3972320" y="258625"/>
                  </a:cubicBezTo>
                  <a:cubicBezTo>
                    <a:pt x="3974773" y="257030"/>
                    <a:pt x="3976857" y="255313"/>
                    <a:pt x="3978574" y="253474"/>
                  </a:cubicBezTo>
                  <a:cubicBezTo>
                    <a:pt x="3980291" y="251635"/>
                    <a:pt x="3981762" y="249918"/>
                    <a:pt x="3982743" y="248201"/>
                  </a:cubicBezTo>
                  <a:cubicBezTo>
                    <a:pt x="3983724" y="246484"/>
                    <a:pt x="3984215" y="244890"/>
                    <a:pt x="3984338" y="243418"/>
                  </a:cubicBezTo>
                  <a:cubicBezTo>
                    <a:pt x="3984338" y="241947"/>
                    <a:pt x="3983970" y="240598"/>
                    <a:pt x="3982988" y="239617"/>
                  </a:cubicBezTo>
                  <a:cubicBezTo>
                    <a:pt x="3982375" y="239004"/>
                    <a:pt x="3981640" y="238513"/>
                    <a:pt x="3980781" y="238268"/>
                  </a:cubicBezTo>
                  <a:cubicBezTo>
                    <a:pt x="3979923" y="238023"/>
                    <a:pt x="3978942" y="237655"/>
                    <a:pt x="3977838" y="237655"/>
                  </a:cubicBezTo>
                  <a:cubicBezTo>
                    <a:pt x="3976734" y="237655"/>
                    <a:pt x="3975508" y="237655"/>
                    <a:pt x="3974282" y="237655"/>
                  </a:cubicBezTo>
                  <a:cubicBezTo>
                    <a:pt x="3973056" y="237778"/>
                    <a:pt x="3971707" y="238023"/>
                    <a:pt x="3970358" y="238391"/>
                  </a:cubicBezTo>
                  <a:moveTo>
                    <a:pt x="1249712" y="956506"/>
                  </a:moveTo>
                  <a:cubicBezTo>
                    <a:pt x="1248976" y="956751"/>
                    <a:pt x="1248240" y="956996"/>
                    <a:pt x="1247382" y="957364"/>
                  </a:cubicBezTo>
                  <a:cubicBezTo>
                    <a:pt x="1246523" y="957732"/>
                    <a:pt x="1245788" y="958100"/>
                    <a:pt x="1244807" y="958591"/>
                  </a:cubicBezTo>
                  <a:cubicBezTo>
                    <a:pt x="1243948" y="959081"/>
                    <a:pt x="1243090" y="959694"/>
                    <a:pt x="1242109" y="960307"/>
                  </a:cubicBezTo>
                  <a:cubicBezTo>
                    <a:pt x="1241250" y="960921"/>
                    <a:pt x="1240269" y="961656"/>
                    <a:pt x="1239411" y="962392"/>
                  </a:cubicBezTo>
                  <a:cubicBezTo>
                    <a:pt x="1237939" y="963741"/>
                    <a:pt x="1236590" y="965090"/>
                    <a:pt x="1235487" y="966439"/>
                  </a:cubicBezTo>
                  <a:cubicBezTo>
                    <a:pt x="1234383" y="967788"/>
                    <a:pt x="1233525" y="969137"/>
                    <a:pt x="1232789" y="970363"/>
                  </a:cubicBezTo>
                  <a:cubicBezTo>
                    <a:pt x="1232053" y="971589"/>
                    <a:pt x="1231685" y="972693"/>
                    <a:pt x="1231563" y="973674"/>
                  </a:cubicBezTo>
                  <a:cubicBezTo>
                    <a:pt x="1231563" y="974655"/>
                    <a:pt x="1231563" y="975391"/>
                    <a:pt x="1232176" y="976004"/>
                  </a:cubicBezTo>
                  <a:cubicBezTo>
                    <a:pt x="1232421" y="976249"/>
                    <a:pt x="1232666" y="976372"/>
                    <a:pt x="1232912" y="976494"/>
                  </a:cubicBezTo>
                  <a:cubicBezTo>
                    <a:pt x="1233157" y="976617"/>
                    <a:pt x="1233525" y="976740"/>
                    <a:pt x="1233893" y="976740"/>
                  </a:cubicBezTo>
                  <a:cubicBezTo>
                    <a:pt x="1234260" y="976740"/>
                    <a:pt x="1234628" y="976740"/>
                    <a:pt x="1235119" y="976740"/>
                  </a:cubicBezTo>
                  <a:cubicBezTo>
                    <a:pt x="1235609" y="976740"/>
                    <a:pt x="1235977" y="976617"/>
                    <a:pt x="1236468" y="976494"/>
                  </a:cubicBezTo>
                  <a:cubicBezTo>
                    <a:pt x="1237203" y="976249"/>
                    <a:pt x="1237939" y="976004"/>
                    <a:pt x="1238798" y="975636"/>
                  </a:cubicBezTo>
                  <a:cubicBezTo>
                    <a:pt x="1239656" y="975268"/>
                    <a:pt x="1240392" y="974900"/>
                    <a:pt x="1241250" y="974410"/>
                  </a:cubicBezTo>
                  <a:cubicBezTo>
                    <a:pt x="1242109" y="973919"/>
                    <a:pt x="1242967" y="973306"/>
                    <a:pt x="1243948" y="972693"/>
                  </a:cubicBezTo>
                  <a:cubicBezTo>
                    <a:pt x="1244807" y="972080"/>
                    <a:pt x="1245788" y="971344"/>
                    <a:pt x="1246646" y="970608"/>
                  </a:cubicBezTo>
                  <a:cubicBezTo>
                    <a:pt x="1248118" y="969259"/>
                    <a:pt x="1249466" y="967910"/>
                    <a:pt x="1250570" y="966561"/>
                  </a:cubicBezTo>
                  <a:cubicBezTo>
                    <a:pt x="1251674" y="965213"/>
                    <a:pt x="1252655" y="963864"/>
                    <a:pt x="1253268" y="962637"/>
                  </a:cubicBezTo>
                  <a:cubicBezTo>
                    <a:pt x="1253881" y="961411"/>
                    <a:pt x="1254372" y="960307"/>
                    <a:pt x="1254494" y="959326"/>
                  </a:cubicBezTo>
                  <a:cubicBezTo>
                    <a:pt x="1254494" y="958345"/>
                    <a:pt x="1254494" y="957610"/>
                    <a:pt x="1253881" y="956996"/>
                  </a:cubicBezTo>
                  <a:cubicBezTo>
                    <a:pt x="1253636" y="956751"/>
                    <a:pt x="1253391" y="956629"/>
                    <a:pt x="1253145" y="956506"/>
                  </a:cubicBezTo>
                  <a:cubicBezTo>
                    <a:pt x="1252900" y="956383"/>
                    <a:pt x="1252532" y="956261"/>
                    <a:pt x="1252164" y="956261"/>
                  </a:cubicBezTo>
                  <a:cubicBezTo>
                    <a:pt x="1251796" y="956261"/>
                    <a:pt x="1251428" y="956261"/>
                    <a:pt x="1250938" y="956261"/>
                  </a:cubicBezTo>
                  <a:cubicBezTo>
                    <a:pt x="1250447" y="956261"/>
                    <a:pt x="1250080" y="956383"/>
                    <a:pt x="1249466" y="956506"/>
                  </a:cubicBezTo>
                  <a:moveTo>
                    <a:pt x="3997336" y="268680"/>
                  </a:moveTo>
                  <a:cubicBezTo>
                    <a:pt x="3996355" y="268925"/>
                    <a:pt x="3995496" y="269171"/>
                    <a:pt x="3994516" y="269539"/>
                  </a:cubicBezTo>
                  <a:cubicBezTo>
                    <a:pt x="3993535" y="269906"/>
                    <a:pt x="3992553" y="270274"/>
                    <a:pt x="3991573" y="270642"/>
                  </a:cubicBezTo>
                  <a:cubicBezTo>
                    <a:pt x="3990591" y="271010"/>
                    <a:pt x="3989611" y="271501"/>
                    <a:pt x="3988629" y="272114"/>
                  </a:cubicBezTo>
                  <a:cubicBezTo>
                    <a:pt x="3987648" y="272604"/>
                    <a:pt x="3986668" y="273217"/>
                    <a:pt x="3985686" y="273830"/>
                  </a:cubicBezTo>
                  <a:cubicBezTo>
                    <a:pt x="3983234" y="275425"/>
                    <a:pt x="3981026" y="277141"/>
                    <a:pt x="3979310" y="278858"/>
                  </a:cubicBezTo>
                  <a:cubicBezTo>
                    <a:pt x="3977470" y="280575"/>
                    <a:pt x="3975999" y="282414"/>
                    <a:pt x="3975018" y="284131"/>
                  </a:cubicBezTo>
                  <a:cubicBezTo>
                    <a:pt x="3974036" y="285848"/>
                    <a:pt x="3973301" y="287565"/>
                    <a:pt x="3973178" y="289036"/>
                  </a:cubicBezTo>
                  <a:cubicBezTo>
                    <a:pt x="3973056" y="290508"/>
                    <a:pt x="3973423" y="291980"/>
                    <a:pt x="3974282" y="292961"/>
                  </a:cubicBezTo>
                  <a:cubicBezTo>
                    <a:pt x="3974773" y="293574"/>
                    <a:pt x="3975508" y="294187"/>
                    <a:pt x="3976366" y="294555"/>
                  </a:cubicBezTo>
                  <a:cubicBezTo>
                    <a:pt x="3977225" y="294923"/>
                    <a:pt x="3978206" y="295168"/>
                    <a:pt x="3979310" y="295291"/>
                  </a:cubicBezTo>
                  <a:cubicBezTo>
                    <a:pt x="3980413" y="295413"/>
                    <a:pt x="3981640" y="295413"/>
                    <a:pt x="3982988" y="295291"/>
                  </a:cubicBezTo>
                  <a:cubicBezTo>
                    <a:pt x="3984338" y="295168"/>
                    <a:pt x="3985686" y="294923"/>
                    <a:pt x="3987158" y="294555"/>
                  </a:cubicBezTo>
                  <a:cubicBezTo>
                    <a:pt x="3988139" y="294310"/>
                    <a:pt x="3988997" y="294064"/>
                    <a:pt x="3989978" y="293696"/>
                  </a:cubicBezTo>
                  <a:cubicBezTo>
                    <a:pt x="3990959" y="293328"/>
                    <a:pt x="3991940" y="292961"/>
                    <a:pt x="3992921" y="292593"/>
                  </a:cubicBezTo>
                  <a:cubicBezTo>
                    <a:pt x="3993903" y="292102"/>
                    <a:pt x="3994883" y="291734"/>
                    <a:pt x="3995865" y="291121"/>
                  </a:cubicBezTo>
                  <a:cubicBezTo>
                    <a:pt x="3996846" y="290508"/>
                    <a:pt x="3997826" y="290018"/>
                    <a:pt x="3998808" y="289404"/>
                  </a:cubicBezTo>
                  <a:cubicBezTo>
                    <a:pt x="4001260" y="287810"/>
                    <a:pt x="4003468" y="286093"/>
                    <a:pt x="4005307" y="284377"/>
                  </a:cubicBezTo>
                  <a:cubicBezTo>
                    <a:pt x="4007146" y="282660"/>
                    <a:pt x="4008618" y="280820"/>
                    <a:pt x="4009599" y="279104"/>
                  </a:cubicBezTo>
                  <a:cubicBezTo>
                    <a:pt x="4010580" y="277387"/>
                    <a:pt x="4011316" y="275670"/>
                    <a:pt x="4011438" y="274198"/>
                  </a:cubicBezTo>
                  <a:cubicBezTo>
                    <a:pt x="4011561" y="272727"/>
                    <a:pt x="4011193" y="271378"/>
                    <a:pt x="4010335" y="270274"/>
                  </a:cubicBezTo>
                  <a:cubicBezTo>
                    <a:pt x="4009844" y="269661"/>
                    <a:pt x="4009108" y="269048"/>
                    <a:pt x="4008250" y="268680"/>
                  </a:cubicBezTo>
                  <a:cubicBezTo>
                    <a:pt x="4007391" y="268312"/>
                    <a:pt x="4006411" y="268067"/>
                    <a:pt x="4005307" y="267944"/>
                  </a:cubicBezTo>
                  <a:cubicBezTo>
                    <a:pt x="4004203" y="267822"/>
                    <a:pt x="4002977" y="267822"/>
                    <a:pt x="4001628" y="267944"/>
                  </a:cubicBezTo>
                  <a:cubicBezTo>
                    <a:pt x="4000279" y="268067"/>
                    <a:pt x="3998930" y="268312"/>
                    <a:pt x="3997459" y="268680"/>
                  </a:cubicBezTo>
                  <a:moveTo>
                    <a:pt x="1206424" y="994644"/>
                  </a:moveTo>
                  <a:cubicBezTo>
                    <a:pt x="1205688" y="994889"/>
                    <a:pt x="1204829" y="995134"/>
                    <a:pt x="1204094" y="995502"/>
                  </a:cubicBezTo>
                  <a:cubicBezTo>
                    <a:pt x="1203235" y="995870"/>
                    <a:pt x="1202377" y="996360"/>
                    <a:pt x="1201519" y="996851"/>
                  </a:cubicBezTo>
                  <a:cubicBezTo>
                    <a:pt x="1200660" y="997341"/>
                    <a:pt x="1199679" y="997955"/>
                    <a:pt x="1198821" y="998690"/>
                  </a:cubicBezTo>
                  <a:cubicBezTo>
                    <a:pt x="1197840" y="999426"/>
                    <a:pt x="1196981" y="1000162"/>
                    <a:pt x="1196123" y="1000898"/>
                  </a:cubicBezTo>
                  <a:cubicBezTo>
                    <a:pt x="1194651" y="1002246"/>
                    <a:pt x="1193302" y="1003595"/>
                    <a:pt x="1192199" y="1004944"/>
                  </a:cubicBezTo>
                  <a:cubicBezTo>
                    <a:pt x="1191095" y="1006293"/>
                    <a:pt x="1190237" y="1007642"/>
                    <a:pt x="1189624" y="1008869"/>
                  </a:cubicBezTo>
                  <a:cubicBezTo>
                    <a:pt x="1189010" y="1010095"/>
                    <a:pt x="1188643" y="1011198"/>
                    <a:pt x="1188520" y="1012180"/>
                  </a:cubicBezTo>
                  <a:cubicBezTo>
                    <a:pt x="1188520" y="1013160"/>
                    <a:pt x="1188643" y="1013896"/>
                    <a:pt x="1189133" y="1014387"/>
                  </a:cubicBezTo>
                  <a:cubicBezTo>
                    <a:pt x="1189378" y="1014632"/>
                    <a:pt x="1189624" y="1014755"/>
                    <a:pt x="1189869" y="1014877"/>
                  </a:cubicBezTo>
                  <a:cubicBezTo>
                    <a:pt x="1190114" y="1014877"/>
                    <a:pt x="1190482" y="1015123"/>
                    <a:pt x="1190850" y="1015123"/>
                  </a:cubicBezTo>
                  <a:cubicBezTo>
                    <a:pt x="1191218" y="1015123"/>
                    <a:pt x="1191586" y="1015123"/>
                    <a:pt x="1192076" y="1015123"/>
                  </a:cubicBezTo>
                  <a:cubicBezTo>
                    <a:pt x="1192444" y="1015123"/>
                    <a:pt x="1192935" y="1015000"/>
                    <a:pt x="1193425" y="1014877"/>
                  </a:cubicBezTo>
                  <a:cubicBezTo>
                    <a:pt x="1194161" y="1014632"/>
                    <a:pt x="1195019" y="1014387"/>
                    <a:pt x="1195755" y="1014019"/>
                  </a:cubicBezTo>
                  <a:cubicBezTo>
                    <a:pt x="1196613" y="1013651"/>
                    <a:pt x="1197472" y="1013160"/>
                    <a:pt x="1198330" y="1012670"/>
                  </a:cubicBezTo>
                  <a:cubicBezTo>
                    <a:pt x="1199189" y="1012180"/>
                    <a:pt x="1200170" y="1011566"/>
                    <a:pt x="1201028" y="1010831"/>
                  </a:cubicBezTo>
                  <a:cubicBezTo>
                    <a:pt x="1202009" y="1010095"/>
                    <a:pt x="1202868" y="1009359"/>
                    <a:pt x="1203849" y="1008623"/>
                  </a:cubicBezTo>
                  <a:cubicBezTo>
                    <a:pt x="1205320" y="1007274"/>
                    <a:pt x="1206669" y="1005925"/>
                    <a:pt x="1207773" y="1004576"/>
                  </a:cubicBezTo>
                  <a:cubicBezTo>
                    <a:pt x="1208876" y="1003227"/>
                    <a:pt x="1209735" y="1001879"/>
                    <a:pt x="1210348" y="1000652"/>
                  </a:cubicBezTo>
                  <a:cubicBezTo>
                    <a:pt x="1210961" y="999426"/>
                    <a:pt x="1211329" y="998322"/>
                    <a:pt x="1211451" y="997341"/>
                  </a:cubicBezTo>
                  <a:cubicBezTo>
                    <a:pt x="1211451" y="996360"/>
                    <a:pt x="1211329" y="995625"/>
                    <a:pt x="1210716" y="995134"/>
                  </a:cubicBezTo>
                  <a:cubicBezTo>
                    <a:pt x="1210470" y="994889"/>
                    <a:pt x="1210225" y="994766"/>
                    <a:pt x="1209980" y="994644"/>
                  </a:cubicBezTo>
                  <a:cubicBezTo>
                    <a:pt x="1209735" y="994644"/>
                    <a:pt x="1209367" y="994398"/>
                    <a:pt x="1208999" y="994398"/>
                  </a:cubicBezTo>
                  <a:cubicBezTo>
                    <a:pt x="1208631" y="994398"/>
                    <a:pt x="1208263" y="994398"/>
                    <a:pt x="1207773" y="994398"/>
                  </a:cubicBezTo>
                  <a:cubicBezTo>
                    <a:pt x="1207405" y="994398"/>
                    <a:pt x="1206914" y="994521"/>
                    <a:pt x="1206424" y="994644"/>
                  </a:cubicBezTo>
                  <a:moveTo>
                    <a:pt x="4022475" y="300809"/>
                  </a:moveTo>
                  <a:cubicBezTo>
                    <a:pt x="4021616" y="301054"/>
                    <a:pt x="4020636" y="301299"/>
                    <a:pt x="4019777" y="301667"/>
                  </a:cubicBezTo>
                  <a:cubicBezTo>
                    <a:pt x="4018796" y="302035"/>
                    <a:pt x="4017938" y="302403"/>
                    <a:pt x="4016957" y="302771"/>
                  </a:cubicBezTo>
                  <a:cubicBezTo>
                    <a:pt x="4015976" y="303139"/>
                    <a:pt x="4015117" y="303629"/>
                    <a:pt x="4014136" y="304120"/>
                  </a:cubicBezTo>
                  <a:cubicBezTo>
                    <a:pt x="4013155" y="304610"/>
                    <a:pt x="4012297" y="305101"/>
                    <a:pt x="4011316" y="305714"/>
                  </a:cubicBezTo>
                  <a:cubicBezTo>
                    <a:pt x="4008741" y="307308"/>
                    <a:pt x="4006533" y="309025"/>
                    <a:pt x="4004694" y="310742"/>
                  </a:cubicBezTo>
                  <a:cubicBezTo>
                    <a:pt x="4002854" y="312459"/>
                    <a:pt x="4001260" y="314298"/>
                    <a:pt x="4000156" y="316137"/>
                  </a:cubicBezTo>
                  <a:cubicBezTo>
                    <a:pt x="3999053" y="317854"/>
                    <a:pt x="3998317" y="319571"/>
                    <a:pt x="3998194" y="321165"/>
                  </a:cubicBezTo>
                  <a:cubicBezTo>
                    <a:pt x="3997949" y="322759"/>
                    <a:pt x="3998194" y="324108"/>
                    <a:pt x="3999053" y="325335"/>
                  </a:cubicBezTo>
                  <a:cubicBezTo>
                    <a:pt x="3999543" y="326070"/>
                    <a:pt x="4000279" y="326684"/>
                    <a:pt x="4001138" y="327051"/>
                  </a:cubicBezTo>
                  <a:cubicBezTo>
                    <a:pt x="4001996" y="327542"/>
                    <a:pt x="4002977" y="327787"/>
                    <a:pt x="4004203" y="327910"/>
                  </a:cubicBezTo>
                  <a:cubicBezTo>
                    <a:pt x="4005307" y="328032"/>
                    <a:pt x="4006656" y="328032"/>
                    <a:pt x="4008005" y="327910"/>
                  </a:cubicBezTo>
                  <a:cubicBezTo>
                    <a:pt x="4009354" y="327787"/>
                    <a:pt x="4010825" y="327542"/>
                    <a:pt x="4012297" y="327174"/>
                  </a:cubicBezTo>
                  <a:cubicBezTo>
                    <a:pt x="4013155" y="326929"/>
                    <a:pt x="4014136" y="326684"/>
                    <a:pt x="4014995" y="326316"/>
                  </a:cubicBezTo>
                  <a:cubicBezTo>
                    <a:pt x="4015853" y="325948"/>
                    <a:pt x="4016834" y="325580"/>
                    <a:pt x="4017815" y="325212"/>
                  </a:cubicBezTo>
                  <a:cubicBezTo>
                    <a:pt x="4018796" y="324844"/>
                    <a:pt x="4019777" y="324354"/>
                    <a:pt x="4020636" y="323863"/>
                  </a:cubicBezTo>
                  <a:cubicBezTo>
                    <a:pt x="4021616" y="323373"/>
                    <a:pt x="4022598" y="322882"/>
                    <a:pt x="4023456" y="322269"/>
                  </a:cubicBezTo>
                  <a:cubicBezTo>
                    <a:pt x="4026031" y="320675"/>
                    <a:pt x="4028239" y="318958"/>
                    <a:pt x="4030078" y="317241"/>
                  </a:cubicBezTo>
                  <a:cubicBezTo>
                    <a:pt x="4031917" y="315524"/>
                    <a:pt x="4033512" y="313685"/>
                    <a:pt x="4034615" y="311845"/>
                  </a:cubicBezTo>
                  <a:cubicBezTo>
                    <a:pt x="4035719" y="310129"/>
                    <a:pt x="4036455" y="308289"/>
                    <a:pt x="4036577" y="306818"/>
                  </a:cubicBezTo>
                  <a:cubicBezTo>
                    <a:pt x="4036823" y="305223"/>
                    <a:pt x="4036577" y="303875"/>
                    <a:pt x="4035596" y="302648"/>
                  </a:cubicBezTo>
                  <a:cubicBezTo>
                    <a:pt x="4035106" y="301913"/>
                    <a:pt x="4034370" y="301299"/>
                    <a:pt x="4033512" y="300931"/>
                  </a:cubicBezTo>
                  <a:cubicBezTo>
                    <a:pt x="4032653" y="300441"/>
                    <a:pt x="4031549" y="300196"/>
                    <a:pt x="4030446" y="300073"/>
                  </a:cubicBezTo>
                  <a:cubicBezTo>
                    <a:pt x="4029342" y="299950"/>
                    <a:pt x="4027993" y="299950"/>
                    <a:pt x="4026644" y="300073"/>
                  </a:cubicBezTo>
                  <a:cubicBezTo>
                    <a:pt x="4025296" y="300073"/>
                    <a:pt x="4023824" y="300441"/>
                    <a:pt x="4022352" y="300809"/>
                  </a:cubicBezTo>
                  <a:moveTo>
                    <a:pt x="1163504" y="1033394"/>
                  </a:moveTo>
                  <a:cubicBezTo>
                    <a:pt x="1162768" y="1033640"/>
                    <a:pt x="1161909" y="1033885"/>
                    <a:pt x="1161051" y="1034253"/>
                  </a:cubicBezTo>
                  <a:cubicBezTo>
                    <a:pt x="1160192" y="1034620"/>
                    <a:pt x="1159334" y="1035111"/>
                    <a:pt x="1158353" y="1035602"/>
                  </a:cubicBezTo>
                  <a:cubicBezTo>
                    <a:pt x="1157372" y="1036215"/>
                    <a:pt x="1156514" y="1036828"/>
                    <a:pt x="1155533" y="1037441"/>
                  </a:cubicBezTo>
                  <a:cubicBezTo>
                    <a:pt x="1154552" y="1038177"/>
                    <a:pt x="1153693" y="1038913"/>
                    <a:pt x="1152712" y="1039771"/>
                  </a:cubicBezTo>
                  <a:cubicBezTo>
                    <a:pt x="1151241" y="1041120"/>
                    <a:pt x="1149892" y="1042469"/>
                    <a:pt x="1148911" y="1043818"/>
                  </a:cubicBezTo>
                  <a:cubicBezTo>
                    <a:pt x="1147807" y="1045167"/>
                    <a:pt x="1146949" y="1046516"/>
                    <a:pt x="1146458" y="1047742"/>
                  </a:cubicBezTo>
                  <a:cubicBezTo>
                    <a:pt x="1145845" y="1048968"/>
                    <a:pt x="1145477" y="1050072"/>
                    <a:pt x="1145477" y="1050930"/>
                  </a:cubicBezTo>
                  <a:cubicBezTo>
                    <a:pt x="1145477" y="1051911"/>
                    <a:pt x="1145722" y="1052647"/>
                    <a:pt x="1146213" y="1053138"/>
                  </a:cubicBezTo>
                  <a:cubicBezTo>
                    <a:pt x="1146458" y="1053383"/>
                    <a:pt x="1146703" y="1053505"/>
                    <a:pt x="1146949" y="1053628"/>
                  </a:cubicBezTo>
                  <a:cubicBezTo>
                    <a:pt x="1147194" y="1053628"/>
                    <a:pt x="1147562" y="1053751"/>
                    <a:pt x="1147930" y="1053873"/>
                  </a:cubicBezTo>
                  <a:cubicBezTo>
                    <a:pt x="1148297" y="1053996"/>
                    <a:pt x="1148666" y="1053873"/>
                    <a:pt x="1149033" y="1053873"/>
                  </a:cubicBezTo>
                  <a:cubicBezTo>
                    <a:pt x="1149401" y="1053873"/>
                    <a:pt x="1149892" y="1053873"/>
                    <a:pt x="1150260" y="1053628"/>
                  </a:cubicBezTo>
                  <a:cubicBezTo>
                    <a:pt x="1150995" y="1053383"/>
                    <a:pt x="1151854" y="1053138"/>
                    <a:pt x="1152712" y="1052770"/>
                  </a:cubicBezTo>
                  <a:cubicBezTo>
                    <a:pt x="1153571" y="1052402"/>
                    <a:pt x="1154429" y="1051911"/>
                    <a:pt x="1155410" y="1051298"/>
                  </a:cubicBezTo>
                  <a:cubicBezTo>
                    <a:pt x="1156391" y="1050685"/>
                    <a:pt x="1157250" y="1050072"/>
                    <a:pt x="1158231" y="1049336"/>
                  </a:cubicBezTo>
                  <a:cubicBezTo>
                    <a:pt x="1159212" y="1048600"/>
                    <a:pt x="1160192" y="1047864"/>
                    <a:pt x="1161051" y="1047006"/>
                  </a:cubicBezTo>
                  <a:cubicBezTo>
                    <a:pt x="1162522" y="1045657"/>
                    <a:pt x="1163871" y="1044308"/>
                    <a:pt x="1164852" y="1042959"/>
                  </a:cubicBezTo>
                  <a:cubicBezTo>
                    <a:pt x="1165956" y="1041610"/>
                    <a:pt x="1166815" y="1040261"/>
                    <a:pt x="1167305" y="1039158"/>
                  </a:cubicBezTo>
                  <a:cubicBezTo>
                    <a:pt x="1167918" y="1037932"/>
                    <a:pt x="1168163" y="1036828"/>
                    <a:pt x="1168286" y="1035969"/>
                  </a:cubicBezTo>
                  <a:cubicBezTo>
                    <a:pt x="1168286" y="1034988"/>
                    <a:pt x="1168041" y="1034253"/>
                    <a:pt x="1167550" y="1033762"/>
                  </a:cubicBezTo>
                  <a:cubicBezTo>
                    <a:pt x="1167305" y="1033517"/>
                    <a:pt x="1167060" y="1033394"/>
                    <a:pt x="1166815" y="1033272"/>
                  </a:cubicBezTo>
                  <a:cubicBezTo>
                    <a:pt x="1166569" y="1033272"/>
                    <a:pt x="1166201" y="1033149"/>
                    <a:pt x="1165834" y="1033026"/>
                  </a:cubicBezTo>
                  <a:cubicBezTo>
                    <a:pt x="1165466" y="1033026"/>
                    <a:pt x="1165098" y="1033026"/>
                    <a:pt x="1164730" y="1033026"/>
                  </a:cubicBezTo>
                  <a:cubicBezTo>
                    <a:pt x="1164362" y="1033026"/>
                    <a:pt x="1163871" y="1033149"/>
                    <a:pt x="1163504" y="1033272"/>
                  </a:cubicBezTo>
                  <a:moveTo>
                    <a:pt x="4045652" y="334900"/>
                  </a:moveTo>
                  <a:cubicBezTo>
                    <a:pt x="4044794" y="335145"/>
                    <a:pt x="4043935" y="335390"/>
                    <a:pt x="4043077" y="335636"/>
                  </a:cubicBezTo>
                  <a:cubicBezTo>
                    <a:pt x="4042218" y="335881"/>
                    <a:pt x="4041360" y="336249"/>
                    <a:pt x="4040379" y="336617"/>
                  </a:cubicBezTo>
                  <a:cubicBezTo>
                    <a:pt x="4039398" y="336984"/>
                    <a:pt x="4038539" y="337352"/>
                    <a:pt x="4037681" y="337843"/>
                  </a:cubicBezTo>
                  <a:cubicBezTo>
                    <a:pt x="4036823" y="338333"/>
                    <a:pt x="4035841" y="338824"/>
                    <a:pt x="4034983" y="339314"/>
                  </a:cubicBezTo>
                  <a:cubicBezTo>
                    <a:pt x="4032408" y="340786"/>
                    <a:pt x="4030078" y="342503"/>
                    <a:pt x="4028116" y="344342"/>
                  </a:cubicBezTo>
                  <a:cubicBezTo>
                    <a:pt x="4026154" y="346182"/>
                    <a:pt x="4024560" y="347898"/>
                    <a:pt x="4023333" y="349738"/>
                  </a:cubicBezTo>
                  <a:cubicBezTo>
                    <a:pt x="4022107" y="351577"/>
                    <a:pt x="4021371" y="353294"/>
                    <a:pt x="4021126" y="354888"/>
                  </a:cubicBezTo>
                  <a:cubicBezTo>
                    <a:pt x="4020881" y="356482"/>
                    <a:pt x="4021126" y="357954"/>
                    <a:pt x="4021862" y="359180"/>
                  </a:cubicBezTo>
                  <a:cubicBezTo>
                    <a:pt x="4022352" y="360039"/>
                    <a:pt x="4023088" y="360652"/>
                    <a:pt x="4023946" y="361142"/>
                  </a:cubicBezTo>
                  <a:cubicBezTo>
                    <a:pt x="4024805" y="361633"/>
                    <a:pt x="4025909" y="362001"/>
                    <a:pt x="4027012" y="362123"/>
                  </a:cubicBezTo>
                  <a:cubicBezTo>
                    <a:pt x="4028239" y="362369"/>
                    <a:pt x="4029465" y="362369"/>
                    <a:pt x="4030936" y="362246"/>
                  </a:cubicBezTo>
                  <a:cubicBezTo>
                    <a:pt x="4032408" y="362123"/>
                    <a:pt x="4033879" y="361878"/>
                    <a:pt x="4035474" y="361510"/>
                  </a:cubicBezTo>
                  <a:cubicBezTo>
                    <a:pt x="4036332" y="361265"/>
                    <a:pt x="4037191" y="361020"/>
                    <a:pt x="4038049" y="360774"/>
                  </a:cubicBezTo>
                  <a:cubicBezTo>
                    <a:pt x="4038907" y="360529"/>
                    <a:pt x="4039888" y="360161"/>
                    <a:pt x="4040747" y="359793"/>
                  </a:cubicBezTo>
                  <a:cubicBezTo>
                    <a:pt x="4041605" y="359425"/>
                    <a:pt x="4042586" y="358935"/>
                    <a:pt x="4043444" y="358567"/>
                  </a:cubicBezTo>
                  <a:cubicBezTo>
                    <a:pt x="4044303" y="358199"/>
                    <a:pt x="4045284" y="357586"/>
                    <a:pt x="4046142" y="357096"/>
                  </a:cubicBezTo>
                  <a:cubicBezTo>
                    <a:pt x="4048718" y="355501"/>
                    <a:pt x="4051048" y="353907"/>
                    <a:pt x="4053009" y="352068"/>
                  </a:cubicBezTo>
                  <a:cubicBezTo>
                    <a:pt x="4054972" y="350351"/>
                    <a:pt x="4056566" y="348511"/>
                    <a:pt x="4057792" y="346672"/>
                  </a:cubicBezTo>
                  <a:cubicBezTo>
                    <a:pt x="4059019" y="344833"/>
                    <a:pt x="4059754" y="343116"/>
                    <a:pt x="4059999" y="341522"/>
                  </a:cubicBezTo>
                  <a:cubicBezTo>
                    <a:pt x="4060245" y="339927"/>
                    <a:pt x="4059999" y="338456"/>
                    <a:pt x="4059264" y="337230"/>
                  </a:cubicBezTo>
                  <a:cubicBezTo>
                    <a:pt x="4058773" y="336494"/>
                    <a:pt x="4058037" y="335758"/>
                    <a:pt x="4057179" y="335390"/>
                  </a:cubicBezTo>
                  <a:cubicBezTo>
                    <a:pt x="4056321" y="334900"/>
                    <a:pt x="4055217" y="334532"/>
                    <a:pt x="4054113" y="334409"/>
                  </a:cubicBezTo>
                  <a:cubicBezTo>
                    <a:pt x="4052887" y="334164"/>
                    <a:pt x="4051661" y="334164"/>
                    <a:pt x="4050189" y="334409"/>
                  </a:cubicBezTo>
                  <a:cubicBezTo>
                    <a:pt x="4048840" y="334409"/>
                    <a:pt x="4047246" y="334777"/>
                    <a:pt x="4045652" y="335145"/>
                  </a:cubicBezTo>
                  <a:moveTo>
                    <a:pt x="1121074" y="1072513"/>
                  </a:moveTo>
                  <a:cubicBezTo>
                    <a:pt x="1120338" y="1072758"/>
                    <a:pt x="1119480" y="1073003"/>
                    <a:pt x="1118621" y="1073371"/>
                  </a:cubicBezTo>
                  <a:cubicBezTo>
                    <a:pt x="1117763" y="1073739"/>
                    <a:pt x="1116782" y="1074230"/>
                    <a:pt x="1115924" y="1074843"/>
                  </a:cubicBezTo>
                  <a:cubicBezTo>
                    <a:pt x="1114942" y="1075456"/>
                    <a:pt x="1113961" y="1076069"/>
                    <a:pt x="1113103" y="1076805"/>
                  </a:cubicBezTo>
                  <a:cubicBezTo>
                    <a:pt x="1112122" y="1077541"/>
                    <a:pt x="1111141" y="1078399"/>
                    <a:pt x="1110283" y="1079257"/>
                  </a:cubicBezTo>
                  <a:cubicBezTo>
                    <a:pt x="1108811" y="1080606"/>
                    <a:pt x="1107585" y="1081955"/>
                    <a:pt x="1106481" y="1083304"/>
                  </a:cubicBezTo>
                  <a:cubicBezTo>
                    <a:pt x="1105500" y="1084653"/>
                    <a:pt x="1104642" y="1086002"/>
                    <a:pt x="1104029" y="1087106"/>
                  </a:cubicBezTo>
                  <a:cubicBezTo>
                    <a:pt x="1103415" y="1088332"/>
                    <a:pt x="1103170" y="1089436"/>
                    <a:pt x="1103170" y="1090294"/>
                  </a:cubicBezTo>
                  <a:cubicBezTo>
                    <a:pt x="1103170" y="1091152"/>
                    <a:pt x="1103415" y="1091888"/>
                    <a:pt x="1104029" y="1092379"/>
                  </a:cubicBezTo>
                  <a:cubicBezTo>
                    <a:pt x="1104274" y="1092501"/>
                    <a:pt x="1104519" y="1092624"/>
                    <a:pt x="1104764" y="1092747"/>
                  </a:cubicBezTo>
                  <a:cubicBezTo>
                    <a:pt x="1105010" y="1092747"/>
                    <a:pt x="1105377" y="1092869"/>
                    <a:pt x="1105623" y="1092869"/>
                  </a:cubicBezTo>
                  <a:cubicBezTo>
                    <a:pt x="1105991" y="1092869"/>
                    <a:pt x="1106358" y="1092869"/>
                    <a:pt x="1106726" y="1092869"/>
                  </a:cubicBezTo>
                  <a:cubicBezTo>
                    <a:pt x="1107094" y="1092869"/>
                    <a:pt x="1107462" y="1092869"/>
                    <a:pt x="1107953" y="1092624"/>
                  </a:cubicBezTo>
                  <a:cubicBezTo>
                    <a:pt x="1108688" y="1092379"/>
                    <a:pt x="1109547" y="1092134"/>
                    <a:pt x="1110405" y="1091766"/>
                  </a:cubicBezTo>
                  <a:cubicBezTo>
                    <a:pt x="1111264" y="1091398"/>
                    <a:pt x="1112245" y="1090907"/>
                    <a:pt x="1113226" y="1090294"/>
                  </a:cubicBezTo>
                  <a:cubicBezTo>
                    <a:pt x="1114207" y="1089681"/>
                    <a:pt x="1115188" y="1089068"/>
                    <a:pt x="1116169" y="1088332"/>
                  </a:cubicBezTo>
                  <a:cubicBezTo>
                    <a:pt x="1117150" y="1087596"/>
                    <a:pt x="1118131" y="1086738"/>
                    <a:pt x="1119112" y="1085880"/>
                  </a:cubicBezTo>
                  <a:cubicBezTo>
                    <a:pt x="1120583" y="1084531"/>
                    <a:pt x="1121810" y="1083182"/>
                    <a:pt x="1122913" y="1081833"/>
                  </a:cubicBezTo>
                  <a:cubicBezTo>
                    <a:pt x="1123894" y="1080484"/>
                    <a:pt x="1124753" y="1079135"/>
                    <a:pt x="1125366" y="1078031"/>
                  </a:cubicBezTo>
                  <a:cubicBezTo>
                    <a:pt x="1125979" y="1076805"/>
                    <a:pt x="1126224" y="1075701"/>
                    <a:pt x="1126224" y="1074843"/>
                  </a:cubicBezTo>
                  <a:cubicBezTo>
                    <a:pt x="1126224" y="1073984"/>
                    <a:pt x="1125979" y="1073249"/>
                    <a:pt x="1125366" y="1072758"/>
                  </a:cubicBezTo>
                  <a:cubicBezTo>
                    <a:pt x="1125121" y="1072636"/>
                    <a:pt x="1124875" y="1072513"/>
                    <a:pt x="1124630" y="1072390"/>
                  </a:cubicBezTo>
                  <a:cubicBezTo>
                    <a:pt x="1124385" y="1072390"/>
                    <a:pt x="1124017" y="1072268"/>
                    <a:pt x="1123772" y="1072268"/>
                  </a:cubicBezTo>
                  <a:cubicBezTo>
                    <a:pt x="1123404" y="1072268"/>
                    <a:pt x="1123036" y="1072268"/>
                    <a:pt x="1122668" y="1072268"/>
                  </a:cubicBezTo>
                  <a:cubicBezTo>
                    <a:pt x="1122300" y="1072268"/>
                    <a:pt x="1121932" y="1072268"/>
                    <a:pt x="1121442" y="1072513"/>
                  </a:cubicBezTo>
                  <a:moveTo>
                    <a:pt x="4067112" y="371075"/>
                  </a:moveTo>
                  <a:cubicBezTo>
                    <a:pt x="4066254" y="371320"/>
                    <a:pt x="4065518" y="371566"/>
                    <a:pt x="4064659" y="371811"/>
                  </a:cubicBezTo>
                  <a:cubicBezTo>
                    <a:pt x="4063801" y="372056"/>
                    <a:pt x="4062942" y="372424"/>
                    <a:pt x="4062084" y="372792"/>
                  </a:cubicBezTo>
                  <a:cubicBezTo>
                    <a:pt x="4061226" y="373160"/>
                    <a:pt x="4060367" y="373528"/>
                    <a:pt x="4059509" y="373896"/>
                  </a:cubicBezTo>
                  <a:cubicBezTo>
                    <a:pt x="4058651" y="374264"/>
                    <a:pt x="4057792" y="374754"/>
                    <a:pt x="4056934" y="375245"/>
                  </a:cubicBezTo>
                  <a:cubicBezTo>
                    <a:pt x="4054236" y="376716"/>
                    <a:pt x="4051906" y="378433"/>
                    <a:pt x="4049944" y="380272"/>
                  </a:cubicBezTo>
                  <a:cubicBezTo>
                    <a:pt x="4047859" y="381989"/>
                    <a:pt x="4046265" y="383951"/>
                    <a:pt x="4044916" y="385668"/>
                  </a:cubicBezTo>
                  <a:cubicBezTo>
                    <a:pt x="4043690" y="387508"/>
                    <a:pt x="4042831" y="389347"/>
                    <a:pt x="4042464" y="390941"/>
                  </a:cubicBezTo>
                  <a:cubicBezTo>
                    <a:pt x="4042096" y="392658"/>
                    <a:pt x="4042218" y="394129"/>
                    <a:pt x="4042954" y="395356"/>
                  </a:cubicBezTo>
                  <a:cubicBezTo>
                    <a:pt x="4043444" y="396214"/>
                    <a:pt x="4044180" y="396950"/>
                    <a:pt x="4045039" y="397441"/>
                  </a:cubicBezTo>
                  <a:cubicBezTo>
                    <a:pt x="4045897" y="397931"/>
                    <a:pt x="4047001" y="398421"/>
                    <a:pt x="4048227" y="398544"/>
                  </a:cubicBezTo>
                  <a:cubicBezTo>
                    <a:pt x="4049453" y="398789"/>
                    <a:pt x="4050802" y="398789"/>
                    <a:pt x="4052274" y="398789"/>
                  </a:cubicBezTo>
                  <a:cubicBezTo>
                    <a:pt x="4053745" y="398789"/>
                    <a:pt x="4055339" y="398421"/>
                    <a:pt x="4056934" y="398054"/>
                  </a:cubicBezTo>
                  <a:cubicBezTo>
                    <a:pt x="4057792" y="397808"/>
                    <a:pt x="4058528" y="397563"/>
                    <a:pt x="4059386" y="397318"/>
                  </a:cubicBezTo>
                  <a:cubicBezTo>
                    <a:pt x="4060245" y="397073"/>
                    <a:pt x="4061103" y="396705"/>
                    <a:pt x="4061962" y="396337"/>
                  </a:cubicBezTo>
                  <a:cubicBezTo>
                    <a:pt x="4062820" y="395969"/>
                    <a:pt x="4063679" y="395601"/>
                    <a:pt x="4064537" y="395233"/>
                  </a:cubicBezTo>
                  <a:cubicBezTo>
                    <a:pt x="4065395" y="394865"/>
                    <a:pt x="4066254" y="394375"/>
                    <a:pt x="4067112" y="393884"/>
                  </a:cubicBezTo>
                  <a:cubicBezTo>
                    <a:pt x="4069810" y="392413"/>
                    <a:pt x="4072140" y="390696"/>
                    <a:pt x="4074224" y="388856"/>
                  </a:cubicBezTo>
                  <a:cubicBezTo>
                    <a:pt x="4076309" y="387017"/>
                    <a:pt x="4077903" y="385178"/>
                    <a:pt x="4079252" y="383338"/>
                  </a:cubicBezTo>
                  <a:cubicBezTo>
                    <a:pt x="4080479" y="381499"/>
                    <a:pt x="4081337" y="379659"/>
                    <a:pt x="4081705" y="378065"/>
                  </a:cubicBezTo>
                  <a:cubicBezTo>
                    <a:pt x="4082073" y="376348"/>
                    <a:pt x="4081950" y="374877"/>
                    <a:pt x="4081214" y="373528"/>
                  </a:cubicBezTo>
                  <a:cubicBezTo>
                    <a:pt x="4080724" y="372669"/>
                    <a:pt x="4079988" y="371934"/>
                    <a:pt x="4079129" y="371443"/>
                  </a:cubicBezTo>
                  <a:cubicBezTo>
                    <a:pt x="4078271" y="370953"/>
                    <a:pt x="4077167" y="370585"/>
                    <a:pt x="4075941" y="370340"/>
                  </a:cubicBezTo>
                  <a:cubicBezTo>
                    <a:pt x="4074715" y="370094"/>
                    <a:pt x="4073366" y="370094"/>
                    <a:pt x="4071894" y="370217"/>
                  </a:cubicBezTo>
                  <a:cubicBezTo>
                    <a:pt x="4070423" y="370340"/>
                    <a:pt x="4068829" y="370585"/>
                    <a:pt x="4067234" y="370953"/>
                  </a:cubicBezTo>
                  <a:moveTo>
                    <a:pt x="1079135" y="1112122"/>
                  </a:moveTo>
                  <a:cubicBezTo>
                    <a:pt x="1078276" y="1112367"/>
                    <a:pt x="1077418" y="1112613"/>
                    <a:pt x="1076560" y="1112980"/>
                  </a:cubicBezTo>
                  <a:cubicBezTo>
                    <a:pt x="1075701" y="1113348"/>
                    <a:pt x="1074720" y="1113961"/>
                    <a:pt x="1073739" y="1114452"/>
                  </a:cubicBezTo>
                  <a:cubicBezTo>
                    <a:pt x="1072758" y="1115065"/>
                    <a:pt x="1071777" y="1115801"/>
                    <a:pt x="1070796" y="1116537"/>
                  </a:cubicBezTo>
                  <a:cubicBezTo>
                    <a:pt x="1069815" y="1117272"/>
                    <a:pt x="1068834" y="1118131"/>
                    <a:pt x="1067853" y="1119112"/>
                  </a:cubicBezTo>
                  <a:cubicBezTo>
                    <a:pt x="1066381" y="1120461"/>
                    <a:pt x="1065155" y="1121932"/>
                    <a:pt x="1064174" y="1123281"/>
                  </a:cubicBezTo>
                  <a:cubicBezTo>
                    <a:pt x="1063193" y="1124630"/>
                    <a:pt x="1062335" y="1125979"/>
                    <a:pt x="1061844" y="1127083"/>
                  </a:cubicBezTo>
                  <a:cubicBezTo>
                    <a:pt x="1061354" y="1128186"/>
                    <a:pt x="1061108" y="1129290"/>
                    <a:pt x="1061108" y="1130271"/>
                  </a:cubicBezTo>
                  <a:cubicBezTo>
                    <a:pt x="1061108" y="1131130"/>
                    <a:pt x="1061476" y="1131865"/>
                    <a:pt x="1062089" y="1132356"/>
                  </a:cubicBezTo>
                  <a:cubicBezTo>
                    <a:pt x="1062335" y="1132479"/>
                    <a:pt x="1062580" y="1132601"/>
                    <a:pt x="1062825" y="1132724"/>
                  </a:cubicBezTo>
                  <a:cubicBezTo>
                    <a:pt x="1063070" y="1132724"/>
                    <a:pt x="1063438" y="1132846"/>
                    <a:pt x="1063684" y="1132846"/>
                  </a:cubicBezTo>
                  <a:cubicBezTo>
                    <a:pt x="1063929" y="1132846"/>
                    <a:pt x="1064297" y="1132846"/>
                    <a:pt x="1064665" y="1132846"/>
                  </a:cubicBezTo>
                  <a:cubicBezTo>
                    <a:pt x="1065032" y="1132846"/>
                    <a:pt x="1065400" y="1132846"/>
                    <a:pt x="1065768" y="1132601"/>
                  </a:cubicBezTo>
                  <a:cubicBezTo>
                    <a:pt x="1066627" y="1132356"/>
                    <a:pt x="1067485" y="1132111"/>
                    <a:pt x="1068344" y="1131743"/>
                  </a:cubicBezTo>
                  <a:cubicBezTo>
                    <a:pt x="1069202" y="1131375"/>
                    <a:pt x="1070183" y="1130884"/>
                    <a:pt x="1071164" y="1130271"/>
                  </a:cubicBezTo>
                  <a:cubicBezTo>
                    <a:pt x="1072145" y="1129658"/>
                    <a:pt x="1073126" y="1128922"/>
                    <a:pt x="1074107" y="1128186"/>
                  </a:cubicBezTo>
                  <a:cubicBezTo>
                    <a:pt x="1075088" y="1127451"/>
                    <a:pt x="1076069" y="1126592"/>
                    <a:pt x="1077050" y="1125611"/>
                  </a:cubicBezTo>
                  <a:cubicBezTo>
                    <a:pt x="1078522" y="1124262"/>
                    <a:pt x="1079748" y="1122791"/>
                    <a:pt x="1080729" y="1121442"/>
                  </a:cubicBezTo>
                  <a:cubicBezTo>
                    <a:pt x="1081710" y="1120093"/>
                    <a:pt x="1082568" y="1118744"/>
                    <a:pt x="1083059" y="1117640"/>
                  </a:cubicBezTo>
                  <a:cubicBezTo>
                    <a:pt x="1083549" y="1116414"/>
                    <a:pt x="1083795" y="1115433"/>
                    <a:pt x="1083795" y="1114452"/>
                  </a:cubicBezTo>
                  <a:cubicBezTo>
                    <a:pt x="1083795" y="1113594"/>
                    <a:pt x="1083427" y="1112858"/>
                    <a:pt x="1082814" y="1112490"/>
                  </a:cubicBezTo>
                  <a:cubicBezTo>
                    <a:pt x="1082568" y="1112367"/>
                    <a:pt x="1082323" y="1112245"/>
                    <a:pt x="1082078" y="1112122"/>
                  </a:cubicBezTo>
                  <a:cubicBezTo>
                    <a:pt x="1081833" y="1112122"/>
                    <a:pt x="1081587" y="1112122"/>
                    <a:pt x="1081220" y="1112000"/>
                  </a:cubicBezTo>
                  <a:cubicBezTo>
                    <a:pt x="1080852" y="1112000"/>
                    <a:pt x="1080606" y="1112000"/>
                    <a:pt x="1080238" y="1112000"/>
                  </a:cubicBezTo>
                  <a:cubicBezTo>
                    <a:pt x="1079871" y="1112000"/>
                    <a:pt x="1079503" y="1112000"/>
                    <a:pt x="1079135" y="1112245"/>
                  </a:cubicBezTo>
                  <a:moveTo>
                    <a:pt x="4086487" y="409213"/>
                  </a:moveTo>
                  <a:cubicBezTo>
                    <a:pt x="4085752" y="409458"/>
                    <a:pt x="4084893" y="409581"/>
                    <a:pt x="4084157" y="409826"/>
                  </a:cubicBezTo>
                  <a:cubicBezTo>
                    <a:pt x="4083422" y="410071"/>
                    <a:pt x="4082563" y="410316"/>
                    <a:pt x="4081705" y="410684"/>
                  </a:cubicBezTo>
                  <a:cubicBezTo>
                    <a:pt x="4080846" y="411052"/>
                    <a:pt x="4080111" y="411420"/>
                    <a:pt x="4079252" y="411788"/>
                  </a:cubicBezTo>
                  <a:cubicBezTo>
                    <a:pt x="4078394" y="412156"/>
                    <a:pt x="4077535" y="412646"/>
                    <a:pt x="4076800" y="413014"/>
                  </a:cubicBezTo>
                  <a:cubicBezTo>
                    <a:pt x="4074102" y="414486"/>
                    <a:pt x="4071772" y="416080"/>
                    <a:pt x="4069687" y="417920"/>
                  </a:cubicBezTo>
                  <a:cubicBezTo>
                    <a:pt x="4067602" y="419759"/>
                    <a:pt x="4065886" y="421476"/>
                    <a:pt x="4064537" y="423315"/>
                  </a:cubicBezTo>
                  <a:cubicBezTo>
                    <a:pt x="4063188" y="425155"/>
                    <a:pt x="4062329" y="426994"/>
                    <a:pt x="4061839" y="428711"/>
                  </a:cubicBezTo>
                  <a:cubicBezTo>
                    <a:pt x="4061349" y="430428"/>
                    <a:pt x="4061471" y="432022"/>
                    <a:pt x="4062084" y="433371"/>
                  </a:cubicBezTo>
                  <a:cubicBezTo>
                    <a:pt x="4062452" y="434352"/>
                    <a:pt x="4063188" y="435088"/>
                    <a:pt x="4064046" y="435701"/>
                  </a:cubicBezTo>
                  <a:cubicBezTo>
                    <a:pt x="4064904" y="436314"/>
                    <a:pt x="4066008" y="436682"/>
                    <a:pt x="4067234" y="437050"/>
                  </a:cubicBezTo>
                  <a:cubicBezTo>
                    <a:pt x="4068461" y="437295"/>
                    <a:pt x="4069932" y="437417"/>
                    <a:pt x="4071404" y="437295"/>
                  </a:cubicBezTo>
                  <a:cubicBezTo>
                    <a:pt x="4072876" y="437172"/>
                    <a:pt x="4074592" y="436927"/>
                    <a:pt x="4076309" y="436559"/>
                  </a:cubicBezTo>
                  <a:cubicBezTo>
                    <a:pt x="4077045" y="436314"/>
                    <a:pt x="4077903" y="436191"/>
                    <a:pt x="4078639" y="435946"/>
                  </a:cubicBezTo>
                  <a:cubicBezTo>
                    <a:pt x="4079497" y="435701"/>
                    <a:pt x="4080233" y="435455"/>
                    <a:pt x="4081092" y="435088"/>
                  </a:cubicBezTo>
                  <a:cubicBezTo>
                    <a:pt x="4081950" y="434720"/>
                    <a:pt x="4082809" y="434352"/>
                    <a:pt x="4083544" y="433984"/>
                  </a:cubicBezTo>
                  <a:cubicBezTo>
                    <a:pt x="4084402" y="433616"/>
                    <a:pt x="4085261" y="433125"/>
                    <a:pt x="4086119" y="432758"/>
                  </a:cubicBezTo>
                  <a:cubicBezTo>
                    <a:pt x="4088817" y="431286"/>
                    <a:pt x="4091270" y="429692"/>
                    <a:pt x="4093354" y="427852"/>
                  </a:cubicBezTo>
                  <a:cubicBezTo>
                    <a:pt x="4095439" y="426136"/>
                    <a:pt x="4097156" y="424174"/>
                    <a:pt x="4098505" y="422334"/>
                  </a:cubicBezTo>
                  <a:cubicBezTo>
                    <a:pt x="4099854" y="420495"/>
                    <a:pt x="4100712" y="418655"/>
                    <a:pt x="4101203" y="416938"/>
                  </a:cubicBezTo>
                  <a:cubicBezTo>
                    <a:pt x="4101571" y="415222"/>
                    <a:pt x="4101571" y="413628"/>
                    <a:pt x="4100835" y="412279"/>
                  </a:cubicBezTo>
                  <a:cubicBezTo>
                    <a:pt x="4100344" y="411298"/>
                    <a:pt x="4099731" y="410562"/>
                    <a:pt x="4098873" y="409949"/>
                  </a:cubicBezTo>
                  <a:cubicBezTo>
                    <a:pt x="4098014" y="409336"/>
                    <a:pt x="4096911" y="408968"/>
                    <a:pt x="4095684" y="408722"/>
                  </a:cubicBezTo>
                  <a:cubicBezTo>
                    <a:pt x="4094458" y="408477"/>
                    <a:pt x="4092987" y="408354"/>
                    <a:pt x="4091515" y="408477"/>
                  </a:cubicBezTo>
                  <a:cubicBezTo>
                    <a:pt x="4090044" y="408477"/>
                    <a:pt x="4088327" y="408845"/>
                    <a:pt x="4086610" y="409213"/>
                  </a:cubicBezTo>
                  <a:moveTo>
                    <a:pt x="1037686" y="1152222"/>
                  </a:moveTo>
                  <a:cubicBezTo>
                    <a:pt x="1036828" y="1152467"/>
                    <a:pt x="1035969" y="1152712"/>
                    <a:pt x="1034988" y="1153203"/>
                  </a:cubicBezTo>
                  <a:cubicBezTo>
                    <a:pt x="1034007" y="1153571"/>
                    <a:pt x="1033026" y="1154184"/>
                    <a:pt x="1032045" y="1154797"/>
                  </a:cubicBezTo>
                  <a:cubicBezTo>
                    <a:pt x="1031064" y="1155410"/>
                    <a:pt x="1029961" y="1156146"/>
                    <a:pt x="1028980" y="1157004"/>
                  </a:cubicBezTo>
                  <a:cubicBezTo>
                    <a:pt x="1027999" y="1157863"/>
                    <a:pt x="1026895" y="1158721"/>
                    <a:pt x="1026036" y="1159702"/>
                  </a:cubicBezTo>
                  <a:cubicBezTo>
                    <a:pt x="1024565" y="1161051"/>
                    <a:pt x="1023339" y="1162523"/>
                    <a:pt x="1022358" y="1163872"/>
                  </a:cubicBezTo>
                  <a:cubicBezTo>
                    <a:pt x="1021377" y="1165220"/>
                    <a:pt x="1020641" y="1166569"/>
                    <a:pt x="1020150" y="1167673"/>
                  </a:cubicBezTo>
                  <a:cubicBezTo>
                    <a:pt x="1019660" y="1168899"/>
                    <a:pt x="1019414" y="1169880"/>
                    <a:pt x="1019537" y="1170739"/>
                  </a:cubicBezTo>
                  <a:cubicBezTo>
                    <a:pt x="1019537" y="1171597"/>
                    <a:pt x="1019905" y="1172210"/>
                    <a:pt x="1020641" y="1172701"/>
                  </a:cubicBezTo>
                  <a:cubicBezTo>
                    <a:pt x="1020886" y="1172823"/>
                    <a:pt x="1021131" y="1172946"/>
                    <a:pt x="1021377" y="1172946"/>
                  </a:cubicBezTo>
                  <a:cubicBezTo>
                    <a:pt x="1021622" y="1172946"/>
                    <a:pt x="1021867" y="1172946"/>
                    <a:pt x="1022235" y="1172946"/>
                  </a:cubicBezTo>
                  <a:cubicBezTo>
                    <a:pt x="1022480" y="1172946"/>
                    <a:pt x="1022848" y="1172946"/>
                    <a:pt x="1023216" y="1172946"/>
                  </a:cubicBezTo>
                  <a:cubicBezTo>
                    <a:pt x="1023584" y="1172946"/>
                    <a:pt x="1023952" y="1172946"/>
                    <a:pt x="1024320" y="1172701"/>
                  </a:cubicBezTo>
                  <a:cubicBezTo>
                    <a:pt x="1025178" y="1172456"/>
                    <a:pt x="1026036" y="1172210"/>
                    <a:pt x="1027018" y="1171720"/>
                  </a:cubicBezTo>
                  <a:cubicBezTo>
                    <a:pt x="1027999" y="1171352"/>
                    <a:pt x="1028980" y="1170739"/>
                    <a:pt x="1029961" y="1170126"/>
                  </a:cubicBezTo>
                  <a:cubicBezTo>
                    <a:pt x="1030942" y="1169512"/>
                    <a:pt x="1032045" y="1168777"/>
                    <a:pt x="1033026" y="1167918"/>
                  </a:cubicBezTo>
                  <a:cubicBezTo>
                    <a:pt x="1034007" y="1167060"/>
                    <a:pt x="1035111" y="1166202"/>
                    <a:pt x="1036092" y="1165220"/>
                  </a:cubicBezTo>
                  <a:cubicBezTo>
                    <a:pt x="1037564" y="1163872"/>
                    <a:pt x="1038790" y="1162400"/>
                    <a:pt x="1039771" y="1161051"/>
                  </a:cubicBezTo>
                  <a:cubicBezTo>
                    <a:pt x="1040752" y="1159702"/>
                    <a:pt x="1041488" y="1158353"/>
                    <a:pt x="1041978" y="1157249"/>
                  </a:cubicBezTo>
                  <a:cubicBezTo>
                    <a:pt x="1042469" y="1156023"/>
                    <a:pt x="1042714" y="1155042"/>
                    <a:pt x="1042591" y="1154184"/>
                  </a:cubicBezTo>
                  <a:cubicBezTo>
                    <a:pt x="1042591" y="1153325"/>
                    <a:pt x="1042101" y="1152712"/>
                    <a:pt x="1041488" y="1152344"/>
                  </a:cubicBezTo>
                  <a:cubicBezTo>
                    <a:pt x="1041242" y="1152222"/>
                    <a:pt x="1040997" y="1152099"/>
                    <a:pt x="1040752" y="1152099"/>
                  </a:cubicBezTo>
                  <a:cubicBezTo>
                    <a:pt x="1040507" y="1152099"/>
                    <a:pt x="1040261" y="1152099"/>
                    <a:pt x="1039893" y="1152099"/>
                  </a:cubicBezTo>
                  <a:cubicBezTo>
                    <a:pt x="1039648" y="1152099"/>
                    <a:pt x="1039280" y="1152099"/>
                    <a:pt x="1038913" y="1152099"/>
                  </a:cubicBezTo>
                  <a:cubicBezTo>
                    <a:pt x="1038545" y="1152099"/>
                    <a:pt x="1038177" y="1152099"/>
                    <a:pt x="1037809" y="1152344"/>
                  </a:cubicBezTo>
                  <a:moveTo>
                    <a:pt x="4104023" y="449313"/>
                  </a:moveTo>
                  <a:cubicBezTo>
                    <a:pt x="4103287" y="449435"/>
                    <a:pt x="4102552" y="449680"/>
                    <a:pt x="4101816" y="449926"/>
                  </a:cubicBezTo>
                  <a:cubicBezTo>
                    <a:pt x="4101080" y="450171"/>
                    <a:pt x="4100222" y="450416"/>
                    <a:pt x="4099486" y="450784"/>
                  </a:cubicBezTo>
                  <a:cubicBezTo>
                    <a:pt x="4098750" y="451152"/>
                    <a:pt x="4097892" y="451397"/>
                    <a:pt x="4097156" y="451765"/>
                  </a:cubicBezTo>
                  <a:cubicBezTo>
                    <a:pt x="4096420" y="452133"/>
                    <a:pt x="4095562" y="452501"/>
                    <a:pt x="4094704" y="452991"/>
                  </a:cubicBezTo>
                  <a:cubicBezTo>
                    <a:pt x="4092006" y="454463"/>
                    <a:pt x="4089553" y="456057"/>
                    <a:pt x="4087346" y="457774"/>
                  </a:cubicBezTo>
                  <a:cubicBezTo>
                    <a:pt x="4085261" y="459491"/>
                    <a:pt x="4083422" y="461330"/>
                    <a:pt x="4081950" y="463292"/>
                  </a:cubicBezTo>
                  <a:cubicBezTo>
                    <a:pt x="4080479" y="465132"/>
                    <a:pt x="4079497" y="466971"/>
                    <a:pt x="4079007" y="468811"/>
                  </a:cubicBezTo>
                  <a:cubicBezTo>
                    <a:pt x="4078517" y="470527"/>
                    <a:pt x="4078517" y="472244"/>
                    <a:pt x="4079007" y="473593"/>
                  </a:cubicBezTo>
                  <a:cubicBezTo>
                    <a:pt x="4079375" y="474574"/>
                    <a:pt x="4080111" y="475433"/>
                    <a:pt x="4080969" y="476046"/>
                  </a:cubicBezTo>
                  <a:cubicBezTo>
                    <a:pt x="4081827" y="476659"/>
                    <a:pt x="4082931" y="477149"/>
                    <a:pt x="4084157" y="477517"/>
                  </a:cubicBezTo>
                  <a:cubicBezTo>
                    <a:pt x="4085384" y="477762"/>
                    <a:pt x="4086855" y="477885"/>
                    <a:pt x="4088449" y="477885"/>
                  </a:cubicBezTo>
                  <a:cubicBezTo>
                    <a:pt x="4090044" y="477885"/>
                    <a:pt x="4091760" y="477640"/>
                    <a:pt x="4093477" y="477149"/>
                  </a:cubicBezTo>
                  <a:cubicBezTo>
                    <a:pt x="4094213" y="477027"/>
                    <a:pt x="4094949" y="476781"/>
                    <a:pt x="4095684" y="476536"/>
                  </a:cubicBezTo>
                  <a:cubicBezTo>
                    <a:pt x="4096420" y="476291"/>
                    <a:pt x="4097156" y="476046"/>
                    <a:pt x="4098014" y="475800"/>
                  </a:cubicBezTo>
                  <a:cubicBezTo>
                    <a:pt x="4098873" y="475555"/>
                    <a:pt x="4099609" y="475187"/>
                    <a:pt x="4100344" y="474819"/>
                  </a:cubicBezTo>
                  <a:cubicBezTo>
                    <a:pt x="4101080" y="474451"/>
                    <a:pt x="4101939" y="474084"/>
                    <a:pt x="4102674" y="473716"/>
                  </a:cubicBezTo>
                  <a:cubicBezTo>
                    <a:pt x="4105372" y="472244"/>
                    <a:pt x="4107947" y="470650"/>
                    <a:pt x="4110155" y="468811"/>
                  </a:cubicBezTo>
                  <a:cubicBezTo>
                    <a:pt x="4112362" y="467094"/>
                    <a:pt x="4114202" y="465132"/>
                    <a:pt x="4115550" y="463292"/>
                  </a:cubicBezTo>
                  <a:cubicBezTo>
                    <a:pt x="4116899" y="461453"/>
                    <a:pt x="4118003" y="459491"/>
                    <a:pt x="4118494" y="457774"/>
                  </a:cubicBezTo>
                  <a:cubicBezTo>
                    <a:pt x="4118984" y="456057"/>
                    <a:pt x="4118984" y="454340"/>
                    <a:pt x="4118494" y="452991"/>
                  </a:cubicBezTo>
                  <a:cubicBezTo>
                    <a:pt x="4118125" y="452010"/>
                    <a:pt x="4117390" y="451152"/>
                    <a:pt x="4116532" y="450416"/>
                  </a:cubicBezTo>
                  <a:cubicBezTo>
                    <a:pt x="4115673" y="449680"/>
                    <a:pt x="4114569" y="449313"/>
                    <a:pt x="4113343" y="448945"/>
                  </a:cubicBezTo>
                  <a:cubicBezTo>
                    <a:pt x="4112117" y="448699"/>
                    <a:pt x="4110645" y="448577"/>
                    <a:pt x="4109051" y="448577"/>
                  </a:cubicBezTo>
                  <a:cubicBezTo>
                    <a:pt x="4107457" y="448577"/>
                    <a:pt x="4105863" y="448822"/>
                    <a:pt x="4104023" y="449313"/>
                  </a:cubicBezTo>
                  <a:moveTo>
                    <a:pt x="996728" y="1192812"/>
                  </a:moveTo>
                  <a:cubicBezTo>
                    <a:pt x="995870" y="1193057"/>
                    <a:pt x="995011" y="1193302"/>
                    <a:pt x="994030" y="1193793"/>
                  </a:cubicBezTo>
                  <a:cubicBezTo>
                    <a:pt x="993049" y="1194283"/>
                    <a:pt x="992068" y="1194774"/>
                    <a:pt x="990965" y="1195387"/>
                  </a:cubicBezTo>
                  <a:cubicBezTo>
                    <a:pt x="989984" y="1196000"/>
                    <a:pt x="988880" y="1196736"/>
                    <a:pt x="987899" y="1197595"/>
                  </a:cubicBezTo>
                  <a:cubicBezTo>
                    <a:pt x="986918" y="1198453"/>
                    <a:pt x="985814" y="1199311"/>
                    <a:pt x="984833" y="1200292"/>
                  </a:cubicBezTo>
                  <a:cubicBezTo>
                    <a:pt x="983362" y="1201764"/>
                    <a:pt x="982258" y="1203113"/>
                    <a:pt x="981277" y="1204462"/>
                  </a:cubicBezTo>
                  <a:cubicBezTo>
                    <a:pt x="980296" y="1205811"/>
                    <a:pt x="979560" y="1207160"/>
                    <a:pt x="979192" y="1208263"/>
                  </a:cubicBezTo>
                  <a:cubicBezTo>
                    <a:pt x="978702" y="1209367"/>
                    <a:pt x="978579" y="1210471"/>
                    <a:pt x="978702" y="1211329"/>
                  </a:cubicBezTo>
                  <a:cubicBezTo>
                    <a:pt x="978702" y="1212187"/>
                    <a:pt x="979192" y="1212800"/>
                    <a:pt x="979928" y="1213168"/>
                  </a:cubicBezTo>
                  <a:cubicBezTo>
                    <a:pt x="980173" y="1213168"/>
                    <a:pt x="980418" y="1213414"/>
                    <a:pt x="980664" y="1213414"/>
                  </a:cubicBezTo>
                  <a:cubicBezTo>
                    <a:pt x="980909" y="1213414"/>
                    <a:pt x="981154" y="1213414"/>
                    <a:pt x="981400" y="1213414"/>
                  </a:cubicBezTo>
                  <a:cubicBezTo>
                    <a:pt x="981645" y="1213414"/>
                    <a:pt x="982013" y="1213414"/>
                    <a:pt x="982258" y="1213414"/>
                  </a:cubicBezTo>
                  <a:cubicBezTo>
                    <a:pt x="982626" y="1213414"/>
                    <a:pt x="982871" y="1213414"/>
                    <a:pt x="983239" y="1213291"/>
                  </a:cubicBezTo>
                  <a:cubicBezTo>
                    <a:pt x="984097" y="1213046"/>
                    <a:pt x="984956" y="1212800"/>
                    <a:pt x="985937" y="1212310"/>
                  </a:cubicBezTo>
                  <a:cubicBezTo>
                    <a:pt x="986918" y="1211820"/>
                    <a:pt x="987899" y="1211329"/>
                    <a:pt x="989003" y="1210593"/>
                  </a:cubicBezTo>
                  <a:cubicBezTo>
                    <a:pt x="990106" y="1209857"/>
                    <a:pt x="991087" y="1209122"/>
                    <a:pt x="992191" y="1208263"/>
                  </a:cubicBezTo>
                  <a:cubicBezTo>
                    <a:pt x="993295" y="1207405"/>
                    <a:pt x="994276" y="1206424"/>
                    <a:pt x="995257" y="1205443"/>
                  </a:cubicBezTo>
                  <a:cubicBezTo>
                    <a:pt x="996605" y="1204094"/>
                    <a:pt x="997832" y="1202622"/>
                    <a:pt x="998813" y="1201273"/>
                  </a:cubicBezTo>
                  <a:cubicBezTo>
                    <a:pt x="999794" y="1199924"/>
                    <a:pt x="1000530" y="1198576"/>
                    <a:pt x="1000898" y="1197472"/>
                  </a:cubicBezTo>
                  <a:cubicBezTo>
                    <a:pt x="1001388" y="1196368"/>
                    <a:pt x="1001511" y="1195265"/>
                    <a:pt x="1001388" y="1194406"/>
                  </a:cubicBezTo>
                  <a:cubicBezTo>
                    <a:pt x="1001265" y="1193548"/>
                    <a:pt x="1000898" y="1192935"/>
                    <a:pt x="1000162" y="1192567"/>
                  </a:cubicBezTo>
                  <a:cubicBezTo>
                    <a:pt x="999917" y="1192567"/>
                    <a:pt x="999671" y="1192444"/>
                    <a:pt x="999426" y="1192321"/>
                  </a:cubicBezTo>
                  <a:cubicBezTo>
                    <a:pt x="999181" y="1192321"/>
                    <a:pt x="998935" y="1192321"/>
                    <a:pt x="998568" y="1192321"/>
                  </a:cubicBezTo>
                  <a:cubicBezTo>
                    <a:pt x="998322" y="1192321"/>
                    <a:pt x="997954" y="1192321"/>
                    <a:pt x="997709" y="1192321"/>
                  </a:cubicBezTo>
                  <a:cubicBezTo>
                    <a:pt x="997341" y="1192321"/>
                    <a:pt x="997096" y="1192321"/>
                    <a:pt x="996728" y="1192444"/>
                  </a:cubicBezTo>
                  <a:moveTo>
                    <a:pt x="4119229" y="491374"/>
                  </a:moveTo>
                  <a:cubicBezTo>
                    <a:pt x="4118494" y="491497"/>
                    <a:pt x="4117758" y="491742"/>
                    <a:pt x="4117145" y="491987"/>
                  </a:cubicBezTo>
                  <a:cubicBezTo>
                    <a:pt x="4116532" y="492233"/>
                    <a:pt x="4115673" y="492478"/>
                    <a:pt x="4114937" y="492723"/>
                  </a:cubicBezTo>
                  <a:cubicBezTo>
                    <a:pt x="4114202" y="492968"/>
                    <a:pt x="4113466" y="493336"/>
                    <a:pt x="4112730" y="493582"/>
                  </a:cubicBezTo>
                  <a:cubicBezTo>
                    <a:pt x="4111994" y="493949"/>
                    <a:pt x="4111258" y="494317"/>
                    <a:pt x="4110400" y="494685"/>
                  </a:cubicBezTo>
                  <a:cubicBezTo>
                    <a:pt x="4107702" y="496034"/>
                    <a:pt x="4105127" y="497628"/>
                    <a:pt x="4102920" y="499468"/>
                  </a:cubicBezTo>
                  <a:cubicBezTo>
                    <a:pt x="4100712" y="501185"/>
                    <a:pt x="4098873" y="503024"/>
                    <a:pt x="4097279" y="504986"/>
                  </a:cubicBezTo>
                  <a:cubicBezTo>
                    <a:pt x="4095807" y="506826"/>
                    <a:pt x="4094704" y="508788"/>
                    <a:pt x="4094090" y="510627"/>
                  </a:cubicBezTo>
                  <a:cubicBezTo>
                    <a:pt x="4093477" y="512466"/>
                    <a:pt x="4093354" y="514183"/>
                    <a:pt x="4093845" y="515655"/>
                  </a:cubicBezTo>
                  <a:cubicBezTo>
                    <a:pt x="4094213" y="516758"/>
                    <a:pt x="4094826" y="517617"/>
                    <a:pt x="4095684" y="518353"/>
                  </a:cubicBezTo>
                  <a:cubicBezTo>
                    <a:pt x="4096543" y="519088"/>
                    <a:pt x="4097647" y="519579"/>
                    <a:pt x="4098995" y="519947"/>
                  </a:cubicBezTo>
                  <a:cubicBezTo>
                    <a:pt x="4100344" y="520315"/>
                    <a:pt x="4101816" y="520437"/>
                    <a:pt x="4103410" y="520437"/>
                  </a:cubicBezTo>
                  <a:cubicBezTo>
                    <a:pt x="4105004" y="520437"/>
                    <a:pt x="4106844" y="520192"/>
                    <a:pt x="4108683" y="519702"/>
                  </a:cubicBezTo>
                  <a:cubicBezTo>
                    <a:pt x="4109419" y="519579"/>
                    <a:pt x="4110032" y="519334"/>
                    <a:pt x="4110768" y="519088"/>
                  </a:cubicBezTo>
                  <a:cubicBezTo>
                    <a:pt x="4111504" y="518843"/>
                    <a:pt x="4112239" y="518598"/>
                    <a:pt x="4112975" y="518353"/>
                  </a:cubicBezTo>
                  <a:cubicBezTo>
                    <a:pt x="4113711" y="518107"/>
                    <a:pt x="4114447" y="517739"/>
                    <a:pt x="4115182" y="517494"/>
                  </a:cubicBezTo>
                  <a:cubicBezTo>
                    <a:pt x="4115918" y="517126"/>
                    <a:pt x="4116654" y="516758"/>
                    <a:pt x="4117390" y="516391"/>
                  </a:cubicBezTo>
                  <a:cubicBezTo>
                    <a:pt x="4120210" y="515042"/>
                    <a:pt x="4122663" y="513325"/>
                    <a:pt x="4124870" y="511608"/>
                  </a:cubicBezTo>
                  <a:cubicBezTo>
                    <a:pt x="4127077" y="509891"/>
                    <a:pt x="4129040" y="507929"/>
                    <a:pt x="4130511" y="506090"/>
                  </a:cubicBezTo>
                  <a:cubicBezTo>
                    <a:pt x="4131983" y="504250"/>
                    <a:pt x="4133086" y="502288"/>
                    <a:pt x="4133700" y="500449"/>
                  </a:cubicBezTo>
                  <a:cubicBezTo>
                    <a:pt x="4134313" y="498609"/>
                    <a:pt x="4134313" y="496893"/>
                    <a:pt x="4133822" y="495421"/>
                  </a:cubicBezTo>
                  <a:cubicBezTo>
                    <a:pt x="4133454" y="494317"/>
                    <a:pt x="4132841" y="493459"/>
                    <a:pt x="4131983" y="492723"/>
                  </a:cubicBezTo>
                  <a:cubicBezTo>
                    <a:pt x="4131124" y="491987"/>
                    <a:pt x="4130020" y="491497"/>
                    <a:pt x="4128672" y="491129"/>
                  </a:cubicBezTo>
                  <a:cubicBezTo>
                    <a:pt x="4127323" y="490761"/>
                    <a:pt x="4125851" y="490638"/>
                    <a:pt x="4124257" y="490761"/>
                  </a:cubicBezTo>
                  <a:cubicBezTo>
                    <a:pt x="4122663" y="490761"/>
                    <a:pt x="4120823" y="491006"/>
                    <a:pt x="4118984" y="491497"/>
                  </a:cubicBezTo>
                  <a:moveTo>
                    <a:pt x="956261" y="1233770"/>
                  </a:moveTo>
                  <a:cubicBezTo>
                    <a:pt x="955402" y="1234015"/>
                    <a:pt x="954421" y="1234260"/>
                    <a:pt x="953440" y="1234751"/>
                  </a:cubicBezTo>
                  <a:cubicBezTo>
                    <a:pt x="952459" y="1235241"/>
                    <a:pt x="951355" y="1235855"/>
                    <a:pt x="950374" y="1236468"/>
                  </a:cubicBezTo>
                  <a:cubicBezTo>
                    <a:pt x="949271" y="1237204"/>
                    <a:pt x="948167" y="1237939"/>
                    <a:pt x="947186" y="1238798"/>
                  </a:cubicBezTo>
                  <a:cubicBezTo>
                    <a:pt x="946082" y="1239656"/>
                    <a:pt x="945101" y="1240637"/>
                    <a:pt x="943998" y="1241618"/>
                  </a:cubicBezTo>
                  <a:cubicBezTo>
                    <a:pt x="942649" y="1243090"/>
                    <a:pt x="941422" y="1244439"/>
                    <a:pt x="940564" y="1245788"/>
                  </a:cubicBezTo>
                  <a:cubicBezTo>
                    <a:pt x="939583" y="1247137"/>
                    <a:pt x="938970" y="1248485"/>
                    <a:pt x="938479" y="1249589"/>
                  </a:cubicBezTo>
                  <a:cubicBezTo>
                    <a:pt x="938112" y="1250693"/>
                    <a:pt x="937866" y="1251796"/>
                    <a:pt x="938112" y="1252532"/>
                  </a:cubicBezTo>
                  <a:cubicBezTo>
                    <a:pt x="938357" y="1253268"/>
                    <a:pt x="938725" y="1253881"/>
                    <a:pt x="939460" y="1254249"/>
                  </a:cubicBezTo>
                  <a:cubicBezTo>
                    <a:pt x="939706" y="1254249"/>
                    <a:pt x="939828" y="1254372"/>
                    <a:pt x="940074" y="1254494"/>
                  </a:cubicBezTo>
                  <a:cubicBezTo>
                    <a:pt x="940319" y="1254494"/>
                    <a:pt x="940564" y="1254494"/>
                    <a:pt x="940809" y="1254494"/>
                  </a:cubicBezTo>
                  <a:cubicBezTo>
                    <a:pt x="941055" y="1254494"/>
                    <a:pt x="941300" y="1254494"/>
                    <a:pt x="941668" y="1254494"/>
                  </a:cubicBezTo>
                  <a:cubicBezTo>
                    <a:pt x="941913" y="1254494"/>
                    <a:pt x="942281" y="1254494"/>
                    <a:pt x="942649" y="1254372"/>
                  </a:cubicBezTo>
                  <a:cubicBezTo>
                    <a:pt x="943507" y="1254126"/>
                    <a:pt x="944488" y="1253881"/>
                    <a:pt x="945469" y="1253391"/>
                  </a:cubicBezTo>
                  <a:cubicBezTo>
                    <a:pt x="946450" y="1252900"/>
                    <a:pt x="947554" y="1252410"/>
                    <a:pt x="948535" y="1251674"/>
                  </a:cubicBezTo>
                  <a:cubicBezTo>
                    <a:pt x="949639" y="1250938"/>
                    <a:pt x="950742" y="1250202"/>
                    <a:pt x="951723" y="1249344"/>
                  </a:cubicBezTo>
                  <a:cubicBezTo>
                    <a:pt x="952704" y="1248485"/>
                    <a:pt x="953808" y="1247504"/>
                    <a:pt x="954912" y="1246401"/>
                  </a:cubicBezTo>
                  <a:cubicBezTo>
                    <a:pt x="956261" y="1244929"/>
                    <a:pt x="957487" y="1243580"/>
                    <a:pt x="958345" y="1242231"/>
                  </a:cubicBezTo>
                  <a:cubicBezTo>
                    <a:pt x="959326" y="1240883"/>
                    <a:pt x="959939" y="1239656"/>
                    <a:pt x="960307" y="1238430"/>
                  </a:cubicBezTo>
                  <a:cubicBezTo>
                    <a:pt x="960675" y="1237326"/>
                    <a:pt x="960921" y="1236223"/>
                    <a:pt x="960675" y="1235487"/>
                  </a:cubicBezTo>
                  <a:cubicBezTo>
                    <a:pt x="960553" y="1234628"/>
                    <a:pt x="960062" y="1234138"/>
                    <a:pt x="959326" y="1233770"/>
                  </a:cubicBezTo>
                  <a:cubicBezTo>
                    <a:pt x="959081" y="1233770"/>
                    <a:pt x="958958" y="1233647"/>
                    <a:pt x="958713" y="1233525"/>
                  </a:cubicBezTo>
                  <a:cubicBezTo>
                    <a:pt x="958468" y="1233402"/>
                    <a:pt x="958223" y="1233525"/>
                    <a:pt x="957977" y="1233525"/>
                  </a:cubicBezTo>
                  <a:cubicBezTo>
                    <a:pt x="957732" y="1233525"/>
                    <a:pt x="957487" y="1233525"/>
                    <a:pt x="957119" y="1233525"/>
                  </a:cubicBezTo>
                  <a:cubicBezTo>
                    <a:pt x="956874" y="1233525"/>
                    <a:pt x="956506" y="1233525"/>
                    <a:pt x="956261" y="1233647"/>
                  </a:cubicBezTo>
                  <a:moveTo>
                    <a:pt x="4132105" y="535521"/>
                  </a:moveTo>
                  <a:cubicBezTo>
                    <a:pt x="4131492" y="535643"/>
                    <a:pt x="4130757" y="535889"/>
                    <a:pt x="4130143" y="536011"/>
                  </a:cubicBezTo>
                  <a:cubicBezTo>
                    <a:pt x="4129530" y="536257"/>
                    <a:pt x="4128794" y="536379"/>
                    <a:pt x="4128181" y="536624"/>
                  </a:cubicBezTo>
                  <a:cubicBezTo>
                    <a:pt x="4127445" y="536870"/>
                    <a:pt x="4126832" y="537115"/>
                    <a:pt x="4126097" y="537360"/>
                  </a:cubicBezTo>
                  <a:cubicBezTo>
                    <a:pt x="4125361" y="537605"/>
                    <a:pt x="4124747" y="537973"/>
                    <a:pt x="4124012" y="538341"/>
                  </a:cubicBezTo>
                  <a:cubicBezTo>
                    <a:pt x="4121191" y="539690"/>
                    <a:pt x="4118616" y="541284"/>
                    <a:pt x="4116409" y="543001"/>
                  </a:cubicBezTo>
                  <a:cubicBezTo>
                    <a:pt x="4114079" y="544718"/>
                    <a:pt x="4112117" y="546680"/>
                    <a:pt x="4110645" y="548519"/>
                  </a:cubicBezTo>
                  <a:cubicBezTo>
                    <a:pt x="4109051" y="550481"/>
                    <a:pt x="4107947" y="552321"/>
                    <a:pt x="4107212" y="554160"/>
                  </a:cubicBezTo>
                  <a:cubicBezTo>
                    <a:pt x="4106599" y="556000"/>
                    <a:pt x="4106353" y="557717"/>
                    <a:pt x="4106844" y="559311"/>
                  </a:cubicBezTo>
                  <a:cubicBezTo>
                    <a:pt x="4107089" y="560537"/>
                    <a:pt x="4107702" y="561518"/>
                    <a:pt x="4108560" y="562254"/>
                  </a:cubicBezTo>
                  <a:cubicBezTo>
                    <a:pt x="4109419" y="562990"/>
                    <a:pt x="4110522" y="563603"/>
                    <a:pt x="4111872" y="563971"/>
                  </a:cubicBezTo>
                  <a:cubicBezTo>
                    <a:pt x="4113220" y="564339"/>
                    <a:pt x="4114692" y="564584"/>
                    <a:pt x="4116409" y="564461"/>
                  </a:cubicBezTo>
                  <a:cubicBezTo>
                    <a:pt x="4118125" y="564461"/>
                    <a:pt x="4119965" y="564216"/>
                    <a:pt x="4121927" y="563725"/>
                  </a:cubicBezTo>
                  <a:cubicBezTo>
                    <a:pt x="4122540" y="563603"/>
                    <a:pt x="4123276" y="563357"/>
                    <a:pt x="4123889" y="563235"/>
                  </a:cubicBezTo>
                  <a:cubicBezTo>
                    <a:pt x="4124502" y="562990"/>
                    <a:pt x="4125238" y="562867"/>
                    <a:pt x="4125974" y="562622"/>
                  </a:cubicBezTo>
                  <a:cubicBezTo>
                    <a:pt x="4126710" y="562376"/>
                    <a:pt x="4127323" y="562131"/>
                    <a:pt x="4128059" y="561886"/>
                  </a:cubicBezTo>
                  <a:cubicBezTo>
                    <a:pt x="4128794" y="561641"/>
                    <a:pt x="4129407" y="561273"/>
                    <a:pt x="4130143" y="560905"/>
                  </a:cubicBezTo>
                  <a:cubicBezTo>
                    <a:pt x="4132964" y="559556"/>
                    <a:pt x="4135539" y="557962"/>
                    <a:pt x="4137869" y="556245"/>
                  </a:cubicBezTo>
                  <a:cubicBezTo>
                    <a:pt x="4140199" y="554528"/>
                    <a:pt x="4142161" y="552566"/>
                    <a:pt x="4143755" y="550727"/>
                  </a:cubicBezTo>
                  <a:cubicBezTo>
                    <a:pt x="4145349" y="548765"/>
                    <a:pt x="4146453" y="546925"/>
                    <a:pt x="4147189" y="545086"/>
                  </a:cubicBezTo>
                  <a:cubicBezTo>
                    <a:pt x="4147925" y="543246"/>
                    <a:pt x="4148047" y="541530"/>
                    <a:pt x="4147557" y="539935"/>
                  </a:cubicBezTo>
                  <a:cubicBezTo>
                    <a:pt x="4147311" y="538709"/>
                    <a:pt x="4146698" y="537728"/>
                    <a:pt x="4145840" y="536992"/>
                  </a:cubicBezTo>
                  <a:cubicBezTo>
                    <a:pt x="4144981" y="536257"/>
                    <a:pt x="4143878" y="535643"/>
                    <a:pt x="4142529" y="535275"/>
                  </a:cubicBezTo>
                  <a:cubicBezTo>
                    <a:pt x="4141180" y="534908"/>
                    <a:pt x="4139708" y="534662"/>
                    <a:pt x="4137992" y="534785"/>
                  </a:cubicBezTo>
                  <a:cubicBezTo>
                    <a:pt x="4136275" y="534908"/>
                    <a:pt x="4134435" y="535030"/>
                    <a:pt x="4132473" y="535521"/>
                  </a:cubicBezTo>
                  <a:moveTo>
                    <a:pt x="916284" y="1275219"/>
                  </a:moveTo>
                  <a:cubicBezTo>
                    <a:pt x="915425" y="1275464"/>
                    <a:pt x="914444" y="1275709"/>
                    <a:pt x="913463" y="1276200"/>
                  </a:cubicBezTo>
                  <a:cubicBezTo>
                    <a:pt x="912482" y="1276690"/>
                    <a:pt x="911378" y="1277303"/>
                    <a:pt x="910275" y="1278039"/>
                  </a:cubicBezTo>
                  <a:cubicBezTo>
                    <a:pt x="909171" y="1278775"/>
                    <a:pt x="908067" y="1279511"/>
                    <a:pt x="906964" y="1280492"/>
                  </a:cubicBezTo>
                  <a:cubicBezTo>
                    <a:pt x="905860" y="1281473"/>
                    <a:pt x="904756" y="1282454"/>
                    <a:pt x="903775" y="1283435"/>
                  </a:cubicBezTo>
                  <a:cubicBezTo>
                    <a:pt x="902426" y="1284906"/>
                    <a:pt x="901323" y="1286255"/>
                    <a:pt x="900342" y="1287604"/>
                  </a:cubicBezTo>
                  <a:cubicBezTo>
                    <a:pt x="899361" y="1288953"/>
                    <a:pt x="898748" y="1290179"/>
                    <a:pt x="898380" y="1291406"/>
                  </a:cubicBezTo>
                  <a:cubicBezTo>
                    <a:pt x="898012" y="1292632"/>
                    <a:pt x="897889" y="1293490"/>
                    <a:pt x="898012" y="1294349"/>
                  </a:cubicBezTo>
                  <a:cubicBezTo>
                    <a:pt x="898134" y="1295084"/>
                    <a:pt x="898625" y="1295698"/>
                    <a:pt x="899483" y="1295943"/>
                  </a:cubicBezTo>
                  <a:cubicBezTo>
                    <a:pt x="899729" y="1295943"/>
                    <a:pt x="899851" y="1296066"/>
                    <a:pt x="900097" y="1296066"/>
                  </a:cubicBezTo>
                  <a:cubicBezTo>
                    <a:pt x="900342" y="1296066"/>
                    <a:pt x="900587" y="1296066"/>
                    <a:pt x="900832" y="1296066"/>
                  </a:cubicBezTo>
                  <a:cubicBezTo>
                    <a:pt x="901078" y="1296066"/>
                    <a:pt x="901323" y="1296066"/>
                    <a:pt x="901568" y="1296066"/>
                  </a:cubicBezTo>
                  <a:cubicBezTo>
                    <a:pt x="901813" y="1296066"/>
                    <a:pt x="902181" y="1296066"/>
                    <a:pt x="902426" y="1295943"/>
                  </a:cubicBezTo>
                  <a:cubicBezTo>
                    <a:pt x="903285" y="1295698"/>
                    <a:pt x="904266" y="1295452"/>
                    <a:pt x="905370" y="1294962"/>
                  </a:cubicBezTo>
                  <a:cubicBezTo>
                    <a:pt x="906351" y="1294471"/>
                    <a:pt x="907454" y="1293858"/>
                    <a:pt x="908558" y="1293122"/>
                  </a:cubicBezTo>
                  <a:cubicBezTo>
                    <a:pt x="909662" y="1292387"/>
                    <a:pt x="910765" y="1291528"/>
                    <a:pt x="911869" y="1290670"/>
                  </a:cubicBezTo>
                  <a:cubicBezTo>
                    <a:pt x="912973" y="1289812"/>
                    <a:pt x="914076" y="1288708"/>
                    <a:pt x="915057" y="1287604"/>
                  </a:cubicBezTo>
                  <a:cubicBezTo>
                    <a:pt x="916406" y="1286133"/>
                    <a:pt x="917510" y="1284784"/>
                    <a:pt x="918491" y="1283435"/>
                  </a:cubicBezTo>
                  <a:cubicBezTo>
                    <a:pt x="919349" y="1282086"/>
                    <a:pt x="920085" y="1280859"/>
                    <a:pt x="920453" y="1279633"/>
                  </a:cubicBezTo>
                  <a:cubicBezTo>
                    <a:pt x="920821" y="1278530"/>
                    <a:pt x="920943" y="1277549"/>
                    <a:pt x="920698" y="1276690"/>
                  </a:cubicBezTo>
                  <a:cubicBezTo>
                    <a:pt x="920453" y="1275954"/>
                    <a:pt x="920085" y="1275341"/>
                    <a:pt x="919227" y="1275096"/>
                  </a:cubicBezTo>
                  <a:cubicBezTo>
                    <a:pt x="918981" y="1275096"/>
                    <a:pt x="918859" y="1274973"/>
                    <a:pt x="918613" y="1274973"/>
                  </a:cubicBezTo>
                  <a:cubicBezTo>
                    <a:pt x="918368" y="1274973"/>
                    <a:pt x="918123" y="1274973"/>
                    <a:pt x="917878" y="1274973"/>
                  </a:cubicBezTo>
                  <a:cubicBezTo>
                    <a:pt x="917633" y="1274973"/>
                    <a:pt x="917387" y="1274973"/>
                    <a:pt x="917142" y="1274973"/>
                  </a:cubicBezTo>
                  <a:cubicBezTo>
                    <a:pt x="916897" y="1274973"/>
                    <a:pt x="916529" y="1274973"/>
                    <a:pt x="916284" y="1275096"/>
                  </a:cubicBezTo>
                  <a:moveTo>
                    <a:pt x="4142774" y="581629"/>
                  </a:moveTo>
                  <a:cubicBezTo>
                    <a:pt x="4142774" y="581629"/>
                    <a:pt x="4141548" y="581874"/>
                    <a:pt x="4140935" y="582120"/>
                  </a:cubicBezTo>
                  <a:cubicBezTo>
                    <a:pt x="4140322" y="582242"/>
                    <a:pt x="4139708" y="582488"/>
                    <a:pt x="4138972" y="582733"/>
                  </a:cubicBezTo>
                  <a:cubicBezTo>
                    <a:pt x="4138237" y="582978"/>
                    <a:pt x="4137624" y="583223"/>
                    <a:pt x="4137010" y="583469"/>
                  </a:cubicBezTo>
                  <a:cubicBezTo>
                    <a:pt x="4136397" y="583714"/>
                    <a:pt x="4135662" y="583959"/>
                    <a:pt x="4135048" y="584327"/>
                  </a:cubicBezTo>
                  <a:cubicBezTo>
                    <a:pt x="4132228" y="585676"/>
                    <a:pt x="4129653" y="587148"/>
                    <a:pt x="4127200" y="588864"/>
                  </a:cubicBezTo>
                  <a:cubicBezTo>
                    <a:pt x="4124870" y="590581"/>
                    <a:pt x="4122785" y="592420"/>
                    <a:pt x="4121191" y="594383"/>
                  </a:cubicBezTo>
                  <a:cubicBezTo>
                    <a:pt x="4119597" y="596345"/>
                    <a:pt x="4118248" y="598307"/>
                    <a:pt x="4117512" y="600146"/>
                  </a:cubicBezTo>
                  <a:cubicBezTo>
                    <a:pt x="4116777" y="601986"/>
                    <a:pt x="4116532" y="603825"/>
                    <a:pt x="4116777" y="605542"/>
                  </a:cubicBezTo>
                  <a:cubicBezTo>
                    <a:pt x="4117022" y="606768"/>
                    <a:pt x="4117635" y="607872"/>
                    <a:pt x="4118494" y="608730"/>
                  </a:cubicBezTo>
                  <a:cubicBezTo>
                    <a:pt x="4119352" y="609589"/>
                    <a:pt x="4120455" y="610202"/>
                    <a:pt x="4121805" y="610692"/>
                  </a:cubicBezTo>
                  <a:cubicBezTo>
                    <a:pt x="4123153" y="611060"/>
                    <a:pt x="4124747" y="611305"/>
                    <a:pt x="4126464" y="611305"/>
                  </a:cubicBezTo>
                  <a:cubicBezTo>
                    <a:pt x="4128181" y="611305"/>
                    <a:pt x="4130143" y="611060"/>
                    <a:pt x="4132105" y="610692"/>
                  </a:cubicBezTo>
                  <a:cubicBezTo>
                    <a:pt x="4132718" y="610570"/>
                    <a:pt x="4133332" y="610447"/>
                    <a:pt x="4133945" y="610202"/>
                  </a:cubicBezTo>
                  <a:cubicBezTo>
                    <a:pt x="4134558" y="609956"/>
                    <a:pt x="4135171" y="609834"/>
                    <a:pt x="4135907" y="609589"/>
                  </a:cubicBezTo>
                  <a:cubicBezTo>
                    <a:pt x="4136520" y="609343"/>
                    <a:pt x="4137256" y="609098"/>
                    <a:pt x="4137869" y="608853"/>
                  </a:cubicBezTo>
                  <a:cubicBezTo>
                    <a:pt x="4138482" y="608608"/>
                    <a:pt x="4139218" y="608362"/>
                    <a:pt x="4139831" y="607994"/>
                  </a:cubicBezTo>
                  <a:cubicBezTo>
                    <a:pt x="4142651" y="606645"/>
                    <a:pt x="4145349" y="605174"/>
                    <a:pt x="4147679" y="603457"/>
                  </a:cubicBezTo>
                  <a:cubicBezTo>
                    <a:pt x="4150009" y="601740"/>
                    <a:pt x="4152094" y="599901"/>
                    <a:pt x="4153688" y="597939"/>
                  </a:cubicBezTo>
                  <a:cubicBezTo>
                    <a:pt x="4155282" y="595977"/>
                    <a:pt x="4156631" y="594015"/>
                    <a:pt x="4157367" y="592175"/>
                  </a:cubicBezTo>
                  <a:cubicBezTo>
                    <a:pt x="4158103" y="590336"/>
                    <a:pt x="4158348" y="588496"/>
                    <a:pt x="4158103" y="586780"/>
                  </a:cubicBezTo>
                  <a:cubicBezTo>
                    <a:pt x="4157857" y="585553"/>
                    <a:pt x="4157244" y="584450"/>
                    <a:pt x="4156386" y="583591"/>
                  </a:cubicBezTo>
                  <a:cubicBezTo>
                    <a:pt x="4155527" y="582733"/>
                    <a:pt x="4154424" y="582120"/>
                    <a:pt x="4153075" y="581629"/>
                  </a:cubicBezTo>
                  <a:cubicBezTo>
                    <a:pt x="4151726" y="581261"/>
                    <a:pt x="4150132" y="581016"/>
                    <a:pt x="4148415" y="581016"/>
                  </a:cubicBezTo>
                  <a:cubicBezTo>
                    <a:pt x="4146698" y="581016"/>
                    <a:pt x="4144736" y="581261"/>
                    <a:pt x="4142774" y="581752"/>
                  </a:cubicBezTo>
                  <a:moveTo>
                    <a:pt x="877042" y="1317035"/>
                  </a:moveTo>
                  <a:cubicBezTo>
                    <a:pt x="876184" y="1317280"/>
                    <a:pt x="875080" y="1317648"/>
                    <a:pt x="874099" y="1318139"/>
                  </a:cubicBezTo>
                  <a:cubicBezTo>
                    <a:pt x="872996" y="1318629"/>
                    <a:pt x="871892" y="1319242"/>
                    <a:pt x="870788" y="1319978"/>
                  </a:cubicBezTo>
                  <a:cubicBezTo>
                    <a:pt x="869685" y="1320714"/>
                    <a:pt x="868458" y="1321572"/>
                    <a:pt x="867355" y="1322553"/>
                  </a:cubicBezTo>
                  <a:cubicBezTo>
                    <a:pt x="866251" y="1323534"/>
                    <a:pt x="865147" y="1324515"/>
                    <a:pt x="864044" y="1325742"/>
                  </a:cubicBezTo>
                  <a:cubicBezTo>
                    <a:pt x="862695" y="1327213"/>
                    <a:pt x="861591" y="1328562"/>
                    <a:pt x="860733" y="1329911"/>
                  </a:cubicBezTo>
                  <a:cubicBezTo>
                    <a:pt x="859874" y="1331260"/>
                    <a:pt x="859261" y="1332486"/>
                    <a:pt x="858893" y="1333590"/>
                  </a:cubicBezTo>
                  <a:cubicBezTo>
                    <a:pt x="858525" y="1334694"/>
                    <a:pt x="858525" y="1335675"/>
                    <a:pt x="858648" y="1336410"/>
                  </a:cubicBezTo>
                  <a:cubicBezTo>
                    <a:pt x="858893" y="1337146"/>
                    <a:pt x="859384" y="1337759"/>
                    <a:pt x="860119" y="1338005"/>
                  </a:cubicBezTo>
                  <a:cubicBezTo>
                    <a:pt x="860365" y="1338005"/>
                    <a:pt x="860487" y="1338005"/>
                    <a:pt x="860733" y="1338127"/>
                  </a:cubicBezTo>
                  <a:cubicBezTo>
                    <a:pt x="860978" y="1338127"/>
                    <a:pt x="861223" y="1338127"/>
                    <a:pt x="861346" y="1338127"/>
                  </a:cubicBezTo>
                  <a:cubicBezTo>
                    <a:pt x="861591" y="1338127"/>
                    <a:pt x="861836" y="1338127"/>
                    <a:pt x="862082" y="1338127"/>
                  </a:cubicBezTo>
                  <a:cubicBezTo>
                    <a:pt x="862327" y="1338127"/>
                    <a:pt x="862572" y="1338127"/>
                    <a:pt x="862817" y="1338005"/>
                  </a:cubicBezTo>
                  <a:cubicBezTo>
                    <a:pt x="863676" y="1337759"/>
                    <a:pt x="864779" y="1337391"/>
                    <a:pt x="865760" y="1336901"/>
                  </a:cubicBezTo>
                  <a:cubicBezTo>
                    <a:pt x="866864" y="1336410"/>
                    <a:pt x="867968" y="1335797"/>
                    <a:pt x="869071" y="1335061"/>
                  </a:cubicBezTo>
                  <a:cubicBezTo>
                    <a:pt x="870175" y="1334326"/>
                    <a:pt x="871401" y="1333467"/>
                    <a:pt x="872505" y="1332486"/>
                  </a:cubicBezTo>
                  <a:cubicBezTo>
                    <a:pt x="873609" y="1331505"/>
                    <a:pt x="874712" y="1330524"/>
                    <a:pt x="875816" y="1329421"/>
                  </a:cubicBezTo>
                  <a:cubicBezTo>
                    <a:pt x="877165" y="1327949"/>
                    <a:pt x="878269" y="1326477"/>
                    <a:pt x="879127" y="1325129"/>
                  </a:cubicBezTo>
                  <a:cubicBezTo>
                    <a:pt x="879985" y="1323780"/>
                    <a:pt x="880599" y="1322553"/>
                    <a:pt x="880966" y="1321327"/>
                  </a:cubicBezTo>
                  <a:cubicBezTo>
                    <a:pt x="881334" y="1320101"/>
                    <a:pt x="881334" y="1319242"/>
                    <a:pt x="881212" y="1318507"/>
                  </a:cubicBezTo>
                  <a:cubicBezTo>
                    <a:pt x="881089" y="1317771"/>
                    <a:pt x="880476" y="1317158"/>
                    <a:pt x="879617" y="1316912"/>
                  </a:cubicBezTo>
                  <a:cubicBezTo>
                    <a:pt x="879372" y="1316912"/>
                    <a:pt x="879250" y="1316912"/>
                    <a:pt x="879004" y="1316912"/>
                  </a:cubicBezTo>
                  <a:cubicBezTo>
                    <a:pt x="878759" y="1316912"/>
                    <a:pt x="878514" y="1316912"/>
                    <a:pt x="878391" y="1316912"/>
                  </a:cubicBezTo>
                  <a:cubicBezTo>
                    <a:pt x="878146" y="1316912"/>
                    <a:pt x="877901" y="1316912"/>
                    <a:pt x="877655" y="1316912"/>
                  </a:cubicBezTo>
                  <a:cubicBezTo>
                    <a:pt x="877410" y="1316912"/>
                    <a:pt x="877165" y="1316912"/>
                    <a:pt x="876920" y="1317035"/>
                  </a:cubicBezTo>
                  <a:moveTo>
                    <a:pt x="4151235" y="629822"/>
                  </a:moveTo>
                  <a:cubicBezTo>
                    <a:pt x="4151235" y="629822"/>
                    <a:pt x="4150132" y="630068"/>
                    <a:pt x="4149519" y="630190"/>
                  </a:cubicBezTo>
                  <a:cubicBezTo>
                    <a:pt x="4148905" y="630313"/>
                    <a:pt x="4148292" y="630558"/>
                    <a:pt x="4147802" y="630681"/>
                  </a:cubicBezTo>
                  <a:cubicBezTo>
                    <a:pt x="4147189" y="630926"/>
                    <a:pt x="4146575" y="631049"/>
                    <a:pt x="4145962" y="631294"/>
                  </a:cubicBezTo>
                  <a:cubicBezTo>
                    <a:pt x="4145349" y="631539"/>
                    <a:pt x="4144736" y="631784"/>
                    <a:pt x="4144123" y="632030"/>
                  </a:cubicBezTo>
                  <a:cubicBezTo>
                    <a:pt x="4141180" y="633256"/>
                    <a:pt x="4138482" y="634850"/>
                    <a:pt x="4136152" y="636444"/>
                  </a:cubicBezTo>
                  <a:cubicBezTo>
                    <a:pt x="4133700" y="638161"/>
                    <a:pt x="4131615" y="640001"/>
                    <a:pt x="4129898" y="641963"/>
                  </a:cubicBezTo>
                  <a:cubicBezTo>
                    <a:pt x="4128181" y="643925"/>
                    <a:pt x="4126832" y="645887"/>
                    <a:pt x="4125974" y="647849"/>
                  </a:cubicBezTo>
                  <a:cubicBezTo>
                    <a:pt x="4125115" y="649811"/>
                    <a:pt x="4124747" y="651650"/>
                    <a:pt x="4124993" y="653367"/>
                  </a:cubicBezTo>
                  <a:cubicBezTo>
                    <a:pt x="4125238" y="654716"/>
                    <a:pt x="4125729" y="655820"/>
                    <a:pt x="4126587" y="656801"/>
                  </a:cubicBezTo>
                  <a:cubicBezTo>
                    <a:pt x="4127445" y="657659"/>
                    <a:pt x="4128549" y="658395"/>
                    <a:pt x="4129898" y="658885"/>
                  </a:cubicBezTo>
                  <a:cubicBezTo>
                    <a:pt x="4131247" y="659376"/>
                    <a:pt x="4132841" y="659621"/>
                    <a:pt x="4134680" y="659621"/>
                  </a:cubicBezTo>
                  <a:cubicBezTo>
                    <a:pt x="4136520" y="659621"/>
                    <a:pt x="4138482" y="659499"/>
                    <a:pt x="4140567" y="659008"/>
                  </a:cubicBezTo>
                  <a:cubicBezTo>
                    <a:pt x="4141180" y="659008"/>
                    <a:pt x="4141670" y="658763"/>
                    <a:pt x="4142283" y="658640"/>
                  </a:cubicBezTo>
                  <a:cubicBezTo>
                    <a:pt x="4142897" y="658518"/>
                    <a:pt x="4143510" y="658272"/>
                    <a:pt x="4144000" y="658150"/>
                  </a:cubicBezTo>
                  <a:cubicBezTo>
                    <a:pt x="4144613" y="657904"/>
                    <a:pt x="4145227" y="657782"/>
                    <a:pt x="4145840" y="657537"/>
                  </a:cubicBezTo>
                  <a:cubicBezTo>
                    <a:pt x="4146453" y="657291"/>
                    <a:pt x="4147066" y="657046"/>
                    <a:pt x="4147679" y="656801"/>
                  </a:cubicBezTo>
                  <a:cubicBezTo>
                    <a:pt x="4150622" y="655574"/>
                    <a:pt x="4153320" y="653980"/>
                    <a:pt x="4155650" y="652263"/>
                  </a:cubicBezTo>
                  <a:cubicBezTo>
                    <a:pt x="4157980" y="650547"/>
                    <a:pt x="4160187" y="648707"/>
                    <a:pt x="4161904" y="646745"/>
                  </a:cubicBezTo>
                  <a:cubicBezTo>
                    <a:pt x="4163621" y="644783"/>
                    <a:pt x="4164970" y="642821"/>
                    <a:pt x="4165828" y="640859"/>
                  </a:cubicBezTo>
                  <a:cubicBezTo>
                    <a:pt x="4166687" y="638897"/>
                    <a:pt x="4167055" y="637058"/>
                    <a:pt x="4166687" y="635341"/>
                  </a:cubicBezTo>
                  <a:cubicBezTo>
                    <a:pt x="4166564" y="633992"/>
                    <a:pt x="4165951" y="632888"/>
                    <a:pt x="4165093" y="631907"/>
                  </a:cubicBezTo>
                  <a:cubicBezTo>
                    <a:pt x="4164234" y="631049"/>
                    <a:pt x="4163130" y="630313"/>
                    <a:pt x="4161782" y="629822"/>
                  </a:cubicBezTo>
                  <a:cubicBezTo>
                    <a:pt x="4160433" y="629332"/>
                    <a:pt x="4158838" y="629087"/>
                    <a:pt x="4156999" y="629087"/>
                  </a:cubicBezTo>
                  <a:cubicBezTo>
                    <a:pt x="4155160" y="629087"/>
                    <a:pt x="4153197" y="629332"/>
                    <a:pt x="4151235" y="629700"/>
                  </a:cubicBezTo>
                  <a:moveTo>
                    <a:pt x="838414" y="1359342"/>
                  </a:moveTo>
                  <a:cubicBezTo>
                    <a:pt x="837433" y="1359587"/>
                    <a:pt x="836452" y="1359955"/>
                    <a:pt x="835348" y="1360446"/>
                  </a:cubicBezTo>
                  <a:cubicBezTo>
                    <a:pt x="834245" y="1360936"/>
                    <a:pt x="833141" y="1361672"/>
                    <a:pt x="831915" y="1362408"/>
                  </a:cubicBezTo>
                  <a:cubicBezTo>
                    <a:pt x="830811" y="1363144"/>
                    <a:pt x="829585" y="1364125"/>
                    <a:pt x="828481" y="1365106"/>
                  </a:cubicBezTo>
                  <a:cubicBezTo>
                    <a:pt x="827378" y="1366087"/>
                    <a:pt x="826151" y="1367190"/>
                    <a:pt x="825170" y="1368417"/>
                  </a:cubicBezTo>
                  <a:cubicBezTo>
                    <a:pt x="823821" y="1369888"/>
                    <a:pt x="822718" y="1371360"/>
                    <a:pt x="821982" y="1372709"/>
                  </a:cubicBezTo>
                  <a:cubicBezTo>
                    <a:pt x="821123" y="1374058"/>
                    <a:pt x="820510" y="1375284"/>
                    <a:pt x="820265" y="1376388"/>
                  </a:cubicBezTo>
                  <a:cubicBezTo>
                    <a:pt x="819897" y="1377491"/>
                    <a:pt x="819897" y="1378472"/>
                    <a:pt x="820265" y="1379208"/>
                  </a:cubicBezTo>
                  <a:cubicBezTo>
                    <a:pt x="820510" y="1379944"/>
                    <a:pt x="821001" y="1380434"/>
                    <a:pt x="821859" y="1380679"/>
                  </a:cubicBezTo>
                  <a:cubicBezTo>
                    <a:pt x="821982" y="1380679"/>
                    <a:pt x="822227" y="1380679"/>
                    <a:pt x="822472" y="1380679"/>
                  </a:cubicBezTo>
                  <a:cubicBezTo>
                    <a:pt x="822718" y="1380679"/>
                    <a:pt x="822840" y="1380679"/>
                    <a:pt x="823086" y="1380679"/>
                  </a:cubicBezTo>
                  <a:cubicBezTo>
                    <a:pt x="823331" y="1380679"/>
                    <a:pt x="823576" y="1380679"/>
                    <a:pt x="823821" y="1380679"/>
                  </a:cubicBezTo>
                  <a:cubicBezTo>
                    <a:pt x="824067" y="1380679"/>
                    <a:pt x="824312" y="1380679"/>
                    <a:pt x="824557" y="1380557"/>
                  </a:cubicBezTo>
                  <a:cubicBezTo>
                    <a:pt x="825538" y="1380312"/>
                    <a:pt x="826519" y="1379944"/>
                    <a:pt x="827623" y="1379453"/>
                  </a:cubicBezTo>
                  <a:cubicBezTo>
                    <a:pt x="828727" y="1378963"/>
                    <a:pt x="829830" y="1378227"/>
                    <a:pt x="831056" y="1377491"/>
                  </a:cubicBezTo>
                  <a:cubicBezTo>
                    <a:pt x="832160" y="1376755"/>
                    <a:pt x="833386" y="1375774"/>
                    <a:pt x="834490" y="1374793"/>
                  </a:cubicBezTo>
                  <a:cubicBezTo>
                    <a:pt x="835594" y="1373812"/>
                    <a:pt x="836697" y="1372709"/>
                    <a:pt x="837801" y="1371605"/>
                  </a:cubicBezTo>
                  <a:cubicBezTo>
                    <a:pt x="839150" y="1370133"/>
                    <a:pt x="840254" y="1368662"/>
                    <a:pt x="840989" y="1367313"/>
                  </a:cubicBezTo>
                  <a:cubicBezTo>
                    <a:pt x="841725" y="1365964"/>
                    <a:pt x="842461" y="1364738"/>
                    <a:pt x="842706" y="1363634"/>
                  </a:cubicBezTo>
                  <a:cubicBezTo>
                    <a:pt x="843074" y="1362530"/>
                    <a:pt x="843074" y="1361549"/>
                    <a:pt x="842706" y="1360814"/>
                  </a:cubicBezTo>
                  <a:cubicBezTo>
                    <a:pt x="842461" y="1360078"/>
                    <a:pt x="841970" y="1359587"/>
                    <a:pt x="841112" y="1359342"/>
                  </a:cubicBezTo>
                  <a:cubicBezTo>
                    <a:pt x="840989" y="1359342"/>
                    <a:pt x="840744" y="1359342"/>
                    <a:pt x="840499" y="1359342"/>
                  </a:cubicBezTo>
                  <a:cubicBezTo>
                    <a:pt x="840254" y="1359342"/>
                    <a:pt x="840131" y="1359342"/>
                    <a:pt x="839886" y="1359342"/>
                  </a:cubicBezTo>
                  <a:cubicBezTo>
                    <a:pt x="839640" y="1359342"/>
                    <a:pt x="839395" y="1359342"/>
                    <a:pt x="839273" y="1359342"/>
                  </a:cubicBezTo>
                  <a:cubicBezTo>
                    <a:pt x="839027" y="1359342"/>
                    <a:pt x="838782" y="1359342"/>
                    <a:pt x="838537" y="1359465"/>
                  </a:cubicBezTo>
                  <a:moveTo>
                    <a:pt x="4157122" y="679978"/>
                  </a:moveTo>
                  <a:cubicBezTo>
                    <a:pt x="4157122" y="679978"/>
                    <a:pt x="4156018" y="680223"/>
                    <a:pt x="4155527" y="680346"/>
                  </a:cubicBezTo>
                  <a:cubicBezTo>
                    <a:pt x="4155037" y="680468"/>
                    <a:pt x="4154424" y="680591"/>
                    <a:pt x="4153933" y="680836"/>
                  </a:cubicBezTo>
                  <a:cubicBezTo>
                    <a:pt x="4153443" y="680959"/>
                    <a:pt x="4152830" y="681204"/>
                    <a:pt x="4152217" y="681449"/>
                  </a:cubicBezTo>
                  <a:cubicBezTo>
                    <a:pt x="4151603" y="681694"/>
                    <a:pt x="4151113" y="681817"/>
                    <a:pt x="4150500" y="682062"/>
                  </a:cubicBezTo>
                  <a:cubicBezTo>
                    <a:pt x="4147557" y="683289"/>
                    <a:pt x="4144859" y="684760"/>
                    <a:pt x="4142406" y="686477"/>
                  </a:cubicBezTo>
                  <a:cubicBezTo>
                    <a:pt x="4139954" y="688194"/>
                    <a:pt x="4137746" y="690033"/>
                    <a:pt x="4136030" y="691995"/>
                  </a:cubicBezTo>
                  <a:cubicBezTo>
                    <a:pt x="4134313" y="693957"/>
                    <a:pt x="4132841" y="695919"/>
                    <a:pt x="4131860" y="697881"/>
                  </a:cubicBezTo>
                  <a:cubicBezTo>
                    <a:pt x="4130879" y="699843"/>
                    <a:pt x="4130511" y="701806"/>
                    <a:pt x="4130634" y="703522"/>
                  </a:cubicBezTo>
                  <a:cubicBezTo>
                    <a:pt x="4130634" y="704994"/>
                    <a:pt x="4131247" y="706220"/>
                    <a:pt x="4132105" y="707201"/>
                  </a:cubicBezTo>
                  <a:cubicBezTo>
                    <a:pt x="4132964" y="708182"/>
                    <a:pt x="4134067" y="708918"/>
                    <a:pt x="4135416" y="709531"/>
                  </a:cubicBezTo>
                  <a:cubicBezTo>
                    <a:pt x="4136765" y="710022"/>
                    <a:pt x="4138482" y="710390"/>
                    <a:pt x="4140322" y="710390"/>
                  </a:cubicBezTo>
                  <a:cubicBezTo>
                    <a:pt x="4142161" y="710390"/>
                    <a:pt x="4144245" y="710267"/>
                    <a:pt x="4146330" y="709776"/>
                  </a:cubicBezTo>
                  <a:cubicBezTo>
                    <a:pt x="4146821" y="709776"/>
                    <a:pt x="4147311" y="709531"/>
                    <a:pt x="4147925" y="709409"/>
                  </a:cubicBezTo>
                  <a:cubicBezTo>
                    <a:pt x="4148538" y="709286"/>
                    <a:pt x="4149028" y="709163"/>
                    <a:pt x="4149519" y="708918"/>
                  </a:cubicBezTo>
                  <a:cubicBezTo>
                    <a:pt x="4150009" y="708795"/>
                    <a:pt x="4150622" y="708550"/>
                    <a:pt x="4151113" y="708428"/>
                  </a:cubicBezTo>
                  <a:cubicBezTo>
                    <a:pt x="4151726" y="708182"/>
                    <a:pt x="4152217" y="708060"/>
                    <a:pt x="4152830" y="707814"/>
                  </a:cubicBezTo>
                  <a:cubicBezTo>
                    <a:pt x="4155773" y="706588"/>
                    <a:pt x="4158470" y="705117"/>
                    <a:pt x="4160923" y="703400"/>
                  </a:cubicBezTo>
                  <a:cubicBezTo>
                    <a:pt x="4163376" y="701683"/>
                    <a:pt x="4165583" y="699843"/>
                    <a:pt x="4167422" y="697881"/>
                  </a:cubicBezTo>
                  <a:cubicBezTo>
                    <a:pt x="4169262" y="695919"/>
                    <a:pt x="4170611" y="693957"/>
                    <a:pt x="4171592" y="691873"/>
                  </a:cubicBezTo>
                  <a:cubicBezTo>
                    <a:pt x="4172573" y="689911"/>
                    <a:pt x="4172941" y="687948"/>
                    <a:pt x="4172818" y="686232"/>
                  </a:cubicBezTo>
                  <a:cubicBezTo>
                    <a:pt x="4172695" y="684760"/>
                    <a:pt x="4172205" y="683534"/>
                    <a:pt x="4171347" y="682553"/>
                  </a:cubicBezTo>
                  <a:cubicBezTo>
                    <a:pt x="4170488" y="681572"/>
                    <a:pt x="4169385" y="680836"/>
                    <a:pt x="4168035" y="680223"/>
                  </a:cubicBezTo>
                  <a:cubicBezTo>
                    <a:pt x="4166687" y="679732"/>
                    <a:pt x="4164970" y="679364"/>
                    <a:pt x="4163130" y="679364"/>
                  </a:cubicBezTo>
                  <a:cubicBezTo>
                    <a:pt x="4161291" y="679364"/>
                    <a:pt x="4159206" y="679487"/>
                    <a:pt x="4157122" y="679978"/>
                  </a:cubicBezTo>
                  <a:moveTo>
                    <a:pt x="800154" y="1402017"/>
                  </a:moveTo>
                  <a:cubicBezTo>
                    <a:pt x="799173" y="1402262"/>
                    <a:pt x="798192" y="1402630"/>
                    <a:pt x="796966" y="1403121"/>
                  </a:cubicBezTo>
                  <a:cubicBezTo>
                    <a:pt x="795862" y="1403611"/>
                    <a:pt x="794636" y="1404347"/>
                    <a:pt x="793532" y="1405083"/>
                  </a:cubicBezTo>
                  <a:cubicBezTo>
                    <a:pt x="792306" y="1405941"/>
                    <a:pt x="791202" y="1406799"/>
                    <a:pt x="789976" y="1407781"/>
                  </a:cubicBezTo>
                  <a:cubicBezTo>
                    <a:pt x="788872" y="1408762"/>
                    <a:pt x="787646" y="1409988"/>
                    <a:pt x="786665" y="1411092"/>
                  </a:cubicBezTo>
                  <a:cubicBezTo>
                    <a:pt x="785316" y="1412563"/>
                    <a:pt x="784335" y="1414035"/>
                    <a:pt x="783476" y="1415383"/>
                  </a:cubicBezTo>
                  <a:cubicBezTo>
                    <a:pt x="782618" y="1416732"/>
                    <a:pt x="782127" y="1417959"/>
                    <a:pt x="781882" y="1419062"/>
                  </a:cubicBezTo>
                  <a:cubicBezTo>
                    <a:pt x="781637" y="1420166"/>
                    <a:pt x="781637" y="1421147"/>
                    <a:pt x="781882" y="1421760"/>
                  </a:cubicBezTo>
                  <a:cubicBezTo>
                    <a:pt x="782127" y="1422496"/>
                    <a:pt x="782741" y="1422987"/>
                    <a:pt x="783599" y="1423109"/>
                  </a:cubicBezTo>
                  <a:cubicBezTo>
                    <a:pt x="783722" y="1423109"/>
                    <a:pt x="783967" y="1423109"/>
                    <a:pt x="784090" y="1423109"/>
                  </a:cubicBezTo>
                  <a:cubicBezTo>
                    <a:pt x="784212" y="1423109"/>
                    <a:pt x="784457" y="1423109"/>
                    <a:pt x="784703" y="1423109"/>
                  </a:cubicBezTo>
                  <a:cubicBezTo>
                    <a:pt x="784948" y="1423109"/>
                    <a:pt x="785071" y="1423109"/>
                    <a:pt x="785316" y="1423109"/>
                  </a:cubicBezTo>
                  <a:cubicBezTo>
                    <a:pt x="785561" y="1423109"/>
                    <a:pt x="785806" y="1423109"/>
                    <a:pt x="785929" y="1423109"/>
                  </a:cubicBezTo>
                  <a:cubicBezTo>
                    <a:pt x="786910" y="1422864"/>
                    <a:pt x="787891" y="1422496"/>
                    <a:pt x="789117" y="1422006"/>
                  </a:cubicBezTo>
                  <a:cubicBezTo>
                    <a:pt x="790221" y="1421515"/>
                    <a:pt x="791447" y="1420779"/>
                    <a:pt x="792551" y="1420043"/>
                  </a:cubicBezTo>
                  <a:cubicBezTo>
                    <a:pt x="793777" y="1419185"/>
                    <a:pt x="795004" y="1418327"/>
                    <a:pt x="796107" y="1417223"/>
                  </a:cubicBezTo>
                  <a:cubicBezTo>
                    <a:pt x="797333" y="1416242"/>
                    <a:pt x="798437" y="1415016"/>
                    <a:pt x="799418" y="1413912"/>
                  </a:cubicBezTo>
                  <a:cubicBezTo>
                    <a:pt x="800767" y="1412440"/>
                    <a:pt x="801748" y="1410969"/>
                    <a:pt x="802606" y="1409620"/>
                  </a:cubicBezTo>
                  <a:cubicBezTo>
                    <a:pt x="803465" y="1408271"/>
                    <a:pt x="803955" y="1407045"/>
                    <a:pt x="804201" y="1405941"/>
                  </a:cubicBezTo>
                  <a:cubicBezTo>
                    <a:pt x="804446" y="1404837"/>
                    <a:pt x="804446" y="1403856"/>
                    <a:pt x="804201" y="1403243"/>
                  </a:cubicBezTo>
                  <a:cubicBezTo>
                    <a:pt x="803955" y="1402507"/>
                    <a:pt x="803342" y="1402017"/>
                    <a:pt x="802484" y="1401894"/>
                  </a:cubicBezTo>
                  <a:cubicBezTo>
                    <a:pt x="802361" y="1401894"/>
                    <a:pt x="802116" y="1401894"/>
                    <a:pt x="801993" y="1401894"/>
                  </a:cubicBezTo>
                  <a:cubicBezTo>
                    <a:pt x="801871" y="1401894"/>
                    <a:pt x="801626" y="1401894"/>
                    <a:pt x="801380" y="1401894"/>
                  </a:cubicBezTo>
                  <a:cubicBezTo>
                    <a:pt x="801135" y="1401894"/>
                    <a:pt x="801012" y="1401894"/>
                    <a:pt x="800767" y="1401894"/>
                  </a:cubicBezTo>
                  <a:cubicBezTo>
                    <a:pt x="800522" y="1401894"/>
                    <a:pt x="800399" y="1401894"/>
                    <a:pt x="800154" y="1401894"/>
                  </a:cubicBezTo>
                  <a:moveTo>
                    <a:pt x="4160310" y="732095"/>
                  </a:moveTo>
                  <a:cubicBezTo>
                    <a:pt x="4160310" y="732095"/>
                    <a:pt x="4159329" y="732340"/>
                    <a:pt x="4158961" y="732463"/>
                  </a:cubicBezTo>
                  <a:cubicBezTo>
                    <a:pt x="4158593" y="732585"/>
                    <a:pt x="4157980" y="732708"/>
                    <a:pt x="4157490" y="732831"/>
                  </a:cubicBezTo>
                  <a:cubicBezTo>
                    <a:pt x="4156999" y="732953"/>
                    <a:pt x="4156508" y="733076"/>
                    <a:pt x="4156018" y="733321"/>
                  </a:cubicBezTo>
                  <a:cubicBezTo>
                    <a:pt x="4155527" y="733444"/>
                    <a:pt x="4155037" y="733689"/>
                    <a:pt x="4154546" y="733812"/>
                  </a:cubicBezTo>
                  <a:cubicBezTo>
                    <a:pt x="4151603" y="734915"/>
                    <a:pt x="4148783" y="736387"/>
                    <a:pt x="4146330" y="738104"/>
                  </a:cubicBezTo>
                  <a:cubicBezTo>
                    <a:pt x="4143755" y="739821"/>
                    <a:pt x="4141548" y="741660"/>
                    <a:pt x="4139708" y="743622"/>
                  </a:cubicBezTo>
                  <a:cubicBezTo>
                    <a:pt x="4137869" y="745584"/>
                    <a:pt x="4136275" y="747669"/>
                    <a:pt x="4135294" y="749631"/>
                  </a:cubicBezTo>
                  <a:cubicBezTo>
                    <a:pt x="4134313" y="751593"/>
                    <a:pt x="4133700" y="753555"/>
                    <a:pt x="4133822" y="755394"/>
                  </a:cubicBezTo>
                  <a:cubicBezTo>
                    <a:pt x="4133822" y="756866"/>
                    <a:pt x="4134313" y="758215"/>
                    <a:pt x="4135171" y="759319"/>
                  </a:cubicBezTo>
                  <a:cubicBezTo>
                    <a:pt x="4135907" y="760422"/>
                    <a:pt x="4137133" y="761281"/>
                    <a:pt x="4138482" y="761771"/>
                  </a:cubicBezTo>
                  <a:cubicBezTo>
                    <a:pt x="4139831" y="762384"/>
                    <a:pt x="4141548" y="762752"/>
                    <a:pt x="4143510" y="762752"/>
                  </a:cubicBezTo>
                  <a:cubicBezTo>
                    <a:pt x="4145349" y="762752"/>
                    <a:pt x="4147557" y="762752"/>
                    <a:pt x="4149764" y="762139"/>
                  </a:cubicBezTo>
                  <a:cubicBezTo>
                    <a:pt x="4150255" y="762139"/>
                    <a:pt x="4150745" y="761894"/>
                    <a:pt x="4151235" y="761771"/>
                  </a:cubicBezTo>
                  <a:cubicBezTo>
                    <a:pt x="4151726" y="761771"/>
                    <a:pt x="4152217" y="761526"/>
                    <a:pt x="4152707" y="761403"/>
                  </a:cubicBezTo>
                  <a:cubicBezTo>
                    <a:pt x="4153197" y="761281"/>
                    <a:pt x="4153688" y="761035"/>
                    <a:pt x="4154178" y="760913"/>
                  </a:cubicBezTo>
                  <a:cubicBezTo>
                    <a:pt x="4154669" y="760790"/>
                    <a:pt x="4155160" y="760545"/>
                    <a:pt x="4155773" y="760300"/>
                  </a:cubicBezTo>
                  <a:cubicBezTo>
                    <a:pt x="4158716" y="759196"/>
                    <a:pt x="4161536" y="757724"/>
                    <a:pt x="4164111" y="756008"/>
                  </a:cubicBezTo>
                  <a:cubicBezTo>
                    <a:pt x="4166687" y="754291"/>
                    <a:pt x="4168894" y="752451"/>
                    <a:pt x="4170856" y="750489"/>
                  </a:cubicBezTo>
                  <a:cubicBezTo>
                    <a:pt x="4172695" y="748527"/>
                    <a:pt x="4174290" y="746443"/>
                    <a:pt x="4175271" y="744480"/>
                  </a:cubicBezTo>
                  <a:cubicBezTo>
                    <a:pt x="4176252" y="742518"/>
                    <a:pt x="4176742" y="740434"/>
                    <a:pt x="4176742" y="738717"/>
                  </a:cubicBezTo>
                  <a:cubicBezTo>
                    <a:pt x="4176742" y="737245"/>
                    <a:pt x="4176252" y="735896"/>
                    <a:pt x="4175393" y="734793"/>
                  </a:cubicBezTo>
                  <a:cubicBezTo>
                    <a:pt x="4174535" y="733689"/>
                    <a:pt x="4173431" y="732831"/>
                    <a:pt x="4171960" y="732340"/>
                  </a:cubicBezTo>
                  <a:cubicBezTo>
                    <a:pt x="4170488" y="731727"/>
                    <a:pt x="4168771" y="731359"/>
                    <a:pt x="4166932" y="731359"/>
                  </a:cubicBezTo>
                  <a:cubicBezTo>
                    <a:pt x="4165093" y="731359"/>
                    <a:pt x="4162885" y="731359"/>
                    <a:pt x="4160678" y="731972"/>
                  </a:cubicBezTo>
                  <a:moveTo>
                    <a:pt x="762752" y="1444815"/>
                  </a:moveTo>
                  <a:cubicBezTo>
                    <a:pt x="761771" y="1445060"/>
                    <a:pt x="760667" y="1445428"/>
                    <a:pt x="759564" y="1445918"/>
                  </a:cubicBezTo>
                  <a:cubicBezTo>
                    <a:pt x="758460" y="1446409"/>
                    <a:pt x="757234" y="1447144"/>
                    <a:pt x="756008" y="1448003"/>
                  </a:cubicBezTo>
                  <a:cubicBezTo>
                    <a:pt x="754781" y="1448861"/>
                    <a:pt x="753555" y="1449842"/>
                    <a:pt x="752329" y="1450823"/>
                  </a:cubicBezTo>
                  <a:cubicBezTo>
                    <a:pt x="751102" y="1451927"/>
                    <a:pt x="749999" y="1453031"/>
                    <a:pt x="748895" y="1454257"/>
                  </a:cubicBezTo>
                  <a:cubicBezTo>
                    <a:pt x="747669" y="1455728"/>
                    <a:pt x="746565" y="1457200"/>
                    <a:pt x="745829" y="1458549"/>
                  </a:cubicBezTo>
                  <a:cubicBezTo>
                    <a:pt x="745094" y="1459898"/>
                    <a:pt x="744603" y="1461124"/>
                    <a:pt x="744358" y="1462228"/>
                  </a:cubicBezTo>
                  <a:cubicBezTo>
                    <a:pt x="744113" y="1463331"/>
                    <a:pt x="744113" y="1464190"/>
                    <a:pt x="744358" y="1464926"/>
                  </a:cubicBezTo>
                  <a:cubicBezTo>
                    <a:pt x="744603" y="1465661"/>
                    <a:pt x="745339" y="1466029"/>
                    <a:pt x="746197" y="1466275"/>
                  </a:cubicBezTo>
                  <a:cubicBezTo>
                    <a:pt x="746320" y="1466275"/>
                    <a:pt x="746565" y="1466275"/>
                    <a:pt x="746688" y="1466275"/>
                  </a:cubicBezTo>
                  <a:cubicBezTo>
                    <a:pt x="746810" y="1466275"/>
                    <a:pt x="747056" y="1466275"/>
                    <a:pt x="747178" y="1466275"/>
                  </a:cubicBezTo>
                  <a:cubicBezTo>
                    <a:pt x="747301" y="1466275"/>
                    <a:pt x="747546" y="1466275"/>
                    <a:pt x="747791" y="1466275"/>
                  </a:cubicBezTo>
                  <a:cubicBezTo>
                    <a:pt x="748037" y="1466275"/>
                    <a:pt x="748159" y="1466275"/>
                    <a:pt x="748405" y="1466275"/>
                  </a:cubicBezTo>
                  <a:cubicBezTo>
                    <a:pt x="749386" y="1466029"/>
                    <a:pt x="750489" y="1465661"/>
                    <a:pt x="751593" y="1465171"/>
                  </a:cubicBezTo>
                  <a:cubicBezTo>
                    <a:pt x="752697" y="1464680"/>
                    <a:pt x="753923" y="1463945"/>
                    <a:pt x="755149" y="1463086"/>
                  </a:cubicBezTo>
                  <a:cubicBezTo>
                    <a:pt x="756375" y="1462228"/>
                    <a:pt x="757602" y="1461247"/>
                    <a:pt x="758828" y="1460266"/>
                  </a:cubicBezTo>
                  <a:cubicBezTo>
                    <a:pt x="760054" y="1459162"/>
                    <a:pt x="761158" y="1458058"/>
                    <a:pt x="762262" y="1456832"/>
                  </a:cubicBezTo>
                  <a:cubicBezTo>
                    <a:pt x="763488" y="1455361"/>
                    <a:pt x="764592" y="1453889"/>
                    <a:pt x="765327" y="1452540"/>
                  </a:cubicBezTo>
                  <a:cubicBezTo>
                    <a:pt x="766063" y="1451191"/>
                    <a:pt x="766554" y="1449965"/>
                    <a:pt x="766799" y="1448861"/>
                  </a:cubicBezTo>
                  <a:cubicBezTo>
                    <a:pt x="767044" y="1447757"/>
                    <a:pt x="767044" y="1446899"/>
                    <a:pt x="766676" y="1446163"/>
                  </a:cubicBezTo>
                  <a:cubicBezTo>
                    <a:pt x="766308" y="1445428"/>
                    <a:pt x="765695" y="1445060"/>
                    <a:pt x="764837" y="1444815"/>
                  </a:cubicBezTo>
                  <a:cubicBezTo>
                    <a:pt x="764714" y="1444815"/>
                    <a:pt x="764469" y="1444815"/>
                    <a:pt x="764346" y="1444815"/>
                  </a:cubicBezTo>
                  <a:cubicBezTo>
                    <a:pt x="764224" y="1444815"/>
                    <a:pt x="763978" y="1444815"/>
                    <a:pt x="763856" y="1444815"/>
                  </a:cubicBezTo>
                  <a:cubicBezTo>
                    <a:pt x="763733" y="1444815"/>
                    <a:pt x="763488" y="1444815"/>
                    <a:pt x="763243" y="1444815"/>
                  </a:cubicBezTo>
                  <a:cubicBezTo>
                    <a:pt x="762997" y="1444815"/>
                    <a:pt x="762875" y="1444815"/>
                    <a:pt x="762630" y="1444815"/>
                  </a:cubicBezTo>
                  <a:moveTo>
                    <a:pt x="4161291" y="786174"/>
                  </a:moveTo>
                  <a:cubicBezTo>
                    <a:pt x="4161291" y="786174"/>
                    <a:pt x="4160433" y="786420"/>
                    <a:pt x="4159942" y="786420"/>
                  </a:cubicBezTo>
                  <a:cubicBezTo>
                    <a:pt x="4159452" y="786420"/>
                    <a:pt x="4159084" y="786665"/>
                    <a:pt x="4158593" y="786787"/>
                  </a:cubicBezTo>
                  <a:cubicBezTo>
                    <a:pt x="4158103" y="786910"/>
                    <a:pt x="4157735" y="787033"/>
                    <a:pt x="4157244" y="787155"/>
                  </a:cubicBezTo>
                  <a:cubicBezTo>
                    <a:pt x="4156754" y="787278"/>
                    <a:pt x="4156386" y="787523"/>
                    <a:pt x="4155895" y="787646"/>
                  </a:cubicBezTo>
                  <a:cubicBezTo>
                    <a:pt x="4152952" y="788749"/>
                    <a:pt x="4150132" y="790098"/>
                    <a:pt x="4147557" y="791815"/>
                  </a:cubicBezTo>
                  <a:cubicBezTo>
                    <a:pt x="4144981" y="793409"/>
                    <a:pt x="4142651" y="795249"/>
                    <a:pt x="4140689" y="797211"/>
                  </a:cubicBezTo>
                  <a:cubicBezTo>
                    <a:pt x="4138727" y="799173"/>
                    <a:pt x="4137133" y="801258"/>
                    <a:pt x="4136030" y="803220"/>
                  </a:cubicBezTo>
                  <a:cubicBezTo>
                    <a:pt x="4134926" y="805304"/>
                    <a:pt x="4134313" y="807266"/>
                    <a:pt x="4134313" y="809228"/>
                  </a:cubicBezTo>
                  <a:cubicBezTo>
                    <a:pt x="4134313" y="810823"/>
                    <a:pt x="4134680" y="812294"/>
                    <a:pt x="4135416" y="813398"/>
                  </a:cubicBezTo>
                  <a:cubicBezTo>
                    <a:pt x="4136152" y="814502"/>
                    <a:pt x="4137256" y="815483"/>
                    <a:pt x="4138727" y="816096"/>
                  </a:cubicBezTo>
                  <a:cubicBezTo>
                    <a:pt x="4140199" y="816709"/>
                    <a:pt x="4141915" y="817077"/>
                    <a:pt x="4143878" y="817199"/>
                  </a:cubicBezTo>
                  <a:cubicBezTo>
                    <a:pt x="4145840" y="817199"/>
                    <a:pt x="4148047" y="817199"/>
                    <a:pt x="4150377" y="816709"/>
                  </a:cubicBezTo>
                  <a:cubicBezTo>
                    <a:pt x="4150745" y="816709"/>
                    <a:pt x="4151235" y="816586"/>
                    <a:pt x="4151603" y="816464"/>
                  </a:cubicBezTo>
                  <a:cubicBezTo>
                    <a:pt x="4152094" y="816464"/>
                    <a:pt x="4152462" y="816218"/>
                    <a:pt x="4152952" y="816096"/>
                  </a:cubicBezTo>
                  <a:cubicBezTo>
                    <a:pt x="4153443" y="815973"/>
                    <a:pt x="4153810" y="815850"/>
                    <a:pt x="4154301" y="815728"/>
                  </a:cubicBezTo>
                  <a:cubicBezTo>
                    <a:pt x="4154792" y="815605"/>
                    <a:pt x="4155160" y="815483"/>
                    <a:pt x="4155650" y="815237"/>
                  </a:cubicBezTo>
                  <a:cubicBezTo>
                    <a:pt x="4158593" y="814134"/>
                    <a:pt x="4161414" y="812785"/>
                    <a:pt x="4163989" y="811068"/>
                  </a:cubicBezTo>
                  <a:cubicBezTo>
                    <a:pt x="4166564" y="809474"/>
                    <a:pt x="4168894" y="807512"/>
                    <a:pt x="4170856" y="805550"/>
                  </a:cubicBezTo>
                  <a:cubicBezTo>
                    <a:pt x="4172818" y="803588"/>
                    <a:pt x="4174412" y="801503"/>
                    <a:pt x="4175516" y="799418"/>
                  </a:cubicBezTo>
                  <a:cubicBezTo>
                    <a:pt x="4176620" y="797334"/>
                    <a:pt x="4177233" y="795249"/>
                    <a:pt x="4177355" y="793409"/>
                  </a:cubicBezTo>
                  <a:cubicBezTo>
                    <a:pt x="4177355" y="791815"/>
                    <a:pt x="4176865" y="790466"/>
                    <a:pt x="4176129" y="789240"/>
                  </a:cubicBezTo>
                  <a:cubicBezTo>
                    <a:pt x="4175393" y="788136"/>
                    <a:pt x="4174167" y="787155"/>
                    <a:pt x="4172695" y="786542"/>
                  </a:cubicBezTo>
                  <a:cubicBezTo>
                    <a:pt x="4171224" y="785929"/>
                    <a:pt x="4169507" y="785561"/>
                    <a:pt x="4167545" y="785439"/>
                  </a:cubicBezTo>
                  <a:cubicBezTo>
                    <a:pt x="4165583" y="785316"/>
                    <a:pt x="4163498" y="785439"/>
                    <a:pt x="4161168" y="785929"/>
                  </a:cubicBezTo>
                  <a:moveTo>
                    <a:pt x="725963" y="1488103"/>
                  </a:moveTo>
                  <a:cubicBezTo>
                    <a:pt x="724982" y="1488348"/>
                    <a:pt x="723879" y="1488716"/>
                    <a:pt x="722652" y="1489329"/>
                  </a:cubicBezTo>
                  <a:cubicBezTo>
                    <a:pt x="721426" y="1489942"/>
                    <a:pt x="720200" y="1490678"/>
                    <a:pt x="718974" y="1491536"/>
                  </a:cubicBezTo>
                  <a:cubicBezTo>
                    <a:pt x="717747" y="1492394"/>
                    <a:pt x="716521" y="1493375"/>
                    <a:pt x="715295" y="1494479"/>
                  </a:cubicBezTo>
                  <a:cubicBezTo>
                    <a:pt x="714068" y="1495583"/>
                    <a:pt x="712965" y="1496809"/>
                    <a:pt x="711861" y="1498035"/>
                  </a:cubicBezTo>
                  <a:cubicBezTo>
                    <a:pt x="710635" y="1499507"/>
                    <a:pt x="709531" y="1500978"/>
                    <a:pt x="708795" y="1502327"/>
                  </a:cubicBezTo>
                  <a:cubicBezTo>
                    <a:pt x="708060" y="1503676"/>
                    <a:pt x="707569" y="1504903"/>
                    <a:pt x="707324" y="1506006"/>
                  </a:cubicBezTo>
                  <a:cubicBezTo>
                    <a:pt x="707079" y="1507110"/>
                    <a:pt x="707201" y="1507968"/>
                    <a:pt x="707569" y="1508582"/>
                  </a:cubicBezTo>
                  <a:cubicBezTo>
                    <a:pt x="707937" y="1509195"/>
                    <a:pt x="708550" y="1509685"/>
                    <a:pt x="709531" y="1509808"/>
                  </a:cubicBezTo>
                  <a:cubicBezTo>
                    <a:pt x="709654" y="1509808"/>
                    <a:pt x="709776" y="1509808"/>
                    <a:pt x="710022" y="1509808"/>
                  </a:cubicBezTo>
                  <a:cubicBezTo>
                    <a:pt x="710267" y="1509808"/>
                    <a:pt x="710390" y="1509808"/>
                    <a:pt x="710512" y="1509808"/>
                  </a:cubicBezTo>
                  <a:cubicBezTo>
                    <a:pt x="710635" y="1509808"/>
                    <a:pt x="710880" y="1509808"/>
                    <a:pt x="711003" y="1509808"/>
                  </a:cubicBezTo>
                  <a:cubicBezTo>
                    <a:pt x="711125" y="1509808"/>
                    <a:pt x="711371" y="1509808"/>
                    <a:pt x="711493" y="1509808"/>
                  </a:cubicBezTo>
                  <a:cubicBezTo>
                    <a:pt x="712474" y="1509563"/>
                    <a:pt x="713578" y="1509195"/>
                    <a:pt x="714804" y="1508582"/>
                  </a:cubicBezTo>
                  <a:cubicBezTo>
                    <a:pt x="716030" y="1507968"/>
                    <a:pt x="717257" y="1507233"/>
                    <a:pt x="718483" y="1506374"/>
                  </a:cubicBezTo>
                  <a:cubicBezTo>
                    <a:pt x="719709" y="1505516"/>
                    <a:pt x="720936" y="1504535"/>
                    <a:pt x="722162" y="1503431"/>
                  </a:cubicBezTo>
                  <a:cubicBezTo>
                    <a:pt x="723388" y="1502327"/>
                    <a:pt x="724492" y="1501101"/>
                    <a:pt x="725596" y="1499875"/>
                  </a:cubicBezTo>
                  <a:cubicBezTo>
                    <a:pt x="726822" y="1498403"/>
                    <a:pt x="727803" y="1496932"/>
                    <a:pt x="728539" y="1495583"/>
                  </a:cubicBezTo>
                  <a:cubicBezTo>
                    <a:pt x="729274" y="1494234"/>
                    <a:pt x="729765" y="1493008"/>
                    <a:pt x="730010" y="1491904"/>
                  </a:cubicBezTo>
                  <a:cubicBezTo>
                    <a:pt x="730255" y="1490800"/>
                    <a:pt x="730133" y="1489942"/>
                    <a:pt x="729765" y="1489329"/>
                  </a:cubicBezTo>
                  <a:cubicBezTo>
                    <a:pt x="729397" y="1488716"/>
                    <a:pt x="728784" y="1488225"/>
                    <a:pt x="727803" y="1488103"/>
                  </a:cubicBezTo>
                  <a:cubicBezTo>
                    <a:pt x="727680" y="1488103"/>
                    <a:pt x="727558" y="1488103"/>
                    <a:pt x="727312" y="1488103"/>
                  </a:cubicBezTo>
                  <a:cubicBezTo>
                    <a:pt x="727190" y="1488103"/>
                    <a:pt x="726944" y="1488103"/>
                    <a:pt x="726822" y="1488103"/>
                  </a:cubicBezTo>
                  <a:cubicBezTo>
                    <a:pt x="726699" y="1488103"/>
                    <a:pt x="726454" y="1488103"/>
                    <a:pt x="726331" y="1488103"/>
                  </a:cubicBezTo>
                  <a:cubicBezTo>
                    <a:pt x="726209" y="1488103"/>
                    <a:pt x="725963" y="1488103"/>
                    <a:pt x="725841" y="1488103"/>
                  </a:cubicBezTo>
                  <a:moveTo>
                    <a:pt x="4159206" y="842093"/>
                  </a:moveTo>
                  <a:cubicBezTo>
                    <a:pt x="4159206" y="842093"/>
                    <a:pt x="4158470" y="842216"/>
                    <a:pt x="4158103" y="842338"/>
                  </a:cubicBezTo>
                  <a:cubicBezTo>
                    <a:pt x="4157735" y="842338"/>
                    <a:pt x="4157367" y="842584"/>
                    <a:pt x="4156999" y="842584"/>
                  </a:cubicBezTo>
                  <a:cubicBezTo>
                    <a:pt x="4156631" y="842584"/>
                    <a:pt x="4156263" y="842829"/>
                    <a:pt x="4155773" y="842951"/>
                  </a:cubicBezTo>
                  <a:cubicBezTo>
                    <a:pt x="4155405" y="842951"/>
                    <a:pt x="4155037" y="843197"/>
                    <a:pt x="4154546" y="843319"/>
                  </a:cubicBezTo>
                  <a:cubicBezTo>
                    <a:pt x="4151603" y="844300"/>
                    <a:pt x="4148660" y="845649"/>
                    <a:pt x="4146085" y="847366"/>
                  </a:cubicBezTo>
                  <a:cubicBezTo>
                    <a:pt x="4143510" y="848960"/>
                    <a:pt x="4141057" y="850800"/>
                    <a:pt x="4139095" y="852762"/>
                  </a:cubicBezTo>
                  <a:cubicBezTo>
                    <a:pt x="4137133" y="854724"/>
                    <a:pt x="4135416" y="856809"/>
                    <a:pt x="4134190" y="858893"/>
                  </a:cubicBezTo>
                  <a:cubicBezTo>
                    <a:pt x="4132964" y="860978"/>
                    <a:pt x="4132228" y="863063"/>
                    <a:pt x="4132105" y="865025"/>
                  </a:cubicBezTo>
                  <a:cubicBezTo>
                    <a:pt x="4132105" y="866742"/>
                    <a:pt x="4132350" y="868213"/>
                    <a:pt x="4133086" y="869439"/>
                  </a:cubicBezTo>
                  <a:cubicBezTo>
                    <a:pt x="4133822" y="870666"/>
                    <a:pt x="4134926" y="871647"/>
                    <a:pt x="4136397" y="872382"/>
                  </a:cubicBezTo>
                  <a:cubicBezTo>
                    <a:pt x="4137869" y="873118"/>
                    <a:pt x="4139585" y="873609"/>
                    <a:pt x="4141548" y="873731"/>
                  </a:cubicBezTo>
                  <a:cubicBezTo>
                    <a:pt x="4143510" y="873854"/>
                    <a:pt x="4145840" y="873731"/>
                    <a:pt x="4148170" y="873241"/>
                  </a:cubicBezTo>
                  <a:cubicBezTo>
                    <a:pt x="4148538" y="873241"/>
                    <a:pt x="4148905" y="873118"/>
                    <a:pt x="4149273" y="872996"/>
                  </a:cubicBezTo>
                  <a:cubicBezTo>
                    <a:pt x="4149641" y="872996"/>
                    <a:pt x="4150009" y="872750"/>
                    <a:pt x="4150500" y="872750"/>
                  </a:cubicBezTo>
                  <a:cubicBezTo>
                    <a:pt x="4150868" y="872750"/>
                    <a:pt x="4151358" y="872505"/>
                    <a:pt x="4151726" y="872382"/>
                  </a:cubicBezTo>
                  <a:cubicBezTo>
                    <a:pt x="4152094" y="872260"/>
                    <a:pt x="4152584" y="872137"/>
                    <a:pt x="4152952" y="872015"/>
                  </a:cubicBezTo>
                  <a:cubicBezTo>
                    <a:pt x="4155895" y="871033"/>
                    <a:pt x="4158838" y="869685"/>
                    <a:pt x="4161414" y="867968"/>
                  </a:cubicBezTo>
                  <a:cubicBezTo>
                    <a:pt x="4164111" y="866374"/>
                    <a:pt x="4166441" y="864534"/>
                    <a:pt x="4168526" y="862572"/>
                  </a:cubicBezTo>
                  <a:cubicBezTo>
                    <a:pt x="4170611" y="860610"/>
                    <a:pt x="4172205" y="858525"/>
                    <a:pt x="4173431" y="856441"/>
                  </a:cubicBezTo>
                  <a:cubicBezTo>
                    <a:pt x="4174658" y="854356"/>
                    <a:pt x="4175271" y="852271"/>
                    <a:pt x="4175393" y="850309"/>
                  </a:cubicBezTo>
                  <a:cubicBezTo>
                    <a:pt x="4175393" y="848592"/>
                    <a:pt x="4175148" y="847121"/>
                    <a:pt x="4174412" y="845895"/>
                  </a:cubicBezTo>
                  <a:cubicBezTo>
                    <a:pt x="4173677" y="844668"/>
                    <a:pt x="4172573" y="843687"/>
                    <a:pt x="4171101" y="842951"/>
                  </a:cubicBezTo>
                  <a:cubicBezTo>
                    <a:pt x="4169630" y="842216"/>
                    <a:pt x="4167913" y="841848"/>
                    <a:pt x="4165951" y="841603"/>
                  </a:cubicBezTo>
                  <a:cubicBezTo>
                    <a:pt x="4163989" y="841480"/>
                    <a:pt x="4161659" y="841603"/>
                    <a:pt x="4159329" y="842093"/>
                  </a:cubicBezTo>
                  <a:moveTo>
                    <a:pt x="689911" y="1531758"/>
                  </a:moveTo>
                  <a:cubicBezTo>
                    <a:pt x="688929" y="1532004"/>
                    <a:pt x="687703" y="1532372"/>
                    <a:pt x="686477" y="1532985"/>
                  </a:cubicBezTo>
                  <a:cubicBezTo>
                    <a:pt x="685251" y="1533598"/>
                    <a:pt x="684024" y="1534334"/>
                    <a:pt x="682675" y="1535192"/>
                  </a:cubicBezTo>
                  <a:cubicBezTo>
                    <a:pt x="681449" y="1536050"/>
                    <a:pt x="680100" y="1537154"/>
                    <a:pt x="678874" y="1538258"/>
                  </a:cubicBezTo>
                  <a:cubicBezTo>
                    <a:pt x="677648" y="1539361"/>
                    <a:pt x="676421" y="1540710"/>
                    <a:pt x="675318" y="1542059"/>
                  </a:cubicBezTo>
                  <a:cubicBezTo>
                    <a:pt x="674091" y="1543531"/>
                    <a:pt x="673110" y="1545002"/>
                    <a:pt x="672375" y="1546351"/>
                  </a:cubicBezTo>
                  <a:cubicBezTo>
                    <a:pt x="671639" y="1547700"/>
                    <a:pt x="671271" y="1548926"/>
                    <a:pt x="671026" y="1549907"/>
                  </a:cubicBezTo>
                  <a:cubicBezTo>
                    <a:pt x="670903" y="1551011"/>
                    <a:pt x="671026" y="1551870"/>
                    <a:pt x="671394" y="1552483"/>
                  </a:cubicBezTo>
                  <a:cubicBezTo>
                    <a:pt x="671761" y="1553096"/>
                    <a:pt x="672497" y="1553464"/>
                    <a:pt x="673478" y="1553586"/>
                  </a:cubicBezTo>
                  <a:cubicBezTo>
                    <a:pt x="673601" y="1553586"/>
                    <a:pt x="673724" y="1553586"/>
                    <a:pt x="673846" y="1553586"/>
                  </a:cubicBezTo>
                  <a:cubicBezTo>
                    <a:pt x="673969" y="1553586"/>
                    <a:pt x="674091" y="1553586"/>
                    <a:pt x="674214" y="1553586"/>
                  </a:cubicBezTo>
                  <a:cubicBezTo>
                    <a:pt x="674337" y="1553586"/>
                    <a:pt x="674459" y="1553586"/>
                    <a:pt x="674704" y="1553586"/>
                  </a:cubicBezTo>
                  <a:cubicBezTo>
                    <a:pt x="674827" y="1553586"/>
                    <a:pt x="674950" y="1553586"/>
                    <a:pt x="675195" y="1553586"/>
                  </a:cubicBezTo>
                  <a:cubicBezTo>
                    <a:pt x="676176" y="1553341"/>
                    <a:pt x="677402" y="1552973"/>
                    <a:pt x="678506" y="1552360"/>
                  </a:cubicBezTo>
                  <a:cubicBezTo>
                    <a:pt x="679732" y="1551747"/>
                    <a:pt x="680959" y="1551011"/>
                    <a:pt x="682308" y="1550153"/>
                  </a:cubicBezTo>
                  <a:cubicBezTo>
                    <a:pt x="683534" y="1549294"/>
                    <a:pt x="684883" y="1548191"/>
                    <a:pt x="686109" y="1547087"/>
                  </a:cubicBezTo>
                  <a:cubicBezTo>
                    <a:pt x="687335" y="1545983"/>
                    <a:pt x="688562" y="1544634"/>
                    <a:pt x="689665" y="1543408"/>
                  </a:cubicBezTo>
                  <a:cubicBezTo>
                    <a:pt x="690892" y="1541937"/>
                    <a:pt x="691873" y="1540465"/>
                    <a:pt x="692608" y="1539116"/>
                  </a:cubicBezTo>
                  <a:cubicBezTo>
                    <a:pt x="693344" y="1537767"/>
                    <a:pt x="693712" y="1536541"/>
                    <a:pt x="693957" y="1535560"/>
                  </a:cubicBezTo>
                  <a:cubicBezTo>
                    <a:pt x="694203" y="1534579"/>
                    <a:pt x="693957" y="1533598"/>
                    <a:pt x="693589" y="1532985"/>
                  </a:cubicBezTo>
                  <a:cubicBezTo>
                    <a:pt x="693221" y="1532372"/>
                    <a:pt x="692486" y="1532004"/>
                    <a:pt x="691505" y="1531881"/>
                  </a:cubicBezTo>
                  <a:cubicBezTo>
                    <a:pt x="691382" y="1531881"/>
                    <a:pt x="691259" y="1531881"/>
                    <a:pt x="691137" y="1531881"/>
                  </a:cubicBezTo>
                  <a:cubicBezTo>
                    <a:pt x="691014" y="1531881"/>
                    <a:pt x="690892" y="1531881"/>
                    <a:pt x="690769" y="1531881"/>
                  </a:cubicBezTo>
                  <a:cubicBezTo>
                    <a:pt x="690646" y="1531881"/>
                    <a:pt x="690524" y="1531881"/>
                    <a:pt x="690278" y="1531881"/>
                  </a:cubicBezTo>
                  <a:cubicBezTo>
                    <a:pt x="690156" y="1531881"/>
                    <a:pt x="690033" y="1531881"/>
                    <a:pt x="689788" y="1531881"/>
                  </a:cubicBezTo>
                  <a:moveTo>
                    <a:pt x="4154546" y="899851"/>
                  </a:moveTo>
                  <a:cubicBezTo>
                    <a:pt x="4154546" y="899851"/>
                    <a:pt x="4153933" y="899974"/>
                    <a:pt x="4153565" y="900097"/>
                  </a:cubicBezTo>
                  <a:cubicBezTo>
                    <a:pt x="4153197" y="900097"/>
                    <a:pt x="4152952" y="900219"/>
                    <a:pt x="4152584" y="900342"/>
                  </a:cubicBezTo>
                  <a:cubicBezTo>
                    <a:pt x="4152217" y="900342"/>
                    <a:pt x="4151971" y="900464"/>
                    <a:pt x="4151603" y="900587"/>
                  </a:cubicBezTo>
                  <a:cubicBezTo>
                    <a:pt x="4151235" y="900587"/>
                    <a:pt x="4150990" y="900832"/>
                    <a:pt x="4150622" y="900832"/>
                  </a:cubicBezTo>
                  <a:cubicBezTo>
                    <a:pt x="4147557" y="901813"/>
                    <a:pt x="4144736" y="903162"/>
                    <a:pt x="4142038" y="904756"/>
                  </a:cubicBezTo>
                  <a:cubicBezTo>
                    <a:pt x="4139340" y="906351"/>
                    <a:pt x="4136888" y="908190"/>
                    <a:pt x="4134803" y="910152"/>
                  </a:cubicBezTo>
                  <a:cubicBezTo>
                    <a:pt x="4132718" y="912114"/>
                    <a:pt x="4130879" y="914199"/>
                    <a:pt x="4129653" y="916284"/>
                  </a:cubicBezTo>
                  <a:cubicBezTo>
                    <a:pt x="4128427" y="918368"/>
                    <a:pt x="4127568" y="920576"/>
                    <a:pt x="4127323" y="922538"/>
                  </a:cubicBezTo>
                  <a:cubicBezTo>
                    <a:pt x="4127077" y="924377"/>
                    <a:pt x="4127323" y="925849"/>
                    <a:pt x="4128181" y="927198"/>
                  </a:cubicBezTo>
                  <a:cubicBezTo>
                    <a:pt x="4128917" y="928547"/>
                    <a:pt x="4130020" y="929528"/>
                    <a:pt x="4131492" y="930386"/>
                  </a:cubicBezTo>
                  <a:cubicBezTo>
                    <a:pt x="4132964" y="931122"/>
                    <a:pt x="4134680" y="931612"/>
                    <a:pt x="4136765" y="931857"/>
                  </a:cubicBezTo>
                  <a:cubicBezTo>
                    <a:pt x="4138850" y="932103"/>
                    <a:pt x="4141180" y="931857"/>
                    <a:pt x="4143632" y="931490"/>
                  </a:cubicBezTo>
                  <a:cubicBezTo>
                    <a:pt x="4144000" y="931490"/>
                    <a:pt x="4144245" y="931367"/>
                    <a:pt x="4144613" y="931244"/>
                  </a:cubicBezTo>
                  <a:cubicBezTo>
                    <a:pt x="4144981" y="931244"/>
                    <a:pt x="4145227" y="931122"/>
                    <a:pt x="4145595" y="930999"/>
                  </a:cubicBezTo>
                  <a:cubicBezTo>
                    <a:pt x="4145962" y="930999"/>
                    <a:pt x="4146208" y="930876"/>
                    <a:pt x="4146575" y="930754"/>
                  </a:cubicBezTo>
                  <a:cubicBezTo>
                    <a:pt x="4146943" y="930631"/>
                    <a:pt x="4147189" y="930509"/>
                    <a:pt x="4147557" y="930509"/>
                  </a:cubicBezTo>
                  <a:cubicBezTo>
                    <a:pt x="4150622" y="929528"/>
                    <a:pt x="4153565" y="928179"/>
                    <a:pt x="4156263" y="926584"/>
                  </a:cubicBezTo>
                  <a:cubicBezTo>
                    <a:pt x="4158961" y="924990"/>
                    <a:pt x="4161414" y="923151"/>
                    <a:pt x="4163498" y="921189"/>
                  </a:cubicBezTo>
                  <a:cubicBezTo>
                    <a:pt x="4165583" y="919227"/>
                    <a:pt x="4167422" y="917142"/>
                    <a:pt x="4168649" y="915057"/>
                  </a:cubicBezTo>
                  <a:cubicBezTo>
                    <a:pt x="4169875" y="912973"/>
                    <a:pt x="4170733" y="910765"/>
                    <a:pt x="4170979" y="908803"/>
                  </a:cubicBezTo>
                  <a:cubicBezTo>
                    <a:pt x="4171224" y="906964"/>
                    <a:pt x="4170979" y="905492"/>
                    <a:pt x="4170120" y="904143"/>
                  </a:cubicBezTo>
                  <a:cubicBezTo>
                    <a:pt x="4169385" y="902794"/>
                    <a:pt x="4168281" y="901813"/>
                    <a:pt x="4166809" y="900955"/>
                  </a:cubicBezTo>
                  <a:cubicBezTo>
                    <a:pt x="4165338" y="900219"/>
                    <a:pt x="4163498" y="899729"/>
                    <a:pt x="4161536" y="899483"/>
                  </a:cubicBezTo>
                  <a:cubicBezTo>
                    <a:pt x="4159452" y="899361"/>
                    <a:pt x="4157122" y="899483"/>
                    <a:pt x="4154669" y="899974"/>
                  </a:cubicBezTo>
                  <a:moveTo>
                    <a:pt x="654348" y="1575660"/>
                  </a:moveTo>
                  <a:cubicBezTo>
                    <a:pt x="653244" y="1575905"/>
                    <a:pt x="652141" y="1576273"/>
                    <a:pt x="650915" y="1576886"/>
                  </a:cubicBezTo>
                  <a:cubicBezTo>
                    <a:pt x="649688" y="1577499"/>
                    <a:pt x="648339" y="1578235"/>
                    <a:pt x="647113" y="1579216"/>
                  </a:cubicBezTo>
                  <a:cubicBezTo>
                    <a:pt x="645764" y="1580197"/>
                    <a:pt x="644538" y="1581178"/>
                    <a:pt x="643312" y="1582404"/>
                  </a:cubicBezTo>
                  <a:cubicBezTo>
                    <a:pt x="642085" y="1583630"/>
                    <a:pt x="640859" y="1584857"/>
                    <a:pt x="639755" y="1586206"/>
                  </a:cubicBezTo>
                  <a:cubicBezTo>
                    <a:pt x="638529" y="1587677"/>
                    <a:pt x="637548" y="1589149"/>
                    <a:pt x="636935" y="1590498"/>
                  </a:cubicBezTo>
                  <a:cubicBezTo>
                    <a:pt x="636199" y="1591847"/>
                    <a:pt x="635831" y="1593073"/>
                    <a:pt x="635708" y="1594054"/>
                  </a:cubicBezTo>
                  <a:cubicBezTo>
                    <a:pt x="635586" y="1595035"/>
                    <a:pt x="635708" y="1595893"/>
                    <a:pt x="636199" y="1596506"/>
                  </a:cubicBezTo>
                  <a:cubicBezTo>
                    <a:pt x="636690" y="1597120"/>
                    <a:pt x="637425" y="1597488"/>
                    <a:pt x="638406" y="1597488"/>
                  </a:cubicBezTo>
                  <a:cubicBezTo>
                    <a:pt x="638406" y="1597488"/>
                    <a:pt x="638652" y="1597488"/>
                    <a:pt x="638774" y="1597488"/>
                  </a:cubicBezTo>
                  <a:cubicBezTo>
                    <a:pt x="638774" y="1597488"/>
                    <a:pt x="639020" y="1597488"/>
                    <a:pt x="639142" y="1597488"/>
                  </a:cubicBezTo>
                  <a:cubicBezTo>
                    <a:pt x="639265" y="1597488"/>
                    <a:pt x="639387" y="1597488"/>
                    <a:pt x="639510" y="1597488"/>
                  </a:cubicBezTo>
                  <a:cubicBezTo>
                    <a:pt x="639633" y="1597488"/>
                    <a:pt x="639755" y="1597488"/>
                    <a:pt x="639878" y="1597488"/>
                  </a:cubicBezTo>
                  <a:cubicBezTo>
                    <a:pt x="640982" y="1597242"/>
                    <a:pt x="642085" y="1596874"/>
                    <a:pt x="643312" y="1596261"/>
                  </a:cubicBezTo>
                  <a:cubicBezTo>
                    <a:pt x="644538" y="1595648"/>
                    <a:pt x="645887" y="1594912"/>
                    <a:pt x="647113" y="1593931"/>
                  </a:cubicBezTo>
                  <a:cubicBezTo>
                    <a:pt x="648462" y="1592950"/>
                    <a:pt x="649688" y="1591969"/>
                    <a:pt x="651037" y="1590743"/>
                  </a:cubicBezTo>
                  <a:cubicBezTo>
                    <a:pt x="652263" y="1589517"/>
                    <a:pt x="653490" y="1588290"/>
                    <a:pt x="654593" y="1586941"/>
                  </a:cubicBezTo>
                  <a:cubicBezTo>
                    <a:pt x="655820" y="1585470"/>
                    <a:pt x="656801" y="1583998"/>
                    <a:pt x="657414" y="1582649"/>
                  </a:cubicBezTo>
                  <a:cubicBezTo>
                    <a:pt x="658150" y="1581300"/>
                    <a:pt x="658517" y="1580074"/>
                    <a:pt x="658640" y="1579093"/>
                  </a:cubicBezTo>
                  <a:cubicBezTo>
                    <a:pt x="658640" y="1578112"/>
                    <a:pt x="658640" y="1577254"/>
                    <a:pt x="658150" y="1576641"/>
                  </a:cubicBezTo>
                  <a:cubicBezTo>
                    <a:pt x="657659" y="1576027"/>
                    <a:pt x="656923" y="1575660"/>
                    <a:pt x="655942" y="1575660"/>
                  </a:cubicBezTo>
                  <a:cubicBezTo>
                    <a:pt x="655942" y="1575660"/>
                    <a:pt x="655697" y="1575660"/>
                    <a:pt x="655574" y="1575660"/>
                  </a:cubicBezTo>
                  <a:cubicBezTo>
                    <a:pt x="655574" y="1575660"/>
                    <a:pt x="655329" y="1575660"/>
                    <a:pt x="655207" y="1575660"/>
                  </a:cubicBezTo>
                  <a:cubicBezTo>
                    <a:pt x="655084" y="1575660"/>
                    <a:pt x="654961" y="1575660"/>
                    <a:pt x="654839" y="1575660"/>
                  </a:cubicBezTo>
                  <a:cubicBezTo>
                    <a:pt x="654716" y="1575660"/>
                    <a:pt x="654593" y="1575660"/>
                    <a:pt x="654471" y="1575660"/>
                  </a:cubicBezTo>
                  <a:moveTo>
                    <a:pt x="4147066" y="959449"/>
                  </a:moveTo>
                  <a:cubicBezTo>
                    <a:pt x="4147066" y="959449"/>
                    <a:pt x="4146453" y="959449"/>
                    <a:pt x="4146208" y="959572"/>
                  </a:cubicBezTo>
                  <a:cubicBezTo>
                    <a:pt x="4145962" y="959694"/>
                    <a:pt x="4145595" y="959694"/>
                    <a:pt x="4145349" y="959817"/>
                  </a:cubicBezTo>
                  <a:cubicBezTo>
                    <a:pt x="4145104" y="959939"/>
                    <a:pt x="4144736" y="959939"/>
                    <a:pt x="4144491" y="960062"/>
                  </a:cubicBezTo>
                  <a:cubicBezTo>
                    <a:pt x="4144245" y="960185"/>
                    <a:pt x="4143878" y="960185"/>
                    <a:pt x="4143632" y="960307"/>
                  </a:cubicBezTo>
                  <a:cubicBezTo>
                    <a:pt x="4140567" y="961166"/>
                    <a:pt x="4137624" y="962392"/>
                    <a:pt x="4134926" y="963986"/>
                  </a:cubicBezTo>
                  <a:cubicBezTo>
                    <a:pt x="4132228" y="965580"/>
                    <a:pt x="4129653" y="967297"/>
                    <a:pt x="4127568" y="969259"/>
                  </a:cubicBezTo>
                  <a:cubicBezTo>
                    <a:pt x="4125361" y="971221"/>
                    <a:pt x="4123521" y="973306"/>
                    <a:pt x="4122172" y="975391"/>
                  </a:cubicBezTo>
                  <a:cubicBezTo>
                    <a:pt x="4120823" y="977475"/>
                    <a:pt x="4119965" y="979683"/>
                    <a:pt x="4119597" y="981767"/>
                  </a:cubicBezTo>
                  <a:cubicBezTo>
                    <a:pt x="4119352" y="983607"/>
                    <a:pt x="4119597" y="985324"/>
                    <a:pt x="4120210" y="986795"/>
                  </a:cubicBezTo>
                  <a:cubicBezTo>
                    <a:pt x="4120823" y="988267"/>
                    <a:pt x="4121927" y="989371"/>
                    <a:pt x="4123399" y="990229"/>
                  </a:cubicBezTo>
                  <a:cubicBezTo>
                    <a:pt x="4124870" y="991087"/>
                    <a:pt x="4126710" y="991700"/>
                    <a:pt x="4128794" y="991946"/>
                  </a:cubicBezTo>
                  <a:cubicBezTo>
                    <a:pt x="4130879" y="992191"/>
                    <a:pt x="4133209" y="992068"/>
                    <a:pt x="4135907" y="991578"/>
                  </a:cubicBezTo>
                  <a:cubicBezTo>
                    <a:pt x="4136152" y="991578"/>
                    <a:pt x="4136397" y="991578"/>
                    <a:pt x="4136765" y="991455"/>
                  </a:cubicBezTo>
                  <a:cubicBezTo>
                    <a:pt x="4137010" y="991455"/>
                    <a:pt x="4137378" y="991455"/>
                    <a:pt x="4137624" y="991210"/>
                  </a:cubicBezTo>
                  <a:cubicBezTo>
                    <a:pt x="4137869" y="991210"/>
                    <a:pt x="4138237" y="991087"/>
                    <a:pt x="4138482" y="990965"/>
                  </a:cubicBezTo>
                  <a:cubicBezTo>
                    <a:pt x="4138727" y="990965"/>
                    <a:pt x="4139095" y="990842"/>
                    <a:pt x="4139340" y="990719"/>
                  </a:cubicBezTo>
                  <a:cubicBezTo>
                    <a:pt x="4142406" y="989861"/>
                    <a:pt x="4145349" y="988635"/>
                    <a:pt x="4148047" y="987041"/>
                  </a:cubicBezTo>
                  <a:cubicBezTo>
                    <a:pt x="4150745" y="985446"/>
                    <a:pt x="4153320" y="983730"/>
                    <a:pt x="4155527" y="981767"/>
                  </a:cubicBezTo>
                  <a:cubicBezTo>
                    <a:pt x="4157735" y="979805"/>
                    <a:pt x="4159574" y="977721"/>
                    <a:pt x="4160923" y="975513"/>
                  </a:cubicBezTo>
                  <a:cubicBezTo>
                    <a:pt x="4162272" y="973429"/>
                    <a:pt x="4163253" y="971221"/>
                    <a:pt x="4163498" y="969137"/>
                  </a:cubicBezTo>
                  <a:cubicBezTo>
                    <a:pt x="4163743" y="967297"/>
                    <a:pt x="4163498" y="965580"/>
                    <a:pt x="4162885" y="964232"/>
                  </a:cubicBezTo>
                  <a:cubicBezTo>
                    <a:pt x="4162150" y="962883"/>
                    <a:pt x="4161046" y="961656"/>
                    <a:pt x="4159574" y="960798"/>
                  </a:cubicBezTo>
                  <a:cubicBezTo>
                    <a:pt x="4158103" y="959939"/>
                    <a:pt x="4156263" y="959449"/>
                    <a:pt x="4154178" y="959204"/>
                  </a:cubicBezTo>
                  <a:cubicBezTo>
                    <a:pt x="4152094" y="958959"/>
                    <a:pt x="4149764" y="959204"/>
                    <a:pt x="4147189" y="959572"/>
                  </a:cubicBezTo>
                  <a:moveTo>
                    <a:pt x="619644" y="1619929"/>
                  </a:moveTo>
                  <a:cubicBezTo>
                    <a:pt x="618540" y="1620174"/>
                    <a:pt x="617314" y="1620542"/>
                    <a:pt x="616088" y="1621155"/>
                  </a:cubicBezTo>
                  <a:cubicBezTo>
                    <a:pt x="614862" y="1621768"/>
                    <a:pt x="613513" y="1622627"/>
                    <a:pt x="612164" y="1623607"/>
                  </a:cubicBezTo>
                  <a:cubicBezTo>
                    <a:pt x="610815" y="1624588"/>
                    <a:pt x="609466" y="1625692"/>
                    <a:pt x="608240" y="1626918"/>
                  </a:cubicBezTo>
                  <a:cubicBezTo>
                    <a:pt x="607013" y="1628145"/>
                    <a:pt x="605787" y="1629494"/>
                    <a:pt x="604683" y="1630843"/>
                  </a:cubicBezTo>
                  <a:cubicBezTo>
                    <a:pt x="603457" y="1632314"/>
                    <a:pt x="602599" y="1633786"/>
                    <a:pt x="601986" y="1635135"/>
                  </a:cubicBezTo>
                  <a:cubicBezTo>
                    <a:pt x="601372" y="1636483"/>
                    <a:pt x="601005" y="1637710"/>
                    <a:pt x="600882" y="1638691"/>
                  </a:cubicBezTo>
                  <a:cubicBezTo>
                    <a:pt x="600759" y="1639672"/>
                    <a:pt x="600882" y="1640530"/>
                    <a:pt x="601495" y="1641143"/>
                  </a:cubicBezTo>
                  <a:cubicBezTo>
                    <a:pt x="602108" y="1641757"/>
                    <a:pt x="602721" y="1642002"/>
                    <a:pt x="603825" y="1642002"/>
                  </a:cubicBezTo>
                  <a:cubicBezTo>
                    <a:pt x="603825" y="1642002"/>
                    <a:pt x="604070" y="1642002"/>
                    <a:pt x="604070" y="1642002"/>
                  </a:cubicBezTo>
                  <a:cubicBezTo>
                    <a:pt x="604070" y="1642002"/>
                    <a:pt x="604315" y="1642002"/>
                    <a:pt x="604315" y="1642002"/>
                  </a:cubicBezTo>
                  <a:cubicBezTo>
                    <a:pt x="604315" y="1642002"/>
                    <a:pt x="604561" y="1642002"/>
                    <a:pt x="604683" y="1642002"/>
                  </a:cubicBezTo>
                  <a:cubicBezTo>
                    <a:pt x="604683" y="1642002"/>
                    <a:pt x="604929" y="1642002"/>
                    <a:pt x="605051" y="1642002"/>
                  </a:cubicBezTo>
                  <a:cubicBezTo>
                    <a:pt x="606155" y="1641757"/>
                    <a:pt x="607381" y="1641389"/>
                    <a:pt x="608607" y="1640776"/>
                  </a:cubicBezTo>
                  <a:cubicBezTo>
                    <a:pt x="609834" y="1640162"/>
                    <a:pt x="611183" y="1639304"/>
                    <a:pt x="612532" y="1638323"/>
                  </a:cubicBezTo>
                  <a:cubicBezTo>
                    <a:pt x="613881" y="1637342"/>
                    <a:pt x="615229" y="1636238"/>
                    <a:pt x="616456" y="1635012"/>
                  </a:cubicBezTo>
                  <a:cubicBezTo>
                    <a:pt x="617682" y="1633786"/>
                    <a:pt x="618908" y="1632437"/>
                    <a:pt x="620012" y="1631088"/>
                  </a:cubicBezTo>
                  <a:cubicBezTo>
                    <a:pt x="621238" y="1629494"/>
                    <a:pt x="622097" y="1628145"/>
                    <a:pt x="622710" y="1626796"/>
                  </a:cubicBezTo>
                  <a:cubicBezTo>
                    <a:pt x="623323" y="1625447"/>
                    <a:pt x="623691" y="1624221"/>
                    <a:pt x="623814" y="1623240"/>
                  </a:cubicBezTo>
                  <a:cubicBezTo>
                    <a:pt x="623936" y="1622259"/>
                    <a:pt x="623814" y="1621400"/>
                    <a:pt x="623200" y="1620910"/>
                  </a:cubicBezTo>
                  <a:cubicBezTo>
                    <a:pt x="622710" y="1620297"/>
                    <a:pt x="621974" y="1620051"/>
                    <a:pt x="620870" y="1620051"/>
                  </a:cubicBezTo>
                  <a:cubicBezTo>
                    <a:pt x="620870" y="1620051"/>
                    <a:pt x="620625" y="1620051"/>
                    <a:pt x="620625" y="1620051"/>
                  </a:cubicBezTo>
                  <a:cubicBezTo>
                    <a:pt x="620625" y="1620051"/>
                    <a:pt x="620380" y="1620051"/>
                    <a:pt x="620257" y="1620051"/>
                  </a:cubicBezTo>
                  <a:cubicBezTo>
                    <a:pt x="620257" y="1620051"/>
                    <a:pt x="620012" y="1620051"/>
                    <a:pt x="619889" y="1620051"/>
                  </a:cubicBezTo>
                  <a:cubicBezTo>
                    <a:pt x="619889" y="1620051"/>
                    <a:pt x="619644" y="1620051"/>
                    <a:pt x="619521" y="1620051"/>
                  </a:cubicBezTo>
                  <a:moveTo>
                    <a:pt x="4136765" y="1020764"/>
                  </a:moveTo>
                  <a:cubicBezTo>
                    <a:pt x="4136765" y="1020764"/>
                    <a:pt x="4136275" y="1020764"/>
                    <a:pt x="4136152" y="1020886"/>
                  </a:cubicBezTo>
                  <a:cubicBezTo>
                    <a:pt x="4136030" y="1021009"/>
                    <a:pt x="4135662" y="1020886"/>
                    <a:pt x="4135539" y="1021009"/>
                  </a:cubicBezTo>
                  <a:cubicBezTo>
                    <a:pt x="4135294" y="1021009"/>
                    <a:pt x="4135048" y="1021009"/>
                    <a:pt x="4134803" y="1021131"/>
                  </a:cubicBezTo>
                  <a:cubicBezTo>
                    <a:pt x="4134558" y="1021254"/>
                    <a:pt x="4134313" y="1021131"/>
                    <a:pt x="4134067" y="1021254"/>
                  </a:cubicBezTo>
                  <a:cubicBezTo>
                    <a:pt x="4131002" y="1022112"/>
                    <a:pt x="4128059" y="1023339"/>
                    <a:pt x="4125361" y="1024810"/>
                  </a:cubicBezTo>
                  <a:cubicBezTo>
                    <a:pt x="4122540" y="1026282"/>
                    <a:pt x="4120088" y="1028121"/>
                    <a:pt x="4117758" y="1029961"/>
                  </a:cubicBezTo>
                  <a:cubicBezTo>
                    <a:pt x="4115550" y="1031923"/>
                    <a:pt x="4113588" y="1034007"/>
                    <a:pt x="4112117" y="1036092"/>
                  </a:cubicBezTo>
                  <a:cubicBezTo>
                    <a:pt x="4110645" y="1038177"/>
                    <a:pt x="4109664" y="1040384"/>
                    <a:pt x="4109174" y="1042591"/>
                  </a:cubicBezTo>
                  <a:cubicBezTo>
                    <a:pt x="4108806" y="1044554"/>
                    <a:pt x="4108928" y="1046393"/>
                    <a:pt x="4109542" y="1047864"/>
                  </a:cubicBezTo>
                  <a:cubicBezTo>
                    <a:pt x="4110155" y="1049336"/>
                    <a:pt x="4111258" y="1050562"/>
                    <a:pt x="4112730" y="1051543"/>
                  </a:cubicBezTo>
                  <a:cubicBezTo>
                    <a:pt x="4114202" y="1052524"/>
                    <a:pt x="4116041" y="1053138"/>
                    <a:pt x="4118248" y="1053383"/>
                  </a:cubicBezTo>
                  <a:cubicBezTo>
                    <a:pt x="4120455" y="1053628"/>
                    <a:pt x="4122908" y="1053628"/>
                    <a:pt x="4125606" y="1053138"/>
                  </a:cubicBezTo>
                  <a:cubicBezTo>
                    <a:pt x="4125851" y="1053138"/>
                    <a:pt x="4126097" y="1053138"/>
                    <a:pt x="4126219" y="1053138"/>
                  </a:cubicBezTo>
                  <a:cubicBezTo>
                    <a:pt x="4126342" y="1053138"/>
                    <a:pt x="4126710" y="1053138"/>
                    <a:pt x="4126832" y="1053015"/>
                  </a:cubicBezTo>
                  <a:cubicBezTo>
                    <a:pt x="4127077" y="1053015"/>
                    <a:pt x="4127323" y="1053015"/>
                    <a:pt x="4127445" y="1052892"/>
                  </a:cubicBezTo>
                  <a:cubicBezTo>
                    <a:pt x="4127691" y="1052892"/>
                    <a:pt x="4127936" y="1052892"/>
                    <a:pt x="4128181" y="1052770"/>
                  </a:cubicBezTo>
                  <a:cubicBezTo>
                    <a:pt x="4131247" y="1051911"/>
                    <a:pt x="4134190" y="1050685"/>
                    <a:pt x="4137010" y="1049213"/>
                  </a:cubicBezTo>
                  <a:cubicBezTo>
                    <a:pt x="4139831" y="1047742"/>
                    <a:pt x="4142406" y="1045903"/>
                    <a:pt x="4144613" y="1044063"/>
                  </a:cubicBezTo>
                  <a:cubicBezTo>
                    <a:pt x="4146821" y="1042224"/>
                    <a:pt x="4148783" y="1040016"/>
                    <a:pt x="4150255" y="1037809"/>
                  </a:cubicBezTo>
                  <a:cubicBezTo>
                    <a:pt x="4151726" y="1035602"/>
                    <a:pt x="4152707" y="1033394"/>
                    <a:pt x="4153075" y="1031310"/>
                  </a:cubicBezTo>
                  <a:cubicBezTo>
                    <a:pt x="4153443" y="1029348"/>
                    <a:pt x="4153320" y="1027508"/>
                    <a:pt x="4152707" y="1026036"/>
                  </a:cubicBezTo>
                  <a:cubicBezTo>
                    <a:pt x="4152094" y="1024565"/>
                    <a:pt x="4150990" y="1023339"/>
                    <a:pt x="4149519" y="1022358"/>
                  </a:cubicBezTo>
                  <a:cubicBezTo>
                    <a:pt x="4148047" y="1021499"/>
                    <a:pt x="4146208" y="1020886"/>
                    <a:pt x="4144000" y="1020641"/>
                  </a:cubicBezTo>
                  <a:cubicBezTo>
                    <a:pt x="4141793" y="1020396"/>
                    <a:pt x="4139340" y="1020518"/>
                    <a:pt x="4136643" y="1021009"/>
                  </a:cubicBezTo>
                  <a:moveTo>
                    <a:pt x="585553" y="1664443"/>
                  </a:moveTo>
                  <a:cubicBezTo>
                    <a:pt x="584450" y="1664688"/>
                    <a:pt x="583223" y="1665056"/>
                    <a:pt x="581874" y="1665669"/>
                  </a:cubicBezTo>
                  <a:cubicBezTo>
                    <a:pt x="580525" y="1666282"/>
                    <a:pt x="579177" y="1667141"/>
                    <a:pt x="577828" y="1668122"/>
                  </a:cubicBezTo>
                  <a:cubicBezTo>
                    <a:pt x="576479" y="1669103"/>
                    <a:pt x="575130" y="1670329"/>
                    <a:pt x="573781" y="1671555"/>
                  </a:cubicBezTo>
                  <a:cubicBezTo>
                    <a:pt x="572432" y="1672782"/>
                    <a:pt x="571328" y="1674253"/>
                    <a:pt x="570225" y="1675602"/>
                  </a:cubicBezTo>
                  <a:cubicBezTo>
                    <a:pt x="569121" y="1677196"/>
                    <a:pt x="568140" y="1678545"/>
                    <a:pt x="567527" y="1679894"/>
                  </a:cubicBezTo>
                  <a:cubicBezTo>
                    <a:pt x="566914" y="1681243"/>
                    <a:pt x="566546" y="1682347"/>
                    <a:pt x="566546" y="1683450"/>
                  </a:cubicBezTo>
                  <a:cubicBezTo>
                    <a:pt x="566546" y="1684431"/>
                    <a:pt x="566668" y="1685290"/>
                    <a:pt x="567282" y="1685780"/>
                  </a:cubicBezTo>
                  <a:cubicBezTo>
                    <a:pt x="567772" y="1686271"/>
                    <a:pt x="568631" y="1686639"/>
                    <a:pt x="569611" y="1686639"/>
                  </a:cubicBezTo>
                  <a:cubicBezTo>
                    <a:pt x="569611" y="1686639"/>
                    <a:pt x="569734" y="1686639"/>
                    <a:pt x="569857" y="1686639"/>
                  </a:cubicBezTo>
                  <a:cubicBezTo>
                    <a:pt x="569857" y="1686639"/>
                    <a:pt x="569979" y="1686639"/>
                    <a:pt x="570102" y="1686639"/>
                  </a:cubicBezTo>
                  <a:cubicBezTo>
                    <a:pt x="570102" y="1686639"/>
                    <a:pt x="570225" y="1686639"/>
                    <a:pt x="570347" y="1686639"/>
                  </a:cubicBezTo>
                  <a:cubicBezTo>
                    <a:pt x="570347" y="1686639"/>
                    <a:pt x="570470" y="1686639"/>
                    <a:pt x="570593" y="1686639"/>
                  </a:cubicBezTo>
                  <a:cubicBezTo>
                    <a:pt x="571696" y="1686394"/>
                    <a:pt x="572923" y="1686026"/>
                    <a:pt x="574271" y="1685290"/>
                  </a:cubicBezTo>
                  <a:cubicBezTo>
                    <a:pt x="575620" y="1684677"/>
                    <a:pt x="576969" y="1683818"/>
                    <a:pt x="578318" y="1682715"/>
                  </a:cubicBezTo>
                  <a:cubicBezTo>
                    <a:pt x="579667" y="1681734"/>
                    <a:pt x="581016" y="1680507"/>
                    <a:pt x="582365" y="1679281"/>
                  </a:cubicBezTo>
                  <a:cubicBezTo>
                    <a:pt x="583714" y="1678055"/>
                    <a:pt x="584818" y="1676583"/>
                    <a:pt x="585921" y="1675234"/>
                  </a:cubicBezTo>
                  <a:cubicBezTo>
                    <a:pt x="587147" y="1673640"/>
                    <a:pt x="588006" y="1672169"/>
                    <a:pt x="588619" y="1670820"/>
                  </a:cubicBezTo>
                  <a:cubicBezTo>
                    <a:pt x="589232" y="1669471"/>
                    <a:pt x="589600" y="1668367"/>
                    <a:pt x="589600" y="1667263"/>
                  </a:cubicBezTo>
                  <a:cubicBezTo>
                    <a:pt x="589600" y="1666282"/>
                    <a:pt x="589355" y="1665547"/>
                    <a:pt x="588864" y="1664933"/>
                  </a:cubicBezTo>
                  <a:cubicBezTo>
                    <a:pt x="588374" y="1664443"/>
                    <a:pt x="587515" y="1664075"/>
                    <a:pt x="586412" y="1664198"/>
                  </a:cubicBezTo>
                  <a:cubicBezTo>
                    <a:pt x="586412" y="1664198"/>
                    <a:pt x="586289" y="1664198"/>
                    <a:pt x="586166" y="1664198"/>
                  </a:cubicBezTo>
                  <a:cubicBezTo>
                    <a:pt x="586166" y="1664198"/>
                    <a:pt x="586044" y="1664198"/>
                    <a:pt x="585921" y="1664198"/>
                  </a:cubicBezTo>
                  <a:cubicBezTo>
                    <a:pt x="585921" y="1664198"/>
                    <a:pt x="585798" y="1664198"/>
                    <a:pt x="585676" y="1664198"/>
                  </a:cubicBezTo>
                  <a:cubicBezTo>
                    <a:pt x="585676" y="1664198"/>
                    <a:pt x="585553" y="1664198"/>
                    <a:pt x="585431" y="1664198"/>
                  </a:cubicBezTo>
                  <a:moveTo>
                    <a:pt x="4123644" y="1083672"/>
                  </a:moveTo>
                  <a:cubicBezTo>
                    <a:pt x="4123644" y="1083672"/>
                    <a:pt x="4123276" y="1083672"/>
                    <a:pt x="4123153" y="1083672"/>
                  </a:cubicBezTo>
                  <a:cubicBezTo>
                    <a:pt x="4123031" y="1083672"/>
                    <a:pt x="4122785" y="1083672"/>
                    <a:pt x="4122663" y="1083672"/>
                  </a:cubicBezTo>
                  <a:cubicBezTo>
                    <a:pt x="4122540" y="1083672"/>
                    <a:pt x="4122295" y="1083672"/>
                    <a:pt x="4122172" y="1083672"/>
                  </a:cubicBezTo>
                  <a:cubicBezTo>
                    <a:pt x="4122050" y="1083672"/>
                    <a:pt x="4121805" y="1083672"/>
                    <a:pt x="4121682" y="1083795"/>
                  </a:cubicBezTo>
                  <a:cubicBezTo>
                    <a:pt x="4118616" y="1084531"/>
                    <a:pt x="4115673" y="1085634"/>
                    <a:pt x="4112852" y="1087106"/>
                  </a:cubicBezTo>
                  <a:cubicBezTo>
                    <a:pt x="4110032" y="1088577"/>
                    <a:pt x="4107457" y="1090294"/>
                    <a:pt x="4105127" y="1092134"/>
                  </a:cubicBezTo>
                  <a:cubicBezTo>
                    <a:pt x="4102797" y="1093973"/>
                    <a:pt x="4100835" y="1096180"/>
                    <a:pt x="4099241" y="1098388"/>
                  </a:cubicBezTo>
                  <a:cubicBezTo>
                    <a:pt x="4097647" y="1100595"/>
                    <a:pt x="4096543" y="1102802"/>
                    <a:pt x="4096052" y="1105010"/>
                  </a:cubicBezTo>
                  <a:cubicBezTo>
                    <a:pt x="4095562" y="1107094"/>
                    <a:pt x="4095684" y="1108934"/>
                    <a:pt x="4096175" y="1110528"/>
                  </a:cubicBezTo>
                  <a:cubicBezTo>
                    <a:pt x="4096788" y="1112122"/>
                    <a:pt x="4097769" y="1113471"/>
                    <a:pt x="4099241" y="1114452"/>
                  </a:cubicBezTo>
                  <a:cubicBezTo>
                    <a:pt x="4100712" y="1115433"/>
                    <a:pt x="4102552" y="1116169"/>
                    <a:pt x="4104759" y="1116414"/>
                  </a:cubicBezTo>
                  <a:cubicBezTo>
                    <a:pt x="4106967" y="1116782"/>
                    <a:pt x="4109419" y="1116659"/>
                    <a:pt x="4112117" y="1116169"/>
                  </a:cubicBezTo>
                  <a:cubicBezTo>
                    <a:pt x="4112239" y="1116169"/>
                    <a:pt x="4112485" y="1116169"/>
                    <a:pt x="4112607" y="1116169"/>
                  </a:cubicBezTo>
                  <a:cubicBezTo>
                    <a:pt x="4112730" y="1116169"/>
                    <a:pt x="4112975" y="1116169"/>
                    <a:pt x="4113098" y="1116169"/>
                  </a:cubicBezTo>
                  <a:cubicBezTo>
                    <a:pt x="4113220" y="1116169"/>
                    <a:pt x="4113466" y="1116169"/>
                    <a:pt x="4113588" y="1116169"/>
                  </a:cubicBezTo>
                  <a:cubicBezTo>
                    <a:pt x="4113711" y="1116169"/>
                    <a:pt x="4113956" y="1116169"/>
                    <a:pt x="4114079" y="1116046"/>
                  </a:cubicBezTo>
                  <a:cubicBezTo>
                    <a:pt x="4117145" y="1115310"/>
                    <a:pt x="4120088" y="1114207"/>
                    <a:pt x="4123031" y="1112735"/>
                  </a:cubicBezTo>
                  <a:cubicBezTo>
                    <a:pt x="4125851" y="1111264"/>
                    <a:pt x="4128549" y="1109547"/>
                    <a:pt x="4130879" y="1107585"/>
                  </a:cubicBezTo>
                  <a:cubicBezTo>
                    <a:pt x="4133209" y="1105623"/>
                    <a:pt x="4135171" y="1103538"/>
                    <a:pt x="4136765" y="1101331"/>
                  </a:cubicBezTo>
                  <a:cubicBezTo>
                    <a:pt x="4138359" y="1099123"/>
                    <a:pt x="4139463" y="1096916"/>
                    <a:pt x="4139954" y="1094709"/>
                  </a:cubicBezTo>
                  <a:cubicBezTo>
                    <a:pt x="4140444" y="1092624"/>
                    <a:pt x="4140322" y="1090785"/>
                    <a:pt x="4139708" y="1089191"/>
                  </a:cubicBezTo>
                  <a:cubicBezTo>
                    <a:pt x="4139095" y="1087596"/>
                    <a:pt x="4138114" y="1086247"/>
                    <a:pt x="4136643" y="1085266"/>
                  </a:cubicBezTo>
                  <a:cubicBezTo>
                    <a:pt x="4135171" y="1084285"/>
                    <a:pt x="4133332" y="1083550"/>
                    <a:pt x="4131124" y="1083304"/>
                  </a:cubicBezTo>
                  <a:cubicBezTo>
                    <a:pt x="4128917" y="1083059"/>
                    <a:pt x="4126464" y="1083059"/>
                    <a:pt x="4123644" y="1083550"/>
                  </a:cubicBezTo>
                  <a:moveTo>
                    <a:pt x="552321" y="1709325"/>
                  </a:moveTo>
                  <a:cubicBezTo>
                    <a:pt x="551217" y="1709570"/>
                    <a:pt x="549868" y="1709938"/>
                    <a:pt x="548642" y="1710674"/>
                  </a:cubicBezTo>
                  <a:cubicBezTo>
                    <a:pt x="547293" y="1711287"/>
                    <a:pt x="545944" y="1712268"/>
                    <a:pt x="544473" y="1713249"/>
                  </a:cubicBezTo>
                  <a:cubicBezTo>
                    <a:pt x="543001" y="1714230"/>
                    <a:pt x="541652" y="1715457"/>
                    <a:pt x="540426" y="1716805"/>
                  </a:cubicBezTo>
                  <a:cubicBezTo>
                    <a:pt x="539077" y="1718154"/>
                    <a:pt x="537851" y="1719503"/>
                    <a:pt x="536747" y="1720975"/>
                  </a:cubicBezTo>
                  <a:cubicBezTo>
                    <a:pt x="535643" y="1722569"/>
                    <a:pt x="534785" y="1724041"/>
                    <a:pt x="534172" y="1725267"/>
                  </a:cubicBezTo>
                  <a:cubicBezTo>
                    <a:pt x="533559" y="1726616"/>
                    <a:pt x="533313" y="1727719"/>
                    <a:pt x="533313" y="1728700"/>
                  </a:cubicBezTo>
                  <a:cubicBezTo>
                    <a:pt x="533313" y="1729682"/>
                    <a:pt x="533559" y="1730417"/>
                    <a:pt x="534172" y="1730908"/>
                  </a:cubicBezTo>
                  <a:cubicBezTo>
                    <a:pt x="534785" y="1731398"/>
                    <a:pt x="535521" y="1731644"/>
                    <a:pt x="536747" y="1731644"/>
                  </a:cubicBezTo>
                  <a:cubicBezTo>
                    <a:pt x="536747" y="1731644"/>
                    <a:pt x="536870" y="1731644"/>
                    <a:pt x="536992" y="1731644"/>
                  </a:cubicBezTo>
                  <a:cubicBezTo>
                    <a:pt x="536992" y="1731644"/>
                    <a:pt x="537115" y="1731644"/>
                    <a:pt x="537237" y="1731644"/>
                  </a:cubicBezTo>
                  <a:cubicBezTo>
                    <a:pt x="537237" y="1731644"/>
                    <a:pt x="537360" y="1731644"/>
                    <a:pt x="537483" y="1731644"/>
                  </a:cubicBezTo>
                  <a:cubicBezTo>
                    <a:pt x="537483" y="1731644"/>
                    <a:pt x="537605" y="1731644"/>
                    <a:pt x="537728" y="1731644"/>
                  </a:cubicBezTo>
                  <a:cubicBezTo>
                    <a:pt x="538832" y="1731398"/>
                    <a:pt x="540058" y="1731030"/>
                    <a:pt x="541407" y="1730295"/>
                  </a:cubicBezTo>
                  <a:cubicBezTo>
                    <a:pt x="542756" y="1729682"/>
                    <a:pt x="544105" y="1728700"/>
                    <a:pt x="545576" y="1727719"/>
                  </a:cubicBezTo>
                  <a:cubicBezTo>
                    <a:pt x="546925" y="1726616"/>
                    <a:pt x="548397" y="1725512"/>
                    <a:pt x="549623" y="1724163"/>
                  </a:cubicBezTo>
                  <a:cubicBezTo>
                    <a:pt x="550972" y="1722814"/>
                    <a:pt x="552198" y="1721465"/>
                    <a:pt x="553302" y="1719994"/>
                  </a:cubicBezTo>
                  <a:cubicBezTo>
                    <a:pt x="554406" y="1718400"/>
                    <a:pt x="555264" y="1716928"/>
                    <a:pt x="555877" y="1715579"/>
                  </a:cubicBezTo>
                  <a:cubicBezTo>
                    <a:pt x="556490" y="1714230"/>
                    <a:pt x="556735" y="1713127"/>
                    <a:pt x="556735" y="1712146"/>
                  </a:cubicBezTo>
                  <a:cubicBezTo>
                    <a:pt x="556735" y="1711165"/>
                    <a:pt x="556490" y="1710429"/>
                    <a:pt x="555877" y="1709938"/>
                  </a:cubicBezTo>
                  <a:cubicBezTo>
                    <a:pt x="555264" y="1709448"/>
                    <a:pt x="554528" y="1709203"/>
                    <a:pt x="553424" y="1709325"/>
                  </a:cubicBezTo>
                  <a:cubicBezTo>
                    <a:pt x="553424" y="1709325"/>
                    <a:pt x="553302" y="1709325"/>
                    <a:pt x="553179" y="1709325"/>
                  </a:cubicBezTo>
                  <a:cubicBezTo>
                    <a:pt x="553179" y="1709325"/>
                    <a:pt x="553057" y="1709325"/>
                    <a:pt x="552934" y="1709325"/>
                  </a:cubicBezTo>
                  <a:cubicBezTo>
                    <a:pt x="552934" y="1709325"/>
                    <a:pt x="552811" y="1709325"/>
                    <a:pt x="552689" y="1709325"/>
                  </a:cubicBezTo>
                  <a:cubicBezTo>
                    <a:pt x="552566" y="1709325"/>
                    <a:pt x="552566" y="1709325"/>
                    <a:pt x="552443" y="1709325"/>
                  </a:cubicBezTo>
                  <a:moveTo>
                    <a:pt x="4107457" y="1148298"/>
                  </a:moveTo>
                  <a:cubicBezTo>
                    <a:pt x="4107457" y="1148298"/>
                    <a:pt x="4107212" y="1148298"/>
                    <a:pt x="4107089" y="1148298"/>
                  </a:cubicBezTo>
                  <a:cubicBezTo>
                    <a:pt x="4107089" y="1148298"/>
                    <a:pt x="4106844" y="1148298"/>
                    <a:pt x="4106721" y="1148298"/>
                  </a:cubicBezTo>
                  <a:cubicBezTo>
                    <a:pt x="4106599" y="1148298"/>
                    <a:pt x="4106476" y="1148298"/>
                    <a:pt x="4106353" y="1148298"/>
                  </a:cubicBezTo>
                  <a:cubicBezTo>
                    <a:pt x="4106353" y="1148298"/>
                    <a:pt x="4106108" y="1148298"/>
                    <a:pt x="4105985" y="1148298"/>
                  </a:cubicBezTo>
                  <a:cubicBezTo>
                    <a:pt x="4102920" y="1148911"/>
                    <a:pt x="4099977" y="1150014"/>
                    <a:pt x="4097034" y="1151363"/>
                  </a:cubicBezTo>
                  <a:cubicBezTo>
                    <a:pt x="4094213" y="1152712"/>
                    <a:pt x="4091515" y="1154429"/>
                    <a:pt x="4089062" y="1156391"/>
                  </a:cubicBezTo>
                  <a:cubicBezTo>
                    <a:pt x="4086610" y="1158353"/>
                    <a:pt x="4084648" y="1160438"/>
                    <a:pt x="4082931" y="1162523"/>
                  </a:cubicBezTo>
                  <a:cubicBezTo>
                    <a:pt x="4081337" y="1164730"/>
                    <a:pt x="4080111" y="1166937"/>
                    <a:pt x="4079497" y="1169267"/>
                  </a:cubicBezTo>
                  <a:cubicBezTo>
                    <a:pt x="4078884" y="1171474"/>
                    <a:pt x="4078884" y="1173437"/>
                    <a:pt x="4079497" y="1175153"/>
                  </a:cubicBezTo>
                  <a:cubicBezTo>
                    <a:pt x="4079988" y="1176870"/>
                    <a:pt x="4081092" y="1178219"/>
                    <a:pt x="4082563" y="1179323"/>
                  </a:cubicBezTo>
                  <a:cubicBezTo>
                    <a:pt x="4084035" y="1180426"/>
                    <a:pt x="4085997" y="1181162"/>
                    <a:pt x="4088204" y="1181530"/>
                  </a:cubicBezTo>
                  <a:cubicBezTo>
                    <a:pt x="4090412" y="1181898"/>
                    <a:pt x="4093109" y="1181898"/>
                    <a:pt x="4095930" y="1181407"/>
                  </a:cubicBezTo>
                  <a:cubicBezTo>
                    <a:pt x="4095930" y="1181407"/>
                    <a:pt x="4096175" y="1181407"/>
                    <a:pt x="4096297" y="1181407"/>
                  </a:cubicBezTo>
                  <a:cubicBezTo>
                    <a:pt x="4096297" y="1181407"/>
                    <a:pt x="4096543" y="1181407"/>
                    <a:pt x="4096665" y="1181407"/>
                  </a:cubicBezTo>
                  <a:cubicBezTo>
                    <a:pt x="4096665" y="1181407"/>
                    <a:pt x="4096911" y="1181407"/>
                    <a:pt x="4097034" y="1181407"/>
                  </a:cubicBezTo>
                  <a:cubicBezTo>
                    <a:pt x="4097156" y="1181407"/>
                    <a:pt x="4097279" y="1181407"/>
                    <a:pt x="4097401" y="1181407"/>
                  </a:cubicBezTo>
                  <a:cubicBezTo>
                    <a:pt x="4100467" y="1180794"/>
                    <a:pt x="4103410" y="1179691"/>
                    <a:pt x="4106231" y="1178342"/>
                  </a:cubicBezTo>
                  <a:cubicBezTo>
                    <a:pt x="4109051" y="1176993"/>
                    <a:pt x="4111749" y="1175276"/>
                    <a:pt x="4114202" y="1173314"/>
                  </a:cubicBezTo>
                  <a:cubicBezTo>
                    <a:pt x="4116654" y="1171352"/>
                    <a:pt x="4118739" y="1169267"/>
                    <a:pt x="4120333" y="1167060"/>
                  </a:cubicBezTo>
                  <a:cubicBezTo>
                    <a:pt x="4121927" y="1164853"/>
                    <a:pt x="4123153" y="1162523"/>
                    <a:pt x="4123767" y="1160315"/>
                  </a:cubicBezTo>
                  <a:cubicBezTo>
                    <a:pt x="4124380" y="1158108"/>
                    <a:pt x="4124380" y="1156269"/>
                    <a:pt x="4123767" y="1154552"/>
                  </a:cubicBezTo>
                  <a:cubicBezTo>
                    <a:pt x="4123276" y="1152835"/>
                    <a:pt x="4122172" y="1151486"/>
                    <a:pt x="4120701" y="1150382"/>
                  </a:cubicBezTo>
                  <a:cubicBezTo>
                    <a:pt x="4119229" y="1149279"/>
                    <a:pt x="4117390" y="1148543"/>
                    <a:pt x="4115060" y="1148175"/>
                  </a:cubicBezTo>
                  <a:cubicBezTo>
                    <a:pt x="4112852" y="1147807"/>
                    <a:pt x="4110277" y="1147807"/>
                    <a:pt x="4107334" y="1148298"/>
                  </a:cubicBezTo>
                  <a:moveTo>
                    <a:pt x="519824" y="1754453"/>
                  </a:moveTo>
                  <a:cubicBezTo>
                    <a:pt x="518720" y="1754698"/>
                    <a:pt x="517372" y="1755066"/>
                    <a:pt x="516023" y="1755802"/>
                  </a:cubicBezTo>
                  <a:cubicBezTo>
                    <a:pt x="514674" y="1756537"/>
                    <a:pt x="513202" y="1757396"/>
                    <a:pt x="511853" y="1758499"/>
                  </a:cubicBezTo>
                  <a:cubicBezTo>
                    <a:pt x="510504" y="1759603"/>
                    <a:pt x="509033" y="1760829"/>
                    <a:pt x="507684" y="1762178"/>
                  </a:cubicBezTo>
                  <a:cubicBezTo>
                    <a:pt x="506335" y="1763527"/>
                    <a:pt x="505109" y="1764999"/>
                    <a:pt x="504005" y="1766470"/>
                  </a:cubicBezTo>
                  <a:cubicBezTo>
                    <a:pt x="502901" y="1768064"/>
                    <a:pt x="502043" y="1769536"/>
                    <a:pt x="501552" y="1770762"/>
                  </a:cubicBezTo>
                  <a:cubicBezTo>
                    <a:pt x="501062" y="1772111"/>
                    <a:pt x="500694" y="1773215"/>
                    <a:pt x="500817" y="1774196"/>
                  </a:cubicBezTo>
                  <a:cubicBezTo>
                    <a:pt x="500817" y="1775177"/>
                    <a:pt x="501185" y="1775913"/>
                    <a:pt x="501798" y="1776403"/>
                  </a:cubicBezTo>
                  <a:cubicBezTo>
                    <a:pt x="502411" y="1776894"/>
                    <a:pt x="503269" y="1777139"/>
                    <a:pt x="504373" y="1777016"/>
                  </a:cubicBezTo>
                  <a:cubicBezTo>
                    <a:pt x="504373" y="1777016"/>
                    <a:pt x="504373" y="1777016"/>
                    <a:pt x="504496" y="1777016"/>
                  </a:cubicBezTo>
                  <a:cubicBezTo>
                    <a:pt x="504496" y="1777016"/>
                    <a:pt x="504496" y="1777016"/>
                    <a:pt x="504618" y="1777016"/>
                  </a:cubicBezTo>
                  <a:cubicBezTo>
                    <a:pt x="504618" y="1777016"/>
                    <a:pt x="504618" y="1777016"/>
                    <a:pt x="504741" y="1777016"/>
                  </a:cubicBezTo>
                  <a:cubicBezTo>
                    <a:pt x="504741" y="1777016"/>
                    <a:pt x="504741" y="1777016"/>
                    <a:pt x="504863" y="1777016"/>
                  </a:cubicBezTo>
                  <a:cubicBezTo>
                    <a:pt x="505967" y="1776771"/>
                    <a:pt x="507316" y="1776403"/>
                    <a:pt x="508665" y="1775667"/>
                  </a:cubicBezTo>
                  <a:cubicBezTo>
                    <a:pt x="510014" y="1774932"/>
                    <a:pt x="511485" y="1774073"/>
                    <a:pt x="512957" y="1772970"/>
                  </a:cubicBezTo>
                  <a:cubicBezTo>
                    <a:pt x="514428" y="1771866"/>
                    <a:pt x="515777" y="1770640"/>
                    <a:pt x="517126" y="1769291"/>
                  </a:cubicBezTo>
                  <a:cubicBezTo>
                    <a:pt x="518475" y="1767942"/>
                    <a:pt x="519701" y="1766470"/>
                    <a:pt x="520805" y="1764999"/>
                  </a:cubicBezTo>
                  <a:cubicBezTo>
                    <a:pt x="521909" y="1763405"/>
                    <a:pt x="522767" y="1761933"/>
                    <a:pt x="523258" y="1760584"/>
                  </a:cubicBezTo>
                  <a:cubicBezTo>
                    <a:pt x="523748" y="1759235"/>
                    <a:pt x="523993" y="1758131"/>
                    <a:pt x="523993" y="1757150"/>
                  </a:cubicBezTo>
                  <a:cubicBezTo>
                    <a:pt x="523993" y="1756169"/>
                    <a:pt x="523626" y="1755434"/>
                    <a:pt x="523013" y="1754943"/>
                  </a:cubicBezTo>
                  <a:cubicBezTo>
                    <a:pt x="522399" y="1754453"/>
                    <a:pt x="521541" y="1754207"/>
                    <a:pt x="520437" y="1754330"/>
                  </a:cubicBezTo>
                  <a:cubicBezTo>
                    <a:pt x="520437" y="1754330"/>
                    <a:pt x="520437" y="1754330"/>
                    <a:pt x="520315" y="1754330"/>
                  </a:cubicBezTo>
                  <a:cubicBezTo>
                    <a:pt x="520315" y="1754330"/>
                    <a:pt x="520315" y="1754330"/>
                    <a:pt x="520192" y="1754330"/>
                  </a:cubicBezTo>
                  <a:cubicBezTo>
                    <a:pt x="520192" y="1754330"/>
                    <a:pt x="520192" y="1754330"/>
                    <a:pt x="520069" y="1754330"/>
                  </a:cubicBezTo>
                  <a:cubicBezTo>
                    <a:pt x="520069" y="1754330"/>
                    <a:pt x="520069" y="1754330"/>
                    <a:pt x="519947" y="1754330"/>
                  </a:cubicBezTo>
                  <a:moveTo>
                    <a:pt x="4088572" y="1214272"/>
                  </a:moveTo>
                  <a:cubicBezTo>
                    <a:pt x="4088572" y="1214272"/>
                    <a:pt x="4088449" y="1214272"/>
                    <a:pt x="4088327" y="1214272"/>
                  </a:cubicBezTo>
                  <a:cubicBezTo>
                    <a:pt x="4088327" y="1214272"/>
                    <a:pt x="4088204" y="1214272"/>
                    <a:pt x="4088082" y="1214272"/>
                  </a:cubicBezTo>
                  <a:cubicBezTo>
                    <a:pt x="4088082" y="1214272"/>
                    <a:pt x="4087959" y="1214272"/>
                    <a:pt x="4087836" y="1214272"/>
                  </a:cubicBezTo>
                  <a:cubicBezTo>
                    <a:pt x="4087836" y="1214272"/>
                    <a:pt x="4087714" y="1214272"/>
                    <a:pt x="4087591" y="1214272"/>
                  </a:cubicBezTo>
                  <a:cubicBezTo>
                    <a:pt x="4084525" y="1214885"/>
                    <a:pt x="4081582" y="1215866"/>
                    <a:pt x="4078639" y="1217215"/>
                  </a:cubicBezTo>
                  <a:cubicBezTo>
                    <a:pt x="4075696" y="1218564"/>
                    <a:pt x="4072998" y="1220158"/>
                    <a:pt x="4070546" y="1222120"/>
                  </a:cubicBezTo>
                  <a:cubicBezTo>
                    <a:pt x="4068093" y="1224082"/>
                    <a:pt x="4066008" y="1226044"/>
                    <a:pt x="4064291" y="1228252"/>
                  </a:cubicBezTo>
                  <a:cubicBezTo>
                    <a:pt x="4062575" y="1230459"/>
                    <a:pt x="4061349" y="1232789"/>
                    <a:pt x="4060613" y="1235119"/>
                  </a:cubicBezTo>
                  <a:cubicBezTo>
                    <a:pt x="4059877" y="1237326"/>
                    <a:pt x="4059754" y="1239411"/>
                    <a:pt x="4060245" y="1241250"/>
                  </a:cubicBezTo>
                  <a:cubicBezTo>
                    <a:pt x="4060735" y="1242967"/>
                    <a:pt x="4061716" y="1244561"/>
                    <a:pt x="4063188" y="1245665"/>
                  </a:cubicBezTo>
                  <a:cubicBezTo>
                    <a:pt x="4064659" y="1246769"/>
                    <a:pt x="4066499" y="1247627"/>
                    <a:pt x="4068829" y="1247995"/>
                  </a:cubicBezTo>
                  <a:cubicBezTo>
                    <a:pt x="4071159" y="1248363"/>
                    <a:pt x="4073734" y="1248363"/>
                    <a:pt x="4076677" y="1247995"/>
                  </a:cubicBezTo>
                  <a:cubicBezTo>
                    <a:pt x="4076677" y="1247995"/>
                    <a:pt x="4076800" y="1247995"/>
                    <a:pt x="4076922" y="1247995"/>
                  </a:cubicBezTo>
                  <a:cubicBezTo>
                    <a:pt x="4076922" y="1247995"/>
                    <a:pt x="4077045" y="1247995"/>
                    <a:pt x="4077167" y="1247995"/>
                  </a:cubicBezTo>
                  <a:cubicBezTo>
                    <a:pt x="4077290" y="1247995"/>
                    <a:pt x="4077290" y="1247995"/>
                    <a:pt x="4077413" y="1247995"/>
                  </a:cubicBezTo>
                  <a:cubicBezTo>
                    <a:pt x="4077413" y="1247995"/>
                    <a:pt x="4077535" y="1247995"/>
                    <a:pt x="4077658" y="1247995"/>
                  </a:cubicBezTo>
                  <a:cubicBezTo>
                    <a:pt x="4080724" y="1247504"/>
                    <a:pt x="4083789" y="1246523"/>
                    <a:pt x="4086610" y="1245175"/>
                  </a:cubicBezTo>
                  <a:cubicBezTo>
                    <a:pt x="4089553" y="1243826"/>
                    <a:pt x="4092251" y="1242231"/>
                    <a:pt x="4094704" y="1240269"/>
                  </a:cubicBezTo>
                  <a:cubicBezTo>
                    <a:pt x="4097156" y="1238430"/>
                    <a:pt x="4099363" y="1236223"/>
                    <a:pt x="4101080" y="1234015"/>
                  </a:cubicBezTo>
                  <a:cubicBezTo>
                    <a:pt x="4102797" y="1231808"/>
                    <a:pt x="4104146" y="1229478"/>
                    <a:pt x="4104759" y="1227148"/>
                  </a:cubicBezTo>
                  <a:cubicBezTo>
                    <a:pt x="4105495" y="1224941"/>
                    <a:pt x="4105495" y="1222856"/>
                    <a:pt x="4105004" y="1221017"/>
                  </a:cubicBezTo>
                  <a:cubicBezTo>
                    <a:pt x="4104514" y="1219300"/>
                    <a:pt x="4103533" y="1217706"/>
                    <a:pt x="4102061" y="1216602"/>
                  </a:cubicBezTo>
                  <a:cubicBezTo>
                    <a:pt x="4100590" y="1215498"/>
                    <a:pt x="4098750" y="1214640"/>
                    <a:pt x="4096420" y="1214272"/>
                  </a:cubicBezTo>
                  <a:cubicBezTo>
                    <a:pt x="4094213" y="1213904"/>
                    <a:pt x="4091515" y="1213904"/>
                    <a:pt x="4088572" y="1214272"/>
                  </a:cubicBezTo>
                  <a:moveTo>
                    <a:pt x="487941" y="1799703"/>
                  </a:moveTo>
                  <a:cubicBezTo>
                    <a:pt x="486714" y="1799948"/>
                    <a:pt x="485488" y="1800438"/>
                    <a:pt x="484017" y="1801051"/>
                  </a:cubicBezTo>
                  <a:cubicBezTo>
                    <a:pt x="482545" y="1801665"/>
                    <a:pt x="481196" y="1802768"/>
                    <a:pt x="479725" y="1803872"/>
                  </a:cubicBezTo>
                  <a:cubicBezTo>
                    <a:pt x="478253" y="1804976"/>
                    <a:pt x="476781" y="1806325"/>
                    <a:pt x="475432" y="1807674"/>
                  </a:cubicBezTo>
                  <a:cubicBezTo>
                    <a:pt x="474083" y="1809022"/>
                    <a:pt x="472857" y="1810617"/>
                    <a:pt x="471754" y="1812088"/>
                  </a:cubicBezTo>
                  <a:cubicBezTo>
                    <a:pt x="470650" y="1813682"/>
                    <a:pt x="469914" y="1815154"/>
                    <a:pt x="469424" y="1816380"/>
                  </a:cubicBezTo>
                  <a:cubicBezTo>
                    <a:pt x="468933" y="1817729"/>
                    <a:pt x="468688" y="1818833"/>
                    <a:pt x="468810" y="1819814"/>
                  </a:cubicBezTo>
                  <a:cubicBezTo>
                    <a:pt x="468810" y="1820795"/>
                    <a:pt x="469178" y="1821408"/>
                    <a:pt x="469792" y="1821899"/>
                  </a:cubicBezTo>
                  <a:cubicBezTo>
                    <a:pt x="470405" y="1822389"/>
                    <a:pt x="471386" y="1822512"/>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3716" y="1822144"/>
                    <a:pt x="475065" y="1821776"/>
                    <a:pt x="476413" y="1821040"/>
                  </a:cubicBezTo>
                  <a:cubicBezTo>
                    <a:pt x="477762" y="1820304"/>
                    <a:pt x="479234" y="1819323"/>
                    <a:pt x="480705" y="1818220"/>
                  </a:cubicBezTo>
                  <a:cubicBezTo>
                    <a:pt x="482177" y="1817116"/>
                    <a:pt x="483649" y="1815767"/>
                    <a:pt x="484997" y="1814418"/>
                  </a:cubicBezTo>
                  <a:cubicBezTo>
                    <a:pt x="486346" y="1813069"/>
                    <a:pt x="487573" y="1811475"/>
                    <a:pt x="488676" y="1810004"/>
                  </a:cubicBezTo>
                  <a:cubicBezTo>
                    <a:pt x="489780" y="1808409"/>
                    <a:pt x="490516" y="1806938"/>
                    <a:pt x="491006" y="1805711"/>
                  </a:cubicBezTo>
                  <a:cubicBezTo>
                    <a:pt x="491497" y="1804363"/>
                    <a:pt x="491742" y="1803259"/>
                    <a:pt x="491619" y="1802278"/>
                  </a:cubicBezTo>
                  <a:cubicBezTo>
                    <a:pt x="491619" y="1801297"/>
                    <a:pt x="491252" y="1800684"/>
                    <a:pt x="490516" y="1800193"/>
                  </a:cubicBezTo>
                  <a:cubicBezTo>
                    <a:pt x="489903" y="1799703"/>
                    <a:pt x="488922" y="1799580"/>
                    <a:pt x="487818" y="1799703"/>
                  </a:cubicBezTo>
                  <a:cubicBezTo>
                    <a:pt x="487818" y="1799703"/>
                    <a:pt x="487818" y="1799703"/>
                    <a:pt x="487818" y="1799703"/>
                  </a:cubicBezTo>
                  <a:lnTo>
                    <a:pt x="487818" y="1799703"/>
                  </a:lnTo>
                  <a:cubicBezTo>
                    <a:pt x="487818" y="1799703"/>
                    <a:pt x="487818" y="1799703"/>
                    <a:pt x="487818" y="1799703"/>
                  </a:cubicBezTo>
                  <a:cubicBezTo>
                    <a:pt x="487818" y="1799703"/>
                    <a:pt x="487818" y="1799703"/>
                    <a:pt x="487818" y="1799703"/>
                  </a:cubicBezTo>
                  <a:moveTo>
                    <a:pt x="4066499" y="1281841"/>
                  </a:moveTo>
                  <a:cubicBezTo>
                    <a:pt x="4063433" y="1282331"/>
                    <a:pt x="4060490" y="1283189"/>
                    <a:pt x="4057547" y="1284538"/>
                  </a:cubicBezTo>
                  <a:cubicBezTo>
                    <a:pt x="4054604" y="1285765"/>
                    <a:pt x="4051906" y="1287359"/>
                    <a:pt x="4049331" y="1289321"/>
                  </a:cubicBezTo>
                  <a:cubicBezTo>
                    <a:pt x="4046756" y="1291283"/>
                    <a:pt x="4044548" y="1293245"/>
                    <a:pt x="4042831" y="1295452"/>
                  </a:cubicBezTo>
                  <a:cubicBezTo>
                    <a:pt x="4040992" y="1297660"/>
                    <a:pt x="4039643" y="1299990"/>
                    <a:pt x="4038785" y="1302442"/>
                  </a:cubicBezTo>
                  <a:cubicBezTo>
                    <a:pt x="4038785" y="1302687"/>
                    <a:pt x="4038662" y="1302810"/>
                    <a:pt x="4038539" y="1303055"/>
                  </a:cubicBezTo>
                  <a:cubicBezTo>
                    <a:pt x="4038539" y="1303301"/>
                    <a:pt x="4038539" y="1303423"/>
                    <a:pt x="4038417" y="1303668"/>
                  </a:cubicBezTo>
                  <a:cubicBezTo>
                    <a:pt x="4038417" y="1303914"/>
                    <a:pt x="4038417" y="1304036"/>
                    <a:pt x="4038294" y="1304282"/>
                  </a:cubicBezTo>
                  <a:cubicBezTo>
                    <a:pt x="4038171" y="1304527"/>
                    <a:pt x="4038294" y="1304650"/>
                    <a:pt x="4038294" y="1304895"/>
                  </a:cubicBezTo>
                  <a:cubicBezTo>
                    <a:pt x="4038294" y="1305140"/>
                    <a:pt x="4038049" y="1305263"/>
                    <a:pt x="4037926" y="1305508"/>
                  </a:cubicBezTo>
                  <a:cubicBezTo>
                    <a:pt x="4037926" y="1305753"/>
                    <a:pt x="4037681" y="1305876"/>
                    <a:pt x="4037681" y="1306121"/>
                  </a:cubicBezTo>
                  <a:cubicBezTo>
                    <a:pt x="4037681" y="1306366"/>
                    <a:pt x="4037558" y="1306489"/>
                    <a:pt x="4037436" y="1306734"/>
                  </a:cubicBezTo>
                  <a:cubicBezTo>
                    <a:pt x="4037436" y="1306980"/>
                    <a:pt x="4037313" y="1307102"/>
                    <a:pt x="4037191" y="1307347"/>
                  </a:cubicBezTo>
                  <a:cubicBezTo>
                    <a:pt x="4036332" y="1309677"/>
                    <a:pt x="4036209" y="1311885"/>
                    <a:pt x="4036577" y="1313724"/>
                  </a:cubicBezTo>
                  <a:cubicBezTo>
                    <a:pt x="4036945" y="1315563"/>
                    <a:pt x="4037926" y="1317158"/>
                    <a:pt x="4039398" y="1318507"/>
                  </a:cubicBezTo>
                  <a:cubicBezTo>
                    <a:pt x="4040869" y="1319733"/>
                    <a:pt x="4042709" y="1320714"/>
                    <a:pt x="4045039" y="1321082"/>
                  </a:cubicBezTo>
                  <a:cubicBezTo>
                    <a:pt x="4047369" y="1321572"/>
                    <a:pt x="4050066" y="1321572"/>
                    <a:pt x="4053132" y="1321082"/>
                  </a:cubicBezTo>
                  <a:cubicBezTo>
                    <a:pt x="4056198" y="1320591"/>
                    <a:pt x="4059264" y="1319733"/>
                    <a:pt x="4062207" y="1318384"/>
                  </a:cubicBezTo>
                  <a:cubicBezTo>
                    <a:pt x="4065150" y="1317158"/>
                    <a:pt x="4067970" y="1315441"/>
                    <a:pt x="4070546" y="1313601"/>
                  </a:cubicBezTo>
                  <a:cubicBezTo>
                    <a:pt x="4073121" y="1311762"/>
                    <a:pt x="4075328" y="1309677"/>
                    <a:pt x="4077167" y="1307470"/>
                  </a:cubicBezTo>
                  <a:cubicBezTo>
                    <a:pt x="4079007" y="1305263"/>
                    <a:pt x="4080356" y="1302933"/>
                    <a:pt x="4081214" y="1300480"/>
                  </a:cubicBezTo>
                  <a:cubicBezTo>
                    <a:pt x="4081214" y="1300235"/>
                    <a:pt x="4081337" y="1299990"/>
                    <a:pt x="4081459" y="1299867"/>
                  </a:cubicBezTo>
                  <a:cubicBezTo>
                    <a:pt x="4081459" y="1299622"/>
                    <a:pt x="4081459" y="1299499"/>
                    <a:pt x="4081582" y="1299254"/>
                  </a:cubicBezTo>
                  <a:cubicBezTo>
                    <a:pt x="4081582" y="1299009"/>
                    <a:pt x="4081582" y="1298886"/>
                    <a:pt x="4081705" y="1298641"/>
                  </a:cubicBezTo>
                  <a:cubicBezTo>
                    <a:pt x="4081705" y="1298396"/>
                    <a:pt x="4081705" y="1298273"/>
                    <a:pt x="4081705" y="1298028"/>
                  </a:cubicBezTo>
                  <a:cubicBezTo>
                    <a:pt x="4081705" y="1297782"/>
                    <a:pt x="4081950" y="1297537"/>
                    <a:pt x="4082073" y="1297414"/>
                  </a:cubicBezTo>
                  <a:cubicBezTo>
                    <a:pt x="4082195" y="1297292"/>
                    <a:pt x="4082318" y="1296924"/>
                    <a:pt x="4082318" y="1296801"/>
                  </a:cubicBezTo>
                  <a:cubicBezTo>
                    <a:pt x="4082318" y="1296679"/>
                    <a:pt x="4082563" y="1296311"/>
                    <a:pt x="4082563" y="1296188"/>
                  </a:cubicBezTo>
                  <a:cubicBezTo>
                    <a:pt x="4082563" y="1295943"/>
                    <a:pt x="4082686" y="1295698"/>
                    <a:pt x="4082809" y="1295575"/>
                  </a:cubicBezTo>
                  <a:cubicBezTo>
                    <a:pt x="4083544" y="1293245"/>
                    <a:pt x="4083667" y="1291038"/>
                    <a:pt x="4083299" y="1289198"/>
                  </a:cubicBezTo>
                  <a:cubicBezTo>
                    <a:pt x="4082931" y="1287359"/>
                    <a:pt x="4081950" y="1285765"/>
                    <a:pt x="4080479" y="1284538"/>
                  </a:cubicBezTo>
                  <a:cubicBezTo>
                    <a:pt x="4079007" y="1283312"/>
                    <a:pt x="4077045" y="1282454"/>
                    <a:pt x="4074715" y="1281963"/>
                  </a:cubicBezTo>
                  <a:cubicBezTo>
                    <a:pt x="4072385" y="1281473"/>
                    <a:pt x="4069687" y="1281473"/>
                    <a:pt x="4066621" y="1281963"/>
                  </a:cubicBezTo>
                  <a:moveTo>
                    <a:pt x="457038" y="1845321"/>
                  </a:moveTo>
                  <a:cubicBezTo>
                    <a:pt x="455812" y="1845566"/>
                    <a:pt x="454463" y="1846056"/>
                    <a:pt x="452991" y="1846792"/>
                  </a:cubicBezTo>
                  <a:cubicBezTo>
                    <a:pt x="451520" y="1847528"/>
                    <a:pt x="450048" y="1848509"/>
                    <a:pt x="448577" y="1849613"/>
                  </a:cubicBezTo>
                  <a:cubicBezTo>
                    <a:pt x="447105" y="1850716"/>
                    <a:pt x="445634" y="1852065"/>
                    <a:pt x="444285" y="1853537"/>
                  </a:cubicBezTo>
                  <a:cubicBezTo>
                    <a:pt x="442936" y="1855008"/>
                    <a:pt x="441709" y="1856480"/>
                    <a:pt x="440606" y="1858074"/>
                  </a:cubicBezTo>
                  <a:cubicBezTo>
                    <a:pt x="439502" y="1859668"/>
                    <a:pt x="438766" y="1861140"/>
                    <a:pt x="438276" y="1862366"/>
                  </a:cubicBezTo>
                  <a:cubicBezTo>
                    <a:pt x="437785" y="1863715"/>
                    <a:pt x="437663" y="1864819"/>
                    <a:pt x="437663" y="1865677"/>
                  </a:cubicBezTo>
                  <a:cubicBezTo>
                    <a:pt x="437663" y="1866536"/>
                    <a:pt x="438153" y="1867271"/>
                    <a:pt x="438766" y="1867762"/>
                  </a:cubicBezTo>
                  <a:cubicBezTo>
                    <a:pt x="439380" y="1868252"/>
                    <a:pt x="440361" y="1868375"/>
                    <a:pt x="441587" y="1868130"/>
                  </a:cubicBezTo>
                  <a:cubicBezTo>
                    <a:pt x="442813" y="1868007"/>
                    <a:pt x="444162" y="1867394"/>
                    <a:pt x="445634" y="1866658"/>
                  </a:cubicBezTo>
                  <a:cubicBezTo>
                    <a:pt x="447105" y="1865922"/>
                    <a:pt x="448577" y="1864941"/>
                    <a:pt x="450048" y="1863838"/>
                  </a:cubicBezTo>
                  <a:cubicBezTo>
                    <a:pt x="451520" y="1862734"/>
                    <a:pt x="452991" y="1861385"/>
                    <a:pt x="454340" y="1859913"/>
                  </a:cubicBezTo>
                  <a:cubicBezTo>
                    <a:pt x="455689" y="1858442"/>
                    <a:pt x="456916" y="1856970"/>
                    <a:pt x="458019" y="1855376"/>
                  </a:cubicBezTo>
                  <a:cubicBezTo>
                    <a:pt x="459123" y="1853782"/>
                    <a:pt x="459859" y="1852310"/>
                    <a:pt x="460226" y="1851084"/>
                  </a:cubicBezTo>
                  <a:cubicBezTo>
                    <a:pt x="460717" y="1849735"/>
                    <a:pt x="460840" y="1848632"/>
                    <a:pt x="460717" y="1847773"/>
                  </a:cubicBezTo>
                  <a:cubicBezTo>
                    <a:pt x="460717" y="1846915"/>
                    <a:pt x="460226" y="1846179"/>
                    <a:pt x="459613" y="1845811"/>
                  </a:cubicBezTo>
                  <a:cubicBezTo>
                    <a:pt x="459000" y="1845443"/>
                    <a:pt x="458019" y="1845198"/>
                    <a:pt x="456793" y="1845443"/>
                  </a:cubicBezTo>
                  <a:moveTo>
                    <a:pt x="4039766" y="1355786"/>
                  </a:moveTo>
                  <a:cubicBezTo>
                    <a:pt x="4036823" y="1356276"/>
                    <a:pt x="4033757" y="1357135"/>
                    <a:pt x="4030936" y="1358361"/>
                  </a:cubicBezTo>
                  <a:cubicBezTo>
                    <a:pt x="4027993" y="1359587"/>
                    <a:pt x="4025296" y="1361181"/>
                    <a:pt x="4022720" y="1363021"/>
                  </a:cubicBezTo>
                  <a:cubicBezTo>
                    <a:pt x="4020145" y="1364860"/>
                    <a:pt x="4017938" y="1366823"/>
                    <a:pt x="4016098" y="1369030"/>
                  </a:cubicBezTo>
                  <a:cubicBezTo>
                    <a:pt x="4014259" y="1371237"/>
                    <a:pt x="4012787" y="1373567"/>
                    <a:pt x="4011929" y="1375897"/>
                  </a:cubicBezTo>
                  <a:cubicBezTo>
                    <a:pt x="4010948" y="1378349"/>
                    <a:pt x="4010703" y="1380557"/>
                    <a:pt x="4010948" y="1382519"/>
                  </a:cubicBezTo>
                  <a:cubicBezTo>
                    <a:pt x="4011193" y="1384481"/>
                    <a:pt x="4012174" y="1386198"/>
                    <a:pt x="4013523" y="1387547"/>
                  </a:cubicBezTo>
                  <a:cubicBezTo>
                    <a:pt x="4014872" y="1388896"/>
                    <a:pt x="4016711" y="1389877"/>
                    <a:pt x="4019041" y="1390490"/>
                  </a:cubicBezTo>
                  <a:cubicBezTo>
                    <a:pt x="4021371" y="1391103"/>
                    <a:pt x="4023946" y="1391226"/>
                    <a:pt x="4027012" y="1390858"/>
                  </a:cubicBezTo>
                  <a:cubicBezTo>
                    <a:pt x="4027012" y="1390858"/>
                    <a:pt x="4027012" y="1390858"/>
                    <a:pt x="4027135" y="1390858"/>
                  </a:cubicBezTo>
                  <a:lnTo>
                    <a:pt x="4027258" y="1390858"/>
                  </a:lnTo>
                  <a:cubicBezTo>
                    <a:pt x="4027258" y="1390858"/>
                    <a:pt x="4027258" y="1390858"/>
                    <a:pt x="4027380" y="1390858"/>
                  </a:cubicBezTo>
                  <a:cubicBezTo>
                    <a:pt x="4027503" y="1390858"/>
                    <a:pt x="4027380" y="1390858"/>
                    <a:pt x="4027503" y="1390858"/>
                  </a:cubicBezTo>
                  <a:cubicBezTo>
                    <a:pt x="4030446" y="1390367"/>
                    <a:pt x="4033512" y="1389509"/>
                    <a:pt x="4036455" y="1388283"/>
                  </a:cubicBezTo>
                  <a:cubicBezTo>
                    <a:pt x="4039398" y="1387056"/>
                    <a:pt x="4042096" y="1385462"/>
                    <a:pt x="4044671" y="1383623"/>
                  </a:cubicBezTo>
                  <a:cubicBezTo>
                    <a:pt x="4047246" y="1381783"/>
                    <a:pt x="4049453" y="1379698"/>
                    <a:pt x="4051293" y="1377491"/>
                  </a:cubicBezTo>
                  <a:cubicBezTo>
                    <a:pt x="4053132" y="1375284"/>
                    <a:pt x="4054604" y="1372954"/>
                    <a:pt x="4055462" y="1370624"/>
                  </a:cubicBezTo>
                  <a:cubicBezTo>
                    <a:pt x="4056443" y="1368171"/>
                    <a:pt x="4056689" y="1365964"/>
                    <a:pt x="4056321" y="1364002"/>
                  </a:cubicBezTo>
                  <a:cubicBezTo>
                    <a:pt x="4056075" y="1362040"/>
                    <a:pt x="4055094" y="1360323"/>
                    <a:pt x="4053745" y="1359097"/>
                  </a:cubicBezTo>
                  <a:cubicBezTo>
                    <a:pt x="4052396" y="1357870"/>
                    <a:pt x="4050557" y="1356767"/>
                    <a:pt x="4048227" y="1356276"/>
                  </a:cubicBezTo>
                  <a:cubicBezTo>
                    <a:pt x="4045897" y="1355663"/>
                    <a:pt x="4043322" y="1355541"/>
                    <a:pt x="4040256" y="1355909"/>
                  </a:cubicBezTo>
                  <a:cubicBezTo>
                    <a:pt x="4040256" y="1355909"/>
                    <a:pt x="4040256" y="1355909"/>
                    <a:pt x="4040134" y="1355909"/>
                  </a:cubicBezTo>
                  <a:lnTo>
                    <a:pt x="4040011" y="1355909"/>
                  </a:lnTo>
                  <a:cubicBezTo>
                    <a:pt x="4040011" y="1355909"/>
                    <a:pt x="4040011" y="1355909"/>
                    <a:pt x="4039888" y="1355909"/>
                  </a:cubicBezTo>
                  <a:cubicBezTo>
                    <a:pt x="4039888" y="1355909"/>
                    <a:pt x="4039888" y="1355909"/>
                    <a:pt x="4039766" y="1355909"/>
                  </a:cubicBezTo>
                  <a:moveTo>
                    <a:pt x="426871" y="1891184"/>
                  </a:move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5645" y="1891429"/>
                    <a:pt x="424296" y="1891920"/>
                    <a:pt x="422825" y="1892655"/>
                  </a:cubicBezTo>
                  <a:cubicBezTo>
                    <a:pt x="421353" y="1893391"/>
                    <a:pt x="419882" y="1894495"/>
                    <a:pt x="418410" y="1895599"/>
                  </a:cubicBezTo>
                  <a:cubicBezTo>
                    <a:pt x="416938" y="1896825"/>
                    <a:pt x="415467" y="1898174"/>
                    <a:pt x="414118" y="1899645"/>
                  </a:cubicBezTo>
                  <a:cubicBezTo>
                    <a:pt x="412769" y="1901117"/>
                    <a:pt x="411543" y="1902711"/>
                    <a:pt x="410562" y="1904305"/>
                  </a:cubicBezTo>
                  <a:cubicBezTo>
                    <a:pt x="409581" y="1905899"/>
                    <a:pt x="408845" y="1907248"/>
                    <a:pt x="408354" y="1908597"/>
                  </a:cubicBezTo>
                  <a:cubicBezTo>
                    <a:pt x="407864" y="1909824"/>
                    <a:pt x="407741" y="1910927"/>
                    <a:pt x="407864" y="1911908"/>
                  </a:cubicBezTo>
                  <a:cubicBezTo>
                    <a:pt x="407864" y="1912766"/>
                    <a:pt x="408354" y="1913502"/>
                    <a:pt x="408968" y="1913870"/>
                  </a:cubicBezTo>
                  <a:cubicBezTo>
                    <a:pt x="409581" y="1914238"/>
                    <a:pt x="410562" y="1914483"/>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2892" y="1913993"/>
                    <a:pt x="414241" y="1913502"/>
                    <a:pt x="415712" y="1912766"/>
                  </a:cubicBezTo>
                  <a:cubicBezTo>
                    <a:pt x="417184" y="1912031"/>
                    <a:pt x="418655" y="1910927"/>
                    <a:pt x="420249" y="1909824"/>
                  </a:cubicBezTo>
                  <a:cubicBezTo>
                    <a:pt x="421721" y="1908597"/>
                    <a:pt x="423193" y="1907248"/>
                    <a:pt x="424541" y="1905777"/>
                  </a:cubicBezTo>
                  <a:cubicBezTo>
                    <a:pt x="425890" y="1904305"/>
                    <a:pt x="427117" y="1902711"/>
                    <a:pt x="428098" y="1901117"/>
                  </a:cubicBezTo>
                  <a:cubicBezTo>
                    <a:pt x="429079" y="1899523"/>
                    <a:pt x="429814" y="1898174"/>
                    <a:pt x="430305" y="1896825"/>
                  </a:cubicBezTo>
                  <a:cubicBezTo>
                    <a:pt x="430795" y="1895599"/>
                    <a:pt x="430918" y="1894495"/>
                    <a:pt x="430795" y="1893514"/>
                  </a:cubicBezTo>
                  <a:cubicBezTo>
                    <a:pt x="430673" y="1892533"/>
                    <a:pt x="430305" y="1891920"/>
                    <a:pt x="429569" y="1891552"/>
                  </a:cubicBezTo>
                  <a:cubicBezTo>
                    <a:pt x="428956" y="1891184"/>
                    <a:pt x="427975" y="1891061"/>
                    <a:pt x="426749" y="1891184"/>
                  </a:cubicBezTo>
                  <a:moveTo>
                    <a:pt x="4011438" y="1426052"/>
                  </a:moveTo>
                  <a:cubicBezTo>
                    <a:pt x="4008495" y="1426420"/>
                    <a:pt x="4005552" y="1427278"/>
                    <a:pt x="4002732" y="1428505"/>
                  </a:cubicBezTo>
                  <a:cubicBezTo>
                    <a:pt x="3999911" y="1429731"/>
                    <a:pt x="3997213" y="1431203"/>
                    <a:pt x="3994638" y="1432920"/>
                  </a:cubicBezTo>
                  <a:cubicBezTo>
                    <a:pt x="3992186" y="1434636"/>
                    <a:pt x="3989856" y="1436721"/>
                    <a:pt x="3988016" y="1438806"/>
                  </a:cubicBezTo>
                  <a:cubicBezTo>
                    <a:pt x="3986177" y="1441013"/>
                    <a:pt x="3984583" y="1443220"/>
                    <a:pt x="3983602" y="1445673"/>
                  </a:cubicBezTo>
                  <a:cubicBezTo>
                    <a:pt x="3982621" y="1448125"/>
                    <a:pt x="3982253" y="1450455"/>
                    <a:pt x="3982375" y="1452417"/>
                  </a:cubicBezTo>
                  <a:cubicBezTo>
                    <a:pt x="3982621" y="1454380"/>
                    <a:pt x="3983356" y="1456219"/>
                    <a:pt x="3984583" y="1457690"/>
                  </a:cubicBezTo>
                  <a:cubicBezTo>
                    <a:pt x="3985809" y="1459162"/>
                    <a:pt x="3987648" y="1460266"/>
                    <a:pt x="3989856" y="1460879"/>
                  </a:cubicBezTo>
                  <a:cubicBezTo>
                    <a:pt x="3992063" y="1461492"/>
                    <a:pt x="3994761" y="1461737"/>
                    <a:pt x="3997704" y="1461492"/>
                  </a:cubicBezTo>
                  <a:cubicBezTo>
                    <a:pt x="3997704" y="1461492"/>
                    <a:pt x="3997949" y="1461492"/>
                    <a:pt x="3998072" y="1461492"/>
                  </a:cubicBezTo>
                  <a:cubicBezTo>
                    <a:pt x="3998194" y="1461492"/>
                    <a:pt x="3998317" y="1461492"/>
                    <a:pt x="3998440" y="1461492"/>
                  </a:cubicBezTo>
                  <a:cubicBezTo>
                    <a:pt x="3998440" y="1461492"/>
                    <a:pt x="3998685" y="1461492"/>
                    <a:pt x="3998808" y="1461492"/>
                  </a:cubicBezTo>
                  <a:lnTo>
                    <a:pt x="3999176" y="1461492"/>
                  </a:lnTo>
                  <a:cubicBezTo>
                    <a:pt x="4002119" y="1461001"/>
                    <a:pt x="4005062" y="1460266"/>
                    <a:pt x="4007882" y="1459039"/>
                  </a:cubicBezTo>
                  <a:cubicBezTo>
                    <a:pt x="4010703" y="1457813"/>
                    <a:pt x="4013523" y="1456341"/>
                    <a:pt x="4015976" y="1454625"/>
                  </a:cubicBezTo>
                  <a:cubicBezTo>
                    <a:pt x="4018428" y="1452908"/>
                    <a:pt x="4020758" y="1450823"/>
                    <a:pt x="4022598" y="1448739"/>
                  </a:cubicBezTo>
                  <a:cubicBezTo>
                    <a:pt x="4024437" y="1446531"/>
                    <a:pt x="4026031" y="1444201"/>
                    <a:pt x="4027012" y="1441871"/>
                  </a:cubicBezTo>
                  <a:cubicBezTo>
                    <a:pt x="4027993" y="1439419"/>
                    <a:pt x="4028361" y="1437089"/>
                    <a:pt x="4028239" y="1435127"/>
                  </a:cubicBezTo>
                  <a:cubicBezTo>
                    <a:pt x="4027993" y="1433165"/>
                    <a:pt x="4027258" y="1431325"/>
                    <a:pt x="4025909" y="1429976"/>
                  </a:cubicBezTo>
                  <a:cubicBezTo>
                    <a:pt x="4024560" y="1428505"/>
                    <a:pt x="4022843" y="1427524"/>
                    <a:pt x="4020636" y="1426788"/>
                  </a:cubicBezTo>
                  <a:cubicBezTo>
                    <a:pt x="4018428" y="1426175"/>
                    <a:pt x="4015731" y="1425930"/>
                    <a:pt x="4012787" y="1426175"/>
                  </a:cubicBezTo>
                  <a:cubicBezTo>
                    <a:pt x="4012787" y="1426175"/>
                    <a:pt x="4012542" y="1426175"/>
                    <a:pt x="4012419" y="1426175"/>
                  </a:cubicBezTo>
                  <a:cubicBezTo>
                    <a:pt x="4012419" y="1426175"/>
                    <a:pt x="4012174" y="1426175"/>
                    <a:pt x="4012051" y="1426175"/>
                  </a:cubicBezTo>
                  <a:cubicBezTo>
                    <a:pt x="4011929" y="1426175"/>
                    <a:pt x="4011806" y="1426175"/>
                    <a:pt x="4011684" y="1426175"/>
                  </a:cubicBezTo>
                  <a:cubicBezTo>
                    <a:pt x="4011684" y="1426175"/>
                    <a:pt x="4011438" y="1426175"/>
                    <a:pt x="4011316" y="1426175"/>
                  </a:cubicBezTo>
                  <a:moveTo>
                    <a:pt x="397440" y="1937170"/>
                  </a:moveTo>
                  <a:cubicBezTo>
                    <a:pt x="397440" y="1937170"/>
                    <a:pt x="397440" y="1937170"/>
                    <a:pt x="397318" y="1937170"/>
                  </a:cubicBezTo>
                  <a:cubicBezTo>
                    <a:pt x="397318" y="1937170"/>
                    <a:pt x="397318" y="1937170"/>
                    <a:pt x="397195" y="1937170"/>
                  </a:cubicBezTo>
                  <a:cubicBezTo>
                    <a:pt x="397195" y="1937170"/>
                    <a:pt x="397195" y="1937170"/>
                    <a:pt x="397073" y="1937170"/>
                  </a:cubicBezTo>
                  <a:cubicBezTo>
                    <a:pt x="397073" y="1937170"/>
                    <a:pt x="397073" y="1937170"/>
                    <a:pt x="396950" y="1937170"/>
                  </a:cubicBezTo>
                  <a:cubicBezTo>
                    <a:pt x="395601" y="1937415"/>
                    <a:pt x="394252" y="1938028"/>
                    <a:pt x="392781" y="1938887"/>
                  </a:cubicBezTo>
                  <a:cubicBezTo>
                    <a:pt x="391309" y="1939745"/>
                    <a:pt x="389715" y="1940726"/>
                    <a:pt x="388243" y="1941952"/>
                  </a:cubicBezTo>
                  <a:cubicBezTo>
                    <a:pt x="386772" y="1943179"/>
                    <a:pt x="385300" y="1944528"/>
                    <a:pt x="383951" y="1945999"/>
                  </a:cubicBezTo>
                  <a:cubicBezTo>
                    <a:pt x="382602" y="1947470"/>
                    <a:pt x="381376" y="1949065"/>
                    <a:pt x="380395" y="1950659"/>
                  </a:cubicBezTo>
                  <a:cubicBezTo>
                    <a:pt x="379414" y="1952130"/>
                    <a:pt x="378801" y="1953602"/>
                    <a:pt x="378310" y="1954828"/>
                  </a:cubicBezTo>
                  <a:cubicBezTo>
                    <a:pt x="377942" y="1956054"/>
                    <a:pt x="377697" y="1957158"/>
                    <a:pt x="377820" y="1958017"/>
                  </a:cubicBezTo>
                  <a:cubicBezTo>
                    <a:pt x="377942" y="1958875"/>
                    <a:pt x="378310" y="1959488"/>
                    <a:pt x="378923" y="1959979"/>
                  </a:cubicBezTo>
                  <a:cubicBezTo>
                    <a:pt x="379537" y="1960347"/>
                    <a:pt x="380518" y="1960469"/>
                    <a:pt x="381621" y="1960347"/>
                  </a:cubicBezTo>
                  <a:cubicBezTo>
                    <a:pt x="381621" y="1960347"/>
                    <a:pt x="381621" y="1960347"/>
                    <a:pt x="381744" y="1960347"/>
                  </a:cubicBezTo>
                  <a:cubicBezTo>
                    <a:pt x="381867" y="1960347"/>
                    <a:pt x="381744" y="1960347"/>
                    <a:pt x="381867" y="1960347"/>
                  </a:cubicBezTo>
                  <a:cubicBezTo>
                    <a:pt x="381989" y="1960347"/>
                    <a:pt x="381867" y="1960347"/>
                    <a:pt x="381989" y="1960347"/>
                  </a:cubicBezTo>
                  <a:cubicBezTo>
                    <a:pt x="381989" y="1960347"/>
                    <a:pt x="381989" y="1960347"/>
                    <a:pt x="382112" y="1960347"/>
                  </a:cubicBezTo>
                  <a:cubicBezTo>
                    <a:pt x="383338" y="1960101"/>
                    <a:pt x="384810" y="1959488"/>
                    <a:pt x="386281" y="1958752"/>
                  </a:cubicBezTo>
                  <a:cubicBezTo>
                    <a:pt x="387753" y="1957894"/>
                    <a:pt x="389347" y="1956913"/>
                    <a:pt x="390819" y="1955687"/>
                  </a:cubicBezTo>
                  <a:cubicBezTo>
                    <a:pt x="392290" y="1954460"/>
                    <a:pt x="393762" y="1953112"/>
                    <a:pt x="395111" y="1951640"/>
                  </a:cubicBezTo>
                  <a:cubicBezTo>
                    <a:pt x="396459" y="1950168"/>
                    <a:pt x="397686" y="1948574"/>
                    <a:pt x="398667" y="1946980"/>
                  </a:cubicBezTo>
                  <a:cubicBezTo>
                    <a:pt x="399648" y="1945386"/>
                    <a:pt x="400261" y="1944037"/>
                    <a:pt x="400751" y="1942811"/>
                  </a:cubicBezTo>
                  <a:cubicBezTo>
                    <a:pt x="401119" y="1941584"/>
                    <a:pt x="401242" y="1940481"/>
                    <a:pt x="401119" y="1939622"/>
                  </a:cubicBezTo>
                  <a:cubicBezTo>
                    <a:pt x="400997" y="1938764"/>
                    <a:pt x="400629" y="1938151"/>
                    <a:pt x="399893" y="1937660"/>
                  </a:cubicBezTo>
                  <a:cubicBezTo>
                    <a:pt x="399280" y="1937292"/>
                    <a:pt x="398299" y="1937170"/>
                    <a:pt x="397195" y="1937292"/>
                  </a:cubicBezTo>
                  <a:moveTo>
                    <a:pt x="3980045" y="1497422"/>
                  </a:moveTo>
                  <a:cubicBezTo>
                    <a:pt x="3977225" y="1497790"/>
                    <a:pt x="3974405" y="1498649"/>
                    <a:pt x="3971584" y="1499752"/>
                  </a:cubicBezTo>
                  <a:cubicBezTo>
                    <a:pt x="3968763" y="1500856"/>
                    <a:pt x="3966066" y="1502327"/>
                    <a:pt x="3963613" y="1504044"/>
                  </a:cubicBezTo>
                  <a:cubicBezTo>
                    <a:pt x="3961161" y="1505761"/>
                    <a:pt x="3958953" y="1507723"/>
                    <a:pt x="3956991" y="1509808"/>
                  </a:cubicBezTo>
                  <a:cubicBezTo>
                    <a:pt x="3955029" y="1511893"/>
                    <a:pt x="3953558" y="1514222"/>
                    <a:pt x="3952576" y="1516552"/>
                  </a:cubicBezTo>
                  <a:cubicBezTo>
                    <a:pt x="3951473" y="1519005"/>
                    <a:pt x="3950982" y="1521335"/>
                    <a:pt x="3951105" y="1523420"/>
                  </a:cubicBezTo>
                  <a:cubicBezTo>
                    <a:pt x="3951105" y="1525504"/>
                    <a:pt x="3951841" y="1527344"/>
                    <a:pt x="3953067" y="1528815"/>
                  </a:cubicBezTo>
                  <a:cubicBezTo>
                    <a:pt x="3954293" y="1530287"/>
                    <a:pt x="3956010" y="1531513"/>
                    <a:pt x="3958095" y="1532249"/>
                  </a:cubicBezTo>
                  <a:cubicBezTo>
                    <a:pt x="3960302" y="1532985"/>
                    <a:pt x="3962877" y="1533353"/>
                    <a:pt x="3965820" y="1533230"/>
                  </a:cubicBezTo>
                  <a:cubicBezTo>
                    <a:pt x="3965943" y="1533230"/>
                    <a:pt x="3966188" y="1533230"/>
                    <a:pt x="3966311" y="1533230"/>
                  </a:cubicBezTo>
                  <a:cubicBezTo>
                    <a:pt x="3966433" y="1533230"/>
                    <a:pt x="3966679" y="1533230"/>
                    <a:pt x="3966801" y="1533230"/>
                  </a:cubicBezTo>
                  <a:cubicBezTo>
                    <a:pt x="3966924" y="1533230"/>
                    <a:pt x="3967169" y="1533230"/>
                    <a:pt x="3967292" y="1533230"/>
                  </a:cubicBezTo>
                  <a:cubicBezTo>
                    <a:pt x="3967415" y="1533230"/>
                    <a:pt x="3967660" y="1533230"/>
                    <a:pt x="3967783" y="1533230"/>
                  </a:cubicBezTo>
                  <a:cubicBezTo>
                    <a:pt x="3970603" y="1532862"/>
                    <a:pt x="3973423" y="1532126"/>
                    <a:pt x="3976244" y="1530900"/>
                  </a:cubicBezTo>
                  <a:cubicBezTo>
                    <a:pt x="3979064" y="1529796"/>
                    <a:pt x="3981762" y="1528325"/>
                    <a:pt x="3984215" y="1526608"/>
                  </a:cubicBezTo>
                  <a:cubicBezTo>
                    <a:pt x="3986668" y="1524891"/>
                    <a:pt x="3988997" y="1522929"/>
                    <a:pt x="3990837" y="1520844"/>
                  </a:cubicBezTo>
                  <a:cubicBezTo>
                    <a:pt x="3992799" y="1518760"/>
                    <a:pt x="3994270" y="1516430"/>
                    <a:pt x="3995374" y="1514100"/>
                  </a:cubicBezTo>
                  <a:cubicBezTo>
                    <a:pt x="3996478" y="1511647"/>
                    <a:pt x="3996968" y="1509195"/>
                    <a:pt x="3996846" y="1507110"/>
                  </a:cubicBezTo>
                  <a:cubicBezTo>
                    <a:pt x="3996846" y="1505025"/>
                    <a:pt x="3995987" y="1503186"/>
                    <a:pt x="3994883" y="1501714"/>
                  </a:cubicBezTo>
                  <a:cubicBezTo>
                    <a:pt x="3993657" y="1500243"/>
                    <a:pt x="3991940" y="1499017"/>
                    <a:pt x="3989733" y="1498281"/>
                  </a:cubicBezTo>
                  <a:cubicBezTo>
                    <a:pt x="3987526" y="1497545"/>
                    <a:pt x="3984951" y="1497177"/>
                    <a:pt x="3982008" y="1497422"/>
                  </a:cubicBezTo>
                  <a:cubicBezTo>
                    <a:pt x="3981885" y="1497422"/>
                    <a:pt x="3981640" y="1497422"/>
                    <a:pt x="3981517" y="1497422"/>
                  </a:cubicBezTo>
                  <a:cubicBezTo>
                    <a:pt x="3981394" y="1497422"/>
                    <a:pt x="3981149" y="1497422"/>
                    <a:pt x="3981026" y="1497422"/>
                  </a:cubicBezTo>
                  <a:cubicBezTo>
                    <a:pt x="3980904" y="1497422"/>
                    <a:pt x="3980658" y="1497422"/>
                    <a:pt x="3980536" y="1497422"/>
                  </a:cubicBezTo>
                  <a:cubicBezTo>
                    <a:pt x="3980413" y="1497422"/>
                    <a:pt x="3980168" y="1497422"/>
                    <a:pt x="3980045" y="1497422"/>
                  </a:cubicBezTo>
                  <a:moveTo>
                    <a:pt x="368990" y="1983523"/>
                  </a:moveTo>
                  <a:cubicBezTo>
                    <a:pt x="368990" y="1983523"/>
                    <a:pt x="368868" y="1983523"/>
                    <a:pt x="368745" y="1983523"/>
                  </a:cubicBezTo>
                  <a:cubicBezTo>
                    <a:pt x="368745" y="1983523"/>
                    <a:pt x="368623" y="1983523"/>
                    <a:pt x="368500" y="1983523"/>
                  </a:cubicBezTo>
                  <a:cubicBezTo>
                    <a:pt x="368500" y="1983523"/>
                    <a:pt x="368377" y="1983523"/>
                    <a:pt x="368255" y="1983523"/>
                  </a:cubicBezTo>
                  <a:cubicBezTo>
                    <a:pt x="368255" y="1983523"/>
                    <a:pt x="368132" y="1983523"/>
                    <a:pt x="368010" y="1983523"/>
                  </a:cubicBezTo>
                  <a:cubicBezTo>
                    <a:pt x="366661" y="1983891"/>
                    <a:pt x="365312" y="1984504"/>
                    <a:pt x="363717" y="1985363"/>
                  </a:cubicBezTo>
                  <a:cubicBezTo>
                    <a:pt x="362246" y="1986221"/>
                    <a:pt x="360652" y="1987325"/>
                    <a:pt x="359180" y="1988551"/>
                  </a:cubicBezTo>
                  <a:cubicBezTo>
                    <a:pt x="357709" y="1989777"/>
                    <a:pt x="356237" y="1991249"/>
                    <a:pt x="354888" y="1992721"/>
                  </a:cubicBezTo>
                  <a:cubicBezTo>
                    <a:pt x="353539" y="1994192"/>
                    <a:pt x="352436" y="1995786"/>
                    <a:pt x="351455" y="1997381"/>
                  </a:cubicBezTo>
                  <a:cubicBezTo>
                    <a:pt x="350596" y="1998852"/>
                    <a:pt x="349860" y="2000201"/>
                    <a:pt x="349493" y="2001427"/>
                  </a:cubicBezTo>
                  <a:cubicBezTo>
                    <a:pt x="349125" y="2002654"/>
                    <a:pt x="349002" y="2003757"/>
                    <a:pt x="349125" y="2004493"/>
                  </a:cubicBezTo>
                  <a:cubicBezTo>
                    <a:pt x="349247" y="2005351"/>
                    <a:pt x="349615" y="2005965"/>
                    <a:pt x="350351" y="2006332"/>
                  </a:cubicBezTo>
                  <a:cubicBezTo>
                    <a:pt x="350964" y="2006700"/>
                    <a:pt x="351823" y="2006823"/>
                    <a:pt x="353049" y="2006700"/>
                  </a:cubicBezTo>
                  <a:cubicBezTo>
                    <a:pt x="353049" y="2006700"/>
                    <a:pt x="353171" y="2006700"/>
                    <a:pt x="353294" y="2006700"/>
                  </a:cubicBezTo>
                  <a:cubicBezTo>
                    <a:pt x="353294" y="2006700"/>
                    <a:pt x="353417" y="2006700"/>
                    <a:pt x="353539" y="2006700"/>
                  </a:cubicBezTo>
                  <a:cubicBezTo>
                    <a:pt x="353539" y="2006700"/>
                    <a:pt x="353662" y="2006700"/>
                    <a:pt x="353785" y="2006700"/>
                  </a:cubicBezTo>
                  <a:cubicBezTo>
                    <a:pt x="353785" y="2006700"/>
                    <a:pt x="353907" y="2006700"/>
                    <a:pt x="354030" y="2006700"/>
                  </a:cubicBezTo>
                  <a:cubicBezTo>
                    <a:pt x="355379" y="2006455"/>
                    <a:pt x="356728" y="2005842"/>
                    <a:pt x="358322" y="2004984"/>
                  </a:cubicBezTo>
                  <a:cubicBezTo>
                    <a:pt x="359916" y="2004125"/>
                    <a:pt x="361388" y="2003021"/>
                    <a:pt x="362859" y="2001795"/>
                  </a:cubicBezTo>
                  <a:cubicBezTo>
                    <a:pt x="364331" y="2000569"/>
                    <a:pt x="365802" y="1999097"/>
                    <a:pt x="367151" y="1997626"/>
                  </a:cubicBezTo>
                  <a:cubicBezTo>
                    <a:pt x="368500" y="1996154"/>
                    <a:pt x="369604" y="1994560"/>
                    <a:pt x="370585" y="1992966"/>
                  </a:cubicBezTo>
                  <a:cubicBezTo>
                    <a:pt x="371443" y="1991494"/>
                    <a:pt x="372179" y="1990023"/>
                    <a:pt x="372547" y="1988797"/>
                  </a:cubicBezTo>
                  <a:cubicBezTo>
                    <a:pt x="372915" y="1987570"/>
                    <a:pt x="373037" y="1986467"/>
                    <a:pt x="372915" y="1985608"/>
                  </a:cubicBezTo>
                  <a:cubicBezTo>
                    <a:pt x="372792" y="1984750"/>
                    <a:pt x="372424" y="1984137"/>
                    <a:pt x="371688" y="1983769"/>
                  </a:cubicBezTo>
                  <a:cubicBezTo>
                    <a:pt x="371075" y="1983401"/>
                    <a:pt x="370094" y="1983278"/>
                    <a:pt x="368990" y="1983401"/>
                  </a:cubicBezTo>
                  <a:moveTo>
                    <a:pt x="3946077" y="1569773"/>
                  </a:moveTo>
                  <a:cubicBezTo>
                    <a:pt x="3943257" y="1570141"/>
                    <a:pt x="3940436" y="1570877"/>
                    <a:pt x="3937738" y="1571981"/>
                  </a:cubicBezTo>
                  <a:cubicBezTo>
                    <a:pt x="3935040" y="1573084"/>
                    <a:pt x="3932343" y="1574433"/>
                    <a:pt x="3929890" y="1576150"/>
                  </a:cubicBezTo>
                  <a:cubicBezTo>
                    <a:pt x="3927438" y="1577744"/>
                    <a:pt x="3925108" y="1579706"/>
                    <a:pt x="3923268" y="1581791"/>
                  </a:cubicBezTo>
                  <a:cubicBezTo>
                    <a:pt x="3921429" y="1583876"/>
                    <a:pt x="3919712" y="1586083"/>
                    <a:pt x="3918608" y="1588413"/>
                  </a:cubicBezTo>
                  <a:cubicBezTo>
                    <a:pt x="3917382" y="1590865"/>
                    <a:pt x="3916769" y="1593318"/>
                    <a:pt x="3916769" y="1595403"/>
                  </a:cubicBezTo>
                  <a:cubicBezTo>
                    <a:pt x="3916769" y="1597610"/>
                    <a:pt x="3917382" y="1599450"/>
                    <a:pt x="3918485" y="1601044"/>
                  </a:cubicBezTo>
                  <a:cubicBezTo>
                    <a:pt x="3919589" y="1602638"/>
                    <a:pt x="3921183" y="1603987"/>
                    <a:pt x="3923268" y="1604845"/>
                  </a:cubicBezTo>
                  <a:cubicBezTo>
                    <a:pt x="3925353" y="1605704"/>
                    <a:pt x="3927928" y="1606194"/>
                    <a:pt x="3930871" y="1606072"/>
                  </a:cubicBezTo>
                  <a:cubicBezTo>
                    <a:pt x="3931116" y="1606072"/>
                    <a:pt x="3931362" y="1606072"/>
                    <a:pt x="3931485" y="1606072"/>
                  </a:cubicBezTo>
                  <a:cubicBezTo>
                    <a:pt x="3931730" y="1606072"/>
                    <a:pt x="3931975" y="1606072"/>
                    <a:pt x="3932098" y="1606072"/>
                  </a:cubicBezTo>
                  <a:cubicBezTo>
                    <a:pt x="3932343" y="1606072"/>
                    <a:pt x="3932588" y="1606072"/>
                    <a:pt x="3932833" y="1606072"/>
                  </a:cubicBezTo>
                  <a:cubicBezTo>
                    <a:pt x="3933078" y="1606072"/>
                    <a:pt x="3933324" y="1606072"/>
                    <a:pt x="3933569" y="1606072"/>
                  </a:cubicBezTo>
                  <a:cubicBezTo>
                    <a:pt x="3936390" y="1605704"/>
                    <a:pt x="3939210" y="1604968"/>
                    <a:pt x="3941908" y="1603864"/>
                  </a:cubicBezTo>
                  <a:cubicBezTo>
                    <a:pt x="3944606" y="1602760"/>
                    <a:pt x="3947303" y="1601412"/>
                    <a:pt x="3949879" y="1599695"/>
                  </a:cubicBezTo>
                  <a:cubicBezTo>
                    <a:pt x="3952454" y="1597978"/>
                    <a:pt x="3954661" y="1596139"/>
                    <a:pt x="3956623" y="1594054"/>
                  </a:cubicBezTo>
                  <a:cubicBezTo>
                    <a:pt x="3958585" y="1591969"/>
                    <a:pt x="3960180" y="1589762"/>
                    <a:pt x="3961283" y="1587309"/>
                  </a:cubicBezTo>
                  <a:cubicBezTo>
                    <a:pt x="3962510" y="1584734"/>
                    <a:pt x="3963123" y="1582404"/>
                    <a:pt x="3963000" y="1580197"/>
                  </a:cubicBezTo>
                  <a:cubicBezTo>
                    <a:pt x="3963000" y="1577990"/>
                    <a:pt x="3962387" y="1576150"/>
                    <a:pt x="3961283" y="1574556"/>
                  </a:cubicBezTo>
                  <a:cubicBezTo>
                    <a:pt x="3960180" y="1572962"/>
                    <a:pt x="3958463" y="1571735"/>
                    <a:pt x="3956378" y="1570877"/>
                  </a:cubicBezTo>
                  <a:cubicBezTo>
                    <a:pt x="3954293" y="1570019"/>
                    <a:pt x="3951718" y="1569651"/>
                    <a:pt x="3948775" y="1569651"/>
                  </a:cubicBezTo>
                  <a:cubicBezTo>
                    <a:pt x="3948530" y="1569651"/>
                    <a:pt x="3948285" y="1569651"/>
                    <a:pt x="3948162" y="1569651"/>
                  </a:cubicBezTo>
                  <a:cubicBezTo>
                    <a:pt x="3947917" y="1569651"/>
                    <a:pt x="3947671" y="1569651"/>
                    <a:pt x="3947426" y="1569651"/>
                  </a:cubicBezTo>
                  <a:cubicBezTo>
                    <a:pt x="3947181" y="1569651"/>
                    <a:pt x="3946936" y="1569651"/>
                    <a:pt x="3946690" y="1569651"/>
                  </a:cubicBezTo>
                  <a:cubicBezTo>
                    <a:pt x="3946445" y="1569651"/>
                    <a:pt x="3946200" y="1569651"/>
                    <a:pt x="3945955" y="1569651"/>
                  </a:cubicBezTo>
                  <a:moveTo>
                    <a:pt x="341276" y="2030000"/>
                  </a:moveTo>
                  <a:cubicBezTo>
                    <a:pt x="341276" y="2030000"/>
                    <a:pt x="341154" y="2030000"/>
                    <a:pt x="341031" y="2030000"/>
                  </a:cubicBezTo>
                  <a:cubicBezTo>
                    <a:pt x="341031" y="2030000"/>
                    <a:pt x="340786" y="2030000"/>
                    <a:pt x="340786" y="2030000"/>
                  </a:cubicBezTo>
                  <a:cubicBezTo>
                    <a:pt x="340786" y="2030000"/>
                    <a:pt x="340541" y="2030000"/>
                    <a:pt x="340541" y="2030000"/>
                  </a:cubicBezTo>
                  <a:cubicBezTo>
                    <a:pt x="340541" y="2030000"/>
                    <a:pt x="340295" y="2030000"/>
                    <a:pt x="340295" y="2030000"/>
                  </a:cubicBezTo>
                  <a:cubicBezTo>
                    <a:pt x="338946" y="2030368"/>
                    <a:pt x="337475" y="2030981"/>
                    <a:pt x="336003" y="2031962"/>
                  </a:cubicBezTo>
                  <a:cubicBezTo>
                    <a:pt x="334532" y="2032943"/>
                    <a:pt x="332938" y="2033924"/>
                    <a:pt x="331466" y="2035273"/>
                  </a:cubicBezTo>
                  <a:cubicBezTo>
                    <a:pt x="329995" y="2036499"/>
                    <a:pt x="328523" y="2037971"/>
                    <a:pt x="327174" y="2039565"/>
                  </a:cubicBezTo>
                  <a:cubicBezTo>
                    <a:pt x="325825" y="2041036"/>
                    <a:pt x="324721" y="2042753"/>
                    <a:pt x="323740" y="2044347"/>
                  </a:cubicBezTo>
                  <a:cubicBezTo>
                    <a:pt x="322882" y="2045819"/>
                    <a:pt x="322269" y="2047168"/>
                    <a:pt x="321901" y="2048394"/>
                  </a:cubicBezTo>
                  <a:cubicBezTo>
                    <a:pt x="321533" y="2049620"/>
                    <a:pt x="321533" y="2050601"/>
                    <a:pt x="321656" y="2051460"/>
                  </a:cubicBezTo>
                  <a:cubicBezTo>
                    <a:pt x="321778" y="2052318"/>
                    <a:pt x="322269" y="2052931"/>
                    <a:pt x="322882" y="2053299"/>
                  </a:cubicBezTo>
                  <a:cubicBezTo>
                    <a:pt x="323495" y="2053667"/>
                    <a:pt x="324354" y="2053790"/>
                    <a:pt x="325457" y="2053667"/>
                  </a:cubicBezTo>
                  <a:cubicBezTo>
                    <a:pt x="325457" y="2053667"/>
                    <a:pt x="325580" y="2053667"/>
                    <a:pt x="325702" y="2053667"/>
                  </a:cubicBezTo>
                  <a:cubicBezTo>
                    <a:pt x="325702" y="2053667"/>
                    <a:pt x="325948" y="2053667"/>
                    <a:pt x="325948" y="2053667"/>
                  </a:cubicBezTo>
                  <a:cubicBezTo>
                    <a:pt x="325948" y="2053667"/>
                    <a:pt x="326193" y="2053667"/>
                    <a:pt x="326193" y="2053667"/>
                  </a:cubicBezTo>
                  <a:cubicBezTo>
                    <a:pt x="326193" y="2053667"/>
                    <a:pt x="326438" y="2053667"/>
                    <a:pt x="326438" y="2053667"/>
                  </a:cubicBezTo>
                  <a:cubicBezTo>
                    <a:pt x="327787" y="2053299"/>
                    <a:pt x="329259" y="2052686"/>
                    <a:pt x="330730" y="2051705"/>
                  </a:cubicBezTo>
                  <a:cubicBezTo>
                    <a:pt x="332202" y="2050847"/>
                    <a:pt x="333796" y="2049743"/>
                    <a:pt x="335268" y="2048394"/>
                  </a:cubicBezTo>
                  <a:cubicBezTo>
                    <a:pt x="336739" y="2047168"/>
                    <a:pt x="338211" y="2045696"/>
                    <a:pt x="339560" y="2044102"/>
                  </a:cubicBezTo>
                  <a:cubicBezTo>
                    <a:pt x="340908" y="2042631"/>
                    <a:pt x="342012" y="2041036"/>
                    <a:pt x="342993" y="2039320"/>
                  </a:cubicBezTo>
                  <a:cubicBezTo>
                    <a:pt x="343852" y="2037848"/>
                    <a:pt x="344465" y="2036499"/>
                    <a:pt x="344833" y="2035273"/>
                  </a:cubicBezTo>
                  <a:cubicBezTo>
                    <a:pt x="345201" y="2034047"/>
                    <a:pt x="345201" y="2033066"/>
                    <a:pt x="345078" y="2032207"/>
                  </a:cubicBezTo>
                  <a:cubicBezTo>
                    <a:pt x="344955" y="2031349"/>
                    <a:pt x="344465" y="2030736"/>
                    <a:pt x="343852" y="2030368"/>
                  </a:cubicBezTo>
                  <a:cubicBezTo>
                    <a:pt x="343238" y="2030000"/>
                    <a:pt x="342380" y="2029877"/>
                    <a:pt x="341276" y="2030000"/>
                  </a:cubicBezTo>
                  <a:moveTo>
                    <a:pt x="3908675" y="1643106"/>
                  </a:moveTo>
                  <a:cubicBezTo>
                    <a:pt x="3905977" y="1643473"/>
                    <a:pt x="3903280" y="1644087"/>
                    <a:pt x="3900582" y="1645190"/>
                  </a:cubicBezTo>
                  <a:cubicBezTo>
                    <a:pt x="3897884" y="1646171"/>
                    <a:pt x="3895309" y="1647520"/>
                    <a:pt x="3892856" y="1649114"/>
                  </a:cubicBezTo>
                  <a:cubicBezTo>
                    <a:pt x="3890404" y="1650708"/>
                    <a:pt x="3888196" y="1652548"/>
                    <a:pt x="3886234" y="1654510"/>
                  </a:cubicBezTo>
                  <a:cubicBezTo>
                    <a:pt x="3884272" y="1656472"/>
                    <a:pt x="3882678" y="1658679"/>
                    <a:pt x="3881452" y="1661009"/>
                  </a:cubicBezTo>
                  <a:cubicBezTo>
                    <a:pt x="3880103" y="1663585"/>
                    <a:pt x="3879367" y="1666037"/>
                    <a:pt x="3879244" y="1668244"/>
                  </a:cubicBezTo>
                  <a:cubicBezTo>
                    <a:pt x="3879244" y="1670452"/>
                    <a:pt x="3879612" y="1672536"/>
                    <a:pt x="3880593" y="1674131"/>
                  </a:cubicBezTo>
                  <a:cubicBezTo>
                    <a:pt x="3881574" y="1675847"/>
                    <a:pt x="3883169" y="1677196"/>
                    <a:pt x="3885130" y="1678177"/>
                  </a:cubicBezTo>
                  <a:cubicBezTo>
                    <a:pt x="3887093" y="1679158"/>
                    <a:pt x="3889668" y="1679771"/>
                    <a:pt x="3892488" y="1679771"/>
                  </a:cubicBezTo>
                  <a:cubicBezTo>
                    <a:pt x="3892734" y="1679771"/>
                    <a:pt x="3892979" y="1679771"/>
                    <a:pt x="3893224" y="1679771"/>
                  </a:cubicBezTo>
                  <a:cubicBezTo>
                    <a:pt x="3893469" y="1679771"/>
                    <a:pt x="3893715" y="1679771"/>
                    <a:pt x="3894082" y="1679771"/>
                  </a:cubicBezTo>
                  <a:cubicBezTo>
                    <a:pt x="3894450" y="1679771"/>
                    <a:pt x="3894573" y="1679771"/>
                    <a:pt x="3894941" y="1679771"/>
                  </a:cubicBezTo>
                  <a:cubicBezTo>
                    <a:pt x="3895309" y="1679771"/>
                    <a:pt x="3895432" y="1679771"/>
                    <a:pt x="3895799" y="1679771"/>
                  </a:cubicBezTo>
                  <a:cubicBezTo>
                    <a:pt x="3898497" y="1679404"/>
                    <a:pt x="3901318" y="1678790"/>
                    <a:pt x="3904015" y="1677687"/>
                  </a:cubicBezTo>
                  <a:cubicBezTo>
                    <a:pt x="3906713" y="1676706"/>
                    <a:pt x="3909411" y="1675234"/>
                    <a:pt x="3911864" y="1673640"/>
                  </a:cubicBezTo>
                  <a:cubicBezTo>
                    <a:pt x="3914316" y="1672046"/>
                    <a:pt x="3916646" y="1670206"/>
                    <a:pt x="3918608" y="1668122"/>
                  </a:cubicBezTo>
                  <a:cubicBezTo>
                    <a:pt x="3920570" y="1666037"/>
                    <a:pt x="3922287" y="1663830"/>
                    <a:pt x="3923513" y="1661500"/>
                  </a:cubicBezTo>
                  <a:cubicBezTo>
                    <a:pt x="3924862" y="1658925"/>
                    <a:pt x="3925475" y="1656472"/>
                    <a:pt x="3925598" y="1654265"/>
                  </a:cubicBezTo>
                  <a:cubicBezTo>
                    <a:pt x="3925721" y="1652057"/>
                    <a:pt x="3925230" y="1650095"/>
                    <a:pt x="3924127" y="1648378"/>
                  </a:cubicBezTo>
                  <a:cubicBezTo>
                    <a:pt x="3923145" y="1646662"/>
                    <a:pt x="3921551" y="1645313"/>
                    <a:pt x="3919467" y="1644332"/>
                  </a:cubicBezTo>
                  <a:cubicBezTo>
                    <a:pt x="3917382" y="1643351"/>
                    <a:pt x="3914930" y="1642860"/>
                    <a:pt x="3911986" y="1642860"/>
                  </a:cubicBezTo>
                  <a:cubicBezTo>
                    <a:pt x="3911741" y="1642860"/>
                    <a:pt x="3911373" y="1642860"/>
                    <a:pt x="3911128" y="1642860"/>
                  </a:cubicBezTo>
                  <a:cubicBezTo>
                    <a:pt x="3910883" y="1642860"/>
                    <a:pt x="3910515" y="1642860"/>
                    <a:pt x="3910270" y="1642860"/>
                  </a:cubicBezTo>
                  <a:cubicBezTo>
                    <a:pt x="3910024" y="1642860"/>
                    <a:pt x="3909656" y="1642860"/>
                    <a:pt x="3909411" y="1642860"/>
                  </a:cubicBezTo>
                  <a:cubicBezTo>
                    <a:pt x="3909166" y="1642860"/>
                    <a:pt x="3908798" y="1642860"/>
                    <a:pt x="3908553" y="1642860"/>
                  </a:cubicBezTo>
                  <a:moveTo>
                    <a:pt x="314666" y="2076476"/>
                  </a:moveTo>
                  <a:cubicBezTo>
                    <a:pt x="314666" y="2076476"/>
                    <a:pt x="314421" y="2076476"/>
                    <a:pt x="314298" y="2076476"/>
                  </a:cubicBezTo>
                  <a:cubicBezTo>
                    <a:pt x="314298" y="2076476"/>
                    <a:pt x="314053" y="2076476"/>
                    <a:pt x="313930" y="2076476"/>
                  </a:cubicBezTo>
                  <a:cubicBezTo>
                    <a:pt x="313808" y="2076476"/>
                    <a:pt x="313685" y="2076476"/>
                    <a:pt x="313562" y="2076476"/>
                  </a:cubicBezTo>
                  <a:cubicBezTo>
                    <a:pt x="313440" y="2076476"/>
                    <a:pt x="313317" y="2076476"/>
                    <a:pt x="313194" y="2076476"/>
                  </a:cubicBezTo>
                  <a:cubicBezTo>
                    <a:pt x="311845" y="2076844"/>
                    <a:pt x="310374" y="2077580"/>
                    <a:pt x="308780" y="2078561"/>
                  </a:cubicBezTo>
                  <a:cubicBezTo>
                    <a:pt x="307186" y="2079542"/>
                    <a:pt x="305714" y="2080646"/>
                    <a:pt x="304242" y="2081994"/>
                  </a:cubicBezTo>
                  <a:cubicBezTo>
                    <a:pt x="302771" y="2083343"/>
                    <a:pt x="301299" y="2084815"/>
                    <a:pt x="300073" y="2086287"/>
                  </a:cubicBezTo>
                  <a:cubicBezTo>
                    <a:pt x="298724" y="2087881"/>
                    <a:pt x="297620" y="2089475"/>
                    <a:pt x="296762" y="2091069"/>
                  </a:cubicBezTo>
                  <a:cubicBezTo>
                    <a:pt x="295904" y="2092541"/>
                    <a:pt x="295413" y="2093890"/>
                    <a:pt x="295045" y="2094993"/>
                  </a:cubicBezTo>
                  <a:cubicBezTo>
                    <a:pt x="294677" y="2096219"/>
                    <a:pt x="294677" y="2097201"/>
                    <a:pt x="294800" y="2097936"/>
                  </a:cubicBezTo>
                  <a:cubicBezTo>
                    <a:pt x="294923" y="2098795"/>
                    <a:pt x="295413" y="2099408"/>
                    <a:pt x="296026" y="2099776"/>
                  </a:cubicBezTo>
                  <a:cubicBezTo>
                    <a:pt x="296639" y="2100144"/>
                    <a:pt x="297498" y="2100266"/>
                    <a:pt x="298601" y="2100144"/>
                  </a:cubicBezTo>
                  <a:cubicBezTo>
                    <a:pt x="298601" y="2100144"/>
                    <a:pt x="298847" y="2100144"/>
                    <a:pt x="298969" y="2100144"/>
                  </a:cubicBezTo>
                  <a:cubicBezTo>
                    <a:pt x="298969" y="2100144"/>
                    <a:pt x="299215" y="2100144"/>
                    <a:pt x="299337" y="2100144"/>
                  </a:cubicBezTo>
                  <a:cubicBezTo>
                    <a:pt x="299460" y="2100144"/>
                    <a:pt x="299583" y="2100144"/>
                    <a:pt x="299705" y="2100144"/>
                  </a:cubicBezTo>
                  <a:cubicBezTo>
                    <a:pt x="299828" y="2100144"/>
                    <a:pt x="299950" y="2100144"/>
                    <a:pt x="300073" y="2100144"/>
                  </a:cubicBezTo>
                  <a:cubicBezTo>
                    <a:pt x="301422" y="2099776"/>
                    <a:pt x="302894" y="2099040"/>
                    <a:pt x="304488" y="2098059"/>
                  </a:cubicBezTo>
                  <a:cubicBezTo>
                    <a:pt x="305959" y="2097078"/>
                    <a:pt x="307553" y="2095974"/>
                    <a:pt x="309025" y="2094625"/>
                  </a:cubicBezTo>
                  <a:cubicBezTo>
                    <a:pt x="310497" y="2093276"/>
                    <a:pt x="311968" y="2091805"/>
                    <a:pt x="313194" y="2090333"/>
                  </a:cubicBezTo>
                  <a:cubicBezTo>
                    <a:pt x="314543" y="2088739"/>
                    <a:pt x="315647" y="2087145"/>
                    <a:pt x="316505" y="2085551"/>
                  </a:cubicBezTo>
                  <a:cubicBezTo>
                    <a:pt x="317364" y="2084079"/>
                    <a:pt x="317854" y="2082730"/>
                    <a:pt x="318222" y="2081627"/>
                  </a:cubicBezTo>
                  <a:cubicBezTo>
                    <a:pt x="318590" y="2080523"/>
                    <a:pt x="318590" y="2079419"/>
                    <a:pt x="318467" y="2078683"/>
                  </a:cubicBezTo>
                  <a:cubicBezTo>
                    <a:pt x="318345" y="2077825"/>
                    <a:pt x="317854" y="2077335"/>
                    <a:pt x="317241" y="2076844"/>
                  </a:cubicBezTo>
                  <a:cubicBezTo>
                    <a:pt x="316628" y="2076476"/>
                    <a:pt x="315770" y="2076354"/>
                    <a:pt x="314666" y="2076476"/>
                  </a:cubicBezTo>
                  <a:moveTo>
                    <a:pt x="3868576" y="1717173"/>
                  </a:moveTo>
                  <a:cubicBezTo>
                    <a:pt x="3865878" y="1717419"/>
                    <a:pt x="3863180" y="1718154"/>
                    <a:pt x="3860605" y="1719135"/>
                  </a:cubicBezTo>
                  <a:cubicBezTo>
                    <a:pt x="3857907" y="1720116"/>
                    <a:pt x="3855332" y="1721465"/>
                    <a:pt x="3853002" y="1722937"/>
                  </a:cubicBezTo>
                  <a:cubicBezTo>
                    <a:pt x="3850549" y="1724531"/>
                    <a:pt x="3848342" y="1726248"/>
                    <a:pt x="3846380" y="1728210"/>
                  </a:cubicBezTo>
                  <a:cubicBezTo>
                    <a:pt x="3844418" y="1730172"/>
                    <a:pt x="3842701" y="1732379"/>
                    <a:pt x="3841475" y="1734587"/>
                  </a:cubicBezTo>
                  <a:cubicBezTo>
                    <a:pt x="3840003" y="1737162"/>
                    <a:pt x="3839267" y="1739614"/>
                    <a:pt x="3839022" y="1741944"/>
                  </a:cubicBezTo>
                  <a:cubicBezTo>
                    <a:pt x="3838777" y="1744274"/>
                    <a:pt x="3839145" y="1746359"/>
                    <a:pt x="3840126" y="1748076"/>
                  </a:cubicBezTo>
                  <a:cubicBezTo>
                    <a:pt x="3840984" y="1749915"/>
                    <a:pt x="3842456" y="1751387"/>
                    <a:pt x="3844418" y="1752368"/>
                  </a:cubicBezTo>
                  <a:cubicBezTo>
                    <a:pt x="3846380" y="1753472"/>
                    <a:pt x="3848710" y="1754085"/>
                    <a:pt x="3851530" y="1754330"/>
                  </a:cubicBezTo>
                  <a:cubicBezTo>
                    <a:pt x="3851898" y="1754330"/>
                    <a:pt x="3852144" y="1754330"/>
                    <a:pt x="3852511" y="1754330"/>
                  </a:cubicBezTo>
                  <a:cubicBezTo>
                    <a:pt x="3852879" y="1754330"/>
                    <a:pt x="3853124" y="1754330"/>
                    <a:pt x="3853492" y="1754330"/>
                  </a:cubicBezTo>
                  <a:cubicBezTo>
                    <a:pt x="3853860" y="1754330"/>
                    <a:pt x="3854105" y="1754330"/>
                    <a:pt x="3854473" y="1754330"/>
                  </a:cubicBezTo>
                  <a:cubicBezTo>
                    <a:pt x="3854841" y="1754330"/>
                    <a:pt x="3855087" y="1754330"/>
                    <a:pt x="3855454" y="1754330"/>
                  </a:cubicBezTo>
                  <a:cubicBezTo>
                    <a:pt x="3858152" y="1754085"/>
                    <a:pt x="3860850" y="1753349"/>
                    <a:pt x="3863425" y="1752368"/>
                  </a:cubicBezTo>
                  <a:cubicBezTo>
                    <a:pt x="3866000" y="1751387"/>
                    <a:pt x="3868698" y="1750038"/>
                    <a:pt x="3871151" y="1748444"/>
                  </a:cubicBezTo>
                  <a:cubicBezTo>
                    <a:pt x="3873604" y="1746850"/>
                    <a:pt x="3875811" y="1745010"/>
                    <a:pt x="3877773" y="1743048"/>
                  </a:cubicBezTo>
                  <a:cubicBezTo>
                    <a:pt x="3879735" y="1741086"/>
                    <a:pt x="3881452" y="1738879"/>
                    <a:pt x="3882678" y="1736549"/>
                  </a:cubicBezTo>
                  <a:cubicBezTo>
                    <a:pt x="3884150" y="1733973"/>
                    <a:pt x="3885008" y="1731521"/>
                    <a:pt x="3885130" y="1729191"/>
                  </a:cubicBezTo>
                  <a:cubicBezTo>
                    <a:pt x="3885376" y="1726861"/>
                    <a:pt x="3885008" y="1724776"/>
                    <a:pt x="3884027" y="1723059"/>
                  </a:cubicBezTo>
                  <a:cubicBezTo>
                    <a:pt x="3883046" y="1721343"/>
                    <a:pt x="3881574" y="1719871"/>
                    <a:pt x="3879612" y="1718768"/>
                  </a:cubicBezTo>
                  <a:cubicBezTo>
                    <a:pt x="3877650" y="1717664"/>
                    <a:pt x="3875197" y="1717051"/>
                    <a:pt x="3872377" y="1716928"/>
                  </a:cubicBezTo>
                  <a:cubicBezTo>
                    <a:pt x="3872009" y="1716928"/>
                    <a:pt x="3871764" y="1716928"/>
                    <a:pt x="3871396" y="1716928"/>
                  </a:cubicBezTo>
                  <a:cubicBezTo>
                    <a:pt x="3871028" y="1716928"/>
                    <a:pt x="3870783" y="1716928"/>
                    <a:pt x="3870415" y="1716928"/>
                  </a:cubicBezTo>
                  <a:cubicBezTo>
                    <a:pt x="3870047" y="1716928"/>
                    <a:pt x="3869802" y="1716928"/>
                    <a:pt x="3869434" y="1716928"/>
                  </a:cubicBezTo>
                  <a:cubicBezTo>
                    <a:pt x="3869066" y="1716928"/>
                    <a:pt x="3868821" y="1716928"/>
                    <a:pt x="3868453" y="1716928"/>
                  </a:cubicBezTo>
                  <a:moveTo>
                    <a:pt x="288791" y="2123320"/>
                  </a:moveTo>
                  <a:cubicBezTo>
                    <a:pt x="288791" y="2123320"/>
                    <a:pt x="288546" y="2123320"/>
                    <a:pt x="288423" y="2123320"/>
                  </a:cubicBezTo>
                  <a:cubicBezTo>
                    <a:pt x="288301" y="2123320"/>
                    <a:pt x="288178" y="2123320"/>
                    <a:pt x="288055" y="2123320"/>
                  </a:cubicBezTo>
                  <a:cubicBezTo>
                    <a:pt x="287933" y="2123320"/>
                    <a:pt x="287810" y="2123320"/>
                    <a:pt x="287565" y="2123320"/>
                  </a:cubicBezTo>
                  <a:cubicBezTo>
                    <a:pt x="287442" y="2123320"/>
                    <a:pt x="287320" y="2123320"/>
                    <a:pt x="287074" y="2123443"/>
                  </a:cubicBezTo>
                  <a:cubicBezTo>
                    <a:pt x="285725" y="2123934"/>
                    <a:pt x="284131" y="2124669"/>
                    <a:pt x="282660" y="2125650"/>
                  </a:cubicBezTo>
                  <a:cubicBezTo>
                    <a:pt x="281188" y="2126631"/>
                    <a:pt x="279594" y="2127858"/>
                    <a:pt x="278122" y="2129207"/>
                  </a:cubicBezTo>
                  <a:cubicBezTo>
                    <a:pt x="276651" y="2130556"/>
                    <a:pt x="275179" y="2132027"/>
                    <a:pt x="273953" y="2133621"/>
                  </a:cubicBezTo>
                  <a:cubicBezTo>
                    <a:pt x="272727" y="2135215"/>
                    <a:pt x="271623" y="2136810"/>
                    <a:pt x="270642" y="2138404"/>
                  </a:cubicBezTo>
                  <a:cubicBezTo>
                    <a:pt x="269906" y="2139875"/>
                    <a:pt x="269416" y="2141102"/>
                    <a:pt x="269048" y="2142328"/>
                  </a:cubicBezTo>
                  <a:cubicBezTo>
                    <a:pt x="268803" y="2143432"/>
                    <a:pt x="268680" y="2144413"/>
                    <a:pt x="268925" y="2145271"/>
                  </a:cubicBezTo>
                  <a:cubicBezTo>
                    <a:pt x="269171" y="2146129"/>
                    <a:pt x="269538" y="2146620"/>
                    <a:pt x="270152" y="2146988"/>
                  </a:cubicBezTo>
                  <a:cubicBezTo>
                    <a:pt x="270765" y="2147356"/>
                    <a:pt x="271623" y="2147478"/>
                    <a:pt x="272604" y="2147356"/>
                  </a:cubicBezTo>
                  <a:cubicBezTo>
                    <a:pt x="272727" y="2147356"/>
                    <a:pt x="272849" y="2147356"/>
                    <a:pt x="272972" y="2147356"/>
                  </a:cubicBezTo>
                  <a:cubicBezTo>
                    <a:pt x="273095" y="2147356"/>
                    <a:pt x="273217" y="2147356"/>
                    <a:pt x="273463" y="2147356"/>
                  </a:cubicBezTo>
                  <a:cubicBezTo>
                    <a:pt x="273585" y="2147356"/>
                    <a:pt x="273830" y="2147356"/>
                    <a:pt x="273953" y="2147356"/>
                  </a:cubicBezTo>
                  <a:cubicBezTo>
                    <a:pt x="274076" y="2147356"/>
                    <a:pt x="274321" y="2147356"/>
                    <a:pt x="274444" y="2147233"/>
                  </a:cubicBezTo>
                  <a:cubicBezTo>
                    <a:pt x="275793" y="2146743"/>
                    <a:pt x="277387" y="2146007"/>
                    <a:pt x="278858" y="2145149"/>
                  </a:cubicBezTo>
                  <a:cubicBezTo>
                    <a:pt x="280330" y="2144168"/>
                    <a:pt x="281924" y="2142941"/>
                    <a:pt x="283396" y="2141592"/>
                  </a:cubicBezTo>
                  <a:cubicBezTo>
                    <a:pt x="284867" y="2140243"/>
                    <a:pt x="286339" y="2138772"/>
                    <a:pt x="287565" y="2137178"/>
                  </a:cubicBezTo>
                  <a:cubicBezTo>
                    <a:pt x="288791" y="2135583"/>
                    <a:pt x="290017" y="2133989"/>
                    <a:pt x="290876" y="2132395"/>
                  </a:cubicBezTo>
                  <a:cubicBezTo>
                    <a:pt x="291612" y="2130924"/>
                    <a:pt x="292102" y="2129697"/>
                    <a:pt x="292470" y="2128471"/>
                  </a:cubicBezTo>
                  <a:cubicBezTo>
                    <a:pt x="292715" y="2127367"/>
                    <a:pt x="292715" y="2126386"/>
                    <a:pt x="292470" y="2125528"/>
                  </a:cubicBezTo>
                  <a:cubicBezTo>
                    <a:pt x="292225" y="2124792"/>
                    <a:pt x="291857" y="2124179"/>
                    <a:pt x="291244" y="2123811"/>
                  </a:cubicBezTo>
                  <a:cubicBezTo>
                    <a:pt x="290631" y="2123443"/>
                    <a:pt x="289772" y="2123320"/>
                    <a:pt x="288669" y="2123443"/>
                  </a:cubicBezTo>
                  <a:moveTo>
                    <a:pt x="3825288" y="1791977"/>
                  </a:moveTo>
                  <a:cubicBezTo>
                    <a:pt x="3822712" y="1792222"/>
                    <a:pt x="3820137" y="1792835"/>
                    <a:pt x="3817562" y="1793816"/>
                  </a:cubicBezTo>
                  <a:cubicBezTo>
                    <a:pt x="3814987" y="1794797"/>
                    <a:pt x="3812412" y="1796024"/>
                    <a:pt x="3810082" y="1797495"/>
                  </a:cubicBezTo>
                  <a:cubicBezTo>
                    <a:pt x="3807752" y="1798967"/>
                    <a:pt x="3805422" y="1800684"/>
                    <a:pt x="3803460" y="1802646"/>
                  </a:cubicBezTo>
                  <a:cubicBezTo>
                    <a:pt x="3801498" y="1804608"/>
                    <a:pt x="3799781" y="1806693"/>
                    <a:pt x="3798432" y="1808900"/>
                  </a:cubicBezTo>
                  <a:cubicBezTo>
                    <a:pt x="3796838" y="1811475"/>
                    <a:pt x="3795979" y="1814050"/>
                    <a:pt x="3795611" y="1816380"/>
                  </a:cubicBezTo>
                  <a:cubicBezTo>
                    <a:pt x="3795244" y="1818710"/>
                    <a:pt x="3795611" y="1820918"/>
                    <a:pt x="3796347" y="1822757"/>
                  </a:cubicBezTo>
                  <a:cubicBezTo>
                    <a:pt x="3797206" y="1824596"/>
                    <a:pt x="3798554" y="1826190"/>
                    <a:pt x="3800394" y="1827417"/>
                  </a:cubicBezTo>
                  <a:cubicBezTo>
                    <a:pt x="3802233" y="1828643"/>
                    <a:pt x="3804563" y="1829379"/>
                    <a:pt x="3807384" y="1829624"/>
                  </a:cubicBezTo>
                  <a:cubicBezTo>
                    <a:pt x="3807752" y="1829624"/>
                    <a:pt x="3808119" y="1829624"/>
                    <a:pt x="3808487" y="1829624"/>
                  </a:cubicBezTo>
                  <a:cubicBezTo>
                    <a:pt x="3808856" y="1829624"/>
                    <a:pt x="3809223" y="1829624"/>
                    <a:pt x="3809591" y="1829624"/>
                  </a:cubicBezTo>
                  <a:cubicBezTo>
                    <a:pt x="3809959" y="1829624"/>
                    <a:pt x="3810327" y="1829624"/>
                    <a:pt x="3810695" y="1829624"/>
                  </a:cubicBezTo>
                  <a:cubicBezTo>
                    <a:pt x="3811063" y="1829624"/>
                    <a:pt x="3811431" y="1829624"/>
                    <a:pt x="3811799" y="1829624"/>
                  </a:cubicBezTo>
                  <a:cubicBezTo>
                    <a:pt x="3814374" y="1829379"/>
                    <a:pt x="3817071" y="1828766"/>
                    <a:pt x="3819647" y="1827785"/>
                  </a:cubicBezTo>
                  <a:cubicBezTo>
                    <a:pt x="3822222" y="1826804"/>
                    <a:pt x="3824797" y="1825577"/>
                    <a:pt x="3827250" y="1824106"/>
                  </a:cubicBezTo>
                  <a:cubicBezTo>
                    <a:pt x="3829702" y="1822634"/>
                    <a:pt x="3831909" y="1820795"/>
                    <a:pt x="3833872" y="1818955"/>
                  </a:cubicBezTo>
                  <a:cubicBezTo>
                    <a:pt x="3835834" y="1816993"/>
                    <a:pt x="3837551" y="1814909"/>
                    <a:pt x="3839022" y="1812579"/>
                  </a:cubicBezTo>
                  <a:cubicBezTo>
                    <a:pt x="3840494" y="1810004"/>
                    <a:pt x="3841475" y="1807428"/>
                    <a:pt x="3841720" y="1805098"/>
                  </a:cubicBezTo>
                  <a:cubicBezTo>
                    <a:pt x="3841965" y="1802768"/>
                    <a:pt x="3841720" y="1800561"/>
                    <a:pt x="3840862" y="1798722"/>
                  </a:cubicBezTo>
                  <a:cubicBezTo>
                    <a:pt x="3840003" y="1796882"/>
                    <a:pt x="3838654" y="1795288"/>
                    <a:pt x="3836815" y="1794184"/>
                  </a:cubicBezTo>
                  <a:cubicBezTo>
                    <a:pt x="3834975" y="1793081"/>
                    <a:pt x="3832645" y="1792222"/>
                    <a:pt x="3829825" y="1791977"/>
                  </a:cubicBezTo>
                  <a:cubicBezTo>
                    <a:pt x="3829457" y="1791977"/>
                    <a:pt x="3829089" y="1791977"/>
                    <a:pt x="3828721" y="1791977"/>
                  </a:cubicBezTo>
                  <a:cubicBezTo>
                    <a:pt x="3828354" y="1791977"/>
                    <a:pt x="3827986" y="1791977"/>
                    <a:pt x="3827618" y="1791977"/>
                  </a:cubicBezTo>
                  <a:cubicBezTo>
                    <a:pt x="3827250" y="1791977"/>
                    <a:pt x="3826882" y="1791977"/>
                    <a:pt x="3826391" y="1791977"/>
                  </a:cubicBezTo>
                  <a:cubicBezTo>
                    <a:pt x="3826024" y="1791977"/>
                    <a:pt x="3825656" y="1791977"/>
                    <a:pt x="3825165" y="1791977"/>
                  </a:cubicBezTo>
                  <a:moveTo>
                    <a:pt x="264020" y="2170042"/>
                  </a:moveTo>
                  <a:cubicBezTo>
                    <a:pt x="264020" y="2170042"/>
                    <a:pt x="263652" y="2170042"/>
                    <a:pt x="263530" y="2170042"/>
                  </a:cubicBezTo>
                  <a:cubicBezTo>
                    <a:pt x="263407" y="2170042"/>
                    <a:pt x="263162" y="2170042"/>
                    <a:pt x="263039" y="2170042"/>
                  </a:cubicBezTo>
                  <a:cubicBezTo>
                    <a:pt x="262916" y="2170042"/>
                    <a:pt x="262671" y="2170042"/>
                    <a:pt x="262549" y="2170165"/>
                  </a:cubicBezTo>
                  <a:cubicBezTo>
                    <a:pt x="262303" y="2170165"/>
                    <a:pt x="262181" y="2170165"/>
                    <a:pt x="261935" y="2170287"/>
                  </a:cubicBezTo>
                  <a:cubicBezTo>
                    <a:pt x="260464" y="2170778"/>
                    <a:pt x="258992" y="2171514"/>
                    <a:pt x="257398" y="2172617"/>
                  </a:cubicBezTo>
                  <a:cubicBezTo>
                    <a:pt x="255804" y="2173721"/>
                    <a:pt x="254332" y="2174825"/>
                    <a:pt x="252861" y="2176296"/>
                  </a:cubicBezTo>
                  <a:cubicBezTo>
                    <a:pt x="251389" y="2177645"/>
                    <a:pt x="249918" y="2179239"/>
                    <a:pt x="248692" y="2180711"/>
                  </a:cubicBezTo>
                  <a:cubicBezTo>
                    <a:pt x="247465" y="2182305"/>
                    <a:pt x="246362" y="2183899"/>
                    <a:pt x="245503" y="2185493"/>
                  </a:cubicBezTo>
                  <a:cubicBezTo>
                    <a:pt x="244767" y="2186965"/>
                    <a:pt x="244277" y="2188191"/>
                    <a:pt x="244032" y="2189295"/>
                  </a:cubicBezTo>
                  <a:cubicBezTo>
                    <a:pt x="243786" y="2190398"/>
                    <a:pt x="243786" y="2191380"/>
                    <a:pt x="244032" y="2192115"/>
                  </a:cubicBezTo>
                  <a:cubicBezTo>
                    <a:pt x="244277" y="2192851"/>
                    <a:pt x="244645" y="2193464"/>
                    <a:pt x="245258" y="2193832"/>
                  </a:cubicBezTo>
                  <a:cubicBezTo>
                    <a:pt x="245871" y="2194200"/>
                    <a:pt x="246729" y="2194323"/>
                    <a:pt x="247711" y="2194200"/>
                  </a:cubicBezTo>
                  <a:cubicBezTo>
                    <a:pt x="247833" y="2194200"/>
                    <a:pt x="248078" y="2194200"/>
                    <a:pt x="248201" y="2194200"/>
                  </a:cubicBezTo>
                  <a:cubicBezTo>
                    <a:pt x="248324" y="2194200"/>
                    <a:pt x="248569" y="2194200"/>
                    <a:pt x="248692" y="2194200"/>
                  </a:cubicBezTo>
                  <a:cubicBezTo>
                    <a:pt x="248814" y="2194200"/>
                    <a:pt x="249059" y="2194200"/>
                    <a:pt x="249182" y="2194077"/>
                  </a:cubicBezTo>
                  <a:cubicBezTo>
                    <a:pt x="249305" y="2193955"/>
                    <a:pt x="249550" y="2194077"/>
                    <a:pt x="249673" y="2193955"/>
                  </a:cubicBezTo>
                  <a:cubicBezTo>
                    <a:pt x="251144" y="2193464"/>
                    <a:pt x="252616" y="2192728"/>
                    <a:pt x="254210" y="2191625"/>
                  </a:cubicBezTo>
                  <a:cubicBezTo>
                    <a:pt x="255804" y="2190521"/>
                    <a:pt x="257276" y="2189418"/>
                    <a:pt x="258870" y="2187946"/>
                  </a:cubicBezTo>
                  <a:cubicBezTo>
                    <a:pt x="260341" y="2186597"/>
                    <a:pt x="261813" y="2185003"/>
                    <a:pt x="263039" y="2183409"/>
                  </a:cubicBezTo>
                  <a:cubicBezTo>
                    <a:pt x="264265" y="2181815"/>
                    <a:pt x="265369" y="2180220"/>
                    <a:pt x="266227" y="2178503"/>
                  </a:cubicBezTo>
                  <a:cubicBezTo>
                    <a:pt x="266963" y="2177032"/>
                    <a:pt x="267454" y="2175806"/>
                    <a:pt x="267699" y="2174702"/>
                  </a:cubicBezTo>
                  <a:cubicBezTo>
                    <a:pt x="267944" y="2173598"/>
                    <a:pt x="267944" y="2172617"/>
                    <a:pt x="267699" y="2171882"/>
                  </a:cubicBezTo>
                  <a:cubicBezTo>
                    <a:pt x="267454" y="2171146"/>
                    <a:pt x="267086" y="2170533"/>
                    <a:pt x="266473" y="2170165"/>
                  </a:cubicBezTo>
                  <a:cubicBezTo>
                    <a:pt x="265860" y="2169797"/>
                    <a:pt x="265001" y="2169674"/>
                    <a:pt x="264020" y="2169797"/>
                  </a:cubicBezTo>
                  <a:moveTo>
                    <a:pt x="3779056" y="1867271"/>
                  </a:moveTo>
                  <a:cubicBezTo>
                    <a:pt x="3776604" y="1867517"/>
                    <a:pt x="3774029" y="1868130"/>
                    <a:pt x="3771453" y="1868988"/>
                  </a:cubicBezTo>
                  <a:cubicBezTo>
                    <a:pt x="3768878" y="1869846"/>
                    <a:pt x="3766426" y="1871073"/>
                    <a:pt x="3764096" y="1872544"/>
                  </a:cubicBezTo>
                  <a:cubicBezTo>
                    <a:pt x="3761766" y="1874016"/>
                    <a:pt x="3759558" y="1875733"/>
                    <a:pt x="3757474" y="1877572"/>
                  </a:cubicBezTo>
                  <a:cubicBezTo>
                    <a:pt x="3755512" y="1879411"/>
                    <a:pt x="3753795" y="1881496"/>
                    <a:pt x="3752323" y="1883826"/>
                  </a:cubicBezTo>
                  <a:cubicBezTo>
                    <a:pt x="3750729" y="1886401"/>
                    <a:pt x="3749626" y="1888977"/>
                    <a:pt x="3749258" y="1891306"/>
                  </a:cubicBezTo>
                  <a:cubicBezTo>
                    <a:pt x="3748890" y="1893636"/>
                    <a:pt x="3749013" y="1895966"/>
                    <a:pt x="3749748" y="1897806"/>
                  </a:cubicBezTo>
                  <a:cubicBezTo>
                    <a:pt x="3750484" y="1899768"/>
                    <a:pt x="3751710" y="1901362"/>
                    <a:pt x="3753550" y="1902711"/>
                  </a:cubicBezTo>
                  <a:cubicBezTo>
                    <a:pt x="3755266" y="1903937"/>
                    <a:pt x="3757596" y="1904796"/>
                    <a:pt x="3760294" y="1905164"/>
                  </a:cubicBezTo>
                  <a:cubicBezTo>
                    <a:pt x="3760662" y="1905164"/>
                    <a:pt x="3761153" y="1905164"/>
                    <a:pt x="3761521" y="1905164"/>
                  </a:cubicBezTo>
                  <a:cubicBezTo>
                    <a:pt x="3761888" y="1905164"/>
                    <a:pt x="3762379" y="1905164"/>
                    <a:pt x="3762870" y="1905164"/>
                  </a:cubicBezTo>
                  <a:cubicBezTo>
                    <a:pt x="3763360" y="1905164"/>
                    <a:pt x="3763728" y="1905164"/>
                    <a:pt x="3764218" y="1905164"/>
                  </a:cubicBezTo>
                  <a:cubicBezTo>
                    <a:pt x="3764709" y="1905164"/>
                    <a:pt x="3765077" y="1905164"/>
                    <a:pt x="3765567" y="1905164"/>
                  </a:cubicBezTo>
                  <a:cubicBezTo>
                    <a:pt x="3768020" y="1904918"/>
                    <a:pt x="3770595" y="1904305"/>
                    <a:pt x="3773170" y="1903447"/>
                  </a:cubicBezTo>
                  <a:cubicBezTo>
                    <a:pt x="3775746" y="1902588"/>
                    <a:pt x="3778198" y="1901362"/>
                    <a:pt x="3780528" y="1899891"/>
                  </a:cubicBezTo>
                  <a:cubicBezTo>
                    <a:pt x="3782858" y="1898419"/>
                    <a:pt x="3785066" y="1896702"/>
                    <a:pt x="3787150" y="1894863"/>
                  </a:cubicBezTo>
                  <a:cubicBezTo>
                    <a:pt x="3789112" y="1893023"/>
                    <a:pt x="3790829" y="1890939"/>
                    <a:pt x="3792301" y="1888731"/>
                  </a:cubicBezTo>
                  <a:cubicBezTo>
                    <a:pt x="3794017" y="1886033"/>
                    <a:pt x="3794998" y="1883458"/>
                    <a:pt x="3795489" y="1881128"/>
                  </a:cubicBezTo>
                  <a:cubicBezTo>
                    <a:pt x="3795857" y="1878676"/>
                    <a:pt x="3795734" y="1876468"/>
                    <a:pt x="3794998" y="1874506"/>
                  </a:cubicBezTo>
                  <a:cubicBezTo>
                    <a:pt x="3794263" y="1872544"/>
                    <a:pt x="3792914" y="1870950"/>
                    <a:pt x="3791197" y="1869601"/>
                  </a:cubicBezTo>
                  <a:cubicBezTo>
                    <a:pt x="3789357" y="1868375"/>
                    <a:pt x="3787027" y="1867517"/>
                    <a:pt x="3784330" y="1867148"/>
                  </a:cubicBezTo>
                  <a:cubicBezTo>
                    <a:pt x="3783962" y="1867148"/>
                    <a:pt x="3783471" y="1867148"/>
                    <a:pt x="3783103" y="1867148"/>
                  </a:cubicBezTo>
                  <a:cubicBezTo>
                    <a:pt x="3782736" y="1867148"/>
                    <a:pt x="3782245" y="1867148"/>
                    <a:pt x="3781877" y="1867148"/>
                  </a:cubicBezTo>
                  <a:cubicBezTo>
                    <a:pt x="3781386" y="1867148"/>
                    <a:pt x="3781019" y="1867148"/>
                    <a:pt x="3780528" y="1867148"/>
                  </a:cubicBezTo>
                  <a:cubicBezTo>
                    <a:pt x="3780038" y="1867148"/>
                    <a:pt x="3779670" y="1867148"/>
                    <a:pt x="3779179" y="1867148"/>
                  </a:cubicBezTo>
                  <a:moveTo>
                    <a:pt x="240230" y="2217009"/>
                  </a:moveTo>
                  <a:cubicBezTo>
                    <a:pt x="240230" y="2217009"/>
                    <a:pt x="239862" y="2217009"/>
                    <a:pt x="239740" y="2217009"/>
                  </a:cubicBezTo>
                  <a:cubicBezTo>
                    <a:pt x="239494" y="2217009"/>
                    <a:pt x="239372" y="2217009"/>
                    <a:pt x="239126" y="2217009"/>
                  </a:cubicBezTo>
                  <a:cubicBezTo>
                    <a:pt x="238881" y="2217009"/>
                    <a:pt x="238759" y="2217009"/>
                    <a:pt x="238513" y="2217132"/>
                  </a:cubicBezTo>
                  <a:cubicBezTo>
                    <a:pt x="238268" y="2217132"/>
                    <a:pt x="238145" y="2217254"/>
                    <a:pt x="237900" y="2217377"/>
                  </a:cubicBezTo>
                  <a:cubicBezTo>
                    <a:pt x="236429" y="2217867"/>
                    <a:pt x="234834" y="2218726"/>
                    <a:pt x="233363" y="2219830"/>
                  </a:cubicBezTo>
                  <a:cubicBezTo>
                    <a:pt x="231891" y="2220933"/>
                    <a:pt x="230175" y="2222160"/>
                    <a:pt x="228703" y="2223508"/>
                  </a:cubicBezTo>
                  <a:cubicBezTo>
                    <a:pt x="227231" y="2224857"/>
                    <a:pt x="225760" y="2226451"/>
                    <a:pt x="224534" y="2228046"/>
                  </a:cubicBezTo>
                  <a:cubicBezTo>
                    <a:pt x="223307" y="2229640"/>
                    <a:pt x="222204" y="2231234"/>
                    <a:pt x="221468" y="2232951"/>
                  </a:cubicBezTo>
                  <a:cubicBezTo>
                    <a:pt x="220732" y="2234300"/>
                    <a:pt x="220364" y="2235526"/>
                    <a:pt x="220119" y="2236630"/>
                  </a:cubicBezTo>
                  <a:cubicBezTo>
                    <a:pt x="219874" y="2237733"/>
                    <a:pt x="219874" y="2238714"/>
                    <a:pt x="220119" y="2239450"/>
                  </a:cubicBezTo>
                  <a:cubicBezTo>
                    <a:pt x="220364" y="2240186"/>
                    <a:pt x="220732" y="2240799"/>
                    <a:pt x="221345" y="2241167"/>
                  </a:cubicBezTo>
                  <a:cubicBezTo>
                    <a:pt x="221958" y="2241535"/>
                    <a:pt x="222817" y="2241657"/>
                    <a:pt x="223798" y="2241535"/>
                  </a:cubicBezTo>
                  <a:cubicBezTo>
                    <a:pt x="223920" y="2241535"/>
                    <a:pt x="224166" y="2241535"/>
                    <a:pt x="224411" y="2241535"/>
                  </a:cubicBezTo>
                  <a:cubicBezTo>
                    <a:pt x="224656" y="2241535"/>
                    <a:pt x="224779" y="2241535"/>
                    <a:pt x="225024" y="2241412"/>
                  </a:cubicBezTo>
                  <a:cubicBezTo>
                    <a:pt x="225269" y="2241412"/>
                    <a:pt x="225392" y="2241412"/>
                    <a:pt x="225637" y="2241290"/>
                  </a:cubicBezTo>
                  <a:cubicBezTo>
                    <a:pt x="225883" y="2241290"/>
                    <a:pt x="226128" y="2241167"/>
                    <a:pt x="226373" y="2241044"/>
                  </a:cubicBezTo>
                  <a:cubicBezTo>
                    <a:pt x="227845" y="2240554"/>
                    <a:pt x="229316" y="2239695"/>
                    <a:pt x="230910" y="2238592"/>
                  </a:cubicBezTo>
                  <a:cubicBezTo>
                    <a:pt x="232504" y="2237488"/>
                    <a:pt x="233976" y="2236262"/>
                    <a:pt x="235570" y="2234913"/>
                  </a:cubicBezTo>
                  <a:cubicBezTo>
                    <a:pt x="237042" y="2233564"/>
                    <a:pt x="238513" y="2231970"/>
                    <a:pt x="239740" y="2230376"/>
                  </a:cubicBezTo>
                  <a:cubicBezTo>
                    <a:pt x="240966" y="2228781"/>
                    <a:pt x="242070" y="2227065"/>
                    <a:pt x="242805" y="2225470"/>
                  </a:cubicBezTo>
                  <a:cubicBezTo>
                    <a:pt x="243541" y="2224121"/>
                    <a:pt x="243909" y="2222895"/>
                    <a:pt x="244154" y="2221792"/>
                  </a:cubicBezTo>
                  <a:cubicBezTo>
                    <a:pt x="244400" y="2220688"/>
                    <a:pt x="244400" y="2219830"/>
                    <a:pt x="244154" y="2219094"/>
                  </a:cubicBezTo>
                  <a:cubicBezTo>
                    <a:pt x="243909" y="2218358"/>
                    <a:pt x="243541" y="2217745"/>
                    <a:pt x="242928" y="2217500"/>
                  </a:cubicBezTo>
                  <a:cubicBezTo>
                    <a:pt x="242315" y="2217132"/>
                    <a:pt x="241456" y="2217009"/>
                    <a:pt x="240475" y="2217132"/>
                  </a:cubicBezTo>
                  <a:moveTo>
                    <a:pt x="3730005" y="1943056"/>
                  </a:moveTo>
                  <a:cubicBezTo>
                    <a:pt x="3727552" y="1943301"/>
                    <a:pt x="3725100" y="1943792"/>
                    <a:pt x="3722525" y="1944650"/>
                  </a:cubicBezTo>
                  <a:cubicBezTo>
                    <a:pt x="3720072" y="1945508"/>
                    <a:pt x="3717620" y="1946612"/>
                    <a:pt x="3715290" y="1948084"/>
                  </a:cubicBezTo>
                  <a:cubicBezTo>
                    <a:pt x="3712960" y="1949433"/>
                    <a:pt x="3710752" y="1951149"/>
                    <a:pt x="3708790" y="1952989"/>
                  </a:cubicBezTo>
                  <a:cubicBezTo>
                    <a:pt x="3706828" y="1954828"/>
                    <a:pt x="3704989" y="1956790"/>
                    <a:pt x="3703517" y="1958998"/>
                  </a:cubicBezTo>
                  <a:cubicBezTo>
                    <a:pt x="3701800" y="1961573"/>
                    <a:pt x="3700574" y="1964271"/>
                    <a:pt x="3700083" y="1966601"/>
                  </a:cubicBezTo>
                  <a:cubicBezTo>
                    <a:pt x="3699593" y="1969053"/>
                    <a:pt x="3699593" y="1971383"/>
                    <a:pt x="3700206" y="1973345"/>
                  </a:cubicBezTo>
                  <a:cubicBezTo>
                    <a:pt x="3700819" y="1975307"/>
                    <a:pt x="3702045" y="1977147"/>
                    <a:pt x="3703640" y="1978496"/>
                  </a:cubicBezTo>
                  <a:cubicBezTo>
                    <a:pt x="3705357" y="1979845"/>
                    <a:pt x="3707564" y="1980826"/>
                    <a:pt x="3710262" y="1981316"/>
                  </a:cubicBezTo>
                  <a:cubicBezTo>
                    <a:pt x="3710752" y="1981316"/>
                    <a:pt x="3711243" y="1981439"/>
                    <a:pt x="3711733" y="1981561"/>
                  </a:cubicBezTo>
                  <a:cubicBezTo>
                    <a:pt x="3712224" y="1981561"/>
                    <a:pt x="3712714" y="1981561"/>
                    <a:pt x="3713205" y="1981561"/>
                  </a:cubicBezTo>
                  <a:cubicBezTo>
                    <a:pt x="3713695" y="1981561"/>
                    <a:pt x="3714186" y="1981561"/>
                    <a:pt x="3714676" y="1981561"/>
                  </a:cubicBezTo>
                  <a:cubicBezTo>
                    <a:pt x="3715167" y="1981561"/>
                    <a:pt x="3715657" y="1981561"/>
                    <a:pt x="3716148" y="1981561"/>
                  </a:cubicBezTo>
                  <a:cubicBezTo>
                    <a:pt x="3718600" y="1981316"/>
                    <a:pt x="3721053" y="1980826"/>
                    <a:pt x="3723506" y="1979967"/>
                  </a:cubicBezTo>
                  <a:cubicBezTo>
                    <a:pt x="3725958" y="1979109"/>
                    <a:pt x="3728411" y="1978005"/>
                    <a:pt x="3730741" y="1976656"/>
                  </a:cubicBezTo>
                  <a:cubicBezTo>
                    <a:pt x="3733071" y="1975307"/>
                    <a:pt x="3735278" y="1973591"/>
                    <a:pt x="3737240" y="1971751"/>
                  </a:cubicBezTo>
                  <a:cubicBezTo>
                    <a:pt x="3739202" y="1969912"/>
                    <a:pt x="3741041" y="1967950"/>
                    <a:pt x="3742513" y="1965742"/>
                  </a:cubicBezTo>
                  <a:cubicBezTo>
                    <a:pt x="3744230" y="1963044"/>
                    <a:pt x="3745456" y="1960469"/>
                    <a:pt x="3745947" y="1958017"/>
                  </a:cubicBezTo>
                  <a:cubicBezTo>
                    <a:pt x="3746437" y="1955564"/>
                    <a:pt x="3746437" y="1953234"/>
                    <a:pt x="3745701" y="1951272"/>
                  </a:cubicBezTo>
                  <a:cubicBezTo>
                    <a:pt x="3745088" y="1949187"/>
                    <a:pt x="3743862" y="1947470"/>
                    <a:pt x="3742145" y="1946122"/>
                  </a:cubicBezTo>
                  <a:cubicBezTo>
                    <a:pt x="3740428" y="1944773"/>
                    <a:pt x="3738221" y="1943792"/>
                    <a:pt x="3735523" y="1943301"/>
                  </a:cubicBezTo>
                  <a:cubicBezTo>
                    <a:pt x="3735033" y="1943301"/>
                    <a:pt x="3734542" y="1943179"/>
                    <a:pt x="3734174" y="1943179"/>
                  </a:cubicBezTo>
                  <a:cubicBezTo>
                    <a:pt x="3733684" y="1943179"/>
                    <a:pt x="3733193" y="1943179"/>
                    <a:pt x="3732703" y="1943179"/>
                  </a:cubicBezTo>
                  <a:cubicBezTo>
                    <a:pt x="3732212" y="1943179"/>
                    <a:pt x="3731722" y="1943179"/>
                    <a:pt x="3731231" y="1943179"/>
                  </a:cubicBezTo>
                  <a:cubicBezTo>
                    <a:pt x="3730741" y="1943179"/>
                    <a:pt x="3730250" y="1943179"/>
                    <a:pt x="3729760" y="1943179"/>
                  </a:cubicBezTo>
                  <a:moveTo>
                    <a:pt x="217544" y="2263976"/>
                  </a:moveTo>
                  <a:cubicBezTo>
                    <a:pt x="217544" y="2263976"/>
                    <a:pt x="217176" y="2263976"/>
                    <a:pt x="216931" y="2263976"/>
                  </a:cubicBezTo>
                  <a:cubicBezTo>
                    <a:pt x="216685" y="2263976"/>
                    <a:pt x="216440" y="2263976"/>
                    <a:pt x="216195" y="2264099"/>
                  </a:cubicBezTo>
                  <a:cubicBezTo>
                    <a:pt x="215950" y="2264221"/>
                    <a:pt x="215704" y="2264221"/>
                    <a:pt x="215459" y="2264344"/>
                  </a:cubicBezTo>
                  <a:cubicBezTo>
                    <a:pt x="215214" y="2264344"/>
                    <a:pt x="214969" y="2264466"/>
                    <a:pt x="214723" y="2264589"/>
                  </a:cubicBezTo>
                  <a:cubicBezTo>
                    <a:pt x="213252" y="2265202"/>
                    <a:pt x="211658" y="2266061"/>
                    <a:pt x="210063" y="2267164"/>
                  </a:cubicBezTo>
                  <a:cubicBezTo>
                    <a:pt x="208469" y="2268268"/>
                    <a:pt x="206875" y="2269617"/>
                    <a:pt x="205404" y="2270966"/>
                  </a:cubicBezTo>
                  <a:cubicBezTo>
                    <a:pt x="203932" y="2272437"/>
                    <a:pt x="202583" y="2274032"/>
                    <a:pt x="201357" y="2275626"/>
                  </a:cubicBezTo>
                  <a:cubicBezTo>
                    <a:pt x="200130" y="2277220"/>
                    <a:pt x="199149" y="2278937"/>
                    <a:pt x="198414" y="2280531"/>
                  </a:cubicBezTo>
                  <a:cubicBezTo>
                    <a:pt x="197800" y="2281880"/>
                    <a:pt x="197310" y="2283106"/>
                    <a:pt x="197187" y="2284210"/>
                  </a:cubicBezTo>
                  <a:cubicBezTo>
                    <a:pt x="197065" y="2285313"/>
                    <a:pt x="197065" y="2286172"/>
                    <a:pt x="197187" y="2286908"/>
                  </a:cubicBezTo>
                  <a:cubicBezTo>
                    <a:pt x="197433" y="2287643"/>
                    <a:pt x="197800" y="2288134"/>
                    <a:pt x="198414" y="2288502"/>
                  </a:cubicBezTo>
                  <a:cubicBezTo>
                    <a:pt x="199027" y="2288870"/>
                    <a:pt x="199885" y="2288992"/>
                    <a:pt x="200744" y="2288870"/>
                  </a:cubicBezTo>
                  <a:cubicBezTo>
                    <a:pt x="200989" y="2288870"/>
                    <a:pt x="201111" y="2288870"/>
                    <a:pt x="201357" y="2288870"/>
                  </a:cubicBezTo>
                  <a:cubicBezTo>
                    <a:pt x="201602" y="2288870"/>
                    <a:pt x="201725" y="2288870"/>
                    <a:pt x="201970" y="2288747"/>
                  </a:cubicBezTo>
                  <a:cubicBezTo>
                    <a:pt x="202215" y="2288747"/>
                    <a:pt x="202460" y="2288747"/>
                    <a:pt x="202706" y="2288502"/>
                  </a:cubicBezTo>
                  <a:cubicBezTo>
                    <a:pt x="202951" y="2288257"/>
                    <a:pt x="203196" y="2288379"/>
                    <a:pt x="203441" y="2288257"/>
                  </a:cubicBezTo>
                  <a:cubicBezTo>
                    <a:pt x="204913" y="2287643"/>
                    <a:pt x="206507" y="2286785"/>
                    <a:pt x="208101" y="2285681"/>
                  </a:cubicBezTo>
                  <a:cubicBezTo>
                    <a:pt x="209695" y="2284578"/>
                    <a:pt x="211290" y="2283229"/>
                    <a:pt x="212761" y="2281757"/>
                  </a:cubicBezTo>
                  <a:cubicBezTo>
                    <a:pt x="214233" y="2280286"/>
                    <a:pt x="215704" y="2278691"/>
                    <a:pt x="216808" y="2277097"/>
                  </a:cubicBezTo>
                  <a:cubicBezTo>
                    <a:pt x="218034" y="2275503"/>
                    <a:pt x="219015" y="2273786"/>
                    <a:pt x="219874" y="2272192"/>
                  </a:cubicBezTo>
                  <a:cubicBezTo>
                    <a:pt x="220487" y="2270843"/>
                    <a:pt x="220855" y="2269617"/>
                    <a:pt x="221100" y="2268636"/>
                  </a:cubicBezTo>
                  <a:cubicBezTo>
                    <a:pt x="221345" y="2267655"/>
                    <a:pt x="221223" y="2266674"/>
                    <a:pt x="221100" y="2265938"/>
                  </a:cubicBezTo>
                  <a:cubicBezTo>
                    <a:pt x="220855" y="2265202"/>
                    <a:pt x="220487" y="2264712"/>
                    <a:pt x="219874" y="2264344"/>
                  </a:cubicBezTo>
                  <a:cubicBezTo>
                    <a:pt x="219261" y="2263976"/>
                    <a:pt x="218525" y="2263853"/>
                    <a:pt x="217544" y="2263976"/>
                  </a:cubicBezTo>
                  <a:moveTo>
                    <a:pt x="3677888" y="2019086"/>
                  </a:moveTo>
                  <a:cubicBezTo>
                    <a:pt x="3675558" y="2019331"/>
                    <a:pt x="3673105" y="2019822"/>
                    <a:pt x="3670652" y="2020557"/>
                  </a:cubicBezTo>
                  <a:cubicBezTo>
                    <a:pt x="3668200" y="2021416"/>
                    <a:pt x="3665870" y="2022397"/>
                    <a:pt x="3663540" y="2023746"/>
                  </a:cubicBezTo>
                  <a:cubicBezTo>
                    <a:pt x="3661210" y="2025095"/>
                    <a:pt x="3659003" y="2026689"/>
                    <a:pt x="3657041" y="2028406"/>
                  </a:cubicBezTo>
                  <a:cubicBezTo>
                    <a:pt x="3655079" y="2030122"/>
                    <a:pt x="3653239" y="2032085"/>
                    <a:pt x="3651768" y="2034292"/>
                  </a:cubicBezTo>
                  <a:cubicBezTo>
                    <a:pt x="3649928" y="2036867"/>
                    <a:pt x="3648702" y="2039565"/>
                    <a:pt x="3648089" y="2042018"/>
                  </a:cubicBezTo>
                  <a:cubicBezTo>
                    <a:pt x="3647476" y="2044470"/>
                    <a:pt x="3647353" y="2046923"/>
                    <a:pt x="3647966" y="2049007"/>
                  </a:cubicBezTo>
                  <a:cubicBezTo>
                    <a:pt x="3648579" y="2051092"/>
                    <a:pt x="3649560" y="2052931"/>
                    <a:pt x="3651155" y="2054403"/>
                  </a:cubicBezTo>
                  <a:cubicBezTo>
                    <a:pt x="3652749" y="2055874"/>
                    <a:pt x="3654833" y="2056978"/>
                    <a:pt x="3657531" y="2057591"/>
                  </a:cubicBezTo>
                  <a:cubicBezTo>
                    <a:pt x="3658022" y="2057591"/>
                    <a:pt x="3658512" y="2057837"/>
                    <a:pt x="3659003" y="2057837"/>
                  </a:cubicBezTo>
                  <a:cubicBezTo>
                    <a:pt x="3659493" y="2057837"/>
                    <a:pt x="3660107" y="2057837"/>
                    <a:pt x="3660597" y="2057959"/>
                  </a:cubicBezTo>
                  <a:cubicBezTo>
                    <a:pt x="3661087" y="2057959"/>
                    <a:pt x="3661701" y="2057959"/>
                    <a:pt x="3662191" y="2057959"/>
                  </a:cubicBezTo>
                  <a:cubicBezTo>
                    <a:pt x="3662682" y="2057959"/>
                    <a:pt x="3663295" y="2057959"/>
                    <a:pt x="3663785" y="2057959"/>
                  </a:cubicBezTo>
                  <a:cubicBezTo>
                    <a:pt x="3666115" y="2057714"/>
                    <a:pt x="3668568" y="2057223"/>
                    <a:pt x="3671020" y="2056488"/>
                  </a:cubicBezTo>
                  <a:cubicBezTo>
                    <a:pt x="3673473" y="2055629"/>
                    <a:pt x="3675925" y="2054648"/>
                    <a:pt x="3678133" y="2053299"/>
                  </a:cubicBezTo>
                  <a:cubicBezTo>
                    <a:pt x="3680463" y="2051950"/>
                    <a:pt x="3682670" y="2050356"/>
                    <a:pt x="3684632" y="2048639"/>
                  </a:cubicBezTo>
                  <a:cubicBezTo>
                    <a:pt x="3686594" y="2046923"/>
                    <a:pt x="3688434" y="2044838"/>
                    <a:pt x="3689905" y="2042753"/>
                  </a:cubicBezTo>
                  <a:cubicBezTo>
                    <a:pt x="3691745" y="2040055"/>
                    <a:pt x="3692971" y="2037480"/>
                    <a:pt x="3693584" y="2035028"/>
                  </a:cubicBezTo>
                  <a:cubicBezTo>
                    <a:pt x="3694197" y="2032575"/>
                    <a:pt x="3694197" y="2030122"/>
                    <a:pt x="3693707" y="2028038"/>
                  </a:cubicBezTo>
                  <a:cubicBezTo>
                    <a:pt x="3693216" y="2025953"/>
                    <a:pt x="3692113" y="2024114"/>
                    <a:pt x="3690518" y="2022642"/>
                  </a:cubicBezTo>
                  <a:cubicBezTo>
                    <a:pt x="3688924" y="2021171"/>
                    <a:pt x="3686717" y="2020067"/>
                    <a:pt x="3684142" y="2019576"/>
                  </a:cubicBezTo>
                  <a:cubicBezTo>
                    <a:pt x="3683651" y="2019576"/>
                    <a:pt x="3683161" y="2019331"/>
                    <a:pt x="3682670" y="2019331"/>
                  </a:cubicBezTo>
                  <a:cubicBezTo>
                    <a:pt x="3682180" y="2019331"/>
                    <a:pt x="3681567" y="2019331"/>
                    <a:pt x="3681076" y="2019209"/>
                  </a:cubicBezTo>
                  <a:cubicBezTo>
                    <a:pt x="3680585" y="2019086"/>
                    <a:pt x="3679972" y="2019209"/>
                    <a:pt x="3679482" y="2019209"/>
                  </a:cubicBezTo>
                  <a:cubicBezTo>
                    <a:pt x="3678991" y="2019209"/>
                    <a:pt x="3678378" y="2019209"/>
                    <a:pt x="3677888" y="2019209"/>
                  </a:cubicBezTo>
                  <a:moveTo>
                    <a:pt x="195838" y="2311066"/>
                  </a:moveTo>
                  <a:cubicBezTo>
                    <a:pt x="195838" y="2311066"/>
                    <a:pt x="195348" y="2311066"/>
                    <a:pt x="195103" y="2311066"/>
                  </a:cubicBezTo>
                  <a:cubicBezTo>
                    <a:pt x="194857" y="2311066"/>
                    <a:pt x="194612" y="2311066"/>
                    <a:pt x="194367" y="2311188"/>
                  </a:cubicBezTo>
                  <a:cubicBezTo>
                    <a:pt x="194122" y="2311188"/>
                    <a:pt x="193876" y="2311311"/>
                    <a:pt x="193631" y="2311433"/>
                  </a:cubicBezTo>
                  <a:cubicBezTo>
                    <a:pt x="193386" y="2311433"/>
                    <a:pt x="193018" y="2311679"/>
                    <a:pt x="192773" y="2311801"/>
                  </a:cubicBezTo>
                  <a:cubicBezTo>
                    <a:pt x="191301" y="2312414"/>
                    <a:pt x="189584" y="2313395"/>
                    <a:pt x="188113" y="2314499"/>
                  </a:cubicBezTo>
                  <a:cubicBezTo>
                    <a:pt x="186519" y="2315603"/>
                    <a:pt x="184924" y="2316952"/>
                    <a:pt x="183453" y="2318423"/>
                  </a:cubicBezTo>
                  <a:cubicBezTo>
                    <a:pt x="181981" y="2319895"/>
                    <a:pt x="180632" y="2321489"/>
                    <a:pt x="179406" y="2323083"/>
                  </a:cubicBezTo>
                  <a:cubicBezTo>
                    <a:pt x="178180" y="2324677"/>
                    <a:pt x="177199" y="2326394"/>
                    <a:pt x="176463" y="2327988"/>
                  </a:cubicBezTo>
                  <a:cubicBezTo>
                    <a:pt x="175850" y="2329337"/>
                    <a:pt x="175482" y="2330441"/>
                    <a:pt x="175359" y="2331545"/>
                  </a:cubicBezTo>
                  <a:cubicBezTo>
                    <a:pt x="175237" y="2332648"/>
                    <a:pt x="175359" y="2333507"/>
                    <a:pt x="175359" y="2334120"/>
                  </a:cubicBezTo>
                  <a:cubicBezTo>
                    <a:pt x="175605" y="2334855"/>
                    <a:pt x="175973" y="2335346"/>
                    <a:pt x="176586" y="2335714"/>
                  </a:cubicBezTo>
                  <a:cubicBezTo>
                    <a:pt x="177199" y="2336082"/>
                    <a:pt x="177935" y="2336204"/>
                    <a:pt x="178916" y="2336082"/>
                  </a:cubicBezTo>
                  <a:cubicBezTo>
                    <a:pt x="179161" y="2336082"/>
                    <a:pt x="179406" y="2336082"/>
                    <a:pt x="179651" y="2336082"/>
                  </a:cubicBezTo>
                  <a:cubicBezTo>
                    <a:pt x="179897" y="2336082"/>
                    <a:pt x="180142" y="2336082"/>
                    <a:pt x="180387" y="2335959"/>
                  </a:cubicBezTo>
                  <a:cubicBezTo>
                    <a:pt x="180632" y="2335959"/>
                    <a:pt x="180878" y="2335836"/>
                    <a:pt x="181123" y="2335714"/>
                  </a:cubicBezTo>
                  <a:cubicBezTo>
                    <a:pt x="181368" y="2335714"/>
                    <a:pt x="181736" y="2335469"/>
                    <a:pt x="181981" y="2335346"/>
                  </a:cubicBezTo>
                  <a:cubicBezTo>
                    <a:pt x="183576" y="2334733"/>
                    <a:pt x="185170" y="2333752"/>
                    <a:pt x="186764" y="2332648"/>
                  </a:cubicBezTo>
                  <a:cubicBezTo>
                    <a:pt x="188358" y="2331545"/>
                    <a:pt x="189952" y="2330196"/>
                    <a:pt x="191424" y="2328724"/>
                  </a:cubicBezTo>
                  <a:cubicBezTo>
                    <a:pt x="192895" y="2327252"/>
                    <a:pt x="194244" y="2325658"/>
                    <a:pt x="195471" y="2324064"/>
                  </a:cubicBezTo>
                  <a:cubicBezTo>
                    <a:pt x="196697" y="2322470"/>
                    <a:pt x="197678" y="2320753"/>
                    <a:pt x="198414" y="2319159"/>
                  </a:cubicBezTo>
                  <a:cubicBezTo>
                    <a:pt x="199027" y="2317810"/>
                    <a:pt x="199395" y="2316706"/>
                    <a:pt x="199517" y="2315603"/>
                  </a:cubicBezTo>
                  <a:cubicBezTo>
                    <a:pt x="199640" y="2314622"/>
                    <a:pt x="199517" y="2313641"/>
                    <a:pt x="199395" y="2313027"/>
                  </a:cubicBezTo>
                  <a:cubicBezTo>
                    <a:pt x="199149" y="2312292"/>
                    <a:pt x="198659" y="2311801"/>
                    <a:pt x="198046" y="2311433"/>
                  </a:cubicBezTo>
                  <a:cubicBezTo>
                    <a:pt x="197433" y="2311066"/>
                    <a:pt x="196697" y="2310943"/>
                    <a:pt x="195716" y="2311066"/>
                  </a:cubicBezTo>
                  <a:moveTo>
                    <a:pt x="3622950" y="2095361"/>
                  </a:moveTo>
                  <a:cubicBezTo>
                    <a:pt x="3620620" y="2095484"/>
                    <a:pt x="3618290" y="2095974"/>
                    <a:pt x="3615960" y="2096833"/>
                  </a:cubicBezTo>
                  <a:cubicBezTo>
                    <a:pt x="3613630" y="2097568"/>
                    <a:pt x="3611300" y="2098672"/>
                    <a:pt x="3608970" y="2099898"/>
                  </a:cubicBezTo>
                  <a:cubicBezTo>
                    <a:pt x="3606763" y="2101125"/>
                    <a:pt x="3604556" y="2102719"/>
                    <a:pt x="3602594" y="2104436"/>
                  </a:cubicBezTo>
                  <a:cubicBezTo>
                    <a:pt x="3600631" y="2106152"/>
                    <a:pt x="3598792" y="2107992"/>
                    <a:pt x="3597198" y="2110077"/>
                  </a:cubicBezTo>
                  <a:cubicBezTo>
                    <a:pt x="3595236" y="2112775"/>
                    <a:pt x="3593887" y="2115350"/>
                    <a:pt x="3593151" y="2117925"/>
                  </a:cubicBezTo>
                  <a:cubicBezTo>
                    <a:pt x="3592415" y="2120500"/>
                    <a:pt x="3592293" y="2122830"/>
                    <a:pt x="3592661" y="2125037"/>
                  </a:cubicBezTo>
                  <a:cubicBezTo>
                    <a:pt x="3593029" y="2127245"/>
                    <a:pt x="3594009" y="2129084"/>
                    <a:pt x="3595481" y="2130678"/>
                  </a:cubicBezTo>
                  <a:cubicBezTo>
                    <a:pt x="3596952" y="2132272"/>
                    <a:pt x="3599037" y="2133499"/>
                    <a:pt x="3601612" y="2134112"/>
                  </a:cubicBezTo>
                  <a:cubicBezTo>
                    <a:pt x="3602103" y="2134235"/>
                    <a:pt x="3602716" y="2134357"/>
                    <a:pt x="3603207" y="2134480"/>
                  </a:cubicBezTo>
                  <a:cubicBezTo>
                    <a:pt x="3603820" y="2134480"/>
                    <a:pt x="3604310" y="2134602"/>
                    <a:pt x="3604924" y="2134725"/>
                  </a:cubicBezTo>
                  <a:cubicBezTo>
                    <a:pt x="3605537" y="2134848"/>
                    <a:pt x="3606150" y="2134725"/>
                    <a:pt x="3606640" y="2134725"/>
                  </a:cubicBezTo>
                  <a:cubicBezTo>
                    <a:pt x="3607131" y="2134725"/>
                    <a:pt x="3607867" y="2134725"/>
                    <a:pt x="3608480" y="2134725"/>
                  </a:cubicBezTo>
                  <a:cubicBezTo>
                    <a:pt x="3610809" y="2134602"/>
                    <a:pt x="3613139" y="2134112"/>
                    <a:pt x="3615469" y="2133376"/>
                  </a:cubicBezTo>
                  <a:cubicBezTo>
                    <a:pt x="3617799" y="2132640"/>
                    <a:pt x="3620252" y="2131537"/>
                    <a:pt x="3622459" y="2130310"/>
                  </a:cubicBezTo>
                  <a:cubicBezTo>
                    <a:pt x="3624789" y="2129084"/>
                    <a:pt x="3626874" y="2127490"/>
                    <a:pt x="3628959" y="2125773"/>
                  </a:cubicBezTo>
                  <a:cubicBezTo>
                    <a:pt x="3630921" y="2124056"/>
                    <a:pt x="3632760" y="2122094"/>
                    <a:pt x="3634354" y="2120010"/>
                  </a:cubicBezTo>
                  <a:cubicBezTo>
                    <a:pt x="3636317" y="2117434"/>
                    <a:pt x="3637543" y="2114736"/>
                    <a:pt x="3638279" y="2112161"/>
                  </a:cubicBezTo>
                  <a:cubicBezTo>
                    <a:pt x="3639014" y="2109586"/>
                    <a:pt x="3639137" y="2107256"/>
                    <a:pt x="3638769" y="2105049"/>
                  </a:cubicBezTo>
                  <a:cubicBezTo>
                    <a:pt x="3638401" y="2102841"/>
                    <a:pt x="3637420" y="2100880"/>
                    <a:pt x="3635826" y="2099408"/>
                  </a:cubicBezTo>
                  <a:cubicBezTo>
                    <a:pt x="3634354" y="2097814"/>
                    <a:pt x="3632270" y="2096587"/>
                    <a:pt x="3629694" y="2095974"/>
                  </a:cubicBezTo>
                  <a:cubicBezTo>
                    <a:pt x="3629204" y="2095852"/>
                    <a:pt x="3628591" y="2095729"/>
                    <a:pt x="3628100" y="2095606"/>
                  </a:cubicBezTo>
                  <a:cubicBezTo>
                    <a:pt x="3627487" y="2095606"/>
                    <a:pt x="3626997" y="2095484"/>
                    <a:pt x="3626384" y="2095361"/>
                  </a:cubicBezTo>
                  <a:cubicBezTo>
                    <a:pt x="3625770" y="2095361"/>
                    <a:pt x="3625280" y="2095361"/>
                    <a:pt x="3624667" y="2095361"/>
                  </a:cubicBezTo>
                  <a:cubicBezTo>
                    <a:pt x="3624054" y="2095361"/>
                    <a:pt x="3623440" y="2095361"/>
                    <a:pt x="3622827" y="2095361"/>
                  </a:cubicBezTo>
                  <a:moveTo>
                    <a:pt x="175359" y="2358155"/>
                  </a:moveTo>
                  <a:cubicBezTo>
                    <a:pt x="175359" y="2358155"/>
                    <a:pt x="174869" y="2358155"/>
                    <a:pt x="174624" y="2358155"/>
                  </a:cubicBezTo>
                  <a:cubicBezTo>
                    <a:pt x="174378" y="2358155"/>
                    <a:pt x="174133" y="2358155"/>
                    <a:pt x="173765" y="2358400"/>
                  </a:cubicBezTo>
                  <a:cubicBezTo>
                    <a:pt x="173520" y="2358400"/>
                    <a:pt x="173152" y="2358523"/>
                    <a:pt x="172907" y="2358645"/>
                  </a:cubicBezTo>
                  <a:cubicBezTo>
                    <a:pt x="172539" y="2358645"/>
                    <a:pt x="172294" y="2358891"/>
                    <a:pt x="171926" y="2359013"/>
                  </a:cubicBezTo>
                  <a:cubicBezTo>
                    <a:pt x="170332" y="2359626"/>
                    <a:pt x="168737" y="2360608"/>
                    <a:pt x="167143" y="2361834"/>
                  </a:cubicBezTo>
                  <a:cubicBezTo>
                    <a:pt x="165549" y="2363060"/>
                    <a:pt x="163955" y="2364409"/>
                    <a:pt x="162483" y="2365881"/>
                  </a:cubicBezTo>
                  <a:cubicBezTo>
                    <a:pt x="161012" y="2367352"/>
                    <a:pt x="159663" y="2368946"/>
                    <a:pt x="158559" y="2370663"/>
                  </a:cubicBezTo>
                  <a:cubicBezTo>
                    <a:pt x="157456" y="2372257"/>
                    <a:pt x="156475" y="2373974"/>
                    <a:pt x="155739" y="2375568"/>
                  </a:cubicBezTo>
                  <a:cubicBezTo>
                    <a:pt x="155126" y="2376917"/>
                    <a:pt x="154880" y="2378021"/>
                    <a:pt x="154635" y="2379002"/>
                  </a:cubicBezTo>
                  <a:cubicBezTo>
                    <a:pt x="154390" y="2379983"/>
                    <a:pt x="154635" y="2380841"/>
                    <a:pt x="154758" y="2381577"/>
                  </a:cubicBezTo>
                  <a:cubicBezTo>
                    <a:pt x="155003" y="2382313"/>
                    <a:pt x="155371" y="2382803"/>
                    <a:pt x="155984" y="2383171"/>
                  </a:cubicBezTo>
                  <a:cubicBezTo>
                    <a:pt x="156597" y="2383539"/>
                    <a:pt x="157333" y="2383662"/>
                    <a:pt x="158314" y="2383539"/>
                  </a:cubicBezTo>
                  <a:cubicBezTo>
                    <a:pt x="158559" y="2383539"/>
                    <a:pt x="158805" y="2383539"/>
                    <a:pt x="159050" y="2383539"/>
                  </a:cubicBezTo>
                  <a:cubicBezTo>
                    <a:pt x="159295" y="2383539"/>
                    <a:pt x="159540" y="2383539"/>
                    <a:pt x="159908" y="2383294"/>
                  </a:cubicBezTo>
                  <a:cubicBezTo>
                    <a:pt x="160276" y="2383049"/>
                    <a:pt x="160521" y="2383171"/>
                    <a:pt x="160767" y="2383049"/>
                  </a:cubicBezTo>
                  <a:cubicBezTo>
                    <a:pt x="161134" y="2383049"/>
                    <a:pt x="161380" y="2382803"/>
                    <a:pt x="161748" y="2382681"/>
                  </a:cubicBezTo>
                  <a:cubicBezTo>
                    <a:pt x="163342" y="2381945"/>
                    <a:pt x="164936" y="2380964"/>
                    <a:pt x="166530" y="2379860"/>
                  </a:cubicBezTo>
                  <a:cubicBezTo>
                    <a:pt x="168124" y="2378634"/>
                    <a:pt x="169718" y="2377285"/>
                    <a:pt x="171190" y="2375814"/>
                  </a:cubicBezTo>
                  <a:cubicBezTo>
                    <a:pt x="172662" y="2374342"/>
                    <a:pt x="174010" y="2372625"/>
                    <a:pt x="175237" y="2371031"/>
                  </a:cubicBezTo>
                  <a:cubicBezTo>
                    <a:pt x="176340" y="2369314"/>
                    <a:pt x="177321" y="2367720"/>
                    <a:pt x="178057" y="2366003"/>
                  </a:cubicBezTo>
                  <a:cubicBezTo>
                    <a:pt x="178548" y="2364777"/>
                    <a:pt x="178916" y="2363551"/>
                    <a:pt x="179038" y="2362570"/>
                  </a:cubicBezTo>
                  <a:cubicBezTo>
                    <a:pt x="179161" y="2361589"/>
                    <a:pt x="179038" y="2360730"/>
                    <a:pt x="178793" y="2359994"/>
                  </a:cubicBezTo>
                  <a:cubicBezTo>
                    <a:pt x="178548" y="2359259"/>
                    <a:pt x="178057" y="2358768"/>
                    <a:pt x="177444" y="2358523"/>
                  </a:cubicBezTo>
                  <a:cubicBezTo>
                    <a:pt x="176831" y="2358278"/>
                    <a:pt x="176095" y="2358032"/>
                    <a:pt x="175114" y="2358155"/>
                  </a:cubicBezTo>
                  <a:moveTo>
                    <a:pt x="3565192" y="2171636"/>
                  </a:moveTo>
                  <a:cubicBezTo>
                    <a:pt x="3562984" y="2171759"/>
                    <a:pt x="3560654" y="2172249"/>
                    <a:pt x="3558447" y="2172985"/>
                  </a:cubicBezTo>
                  <a:cubicBezTo>
                    <a:pt x="3556240" y="2173721"/>
                    <a:pt x="3553910" y="2174702"/>
                    <a:pt x="3551703" y="2175928"/>
                  </a:cubicBezTo>
                  <a:cubicBezTo>
                    <a:pt x="3549495" y="2177155"/>
                    <a:pt x="3547411" y="2178626"/>
                    <a:pt x="3545448" y="2180220"/>
                  </a:cubicBezTo>
                  <a:cubicBezTo>
                    <a:pt x="3543486" y="2181815"/>
                    <a:pt x="3541647" y="2183654"/>
                    <a:pt x="3540053" y="2185739"/>
                  </a:cubicBezTo>
                  <a:cubicBezTo>
                    <a:pt x="3537968" y="2188437"/>
                    <a:pt x="3536619" y="2191012"/>
                    <a:pt x="3535638" y="2193587"/>
                  </a:cubicBezTo>
                  <a:cubicBezTo>
                    <a:pt x="3534780" y="2196162"/>
                    <a:pt x="3534534" y="2198615"/>
                    <a:pt x="3534780" y="2200945"/>
                  </a:cubicBezTo>
                  <a:cubicBezTo>
                    <a:pt x="3535025" y="2203152"/>
                    <a:pt x="3535883" y="2205237"/>
                    <a:pt x="3537232" y="2206953"/>
                  </a:cubicBezTo>
                  <a:cubicBezTo>
                    <a:pt x="3538581" y="2208670"/>
                    <a:pt x="3540543" y="2209897"/>
                    <a:pt x="3542996" y="2210755"/>
                  </a:cubicBezTo>
                  <a:cubicBezTo>
                    <a:pt x="3543609" y="2211000"/>
                    <a:pt x="3544222" y="2211123"/>
                    <a:pt x="3544713" y="2211246"/>
                  </a:cubicBezTo>
                  <a:cubicBezTo>
                    <a:pt x="3545326" y="2211368"/>
                    <a:pt x="3545939" y="2211491"/>
                    <a:pt x="3546552" y="2211491"/>
                  </a:cubicBezTo>
                  <a:cubicBezTo>
                    <a:pt x="3547165" y="2211491"/>
                    <a:pt x="3547778" y="2211491"/>
                    <a:pt x="3548514" y="2211491"/>
                  </a:cubicBezTo>
                  <a:cubicBezTo>
                    <a:pt x="3549127" y="2211491"/>
                    <a:pt x="3549863" y="2211491"/>
                    <a:pt x="3550476" y="2211491"/>
                  </a:cubicBezTo>
                  <a:cubicBezTo>
                    <a:pt x="3552683" y="2211368"/>
                    <a:pt x="3555013" y="2210878"/>
                    <a:pt x="3557343" y="2210142"/>
                  </a:cubicBezTo>
                  <a:cubicBezTo>
                    <a:pt x="3559673" y="2209406"/>
                    <a:pt x="3562003" y="2208425"/>
                    <a:pt x="3564211" y="2207199"/>
                  </a:cubicBezTo>
                  <a:cubicBezTo>
                    <a:pt x="3566418" y="2205972"/>
                    <a:pt x="3568625" y="2204501"/>
                    <a:pt x="3570587" y="2202907"/>
                  </a:cubicBezTo>
                  <a:cubicBezTo>
                    <a:pt x="3572549" y="2201190"/>
                    <a:pt x="3574389" y="2199351"/>
                    <a:pt x="3575983" y="2197388"/>
                  </a:cubicBezTo>
                  <a:cubicBezTo>
                    <a:pt x="3578068" y="2194813"/>
                    <a:pt x="3579417" y="2192115"/>
                    <a:pt x="3580275" y="2189540"/>
                  </a:cubicBezTo>
                  <a:cubicBezTo>
                    <a:pt x="3581133" y="2186965"/>
                    <a:pt x="3581379" y="2184512"/>
                    <a:pt x="3581133" y="2182182"/>
                  </a:cubicBezTo>
                  <a:cubicBezTo>
                    <a:pt x="3580888" y="2179975"/>
                    <a:pt x="3579907" y="2177890"/>
                    <a:pt x="3578558" y="2176174"/>
                  </a:cubicBezTo>
                  <a:cubicBezTo>
                    <a:pt x="3577087" y="2174457"/>
                    <a:pt x="3575124" y="2173231"/>
                    <a:pt x="3572672" y="2172372"/>
                  </a:cubicBezTo>
                  <a:cubicBezTo>
                    <a:pt x="3572059" y="2172249"/>
                    <a:pt x="3571568" y="2172004"/>
                    <a:pt x="3570955" y="2171882"/>
                  </a:cubicBezTo>
                  <a:cubicBezTo>
                    <a:pt x="3570342" y="2171759"/>
                    <a:pt x="3569729" y="2171636"/>
                    <a:pt x="3569116" y="2171636"/>
                  </a:cubicBezTo>
                  <a:cubicBezTo>
                    <a:pt x="3568503" y="2171636"/>
                    <a:pt x="3567889" y="2171636"/>
                    <a:pt x="3567276" y="2171636"/>
                  </a:cubicBezTo>
                  <a:cubicBezTo>
                    <a:pt x="3566663" y="2171636"/>
                    <a:pt x="3565927" y="2171636"/>
                    <a:pt x="3565314" y="2171636"/>
                  </a:cubicBezTo>
                  <a:moveTo>
                    <a:pt x="155984" y="2405244"/>
                  </a:moveTo>
                  <a:cubicBezTo>
                    <a:pt x="155984" y="2405244"/>
                    <a:pt x="155494" y="2405244"/>
                    <a:pt x="155126" y="2405244"/>
                  </a:cubicBezTo>
                  <a:cubicBezTo>
                    <a:pt x="154880" y="2405244"/>
                    <a:pt x="154512" y="2405367"/>
                    <a:pt x="154145" y="2405490"/>
                  </a:cubicBezTo>
                  <a:cubicBezTo>
                    <a:pt x="153777" y="2405612"/>
                    <a:pt x="153531" y="2405735"/>
                    <a:pt x="153164" y="2405858"/>
                  </a:cubicBezTo>
                  <a:cubicBezTo>
                    <a:pt x="152796" y="2405980"/>
                    <a:pt x="152428" y="2406103"/>
                    <a:pt x="152060" y="2406348"/>
                  </a:cubicBezTo>
                  <a:cubicBezTo>
                    <a:pt x="150466" y="2407084"/>
                    <a:pt x="148872" y="2408065"/>
                    <a:pt x="147277" y="2409291"/>
                  </a:cubicBezTo>
                  <a:cubicBezTo>
                    <a:pt x="145683" y="2410518"/>
                    <a:pt x="144089" y="2411989"/>
                    <a:pt x="142617" y="2413461"/>
                  </a:cubicBezTo>
                  <a:cubicBezTo>
                    <a:pt x="141146" y="2414932"/>
                    <a:pt x="139797" y="2416649"/>
                    <a:pt x="138693" y="2418366"/>
                  </a:cubicBezTo>
                  <a:cubicBezTo>
                    <a:pt x="137590" y="2420083"/>
                    <a:pt x="136609" y="2421677"/>
                    <a:pt x="135996" y="2423394"/>
                  </a:cubicBezTo>
                  <a:cubicBezTo>
                    <a:pt x="135505" y="2424620"/>
                    <a:pt x="135137" y="2425723"/>
                    <a:pt x="135014" y="2426705"/>
                  </a:cubicBezTo>
                  <a:cubicBezTo>
                    <a:pt x="135014" y="2427686"/>
                    <a:pt x="135014" y="2428544"/>
                    <a:pt x="135260" y="2429157"/>
                  </a:cubicBezTo>
                  <a:cubicBezTo>
                    <a:pt x="135505" y="2429770"/>
                    <a:pt x="135996" y="2430261"/>
                    <a:pt x="136609" y="2430629"/>
                  </a:cubicBezTo>
                  <a:cubicBezTo>
                    <a:pt x="137222" y="2430997"/>
                    <a:pt x="137958" y="2431119"/>
                    <a:pt x="138816" y="2430997"/>
                  </a:cubicBezTo>
                  <a:cubicBezTo>
                    <a:pt x="139061" y="2430997"/>
                    <a:pt x="139429" y="2430997"/>
                    <a:pt x="139674" y="2430997"/>
                  </a:cubicBezTo>
                  <a:cubicBezTo>
                    <a:pt x="139920" y="2430997"/>
                    <a:pt x="140288" y="2430874"/>
                    <a:pt x="140655" y="2430751"/>
                  </a:cubicBezTo>
                  <a:cubicBezTo>
                    <a:pt x="141023" y="2430751"/>
                    <a:pt x="141269" y="2430506"/>
                    <a:pt x="141636" y="2430383"/>
                  </a:cubicBezTo>
                  <a:cubicBezTo>
                    <a:pt x="142004" y="2430261"/>
                    <a:pt x="142372" y="2430138"/>
                    <a:pt x="142740" y="2429893"/>
                  </a:cubicBezTo>
                  <a:cubicBezTo>
                    <a:pt x="144334" y="2429157"/>
                    <a:pt x="145928" y="2428176"/>
                    <a:pt x="147523" y="2426950"/>
                  </a:cubicBezTo>
                  <a:cubicBezTo>
                    <a:pt x="149117" y="2425723"/>
                    <a:pt x="150711" y="2424252"/>
                    <a:pt x="152183" y="2422781"/>
                  </a:cubicBezTo>
                  <a:cubicBezTo>
                    <a:pt x="153654" y="2421186"/>
                    <a:pt x="155003" y="2419592"/>
                    <a:pt x="156107" y="2417875"/>
                  </a:cubicBezTo>
                  <a:cubicBezTo>
                    <a:pt x="157210" y="2416158"/>
                    <a:pt x="158191" y="2414442"/>
                    <a:pt x="158805" y="2412847"/>
                  </a:cubicBezTo>
                  <a:cubicBezTo>
                    <a:pt x="159295" y="2411621"/>
                    <a:pt x="159540" y="2410518"/>
                    <a:pt x="159663" y="2409537"/>
                  </a:cubicBezTo>
                  <a:cubicBezTo>
                    <a:pt x="159663" y="2408556"/>
                    <a:pt x="159663" y="2407697"/>
                    <a:pt x="159418" y="2407084"/>
                  </a:cubicBezTo>
                  <a:cubicBezTo>
                    <a:pt x="159172" y="2406471"/>
                    <a:pt x="158682" y="2405980"/>
                    <a:pt x="158069" y="2405612"/>
                  </a:cubicBezTo>
                  <a:cubicBezTo>
                    <a:pt x="157456" y="2405244"/>
                    <a:pt x="156720" y="2405122"/>
                    <a:pt x="155861" y="2405244"/>
                  </a:cubicBezTo>
                  <a:moveTo>
                    <a:pt x="3504736" y="2247789"/>
                  </a:moveTo>
                  <a:cubicBezTo>
                    <a:pt x="3502528" y="2247912"/>
                    <a:pt x="3500321" y="2248279"/>
                    <a:pt x="3498113" y="2249015"/>
                  </a:cubicBezTo>
                  <a:cubicBezTo>
                    <a:pt x="3495906" y="2249628"/>
                    <a:pt x="3493699" y="2250609"/>
                    <a:pt x="3491492" y="2251713"/>
                  </a:cubicBezTo>
                  <a:cubicBezTo>
                    <a:pt x="3489284" y="2252817"/>
                    <a:pt x="3487322" y="2254288"/>
                    <a:pt x="3485360" y="2255760"/>
                  </a:cubicBezTo>
                  <a:cubicBezTo>
                    <a:pt x="3483398" y="2257354"/>
                    <a:pt x="3481681" y="2259071"/>
                    <a:pt x="3480087" y="2261033"/>
                  </a:cubicBezTo>
                  <a:cubicBezTo>
                    <a:pt x="3477880" y="2263608"/>
                    <a:pt x="3476408" y="2266306"/>
                    <a:pt x="3475427" y="2269004"/>
                  </a:cubicBezTo>
                  <a:cubicBezTo>
                    <a:pt x="3474446" y="2271579"/>
                    <a:pt x="3474078" y="2274154"/>
                    <a:pt x="3474201" y="2276484"/>
                  </a:cubicBezTo>
                  <a:cubicBezTo>
                    <a:pt x="3474323" y="2278814"/>
                    <a:pt x="3475182" y="2280899"/>
                    <a:pt x="3476408" y="2282616"/>
                  </a:cubicBezTo>
                  <a:cubicBezTo>
                    <a:pt x="3477757" y="2284332"/>
                    <a:pt x="3479597" y="2285804"/>
                    <a:pt x="3482049" y="2286662"/>
                  </a:cubicBezTo>
                  <a:cubicBezTo>
                    <a:pt x="3482662" y="2286908"/>
                    <a:pt x="3483275" y="2287153"/>
                    <a:pt x="3483889" y="2287275"/>
                  </a:cubicBezTo>
                  <a:cubicBezTo>
                    <a:pt x="3484502" y="2287398"/>
                    <a:pt x="3485238" y="2287521"/>
                    <a:pt x="3485851" y="2287643"/>
                  </a:cubicBezTo>
                  <a:cubicBezTo>
                    <a:pt x="3486464" y="2287643"/>
                    <a:pt x="3487200" y="2287766"/>
                    <a:pt x="3487935" y="2287766"/>
                  </a:cubicBezTo>
                  <a:cubicBezTo>
                    <a:pt x="3488671" y="2287766"/>
                    <a:pt x="3489407" y="2287766"/>
                    <a:pt x="3490020" y="2287766"/>
                  </a:cubicBezTo>
                  <a:cubicBezTo>
                    <a:pt x="3492105" y="2287766"/>
                    <a:pt x="3494435" y="2287275"/>
                    <a:pt x="3496642" y="2286540"/>
                  </a:cubicBezTo>
                  <a:cubicBezTo>
                    <a:pt x="3498849" y="2285804"/>
                    <a:pt x="3501057" y="2284946"/>
                    <a:pt x="3503264" y="2283842"/>
                  </a:cubicBezTo>
                  <a:cubicBezTo>
                    <a:pt x="3505471" y="2282738"/>
                    <a:pt x="3507556" y="2281267"/>
                    <a:pt x="3509518" y="2279672"/>
                  </a:cubicBezTo>
                  <a:cubicBezTo>
                    <a:pt x="3511480" y="2278078"/>
                    <a:pt x="3513320" y="2276362"/>
                    <a:pt x="3514914" y="2274399"/>
                  </a:cubicBezTo>
                  <a:cubicBezTo>
                    <a:pt x="3516998" y="2271702"/>
                    <a:pt x="3518593" y="2269004"/>
                    <a:pt x="3519574" y="2266429"/>
                  </a:cubicBezTo>
                  <a:cubicBezTo>
                    <a:pt x="3520555" y="2263853"/>
                    <a:pt x="3520923" y="2261278"/>
                    <a:pt x="3520678" y="2258948"/>
                  </a:cubicBezTo>
                  <a:cubicBezTo>
                    <a:pt x="3520432" y="2256618"/>
                    <a:pt x="3519696" y="2254534"/>
                    <a:pt x="3518348" y="2252817"/>
                  </a:cubicBezTo>
                  <a:cubicBezTo>
                    <a:pt x="3516998" y="2251100"/>
                    <a:pt x="3515159" y="2249628"/>
                    <a:pt x="3512706" y="2248770"/>
                  </a:cubicBezTo>
                  <a:cubicBezTo>
                    <a:pt x="3512093" y="2248525"/>
                    <a:pt x="3511480" y="2248279"/>
                    <a:pt x="3510867" y="2248157"/>
                  </a:cubicBezTo>
                  <a:cubicBezTo>
                    <a:pt x="3510254" y="2248034"/>
                    <a:pt x="3509518" y="2247912"/>
                    <a:pt x="3508905" y="2247789"/>
                  </a:cubicBezTo>
                  <a:cubicBezTo>
                    <a:pt x="3508292" y="2247666"/>
                    <a:pt x="3507556" y="2247666"/>
                    <a:pt x="3506820" y="2247666"/>
                  </a:cubicBezTo>
                  <a:cubicBezTo>
                    <a:pt x="3506085" y="2247666"/>
                    <a:pt x="3505349" y="2247666"/>
                    <a:pt x="3504613" y="2247666"/>
                  </a:cubicBezTo>
                  <a:moveTo>
                    <a:pt x="137835" y="2451966"/>
                  </a:moveTo>
                  <a:cubicBezTo>
                    <a:pt x="137835" y="2451966"/>
                    <a:pt x="137222" y="2451966"/>
                    <a:pt x="136854" y="2451966"/>
                  </a:cubicBezTo>
                  <a:cubicBezTo>
                    <a:pt x="136486" y="2451966"/>
                    <a:pt x="136241" y="2452089"/>
                    <a:pt x="135873" y="2452211"/>
                  </a:cubicBezTo>
                  <a:cubicBezTo>
                    <a:pt x="135505" y="2452211"/>
                    <a:pt x="135137" y="2452457"/>
                    <a:pt x="134769" y="2452579"/>
                  </a:cubicBezTo>
                  <a:cubicBezTo>
                    <a:pt x="134401" y="2452702"/>
                    <a:pt x="134033" y="2452947"/>
                    <a:pt x="133543" y="2453070"/>
                  </a:cubicBezTo>
                  <a:cubicBezTo>
                    <a:pt x="131949" y="2453806"/>
                    <a:pt x="130232" y="2454909"/>
                    <a:pt x="128638" y="2456136"/>
                  </a:cubicBezTo>
                  <a:cubicBezTo>
                    <a:pt x="127044" y="2457362"/>
                    <a:pt x="125449" y="2458833"/>
                    <a:pt x="123978" y="2460428"/>
                  </a:cubicBezTo>
                  <a:cubicBezTo>
                    <a:pt x="122506" y="2462022"/>
                    <a:pt x="121157" y="2463616"/>
                    <a:pt x="120054" y="2465333"/>
                  </a:cubicBezTo>
                  <a:cubicBezTo>
                    <a:pt x="118950" y="2467050"/>
                    <a:pt x="118092" y="2468766"/>
                    <a:pt x="117479" y="2470360"/>
                  </a:cubicBezTo>
                  <a:cubicBezTo>
                    <a:pt x="116988" y="2471587"/>
                    <a:pt x="116743" y="2472690"/>
                    <a:pt x="116620" y="2473671"/>
                  </a:cubicBezTo>
                  <a:cubicBezTo>
                    <a:pt x="116620" y="2474653"/>
                    <a:pt x="116620" y="2475388"/>
                    <a:pt x="116865" y="2476124"/>
                  </a:cubicBezTo>
                  <a:cubicBezTo>
                    <a:pt x="117111" y="2476737"/>
                    <a:pt x="117601" y="2477228"/>
                    <a:pt x="118214" y="2477596"/>
                  </a:cubicBezTo>
                  <a:cubicBezTo>
                    <a:pt x="118827" y="2477964"/>
                    <a:pt x="119563" y="2478086"/>
                    <a:pt x="120422" y="2477964"/>
                  </a:cubicBezTo>
                  <a:cubicBezTo>
                    <a:pt x="120667" y="2477964"/>
                    <a:pt x="121035" y="2477964"/>
                    <a:pt x="121403" y="2477964"/>
                  </a:cubicBezTo>
                  <a:cubicBezTo>
                    <a:pt x="121771" y="2477964"/>
                    <a:pt x="122016" y="2477841"/>
                    <a:pt x="122384" y="2477718"/>
                  </a:cubicBezTo>
                  <a:cubicBezTo>
                    <a:pt x="122752" y="2477718"/>
                    <a:pt x="123119" y="2477473"/>
                    <a:pt x="123487" y="2477350"/>
                  </a:cubicBezTo>
                  <a:cubicBezTo>
                    <a:pt x="123855" y="2477228"/>
                    <a:pt x="124223" y="2476982"/>
                    <a:pt x="124714" y="2476860"/>
                  </a:cubicBezTo>
                  <a:cubicBezTo>
                    <a:pt x="126308" y="2476124"/>
                    <a:pt x="128025" y="2475020"/>
                    <a:pt x="129619" y="2473794"/>
                  </a:cubicBezTo>
                  <a:cubicBezTo>
                    <a:pt x="131213" y="2472568"/>
                    <a:pt x="132807" y="2471096"/>
                    <a:pt x="134279" y="2469502"/>
                  </a:cubicBezTo>
                  <a:cubicBezTo>
                    <a:pt x="135750" y="2467908"/>
                    <a:pt x="137099" y="2466314"/>
                    <a:pt x="138203" y="2464597"/>
                  </a:cubicBezTo>
                  <a:cubicBezTo>
                    <a:pt x="139307" y="2462880"/>
                    <a:pt x="140165" y="2461163"/>
                    <a:pt x="140778" y="2459569"/>
                  </a:cubicBezTo>
                  <a:cubicBezTo>
                    <a:pt x="141269" y="2458343"/>
                    <a:pt x="141514" y="2457239"/>
                    <a:pt x="141636" y="2456258"/>
                  </a:cubicBezTo>
                  <a:cubicBezTo>
                    <a:pt x="141636" y="2455277"/>
                    <a:pt x="141636" y="2454541"/>
                    <a:pt x="141391" y="2453928"/>
                  </a:cubicBezTo>
                  <a:cubicBezTo>
                    <a:pt x="141146" y="2453315"/>
                    <a:pt x="140655" y="2452825"/>
                    <a:pt x="140042" y="2452457"/>
                  </a:cubicBezTo>
                  <a:cubicBezTo>
                    <a:pt x="139429" y="2452211"/>
                    <a:pt x="138693" y="2451966"/>
                    <a:pt x="137835" y="2452089"/>
                  </a:cubicBezTo>
                  <a:moveTo>
                    <a:pt x="3441827" y="2323451"/>
                  </a:moveTo>
                  <a:cubicBezTo>
                    <a:pt x="3439742" y="2323451"/>
                    <a:pt x="3437657" y="2323941"/>
                    <a:pt x="3435450" y="2324555"/>
                  </a:cubicBezTo>
                  <a:cubicBezTo>
                    <a:pt x="3433243" y="2325168"/>
                    <a:pt x="3431158" y="2326026"/>
                    <a:pt x="3429074" y="2327130"/>
                  </a:cubicBezTo>
                  <a:cubicBezTo>
                    <a:pt x="3426989" y="2328234"/>
                    <a:pt x="3424904" y="2329582"/>
                    <a:pt x="3422942" y="2331054"/>
                  </a:cubicBezTo>
                  <a:cubicBezTo>
                    <a:pt x="3420980" y="2332526"/>
                    <a:pt x="3419263" y="2334242"/>
                    <a:pt x="3417547" y="2336204"/>
                  </a:cubicBezTo>
                  <a:cubicBezTo>
                    <a:pt x="3415339" y="2338780"/>
                    <a:pt x="3413745" y="2341477"/>
                    <a:pt x="3412641" y="2344053"/>
                  </a:cubicBezTo>
                  <a:cubicBezTo>
                    <a:pt x="3411537" y="2346628"/>
                    <a:pt x="3411047" y="2349203"/>
                    <a:pt x="3411170" y="2351656"/>
                  </a:cubicBezTo>
                  <a:cubicBezTo>
                    <a:pt x="3411170" y="2353986"/>
                    <a:pt x="3411905" y="2356193"/>
                    <a:pt x="3413132" y="2358032"/>
                  </a:cubicBezTo>
                  <a:cubicBezTo>
                    <a:pt x="3414358" y="2359872"/>
                    <a:pt x="3416075" y="2361343"/>
                    <a:pt x="3418527" y="2362447"/>
                  </a:cubicBezTo>
                  <a:cubicBezTo>
                    <a:pt x="3419140" y="2362692"/>
                    <a:pt x="3419754" y="2362938"/>
                    <a:pt x="3420489" y="2363183"/>
                  </a:cubicBezTo>
                  <a:cubicBezTo>
                    <a:pt x="3421102" y="2363428"/>
                    <a:pt x="3421838" y="2363551"/>
                    <a:pt x="3422574" y="2363673"/>
                  </a:cubicBezTo>
                  <a:cubicBezTo>
                    <a:pt x="3423310" y="2363673"/>
                    <a:pt x="3424046" y="2363919"/>
                    <a:pt x="3424782" y="2363919"/>
                  </a:cubicBezTo>
                  <a:cubicBezTo>
                    <a:pt x="3425517" y="2363919"/>
                    <a:pt x="3426253" y="2363919"/>
                    <a:pt x="3427112" y="2363919"/>
                  </a:cubicBezTo>
                  <a:cubicBezTo>
                    <a:pt x="3429196" y="2363919"/>
                    <a:pt x="3431281" y="2363428"/>
                    <a:pt x="3433488" y="2362815"/>
                  </a:cubicBezTo>
                  <a:cubicBezTo>
                    <a:pt x="3435695" y="2362202"/>
                    <a:pt x="3437780" y="2361343"/>
                    <a:pt x="3439987" y="2360240"/>
                  </a:cubicBezTo>
                  <a:cubicBezTo>
                    <a:pt x="3442072" y="2359136"/>
                    <a:pt x="3444157" y="2357787"/>
                    <a:pt x="3446119" y="2356315"/>
                  </a:cubicBezTo>
                  <a:cubicBezTo>
                    <a:pt x="3448081" y="2354844"/>
                    <a:pt x="3449920" y="2353127"/>
                    <a:pt x="3451515" y="2351165"/>
                  </a:cubicBezTo>
                  <a:cubicBezTo>
                    <a:pt x="3453722" y="2348590"/>
                    <a:pt x="3455439" y="2345892"/>
                    <a:pt x="3456420" y="2343194"/>
                  </a:cubicBezTo>
                  <a:cubicBezTo>
                    <a:pt x="3457523" y="2340496"/>
                    <a:pt x="3458014" y="2337921"/>
                    <a:pt x="3457891" y="2335591"/>
                  </a:cubicBezTo>
                  <a:cubicBezTo>
                    <a:pt x="3457891" y="2333261"/>
                    <a:pt x="3457155" y="2331054"/>
                    <a:pt x="3455929" y="2329215"/>
                  </a:cubicBezTo>
                  <a:cubicBezTo>
                    <a:pt x="3454703" y="2327375"/>
                    <a:pt x="3452863" y="2325904"/>
                    <a:pt x="3450534" y="2324922"/>
                  </a:cubicBezTo>
                  <a:cubicBezTo>
                    <a:pt x="3449920" y="2324677"/>
                    <a:pt x="3449307" y="2324432"/>
                    <a:pt x="3448572" y="2324187"/>
                  </a:cubicBezTo>
                  <a:cubicBezTo>
                    <a:pt x="3447836" y="2323941"/>
                    <a:pt x="3447223" y="2323819"/>
                    <a:pt x="3446487" y="2323696"/>
                  </a:cubicBezTo>
                  <a:cubicBezTo>
                    <a:pt x="3445751" y="2323574"/>
                    <a:pt x="3445015" y="2323451"/>
                    <a:pt x="3444280" y="2323451"/>
                  </a:cubicBezTo>
                  <a:cubicBezTo>
                    <a:pt x="3443544" y="2323451"/>
                    <a:pt x="3442808" y="2323451"/>
                    <a:pt x="3441950" y="2323451"/>
                  </a:cubicBezTo>
                  <a:moveTo>
                    <a:pt x="120790" y="2498810"/>
                  </a:moveTo>
                  <a:cubicBezTo>
                    <a:pt x="120790" y="2498810"/>
                    <a:pt x="120176" y="2498810"/>
                    <a:pt x="119808" y="2498933"/>
                  </a:cubicBezTo>
                  <a:cubicBezTo>
                    <a:pt x="119441" y="2498933"/>
                    <a:pt x="119073" y="2499056"/>
                    <a:pt x="118705" y="2499178"/>
                  </a:cubicBezTo>
                  <a:cubicBezTo>
                    <a:pt x="118337" y="2499178"/>
                    <a:pt x="117969" y="2499424"/>
                    <a:pt x="117479" y="2499669"/>
                  </a:cubicBezTo>
                  <a:cubicBezTo>
                    <a:pt x="117111" y="2499791"/>
                    <a:pt x="116620" y="2500037"/>
                    <a:pt x="116252" y="2500282"/>
                  </a:cubicBezTo>
                  <a:cubicBezTo>
                    <a:pt x="114658" y="2501140"/>
                    <a:pt x="112941" y="2502244"/>
                    <a:pt x="111347" y="2503470"/>
                  </a:cubicBezTo>
                  <a:cubicBezTo>
                    <a:pt x="109753" y="2504819"/>
                    <a:pt x="108159" y="2506291"/>
                    <a:pt x="106687" y="2507885"/>
                  </a:cubicBezTo>
                  <a:cubicBezTo>
                    <a:pt x="105216" y="2509479"/>
                    <a:pt x="103989" y="2511196"/>
                    <a:pt x="102886" y="2512913"/>
                  </a:cubicBezTo>
                  <a:cubicBezTo>
                    <a:pt x="101782" y="2514629"/>
                    <a:pt x="100924" y="2516346"/>
                    <a:pt x="100310" y="2517941"/>
                  </a:cubicBezTo>
                  <a:cubicBezTo>
                    <a:pt x="99943" y="2519167"/>
                    <a:pt x="99697" y="2520148"/>
                    <a:pt x="99575" y="2521129"/>
                  </a:cubicBezTo>
                  <a:cubicBezTo>
                    <a:pt x="99575" y="2522110"/>
                    <a:pt x="99575" y="2522846"/>
                    <a:pt x="99943" y="2523459"/>
                  </a:cubicBezTo>
                  <a:cubicBezTo>
                    <a:pt x="100188" y="2524072"/>
                    <a:pt x="100678" y="2524562"/>
                    <a:pt x="101291" y="2524808"/>
                  </a:cubicBezTo>
                  <a:cubicBezTo>
                    <a:pt x="101905" y="2525053"/>
                    <a:pt x="102640" y="2525298"/>
                    <a:pt x="103499" y="2525176"/>
                  </a:cubicBezTo>
                  <a:cubicBezTo>
                    <a:pt x="103867" y="2525176"/>
                    <a:pt x="104112" y="2525176"/>
                    <a:pt x="104480" y="2525176"/>
                  </a:cubicBezTo>
                  <a:cubicBezTo>
                    <a:pt x="104848" y="2525176"/>
                    <a:pt x="105216" y="2525053"/>
                    <a:pt x="105584" y="2524930"/>
                  </a:cubicBezTo>
                  <a:cubicBezTo>
                    <a:pt x="105951" y="2524808"/>
                    <a:pt x="106319" y="2524685"/>
                    <a:pt x="106810" y="2524562"/>
                  </a:cubicBezTo>
                  <a:cubicBezTo>
                    <a:pt x="107178" y="2524440"/>
                    <a:pt x="107668" y="2524195"/>
                    <a:pt x="108159" y="2523949"/>
                  </a:cubicBezTo>
                  <a:cubicBezTo>
                    <a:pt x="109753" y="2523091"/>
                    <a:pt x="111470" y="2521987"/>
                    <a:pt x="113064" y="2520761"/>
                  </a:cubicBezTo>
                  <a:cubicBezTo>
                    <a:pt x="114658" y="2519412"/>
                    <a:pt x="116252" y="2517941"/>
                    <a:pt x="117724" y="2516346"/>
                  </a:cubicBezTo>
                  <a:cubicBezTo>
                    <a:pt x="119195" y="2514752"/>
                    <a:pt x="120422" y="2513035"/>
                    <a:pt x="121525" y="2511319"/>
                  </a:cubicBezTo>
                  <a:cubicBezTo>
                    <a:pt x="122629" y="2509602"/>
                    <a:pt x="123487" y="2507885"/>
                    <a:pt x="124100" y="2506291"/>
                  </a:cubicBezTo>
                  <a:cubicBezTo>
                    <a:pt x="124468" y="2505064"/>
                    <a:pt x="124714" y="2504083"/>
                    <a:pt x="124714" y="2503102"/>
                  </a:cubicBezTo>
                  <a:cubicBezTo>
                    <a:pt x="124714" y="2502244"/>
                    <a:pt x="124714" y="2501386"/>
                    <a:pt x="124346" y="2500773"/>
                  </a:cubicBezTo>
                  <a:cubicBezTo>
                    <a:pt x="123978" y="2500159"/>
                    <a:pt x="123610" y="2499669"/>
                    <a:pt x="122997" y="2499424"/>
                  </a:cubicBezTo>
                  <a:cubicBezTo>
                    <a:pt x="122384" y="2499178"/>
                    <a:pt x="121648" y="2498933"/>
                    <a:pt x="120790" y="2499056"/>
                  </a:cubicBezTo>
                  <a:moveTo>
                    <a:pt x="3376588" y="2398623"/>
                  </a:moveTo>
                  <a:cubicBezTo>
                    <a:pt x="3374626" y="2398623"/>
                    <a:pt x="3372542" y="2399113"/>
                    <a:pt x="3370334" y="2399604"/>
                  </a:cubicBezTo>
                  <a:cubicBezTo>
                    <a:pt x="3368249" y="2400217"/>
                    <a:pt x="3366165" y="2401075"/>
                    <a:pt x="3364080" y="2402056"/>
                  </a:cubicBezTo>
                  <a:cubicBezTo>
                    <a:pt x="3361996" y="2403160"/>
                    <a:pt x="3360034" y="2404386"/>
                    <a:pt x="3358071" y="2405858"/>
                  </a:cubicBezTo>
                  <a:cubicBezTo>
                    <a:pt x="3356109" y="2407329"/>
                    <a:pt x="3354392" y="2408923"/>
                    <a:pt x="3352798" y="2410763"/>
                  </a:cubicBezTo>
                  <a:cubicBezTo>
                    <a:pt x="3350468" y="2413338"/>
                    <a:pt x="3348751" y="2416036"/>
                    <a:pt x="3347648" y="2418611"/>
                  </a:cubicBezTo>
                  <a:cubicBezTo>
                    <a:pt x="3346422" y="2421309"/>
                    <a:pt x="3345931" y="2423884"/>
                    <a:pt x="3345809" y="2426337"/>
                  </a:cubicBezTo>
                  <a:cubicBezTo>
                    <a:pt x="3345809" y="2428789"/>
                    <a:pt x="3346299" y="2430997"/>
                    <a:pt x="3347403" y="2432959"/>
                  </a:cubicBezTo>
                  <a:cubicBezTo>
                    <a:pt x="3348506" y="2434921"/>
                    <a:pt x="3350101" y="2436515"/>
                    <a:pt x="3352431" y="2437741"/>
                  </a:cubicBezTo>
                  <a:cubicBezTo>
                    <a:pt x="3353044" y="2438109"/>
                    <a:pt x="3353779" y="2438354"/>
                    <a:pt x="3354392" y="2438600"/>
                  </a:cubicBezTo>
                  <a:cubicBezTo>
                    <a:pt x="3355128" y="2438845"/>
                    <a:pt x="3355864" y="2438967"/>
                    <a:pt x="3356600" y="2439213"/>
                  </a:cubicBezTo>
                  <a:cubicBezTo>
                    <a:pt x="3357336" y="2439335"/>
                    <a:pt x="3358071" y="2439458"/>
                    <a:pt x="3358930" y="2439458"/>
                  </a:cubicBezTo>
                  <a:cubicBezTo>
                    <a:pt x="3359666" y="2439458"/>
                    <a:pt x="3360524" y="2439458"/>
                    <a:pt x="3361260" y="2439458"/>
                  </a:cubicBezTo>
                  <a:cubicBezTo>
                    <a:pt x="3363222" y="2439458"/>
                    <a:pt x="3365429" y="2439090"/>
                    <a:pt x="3367514" y="2438477"/>
                  </a:cubicBezTo>
                  <a:cubicBezTo>
                    <a:pt x="3369599" y="2437864"/>
                    <a:pt x="3371806" y="2437005"/>
                    <a:pt x="3373891" y="2436024"/>
                  </a:cubicBezTo>
                  <a:cubicBezTo>
                    <a:pt x="3375975" y="2434921"/>
                    <a:pt x="3378060" y="2433694"/>
                    <a:pt x="3379899" y="2432223"/>
                  </a:cubicBezTo>
                  <a:cubicBezTo>
                    <a:pt x="3381861" y="2430751"/>
                    <a:pt x="3383578" y="2429035"/>
                    <a:pt x="3385295" y="2427195"/>
                  </a:cubicBezTo>
                  <a:cubicBezTo>
                    <a:pt x="3387625" y="2424620"/>
                    <a:pt x="3389342" y="2421922"/>
                    <a:pt x="3390445" y="2419224"/>
                  </a:cubicBezTo>
                  <a:cubicBezTo>
                    <a:pt x="3391549" y="2416526"/>
                    <a:pt x="3392162" y="2413951"/>
                    <a:pt x="3392285" y="2411498"/>
                  </a:cubicBezTo>
                  <a:cubicBezTo>
                    <a:pt x="3392285" y="2409046"/>
                    <a:pt x="3391794" y="2406839"/>
                    <a:pt x="3390691" y="2404877"/>
                  </a:cubicBezTo>
                  <a:cubicBezTo>
                    <a:pt x="3389587" y="2402915"/>
                    <a:pt x="3387870" y="2401320"/>
                    <a:pt x="3385663" y="2400217"/>
                  </a:cubicBezTo>
                  <a:cubicBezTo>
                    <a:pt x="3385050" y="2399849"/>
                    <a:pt x="3384314" y="2399604"/>
                    <a:pt x="3383578" y="2399358"/>
                  </a:cubicBezTo>
                  <a:cubicBezTo>
                    <a:pt x="3382842" y="2399113"/>
                    <a:pt x="3382107" y="2398868"/>
                    <a:pt x="3381371" y="2398745"/>
                  </a:cubicBezTo>
                  <a:cubicBezTo>
                    <a:pt x="3380635" y="2398623"/>
                    <a:pt x="3379899" y="2398500"/>
                    <a:pt x="3379041" y="2398500"/>
                  </a:cubicBezTo>
                  <a:cubicBezTo>
                    <a:pt x="3378305" y="2398500"/>
                    <a:pt x="3377447" y="2398500"/>
                    <a:pt x="3376588" y="2398500"/>
                  </a:cubicBezTo>
                  <a:moveTo>
                    <a:pt x="105093" y="2545532"/>
                  </a:moveTo>
                  <a:cubicBezTo>
                    <a:pt x="105093" y="2545532"/>
                    <a:pt x="104357" y="2545532"/>
                    <a:pt x="103989" y="2545655"/>
                  </a:cubicBezTo>
                  <a:cubicBezTo>
                    <a:pt x="103621" y="2545777"/>
                    <a:pt x="103254" y="2545777"/>
                    <a:pt x="102763" y="2545900"/>
                  </a:cubicBezTo>
                  <a:cubicBezTo>
                    <a:pt x="102395" y="2546022"/>
                    <a:pt x="101905" y="2546145"/>
                    <a:pt x="101414" y="2546390"/>
                  </a:cubicBezTo>
                  <a:cubicBezTo>
                    <a:pt x="100924" y="2546636"/>
                    <a:pt x="100556" y="2546758"/>
                    <a:pt x="100065" y="2547004"/>
                  </a:cubicBezTo>
                  <a:cubicBezTo>
                    <a:pt x="98471" y="2547862"/>
                    <a:pt x="96754" y="2549088"/>
                    <a:pt x="95160" y="2550437"/>
                  </a:cubicBezTo>
                  <a:cubicBezTo>
                    <a:pt x="93566" y="2551786"/>
                    <a:pt x="91972" y="2553380"/>
                    <a:pt x="90500" y="2554975"/>
                  </a:cubicBezTo>
                  <a:cubicBezTo>
                    <a:pt x="89029" y="2556569"/>
                    <a:pt x="87802" y="2558285"/>
                    <a:pt x="86699" y="2560002"/>
                  </a:cubicBezTo>
                  <a:cubicBezTo>
                    <a:pt x="85595" y="2561719"/>
                    <a:pt x="84737" y="2563436"/>
                    <a:pt x="84246" y="2565030"/>
                  </a:cubicBezTo>
                  <a:cubicBezTo>
                    <a:pt x="83878" y="2566134"/>
                    <a:pt x="83633" y="2567237"/>
                    <a:pt x="83633" y="2568096"/>
                  </a:cubicBezTo>
                  <a:cubicBezTo>
                    <a:pt x="83633" y="2568954"/>
                    <a:pt x="83633" y="2569690"/>
                    <a:pt x="84001" y="2570303"/>
                  </a:cubicBezTo>
                  <a:cubicBezTo>
                    <a:pt x="84246" y="2570916"/>
                    <a:pt x="84737" y="2571407"/>
                    <a:pt x="85350" y="2571652"/>
                  </a:cubicBezTo>
                  <a:cubicBezTo>
                    <a:pt x="85963" y="2571897"/>
                    <a:pt x="86576" y="2572020"/>
                    <a:pt x="87434" y="2572020"/>
                  </a:cubicBezTo>
                  <a:cubicBezTo>
                    <a:pt x="87802" y="2572020"/>
                    <a:pt x="88170" y="2572020"/>
                    <a:pt x="88538" y="2571897"/>
                  </a:cubicBezTo>
                  <a:cubicBezTo>
                    <a:pt x="88906" y="2571775"/>
                    <a:pt x="89274" y="2571775"/>
                    <a:pt x="89764" y="2571652"/>
                  </a:cubicBezTo>
                  <a:cubicBezTo>
                    <a:pt x="90132" y="2571530"/>
                    <a:pt x="90623" y="2571407"/>
                    <a:pt x="91113" y="2571162"/>
                  </a:cubicBezTo>
                  <a:cubicBezTo>
                    <a:pt x="91604" y="2570916"/>
                    <a:pt x="92094" y="2570794"/>
                    <a:pt x="92462" y="2570548"/>
                  </a:cubicBezTo>
                  <a:cubicBezTo>
                    <a:pt x="94179" y="2569690"/>
                    <a:pt x="95773" y="2568586"/>
                    <a:pt x="97490" y="2567237"/>
                  </a:cubicBezTo>
                  <a:cubicBezTo>
                    <a:pt x="99084" y="2565888"/>
                    <a:pt x="100678" y="2564417"/>
                    <a:pt x="102150" y="2562700"/>
                  </a:cubicBezTo>
                  <a:cubicBezTo>
                    <a:pt x="103621" y="2561106"/>
                    <a:pt x="104848" y="2559389"/>
                    <a:pt x="105951" y="2557672"/>
                  </a:cubicBezTo>
                  <a:cubicBezTo>
                    <a:pt x="107055" y="2555956"/>
                    <a:pt x="107791" y="2554239"/>
                    <a:pt x="108404" y="2552645"/>
                  </a:cubicBezTo>
                  <a:cubicBezTo>
                    <a:pt x="108772" y="2551541"/>
                    <a:pt x="109017" y="2550437"/>
                    <a:pt x="109017" y="2549579"/>
                  </a:cubicBezTo>
                  <a:cubicBezTo>
                    <a:pt x="109017" y="2548720"/>
                    <a:pt x="109017" y="2547985"/>
                    <a:pt x="108649" y="2547371"/>
                  </a:cubicBezTo>
                  <a:cubicBezTo>
                    <a:pt x="108404" y="2546758"/>
                    <a:pt x="107913" y="2546268"/>
                    <a:pt x="107300" y="2546022"/>
                  </a:cubicBezTo>
                  <a:cubicBezTo>
                    <a:pt x="106687" y="2545777"/>
                    <a:pt x="105951" y="2545655"/>
                    <a:pt x="105216" y="2545655"/>
                  </a:cubicBezTo>
                  <a:moveTo>
                    <a:pt x="3309143" y="2473058"/>
                  </a:moveTo>
                  <a:cubicBezTo>
                    <a:pt x="3307180" y="2473058"/>
                    <a:pt x="3305218" y="2473426"/>
                    <a:pt x="3303134" y="2474039"/>
                  </a:cubicBezTo>
                  <a:cubicBezTo>
                    <a:pt x="3301049" y="2474653"/>
                    <a:pt x="3299087" y="2475388"/>
                    <a:pt x="3297002" y="2476369"/>
                  </a:cubicBezTo>
                  <a:cubicBezTo>
                    <a:pt x="3295040" y="2477350"/>
                    <a:pt x="3292955" y="2478577"/>
                    <a:pt x="3291116" y="2479925"/>
                  </a:cubicBezTo>
                  <a:cubicBezTo>
                    <a:pt x="3289276" y="2481274"/>
                    <a:pt x="3287437" y="2482869"/>
                    <a:pt x="3285843" y="2484585"/>
                  </a:cubicBezTo>
                  <a:cubicBezTo>
                    <a:pt x="3283513" y="2487161"/>
                    <a:pt x="3281673" y="2489859"/>
                    <a:pt x="3280447" y="2492556"/>
                  </a:cubicBezTo>
                  <a:cubicBezTo>
                    <a:pt x="3279221" y="2495254"/>
                    <a:pt x="3278485" y="2497952"/>
                    <a:pt x="3278240" y="2500404"/>
                  </a:cubicBezTo>
                  <a:cubicBezTo>
                    <a:pt x="3278117" y="2502857"/>
                    <a:pt x="3278485" y="2505310"/>
                    <a:pt x="3279466" y="2507272"/>
                  </a:cubicBezTo>
                  <a:cubicBezTo>
                    <a:pt x="3280447" y="2509357"/>
                    <a:pt x="3281919" y="2511073"/>
                    <a:pt x="3284126" y="2512300"/>
                  </a:cubicBezTo>
                  <a:cubicBezTo>
                    <a:pt x="3284739" y="2512667"/>
                    <a:pt x="3285475" y="2513035"/>
                    <a:pt x="3286211" y="2513281"/>
                  </a:cubicBezTo>
                  <a:cubicBezTo>
                    <a:pt x="3286946" y="2513526"/>
                    <a:pt x="3287683" y="2513771"/>
                    <a:pt x="3288541" y="2514016"/>
                  </a:cubicBezTo>
                  <a:cubicBezTo>
                    <a:pt x="3289276" y="2514139"/>
                    <a:pt x="3290135" y="2514262"/>
                    <a:pt x="3290993" y="2514384"/>
                  </a:cubicBezTo>
                  <a:cubicBezTo>
                    <a:pt x="3291852" y="2514384"/>
                    <a:pt x="3292710" y="2514384"/>
                    <a:pt x="3293568" y="2514384"/>
                  </a:cubicBezTo>
                  <a:cubicBezTo>
                    <a:pt x="3295531" y="2514384"/>
                    <a:pt x="3297493" y="2514016"/>
                    <a:pt x="3299577" y="2513526"/>
                  </a:cubicBezTo>
                  <a:cubicBezTo>
                    <a:pt x="3301662" y="2513035"/>
                    <a:pt x="3303747" y="2512177"/>
                    <a:pt x="3305709" y="2511196"/>
                  </a:cubicBezTo>
                  <a:cubicBezTo>
                    <a:pt x="3307671" y="2510215"/>
                    <a:pt x="3309756" y="2508989"/>
                    <a:pt x="3311595" y="2507640"/>
                  </a:cubicBezTo>
                  <a:cubicBezTo>
                    <a:pt x="3313434" y="2506291"/>
                    <a:pt x="3315274" y="2504697"/>
                    <a:pt x="3316868" y="2502857"/>
                  </a:cubicBezTo>
                  <a:cubicBezTo>
                    <a:pt x="3319198" y="2500282"/>
                    <a:pt x="3321037" y="2497584"/>
                    <a:pt x="3322264" y="2494886"/>
                  </a:cubicBezTo>
                  <a:cubicBezTo>
                    <a:pt x="3323490" y="2492188"/>
                    <a:pt x="3324226" y="2489491"/>
                    <a:pt x="3324348" y="2487038"/>
                  </a:cubicBezTo>
                  <a:cubicBezTo>
                    <a:pt x="3324471" y="2484585"/>
                    <a:pt x="3324103" y="2482133"/>
                    <a:pt x="3323122" y="2480171"/>
                  </a:cubicBezTo>
                  <a:cubicBezTo>
                    <a:pt x="3322141" y="2478086"/>
                    <a:pt x="3320547" y="2476369"/>
                    <a:pt x="3318462" y="2475143"/>
                  </a:cubicBezTo>
                  <a:cubicBezTo>
                    <a:pt x="3317849" y="2474775"/>
                    <a:pt x="3317113" y="2474407"/>
                    <a:pt x="3316378" y="2474162"/>
                  </a:cubicBezTo>
                  <a:cubicBezTo>
                    <a:pt x="3315642" y="2473917"/>
                    <a:pt x="3314906" y="2473671"/>
                    <a:pt x="3314048" y="2473549"/>
                  </a:cubicBezTo>
                  <a:cubicBezTo>
                    <a:pt x="3313312" y="2473426"/>
                    <a:pt x="3312453" y="2473304"/>
                    <a:pt x="3311595" y="2473181"/>
                  </a:cubicBezTo>
                  <a:cubicBezTo>
                    <a:pt x="3310736" y="2473058"/>
                    <a:pt x="3309878" y="2473181"/>
                    <a:pt x="3309020" y="2473181"/>
                  </a:cubicBezTo>
                  <a:moveTo>
                    <a:pt x="90500" y="2592131"/>
                  </a:moveTo>
                  <a:cubicBezTo>
                    <a:pt x="90500" y="2592131"/>
                    <a:pt x="89764" y="2592131"/>
                    <a:pt x="89397" y="2592254"/>
                  </a:cubicBezTo>
                  <a:cubicBezTo>
                    <a:pt x="89029" y="2592254"/>
                    <a:pt x="88538" y="2592499"/>
                    <a:pt x="88048" y="2592622"/>
                  </a:cubicBezTo>
                  <a:cubicBezTo>
                    <a:pt x="87557" y="2592744"/>
                    <a:pt x="87067" y="2592990"/>
                    <a:pt x="86576" y="2593112"/>
                  </a:cubicBezTo>
                  <a:cubicBezTo>
                    <a:pt x="86086" y="2593357"/>
                    <a:pt x="85595" y="2593603"/>
                    <a:pt x="85104" y="2593848"/>
                  </a:cubicBezTo>
                  <a:cubicBezTo>
                    <a:pt x="83388" y="2594706"/>
                    <a:pt x="81793" y="2595933"/>
                    <a:pt x="80077" y="2597281"/>
                  </a:cubicBezTo>
                  <a:cubicBezTo>
                    <a:pt x="78483" y="2598630"/>
                    <a:pt x="76888" y="2600225"/>
                    <a:pt x="75417" y="2601941"/>
                  </a:cubicBezTo>
                  <a:cubicBezTo>
                    <a:pt x="73945" y="2603535"/>
                    <a:pt x="72719" y="2605375"/>
                    <a:pt x="71738" y="2607092"/>
                  </a:cubicBezTo>
                  <a:cubicBezTo>
                    <a:pt x="70757" y="2608808"/>
                    <a:pt x="69899" y="2610525"/>
                    <a:pt x="69408" y="2612120"/>
                  </a:cubicBezTo>
                  <a:cubicBezTo>
                    <a:pt x="69040" y="2613223"/>
                    <a:pt x="68917" y="2614204"/>
                    <a:pt x="68917" y="2615063"/>
                  </a:cubicBezTo>
                  <a:cubicBezTo>
                    <a:pt x="68917" y="2615921"/>
                    <a:pt x="69040" y="2616657"/>
                    <a:pt x="69408" y="2617270"/>
                  </a:cubicBezTo>
                  <a:cubicBezTo>
                    <a:pt x="69653" y="2617883"/>
                    <a:pt x="70144" y="2618251"/>
                    <a:pt x="70757" y="2618619"/>
                  </a:cubicBezTo>
                  <a:cubicBezTo>
                    <a:pt x="71370" y="2618864"/>
                    <a:pt x="71983" y="2618987"/>
                    <a:pt x="72842" y="2618987"/>
                  </a:cubicBezTo>
                  <a:cubicBezTo>
                    <a:pt x="73209" y="2618987"/>
                    <a:pt x="73577" y="2618987"/>
                    <a:pt x="73945" y="2618864"/>
                  </a:cubicBezTo>
                  <a:cubicBezTo>
                    <a:pt x="74313" y="2618864"/>
                    <a:pt x="74804" y="2618619"/>
                    <a:pt x="75172" y="2618496"/>
                  </a:cubicBezTo>
                  <a:cubicBezTo>
                    <a:pt x="75662" y="2618373"/>
                    <a:pt x="76153" y="2618128"/>
                    <a:pt x="76643" y="2618006"/>
                  </a:cubicBezTo>
                  <a:cubicBezTo>
                    <a:pt x="77134" y="2617760"/>
                    <a:pt x="77624" y="2617515"/>
                    <a:pt x="78115" y="2617270"/>
                  </a:cubicBezTo>
                  <a:cubicBezTo>
                    <a:pt x="79831" y="2616412"/>
                    <a:pt x="81548" y="2615185"/>
                    <a:pt x="83142" y="2613714"/>
                  </a:cubicBezTo>
                  <a:cubicBezTo>
                    <a:pt x="84737" y="2612365"/>
                    <a:pt x="86331" y="2610771"/>
                    <a:pt x="87802" y="2609054"/>
                  </a:cubicBezTo>
                  <a:cubicBezTo>
                    <a:pt x="89274" y="2607337"/>
                    <a:pt x="90500" y="2605620"/>
                    <a:pt x="91481" y="2603903"/>
                  </a:cubicBezTo>
                  <a:cubicBezTo>
                    <a:pt x="92462" y="2602187"/>
                    <a:pt x="93321" y="2600470"/>
                    <a:pt x="93811" y="2598876"/>
                  </a:cubicBezTo>
                  <a:cubicBezTo>
                    <a:pt x="94179" y="2597772"/>
                    <a:pt x="94302" y="2596791"/>
                    <a:pt x="94302" y="2595933"/>
                  </a:cubicBezTo>
                  <a:cubicBezTo>
                    <a:pt x="94302" y="2595074"/>
                    <a:pt x="94179" y="2594338"/>
                    <a:pt x="93811" y="2593725"/>
                  </a:cubicBezTo>
                  <a:cubicBezTo>
                    <a:pt x="93443" y="2593112"/>
                    <a:pt x="93075" y="2592744"/>
                    <a:pt x="92462" y="2592376"/>
                  </a:cubicBezTo>
                  <a:cubicBezTo>
                    <a:pt x="91849" y="2592131"/>
                    <a:pt x="91236" y="2592008"/>
                    <a:pt x="90378" y="2592008"/>
                  </a:cubicBezTo>
                  <a:moveTo>
                    <a:pt x="3239244" y="2546636"/>
                  </a:moveTo>
                  <a:cubicBezTo>
                    <a:pt x="3237405" y="2546636"/>
                    <a:pt x="3235442" y="2547004"/>
                    <a:pt x="3233480" y="2547494"/>
                  </a:cubicBezTo>
                  <a:cubicBezTo>
                    <a:pt x="3231518" y="2547985"/>
                    <a:pt x="3229556" y="2548720"/>
                    <a:pt x="3227594" y="2549579"/>
                  </a:cubicBezTo>
                  <a:cubicBezTo>
                    <a:pt x="3225632" y="2550437"/>
                    <a:pt x="3223670" y="2551663"/>
                    <a:pt x="3221830" y="2552890"/>
                  </a:cubicBezTo>
                  <a:cubicBezTo>
                    <a:pt x="3219991" y="2554239"/>
                    <a:pt x="3218152" y="2555710"/>
                    <a:pt x="3216557" y="2557427"/>
                  </a:cubicBezTo>
                  <a:cubicBezTo>
                    <a:pt x="3214105" y="2560002"/>
                    <a:pt x="3212143" y="2562577"/>
                    <a:pt x="3210794" y="2565275"/>
                  </a:cubicBezTo>
                  <a:cubicBezTo>
                    <a:pt x="3209445" y="2567973"/>
                    <a:pt x="3208587" y="2570671"/>
                    <a:pt x="3208342" y="2573246"/>
                  </a:cubicBezTo>
                  <a:cubicBezTo>
                    <a:pt x="3208096" y="2575821"/>
                    <a:pt x="3208342" y="2578151"/>
                    <a:pt x="3209200" y="2580359"/>
                  </a:cubicBezTo>
                  <a:cubicBezTo>
                    <a:pt x="3210058" y="2582443"/>
                    <a:pt x="3211530" y="2584283"/>
                    <a:pt x="3213615" y="2585632"/>
                  </a:cubicBezTo>
                  <a:cubicBezTo>
                    <a:pt x="3214228" y="2586122"/>
                    <a:pt x="3214963" y="2586490"/>
                    <a:pt x="3215699" y="2586858"/>
                  </a:cubicBezTo>
                  <a:cubicBezTo>
                    <a:pt x="3216435" y="2587226"/>
                    <a:pt x="3217293" y="2587471"/>
                    <a:pt x="3218029" y="2587716"/>
                  </a:cubicBezTo>
                  <a:cubicBezTo>
                    <a:pt x="3218887" y="2587962"/>
                    <a:pt x="3219746" y="2588084"/>
                    <a:pt x="3220604" y="2588207"/>
                  </a:cubicBezTo>
                  <a:cubicBezTo>
                    <a:pt x="3221463" y="2588330"/>
                    <a:pt x="3222321" y="2588330"/>
                    <a:pt x="3223302" y="2588207"/>
                  </a:cubicBezTo>
                  <a:cubicBezTo>
                    <a:pt x="3225142" y="2588207"/>
                    <a:pt x="3227104" y="2587839"/>
                    <a:pt x="3229066" y="2587348"/>
                  </a:cubicBezTo>
                  <a:cubicBezTo>
                    <a:pt x="3231028" y="2586858"/>
                    <a:pt x="3232990" y="2586122"/>
                    <a:pt x="3234952" y="2585141"/>
                  </a:cubicBezTo>
                  <a:cubicBezTo>
                    <a:pt x="3236914" y="2584160"/>
                    <a:pt x="3238876" y="2583057"/>
                    <a:pt x="3240715" y="2581708"/>
                  </a:cubicBezTo>
                  <a:cubicBezTo>
                    <a:pt x="3242555" y="2580359"/>
                    <a:pt x="3244394" y="2578887"/>
                    <a:pt x="3245988" y="2577170"/>
                  </a:cubicBezTo>
                  <a:cubicBezTo>
                    <a:pt x="3248441" y="2574718"/>
                    <a:pt x="3250403" y="2572020"/>
                    <a:pt x="3251752" y="2569322"/>
                  </a:cubicBezTo>
                  <a:cubicBezTo>
                    <a:pt x="3253101" y="2566624"/>
                    <a:pt x="3253960" y="2563926"/>
                    <a:pt x="3254205" y="2561351"/>
                  </a:cubicBezTo>
                  <a:cubicBezTo>
                    <a:pt x="3254450" y="2558776"/>
                    <a:pt x="3254205" y="2556446"/>
                    <a:pt x="3253223" y="2554239"/>
                  </a:cubicBezTo>
                  <a:cubicBezTo>
                    <a:pt x="3252243" y="2552031"/>
                    <a:pt x="3250894" y="2550315"/>
                    <a:pt x="3248809" y="2548966"/>
                  </a:cubicBezTo>
                  <a:cubicBezTo>
                    <a:pt x="3248073" y="2548475"/>
                    <a:pt x="3247460" y="2548107"/>
                    <a:pt x="3246602" y="2547862"/>
                  </a:cubicBezTo>
                  <a:cubicBezTo>
                    <a:pt x="3245743" y="2547617"/>
                    <a:pt x="3245007" y="2547249"/>
                    <a:pt x="3244272" y="2547126"/>
                  </a:cubicBezTo>
                  <a:cubicBezTo>
                    <a:pt x="3243413" y="2546881"/>
                    <a:pt x="3242555" y="2546758"/>
                    <a:pt x="3241697" y="2546636"/>
                  </a:cubicBezTo>
                  <a:cubicBezTo>
                    <a:pt x="3240838" y="2546513"/>
                    <a:pt x="3239980" y="2546636"/>
                    <a:pt x="3238999" y="2546636"/>
                  </a:cubicBezTo>
                  <a:moveTo>
                    <a:pt x="77379" y="2638608"/>
                  </a:moveTo>
                  <a:cubicBezTo>
                    <a:pt x="77379" y="2638608"/>
                    <a:pt x="76520" y="2638608"/>
                    <a:pt x="76153" y="2638730"/>
                  </a:cubicBezTo>
                  <a:cubicBezTo>
                    <a:pt x="75662" y="2638730"/>
                    <a:pt x="75294" y="2638975"/>
                    <a:pt x="74804" y="2639098"/>
                  </a:cubicBezTo>
                  <a:cubicBezTo>
                    <a:pt x="74313" y="2639221"/>
                    <a:pt x="73823" y="2639466"/>
                    <a:pt x="73332" y="2639711"/>
                  </a:cubicBezTo>
                  <a:cubicBezTo>
                    <a:pt x="72842" y="2639956"/>
                    <a:pt x="72228" y="2640201"/>
                    <a:pt x="71738" y="2640569"/>
                  </a:cubicBezTo>
                  <a:cubicBezTo>
                    <a:pt x="70021" y="2641551"/>
                    <a:pt x="68304" y="2642777"/>
                    <a:pt x="66710" y="2644248"/>
                  </a:cubicBezTo>
                  <a:cubicBezTo>
                    <a:pt x="65116" y="2645720"/>
                    <a:pt x="63522" y="2647314"/>
                    <a:pt x="62050" y="2649031"/>
                  </a:cubicBezTo>
                  <a:cubicBezTo>
                    <a:pt x="60701" y="2650748"/>
                    <a:pt x="59352" y="2652464"/>
                    <a:pt x="58371" y="2654304"/>
                  </a:cubicBezTo>
                  <a:cubicBezTo>
                    <a:pt x="57390" y="2656021"/>
                    <a:pt x="56532" y="2657738"/>
                    <a:pt x="56164" y="2659454"/>
                  </a:cubicBezTo>
                  <a:cubicBezTo>
                    <a:pt x="55919" y="2660558"/>
                    <a:pt x="55796" y="2661539"/>
                    <a:pt x="55796" y="2662275"/>
                  </a:cubicBezTo>
                  <a:cubicBezTo>
                    <a:pt x="55796" y="2663011"/>
                    <a:pt x="56041" y="2663746"/>
                    <a:pt x="56287" y="2664359"/>
                  </a:cubicBezTo>
                  <a:cubicBezTo>
                    <a:pt x="56655" y="2664973"/>
                    <a:pt x="57022" y="2665341"/>
                    <a:pt x="57636" y="2665586"/>
                  </a:cubicBezTo>
                  <a:cubicBezTo>
                    <a:pt x="58249" y="2665831"/>
                    <a:pt x="58862" y="2665954"/>
                    <a:pt x="59720" y="2665954"/>
                  </a:cubicBezTo>
                  <a:cubicBezTo>
                    <a:pt x="60088" y="2665954"/>
                    <a:pt x="60579" y="2665954"/>
                    <a:pt x="60947" y="2665831"/>
                  </a:cubicBezTo>
                  <a:cubicBezTo>
                    <a:pt x="61437" y="2665831"/>
                    <a:pt x="61805" y="2665586"/>
                    <a:pt x="62295" y="2665463"/>
                  </a:cubicBezTo>
                  <a:cubicBezTo>
                    <a:pt x="62786" y="2665341"/>
                    <a:pt x="63277" y="2665095"/>
                    <a:pt x="63767" y="2664850"/>
                  </a:cubicBezTo>
                  <a:cubicBezTo>
                    <a:pt x="64258" y="2664605"/>
                    <a:pt x="64871" y="2664359"/>
                    <a:pt x="65361" y="2663991"/>
                  </a:cubicBezTo>
                  <a:cubicBezTo>
                    <a:pt x="67078" y="2663011"/>
                    <a:pt x="68795" y="2661784"/>
                    <a:pt x="70512" y="2660313"/>
                  </a:cubicBezTo>
                  <a:cubicBezTo>
                    <a:pt x="72106" y="2658841"/>
                    <a:pt x="73700" y="2657247"/>
                    <a:pt x="75172" y="2655530"/>
                  </a:cubicBezTo>
                  <a:cubicBezTo>
                    <a:pt x="76520" y="2653813"/>
                    <a:pt x="77869" y="2652096"/>
                    <a:pt x="78850" y="2650257"/>
                  </a:cubicBezTo>
                  <a:cubicBezTo>
                    <a:pt x="79831" y="2648540"/>
                    <a:pt x="80567" y="2646823"/>
                    <a:pt x="81058" y="2645107"/>
                  </a:cubicBezTo>
                  <a:cubicBezTo>
                    <a:pt x="81303" y="2644003"/>
                    <a:pt x="81426" y="2643022"/>
                    <a:pt x="81426" y="2642286"/>
                  </a:cubicBezTo>
                  <a:cubicBezTo>
                    <a:pt x="81426" y="2641428"/>
                    <a:pt x="81180" y="2640815"/>
                    <a:pt x="80935" y="2640201"/>
                  </a:cubicBezTo>
                  <a:cubicBezTo>
                    <a:pt x="80567" y="2639588"/>
                    <a:pt x="80199" y="2639221"/>
                    <a:pt x="79586" y="2638975"/>
                  </a:cubicBezTo>
                  <a:cubicBezTo>
                    <a:pt x="78973" y="2638730"/>
                    <a:pt x="78360" y="2638608"/>
                    <a:pt x="77501" y="2638608"/>
                  </a:cubicBezTo>
                  <a:moveTo>
                    <a:pt x="3167506" y="2619232"/>
                  </a:moveTo>
                  <a:cubicBezTo>
                    <a:pt x="3165667" y="2619232"/>
                    <a:pt x="3163827" y="2619477"/>
                    <a:pt x="3161988" y="2619968"/>
                  </a:cubicBezTo>
                  <a:cubicBezTo>
                    <a:pt x="3160148" y="2620458"/>
                    <a:pt x="3158186" y="2621071"/>
                    <a:pt x="3156224" y="2621930"/>
                  </a:cubicBezTo>
                  <a:cubicBezTo>
                    <a:pt x="3154262" y="2622788"/>
                    <a:pt x="3152422" y="2623892"/>
                    <a:pt x="3150706" y="2625118"/>
                  </a:cubicBezTo>
                  <a:cubicBezTo>
                    <a:pt x="3148866" y="2626345"/>
                    <a:pt x="3147149" y="2627816"/>
                    <a:pt x="3145555" y="2629410"/>
                  </a:cubicBezTo>
                  <a:cubicBezTo>
                    <a:pt x="3142980" y="2631863"/>
                    <a:pt x="3141018" y="2634561"/>
                    <a:pt x="3139547" y="2637258"/>
                  </a:cubicBezTo>
                  <a:cubicBezTo>
                    <a:pt x="3138075" y="2639956"/>
                    <a:pt x="3137094" y="2642654"/>
                    <a:pt x="3136726" y="2645229"/>
                  </a:cubicBezTo>
                  <a:cubicBezTo>
                    <a:pt x="3136358" y="2647805"/>
                    <a:pt x="3136481" y="2650257"/>
                    <a:pt x="3137217" y="2652464"/>
                  </a:cubicBezTo>
                  <a:cubicBezTo>
                    <a:pt x="3137952" y="2654672"/>
                    <a:pt x="3139301" y="2656634"/>
                    <a:pt x="3141141" y="2658106"/>
                  </a:cubicBezTo>
                  <a:cubicBezTo>
                    <a:pt x="3141877" y="2658596"/>
                    <a:pt x="3142489" y="2659086"/>
                    <a:pt x="3143348" y="2659454"/>
                  </a:cubicBezTo>
                  <a:cubicBezTo>
                    <a:pt x="3144084" y="2659822"/>
                    <a:pt x="3144942" y="2660190"/>
                    <a:pt x="3145801" y="2660435"/>
                  </a:cubicBezTo>
                  <a:cubicBezTo>
                    <a:pt x="3146659" y="2660681"/>
                    <a:pt x="3147517" y="2660803"/>
                    <a:pt x="3148499" y="2660926"/>
                  </a:cubicBezTo>
                  <a:cubicBezTo>
                    <a:pt x="3149357" y="2660926"/>
                    <a:pt x="3150338" y="2661048"/>
                    <a:pt x="3151319" y="2661048"/>
                  </a:cubicBezTo>
                  <a:cubicBezTo>
                    <a:pt x="3153159" y="2661048"/>
                    <a:pt x="3154998" y="2660803"/>
                    <a:pt x="3156837" y="2660313"/>
                  </a:cubicBezTo>
                  <a:cubicBezTo>
                    <a:pt x="3158677" y="2659822"/>
                    <a:pt x="3160639" y="2659209"/>
                    <a:pt x="3162601" y="2658351"/>
                  </a:cubicBezTo>
                  <a:cubicBezTo>
                    <a:pt x="3164563" y="2657492"/>
                    <a:pt x="3166402" y="2656389"/>
                    <a:pt x="3168242" y="2655162"/>
                  </a:cubicBezTo>
                  <a:cubicBezTo>
                    <a:pt x="3170081" y="2653936"/>
                    <a:pt x="3171798" y="2652464"/>
                    <a:pt x="3173392" y="2650870"/>
                  </a:cubicBezTo>
                  <a:cubicBezTo>
                    <a:pt x="3175967" y="2648418"/>
                    <a:pt x="3177929" y="2645720"/>
                    <a:pt x="3179401" y="2642899"/>
                  </a:cubicBezTo>
                  <a:cubicBezTo>
                    <a:pt x="3180872" y="2640201"/>
                    <a:pt x="3181854" y="2637381"/>
                    <a:pt x="3182222" y="2634806"/>
                  </a:cubicBezTo>
                  <a:cubicBezTo>
                    <a:pt x="3182589" y="2632231"/>
                    <a:pt x="3182467" y="2629778"/>
                    <a:pt x="3181608" y="2627571"/>
                  </a:cubicBezTo>
                  <a:cubicBezTo>
                    <a:pt x="3180872" y="2625363"/>
                    <a:pt x="3179524" y="2623524"/>
                    <a:pt x="3177562" y="2622053"/>
                  </a:cubicBezTo>
                  <a:cubicBezTo>
                    <a:pt x="3176826" y="2621562"/>
                    <a:pt x="3176090" y="2621071"/>
                    <a:pt x="3175354" y="2620703"/>
                  </a:cubicBezTo>
                  <a:cubicBezTo>
                    <a:pt x="3174619" y="2620336"/>
                    <a:pt x="3173760" y="2619968"/>
                    <a:pt x="3172902" y="2619723"/>
                  </a:cubicBezTo>
                  <a:cubicBezTo>
                    <a:pt x="3172043" y="2619477"/>
                    <a:pt x="3171185" y="2619355"/>
                    <a:pt x="3170204" y="2619232"/>
                  </a:cubicBezTo>
                  <a:cubicBezTo>
                    <a:pt x="3169345" y="2619232"/>
                    <a:pt x="3168364" y="2619109"/>
                    <a:pt x="3167383" y="2619109"/>
                  </a:cubicBezTo>
                  <a:moveTo>
                    <a:pt x="65484" y="2684961"/>
                  </a:moveTo>
                  <a:cubicBezTo>
                    <a:pt x="65484" y="2684961"/>
                    <a:pt x="64625" y="2684961"/>
                    <a:pt x="64135" y="2685084"/>
                  </a:cubicBezTo>
                  <a:cubicBezTo>
                    <a:pt x="63644" y="2685206"/>
                    <a:pt x="63154" y="2685329"/>
                    <a:pt x="62663" y="2685452"/>
                  </a:cubicBezTo>
                  <a:cubicBezTo>
                    <a:pt x="62173" y="2685574"/>
                    <a:pt x="61560" y="2685819"/>
                    <a:pt x="61069" y="2686065"/>
                  </a:cubicBezTo>
                  <a:cubicBezTo>
                    <a:pt x="60456" y="2686310"/>
                    <a:pt x="59966" y="2686678"/>
                    <a:pt x="59352" y="2687046"/>
                  </a:cubicBezTo>
                  <a:cubicBezTo>
                    <a:pt x="57636" y="2688027"/>
                    <a:pt x="55919" y="2689376"/>
                    <a:pt x="54202" y="2690847"/>
                  </a:cubicBezTo>
                  <a:cubicBezTo>
                    <a:pt x="52608" y="2692319"/>
                    <a:pt x="51014" y="2693913"/>
                    <a:pt x="49665" y="2695752"/>
                  </a:cubicBezTo>
                  <a:cubicBezTo>
                    <a:pt x="48316" y="2697469"/>
                    <a:pt x="47090" y="2699309"/>
                    <a:pt x="46108" y="2701026"/>
                  </a:cubicBezTo>
                  <a:cubicBezTo>
                    <a:pt x="45127" y="2702742"/>
                    <a:pt x="44392" y="2704459"/>
                    <a:pt x="44024" y="2706053"/>
                  </a:cubicBezTo>
                  <a:cubicBezTo>
                    <a:pt x="43779" y="2707157"/>
                    <a:pt x="43656" y="2708015"/>
                    <a:pt x="43656" y="2708874"/>
                  </a:cubicBezTo>
                  <a:cubicBezTo>
                    <a:pt x="43656" y="2709732"/>
                    <a:pt x="43901" y="2710345"/>
                    <a:pt x="44146" y="2710836"/>
                  </a:cubicBezTo>
                  <a:cubicBezTo>
                    <a:pt x="44514" y="2711326"/>
                    <a:pt x="44882" y="2711817"/>
                    <a:pt x="45495" y="2712062"/>
                  </a:cubicBezTo>
                  <a:cubicBezTo>
                    <a:pt x="46108" y="2712307"/>
                    <a:pt x="46722" y="2712430"/>
                    <a:pt x="47457" y="2712430"/>
                  </a:cubicBezTo>
                  <a:cubicBezTo>
                    <a:pt x="47825" y="2712430"/>
                    <a:pt x="48316" y="2712430"/>
                    <a:pt x="48806" y="2712307"/>
                  </a:cubicBezTo>
                  <a:cubicBezTo>
                    <a:pt x="49297" y="2712307"/>
                    <a:pt x="49787" y="2712062"/>
                    <a:pt x="50278" y="2711939"/>
                  </a:cubicBezTo>
                  <a:cubicBezTo>
                    <a:pt x="50768" y="2711817"/>
                    <a:pt x="51382" y="2711572"/>
                    <a:pt x="51872" y="2711326"/>
                  </a:cubicBezTo>
                  <a:cubicBezTo>
                    <a:pt x="52485" y="2711081"/>
                    <a:pt x="52976" y="2710713"/>
                    <a:pt x="53589" y="2710345"/>
                  </a:cubicBezTo>
                  <a:cubicBezTo>
                    <a:pt x="55306" y="2709364"/>
                    <a:pt x="57022" y="2708015"/>
                    <a:pt x="58739" y="2706544"/>
                  </a:cubicBezTo>
                  <a:cubicBezTo>
                    <a:pt x="60333" y="2705072"/>
                    <a:pt x="61928" y="2703356"/>
                    <a:pt x="63399" y="2701639"/>
                  </a:cubicBezTo>
                  <a:cubicBezTo>
                    <a:pt x="64748" y="2699922"/>
                    <a:pt x="65974" y="2698082"/>
                    <a:pt x="66955" y="2696366"/>
                  </a:cubicBezTo>
                  <a:cubicBezTo>
                    <a:pt x="67936" y="2694649"/>
                    <a:pt x="68672" y="2692932"/>
                    <a:pt x="69040" y="2691338"/>
                  </a:cubicBezTo>
                  <a:cubicBezTo>
                    <a:pt x="69285" y="2690234"/>
                    <a:pt x="69408" y="2689376"/>
                    <a:pt x="69285" y="2688517"/>
                  </a:cubicBezTo>
                  <a:cubicBezTo>
                    <a:pt x="69285" y="2687659"/>
                    <a:pt x="69040" y="2687046"/>
                    <a:pt x="68795" y="2686555"/>
                  </a:cubicBezTo>
                  <a:cubicBezTo>
                    <a:pt x="68427" y="2686065"/>
                    <a:pt x="68059" y="2685574"/>
                    <a:pt x="67446" y="2685329"/>
                  </a:cubicBezTo>
                  <a:cubicBezTo>
                    <a:pt x="66833" y="2685084"/>
                    <a:pt x="66220" y="2684961"/>
                    <a:pt x="65484" y="2684961"/>
                  </a:cubicBezTo>
                  <a:moveTo>
                    <a:pt x="3093806" y="2690602"/>
                  </a:moveTo>
                  <a:cubicBezTo>
                    <a:pt x="3092089" y="2690602"/>
                    <a:pt x="3090250" y="2690847"/>
                    <a:pt x="3088533" y="2691215"/>
                  </a:cubicBezTo>
                  <a:cubicBezTo>
                    <a:pt x="3086816" y="2691583"/>
                    <a:pt x="3084854" y="2692196"/>
                    <a:pt x="3083015" y="2693055"/>
                  </a:cubicBezTo>
                  <a:cubicBezTo>
                    <a:pt x="3081175" y="2693913"/>
                    <a:pt x="3079336" y="2694894"/>
                    <a:pt x="3077619" y="2695998"/>
                  </a:cubicBezTo>
                  <a:cubicBezTo>
                    <a:pt x="3075902" y="2697224"/>
                    <a:pt x="3074185" y="2698573"/>
                    <a:pt x="3072468" y="2700044"/>
                  </a:cubicBezTo>
                  <a:cubicBezTo>
                    <a:pt x="3069893" y="2702497"/>
                    <a:pt x="3067809" y="2705195"/>
                    <a:pt x="3066214" y="2707893"/>
                  </a:cubicBezTo>
                  <a:cubicBezTo>
                    <a:pt x="3064620" y="2710591"/>
                    <a:pt x="3063639" y="2713411"/>
                    <a:pt x="3063149" y="2715986"/>
                  </a:cubicBezTo>
                  <a:cubicBezTo>
                    <a:pt x="3062658" y="2718684"/>
                    <a:pt x="3062658" y="2721137"/>
                    <a:pt x="3063394" y="2723467"/>
                  </a:cubicBezTo>
                  <a:cubicBezTo>
                    <a:pt x="3064007" y="2725797"/>
                    <a:pt x="3065233" y="2727759"/>
                    <a:pt x="3067073" y="2729353"/>
                  </a:cubicBezTo>
                  <a:cubicBezTo>
                    <a:pt x="3067686" y="2729966"/>
                    <a:pt x="3068422" y="2730457"/>
                    <a:pt x="3069280" y="2730947"/>
                  </a:cubicBezTo>
                  <a:cubicBezTo>
                    <a:pt x="3070016" y="2731437"/>
                    <a:pt x="3070874" y="2731683"/>
                    <a:pt x="3071733" y="2732051"/>
                  </a:cubicBezTo>
                  <a:cubicBezTo>
                    <a:pt x="3072591" y="2732419"/>
                    <a:pt x="3073572" y="2732541"/>
                    <a:pt x="3074431" y="2732664"/>
                  </a:cubicBezTo>
                  <a:cubicBezTo>
                    <a:pt x="3075411" y="2732787"/>
                    <a:pt x="3076393" y="2732909"/>
                    <a:pt x="3077374" y="2732909"/>
                  </a:cubicBezTo>
                  <a:cubicBezTo>
                    <a:pt x="3079091" y="2732909"/>
                    <a:pt x="3080930" y="2732664"/>
                    <a:pt x="3082769" y="2732296"/>
                  </a:cubicBezTo>
                  <a:cubicBezTo>
                    <a:pt x="3084609" y="2731928"/>
                    <a:pt x="3086448" y="2731192"/>
                    <a:pt x="3088288" y="2730457"/>
                  </a:cubicBezTo>
                  <a:cubicBezTo>
                    <a:pt x="3090127" y="2729598"/>
                    <a:pt x="3091966" y="2728617"/>
                    <a:pt x="3093806" y="2727391"/>
                  </a:cubicBezTo>
                  <a:cubicBezTo>
                    <a:pt x="3095646" y="2726164"/>
                    <a:pt x="3097362" y="2724816"/>
                    <a:pt x="3098956" y="2723344"/>
                  </a:cubicBezTo>
                  <a:cubicBezTo>
                    <a:pt x="3101531" y="2720891"/>
                    <a:pt x="3103616" y="2718194"/>
                    <a:pt x="3105211" y="2715496"/>
                  </a:cubicBezTo>
                  <a:cubicBezTo>
                    <a:pt x="3106805" y="2712798"/>
                    <a:pt x="3107786" y="2709977"/>
                    <a:pt x="3108276" y="2707402"/>
                  </a:cubicBezTo>
                  <a:cubicBezTo>
                    <a:pt x="3108767" y="2704704"/>
                    <a:pt x="3108644" y="2702252"/>
                    <a:pt x="3108031" y="2699922"/>
                  </a:cubicBezTo>
                  <a:cubicBezTo>
                    <a:pt x="3107418" y="2697592"/>
                    <a:pt x="3106191" y="2695630"/>
                    <a:pt x="3104352" y="2694036"/>
                  </a:cubicBezTo>
                  <a:cubicBezTo>
                    <a:pt x="3103616" y="2693423"/>
                    <a:pt x="3102881" y="2692932"/>
                    <a:pt x="3102145" y="2692564"/>
                  </a:cubicBezTo>
                  <a:cubicBezTo>
                    <a:pt x="3101409" y="2692196"/>
                    <a:pt x="3100551" y="2691828"/>
                    <a:pt x="3099692" y="2691583"/>
                  </a:cubicBezTo>
                  <a:cubicBezTo>
                    <a:pt x="3098834" y="2691338"/>
                    <a:pt x="3097853" y="2691093"/>
                    <a:pt x="3096994" y="2690970"/>
                  </a:cubicBezTo>
                  <a:cubicBezTo>
                    <a:pt x="3096136" y="2690847"/>
                    <a:pt x="3095032" y="2690725"/>
                    <a:pt x="3094051" y="2690847"/>
                  </a:cubicBezTo>
                  <a:moveTo>
                    <a:pt x="55060" y="2731070"/>
                  </a:moveTo>
                  <a:cubicBezTo>
                    <a:pt x="55060" y="2731070"/>
                    <a:pt x="54202" y="2731070"/>
                    <a:pt x="53589" y="2731192"/>
                  </a:cubicBezTo>
                  <a:cubicBezTo>
                    <a:pt x="53098" y="2731192"/>
                    <a:pt x="52608" y="2731437"/>
                    <a:pt x="51995" y="2731683"/>
                  </a:cubicBezTo>
                  <a:cubicBezTo>
                    <a:pt x="51382" y="2731928"/>
                    <a:pt x="50891" y="2732173"/>
                    <a:pt x="50278" y="2732419"/>
                  </a:cubicBezTo>
                  <a:cubicBezTo>
                    <a:pt x="49665" y="2732664"/>
                    <a:pt x="49052" y="2733032"/>
                    <a:pt x="48438" y="2733522"/>
                  </a:cubicBezTo>
                  <a:cubicBezTo>
                    <a:pt x="46722" y="2734626"/>
                    <a:pt x="45005" y="2735975"/>
                    <a:pt x="43288" y="2737446"/>
                  </a:cubicBezTo>
                  <a:cubicBezTo>
                    <a:pt x="41571" y="2738918"/>
                    <a:pt x="40100" y="2740635"/>
                    <a:pt x="38751" y="2742352"/>
                  </a:cubicBezTo>
                  <a:cubicBezTo>
                    <a:pt x="37402" y="2744068"/>
                    <a:pt x="36176" y="2745908"/>
                    <a:pt x="35194" y="2747625"/>
                  </a:cubicBezTo>
                  <a:cubicBezTo>
                    <a:pt x="34213" y="2749341"/>
                    <a:pt x="33600" y="2751181"/>
                    <a:pt x="33232" y="2752775"/>
                  </a:cubicBezTo>
                  <a:cubicBezTo>
                    <a:pt x="32987" y="2753756"/>
                    <a:pt x="32987" y="2754614"/>
                    <a:pt x="32987" y="2755473"/>
                  </a:cubicBezTo>
                  <a:cubicBezTo>
                    <a:pt x="32987" y="2756209"/>
                    <a:pt x="33232" y="2756944"/>
                    <a:pt x="33600" y="2757435"/>
                  </a:cubicBezTo>
                  <a:cubicBezTo>
                    <a:pt x="33968" y="2757925"/>
                    <a:pt x="34336" y="2758293"/>
                    <a:pt x="34949" y="2758661"/>
                  </a:cubicBezTo>
                  <a:cubicBezTo>
                    <a:pt x="35440" y="2758907"/>
                    <a:pt x="36176" y="2759029"/>
                    <a:pt x="36911" y="2759029"/>
                  </a:cubicBezTo>
                  <a:cubicBezTo>
                    <a:pt x="37402" y="2759029"/>
                    <a:pt x="37770" y="2759029"/>
                    <a:pt x="38383" y="2758907"/>
                  </a:cubicBezTo>
                  <a:cubicBezTo>
                    <a:pt x="38996" y="2758784"/>
                    <a:pt x="39364" y="2758661"/>
                    <a:pt x="39977" y="2758416"/>
                  </a:cubicBezTo>
                  <a:cubicBezTo>
                    <a:pt x="40590" y="2758171"/>
                    <a:pt x="41081" y="2757925"/>
                    <a:pt x="41694" y="2757680"/>
                  </a:cubicBezTo>
                  <a:cubicBezTo>
                    <a:pt x="42307" y="2757435"/>
                    <a:pt x="42920" y="2757067"/>
                    <a:pt x="43533" y="2756577"/>
                  </a:cubicBezTo>
                  <a:cubicBezTo>
                    <a:pt x="45250" y="2755473"/>
                    <a:pt x="47090" y="2754124"/>
                    <a:pt x="48684" y="2752652"/>
                  </a:cubicBezTo>
                  <a:cubicBezTo>
                    <a:pt x="50278" y="2751181"/>
                    <a:pt x="51872" y="2749464"/>
                    <a:pt x="53221" y="2747747"/>
                  </a:cubicBezTo>
                  <a:cubicBezTo>
                    <a:pt x="54570" y="2746030"/>
                    <a:pt x="55796" y="2744191"/>
                    <a:pt x="56777" y="2742352"/>
                  </a:cubicBezTo>
                  <a:cubicBezTo>
                    <a:pt x="57758" y="2740635"/>
                    <a:pt x="58371" y="2738795"/>
                    <a:pt x="58739" y="2737201"/>
                  </a:cubicBezTo>
                  <a:cubicBezTo>
                    <a:pt x="58984" y="2736220"/>
                    <a:pt x="58984" y="2735239"/>
                    <a:pt x="58984" y="2734503"/>
                  </a:cubicBezTo>
                  <a:cubicBezTo>
                    <a:pt x="58984" y="2733767"/>
                    <a:pt x="58739" y="2733032"/>
                    <a:pt x="58371" y="2732541"/>
                  </a:cubicBezTo>
                  <a:cubicBezTo>
                    <a:pt x="58003" y="2732051"/>
                    <a:pt x="57636" y="2731683"/>
                    <a:pt x="57022" y="2731437"/>
                  </a:cubicBezTo>
                  <a:cubicBezTo>
                    <a:pt x="56409" y="2731192"/>
                    <a:pt x="55796" y="2731070"/>
                    <a:pt x="55060" y="2731070"/>
                  </a:cubicBezTo>
                  <a:moveTo>
                    <a:pt x="45863" y="2776810"/>
                  </a:moveTo>
                  <a:cubicBezTo>
                    <a:pt x="45863" y="2776810"/>
                    <a:pt x="44882" y="2776810"/>
                    <a:pt x="44392" y="2776933"/>
                  </a:cubicBezTo>
                  <a:cubicBezTo>
                    <a:pt x="43901" y="2776933"/>
                    <a:pt x="43288" y="2777178"/>
                    <a:pt x="42675" y="2777423"/>
                  </a:cubicBezTo>
                  <a:cubicBezTo>
                    <a:pt x="42062" y="2777669"/>
                    <a:pt x="41449" y="2777914"/>
                    <a:pt x="40835" y="2778282"/>
                  </a:cubicBezTo>
                  <a:cubicBezTo>
                    <a:pt x="40222" y="2778650"/>
                    <a:pt x="39486" y="2779017"/>
                    <a:pt x="38873" y="2779385"/>
                  </a:cubicBezTo>
                  <a:cubicBezTo>
                    <a:pt x="37157" y="2780489"/>
                    <a:pt x="35317" y="2781961"/>
                    <a:pt x="33723" y="2783432"/>
                  </a:cubicBezTo>
                  <a:cubicBezTo>
                    <a:pt x="32129" y="2785027"/>
                    <a:pt x="30535" y="2786743"/>
                    <a:pt x="29186" y="2788460"/>
                  </a:cubicBezTo>
                  <a:cubicBezTo>
                    <a:pt x="27837" y="2790300"/>
                    <a:pt x="26610" y="2792016"/>
                    <a:pt x="25752" y="2793855"/>
                  </a:cubicBezTo>
                  <a:cubicBezTo>
                    <a:pt x="24894" y="2795695"/>
                    <a:pt x="24158" y="2797412"/>
                    <a:pt x="23913" y="2799006"/>
                  </a:cubicBezTo>
                  <a:cubicBezTo>
                    <a:pt x="23790" y="2799987"/>
                    <a:pt x="23667" y="2800845"/>
                    <a:pt x="23913" y="2801581"/>
                  </a:cubicBezTo>
                  <a:cubicBezTo>
                    <a:pt x="23913" y="2802317"/>
                    <a:pt x="24158" y="2802930"/>
                    <a:pt x="24526" y="2803421"/>
                  </a:cubicBezTo>
                  <a:cubicBezTo>
                    <a:pt x="24894" y="2803911"/>
                    <a:pt x="25262" y="2804279"/>
                    <a:pt x="25875" y="2804525"/>
                  </a:cubicBezTo>
                  <a:cubicBezTo>
                    <a:pt x="26365" y="2804770"/>
                    <a:pt x="27101" y="2804892"/>
                    <a:pt x="27837" y="2804892"/>
                  </a:cubicBezTo>
                  <a:cubicBezTo>
                    <a:pt x="28327" y="2804892"/>
                    <a:pt x="28818" y="2804892"/>
                    <a:pt x="29308" y="2804770"/>
                  </a:cubicBezTo>
                  <a:cubicBezTo>
                    <a:pt x="29799" y="2804770"/>
                    <a:pt x="30412" y="2804525"/>
                    <a:pt x="31025" y="2804279"/>
                  </a:cubicBezTo>
                  <a:cubicBezTo>
                    <a:pt x="31638" y="2804034"/>
                    <a:pt x="32251" y="2803789"/>
                    <a:pt x="32865" y="2803421"/>
                  </a:cubicBezTo>
                  <a:cubicBezTo>
                    <a:pt x="33478" y="2803053"/>
                    <a:pt x="34213" y="2802685"/>
                    <a:pt x="34827" y="2802317"/>
                  </a:cubicBezTo>
                  <a:cubicBezTo>
                    <a:pt x="36666" y="2801213"/>
                    <a:pt x="38383" y="2799742"/>
                    <a:pt x="39977" y="2798270"/>
                  </a:cubicBezTo>
                  <a:cubicBezTo>
                    <a:pt x="41571" y="2796799"/>
                    <a:pt x="43165" y="2794959"/>
                    <a:pt x="44514" y="2793242"/>
                  </a:cubicBezTo>
                  <a:cubicBezTo>
                    <a:pt x="45863" y="2791403"/>
                    <a:pt x="47090" y="2789686"/>
                    <a:pt x="47948" y="2787847"/>
                  </a:cubicBezTo>
                  <a:cubicBezTo>
                    <a:pt x="48806" y="2786007"/>
                    <a:pt x="49419" y="2784290"/>
                    <a:pt x="49787" y="2782819"/>
                  </a:cubicBezTo>
                  <a:cubicBezTo>
                    <a:pt x="49910" y="2781838"/>
                    <a:pt x="50033" y="2780980"/>
                    <a:pt x="49910" y="2780244"/>
                  </a:cubicBezTo>
                  <a:cubicBezTo>
                    <a:pt x="49910" y="2779508"/>
                    <a:pt x="49665" y="2778895"/>
                    <a:pt x="49297" y="2778404"/>
                  </a:cubicBezTo>
                  <a:cubicBezTo>
                    <a:pt x="48929" y="2777914"/>
                    <a:pt x="48561" y="2777546"/>
                    <a:pt x="47948" y="2777301"/>
                  </a:cubicBezTo>
                  <a:cubicBezTo>
                    <a:pt x="47457" y="2777055"/>
                    <a:pt x="46722" y="2776933"/>
                    <a:pt x="45986" y="2776933"/>
                  </a:cubicBezTo>
                  <a:moveTo>
                    <a:pt x="3018389" y="2760746"/>
                  </a:moveTo>
                  <a:cubicBezTo>
                    <a:pt x="3016795" y="2760746"/>
                    <a:pt x="3014955" y="2760991"/>
                    <a:pt x="3013239" y="2761359"/>
                  </a:cubicBezTo>
                  <a:cubicBezTo>
                    <a:pt x="3011522" y="2761727"/>
                    <a:pt x="3009683" y="2762340"/>
                    <a:pt x="3007966" y="2763076"/>
                  </a:cubicBezTo>
                  <a:cubicBezTo>
                    <a:pt x="3006126" y="2763812"/>
                    <a:pt x="3004410" y="2764792"/>
                    <a:pt x="3002693" y="2765896"/>
                  </a:cubicBezTo>
                  <a:cubicBezTo>
                    <a:pt x="3000976" y="2767000"/>
                    <a:pt x="2999259" y="2768349"/>
                    <a:pt x="2997665" y="2769820"/>
                  </a:cubicBezTo>
                  <a:cubicBezTo>
                    <a:pt x="2995090" y="2772150"/>
                    <a:pt x="2992882" y="2774848"/>
                    <a:pt x="2991288" y="2777423"/>
                  </a:cubicBezTo>
                  <a:cubicBezTo>
                    <a:pt x="2989694" y="2779999"/>
                    <a:pt x="2988468" y="2782819"/>
                    <a:pt x="2987855" y="2785517"/>
                  </a:cubicBezTo>
                  <a:cubicBezTo>
                    <a:pt x="2987242" y="2788215"/>
                    <a:pt x="2987242" y="2790790"/>
                    <a:pt x="2987732" y="2793120"/>
                  </a:cubicBezTo>
                  <a:cubicBezTo>
                    <a:pt x="2988222" y="2795450"/>
                    <a:pt x="2989326" y="2797535"/>
                    <a:pt x="2991043" y="2799251"/>
                  </a:cubicBezTo>
                  <a:cubicBezTo>
                    <a:pt x="2991656" y="2799865"/>
                    <a:pt x="2992392" y="2800478"/>
                    <a:pt x="2993250" y="2800968"/>
                  </a:cubicBezTo>
                  <a:cubicBezTo>
                    <a:pt x="2993986" y="2801459"/>
                    <a:pt x="2994845" y="2801827"/>
                    <a:pt x="2995825" y="2802195"/>
                  </a:cubicBezTo>
                  <a:cubicBezTo>
                    <a:pt x="2996807" y="2802562"/>
                    <a:pt x="2997665" y="2802808"/>
                    <a:pt x="2998646" y="2802930"/>
                  </a:cubicBezTo>
                  <a:cubicBezTo>
                    <a:pt x="2999627" y="2803053"/>
                    <a:pt x="3000608" y="2803175"/>
                    <a:pt x="3001712" y="2803175"/>
                  </a:cubicBezTo>
                  <a:cubicBezTo>
                    <a:pt x="3003306" y="2803175"/>
                    <a:pt x="3005145" y="2802930"/>
                    <a:pt x="3006862" y="2802562"/>
                  </a:cubicBezTo>
                  <a:cubicBezTo>
                    <a:pt x="3008579" y="2802195"/>
                    <a:pt x="3010418" y="2801581"/>
                    <a:pt x="3012258" y="2800845"/>
                  </a:cubicBezTo>
                  <a:cubicBezTo>
                    <a:pt x="3014097" y="2800110"/>
                    <a:pt x="3015814" y="2799129"/>
                    <a:pt x="3017531" y="2798025"/>
                  </a:cubicBezTo>
                  <a:cubicBezTo>
                    <a:pt x="3019248" y="2796921"/>
                    <a:pt x="3020965" y="2795572"/>
                    <a:pt x="3022558" y="2794224"/>
                  </a:cubicBezTo>
                  <a:cubicBezTo>
                    <a:pt x="3025256" y="2791771"/>
                    <a:pt x="3027341" y="2789196"/>
                    <a:pt x="3029058" y="2786498"/>
                  </a:cubicBezTo>
                  <a:cubicBezTo>
                    <a:pt x="3030775" y="2783800"/>
                    <a:pt x="3031878" y="2780980"/>
                    <a:pt x="3032491" y="2778282"/>
                  </a:cubicBezTo>
                  <a:cubicBezTo>
                    <a:pt x="3033105" y="2775584"/>
                    <a:pt x="3033105" y="2773009"/>
                    <a:pt x="3032491" y="2770679"/>
                  </a:cubicBezTo>
                  <a:cubicBezTo>
                    <a:pt x="3032001" y="2768349"/>
                    <a:pt x="3030775" y="2766264"/>
                    <a:pt x="3029058" y="2764547"/>
                  </a:cubicBezTo>
                  <a:cubicBezTo>
                    <a:pt x="3028445" y="2763934"/>
                    <a:pt x="3027709" y="2763321"/>
                    <a:pt x="3026850" y="2762830"/>
                  </a:cubicBezTo>
                  <a:cubicBezTo>
                    <a:pt x="3026115" y="2762340"/>
                    <a:pt x="3025256" y="2761972"/>
                    <a:pt x="3024275" y="2761604"/>
                  </a:cubicBezTo>
                  <a:cubicBezTo>
                    <a:pt x="3023417" y="2761237"/>
                    <a:pt x="3022436" y="2760991"/>
                    <a:pt x="3021455" y="2760869"/>
                  </a:cubicBezTo>
                  <a:cubicBezTo>
                    <a:pt x="3020474" y="2760746"/>
                    <a:pt x="3019493" y="2760623"/>
                    <a:pt x="3018389" y="2760623"/>
                  </a:cubicBezTo>
                  <a:moveTo>
                    <a:pt x="38260" y="2822428"/>
                  </a:moveTo>
                  <a:cubicBezTo>
                    <a:pt x="38260" y="2822428"/>
                    <a:pt x="37279" y="2822428"/>
                    <a:pt x="36666" y="2822551"/>
                  </a:cubicBezTo>
                  <a:cubicBezTo>
                    <a:pt x="36053" y="2822551"/>
                    <a:pt x="35440" y="2822796"/>
                    <a:pt x="34827" y="2823041"/>
                  </a:cubicBezTo>
                  <a:cubicBezTo>
                    <a:pt x="34213" y="2823287"/>
                    <a:pt x="33478" y="2823532"/>
                    <a:pt x="32865" y="2823900"/>
                  </a:cubicBezTo>
                  <a:cubicBezTo>
                    <a:pt x="32129" y="2824268"/>
                    <a:pt x="31393" y="2824635"/>
                    <a:pt x="30657" y="2825126"/>
                  </a:cubicBezTo>
                  <a:cubicBezTo>
                    <a:pt x="28818" y="2826352"/>
                    <a:pt x="27101" y="2827701"/>
                    <a:pt x="25507" y="2829295"/>
                  </a:cubicBezTo>
                  <a:cubicBezTo>
                    <a:pt x="23913" y="2830890"/>
                    <a:pt x="22318" y="2832606"/>
                    <a:pt x="20970" y="2834446"/>
                  </a:cubicBezTo>
                  <a:cubicBezTo>
                    <a:pt x="19621" y="2836285"/>
                    <a:pt x="18517" y="2838125"/>
                    <a:pt x="17659" y="2839841"/>
                  </a:cubicBezTo>
                  <a:cubicBezTo>
                    <a:pt x="16800" y="2841681"/>
                    <a:pt x="16187" y="2843398"/>
                    <a:pt x="15942" y="2844992"/>
                  </a:cubicBezTo>
                  <a:cubicBezTo>
                    <a:pt x="15819" y="2845973"/>
                    <a:pt x="15819" y="2846709"/>
                    <a:pt x="15942" y="2847445"/>
                  </a:cubicBezTo>
                  <a:cubicBezTo>
                    <a:pt x="15942" y="2848180"/>
                    <a:pt x="16310" y="2848793"/>
                    <a:pt x="16555" y="2849284"/>
                  </a:cubicBezTo>
                  <a:cubicBezTo>
                    <a:pt x="16923" y="2849775"/>
                    <a:pt x="17291" y="2850143"/>
                    <a:pt x="17904" y="2850388"/>
                  </a:cubicBezTo>
                  <a:cubicBezTo>
                    <a:pt x="18517" y="2850633"/>
                    <a:pt x="19007" y="2850756"/>
                    <a:pt x="19743" y="2850756"/>
                  </a:cubicBezTo>
                  <a:cubicBezTo>
                    <a:pt x="20234" y="2850756"/>
                    <a:pt x="20724" y="2850756"/>
                    <a:pt x="21337" y="2850633"/>
                  </a:cubicBezTo>
                  <a:cubicBezTo>
                    <a:pt x="21951" y="2850633"/>
                    <a:pt x="22564" y="2850388"/>
                    <a:pt x="23177" y="2850143"/>
                  </a:cubicBezTo>
                  <a:cubicBezTo>
                    <a:pt x="23790" y="2849897"/>
                    <a:pt x="24526" y="2849652"/>
                    <a:pt x="25139" y="2849284"/>
                  </a:cubicBezTo>
                  <a:cubicBezTo>
                    <a:pt x="25875" y="2848916"/>
                    <a:pt x="26488" y="2848548"/>
                    <a:pt x="27224" y="2848058"/>
                  </a:cubicBezTo>
                  <a:cubicBezTo>
                    <a:pt x="29063" y="2846831"/>
                    <a:pt x="30780" y="2845483"/>
                    <a:pt x="32497" y="2843766"/>
                  </a:cubicBezTo>
                  <a:cubicBezTo>
                    <a:pt x="34091" y="2842171"/>
                    <a:pt x="35685" y="2840332"/>
                    <a:pt x="37034" y="2838615"/>
                  </a:cubicBezTo>
                  <a:cubicBezTo>
                    <a:pt x="38383" y="2836776"/>
                    <a:pt x="39486" y="2834936"/>
                    <a:pt x="40345" y="2833097"/>
                  </a:cubicBezTo>
                  <a:cubicBezTo>
                    <a:pt x="41203" y="2831258"/>
                    <a:pt x="41816" y="2829541"/>
                    <a:pt x="42062" y="2827947"/>
                  </a:cubicBezTo>
                  <a:cubicBezTo>
                    <a:pt x="42184" y="2826965"/>
                    <a:pt x="42184" y="2826230"/>
                    <a:pt x="42062" y="2825494"/>
                  </a:cubicBezTo>
                  <a:cubicBezTo>
                    <a:pt x="42062" y="2824758"/>
                    <a:pt x="41694" y="2824145"/>
                    <a:pt x="41449" y="2823777"/>
                  </a:cubicBezTo>
                  <a:cubicBezTo>
                    <a:pt x="41081" y="2823287"/>
                    <a:pt x="40713" y="2822919"/>
                    <a:pt x="40100" y="2822673"/>
                  </a:cubicBezTo>
                  <a:cubicBezTo>
                    <a:pt x="39609" y="2822428"/>
                    <a:pt x="38996" y="2822305"/>
                    <a:pt x="38260" y="2822305"/>
                  </a:cubicBezTo>
                  <a:moveTo>
                    <a:pt x="2941378" y="2829541"/>
                  </a:moveTo>
                  <a:cubicBezTo>
                    <a:pt x="2939784" y="2829541"/>
                    <a:pt x="2938190" y="2829663"/>
                    <a:pt x="2936473" y="2830031"/>
                  </a:cubicBezTo>
                  <a:cubicBezTo>
                    <a:pt x="2934756" y="2830399"/>
                    <a:pt x="2933039" y="2830890"/>
                    <a:pt x="2931322" y="2831625"/>
                  </a:cubicBezTo>
                  <a:cubicBezTo>
                    <a:pt x="2929606" y="2832361"/>
                    <a:pt x="2927889" y="2833220"/>
                    <a:pt x="2926172" y="2834201"/>
                  </a:cubicBezTo>
                  <a:cubicBezTo>
                    <a:pt x="2924455" y="2835304"/>
                    <a:pt x="2922861" y="2836408"/>
                    <a:pt x="2921267" y="2837880"/>
                  </a:cubicBezTo>
                  <a:cubicBezTo>
                    <a:pt x="2918569" y="2840210"/>
                    <a:pt x="2916362" y="2842785"/>
                    <a:pt x="2914645" y="2845483"/>
                  </a:cubicBezTo>
                  <a:cubicBezTo>
                    <a:pt x="2912928" y="2848180"/>
                    <a:pt x="2911702" y="2850878"/>
                    <a:pt x="2910966" y="2853698"/>
                  </a:cubicBezTo>
                  <a:cubicBezTo>
                    <a:pt x="2910230" y="2856396"/>
                    <a:pt x="2910108" y="2859094"/>
                    <a:pt x="2910476" y="2861547"/>
                  </a:cubicBezTo>
                  <a:cubicBezTo>
                    <a:pt x="2910844" y="2863999"/>
                    <a:pt x="2911824" y="2866207"/>
                    <a:pt x="2913419" y="2868046"/>
                  </a:cubicBezTo>
                  <a:cubicBezTo>
                    <a:pt x="2914032" y="2868782"/>
                    <a:pt x="2914768" y="2869395"/>
                    <a:pt x="2915626" y="2870008"/>
                  </a:cubicBezTo>
                  <a:cubicBezTo>
                    <a:pt x="2916484" y="2870621"/>
                    <a:pt x="2917343" y="2870989"/>
                    <a:pt x="2918201" y="2871357"/>
                  </a:cubicBezTo>
                  <a:cubicBezTo>
                    <a:pt x="2919060" y="2871725"/>
                    <a:pt x="2920164" y="2871970"/>
                    <a:pt x="2921144" y="2872216"/>
                  </a:cubicBezTo>
                  <a:cubicBezTo>
                    <a:pt x="2922125" y="2872461"/>
                    <a:pt x="2923229" y="2872461"/>
                    <a:pt x="2924333" y="2872461"/>
                  </a:cubicBezTo>
                  <a:cubicBezTo>
                    <a:pt x="2925927" y="2872461"/>
                    <a:pt x="2927644" y="2872338"/>
                    <a:pt x="2929361" y="2871970"/>
                  </a:cubicBezTo>
                  <a:cubicBezTo>
                    <a:pt x="2931077" y="2871603"/>
                    <a:pt x="2932794" y="2871112"/>
                    <a:pt x="2934511" y="2870376"/>
                  </a:cubicBezTo>
                  <a:cubicBezTo>
                    <a:pt x="2936228" y="2869640"/>
                    <a:pt x="2937944" y="2868782"/>
                    <a:pt x="2939661" y="2867678"/>
                  </a:cubicBezTo>
                  <a:cubicBezTo>
                    <a:pt x="2941378" y="2866575"/>
                    <a:pt x="2943095" y="2865348"/>
                    <a:pt x="2944689" y="2863999"/>
                  </a:cubicBezTo>
                  <a:cubicBezTo>
                    <a:pt x="2947387" y="2861670"/>
                    <a:pt x="2949594" y="2859094"/>
                    <a:pt x="2951311" y="2856396"/>
                  </a:cubicBezTo>
                  <a:cubicBezTo>
                    <a:pt x="2953028" y="2853698"/>
                    <a:pt x="2954254" y="2850878"/>
                    <a:pt x="2954990" y="2848180"/>
                  </a:cubicBezTo>
                  <a:cubicBezTo>
                    <a:pt x="2955726" y="2845483"/>
                    <a:pt x="2955848" y="2842785"/>
                    <a:pt x="2955480" y="2840455"/>
                  </a:cubicBezTo>
                  <a:cubicBezTo>
                    <a:pt x="2955112" y="2838002"/>
                    <a:pt x="2954132" y="2835918"/>
                    <a:pt x="2952415" y="2834078"/>
                  </a:cubicBezTo>
                  <a:cubicBezTo>
                    <a:pt x="2951802" y="2833342"/>
                    <a:pt x="2950943" y="2832729"/>
                    <a:pt x="2950207" y="2832116"/>
                  </a:cubicBezTo>
                  <a:cubicBezTo>
                    <a:pt x="2949349" y="2831625"/>
                    <a:pt x="2948491" y="2831135"/>
                    <a:pt x="2947632" y="2830767"/>
                  </a:cubicBezTo>
                  <a:cubicBezTo>
                    <a:pt x="2946774" y="2830399"/>
                    <a:pt x="2945670" y="2830154"/>
                    <a:pt x="2944689" y="2829908"/>
                  </a:cubicBezTo>
                  <a:cubicBezTo>
                    <a:pt x="2943708" y="2829663"/>
                    <a:pt x="2942604" y="2829663"/>
                    <a:pt x="2941501" y="2829663"/>
                  </a:cubicBezTo>
                  <a:moveTo>
                    <a:pt x="32129" y="2867556"/>
                  </a:moveTo>
                  <a:cubicBezTo>
                    <a:pt x="32129" y="2867556"/>
                    <a:pt x="31025" y="2867556"/>
                    <a:pt x="30412" y="2867678"/>
                  </a:cubicBezTo>
                  <a:cubicBezTo>
                    <a:pt x="29799" y="2867801"/>
                    <a:pt x="29186" y="2868046"/>
                    <a:pt x="28450" y="2868291"/>
                  </a:cubicBezTo>
                  <a:cubicBezTo>
                    <a:pt x="27837" y="2868537"/>
                    <a:pt x="27101" y="2868905"/>
                    <a:pt x="26365" y="2869273"/>
                  </a:cubicBezTo>
                  <a:cubicBezTo>
                    <a:pt x="25629" y="2869640"/>
                    <a:pt x="24894" y="2870131"/>
                    <a:pt x="24158" y="2870621"/>
                  </a:cubicBezTo>
                  <a:cubicBezTo>
                    <a:pt x="22318" y="2871848"/>
                    <a:pt x="20602" y="2873319"/>
                    <a:pt x="18885" y="2875036"/>
                  </a:cubicBezTo>
                  <a:cubicBezTo>
                    <a:pt x="17291" y="2876630"/>
                    <a:pt x="15696" y="2878470"/>
                    <a:pt x="14348" y="2880309"/>
                  </a:cubicBezTo>
                  <a:cubicBezTo>
                    <a:pt x="12999" y="2882148"/>
                    <a:pt x="11895" y="2883988"/>
                    <a:pt x="11037" y="2885827"/>
                  </a:cubicBezTo>
                  <a:cubicBezTo>
                    <a:pt x="10178" y="2887667"/>
                    <a:pt x="9688" y="2889384"/>
                    <a:pt x="9442" y="2890855"/>
                  </a:cubicBezTo>
                  <a:cubicBezTo>
                    <a:pt x="9442" y="2891714"/>
                    <a:pt x="9442" y="2892572"/>
                    <a:pt x="9442" y="2893185"/>
                  </a:cubicBezTo>
                  <a:cubicBezTo>
                    <a:pt x="9442" y="2893921"/>
                    <a:pt x="9810" y="2894411"/>
                    <a:pt x="10178" y="2894902"/>
                  </a:cubicBezTo>
                  <a:cubicBezTo>
                    <a:pt x="10546" y="2895393"/>
                    <a:pt x="10914" y="2895760"/>
                    <a:pt x="11527" y="2896006"/>
                  </a:cubicBezTo>
                  <a:cubicBezTo>
                    <a:pt x="12018" y="2896251"/>
                    <a:pt x="12631" y="2896373"/>
                    <a:pt x="13367" y="2896373"/>
                  </a:cubicBezTo>
                  <a:cubicBezTo>
                    <a:pt x="13857" y="2896373"/>
                    <a:pt x="14470" y="2896373"/>
                    <a:pt x="15083" y="2896251"/>
                  </a:cubicBezTo>
                  <a:cubicBezTo>
                    <a:pt x="15696" y="2896128"/>
                    <a:pt x="16310" y="2895883"/>
                    <a:pt x="17045" y="2895638"/>
                  </a:cubicBezTo>
                  <a:cubicBezTo>
                    <a:pt x="17659" y="2895393"/>
                    <a:pt x="18394" y="2895024"/>
                    <a:pt x="19130" y="2894657"/>
                  </a:cubicBezTo>
                  <a:cubicBezTo>
                    <a:pt x="19866" y="2894289"/>
                    <a:pt x="20602" y="2893798"/>
                    <a:pt x="21337" y="2893308"/>
                  </a:cubicBezTo>
                  <a:cubicBezTo>
                    <a:pt x="23177" y="2892081"/>
                    <a:pt x="24894" y="2890610"/>
                    <a:pt x="26610" y="2888893"/>
                  </a:cubicBezTo>
                  <a:cubicBezTo>
                    <a:pt x="28205" y="2887299"/>
                    <a:pt x="29799" y="2885459"/>
                    <a:pt x="31148" y="2883620"/>
                  </a:cubicBezTo>
                  <a:cubicBezTo>
                    <a:pt x="32497" y="2881781"/>
                    <a:pt x="33600" y="2879941"/>
                    <a:pt x="34459" y="2878102"/>
                  </a:cubicBezTo>
                  <a:cubicBezTo>
                    <a:pt x="35317" y="2876262"/>
                    <a:pt x="35808" y="2874546"/>
                    <a:pt x="36053" y="2873074"/>
                  </a:cubicBezTo>
                  <a:cubicBezTo>
                    <a:pt x="36053" y="2872216"/>
                    <a:pt x="36053" y="2871357"/>
                    <a:pt x="36053" y="2870744"/>
                  </a:cubicBezTo>
                  <a:cubicBezTo>
                    <a:pt x="36053" y="2870131"/>
                    <a:pt x="35685" y="2869518"/>
                    <a:pt x="35317" y="2869027"/>
                  </a:cubicBezTo>
                  <a:cubicBezTo>
                    <a:pt x="34949" y="2868537"/>
                    <a:pt x="34581" y="2868169"/>
                    <a:pt x="33968" y="2868046"/>
                  </a:cubicBezTo>
                  <a:cubicBezTo>
                    <a:pt x="33478" y="2867801"/>
                    <a:pt x="32865" y="2867678"/>
                    <a:pt x="32129" y="2867678"/>
                  </a:cubicBezTo>
                  <a:moveTo>
                    <a:pt x="2862896" y="2896619"/>
                  </a:moveTo>
                  <a:cubicBezTo>
                    <a:pt x="2861424" y="2896619"/>
                    <a:pt x="2859830" y="2896741"/>
                    <a:pt x="2858236" y="2897109"/>
                  </a:cubicBezTo>
                  <a:cubicBezTo>
                    <a:pt x="2856641" y="2897477"/>
                    <a:pt x="2855047" y="2897968"/>
                    <a:pt x="2853331" y="2898581"/>
                  </a:cubicBezTo>
                  <a:cubicBezTo>
                    <a:pt x="2851736" y="2899194"/>
                    <a:pt x="2850020" y="2900052"/>
                    <a:pt x="2848426" y="2901033"/>
                  </a:cubicBezTo>
                  <a:cubicBezTo>
                    <a:pt x="2846831" y="2902014"/>
                    <a:pt x="2845237" y="2903118"/>
                    <a:pt x="2843643" y="2904467"/>
                  </a:cubicBezTo>
                  <a:cubicBezTo>
                    <a:pt x="2840823" y="2906797"/>
                    <a:pt x="2838615" y="2909372"/>
                    <a:pt x="2836776" y="2911947"/>
                  </a:cubicBezTo>
                  <a:cubicBezTo>
                    <a:pt x="2834936" y="2914645"/>
                    <a:pt x="2833587" y="2917343"/>
                    <a:pt x="2832729" y="2920164"/>
                  </a:cubicBezTo>
                  <a:cubicBezTo>
                    <a:pt x="2831871" y="2922861"/>
                    <a:pt x="2831625" y="2925559"/>
                    <a:pt x="2831871" y="2928134"/>
                  </a:cubicBezTo>
                  <a:cubicBezTo>
                    <a:pt x="2832116" y="2930587"/>
                    <a:pt x="2832974" y="2932917"/>
                    <a:pt x="2834446" y="2934879"/>
                  </a:cubicBezTo>
                  <a:cubicBezTo>
                    <a:pt x="2835059" y="2935737"/>
                    <a:pt x="2835795" y="2936351"/>
                    <a:pt x="2836653" y="2936964"/>
                  </a:cubicBezTo>
                  <a:cubicBezTo>
                    <a:pt x="2837511" y="2937577"/>
                    <a:pt x="2838370" y="2938067"/>
                    <a:pt x="2839228" y="2938558"/>
                  </a:cubicBezTo>
                  <a:cubicBezTo>
                    <a:pt x="2840209" y="2938926"/>
                    <a:pt x="2841190" y="2939294"/>
                    <a:pt x="2842294" y="2939539"/>
                  </a:cubicBezTo>
                  <a:cubicBezTo>
                    <a:pt x="2843398" y="2939784"/>
                    <a:pt x="2844501" y="2939907"/>
                    <a:pt x="2845605" y="2939907"/>
                  </a:cubicBezTo>
                  <a:cubicBezTo>
                    <a:pt x="2847076" y="2939907"/>
                    <a:pt x="2848671" y="2939784"/>
                    <a:pt x="2850388" y="2939416"/>
                  </a:cubicBezTo>
                  <a:cubicBezTo>
                    <a:pt x="2851981" y="2939049"/>
                    <a:pt x="2853698" y="2938558"/>
                    <a:pt x="2855293" y="2937945"/>
                  </a:cubicBezTo>
                  <a:cubicBezTo>
                    <a:pt x="2856887" y="2937332"/>
                    <a:pt x="2858604" y="2936473"/>
                    <a:pt x="2860321" y="2935492"/>
                  </a:cubicBezTo>
                  <a:cubicBezTo>
                    <a:pt x="2862037" y="2934511"/>
                    <a:pt x="2863631" y="2933407"/>
                    <a:pt x="2865226" y="2932059"/>
                  </a:cubicBezTo>
                  <a:cubicBezTo>
                    <a:pt x="2867923" y="2929729"/>
                    <a:pt x="2870253" y="2927153"/>
                    <a:pt x="2872093" y="2924456"/>
                  </a:cubicBezTo>
                  <a:cubicBezTo>
                    <a:pt x="2873932" y="2921758"/>
                    <a:pt x="2875281" y="2918937"/>
                    <a:pt x="2876017" y="2916239"/>
                  </a:cubicBezTo>
                  <a:cubicBezTo>
                    <a:pt x="2876876" y="2913541"/>
                    <a:pt x="2877121" y="2910844"/>
                    <a:pt x="2876753" y="2908391"/>
                  </a:cubicBezTo>
                  <a:cubicBezTo>
                    <a:pt x="2876507" y="2905939"/>
                    <a:pt x="2875526" y="2903609"/>
                    <a:pt x="2874055" y="2901769"/>
                  </a:cubicBezTo>
                  <a:cubicBezTo>
                    <a:pt x="2873442" y="2900911"/>
                    <a:pt x="2872706" y="2900298"/>
                    <a:pt x="2871848" y="2899684"/>
                  </a:cubicBezTo>
                  <a:cubicBezTo>
                    <a:pt x="2870989" y="2899071"/>
                    <a:pt x="2870131" y="2898581"/>
                    <a:pt x="2869150" y="2898213"/>
                  </a:cubicBezTo>
                  <a:cubicBezTo>
                    <a:pt x="2868169" y="2897845"/>
                    <a:pt x="2867188" y="2897477"/>
                    <a:pt x="2866084" y="2897232"/>
                  </a:cubicBezTo>
                  <a:cubicBezTo>
                    <a:pt x="2864980" y="2896986"/>
                    <a:pt x="2863877" y="2896864"/>
                    <a:pt x="2862773" y="2896864"/>
                  </a:cubicBezTo>
                  <a:moveTo>
                    <a:pt x="27592" y="2912438"/>
                  </a:moveTo>
                  <a:cubicBezTo>
                    <a:pt x="27592" y="2912438"/>
                    <a:pt x="26488" y="2912438"/>
                    <a:pt x="25752" y="2912683"/>
                  </a:cubicBezTo>
                  <a:cubicBezTo>
                    <a:pt x="25139" y="2912806"/>
                    <a:pt x="24403" y="2913051"/>
                    <a:pt x="23667" y="2913296"/>
                  </a:cubicBezTo>
                  <a:cubicBezTo>
                    <a:pt x="22932" y="2913541"/>
                    <a:pt x="22196" y="2913909"/>
                    <a:pt x="21460" y="2914400"/>
                  </a:cubicBezTo>
                  <a:cubicBezTo>
                    <a:pt x="20724" y="2914891"/>
                    <a:pt x="19866" y="2915381"/>
                    <a:pt x="19007" y="2915871"/>
                  </a:cubicBezTo>
                  <a:cubicBezTo>
                    <a:pt x="17168" y="2917221"/>
                    <a:pt x="15451" y="2918692"/>
                    <a:pt x="13734" y="2920409"/>
                  </a:cubicBezTo>
                  <a:cubicBezTo>
                    <a:pt x="12140" y="2922126"/>
                    <a:pt x="10546" y="2923965"/>
                    <a:pt x="9320" y="2925804"/>
                  </a:cubicBezTo>
                  <a:cubicBezTo>
                    <a:pt x="7971" y="2927644"/>
                    <a:pt x="6990" y="2929606"/>
                    <a:pt x="6131" y="2931323"/>
                  </a:cubicBezTo>
                  <a:cubicBezTo>
                    <a:pt x="5396" y="2933162"/>
                    <a:pt x="4783" y="2934879"/>
                    <a:pt x="4660" y="2936473"/>
                  </a:cubicBezTo>
                  <a:cubicBezTo>
                    <a:pt x="4660" y="2937332"/>
                    <a:pt x="4660" y="2938067"/>
                    <a:pt x="4660" y="2938681"/>
                  </a:cubicBezTo>
                  <a:cubicBezTo>
                    <a:pt x="4783" y="2939294"/>
                    <a:pt x="5028" y="2939907"/>
                    <a:pt x="5396" y="2940274"/>
                  </a:cubicBezTo>
                  <a:cubicBezTo>
                    <a:pt x="5764" y="2940765"/>
                    <a:pt x="6131" y="2941010"/>
                    <a:pt x="6622" y="2941256"/>
                  </a:cubicBezTo>
                  <a:cubicBezTo>
                    <a:pt x="7112" y="2941501"/>
                    <a:pt x="7726" y="2941624"/>
                    <a:pt x="8339" y="2941624"/>
                  </a:cubicBezTo>
                  <a:cubicBezTo>
                    <a:pt x="8829" y="2941624"/>
                    <a:pt x="9442" y="2941624"/>
                    <a:pt x="10178" y="2941501"/>
                  </a:cubicBezTo>
                  <a:cubicBezTo>
                    <a:pt x="10791" y="2941378"/>
                    <a:pt x="11527" y="2941133"/>
                    <a:pt x="12263" y="2940888"/>
                  </a:cubicBezTo>
                  <a:cubicBezTo>
                    <a:pt x="12999" y="2940642"/>
                    <a:pt x="13734" y="2940274"/>
                    <a:pt x="14470" y="2939784"/>
                  </a:cubicBezTo>
                  <a:cubicBezTo>
                    <a:pt x="15206" y="2939294"/>
                    <a:pt x="16064" y="2938803"/>
                    <a:pt x="16923" y="2938313"/>
                  </a:cubicBezTo>
                  <a:cubicBezTo>
                    <a:pt x="18762" y="2936964"/>
                    <a:pt x="20602" y="2935492"/>
                    <a:pt x="22196" y="2933775"/>
                  </a:cubicBezTo>
                  <a:cubicBezTo>
                    <a:pt x="23790" y="2932059"/>
                    <a:pt x="25384" y="2930219"/>
                    <a:pt x="26610" y="2928379"/>
                  </a:cubicBezTo>
                  <a:cubicBezTo>
                    <a:pt x="27959" y="2926540"/>
                    <a:pt x="28940" y="2924578"/>
                    <a:pt x="29799" y="2922861"/>
                  </a:cubicBezTo>
                  <a:cubicBezTo>
                    <a:pt x="30535" y="2921022"/>
                    <a:pt x="31148" y="2919305"/>
                    <a:pt x="31270" y="2917711"/>
                  </a:cubicBezTo>
                  <a:cubicBezTo>
                    <a:pt x="31270" y="2916853"/>
                    <a:pt x="31270" y="2916117"/>
                    <a:pt x="31270" y="2915504"/>
                  </a:cubicBezTo>
                  <a:cubicBezTo>
                    <a:pt x="31148" y="2914891"/>
                    <a:pt x="30903" y="2914277"/>
                    <a:pt x="30535" y="2913909"/>
                  </a:cubicBezTo>
                  <a:cubicBezTo>
                    <a:pt x="30167" y="2913541"/>
                    <a:pt x="29799" y="2913174"/>
                    <a:pt x="29186" y="2912928"/>
                  </a:cubicBezTo>
                  <a:cubicBezTo>
                    <a:pt x="28695" y="2912683"/>
                    <a:pt x="28082" y="2912561"/>
                    <a:pt x="27346" y="2912561"/>
                  </a:cubicBezTo>
                  <a:moveTo>
                    <a:pt x="2783310" y="2961980"/>
                  </a:moveTo>
                  <a:cubicBezTo>
                    <a:pt x="2781838" y="2961980"/>
                    <a:pt x="2780366" y="2961980"/>
                    <a:pt x="2778772" y="2962348"/>
                  </a:cubicBezTo>
                  <a:cubicBezTo>
                    <a:pt x="2777178" y="2962593"/>
                    <a:pt x="2775707" y="2963084"/>
                    <a:pt x="2774112" y="2963697"/>
                  </a:cubicBezTo>
                  <a:cubicBezTo>
                    <a:pt x="2772518" y="2964310"/>
                    <a:pt x="2770924" y="2965046"/>
                    <a:pt x="2769330" y="2966027"/>
                  </a:cubicBezTo>
                  <a:cubicBezTo>
                    <a:pt x="2767735" y="2966885"/>
                    <a:pt x="2766141" y="2967989"/>
                    <a:pt x="2764670" y="2969215"/>
                  </a:cubicBezTo>
                  <a:cubicBezTo>
                    <a:pt x="2761849" y="2971422"/>
                    <a:pt x="2759520" y="2973997"/>
                    <a:pt x="2757680" y="2976573"/>
                  </a:cubicBezTo>
                  <a:cubicBezTo>
                    <a:pt x="2755718" y="2979271"/>
                    <a:pt x="2754369" y="2981969"/>
                    <a:pt x="2753388" y="2984789"/>
                  </a:cubicBezTo>
                  <a:cubicBezTo>
                    <a:pt x="2752407" y="2987609"/>
                    <a:pt x="2752039" y="2990307"/>
                    <a:pt x="2752162" y="2992760"/>
                  </a:cubicBezTo>
                  <a:cubicBezTo>
                    <a:pt x="2752284" y="2995335"/>
                    <a:pt x="2753020" y="2997665"/>
                    <a:pt x="2754369" y="2999627"/>
                  </a:cubicBezTo>
                  <a:cubicBezTo>
                    <a:pt x="2754982" y="3000485"/>
                    <a:pt x="2755718" y="3001344"/>
                    <a:pt x="2756454" y="3001957"/>
                  </a:cubicBezTo>
                  <a:cubicBezTo>
                    <a:pt x="2757190" y="3002570"/>
                    <a:pt x="2758170" y="3003183"/>
                    <a:pt x="2759152" y="3003674"/>
                  </a:cubicBezTo>
                  <a:cubicBezTo>
                    <a:pt x="2760133" y="3004164"/>
                    <a:pt x="2761114" y="3004532"/>
                    <a:pt x="2762217" y="3004777"/>
                  </a:cubicBezTo>
                  <a:cubicBezTo>
                    <a:pt x="2763321" y="3005023"/>
                    <a:pt x="2764425" y="3005145"/>
                    <a:pt x="2765651" y="3005145"/>
                  </a:cubicBezTo>
                  <a:cubicBezTo>
                    <a:pt x="2767122" y="3005145"/>
                    <a:pt x="2768594" y="3005145"/>
                    <a:pt x="2770188" y="3004777"/>
                  </a:cubicBezTo>
                  <a:cubicBezTo>
                    <a:pt x="2771782" y="3004532"/>
                    <a:pt x="2773377" y="3004042"/>
                    <a:pt x="2774971" y="3003429"/>
                  </a:cubicBezTo>
                  <a:cubicBezTo>
                    <a:pt x="2776565" y="3002815"/>
                    <a:pt x="2778159" y="3002080"/>
                    <a:pt x="2779753" y="3001099"/>
                  </a:cubicBezTo>
                  <a:cubicBezTo>
                    <a:pt x="2781347" y="3000117"/>
                    <a:pt x="2782942" y="2999137"/>
                    <a:pt x="2784413" y="2997910"/>
                  </a:cubicBezTo>
                  <a:cubicBezTo>
                    <a:pt x="2787233" y="2995703"/>
                    <a:pt x="2789563" y="2993128"/>
                    <a:pt x="2791525" y="2990430"/>
                  </a:cubicBezTo>
                  <a:cubicBezTo>
                    <a:pt x="2793488" y="2987732"/>
                    <a:pt x="2794837" y="2984912"/>
                    <a:pt x="2795818" y="2982214"/>
                  </a:cubicBezTo>
                  <a:cubicBezTo>
                    <a:pt x="2796798" y="2979393"/>
                    <a:pt x="2797167" y="2976695"/>
                    <a:pt x="2796921" y="2974120"/>
                  </a:cubicBezTo>
                  <a:cubicBezTo>
                    <a:pt x="2796798" y="2971545"/>
                    <a:pt x="2795940" y="2969215"/>
                    <a:pt x="2794591" y="2967253"/>
                  </a:cubicBezTo>
                  <a:cubicBezTo>
                    <a:pt x="2793978" y="2966395"/>
                    <a:pt x="2793242" y="2965536"/>
                    <a:pt x="2792384" y="2964923"/>
                  </a:cubicBezTo>
                  <a:cubicBezTo>
                    <a:pt x="2791525" y="2964310"/>
                    <a:pt x="2790667" y="2963697"/>
                    <a:pt x="2789686" y="2963206"/>
                  </a:cubicBezTo>
                  <a:cubicBezTo>
                    <a:pt x="2788705" y="2962716"/>
                    <a:pt x="2787724" y="2962348"/>
                    <a:pt x="2786620" y="2962225"/>
                  </a:cubicBezTo>
                  <a:cubicBezTo>
                    <a:pt x="2785517" y="2961980"/>
                    <a:pt x="2784413" y="2961857"/>
                    <a:pt x="2783187" y="2961857"/>
                  </a:cubicBezTo>
                  <a:moveTo>
                    <a:pt x="24526" y="2956829"/>
                  </a:moveTo>
                  <a:cubicBezTo>
                    <a:pt x="24526" y="2956829"/>
                    <a:pt x="23299" y="2956829"/>
                    <a:pt x="22686" y="2957075"/>
                  </a:cubicBezTo>
                  <a:cubicBezTo>
                    <a:pt x="22073" y="2957320"/>
                    <a:pt x="21337" y="2957443"/>
                    <a:pt x="20602" y="2957811"/>
                  </a:cubicBezTo>
                  <a:cubicBezTo>
                    <a:pt x="19866" y="2958179"/>
                    <a:pt x="19007" y="2958546"/>
                    <a:pt x="18272" y="2959037"/>
                  </a:cubicBezTo>
                  <a:cubicBezTo>
                    <a:pt x="17413" y="2959527"/>
                    <a:pt x="16555" y="2960018"/>
                    <a:pt x="15696" y="2960754"/>
                  </a:cubicBezTo>
                  <a:cubicBezTo>
                    <a:pt x="13857" y="2962102"/>
                    <a:pt x="12018" y="2963697"/>
                    <a:pt x="10423" y="2965414"/>
                  </a:cubicBezTo>
                  <a:cubicBezTo>
                    <a:pt x="8829" y="2967130"/>
                    <a:pt x="7235" y="2968970"/>
                    <a:pt x="6009" y="2970932"/>
                  </a:cubicBezTo>
                  <a:cubicBezTo>
                    <a:pt x="4783" y="2972894"/>
                    <a:pt x="3679" y="2974733"/>
                    <a:pt x="2943" y="2976573"/>
                  </a:cubicBezTo>
                  <a:cubicBezTo>
                    <a:pt x="2207" y="2978412"/>
                    <a:pt x="1717" y="2980129"/>
                    <a:pt x="1717" y="2981601"/>
                  </a:cubicBezTo>
                  <a:cubicBezTo>
                    <a:pt x="1717" y="2982459"/>
                    <a:pt x="1717" y="2983072"/>
                    <a:pt x="1839" y="2983808"/>
                  </a:cubicBezTo>
                  <a:cubicBezTo>
                    <a:pt x="1962" y="2984421"/>
                    <a:pt x="2207" y="2984912"/>
                    <a:pt x="2575" y="2985402"/>
                  </a:cubicBezTo>
                  <a:cubicBezTo>
                    <a:pt x="2943" y="2985770"/>
                    <a:pt x="3311" y="2986138"/>
                    <a:pt x="3801" y="2986383"/>
                  </a:cubicBezTo>
                  <a:cubicBezTo>
                    <a:pt x="4292" y="2986628"/>
                    <a:pt x="4905" y="2986751"/>
                    <a:pt x="5518" y="2986751"/>
                  </a:cubicBezTo>
                  <a:cubicBezTo>
                    <a:pt x="6131" y="2986751"/>
                    <a:pt x="6745" y="2986751"/>
                    <a:pt x="7358" y="2986506"/>
                  </a:cubicBezTo>
                  <a:cubicBezTo>
                    <a:pt x="7971" y="2986383"/>
                    <a:pt x="8707" y="2986138"/>
                    <a:pt x="9442" y="2985892"/>
                  </a:cubicBezTo>
                  <a:cubicBezTo>
                    <a:pt x="10178" y="2985647"/>
                    <a:pt x="11037" y="2985157"/>
                    <a:pt x="11772" y="2984789"/>
                  </a:cubicBezTo>
                  <a:cubicBezTo>
                    <a:pt x="12508" y="2984421"/>
                    <a:pt x="13489" y="2983808"/>
                    <a:pt x="14348" y="2983195"/>
                  </a:cubicBezTo>
                  <a:cubicBezTo>
                    <a:pt x="16187" y="2981846"/>
                    <a:pt x="18026" y="2980252"/>
                    <a:pt x="19621" y="2978535"/>
                  </a:cubicBezTo>
                  <a:cubicBezTo>
                    <a:pt x="21215" y="2976818"/>
                    <a:pt x="22809" y="2974979"/>
                    <a:pt x="24035" y="2973017"/>
                  </a:cubicBezTo>
                  <a:cubicBezTo>
                    <a:pt x="25262" y="2971177"/>
                    <a:pt x="26365" y="2969215"/>
                    <a:pt x="27101" y="2967376"/>
                  </a:cubicBezTo>
                  <a:cubicBezTo>
                    <a:pt x="27837" y="2965536"/>
                    <a:pt x="28327" y="2963819"/>
                    <a:pt x="28450" y="2962225"/>
                  </a:cubicBezTo>
                  <a:cubicBezTo>
                    <a:pt x="28450" y="2961367"/>
                    <a:pt x="28450" y="2960754"/>
                    <a:pt x="28205" y="2960141"/>
                  </a:cubicBezTo>
                  <a:cubicBezTo>
                    <a:pt x="28082" y="2959527"/>
                    <a:pt x="27837" y="2959037"/>
                    <a:pt x="27469" y="2958546"/>
                  </a:cubicBezTo>
                  <a:cubicBezTo>
                    <a:pt x="27101" y="2958179"/>
                    <a:pt x="26733" y="2957811"/>
                    <a:pt x="26243" y="2957565"/>
                  </a:cubicBezTo>
                  <a:cubicBezTo>
                    <a:pt x="25752" y="2957320"/>
                    <a:pt x="25139" y="2957197"/>
                    <a:pt x="24526" y="2957197"/>
                  </a:cubicBezTo>
                  <a:moveTo>
                    <a:pt x="2702497" y="3025502"/>
                  </a:moveTo>
                  <a:cubicBezTo>
                    <a:pt x="2701148" y="3025502"/>
                    <a:pt x="2699677" y="3025502"/>
                    <a:pt x="2698205" y="3025870"/>
                  </a:cubicBezTo>
                  <a:cubicBezTo>
                    <a:pt x="2696733" y="3026115"/>
                    <a:pt x="2695139" y="3026483"/>
                    <a:pt x="2693668" y="3027096"/>
                  </a:cubicBezTo>
                  <a:cubicBezTo>
                    <a:pt x="2692074" y="3027709"/>
                    <a:pt x="2690602" y="3028322"/>
                    <a:pt x="2689008" y="3029180"/>
                  </a:cubicBezTo>
                  <a:cubicBezTo>
                    <a:pt x="2687414" y="3030039"/>
                    <a:pt x="2685942" y="3031020"/>
                    <a:pt x="2684470" y="3032246"/>
                  </a:cubicBezTo>
                  <a:cubicBezTo>
                    <a:pt x="2681650" y="3034454"/>
                    <a:pt x="2679320" y="3036906"/>
                    <a:pt x="2677358" y="3039482"/>
                  </a:cubicBezTo>
                  <a:cubicBezTo>
                    <a:pt x="2675396" y="3042057"/>
                    <a:pt x="2673924" y="3044877"/>
                    <a:pt x="2672821" y="3047698"/>
                  </a:cubicBezTo>
                  <a:cubicBezTo>
                    <a:pt x="2671840" y="3050518"/>
                    <a:pt x="2671227" y="3053216"/>
                    <a:pt x="2671349" y="3055791"/>
                  </a:cubicBezTo>
                  <a:cubicBezTo>
                    <a:pt x="2671349" y="3058366"/>
                    <a:pt x="2671962" y="3060819"/>
                    <a:pt x="2673189" y="3062903"/>
                  </a:cubicBezTo>
                  <a:cubicBezTo>
                    <a:pt x="2673802" y="3063885"/>
                    <a:pt x="2674415" y="3064743"/>
                    <a:pt x="2675273" y="3065479"/>
                  </a:cubicBezTo>
                  <a:cubicBezTo>
                    <a:pt x="2676009" y="3066215"/>
                    <a:pt x="2676990" y="3066828"/>
                    <a:pt x="2677971" y="3067318"/>
                  </a:cubicBezTo>
                  <a:cubicBezTo>
                    <a:pt x="2678952" y="3067809"/>
                    <a:pt x="2680056" y="3068177"/>
                    <a:pt x="2681159" y="3068545"/>
                  </a:cubicBezTo>
                  <a:cubicBezTo>
                    <a:pt x="2682263" y="3068790"/>
                    <a:pt x="2683489" y="3069035"/>
                    <a:pt x="2684716" y="3069035"/>
                  </a:cubicBezTo>
                  <a:cubicBezTo>
                    <a:pt x="2686065" y="3069035"/>
                    <a:pt x="2687536" y="3069035"/>
                    <a:pt x="2689008" y="3068667"/>
                  </a:cubicBezTo>
                  <a:cubicBezTo>
                    <a:pt x="2690479" y="3068422"/>
                    <a:pt x="2691951" y="3068054"/>
                    <a:pt x="2693545" y="3067441"/>
                  </a:cubicBezTo>
                  <a:cubicBezTo>
                    <a:pt x="2695017" y="3066828"/>
                    <a:pt x="2696611" y="3066215"/>
                    <a:pt x="2698205" y="3065356"/>
                  </a:cubicBezTo>
                  <a:cubicBezTo>
                    <a:pt x="2699677" y="3064498"/>
                    <a:pt x="2701271" y="3063517"/>
                    <a:pt x="2702742" y="3062290"/>
                  </a:cubicBezTo>
                  <a:cubicBezTo>
                    <a:pt x="2705563" y="3060083"/>
                    <a:pt x="2708015" y="3057630"/>
                    <a:pt x="2709977" y="3055055"/>
                  </a:cubicBezTo>
                  <a:cubicBezTo>
                    <a:pt x="2711939" y="3052358"/>
                    <a:pt x="2713534" y="3049660"/>
                    <a:pt x="2714515" y="3046839"/>
                  </a:cubicBezTo>
                  <a:cubicBezTo>
                    <a:pt x="2715496" y="3044019"/>
                    <a:pt x="2716109" y="3041321"/>
                    <a:pt x="2715986" y="3038746"/>
                  </a:cubicBezTo>
                  <a:cubicBezTo>
                    <a:pt x="2715986" y="3036170"/>
                    <a:pt x="2715373" y="3033718"/>
                    <a:pt x="2714024" y="3031633"/>
                  </a:cubicBezTo>
                  <a:cubicBezTo>
                    <a:pt x="2713411" y="3030652"/>
                    <a:pt x="2712798" y="3029794"/>
                    <a:pt x="2711939" y="3029058"/>
                  </a:cubicBezTo>
                  <a:cubicBezTo>
                    <a:pt x="2711081" y="3028322"/>
                    <a:pt x="2710222" y="3027709"/>
                    <a:pt x="2709242" y="3027219"/>
                  </a:cubicBezTo>
                  <a:cubicBezTo>
                    <a:pt x="2708261" y="3026728"/>
                    <a:pt x="2707157" y="3026360"/>
                    <a:pt x="2706053" y="3026115"/>
                  </a:cubicBezTo>
                  <a:cubicBezTo>
                    <a:pt x="2704949" y="3025870"/>
                    <a:pt x="2703723" y="3025747"/>
                    <a:pt x="2702497" y="3025625"/>
                  </a:cubicBezTo>
                  <a:moveTo>
                    <a:pt x="23054" y="3000731"/>
                  </a:moveTo>
                  <a:cubicBezTo>
                    <a:pt x="23054" y="3000731"/>
                    <a:pt x="21828" y="3000731"/>
                    <a:pt x="21092" y="3000976"/>
                  </a:cubicBezTo>
                  <a:cubicBezTo>
                    <a:pt x="20356" y="3001099"/>
                    <a:pt x="19621" y="3001344"/>
                    <a:pt x="18885" y="3001712"/>
                  </a:cubicBezTo>
                  <a:cubicBezTo>
                    <a:pt x="18149" y="3002080"/>
                    <a:pt x="17291" y="3002447"/>
                    <a:pt x="16432" y="3002938"/>
                  </a:cubicBezTo>
                  <a:cubicBezTo>
                    <a:pt x="15574" y="3003429"/>
                    <a:pt x="14715" y="3004042"/>
                    <a:pt x="13734" y="3004655"/>
                  </a:cubicBezTo>
                  <a:cubicBezTo>
                    <a:pt x="11895" y="3006004"/>
                    <a:pt x="10056" y="3007720"/>
                    <a:pt x="8461" y="3009437"/>
                  </a:cubicBezTo>
                  <a:cubicBezTo>
                    <a:pt x="6867" y="3011154"/>
                    <a:pt x="5396" y="3013116"/>
                    <a:pt x="4047" y="3014956"/>
                  </a:cubicBezTo>
                  <a:cubicBezTo>
                    <a:pt x="2820" y="3016918"/>
                    <a:pt x="1839" y="3018757"/>
                    <a:pt x="1104" y="3020597"/>
                  </a:cubicBezTo>
                  <a:cubicBezTo>
                    <a:pt x="368" y="3022436"/>
                    <a:pt x="0" y="3024153"/>
                    <a:pt x="0" y="3025747"/>
                  </a:cubicBezTo>
                  <a:cubicBezTo>
                    <a:pt x="0" y="3026483"/>
                    <a:pt x="0" y="3027219"/>
                    <a:pt x="245" y="3027832"/>
                  </a:cubicBezTo>
                  <a:cubicBezTo>
                    <a:pt x="368" y="3028445"/>
                    <a:pt x="736" y="3028935"/>
                    <a:pt x="981" y="3029303"/>
                  </a:cubicBezTo>
                  <a:cubicBezTo>
                    <a:pt x="1349" y="3029671"/>
                    <a:pt x="1717" y="3030039"/>
                    <a:pt x="2207" y="3030284"/>
                  </a:cubicBezTo>
                  <a:cubicBezTo>
                    <a:pt x="2698" y="3030530"/>
                    <a:pt x="3311" y="3030652"/>
                    <a:pt x="3924" y="3030652"/>
                  </a:cubicBezTo>
                  <a:cubicBezTo>
                    <a:pt x="4537" y="3030652"/>
                    <a:pt x="5150" y="3030652"/>
                    <a:pt x="5886" y="3030407"/>
                  </a:cubicBezTo>
                  <a:cubicBezTo>
                    <a:pt x="6622" y="3030284"/>
                    <a:pt x="7358" y="3030039"/>
                    <a:pt x="8094" y="3029671"/>
                  </a:cubicBezTo>
                  <a:cubicBezTo>
                    <a:pt x="8952" y="3029303"/>
                    <a:pt x="9688" y="3028935"/>
                    <a:pt x="10546" y="3028445"/>
                  </a:cubicBezTo>
                  <a:cubicBezTo>
                    <a:pt x="11404" y="3027954"/>
                    <a:pt x="12263" y="3027341"/>
                    <a:pt x="13244" y="3026605"/>
                  </a:cubicBezTo>
                  <a:cubicBezTo>
                    <a:pt x="15083" y="3025134"/>
                    <a:pt x="16923" y="3023540"/>
                    <a:pt x="18517" y="3021823"/>
                  </a:cubicBezTo>
                  <a:cubicBezTo>
                    <a:pt x="20111" y="3020106"/>
                    <a:pt x="21583" y="3018144"/>
                    <a:pt x="22932" y="3016182"/>
                  </a:cubicBezTo>
                  <a:cubicBezTo>
                    <a:pt x="24281" y="3014220"/>
                    <a:pt x="25139" y="3012380"/>
                    <a:pt x="25875" y="3010541"/>
                  </a:cubicBezTo>
                  <a:cubicBezTo>
                    <a:pt x="26610" y="3008702"/>
                    <a:pt x="26978" y="3006985"/>
                    <a:pt x="26978" y="3005513"/>
                  </a:cubicBezTo>
                  <a:cubicBezTo>
                    <a:pt x="26978" y="3004777"/>
                    <a:pt x="26978" y="3004042"/>
                    <a:pt x="26733" y="3003429"/>
                  </a:cubicBezTo>
                  <a:cubicBezTo>
                    <a:pt x="26610" y="3002815"/>
                    <a:pt x="26243" y="3002325"/>
                    <a:pt x="25997" y="3001957"/>
                  </a:cubicBezTo>
                  <a:cubicBezTo>
                    <a:pt x="25752" y="3001589"/>
                    <a:pt x="25262" y="3001221"/>
                    <a:pt x="24771" y="3001099"/>
                  </a:cubicBezTo>
                  <a:cubicBezTo>
                    <a:pt x="24281" y="3000853"/>
                    <a:pt x="23667" y="3000731"/>
                    <a:pt x="23054" y="3000731"/>
                  </a:cubicBezTo>
                  <a:moveTo>
                    <a:pt x="2620703" y="3087061"/>
                  </a:moveTo>
                  <a:cubicBezTo>
                    <a:pt x="2619355" y="3087061"/>
                    <a:pt x="2618006" y="3087061"/>
                    <a:pt x="2616657" y="3087307"/>
                  </a:cubicBezTo>
                  <a:cubicBezTo>
                    <a:pt x="2615308" y="3087552"/>
                    <a:pt x="2613836" y="3087920"/>
                    <a:pt x="2612365" y="3088410"/>
                  </a:cubicBezTo>
                  <a:cubicBezTo>
                    <a:pt x="2610893" y="3088901"/>
                    <a:pt x="2609422" y="3089514"/>
                    <a:pt x="2607950" y="3090373"/>
                  </a:cubicBezTo>
                  <a:cubicBezTo>
                    <a:pt x="2606478" y="3091108"/>
                    <a:pt x="2605007" y="3092089"/>
                    <a:pt x="2603658" y="3093193"/>
                  </a:cubicBezTo>
                  <a:cubicBezTo>
                    <a:pt x="2600838" y="3095278"/>
                    <a:pt x="2598385" y="3097730"/>
                    <a:pt x="2596300" y="3100306"/>
                  </a:cubicBezTo>
                  <a:cubicBezTo>
                    <a:pt x="2594216" y="3102881"/>
                    <a:pt x="2592622" y="3105701"/>
                    <a:pt x="2591518" y="3108521"/>
                  </a:cubicBezTo>
                  <a:cubicBezTo>
                    <a:pt x="2590414" y="3111342"/>
                    <a:pt x="2589801" y="3114163"/>
                    <a:pt x="2589678" y="3116738"/>
                  </a:cubicBezTo>
                  <a:cubicBezTo>
                    <a:pt x="2589678" y="3119436"/>
                    <a:pt x="2590046" y="3121888"/>
                    <a:pt x="2591273" y="3124096"/>
                  </a:cubicBezTo>
                  <a:cubicBezTo>
                    <a:pt x="2591763" y="3125199"/>
                    <a:pt x="2592499" y="3126058"/>
                    <a:pt x="2593235" y="3126916"/>
                  </a:cubicBezTo>
                  <a:cubicBezTo>
                    <a:pt x="2593970" y="3127774"/>
                    <a:pt x="2594951" y="3128388"/>
                    <a:pt x="2595932" y="3129001"/>
                  </a:cubicBezTo>
                  <a:cubicBezTo>
                    <a:pt x="2596913" y="3129614"/>
                    <a:pt x="2598017" y="3129982"/>
                    <a:pt x="2599121" y="3130227"/>
                  </a:cubicBezTo>
                  <a:cubicBezTo>
                    <a:pt x="2600224" y="3130472"/>
                    <a:pt x="2601451" y="3130717"/>
                    <a:pt x="2602800" y="3130717"/>
                  </a:cubicBezTo>
                  <a:cubicBezTo>
                    <a:pt x="2604148" y="3130717"/>
                    <a:pt x="2605497" y="3130717"/>
                    <a:pt x="2606969" y="3130472"/>
                  </a:cubicBezTo>
                  <a:cubicBezTo>
                    <a:pt x="2608441" y="3130227"/>
                    <a:pt x="2609789" y="3129859"/>
                    <a:pt x="2611261" y="3129369"/>
                  </a:cubicBezTo>
                  <a:cubicBezTo>
                    <a:pt x="2612733" y="3128878"/>
                    <a:pt x="2614204" y="3128265"/>
                    <a:pt x="2615676" y="3127406"/>
                  </a:cubicBezTo>
                  <a:cubicBezTo>
                    <a:pt x="2617147" y="3126671"/>
                    <a:pt x="2618619" y="3125690"/>
                    <a:pt x="2620090" y="3124586"/>
                  </a:cubicBezTo>
                  <a:cubicBezTo>
                    <a:pt x="2622911" y="3122501"/>
                    <a:pt x="2625363" y="3120049"/>
                    <a:pt x="2627448" y="3117473"/>
                  </a:cubicBezTo>
                  <a:cubicBezTo>
                    <a:pt x="2629533" y="3114898"/>
                    <a:pt x="2631127" y="3112078"/>
                    <a:pt x="2632231" y="3109257"/>
                  </a:cubicBezTo>
                  <a:cubicBezTo>
                    <a:pt x="2633334" y="3106437"/>
                    <a:pt x="2633947" y="3103616"/>
                    <a:pt x="2634070" y="3101041"/>
                  </a:cubicBezTo>
                  <a:cubicBezTo>
                    <a:pt x="2634070" y="3098343"/>
                    <a:pt x="2633580" y="3095891"/>
                    <a:pt x="2632476" y="3093683"/>
                  </a:cubicBezTo>
                  <a:cubicBezTo>
                    <a:pt x="2631985" y="3092580"/>
                    <a:pt x="2631250" y="3091721"/>
                    <a:pt x="2630514" y="3090863"/>
                  </a:cubicBezTo>
                  <a:cubicBezTo>
                    <a:pt x="2629778" y="3090005"/>
                    <a:pt x="2628797" y="3089391"/>
                    <a:pt x="2627816" y="3088778"/>
                  </a:cubicBezTo>
                  <a:cubicBezTo>
                    <a:pt x="2626835" y="3088165"/>
                    <a:pt x="2625731" y="3087797"/>
                    <a:pt x="2624628" y="3087552"/>
                  </a:cubicBezTo>
                  <a:cubicBezTo>
                    <a:pt x="2623524" y="3087307"/>
                    <a:pt x="2622298" y="3087061"/>
                    <a:pt x="2620949" y="3087061"/>
                  </a:cubicBezTo>
                  <a:moveTo>
                    <a:pt x="23299" y="3044141"/>
                  </a:moveTo>
                  <a:cubicBezTo>
                    <a:pt x="22686" y="3044141"/>
                    <a:pt x="21951" y="3044141"/>
                    <a:pt x="21215" y="3044387"/>
                  </a:cubicBezTo>
                  <a:cubicBezTo>
                    <a:pt x="20479" y="3044509"/>
                    <a:pt x="19621" y="3044755"/>
                    <a:pt x="18885" y="3045122"/>
                  </a:cubicBezTo>
                  <a:cubicBezTo>
                    <a:pt x="18026" y="3045490"/>
                    <a:pt x="17168" y="3045981"/>
                    <a:pt x="16310" y="3046471"/>
                  </a:cubicBezTo>
                  <a:cubicBezTo>
                    <a:pt x="15451" y="3047085"/>
                    <a:pt x="14470" y="3047698"/>
                    <a:pt x="13489" y="3048433"/>
                  </a:cubicBezTo>
                  <a:cubicBezTo>
                    <a:pt x="11650" y="3049905"/>
                    <a:pt x="9810" y="3051499"/>
                    <a:pt x="8216" y="3053338"/>
                  </a:cubicBezTo>
                  <a:cubicBezTo>
                    <a:pt x="6622" y="3055178"/>
                    <a:pt x="5150" y="3057018"/>
                    <a:pt x="3924" y="3058980"/>
                  </a:cubicBezTo>
                  <a:cubicBezTo>
                    <a:pt x="2698" y="3060942"/>
                    <a:pt x="1717" y="3062903"/>
                    <a:pt x="1104" y="3064620"/>
                  </a:cubicBezTo>
                  <a:cubicBezTo>
                    <a:pt x="491" y="3066460"/>
                    <a:pt x="123" y="3068177"/>
                    <a:pt x="123" y="3069648"/>
                  </a:cubicBezTo>
                  <a:cubicBezTo>
                    <a:pt x="123" y="3070384"/>
                    <a:pt x="123" y="3070997"/>
                    <a:pt x="491" y="3071610"/>
                  </a:cubicBezTo>
                  <a:cubicBezTo>
                    <a:pt x="736" y="3072223"/>
                    <a:pt x="981" y="3072591"/>
                    <a:pt x="1349" y="3073082"/>
                  </a:cubicBezTo>
                  <a:cubicBezTo>
                    <a:pt x="1717" y="3073450"/>
                    <a:pt x="2085" y="3073818"/>
                    <a:pt x="2575" y="3073940"/>
                  </a:cubicBezTo>
                  <a:cubicBezTo>
                    <a:pt x="3066" y="3074185"/>
                    <a:pt x="3556" y="3074308"/>
                    <a:pt x="4169" y="3074308"/>
                  </a:cubicBezTo>
                  <a:cubicBezTo>
                    <a:pt x="4783" y="3074308"/>
                    <a:pt x="5518" y="3074308"/>
                    <a:pt x="6254" y="3074063"/>
                  </a:cubicBezTo>
                  <a:cubicBezTo>
                    <a:pt x="6990" y="3073818"/>
                    <a:pt x="7848" y="3073695"/>
                    <a:pt x="8584" y="3073327"/>
                  </a:cubicBezTo>
                  <a:cubicBezTo>
                    <a:pt x="9442" y="3072959"/>
                    <a:pt x="10301" y="3072468"/>
                    <a:pt x="11159" y="3071978"/>
                  </a:cubicBezTo>
                  <a:cubicBezTo>
                    <a:pt x="12018" y="3071488"/>
                    <a:pt x="12999" y="3070752"/>
                    <a:pt x="13980" y="3070016"/>
                  </a:cubicBezTo>
                  <a:cubicBezTo>
                    <a:pt x="15819" y="3068545"/>
                    <a:pt x="17659" y="3066828"/>
                    <a:pt x="19253" y="3064988"/>
                  </a:cubicBezTo>
                  <a:cubicBezTo>
                    <a:pt x="20847" y="3063149"/>
                    <a:pt x="22318" y="3061187"/>
                    <a:pt x="23545" y="3059225"/>
                  </a:cubicBezTo>
                  <a:cubicBezTo>
                    <a:pt x="24771" y="3057263"/>
                    <a:pt x="25752" y="3055301"/>
                    <a:pt x="26365" y="3053461"/>
                  </a:cubicBezTo>
                  <a:cubicBezTo>
                    <a:pt x="26978" y="3051622"/>
                    <a:pt x="27346" y="3049905"/>
                    <a:pt x="27346" y="3048433"/>
                  </a:cubicBezTo>
                  <a:cubicBezTo>
                    <a:pt x="27346" y="3047698"/>
                    <a:pt x="27224" y="3047085"/>
                    <a:pt x="26978" y="3046471"/>
                  </a:cubicBezTo>
                  <a:cubicBezTo>
                    <a:pt x="26733" y="3045981"/>
                    <a:pt x="26488" y="3045490"/>
                    <a:pt x="26120" y="3045122"/>
                  </a:cubicBezTo>
                  <a:cubicBezTo>
                    <a:pt x="25752" y="3044755"/>
                    <a:pt x="25384" y="3044509"/>
                    <a:pt x="24894" y="3044264"/>
                  </a:cubicBezTo>
                  <a:cubicBezTo>
                    <a:pt x="24403" y="3044019"/>
                    <a:pt x="23913" y="3043896"/>
                    <a:pt x="23299" y="3043896"/>
                  </a:cubicBezTo>
                  <a:moveTo>
                    <a:pt x="2538297" y="3146536"/>
                  </a:moveTo>
                  <a:cubicBezTo>
                    <a:pt x="2537070" y="3146536"/>
                    <a:pt x="2535722" y="3146536"/>
                    <a:pt x="2534373" y="3146782"/>
                  </a:cubicBezTo>
                  <a:cubicBezTo>
                    <a:pt x="2533024" y="3147027"/>
                    <a:pt x="2531675" y="3147272"/>
                    <a:pt x="2530203" y="3147763"/>
                  </a:cubicBezTo>
                  <a:cubicBezTo>
                    <a:pt x="2528854" y="3148253"/>
                    <a:pt x="2527383" y="3148866"/>
                    <a:pt x="2525911" y="3149602"/>
                  </a:cubicBezTo>
                  <a:cubicBezTo>
                    <a:pt x="2524440" y="3150338"/>
                    <a:pt x="2523091" y="3151196"/>
                    <a:pt x="2521742" y="3152177"/>
                  </a:cubicBezTo>
                  <a:cubicBezTo>
                    <a:pt x="2518921" y="3154139"/>
                    <a:pt x="2516346" y="3156469"/>
                    <a:pt x="2514262" y="3159045"/>
                  </a:cubicBezTo>
                  <a:cubicBezTo>
                    <a:pt x="2512177" y="3161620"/>
                    <a:pt x="2510460" y="3164318"/>
                    <a:pt x="2509234" y="3167138"/>
                  </a:cubicBezTo>
                  <a:cubicBezTo>
                    <a:pt x="2508007" y="3169959"/>
                    <a:pt x="2507272" y="3172779"/>
                    <a:pt x="2507026" y="3175477"/>
                  </a:cubicBezTo>
                  <a:cubicBezTo>
                    <a:pt x="2506781" y="3178175"/>
                    <a:pt x="2507149" y="3180750"/>
                    <a:pt x="2508130" y="3182957"/>
                  </a:cubicBezTo>
                  <a:cubicBezTo>
                    <a:pt x="2508621" y="3184061"/>
                    <a:pt x="2509234" y="3185165"/>
                    <a:pt x="2510092" y="3186023"/>
                  </a:cubicBezTo>
                  <a:cubicBezTo>
                    <a:pt x="2510951" y="3186882"/>
                    <a:pt x="2511686" y="3187617"/>
                    <a:pt x="2512667" y="3188230"/>
                  </a:cubicBezTo>
                  <a:cubicBezTo>
                    <a:pt x="2513648" y="3188844"/>
                    <a:pt x="2514752" y="3189334"/>
                    <a:pt x="2515856" y="3189702"/>
                  </a:cubicBezTo>
                  <a:cubicBezTo>
                    <a:pt x="2516959" y="3190070"/>
                    <a:pt x="2518308" y="3190192"/>
                    <a:pt x="2519535" y="3190315"/>
                  </a:cubicBezTo>
                  <a:cubicBezTo>
                    <a:pt x="2520761" y="3190315"/>
                    <a:pt x="2522110" y="3190315"/>
                    <a:pt x="2523459" y="3190070"/>
                  </a:cubicBezTo>
                  <a:cubicBezTo>
                    <a:pt x="2524808" y="3189824"/>
                    <a:pt x="2526156" y="3189579"/>
                    <a:pt x="2527628" y="3189089"/>
                  </a:cubicBezTo>
                  <a:cubicBezTo>
                    <a:pt x="2529100" y="3188598"/>
                    <a:pt x="2530449" y="3187985"/>
                    <a:pt x="2531920" y="3187249"/>
                  </a:cubicBezTo>
                  <a:cubicBezTo>
                    <a:pt x="2533392" y="3186514"/>
                    <a:pt x="2534741" y="3185655"/>
                    <a:pt x="2536212" y="3184674"/>
                  </a:cubicBezTo>
                  <a:cubicBezTo>
                    <a:pt x="2539033" y="3182712"/>
                    <a:pt x="2541608" y="3180259"/>
                    <a:pt x="2543692" y="3177684"/>
                  </a:cubicBezTo>
                  <a:cubicBezTo>
                    <a:pt x="2545777" y="3175109"/>
                    <a:pt x="2547494" y="3172289"/>
                    <a:pt x="2548720" y="3169468"/>
                  </a:cubicBezTo>
                  <a:cubicBezTo>
                    <a:pt x="2549946" y="3166648"/>
                    <a:pt x="2550682" y="3163827"/>
                    <a:pt x="2550805" y="3161129"/>
                  </a:cubicBezTo>
                  <a:cubicBezTo>
                    <a:pt x="2550928" y="3158432"/>
                    <a:pt x="2550560" y="3155856"/>
                    <a:pt x="2549579" y="3153649"/>
                  </a:cubicBezTo>
                  <a:cubicBezTo>
                    <a:pt x="2549088" y="3152545"/>
                    <a:pt x="2548475" y="3151442"/>
                    <a:pt x="2547617" y="3150583"/>
                  </a:cubicBezTo>
                  <a:cubicBezTo>
                    <a:pt x="2546881" y="3149725"/>
                    <a:pt x="2546022" y="3148989"/>
                    <a:pt x="2545041" y="3148376"/>
                  </a:cubicBezTo>
                  <a:cubicBezTo>
                    <a:pt x="2544060" y="3147763"/>
                    <a:pt x="2542957" y="3147272"/>
                    <a:pt x="2541853" y="3147027"/>
                  </a:cubicBezTo>
                  <a:cubicBezTo>
                    <a:pt x="2540749" y="3146659"/>
                    <a:pt x="2539400" y="3146536"/>
                    <a:pt x="2538174" y="3146414"/>
                  </a:cubicBezTo>
                  <a:moveTo>
                    <a:pt x="25139" y="3087061"/>
                  </a:moveTo>
                  <a:cubicBezTo>
                    <a:pt x="24526" y="3087061"/>
                    <a:pt x="23790" y="3087061"/>
                    <a:pt x="22932" y="3087307"/>
                  </a:cubicBezTo>
                  <a:cubicBezTo>
                    <a:pt x="22196" y="3087429"/>
                    <a:pt x="21337" y="3087797"/>
                    <a:pt x="20479" y="3088165"/>
                  </a:cubicBezTo>
                  <a:cubicBezTo>
                    <a:pt x="19621" y="3088533"/>
                    <a:pt x="18640" y="3089023"/>
                    <a:pt x="17659" y="3089637"/>
                  </a:cubicBezTo>
                  <a:cubicBezTo>
                    <a:pt x="16678" y="3090250"/>
                    <a:pt x="15696" y="3090986"/>
                    <a:pt x="14715" y="3091721"/>
                  </a:cubicBezTo>
                  <a:cubicBezTo>
                    <a:pt x="12876" y="3093193"/>
                    <a:pt x="11037" y="3094910"/>
                    <a:pt x="9442" y="3096749"/>
                  </a:cubicBezTo>
                  <a:cubicBezTo>
                    <a:pt x="7848" y="3098589"/>
                    <a:pt x="6377" y="3100551"/>
                    <a:pt x="5150" y="3102513"/>
                  </a:cubicBezTo>
                  <a:cubicBezTo>
                    <a:pt x="3924" y="3104475"/>
                    <a:pt x="3066" y="3106437"/>
                    <a:pt x="2330" y="3108276"/>
                  </a:cubicBezTo>
                  <a:cubicBezTo>
                    <a:pt x="1717" y="3110116"/>
                    <a:pt x="1349" y="3111833"/>
                    <a:pt x="1472" y="3113304"/>
                  </a:cubicBezTo>
                  <a:cubicBezTo>
                    <a:pt x="1472" y="3114040"/>
                    <a:pt x="1594" y="3114653"/>
                    <a:pt x="1839" y="3115144"/>
                  </a:cubicBezTo>
                  <a:cubicBezTo>
                    <a:pt x="2085" y="3115634"/>
                    <a:pt x="2330" y="3116125"/>
                    <a:pt x="2698" y="3116493"/>
                  </a:cubicBezTo>
                  <a:cubicBezTo>
                    <a:pt x="3066" y="3116860"/>
                    <a:pt x="3434" y="3117106"/>
                    <a:pt x="3924" y="3117351"/>
                  </a:cubicBezTo>
                  <a:cubicBezTo>
                    <a:pt x="4415" y="3117596"/>
                    <a:pt x="4905" y="3117719"/>
                    <a:pt x="5518" y="3117719"/>
                  </a:cubicBezTo>
                  <a:cubicBezTo>
                    <a:pt x="6131" y="3117719"/>
                    <a:pt x="6867" y="3117719"/>
                    <a:pt x="7726" y="3117473"/>
                  </a:cubicBezTo>
                  <a:cubicBezTo>
                    <a:pt x="8461" y="3117351"/>
                    <a:pt x="9320" y="3116983"/>
                    <a:pt x="10301" y="3116615"/>
                  </a:cubicBezTo>
                  <a:cubicBezTo>
                    <a:pt x="11282" y="3116247"/>
                    <a:pt x="12140" y="3115757"/>
                    <a:pt x="13121" y="3115144"/>
                  </a:cubicBezTo>
                  <a:cubicBezTo>
                    <a:pt x="14102" y="3114531"/>
                    <a:pt x="15083" y="3113795"/>
                    <a:pt x="16064" y="3113059"/>
                  </a:cubicBezTo>
                  <a:cubicBezTo>
                    <a:pt x="18026" y="3111587"/>
                    <a:pt x="19743" y="3109748"/>
                    <a:pt x="21337" y="3107908"/>
                  </a:cubicBezTo>
                  <a:cubicBezTo>
                    <a:pt x="22932" y="3106069"/>
                    <a:pt x="24403" y="3104107"/>
                    <a:pt x="25507" y="3102145"/>
                  </a:cubicBezTo>
                  <a:cubicBezTo>
                    <a:pt x="26610" y="3100183"/>
                    <a:pt x="27592" y="3098221"/>
                    <a:pt x="28205" y="3096381"/>
                  </a:cubicBezTo>
                  <a:cubicBezTo>
                    <a:pt x="28818" y="3094542"/>
                    <a:pt x="29063" y="3092825"/>
                    <a:pt x="29063" y="3091353"/>
                  </a:cubicBezTo>
                  <a:cubicBezTo>
                    <a:pt x="29063" y="3090618"/>
                    <a:pt x="28940" y="3090005"/>
                    <a:pt x="28695" y="3089514"/>
                  </a:cubicBezTo>
                  <a:cubicBezTo>
                    <a:pt x="28450" y="3089023"/>
                    <a:pt x="28205" y="3088533"/>
                    <a:pt x="27837" y="3088165"/>
                  </a:cubicBezTo>
                  <a:cubicBezTo>
                    <a:pt x="27469" y="3087797"/>
                    <a:pt x="27101" y="3087552"/>
                    <a:pt x="26610" y="3087307"/>
                  </a:cubicBezTo>
                  <a:cubicBezTo>
                    <a:pt x="26120" y="3087061"/>
                    <a:pt x="25629" y="3087061"/>
                    <a:pt x="25016" y="3086939"/>
                  </a:cubicBezTo>
                  <a:moveTo>
                    <a:pt x="2455277" y="3203804"/>
                  </a:moveTo>
                  <a:cubicBezTo>
                    <a:pt x="2454051" y="3203804"/>
                    <a:pt x="2452824" y="3203804"/>
                    <a:pt x="2451598" y="3204049"/>
                  </a:cubicBezTo>
                  <a:cubicBezTo>
                    <a:pt x="2450372" y="3204295"/>
                    <a:pt x="2449023" y="3204540"/>
                    <a:pt x="2447674" y="3204908"/>
                  </a:cubicBezTo>
                  <a:cubicBezTo>
                    <a:pt x="2446325" y="3205276"/>
                    <a:pt x="2444976" y="3205889"/>
                    <a:pt x="2443627" y="3206502"/>
                  </a:cubicBezTo>
                  <a:cubicBezTo>
                    <a:pt x="2442278" y="3207115"/>
                    <a:pt x="2440929" y="3207974"/>
                    <a:pt x="2439580" y="3208832"/>
                  </a:cubicBezTo>
                  <a:cubicBezTo>
                    <a:pt x="2436760" y="3210794"/>
                    <a:pt x="2434185" y="3213124"/>
                    <a:pt x="2431978" y="3215577"/>
                  </a:cubicBezTo>
                  <a:cubicBezTo>
                    <a:pt x="2429770" y="3218152"/>
                    <a:pt x="2428053" y="3220850"/>
                    <a:pt x="2426704" y="3223670"/>
                  </a:cubicBezTo>
                  <a:cubicBezTo>
                    <a:pt x="2425356" y="3226491"/>
                    <a:pt x="2424497" y="3229311"/>
                    <a:pt x="2424252" y="3232009"/>
                  </a:cubicBezTo>
                  <a:cubicBezTo>
                    <a:pt x="2423884" y="3234707"/>
                    <a:pt x="2424252" y="3237282"/>
                    <a:pt x="2424988" y="3239612"/>
                  </a:cubicBezTo>
                  <a:cubicBezTo>
                    <a:pt x="2425478" y="3240838"/>
                    <a:pt x="2426091" y="3241942"/>
                    <a:pt x="2426827" y="3242923"/>
                  </a:cubicBezTo>
                  <a:cubicBezTo>
                    <a:pt x="2427563" y="3243904"/>
                    <a:pt x="2428421" y="3244762"/>
                    <a:pt x="2429402" y="3245375"/>
                  </a:cubicBezTo>
                  <a:cubicBezTo>
                    <a:pt x="2430383" y="3245989"/>
                    <a:pt x="2431487" y="3246602"/>
                    <a:pt x="2432713" y="3246970"/>
                  </a:cubicBezTo>
                  <a:cubicBezTo>
                    <a:pt x="2433940" y="3247338"/>
                    <a:pt x="2435166" y="3247583"/>
                    <a:pt x="2436515" y="3247583"/>
                  </a:cubicBezTo>
                  <a:cubicBezTo>
                    <a:pt x="2437741" y="3247583"/>
                    <a:pt x="2438967" y="3247583"/>
                    <a:pt x="2440194" y="3247460"/>
                  </a:cubicBezTo>
                  <a:cubicBezTo>
                    <a:pt x="2441420" y="3247338"/>
                    <a:pt x="2442769" y="3246970"/>
                    <a:pt x="2444118" y="3246602"/>
                  </a:cubicBezTo>
                  <a:cubicBezTo>
                    <a:pt x="2445467" y="3246234"/>
                    <a:pt x="2446816" y="3245621"/>
                    <a:pt x="2448164" y="3245008"/>
                  </a:cubicBezTo>
                  <a:cubicBezTo>
                    <a:pt x="2449513" y="3244395"/>
                    <a:pt x="2450862" y="3243536"/>
                    <a:pt x="2452334" y="3242678"/>
                  </a:cubicBezTo>
                  <a:cubicBezTo>
                    <a:pt x="2455154" y="3240715"/>
                    <a:pt x="2457730" y="3238385"/>
                    <a:pt x="2459937" y="3235810"/>
                  </a:cubicBezTo>
                  <a:cubicBezTo>
                    <a:pt x="2462144" y="3233235"/>
                    <a:pt x="2463861" y="3230537"/>
                    <a:pt x="2465210" y="3227717"/>
                  </a:cubicBezTo>
                  <a:cubicBezTo>
                    <a:pt x="2466559" y="3224897"/>
                    <a:pt x="2467417" y="3222076"/>
                    <a:pt x="2467663" y="3219378"/>
                  </a:cubicBezTo>
                  <a:cubicBezTo>
                    <a:pt x="2467908" y="3216680"/>
                    <a:pt x="2467663" y="3214105"/>
                    <a:pt x="2466804" y="3211775"/>
                  </a:cubicBezTo>
                  <a:cubicBezTo>
                    <a:pt x="2466314" y="3210549"/>
                    <a:pt x="2465700" y="3209445"/>
                    <a:pt x="2464965" y="3208464"/>
                  </a:cubicBezTo>
                  <a:cubicBezTo>
                    <a:pt x="2464229" y="3207483"/>
                    <a:pt x="2463370" y="3206747"/>
                    <a:pt x="2462389" y="3206012"/>
                  </a:cubicBezTo>
                  <a:cubicBezTo>
                    <a:pt x="2461408" y="3205399"/>
                    <a:pt x="2460305" y="3204785"/>
                    <a:pt x="2459079" y="3204417"/>
                  </a:cubicBezTo>
                  <a:cubicBezTo>
                    <a:pt x="2457852" y="3204049"/>
                    <a:pt x="2456626" y="3203804"/>
                    <a:pt x="2455277" y="3203804"/>
                  </a:cubicBezTo>
                  <a:moveTo>
                    <a:pt x="28818" y="3129246"/>
                  </a:moveTo>
                  <a:cubicBezTo>
                    <a:pt x="28082" y="3129246"/>
                    <a:pt x="27346" y="3129246"/>
                    <a:pt x="26488" y="3129491"/>
                  </a:cubicBezTo>
                  <a:cubicBezTo>
                    <a:pt x="25629" y="3129736"/>
                    <a:pt x="24771" y="3129982"/>
                    <a:pt x="23913" y="3130349"/>
                  </a:cubicBezTo>
                  <a:cubicBezTo>
                    <a:pt x="22932" y="3130717"/>
                    <a:pt x="22073" y="3131331"/>
                    <a:pt x="20970" y="3131944"/>
                  </a:cubicBezTo>
                  <a:cubicBezTo>
                    <a:pt x="19988" y="3132557"/>
                    <a:pt x="18885" y="3133293"/>
                    <a:pt x="17904" y="3134151"/>
                  </a:cubicBezTo>
                  <a:cubicBezTo>
                    <a:pt x="15942" y="3135745"/>
                    <a:pt x="14225" y="3137462"/>
                    <a:pt x="12631" y="3139424"/>
                  </a:cubicBezTo>
                  <a:cubicBezTo>
                    <a:pt x="11037" y="3141264"/>
                    <a:pt x="9565" y="3143348"/>
                    <a:pt x="8461" y="3145310"/>
                  </a:cubicBezTo>
                  <a:cubicBezTo>
                    <a:pt x="7358" y="3147272"/>
                    <a:pt x="6377" y="3149234"/>
                    <a:pt x="5764" y="3151074"/>
                  </a:cubicBezTo>
                  <a:cubicBezTo>
                    <a:pt x="5150" y="3152913"/>
                    <a:pt x="4905" y="3154630"/>
                    <a:pt x="5028" y="3156102"/>
                  </a:cubicBezTo>
                  <a:cubicBezTo>
                    <a:pt x="5028" y="3156715"/>
                    <a:pt x="5273" y="3157328"/>
                    <a:pt x="5396" y="3157819"/>
                  </a:cubicBezTo>
                  <a:cubicBezTo>
                    <a:pt x="5641" y="3158309"/>
                    <a:pt x="5886" y="3158799"/>
                    <a:pt x="6254" y="3159045"/>
                  </a:cubicBezTo>
                  <a:cubicBezTo>
                    <a:pt x="6622" y="3159413"/>
                    <a:pt x="6990" y="3159658"/>
                    <a:pt x="7480" y="3159903"/>
                  </a:cubicBezTo>
                  <a:cubicBezTo>
                    <a:pt x="7971" y="3160148"/>
                    <a:pt x="8461" y="3160148"/>
                    <a:pt x="9075" y="3160271"/>
                  </a:cubicBezTo>
                  <a:cubicBezTo>
                    <a:pt x="9810" y="3160271"/>
                    <a:pt x="10546" y="3160271"/>
                    <a:pt x="11404" y="3160026"/>
                  </a:cubicBezTo>
                  <a:cubicBezTo>
                    <a:pt x="12263" y="3159781"/>
                    <a:pt x="13121" y="3159535"/>
                    <a:pt x="14102" y="3159167"/>
                  </a:cubicBezTo>
                  <a:cubicBezTo>
                    <a:pt x="15083" y="3158799"/>
                    <a:pt x="16064" y="3158186"/>
                    <a:pt x="17045" y="3157573"/>
                  </a:cubicBezTo>
                  <a:cubicBezTo>
                    <a:pt x="18026" y="3156960"/>
                    <a:pt x="19130" y="3156224"/>
                    <a:pt x="20111" y="3155366"/>
                  </a:cubicBezTo>
                  <a:cubicBezTo>
                    <a:pt x="22073" y="3153772"/>
                    <a:pt x="23790" y="3151932"/>
                    <a:pt x="25384" y="3150093"/>
                  </a:cubicBezTo>
                  <a:cubicBezTo>
                    <a:pt x="26978" y="3148131"/>
                    <a:pt x="28450" y="3146169"/>
                    <a:pt x="29554" y="3144207"/>
                  </a:cubicBezTo>
                  <a:cubicBezTo>
                    <a:pt x="30657" y="3142244"/>
                    <a:pt x="31638" y="3140282"/>
                    <a:pt x="32129" y="3138443"/>
                  </a:cubicBezTo>
                  <a:cubicBezTo>
                    <a:pt x="32742" y="3136604"/>
                    <a:pt x="32987" y="3134887"/>
                    <a:pt x="32742" y="3133415"/>
                  </a:cubicBezTo>
                  <a:cubicBezTo>
                    <a:pt x="32742" y="3132802"/>
                    <a:pt x="32497" y="3132189"/>
                    <a:pt x="32251" y="3131698"/>
                  </a:cubicBezTo>
                  <a:cubicBezTo>
                    <a:pt x="32006" y="3131208"/>
                    <a:pt x="31761" y="3130840"/>
                    <a:pt x="31393" y="3130472"/>
                  </a:cubicBezTo>
                  <a:cubicBezTo>
                    <a:pt x="31025" y="3130104"/>
                    <a:pt x="30657" y="3129859"/>
                    <a:pt x="30167" y="3129736"/>
                  </a:cubicBezTo>
                  <a:cubicBezTo>
                    <a:pt x="29676" y="3129491"/>
                    <a:pt x="29186" y="3129491"/>
                    <a:pt x="28573" y="3129369"/>
                  </a:cubicBezTo>
                  <a:moveTo>
                    <a:pt x="2371767" y="3258742"/>
                  </a:moveTo>
                  <a:cubicBezTo>
                    <a:pt x="2370663" y="3258742"/>
                    <a:pt x="2369437" y="3258742"/>
                    <a:pt x="2368333" y="3258865"/>
                  </a:cubicBezTo>
                  <a:cubicBezTo>
                    <a:pt x="2367107" y="3258987"/>
                    <a:pt x="2365881" y="3259233"/>
                    <a:pt x="2364654" y="3259723"/>
                  </a:cubicBezTo>
                  <a:cubicBezTo>
                    <a:pt x="2363428" y="3260214"/>
                    <a:pt x="2362079" y="3260582"/>
                    <a:pt x="2360853" y="3261195"/>
                  </a:cubicBezTo>
                  <a:cubicBezTo>
                    <a:pt x="2359504" y="3261808"/>
                    <a:pt x="2358278" y="3262543"/>
                    <a:pt x="2356929" y="3263402"/>
                  </a:cubicBezTo>
                  <a:cubicBezTo>
                    <a:pt x="2353985" y="3265241"/>
                    <a:pt x="2351410" y="3267449"/>
                    <a:pt x="2349203" y="3270024"/>
                  </a:cubicBezTo>
                  <a:cubicBezTo>
                    <a:pt x="2346996" y="3272477"/>
                    <a:pt x="2345156" y="3275174"/>
                    <a:pt x="2343685" y="3277995"/>
                  </a:cubicBezTo>
                  <a:cubicBezTo>
                    <a:pt x="2342213" y="3280815"/>
                    <a:pt x="2341355" y="3283636"/>
                    <a:pt x="2340864" y="3286456"/>
                  </a:cubicBezTo>
                  <a:cubicBezTo>
                    <a:pt x="2340496" y="3289277"/>
                    <a:pt x="2340619" y="3291852"/>
                    <a:pt x="2341355" y="3294305"/>
                  </a:cubicBezTo>
                  <a:cubicBezTo>
                    <a:pt x="2341723" y="3295653"/>
                    <a:pt x="2342336" y="3296757"/>
                    <a:pt x="2343072" y="3297861"/>
                  </a:cubicBezTo>
                  <a:cubicBezTo>
                    <a:pt x="2343807" y="3298842"/>
                    <a:pt x="2344666" y="3299700"/>
                    <a:pt x="2345647" y="3300436"/>
                  </a:cubicBezTo>
                  <a:cubicBezTo>
                    <a:pt x="2346628" y="3301172"/>
                    <a:pt x="2347731" y="3301662"/>
                    <a:pt x="2348958" y="3302153"/>
                  </a:cubicBezTo>
                  <a:cubicBezTo>
                    <a:pt x="2350184" y="3302521"/>
                    <a:pt x="2351410" y="3302766"/>
                    <a:pt x="2352882" y="3302888"/>
                  </a:cubicBezTo>
                  <a:cubicBezTo>
                    <a:pt x="2353985" y="3302888"/>
                    <a:pt x="2355212" y="3302888"/>
                    <a:pt x="2356438" y="3302766"/>
                  </a:cubicBezTo>
                  <a:cubicBezTo>
                    <a:pt x="2357664" y="3302643"/>
                    <a:pt x="2358891" y="3302398"/>
                    <a:pt x="2360117" y="3302030"/>
                  </a:cubicBezTo>
                  <a:cubicBezTo>
                    <a:pt x="2361343" y="3301662"/>
                    <a:pt x="2362692" y="3301172"/>
                    <a:pt x="2364041" y="3300558"/>
                  </a:cubicBezTo>
                  <a:cubicBezTo>
                    <a:pt x="2365390" y="3299945"/>
                    <a:pt x="2366616" y="3299210"/>
                    <a:pt x="2367965" y="3298351"/>
                  </a:cubicBezTo>
                  <a:cubicBezTo>
                    <a:pt x="2370908" y="3296512"/>
                    <a:pt x="2373483" y="3294182"/>
                    <a:pt x="2375691" y="3291729"/>
                  </a:cubicBezTo>
                  <a:cubicBezTo>
                    <a:pt x="2377898" y="3289277"/>
                    <a:pt x="2379860" y="3286456"/>
                    <a:pt x="2381209" y="3283636"/>
                  </a:cubicBezTo>
                  <a:cubicBezTo>
                    <a:pt x="2382681" y="3280815"/>
                    <a:pt x="2383539" y="3277995"/>
                    <a:pt x="2384030" y="3275174"/>
                  </a:cubicBezTo>
                  <a:cubicBezTo>
                    <a:pt x="2384397" y="3272354"/>
                    <a:pt x="2384275" y="3269779"/>
                    <a:pt x="2383539" y="3267326"/>
                  </a:cubicBezTo>
                  <a:cubicBezTo>
                    <a:pt x="2383048" y="3265977"/>
                    <a:pt x="2382558" y="3264873"/>
                    <a:pt x="2381822" y="3263770"/>
                  </a:cubicBezTo>
                  <a:cubicBezTo>
                    <a:pt x="2381087" y="3262789"/>
                    <a:pt x="2380228" y="3261930"/>
                    <a:pt x="2379247" y="3261195"/>
                  </a:cubicBezTo>
                  <a:cubicBezTo>
                    <a:pt x="2378266" y="3260459"/>
                    <a:pt x="2377162" y="3259968"/>
                    <a:pt x="2375936" y="3259478"/>
                  </a:cubicBezTo>
                  <a:cubicBezTo>
                    <a:pt x="2374710" y="3259110"/>
                    <a:pt x="2373483" y="3258865"/>
                    <a:pt x="2372135" y="3258742"/>
                  </a:cubicBezTo>
                  <a:moveTo>
                    <a:pt x="34336" y="3170817"/>
                  </a:moveTo>
                  <a:cubicBezTo>
                    <a:pt x="33600" y="3170817"/>
                    <a:pt x="32742" y="3170817"/>
                    <a:pt x="31884" y="3171062"/>
                  </a:cubicBezTo>
                  <a:cubicBezTo>
                    <a:pt x="31025" y="3171308"/>
                    <a:pt x="30044" y="3171553"/>
                    <a:pt x="29063" y="3172044"/>
                  </a:cubicBezTo>
                  <a:cubicBezTo>
                    <a:pt x="28082" y="3172534"/>
                    <a:pt x="27101" y="3173024"/>
                    <a:pt x="25997" y="3173760"/>
                  </a:cubicBezTo>
                  <a:cubicBezTo>
                    <a:pt x="24894" y="3174496"/>
                    <a:pt x="23790" y="3175232"/>
                    <a:pt x="22686" y="3176213"/>
                  </a:cubicBezTo>
                  <a:cubicBezTo>
                    <a:pt x="20724" y="3177807"/>
                    <a:pt x="19007" y="3179646"/>
                    <a:pt x="17413" y="3181609"/>
                  </a:cubicBezTo>
                  <a:cubicBezTo>
                    <a:pt x="15819" y="3183571"/>
                    <a:pt x="14470" y="3185532"/>
                    <a:pt x="13367" y="3187617"/>
                  </a:cubicBezTo>
                  <a:cubicBezTo>
                    <a:pt x="12263" y="3189579"/>
                    <a:pt x="11404" y="3191664"/>
                    <a:pt x="10914" y="3193504"/>
                  </a:cubicBezTo>
                  <a:cubicBezTo>
                    <a:pt x="10423" y="3195343"/>
                    <a:pt x="10178" y="3197060"/>
                    <a:pt x="10423" y="3198409"/>
                  </a:cubicBezTo>
                  <a:cubicBezTo>
                    <a:pt x="10423" y="3199022"/>
                    <a:pt x="10669" y="3199512"/>
                    <a:pt x="10914" y="3200003"/>
                  </a:cubicBezTo>
                  <a:cubicBezTo>
                    <a:pt x="11159" y="3200493"/>
                    <a:pt x="11404" y="3200861"/>
                    <a:pt x="11772" y="3201229"/>
                  </a:cubicBezTo>
                  <a:cubicBezTo>
                    <a:pt x="12140" y="3201597"/>
                    <a:pt x="12508" y="3201842"/>
                    <a:pt x="12999" y="3201965"/>
                  </a:cubicBezTo>
                  <a:cubicBezTo>
                    <a:pt x="13489" y="3202087"/>
                    <a:pt x="13980" y="3202210"/>
                    <a:pt x="14470" y="3202333"/>
                  </a:cubicBezTo>
                  <a:cubicBezTo>
                    <a:pt x="15206" y="3202333"/>
                    <a:pt x="16064" y="3202333"/>
                    <a:pt x="16923" y="3202087"/>
                  </a:cubicBezTo>
                  <a:cubicBezTo>
                    <a:pt x="17781" y="3201842"/>
                    <a:pt x="18762" y="3201597"/>
                    <a:pt x="19743" y="3201107"/>
                  </a:cubicBezTo>
                  <a:cubicBezTo>
                    <a:pt x="20724" y="3200616"/>
                    <a:pt x="21705" y="3200125"/>
                    <a:pt x="22809" y="3199390"/>
                  </a:cubicBezTo>
                  <a:cubicBezTo>
                    <a:pt x="23913" y="3198654"/>
                    <a:pt x="24894" y="3197918"/>
                    <a:pt x="25997" y="3196937"/>
                  </a:cubicBezTo>
                  <a:cubicBezTo>
                    <a:pt x="27959" y="3195343"/>
                    <a:pt x="29676" y="3193381"/>
                    <a:pt x="31270" y="3191541"/>
                  </a:cubicBezTo>
                  <a:cubicBezTo>
                    <a:pt x="32865" y="3189579"/>
                    <a:pt x="34213" y="3187617"/>
                    <a:pt x="35317" y="3185532"/>
                  </a:cubicBezTo>
                  <a:cubicBezTo>
                    <a:pt x="36421" y="3183571"/>
                    <a:pt x="37279" y="3181486"/>
                    <a:pt x="37770" y="3179646"/>
                  </a:cubicBezTo>
                  <a:cubicBezTo>
                    <a:pt x="38260" y="3177807"/>
                    <a:pt x="38505" y="3176090"/>
                    <a:pt x="38260" y="3174619"/>
                  </a:cubicBezTo>
                  <a:cubicBezTo>
                    <a:pt x="38260" y="3174005"/>
                    <a:pt x="38015" y="3173515"/>
                    <a:pt x="37770" y="3173024"/>
                  </a:cubicBezTo>
                  <a:cubicBezTo>
                    <a:pt x="37524" y="3172534"/>
                    <a:pt x="37279" y="3172166"/>
                    <a:pt x="36911" y="3171798"/>
                  </a:cubicBezTo>
                  <a:cubicBezTo>
                    <a:pt x="36543" y="3171430"/>
                    <a:pt x="36176" y="3171185"/>
                    <a:pt x="35685" y="3171062"/>
                  </a:cubicBezTo>
                  <a:cubicBezTo>
                    <a:pt x="35194" y="3170940"/>
                    <a:pt x="34704" y="3170817"/>
                    <a:pt x="34213" y="3170694"/>
                  </a:cubicBezTo>
                  <a:moveTo>
                    <a:pt x="2288011" y="3311227"/>
                  </a:moveTo>
                  <a:cubicBezTo>
                    <a:pt x="2286907" y="3311227"/>
                    <a:pt x="2285804" y="3311227"/>
                    <a:pt x="2284700" y="3311227"/>
                  </a:cubicBezTo>
                  <a:cubicBezTo>
                    <a:pt x="2283596" y="3311350"/>
                    <a:pt x="2282370" y="3311595"/>
                    <a:pt x="2281144" y="3311963"/>
                  </a:cubicBezTo>
                  <a:cubicBezTo>
                    <a:pt x="2279918" y="3312331"/>
                    <a:pt x="2278691" y="3312699"/>
                    <a:pt x="2277465" y="3313312"/>
                  </a:cubicBezTo>
                  <a:cubicBezTo>
                    <a:pt x="2276239" y="3313925"/>
                    <a:pt x="2275012" y="3314538"/>
                    <a:pt x="2273786" y="3315274"/>
                  </a:cubicBezTo>
                  <a:cubicBezTo>
                    <a:pt x="2270843" y="3316991"/>
                    <a:pt x="2268268" y="3319198"/>
                    <a:pt x="2265938" y="3321651"/>
                  </a:cubicBezTo>
                  <a:cubicBezTo>
                    <a:pt x="2263608" y="3324103"/>
                    <a:pt x="2261768" y="3326801"/>
                    <a:pt x="2260297" y="3329499"/>
                  </a:cubicBezTo>
                  <a:cubicBezTo>
                    <a:pt x="2258825" y="3332319"/>
                    <a:pt x="2257722" y="3335140"/>
                    <a:pt x="2257231" y="3337960"/>
                  </a:cubicBezTo>
                  <a:cubicBezTo>
                    <a:pt x="2256741" y="3340781"/>
                    <a:pt x="2256741" y="3343479"/>
                    <a:pt x="2257231" y="3345931"/>
                  </a:cubicBezTo>
                  <a:cubicBezTo>
                    <a:pt x="2257599" y="3347403"/>
                    <a:pt x="2258090" y="3348629"/>
                    <a:pt x="2258825" y="3349733"/>
                  </a:cubicBezTo>
                  <a:cubicBezTo>
                    <a:pt x="2259561" y="3350836"/>
                    <a:pt x="2260420" y="3351817"/>
                    <a:pt x="2261401" y="3352553"/>
                  </a:cubicBezTo>
                  <a:cubicBezTo>
                    <a:pt x="2262382" y="3353289"/>
                    <a:pt x="2263485" y="3353902"/>
                    <a:pt x="2264712" y="3354393"/>
                  </a:cubicBezTo>
                  <a:cubicBezTo>
                    <a:pt x="2265938" y="3354883"/>
                    <a:pt x="2267287" y="3355128"/>
                    <a:pt x="2268636" y="3355251"/>
                  </a:cubicBezTo>
                  <a:cubicBezTo>
                    <a:pt x="2269739" y="3355251"/>
                    <a:pt x="2270843" y="3355251"/>
                    <a:pt x="2271947" y="3355251"/>
                  </a:cubicBezTo>
                  <a:cubicBezTo>
                    <a:pt x="2273050" y="3355128"/>
                    <a:pt x="2274277" y="3354883"/>
                    <a:pt x="2275503" y="3354515"/>
                  </a:cubicBezTo>
                  <a:cubicBezTo>
                    <a:pt x="2276729" y="3354147"/>
                    <a:pt x="2277956" y="3353779"/>
                    <a:pt x="2279182" y="3353166"/>
                  </a:cubicBezTo>
                  <a:cubicBezTo>
                    <a:pt x="2280408" y="3352553"/>
                    <a:pt x="2281634" y="3351940"/>
                    <a:pt x="2282983" y="3351204"/>
                  </a:cubicBezTo>
                  <a:cubicBezTo>
                    <a:pt x="2285926" y="3349488"/>
                    <a:pt x="2288502" y="3347280"/>
                    <a:pt x="2290709" y="3344705"/>
                  </a:cubicBezTo>
                  <a:cubicBezTo>
                    <a:pt x="2293039" y="3342252"/>
                    <a:pt x="2294878" y="3339554"/>
                    <a:pt x="2296350" y="3336734"/>
                  </a:cubicBezTo>
                  <a:cubicBezTo>
                    <a:pt x="2297821" y="3333914"/>
                    <a:pt x="2298925" y="3331093"/>
                    <a:pt x="2299416" y="3328273"/>
                  </a:cubicBezTo>
                  <a:cubicBezTo>
                    <a:pt x="2299906" y="3325452"/>
                    <a:pt x="2299906" y="3322754"/>
                    <a:pt x="2299293" y="3320179"/>
                  </a:cubicBezTo>
                  <a:cubicBezTo>
                    <a:pt x="2298925" y="3318830"/>
                    <a:pt x="2298435" y="3317481"/>
                    <a:pt x="2297699" y="3316500"/>
                  </a:cubicBezTo>
                  <a:cubicBezTo>
                    <a:pt x="2296963" y="3315519"/>
                    <a:pt x="2296105" y="3314538"/>
                    <a:pt x="2295124" y="3313680"/>
                  </a:cubicBezTo>
                  <a:cubicBezTo>
                    <a:pt x="2294142" y="3312944"/>
                    <a:pt x="2293039" y="3312331"/>
                    <a:pt x="2291813" y="3311840"/>
                  </a:cubicBezTo>
                  <a:cubicBezTo>
                    <a:pt x="2290586" y="3311350"/>
                    <a:pt x="2289237" y="3311105"/>
                    <a:pt x="2287888" y="3311105"/>
                  </a:cubicBezTo>
                  <a:moveTo>
                    <a:pt x="41449" y="3211775"/>
                  </a:moveTo>
                  <a:cubicBezTo>
                    <a:pt x="40713" y="3211775"/>
                    <a:pt x="39854" y="3211775"/>
                    <a:pt x="38996" y="3212020"/>
                  </a:cubicBezTo>
                  <a:cubicBezTo>
                    <a:pt x="38138" y="3212266"/>
                    <a:pt x="37157" y="3212634"/>
                    <a:pt x="36053" y="3213002"/>
                  </a:cubicBezTo>
                  <a:cubicBezTo>
                    <a:pt x="34949" y="3213369"/>
                    <a:pt x="33968" y="3214105"/>
                    <a:pt x="32865" y="3214841"/>
                  </a:cubicBezTo>
                  <a:cubicBezTo>
                    <a:pt x="31761" y="3215577"/>
                    <a:pt x="30657" y="3216435"/>
                    <a:pt x="29554" y="3217416"/>
                  </a:cubicBezTo>
                  <a:cubicBezTo>
                    <a:pt x="27592" y="3219133"/>
                    <a:pt x="25875" y="3220972"/>
                    <a:pt x="24281" y="3222934"/>
                  </a:cubicBezTo>
                  <a:cubicBezTo>
                    <a:pt x="22686" y="3224897"/>
                    <a:pt x="21337" y="3226981"/>
                    <a:pt x="20234" y="3228943"/>
                  </a:cubicBezTo>
                  <a:cubicBezTo>
                    <a:pt x="19130" y="3230905"/>
                    <a:pt x="18394" y="3232990"/>
                    <a:pt x="17904" y="3234829"/>
                  </a:cubicBezTo>
                  <a:cubicBezTo>
                    <a:pt x="17413" y="3236669"/>
                    <a:pt x="17291" y="3238385"/>
                    <a:pt x="17536" y="3239735"/>
                  </a:cubicBezTo>
                  <a:cubicBezTo>
                    <a:pt x="17536" y="3240348"/>
                    <a:pt x="17781" y="3240838"/>
                    <a:pt x="18026" y="3241329"/>
                  </a:cubicBezTo>
                  <a:cubicBezTo>
                    <a:pt x="18272" y="3241819"/>
                    <a:pt x="18517" y="3242187"/>
                    <a:pt x="18885" y="3242432"/>
                  </a:cubicBezTo>
                  <a:cubicBezTo>
                    <a:pt x="19253" y="3242800"/>
                    <a:pt x="19621" y="3242923"/>
                    <a:pt x="20111" y="3243168"/>
                  </a:cubicBezTo>
                  <a:cubicBezTo>
                    <a:pt x="20602" y="3243413"/>
                    <a:pt x="21092" y="3243413"/>
                    <a:pt x="21583" y="3243536"/>
                  </a:cubicBezTo>
                  <a:cubicBezTo>
                    <a:pt x="22318" y="3243536"/>
                    <a:pt x="23177" y="3243536"/>
                    <a:pt x="24158" y="3243291"/>
                  </a:cubicBezTo>
                  <a:cubicBezTo>
                    <a:pt x="25139" y="3243045"/>
                    <a:pt x="25997" y="3242678"/>
                    <a:pt x="27101" y="3242187"/>
                  </a:cubicBezTo>
                  <a:cubicBezTo>
                    <a:pt x="28082" y="3241697"/>
                    <a:pt x="29186" y="3241083"/>
                    <a:pt x="30289" y="3240348"/>
                  </a:cubicBezTo>
                  <a:cubicBezTo>
                    <a:pt x="31393" y="3239612"/>
                    <a:pt x="32497" y="3238754"/>
                    <a:pt x="33723" y="3237772"/>
                  </a:cubicBezTo>
                  <a:cubicBezTo>
                    <a:pt x="35685" y="3236056"/>
                    <a:pt x="37402" y="3234216"/>
                    <a:pt x="38996" y="3232254"/>
                  </a:cubicBezTo>
                  <a:cubicBezTo>
                    <a:pt x="40590" y="3230292"/>
                    <a:pt x="41939" y="3228207"/>
                    <a:pt x="43043" y="3226245"/>
                  </a:cubicBezTo>
                  <a:cubicBezTo>
                    <a:pt x="44146" y="3224161"/>
                    <a:pt x="44882" y="3222199"/>
                    <a:pt x="45373" y="3220359"/>
                  </a:cubicBezTo>
                  <a:cubicBezTo>
                    <a:pt x="45863" y="3218520"/>
                    <a:pt x="45986" y="3216803"/>
                    <a:pt x="45618" y="3215454"/>
                  </a:cubicBezTo>
                  <a:cubicBezTo>
                    <a:pt x="45618" y="3214841"/>
                    <a:pt x="45373" y="3214350"/>
                    <a:pt x="45127" y="3213982"/>
                  </a:cubicBezTo>
                  <a:cubicBezTo>
                    <a:pt x="44882" y="3213492"/>
                    <a:pt x="44637" y="3213124"/>
                    <a:pt x="44269" y="3212879"/>
                  </a:cubicBezTo>
                  <a:cubicBezTo>
                    <a:pt x="43901" y="3212634"/>
                    <a:pt x="43533" y="3212388"/>
                    <a:pt x="43043" y="3212143"/>
                  </a:cubicBezTo>
                  <a:cubicBezTo>
                    <a:pt x="42552" y="3212020"/>
                    <a:pt x="42062" y="3211898"/>
                    <a:pt x="41571" y="3211898"/>
                  </a:cubicBezTo>
                  <a:moveTo>
                    <a:pt x="2204378" y="3361383"/>
                  </a:moveTo>
                  <a:cubicBezTo>
                    <a:pt x="2203397" y="3361383"/>
                    <a:pt x="2202294" y="3361383"/>
                    <a:pt x="2201312" y="3361383"/>
                  </a:cubicBezTo>
                  <a:cubicBezTo>
                    <a:pt x="2200209" y="3361383"/>
                    <a:pt x="2199105" y="3361751"/>
                    <a:pt x="2198001" y="3361996"/>
                  </a:cubicBezTo>
                  <a:cubicBezTo>
                    <a:pt x="2196898" y="3362241"/>
                    <a:pt x="2195671" y="3362731"/>
                    <a:pt x="2194568" y="3363222"/>
                  </a:cubicBezTo>
                  <a:cubicBezTo>
                    <a:pt x="2193341" y="3363712"/>
                    <a:pt x="2192238" y="3364326"/>
                    <a:pt x="2191012" y="3364939"/>
                  </a:cubicBezTo>
                  <a:cubicBezTo>
                    <a:pt x="2188069" y="3366656"/>
                    <a:pt x="2185493" y="3368740"/>
                    <a:pt x="2183163" y="3371070"/>
                  </a:cubicBezTo>
                  <a:cubicBezTo>
                    <a:pt x="2180833" y="3373400"/>
                    <a:pt x="2178871" y="3376098"/>
                    <a:pt x="2177277" y="3378919"/>
                  </a:cubicBezTo>
                  <a:cubicBezTo>
                    <a:pt x="2175683" y="3381739"/>
                    <a:pt x="2174579" y="3384559"/>
                    <a:pt x="2173966" y="3387380"/>
                  </a:cubicBezTo>
                  <a:cubicBezTo>
                    <a:pt x="2173353" y="3390200"/>
                    <a:pt x="2173230" y="3393021"/>
                    <a:pt x="2173721" y="3395596"/>
                  </a:cubicBezTo>
                  <a:cubicBezTo>
                    <a:pt x="2173966" y="3397067"/>
                    <a:pt x="2174457" y="3398416"/>
                    <a:pt x="2175192" y="3399643"/>
                  </a:cubicBezTo>
                  <a:cubicBezTo>
                    <a:pt x="2175928" y="3400869"/>
                    <a:pt x="2176664" y="3401850"/>
                    <a:pt x="2177645" y="3402709"/>
                  </a:cubicBezTo>
                  <a:cubicBezTo>
                    <a:pt x="2178626" y="3403567"/>
                    <a:pt x="2179730" y="3404180"/>
                    <a:pt x="2180956" y="3404671"/>
                  </a:cubicBezTo>
                  <a:cubicBezTo>
                    <a:pt x="2182182" y="3405161"/>
                    <a:pt x="2183531" y="3405406"/>
                    <a:pt x="2185003" y="3405529"/>
                  </a:cubicBezTo>
                  <a:cubicBezTo>
                    <a:pt x="2185984" y="3405529"/>
                    <a:pt x="2187087" y="3405529"/>
                    <a:pt x="2188069" y="3405529"/>
                  </a:cubicBezTo>
                  <a:cubicBezTo>
                    <a:pt x="2189172" y="3405529"/>
                    <a:pt x="2190276" y="3405161"/>
                    <a:pt x="2191380" y="3404916"/>
                  </a:cubicBezTo>
                  <a:cubicBezTo>
                    <a:pt x="2192483" y="3404671"/>
                    <a:pt x="2193709" y="3404180"/>
                    <a:pt x="2194813" y="3403689"/>
                  </a:cubicBezTo>
                  <a:cubicBezTo>
                    <a:pt x="2196039" y="3403199"/>
                    <a:pt x="2197143" y="3402586"/>
                    <a:pt x="2198369" y="3401973"/>
                  </a:cubicBezTo>
                  <a:cubicBezTo>
                    <a:pt x="2201312" y="3400256"/>
                    <a:pt x="2203888" y="3398171"/>
                    <a:pt x="2206218" y="3395719"/>
                  </a:cubicBezTo>
                  <a:cubicBezTo>
                    <a:pt x="2208548" y="3393266"/>
                    <a:pt x="2210510" y="3390691"/>
                    <a:pt x="2212104" y="3387870"/>
                  </a:cubicBezTo>
                  <a:cubicBezTo>
                    <a:pt x="2213698" y="3385050"/>
                    <a:pt x="2214802" y="3382229"/>
                    <a:pt x="2215415" y="3379409"/>
                  </a:cubicBezTo>
                  <a:cubicBezTo>
                    <a:pt x="2216028" y="3376589"/>
                    <a:pt x="2216150" y="3373768"/>
                    <a:pt x="2215660" y="3371193"/>
                  </a:cubicBezTo>
                  <a:cubicBezTo>
                    <a:pt x="2215415" y="3369721"/>
                    <a:pt x="2214802" y="3368372"/>
                    <a:pt x="2214189" y="3367146"/>
                  </a:cubicBezTo>
                  <a:cubicBezTo>
                    <a:pt x="2213575" y="3366042"/>
                    <a:pt x="2212717" y="3364939"/>
                    <a:pt x="2211736" y="3364203"/>
                  </a:cubicBezTo>
                  <a:cubicBezTo>
                    <a:pt x="2210755" y="3363344"/>
                    <a:pt x="2209651" y="3362731"/>
                    <a:pt x="2208425" y="3362241"/>
                  </a:cubicBezTo>
                  <a:cubicBezTo>
                    <a:pt x="2207199" y="3361751"/>
                    <a:pt x="2205850" y="3361505"/>
                    <a:pt x="2204378" y="3361383"/>
                  </a:cubicBezTo>
                  <a:moveTo>
                    <a:pt x="50646" y="3251752"/>
                  </a:moveTo>
                  <a:cubicBezTo>
                    <a:pt x="49787" y="3251752"/>
                    <a:pt x="48929" y="3251752"/>
                    <a:pt x="47948" y="3251997"/>
                  </a:cubicBezTo>
                  <a:cubicBezTo>
                    <a:pt x="46967" y="3252243"/>
                    <a:pt x="45986" y="3252610"/>
                    <a:pt x="44882" y="3253101"/>
                  </a:cubicBezTo>
                  <a:cubicBezTo>
                    <a:pt x="43779" y="3253592"/>
                    <a:pt x="42675" y="3254327"/>
                    <a:pt x="41571" y="3255063"/>
                  </a:cubicBezTo>
                  <a:cubicBezTo>
                    <a:pt x="40468" y="3255799"/>
                    <a:pt x="39241" y="3256780"/>
                    <a:pt x="38015" y="3257884"/>
                  </a:cubicBezTo>
                  <a:cubicBezTo>
                    <a:pt x="36053" y="3259600"/>
                    <a:pt x="34336" y="3261563"/>
                    <a:pt x="32742" y="3263647"/>
                  </a:cubicBezTo>
                  <a:cubicBezTo>
                    <a:pt x="31148" y="3265732"/>
                    <a:pt x="29799" y="3267817"/>
                    <a:pt x="28818" y="3269779"/>
                  </a:cubicBezTo>
                  <a:cubicBezTo>
                    <a:pt x="27714" y="3271863"/>
                    <a:pt x="26978" y="3273825"/>
                    <a:pt x="26610" y="3275665"/>
                  </a:cubicBezTo>
                  <a:cubicBezTo>
                    <a:pt x="26243" y="3277504"/>
                    <a:pt x="26120" y="3279221"/>
                    <a:pt x="26488" y="3280570"/>
                  </a:cubicBezTo>
                  <a:cubicBezTo>
                    <a:pt x="26610" y="3281060"/>
                    <a:pt x="26856" y="3281551"/>
                    <a:pt x="27101" y="3282042"/>
                  </a:cubicBezTo>
                  <a:cubicBezTo>
                    <a:pt x="27346" y="3282410"/>
                    <a:pt x="27592" y="3282777"/>
                    <a:pt x="27959" y="3283145"/>
                  </a:cubicBezTo>
                  <a:cubicBezTo>
                    <a:pt x="28327" y="3283513"/>
                    <a:pt x="28695" y="3283636"/>
                    <a:pt x="29063" y="3283758"/>
                  </a:cubicBezTo>
                  <a:cubicBezTo>
                    <a:pt x="29554" y="3283881"/>
                    <a:pt x="29921" y="3284003"/>
                    <a:pt x="30535" y="3284003"/>
                  </a:cubicBezTo>
                  <a:cubicBezTo>
                    <a:pt x="31393" y="3284003"/>
                    <a:pt x="32251" y="3284003"/>
                    <a:pt x="33232" y="3283758"/>
                  </a:cubicBezTo>
                  <a:cubicBezTo>
                    <a:pt x="34213" y="3283513"/>
                    <a:pt x="35194" y="3283145"/>
                    <a:pt x="36298" y="3282655"/>
                  </a:cubicBezTo>
                  <a:cubicBezTo>
                    <a:pt x="37402" y="3282164"/>
                    <a:pt x="38505" y="3281428"/>
                    <a:pt x="39609" y="3280693"/>
                  </a:cubicBezTo>
                  <a:cubicBezTo>
                    <a:pt x="40713" y="3279957"/>
                    <a:pt x="41939" y="3278976"/>
                    <a:pt x="43165" y="3277872"/>
                  </a:cubicBezTo>
                  <a:cubicBezTo>
                    <a:pt x="45127" y="3276155"/>
                    <a:pt x="46967" y="3274193"/>
                    <a:pt x="48438" y="3272108"/>
                  </a:cubicBezTo>
                  <a:cubicBezTo>
                    <a:pt x="50033" y="3270024"/>
                    <a:pt x="51382" y="3267939"/>
                    <a:pt x="52363" y="3265977"/>
                  </a:cubicBezTo>
                  <a:cubicBezTo>
                    <a:pt x="53466" y="3263892"/>
                    <a:pt x="54202" y="3261930"/>
                    <a:pt x="54570" y="3260091"/>
                  </a:cubicBezTo>
                  <a:cubicBezTo>
                    <a:pt x="54938" y="3258252"/>
                    <a:pt x="55060" y="3256657"/>
                    <a:pt x="54570" y="3255186"/>
                  </a:cubicBezTo>
                  <a:cubicBezTo>
                    <a:pt x="54447" y="3254695"/>
                    <a:pt x="54202" y="3254205"/>
                    <a:pt x="53957" y="3253837"/>
                  </a:cubicBezTo>
                  <a:cubicBezTo>
                    <a:pt x="53711" y="3253469"/>
                    <a:pt x="53466" y="3253101"/>
                    <a:pt x="53098" y="3252856"/>
                  </a:cubicBezTo>
                  <a:cubicBezTo>
                    <a:pt x="52730" y="3252610"/>
                    <a:pt x="52363" y="3252365"/>
                    <a:pt x="51872" y="3252243"/>
                  </a:cubicBezTo>
                  <a:cubicBezTo>
                    <a:pt x="51382" y="3252120"/>
                    <a:pt x="51014" y="3251997"/>
                    <a:pt x="50401" y="3251997"/>
                  </a:cubicBezTo>
                  <a:moveTo>
                    <a:pt x="2120623" y="3408840"/>
                  </a:moveTo>
                  <a:cubicBezTo>
                    <a:pt x="2119642" y="3408840"/>
                    <a:pt x="2118783" y="3408840"/>
                    <a:pt x="2117679" y="3408840"/>
                  </a:cubicBezTo>
                  <a:cubicBezTo>
                    <a:pt x="2116576" y="3408840"/>
                    <a:pt x="2115595" y="3409085"/>
                    <a:pt x="2114614" y="3409330"/>
                  </a:cubicBezTo>
                  <a:cubicBezTo>
                    <a:pt x="2113510" y="3409576"/>
                    <a:pt x="2112529" y="3409944"/>
                    <a:pt x="2111425" y="3410434"/>
                  </a:cubicBezTo>
                  <a:cubicBezTo>
                    <a:pt x="2110322" y="3410924"/>
                    <a:pt x="2109218" y="3411415"/>
                    <a:pt x="2108114" y="3412028"/>
                  </a:cubicBezTo>
                  <a:cubicBezTo>
                    <a:pt x="2105171" y="3413622"/>
                    <a:pt x="2102596" y="3415707"/>
                    <a:pt x="2100144" y="3418037"/>
                  </a:cubicBezTo>
                  <a:cubicBezTo>
                    <a:pt x="2097814" y="3420367"/>
                    <a:pt x="2095729" y="3422942"/>
                    <a:pt x="2094012" y="3425763"/>
                  </a:cubicBezTo>
                  <a:cubicBezTo>
                    <a:pt x="2092418" y="3428460"/>
                    <a:pt x="2091069" y="3431404"/>
                    <a:pt x="2090333" y="3434224"/>
                  </a:cubicBezTo>
                  <a:cubicBezTo>
                    <a:pt x="2089597" y="3437045"/>
                    <a:pt x="2089352" y="3439865"/>
                    <a:pt x="2089720" y="3442563"/>
                  </a:cubicBezTo>
                  <a:cubicBezTo>
                    <a:pt x="2089965" y="3444157"/>
                    <a:pt x="2090456" y="3445506"/>
                    <a:pt x="2091069" y="3446732"/>
                  </a:cubicBezTo>
                  <a:cubicBezTo>
                    <a:pt x="2091682" y="3447959"/>
                    <a:pt x="2092540" y="3449062"/>
                    <a:pt x="2093521" y="3449920"/>
                  </a:cubicBezTo>
                  <a:cubicBezTo>
                    <a:pt x="2094503" y="3450779"/>
                    <a:pt x="2095606" y="3451515"/>
                    <a:pt x="2096832" y="3452005"/>
                  </a:cubicBezTo>
                  <a:cubicBezTo>
                    <a:pt x="2098059" y="3452496"/>
                    <a:pt x="2099408" y="3452864"/>
                    <a:pt x="2100879" y="3452986"/>
                  </a:cubicBezTo>
                  <a:cubicBezTo>
                    <a:pt x="2101860" y="3452986"/>
                    <a:pt x="2102841" y="3452986"/>
                    <a:pt x="2103822" y="3452986"/>
                  </a:cubicBezTo>
                  <a:cubicBezTo>
                    <a:pt x="2104803" y="3452986"/>
                    <a:pt x="2105907" y="3452741"/>
                    <a:pt x="2106888" y="3452496"/>
                  </a:cubicBezTo>
                  <a:cubicBezTo>
                    <a:pt x="2107992" y="3452250"/>
                    <a:pt x="2108973" y="3451883"/>
                    <a:pt x="2110077" y="3451392"/>
                  </a:cubicBezTo>
                  <a:cubicBezTo>
                    <a:pt x="2111180" y="3450902"/>
                    <a:pt x="2112284" y="3450411"/>
                    <a:pt x="2113388" y="3449798"/>
                  </a:cubicBezTo>
                  <a:cubicBezTo>
                    <a:pt x="2116331" y="3448204"/>
                    <a:pt x="2119028" y="3446119"/>
                    <a:pt x="2121358" y="3443789"/>
                  </a:cubicBezTo>
                  <a:cubicBezTo>
                    <a:pt x="2123688" y="3441459"/>
                    <a:pt x="2125773" y="3438762"/>
                    <a:pt x="2127490" y="3436064"/>
                  </a:cubicBezTo>
                  <a:cubicBezTo>
                    <a:pt x="2129084" y="3433243"/>
                    <a:pt x="2130310" y="3430422"/>
                    <a:pt x="2131046" y="3427602"/>
                  </a:cubicBezTo>
                  <a:cubicBezTo>
                    <a:pt x="2131782" y="3424782"/>
                    <a:pt x="2132027" y="3421961"/>
                    <a:pt x="2131537" y="3419386"/>
                  </a:cubicBezTo>
                  <a:cubicBezTo>
                    <a:pt x="2131291" y="3417792"/>
                    <a:pt x="2130801" y="3416320"/>
                    <a:pt x="2130188" y="3415094"/>
                  </a:cubicBezTo>
                  <a:cubicBezTo>
                    <a:pt x="2129574" y="3413868"/>
                    <a:pt x="2128716" y="3412764"/>
                    <a:pt x="2127735" y="3411906"/>
                  </a:cubicBezTo>
                  <a:cubicBezTo>
                    <a:pt x="2126754" y="3411047"/>
                    <a:pt x="2125650" y="3410311"/>
                    <a:pt x="2124424" y="3409821"/>
                  </a:cubicBezTo>
                  <a:cubicBezTo>
                    <a:pt x="2123198" y="3409330"/>
                    <a:pt x="2121849" y="3408962"/>
                    <a:pt x="2120377" y="3408840"/>
                  </a:cubicBezTo>
                  <a:moveTo>
                    <a:pt x="2037235" y="3453722"/>
                  </a:moveTo>
                  <a:cubicBezTo>
                    <a:pt x="2036377" y="3453722"/>
                    <a:pt x="2035395" y="3453722"/>
                    <a:pt x="2034537" y="3453722"/>
                  </a:cubicBezTo>
                  <a:cubicBezTo>
                    <a:pt x="2033556" y="3453722"/>
                    <a:pt x="2032575" y="3453967"/>
                    <a:pt x="2031594" y="3454212"/>
                  </a:cubicBezTo>
                  <a:cubicBezTo>
                    <a:pt x="2030613" y="3454458"/>
                    <a:pt x="2029632" y="3454703"/>
                    <a:pt x="2028528" y="3455194"/>
                  </a:cubicBezTo>
                  <a:cubicBezTo>
                    <a:pt x="2027547" y="3455562"/>
                    <a:pt x="2026443" y="3456052"/>
                    <a:pt x="2025340" y="3456665"/>
                  </a:cubicBezTo>
                  <a:cubicBezTo>
                    <a:pt x="2022519" y="3458137"/>
                    <a:pt x="2019822" y="3460099"/>
                    <a:pt x="2017369" y="3462429"/>
                  </a:cubicBezTo>
                  <a:cubicBezTo>
                    <a:pt x="2014916" y="3464759"/>
                    <a:pt x="2012832" y="3467334"/>
                    <a:pt x="2011115" y="3470032"/>
                  </a:cubicBezTo>
                  <a:cubicBezTo>
                    <a:pt x="2009398" y="3472730"/>
                    <a:pt x="2008049" y="3475550"/>
                    <a:pt x="2007191" y="3478493"/>
                  </a:cubicBezTo>
                  <a:cubicBezTo>
                    <a:pt x="2006332" y="3481314"/>
                    <a:pt x="2005964" y="3484134"/>
                    <a:pt x="2006332" y="3486832"/>
                  </a:cubicBezTo>
                  <a:cubicBezTo>
                    <a:pt x="2006455" y="3488549"/>
                    <a:pt x="2006823" y="3490020"/>
                    <a:pt x="2007436" y="3491369"/>
                  </a:cubicBezTo>
                  <a:cubicBezTo>
                    <a:pt x="2008049" y="3492718"/>
                    <a:pt x="2008785" y="3493822"/>
                    <a:pt x="2009766" y="3494803"/>
                  </a:cubicBezTo>
                  <a:cubicBezTo>
                    <a:pt x="2010747" y="3495784"/>
                    <a:pt x="2011851" y="3496520"/>
                    <a:pt x="2013077" y="3497010"/>
                  </a:cubicBezTo>
                  <a:cubicBezTo>
                    <a:pt x="2014303" y="3497623"/>
                    <a:pt x="2015775" y="3497868"/>
                    <a:pt x="2017246" y="3497991"/>
                  </a:cubicBezTo>
                  <a:cubicBezTo>
                    <a:pt x="2018105" y="3497991"/>
                    <a:pt x="2019086" y="3497991"/>
                    <a:pt x="2019944" y="3497991"/>
                  </a:cubicBezTo>
                  <a:cubicBezTo>
                    <a:pt x="2020925" y="3497991"/>
                    <a:pt x="2021906" y="3497746"/>
                    <a:pt x="2022887" y="3497501"/>
                  </a:cubicBezTo>
                  <a:cubicBezTo>
                    <a:pt x="2023868" y="3497255"/>
                    <a:pt x="2024972" y="3497010"/>
                    <a:pt x="2025953" y="3496520"/>
                  </a:cubicBezTo>
                  <a:cubicBezTo>
                    <a:pt x="2027057" y="3496152"/>
                    <a:pt x="2028038" y="3495661"/>
                    <a:pt x="2029141" y="3495048"/>
                  </a:cubicBezTo>
                  <a:cubicBezTo>
                    <a:pt x="2032084" y="3493577"/>
                    <a:pt x="2034782" y="3491615"/>
                    <a:pt x="2037112" y="3489285"/>
                  </a:cubicBezTo>
                  <a:cubicBezTo>
                    <a:pt x="2039565" y="3486955"/>
                    <a:pt x="2041649" y="3484379"/>
                    <a:pt x="2043366" y="3481682"/>
                  </a:cubicBezTo>
                  <a:cubicBezTo>
                    <a:pt x="2045083" y="3478984"/>
                    <a:pt x="2046432" y="3476040"/>
                    <a:pt x="2047290" y="3473220"/>
                  </a:cubicBezTo>
                  <a:cubicBezTo>
                    <a:pt x="2048149" y="3470400"/>
                    <a:pt x="2048394" y="3467579"/>
                    <a:pt x="2048149" y="3464881"/>
                  </a:cubicBezTo>
                  <a:cubicBezTo>
                    <a:pt x="2048026" y="3463165"/>
                    <a:pt x="2047536" y="3461693"/>
                    <a:pt x="2047045" y="3460344"/>
                  </a:cubicBezTo>
                  <a:cubicBezTo>
                    <a:pt x="2046432" y="3458995"/>
                    <a:pt x="2045696" y="3457892"/>
                    <a:pt x="2044715" y="3456910"/>
                  </a:cubicBezTo>
                  <a:cubicBezTo>
                    <a:pt x="2043734" y="3455929"/>
                    <a:pt x="2042631" y="3455194"/>
                    <a:pt x="2041404" y="3454703"/>
                  </a:cubicBezTo>
                  <a:cubicBezTo>
                    <a:pt x="2040178" y="3454212"/>
                    <a:pt x="2038706" y="3453845"/>
                    <a:pt x="2037235" y="3453722"/>
                  </a:cubicBezTo>
                  <a:moveTo>
                    <a:pt x="61560" y="3290993"/>
                  </a:moveTo>
                  <a:cubicBezTo>
                    <a:pt x="60701" y="3290993"/>
                    <a:pt x="59843" y="3290993"/>
                    <a:pt x="58862" y="3291239"/>
                  </a:cubicBezTo>
                  <a:cubicBezTo>
                    <a:pt x="57881" y="3291484"/>
                    <a:pt x="56777" y="3291852"/>
                    <a:pt x="55674" y="3292465"/>
                  </a:cubicBezTo>
                  <a:cubicBezTo>
                    <a:pt x="54570" y="3292955"/>
                    <a:pt x="53344" y="3293691"/>
                    <a:pt x="52240" y="3294550"/>
                  </a:cubicBezTo>
                  <a:cubicBezTo>
                    <a:pt x="51014" y="3295408"/>
                    <a:pt x="49787" y="3296389"/>
                    <a:pt x="48561" y="3297493"/>
                  </a:cubicBezTo>
                  <a:cubicBezTo>
                    <a:pt x="46599" y="3299332"/>
                    <a:pt x="44882" y="3301294"/>
                    <a:pt x="43288" y="3303379"/>
                  </a:cubicBezTo>
                  <a:cubicBezTo>
                    <a:pt x="41694" y="3305464"/>
                    <a:pt x="40468" y="3307548"/>
                    <a:pt x="39364" y="3309633"/>
                  </a:cubicBezTo>
                  <a:cubicBezTo>
                    <a:pt x="38383" y="3311718"/>
                    <a:pt x="37647" y="3313680"/>
                    <a:pt x="37279" y="3315519"/>
                  </a:cubicBezTo>
                  <a:cubicBezTo>
                    <a:pt x="36911" y="3317359"/>
                    <a:pt x="36911" y="3318953"/>
                    <a:pt x="37279" y="3320302"/>
                  </a:cubicBezTo>
                  <a:cubicBezTo>
                    <a:pt x="37402" y="3320792"/>
                    <a:pt x="37647" y="3321283"/>
                    <a:pt x="37892" y="3321651"/>
                  </a:cubicBezTo>
                  <a:cubicBezTo>
                    <a:pt x="38138" y="3322018"/>
                    <a:pt x="38383" y="3322386"/>
                    <a:pt x="38751" y="3322632"/>
                  </a:cubicBezTo>
                  <a:cubicBezTo>
                    <a:pt x="39119" y="3322877"/>
                    <a:pt x="39486" y="3323122"/>
                    <a:pt x="39854" y="3323245"/>
                  </a:cubicBezTo>
                  <a:cubicBezTo>
                    <a:pt x="40222" y="3323368"/>
                    <a:pt x="40713" y="3323490"/>
                    <a:pt x="41203" y="3323490"/>
                  </a:cubicBezTo>
                  <a:cubicBezTo>
                    <a:pt x="42062" y="3323490"/>
                    <a:pt x="42920" y="3323490"/>
                    <a:pt x="44024" y="3323245"/>
                  </a:cubicBezTo>
                  <a:cubicBezTo>
                    <a:pt x="45005" y="3323000"/>
                    <a:pt x="46108" y="3322632"/>
                    <a:pt x="47212" y="3322018"/>
                  </a:cubicBezTo>
                  <a:cubicBezTo>
                    <a:pt x="48316" y="3321406"/>
                    <a:pt x="49542" y="3320792"/>
                    <a:pt x="50768" y="3319934"/>
                  </a:cubicBezTo>
                  <a:cubicBezTo>
                    <a:pt x="51995" y="3319076"/>
                    <a:pt x="53221" y="3318094"/>
                    <a:pt x="54447" y="3316868"/>
                  </a:cubicBezTo>
                  <a:cubicBezTo>
                    <a:pt x="56409" y="3315029"/>
                    <a:pt x="58126" y="3313067"/>
                    <a:pt x="59720" y="3310982"/>
                  </a:cubicBezTo>
                  <a:cubicBezTo>
                    <a:pt x="61314" y="3308897"/>
                    <a:pt x="62541" y="3306813"/>
                    <a:pt x="63522" y="3304728"/>
                  </a:cubicBezTo>
                  <a:cubicBezTo>
                    <a:pt x="64503" y="3302643"/>
                    <a:pt x="65239" y="3300681"/>
                    <a:pt x="65606" y="3298842"/>
                  </a:cubicBezTo>
                  <a:cubicBezTo>
                    <a:pt x="65974" y="3297002"/>
                    <a:pt x="65974" y="3295408"/>
                    <a:pt x="65606" y="3294059"/>
                  </a:cubicBezTo>
                  <a:cubicBezTo>
                    <a:pt x="65484" y="3293568"/>
                    <a:pt x="65239" y="3293078"/>
                    <a:pt x="64993" y="3292710"/>
                  </a:cubicBezTo>
                  <a:cubicBezTo>
                    <a:pt x="64748" y="3292342"/>
                    <a:pt x="64503" y="3291975"/>
                    <a:pt x="64135" y="3291729"/>
                  </a:cubicBezTo>
                  <a:cubicBezTo>
                    <a:pt x="63767" y="3291484"/>
                    <a:pt x="63399" y="3291239"/>
                    <a:pt x="63031" y="3291116"/>
                  </a:cubicBezTo>
                  <a:cubicBezTo>
                    <a:pt x="62663" y="3290993"/>
                    <a:pt x="62173" y="3290871"/>
                    <a:pt x="61682" y="3290871"/>
                  </a:cubicBezTo>
                  <a:moveTo>
                    <a:pt x="1954092" y="3496029"/>
                  </a:moveTo>
                  <a:cubicBezTo>
                    <a:pt x="1953234" y="3496029"/>
                    <a:pt x="1952376" y="3496029"/>
                    <a:pt x="1951517" y="3496029"/>
                  </a:cubicBezTo>
                  <a:cubicBezTo>
                    <a:pt x="1950659" y="3496029"/>
                    <a:pt x="1949678" y="3496275"/>
                    <a:pt x="1948819" y="3496397"/>
                  </a:cubicBezTo>
                  <a:cubicBezTo>
                    <a:pt x="1947838" y="3496642"/>
                    <a:pt x="1946980" y="3496888"/>
                    <a:pt x="1945999" y="3497255"/>
                  </a:cubicBezTo>
                  <a:cubicBezTo>
                    <a:pt x="1945018" y="3497623"/>
                    <a:pt x="1944037" y="3497991"/>
                    <a:pt x="1943056" y="3498482"/>
                  </a:cubicBezTo>
                  <a:cubicBezTo>
                    <a:pt x="1940235" y="3499830"/>
                    <a:pt x="1937537" y="3501793"/>
                    <a:pt x="1935085" y="3503877"/>
                  </a:cubicBezTo>
                  <a:cubicBezTo>
                    <a:pt x="1932632" y="3506085"/>
                    <a:pt x="1930548" y="3508660"/>
                    <a:pt x="1928708" y="3511358"/>
                  </a:cubicBezTo>
                  <a:cubicBezTo>
                    <a:pt x="1926869" y="3514055"/>
                    <a:pt x="1925520" y="3516876"/>
                    <a:pt x="1924539" y="3519819"/>
                  </a:cubicBezTo>
                  <a:cubicBezTo>
                    <a:pt x="1923558" y="3522640"/>
                    <a:pt x="1923190" y="3525583"/>
                    <a:pt x="1923313" y="3528280"/>
                  </a:cubicBezTo>
                  <a:cubicBezTo>
                    <a:pt x="1923313" y="3529997"/>
                    <a:pt x="1923680" y="3531591"/>
                    <a:pt x="1924294" y="3533063"/>
                  </a:cubicBezTo>
                  <a:cubicBezTo>
                    <a:pt x="1924784" y="3534412"/>
                    <a:pt x="1925643" y="3535638"/>
                    <a:pt x="1926501" y="3536619"/>
                  </a:cubicBezTo>
                  <a:cubicBezTo>
                    <a:pt x="1927482" y="3537600"/>
                    <a:pt x="1928586" y="3538459"/>
                    <a:pt x="1929812" y="3539072"/>
                  </a:cubicBezTo>
                  <a:cubicBezTo>
                    <a:pt x="1931038" y="3539685"/>
                    <a:pt x="1932510" y="3540053"/>
                    <a:pt x="1933981" y="3540176"/>
                  </a:cubicBezTo>
                  <a:cubicBezTo>
                    <a:pt x="1934840" y="3540176"/>
                    <a:pt x="1935698" y="3540176"/>
                    <a:pt x="1936557" y="3540176"/>
                  </a:cubicBezTo>
                  <a:cubicBezTo>
                    <a:pt x="1937415" y="3540176"/>
                    <a:pt x="1938396" y="3539930"/>
                    <a:pt x="1939254" y="3539808"/>
                  </a:cubicBezTo>
                  <a:cubicBezTo>
                    <a:pt x="1940235" y="3539563"/>
                    <a:pt x="1941094" y="3539317"/>
                    <a:pt x="1942075" y="3538949"/>
                  </a:cubicBezTo>
                  <a:cubicBezTo>
                    <a:pt x="1943056" y="3538581"/>
                    <a:pt x="1944037" y="3538213"/>
                    <a:pt x="1945018" y="3537723"/>
                  </a:cubicBezTo>
                  <a:cubicBezTo>
                    <a:pt x="1947838" y="3536251"/>
                    <a:pt x="1950536" y="3534412"/>
                    <a:pt x="1952989" y="3532205"/>
                  </a:cubicBezTo>
                  <a:cubicBezTo>
                    <a:pt x="1955441" y="3529997"/>
                    <a:pt x="1957526" y="3527422"/>
                    <a:pt x="1959366" y="3524724"/>
                  </a:cubicBezTo>
                  <a:cubicBezTo>
                    <a:pt x="1961205" y="3522026"/>
                    <a:pt x="1962554" y="3519206"/>
                    <a:pt x="1963535" y="3516263"/>
                  </a:cubicBezTo>
                  <a:cubicBezTo>
                    <a:pt x="1964516" y="3513442"/>
                    <a:pt x="1964884" y="3510499"/>
                    <a:pt x="1964761" y="3507801"/>
                  </a:cubicBezTo>
                  <a:cubicBezTo>
                    <a:pt x="1964761" y="3506085"/>
                    <a:pt x="1964271" y="3504490"/>
                    <a:pt x="1963780" y="3503142"/>
                  </a:cubicBezTo>
                  <a:cubicBezTo>
                    <a:pt x="1963290" y="3501793"/>
                    <a:pt x="1962431" y="3500566"/>
                    <a:pt x="1961573" y="3499585"/>
                  </a:cubicBezTo>
                  <a:cubicBezTo>
                    <a:pt x="1960592" y="3498604"/>
                    <a:pt x="1959488" y="3497746"/>
                    <a:pt x="1958262" y="3497255"/>
                  </a:cubicBezTo>
                  <a:cubicBezTo>
                    <a:pt x="1957036" y="3496642"/>
                    <a:pt x="1955564" y="3496275"/>
                    <a:pt x="1954092" y="3496152"/>
                  </a:cubicBezTo>
                  <a:moveTo>
                    <a:pt x="74558" y="3329376"/>
                  </a:moveTo>
                  <a:cubicBezTo>
                    <a:pt x="73700" y="3329376"/>
                    <a:pt x="72719" y="3329376"/>
                    <a:pt x="71615" y="3329621"/>
                  </a:cubicBezTo>
                  <a:cubicBezTo>
                    <a:pt x="70512" y="3329867"/>
                    <a:pt x="69408" y="3330357"/>
                    <a:pt x="68304" y="3330848"/>
                  </a:cubicBezTo>
                  <a:cubicBezTo>
                    <a:pt x="67078" y="3331461"/>
                    <a:pt x="65974" y="3332197"/>
                    <a:pt x="64625" y="3333055"/>
                  </a:cubicBezTo>
                  <a:cubicBezTo>
                    <a:pt x="63399" y="3333914"/>
                    <a:pt x="62173" y="3335017"/>
                    <a:pt x="60824" y="3336244"/>
                  </a:cubicBezTo>
                  <a:cubicBezTo>
                    <a:pt x="58862" y="3338083"/>
                    <a:pt x="57145" y="3340168"/>
                    <a:pt x="55551" y="3342252"/>
                  </a:cubicBezTo>
                  <a:cubicBezTo>
                    <a:pt x="54079" y="3344337"/>
                    <a:pt x="52730" y="3346544"/>
                    <a:pt x="51749" y="3348506"/>
                  </a:cubicBezTo>
                  <a:cubicBezTo>
                    <a:pt x="50768" y="3350591"/>
                    <a:pt x="50155" y="3352553"/>
                    <a:pt x="49787" y="3354393"/>
                  </a:cubicBezTo>
                  <a:cubicBezTo>
                    <a:pt x="49419" y="3356232"/>
                    <a:pt x="49542" y="3357826"/>
                    <a:pt x="50033" y="3359175"/>
                  </a:cubicBezTo>
                  <a:cubicBezTo>
                    <a:pt x="50155" y="3359666"/>
                    <a:pt x="50401" y="3360034"/>
                    <a:pt x="50646" y="3360401"/>
                  </a:cubicBezTo>
                  <a:cubicBezTo>
                    <a:pt x="50891" y="3360769"/>
                    <a:pt x="51136" y="3361014"/>
                    <a:pt x="51504" y="3361260"/>
                  </a:cubicBezTo>
                  <a:cubicBezTo>
                    <a:pt x="51872" y="3361505"/>
                    <a:pt x="52240" y="3361751"/>
                    <a:pt x="52608" y="3361873"/>
                  </a:cubicBezTo>
                  <a:cubicBezTo>
                    <a:pt x="52976" y="3361996"/>
                    <a:pt x="53466" y="3362118"/>
                    <a:pt x="53957" y="3362118"/>
                  </a:cubicBezTo>
                  <a:cubicBezTo>
                    <a:pt x="54815" y="3362118"/>
                    <a:pt x="55796" y="3362118"/>
                    <a:pt x="56900" y="3361873"/>
                  </a:cubicBezTo>
                  <a:cubicBezTo>
                    <a:pt x="58003" y="3361628"/>
                    <a:pt x="59107" y="3361137"/>
                    <a:pt x="60211" y="3360524"/>
                  </a:cubicBezTo>
                  <a:cubicBezTo>
                    <a:pt x="61437" y="3359911"/>
                    <a:pt x="62663" y="3359175"/>
                    <a:pt x="63890" y="3358194"/>
                  </a:cubicBezTo>
                  <a:cubicBezTo>
                    <a:pt x="65116" y="3357336"/>
                    <a:pt x="66465" y="3356232"/>
                    <a:pt x="67691" y="3355006"/>
                  </a:cubicBezTo>
                  <a:cubicBezTo>
                    <a:pt x="69653" y="3353166"/>
                    <a:pt x="71370" y="3351081"/>
                    <a:pt x="72964" y="3348997"/>
                  </a:cubicBezTo>
                  <a:cubicBezTo>
                    <a:pt x="74436" y="3346912"/>
                    <a:pt x="75785" y="3344705"/>
                    <a:pt x="76766" y="3342620"/>
                  </a:cubicBezTo>
                  <a:cubicBezTo>
                    <a:pt x="77747" y="3340536"/>
                    <a:pt x="78360" y="3338573"/>
                    <a:pt x="78728" y="3336734"/>
                  </a:cubicBezTo>
                  <a:cubicBezTo>
                    <a:pt x="78973" y="3334895"/>
                    <a:pt x="78973" y="3333301"/>
                    <a:pt x="78483" y="3332074"/>
                  </a:cubicBezTo>
                  <a:cubicBezTo>
                    <a:pt x="78360" y="3331584"/>
                    <a:pt x="78115" y="3331216"/>
                    <a:pt x="77869" y="3330848"/>
                  </a:cubicBezTo>
                  <a:cubicBezTo>
                    <a:pt x="77624" y="3330480"/>
                    <a:pt x="77256" y="3330235"/>
                    <a:pt x="77011" y="3329989"/>
                  </a:cubicBezTo>
                  <a:cubicBezTo>
                    <a:pt x="76766" y="3329744"/>
                    <a:pt x="76275" y="3329499"/>
                    <a:pt x="75907" y="3329376"/>
                  </a:cubicBezTo>
                  <a:cubicBezTo>
                    <a:pt x="75539" y="3329254"/>
                    <a:pt x="75049" y="3329131"/>
                    <a:pt x="74558" y="3329131"/>
                  </a:cubicBezTo>
                  <a:moveTo>
                    <a:pt x="1871686" y="3535393"/>
                  </a:moveTo>
                  <a:cubicBezTo>
                    <a:pt x="1870950" y="3535393"/>
                    <a:pt x="1870091" y="3535393"/>
                    <a:pt x="1869356" y="3535393"/>
                  </a:cubicBezTo>
                  <a:cubicBezTo>
                    <a:pt x="1868497" y="3535393"/>
                    <a:pt x="1867762" y="3535516"/>
                    <a:pt x="1866903" y="3535761"/>
                  </a:cubicBezTo>
                  <a:cubicBezTo>
                    <a:pt x="1866045" y="3535883"/>
                    <a:pt x="1865186" y="3536129"/>
                    <a:pt x="1864205" y="3536497"/>
                  </a:cubicBezTo>
                  <a:cubicBezTo>
                    <a:pt x="1863347" y="3536865"/>
                    <a:pt x="1862366" y="3537233"/>
                    <a:pt x="1861508" y="3537600"/>
                  </a:cubicBezTo>
                  <a:cubicBezTo>
                    <a:pt x="1858687" y="3538949"/>
                    <a:pt x="1855989" y="3540666"/>
                    <a:pt x="1853537" y="3542873"/>
                  </a:cubicBezTo>
                  <a:cubicBezTo>
                    <a:pt x="1851084" y="3544958"/>
                    <a:pt x="1848877" y="3547533"/>
                    <a:pt x="1847037" y="3550108"/>
                  </a:cubicBezTo>
                  <a:cubicBezTo>
                    <a:pt x="1845198" y="3552684"/>
                    <a:pt x="1843726" y="3555627"/>
                    <a:pt x="1842623" y="3558447"/>
                  </a:cubicBezTo>
                  <a:cubicBezTo>
                    <a:pt x="1841642" y="3561268"/>
                    <a:pt x="1841028" y="3564211"/>
                    <a:pt x="1841028" y="3567031"/>
                  </a:cubicBezTo>
                  <a:cubicBezTo>
                    <a:pt x="1841028" y="3568871"/>
                    <a:pt x="1841274" y="3570588"/>
                    <a:pt x="1841764" y="3572059"/>
                  </a:cubicBezTo>
                  <a:cubicBezTo>
                    <a:pt x="1842255" y="3573531"/>
                    <a:pt x="1842991" y="3574757"/>
                    <a:pt x="1843849" y="3575861"/>
                  </a:cubicBezTo>
                  <a:cubicBezTo>
                    <a:pt x="1844707" y="3576964"/>
                    <a:pt x="1845811" y="3577823"/>
                    <a:pt x="1847160" y="3578436"/>
                  </a:cubicBezTo>
                  <a:cubicBezTo>
                    <a:pt x="1848386" y="3579049"/>
                    <a:pt x="1849858" y="3579417"/>
                    <a:pt x="1851329" y="3579662"/>
                  </a:cubicBezTo>
                  <a:cubicBezTo>
                    <a:pt x="1852065" y="3579662"/>
                    <a:pt x="1852924" y="3579662"/>
                    <a:pt x="1853659" y="3579662"/>
                  </a:cubicBezTo>
                  <a:cubicBezTo>
                    <a:pt x="1854518" y="3579662"/>
                    <a:pt x="1855376" y="3579539"/>
                    <a:pt x="1856235" y="3579294"/>
                  </a:cubicBezTo>
                  <a:cubicBezTo>
                    <a:pt x="1857093" y="3579171"/>
                    <a:pt x="1857951" y="3578926"/>
                    <a:pt x="1858932" y="3578558"/>
                  </a:cubicBezTo>
                  <a:cubicBezTo>
                    <a:pt x="1859791" y="3578313"/>
                    <a:pt x="1860772" y="3577945"/>
                    <a:pt x="1861753" y="3577455"/>
                  </a:cubicBezTo>
                  <a:cubicBezTo>
                    <a:pt x="1864573" y="3576106"/>
                    <a:pt x="1867394" y="3574266"/>
                    <a:pt x="1869846" y="3572181"/>
                  </a:cubicBezTo>
                  <a:cubicBezTo>
                    <a:pt x="1872299" y="3569974"/>
                    <a:pt x="1874506" y="3567522"/>
                    <a:pt x="1876346" y="3564824"/>
                  </a:cubicBezTo>
                  <a:cubicBezTo>
                    <a:pt x="1878185" y="3562126"/>
                    <a:pt x="1879657" y="3559306"/>
                    <a:pt x="1880760" y="3556363"/>
                  </a:cubicBezTo>
                  <a:cubicBezTo>
                    <a:pt x="1881741" y="3553542"/>
                    <a:pt x="1882354" y="3550599"/>
                    <a:pt x="1882232" y="3547778"/>
                  </a:cubicBezTo>
                  <a:cubicBezTo>
                    <a:pt x="1882232" y="3545939"/>
                    <a:pt x="1881864" y="3544345"/>
                    <a:pt x="1881374" y="3542873"/>
                  </a:cubicBezTo>
                  <a:cubicBezTo>
                    <a:pt x="1880883" y="3541402"/>
                    <a:pt x="1880147" y="3540176"/>
                    <a:pt x="1879166" y="3539072"/>
                  </a:cubicBezTo>
                  <a:cubicBezTo>
                    <a:pt x="1878308" y="3537968"/>
                    <a:pt x="1877081" y="3537110"/>
                    <a:pt x="1875855" y="3536497"/>
                  </a:cubicBezTo>
                  <a:cubicBezTo>
                    <a:pt x="1874629" y="3535883"/>
                    <a:pt x="1873157" y="3535516"/>
                    <a:pt x="1871686" y="3535393"/>
                  </a:cubicBezTo>
                  <a:moveTo>
                    <a:pt x="89519" y="3366656"/>
                  </a:moveTo>
                  <a:cubicBezTo>
                    <a:pt x="88661" y="3366656"/>
                    <a:pt x="87557" y="3366656"/>
                    <a:pt x="86453" y="3366901"/>
                  </a:cubicBezTo>
                  <a:cubicBezTo>
                    <a:pt x="85350" y="3367146"/>
                    <a:pt x="84246" y="3367636"/>
                    <a:pt x="83020" y="3368250"/>
                  </a:cubicBezTo>
                  <a:cubicBezTo>
                    <a:pt x="81793" y="3368863"/>
                    <a:pt x="80567" y="3369721"/>
                    <a:pt x="79218" y="3370580"/>
                  </a:cubicBezTo>
                  <a:cubicBezTo>
                    <a:pt x="77869" y="3371561"/>
                    <a:pt x="76643" y="3372664"/>
                    <a:pt x="75294" y="3374013"/>
                  </a:cubicBezTo>
                  <a:cubicBezTo>
                    <a:pt x="73332" y="3375975"/>
                    <a:pt x="71615" y="3378060"/>
                    <a:pt x="70021" y="3380145"/>
                  </a:cubicBezTo>
                  <a:cubicBezTo>
                    <a:pt x="68550" y="3382229"/>
                    <a:pt x="67323" y="3384437"/>
                    <a:pt x="66342" y="3386521"/>
                  </a:cubicBezTo>
                  <a:cubicBezTo>
                    <a:pt x="65361" y="3388606"/>
                    <a:pt x="64748" y="3390691"/>
                    <a:pt x="64503" y="3392408"/>
                  </a:cubicBezTo>
                  <a:cubicBezTo>
                    <a:pt x="64258" y="3394247"/>
                    <a:pt x="64380" y="3395841"/>
                    <a:pt x="64871" y="3397190"/>
                  </a:cubicBezTo>
                  <a:cubicBezTo>
                    <a:pt x="64993" y="3397558"/>
                    <a:pt x="65239" y="3397926"/>
                    <a:pt x="65484" y="3398294"/>
                  </a:cubicBezTo>
                  <a:cubicBezTo>
                    <a:pt x="65729" y="3398662"/>
                    <a:pt x="66097" y="3398907"/>
                    <a:pt x="66342" y="3399152"/>
                  </a:cubicBezTo>
                  <a:cubicBezTo>
                    <a:pt x="66588" y="3399397"/>
                    <a:pt x="67078" y="3399520"/>
                    <a:pt x="67446" y="3399643"/>
                  </a:cubicBezTo>
                  <a:cubicBezTo>
                    <a:pt x="67814" y="3399765"/>
                    <a:pt x="68304" y="3399888"/>
                    <a:pt x="68672" y="3399888"/>
                  </a:cubicBezTo>
                  <a:cubicBezTo>
                    <a:pt x="69531" y="3399888"/>
                    <a:pt x="70634" y="3399888"/>
                    <a:pt x="71738" y="3399643"/>
                  </a:cubicBezTo>
                  <a:cubicBezTo>
                    <a:pt x="72842" y="3399397"/>
                    <a:pt x="74068" y="3398907"/>
                    <a:pt x="75294" y="3398294"/>
                  </a:cubicBezTo>
                  <a:cubicBezTo>
                    <a:pt x="76520" y="3397681"/>
                    <a:pt x="77747" y="3396822"/>
                    <a:pt x="79096" y="3395841"/>
                  </a:cubicBezTo>
                  <a:cubicBezTo>
                    <a:pt x="80445" y="3394860"/>
                    <a:pt x="81671" y="3393757"/>
                    <a:pt x="83020" y="3392408"/>
                  </a:cubicBezTo>
                  <a:cubicBezTo>
                    <a:pt x="84982" y="3390446"/>
                    <a:pt x="86699" y="3388361"/>
                    <a:pt x="88293" y="3386276"/>
                  </a:cubicBezTo>
                  <a:cubicBezTo>
                    <a:pt x="89764" y="3384191"/>
                    <a:pt x="90991" y="3381984"/>
                    <a:pt x="91972" y="3379899"/>
                  </a:cubicBezTo>
                  <a:cubicBezTo>
                    <a:pt x="92953" y="3377815"/>
                    <a:pt x="93443" y="3375730"/>
                    <a:pt x="93689" y="3374013"/>
                  </a:cubicBezTo>
                  <a:cubicBezTo>
                    <a:pt x="93934" y="3372174"/>
                    <a:pt x="93689" y="3370580"/>
                    <a:pt x="93198" y="3369353"/>
                  </a:cubicBezTo>
                  <a:cubicBezTo>
                    <a:pt x="92953" y="3368986"/>
                    <a:pt x="92830" y="3368618"/>
                    <a:pt x="92585" y="3368250"/>
                  </a:cubicBezTo>
                  <a:cubicBezTo>
                    <a:pt x="92340" y="3367882"/>
                    <a:pt x="91972" y="3367636"/>
                    <a:pt x="91726" y="3367391"/>
                  </a:cubicBezTo>
                  <a:cubicBezTo>
                    <a:pt x="91359" y="3367146"/>
                    <a:pt x="90991" y="3367023"/>
                    <a:pt x="90623" y="3366901"/>
                  </a:cubicBezTo>
                  <a:cubicBezTo>
                    <a:pt x="90255" y="3366778"/>
                    <a:pt x="89764" y="3366656"/>
                    <a:pt x="89397" y="3366656"/>
                  </a:cubicBezTo>
                  <a:moveTo>
                    <a:pt x="1790138" y="3572059"/>
                  </a:moveTo>
                  <a:cubicBezTo>
                    <a:pt x="1789402" y="3572059"/>
                    <a:pt x="1788666" y="3572059"/>
                    <a:pt x="1787930" y="3572059"/>
                  </a:cubicBezTo>
                  <a:cubicBezTo>
                    <a:pt x="1787194" y="3572059"/>
                    <a:pt x="1786336" y="3572181"/>
                    <a:pt x="1785600" y="3572304"/>
                  </a:cubicBezTo>
                  <a:cubicBezTo>
                    <a:pt x="1784742" y="3572427"/>
                    <a:pt x="1784006" y="3572672"/>
                    <a:pt x="1783148" y="3572918"/>
                  </a:cubicBezTo>
                  <a:cubicBezTo>
                    <a:pt x="1782289" y="3573163"/>
                    <a:pt x="1781431" y="3573531"/>
                    <a:pt x="1780573" y="3573898"/>
                  </a:cubicBezTo>
                  <a:cubicBezTo>
                    <a:pt x="1777752" y="3575125"/>
                    <a:pt x="1775054" y="3576841"/>
                    <a:pt x="1772602" y="3578926"/>
                  </a:cubicBezTo>
                  <a:cubicBezTo>
                    <a:pt x="1770149" y="3581011"/>
                    <a:pt x="1767942" y="3583464"/>
                    <a:pt x="1765980" y="3586039"/>
                  </a:cubicBezTo>
                  <a:cubicBezTo>
                    <a:pt x="1764018" y="3588614"/>
                    <a:pt x="1762546" y="3591434"/>
                    <a:pt x="1761442" y="3594378"/>
                  </a:cubicBezTo>
                  <a:cubicBezTo>
                    <a:pt x="1760339" y="3597198"/>
                    <a:pt x="1759725" y="3600141"/>
                    <a:pt x="1759603" y="3602961"/>
                  </a:cubicBezTo>
                  <a:cubicBezTo>
                    <a:pt x="1759603" y="3604924"/>
                    <a:pt x="1759603" y="3606641"/>
                    <a:pt x="1760093" y="3608234"/>
                  </a:cubicBezTo>
                  <a:cubicBezTo>
                    <a:pt x="1760584" y="3609829"/>
                    <a:pt x="1761197" y="3611178"/>
                    <a:pt x="1762055" y="3612281"/>
                  </a:cubicBezTo>
                  <a:cubicBezTo>
                    <a:pt x="1762914" y="3613385"/>
                    <a:pt x="1764018" y="3614366"/>
                    <a:pt x="1765244" y="3614979"/>
                  </a:cubicBezTo>
                  <a:cubicBezTo>
                    <a:pt x="1766470" y="3615592"/>
                    <a:pt x="1767942" y="3616083"/>
                    <a:pt x="1769536" y="3616206"/>
                  </a:cubicBezTo>
                  <a:cubicBezTo>
                    <a:pt x="1770272" y="3616206"/>
                    <a:pt x="1771007" y="3616206"/>
                    <a:pt x="1771743" y="3616206"/>
                  </a:cubicBezTo>
                  <a:cubicBezTo>
                    <a:pt x="1772479" y="3616206"/>
                    <a:pt x="1773337" y="3616083"/>
                    <a:pt x="1774073" y="3615960"/>
                  </a:cubicBezTo>
                  <a:cubicBezTo>
                    <a:pt x="1774809" y="3615838"/>
                    <a:pt x="1775667" y="3615592"/>
                    <a:pt x="1776526" y="3615347"/>
                  </a:cubicBezTo>
                  <a:cubicBezTo>
                    <a:pt x="1777384" y="3615102"/>
                    <a:pt x="1778243" y="3614734"/>
                    <a:pt x="1779101" y="3614366"/>
                  </a:cubicBezTo>
                  <a:cubicBezTo>
                    <a:pt x="1781921" y="3613140"/>
                    <a:pt x="1784619" y="3611423"/>
                    <a:pt x="1787072" y="3609338"/>
                  </a:cubicBezTo>
                  <a:cubicBezTo>
                    <a:pt x="1789524" y="3607254"/>
                    <a:pt x="1791854" y="3604801"/>
                    <a:pt x="1793694" y="3602226"/>
                  </a:cubicBezTo>
                  <a:cubicBezTo>
                    <a:pt x="1795656" y="3599651"/>
                    <a:pt x="1797127" y="3596707"/>
                    <a:pt x="1798231" y="3593887"/>
                  </a:cubicBezTo>
                  <a:cubicBezTo>
                    <a:pt x="1799335" y="3591066"/>
                    <a:pt x="1799948" y="3588123"/>
                    <a:pt x="1800070" y="3585303"/>
                  </a:cubicBezTo>
                  <a:cubicBezTo>
                    <a:pt x="1800070" y="3583341"/>
                    <a:pt x="1799948" y="3581624"/>
                    <a:pt x="1799457" y="3580030"/>
                  </a:cubicBezTo>
                  <a:cubicBezTo>
                    <a:pt x="1798967" y="3578436"/>
                    <a:pt x="1798354" y="3577087"/>
                    <a:pt x="1797495" y="3575983"/>
                  </a:cubicBezTo>
                  <a:cubicBezTo>
                    <a:pt x="1796637" y="3574879"/>
                    <a:pt x="1795533" y="3573898"/>
                    <a:pt x="1794307" y="3573285"/>
                  </a:cubicBezTo>
                  <a:cubicBezTo>
                    <a:pt x="1793081" y="3572672"/>
                    <a:pt x="1791609" y="3572181"/>
                    <a:pt x="1790015" y="3572059"/>
                  </a:cubicBezTo>
                  <a:moveTo>
                    <a:pt x="106565" y="3402954"/>
                  </a:moveTo>
                  <a:cubicBezTo>
                    <a:pt x="105584" y="3402954"/>
                    <a:pt x="104602" y="3402954"/>
                    <a:pt x="103376" y="3403322"/>
                  </a:cubicBezTo>
                  <a:cubicBezTo>
                    <a:pt x="102273" y="3403567"/>
                    <a:pt x="100924" y="3404057"/>
                    <a:pt x="99697" y="3404793"/>
                  </a:cubicBezTo>
                  <a:cubicBezTo>
                    <a:pt x="98348" y="3405529"/>
                    <a:pt x="97122" y="3406387"/>
                    <a:pt x="95773" y="3407369"/>
                  </a:cubicBezTo>
                  <a:cubicBezTo>
                    <a:pt x="94424" y="3408349"/>
                    <a:pt x="93075" y="3409576"/>
                    <a:pt x="91726" y="3410924"/>
                  </a:cubicBezTo>
                  <a:cubicBezTo>
                    <a:pt x="89764" y="3412887"/>
                    <a:pt x="88048" y="3414971"/>
                    <a:pt x="86576" y="3417179"/>
                  </a:cubicBezTo>
                  <a:cubicBezTo>
                    <a:pt x="85104" y="3419386"/>
                    <a:pt x="83878" y="3421593"/>
                    <a:pt x="83020" y="3423678"/>
                  </a:cubicBezTo>
                  <a:cubicBezTo>
                    <a:pt x="82161" y="3425763"/>
                    <a:pt x="81548" y="3427847"/>
                    <a:pt x="81426" y="3429564"/>
                  </a:cubicBezTo>
                  <a:cubicBezTo>
                    <a:pt x="81303" y="3431404"/>
                    <a:pt x="81426" y="3432998"/>
                    <a:pt x="82039" y="3434224"/>
                  </a:cubicBezTo>
                  <a:cubicBezTo>
                    <a:pt x="82284" y="3434592"/>
                    <a:pt x="82407" y="3434960"/>
                    <a:pt x="82652" y="3435205"/>
                  </a:cubicBezTo>
                  <a:cubicBezTo>
                    <a:pt x="82897" y="3435450"/>
                    <a:pt x="83142" y="3435818"/>
                    <a:pt x="83510" y="3435941"/>
                  </a:cubicBezTo>
                  <a:cubicBezTo>
                    <a:pt x="83878" y="3436186"/>
                    <a:pt x="84123" y="3436309"/>
                    <a:pt x="84491" y="3436432"/>
                  </a:cubicBezTo>
                  <a:cubicBezTo>
                    <a:pt x="84859" y="3436554"/>
                    <a:pt x="85227" y="3436677"/>
                    <a:pt x="85718" y="3436677"/>
                  </a:cubicBezTo>
                  <a:cubicBezTo>
                    <a:pt x="86699" y="3436677"/>
                    <a:pt x="87680" y="3436677"/>
                    <a:pt x="88906" y="3436432"/>
                  </a:cubicBezTo>
                  <a:cubicBezTo>
                    <a:pt x="90010" y="3436186"/>
                    <a:pt x="91236" y="3435696"/>
                    <a:pt x="92585" y="3434960"/>
                  </a:cubicBezTo>
                  <a:cubicBezTo>
                    <a:pt x="93811" y="3434224"/>
                    <a:pt x="95160" y="3433366"/>
                    <a:pt x="96509" y="3432385"/>
                  </a:cubicBezTo>
                  <a:cubicBezTo>
                    <a:pt x="97858" y="3431404"/>
                    <a:pt x="99207" y="3430177"/>
                    <a:pt x="100556" y="3428829"/>
                  </a:cubicBezTo>
                  <a:cubicBezTo>
                    <a:pt x="102518" y="3426866"/>
                    <a:pt x="104235" y="3424659"/>
                    <a:pt x="105706" y="3422574"/>
                  </a:cubicBezTo>
                  <a:cubicBezTo>
                    <a:pt x="107178" y="3420367"/>
                    <a:pt x="108404" y="3418160"/>
                    <a:pt x="109262" y="3416075"/>
                  </a:cubicBezTo>
                  <a:cubicBezTo>
                    <a:pt x="110121" y="3413990"/>
                    <a:pt x="110734" y="3411906"/>
                    <a:pt x="110857" y="3410189"/>
                  </a:cubicBezTo>
                  <a:cubicBezTo>
                    <a:pt x="110979" y="3408349"/>
                    <a:pt x="110857" y="3406755"/>
                    <a:pt x="110243" y="3405529"/>
                  </a:cubicBezTo>
                  <a:cubicBezTo>
                    <a:pt x="109998" y="3405161"/>
                    <a:pt x="109876" y="3404793"/>
                    <a:pt x="109508" y="3404548"/>
                  </a:cubicBezTo>
                  <a:cubicBezTo>
                    <a:pt x="109262" y="3404303"/>
                    <a:pt x="109017" y="3404057"/>
                    <a:pt x="108649" y="3403812"/>
                  </a:cubicBezTo>
                  <a:cubicBezTo>
                    <a:pt x="108281" y="3403567"/>
                    <a:pt x="108036" y="3403444"/>
                    <a:pt x="107668" y="3403322"/>
                  </a:cubicBezTo>
                  <a:cubicBezTo>
                    <a:pt x="107300" y="3403199"/>
                    <a:pt x="106932" y="3403076"/>
                    <a:pt x="106442" y="3403076"/>
                  </a:cubicBezTo>
                  <a:moveTo>
                    <a:pt x="1709202" y="3605782"/>
                  </a:moveTo>
                  <a:cubicBezTo>
                    <a:pt x="1708589" y="3605782"/>
                    <a:pt x="1707853" y="3605782"/>
                    <a:pt x="1707240" y="3605782"/>
                  </a:cubicBezTo>
                  <a:cubicBezTo>
                    <a:pt x="1706627" y="3605782"/>
                    <a:pt x="1705891" y="3605782"/>
                    <a:pt x="1705156" y="3606027"/>
                  </a:cubicBezTo>
                  <a:cubicBezTo>
                    <a:pt x="1704420" y="3606027"/>
                    <a:pt x="1703684" y="3606272"/>
                    <a:pt x="1702948" y="3606518"/>
                  </a:cubicBezTo>
                  <a:cubicBezTo>
                    <a:pt x="1702213" y="3606763"/>
                    <a:pt x="1701354" y="3607008"/>
                    <a:pt x="1700618" y="3607376"/>
                  </a:cubicBezTo>
                  <a:cubicBezTo>
                    <a:pt x="1697798" y="3608480"/>
                    <a:pt x="1695100" y="3610197"/>
                    <a:pt x="1692648" y="3612159"/>
                  </a:cubicBezTo>
                  <a:cubicBezTo>
                    <a:pt x="1690195" y="3614121"/>
                    <a:pt x="1687865" y="3616573"/>
                    <a:pt x="1685903" y="3619149"/>
                  </a:cubicBezTo>
                  <a:cubicBezTo>
                    <a:pt x="1683941" y="3621724"/>
                    <a:pt x="1682347" y="3624544"/>
                    <a:pt x="1681120" y="3627365"/>
                  </a:cubicBezTo>
                  <a:cubicBezTo>
                    <a:pt x="1679894" y="3630185"/>
                    <a:pt x="1679158" y="3633128"/>
                    <a:pt x="1678913" y="3635949"/>
                  </a:cubicBezTo>
                  <a:cubicBezTo>
                    <a:pt x="1678790" y="3637911"/>
                    <a:pt x="1678913" y="3639750"/>
                    <a:pt x="1679281" y="3641344"/>
                  </a:cubicBezTo>
                  <a:cubicBezTo>
                    <a:pt x="1679649" y="3642939"/>
                    <a:pt x="1680262" y="3644410"/>
                    <a:pt x="1681243" y="3645514"/>
                  </a:cubicBezTo>
                  <a:cubicBezTo>
                    <a:pt x="1682101" y="3646740"/>
                    <a:pt x="1683205" y="3647721"/>
                    <a:pt x="1684431" y="3648334"/>
                  </a:cubicBezTo>
                  <a:cubicBezTo>
                    <a:pt x="1685658" y="3649070"/>
                    <a:pt x="1687129" y="3649438"/>
                    <a:pt x="1688723" y="3649683"/>
                  </a:cubicBezTo>
                  <a:cubicBezTo>
                    <a:pt x="1689337" y="3649683"/>
                    <a:pt x="1690072" y="3649683"/>
                    <a:pt x="1690808" y="3649683"/>
                  </a:cubicBezTo>
                  <a:cubicBezTo>
                    <a:pt x="1691544" y="3649683"/>
                    <a:pt x="1692280" y="3649683"/>
                    <a:pt x="1693015" y="3649438"/>
                  </a:cubicBezTo>
                  <a:cubicBezTo>
                    <a:pt x="1693751" y="3649192"/>
                    <a:pt x="1694487" y="3649192"/>
                    <a:pt x="1695345" y="3648947"/>
                  </a:cubicBezTo>
                  <a:cubicBezTo>
                    <a:pt x="1696204" y="3648702"/>
                    <a:pt x="1696939" y="3648457"/>
                    <a:pt x="1697675" y="3648089"/>
                  </a:cubicBezTo>
                  <a:cubicBezTo>
                    <a:pt x="1700496" y="3646985"/>
                    <a:pt x="1703193" y="3645391"/>
                    <a:pt x="1705646" y="3643307"/>
                  </a:cubicBezTo>
                  <a:cubicBezTo>
                    <a:pt x="1708099" y="3641222"/>
                    <a:pt x="1710429" y="3638892"/>
                    <a:pt x="1712391" y="3636317"/>
                  </a:cubicBezTo>
                  <a:cubicBezTo>
                    <a:pt x="1714353" y="3633741"/>
                    <a:pt x="1715947" y="3630921"/>
                    <a:pt x="1717173" y="3628101"/>
                  </a:cubicBezTo>
                  <a:cubicBezTo>
                    <a:pt x="1718400" y="3625280"/>
                    <a:pt x="1719135" y="3622337"/>
                    <a:pt x="1719381" y="3619516"/>
                  </a:cubicBezTo>
                  <a:cubicBezTo>
                    <a:pt x="1719503" y="3617554"/>
                    <a:pt x="1719381" y="3615715"/>
                    <a:pt x="1719013" y="3613998"/>
                  </a:cubicBezTo>
                  <a:cubicBezTo>
                    <a:pt x="1718645" y="3612404"/>
                    <a:pt x="1717909" y="3610932"/>
                    <a:pt x="1717051" y="3609706"/>
                  </a:cubicBezTo>
                  <a:cubicBezTo>
                    <a:pt x="1716192" y="3608480"/>
                    <a:pt x="1715089" y="3607499"/>
                    <a:pt x="1713862" y="3606886"/>
                  </a:cubicBezTo>
                  <a:cubicBezTo>
                    <a:pt x="1712636" y="3606150"/>
                    <a:pt x="1711164" y="3605782"/>
                    <a:pt x="1709570" y="3605537"/>
                  </a:cubicBezTo>
                  <a:moveTo>
                    <a:pt x="125572" y="3438026"/>
                  </a:moveTo>
                  <a:cubicBezTo>
                    <a:pt x="124591" y="3438026"/>
                    <a:pt x="123487" y="3438026"/>
                    <a:pt x="122261" y="3438394"/>
                  </a:cubicBezTo>
                  <a:cubicBezTo>
                    <a:pt x="121035" y="3438762"/>
                    <a:pt x="119808" y="3439252"/>
                    <a:pt x="118460" y="3439987"/>
                  </a:cubicBezTo>
                  <a:cubicBezTo>
                    <a:pt x="117111" y="3440723"/>
                    <a:pt x="115762" y="3441582"/>
                    <a:pt x="114290" y="3442685"/>
                  </a:cubicBezTo>
                  <a:cubicBezTo>
                    <a:pt x="112941" y="3443789"/>
                    <a:pt x="111470" y="3445015"/>
                    <a:pt x="110121" y="3446487"/>
                  </a:cubicBezTo>
                  <a:cubicBezTo>
                    <a:pt x="108159" y="3448572"/>
                    <a:pt x="106442" y="3450657"/>
                    <a:pt x="105093" y="3452864"/>
                  </a:cubicBezTo>
                  <a:cubicBezTo>
                    <a:pt x="103621" y="3455071"/>
                    <a:pt x="102518" y="3457278"/>
                    <a:pt x="101659" y="3459363"/>
                  </a:cubicBezTo>
                  <a:cubicBezTo>
                    <a:pt x="100801" y="3461448"/>
                    <a:pt x="100310" y="3463532"/>
                    <a:pt x="100188" y="3465249"/>
                  </a:cubicBezTo>
                  <a:cubicBezTo>
                    <a:pt x="100188" y="3467089"/>
                    <a:pt x="100310" y="3468560"/>
                    <a:pt x="101046" y="3469787"/>
                  </a:cubicBezTo>
                  <a:cubicBezTo>
                    <a:pt x="101291" y="3470154"/>
                    <a:pt x="101537" y="3470400"/>
                    <a:pt x="101782" y="3470767"/>
                  </a:cubicBezTo>
                  <a:cubicBezTo>
                    <a:pt x="102027" y="3471013"/>
                    <a:pt x="102273" y="3471258"/>
                    <a:pt x="102640" y="3471503"/>
                  </a:cubicBezTo>
                  <a:cubicBezTo>
                    <a:pt x="103008" y="3471749"/>
                    <a:pt x="103254" y="3471871"/>
                    <a:pt x="103621" y="3471994"/>
                  </a:cubicBezTo>
                  <a:cubicBezTo>
                    <a:pt x="103989" y="3471994"/>
                    <a:pt x="104357" y="3472239"/>
                    <a:pt x="104725" y="3472239"/>
                  </a:cubicBezTo>
                  <a:cubicBezTo>
                    <a:pt x="105706" y="3472239"/>
                    <a:pt x="106810" y="3472239"/>
                    <a:pt x="108036" y="3471994"/>
                  </a:cubicBezTo>
                  <a:cubicBezTo>
                    <a:pt x="109262" y="3471626"/>
                    <a:pt x="110489" y="3471135"/>
                    <a:pt x="111838" y="3470400"/>
                  </a:cubicBezTo>
                  <a:cubicBezTo>
                    <a:pt x="113187" y="3469664"/>
                    <a:pt x="114535" y="3468805"/>
                    <a:pt x="116007" y="3467702"/>
                  </a:cubicBezTo>
                  <a:cubicBezTo>
                    <a:pt x="117356" y="3466598"/>
                    <a:pt x="118827" y="3465372"/>
                    <a:pt x="120176" y="3463900"/>
                  </a:cubicBezTo>
                  <a:cubicBezTo>
                    <a:pt x="122138" y="3461815"/>
                    <a:pt x="123855" y="3459731"/>
                    <a:pt x="125327" y="3457524"/>
                  </a:cubicBezTo>
                  <a:cubicBezTo>
                    <a:pt x="126798" y="3455316"/>
                    <a:pt x="127902" y="3453109"/>
                    <a:pt x="128760" y="3450902"/>
                  </a:cubicBezTo>
                  <a:cubicBezTo>
                    <a:pt x="129619" y="3448817"/>
                    <a:pt x="130109" y="3446732"/>
                    <a:pt x="130232" y="3445015"/>
                  </a:cubicBezTo>
                  <a:cubicBezTo>
                    <a:pt x="130232" y="3443176"/>
                    <a:pt x="130109" y="3441704"/>
                    <a:pt x="129374" y="3440478"/>
                  </a:cubicBezTo>
                  <a:cubicBezTo>
                    <a:pt x="129128" y="3440110"/>
                    <a:pt x="128883" y="3439865"/>
                    <a:pt x="128638" y="3439497"/>
                  </a:cubicBezTo>
                  <a:cubicBezTo>
                    <a:pt x="128392" y="3439129"/>
                    <a:pt x="128147" y="3439007"/>
                    <a:pt x="127779" y="3438762"/>
                  </a:cubicBezTo>
                  <a:cubicBezTo>
                    <a:pt x="127411" y="3438516"/>
                    <a:pt x="127166" y="3438394"/>
                    <a:pt x="126798" y="3438271"/>
                  </a:cubicBezTo>
                  <a:cubicBezTo>
                    <a:pt x="126430" y="3438271"/>
                    <a:pt x="126063" y="3438026"/>
                    <a:pt x="125695" y="3438026"/>
                  </a:cubicBezTo>
                  <a:moveTo>
                    <a:pt x="1629494" y="3636930"/>
                  </a:moveTo>
                  <a:cubicBezTo>
                    <a:pt x="1629494" y="3636930"/>
                    <a:pt x="1628267" y="3636930"/>
                    <a:pt x="1627654" y="3636930"/>
                  </a:cubicBezTo>
                  <a:cubicBezTo>
                    <a:pt x="1627041" y="3636930"/>
                    <a:pt x="1626305" y="3636930"/>
                    <a:pt x="1625692" y="3637052"/>
                  </a:cubicBezTo>
                  <a:cubicBezTo>
                    <a:pt x="1624956" y="3637052"/>
                    <a:pt x="1624343" y="3637298"/>
                    <a:pt x="1623607" y="3637543"/>
                  </a:cubicBezTo>
                  <a:cubicBezTo>
                    <a:pt x="1622872" y="3637788"/>
                    <a:pt x="1622136" y="3637911"/>
                    <a:pt x="1621400" y="3638279"/>
                  </a:cubicBezTo>
                  <a:cubicBezTo>
                    <a:pt x="1618702" y="3639260"/>
                    <a:pt x="1616004" y="3640854"/>
                    <a:pt x="1613552" y="3642816"/>
                  </a:cubicBezTo>
                  <a:cubicBezTo>
                    <a:pt x="1611099" y="3644778"/>
                    <a:pt x="1608769" y="3647108"/>
                    <a:pt x="1606807" y="3649561"/>
                  </a:cubicBezTo>
                  <a:cubicBezTo>
                    <a:pt x="1604845" y="3652136"/>
                    <a:pt x="1603128" y="3654834"/>
                    <a:pt x="1601779" y="3657654"/>
                  </a:cubicBezTo>
                  <a:cubicBezTo>
                    <a:pt x="1600553" y="3660474"/>
                    <a:pt x="1599695" y="3663417"/>
                    <a:pt x="1599327" y="3666238"/>
                  </a:cubicBezTo>
                  <a:cubicBezTo>
                    <a:pt x="1599082" y="3668323"/>
                    <a:pt x="1599082" y="3670285"/>
                    <a:pt x="1599449" y="3672002"/>
                  </a:cubicBezTo>
                  <a:cubicBezTo>
                    <a:pt x="1599817" y="3673718"/>
                    <a:pt x="1600308" y="3675190"/>
                    <a:pt x="1601166" y="3676416"/>
                  </a:cubicBezTo>
                  <a:cubicBezTo>
                    <a:pt x="1602025" y="3677642"/>
                    <a:pt x="1603006" y="3678746"/>
                    <a:pt x="1604355" y="3679482"/>
                  </a:cubicBezTo>
                  <a:cubicBezTo>
                    <a:pt x="1605581" y="3680218"/>
                    <a:pt x="1607052" y="3680708"/>
                    <a:pt x="1608647" y="3680954"/>
                  </a:cubicBezTo>
                  <a:cubicBezTo>
                    <a:pt x="1609260" y="3680954"/>
                    <a:pt x="1609873" y="3680954"/>
                    <a:pt x="1610486" y="3680954"/>
                  </a:cubicBezTo>
                  <a:cubicBezTo>
                    <a:pt x="1611099" y="3680954"/>
                    <a:pt x="1611835" y="3680954"/>
                    <a:pt x="1612448" y="3680831"/>
                  </a:cubicBezTo>
                  <a:cubicBezTo>
                    <a:pt x="1613184" y="3680831"/>
                    <a:pt x="1613797" y="3680586"/>
                    <a:pt x="1614533" y="3680463"/>
                  </a:cubicBezTo>
                  <a:cubicBezTo>
                    <a:pt x="1615269" y="3680340"/>
                    <a:pt x="1616004" y="3680095"/>
                    <a:pt x="1616740" y="3679727"/>
                  </a:cubicBezTo>
                  <a:cubicBezTo>
                    <a:pt x="1619561" y="3678746"/>
                    <a:pt x="1622258" y="3677152"/>
                    <a:pt x="1624711" y="3675190"/>
                  </a:cubicBezTo>
                  <a:cubicBezTo>
                    <a:pt x="1627286" y="3673228"/>
                    <a:pt x="1629616" y="3670898"/>
                    <a:pt x="1631578" y="3668323"/>
                  </a:cubicBezTo>
                  <a:cubicBezTo>
                    <a:pt x="1633540" y="3665747"/>
                    <a:pt x="1635257" y="3662927"/>
                    <a:pt x="1636606" y="3660107"/>
                  </a:cubicBezTo>
                  <a:cubicBezTo>
                    <a:pt x="1637955" y="3657286"/>
                    <a:pt x="1638813" y="3654343"/>
                    <a:pt x="1639059" y="3651400"/>
                  </a:cubicBezTo>
                  <a:cubicBezTo>
                    <a:pt x="1639304" y="3649315"/>
                    <a:pt x="1639181" y="3647476"/>
                    <a:pt x="1638813" y="3645759"/>
                  </a:cubicBezTo>
                  <a:cubicBezTo>
                    <a:pt x="1638445" y="3644042"/>
                    <a:pt x="1637832" y="3642571"/>
                    <a:pt x="1636974" y="3641344"/>
                  </a:cubicBezTo>
                  <a:cubicBezTo>
                    <a:pt x="1636116" y="3640118"/>
                    <a:pt x="1635012" y="3639137"/>
                    <a:pt x="1633786" y="3638401"/>
                  </a:cubicBezTo>
                  <a:cubicBezTo>
                    <a:pt x="1632559" y="3637666"/>
                    <a:pt x="1631088" y="3637175"/>
                    <a:pt x="1629494" y="3637052"/>
                  </a:cubicBezTo>
                  <a:moveTo>
                    <a:pt x="146787" y="3471994"/>
                  </a:moveTo>
                  <a:cubicBezTo>
                    <a:pt x="145806" y="3471994"/>
                    <a:pt x="144580" y="3471994"/>
                    <a:pt x="143353" y="3472362"/>
                  </a:cubicBezTo>
                  <a:cubicBezTo>
                    <a:pt x="142127" y="3472730"/>
                    <a:pt x="140778" y="3473220"/>
                    <a:pt x="139429" y="3473956"/>
                  </a:cubicBezTo>
                  <a:cubicBezTo>
                    <a:pt x="138080" y="3474692"/>
                    <a:pt x="136609" y="3475673"/>
                    <a:pt x="135137" y="3476776"/>
                  </a:cubicBezTo>
                  <a:cubicBezTo>
                    <a:pt x="133666" y="3477880"/>
                    <a:pt x="132317" y="3479229"/>
                    <a:pt x="130845" y="3480823"/>
                  </a:cubicBezTo>
                  <a:cubicBezTo>
                    <a:pt x="128883" y="3482908"/>
                    <a:pt x="127166" y="3485115"/>
                    <a:pt x="125817" y="3487445"/>
                  </a:cubicBezTo>
                  <a:cubicBezTo>
                    <a:pt x="124346" y="3489652"/>
                    <a:pt x="123242" y="3491982"/>
                    <a:pt x="122506" y="3494067"/>
                  </a:cubicBezTo>
                  <a:cubicBezTo>
                    <a:pt x="121771" y="3496152"/>
                    <a:pt x="121280" y="3498236"/>
                    <a:pt x="121280" y="3499953"/>
                  </a:cubicBezTo>
                  <a:cubicBezTo>
                    <a:pt x="121280" y="3501670"/>
                    <a:pt x="121525" y="3503264"/>
                    <a:pt x="122384" y="3504490"/>
                  </a:cubicBezTo>
                  <a:cubicBezTo>
                    <a:pt x="122629" y="3504736"/>
                    <a:pt x="122874" y="3505103"/>
                    <a:pt x="123119" y="3505349"/>
                  </a:cubicBezTo>
                  <a:cubicBezTo>
                    <a:pt x="123365" y="3505594"/>
                    <a:pt x="123610" y="3505840"/>
                    <a:pt x="123978" y="3505962"/>
                  </a:cubicBezTo>
                  <a:cubicBezTo>
                    <a:pt x="124223" y="3506085"/>
                    <a:pt x="124591" y="3506330"/>
                    <a:pt x="124959" y="3506330"/>
                  </a:cubicBezTo>
                  <a:cubicBezTo>
                    <a:pt x="125327" y="3506330"/>
                    <a:pt x="125695" y="3506453"/>
                    <a:pt x="126063" y="3506575"/>
                  </a:cubicBezTo>
                  <a:cubicBezTo>
                    <a:pt x="127044" y="3506575"/>
                    <a:pt x="128270" y="3506575"/>
                    <a:pt x="129496" y="3506207"/>
                  </a:cubicBezTo>
                  <a:cubicBezTo>
                    <a:pt x="130722" y="3505840"/>
                    <a:pt x="132071" y="3505349"/>
                    <a:pt x="133543" y="3504613"/>
                  </a:cubicBezTo>
                  <a:cubicBezTo>
                    <a:pt x="134892" y="3503877"/>
                    <a:pt x="136363" y="3502896"/>
                    <a:pt x="137835" y="3501670"/>
                  </a:cubicBezTo>
                  <a:cubicBezTo>
                    <a:pt x="139307" y="3500566"/>
                    <a:pt x="140778" y="3499217"/>
                    <a:pt x="142127" y="3497623"/>
                  </a:cubicBezTo>
                  <a:cubicBezTo>
                    <a:pt x="144089" y="3495538"/>
                    <a:pt x="145806" y="3493331"/>
                    <a:pt x="147155" y="3491001"/>
                  </a:cubicBezTo>
                  <a:cubicBezTo>
                    <a:pt x="148504" y="3488794"/>
                    <a:pt x="149730" y="3486464"/>
                    <a:pt x="150466" y="3484379"/>
                  </a:cubicBezTo>
                  <a:cubicBezTo>
                    <a:pt x="151201" y="3482295"/>
                    <a:pt x="151692" y="3480210"/>
                    <a:pt x="151692" y="3478493"/>
                  </a:cubicBezTo>
                  <a:cubicBezTo>
                    <a:pt x="151692" y="3476776"/>
                    <a:pt x="151324" y="3475182"/>
                    <a:pt x="150588" y="3474078"/>
                  </a:cubicBezTo>
                  <a:cubicBezTo>
                    <a:pt x="150343" y="3473710"/>
                    <a:pt x="150098" y="3473465"/>
                    <a:pt x="149853" y="3473220"/>
                  </a:cubicBezTo>
                  <a:cubicBezTo>
                    <a:pt x="149607" y="3472975"/>
                    <a:pt x="149362" y="3472730"/>
                    <a:pt x="148994" y="3472607"/>
                  </a:cubicBezTo>
                  <a:cubicBezTo>
                    <a:pt x="148749" y="3472484"/>
                    <a:pt x="148381" y="3472239"/>
                    <a:pt x="148013" y="3472239"/>
                  </a:cubicBezTo>
                  <a:cubicBezTo>
                    <a:pt x="147645" y="3472239"/>
                    <a:pt x="147277" y="3472117"/>
                    <a:pt x="146909" y="3471994"/>
                  </a:cubicBezTo>
                  <a:moveTo>
                    <a:pt x="1550888" y="3665012"/>
                  </a:moveTo>
                  <a:cubicBezTo>
                    <a:pt x="1550888" y="3665012"/>
                    <a:pt x="1549785" y="3665012"/>
                    <a:pt x="1549172" y="3665012"/>
                  </a:cubicBezTo>
                  <a:cubicBezTo>
                    <a:pt x="1548559" y="3665012"/>
                    <a:pt x="1548068" y="3665012"/>
                    <a:pt x="1547455" y="3665134"/>
                  </a:cubicBezTo>
                  <a:cubicBezTo>
                    <a:pt x="1546842" y="3665134"/>
                    <a:pt x="1546229" y="3665380"/>
                    <a:pt x="1545615" y="3665502"/>
                  </a:cubicBezTo>
                  <a:cubicBezTo>
                    <a:pt x="1545002" y="3665625"/>
                    <a:pt x="1544389" y="3665870"/>
                    <a:pt x="1543653" y="3666115"/>
                  </a:cubicBezTo>
                  <a:cubicBezTo>
                    <a:pt x="1540955" y="3667097"/>
                    <a:pt x="1538258" y="3668568"/>
                    <a:pt x="1535805" y="3670407"/>
                  </a:cubicBezTo>
                  <a:cubicBezTo>
                    <a:pt x="1533352" y="3672247"/>
                    <a:pt x="1531023" y="3674454"/>
                    <a:pt x="1528938" y="3677029"/>
                  </a:cubicBezTo>
                  <a:cubicBezTo>
                    <a:pt x="1526853" y="3679482"/>
                    <a:pt x="1525136" y="3682180"/>
                    <a:pt x="1523787" y="3685000"/>
                  </a:cubicBezTo>
                  <a:cubicBezTo>
                    <a:pt x="1522439" y="3687821"/>
                    <a:pt x="1521457" y="3690764"/>
                    <a:pt x="1520967" y="3693584"/>
                  </a:cubicBezTo>
                  <a:cubicBezTo>
                    <a:pt x="1520599" y="3695792"/>
                    <a:pt x="1520599" y="3697754"/>
                    <a:pt x="1520967" y="3699470"/>
                  </a:cubicBezTo>
                  <a:cubicBezTo>
                    <a:pt x="1521212" y="3701310"/>
                    <a:pt x="1521825" y="3702782"/>
                    <a:pt x="1522561" y="3704130"/>
                  </a:cubicBezTo>
                  <a:cubicBezTo>
                    <a:pt x="1523297" y="3705479"/>
                    <a:pt x="1524401" y="3706583"/>
                    <a:pt x="1525627" y="3707319"/>
                  </a:cubicBezTo>
                  <a:cubicBezTo>
                    <a:pt x="1526853" y="3708055"/>
                    <a:pt x="1528325" y="3708668"/>
                    <a:pt x="1529919" y="3708790"/>
                  </a:cubicBezTo>
                  <a:cubicBezTo>
                    <a:pt x="1530409" y="3708790"/>
                    <a:pt x="1531023" y="3708790"/>
                    <a:pt x="1531636" y="3708790"/>
                  </a:cubicBezTo>
                  <a:cubicBezTo>
                    <a:pt x="1532249" y="3708790"/>
                    <a:pt x="1532862" y="3708790"/>
                    <a:pt x="1533475" y="3708668"/>
                  </a:cubicBezTo>
                  <a:cubicBezTo>
                    <a:pt x="1534088" y="3708668"/>
                    <a:pt x="1534701" y="3708422"/>
                    <a:pt x="1535437" y="3708300"/>
                  </a:cubicBezTo>
                  <a:cubicBezTo>
                    <a:pt x="1536050" y="3708177"/>
                    <a:pt x="1536786" y="3707932"/>
                    <a:pt x="1537399" y="3707687"/>
                  </a:cubicBezTo>
                  <a:cubicBezTo>
                    <a:pt x="1540097" y="3706828"/>
                    <a:pt x="1542795" y="3705357"/>
                    <a:pt x="1545248" y="3703517"/>
                  </a:cubicBezTo>
                  <a:cubicBezTo>
                    <a:pt x="1547700" y="3701678"/>
                    <a:pt x="1550153" y="3699348"/>
                    <a:pt x="1552237" y="3696895"/>
                  </a:cubicBezTo>
                  <a:cubicBezTo>
                    <a:pt x="1554322" y="3694443"/>
                    <a:pt x="1556039" y="3691622"/>
                    <a:pt x="1557510" y="3688802"/>
                  </a:cubicBezTo>
                  <a:cubicBezTo>
                    <a:pt x="1558859" y="3685981"/>
                    <a:pt x="1559840" y="3683038"/>
                    <a:pt x="1560331" y="3680095"/>
                  </a:cubicBezTo>
                  <a:cubicBezTo>
                    <a:pt x="1560576" y="3677888"/>
                    <a:pt x="1560576" y="3675926"/>
                    <a:pt x="1560331" y="3674209"/>
                  </a:cubicBezTo>
                  <a:cubicBezTo>
                    <a:pt x="1560086" y="3672492"/>
                    <a:pt x="1559473" y="3670898"/>
                    <a:pt x="1558614" y="3669549"/>
                  </a:cubicBezTo>
                  <a:cubicBezTo>
                    <a:pt x="1557756" y="3668200"/>
                    <a:pt x="1556775" y="3667219"/>
                    <a:pt x="1555426" y="3666361"/>
                  </a:cubicBezTo>
                  <a:cubicBezTo>
                    <a:pt x="1554199" y="3665625"/>
                    <a:pt x="1552728" y="3665134"/>
                    <a:pt x="1551011" y="3664889"/>
                  </a:cubicBezTo>
                  <a:moveTo>
                    <a:pt x="170209" y="3504736"/>
                  </a:moveTo>
                  <a:cubicBezTo>
                    <a:pt x="169105" y="3504613"/>
                    <a:pt x="167879" y="3504736"/>
                    <a:pt x="166653" y="3505103"/>
                  </a:cubicBezTo>
                  <a:cubicBezTo>
                    <a:pt x="165304" y="3505472"/>
                    <a:pt x="163955" y="3506085"/>
                    <a:pt x="162483" y="3506820"/>
                  </a:cubicBezTo>
                  <a:cubicBezTo>
                    <a:pt x="161012" y="3507556"/>
                    <a:pt x="159540" y="3508660"/>
                    <a:pt x="158069" y="3509886"/>
                  </a:cubicBezTo>
                  <a:cubicBezTo>
                    <a:pt x="156597" y="3511113"/>
                    <a:pt x="155126" y="3512584"/>
                    <a:pt x="153654" y="3514178"/>
                  </a:cubicBezTo>
                  <a:cubicBezTo>
                    <a:pt x="151692" y="3516263"/>
                    <a:pt x="150098" y="3518593"/>
                    <a:pt x="148749" y="3520800"/>
                  </a:cubicBezTo>
                  <a:cubicBezTo>
                    <a:pt x="147400" y="3523130"/>
                    <a:pt x="146296" y="3525338"/>
                    <a:pt x="145561" y="3527545"/>
                  </a:cubicBezTo>
                  <a:cubicBezTo>
                    <a:pt x="144825" y="3529629"/>
                    <a:pt x="144457" y="3531714"/>
                    <a:pt x="144457" y="3533431"/>
                  </a:cubicBezTo>
                  <a:cubicBezTo>
                    <a:pt x="144457" y="3535148"/>
                    <a:pt x="144825" y="3536742"/>
                    <a:pt x="145683" y="3537846"/>
                  </a:cubicBezTo>
                  <a:cubicBezTo>
                    <a:pt x="145928" y="3538091"/>
                    <a:pt x="146174" y="3538336"/>
                    <a:pt x="146419" y="3538581"/>
                  </a:cubicBezTo>
                  <a:cubicBezTo>
                    <a:pt x="146664" y="3538826"/>
                    <a:pt x="146909" y="3538949"/>
                    <a:pt x="147277" y="3539195"/>
                  </a:cubicBezTo>
                  <a:cubicBezTo>
                    <a:pt x="147523" y="3539317"/>
                    <a:pt x="147890" y="3539440"/>
                    <a:pt x="148258" y="3539563"/>
                  </a:cubicBezTo>
                  <a:cubicBezTo>
                    <a:pt x="148626" y="3539563"/>
                    <a:pt x="148994" y="3539685"/>
                    <a:pt x="149239" y="3539808"/>
                  </a:cubicBezTo>
                  <a:cubicBezTo>
                    <a:pt x="150343" y="3539930"/>
                    <a:pt x="151569" y="3539808"/>
                    <a:pt x="152796" y="3539440"/>
                  </a:cubicBezTo>
                  <a:cubicBezTo>
                    <a:pt x="154022" y="3539072"/>
                    <a:pt x="155494" y="3538459"/>
                    <a:pt x="156965" y="3537723"/>
                  </a:cubicBezTo>
                  <a:cubicBezTo>
                    <a:pt x="158437" y="3536865"/>
                    <a:pt x="159908" y="3535883"/>
                    <a:pt x="161380" y="3534657"/>
                  </a:cubicBezTo>
                  <a:cubicBezTo>
                    <a:pt x="162851" y="3533431"/>
                    <a:pt x="164323" y="3531959"/>
                    <a:pt x="165794" y="3530365"/>
                  </a:cubicBezTo>
                  <a:cubicBezTo>
                    <a:pt x="167756" y="3528280"/>
                    <a:pt x="169351" y="3525951"/>
                    <a:pt x="170822" y="3523621"/>
                  </a:cubicBezTo>
                  <a:cubicBezTo>
                    <a:pt x="172294" y="3521291"/>
                    <a:pt x="173275" y="3519083"/>
                    <a:pt x="174010" y="3516876"/>
                  </a:cubicBezTo>
                  <a:cubicBezTo>
                    <a:pt x="174746" y="3514791"/>
                    <a:pt x="175114" y="3512707"/>
                    <a:pt x="175114" y="3510990"/>
                  </a:cubicBezTo>
                  <a:cubicBezTo>
                    <a:pt x="175114" y="3509273"/>
                    <a:pt x="174624" y="3507801"/>
                    <a:pt x="173765" y="3506698"/>
                  </a:cubicBezTo>
                  <a:cubicBezTo>
                    <a:pt x="173520" y="3506453"/>
                    <a:pt x="173275" y="3506207"/>
                    <a:pt x="173029" y="3505962"/>
                  </a:cubicBezTo>
                  <a:cubicBezTo>
                    <a:pt x="172784" y="3505717"/>
                    <a:pt x="172539" y="3505594"/>
                    <a:pt x="172171" y="3505472"/>
                  </a:cubicBezTo>
                  <a:cubicBezTo>
                    <a:pt x="171926" y="3505349"/>
                    <a:pt x="171558" y="3505226"/>
                    <a:pt x="171313" y="3505103"/>
                  </a:cubicBezTo>
                  <a:cubicBezTo>
                    <a:pt x="171067" y="3504981"/>
                    <a:pt x="170699" y="3504981"/>
                    <a:pt x="170332" y="3504858"/>
                  </a:cubicBezTo>
                  <a:moveTo>
                    <a:pt x="1473632" y="3690273"/>
                  </a:moveTo>
                  <a:cubicBezTo>
                    <a:pt x="1473632" y="3690273"/>
                    <a:pt x="1472651" y="3690273"/>
                    <a:pt x="1472038" y="3690273"/>
                  </a:cubicBezTo>
                  <a:cubicBezTo>
                    <a:pt x="1471425" y="3690273"/>
                    <a:pt x="1470934" y="3690273"/>
                    <a:pt x="1470444" y="3690273"/>
                  </a:cubicBezTo>
                  <a:cubicBezTo>
                    <a:pt x="1469953" y="3690273"/>
                    <a:pt x="1469340" y="3690396"/>
                    <a:pt x="1468727" y="3690519"/>
                  </a:cubicBezTo>
                  <a:cubicBezTo>
                    <a:pt x="1468114" y="3690641"/>
                    <a:pt x="1467501" y="3690764"/>
                    <a:pt x="1466888" y="3691009"/>
                  </a:cubicBezTo>
                  <a:cubicBezTo>
                    <a:pt x="1464190" y="3691867"/>
                    <a:pt x="1461614" y="3693217"/>
                    <a:pt x="1459162" y="3694933"/>
                  </a:cubicBezTo>
                  <a:cubicBezTo>
                    <a:pt x="1456709" y="3696650"/>
                    <a:pt x="1454257" y="3698857"/>
                    <a:pt x="1452172" y="3701310"/>
                  </a:cubicBezTo>
                  <a:cubicBezTo>
                    <a:pt x="1450087" y="3703762"/>
                    <a:pt x="1448248" y="3706460"/>
                    <a:pt x="1446776" y="3709281"/>
                  </a:cubicBezTo>
                  <a:cubicBezTo>
                    <a:pt x="1445305" y="3712101"/>
                    <a:pt x="1444201" y="3715045"/>
                    <a:pt x="1443711" y="3717988"/>
                  </a:cubicBezTo>
                  <a:cubicBezTo>
                    <a:pt x="1443343" y="3720195"/>
                    <a:pt x="1443220" y="3722280"/>
                    <a:pt x="1443465" y="3724119"/>
                  </a:cubicBezTo>
                  <a:cubicBezTo>
                    <a:pt x="1443711" y="3725958"/>
                    <a:pt x="1444201" y="3727553"/>
                    <a:pt x="1444937" y="3728901"/>
                  </a:cubicBezTo>
                  <a:cubicBezTo>
                    <a:pt x="1445673" y="3730250"/>
                    <a:pt x="1446776" y="3731354"/>
                    <a:pt x="1448003" y="3732213"/>
                  </a:cubicBezTo>
                  <a:cubicBezTo>
                    <a:pt x="1449229" y="3733071"/>
                    <a:pt x="1450701" y="3733561"/>
                    <a:pt x="1452417" y="3733807"/>
                  </a:cubicBezTo>
                  <a:cubicBezTo>
                    <a:pt x="1452908" y="3733807"/>
                    <a:pt x="1453398" y="3733807"/>
                    <a:pt x="1454012" y="3733807"/>
                  </a:cubicBezTo>
                  <a:cubicBezTo>
                    <a:pt x="1454502" y="3733807"/>
                    <a:pt x="1455115" y="3733807"/>
                    <a:pt x="1455606" y="3733807"/>
                  </a:cubicBezTo>
                  <a:cubicBezTo>
                    <a:pt x="1456219" y="3733807"/>
                    <a:pt x="1456709" y="3733684"/>
                    <a:pt x="1457323" y="3733561"/>
                  </a:cubicBezTo>
                  <a:cubicBezTo>
                    <a:pt x="1457936" y="3733439"/>
                    <a:pt x="1458549" y="3733316"/>
                    <a:pt x="1459162" y="3733071"/>
                  </a:cubicBezTo>
                  <a:cubicBezTo>
                    <a:pt x="1461860" y="3732213"/>
                    <a:pt x="1464435" y="3730863"/>
                    <a:pt x="1466888" y="3729147"/>
                  </a:cubicBezTo>
                  <a:cubicBezTo>
                    <a:pt x="1469340" y="3727307"/>
                    <a:pt x="1471793" y="3725223"/>
                    <a:pt x="1473877" y="3722770"/>
                  </a:cubicBezTo>
                  <a:cubicBezTo>
                    <a:pt x="1475962" y="3720317"/>
                    <a:pt x="1477802" y="3717620"/>
                    <a:pt x="1479273" y="3714799"/>
                  </a:cubicBezTo>
                  <a:cubicBezTo>
                    <a:pt x="1480745" y="3711979"/>
                    <a:pt x="1481726" y="3709035"/>
                    <a:pt x="1482339" y="3706215"/>
                  </a:cubicBezTo>
                  <a:cubicBezTo>
                    <a:pt x="1482707" y="3704008"/>
                    <a:pt x="1482829" y="3701923"/>
                    <a:pt x="1482584" y="3700084"/>
                  </a:cubicBezTo>
                  <a:cubicBezTo>
                    <a:pt x="1482339" y="3698244"/>
                    <a:pt x="1481848" y="3696650"/>
                    <a:pt x="1481113" y="3695301"/>
                  </a:cubicBezTo>
                  <a:cubicBezTo>
                    <a:pt x="1480377" y="3693952"/>
                    <a:pt x="1479273" y="3692849"/>
                    <a:pt x="1478047" y="3691990"/>
                  </a:cubicBezTo>
                  <a:cubicBezTo>
                    <a:pt x="1476821" y="3691132"/>
                    <a:pt x="1475349" y="3690641"/>
                    <a:pt x="1473632" y="3690396"/>
                  </a:cubicBezTo>
                  <a:moveTo>
                    <a:pt x="195716" y="3536129"/>
                  </a:moveTo>
                  <a:cubicBezTo>
                    <a:pt x="194612" y="3536006"/>
                    <a:pt x="193263" y="3536129"/>
                    <a:pt x="191914" y="3536497"/>
                  </a:cubicBezTo>
                  <a:cubicBezTo>
                    <a:pt x="190565" y="3536865"/>
                    <a:pt x="189094" y="3537478"/>
                    <a:pt x="187622" y="3538336"/>
                  </a:cubicBezTo>
                  <a:cubicBezTo>
                    <a:pt x="186151" y="3539195"/>
                    <a:pt x="184557" y="3540298"/>
                    <a:pt x="183085" y="3541647"/>
                  </a:cubicBezTo>
                  <a:cubicBezTo>
                    <a:pt x="181491" y="3542996"/>
                    <a:pt x="180019" y="3544468"/>
                    <a:pt x="178548" y="3546184"/>
                  </a:cubicBezTo>
                  <a:cubicBezTo>
                    <a:pt x="176586" y="3548392"/>
                    <a:pt x="174992" y="3550721"/>
                    <a:pt x="173643" y="3552929"/>
                  </a:cubicBezTo>
                  <a:cubicBezTo>
                    <a:pt x="172294" y="3555259"/>
                    <a:pt x="171313" y="3557466"/>
                    <a:pt x="170699" y="3559673"/>
                  </a:cubicBezTo>
                  <a:cubicBezTo>
                    <a:pt x="170086" y="3561758"/>
                    <a:pt x="169718" y="3563843"/>
                    <a:pt x="169841" y="3565560"/>
                  </a:cubicBezTo>
                  <a:cubicBezTo>
                    <a:pt x="169841" y="3567276"/>
                    <a:pt x="170454" y="3568748"/>
                    <a:pt x="171313" y="3569852"/>
                  </a:cubicBezTo>
                  <a:cubicBezTo>
                    <a:pt x="171558" y="3570097"/>
                    <a:pt x="171803" y="3570342"/>
                    <a:pt x="172048" y="3570465"/>
                  </a:cubicBezTo>
                  <a:cubicBezTo>
                    <a:pt x="172294" y="3570710"/>
                    <a:pt x="172539" y="3570833"/>
                    <a:pt x="172784" y="3570956"/>
                  </a:cubicBezTo>
                  <a:cubicBezTo>
                    <a:pt x="173029" y="3571078"/>
                    <a:pt x="173397" y="3571201"/>
                    <a:pt x="173643" y="3571323"/>
                  </a:cubicBezTo>
                  <a:cubicBezTo>
                    <a:pt x="173888" y="3571323"/>
                    <a:pt x="174256" y="3571446"/>
                    <a:pt x="174624" y="3571568"/>
                  </a:cubicBezTo>
                  <a:cubicBezTo>
                    <a:pt x="175727" y="3571691"/>
                    <a:pt x="177076" y="3571568"/>
                    <a:pt x="178425" y="3571201"/>
                  </a:cubicBezTo>
                  <a:cubicBezTo>
                    <a:pt x="179774" y="3570833"/>
                    <a:pt x="181246" y="3570220"/>
                    <a:pt x="182717" y="3569361"/>
                  </a:cubicBezTo>
                  <a:cubicBezTo>
                    <a:pt x="184189" y="3568503"/>
                    <a:pt x="185783" y="3567399"/>
                    <a:pt x="187377" y="3566050"/>
                  </a:cubicBezTo>
                  <a:cubicBezTo>
                    <a:pt x="188971" y="3564701"/>
                    <a:pt x="190443" y="3563230"/>
                    <a:pt x="191914" y="3561513"/>
                  </a:cubicBezTo>
                  <a:cubicBezTo>
                    <a:pt x="193876" y="3559306"/>
                    <a:pt x="195471" y="3556976"/>
                    <a:pt x="196819" y="3554646"/>
                  </a:cubicBezTo>
                  <a:cubicBezTo>
                    <a:pt x="198168" y="3552316"/>
                    <a:pt x="199149" y="3550108"/>
                    <a:pt x="199885" y="3547901"/>
                  </a:cubicBezTo>
                  <a:cubicBezTo>
                    <a:pt x="200498" y="3545816"/>
                    <a:pt x="200866" y="3543732"/>
                    <a:pt x="200744" y="3542015"/>
                  </a:cubicBezTo>
                  <a:cubicBezTo>
                    <a:pt x="200744" y="3540298"/>
                    <a:pt x="200130" y="3538826"/>
                    <a:pt x="199272" y="3537723"/>
                  </a:cubicBezTo>
                  <a:cubicBezTo>
                    <a:pt x="199027" y="3537478"/>
                    <a:pt x="198782" y="3537233"/>
                    <a:pt x="198536" y="3537110"/>
                  </a:cubicBezTo>
                  <a:cubicBezTo>
                    <a:pt x="198291" y="3536987"/>
                    <a:pt x="198046" y="3536742"/>
                    <a:pt x="197678" y="3536619"/>
                  </a:cubicBezTo>
                  <a:cubicBezTo>
                    <a:pt x="197433" y="3536497"/>
                    <a:pt x="197065" y="3536374"/>
                    <a:pt x="196819" y="3536251"/>
                  </a:cubicBezTo>
                  <a:cubicBezTo>
                    <a:pt x="196452" y="3536251"/>
                    <a:pt x="196206" y="3536129"/>
                    <a:pt x="195838" y="3536006"/>
                  </a:cubicBezTo>
                  <a:moveTo>
                    <a:pt x="1397357" y="3712715"/>
                  </a:moveTo>
                  <a:cubicBezTo>
                    <a:pt x="1397357" y="3712715"/>
                    <a:pt x="1396499" y="3712715"/>
                    <a:pt x="1396008" y="3712715"/>
                  </a:cubicBezTo>
                  <a:cubicBezTo>
                    <a:pt x="1395517" y="3712715"/>
                    <a:pt x="1395027" y="3712715"/>
                    <a:pt x="1394536" y="3712715"/>
                  </a:cubicBezTo>
                  <a:cubicBezTo>
                    <a:pt x="1394046" y="3712715"/>
                    <a:pt x="1393555" y="3712715"/>
                    <a:pt x="1393065" y="3712960"/>
                  </a:cubicBezTo>
                  <a:cubicBezTo>
                    <a:pt x="1392575" y="3712960"/>
                    <a:pt x="1391961" y="3713205"/>
                    <a:pt x="1391471" y="3713328"/>
                  </a:cubicBezTo>
                  <a:cubicBezTo>
                    <a:pt x="1388896" y="3714063"/>
                    <a:pt x="1386198" y="3715412"/>
                    <a:pt x="1383745" y="3717007"/>
                  </a:cubicBezTo>
                  <a:cubicBezTo>
                    <a:pt x="1381292" y="3718600"/>
                    <a:pt x="1378840" y="3720808"/>
                    <a:pt x="1376755" y="3723138"/>
                  </a:cubicBezTo>
                  <a:cubicBezTo>
                    <a:pt x="1374671" y="3725468"/>
                    <a:pt x="1372708" y="3728166"/>
                    <a:pt x="1371237" y="3730986"/>
                  </a:cubicBezTo>
                  <a:cubicBezTo>
                    <a:pt x="1369766" y="3733807"/>
                    <a:pt x="1368539" y="3736627"/>
                    <a:pt x="1367926" y="3739570"/>
                  </a:cubicBezTo>
                  <a:cubicBezTo>
                    <a:pt x="1367436" y="3741900"/>
                    <a:pt x="1367313" y="3743985"/>
                    <a:pt x="1367436" y="3745947"/>
                  </a:cubicBezTo>
                  <a:cubicBezTo>
                    <a:pt x="1367558" y="3747909"/>
                    <a:pt x="1368049" y="3749503"/>
                    <a:pt x="1368784" y="3750975"/>
                  </a:cubicBezTo>
                  <a:cubicBezTo>
                    <a:pt x="1369520" y="3752446"/>
                    <a:pt x="1370501" y="3753550"/>
                    <a:pt x="1371727" y="3754408"/>
                  </a:cubicBezTo>
                  <a:cubicBezTo>
                    <a:pt x="1372954" y="3755267"/>
                    <a:pt x="1374425" y="3755880"/>
                    <a:pt x="1376142" y="3756125"/>
                  </a:cubicBezTo>
                  <a:cubicBezTo>
                    <a:pt x="1376633" y="3756125"/>
                    <a:pt x="1377001" y="3756125"/>
                    <a:pt x="1377491" y="3756125"/>
                  </a:cubicBezTo>
                  <a:cubicBezTo>
                    <a:pt x="1377982" y="3756125"/>
                    <a:pt x="1378472" y="3756125"/>
                    <a:pt x="1378963" y="3756125"/>
                  </a:cubicBezTo>
                  <a:cubicBezTo>
                    <a:pt x="1379453" y="3756125"/>
                    <a:pt x="1379944" y="3756125"/>
                    <a:pt x="1380434" y="3755880"/>
                  </a:cubicBezTo>
                  <a:cubicBezTo>
                    <a:pt x="1380925" y="3755880"/>
                    <a:pt x="1381538" y="3755635"/>
                    <a:pt x="1382028" y="3755512"/>
                  </a:cubicBezTo>
                  <a:cubicBezTo>
                    <a:pt x="1384604" y="3754776"/>
                    <a:pt x="1387301" y="3753427"/>
                    <a:pt x="1389754" y="3751833"/>
                  </a:cubicBezTo>
                  <a:cubicBezTo>
                    <a:pt x="1392207" y="3750239"/>
                    <a:pt x="1394659" y="3748032"/>
                    <a:pt x="1396744" y="3745579"/>
                  </a:cubicBezTo>
                  <a:cubicBezTo>
                    <a:pt x="1398829" y="3743126"/>
                    <a:pt x="1400791" y="3740551"/>
                    <a:pt x="1402262" y="3737731"/>
                  </a:cubicBezTo>
                  <a:cubicBezTo>
                    <a:pt x="1403734" y="3734910"/>
                    <a:pt x="1404837" y="3731967"/>
                    <a:pt x="1405573" y="3729147"/>
                  </a:cubicBezTo>
                  <a:cubicBezTo>
                    <a:pt x="1406064" y="3726817"/>
                    <a:pt x="1406309" y="3724732"/>
                    <a:pt x="1406064" y="3722770"/>
                  </a:cubicBezTo>
                  <a:cubicBezTo>
                    <a:pt x="1405941" y="3720808"/>
                    <a:pt x="1405450" y="3719214"/>
                    <a:pt x="1404715" y="3717742"/>
                  </a:cubicBezTo>
                  <a:cubicBezTo>
                    <a:pt x="1403979" y="3716271"/>
                    <a:pt x="1402998" y="3715167"/>
                    <a:pt x="1401772" y="3714309"/>
                  </a:cubicBezTo>
                  <a:cubicBezTo>
                    <a:pt x="1400545" y="3713450"/>
                    <a:pt x="1399074" y="3712960"/>
                    <a:pt x="1397357" y="3712715"/>
                  </a:cubicBezTo>
                  <a:moveTo>
                    <a:pt x="223430" y="3565928"/>
                  </a:moveTo>
                  <a:cubicBezTo>
                    <a:pt x="222204" y="3565805"/>
                    <a:pt x="220977" y="3565928"/>
                    <a:pt x="219506" y="3566296"/>
                  </a:cubicBezTo>
                  <a:cubicBezTo>
                    <a:pt x="218034" y="3566663"/>
                    <a:pt x="216563" y="3567399"/>
                    <a:pt x="214969" y="3568258"/>
                  </a:cubicBezTo>
                  <a:cubicBezTo>
                    <a:pt x="213374" y="3569116"/>
                    <a:pt x="211780" y="3570342"/>
                    <a:pt x="210186" y="3571691"/>
                  </a:cubicBezTo>
                  <a:cubicBezTo>
                    <a:pt x="208592" y="3573040"/>
                    <a:pt x="206998" y="3574634"/>
                    <a:pt x="205526" y="3576474"/>
                  </a:cubicBezTo>
                  <a:cubicBezTo>
                    <a:pt x="203564" y="3578681"/>
                    <a:pt x="201970" y="3581134"/>
                    <a:pt x="200744" y="3583341"/>
                  </a:cubicBezTo>
                  <a:cubicBezTo>
                    <a:pt x="199517" y="3585671"/>
                    <a:pt x="198536" y="3588001"/>
                    <a:pt x="197923" y="3590086"/>
                  </a:cubicBezTo>
                  <a:cubicBezTo>
                    <a:pt x="197310" y="3592170"/>
                    <a:pt x="197065" y="3594255"/>
                    <a:pt x="197310" y="3595972"/>
                  </a:cubicBezTo>
                  <a:cubicBezTo>
                    <a:pt x="197433" y="3597689"/>
                    <a:pt x="198046" y="3599037"/>
                    <a:pt x="199027" y="3600141"/>
                  </a:cubicBezTo>
                  <a:cubicBezTo>
                    <a:pt x="199272" y="3600386"/>
                    <a:pt x="199517" y="3600509"/>
                    <a:pt x="199640" y="3600754"/>
                  </a:cubicBezTo>
                  <a:cubicBezTo>
                    <a:pt x="199885" y="3600877"/>
                    <a:pt x="200130" y="3601122"/>
                    <a:pt x="200376" y="3601245"/>
                  </a:cubicBezTo>
                  <a:cubicBezTo>
                    <a:pt x="200621" y="3601367"/>
                    <a:pt x="200866" y="3601490"/>
                    <a:pt x="201234" y="3601613"/>
                  </a:cubicBezTo>
                  <a:cubicBezTo>
                    <a:pt x="201479" y="3601613"/>
                    <a:pt x="201847" y="3601735"/>
                    <a:pt x="202093" y="3601858"/>
                  </a:cubicBezTo>
                  <a:cubicBezTo>
                    <a:pt x="203319" y="3601981"/>
                    <a:pt x="204545" y="3601858"/>
                    <a:pt x="206017" y="3601490"/>
                  </a:cubicBezTo>
                  <a:cubicBezTo>
                    <a:pt x="207488" y="3601122"/>
                    <a:pt x="208960" y="3600386"/>
                    <a:pt x="210554" y="3599528"/>
                  </a:cubicBezTo>
                  <a:cubicBezTo>
                    <a:pt x="212148" y="3598669"/>
                    <a:pt x="213742" y="3597443"/>
                    <a:pt x="215336" y="3596094"/>
                  </a:cubicBezTo>
                  <a:cubicBezTo>
                    <a:pt x="216931" y="3594746"/>
                    <a:pt x="218525" y="3593151"/>
                    <a:pt x="219996" y="3591312"/>
                  </a:cubicBezTo>
                  <a:cubicBezTo>
                    <a:pt x="221836" y="3589104"/>
                    <a:pt x="223553" y="3586652"/>
                    <a:pt x="224779" y="3584322"/>
                  </a:cubicBezTo>
                  <a:cubicBezTo>
                    <a:pt x="226005" y="3581992"/>
                    <a:pt x="226986" y="3579662"/>
                    <a:pt x="227599" y="3577577"/>
                  </a:cubicBezTo>
                  <a:cubicBezTo>
                    <a:pt x="228212" y="3575493"/>
                    <a:pt x="228458" y="3573408"/>
                    <a:pt x="228212" y="3571814"/>
                  </a:cubicBezTo>
                  <a:cubicBezTo>
                    <a:pt x="228090" y="3570097"/>
                    <a:pt x="227477" y="3568748"/>
                    <a:pt x="226496" y="3567767"/>
                  </a:cubicBezTo>
                  <a:cubicBezTo>
                    <a:pt x="226250" y="3567522"/>
                    <a:pt x="226005" y="3567399"/>
                    <a:pt x="225760" y="3567154"/>
                  </a:cubicBezTo>
                  <a:cubicBezTo>
                    <a:pt x="225515" y="3566909"/>
                    <a:pt x="225269" y="3566786"/>
                    <a:pt x="225024" y="3566663"/>
                  </a:cubicBezTo>
                  <a:cubicBezTo>
                    <a:pt x="224779" y="3566541"/>
                    <a:pt x="224534" y="3566418"/>
                    <a:pt x="224166" y="3566296"/>
                  </a:cubicBezTo>
                  <a:cubicBezTo>
                    <a:pt x="223920" y="3566296"/>
                    <a:pt x="223553" y="3566173"/>
                    <a:pt x="223307" y="3566173"/>
                  </a:cubicBezTo>
                  <a:moveTo>
                    <a:pt x="1322799" y="3732335"/>
                  </a:moveTo>
                  <a:cubicBezTo>
                    <a:pt x="1322799" y="3732335"/>
                    <a:pt x="1321940" y="3732335"/>
                    <a:pt x="1321572" y="3732335"/>
                  </a:cubicBezTo>
                  <a:cubicBezTo>
                    <a:pt x="1321204" y="3732335"/>
                    <a:pt x="1320714" y="3732335"/>
                    <a:pt x="1320223" y="3732335"/>
                  </a:cubicBezTo>
                  <a:cubicBezTo>
                    <a:pt x="1319733" y="3732335"/>
                    <a:pt x="1319365" y="3732335"/>
                    <a:pt x="1318874" y="3732458"/>
                  </a:cubicBezTo>
                  <a:cubicBezTo>
                    <a:pt x="1318384" y="3732458"/>
                    <a:pt x="1317893" y="3732580"/>
                    <a:pt x="1317403" y="3732703"/>
                  </a:cubicBezTo>
                  <a:cubicBezTo>
                    <a:pt x="1314828" y="3733316"/>
                    <a:pt x="1312253" y="3734542"/>
                    <a:pt x="1309800" y="3736137"/>
                  </a:cubicBezTo>
                  <a:cubicBezTo>
                    <a:pt x="1307347" y="3737731"/>
                    <a:pt x="1304895" y="3739815"/>
                    <a:pt x="1302810" y="3742145"/>
                  </a:cubicBezTo>
                  <a:cubicBezTo>
                    <a:pt x="1300603" y="3744475"/>
                    <a:pt x="1298763" y="3747051"/>
                    <a:pt x="1297169" y="3749871"/>
                  </a:cubicBezTo>
                  <a:cubicBezTo>
                    <a:pt x="1295575" y="3752691"/>
                    <a:pt x="1294349" y="3755512"/>
                    <a:pt x="1293613" y="3758455"/>
                  </a:cubicBezTo>
                  <a:cubicBezTo>
                    <a:pt x="1293000" y="3760785"/>
                    <a:pt x="1292755" y="3762992"/>
                    <a:pt x="1292877" y="3764954"/>
                  </a:cubicBezTo>
                  <a:cubicBezTo>
                    <a:pt x="1292877" y="3766916"/>
                    <a:pt x="1293368" y="3768633"/>
                    <a:pt x="1293981" y="3770105"/>
                  </a:cubicBezTo>
                  <a:cubicBezTo>
                    <a:pt x="1294716" y="3771576"/>
                    <a:pt x="1295698" y="3772803"/>
                    <a:pt x="1296924" y="3773661"/>
                  </a:cubicBezTo>
                  <a:cubicBezTo>
                    <a:pt x="1298150" y="3774519"/>
                    <a:pt x="1299622" y="3775133"/>
                    <a:pt x="1301339" y="3775378"/>
                  </a:cubicBezTo>
                  <a:cubicBezTo>
                    <a:pt x="1301706" y="3775378"/>
                    <a:pt x="1302197" y="3775378"/>
                    <a:pt x="1302565" y="3775378"/>
                  </a:cubicBezTo>
                  <a:cubicBezTo>
                    <a:pt x="1302933" y="3775378"/>
                    <a:pt x="1303423" y="3775378"/>
                    <a:pt x="1303914" y="3775378"/>
                  </a:cubicBezTo>
                  <a:cubicBezTo>
                    <a:pt x="1304404" y="3775378"/>
                    <a:pt x="1304772" y="3775378"/>
                    <a:pt x="1305263" y="3775255"/>
                  </a:cubicBezTo>
                  <a:cubicBezTo>
                    <a:pt x="1305753" y="3775133"/>
                    <a:pt x="1306244" y="3775133"/>
                    <a:pt x="1306734" y="3775010"/>
                  </a:cubicBezTo>
                  <a:cubicBezTo>
                    <a:pt x="1309309" y="3774397"/>
                    <a:pt x="1311885" y="3773171"/>
                    <a:pt x="1314337" y="3771576"/>
                  </a:cubicBezTo>
                  <a:cubicBezTo>
                    <a:pt x="1316790" y="3769982"/>
                    <a:pt x="1319242" y="3767898"/>
                    <a:pt x="1321327" y="3765568"/>
                  </a:cubicBezTo>
                  <a:cubicBezTo>
                    <a:pt x="1323534" y="3763238"/>
                    <a:pt x="1325374" y="3760663"/>
                    <a:pt x="1326968" y="3757842"/>
                  </a:cubicBezTo>
                  <a:cubicBezTo>
                    <a:pt x="1328562" y="3755021"/>
                    <a:pt x="1329788" y="3752078"/>
                    <a:pt x="1330524" y="3749135"/>
                  </a:cubicBezTo>
                  <a:cubicBezTo>
                    <a:pt x="1331137" y="3746805"/>
                    <a:pt x="1331383" y="3744598"/>
                    <a:pt x="1331260" y="3742636"/>
                  </a:cubicBezTo>
                  <a:cubicBezTo>
                    <a:pt x="1331260" y="3740674"/>
                    <a:pt x="1330769" y="3738957"/>
                    <a:pt x="1330034" y="3737485"/>
                  </a:cubicBezTo>
                  <a:cubicBezTo>
                    <a:pt x="1329298" y="3736014"/>
                    <a:pt x="1328317" y="3734788"/>
                    <a:pt x="1327091" y="3733929"/>
                  </a:cubicBezTo>
                  <a:cubicBezTo>
                    <a:pt x="1325864" y="3733071"/>
                    <a:pt x="1324393" y="3732458"/>
                    <a:pt x="1322676" y="3732213"/>
                  </a:cubicBezTo>
                  <a:moveTo>
                    <a:pt x="253474" y="3594378"/>
                  </a:moveTo>
                  <a:cubicBezTo>
                    <a:pt x="252248" y="3594255"/>
                    <a:pt x="250899" y="3594378"/>
                    <a:pt x="249427" y="3594746"/>
                  </a:cubicBezTo>
                  <a:cubicBezTo>
                    <a:pt x="247956" y="3595236"/>
                    <a:pt x="246362" y="3595849"/>
                    <a:pt x="244767" y="3596830"/>
                  </a:cubicBezTo>
                  <a:cubicBezTo>
                    <a:pt x="243173" y="3597811"/>
                    <a:pt x="241456" y="3599037"/>
                    <a:pt x="239862" y="3600509"/>
                  </a:cubicBezTo>
                  <a:cubicBezTo>
                    <a:pt x="238268" y="3601981"/>
                    <a:pt x="236674" y="3603575"/>
                    <a:pt x="235080" y="3605414"/>
                  </a:cubicBezTo>
                  <a:cubicBezTo>
                    <a:pt x="233240" y="3607744"/>
                    <a:pt x="231646" y="3610074"/>
                    <a:pt x="230420" y="3612527"/>
                  </a:cubicBezTo>
                  <a:cubicBezTo>
                    <a:pt x="229194" y="3614857"/>
                    <a:pt x="228212" y="3617186"/>
                    <a:pt x="227722" y="3619394"/>
                  </a:cubicBezTo>
                  <a:cubicBezTo>
                    <a:pt x="227231" y="3621601"/>
                    <a:pt x="226986" y="3623563"/>
                    <a:pt x="227231" y="3625280"/>
                  </a:cubicBezTo>
                  <a:cubicBezTo>
                    <a:pt x="227477" y="3626997"/>
                    <a:pt x="228090" y="3628346"/>
                    <a:pt x="229194" y="3629327"/>
                  </a:cubicBezTo>
                  <a:cubicBezTo>
                    <a:pt x="229439" y="3629449"/>
                    <a:pt x="229561" y="3629695"/>
                    <a:pt x="229807" y="3629817"/>
                  </a:cubicBezTo>
                  <a:cubicBezTo>
                    <a:pt x="230052" y="3629940"/>
                    <a:pt x="230297" y="3630062"/>
                    <a:pt x="230542" y="3630185"/>
                  </a:cubicBezTo>
                  <a:cubicBezTo>
                    <a:pt x="230788" y="3630185"/>
                    <a:pt x="231033" y="3630430"/>
                    <a:pt x="231278" y="3630430"/>
                  </a:cubicBezTo>
                  <a:cubicBezTo>
                    <a:pt x="231523" y="3630430"/>
                    <a:pt x="231769" y="3630553"/>
                    <a:pt x="232137" y="3630553"/>
                  </a:cubicBezTo>
                  <a:cubicBezTo>
                    <a:pt x="233363" y="3630676"/>
                    <a:pt x="234712" y="3630553"/>
                    <a:pt x="236183" y="3630185"/>
                  </a:cubicBezTo>
                  <a:cubicBezTo>
                    <a:pt x="237655" y="3629695"/>
                    <a:pt x="239249" y="3629082"/>
                    <a:pt x="240843" y="3628101"/>
                  </a:cubicBezTo>
                  <a:cubicBezTo>
                    <a:pt x="242437" y="3627119"/>
                    <a:pt x="244154" y="3625893"/>
                    <a:pt x="245748" y="3624422"/>
                  </a:cubicBezTo>
                  <a:cubicBezTo>
                    <a:pt x="247343" y="3622950"/>
                    <a:pt x="249059" y="3621233"/>
                    <a:pt x="250531" y="3619394"/>
                  </a:cubicBezTo>
                  <a:cubicBezTo>
                    <a:pt x="252370" y="3617064"/>
                    <a:pt x="253965" y="3614611"/>
                    <a:pt x="255191" y="3612281"/>
                  </a:cubicBezTo>
                  <a:cubicBezTo>
                    <a:pt x="256417" y="3609951"/>
                    <a:pt x="257276" y="3607621"/>
                    <a:pt x="257889" y="3605414"/>
                  </a:cubicBezTo>
                  <a:cubicBezTo>
                    <a:pt x="258379" y="3603329"/>
                    <a:pt x="258624" y="3601367"/>
                    <a:pt x="258379" y="3599651"/>
                  </a:cubicBezTo>
                  <a:cubicBezTo>
                    <a:pt x="258134" y="3597934"/>
                    <a:pt x="257521" y="3596585"/>
                    <a:pt x="256417" y="3595604"/>
                  </a:cubicBezTo>
                  <a:cubicBezTo>
                    <a:pt x="256172" y="3595359"/>
                    <a:pt x="256049" y="3595236"/>
                    <a:pt x="255804" y="3595113"/>
                  </a:cubicBezTo>
                  <a:cubicBezTo>
                    <a:pt x="255559" y="3594991"/>
                    <a:pt x="255313" y="3594868"/>
                    <a:pt x="255068" y="3594746"/>
                  </a:cubicBezTo>
                  <a:cubicBezTo>
                    <a:pt x="254823" y="3594746"/>
                    <a:pt x="254578" y="3594500"/>
                    <a:pt x="254332" y="3594500"/>
                  </a:cubicBezTo>
                  <a:cubicBezTo>
                    <a:pt x="254087" y="3594500"/>
                    <a:pt x="253719" y="3594378"/>
                    <a:pt x="253474" y="3594378"/>
                  </a:cubicBezTo>
                  <a:moveTo>
                    <a:pt x="1249834" y="3749013"/>
                  </a:moveTo>
                  <a:cubicBezTo>
                    <a:pt x="1249834" y="3749013"/>
                    <a:pt x="1249098" y="3749013"/>
                    <a:pt x="1248731" y="3749013"/>
                  </a:cubicBezTo>
                  <a:cubicBezTo>
                    <a:pt x="1248363" y="3749013"/>
                    <a:pt x="1247995" y="3749013"/>
                    <a:pt x="1247504" y="3749013"/>
                  </a:cubicBezTo>
                  <a:cubicBezTo>
                    <a:pt x="1247137" y="3749013"/>
                    <a:pt x="1246646" y="3749013"/>
                    <a:pt x="1246278" y="3749013"/>
                  </a:cubicBezTo>
                  <a:cubicBezTo>
                    <a:pt x="1245910" y="3749013"/>
                    <a:pt x="1245420" y="3749135"/>
                    <a:pt x="1245052" y="3749258"/>
                  </a:cubicBezTo>
                  <a:cubicBezTo>
                    <a:pt x="1242599" y="3749748"/>
                    <a:pt x="1240024" y="3750852"/>
                    <a:pt x="1237572" y="3752446"/>
                  </a:cubicBezTo>
                  <a:cubicBezTo>
                    <a:pt x="1235119" y="3753918"/>
                    <a:pt x="1232666" y="3755880"/>
                    <a:pt x="1230582" y="3758210"/>
                  </a:cubicBezTo>
                  <a:cubicBezTo>
                    <a:pt x="1228374" y="3760417"/>
                    <a:pt x="1226412" y="3762992"/>
                    <a:pt x="1224818" y="3765690"/>
                  </a:cubicBezTo>
                  <a:cubicBezTo>
                    <a:pt x="1223224" y="3768388"/>
                    <a:pt x="1221875" y="3771331"/>
                    <a:pt x="1221017" y="3774274"/>
                  </a:cubicBezTo>
                  <a:cubicBezTo>
                    <a:pt x="1220281" y="3776727"/>
                    <a:pt x="1220035" y="3778934"/>
                    <a:pt x="1220035" y="3780896"/>
                  </a:cubicBezTo>
                  <a:cubicBezTo>
                    <a:pt x="1220035" y="3782981"/>
                    <a:pt x="1220403" y="3784698"/>
                    <a:pt x="1221017" y="3786292"/>
                  </a:cubicBezTo>
                  <a:cubicBezTo>
                    <a:pt x="1221630" y="3787886"/>
                    <a:pt x="1222611" y="3789112"/>
                    <a:pt x="1223837" y="3790093"/>
                  </a:cubicBezTo>
                  <a:cubicBezTo>
                    <a:pt x="1225063" y="3791074"/>
                    <a:pt x="1226535" y="3791688"/>
                    <a:pt x="1228252" y="3791933"/>
                  </a:cubicBezTo>
                  <a:cubicBezTo>
                    <a:pt x="1228619" y="3791933"/>
                    <a:pt x="1228987" y="3791933"/>
                    <a:pt x="1229355" y="3791933"/>
                  </a:cubicBezTo>
                  <a:cubicBezTo>
                    <a:pt x="1229723" y="3791933"/>
                    <a:pt x="1230091" y="3791933"/>
                    <a:pt x="1230459" y="3791933"/>
                  </a:cubicBezTo>
                  <a:cubicBezTo>
                    <a:pt x="1230827" y="3791933"/>
                    <a:pt x="1231317" y="3791933"/>
                    <a:pt x="1231685" y="3791933"/>
                  </a:cubicBezTo>
                  <a:cubicBezTo>
                    <a:pt x="1232053" y="3791933"/>
                    <a:pt x="1232544" y="3791810"/>
                    <a:pt x="1232912" y="3791688"/>
                  </a:cubicBezTo>
                  <a:cubicBezTo>
                    <a:pt x="1235364" y="3791197"/>
                    <a:pt x="1237939" y="3790093"/>
                    <a:pt x="1240392" y="3788499"/>
                  </a:cubicBezTo>
                  <a:cubicBezTo>
                    <a:pt x="1242844" y="3786905"/>
                    <a:pt x="1245297" y="3784943"/>
                    <a:pt x="1247504" y="3782736"/>
                  </a:cubicBezTo>
                  <a:cubicBezTo>
                    <a:pt x="1249712" y="3780406"/>
                    <a:pt x="1251674" y="3777830"/>
                    <a:pt x="1253391" y="3775133"/>
                  </a:cubicBezTo>
                  <a:cubicBezTo>
                    <a:pt x="1254985" y="3772435"/>
                    <a:pt x="1256334" y="3769492"/>
                    <a:pt x="1257192" y="3766548"/>
                  </a:cubicBezTo>
                  <a:cubicBezTo>
                    <a:pt x="1257928" y="3764096"/>
                    <a:pt x="1258173" y="3761889"/>
                    <a:pt x="1258173" y="3759804"/>
                  </a:cubicBezTo>
                  <a:cubicBezTo>
                    <a:pt x="1258173" y="3757719"/>
                    <a:pt x="1257805" y="3756003"/>
                    <a:pt x="1257192" y="3754408"/>
                  </a:cubicBezTo>
                  <a:cubicBezTo>
                    <a:pt x="1256579" y="3752937"/>
                    <a:pt x="1255598" y="3751588"/>
                    <a:pt x="1254372" y="3750730"/>
                  </a:cubicBezTo>
                  <a:cubicBezTo>
                    <a:pt x="1253145" y="3749748"/>
                    <a:pt x="1251674" y="3749135"/>
                    <a:pt x="1249957" y="3749013"/>
                  </a:cubicBezTo>
                  <a:moveTo>
                    <a:pt x="285725" y="3621111"/>
                  </a:moveTo>
                  <a:cubicBezTo>
                    <a:pt x="284499" y="3620988"/>
                    <a:pt x="283028" y="3621111"/>
                    <a:pt x="281433" y="3621601"/>
                  </a:cubicBezTo>
                  <a:cubicBezTo>
                    <a:pt x="279839" y="3622092"/>
                    <a:pt x="278245" y="3622827"/>
                    <a:pt x="276528" y="3623809"/>
                  </a:cubicBezTo>
                  <a:cubicBezTo>
                    <a:pt x="274811" y="3624789"/>
                    <a:pt x="273095" y="3626139"/>
                    <a:pt x="271501" y="3627610"/>
                  </a:cubicBezTo>
                  <a:cubicBezTo>
                    <a:pt x="269784" y="3629082"/>
                    <a:pt x="268190" y="3630921"/>
                    <a:pt x="266595" y="3632883"/>
                  </a:cubicBezTo>
                  <a:cubicBezTo>
                    <a:pt x="264756" y="3635213"/>
                    <a:pt x="263162" y="3637666"/>
                    <a:pt x="262058" y="3639995"/>
                  </a:cubicBezTo>
                  <a:cubicBezTo>
                    <a:pt x="260832" y="3642325"/>
                    <a:pt x="259973" y="3644655"/>
                    <a:pt x="259483" y="3646863"/>
                  </a:cubicBezTo>
                  <a:cubicBezTo>
                    <a:pt x="258992" y="3649070"/>
                    <a:pt x="258870" y="3651032"/>
                    <a:pt x="259238" y="3652626"/>
                  </a:cubicBezTo>
                  <a:cubicBezTo>
                    <a:pt x="259483" y="3654220"/>
                    <a:pt x="260219" y="3655569"/>
                    <a:pt x="261445" y="3656550"/>
                  </a:cubicBezTo>
                  <a:cubicBezTo>
                    <a:pt x="261690" y="3656673"/>
                    <a:pt x="261813" y="3656796"/>
                    <a:pt x="262058" y="3656918"/>
                  </a:cubicBezTo>
                  <a:cubicBezTo>
                    <a:pt x="262303" y="3657041"/>
                    <a:pt x="262549" y="3657164"/>
                    <a:pt x="262671" y="3657286"/>
                  </a:cubicBezTo>
                  <a:cubicBezTo>
                    <a:pt x="262916" y="3657286"/>
                    <a:pt x="263162" y="3657409"/>
                    <a:pt x="263407" y="3657532"/>
                  </a:cubicBezTo>
                  <a:cubicBezTo>
                    <a:pt x="263652" y="3657532"/>
                    <a:pt x="263898" y="3657532"/>
                    <a:pt x="264143" y="3657654"/>
                  </a:cubicBezTo>
                  <a:cubicBezTo>
                    <a:pt x="265369" y="3657777"/>
                    <a:pt x="266841" y="3657654"/>
                    <a:pt x="268435" y="3657164"/>
                  </a:cubicBezTo>
                  <a:cubicBezTo>
                    <a:pt x="270029" y="3656673"/>
                    <a:pt x="271623" y="3655937"/>
                    <a:pt x="273340" y="3654956"/>
                  </a:cubicBezTo>
                  <a:cubicBezTo>
                    <a:pt x="275057" y="3653975"/>
                    <a:pt x="276774" y="3652626"/>
                    <a:pt x="278490" y="3651032"/>
                  </a:cubicBezTo>
                  <a:cubicBezTo>
                    <a:pt x="280207" y="3649438"/>
                    <a:pt x="281801" y="3647721"/>
                    <a:pt x="283396" y="3645759"/>
                  </a:cubicBezTo>
                  <a:cubicBezTo>
                    <a:pt x="285235" y="3643429"/>
                    <a:pt x="286829" y="3640977"/>
                    <a:pt x="287933" y="3638647"/>
                  </a:cubicBezTo>
                  <a:cubicBezTo>
                    <a:pt x="289159" y="3636317"/>
                    <a:pt x="290017" y="3633987"/>
                    <a:pt x="290385" y="3631779"/>
                  </a:cubicBezTo>
                  <a:cubicBezTo>
                    <a:pt x="290876" y="3629695"/>
                    <a:pt x="290876" y="3627732"/>
                    <a:pt x="290631" y="3626016"/>
                  </a:cubicBezTo>
                  <a:cubicBezTo>
                    <a:pt x="290263" y="3624422"/>
                    <a:pt x="289650" y="3623073"/>
                    <a:pt x="288423" y="3622092"/>
                  </a:cubicBezTo>
                  <a:cubicBezTo>
                    <a:pt x="288178" y="3621969"/>
                    <a:pt x="288055" y="3621846"/>
                    <a:pt x="287810" y="3621724"/>
                  </a:cubicBezTo>
                  <a:cubicBezTo>
                    <a:pt x="287565" y="3621601"/>
                    <a:pt x="287320" y="3621479"/>
                    <a:pt x="287074" y="3621356"/>
                  </a:cubicBezTo>
                  <a:cubicBezTo>
                    <a:pt x="286829" y="3621356"/>
                    <a:pt x="286584" y="3621233"/>
                    <a:pt x="286339" y="3621111"/>
                  </a:cubicBezTo>
                  <a:cubicBezTo>
                    <a:pt x="286093" y="3621111"/>
                    <a:pt x="285848" y="3621111"/>
                    <a:pt x="285603" y="3620988"/>
                  </a:cubicBezTo>
                  <a:moveTo>
                    <a:pt x="1178342" y="3762870"/>
                  </a:moveTo>
                  <a:cubicBezTo>
                    <a:pt x="1178342" y="3762870"/>
                    <a:pt x="1177729" y="3762870"/>
                    <a:pt x="1177361" y="3762870"/>
                  </a:cubicBezTo>
                  <a:cubicBezTo>
                    <a:pt x="1176993" y="3762870"/>
                    <a:pt x="1176747" y="3762870"/>
                    <a:pt x="1176380" y="3762870"/>
                  </a:cubicBezTo>
                  <a:cubicBezTo>
                    <a:pt x="1176012" y="3762870"/>
                    <a:pt x="1175644" y="3762870"/>
                    <a:pt x="1175399" y="3762870"/>
                  </a:cubicBezTo>
                  <a:cubicBezTo>
                    <a:pt x="1175031" y="3762870"/>
                    <a:pt x="1174663" y="3762870"/>
                    <a:pt x="1174295" y="3762992"/>
                  </a:cubicBezTo>
                  <a:cubicBezTo>
                    <a:pt x="1171842" y="3763360"/>
                    <a:pt x="1169390" y="3764464"/>
                    <a:pt x="1166937" y="3765813"/>
                  </a:cubicBezTo>
                  <a:cubicBezTo>
                    <a:pt x="1164485" y="3767284"/>
                    <a:pt x="1162155" y="3769124"/>
                    <a:pt x="1159947" y="3771331"/>
                  </a:cubicBezTo>
                  <a:cubicBezTo>
                    <a:pt x="1157740" y="3773538"/>
                    <a:pt x="1155778" y="3775991"/>
                    <a:pt x="1154061" y="3778689"/>
                  </a:cubicBezTo>
                  <a:cubicBezTo>
                    <a:pt x="1152344" y="3781387"/>
                    <a:pt x="1150995" y="3784330"/>
                    <a:pt x="1150014" y="3787273"/>
                  </a:cubicBezTo>
                  <a:cubicBezTo>
                    <a:pt x="1149279" y="3789726"/>
                    <a:pt x="1148788" y="3792055"/>
                    <a:pt x="1148788" y="3794140"/>
                  </a:cubicBezTo>
                  <a:cubicBezTo>
                    <a:pt x="1148788" y="3796225"/>
                    <a:pt x="1149033" y="3798064"/>
                    <a:pt x="1149646" y="3799658"/>
                  </a:cubicBezTo>
                  <a:cubicBezTo>
                    <a:pt x="1150260" y="3801253"/>
                    <a:pt x="1151241" y="3802601"/>
                    <a:pt x="1152344" y="3803583"/>
                  </a:cubicBezTo>
                  <a:cubicBezTo>
                    <a:pt x="1153571" y="3804564"/>
                    <a:pt x="1155042" y="3805177"/>
                    <a:pt x="1156759" y="3805422"/>
                  </a:cubicBezTo>
                  <a:cubicBezTo>
                    <a:pt x="1157127" y="3805422"/>
                    <a:pt x="1157372" y="3805422"/>
                    <a:pt x="1157740" y="3805422"/>
                  </a:cubicBezTo>
                  <a:cubicBezTo>
                    <a:pt x="1158108" y="3805422"/>
                    <a:pt x="1158353" y="3805422"/>
                    <a:pt x="1158721" y="3805422"/>
                  </a:cubicBezTo>
                  <a:cubicBezTo>
                    <a:pt x="1159089" y="3805422"/>
                    <a:pt x="1159457" y="3805422"/>
                    <a:pt x="1159825" y="3805422"/>
                  </a:cubicBezTo>
                  <a:cubicBezTo>
                    <a:pt x="1160192" y="3805422"/>
                    <a:pt x="1160560" y="3805422"/>
                    <a:pt x="1160928" y="3805299"/>
                  </a:cubicBezTo>
                  <a:cubicBezTo>
                    <a:pt x="1163381" y="3804809"/>
                    <a:pt x="1165834" y="3803828"/>
                    <a:pt x="1168286" y="3802356"/>
                  </a:cubicBezTo>
                  <a:cubicBezTo>
                    <a:pt x="1170739" y="3800885"/>
                    <a:pt x="1173191" y="3799045"/>
                    <a:pt x="1175399" y="3796838"/>
                  </a:cubicBezTo>
                  <a:cubicBezTo>
                    <a:pt x="1177606" y="3794631"/>
                    <a:pt x="1179691" y="3792055"/>
                    <a:pt x="1181285" y="3789358"/>
                  </a:cubicBezTo>
                  <a:cubicBezTo>
                    <a:pt x="1183001" y="3786660"/>
                    <a:pt x="1184350" y="3783716"/>
                    <a:pt x="1185331" y="3780773"/>
                  </a:cubicBezTo>
                  <a:cubicBezTo>
                    <a:pt x="1186067" y="3778321"/>
                    <a:pt x="1186435" y="3775991"/>
                    <a:pt x="1186558" y="3773906"/>
                  </a:cubicBezTo>
                  <a:cubicBezTo>
                    <a:pt x="1186558" y="3771821"/>
                    <a:pt x="1186313" y="3769982"/>
                    <a:pt x="1185699" y="3768388"/>
                  </a:cubicBezTo>
                  <a:cubicBezTo>
                    <a:pt x="1185086" y="3766794"/>
                    <a:pt x="1184105" y="3765445"/>
                    <a:pt x="1182879" y="3764464"/>
                  </a:cubicBezTo>
                  <a:cubicBezTo>
                    <a:pt x="1181653" y="3763483"/>
                    <a:pt x="1180181" y="3762870"/>
                    <a:pt x="1178464" y="3762624"/>
                  </a:cubicBezTo>
                  <a:moveTo>
                    <a:pt x="320184" y="3646127"/>
                  </a:moveTo>
                  <a:cubicBezTo>
                    <a:pt x="318835" y="3646004"/>
                    <a:pt x="317364" y="3646127"/>
                    <a:pt x="315770" y="3646617"/>
                  </a:cubicBezTo>
                  <a:cubicBezTo>
                    <a:pt x="314175" y="3647108"/>
                    <a:pt x="312459" y="3647966"/>
                    <a:pt x="310742" y="3648947"/>
                  </a:cubicBezTo>
                  <a:cubicBezTo>
                    <a:pt x="309025" y="3650051"/>
                    <a:pt x="307308" y="3651400"/>
                    <a:pt x="305591" y="3652994"/>
                  </a:cubicBezTo>
                  <a:cubicBezTo>
                    <a:pt x="303875" y="3654588"/>
                    <a:pt x="302158" y="3656428"/>
                    <a:pt x="300686" y="3658512"/>
                  </a:cubicBezTo>
                  <a:cubicBezTo>
                    <a:pt x="298847" y="3660965"/>
                    <a:pt x="297375" y="3663417"/>
                    <a:pt x="296272" y="3665747"/>
                  </a:cubicBezTo>
                  <a:cubicBezTo>
                    <a:pt x="295168" y="3668200"/>
                    <a:pt x="294310" y="3670530"/>
                    <a:pt x="293942" y="3672615"/>
                  </a:cubicBezTo>
                  <a:cubicBezTo>
                    <a:pt x="293574" y="3674699"/>
                    <a:pt x="293574" y="3676662"/>
                    <a:pt x="293942" y="3678378"/>
                  </a:cubicBezTo>
                  <a:cubicBezTo>
                    <a:pt x="294310" y="3679972"/>
                    <a:pt x="295168" y="3681322"/>
                    <a:pt x="296394" y="3682180"/>
                  </a:cubicBezTo>
                  <a:cubicBezTo>
                    <a:pt x="296517" y="3682302"/>
                    <a:pt x="296762" y="3682425"/>
                    <a:pt x="297007" y="3682548"/>
                  </a:cubicBezTo>
                  <a:cubicBezTo>
                    <a:pt x="297253" y="3682548"/>
                    <a:pt x="297375" y="3682793"/>
                    <a:pt x="297620" y="3682793"/>
                  </a:cubicBezTo>
                  <a:cubicBezTo>
                    <a:pt x="297866" y="3682793"/>
                    <a:pt x="297988" y="3682915"/>
                    <a:pt x="298234" y="3683038"/>
                  </a:cubicBezTo>
                  <a:cubicBezTo>
                    <a:pt x="298479" y="3683038"/>
                    <a:pt x="298724" y="3683038"/>
                    <a:pt x="298969" y="3683161"/>
                  </a:cubicBezTo>
                  <a:cubicBezTo>
                    <a:pt x="300318" y="3683406"/>
                    <a:pt x="301790" y="3683161"/>
                    <a:pt x="303384" y="3682670"/>
                  </a:cubicBezTo>
                  <a:cubicBezTo>
                    <a:pt x="304978" y="3682180"/>
                    <a:pt x="306695" y="3681444"/>
                    <a:pt x="308412" y="3680340"/>
                  </a:cubicBezTo>
                  <a:cubicBezTo>
                    <a:pt x="310129" y="3679237"/>
                    <a:pt x="311968" y="3677888"/>
                    <a:pt x="313685" y="3676294"/>
                  </a:cubicBezTo>
                  <a:cubicBezTo>
                    <a:pt x="315402" y="3674699"/>
                    <a:pt x="317118" y="3672860"/>
                    <a:pt x="318590" y="3670775"/>
                  </a:cubicBezTo>
                  <a:cubicBezTo>
                    <a:pt x="320429" y="3668323"/>
                    <a:pt x="321901" y="3665870"/>
                    <a:pt x="323127" y="3663417"/>
                  </a:cubicBezTo>
                  <a:cubicBezTo>
                    <a:pt x="324354" y="3660965"/>
                    <a:pt x="325089" y="3658635"/>
                    <a:pt x="325457" y="3656550"/>
                  </a:cubicBezTo>
                  <a:cubicBezTo>
                    <a:pt x="325825" y="3654466"/>
                    <a:pt x="325825" y="3652504"/>
                    <a:pt x="325457" y="3650909"/>
                  </a:cubicBezTo>
                  <a:cubicBezTo>
                    <a:pt x="325089" y="3649315"/>
                    <a:pt x="324231" y="3647966"/>
                    <a:pt x="323005" y="3647231"/>
                  </a:cubicBezTo>
                  <a:cubicBezTo>
                    <a:pt x="322759" y="3647108"/>
                    <a:pt x="322637" y="3646985"/>
                    <a:pt x="322392" y="3646863"/>
                  </a:cubicBezTo>
                  <a:cubicBezTo>
                    <a:pt x="322146" y="3646863"/>
                    <a:pt x="322024" y="3646617"/>
                    <a:pt x="321778" y="3646617"/>
                  </a:cubicBezTo>
                  <a:cubicBezTo>
                    <a:pt x="321533" y="3646617"/>
                    <a:pt x="321288" y="3646495"/>
                    <a:pt x="321043" y="3646372"/>
                  </a:cubicBezTo>
                  <a:cubicBezTo>
                    <a:pt x="320797" y="3646372"/>
                    <a:pt x="320552" y="3646372"/>
                    <a:pt x="320307" y="3646249"/>
                  </a:cubicBezTo>
                  <a:moveTo>
                    <a:pt x="1108934" y="3774029"/>
                  </a:moveTo>
                  <a:cubicBezTo>
                    <a:pt x="1108934" y="3774029"/>
                    <a:pt x="1108443" y="3774029"/>
                    <a:pt x="1108075" y="3774029"/>
                  </a:cubicBezTo>
                  <a:cubicBezTo>
                    <a:pt x="1107830" y="3774029"/>
                    <a:pt x="1107585" y="3774029"/>
                    <a:pt x="1107217" y="3774029"/>
                  </a:cubicBezTo>
                  <a:cubicBezTo>
                    <a:pt x="1106972" y="3774029"/>
                    <a:pt x="1106604" y="3774029"/>
                    <a:pt x="1106358" y="3774029"/>
                  </a:cubicBezTo>
                  <a:cubicBezTo>
                    <a:pt x="1106113" y="3774029"/>
                    <a:pt x="1105745" y="3774029"/>
                    <a:pt x="1105500" y="3774029"/>
                  </a:cubicBezTo>
                  <a:cubicBezTo>
                    <a:pt x="1103170" y="3774397"/>
                    <a:pt x="1100718" y="3775255"/>
                    <a:pt x="1098265" y="3776604"/>
                  </a:cubicBezTo>
                  <a:cubicBezTo>
                    <a:pt x="1095812" y="3777953"/>
                    <a:pt x="1093482" y="3779793"/>
                    <a:pt x="1091275" y="3781877"/>
                  </a:cubicBezTo>
                  <a:cubicBezTo>
                    <a:pt x="1089068" y="3783962"/>
                    <a:pt x="1086983" y="3786414"/>
                    <a:pt x="1085266" y="3789112"/>
                  </a:cubicBezTo>
                  <a:cubicBezTo>
                    <a:pt x="1083549" y="3791810"/>
                    <a:pt x="1082078" y="3794631"/>
                    <a:pt x="1081097" y="3797451"/>
                  </a:cubicBezTo>
                  <a:cubicBezTo>
                    <a:pt x="1080238" y="3800026"/>
                    <a:pt x="1079748" y="3802356"/>
                    <a:pt x="1079625" y="3804564"/>
                  </a:cubicBezTo>
                  <a:cubicBezTo>
                    <a:pt x="1079503" y="3806771"/>
                    <a:pt x="1079625" y="3808733"/>
                    <a:pt x="1080238" y="3810327"/>
                  </a:cubicBezTo>
                  <a:cubicBezTo>
                    <a:pt x="1080852" y="3812044"/>
                    <a:pt x="1081710" y="3813393"/>
                    <a:pt x="1082814" y="3814374"/>
                  </a:cubicBezTo>
                  <a:cubicBezTo>
                    <a:pt x="1084040" y="3815355"/>
                    <a:pt x="1085512" y="3816091"/>
                    <a:pt x="1087228" y="3816336"/>
                  </a:cubicBezTo>
                  <a:cubicBezTo>
                    <a:pt x="1087474" y="3816336"/>
                    <a:pt x="1087719" y="3816336"/>
                    <a:pt x="1088087" y="3816336"/>
                  </a:cubicBezTo>
                  <a:cubicBezTo>
                    <a:pt x="1088332" y="3816336"/>
                    <a:pt x="1088700" y="3816336"/>
                    <a:pt x="1088945" y="3816336"/>
                  </a:cubicBezTo>
                  <a:cubicBezTo>
                    <a:pt x="1089190" y="3816336"/>
                    <a:pt x="1089558" y="3816336"/>
                    <a:pt x="1089804" y="3816336"/>
                  </a:cubicBezTo>
                  <a:cubicBezTo>
                    <a:pt x="1090049" y="3816336"/>
                    <a:pt x="1090417" y="3816336"/>
                    <a:pt x="1090785" y="3816336"/>
                  </a:cubicBezTo>
                  <a:cubicBezTo>
                    <a:pt x="1093115" y="3815968"/>
                    <a:pt x="1095567" y="3815110"/>
                    <a:pt x="1098020" y="3813761"/>
                  </a:cubicBezTo>
                  <a:cubicBezTo>
                    <a:pt x="1100472" y="3812412"/>
                    <a:pt x="1102802" y="3810572"/>
                    <a:pt x="1105132" y="3808488"/>
                  </a:cubicBezTo>
                  <a:cubicBezTo>
                    <a:pt x="1107339" y="3806403"/>
                    <a:pt x="1109424" y="3803828"/>
                    <a:pt x="1111141" y="3801253"/>
                  </a:cubicBezTo>
                  <a:cubicBezTo>
                    <a:pt x="1112858" y="3798555"/>
                    <a:pt x="1114329" y="3795734"/>
                    <a:pt x="1115433" y="3792791"/>
                  </a:cubicBezTo>
                  <a:cubicBezTo>
                    <a:pt x="1116291" y="3790216"/>
                    <a:pt x="1116782" y="3787886"/>
                    <a:pt x="1116905" y="3785679"/>
                  </a:cubicBezTo>
                  <a:cubicBezTo>
                    <a:pt x="1117027" y="3783471"/>
                    <a:pt x="1116782" y="3781632"/>
                    <a:pt x="1116169" y="3779915"/>
                  </a:cubicBezTo>
                  <a:cubicBezTo>
                    <a:pt x="1115556" y="3778321"/>
                    <a:pt x="1114697" y="3776849"/>
                    <a:pt x="1113471" y="3775868"/>
                  </a:cubicBezTo>
                  <a:cubicBezTo>
                    <a:pt x="1112245" y="3774887"/>
                    <a:pt x="1110773" y="3774151"/>
                    <a:pt x="1109056" y="3773906"/>
                  </a:cubicBezTo>
                  <a:moveTo>
                    <a:pt x="356973" y="3669549"/>
                  </a:moveTo>
                  <a:cubicBezTo>
                    <a:pt x="355624" y="3669304"/>
                    <a:pt x="354030" y="3669549"/>
                    <a:pt x="352313" y="3670040"/>
                  </a:cubicBezTo>
                  <a:cubicBezTo>
                    <a:pt x="350596" y="3670530"/>
                    <a:pt x="348879" y="3671389"/>
                    <a:pt x="347040" y="3672492"/>
                  </a:cubicBezTo>
                  <a:cubicBezTo>
                    <a:pt x="345201" y="3673596"/>
                    <a:pt x="343484" y="3675067"/>
                    <a:pt x="341644" y="3676784"/>
                  </a:cubicBezTo>
                  <a:cubicBezTo>
                    <a:pt x="339927" y="3678501"/>
                    <a:pt x="338211" y="3680463"/>
                    <a:pt x="336616" y="3682548"/>
                  </a:cubicBezTo>
                  <a:cubicBezTo>
                    <a:pt x="334777" y="3685000"/>
                    <a:pt x="333306" y="3687575"/>
                    <a:pt x="332202" y="3689905"/>
                  </a:cubicBezTo>
                  <a:cubicBezTo>
                    <a:pt x="331098" y="3692358"/>
                    <a:pt x="330362" y="3694688"/>
                    <a:pt x="329995" y="3696773"/>
                  </a:cubicBezTo>
                  <a:cubicBezTo>
                    <a:pt x="329627" y="3698857"/>
                    <a:pt x="329749" y="3700820"/>
                    <a:pt x="330117" y="3702414"/>
                  </a:cubicBezTo>
                  <a:cubicBezTo>
                    <a:pt x="330608" y="3704008"/>
                    <a:pt x="331466" y="3705234"/>
                    <a:pt x="332815" y="3706092"/>
                  </a:cubicBezTo>
                  <a:cubicBezTo>
                    <a:pt x="332938" y="3706092"/>
                    <a:pt x="333183" y="3706338"/>
                    <a:pt x="333306" y="3706338"/>
                  </a:cubicBezTo>
                  <a:cubicBezTo>
                    <a:pt x="333551" y="3706338"/>
                    <a:pt x="333673" y="3706460"/>
                    <a:pt x="333919" y="3706583"/>
                  </a:cubicBezTo>
                  <a:cubicBezTo>
                    <a:pt x="334164" y="3706705"/>
                    <a:pt x="334287" y="3706705"/>
                    <a:pt x="334532" y="3706705"/>
                  </a:cubicBezTo>
                  <a:cubicBezTo>
                    <a:pt x="334777" y="3706705"/>
                    <a:pt x="334900" y="3706705"/>
                    <a:pt x="335145" y="3706705"/>
                  </a:cubicBezTo>
                  <a:cubicBezTo>
                    <a:pt x="336494" y="3706951"/>
                    <a:pt x="338088" y="3706705"/>
                    <a:pt x="339805" y="3706215"/>
                  </a:cubicBezTo>
                  <a:cubicBezTo>
                    <a:pt x="341522" y="3705725"/>
                    <a:pt x="343238" y="3704866"/>
                    <a:pt x="345078" y="3703640"/>
                  </a:cubicBezTo>
                  <a:cubicBezTo>
                    <a:pt x="346917" y="3702536"/>
                    <a:pt x="348757" y="3701065"/>
                    <a:pt x="350474" y="3699348"/>
                  </a:cubicBezTo>
                  <a:cubicBezTo>
                    <a:pt x="352190" y="3697631"/>
                    <a:pt x="353907" y="3695669"/>
                    <a:pt x="355501" y="3693584"/>
                  </a:cubicBezTo>
                  <a:cubicBezTo>
                    <a:pt x="357341" y="3691132"/>
                    <a:pt x="358812" y="3688557"/>
                    <a:pt x="359916" y="3686104"/>
                  </a:cubicBezTo>
                  <a:cubicBezTo>
                    <a:pt x="361020" y="3683652"/>
                    <a:pt x="361755" y="3681322"/>
                    <a:pt x="362001" y="3679237"/>
                  </a:cubicBezTo>
                  <a:cubicBezTo>
                    <a:pt x="362369" y="3677152"/>
                    <a:pt x="362246" y="3675190"/>
                    <a:pt x="361755" y="3673596"/>
                  </a:cubicBezTo>
                  <a:cubicBezTo>
                    <a:pt x="361265" y="3672002"/>
                    <a:pt x="360406" y="3670775"/>
                    <a:pt x="359058" y="3669917"/>
                  </a:cubicBezTo>
                  <a:cubicBezTo>
                    <a:pt x="358935" y="3669917"/>
                    <a:pt x="358690" y="3669672"/>
                    <a:pt x="358567" y="3669672"/>
                  </a:cubicBezTo>
                  <a:cubicBezTo>
                    <a:pt x="358444" y="3669672"/>
                    <a:pt x="358199" y="3669549"/>
                    <a:pt x="357954" y="3669427"/>
                  </a:cubicBezTo>
                  <a:cubicBezTo>
                    <a:pt x="357709" y="3669427"/>
                    <a:pt x="357586" y="3669427"/>
                    <a:pt x="357341" y="3669304"/>
                  </a:cubicBezTo>
                  <a:cubicBezTo>
                    <a:pt x="357096" y="3669304"/>
                    <a:pt x="356973" y="3669304"/>
                    <a:pt x="356728" y="3669304"/>
                  </a:cubicBezTo>
                  <a:moveTo>
                    <a:pt x="1041242" y="3782490"/>
                  </a:moveTo>
                  <a:cubicBezTo>
                    <a:pt x="1041242" y="3782490"/>
                    <a:pt x="1040752" y="3782490"/>
                    <a:pt x="1040507" y="3782490"/>
                  </a:cubicBezTo>
                  <a:cubicBezTo>
                    <a:pt x="1040261" y="3782490"/>
                    <a:pt x="1040016" y="3782490"/>
                    <a:pt x="1039771" y="3782490"/>
                  </a:cubicBezTo>
                  <a:cubicBezTo>
                    <a:pt x="1039526" y="3782490"/>
                    <a:pt x="1039280" y="3782490"/>
                    <a:pt x="1039035" y="3782490"/>
                  </a:cubicBezTo>
                  <a:cubicBezTo>
                    <a:pt x="1038790" y="3782490"/>
                    <a:pt x="1038545" y="3782490"/>
                    <a:pt x="1038299" y="3782490"/>
                  </a:cubicBezTo>
                  <a:cubicBezTo>
                    <a:pt x="1035969" y="3782736"/>
                    <a:pt x="1033639" y="3783594"/>
                    <a:pt x="1031187" y="3784820"/>
                  </a:cubicBezTo>
                  <a:cubicBezTo>
                    <a:pt x="1028857" y="3786046"/>
                    <a:pt x="1026404" y="3787763"/>
                    <a:pt x="1024197" y="3789848"/>
                  </a:cubicBezTo>
                  <a:cubicBezTo>
                    <a:pt x="1021990" y="3791933"/>
                    <a:pt x="1019905" y="3794263"/>
                    <a:pt x="1018066" y="3796838"/>
                  </a:cubicBezTo>
                  <a:cubicBezTo>
                    <a:pt x="1016226" y="3799413"/>
                    <a:pt x="1014755" y="3802234"/>
                    <a:pt x="1013651" y="3805177"/>
                  </a:cubicBezTo>
                  <a:cubicBezTo>
                    <a:pt x="1012670" y="3807752"/>
                    <a:pt x="1012057" y="3810204"/>
                    <a:pt x="1011934" y="3812412"/>
                  </a:cubicBezTo>
                  <a:cubicBezTo>
                    <a:pt x="1011689" y="3814619"/>
                    <a:pt x="1011934" y="3816581"/>
                    <a:pt x="1012425" y="3818298"/>
                  </a:cubicBezTo>
                  <a:cubicBezTo>
                    <a:pt x="1012915" y="3820015"/>
                    <a:pt x="1013774" y="3821364"/>
                    <a:pt x="1015000" y="3822467"/>
                  </a:cubicBezTo>
                  <a:cubicBezTo>
                    <a:pt x="1016226" y="3823571"/>
                    <a:pt x="1017698" y="3824184"/>
                    <a:pt x="1019414" y="3824429"/>
                  </a:cubicBezTo>
                  <a:cubicBezTo>
                    <a:pt x="1019660" y="3824429"/>
                    <a:pt x="1019905" y="3824429"/>
                    <a:pt x="1020150" y="3824429"/>
                  </a:cubicBezTo>
                  <a:cubicBezTo>
                    <a:pt x="1020396" y="3824429"/>
                    <a:pt x="1020641" y="3824429"/>
                    <a:pt x="1020886" y="3824429"/>
                  </a:cubicBezTo>
                  <a:cubicBezTo>
                    <a:pt x="1021131" y="3824429"/>
                    <a:pt x="1021377" y="3824429"/>
                    <a:pt x="1021622" y="3824429"/>
                  </a:cubicBezTo>
                  <a:cubicBezTo>
                    <a:pt x="1021867" y="3824429"/>
                    <a:pt x="1022112" y="3824429"/>
                    <a:pt x="1022358" y="3824429"/>
                  </a:cubicBezTo>
                  <a:cubicBezTo>
                    <a:pt x="1024688" y="3824184"/>
                    <a:pt x="1027140" y="3823448"/>
                    <a:pt x="1029470" y="3822099"/>
                  </a:cubicBezTo>
                  <a:cubicBezTo>
                    <a:pt x="1031923" y="3820873"/>
                    <a:pt x="1034253" y="3819156"/>
                    <a:pt x="1036460" y="3817072"/>
                  </a:cubicBezTo>
                  <a:cubicBezTo>
                    <a:pt x="1038667" y="3814987"/>
                    <a:pt x="1040752" y="3812657"/>
                    <a:pt x="1042591" y="3809959"/>
                  </a:cubicBezTo>
                  <a:cubicBezTo>
                    <a:pt x="1044431" y="3807384"/>
                    <a:pt x="1045902" y="3804564"/>
                    <a:pt x="1047006" y="3801621"/>
                  </a:cubicBezTo>
                  <a:cubicBezTo>
                    <a:pt x="1047987" y="3799045"/>
                    <a:pt x="1048478" y="3796593"/>
                    <a:pt x="1048723" y="3794385"/>
                  </a:cubicBezTo>
                  <a:cubicBezTo>
                    <a:pt x="1048968" y="3792178"/>
                    <a:pt x="1048723" y="3790216"/>
                    <a:pt x="1048232" y="3788499"/>
                  </a:cubicBezTo>
                  <a:cubicBezTo>
                    <a:pt x="1047742" y="3786782"/>
                    <a:pt x="1046883" y="3785433"/>
                    <a:pt x="1045657" y="3784330"/>
                  </a:cubicBezTo>
                  <a:cubicBezTo>
                    <a:pt x="1044431" y="3783349"/>
                    <a:pt x="1042959" y="3782613"/>
                    <a:pt x="1041242" y="3782368"/>
                  </a:cubicBezTo>
                  <a:moveTo>
                    <a:pt x="396091" y="3691009"/>
                  </a:moveTo>
                  <a:cubicBezTo>
                    <a:pt x="394620" y="3690764"/>
                    <a:pt x="393026" y="3691009"/>
                    <a:pt x="391309" y="3691500"/>
                  </a:cubicBezTo>
                  <a:cubicBezTo>
                    <a:pt x="389592" y="3691990"/>
                    <a:pt x="387753" y="3692971"/>
                    <a:pt x="385913" y="3694197"/>
                  </a:cubicBezTo>
                  <a:cubicBezTo>
                    <a:pt x="384074" y="3695424"/>
                    <a:pt x="382234" y="3696895"/>
                    <a:pt x="380395" y="3698612"/>
                  </a:cubicBezTo>
                  <a:cubicBezTo>
                    <a:pt x="378556" y="3700329"/>
                    <a:pt x="376839" y="3702414"/>
                    <a:pt x="375245" y="3704621"/>
                  </a:cubicBezTo>
                  <a:cubicBezTo>
                    <a:pt x="373405" y="3707196"/>
                    <a:pt x="372056" y="3709649"/>
                    <a:pt x="370953" y="3712101"/>
                  </a:cubicBezTo>
                  <a:cubicBezTo>
                    <a:pt x="369972" y="3714554"/>
                    <a:pt x="369236" y="3716884"/>
                    <a:pt x="368990" y="3718968"/>
                  </a:cubicBezTo>
                  <a:cubicBezTo>
                    <a:pt x="368745" y="3721053"/>
                    <a:pt x="368868" y="3723015"/>
                    <a:pt x="369358" y="3724487"/>
                  </a:cubicBezTo>
                  <a:cubicBezTo>
                    <a:pt x="369849" y="3725958"/>
                    <a:pt x="370830" y="3727185"/>
                    <a:pt x="372179" y="3727920"/>
                  </a:cubicBezTo>
                  <a:cubicBezTo>
                    <a:pt x="372302" y="3727920"/>
                    <a:pt x="372547" y="3728043"/>
                    <a:pt x="372669" y="3728166"/>
                  </a:cubicBezTo>
                  <a:cubicBezTo>
                    <a:pt x="372792" y="3728166"/>
                    <a:pt x="373037" y="3728288"/>
                    <a:pt x="373160" y="3728411"/>
                  </a:cubicBezTo>
                  <a:cubicBezTo>
                    <a:pt x="373283" y="3728411"/>
                    <a:pt x="373528" y="3728411"/>
                    <a:pt x="373650" y="3728533"/>
                  </a:cubicBezTo>
                  <a:cubicBezTo>
                    <a:pt x="373773" y="3728533"/>
                    <a:pt x="374018" y="3728533"/>
                    <a:pt x="374141" y="3728533"/>
                  </a:cubicBezTo>
                  <a:cubicBezTo>
                    <a:pt x="375612" y="3728779"/>
                    <a:pt x="377207" y="3728533"/>
                    <a:pt x="378923" y="3728043"/>
                  </a:cubicBezTo>
                  <a:cubicBezTo>
                    <a:pt x="380640" y="3727553"/>
                    <a:pt x="382480" y="3726572"/>
                    <a:pt x="384319" y="3725468"/>
                  </a:cubicBezTo>
                  <a:cubicBezTo>
                    <a:pt x="386159" y="3724242"/>
                    <a:pt x="387998" y="3722770"/>
                    <a:pt x="389837" y="3720930"/>
                  </a:cubicBezTo>
                  <a:cubicBezTo>
                    <a:pt x="391677" y="3719214"/>
                    <a:pt x="393394" y="3717129"/>
                    <a:pt x="394988" y="3714922"/>
                  </a:cubicBezTo>
                  <a:cubicBezTo>
                    <a:pt x="396827" y="3712347"/>
                    <a:pt x="398176" y="3709771"/>
                    <a:pt x="399280" y="3707319"/>
                  </a:cubicBezTo>
                  <a:cubicBezTo>
                    <a:pt x="400384" y="3704866"/>
                    <a:pt x="400997" y="3702536"/>
                    <a:pt x="401242" y="3700452"/>
                  </a:cubicBezTo>
                  <a:cubicBezTo>
                    <a:pt x="401487" y="3698367"/>
                    <a:pt x="401242" y="3696405"/>
                    <a:pt x="400751" y="3694933"/>
                  </a:cubicBezTo>
                  <a:cubicBezTo>
                    <a:pt x="400138" y="3693339"/>
                    <a:pt x="399157" y="3692235"/>
                    <a:pt x="397808" y="3691500"/>
                  </a:cubicBezTo>
                  <a:cubicBezTo>
                    <a:pt x="397686" y="3691500"/>
                    <a:pt x="397440" y="3691377"/>
                    <a:pt x="397318" y="3691254"/>
                  </a:cubicBezTo>
                  <a:cubicBezTo>
                    <a:pt x="397195" y="3691254"/>
                    <a:pt x="396950" y="3691132"/>
                    <a:pt x="396827" y="3691132"/>
                  </a:cubicBezTo>
                  <a:cubicBezTo>
                    <a:pt x="396705" y="3691132"/>
                    <a:pt x="396459" y="3691132"/>
                    <a:pt x="396337" y="3691009"/>
                  </a:cubicBezTo>
                  <a:cubicBezTo>
                    <a:pt x="396214" y="3690887"/>
                    <a:pt x="395969" y="3691009"/>
                    <a:pt x="395846" y="3691009"/>
                  </a:cubicBezTo>
                  <a:moveTo>
                    <a:pt x="975636" y="3788131"/>
                  </a:moveTo>
                  <a:cubicBezTo>
                    <a:pt x="975636" y="3788131"/>
                    <a:pt x="975268" y="3788131"/>
                    <a:pt x="975023" y="3788131"/>
                  </a:cubicBezTo>
                  <a:cubicBezTo>
                    <a:pt x="974778" y="3788131"/>
                    <a:pt x="974655" y="3788131"/>
                    <a:pt x="974410" y="3788131"/>
                  </a:cubicBezTo>
                  <a:cubicBezTo>
                    <a:pt x="974164" y="3788131"/>
                    <a:pt x="974042" y="3788131"/>
                    <a:pt x="973796" y="3788131"/>
                  </a:cubicBezTo>
                  <a:cubicBezTo>
                    <a:pt x="973551" y="3788131"/>
                    <a:pt x="973429" y="3788131"/>
                    <a:pt x="973183" y="3788131"/>
                  </a:cubicBezTo>
                  <a:cubicBezTo>
                    <a:pt x="970976" y="3788254"/>
                    <a:pt x="968646" y="3788990"/>
                    <a:pt x="966194" y="3790216"/>
                  </a:cubicBezTo>
                  <a:cubicBezTo>
                    <a:pt x="963864" y="3791442"/>
                    <a:pt x="961534" y="3793036"/>
                    <a:pt x="959204" y="3794998"/>
                  </a:cubicBezTo>
                  <a:cubicBezTo>
                    <a:pt x="956996" y="3796961"/>
                    <a:pt x="954912" y="3799291"/>
                    <a:pt x="953072" y="3801866"/>
                  </a:cubicBezTo>
                  <a:cubicBezTo>
                    <a:pt x="951233" y="3804441"/>
                    <a:pt x="949639" y="3807139"/>
                    <a:pt x="948535" y="3810082"/>
                  </a:cubicBezTo>
                  <a:cubicBezTo>
                    <a:pt x="947431" y="3812657"/>
                    <a:pt x="946818" y="3815232"/>
                    <a:pt x="946573" y="3817439"/>
                  </a:cubicBezTo>
                  <a:cubicBezTo>
                    <a:pt x="946328" y="3819769"/>
                    <a:pt x="946450" y="3821731"/>
                    <a:pt x="946818" y="3823571"/>
                  </a:cubicBezTo>
                  <a:cubicBezTo>
                    <a:pt x="947309" y="3825288"/>
                    <a:pt x="948044" y="3826882"/>
                    <a:pt x="949271" y="3827986"/>
                  </a:cubicBezTo>
                  <a:cubicBezTo>
                    <a:pt x="950497" y="3829089"/>
                    <a:pt x="951846" y="3829825"/>
                    <a:pt x="953685" y="3830070"/>
                  </a:cubicBezTo>
                  <a:cubicBezTo>
                    <a:pt x="953931" y="3830070"/>
                    <a:pt x="954053" y="3830070"/>
                    <a:pt x="954299" y="3830070"/>
                  </a:cubicBezTo>
                  <a:cubicBezTo>
                    <a:pt x="954544" y="3830070"/>
                    <a:pt x="954666" y="3830070"/>
                    <a:pt x="954912" y="3830070"/>
                  </a:cubicBezTo>
                  <a:cubicBezTo>
                    <a:pt x="955157" y="3830070"/>
                    <a:pt x="955280" y="3830070"/>
                    <a:pt x="955525" y="3830070"/>
                  </a:cubicBezTo>
                  <a:cubicBezTo>
                    <a:pt x="955770" y="3830070"/>
                    <a:pt x="955893" y="3830070"/>
                    <a:pt x="956138" y="3830070"/>
                  </a:cubicBezTo>
                  <a:cubicBezTo>
                    <a:pt x="958345" y="3829948"/>
                    <a:pt x="960798" y="3829212"/>
                    <a:pt x="963128" y="3827986"/>
                  </a:cubicBezTo>
                  <a:cubicBezTo>
                    <a:pt x="965458" y="3826759"/>
                    <a:pt x="967910" y="3825165"/>
                    <a:pt x="970118" y="3823081"/>
                  </a:cubicBezTo>
                  <a:cubicBezTo>
                    <a:pt x="972325" y="3821119"/>
                    <a:pt x="974532" y="3818666"/>
                    <a:pt x="976372" y="3816091"/>
                  </a:cubicBezTo>
                  <a:cubicBezTo>
                    <a:pt x="978211" y="3813516"/>
                    <a:pt x="979805" y="3810695"/>
                    <a:pt x="981032" y="3807874"/>
                  </a:cubicBezTo>
                  <a:cubicBezTo>
                    <a:pt x="982135" y="3805299"/>
                    <a:pt x="982748" y="3802724"/>
                    <a:pt x="982994" y="3800517"/>
                  </a:cubicBezTo>
                  <a:cubicBezTo>
                    <a:pt x="983239" y="3798309"/>
                    <a:pt x="983116" y="3796225"/>
                    <a:pt x="982626" y="3794508"/>
                  </a:cubicBezTo>
                  <a:cubicBezTo>
                    <a:pt x="982135" y="3792791"/>
                    <a:pt x="981277" y="3791320"/>
                    <a:pt x="980173" y="3790216"/>
                  </a:cubicBezTo>
                  <a:cubicBezTo>
                    <a:pt x="979070" y="3789112"/>
                    <a:pt x="977475" y="3788376"/>
                    <a:pt x="975759" y="3788131"/>
                  </a:cubicBezTo>
                  <a:moveTo>
                    <a:pt x="437540" y="3710630"/>
                  </a:moveTo>
                  <a:cubicBezTo>
                    <a:pt x="436069" y="3710385"/>
                    <a:pt x="434352" y="3710630"/>
                    <a:pt x="432512" y="3711243"/>
                  </a:cubicBezTo>
                  <a:cubicBezTo>
                    <a:pt x="430673" y="3711856"/>
                    <a:pt x="428833" y="3712715"/>
                    <a:pt x="426871" y="3714063"/>
                  </a:cubicBezTo>
                  <a:cubicBezTo>
                    <a:pt x="424909" y="3715290"/>
                    <a:pt x="423070" y="3716884"/>
                    <a:pt x="421230" y="3718723"/>
                  </a:cubicBezTo>
                  <a:cubicBezTo>
                    <a:pt x="419391" y="3720563"/>
                    <a:pt x="417674" y="3722647"/>
                    <a:pt x="416080" y="3724977"/>
                  </a:cubicBezTo>
                  <a:cubicBezTo>
                    <a:pt x="414363" y="3727553"/>
                    <a:pt x="412892" y="3730128"/>
                    <a:pt x="411911" y="3732580"/>
                  </a:cubicBezTo>
                  <a:cubicBezTo>
                    <a:pt x="410930" y="3735033"/>
                    <a:pt x="410316" y="3737363"/>
                    <a:pt x="410071" y="3739448"/>
                  </a:cubicBezTo>
                  <a:cubicBezTo>
                    <a:pt x="409826" y="3741532"/>
                    <a:pt x="410071" y="3743372"/>
                    <a:pt x="410684" y="3744966"/>
                  </a:cubicBezTo>
                  <a:cubicBezTo>
                    <a:pt x="411298" y="3746438"/>
                    <a:pt x="412401" y="3747664"/>
                    <a:pt x="413873" y="3748277"/>
                  </a:cubicBezTo>
                  <a:cubicBezTo>
                    <a:pt x="413995" y="3748277"/>
                    <a:pt x="414118" y="3748400"/>
                    <a:pt x="414363" y="3748400"/>
                  </a:cubicBezTo>
                  <a:cubicBezTo>
                    <a:pt x="414486" y="3748400"/>
                    <a:pt x="414608" y="3748400"/>
                    <a:pt x="414854" y="3748522"/>
                  </a:cubicBezTo>
                  <a:cubicBezTo>
                    <a:pt x="414976" y="3748522"/>
                    <a:pt x="415222" y="3748522"/>
                    <a:pt x="415344" y="3748522"/>
                  </a:cubicBezTo>
                  <a:cubicBezTo>
                    <a:pt x="415467" y="3748522"/>
                    <a:pt x="415712" y="3748522"/>
                    <a:pt x="415835" y="3748522"/>
                  </a:cubicBezTo>
                  <a:cubicBezTo>
                    <a:pt x="417306" y="3748767"/>
                    <a:pt x="419023" y="3748522"/>
                    <a:pt x="420863" y="3748032"/>
                  </a:cubicBezTo>
                  <a:cubicBezTo>
                    <a:pt x="422702" y="3747418"/>
                    <a:pt x="424541" y="3746560"/>
                    <a:pt x="426503" y="3745211"/>
                  </a:cubicBezTo>
                  <a:cubicBezTo>
                    <a:pt x="428466" y="3743862"/>
                    <a:pt x="430305" y="3742391"/>
                    <a:pt x="432144" y="3740551"/>
                  </a:cubicBezTo>
                  <a:cubicBezTo>
                    <a:pt x="433984" y="3738712"/>
                    <a:pt x="435701" y="3736627"/>
                    <a:pt x="437295" y="3734297"/>
                  </a:cubicBezTo>
                  <a:cubicBezTo>
                    <a:pt x="439012" y="3731722"/>
                    <a:pt x="440361" y="3729147"/>
                    <a:pt x="441342" y="3726694"/>
                  </a:cubicBezTo>
                  <a:cubicBezTo>
                    <a:pt x="442323" y="3724242"/>
                    <a:pt x="442936" y="3721912"/>
                    <a:pt x="443058" y="3719704"/>
                  </a:cubicBezTo>
                  <a:cubicBezTo>
                    <a:pt x="443304" y="3717620"/>
                    <a:pt x="443058" y="3715658"/>
                    <a:pt x="442445" y="3714186"/>
                  </a:cubicBezTo>
                  <a:cubicBezTo>
                    <a:pt x="441832" y="3712715"/>
                    <a:pt x="440729" y="3711488"/>
                    <a:pt x="439380" y="3710875"/>
                  </a:cubicBezTo>
                  <a:cubicBezTo>
                    <a:pt x="439257" y="3710875"/>
                    <a:pt x="439134" y="3710875"/>
                    <a:pt x="439012" y="3710752"/>
                  </a:cubicBezTo>
                  <a:cubicBezTo>
                    <a:pt x="438889" y="3710752"/>
                    <a:pt x="438766" y="3710752"/>
                    <a:pt x="438644" y="3710630"/>
                  </a:cubicBezTo>
                  <a:cubicBezTo>
                    <a:pt x="438521" y="3710630"/>
                    <a:pt x="438399" y="3710630"/>
                    <a:pt x="438153" y="3710630"/>
                  </a:cubicBezTo>
                  <a:cubicBezTo>
                    <a:pt x="438031" y="3710630"/>
                    <a:pt x="437908" y="3710630"/>
                    <a:pt x="437663" y="3710630"/>
                  </a:cubicBezTo>
                  <a:moveTo>
                    <a:pt x="911992" y="3791074"/>
                  </a:moveTo>
                  <a:cubicBezTo>
                    <a:pt x="911992" y="3791074"/>
                    <a:pt x="911746" y="3791074"/>
                    <a:pt x="911501" y="3791074"/>
                  </a:cubicBezTo>
                  <a:cubicBezTo>
                    <a:pt x="911378" y="3791074"/>
                    <a:pt x="911256" y="3791074"/>
                    <a:pt x="911011" y="3791074"/>
                  </a:cubicBezTo>
                  <a:cubicBezTo>
                    <a:pt x="910888" y="3791074"/>
                    <a:pt x="910643" y="3791074"/>
                    <a:pt x="910520" y="3791074"/>
                  </a:cubicBezTo>
                  <a:cubicBezTo>
                    <a:pt x="910397" y="3791074"/>
                    <a:pt x="910152" y="3791074"/>
                    <a:pt x="910029" y="3791074"/>
                  </a:cubicBezTo>
                  <a:cubicBezTo>
                    <a:pt x="907822" y="3791074"/>
                    <a:pt x="905492" y="3791810"/>
                    <a:pt x="903162" y="3792914"/>
                  </a:cubicBezTo>
                  <a:cubicBezTo>
                    <a:pt x="900832" y="3794018"/>
                    <a:pt x="898502" y="3795611"/>
                    <a:pt x="896295" y="3797451"/>
                  </a:cubicBezTo>
                  <a:cubicBezTo>
                    <a:pt x="894088" y="3799413"/>
                    <a:pt x="892003" y="3801621"/>
                    <a:pt x="890041" y="3804073"/>
                  </a:cubicBezTo>
                  <a:cubicBezTo>
                    <a:pt x="888202" y="3806526"/>
                    <a:pt x="886485" y="3809346"/>
                    <a:pt x="885258" y="3812166"/>
                  </a:cubicBezTo>
                  <a:cubicBezTo>
                    <a:pt x="884032" y="3814864"/>
                    <a:pt x="883296" y="3817439"/>
                    <a:pt x="882928" y="3819769"/>
                  </a:cubicBezTo>
                  <a:cubicBezTo>
                    <a:pt x="882561" y="3822099"/>
                    <a:pt x="882683" y="3824184"/>
                    <a:pt x="882928" y="3826024"/>
                  </a:cubicBezTo>
                  <a:cubicBezTo>
                    <a:pt x="883174" y="3827863"/>
                    <a:pt x="884155" y="3829334"/>
                    <a:pt x="885258" y="3830438"/>
                  </a:cubicBezTo>
                  <a:cubicBezTo>
                    <a:pt x="886362" y="3831542"/>
                    <a:pt x="887834" y="3832278"/>
                    <a:pt x="889673" y="3832646"/>
                  </a:cubicBezTo>
                  <a:cubicBezTo>
                    <a:pt x="889796" y="3832646"/>
                    <a:pt x="889918" y="3832646"/>
                    <a:pt x="890164" y="3832646"/>
                  </a:cubicBezTo>
                  <a:cubicBezTo>
                    <a:pt x="890409" y="3832646"/>
                    <a:pt x="890409" y="3832646"/>
                    <a:pt x="890654" y="3832646"/>
                  </a:cubicBezTo>
                  <a:cubicBezTo>
                    <a:pt x="890777" y="3832646"/>
                    <a:pt x="891022" y="3832646"/>
                    <a:pt x="891145" y="3832646"/>
                  </a:cubicBezTo>
                  <a:cubicBezTo>
                    <a:pt x="891267" y="3832646"/>
                    <a:pt x="891512" y="3832646"/>
                    <a:pt x="891635" y="3832646"/>
                  </a:cubicBezTo>
                  <a:cubicBezTo>
                    <a:pt x="893842" y="3832646"/>
                    <a:pt x="896172" y="3832032"/>
                    <a:pt x="898502" y="3830929"/>
                  </a:cubicBezTo>
                  <a:cubicBezTo>
                    <a:pt x="900832" y="3829825"/>
                    <a:pt x="903162" y="3828231"/>
                    <a:pt x="905492" y="3826391"/>
                  </a:cubicBezTo>
                  <a:cubicBezTo>
                    <a:pt x="907699" y="3824429"/>
                    <a:pt x="909907" y="3822222"/>
                    <a:pt x="911746" y="3819647"/>
                  </a:cubicBezTo>
                  <a:cubicBezTo>
                    <a:pt x="913586" y="3817194"/>
                    <a:pt x="915303" y="3814374"/>
                    <a:pt x="916529" y="3811553"/>
                  </a:cubicBezTo>
                  <a:cubicBezTo>
                    <a:pt x="917755" y="3808856"/>
                    <a:pt x="918491" y="3806281"/>
                    <a:pt x="918736" y="3803951"/>
                  </a:cubicBezTo>
                  <a:cubicBezTo>
                    <a:pt x="919104" y="3801621"/>
                    <a:pt x="918981" y="3799536"/>
                    <a:pt x="918613" y="3797696"/>
                  </a:cubicBezTo>
                  <a:cubicBezTo>
                    <a:pt x="918123" y="3795857"/>
                    <a:pt x="917387" y="3794385"/>
                    <a:pt x="916284" y="3793281"/>
                  </a:cubicBezTo>
                  <a:cubicBezTo>
                    <a:pt x="915180" y="3792178"/>
                    <a:pt x="913708" y="3791442"/>
                    <a:pt x="911869" y="3791197"/>
                  </a:cubicBezTo>
                  <a:moveTo>
                    <a:pt x="481073" y="3728411"/>
                  </a:moveTo>
                  <a:cubicBezTo>
                    <a:pt x="479479" y="3728166"/>
                    <a:pt x="477762" y="3728411"/>
                    <a:pt x="475923" y="3729024"/>
                  </a:cubicBezTo>
                  <a:cubicBezTo>
                    <a:pt x="474083" y="3729637"/>
                    <a:pt x="472121" y="3730618"/>
                    <a:pt x="470159" y="3731967"/>
                  </a:cubicBezTo>
                  <a:cubicBezTo>
                    <a:pt x="468197" y="3733316"/>
                    <a:pt x="466235" y="3735033"/>
                    <a:pt x="464396" y="3736872"/>
                  </a:cubicBezTo>
                  <a:cubicBezTo>
                    <a:pt x="462556" y="3738835"/>
                    <a:pt x="460717" y="3741042"/>
                    <a:pt x="459123" y="3743494"/>
                  </a:cubicBezTo>
                  <a:cubicBezTo>
                    <a:pt x="457406" y="3746070"/>
                    <a:pt x="456057" y="3748645"/>
                    <a:pt x="455199" y="3751097"/>
                  </a:cubicBezTo>
                  <a:cubicBezTo>
                    <a:pt x="454340" y="3753550"/>
                    <a:pt x="453727" y="3755880"/>
                    <a:pt x="453604" y="3757965"/>
                  </a:cubicBezTo>
                  <a:cubicBezTo>
                    <a:pt x="453604" y="3760049"/>
                    <a:pt x="453850" y="3761889"/>
                    <a:pt x="454463" y="3763360"/>
                  </a:cubicBezTo>
                  <a:cubicBezTo>
                    <a:pt x="455199" y="3764832"/>
                    <a:pt x="456302" y="3765935"/>
                    <a:pt x="457774" y="3766548"/>
                  </a:cubicBezTo>
                  <a:cubicBezTo>
                    <a:pt x="457774" y="3766548"/>
                    <a:pt x="458019" y="3766548"/>
                    <a:pt x="458142" y="3766548"/>
                  </a:cubicBezTo>
                  <a:cubicBezTo>
                    <a:pt x="458142" y="3766548"/>
                    <a:pt x="458387" y="3766548"/>
                    <a:pt x="458510" y="3766548"/>
                  </a:cubicBezTo>
                  <a:cubicBezTo>
                    <a:pt x="458510" y="3766548"/>
                    <a:pt x="458755" y="3766548"/>
                    <a:pt x="458878" y="3766548"/>
                  </a:cubicBezTo>
                  <a:cubicBezTo>
                    <a:pt x="459000" y="3766548"/>
                    <a:pt x="459123" y="3766548"/>
                    <a:pt x="459245" y="3766548"/>
                  </a:cubicBezTo>
                  <a:cubicBezTo>
                    <a:pt x="460840" y="3766794"/>
                    <a:pt x="462556" y="3766548"/>
                    <a:pt x="464518" y="3765935"/>
                  </a:cubicBezTo>
                  <a:cubicBezTo>
                    <a:pt x="466358" y="3765322"/>
                    <a:pt x="468443" y="3764341"/>
                    <a:pt x="470405" y="3762992"/>
                  </a:cubicBezTo>
                  <a:cubicBezTo>
                    <a:pt x="472367" y="3761643"/>
                    <a:pt x="474329" y="3759927"/>
                    <a:pt x="476291" y="3757965"/>
                  </a:cubicBezTo>
                  <a:cubicBezTo>
                    <a:pt x="478130" y="3756003"/>
                    <a:pt x="479970" y="3753795"/>
                    <a:pt x="481564" y="3751343"/>
                  </a:cubicBezTo>
                  <a:cubicBezTo>
                    <a:pt x="483281" y="3748767"/>
                    <a:pt x="484630" y="3746070"/>
                    <a:pt x="485488" y="3743617"/>
                  </a:cubicBezTo>
                  <a:cubicBezTo>
                    <a:pt x="486346" y="3741164"/>
                    <a:pt x="486837" y="3738835"/>
                    <a:pt x="486960" y="3736750"/>
                  </a:cubicBezTo>
                  <a:cubicBezTo>
                    <a:pt x="486960" y="3734665"/>
                    <a:pt x="486714" y="3732826"/>
                    <a:pt x="485979" y="3731354"/>
                  </a:cubicBezTo>
                  <a:cubicBezTo>
                    <a:pt x="485243" y="3729883"/>
                    <a:pt x="484139" y="3728779"/>
                    <a:pt x="482545" y="3728288"/>
                  </a:cubicBezTo>
                  <a:cubicBezTo>
                    <a:pt x="482422" y="3728288"/>
                    <a:pt x="482300" y="3728288"/>
                    <a:pt x="482177" y="3728166"/>
                  </a:cubicBezTo>
                  <a:cubicBezTo>
                    <a:pt x="482054" y="3728166"/>
                    <a:pt x="481932" y="3728166"/>
                    <a:pt x="481809" y="3728166"/>
                  </a:cubicBezTo>
                  <a:cubicBezTo>
                    <a:pt x="481687" y="3728166"/>
                    <a:pt x="481564" y="3728166"/>
                    <a:pt x="481441" y="3728166"/>
                  </a:cubicBezTo>
                  <a:cubicBezTo>
                    <a:pt x="481319" y="3728166"/>
                    <a:pt x="481196" y="3728166"/>
                    <a:pt x="481073" y="3728166"/>
                  </a:cubicBezTo>
                  <a:moveTo>
                    <a:pt x="850554" y="3791565"/>
                  </a:moveTo>
                  <a:cubicBezTo>
                    <a:pt x="850554" y="3791565"/>
                    <a:pt x="850309" y="3791565"/>
                    <a:pt x="850187" y="3791565"/>
                  </a:cubicBezTo>
                  <a:cubicBezTo>
                    <a:pt x="850187" y="3791565"/>
                    <a:pt x="849941" y="3791565"/>
                    <a:pt x="849819" y="3791565"/>
                  </a:cubicBezTo>
                  <a:cubicBezTo>
                    <a:pt x="849819" y="3791565"/>
                    <a:pt x="849573" y="3791565"/>
                    <a:pt x="849451" y="3791565"/>
                  </a:cubicBezTo>
                  <a:cubicBezTo>
                    <a:pt x="849451" y="3791565"/>
                    <a:pt x="849206" y="3791565"/>
                    <a:pt x="849083" y="3791565"/>
                  </a:cubicBezTo>
                  <a:cubicBezTo>
                    <a:pt x="846998" y="3791565"/>
                    <a:pt x="844791" y="3792055"/>
                    <a:pt x="842461" y="3793036"/>
                  </a:cubicBezTo>
                  <a:cubicBezTo>
                    <a:pt x="840131" y="3794018"/>
                    <a:pt x="837801" y="3795489"/>
                    <a:pt x="835594" y="3797328"/>
                  </a:cubicBezTo>
                  <a:cubicBezTo>
                    <a:pt x="833386" y="3799168"/>
                    <a:pt x="831179" y="3801375"/>
                    <a:pt x="829340" y="3803828"/>
                  </a:cubicBezTo>
                  <a:cubicBezTo>
                    <a:pt x="827378" y="3806281"/>
                    <a:pt x="825783" y="3808978"/>
                    <a:pt x="824434" y="3811921"/>
                  </a:cubicBezTo>
                  <a:cubicBezTo>
                    <a:pt x="823208" y="3814619"/>
                    <a:pt x="822350" y="3817194"/>
                    <a:pt x="821982" y="3819524"/>
                  </a:cubicBezTo>
                  <a:cubicBezTo>
                    <a:pt x="821614" y="3821854"/>
                    <a:pt x="821491" y="3824061"/>
                    <a:pt x="821982" y="3825901"/>
                  </a:cubicBezTo>
                  <a:cubicBezTo>
                    <a:pt x="822350" y="3827741"/>
                    <a:pt x="823086" y="3829334"/>
                    <a:pt x="824189" y="3830561"/>
                  </a:cubicBezTo>
                  <a:cubicBezTo>
                    <a:pt x="825293" y="3831787"/>
                    <a:pt x="826764" y="3832523"/>
                    <a:pt x="828481" y="3832768"/>
                  </a:cubicBezTo>
                  <a:cubicBezTo>
                    <a:pt x="828481" y="3832768"/>
                    <a:pt x="828727" y="3832768"/>
                    <a:pt x="828849" y="3832768"/>
                  </a:cubicBezTo>
                  <a:cubicBezTo>
                    <a:pt x="828972" y="3832768"/>
                    <a:pt x="829094" y="3832768"/>
                    <a:pt x="829217" y="3832768"/>
                  </a:cubicBezTo>
                  <a:cubicBezTo>
                    <a:pt x="829340" y="3832768"/>
                    <a:pt x="829462" y="3832768"/>
                    <a:pt x="829585" y="3832768"/>
                  </a:cubicBezTo>
                  <a:cubicBezTo>
                    <a:pt x="829585" y="3832768"/>
                    <a:pt x="829830" y="3832768"/>
                    <a:pt x="829953" y="3832768"/>
                  </a:cubicBezTo>
                  <a:cubicBezTo>
                    <a:pt x="832037" y="3832768"/>
                    <a:pt x="834367" y="3832278"/>
                    <a:pt x="836697" y="3831174"/>
                  </a:cubicBezTo>
                  <a:cubicBezTo>
                    <a:pt x="839027" y="3830193"/>
                    <a:pt x="841357" y="3828599"/>
                    <a:pt x="843565" y="3826759"/>
                  </a:cubicBezTo>
                  <a:cubicBezTo>
                    <a:pt x="845772" y="3824920"/>
                    <a:pt x="847979" y="3822713"/>
                    <a:pt x="849941" y="3820260"/>
                  </a:cubicBezTo>
                  <a:cubicBezTo>
                    <a:pt x="851903" y="3817807"/>
                    <a:pt x="853498" y="3815110"/>
                    <a:pt x="854846" y="3812166"/>
                  </a:cubicBezTo>
                  <a:cubicBezTo>
                    <a:pt x="856073" y="3809469"/>
                    <a:pt x="856931" y="3806893"/>
                    <a:pt x="857299" y="3804564"/>
                  </a:cubicBezTo>
                  <a:cubicBezTo>
                    <a:pt x="857667" y="3802234"/>
                    <a:pt x="857667" y="3800026"/>
                    <a:pt x="857299" y="3798187"/>
                  </a:cubicBezTo>
                  <a:cubicBezTo>
                    <a:pt x="856931" y="3796347"/>
                    <a:pt x="856195" y="3794753"/>
                    <a:pt x="855092" y="3793650"/>
                  </a:cubicBezTo>
                  <a:cubicBezTo>
                    <a:pt x="853988" y="3792546"/>
                    <a:pt x="852516" y="3791688"/>
                    <a:pt x="850677" y="3791442"/>
                  </a:cubicBezTo>
                  <a:moveTo>
                    <a:pt x="527059" y="3743985"/>
                  </a:moveTo>
                  <a:cubicBezTo>
                    <a:pt x="525465" y="3743740"/>
                    <a:pt x="523626" y="3743985"/>
                    <a:pt x="521664" y="3744598"/>
                  </a:cubicBezTo>
                  <a:cubicBezTo>
                    <a:pt x="519701" y="3745211"/>
                    <a:pt x="517739" y="3746315"/>
                    <a:pt x="515655" y="3747786"/>
                  </a:cubicBezTo>
                  <a:cubicBezTo>
                    <a:pt x="513693" y="3749135"/>
                    <a:pt x="511608" y="3750975"/>
                    <a:pt x="509769" y="3752937"/>
                  </a:cubicBezTo>
                  <a:cubicBezTo>
                    <a:pt x="507929" y="3755021"/>
                    <a:pt x="506090" y="3757229"/>
                    <a:pt x="504496" y="3759804"/>
                  </a:cubicBezTo>
                  <a:cubicBezTo>
                    <a:pt x="502779" y="3762379"/>
                    <a:pt x="501552" y="3765077"/>
                    <a:pt x="500694" y="3767530"/>
                  </a:cubicBezTo>
                  <a:cubicBezTo>
                    <a:pt x="499836" y="3769982"/>
                    <a:pt x="499345" y="3772312"/>
                    <a:pt x="499345" y="3774397"/>
                  </a:cubicBezTo>
                  <a:cubicBezTo>
                    <a:pt x="499345" y="3776481"/>
                    <a:pt x="499713" y="3778321"/>
                    <a:pt x="500449" y="3779670"/>
                  </a:cubicBezTo>
                  <a:cubicBezTo>
                    <a:pt x="501185" y="3781141"/>
                    <a:pt x="502411" y="3782123"/>
                    <a:pt x="504128" y="3782736"/>
                  </a:cubicBezTo>
                  <a:cubicBezTo>
                    <a:pt x="504128" y="3782736"/>
                    <a:pt x="504250" y="3782736"/>
                    <a:pt x="504373" y="3782736"/>
                  </a:cubicBezTo>
                  <a:cubicBezTo>
                    <a:pt x="504373" y="3782736"/>
                    <a:pt x="504496" y="3782736"/>
                    <a:pt x="504618" y="3782736"/>
                  </a:cubicBezTo>
                  <a:cubicBezTo>
                    <a:pt x="504618" y="3782736"/>
                    <a:pt x="504741" y="3782736"/>
                    <a:pt x="504863" y="3782736"/>
                  </a:cubicBezTo>
                  <a:cubicBezTo>
                    <a:pt x="504863" y="3782736"/>
                    <a:pt x="504986" y="3782736"/>
                    <a:pt x="505109" y="3782736"/>
                  </a:cubicBezTo>
                  <a:cubicBezTo>
                    <a:pt x="506703" y="3782981"/>
                    <a:pt x="508542" y="3782736"/>
                    <a:pt x="510504" y="3782123"/>
                  </a:cubicBezTo>
                  <a:cubicBezTo>
                    <a:pt x="512466" y="3781509"/>
                    <a:pt x="514551" y="3780406"/>
                    <a:pt x="516513" y="3779057"/>
                  </a:cubicBezTo>
                  <a:cubicBezTo>
                    <a:pt x="518475" y="3777708"/>
                    <a:pt x="520560" y="3775868"/>
                    <a:pt x="522522" y="3773906"/>
                  </a:cubicBezTo>
                  <a:cubicBezTo>
                    <a:pt x="524484" y="3771821"/>
                    <a:pt x="526323" y="3769614"/>
                    <a:pt x="527918" y="3767039"/>
                  </a:cubicBezTo>
                  <a:cubicBezTo>
                    <a:pt x="529635" y="3764341"/>
                    <a:pt x="530861" y="3761766"/>
                    <a:pt x="531719" y="3759191"/>
                  </a:cubicBezTo>
                  <a:cubicBezTo>
                    <a:pt x="532578" y="3756738"/>
                    <a:pt x="533068" y="3754408"/>
                    <a:pt x="533068" y="3752323"/>
                  </a:cubicBezTo>
                  <a:cubicBezTo>
                    <a:pt x="533068" y="3750239"/>
                    <a:pt x="532700" y="3748400"/>
                    <a:pt x="531842" y="3747051"/>
                  </a:cubicBezTo>
                  <a:cubicBezTo>
                    <a:pt x="530983" y="3745702"/>
                    <a:pt x="529757" y="3744598"/>
                    <a:pt x="528163" y="3744108"/>
                  </a:cubicBezTo>
                  <a:cubicBezTo>
                    <a:pt x="528163" y="3744108"/>
                    <a:pt x="527918" y="3744108"/>
                    <a:pt x="527918" y="3744108"/>
                  </a:cubicBezTo>
                  <a:cubicBezTo>
                    <a:pt x="527918" y="3744108"/>
                    <a:pt x="527672" y="3744108"/>
                    <a:pt x="527672" y="3744108"/>
                  </a:cubicBezTo>
                  <a:cubicBezTo>
                    <a:pt x="527672" y="3744108"/>
                    <a:pt x="527427" y="3744108"/>
                    <a:pt x="527427" y="3744108"/>
                  </a:cubicBezTo>
                  <a:cubicBezTo>
                    <a:pt x="527427" y="3744108"/>
                    <a:pt x="527182" y="3744108"/>
                    <a:pt x="527182" y="3744108"/>
                  </a:cubicBezTo>
                  <a:moveTo>
                    <a:pt x="791079" y="3789480"/>
                  </a:moveTo>
                  <a:cubicBezTo>
                    <a:pt x="791079" y="3789480"/>
                    <a:pt x="790957" y="3789480"/>
                    <a:pt x="790834" y="3789480"/>
                  </a:cubicBezTo>
                  <a:cubicBezTo>
                    <a:pt x="790834" y="3789480"/>
                    <a:pt x="790711" y="3789480"/>
                    <a:pt x="790589" y="3789480"/>
                  </a:cubicBezTo>
                  <a:cubicBezTo>
                    <a:pt x="790589" y="3789480"/>
                    <a:pt x="790466" y="3789480"/>
                    <a:pt x="790344" y="3789480"/>
                  </a:cubicBezTo>
                  <a:cubicBezTo>
                    <a:pt x="790344" y="3789480"/>
                    <a:pt x="790221" y="3789480"/>
                    <a:pt x="790098" y="3789480"/>
                  </a:cubicBezTo>
                  <a:cubicBezTo>
                    <a:pt x="788136" y="3789480"/>
                    <a:pt x="785929" y="3789848"/>
                    <a:pt x="783599" y="3790829"/>
                  </a:cubicBezTo>
                  <a:cubicBezTo>
                    <a:pt x="781392" y="3791810"/>
                    <a:pt x="779062" y="3793159"/>
                    <a:pt x="776854" y="3794998"/>
                  </a:cubicBezTo>
                  <a:cubicBezTo>
                    <a:pt x="774647" y="3796715"/>
                    <a:pt x="772440" y="3798923"/>
                    <a:pt x="770478" y="3801253"/>
                  </a:cubicBezTo>
                  <a:cubicBezTo>
                    <a:pt x="768516" y="3803705"/>
                    <a:pt x="766799" y="3806281"/>
                    <a:pt x="765450" y="3809101"/>
                  </a:cubicBezTo>
                  <a:cubicBezTo>
                    <a:pt x="764101" y="3811799"/>
                    <a:pt x="763243" y="3814496"/>
                    <a:pt x="762752" y="3816826"/>
                  </a:cubicBezTo>
                  <a:cubicBezTo>
                    <a:pt x="762262" y="3819279"/>
                    <a:pt x="762139" y="3821486"/>
                    <a:pt x="762507" y="3823326"/>
                  </a:cubicBezTo>
                  <a:cubicBezTo>
                    <a:pt x="762875" y="3825288"/>
                    <a:pt x="763610" y="3826882"/>
                    <a:pt x="764714" y="3828108"/>
                  </a:cubicBezTo>
                  <a:cubicBezTo>
                    <a:pt x="765818" y="3829334"/>
                    <a:pt x="767289" y="3830070"/>
                    <a:pt x="769129" y="3830438"/>
                  </a:cubicBezTo>
                  <a:cubicBezTo>
                    <a:pt x="769129" y="3830438"/>
                    <a:pt x="769251" y="3830438"/>
                    <a:pt x="769374" y="3830438"/>
                  </a:cubicBezTo>
                  <a:lnTo>
                    <a:pt x="769619" y="3830438"/>
                  </a:lnTo>
                  <a:cubicBezTo>
                    <a:pt x="769619" y="3830438"/>
                    <a:pt x="769742" y="3830438"/>
                    <a:pt x="769865" y="3830438"/>
                  </a:cubicBezTo>
                  <a:cubicBezTo>
                    <a:pt x="769865" y="3830438"/>
                    <a:pt x="769987" y="3830438"/>
                    <a:pt x="770110" y="3830438"/>
                  </a:cubicBezTo>
                  <a:cubicBezTo>
                    <a:pt x="772072" y="3830561"/>
                    <a:pt x="774279" y="3830070"/>
                    <a:pt x="776487" y="3829212"/>
                  </a:cubicBezTo>
                  <a:cubicBezTo>
                    <a:pt x="778694" y="3828231"/>
                    <a:pt x="781024" y="3826882"/>
                    <a:pt x="783231" y="3825043"/>
                  </a:cubicBezTo>
                  <a:cubicBezTo>
                    <a:pt x="785438" y="3823203"/>
                    <a:pt x="787646" y="3821119"/>
                    <a:pt x="789608" y="3818666"/>
                  </a:cubicBezTo>
                  <a:cubicBezTo>
                    <a:pt x="791570" y="3816213"/>
                    <a:pt x="793287" y="3813516"/>
                    <a:pt x="794758" y="3810695"/>
                  </a:cubicBezTo>
                  <a:cubicBezTo>
                    <a:pt x="796107" y="3807997"/>
                    <a:pt x="796966" y="3805299"/>
                    <a:pt x="797456" y="3802847"/>
                  </a:cubicBezTo>
                  <a:cubicBezTo>
                    <a:pt x="797947" y="3800394"/>
                    <a:pt x="798069" y="3798187"/>
                    <a:pt x="797701" y="3796347"/>
                  </a:cubicBezTo>
                  <a:cubicBezTo>
                    <a:pt x="797333" y="3794385"/>
                    <a:pt x="796598" y="3792791"/>
                    <a:pt x="795494" y="3791688"/>
                  </a:cubicBezTo>
                  <a:cubicBezTo>
                    <a:pt x="794390" y="3790461"/>
                    <a:pt x="792919" y="3789726"/>
                    <a:pt x="791079" y="3789480"/>
                  </a:cubicBezTo>
                  <a:moveTo>
                    <a:pt x="575375" y="3757597"/>
                  </a:moveTo>
                  <a:cubicBezTo>
                    <a:pt x="573658" y="3757351"/>
                    <a:pt x="571696" y="3757597"/>
                    <a:pt x="569734" y="3758333"/>
                  </a:cubicBezTo>
                  <a:cubicBezTo>
                    <a:pt x="567772" y="3759068"/>
                    <a:pt x="565565" y="3760172"/>
                    <a:pt x="563480" y="3761643"/>
                  </a:cubicBezTo>
                  <a:cubicBezTo>
                    <a:pt x="561395" y="3763115"/>
                    <a:pt x="559311" y="3764954"/>
                    <a:pt x="557349" y="3767039"/>
                  </a:cubicBezTo>
                  <a:cubicBezTo>
                    <a:pt x="555387" y="3769124"/>
                    <a:pt x="553547" y="3771576"/>
                    <a:pt x="552076" y="3774151"/>
                  </a:cubicBezTo>
                  <a:cubicBezTo>
                    <a:pt x="550481" y="3776849"/>
                    <a:pt x="549255" y="3779425"/>
                    <a:pt x="548519" y="3782000"/>
                  </a:cubicBezTo>
                  <a:cubicBezTo>
                    <a:pt x="547784" y="3784453"/>
                    <a:pt x="547416" y="3786782"/>
                    <a:pt x="547416" y="3788867"/>
                  </a:cubicBezTo>
                  <a:cubicBezTo>
                    <a:pt x="547416" y="3790952"/>
                    <a:pt x="547906" y="3792668"/>
                    <a:pt x="548765" y="3794140"/>
                  </a:cubicBezTo>
                  <a:cubicBezTo>
                    <a:pt x="549623" y="3795489"/>
                    <a:pt x="550972" y="3796470"/>
                    <a:pt x="552689" y="3796961"/>
                  </a:cubicBezTo>
                  <a:cubicBezTo>
                    <a:pt x="552689" y="3796961"/>
                    <a:pt x="552811" y="3796961"/>
                    <a:pt x="552934" y="3796961"/>
                  </a:cubicBezTo>
                  <a:cubicBezTo>
                    <a:pt x="553057" y="3796961"/>
                    <a:pt x="553057" y="3796961"/>
                    <a:pt x="553179" y="3796961"/>
                  </a:cubicBezTo>
                  <a:cubicBezTo>
                    <a:pt x="553179" y="3796961"/>
                    <a:pt x="553302" y="3796961"/>
                    <a:pt x="553424" y="3796961"/>
                  </a:cubicBezTo>
                  <a:cubicBezTo>
                    <a:pt x="553424" y="3796961"/>
                    <a:pt x="553547" y="3796961"/>
                    <a:pt x="553670" y="3796961"/>
                  </a:cubicBezTo>
                  <a:cubicBezTo>
                    <a:pt x="555387" y="3797206"/>
                    <a:pt x="557349" y="3796961"/>
                    <a:pt x="559311" y="3796225"/>
                  </a:cubicBezTo>
                  <a:cubicBezTo>
                    <a:pt x="561395" y="3795489"/>
                    <a:pt x="563480" y="3794385"/>
                    <a:pt x="565565" y="3792914"/>
                  </a:cubicBezTo>
                  <a:cubicBezTo>
                    <a:pt x="567649" y="3791442"/>
                    <a:pt x="569734" y="3789603"/>
                    <a:pt x="571696" y="3787396"/>
                  </a:cubicBezTo>
                  <a:cubicBezTo>
                    <a:pt x="573658" y="3785311"/>
                    <a:pt x="575498" y="3782858"/>
                    <a:pt x="576969" y="3780283"/>
                  </a:cubicBezTo>
                  <a:cubicBezTo>
                    <a:pt x="578563" y="3777585"/>
                    <a:pt x="579790" y="3774887"/>
                    <a:pt x="580525" y="3772435"/>
                  </a:cubicBezTo>
                  <a:cubicBezTo>
                    <a:pt x="581261" y="3769982"/>
                    <a:pt x="581629" y="3767530"/>
                    <a:pt x="581629" y="3765568"/>
                  </a:cubicBezTo>
                  <a:cubicBezTo>
                    <a:pt x="581629" y="3763483"/>
                    <a:pt x="581139" y="3761766"/>
                    <a:pt x="580158" y="3760417"/>
                  </a:cubicBezTo>
                  <a:cubicBezTo>
                    <a:pt x="579299" y="3759068"/>
                    <a:pt x="577950" y="3758087"/>
                    <a:pt x="576233" y="3757719"/>
                  </a:cubicBezTo>
                  <a:cubicBezTo>
                    <a:pt x="576233" y="3757719"/>
                    <a:pt x="576111" y="3757719"/>
                    <a:pt x="575988" y="3757719"/>
                  </a:cubicBezTo>
                  <a:cubicBezTo>
                    <a:pt x="575988" y="3757719"/>
                    <a:pt x="575866" y="3757719"/>
                    <a:pt x="575743" y="3757719"/>
                  </a:cubicBezTo>
                  <a:cubicBezTo>
                    <a:pt x="575743" y="3757719"/>
                    <a:pt x="575620" y="3757719"/>
                    <a:pt x="575498" y="3757719"/>
                  </a:cubicBezTo>
                  <a:cubicBezTo>
                    <a:pt x="575498" y="3757719"/>
                    <a:pt x="575375" y="3757719"/>
                    <a:pt x="575252" y="3757719"/>
                  </a:cubicBezTo>
                  <a:moveTo>
                    <a:pt x="733934" y="3784943"/>
                  </a:moveTo>
                  <a:cubicBezTo>
                    <a:pt x="733934" y="3784943"/>
                    <a:pt x="733934" y="3784943"/>
                    <a:pt x="733812" y="3784943"/>
                  </a:cubicBezTo>
                  <a:cubicBezTo>
                    <a:pt x="733812" y="3784943"/>
                    <a:pt x="733812" y="3784943"/>
                    <a:pt x="733689" y="3784943"/>
                  </a:cubicBezTo>
                  <a:cubicBezTo>
                    <a:pt x="733689" y="3784943"/>
                    <a:pt x="733689" y="3784943"/>
                    <a:pt x="733566" y="3784943"/>
                  </a:cubicBezTo>
                  <a:cubicBezTo>
                    <a:pt x="733566" y="3784943"/>
                    <a:pt x="733566" y="3784943"/>
                    <a:pt x="733444" y="3784943"/>
                  </a:cubicBezTo>
                  <a:cubicBezTo>
                    <a:pt x="731482" y="3784698"/>
                    <a:pt x="729397" y="3785066"/>
                    <a:pt x="727190" y="3785924"/>
                  </a:cubicBezTo>
                  <a:cubicBezTo>
                    <a:pt x="724982" y="3786782"/>
                    <a:pt x="722775" y="3788131"/>
                    <a:pt x="720445" y="3789726"/>
                  </a:cubicBezTo>
                  <a:cubicBezTo>
                    <a:pt x="718238" y="3791442"/>
                    <a:pt x="716030" y="3793527"/>
                    <a:pt x="714068" y="3795857"/>
                  </a:cubicBezTo>
                  <a:cubicBezTo>
                    <a:pt x="712106" y="3798187"/>
                    <a:pt x="710390" y="3800762"/>
                    <a:pt x="708918" y="3803583"/>
                  </a:cubicBezTo>
                  <a:cubicBezTo>
                    <a:pt x="707446" y="3806281"/>
                    <a:pt x="706465" y="3808978"/>
                    <a:pt x="705852" y="3811431"/>
                  </a:cubicBezTo>
                  <a:cubicBezTo>
                    <a:pt x="705239" y="3813883"/>
                    <a:pt x="705117" y="3816213"/>
                    <a:pt x="705362" y="3818176"/>
                  </a:cubicBezTo>
                  <a:cubicBezTo>
                    <a:pt x="705607" y="3820137"/>
                    <a:pt x="706343" y="3821854"/>
                    <a:pt x="707324" y="3823081"/>
                  </a:cubicBezTo>
                  <a:cubicBezTo>
                    <a:pt x="708427" y="3824307"/>
                    <a:pt x="709899" y="3825165"/>
                    <a:pt x="711738" y="3825411"/>
                  </a:cubicBezTo>
                  <a:cubicBezTo>
                    <a:pt x="711738" y="3825411"/>
                    <a:pt x="711738" y="3825411"/>
                    <a:pt x="711861" y="3825411"/>
                  </a:cubicBezTo>
                  <a:cubicBezTo>
                    <a:pt x="711861" y="3825411"/>
                    <a:pt x="711861" y="3825411"/>
                    <a:pt x="711984" y="3825411"/>
                  </a:cubicBezTo>
                  <a:cubicBezTo>
                    <a:pt x="711984" y="3825411"/>
                    <a:pt x="711984" y="3825411"/>
                    <a:pt x="712106" y="3825411"/>
                  </a:cubicBezTo>
                  <a:cubicBezTo>
                    <a:pt x="712106" y="3825411"/>
                    <a:pt x="712106" y="3825411"/>
                    <a:pt x="712229" y="3825411"/>
                  </a:cubicBezTo>
                  <a:cubicBezTo>
                    <a:pt x="714191" y="3825656"/>
                    <a:pt x="716276" y="3825288"/>
                    <a:pt x="718606" y="3824429"/>
                  </a:cubicBezTo>
                  <a:cubicBezTo>
                    <a:pt x="720813" y="3823571"/>
                    <a:pt x="723143" y="3822222"/>
                    <a:pt x="725350" y="3820505"/>
                  </a:cubicBezTo>
                  <a:cubicBezTo>
                    <a:pt x="727558" y="3818789"/>
                    <a:pt x="729765" y="3816704"/>
                    <a:pt x="731727" y="3814374"/>
                  </a:cubicBezTo>
                  <a:cubicBezTo>
                    <a:pt x="733689" y="3812044"/>
                    <a:pt x="735528" y="3809346"/>
                    <a:pt x="736877" y="3806526"/>
                  </a:cubicBezTo>
                  <a:cubicBezTo>
                    <a:pt x="738349" y="3803828"/>
                    <a:pt x="739330" y="3801130"/>
                    <a:pt x="739821" y="3798677"/>
                  </a:cubicBezTo>
                  <a:cubicBezTo>
                    <a:pt x="740434" y="3796225"/>
                    <a:pt x="740556" y="3794018"/>
                    <a:pt x="740188" y="3792055"/>
                  </a:cubicBezTo>
                  <a:cubicBezTo>
                    <a:pt x="739821" y="3790093"/>
                    <a:pt x="739207" y="3788499"/>
                    <a:pt x="738104" y="3787273"/>
                  </a:cubicBezTo>
                  <a:cubicBezTo>
                    <a:pt x="737000" y="3786046"/>
                    <a:pt x="735528" y="3785311"/>
                    <a:pt x="733689" y="3784943"/>
                  </a:cubicBezTo>
                  <a:moveTo>
                    <a:pt x="626021" y="3768878"/>
                  </a:moveTo>
                  <a:cubicBezTo>
                    <a:pt x="624181" y="3768633"/>
                    <a:pt x="622219" y="3768878"/>
                    <a:pt x="620135" y="3769614"/>
                  </a:cubicBezTo>
                  <a:cubicBezTo>
                    <a:pt x="618050" y="3770350"/>
                    <a:pt x="615843" y="3771576"/>
                    <a:pt x="613758" y="3773048"/>
                  </a:cubicBezTo>
                  <a:cubicBezTo>
                    <a:pt x="611551" y="3774642"/>
                    <a:pt x="609466" y="3776481"/>
                    <a:pt x="607504" y="3778689"/>
                  </a:cubicBezTo>
                  <a:cubicBezTo>
                    <a:pt x="605542" y="3780896"/>
                    <a:pt x="603702" y="3783349"/>
                    <a:pt x="602231" y="3786046"/>
                  </a:cubicBezTo>
                  <a:cubicBezTo>
                    <a:pt x="600637" y="3788744"/>
                    <a:pt x="599533" y="3791442"/>
                    <a:pt x="598797" y="3793895"/>
                  </a:cubicBezTo>
                  <a:cubicBezTo>
                    <a:pt x="598061" y="3796347"/>
                    <a:pt x="597816" y="3798677"/>
                    <a:pt x="597939" y="3800762"/>
                  </a:cubicBezTo>
                  <a:cubicBezTo>
                    <a:pt x="598061" y="3802847"/>
                    <a:pt x="598675" y="3804564"/>
                    <a:pt x="599656" y="3805913"/>
                  </a:cubicBezTo>
                  <a:cubicBezTo>
                    <a:pt x="600637" y="3807261"/>
                    <a:pt x="601986" y="3808120"/>
                    <a:pt x="603825" y="3808488"/>
                  </a:cubicBezTo>
                  <a:cubicBezTo>
                    <a:pt x="603825" y="3808488"/>
                    <a:pt x="603825" y="3808488"/>
                    <a:pt x="603825" y="3808488"/>
                  </a:cubicBezTo>
                  <a:lnTo>
                    <a:pt x="603825" y="3808488"/>
                  </a:lnTo>
                  <a:cubicBezTo>
                    <a:pt x="603825" y="3808488"/>
                    <a:pt x="603825" y="3808488"/>
                    <a:pt x="603825" y="3808488"/>
                  </a:cubicBezTo>
                  <a:cubicBezTo>
                    <a:pt x="603825" y="3808488"/>
                    <a:pt x="603825" y="3808488"/>
                    <a:pt x="603825" y="3808488"/>
                  </a:cubicBezTo>
                  <a:cubicBezTo>
                    <a:pt x="605542" y="3808733"/>
                    <a:pt x="607626" y="3808488"/>
                    <a:pt x="609711" y="3807752"/>
                  </a:cubicBezTo>
                  <a:cubicBezTo>
                    <a:pt x="611796" y="3807016"/>
                    <a:pt x="614003" y="3805790"/>
                    <a:pt x="616211" y="3804318"/>
                  </a:cubicBezTo>
                  <a:cubicBezTo>
                    <a:pt x="618418" y="3802847"/>
                    <a:pt x="620503" y="3800885"/>
                    <a:pt x="622465" y="3798555"/>
                  </a:cubicBezTo>
                  <a:cubicBezTo>
                    <a:pt x="624427" y="3796347"/>
                    <a:pt x="626266" y="3793772"/>
                    <a:pt x="627860" y="3791074"/>
                  </a:cubicBezTo>
                  <a:cubicBezTo>
                    <a:pt x="629454" y="3788376"/>
                    <a:pt x="630558" y="3785679"/>
                    <a:pt x="631294" y="3783103"/>
                  </a:cubicBezTo>
                  <a:cubicBezTo>
                    <a:pt x="632030" y="3780651"/>
                    <a:pt x="632275" y="3778321"/>
                    <a:pt x="632152" y="3776236"/>
                  </a:cubicBezTo>
                  <a:cubicBezTo>
                    <a:pt x="632030" y="3774151"/>
                    <a:pt x="631416" y="3772435"/>
                    <a:pt x="630435" y="3771208"/>
                  </a:cubicBezTo>
                  <a:cubicBezTo>
                    <a:pt x="629454" y="3769860"/>
                    <a:pt x="628106" y="3769001"/>
                    <a:pt x="626266" y="3768633"/>
                  </a:cubicBezTo>
                  <a:lnTo>
                    <a:pt x="626266" y="3768633"/>
                  </a:lnTo>
                  <a:cubicBezTo>
                    <a:pt x="626266" y="3768633"/>
                    <a:pt x="626266" y="3768633"/>
                    <a:pt x="626266" y="3768633"/>
                  </a:cubicBezTo>
                  <a:cubicBezTo>
                    <a:pt x="626266" y="3768633"/>
                    <a:pt x="626266" y="3768633"/>
                    <a:pt x="626266" y="3768633"/>
                  </a:cubicBezTo>
                  <a:cubicBezTo>
                    <a:pt x="626266" y="3768633"/>
                    <a:pt x="626266" y="3768633"/>
                    <a:pt x="626266" y="3768633"/>
                  </a:cubicBezTo>
                  <a:moveTo>
                    <a:pt x="678874" y="3778076"/>
                  </a:moveTo>
                  <a:cubicBezTo>
                    <a:pt x="677034" y="3777830"/>
                    <a:pt x="674950" y="3778076"/>
                    <a:pt x="672742" y="3778811"/>
                  </a:cubicBezTo>
                  <a:cubicBezTo>
                    <a:pt x="670535" y="3779547"/>
                    <a:pt x="668328" y="3780773"/>
                    <a:pt x="666120" y="3782490"/>
                  </a:cubicBezTo>
                  <a:cubicBezTo>
                    <a:pt x="663913" y="3784084"/>
                    <a:pt x="661706" y="3786169"/>
                    <a:pt x="659744" y="3788376"/>
                  </a:cubicBezTo>
                  <a:cubicBezTo>
                    <a:pt x="657782" y="3790706"/>
                    <a:pt x="655942" y="3793281"/>
                    <a:pt x="654471" y="3795979"/>
                  </a:cubicBezTo>
                  <a:cubicBezTo>
                    <a:pt x="652999" y="3798800"/>
                    <a:pt x="651895" y="3801498"/>
                    <a:pt x="651282" y="3803951"/>
                  </a:cubicBezTo>
                  <a:cubicBezTo>
                    <a:pt x="650669" y="3806403"/>
                    <a:pt x="650424" y="3808733"/>
                    <a:pt x="650669" y="3810818"/>
                  </a:cubicBezTo>
                  <a:cubicBezTo>
                    <a:pt x="650915" y="3812780"/>
                    <a:pt x="651528" y="3814496"/>
                    <a:pt x="652509" y="3815846"/>
                  </a:cubicBezTo>
                  <a:cubicBezTo>
                    <a:pt x="653612" y="3817072"/>
                    <a:pt x="654961" y="3817930"/>
                    <a:pt x="656923" y="3818298"/>
                  </a:cubicBezTo>
                  <a:cubicBezTo>
                    <a:pt x="658763" y="3818543"/>
                    <a:pt x="660847" y="3818298"/>
                    <a:pt x="663055" y="3817439"/>
                  </a:cubicBezTo>
                  <a:cubicBezTo>
                    <a:pt x="665262" y="3816581"/>
                    <a:pt x="667469" y="3815355"/>
                    <a:pt x="669677" y="3813761"/>
                  </a:cubicBezTo>
                  <a:cubicBezTo>
                    <a:pt x="671884" y="3812166"/>
                    <a:pt x="674091" y="3810082"/>
                    <a:pt x="676053" y="3807752"/>
                  </a:cubicBezTo>
                  <a:cubicBezTo>
                    <a:pt x="678016" y="3805422"/>
                    <a:pt x="679855" y="3802847"/>
                    <a:pt x="681449" y="3800026"/>
                  </a:cubicBezTo>
                  <a:cubicBezTo>
                    <a:pt x="682921" y="3797206"/>
                    <a:pt x="684024" y="3794508"/>
                    <a:pt x="684637" y="3792055"/>
                  </a:cubicBezTo>
                  <a:cubicBezTo>
                    <a:pt x="685251" y="3789603"/>
                    <a:pt x="685496" y="3787273"/>
                    <a:pt x="685251" y="3785311"/>
                  </a:cubicBezTo>
                  <a:cubicBezTo>
                    <a:pt x="685005" y="3783349"/>
                    <a:pt x="684392" y="3781632"/>
                    <a:pt x="683289" y="3780406"/>
                  </a:cubicBezTo>
                  <a:cubicBezTo>
                    <a:pt x="682185" y="3779179"/>
                    <a:pt x="680713" y="3778321"/>
                    <a:pt x="678874" y="3778076"/>
                  </a:cubicBezTo>
                  <a:moveTo>
                    <a:pt x="2688272" y="109876"/>
                  </a:moveTo>
                  <a:cubicBezTo>
                    <a:pt x="2686555" y="110366"/>
                    <a:pt x="2684716" y="111224"/>
                    <a:pt x="2682999" y="112206"/>
                  </a:cubicBezTo>
                  <a:cubicBezTo>
                    <a:pt x="2681282" y="113187"/>
                    <a:pt x="2679443" y="114290"/>
                    <a:pt x="2677849" y="115639"/>
                  </a:cubicBezTo>
                  <a:cubicBezTo>
                    <a:pt x="2676254" y="116988"/>
                    <a:pt x="2674783" y="118214"/>
                    <a:pt x="2673434" y="119686"/>
                  </a:cubicBezTo>
                  <a:cubicBezTo>
                    <a:pt x="2672208" y="121035"/>
                    <a:pt x="2671104" y="122506"/>
                    <a:pt x="2670368" y="123855"/>
                  </a:cubicBezTo>
                  <a:cubicBezTo>
                    <a:pt x="2669632" y="125204"/>
                    <a:pt x="2669265" y="126430"/>
                    <a:pt x="2669265" y="127411"/>
                  </a:cubicBezTo>
                  <a:cubicBezTo>
                    <a:pt x="2669265" y="128393"/>
                    <a:pt x="2669510" y="129251"/>
                    <a:pt x="2670245" y="129741"/>
                  </a:cubicBezTo>
                  <a:cubicBezTo>
                    <a:pt x="2670859" y="130355"/>
                    <a:pt x="2671840" y="130600"/>
                    <a:pt x="2673066" y="130600"/>
                  </a:cubicBezTo>
                  <a:cubicBezTo>
                    <a:pt x="2674292" y="130600"/>
                    <a:pt x="2675764" y="130355"/>
                    <a:pt x="2677481" y="129864"/>
                  </a:cubicBezTo>
                  <a:cubicBezTo>
                    <a:pt x="2679198" y="129251"/>
                    <a:pt x="2681037" y="128515"/>
                    <a:pt x="2682754" y="127534"/>
                  </a:cubicBezTo>
                  <a:cubicBezTo>
                    <a:pt x="2684470" y="126553"/>
                    <a:pt x="2686310" y="125327"/>
                    <a:pt x="2687904" y="124101"/>
                  </a:cubicBezTo>
                  <a:cubicBezTo>
                    <a:pt x="2689498" y="122874"/>
                    <a:pt x="2691093" y="121525"/>
                    <a:pt x="2692319" y="120054"/>
                  </a:cubicBezTo>
                  <a:cubicBezTo>
                    <a:pt x="2693545" y="118705"/>
                    <a:pt x="2694649" y="117233"/>
                    <a:pt x="2695384" y="115884"/>
                  </a:cubicBezTo>
                  <a:cubicBezTo>
                    <a:pt x="2696120" y="114535"/>
                    <a:pt x="2696488" y="113309"/>
                    <a:pt x="2696488" y="112328"/>
                  </a:cubicBezTo>
                  <a:cubicBezTo>
                    <a:pt x="2696488" y="111347"/>
                    <a:pt x="2696120" y="110611"/>
                    <a:pt x="2695507" y="109998"/>
                  </a:cubicBezTo>
                  <a:cubicBezTo>
                    <a:pt x="2694894" y="109508"/>
                    <a:pt x="2693913" y="109140"/>
                    <a:pt x="2692687" y="109140"/>
                  </a:cubicBezTo>
                  <a:cubicBezTo>
                    <a:pt x="2691460" y="109140"/>
                    <a:pt x="2689989" y="109385"/>
                    <a:pt x="2688272" y="109876"/>
                  </a:cubicBezTo>
                </a:path>
              </a:pathLst>
            </a:custGeom>
            <a:solidFill>
              <a:srgbClr val="27FEFF"/>
            </a:solidFill>
            <a:ln w="0" cap="flat">
              <a:noFill/>
              <a:prstDash val="solid"/>
              <a:miter/>
            </a:ln>
          </p:spPr>
          <p:txBody>
            <a:bodyPr rtlCol="0" anchor="ctr"/>
            <a:lstStyle/>
            <a:p>
              <a:endParaRPr lang="en-US"/>
            </a:p>
          </p:txBody>
        </p:sp>
        <p:pic>
          <p:nvPicPr>
            <p:cNvPr id="713" name="Picture 712">
              <a:extLst>
                <a:ext uri="{FF2B5EF4-FFF2-40B4-BE49-F238E27FC236}">
                  <a16:creationId xmlns:a16="http://schemas.microsoft.com/office/drawing/2014/main" id="{7F5487E4-7A6E-883A-3E7E-70D23F86FFAD}"/>
                </a:ext>
              </a:extLst>
            </p:cNvPr>
            <p:cNvPicPr>
              <a:picLocks noChangeAspect="1"/>
            </p:cNvPicPr>
            <p:nvPr/>
          </p:nvPicPr>
          <p:blipFill>
            <a:blip r:embed="rId8"/>
            <a:stretch>
              <a:fillRect/>
            </a:stretch>
          </p:blipFill>
          <p:spPr>
            <a:xfrm>
              <a:off x="6641759" y="1302814"/>
              <a:ext cx="5062123" cy="4720724"/>
            </a:xfrm>
            <a:custGeom>
              <a:avLst/>
              <a:gdLst>
                <a:gd name="connsiteX0" fmla="*/ -654 w 5062123"/>
                <a:gd name="connsiteY0" fmla="*/ -598 h 4720724"/>
                <a:gd name="connsiteX1" fmla="*/ 5061470 w 5062123"/>
                <a:gd name="connsiteY1" fmla="*/ -598 h 4720724"/>
                <a:gd name="connsiteX2" fmla="*/ 5061470 w 5062123"/>
                <a:gd name="connsiteY2" fmla="*/ 4720126 h 4720724"/>
                <a:gd name="connsiteX3" fmla="*/ -654 w 5062123"/>
                <a:gd name="connsiteY3" fmla="*/ 4720126 h 4720724"/>
              </a:gdLst>
              <a:ahLst/>
              <a:cxnLst>
                <a:cxn ang="0">
                  <a:pos x="connsiteX0" y="connsiteY0"/>
                </a:cxn>
                <a:cxn ang="0">
                  <a:pos x="connsiteX1" y="connsiteY1"/>
                </a:cxn>
                <a:cxn ang="0">
                  <a:pos x="connsiteX2" y="connsiteY2"/>
                </a:cxn>
                <a:cxn ang="0">
                  <a:pos x="connsiteX3" y="connsiteY3"/>
                </a:cxn>
              </a:cxnLst>
              <a:rect l="l" t="t" r="r" b="b"/>
              <a:pathLst>
                <a:path w="5062123" h="4720724">
                  <a:moveTo>
                    <a:pt x="-654" y="-598"/>
                  </a:moveTo>
                  <a:lnTo>
                    <a:pt x="5061470" y="-598"/>
                  </a:lnTo>
                  <a:lnTo>
                    <a:pt x="5061470" y="4720126"/>
                  </a:lnTo>
                  <a:lnTo>
                    <a:pt x="-654" y="4720126"/>
                  </a:lnTo>
                  <a:close/>
                </a:path>
              </a:pathLst>
            </a:custGeom>
          </p:spPr>
        </p:pic>
        <p:sp>
          <p:nvSpPr>
            <p:cNvPr id="714" name="Freeform: Shape 713">
              <a:extLst>
                <a:ext uri="{FF2B5EF4-FFF2-40B4-BE49-F238E27FC236}">
                  <a16:creationId xmlns:a16="http://schemas.microsoft.com/office/drawing/2014/main" id="{C5B7A835-BCD6-833A-E42A-69D35F79E83B}"/>
                </a:ext>
              </a:extLst>
            </p:cNvPr>
            <p:cNvSpPr/>
            <p:nvPr/>
          </p:nvSpPr>
          <p:spPr>
            <a:xfrm>
              <a:off x="7083713" y="1747344"/>
              <a:ext cx="4177355" cy="3832767"/>
            </a:xfrm>
            <a:custGeom>
              <a:avLst/>
              <a:gdLst>
                <a:gd name="connsiteX0" fmla="*/ 2738182 w 4177355"/>
                <a:gd name="connsiteY0" fmla="*/ 94302 h 3832767"/>
                <a:gd name="connsiteX1" fmla="*/ 2732909 w 4177355"/>
                <a:gd name="connsiteY1" fmla="*/ 96632 h 3832767"/>
                <a:gd name="connsiteX2" fmla="*/ 2727759 w 4177355"/>
                <a:gd name="connsiteY2" fmla="*/ 99943 h 3832767"/>
                <a:gd name="connsiteX3" fmla="*/ 2723344 w 4177355"/>
                <a:gd name="connsiteY3" fmla="*/ 103867 h 3832767"/>
                <a:gd name="connsiteX4" fmla="*/ 2720155 w 4177355"/>
                <a:gd name="connsiteY4" fmla="*/ 108036 h 3832767"/>
                <a:gd name="connsiteX5" fmla="*/ 2718929 w 4177355"/>
                <a:gd name="connsiteY5" fmla="*/ 111715 h 3832767"/>
                <a:gd name="connsiteX6" fmla="*/ 2719787 w 4177355"/>
                <a:gd name="connsiteY6" fmla="*/ 114168 h 3832767"/>
                <a:gd name="connsiteX7" fmla="*/ 2722485 w 4177355"/>
                <a:gd name="connsiteY7" fmla="*/ 115149 h 3832767"/>
                <a:gd name="connsiteX8" fmla="*/ 2726900 w 4177355"/>
                <a:gd name="connsiteY8" fmla="*/ 114535 h 3832767"/>
                <a:gd name="connsiteX9" fmla="*/ 2726900 w 4177355"/>
                <a:gd name="connsiteY9" fmla="*/ 114535 h 3832767"/>
                <a:gd name="connsiteX10" fmla="*/ 2726900 w 4177355"/>
                <a:gd name="connsiteY10" fmla="*/ 114535 h 3832767"/>
                <a:gd name="connsiteX11" fmla="*/ 2726900 w 4177355"/>
                <a:gd name="connsiteY11" fmla="*/ 114535 h 3832767"/>
                <a:gd name="connsiteX12" fmla="*/ 2726900 w 4177355"/>
                <a:gd name="connsiteY12" fmla="*/ 114535 h 3832767"/>
                <a:gd name="connsiteX13" fmla="*/ 2732173 w 4177355"/>
                <a:gd name="connsiteY13" fmla="*/ 112206 h 3832767"/>
                <a:gd name="connsiteX14" fmla="*/ 2737324 w 4177355"/>
                <a:gd name="connsiteY14" fmla="*/ 108895 h 3832767"/>
                <a:gd name="connsiteX15" fmla="*/ 2741738 w 4177355"/>
                <a:gd name="connsiteY15" fmla="*/ 104970 h 3832767"/>
                <a:gd name="connsiteX16" fmla="*/ 2744927 w 4177355"/>
                <a:gd name="connsiteY16" fmla="*/ 100801 h 3832767"/>
                <a:gd name="connsiteX17" fmla="*/ 2746275 w 4177355"/>
                <a:gd name="connsiteY17" fmla="*/ 97122 h 3832767"/>
                <a:gd name="connsiteX18" fmla="*/ 2745417 w 4177355"/>
                <a:gd name="connsiteY18" fmla="*/ 94670 h 3832767"/>
                <a:gd name="connsiteX19" fmla="*/ 2742719 w 4177355"/>
                <a:gd name="connsiteY19" fmla="*/ 93689 h 3832767"/>
                <a:gd name="connsiteX20" fmla="*/ 2738305 w 4177355"/>
                <a:gd name="connsiteY20" fmla="*/ 94302 h 3832767"/>
                <a:gd name="connsiteX21" fmla="*/ 2738305 w 4177355"/>
                <a:gd name="connsiteY21" fmla="*/ 94302 h 3832767"/>
                <a:gd name="connsiteX22" fmla="*/ 2738305 w 4177355"/>
                <a:gd name="connsiteY22" fmla="*/ 94302 h 3832767"/>
                <a:gd name="connsiteX23" fmla="*/ 2738305 w 4177355"/>
                <a:gd name="connsiteY23" fmla="*/ 94302 h 3832767"/>
                <a:gd name="connsiteX24" fmla="*/ 2738305 w 4177355"/>
                <a:gd name="connsiteY24" fmla="*/ 94302 h 3832767"/>
                <a:gd name="connsiteX25" fmla="*/ 2638485 w 4177355"/>
                <a:gd name="connsiteY25" fmla="*/ 126185 h 3832767"/>
                <a:gd name="connsiteX26" fmla="*/ 2638485 w 4177355"/>
                <a:gd name="connsiteY26" fmla="*/ 126185 h 3832767"/>
                <a:gd name="connsiteX27" fmla="*/ 2638485 w 4177355"/>
                <a:gd name="connsiteY27" fmla="*/ 126185 h 3832767"/>
                <a:gd name="connsiteX28" fmla="*/ 2638485 w 4177355"/>
                <a:gd name="connsiteY28" fmla="*/ 126185 h 3832767"/>
                <a:gd name="connsiteX29" fmla="*/ 2638485 w 4177355"/>
                <a:gd name="connsiteY29" fmla="*/ 126185 h 3832767"/>
                <a:gd name="connsiteX30" fmla="*/ 2633212 w 4177355"/>
                <a:gd name="connsiteY30" fmla="*/ 128638 h 3832767"/>
                <a:gd name="connsiteX31" fmla="*/ 2628184 w 4177355"/>
                <a:gd name="connsiteY31" fmla="*/ 132071 h 3832767"/>
                <a:gd name="connsiteX32" fmla="*/ 2623892 w 4177355"/>
                <a:gd name="connsiteY32" fmla="*/ 136118 h 3832767"/>
                <a:gd name="connsiteX33" fmla="*/ 2620949 w 4177355"/>
                <a:gd name="connsiteY33" fmla="*/ 140288 h 3832767"/>
                <a:gd name="connsiteX34" fmla="*/ 2619968 w 4177355"/>
                <a:gd name="connsiteY34" fmla="*/ 143721 h 3832767"/>
                <a:gd name="connsiteX35" fmla="*/ 2620949 w 4177355"/>
                <a:gd name="connsiteY35" fmla="*/ 145928 h 3832767"/>
                <a:gd name="connsiteX36" fmla="*/ 2623647 w 4177355"/>
                <a:gd name="connsiteY36" fmla="*/ 146787 h 3832767"/>
                <a:gd name="connsiteX37" fmla="*/ 2627939 w 4177355"/>
                <a:gd name="connsiteY37" fmla="*/ 146051 h 3832767"/>
                <a:gd name="connsiteX38" fmla="*/ 2627939 w 4177355"/>
                <a:gd name="connsiteY38" fmla="*/ 146051 h 3832767"/>
                <a:gd name="connsiteX39" fmla="*/ 2627939 w 4177355"/>
                <a:gd name="connsiteY39" fmla="*/ 146051 h 3832767"/>
                <a:gd name="connsiteX40" fmla="*/ 2627939 w 4177355"/>
                <a:gd name="connsiteY40" fmla="*/ 146051 h 3832767"/>
                <a:gd name="connsiteX41" fmla="*/ 2627939 w 4177355"/>
                <a:gd name="connsiteY41" fmla="*/ 146051 h 3832767"/>
                <a:gd name="connsiteX42" fmla="*/ 2633212 w 4177355"/>
                <a:gd name="connsiteY42" fmla="*/ 143599 h 3832767"/>
                <a:gd name="connsiteX43" fmla="*/ 2638362 w 4177355"/>
                <a:gd name="connsiteY43" fmla="*/ 140165 h 3832767"/>
                <a:gd name="connsiteX44" fmla="*/ 2642654 w 4177355"/>
                <a:gd name="connsiteY44" fmla="*/ 136118 h 3832767"/>
                <a:gd name="connsiteX45" fmla="*/ 2645597 w 4177355"/>
                <a:gd name="connsiteY45" fmla="*/ 131949 h 3832767"/>
                <a:gd name="connsiteX46" fmla="*/ 2646578 w 4177355"/>
                <a:gd name="connsiteY46" fmla="*/ 128515 h 3832767"/>
                <a:gd name="connsiteX47" fmla="*/ 2645597 w 4177355"/>
                <a:gd name="connsiteY47" fmla="*/ 126308 h 3832767"/>
                <a:gd name="connsiteX48" fmla="*/ 2642899 w 4177355"/>
                <a:gd name="connsiteY48" fmla="*/ 125449 h 3832767"/>
                <a:gd name="connsiteX49" fmla="*/ 2638607 w 4177355"/>
                <a:gd name="connsiteY49" fmla="*/ 126185 h 3832767"/>
                <a:gd name="connsiteX50" fmla="*/ 2787847 w 4177355"/>
                <a:gd name="connsiteY50" fmla="*/ 80077 h 3832767"/>
                <a:gd name="connsiteX51" fmla="*/ 2782696 w 4177355"/>
                <a:gd name="connsiteY51" fmla="*/ 82284 h 3832767"/>
                <a:gd name="connsiteX52" fmla="*/ 2777668 w 4177355"/>
                <a:gd name="connsiteY52" fmla="*/ 85595 h 3832767"/>
                <a:gd name="connsiteX53" fmla="*/ 2773254 w 4177355"/>
                <a:gd name="connsiteY53" fmla="*/ 89519 h 3832767"/>
                <a:gd name="connsiteX54" fmla="*/ 2770065 w 4177355"/>
                <a:gd name="connsiteY54" fmla="*/ 93689 h 3832767"/>
                <a:gd name="connsiteX55" fmla="*/ 2768594 w 4177355"/>
                <a:gd name="connsiteY55" fmla="*/ 97490 h 3832767"/>
                <a:gd name="connsiteX56" fmla="*/ 2769330 w 4177355"/>
                <a:gd name="connsiteY56" fmla="*/ 100065 h 3832767"/>
                <a:gd name="connsiteX57" fmla="*/ 2771905 w 4177355"/>
                <a:gd name="connsiteY57" fmla="*/ 101169 h 3832767"/>
                <a:gd name="connsiteX58" fmla="*/ 2776197 w 4177355"/>
                <a:gd name="connsiteY58" fmla="*/ 100678 h 3832767"/>
                <a:gd name="connsiteX59" fmla="*/ 2776320 w 4177355"/>
                <a:gd name="connsiteY59" fmla="*/ 100678 h 3832767"/>
                <a:gd name="connsiteX60" fmla="*/ 2776442 w 4177355"/>
                <a:gd name="connsiteY60" fmla="*/ 100678 h 3832767"/>
                <a:gd name="connsiteX61" fmla="*/ 2776565 w 4177355"/>
                <a:gd name="connsiteY61" fmla="*/ 100678 h 3832767"/>
                <a:gd name="connsiteX62" fmla="*/ 2776687 w 4177355"/>
                <a:gd name="connsiteY62" fmla="*/ 100678 h 3832767"/>
                <a:gd name="connsiteX63" fmla="*/ 2781960 w 4177355"/>
                <a:gd name="connsiteY63" fmla="*/ 98471 h 3832767"/>
                <a:gd name="connsiteX64" fmla="*/ 2787111 w 4177355"/>
                <a:gd name="connsiteY64" fmla="*/ 95160 h 3832767"/>
                <a:gd name="connsiteX65" fmla="*/ 2791525 w 4177355"/>
                <a:gd name="connsiteY65" fmla="*/ 91236 h 3832767"/>
                <a:gd name="connsiteX66" fmla="*/ 2794837 w 4177355"/>
                <a:gd name="connsiteY66" fmla="*/ 87067 h 3832767"/>
                <a:gd name="connsiteX67" fmla="*/ 2796185 w 4177355"/>
                <a:gd name="connsiteY67" fmla="*/ 83388 h 3832767"/>
                <a:gd name="connsiteX68" fmla="*/ 2795450 w 4177355"/>
                <a:gd name="connsiteY68" fmla="*/ 80812 h 3832767"/>
                <a:gd name="connsiteX69" fmla="*/ 2792752 w 4177355"/>
                <a:gd name="connsiteY69" fmla="*/ 79709 h 3832767"/>
                <a:gd name="connsiteX70" fmla="*/ 2788337 w 4177355"/>
                <a:gd name="connsiteY70" fmla="*/ 80322 h 3832767"/>
                <a:gd name="connsiteX71" fmla="*/ 2788092 w 4177355"/>
                <a:gd name="connsiteY71" fmla="*/ 80322 h 3832767"/>
                <a:gd name="connsiteX72" fmla="*/ 2787847 w 4177355"/>
                <a:gd name="connsiteY72" fmla="*/ 80322 h 3832767"/>
                <a:gd name="connsiteX73" fmla="*/ 2787601 w 4177355"/>
                <a:gd name="connsiteY73" fmla="*/ 80322 h 3832767"/>
                <a:gd name="connsiteX74" fmla="*/ 2787356 w 4177355"/>
                <a:gd name="connsiteY74" fmla="*/ 80322 h 3832767"/>
                <a:gd name="connsiteX75" fmla="*/ 2588452 w 4177355"/>
                <a:gd name="connsiteY75" fmla="*/ 143599 h 3832767"/>
                <a:gd name="connsiteX76" fmla="*/ 2588207 w 4177355"/>
                <a:gd name="connsiteY76" fmla="*/ 143599 h 3832767"/>
                <a:gd name="connsiteX77" fmla="*/ 2587962 w 4177355"/>
                <a:gd name="connsiteY77" fmla="*/ 143599 h 3832767"/>
                <a:gd name="connsiteX78" fmla="*/ 2587716 w 4177355"/>
                <a:gd name="connsiteY78" fmla="*/ 143599 h 3832767"/>
                <a:gd name="connsiteX79" fmla="*/ 2587471 w 4177355"/>
                <a:gd name="connsiteY79" fmla="*/ 143599 h 3832767"/>
                <a:gd name="connsiteX80" fmla="*/ 2582198 w 4177355"/>
                <a:gd name="connsiteY80" fmla="*/ 146051 h 3832767"/>
                <a:gd name="connsiteX81" fmla="*/ 2577170 w 4177355"/>
                <a:gd name="connsiteY81" fmla="*/ 149485 h 3832767"/>
                <a:gd name="connsiteX82" fmla="*/ 2573001 w 4177355"/>
                <a:gd name="connsiteY82" fmla="*/ 153531 h 3832767"/>
                <a:gd name="connsiteX83" fmla="*/ 2570180 w 4177355"/>
                <a:gd name="connsiteY83" fmla="*/ 157701 h 3832767"/>
                <a:gd name="connsiteX84" fmla="*/ 2569322 w 4177355"/>
                <a:gd name="connsiteY84" fmla="*/ 161012 h 3832767"/>
                <a:gd name="connsiteX85" fmla="*/ 2570303 w 4177355"/>
                <a:gd name="connsiteY85" fmla="*/ 163097 h 3832767"/>
                <a:gd name="connsiteX86" fmla="*/ 2573001 w 4177355"/>
                <a:gd name="connsiteY86" fmla="*/ 163832 h 3832767"/>
                <a:gd name="connsiteX87" fmla="*/ 2577170 w 4177355"/>
                <a:gd name="connsiteY87" fmla="*/ 163097 h 3832767"/>
                <a:gd name="connsiteX88" fmla="*/ 2577415 w 4177355"/>
                <a:gd name="connsiteY88" fmla="*/ 163097 h 3832767"/>
                <a:gd name="connsiteX89" fmla="*/ 2577661 w 4177355"/>
                <a:gd name="connsiteY89" fmla="*/ 163097 h 3832767"/>
                <a:gd name="connsiteX90" fmla="*/ 2577906 w 4177355"/>
                <a:gd name="connsiteY90" fmla="*/ 163097 h 3832767"/>
                <a:gd name="connsiteX91" fmla="*/ 2578151 w 4177355"/>
                <a:gd name="connsiteY91" fmla="*/ 163097 h 3832767"/>
                <a:gd name="connsiteX92" fmla="*/ 2583424 w 4177355"/>
                <a:gd name="connsiteY92" fmla="*/ 160521 h 3832767"/>
                <a:gd name="connsiteX93" fmla="*/ 2588452 w 4177355"/>
                <a:gd name="connsiteY93" fmla="*/ 156965 h 3832767"/>
                <a:gd name="connsiteX94" fmla="*/ 2592622 w 4177355"/>
                <a:gd name="connsiteY94" fmla="*/ 152918 h 3832767"/>
                <a:gd name="connsiteX95" fmla="*/ 2595442 w 4177355"/>
                <a:gd name="connsiteY95" fmla="*/ 148749 h 3832767"/>
                <a:gd name="connsiteX96" fmla="*/ 2596300 w 4177355"/>
                <a:gd name="connsiteY96" fmla="*/ 145438 h 3832767"/>
                <a:gd name="connsiteX97" fmla="*/ 2595319 w 4177355"/>
                <a:gd name="connsiteY97" fmla="*/ 143353 h 3832767"/>
                <a:gd name="connsiteX98" fmla="*/ 2592622 w 4177355"/>
                <a:gd name="connsiteY98" fmla="*/ 142617 h 3832767"/>
                <a:gd name="connsiteX99" fmla="*/ 2588575 w 4177355"/>
                <a:gd name="connsiteY99" fmla="*/ 143353 h 3832767"/>
                <a:gd name="connsiteX100" fmla="*/ 2837511 w 4177355"/>
                <a:gd name="connsiteY100" fmla="*/ 66710 h 3832767"/>
                <a:gd name="connsiteX101" fmla="*/ 2832484 w 4177355"/>
                <a:gd name="connsiteY101" fmla="*/ 68918 h 3832767"/>
                <a:gd name="connsiteX102" fmla="*/ 2827456 w 4177355"/>
                <a:gd name="connsiteY102" fmla="*/ 72106 h 3832767"/>
                <a:gd name="connsiteX103" fmla="*/ 2823041 w 4177355"/>
                <a:gd name="connsiteY103" fmla="*/ 75907 h 3832767"/>
                <a:gd name="connsiteX104" fmla="*/ 2819730 w 4177355"/>
                <a:gd name="connsiteY104" fmla="*/ 80077 h 3832767"/>
                <a:gd name="connsiteX105" fmla="*/ 2818136 w 4177355"/>
                <a:gd name="connsiteY105" fmla="*/ 83878 h 3832767"/>
                <a:gd name="connsiteX106" fmla="*/ 2818749 w 4177355"/>
                <a:gd name="connsiteY106" fmla="*/ 86453 h 3832767"/>
                <a:gd name="connsiteX107" fmla="*/ 2821324 w 4177355"/>
                <a:gd name="connsiteY107" fmla="*/ 87680 h 3832767"/>
                <a:gd name="connsiteX108" fmla="*/ 2825616 w 4177355"/>
                <a:gd name="connsiteY108" fmla="*/ 87312 h 3832767"/>
                <a:gd name="connsiteX109" fmla="*/ 2825862 w 4177355"/>
                <a:gd name="connsiteY109" fmla="*/ 87312 h 3832767"/>
                <a:gd name="connsiteX110" fmla="*/ 2826107 w 4177355"/>
                <a:gd name="connsiteY110" fmla="*/ 87312 h 3832767"/>
                <a:gd name="connsiteX111" fmla="*/ 2826352 w 4177355"/>
                <a:gd name="connsiteY111" fmla="*/ 87312 h 3832767"/>
                <a:gd name="connsiteX112" fmla="*/ 2826598 w 4177355"/>
                <a:gd name="connsiteY112" fmla="*/ 87312 h 3832767"/>
                <a:gd name="connsiteX113" fmla="*/ 2831748 w 4177355"/>
                <a:gd name="connsiteY113" fmla="*/ 84982 h 3832767"/>
                <a:gd name="connsiteX114" fmla="*/ 2836776 w 4177355"/>
                <a:gd name="connsiteY114" fmla="*/ 81794 h 3832767"/>
                <a:gd name="connsiteX115" fmla="*/ 2841190 w 4177355"/>
                <a:gd name="connsiteY115" fmla="*/ 77992 h 3832767"/>
                <a:gd name="connsiteX116" fmla="*/ 2844501 w 4177355"/>
                <a:gd name="connsiteY116" fmla="*/ 73945 h 3832767"/>
                <a:gd name="connsiteX117" fmla="*/ 2846096 w 4177355"/>
                <a:gd name="connsiteY117" fmla="*/ 70144 h 3832767"/>
                <a:gd name="connsiteX118" fmla="*/ 2845482 w 4177355"/>
                <a:gd name="connsiteY118" fmla="*/ 67446 h 3832767"/>
                <a:gd name="connsiteX119" fmla="*/ 2842907 w 4177355"/>
                <a:gd name="connsiteY119" fmla="*/ 66220 h 3832767"/>
                <a:gd name="connsiteX120" fmla="*/ 2838615 w 4177355"/>
                <a:gd name="connsiteY120" fmla="*/ 66588 h 3832767"/>
                <a:gd name="connsiteX121" fmla="*/ 2838370 w 4177355"/>
                <a:gd name="connsiteY121" fmla="*/ 66588 h 3832767"/>
                <a:gd name="connsiteX122" fmla="*/ 2838125 w 4177355"/>
                <a:gd name="connsiteY122" fmla="*/ 66588 h 3832767"/>
                <a:gd name="connsiteX123" fmla="*/ 2837879 w 4177355"/>
                <a:gd name="connsiteY123" fmla="*/ 66588 h 3832767"/>
                <a:gd name="connsiteX124" fmla="*/ 2837634 w 4177355"/>
                <a:gd name="connsiteY124" fmla="*/ 66588 h 3832767"/>
                <a:gd name="connsiteX125" fmla="*/ 2538419 w 4177355"/>
                <a:gd name="connsiteY125" fmla="*/ 162116 h 3832767"/>
                <a:gd name="connsiteX126" fmla="*/ 2538174 w 4177355"/>
                <a:gd name="connsiteY126" fmla="*/ 162116 h 3832767"/>
                <a:gd name="connsiteX127" fmla="*/ 2537929 w 4177355"/>
                <a:gd name="connsiteY127" fmla="*/ 162116 h 3832767"/>
                <a:gd name="connsiteX128" fmla="*/ 2537684 w 4177355"/>
                <a:gd name="connsiteY128" fmla="*/ 162116 h 3832767"/>
                <a:gd name="connsiteX129" fmla="*/ 2537438 w 4177355"/>
                <a:gd name="connsiteY129" fmla="*/ 162116 h 3832767"/>
                <a:gd name="connsiteX130" fmla="*/ 2532165 w 4177355"/>
                <a:gd name="connsiteY130" fmla="*/ 164691 h 3832767"/>
                <a:gd name="connsiteX131" fmla="*/ 2527260 w 4177355"/>
                <a:gd name="connsiteY131" fmla="*/ 168247 h 3832767"/>
                <a:gd name="connsiteX132" fmla="*/ 2523213 w 4177355"/>
                <a:gd name="connsiteY132" fmla="*/ 172294 h 3832767"/>
                <a:gd name="connsiteX133" fmla="*/ 2520516 w 4177355"/>
                <a:gd name="connsiteY133" fmla="*/ 176340 h 3832767"/>
                <a:gd name="connsiteX134" fmla="*/ 2519780 w 4177355"/>
                <a:gd name="connsiteY134" fmla="*/ 179529 h 3832767"/>
                <a:gd name="connsiteX135" fmla="*/ 2520761 w 4177355"/>
                <a:gd name="connsiteY135" fmla="*/ 181491 h 3832767"/>
                <a:gd name="connsiteX136" fmla="*/ 2523336 w 4177355"/>
                <a:gd name="connsiteY136" fmla="*/ 182227 h 3832767"/>
                <a:gd name="connsiteX137" fmla="*/ 2527383 w 4177355"/>
                <a:gd name="connsiteY137" fmla="*/ 181491 h 3832767"/>
                <a:gd name="connsiteX138" fmla="*/ 2527628 w 4177355"/>
                <a:gd name="connsiteY138" fmla="*/ 181491 h 3832767"/>
                <a:gd name="connsiteX139" fmla="*/ 2527873 w 4177355"/>
                <a:gd name="connsiteY139" fmla="*/ 181491 h 3832767"/>
                <a:gd name="connsiteX140" fmla="*/ 2528119 w 4177355"/>
                <a:gd name="connsiteY140" fmla="*/ 181491 h 3832767"/>
                <a:gd name="connsiteX141" fmla="*/ 2528364 w 4177355"/>
                <a:gd name="connsiteY141" fmla="*/ 181491 h 3832767"/>
                <a:gd name="connsiteX142" fmla="*/ 2533514 w 4177355"/>
                <a:gd name="connsiteY142" fmla="*/ 178916 h 3832767"/>
                <a:gd name="connsiteX143" fmla="*/ 2538419 w 4177355"/>
                <a:gd name="connsiteY143" fmla="*/ 175359 h 3832767"/>
                <a:gd name="connsiteX144" fmla="*/ 2542466 w 4177355"/>
                <a:gd name="connsiteY144" fmla="*/ 171313 h 3832767"/>
                <a:gd name="connsiteX145" fmla="*/ 2545164 w 4177355"/>
                <a:gd name="connsiteY145" fmla="*/ 167266 h 3832767"/>
                <a:gd name="connsiteX146" fmla="*/ 2545900 w 4177355"/>
                <a:gd name="connsiteY146" fmla="*/ 164078 h 3832767"/>
                <a:gd name="connsiteX147" fmla="*/ 2544796 w 4177355"/>
                <a:gd name="connsiteY147" fmla="*/ 162116 h 3832767"/>
                <a:gd name="connsiteX148" fmla="*/ 2542221 w 4177355"/>
                <a:gd name="connsiteY148" fmla="*/ 161380 h 3832767"/>
                <a:gd name="connsiteX149" fmla="*/ 2538297 w 4177355"/>
                <a:gd name="connsiteY149" fmla="*/ 162116 h 3832767"/>
                <a:gd name="connsiteX150" fmla="*/ 2886931 w 4177355"/>
                <a:gd name="connsiteY150" fmla="*/ 54570 h 3832767"/>
                <a:gd name="connsiteX151" fmla="*/ 2881903 w 4177355"/>
                <a:gd name="connsiteY151" fmla="*/ 56777 h 3832767"/>
                <a:gd name="connsiteX152" fmla="*/ 2876876 w 4177355"/>
                <a:gd name="connsiteY152" fmla="*/ 59966 h 3832767"/>
                <a:gd name="connsiteX153" fmla="*/ 2872461 w 4177355"/>
                <a:gd name="connsiteY153" fmla="*/ 63767 h 3832767"/>
                <a:gd name="connsiteX154" fmla="*/ 2869150 w 4177355"/>
                <a:gd name="connsiteY154" fmla="*/ 67814 h 3832767"/>
                <a:gd name="connsiteX155" fmla="*/ 2867433 w 4177355"/>
                <a:gd name="connsiteY155" fmla="*/ 71738 h 3832767"/>
                <a:gd name="connsiteX156" fmla="*/ 2867923 w 4177355"/>
                <a:gd name="connsiteY156" fmla="*/ 74436 h 3832767"/>
                <a:gd name="connsiteX157" fmla="*/ 2870376 w 4177355"/>
                <a:gd name="connsiteY157" fmla="*/ 75785 h 3832767"/>
                <a:gd name="connsiteX158" fmla="*/ 2874668 w 4177355"/>
                <a:gd name="connsiteY158" fmla="*/ 75539 h 3832767"/>
                <a:gd name="connsiteX159" fmla="*/ 2875036 w 4177355"/>
                <a:gd name="connsiteY159" fmla="*/ 75539 h 3832767"/>
                <a:gd name="connsiteX160" fmla="*/ 2875404 w 4177355"/>
                <a:gd name="connsiteY160" fmla="*/ 75539 h 3832767"/>
                <a:gd name="connsiteX161" fmla="*/ 2875772 w 4177355"/>
                <a:gd name="connsiteY161" fmla="*/ 75539 h 3832767"/>
                <a:gd name="connsiteX162" fmla="*/ 2876139 w 4177355"/>
                <a:gd name="connsiteY162" fmla="*/ 75539 h 3832767"/>
                <a:gd name="connsiteX163" fmla="*/ 2881167 w 4177355"/>
                <a:gd name="connsiteY163" fmla="*/ 73332 h 3832767"/>
                <a:gd name="connsiteX164" fmla="*/ 2886073 w 4177355"/>
                <a:gd name="connsiteY164" fmla="*/ 70144 h 3832767"/>
                <a:gd name="connsiteX165" fmla="*/ 2890487 w 4177355"/>
                <a:gd name="connsiteY165" fmla="*/ 66342 h 3832767"/>
                <a:gd name="connsiteX166" fmla="*/ 2893798 w 4177355"/>
                <a:gd name="connsiteY166" fmla="*/ 62296 h 3832767"/>
                <a:gd name="connsiteX167" fmla="*/ 2895515 w 4177355"/>
                <a:gd name="connsiteY167" fmla="*/ 58371 h 3832767"/>
                <a:gd name="connsiteX168" fmla="*/ 2895024 w 4177355"/>
                <a:gd name="connsiteY168" fmla="*/ 55674 h 3832767"/>
                <a:gd name="connsiteX169" fmla="*/ 2892572 w 4177355"/>
                <a:gd name="connsiteY169" fmla="*/ 54325 h 3832767"/>
                <a:gd name="connsiteX170" fmla="*/ 2888280 w 4177355"/>
                <a:gd name="connsiteY170" fmla="*/ 54570 h 3832767"/>
                <a:gd name="connsiteX171" fmla="*/ 2887912 w 4177355"/>
                <a:gd name="connsiteY171" fmla="*/ 54570 h 3832767"/>
                <a:gd name="connsiteX172" fmla="*/ 2887544 w 4177355"/>
                <a:gd name="connsiteY172" fmla="*/ 54570 h 3832767"/>
                <a:gd name="connsiteX173" fmla="*/ 2887176 w 4177355"/>
                <a:gd name="connsiteY173" fmla="*/ 54570 h 3832767"/>
                <a:gd name="connsiteX174" fmla="*/ 2886808 w 4177355"/>
                <a:gd name="connsiteY174" fmla="*/ 54570 h 3832767"/>
                <a:gd name="connsiteX175" fmla="*/ 2488387 w 4177355"/>
                <a:gd name="connsiteY175" fmla="*/ 181491 h 3832767"/>
                <a:gd name="connsiteX176" fmla="*/ 2488019 w 4177355"/>
                <a:gd name="connsiteY176" fmla="*/ 181491 h 3832767"/>
                <a:gd name="connsiteX177" fmla="*/ 2487651 w 4177355"/>
                <a:gd name="connsiteY177" fmla="*/ 181614 h 3832767"/>
                <a:gd name="connsiteX178" fmla="*/ 2487283 w 4177355"/>
                <a:gd name="connsiteY178" fmla="*/ 181736 h 3832767"/>
                <a:gd name="connsiteX179" fmla="*/ 2486915 w 4177355"/>
                <a:gd name="connsiteY179" fmla="*/ 181859 h 3832767"/>
                <a:gd name="connsiteX180" fmla="*/ 2481765 w 4177355"/>
                <a:gd name="connsiteY180" fmla="*/ 184557 h 3832767"/>
                <a:gd name="connsiteX181" fmla="*/ 2476860 w 4177355"/>
                <a:gd name="connsiteY181" fmla="*/ 188113 h 3832767"/>
                <a:gd name="connsiteX182" fmla="*/ 2472936 w 4177355"/>
                <a:gd name="connsiteY182" fmla="*/ 192160 h 3832767"/>
                <a:gd name="connsiteX183" fmla="*/ 2470360 w 4177355"/>
                <a:gd name="connsiteY183" fmla="*/ 196206 h 3832767"/>
                <a:gd name="connsiteX184" fmla="*/ 2469747 w 4177355"/>
                <a:gd name="connsiteY184" fmla="*/ 199272 h 3832767"/>
                <a:gd name="connsiteX185" fmla="*/ 2470851 w 4177355"/>
                <a:gd name="connsiteY185" fmla="*/ 201234 h 3832767"/>
                <a:gd name="connsiteX186" fmla="*/ 2473426 w 4177355"/>
                <a:gd name="connsiteY186" fmla="*/ 201847 h 3832767"/>
                <a:gd name="connsiteX187" fmla="*/ 2477228 w 4177355"/>
                <a:gd name="connsiteY187" fmla="*/ 201112 h 3832767"/>
                <a:gd name="connsiteX188" fmla="*/ 2477595 w 4177355"/>
                <a:gd name="connsiteY188" fmla="*/ 200989 h 3832767"/>
                <a:gd name="connsiteX189" fmla="*/ 2477963 w 4177355"/>
                <a:gd name="connsiteY189" fmla="*/ 200866 h 3832767"/>
                <a:gd name="connsiteX190" fmla="*/ 2478331 w 4177355"/>
                <a:gd name="connsiteY190" fmla="*/ 200744 h 3832767"/>
                <a:gd name="connsiteX191" fmla="*/ 2478699 w 4177355"/>
                <a:gd name="connsiteY191" fmla="*/ 200621 h 3832767"/>
                <a:gd name="connsiteX192" fmla="*/ 2483849 w 4177355"/>
                <a:gd name="connsiteY192" fmla="*/ 197923 h 3832767"/>
                <a:gd name="connsiteX193" fmla="*/ 2488755 w 4177355"/>
                <a:gd name="connsiteY193" fmla="*/ 194367 h 3832767"/>
                <a:gd name="connsiteX194" fmla="*/ 2492679 w 4177355"/>
                <a:gd name="connsiteY194" fmla="*/ 190320 h 3832767"/>
                <a:gd name="connsiteX195" fmla="*/ 2495254 w 4177355"/>
                <a:gd name="connsiteY195" fmla="*/ 186273 h 3832767"/>
                <a:gd name="connsiteX196" fmla="*/ 2495867 w 4177355"/>
                <a:gd name="connsiteY196" fmla="*/ 183208 h 3832767"/>
                <a:gd name="connsiteX197" fmla="*/ 2494763 w 4177355"/>
                <a:gd name="connsiteY197" fmla="*/ 181246 h 3832767"/>
                <a:gd name="connsiteX198" fmla="*/ 2492188 w 4177355"/>
                <a:gd name="connsiteY198" fmla="*/ 180632 h 3832767"/>
                <a:gd name="connsiteX199" fmla="*/ 2488264 w 4177355"/>
                <a:gd name="connsiteY199" fmla="*/ 181368 h 3832767"/>
                <a:gd name="connsiteX200" fmla="*/ 2936105 w 4177355"/>
                <a:gd name="connsiteY200" fmla="*/ 43533 h 3832767"/>
                <a:gd name="connsiteX201" fmla="*/ 2931200 w 4177355"/>
                <a:gd name="connsiteY201" fmla="*/ 45618 h 3832767"/>
                <a:gd name="connsiteX202" fmla="*/ 2926295 w 4177355"/>
                <a:gd name="connsiteY202" fmla="*/ 48684 h 3832767"/>
                <a:gd name="connsiteX203" fmla="*/ 2921880 w 4177355"/>
                <a:gd name="connsiteY203" fmla="*/ 52363 h 3832767"/>
                <a:gd name="connsiteX204" fmla="*/ 2918569 w 4177355"/>
                <a:gd name="connsiteY204" fmla="*/ 56287 h 3832767"/>
                <a:gd name="connsiteX205" fmla="*/ 2916607 w 4177355"/>
                <a:gd name="connsiteY205" fmla="*/ 60211 h 3832767"/>
                <a:gd name="connsiteX206" fmla="*/ 2916852 w 4177355"/>
                <a:gd name="connsiteY206" fmla="*/ 63031 h 3832767"/>
                <a:gd name="connsiteX207" fmla="*/ 2919182 w 4177355"/>
                <a:gd name="connsiteY207" fmla="*/ 64503 h 3832767"/>
                <a:gd name="connsiteX208" fmla="*/ 2923474 w 4177355"/>
                <a:gd name="connsiteY208" fmla="*/ 64380 h 3832767"/>
                <a:gd name="connsiteX209" fmla="*/ 2923965 w 4177355"/>
                <a:gd name="connsiteY209" fmla="*/ 64380 h 3832767"/>
                <a:gd name="connsiteX210" fmla="*/ 2924455 w 4177355"/>
                <a:gd name="connsiteY210" fmla="*/ 64380 h 3832767"/>
                <a:gd name="connsiteX211" fmla="*/ 2924946 w 4177355"/>
                <a:gd name="connsiteY211" fmla="*/ 64258 h 3832767"/>
                <a:gd name="connsiteX212" fmla="*/ 2925436 w 4177355"/>
                <a:gd name="connsiteY212" fmla="*/ 64135 h 3832767"/>
                <a:gd name="connsiteX213" fmla="*/ 2930464 w 4177355"/>
                <a:gd name="connsiteY213" fmla="*/ 62050 h 3832767"/>
                <a:gd name="connsiteX214" fmla="*/ 2935369 w 4177355"/>
                <a:gd name="connsiteY214" fmla="*/ 58985 h 3832767"/>
                <a:gd name="connsiteX215" fmla="*/ 2939784 w 4177355"/>
                <a:gd name="connsiteY215" fmla="*/ 55306 h 3832767"/>
                <a:gd name="connsiteX216" fmla="*/ 2943217 w 4177355"/>
                <a:gd name="connsiteY216" fmla="*/ 51259 h 3832767"/>
                <a:gd name="connsiteX217" fmla="*/ 2945057 w 4177355"/>
                <a:gd name="connsiteY217" fmla="*/ 47335 h 3832767"/>
                <a:gd name="connsiteX218" fmla="*/ 2944689 w 4177355"/>
                <a:gd name="connsiteY218" fmla="*/ 44514 h 3832767"/>
                <a:gd name="connsiteX219" fmla="*/ 2942359 w 4177355"/>
                <a:gd name="connsiteY219" fmla="*/ 43043 h 3832767"/>
                <a:gd name="connsiteX220" fmla="*/ 2938190 w 4177355"/>
                <a:gd name="connsiteY220" fmla="*/ 43288 h 3832767"/>
                <a:gd name="connsiteX221" fmla="*/ 2937699 w 4177355"/>
                <a:gd name="connsiteY221" fmla="*/ 43288 h 3832767"/>
                <a:gd name="connsiteX222" fmla="*/ 2937209 w 4177355"/>
                <a:gd name="connsiteY222" fmla="*/ 43411 h 3832767"/>
                <a:gd name="connsiteX223" fmla="*/ 2936718 w 4177355"/>
                <a:gd name="connsiteY223" fmla="*/ 43533 h 3832767"/>
                <a:gd name="connsiteX224" fmla="*/ 2936228 w 4177355"/>
                <a:gd name="connsiteY224" fmla="*/ 43656 h 3832767"/>
                <a:gd name="connsiteX225" fmla="*/ 2438354 w 4177355"/>
                <a:gd name="connsiteY225" fmla="*/ 201725 h 3832767"/>
                <a:gd name="connsiteX226" fmla="*/ 2437864 w 4177355"/>
                <a:gd name="connsiteY226" fmla="*/ 201847 h 3832767"/>
                <a:gd name="connsiteX227" fmla="*/ 2437373 w 4177355"/>
                <a:gd name="connsiteY227" fmla="*/ 201970 h 3832767"/>
                <a:gd name="connsiteX228" fmla="*/ 2436883 w 4177355"/>
                <a:gd name="connsiteY228" fmla="*/ 202215 h 3832767"/>
                <a:gd name="connsiteX229" fmla="*/ 2436392 w 4177355"/>
                <a:gd name="connsiteY229" fmla="*/ 202460 h 3832767"/>
                <a:gd name="connsiteX230" fmla="*/ 2431242 w 4177355"/>
                <a:gd name="connsiteY230" fmla="*/ 205158 h 3832767"/>
                <a:gd name="connsiteX231" fmla="*/ 2426459 w 4177355"/>
                <a:gd name="connsiteY231" fmla="*/ 208715 h 3832767"/>
                <a:gd name="connsiteX232" fmla="*/ 2422658 w 4177355"/>
                <a:gd name="connsiteY232" fmla="*/ 212761 h 3832767"/>
                <a:gd name="connsiteX233" fmla="*/ 2420205 w 4177355"/>
                <a:gd name="connsiteY233" fmla="*/ 216685 h 3832767"/>
                <a:gd name="connsiteX234" fmla="*/ 2419592 w 4177355"/>
                <a:gd name="connsiteY234" fmla="*/ 219629 h 3832767"/>
                <a:gd name="connsiteX235" fmla="*/ 2420696 w 4177355"/>
                <a:gd name="connsiteY235" fmla="*/ 221468 h 3832767"/>
                <a:gd name="connsiteX236" fmla="*/ 2423271 w 4177355"/>
                <a:gd name="connsiteY236" fmla="*/ 222081 h 3832767"/>
                <a:gd name="connsiteX237" fmla="*/ 2426950 w 4177355"/>
                <a:gd name="connsiteY237" fmla="*/ 221468 h 3832767"/>
                <a:gd name="connsiteX238" fmla="*/ 2427440 w 4177355"/>
                <a:gd name="connsiteY238" fmla="*/ 221345 h 3832767"/>
                <a:gd name="connsiteX239" fmla="*/ 2427931 w 4177355"/>
                <a:gd name="connsiteY239" fmla="*/ 221223 h 3832767"/>
                <a:gd name="connsiteX240" fmla="*/ 2428421 w 4177355"/>
                <a:gd name="connsiteY240" fmla="*/ 220977 h 3832767"/>
                <a:gd name="connsiteX241" fmla="*/ 2428912 w 4177355"/>
                <a:gd name="connsiteY241" fmla="*/ 220732 h 3832767"/>
                <a:gd name="connsiteX242" fmla="*/ 2434062 w 4177355"/>
                <a:gd name="connsiteY242" fmla="*/ 218034 h 3832767"/>
                <a:gd name="connsiteX243" fmla="*/ 2438845 w 4177355"/>
                <a:gd name="connsiteY243" fmla="*/ 214355 h 3832767"/>
                <a:gd name="connsiteX244" fmla="*/ 2442769 w 4177355"/>
                <a:gd name="connsiteY244" fmla="*/ 210309 h 3832767"/>
                <a:gd name="connsiteX245" fmla="*/ 2445221 w 4177355"/>
                <a:gd name="connsiteY245" fmla="*/ 206385 h 3832767"/>
                <a:gd name="connsiteX246" fmla="*/ 2445712 w 4177355"/>
                <a:gd name="connsiteY246" fmla="*/ 203441 h 3832767"/>
                <a:gd name="connsiteX247" fmla="*/ 2444608 w 4177355"/>
                <a:gd name="connsiteY247" fmla="*/ 201602 h 3832767"/>
                <a:gd name="connsiteX248" fmla="*/ 2442033 w 4177355"/>
                <a:gd name="connsiteY248" fmla="*/ 200989 h 3832767"/>
                <a:gd name="connsiteX249" fmla="*/ 2438354 w 4177355"/>
                <a:gd name="connsiteY249" fmla="*/ 201725 h 3832767"/>
                <a:gd name="connsiteX250" fmla="*/ 2985157 w 4177355"/>
                <a:gd name="connsiteY250" fmla="*/ 33723 h 3832767"/>
                <a:gd name="connsiteX251" fmla="*/ 2980252 w 4177355"/>
                <a:gd name="connsiteY251" fmla="*/ 35808 h 3832767"/>
                <a:gd name="connsiteX252" fmla="*/ 2975347 w 4177355"/>
                <a:gd name="connsiteY252" fmla="*/ 38751 h 3832767"/>
                <a:gd name="connsiteX253" fmla="*/ 2970932 w 4177355"/>
                <a:gd name="connsiteY253" fmla="*/ 42307 h 3832767"/>
                <a:gd name="connsiteX254" fmla="*/ 2967498 w 4177355"/>
                <a:gd name="connsiteY254" fmla="*/ 46231 h 3832767"/>
                <a:gd name="connsiteX255" fmla="*/ 2965413 w 4177355"/>
                <a:gd name="connsiteY255" fmla="*/ 50278 h 3832767"/>
                <a:gd name="connsiteX256" fmla="*/ 2965536 w 4177355"/>
                <a:gd name="connsiteY256" fmla="*/ 53221 h 3832767"/>
                <a:gd name="connsiteX257" fmla="*/ 2967743 w 4177355"/>
                <a:gd name="connsiteY257" fmla="*/ 54815 h 3832767"/>
                <a:gd name="connsiteX258" fmla="*/ 2971913 w 4177355"/>
                <a:gd name="connsiteY258" fmla="*/ 54815 h 3832767"/>
                <a:gd name="connsiteX259" fmla="*/ 2972526 w 4177355"/>
                <a:gd name="connsiteY259" fmla="*/ 54815 h 3832767"/>
                <a:gd name="connsiteX260" fmla="*/ 2973139 w 4177355"/>
                <a:gd name="connsiteY260" fmla="*/ 54693 h 3832767"/>
                <a:gd name="connsiteX261" fmla="*/ 2973752 w 4177355"/>
                <a:gd name="connsiteY261" fmla="*/ 54570 h 3832767"/>
                <a:gd name="connsiteX262" fmla="*/ 2974365 w 4177355"/>
                <a:gd name="connsiteY262" fmla="*/ 54447 h 3832767"/>
                <a:gd name="connsiteX263" fmla="*/ 2979270 w 4177355"/>
                <a:gd name="connsiteY263" fmla="*/ 52363 h 3832767"/>
                <a:gd name="connsiteX264" fmla="*/ 2984176 w 4177355"/>
                <a:gd name="connsiteY264" fmla="*/ 49420 h 3832767"/>
                <a:gd name="connsiteX265" fmla="*/ 2988590 w 4177355"/>
                <a:gd name="connsiteY265" fmla="*/ 45741 h 3832767"/>
                <a:gd name="connsiteX266" fmla="*/ 2992024 w 4177355"/>
                <a:gd name="connsiteY266" fmla="*/ 41816 h 3832767"/>
                <a:gd name="connsiteX267" fmla="*/ 2994109 w 4177355"/>
                <a:gd name="connsiteY267" fmla="*/ 37770 h 3832767"/>
                <a:gd name="connsiteX268" fmla="*/ 2993863 w 4177355"/>
                <a:gd name="connsiteY268" fmla="*/ 34827 h 3832767"/>
                <a:gd name="connsiteX269" fmla="*/ 2991656 w 4177355"/>
                <a:gd name="connsiteY269" fmla="*/ 33232 h 3832767"/>
                <a:gd name="connsiteX270" fmla="*/ 2987487 w 4177355"/>
                <a:gd name="connsiteY270" fmla="*/ 33232 h 3832767"/>
                <a:gd name="connsiteX271" fmla="*/ 2986873 w 4177355"/>
                <a:gd name="connsiteY271" fmla="*/ 33232 h 3832767"/>
                <a:gd name="connsiteX272" fmla="*/ 2986260 w 4177355"/>
                <a:gd name="connsiteY272" fmla="*/ 33355 h 3832767"/>
                <a:gd name="connsiteX273" fmla="*/ 2985647 w 4177355"/>
                <a:gd name="connsiteY273" fmla="*/ 33478 h 3832767"/>
                <a:gd name="connsiteX274" fmla="*/ 2985034 w 4177355"/>
                <a:gd name="connsiteY274" fmla="*/ 33600 h 3832767"/>
                <a:gd name="connsiteX275" fmla="*/ 2388322 w 4177355"/>
                <a:gd name="connsiteY275" fmla="*/ 222939 h 3832767"/>
                <a:gd name="connsiteX276" fmla="*/ 2387831 w 4177355"/>
                <a:gd name="connsiteY276" fmla="*/ 223062 h 3832767"/>
                <a:gd name="connsiteX277" fmla="*/ 2387341 w 4177355"/>
                <a:gd name="connsiteY277" fmla="*/ 223307 h 3832767"/>
                <a:gd name="connsiteX278" fmla="*/ 2386727 w 4177355"/>
                <a:gd name="connsiteY278" fmla="*/ 223553 h 3832767"/>
                <a:gd name="connsiteX279" fmla="*/ 2386114 w 4177355"/>
                <a:gd name="connsiteY279" fmla="*/ 223798 h 3832767"/>
                <a:gd name="connsiteX280" fmla="*/ 2380964 w 4177355"/>
                <a:gd name="connsiteY280" fmla="*/ 226618 h 3832767"/>
                <a:gd name="connsiteX281" fmla="*/ 2376304 w 4177355"/>
                <a:gd name="connsiteY281" fmla="*/ 230297 h 3832767"/>
                <a:gd name="connsiteX282" fmla="*/ 2372502 w 4177355"/>
                <a:gd name="connsiteY282" fmla="*/ 234344 h 3832767"/>
                <a:gd name="connsiteX283" fmla="*/ 2370173 w 4177355"/>
                <a:gd name="connsiteY283" fmla="*/ 238268 h 3832767"/>
                <a:gd name="connsiteX284" fmla="*/ 2369805 w 4177355"/>
                <a:gd name="connsiteY284" fmla="*/ 241089 h 3832767"/>
                <a:gd name="connsiteX285" fmla="*/ 2370908 w 4177355"/>
                <a:gd name="connsiteY285" fmla="*/ 242805 h 3832767"/>
                <a:gd name="connsiteX286" fmla="*/ 2373361 w 4177355"/>
                <a:gd name="connsiteY286" fmla="*/ 243418 h 3832767"/>
                <a:gd name="connsiteX287" fmla="*/ 2377040 w 4177355"/>
                <a:gd name="connsiteY287" fmla="*/ 242805 h 3832767"/>
                <a:gd name="connsiteX288" fmla="*/ 2377530 w 4177355"/>
                <a:gd name="connsiteY288" fmla="*/ 242683 h 3832767"/>
                <a:gd name="connsiteX289" fmla="*/ 2378021 w 4177355"/>
                <a:gd name="connsiteY289" fmla="*/ 242438 h 3832767"/>
                <a:gd name="connsiteX290" fmla="*/ 2378634 w 4177355"/>
                <a:gd name="connsiteY290" fmla="*/ 242192 h 3832767"/>
                <a:gd name="connsiteX291" fmla="*/ 2379247 w 4177355"/>
                <a:gd name="connsiteY291" fmla="*/ 241947 h 3832767"/>
                <a:gd name="connsiteX292" fmla="*/ 2384397 w 4177355"/>
                <a:gd name="connsiteY292" fmla="*/ 239126 h 3832767"/>
                <a:gd name="connsiteX293" fmla="*/ 2389057 w 4177355"/>
                <a:gd name="connsiteY293" fmla="*/ 235448 h 3832767"/>
                <a:gd name="connsiteX294" fmla="*/ 2392859 w 4177355"/>
                <a:gd name="connsiteY294" fmla="*/ 231401 h 3832767"/>
                <a:gd name="connsiteX295" fmla="*/ 2395189 w 4177355"/>
                <a:gd name="connsiteY295" fmla="*/ 227477 h 3832767"/>
                <a:gd name="connsiteX296" fmla="*/ 2395557 w 4177355"/>
                <a:gd name="connsiteY296" fmla="*/ 224779 h 3832767"/>
                <a:gd name="connsiteX297" fmla="*/ 2394453 w 4177355"/>
                <a:gd name="connsiteY297" fmla="*/ 223062 h 3832767"/>
                <a:gd name="connsiteX298" fmla="*/ 2392001 w 4177355"/>
                <a:gd name="connsiteY298" fmla="*/ 222449 h 3832767"/>
                <a:gd name="connsiteX299" fmla="*/ 2388322 w 4177355"/>
                <a:gd name="connsiteY299" fmla="*/ 223062 h 3832767"/>
                <a:gd name="connsiteX300" fmla="*/ 3033840 w 4177355"/>
                <a:gd name="connsiteY300" fmla="*/ 25016 h 3832767"/>
                <a:gd name="connsiteX301" fmla="*/ 3029058 w 4177355"/>
                <a:gd name="connsiteY301" fmla="*/ 26978 h 3832767"/>
                <a:gd name="connsiteX302" fmla="*/ 3024275 w 4177355"/>
                <a:gd name="connsiteY302" fmla="*/ 29921 h 3832767"/>
                <a:gd name="connsiteX303" fmla="*/ 3019983 w 4177355"/>
                <a:gd name="connsiteY303" fmla="*/ 33478 h 3832767"/>
                <a:gd name="connsiteX304" fmla="*/ 3016550 w 4177355"/>
                <a:gd name="connsiteY304" fmla="*/ 37402 h 3832767"/>
                <a:gd name="connsiteX305" fmla="*/ 3014342 w 4177355"/>
                <a:gd name="connsiteY305" fmla="*/ 41571 h 3832767"/>
                <a:gd name="connsiteX306" fmla="*/ 3014342 w 4177355"/>
                <a:gd name="connsiteY306" fmla="*/ 44637 h 3832767"/>
                <a:gd name="connsiteX307" fmla="*/ 3016427 w 4177355"/>
                <a:gd name="connsiteY307" fmla="*/ 46354 h 3832767"/>
                <a:gd name="connsiteX308" fmla="*/ 3020596 w 4177355"/>
                <a:gd name="connsiteY308" fmla="*/ 46354 h 3832767"/>
                <a:gd name="connsiteX309" fmla="*/ 3021210 w 4177355"/>
                <a:gd name="connsiteY309" fmla="*/ 46231 h 3832767"/>
                <a:gd name="connsiteX310" fmla="*/ 3021823 w 4177355"/>
                <a:gd name="connsiteY310" fmla="*/ 46109 h 3832767"/>
                <a:gd name="connsiteX311" fmla="*/ 3022558 w 4177355"/>
                <a:gd name="connsiteY311" fmla="*/ 45986 h 3832767"/>
                <a:gd name="connsiteX312" fmla="*/ 3023294 w 4177355"/>
                <a:gd name="connsiteY312" fmla="*/ 45741 h 3832767"/>
                <a:gd name="connsiteX313" fmla="*/ 3028077 w 4177355"/>
                <a:gd name="connsiteY313" fmla="*/ 43779 h 3832767"/>
                <a:gd name="connsiteX314" fmla="*/ 3032859 w 4177355"/>
                <a:gd name="connsiteY314" fmla="*/ 40835 h 3832767"/>
                <a:gd name="connsiteX315" fmla="*/ 3037274 w 4177355"/>
                <a:gd name="connsiteY315" fmla="*/ 37279 h 3832767"/>
                <a:gd name="connsiteX316" fmla="*/ 3040708 w 4177355"/>
                <a:gd name="connsiteY316" fmla="*/ 33355 h 3832767"/>
                <a:gd name="connsiteX317" fmla="*/ 3042915 w 4177355"/>
                <a:gd name="connsiteY317" fmla="*/ 29186 h 3832767"/>
                <a:gd name="connsiteX318" fmla="*/ 3042915 w 4177355"/>
                <a:gd name="connsiteY318" fmla="*/ 26120 h 3832767"/>
                <a:gd name="connsiteX319" fmla="*/ 3040708 w 4177355"/>
                <a:gd name="connsiteY319" fmla="*/ 24403 h 3832767"/>
                <a:gd name="connsiteX320" fmla="*/ 3036538 w 4177355"/>
                <a:gd name="connsiteY320" fmla="*/ 24403 h 3832767"/>
                <a:gd name="connsiteX321" fmla="*/ 3035803 w 4177355"/>
                <a:gd name="connsiteY321" fmla="*/ 24526 h 3832767"/>
                <a:gd name="connsiteX322" fmla="*/ 3035067 w 4177355"/>
                <a:gd name="connsiteY322" fmla="*/ 24648 h 3832767"/>
                <a:gd name="connsiteX323" fmla="*/ 3034331 w 4177355"/>
                <a:gd name="connsiteY323" fmla="*/ 24894 h 3832767"/>
                <a:gd name="connsiteX324" fmla="*/ 3033595 w 4177355"/>
                <a:gd name="connsiteY324" fmla="*/ 25139 h 3832767"/>
                <a:gd name="connsiteX325" fmla="*/ 2338534 w 4177355"/>
                <a:gd name="connsiteY325" fmla="*/ 245135 h 3832767"/>
                <a:gd name="connsiteX326" fmla="*/ 2337921 w 4177355"/>
                <a:gd name="connsiteY326" fmla="*/ 245381 h 3832767"/>
                <a:gd name="connsiteX327" fmla="*/ 2337308 w 4177355"/>
                <a:gd name="connsiteY327" fmla="*/ 245626 h 3832767"/>
                <a:gd name="connsiteX328" fmla="*/ 2336695 w 4177355"/>
                <a:gd name="connsiteY328" fmla="*/ 245871 h 3832767"/>
                <a:gd name="connsiteX329" fmla="*/ 2335959 w 4177355"/>
                <a:gd name="connsiteY329" fmla="*/ 246116 h 3832767"/>
                <a:gd name="connsiteX330" fmla="*/ 2330809 w 4177355"/>
                <a:gd name="connsiteY330" fmla="*/ 249059 h 3832767"/>
                <a:gd name="connsiteX331" fmla="*/ 2326149 w 4177355"/>
                <a:gd name="connsiteY331" fmla="*/ 252738 h 3832767"/>
                <a:gd name="connsiteX332" fmla="*/ 2322470 w 4177355"/>
                <a:gd name="connsiteY332" fmla="*/ 256785 h 3832767"/>
                <a:gd name="connsiteX333" fmla="*/ 2320263 w 4177355"/>
                <a:gd name="connsiteY333" fmla="*/ 260587 h 3832767"/>
                <a:gd name="connsiteX334" fmla="*/ 2320017 w 4177355"/>
                <a:gd name="connsiteY334" fmla="*/ 263284 h 3832767"/>
                <a:gd name="connsiteX335" fmla="*/ 2321121 w 4177355"/>
                <a:gd name="connsiteY335" fmla="*/ 264879 h 3832767"/>
                <a:gd name="connsiteX336" fmla="*/ 2323574 w 4177355"/>
                <a:gd name="connsiteY336" fmla="*/ 265369 h 3832767"/>
                <a:gd name="connsiteX337" fmla="*/ 2327007 w 4177355"/>
                <a:gd name="connsiteY337" fmla="*/ 264756 h 3832767"/>
                <a:gd name="connsiteX338" fmla="*/ 2327620 w 4177355"/>
                <a:gd name="connsiteY338" fmla="*/ 264511 h 3832767"/>
                <a:gd name="connsiteX339" fmla="*/ 2328233 w 4177355"/>
                <a:gd name="connsiteY339" fmla="*/ 264265 h 3832767"/>
                <a:gd name="connsiteX340" fmla="*/ 2328847 w 4177355"/>
                <a:gd name="connsiteY340" fmla="*/ 264020 h 3832767"/>
                <a:gd name="connsiteX341" fmla="*/ 2329582 w 4177355"/>
                <a:gd name="connsiteY341" fmla="*/ 263775 h 3832767"/>
                <a:gd name="connsiteX342" fmla="*/ 2334733 w 4177355"/>
                <a:gd name="connsiteY342" fmla="*/ 260832 h 3832767"/>
                <a:gd name="connsiteX343" fmla="*/ 2339393 w 4177355"/>
                <a:gd name="connsiteY343" fmla="*/ 257153 h 3832767"/>
                <a:gd name="connsiteX344" fmla="*/ 2343072 w 4177355"/>
                <a:gd name="connsiteY344" fmla="*/ 253106 h 3832767"/>
                <a:gd name="connsiteX345" fmla="*/ 2345279 w 4177355"/>
                <a:gd name="connsiteY345" fmla="*/ 249305 h 3832767"/>
                <a:gd name="connsiteX346" fmla="*/ 2345524 w 4177355"/>
                <a:gd name="connsiteY346" fmla="*/ 246607 h 3832767"/>
                <a:gd name="connsiteX347" fmla="*/ 2344298 w 4177355"/>
                <a:gd name="connsiteY347" fmla="*/ 245013 h 3832767"/>
                <a:gd name="connsiteX348" fmla="*/ 2341845 w 4177355"/>
                <a:gd name="connsiteY348" fmla="*/ 244522 h 3832767"/>
                <a:gd name="connsiteX349" fmla="*/ 2338289 w 4177355"/>
                <a:gd name="connsiteY349" fmla="*/ 245135 h 3832767"/>
                <a:gd name="connsiteX350" fmla="*/ 3082401 w 4177355"/>
                <a:gd name="connsiteY350" fmla="*/ 17659 h 3832767"/>
                <a:gd name="connsiteX351" fmla="*/ 3077619 w 4177355"/>
                <a:gd name="connsiteY351" fmla="*/ 19621 h 3832767"/>
                <a:gd name="connsiteX352" fmla="*/ 3072836 w 4177355"/>
                <a:gd name="connsiteY352" fmla="*/ 22441 h 3832767"/>
                <a:gd name="connsiteX353" fmla="*/ 3068544 w 4177355"/>
                <a:gd name="connsiteY353" fmla="*/ 25875 h 3832767"/>
                <a:gd name="connsiteX354" fmla="*/ 3064988 w 4177355"/>
                <a:gd name="connsiteY354" fmla="*/ 29676 h 3832767"/>
                <a:gd name="connsiteX355" fmla="*/ 3062658 w 4177355"/>
                <a:gd name="connsiteY355" fmla="*/ 33846 h 3832767"/>
                <a:gd name="connsiteX356" fmla="*/ 3062536 w 4177355"/>
                <a:gd name="connsiteY356" fmla="*/ 37034 h 3832767"/>
                <a:gd name="connsiteX357" fmla="*/ 3064498 w 4177355"/>
                <a:gd name="connsiteY357" fmla="*/ 38873 h 3832767"/>
                <a:gd name="connsiteX358" fmla="*/ 3068544 w 4177355"/>
                <a:gd name="connsiteY358" fmla="*/ 39119 h 3832767"/>
                <a:gd name="connsiteX359" fmla="*/ 3069280 w 4177355"/>
                <a:gd name="connsiteY359" fmla="*/ 38996 h 3832767"/>
                <a:gd name="connsiteX360" fmla="*/ 3070016 w 4177355"/>
                <a:gd name="connsiteY360" fmla="*/ 38873 h 3832767"/>
                <a:gd name="connsiteX361" fmla="*/ 3070874 w 4177355"/>
                <a:gd name="connsiteY361" fmla="*/ 38628 h 3832767"/>
                <a:gd name="connsiteX362" fmla="*/ 3071733 w 4177355"/>
                <a:gd name="connsiteY362" fmla="*/ 38383 h 3832767"/>
                <a:gd name="connsiteX363" fmla="*/ 3076515 w 4177355"/>
                <a:gd name="connsiteY363" fmla="*/ 36421 h 3832767"/>
                <a:gd name="connsiteX364" fmla="*/ 3081298 w 4177355"/>
                <a:gd name="connsiteY364" fmla="*/ 33600 h 3832767"/>
                <a:gd name="connsiteX365" fmla="*/ 3085713 w 4177355"/>
                <a:gd name="connsiteY365" fmla="*/ 30167 h 3832767"/>
                <a:gd name="connsiteX366" fmla="*/ 3089269 w 4177355"/>
                <a:gd name="connsiteY366" fmla="*/ 26365 h 3832767"/>
                <a:gd name="connsiteX367" fmla="*/ 3091599 w 4177355"/>
                <a:gd name="connsiteY367" fmla="*/ 22196 h 3832767"/>
                <a:gd name="connsiteX368" fmla="*/ 3091599 w 4177355"/>
                <a:gd name="connsiteY368" fmla="*/ 19008 h 3832767"/>
                <a:gd name="connsiteX369" fmla="*/ 3089514 w 4177355"/>
                <a:gd name="connsiteY369" fmla="*/ 17168 h 3832767"/>
                <a:gd name="connsiteX370" fmla="*/ 3085467 w 4177355"/>
                <a:gd name="connsiteY370" fmla="*/ 16923 h 3832767"/>
                <a:gd name="connsiteX371" fmla="*/ 3084731 w 4177355"/>
                <a:gd name="connsiteY371" fmla="*/ 17045 h 3832767"/>
                <a:gd name="connsiteX372" fmla="*/ 3083996 w 4177355"/>
                <a:gd name="connsiteY372" fmla="*/ 17168 h 3832767"/>
                <a:gd name="connsiteX373" fmla="*/ 3083137 w 4177355"/>
                <a:gd name="connsiteY373" fmla="*/ 17413 h 3832767"/>
                <a:gd name="connsiteX374" fmla="*/ 3082279 w 4177355"/>
                <a:gd name="connsiteY374" fmla="*/ 17659 h 3832767"/>
                <a:gd name="connsiteX375" fmla="*/ 2288624 w 4177355"/>
                <a:gd name="connsiteY375" fmla="*/ 268067 h 3832767"/>
                <a:gd name="connsiteX376" fmla="*/ 2287888 w 4177355"/>
                <a:gd name="connsiteY376" fmla="*/ 268312 h 3832767"/>
                <a:gd name="connsiteX377" fmla="*/ 2287153 w 4177355"/>
                <a:gd name="connsiteY377" fmla="*/ 268557 h 3832767"/>
                <a:gd name="connsiteX378" fmla="*/ 2286417 w 4177355"/>
                <a:gd name="connsiteY378" fmla="*/ 268925 h 3832767"/>
                <a:gd name="connsiteX379" fmla="*/ 2285681 w 4177355"/>
                <a:gd name="connsiteY379" fmla="*/ 269293 h 3832767"/>
                <a:gd name="connsiteX380" fmla="*/ 2280653 w 4177355"/>
                <a:gd name="connsiteY380" fmla="*/ 272236 h 3832767"/>
                <a:gd name="connsiteX381" fmla="*/ 2276116 w 4177355"/>
                <a:gd name="connsiteY381" fmla="*/ 275915 h 3832767"/>
                <a:gd name="connsiteX382" fmla="*/ 2272560 w 4177355"/>
                <a:gd name="connsiteY382" fmla="*/ 279839 h 3832767"/>
                <a:gd name="connsiteX383" fmla="*/ 2270475 w 4177355"/>
                <a:gd name="connsiteY383" fmla="*/ 283641 h 3832767"/>
                <a:gd name="connsiteX384" fmla="*/ 2270352 w 4177355"/>
                <a:gd name="connsiteY384" fmla="*/ 286216 h 3832767"/>
                <a:gd name="connsiteX385" fmla="*/ 2271579 w 4177355"/>
                <a:gd name="connsiteY385" fmla="*/ 287688 h 3832767"/>
                <a:gd name="connsiteX386" fmla="*/ 2273909 w 4177355"/>
                <a:gd name="connsiteY386" fmla="*/ 288178 h 3832767"/>
                <a:gd name="connsiteX387" fmla="*/ 2277342 w 4177355"/>
                <a:gd name="connsiteY387" fmla="*/ 287565 h 3832767"/>
                <a:gd name="connsiteX388" fmla="*/ 2278078 w 4177355"/>
                <a:gd name="connsiteY388" fmla="*/ 287320 h 3832767"/>
                <a:gd name="connsiteX389" fmla="*/ 2278814 w 4177355"/>
                <a:gd name="connsiteY389" fmla="*/ 287074 h 3832767"/>
                <a:gd name="connsiteX390" fmla="*/ 2279550 w 4177355"/>
                <a:gd name="connsiteY390" fmla="*/ 286707 h 3832767"/>
                <a:gd name="connsiteX391" fmla="*/ 2280286 w 4177355"/>
                <a:gd name="connsiteY391" fmla="*/ 286339 h 3832767"/>
                <a:gd name="connsiteX392" fmla="*/ 2285313 w 4177355"/>
                <a:gd name="connsiteY392" fmla="*/ 283396 h 3832767"/>
                <a:gd name="connsiteX393" fmla="*/ 2289851 w 4177355"/>
                <a:gd name="connsiteY393" fmla="*/ 279717 h 3832767"/>
                <a:gd name="connsiteX394" fmla="*/ 2293407 w 4177355"/>
                <a:gd name="connsiteY394" fmla="*/ 275670 h 3832767"/>
                <a:gd name="connsiteX395" fmla="*/ 2295491 w 4177355"/>
                <a:gd name="connsiteY395" fmla="*/ 271868 h 3832767"/>
                <a:gd name="connsiteX396" fmla="*/ 2295614 w 4177355"/>
                <a:gd name="connsiteY396" fmla="*/ 269416 h 3832767"/>
                <a:gd name="connsiteX397" fmla="*/ 2294388 w 4177355"/>
                <a:gd name="connsiteY397" fmla="*/ 267944 h 3832767"/>
                <a:gd name="connsiteX398" fmla="*/ 2291935 w 4177355"/>
                <a:gd name="connsiteY398" fmla="*/ 267454 h 3832767"/>
                <a:gd name="connsiteX399" fmla="*/ 2288502 w 4177355"/>
                <a:gd name="connsiteY399" fmla="*/ 268067 h 3832767"/>
                <a:gd name="connsiteX400" fmla="*/ 3130472 w 4177355"/>
                <a:gd name="connsiteY400" fmla="*/ 11527 h 3832767"/>
                <a:gd name="connsiteX401" fmla="*/ 3125812 w 4177355"/>
                <a:gd name="connsiteY401" fmla="*/ 13489 h 3832767"/>
                <a:gd name="connsiteX402" fmla="*/ 3121152 w 4177355"/>
                <a:gd name="connsiteY402" fmla="*/ 16310 h 3832767"/>
                <a:gd name="connsiteX403" fmla="*/ 3116860 w 4177355"/>
                <a:gd name="connsiteY403" fmla="*/ 19743 h 3832767"/>
                <a:gd name="connsiteX404" fmla="*/ 3113304 w 4177355"/>
                <a:gd name="connsiteY404" fmla="*/ 23545 h 3832767"/>
                <a:gd name="connsiteX405" fmla="*/ 3110729 w 4177355"/>
                <a:gd name="connsiteY405" fmla="*/ 27837 h 3832767"/>
                <a:gd name="connsiteX406" fmla="*/ 3110484 w 4177355"/>
                <a:gd name="connsiteY406" fmla="*/ 31148 h 3832767"/>
                <a:gd name="connsiteX407" fmla="*/ 3112446 w 4177355"/>
                <a:gd name="connsiteY407" fmla="*/ 33110 h 3832767"/>
                <a:gd name="connsiteX408" fmla="*/ 3116370 w 4177355"/>
                <a:gd name="connsiteY408" fmla="*/ 33478 h 3832767"/>
                <a:gd name="connsiteX409" fmla="*/ 3117228 w 4177355"/>
                <a:gd name="connsiteY409" fmla="*/ 33478 h 3832767"/>
                <a:gd name="connsiteX410" fmla="*/ 3118086 w 4177355"/>
                <a:gd name="connsiteY410" fmla="*/ 33355 h 3832767"/>
                <a:gd name="connsiteX411" fmla="*/ 3119068 w 4177355"/>
                <a:gd name="connsiteY411" fmla="*/ 33110 h 3832767"/>
                <a:gd name="connsiteX412" fmla="*/ 3120049 w 4177355"/>
                <a:gd name="connsiteY412" fmla="*/ 32865 h 3832767"/>
                <a:gd name="connsiteX413" fmla="*/ 3124709 w 4177355"/>
                <a:gd name="connsiteY413" fmla="*/ 30903 h 3832767"/>
                <a:gd name="connsiteX414" fmla="*/ 3129368 w 4177355"/>
                <a:gd name="connsiteY414" fmla="*/ 28205 h 3832767"/>
                <a:gd name="connsiteX415" fmla="*/ 3133660 w 4177355"/>
                <a:gd name="connsiteY415" fmla="*/ 24894 h 3832767"/>
                <a:gd name="connsiteX416" fmla="*/ 3137217 w 4177355"/>
                <a:gd name="connsiteY416" fmla="*/ 21092 h 3832767"/>
                <a:gd name="connsiteX417" fmla="*/ 3139792 w 4177355"/>
                <a:gd name="connsiteY417" fmla="*/ 16800 h 3832767"/>
                <a:gd name="connsiteX418" fmla="*/ 3140037 w 4177355"/>
                <a:gd name="connsiteY418" fmla="*/ 13489 h 3832767"/>
                <a:gd name="connsiteX419" fmla="*/ 3138075 w 4177355"/>
                <a:gd name="connsiteY419" fmla="*/ 11527 h 3832767"/>
                <a:gd name="connsiteX420" fmla="*/ 3134151 w 4177355"/>
                <a:gd name="connsiteY420" fmla="*/ 11159 h 3832767"/>
                <a:gd name="connsiteX421" fmla="*/ 3133292 w 4177355"/>
                <a:gd name="connsiteY421" fmla="*/ 11282 h 3832767"/>
                <a:gd name="connsiteX422" fmla="*/ 3132434 w 4177355"/>
                <a:gd name="connsiteY422" fmla="*/ 11404 h 3832767"/>
                <a:gd name="connsiteX423" fmla="*/ 3131576 w 4177355"/>
                <a:gd name="connsiteY423" fmla="*/ 11650 h 3832767"/>
                <a:gd name="connsiteX424" fmla="*/ 3130717 w 4177355"/>
                <a:gd name="connsiteY424" fmla="*/ 11895 h 3832767"/>
                <a:gd name="connsiteX425" fmla="*/ 2238959 w 4177355"/>
                <a:gd name="connsiteY425" fmla="*/ 291980 h 3832767"/>
                <a:gd name="connsiteX426" fmla="*/ 2238224 w 4177355"/>
                <a:gd name="connsiteY426" fmla="*/ 292225 h 3832767"/>
                <a:gd name="connsiteX427" fmla="*/ 2237365 w 4177355"/>
                <a:gd name="connsiteY427" fmla="*/ 292593 h 3832767"/>
                <a:gd name="connsiteX428" fmla="*/ 2236507 w 4177355"/>
                <a:gd name="connsiteY428" fmla="*/ 292961 h 3832767"/>
                <a:gd name="connsiteX429" fmla="*/ 2235649 w 4177355"/>
                <a:gd name="connsiteY429" fmla="*/ 293328 h 3832767"/>
                <a:gd name="connsiteX430" fmla="*/ 2230621 w 4177355"/>
                <a:gd name="connsiteY430" fmla="*/ 296272 h 3832767"/>
                <a:gd name="connsiteX431" fmla="*/ 2226206 w 4177355"/>
                <a:gd name="connsiteY431" fmla="*/ 299950 h 3832767"/>
                <a:gd name="connsiteX432" fmla="*/ 2222773 w 4177355"/>
                <a:gd name="connsiteY432" fmla="*/ 303875 h 3832767"/>
                <a:gd name="connsiteX433" fmla="*/ 2220810 w 4177355"/>
                <a:gd name="connsiteY433" fmla="*/ 307553 h 3832767"/>
                <a:gd name="connsiteX434" fmla="*/ 2220810 w 4177355"/>
                <a:gd name="connsiteY434" fmla="*/ 310006 h 3832767"/>
                <a:gd name="connsiteX435" fmla="*/ 2222037 w 4177355"/>
                <a:gd name="connsiteY435" fmla="*/ 311478 h 3832767"/>
                <a:gd name="connsiteX436" fmla="*/ 2224367 w 4177355"/>
                <a:gd name="connsiteY436" fmla="*/ 311968 h 3832767"/>
                <a:gd name="connsiteX437" fmla="*/ 2227678 w 4177355"/>
                <a:gd name="connsiteY437" fmla="*/ 311355 h 3832767"/>
                <a:gd name="connsiteX438" fmla="*/ 2228413 w 4177355"/>
                <a:gd name="connsiteY438" fmla="*/ 311110 h 3832767"/>
                <a:gd name="connsiteX439" fmla="*/ 2229272 w 4177355"/>
                <a:gd name="connsiteY439" fmla="*/ 310864 h 3832767"/>
                <a:gd name="connsiteX440" fmla="*/ 2230130 w 4177355"/>
                <a:gd name="connsiteY440" fmla="*/ 310497 h 3832767"/>
                <a:gd name="connsiteX441" fmla="*/ 2230989 w 4177355"/>
                <a:gd name="connsiteY441" fmla="*/ 310129 h 3832767"/>
                <a:gd name="connsiteX442" fmla="*/ 2236016 w 4177355"/>
                <a:gd name="connsiteY442" fmla="*/ 307063 h 3832767"/>
                <a:gd name="connsiteX443" fmla="*/ 2240431 w 4177355"/>
                <a:gd name="connsiteY443" fmla="*/ 303384 h 3832767"/>
                <a:gd name="connsiteX444" fmla="*/ 2243865 w 4177355"/>
                <a:gd name="connsiteY444" fmla="*/ 299460 h 3832767"/>
                <a:gd name="connsiteX445" fmla="*/ 2245827 w 4177355"/>
                <a:gd name="connsiteY445" fmla="*/ 295658 h 3832767"/>
                <a:gd name="connsiteX446" fmla="*/ 2245827 w 4177355"/>
                <a:gd name="connsiteY446" fmla="*/ 293206 h 3832767"/>
                <a:gd name="connsiteX447" fmla="*/ 2244600 w 4177355"/>
                <a:gd name="connsiteY447" fmla="*/ 291734 h 3832767"/>
                <a:gd name="connsiteX448" fmla="*/ 2242271 w 4177355"/>
                <a:gd name="connsiteY448" fmla="*/ 291244 h 3832767"/>
                <a:gd name="connsiteX449" fmla="*/ 2238959 w 4177355"/>
                <a:gd name="connsiteY449" fmla="*/ 291857 h 3832767"/>
                <a:gd name="connsiteX450" fmla="*/ 3178052 w 4177355"/>
                <a:gd name="connsiteY450" fmla="*/ 6867 h 3832767"/>
                <a:gd name="connsiteX451" fmla="*/ 3173392 w 4177355"/>
                <a:gd name="connsiteY451" fmla="*/ 8707 h 3832767"/>
                <a:gd name="connsiteX452" fmla="*/ 3168732 w 4177355"/>
                <a:gd name="connsiteY452" fmla="*/ 11404 h 3832767"/>
                <a:gd name="connsiteX453" fmla="*/ 3164440 w 4177355"/>
                <a:gd name="connsiteY453" fmla="*/ 14715 h 3832767"/>
                <a:gd name="connsiteX454" fmla="*/ 3160884 w 4177355"/>
                <a:gd name="connsiteY454" fmla="*/ 18394 h 3832767"/>
                <a:gd name="connsiteX455" fmla="*/ 3158186 w 4177355"/>
                <a:gd name="connsiteY455" fmla="*/ 22686 h 3832767"/>
                <a:gd name="connsiteX456" fmla="*/ 3157818 w 4177355"/>
                <a:gd name="connsiteY456" fmla="*/ 26120 h 3832767"/>
                <a:gd name="connsiteX457" fmla="*/ 3159535 w 4177355"/>
                <a:gd name="connsiteY457" fmla="*/ 28205 h 3832767"/>
                <a:gd name="connsiteX458" fmla="*/ 3163459 w 4177355"/>
                <a:gd name="connsiteY458" fmla="*/ 28695 h 3832767"/>
                <a:gd name="connsiteX459" fmla="*/ 3164440 w 4177355"/>
                <a:gd name="connsiteY459" fmla="*/ 28695 h 3832767"/>
                <a:gd name="connsiteX460" fmla="*/ 3165421 w 4177355"/>
                <a:gd name="connsiteY460" fmla="*/ 28573 h 3832767"/>
                <a:gd name="connsiteX461" fmla="*/ 3166402 w 4177355"/>
                <a:gd name="connsiteY461" fmla="*/ 28327 h 3832767"/>
                <a:gd name="connsiteX462" fmla="*/ 3167506 w 4177355"/>
                <a:gd name="connsiteY462" fmla="*/ 28082 h 3832767"/>
                <a:gd name="connsiteX463" fmla="*/ 3172166 w 4177355"/>
                <a:gd name="connsiteY463" fmla="*/ 26243 h 3832767"/>
                <a:gd name="connsiteX464" fmla="*/ 3176826 w 4177355"/>
                <a:gd name="connsiteY464" fmla="*/ 23545 h 3832767"/>
                <a:gd name="connsiteX465" fmla="*/ 3181118 w 4177355"/>
                <a:gd name="connsiteY465" fmla="*/ 20234 h 3832767"/>
                <a:gd name="connsiteX466" fmla="*/ 3184674 w 4177355"/>
                <a:gd name="connsiteY466" fmla="*/ 16555 h 3832767"/>
                <a:gd name="connsiteX467" fmla="*/ 3187372 w 4177355"/>
                <a:gd name="connsiteY467" fmla="*/ 12263 h 3832767"/>
                <a:gd name="connsiteX468" fmla="*/ 3187740 w 4177355"/>
                <a:gd name="connsiteY468" fmla="*/ 8829 h 3832767"/>
                <a:gd name="connsiteX469" fmla="*/ 3185900 w 4177355"/>
                <a:gd name="connsiteY469" fmla="*/ 6745 h 3832767"/>
                <a:gd name="connsiteX470" fmla="*/ 3181976 w 4177355"/>
                <a:gd name="connsiteY470" fmla="*/ 6254 h 3832767"/>
                <a:gd name="connsiteX471" fmla="*/ 3180995 w 4177355"/>
                <a:gd name="connsiteY471" fmla="*/ 6254 h 3832767"/>
                <a:gd name="connsiteX472" fmla="*/ 3180014 w 4177355"/>
                <a:gd name="connsiteY472" fmla="*/ 6377 h 3832767"/>
                <a:gd name="connsiteX473" fmla="*/ 3179033 w 4177355"/>
                <a:gd name="connsiteY473" fmla="*/ 6622 h 3832767"/>
                <a:gd name="connsiteX474" fmla="*/ 3177929 w 4177355"/>
                <a:gd name="connsiteY474" fmla="*/ 6867 h 3832767"/>
                <a:gd name="connsiteX475" fmla="*/ 2189417 w 4177355"/>
                <a:gd name="connsiteY475" fmla="*/ 316628 h 3832767"/>
                <a:gd name="connsiteX476" fmla="*/ 2188559 w 4177355"/>
                <a:gd name="connsiteY476" fmla="*/ 316873 h 3832767"/>
                <a:gd name="connsiteX477" fmla="*/ 2187701 w 4177355"/>
                <a:gd name="connsiteY477" fmla="*/ 317241 h 3832767"/>
                <a:gd name="connsiteX478" fmla="*/ 2186720 w 4177355"/>
                <a:gd name="connsiteY478" fmla="*/ 317609 h 3832767"/>
                <a:gd name="connsiteX479" fmla="*/ 2185739 w 4177355"/>
                <a:gd name="connsiteY479" fmla="*/ 318100 h 3832767"/>
                <a:gd name="connsiteX480" fmla="*/ 2180711 w 4177355"/>
                <a:gd name="connsiteY480" fmla="*/ 321165 h 3832767"/>
                <a:gd name="connsiteX481" fmla="*/ 2176296 w 4177355"/>
                <a:gd name="connsiteY481" fmla="*/ 324967 h 3832767"/>
                <a:gd name="connsiteX482" fmla="*/ 2172985 w 4177355"/>
                <a:gd name="connsiteY482" fmla="*/ 328891 h 3832767"/>
                <a:gd name="connsiteX483" fmla="*/ 2171146 w 4177355"/>
                <a:gd name="connsiteY483" fmla="*/ 332570 h 3832767"/>
                <a:gd name="connsiteX484" fmla="*/ 2171146 w 4177355"/>
                <a:gd name="connsiteY484" fmla="*/ 334900 h 3832767"/>
                <a:gd name="connsiteX485" fmla="*/ 2172372 w 4177355"/>
                <a:gd name="connsiteY485" fmla="*/ 336249 h 3832767"/>
                <a:gd name="connsiteX486" fmla="*/ 2174579 w 4177355"/>
                <a:gd name="connsiteY486" fmla="*/ 336617 h 3832767"/>
                <a:gd name="connsiteX487" fmla="*/ 2177768 w 4177355"/>
                <a:gd name="connsiteY487" fmla="*/ 336003 h 3832767"/>
                <a:gd name="connsiteX488" fmla="*/ 2178626 w 4177355"/>
                <a:gd name="connsiteY488" fmla="*/ 335758 h 3832767"/>
                <a:gd name="connsiteX489" fmla="*/ 2179485 w 4177355"/>
                <a:gd name="connsiteY489" fmla="*/ 335390 h 3832767"/>
                <a:gd name="connsiteX490" fmla="*/ 2180466 w 4177355"/>
                <a:gd name="connsiteY490" fmla="*/ 335022 h 3832767"/>
                <a:gd name="connsiteX491" fmla="*/ 2181446 w 4177355"/>
                <a:gd name="connsiteY491" fmla="*/ 334532 h 3832767"/>
                <a:gd name="connsiteX492" fmla="*/ 2186474 w 4177355"/>
                <a:gd name="connsiteY492" fmla="*/ 331466 h 3832767"/>
                <a:gd name="connsiteX493" fmla="*/ 2190889 w 4177355"/>
                <a:gd name="connsiteY493" fmla="*/ 327665 h 3832767"/>
                <a:gd name="connsiteX494" fmla="*/ 2194200 w 4177355"/>
                <a:gd name="connsiteY494" fmla="*/ 323740 h 3832767"/>
                <a:gd name="connsiteX495" fmla="*/ 2196039 w 4177355"/>
                <a:gd name="connsiteY495" fmla="*/ 320062 h 3832767"/>
                <a:gd name="connsiteX496" fmla="*/ 2196039 w 4177355"/>
                <a:gd name="connsiteY496" fmla="*/ 317732 h 3832767"/>
                <a:gd name="connsiteX497" fmla="*/ 2194813 w 4177355"/>
                <a:gd name="connsiteY497" fmla="*/ 316383 h 3832767"/>
                <a:gd name="connsiteX498" fmla="*/ 2192483 w 4177355"/>
                <a:gd name="connsiteY498" fmla="*/ 316015 h 3832767"/>
                <a:gd name="connsiteX499" fmla="*/ 2189295 w 4177355"/>
                <a:gd name="connsiteY499" fmla="*/ 316628 h 3832767"/>
                <a:gd name="connsiteX500" fmla="*/ 3225387 w 4177355"/>
                <a:gd name="connsiteY500" fmla="*/ 3434 h 3832767"/>
                <a:gd name="connsiteX501" fmla="*/ 3220850 w 4177355"/>
                <a:gd name="connsiteY501" fmla="*/ 5273 h 3832767"/>
                <a:gd name="connsiteX502" fmla="*/ 3216312 w 4177355"/>
                <a:gd name="connsiteY502" fmla="*/ 7848 h 3832767"/>
                <a:gd name="connsiteX503" fmla="*/ 3212020 w 4177355"/>
                <a:gd name="connsiteY503" fmla="*/ 11037 h 3832767"/>
                <a:gd name="connsiteX504" fmla="*/ 3208464 w 4177355"/>
                <a:gd name="connsiteY504" fmla="*/ 14715 h 3832767"/>
                <a:gd name="connsiteX505" fmla="*/ 3205644 w 4177355"/>
                <a:gd name="connsiteY505" fmla="*/ 19130 h 3832767"/>
                <a:gd name="connsiteX506" fmla="*/ 3205030 w 4177355"/>
                <a:gd name="connsiteY506" fmla="*/ 22686 h 3832767"/>
                <a:gd name="connsiteX507" fmla="*/ 3206747 w 4177355"/>
                <a:gd name="connsiteY507" fmla="*/ 24894 h 3832767"/>
                <a:gd name="connsiteX508" fmla="*/ 3210549 w 4177355"/>
                <a:gd name="connsiteY508" fmla="*/ 25507 h 3832767"/>
                <a:gd name="connsiteX509" fmla="*/ 3211652 w 4177355"/>
                <a:gd name="connsiteY509" fmla="*/ 25507 h 3832767"/>
                <a:gd name="connsiteX510" fmla="*/ 3212756 w 4177355"/>
                <a:gd name="connsiteY510" fmla="*/ 25384 h 3832767"/>
                <a:gd name="connsiteX511" fmla="*/ 3213860 w 4177355"/>
                <a:gd name="connsiteY511" fmla="*/ 25139 h 3832767"/>
                <a:gd name="connsiteX512" fmla="*/ 3215086 w 4177355"/>
                <a:gd name="connsiteY512" fmla="*/ 24771 h 3832767"/>
                <a:gd name="connsiteX513" fmla="*/ 3219623 w 4177355"/>
                <a:gd name="connsiteY513" fmla="*/ 22932 h 3832767"/>
                <a:gd name="connsiteX514" fmla="*/ 3224160 w 4177355"/>
                <a:gd name="connsiteY514" fmla="*/ 20356 h 3832767"/>
                <a:gd name="connsiteX515" fmla="*/ 3228453 w 4177355"/>
                <a:gd name="connsiteY515" fmla="*/ 17168 h 3832767"/>
                <a:gd name="connsiteX516" fmla="*/ 3232009 w 4177355"/>
                <a:gd name="connsiteY516" fmla="*/ 13489 h 3832767"/>
                <a:gd name="connsiteX517" fmla="*/ 3234829 w 4177355"/>
                <a:gd name="connsiteY517" fmla="*/ 9075 h 3832767"/>
                <a:gd name="connsiteX518" fmla="*/ 3235442 w 4177355"/>
                <a:gd name="connsiteY518" fmla="*/ 5518 h 3832767"/>
                <a:gd name="connsiteX519" fmla="*/ 3233725 w 4177355"/>
                <a:gd name="connsiteY519" fmla="*/ 3311 h 3832767"/>
                <a:gd name="connsiteX520" fmla="*/ 3229924 w 4177355"/>
                <a:gd name="connsiteY520" fmla="*/ 2698 h 3832767"/>
                <a:gd name="connsiteX521" fmla="*/ 3228820 w 4177355"/>
                <a:gd name="connsiteY521" fmla="*/ 2698 h 3832767"/>
                <a:gd name="connsiteX522" fmla="*/ 3227717 w 4177355"/>
                <a:gd name="connsiteY522" fmla="*/ 2820 h 3832767"/>
                <a:gd name="connsiteX523" fmla="*/ 3226613 w 4177355"/>
                <a:gd name="connsiteY523" fmla="*/ 3066 h 3832767"/>
                <a:gd name="connsiteX524" fmla="*/ 3225387 w 4177355"/>
                <a:gd name="connsiteY524" fmla="*/ 3434 h 3832767"/>
                <a:gd name="connsiteX525" fmla="*/ 2139875 w 4177355"/>
                <a:gd name="connsiteY525" fmla="*/ 342257 h 3832767"/>
                <a:gd name="connsiteX526" fmla="*/ 2138894 w 4177355"/>
                <a:gd name="connsiteY526" fmla="*/ 342625 h 3832767"/>
                <a:gd name="connsiteX527" fmla="*/ 2137913 w 4177355"/>
                <a:gd name="connsiteY527" fmla="*/ 342993 h 3832767"/>
                <a:gd name="connsiteX528" fmla="*/ 2136932 w 4177355"/>
                <a:gd name="connsiteY528" fmla="*/ 343484 h 3832767"/>
                <a:gd name="connsiteX529" fmla="*/ 2135951 w 4177355"/>
                <a:gd name="connsiteY529" fmla="*/ 343974 h 3832767"/>
                <a:gd name="connsiteX530" fmla="*/ 2130923 w 4177355"/>
                <a:gd name="connsiteY530" fmla="*/ 347163 h 3832767"/>
                <a:gd name="connsiteX531" fmla="*/ 2126631 w 4177355"/>
                <a:gd name="connsiteY531" fmla="*/ 350964 h 3832767"/>
                <a:gd name="connsiteX532" fmla="*/ 2123443 w 4177355"/>
                <a:gd name="connsiteY532" fmla="*/ 354888 h 3832767"/>
                <a:gd name="connsiteX533" fmla="*/ 2121849 w 4177355"/>
                <a:gd name="connsiteY533" fmla="*/ 358567 h 3832767"/>
                <a:gd name="connsiteX534" fmla="*/ 2121849 w 4177355"/>
                <a:gd name="connsiteY534" fmla="*/ 360774 h 3832767"/>
                <a:gd name="connsiteX535" fmla="*/ 2123075 w 4177355"/>
                <a:gd name="connsiteY535" fmla="*/ 362001 h 3832767"/>
                <a:gd name="connsiteX536" fmla="*/ 2125283 w 4177355"/>
                <a:gd name="connsiteY536" fmla="*/ 362369 h 3832767"/>
                <a:gd name="connsiteX537" fmla="*/ 2128348 w 4177355"/>
                <a:gd name="connsiteY537" fmla="*/ 361755 h 3832767"/>
                <a:gd name="connsiteX538" fmla="*/ 2129329 w 4177355"/>
                <a:gd name="connsiteY538" fmla="*/ 361388 h 3832767"/>
                <a:gd name="connsiteX539" fmla="*/ 2130310 w 4177355"/>
                <a:gd name="connsiteY539" fmla="*/ 361020 h 3832767"/>
                <a:gd name="connsiteX540" fmla="*/ 2131291 w 4177355"/>
                <a:gd name="connsiteY540" fmla="*/ 360529 h 3832767"/>
                <a:gd name="connsiteX541" fmla="*/ 2132395 w 4177355"/>
                <a:gd name="connsiteY541" fmla="*/ 360039 h 3832767"/>
                <a:gd name="connsiteX542" fmla="*/ 2137300 w 4177355"/>
                <a:gd name="connsiteY542" fmla="*/ 356850 h 3832767"/>
                <a:gd name="connsiteX543" fmla="*/ 2141592 w 4177355"/>
                <a:gd name="connsiteY543" fmla="*/ 353049 h 3832767"/>
                <a:gd name="connsiteX544" fmla="*/ 2144781 w 4177355"/>
                <a:gd name="connsiteY544" fmla="*/ 349125 h 3832767"/>
                <a:gd name="connsiteX545" fmla="*/ 2146375 w 4177355"/>
                <a:gd name="connsiteY545" fmla="*/ 345446 h 3832767"/>
                <a:gd name="connsiteX546" fmla="*/ 2146375 w 4177355"/>
                <a:gd name="connsiteY546" fmla="*/ 343238 h 3832767"/>
                <a:gd name="connsiteX547" fmla="*/ 2145148 w 4177355"/>
                <a:gd name="connsiteY547" fmla="*/ 342012 h 3832767"/>
                <a:gd name="connsiteX548" fmla="*/ 2142941 w 4177355"/>
                <a:gd name="connsiteY548" fmla="*/ 341644 h 3832767"/>
                <a:gd name="connsiteX549" fmla="*/ 2139875 w 4177355"/>
                <a:gd name="connsiteY549" fmla="*/ 342257 h 3832767"/>
                <a:gd name="connsiteX550" fmla="*/ 3272354 w 4177355"/>
                <a:gd name="connsiteY550" fmla="*/ 1349 h 3832767"/>
                <a:gd name="connsiteX551" fmla="*/ 3267816 w 4177355"/>
                <a:gd name="connsiteY551" fmla="*/ 3188 h 3832767"/>
                <a:gd name="connsiteX552" fmla="*/ 3263279 w 4177355"/>
                <a:gd name="connsiteY552" fmla="*/ 5764 h 3832767"/>
                <a:gd name="connsiteX553" fmla="*/ 3258987 w 4177355"/>
                <a:gd name="connsiteY553" fmla="*/ 8952 h 3832767"/>
                <a:gd name="connsiteX554" fmla="*/ 3255308 w 4177355"/>
                <a:gd name="connsiteY554" fmla="*/ 12508 h 3832767"/>
                <a:gd name="connsiteX555" fmla="*/ 3252243 w 4177355"/>
                <a:gd name="connsiteY555" fmla="*/ 16923 h 3832767"/>
                <a:gd name="connsiteX556" fmla="*/ 3251507 w 4177355"/>
                <a:gd name="connsiteY556" fmla="*/ 20479 h 3832767"/>
                <a:gd name="connsiteX557" fmla="*/ 3252978 w 4177355"/>
                <a:gd name="connsiteY557" fmla="*/ 22932 h 3832767"/>
                <a:gd name="connsiteX558" fmla="*/ 3256657 w 4177355"/>
                <a:gd name="connsiteY558" fmla="*/ 23790 h 3832767"/>
                <a:gd name="connsiteX559" fmla="*/ 3257761 w 4177355"/>
                <a:gd name="connsiteY559" fmla="*/ 23790 h 3832767"/>
                <a:gd name="connsiteX560" fmla="*/ 3258987 w 4177355"/>
                <a:gd name="connsiteY560" fmla="*/ 23667 h 3832767"/>
                <a:gd name="connsiteX561" fmla="*/ 3260213 w 4177355"/>
                <a:gd name="connsiteY561" fmla="*/ 23422 h 3832767"/>
                <a:gd name="connsiteX562" fmla="*/ 3261440 w 4177355"/>
                <a:gd name="connsiteY562" fmla="*/ 23054 h 3832767"/>
                <a:gd name="connsiteX563" fmla="*/ 3265977 w 4177355"/>
                <a:gd name="connsiteY563" fmla="*/ 21215 h 3832767"/>
                <a:gd name="connsiteX564" fmla="*/ 3270514 w 4177355"/>
                <a:gd name="connsiteY564" fmla="*/ 18640 h 3832767"/>
                <a:gd name="connsiteX565" fmla="*/ 3274806 w 4177355"/>
                <a:gd name="connsiteY565" fmla="*/ 15451 h 3832767"/>
                <a:gd name="connsiteX566" fmla="*/ 3278485 w 4177355"/>
                <a:gd name="connsiteY566" fmla="*/ 11895 h 3832767"/>
                <a:gd name="connsiteX567" fmla="*/ 3281428 w 4177355"/>
                <a:gd name="connsiteY567" fmla="*/ 7358 h 3832767"/>
                <a:gd name="connsiteX568" fmla="*/ 3282164 w 4177355"/>
                <a:gd name="connsiteY568" fmla="*/ 3679 h 3832767"/>
                <a:gd name="connsiteX569" fmla="*/ 3280570 w 4177355"/>
                <a:gd name="connsiteY569" fmla="*/ 1349 h 3832767"/>
                <a:gd name="connsiteX570" fmla="*/ 3276768 w 4177355"/>
                <a:gd name="connsiteY570" fmla="*/ 613 h 3832767"/>
                <a:gd name="connsiteX571" fmla="*/ 3275665 w 4177355"/>
                <a:gd name="connsiteY571" fmla="*/ 613 h 3832767"/>
                <a:gd name="connsiteX572" fmla="*/ 3274438 w 4177355"/>
                <a:gd name="connsiteY572" fmla="*/ 736 h 3832767"/>
                <a:gd name="connsiteX573" fmla="*/ 3273212 w 4177355"/>
                <a:gd name="connsiteY573" fmla="*/ 981 h 3832767"/>
                <a:gd name="connsiteX574" fmla="*/ 3271986 w 4177355"/>
                <a:gd name="connsiteY574" fmla="*/ 1349 h 3832767"/>
                <a:gd name="connsiteX575" fmla="*/ 2090578 w 4177355"/>
                <a:gd name="connsiteY575" fmla="*/ 368500 h 3832767"/>
                <a:gd name="connsiteX576" fmla="*/ 2089597 w 4177355"/>
                <a:gd name="connsiteY576" fmla="*/ 368868 h 3832767"/>
                <a:gd name="connsiteX577" fmla="*/ 2088494 w 4177355"/>
                <a:gd name="connsiteY577" fmla="*/ 369236 h 3832767"/>
                <a:gd name="connsiteX578" fmla="*/ 2087390 w 4177355"/>
                <a:gd name="connsiteY578" fmla="*/ 369726 h 3832767"/>
                <a:gd name="connsiteX579" fmla="*/ 2086286 w 4177355"/>
                <a:gd name="connsiteY579" fmla="*/ 370340 h 3832767"/>
                <a:gd name="connsiteX580" fmla="*/ 2081381 w 4177355"/>
                <a:gd name="connsiteY580" fmla="*/ 373528 h 3832767"/>
                <a:gd name="connsiteX581" fmla="*/ 2077089 w 4177355"/>
                <a:gd name="connsiteY581" fmla="*/ 377329 h 3832767"/>
                <a:gd name="connsiteX582" fmla="*/ 2074024 w 4177355"/>
                <a:gd name="connsiteY582" fmla="*/ 381253 h 3832767"/>
                <a:gd name="connsiteX583" fmla="*/ 2072429 w 4177355"/>
                <a:gd name="connsiteY583" fmla="*/ 384810 h 3832767"/>
                <a:gd name="connsiteX584" fmla="*/ 2072552 w 4177355"/>
                <a:gd name="connsiteY584" fmla="*/ 386894 h 3832767"/>
                <a:gd name="connsiteX585" fmla="*/ 2073778 w 4177355"/>
                <a:gd name="connsiteY585" fmla="*/ 388121 h 3832767"/>
                <a:gd name="connsiteX586" fmla="*/ 2075986 w 4177355"/>
                <a:gd name="connsiteY586" fmla="*/ 388489 h 3832767"/>
                <a:gd name="connsiteX587" fmla="*/ 2078929 w 4177355"/>
                <a:gd name="connsiteY587" fmla="*/ 387998 h 3832767"/>
                <a:gd name="connsiteX588" fmla="*/ 2079910 w 4177355"/>
                <a:gd name="connsiteY588" fmla="*/ 387630 h 3832767"/>
                <a:gd name="connsiteX589" fmla="*/ 2081013 w 4177355"/>
                <a:gd name="connsiteY589" fmla="*/ 387140 h 3832767"/>
                <a:gd name="connsiteX590" fmla="*/ 2082117 w 4177355"/>
                <a:gd name="connsiteY590" fmla="*/ 386649 h 3832767"/>
                <a:gd name="connsiteX591" fmla="*/ 2083343 w 4177355"/>
                <a:gd name="connsiteY591" fmla="*/ 386036 h 3832767"/>
                <a:gd name="connsiteX592" fmla="*/ 2088249 w 4177355"/>
                <a:gd name="connsiteY592" fmla="*/ 382848 h 3832767"/>
                <a:gd name="connsiteX593" fmla="*/ 2092418 w 4177355"/>
                <a:gd name="connsiteY593" fmla="*/ 379046 h 3832767"/>
                <a:gd name="connsiteX594" fmla="*/ 2095484 w 4177355"/>
                <a:gd name="connsiteY594" fmla="*/ 375122 h 3832767"/>
                <a:gd name="connsiteX595" fmla="*/ 2096955 w 4177355"/>
                <a:gd name="connsiteY595" fmla="*/ 371566 h 3832767"/>
                <a:gd name="connsiteX596" fmla="*/ 2096832 w 4177355"/>
                <a:gd name="connsiteY596" fmla="*/ 369481 h 3832767"/>
                <a:gd name="connsiteX597" fmla="*/ 2095606 w 4177355"/>
                <a:gd name="connsiteY597" fmla="*/ 368255 h 3832767"/>
                <a:gd name="connsiteX598" fmla="*/ 2093399 w 4177355"/>
                <a:gd name="connsiteY598" fmla="*/ 367887 h 3832767"/>
                <a:gd name="connsiteX599" fmla="*/ 2090456 w 4177355"/>
                <a:gd name="connsiteY599" fmla="*/ 368500 h 3832767"/>
                <a:gd name="connsiteX600" fmla="*/ 3318585 w 4177355"/>
                <a:gd name="connsiteY600" fmla="*/ 736 h 3832767"/>
                <a:gd name="connsiteX601" fmla="*/ 3314170 w 4177355"/>
                <a:gd name="connsiteY601" fmla="*/ 2453 h 3832767"/>
                <a:gd name="connsiteX602" fmla="*/ 3309756 w 4177355"/>
                <a:gd name="connsiteY602" fmla="*/ 4905 h 3832767"/>
                <a:gd name="connsiteX603" fmla="*/ 3305586 w 4177355"/>
                <a:gd name="connsiteY603" fmla="*/ 7971 h 3832767"/>
                <a:gd name="connsiteX604" fmla="*/ 3301907 w 4177355"/>
                <a:gd name="connsiteY604" fmla="*/ 11404 h 3832767"/>
                <a:gd name="connsiteX605" fmla="*/ 3298719 w 4177355"/>
                <a:gd name="connsiteY605" fmla="*/ 15942 h 3832767"/>
                <a:gd name="connsiteX606" fmla="*/ 3297861 w 4177355"/>
                <a:gd name="connsiteY606" fmla="*/ 19621 h 3832767"/>
                <a:gd name="connsiteX607" fmla="*/ 3299209 w 4177355"/>
                <a:gd name="connsiteY607" fmla="*/ 22196 h 3832767"/>
                <a:gd name="connsiteX608" fmla="*/ 3302888 w 4177355"/>
                <a:gd name="connsiteY608" fmla="*/ 23177 h 3832767"/>
                <a:gd name="connsiteX609" fmla="*/ 3304115 w 4177355"/>
                <a:gd name="connsiteY609" fmla="*/ 23177 h 3832767"/>
                <a:gd name="connsiteX610" fmla="*/ 3305341 w 4177355"/>
                <a:gd name="connsiteY610" fmla="*/ 23054 h 3832767"/>
                <a:gd name="connsiteX611" fmla="*/ 3306690 w 4177355"/>
                <a:gd name="connsiteY611" fmla="*/ 22809 h 3832767"/>
                <a:gd name="connsiteX612" fmla="*/ 3308039 w 4177355"/>
                <a:gd name="connsiteY612" fmla="*/ 22441 h 3832767"/>
                <a:gd name="connsiteX613" fmla="*/ 3312453 w 4177355"/>
                <a:gd name="connsiteY613" fmla="*/ 20724 h 3832767"/>
                <a:gd name="connsiteX614" fmla="*/ 3316868 w 4177355"/>
                <a:gd name="connsiteY614" fmla="*/ 18272 h 3832767"/>
                <a:gd name="connsiteX615" fmla="*/ 3321160 w 4177355"/>
                <a:gd name="connsiteY615" fmla="*/ 15206 h 3832767"/>
                <a:gd name="connsiteX616" fmla="*/ 3324839 w 4177355"/>
                <a:gd name="connsiteY616" fmla="*/ 11772 h 3832767"/>
                <a:gd name="connsiteX617" fmla="*/ 3328027 w 4177355"/>
                <a:gd name="connsiteY617" fmla="*/ 7235 h 3832767"/>
                <a:gd name="connsiteX618" fmla="*/ 3328886 w 4177355"/>
                <a:gd name="connsiteY618" fmla="*/ 3556 h 3832767"/>
                <a:gd name="connsiteX619" fmla="*/ 3327537 w 4177355"/>
                <a:gd name="connsiteY619" fmla="*/ 981 h 3832767"/>
                <a:gd name="connsiteX620" fmla="*/ 3323858 w 4177355"/>
                <a:gd name="connsiteY620" fmla="*/ 0 h 3832767"/>
                <a:gd name="connsiteX621" fmla="*/ 3322631 w 4177355"/>
                <a:gd name="connsiteY621" fmla="*/ 0 h 3832767"/>
                <a:gd name="connsiteX622" fmla="*/ 3321283 w 4177355"/>
                <a:gd name="connsiteY622" fmla="*/ 123 h 3832767"/>
                <a:gd name="connsiteX623" fmla="*/ 3319934 w 4177355"/>
                <a:gd name="connsiteY623" fmla="*/ 368 h 3832767"/>
                <a:gd name="connsiteX624" fmla="*/ 3318462 w 4177355"/>
                <a:gd name="connsiteY624" fmla="*/ 736 h 3832767"/>
                <a:gd name="connsiteX625" fmla="*/ 2041527 w 4177355"/>
                <a:gd name="connsiteY625" fmla="*/ 395478 h 3832767"/>
                <a:gd name="connsiteX626" fmla="*/ 2040423 w 4177355"/>
                <a:gd name="connsiteY626" fmla="*/ 395846 h 3832767"/>
                <a:gd name="connsiteX627" fmla="*/ 2039319 w 4177355"/>
                <a:gd name="connsiteY627" fmla="*/ 396337 h 3832767"/>
                <a:gd name="connsiteX628" fmla="*/ 2038093 w 4177355"/>
                <a:gd name="connsiteY628" fmla="*/ 396950 h 3832767"/>
                <a:gd name="connsiteX629" fmla="*/ 2036867 w 4177355"/>
                <a:gd name="connsiteY629" fmla="*/ 397563 h 3832767"/>
                <a:gd name="connsiteX630" fmla="*/ 2031962 w 4177355"/>
                <a:gd name="connsiteY630" fmla="*/ 400874 h 3832767"/>
                <a:gd name="connsiteX631" fmla="*/ 2027792 w 4177355"/>
                <a:gd name="connsiteY631" fmla="*/ 404676 h 3832767"/>
                <a:gd name="connsiteX632" fmla="*/ 2024849 w 4177355"/>
                <a:gd name="connsiteY632" fmla="*/ 408600 h 3832767"/>
                <a:gd name="connsiteX633" fmla="*/ 2023378 w 4177355"/>
                <a:gd name="connsiteY633" fmla="*/ 412156 h 3832767"/>
                <a:gd name="connsiteX634" fmla="*/ 2023623 w 4177355"/>
                <a:gd name="connsiteY634" fmla="*/ 414118 h 3832767"/>
                <a:gd name="connsiteX635" fmla="*/ 2024849 w 4177355"/>
                <a:gd name="connsiteY635" fmla="*/ 415222 h 3832767"/>
                <a:gd name="connsiteX636" fmla="*/ 2026934 w 4177355"/>
                <a:gd name="connsiteY636" fmla="*/ 415467 h 3832767"/>
                <a:gd name="connsiteX637" fmla="*/ 2029754 w 4177355"/>
                <a:gd name="connsiteY637" fmla="*/ 414976 h 3832767"/>
                <a:gd name="connsiteX638" fmla="*/ 2030858 w 4177355"/>
                <a:gd name="connsiteY638" fmla="*/ 414608 h 3832767"/>
                <a:gd name="connsiteX639" fmla="*/ 2031962 w 4177355"/>
                <a:gd name="connsiteY639" fmla="*/ 414118 h 3832767"/>
                <a:gd name="connsiteX640" fmla="*/ 2033188 w 4177355"/>
                <a:gd name="connsiteY640" fmla="*/ 413505 h 3832767"/>
                <a:gd name="connsiteX641" fmla="*/ 2034414 w 4177355"/>
                <a:gd name="connsiteY641" fmla="*/ 412892 h 3832767"/>
                <a:gd name="connsiteX642" fmla="*/ 2039319 w 4177355"/>
                <a:gd name="connsiteY642" fmla="*/ 409581 h 3832767"/>
                <a:gd name="connsiteX643" fmla="*/ 2043489 w 4177355"/>
                <a:gd name="connsiteY643" fmla="*/ 405779 h 3832767"/>
                <a:gd name="connsiteX644" fmla="*/ 2046432 w 4177355"/>
                <a:gd name="connsiteY644" fmla="*/ 401855 h 3832767"/>
                <a:gd name="connsiteX645" fmla="*/ 2047781 w 4177355"/>
                <a:gd name="connsiteY645" fmla="*/ 398299 h 3832767"/>
                <a:gd name="connsiteX646" fmla="*/ 2047536 w 4177355"/>
                <a:gd name="connsiteY646" fmla="*/ 396337 h 3832767"/>
                <a:gd name="connsiteX647" fmla="*/ 2046309 w 4177355"/>
                <a:gd name="connsiteY647" fmla="*/ 395233 h 3832767"/>
                <a:gd name="connsiteX648" fmla="*/ 2044225 w 4177355"/>
                <a:gd name="connsiteY648" fmla="*/ 394988 h 3832767"/>
                <a:gd name="connsiteX649" fmla="*/ 2041404 w 4177355"/>
                <a:gd name="connsiteY649" fmla="*/ 395478 h 3832767"/>
                <a:gd name="connsiteX650" fmla="*/ 3364448 w 4177355"/>
                <a:gd name="connsiteY650" fmla="*/ 1594 h 3832767"/>
                <a:gd name="connsiteX651" fmla="*/ 3360156 w 4177355"/>
                <a:gd name="connsiteY651" fmla="*/ 3311 h 3832767"/>
                <a:gd name="connsiteX652" fmla="*/ 3355741 w 4177355"/>
                <a:gd name="connsiteY652" fmla="*/ 5764 h 3832767"/>
                <a:gd name="connsiteX653" fmla="*/ 3351572 w 4177355"/>
                <a:gd name="connsiteY653" fmla="*/ 8707 h 3832767"/>
                <a:gd name="connsiteX654" fmla="*/ 3347893 w 4177355"/>
                <a:gd name="connsiteY654" fmla="*/ 12140 h 3832767"/>
                <a:gd name="connsiteX655" fmla="*/ 3344459 w 4177355"/>
                <a:gd name="connsiteY655" fmla="*/ 16800 h 3832767"/>
                <a:gd name="connsiteX656" fmla="*/ 3343356 w 4177355"/>
                <a:gd name="connsiteY656" fmla="*/ 20602 h 3832767"/>
                <a:gd name="connsiteX657" fmla="*/ 3344582 w 4177355"/>
                <a:gd name="connsiteY657" fmla="*/ 23300 h 3832767"/>
                <a:gd name="connsiteX658" fmla="*/ 3348138 w 4177355"/>
                <a:gd name="connsiteY658" fmla="*/ 24403 h 3832767"/>
                <a:gd name="connsiteX659" fmla="*/ 3349487 w 4177355"/>
                <a:gd name="connsiteY659" fmla="*/ 24403 h 3832767"/>
                <a:gd name="connsiteX660" fmla="*/ 3350836 w 4177355"/>
                <a:gd name="connsiteY660" fmla="*/ 24281 h 3832767"/>
                <a:gd name="connsiteX661" fmla="*/ 3352308 w 4177355"/>
                <a:gd name="connsiteY661" fmla="*/ 24035 h 3832767"/>
                <a:gd name="connsiteX662" fmla="*/ 3353779 w 4177355"/>
                <a:gd name="connsiteY662" fmla="*/ 23667 h 3832767"/>
                <a:gd name="connsiteX663" fmla="*/ 3358194 w 4177355"/>
                <a:gd name="connsiteY663" fmla="*/ 21951 h 3832767"/>
                <a:gd name="connsiteX664" fmla="*/ 3362609 w 4177355"/>
                <a:gd name="connsiteY664" fmla="*/ 19498 h 3832767"/>
                <a:gd name="connsiteX665" fmla="*/ 3366778 w 4177355"/>
                <a:gd name="connsiteY665" fmla="*/ 16555 h 3832767"/>
                <a:gd name="connsiteX666" fmla="*/ 3370457 w 4177355"/>
                <a:gd name="connsiteY666" fmla="*/ 13121 h 3832767"/>
                <a:gd name="connsiteX667" fmla="*/ 3373891 w 4177355"/>
                <a:gd name="connsiteY667" fmla="*/ 8461 h 3832767"/>
                <a:gd name="connsiteX668" fmla="*/ 3374994 w 4177355"/>
                <a:gd name="connsiteY668" fmla="*/ 4660 h 3832767"/>
                <a:gd name="connsiteX669" fmla="*/ 3373768 w 4177355"/>
                <a:gd name="connsiteY669" fmla="*/ 1962 h 3832767"/>
                <a:gd name="connsiteX670" fmla="*/ 3370212 w 4177355"/>
                <a:gd name="connsiteY670" fmla="*/ 858 h 3832767"/>
                <a:gd name="connsiteX671" fmla="*/ 3368863 w 4177355"/>
                <a:gd name="connsiteY671" fmla="*/ 858 h 3832767"/>
                <a:gd name="connsiteX672" fmla="*/ 3367514 w 4177355"/>
                <a:gd name="connsiteY672" fmla="*/ 981 h 3832767"/>
                <a:gd name="connsiteX673" fmla="*/ 3366042 w 4177355"/>
                <a:gd name="connsiteY673" fmla="*/ 1226 h 3832767"/>
                <a:gd name="connsiteX674" fmla="*/ 3364571 w 4177355"/>
                <a:gd name="connsiteY674" fmla="*/ 1594 h 3832767"/>
                <a:gd name="connsiteX675" fmla="*/ 1992843 w 4177355"/>
                <a:gd name="connsiteY675" fmla="*/ 423193 h 3832767"/>
                <a:gd name="connsiteX676" fmla="*/ 1991617 w 4177355"/>
                <a:gd name="connsiteY676" fmla="*/ 423560 h 3832767"/>
                <a:gd name="connsiteX677" fmla="*/ 1990391 w 4177355"/>
                <a:gd name="connsiteY677" fmla="*/ 424051 h 3832767"/>
                <a:gd name="connsiteX678" fmla="*/ 1989042 w 4177355"/>
                <a:gd name="connsiteY678" fmla="*/ 424664 h 3832767"/>
                <a:gd name="connsiteX679" fmla="*/ 1987693 w 4177355"/>
                <a:gd name="connsiteY679" fmla="*/ 425400 h 3832767"/>
                <a:gd name="connsiteX680" fmla="*/ 1982910 w 4177355"/>
                <a:gd name="connsiteY680" fmla="*/ 428711 h 3832767"/>
                <a:gd name="connsiteX681" fmla="*/ 1978864 w 4177355"/>
                <a:gd name="connsiteY681" fmla="*/ 432512 h 3832767"/>
                <a:gd name="connsiteX682" fmla="*/ 1975920 w 4177355"/>
                <a:gd name="connsiteY682" fmla="*/ 436437 h 3832767"/>
                <a:gd name="connsiteX683" fmla="*/ 1974571 w 4177355"/>
                <a:gd name="connsiteY683" fmla="*/ 439870 h 3832767"/>
                <a:gd name="connsiteX684" fmla="*/ 1974817 w 4177355"/>
                <a:gd name="connsiteY684" fmla="*/ 441710 h 3832767"/>
                <a:gd name="connsiteX685" fmla="*/ 1976043 w 4177355"/>
                <a:gd name="connsiteY685" fmla="*/ 442813 h 3832767"/>
                <a:gd name="connsiteX686" fmla="*/ 1978128 w 4177355"/>
                <a:gd name="connsiteY686" fmla="*/ 443058 h 3832767"/>
                <a:gd name="connsiteX687" fmla="*/ 1980826 w 4177355"/>
                <a:gd name="connsiteY687" fmla="*/ 442568 h 3832767"/>
                <a:gd name="connsiteX688" fmla="*/ 1982052 w 4177355"/>
                <a:gd name="connsiteY688" fmla="*/ 442200 h 3832767"/>
                <a:gd name="connsiteX689" fmla="*/ 1983278 w 4177355"/>
                <a:gd name="connsiteY689" fmla="*/ 441710 h 3832767"/>
                <a:gd name="connsiteX690" fmla="*/ 1984627 w 4177355"/>
                <a:gd name="connsiteY690" fmla="*/ 441096 h 3832767"/>
                <a:gd name="connsiteX691" fmla="*/ 1985976 w 4177355"/>
                <a:gd name="connsiteY691" fmla="*/ 440361 h 3832767"/>
                <a:gd name="connsiteX692" fmla="*/ 1990759 w 4177355"/>
                <a:gd name="connsiteY692" fmla="*/ 437050 h 3832767"/>
                <a:gd name="connsiteX693" fmla="*/ 1994805 w 4177355"/>
                <a:gd name="connsiteY693" fmla="*/ 433248 h 3832767"/>
                <a:gd name="connsiteX694" fmla="*/ 1997748 w 4177355"/>
                <a:gd name="connsiteY694" fmla="*/ 429324 h 3832767"/>
                <a:gd name="connsiteX695" fmla="*/ 1998975 w 4177355"/>
                <a:gd name="connsiteY695" fmla="*/ 425890 h 3832767"/>
                <a:gd name="connsiteX696" fmla="*/ 1998729 w 4177355"/>
                <a:gd name="connsiteY696" fmla="*/ 424051 h 3832767"/>
                <a:gd name="connsiteX697" fmla="*/ 1997503 w 4177355"/>
                <a:gd name="connsiteY697" fmla="*/ 422947 h 3832767"/>
                <a:gd name="connsiteX698" fmla="*/ 1995418 w 4177355"/>
                <a:gd name="connsiteY698" fmla="*/ 422702 h 3832767"/>
                <a:gd name="connsiteX699" fmla="*/ 1992720 w 4177355"/>
                <a:gd name="connsiteY699" fmla="*/ 423193 h 3832767"/>
                <a:gd name="connsiteX700" fmla="*/ 3409453 w 4177355"/>
                <a:gd name="connsiteY700" fmla="*/ 3924 h 3832767"/>
                <a:gd name="connsiteX701" fmla="*/ 3405161 w 4177355"/>
                <a:gd name="connsiteY701" fmla="*/ 5518 h 3832767"/>
                <a:gd name="connsiteX702" fmla="*/ 3400869 w 4177355"/>
                <a:gd name="connsiteY702" fmla="*/ 7848 h 3832767"/>
                <a:gd name="connsiteX703" fmla="*/ 3396822 w 4177355"/>
                <a:gd name="connsiteY703" fmla="*/ 10791 h 3832767"/>
                <a:gd name="connsiteX704" fmla="*/ 3393143 w 4177355"/>
                <a:gd name="connsiteY704" fmla="*/ 14102 h 3832767"/>
                <a:gd name="connsiteX705" fmla="*/ 3389587 w 4177355"/>
                <a:gd name="connsiteY705" fmla="*/ 18762 h 3832767"/>
                <a:gd name="connsiteX706" fmla="*/ 3388361 w 4177355"/>
                <a:gd name="connsiteY706" fmla="*/ 22686 h 3832767"/>
                <a:gd name="connsiteX707" fmla="*/ 3389464 w 4177355"/>
                <a:gd name="connsiteY707" fmla="*/ 25507 h 3832767"/>
                <a:gd name="connsiteX708" fmla="*/ 3392898 w 4177355"/>
                <a:gd name="connsiteY708" fmla="*/ 26733 h 3832767"/>
                <a:gd name="connsiteX709" fmla="*/ 3394369 w 4177355"/>
                <a:gd name="connsiteY709" fmla="*/ 26733 h 3832767"/>
                <a:gd name="connsiteX710" fmla="*/ 3395841 w 4177355"/>
                <a:gd name="connsiteY710" fmla="*/ 26611 h 3832767"/>
                <a:gd name="connsiteX711" fmla="*/ 3397435 w 4177355"/>
                <a:gd name="connsiteY711" fmla="*/ 26365 h 3832767"/>
                <a:gd name="connsiteX712" fmla="*/ 3399152 w 4177355"/>
                <a:gd name="connsiteY712" fmla="*/ 25875 h 3832767"/>
                <a:gd name="connsiteX713" fmla="*/ 3403444 w 4177355"/>
                <a:gd name="connsiteY713" fmla="*/ 24281 h 3832767"/>
                <a:gd name="connsiteX714" fmla="*/ 3407736 w 4177355"/>
                <a:gd name="connsiteY714" fmla="*/ 21951 h 3832767"/>
                <a:gd name="connsiteX715" fmla="*/ 3411905 w 4177355"/>
                <a:gd name="connsiteY715" fmla="*/ 19130 h 3832767"/>
                <a:gd name="connsiteX716" fmla="*/ 3415584 w 4177355"/>
                <a:gd name="connsiteY716" fmla="*/ 15819 h 3832767"/>
                <a:gd name="connsiteX717" fmla="*/ 3419140 w 4177355"/>
                <a:gd name="connsiteY717" fmla="*/ 11159 h 3832767"/>
                <a:gd name="connsiteX718" fmla="*/ 3420367 w 4177355"/>
                <a:gd name="connsiteY718" fmla="*/ 7235 h 3832767"/>
                <a:gd name="connsiteX719" fmla="*/ 3419263 w 4177355"/>
                <a:gd name="connsiteY719" fmla="*/ 4415 h 3832767"/>
                <a:gd name="connsiteX720" fmla="*/ 3415830 w 4177355"/>
                <a:gd name="connsiteY720" fmla="*/ 3188 h 3832767"/>
                <a:gd name="connsiteX721" fmla="*/ 3414481 w 4177355"/>
                <a:gd name="connsiteY721" fmla="*/ 3188 h 3832767"/>
                <a:gd name="connsiteX722" fmla="*/ 3413009 w 4177355"/>
                <a:gd name="connsiteY722" fmla="*/ 3311 h 3832767"/>
                <a:gd name="connsiteX723" fmla="*/ 3411415 w 4177355"/>
                <a:gd name="connsiteY723" fmla="*/ 3556 h 3832767"/>
                <a:gd name="connsiteX724" fmla="*/ 3409698 w 4177355"/>
                <a:gd name="connsiteY724" fmla="*/ 4047 h 3832767"/>
                <a:gd name="connsiteX725" fmla="*/ 1944282 w 4177355"/>
                <a:gd name="connsiteY725" fmla="*/ 451765 h 3832767"/>
                <a:gd name="connsiteX726" fmla="*/ 1943056 w 4177355"/>
                <a:gd name="connsiteY726" fmla="*/ 452133 h 3832767"/>
                <a:gd name="connsiteX727" fmla="*/ 1941707 w 4177355"/>
                <a:gd name="connsiteY727" fmla="*/ 452746 h 3832767"/>
                <a:gd name="connsiteX728" fmla="*/ 1940358 w 4177355"/>
                <a:gd name="connsiteY728" fmla="*/ 453482 h 3832767"/>
                <a:gd name="connsiteX729" fmla="*/ 1938886 w 4177355"/>
                <a:gd name="connsiteY729" fmla="*/ 454340 h 3832767"/>
                <a:gd name="connsiteX730" fmla="*/ 1934104 w 4177355"/>
                <a:gd name="connsiteY730" fmla="*/ 457774 h 3832767"/>
                <a:gd name="connsiteX731" fmla="*/ 1930057 w 4177355"/>
                <a:gd name="connsiteY731" fmla="*/ 461575 h 3832767"/>
                <a:gd name="connsiteX732" fmla="*/ 1927237 w 4177355"/>
                <a:gd name="connsiteY732" fmla="*/ 465377 h 3832767"/>
                <a:gd name="connsiteX733" fmla="*/ 1926010 w 4177355"/>
                <a:gd name="connsiteY733" fmla="*/ 468811 h 3832767"/>
                <a:gd name="connsiteX734" fmla="*/ 1926378 w 4177355"/>
                <a:gd name="connsiteY734" fmla="*/ 470527 h 3832767"/>
                <a:gd name="connsiteX735" fmla="*/ 1927605 w 4177355"/>
                <a:gd name="connsiteY735" fmla="*/ 471508 h 3832767"/>
                <a:gd name="connsiteX736" fmla="*/ 1929567 w 4177355"/>
                <a:gd name="connsiteY736" fmla="*/ 471754 h 3832767"/>
                <a:gd name="connsiteX737" fmla="*/ 1932264 w 4177355"/>
                <a:gd name="connsiteY737" fmla="*/ 471263 h 3832767"/>
                <a:gd name="connsiteX738" fmla="*/ 1933491 w 4177355"/>
                <a:gd name="connsiteY738" fmla="*/ 470895 h 3832767"/>
                <a:gd name="connsiteX739" fmla="*/ 1934840 w 4177355"/>
                <a:gd name="connsiteY739" fmla="*/ 470282 h 3832767"/>
                <a:gd name="connsiteX740" fmla="*/ 1936188 w 4177355"/>
                <a:gd name="connsiteY740" fmla="*/ 469546 h 3832767"/>
                <a:gd name="connsiteX741" fmla="*/ 1937660 w 4177355"/>
                <a:gd name="connsiteY741" fmla="*/ 468688 h 3832767"/>
                <a:gd name="connsiteX742" fmla="*/ 1942443 w 4177355"/>
                <a:gd name="connsiteY742" fmla="*/ 465254 h 3832767"/>
                <a:gd name="connsiteX743" fmla="*/ 1946489 w 4177355"/>
                <a:gd name="connsiteY743" fmla="*/ 461330 h 3832767"/>
                <a:gd name="connsiteX744" fmla="*/ 1949310 w 4177355"/>
                <a:gd name="connsiteY744" fmla="*/ 457406 h 3832767"/>
                <a:gd name="connsiteX745" fmla="*/ 1950413 w 4177355"/>
                <a:gd name="connsiteY745" fmla="*/ 453972 h 3832767"/>
                <a:gd name="connsiteX746" fmla="*/ 1950046 w 4177355"/>
                <a:gd name="connsiteY746" fmla="*/ 452256 h 3832767"/>
                <a:gd name="connsiteX747" fmla="*/ 1948819 w 4177355"/>
                <a:gd name="connsiteY747" fmla="*/ 451275 h 3832767"/>
                <a:gd name="connsiteX748" fmla="*/ 1946857 w 4177355"/>
                <a:gd name="connsiteY748" fmla="*/ 451029 h 3832767"/>
                <a:gd name="connsiteX749" fmla="*/ 1944159 w 4177355"/>
                <a:gd name="connsiteY749" fmla="*/ 451520 h 3832767"/>
                <a:gd name="connsiteX750" fmla="*/ 3453722 w 4177355"/>
                <a:gd name="connsiteY750" fmla="*/ 7726 h 3832767"/>
                <a:gd name="connsiteX751" fmla="*/ 3449552 w 4177355"/>
                <a:gd name="connsiteY751" fmla="*/ 9320 h 3832767"/>
                <a:gd name="connsiteX752" fmla="*/ 3445383 w 4177355"/>
                <a:gd name="connsiteY752" fmla="*/ 11527 h 3832767"/>
                <a:gd name="connsiteX753" fmla="*/ 3441337 w 4177355"/>
                <a:gd name="connsiteY753" fmla="*/ 14348 h 3832767"/>
                <a:gd name="connsiteX754" fmla="*/ 3437657 w 4177355"/>
                <a:gd name="connsiteY754" fmla="*/ 17536 h 3832767"/>
                <a:gd name="connsiteX755" fmla="*/ 3433856 w 4177355"/>
                <a:gd name="connsiteY755" fmla="*/ 22318 h 3832767"/>
                <a:gd name="connsiteX756" fmla="*/ 3432507 w 4177355"/>
                <a:gd name="connsiteY756" fmla="*/ 26365 h 3832767"/>
                <a:gd name="connsiteX757" fmla="*/ 3433488 w 4177355"/>
                <a:gd name="connsiteY757" fmla="*/ 29308 h 3832767"/>
                <a:gd name="connsiteX758" fmla="*/ 3436799 w 4177355"/>
                <a:gd name="connsiteY758" fmla="*/ 30780 h 3832767"/>
                <a:gd name="connsiteX759" fmla="*/ 3438271 w 4177355"/>
                <a:gd name="connsiteY759" fmla="*/ 30780 h 3832767"/>
                <a:gd name="connsiteX760" fmla="*/ 3439865 w 4177355"/>
                <a:gd name="connsiteY760" fmla="*/ 30657 h 3832767"/>
                <a:gd name="connsiteX761" fmla="*/ 3441582 w 4177355"/>
                <a:gd name="connsiteY761" fmla="*/ 30412 h 3832767"/>
                <a:gd name="connsiteX762" fmla="*/ 3443298 w 4177355"/>
                <a:gd name="connsiteY762" fmla="*/ 29921 h 3832767"/>
                <a:gd name="connsiteX763" fmla="*/ 3447468 w 4177355"/>
                <a:gd name="connsiteY763" fmla="*/ 28327 h 3832767"/>
                <a:gd name="connsiteX764" fmla="*/ 3451760 w 4177355"/>
                <a:gd name="connsiteY764" fmla="*/ 25997 h 3832767"/>
                <a:gd name="connsiteX765" fmla="*/ 3455929 w 4177355"/>
                <a:gd name="connsiteY765" fmla="*/ 23177 h 3832767"/>
                <a:gd name="connsiteX766" fmla="*/ 3459608 w 4177355"/>
                <a:gd name="connsiteY766" fmla="*/ 19866 h 3832767"/>
                <a:gd name="connsiteX767" fmla="*/ 3463287 w 4177355"/>
                <a:gd name="connsiteY767" fmla="*/ 15083 h 3832767"/>
                <a:gd name="connsiteX768" fmla="*/ 3464636 w 4177355"/>
                <a:gd name="connsiteY768" fmla="*/ 11037 h 3832767"/>
                <a:gd name="connsiteX769" fmla="*/ 3463655 w 4177355"/>
                <a:gd name="connsiteY769" fmla="*/ 8094 h 3832767"/>
                <a:gd name="connsiteX770" fmla="*/ 3460344 w 4177355"/>
                <a:gd name="connsiteY770" fmla="*/ 6745 h 3832767"/>
                <a:gd name="connsiteX771" fmla="*/ 3458872 w 4177355"/>
                <a:gd name="connsiteY771" fmla="*/ 6745 h 3832767"/>
                <a:gd name="connsiteX772" fmla="*/ 3457278 w 4177355"/>
                <a:gd name="connsiteY772" fmla="*/ 6867 h 3832767"/>
                <a:gd name="connsiteX773" fmla="*/ 3455561 w 4177355"/>
                <a:gd name="connsiteY773" fmla="*/ 7113 h 3832767"/>
                <a:gd name="connsiteX774" fmla="*/ 3453722 w 4177355"/>
                <a:gd name="connsiteY774" fmla="*/ 7603 h 3832767"/>
                <a:gd name="connsiteX775" fmla="*/ 1895844 w 4177355"/>
                <a:gd name="connsiteY775" fmla="*/ 480951 h 3832767"/>
                <a:gd name="connsiteX776" fmla="*/ 1894495 w 4177355"/>
                <a:gd name="connsiteY776" fmla="*/ 481441 h 3832767"/>
                <a:gd name="connsiteX777" fmla="*/ 1893146 w 4177355"/>
                <a:gd name="connsiteY777" fmla="*/ 482054 h 3832767"/>
                <a:gd name="connsiteX778" fmla="*/ 1891674 w 4177355"/>
                <a:gd name="connsiteY778" fmla="*/ 482790 h 3832767"/>
                <a:gd name="connsiteX779" fmla="*/ 1890203 w 4177355"/>
                <a:gd name="connsiteY779" fmla="*/ 483649 h 3832767"/>
                <a:gd name="connsiteX780" fmla="*/ 1885543 w 4177355"/>
                <a:gd name="connsiteY780" fmla="*/ 487082 h 3832767"/>
                <a:gd name="connsiteX781" fmla="*/ 1881619 w 4177355"/>
                <a:gd name="connsiteY781" fmla="*/ 490884 h 3832767"/>
                <a:gd name="connsiteX782" fmla="*/ 1878921 w 4177355"/>
                <a:gd name="connsiteY782" fmla="*/ 494685 h 3832767"/>
                <a:gd name="connsiteX783" fmla="*/ 1877940 w 4177355"/>
                <a:gd name="connsiteY783" fmla="*/ 497996 h 3832767"/>
                <a:gd name="connsiteX784" fmla="*/ 1878308 w 4177355"/>
                <a:gd name="connsiteY784" fmla="*/ 499713 h 3832767"/>
                <a:gd name="connsiteX785" fmla="*/ 1879534 w 4177355"/>
                <a:gd name="connsiteY785" fmla="*/ 500694 h 3832767"/>
                <a:gd name="connsiteX786" fmla="*/ 1881496 w 4177355"/>
                <a:gd name="connsiteY786" fmla="*/ 500939 h 3832767"/>
                <a:gd name="connsiteX787" fmla="*/ 1884071 w 4177355"/>
                <a:gd name="connsiteY787" fmla="*/ 500449 h 3832767"/>
                <a:gd name="connsiteX788" fmla="*/ 1885420 w 4177355"/>
                <a:gd name="connsiteY788" fmla="*/ 499958 h 3832767"/>
                <a:gd name="connsiteX789" fmla="*/ 1886769 w 4177355"/>
                <a:gd name="connsiteY789" fmla="*/ 499345 h 3832767"/>
                <a:gd name="connsiteX790" fmla="*/ 1888241 w 4177355"/>
                <a:gd name="connsiteY790" fmla="*/ 498609 h 3832767"/>
                <a:gd name="connsiteX791" fmla="*/ 1889835 w 4177355"/>
                <a:gd name="connsiteY791" fmla="*/ 497751 h 3832767"/>
                <a:gd name="connsiteX792" fmla="*/ 1894617 w 4177355"/>
                <a:gd name="connsiteY792" fmla="*/ 494317 h 3832767"/>
                <a:gd name="connsiteX793" fmla="*/ 1898541 w 4177355"/>
                <a:gd name="connsiteY793" fmla="*/ 490516 h 3832767"/>
                <a:gd name="connsiteX794" fmla="*/ 1901239 w 4177355"/>
                <a:gd name="connsiteY794" fmla="*/ 486714 h 3832767"/>
                <a:gd name="connsiteX795" fmla="*/ 1902343 w 4177355"/>
                <a:gd name="connsiteY795" fmla="*/ 483403 h 3832767"/>
                <a:gd name="connsiteX796" fmla="*/ 1901975 w 4177355"/>
                <a:gd name="connsiteY796" fmla="*/ 481809 h 3832767"/>
                <a:gd name="connsiteX797" fmla="*/ 1900749 w 4177355"/>
                <a:gd name="connsiteY797" fmla="*/ 480828 h 3832767"/>
                <a:gd name="connsiteX798" fmla="*/ 1898787 w 4177355"/>
                <a:gd name="connsiteY798" fmla="*/ 480583 h 3832767"/>
                <a:gd name="connsiteX799" fmla="*/ 1896212 w 4177355"/>
                <a:gd name="connsiteY799" fmla="*/ 481073 h 3832767"/>
                <a:gd name="connsiteX800" fmla="*/ 3497378 w 4177355"/>
                <a:gd name="connsiteY800" fmla="*/ 13121 h 3832767"/>
                <a:gd name="connsiteX801" fmla="*/ 3493331 w 4177355"/>
                <a:gd name="connsiteY801" fmla="*/ 14715 h 3832767"/>
                <a:gd name="connsiteX802" fmla="*/ 3489162 w 4177355"/>
                <a:gd name="connsiteY802" fmla="*/ 16923 h 3832767"/>
                <a:gd name="connsiteX803" fmla="*/ 3485115 w 4177355"/>
                <a:gd name="connsiteY803" fmla="*/ 19621 h 3832767"/>
                <a:gd name="connsiteX804" fmla="*/ 3481436 w 4177355"/>
                <a:gd name="connsiteY804" fmla="*/ 22809 h 3832767"/>
                <a:gd name="connsiteX805" fmla="*/ 3477512 w 4177355"/>
                <a:gd name="connsiteY805" fmla="*/ 27592 h 3832767"/>
                <a:gd name="connsiteX806" fmla="*/ 3475918 w 4177355"/>
                <a:gd name="connsiteY806" fmla="*/ 31761 h 3832767"/>
                <a:gd name="connsiteX807" fmla="*/ 3476776 w 4177355"/>
                <a:gd name="connsiteY807" fmla="*/ 34827 h 3832767"/>
                <a:gd name="connsiteX808" fmla="*/ 3479965 w 4177355"/>
                <a:gd name="connsiteY808" fmla="*/ 36421 h 3832767"/>
                <a:gd name="connsiteX809" fmla="*/ 3481559 w 4177355"/>
                <a:gd name="connsiteY809" fmla="*/ 36421 h 3832767"/>
                <a:gd name="connsiteX810" fmla="*/ 3483275 w 4177355"/>
                <a:gd name="connsiteY810" fmla="*/ 36421 h 3832767"/>
                <a:gd name="connsiteX811" fmla="*/ 3485115 w 4177355"/>
                <a:gd name="connsiteY811" fmla="*/ 36053 h 3832767"/>
                <a:gd name="connsiteX812" fmla="*/ 3487077 w 4177355"/>
                <a:gd name="connsiteY812" fmla="*/ 35562 h 3832767"/>
                <a:gd name="connsiteX813" fmla="*/ 3491246 w 4177355"/>
                <a:gd name="connsiteY813" fmla="*/ 33968 h 3832767"/>
                <a:gd name="connsiteX814" fmla="*/ 3495416 w 4177355"/>
                <a:gd name="connsiteY814" fmla="*/ 31761 h 3832767"/>
                <a:gd name="connsiteX815" fmla="*/ 3499463 w 4177355"/>
                <a:gd name="connsiteY815" fmla="*/ 29063 h 3832767"/>
                <a:gd name="connsiteX816" fmla="*/ 3503141 w 4177355"/>
                <a:gd name="connsiteY816" fmla="*/ 25875 h 3832767"/>
                <a:gd name="connsiteX817" fmla="*/ 3507066 w 4177355"/>
                <a:gd name="connsiteY817" fmla="*/ 21092 h 3832767"/>
                <a:gd name="connsiteX818" fmla="*/ 3508660 w 4177355"/>
                <a:gd name="connsiteY818" fmla="*/ 16923 h 3832767"/>
                <a:gd name="connsiteX819" fmla="*/ 3507801 w 4177355"/>
                <a:gd name="connsiteY819" fmla="*/ 13857 h 3832767"/>
                <a:gd name="connsiteX820" fmla="*/ 3504490 w 4177355"/>
                <a:gd name="connsiteY820" fmla="*/ 12386 h 3832767"/>
                <a:gd name="connsiteX821" fmla="*/ 3502896 w 4177355"/>
                <a:gd name="connsiteY821" fmla="*/ 12386 h 3832767"/>
                <a:gd name="connsiteX822" fmla="*/ 3501179 w 4177355"/>
                <a:gd name="connsiteY822" fmla="*/ 12386 h 3832767"/>
                <a:gd name="connsiteX823" fmla="*/ 3499340 w 4177355"/>
                <a:gd name="connsiteY823" fmla="*/ 12753 h 3832767"/>
                <a:gd name="connsiteX824" fmla="*/ 3497378 w 4177355"/>
                <a:gd name="connsiteY824" fmla="*/ 13244 h 3832767"/>
                <a:gd name="connsiteX825" fmla="*/ 1847651 w 4177355"/>
                <a:gd name="connsiteY825" fmla="*/ 510872 h 3832767"/>
                <a:gd name="connsiteX826" fmla="*/ 1846302 w 4177355"/>
                <a:gd name="connsiteY826" fmla="*/ 511363 h 3832767"/>
                <a:gd name="connsiteX827" fmla="*/ 1844830 w 4177355"/>
                <a:gd name="connsiteY827" fmla="*/ 511976 h 3832767"/>
                <a:gd name="connsiteX828" fmla="*/ 1843236 w 4177355"/>
                <a:gd name="connsiteY828" fmla="*/ 512834 h 3832767"/>
                <a:gd name="connsiteX829" fmla="*/ 1841642 w 4177355"/>
                <a:gd name="connsiteY829" fmla="*/ 513815 h 3832767"/>
                <a:gd name="connsiteX830" fmla="*/ 1836982 w 4177355"/>
                <a:gd name="connsiteY830" fmla="*/ 517372 h 3832767"/>
                <a:gd name="connsiteX831" fmla="*/ 1833180 w 4177355"/>
                <a:gd name="connsiteY831" fmla="*/ 521296 h 3832767"/>
                <a:gd name="connsiteX832" fmla="*/ 1830605 w 4177355"/>
                <a:gd name="connsiteY832" fmla="*/ 525097 h 3832767"/>
                <a:gd name="connsiteX833" fmla="*/ 1829624 w 4177355"/>
                <a:gd name="connsiteY833" fmla="*/ 528286 h 3832767"/>
                <a:gd name="connsiteX834" fmla="*/ 1830115 w 4177355"/>
                <a:gd name="connsiteY834" fmla="*/ 529880 h 3832767"/>
                <a:gd name="connsiteX835" fmla="*/ 1831341 w 4177355"/>
                <a:gd name="connsiteY835" fmla="*/ 530738 h 3832767"/>
                <a:gd name="connsiteX836" fmla="*/ 1833303 w 4177355"/>
                <a:gd name="connsiteY836" fmla="*/ 530983 h 3832767"/>
                <a:gd name="connsiteX837" fmla="*/ 1835756 w 4177355"/>
                <a:gd name="connsiteY837" fmla="*/ 530493 h 3832767"/>
                <a:gd name="connsiteX838" fmla="*/ 1837104 w 4177355"/>
                <a:gd name="connsiteY838" fmla="*/ 530002 h 3832767"/>
                <a:gd name="connsiteX839" fmla="*/ 1838576 w 4177355"/>
                <a:gd name="connsiteY839" fmla="*/ 529389 h 3832767"/>
                <a:gd name="connsiteX840" fmla="*/ 1840170 w 4177355"/>
                <a:gd name="connsiteY840" fmla="*/ 528531 h 3832767"/>
                <a:gd name="connsiteX841" fmla="*/ 1841764 w 4177355"/>
                <a:gd name="connsiteY841" fmla="*/ 527550 h 3832767"/>
                <a:gd name="connsiteX842" fmla="*/ 1846424 w 4177355"/>
                <a:gd name="connsiteY842" fmla="*/ 523994 h 3832767"/>
                <a:gd name="connsiteX843" fmla="*/ 1850226 w 4177355"/>
                <a:gd name="connsiteY843" fmla="*/ 520069 h 3832767"/>
                <a:gd name="connsiteX844" fmla="*/ 1852801 w 4177355"/>
                <a:gd name="connsiteY844" fmla="*/ 516268 h 3832767"/>
                <a:gd name="connsiteX845" fmla="*/ 1853659 w 4177355"/>
                <a:gd name="connsiteY845" fmla="*/ 513080 h 3832767"/>
                <a:gd name="connsiteX846" fmla="*/ 1853169 w 4177355"/>
                <a:gd name="connsiteY846" fmla="*/ 511485 h 3832767"/>
                <a:gd name="connsiteX847" fmla="*/ 1851942 w 4177355"/>
                <a:gd name="connsiteY847" fmla="*/ 510627 h 3832767"/>
                <a:gd name="connsiteX848" fmla="*/ 1849980 w 4177355"/>
                <a:gd name="connsiteY848" fmla="*/ 510382 h 3832767"/>
                <a:gd name="connsiteX849" fmla="*/ 1847528 w 4177355"/>
                <a:gd name="connsiteY849" fmla="*/ 510872 h 3832767"/>
                <a:gd name="connsiteX850" fmla="*/ 3540175 w 4177355"/>
                <a:gd name="connsiteY850" fmla="*/ 20111 h 3832767"/>
                <a:gd name="connsiteX851" fmla="*/ 3536129 w 4177355"/>
                <a:gd name="connsiteY851" fmla="*/ 21583 h 3832767"/>
                <a:gd name="connsiteX852" fmla="*/ 3532082 w 4177355"/>
                <a:gd name="connsiteY852" fmla="*/ 23667 h 3832767"/>
                <a:gd name="connsiteX853" fmla="*/ 3528158 w 4177355"/>
                <a:gd name="connsiteY853" fmla="*/ 26243 h 3832767"/>
                <a:gd name="connsiteX854" fmla="*/ 3524479 w 4177355"/>
                <a:gd name="connsiteY854" fmla="*/ 29308 h 3832767"/>
                <a:gd name="connsiteX855" fmla="*/ 3520432 w 4177355"/>
                <a:gd name="connsiteY855" fmla="*/ 34213 h 3832767"/>
                <a:gd name="connsiteX856" fmla="*/ 3518715 w 4177355"/>
                <a:gd name="connsiteY856" fmla="*/ 38505 h 3832767"/>
                <a:gd name="connsiteX857" fmla="*/ 3519328 w 4177355"/>
                <a:gd name="connsiteY857" fmla="*/ 41694 h 3832767"/>
                <a:gd name="connsiteX858" fmla="*/ 3522517 w 4177355"/>
                <a:gd name="connsiteY858" fmla="*/ 43411 h 3832767"/>
                <a:gd name="connsiteX859" fmla="*/ 3524111 w 4177355"/>
                <a:gd name="connsiteY859" fmla="*/ 43533 h 3832767"/>
                <a:gd name="connsiteX860" fmla="*/ 3525950 w 4177355"/>
                <a:gd name="connsiteY860" fmla="*/ 43533 h 3832767"/>
                <a:gd name="connsiteX861" fmla="*/ 3527913 w 4177355"/>
                <a:gd name="connsiteY861" fmla="*/ 43288 h 3832767"/>
                <a:gd name="connsiteX862" fmla="*/ 3529997 w 4177355"/>
                <a:gd name="connsiteY862" fmla="*/ 42798 h 3832767"/>
                <a:gd name="connsiteX863" fmla="*/ 3534044 w 4177355"/>
                <a:gd name="connsiteY863" fmla="*/ 41326 h 3832767"/>
                <a:gd name="connsiteX864" fmla="*/ 3538213 w 4177355"/>
                <a:gd name="connsiteY864" fmla="*/ 39241 h 3832767"/>
                <a:gd name="connsiteX865" fmla="*/ 3542260 w 4177355"/>
                <a:gd name="connsiteY865" fmla="*/ 36666 h 3832767"/>
                <a:gd name="connsiteX866" fmla="*/ 3545939 w 4177355"/>
                <a:gd name="connsiteY866" fmla="*/ 33600 h 3832767"/>
                <a:gd name="connsiteX867" fmla="*/ 3549986 w 4177355"/>
                <a:gd name="connsiteY867" fmla="*/ 28695 h 3832767"/>
                <a:gd name="connsiteX868" fmla="*/ 3551703 w 4177355"/>
                <a:gd name="connsiteY868" fmla="*/ 24403 h 3832767"/>
                <a:gd name="connsiteX869" fmla="*/ 3551089 w 4177355"/>
                <a:gd name="connsiteY869" fmla="*/ 21215 h 3832767"/>
                <a:gd name="connsiteX870" fmla="*/ 3547901 w 4177355"/>
                <a:gd name="connsiteY870" fmla="*/ 19498 h 3832767"/>
                <a:gd name="connsiteX871" fmla="*/ 3546307 w 4177355"/>
                <a:gd name="connsiteY871" fmla="*/ 19375 h 3832767"/>
                <a:gd name="connsiteX872" fmla="*/ 3544467 w 4177355"/>
                <a:gd name="connsiteY872" fmla="*/ 19375 h 3832767"/>
                <a:gd name="connsiteX873" fmla="*/ 3542505 w 4177355"/>
                <a:gd name="connsiteY873" fmla="*/ 19743 h 3832767"/>
                <a:gd name="connsiteX874" fmla="*/ 3540421 w 4177355"/>
                <a:gd name="connsiteY874" fmla="*/ 20234 h 3832767"/>
                <a:gd name="connsiteX875" fmla="*/ 1799825 w 4177355"/>
                <a:gd name="connsiteY875" fmla="*/ 541407 h 3832767"/>
                <a:gd name="connsiteX876" fmla="*/ 1798354 w 4177355"/>
                <a:gd name="connsiteY876" fmla="*/ 541897 h 3832767"/>
                <a:gd name="connsiteX877" fmla="*/ 1796759 w 4177355"/>
                <a:gd name="connsiteY877" fmla="*/ 542633 h 3832767"/>
                <a:gd name="connsiteX878" fmla="*/ 1795165 w 4177355"/>
                <a:gd name="connsiteY878" fmla="*/ 543492 h 3832767"/>
                <a:gd name="connsiteX879" fmla="*/ 1793448 w 4177355"/>
                <a:gd name="connsiteY879" fmla="*/ 544473 h 3832767"/>
                <a:gd name="connsiteX880" fmla="*/ 1788789 w 4177355"/>
                <a:gd name="connsiteY880" fmla="*/ 548029 h 3832767"/>
                <a:gd name="connsiteX881" fmla="*/ 1785110 w 4177355"/>
                <a:gd name="connsiteY881" fmla="*/ 551953 h 3832767"/>
                <a:gd name="connsiteX882" fmla="*/ 1782657 w 4177355"/>
                <a:gd name="connsiteY882" fmla="*/ 555754 h 3832767"/>
                <a:gd name="connsiteX883" fmla="*/ 1781799 w 4177355"/>
                <a:gd name="connsiteY883" fmla="*/ 558943 h 3832767"/>
                <a:gd name="connsiteX884" fmla="*/ 1782289 w 4177355"/>
                <a:gd name="connsiteY884" fmla="*/ 560414 h 3832767"/>
                <a:gd name="connsiteX885" fmla="*/ 1783515 w 4177355"/>
                <a:gd name="connsiteY885" fmla="*/ 561273 h 3832767"/>
                <a:gd name="connsiteX886" fmla="*/ 1785355 w 4177355"/>
                <a:gd name="connsiteY886" fmla="*/ 561395 h 3832767"/>
                <a:gd name="connsiteX887" fmla="*/ 1787685 w 4177355"/>
                <a:gd name="connsiteY887" fmla="*/ 560905 h 3832767"/>
                <a:gd name="connsiteX888" fmla="*/ 1789156 w 4177355"/>
                <a:gd name="connsiteY888" fmla="*/ 560414 h 3832767"/>
                <a:gd name="connsiteX889" fmla="*/ 1790751 w 4177355"/>
                <a:gd name="connsiteY889" fmla="*/ 559679 h 3832767"/>
                <a:gd name="connsiteX890" fmla="*/ 1792345 w 4177355"/>
                <a:gd name="connsiteY890" fmla="*/ 558820 h 3832767"/>
                <a:gd name="connsiteX891" fmla="*/ 1794062 w 4177355"/>
                <a:gd name="connsiteY891" fmla="*/ 557839 h 3832767"/>
                <a:gd name="connsiteX892" fmla="*/ 1798722 w 4177355"/>
                <a:gd name="connsiteY892" fmla="*/ 554283 h 3832767"/>
                <a:gd name="connsiteX893" fmla="*/ 1802523 w 4177355"/>
                <a:gd name="connsiteY893" fmla="*/ 550359 h 3832767"/>
                <a:gd name="connsiteX894" fmla="*/ 1804976 w 4177355"/>
                <a:gd name="connsiteY894" fmla="*/ 546557 h 3832767"/>
                <a:gd name="connsiteX895" fmla="*/ 1805711 w 4177355"/>
                <a:gd name="connsiteY895" fmla="*/ 543369 h 3832767"/>
                <a:gd name="connsiteX896" fmla="*/ 1805221 w 4177355"/>
                <a:gd name="connsiteY896" fmla="*/ 541897 h 3832767"/>
                <a:gd name="connsiteX897" fmla="*/ 1803994 w 4177355"/>
                <a:gd name="connsiteY897" fmla="*/ 541039 h 3832767"/>
                <a:gd name="connsiteX898" fmla="*/ 1802155 w 4177355"/>
                <a:gd name="connsiteY898" fmla="*/ 540916 h 3832767"/>
                <a:gd name="connsiteX899" fmla="*/ 1799825 w 4177355"/>
                <a:gd name="connsiteY899" fmla="*/ 541407 h 3832767"/>
                <a:gd name="connsiteX900" fmla="*/ 3582237 w 4177355"/>
                <a:gd name="connsiteY900" fmla="*/ 28818 h 3832767"/>
                <a:gd name="connsiteX901" fmla="*/ 3578313 w 4177355"/>
                <a:gd name="connsiteY901" fmla="*/ 30289 h 3832767"/>
                <a:gd name="connsiteX902" fmla="*/ 3574266 w 4177355"/>
                <a:gd name="connsiteY902" fmla="*/ 32374 h 3832767"/>
                <a:gd name="connsiteX903" fmla="*/ 3570342 w 4177355"/>
                <a:gd name="connsiteY903" fmla="*/ 34949 h 3832767"/>
                <a:gd name="connsiteX904" fmla="*/ 3566663 w 4177355"/>
                <a:gd name="connsiteY904" fmla="*/ 37892 h 3832767"/>
                <a:gd name="connsiteX905" fmla="*/ 3562494 w 4177355"/>
                <a:gd name="connsiteY905" fmla="*/ 42798 h 3832767"/>
                <a:gd name="connsiteX906" fmla="*/ 3560654 w 4177355"/>
                <a:gd name="connsiteY906" fmla="*/ 47090 h 3832767"/>
                <a:gd name="connsiteX907" fmla="*/ 3561145 w 4177355"/>
                <a:gd name="connsiteY907" fmla="*/ 50401 h 3832767"/>
                <a:gd name="connsiteX908" fmla="*/ 3564088 w 4177355"/>
                <a:gd name="connsiteY908" fmla="*/ 52240 h 3832767"/>
                <a:gd name="connsiteX909" fmla="*/ 3565805 w 4177355"/>
                <a:gd name="connsiteY909" fmla="*/ 52485 h 3832767"/>
                <a:gd name="connsiteX910" fmla="*/ 3567644 w 4177355"/>
                <a:gd name="connsiteY910" fmla="*/ 52485 h 3832767"/>
                <a:gd name="connsiteX911" fmla="*/ 3569729 w 4177355"/>
                <a:gd name="connsiteY911" fmla="*/ 52240 h 3832767"/>
                <a:gd name="connsiteX912" fmla="*/ 3571936 w 4177355"/>
                <a:gd name="connsiteY912" fmla="*/ 51749 h 3832767"/>
                <a:gd name="connsiteX913" fmla="*/ 3575861 w 4177355"/>
                <a:gd name="connsiteY913" fmla="*/ 50278 h 3832767"/>
                <a:gd name="connsiteX914" fmla="*/ 3579907 w 4177355"/>
                <a:gd name="connsiteY914" fmla="*/ 48193 h 3832767"/>
                <a:gd name="connsiteX915" fmla="*/ 3583831 w 4177355"/>
                <a:gd name="connsiteY915" fmla="*/ 45618 h 3832767"/>
                <a:gd name="connsiteX916" fmla="*/ 3587510 w 4177355"/>
                <a:gd name="connsiteY916" fmla="*/ 42675 h 3832767"/>
                <a:gd name="connsiteX917" fmla="*/ 3591802 w 4177355"/>
                <a:gd name="connsiteY917" fmla="*/ 37770 h 3832767"/>
                <a:gd name="connsiteX918" fmla="*/ 3593764 w 4177355"/>
                <a:gd name="connsiteY918" fmla="*/ 33355 h 3832767"/>
                <a:gd name="connsiteX919" fmla="*/ 3593274 w 4177355"/>
                <a:gd name="connsiteY919" fmla="*/ 30044 h 3832767"/>
                <a:gd name="connsiteX920" fmla="*/ 3590208 w 4177355"/>
                <a:gd name="connsiteY920" fmla="*/ 28205 h 3832767"/>
                <a:gd name="connsiteX921" fmla="*/ 3588491 w 4177355"/>
                <a:gd name="connsiteY921" fmla="*/ 27959 h 3832767"/>
                <a:gd name="connsiteX922" fmla="*/ 3586529 w 4177355"/>
                <a:gd name="connsiteY922" fmla="*/ 27959 h 3832767"/>
                <a:gd name="connsiteX923" fmla="*/ 3584444 w 4177355"/>
                <a:gd name="connsiteY923" fmla="*/ 28327 h 3832767"/>
                <a:gd name="connsiteX924" fmla="*/ 3582237 w 4177355"/>
                <a:gd name="connsiteY924" fmla="*/ 28940 h 3832767"/>
                <a:gd name="connsiteX925" fmla="*/ 1752123 w 4177355"/>
                <a:gd name="connsiteY925" fmla="*/ 572677 h 3832767"/>
                <a:gd name="connsiteX926" fmla="*/ 1750651 w 4177355"/>
                <a:gd name="connsiteY926" fmla="*/ 573168 h 3832767"/>
                <a:gd name="connsiteX927" fmla="*/ 1749057 w 4177355"/>
                <a:gd name="connsiteY927" fmla="*/ 573904 h 3832767"/>
                <a:gd name="connsiteX928" fmla="*/ 1747340 w 4177355"/>
                <a:gd name="connsiteY928" fmla="*/ 574885 h 3832767"/>
                <a:gd name="connsiteX929" fmla="*/ 1745501 w 4177355"/>
                <a:gd name="connsiteY929" fmla="*/ 575988 h 3832767"/>
                <a:gd name="connsiteX930" fmla="*/ 1740963 w 4177355"/>
                <a:gd name="connsiteY930" fmla="*/ 579545 h 3832767"/>
                <a:gd name="connsiteX931" fmla="*/ 1737285 w 4177355"/>
                <a:gd name="connsiteY931" fmla="*/ 583469 h 3832767"/>
                <a:gd name="connsiteX932" fmla="*/ 1734955 w 4177355"/>
                <a:gd name="connsiteY932" fmla="*/ 587270 h 3832767"/>
                <a:gd name="connsiteX933" fmla="*/ 1734219 w 4177355"/>
                <a:gd name="connsiteY933" fmla="*/ 590458 h 3832767"/>
                <a:gd name="connsiteX934" fmla="*/ 1734709 w 4177355"/>
                <a:gd name="connsiteY934" fmla="*/ 591807 h 3832767"/>
                <a:gd name="connsiteX935" fmla="*/ 1735936 w 4177355"/>
                <a:gd name="connsiteY935" fmla="*/ 592543 h 3832767"/>
                <a:gd name="connsiteX936" fmla="*/ 1737775 w 4177355"/>
                <a:gd name="connsiteY936" fmla="*/ 592666 h 3832767"/>
                <a:gd name="connsiteX937" fmla="*/ 1740105 w 4177355"/>
                <a:gd name="connsiteY937" fmla="*/ 592175 h 3832767"/>
                <a:gd name="connsiteX938" fmla="*/ 1741576 w 4177355"/>
                <a:gd name="connsiteY938" fmla="*/ 591685 h 3832767"/>
                <a:gd name="connsiteX939" fmla="*/ 1743171 w 4177355"/>
                <a:gd name="connsiteY939" fmla="*/ 590949 h 3832767"/>
                <a:gd name="connsiteX940" fmla="*/ 1744887 w 4177355"/>
                <a:gd name="connsiteY940" fmla="*/ 589968 h 3832767"/>
                <a:gd name="connsiteX941" fmla="*/ 1746727 w 4177355"/>
                <a:gd name="connsiteY941" fmla="*/ 588864 h 3832767"/>
                <a:gd name="connsiteX942" fmla="*/ 1751264 w 4177355"/>
                <a:gd name="connsiteY942" fmla="*/ 585308 h 3832767"/>
                <a:gd name="connsiteX943" fmla="*/ 1754943 w 4177355"/>
                <a:gd name="connsiteY943" fmla="*/ 581384 h 3832767"/>
                <a:gd name="connsiteX944" fmla="*/ 1757273 w 4177355"/>
                <a:gd name="connsiteY944" fmla="*/ 577582 h 3832767"/>
                <a:gd name="connsiteX945" fmla="*/ 1758009 w 4177355"/>
                <a:gd name="connsiteY945" fmla="*/ 574517 h 3832767"/>
                <a:gd name="connsiteX946" fmla="*/ 1757396 w 4177355"/>
                <a:gd name="connsiteY946" fmla="*/ 573168 h 3832767"/>
                <a:gd name="connsiteX947" fmla="*/ 1756169 w 4177355"/>
                <a:gd name="connsiteY947" fmla="*/ 572432 h 3832767"/>
                <a:gd name="connsiteX948" fmla="*/ 1754330 w 4177355"/>
                <a:gd name="connsiteY948" fmla="*/ 572309 h 3832767"/>
                <a:gd name="connsiteX949" fmla="*/ 1752000 w 4177355"/>
                <a:gd name="connsiteY949" fmla="*/ 572800 h 3832767"/>
                <a:gd name="connsiteX950" fmla="*/ 3623318 w 4177355"/>
                <a:gd name="connsiteY950" fmla="*/ 38996 h 3832767"/>
                <a:gd name="connsiteX951" fmla="*/ 3619516 w 4177355"/>
                <a:gd name="connsiteY951" fmla="*/ 40345 h 3832767"/>
                <a:gd name="connsiteX952" fmla="*/ 3615592 w 4177355"/>
                <a:gd name="connsiteY952" fmla="*/ 42307 h 3832767"/>
                <a:gd name="connsiteX953" fmla="*/ 3611791 w 4177355"/>
                <a:gd name="connsiteY953" fmla="*/ 44760 h 3832767"/>
                <a:gd name="connsiteX954" fmla="*/ 3608234 w 4177355"/>
                <a:gd name="connsiteY954" fmla="*/ 47580 h 3832767"/>
                <a:gd name="connsiteX955" fmla="*/ 3603820 w 4177355"/>
                <a:gd name="connsiteY955" fmla="*/ 52485 h 3832767"/>
                <a:gd name="connsiteX956" fmla="*/ 3601735 w 4177355"/>
                <a:gd name="connsiteY956" fmla="*/ 56900 h 3832767"/>
                <a:gd name="connsiteX957" fmla="*/ 3602103 w 4177355"/>
                <a:gd name="connsiteY957" fmla="*/ 60333 h 3832767"/>
                <a:gd name="connsiteX958" fmla="*/ 3605046 w 4177355"/>
                <a:gd name="connsiteY958" fmla="*/ 62418 h 3832767"/>
                <a:gd name="connsiteX959" fmla="*/ 3606763 w 4177355"/>
                <a:gd name="connsiteY959" fmla="*/ 62663 h 3832767"/>
                <a:gd name="connsiteX960" fmla="*/ 3608725 w 4177355"/>
                <a:gd name="connsiteY960" fmla="*/ 62663 h 3832767"/>
                <a:gd name="connsiteX961" fmla="*/ 3610932 w 4177355"/>
                <a:gd name="connsiteY961" fmla="*/ 62418 h 3832767"/>
                <a:gd name="connsiteX962" fmla="*/ 3613262 w 4177355"/>
                <a:gd name="connsiteY962" fmla="*/ 61805 h 3832767"/>
                <a:gd name="connsiteX963" fmla="*/ 3617186 w 4177355"/>
                <a:gd name="connsiteY963" fmla="*/ 60456 h 3832767"/>
                <a:gd name="connsiteX964" fmla="*/ 3621110 w 4177355"/>
                <a:gd name="connsiteY964" fmla="*/ 58494 h 3832767"/>
                <a:gd name="connsiteX965" fmla="*/ 3625035 w 4177355"/>
                <a:gd name="connsiteY965" fmla="*/ 56041 h 3832767"/>
                <a:gd name="connsiteX966" fmla="*/ 3628591 w 4177355"/>
                <a:gd name="connsiteY966" fmla="*/ 53098 h 3832767"/>
                <a:gd name="connsiteX967" fmla="*/ 3633005 w 4177355"/>
                <a:gd name="connsiteY967" fmla="*/ 48193 h 3832767"/>
                <a:gd name="connsiteX968" fmla="*/ 3635090 w 4177355"/>
                <a:gd name="connsiteY968" fmla="*/ 43779 h 3832767"/>
                <a:gd name="connsiteX969" fmla="*/ 3634722 w 4177355"/>
                <a:gd name="connsiteY969" fmla="*/ 40345 h 3832767"/>
                <a:gd name="connsiteX970" fmla="*/ 3631779 w 4177355"/>
                <a:gd name="connsiteY970" fmla="*/ 38260 h 3832767"/>
                <a:gd name="connsiteX971" fmla="*/ 3630062 w 4177355"/>
                <a:gd name="connsiteY971" fmla="*/ 38015 h 3832767"/>
                <a:gd name="connsiteX972" fmla="*/ 3628100 w 4177355"/>
                <a:gd name="connsiteY972" fmla="*/ 38015 h 3832767"/>
                <a:gd name="connsiteX973" fmla="*/ 3625893 w 4177355"/>
                <a:gd name="connsiteY973" fmla="*/ 38260 h 3832767"/>
                <a:gd name="connsiteX974" fmla="*/ 3623563 w 4177355"/>
                <a:gd name="connsiteY974" fmla="*/ 38873 h 3832767"/>
                <a:gd name="connsiteX975" fmla="*/ 1704788 w 4177355"/>
                <a:gd name="connsiteY975" fmla="*/ 604683 h 3832767"/>
                <a:gd name="connsiteX976" fmla="*/ 1703193 w 4177355"/>
                <a:gd name="connsiteY976" fmla="*/ 605297 h 3832767"/>
                <a:gd name="connsiteX977" fmla="*/ 1701477 w 4177355"/>
                <a:gd name="connsiteY977" fmla="*/ 606032 h 3832767"/>
                <a:gd name="connsiteX978" fmla="*/ 1699637 w 4177355"/>
                <a:gd name="connsiteY978" fmla="*/ 607013 h 3832767"/>
                <a:gd name="connsiteX979" fmla="*/ 1697798 w 4177355"/>
                <a:gd name="connsiteY979" fmla="*/ 608240 h 3832767"/>
                <a:gd name="connsiteX980" fmla="*/ 1693261 w 4177355"/>
                <a:gd name="connsiteY980" fmla="*/ 611919 h 3832767"/>
                <a:gd name="connsiteX981" fmla="*/ 1689704 w 4177355"/>
                <a:gd name="connsiteY981" fmla="*/ 615843 h 3832767"/>
                <a:gd name="connsiteX982" fmla="*/ 1687497 w 4177355"/>
                <a:gd name="connsiteY982" fmla="*/ 619522 h 3832767"/>
                <a:gd name="connsiteX983" fmla="*/ 1686884 w 4177355"/>
                <a:gd name="connsiteY983" fmla="*/ 622587 h 3832767"/>
                <a:gd name="connsiteX984" fmla="*/ 1687497 w 4177355"/>
                <a:gd name="connsiteY984" fmla="*/ 623814 h 3832767"/>
                <a:gd name="connsiteX985" fmla="*/ 1688723 w 4177355"/>
                <a:gd name="connsiteY985" fmla="*/ 624549 h 3832767"/>
                <a:gd name="connsiteX986" fmla="*/ 1690440 w 4177355"/>
                <a:gd name="connsiteY986" fmla="*/ 624672 h 3832767"/>
                <a:gd name="connsiteX987" fmla="*/ 1692648 w 4177355"/>
                <a:gd name="connsiteY987" fmla="*/ 624304 h 3832767"/>
                <a:gd name="connsiteX988" fmla="*/ 1694242 w 4177355"/>
                <a:gd name="connsiteY988" fmla="*/ 623691 h 3832767"/>
                <a:gd name="connsiteX989" fmla="*/ 1695958 w 4177355"/>
                <a:gd name="connsiteY989" fmla="*/ 622955 h 3832767"/>
                <a:gd name="connsiteX990" fmla="*/ 1697798 w 4177355"/>
                <a:gd name="connsiteY990" fmla="*/ 621974 h 3832767"/>
                <a:gd name="connsiteX991" fmla="*/ 1699637 w 4177355"/>
                <a:gd name="connsiteY991" fmla="*/ 620748 h 3832767"/>
                <a:gd name="connsiteX992" fmla="*/ 1704175 w 4177355"/>
                <a:gd name="connsiteY992" fmla="*/ 617069 h 3832767"/>
                <a:gd name="connsiteX993" fmla="*/ 1707731 w 4177355"/>
                <a:gd name="connsiteY993" fmla="*/ 613145 h 3832767"/>
                <a:gd name="connsiteX994" fmla="*/ 1709938 w 4177355"/>
                <a:gd name="connsiteY994" fmla="*/ 609466 h 3832767"/>
                <a:gd name="connsiteX995" fmla="*/ 1710429 w 4177355"/>
                <a:gd name="connsiteY995" fmla="*/ 606400 h 3832767"/>
                <a:gd name="connsiteX996" fmla="*/ 1709816 w 4177355"/>
                <a:gd name="connsiteY996" fmla="*/ 605174 h 3832767"/>
                <a:gd name="connsiteX997" fmla="*/ 1708589 w 4177355"/>
                <a:gd name="connsiteY997" fmla="*/ 604438 h 3832767"/>
                <a:gd name="connsiteX998" fmla="*/ 1706872 w 4177355"/>
                <a:gd name="connsiteY998" fmla="*/ 604316 h 3832767"/>
                <a:gd name="connsiteX999" fmla="*/ 1704665 w 4177355"/>
                <a:gd name="connsiteY999" fmla="*/ 604683 h 3832767"/>
                <a:gd name="connsiteX1000" fmla="*/ 3663417 w 4177355"/>
                <a:gd name="connsiteY1000" fmla="*/ 50891 h 3832767"/>
                <a:gd name="connsiteX1001" fmla="*/ 3659616 w 4177355"/>
                <a:gd name="connsiteY1001" fmla="*/ 52240 h 3832767"/>
                <a:gd name="connsiteX1002" fmla="*/ 3655814 w 4177355"/>
                <a:gd name="connsiteY1002" fmla="*/ 54079 h 3832767"/>
                <a:gd name="connsiteX1003" fmla="*/ 3652013 w 4177355"/>
                <a:gd name="connsiteY1003" fmla="*/ 56409 h 3832767"/>
                <a:gd name="connsiteX1004" fmla="*/ 3648457 w 4177355"/>
                <a:gd name="connsiteY1004" fmla="*/ 59230 h 3832767"/>
                <a:gd name="connsiteX1005" fmla="*/ 3643797 w 4177355"/>
                <a:gd name="connsiteY1005" fmla="*/ 64135 h 3832767"/>
                <a:gd name="connsiteX1006" fmla="*/ 3641467 w 4177355"/>
                <a:gd name="connsiteY1006" fmla="*/ 68672 h 3832767"/>
                <a:gd name="connsiteX1007" fmla="*/ 3641589 w 4177355"/>
                <a:gd name="connsiteY1007" fmla="*/ 72228 h 3832767"/>
                <a:gd name="connsiteX1008" fmla="*/ 3644410 w 4177355"/>
                <a:gd name="connsiteY1008" fmla="*/ 74436 h 3832767"/>
                <a:gd name="connsiteX1009" fmla="*/ 3646249 w 4177355"/>
                <a:gd name="connsiteY1009" fmla="*/ 74804 h 3832767"/>
                <a:gd name="connsiteX1010" fmla="*/ 3648334 w 4177355"/>
                <a:gd name="connsiteY1010" fmla="*/ 74804 h 3832767"/>
                <a:gd name="connsiteX1011" fmla="*/ 3650664 w 4177355"/>
                <a:gd name="connsiteY1011" fmla="*/ 74558 h 3832767"/>
                <a:gd name="connsiteX1012" fmla="*/ 3653117 w 4177355"/>
                <a:gd name="connsiteY1012" fmla="*/ 73945 h 3832767"/>
                <a:gd name="connsiteX1013" fmla="*/ 3656918 w 4177355"/>
                <a:gd name="connsiteY1013" fmla="*/ 72596 h 3832767"/>
                <a:gd name="connsiteX1014" fmla="*/ 3660842 w 4177355"/>
                <a:gd name="connsiteY1014" fmla="*/ 70757 h 3832767"/>
                <a:gd name="connsiteX1015" fmla="*/ 3664644 w 4177355"/>
                <a:gd name="connsiteY1015" fmla="*/ 68427 h 3832767"/>
                <a:gd name="connsiteX1016" fmla="*/ 3668200 w 4177355"/>
                <a:gd name="connsiteY1016" fmla="*/ 65607 h 3832767"/>
                <a:gd name="connsiteX1017" fmla="*/ 3672860 w 4177355"/>
                <a:gd name="connsiteY1017" fmla="*/ 60579 h 3832767"/>
                <a:gd name="connsiteX1018" fmla="*/ 3675190 w 4177355"/>
                <a:gd name="connsiteY1018" fmla="*/ 56041 h 3832767"/>
                <a:gd name="connsiteX1019" fmla="*/ 3675067 w 4177355"/>
                <a:gd name="connsiteY1019" fmla="*/ 52363 h 3832767"/>
                <a:gd name="connsiteX1020" fmla="*/ 3672247 w 4177355"/>
                <a:gd name="connsiteY1020" fmla="*/ 50155 h 3832767"/>
                <a:gd name="connsiteX1021" fmla="*/ 3670407 w 4177355"/>
                <a:gd name="connsiteY1021" fmla="*/ 49787 h 3832767"/>
                <a:gd name="connsiteX1022" fmla="*/ 3668323 w 4177355"/>
                <a:gd name="connsiteY1022" fmla="*/ 49787 h 3832767"/>
                <a:gd name="connsiteX1023" fmla="*/ 3665993 w 4177355"/>
                <a:gd name="connsiteY1023" fmla="*/ 50033 h 3832767"/>
                <a:gd name="connsiteX1024" fmla="*/ 3663540 w 4177355"/>
                <a:gd name="connsiteY1024" fmla="*/ 50646 h 3832767"/>
                <a:gd name="connsiteX1025" fmla="*/ 1657698 w 4177355"/>
                <a:gd name="connsiteY1025" fmla="*/ 637180 h 3832767"/>
                <a:gd name="connsiteX1026" fmla="*/ 1655981 w 4177355"/>
                <a:gd name="connsiteY1026" fmla="*/ 637793 h 3832767"/>
                <a:gd name="connsiteX1027" fmla="*/ 1654142 w 4177355"/>
                <a:gd name="connsiteY1027" fmla="*/ 638652 h 3832767"/>
                <a:gd name="connsiteX1028" fmla="*/ 1652303 w 4177355"/>
                <a:gd name="connsiteY1028" fmla="*/ 639755 h 3832767"/>
                <a:gd name="connsiteX1029" fmla="*/ 1650340 w 4177355"/>
                <a:gd name="connsiteY1029" fmla="*/ 640982 h 3832767"/>
                <a:gd name="connsiteX1030" fmla="*/ 1645926 w 4177355"/>
                <a:gd name="connsiteY1030" fmla="*/ 644660 h 3832767"/>
                <a:gd name="connsiteX1031" fmla="*/ 1642492 w 4177355"/>
                <a:gd name="connsiteY1031" fmla="*/ 648585 h 3832767"/>
                <a:gd name="connsiteX1032" fmla="*/ 1640408 w 4177355"/>
                <a:gd name="connsiteY1032" fmla="*/ 652263 h 3832767"/>
                <a:gd name="connsiteX1033" fmla="*/ 1639917 w 4177355"/>
                <a:gd name="connsiteY1033" fmla="*/ 655329 h 3832767"/>
                <a:gd name="connsiteX1034" fmla="*/ 1640530 w 4177355"/>
                <a:gd name="connsiteY1034" fmla="*/ 656555 h 3832767"/>
                <a:gd name="connsiteX1035" fmla="*/ 1641756 w 4177355"/>
                <a:gd name="connsiteY1035" fmla="*/ 657169 h 3832767"/>
                <a:gd name="connsiteX1036" fmla="*/ 1643473 w 4177355"/>
                <a:gd name="connsiteY1036" fmla="*/ 657169 h 3832767"/>
                <a:gd name="connsiteX1037" fmla="*/ 1645558 w 4177355"/>
                <a:gd name="connsiteY1037" fmla="*/ 656801 h 3832767"/>
                <a:gd name="connsiteX1038" fmla="*/ 1647275 w 4177355"/>
                <a:gd name="connsiteY1038" fmla="*/ 656188 h 3832767"/>
                <a:gd name="connsiteX1039" fmla="*/ 1649114 w 4177355"/>
                <a:gd name="connsiteY1039" fmla="*/ 655329 h 3832767"/>
                <a:gd name="connsiteX1040" fmla="*/ 1651076 w 4177355"/>
                <a:gd name="connsiteY1040" fmla="*/ 654225 h 3832767"/>
                <a:gd name="connsiteX1041" fmla="*/ 1653038 w 4177355"/>
                <a:gd name="connsiteY1041" fmla="*/ 652877 h 3832767"/>
                <a:gd name="connsiteX1042" fmla="*/ 1657576 w 4177355"/>
                <a:gd name="connsiteY1042" fmla="*/ 649198 h 3832767"/>
                <a:gd name="connsiteX1043" fmla="*/ 1661009 w 4177355"/>
                <a:gd name="connsiteY1043" fmla="*/ 645274 h 3832767"/>
                <a:gd name="connsiteX1044" fmla="*/ 1663094 w 4177355"/>
                <a:gd name="connsiteY1044" fmla="*/ 641595 h 3832767"/>
                <a:gd name="connsiteX1045" fmla="*/ 1663584 w 4177355"/>
                <a:gd name="connsiteY1045" fmla="*/ 638652 h 3832767"/>
                <a:gd name="connsiteX1046" fmla="*/ 1662971 w 4177355"/>
                <a:gd name="connsiteY1046" fmla="*/ 637425 h 3832767"/>
                <a:gd name="connsiteX1047" fmla="*/ 1661745 w 4177355"/>
                <a:gd name="connsiteY1047" fmla="*/ 636812 h 3832767"/>
                <a:gd name="connsiteX1048" fmla="*/ 1660028 w 4177355"/>
                <a:gd name="connsiteY1048" fmla="*/ 636812 h 3832767"/>
                <a:gd name="connsiteX1049" fmla="*/ 1657944 w 4177355"/>
                <a:gd name="connsiteY1049" fmla="*/ 637180 h 3832767"/>
                <a:gd name="connsiteX1050" fmla="*/ 3702536 w 4177355"/>
                <a:gd name="connsiteY1050" fmla="*/ 64503 h 3832767"/>
                <a:gd name="connsiteX1051" fmla="*/ 3698857 w 4177355"/>
                <a:gd name="connsiteY1051" fmla="*/ 65852 h 3832767"/>
                <a:gd name="connsiteX1052" fmla="*/ 3695056 w 4177355"/>
                <a:gd name="connsiteY1052" fmla="*/ 67691 h 3832767"/>
                <a:gd name="connsiteX1053" fmla="*/ 3691377 w 4177355"/>
                <a:gd name="connsiteY1053" fmla="*/ 70021 h 3832767"/>
                <a:gd name="connsiteX1054" fmla="*/ 3687820 w 4177355"/>
                <a:gd name="connsiteY1054" fmla="*/ 72719 h 3832767"/>
                <a:gd name="connsiteX1055" fmla="*/ 3683038 w 4177355"/>
                <a:gd name="connsiteY1055" fmla="*/ 77747 h 3832767"/>
                <a:gd name="connsiteX1056" fmla="*/ 3680585 w 4177355"/>
                <a:gd name="connsiteY1056" fmla="*/ 82407 h 3832767"/>
                <a:gd name="connsiteX1057" fmla="*/ 3680585 w 4177355"/>
                <a:gd name="connsiteY1057" fmla="*/ 86208 h 3832767"/>
                <a:gd name="connsiteX1058" fmla="*/ 3683161 w 4177355"/>
                <a:gd name="connsiteY1058" fmla="*/ 88538 h 3832767"/>
                <a:gd name="connsiteX1059" fmla="*/ 3685000 w 4177355"/>
                <a:gd name="connsiteY1059" fmla="*/ 89029 h 3832767"/>
                <a:gd name="connsiteX1060" fmla="*/ 3687207 w 4177355"/>
                <a:gd name="connsiteY1060" fmla="*/ 89029 h 3832767"/>
                <a:gd name="connsiteX1061" fmla="*/ 3689660 w 4177355"/>
                <a:gd name="connsiteY1061" fmla="*/ 88783 h 3832767"/>
                <a:gd name="connsiteX1062" fmla="*/ 3692358 w 4177355"/>
                <a:gd name="connsiteY1062" fmla="*/ 88170 h 3832767"/>
                <a:gd name="connsiteX1063" fmla="*/ 3696037 w 4177355"/>
                <a:gd name="connsiteY1063" fmla="*/ 86821 h 3832767"/>
                <a:gd name="connsiteX1064" fmla="*/ 3699838 w 4177355"/>
                <a:gd name="connsiteY1064" fmla="*/ 84982 h 3832767"/>
                <a:gd name="connsiteX1065" fmla="*/ 3703640 w 4177355"/>
                <a:gd name="connsiteY1065" fmla="*/ 82652 h 3832767"/>
                <a:gd name="connsiteX1066" fmla="*/ 3707196 w 4177355"/>
                <a:gd name="connsiteY1066" fmla="*/ 79954 h 3832767"/>
                <a:gd name="connsiteX1067" fmla="*/ 3711978 w 4177355"/>
                <a:gd name="connsiteY1067" fmla="*/ 74926 h 3832767"/>
                <a:gd name="connsiteX1068" fmla="*/ 3714431 w 4177355"/>
                <a:gd name="connsiteY1068" fmla="*/ 70266 h 3832767"/>
                <a:gd name="connsiteX1069" fmla="*/ 3714431 w 4177355"/>
                <a:gd name="connsiteY1069" fmla="*/ 66465 h 3832767"/>
                <a:gd name="connsiteX1070" fmla="*/ 3711856 w 4177355"/>
                <a:gd name="connsiteY1070" fmla="*/ 64135 h 3832767"/>
                <a:gd name="connsiteX1071" fmla="*/ 3709894 w 4177355"/>
                <a:gd name="connsiteY1071" fmla="*/ 63644 h 3832767"/>
                <a:gd name="connsiteX1072" fmla="*/ 3707687 w 4177355"/>
                <a:gd name="connsiteY1072" fmla="*/ 63644 h 3832767"/>
                <a:gd name="connsiteX1073" fmla="*/ 3705234 w 4177355"/>
                <a:gd name="connsiteY1073" fmla="*/ 63890 h 3832767"/>
                <a:gd name="connsiteX1074" fmla="*/ 3702536 w 4177355"/>
                <a:gd name="connsiteY1074" fmla="*/ 64503 h 3832767"/>
                <a:gd name="connsiteX1075" fmla="*/ 1610977 w 4177355"/>
                <a:gd name="connsiteY1075" fmla="*/ 670413 h 3832767"/>
                <a:gd name="connsiteX1076" fmla="*/ 1609260 w 4177355"/>
                <a:gd name="connsiteY1076" fmla="*/ 671026 h 3832767"/>
                <a:gd name="connsiteX1077" fmla="*/ 1607420 w 4177355"/>
                <a:gd name="connsiteY1077" fmla="*/ 671884 h 3832767"/>
                <a:gd name="connsiteX1078" fmla="*/ 1605458 w 4177355"/>
                <a:gd name="connsiteY1078" fmla="*/ 672988 h 3832767"/>
                <a:gd name="connsiteX1079" fmla="*/ 1603374 w 4177355"/>
                <a:gd name="connsiteY1079" fmla="*/ 674337 h 3832767"/>
                <a:gd name="connsiteX1080" fmla="*/ 1598959 w 4177355"/>
                <a:gd name="connsiteY1080" fmla="*/ 678016 h 3832767"/>
                <a:gd name="connsiteX1081" fmla="*/ 1595525 w 4177355"/>
                <a:gd name="connsiteY1081" fmla="*/ 681940 h 3832767"/>
                <a:gd name="connsiteX1082" fmla="*/ 1593441 w 4177355"/>
                <a:gd name="connsiteY1082" fmla="*/ 685619 h 3832767"/>
                <a:gd name="connsiteX1083" fmla="*/ 1593073 w 4177355"/>
                <a:gd name="connsiteY1083" fmla="*/ 688562 h 3832767"/>
                <a:gd name="connsiteX1084" fmla="*/ 1593686 w 4177355"/>
                <a:gd name="connsiteY1084" fmla="*/ 689665 h 3832767"/>
                <a:gd name="connsiteX1085" fmla="*/ 1594912 w 4177355"/>
                <a:gd name="connsiteY1085" fmla="*/ 690278 h 3832767"/>
                <a:gd name="connsiteX1086" fmla="*/ 1596506 w 4177355"/>
                <a:gd name="connsiteY1086" fmla="*/ 690278 h 3832767"/>
                <a:gd name="connsiteX1087" fmla="*/ 1598591 w 4177355"/>
                <a:gd name="connsiteY1087" fmla="*/ 689911 h 3832767"/>
                <a:gd name="connsiteX1088" fmla="*/ 1600308 w 4177355"/>
                <a:gd name="connsiteY1088" fmla="*/ 689297 h 3832767"/>
                <a:gd name="connsiteX1089" fmla="*/ 1602147 w 4177355"/>
                <a:gd name="connsiteY1089" fmla="*/ 688439 h 3832767"/>
                <a:gd name="connsiteX1090" fmla="*/ 1604109 w 4177355"/>
                <a:gd name="connsiteY1090" fmla="*/ 687335 h 3832767"/>
                <a:gd name="connsiteX1091" fmla="*/ 1606194 w 4177355"/>
                <a:gd name="connsiteY1091" fmla="*/ 685986 h 3832767"/>
                <a:gd name="connsiteX1092" fmla="*/ 1610609 w 4177355"/>
                <a:gd name="connsiteY1092" fmla="*/ 682308 h 3832767"/>
                <a:gd name="connsiteX1093" fmla="*/ 1614042 w 4177355"/>
                <a:gd name="connsiteY1093" fmla="*/ 678383 h 3832767"/>
                <a:gd name="connsiteX1094" fmla="*/ 1616127 w 4177355"/>
                <a:gd name="connsiteY1094" fmla="*/ 674705 h 3832767"/>
                <a:gd name="connsiteX1095" fmla="*/ 1616495 w 4177355"/>
                <a:gd name="connsiteY1095" fmla="*/ 671761 h 3832767"/>
                <a:gd name="connsiteX1096" fmla="*/ 1615882 w 4177355"/>
                <a:gd name="connsiteY1096" fmla="*/ 670658 h 3832767"/>
                <a:gd name="connsiteX1097" fmla="*/ 1614656 w 4177355"/>
                <a:gd name="connsiteY1097" fmla="*/ 670045 h 3832767"/>
                <a:gd name="connsiteX1098" fmla="*/ 1613061 w 4177355"/>
                <a:gd name="connsiteY1098" fmla="*/ 670045 h 3832767"/>
                <a:gd name="connsiteX1099" fmla="*/ 1610977 w 4177355"/>
                <a:gd name="connsiteY1099" fmla="*/ 670413 h 3832767"/>
                <a:gd name="connsiteX1100" fmla="*/ 3740428 w 4177355"/>
                <a:gd name="connsiteY1100" fmla="*/ 79954 h 3832767"/>
                <a:gd name="connsiteX1101" fmla="*/ 3736872 w 4177355"/>
                <a:gd name="connsiteY1101" fmla="*/ 81180 h 3832767"/>
                <a:gd name="connsiteX1102" fmla="*/ 3733193 w 4177355"/>
                <a:gd name="connsiteY1102" fmla="*/ 82897 h 3832767"/>
                <a:gd name="connsiteX1103" fmla="*/ 3729515 w 4177355"/>
                <a:gd name="connsiteY1103" fmla="*/ 85105 h 3832767"/>
                <a:gd name="connsiteX1104" fmla="*/ 3726081 w 4177355"/>
                <a:gd name="connsiteY1104" fmla="*/ 87680 h 3832767"/>
                <a:gd name="connsiteX1105" fmla="*/ 3721053 w 4177355"/>
                <a:gd name="connsiteY1105" fmla="*/ 92708 h 3832767"/>
                <a:gd name="connsiteX1106" fmla="*/ 3718355 w 4177355"/>
                <a:gd name="connsiteY1106" fmla="*/ 97367 h 3832767"/>
                <a:gd name="connsiteX1107" fmla="*/ 3718233 w 4177355"/>
                <a:gd name="connsiteY1107" fmla="*/ 101292 h 3832767"/>
                <a:gd name="connsiteX1108" fmla="*/ 3720685 w 4177355"/>
                <a:gd name="connsiteY1108" fmla="*/ 103867 h 3832767"/>
                <a:gd name="connsiteX1109" fmla="*/ 3722647 w 4177355"/>
                <a:gd name="connsiteY1109" fmla="*/ 104480 h 3832767"/>
                <a:gd name="connsiteX1110" fmla="*/ 3724977 w 4177355"/>
                <a:gd name="connsiteY1110" fmla="*/ 104603 h 3832767"/>
                <a:gd name="connsiteX1111" fmla="*/ 3727552 w 4177355"/>
                <a:gd name="connsiteY1111" fmla="*/ 104357 h 3832767"/>
                <a:gd name="connsiteX1112" fmla="*/ 3730373 w 4177355"/>
                <a:gd name="connsiteY1112" fmla="*/ 103744 h 3832767"/>
                <a:gd name="connsiteX1113" fmla="*/ 3734052 w 4177355"/>
                <a:gd name="connsiteY1113" fmla="*/ 102518 h 3832767"/>
                <a:gd name="connsiteX1114" fmla="*/ 3737731 w 4177355"/>
                <a:gd name="connsiteY1114" fmla="*/ 100801 h 3832767"/>
                <a:gd name="connsiteX1115" fmla="*/ 3741410 w 4177355"/>
                <a:gd name="connsiteY1115" fmla="*/ 98594 h 3832767"/>
                <a:gd name="connsiteX1116" fmla="*/ 3744966 w 4177355"/>
                <a:gd name="connsiteY1116" fmla="*/ 96018 h 3832767"/>
                <a:gd name="connsiteX1117" fmla="*/ 3749993 w 4177355"/>
                <a:gd name="connsiteY1117" fmla="*/ 90991 h 3832767"/>
                <a:gd name="connsiteX1118" fmla="*/ 3752691 w 4177355"/>
                <a:gd name="connsiteY1118" fmla="*/ 86331 h 3832767"/>
                <a:gd name="connsiteX1119" fmla="*/ 3752814 w 4177355"/>
                <a:gd name="connsiteY1119" fmla="*/ 82407 h 3832767"/>
                <a:gd name="connsiteX1120" fmla="*/ 3750361 w 4177355"/>
                <a:gd name="connsiteY1120" fmla="*/ 79831 h 3832767"/>
                <a:gd name="connsiteX1121" fmla="*/ 3748399 w 4177355"/>
                <a:gd name="connsiteY1121" fmla="*/ 79341 h 3832767"/>
                <a:gd name="connsiteX1122" fmla="*/ 3746069 w 4177355"/>
                <a:gd name="connsiteY1122" fmla="*/ 79341 h 3832767"/>
                <a:gd name="connsiteX1123" fmla="*/ 3743494 w 4177355"/>
                <a:gd name="connsiteY1123" fmla="*/ 79586 h 3832767"/>
                <a:gd name="connsiteX1124" fmla="*/ 3740674 w 4177355"/>
                <a:gd name="connsiteY1124" fmla="*/ 80199 h 3832767"/>
                <a:gd name="connsiteX1125" fmla="*/ 1564623 w 4177355"/>
                <a:gd name="connsiteY1125" fmla="*/ 704135 h 3832767"/>
                <a:gd name="connsiteX1126" fmla="*/ 1562783 w 4177355"/>
                <a:gd name="connsiteY1126" fmla="*/ 704749 h 3832767"/>
                <a:gd name="connsiteX1127" fmla="*/ 1560821 w 4177355"/>
                <a:gd name="connsiteY1127" fmla="*/ 705730 h 3832767"/>
                <a:gd name="connsiteX1128" fmla="*/ 1558737 w 4177355"/>
                <a:gd name="connsiteY1128" fmla="*/ 706956 h 3832767"/>
                <a:gd name="connsiteX1129" fmla="*/ 1556652 w 4177355"/>
                <a:gd name="connsiteY1129" fmla="*/ 708428 h 3832767"/>
                <a:gd name="connsiteX1130" fmla="*/ 1552237 w 4177355"/>
                <a:gd name="connsiteY1130" fmla="*/ 712229 h 3832767"/>
                <a:gd name="connsiteX1131" fmla="*/ 1548926 w 4177355"/>
                <a:gd name="connsiteY1131" fmla="*/ 716153 h 3832767"/>
                <a:gd name="connsiteX1132" fmla="*/ 1546964 w 4177355"/>
                <a:gd name="connsiteY1132" fmla="*/ 719709 h 3832767"/>
                <a:gd name="connsiteX1133" fmla="*/ 1546719 w 4177355"/>
                <a:gd name="connsiteY1133" fmla="*/ 722530 h 3832767"/>
                <a:gd name="connsiteX1134" fmla="*/ 1547332 w 4177355"/>
                <a:gd name="connsiteY1134" fmla="*/ 723511 h 3832767"/>
                <a:gd name="connsiteX1135" fmla="*/ 1548436 w 4177355"/>
                <a:gd name="connsiteY1135" fmla="*/ 724001 h 3832767"/>
                <a:gd name="connsiteX1136" fmla="*/ 1550030 w 4177355"/>
                <a:gd name="connsiteY1136" fmla="*/ 724001 h 3832767"/>
                <a:gd name="connsiteX1137" fmla="*/ 1551992 w 4177355"/>
                <a:gd name="connsiteY1137" fmla="*/ 723634 h 3832767"/>
                <a:gd name="connsiteX1138" fmla="*/ 1553832 w 4177355"/>
                <a:gd name="connsiteY1138" fmla="*/ 723020 h 3832767"/>
                <a:gd name="connsiteX1139" fmla="*/ 1555794 w 4177355"/>
                <a:gd name="connsiteY1139" fmla="*/ 722162 h 3832767"/>
                <a:gd name="connsiteX1140" fmla="*/ 1557878 w 4177355"/>
                <a:gd name="connsiteY1140" fmla="*/ 720936 h 3832767"/>
                <a:gd name="connsiteX1141" fmla="*/ 1559963 w 4177355"/>
                <a:gd name="connsiteY1141" fmla="*/ 719464 h 3832767"/>
                <a:gd name="connsiteX1142" fmla="*/ 1564378 w 4177355"/>
                <a:gd name="connsiteY1142" fmla="*/ 715663 h 3832767"/>
                <a:gd name="connsiteX1143" fmla="*/ 1567689 w 4177355"/>
                <a:gd name="connsiteY1143" fmla="*/ 711739 h 3832767"/>
                <a:gd name="connsiteX1144" fmla="*/ 1569651 w 4177355"/>
                <a:gd name="connsiteY1144" fmla="*/ 708182 h 3832767"/>
                <a:gd name="connsiteX1145" fmla="*/ 1569896 w 4177355"/>
                <a:gd name="connsiteY1145" fmla="*/ 705362 h 3832767"/>
                <a:gd name="connsiteX1146" fmla="*/ 1569160 w 4177355"/>
                <a:gd name="connsiteY1146" fmla="*/ 704381 h 3832767"/>
                <a:gd name="connsiteX1147" fmla="*/ 1567934 w 4177355"/>
                <a:gd name="connsiteY1147" fmla="*/ 703890 h 3832767"/>
                <a:gd name="connsiteX1148" fmla="*/ 1566340 w 4177355"/>
                <a:gd name="connsiteY1148" fmla="*/ 703890 h 3832767"/>
                <a:gd name="connsiteX1149" fmla="*/ 1564378 w 4177355"/>
                <a:gd name="connsiteY1149" fmla="*/ 704258 h 3832767"/>
                <a:gd name="connsiteX1150" fmla="*/ 3777462 w 4177355"/>
                <a:gd name="connsiteY1150" fmla="*/ 97000 h 3832767"/>
                <a:gd name="connsiteX1151" fmla="*/ 3773906 w 4177355"/>
                <a:gd name="connsiteY1151" fmla="*/ 98226 h 3832767"/>
                <a:gd name="connsiteX1152" fmla="*/ 3770227 w 4177355"/>
                <a:gd name="connsiteY1152" fmla="*/ 99943 h 3832767"/>
                <a:gd name="connsiteX1153" fmla="*/ 3766671 w 4177355"/>
                <a:gd name="connsiteY1153" fmla="*/ 102027 h 3832767"/>
                <a:gd name="connsiteX1154" fmla="*/ 3763238 w 4177355"/>
                <a:gd name="connsiteY1154" fmla="*/ 104480 h 3832767"/>
                <a:gd name="connsiteX1155" fmla="*/ 3758087 w 4177355"/>
                <a:gd name="connsiteY1155" fmla="*/ 109508 h 3832767"/>
                <a:gd name="connsiteX1156" fmla="*/ 3755266 w 4177355"/>
                <a:gd name="connsiteY1156" fmla="*/ 114290 h 3832767"/>
                <a:gd name="connsiteX1157" fmla="*/ 3754899 w 4177355"/>
                <a:gd name="connsiteY1157" fmla="*/ 118337 h 3832767"/>
                <a:gd name="connsiteX1158" fmla="*/ 3757228 w 4177355"/>
                <a:gd name="connsiteY1158" fmla="*/ 121035 h 3832767"/>
                <a:gd name="connsiteX1159" fmla="*/ 3759191 w 4177355"/>
                <a:gd name="connsiteY1159" fmla="*/ 121648 h 3832767"/>
                <a:gd name="connsiteX1160" fmla="*/ 3761643 w 4177355"/>
                <a:gd name="connsiteY1160" fmla="*/ 121893 h 3832767"/>
                <a:gd name="connsiteX1161" fmla="*/ 3764341 w 4177355"/>
                <a:gd name="connsiteY1161" fmla="*/ 121648 h 3832767"/>
                <a:gd name="connsiteX1162" fmla="*/ 3767284 w 4177355"/>
                <a:gd name="connsiteY1162" fmla="*/ 121035 h 3832767"/>
                <a:gd name="connsiteX1163" fmla="*/ 3770841 w 4177355"/>
                <a:gd name="connsiteY1163" fmla="*/ 119809 h 3832767"/>
                <a:gd name="connsiteX1164" fmla="*/ 3774519 w 4177355"/>
                <a:gd name="connsiteY1164" fmla="*/ 118092 h 3832767"/>
                <a:gd name="connsiteX1165" fmla="*/ 3778076 w 4177355"/>
                <a:gd name="connsiteY1165" fmla="*/ 116007 h 3832767"/>
                <a:gd name="connsiteX1166" fmla="*/ 3781509 w 4177355"/>
                <a:gd name="connsiteY1166" fmla="*/ 113554 h 3832767"/>
                <a:gd name="connsiteX1167" fmla="*/ 3786659 w 4177355"/>
                <a:gd name="connsiteY1167" fmla="*/ 108527 h 3832767"/>
                <a:gd name="connsiteX1168" fmla="*/ 3789480 w 4177355"/>
                <a:gd name="connsiteY1168" fmla="*/ 103744 h 3832767"/>
                <a:gd name="connsiteX1169" fmla="*/ 3789848 w 4177355"/>
                <a:gd name="connsiteY1169" fmla="*/ 99697 h 3832767"/>
                <a:gd name="connsiteX1170" fmla="*/ 3787518 w 4177355"/>
                <a:gd name="connsiteY1170" fmla="*/ 97000 h 3832767"/>
                <a:gd name="connsiteX1171" fmla="*/ 3785556 w 4177355"/>
                <a:gd name="connsiteY1171" fmla="*/ 96386 h 3832767"/>
                <a:gd name="connsiteX1172" fmla="*/ 3783226 w 4177355"/>
                <a:gd name="connsiteY1172" fmla="*/ 96264 h 3832767"/>
                <a:gd name="connsiteX1173" fmla="*/ 3780528 w 4177355"/>
                <a:gd name="connsiteY1173" fmla="*/ 96509 h 3832767"/>
                <a:gd name="connsiteX1174" fmla="*/ 3777585 w 4177355"/>
                <a:gd name="connsiteY1174" fmla="*/ 97122 h 3832767"/>
                <a:gd name="connsiteX1175" fmla="*/ 1518514 w 4177355"/>
                <a:gd name="connsiteY1175" fmla="*/ 738594 h 3832767"/>
                <a:gd name="connsiteX1176" fmla="*/ 1516675 w 4177355"/>
                <a:gd name="connsiteY1176" fmla="*/ 739207 h 3832767"/>
                <a:gd name="connsiteX1177" fmla="*/ 1514590 w 4177355"/>
                <a:gd name="connsiteY1177" fmla="*/ 740188 h 3832767"/>
                <a:gd name="connsiteX1178" fmla="*/ 1512383 w 4177355"/>
                <a:gd name="connsiteY1178" fmla="*/ 741415 h 3832767"/>
                <a:gd name="connsiteX1179" fmla="*/ 1510176 w 4177355"/>
                <a:gd name="connsiteY1179" fmla="*/ 743009 h 3832767"/>
                <a:gd name="connsiteX1180" fmla="*/ 1505884 w 4177355"/>
                <a:gd name="connsiteY1180" fmla="*/ 746810 h 3832767"/>
                <a:gd name="connsiteX1181" fmla="*/ 1502695 w 4177355"/>
                <a:gd name="connsiteY1181" fmla="*/ 750735 h 3832767"/>
                <a:gd name="connsiteX1182" fmla="*/ 1500856 w 4177355"/>
                <a:gd name="connsiteY1182" fmla="*/ 754291 h 3832767"/>
                <a:gd name="connsiteX1183" fmla="*/ 1500856 w 4177355"/>
                <a:gd name="connsiteY1183" fmla="*/ 757111 h 3832767"/>
                <a:gd name="connsiteX1184" fmla="*/ 1501592 w 4177355"/>
                <a:gd name="connsiteY1184" fmla="*/ 758092 h 3832767"/>
                <a:gd name="connsiteX1185" fmla="*/ 1502695 w 4177355"/>
                <a:gd name="connsiteY1185" fmla="*/ 758583 h 3832767"/>
                <a:gd name="connsiteX1186" fmla="*/ 1504167 w 4177355"/>
                <a:gd name="connsiteY1186" fmla="*/ 758583 h 3832767"/>
                <a:gd name="connsiteX1187" fmla="*/ 1506006 w 4177355"/>
                <a:gd name="connsiteY1187" fmla="*/ 758215 h 3832767"/>
                <a:gd name="connsiteX1188" fmla="*/ 1507846 w 4177355"/>
                <a:gd name="connsiteY1188" fmla="*/ 757602 h 3832767"/>
                <a:gd name="connsiteX1189" fmla="*/ 1509930 w 4177355"/>
                <a:gd name="connsiteY1189" fmla="*/ 756621 h 3832767"/>
                <a:gd name="connsiteX1190" fmla="*/ 1512138 w 4177355"/>
                <a:gd name="connsiteY1190" fmla="*/ 755394 h 3832767"/>
                <a:gd name="connsiteX1191" fmla="*/ 1514345 w 4177355"/>
                <a:gd name="connsiteY1191" fmla="*/ 753800 h 3832767"/>
                <a:gd name="connsiteX1192" fmla="*/ 1518637 w 4177355"/>
                <a:gd name="connsiteY1192" fmla="*/ 749999 h 3832767"/>
                <a:gd name="connsiteX1193" fmla="*/ 1521825 w 4177355"/>
                <a:gd name="connsiteY1193" fmla="*/ 746075 h 3832767"/>
                <a:gd name="connsiteX1194" fmla="*/ 1523665 w 4177355"/>
                <a:gd name="connsiteY1194" fmla="*/ 742518 h 3832767"/>
                <a:gd name="connsiteX1195" fmla="*/ 1523665 w 4177355"/>
                <a:gd name="connsiteY1195" fmla="*/ 739698 h 3832767"/>
                <a:gd name="connsiteX1196" fmla="*/ 1522929 w 4177355"/>
                <a:gd name="connsiteY1196" fmla="*/ 738717 h 3832767"/>
                <a:gd name="connsiteX1197" fmla="*/ 1521825 w 4177355"/>
                <a:gd name="connsiteY1197" fmla="*/ 738226 h 3832767"/>
                <a:gd name="connsiteX1198" fmla="*/ 1520231 w 4177355"/>
                <a:gd name="connsiteY1198" fmla="*/ 738226 h 3832767"/>
                <a:gd name="connsiteX1199" fmla="*/ 1518392 w 4177355"/>
                <a:gd name="connsiteY1199" fmla="*/ 738594 h 3832767"/>
                <a:gd name="connsiteX1200" fmla="*/ 3813025 w 4177355"/>
                <a:gd name="connsiteY1200" fmla="*/ 116007 h 3832767"/>
                <a:gd name="connsiteX1201" fmla="*/ 3809591 w 4177355"/>
                <a:gd name="connsiteY1201" fmla="*/ 117233 h 3832767"/>
                <a:gd name="connsiteX1202" fmla="*/ 3806035 w 4177355"/>
                <a:gd name="connsiteY1202" fmla="*/ 118827 h 3832767"/>
                <a:gd name="connsiteX1203" fmla="*/ 3802601 w 4177355"/>
                <a:gd name="connsiteY1203" fmla="*/ 120790 h 3832767"/>
                <a:gd name="connsiteX1204" fmla="*/ 3799290 w 4177355"/>
                <a:gd name="connsiteY1204" fmla="*/ 123119 h 3832767"/>
                <a:gd name="connsiteX1205" fmla="*/ 3793895 w 4177355"/>
                <a:gd name="connsiteY1205" fmla="*/ 128147 h 3832767"/>
                <a:gd name="connsiteX1206" fmla="*/ 3790829 w 4177355"/>
                <a:gd name="connsiteY1206" fmla="*/ 133052 h 3832767"/>
                <a:gd name="connsiteX1207" fmla="*/ 3790216 w 4177355"/>
                <a:gd name="connsiteY1207" fmla="*/ 137222 h 3832767"/>
                <a:gd name="connsiteX1208" fmla="*/ 3792301 w 4177355"/>
                <a:gd name="connsiteY1208" fmla="*/ 140165 h 3832767"/>
                <a:gd name="connsiteX1209" fmla="*/ 3794385 w 4177355"/>
                <a:gd name="connsiteY1209" fmla="*/ 140901 h 3832767"/>
                <a:gd name="connsiteX1210" fmla="*/ 3796838 w 4177355"/>
                <a:gd name="connsiteY1210" fmla="*/ 141146 h 3832767"/>
                <a:gd name="connsiteX1211" fmla="*/ 3799658 w 4177355"/>
                <a:gd name="connsiteY1211" fmla="*/ 140901 h 3832767"/>
                <a:gd name="connsiteX1212" fmla="*/ 3802724 w 4177355"/>
                <a:gd name="connsiteY1212" fmla="*/ 140165 h 3832767"/>
                <a:gd name="connsiteX1213" fmla="*/ 3806158 w 4177355"/>
                <a:gd name="connsiteY1213" fmla="*/ 138939 h 3832767"/>
                <a:gd name="connsiteX1214" fmla="*/ 3809714 w 4177355"/>
                <a:gd name="connsiteY1214" fmla="*/ 137344 h 3832767"/>
                <a:gd name="connsiteX1215" fmla="*/ 3813270 w 4177355"/>
                <a:gd name="connsiteY1215" fmla="*/ 135382 h 3832767"/>
                <a:gd name="connsiteX1216" fmla="*/ 3816704 w 4177355"/>
                <a:gd name="connsiteY1216" fmla="*/ 132930 h 3832767"/>
                <a:gd name="connsiteX1217" fmla="*/ 3822099 w 4177355"/>
                <a:gd name="connsiteY1217" fmla="*/ 127902 h 3832767"/>
                <a:gd name="connsiteX1218" fmla="*/ 3825165 w 4177355"/>
                <a:gd name="connsiteY1218" fmla="*/ 122997 h 3832767"/>
                <a:gd name="connsiteX1219" fmla="*/ 3825656 w 4177355"/>
                <a:gd name="connsiteY1219" fmla="*/ 118827 h 3832767"/>
                <a:gd name="connsiteX1220" fmla="*/ 3823448 w 4177355"/>
                <a:gd name="connsiteY1220" fmla="*/ 116007 h 3832767"/>
                <a:gd name="connsiteX1221" fmla="*/ 3821486 w 4177355"/>
                <a:gd name="connsiteY1221" fmla="*/ 115271 h 3832767"/>
                <a:gd name="connsiteX1222" fmla="*/ 3819034 w 4177355"/>
                <a:gd name="connsiteY1222" fmla="*/ 115026 h 3832767"/>
                <a:gd name="connsiteX1223" fmla="*/ 3816213 w 4177355"/>
                <a:gd name="connsiteY1223" fmla="*/ 115271 h 3832767"/>
                <a:gd name="connsiteX1224" fmla="*/ 3813147 w 4177355"/>
                <a:gd name="connsiteY1224" fmla="*/ 116007 h 3832767"/>
                <a:gd name="connsiteX1225" fmla="*/ 1472774 w 4177355"/>
                <a:gd name="connsiteY1225" fmla="*/ 773421 h 3832767"/>
                <a:gd name="connsiteX1226" fmla="*/ 1470812 w 4177355"/>
                <a:gd name="connsiteY1226" fmla="*/ 774157 h 3832767"/>
                <a:gd name="connsiteX1227" fmla="*/ 1468727 w 4177355"/>
                <a:gd name="connsiteY1227" fmla="*/ 775138 h 3832767"/>
                <a:gd name="connsiteX1228" fmla="*/ 1466520 w 4177355"/>
                <a:gd name="connsiteY1228" fmla="*/ 776487 h 3832767"/>
                <a:gd name="connsiteX1229" fmla="*/ 1464190 w 4177355"/>
                <a:gd name="connsiteY1229" fmla="*/ 778081 h 3832767"/>
                <a:gd name="connsiteX1230" fmla="*/ 1460020 w 4177355"/>
                <a:gd name="connsiteY1230" fmla="*/ 781882 h 3832767"/>
                <a:gd name="connsiteX1231" fmla="*/ 1456955 w 4177355"/>
                <a:gd name="connsiteY1231" fmla="*/ 785806 h 3832767"/>
                <a:gd name="connsiteX1232" fmla="*/ 1455238 w 4177355"/>
                <a:gd name="connsiteY1232" fmla="*/ 789363 h 3832767"/>
                <a:gd name="connsiteX1233" fmla="*/ 1455238 w 4177355"/>
                <a:gd name="connsiteY1233" fmla="*/ 792061 h 3832767"/>
                <a:gd name="connsiteX1234" fmla="*/ 1455974 w 4177355"/>
                <a:gd name="connsiteY1234" fmla="*/ 792919 h 3832767"/>
                <a:gd name="connsiteX1235" fmla="*/ 1457077 w 4177355"/>
                <a:gd name="connsiteY1235" fmla="*/ 793409 h 3832767"/>
                <a:gd name="connsiteX1236" fmla="*/ 1458549 w 4177355"/>
                <a:gd name="connsiteY1236" fmla="*/ 793409 h 3832767"/>
                <a:gd name="connsiteX1237" fmla="*/ 1460388 w 4177355"/>
                <a:gd name="connsiteY1237" fmla="*/ 793041 h 3832767"/>
                <a:gd name="connsiteX1238" fmla="*/ 1462350 w 4177355"/>
                <a:gd name="connsiteY1238" fmla="*/ 792306 h 3832767"/>
                <a:gd name="connsiteX1239" fmla="*/ 1464435 w 4177355"/>
                <a:gd name="connsiteY1239" fmla="*/ 791325 h 3832767"/>
                <a:gd name="connsiteX1240" fmla="*/ 1466642 w 4177355"/>
                <a:gd name="connsiteY1240" fmla="*/ 789976 h 3832767"/>
                <a:gd name="connsiteX1241" fmla="*/ 1468972 w 4177355"/>
                <a:gd name="connsiteY1241" fmla="*/ 788259 h 3832767"/>
                <a:gd name="connsiteX1242" fmla="*/ 1473264 w 4177355"/>
                <a:gd name="connsiteY1242" fmla="*/ 784457 h 3832767"/>
                <a:gd name="connsiteX1243" fmla="*/ 1476453 w 4177355"/>
                <a:gd name="connsiteY1243" fmla="*/ 780533 h 3832767"/>
                <a:gd name="connsiteX1244" fmla="*/ 1478169 w 4177355"/>
                <a:gd name="connsiteY1244" fmla="*/ 776977 h 3832767"/>
                <a:gd name="connsiteX1245" fmla="*/ 1478169 w 4177355"/>
                <a:gd name="connsiteY1245" fmla="*/ 774279 h 3832767"/>
                <a:gd name="connsiteX1246" fmla="*/ 1477434 w 4177355"/>
                <a:gd name="connsiteY1246" fmla="*/ 773421 h 3832767"/>
                <a:gd name="connsiteX1247" fmla="*/ 1476330 w 4177355"/>
                <a:gd name="connsiteY1247" fmla="*/ 772930 h 3832767"/>
                <a:gd name="connsiteX1248" fmla="*/ 1474858 w 4177355"/>
                <a:gd name="connsiteY1248" fmla="*/ 772930 h 3832767"/>
                <a:gd name="connsiteX1249" fmla="*/ 1473019 w 4177355"/>
                <a:gd name="connsiteY1249" fmla="*/ 773298 h 3832767"/>
                <a:gd name="connsiteX1250" fmla="*/ 3847361 w 4177355"/>
                <a:gd name="connsiteY1250" fmla="*/ 136731 h 3832767"/>
                <a:gd name="connsiteX1251" fmla="*/ 3844050 w 4177355"/>
                <a:gd name="connsiteY1251" fmla="*/ 137835 h 3832767"/>
                <a:gd name="connsiteX1252" fmla="*/ 3840616 w 4177355"/>
                <a:gd name="connsiteY1252" fmla="*/ 139307 h 3832767"/>
                <a:gd name="connsiteX1253" fmla="*/ 3837183 w 4177355"/>
                <a:gd name="connsiteY1253" fmla="*/ 141146 h 3832767"/>
                <a:gd name="connsiteX1254" fmla="*/ 3833872 w 4177355"/>
                <a:gd name="connsiteY1254" fmla="*/ 143353 h 3832767"/>
                <a:gd name="connsiteX1255" fmla="*/ 3828354 w 4177355"/>
                <a:gd name="connsiteY1255" fmla="*/ 148381 h 3832767"/>
                <a:gd name="connsiteX1256" fmla="*/ 3825042 w 4177355"/>
                <a:gd name="connsiteY1256" fmla="*/ 153286 h 3832767"/>
                <a:gd name="connsiteX1257" fmla="*/ 3824307 w 4177355"/>
                <a:gd name="connsiteY1257" fmla="*/ 157578 h 3832767"/>
                <a:gd name="connsiteX1258" fmla="*/ 3826269 w 4177355"/>
                <a:gd name="connsiteY1258" fmla="*/ 160644 h 3832767"/>
                <a:gd name="connsiteX1259" fmla="*/ 3828354 w 4177355"/>
                <a:gd name="connsiteY1259" fmla="*/ 161502 h 3832767"/>
                <a:gd name="connsiteX1260" fmla="*/ 3830929 w 4177355"/>
                <a:gd name="connsiteY1260" fmla="*/ 161870 h 3832767"/>
                <a:gd name="connsiteX1261" fmla="*/ 3833872 w 4177355"/>
                <a:gd name="connsiteY1261" fmla="*/ 161625 h 3832767"/>
                <a:gd name="connsiteX1262" fmla="*/ 3837183 w 4177355"/>
                <a:gd name="connsiteY1262" fmla="*/ 160889 h 3832767"/>
                <a:gd name="connsiteX1263" fmla="*/ 3840494 w 4177355"/>
                <a:gd name="connsiteY1263" fmla="*/ 159786 h 3832767"/>
                <a:gd name="connsiteX1264" fmla="*/ 3843927 w 4177355"/>
                <a:gd name="connsiteY1264" fmla="*/ 158314 h 3832767"/>
                <a:gd name="connsiteX1265" fmla="*/ 3847361 w 4177355"/>
                <a:gd name="connsiteY1265" fmla="*/ 156475 h 3832767"/>
                <a:gd name="connsiteX1266" fmla="*/ 3850672 w 4177355"/>
                <a:gd name="connsiteY1266" fmla="*/ 154267 h 3832767"/>
                <a:gd name="connsiteX1267" fmla="*/ 3856313 w 4177355"/>
                <a:gd name="connsiteY1267" fmla="*/ 149117 h 3832767"/>
                <a:gd name="connsiteX1268" fmla="*/ 3859624 w 4177355"/>
                <a:gd name="connsiteY1268" fmla="*/ 144089 h 3832767"/>
                <a:gd name="connsiteX1269" fmla="*/ 3860359 w 4177355"/>
                <a:gd name="connsiteY1269" fmla="*/ 139797 h 3832767"/>
                <a:gd name="connsiteX1270" fmla="*/ 3858275 w 4177355"/>
                <a:gd name="connsiteY1270" fmla="*/ 136731 h 3832767"/>
                <a:gd name="connsiteX1271" fmla="*/ 3856190 w 4177355"/>
                <a:gd name="connsiteY1271" fmla="*/ 135873 h 3832767"/>
                <a:gd name="connsiteX1272" fmla="*/ 3853615 w 4177355"/>
                <a:gd name="connsiteY1272" fmla="*/ 135628 h 3832767"/>
                <a:gd name="connsiteX1273" fmla="*/ 3850672 w 4177355"/>
                <a:gd name="connsiteY1273" fmla="*/ 135873 h 3832767"/>
                <a:gd name="connsiteX1274" fmla="*/ 3847361 w 4177355"/>
                <a:gd name="connsiteY1274" fmla="*/ 136609 h 3832767"/>
                <a:gd name="connsiteX1275" fmla="*/ 1427401 w 4177355"/>
                <a:gd name="connsiteY1275" fmla="*/ 808983 h 3832767"/>
                <a:gd name="connsiteX1276" fmla="*/ 1425439 w 4177355"/>
                <a:gd name="connsiteY1276" fmla="*/ 809719 h 3832767"/>
                <a:gd name="connsiteX1277" fmla="*/ 1423232 w 4177355"/>
                <a:gd name="connsiteY1277" fmla="*/ 810823 h 3832767"/>
                <a:gd name="connsiteX1278" fmla="*/ 1420902 w 4177355"/>
                <a:gd name="connsiteY1278" fmla="*/ 812172 h 3832767"/>
                <a:gd name="connsiteX1279" fmla="*/ 1418572 w 4177355"/>
                <a:gd name="connsiteY1279" fmla="*/ 813888 h 3832767"/>
                <a:gd name="connsiteX1280" fmla="*/ 1414402 w 4177355"/>
                <a:gd name="connsiteY1280" fmla="*/ 817813 h 3832767"/>
                <a:gd name="connsiteX1281" fmla="*/ 1411337 w 4177355"/>
                <a:gd name="connsiteY1281" fmla="*/ 821737 h 3832767"/>
                <a:gd name="connsiteX1282" fmla="*/ 1409742 w 4177355"/>
                <a:gd name="connsiteY1282" fmla="*/ 825293 h 3832767"/>
                <a:gd name="connsiteX1283" fmla="*/ 1409742 w 4177355"/>
                <a:gd name="connsiteY1283" fmla="*/ 827991 h 3832767"/>
                <a:gd name="connsiteX1284" fmla="*/ 1410478 w 4177355"/>
                <a:gd name="connsiteY1284" fmla="*/ 828727 h 3832767"/>
                <a:gd name="connsiteX1285" fmla="*/ 1411582 w 4177355"/>
                <a:gd name="connsiteY1285" fmla="*/ 829094 h 3832767"/>
                <a:gd name="connsiteX1286" fmla="*/ 1413054 w 4177355"/>
                <a:gd name="connsiteY1286" fmla="*/ 829094 h 3832767"/>
                <a:gd name="connsiteX1287" fmla="*/ 1414770 w 4177355"/>
                <a:gd name="connsiteY1287" fmla="*/ 828727 h 3832767"/>
                <a:gd name="connsiteX1288" fmla="*/ 1416732 w 4177355"/>
                <a:gd name="connsiteY1288" fmla="*/ 827991 h 3832767"/>
                <a:gd name="connsiteX1289" fmla="*/ 1418940 w 4177355"/>
                <a:gd name="connsiteY1289" fmla="*/ 826887 h 3832767"/>
                <a:gd name="connsiteX1290" fmla="*/ 1421270 w 4177355"/>
                <a:gd name="connsiteY1290" fmla="*/ 825416 h 3832767"/>
                <a:gd name="connsiteX1291" fmla="*/ 1423600 w 4177355"/>
                <a:gd name="connsiteY1291" fmla="*/ 823699 h 3832767"/>
                <a:gd name="connsiteX1292" fmla="*/ 1427769 w 4177355"/>
                <a:gd name="connsiteY1292" fmla="*/ 819775 h 3832767"/>
                <a:gd name="connsiteX1293" fmla="*/ 1430835 w 4177355"/>
                <a:gd name="connsiteY1293" fmla="*/ 815850 h 3832767"/>
                <a:gd name="connsiteX1294" fmla="*/ 1432429 w 4177355"/>
                <a:gd name="connsiteY1294" fmla="*/ 812417 h 3832767"/>
                <a:gd name="connsiteX1295" fmla="*/ 1432306 w 4177355"/>
                <a:gd name="connsiteY1295" fmla="*/ 809842 h 3832767"/>
                <a:gd name="connsiteX1296" fmla="*/ 1431570 w 4177355"/>
                <a:gd name="connsiteY1296" fmla="*/ 808983 h 3832767"/>
                <a:gd name="connsiteX1297" fmla="*/ 1430467 w 4177355"/>
                <a:gd name="connsiteY1297" fmla="*/ 808615 h 3832767"/>
                <a:gd name="connsiteX1298" fmla="*/ 1428995 w 4177355"/>
                <a:gd name="connsiteY1298" fmla="*/ 808615 h 3832767"/>
                <a:gd name="connsiteX1299" fmla="*/ 1427278 w 4177355"/>
                <a:gd name="connsiteY1299" fmla="*/ 808983 h 3832767"/>
                <a:gd name="connsiteX1300" fmla="*/ 3880225 w 4177355"/>
                <a:gd name="connsiteY1300" fmla="*/ 159295 h 3832767"/>
                <a:gd name="connsiteX1301" fmla="*/ 3877037 w 4177355"/>
                <a:gd name="connsiteY1301" fmla="*/ 160399 h 3832767"/>
                <a:gd name="connsiteX1302" fmla="*/ 3873726 w 4177355"/>
                <a:gd name="connsiteY1302" fmla="*/ 161870 h 3832767"/>
                <a:gd name="connsiteX1303" fmla="*/ 3870415 w 4177355"/>
                <a:gd name="connsiteY1303" fmla="*/ 163710 h 3832767"/>
                <a:gd name="connsiteX1304" fmla="*/ 3867227 w 4177355"/>
                <a:gd name="connsiteY1304" fmla="*/ 165794 h 3832767"/>
                <a:gd name="connsiteX1305" fmla="*/ 3861463 w 4177355"/>
                <a:gd name="connsiteY1305" fmla="*/ 170945 h 3832767"/>
                <a:gd name="connsiteX1306" fmla="*/ 3858030 w 4177355"/>
                <a:gd name="connsiteY1306" fmla="*/ 175973 h 3832767"/>
                <a:gd name="connsiteX1307" fmla="*/ 3857049 w 4177355"/>
                <a:gd name="connsiteY1307" fmla="*/ 180387 h 3832767"/>
                <a:gd name="connsiteX1308" fmla="*/ 3858888 w 4177355"/>
                <a:gd name="connsiteY1308" fmla="*/ 183576 h 3832767"/>
                <a:gd name="connsiteX1309" fmla="*/ 3860973 w 4177355"/>
                <a:gd name="connsiteY1309" fmla="*/ 184557 h 3832767"/>
                <a:gd name="connsiteX1310" fmla="*/ 3863670 w 4177355"/>
                <a:gd name="connsiteY1310" fmla="*/ 184924 h 3832767"/>
                <a:gd name="connsiteX1311" fmla="*/ 3866736 w 4177355"/>
                <a:gd name="connsiteY1311" fmla="*/ 184802 h 3832767"/>
                <a:gd name="connsiteX1312" fmla="*/ 3870170 w 4177355"/>
                <a:gd name="connsiteY1312" fmla="*/ 184066 h 3832767"/>
                <a:gd name="connsiteX1313" fmla="*/ 3873481 w 4177355"/>
                <a:gd name="connsiteY1313" fmla="*/ 182962 h 3832767"/>
                <a:gd name="connsiteX1314" fmla="*/ 3876792 w 4177355"/>
                <a:gd name="connsiteY1314" fmla="*/ 181491 h 3832767"/>
                <a:gd name="connsiteX1315" fmla="*/ 3880103 w 4177355"/>
                <a:gd name="connsiteY1315" fmla="*/ 179651 h 3832767"/>
                <a:gd name="connsiteX1316" fmla="*/ 3883414 w 4177355"/>
                <a:gd name="connsiteY1316" fmla="*/ 177444 h 3832767"/>
                <a:gd name="connsiteX1317" fmla="*/ 3889177 w 4177355"/>
                <a:gd name="connsiteY1317" fmla="*/ 172294 h 3832767"/>
                <a:gd name="connsiteX1318" fmla="*/ 3892611 w 4177355"/>
                <a:gd name="connsiteY1318" fmla="*/ 167266 h 3832767"/>
                <a:gd name="connsiteX1319" fmla="*/ 3893592 w 4177355"/>
                <a:gd name="connsiteY1319" fmla="*/ 162851 h 3832767"/>
                <a:gd name="connsiteX1320" fmla="*/ 3891752 w 4177355"/>
                <a:gd name="connsiteY1320" fmla="*/ 159663 h 3832767"/>
                <a:gd name="connsiteX1321" fmla="*/ 3889668 w 4177355"/>
                <a:gd name="connsiteY1321" fmla="*/ 158682 h 3832767"/>
                <a:gd name="connsiteX1322" fmla="*/ 3886970 w 4177355"/>
                <a:gd name="connsiteY1322" fmla="*/ 158314 h 3832767"/>
                <a:gd name="connsiteX1323" fmla="*/ 3883904 w 4177355"/>
                <a:gd name="connsiteY1323" fmla="*/ 158437 h 3832767"/>
                <a:gd name="connsiteX1324" fmla="*/ 3880471 w 4177355"/>
                <a:gd name="connsiteY1324" fmla="*/ 159172 h 3832767"/>
                <a:gd name="connsiteX1325" fmla="*/ 1382396 w 4177355"/>
                <a:gd name="connsiteY1325" fmla="*/ 845036 h 3832767"/>
                <a:gd name="connsiteX1326" fmla="*/ 1380312 w 4177355"/>
                <a:gd name="connsiteY1326" fmla="*/ 845772 h 3832767"/>
                <a:gd name="connsiteX1327" fmla="*/ 1377982 w 4177355"/>
                <a:gd name="connsiteY1327" fmla="*/ 846876 h 3832767"/>
                <a:gd name="connsiteX1328" fmla="*/ 1375529 w 4177355"/>
                <a:gd name="connsiteY1328" fmla="*/ 848347 h 3832767"/>
                <a:gd name="connsiteX1329" fmla="*/ 1373076 w 4177355"/>
                <a:gd name="connsiteY1329" fmla="*/ 850187 h 3832767"/>
                <a:gd name="connsiteX1330" fmla="*/ 1368907 w 4177355"/>
                <a:gd name="connsiteY1330" fmla="*/ 854111 h 3832767"/>
                <a:gd name="connsiteX1331" fmla="*/ 1365964 w 4177355"/>
                <a:gd name="connsiteY1331" fmla="*/ 858035 h 3832767"/>
                <a:gd name="connsiteX1332" fmla="*/ 1364492 w 4177355"/>
                <a:gd name="connsiteY1332" fmla="*/ 861468 h 3832767"/>
                <a:gd name="connsiteX1333" fmla="*/ 1364738 w 4177355"/>
                <a:gd name="connsiteY1333" fmla="*/ 864044 h 3832767"/>
                <a:gd name="connsiteX1334" fmla="*/ 1365473 w 4177355"/>
                <a:gd name="connsiteY1334" fmla="*/ 864779 h 3832767"/>
                <a:gd name="connsiteX1335" fmla="*/ 1366577 w 4177355"/>
                <a:gd name="connsiteY1335" fmla="*/ 865147 h 3832767"/>
                <a:gd name="connsiteX1336" fmla="*/ 1367926 w 4177355"/>
                <a:gd name="connsiteY1336" fmla="*/ 865147 h 3832767"/>
                <a:gd name="connsiteX1337" fmla="*/ 1369520 w 4177355"/>
                <a:gd name="connsiteY1337" fmla="*/ 864779 h 3832767"/>
                <a:gd name="connsiteX1338" fmla="*/ 1371605 w 4177355"/>
                <a:gd name="connsiteY1338" fmla="*/ 864044 h 3832767"/>
                <a:gd name="connsiteX1339" fmla="*/ 1373935 w 4177355"/>
                <a:gd name="connsiteY1339" fmla="*/ 862940 h 3832767"/>
                <a:gd name="connsiteX1340" fmla="*/ 1376387 w 4177355"/>
                <a:gd name="connsiteY1340" fmla="*/ 861468 h 3832767"/>
                <a:gd name="connsiteX1341" fmla="*/ 1378840 w 4177355"/>
                <a:gd name="connsiteY1341" fmla="*/ 859629 h 3832767"/>
                <a:gd name="connsiteX1342" fmla="*/ 1383009 w 4177355"/>
                <a:gd name="connsiteY1342" fmla="*/ 855705 h 3832767"/>
                <a:gd name="connsiteX1343" fmla="*/ 1385952 w 4177355"/>
                <a:gd name="connsiteY1343" fmla="*/ 851781 h 3832767"/>
                <a:gd name="connsiteX1344" fmla="*/ 1387424 w 4177355"/>
                <a:gd name="connsiteY1344" fmla="*/ 848347 h 3832767"/>
                <a:gd name="connsiteX1345" fmla="*/ 1387179 w 4177355"/>
                <a:gd name="connsiteY1345" fmla="*/ 845772 h 3832767"/>
                <a:gd name="connsiteX1346" fmla="*/ 1386443 w 4177355"/>
                <a:gd name="connsiteY1346" fmla="*/ 845036 h 3832767"/>
                <a:gd name="connsiteX1347" fmla="*/ 1385339 w 4177355"/>
                <a:gd name="connsiteY1347" fmla="*/ 844668 h 3832767"/>
                <a:gd name="connsiteX1348" fmla="*/ 1383990 w 4177355"/>
                <a:gd name="connsiteY1348" fmla="*/ 844668 h 3832767"/>
                <a:gd name="connsiteX1349" fmla="*/ 1382396 w 4177355"/>
                <a:gd name="connsiteY1349" fmla="*/ 845036 h 3832767"/>
                <a:gd name="connsiteX1350" fmla="*/ 3911986 w 4177355"/>
                <a:gd name="connsiteY1350" fmla="*/ 183821 h 3832767"/>
                <a:gd name="connsiteX1351" fmla="*/ 3908798 w 4177355"/>
                <a:gd name="connsiteY1351" fmla="*/ 184802 h 3832767"/>
                <a:gd name="connsiteX1352" fmla="*/ 3905610 w 4177355"/>
                <a:gd name="connsiteY1352" fmla="*/ 186151 h 3832767"/>
                <a:gd name="connsiteX1353" fmla="*/ 3902421 w 4177355"/>
                <a:gd name="connsiteY1353" fmla="*/ 187868 h 3832767"/>
                <a:gd name="connsiteX1354" fmla="*/ 3899233 w 4177355"/>
                <a:gd name="connsiteY1354" fmla="*/ 189952 h 3832767"/>
                <a:gd name="connsiteX1355" fmla="*/ 3893347 w 4177355"/>
                <a:gd name="connsiteY1355" fmla="*/ 194980 h 3832767"/>
                <a:gd name="connsiteX1356" fmla="*/ 3889668 w 4177355"/>
                <a:gd name="connsiteY1356" fmla="*/ 200130 h 3832767"/>
                <a:gd name="connsiteX1357" fmla="*/ 3888564 w 4177355"/>
                <a:gd name="connsiteY1357" fmla="*/ 204668 h 3832767"/>
                <a:gd name="connsiteX1358" fmla="*/ 3890281 w 4177355"/>
                <a:gd name="connsiteY1358" fmla="*/ 208101 h 3832767"/>
                <a:gd name="connsiteX1359" fmla="*/ 3892366 w 4177355"/>
                <a:gd name="connsiteY1359" fmla="*/ 209205 h 3832767"/>
                <a:gd name="connsiteX1360" fmla="*/ 3895064 w 4177355"/>
                <a:gd name="connsiteY1360" fmla="*/ 209696 h 3832767"/>
                <a:gd name="connsiteX1361" fmla="*/ 3898252 w 4177355"/>
                <a:gd name="connsiteY1361" fmla="*/ 209573 h 3832767"/>
                <a:gd name="connsiteX1362" fmla="*/ 3901808 w 4177355"/>
                <a:gd name="connsiteY1362" fmla="*/ 208837 h 3832767"/>
                <a:gd name="connsiteX1363" fmla="*/ 3904997 w 4177355"/>
                <a:gd name="connsiteY1363" fmla="*/ 207856 h 3832767"/>
                <a:gd name="connsiteX1364" fmla="*/ 3908185 w 4177355"/>
                <a:gd name="connsiteY1364" fmla="*/ 206507 h 3832767"/>
                <a:gd name="connsiteX1365" fmla="*/ 3911496 w 4177355"/>
                <a:gd name="connsiteY1365" fmla="*/ 204790 h 3832767"/>
                <a:gd name="connsiteX1366" fmla="*/ 3914684 w 4177355"/>
                <a:gd name="connsiteY1366" fmla="*/ 202706 h 3832767"/>
                <a:gd name="connsiteX1367" fmla="*/ 3920570 w 4177355"/>
                <a:gd name="connsiteY1367" fmla="*/ 197555 h 3832767"/>
                <a:gd name="connsiteX1368" fmla="*/ 3924249 w 4177355"/>
                <a:gd name="connsiteY1368" fmla="*/ 192405 h 3832767"/>
                <a:gd name="connsiteX1369" fmla="*/ 3925353 w 4177355"/>
                <a:gd name="connsiteY1369" fmla="*/ 187868 h 3832767"/>
                <a:gd name="connsiteX1370" fmla="*/ 3923636 w 4177355"/>
                <a:gd name="connsiteY1370" fmla="*/ 184434 h 3832767"/>
                <a:gd name="connsiteX1371" fmla="*/ 3921551 w 4177355"/>
                <a:gd name="connsiteY1371" fmla="*/ 183330 h 3832767"/>
                <a:gd name="connsiteX1372" fmla="*/ 3918853 w 4177355"/>
                <a:gd name="connsiteY1372" fmla="*/ 182840 h 3832767"/>
                <a:gd name="connsiteX1373" fmla="*/ 3915665 w 4177355"/>
                <a:gd name="connsiteY1373" fmla="*/ 182962 h 3832767"/>
                <a:gd name="connsiteX1374" fmla="*/ 3912109 w 4177355"/>
                <a:gd name="connsiteY1374" fmla="*/ 183698 h 3832767"/>
                <a:gd name="connsiteX1375" fmla="*/ 1337882 w 4177355"/>
                <a:gd name="connsiteY1375" fmla="*/ 881702 h 3832767"/>
                <a:gd name="connsiteX1376" fmla="*/ 1335675 w 4177355"/>
                <a:gd name="connsiteY1376" fmla="*/ 882438 h 3832767"/>
                <a:gd name="connsiteX1377" fmla="*/ 1333345 w 4177355"/>
                <a:gd name="connsiteY1377" fmla="*/ 883664 h 3832767"/>
                <a:gd name="connsiteX1378" fmla="*/ 1330892 w 4177355"/>
                <a:gd name="connsiteY1378" fmla="*/ 885259 h 3832767"/>
                <a:gd name="connsiteX1379" fmla="*/ 1328317 w 4177355"/>
                <a:gd name="connsiteY1379" fmla="*/ 887221 h 3832767"/>
                <a:gd name="connsiteX1380" fmla="*/ 1324270 w 4177355"/>
                <a:gd name="connsiteY1380" fmla="*/ 891145 h 3832767"/>
                <a:gd name="connsiteX1381" fmla="*/ 1321450 w 4177355"/>
                <a:gd name="connsiteY1381" fmla="*/ 895069 h 3832767"/>
                <a:gd name="connsiteX1382" fmla="*/ 1320101 w 4177355"/>
                <a:gd name="connsiteY1382" fmla="*/ 898502 h 3832767"/>
                <a:gd name="connsiteX1383" fmla="*/ 1320469 w 4177355"/>
                <a:gd name="connsiteY1383" fmla="*/ 900955 h 3832767"/>
                <a:gd name="connsiteX1384" fmla="*/ 1321204 w 4177355"/>
                <a:gd name="connsiteY1384" fmla="*/ 901568 h 3832767"/>
                <a:gd name="connsiteX1385" fmla="*/ 1322308 w 4177355"/>
                <a:gd name="connsiteY1385" fmla="*/ 901936 h 3832767"/>
                <a:gd name="connsiteX1386" fmla="*/ 1323657 w 4177355"/>
                <a:gd name="connsiteY1386" fmla="*/ 901936 h 3832767"/>
                <a:gd name="connsiteX1387" fmla="*/ 1325251 w 4177355"/>
                <a:gd name="connsiteY1387" fmla="*/ 901691 h 3832767"/>
                <a:gd name="connsiteX1388" fmla="*/ 1327458 w 4177355"/>
                <a:gd name="connsiteY1388" fmla="*/ 900955 h 3832767"/>
                <a:gd name="connsiteX1389" fmla="*/ 1329788 w 4177355"/>
                <a:gd name="connsiteY1389" fmla="*/ 899729 h 3832767"/>
                <a:gd name="connsiteX1390" fmla="*/ 1332241 w 4177355"/>
                <a:gd name="connsiteY1390" fmla="*/ 898134 h 3832767"/>
                <a:gd name="connsiteX1391" fmla="*/ 1334816 w 4177355"/>
                <a:gd name="connsiteY1391" fmla="*/ 896172 h 3832767"/>
                <a:gd name="connsiteX1392" fmla="*/ 1338863 w 4177355"/>
                <a:gd name="connsiteY1392" fmla="*/ 892248 h 3832767"/>
                <a:gd name="connsiteX1393" fmla="*/ 1341683 w 4177355"/>
                <a:gd name="connsiteY1393" fmla="*/ 888324 h 3832767"/>
                <a:gd name="connsiteX1394" fmla="*/ 1343032 w 4177355"/>
                <a:gd name="connsiteY1394" fmla="*/ 884891 h 3832767"/>
                <a:gd name="connsiteX1395" fmla="*/ 1342664 w 4177355"/>
                <a:gd name="connsiteY1395" fmla="*/ 882438 h 3832767"/>
                <a:gd name="connsiteX1396" fmla="*/ 1341929 w 4177355"/>
                <a:gd name="connsiteY1396" fmla="*/ 881825 h 3832767"/>
                <a:gd name="connsiteX1397" fmla="*/ 1340825 w 4177355"/>
                <a:gd name="connsiteY1397" fmla="*/ 881457 h 3832767"/>
                <a:gd name="connsiteX1398" fmla="*/ 1339476 w 4177355"/>
                <a:gd name="connsiteY1398" fmla="*/ 881457 h 3832767"/>
                <a:gd name="connsiteX1399" fmla="*/ 1337882 w 4177355"/>
                <a:gd name="connsiteY1399" fmla="*/ 881702 h 3832767"/>
                <a:gd name="connsiteX1400" fmla="*/ 3942030 w 4177355"/>
                <a:gd name="connsiteY1400" fmla="*/ 210186 h 3832767"/>
                <a:gd name="connsiteX1401" fmla="*/ 3938965 w 4177355"/>
                <a:gd name="connsiteY1401" fmla="*/ 211167 h 3832767"/>
                <a:gd name="connsiteX1402" fmla="*/ 3935899 w 4177355"/>
                <a:gd name="connsiteY1402" fmla="*/ 212516 h 3832767"/>
                <a:gd name="connsiteX1403" fmla="*/ 3932710 w 4177355"/>
                <a:gd name="connsiteY1403" fmla="*/ 214110 h 3832767"/>
                <a:gd name="connsiteX1404" fmla="*/ 3929645 w 4177355"/>
                <a:gd name="connsiteY1404" fmla="*/ 216072 h 3832767"/>
                <a:gd name="connsiteX1405" fmla="*/ 3923636 w 4177355"/>
                <a:gd name="connsiteY1405" fmla="*/ 221100 h 3832767"/>
                <a:gd name="connsiteX1406" fmla="*/ 3919712 w 4177355"/>
                <a:gd name="connsiteY1406" fmla="*/ 226250 h 3832767"/>
                <a:gd name="connsiteX1407" fmla="*/ 3918363 w 4177355"/>
                <a:gd name="connsiteY1407" fmla="*/ 230910 h 3832767"/>
                <a:gd name="connsiteX1408" fmla="*/ 3919835 w 4177355"/>
                <a:gd name="connsiteY1408" fmla="*/ 234589 h 3832767"/>
                <a:gd name="connsiteX1409" fmla="*/ 3921919 w 4177355"/>
                <a:gd name="connsiteY1409" fmla="*/ 235816 h 3832767"/>
                <a:gd name="connsiteX1410" fmla="*/ 3924740 w 4177355"/>
                <a:gd name="connsiteY1410" fmla="*/ 236429 h 3832767"/>
                <a:gd name="connsiteX1411" fmla="*/ 3928051 w 4177355"/>
                <a:gd name="connsiteY1411" fmla="*/ 236429 h 3832767"/>
                <a:gd name="connsiteX1412" fmla="*/ 3931852 w 4177355"/>
                <a:gd name="connsiteY1412" fmla="*/ 235693 h 3832767"/>
                <a:gd name="connsiteX1413" fmla="*/ 3934918 w 4177355"/>
                <a:gd name="connsiteY1413" fmla="*/ 234712 h 3832767"/>
                <a:gd name="connsiteX1414" fmla="*/ 3938106 w 4177355"/>
                <a:gd name="connsiteY1414" fmla="*/ 233363 h 3832767"/>
                <a:gd name="connsiteX1415" fmla="*/ 3941295 w 4177355"/>
                <a:gd name="connsiteY1415" fmla="*/ 231769 h 3832767"/>
                <a:gd name="connsiteX1416" fmla="*/ 3944360 w 4177355"/>
                <a:gd name="connsiteY1416" fmla="*/ 229807 h 3832767"/>
                <a:gd name="connsiteX1417" fmla="*/ 3950492 w 4177355"/>
                <a:gd name="connsiteY1417" fmla="*/ 224656 h 3832767"/>
                <a:gd name="connsiteX1418" fmla="*/ 3954416 w 4177355"/>
                <a:gd name="connsiteY1418" fmla="*/ 219506 h 3832767"/>
                <a:gd name="connsiteX1419" fmla="*/ 3955765 w 4177355"/>
                <a:gd name="connsiteY1419" fmla="*/ 214846 h 3832767"/>
                <a:gd name="connsiteX1420" fmla="*/ 3954293 w 4177355"/>
                <a:gd name="connsiteY1420" fmla="*/ 211290 h 3832767"/>
                <a:gd name="connsiteX1421" fmla="*/ 3952086 w 4177355"/>
                <a:gd name="connsiteY1421" fmla="*/ 210063 h 3832767"/>
                <a:gd name="connsiteX1422" fmla="*/ 3949265 w 4177355"/>
                <a:gd name="connsiteY1422" fmla="*/ 209450 h 3832767"/>
                <a:gd name="connsiteX1423" fmla="*/ 3945832 w 4177355"/>
                <a:gd name="connsiteY1423" fmla="*/ 209450 h 3832767"/>
                <a:gd name="connsiteX1424" fmla="*/ 3942030 w 4177355"/>
                <a:gd name="connsiteY1424" fmla="*/ 210186 h 3832767"/>
                <a:gd name="connsiteX1425" fmla="*/ 1293490 w 4177355"/>
                <a:gd name="connsiteY1425" fmla="*/ 918859 h 3832767"/>
                <a:gd name="connsiteX1426" fmla="*/ 1291283 w 4177355"/>
                <a:gd name="connsiteY1426" fmla="*/ 919595 h 3832767"/>
                <a:gd name="connsiteX1427" fmla="*/ 1288830 w 4177355"/>
                <a:gd name="connsiteY1427" fmla="*/ 920821 h 3832767"/>
                <a:gd name="connsiteX1428" fmla="*/ 1286255 w 4177355"/>
                <a:gd name="connsiteY1428" fmla="*/ 922415 h 3832767"/>
                <a:gd name="connsiteX1429" fmla="*/ 1283680 w 4177355"/>
                <a:gd name="connsiteY1429" fmla="*/ 924500 h 3832767"/>
                <a:gd name="connsiteX1430" fmla="*/ 1279633 w 4177355"/>
                <a:gd name="connsiteY1430" fmla="*/ 928424 h 3832767"/>
                <a:gd name="connsiteX1431" fmla="*/ 1276813 w 4177355"/>
                <a:gd name="connsiteY1431" fmla="*/ 932348 h 3832767"/>
                <a:gd name="connsiteX1432" fmla="*/ 1275586 w 4177355"/>
                <a:gd name="connsiteY1432" fmla="*/ 935659 h 3832767"/>
                <a:gd name="connsiteX1433" fmla="*/ 1276077 w 4177355"/>
                <a:gd name="connsiteY1433" fmla="*/ 938112 h 3832767"/>
                <a:gd name="connsiteX1434" fmla="*/ 1276813 w 4177355"/>
                <a:gd name="connsiteY1434" fmla="*/ 938725 h 3832767"/>
                <a:gd name="connsiteX1435" fmla="*/ 1277794 w 4177355"/>
                <a:gd name="connsiteY1435" fmla="*/ 938970 h 3832767"/>
                <a:gd name="connsiteX1436" fmla="*/ 1279020 w 4177355"/>
                <a:gd name="connsiteY1436" fmla="*/ 938970 h 3832767"/>
                <a:gd name="connsiteX1437" fmla="*/ 1280492 w 4177355"/>
                <a:gd name="connsiteY1437" fmla="*/ 938725 h 3832767"/>
                <a:gd name="connsiteX1438" fmla="*/ 1282699 w 4177355"/>
                <a:gd name="connsiteY1438" fmla="*/ 937989 h 3832767"/>
                <a:gd name="connsiteX1439" fmla="*/ 1285151 w 4177355"/>
                <a:gd name="connsiteY1439" fmla="*/ 936763 h 3832767"/>
                <a:gd name="connsiteX1440" fmla="*/ 1287727 w 4177355"/>
                <a:gd name="connsiteY1440" fmla="*/ 935168 h 3832767"/>
                <a:gd name="connsiteX1441" fmla="*/ 1290302 w 4177355"/>
                <a:gd name="connsiteY1441" fmla="*/ 933084 h 3832767"/>
                <a:gd name="connsiteX1442" fmla="*/ 1294349 w 4177355"/>
                <a:gd name="connsiteY1442" fmla="*/ 929160 h 3832767"/>
                <a:gd name="connsiteX1443" fmla="*/ 1297169 w 4177355"/>
                <a:gd name="connsiteY1443" fmla="*/ 925236 h 3832767"/>
                <a:gd name="connsiteX1444" fmla="*/ 1298395 w 4177355"/>
                <a:gd name="connsiteY1444" fmla="*/ 921925 h 3832767"/>
                <a:gd name="connsiteX1445" fmla="*/ 1297905 w 4177355"/>
                <a:gd name="connsiteY1445" fmla="*/ 919472 h 3832767"/>
                <a:gd name="connsiteX1446" fmla="*/ 1297169 w 4177355"/>
                <a:gd name="connsiteY1446" fmla="*/ 918859 h 3832767"/>
                <a:gd name="connsiteX1447" fmla="*/ 1296188 w 4177355"/>
                <a:gd name="connsiteY1447" fmla="*/ 918614 h 3832767"/>
                <a:gd name="connsiteX1448" fmla="*/ 1294962 w 4177355"/>
                <a:gd name="connsiteY1448" fmla="*/ 918614 h 3832767"/>
                <a:gd name="connsiteX1449" fmla="*/ 1293490 w 4177355"/>
                <a:gd name="connsiteY1449" fmla="*/ 918859 h 3832767"/>
                <a:gd name="connsiteX1450" fmla="*/ 3970480 w 4177355"/>
                <a:gd name="connsiteY1450" fmla="*/ 238391 h 3832767"/>
                <a:gd name="connsiteX1451" fmla="*/ 3967537 w 4177355"/>
                <a:gd name="connsiteY1451" fmla="*/ 239249 h 3832767"/>
                <a:gd name="connsiteX1452" fmla="*/ 3964594 w 4177355"/>
                <a:gd name="connsiteY1452" fmla="*/ 240475 h 3832767"/>
                <a:gd name="connsiteX1453" fmla="*/ 3961528 w 4177355"/>
                <a:gd name="connsiteY1453" fmla="*/ 241947 h 3832767"/>
                <a:gd name="connsiteX1454" fmla="*/ 3958463 w 4177355"/>
                <a:gd name="connsiteY1454" fmla="*/ 243786 h 3832767"/>
                <a:gd name="connsiteX1455" fmla="*/ 3952208 w 4177355"/>
                <a:gd name="connsiteY1455" fmla="*/ 248814 h 3832767"/>
                <a:gd name="connsiteX1456" fmla="*/ 3948039 w 4177355"/>
                <a:gd name="connsiteY1456" fmla="*/ 254087 h 3832767"/>
                <a:gd name="connsiteX1457" fmla="*/ 3946445 w 4177355"/>
                <a:gd name="connsiteY1457" fmla="*/ 258870 h 3832767"/>
                <a:gd name="connsiteX1458" fmla="*/ 3947671 w 4177355"/>
                <a:gd name="connsiteY1458" fmla="*/ 262671 h 3832767"/>
                <a:gd name="connsiteX1459" fmla="*/ 3949756 w 4177355"/>
                <a:gd name="connsiteY1459" fmla="*/ 264143 h 3832767"/>
                <a:gd name="connsiteX1460" fmla="*/ 3952699 w 4177355"/>
                <a:gd name="connsiteY1460" fmla="*/ 264756 h 3832767"/>
                <a:gd name="connsiteX1461" fmla="*/ 3956255 w 4177355"/>
                <a:gd name="connsiteY1461" fmla="*/ 264756 h 3832767"/>
                <a:gd name="connsiteX1462" fmla="*/ 3960180 w 4177355"/>
                <a:gd name="connsiteY1462" fmla="*/ 264020 h 3832767"/>
                <a:gd name="connsiteX1463" fmla="*/ 3963123 w 4177355"/>
                <a:gd name="connsiteY1463" fmla="*/ 263162 h 3832767"/>
                <a:gd name="connsiteX1464" fmla="*/ 3966188 w 4177355"/>
                <a:gd name="connsiteY1464" fmla="*/ 261935 h 3832767"/>
                <a:gd name="connsiteX1465" fmla="*/ 3969254 w 4177355"/>
                <a:gd name="connsiteY1465" fmla="*/ 260464 h 3832767"/>
                <a:gd name="connsiteX1466" fmla="*/ 3972320 w 4177355"/>
                <a:gd name="connsiteY1466" fmla="*/ 258625 h 3832767"/>
                <a:gd name="connsiteX1467" fmla="*/ 3978574 w 4177355"/>
                <a:gd name="connsiteY1467" fmla="*/ 253474 h 3832767"/>
                <a:gd name="connsiteX1468" fmla="*/ 3982743 w 4177355"/>
                <a:gd name="connsiteY1468" fmla="*/ 248201 h 3832767"/>
                <a:gd name="connsiteX1469" fmla="*/ 3984338 w 4177355"/>
                <a:gd name="connsiteY1469" fmla="*/ 243418 h 3832767"/>
                <a:gd name="connsiteX1470" fmla="*/ 3982988 w 4177355"/>
                <a:gd name="connsiteY1470" fmla="*/ 239617 h 3832767"/>
                <a:gd name="connsiteX1471" fmla="*/ 3980781 w 4177355"/>
                <a:gd name="connsiteY1471" fmla="*/ 238268 h 3832767"/>
                <a:gd name="connsiteX1472" fmla="*/ 3977838 w 4177355"/>
                <a:gd name="connsiteY1472" fmla="*/ 237655 h 3832767"/>
                <a:gd name="connsiteX1473" fmla="*/ 3974282 w 4177355"/>
                <a:gd name="connsiteY1473" fmla="*/ 237655 h 3832767"/>
                <a:gd name="connsiteX1474" fmla="*/ 3970358 w 4177355"/>
                <a:gd name="connsiteY1474" fmla="*/ 238391 h 3832767"/>
                <a:gd name="connsiteX1475" fmla="*/ 1249712 w 4177355"/>
                <a:gd name="connsiteY1475" fmla="*/ 956506 h 3832767"/>
                <a:gd name="connsiteX1476" fmla="*/ 1247382 w 4177355"/>
                <a:gd name="connsiteY1476" fmla="*/ 957364 h 3832767"/>
                <a:gd name="connsiteX1477" fmla="*/ 1244807 w 4177355"/>
                <a:gd name="connsiteY1477" fmla="*/ 958591 h 3832767"/>
                <a:gd name="connsiteX1478" fmla="*/ 1242109 w 4177355"/>
                <a:gd name="connsiteY1478" fmla="*/ 960307 h 3832767"/>
                <a:gd name="connsiteX1479" fmla="*/ 1239411 w 4177355"/>
                <a:gd name="connsiteY1479" fmla="*/ 962392 h 3832767"/>
                <a:gd name="connsiteX1480" fmla="*/ 1235487 w 4177355"/>
                <a:gd name="connsiteY1480" fmla="*/ 966439 h 3832767"/>
                <a:gd name="connsiteX1481" fmla="*/ 1232789 w 4177355"/>
                <a:gd name="connsiteY1481" fmla="*/ 970363 h 3832767"/>
                <a:gd name="connsiteX1482" fmla="*/ 1231563 w 4177355"/>
                <a:gd name="connsiteY1482" fmla="*/ 973674 h 3832767"/>
                <a:gd name="connsiteX1483" fmla="*/ 1232176 w 4177355"/>
                <a:gd name="connsiteY1483" fmla="*/ 976004 h 3832767"/>
                <a:gd name="connsiteX1484" fmla="*/ 1232912 w 4177355"/>
                <a:gd name="connsiteY1484" fmla="*/ 976494 h 3832767"/>
                <a:gd name="connsiteX1485" fmla="*/ 1233893 w 4177355"/>
                <a:gd name="connsiteY1485" fmla="*/ 976740 h 3832767"/>
                <a:gd name="connsiteX1486" fmla="*/ 1235119 w 4177355"/>
                <a:gd name="connsiteY1486" fmla="*/ 976740 h 3832767"/>
                <a:gd name="connsiteX1487" fmla="*/ 1236468 w 4177355"/>
                <a:gd name="connsiteY1487" fmla="*/ 976494 h 3832767"/>
                <a:gd name="connsiteX1488" fmla="*/ 1238798 w 4177355"/>
                <a:gd name="connsiteY1488" fmla="*/ 975636 h 3832767"/>
                <a:gd name="connsiteX1489" fmla="*/ 1241250 w 4177355"/>
                <a:gd name="connsiteY1489" fmla="*/ 974410 h 3832767"/>
                <a:gd name="connsiteX1490" fmla="*/ 1243948 w 4177355"/>
                <a:gd name="connsiteY1490" fmla="*/ 972693 h 3832767"/>
                <a:gd name="connsiteX1491" fmla="*/ 1246646 w 4177355"/>
                <a:gd name="connsiteY1491" fmla="*/ 970608 h 3832767"/>
                <a:gd name="connsiteX1492" fmla="*/ 1250570 w 4177355"/>
                <a:gd name="connsiteY1492" fmla="*/ 966561 h 3832767"/>
                <a:gd name="connsiteX1493" fmla="*/ 1253268 w 4177355"/>
                <a:gd name="connsiteY1493" fmla="*/ 962637 h 3832767"/>
                <a:gd name="connsiteX1494" fmla="*/ 1254494 w 4177355"/>
                <a:gd name="connsiteY1494" fmla="*/ 959326 h 3832767"/>
                <a:gd name="connsiteX1495" fmla="*/ 1253881 w 4177355"/>
                <a:gd name="connsiteY1495" fmla="*/ 956996 h 3832767"/>
                <a:gd name="connsiteX1496" fmla="*/ 1253145 w 4177355"/>
                <a:gd name="connsiteY1496" fmla="*/ 956506 h 3832767"/>
                <a:gd name="connsiteX1497" fmla="*/ 1252164 w 4177355"/>
                <a:gd name="connsiteY1497" fmla="*/ 956261 h 3832767"/>
                <a:gd name="connsiteX1498" fmla="*/ 1250938 w 4177355"/>
                <a:gd name="connsiteY1498" fmla="*/ 956261 h 3832767"/>
                <a:gd name="connsiteX1499" fmla="*/ 1249466 w 4177355"/>
                <a:gd name="connsiteY1499" fmla="*/ 956506 h 3832767"/>
                <a:gd name="connsiteX1500" fmla="*/ 3997336 w 4177355"/>
                <a:gd name="connsiteY1500" fmla="*/ 268680 h 3832767"/>
                <a:gd name="connsiteX1501" fmla="*/ 3994516 w 4177355"/>
                <a:gd name="connsiteY1501" fmla="*/ 269539 h 3832767"/>
                <a:gd name="connsiteX1502" fmla="*/ 3991573 w 4177355"/>
                <a:gd name="connsiteY1502" fmla="*/ 270642 h 3832767"/>
                <a:gd name="connsiteX1503" fmla="*/ 3988629 w 4177355"/>
                <a:gd name="connsiteY1503" fmla="*/ 272114 h 3832767"/>
                <a:gd name="connsiteX1504" fmla="*/ 3985686 w 4177355"/>
                <a:gd name="connsiteY1504" fmla="*/ 273830 h 3832767"/>
                <a:gd name="connsiteX1505" fmla="*/ 3979310 w 4177355"/>
                <a:gd name="connsiteY1505" fmla="*/ 278858 h 3832767"/>
                <a:gd name="connsiteX1506" fmla="*/ 3975018 w 4177355"/>
                <a:gd name="connsiteY1506" fmla="*/ 284131 h 3832767"/>
                <a:gd name="connsiteX1507" fmla="*/ 3973178 w 4177355"/>
                <a:gd name="connsiteY1507" fmla="*/ 289036 h 3832767"/>
                <a:gd name="connsiteX1508" fmla="*/ 3974282 w 4177355"/>
                <a:gd name="connsiteY1508" fmla="*/ 292961 h 3832767"/>
                <a:gd name="connsiteX1509" fmla="*/ 3976366 w 4177355"/>
                <a:gd name="connsiteY1509" fmla="*/ 294555 h 3832767"/>
                <a:gd name="connsiteX1510" fmla="*/ 3979310 w 4177355"/>
                <a:gd name="connsiteY1510" fmla="*/ 295291 h 3832767"/>
                <a:gd name="connsiteX1511" fmla="*/ 3982988 w 4177355"/>
                <a:gd name="connsiteY1511" fmla="*/ 295291 h 3832767"/>
                <a:gd name="connsiteX1512" fmla="*/ 3987158 w 4177355"/>
                <a:gd name="connsiteY1512" fmla="*/ 294555 h 3832767"/>
                <a:gd name="connsiteX1513" fmla="*/ 3989978 w 4177355"/>
                <a:gd name="connsiteY1513" fmla="*/ 293696 h 3832767"/>
                <a:gd name="connsiteX1514" fmla="*/ 3992921 w 4177355"/>
                <a:gd name="connsiteY1514" fmla="*/ 292593 h 3832767"/>
                <a:gd name="connsiteX1515" fmla="*/ 3995865 w 4177355"/>
                <a:gd name="connsiteY1515" fmla="*/ 291121 h 3832767"/>
                <a:gd name="connsiteX1516" fmla="*/ 3998808 w 4177355"/>
                <a:gd name="connsiteY1516" fmla="*/ 289404 h 3832767"/>
                <a:gd name="connsiteX1517" fmla="*/ 4005307 w 4177355"/>
                <a:gd name="connsiteY1517" fmla="*/ 284377 h 3832767"/>
                <a:gd name="connsiteX1518" fmla="*/ 4009599 w 4177355"/>
                <a:gd name="connsiteY1518" fmla="*/ 279104 h 3832767"/>
                <a:gd name="connsiteX1519" fmla="*/ 4011438 w 4177355"/>
                <a:gd name="connsiteY1519" fmla="*/ 274198 h 3832767"/>
                <a:gd name="connsiteX1520" fmla="*/ 4010335 w 4177355"/>
                <a:gd name="connsiteY1520" fmla="*/ 270274 h 3832767"/>
                <a:gd name="connsiteX1521" fmla="*/ 4008250 w 4177355"/>
                <a:gd name="connsiteY1521" fmla="*/ 268680 h 3832767"/>
                <a:gd name="connsiteX1522" fmla="*/ 4005307 w 4177355"/>
                <a:gd name="connsiteY1522" fmla="*/ 267944 h 3832767"/>
                <a:gd name="connsiteX1523" fmla="*/ 4001628 w 4177355"/>
                <a:gd name="connsiteY1523" fmla="*/ 267944 h 3832767"/>
                <a:gd name="connsiteX1524" fmla="*/ 3997459 w 4177355"/>
                <a:gd name="connsiteY1524" fmla="*/ 268680 h 3832767"/>
                <a:gd name="connsiteX1525" fmla="*/ 1206424 w 4177355"/>
                <a:gd name="connsiteY1525" fmla="*/ 994644 h 3832767"/>
                <a:gd name="connsiteX1526" fmla="*/ 1204094 w 4177355"/>
                <a:gd name="connsiteY1526" fmla="*/ 995502 h 3832767"/>
                <a:gd name="connsiteX1527" fmla="*/ 1201519 w 4177355"/>
                <a:gd name="connsiteY1527" fmla="*/ 996851 h 3832767"/>
                <a:gd name="connsiteX1528" fmla="*/ 1198821 w 4177355"/>
                <a:gd name="connsiteY1528" fmla="*/ 998690 h 3832767"/>
                <a:gd name="connsiteX1529" fmla="*/ 1196123 w 4177355"/>
                <a:gd name="connsiteY1529" fmla="*/ 1000898 h 3832767"/>
                <a:gd name="connsiteX1530" fmla="*/ 1192199 w 4177355"/>
                <a:gd name="connsiteY1530" fmla="*/ 1004944 h 3832767"/>
                <a:gd name="connsiteX1531" fmla="*/ 1189624 w 4177355"/>
                <a:gd name="connsiteY1531" fmla="*/ 1008869 h 3832767"/>
                <a:gd name="connsiteX1532" fmla="*/ 1188520 w 4177355"/>
                <a:gd name="connsiteY1532" fmla="*/ 1012180 h 3832767"/>
                <a:gd name="connsiteX1533" fmla="*/ 1189133 w 4177355"/>
                <a:gd name="connsiteY1533" fmla="*/ 1014387 h 3832767"/>
                <a:gd name="connsiteX1534" fmla="*/ 1189869 w 4177355"/>
                <a:gd name="connsiteY1534" fmla="*/ 1014877 h 3832767"/>
                <a:gd name="connsiteX1535" fmla="*/ 1190850 w 4177355"/>
                <a:gd name="connsiteY1535" fmla="*/ 1015123 h 3832767"/>
                <a:gd name="connsiteX1536" fmla="*/ 1192076 w 4177355"/>
                <a:gd name="connsiteY1536" fmla="*/ 1015123 h 3832767"/>
                <a:gd name="connsiteX1537" fmla="*/ 1193425 w 4177355"/>
                <a:gd name="connsiteY1537" fmla="*/ 1014877 h 3832767"/>
                <a:gd name="connsiteX1538" fmla="*/ 1195755 w 4177355"/>
                <a:gd name="connsiteY1538" fmla="*/ 1014019 h 3832767"/>
                <a:gd name="connsiteX1539" fmla="*/ 1198330 w 4177355"/>
                <a:gd name="connsiteY1539" fmla="*/ 1012670 h 3832767"/>
                <a:gd name="connsiteX1540" fmla="*/ 1201028 w 4177355"/>
                <a:gd name="connsiteY1540" fmla="*/ 1010831 h 3832767"/>
                <a:gd name="connsiteX1541" fmla="*/ 1203849 w 4177355"/>
                <a:gd name="connsiteY1541" fmla="*/ 1008623 h 3832767"/>
                <a:gd name="connsiteX1542" fmla="*/ 1207773 w 4177355"/>
                <a:gd name="connsiteY1542" fmla="*/ 1004576 h 3832767"/>
                <a:gd name="connsiteX1543" fmla="*/ 1210348 w 4177355"/>
                <a:gd name="connsiteY1543" fmla="*/ 1000652 h 3832767"/>
                <a:gd name="connsiteX1544" fmla="*/ 1211451 w 4177355"/>
                <a:gd name="connsiteY1544" fmla="*/ 997341 h 3832767"/>
                <a:gd name="connsiteX1545" fmla="*/ 1210716 w 4177355"/>
                <a:gd name="connsiteY1545" fmla="*/ 995134 h 3832767"/>
                <a:gd name="connsiteX1546" fmla="*/ 1209980 w 4177355"/>
                <a:gd name="connsiteY1546" fmla="*/ 994644 h 3832767"/>
                <a:gd name="connsiteX1547" fmla="*/ 1208999 w 4177355"/>
                <a:gd name="connsiteY1547" fmla="*/ 994398 h 3832767"/>
                <a:gd name="connsiteX1548" fmla="*/ 1207773 w 4177355"/>
                <a:gd name="connsiteY1548" fmla="*/ 994398 h 3832767"/>
                <a:gd name="connsiteX1549" fmla="*/ 1206424 w 4177355"/>
                <a:gd name="connsiteY1549" fmla="*/ 994644 h 3832767"/>
                <a:gd name="connsiteX1550" fmla="*/ 4022475 w 4177355"/>
                <a:gd name="connsiteY1550" fmla="*/ 300809 h 3832767"/>
                <a:gd name="connsiteX1551" fmla="*/ 4019777 w 4177355"/>
                <a:gd name="connsiteY1551" fmla="*/ 301667 h 3832767"/>
                <a:gd name="connsiteX1552" fmla="*/ 4016957 w 4177355"/>
                <a:gd name="connsiteY1552" fmla="*/ 302771 h 3832767"/>
                <a:gd name="connsiteX1553" fmla="*/ 4014136 w 4177355"/>
                <a:gd name="connsiteY1553" fmla="*/ 304120 h 3832767"/>
                <a:gd name="connsiteX1554" fmla="*/ 4011316 w 4177355"/>
                <a:gd name="connsiteY1554" fmla="*/ 305714 h 3832767"/>
                <a:gd name="connsiteX1555" fmla="*/ 4004694 w 4177355"/>
                <a:gd name="connsiteY1555" fmla="*/ 310742 h 3832767"/>
                <a:gd name="connsiteX1556" fmla="*/ 4000156 w 4177355"/>
                <a:gd name="connsiteY1556" fmla="*/ 316137 h 3832767"/>
                <a:gd name="connsiteX1557" fmla="*/ 3998194 w 4177355"/>
                <a:gd name="connsiteY1557" fmla="*/ 321165 h 3832767"/>
                <a:gd name="connsiteX1558" fmla="*/ 3999053 w 4177355"/>
                <a:gd name="connsiteY1558" fmla="*/ 325335 h 3832767"/>
                <a:gd name="connsiteX1559" fmla="*/ 4001138 w 4177355"/>
                <a:gd name="connsiteY1559" fmla="*/ 327051 h 3832767"/>
                <a:gd name="connsiteX1560" fmla="*/ 4004203 w 4177355"/>
                <a:gd name="connsiteY1560" fmla="*/ 327910 h 3832767"/>
                <a:gd name="connsiteX1561" fmla="*/ 4008005 w 4177355"/>
                <a:gd name="connsiteY1561" fmla="*/ 327910 h 3832767"/>
                <a:gd name="connsiteX1562" fmla="*/ 4012297 w 4177355"/>
                <a:gd name="connsiteY1562" fmla="*/ 327174 h 3832767"/>
                <a:gd name="connsiteX1563" fmla="*/ 4014995 w 4177355"/>
                <a:gd name="connsiteY1563" fmla="*/ 326316 h 3832767"/>
                <a:gd name="connsiteX1564" fmla="*/ 4017815 w 4177355"/>
                <a:gd name="connsiteY1564" fmla="*/ 325212 h 3832767"/>
                <a:gd name="connsiteX1565" fmla="*/ 4020636 w 4177355"/>
                <a:gd name="connsiteY1565" fmla="*/ 323863 h 3832767"/>
                <a:gd name="connsiteX1566" fmla="*/ 4023456 w 4177355"/>
                <a:gd name="connsiteY1566" fmla="*/ 322269 h 3832767"/>
                <a:gd name="connsiteX1567" fmla="*/ 4030078 w 4177355"/>
                <a:gd name="connsiteY1567" fmla="*/ 317241 h 3832767"/>
                <a:gd name="connsiteX1568" fmla="*/ 4034615 w 4177355"/>
                <a:gd name="connsiteY1568" fmla="*/ 311845 h 3832767"/>
                <a:gd name="connsiteX1569" fmla="*/ 4036577 w 4177355"/>
                <a:gd name="connsiteY1569" fmla="*/ 306818 h 3832767"/>
                <a:gd name="connsiteX1570" fmla="*/ 4035596 w 4177355"/>
                <a:gd name="connsiteY1570" fmla="*/ 302648 h 3832767"/>
                <a:gd name="connsiteX1571" fmla="*/ 4033512 w 4177355"/>
                <a:gd name="connsiteY1571" fmla="*/ 300931 h 3832767"/>
                <a:gd name="connsiteX1572" fmla="*/ 4030446 w 4177355"/>
                <a:gd name="connsiteY1572" fmla="*/ 300073 h 3832767"/>
                <a:gd name="connsiteX1573" fmla="*/ 4026644 w 4177355"/>
                <a:gd name="connsiteY1573" fmla="*/ 300073 h 3832767"/>
                <a:gd name="connsiteX1574" fmla="*/ 4022352 w 4177355"/>
                <a:gd name="connsiteY1574" fmla="*/ 300809 h 3832767"/>
                <a:gd name="connsiteX1575" fmla="*/ 1163504 w 4177355"/>
                <a:gd name="connsiteY1575" fmla="*/ 1033394 h 3832767"/>
                <a:gd name="connsiteX1576" fmla="*/ 1161051 w 4177355"/>
                <a:gd name="connsiteY1576" fmla="*/ 1034253 h 3832767"/>
                <a:gd name="connsiteX1577" fmla="*/ 1158353 w 4177355"/>
                <a:gd name="connsiteY1577" fmla="*/ 1035602 h 3832767"/>
                <a:gd name="connsiteX1578" fmla="*/ 1155533 w 4177355"/>
                <a:gd name="connsiteY1578" fmla="*/ 1037441 h 3832767"/>
                <a:gd name="connsiteX1579" fmla="*/ 1152712 w 4177355"/>
                <a:gd name="connsiteY1579" fmla="*/ 1039771 h 3832767"/>
                <a:gd name="connsiteX1580" fmla="*/ 1148911 w 4177355"/>
                <a:gd name="connsiteY1580" fmla="*/ 1043818 h 3832767"/>
                <a:gd name="connsiteX1581" fmla="*/ 1146458 w 4177355"/>
                <a:gd name="connsiteY1581" fmla="*/ 1047742 h 3832767"/>
                <a:gd name="connsiteX1582" fmla="*/ 1145477 w 4177355"/>
                <a:gd name="connsiteY1582" fmla="*/ 1050930 h 3832767"/>
                <a:gd name="connsiteX1583" fmla="*/ 1146213 w 4177355"/>
                <a:gd name="connsiteY1583" fmla="*/ 1053138 h 3832767"/>
                <a:gd name="connsiteX1584" fmla="*/ 1146949 w 4177355"/>
                <a:gd name="connsiteY1584" fmla="*/ 1053628 h 3832767"/>
                <a:gd name="connsiteX1585" fmla="*/ 1147930 w 4177355"/>
                <a:gd name="connsiteY1585" fmla="*/ 1053873 h 3832767"/>
                <a:gd name="connsiteX1586" fmla="*/ 1149033 w 4177355"/>
                <a:gd name="connsiteY1586" fmla="*/ 1053873 h 3832767"/>
                <a:gd name="connsiteX1587" fmla="*/ 1150260 w 4177355"/>
                <a:gd name="connsiteY1587" fmla="*/ 1053628 h 3832767"/>
                <a:gd name="connsiteX1588" fmla="*/ 1152712 w 4177355"/>
                <a:gd name="connsiteY1588" fmla="*/ 1052770 h 3832767"/>
                <a:gd name="connsiteX1589" fmla="*/ 1155410 w 4177355"/>
                <a:gd name="connsiteY1589" fmla="*/ 1051298 h 3832767"/>
                <a:gd name="connsiteX1590" fmla="*/ 1158231 w 4177355"/>
                <a:gd name="connsiteY1590" fmla="*/ 1049336 h 3832767"/>
                <a:gd name="connsiteX1591" fmla="*/ 1161051 w 4177355"/>
                <a:gd name="connsiteY1591" fmla="*/ 1047006 h 3832767"/>
                <a:gd name="connsiteX1592" fmla="*/ 1164852 w 4177355"/>
                <a:gd name="connsiteY1592" fmla="*/ 1042959 h 3832767"/>
                <a:gd name="connsiteX1593" fmla="*/ 1167305 w 4177355"/>
                <a:gd name="connsiteY1593" fmla="*/ 1039158 h 3832767"/>
                <a:gd name="connsiteX1594" fmla="*/ 1168286 w 4177355"/>
                <a:gd name="connsiteY1594" fmla="*/ 1035969 h 3832767"/>
                <a:gd name="connsiteX1595" fmla="*/ 1167550 w 4177355"/>
                <a:gd name="connsiteY1595" fmla="*/ 1033762 h 3832767"/>
                <a:gd name="connsiteX1596" fmla="*/ 1166815 w 4177355"/>
                <a:gd name="connsiteY1596" fmla="*/ 1033272 h 3832767"/>
                <a:gd name="connsiteX1597" fmla="*/ 1165834 w 4177355"/>
                <a:gd name="connsiteY1597" fmla="*/ 1033026 h 3832767"/>
                <a:gd name="connsiteX1598" fmla="*/ 1164730 w 4177355"/>
                <a:gd name="connsiteY1598" fmla="*/ 1033026 h 3832767"/>
                <a:gd name="connsiteX1599" fmla="*/ 1163504 w 4177355"/>
                <a:gd name="connsiteY1599" fmla="*/ 1033272 h 3832767"/>
                <a:gd name="connsiteX1600" fmla="*/ 4045652 w 4177355"/>
                <a:gd name="connsiteY1600" fmla="*/ 334900 h 3832767"/>
                <a:gd name="connsiteX1601" fmla="*/ 4043077 w 4177355"/>
                <a:gd name="connsiteY1601" fmla="*/ 335636 h 3832767"/>
                <a:gd name="connsiteX1602" fmla="*/ 4040379 w 4177355"/>
                <a:gd name="connsiteY1602" fmla="*/ 336617 h 3832767"/>
                <a:gd name="connsiteX1603" fmla="*/ 4037681 w 4177355"/>
                <a:gd name="connsiteY1603" fmla="*/ 337843 h 3832767"/>
                <a:gd name="connsiteX1604" fmla="*/ 4034983 w 4177355"/>
                <a:gd name="connsiteY1604" fmla="*/ 339314 h 3832767"/>
                <a:gd name="connsiteX1605" fmla="*/ 4028116 w 4177355"/>
                <a:gd name="connsiteY1605" fmla="*/ 344342 h 3832767"/>
                <a:gd name="connsiteX1606" fmla="*/ 4023333 w 4177355"/>
                <a:gd name="connsiteY1606" fmla="*/ 349738 h 3832767"/>
                <a:gd name="connsiteX1607" fmla="*/ 4021126 w 4177355"/>
                <a:gd name="connsiteY1607" fmla="*/ 354888 h 3832767"/>
                <a:gd name="connsiteX1608" fmla="*/ 4021862 w 4177355"/>
                <a:gd name="connsiteY1608" fmla="*/ 359180 h 3832767"/>
                <a:gd name="connsiteX1609" fmla="*/ 4023946 w 4177355"/>
                <a:gd name="connsiteY1609" fmla="*/ 361142 h 3832767"/>
                <a:gd name="connsiteX1610" fmla="*/ 4027012 w 4177355"/>
                <a:gd name="connsiteY1610" fmla="*/ 362123 h 3832767"/>
                <a:gd name="connsiteX1611" fmla="*/ 4030936 w 4177355"/>
                <a:gd name="connsiteY1611" fmla="*/ 362246 h 3832767"/>
                <a:gd name="connsiteX1612" fmla="*/ 4035474 w 4177355"/>
                <a:gd name="connsiteY1612" fmla="*/ 361510 h 3832767"/>
                <a:gd name="connsiteX1613" fmla="*/ 4038049 w 4177355"/>
                <a:gd name="connsiteY1613" fmla="*/ 360774 h 3832767"/>
                <a:gd name="connsiteX1614" fmla="*/ 4040747 w 4177355"/>
                <a:gd name="connsiteY1614" fmla="*/ 359793 h 3832767"/>
                <a:gd name="connsiteX1615" fmla="*/ 4043444 w 4177355"/>
                <a:gd name="connsiteY1615" fmla="*/ 358567 h 3832767"/>
                <a:gd name="connsiteX1616" fmla="*/ 4046142 w 4177355"/>
                <a:gd name="connsiteY1616" fmla="*/ 357096 h 3832767"/>
                <a:gd name="connsiteX1617" fmla="*/ 4053009 w 4177355"/>
                <a:gd name="connsiteY1617" fmla="*/ 352068 h 3832767"/>
                <a:gd name="connsiteX1618" fmla="*/ 4057792 w 4177355"/>
                <a:gd name="connsiteY1618" fmla="*/ 346672 h 3832767"/>
                <a:gd name="connsiteX1619" fmla="*/ 4059999 w 4177355"/>
                <a:gd name="connsiteY1619" fmla="*/ 341522 h 3832767"/>
                <a:gd name="connsiteX1620" fmla="*/ 4059264 w 4177355"/>
                <a:gd name="connsiteY1620" fmla="*/ 337230 h 3832767"/>
                <a:gd name="connsiteX1621" fmla="*/ 4057179 w 4177355"/>
                <a:gd name="connsiteY1621" fmla="*/ 335390 h 3832767"/>
                <a:gd name="connsiteX1622" fmla="*/ 4054113 w 4177355"/>
                <a:gd name="connsiteY1622" fmla="*/ 334409 h 3832767"/>
                <a:gd name="connsiteX1623" fmla="*/ 4050189 w 4177355"/>
                <a:gd name="connsiteY1623" fmla="*/ 334409 h 3832767"/>
                <a:gd name="connsiteX1624" fmla="*/ 4045652 w 4177355"/>
                <a:gd name="connsiteY1624" fmla="*/ 335145 h 3832767"/>
                <a:gd name="connsiteX1625" fmla="*/ 1121074 w 4177355"/>
                <a:gd name="connsiteY1625" fmla="*/ 1072513 h 3832767"/>
                <a:gd name="connsiteX1626" fmla="*/ 1118621 w 4177355"/>
                <a:gd name="connsiteY1626" fmla="*/ 1073371 h 3832767"/>
                <a:gd name="connsiteX1627" fmla="*/ 1115924 w 4177355"/>
                <a:gd name="connsiteY1627" fmla="*/ 1074843 h 3832767"/>
                <a:gd name="connsiteX1628" fmla="*/ 1113103 w 4177355"/>
                <a:gd name="connsiteY1628" fmla="*/ 1076805 h 3832767"/>
                <a:gd name="connsiteX1629" fmla="*/ 1110283 w 4177355"/>
                <a:gd name="connsiteY1629" fmla="*/ 1079257 h 3832767"/>
                <a:gd name="connsiteX1630" fmla="*/ 1106481 w 4177355"/>
                <a:gd name="connsiteY1630" fmla="*/ 1083304 h 3832767"/>
                <a:gd name="connsiteX1631" fmla="*/ 1104029 w 4177355"/>
                <a:gd name="connsiteY1631" fmla="*/ 1087106 h 3832767"/>
                <a:gd name="connsiteX1632" fmla="*/ 1103170 w 4177355"/>
                <a:gd name="connsiteY1632" fmla="*/ 1090294 h 3832767"/>
                <a:gd name="connsiteX1633" fmla="*/ 1104029 w 4177355"/>
                <a:gd name="connsiteY1633" fmla="*/ 1092379 h 3832767"/>
                <a:gd name="connsiteX1634" fmla="*/ 1104764 w 4177355"/>
                <a:gd name="connsiteY1634" fmla="*/ 1092747 h 3832767"/>
                <a:gd name="connsiteX1635" fmla="*/ 1105623 w 4177355"/>
                <a:gd name="connsiteY1635" fmla="*/ 1092869 h 3832767"/>
                <a:gd name="connsiteX1636" fmla="*/ 1106726 w 4177355"/>
                <a:gd name="connsiteY1636" fmla="*/ 1092869 h 3832767"/>
                <a:gd name="connsiteX1637" fmla="*/ 1107953 w 4177355"/>
                <a:gd name="connsiteY1637" fmla="*/ 1092624 h 3832767"/>
                <a:gd name="connsiteX1638" fmla="*/ 1110405 w 4177355"/>
                <a:gd name="connsiteY1638" fmla="*/ 1091766 h 3832767"/>
                <a:gd name="connsiteX1639" fmla="*/ 1113226 w 4177355"/>
                <a:gd name="connsiteY1639" fmla="*/ 1090294 h 3832767"/>
                <a:gd name="connsiteX1640" fmla="*/ 1116169 w 4177355"/>
                <a:gd name="connsiteY1640" fmla="*/ 1088332 h 3832767"/>
                <a:gd name="connsiteX1641" fmla="*/ 1119112 w 4177355"/>
                <a:gd name="connsiteY1641" fmla="*/ 1085880 h 3832767"/>
                <a:gd name="connsiteX1642" fmla="*/ 1122913 w 4177355"/>
                <a:gd name="connsiteY1642" fmla="*/ 1081833 h 3832767"/>
                <a:gd name="connsiteX1643" fmla="*/ 1125366 w 4177355"/>
                <a:gd name="connsiteY1643" fmla="*/ 1078031 h 3832767"/>
                <a:gd name="connsiteX1644" fmla="*/ 1126224 w 4177355"/>
                <a:gd name="connsiteY1644" fmla="*/ 1074843 h 3832767"/>
                <a:gd name="connsiteX1645" fmla="*/ 1125366 w 4177355"/>
                <a:gd name="connsiteY1645" fmla="*/ 1072758 h 3832767"/>
                <a:gd name="connsiteX1646" fmla="*/ 1124630 w 4177355"/>
                <a:gd name="connsiteY1646" fmla="*/ 1072390 h 3832767"/>
                <a:gd name="connsiteX1647" fmla="*/ 1123772 w 4177355"/>
                <a:gd name="connsiteY1647" fmla="*/ 1072268 h 3832767"/>
                <a:gd name="connsiteX1648" fmla="*/ 1122668 w 4177355"/>
                <a:gd name="connsiteY1648" fmla="*/ 1072268 h 3832767"/>
                <a:gd name="connsiteX1649" fmla="*/ 1121442 w 4177355"/>
                <a:gd name="connsiteY1649" fmla="*/ 1072513 h 3832767"/>
                <a:gd name="connsiteX1650" fmla="*/ 4067112 w 4177355"/>
                <a:gd name="connsiteY1650" fmla="*/ 371075 h 3832767"/>
                <a:gd name="connsiteX1651" fmla="*/ 4064659 w 4177355"/>
                <a:gd name="connsiteY1651" fmla="*/ 371811 h 3832767"/>
                <a:gd name="connsiteX1652" fmla="*/ 4062084 w 4177355"/>
                <a:gd name="connsiteY1652" fmla="*/ 372792 h 3832767"/>
                <a:gd name="connsiteX1653" fmla="*/ 4059509 w 4177355"/>
                <a:gd name="connsiteY1653" fmla="*/ 373896 h 3832767"/>
                <a:gd name="connsiteX1654" fmla="*/ 4056934 w 4177355"/>
                <a:gd name="connsiteY1654" fmla="*/ 375245 h 3832767"/>
                <a:gd name="connsiteX1655" fmla="*/ 4049944 w 4177355"/>
                <a:gd name="connsiteY1655" fmla="*/ 380272 h 3832767"/>
                <a:gd name="connsiteX1656" fmla="*/ 4044916 w 4177355"/>
                <a:gd name="connsiteY1656" fmla="*/ 385668 h 3832767"/>
                <a:gd name="connsiteX1657" fmla="*/ 4042464 w 4177355"/>
                <a:gd name="connsiteY1657" fmla="*/ 390941 h 3832767"/>
                <a:gd name="connsiteX1658" fmla="*/ 4042954 w 4177355"/>
                <a:gd name="connsiteY1658" fmla="*/ 395356 h 3832767"/>
                <a:gd name="connsiteX1659" fmla="*/ 4045039 w 4177355"/>
                <a:gd name="connsiteY1659" fmla="*/ 397441 h 3832767"/>
                <a:gd name="connsiteX1660" fmla="*/ 4048227 w 4177355"/>
                <a:gd name="connsiteY1660" fmla="*/ 398544 h 3832767"/>
                <a:gd name="connsiteX1661" fmla="*/ 4052274 w 4177355"/>
                <a:gd name="connsiteY1661" fmla="*/ 398789 h 3832767"/>
                <a:gd name="connsiteX1662" fmla="*/ 4056934 w 4177355"/>
                <a:gd name="connsiteY1662" fmla="*/ 398054 h 3832767"/>
                <a:gd name="connsiteX1663" fmla="*/ 4059386 w 4177355"/>
                <a:gd name="connsiteY1663" fmla="*/ 397318 h 3832767"/>
                <a:gd name="connsiteX1664" fmla="*/ 4061962 w 4177355"/>
                <a:gd name="connsiteY1664" fmla="*/ 396337 h 3832767"/>
                <a:gd name="connsiteX1665" fmla="*/ 4064537 w 4177355"/>
                <a:gd name="connsiteY1665" fmla="*/ 395233 h 3832767"/>
                <a:gd name="connsiteX1666" fmla="*/ 4067112 w 4177355"/>
                <a:gd name="connsiteY1666" fmla="*/ 393884 h 3832767"/>
                <a:gd name="connsiteX1667" fmla="*/ 4074224 w 4177355"/>
                <a:gd name="connsiteY1667" fmla="*/ 388856 h 3832767"/>
                <a:gd name="connsiteX1668" fmla="*/ 4079252 w 4177355"/>
                <a:gd name="connsiteY1668" fmla="*/ 383338 h 3832767"/>
                <a:gd name="connsiteX1669" fmla="*/ 4081705 w 4177355"/>
                <a:gd name="connsiteY1669" fmla="*/ 378065 h 3832767"/>
                <a:gd name="connsiteX1670" fmla="*/ 4081214 w 4177355"/>
                <a:gd name="connsiteY1670" fmla="*/ 373528 h 3832767"/>
                <a:gd name="connsiteX1671" fmla="*/ 4079129 w 4177355"/>
                <a:gd name="connsiteY1671" fmla="*/ 371443 h 3832767"/>
                <a:gd name="connsiteX1672" fmla="*/ 4075941 w 4177355"/>
                <a:gd name="connsiteY1672" fmla="*/ 370340 h 3832767"/>
                <a:gd name="connsiteX1673" fmla="*/ 4071894 w 4177355"/>
                <a:gd name="connsiteY1673" fmla="*/ 370217 h 3832767"/>
                <a:gd name="connsiteX1674" fmla="*/ 4067234 w 4177355"/>
                <a:gd name="connsiteY1674" fmla="*/ 370953 h 3832767"/>
                <a:gd name="connsiteX1675" fmla="*/ 1079135 w 4177355"/>
                <a:gd name="connsiteY1675" fmla="*/ 1112122 h 3832767"/>
                <a:gd name="connsiteX1676" fmla="*/ 1076560 w 4177355"/>
                <a:gd name="connsiteY1676" fmla="*/ 1112980 h 3832767"/>
                <a:gd name="connsiteX1677" fmla="*/ 1073739 w 4177355"/>
                <a:gd name="connsiteY1677" fmla="*/ 1114452 h 3832767"/>
                <a:gd name="connsiteX1678" fmla="*/ 1070796 w 4177355"/>
                <a:gd name="connsiteY1678" fmla="*/ 1116537 h 3832767"/>
                <a:gd name="connsiteX1679" fmla="*/ 1067853 w 4177355"/>
                <a:gd name="connsiteY1679" fmla="*/ 1119112 h 3832767"/>
                <a:gd name="connsiteX1680" fmla="*/ 1064174 w 4177355"/>
                <a:gd name="connsiteY1680" fmla="*/ 1123281 h 3832767"/>
                <a:gd name="connsiteX1681" fmla="*/ 1061844 w 4177355"/>
                <a:gd name="connsiteY1681" fmla="*/ 1127083 h 3832767"/>
                <a:gd name="connsiteX1682" fmla="*/ 1061108 w 4177355"/>
                <a:gd name="connsiteY1682" fmla="*/ 1130271 h 3832767"/>
                <a:gd name="connsiteX1683" fmla="*/ 1062089 w 4177355"/>
                <a:gd name="connsiteY1683" fmla="*/ 1132356 h 3832767"/>
                <a:gd name="connsiteX1684" fmla="*/ 1062825 w 4177355"/>
                <a:gd name="connsiteY1684" fmla="*/ 1132724 h 3832767"/>
                <a:gd name="connsiteX1685" fmla="*/ 1063684 w 4177355"/>
                <a:gd name="connsiteY1685" fmla="*/ 1132846 h 3832767"/>
                <a:gd name="connsiteX1686" fmla="*/ 1064665 w 4177355"/>
                <a:gd name="connsiteY1686" fmla="*/ 1132846 h 3832767"/>
                <a:gd name="connsiteX1687" fmla="*/ 1065768 w 4177355"/>
                <a:gd name="connsiteY1687" fmla="*/ 1132601 h 3832767"/>
                <a:gd name="connsiteX1688" fmla="*/ 1068344 w 4177355"/>
                <a:gd name="connsiteY1688" fmla="*/ 1131743 h 3832767"/>
                <a:gd name="connsiteX1689" fmla="*/ 1071164 w 4177355"/>
                <a:gd name="connsiteY1689" fmla="*/ 1130271 h 3832767"/>
                <a:gd name="connsiteX1690" fmla="*/ 1074107 w 4177355"/>
                <a:gd name="connsiteY1690" fmla="*/ 1128186 h 3832767"/>
                <a:gd name="connsiteX1691" fmla="*/ 1077050 w 4177355"/>
                <a:gd name="connsiteY1691" fmla="*/ 1125611 h 3832767"/>
                <a:gd name="connsiteX1692" fmla="*/ 1080729 w 4177355"/>
                <a:gd name="connsiteY1692" fmla="*/ 1121442 h 3832767"/>
                <a:gd name="connsiteX1693" fmla="*/ 1083059 w 4177355"/>
                <a:gd name="connsiteY1693" fmla="*/ 1117640 h 3832767"/>
                <a:gd name="connsiteX1694" fmla="*/ 1083795 w 4177355"/>
                <a:gd name="connsiteY1694" fmla="*/ 1114452 h 3832767"/>
                <a:gd name="connsiteX1695" fmla="*/ 1082814 w 4177355"/>
                <a:gd name="connsiteY1695" fmla="*/ 1112490 h 3832767"/>
                <a:gd name="connsiteX1696" fmla="*/ 1082078 w 4177355"/>
                <a:gd name="connsiteY1696" fmla="*/ 1112122 h 3832767"/>
                <a:gd name="connsiteX1697" fmla="*/ 1081220 w 4177355"/>
                <a:gd name="connsiteY1697" fmla="*/ 1112000 h 3832767"/>
                <a:gd name="connsiteX1698" fmla="*/ 1080238 w 4177355"/>
                <a:gd name="connsiteY1698" fmla="*/ 1112000 h 3832767"/>
                <a:gd name="connsiteX1699" fmla="*/ 1079135 w 4177355"/>
                <a:gd name="connsiteY1699" fmla="*/ 1112245 h 3832767"/>
                <a:gd name="connsiteX1700" fmla="*/ 4086487 w 4177355"/>
                <a:gd name="connsiteY1700" fmla="*/ 409213 h 3832767"/>
                <a:gd name="connsiteX1701" fmla="*/ 4084157 w 4177355"/>
                <a:gd name="connsiteY1701" fmla="*/ 409826 h 3832767"/>
                <a:gd name="connsiteX1702" fmla="*/ 4081705 w 4177355"/>
                <a:gd name="connsiteY1702" fmla="*/ 410684 h 3832767"/>
                <a:gd name="connsiteX1703" fmla="*/ 4079252 w 4177355"/>
                <a:gd name="connsiteY1703" fmla="*/ 411788 h 3832767"/>
                <a:gd name="connsiteX1704" fmla="*/ 4076800 w 4177355"/>
                <a:gd name="connsiteY1704" fmla="*/ 413014 h 3832767"/>
                <a:gd name="connsiteX1705" fmla="*/ 4069687 w 4177355"/>
                <a:gd name="connsiteY1705" fmla="*/ 417920 h 3832767"/>
                <a:gd name="connsiteX1706" fmla="*/ 4064537 w 4177355"/>
                <a:gd name="connsiteY1706" fmla="*/ 423315 h 3832767"/>
                <a:gd name="connsiteX1707" fmla="*/ 4061839 w 4177355"/>
                <a:gd name="connsiteY1707" fmla="*/ 428711 h 3832767"/>
                <a:gd name="connsiteX1708" fmla="*/ 4062084 w 4177355"/>
                <a:gd name="connsiteY1708" fmla="*/ 433371 h 3832767"/>
                <a:gd name="connsiteX1709" fmla="*/ 4064046 w 4177355"/>
                <a:gd name="connsiteY1709" fmla="*/ 435701 h 3832767"/>
                <a:gd name="connsiteX1710" fmla="*/ 4067234 w 4177355"/>
                <a:gd name="connsiteY1710" fmla="*/ 437050 h 3832767"/>
                <a:gd name="connsiteX1711" fmla="*/ 4071404 w 4177355"/>
                <a:gd name="connsiteY1711" fmla="*/ 437295 h 3832767"/>
                <a:gd name="connsiteX1712" fmla="*/ 4076309 w 4177355"/>
                <a:gd name="connsiteY1712" fmla="*/ 436559 h 3832767"/>
                <a:gd name="connsiteX1713" fmla="*/ 4078639 w 4177355"/>
                <a:gd name="connsiteY1713" fmla="*/ 435946 h 3832767"/>
                <a:gd name="connsiteX1714" fmla="*/ 4081092 w 4177355"/>
                <a:gd name="connsiteY1714" fmla="*/ 435088 h 3832767"/>
                <a:gd name="connsiteX1715" fmla="*/ 4083544 w 4177355"/>
                <a:gd name="connsiteY1715" fmla="*/ 433984 h 3832767"/>
                <a:gd name="connsiteX1716" fmla="*/ 4086119 w 4177355"/>
                <a:gd name="connsiteY1716" fmla="*/ 432758 h 3832767"/>
                <a:gd name="connsiteX1717" fmla="*/ 4093354 w 4177355"/>
                <a:gd name="connsiteY1717" fmla="*/ 427852 h 3832767"/>
                <a:gd name="connsiteX1718" fmla="*/ 4098505 w 4177355"/>
                <a:gd name="connsiteY1718" fmla="*/ 422334 h 3832767"/>
                <a:gd name="connsiteX1719" fmla="*/ 4101203 w 4177355"/>
                <a:gd name="connsiteY1719" fmla="*/ 416938 h 3832767"/>
                <a:gd name="connsiteX1720" fmla="*/ 4100835 w 4177355"/>
                <a:gd name="connsiteY1720" fmla="*/ 412279 h 3832767"/>
                <a:gd name="connsiteX1721" fmla="*/ 4098873 w 4177355"/>
                <a:gd name="connsiteY1721" fmla="*/ 409949 h 3832767"/>
                <a:gd name="connsiteX1722" fmla="*/ 4095684 w 4177355"/>
                <a:gd name="connsiteY1722" fmla="*/ 408722 h 3832767"/>
                <a:gd name="connsiteX1723" fmla="*/ 4091515 w 4177355"/>
                <a:gd name="connsiteY1723" fmla="*/ 408477 h 3832767"/>
                <a:gd name="connsiteX1724" fmla="*/ 4086610 w 4177355"/>
                <a:gd name="connsiteY1724" fmla="*/ 409213 h 3832767"/>
                <a:gd name="connsiteX1725" fmla="*/ 1037686 w 4177355"/>
                <a:gd name="connsiteY1725" fmla="*/ 1152222 h 3832767"/>
                <a:gd name="connsiteX1726" fmla="*/ 1034988 w 4177355"/>
                <a:gd name="connsiteY1726" fmla="*/ 1153203 h 3832767"/>
                <a:gd name="connsiteX1727" fmla="*/ 1032045 w 4177355"/>
                <a:gd name="connsiteY1727" fmla="*/ 1154797 h 3832767"/>
                <a:gd name="connsiteX1728" fmla="*/ 1028980 w 4177355"/>
                <a:gd name="connsiteY1728" fmla="*/ 1157004 h 3832767"/>
                <a:gd name="connsiteX1729" fmla="*/ 1026036 w 4177355"/>
                <a:gd name="connsiteY1729" fmla="*/ 1159702 h 3832767"/>
                <a:gd name="connsiteX1730" fmla="*/ 1022358 w 4177355"/>
                <a:gd name="connsiteY1730" fmla="*/ 1163872 h 3832767"/>
                <a:gd name="connsiteX1731" fmla="*/ 1020150 w 4177355"/>
                <a:gd name="connsiteY1731" fmla="*/ 1167673 h 3832767"/>
                <a:gd name="connsiteX1732" fmla="*/ 1019537 w 4177355"/>
                <a:gd name="connsiteY1732" fmla="*/ 1170739 h 3832767"/>
                <a:gd name="connsiteX1733" fmla="*/ 1020641 w 4177355"/>
                <a:gd name="connsiteY1733" fmla="*/ 1172701 h 3832767"/>
                <a:gd name="connsiteX1734" fmla="*/ 1021377 w 4177355"/>
                <a:gd name="connsiteY1734" fmla="*/ 1172946 h 3832767"/>
                <a:gd name="connsiteX1735" fmla="*/ 1022235 w 4177355"/>
                <a:gd name="connsiteY1735" fmla="*/ 1172946 h 3832767"/>
                <a:gd name="connsiteX1736" fmla="*/ 1023216 w 4177355"/>
                <a:gd name="connsiteY1736" fmla="*/ 1172946 h 3832767"/>
                <a:gd name="connsiteX1737" fmla="*/ 1024320 w 4177355"/>
                <a:gd name="connsiteY1737" fmla="*/ 1172701 h 3832767"/>
                <a:gd name="connsiteX1738" fmla="*/ 1027018 w 4177355"/>
                <a:gd name="connsiteY1738" fmla="*/ 1171720 h 3832767"/>
                <a:gd name="connsiteX1739" fmla="*/ 1029961 w 4177355"/>
                <a:gd name="connsiteY1739" fmla="*/ 1170126 h 3832767"/>
                <a:gd name="connsiteX1740" fmla="*/ 1033026 w 4177355"/>
                <a:gd name="connsiteY1740" fmla="*/ 1167918 h 3832767"/>
                <a:gd name="connsiteX1741" fmla="*/ 1036092 w 4177355"/>
                <a:gd name="connsiteY1741" fmla="*/ 1165220 h 3832767"/>
                <a:gd name="connsiteX1742" fmla="*/ 1039771 w 4177355"/>
                <a:gd name="connsiteY1742" fmla="*/ 1161051 h 3832767"/>
                <a:gd name="connsiteX1743" fmla="*/ 1041978 w 4177355"/>
                <a:gd name="connsiteY1743" fmla="*/ 1157249 h 3832767"/>
                <a:gd name="connsiteX1744" fmla="*/ 1042591 w 4177355"/>
                <a:gd name="connsiteY1744" fmla="*/ 1154184 h 3832767"/>
                <a:gd name="connsiteX1745" fmla="*/ 1041488 w 4177355"/>
                <a:gd name="connsiteY1745" fmla="*/ 1152344 h 3832767"/>
                <a:gd name="connsiteX1746" fmla="*/ 1040752 w 4177355"/>
                <a:gd name="connsiteY1746" fmla="*/ 1152099 h 3832767"/>
                <a:gd name="connsiteX1747" fmla="*/ 1039893 w 4177355"/>
                <a:gd name="connsiteY1747" fmla="*/ 1152099 h 3832767"/>
                <a:gd name="connsiteX1748" fmla="*/ 1038913 w 4177355"/>
                <a:gd name="connsiteY1748" fmla="*/ 1152099 h 3832767"/>
                <a:gd name="connsiteX1749" fmla="*/ 1037809 w 4177355"/>
                <a:gd name="connsiteY1749" fmla="*/ 1152344 h 3832767"/>
                <a:gd name="connsiteX1750" fmla="*/ 4104023 w 4177355"/>
                <a:gd name="connsiteY1750" fmla="*/ 449313 h 3832767"/>
                <a:gd name="connsiteX1751" fmla="*/ 4101816 w 4177355"/>
                <a:gd name="connsiteY1751" fmla="*/ 449926 h 3832767"/>
                <a:gd name="connsiteX1752" fmla="*/ 4099486 w 4177355"/>
                <a:gd name="connsiteY1752" fmla="*/ 450784 h 3832767"/>
                <a:gd name="connsiteX1753" fmla="*/ 4097156 w 4177355"/>
                <a:gd name="connsiteY1753" fmla="*/ 451765 h 3832767"/>
                <a:gd name="connsiteX1754" fmla="*/ 4094704 w 4177355"/>
                <a:gd name="connsiteY1754" fmla="*/ 452991 h 3832767"/>
                <a:gd name="connsiteX1755" fmla="*/ 4087346 w 4177355"/>
                <a:gd name="connsiteY1755" fmla="*/ 457774 h 3832767"/>
                <a:gd name="connsiteX1756" fmla="*/ 4081950 w 4177355"/>
                <a:gd name="connsiteY1756" fmla="*/ 463292 h 3832767"/>
                <a:gd name="connsiteX1757" fmla="*/ 4079007 w 4177355"/>
                <a:gd name="connsiteY1757" fmla="*/ 468811 h 3832767"/>
                <a:gd name="connsiteX1758" fmla="*/ 4079007 w 4177355"/>
                <a:gd name="connsiteY1758" fmla="*/ 473593 h 3832767"/>
                <a:gd name="connsiteX1759" fmla="*/ 4080969 w 4177355"/>
                <a:gd name="connsiteY1759" fmla="*/ 476046 h 3832767"/>
                <a:gd name="connsiteX1760" fmla="*/ 4084157 w 4177355"/>
                <a:gd name="connsiteY1760" fmla="*/ 477517 h 3832767"/>
                <a:gd name="connsiteX1761" fmla="*/ 4088449 w 4177355"/>
                <a:gd name="connsiteY1761" fmla="*/ 477885 h 3832767"/>
                <a:gd name="connsiteX1762" fmla="*/ 4093477 w 4177355"/>
                <a:gd name="connsiteY1762" fmla="*/ 477149 h 3832767"/>
                <a:gd name="connsiteX1763" fmla="*/ 4095684 w 4177355"/>
                <a:gd name="connsiteY1763" fmla="*/ 476536 h 3832767"/>
                <a:gd name="connsiteX1764" fmla="*/ 4098014 w 4177355"/>
                <a:gd name="connsiteY1764" fmla="*/ 475800 h 3832767"/>
                <a:gd name="connsiteX1765" fmla="*/ 4100344 w 4177355"/>
                <a:gd name="connsiteY1765" fmla="*/ 474819 h 3832767"/>
                <a:gd name="connsiteX1766" fmla="*/ 4102674 w 4177355"/>
                <a:gd name="connsiteY1766" fmla="*/ 473716 h 3832767"/>
                <a:gd name="connsiteX1767" fmla="*/ 4110155 w 4177355"/>
                <a:gd name="connsiteY1767" fmla="*/ 468811 h 3832767"/>
                <a:gd name="connsiteX1768" fmla="*/ 4115550 w 4177355"/>
                <a:gd name="connsiteY1768" fmla="*/ 463292 h 3832767"/>
                <a:gd name="connsiteX1769" fmla="*/ 4118494 w 4177355"/>
                <a:gd name="connsiteY1769" fmla="*/ 457774 h 3832767"/>
                <a:gd name="connsiteX1770" fmla="*/ 4118494 w 4177355"/>
                <a:gd name="connsiteY1770" fmla="*/ 452991 h 3832767"/>
                <a:gd name="connsiteX1771" fmla="*/ 4116532 w 4177355"/>
                <a:gd name="connsiteY1771" fmla="*/ 450416 h 3832767"/>
                <a:gd name="connsiteX1772" fmla="*/ 4113343 w 4177355"/>
                <a:gd name="connsiteY1772" fmla="*/ 448945 h 3832767"/>
                <a:gd name="connsiteX1773" fmla="*/ 4109051 w 4177355"/>
                <a:gd name="connsiteY1773" fmla="*/ 448577 h 3832767"/>
                <a:gd name="connsiteX1774" fmla="*/ 4104023 w 4177355"/>
                <a:gd name="connsiteY1774" fmla="*/ 449313 h 3832767"/>
                <a:gd name="connsiteX1775" fmla="*/ 996728 w 4177355"/>
                <a:gd name="connsiteY1775" fmla="*/ 1192812 h 3832767"/>
                <a:gd name="connsiteX1776" fmla="*/ 994030 w 4177355"/>
                <a:gd name="connsiteY1776" fmla="*/ 1193793 h 3832767"/>
                <a:gd name="connsiteX1777" fmla="*/ 990965 w 4177355"/>
                <a:gd name="connsiteY1777" fmla="*/ 1195387 h 3832767"/>
                <a:gd name="connsiteX1778" fmla="*/ 987899 w 4177355"/>
                <a:gd name="connsiteY1778" fmla="*/ 1197595 h 3832767"/>
                <a:gd name="connsiteX1779" fmla="*/ 984833 w 4177355"/>
                <a:gd name="connsiteY1779" fmla="*/ 1200292 h 3832767"/>
                <a:gd name="connsiteX1780" fmla="*/ 981277 w 4177355"/>
                <a:gd name="connsiteY1780" fmla="*/ 1204462 h 3832767"/>
                <a:gd name="connsiteX1781" fmla="*/ 979192 w 4177355"/>
                <a:gd name="connsiteY1781" fmla="*/ 1208263 h 3832767"/>
                <a:gd name="connsiteX1782" fmla="*/ 978702 w 4177355"/>
                <a:gd name="connsiteY1782" fmla="*/ 1211329 h 3832767"/>
                <a:gd name="connsiteX1783" fmla="*/ 979928 w 4177355"/>
                <a:gd name="connsiteY1783" fmla="*/ 1213168 h 3832767"/>
                <a:gd name="connsiteX1784" fmla="*/ 980664 w 4177355"/>
                <a:gd name="connsiteY1784" fmla="*/ 1213414 h 3832767"/>
                <a:gd name="connsiteX1785" fmla="*/ 981400 w 4177355"/>
                <a:gd name="connsiteY1785" fmla="*/ 1213414 h 3832767"/>
                <a:gd name="connsiteX1786" fmla="*/ 982258 w 4177355"/>
                <a:gd name="connsiteY1786" fmla="*/ 1213414 h 3832767"/>
                <a:gd name="connsiteX1787" fmla="*/ 983239 w 4177355"/>
                <a:gd name="connsiteY1787" fmla="*/ 1213291 h 3832767"/>
                <a:gd name="connsiteX1788" fmla="*/ 985937 w 4177355"/>
                <a:gd name="connsiteY1788" fmla="*/ 1212310 h 3832767"/>
                <a:gd name="connsiteX1789" fmla="*/ 989003 w 4177355"/>
                <a:gd name="connsiteY1789" fmla="*/ 1210593 h 3832767"/>
                <a:gd name="connsiteX1790" fmla="*/ 992191 w 4177355"/>
                <a:gd name="connsiteY1790" fmla="*/ 1208263 h 3832767"/>
                <a:gd name="connsiteX1791" fmla="*/ 995257 w 4177355"/>
                <a:gd name="connsiteY1791" fmla="*/ 1205443 h 3832767"/>
                <a:gd name="connsiteX1792" fmla="*/ 998813 w 4177355"/>
                <a:gd name="connsiteY1792" fmla="*/ 1201273 h 3832767"/>
                <a:gd name="connsiteX1793" fmla="*/ 1000898 w 4177355"/>
                <a:gd name="connsiteY1793" fmla="*/ 1197472 h 3832767"/>
                <a:gd name="connsiteX1794" fmla="*/ 1001388 w 4177355"/>
                <a:gd name="connsiteY1794" fmla="*/ 1194406 h 3832767"/>
                <a:gd name="connsiteX1795" fmla="*/ 1000162 w 4177355"/>
                <a:gd name="connsiteY1795" fmla="*/ 1192567 h 3832767"/>
                <a:gd name="connsiteX1796" fmla="*/ 999426 w 4177355"/>
                <a:gd name="connsiteY1796" fmla="*/ 1192321 h 3832767"/>
                <a:gd name="connsiteX1797" fmla="*/ 998568 w 4177355"/>
                <a:gd name="connsiteY1797" fmla="*/ 1192321 h 3832767"/>
                <a:gd name="connsiteX1798" fmla="*/ 997709 w 4177355"/>
                <a:gd name="connsiteY1798" fmla="*/ 1192321 h 3832767"/>
                <a:gd name="connsiteX1799" fmla="*/ 996728 w 4177355"/>
                <a:gd name="connsiteY1799" fmla="*/ 1192444 h 3832767"/>
                <a:gd name="connsiteX1800" fmla="*/ 4119229 w 4177355"/>
                <a:gd name="connsiteY1800" fmla="*/ 491374 h 3832767"/>
                <a:gd name="connsiteX1801" fmla="*/ 4117145 w 4177355"/>
                <a:gd name="connsiteY1801" fmla="*/ 491987 h 3832767"/>
                <a:gd name="connsiteX1802" fmla="*/ 4114937 w 4177355"/>
                <a:gd name="connsiteY1802" fmla="*/ 492723 h 3832767"/>
                <a:gd name="connsiteX1803" fmla="*/ 4112730 w 4177355"/>
                <a:gd name="connsiteY1803" fmla="*/ 493582 h 3832767"/>
                <a:gd name="connsiteX1804" fmla="*/ 4110400 w 4177355"/>
                <a:gd name="connsiteY1804" fmla="*/ 494685 h 3832767"/>
                <a:gd name="connsiteX1805" fmla="*/ 4102920 w 4177355"/>
                <a:gd name="connsiteY1805" fmla="*/ 499468 h 3832767"/>
                <a:gd name="connsiteX1806" fmla="*/ 4097279 w 4177355"/>
                <a:gd name="connsiteY1806" fmla="*/ 504986 h 3832767"/>
                <a:gd name="connsiteX1807" fmla="*/ 4094090 w 4177355"/>
                <a:gd name="connsiteY1807" fmla="*/ 510627 h 3832767"/>
                <a:gd name="connsiteX1808" fmla="*/ 4093845 w 4177355"/>
                <a:gd name="connsiteY1808" fmla="*/ 515655 h 3832767"/>
                <a:gd name="connsiteX1809" fmla="*/ 4095684 w 4177355"/>
                <a:gd name="connsiteY1809" fmla="*/ 518353 h 3832767"/>
                <a:gd name="connsiteX1810" fmla="*/ 4098995 w 4177355"/>
                <a:gd name="connsiteY1810" fmla="*/ 519947 h 3832767"/>
                <a:gd name="connsiteX1811" fmla="*/ 4103410 w 4177355"/>
                <a:gd name="connsiteY1811" fmla="*/ 520437 h 3832767"/>
                <a:gd name="connsiteX1812" fmla="*/ 4108683 w 4177355"/>
                <a:gd name="connsiteY1812" fmla="*/ 519702 h 3832767"/>
                <a:gd name="connsiteX1813" fmla="*/ 4110768 w 4177355"/>
                <a:gd name="connsiteY1813" fmla="*/ 519088 h 3832767"/>
                <a:gd name="connsiteX1814" fmla="*/ 4112975 w 4177355"/>
                <a:gd name="connsiteY1814" fmla="*/ 518353 h 3832767"/>
                <a:gd name="connsiteX1815" fmla="*/ 4115182 w 4177355"/>
                <a:gd name="connsiteY1815" fmla="*/ 517494 h 3832767"/>
                <a:gd name="connsiteX1816" fmla="*/ 4117390 w 4177355"/>
                <a:gd name="connsiteY1816" fmla="*/ 516391 h 3832767"/>
                <a:gd name="connsiteX1817" fmla="*/ 4124870 w 4177355"/>
                <a:gd name="connsiteY1817" fmla="*/ 511608 h 3832767"/>
                <a:gd name="connsiteX1818" fmla="*/ 4130511 w 4177355"/>
                <a:gd name="connsiteY1818" fmla="*/ 506090 h 3832767"/>
                <a:gd name="connsiteX1819" fmla="*/ 4133700 w 4177355"/>
                <a:gd name="connsiteY1819" fmla="*/ 500449 h 3832767"/>
                <a:gd name="connsiteX1820" fmla="*/ 4133822 w 4177355"/>
                <a:gd name="connsiteY1820" fmla="*/ 495421 h 3832767"/>
                <a:gd name="connsiteX1821" fmla="*/ 4131983 w 4177355"/>
                <a:gd name="connsiteY1821" fmla="*/ 492723 h 3832767"/>
                <a:gd name="connsiteX1822" fmla="*/ 4128672 w 4177355"/>
                <a:gd name="connsiteY1822" fmla="*/ 491129 h 3832767"/>
                <a:gd name="connsiteX1823" fmla="*/ 4124257 w 4177355"/>
                <a:gd name="connsiteY1823" fmla="*/ 490761 h 3832767"/>
                <a:gd name="connsiteX1824" fmla="*/ 4118984 w 4177355"/>
                <a:gd name="connsiteY1824" fmla="*/ 491497 h 3832767"/>
                <a:gd name="connsiteX1825" fmla="*/ 956261 w 4177355"/>
                <a:gd name="connsiteY1825" fmla="*/ 1233770 h 3832767"/>
                <a:gd name="connsiteX1826" fmla="*/ 953440 w 4177355"/>
                <a:gd name="connsiteY1826" fmla="*/ 1234751 h 3832767"/>
                <a:gd name="connsiteX1827" fmla="*/ 950374 w 4177355"/>
                <a:gd name="connsiteY1827" fmla="*/ 1236468 h 3832767"/>
                <a:gd name="connsiteX1828" fmla="*/ 947186 w 4177355"/>
                <a:gd name="connsiteY1828" fmla="*/ 1238798 h 3832767"/>
                <a:gd name="connsiteX1829" fmla="*/ 943998 w 4177355"/>
                <a:gd name="connsiteY1829" fmla="*/ 1241618 h 3832767"/>
                <a:gd name="connsiteX1830" fmla="*/ 940564 w 4177355"/>
                <a:gd name="connsiteY1830" fmla="*/ 1245788 h 3832767"/>
                <a:gd name="connsiteX1831" fmla="*/ 938479 w 4177355"/>
                <a:gd name="connsiteY1831" fmla="*/ 1249589 h 3832767"/>
                <a:gd name="connsiteX1832" fmla="*/ 938112 w 4177355"/>
                <a:gd name="connsiteY1832" fmla="*/ 1252532 h 3832767"/>
                <a:gd name="connsiteX1833" fmla="*/ 939460 w 4177355"/>
                <a:gd name="connsiteY1833" fmla="*/ 1254249 h 3832767"/>
                <a:gd name="connsiteX1834" fmla="*/ 940074 w 4177355"/>
                <a:gd name="connsiteY1834" fmla="*/ 1254494 h 3832767"/>
                <a:gd name="connsiteX1835" fmla="*/ 940809 w 4177355"/>
                <a:gd name="connsiteY1835" fmla="*/ 1254494 h 3832767"/>
                <a:gd name="connsiteX1836" fmla="*/ 941668 w 4177355"/>
                <a:gd name="connsiteY1836" fmla="*/ 1254494 h 3832767"/>
                <a:gd name="connsiteX1837" fmla="*/ 942649 w 4177355"/>
                <a:gd name="connsiteY1837" fmla="*/ 1254372 h 3832767"/>
                <a:gd name="connsiteX1838" fmla="*/ 945469 w 4177355"/>
                <a:gd name="connsiteY1838" fmla="*/ 1253391 h 3832767"/>
                <a:gd name="connsiteX1839" fmla="*/ 948535 w 4177355"/>
                <a:gd name="connsiteY1839" fmla="*/ 1251674 h 3832767"/>
                <a:gd name="connsiteX1840" fmla="*/ 951723 w 4177355"/>
                <a:gd name="connsiteY1840" fmla="*/ 1249344 h 3832767"/>
                <a:gd name="connsiteX1841" fmla="*/ 954912 w 4177355"/>
                <a:gd name="connsiteY1841" fmla="*/ 1246401 h 3832767"/>
                <a:gd name="connsiteX1842" fmla="*/ 958345 w 4177355"/>
                <a:gd name="connsiteY1842" fmla="*/ 1242231 h 3832767"/>
                <a:gd name="connsiteX1843" fmla="*/ 960307 w 4177355"/>
                <a:gd name="connsiteY1843" fmla="*/ 1238430 h 3832767"/>
                <a:gd name="connsiteX1844" fmla="*/ 960675 w 4177355"/>
                <a:gd name="connsiteY1844" fmla="*/ 1235487 h 3832767"/>
                <a:gd name="connsiteX1845" fmla="*/ 959326 w 4177355"/>
                <a:gd name="connsiteY1845" fmla="*/ 1233770 h 3832767"/>
                <a:gd name="connsiteX1846" fmla="*/ 958713 w 4177355"/>
                <a:gd name="connsiteY1846" fmla="*/ 1233525 h 3832767"/>
                <a:gd name="connsiteX1847" fmla="*/ 957977 w 4177355"/>
                <a:gd name="connsiteY1847" fmla="*/ 1233525 h 3832767"/>
                <a:gd name="connsiteX1848" fmla="*/ 957119 w 4177355"/>
                <a:gd name="connsiteY1848" fmla="*/ 1233525 h 3832767"/>
                <a:gd name="connsiteX1849" fmla="*/ 956261 w 4177355"/>
                <a:gd name="connsiteY1849" fmla="*/ 1233647 h 3832767"/>
                <a:gd name="connsiteX1850" fmla="*/ 4132105 w 4177355"/>
                <a:gd name="connsiteY1850" fmla="*/ 535521 h 3832767"/>
                <a:gd name="connsiteX1851" fmla="*/ 4130143 w 4177355"/>
                <a:gd name="connsiteY1851" fmla="*/ 536011 h 3832767"/>
                <a:gd name="connsiteX1852" fmla="*/ 4128181 w 4177355"/>
                <a:gd name="connsiteY1852" fmla="*/ 536624 h 3832767"/>
                <a:gd name="connsiteX1853" fmla="*/ 4126097 w 4177355"/>
                <a:gd name="connsiteY1853" fmla="*/ 537360 h 3832767"/>
                <a:gd name="connsiteX1854" fmla="*/ 4124012 w 4177355"/>
                <a:gd name="connsiteY1854" fmla="*/ 538341 h 3832767"/>
                <a:gd name="connsiteX1855" fmla="*/ 4116409 w 4177355"/>
                <a:gd name="connsiteY1855" fmla="*/ 543001 h 3832767"/>
                <a:gd name="connsiteX1856" fmla="*/ 4110645 w 4177355"/>
                <a:gd name="connsiteY1856" fmla="*/ 548519 h 3832767"/>
                <a:gd name="connsiteX1857" fmla="*/ 4107212 w 4177355"/>
                <a:gd name="connsiteY1857" fmla="*/ 554160 h 3832767"/>
                <a:gd name="connsiteX1858" fmla="*/ 4106844 w 4177355"/>
                <a:gd name="connsiteY1858" fmla="*/ 559311 h 3832767"/>
                <a:gd name="connsiteX1859" fmla="*/ 4108560 w 4177355"/>
                <a:gd name="connsiteY1859" fmla="*/ 562254 h 3832767"/>
                <a:gd name="connsiteX1860" fmla="*/ 4111872 w 4177355"/>
                <a:gd name="connsiteY1860" fmla="*/ 563971 h 3832767"/>
                <a:gd name="connsiteX1861" fmla="*/ 4116409 w 4177355"/>
                <a:gd name="connsiteY1861" fmla="*/ 564461 h 3832767"/>
                <a:gd name="connsiteX1862" fmla="*/ 4121927 w 4177355"/>
                <a:gd name="connsiteY1862" fmla="*/ 563725 h 3832767"/>
                <a:gd name="connsiteX1863" fmla="*/ 4123889 w 4177355"/>
                <a:gd name="connsiteY1863" fmla="*/ 563235 h 3832767"/>
                <a:gd name="connsiteX1864" fmla="*/ 4125974 w 4177355"/>
                <a:gd name="connsiteY1864" fmla="*/ 562622 h 3832767"/>
                <a:gd name="connsiteX1865" fmla="*/ 4128059 w 4177355"/>
                <a:gd name="connsiteY1865" fmla="*/ 561886 h 3832767"/>
                <a:gd name="connsiteX1866" fmla="*/ 4130143 w 4177355"/>
                <a:gd name="connsiteY1866" fmla="*/ 560905 h 3832767"/>
                <a:gd name="connsiteX1867" fmla="*/ 4137869 w 4177355"/>
                <a:gd name="connsiteY1867" fmla="*/ 556245 h 3832767"/>
                <a:gd name="connsiteX1868" fmla="*/ 4143755 w 4177355"/>
                <a:gd name="connsiteY1868" fmla="*/ 550727 h 3832767"/>
                <a:gd name="connsiteX1869" fmla="*/ 4147189 w 4177355"/>
                <a:gd name="connsiteY1869" fmla="*/ 545086 h 3832767"/>
                <a:gd name="connsiteX1870" fmla="*/ 4147557 w 4177355"/>
                <a:gd name="connsiteY1870" fmla="*/ 539935 h 3832767"/>
                <a:gd name="connsiteX1871" fmla="*/ 4145840 w 4177355"/>
                <a:gd name="connsiteY1871" fmla="*/ 536992 h 3832767"/>
                <a:gd name="connsiteX1872" fmla="*/ 4142529 w 4177355"/>
                <a:gd name="connsiteY1872" fmla="*/ 535275 h 3832767"/>
                <a:gd name="connsiteX1873" fmla="*/ 4137992 w 4177355"/>
                <a:gd name="connsiteY1873" fmla="*/ 534785 h 3832767"/>
                <a:gd name="connsiteX1874" fmla="*/ 4132473 w 4177355"/>
                <a:gd name="connsiteY1874" fmla="*/ 535521 h 3832767"/>
                <a:gd name="connsiteX1875" fmla="*/ 916284 w 4177355"/>
                <a:gd name="connsiteY1875" fmla="*/ 1275219 h 3832767"/>
                <a:gd name="connsiteX1876" fmla="*/ 913463 w 4177355"/>
                <a:gd name="connsiteY1876" fmla="*/ 1276200 h 3832767"/>
                <a:gd name="connsiteX1877" fmla="*/ 910275 w 4177355"/>
                <a:gd name="connsiteY1877" fmla="*/ 1278039 h 3832767"/>
                <a:gd name="connsiteX1878" fmla="*/ 906964 w 4177355"/>
                <a:gd name="connsiteY1878" fmla="*/ 1280492 h 3832767"/>
                <a:gd name="connsiteX1879" fmla="*/ 903775 w 4177355"/>
                <a:gd name="connsiteY1879" fmla="*/ 1283435 h 3832767"/>
                <a:gd name="connsiteX1880" fmla="*/ 900342 w 4177355"/>
                <a:gd name="connsiteY1880" fmla="*/ 1287604 h 3832767"/>
                <a:gd name="connsiteX1881" fmla="*/ 898380 w 4177355"/>
                <a:gd name="connsiteY1881" fmla="*/ 1291406 h 3832767"/>
                <a:gd name="connsiteX1882" fmla="*/ 898012 w 4177355"/>
                <a:gd name="connsiteY1882" fmla="*/ 1294349 h 3832767"/>
                <a:gd name="connsiteX1883" fmla="*/ 899483 w 4177355"/>
                <a:gd name="connsiteY1883" fmla="*/ 1295943 h 3832767"/>
                <a:gd name="connsiteX1884" fmla="*/ 900097 w 4177355"/>
                <a:gd name="connsiteY1884" fmla="*/ 1296066 h 3832767"/>
                <a:gd name="connsiteX1885" fmla="*/ 900832 w 4177355"/>
                <a:gd name="connsiteY1885" fmla="*/ 1296066 h 3832767"/>
                <a:gd name="connsiteX1886" fmla="*/ 901568 w 4177355"/>
                <a:gd name="connsiteY1886" fmla="*/ 1296066 h 3832767"/>
                <a:gd name="connsiteX1887" fmla="*/ 902426 w 4177355"/>
                <a:gd name="connsiteY1887" fmla="*/ 1295943 h 3832767"/>
                <a:gd name="connsiteX1888" fmla="*/ 905370 w 4177355"/>
                <a:gd name="connsiteY1888" fmla="*/ 1294962 h 3832767"/>
                <a:gd name="connsiteX1889" fmla="*/ 908558 w 4177355"/>
                <a:gd name="connsiteY1889" fmla="*/ 1293122 h 3832767"/>
                <a:gd name="connsiteX1890" fmla="*/ 911869 w 4177355"/>
                <a:gd name="connsiteY1890" fmla="*/ 1290670 h 3832767"/>
                <a:gd name="connsiteX1891" fmla="*/ 915057 w 4177355"/>
                <a:gd name="connsiteY1891" fmla="*/ 1287604 h 3832767"/>
                <a:gd name="connsiteX1892" fmla="*/ 918491 w 4177355"/>
                <a:gd name="connsiteY1892" fmla="*/ 1283435 h 3832767"/>
                <a:gd name="connsiteX1893" fmla="*/ 920453 w 4177355"/>
                <a:gd name="connsiteY1893" fmla="*/ 1279633 h 3832767"/>
                <a:gd name="connsiteX1894" fmla="*/ 920698 w 4177355"/>
                <a:gd name="connsiteY1894" fmla="*/ 1276690 h 3832767"/>
                <a:gd name="connsiteX1895" fmla="*/ 919227 w 4177355"/>
                <a:gd name="connsiteY1895" fmla="*/ 1275096 h 3832767"/>
                <a:gd name="connsiteX1896" fmla="*/ 918613 w 4177355"/>
                <a:gd name="connsiteY1896" fmla="*/ 1274973 h 3832767"/>
                <a:gd name="connsiteX1897" fmla="*/ 917878 w 4177355"/>
                <a:gd name="connsiteY1897" fmla="*/ 1274973 h 3832767"/>
                <a:gd name="connsiteX1898" fmla="*/ 917142 w 4177355"/>
                <a:gd name="connsiteY1898" fmla="*/ 1274973 h 3832767"/>
                <a:gd name="connsiteX1899" fmla="*/ 916284 w 4177355"/>
                <a:gd name="connsiteY1899" fmla="*/ 1275096 h 3832767"/>
                <a:gd name="connsiteX1900" fmla="*/ 4142774 w 4177355"/>
                <a:gd name="connsiteY1900" fmla="*/ 581629 h 3832767"/>
                <a:gd name="connsiteX1901" fmla="*/ 4140935 w 4177355"/>
                <a:gd name="connsiteY1901" fmla="*/ 582120 h 3832767"/>
                <a:gd name="connsiteX1902" fmla="*/ 4138972 w 4177355"/>
                <a:gd name="connsiteY1902" fmla="*/ 582733 h 3832767"/>
                <a:gd name="connsiteX1903" fmla="*/ 4137010 w 4177355"/>
                <a:gd name="connsiteY1903" fmla="*/ 583469 h 3832767"/>
                <a:gd name="connsiteX1904" fmla="*/ 4135048 w 4177355"/>
                <a:gd name="connsiteY1904" fmla="*/ 584327 h 3832767"/>
                <a:gd name="connsiteX1905" fmla="*/ 4127200 w 4177355"/>
                <a:gd name="connsiteY1905" fmla="*/ 588864 h 3832767"/>
                <a:gd name="connsiteX1906" fmla="*/ 4121191 w 4177355"/>
                <a:gd name="connsiteY1906" fmla="*/ 594383 h 3832767"/>
                <a:gd name="connsiteX1907" fmla="*/ 4117512 w 4177355"/>
                <a:gd name="connsiteY1907" fmla="*/ 600146 h 3832767"/>
                <a:gd name="connsiteX1908" fmla="*/ 4116777 w 4177355"/>
                <a:gd name="connsiteY1908" fmla="*/ 605542 h 3832767"/>
                <a:gd name="connsiteX1909" fmla="*/ 4118494 w 4177355"/>
                <a:gd name="connsiteY1909" fmla="*/ 608730 h 3832767"/>
                <a:gd name="connsiteX1910" fmla="*/ 4121805 w 4177355"/>
                <a:gd name="connsiteY1910" fmla="*/ 610692 h 3832767"/>
                <a:gd name="connsiteX1911" fmla="*/ 4126464 w 4177355"/>
                <a:gd name="connsiteY1911" fmla="*/ 611305 h 3832767"/>
                <a:gd name="connsiteX1912" fmla="*/ 4132105 w 4177355"/>
                <a:gd name="connsiteY1912" fmla="*/ 610692 h 3832767"/>
                <a:gd name="connsiteX1913" fmla="*/ 4133945 w 4177355"/>
                <a:gd name="connsiteY1913" fmla="*/ 610202 h 3832767"/>
                <a:gd name="connsiteX1914" fmla="*/ 4135907 w 4177355"/>
                <a:gd name="connsiteY1914" fmla="*/ 609589 h 3832767"/>
                <a:gd name="connsiteX1915" fmla="*/ 4137869 w 4177355"/>
                <a:gd name="connsiteY1915" fmla="*/ 608853 h 3832767"/>
                <a:gd name="connsiteX1916" fmla="*/ 4139831 w 4177355"/>
                <a:gd name="connsiteY1916" fmla="*/ 607994 h 3832767"/>
                <a:gd name="connsiteX1917" fmla="*/ 4147679 w 4177355"/>
                <a:gd name="connsiteY1917" fmla="*/ 603457 h 3832767"/>
                <a:gd name="connsiteX1918" fmla="*/ 4153688 w 4177355"/>
                <a:gd name="connsiteY1918" fmla="*/ 597939 h 3832767"/>
                <a:gd name="connsiteX1919" fmla="*/ 4157367 w 4177355"/>
                <a:gd name="connsiteY1919" fmla="*/ 592175 h 3832767"/>
                <a:gd name="connsiteX1920" fmla="*/ 4158103 w 4177355"/>
                <a:gd name="connsiteY1920" fmla="*/ 586780 h 3832767"/>
                <a:gd name="connsiteX1921" fmla="*/ 4156386 w 4177355"/>
                <a:gd name="connsiteY1921" fmla="*/ 583591 h 3832767"/>
                <a:gd name="connsiteX1922" fmla="*/ 4153075 w 4177355"/>
                <a:gd name="connsiteY1922" fmla="*/ 581629 h 3832767"/>
                <a:gd name="connsiteX1923" fmla="*/ 4148415 w 4177355"/>
                <a:gd name="connsiteY1923" fmla="*/ 581016 h 3832767"/>
                <a:gd name="connsiteX1924" fmla="*/ 4142774 w 4177355"/>
                <a:gd name="connsiteY1924" fmla="*/ 581752 h 3832767"/>
                <a:gd name="connsiteX1925" fmla="*/ 877042 w 4177355"/>
                <a:gd name="connsiteY1925" fmla="*/ 1317035 h 3832767"/>
                <a:gd name="connsiteX1926" fmla="*/ 874099 w 4177355"/>
                <a:gd name="connsiteY1926" fmla="*/ 1318139 h 3832767"/>
                <a:gd name="connsiteX1927" fmla="*/ 870788 w 4177355"/>
                <a:gd name="connsiteY1927" fmla="*/ 1319978 h 3832767"/>
                <a:gd name="connsiteX1928" fmla="*/ 867355 w 4177355"/>
                <a:gd name="connsiteY1928" fmla="*/ 1322553 h 3832767"/>
                <a:gd name="connsiteX1929" fmla="*/ 864044 w 4177355"/>
                <a:gd name="connsiteY1929" fmla="*/ 1325742 h 3832767"/>
                <a:gd name="connsiteX1930" fmla="*/ 860733 w 4177355"/>
                <a:gd name="connsiteY1930" fmla="*/ 1329911 h 3832767"/>
                <a:gd name="connsiteX1931" fmla="*/ 858893 w 4177355"/>
                <a:gd name="connsiteY1931" fmla="*/ 1333590 h 3832767"/>
                <a:gd name="connsiteX1932" fmla="*/ 858648 w 4177355"/>
                <a:gd name="connsiteY1932" fmla="*/ 1336410 h 3832767"/>
                <a:gd name="connsiteX1933" fmla="*/ 860119 w 4177355"/>
                <a:gd name="connsiteY1933" fmla="*/ 1338005 h 3832767"/>
                <a:gd name="connsiteX1934" fmla="*/ 860733 w 4177355"/>
                <a:gd name="connsiteY1934" fmla="*/ 1338127 h 3832767"/>
                <a:gd name="connsiteX1935" fmla="*/ 861346 w 4177355"/>
                <a:gd name="connsiteY1935" fmla="*/ 1338127 h 3832767"/>
                <a:gd name="connsiteX1936" fmla="*/ 862082 w 4177355"/>
                <a:gd name="connsiteY1936" fmla="*/ 1338127 h 3832767"/>
                <a:gd name="connsiteX1937" fmla="*/ 862817 w 4177355"/>
                <a:gd name="connsiteY1937" fmla="*/ 1338005 h 3832767"/>
                <a:gd name="connsiteX1938" fmla="*/ 865760 w 4177355"/>
                <a:gd name="connsiteY1938" fmla="*/ 1336901 h 3832767"/>
                <a:gd name="connsiteX1939" fmla="*/ 869071 w 4177355"/>
                <a:gd name="connsiteY1939" fmla="*/ 1335061 h 3832767"/>
                <a:gd name="connsiteX1940" fmla="*/ 872505 w 4177355"/>
                <a:gd name="connsiteY1940" fmla="*/ 1332486 h 3832767"/>
                <a:gd name="connsiteX1941" fmla="*/ 875816 w 4177355"/>
                <a:gd name="connsiteY1941" fmla="*/ 1329421 h 3832767"/>
                <a:gd name="connsiteX1942" fmla="*/ 879127 w 4177355"/>
                <a:gd name="connsiteY1942" fmla="*/ 1325129 h 3832767"/>
                <a:gd name="connsiteX1943" fmla="*/ 880966 w 4177355"/>
                <a:gd name="connsiteY1943" fmla="*/ 1321327 h 3832767"/>
                <a:gd name="connsiteX1944" fmla="*/ 881212 w 4177355"/>
                <a:gd name="connsiteY1944" fmla="*/ 1318507 h 3832767"/>
                <a:gd name="connsiteX1945" fmla="*/ 879617 w 4177355"/>
                <a:gd name="connsiteY1945" fmla="*/ 1316912 h 3832767"/>
                <a:gd name="connsiteX1946" fmla="*/ 879004 w 4177355"/>
                <a:gd name="connsiteY1946" fmla="*/ 1316912 h 3832767"/>
                <a:gd name="connsiteX1947" fmla="*/ 878391 w 4177355"/>
                <a:gd name="connsiteY1947" fmla="*/ 1316912 h 3832767"/>
                <a:gd name="connsiteX1948" fmla="*/ 877655 w 4177355"/>
                <a:gd name="connsiteY1948" fmla="*/ 1316912 h 3832767"/>
                <a:gd name="connsiteX1949" fmla="*/ 876920 w 4177355"/>
                <a:gd name="connsiteY1949" fmla="*/ 1317035 h 3832767"/>
                <a:gd name="connsiteX1950" fmla="*/ 4151235 w 4177355"/>
                <a:gd name="connsiteY1950" fmla="*/ 629822 h 3832767"/>
                <a:gd name="connsiteX1951" fmla="*/ 4149519 w 4177355"/>
                <a:gd name="connsiteY1951" fmla="*/ 630190 h 3832767"/>
                <a:gd name="connsiteX1952" fmla="*/ 4147802 w 4177355"/>
                <a:gd name="connsiteY1952" fmla="*/ 630681 h 3832767"/>
                <a:gd name="connsiteX1953" fmla="*/ 4145962 w 4177355"/>
                <a:gd name="connsiteY1953" fmla="*/ 631294 h 3832767"/>
                <a:gd name="connsiteX1954" fmla="*/ 4144123 w 4177355"/>
                <a:gd name="connsiteY1954" fmla="*/ 632030 h 3832767"/>
                <a:gd name="connsiteX1955" fmla="*/ 4136152 w 4177355"/>
                <a:gd name="connsiteY1955" fmla="*/ 636444 h 3832767"/>
                <a:gd name="connsiteX1956" fmla="*/ 4129898 w 4177355"/>
                <a:gd name="connsiteY1956" fmla="*/ 641963 h 3832767"/>
                <a:gd name="connsiteX1957" fmla="*/ 4125974 w 4177355"/>
                <a:gd name="connsiteY1957" fmla="*/ 647849 h 3832767"/>
                <a:gd name="connsiteX1958" fmla="*/ 4124993 w 4177355"/>
                <a:gd name="connsiteY1958" fmla="*/ 653367 h 3832767"/>
                <a:gd name="connsiteX1959" fmla="*/ 4126587 w 4177355"/>
                <a:gd name="connsiteY1959" fmla="*/ 656801 h 3832767"/>
                <a:gd name="connsiteX1960" fmla="*/ 4129898 w 4177355"/>
                <a:gd name="connsiteY1960" fmla="*/ 658885 h 3832767"/>
                <a:gd name="connsiteX1961" fmla="*/ 4134680 w 4177355"/>
                <a:gd name="connsiteY1961" fmla="*/ 659621 h 3832767"/>
                <a:gd name="connsiteX1962" fmla="*/ 4140567 w 4177355"/>
                <a:gd name="connsiteY1962" fmla="*/ 659008 h 3832767"/>
                <a:gd name="connsiteX1963" fmla="*/ 4142283 w 4177355"/>
                <a:gd name="connsiteY1963" fmla="*/ 658640 h 3832767"/>
                <a:gd name="connsiteX1964" fmla="*/ 4144000 w 4177355"/>
                <a:gd name="connsiteY1964" fmla="*/ 658150 h 3832767"/>
                <a:gd name="connsiteX1965" fmla="*/ 4145840 w 4177355"/>
                <a:gd name="connsiteY1965" fmla="*/ 657537 h 3832767"/>
                <a:gd name="connsiteX1966" fmla="*/ 4147679 w 4177355"/>
                <a:gd name="connsiteY1966" fmla="*/ 656801 h 3832767"/>
                <a:gd name="connsiteX1967" fmla="*/ 4155650 w 4177355"/>
                <a:gd name="connsiteY1967" fmla="*/ 652263 h 3832767"/>
                <a:gd name="connsiteX1968" fmla="*/ 4161904 w 4177355"/>
                <a:gd name="connsiteY1968" fmla="*/ 646745 h 3832767"/>
                <a:gd name="connsiteX1969" fmla="*/ 4165828 w 4177355"/>
                <a:gd name="connsiteY1969" fmla="*/ 640859 h 3832767"/>
                <a:gd name="connsiteX1970" fmla="*/ 4166687 w 4177355"/>
                <a:gd name="connsiteY1970" fmla="*/ 635341 h 3832767"/>
                <a:gd name="connsiteX1971" fmla="*/ 4165093 w 4177355"/>
                <a:gd name="connsiteY1971" fmla="*/ 631907 h 3832767"/>
                <a:gd name="connsiteX1972" fmla="*/ 4161782 w 4177355"/>
                <a:gd name="connsiteY1972" fmla="*/ 629822 h 3832767"/>
                <a:gd name="connsiteX1973" fmla="*/ 4156999 w 4177355"/>
                <a:gd name="connsiteY1973" fmla="*/ 629087 h 3832767"/>
                <a:gd name="connsiteX1974" fmla="*/ 4151235 w 4177355"/>
                <a:gd name="connsiteY1974" fmla="*/ 629700 h 3832767"/>
                <a:gd name="connsiteX1975" fmla="*/ 838414 w 4177355"/>
                <a:gd name="connsiteY1975" fmla="*/ 1359342 h 3832767"/>
                <a:gd name="connsiteX1976" fmla="*/ 835348 w 4177355"/>
                <a:gd name="connsiteY1976" fmla="*/ 1360446 h 3832767"/>
                <a:gd name="connsiteX1977" fmla="*/ 831915 w 4177355"/>
                <a:gd name="connsiteY1977" fmla="*/ 1362408 h 3832767"/>
                <a:gd name="connsiteX1978" fmla="*/ 828481 w 4177355"/>
                <a:gd name="connsiteY1978" fmla="*/ 1365106 h 3832767"/>
                <a:gd name="connsiteX1979" fmla="*/ 825170 w 4177355"/>
                <a:gd name="connsiteY1979" fmla="*/ 1368417 h 3832767"/>
                <a:gd name="connsiteX1980" fmla="*/ 821982 w 4177355"/>
                <a:gd name="connsiteY1980" fmla="*/ 1372709 h 3832767"/>
                <a:gd name="connsiteX1981" fmla="*/ 820265 w 4177355"/>
                <a:gd name="connsiteY1981" fmla="*/ 1376388 h 3832767"/>
                <a:gd name="connsiteX1982" fmla="*/ 820265 w 4177355"/>
                <a:gd name="connsiteY1982" fmla="*/ 1379208 h 3832767"/>
                <a:gd name="connsiteX1983" fmla="*/ 821859 w 4177355"/>
                <a:gd name="connsiteY1983" fmla="*/ 1380679 h 3832767"/>
                <a:gd name="connsiteX1984" fmla="*/ 822472 w 4177355"/>
                <a:gd name="connsiteY1984" fmla="*/ 1380679 h 3832767"/>
                <a:gd name="connsiteX1985" fmla="*/ 823086 w 4177355"/>
                <a:gd name="connsiteY1985" fmla="*/ 1380679 h 3832767"/>
                <a:gd name="connsiteX1986" fmla="*/ 823821 w 4177355"/>
                <a:gd name="connsiteY1986" fmla="*/ 1380679 h 3832767"/>
                <a:gd name="connsiteX1987" fmla="*/ 824557 w 4177355"/>
                <a:gd name="connsiteY1987" fmla="*/ 1380557 h 3832767"/>
                <a:gd name="connsiteX1988" fmla="*/ 827623 w 4177355"/>
                <a:gd name="connsiteY1988" fmla="*/ 1379453 h 3832767"/>
                <a:gd name="connsiteX1989" fmla="*/ 831056 w 4177355"/>
                <a:gd name="connsiteY1989" fmla="*/ 1377491 h 3832767"/>
                <a:gd name="connsiteX1990" fmla="*/ 834490 w 4177355"/>
                <a:gd name="connsiteY1990" fmla="*/ 1374793 h 3832767"/>
                <a:gd name="connsiteX1991" fmla="*/ 837801 w 4177355"/>
                <a:gd name="connsiteY1991" fmla="*/ 1371605 h 3832767"/>
                <a:gd name="connsiteX1992" fmla="*/ 840989 w 4177355"/>
                <a:gd name="connsiteY1992" fmla="*/ 1367313 h 3832767"/>
                <a:gd name="connsiteX1993" fmla="*/ 842706 w 4177355"/>
                <a:gd name="connsiteY1993" fmla="*/ 1363634 h 3832767"/>
                <a:gd name="connsiteX1994" fmla="*/ 842706 w 4177355"/>
                <a:gd name="connsiteY1994" fmla="*/ 1360814 h 3832767"/>
                <a:gd name="connsiteX1995" fmla="*/ 841112 w 4177355"/>
                <a:gd name="connsiteY1995" fmla="*/ 1359342 h 3832767"/>
                <a:gd name="connsiteX1996" fmla="*/ 840499 w 4177355"/>
                <a:gd name="connsiteY1996" fmla="*/ 1359342 h 3832767"/>
                <a:gd name="connsiteX1997" fmla="*/ 839886 w 4177355"/>
                <a:gd name="connsiteY1997" fmla="*/ 1359342 h 3832767"/>
                <a:gd name="connsiteX1998" fmla="*/ 839273 w 4177355"/>
                <a:gd name="connsiteY1998" fmla="*/ 1359342 h 3832767"/>
                <a:gd name="connsiteX1999" fmla="*/ 838537 w 4177355"/>
                <a:gd name="connsiteY1999" fmla="*/ 1359465 h 3832767"/>
                <a:gd name="connsiteX2000" fmla="*/ 4157122 w 4177355"/>
                <a:gd name="connsiteY2000" fmla="*/ 679978 h 3832767"/>
                <a:gd name="connsiteX2001" fmla="*/ 4155527 w 4177355"/>
                <a:gd name="connsiteY2001" fmla="*/ 680346 h 3832767"/>
                <a:gd name="connsiteX2002" fmla="*/ 4153933 w 4177355"/>
                <a:gd name="connsiteY2002" fmla="*/ 680836 h 3832767"/>
                <a:gd name="connsiteX2003" fmla="*/ 4152217 w 4177355"/>
                <a:gd name="connsiteY2003" fmla="*/ 681449 h 3832767"/>
                <a:gd name="connsiteX2004" fmla="*/ 4150500 w 4177355"/>
                <a:gd name="connsiteY2004" fmla="*/ 682062 h 3832767"/>
                <a:gd name="connsiteX2005" fmla="*/ 4142406 w 4177355"/>
                <a:gd name="connsiteY2005" fmla="*/ 686477 h 3832767"/>
                <a:gd name="connsiteX2006" fmla="*/ 4136030 w 4177355"/>
                <a:gd name="connsiteY2006" fmla="*/ 691995 h 3832767"/>
                <a:gd name="connsiteX2007" fmla="*/ 4131860 w 4177355"/>
                <a:gd name="connsiteY2007" fmla="*/ 697881 h 3832767"/>
                <a:gd name="connsiteX2008" fmla="*/ 4130634 w 4177355"/>
                <a:gd name="connsiteY2008" fmla="*/ 703522 h 3832767"/>
                <a:gd name="connsiteX2009" fmla="*/ 4132105 w 4177355"/>
                <a:gd name="connsiteY2009" fmla="*/ 707201 h 3832767"/>
                <a:gd name="connsiteX2010" fmla="*/ 4135416 w 4177355"/>
                <a:gd name="connsiteY2010" fmla="*/ 709531 h 3832767"/>
                <a:gd name="connsiteX2011" fmla="*/ 4140322 w 4177355"/>
                <a:gd name="connsiteY2011" fmla="*/ 710390 h 3832767"/>
                <a:gd name="connsiteX2012" fmla="*/ 4146330 w 4177355"/>
                <a:gd name="connsiteY2012" fmla="*/ 709776 h 3832767"/>
                <a:gd name="connsiteX2013" fmla="*/ 4147925 w 4177355"/>
                <a:gd name="connsiteY2013" fmla="*/ 709409 h 3832767"/>
                <a:gd name="connsiteX2014" fmla="*/ 4149519 w 4177355"/>
                <a:gd name="connsiteY2014" fmla="*/ 708918 h 3832767"/>
                <a:gd name="connsiteX2015" fmla="*/ 4151113 w 4177355"/>
                <a:gd name="connsiteY2015" fmla="*/ 708428 h 3832767"/>
                <a:gd name="connsiteX2016" fmla="*/ 4152830 w 4177355"/>
                <a:gd name="connsiteY2016" fmla="*/ 707814 h 3832767"/>
                <a:gd name="connsiteX2017" fmla="*/ 4160923 w 4177355"/>
                <a:gd name="connsiteY2017" fmla="*/ 703400 h 3832767"/>
                <a:gd name="connsiteX2018" fmla="*/ 4167422 w 4177355"/>
                <a:gd name="connsiteY2018" fmla="*/ 697881 h 3832767"/>
                <a:gd name="connsiteX2019" fmla="*/ 4171592 w 4177355"/>
                <a:gd name="connsiteY2019" fmla="*/ 691873 h 3832767"/>
                <a:gd name="connsiteX2020" fmla="*/ 4172818 w 4177355"/>
                <a:gd name="connsiteY2020" fmla="*/ 686232 h 3832767"/>
                <a:gd name="connsiteX2021" fmla="*/ 4171347 w 4177355"/>
                <a:gd name="connsiteY2021" fmla="*/ 682553 h 3832767"/>
                <a:gd name="connsiteX2022" fmla="*/ 4168035 w 4177355"/>
                <a:gd name="connsiteY2022" fmla="*/ 680223 h 3832767"/>
                <a:gd name="connsiteX2023" fmla="*/ 4163130 w 4177355"/>
                <a:gd name="connsiteY2023" fmla="*/ 679364 h 3832767"/>
                <a:gd name="connsiteX2024" fmla="*/ 4157122 w 4177355"/>
                <a:gd name="connsiteY2024" fmla="*/ 679978 h 3832767"/>
                <a:gd name="connsiteX2025" fmla="*/ 800154 w 4177355"/>
                <a:gd name="connsiteY2025" fmla="*/ 1402017 h 3832767"/>
                <a:gd name="connsiteX2026" fmla="*/ 796966 w 4177355"/>
                <a:gd name="connsiteY2026" fmla="*/ 1403121 h 3832767"/>
                <a:gd name="connsiteX2027" fmla="*/ 793532 w 4177355"/>
                <a:gd name="connsiteY2027" fmla="*/ 1405083 h 3832767"/>
                <a:gd name="connsiteX2028" fmla="*/ 789976 w 4177355"/>
                <a:gd name="connsiteY2028" fmla="*/ 1407781 h 3832767"/>
                <a:gd name="connsiteX2029" fmla="*/ 786665 w 4177355"/>
                <a:gd name="connsiteY2029" fmla="*/ 1411092 h 3832767"/>
                <a:gd name="connsiteX2030" fmla="*/ 783476 w 4177355"/>
                <a:gd name="connsiteY2030" fmla="*/ 1415383 h 3832767"/>
                <a:gd name="connsiteX2031" fmla="*/ 781882 w 4177355"/>
                <a:gd name="connsiteY2031" fmla="*/ 1419062 h 3832767"/>
                <a:gd name="connsiteX2032" fmla="*/ 781882 w 4177355"/>
                <a:gd name="connsiteY2032" fmla="*/ 1421760 h 3832767"/>
                <a:gd name="connsiteX2033" fmla="*/ 783599 w 4177355"/>
                <a:gd name="connsiteY2033" fmla="*/ 1423109 h 3832767"/>
                <a:gd name="connsiteX2034" fmla="*/ 784090 w 4177355"/>
                <a:gd name="connsiteY2034" fmla="*/ 1423109 h 3832767"/>
                <a:gd name="connsiteX2035" fmla="*/ 784703 w 4177355"/>
                <a:gd name="connsiteY2035" fmla="*/ 1423109 h 3832767"/>
                <a:gd name="connsiteX2036" fmla="*/ 785316 w 4177355"/>
                <a:gd name="connsiteY2036" fmla="*/ 1423109 h 3832767"/>
                <a:gd name="connsiteX2037" fmla="*/ 785929 w 4177355"/>
                <a:gd name="connsiteY2037" fmla="*/ 1423109 h 3832767"/>
                <a:gd name="connsiteX2038" fmla="*/ 789117 w 4177355"/>
                <a:gd name="connsiteY2038" fmla="*/ 1422006 h 3832767"/>
                <a:gd name="connsiteX2039" fmla="*/ 792551 w 4177355"/>
                <a:gd name="connsiteY2039" fmla="*/ 1420043 h 3832767"/>
                <a:gd name="connsiteX2040" fmla="*/ 796107 w 4177355"/>
                <a:gd name="connsiteY2040" fmla="*/ 1417223 h 3832767"/>
                <a:gd name="connsiteX2041" fmla="*/ 799418 w 4177355"/>
                <a:gd name="connsiteY2041" fmla="*/ 1413912 h 3832767"/>
                <a:gd name="connsiteX2042" fmla="*/ 802606 w 4177355"/>
                <a:gd name="connsiteY2042" fmla="*/ 1409620 h 3832767"/>
                <a:gd name="connsiteX2043" fmla="*/ 804201 w 4177355"/>
                <a:gd name="connsiteY2043" fmla="*/ 1405941 h 3832767"/>
                <a:gd name="connsiteX2044" fmla="*/ 804201 w 4177355"/>
                <a:gd name="connsiteY2044" fmla="*/ 1403243 h 3832767"/>
                <a:gd name="connsiteX2045" fmla="*/ 802484 w 4177355"/>
                <a:gd name="connsiteY2045" fmla="*/ 1401894 h 3832767"/>
                <a:gd name="connsiteX2046" fmla="*/ 801993 w 4177355"/>
                <a:gd name="connsiteY2046" fmla="*/ 1401894 h 3832767"/>
                <a:gd name="connsiteX2047" fmla="*/ 801380 w 4177355"/>
                <a:gd name="connsiteY2047" fmla="*/ 1401894 h 3832767"/>
                <a:gd name="connsiteX2048" fmla="*/ 800767 w 4177355"/>
                <a:gd name="connsiteY2048" fmla="*/ 1401894 h 3832767"/>
                <a:gd name="connsiteX2049" fmla="*/ 800154 w 4177355"/>
                <a:gd name="connsiteY2049" fmla="*/ 1401894 h 3832767"/>
                <a:gd name="connsiteX2050" fmla="*/ 4160310 w 4177355"/>
                <a:gd name="connsiteY2050" fmla="*/ 732095 h 3832767"/>
                <a:gd name="connsiteX2051" fmla="*/ 4158961 w 4177355"/>
                <a:gd name="connsiteY2051" fmla="*/ 732463 h 3832767"/>
                <a:gd name="connsiteX2052" fmla="*/ 4157490 w 4177355"/>
                <a:gd name="connsiteY2052" fmla="*/ 732831 h 3832767"/>
                <a:gd name="connsiteX2053" fmla="*/ 4156018 w 4177355"/>
                <a:gd name="connsiteY2053" fmla="*/ 733321 h 3832767"/>
                <a:gd name="connsiteX2054" fmla="*/ 4154546 w 4177355"/>
                <a:gd name="connsiteY2054" fmla="*/ 733812 h 3832767"/>
                <a:gd name="connsiteX2055" fmla="*/ 4146330 w 4177355"/>
                <a:gd name="connsiteY2055" fmla="*/ 738104 h 3832767"/>
                <a:gd name="connsiteX2056" fmla="*/ 4139708 w 4177355"/>
                <a:gd name="connsiteY2056" fmla="*/ 743622 h 3832767"/>
                <a:gd name="connsiteX2057" fmla="*/ 4135294 w 4177355"/>
                <a:gd name="connsiteY2057" fmla="*/ 749631 h 3832767"/>
                <a:gd name="connsiteX2058" fmla="*/ 4133822 w 4177355"/>
                <a:gd name="connsiteY2058" fmla="*/ 755394 h 3832767"/>
                <a:gd name="connsiteX2059" fmla="*/ 4135171 w 4177355"/>
                <a:gd name="connsiteY2059" fmla="*/ 759319 h 3832767"/>
                <a:gd name="connsiteX2060" fmla="*/ 4138482 w 4177355"/>
                <a:gd name="connsiteY2060" fmla="*/ 761771 h 3832767"/>
                <a:gd name="connsiteX2061" fmla="*/ 4143510 w 4177355"/>
                <a:gd name="connsiteY2061" fmla="*/ 762752 h 3832767"/>
                <a:gd name="connsiteX2062" fmla="*/ 4149764 w 4177355"/>
                <a:gd name="connsiteY2062" fmla="*/ 762139 h 3832767"/>
                <a:gd name="connsiteX2063" fmla="*/ 4151235 w 4177355"/>
                <a:gd name="connsiteY2063" fmla="*/ 761771 h 3832767"/>
                <a:gd name="connsiteX2064" fmla="*/ 4152707 w 4177355"/>
                <a:gd name="connsiteY2064" fmla="*/ 761403 h 3832767"/>
                <a:gd name="connsiteX2065" fmla="*/ 4154178 w 4177355"/>
                <a:gd name="connsiteY2065" fmla="*/ 760913 h 3832767"/>
                <a:gd name="connsiteX2066" fmla="*/ 4155773 w 4177355"/>
                <a:gd name="connsiteY2066" fmla="*/ 760300 h 3832767"/>
                <a:gd name="connsiteX2067" fmla="*/ 4164111 w 4177355"/>
                <a:gd name="connsiteY2067" fmla="*/ 756008 h 3832767"/>
                <a:gd name="connsiteX2068" fmla="*/ 4170856 w 4177355"/>
                <a:gd name="connsiteY2068" fmla="*/ 750489 h 3832767"/>
                <a:gd name="connsiteX2069" fmla="*/ 4175271 w 4177355"/>
                <a:gd name="connsiteY2069" fmla="*/ 744480 h 3832767"/>
                <a:gd name="connsiteX2070" fmla="*/ 4176742 w 4177355"/>
                <a:gd name="connsiteY2070" fmla="*/ 738717 h 3832767"/>
                <a:gd name="connsiteX2071" fmla="*/ 4175393 w 4177355"/>
                <a:gd name="connsiteY2071" fmla="*/ 734793 h 3832767"/>
                <a:gd name="connsiteX2072" fmla="*/ 4171960 w 4177355"/>
                <a:gd name="connsiteY2072" fmla="*/ 732340 h 3832767"/>
                <a:gd name="connsiteX2073" fmla="*/ 4166932 w 4177355"/>
                <a:gd name="connsiteY2073" fmla="*/ 731359 h 3832767"/>
                <a:gd name="connsiteX2074" fmla="*/ 4160678 w 4177355"/>
                <a:gd name="connsiteY2074" fmla="*/ 731972 h 3832767"/>
                <a:gd name="connsiteX2075" fmla="*/ 762752 w 4177355"/>
                <a:gd name="connsiteY2075" fmla="*/ 1444815 h 3832767"/>
                <a:gd name="connsiteX2076" fmla="*/ 759564 w 4177355"/>
                <a:gd name="connsiteY2076" fmla="*/ 1445918 h 3832767"/>
                <a:gd name="connsiteX2077" fmla="*/ 756008 w 4177355"/>
                <a:gd name="connsiteY2077" fmla="*/ 1448003 h 3832767"/>
                <a:gd name="connsiteX2078" fmla="*/ 752329 w 4177355"/>
                <a:gd name="connsiteY2078" fmla="*/ 1450823 h 3832767"/>
                <a:gd name="connsiteX2079" fmla="*/ 748895 w 4177355"/>
                <a:gd name="connsiteY2079" fmla="*/ 1454257 h 3832767"/>
                <a:gd name="connsiteX2080" fmla="*/ 745829 w 4177355"/>
                <a:gd name="connsiteY2080" fmla="*/ 1458549 h 3832767"/>
                <a:gd name="connsiteX2081" fmla="*/ 744358 w 4177355"/>
                <a:gd name="connsiteY2081" fmla="*/ 1462228 h 3832767"/>
                <a:gd name="connsiteX2082" fmla="*/ 744358 w 4177355"/>
                <a:gd name="connsiteY2082" fmla="*/ 1464926 h 3832767"/>
                <a:gd name="connsiteX2083" fmla="*/ 746197 w 4177355"/>
                <a:gd name="connsiteY2083" fmla="*/ 1466275 h 3832767"/>
                <a:gd name="connsiteX2084" fmla="*/ 746688 w 4177355"/>
                <a:gd name="connsiteY2084" fmla="*/ 1466275 h 3832767"/>
                <a:gd name="connsiteX2085" fmla="*/ 747178 w 4177355"/>
                <a:gd name="connsiteY2085" fmla="*/ 1466275 h 3832767"/>
                <a:gd name="connsiteX2086" fmla="*/ 747791 w 4177355"/>
                <a:gd name="connsiteY2086" fmla="*/ 1466275 h 3832767"/>
                <a:gd name="connsiteX2087" fmla="*/ 748405 w 4177355"/>
                <a:gd name="connsiteY2087" fmla="*/ 1466275 h 3832767"/>
                <a:gd name="connsiteX2088" fmla="*/ 751593 w 4177355"/>
                <a:gd name="connsiteY2088" fmla="*/ 1465171 h 3832767"/>
                <a:gd name="connsiteX2089" fmla="*/ 755149 w 4177355"/>
                <a:gd name="connsiteY2089" fmla="*/ 1463086 h 3832767"/>
                <a:gd name="connsiteX2090" fmla="*/ 758828 w 4177355"/>
                <a:gd name="connsiteY2090" fmla="*/ 1460266 h 3832767"/>
                <a:gd name="connsiteX2091" fmla="*/ 762262 w 4177355"/>
                <a:gd name="connsiteY2091" fmla="*/ 1456832 h 3832767"/>
                <a:gd name="connsiteX2092" fmla="*/ 765327 w 4177355"/>
                <a:gd name="connsiteY2092" fmla="*/ 1452540 h 3832767"/>
                <a:gd name="connsiteX2093" fmla="*/ 766799 w 4177355"/>
                <a:gd name="connsiteY2093" fmla="*/ 1448861 h 3832767"/>
                <a:gd name="connsiteX2094" fmla="*/ 766676 w 4177355"/>
                <a:gd name="connsiteY2094" fmla="*/ 1446163 h 3832767"/>
                <a:gd name="connsiteX2095" fmla="*/ 764837 w 4177355"/>
                <a:gd name="connsiteY2095" fmla="*/ 1444815 h 3832767"/>
                <a:gd name="connsiteX2096" fmla="*/ 764346 w 4177355"/>
                <a:gd name="connsiteY2096" fmla="*/ 1444815 h 3832767"/>
                <a:gd name="connsiteX2097" fmla="*/ 763856 w 4177355"/>
                <a:gd name="connsiteY2097" fmla="*/ 1444815 h 3832767"/>
                <a:gd name="connsiteX2098" fmla="*/ 763243 w 4177355"/>
                <a:gd name="connsiteY2098" fmla="*/ 1444815 h 3832767"/>
                <a:gd name="connsiteX2099" fmla="*/ 762630 w 4177355"/>
                <a:gd name="connsiteY2099" fmla="*/ 1444815 h 3832767"/>
                <a:gd name="connsiteX2100" fmla="*/ 4161291 w 4177355"/>
                <a:gd name="connsiteY2100" fmla="*/ 786174 h 3832767"/>
                <a:gd name="connsiteX2101" fmla="*/ 4159942 w 4177355"/>
                <a:gd name="connsiteY2101" fmla="*/ 786420 h 3832767"/>
                <a:gd name="connsiteX2102" fmla="*/ 4158593 w 4177355"/>
                <a:gd name="connsiteY2102" fmla="*/ 786787 h 3832767"/>
                <a:gd name="connsiteX2103" fmla="*/ 4157244 w 4177355"/>
                <a:gd name="connsiteY2103" fmla="*/ 787155 h 3832767"/>
                <a:gd name="connsiteX2104" fmla="*/ 4155895 w 4177355"/>
                <a:gd name="connsiteY2104" fmla="*/ 787646 h 3832767"/>
                <a:gd name="connsiteX2105" fmla="*/ 4147557 w 4177355"/>
                <a:gd name="connsiteY2105" fmla="*/ 791815 h 3832767"/>
                <a:gd name="connsiteX2106" fmla="*/ 4140689 w 4177355"/>
                <a:gd name="connsiteY2106" fmla="*/ 797211 h 3832767"/>
                <a:gd name="connsiteX2107" fmla="*/ 4136030 w 4177355"/>
                <a:gd name="connsiteY2107" fmla="*/ 803220 h 3832767"/>
                <a:gd name="connsiteX2108" fmla="*/ 4134313 w 4177355"/>
                <a:gd name="connsiteY2108" fmla="*/ 809228 h 3832767"/>
                <a:gd name="connsiteX2109" fmla="*/ 4135416 w 4177355"/>
                <a:gd name="connsiteY2109" fmla="*/ 813398 h 3832767"/>
                <a:gd name="connsiteX2110" fmla="*/ 4138727 w 4177355"/>
                <a:gd name="connsiteY2110" fmla="*/ 816096 h 3832767"/>
                <a:gd name="connsiteX2111" fmla="*/ 4143878 w 4177355"/>
                <a:gd name="connsiteY2111" fmla="*/ 817199 h 3832767"/>
                <a:gd name="connsiteX2112" fmla="*/ 4150377 w 4177355"/>
                <a:gd name="connsiteY2112" fmla="*/ 816709 h 3832767"/>
                <a:gd name="connsiteX2113" fmla="*/ 4151603 w 4177355"/>
                <a:gd name="connsiteY2113" fmla="*/ 816464 h 3832767"/>
                <a:gd name="connsiteX2114" fmla="*/ 4152952 w 4177355"/>
                <a:gd name="connsiteY2114" fmla="*/ 816096 h 3832767"/>
                <a:gd name="connsiteX2115" fmla="*/ 4154301 w 4177355"/>
                <a:gd name="connsiteY2115" fmla="*/ 815728 h 3832767"/>
                <a:gd name="connsiteX2116" fmla="*/ 4155650 w 4177355"/>
                <a:gd name="connsiteY2116" fmla="*/ 815237 h 3832767"/>
                <a:gd name="connsiteX2117" fmla="*/ 4163989 w 4177355"/>
                <a:gd name="connsiteY2117" fmla="*/ 811068 h 3832767"/>
                <a:gd name="connsiteX2118" fmla="*/ 4170856 w 4177355"/>
                <a:gd name="connsiteY2118" fmla="*/ 805550 h 3832767"/>
                <a:gd name="connsiteX2119" fmla="*/ 4175516 w 4177355"/>
                <a:gd name="connsiteY2119" fmla="*/ 799418 h 3832767"/>
                <a:gd name="connsiteX2120" fmla="*/ 4177355 w 4177355"/>
                <a:gd name="connsiteY2120" fmla="*/ 793409 h 3832767"/>
                <a:gd name="connsiteX2121" fmla="*/ 4176129 w 4177355"/>
                <a:gd name="connsiteY2121" fmla="*/ 789240 h 3832767"/>
                <a:gd name="connsiteX2122" fmla="*/ 4172695 w 4177355"/>
                <a:gd name="connsiteY2122" fmla="*/ 786542 h 3832767"/>
                <a:gd name="connsiteX2123" fmla="*/ 4167545 w 4177355"/>
                <a:gd name="connsiteY2123" fmla="*/ 785439 h 3832767"/>
                <a:gd name="connsiteX2124" fmla="*/ 4161168 w 4177355"/>
                <a:gd name="connsiteY2124" fmla="*/ 785929 h 3832767"/>
                <a:gd name="connsiteX2125" fmla="*/ 725963 w 4177355"/>
                <a:gd name="connsiteY2125" fmla="*/ 1488103 h 3832767"/>
                <a:gd name="connsiteX2126" fmla="*/ 722652 w 4177355"/>
                <a:gd name="connsiteY2126" fmla="*/ 1489329 h 3832767"/>
                <a:gd name="connsiteX2127" fmla="*/ 718974 w 4177355"/>
                <a:gd name="connsiteY2127" fmla="*/ 1491536 h 3832767"/>
                <a:gd name="connsiteX2128" fmla="*/ 715295 w 4177355"/>
                <a:gd name="connsiteY2128" fmla="*/ 1494479 h 3832767"/>
                <a:gd name="connsiteX2129" fmla="*/ 711861 w 4177355"/>
                <a:gd name="connsiteY2129" fmla="*/ 1498035 h 3832767"/>
                <a:gd name="connsiteX2130" fmla="*/ 708795 w 4177355"/>
                <a:gd name="connsiteY2130" fmla="*/ 1502327 h 3832767"/>
                <a:gd name="connsiteX2131" fmla="*/ 707324 w 4177355"/>
                <a:gd name="connsiteY2131" fmla="*/ 1506006 h 3832767"/>
                <a:gd name="connsiteX2132" fmla="*/ 707569 w 4177355"/>
                <a:gd name="connsiteY2132" fmla="*/ 1508582 h 3832767"/>
                <a:gd name="connsiteX2133" fmla="*/ 709531 w 4177355"/>
                <a:gd name="connsiteY2133" fmla="*/ 1509808 h 3832767"/>
                <a:gd name="connsiteX2134" fmla="*/ 710022 w 4177355"/>
                <a:gd name="connsiteY2134" fmla="*/ 1509808 h 3832767"/>
                <a:gd name="connsiteX2135" fmla="*/ 710512 w 4177355"/>
                <a:gd name="connsiteY2135" fmla="*/ 1509808 h 3832767"/>
                <a:gd name="connsiteX2136" fmla="*/ 711003 w 4177355"/>
                <a:gd name="connsiteY2136" fmla="*/ 1509808 h 3832767"/>
                <a:gd name="connsiteX2137" fmla="*/ 711493 w 4177355"/>
                <a:gd name="connsiteY2137" fmla="*/ 1509808 h 3832767"/>
                <a:gd name="connsiteX2138" fmla="*/ 714804 w 4177355"/>
                <a:gd name="connsiteY2138" fmla="*/ 1508582 h 3832767"/>
                <a:gd name="connsiteX2139" fmla="*/ 718483 w 4177355"/>
                <a:gd name="connsiteY2139" fmla="*/ 1506374 h 3832767"/>
                <a:gd name="connsiteX2140" fmla="*/ 722162 w 4177355"/>
                <a:gd name="connsiteY2140" fmla="*/ 1503431 h 3832767"/>
                <a:gd name="connsiteX2141" fmla="*/ 725596 w 4177355"/>
                <a:gd name="connsiteY2141" fmla="*/ 1499875 h 3832767"/>
                <a:gd name="connsiteX2142" fmla="*/ 728539 w 4177355"/>
                <a:gd name="connsiteY2142" fmla="*/ 1495583 h 3832767"/>
                <a:gd name="connsiteX2143" fmla="*/ 730010 w 4177355"/>
                <a:gd name="connsiteY2143" fmla="*/ 1491904 h 3832767"/>
                <a:gd name="connsiteX2144" fmla="*/ 729765 w 4177355"/>
                <a:gd name="connsiteY2144" fmla="*/ 1489329 h 3832767"/>
                <a:gd name="connsiteX2145" fmla="*/ 727803 w 4177355"/>
                <a:gd name="connsiteY2145" fmla="*/ 1488103 h 3832767"/>
                <a:gd name="connsiteX2146" fmla="*/ 727312 w 4177355"/>
                <a:gd name="connsiteY2146" fmla="*/ 1488103 h 3832767"/>
                <a:gd name="connsiteX2147" fmla="*/ 726822 w 4177355"/>
                <a:gd name="connsiteY2147" fmla="*/ 1488103 h 3832767"/>
                <a:gd name="connsiteX2148" fmla="*/ 726331 w 4177355"/>
                <a:gd name="connsiteY2148" fmla="*/ 1488103 h 3832767"/>
                <a:gd name="connsiteX2149" fmla="*/ 725841 w 4177355"/>
                <a:gd name="connsiteY2149" fmla="*/ 1488103 h 3832767"/>
                <a:gd name="connsiteX2150" fmla="*/ 4159206 w 4177355"/>
                <a:gd name="connsiteY2150" fmla="*/ 842093 h 3832767"/>
                <a:gd name="connsiteX2151" fmla="*/ 4158103 w 4177355"/>
                <a:gd name="connsiteY2151" fmla="*/ 842338 h 3832767"/>
                <a:gd name="connsiteX2152" fmla="*/ 4156999 w 4177355"/>
                <a:gd name="connsiteY2152" fmla="*/ 842584 h 3832767"/>
                <a:gd name="connsiteX2153" fmla="*/ 4155773 w 4177355"/>
                <a:gd name="connsiteY2153" fmla="*/ 842951 h 3832767"/>
                <a:gd name="connsiteX2154" fmla="*/ 4154546 w 4177355"/>
                <a:gd name="connsiteY2154" fmla="*/ 843319 h 3832767"/>
                <a:gd name="connsiteX2155" fmla="*/ 4146085 w 4177355"/>
                <a:gd name="connsiteY2155" fmla="*/ 847366 h 3832767"/>
                <a:gd name="connsiteX2156" fmla="*/ 4139095 w 4177355"/>
                <a:gd name="connsiteY2156" fmla="*/ 852762 h 3832767"/>
                <a:gd name="connsiteX2157" fmla="*/ 4134190 w 4177355"/>
                <a:gd name="connsiteY2157" fmla="*/ 858893 h 3832767"/>
                <a:gd name="connsiteX2158" fmla="*/ 4132105 w 4177355"/>
                <a:gd name="connsiteY2158" fmla="*/ 865025 h 3832767"/>
                <a:gd name="connsiteX2159" fmla="*/ 4133086 w 4177355"/>
                <a:gd name="connsiteY2159" fmla="*/ 869439 h 3832767"/>
                <a:gd name="connsiteX2160" fmla="*/ 4136397 w 4177355"/>
                <a:gd name="connsiteY2160" fmla="*/ 872382 h 3832767"/>
                <a:gd name="connsiteX2161" fmla="*/ 4141548 w 4177355"/>
                <a:gd name="connsiteY2161" fmla="*/ 873731 h 3832767"/>
                <a:gd name="connsiteX2162" fmla="*/ 4148170 w 4177355"/>
                <a:gd name="connsiteY2162" fmla="*/ 873241 h 3832767"/>
                <a:gd name="connsiteX2163" fmla="*/ 4149273 w 4177355"/>
                <a:gd name="connsiteY2163" fmla="*/ 872996 h 3832767"/>
                <a:gd name="connsiteX2164" fmla="*/ 4150500 w 4177355"/>
                <a:gd name="connsiteY2164" fmla="*/ 872750 h 3832767"/>
                <a:gd name="connsiteX2165" fmla="*/ 4151726 w 4177355"/>
                <a:gd name="connsiteY2165" fmla="*/ 872382 h 3832767"/>
                <a:gd name="connsiteX2166" fmla="*/ 4152952 w 4177355"/>
                <a:gd name="connsiteY2166" fmla="*/ 872015 h 3832767"/>
                <a:gd name="connsiteX2167" fmla="*/ 4161414 w 4177355"/>
                <a:gd name="connsiteY2167" fmla="*/ 867968 h 3832767"/>
                <a:gd name="connsiteX2168" fmla="*/ 4168526 w 4177355"/>
                <a:gd name="connsiteY2168" fmla="*/ 862572 h 3832767"/>
                <a:gd name="connsiteX2169" fmla="*/ 4173431 w 4177355"/>
                <a:gd name="connsiteY2169" fmla="*/ 856441 h 3832767"/>
                <a:gd name="connsiteX2170" fmla="*/ 4175393 w 4177355"/>
                <a:gd name="connsiteY2170" fmla="*/ 850309 h 3832767"/>
                <a:gd name="connsiteX2171" fmla="*/ 4174412 w 4177355"/>
                <a:gd name="connsiteY2171" fmla="*/ 845895 h 3832767"/>
                <a:gd name="connsiteX2172" fmla="*/ 4171101 w 4177355"/>
                <a:gd name="connsiteY2172" fmla="*/ 842951 h 3832767"/>
                <a:gd name="connsiteX2173" fmla="*/ 4165951 w 4177355"/>
                <a:gd name="connsiteY2173" fmla="*/ 841603 h 3832767"/>
                <a:gd name="connsiteX2174" fmla="*/ 4159329 w 4177355"/>
                <a:gd name="connsiteY2174" fmla="*/ 842093 h 3832767"/>
                <a:gd name="connsiteX2175" fmla="*/ 689911 w 4177355"/>
                <a:gd name="connsiteY2175" fmla="*/ 1531758 h 3832767"/>
                <a:gd name="connsiteX2176" fmla="*/ 686477 w 4177355"/>
                <a:gd name="connsiteY2176" fmla="*/ 1532985 h 3832767"/>
                <a:gd name="connsiteX2177" fmla="*/ 682675 w 4177355"/>
                <a:gd name="connsiteY2177" fmla="*/ 1535192 h 3832767"/>
                <a:gd name="connsiteX2178" fmla="*/ 678874 w 4177355"/>
                <a:gd name="connsiteY2178" fmla="*/ 1538258 h 3832767"/>
                <a:gd name="connsiteX2179" fmla="*/ 675318 w 4177355"/>
                <a:gd name="connsiteY2179" fmla="*/ 1542059 h 3832767"/>
                <a:gd name="connsiteX2180" fmla="*/ 672375 w 4177355"/>
                <a:gd name="connsiteY2180" fmla="*/ 1546351 h 3832767"/>
                <a:gd name="connsiteX2181" fmla="*/ 671026 w 4177355"/>
                <a:gd name="connsiteY2181" fmla="*/ 1549907 h 3832767"/>
                <a:gd name="connsiteX2182" fmla="*/ 671394 w 4177355"/>
                <a:gd name="connsiteY2182" fmla="*/ 1552483 h 3832767"/>
                <a:gd name="connsiteX2183" fmla="*/ 673478 w 4177355"/>
                <a:gd name="connsiteY2183" fmla="*/ 1553586 h 3832767"/>
                <a:gd name="connsiteX2184" fmla="*/ 673846 w 4177355"/>
                <a:gd name="connsiteY2184" fmla="*/ 1553586 h 3832767"/>
                <a:gd name="connsiteX2185" fmla="*/ 674214 w 4177355"/>
                <a:gd name="connsiteY2185" fmla="*/ 1553586 h 3832767"/>
                <a:gd name="connsiteX2186" fmla="*/ 674704 w 4177355"/>
                <a:gd name="connsiteY2186" fmla="*/ 1553586 h 3832767"/>
                <a:gd name="connsiteX2187" fmla="*/ 675195 w 4177355"/>
                <a:gd name="connsiteY2187" fmla="*/ 1553586 h 3832767"/>
                <a:gd name="connsiteX2188" fmla="*/ 678506 w 4177355"/>
                <a:gd name="connsiteY2188" fmla="*/ 1552360 h 3832767"/>
                <a:gd name="connsiteX2189" fmla="*/ 682308 w 4177355"/>
                <a:gd name="connsiteY2189" fmla="*/ 1550153 h 3832767"/>
                <a:gd name="connsiteX2190" fmla="*/ 686109 w 4177355"/>
                <a:gd name="connsiteY2190" fmla="*/ 1547087 h 3832767"/>
                <a:gd name="connsiteX2191" fmla="*/ 689665 w 4177355"/>
                <a:gd name="connsiteY2191" fmla="*/ 1543408 h 3832767"/>
                <a:gd name="connsiteX2192" fmla="*/ 692608 w 4177355"/>
                <a:gd name="connsiteY2192" fmla="*/ 1539116 h 3832767"/>
                <a:gd name="connsiteX2193" fmla="*/ 693957 w 4177355"/>
                <a:gd name="connsiteY2193" fmla="*/ 1535560 h 3832767"/>
                <a:gd name="connsiteX2194" fmla="*/ 693589 w 4177355"/>
                <a:gd name="connsiteY2194" fmla="*/ 1532985 h 3832767"/>
                <a:gd name="connsiteX2195" fmla="*/ 691505 w 4177355"/>
                <a:gd name="connsiteY2195" fmla="*/ 1531881 h 3832767"/>
                <a:gd name="connsiteX2196" fmla="*/ 691137 w 4177355"/>
                <a:gd name="connsiteY2196" fmla="*/ 1531881 h 3832767"/>
                <a:gd name="connsiteX2197" fmla="*/ 690769 w 4177355"/>
                <a:gd name="connsiteY2197" fmla="*/ 1531881 h 3832767"/>
                <a:gd name="connsiteX2198" fmla="*/ 690278 w 4177355"/>
                <a:gd name="connsiteY2198" fmla="*/ 1531881 h 3832767"/>
                <a:gd name="connsiteX2199" fmla="*/ 689788 w 4177355"/>
                <a:gd name="connsiteY2199" fmla="*/ 1531881 h 3832767"/>
                <a:gd name="connsiteX2200" fmla="*/ 4154546 w 4177355"/>
                <a:gd name="connsiteY2200" fmla="*/ 899851 h 3832767"/>
                <a:gd name="connsiteX2201" fmla="*/ 4153565 w 4177355"/>
                <a:gd name="connsiteY2201" fmla="*/ 900097 h 3832767"/>
                <a:gd name="connsiteX2202" fmla="*/ 4152584 w 4177355"/>
                <a:gd name="connsiteY2202" fmla="*/ 900342 h 3832767"/>
                <a:gd name="connsiteX2203" fmla="*/ 4151603 w 4177355"/>
                <a:gd name="connsiteY2203" fmla="*/ 900587 h 3832767"/>
                <a:gd name="connsiteX2204" fmla="*/ 4150622 w 4177355"/>
                <a:gd name="connsiteY2204" fmla="*/ 900832 h 3832767"/>
                <a:gd name="connsiteX2205" fmla="*/ 4142038 w 4177355"/>
                <a:gd name="connsiteY2205" fmla="*/ 904756 h 3832767"/>
                <a:gd name="connsiteX2206" fmla="*/ 4134803 w 4177355"/>
                <a:gd name="connsiteY2206" fmla="*/ 910152 h 3832767"/>
                <a:gd name="connsiteX2207" fmla="*/ 4129653 w 4177355"/>
                <a:gd name="connsiteY2207" fmla="*/ 916284 h 3832767"/>
                <a:gd name="connsiteX2208" fmla="*/ 4127323 w 4177355"/>
                <a:gd name="connsiteY2208" fmla="*/ 922538 h 3832767"/>
                <a:gd name="connsiteX2209" fmla="*/ 4128181 w 4177355"/>
                <a:gd name="connsiteY2209" fmla="*/ 927198 h 3832767"/>
                <a:gd name="connsiteX2210" fmla="*/ 4131492 w 4177355"/>
                <a:gd name="connsiteY2210" fmla="*/ 930386 h 3832767"/>
                <a:gd name="connsiteX2211" fmla="*/ 4136765 w 4177355"/>
                <a:gd name="connsiteY2211" fmla="*/ 931857 h 3832767"/>
                <a:gd name="connsiteX2212" fmla="*/ 4143632 w 4177355"/>
                <a:gd name="connsiteY2212" fmla="*/ 931490 h 3832767"/>
                <a:gd name="connsiteX2213" fmla="*/ 4144613 w 4177355"/>
                <a:gd name="connsiteY2213" fmla="*/ 931244 h 3832767"/>
                <a:gd name="connsiteX2214" fmla="*/ 4145595 w 4177355"/>
                <a:gd name="connsiteY2214" fmla="*/ 930999 h 3832767"/>
                <a:gd name="connsiteX2215" fmla="*/ 4146575 w 4177355"/>
                <a:gd name="connsiteY2215" fmla="*/ 930754 h 3832767"/>
                <a:gd name="connsiteX2216" fmla="*/ 4147557 w 4177355"/>
                <a:gd name="connsiteY2216" fmla="*/ 930509 h 3832767"/>
                <a:gd name="connsiteX2217" fmla="*/ 4156263 w 4177355"/>
                <a:gd name="connsiteY2217" fmla="*/ 926584 h 3832767"/>
                <a:gd name="connsiteX2218" fmla="*/ 4163498 w 4177355"/>
                <a:gd name="connsiteY2218" fmla="*/ 921189 h 3832767"/>
                <a:gd name="connsiteX2219" fmla="*/ 4168649 w 4177355"/>
                <a:gd name="connsiteY2219" fmla="*/ 915057 h 3832767"/>
                <a:gd name="connsiteX2220" fmla="*/ 4170979 w 4177355"/>
                <a:gd name="connsiteY2220" fmla="*/ 908803 h 3832767"/>
                <a:gd name="connsiteX2221" fmla="*/ 4170120 w 4177355"/>
                <a:gd name="connsiteY2221" fmla="*/ 904143 h 3832767"/>
                <a:gd name="connsiteX2222" fmla="*/ 4166809 w 4177355"/>
                <a:gd name="connsiteY2222" fmla="*/ 900955 h 3832767"/>
                <a:gd name="connsiteX2223" fmla="*/ 4161536 w 4177355"/>
                <a:gd name="connsiteY2223" fmla="*/ 899483 h 3832767"/>
                <a:gd name="connsiteX2224" fmla="*/ 4154669 w 4177355"/>
                <a:gd name="connsiteY2224" fmla="*/ 899974 h 3832767"/>
                <a:gd name="connsiteX2225" fmla="*/ 654348 w 4177355"/>
                <a:gd name="connsiteY2225" fmla="*/ 1575660 h 3832767"/>
                <a:gd name="connsiteX2226" fmla="*/ 650915 w 4177355"/>
                <a:gd name="connsiteY2226" fmla="*/ 1576886 h 3832767"/>
                <a:gd name="connsiteX2227" fmla="*/ 647113 w 4177355"/>
                <a:gd name="connsiteY2227" fmla="*/ 1579216 h 3832767"/>
                <a:gd name="connsiteX2228" fmla="*/ 643312 w 4177355"/>
                <a:gd name="connsiteY2228" fmla="*/ 1582404 h 3832767"/>
                <a:gd name="connsiteX2229" fmla="*/ 639755 w 4177355"/>
                <a:gd name="connsiteY2229" fmla="*/ 1586206 h 3832767"/>
                <a:gd name="connsiteX2230" fmla="*/ 636935 w 4177355"/>
                <a:gd name="connsiteY2230" fmla="*/ 1590498 h 3832767"/>
                <a:gd name="connsiteX2231" fmla="*/ 635708 w 4177355"/>
                <a:gd name="connsiteY2231" fmla="*/ 1594054 h 3832767"/>
                <a:gd name="connsiteX2232" fmla="*/ 636199 w 4177355"/>
                <a:gd name="connsiteY2232" fmla="*/ 1596506 h 3832767"/>
                <a:gd name="connsiteX2233" fmla="*/ 638406 w 4177355"/>
                <a:gd name="connsiteY2233" fmla="*/ 1597488 h 3832767"/>
                <a:gd name="connsiteX2234" fmla="*/ 638774 w 4177355"/>
                <a:gd name="connsiteY2234" fmla="*/ 1597488 h 3832767"/>
                <a:gd name="connsiteX2235" fmla="*/ 639142 w 4177355"/>
                <a:gd name="connsiteY2235" fmla="*/ 1597488 h 3832767"/>
                <a:gd name="connsiteX2236" fmla="*/ 639510 w 4177355"/>
                <a:gd name="connsiteY2236" fmla="*/ 1597488 h 3832767"/>
                <a:gd name="connsiteX2237" fmla="*/ 639878 w 4177355"/>
                <a:gd name="connsiteY2237" fmla="*/ 1597488 h 3832767"/>
                <a:gd name="connsiteX2238" fmla="*/ 643312 w 4177355"/>
                <a:gd name="connsiteY2238" fmla="*/ 1596261 h 3832767"/>
                <a:gd name="connsiteX2239" fmla="*/ 647113 w 4177355"/>
                <a:gd name="connsiteY2239" fmla="*/ 1593931 h 3832767"/>
                <a:gd name="connsiteX2240" fmla="*/ 651037 w 4177355"/>
                <a:gd name="connsiteY2240" fmla="*/ 1590743 h 3832767"/>
                <a:gd name="connsiteX2241" fmla="*/ 654593 w 4177355"/>
                <a:gd name="connsiteY2241" fmla="*/ 1586941 h 3832767"/>
                <a:gd name="connsiteX2242" fmla="*/ 657414 w 4177355"/>
                <a:gd name="connsiteY2242" fmla="*/ 1582649 h 3832767"/>
                <a:gd name="connsiteX2243" fmla="*/ 658640 w 4177355"/>
                <a:gd name="connsiteY2243" fmla="*/ 1579093 h 3832767"/>
                <a:gd name="connsiteX2244" fmla="*/ 658150 w 4177355"/>
                <a:gd name="connsiteY2244" fmla="*/ 1576641 h 3832767"/>
                <a:gd name="connsiteX2245" fmla="*/ 655942 w 4177355"/>
                <a:gd name="connsiteY2245" fmla="*/ 1575660 h 3832767"/>
                <a:gd name="connsiteX2246" fmla="*/ 655574 w 4177355"/>
                <a:gd name="connsiteY2246" fmla="*/ 1575660 h 3832767"/>
                <a:gd name="connsiteX2247" fmla="*/ 655207 w 4177355"/>
                <a:gd name="connsiteY2247" fmla="*/ 1575660 h 3832767"/>
                <a:gd name="connsiteX2248" fmla="*/ 654839 w 4177355"/>
                <a:gd name="connsiteY2248" fmla="*/ 1575660 h 3832767"/>
                <a:gd name="connsiteX2249" fmla="*/ 654471 w 4177355"/>
                <a:gd name="connsiteY2249" fmla="*/ 1575660 h 3832767"/>
                <a:gd name="connsiteX2250" fmla="*/ 4147066 w 4177355"/>
                <a:gd name="connsiteY2250" fmla="*/ 959449 h 3832767"/>
                <a:gd name="connsiteX2251" fmla="*/ 4146208 w 4177355"/>
                <a:gd name="connsiteY2251" fmla="*/ 959572 h 3832767"/>
                <a:gd name="connsiteX2252" fmla="*/ 4145349 w 4177355"/>
                <a:gd name="connsiteY2252" fmla="*/ 959817 h 3832767"/>
                <a:gd name="connsiteX2253" fmla="*/ 4144491 w 4177355"/>
                <a:gd name="connsiteY2253" fmla="*/ 960062 h 3832767"/>
                <a:gd name="connsiteX2254" fmla="*/ 4143632 w 4177355"/>
                <a:gd name="connsiteY2254" fmla="*/ 960307 h 3832767"/>
                <a:gd name="connsiteX2255" fmla="*/ 4134926 w 4177355"/>
                <a:gd name="connsiteY2255" fmla="*/ 963986 h 3832767"/>
                <a:gd name="connsiteX2256" fmla="*/ 4127568 w 4177355"/>
                <a:gd name="connsiteY2256" fmla="*/ 969259 h 3832767"/>
                <a:gd name="connsiteX2257" fmla="*/ 4122172 w 4177355"/>
                <a:gd name="connsiteY2257" fmla="*/ 975391 h 3832767"/>
                <a:gd name="connsiteX2258" fmla="*/ 4119597 w 4177355"/>
                <a:gd name="connsiteY2258" fmla="*/ 981767 h 3832767"/>
                <a:gd name="connsiteX2259" fmla="*/ 4120210 w 4177355"/>
                <a:gd name="connsiteY2259" fmla="*/ 986795 h 3832767"/>
                <a:gd name="connsiteX2260" fmla="*/ 4123399 w 4177355"/>
                <a:gd name="connsiteY2260" fmla="*/ 990229 h 3832767"/>
                <a:gd name="connsiteX2261" fmla="*/ 4128794 w 4177355"/>
                <a:gd name="connsiteY2261" fmla="*/ 991946 h 3832767"/>
                <a:gd name="connsiteX2262" fmla="*/ 4135907 w 4177355"/>
                <a:gd name="connsiteY2262" fmla="*/ 991578 h 3832767"/>
                <a:gd name="connsiteX2263" fmla="*/ 4136765 w 4177355"/>
                <a:gd name="connsiteY2263" fmla="*/ 991455 h 3832767"/>
                <a:gd name="connsiteX2264" fmla="*/ 4137624 w 4177355"/>
                <a:gd name="connsiteY2264" fmla="*/ 991210 h 3832767"/>
                <a:gd name="connsiteX2265" fmla="*/ 4138482 w 4177355"/>
                <a:gd name="connsiteY2265" fmla="*/ 990965 h 3832767"/>
                <a:gd name="connsiteX2266" fmla="*/ 4139340 w 4177355"/>
                <a:gd name="connsiteY2266" fmla="*/ 990719 h 3832767"/>
                <a:gd name="connsiteX2267" fmla="*/ 4148047 w 4177355"/>
                <a:gd name="connsiteY2267" fmla="*/ 987041 h 3832767"/>
                <a:gd name="connsiteX2268" fmla="*/ 4155527 w 4177355"/>
                <a:gd name="connsiteY2268" fmla="*/ 981767 h 3832767"/>
                <a:gd name="connsiteX2269" fmla="*/ 4160923 w 4177355"/>
                <a:gd name="connsiteY2269" fmla="*/ 975513 h 3832767"/>
                <a:gd name="connsiteX2270" fmla="*/ 4163498 w 4177355"/>
                <a:gd name="connsiteY2270" fmla="*/ 969137 h 3832767"/>
                <a:gd name="connsiteX2271" fmla="*/ 4162885 w 4177355"/>
                <a:gd name="connsiteY2271" fmla="*/ 964232 h 3832767"/>
                <a:gd name="connsiteX2272" fmla="*/ 4159574 w 4177355"/>
                <a:gd name="connsiteY2272" fmla="*/ 960798 h 3832767"/>
                <a:gd name="connsiteX2273" fmla="*/ 4154178 w 4177355"/>
                <a:gd name="connsiteY2273" fmla="*/ 959204 h 3832767"/>
                <a:gd name="connsiteX2274" fmla="*/ 4147189 w 4177355"/>
                <a:gd name="connsiteY2274" fmla="*/ 959572 h 3832767"/>
                <a:gd name="connsiteX2275" fmla="*/ 619644 w 4177355"/>
                <a:gd name="connsiteY2275" fmla="*/ 1619929 h 3832767"/>
                <a:gd name="connsiteX2276" fmla="*/ 616088 w 4177355"/>
                <a:gd name="connsiteY2276" fmla="*/ 1621155 h 3832767"/>
                <a:gd name="connsiteX2277" fmla="*/ 612164 w 4177355"/>
                <a:gd name="connsiteY2277" fmla="*/ 1623607 h 3832767"/>
                <a:gd name="connsiteX2278" fmla="*/ 608240 w 4177355"/>
                <a:gd name="connsiteY2278" fmla="*/ 1626918 h 3832767"/>
                <a:gd name="connsiteX2279" fmla="*/ 604683 w 4177355"/>
                <a:gd name="connsiteY2279" fmla="*/ 1630843 h 3832767"/>
                <a:gd name="connsiteX2280" fmla="*/ 601986 w 4177355"/>
                <a:gd name="connsiteY2280" fmla="*/ 1635135 h 3832767"/>
                <a:gd name="connsiteX2281" fmla="*/ 600882 w 4177355"/>
                <a:gd name="connsiteY2281" fmla="*/ 1638691 h 3832767"/>
                <a:gd name="connsiteX2282" fmla="*/ 601495 w 4177355"/>
                <a:gd name="connsiteY2282" fmla="*/ 1641143 h 3832767"/>
                <a:gd name="connsiteX2283" fmla="*/ 603825 w 4177355"/>
                <a:gd name="connsiteY2283" fmla="*/ 1642002 h 3832767"/>
                <a:gd name="connsiteX2284" fmla="*/ 604070 w 4177355"/>
                <a:gd name="connsiteY2284" fmla="*/ 1642002 h 3832767"/>
                <a:gd name="connsiteX2285" fmla="*/ 604315 w 4177355"/>
                <a:gd name="connsiteY2285" fmla="*/ 1642002 h 3832767"/>
                <a:gd name="connsiteX2286" fmla="*/ 604683 w 4177355"/>
                <a:gd name="connsiteY2286" fmla="*/ 1642002 h 3832767"/>
                <a:gd name="connsiteX2287" fmla="*/ 605051 w 4177355"/>
                <a:gd name="connsiteY2287" fmla="*/ 1642002 h 3832767"/>
                <a:gd name="connsiteX2288" fmla="*/ 608607 w 4177355"/>
                <a:gd name="connsiteY2288" fmla="*/ 1640776 h 3832767"/>
                <a:gd name="connsiteX2289" fmla="*/ 612532 w 4177355"/>
                <a:gd name="connsiteY2289" fmla="*/ 1638323 h 3832767"/>
                <a:gd name="connsiteX2290" fmla="*/ 616456 w 4177355"/>
                <a:gd name="connsiteY2290" fmla="*/ 1635012 h 3832767"/>
                <a:gd name="connsiteX2291" fmla="*/ 620012 w 4177355"/>
                <a:gd name="connsiteY2291" fmla="*/ 1631088 h 3832767"/>
                <a:gd name="connsiteX2292" fmla="*/ 622710 w 4177355"/>
                <a:gd name="connsiteY2292" fmla="*/ 1626796 h 3832767"/>
                <a:gd name="connsiteX2293" fmla="*/ 623814 w 4177355"/>
                <a:gd name="connsiteY2293" fmla="*/ 1623240 h 3832767"/>
                <a:gd name="connsiteX2294" fmla="*/ 623200 w 4177355"/>
                <a:gd name="connsiteY2294" fmla="*/ 1620910 h 3832767"/>
                <a:gd name="connsiteX2295" fmla="*/ 620870 w 4177355"/>
                <a:gd name="connsiteY2295" fmla="*/ 1620051 h 3832767"/>
                <a:gd name="connsiteX2296" fmla="*/ 620625 w 4177355"/>
                <a:gd name="connsiteY2296" fmla="*/ 1620051 h 3832767"/>
                <a:gd name="connsiteX2297" fmla="*/ 620257 w 4177355"/>
                <a:gd name="connsiteY2297" fmla="*/ 1620051 h 3832767"/>
                <a:gd name="connsiteX2298" fmla="*/ 619889 w 4177355"/>
                <a:gd name="connsiteY2298" fmla="*/ 1620051 h 3832767"/>
                <a:gd name="connsiteX2299" fmla="*/ 619521 w 4177355"/>
                <a:gd name="connsiteY2299" fmla="*/ 1620051 h 3832767"/>
                <a:gd name="connsiteX2300" fmla="*/ 4136765 w 4177355"/>
                <a:gd name="connsiteY2300" fmla="*/ 1020764 h 3832767"/>
                <a:gd name="connsiteX2301" fmla="*/ 4136152 w 4177355"/>
                <a:gd name="connsiteY2301" fmla="*/ 1020886 h 3832767"/>
                <a:gd name="connsiteX2302" fmla="*/ 4135539 w 4177355"/>
                <a:gd name="connsiteY2302" fmla="*/ 1021009 h 3832767"/>
                <a:gd name="connsiteX2303" fmla="*/ 4134803 w 4177355"/>
                <a:gd name="connsiteY2303" fmla="*/ 1021131 h 3832767"/>
                <a:gd name="connsiteX2304" fmla="*/ 4134067 w 4177355"/>
                <a:gd name="connsiteY2304" fmla="*/ 1021254 h 3832767"/>
                <a:gd name="connsiteX2305" fmla="*/ 4125361 w 4177355"/>
                <a:gd name="connsiteY2305" fmla="*/ 1024810 h 3832767"/>
                <a:gd name="connsiteX2306" fmla="*/ 4117758 w 4177355"/>
                <a:gd name="connsiteY2306" fmla="*/ 1029961 h 3832767"/>
                <a:gd name="connsiteX2307" fmla="*/ 4112117 w 4177355"/>
                <a:gd name="connsiteY2307" fmla="*/ 1036092 h 3832767"/>
                <a:gd name="connsiteX2308" fmla="*/ 4109174 w 4177355"/>
                <a:gd name="connsiteY2308" fmla="*/ 1042591 h 3832767"/>
                <a:gd name="connsiteX2309" fmla="*/ 4109542 w 4177355"/>
                <a:gd name="connsiteY2309" fmla="*/ 1047864 h 3832767"/>
                <a:gd name="connsiteX2310" fmla="*/ 4112730 w 4177355"/>
                <a:gd name="connsiteY2310" fmla="*/ 1051543 h 3832767"/>
                <a:gd name="connsiteX2311" fmla="*/ 4118248 w 4177355"/>
                <a:gd name="connsiteY2311" fmla="*/ 1053383 h 3832767"/>
                <a:gd name="connsiteX2312" fmla="*/ 4125606 w 4177355"/>
                <a:gd name="connsiteY2312" fmla="*/ 1053138 h 3832767"/>
                <a:gd name="connsiteX2313" fmla="*/ 4126219 w 4177355"/>
                <a:gd name="connsiteY2313" fmla="*/ 1053138 h 3832767"/>
                <a:gd name="connsiteX2314" fmla="*/ 4126832 w 4177355"/>
                <a:gd name="connsiteY2314" fmla="*/ 1053015 h 3832767"/>
                <a:gd name="connsiteX2315" fmla="*/ 4127445 w 4177355"/>
                <a:gd name="connsiteY2315" fmla="*/ 1052892 h 3832767"/>
                <a:gd name="connsiteX2316" fmla="*/ 4128181 w 4177355"/>
                <a:gd name="connsiteY2316" fmla="*/ 1052770 h 3832767"/>
                <a:gd name="connsiteX2317" fmla="*/ 4137010 w 4177355"/>
                <a:gd name="connsiteY2317" fmla="*/ 1049213 h 3832767"/>
                <a:gd name="connsiteX2318" fmla="*/ 4144613 w 4177355"/>
                <a:gd name="connsiteY2318" fmla="*/ 1044063 h 3832767"/>
                <a:gd name="connsiteX2319" fmla="*/ 4150255 w 4177355"/>
                <a:gd name="connsiteY2319" fmla="*/ 1037809 h 3832767"/>
                <a:gd name="connsiteX2320" fmla="*/ 4153075 w 4177355"/>
                <a:gd name="connsiteY2320" fmla="*/ 1031310 h 3832767"/>
                <a:gd name="connsiteX2321" fmla="*/ 4152707 w 4177355"/>
                <a:gd name="connsiteY2321" fmla="*/ 1026036 h 3832767"/>
                <a:gd name="connsiteX2322" fmla="*/ 4149519 w 4177355"/>
                <a:gd name="connsiteY2322" fmla="*/ 1022358 h 3832767"/>
                <a:gd name="connsiteX2323" fmla="*/ 4144000 w 4177355"/>
                <a:gd name="connsiteY2323" fmla="*/ 1020641 h 3832767"/>
                <a:gd name="connsiteX2324" fmla="*/ 4136643 w 4177355"/>
                <a:gd name="connsiteY2324" fmla="*/ 1021009 h 3832767"/>
                <a:gd name="connsiteX2325" fmla="*/ 585553 w 4177355"/>
                <a:gd name="connsiteY2325" fmla="*/ 1664443 h 3832767"/>
                <a:gd name="connsiteX2326" fmla="*/ 581874 w 4177355"/>
                <a:gd name="connsiteY2326" fmla="*/ 1665669 h 3832767"/>
                <a:gd name="connsiteX2327" fmla="*/ 577828 w 4177355"/>
                <a:gd name="connsiteY2327" fmla="*/ 1668122 h 3832767"/>
                <a:gd name="connsiteX2328" fmla="*/ 573781 w 4177355"/>
                <a:gd name="connsiteY2328" fmla="*/ 1671555 h 3832767"/>
                <a:gd name="connsiteX2329" fmla="*/ 570225 w 4177355"/>
                <a:gd name="connsiteY2329" fmla="*/ 1675602 h 3832767"/>
                <a:gd name="connsiteX2330" fmla="*/ 567527 w 4177355"/>
                <a:gd name="connsiteY2330" fmla="*/ 1679894 h 3832767"/>
                <a:gd name="connsiteX2331" fmla="*/ 566546 w 4177355"/>
                <a:gd name="connsiteY2331" fmla="*/ 1683450 h 3832767"/>
                <a:gd name="connsiteX2332" fmla="*/ 567282 w 4177355"/>
                <a:gd name="connsiteY2332" fmla="*/ 1685780 h 3832767"/>
                <a:gd name="connsiteX2333" fmla="*/ 569611 w 4177355"/>
                <a:gd name="connsiteY2333" fmla="*/ 1686639 h 3832767"/>
                <a:gd name="connsiteX2334" fmla="*/ 569857 w 4177355"/>
                <a:gd name="connsiteY2334" fmla="*/ 1686639 h 3832767"/>
                <a:gd name="connsiteX2335" fmla="*/ 570102 w 4177355"/>
                <a:gd name="connsiteY2335" fmla="*/ 1686639 h 3832767"/>
                <a:gd name="connsiteX2336" fmla="*/ 570347 w 4177355"/>
                <a:gd name="connsiteY2336" fmla="*/ 1686639 h 3832767"/>
                <a:gd name="connsiteX2337" fmla="*/ 570593 w 4177355"/>
                <a:gd name="connsiteY2337" fmla="*/ 1686639 h 3832767"/>
                <a:gd name="connsiteX2338" fmla="*/ 574271 w 4177355"/>
                <a:gd name="connsiteY2338" fmla="*/ 1685290 h 3832767"/>
                <a:gd name="connsiteX2339" fmla="*/ 578318 w 4177355"/>
                <a:gd name="connsiteY2339" fmla="*/ 1682715 h 3832767"/>
                <a:gd name="connsiteX2340" fmla="*/ 582365 w 4177355"/>
                <a:gd name="connsiteY2340" fmla="*/ 1679281 h 3832767"/>
                <a:gd name="connsiteX2341" fmla="*/ 585921 w 4177355"/>
                <a:gd name="connsiteY2341" fmla="*/ 1675234 h 3832767"/>
                <a:gd name="connsiteX2342" fmla="*/ 588619 w 4177355"/>
                <a:gd name="connsiteY2342" fmla="*/ 1670820 h 3832767"/>
                <a:gd name="connsiteX2343" fmla="*/ 589600 w 4177355"/>
                <a:gd name="connsiteY2343" fmla="*/ 1667263 h 3832767"/>
                <a:gd name="connsiteX2344" fmla="*/ 588864 w 4177355"/>
                <a:gd name="connsiteY2344" fmla="*/ 1664933 h 3832767"/>
                <a:gd name="connsiteX2345" fmla="*/ 586412 w 4177355"/>
                <a:gd name="connsiteY2345" fmla="*/ 1664198 h 3832767"/>
                <a:gd name="connsiteX2346" fmla="*/ 586166 w 4177355"/>
                <a:gd name="connsiteY2346" fmla="*/ 1664198 h 3832767"/>
                <a:gd name="connsiteX2347" fmla="*/ 585921 w 4177355"/>
                <a:gd name="connsiteY2347" fmla="*/ 1664198 h 3832767"/>
                <a:gd name="connsiteX2348" fmla="*/ 585676 w 4177355"/>
                <a:gd name="connsiteY2348" fmla="*/ 1664198 h 3832767"/>
                <a:gd name="connsiteX2349" fmla="*/ 585431 w 4177355"/>
                <a:gd name="connsiteY2349" fmla="*/ 1664198 h 3832767"/>
                <a:gd name="connsiteX2350" fmla="*/ 4123644 w 4177355"/>
                <a:gd name="connsiteY2350" fmla="*/ 1083672 h 3832767"/>
                <a:gd name="connsiteX2351" fmla="*/ 4123153 w 4177355"/>
                <a:gd name="connsiteY2351" fmla="*/ 1083672 h 3832767"/>
                <a:gd name="connsiteX2352" fmla="*/ 4122663 w 4177355"/>
                <a:gd name="connsiteY2352" fmla="*/ 1083672 h 3832767"/>
                <a:gd name="connsiteX2353" fmla="*/ 4122172 w 4177355"/>
                <a:gd name="connsiteY2353" fmla="*/ 1083672 h 3832767"/>
                <a:gd name="connsiteX2354" fmla="*/ 4121682 w 4177355"/>
                <a:gd name="connsiteY2354" fmla="*/ 1083795 h 3832767"/>
                <a:gd name="connsiteX2355" fmla="*/ 4112852 w 4177355"/>
                <a:gd name="connsiteY2355" fmla="*/ 1087106 h 3832767"/>
                <a:gd name="connsiteX2356" fmla="*/ 4105127 w 4177355"/>
                <a:gd name="connsiteY2356" fmla="*/ 1092134 h 3832767"/>
                <a:gd name="connsiteX2357" fmla="*/ 4099241 w 4177355"/>
                <a:gd name="connsiteY2357" fmla="*/ 1098388 h 3832767"/>
                <a:gd name="connsiteX2358" fmla="*/ 4096052 w 4177355"/>
                <a:gd name="connsiteY2358" fmla="*/ 1105010 h 3832767"/>
                <a:gd name="connsiteX2359" fmla="*/ 4096175 w 4177355"/>
                <a:gd name="connsiteY2359" fmla="*/ 1110528 h 3832767"/>
                <a:gd name="connsiteX2360" fmla="*/ 4099241 w 4177355"/>
                <a:gd name="connsiteY2360" fmla="*/ 1114452 h 3832767"/>
                <a:gd name="connsiteX2361" fmla="*/ 4104759 w 4177355"/>
                <a:gd name="connsiteY2361" fmla="*/ 1116414 h 3832767"/>
                <a:gd name="connsiteX2362" fmla="*/ 4112117 w 4177355"/>
                <a:gd name="connsiteY2362" fmla="*/ 1116169 h 3832767"/>
                <a:gd name="connsiteX2363" fmla="*/ 4112607 w 4177355"/>
                <a:gd name="connsiteY2363" fmla="*/ 1116169 h 3832767"/>
                <a:gd name="connsiteX2364" fmla="*/ 4113098 w 4177355"/>
                <a:gd name="connsiteY2364" fmla="*/ 1116169 h 3832767"/>
                <a:gd name="connsiteX2365" fmla="*/ 4113588 w 4177355"/>
                <a:gd name="connsiteY2365" fmla="*/ 1116169 h 3832767"/>
                <a:gd name="connsiteX2366" fmla="*/ 4114079 w 4177355"/>
                <a:gd name="connsiteY2366" fmla="*/ 1116046 h 3832767"/>
                <a:gd name="connsiteX2367" fmla="*/ 4123031 w 4177355"/>
                <a:gd name="connsiteY2367" fmla="*/ 1112735 h 3832767"/>
                <a:gd name="connsiteX2368" fmla="*/ 4130879 w 4177355"/>
                <a:gd name="connsiteY2368" fmla="*/ 1107585 h 3832767"/>
                <a:gd name="connsiteX2369" fmla="*/ 4136765 w 4177355"/>
                <a:gd name="connsiteY2369" fmla="*/ 1101331 h 3832767"/>
                <a:gd name="connsiteX2370" fmla="*/ 4139954 w 4177355"/>
                <a:gd name="connsiteY2370" fmla="*/ 1094709 h 3832767"/>
                <a:gd name="connsiteX2371" fmla="*/ 4139708 w 4177355"/>
                <a:gd name="connsiteY2371" fmla="*/ 1089191 h 3832767"/>
                <a:gd name="connsiteX2372" fmla="*/ 4136643 w 4177355"/>
                <a:gd name="connsiteY2372" fmla="*/ 1085266 h 3832767"/>
                <a:gd name="connsiteX2373" fmla="*/ 4131124 w 4177355"/>
                <a:gd name="connsiteY2373" fmla="*/ 1083304 h 3832767"/>
                <a:gd name="connsiteX2374" fmla="*/ 4123644 w 4177355"/>
                <a:gd name="connsiteY2374" fmla="*/ 1083550 h 3832767"/>
                <a:gd name="connsiteX2375" fmla="*/ 552321 w 4177355"/>
                <a:gd name="connsiteY2375" fmla="*/ 1709325 h 3832767"/>
                <a:gd name="connsiteX2376" fmla="*/ 548642 w 4177355"/>
                <a:gd name="connsiteY2376" fmla="*/ 1710674 h 3832767"/>
                <a:gd name="connsiteX2377" fmla="*/ 544473 w 4177355"/>
                <a:gd name="connsiteY2377" fmla="*/ 1713249 h 3832767"/>
                <a:gd name="connsiteX2378" fmla="*/ 540426 w 4177355"/>
                <a:gd name="connsiteY2378" fmla="*/ 1716805 h 3832767"/>
                <a:gd name="connsiteX2379" fmla="*/ 536747 w 4177355"/>
                <a:gd name="connsiteY2379" fmla="*/ 1720975 h 3832767"/>
                <a:gd name="connsiteX2380" fmla="*/ 534172 w 4177355"/>
                <a:gd name="connsiteY2380" fmla="*/ 1725267 h 3832767"/>
                <a:gd name="connsiteX2381" fmla="*/ 533313 w 4177355"/>
                <a:gd name="connsiteY2381" fmla="*/ 1728700 h 3832767"/>
                <a:gd name="connsiteX2382" fmla="*/ 534172 w 4177355"/>
                <a:gd name="connsiteY2382" fmla="*/ 1730908 h 3832767"/>
                <a:gd name="connsiteX2383" fmla="*/ 536747 w 4177355"/>
                <a:gd name="connsiteY2383" fmla="*/ 1731644 h 3832767"/>
                <a:gd name="connsiteX2384" fmla="*/ 536992 w 4177355"/>
                <a:gd name="connsiteY2384" fmla="*/ 1731644 h 3832767"/>
                <a:gd name="connsiteX2385" fmla="*/ 537237 w 4177355"/>
                <a:gd name="connsiteY2385" fmla="*/ 1731644 h 3832767"/>
                <a:gd name="connsiteX2386" fmla="*/ 537483 w 4177355"/>
                <a:gd name="connsiteY2386" fmla="*/ 1731644 h 3832767"/>
                <a:gd name="connsiteX2387" fmla="*/ 537728 w 4177355"/>
                <a:gd name="connsiteY2387" fmla="*/ 1731644 h 3832767"/>
                <a:gd name="connsiteX2388" fmla="*/ 541407 w 4177355"/>
                <a:gd name="connsiteY2388" fmla="*/ 1730295 h 3832767"/>
                <a:gd name="connsiteX2389" fmla="*/ 545576 w 4177355"/>
                <a:gd name="connsiteY2389" fmla="*/ 1727719 h 3832767"/>
                <a:gd name="connsiteX2390" fmla="*/ 549623 w 4177355"/>
                <a:gd name="connsiteY2390" fmla="*/ 1724163 h 3832767"/>
                <a:gd name="connsiteX2391" fmla="*/ 553302 w 4177355"/>
                <a:gd name="connsiteY2391" fmla="*/ 1719994 h 3832767"/>
                <a:gd name="connsiteX2392" fmla="*/ 555877 w 4177355"/>
                <a:gd name="connsiteY2392" fmla="*/ 1715579 h 3832767"/>
                <a:gd name="connsiteX2393" fmla="*/ 556735 w 4177355"/>
                <a:gd name="connsiteY2393" fmla="*/ 1712146 h 3832767"/>
                <a:gd name="connsiteX2394" fmla="*/ 555877 w 4177355"/>
                <a:gd name="connsiteY2394" fmla="*/ 1709938 h 3832767"/>
                <a:gd name="connsiteX2395" fmla="*/ 553424 w 4177355"/>
                <a:gd name="connsiteY2395" fmla="*/ 1709325 h 3832767"/>
                <a:gd name="connsiteX2396" fmla="*/ 553179 w 4177355"/>
                <a:gd name="connsiteY2396" fmla="*/ 1709325 h 3832767"/>
                <a:gd name="connsiteX2397" fmla="*/ 552934 w 4177355"/>
                <a:gd name="connsiteY2397" fmla="*/ 1709325 h 3832767"/>
                <a:gd name="connsiteX2398" fmla="*/ 552689 w 4177355"/>
                <a:gd name="connsiteY2398" fmla="*/ 1709325 h 3832767"/>
                <a:gd name="connsiteX2399" fmla="*/ 552443 w 4177355"/>
                <a:gd name="connsiteY2399" fmla="*/ 1709325 h 3832767"/>
                <a:gd name="connsiteX2400" fmla="*/ 4107457 w 4177355"/>
                <a:gd name="connsiteY2400" fmla="*/ 1148298 h 3832767"/>
                <a:gd name="connsiteX2401" fmla="*/ 4107089 w 4177355"/>
                <a:gd name="connsiteY2401" fmla="*/ 1148298 h 3832767"/>
                <a:gd name="connsiteX2402" fmla="*/ 4106721 w 4177355"/>
                <a:gd name="connsiteY2402" fmla="*/ 1148298 h 3832767"/>
                <a:gd name="connsiteX2403" fmla="*/ 4106353 w 4177355"/>
                <a:gd name="connsiteY2403" fmla="*/ 1148298 h 3832767"/>
                <a:gd name="connsiteX2404" fmla="*/ 4105985 w 4177355"/>
                <a:gd name="connsiteY2404" fmla="*/ 1148298 h 3832767"/>
                <a:gd name="connsiteX2405" fmla="*/ 4097034 w 4177355"/>
                <a:gd name="connsiteY2405" fmla="*/ 1151363 h 3832767"/>
                <a:gd name="connsiteX2406" fmla="*/ 4089062 w 4177355"/>
                <a:gd name="connsiteY2406" fmla="*/ 1156391 h 3832767"/>
                <a:gd name="connsiteX2407" fmla="*/ 4082931 w 4177355"/>
                <a:gd name="connsiteY2407" fmla="*/ 1162523 h 3832767"/>
                <a:gd name="connsiteX2408" fmla="*/ 4079497 w 4177355"/>
                <a:gd name="connsiteY2408" fmla="*/ 1169267 h 3832767"/>
                <a:gd name="connsiteX2409" fmla="*/ 4079497 w 4177355"/>
                <a:gd name="connsiteY2409" fmla="*/ 1175153 h 3832767"/>
                <a:gd name="connsiteX2410" fmla="*/ 4082563 w 4177355"/>
                <a:gd name="connsiteY2410" fmla="*/ 1179323 h 3832767"/>
                <a:gd name="connsiteX2411" fmla="*/ 4088204 w 4177355"/>
                <a:gd name="connsiteY2411" fmla="*/ 1181530 h 3832767"/>
                <a:gd name="connsiteX2412" fmla="*/ 4095930 w 4177355"/>
                <a:gd name="connsiteY2412" fmla="*/ 1181407 h 3832767"/>
                <a:gd name="connsiteX2413" fmla="*/ 4096297 w 4177355"/>
                <a:gd name="connsiteY2413" fmla="*/ 1181407 h 3832767"/>
                <a:gd name="connsiteX2414" fmla="*/ 4096665 w 4177355"/>
                <a:gd name="connsiteY2414" fmla="*/ 1181407 h 3832767"/>
                <a:gd name="connsiteX2415" fmla="*/ 4097034 w 4177355"/>
                <a:gd name="connsiteY2415" fmla="*/ 1181407 h 3832767"/>
                <a:gd name="connsiteX2416" fmla="*/ 4097401 w 4177355"/>
                <a:gd name="connsiteY2416" fmla="*/ 1181407 h 3832767"/>
                <a:gd name="connsiteX2417" fmla="*/ 4106231 w 4177355"/>
                <a:gd name="connsiteY2417" fmla="*/ 1178342 h 3832767"/>
                <a:gd name="connsiteX2418" fmla="*/ 4114202 w 4177355"/>
                <a:gd name="connsiteY2418" fmla="*/ 1173314 h 3832767"/>
                <a:gd name="connsiteX2419" fmla="*/ 4120333 w 4177355"/>
                <a:gd name="connsiteY2419" fmla="*/ 1167060 h 3832767"/>
                <a:gd name="connsiteX2420" fmla="*/ 4123767 w 4177355"/>
                <a:gd name="connsiteY2420" fmla="*/ 1160315 h 3832767"/>
                <a:gd name="connsiteX2421" fmla="*/ 4123767 w 4177355"/>
                <a:gd name="connsiteY2421" fmla="*/ 1154552 h 3832767"/>
                <a:gd name="connsiteX2422" fmla="*/ 4120701 w 4177355"/>
                <a:gd name="connsiteY2422" fmla="*/ 1150382 h 3832767"/>
                <a:gd name="connsiteX2423" fmla="*/ 4115060 w 4177355"/>
                <a:gd name="connsiteY2423" fmla="*/ 1148175 h 3832767"/>
                <a:gd name="connsiteX2424" fmla="*/ 4107334 w 4177355"/>
                <a:gd name="connsiteY2424" fmla="*/ 1148298 h 3832767"/>
                <a:gd name="connsiteX2425" fmla="*/ 519824 w 4177355"/>
                <a:gd name="connsiteY2425" fmla="*/ 1754453 h 3832767"/>
                <a:gd name="connsiteX2426" fmla="*/ 516023 w 4177355"/>
                <a:gd name="connsiteY2426" fmla="*/ 1755802 h 3832767"/>
                <a:gd name="connsiteX2427" fmla="*/ 511853 w 4177355"/>
                <a:gd name="connsiteY2427" fmla="*/ 1758499 h 3832767"/>
                <a:gd name="connsiteX2428" fmla="*/ 507684 w 4177355"/>
                <a:gd name="connsiteY2428" fmla="*/ 1762178 h 3832767"/>
                <a:gd name="connsiteX2429" fmla="*/ 504005 w 4177355"/>
                <a:gd name="connsiteY2429" fmla="*/ 1766470 h 3832767"/>
                <a:gd name="connsiteX2430" fmla="*/ 501552 w 4177355"/>
                <a:gd name="connsiteY2430" fmla="*/ 1770762 h 3832767"/>
                <a:gd name="connsiteX2431" fmla="*/ 500817 w 4177355"/>
                <a:gd name="connsiteY2431" fmla="*/ 1774196 h 3832767"/>
                <a:gd name="connsiteX2432" fmla="*/ 501798 w 4177355"/>
                <a:gd name="connsiteY2432" fmla="*/ 1776403 h 3832767"/>
                <a:gd name="connsiteX2433" fmla="*/ 504373 w 4177355"/>
                <a:gd name="connsiteY2433" fmla="*/ 1777016 h 3832767"/>
                <a:gd name="connsiteX2434" fmla="*/ 504496 w 4177355"/>
                <a:gd name="connsiteY2434" fmla="*/ 1777016 h 3832767"/>
                <a:gd name="connsiteX2435" fmla="*/ 504618 w 4177355"/>
                <a:gd name="connsiteY2435" fmla="*/ 1777016 h 3832767"/>
                <a:gd name="connsiteX2436" fmla="*/ 504741 w 4177355"/>
                <a:gd name="connsiteY2436" fmla="*/ 1777016 h 3832767"/>
                <a:gd name="connsiteX2437" fmla="*/ 504863 w 4177355"/>
                <a:gd name="connsiteY2437" fmla="*/ 1777016 h 3832767"/>
                <a:gd name="connsiteX2438" fmla="*/ 508665 w 4177355"/>
                <a:gd name="connsiteY2438" fmla="*/ 1775667 h 3832767"/>
                <a:gd name="connsiteX2439" fmla="*/ 512957 w 4177355"/>
                <a:gd name="connsiteY2439" fmla="*/ 1772970 h 3832767"/>
                <a:gd name="connsiteX2440" fmla="*/ 517126 w 4177355"/>
                <a:gd name="connsiteY2440" fmla="*/ 1769291 h 3832767"/>
                <a:gd name="connsiteX2441" fmla="*/ 520805 w 4177355"/>
                <a:gd name="connsiteY2441" fmla="*/ 1764999 h 3832767"/>
                <a:gd name="connsiteX2442" fmla="*/ 523258 w 4177355"/>
                <a:gd name="connsiteY2442" fmla="*/ 1760584 h 3832767"/>
                <a:gd name="connsiteX2443" fmla="*/ 523993 w 4177355"/>
                <a:gd name="connsiteY2443" fmla="*/ 1757150 h 3832767"/>
                <a:gd name="connsiteX2444" fmla="*/ 523013 w 4177355"/>
                <a:gd name="connsiteY2444" fmla="*/ 1754943 h 3832767"/>
                <a:gd name="connsiteX2445" fmla="*/ 520437 w 4177355"/>
                <a:gd name="connsiteY2445" fmla="*/ 1754330 h 3832767"/>
                <a:gd name="connsiteX2446" fmla="*/ 520315 w 4177355"/>
                <a:gd name="connsiteY2446" fmla="*/ 1754330 h 3832767"/>
                <a:gd name="connsiteX2447" fmla="*/ 520192 w 4177355"/>
                <a:gd name="connsiteY2447" fmla="*/ 1754330 h 3832767"/>
                <a:gd name="connsiteX2448" fmla="*/ 520069 w 4177355"/>
                <a:gd name="connsiteY2448" fmla="*/ 1754330 h 3832767"/>
                <a:gd name="connsiteX2449" fmla="*/ 519947 w 4177355"/>
                <a:gd name="connsiteY2449" fmla="*/ 1754330 h 3832767"/>
                <a:gd name="connsiteX2450" fmla="*/ 4088572 w 4177355"/>
                <a:gd name="connsiteY2450" fmla="*/ 1214272 h 3832767"/>
                <a:gd name="connsiteX2451" fmla="*/ 4088327 w 4177355"/>
                <a:gd name="connsiteY2451" fmla="*/ 1214272 h 3832767"/>
                <a:gd name="connsiteX2452" fmla="*/ 4088082 w 4177355"/>
                <a:gd name="connsiteY2452" fmla="*/ 1214272 h 3832767"/>
                <a:gd name="connsiteX2453" fmla="*/ 4087836 w 4177355"/>
                <a:gd name="connsiteY2453" fmla="*/ 1214272 h 3832767"/>
                <a:gd name="connsiteX2454" fmla="*/ 4087591 w 4177355"/>
                <a:gd name="connsiteY2454" fmla="*/ 1214272 h 3832767"/>
                <a:gd name="connsiteX2455" fmla="*/ 4078639 w 4177355"/>
                <a:gd name="connsiteY2455" fmla="*/ 1217215 h 3832767"/>
                <a:gd name="connsiteX2456" fmla="*/ 4070546 w 4177355"/>
                <a:gd name="connsiteY2456" fmla="*/ 1222120 h 3832767"/>
                <a:gd name="connsiteX2457" fmla="*/ 4064291 w 4177355"/>
                <a:gd name="connsiteY2457" fmla="*/ 1228252 h 3832767"/>
                <a:gd name="connsiteX2458" fmla="*/ 4060613 w 4177355"/>
                <a:gd name="connsiteY2458" fmla="*/ 1235119 h 3832767"/>
                <a:gd name="connsiteX2459" fmla="*/ 4060245 w 4177355"/>
                <a:gd name="connsiteY2459" fmla="*/ 1241250 h 3832767"/>
                <a:gd name="connsiteX2460" fmla="*/ 4063188 w 4177355"/>
                <a:gd name="connsiteY2460" fmla="*/ 1245665 h 3832767"/>
                <a:gd name="connsiteX2461" fmla="*/ 4068829 w 4177355"/>
                <a:gd name="connsiteY2461" fmla="*/ 1247995 h 3832767"/>
                <a:gd name="connsiteX2462" fmla="*/ 4076677 w 4177355"/>
                <a:gd name="connsiteY2462" fmla="*/ 1247995 h 3832767"/>
                <a:gd name="connsiteX2463" fmla="*/ 4076922 w 4177355"/>
                <a:gd name="connsiteY2463" fmla="*/ 1247995 h 3832767"/>
                <a:gd name="connsiteX2464" fmla="*/ 4077167 w 4177355"/>
                <a:gd name="connsiteY2464" fmla="*/ 1247995 h 3832767"/>
                <a:gd name="connsiteX2465" fmla="*/ 4077413 w 4177355"/>
                <a:gd name="connsiteY2465" fmla="*/ 1247995 h 3832767"/>
                <a:gd name="connsiteX2466" fmla="*/ 4077658 w 4177355"/>
                <a:gd name="connsiteY2466" fmla="*/ 1247995 h 3832767"/>
                <a:gd name="connsiteX2467" fmla="*/ 4086610 w 4177355"/>
                <a:gd name="connsiteY2467" fmla="*/ 1245175 h 3832767"/>
                <a:gd name="connsiteX2468" fmla="*/ 4094704 w 4177355"/>
                <a:gd name="connsiteY2468" fmla="*/ 1240269 h 3832767"/>
                <a:gd name="connsiteX2469" fmla="*/ 4101080 w 4177355"/>
                <a:gd name="connsiteY2469" fmla="*/ 1234015 h 3832767"/>
                <a:gd name="connsiteX2470" fmla="*/ 4104759 w 4177355"/>
                <a:gd name="connsiteY2470" fmla="*/ 1227148 h 3832767"/>
                <a:gd name="connsiteX2471" fmla="*/ 4105004 w 4177355"/>
                <a:gd name="connsiteY2471" fmla="*/ 1221017 h 3832767"/>
                <a:gd name="connsiteX2472" fmla="*/ 4102061 w 4177355"/>
                <a:gd name="connsiteY2472" fmla="*/ 1216602 h 3832767"/>
                <a:gd name="connsiteX2473" fmla="*/ 4096420 w 4177355"/>
                <a:gd name="connsiteY2473" fmla="*/ 1214272 h 3832767"/>
                <a:gd name="connsiteX2474" fmla="*/ 4088572 w 4177355"/>
                <a:gd name="connsiteY2474" fmla="*/ 1214272 h 3832767"/>
                <a:gd name="connsiteX2475" fmla="*/ 487941 w 4177355"/>
                <a:gd name="connsiteY2475" fmla="*/ 1799703 h 3832767"/>
                <a:gd name="connsiteX2476" fmla="*/ 484017 w 4177355"/>
                <a:gd name="connsiteY2476" fmla="*/ 1801051 h 3832767"/>
                <a:gd name="connsiteX2477" fmla="*/ 479725 w 4177355"/>
                <a:gd name="connsiteY2477" fmla="*/ 1803872 h 3832767"/>
                <a:gd name="connsiteX2478" fmla="*/ 475432 w 4177355"/>
                <a:gd name="connsiteY2478" fmla="*/ 1807674 h 3832767"/>
                <a:gd name="connsiteX2479" fmla="*/ 471754 w 4177355"/>
                <a:gd name="connsiteY2479" fmla="*/ 1812088 h 3832767"/>
                <a:gd name="connsiteX2480" fmla="*/ 469424 w 4177355"/>
                <a:gd name="connsiteY2480" fmla="*/ 1816380 h 3832767"/>
                <a:gd name="connsiteX2481" fmla="*/ 468810 w 4177355"/>
                <a:gd name="connsiteY2481" fmla="*/ 1819814 h 3832767"/>
                <a:gd name="connsiteX2482" fmla="*/ 469792 w 4177355"/>
                <a:gd name="connsiteY2482" fmla="*/ 1821899 h 3832767"/>
                <a:gd name="connsiteX2483" fmla="*/ 472489 w 4177355"/>
                <a:gd name="connsiteY2483" fmla="*/ 1822389 h 3832767"/>
                <a:gd name="connsiteX2484" fmla="*/ 472489 w 4177355"/>
                <a:gd name="connsiteY2484" fmla="*/ 1822389 h 3832767"/>
                <a:gd name="connsiteX2485" fmla="*/ 472489 w 4177355"/>
                <a:gd name="connsiteY2485" fmla="*/ 1822389 h 3832767"/>
                <a:gd name="connsiteX2486" fmla="*/ 472489 w 4177355"/>
                <a:gd name="connsiteY2486" fmla="*/ 1822389 h 3832767"/>
                <a:gd name="connsiteX2487" fmla="*/ 472489 w 4177355"/>
                <a:gd name="connsiteY2487" fmla="*/ 1822389 h 3832767"/>
                <a:gd name="connsiteX2488" fmla="*/ 476413 w 4177355"/>
                <a:gd name="connsiteY2488" fmla="*/ 1821040 h 3832767"/>
                <a:gd name="connsiteX2489" fmla="*/ 480705 w 4177355"/>
                <a:gd name="connsiteY2489" fmla="*/ 1818220 h 3832767"/>
                <a:gd name="connsiteX2490" fmla="*/ 484997 w 4177355"/>
                <a:gd name="connsiteY2490" fmla="*/ 1814418 h 3832767"/>
                <a:gd name="connsiteX2491" fmla="*/ 488676 w 4177355"/>
                <a:gd name="connsiteY2491" fmla="*/ 1810004 h 3832767"/>
                <a:gd name="connsiteX2492" fmla="*/ 491006 w 4177355"/>
                <a:gd name="connsiteY2492" fmla="*/ 1805711 h 3832767"/>
                <a:gd name="connsiteX2493" fmla="*/ 491619 w 4177355"/>
                <a:gd name="connsiteY2493" fmla="*/ 1802278 h 3832767"/>
                <a:gd name="connsiteX2494" fmla="*/ 490516 w 4177355"/>
                <a:gd name="connsiteY2494" fmla="*/ 1800193 h 3832767"/>
                <a:gd name="connsiteX2495" fmla="*/ 487818 w 4177355"/>
                <a:gd name="connsiteY2495" fmla="*/ 1799703 h 3832767"/>
                <a:gd name="connsiteX2496" fmla="*/ 487818 w 4177355"/>
                <a:gd name="connsiteY2496" fmla="*/ 1799703 h 3832767"/>
                <a:gd name="connsiteX2497" fmla="*/ 487818 w 4177355"/>
                <a:gd name="connsiteY2497" fmla="*/ 1799703 h 3832767"/>
                <a:gd name="connsiteX2498" fmla="*/ 487818 w 4177355"/>
                <a:gd name="connsiteY2498" fmla="*/ 1799703 h 3832767"/>
                <a:gd name="connsiteX2499" fmla="*/ 487818 w 4177355"/>
                <a:gd name="connsiteY2499" fmla="*/ 1799703 h 3832767"/>
                <a:gd name="connsiteX2500" fmla="*/ 4066499 w 4177355"/>
                <a:gd name="connsiteY2500" fmla="*/ 1281841 h 3832767"/>
                <a:gd name="connsiteX2501" fmla="*/ 4057547 w 4177355"/>
                <a:gd name="connsiteY2501" fmla="*/ 1284538 h 3832767"/>
                <a:gd name="connsiteX2502" fmla="*/ 4049331 w 4177355"/>
                <a:gd name="connsiteY2502" fmla="*/ 1289321 h 3832767"/>
                <a:gd name="connsiteX2503" fmla="*/ 4042831 w 4177355"/>
                <a:gd name="connsiteY2503" fmla="*/ 1295452 h 3832767"/>
                <a:gd name="connsiteX2504" fmla="*/ 4038785 w 4177355"/>
                <a:gd name="connsiteY2504" fmla="*/ 1302442 h 3832767"/>
                <a:gd name="connsiteX2505" fmla="*/ 4038539 w 4177355"/>
                <a:gd name="connsiteY2505" fmla="*/ 1303055 h 3832767"/>
                <a:gd name="connsiteX2506" fmla="*/ 4038417 w 4177355"/>
                <a:gd name="connsiteY2506" fmla="*/ 1303668 h 3832767"/>
                <a:gd name="connsiteX2507" fmla="*/ 4038294 w 4177355"/>
                <a:gd name="connsiteY2507" fmla="*/ 1304282 h 3832767"/>
                <a:gd name="connsiteX2508" fmla="*/ 4038294 w 4177355"/>
                <a:gd name="connsiteY2508" fmla="*/ 1304895 h 3832767"/>
                <a:gd name="connsiteX2509" fmla="*/ 4037926 w 4177355"/>
                <a:gd name="connsiteY2509" fmla="*/ 1305508 h 3832767"/>
                <a:gd name="connsiteX2510" fmla="*/ 4037681 w 4177355"/>
                <a:gd name="connsiteY2510" fmla="*/ 1306121 h 3832767"/>
                <a:gd name="connsiteX2511" fmla="*/ 4037436 w 4177355"/>
                <a:gd name="connsiteY2511" fmla="*/ 1306734 h 3832767"/>
                <a:gd name="connsiteX2512" fmla="*/ 4037191 w 4177355"/>
                <a:gd name="connsiteY2512" fmla="*/ 1307347 h 3832767"/>
                <a:gd name="connsiteX2513" fmla="*/ 4036577 w 4177355"/>
                <a:gd name="connsiteY2513" fmla="*/ 1313724 h 3832767"/>
                <a:gd name="connsiteX2514" fmla="*/ 4039398 w 4177355"/>
                <a:gd name="connsiteY2514" fmla="*/ 1318507 h 3832767"/>
                <a:gd name="connsiteX2515" fmla="*/ 4045039 w 4177355"/>
                <a:gd name="connsiteY2515" fmla="*/ 1321082 h 3832767"/>
                <a:gd name="connsiteX2516" fmla="*/ 4053132 w 4177355"/>
                <a:gd name="connsiteY2516" fmla="*/ 1321082 h 3832767"/>
                <a:gd name="connsiteX2517" fmla="*/ 4062207 w 4177355"/>
                <a:gd name="connsiteY2517" fmla="*/ 1318384 h 3832767"/>
                <a:gd name="connsiteX2518" fmla="*/ 4070546 w 4177355"/>
                <a:gd name="connsiteY2518" fmla="*/ 1313601 h 3832767"/>
                <a:gd name="connsiteX2519" fmla="*/ 4077167 w 4177355"/>
                <a:gd name="connsiteY2519" fmla="*/ 1307470 h 3832767"/>
                <a:gd name="connsiteX2520" fmla="*/ 4081214 w 4177355"/>
                <a:gd name="connsiteY2520" fmla="*/ 1300480 h 3832767"/>
                <a:gd name="connsiteX2521" fmla="*/ 4081459 w 4177355"/>
                <a:gd name="connsiteY2521" fmla="*/ 1299867 h 3832767"/>
                <a:gd name="connsiteX2522" fmla="*/ 4081582 w 4177355"/>
                <a:gd name="connsiteY2522" fmla="*/ 1299254 h 3832767"/>
                <a:gd name="connsiteX2523" fmla="*/ 4081705 w 4177355"/>
                <a:gd name="connsiteY2523" fmla="*/ 1298641 h 3832767"/>
                <a:gd name="connsiteX2524" fmla="*/ 4081705 w 4177355"/>
                <a:gd name="connsiteY2524" fmla="*/ 1298028 h 3832767"/>
                <a:gd name="connsiteX2525" fmla="*/ 4082073 w 4177355"/>
                <a:gd name="connsiteY2525" fmla="*/ 1297414 h 3832767"/>
                <a:gd name="connsiteX2526" fmla="*/ 4082318 w 4177355"/>
                <a:gd name="connsiteY2526" fmla="*/ 1296801 h 3832767"/>
                <a:gd name="connsiteX2527" fmla="*/ 4082563 w 4177355"/>
                <a:gd name="connsiteY2527" fmla="*/ 1296188 h 3832767"/>
                <a:gd name="connsiteX2528" fmla="*/ 4082809 w 4177355"/>
                <a:gd name="connsiteY2528" fmla="*/ 1295575 h 3832767"/>
                <a:gd name="connsiteX2529" fmla="*/ 4083299 w 4177355"/>
                <a:gd name="connsiteY2529" fmla="*/ 1289198 h 3832767"/>
                <a:gd name="connsiteX2530" fmla="*/ 4080479 w 4177355"/>
                <a:gd name="connsiteY2530" fmla="*/ 1284538 h 3832767"/>
                <a:gd name="connsiteX2531" fmla="*/ 4074715 w 4177355"/>
                <a:gd name="connsiteY2531" fmla="*/ 1281963 h 3832767"/>
                <a:gd name="connsiteX2532" fmla="*/ 4066621 w 4177355"/>
                <a:gd name="connsiteY2532" fmla="*/ 1281963 h 3832767"/>
                <a:gd name="connsiteX2533" fmla="*/ 457038 w 4177355"/>
                <a:gd name="connsiteY2533" fmla="*/ 1845321 h 3832767"/>
                <a:gd name="connsiteX2534" fmla="*/ 452991 w 4177355"/>
                <a:gd name="connsiteY2534" fmla="*/ 1846792 h 3832767"/>
                <a:gd name="connsiteX2535" fmla="*/ 448577 w 4177355"/>
                <a:gd name="connsiteY2535" fmla="*/ 1849613 h 3832767"/>
                <a:gd name="connsiteX2536" fmla="*/ 444285 w 4177355"/>
                <a:gd name="connsiteY2536" fmla="*/ 1853537 h 3832767"/>
                <a:gd name="connsiteX2537" fmla="*/ 440606 w 4177355"/>
                <a:gd name="connsiteY2537" fmla="*/ 1858074 h 3832767"/>
                <a:gd name="connsiteX2538" fmla="*/ 438276 w 4177355"/>
                <a:gd name="connsiteY2538" fmla="*/ 1862366 h 3832767"/>
                <a:gd name="connsiteX2539" fmla="*/ 437663 w 4177355"/>
                <a:gd name="connsiteY2539" fmla="*/ 1865677 h 3832767"/>
                <a:gd name="connsiteX2540" fmla="*/ 438766 w 4177355"/>
                <a:gd name="connsiteY2540" fmla="*/ 1867762 h 3832767"/>
                <a:gd name="connsiteX2541" fmla="*/ 441587 w 4177355"/>
                <a:gd name="connsiteY2541" fmla="*/ 1868130 h 3832767"/>
                <a:gd name="connsiteX2542" fmla="*/ 445634 w 4177355"/>
                <a:gd name="connsiteY2542" fmla="*/ 1866658 h 3832767"/>
                <a:gd name="connsiteX2543" fmla="*/ 450048 w 4177355"/>
                <a:gd name="connsiteY2543" fmla="*/ 1863838 h 3832767"/>
                <a:gd name="connsiteX2544" fmla="*/ 454340 w 4177355"/>
                <a:gd name="connsiteY2544" fmla="*/ 1859913 h 3832767"/>
                <a:gd name="connsiteX2545" fmla="*/ 458019 w 4177355"/>
                <a:gd name="connsiteY2545" fmla="*/ 1855376 h 3832767"/>
                <a:gd name="connsiteX2546" fmla="*/ 460226 w 4177355"/>
                <a:gd name="connsiteY2546" fmla="*/ 1851084 h 3832767"/>
                <a:gd name="connsiteX2547" fmla="*/ 460717 w 4177355"/>
                <a:gd name="connsiteY2547" fmla="*/ 1847773 h 3832767"/>
                <a:gd name="connsiteX2548" fmla="*/ 459613 w 4177355"/>
                <a:gd name="connsiteY2548" fmla="*/ 1845811 h 3832767"/>
                <a:gd name="connsiteX2549" fmla="*/ 456793 w 4177355"/>
                <a:gd name="connsiteY2549" fmla="*/ 1845443 h 3832767"/>
                <a:gd name="connsiteX2550" fmla="*/ 4039766 w 4177355"/>
                <a:gd name="connsiteY2550" fmla="*/ 1355786 h 3832767"/>
                <a:gd name="connsiteX2551" fmla="*/ 4030936 w 4177355"/>
                <a:gd name="connsiteY2551" fmla="*/ 1358361 h 3832767"/>
                <a:gd name="connsiteX2552" fmla="*/ 4022720 w 4177355"/>
                <a:gd name="connsiteY2552" fmla="*/ 1363021 h 3832767"/>
                <a:gd name="connsiteX2553" fmla="*/ 4016098 w 4177355"/>
                <a:gd name="connsiteY2553" fmla="*/ 1369030 h 3832767"/>
                <a:gd name="connsiteX2554" fmla="*/ 4011929 w 4177355"/>
                <a:gd name="connsiteY2554" fmla="*/ 1375897 h 3832767"/>
                <a:gd name="connsiteX2555" fmla="*/ 4010948 w 4177355"/>
                <a:gd name="connsiteY2555" fmla="*/ 1382519 h 3832767"/>
                <a:gd name="connsiteX2556" fmla="*/ 4013523 w 4177355"/>
                <a:gd name="connsiteY2556" fmla="*/ 1387547 h 3832767"/>
                <a:gd name="connsiteX2557" fmla="*/ 4019041 w 4177355"/>
                <a:gd name="connsiteY2557" fmla="*/ 1390490 h 3832767"/>
                <a:gd name="connsiteX2558" fmla="*/ 4027012 w 4177355"/>
                <a:gd name="connsiteY2558" fmla="*/ 1390858 h 3832767"/>
                <a:gd name="connsiteX2559" fmla="*/ 4027135 w 4177355"/>
                <a:gd name="connsiteY2559" fmla="*/ 1390858 h 3832767"/>
                <a:gd name="connsiteX2560" fmla="*/ 4027258 w 4177355"/>
                <a:gd name="connsiteY2560" fmla="*/ 1390858 h 3832767"/>
                <a:gd name="connsiteX2561" fmla="*/ 4027380 w 4177355"/>
                <a:gd name="connsiteY2561" fmla="*/ 1390858 h 3832767"/>
                <a:gd name="connsiteX2562" fmla="*/ 4027503 w 4177355"/>
                <a:gd name="connsiteY2562" fmla="*/ 1390858 h 3832767"/>
                <a:gd name="connsiteX2563" fmla="*/ 4036455 w 4177355"/>
                <a:gd name="connsiteY2563" fmla="*/ 1388283 h 3832767"/>
                <a:gd name="connsiteX2564" fmla="*/ 4044671 w 4177355"/>
                <a:gd name="connsiteY2564" fmla="*/ 1383623 h 3832767"/>
                <a:gd name="connsiteX2565" fmla="*/ 4051293 w 4177355"/>
                <a:gd name="connsiteY2565" fmla="*/ 1377491 h 3832767"/>
                <a:gd name="connsiteX2566" fmla="*/ 4055462 w 4177355"/>
                <a:gd name="connsiteY2566" fmla="*/ 1370624 h 3832767"/>
                <a:gd name="connsiteX2567" fmla="*/ 4056321 w 4177355"/>
                <a:gd name="connsiteY2567" fmla="*/ 1364002 h 3832767"/>
                <a:gd name="connsiteX2568" fmla="*/ 4053745 w 4177355"/>
                <a:gd name="connsiteY2568" fmla="*/ 1359097 h 3832767"/>
                <a:gd name="connsiteX2569" fmla="*/ 4048227 w 4177355"/>
                <a:gd name="connsiteY2569" fmla="*/ 1356276 h 3832767"/>
                <a:gd name="connsiteX2570" fmla="*/ 4040256 w 4177355"/>
                <a:gd name="connsiteY2570" fmla="*/ 1355909 h 3832767"/>
                <a:gd name="connsiteX2571" fmla="*/ 4040134 w 4177355"/>
                <a:gd name="connsiteY2571" fmla="*/ 1355909 h 3832767"/>
                <a:gd name="connsiteX2572" fmla="*/ 4040011 w 4177355"/>
                <a:gd name="connsiteY2572" fmla="*/ 1355909 h 3832767"/>
                <a:gd name="connsiteX2573" fmla="*/ 4039888 w 4177355"/>
                <a:gd name="connsiteY2573" fmla="*/ 1355909 h 3832767"/>
                <a:gd name="connsiteX2574" fmla="*/ 4039766 w 4177355"/>
                <a:gd name="connsiteY2574" fmla="*/ 1355909 h 3832767"/>
                <a:gd name="connsiteX2575" fmla="*/ 426871 w 4177355"/>
                <a:gd name="connsiteY2575" fmla="*/ 1891184 h 3832767"/>
                <a:gd name="connsiteX2576" fmla="*/ 426871 w 4177355"/>
                <a:gd name="connsiteY2576" fmla="*/ 1891184 h 3832767"/>
                <a:gd name="connsiteX2577" fmla="*/ 426871 w 4177355"/>
                <a:gd name="connsiteY2577" fmla="*/ 1891184 h 3832767"/>
                <a:gd name="connsiteX2578" fmla="*/ 426871 w 4177355"/>
                <a:gd name="connsiteY2578" fmla="*/ 1891184 h 3832767"/>
                <a:gd name="connsiteX2579" fmla="*/ 426871 w 4177355"/>
                <a:gd name="connsiteY2579" fmla="*/ 1891184 h 3832767"/>
                <a:gd name="connsiteX2580" fmla="*/ 422825 w 4177355"/>
                <a:gd name="connsiteY2580" fmla="*/ 1892655 h 3832767"/>
                <a:gd name="connsiteX2581" fmla="*/ 418410 w 4177355"/>
                <a:gd name="connsiteY2581" fmla="*/ 1895599 h 3832767"/>
                <a:gd name="connsiteX2582" fmla="*/ 414118 w 4177355"/>
                <a:gd name="connsiteY2582" fmla="*/ 1899645 h 3832767"/>
                <a:gd name="connsiteX2583" fmla="*/ 410562 w 4177355"/>
                <a:gd name="connsiteY2583" fmla="*/ 1904305 h 3832767"/>
                <a:gd name="connsiteX2584" fmla="*/ 408354 w 4177355"/>
                <a:gd name="connsiteY2584" fmla="*/ 1908597 h 3832767"/>
                <a:gd name="connsiteX2585" fmla="*/ 407864 w 4177355"/>
                <a:gd name="connsiteY2585" fmla="*/ 1911908 h 3832767"/>
                <a:gd name="connsiteX2586" fmla="*/ 408968 w 4177355"/>
                <a:gd name="connsiteY2586" fmla="*/ 1913870 h 3832767"/>
                <a:gd name="connsiteX2587" fmla="*/ 411665 w 4177355"/>
                <a:gd name="connsiteY2587" fmla="*/ 1914238 h 3832767"/>
                <a:gd name="connsiteX2588" fmla="*/ 411665 w 4177355"/>
                <a:gd name="connsiteY2588" fmla="*/ 1914238 h 3832767"/>
                <a:gd name="connsiteX2589" fmla="*/ 411665 w 4177355"/>
                <a:gd name="connsiteY2589" fmla="*/ 1914238 h 3832767"/>
                <a:gd name="connsiteX2590" fmla="*/ 411665 w 4177355"/>
                <a:gd name="connsiteY2590" fmla="*/ 1914238 h 3832767"/>
                <a:gd name="connsiteX2591" fmla="*/ 411665 w 4177355"/>
                <a:gd name="connsiteY2591" fmla="*/ 1914238 h 3832767"/>
                <a:gd name="connsiteX2592" fmla="*/ 415712 w 4177355"/>
                <a:gd name="connsiteY2592" fmla="*/ 1912766 h 3832767"/>
                <a:gd name="connsiteX2593" fmla="*/ 420249 w 4177355"/>
                <a:gd name="connsiteY2593" fmla="*/ 1909824 h 3832767"/>
                <a:gd name="connsiteX2594" fmla="*/ 424541 w 4177355"/>
                <a:gd name="connsiteY2594" fmla="*/ 1905777 h 3832767"/>
                <a:gd name="connsiteX2595" fmla="*/ 428098 w 4177355"/>
                <a:gd name="connsiteY2595" fmla="*/ 1901117 h 3832767"/>
                <a:gd name="connsiteX2596" fmla="*/ 430305 w 4177355"/>
                <a:gd name="connsiteY2596" fmla="*/ 1896825 h 3832767"/>
                <a:gd name="connsiteX2597" fmla="*/ 430795 w 4177355"/>
                <a:gd name="connsiteY2597" fmla="*/ 1893514 h 3832767"/>
                <a:gd name="connsiteX2598" fmla="*/ 429569 w 4177355"/>
                <a:gd name="connsiteY2598" fmla="*/ 1891552 h 3832767"/>
                <a:gd name="connsiteX2599" fmla="*/ 426749 w 4177355"/>
                <a:gd name="connsiteY2599" fmla="*/ 1891184 h 3832767"/>
                <a:gd name="connsiteX2600" fmla="*/ 4011438 w 4177355"/>
                <a:gd name="connsiteY2600" fmla="*/ 1426052 h 3832767"/>
                <a:gd name="connsiteX2601" fmla="*/ 4002732 w 4177355"/>
                <a:gd name="connsiteY2601" fmla="*/ 1428505 h 3832767"/>
                <a:gd name="connsiteX2602" fmla="*/ 3994638 w 4177355"/>
                <a:gd name="connsiteY2602" fmla="*/ 1432920 h 3832767"/>
                <a:gd name="connsiteX2603" fmla="*/ 3988016 w 4177355"/>
                <a:gd name="connsiteY2603" fmla="*/ 1438806 h 3832767"/>
                <a:gd name="connsiteX2604" fmla="*/ 3983602 w 4177355"/>
                <a:gd name="connsiteY2604" fmla="*/ 1445673 h 3832767"/>
                <a:gd name="connsiteX2605" fmla="*/ 3982375 w 4177355"/>
                <a:gd name="connsiteY2605" fmla="*/ 1452417 h 3832767"/>
                <a:gd name="connsiteX2606" fmla="*/ 3984583 w 4177355"/>
                <a:gd name="connsiteY2606" fmla="*/ 1457690 h 3832767"/>
                <a:gd name="connsiteX2607" fmla="*/ 3989856 w 4177355"/>
                <a:gd name="connsiteY2607" fmla="*/ 1460879 h 3832767"/>
                <a:gd name="connsiteX2608" fmla="*/ 3997704 w 4177355"/>
                <a:gd name="connsiteY2608" fmla="*/ 1461492 h 3832767"/>
                <a:gd name="connsiteX2609" fmla="*/ 3998072 w 4177355"/>
                <a:gd name="connsiteY2609" fmla="*/ 1461492 h 3832767"/>
                <a:gd name="connsiteX2610" fmla="*/ 3998440 w 4177355"/>
                <a:gd name="connsiteY2610" fmla="*/ 1461492 h 3832767"/>
                <a:gd name="connsiteX2611" fmla="*/ 3998808 w 4177355"/>
                <a:gd name="connsiteY2611" fmla="*/ 1461492 h 3832767"/>
                <a:gd name="connsiteX2612" fmla="*/ 3999176 w 4177355"/>
                <a:gd name="connsiteY2612" fmla="*/ 1461492 h 3832767"/>
                <a:gd name="connsiteX2613" fmla="*/ 4007882 w 4177355"/>
                <a:gd name="connsiteY2613" fmla="*/ 1459039 h 3832767"/>
                <a:gd name="connsiteX2614" fmla="*/ 4015976 w 4177355"/>
                <a:gd name="connsiteY2614" fmla="*/ 1454625 h 3832767"/>
                <a:gd name="connsiteX2615" fmla="*/ 4022598 w 4177355"/>
                <a:gd name="connsiteY2615" fmla="*/ 1448739 h 3832767"/>
                <a:gd name="connsiteX2616" fmla="*/ 4027012 w 4177355"/>
                <a:gd name="connsiteY2616" fmla="*/ 1441871 h 3832767"/>
                <a:gd name="connsiteX2617" fmla="*/ 4028239 w 4177355"/>
                <a:gd name="connsiteY2617" fmla="*/ 1435127 h 3832767"/>
                <a:gd name="connsiteX2618" fmla="*/ 4025909 w 4177355"/>
                <a:gd name="connsiteY2618" fmla="*/ 1429976 h 3832767"/>
                <a:gd name="connsiteX2619" fmla="*/ 4020636 w 4177355"/>
                <a:gd name="connsiteY2619" fmla="*/ 1426788 h 3832767"/>
                <a:gd name="connsiteX2620" fmla="*/ 4012787 w 4177355"/>
                <a:gd name="connsiteY2620" fmla="*/ 1426175 h 3832767"/>
                <a:gd name="connsiteX2621" fmla="*/ 4012419 w 4177355"/>
                <a:gd name="connsiteY2621" fmla="*/ 1426175 h 3832767"/>
                <a:gd name="connsiteX2622" fmla="*/ 4012051 w 4177355"/>
                <a:gd name="connsiteY2622" fmla="*/ 1426175 h 3832767"/>
                <a:gd name="connsiteX2623" fmla="*/ 4011684 w 4177355"/>
                <a:gd name="connsiteY2623" fmla="*/ 1426175 h 3832767"/>
                <a:gd name="connsiteX2624" fmla="*/ 4011316 w 4177355"/>
                <a:gd name="connsiteY2624" fmla="*/ 1426175 h 3832767"/>
                <a:gd name="connsiteX2625" fmla="*/ 397440 w 4177355"/>
                <a:gd name="connsiteY2625" fmla="*/ 1937170 h 3832767"/>
                <a:gd name="connsiteX2626" fmla="*/ 397318 w 4177355"/>
                <a:gd name="connsiteY2626" fmla="*/ 1937170 h 3832767"/>
                <a:gd name="connsiteX2627" fmla="*/ 397195 w 4177355"/>
                <a:gd name="connsiteY2627" fmla="*/ 1937170 h 3832767"/>
                <a:gd name="connsiteX2628" fmla="*/ 397073 w 4177355"/>
                <a:gd name="connsiteY2628" fmla="*/ 1937170 h 3832767"/>
                <a:gd name="connsiteX2629" fmla="*/ 396950 w 4177355"/>
                <a:gd name="connsiteY2629" fmla="*/ 1937170 h 3832767"/>
                <a:gd name="connsiteX2630" fmla="*/ 392781 w 4177355"/>
                <a:gd name="connsiteY2630" fmla="*/ 1938887 h 3832767"/>
                <a:gd name="connsiteX2631" fmla="*/ 388243 w 4177355"/>
                <a:gd name="connsiteY2631" fmla="*/ 1941952 h 3832767"/>
                <a:gd name="connsiteX2632" fmla="*/ 383951 w 4177355"/>
                <a:gd name="connsiteY2632" fmla="*/ 1945999 h 3832767"/>
                <a:gd name="connsiteX2633" fmla="*/ 380395 w 4177355"/>
                <a:gd name="connsiteY2633" fmla="*/ 1950659 h 3832767"/>
                <a:gd name="connsiteX2634" fmla="*/ 378310 w 4177355"/>
                <a:gd name="connsiteY2634" fmla="*/ 1954828 h 3832767"/>
                <a:gd name="connsiteX2635" fmla="*/ 377820 w 4177355"/>
                <a:gd name="connsiteY2635" fmla="*/ 1958017 h 3832767"/>
                <a:gd name="connsiteX2636" fmla="*/ 378923 w 4177355"/>
                <a:gd name="connsiteY2636" fmla="*/ 1959979 h 3832767"/>
                <a:gd name="connsiteX2637" fmla="*/ 381621 w 4177355"/>
                <a:gd name="connsiteY2637" fmla="*/ 1960347 h 3832767"/>
                <a:gd name="connsiteX2638" fmla="*/ 381744 w 4177355"/>
                <a:gd name="connsiteY2638" fmla="*/ 1960347 h 3832767"/>
                <a:gd name="connsiteX2639" fmla="*/ 381867 w 4177355"/>
                <a:gd name="connsiteY2639" fmla="*/ 1960347 h 3832767"/>
                <a:gd name="connsiteX2640" fmla="*/ 381989 w 4177355"/>
                <a:gd name="connsiteY2640" fmla="*/ 1960347 h 3832767"/>
                <a:gd name="connsiteX2641" fmla="*/ 382112 w 4177355"/>
                <a:gd name="connsiteY2641" fmla="*/ 1960347 h 3832767"/>
                <a:gd name="connsiteX2642" fmla="*/ 386281 w 4177355"/>
                <a:gd name="connsiteY2642" fmla="*/ 1958752 h 3832767"/>
                <a:gd name="connsiteX2643" fmla="*/ 390819 w 4177355"/>
                <a:gd name="connsiteY2643" fmla="*/ 1955687 h 3832767"/>
                <a:gd name="connsiteX2644" fmla="*/ 395111 w 4177355"/>
                <a:gd name="connsiteY2644" fmla="*/ 1951640 h 3832767"/>
                <a:gd name="connsiteX2645" fmla="*/ 398667 w 4177355"/>
                <a:gd name="connsiteY2645" fmla="*/ 1946980 h 3832767"/>
                <a:gd name="connsiteX2646" fmla="*/ 400751 w 4177355"/>
                <a:gd name="connsiteY2646" fmla="*/ 1942811 h 3832767"/>
                <a:gd name="connsiteX2647" fmla="*/ 401119 w 4177355"/>
                <a:gd name="connsiteY2647" fmla="*/ 1939622 h 3832767"/>
                <a:gd name="connsiteX2648" fmla="*/ 399893 w 4177355"/>
                <a:gd name="connsiteY2648" fmla="*/ 1937660 h 3832767"/>
                <a:gd name="connsiteX2649" fmla="*/ 397195 w 4177355"/>
                <a:gd name="connsiteY2649" fmla="*/ 1937292 h 3832767"/>
                <a:gd name="connsiteX2650" fmla="*/ 3980045 w 4177355"/>
                <a:gd name="connsiteY2650" fmla="*/ 1497422 h 3832767"/>
                <a:gd name="connsiteX2651" fmla="*/ 3971584 w 4177355"/>
                <a:gd name="connsiteY2651" fmla="*/ 1499752 h 3832767"/>
                <a:gd name="connsiteX2652" fmla="*/ 3963613 w 4177355"/>
                <a:gd name="connsiteY2652" fmla="*/ 1504044 h 3832767"/>
                <a:gd name="connsiteX2653" fmla="*/ 3956991 w 4177355"/>
                <a:gd name="connsiteY2653" fmla="*/ 1509808 h 3832767"/>
                <a:gd name="connsiteX2654" fmla="*/ 3952576 w 4177355"/>
                <a:gd name="connsiteY2654" fmla="*/ 1516552 h 3832767"/>
                <a:gd name="connsiteX2655" fmla="*/ 3951105 w 4177355"/>
                <a:gd name="connsiteY2655" fmla="*/ 1523420 h 3832767"/>
                <a:gd name="connsiteX2656" fmla="*/ 3953067 w 4177355"/>
                <a:gd name="connsiteY2656" fmla="*/ 1528815 h 3832767"/>
                <a:gd name="connsiteX2657" fmla="*/ 3958095 w 4177355"/>
                <a:gd name="connsiteY2657" fmla="*/ 1532249 h 3832767"/>
                <a:gd name="connsiteX2658" fmla="*/ 3965820 w 4177355"/>
                <a:gd name="connsiteY2658" fmla="*/ 1533230 h 3832767"/>
                <a:gd name="connsiteX2659" fmla="*/ 3966311 w 4177355"/>
                <a:gd name="connsiteY2659" fmla="*/ 1533230 h 3832767"/>
                <a:gd name="connsiteX2660" fmla="*/ 3966801 w 4177355"/>
                <a:gd name="connsiteY2660" fmla="*/ 1533230 h 3832767"/>
                <a:gd name="connsiteX2661" fmla="*/ 3967292 w 4177355"/>
                <a:gd name="connsiteY2661" fmla="*/ 1533230 h 3832767"/>
                <a:gd name="connsiteX2662" fmla="*/ 3967783 w 4177355"/>
                <a:gd name="connsiteY2662" fmla="*/ 1533230 h 3832767"/>
                <a:gd name="connsiteX2663" fmla="*/ 3976244 w 4177355"/>
                <a:gd name="connsiteY2663" fmla="*/ 1530900 h 3832767"/>
                <a:gd name="connsiteX2664" fmla="*/ 3984215 w 4177355"/>
                <a:gd name="connsiteY2664" fmla="*/ 1526608 h 3832767"/>
                <a:gd name="connsiteX2665" fmla="*/ 3990837 w 4177355"/>
                <a:gd name="connsiteY2665" fmla="*/ 1520844 h 3832767"/>
                <a:gd name="connsiteX2666" fmla="*/ 3995374 w 4177355"/>
                <a:gd name="connsiteY2666" fmla="*/ 1514100 h 3832767"/>
                <a:gd name="connsiteX2667" fmla="*/ 3996846 w 4177355"/>
                <a:gd name="connsiteY2667" fmla="*/ 1507110 h 3832767"/>
                <a:gd name="connsiteX2668" fmla="*/ 3994883 w 4177355"/>
                <a:gd name="connsiteY2668" fmla="*/ 1501714 h 3832767"/>
                <a:gd name="connsiteX2669" fmla="*/ 3989733 w 4177355"/>
                <a:gd name="connsiteY2669" fmla="*/ 1498281 h 3832767"/>
                <a:gd name="connsiteX2670" fmla="*/ 3982008 w 4177355"/>
                <a:gd name="connsiteY2670" fmla="*/ 1497422 h 3832767"/>
                <a:gd name="connsiteX2671" fmla="*/ 3981517 w 4177355"/>
                <a:gd name="connsiteY2671" fmla="*/ 1497422 h 3832767"/>
                <a:gd name="connsiteX2672" fmla="*/ 3981026 w 4177355"/>
                <a:gd name="connsiteY2672" fmla="*/ 1497422 h 3832767"/>
                <a:gd name="connsiteX2673" fmla="*/ 3980536 w 4177355"/>
                <a:gd name="connsiteY2673" fmla="*/ 1497422 h 3832767"/>
                <a:gd name="connsiteX2674" fmla="*/ 3980045 w 4177355"/>
                <a:gd name="connsiteY2674" fmla="*/ 1497422 h 3832767"/>
                <a:gd name="connsiteX2675" fmla="*/ 368990 w 4177355"/>
                <a:gd name="connsiteY2675" fmla="*/ 1983523 h 3832767"/>
                <a:gd name="connsiteX2676" fmla="*/ 368745 w 4177355"/>
                <a:gd name="connsiteY2676" fmla="*/ 1983523 h 3832767"/>
                <a:gd name="connsiteX2677" fmla="*/ 368500 w 4177355"/>
                <a:gd name="connsiteY2677" fmla="*/ 1983523 h 3832767"/>
                <a:gd name="connsiteX2678" fmla="*/ 368255 w 4177355"/>
                <a:gd name="connsiteY2678" fmla="*/ 1983523 h 3832767"/>
                <a:gd name="connsiteX2679" fmla="*/ 368010 w 4177355"/>
                <a:gd name="connsiteY2679" fmla="*/ 1983523 h 3832767"/>
                <a:gd name="connsiteX2680" fmla="*/ 363717 w 4177355"/>
                <a:gd name="connsiteY2680" fmla="*/ 1985363 h 3832767"/>
                <a:gd name="connsiteX2681" fmla="*/ 359180 w 4177355"/>
                <a:gd name="connsiteY2681" fmla="*/ 1988551 h 3832767"/>
                <a:gd name="connsiteX2682" fmla="*/ 354888 w 4177355"/>
                <a:gd name="connsiteY2682" fmla="*/ 1992721 h 3832767"/>
                <a:gd name="connsiteX2683" fmla="*/ 351455 w 4177355"/>
                <a:gd name="connsiteY2683" fmla="*/ 1997381 h 3832767"/>
                <a:gd name="connsiteX2684" fmla="*/ 349493 w 4177355"/>
                <a:gd name="connsiteY2684" fmla="*/ 2001427 h 3832767"/>
                <a:gd name="connsiteX2685" fmla="*/ 349125 w 4177355"/>
                <a:gd name="connsiteY2685" fmla="*/ 2004493 h 3832767"/>
                <a:gd name="connsiteX2686" fmla="*/ 350351 w 4177355"/>
                <a:gd name="connsiteY2686" fmla="*/ 2006332 h 3832767"/>
                <a:gd name="connsiteX2687" fmla="*/ 353049 w 4177355"/>
                <a:gd name="connsiteY2687" fmla="*/ 2006700 h 3832767"/>
                <a:gd name="connsiteX2688" fmla="*/ 353294 w 4177355"/>
                <a:gd name="connsiteY2688" fmla="*/ 2006700 h 3832767"/>
                <a:gd name="connsiteX2689" fmla="*/ 353539 w 4177355"/>
                <a:gd name="connsiteY2689" fmla="*/ 2006700 h 3832767"/>
                <a:gd name="connsiteX2690" fmla="*/ 353785 w 4177355"/>
                <a:gd name="connsiteY2690" fmla="*/ 2006700 h 3832767"/>
                <a:gd name="connsiteX2691" fmla="*/ 354030 w 4177355"/>
                <a:gd name="connsiteY2691" fmla="*/ 2006700 h 3832767"/>
                <a:gd name="connsiteX2692" fmla="*/ 358322 w 4177355"/>
                <a:gd name="connsiteY2692" fmla="*/ 2004984 h 3832767"/>
                <a:gd name="connsiteX2693" fmla="*/ 362859 w 4177355"/>
                <a:gd name="connsiteY2693" fmla="*/ 2001795 h 3832767"/>
                <a:gd name="connsiteX2694" fmla="*/ 367151 w 4177355"/>
                <a:gd name="connsiteY2694" fmla="*/ 1997626 h 3832767"/>
                <a:gd name="connsiteX2695" fmla="*/ 370585 w 4177355"/>
                <a:gd name="connsiteY2695" fmla="*/ 1992966 h 3832767"/>
                <a:gd name="connsiteX2696" fmla="*/ 372547 w 4177355"/>
                <a:gd name="connsiteY2696" fmla="*/ 1988797 h 3832767"/>
                <a:gd name="connsiteX2697" fmla="*/ 372915 w 4177355"/>
                <a:gd name="connsiteY2697" fmla="*/ 1985608 h 3832767"/>
                <a:gd name="connsiteX2698" fmla="*/ 371688 w 4177355"/>
                <a:gd name="connsiteY2698" fmla="*/ 1983769 h 3832767"/>
                <a:gd name="connsiteX2699" fmla="*/ 368990 w 4177355"/>
                <a:gd name="connsiteY2699" fmla="*/ 1983401 h 3832767"/>
                <a:gd name="connsiteX2700" fmla="*/ 3946077 w 4177355"/>
                <a:gd name="connsiteY2700" fmla="*/ 1569773 h 3832767"/>
                <a:gd name="connsiteX2701" fmla="*/ 3937738 w 4177355"/>
                <a:gd name="connsiteY2701" fmla="*/ 1571981 h 3832767"/>
                <a:gd name="connsiteX2702" fmla="*/ 3929890 w 4177355"/>
                <a:gd name="connsiteY2702" fmla="*/ 1576150 h 3832767"/>
                <a:gd name="connsiteX2703" fmla="*/ 3923268 w 4177355"/>
                <a:gd name="connsiteY2703" fmla="*/ 1581791 h 3832767"/>
                <a:gd name="connsiteX2704" fmla="*/ 3918608 w 4177355"/>
                <a:gd name="connsiteY2704" fmla="*/ 1588413 h 3832767"/>
                <a:gd name="connsiteX2705" fmla="*/ 3916769 w 4177355"/>
                <a:gd name="connsiteY2705" fmla="*/ 1595403 h 3832767"/>
                <a:gd name="connsiteX2706" fmla="*/ 3918485 w 4177355"/>
                <a:gd name="connsiteY2706" fmla="*/ 1601044 h 3832767"/>
                <a:gd name="connsiteX2707" fmla="*/ 3923268 w 4177355"/>
                <a:gd name="connsiteY2707" fmla="*/ 1604845 h 3832767"/>
                <a:gd name="connsiteX2708" fmla="*/ 3930871 w 4177355"/>
                <a:gd name="connsiteY2708" fmla="*/ 1606072 h 3832767"/>
                <a:gd name="connsiteX2709" fmla="*/ 3931485 w 4177355"/>
                <a:gd name="connsiteY2709" fmla="*/ 1606072 h 3832767"/>
                <a:gd name="connsiteX2710" fmla="*/ 3932098 w 4177355"/>
                <a:gd name="connsiteY2710" fmla="*/ 1606072 h 3832767"/>
                <a:gd name="connsiteX2711" fmla="*/ 3932833 w 4177355"/>
                <a:gd name="connsiteY2711" fmla="*/ 1606072 h 3832767"/>
                <a:gd name="connsiteX2712" fmla="*/ 3933569 w 4177355"/>
                <a:gd name="connsiteY2712" fmla="*/ 1606072 h 3832767"/>
                <a:gd name="connsiteX2713" fmla="*/ 3941908 w 4177355"/>
                <a:gd name="connsiteY2713" fmla="*/ 1603864 h 3832767"/>
                <a:gd name="connsiteX2714" fmla="*/ 3949879 w 4177355"/>
                <a:gd name="connsiteY2714" fmla="*/ 1599695 h 3832767"/>
                <a:gd name="connsiteX2715" fmla="*/ 3956623 w 4177355"/>
                <a:gd name="connsiteY2715" fmla="*/ 1594054 h 3832767"/>
                <a:gd name="connsiteX2716" fmla="*/ 3961283 w 4177355"/>
                <a:gd name="connsiteY2716" fmla="*/ 1587309 h 3832767"/>
                <a:gd name="connsiteX2717" fmla="*/ 3963000 w 4177355"/>
                <a:gd name="connsiteY2717" fmla="*/ 1580197 h 3832767"/>
                <a:gd name="connsiteX2718" fmla="*/ 3961283 w 4177355"/>
                <a:gd name="connsiteY2718" fmla="*/ 1574556 h 3832767"/>
                <a:gd name="connsiteX2719" fmla="*/ 3956378 w 4177355"/>
                <a:gd name="connsiteY2719" fmla="*/ 1570877 h 3832767"/>
                <a:gd name="connsiteX2720" fmla="*/ 3948775 w 4177355"/>
                <a:gd name="connsiteY2720" fmla="*/ 1569651 h 3832767"/>
                <a:gd name="connsiteX2721" fmla="*/ 3948162 w 4177355"/>
                <a:gd name="connsiteY2721" fmla="*/ 1569651 h 3832767"/>
                <a:gd name="connsiteX2722" fmla="*/ 3947426 w 4177355"/>
                <a:gd name="connsiteY2722" fmla="*/ 1569651 h 3832767"/>
                <a:gd name="connsiteX2723" fmla="*/ 3946690 w 4177355"/>
                <a:gd name="connsiteY2723" fmla="*/ 1569651 h 3832767"/>
                <a:gd name="connsiteX2724" fmla="*/ 3945955 w 4177355"/>
                <a:gd name="connsiteY2724" fmla="*/ 1569651 h 3832767"/>
                <a:gd name="connsiteX2725" fmla="*/ 341276 w 4177355"/>
                <a:gd name="connsiteY2725" fmla="*/ 2030000 h 3832767"/>
                <a:gd name="connsiteX2726" fmla="*/ 341031 w 4177355"/>
                <a:gd name="connsiteY2726" fmla="*/ 2030000 h 3832767"/>
                <a:gd name="connsiteX2727" fmla="*/ 340786 w 4177355"/>
                <a:gd name="connsiteY2727" fmla="*/ 2030000 h 3832767"/>
                <a:gd name="connsiteX2728" fmla="*/ 340541 w 4177355"/>
                <a:gd name="connsiteY2728" fmla="*/ 2030000 h 3832767"/>
                <a:gd name="connsiteX2729" fmla="*/ 340295 w 4177355"/>
                <a:gd name="connsiteY2729" fmla="*/ 2030000 h 3832767"/>
                <a:gd name="connsiteX2730" fmla="*/ 336003 w 4177355"/>
                <a:gd name="connsiteY2730" fmla="*/ 2031962 h 3832767"/>
                <a:gd name="connsiteX2731" fmla="*/ 331466 w 4177355"/>
                <a:gd name="connsiteY2731" fmla="*/ 2035273 h 3832767"/>
                <a:gd name="connsiteX2732" fmla="*/ 327174 w 4177355"/>
                <a:gd name="connsiteY2732" fmla="*/ 2039565 h 3832767"/>
                <a:gd name="connsiteX2733" fmla="*/ 323740 w 4177355"/>
                <a:gd name="connsiteY2733" fmla="*/ 2044347 h 3832767"/>
                <a:gd name="connsiteX2734" fmla="*/ 321901 w 4177355"/>
                <a:gd name="connsiteY2734" fmla="*/ 2048394 h 3832767"/>
                <a:gd name="connsiteX2735" fmla="*/ 321656 w 4177355"/>
                <a:gd name="connsiteY2735" fmla="*/ 2051460 h 3832767"/>
                <a:gd name="connsiteX2736" fmla="*/ 322882 w 4177355"/>
                <a:gd name="connsiteY2736" fmla="*/ 2053299 h 3832767"/>
                <a:gd name="connsiteX2737" fmla="*/ 325457 w 4177355"/>
                <a:gd name="connsiteY2737" fmla="*/ 2053667 h 3832767"/>
                <a:gd name="connsiteX2738" fmla="*/ 325702 w 4177355"/>
                <a:gd name="connsiteY2738" fmla="*/ 2053667 h 3832767"/>
                <a:gd name="connsiteX2739" fmla="*/ 325948 w 4177355"/>
                <a:gd name="connsiteY2739" fmla="*/ 2053667 h 3832767"/>
                <a:gd name="connsiteX2740" fmla="*/ 326193 w 4177355"/>
                <a:gd name="connsiteY2740" fmla="*/ 2053667 h 3832767"/>
                <a:gd name="connsiteX2741" fmla="*/ 326438 w 4177355"/>
                <a:gd name="connsiteY2741" fmla="*/ 2053667 h 3832767"/>
                <a:gd name="connsiteX2742" fmla="*/ 330730 w 4177355"/>
                <a:gd name="connsiteY2742" fmla="*/ 2051705 h 3832767"/>
                <a:gd name="connsiteX2743" fmla="*/ 335268 w 4177355"/>
                <a:gd name="connsiteY2743" fmla="*/ 2048394 h 3832767"/>
                <a:gd name="connsiteX2744" fmla="*/ 339560 w 4177355"/>
                <a:gd name="connsiteY2744" fmla="*/ 2044102 h 3832767"/>
                <a:gd name="connsiteX2745" fmla="*/ 342993 w 4177355"/>
                <a:gd name="connsiteY2745" fmla="*/ 2039320 h 3832767"/>
                <a:gd name="connsiteX2746" fmla="*/ 344833 w 4177355"/>
                <a:gd name="connsiteY2746" fmla="*/ 2035273 h 3832767"/>
                <a:gd name="connsiteX2747" fmla="*/ 345078 w 4177355"/>
                <a:gd name="connsiteY2747" fmla="*/ 2032207 h 3832767"/>
                <a:gd name="connsiteX2748" fmla="*/ 343852 w 4177355"/>
                <a:gd name="connsiteY2748" fmla="*/ 2030368 h 3832767"/>
                <a:gd name="connsiteX2749" fmla="*/ 341276 w 4177355"/>
                <a:gd name="connsiteY2749" fmla="*/ 2030000 h 3832767"/>
                <a:gd name="connsiteX2750" fmla="*/ 3908675 w 4177355"/>
                <a:gd name="connsiteY2750" fmla="*/ 1643106 h 3832767"/>
                <a:gd name="connsiteX2751" fmla="*/ 3900582 w 4177355"/>
                <a:gd name="connsiteY2751" fmla="*/ 1645190 h 3832767"/>
                <a:gd name="connsiteX2752" fmla="*/ 3892856 w 4177355"/>
                <a:gd name="connsiteY2752" fmla="*/ 1649114 h 3832767"/>
                <a:gd name="connsiteX2753" fmla="*/ 3886234 w 4177355"/>
                <a:gd name="connsiteY2753" fmla="*/ 1654510 h 3832767"/>
                <a:gd name="connsiteX2754" fmla="*/ 3881452 w 4177355"/>
                <a:gd name="connsiteY2754" fmla="*/ 1661009 h 3832767"/>
                <a:gd name="connsiteX2755" fmla="*/ 3879244 w 4177355"/>
                <a:gd name="connsiteY2755" fmla="*/ 1668244 h 3832767"/>
                <a:gd name="connsiteX2756" fmla="*/ 3880593 w 4177355"/>
                <a:gd name="connsiteY2756" fmla="*/ 1674131 h 3832767"/>
                <a:gd name="connsiteX2757" fmla="*/ 3885130 w 4177355"/>
                <a:gd name="connsiteY2757" fmla="*/ 1678177 h 3832767"/>
                <a:gd name="connsiteX2758" fmla="*/ 3892488 w 4177355"/>
                <a:gd name="connsiteY2758" fmla="*/ 1679771 h 3832767"/>
                <a:gd name="connsiteX2759" fmla="*/ 3893224 w 4177355"/>
                <a:gd name="connsiteY2759" fmla="*/ 1679771 h 3832767"/>
                <a:gd name="connsiteX2760" fmla="*/ 3894082 w 4177355"/>
                <a:gd name="connsiteY2760" fmla="*/ 1679771 h 3832767"/>
                <a:gd name="connsiteX2761" fmla="*/ 3894941 w 4177355"/>
                <a:gd name="connsiteY2761" fmla="*/ 1679771 h 3832767"/>
                <a:gd name="connsiteX2762" fmla="*/ 3895799 w 4177355"/>
                <a:gd name="connsiteY2762" fmla="*/ 1679771 h 3832767"/>
                <a:gd name="connsiteX2763" fmla="*/ 3904015 w 4177355"/>
                <a:gd name="connsiteY2763" fmla="*/ 1677687 h 3832767"/>
                <a:gd name="connsiteX2764" fmla="*/ 3911864 w 4177355"/>
                <a:gd name="connsiteY2764" fmla="*/ 1673640 h 3832767"/>
                <a:gd name="connsiteX2765" fmla="*/ 3918608 w 4177355"/>
                <a:gd name="connsiteY2765" fmla="*/ 1668122 h 3832767"/>
                <a:gd name="connsiteX2766" fmla="*/ 3923513 w 4177355"/>
                <a:gd name="connsiteY2766" fmla="*/ 1661500 h 3832767"/>
                <a:gd name="connsiteX2767" fmla="*/ 3925598 w 4177355"/>
                <a:gd name="connsiteY2767" fmla="*/ 1654265 h 3832767"/>
                <a:gd name="connsiteX2768" fmla="*/ 3924127 w 4177355"/>
                <a:gd name="connsiteY2768" fmla="*/ 1648378 h 3832767"/>
                <a:gd name="connsiteX2769" fmla="*/ 3919467 w 4177355"/>
                <a:gd name="connsiteY2769" fmla="*/ 1644332 h 3832767"/>
                <a:gd name="connsiteX2770" fmla="*/ 3911986 w 4177355"/>
                <a:gd name="connsiteY2770" fmla="*/ 1642860 h 3832767"/>
                <a:gd name="connsiteX2771" fmla="*/ 3911128 w 4177355"/>
                <a:gd name="connsiteY2771" fmla="*/ 1642860 h 3832767"/>
                <a:gd name="connsiteX2772" fmla="*/ 3910270 w 4177355"/>
                <a:gd name="connsiteY2772" fmla="*/ 1642860 h 3832767"/>
                <a:gd name="connsiteX2773" fmla="*/ 3909411 w 4177355"/>
                <a:gd name="connsiteY2773" fmla="*/ 1642860 h 3832767"/>
                <a:gd name="connsiteX2774" fmla="*/ 3908553 w 4177355"/>
                <a:gd name="connsiteY2774" fmla="*/ 1642860 h 3832767"/>
                <a:gd name="connsiteX2775" fmla="*/ 314666 w 4177355"/>
                <a:gd name="connsiteY2775" fmla="*/ 2076476 h 3832767"/>
                <a:gd name="connsiteX2776" fmla="*/ 314298 w 4177355"/>
                <a:gd name="connsiteY2776" fmla="*/ 2076476 h 3832767"/>
                <a:gd name="connsiteX2777" fmla="*/ 313930 w 4177355"/>
                <a:gd name="connsiteY2777" fmla="*/ 2076476 h 3832767"/>
                <a:gd name="connsiteX2778" fmla="*/ 313562 w 4177355"/>
                <a:gd name="connsiteY2778" fmla="*/ 2076476 h 3832767"/>
                <a:gd name="connsiteX2779" fmla="*/ 313194 w 4177355"/>
                <a:gd name="connsiteY2779" fmla="*/ 2076476 h 3832767"/>
                <a:gd name="connsiteX2780" fmla="*/ 308780 w 4177355"/>
                <a:gd name="connsiteY2780" fmla="*/ 2078561 h 3832767"/>
                <a:gd name="connsiteX2781" fmla="*/ 304242 w 4177355"/>
                <a:gd name="connsiteY2781" fmla="*/ 2081994 h 3832767"/>
                <a:gd name="connsiteX2782" fmla="*/ 300073 w 4177355"/>
                <a:gd name="connsiteY2782" fmla="*/ 2086287 h 3832767"/>
                <a:gd name="connsiteX2783" fmla="*/ 296762 w 4177355"/>
                <a:gd name="connsiteY2783" fmla="*/ 2091069 h 3832767"/>
                <a:gd name="connsiteX2784" fmla="*/ 295045 w 4177355"/>
                <a:gd name="connsiteY2784" fmla="*/ 2094993 h 3832767"/>
                <a:gd name="connsiteX2785" fmla="*/ 294800 w 4177355"/>
                <a:gd name="connsiteY2785" fmla="*/ 2097936 h 3832767"/>
                <a:gd name="connsiteX2786" fmla="*/ 296026 w 4177355"/>
                <a:gd name="connsiteY2786" fmla="*/ 2099776 h 3832767"/>
                <a:gd name="connsiteX2787" fmla="*/ 298601 w 4177355"/>
                <a:gd name="connsiteY2787" fmla="*/ 2100144 h 3832767"/>
                <a:gd name="connsiteX2788" fmla="*/ 298969 w 4177355"/>
                <a:gd name="connsiteY2788" fmla="*/ 2100144 h 3832767"/>
                <a:gd name="connsiteX2789" fmla="*/ 299337 w 4177355"/>
                <a:gd name="connsiteY2789" fmla="*/ 2100144 h 3832767"/>
                <a:gd name="connsiteX2790" fmla="*/ 299705 w 4177355"/>
                <a:gd name="connsiteY2790" fmla="*/ 2100144 h 3832767"/>
                <a:gd name="connsiteX2791" fmla="*/ 300073 w 4177355"/>
                <a:gd name="connsiteY2791" fmla="*/ 2100144 h 3832767"/>
                <a:gd name="connsiteX2792" fmla="*/ 304488 w 4177355"/>
                <a:gd name="connsiteY2792" fmla="*/ 2098059 h 3832767"/>
                <a:gd name="connsiteX2793" fmla="*/ 309025 w 4177355"/>
                <a:gd name="connsiteY2793" fmla="*/ 2094625 h 3832767"/>
                <a:gd name="connsiteX2794" fmla="*/ 313194 w 4177355"/>
                <a:gd name="connsiteY2794" fmla="*/ 2090333 h 3832767"/>
                <a:gd name="connsiteX2795" fmla="*/ 316505 w 4177355"/>
                <a:gd name="connsiteY2795" fmla="*/ 2085551 h 3832767"/>
                <a:gd name="connsiteX2796" fmla="*/ 318222 w 4177355"/>
                <a:gd name="connsiteY2796" fmla="*/ 2081627 h 3832767"/>
                <a:gd name="connsiteX2797" fmla="*/ 318467 w 4177355"/>
                <a:gd name="connsiteY2797" fmla="*/ 2078683 h 3832767"/>
                <a:gd name="connsiteX2798" fmla="*/ 317241 w 4177355"/>
                <a:gd name="connsiteY2798" fmla="*/ 2076844 h 3832767"/>
                <a:gd name="connsiteX2799" fmla="*/ 314666 w 4177355"/>
                <a:gd name="connsiteY2799" fmla="*/ 2076476 h 3832767"/>
                <a:gd name="connsiteX2800" fmla="*/ 3868576 w 4177355"/>
                <a:gd name="connsiteY2800" fmla="*/ 1717173 h 3832767"/>
                <a:gd name="connsiteX2801" fmla="*/ 3860605 w 4177355"/>
                <a:gd name="connsiteY2801" fmla="*/ 1719135 h 3832767"/>
                <a:gd name="connsiteX2802" fmla="*/ 3853002 w 4177355"/>
                <a:gd name="connsiteY2802" fmla="*/ 1722937 h 3832767"/>
                <a:gd name="connsiteX2803" fmla="*/ 3846380 w 4177355"/>
                <a:gd name="connsiteY2803" fmla="*/ 1728210 h 3832767"/>
                <a:gd name="connsiteX2804" fmla="*/ 3841475 w 4177355"/>
                <a:gd name="connsiteY2804" fmla="*/ 1734587 h 3832767"/>
                <a:gd name="connsiteX2805" fmla="*/ 3839022 w 4177355"/>
                <a:gd name="connsiteY2805" fmla="*/ 1741944 h 3832767"/>
                <a:gd name="connsiteX2806" fmla="*/ 3840126 w 4177355"/>
                <a:gd name="connsiteY2806" fmla="*/ 1748076 h 3832767"/>
                <a:gd name="connsiteX2807" fmla="*/ 3844418 w 4177355"/>
                <a:gd name="connsiteY2807" fmla="*/ 1752368 h 3832767"/>
                <a:gd name="connsiteX2808" fmla="*/ 3851530 w 4177355"/>
                <a:gd name="connsiteY2808" fmla="*/ 1754330 h 3832767"/>
                <a:gd name="connsiteX2809" fmla="*/ 3852511 w 4177355"/>
                <a:gd name="connsiteY2809" fmla="*/ 1754330 h 3832767"/>
                <a:gd name="connsiteX2810" fmla="*/ 3853492 w 4177355"/>
                <a:gd name="connsiteY2810" fmla="*/ 1754330 h 3832767"/>
                <a:gd name="connsiteX2811" fmla="*/ 3854473 w 4177355"/>
                <a:gd name="connsiteY2811" fmla="*/ 1754330 h 3832767"/>
                <a:gd name="connsiteX2812" fmla="*/ 3855454 w 4177355"/>
                <a:gd name="connsiteY2812" fmla="*/ 1754330 h 3832767"/>
                <a:gd name="connsiteX2813" fmla="*/ 3863425 w 4177355"/>
                <a:gd name="connsiteY2813" fmla="*/ 1752368 h 3832767"/>
                <a:gd name="connsiteX2814" fmla="*/ 3871151 w 4177355"/>
                <a:gd name="connsiteY2814" fmla="*/ 1748444 h 3832767"/>
                <a:gd name="connsiteX2815" fmla="*/ 3877773 w 4177355"/>
                <a:gd name="connsiteY2815" fmla="*/ 1743048 h 3832767"/>
                <a:gd name="connsiteX2816" fmla="*/ 3882678 w 4177355"/>
                <a:gd name="connsiteY2816" fmla="*/ 1736549 h 3832767"/>
                <a:gd name="connsiteX2817" fmla="*/ 3885130 w 4177355"/>
                <a:gd name="connsiteY2817" fmla="*/ 1729191 h 3832767"/>
                <a:gd name="connsiteX2818" fmla="*/ 3884027 w 4177355"/>
                <a:gd name="connsiteY2818" fmla="*/ 1723059 h 3832767"/>
                <a:gd name="connsiteX2819" fmla="*/ 3879612 w 4177355"/>
                <a:gd name="connsiteY2819" fmla="*/ 1718768 h 3832767"/>
                <a:gd name="connsiteX2820" fmla="*/ 3872377 w 4177355"/>
                <a:gd name="connsiteY2820" fmla="*/ 1716928 h 3832767"/>
                <a:gd name="connsiteX2821" fmla="*/ 3871396 w 4177355"/>
                <a:gd name="connsiteY2821" fmla="*/ 1716928 h 3832767"/>
                <a:gd name="connsiteX2822" fmla="*/ 3870415 w 4177355"/>
                <a:gd name="connsiteY2822" fmla="*/ 1716928 h 3832767"/>
                <a:gd name="connsiteX2823" fmla="*/ 3869434 w 4177355"/>
                <a:gd name="connsiteY2823" fmla="*/ 1716928 h 3832767"/>
                <a:gd name="connsiteX2824" fmla="*/ 3868453 w 4177355"/>
                <a:gd name="connsiteY2824" fmla="*/ 1716928 h 3832767"/>
                <a:gd name="connsiteX2825" fmla="*/ 288791 w 4177355"/>
                <a:gd name="connsiteY2825" fmla="*/ 2123320 h 3832767"/>
                <a:gd name="connsiteX2826" fmla="*/ 288423 w 4177355"/>
                <a:gd name="connsiteY2826" fmla="*/ 2123320 h 3832767"/>
                <a:gd name="connsiteX2827" fmla="*/ 288055 w 4177355"/>
                <a:gd name="connsiteY2827" fmla="*/ 2123320 h 3832767"/>
                <a:gd name="connsiteX2828" fmla="*/ 287565 w 4177355"/>
                <a:gd name="connsiteY2828" fmla="*/ 2123320 h 3832767"/>
                <a:gd name="connsiteX2829" fmla="*/ 287074 w 4177355"/>
                <a:gd name="connsiteY2829" fmla="*/ 2123443 h 3832767"/>
                <a:gd name="connsiteX2830" fmla="*/ 282660 w 4177355"/>
                <a:gd name="connsiteY2830" fmla="*/ 2125650 h 3832767"/>
                <a:gd name="connsiteX2831" fmla="*/ 278122 w 4177355"/>
                <a:gd name="connsiteY2831" fmla="*/ 2129207 h 3832767"/>
                <a:gd name="connsiteX2832" fmla="*/ 273953 w 4177355"/>
                <a:gd name="connsiteY2832" fmla="*/ 2133621 h 3832767"/>
                <a:gd name="connsiteX2833" fmla="*/ 270642 w 4177355"/>
                <a:gd name="connsiteY2833" fmla="*/ 2138404 h 3832767"/>
                <a:gd name="connsiteX2834" fmla="*/ 269048 w 4177355"/>
                <a:gd name="connsiteY2834" fmla="*/ 2142328 h 3832767"/>
                <a:gd name="connsiteX2835" fmla="*/ 268925 w 4177355"/>
                <a:gd name="connsiteY2835" fmla="*/ 2145271 h 3832767"/>
                <a:gd name="connsiteX2836" fmla="*/ 270152 w 4177355"/>
                <a:gd name="connsiteY2836" fmla="*/ 2146988 h 3832767"/>
                <a:gd name="connsiteX2837" fmla="*/ 272604 w 4177355"/>
                <a:gd name="connsiteY2837" fmla="*/ 2147356 h 3832767"/>
                <a:gd name="connsiteX2838" fmla="*/ 272972 w 4177355"/>
                <a:gd name="connsiteY2838" fmla="*/ 2147356 h 3832767"/>
                <a:gd name="connsiteX2839" fmla="*/ 273463 w 4177355"/>
                <a:gd name="connsiteY2839" fmla="*/ 2147356 h 3832767"/>
                <a:gd name="connsiteX2840" fmla="*/ 273953 w 4177355"/>
                <a:gd name="connsiteY2840" fmla="*/ 2147356 h 3832767"/>
                <a:gd name="connsiteX2841" fmla="*/ 274444 w 4177355"/>
                <a:gd name="connsiteY2841" fmla="*/ 2147233 h 3832767"/>
                <a:gd name="connsiteX2842" fmla="*/ 278858 w 4177355"/>
                <a:gd name="connsiteY2842" fmla="*/ 2145149 h 3832767"/>
                <a:gd name="connsiteX2843" fmla="*/ 283396 w 4177355"/>
                <a:gd name="connsiteY2843" fmla="*/ 2141592 h 3832767"/>
                <a:gd name="connsiteX2844" fmla="*/ 287565 w 4177355"/>
                <a:gd name="connsiteY2844" fmla="*/ 2137178 h 3832767"/>
                <a:gd name="connsiteX2845" fmla="*/ 290876 w 4177355"/>
                <a:gd name="connsiteY2845" fmla="*/ 2132395 h 3832767"/>
                <a:gd name="connsiteX2846" fmla="*/ 292470 w 4177355"/>
                <a:gd name="connsiteY2846" fmla="*/ 2128471 h 3832767"/>
                <a:gd name="connsiteX2847" fmla="*/ 292470 w 4177355"/>
                <a:gd name="connsiteY2847" fmla="*/ 2125528 h 3832767"/>
                <a:gd name="connsiteX2848" fmla="*/ 291244 w 4177355"/>
                <a:gd name="connsiteY2848" fmla="*/ 2123811 h 3832767"/>
                <a:gd name="connsiteX2849" fmla="*/ 288669 w 4177355"/>
                <a:gd name="connsiteY2849" fmla="*/ 2123443 h 3832767"/>
                <a:gd name="connsiteX2850" fmla="*/ 3825288 w 4177355"/>
                <a:gd name="connsiteY2850" fmla="*/ 1791977 h 3832767"/>
                <a:gd name="connsiteX2851" fmla="*/ 3817562 w 4177355"/>
                <a:gd name="connsiteY2851" fmla="*/ 1793816 h 3832767"/>
                <a:gd name="connsiteX2852" fmla="*/ 3810082 w 4177355"/>
                <a:gd name="connsiteY2852" fmla="*/ 1797495 h 3832767"/>
                <a:gd name="connsiteX2853" fmla="*/ 3803460 w 4177355"/>
                <a:gd name="connsiteY2853" fmla="*/ 1802646 h 3832767"/>
                <a:gd name="connsiteX2854" fmla="*/ 3798432 w 4177355"/>
                <a:gd name="connsiteY2854" fmla="*/ 1808900 h 3832767"/>
                <a:gd name="connsiteX2855" fmla="*/ 3795611 w 4177355"/>
                <a:gd name="connsiteY2855" fmla="*/ 1816380 h 3832767"/>
                <a:gd name="connsiteX2856" fmla="*/ 3796347 w 4177355"/>
                <a:gd name="connsiteY2856" fmla="*/ 1822757 h 3832767"/>
                <a:gd name="connsiteX2857" fmla="*/ 3800394 w 4177355"/>
                <a:gd name="connsiteY2857" fmla="*/ 1827417 h 3832767"/>
                <a:gd name="connsiteX2858" fmla="*/ 3807384 w 4177355"/>
                <a:gd name="connsiteY2858" fmla="*/ 1829624 h 3832767"/>
                <a:gd name="connsiteX2859" fmla="*/ 3808487 w 4177355"/>
                <a:gd name="connsiteY2859" fmla="*/ 1829624 h 3832767"/>
                <a:gd name="connsiteX2860" fmla="*/ 3809591 w 4177355"/>
                <a:gd name="connsiteY2860" fmla="*/ 1829624 h 3832767"/>
                <a:gd name="connsiteX2861" fmla="*/ 3810695 w 4177355"/>
                <a:gd name="connsiteY2861" fmla="*/ 1829624 h 3832767"/>
                <a:gd name="connsiteX2862" fmla="*/ 3811799 w 4177355"/>
                <a:gd name="connsiteY2862" fmla="*/ 1829624 h 3832767"/>
                <a:gd name="connsiteX2863" fmla="*/ 3819647 w 4177355"/>
                <a:gd name="connsiteY2863" fmla="*/ 1827785 h 3832767"/>
                <a:gd name="connsiteX2864" fmla="*/ 3827250 w 4177355"/>
                <a:gd name="connsiteY2864" fmla="*/ 1824106 h 3832767"/>
                <a:gd name="connsiteX2865" fmla="*/ 3833872 w 4177355"/>
                <a:gd name="connsiteY2865" fmla="*/ 1818955 h 3832767"/>
                <a:gd name="connsiteX2866" fmla="*/ 3839022 w 4177355"/>
                <a:gd name="connsiteY2866" fmla="*/ 1812579 h 3832767"/>
                <a:gd name="connsiteX2867" fmla="*/ 3841720 w 4177355"/>
                <a:gd name="connsiteY2867" fmla="*/ 1805098 h 3832767"/>
                <a:gd name="connsiteX2868" fmla="*/ 3840862 w 4177355"/>
                <a:gd name="connsiteY2868" fmla="*/ 1798722 h 3832767"/>
                <a:gd name="connsiteX2869" fmla="*/ 3836815 w 4177355"/>
                <a:gd name="connsiteY2869" fmla="*/ 1794184 h 3832767"/>
                <a:gd name="connsiteX2870" fmla="*/ 3829825 w 4177355"/>
                <a:gd name="connsiteY2870" fmla="*/ 1791977 h 3832767"/>
                <a:gd name="connsiteX2871" fmla="*/ 3828721 w 4177355"/>
                <a:gd name="connsiteY2871" fmla="*/ 1791977 h 3832767"/>
                <a:gd name="connsiteX2872" fmla="*/ 3827618 w 4177355"/>
                <a:gd name="connsiteY2872" fmla="*/ 1791977 h 3832767"/>
                <a:gd name="connsiteX2873" fmla="*/ 3826391 w 4177355"/>
                <a:gd name="connsiteY2873" fmla="*/ 1791977 h 3832767"/>
                <a:gd name="connsiteX2874" fmla="*/ 3825165 w 4177355"/>
                <a:gd name="connsiteY2874" fmla="*/ 1791977 h 3832767"/>
                <a:gd name="connsiteX2875" fmla="*/ 264020 w 4177355"/>
                <a:gd name="connsiteY2875" fmla="*/ 2170042 h 3832767"/>
                <a:gd name="connsiteX2876" fmla="*/ 263530 w 4177355"/>
                <a:gd name="connsiteY2876" fmla="*/ 2170042 h 3832767"/>
                <a:gd name="connsiteX2877" fmla="*/ 263039 w 4177355"/>
                <a:gd name="connsiteY2877" fmla="*/ 2170042 h 3832767"/>
                <a:gd name="connsiteX2878" fmla="*/ 262549 w 4177355"/>
                <a:gd name="connsiteY2878" fmla="*/ 2170165 h 3832767"/>
                <a:gd name="connsiteX2879" fmla="*/ 261935 w 4177355"/>
                <a:gd name="connsiteY2879" fmla="*/ 2170287 h 3832767"/>
                <a:gd name="connsiteX2880" fmla="*/ 257398 w 4177355"/>
                <a:gd name="connsiteY2880" fmla="*/ 2172617 h 3832767"/>
                <a:gd name="connsiteX2881" fmla="*/ 252861 w 4177355"/>
                <a:gd name="connsiteY2881" fmla="*/ 2176296 h 3832767"/>
                <a:gd name="connsiteX2882" fmla="*/ 248692 w 4177355"/>
                <a:gd name="connsiteY2882" fmla="*/ 2180711 h 3832767"/>
                <a:gd name="connsiteX2883" fmla="*/ 245503 w 4177355"/>
                <a:gd name="connsiteY2883" fmla="*/ 2185493 h 3832767"/>
                <a:gd name="connsiteX2884" fmla="*/ 244032 w 4177355"/>
                <a:gd name="connsiteY2884" fmla="*/ 2189295 h 3832767"/>
                <a:gd name="connsiteX2885" fmla="*/ 244032 w 4177355"/>
                <a:gd name="connsiteY2885" fmla="*/ 2192115 h 3832767"/>
                <a:gd name="connsiteX2886" fmla="*/ 245258 w 4177355"/>
                <a:gd name="connsiteY2886" fmla="*/ 2193832 h 3832767"/>
                <a:gd name="connsiteX2887" fmla="*/ 247711 w 4177355"/>
                <a:gd name="connsiteY2887" fmla="*/ 2194200 h 3832767"/>
                <a:gd name="connsiteX2888" fmla="*/ 248201 w 4177355"/>
                <a:gd name="connsiteY2888" fmla="*/ 2194200 h 3832767"/>
                <a:gd name="connsiteX2889" fmla="*/ 248692 w 4177355"/>
                <a:gd name="connsiteY2889" fmla="*/ 2194200 h 3832767"/>
                <a:gd name="connsiteX2890" fmla="*/ 249182 w 4177355"/>
                <a:gd name="connsiteY2890" fmla="*/ 2194077 h 3832767"/>
                <a:gd name="connsiteX2891" fmla="*/ 249673 w 4177355"/>
                <a:gd name="connsiteY2891" fmla="*/ 2193955 h 3832767"/>
                <a:gd name="connsiteX2892" fmla="*/ 254210 w 4177355"/>
                <a:gd name="connsiteY2892" fmla="*/ 2191625 h 3832767"/>
                <a:gd name="connsiteX2893" fmla="*/ 258870 w 4177355"/>
                <a:gd name="connsiteY2893" fmla="*/ 2187946 h 3832767"/>
                <a:gd name="connsiteX2894" fmla="*/ 263039 w 4177355"/>
                <a:gd name="connsiteY2894" fmla="*/ 2183409 h 3832767"/>
                <a:gd name="connsiteX2895" fmla="*/ 266227 w 4177355"/>
                <a:gd name="connsiteY2895" fmla="*/ 2178503 h 3832767"/>
                <a:gd name="connsiteX2896" fmla="*/ 267699 w 4177355"/>
                <a:gd name="connsiteY2896" fmla="*/ 2174702 h 3832767"/>
                <a:gd name="connsiteX2897" fmla="*/ 267699 w 4177355"/>
                <a:gd name="connsiteY2897" fmla="*/ 2171882 h 3832767"/>
                <a:gd name="connsiteX2898" fmla="*/ 266473 w 4177355"/>
                <a:gd name="connsiteY2898" fmla="*/ 2170165 h 3832767"/>
                <a:gd name="connsiteX2899" fmla="*/ 264020 w 4177355"/>
                <a:gd name="connsiteY2899" fmla="*/ 2169797 h 3832767"/>
                <a:gd name="connsiteX2900" fmla="*/ 3779056 w 4177355"/>
                <a:gd name="connsiteY2900" fmla="*/ 1867271 h 3832767"/>
                <a:gd name="connsiteX2901" fmla="*/ 3771453 w 4177355"/>
                <a:gd name="connsiteY2901" fmla="*/ 1868988 h 3832767"/>
                <a:gd name="connsiteX2902" fmla="*/ 3764096 w 4177355"/>
                <a:gd name="connsiteY2902" fmla="*/ 1872544 h 3832767"/>
                <a:gd name="connsiteX2903" fmla="*/ 3757474 w 4177355"/>
                <a:gd name="connsiteY2903" fmla="*/ 1877572 h 3832767"/>
                <a:gd name="connsiteX2904" fmla="*/ 3752323 w 4177355"/>
                <a:gd name="connsiteY2904" fmla="*/ 1883826 h 3832767"/>
                <a:gd name="connsiteX2905" fmla="*/ 3749258 w 4177355"/>
                <a:gd name="connsiteY2905" fmla="*/ 1891306 h 3832767"/>
                <a:gd name="connsiteX2906" fmla="*/ 3749748 w 4177355"/>
                <a:gd name="connsiteY2906" fmla="*/ 1897806 h 3832767"/>
                <a:gd name="connsiteX2907" fmla="*/ 3753550 w 4177355"/>
                <a:gd name="connsiteY2907" fmla="*/ 1902711 h 3832767"/>
                <a:gd name="connsiteX2908" fmla="*/ 3760294 w 4177355"/>
                <a:gd name="connsiteY2908" fmla="*/ 1905164 h 3832767"/>
                <a:gd name="connsiteX2909" fmla="*/ 3761521 w 4177355"/>
                <a:gd name="connsiteY2909" fmla="*/ 1905164 h 3832767"/>
                <a:gd name="connsiteX2910" fmla="*/ 3762870 w 4177355"/>
                <a:gd name="connsiteY2910" fmla="*/ 1905164 h 3832767"/>
                <a:gd name="connsiteX2911" fmla="*/ 3764218 w 4177355"/>
                <a:gd name="connsiteY2911" fmla="*/ 1905164 h 3832767"/>
                <a:gd name="connsiteX2912" fmla="*/ 3765567 w 4177355"/>
                <a:gd name="connsiteY2912" fmla="*/ 1905164 h 3832767"/>
                <a:gd name="connsiteX2913" fmla="*/ 3773170 w 4177355"/>
                <a:gd name="connsiteY2913" fmla="*/ 1903447 h 3832767"/>
                <a:gd name="connsiteX2914" fmla="*/ 3780528 w 4177355"/>
                <a:gd name="connsiteY2914" fmla="*/ 1899891 h 3832767"/>
                <a:gd name="connsiteX2915" fmla="*/ 3787150 w 4177355"/>
                <a:gd name="connsiteY2915" fmla="*/ 1894863 h 3832767"/>
                <a:gd name="connsiteX2916" fmla="*/ 3792301 w 4177355"/>
                <a:gd name="connsiteY2916" fmla="*/ 1888731 h 3832767"/>
                <a:gd name="connsiteX2917" fmla="*/ 3795489 w 4177355"/>
                <a:gd name="connsiteY2917" fmla="*/ 1881128 h 3832767"/>
                <a:gd name="connsiteX2918" fmla="*/ 3794998 w 4177355"/>
                <a:gd name="connsiteY2918" fmla="*/ 1874506 h 3832767"/>
                <a:gd name="connsiteX2919" fmla="*/ 3791197 w 4177355"/>
                <a:gd name="connsiteY2919" fmla="*/ 1869601 h 3832767"/>
                <a:gd name="connsiteX2920" fmla="*/ 3784330 w 4177355"/>
                <a:gd name="connsiteY2920" fmla="*/ 1867148 h 3832767"/>
                <a:gd name="connsiteX2921" fmla="*/ 3783103 w 4177355"/>
                <a:gd name="connsiteY2921" fmla="*/ 1867148 h 3832767"/>
                <a:gd name="connsiteX2922" fmla="*/ 3781877 w 4177355"/>
                <a:gd name="connsiteY2922" fmla="*/ 1867148 h 3832767"/>
                <a:gd name="connsiteX2923" fmla="*/ 3780528 w 4177355"/>
                <a:gd name="connsiteY2923" fmla="*/ 1867148 h 3832767"/>
                <a:gd name="connsiteX2924" fmla="*/ 3779179 w 4177355"/>
                <a:gd name="connsiteY2924" fmla="*/ 1867148 h 3832767"/>
                <a:gd name="connsiteX2925" fmla="*/ 240230 w 4177355"/>
                <a:gd name="connsiteY2925" fmla="*/ 2217009 h 3832767"/>
                <a:gd name="connsiteX2926" fmla="*/ 239740 w 4177355"/>
                <a:gd name="connsiteY2926" fmla="*/ 2217009 h 3832767"/>
                <a:gd name="connsiteX2927" fmla="*/ 239126 w 4177355"/>
                <a:gd name="connsiteY2927" fmla="*/ 2217009 h 3832767"/>
                <a:gd name="connsiteX2928" fmla="*/ 238513 w 4177355"/>
                <a:gd name="connsiteY2928" fmla="*/ 2217132 h 3832767"/>
                <a:gd name="connsiteX2929" fmla="*/ 237900 w 4177355"/>
                <a:gd name="connsiteY2929" fmla="*/ 2217377 h 3832767"/>
                <a:gd name="connsiteX2930" fmla="*/ 233363 w 4177355"/>
                <a:gd name="connsiteY2930" fmla="*/ 2219830 h 3832767"/>
                <a:gd name="connsiteX2931" fmla="*/ 228703 w 4177355"/>
                <a:gd name="connsiteY2931" fmla="*/ 2223508 h 3832767"/>
                <a:gd name="connsiteX2932" fmla="*/ 224534 w 4177355"/>
                <a:gd name="connsiteY2932" fmla="*/ 2228046 h 3832767"/>
                <a:gd name="connsiteX2933" fmla="*/ 221468 w 4177355"/>
                <a:gd name="connsiteY2933" fmla="*/ 2232951 h 3832767"/>
                <a:gd name="connsiteX2934" fmla="*/ 220119 w 4177355"/>
                <a:gd name="connsiteY2934" fmla="*/ 2236630 h 3832767"/>
                <a:gd name="connsiteX2935" fmla="*/ 220119 w 4177355"/>
                <a:gd name="connsiteY2935" fmla="*/ 2239450 h 3832767"/>
                <a:gd name="connsiteX2936" fmla="*/ 221345 w 4177355"/>
                <a:gd name="connsiteY2936" fmla="*/ 2241167 h 3832767"/>
                <a:gd name="connsiteX2937" fmla="*/ 223798 w 4177355"/>
                <a:gd name="connsiteY2937" fmla="*/ 2241535 h 3832767"/>
                <a:gd name="connsiteX2938" fmla="*/ 224411 w 4177355"/>
                <a:gd name="connsiteY2938" fmla="*/ 2241535 h 3832767"/>
                <a:gd name="connsiteX2939" fmla="*/ 225024 w 4177355"/>
                <a:gd name="connsiteY2939" fmla="*/ 2241412 h 3832767"/>
                <a:gd name="connsiteX2940" fmla="*/ 225637 w 4177355"/>
                <a:gd name="connsiteY2940" fmla="*/ 2241290 h 3832767"/>
                <a:gd name="connsiteX2941" fmla="*/ 226373 w 4177355"/>
                <a:gd name="connsiteY2941" fmla="*/ 2241044 h 3832767"/>
                <a:gd name="connsiteX2942" fmla="*/ 230910 w 4177355"/>
                <a:gd name="connsiteY2942" fmla="*/ 2238592 h 3832767"/>
                <a:gd name="connsiteX2943" fmla="*/ 235570 w 4177355"/>
                <a:gd name="connsiteY2943" fmla="*/ 2234913 h 3832767"/>
                <a:gd name="connsiteX2944" fmla="*/ 239740 w 4177355"/>
                <a:gd name="connsiteY2944" fmla="*/ 2230376 h 3832767"/>
                <a:gd name="connsiteX2945" fmla="*/ 242805 w 4177355"/>
                <a:gd name="connsiteY2945" fmla="*/ 2225470 h 3832767"/>
                <a:gd name="connsiteX2946" fmla="*/ 244154 w 4177355"/>
                <a:gd name="connsiteY2946" fmla="*/ 2221792 h 3832767"/>
                <a:gd name="connsiteX2947" fmla="*/ 244154 w 4177355"/>
                <a:gd name="connsiteY2947" fmla="*/ 2219094 h 3832767"/>
                <a:gd name="connsiteX2948" fmla="*/ 242928 w 4177355"/>
                <a:gd name="connsiteY2948" fmla="*/ 2217500 h 3832767"/>
                <a:gd name="connsiteX2949" fmla="*/ 240475 w 4177355"/>
                <a:gd name="connsiteY2949" fmla="*/ 2217132 h 3832767"/>
                <a:gd name="connsiteX2950" fmla="*/ 3730005 w 4177355"/>
                <a:gd name="connsiteY2950" fmla="*/ 1943056 h 3832767"/>
                <a:gd name="connsiteX2951" fmla="*/ 3722525 w 4177355"/>
                <a:gd name="connsiteY2951" fmla="*/ 1944650 h 3832767"/>
                <a:gd name="connsiteX2952" fmla="*/ 3715290 w 4177355"/>
                <a:gd name="connsiteY2952" fmla="*/ 1948084 h 3832767"/>
                <a:gd name="connsiteX2953" fmla="*/ 3708790 w 4177355"/>
                <a:gd name="connsiteY2953" fmla="*/ 1952989 h 3832767"/>
                <a:gd name="connsiteX2954" fmla="*/ 3703517 w 4177355"/>
                <a:gd name="connsiteY2954" fmla="*/ 1958998 h 3832767"/>
                <a:gd name="connsiteX2955" fmla="*/ 3700083 w 4177355"/>
                <a:gd name="connsiteY2955" fmla="*/ 1966601 h 3832767"/>
                <a:gd name="connsiteX2956" fmla="*/ 3700206 w 4177355"/>
                <a:gd name="connsiteY2956" fmla="*/ 1973345 h 3832767"/>
                <a:gd name="connsiteX2957" fmla="*/ 3703640 w 4177355"/>
                <a:gd name="connsiteY2957" fmla="*/ 1978496 h 3832767"/>
                <a:gd name="connsiteX2958" fmla="*/ 3710262 w 4177355"/>
                <a:gd name="connsiteY2958" fmla="*/ 1981316 h 3832767"/>
                <a:gd name="connsiteX2959" fmla="*/ 3711733 w 4177355"/>
                <a:gd name="connsiteY2959" fmla="*/ 1981561 h 3832767"/>
                <a:gd name="connsiteX2960" fmla="*/ 3713205 w 4177355"/>
                <a:gd name="connsiteY2960" fmla="*/ 1981561 h 3832767"/>
                <a:gd name="connsiteX2961" fmla="*/ 3714676 w 4177355"/>
                <a:gd name="connsiteY2961" fmla="*/ 1981561 h 3832767"/>
                <a:gd name="connsiteX2962" fmla="*/ 3716148 w 4177355"/>
                <a:gd name="connsiteY2962" fmla="*/ 1981561 h 3832767"/>
                <a:gd name="connsiteX2963" fmla="*/ 3723506 w 4177355"/>
                <a:gd name="connsiteY2963" fmla="*/ 1979967 h 3832767"/>
                <a:gd name="connsiteX2964" fmla="*/ 3730741 w 4177355"/>
                <a:gd name="connsiteY2964" fmla="*/ 1976656 h 3832767"/>
                <a:gd name="connsiteX2965" fmla="*/ 3737240 w 4177355"/>
                <a:gd name="connsiteY2965" fmla="*/ 1971751 h 3832767"/>
                <a:gd name="connsiteX2966" fmla="*/ 3742513 w 4177355"/>
                <a:gd name="connsiteY2966" fmla="*/ 1965742 h 3832767"/>
                <a:gd name="connsiteX2967" fmla="*/ 3745947 w 4177355"/>
                <a:gd name="connsiteY2967" fmla="*/ 1958017 h 3832767"/>
                <a:gd name="connsiteX2968" fmla="*/ 3745701 w 4177355"/>
                <a:gd name="connsiteY2968" fmla="*/ 1951272 h 3832767"/>
                <a:gd name="connsiteX2969" fmla="*/ 3742145 w 4177355"/>
                <a:gd name="connsiteY2969" fmla="*/ 1946122 h 3832767"/>
                <a:gd name="connsiteX2970" fmla="*/ 3735523 w 4177355"/>
                <a:gd name="connsiteY2970" fmla="*/ 1943301 h 3832767"/>
                <a:gd name="connsiteX2971" fmla="*/ 3734174 w 4177355"/>
                <a:gd name="connsiteY2971" fmla="*/ 1943179 h 3832767"/>
                <a:gd name="connsiteX2972" fmla="*/ 3732703 w 4177355"/>
                <a:gd name="connsiteY2972" fmla="*/ 1943179 h 3832767"/>
                <a:gd name="connsiteX2973" fmla="*/ 3731231 w 4177355"/>
                <a:gd name="connsiteY2973" fmla="*/ 1943179 h 3832767"/>
                <a:gd name="connsiteX2974" fmla="*/ 3729760 w 4177355"/>
                <a:gd name="connsiteY2974" fmla="*/ 1943179 h 3832767"/>
                <a:gd name="connsiteX2975" fmla="*/ 217544 w 4177355"/>
                <a:gd name="connsiteY2975" fmla="*/ 2263976 h 3832767"/>
                <a:gd name="connsiteX2976" fmla="*/ 216931 w 4177355"/>
                <a:gd name="connsiteY2976" fmla="*/ 2263976 h 3832767"/>
                <a:gd name="connsiteX2977" fmla="*/ 216195 w 4177355"/>
                <a:gd name="connsiteY2977" fmla="*/ 2264099 h 3832767"/>
                <a:gd name="connsiteX2978" fmla="*/ 215459 w 4177355"/>
                <a:gd name="connsiteY2978" fmla="*/ 2264344 h 3832767"/>
                <a:gd name="connsiteX2979" fmla="*/ 214723 w 4177355"/>
                <a:gd name="connsiteY2979" fmla="*/ 2264589 h 3832767"/>
                <a:gd name="connsiteX2980" fmla="*/ 210063 w 4177355"/>
                <a:gd name="connsiteY2980" fmla="*/ 2267164 h 3832767"/>
                <a:gd name="connsiteX2981" fmla="*/ 205404 w 4177355"/>
                <a:gd name="connsiteY2981" fmla="*/ 2270966 h 3832767"/>
                <a:gd name="connsiteX2982" fmla="*/ 201357 w 4177355"/>
                <a:gd name="connsiteY2982" fmla="*/ 2275626 h 3832767"/>
                <a:gd name="connsiteX2983" fmla="*/ 198414 w 4177355"/>
                <a:gd name="connsiteY2983" fmla="*/ 2280531 h 3832767"/>
                <a:gd name="connsiteX2984" fmla="*/ 197187 w 4177355"/>
                <a:gd name="connsiteY2984" fmla="*/ 2284210 h 3832767"/>
                <a:gd name="connsiteX2985" fmla="*/ 197187 w 4177355"/>
                <a:gd name="connsiteY2985" fmla="*/ 2286908 h 3832767"/>
                <a:gd name="connsiteX2986" fmla="*/ 198414 w 4177355"/>
                <a:gd name="connsiteY2986" fmla="*/ 2288502 h 3832767"/>
                <a:gd name="connsiteX2987" fmla="*/ 200744 w 4177355"/>
                <a:gd name="connsiteY2987" fmla="*/ 2288870 h 3832767"/>
                <a:gd name="connsiteX2988" fmla="*/ 201357 w 4177355"/>
                <a:gd name="connsiteY2988" fmla="*/ 2288870 h 3832767"/>
                <a:gd name="connsiteX2989" fmla="*/ 201970 w 4177355"/>
                <a:gd name="connsiteY2989" fmla="*/ 2288747 h 3832767"/>
                <a:gd name="connsiteX2990" fmla="*/ 202706 w 4177355"/>
                <a:gd name="connsiteY2990" fmla="*/ 2288502 h 3832767"/>
                <a:gd name="connsiteX2991" fmla="*/ 203441 w 4177355"/>
                <a:gd name="connsiteY2991" fmla="*/ 2288257 h 3832767"/>
                <a:gd name="connsiteX2992" fmla="*/ 208101 w 4177355"/>
                <a:gd name="connsiteY2992" fmla="*/ 2285681 h 3832767"/>
                <a:gd name="connsiteX2993" fmla="*/ 212761 w 4177355"/>
                <a:gd name="connsiteY2993" fmla="*/ 2281757 h 3832767"/>
                <a:gd name="connsiteX2994" fmla="*/ 216808 w 4177355"/>
                <a:gd name="connsiteY2994" fmla="*/ 2277097 h 3832767"/>
                <a:gd name="connsiteX2995" fmla="*/ 219874 w 4177355"/>
                <a:gd name="connsiteY2995" fmla="*/ 2272192 h 3832767"/>
                <a:gd name="connsiteX2996" fmla="*/ 221100 w 4177355"/>
                <a:gd name="connsiteY2996" fmla="*/ 2268636 h 3832767"/>
                <a:gd name="connsiteX2997" fmla="*/ 221100 w 4177355"/>
                <a:gd name="connsiteY2997" fmla="*/ 2265938 h 3832767"/>
                <a:gd name="connsiteX2998" fmla="*/ 219874 w 4177355"/>
                <a:gd name="connsiteY2998" fmla="*/ 2264344 h 3832767"/>
                <a:gd name="connsiteX2999" fmla="*/ 217544 w 4177355"/>
                <a:gd name="connsiteY2999" fmla="*/ 2263976 h 3832767"/>
                <a:gd name="connsiteX3000" fmla="*/ 3677888 w 4177355"/>
                <a:gd name="connsiteY3000" fmla="*/ 2019086 h 3832767"/>
                <a:gd name="connsiteX3001" fmla="*/ 3670652 w 4177355"/>
                <a:gd name="connsiteY3001" fmla="*/ 2020557 h 3832767"/>
                <a:gd name="connsiteX3002" fmla="*/ 3663540 w 4177355"/>
                <a:gd name="connsiteY3002" fmla="*/ 2023746 h 3832767"/>
                <a:gd name="connsiteX3003" fmla="*/ 3657041 w 4177355"/>
                <a:gd name="connsiteY3003" fmla="*/ 2028406 h 3832767"/>
                <a:gd name="connsiteX3004" fmla="*/ 3651768 w 4177355"/>
                <a:gd name="connsiteY3004" fmla="*/ 2034292 h 3832767"/>
                <a:gd name="connsiteX3005" fmla="*/ 3648089 w 4177355"/>
                <a:gd name="connsiteY3005" fmla="*/ 2042018 h 3832767"/>
                <a:gd name="connsiteX3006" fmla="*/ 3647966 w 4177355"/>
                <a:gd name="connsiteY3006" fmla="*/ 2049007 h 3832767"/>
                <a:gd name="connsiteX3007" fmla="*/ 3651155 w 4177355"/>
                <a:gd name="connsiteY3007" fmla="*/ 2054403 h 3832767"/>
                <a:gd name="connsiteX3008" fmla="*/ 3657531 w 4177355"/>
                <a:gd name="connsiteY3008" fmla="*/ 2057591 h 3832767"/>
                <a:gd name="connsiteX3009" fmla="*/ 3659003 w 4177355"/>
                <a:gd name="connsiteY3009" fmla="*/ 2057837 h 3832767"/>
                <a:gd name="connsiteX3010" fmla="*/ 3660597 w 4177355"/>
                <a:gd name="connsiteY3010" fmla="*/ 2057959 h 3832767"/>
                <a:gd name="connsiteX3011" fmla="*/ 3662191 w 4177355"/>
                <a:gd name="connsiteY3011" fmla="*/ 2057959 h 3832767"/>
                <a:gd name="connsiteX3012" fmla="*/ 3663785 w 4177355"/>
                <a:gd name="connsiteY3012" fmla="*/ 2057959 h 3832767"/>
                <a:gd name="connsiteX3013" fmla="*/ 3671020 w 4177355"/>
                <a:gd name="connsiteY3013" fmla="*/ 2056488 h 3832767"/>
                <a:gd name="connsiteX3014" fmla="*/ 3678133 w 4177355"/>
                <a:gd name="connsiteY3014" fmla="*/ 2053299 h 3832767"/>
                <a:gd name="connsiteX3015" fmla="*/ 3684632 w 4177355"/>
                <a:gd name="connsiteY3015" fmla="*/ 2048639 h 3832767"/>
                <a:gd name="connsiteX3016" fmla="*/ 3689905 w 4177355"/>
                <a:gd name="connsiteY3016" fmla="*/ 2042753 h 3832767"/>
                <a:gd name="connsiteX3017" fmla="*/ 3693584 w 4177355"/>
                <a:gd name="connsiteY3017" fmla="*/ 2035028 h 3832767"/>
                <a:gd name="connsiteX3018" fmla="*/ 3693707 w 4177355"/>
                <a:gd name="connsiteY3018" fmla="*/ 2028038 h 3832767"/>
                <a:gd name="connsiteX3019" fmla="*/ 3690518 w 4177355"/>
                <a:gd name="connsiteY3019" fmla="*/ 2022642 h 3832767"/>
                <a:gd name="connsiteX3020" fmla="*/ 3684142 w 4177355"/>
                <a:gd name="connsiteY3020" fmla="*/ 2019576 h 3832767"/>
                <a:gd name="connsiteX3021" fmla="*/ 3682670 w 4177355"/>
                <a:gd name="connsiteY3021" fmla="*/ 2019331 h 3832767"/>
                <a:gd name="connsiteX3022" fmla="*/ 3681076 w 4177355"/>
                <a:gd name="connsiteY3022" fmla="*/ 2019209 h 3832767"/>
                <a:gd name="connsiteX3023" fmla="*/ 3679482 w 4177355"/>
                <a:gd name="connsiteY3023" fmla="*/ 2019209 h 3832767"/>
                <a:gd name="connsiteX3024" fmla="*/ 3677888 w 4177355"/>
                <a:gd name="connsiteY3024" fmla="*/ 2019209 h 3832767"/>
                <a:gd name="connsiteX3025" fmla="*/ 195838 w 4177355"/>
                <a:gd name="connsiteY3025" fmla="*/ 2311066 h 3832767"/>
                <a:gd name="connsiteX3026" fmla="*/ 195103 w 4177355"/>
                <a:gd name="connsiteY3026" fmla="*/ 2311066 h 3832767"/>
                <a:gd name="connsiteX3027" fmla="*/ 194367 w 4177355"/>
                <a:gd name="connsiteY3027" fmla="*/ 2311188 h 3832767"/>
                <a:gd name="connsiteX3028" fmla="*/ 193631 w 4177355"/>
                <a:gd name="connsiteY3028" fmla="*/ 2311433 h 3832767"/>
                <a:gd name="connsiteX3029" fmla="*/ 192773 w 4177355"/>
                <a:gd name="connsiteY3029" fmla="*/ 2311801 h 3832767"/>
                <a:gd name="connsiteX3030" fmla="*/ 188113 w 4177355"/>
                <a:gd name="connsiteY3030" fmla="*/ 2314499 h 3832767"/>
                <a:gd name="connsiteX3031" fmla="*/ 183453 w 4177355"/>
                <a:gd name="connsiteY3031" fmla="*/ 2318423 h 3832767"/>
                <a:gd name="connsiteX3032" fmla="*/ 179406 w 4177355"/>
                <a:gd name="connsiteY3032" fmla="*/ 2323083 h 3832767"/>
                <a:gd name="connsiteX3033" fmla="*/ 176463 w 4177355"/>
                <a:gd name="connsiteY3033" fmla="*/ 2327988 h 3832767"/>
                <a:gd name="connsiteX3034" fmla="*/ 175359 w 4177355"/>
                <a:gd name="connsiteY3034" fmla="*/ 2331545 h 3832767"/>
                <a:gd name="connsiteX3035" fmla="*/ 175359 w 4177355"/>
                <a:gd name="connsiteY3035" fmla="*/ 2334120 h 3832767"/>
                <a:gd name="connsiteX3036" fmla="*/ 176586 w 4177355"/>
                <a:gd name="connsiteY3036" fmla="*/ 2335714 h 3832767"/>
                <a:gd name="connsiteX3037" fmla="*/ 178916 w 4177355"/>
                <a:gd name="connsiteY3037" fmla="*/ 2336082 h 3832767"/>
                <a:gd name="connsiteX3038" fmla="*/ 179651 w 4177355"/>
                <a:gd name="connsiteY3038" fmla="*/ 2336082 h 3832767"/>
                <a:gd name="connsiteX3039" fmla="*/ 180387 w 4177355"/>
                <a:gd name="connsiteY3039" fmla="*/ 2335959 h 3832767"/>
                <a:gd name="connsiteX3040" fmla="*/ 181123 w 4177355"/>
                <a:gd name="connsiteY3040" fmla="*/ 2335714 h 3832767"/>
                <a:gd name="connsiteX3041" fmla="*/ 181981 w 4177355"/>
                <a:gd name="connsiteY3041" fmla="*/ 2335346 h 3832767"/>
                <a:gd name="connsiteX3042" fmla="*/ 186764 w 4177355"/>
                <a:gd name="connsiteY3042" fmla="*/ 2332648 h 3832767"/>
                <a:gd name="connsiteX3043" fmla="*/ 191424 w 4177355"/>
                <a:gd name="connsiteY3043" fmla="*/ 2328724 h 3832767"/>
                <a:gd name="connsiteX3044" fmla="*/ 195471 w 4177355"/>
                <a:gd name="connsiteY3044" fmla="*/ 2324064 h 3832767"/>
                <a:gd name="connsiteX3045" fmla="*/ 198414 w 4177355"/>
                <a:gd name="connsiteY3045" fmla="*/ 2319159 h 3832767"/>
                <a:gd name="connsiteX3046" fmla="*/ 199517 w 4177355"/>
                <a:gd name="connsiteY3046" fmla="*/ 2315603 h 3832767"/>
                <a:gd name="connsiteX3047" fmla="*/ 199395 w 4177355"/>
                <a:gd name="connsiteY3047" fmla="*/ 2313027 h 3832767"/>
                <a:gd name="connsiteX3048" fmla="*/ 198046 w 4177355"/>
                <a:gd name="connsiteY3048" fmla="*/ 2311433 h 3832767"/>
                <a:gd name="connsiteX3049" fmla="*/ 195716 w 4177355"/>
                <a:gd name="connsiteY3049" fmla="*/ 2311066 h 3832767"/>
                <a:gd name="connsiteX3050" fmla="*/ 3622950 w 4177355"/>
                <a:gd name="connsiteY3050" fmla="*/ 2095361 h 3832767"/>
                <a:gd name="connsiteX3051" fmla="*/ 3615960 w 4177355"/>
                <a:gd name="connsiteY3051" fmla="*/ 2096833 h 3832767"/>
                <a:gd name="connsiteX3052" fmla="*/ 3608970 w 4177355"/>
                <a:gd name="connsiteY3052" fmla="*/ 2099898 h 3832767"/>
                <a:gd name="connsiteX3053" fmla="*/ 3602594 w 4177355"/>
                <a:gd name="connsiteY3053" fmla="*/ 2104436 h 3832767"/>
                <a:gd name="connsiteX3054" fmla="*/ 3597198 w 4177355"/>
                <a:gd name="connsiteY3054" fmla="*/ 2110077 h 3832767"/>
                <a:gd name="connsiteX3055" fmla="*/ 3593151 w 4177355"/>
                <a:gd name="connsiteY3055" fmla="*/ 2117925 h 3832767"/>
                <a:gd name="connsiteX3056" fmla="*/ 3592661 w 4177355"/>
                <a:gd name="connsiteY3056" fmla="*/ 2125037 h 3832767"/>
                <a:gd name="connsiteX3057" fmla="*/ 3595481 w 4177355"/>
                <a:gd name="connsiteY3057" fmla="*/ 2130678 h 3832767"/>
                <a:gd name="connsiteX3058" fmla="*/ 3601612 w 4177355"/>
                <a:gd name="connsiteY3058" fmla="*/ 2134112 h 3832767"/>
                <a:gd name="connsiteX3059" fmla="*/ 3603207 w 4177355"/>
                <a:gd name="connsiteY3059" fmla="*/ 2134480 h 3832767"/>
                <a:gd name="connsiteX3060" fmla="*/ 3604924 w 4177355"/>
                <a:gd name="connsiteY3060" fmla="*/ 2134725 h 3832767"/>
                <a:gd name="connsiteX3061" fmla="*/ 3606640 w 4177355"/>
                <a:gd name="connsiteY3061" fmla="*/ 2134725 h 3832767"/>
                <a:gd name="connsiteX3062" fmla="*/ 3608480 w 4177355"/>
                <a:gd name="connsiteY3062" fmla="*/ 2134725 h 3832767"/>
                <a:gd name="connsiteX3063" fmla="*/ 3615469 w 4177355"/>
                <a:gd name="connsiteY3063" fmla="*/ 2133376 h 3832767"/>
                <a:gd name="connsiteX3064" fmla="*/ 3622459 w 4177355"/>
                <a:gd name="connsiteY3064" fmla="*/ 2130310 h 3832767"/>
                <a:gd name="connsiteX3065" fmla="*/ 3628959 w 4177355"/>
                <a:gd name="connsiteY3065" fmla="*/ 2125773 h 3832767"/>
                <a:gd name="connsiteX3066" fmla="*/ 3634354 w 4177355"/>
                <a:gd name="connsiteY3066" fmla="*/ 2120010 h 3832767"/>
                <a:gd name="connsiteX3067" fmla="*/ 3638279 w 4177355"/>
                <a:gd name="connsiteY3067" fmla="*/ 2112161 h 3832767"/>
                <a:gd name="connsiteX3068" fmla="*/ 3638769 w 4177355"/>
                <a:gd name="connsiteY3068" fmla="*/ 2105049 h 3832767"/>
                <a:gd name="connsiteX3069" fmla="*/ 3635826 w 4177355"/>
                <a:gd name="connsiteY3069" fmla="*/ 2099408 h 3832767"/>
                <a:gd name="connsiteX3070" fmla="*/ 3629694 w 4177355"/>
                <a:gd name="connsiteY3070" fmla="*/ 2095974 h 3832767"/>
                <a:gd name="connsiteX3071" fmla="*/ 3628100 w 4177355"/>
                <a:gd name="connsiteY3071" fmla="*/ 2095606 h 3832767"/>
                <a:gd name="connsiteX3072" fmla="*/ 3626384 w 4177355"/>
                <a:gd name="connsiteY3072" fmla="*/ 2095361 h 3832767"/>
                <a:gd name="connsiteX3073" fmla="*/ 3624667 w 4177355"/>
                <a:gd name="connsiteY3073" fmla="*/ 2095361 h 3832767"/>
                <a:gd name="connsiteX3074" fmla="*/ 3622827 w 4177355"/>
                <a:gd name="connsiteY3074" fmla="*/ 2095361 h 3832767"/>
                <a:gd name="connsiteX3075" fmla="*/ 175359 w 4177355"/>
                <a:gd name="connsiteY3075" fmla="*/ 2358155 h 3832767"/>
                <a:gd name="connsiteX3076" fmla="*/ 174624 w 4177355"/>
                <a:gd name="connsiteY3076" fmla="*/ 2358155 h 3832767"/>
                <a:gd name="connsiteX3077" fmla="*/ 173765 w 4177355"/>
                <a:gd name="connsiteY3077" fmla="*/ 2358400 h 3832767"/>
                <a:gd name="connsiteX3078" fmla="*/ 172907 w 4177355"/>
                <a:gd name="connsiteY3078" fmla="*/ 2358645 h 3832767"/>
                <a:gd name="connsiteX3079" fmla="*/ 171926 w 4177355"/>
                <a:gd name="connsiteY3079" fmla="*/ 2359013 h 3832767"/>
                <a:gd name="connsiteX3080" fmla="*/ 167143 w 4177355"/>
                <a:gd name="connsiteY3080" fmla="*/ 2361834 h 3832767"/>
                <a:gd name="connsiteX3081" fmla="*/ 162483 w 4177355"/>
                <a:gd name="connsiteY3081" fmla="*/ 2365881 h 3832767"/>
                <a:gd name="connsiteX3082" fmla="*/ 158559 w 4177355"/>
                <a:gd name="connsiteY3082" fmla="*/ 2370663 h 3832767"/>
                <a:gd name="connsiteX3083" fmla="*/ 155739 w 4177355"/>
                <a:gd name="connsiteY3083" fmla="*/ 2375568 h 3832767"/>
                <a:gd name="connsiteX3084" fmla="*/ 154635 w 4177355"/>
                <a:gd name="connsiteY3084" fmla="*/ 2379002 h 3832767"/>
                <a:gd name="connsiteX3085" fmla="*/ 154758 w 4177355"/>
                <a:gd name="connsiteY3085" fmla="*/ 2381577 h 3832767"/>
                <a:gd name="connsiteX3086" fmla="*/ 155984 w 4177355"/>
                <a:gd name="connsiteY3086" fmla="*/ 2383171 h 3832767"/>
                <a:gd name="connsiteX3087" fmla="*/ 158314 w 4177355"/>
                <a:gd name="connsiteY3087" fmla="*/ 2383539 h 3832767"/>
                <a:gd name="connsiteX3088" fmla="*/ 159050 w 4177355"/>
                <a:gd name="connsiteY3088" fmla="*/ 2383539 h 3832767"/>
                <a:gd name="connsiteX3089" fmla="*/ 159908 w 4177355"/>
                <a:gd name="connsiteY3089" fmla="*/ 2383294 h 3832767"/>
                <a:gd name="connsiteX3090" fmla="*/ 160767 w 4177355"/>
                <a:gd name="connsiteY3090" fmla="*/ 2383049 h 3832767"/>
                <a:gd name="connsiteX3091" fmla="*/ 161748 w 4177355"/>
                <a:gd name="connsiteY3091" fmla="*/ 2382681 h 3832767"/>
                <a:gd name="connsiteX3092" fmla="*/ 166530 w 4177355"/>
                <a:gd name="connsiteY3092" fmla="*/ 2379860 h 3832767"/>
                <a:gd name="connsiteX3093" fmla="*/ 171190 w 4177355"/>
                <a:gd name="connsiteY3093" fmla="*/ 2375814 h 3832767"/>
                <a:gd name="connsiteX3094" fmla="*/ 175237 w 4177355"/>
                <a:gd name="connsiteY3094" fmla="*/ 2371031 h 3832767"/>
                <a:gd name="connsiteX3095" fmla="*/ 178057 w 4177355"/>
                <a:gd name="connsiteY3095" fmla="*/ 2366003 h 3832767"/>
                <a:gd name="connsiteX3096" fmla="*/ 179038 w 4177355"/>
                <a:gd name="connsiteY3096" fmla="*/ 2362570 h 3832767"/>
                <a:gd name="connsiteX3097" fmla="*/ 178793 w 4177355"/>
                <a:gd name="connsiteY3097" fmla="*/ 2359994 h 3832767"/>
                <a:gd name="connsiteX3098" fmla="*/ 177444 w 4177355"/>
                <a:gd name="connsiteY3098" fmla="*/ 2358523 h 3832767"/>
                <a:gd name="connsiteX3099" fmla="*/ 175114 w 4177355"/>
                <a:gd name="connsiteY3099" fmla="*/ 2358155 h 3832767"/>
                <a:gd name="connsiteX3100" fmla="*/ 3565192 w 4177355"/>
                <a:gd name="connsiteY3100" fmla="*/ 2171636 h 3832767"/>
                <a:gd name="connsiteX3101" fmla="*/ 3558447 w 4177355"/>
                <a:gd name="connsiteY3101" fmla="*/ 2172985 h 3832767"/>
                <a:gd name="connsiteX3102" fmla="*/ 3551703 w 4177355"/>
                <a:gd name="connsiteY3102" fmla="*/ 2175928 h 3832767"/>
                <a:gd name="connsiteX3103" fmla="*/ 3545448 w 4177355"/>
                <a:gd name="connsiteY3103" fmla="*/ 2180220 h 3832767"/>
                <a:gd name="connsiteX3104" fmla="*/ 3540053 w 4177355"/>
                <a:gd name="connsiteY3104" fmla="*/ 2185739 h 3832767"/>
                <a:gd name="connsiteX3105" fmla="*/ 3535638 w 4177355"/>
                <a:gd name="connsiteY3105" fmla="*/ 2193587 h 3832767"/>
                <a:gd name="connsiteX3106" fmla="*/ 3534780 w 4177355"/>
                <a:gd name="connsiteY3106" fmla="*/ 2200945 h 3832767"/>
                <a:gd name="connsiteX3107" fmla="*/ 3537232 w 4177355"/>
                <a:gd name="connsiteY3107" fmla="*/ 2206953 h 3832767"/>
                <a:gd name="connsiteX3108" fmla="*/ 3542996 w 4177355"/>
                <a:gd name="connsiteY3108" fmla="*/ 2210755 h 3832767"/>
                <a:gd name="connsiteX3109" fmla="*/ 3544713 w 4177355"/>
                <a:gd name="connsiteY3109" fmla="*/ 2211246 h 3832767"/>
                <a:gd name="connsiteX3110" fmla="*/ 3546552 w 4177355"/>
                <a:gd name="connsiteY3110" fmla="*/ 2211491 h 3832767"/>
                <a:gd name="connsiteX3111" fmla="*/ 3548514 w 4177355"/>
                <a:gd name="connsiteY3111" fmla="*/ 2211491 h 3832767"/>
                <a:gd name="connsiteX3112" fmla="*/ 3550476 w 4177355"/>
                <a:gd name="connsiteY3112" fmla="*/ 2211491 h 3832767"/>
                <a:gd name="connsiteX3113" fmla="*/ 3557343 w 4177355"/>
                <a:gd name="connsiteY3113" fmla="*/ 2210142 h 3832767"/>
                <a:gd name="connsiteX3114" fmla="*/ 3564211 w 4177355"/>
                <a:gd name="connsiteY3114" fmla="*/ 2207199 h 3832767"/>
                <a:gd name="connsiteX3115" fmla="*/ 3570587 w 4177355"/>
                <a:gd name="connsiteY3115" fmla="*/ 2202907 h 3832767"/>
                <a:gd name="connsiteX3116" fmla="*/ 3575983 w 4177355"/>
                <a:gd name="connsiteY3116" fmla="*/ 2197388 h 3832767"/>
                <a:gd name="connsiteX3117" fmla="*/ 3580275 w 4177355"/>
                <a:gd name="connsiteY3117" fmla="*/ 2189540 h 3832767"/>
                <a:gd name="connsiteX3118" fmla="*/ 3581133 w 4177355"/>
                <a:gd name="connsiteY3118" fmla="*/ 2182182 h 3832767"/>
                <a:gd name="connsiteX3119" fmla="*/ 3578558 w 4177355"/>
                <a:gd name="connsiteY3119" fmla="*/ 2176174 h 3832767"/>
                <a:gd name="connsiteX3120" fmla="*/ 3572672 w 4177355"/>
                <a:gd name="connsiteY3120" fmla="*/ 2172372 h 3832767"/>
                <a:gd name="connsiteX3121" fmla="*/ 3570955 w 4177355"/>
                <a:gd name="connsiteY3121" fmla="*/ 2171882 h 3832767"/>
                <a:gd name="connsiteX3122" fmla="*/ 3569116 w 4177355"/>
                <a:gd name="connsiteY3122" fmla="*/ 2171636 h 3832767"/>
                <a:gd name="connsiteX3123" fmla="*/ 3567276 w 4177355"/>
                <a:gd name="connsiteY3123" fmla="*/ 2171636 h 3832767"/>
                <a:gd name="connsiteX3124" fmla="*/ 3565314 w 4177355"/>
                <a:gd name="connsiteY3124" fmla="*/ 2171636 h 3832767"/>
                <a:gd name="connsiteX3125" fmla="*/ 155984 w 4177355"/>
                <a:gd name="connsiteY3125" fmla="*/ 2405244 h 3832767"/>
                <a:gd name="connsiteX3126" fmla="*/ 155126 w 4177355"/>
                <a:gd name="connsiteY3126" fmla="*/ 2405244 h 3832767"/>
                <a:gd name="connsiteX3127" fmla="*/ 154145 w 4177355"/>
                <a:gd name="connsiteY3127" fmla="*/ 2405490 h 3832767"/>
                <a:gd name="connsiteX3128" fmla="*/ 153164 w 4177355"/>
                <a:gd name="connsiteY3128" fmla="*/ 2405858 h 3832767"/>
                <a:gd name="connsiteX3129" fmla="*/ 152060 w 4177355"/>
                <a:gd name="connsiteY3129" fmla="*/ 2406348 h 3832767"/>
                <a:gd name="connsiteX3130" fmla="*/ 147277 w 4177355"/>
                <a:gd name="connsiteY3130" fmla="*/ 2409291 h 3832767"/>
                <a:gd name="connsiteX3131" fmla="*/ 142617 w 4177355"/>
                <a:gd name="connsiteY3131" fmla="*/ 2413461 h 3832767"/>
                <a:gd name="connsiteX3132" fmla="*/ 138693 w 4177355"/>
                <a:gd name="connsiteY3132" fmla="*/ 2418366 h 3832767"/>
                <a:gd name="connsiteX3133" fmla="*/ 135996 w 4177355"/>
                <a:gd name="connsiteY3133" fmla="*/ 2423394 h 3832767"/>
                <a:gd name="connsiteX3134" fmla="*/ 135014 w 4177355"/>
                <a:gd name="connsiteY3134" fmla="*/ 2426705 h 3832767"/>
                <a:gd name="connsiteX3135" fmla="*/ 135260 w 4177355"/>
                <a:gd name="connsiteY3135" fmla="*/ 2429157 h 3832767"/>
                <a:gd name="connsiteX3136" fmla="*/ 136609 w 4177355"/>
                <a:gd name="connsiteY3136" fmla="*/ 2430629 h 3832767"/>
                <a:gd name="connsiteX3137" fmla="*/ 138816 w 4177355"/>
                <a:gd name="connsiteY3137" fmla="*/ 2430997 h 3832767"/>
                <a:gd name="connsiteX3138" fmla="*/ 139674 w 4177355"/>
                <a:gd name="connsiteY3138" fmla="*/ 2430997 h 3832767"/>
                <a:gd name="connsiteX3139" fmla="*/ 140655 w 4177355"/>
                <a:gd name="connsiteY3139" fmla="*/ 2430751 h 3832767"/>
                <a:gd name="connsiteX3140" fmla="*/ 141636 w 4177355"/>
                <a:gd name="connsiteY3140" fmla="*/ 2430383 h 3832767"/>
                <a:gd name="connsiteX3141" fmla="*/ 142740 w 4177355"/>
                <a:gd name="connsiteY3141" fmla="*/ 2429893 h 3832767"/>
                <a:gd name="connsiteX3142" fmla="*/ 147523 w 4177355"/>
                <a:gd name="connsiteY3142" fmla="*/ 2426950 h 3832767"/>
                <a:gd name="connsiteX3143" fmla="*/ 152183 w 4177355"/>
                <a:gd name="connsiteY3143" fmla="*/ 2422781 h 3832767"/>
                <a:gd name="connsiteX3144" fmla="*/ 156107 w 4177355"/>
                <a:gd name="connsiteY3144" fmla="*/ 2417875 h 3832767"/>
                <a:gd name="connsiteX3145" fmla="*/ 158805 w 4177355"/>
                <a:gd name="connsiteY3145" fmla="*/ 2412847 h 3832767"/>
                <a:gd name="connsiteX3146" fmla="*/ 159663 w 4177355"/>
                <a:gd name="connsiteY3146" fmla="*/ 2409537 h 3832767"/>
                <a:gd name="connsiteX3147" fmla="*/ 159418 w 4177355"/>
                <a:gd name="connsiteY3147" fmla="*/ 2407084 h 3832767"/>
                <a:gd name="connsiteX3148" fmla="*/ 158069 w 4177355"/>
                <a:gd name="connsiteY3148" fmla="*/ 2405612 h 3832767"/>
                <a:gd name="connsiteX3149" fmla="*/ 155861 w 4177355"/>
                <a:gd name="connsiteY3149" fmla="*/ 2405244 h 3832767"/>
                <a:gd name="connsiteX3150" fmla="*/ 3504736 w 4177355"/>
                <a:gd name="connsiteY3150" fmla="*/ 2247789 h 3832767"/>
                <a:gd name="connsiteX3151" fmla="*/ 3498113 w 4177355"/>
                <a:gd name="connsiteY3151" fmla="*/ 2249015 h 3832767"/>
                <a:gd name="connsiteX3152" fmla="*/ 3491492 w 4177355"/>
                <a:gd name="connsiteY3152" fmla="*/ 2251713 h 3832767"/>
                <a:gd name="connsiteX3153" fmla="*/ 3485360 w 4177355"/>
                <a:gd name="connsiteY3153" fmla="*/ 2255760 h 3832767"/>
                <a:gd name="connsiteX3154" fmla="*/ 3480087 w 4177355"/>
                <a:gd name="connsiteY3154" fmla="*/ 2261033 h 3832767"/>
                <a:gd name="connsiteX3155" fmla="*/ 3475427 w 4177355"/>
                <a:gd name="connsiteY3155" fmla="*/ 2269004 h 3832767"/>
                <a:gd name="connsiteX3156" fmla="*/ 3474201 w 4177355"/>
                <a:gd name="connsiteY3156" fmla="*/ 2276484 h 3832767"/>
                <a:gd name="connsiteX3157" fmla="*/ 3476408 w 4177355"/>
                <a:gd name="connsiteY3157" fmla="*/ 2282616 h 3832767"/>
                <a:gd name="connsiteX3158" fmla="*/ 3482049 w 4177355"/>
                <a:gd name="connsiteY3158" fmla="*/ 2286662 h 3832767"/>
                <a:gd name="connsiteX3159" fmla="*/ 3483889 w 4177355"/>
                <a:gd name="connsiteY3159" fmla="*/ 2287275 h 3832767"/>
                <a:gd name="connsiteX3160" fmla="*/ 3485851 w 4177355"/>
                <a:gd name="connsiteY3160" fmla="*/ 2287643 h 3832767"/>
                <a:gd name="connsiteX3161" fmla="*/ 3487935 w 4177355"/>
                <a:gd name="connsiteY3161" fmla="*/ 2287766 h 3832767"/>
                <a:gd name="connsiteX3162" fmla="*/ 3490020 w 4177355"/>
                <a:gd name="connsiteY3162" fmla="*/ 2287766 h 3832767"/>
                <a:gd name="connsiteX3163" fmla="*/ 3496642 w 4177355"/>
                <a:gd name="connsiteY3163" fmla="*/ 2286540 h 3832767"/>
                <a:gd name="connsiteX3164" fmla="*/ 3503264 w 4177355"/>
                <a:gd name="connsiteY3164" fmla="*/ 2283842 h 3832767"/>
                <a:gd name="connsiteX3165" fmla="*/ 3509518 w 4177355"/>
                <a:gd name="connsiteY3165" fmla="*/ 2279672 h 3832767"/>
                <a:gd name="connsiteX3166" fmla="*/ 3514914 w 4177355"/>
                <a:gd name="connsiteY3166" fmla="*/ 2274399 h 3832767"/>
                <a:gd name="connsiteX3167" fmla="*/ 3519574 w 4177355"/>
                <a:gd name="connsiteY3167" fmla="*/ 2266429 h 3832767"/>
                <a:gd name="connsiteX3168" fmla="*/ 3520678 w 4177355"/>
                <a:gd name="connsiteY3168" fmla="*/ 2258948 h 3832767"/>
                <a:gd name="connsiteX3169" fmla="*/ 3518348 w 4177355"/>
                <a:gd name="connsiteY3169" fmla="*/ 2252817 h 3832767"/>
                <a:gd name="connsiteX3170" fmla="*/ 3512706 w 4177355"/>
                <a:gd name="connsiteY3170" fmla="*/ 2248770 h 3832767"/>
                <a:gd name="connsiteX3171" fmla="*/ 3510867 w 4177355"/>
                <a:gd name="connsiteY3171" fmla="*/ 2248157 h 3832767"/>
                <a:gd name="connsiteX3172" fmla="*/ 3508905 w 4177355"/>
                <a:gd name="connsiteY3172" fmla="*/ 2247789 h 3832767"/>
                <a:gd name="connsiteX3173" fmla="*/ 3506820 w 4177355"/>
                <a:gd name="connsiteY3173" fmla="*/ 2247666 h 3832767"/>
                <a:gd name="connsiteX3174" fmla="*/ 3504613 w 4177355"/>
                <a:gd name="connsiteY3174" fmla="*/ 2247666 h 3832767"/>
                <a:gd name="connsiteX3175" fmla="*/ 137835 w 4177355"/>
                <a:gd name="connsiteY3175" fmla="*/ 2451966 h 3832767"/>
                <a:gd name="connsiteX3176" fmla="*/ 136854 w 4177355"/>
                <a:gd name="connsiteY3176" fmla="*/ 2451966 h 3832767"/>
                <a:gd name="connsiteX3177" fmla="*/ 135873 w 4177355"/>
                <a:gd name="connsiteY3177" fmla="*/ 2452211 h 3832767"/>
                <a:gd name="connsiteX3178" fmla="*/ 134769 w 4177355"/>
                <a:gd name="connsiteY3178" fmla="*/ 2452579 h 3832767"/>
                <a:gd name="connsiteX3179" fmla="*/ 133543 w 4177355"/>
                <a:gd name="connsiteY3179" fmla="*/ 2453070 h 3832767"/>
                <a:gd name="connsiteX3180" fmla="*/ 128638 w 4177355"/>
                <a:gd name="connsiteY3180" fmla="*/ 2456136 h 3832767"/>
                <a:gd name="connsiteX3181" fmla="*/ 123978 w 4177355"/>
                <a:gd name="connsiteY3181" fmla="*/ 2460428 h 3832767"/>
                <a:gd name="connsiteX3182" fmla="*/ 120054 w 4177355"/>
                <a:gd name="connsiteY3182" fmla="*/ 2465333 h 3832767"/>
                <a:gd name="connsiteX3183" fmla="*/ 117479 w 4177355"/>
                <a:gd name="connsiteY3183" fmla="*/ 2470360 h 3832767"/>
                <a:gd name="connsiteX3184" fmla="*/ 116620 w 4177355"/>
                <a:gd name="connsiteY3184" fmla="*/ 2473671 h 3832767"/>
                <a:gd name="connsiteX3185" fmla="*/ 116865 w 4177355"/>
                <a:gd name="connsiteY3185" fmla="*/ 2476124 h 3832767"/>
                <a:gd name="connsiteX3186" fmla="*/ 118214 w 4177355"/>
                <a:gd name="connsiteY3186" fmla="*/ 2477596 h 3832767"/>
                <a:gd name="connsiteX3187" fmla="*/ 120422 w 4177355"/>
                <a:gd name="connsiteY3187" fmla="*/ 2477964 h 3832767"/>
                <a:gd name="connsiteX3188" fmla="*/ 121403 w 4177355"/>
                <a:gd name="connsiteY3188" fmla="*/ 2477964 h 3832767"/>
                <a:gd name="connsiteX3189" fmla="*/ 122384 w 4177355"/>
                <a:gd name="connsiteY3189" fmla="*/ 2477718 h 3832767"/>
                <a:gd name="connsiteX3190" fmla="*/ 123487 w 4177355"/>
                <a:gd name="connsiteY3190" fmla="*/ 2477350 h 3832767"/>
                <a:gd name="connsiteX3191" fmla="*/ 124714 w 4177355"/>
                <a:gd name="connsiteY3191" fmla="*/ 2476860 h 3832767"/>
                <a:gd name="connsiteX3192" fmla="*/ 129619 w 4177355"/>
                <a:gd name="connsiteY3192" fmla="*/ 2473794 h 3832767"/>
                <a:gd name="connsiteX3193" fmla="*/ 134279 w 4177355"/>
                <a:gd name="connsiteY3193" fmla="*/ 2469502 h 3832767"/>
                <a:gd name="connsiteX3194" fmla="*/ 138203 w 4177355"/>
                <a:gd name="connsiteY3194" fmla="*/ 2464597 h 3832767"/>
                <a:gd name="connsiteX3195" fmla="*/ 140778 w 4177355"/>
                <a:gd name="connsiteY3195" fmla="*/ 2459569 h 3832767"/>
                <a:gd name="connsiteX3196" fmla="*/ 141636 w 4177355"/>
                <a:gd name="connsiteY3196" fmla="*/ 2456258 h 3832767"/>
                <a:gd name="connsiteX3197" fmla="*/ 141391 w 4177355"/>
                <a:gd name="connsiteY3197" fmla="*/ 2453928 h 3832767"/>
                <a:gd name="connsiteX3198" fmla="*/ 140042 w 4177355"/>
                <a:gd name="connsiteY3198" fmla="*/ 2452457 h 3832767"/>
                <a:gd name="connsiteX3199" fmla="*/ 137835 w 4177355"/>
                <a:gd name="connsiteY3199" fmla="*/ 2452089 h 3832767"/>
                <a:gd name="connsiteX3200" fmla="*/ 3441827 w 4177355"/>
                <a:gd name="connsiteY3200" fmla="*/ 2323451 h 3832767"/>
                <a:gd name="connsiteX3201" fmla="*/ 3435450 w 4177355"/>
                <a:gd name="connsiteY3201" fmla="*/ 2324555 h 3832767"/>
                <a:gd name="connsiteX3202" fmla="*/ 3429074 w 4177355"/>
                <a:gd name="connsiteY3202" fmla="*/ 2327130 h 3832767"/>
                <a:gd name="connsiteX3203" fmla="*/ 3422942 w 4177355"/>
                <a:gd name="connsiteY3203" fmla="*/ 2331054 h 3832767"/>
                <a:gd name="connsiteX3204" fmla="*/ 3417547 w 4177355"/>
                <a:gd name="connsiteY3204" fmla="*/ 2336204 h 3832767"/>
                <a:gd name="connsiteX3205" fmla="*/ 3412641 w 4177355"/>
                <a:gd name="connsiteY3205" fmla="*/ 2344053 h 3832767"/>
                <a:gd name="connsiteX3206" fmla="*/ 3411170 w 4177355"/>
                <a:gd name="connsiteY3206" fmla="*/ 2351656 h 3832767"/>
                <a:gd name="connsiteX3207" fmla="*/ 3413132 w 4177355"/>
                <a:gd name="connsiteY3207" fmla="*/ 2358032 h 3832767"/>
                <a:gd name="connsiteX3208" fmla="*/ 3418527 w 4177355"/>
                <a:gd name="connsiteY3208" fmla="*/ 2362447 h 3832767"/>
                <a:gd name="connsiteX3209" fmla="*/ 3420489 w 4177355"/>
                <a:gd name="connsiteY3209" fmla="*/ 2363183 h 3832767"/>
                <a:gd name="connsiteX3210" fmla="*/ 3422574 w 4177355"/>
                <a:gd name="connsiteY3210" fmla="*/ 2363673 h 3832767"/>
                <a:gd name="connsiteX3211" fmla="*/ 3424782 w 4177355"/>
                <a:gd name="connsiteY3211" fmla="*/ 2363919 h 3832767"/>
                <a:gd name="connsiteX3212" fmla="*/ 3427112 w 4177355"/>
                <a:gd name="connsiteY3212" fmla="*/ 2363919 h 3832767"/>
                <a:gd name="connsiteX3213" fmla="*/ 3433488 w 4177355"/>
                <a:gd name="connsiteY3213" fmla="*/ 2362815 h 3832767"/>
                <a:gd name="connsiteX3214" fmla="*/ 3439987 w 4177355"/>
                <a:gd name="connsiteY3214" fmla="*/ 2360240 h 3832767"/>
                <a:gd name="connsiteX3215" fmla="*/ 3446119 w 4177355"/>
                <a:gd name="connsiteY3215" fmla="*/ 2356315 h 3832767"/>
                <a:gd name="connsiteX3216" fmla="*/ 3451515 w 4177355"/>
                <a:gd name="connsiteY3216" fmla="*/ 2351165 h 3832767"/>
                <a:gd name="connsiteX3217" fmla="*/ 3456420 w 4177355"/>
                <a:gd name="connsiteY3217" fmla="*/ 2343194 h 3832767"/>
                <a:gd name="connsiteX3218" fmla="*/ 3457891 w 4177355"/>
                <a:gd name="connsiteY3218" fmla="*/ 2335591 h 3832767"/>
                <a:gd name="connsiteX3219" fmla="*/ 3455929 w 4177355"/>
                <a:gd name="connsiteY3219" fmla="*/ 2329215 h 3832767"/>
                <a:gd name="connsiteX3220" fmla="*/ 3450534 w 4177355"/>
                <a:gd name="connsiteY3220" fmla="*/ 2324922 h 3832767"/>
                <a:gd name="connsiteX3221" fmla="*/ 3448572 w 4177355"/>
                <a:gd name="connsiteY3221" fmla="*/ 2324187 h 3832767"/>
                <a:gd name="connsiteX3222" fmla="*/ 3446487 w 4177355"/>
                <a:gd name="connsiteY3222" fmla="*/ 2323696 h 3832767"/>
                <a:gd name="connsiteX3223" fmla="*/ 3444280 w 4177355"/>
                <a:gd name="connsiteY3223" fmla="*/ 2323451 h 3832767"/>
                <a:gd name="connsiteX3224" fmla="*/ 3441950 w 4177355"/>
                <a:gd name="connsiteY3224" fmla="*/ 2323451 h 3832767"/>
                <a:gd name="connsiteX3225" fmla="*/ 120790 w 4177355"/>
                <a:gd name="connsiteY3225" fmla="*/ 2498810 h 3832767"/>
                <a:gd name="connsiteX3226" fmla="*/ 119808 w 4177355"/>
                <a:gd name="connsiteY3226" fmla="*/ 2498933 h 3832767"/>
                <a:gd name="connsiteX3227" fmla="*/ 118705 w 4177355"/>
                <a:gd name="connsiteY3227" fmla="*/ 2499178 h 3832767"/>
                <a:gd name="connsiteX3228" fmla="*/ 117479 w 4177355"/>
                <a:gd name="connsiteY3228" fmla="*/ 2499669 h 3832767"/>
                <a:gd name="connsiteX3229" fmla="*/ 116252 w 4177355"/>
                <a:gd name="connsiteY3229" fmla="*/ 2500282 h 3832767"/>
                <a:gd name="connsiteX3230" fmla="*/ 111347 w 4177355"/>
                <a:gd name="connsiteY3230" fmla="*/ 2503470 h 3832767"/>
                <a:gd name="connsiteX3231" fmla="*/ 106687 w 4177355"/>
                <a:gd name="connsiteY3231" fmla="*/ 2507885 h 3832767"/>
                <a:gd name="connsiteX3232" fmla="*/ 102886 w 4177355"/>
                <a:gd name="connsiteY3232" fmla="*/ 2512913 h 3832767"/>
                <a:gd name="connsiteX3233" fmla="*/ 100310 w 4177355"/>
                <a:gd name="connsiteY3233" fmla="*/ 2517941 h 3832767"/>
                <a:gd name="connsiteX3234" fmla="*/ 99575 w 4177355"/>
                <a:gd name="connsiteY3234" fmla="*/ 2521129 h 3832767"/>
                <a:gd name="connsiteX3235" fmla="*/ 99943 w 4177355"/>
                <a:gd name="connsiteY3235" fmla="*/ 2523459 h 3832767"/>
                <a:gd name="connsiteX3236" fmla="*/ 101291 w 4177355"/>
                <a:gd name="connsiteY3236" fmla="*/ 2524808 h 3832767"/>
                <a:gd name="connsiteX3237" fmla="*/ 103499 w 4177355"/>
                <a:gd name="connsiteY3237" fmla="*/ 2525176 h 3832767"/>
                <a:gd name="connsiteX3238" fmla="*/ 104480 w 4177355"/>
                <a:gd name="connsiteY3238" fmla="*/ 2525176 h 3832767"/>
                <a:gd name="connsiteX3239" fmla="*/ 105584 w 4177355"/>
                <a:gd name="connsiteY3239" fmla="*/ 2524930 h 3832767"/>
                <a:gd name="connsiteX3240" fmla="*/ 106810 w 4177355"/>
                <a:gd name="connsiteY3240" fmla="*/ 2524562 h 3832767"/>
                <a:gd name="connsiteX3241" fmla="*/ 108159 w 4177355"/>
                <a:gd name="connsiteY3241" fmla="*/ 2523949 h 3832767"/>
                <a:gd name="connsiteX3242" fmla="*/ 113064 w 4177355"/>
                <a:gd name="connsiteY3242" fmla="*/ 2520761 h 3832767"/>
                <a:gd name="connsiteX3243" fmla="*/ 117724 w 4177355"/>
                <a:gd name="connsiteY3243" fmla="*/ 2516346 h 3832767"/>
                <a:gd name="connsiteX3244" fmla="*/ 121525 w 4177355"/>
                <a:gd name="connsiteY3244" fmla="*/ 2511319 h 3832767"/>
                <a:gd name="connsiteX3245" fmla="*/ 124100 w 4177355"/>
                <a:gd name="connsiteY3245" fmla="*/ 2506291 h 3832767"/>
                <a:gd name="connsiteX3246" fmla="*/ 124714 w 4177355"/>
                <a:gd name="connsiteY3246" fmla="*/ 2503102 h 3832767"/>
                <a:gd name="connsiteX3247" fmla="*/ 124346 w 4177355"/>
                <a:gd name="connsiteY3247" fmla="*/ 2500773 h 3832767"/>
                <a:gd name="connsiteX3248" fmla="*/ 122997 w 4177355"/>
                <a:gd name="connsiteY3248" fmla="*/ 2499424 h 3832767"/>
                <a:gd name="connsiteX3249" fmla="*/ 120790 w 4177355"/>
                <a:gd name="connsiteY3249" fmla="*/ 2499056 h 3832767"/>
                <a:gd name="connsiteX3250" fmla="*/ 3376588 w 4177355"/>
                <a:gd name="connsiteY3250" fmla="*/ 2398623 h 3832767"/>
                <a:gd name="connsiteX3251" fmla="*/ 3370334 w 4177355"/>
                <a:gd name="connsiteY3251" fmla="*/ 2399604 h 3832767"/>
                <a:gd name="connsiteX3252" fmla="*/ 3364080 w 4177355"/>
                <a:gd name="connsiteY3252" fmla="*/ 2402056 h 3832767"/>
                <a:gd name="connsiteX3253" fmla="*/ 3358071 w 4177355"/>
                <a:gd name="connsiteY3253" fmla="*/ 2405858 h 3832767"/>
                <a:gd name="connsiteX3254" fmla="*/ 3352798 w 4177355"/>
                <a:gd name="connsiteY3254" fmla="*/ 2410763 h 3832767"/>
                <a:gd name="connsiteX3255" fmla="*/ 3347648 w 4177355"/>
                <a:gd name="connsiteY3255" fmla="*/ 2418611 h 3832767"/>
                <a:gd name="connsiteX3256" fmla="*/ 3345809 w 4177355"/>
                <a:gd name="connsiteY3256" fmla="*/ 2426337 h 3832767"/>
                <a:gd name="connsiteX3257" fmla="*/ 3347403 w 4177355"/>
                <a:gd name="connsiteY3257" fmla="*/ 2432959 h 3832767"/>
                <a:gd name="connsiteX3258" fmla="*/ 3352431 w 4177355"/>
                <a:gd name="connsiteY3258" fmla="*/ 2437741 h 3832767"/>
                <a:gd name="connsiteX3259" fmla="*/ 3354392 w 4177355"/>
                <a:gd name="connsiteY3259" fmla="*/ 2438600 h 3832767"/>
                <a:gd name="connsiteX3260" fmla="*/ 3356600 w 4177355"/>
                <a:gd name="connsiteY3260" fmla="*/ 2439213 h 3832767"/>
                <a:gd name="connsiteX3261" fmla="*/ 3358930 w 4177355"/>
                <a:gd name="connsiteY3261" fmla="*/ 2439458 h 3832767"/>
                <a:gd name="connsiteX3262" fmla="*/ 3361260 w 4177355"/>
                <a:gd name="connsiteY3262" fmla="*/ 2439458 h 3832767"/>
                <a:gd name="connsiteX3263" fmla="*/ 3367514 w 4177355"/>
                <a:gd name="connsiteY3263" fmla="*/ 2438477 h 3832767"/>
                <a:gd name="connsiteX3264" fmla="*/ 3373891 w 4177355"/>
                <a:gd name="connsiteY3264" fmla="*/ 2436024 h 3832767"/>
                <a:gd name="connsiteX3265" fmla="*/ 3379899 w 4177355"/>
                <a:gd name="connsiteY3265" fmla="*/ 2432223 h 3832767"/>
                <a:gd name="connsiteX3266" fmla="*/ 3385295 w 4177355"/>
                <a:gd name="connsiteY3266" fmla="*/ 2427195 h 3832767"/>
                <a:gd name="connsiteX3267" fmla="*/ 3390445 w 4177355"/>
                <a:gd name="connsiteY3267" fmla="*/ 2419224 h 3832767"/>
                <a:gd name="connsiteX3268" fmla="*/ 3392285 w 4177355"/>
                <a:gd name="connsiteY3268" fmla="*/ 2411498 h 3832767"/>
                <a:gd name="connsiteX3269" fmla="*/ 3390691 w 4177355"/>
                <a:gd name="connsiteY3269" fmla="*/ 2404877 h 3832767"/>
                <a:gd name="connsiteX3270" fmla="*/ 3385663 w 4177355"/>
                <a:gd name="connsiteY3270" fmla="*/ 2400217 h 3832767"/>
                <a:gd name="connsiteX3271" fmla="*/ 3383578 w 4177355"/>
                <a:gd name="connsiteY3271" fmla="*/ 2399358 h 3832767"/>
                <a:gd name="connsiteX3272" fmla="*/ 3381371 w 4177355"/>
                <a:gd name="connsiteY3272" fmla="*/ 2398745 h 3832767"/>
                <a:gd name="connsiteX3273" fmla="*/ 3379041 w 4177355"/>
                <a:gd name="connsiteY3273" fmla="*/ 2398500 h 3832767"/>
                <a:gd name="connsiteX3274" fmla="*/ 3376588 w 4177355"/>
                <a:gd name="connsiteY3274" fmla="*/ 2398500 h 3832767"/>
                <a:gd name="connsiteX3275" fmla="*/ 105093 w 4177355"/>
                <a:gd name="connsiteY3275" fmla="*/ 2545532 h 3832767"/>
                <a:gd name="connsiteX3276" fmla="*/ 103989 w 4177355"/>
                <a:gd name="connsiteY3276" fmla="*/ 2545655 h 3832767"/>
                <a:gd name="connsiteX3277" fmla="*/ 102763 w 4177355"/>
                <a:gd name="connsiteY3277" fmla="*/ 2545900 h 3832767"/>
                <a:gd name="connsiteX3278" fmla="*/ 101414 w 4177355"/>
                <a:gd name="connsiteY3278" fmla="*/ 2546390 h 3832767"/>
                <a:gd name="connsiteX3279" fmla="*/ 100065 w 4177355"/>
                <a:gd name="connsiteY3279" fmla="*/ 2547004 h 3832767"/>
                <a:gd name="connsiteX3280" fmla="*/ 95160 w 4177355"/>
                <a:gd name="connsiteY3280" fmla="*/ 2550437 h 3832767"/>
                <a:gd name="connsiteX3281" fmla="*/ 90500 w 4177355"/>
                <a:gd name="connsiteY3281" fmla="*/ 2554975 h 3832767"/>
                <a:gd name="connsiteX3282" fmla="*/ 86699 w 4177355"/>
                <a:gd name="connsiteY3282" fmla="*/ 2560002 h 3832767"/>
                <a:gd name="connsiteX3283" fmla="*/ 84246 w 4177355"/>
                <a:gd name="connsiteY3283" fmla="*/ 2565030 h 3832767"/>
                <a:gd name="connsiteX3284" fmla="*/ 83633 w 4177355"/>
                <a:gd name="connsiteY3284" fmla="*/ 2568096 h 3832767"/>
                <a:gd name="connsiteX3285" fmla="*/ 84001 w 4177355"/>
                <a:gd name="connsiteY3285" fmla="*/ 2570303 h 3832767"/>
                <a:gd name="connsiteX3286" fmla="*/ 85350 w 4177355"/>
                <a:gd name="connsiteY3286" fmla="*/ 2571652 h 3832767"/>
                <a:gd name="connsiteX3287" fmla="*/ 87434 w 4177355"/>
                <a:gd name="connsiteY3287" fmla="*/ 2572020 h 3832767"/>
                <a:gd name="connsiteX3288" fmla="*/ 88538 w 4177355"/>
                <a:gd name="connsiteY3288" fmla="*/ 2571897 h 3832767"/>
                <a:gd name="connsiteX3289" fmla="*/ 89764 w 4177355"/>
                <a:gd name="connsiteY3289" fmla="*/ 2571652 h 3832767"/>
                <a:gd name="connsiteX3290" fmla="*/ 91113 w 4177355"/>
                <a:gd name="connsiteY3290" fmla="*/ 2571162 h 3832767"/>
                <a:gd name="connsiteX3291" fmla="*/ 92462 w 4177355"/>
                <a:gd name="connsiteY3291" fmla="*/ 2570548 h 3832767"/>
                <a:gd name="connsiteX3292" fmla="*/ 97490 w 4177355"/>
                <a:gd name="connsiteY3292" fmla="*/ 2567237 h 3832767"/>
                <a:gd name="connsiteX3293" fmla="*/ 102150 w 4177355"/>
                <a:gd name="connsiteY3293" fmla="*/ 2562700 h 3832767"/>
                <a:gd name="connsiteX3294" fmla="*/ 105951 w 4177355"/>
                <a:gd name="connsiteY3294" fmla="*/ 2557672 h 3832767"/>
                <a:gd name="connsiteX3295" fmla="*/ 108404 w 4177355"/>
                <a:gd name="connsiteY3295" fmla="*/ 2552645 h 3832767"/>
                <a:gd name="connsiteX3296" fmla="*/ 109017 w 4177355"/>
                <a:gd name="connsiteY3296" fmla="*/ 2549579 h 3832767"/>
                <a:gd name="connsiteX3297" fmla="*/ 108649 w 4177355"/>
                <a:gd name="connsiteY3297" fmla="*/ 2547371 h 3832767"/>
                <a:gd name="connsiteX3298" fmla="*/ 107300 w 4177355"/>
                <a:gd name="connsiteY3298" fmla="*/ 2546022 h 3832767"/>
                <a:gd name="connsiteX3299" fmla="*/ 105216 w 4177355"/>
                <a:gd name="connsiteY3299" fmla="*/ 2545655 h 3832767"/>
                <a:gd name="connsiteX3300" fmla="*/ 3309143 w 4177355"/>
                <a:gd name="connsiteY3300" fmla="*/ 2473058 h 3832767"/>
                <a:gd name="connsiteX3301" fmla="*/ 3303134 w 4177355"/>
                <a:gd name="connsiteY3301" fmla="*/ 2474039 h 3832767"/>
                <a:gd name="connsiteX3302" fmla="*/ 3297002 w 4177355"/>
                <a:gd name="connsiteY3302" fmla="*/ 2476369 h 3832767"/>
                <a:gd name="connsiteX3303" fmla="*/ 3291116 w 4177355"/>
                <a:gd name="connsiteY3303" fmla="*/ 2479925 h 3832767"/>
                <a:gd name="connsiteX3304" fmla="*/ 3285843 w 4177355"/>
                <a:gd name="connsiteY3304" fmla="*/ 2484585 h 3832767"/>
                <a:gd name="connsiteX3305" fmla="*/ 3280447 w 4177355"/>
                <a:gd name="connsiteY3305" fmla="*/ 2492556 h 3832767"/>
                <a:gd name="connsiteX3306" fmla="*/ 3278240 w 4177355"/>
                <a:gd name="connsiteY3306" fmla="*/ 2500404 h 3832767"/>
                <a:gd name="connsiteX3307" fmla="*/ 3279466 w 4177355"/>
                <a:gd name="connsiteY3307" fmla="*/ 2507272 h 3832767"/>
                <a:gd name="connsiteX3308" fmla="*/ 3284126 w 4177355"/>
                <a:gd name="connsiteY3308" fmla="*/ 2512300 h 3832767"/>
                <a:gd name="connsiteX3309" fmla="*/ 3286211 w 4177355"/>
                <a:gd name="connsiteY3309" fmla="*/ 2513281 h 3832767"/>
                <a:gd name="connsiteX3310" fmla="*/ 3288541 w 4177355"/>
                <a:gd name="connsiteY3310" fmla="*/ 2514016 h 3832767"/>
                <a:gd name="connsiteX3311" fmla="*/ 3290993 w 4177355"/>
                <a:gd name="connsiteY3311" fmla="*/ 2514384 h 3832767"/>
                <a:gd name="connsiteX3312" fmla="*/ 3293568 w 4177355"/>
                <a:gd name="connsiteY3312" fmla="*/ 2514384 h 3832767"/>
                <a:gd name="connsiteX3313" fmla="*/ 3299577 w 4177355"/>
                <a:gd name="connsiteY3313" fmla="*/ 2513526 h 3832767"/>
                <a:gd name="connsiteX3314" fmla="*/ 3305709 w 4177355"/>
                <a:gd name="connsiteY3314" fmla="*/ 2511196 h 3832767"/>
                <a:gd name="connsiteX3315" fmla="*/ 3311595 w 4177355"/>
                <a:gd name="connsiteY3315" fmla="*/ 2507640 h 3832767"/>
                <a:gd name="connsiteX3316" fmla="*/ 3316868 w 4177355"/>
                <a:gd name="connsiteY3316" fmla="*/ 2502857 h 3832767"/>
                <a:gd name="connsiteX3317" fmla="*/ 3322264 w 4177355"/>
                <a:gd name="connsiteY3317" fmla="*/ 2494886 h 3832767"/>
                <a:gd name="connsiteX3318" fmla="*/ 3324348 w 4177355"/>
                <a:gd name="connsiteY3318" fmla="*/ 2487038 h 3832767"/>
                <a:gd name="connsiteX3319" fmla="*/ 3323122 w 4177355"/>
                <a:gd name="connsiteY3319" fmla="*/ 2480171 h 3832767"/>
                <a:gd name="connsiteX3320" fmla="*/ 3318462 w 4177355"/>
                <a:gd name="connsiteY3320" fmla="*/ 2475143 h 3832767"/>
                <a:gd name="connsiteX3321" fmla="*/ 3316378 w 4177355"/>
                <a:gd name="connsiteY3321" fmla="*/ 2474162 h 3832767"/>
                <a:gd name="connsiteX3322" fmla="*/ 3314048 w 4177355"/>
                <a:gd name="connsiteY3322" fmla="*/ 2473549 h 3832767"/>
                <a:gd name="connsiteX3323" fmla="*/ 3311595 w 4177355"/>
                <a:gd name="connsiteY3323" fmla="*/ 2473181 h 3832767"/>
                <a:gd name="connsiteX3324" fmla="*/ 3309020 w 4177355"/>
                <a:gd name="connsiteY3324" fmla="*/ 2473181 h 3832767"/>
                <a:gd name="connsiteX3325" fmla="*/ 90500 w 4177355"/>
                <a:gd name="connsiteY3325" fmla="*/ 2592131 h 3832767"/>
                <a:gd name="connsiteX3326" fmla="*/ 89397 w 4177355"/>
                <a:gd name="connsiteY3326" fmla="*/ 2592254 h 3832767"/>
                <a:gd name="connsiteX3327" fmla="*/ 88048 w 4177355"/>
                <a:gd name="connsiteY3327" fmla="*/ 2592622 h 3832767"/>
                <a:gd name="connsiteX3328" fmla="*/ 86576 w 4177355"/>
                <a:gd name="connsiteY3328" fmla="*/ 2593112 h 3832767"/>
                <a:gd name="connsiteX3329" fmla="*/ 85104 w 4177355"/>
                <a:gd name="connsiteY3329" fmla="*/ 2593848 h 3832767"/>
                <a:gd name="connsiteX3330" fmla="*/ 80077 w 4177355"/>
                <a:gd name="connsiteY3330" fmla="*/ 2597281 h 3832767"/>
                <a:gd name="connsiteX3331" fmla="*/ 75417 w 4177355"/>
                <a:gd name="connsiteY3331" fmla="*/ 2601941 h 3832767"/>
                <a:gd name="connsiteX3332" fmla="*/ 71738 w 4177355"/>
                <a:gd name="connsiteY3332" fmla="*/ 2607092 h 3832767"/>
                <a:gd name="connsiteX3333" fmla="*/ 69408 w 4177355"/>
                <a:gd name="connsiteY3333" fmla="*/ 2612120 h 3832767"/>
                <a:gd name="connsiteX3334" fmla="*/ 68917 w 4177355"/>
                <a:gd name="connsiteY3334" fmla="*/ 2615063 h 3832767"/>
                <a:gd name="connsiteX3335" fmla="*/ 69408 w 4177355"/>
                <a:gd name="connsiteY3335" fmla="*/ 2617270 h 3832767"/>
                <a:gd name="connsiteX3336" fmla="*/ 70757 w 4177355"/>
                <a:gd name="connsiteY3336" fmla="*/ 2618619 h 3832767"/>
                <a:gd name="connsiteX3337" fmla="*/ 72842 w 4177355"/>
                <a:gd name="connsiteY3337" fmla="*/ 2618987 h 3832767"/>
                <a:gd name="connsiteX3338" fmla="*/ 73945 w 4177355"/>
                <a:gd name="connsiteY3338" fmla="*/ 2618864 h 3832767"/>
                <a:gd name="connsiteX3339" fmla="*/ 75172 w 4177355"/>
                <a:gd name="connsiteY3339" fmla="*/ 2618496 h 3832767"/>
                <a:gd name="connsiteX3340" fmla="*/ 76643 w 4177355"/>
                <a:gd name="connsiteY3340" fmla="*/ 2618006 h 3832767"/>
                <a:gd name="connsiteX3341" fmla="*/ 78115 w 4177355"/>
                <a:gd name="connsiteY3341" fmla="*/ 2617270 h 3832767"/>
                <a:gd name="connsiteX3342" fmla="*/ 83142 w 4177355"/>
                <a:gd name="connsiteY3342" fmla="*/ 2613714 h 3832767"/>
                <a:gd name="connsiteX3343" fmla="*/ 87802 w 4177355"/>
                <a:gd name="connsiteY3343" fmla="*/ 2609054 h 3832767"/>
                <a:gd name="connsiteX3344" fmla="*/ 91481 w 4177355"/>
                <a:gd name="connsiteY3344" fmla="*/ 2603903 h 3832767"/>
                <a:gd name="connsiteX3345" fmla="*/ 93811 w 4177355"/>
                <a:gd name="connsiteY3345" fmla="*/ 2598876 h 3832767"/>
                <a:gd name="connsiteX3346" fmla="*/ 94302 w 4177355"/>
                <a:gd name="connsiteY3346" fmla="*/ 2595933 h 3832767"/>
                <a:gd name="connsiteX3347" fmla="*/ 93811 w 4177355"/>
                <a:gd name="connsiteY3347" fmla="*/ 2593725 h 3832767"/>
                <a:gd name="connsiteX3348" fmla="*/ 92462 w 4177355"/>
                <a:gd name="connsiteY3348" fmla="*/ 2592376 h 3832767"/>
                <a:gd name="connsiteX3349" fmla="*/ 90378 w 4177355"/>
                <a:gd name="connsiteY3349" fmla="*/ 2592008 h 3832767"/>
                <a:gd name="connsiteX3350" fmla="*/ 3239244 w 4177355"/>
                <a:gd name="connsiteY3350" fmla="*/ 2546636 h 3832767"/>
                <a:gd name="connsiteX3351" fmla="*/ 3233480 w 4177355"/>
                <a:gd name="connsiteY3351" fmla="*/ 2547494 h 3832767"/>
                <a:gd name="connsiteX3352" fmla="*/ 3227594 w 4177355"/>
                <a:gd name="connsiteY3352" fmla="*/ 2549579 h 3832767"/>
                <a:gd name="connsiteX3353" fmla="*/ 3221830 w 4177355"/>
                <a:gd name="connsiteY3353" fmla="*/ 2552890 h 3832767"/>
                <a:gd name="connsiteX3354" fmla="*/ 3216557 w 4177355"/>
                <a:gd name="connsiteY3354" fmla="*/ 2557427 h 3832767"/>
                <a:gd name="connsiteX3355" fmla="*/ 3210794 w 4177355"/>
                <a:gd name="connsiteY3355" fmla="*/ 2565275 h 3832767"/>
                <a:gd name="connsiteX3356" fmla="*/ 3208342 w 4177355"/>
                <a:gd name="connsiteY3356" fmla="*/ 2573246 h 3832767"/>
                <a:gd name="connsiteX3357" fmla="*/ 3209200 w 4177355"/>
                <a:gd name="connsiteY3357" fmla="*/ 2580359 h 3832767"/>
                <a:gd name="connsiteX3358" fmla="*/ 3213615 w 4177355"/>
                <a:gd name="connsiteY3358" fmla="*/ 2585632 h 3832767"/>
                <a:gd name="connsiteX3359" fmla="*/ 3215699 w 4177355"/>
                <a:gd name="connsiteY3359" fmla="*/ 2586858 h 3832767"/>
                <a:gd name="connsiteX3360" fmla="*/ 3218029 w 4177355"/>
                <a:gd name="connsiteY3360" fmla="*/ 2587716 h 3832767"/>
                <a:gd name="connsiteX3361" fmla="*/ 3220604 w 4177355"/>
                <a:gd name="connsiteY3361" fmla="*/ 2588207 h 3832767"/>
                <a:gd name="connsiteX3362" fmla="*/ 3223302 w 4177355"/>
                <a:gd name="connsiteY3362" fmla="*/ 2588207 h 3832767"/>
                <a:gd name="connsiteX3363" fmla="*/ 3229066 w 4177355"/>
                <a:gd name="connsiteY3363" fmla="*/ 2587348 h 3832767"/>
                <a:gd name="connsiteX3364" fmla="*/ 3234952 w 4177355"/>
                <a:gd name="connsiteY3364" fmla="*/ 2585141 h 3832767"/>
                <a:gd name="connsiteX3365" fmla="*/ 3240715 w 4177355"/>
                <a:gd name="connsiteY3365" fmla="*/ 2581708 h 3832767"/>
                <a:gd name="connsiteX3366" fmla="*/ 3245988 w 4177355"/>
                <a:gd name="connsiteY3366" fmla="*/ 2577170 h 3832767"/>
                <a:gd name="connsiteX3367" fmla="*/ 3251752 w 4177355"/>
                <a:gd name="connsiteY3367" fmla="*/ 2569322 h 3832767"/>
                <a:gd name="connsiteX3368" fmla="*/ 3254205 w 4177355"/>
                <a:gd name="connsiteY3368" fmla="*/ 2561351 h 3832767"/>
                <a:gd name="connsiteX3369" fmla="*/ 3253223 w 4177355"/>
                <a:gd name="connsiteY3369" fmla="*/ 2554239 h 3832767"/>
                <a:gd name="connsiteX3370" fmla="*/ 3248809 w 4177355"/>
                <a:gd name="connsiteY3370" fmla="*/ 2548966 h 3832767"/>
                <a:gd name="connsiteX3371" fmla="*/ 3246602 w 4177355"/>
                <a:gd name="connsiteY3371" fmla="*/ 2547862 h 3832767"/>
                <a:gd name="connsiteX3372" fmla="*/ 3244272 w 4177355"/>
                <a:gd name="connsiteY3372" fmla="*/ 2547126 h 3832767"/>
                <a:gd name="connsiteX3373" fmla="*/ 3241697 w 4177355"/>
                <a:gd name="connsiteY3373" fmla="*/ 2546636 h 3832767"/>
                <a:gd name="connsiteX3374" fmla="*/ 3238999 w 4177355"/>
                <a:gd name="connsiteY3374" fmla="*/ 2546636 h 3832767"/>
                <a:gd name="connsiteX3375" fmla="*/ 77379 w 4177355"/>
                <a:gd name="connsiteY3375" fmla="*/ 2638608 h 3832767"/>
                <a:gd name="connsiteX3376" fmla="*/ 76153 w 4177355"/>
                <a:gd name="connsiteY3376" fmla="*/ 2638730 h 3832767"/>
                <a:gd name="connsiteX3377" fmla="*/ 74804 w 4177355"/>
                <a:gd name="connsiteY3377" fmla="*/ 2639098 h 3832767"/>
                <a:gd name="connsiteX3378" fmla="*/ 73332 w 4177355"/>
                <a:gd name="connsiteY3378" fmla="*/ 2639711 h 3832767"/>
                <a:gd name="connsiteX3379" fmla="*/ 71738 w 4177355"/>
                <a:gd name="connsiteY3379" fmla="*/ 2640569 h 3832767"/>
                <a:gd name="connsiteX3380" fmla="*/ 66710 w 4177355"/>
                <a:gd name="connsiteY3380" fmla="*/ 2644248 h 3832767"/>
                <a:gd name="connsiteX3381" fmla="*/ 62050 w 4177355"/>
                <a:gd name="connsiteY3381" fmla="*/ 2649031 h 3832767"/>
                <a:gd name="connsiteX3382" fmla="*/ 58371 w 4177355"/>
                <a:gd name="connsiteY3382" fmla="*/ 2654304 h 3832767"/>
                <a:gd name="connsiteX3383" fmla="*/ 56164 w 4177355"/>
                <a:gd name="connsiteY3383" fmla="*/ 2659454 h 3832767"/>
                <a:gd name="connsiteX3384" fmla="*/ 55796 w 4177355"/>
                <a:gd name="connsiteY3384" fmla="*/ 2662275 h 3832767"/>
                <a:gd name="connsiteX3385" fmla="*/ 56287 w 4177355"/>
                <a:gd name="connsiteY3385" fmla="*/ 2664359 h 3832767"/>
                <a:gd name="connsiteX3386" fmla="*/ 57636 w 4177355"/>
                <a:gd name="connsiteY3386" fmla="*/ 2665586 h 3832767"/>
                <a:gd name="connsiteX3387" fmla="*/ 59720 w 4177355"/>
                <a:gd name="connsiteY3387" fmla="*/ 2665954 h 3832767"/>
                <a:gd name="connsiteX3388" fmla="*/ 60947 w 4177355"/>
                <a:gd name="connsiteY3388" fmla="*/ 2665831 h 3832767"/>
                <a:gd name="connsiteX3389" fmla="*/ 62295 w 4177355"/>
                <a:gd name="connsiteY3389" fmla="*/ 2665463 h 3832767"/>
                <a:gd name="connsiteX3390" fmla="*/ 63767 w 4177355"/>
                <a:gd name="connsiteY3390" fmla="*/ 2664850 h 3832767"/>
                <a:gd name="connsiteX3391" fmla="*/ 65361 w 4177355"/>
                <a:gd name="connsiteY3391" fmla="*/ 2663991 h 3832767"/>
                <a:gd name="connsiteX3392" fmla="*/ 70512 w 4177355"/>
                <a:gd name="connsiteY3392" fmla="*/ 2660313 h 3832767"/>
                <a:gd name="connsiteX3393" fmla="*/ 75172 w 4177355"/>
                <a:gd name="connsiteY3393" fmla="*/ 2655530 h 3832767"/>
                <a:gd name="connsiteX3394" fmla="*/ 78850 w 4177355"/>
                <a:gd name="connsiteY3394" fmla="*/ 2650257 h 3832767"/>
                <a:gd name="connsiteX3395" fmla="*/ 81058 w 4177355"/>
                <a:gd name="connsiteY3395" fmla="*/ 2645107 h 3832767"/>
                <a:gd name="connsiteX3396" fmla="*/ 81426 w 4177355"/>
                <a:gd name="connsiteY3396" fmla="*/ 2642286 h 3832767"/>
                <a:gd name="connsiteX3397" fmla="*/ 80935 w 4177355"/>
                <a:gd name="connsiteY3397" fmla="*/ 2640201 h 3832767"/>
                <a:gd name="connsiteX3398" fmla="*/ 79586 w 4177355"/>
                <a:gd name="connsiteY3398" fmla="*/ 2638975 h 3832767"/>
                <a:gd name="connsiteX3399" fmla="*/ 77501 w 4177355"/>
                <a:gd name="connsiteY3399" fmla="*/ 2638608 h 3832767"/>
                <a:gd name="connsiteX3400" fmla="*/ 3167506 w 4177355"/>
                <a:gd name="connsiteY3400" fmla="*/ 2619232 h 3832767"/>
                <a:gd name="connsiteX3401" fmla="*/ 3161988 w 4177355"/>
                <a:gd name="connsiteY3401" fmla="*/ 2619968 h 3832767"/>
                <a:gd name="connsiteX3402" fmla="*/ 3156224 w 4177355"/>
                <a:gd name="connsiteY3402" fmla="*/ 2621930 h 3832767"/>
                <a:gd name="connsiteX3403" fmla="*/ 3150706 w 4177355"/>
                <a:gd name="connsiteY3403" fmla="*/ 2625118 h 3832767"/>
                <a:gd name="connsiteX3404" fmla="*/ 3145555 w 4177355"/>
                <a:gd name="connsiteY3404" fmla="*/ 2629410 h 3832767"/>
                <a:gd name="connsiteX3405" fmla="*/ 3139547 w 4177355"/>
                <a:gd name="connsiteY3405" fmla="*/ 2637258 h 3832767"/>
                <a:gd name="connsiteX3406" fmla="*/ 3136726 w 4177355"/>
                <a:gd name="connsiteY3406" fmla="*/ 2645229 h 3832767"/>
                <a:gd name="connsiteX3407" fmla="*/ 3137217 w 4177355"/>
                <a:gd name="connsiteY3407" fmla="*/ 2652464 h 3832767"/>
                <a:gd name="connsiteX3408" fmla="*/ 3141141 w 4177355"/>
                <a:gd name="connsiteY3408" fmla="*/ 2658106 h 3832767"/>
                <a:gd name="connsiteX3409" fmla="*/ 3143348 w 4177355"/>
                <a:gd name="connsiteY3409" fmla="*/ 2659454 h 3832767"/>
                <a:gd name="connsiteX3410" fmla="*/ 3145801 w 4177355"/>
                <a:gd name="connsiteY3410" fmla="*/ 2660435 h 3832767"/>
                <a:gd name="connsiteX3411" fmla="*/ 3148499 w 4177355"/>
                <a:gd name="connsiteY3411" fmla="*/ 2660926 h 3832767"/>
                <a:gd name="connsiteX3412" fmla="*/ 3151319 w 4177355"/>
                <a:gd name="connsiteY3412" fmla="*/ 2661048 h 3832767"/>
                <a:gd name="connsiteX3413" fmla="*/ 3156837 w 4177355"/>
                <a:gd name="connsiteY3413" fmla="*/ 2660313 h 3832767"/>
                <a:gd name="connsiteX3414" fmla="*/ 3162601 w 4177355"/>
                <a:gd name="connsiteY3414" fmla="*/ 2658351 h 3832767"/>
                <a:gd name="connsiteX3415" fmla="*/ 3168242 w 4177355"/>
                <a:gd name="connsiteY3415" fmla="*/ 2655162 h 3832767"/>
                <a:gd name="connsiteX3416" fmla="*/ 3173392 w 4177355"/>
                <a:gd name="connsiteY3416" fmla="*/ 2650870 h 3832767"/>
                <a:gd name="connsiteX3417" fmla="*/ 3179401 w 4177355"/>
                <a:gd name="connsiteY3417" fmla="*/ 2642899 h 3832767"/>
                <a:gd name="connsiteX3418" fmla="*/ 3182222 w 4177355"/>
                <a:gd name="connsiteY3418" fmla="*/ 2634806 h 3832767"/>
                <a:gd name="connsiteX3419" fmla="*/ 3181608 w 4177355"/>
                <a:gd name="connsiteY3419" fmla="*/ 2627571 h 3832767"/>
                <a:gd name="connsiteX3420" fmla="*/ 3177562 w 4177355"/>
                <a:gd name="connsiteY3420" fmla="*/ 2622053 h 3832767"/>
                <a:gd name="connsiteX3421" fmla="*/ 3175354 w 4177355"/>
                <a:gd name="connsiteY3421" fmla="*/ 2620703 h 3832767"/>
                <a:gd name="connsiteX3422" fmla="*/ 3172902 w 4177355"/>
                <a:gd name="connsiteY3422" fmla="*/ 2619723 h 3832767"/>
                <a:gd name="connsiteX3423" fmla="*/ 3170204 w 4177355"/>
                <a:gd name="connsiteY3423" fmla="*/ 2619232 h 3832767"/>
                <a:gd name="connsiteX3424" fmla="*/ 3167383 w 4177355"/>
                <a:gd name="connsiteY3424" fmla="*/ 2619109 h 3832767"/>
                <a:gd name="connsiteX3425" fmla="*/ 65484 w 4177355"/>
                <a:gd name="connsiteY3425" fmla="*/ 2684961 h 3832767"/>
                <a:gd name="connsiteX3426" fmla="*/ 64135 w 4177355"/>
                <a:gd name="connsiteY3426" fmla="*/ 2685084 h 3832767"/>
                <a:gd name="connsiteX3427" fmla="*/ 62663 w 4177355"/>
                <a:gd name="connsiteY3427" fmla="*/ 2685452 h 3832767"/>
                <a:gd name="connsiteX3428" fmla="*/ 61069 w 4177355"/>
                <a:gd name="connsiteY3428" fmla="*/ 2686065 h 3832767"/>
                <a:gd name="connsiteX3429" fmla="*/ 59352 w 4177355"/>
                <a:gd name="connsiteY3429" fmla="*/ 2687046 h 3832767"/>
                <a:gd name="connsiteX3430" fmla="*/ 54202 w 4177355"/>
                <a:gd name="connsiteY3430" fmla="*/ 2690847 h 3832767"/>
                <a:gd name="connsiteX3431" fmla="*/ 49665 w 4177355"/>
                <a:gd name="connsiteY3431" fmla="*/ 2695752 h 3832767"/>
                <a:gd name="connsiteX3432" fmla="*/ 46108 w 4177355"/>
                <a:gd name="connsiteY3432" fmla="*/ 2701026 h 3832767"/>
                <a:gd name="connsiteX3433" fmla="*/ 44024 w 4177355"/>
                <a:gd name="connsiteY3433" fmla="*/ 2706053 h 3832767"/>
                <a:gd name="connsiteX3434" fmla="*/ 43656 w 4177355"/>
                <a:gd name="connsiteY3434" fmla="*/ 2708874 h 3832767"/>
                <a:gd name="connsiteX3435" fmla="*/ 44146 w 4177355"/>
                <a:gd name="connsiteY3435" fmla="*/ 2710836 h 3832767"/>
                <a:gd name="connsiteX3436" fmla="*/ 45495 w 4177355"/>
                <a:gd name="connsiteY3436" fmla="*/ 2712062 h 3832767"/>
                <a:gd name="connsiteX3437" fmla="*/ 47457 w 4177355"/>
                <a:gd name="connsiteY3437" fmla="*/ 2712430 h 3832767"/>
                <a:gd name="connsiteX3438" fmla="*/ 48806 w 4177355"/>
                <a:gd name="connsiteY3438" fmla="*/ 2712307 h 3832767"/>
                <a:gd name="connsiteX3439" fmla="*/ 50278 w 4177355"/>
                <a:gd name="connsiteY3439" fmla="*/ 2711939 h 3832767"/>
                <a:gd name="connsiteX3440" fmla="*/ 51872 w 4177355"/>
                <a:gd name="connsiteY3440" fmla="*/ 2711326 h 3832767"/>
                <a:gd name="connsiteX3441" fmla="*/ 53589 w 4177355"/>
                <a:gd name="connsiteY3441" fmla="*/ 2710345 h 3832767"/>
                <a:gd name="connsiteX3442" fmla="*/ 58739 w 4177355"/>
                <a:gd name="connsiteY3442" fmla="*/ 2706544 h 3832767"/>
                <a:gd name="connsiteX3443" fmla="*/ 63399 w 4177355"/>
                <a:gd name="connsiteY3443" fmla="*/ 2701639 h 3832767"/>
                <a:gd name="connsiteX3444" fmla="*/ 66955 w 4177355"/>
                <a:gd name="connsiteY3444" fmla="*/ 2696366 h 3832767"/>
                <a:gd name="connsiteX3445" fmla="*/ 69040 w 4177355"/>
                <a:gd name="connsiteY3445" fmla="*/ 2691338 h 3832767"/>
                <a:gd name="connsiteX3446" fmla="*/ 69285 w 4177355"/>
                <a:gd name="connsiteY3446" fmla="*/ 2688517 h 3832767"/>
                <a:gd name="connsiteX3447" fmla="*/ 68795 w 4177355"/>
                <a:gd name="connsiteY3447" fmla="*/ 2686555 h 3832767"/>
                <a:gd name="connsiteX3448" fmla="*/ 67446 w 4177355"/>
                <a:gd name="connsiteY3448" fmla="*/ 2685329 h 3832767"/>
                <a:gd name="connsiteX3449" fmla="*/ 65484 w 4177355"/>
                <a:gd name="connsiteY3449" fmla="*/ 2684961 h 3832767"/>
                <a:gd name="connsiteX3450" fmla="*/ 3093806 w 4177355"/>
                <a:gd name="connsiteY3450" fmla="*/ 2690602 h 3832767"/>
                <a:gd name="connsiteX3451" fmla="*/ 3088533 w 4177355"/>
                <a:gd name="connsiteY3451" fmla="*/ 2691215 h 3832767"/>
                <a:gd name="connsiteX3452" fmla="*/ 3083015 w 4177355"/>
                <a:gd name="connsiteY3452" fmla="*/ 2693055 h 3832767"/>
                <a:gd name="connsiteX3453" fmla="*/ 3077619 w 4177355"/>
                <a:gd name="connsiteY3453" fmla="*/ 2695998 h 3832767"/>
                <a:gd name="connsiteX3454" fmla="*/ 3072468 w 4177355"/>
                <a:gd name="connsiteY3454" fmla="*/ 2700044 h 3832767"/>
                <a:gd name="connsiteX3455" fmla="*/ 3066214 w 4177355"/>
                <a:gd name="connsiteY3455" fmla="*/ 2707893 h 3832767"/>
                <a:gd name="connsiteX3456" fmla="*/ 3063149 w 4177355"/>
                <a:gd name="connsiteY3456" fmla="*/ 2715986 h 3832767"/>
                <a:gd name="connsiteX3457" fmla="*/ 3063394 w 4177355"/>
                <a:gd name="connsiteY3457" fmla="*/ 2723467 h 3832767"/>
                <a:gd name="connsiteX3458" fmla="*/ 3067073 w 4177355"/>
                <a:gd name="connsiteY3458" fmla="*/ 2729353 h 3832767"/>
                <a:gd name="connsiteX3459" fmla="*/ 3069280 w 4177355"/>
                <a:gd name="connsiteY3459" fmla="*/ 2730947 h 3832767"/>
                <a:gd name="connsiteX3460" fmla="*/ 3071733 w 4177355"/>
                <a:gd name="connsiteY3460" fmla="*/ 2732051 h 3832767"/>
                <a:gd name="connsiteX3461" fmla="*/ 3074431 w 4177355"/>
                <a:gd name="connsiteY3461" fmla="*/ 2732664 h 3832767"/>
                <a:gd name="connsiteX3462" fmla="*/ 3077374 w 4177355"/>
                <a:gd name="connsiteY3462" fmla="*/ 2732909 h 3832767"/>
                <a:gd name="connsiteX3463" fmla="*/ 3082769 w 4177355"/>
                <a:gd name="connsiteY3463" fmla="*/ 2732296 h 3832767"/>
                <a:gd name="connsiteX3464" fmla="*/ 3088288 w 4177355"/>
                <a:gd name="connsiteY3464" fmla="*/ 2730457 h 3832767"/>
                <a:gd name="connsiteX3465" fmla="*/ 3093806 w 4177355"/>
                <a:gd name="connsiteY3465" fmla="*/ 2727391 h 3832767"/>
                <a:gd name="connsiteX3466" fmla="*/ 3098956 w 4177355"/>
                <a:gd name="connsiteY3466" fmla="*/ 2723344 h 3832767"/>
                <a:gd name="connsiteX3467" fmla="*/ 3105211 w 4177355"/>
                <a:gd name="connsiteY3467" fmla="*/ 2715496 h 3832767"/>
                <a:gd name="connsiteX3468" fmla="*/ 3108276 w 4177355"/>
                <a:gd name="connsiteY3468" fmla="*/ 2707402 h 3832767"/>
                <a:gd name="connsiteX3469" fmla="*/ 3108031 w 4177355"/>
                <a:gd name="connsiteY3469" fmla="*/ 2699922 h 3832767"/>
                <a:gd name="connsiteX3470" fmla="*/ 3104352 w 4177355"/>
                <a:gd name="connsiteY3470" fmla="*/ 2694036 h 3832767"/>
                <a:gd name="connsiteX3471" fmla="*/ 3102145 w 4177355"/>
                <a:gd name="connsiteY3471" fmla="*/ 2692564 h 3832767"/>
                <a:gd name="connsiteX3472" fmla="*/ 3099692 w 4177355"/>
                <a:gd name="connsiteY3472" fmla="*/ 2691583 h 3832767"/>
                <a:gd name="connsiteX3473" fmla="*/ 3096994 w 4177355"/>
                <a:gd name="connsiteY3473" fmla="*/ 2690970 h 3832767"/>
                <a:gd name="connsiteX3474" fmla="*/ 3094051 w 4177355"/>
                <a:gd name="connsiteY3474" fmla="*/ 2690847 h 3832767"/>
                <a:gd name="connsiteX3475" fmla="*/ 55060 w 4177355"/>
                <a:gd name="connsiteY3475" fmla="*/ 2731070 h 3832767"/>
                <a:gd name="connsiteX3476" fmla="*/ 53589 w 4177355"/>
                <a:gd name="connsiteY3476" fmla="*/ 2731192 h 3832767"/>
                <a:gd name="connsiteX3477" fmla="*/ 51995 w 4177355"/>
                <a:gd name="connsiteY3477" fmla="*/ 2731683 h 3832767"/>
                <a:gd name="connsiteX3478" fmla="*/ 50278 w 4177355"/>
                <a:gd name="connsiteY3478" fmla="*/ 2732419 h 3832767"/>
                <a:gd name="connsiteX3479" fmla="*/ 48438 w 4177355"/>
                <a:gd name="connsiteY3479" fmla="*/ 2733522 h 3832767"/>
                <a:gd name="connsiteX3480" fmla="*/ 43288 w 4177355"/>
                <a:gd name="connsiteY3480" fmla="*/ 2737446 h 3832767"/>
                <a:gd name="connsiteX3481" fmla="*/ 38751 w 4177355"/>
                <a:gd name="connsiteY3481" fmla="*/ 2742352 h 3832767"/>
                <a:gd name="connsiteX3482" fmla="*/ 35194 w 4177355"/>
                <a:gd name="connsiteY3482" fmla="*/ 2747625 h 3832767"/>
                <a:gd name="connsiteX3483" fmla="*/ 33232 w 4177355"/>
                <a:gd name="connsiteY3483" fmla="*/ 2752775 h 3832767"/>
                <a:gd name="connsiteX3484" fmla="*/ 32987 w 4177355"/>
                <a:gd name="connsiteY3484" fmla="*/ 2755473 h 3832767"/>
                <a:gd name="connsiteX3485" fmla="*/ 33600 w 4177355"/>
                <a:gd name="connsiteY3485" fmla="*/ 2757435 h 3832767"/>
                <a:gd name="connsiteX3486" fmla="*/ 34949 w 4177355"/>
                <a:gd name="connsiteY3486" fmla="*/ 2758661 h 3832767"/>
                <a:gd name="connsiteX3487" fmla="*/ 36911 w 4177355"/>
                <a:gd name="connsiteY3487" fmla="*/ 2759029 h 3832767"/>
                <a:gd name="connsiteX3488" fmla="*/ 38383 w 4177355"/>
                <a:gd name="connsiteY3488" fmla="*/ 2758907 h 3832767"/>
                <a:gd name="connsiteX3489" fmla="*/ 39977 w 4177355"/>
                <a:gd name="connsiteY3489" fmla="*/ 2758416 h 3832767"/>
                <a:gd name="connsiteX3490" fmla="*/ 41694 w 4177355"/>
                <a:gd name="connsiteY3490" fmla="*/ 2757680 h 3832767"/>
                <a:gd name="connsiteX3491" fmla="*/ 43533 w 4177355"/>
                <a:gd name="connsiteY3491" fmla="*/ 2756577 h 3832767"/>
                <a:gd name="connsiteX3492" fmla="*/ 48684 w 4177355"/>
                <a:gd name="connsiteY3492" fmla="*/ 2752652 h 3832767"/>
                <a:gd name="connsiteX3493" fmla="*/ 53221 w 4177355"/>
                <a:gd name="connsiteY3493" fmla="*/ 2747747 h 3832767"/>
                <a:gd name="connsiteX3494" fmla="*/ 56777 w 4177355"/>
                <a:gd name="connsiteY3494" fmla="*/ 2742352 h 3832767"/>
                <a:gd name="connsiteX3495" fmla="*/ 58739 w 4177355"/>
                <a:gd name="connsiteY3495" fmla="*/ 2737201 h 3832767"/>
                <a:gd name="connsiteX3496" fmla="*/ 58984 w 4177355"/>
                <a:gd name="connsiteY3496" fmla="*/ 2734503 h 3832767"/>
                <a:gd name="connsiteX3497" fmla="*/ 58371 w 4177355"/>
                <a:gd name="connsiteY3497" fmla="*/ 2732541 h 3832767"/>
                <a:gd name="connsiteX3498" fmla="*/ 57022 w 4177355"/>
                <a:gd name="connsiteY3498" fmla="*/ 2731437 h 3832767"/>
                <a:gd name="connsiteX3499" fmla="*/ 55060 w 4177355"/>
                <a:gd name="connsiteY3499" fmla="*/ 2731070 h 3832767"/>
                <a:gd name="connsiteX3500" fmla="*/ 45863 w 4177355"/>
                <a:gd name="connsiteY3500" fmla="*/ 2776810 h 3832767"/>
                <a:gd name="connsiteX3501" fmla="*/ 44392 w 4177355"/>
                <a:gd name="connsiteY3501" fmla="*/ 2776933 h 3832767"/>
                <a:gd name="connsiteX3502" fmla="*/ 42675 w 4177355"/>
                <a:gd name="connsiteY3502" fmla="*/ 2777423 h 3832767"/>
                <a:gd name="connsiteX3503" fmla="*/ 40835 w 4177355"/>
                <a:gd name="connsiteY3503" fmla="*/ 2778282 h 3832767"/>
                <a:gd name="connsiteX3504" fmla="*/ 38873 w 4177355"/>
                <a:gd name="connsiteY3504" fmla="*/ 2779385 h 3832767"/>
                <a:gd name="connsiteX3505" fmla="*/ 33723 w 4177355"/>
                <a:gd name="connsiteY3505" fmla="*/ 2783432 h 3832767"/>
                <a:gd name="connsiteX3506" fmla="*/ 29186 w 4177355"/>
                <a:gd name="connsiteY3506" fmla="*/ 2788460 h 3832767"/>
                <a:gd name="connsiteX3507" fmla="*/ 25752 w 4177355"/>
                <a:gd name="connsiteY3507" fmla="*/ 2793855 h 3832767"/>
                <a:gd name="connsiteX3508" fmla="*/ 23913 w 4177355"/>
                <a:gd name="connsiteY3508" fmla="*/ 2799006 h 3832767"/>
                <a:gd name="connsiteX3509" fmla="*/ 23913 w 4177355"/>
                <a:gd name="connsiteY3509" fmla="*/ 2801581 h 3832767"/>
                <a:gd name="connsiteX3510" fmla="*/ 24526 w 4177355"/>
                <a:gd name="connsiteY3510" fmla="*/ 2803421 h 3832767"/>
                <a:gd name="connsiteX3511" fmla="*/ 25875 w 4177355"/>
                <a:gd name="connsiteY3511" fmla="*/ 2804525 h 3832767"/>
                <a:gd name="connsiteX3512" fmla="*/ 27837 w 4177355"/>
                <a:gd name="connsiteY3512" fmla="*/ 2804892 h 3832767"/>
                <a:gd name="connsiteX3513" fmla="*/ 29308 w 4177355"/>
                <a:gd name="connsiteY3513" fmla="*/ 2804770 h 3832767"/>
                <a:gd name="connsiteX3514" fmla="*/ 31025 w 4177355"/>
                <a:gd name="connsiteY3514" fmla="*/ 2804279 h 3832767"/>
                <a:gd name="connsiteX3515" fmla="*/ 32865 w 4177355"/>
                <a:gd name="connsiteY3515" fmla="*/ 2803421 h 3832767"/>
                <a:gd name="connsiteX3516" fmla="*/ 34827 w 4177355"/>
                <a:gd name="connsiteY3516" fmla="*/ 2802317 h 3832767"/>
                <a:gd name="connsiteX3517" fmla="*/ 39977 w 4177355"/>
                <a:gd name="connsiteY3517" fmla="*/ 2798270 h 3832767"/>
                <a:gd name="connsiteX3518" fmla="*/ 44514 w 4177355"/>
                <a:gd name="connsiteY3518" fmla="*/ 2793242 h 3832767"/>
                <a:gd name="connsiteX3519" fmla="*/ 47948 w 4177355"/>
                <a:gd name="connsiteY3519" fmla="*/ 2787847 h 3832767"/>
                <a:gd name="connsiteX3520" fmla="*/ 49787 w 4177355"/>
                <a:gd name="connsiteY3520" fmla="*/ 2782819 h 3832767"/>
                <a:gd name="connsiteX3521" fmla="*/ 49910 w 4177355"/>
                <a:gd name="connsiteY3521" fmla="*/ 2780244 h 3832767"/>
                <a:gd name="connsiteX3522" fmla="*/ 49297 w 4177355"/>
                <a:gd name="connsiteY3522" fmla="*/ 2778404 h 3832767"/>
                <a:gd name="connsiteX3523" fmla="*/ 47948 w 4177355"/>
                <a:gd name="connsiteY3523" fmla="*/ 2777301 h 3832767"/>
                <a:gd name="connsiteX3524" fmla="*/ 45986 w 4177355"/>
                <a:gd name="connsiteY3524" fmla="*/ 2776933 h 3832767"/>
                <a:gd name="connsiteX3525" fmla="*/ 3018389 w 4177355"/>
                <a:gd name="connsiteY3525" fmla="*/ 2760746 h 3832767"/>
                <a:gd name="connsiteX3526" fmla="*/ 3013239 w 4177355"/>
                <a:gd name="connsiteY3526" fmla="*/ 2761359 h 3832767"/>
                <a:gd name="connsiteX3527" fmla="*/ 3007966 w 4177355"/>
                <a:gd name="connsiteY3527" fmla="*/ 2763076 h 3832767"/>
                <a:gd name="connsiteX3528" fmla="*/ 3002693 w 4177355"/>
                <a:gd name="connsiteY3528" fmla="*/ 2765896 h 3832767"/>
                <a:gd name="connsiteX3529" fmla="*/ 2997665 w 4177355"/>
                <a:gd name="connsiteY3529" fmla="*/ 2769820 h 3832767"/>
                <a:gd name="connsiteX3530" fmla="*/ 2991288 w 4177355"/>
                <a:gd name="connsiteY3530" fmla="*/ 2777423 h 3832767"/>
                <a:gd name="connsiteX3531" fmla="*/ 2987855 w 4177355"/>
                <a:gd name="connsiteY3531" fmla="*/ 2785517 h 3832767"/>
                <a:gd name="connsiteX3532" fmla="*/ 2987732 w 4177355"/>
                <a:gd name="connsiteY3532" fmla="*/ 2793120 h 3832767"/>
                <a:gd name="connsiteX3533" fmla="*/ 2991043 w 4177355"/>
                <a:gd name="connsiteY3533" fmla="*/ 2799251 h 3832767"/>
                <a:gd name="connsiteX3534" fmla="*/ 2993250 w 4177355"/>
                <a:gd name="connsiteY3534" fmla="*/ 2800968 h 3832767"/>
                <a:gd name="connsiteX3535" fmla="*/ 2995825 w 4177355"/>
                <a:gd name="connsiteY3535" fmla="*/ 2802195 h 3832767"/>
                <a:gd name="connsiteX3536" fmla="*/ 2998646 w 4177355"/>
                <a:gd name="connsiteY3536" fmla="*/ 2802930 h 3832767"/>
                <a:gd name="connsiteX3537" fmla="*/ 3001712 w 4177355"/>
                <a:gd name="connsiteY3537" fmla="*/ 2803175 h 3832767"/>
                <a:gd name="connsiteX3538" fmla="*/ 3006862 w 4177355"/>
                <a:gd name="connsiteY3538" fmla="*/ 2802562 h 3832767"/>
                <a:gd name="connsiteX3539" fmla="*/ 3012258 w 4177355"/>
                <a:gd name="connsiteY3539" fmla="*/ 2800845 h 3832767"/>
                <a:gd name="connsiteX3540" fmla="*/ 3017531 w 4177355"/>
                <a:gd name="connsiteY3540" fmla="*/ 2798025 h 3832767"/>
                <a:gd name="connsiteX3541" fmla="*/ 3022558 w 4177355"/>
                <a:gd name="connsiteY3541" fmla="*/ 2794224 h 3832767"/>
                <a:gd name="connsiteX3542" fmla="*/ 3029058 w 4177355"/>
                <a:gd name="connsiteY3542" fmla="*/ 2786498 h 3832767"/>
                <a:gd name="connsiteX3543" fmla="*/ 3032491 w 4177355"/>
                <a:gd name="connsiteY3543" fmla="*/ 2778282 h 3832767"/>
                <a:gd name="connsiteX3544" fmla="*/ 3032491 w 4177355"/>
                <a:gd name="connsiteY3544" fmla="*/ 2770679 h 3832767"/>
                <a:gd name="connsiteX3545" fmla="*/ 3029058 w 4177355"/>
                <a:gd name="connsiteY3545" fmla="*/ 2764547 h 3832767"/>
                <a:gd name="connsiteX3546" fmla="*/ 3026850 w 4177355"/>
                <a:gd name="connsiteY3546" fmla="*/ 2762830 h 3832767"/>
                <a:gd name="connsiteX3547" fmla="*/ 3024275 w 4177355"/>
                <a:gd name="connsiteY3547" fmla="*/ 2761604 h 3832767"/>
                <a:gd name="connsiteX3548" fmla="*/ 3021455 w 4177355"/>
                <a:gd name="connsiteY3548" fmla="*/ 2760869 h 3832767"/>
                <a:gd name="connsiteX3549" fmla="*/ 3018389 w 4177355"/>
                <a:gd name="connsiteY3549" fmla="*/ 2760623 h 3832767"/>
                <a:gd name="connsiteX3550" fmla="*/ 38260 w 4177355"/>
                <a:gd name="connsiteY3550" fmla="*/ 2822428 h 3832767"/>
                <a:gd name="connsiteX3551" fmla="*/ 36666 w 4177355"/>
                <a:gd name="connsiteY3551" fmla="*/ 2822551 h 3832767"/>
                <a:gd name="connsiteX3552" fmla="*/ 34827 w 4177355"/>
                <a:gd name="connsiteY3552" fmla="*/ 2823041 h 3832767"/>
                <a:gd name="connsiteX3553" fmla="*/ 32865 w 4177355"/>
                <a:gd name="connsiteY3553" fmla="*/ 2823900 h 3832767"/>
                <a:gd name="connsiteX3554" fmla="*/ 30657 w 4177355"/>
                <a:gd name="connsiteY3554" fmla="*/ 2825126 h 3832767"/>
                <a:gd name="connsiteX3555" fmla="*/ 25507 w 4177355"/>
                <a:gd name="connsiteY3555" fmla="*/ 2829295 h 3832767"/>
                <a:gd name="connsiteX3556" fmla="*/ 20970 w 4177355"/>
                <a:gd name="connsiteY3556" fmla="*/ 2834446 h 3832767"/>
                <a:gd name="connsiteX3557" fmla="*/ 17659 w 4177355"/>
                <a:gd name="connsiteY3557" fmla="*/ 2839841 h 3832767"/>
                <a:gd name="connsiteX3558" fmla="*/ 15942 w 4177355"/>
                <a:gd name="connsiteY3558" fmla="*/ 2844992 h 3832767"/>
                <a:gd name="connsiteX3559" fmla="*/ 15942 w 4177355"/>
                <a:gd name="connsiteY3559" fmla="*/ 2847445 h 3832767"/>
                <a:gd name="connsiteX3560" fmla="*/ 16555 w 4177355"/>
                <a:gd name="connsiteY3560" fmla="*/ 2849284 h 3832767"/>
                <a:gd name="connsiteX3561" fmla="*/ 17904 w 4177355"/>
                <a:gd name="connsiteY3561" fmla="*/ 2850388 h 3832767"/>
                <a:gd name="connsiteX3562" fmla="*/ 19743 w 4177355"/>
                <a:gd name="connsiteY3562" fmla="*/ 2850756 h 3832767"/>
                <a:gd name="connsiteX3563" fmla="*/ 21337 w 4177355"/>
                <a:gd name="connsiteY3563" fmla="*/ 2850633 h 3832767"/>
                <a:gd name="connsiteX3564" fmla="*/ 23177 w 4177355"/>
                <a:gd name="connsiteY3564" fmla="*/ 2850143 h 3832767"/>
                <a:gd name="connsiteX3565" fmla="*/ 25139 w 4177355"/>
                <a:gd name="connsiteY3565" fmla="*/ 2849284 h 3832767"/>
                <a:gd name="connsiteX3566" fmla="*/ 27224 w 4177355"/>
                <a:gd name="connsiteY3566" fmla="*/ 2848058 h 3832767"/>
                <a:gd name="connsiteX3567" fmla="*/ 32497 w 4177355"/>
                <a:gd name="connsiteY3567" fmla="*/ 2843766 h 3832767"/>
                <a:gd name="connsiteX3568" fmla="*/ 37034 w 4177355"/>
                <a:gd name="connsiteY3568" fmla="*/ 2838615 h 3832767"/>
                <a:gd name="connsiteX3569" fmla="*/ 40345 w 4177355"/>
                <a:gd name="connsiteY3569" fmla="*/ 2833097 h 3832767"/>
                <a:gd name="connsiteX3570" fmla="*/ 42062 w 4177355"/>
                <a:gd name="connsiteY3570" fmla="*/ 2827947 h 3832767"/>
                <a:gd name="connsiteX3571" fmla="*/ 42062 w 4177355"/>
                <a:gd name="connsiteY3571" fmla="*/ 2825494 h 3832767"/>
                <a:gd name="connsiteX3572" fmla="*/ 41449 w 4177355"/>
                <a:gd name="connsiteY3572" fmla="*/ 2823777 h 3832767"/>
                <a:gd name="connsiteX3573" fmla="*/ 40100 w 4177355"/>
                <a:gd name="connsiteY3573" fmla="*/ 2822673 h 3832767"/>
                <a:gd name="connsiteX3574" fmla="*/ 38260 w 4177355"/>
                <a:gd name="connsiteY3574" fmla="*/ 2822305 h 3832767"/>
                <a:gd name="connsiteX3575" fmla="*/ 2941378 w 4177355"/>
                <a:gd name="connsiteY3575" fmla="*/ 2829541 h 3832767"/>
                <a:gd name="connsiteX3576" fmla="*/ 2936473 w 4177355"/>
                <a:gd name="connsiteY3576" fmla="*/ 2830031 h 3832767"/>
                <a:gd name="connsiteX3577" fmla="*/ 2931322 w 4177355"/>
                <a:gd name="connsiteY3577" fmla="*/ 2831625 h 3832767"/>
                <a:gd name="connsiteX3578" fmla="*/ 2926172 w 4177355"/>
                <a:gd name="connsiteY3578" fmla="*/ 2834201 h 3832767"/>
                <a:gd name="connsiteX3579" fmla="*/ 2921267 w 4177355"/>
                <a:gd name="connsiteY3579" fmla="*/ 2837880 h 3832767"/>
                <a:gd name="connsiteX3580" fmla="*/ 2914645 w 4177355"/>
                <a:gd name="connsiteY3580" fmla="*/ 2845483 h 3832767"/>
                <a:gd name="connsiteX3581" fmla="*/ 2910966 w 4177355"/>
                <a:gd name="connsiteY3581" fmla="*/ 2853698 h 3832767"/>
                <a:gd name="connsiteX3582" fmla="*/ 2910476 w 4177355"/>
                <a:gd name="connsiteY3582" fmla="*/ 2861547 h 3832767"/>
                <a:gd name="connsiteX3583" fmla="*/ 2913419 w 4177355"/>
                <a:gd name="connsiteY3583" fmla="*/ 2868046 h 3832767"/>
                <a:gd name="connsiteX3584" fmla="*/ 2915626 w 4177355"/>
                <a:gd name="connsiteY3584" fmla="*/ 2870008 h 3832767"/>
                <a:gd name="connsiteX3585" fmla="*/ 2918201 w 4177355"/>
                <a:gd name="connsiteY3585" fmla="*/ 2871357 h 3832767"/>
                <a:gd name="connsiteX3586" fmla="*/ 2921144 w 4177355"/>
                <a:gd name="connsiteY3586" fmla="*/ 2872216 h 3832767"/>
                <a:gd name="connsiteX3587" fmla="*/ 2924333 w 4177355"/>
                <a:gd name="connsiteY3587" fmla="*/ 2872461 h 3832767"/>
                <a:gd name="connsiteX3588" fmla="*/ 2929361 w 4177355"/>
                <a:gd name="connsiteY3588" fmla="*/ 2871970 h 3832767"/>
                <a:gd name="connsiteX3589" fmla="*/ 2934511 w 4177355"/>
                <a:gd name="connsiteY3589" fmla="*/ 2870376 h 3832767"/>
                <a:gd name="connsiteX3590" fmla="*/ 2939661 w 4177355"/>
                <a:gd name="connsiteY3590" fmla="*/ 2867678 h 3832767"/>
                <a:gd name="connsiteX3591" fmla="*/ 2944689 w 4177355"/>
                <a:gd name="connsiteY3591" fmla="*/ 2863999 h 3832767"/>
                <a:gd name="connsiteX3592" fmla="*/ 2951311 w 4177355"/>
                <a:gd name="connsiteY3592" fmla="*/ 2856396 h 3832767"/>
                <a:gd name="connsiteX3593" fmla="*/ 2954990 w 4177355"/>
                <a:gd name="connsiteY3593" fmla="*/ 2848180 h 3832767"/>
                <a:gd name="connsiteX3594" fmla="*/ 2955480 w 4177355"/>
                <a:gd name="connsiteY3594" fmla="*/ 2840455 h 3832767"/>
                <a:gd name="connsiteX3595" fmla="*/ 2952415 w 4177355"/>
                <a:gd name="connsiteY3595" fmla="*/ 2834078 h 3832767"/>
                <a:gd name="connsiteX3596" fmla="*/ 2950207 w 4177355"/>
                <a:gd name="connsiteY3596" fmla="*/ 2832116 h 3832767"/>
                <a:gd name="connsiteX3597" fmla="*/ 2947632 w 4177355"/>
                <a:gd name="connsiteY3597" fmla="*/ 2830767 h 3832767"/>
                <a:gd name="connsiteX3598" fmla="*/ 2944689 w 4177355"/>
                <a:gd name="connsiteY3598" fmla="*/ 2829908 h 3832767"/>
                <a:gd name="connsiteX3599" fmla="*/ 2941501 w 4177355"/>
                <a:gd name="connsiteY3599" fmla="*/ 2829663 h 3832767"/>
                <a:gd name="connsiteX3600" fmla="*/ 32129 w 4177355"/>
                <a:gd name="connsiteY3600" fmla="*/ 2867556 h 3832767"/>
                <a:gd name="connsiteX3601" fmla="*/ 30412 w 4177355"/>
                <a:gd name="connsiteY3601" fmla="*/ 2867678 h 3832767"/>
                <a:gd name="connsiteX3602" fmla="*/ 28450 w 4177355"/>
                <a:gd name="connsiteY3602" fmla="*/ 2868291 h 3832767"/>
                <a:gd name="connsiteX3603" fmla="*/ 26365 w 4177355"/>
                <a:gd name="connsiteY3603" fmla="*/ 2869273 h 3832767"/>
                <a:gd name="connsiteX3604" fmla="*/ 24158 w 4177355"/>
                <a:gd name="connsiteY3604" fmla="*/ 2870621 h 3832767"/>
                <a:gd name="connsiteX3605" fmla="*/ 18885 w 4177355"/>
                <a:gd name="connsiteY3605" fmla="*/ 2875036 h 3832767"/>
                <a:gd name="connsiteX3606" fmla="*/ 14348 w 4177355"/>
                <a:gd name="connsiteY3606" fmla="*/ 2880309 h 3832767"/>
                <a:gd name="connsiteX3607" fmla="*/ 11037 w 4177355"/>
                <a:gd name="connsiteY3607" fmla="*/ 2885827 h 3832767"/>
                <a:gd name="connsiteX3608" fmla="*/ 9442 w 4177355"/>
                <a:gd name="connsiteY3608" fmla="*/ 2890855 h 3832767"/>
                <a:gd name="connsiteX3609" fmla="*/ 9442 w 4177355"/>
                <a:gd name="connsiteY3609" fmla="*/ 2893185 h 3832767"/>
                <a:gd name="connsiteX3610" fmla="*/ 10178 w 4177355"/>
                <a:gd name="connsiteY3610" fmla="*/ 2894902 h 3832767"/>
                <a:gd name="connsiteX3611" fmla="*/ 11527 w 4177355"/>
                <a:gd name="connsiteY3611" fmla="*/ 2896006 h 3832767"/>
                <a:gd name="connsiteX3612" fmla="*/ 13367 w 4177355"/>
                <a:gd name="connsiteY3612" fmla="*/ 2896373 h 3832767"/>
                <a:gd name="connsiteX3613" fmla="*/ 15083 w 4177355"/>
                <a:gd name="connsiteY3613" fmla="*/ 2896251 h 3832767"/>
                <a:gd name="connsiteX3614" fmla="*/ 17045 w 4177355"/>
                <a:gd name="connsiteY3614" fmla="*/ 2895638 h 3832767"/>
                <a:gd name="connsiteX3615" fmla="*/ 19130 w 4177355"/>
                <a:gd name="connsiteY3615" fmla="*/ 2894657 h 3832767"/>
                <a:gd name="connsiteX3616" fmla="*/ 21337 w 4177355"/>
                <a:gd name="connsiteY3616" fmla="*/ 2893308 h 3832767"/>
                <a:gd name="connsiteX3617" fmla="*/ 26610 w 4177355"/>
                <a:gd name="connsiteY3617" fmla="*/ 2888893 h 3832767"/>
                <a:gd name="connsiteX3618" fmla="*/ 31148 w 4177355"/>
                <a:gd name="connsiteY3618" fmla="*/ 2883620 h 3832767"/>
                <a:gd name="connsiteX3619" fmla="*/ 34459 w 4177355"/>
                <a:gd name="connsiteY3619" fmla="*/ 2878102 h 3832767"/>
                <a:gd name="connsiteX3620" fmla="*/ 36053 w 4177355"/>
                <a:gd name="connsiteY3620" fmla="*/ 2873074 h 3832767"/>
                <a:gd name="connsiteX3621" fmla="*/ 36053 w 4177355"/>
                <a:gd name="connsiteY3621" fmla="*/ 2870744 h 3832767"/>
                <a:gd name="connsiteX3622" fmla="*/ 35317 w 4177355"/>
                <a:gd name="connsiteY3622" fmla="*/ 2869027 h 3832767"/>
                <a:gd name="connsiteX3623" fmla="*/ 33968 w 4177355"/>
                <a:gd name="connsiteY3623" fmla="*/ 2868046 h 3832767"/>
                <a:gd name="connsiteX3624" fmla="*/ 32129 w 4177355"/>
                <a:gd name="connsiteY3624" fmla="*/ 2867678 h 3832767"/>
                <a:gd name="connsiteX3625" fmla="*/ 2862896 w 4177355"/>
                <a:gd name="connsiteY3625" fmla="*/ 2896619 h 3832767"/>
                <a:gd name="connsiteX3626" fmla="*/ 2858236 w 4177355"/>
                <a:gd name="connsiteY3626" fmla="*/ 2897109 h 3832767"/>
                <a:gd name="connsiteX3627" fmla="*/ 2853331 w 4177355"/>
                <a:gd name="connsiteY3627" fmla="*/ 2898581 h 3832767"/>
                <a:gd name="connsiteX3628" fmla="*/ 2848426 w 4177355"/>
                <a:gd name="connsiteY3628" fmla="*/ 2901033 h 3832767"/>
                <a:gd name="connsiteX3629" fmla="*/ 2843643 w 4177355"/>
                <a:gd name="connsiteY3629" fmla="*/ 2904467 h 3832767"/>
                <a:gd name="connsiteX3630" fmla="*/ 2836776 w 4177355"/>
                <a:gd name="connsiteY3630" fmla="*/ 2911947 h 3832767"/>
                <a:gd name="connsiteX3631" fmla="*/ 2832729 w 4177355"/>
                <a:gd name="connsiteY3631" fmla="*/ 2920164 h 3832767"/>
                <a:gd name="connsiteX3632" fmla="*/ 2831871 w 4177355"/>
                <a:gd name="connsiteY3632" fmla="*/ 2928134 h 3832767"/>
                <a:gd name="connsiteX3633" fmla="*/ 2834446 w 4177355"/>
                <a:gd name="connsiteY3633" fmla="*/ 2934879 h 3832767"/>
                <a:gd name="connsiteX3634" fmla="*/ 2836653 w 4177355"/>
                <a:gd name="connsiteY3634" fmla="*/ 2936964 h 3832767"/>
                <a:gd name="connsiteX3635" fmla="*/ 2839228 w 4177355"/>
                <a:gd name="connsiteY3635" fmla="*/ 2938558 h 3832767"/>
                <a:gd name="connsiteX3636" fmla="*/ 2842294 w 4177355"/>
                <a:gd name="connsiteY3636" fmla="*/ 2939539 h 3832767"/>
                <a:gd name="connsiteX3637" fmla="*/ 2845605 w 4177355"/>
                <a:gd name="connsiteY3637" fmla="*/ 2939907 h 3832767"/>
                <a:gd name="connsiteX3638" fmla="*/ 2850388 w 4177355"/>
                <a:gd name="connsiteY3638" fmla="*/ 2939416 h 3832767"/>
                <a:gd name="connsiteX3639" fmla="*/ 2855293 w 4177355"/>
                <a:gd name="connsiteY3639" fmla="*/ 2937945 h 3832767"/>
                <a:gd name="connsiteX3640" fmla="*/ 2860321 w 4177355"/>
                <a:gd name="connsiteY3640" fmla="*/ 2935492 h 3832767"/>
                <a:gd name="connsiteX3641" fmla="*/ 2865226 w 4177355"/>
                <a:gd name="connsiteY3641" fmla="*/ 2932059 h 3832767"/>
                <a:gd name="connsiteX3642" fmla="*/ 2872093 w 4177355"/>
                <a:gd name="connsiteY3642" fmla="*/ 2924456 h 3832767"/>
                <a:gd name="connsiteX3643" fmla="*/ 2876017 w 4177355"/>
                <a:gd name="connsiteY3643" fmla="*/ 2916239 h 3832767"/>
                <a:gd name="connsiteX3644" fmla="*/ 2876753 w 4177355"/>
                <a:gd name="connsiteY3644" fmla="*/ 2908391 h 3832767"/>
                <a:gd name="connsiteX3645" fmla="*/ 2874055 w 4177355"/>
                <a:gd name="connsiteY3645" fmla="*/ 2901769 h 3832767"/>
                <a:gd name="connsiteX3646" fmla="*/ 2871848 w 4177355"/>
                <a:gd name="connsiteY3646" fmla="*/ 2899684 h 3832767"/>
                <a:gd name="connsiteX3647" fmla="*/ 2869150 w 4177355"/>
                <a:gd name="connsiteY3647" fmla="*/ 2898213 h 3832767"/>
                <a:gd name="connsiteX3648" fmla="*/ 2866084 w 4177355"/>
                <a:gd name="connsiteY3648" fmla="*/ 2897232 h 3832767"/>
                <a:gd name="connsiteX3649" fmla="*/ 2862773 w 4177355"/>
                <a:gd name="connsiteY3649" fmla="*/ 2896864 h 3832767"/>
                <a:gd name="connsiteX3650" fmla="*/ 27592 w 4177355"/>
                <a:gd name="connsiteY3650" fmla="*/ 2912438 h 3832767"/>
                <a:gd name="connsiteX3651" fmla="*/ 25752 w 4177355"/>
                <a:gd name="connsiteY3651" fmla="*/ 2912683 h 3832767"/>
                <a:gd name="connsiteX3652" fmla="*/ 23667 w 4177355"/>
                <a:gd name="connsiteY3652" fmla="*/ 2913296 h 3832767"/>
                <a:gd name="connsiteX3653" fmla="*/ 21460 w 4177355"/>
                <a:gd name="connsiteY3653" fmla="*/ 2914400 h 3832767"/>
                <a:gd name="connsiteX3654" fmla="*/ 19007 w 4177355"/>
                <a:gd name="connsiteY3654" fmla="*/ 2915871 h 3832767"/>
                <a:gd name="connsiteX3655" fmla="*/ 13734 w 4177355"/>
                <a:gd name="connsiteY3655" fmla="*/ 2920409 h 3832767"/>
                <a:gd name="connsiteX3656" fmla="*/ 9320 w 4177355"/>
                <a:gd name="connsiteY3656" fmla="*/ 2925804 h 3832767"/>
                <a:gd name="connsiteX3657" fmla="*/ 6131 w 4177355"/>
                <a:gd name="connsiteY3657" fmla="*/ 2931323 h 3832767"/>
                <a:gd name="connsiteX3658" fmla="*/ 4660 w 4177355"/>
                <a:gd name="connsiteY3658" fmla="*/ 2936473 h 3832767"/>
                <a:gd name="connsiteX3659" fmla="*/ 4660 w 4177355"/>
                <a:gd name="connsiteY3659" fmla="*/ 2938681 h 3832767"/>
                <a:gd name="connsiteX3660" fmla="*/ 5396 w 4177355"/>
                <a:gd name="connsiteY3660" fmla="*/ 2940274 h 3832767"/>
                <a:gd name="connsiteX3661" fmla="*/ 6622 w 4177355"/>
                <a:gd name="connsiteY3661" fmla="*/ 2941256 h 3832767"/>
                <a:gd name="connsiteX3662" fmla="*/ 8339 w 4177355"/>
                <a:gd name="connsiteY3662" fmla="*/ 2941624 h 3832767"/>
                <a:gd name="connsiteX3663" fmla="*/ 10178 w 4177355"/>
                <a:gd name="connsiteY3663" fmla="*/ 2941501 h 3832767"/>
                <a:gd name="connsiteX3664" fmla="*/ 12263 w 4177355"/>
                <a:gd name="connsiteY3664" fmla="*/ 2940888 h 3832767"/>
                <a:gd name="connsiteX3665" fmla="*/ 14470 w 4177355"/>
                <a:gd name="connsiteY3665" fmla="*/ 2939784 h 3832767"/>
                <a:gd name="connsiteX3666" fmla="*/ 16923 w 4177355"/>
                <a:gd name="connsiteY3666" fmla="*/ 2938313 h 3832767"/>
                <a:gd name="connsiteX3667" fmla="*/ 22196 w 4177355"/>
                <a:gd name="connsiteY3667" fmla="*/ 2933775 h 3832767"/>
                <a:gd name="connsiteX3668" fmla="*/ 26610 w 4177355"/>
                <a:gd name="connsiteY3668" fmla="*/ 2928379 h 3832767"/>
                <a:gd name="connsiteX3669" fmla="*/ 29799 w 4177355"/>
                <a:gd name="connsiteY3669" fmla="*/ 2922861 h 3832767"/>
                <a:gd name="connsiteX3670" fmla="*/ 31270 w 4177355"/>
                <a:gd name="connsiteY3670" fmla="*/ 2917711 h 3832767"/>
                <a:gd name="connsiteX3671" fmla="*/ 31270 w 4177355"/>
                <a:gd name="connsiteY3671" fmla="*/ 2915504 h 3832767"/>
                <a:gd name="connsiteX3672" fmla="*/ 30535 w 4177355"/>
                <a:gd name="connsiteY3672" fmla="*/ 2913909 h 3832767"/>
                <a:gd name="connsiteX3673" fmla="*/ 29186 w 4177355"/>
                <a:gd name="connsiteY3673" fmla="*/ 2912928 h 3832767"/>
                <a:gd name="connsiteX3674" fmla="*/ 27346 w 4177355"/>
                <a:gd name="connsiteY3674" fmla="*/ 2912561 h 3832767"/>
                <a:gd name="connsiteX3675" fmla="*/ 2783310 w 4177355"/>
                <a:gd name="connsiteY3675" fmla="*/ 2961980 h 3832767"/>
                <a:gd name="connsiteX3676" fmla="*/ 2778772 w 4177355"/>
                <a:gd name="connsiteY3676" fmla="*/ 2962348 h 3832767"/>
                <a:gd name="connsiteX3677" fmla="*/ 2774112 w 4177355"/>
                <a:gd name="connsiteY3677" fmla="*/ 2963697 h 3832767"/>
                <a:gd name="connsiteX3678" fmla="*/ 2769330 w 4177355"/>
                <a:gd name="connsiteY3678" fmla="*/ 2966027 h 3832767"/>
                <a:gd name="connsiteX3679" fmla="*/ 2764670 w 4177355"/>
                <a:gd name="connsiteY3679" fmla="*/ 2969215 h 3832767"/>
                <a:gd name="connsiteX3680" fmla="*/ 2757680 w 4177355"/>
                <a:gd name="connsiteY3680" fmla="*/ 2976573 h 3832767"/>
                <a:gd name="connsiteX3681" fmla="*/ 2753388 w 4177355"/>
                <a:gd name="connsiteY3681" fmla="*/ 2984789 h 3832767"/>
                <a:gd name="connsiteX3682" fmla="*/ 2752162 w 4177355"/>
                <a:gd name="connsiteY3682" fmla="*/ 2992760 h 3832767"/>
                <a:gd name="connsiteX3683" fmla="*/ 2754369 w 4177355"/>
                <a:gd name="connsiteY3683" fmla="*/ 2999627 h 3832767"/>
                <a:gd name="connsiteX3684" fmla="*/ 2756454 w 4177355"/>
                <a:gd name="connsiteY3684" fmla="*/ 3001957 h 3832767"/>
                <a:gd name="connsiteX3685" fmla="*/ 2759152 w 4177355"/>
                <a:gd name="connsiteY3685" fmla="*/ 3003674 h 3832767"/>
                <a:gd name="connsiteX3686" fmla="*/ 2762217 w 4177355"/>
                <a:gd name="connsiteY3686" fmla="*/ 3004777 h 3832767"/>
                <a:gd name="connsiteX3687" fmla="*/ 2765651 w 4177355"/>
                <a:gd name="connsiteY3687" fmla="*/ 3005145 h 3832767"/>
                <a:gd name="connsiteX3688" fmla="*/ 2770188 w 4177355"/>
                <a:gd name="connsiteY3688" fmla="*/ 3004777 h 3832767"/>
                <a:gd name="connsiteX3689" fmla="*/ 2774971 w 4177355"/>
                <a:gd name="connsiteY3689" fmla="*/ 3003429 h 3832767"/>
                <a:gd name="connsiteX3690" fmla="*/ 2779753 w 4177355"/>
                <a:gd name="connsiteY3690" fmla="*/ 3001099 h 3832767"/>
                <a:gd name="connsiteX3691" fmla="*/ 2784413 w 4177355"/>
                <a:gd name="connsiteY3691" fmla="*/ 2997910 h 3832767"/>
                <a:gd name="connsiteX3692" fmla="*/ 2791525 w 4177355"/>
                <a:gd name="connsiteY3692" fmla="*/ 2990430 h 3832767"/>
                <a:gd name="connsiteX3693" fmla="*/ 2795818 w 4177355"/>
                <a:gd name="connsiteY3693" fmla="*/ 2982214 h 3832767"/>
                <a:gd name="connsiteX3694" fmla="*/ 2796921 w 4177355"/>
                <a:gd name="connsiteY3694" fmla="*/ 2974120 h 3832767"/>
                <a:gd name="connsiteX3695" fmla="*/ 2794591 w 4177355"/>
                <a:gd name="connsiteY3695" fmla="*/ 2967253 h 3832767"/>
                <a:gd name="connsiteX3696" fmla="*/ 2792384 w 4177355"/>
                <a:gd name="connsiteY3696" fmla="*/ 2964923 h 3832767"/>
                <a:gd name="connsiteX3697" fmla="*/ 2789686 w 4177355"/>
                <a:gd name="connsiteY3697" fmla="*/ 2963206 h 3832767"/>
                <a:gd name="connsiteX3698" fmla="*/ 2786620 w 4177355"/>
                <a:gd name="connsiteY3698" fmla="*/ 2962225 h 3832767"/>
                <a:gd name="connsiteX3699" fmla="*/ 2783187 w 4177355"/>
                <a:gd name="connsiteY3699" fmla="*/ 2961857 h 3832767"/>
                <a:gd name="connsiteX3700" fmla="*/ 24526 w 4177355"/>
                <a:gd name="connsiteY3700" fmla="*/ 2956829 h 3832767"/>
                <a:gd name="connsiteX3701" fmla="*/ 22686 w 4177355"/>
                <a:gd name="connsiteY3701" fmla="*/ 2957075 h 3832767"/>
                <a:gd name="connsiteX3702" fmla="*/ 20602 w 4177355"/>
                <a:gd name="connsiteY3702" fmla="*/ 2957811 h 3832767"/>
                <a:gd name="connsiteX3703" fmla="*/ 18272 w 4177355"/>
                <a:gd name="connsiteY3703" fmla="*/ 2959037 h 3832767"/>
                <a:gd name="connsiteX3704" fmla="*/ 15696 w 4177355"/>
                <a:gd name="connsiteY3704" fmla="*/ 2960754 h 3832767"/>
                <a:gd name="connsiteX3705" fmla="*/ 10423 w 4177355"/>
                <a:gd name="connsiteY3705" fmla="*/ 2965414 h 3832767"/>
                <a:gd name="connsiteX3706" fmla="*/ 6009 w 4177355"/>
                <a:gd name="connsiteY3706" fmla="*/ 2970932 h 3832767"/>
                <a:gd name="connsiteX3707" fmla="*/ 2943 w 4177355"/>
                <a:gd name="connsiteY3707" fmla="*/ 2976573 h 3832767"/>
                <a:gd name="connsiteX3708" fmla="*/ 1717 w 4177355"/>
                <a:gd name="connsiteY3708" fmla="*/ 2981601 h 3832767"/>
                <a:gd name="connsiteX3709" fmla="*/ 1839 w 4177355"/>
                <a:gd name="connsiteY3709" fmla="*/ 2983808 h 3832767"/>
                <a:gd name="connsiteX3710" fmla="*/ 2575 w 4177355"/>
                <a:gd name="connsiteY3710" fmla="*/ 2985402 h 3832767"/>
                <a:gd name="connsiteX3711" fmla="*/ 3801 w 4177355"/>
                <a:gd name="connsiteY3711" fmla="*/ 2986383 h 3832767"/>
                <a:gd name="connsiteX3712" fmla="*/ 5518 w 4177355"/>
                <a:gd name="connsiteY3712" fmla="*/ 2986751 h 3832767"/>
                <a:gd name="connsiteX3713" fmla="*/ 7358 w 4177355"/>
                <a:gd name="connsiteY3713" fmla="*/ 2986506 h 3832767"/>
                <a:gd name="connsiteX3714" fmla="*/ 9442 w 4177355"/>
                <a:gd name="connsiteY3714" fmla="*/ 2985892 h 3832767"/>
                <a:gd name="connsiteX3715" fmla="*/ 11772 w 4177355"/>
                <a:gd name="connsiteY3715" fmla="*/ 2984789 h 3832767"/>
                <a:gd name="connsiteX3716" fmla="*/ 14348 w 4177355"/>
                <a:gd name="connsiteY3716" fmla="*/ 2983195 h 3832767"/>
                <a:gd name="connsiteX3717" fmla="*/ 19621 w 4177355"/>
                <a:gd name="connsiteY3717" fmla="*/ 2978535 h 3832767"/>
                <a:gd name="connsiteX3718" fmla="*/ 24035 w 4177355"/>
                <a:gd name="connsiteY3718" fmla="*/ 2973017 h 3832767"/>
                <a:gd name="connsiteX3719" fmla="*/ 27101 w 4177355"/>
                <a:gd name="connsiteY3719" fmla="*/ 2967376 h 3832767"/>
                <a:gd name="connsiteX3720" fmla="*/ 28450 w 4177355"/>
                <a:gd name="connsiteY3720" fmla="*/ 2962225 h 3832767"/>
                <a:gd name="connsiteX3721" fmla="*/ 28205 w 4177355"/>
                <a:gd name="connsiteY3721" fmla="*/ 2960141 h 3832767"/>
                <a:gd name="connsiteX3722" fmla="*/ 27469 w 4177355"/>
                <a:gd name="connsiteY3722" fmla="*/ 2958546 h 3832767"/>
                <a:gd name="connsiteX3723" fmla="*/ 26243 w 4177355"/>
                <a:gd name="connsiteY3723" fmla="*/ 2957565 h 3832767"/>
                <a:gd name="connsiteX3724" fmla="*/ 24526 w 4177355"/>
                <a:gd name="connsiteY3724" fmla="*/ 2957197 h 3832767"/>
                <a:gd name="connsiteX3725" fmla="*/ 2702497 w 4177355"/>
                <a:gd name="connsiteY3725" fmla="*/ 3025502 h 3832767"/>
                <a:gd name="connsiteX3726" fmla="*/ 2698205 w 4177355"/>
                <a:gd name="connsiteY3726" fmla="*/ 3025870 h 3832767"/>
                <a:gd name="connsiteX3727" fmla="*/ 2693668 w 4177355"/>
                <a:gd name="connsiteY3727" fmla="*/ 3027096 h 3832767"/>
                <a:gd name="connsiteX3728" fmla="*/ 2689008 w 4177355"/>
                <a:gd name="connsiteY3728" fmla="*/ 3029180 h 3832767"/>
                <a:gd name="connsiteX3729" fmla="*/ 2684470 w 4177355"/>
                <a:gd name="connsiteY3729" fmla="*/ 3032246 h 3832767"/>
                <a:gd name="connsiteX3730" fmla="*/ 2677358 w 4177355"/>
                <a:gd name="connsiteY3730" fmla="*/ 3039482 h 3832767"/>
                <a:gd name="connsiteX3731" fmla="*/ 2672821 w 4177355"/>
                <a:gd name="connsiteY3731" fmla="*/ 3047698 h 3832767"/>
                <a:gd name="connsiteX3732" fmla="*/ 2671349 w 4177355"/>
                <a:gd name="connsiteY3732" fmla="*/ 3055791 h 3832767"/>
                <a:gd name="connsiteX3733" fmla="*/ 2673189 w 4177355"/>
                <a:gd name="connsiteY3733" fmla="*/ 3062903 h 3832767"/>
                <a:gd name="connsiteX3734" fmla="*/ 2675273 w 4177355"/>
                <a:gd name="connsiteY3734" fmla="*/ 3065479 h 3832767"/>
                <a:gd name="connsiteX3735" fmla="*/ 2677971 w 4177355"/>
                <a:gd name="connsiteY3735" fmla="*/ 3067318 h 3832767"/>
                <a:gd name="connsiteX3736" fmla="*/ 2681159 w 4177355"/>
                <a:gd name="connsiteY3736" fmla="*/ 3068545 h 3832767"/>
                <a:gd name="connsiteX3737" fmla="*/ 2684716 w 4177355"/>
                <a:gd name="connsiteY3737" fmla="*/ 3069035 h 3832767"/>
                <a:gd name="connsiteX3738" fmla="*/ 2689008 w 4177355"/>
                <a:gd name="connsiteY3738" fmla="*/ 3068667 h 3832767"/>
                <a:gd name="connsiteX3739" fmla="*/ 2693545 w 4177355"/>
                <a:gd name="connsiteY3739" fmla="*/ 3067441 h 3832767"/>
                <a:gd name="connsiteX3740" fmla="*/ 2698205 w 4177355"/>
                <a:gd name="connsiteY3740" fmla="*/ 3065356 h 3832767"/>
                <a:gd name="connsiteX3741" fmla="*/ 2702742 w 4177355"/>
                <a:gd name="connsiteY3741" fmla="*/ 3062290 h 3832767"/>
                <a:gd name="connsiteX3742" fmla="*/ 2709977 w 4177355"/>
                <a:gd name="connsiteY3742" fmla="*/ 3055055 h 3832767"/>
                <a:gd name="connsiteX3743" fmla="*/ 2714515 w 4177355"/>
                <a:gd name="connsiteY3743" fmla="*/ 3046839 h 3832767"/>
                <a:gd name="connsiteX3744" fmla="*/ 2715986 w 4177355"/>
                <a:gd name="connsiteY3744" fmla="*/ 3038746 h 3832767"/>
                <a:gd name="connsiteX3745" fmla="*/ 2714024 w 4177355"/>
                <a:gd name="connsiteY3745" fmla="*/ 3031633 h 3832767"/>
                <a:gd name="connsiteX3746" fmla="*/ 2711939 w 4177355"/>
                <a:gd name="connsiteY3746" fmla="*/ 3029058 h 3832767"/>
                <a:gd name="connsiteX3747" fmla="*/ 2709242 w 4177355"/>
                <a:gd name="connsiteY3747" fmla="*/ 3027219 h 3832767"/>
                <a:gd name="connsiteX3748" fmla="*/ 2706053 w 4177355"/>
                <a:gd name="connsiteY3748" fmla="*/ 3026115 h 3832767"/>
                <a:gd name="connsiteX3749" fmla="*/ 2702497 w 4177355"/>
                <a:gd name="connsiteY3749" fmla="*/ 3025625 h 3832767"/>
                <a:gd name="connsiteX3750" fmla="*/ 23054 w 4177355"/>
                <a:gd name="connsiteY3750" fmla="*/ 3000731 h 3832767"/>
                <a:gd name="connsiteX3751" fmla="*/ 21092 w 4177355"/>
                <a:gd name="connsiteY3751" fmla="*/ 3000976 h 3832767"/>
                <a:gd name="connsiteX3752" fmla="*/ 18885 w 4177355"/>
                <a:gd name="connsiteY3752" fmla="*/ 3001712 h 3832767"/>
                <a:gd name="connsiteX3753" fmla="*/ 16432 w 4177355"/>
                <a:gd name="connsiteY3753" fmla="*/ 3002938 h 3832767"/>
                <a:gd name="connsiteX3754" fmla="*/ 13734 w 4177355"/>
                <a:gd name="connsiteY3754" fmla="*/ 3004655 h 3832767"/>
                <a:gd name="connsiteX3755" fmla="*/ 8461 w 4177355"/>
                <a:gd name="connsiteY3755" fmla="*/ 3009437 h 3832767"/>
                <a:gd name="connsiteX3756" fmla="*/ 4047 w 4177355"/>
                <a:gd name="connsiteY3756" fmla="*/ 3014956 h 3832767"/>
                <a:gd name="connsiteX3757" fmla="*/ 1104 w 4177355"/>
                <a:gd name="connsiteY3757" fmla="*/ 3020597 h 3832767"/>
                <a:gd name="connsiteX3758" fmla="*/ 0 w 4177355"/>
                <a:gd name="connsiteY3758" fmla="*/ 3025747 h 3832767"/>
                <a:gd name="connsiteX3759" fmla="*/ 245 w 4177355"/>
                <a:gd name="connsiteY3759" fmla="*/ 3027832 h 3832767"/>
                <a:gd name="connsiteX3760" fmla="*/ 981 w 4177355"/>
                <a:gd name="connsiteY3760" fmla="*/ 3029303 h 3832767"/>
                <a:gd name="connsiteX3761" fmla="*/ 2207 w 4177355"/>
                <a:gd name="connsiteY3761" fmla="*/ 3030284 h 3832767"/>
                <a:gd name="connsiteX3762" fmla="*/ 3924 w 4177355"/>
                <a:gd name="connsiteY3762" fmla="*/ 3030652 h 3832767"/>
                <a:gd name="connsiteX3763" fmla="*/ 5886 w 4177355"/>
                <a:gd name="connsiteY3763" fmla="*/ 3030407 h 3832767"/>
                <a:gd name="connsiteX3764" fmla="*/ 8094 w 4177355"/>
                <a:gd name="connsiteY3764" fmla="*/ 3029671 h 3832767"/>
                <a:gd name="connsiteX3765" fmla="*/ 10546 w 4177355"/>
                <a:gd name="connsiteY3765" fmla="*/ 3028445 h 3832767"/>
                <a:gd name="connsiteX3766" fmla="*/ 13244 w 4177355"/>
                <a:gd name="connsiteY3766" fmla="*/ 3026605 h 3832767"/>
                <a:gd name="connsiteX3767" fmla="*/ 18517 w 4177355"/>
                <a:gd name="connsiteY3767" fmla="*/ 3021823 h 3832767"/>
                <a:gd name="connsiteX3768" fmla="*/ 22932 w 4177355"/>
                <a:gd name="connsiteY3768" fmla="*/ 3016182 h 3832767"/>
                <a:gd name="connsiteX3769" fmla="*/ 25875 w 4177355"/>
                <a:gd name="connsiteY3769" fmla="*/ 3010541 h 3832767"/>
                <a:gd name="connsiteX3770" fmla="*/ 26978 w 4177355"/>
                <a:gd name="connsiteY3770" fmla="*/ 3005513 h 3832767"/>
                <a:gd name="connsiteX3771" fmla="*/ 26733 w 4177355"/>
                <a:gd name="connsiteY3771" fmla="*/ 3003429 h 3832767"/>
                <a:gd name="connsiteX3772" fmla="*/ 25997 w 4177355"/>
                <a:gd name="connsiteY3772" fmla="*/ 3001957 h 3832767"/>
                <a:gd name="connsiteX3773" fmla="*/ 24771 w 4177355"/>
                <a:gd name="connsiteY3773" fmla="*/ 3001099 h 3832767"/>
                <a:gd name="connsiteX3774" fmla="*/ 23054 w 4177355"/>
                <a:gd name="connsiteY3774" fmla="*/ 3000731 h 3832767"/>
                <a:gd name="connsiteX3775" fmla="*/ 2620703 w 4177355"/>
                <a:gd name="connsiteY3775" fmla="*/ 3087061 h 3832767"/>
                <a:gd name="connsiteX3776" fmla="*/ 2616657 w 4177355"/>
                <a:gd name="connsiteY3776" fmla="*/ 3087307 h 3832767"/>
                <a:gd name="connsiteX3777" fmla="*/ 2612365 w 4177355"/>
                <a:gd name="connsiteY3777" fmla="*/ 3088410 h 3832767"/>
                <a:gd name="connsiteX3778" fmla="*/ 2607950 w 4177355"/>
                <a:gd name="connsiteY3778" fmla="*/ 3090373 h 3832767"/>
                <a:gd name="connsiteX3779" fmla="*/ 2603658 w 4177355"/>
                <a:gd name="connsiteY3779" fmla="*/ 3093193 h 3832767"/>
                <a:gd name="connsiteX3780" fmla="*/ 2596300 w 4177355"/>
                <a:gd name="connsiteY3780" fmla="*/ 3100306 h 3832767"/>
                <a:gd name="connsiteX3781" fmla="*/ 2591518 w 4177355"/>
                <a:gd name="connsiteY3781" fmla="*/ 3108521 h 3832767"/>
                <a:gd name="connsiteX3782" fmla="*/ 2589678 w 4177355"/>
                <a:gd name="connsiteY3782" fmla="*/ 3116738 h 3832767"/>
                <a:gd name="connsiteX3783" fmla="*/ 2591273 w 4177355"/>
                <a:gd name="connsiteY3783" fmla="*/ 3124096 h 3832767"/>
                <a:gd name="connsiteX3784" fmla="*/ 2593235 w 4177355"/>
                <a:gd name="connsiteY3784" fmla="*/ 3126916 h 3832767"/>
                <a:gd name="connsiteX3785" fmla="*/ 2595932 w 4177355"/>
                <a:gd name="connsiteY3785" fmla="*/ 3129001 h 3832767"/>
                <a:gd name="connsiteX3786" fmla="*/ 2599121 w 4177355"/>
                <a:gd name="connsiteY3786" fmla="*/ 3130227 h 3832767"/>
                <a:gd name="connsiteX3787" fmla="*/ 2602800 w 4177355"/>
                <a:gd name="connsiteY3787" fmla="*/ 3130717 h 3832767"/>
                <a:gd name="connsiteX3788" fmla="*/ 2606969 w 4177355"/>
                <a:gd name="connsiteY3788" fmla="*/ 3130472 h 3832767"/>
                <a:gd name="connsiteX3789" fmla="*/ 2611261 w 4177355"/>
                <a:gd name="connsiteY3789" fmla="*/ 3129369 h 3832767"/>
                <a:gd name="connsiteX3790" fmla="*/ 2615676 w 4177355"/>
                <a:gd name="connsiteY3790" fmla="*/ 3127406 h 3832767"/>
                <a:gd name="connsiteX3791" fmla="*/ 2620090 w 4177355"/>
                <a:gd name="connsiteY3791" fmla="*/ 3124586 h 3832767"/>
                <a:gd name="connsiteX3792" fmla="*/ 2627448 w 4177355"/>
                <a:gd name="connsiteY3792" fmla="*/ 3117473 h 3832767"/>
                <a:gd name="connsiteX3793" fmla="*/ 2632231 w 4177355"/>
                <a:gd name="connsiteY3793" fmla="*/ 3109257 h 3832767"/>
                <a:gd name="connsiteX3794" fmla="*/ 2634070 w 4177355"/>
                <a:gd name="connsiteY3794" fmla="*/ 3101041 h 3832767"/>
                <a:gd name="connsiteX3795" fmla="*/ 2632476 w 4177355"/>
                <a:gd name="connsiteY3795" fmla="*/ 3093683 h 3832767"/>
                <a:gd name="connsiteX3796" fmla="*/ 2630514 w 4177355"/>
                <a:gd name="connsiteY3796" fmla="*/ 3090863 h 3832767"/>
                <a:gd name="connsiteX3797" fmla="*/ 2627816 w 4177355"/>
                <a:gd name="connsiteY3797" fmla="*/ 3088778 h 3832767"/>
                <a:gd name="connsiteX3798" fmla="*/ 2624628 w 4177355"/>
                <a:gd name="connsiteY3798" fmla="*/ 3087552 h 3832767"/>
                <a:gd name="connsiteX3799" fmla="*/ 2620949 w 4177355"/>
                <a:gd name="connsiteY3799" fmla="*/ 3087061 h 3832767"/>
                <a:gd name="connsiteX3800" fmla="*/ 23299 w 4177355"/>
                <a:gd name="connsiteY3800" fmla="*/ 3044141 h 3832767"/>
                <a:gd name="connsiteX3801" fmla="*/ 21215 w 4177355"/>
                <a:gd name="connsiteY3801" fmla="*/ 3044387 h 3832767"/>
                <a:gd name="connsiteX3802" fmla="*/ 18885 w 4177355"/>
                <a:gd name="connsiteY3802" fmla="*/ 3045122 h 3832767"/>
                <a:gd name="connsiteX3803" fmla="*/ 16310 w 4177355"/>
                <a:gd name="connsiteY3803" fmla="*/ 3046471 h 3832767"/>
                <a:gd name="connsiteX3804" fmla="*/ 13489 w 4177355"/>
                <a:gd name="connsiteY3804" fmla="*/ 3048433 h 3832767"/>
                <a:gd name="connsiteX3805" fmla="*/ 8216 w 4177355"/>
                <a:gd name="connsiteY3805" fmla="*/ 3053338 h 3832767"/>
                <a:gd name="connsiteX3806" fmla="*/ 3924 w 4177355"/>
                <a:gd name="connsiteY3806" fmla="*/ 3058980 h 3832767"/>
                <a:gd name="connsiteX3807" fmla="*/ 1104 w 4177355"/>
                <a:gd name="connsiteY3807" fmla="*/ 3064620 h 3832767"/>
                <a:gd name="connsiteX3808" fmla="*/ 123 w 4177355"/>
                <a:gd name="connsiteY3808" fmla="*/ 3069648 h 3832767"/>
                <a:gd name="connsiteX3809" fmla="*/ 491 w 4177355"/>
                <a:gd name="connsiteY3809" fmla="*/ 3071610 h 3832767"/>
                <a:gd name="connsiteX3810" fmla="*/ 1349 w 4177355"/>
                <a:gd name="connsiteY3810" fmla="*/ 3073082 h 3832767"/>
                <a:gd name="connsiteX3811" fmla="*/ 2575 w 4177355"/>
                <a:gd name="connsiteY3811" fmla="*/ 3073940 h 3832767"/>
                <a:gd name="connsiteX3812" fmla="*/ 4169 w 4177355"/>
                <a:gd name="connsiteY3812" fmla="*/ 3074308 h 3832767"/>
                <a:gd name="connsiteX3813" fmla="*/ 6254 w 4177355"/>
                <a:gd name="connsiteY3813" fmla="*/ 3074063 h 3832767"/>
                <a:gd name="connsiteX3814" fmla="*/ 8584 w 4177355"/>
                <a:gd name="connsiteY3814" fmla="*/ 3073327 h 3832767"/>
                <a:gd name="connsiteX3815" fmla="*/ 11159 w 4177355"/>
                <a:gd name="connsiteY3815" fmla="*/ 3071978 h 3832767"/>
                <a:gd name="connsiteX3816" fmla="*/ 13980 w 4177355"/>
                <a:gd name="connsiteY3816" fmla="*/ 3070016 h 3832767"/>
                <a:gd name="connsiteX3817" fmla="*/ 19253 w 4177355"/>
                <a:gd name="connsiteY3817" fmla="*/ 3064988 h 3832767"/>
                <a:gd name="connsiteX3818" fmla="*/ 23545 w 4177355"/>
                <a:gd name="connsiteY3818" fmla="*/ 3059225 h 3832767"/>
                <a:gd name="connsiteX3819" fmla="*/ 26365 w 4177355"/>
                <a:gd name="connsiteY3819" fmla="*/ 3053461 h 3832767"/>
                <a:gd name="connsiteX3820" fmla="*/ 27346 w 4177355"/>
                <a:gd name="connsiteY3820" fmla="*/ 3048433 h 3832767"/>
                <a:gd name="connsiteX3821" fmla="*/ 26978 w 4177355"/>
                <a:gd name="connsiteY3821" fmla="*/ 3046471 h 3832767"/>
                <a:gd name="connsiteX3822" fmla="*/ 26120 w 4177355"/>
                <a:gd name="connsiteY3822" fmla="*/ 3045122 h 3832767"/>
                <a:gd name="connsiteX3823" fmla="*/ 24894 w 4177355"/>
                <a:gd name="connsiteY3823" fmla="*/ 3044264 h 3832767"/>
                <a:gd name="connsiteX3824" fmla="*/ 23299 w 4177355"/>
                <a:gd name="connsiteY3824" fmla="*/ 3043896 h 3832767"/>
                <a:gd name="connsiteX3825" fmla="*/ 2538297 w 4177355"/>
                <a:gd name="connsiteY3825" fmla="*/ 3146536 h 3832767"/>
                <a:gd name="connsiteX3826" fmla="*/ 2534373 w 4177355"/>
                <a:gd name="connsiteY3826" fmla="*/ 3146782 h 3832767"/>
                <a:gd name="connsiteX3827" fmla="*/ 2530203 w 4177355"/>
                <a:gd name="connsiteY3827" fmla="*/ 3147763 h 3832767"/>
                <a:gd name="connsiteX3828" fmla="*/ 2525911 w 4177355"/>
                <a:gd name="connsiteY3828" fmla="*/ 3149602 h 3832767"/>
                <a:gd name="connsiteX3829" fmla="*/ 2521742 w 4177355"/>
                <a:gd name="connsiteY3829" fmla="*/ 3152177 h 3832767"/>
                <a:gd name="connsiteX3830" fmla="*/ 2514262 w 4177355"/>
                <a:gd name="connsiteY3830" fmla="*/ 3159045 h 3832767"/>
                <a:gd name="connsiteX3831" fmla="*/ 2509234 w 4177355"/>
                <a:gd name="connsiteY3831" fmla="*/ 3167138 h 3832767"/>
                <a:gd name="connsiteX3832" fmla="*/ 2507026 w 4177355"/>
                <a:gd name="connsiteY3832" fmla="*/ 3175477 h 3832767"/>
                <a:gd name="connsiteX3833" fmla="*/ 2508130 w 4177355"/>
                <a:gd name="connsiteY3833" fmla="*/ 3182957 h 3832767"/>
                <a:gd name="connsiteX3834" fmla="*/ 2510092 w 4177355"/>
                <a:gd name="connsiteY3834" fmla="*/ 3186023 h 3832767"/>
                <a:gd name="connsiteX3835" fmla="*/ 2512667 w 4177355"/>
                <a:gd name="connsiteY3835" fmla="*/ 3188230 h 3832767"/>
                <a:gd name="connsiteX3836" fmla="*/ 2515856 w 4177355"/>
                <a:gd name="connsiteY3836" fmla="*/ 3189702 h 3832767"/>
                <a:gd name="connsiteX3837" fmla="*/ 2519535 w 4177355"/>
                <a:gd name="connsiteY3837" fmla="*/ 3190315 h 3832767"/>
                <a:gd name="connsiteX3838" fmla="*/ 2523459 w 4177355"/>
                <a:gd name="connsiteY3838" fmla="*/ 3190070 h 3832767"/>
                <a:gd name="connsiteX3839" fmla="*/ 2527628 w 4177355"/>
                <a:gd name="connsiteY3839" fmla="*/ 3189089 h 3832767"/>
                <a:gd name="connsiteX3840" fmla="*/ 2531920 w 4177355"/>
                <a:gd name="connsiteY3840" fmla="*/ 3187249 h 3832767"/>
                <a:gd name="connsiteX3841" fmla="*/ 2536212 w 4177355"/>
                <a:gd name="connsiteY3841" fmla="*/ 3184674 h 3832767"/>
                <a:gd name="connsiteX3842" fmla="*/ 2543692 w 4177355"/>
                <a:gd name="connsiteY3842" fmla="*/ 3177684 h 3832767"/>
                <a:gd name="connsiteX3843" fmla="*/ 2548720 w 4177355"/>
                <a:gd name="connsiteY3843" fmla="*/ 3169468 h 3832767"/>
                <a:gd name="connsiteX3844" fmla="*/ 2550805 w 4177355"/>
                <a:gd name="connsiteY3844" fmla="*/ 3161129 h 3832767"/>
                <a:gd name="connsiteX3845" fmla="*/ 2549579 w 4177355"/>
                <a:gd name="connsiteY3845" fmla="*/ 3153649 h 3832767"/>
                <a:gd name="connsiteX3846" fmla="*/ 2547617 w 4177355"/>
                <a:gd name="connsiteY3846" fmla="*/ 3150583 h 3832767"/>
                <a:gd name="connsiteX3847" fmla="*/ 2545041 w 4177355"/>
                <a:gd name="connsiteY3847" fmla="*/ 3148376 h 3832767"/>
                <a:gd name="connsiteX3848" fmla="*/ 2541853 w 4177355"/>
                <a:gd name="connsiteY3848" fmla="*/ 3147027 h 3832767"/>
                <a:gd name="connsiteX3849" fmla="*/ 2538174 w 4177355"/>
                <a:gd name="connsiteY3849" fmla="*/ 3146414 h 3832767"/>
                <a:gd name="connsiteX3850" fmla="*/ 25139 w 4177355"/>
                <a:gd name="connsiteY3850" fmla="*/ 3087061 h 3832767"/>
                <a:gd name="connsiteX3851" fmla="*/ 22932 w 4177355"/>
                <a:gd name="connsiteY3851" fmla="*/ 3087307 h 3832767"/>
                <a:gd name="connsiteX3852" fmla="*/ 20479 w 4177355"/>
                <a:gd name="connsiteY3852" fmla="*/ 3088165 h 3832767"/>
                <a:gd name="connsiteX3853" fmla="*/ 17659 w 4177355"/>
                <a:gd name="connsiteY3853" fmla="*/ 3089637 h 3832767"/>
                <a:gd name="connsiteX3854" fmla="*/ 14715 w 4177355"/>
                <a:gd name="connsiteY3854" fmla="*/ 3091721 h 3832767"/>
                <a:gd name="connsiteX3855" fmla="*/ 9442 w 4177355"/>
                <a:gd name="connsiteY3855" fmla="*/ 3096749 h 3832767"/>
                <a:gd name="connsiteX3856" fmla="*/ 5150 w 4177355"/>
                <a:gd name="connsiteY3856" fmla="*/ 3102513 h 3832767"/>
                <a:gd name="connsiteX3857" fmla="*/ 2330 w 4177355"/>
                <a:gd name="connsiteY3857" fmla="*/ 3108276 h 3832767"/>
                <a:gd name="connsiteX3858" fmla="*/ 1472 w 4177355"/>
                <a:gd name="connsiteY3858" fmla="*/ 3113304 h 3832767"/>
                <a:gd name="connsiteX3859" fmla="*/ 1839 w 4177355"/>
                <a:gd name="connsiteY3859" fmla="*/ 3115144 h 3832767"/>
                <a:gd name="connsiteX3860" fmla="*/ 2698 w 4177355"/>
                <a:gd name="connsiteY3860" fmla="*/ 3116493 h 3832767"/>
                <a:gd name="connsiteX3861" fmla="*/ 3924 w 4177355"/>
                <a:gd name="connsiteY3861" fmla="*/ 3117351 h 3832767"/>
                <a:gd name="connsiteX3862" fmla="*/ 5518 w 4177355"/>
                <a:gd name="connsiteY3862" fmla="*/ 3117719 h 3832767"/>
                <a:gd name="connsiteX3863" fmla="*/ 7726 w 4177355"/>
                <a:gd name="connsiteY3863" fmla="*/ 3117473 h 3832767"/>
                <a:gd name="connsiteX3864" fmla="*/ 10301 w 4177355"/>
                <a:gd name="connsiteY3864" fmla="*/ 3116615 h 3832767"/>
                <a:gd name="connsiteX3865" fmla="*/ 13121 w 4177355"/>
                <a:gd name="connsiteY3865" fmla="*/ 3115144 h 3832767"/>
                <a:gd name="connsiteX3866" fmla="*/ 16064 w 4177355"/>
                <a:gd name="connsiteY3866" fmla="*/ 3113059 h 3832767"/>
                <a:gd name="connsiteX3867" fmla="*/ 21337 w 4177355"/>
                <a:gd name="connsiteY3867" fmla="*/ 3107908 h 3832767"/>
                <a:gd name="connsiteX3868" fmla="*/ 25507 w 4177355"/>
                <a:gd name="connsiteY3868" fmla="*/ 3102145 h 3832767"/>
                <a:gd name="connsiteX3869" fmla="*/ 28205 w 4177355"/>
                <a:gd name="connsiteY3869" fmla="*/ 3096381 h 3832767"/>
                <a:gd name="connsiteX3870" fmla="*/ 29063 w 4177355"/>
                <a:gd name="connsiteY3870" fmla="*/ 3091353 h 3832767"/>
                <a:gd name="connsiteX3871" fmla="*/ 28695 w 4177355"/>
                <a:gd name="connsiteY3871" fmla="*/ 3089514 h 3832767"/>
                <a:gd name="connsiteX3872" fmla="*/ 27837 w 4177355"/>
                <a:gd name="connsiteY3872" fmla="*/ 3088165 h 3832767"/>
                <a:gd name="connsiteX3873" fmla="*/ 26610 w 4177355"/>
                <a:gd name="connsiteY3873" fmla="*/ 3087307 h 3832767"/>
                <a:gd name="connsiteX3874" fmla="*/ 25016 w 4177355"/>
                <a:gd name="connsiteY3874" fmla="*/ 3086939 h 3832767"/>
                <a:gd name="connsiteX3875" fmla="*/ 2455277 w 4177355"/>
                <a:gd name="connsiteY3875" fmla="*/ 3203804 h 3832767"/>
                <a:gd name="connsiteX3876" fmla="*/ 2451598 w 4177355"/>
                <a:gd name="connsiteY3876" fmla="*/ 3204049 h 3832767"/>
                <a:gd name="connsiteX3877" fmla="*/ 2447674 w 4177355"/>
                <a:gd name="connsiteY3877" fmla="*/ 3204908 h 3832767"/>
                <a:gd name="connsiteX3878" fmla="*/ 2443627 w 4177355"/>
                <a:gd name="connsiteY3878" fmla="*/ 3206502 h 3832767"/>
                <a:gd name="connsiteX3879" fmla="*/ 2439580 w 4177355"/>
                <a:gd name="connsiteY3879" fmla="*/ 3208832 h 3832767"/>
                <a:gd name="connsiteX3880" fmla="*/ 2431978 w 4177355"/>
                <a:gd name="connsiteY3880" fmla="*/ 3215577 h 3832767"/>
                <a:gd name="connsiteX3881" fmla="*/ 2426704 w 4177355"/>
                <a:gd name="connsiteY3881" fmla="*/ 3223670 h 3832767"/>
                <a:gd name="connsiteX3882" fmla="*/ 2424252 w 4177355"/>
                <a:gd name="connsiteY3882" fmla="*/ 3232009 h 3832767"/>
                <a:gd name="connsiteX3883" fmla="*/ 2424988 w 4177355"/>
                <a:gd name="connsiteY3883" fmla="*/ 3239612 h 3832767"/>
                <a:gd name="connsiteX3884" fmla="*/ 2426827 w 4177355"/>
                <a:gd name="connsiteY3884" fmla="*/ 3242923 h 3832767"/>
                <a:gd name="connsiteX3885" fmla="*/ 2429402 w 4177355"/>
                <a:gd name="connsiteY3885" fmla="*/ 3245375 h 3832767"/>
                <a:gd name="connsiteX3886" fmla="*/ 2432713 w 4177355"/>
                <a:gd name="connsiteY3886" fmla="*/ 3246970 h 3832767"/>
                <a:gd name="connsiteX3887" fmla="*/ 2436515 w 4177355"/>
                <a:gd name="connsiteY3887" fmla="*/ 3247583 h 3832767"/>
                <a:gd name="connsiteX3888" fmla="*/ 2440194 w 4177355"/>
                <a:gd name="connsiteY3888" fmla="*/ 3247460 h 3832767"/>
                <a:gd name="connsiteX3889" fmla="*/ 2444118 w 4177355"/>
                <a:gd name="connsiteY3889" fmla="*/ 3246602 h 3832767"/>
                <a:gd name="connsiteX3890" fmla="*/ 2448164 w 4177355"/>
                <a:gd name="connsiteY3890" fmla="*/ 3245008 h 3832767"/>
                <a:gd name="connsiteX3891" fmla="*/ 2452334 w 4177355"/>
                <a:gd name="connsiteY3891" fmla="*/ 3242678 h 3832767"/>
                <a:gd name="connsiteX3892" fmla="*/ 2459937 w 4177355"/>
                <a:gd name="connsiteY3892" fmla="*/ 3235810 h 3832767"/>
                <a:gd name="connsiteX3893" fmla="*/ 2465210 w 4177355"/>
                <a:gd name="connsiteY3893" fmla="*/ 3227717 h 3832767"/>
                <a:gd name="connsiteX3894" fmla="*/ 2467663 w 4177355"/>
                <a:gd name="connsiteY3894" fmla="*/ 3219378 h 3832767"/>
                <a:gd name="connsiteX3895" fmla="*/ 2466804 w 4177355"/>
                <a:gd name="connsiteY3895" fmla="*/ 3211775 h 3832767"/>
                <a:gd name="connsiteX3896" fmla="*/ 2464965 w 4177355"/>
                <a:gd name="connsiteY3896" fmla="*/ 3208464 h 3832767"/>
                <a:gd name="connsiteX3897" fmla="*/ 2462389 w 4177355"/>
                <a:gd name="connsiteY3897" fmla="*/ 3206012 h 3832767"/>
                <a:gd name="connsiteX3898" fmla="*/ 2459079 w 4177355"/>
                <a:gd name="connsiteY3898" fmla="*/ 3204417 h 3832767"/>
                <a:gd name="connsiteX3899" fmla="*/ 2455277 w 4177355"/>
                <a:gd name="connsiteY3899" fmla="*/ 3203804 h 3832767"/>
                <a:gd name="connsiteX3900" fmla="*/ 28818 w 4177355"/>
                <a:gd name="connsiteY3900" fmla="*/ 3129246 h 3832767"/>
                <a:gd name="connsiteX3901" fmla="*/ 26488 w 4177355"/>
                <a:gd name="connsiteY3901" fmla="*/ 3129491 h 3832767"/>
                <a:gd name="connsiteX3902" fmla="*/ 23913 w 4177355"/>
                <a:gd name="connsiteY3902" fmla="*/ 3130349 h 3832767"/>
                <a:gd name="connsiteX3903" fmla="*/ 20970 w 4177355"/>
                <a:gd name="connsiteY3903" fmla="*/ 3131944 h 3832767"/>
                <a:gd name="connsiteX3904" fmla="*/ 17904 w 4177355"/>
                <a:gd name="connsiteY3904" fmla="*/ 3134151 h 3832767"/>
                <a:gd name="connsiteX3905" fmla="*/ 12631 w 4177355"/>
                <a:gd name="connsiteY3905" fmla="*/ 3139424 h 3832767"/>
                <a:gd name="connsiteX3906" fmla="*/ 8461 w 4177355"/>
                <a:gd name="connsiteY3906" fmla="*/ 3145310 h 3832767"/>
                <a:gd name="connsiteX3907" fmla="*/ 5764 w 4177355"/>
                <a:gd name="connsiteY3907" fmla="*/ 3151074 h 3832767"/>
                <a:gd name="connsiteX3908" fmla="*/ 5028 w 4177355"/>
                <a:gd name="connsiteY3908" fmla="*/ 3156102 h 3832767"/>
                <a:gd name="connsiteX3909" fmla="*/ 5396 w 4177355"/>
                <a:gd name="connsiteY3909" fmla="*/ 3157819 h 3832767"/>
                <a:gd name="connsiteX3910" fmla="*/ 6254 w 4177355"/>
                <a:gd name="connsiteY3910" fmla="*/ 3159045 h 3832767"/>
                <a:gd name="connsiteX3911" fmla="*/ 7480 w 4177355"/>
                <a:gd name="connsiteY3911" fmla="*/ 3159903 h 3832767"/>
                <a:gd name="connsiteX3912" fmla="*/ 9075 w 4177355"/>
                <a:gd name="connsiteY3912" fmla="*/ 3160271 h 3832767"/>
                <a:gd name="connsiteX3913" fmla="*/ 11404 w 4177355"/>
                <a:gd name="connsiteY3913" fmla="*/ 3160026 h 3832767"/>
                <a:gd name="connsiteX3914" fmla="*/ 14102 w 4177355"/>
                <a:gd name="connsiteY3914" fmla="*/ 3159167 h 3832767"/>
                <a:gd name="connsiteX3915" fmla="*/ 17045 w 4177355"/>
                <a:gd name="connsiteY3915" fmla="*/ 3157573 h 3832767"/>
                <a:gd name="connsiteX3916" fmla="*/ 20111 w 4177355"/>
                <a:gd name="connsiteY3916" fmla="*/ 3155366 h 3832767"/>
                <a:gd name="connsiteX3917" fmla="*/ 25384 w 4177355"/>
                <a:gd name="connsiteY3917" fmla="*/ 3150093 h 3832767"/>
                <a:gd name="connsiteX3918" fmla="*/ 29554 w 4177355"/>
                <a:gd name="connsiteY3918" fmla="*/ 3144207 h 3832767"/>
                <a:gd name="connsiteX3919" fmla="*/ 32129 w 4177355"/>
                <a:gd name="connsiteY3919" fmla="*/ 3138443 h 3832767"/>
                <a:gd name="connsiteX3920" fmla="*/ 32742 w 4177355"/>
                <a:gd name="connsiteY3920" fmla="*/ 3133415 h 3832767"/>
                <a:gd name="connsiteX3921" fmla="*/ 32251 w 4177355"/>
                <a:gd name="connsiteY3921" fmla="*/ 3131698 h 3832767"/>
                <a:gd name="connsiteX3922" fmla="*/ 31393 w 4177355"/>
                <a:gd name="connsiteY3922" fmla="*/ 3130472 h 3832767"/>
                <a:gd name="connsiteX3923" fmla="*/ 30167 w 4177355"/>
                <a:gd name="connsiteY3923" fmla="*/ 3129736 h 3832767"/>
                <a:gd name="connsiteX3924" fmla="*/ 28573 w 4177355"/>
                <a:gd name="connsiteY3924" fmla="*/ 3129369 h 3832767"/>
                <a:gd name="connsiteX3925" fmla="*/ 2371767 w 4177355"/>
                <a:gd name="connsiteY3925" fmla="*/ 3258742 h 3832767"/>
                <a:gd name="connsiteX3926" fmla="*/ 2368333 w 4177355"/>
                <a:gd name="connsiteY3926" fmla="*/ 3258865 h 3832767"/>
                <a:gd name="connsiteX3927" fmla="*/ 2364654 w 4177355"/>
                <a:gd name="connsiteY3927" fmla="*/ 3259723 h 3832767"/>
                <a:gd name="connsiteX3928" fmla="*/ 2360853 w 4177355"/>
                <a:gd name="connsiteY3928" fmla="*/ 3261195 h 3832767"/>
                <a:gd name="connsiteX3929" fmla="*/ 2356929 w 4177355"/>
                <a:gd name="connsiteY3929" fmla="*/ 3263402 h 3832767"/>
                <a:gd name="connsiteX3930" fmla="*/ 2349203 w 4177355"/>
                <a:gd name="connsiteY3930" fmla="*/ 3270024 h 3832767"/>
                <a:gd name="connsiteX3931" fmla="*/ 2343685 w 4177355"/>
                <a:gd name="connsiteY3931" fmla="*/ 3277995 h 3832767"/>
                <a:gd name="connsiteX3932" fmla="*/ 2340864 w 4177355"/>
                <a:gd name="connsiteY3932" fmla="*/ 3286456 h 3832767"/>
                <a:gd name="connsiteX3933" fmla="*/ 2341355 w 4177355"/>
                <a:gd name="connsiteY3933" fmla="*/ 3294305 h 3832767"/>
                <a:gd name="connsiteX3934" fmla="*/ 2343072 w 4177355"/>
                <a:gd name="connsiteY3934" fmla="*/ 3297861 h 3832767"/>
                <a:gd name="connsiteX3935" fmla="*/ 2345647 w 4177355"/>
                <a:gd name="connsiteY3935" fmla="*/ 3300436 h 3832767"/>
                <a:gd name="connsiteX3936" fmla="*/ 2348958 w 4177355"/>
                <a:gd name="connsiteY3936" fmla="*/ 3302153 h 3832767"/>
                <a:gd name="connsiteX3937" fmla="*/ 2352882 w 4177355"/>
                <a:gd name="connsiteY3937" fmla="*/ 3302888 h 3832767"/>
                <a:gd name="connsiteX3938" fmla="*/ 2356438 w 4177355"/>
                <a:gd name="connsiteY3938" fmla="*/ 3302766 h 3832767"/>
                <a:gd name="connsiteX3939" fmla="*/ 2360117 w 4177355"/>
                <a:gd name="connsiteY3939" fmla="*/ 3302030 h 3832767"/>
                <a:gd name="connsiteX3940" fmla="*/ 2364041 w 4177355"/>
                <a:gd name="connsiteY3940" fmla="*/ 3300558 h 3832767"/>
                <a:gd name="connsiteX3941" fmla="*/ 2367965 w 4177355"/>
                <a:gd name="connsiteY3941" fmla="*/ 3298351 h 3832767"/>
                <a:gd name="connsiteX3942" fmla="*/ 2375691 w 4177355"/>
                <a:gd name="connsiteY3942" fmla="*/ 3291729 h 3832767"/>
                <a:gd name="connsiteX3943" fmla="*/ 2381209 w 4177355"/>
                <a:gd name="connsiteY3943" fmla="*/ 3283636 h 3832767"/>
                <a:gd name="connsiteX3944" fmla="*/ 2384030 w 4177355"/>
                <a:gd name="connsiteY3944" fmla="*/ 3275174 h 3832767"/>
                <a:gd name="connsiteX3945" fmla="*/ 2383539 w 4177355"/>
                <a:gd name="connsiteY3945" fmla="*/ 3267326 h 3832767"/>
                <a:gd name="connsiteX3946" fmla="*/ 2381822 w 4177355"/>
                <a:gd name="connsiteY3946" fmla="*/ 3263770 h 3832767"/>
                <a:gd name="connsiteX3947" fmla="*/ 2379247 w 4177355"/>
                <a:gd name="connsiteY3947" fmla="*/ 3261195 h 3832767"/>
                <a:gd name="connsiteX3948" fmla="*/ 2375936 w 4177355"/>
                <a:gd name="connsiteY3948" fmla="*/ 3259478 h 3832767"/>
                <a:gd name="connsiteX3949" fmla="*/ 2372135 w 4177355"/>
                <a:gd name="connsiteY3949" fmla="*/ 3258742 h 3832767"/>
                <a:gd name="connsiteX3950" fmla="*/ 34336 w 4177355"/>
                <a:gd name="connsiteY3950" fmla="*/ 3170817 h 3832767"/>
                <a:gd name="connsiteX3951" fmla="*/ 31884 w 4177355"/>
                <a:gd name="connsiteY3951" fmla="*/ 3171062 h 3832767"/>
                <a:gd name="connsiteX3952" fmla="*/ 29063 w 4177355"/>
                <a:gd name="connsiteY3952" fmla="*/ 3172044 h 3832767"/>
                <a:gd name="connsiteX3953" fmla="*/ 25997 w 4177355"/>
                <a:gd name="connsiteY3953" fmla="*/ 3173760 h 3832767"/>
                <a:gd name="connsiteX3954" fmla="*/ 22686 w 4177355"/>
                <a:gd name="connsiteY3954" fmla="*/ 3176213 h 3832767"/>
                <a:gd name="connsiteX3955" fmla="*/ 17413 w 4177355"/>
                <a:gd name="connsiteY3955" fmla="*/ 3181609 h 3832767"/>
                <a:gd name="connsiteX3956" fmla="*/ 13367 w 4177355"/>
                <a:gd name="connsiteY3956" fmla="*/ 3187617 h 3832767"/>
                <a:gd name="connsiteX3957" fmla="*/ 10914 w 4177355"/>
                <a:gd name="connsiteY3957" fmla="*/ 3193504 h 3832767"/>
                <a:gd name="connsiteX3958" fmla="*/ 10423 w 4177355"/>
                <a:gd name="connsiteY3958" fmla="*/ 3198409 h 3832767"/>
                <a:gd name="connsiteX3959" fmla="*/ 10914 w 4177355"/>
                <a:gd name="connsiteY3959" fmla="*/ 3200003 h 3832767"/>
                <a:gd name="connsiteX3960" fmla="*/ 11772 w 4177355"/>
                <a:gd name="connsiteY3960" fmla="*/ 3201229 h 3832767"/>
                <a:gd name="connsiteX3961" fmla="*/ 12999 w 4177355"/>
                <a:gd name="connsiteY3961" fmla="*/ 3201965 h 3832767"/>
                <a:gd name="connsiteX3962" fmla="*/ 14470 w 4177355"/>
                <a:gd name="connsiteY3962" fmla="*/ 3202333 h 3832767"/>
                <a:gd name="connsiteX3963" fmla="*/ 16923 w 4177355"/>
                <a:gd name="connsiteY3963" fmla="*/ 3202087 h 3832767"/>
                <a:gd name="connsiteX3964" fmla="*/ 19743 w 4177355"/>
                <a:gd name="connsiteY3964" fmla="*/ 3201107 h 3832767"/>
                <a:gd name="connsiteX3965" fmla="*/ 22809 w 4177355"/>
                <a:gd name="connsiteY3965" fmla="*/ 3199390 h 3832767"/>
                <a:gd name="connsiteX3966" fmla="*/ 25997 w 4177355"/>
                <a:gd name="connsiteY3966" fmla="*/ 3196937 h 3832767"/>
                <a:gd name="connsiteX3967" fmla="*/ 31270 w 4177355"/>
                <a:gd name="connsiteY3967" fmla="*/ 3191541 h 3832767"/>
                <a:gd name="connsiteX3968" fmla="*/ 35317 w 4177355"/>
                <a:gd name="connsiteY3968" fmla="*/ 3185532 h 3832767"/>
                <a:gd name="connsiteX3969" fmla="*/ 37770 w 4177355"/>
                <a:gd name="connsiteY3969" fmla="*/ 3179646 h 3832767"/>
                <a:gd name="connsiteX3970" fmla="*/ 38260 w 4177355"/>
                <a:gd name="connsiteY3970" fmla="*/ 3174619 h 3832767"/>
                <a:gd name="connsiteX3971" fmla="*/ 37770 w 4177355"/>
                <a:gd name="connsiteY3971" fmla="*/ 3173024 h 3832767"/>
                <a:gd name="connsiteX3972" fmla="*/ 36911 w 4177355"/>
                <a:gd name="connsiteY3972" fmla="*/ 3171798 h 3832767"/>
                <a:gd name="connsiteX3973" fmla="*/ 35685 w 4177355"/>
                <a:gd name="connsiteY3973" fmla="*/ 3171062 h 3832767"/>
                <a:gd name="connsiteX3974" fmla="*/ 34213 w 4177355"/>
                <a:gd name="connsiteY3974" fmla="*/ 3170694 h 3832767"/>
                <a:gd name="connsiteX3975" fmla="*/ 2288011 w 4177355"/>
                <a:gd name="connsiteY3975" fmla="*/ 3311227 h 3832767"/>
                <a:gd name="connsiteX3976" fmla="*/ 2284700 w 4177355"/>
                <a:gd name="connsiteY3976" fmla="*/ 3311227 h 3832767"/>
                <a:gd name="connsiteX3977" fmla="*/ 2281144 w 4177355"/>
                <a:gd name="connsiteY3977" fmla="*/ 3311963 h 3832767"/>
                <a:gd name="connsiteX3978" fmla="*/ 2277465 w 4177355"/>
                <a:gd name="connsiteY3978" fmla="*/ 3313312 h 3832767"/>
                <a:gd name="connsiteX3979" fmla="*/ 2273786 w 4177355"/>
                <a:gd name="connsiteY3979" fmla="*/ 3315274 h 3832767"/>
                <a:gd name="connsiteX3980" fmla="*/ 2265938 w 4177355"/>
                <a:gd name="connsiteY3980" fmla="*/ 3321651 h 3832767"/>
                <a:gd name="connsiteX3981" fmla="*/ 2260297 w 4177355"/>
                <a:gd name="connsiteY3981" fmla="*/ 3329499 h 3832767"/>
                <a:gd name="connsiteX3982" fmla="*/ 2257231 w 4177355"/>
                <a:gd name="connsiteY3982" fmla="*/ 3337960 h 3832767"/>
                <a:gd name="connsiteX3983" fmla="*/ 2257231 w 4177355"/>
                <a:gd name="connsiteY3983" fmla="*/ 3345931 h 3832767"/>
                <a:gd name="connsiteX3984" fmla="*/ 2258825 w 4177355"/>
                <a:gd name="connsiteY3984" fmla="*/ 3349733 h 3832767"/>
                <a:gd name="connsiteX3985" fmla="*/ 2261401 w 4177355"/>
                <a:gd name="connsiteY3985" fmla="*/ 3352553 h 3832767"/>
                <a:gd name="connsiteX3986" fmla="*/ 2264712 w 4177355"/>
                <a:gd name="connsiteY3986" fmla="*/ 3354393 h 3832767"/>
                <a:gd name="connsiteX3987" fmla="*/ 2268636 w 4177355"/>
                <a:gd name="connsiteY3987" fmla="*/ 3355251 h 3832767"/>
                <a:gd name="connsiteX3988" fmla="*/ 2271947 w 4177355"/>
                <a:gd name="connsiteY3988" fmla="*/ 3355251 h 3832767"/>
                <a:gd name="connsiteX3989" fmla="*/ 2275503 w 4177355"/>
                <a:gd name="connsiteY3989" fmla="*/ 3354515 h 3832767"/>
                <a:gd name="connsiteX3990" fmla="*/ 2279182 w 4177355"/>
                <a:gd name="connsiteY3990" fmla="*/ 3353166 h 3832767"/>
                <a:gd name="connsiteX3991" fmla="*/ 2282983 w 4177355"/>
                <a:gd name="connsiteY3991" fmla="*/ 3351204 h 3832767"/>
                <a:gd name="connsiteX3992" fmla="*/ 2290709 w 4177355"/>
                <a:gd name="connsiteY3992" fmla="*/ 3344705 h 3832767"/>
                <a:gd name="connsiteX3993" fmla="*/ 2296350 w 4177355"/>
                <a:gd name="connsiteY3993" fmla="*/ 3336734 h 3832767"/>
                <a:gd name="connsiteX3994" fmla="*/ 2299416 w 4177355"/>
                <a:gd name="connsiteY3994" fmla="*/ 3328273 h 3832767"/>
                <a:gd name="connsiteX3995" fmla="*/ 2299293 w 4177355"/>
                <a:gd name="connsiteY3995" fmla="*/ 3320179 h 3832767"/>
                <a:gd name="connsiteX3996" fmla="*/ 2297699 w 4177355"/>
                <a:gd name="connsiteY3996" fmla="*/ 3316500 h 3832767"/>
                <a:gd name="connsiteX3997" fmla="*/ 2295124 w 4177355"/>
                <a:gd name="connsiteY3997" fmla="*/ 3313680 h 3832767"/>
                <a:gd name="connsiteX3998" fmla="*/ 2291813 w 4177355"/>
                <a:gd name="connsiteY3998" fmla="*/ 3311840 h 3832767"/>
                <a:gd name="connsiteX3999" fmla="*/ 2287888 w 4177355"/>
                <a:gd name="connsiteY3999" fmla="*/ 3311105 h 3832767"/>
                <a:gd name="connsiteX4000" fmla="*/ 41449 w 4177355"/>
                <a:gd name="connsiteY4000" fmla="*/ 3211775 h 3832767"/>
                <a:gd name="connsiteX4001" fmla="*/ 38996 w 4177355"/>
                <a:gd name="connsiteY4001" fmla="*/ 3212020 h 3832767"/>
                <a:gd name="connsiteX4002" fmla="*/ 36053 w 4177355"/>
                <a:gd name="connsiteY4002" fmla="*/ 3213002 h 3832767"/>
                <a:gd name="connsiteX4003" fmla="*/ 32865 w 4177355"/>
                <a:gd name="connsiteY4003" fmla="*/ 3214841 h 3832767"/>
                <a:gd name="connsiteX4004" fmla="*/ 29554 w 4177355"/>
                <a:gd name="connsiteY4004" fmla="*/ 3217416 h 3832767"/>
                <a:gd name="connsiteX4005" fmla="*/ 24281 w 4177355"/>
                <a:gd name="connsiteY4005" fmla="*/ 3222934 h 3832767"/>
                <a:gd name="connsiteX4006" fmla="*/ 20234 w 4177355"/>
                <a:gd name="connsiteY4006" fmla="*/ 3228943 h 3832767"/>
                <a:gd name="connsiteX4007" fmla="*/ 17904 w 4177355"/>
                <a:gd name="connsiteY4007" fmla="*/ 3234829 h 3832767"/>
                <a:gd name="connsiteX4008" fmla="*/ 17536 w 4177355"/>
                <a:gd name="connsiteY4008" fmla="*/ 3239735 h 3832767"/>
                <a:gd name="connsiteX4009" fmla="*/ 18026 w 4177355"/>
                <a:gd name="connsiteY4009" fmla="*/ 3241329 h 3832767"/>
                <a:gd name="connsiteX4010" fmla="*/ 18885 w 4177355"/>
                <a:gd name="connsiteY4010" fmla="*/ 3242432 h 3832767"/>
                <a:gd name="connsiteX4011" fmla="*/ 20111 w 4177355"/>
                <a:gd name="connsiteY4011" fmla="*/ 3243168 h 3832767"/>
                <a:gd name="connsiteX4012" fmla="*/ 21583 w 4177355"/>
                <a:gd name="connsiteY4012" fmla="*/ 3243536 h 3832767"/>
                <a:gd name="connsiteX4013" fmla="*/ 24158 w 4177355"/>
                <a:gd name="connsiteY4013" fmla="*/ 3243291 h 3832767"/>
                <a:gd name="connsiteX4014" fmla="*/ 27101 w 4177355"/>
                <a:gd name="connsiteY4014" fmla="*/ 3242187 h 3832767"/>
                <a:gd name="connsiteX4015" fmla="*/ 30289 w 4177355"/>
                <a:gd name="connsiteY4015" fmla="*/ 3240348 h 3832767"/>
                <a:gd name="connsiteX4016" fmla="*/ 33723 w 4177355"/>
                <a:gd name="connsiteY4016" fmla="*/ 3237772 h 3832767"/>
                <a:gd name="connsiteX4017" fmla="*/ 38996 w 4177355"/>
                <a:gd name="connsiteY4017" fmla="*/ 3232254 h 3832767"/>
                <a:gd name="connsiteX4018" fmla="*/ 43043 w 4177355"/>
                <a:gd name="connsiteY4018" fmla="*/ 3226245 h 3832767"/>
                <a:gd name="connsiteX4019" fmla="*/ 45373 w 4177355"/>
                <a:gd name="connsiteY4019" fmla="*/ 3220359 h 3832767"/>
                <a:gd name="connsiteX4020" fmla="*/ 45618 w 4177355"/>
                <a:gd name="connsiteY4020" fmla="*/ 3215454 h 3832767"/>
                <a:gd name="connsiteX4021" fmla="*/ 45127 w 4177355"/>
                <a:gd name="connsiteY4021" fmla="*/ 3213982 h 3832767"/>
                <a:gd name="connsiteX4022" fmla="*/ 44269 w 4177355"/>
                <a:gd name="connsiteY4022" fmla="*/ 3212879 h 3832767"/>
                <a:gd name="connsiteX4023" fmla="*/ 43043 w 4177355"/>
                <a:gd name="connsiteY4023" fmla="*/ 3212143 h 3832767"/>
                <a:gd name="connsiteX4024" fmla="*/ 41571 w 4177355"/>
                <a:gd name="connsiteY4024" fmla="*/ 3211898 h 3832767"/>
                <a:gd name="connsiteX4025" fmla="*/ 2204378 w 4177355"/>
                <a:gd name="connsiteY4025" fmla="*/ 3361383 h 3832767"/>
                <a:gd name="connsiteX4026" fmla="*/ 2201312 w 4177355"/>
                <a:gd name="connsiteY4026" fmla="*/ 3361383 h 3832767"/>
                <a:gd name="connsiteX4027" fmla="*/ 2198001 w 4177355"/>
                <a:gd name="connsiteY4027" fmla="*/ 3361996 h 3832767"/>
                <a:gd name="connsiteX4028" fmla="*/ 2194568 w 4177355"/>
                <a:gd name="connsiteY4028" fmla="*/ 3363222 h 3832767"/>
                <a:gd name="connsiteX4029" fmla="*/ 2191012 w 4177355"/>
                <a:gd name="connsiteY4029" fmla="*/ 3364939 h 3832767"/>
                <a:gd name="connsiteX4030" fmla="*/ 2183163 w 4177355"/>
                <a:gd name="connsiteY4030" fmla="*/ 3371070 h 3832767"/>
                <a:gd name="connsiteX4031" fmla="*/ 2177277 w 4177355"/>
                <a:gd name="connsiteY4031" fmla="*/ 3378919 h 3832767"/>
                <a:gd name="connsiteX4032" fmla="*/ 2173966 w 4177355"/>
                <a:gd name="connsiteY4032" fmla="*/ 3387380 h 3832767"/>
                <a:gd name="connsiteX4033" fmla="*/ 2173721 w 4177355"/>
                <a:gd name="connsiteY4033" fmla="*/ 3395596 h 3832767"/>
                <a:gd name="connsiteX4034" fmla="*/ 2175192 w 4177355"/>
                <a:gd name="connsiteY4034" fmla="*/ 3399643 h 3832767"/>
                <a:gd name="connsiteX4035" fmla="*/ 2177645 w 4177355"/>
                <a:gd name="connsiteY4035" fmla="*/ 3402709 h 3832767"/>
                <a:gd name="connsiteX4036" fmla="*/ 2180956 w 4177355"/>
                <a:gd name="connsiteY4036" fmla="*/ 3404671 h 3832767"/>
                <a:gd name="connsiteX4037" fmla="*/ 2185003 w 4177355"/>
                <a:gd name="connsiteY4037" fmla="*/ 3405529 h 3832767"/>
                <a:gd name="connsiteX4038" fmla="*/ 2188069 w 4177355"/>
                <a:gd name="connsiteY4038" fmla="*/ 3405529 h 3832767"/>
                <a:gd name="connsiteX4039" fmla="*/ 2191380 w 4177355"/>
                <a:gd name="connsiteY4039" fmla="*/ 3404916 h 3832767"/>
                <a:gd name="connsiteX4040" fmla="*/ 2194813 w 4177355"/>
                <a:gd name="connsiteY4040" fmla="*/ 3403689 h 3832767"/>
                <a:gd name="connsiteX4041" fmla="*/ 2198369 w 4177355"/>
                <a:gd name="connsiteY4041" fmla="*/ 3401973 h 3832767"/>
                <a:gd name="connsiteX4042" fmla="*/ 2206218 w 4177355"/>
                <a:gd name="connsiteY4042" fmla="*/ 3395719 h 3832767"/>
                <a:gd name="connsiteX4043" fmla="*/ 2212104 w 4177355"/>
                <a:gd name="connsiteY4043" fmla="*/ 3387870 h 3832767"/>
                <a:gd name="connsiteX4044" fmla="*/ 2215415 w 4177355"/>
                <a:gd name="connsiteY4044" fmla="*/ 3379409 h 3832767"/>
                <a:gd name="connsiteX4045" fmla="*/ 2215660 w 4177355"/>
                <a:gd name="connsiteY4045" fmla="*/ 3371193 h 3832767"/>
                <a:gd name="connsiteX4046" fmla="*/ 2214189 w 4177355"/>
                <a:gd name="connsiteY4046" fmla="*/ 3367146 h 3832767"/>
                <a:gd name="connsiteX4047" fmla="*/ 2211736 w 4177355"/>
                <a:gd name="connsiteY4047" fmla="*/ 3364203 h 3832767"/>
                <a:gd name="connsiteX4048" fmla="*/ 2208425 w 4177355"/>
                <a:gd name="connsiteY4048" fmla="*/ 3362241 h 3832767"/>
                <a:gd name="connsiteX4049" fmla="*/ 2204378 w 4177355"/>
                <a:gd name="connsiteY4049" fmla="*/ 3361383 h 3832767"/>
                <a:gd name="connsiteX4050" fmla="*/ 50646 w 4177355"/>
                <a:gd name="connsiteY4050" fmla="*/ 3251752 h 3832767"/>
                <a:gd name="connsiteX4051" fmla="*/ 47948 w 4177355"/>
                <a:gd name="connsiteY4051" fmla="*/ 3251997 h 3832767"/>
                <a:gd name="connsiteX4052" fmla="*/ 44882 w 4177355"/>
                <a:gd name="connsiteY4052" fmla="*/ 3253101 h 3832767"/>
                <a:gd name="connsiteX4053" fmla="*/ 41571 w 4177355"/>
                <a:gd name="connsiteY4053" fmla="*/ 3255063 h 3832767"/>
                <a:gd name="connsiteX4054" fmla="*/ 38015 w 4177355"/>
                <a:gd name="connsiteY4054" fmla="*/ 3257884 h 3832767"/>
                <a:gd name="connsiteX4055" fmla="*/ 32742 w 4177355"/>
                <a:gd name="connsiteY4055" fmla="*/ 3263647 h 3832767"/>
                <a:gd name="connsiteX4056" fmla="*/ 28818 w 4177355"/>
                <a:gd name="connsiteY4056" fmla="*/ 3269779 h 3832767"/>
                <a:gd name="connsiteX4057" fmla="*/ 26610 w 4177355"/>
                <a:gd name="connsiteY4057" fmla="*/ 3275665 h 3832767"/>
                <a:gd name="connsiteX4058" fmla="*/ 26488 w 4177355"/>
                <a:gd name="connsiteY4058" fmla="*/ 3280570 h 3832767"/>
                <a:gd name="connsiteX4059" fmla="*/ 27101 w 4177355"/>
                <a:gd name="connsiteY4059" fmla="*/ 3282042 h 3832767"/>
                <a:gd name="connsiteX4060" fmla="*/ 27959 w 4177355"/>
                <a:gd name="connsiteY4060" fmla="*/ 3283145 h 3832767"/>
                <a:gd name="connsiteX4061" fmla="*/ 29063 w 4177355"/>
                <a:gd name="connsiteY4061" fmla="*/ 3283758 h 3832767"/>
                <a:gd name="connsiteX4062" fmla="*/ 30535 w 4177355"/>
                <a:gd name="connsiteY4062" fmla="*/ 3284003 h 3832767"/>
                <a:gd name="connsiteX4063" fmla="*/ 33232 w 4177355"/>
                <a:gd name="connsiteY4063" fmla="*/ 3283758 h 3832767"/>
                <a:gd name="connsiteX4064" fmla="*/ 36298 w 4177355"/>
                <a:gd name="connsiteY4064" fmla="*/ 3282655 h 3832767"/>
                <a:gd name="connsiteX4065" fmla="*/ 39609 w 4177355"/>
                <a:gd name="connsiteY4065" fmla="*/ 3280693 h 3832767"/>
                <a:gd name="connsiteX4066" fmla="*/ 43165 w 4177355"/>
                <a:gd name="connsiteY4066" fmla="*/ 3277872 h 3832767"/>
                <a:gd name="connsiteX4067" fmla="*/ 48438 w 4177355"/>
                <a:gd name="connsiteY4067" fmla="*/ 3272108 h 3832767"/>
                <a:gd name="connsiteX4068" fmla="*/ 52363 w 4177355"/>
                <a:gd name="connsiteY4068" fmla="*/ 3265977 h 3832767"/>
                <a:gd name="connsiteX4069" fmla="*/ 54570 w 4177355"/>
                <a:gd name="connsiteY4069" fmla="*/ 3260091 h 3832767"/>
                <a:gd name="connsiteX4070" fmla="*/ 54570 w 4177355"/>
                <a:gd name="connsiteY4070" fmla="*/ 3255186 h 3832767"/>
                <a:gd name="connsiteX4071" fmla="*/ 53957 w 4177355"/>
                <a:gd name="connsiteY4071" fmla="*/ 3253837 h 3832767"/>
                <a:gd name="connsiteX4072" fmla="*/ 53098 w 4177355"/>
                <a:gd name="connsiteY4072" fmla="*/ 3252856 h 3832767"/>
                <a:gd name="connsiteX4073" fmla="*/ 51872 w 4177355"/>
                <a:gd name="connsiteY4073" fmla="*/ 3252243 h 3832767"/>
                <a:gd name="connsiteX4074" fmla="*/ 50401 w 4177355"/>
                <a:gd name="connsiteY4074" fmla="*/ 3251997 h 3832767"/>
                <a:gd name="connsiteX4075" fmla="*/ 2120623 w 4177355"/>
                <a:gd name="connsiteY4075" fmla="*/ 3408840 h 3832767"/>
                <a:gd name="connsiteX4076" fmla="*/ 2117679 w 4177355"/>
                <a:gd name="connsiteY4076" fmla="*/ 3408840 h 3832767"/>
                <a:gd name="connsiteX4077" fmla="*/ 2114614 w 4177355"/>
                <a:gd name="connsiteY4077" fmla="*/ 3409330 h 3832767"/>
                <a:gd name="connsiteX4078" fmla="*/ 2111425 w 4177355"/>
                <a:gd name="connsiteY4078" fmla="*/ 3410434 h 3832767"/>
                <a:gd name="connsiteX4079" fmla="*/ 2108114 w 4177355"/>
                <a:gd name="connsiteY4079" fmla="*/ 3412028 h 3832767"/>
                <a:gd name="connsiteX4080" fmla="*/ 2100144 w 4177355"/>
                <a:gd name="connsiteY4080" fmla="*/ 3418037 h 3832767"/>
                <a:gd name="connsiteX4081" fmla="*/ 2094012 w 4177355"/>
                <a:gd name="connsiteY4081" fmla="*/ 3425763 h 3832767"/>
                <a:gd name="connsiteX4082" fmla="*/ 2090333 w 4177355"/>
                <a:gd name="connsiteY4082" fmla="*/ 3434224 h 3832767"/>
                <a:gd name="connsiteX4083" fmla="*/ 2089720 w 4177355"/>
                <a:gd name="connsiteY4083" fmla="*/ 3442563 h 3832767"/>
                <a:gd name="connsiteX4084" fmla="*/ 2091069 w 4177355"/>
                <a:gd name="connsiteY4084" fmla="*/ 3446732 h 3832767"/>
                <a:gd name="connsiteX4085" fmla="*/ 2093521 w 4177355"/>
                <a:gd name="connsiteY4085" fmla="*/ 3449920 h 3832767"/>
                <a:gd name="connsiteX4086" fmla="*/ 2096832 w 4177355"/>
                <a:gd name="connsiteY4086" fmla="*/ 3452005 h 3832767"/>
                <a:gd name="connsiteX4087" fmla="*/ 2100879 w 4177355"/>
                <a:gd name="connsiteY4087" fmla="*/ 3452986 h 3832767"/>
                <a:gd name="connsiteX4088" fmla="*/ 2103822 w 4177355"/>
                <a:gd name="connsiteY4088" fmla="*/ 3452986 h 3832767"/>
                <a:gd name="connsiteX4089" fmla="*/ 2106888 w 4177355"/>
                <a:gd name="connsiteY4089" fmla="*/ 3452496 h 3832767"/>
                <a:gd name="connsiteX4090" fmla="*/ 2110077 w 4177355"/>
                <a:gd name="connsiteY4090" fmla="*/ 3451392 h 3832767"/>
                <a:gd name="connsiteX4091" fmla="*/ 2113388 w 4177355"/>
                <a:gd name="connsiteY4091" fmla="*/ 3449798 h 3832767"/>
                <a:gd name="connsiteX4092" fmla="*/ 2121358 w 4177355"/>
                <a:gd name="connsiteY4092" fmla="*/ 3443789 h 3832767"/>
                <a:gd name="connsiteX4093" fmla="*/ 2127490 w 4177355"/>
                <a:gd name="connsiteY4093" fmla="*/ 3436064 h 3832767"/>
                <a:gd name="connsiteX4094" fmla="*/ 2131046 w 4177355"/>
                <a:gd name="connsiteY4094" fmla="*/ 3427602 h 3832767"/>
                <a:gd name="connsiteX4095" fmla="*/ 2131537 w 4177355"/>
                <a:gd name="connsiteY4095" fmla="*/ 3419386 h 3832767"/>
                <a:gd name="connsiteX4096" fmla="*/ 2130188 w 4177355"/>
                <a:gd name="connsiteY4096" fmla="*/ 3415094 h 3832767"/>
                <a:gd name="connsiteX4097" fmla="*/ 2127735 w 4177355"/>
                <a:gd name="connsiteY4097" fmla="*/ 3411906 h 3832767"/>
                <a:gd name="connsiteX4098" fmla="*/ 2124424 w 4177355"/>
                <a:gd name="connsiteY4098" fmla="*/ 3409821 h 3832767"/>
                <a:gd name="connsiteX4099" fmla="*/ 2120377 w 4177355"/>
                <a:gd name="connsiteY4099" fmla="*/ 3408840 h 3832767"/>
                <a:gd name="connsiteX4100" fmla="*/ 2037235 w 4177355"/>
                <a:gd name="connsiteY4100" fmla="*/ 3453722 h 3832767"/>
                <a:gd name="connsiteX4101" fmla="*/ 2034537 w 4177355"/>
                <a:gd name="connsiteY4101" fmla="*/ 3453722 h 3832767"/>
                <a:gd name="connsiteX4102" fmla="*/ 2031594 w 4177355"/>
                <a:gd name="connsiteY4102" fmla="*/ 3454212 h 3832767"/>
                <a:gd name="connsiteX4103" fmla="*/ 2028528 w 4177355"/>
                <a:gd name="connsiteY4103" fmla="*/ 3455194 h 3832767"/>
                <a:gd name="connsiteX4104" fmla="*/ 2025340 w 4177355"/>
                <a:gd name="connsiteY4104" fmla="*/ 3456665 h 3832767"/>
                <a:gd name="connsiteX4105" fmla="*/ 2017369 w 4177355"/>
                <a:gd name="connsiteY4105" fmla="*/ 3462429 h 3832767"/>
                <a:gd name="connsiteX4106" fmla="*/ 2011115 w 4177355"/>
                <a:gd name="connsiteY4106" fmla="*/ 3470032 h 3832767"/>
                <a:gd name="connsiteX4107" fmla="*/ 2007191 w 4177355"/>
                <a:gd name="connsiteY4107" fmla="*/ 3478493 h 3832767"/>
                <a:gd name="connsiteX4108" fmla="*/ 2006332 w 4177355"/>
                <a:gd name="connsiteY4108" fmla="*/ 3486832 h 3832767"/>
                <a:gd name="connsiteX4109" fmla="*/ 2007436 w 4177355"/>
                <a:gd name="connsiteY4109" fmla="*/ 3491369 h 3832767"/>
                <a:gd name="connsiteX4110" fmla="*/ 2009766 w 4177355"/>
                <a:gd name="connsiteY4110" fmla="*/ 3494803 h 3832767"/>
                <a:gd name="connsiteX4111" fmla="*/ 2013077 w 4177355"/>
                <a:gd name="connsiteY4111" fmla="*/ 3497010 h 3832767"/>
                <a:gd name="connsiteX4112" fmla="*/ 2017246 w 4177355"/>
                <a:gd name="connsiteY4112" fmla="*/ 3497991 h 3832767"/>
                <a:gd name="connsiteX4113" fmla="*/ 2019944 w 4177355"/>
                <a:gd name="connsiteY4113" fmla="*/ 3497991 h 3832767"/>
                <a:gd name="connsiteX4114" fmla="*/ 2022887 w 4177355"/>
                <a:gd name="connsiteY4114" fmla="*/ 3497501 h 3832767"/>
                <a:gd name="connsiteX4115" fmla="*/ 2025953 w 4177355"/>
                <a:gd name="connsiteY4115" fmla="*/ 3496520 h 3832767"/>
                <a:gd name="connsiteX4116" fmla="*/ 2029141 w 4177355"/>
                <a:gd name="connsiteY4116" fmla="*/ 3495048 h 3832767"/>
                <a:gd name="connsiteX4117" fmla="*/ 2037112 w 4177355"/>
                <a:gd name="connsiteY4117" fmla="*/ 3489285 h 3832767"/>
                <a:gd name="connsiteX4118" fmla="*/ 2043366 w 4177355"/>
                <a:gd name="connsiteY4118" fmla="*/ 3481682 h 3832767"/>
                <a:gd name="connsiteX4119" fmla="*/ 2047290 w 4177355"/>
                <a:gd name="connsiteY4119" fmla="*/ 3473220 h 3832767"/>
                <a:gd name="connsiteX4120" fmla="*/ 2048149 w 4177355"/>
                <a:gd name="connsiteY4120" fmla="*/ 3464881 h 3832767"/>
                <a:gd name="connsiteX4121" fmla="*/ 2047045 w 4177355"/>
                <a:gd name="connsiteY4121" fmla="*/ 3460344 h 3832767"/>
                <a:gd name="connsiteX4122" fmla="*/ 2044715 w 4177355"/>
                <a:gd name="connsiteY4122" fmla="*/ 3456910 h 3832767"/>
                <a:gd name="connsiteX4123" fmla="*/ 2041404 w 4177355"/>
                <a:gd name="connsiteY4123" fmla="*/ 3454703 h 3832767"/>
                <a:gd name="connsiteX4124" fmla="*/ 2037235 w 4177355"/>
                <a:gd name="connsiteY4124" fmla="*/ 3453722 h 3832767"/>
                <a:gd name="connsiteX4125" fmla="*/ 61560 w 4177355"/>
                <a:gd name="connsiteY4125" fmla="*/ 3290993 h 3832767"/>
                <a:gd name="connsiteX4126" fmla="*/ 58862 w 4177355"/>
                <a:gd name="connsiteY4126" fmla="*/ 3291239 h 3832767"/>
                <a:gd name="connsiteX4127" fmla="*/ 55674 w 4177355"/>
                <a:gd name="connsiteY4127" fmla="*/ 3292465 h 3832767"/>
                <a:gd name="connsiteX4128" fmla="*/ 52240 w 4177355"/>
                <a:gd name="connsiteY4128" fmla="*/ 3294550 h 3832767"/>
                <a:gd name="connsiteX4129" fmla="*/ 48561 w 4177355"/>
                <a:gd name="connsiteY4129" fmla="*/ 3297493 h 3832767"/>
                <a:gd name="connsiteX4130" fmla="*/ 43288 w 4177355"/>
                <a:gd name="connsiteY4130" fmla="*/ 3303379 h 3832767"/>
                <a:gd name="connsiteX4131" fmla="*/ 39364 w 4177355"/>
                <a:gd name="connsiteY4131" fmla="*/ 3309633 h 3832767"/>
                <a:gd name="connsiteX4132" fmla="*/ 37279 w 4177355"/>
                <a:gd name="connsiteY4132" fmla="*/ 3315519 h 3832767"/>
                <a:gd name="connsiteX4133" fmla="*/ 37279 w 4177355"/>
                <a:gd name="connsiteY4133" fmla="*/ 3320302 h 3832767"/>
                <a:gd name="connsiteX4134" fmla="*/ 37892 w 4177355"/>
                <a:gd name="connsiteY4134" fmla="*/ 3321651 h 3832767"/>
                <a:gd name="connsiteX4135" fmla="*/ 38751 w 4177355"/>
                <a:gd name="connsiteY4135" fmla="*/ 3322632 h 3832767"/>
                <a:gd name="connsiteX4136" fmla="*/ 39854 w 4177355"/>
                <a:gd name="connsiteY4136" fmla="*/ 3323245 h 3832767"/>
                <a:gd name="connsiteX4137" fmla="*/ 41203 w 4177355"/>
                <a:gd name="connsiteY4137" fmla="*/ 3323490 h 3832767"/>
                <a:gd name="connsiteX4138" fmla="*/ 44024 w 4177355"/>
                <a:gd name="connsiteY4138" fmla="*/ 3323245 h 3832767"/>
                <a:gd name="connsiteX4139" fmla="*/ 47212 w 4177355"/>
                <a:gd name="connsiteY4139" fmla="*/ 3322018 h 3832767"/>
                <a:gd name="connsiteX4140" fmla="*/ 50768 w 4177355"/>
                <a:gd name="connsiteY4140" fmla="*/ 3319934 h 3832767"/>
                <a:gd name="connsiteX4141" fmla="*/ 54447 w 4177355"/>
                <a:gd name="connsiteY4141" fmla="*/ 3316868 h 3832767"/>
                <a:gd name="connsiteX4142" fmla="*/ 59720 w 4177355"/>
                <a:gd name="connsiteY4142" fmla="*/ 3310982 h 3832767"/>
                <a:gd name="connsiteX4143" fmla="*/ 63522 w 4177355"/>
                <a:gd name="connsiteY4143" fmla="*/ 3304728 h 3832767"/>
                <a:gd name="connsiteX4144" fmla="*/ 65606 w 4177355"/>
                <a:gd name="connsiteY4144" fmla="*/ 3298842 h 3832767"/>
                <a:gd name="connsiteX4145" fmla="*/ 65606 w 4177355"/>
                <a:gd name="connsiteY4145" fmla="*/ 3294059 h 3832767"/>
                <a:gd name="connsiteX4146" fmla="*/ 64993 w 4177355"/>
                <a:gd name="connsiteY4146" fmla="*/ 3292710 h 3832767"/>
                <a:gd name="connsiteX4147" fmla="*/ 64135 w 4177355"/>
                <a:gd name="connsiteY4147" fmla="*/ 3291729 h 3832767"/>
                <a:gd name="connsiteX4148" fmla="*/ 63031 w 4177355"/>
                <a:gd name="connsiteY4148" fmla="*/ 3291116 h 3832767"/>
                <a:gd name="connsiteX4149" fmla="*/ 61682 w 4177355"/>
                <a:gd name="connsiteY4149" fmla="*/ 3290871 h 3832767"/>
                <a:gd name="connsiteX4150" fmla="*/ 1954092 w 4177355"/>
                <a:gd name="connsiteY4150" fmla="*/ 3496029 h 3832767"/>
                <a:gd name="connsiteX4151" fmla="*/ 1951517 w 4177355"/>
                <a:gd name="connsiteY4151" fmla="*/ 3496029 h 3832767"/>
                <a:gd name="connsiteX4152" fmla="*/ 1948819 w 4177355"/>
                <a:gd name="connsiteY4152" fmla="*/ 3496397 h 3832767"/>
                <a:gd name="connsiteX4153" fmla="*/ 1945999 w 4177355"/>
                <a:gd name="connsiteY4153" fmla="*/ 3497255 h 3832767"/>
                <a:gd name="connsiteX4154" fmla="*/ 1943056 w 4177355"/>
                <a:gd name="connsiteY4154" fmla="*/ 3498482 h 3832767"/>
                <a:gd name="connsiteX4155" fmla="*/ 1935085 w 4177355"/>
                <a:gd name="connsiteY4155" fmla="*/ 3503877 h 3832767"/>
                <a:gd name="connsiteX4156" fmla="*/ 1928708 w 4177355"/>
                <a:gd name="connsiteY4156" fmla="*/ 3511358 h 3832767"/>
                <a:gd name="connsiteX4157" fmla="*/ 1924539 w 4177355"/>
                <a:gd name="connsiteY4157" fmla="*/ 3519819 h 3832767"/>
                <a:gd name="connsiteX4158" fmla="*/ 1923313 w 4177355"/>
                <a:gd name="connsiteY4158" fmla="*/ 3528280 h 3832767"/>
                <a:gd name="connsiteX4159" fmla="*/ 1924294 w 4177355"/>
                <a:gd name="connsiteY4159" fmla="*/ 3533063 h 3832767"/>
                <a:gd name="connsiteX4160" fmla="*/ 1926501 w 4177355"/>
                <a:gd name="connsiteY4160" fmla="*/ 3536619 h 3832767"/>
                <a:gd name="connsiteX4161" fmla="*/ 1929812 w 4177355"/>
                <a:gd name="connsiteY4161" fmla="*/ 3539072 h 3832767"/>
                <a:gd name="connsiteX4162" fmla="*/ 1933981 w 4177355"/>
                <a:gd name="connsiteY4162" fmla="*/ 3540176 h 3832767"/>
                <a:gd name="connsiteX4163" fmla="*/ 1936557 w 4177355"/>
                <a:gd name="connsiteY4163" fmla="*/ 3540176 h 3832767"/>
                <a:gd name="connsiteX4164" fmla="*/ 1939254 w 4177355"/>
                <a:gd name="connsiteY4164" fmla="*/ 3539808 h 3832767"/>
                <a:gd name="connsiteX4165" fmla="*/ 1942075 w 4177355"/>
                <a:gd name="connsiteY4165" fmla="*/ 3538949 h 3832767"/>
                <a:gd name="connsiteX4166" fmla="*/ 1945018 w 4177355"/>
                <a:gd name="connsiteY4166" fmla="*/ 3537723 h 3832767"/>
                <a:gd name="connsiteX4167" fmla="*/ 1952989 w 4177355"/>
                <a:gd name="connsiteY4167" fmla="*/ 3532205 h 3832767"/>
                <a:gd name="connsiteX4168" fmla="*/ 1959366 w 4177355"/>
                <a:gd name="connsiteY4168" fmla="*/ 3524724 h 3832767"/>
                <a:gd name="connsiteX4169" fmla="*/ 1963535 w 4177355"/>
                <a:gd name="connsiteY4169" fmla="*/ 3516263 h 3832767"/>
                <a:gd name="connsiteX4170" fmla="*/ 1964761 w 4177355"/>
                <a:gd name="connsiteY4170" fmla="*/ 3507801 h 3832767"/>
                <a:gd name="connsiteX4171" fmla="*/ 1963780 w 4177355"/>
                <a:gd name="connsiteY4171" fmla="*/ 3503142 h 3832767"/>
                <a:gd name="connsiteX4172" fmla="*/ 1961573 w 4177355"/>
                <a:gd name="connsiteY4172" fmla="*/ 3499585 h 3832767"/>
                <a:gd name="connsiteX4173" fmla="*/ 1958262 w 4177355"/>
                <a:gd name="connsiteY4173" fmla="*/ 3497255 h 3832767"/>
                <a:gd name="connsiteX4174" fmla="*/ 1954092 w 4177355"/>
                <a:gd name="connsiteY4174" fmla="*/ 3496152 h 3832767"/>
                <a:gd name="connsiteX4175" fmla="*/ 74558 w 4177355"/>
                <a:gd name="connsiteY4175" fmla="*/ 3329376 h 3832767"/>
                <a:gd name="connsiteX4176" fmla="*/ 71615 w 4177355"/>
                <a:gd name="connsiteY4176" fmla="*/ 3329621 h 3832767"/>
                <a:gd name="connsiteX4177" fmla="*/ 68304 w 4177355"/>
                <a:gd name="connsiteY4177" fmla="*/ 3330848 h 3832767"/>
                <a:gd name="connsiteX4178" fmla="*/ 64625 w 4177355"/>
                <a:gd name="connsiteY4178" fmla="*/ 3333055 h 3832767"/>
                <a:gd name="connsiteX4179" fmla="*/ 60824 w 4177355"/>
                <a:gd name="connsiteY4179" fmla="*/ 3336244 h 3832767"/>
                <a:gd name="connsiteX4180" fmla="*/ 55551 w 4177355"/>
                <a:gd name="connsiteY4180" fmla="*/ 3342252 h 3832767"/>
                <a:gd name="connsiteX4181" fmla="*/ 51749 w 4177355"/>
                <a:gd name="connsiteY4181" fmla="*/ 3348506 h 3832767"/>
                <a:gd name="connsiteX4182" fmla="*/ 49787 w 4177355"/>
                <a:gd name="connsiteY4182" fmla="*/ 3354393 h 3832767"/>
                <a:gd name="connsiteX4183" fmla="*/ 50033 w 4177355"/>
                <a:gd name="connsiteY4183" fmla="*/ 3359175 h 3832767"/>
                <a:gd name="connsiteX4184" fmla="*/ 50646 w 4177355"/>
                <a:gd name="connsiteY4184" fmla="*/ 3360401 h 3832767"/>
                <a:gd name="connsiteX4185" fmla="*/ 51504 w 4177355"/>
                <a:gd name="connsiteY4185" fmla="*/ 3361260 h 3832767"/>
                <a:gd name="connsiteX4186" fmla="*/ 52608 w 4177355"/>
                <a:gd name="connsiteY4186" fmla="*/ 3361873 h 3832767"/>
                <a:gd name="connsiteX4187" fmla="*/ 53957 w 4177355"/>
                <a:gd name="connsiteY4187" fmla="*/ 3362118 h 3832767"/>
                <a:gd name="connsiteX4188" fmla="*/ 56900 w 4177355"/>
                <a:gd name="connsiteY4188" fmla="*/ 3361873 h 3832767"/>
                <a:gd name="connsiteX4189" fmla="*/ 60211 w 4177355"/>
                <a:gd name="connsiteY4189" fmla="*/ 3360524 h 3832767"/>
                <a:gd name="connsiteX4190" fmla="*/ 63890 w 4177355"/>
                <a:gd name="connsiteY4190" fmla="*/ 3358194 h 3832767"/>
                <a:gd name="connsiteX4191" fmla="*/ 67691 w 4177355"/>
                <a:gd name="connsiteY4191" fmla="*/ 3355006 h 3832767"/>
                <a:gd name="connsiteX4192" fmla="*/ 72964 w 4177355"/>
                <a:gd name="connsiteY4192" fmla="*/ 3348997 h 3832767"/>
                <a:gd name="connsiteX4193" fmla="*/ 76766 w 4177355"/>
                <a:gd name="connsiteY4193" fmla="*/ 3342620 h 3832767"/>
                <a:gd name="connsiteX4194" fmla="*/ 78728 w 4177355"/>
                <a:gd name="connsiteY4194" fmla="*/ 3336734 h 3832767"/>
                <a:gd name="connsiteX4195" fmla="*/ 78483 w 4177355"/>
                <a:gd name="connsiteY4195" fmla="*/ 3332074 h 3832767"/>
                <a:gd name="connsiteX4196" fmla="*/ 77869 w 4177355"/>
                <a:gd name="connsiteY4196" fmla="*/ 3330848 h 3832767"/>
                <a:gd name="connsiteX4197" fmla="*/ 77011 w 4177355"/>
                <a:gd name="connsiteY4197" fmla="*/ 3329989 h 3832767"/>
                <a:gd name="connsiteX4198" fmla="*/ 75907 w 4177355"/>
                <a:gd name="connsiteY4198" fmla="*/ 3329376 h 3832767"/>
                <a:gd name="connsiteX4199" fmla="*/ 74558 w 4177355"/>
                <a:gd name="connsiteY4199" fmla="*/ 3329131 h 3832767"/>
                <a:gd name="connsiteX4200" fmla="*/ 1871686 w 4177355"/>
                <a:gd name="connsiteY4200" fmla="*/ 3535393 h 3832767"/>
                <a:gd name="connsiteX4201" fmla="*/ 1869356 w 4177355"/>
                <a:gd name="connsiteY4201" fmla="*/ 3535393 h 3832767"/>
                <a:gd name="connsiteX4202" fmla="*/ 1866903 w 4177355"/>
                <a:gd name="connsiteY4202" fmla="*/ 3535761 h 3832767"/>
                <a:gd name="connsiteX4203" fmla="*/ 1864205 w 4177355"/>
                <a:gd name="connsiteY4203" fmla="*/ 3536497 h 3832767"/>
                <a:gd name="connsiteX4204" fmla="*/ 1861508 w 4177355"/>
                <a:gd name="connsiteY4204" fmla="*/ 3537600 h 3832767"/>
                <a:gd name="connsiteX4205" fmla="*/ 1853537 w 4177355"/>
                <a:gd name="connsiteY4205" fmla="*/ 3542873 h 3832767"/>
                <a:gd name="connsiteX4206" fmla="*/ 1847037 w 4177355"/>
                <a:gd name="connsiteY4206" fmla="*/ 3550108 h 3832767"/>
                <a:gd name="connsiteX4207" fmla="*/ 1842623 w 4177355"/>
                <a:gd name="connsiteY4207" fmla="*/ 3558447 h 3832767"/>
                <a:gd name="connsiteX4208" fmla="*/ 1841028 w 4177355"/>
                <a:gd name="connsiteY4208" fmla="*/ 3567031 h 3832767"/>
                <a:gd name="connsiteX4209" fmla="*/ 1841764 w 4177355"/>
                <a:gd name="connsiteY4209" fmla="*/ 3572059 h 3832767"/>
                <a:gd name="connsiteX4210" fmla="*/ 1843849 w 4177355"/>
                <a:gd name="connsiteY4210" fmla="*/ 3575861 h 3832767"/>
                <a:gd name="connsiteX4211" fmla="*/ 1847160 w 4177355"/>
                <a:gd name="connsiteY4211" fmla="*/ 3578436 h 3832767"/>
                <a:gd name="connsiteX4212" fmla="*/ 1851329 w 4177355"/>
                <a:gd name="connsiteY4212" fmla="*/ 3579662 h 3832767"/>
                <a:gd name="connsiteX4213" fmla="*/ 1853659 w 4177355"/>
                <a:gd name="connsiteY4213" fmla="*/ 3579662 h 3832767"/>
                <a:gd name="connsiteX4214" fmla="*/ 1856235 w 4177355"/>
                <a:gd name="connsiteY4214" fmla="*/ 3579294 h 3832767"/>
                <a:gd name="connsiteX4215" fmla="*/ 1858932 w 4177355"/>
                <a:gd name="connsiteY4215" fmla="*/ 3578558 h 3832767"/>
                <a:gd name="connsiteX4216" fmla="*/ 1861753 w 4177355"/>
                <a:gd name="connsiteY4216" fmla="*/ 3577455 h 3832767"/>
                <a:gd name="connsiteX4217" fmla="*/ 1869846 w 4177355"/>
                <a:gd name="connsiteY4217" fmla="*/ 3572181 h 3832767"/>
                <a:gd name="connsiteX4218" fmla="*/ 1876346 w 4177355"/>
                <a:gd name="connsiteY4218" fmla="*/ 3564824 h 3832767"/>
                <a:gd name="connsiteX4219" fmla="*/ 1880760 w 4177355"/>
                <a:gd name="connsiteY4219" fmla="*/ 3556363 h 3832767"/>
                <a:gd name="connsiteX4220" fmla="*/ 1882232 w 4177355"/>
                <a:gd name="connsiteY4220" fmla="*/ 3547778 h 3832767"/>
                <a:gd name="connsiteX4221" fmla="*/ 1881374 w 4177355"/>
                <a:gd name="connsiteY4221" fmla="*/ 3542873 h 3832767"/>
                <a:gd name="connsiteX4222" fmla="*/ 1879166 w 4177355"/>
                <a:gd name="connsiteY4222" fmla="*/ 3539072 h 3832767"/>
                <a:gd name="connsiteX4223" fmla="*/ 1875855 w 4177355"/>
                <a:gd name="connsiteY4223" fmla="*/ 3536497 h 3832767"/>
                <a:gd name="connsiteX4224" fmla="*/ 1871686 w 4177355"/>
                <a:gd name="connsiteY4224" fmla="*/ 3535393 h 3832767"/>
                <a:gd name="connsiteX4225" fmla="*/ 89519 w 4177355"/>
                <a:gd name="connsiteY4225" fmla="*/ 3366656 h 3832767"/>
                <a:gd name="connsiteX4226" fmla="*/ 86453 w 4177355"/>
                <a:gd name="connsiteY4226" fmla="*/ 3366901 h 3832767"/>
                <a:gd name="connsiteX4227" fmla="*/ 83020 w 4177355"/>
                <a:gd name="connsiteY4227" fmla="*/ 3368250 h 3832767"/>
                <a:gd name="connsiteX4228" fmla="*/ 79218 w 4177355"/>
                <a:gd name="connsiteY4228" fmla="*/ 3370580 h 3832767"/>
                <a:gd name="connsiteX4229" fmla="*/ 75294 w 4177355"/>
                <a:gd name="connsiteY4229" fmla="*/ 3374013 h 3832767"/>
                <a:gd name="connsiteX4230" fmla="*/ 70021 w 4177355"/>
                <a:gd name="connsiteY4230" fmla="*/ 3380145 h 3832767"/>
                <a:gd name="connsiteX4231" fmla="*/ 66342 w 4177355"/>
                <a:gd name="connsiteY4231" fmla="*/ 3386521 h 3832767"/>
                <a:gd name="connsiteX4232" fmla="*/ 64503 w 4177355"/>
                <a:gd name="connsiteY4232" fmla="*/ 3392408 h 3832767"/>
                <a:gd name="connsiteX4233" fmla="*/ 64871 w 4177355"/>
                <a:gd name="connsiteY4233" fmla="*/ 3397190 h 3832767"/>
                <a:gd name="connsiteX4234" fmla="*/ 65484 w 4177355"/>
                <a:gd name="connsiteY4234" fmla="*/ 3398294 h 3832767"/>
                <a:gd name="connsiteX4235" fmla="*/ 66342 w 4177355"/>
                <a:gd name="connsiteY4235" fmla="*/ 3399152 h 3832767"/>
                <a:gd name="connsiteX4236" fmla="*/ 67446 w 4177355"/>
                <a:gd name="connsiteY4236" fmla="*/ 3399643 h 3832767"/>
                <a:gd name="connsiteX4237" fmla="*/ 68672 w 4177355"/>
                <a:gd name="connsiteY4237" fmla="*/ 3399888 h 3832767"/>
                <a:gd name="connsiteX4238" fmla="*/ 71738 w 4177355"/>
                <a:gd name="connsiteY4238" fmla="*/ 3399643 h 3832767"/>
                <a:gd name="connsiteX4239" fmla="*/ 75294 w 4177355"/>
                <a:gd name="connsiteY4239" fmla="*/ 3398294 h 3832767"/>
                <a:gd name="connsiteX4240" fmla="*/ 79096 w 4177355"/>
                <a:gd name="connsiteY4240" fmla="*/ 3395841 h 3832767"/>
                <a:gd name="connsiteX4241" fmla="*/ 83020 w 4177355"/>
                <a:gd name="connsiteY4241" fmla="*/ 3392408 h 3832767"/>
                <a:gd name="connsiteX4242" fmla="*/ 88293 w 4177355"/>
                <a:gd name="connsiteY4242" fmla="*/ 3386276 h 3832767"/>
                <a:gd name="connsiteX4243" fmla="*/ 91972 w 4177355"/>
                <a:gd name="connsiteY4243" fmla="*/ 3379899 h 3832767"/>
                <a:gd name="connsiteX4244" fmla="*/ 93689 w 4177355"/>
                <a:gd name="connsiteY4244" fmla="*/ 3374013 h 3832767"/>
                <a:gd name="connsiteX4245" fmla="*/ 93198 w 4177355"/>
                <a:gd name="connsiteY4245" fmla="*/ 3369353 h 3832767"/>
                <a:gd name="connsiteX4246" fmla="*/ 92585 w 4177355"/>
                <a:gd name="connsiteY4246" fmla="*/ 3368250 h 3832767"/>
                <a:gd name="connsiteX4247" fmla="*/ 91726 w 4177355"/>
                <a:gd name="connsiteY4247" fmla="*/ 3367391 h 3832767"/>
                <a:gd name="connsiteX4248" fmla="*/ 90623 w 4177355"/>
                <a:gd name="connsiteY4248" fmla="*/ 3366901 h 3832767"/>
                <a:gd name="connsiteX4249" fmla="*/ 89397 w 4177355"/>
                <a:gd name="connsiteY4249" fmla="*/ 3366656 h 3832767"/>
                <a:gd name="connsiteX4250" fmla="*/ 1790138 w 4177355"/>
                <a:gd name="connsiteY4250" fmla="*/ 3572059 h 3832767"/>
                <a:gd name="connsiteX4251" fmla="*/ 1787930 w 4177355"/>
                <a:gd name="connsiteY4251" fmla="*/ 3572059 h 3832767"/>
                <a:gd name="connsiteX4252" fmla="*/ 1785600 w 4177355"/>
                <a:gd name="connsiteY4252" fmla="*/ 3572304 h 3832767"/>
                <a:gd name="connsiteX4253" fmla="*/ 1783148 w 4177355"/>
                <a:gd name="connsiteY4253" fmla="*/ 3572918 h 3832767"/>
                <a:gd name="connsiteX4254" fmla="*/ 1780573 w 4177355"/>
                <a:gd name="connsiteY4254" fmla="*/ 3573898 h 3832767"/>
                <a:gd name="connsiteX4255" fmla="*/ 1772602 w 4177355"/>
                <a:gd name="connsiteY4255" fmla="*/ 3578926 h 3832767"/>
                <a:gd name="connsiteX4256" fmla="*/ 1765980 w 4177355"/>
                <a:gd name="connsiteY4256" fmla="*/ 3586039 h 3832767"/>
                <a:gd name="connsiteX4257" fmla="*/ 1761442 w 4177355"/>
                <a:gd name="connsiteY4257" fmla="*/ 3594378 h 3832767"/>
                <a:gd name="connsiteX4258" fmla="*/ 1759603 w 4177355"/>
                <a:gd name="connsiteY4258" fmla="*/ 3602961 h 3832767"/>
                <a:gd name="connsiteX4259" fmla="*/ 1760093 w 4177355"/>
                <a:gd name="connsiteY4259" fmla="*/ 3608234 h 3832767"/>
                <a:gd name="connsiteX4260" fmla="*/ 1762055 w 4177355"/>
                <a:gd name="connsiteY4260" fmla="*/ 3612281 h 3832767"/>
                <a:gd name="connsiteX4261" fmla="*/ 1765244 w 4177355"/>
                <a:gd name="connsiteY4261" fmla="*/ 3614979 h 3832767"/>
                <a:gd name="connsiteX4262" fmla="*/ 1769536 w 4177355"/>
                <a:gd name="connsiteY4262" fmla="*/ 3616206 h 3832767"/>
                <a:gd name="connsiteX4263" fmla="*/ 1771743 w 4177355"/>
                <a:gd name="connsiteY4263" fmla="*/ 3616206 h 3832767"/>
                <a:gd name="connsiteX4264" fmla="*/ 1774073 w 4177355"/>
                <a:gd name="connsiteY4264" fmla="*/ 3615960 h 3832767"/>
                <a:gd name="connsiteX4265" fmla="*/ 1776526 w 4177355"/>
                <a:gd name="connsiteY4265" fmla="*/ 3615347 h 3832767"/>
                <a:gd name="connsiteX4266" fmla="*/ 1779101 w 4177355"/>
                <a:gd name="connsiteY4266" fmla="*/ 3614366 h 3832767"/>
                <a:gd name="connsiteX4267" fmla="*/ 1787072 w 4177355"/>
                <a:gd name="connsiteY4267" fmla="*/ 3609338 h 3832767"/>
                <a:gd name="connsiteX4268" fmla="*/ 1793694 w 4177355"/>
                <a:gd name="connsiteY4268" fmla="*/ 3602226 h 3832767"/>
                <a:gd name="connsiteX4269" fmla="*/ 1798231 w 4177355"/>
                <a:gd name="connsiteY4269" fmla="*/ 3593887 h 3832767"/>
                <a:gd name="connsiteX4270" fmla="*/ 1800070 w 4177355"/>
                <a:gd name="connsiteY4270" fmla="*/ 3585303 h 3832767"/>
                <a:gd name="connsiteX4271" fmla="*/ 1799457 w 4177355"/>
                <a:gd name="connsiteY4271" fmla="*/ 3580030 h 3832767"/>
                <a:gd name="connsiteX4272" fmla="*/ 1797495 w 4177355"/>
                <a:gd name="connsiteY4272" fmla="*/ 3575983 h 3832767"/>
                <a:gd name="connsiteX4273" fmla="*/ 1794307 w 4177355"/>
                <a:gd name="connsiteY4273" fmla="*/ 3573285 h 3832767"/>
                <a:gd name="connsiteX4274" fmla="*/ 1790015 w 4177355"/>
                <a:gd name="connsiteY4274" fmla="*/ 3572059 h 3832767"/>
                <a:gd name="connsiteX4275" fmla="*/ 106565 w 4177355"/>
                <a:gd name="connsiteY4275" fmla="*/ 3402954 h 3832767"/>
                <a:gd name="connsiteX4276" fmla="*/ 103376 w 4177355"/>
                <a:gd name="connsiteY4276" fmla="*/ 3403322 h 3832767"/>
                <a:gd name="connsiteX4277" fmla="*/ 99697 w 4177355"/>
                <a:gd name="connsiteY4277" fmla="*/ 3404793 h 3832767"/>
                <a:gd name="connsiteX4278" fmla="*/ 95773 w 4177355"/>
                <a:gd name="connsiteY4278" fmla="*/ 3407369 h 3832767"/>
                <a:gd name="connsiteX4279" fmla="*/ 91726 w 4177355"/>
                <a:gd name="connsiteY4279" fmla="*/ 3410924 h 3832767"/>
                <a:gd name="connsiteX4280" fmla="*/ 86576 w 4177355"/>
                <a:gd name="connsiteY4280" fmla="*/ 3417179 h 3832767"/>
                <a:gd name="connsiteX4281" fmla="*/ 83020 w 4177355"/>
                <a:gd name="connsiteY4281" fmla="*/ 3423678 h 3832767"/>
                <a:gd name="connsiteX4282" fmla="*/ 81426 w 4177355"/>
                <a:gd name="connsiteY4282" fmla="*/ 3429564 h 3832767"/>
                <a:gd name="connsiteX4283" fmla="*/ 82039 w 4177355"/>
                <a:gd name="connsiteY4283" fmla="*/ 3434224 h 3832767"/>
                <a:gd name="connsiteX4284" fmla="*/ 82652 w 4177355"/>
                <a:gd name="connsiteY4284" fmla="*/ 3435205 h 3832767"/>
                <a:gd name="connsiteX4285" fmla="*/ 83510 w 4177355"/>
                <a:gd name="connsiteY4285" fmla="*/ 3435941 h 3832767"/>
                <a:gd name="connsiteX4286" fmla="*/ 84491 w 4177355"/>
                <a:gd name="connsiteY4286" fmla="*/ 3436432 h 3832767"/>
                <a:gd name="connsiteX4287" fmla="*/ 85718 w 4177355"/>
                <a:gd name="connsiteY4287" fmla="*/ 3436677 h 3832767"/>
                <a:gd name="connsiteX4288" fmla="*/ 88906 w 4177355"/>
                <a:gd name="connsiteY4288" fmla="*/ 3436432 h 3832767"/>
                <a:gd name="connsiteX4289" fmla="*/ 92585 w 4177355"/>
                <a:gd name="connsiteY4289" fmla="*/ 3434960 h 3832767"/>
                <a:gd name="connsiteX4290" fmla="*/ 96509 w 4177355"/>
                <a:gd name="connsiteY4290" fmla="*/ 3432385 h 3832767"/>
                <a:gd name="connsiteX4291" fmla="*/ 100556 w 4177355"/>
                <a:gd name="connsiteY4291" fmla="*/ 3428829 h 3832767"/>
                <a:gd name="connsiteX4292" fmla="*/ 105706 w 4177355"/>
                <a:gd name="connsiteY4292" fmla="*/ 3422574 h 3832767"/>
                <a:gd name="connsiteX4293" fmla="*/ 109262 w 4177355"/>
                <a:gd name="connsiteY4293" fmla="*/ 3416075 h 3832767"/>
                <a:gd name="connsiteX4294" fmla="*/ 110857 w 4177355"/>
                <a:gd name="connsiteY4294" fmla="*/ 3410189 h 3832767"/>
                <a:gd name="connsiteX4295" fmla="*/ 110243 w 4177355"/>
                <a:gd name="connsiteY4295" fmla="*/ 3405529 h 3832767"/>
                <a:gd name="connsiteX4296" fmla="*/ 109508 w 4177355"/>
                <a:gd name="connsiteY4296" fmla="*/ 3404548 h 3832767"/>
                <a:gd name="connsiteX4297" fmla="*/ 108649 w 4177355"/>
                <a:gd name="connsiteY4297" fmla="*/ 3403812 h 3832767"/>
                <a:gd name="connsiteX4298" fmla="*/ 107668 w 4177355"/>
                <a:gd name="connsiteY4298" fmla="*/ 3403322 h 3832767"/>
                <a:gd name="connsiteX4299" fmla="*/ 106442 w 4177355"/>
                <a:gd name="connsiteY4299" fmla="*/ 3403076 h 3832767"/>
                <a:gd name="connsiteX4300" fmla="*/ 1709202 w 4177355"/>
                <a:gd name="connsiteY4300" fmla="*/ 3605782 h 3832767"/>
                <a:gd name="connsiteX4301" fmla="*/ 1707240 w 4177355"/>
                <a:gd name="connsiteY4301" fmla="*/ 3605782 h 3832767"/>
                <a:gd name="connsiteX4302" fmla="*/ 1705156 w 4177355"/>
                <a:gd name="connsiteY4302" fmla="*/ 3606027 h 3832767"/>
                <a:gd name="connsiteX4303" fmla="*/ 1702948 w 4177355"/>
                <a:gd name="connsiteY4303" fmla="*/ 3606518 h 3832767"/>
                <a:gd name="connsiteX4304" fmla="*/ 1700618 w 4177355"/>
                <a:gd name="connsiteY4304" fmla="*/ 3607376 h 3832767"/>
                <a:gd name="connsiteX4305" fmla="*/ 1692648 w 4177355"/>
                <a:gd name="connsiteY4305" fmla="*/ 3612159 h 3832767"/>
                <a:gd name="connsiteX4306" fmla="*/ 1685903 w 4177355"/>
                <a:gd name="connsiteY4306" fmla="*/ 3619149 h 3832767"/>
                <a:gd name="connsiteX4307" fmla="*/ 1681120 w 4177355"/>
                <a:gd name="connsiteY4307" fmla="*/ 3627365 h 3832767"/>
                <a:gd name="connsiteX4308" fmla="*/ 1678913 w 4177355"/>
                <a:gd name="connsiteY4308" fmla="*/ 3635949 h 3832767"/>
                <a:gd name="connsiteX4309" fmla="*/ 1679281 w 4177355"/>
                <a:gd name="connsiteY4309" fmla="*/ 3641344 h 3832767"/>
                <a:gd name="connsiteX4310" fmla="*/ 1681243 w 4177355"/>
                <a:gd name="connsiteY4310" fmla="*/ 3645514 h 3832767"/>
                <a:gd name="connsiteX4311" fmla="*/ 1684431 w 4177355"/>
                <a:gd name="connsiteY4311" fmla="*/ 3648334 h 3832767"/>
                <a:gd name="connsiteX4312" fmla="*/ 1688723 w 4177355"/>
                <a:gd name="connsiteY4312" fmla="*/ 3649683 h 3832767"/>
                <a:gd name="connsiteX4313" fmla="*/ 1690808 w 4177355"/>
                <a:gd name="connsiteY4313" fmla="*/ 3649683 h 3832767"/>
                <a:gd name="connsiteX4314" fmla="*/ 1693015 w 4177355"/>
                <a:gd name="connsiteY4314" fmla="*/ 3649438 h 3832767"/>
                <a:gd name="connsiteX4315" fmla="*/ 1695345 w 4177355"/>
                <a:gd name="connsiteY4315" fmla="*/ 3648947 h 3832767"/>
                <a:gd name="connsiteX4316" fmla="*/ 1697675 w 4177355"/>
                <a:gd name="connsiteY4316" fmla="*/ 3648089 h 3832767"/>
                <a:gd name="connsiteX4317" fmla="*/ 1705646 w 4177355"/>
                <a:gd name="connsiteY4317" fmla="*/ 3643307 h 3832767"/>
                <a:gd name="connsiteX4318" fmla="*/ 1712391 w 4177355"/>
                <a:gd name="connsiteY4318" fmla="*/ 3636317 h 3832767"/>
                <a:gd name="connsiteX4319" fmla="*/ 1717173 w 4177355"/>
                <a:gd name="connsiteY4319" fmla="*/ 3628101 h 3832767"/>
                <a:gd name="connsiteX4320" fmla="*/ 1719381 w 4177355"/>
                <a:gd name="connsiteY4320" fmla="*/ 3619516 h 3832767"/>
                <a:gd name="connsiteX4321" fmla="*/ 1719013 w 4177355"/>
                <a:gd name="connsiteY4321" fmla="*/ 3613998 h 3832767"/>
                <a:gd name="connsiteX4322" fmla="*/ 1717051 w 4177355"/>
                <a:gd name="connsiteY4322" fmla="*/ 3609706 h 3832767"/>
                <a:gd name="connsiteX4323" fmla="*/ 1713862 w 4177355"/>
                <a:gd name="connsiteY4323" fmla="*/ 3606886 h 3832767"/>
                <a:gd name="connsiteX4324" fmla="*/ 1709570 w 4177355"/>
                <a:gd name="connsiteY4324" fmla="*/ 3605537 h 3832767"/>
                <a:gd name="connsiteX4325" fmla="*/ 125572 w 4177355"/>
                <a:gd name="connsiteY4325" fmla="*/ 3438026 h 3832767"/>
                <a:gd name="connsiteX4326" fmla="*/ 122261 w 4177355"/>
                <a:gd name="connsiteY4326" fmla="*/ 3438394 h 3832767"/>
                <a:gd name="connsiteX4327" fmla="*/ 118460 w 4177355"/>
                <a:gd name="connsiteY4327" fmla="*/ 3439987 h 3832767"/>
                <a:gd name="connsiteX4328" fmla="*/ 114290 w 4177355"/>
                <a:gd name="connsiteY4328" fmla="*/ 3442685 h 3832767"/>
                <a:gd name="connsiteX4329" fmla="*/ 110121 w 4177355"/>
                <a:gd name="connsiteY4329" fmla="*/ 3446487 h 3832767"/>
                <a:gd name="connsiteX4330" fmla="*/ 105093 w 4177355"/>
                <a:gd name="connsiteY4330" fmla="*/ 3452864 h 3832767"/>
                <a:gd name="connsiteX4331" fmla="*/ 101659 w 4177355"/>
                <a:gd name="connsiteY4331" fmla="*/ 3459363 h 3832767"/>
                <a:gd name="connsiteX4332" fmla="*/ 100188 w 4177355"/>
                <a:gd name="connsiteY4332" fmla="*/ 3465249 h 3832767"/>
                <a:gd name="connsiteX4333" fmla="*/ 101046 w 4177355"/>
                <a:gd name="connsiteY4333" fmla="*/ 3469787 h 3832767"/>
                <a:gd name="connsiteX4334" fmla="*/ 101782 w 4177355"/>
                <a:gd name="connsiteY4334" fmla="*/ 3470767 h 3832767"/>
                <a:gd name="connsiteX4335" fmla="*/ 102640 w 4177355"/>
                <a:gd name="connsiteY4335" fmla="*/ 3471503 h 3832767"/>
                <a:gd name="connsiteX4336" fmla="*/ 103621 w 4177355"/>
                <a:gd name="connsiteY4336" fmla="*/ 3471994 h 3832767"/>
                <a:gd name="connsiteX4337" fmla="*/ 104725 w 4177355"/>
                <a:gd name="connsiteY4337" fmla="*/ 3472239 h 3832767"/>
                <a:gd name="connsiteX4338" fmla="*/ 108036 w 4177355"/>
                <a:gd name="connsiteY4338" fmla="*/ 3471994 h 3832767"/>
                <a:gd name="connsiteX4339" fmla="*/ 111838 w 4177355"/>
                <a:gd name="connsiteY4339" fmla="*/ 3470400 h 3832767"/>
                <a:gd name="connsiteX4340" fmla="*/ 116007 w 4177355"/>
                <a:gd name="connsiteY4340" fmla="*/ 3467702 h 3832767"/>
                <a:gd name="connsiteX4341" fmla="*/ 120176 w 4177355"/>
                <a:gd name="connsiteY4341" fmla="*/ 3463900 h 3832767"/>
                <a:gd name="connsiteX4342" fmla="*/ 125327 w 4177355"/>
                <a:gd name="connsiteY4342" fmla="*/ 3457524 h 3832767"/>
                <a:gd name="connsiteX4343" fmla="*/ 128760 w 4177355"/>
                <a:gd name="connsiteY4343" fmla="*/ 3450902 h 3832767"/>
                <a:gd name="connsiteX4344" fmla="*/ 130232 w 4177355"/>
                <a:gd name="connsiteY4344" fmla="*/ 3445015 h 3832767"/>
                <a:gd name="connsiteX4345" fmla="*/ 129374 w 4177355"/>
                <a:gd name="connsiteY4345" fmla="*/ 3440478 h 3832767"/>
                <a:gd name="connsiteX4346" fmla="*/ 128638 w 4177355"/>
                <a:gd name="connsiteY4346" fmla="*/ 3439497 h 3832767"/>
                <a:gd name="connsiteX4347" fmla="*/ 127779 w 4177355"/>
                <a:gd name="connsiteY4347" fmla="*/ 3438762 h 3832767"/>
                <a:gd name="connsiteX4348" fmla="*/ 126798 w 4177355"/>
                <a:gd name="connsiteY4348" fmla="*/ 3438271 h 3832767"/>
                <a:gd name="connsiteX4349" fmla="*/ 125695 w 4177355"/>
                <a:gd name="connsiteY4349" fmla="*/ 3438026 h 3832767"/>
                <a:gd name="connsiteX4350" fmla="*/ 1629494 w 4177355"/>
                <a:gd name="connsiteY4350" fmla="*/ 3636930 h 3832767"/>
                <a:gd name="connsiteX4351" fmla="*/ 1627654 w 4177355"/>
                <a:gd name="connsiteY4351" fmla="*/ 3636930 h 3832767"/>
                <a:gd name="connsiteX4352" fmla="*/ 1625692 w 4177355"/>
                <a:gd name="connsiteY4352" fmla="*/ 3637052 h 3832767"/>
                <a:gd name="connsiteX4353" fmla="*/ 1623607 w 4177355"/>
                <a:gd name="connsiteY4353" fmla="*/ 3637543 h 3832767"/>
                <a:gd name="connsiteX4354" fmla="*/ 1621400 w 4177355"/>
                <a:gd name="connsiteY4354" fmla="*/ 3638279 h 3832767"/>
                <a:gd name="connsiteX4355" fmla="*/ 1613552 w 4177355"/>
                <a:gd name="connsiteY4355" fmla="*/ 3642816 h 3832767"/>
                <a:gd name="connsiteX4356" fmla="*/ 1606807 w 4177355"/>
                <a:gd name="connsiteY4356" fmla="*/ 3649561 h 3832767"/>
                <a:gd name="connsiteX4357" fmla="*/ 1601779 w 4177355"/>
                <a:gd name="connsiteY4357" fmla="*/ 3657654 h 3832767"/>
                <a:gd name="connsiteX4358" fmla="*/ 1599327 w 4177355"/>
                <a:gd name="connsiteY4358" fmla="*/ 3666238 h 3832767"/>
                <a:gd name="connsiteX4359" fmla="*/ 1599449 w 4177355"/>
                <a:gd name="connsiteY4359" fmla="*/ 3672002 h 3832767"/>
                <a:gd name="connsiteX4360" fmla="*/ 1601166 w 4177355"/>
                <a:gd name="connsiteY4360" fmla="*/ 3676416 h 3832767"/>
                <a:gd name="connsiteX4361" fmla="*/ 1604355 w 4177355"/>
                <a:gd name="connsiteY4361" fmla="*/ 3679482 h 3832767"/>
                <a:gd name="connsiteX4362" fmla="*/ 1608647 w 4177355"/>
                <a:gd name="connsiteY4362" fmla="*/ 3680954 h 3832767"/>
                <a:gd name="connsiteX4363" fmla="*/ 1610486 w 4177355"/>
                <a:gd name="connsiteY4363" fmla="*/ 3680954 h 3832767"/>
                <a:gd name="connsiteX4364" fmla="*/ 1612448 w 4177355"/>
                <a:gd name="connsiteY4364" fmla="*/ 3680831 h 3832767"/>
                <a:gd name="connsiteX4365" fmla="*/ 1614533 w 4177355"/>
                <a:gd name="connsiteY4365" fmla="*/ 3680463 h 3832767"/>
                <a:gd name="connsiteX4366" fmla="*/ 1616740 w 4177355"/>
                <a:gd name="connsiteY4366" fmla="*/ 3679727 h 3832767"/>
                <a:gd name="connsiteX4367" fmla="*/ 1624711 w 4177355"/>
                <a:gd name="connsiteY4367" fmla="*/ 3675190 h 3832767"/>
                <a:gd name="connsiteX4368" fmla="*/ 1631578 w 4177355"/>
                <a:gd name="connsiteY4368" fmla="*/ 3668323 h 3832767"/>
                <a:gd name="connsiteX4369" fmla="*/ 1636606 w 4177355"/>
                <a:gd name="connsiteY4369" fmla="*/ 3660107 h 3832767"/>
                <a:gd name="connsiteX4370" fmla="*/ 1639059 w 4177355"/>
                <a:gd name="connsiteY4370" fmla="*/ 3651400 h 3832767"/>
                <a:gd name="connsiteX4371" fmla="*/ 1638813 w 4177355"/>
                <a:gd name="connsiteY4371" fmla="*/ 3645759 h 3832767"/>
                <a:gd name="connsiteX4372" fmla="*/ 1636974 w 4177355"/>
                <a:gd name="connsiteY4372" fmla="*/ 3641344 h 3832767"/>
                <a:gd name="connsiteX4373" fmla="*/ 1633786 w 4177355"/>
                <a:gd name="connsiteY4373" fmla="*/ 3638401 h 3832767"/>
                <a:gd name="connsiteX4374" fmla="*/ 1629494 w 4177355"/>
                <a:gd name="connsiteY4374" fmla="*/ 3637052 h 3832767"/>
                <a:gd name="connsiteX4375" fmla="*/ 146787 w 4177355"/>
                <a:gd name="connsiteY4375" fmla="*/ 3471994 h 3832767"/>
                <a:gd name="connsiteX4376" fmla="*/ 143353 w 4177355"/>
                <a:gd name="connsiteY4376" fmla="*/ 3472362 h 3832767"/>
                <a:gd name="connsiteX4377" fmla="*/ 139429 w 4177355"/>
                <a:gd name="connsiteY4377" fmla="*/ 3473956 h 3832767"/>
                <a:gd name="connsiteX4378" fmla="*/ 135137 w 4177355"/>
                <a:gd name="connsiteY4378" fmla="*/ 3476776 h 3832767"/>
                <a:gd name="connsiteX4379" fmla="*/ 130845 w 4177355"/>
                <a:gd name="connsiteY4379" fmla="*/ 3480823 h 3832767"/>
                <a:gd name="connsiteX4380" fmla="*/ 125817 w 4177355"/>
                <a:gd name="connsiteY4380" fmla="*/ 3487445 h 3832767"/>
                <a:gd name="connsiteX4381" fmla="*/ 122506 w 4177355"/>
                <a:gd name="connsiteY4381" fmla="*/ 3494067 h 3832767"/>
                <a:gd name="connsiteX4382" fmla="*/ 121280 w 4177355"/>
                <a:gd name="connsiteY4382" fmla="*/ 3499953 h 3832767"/>
                <a:gd name="connsiteX4383" fmla="*/ 122384 w 4177355"/>
                <a:gd name="connsiteY4383" fmla="*/ 3504490 h 3832767"/>
                <a:gd name="connsiteX4384" fmla="*/ 123119 w 4177355"/>
                <a:gd name="connsiteY4384" fmla="*/ 3505349 h 3832767"/>
                <a:gd name="connsiteX4385" fmla="*/ 123978 w 4177355"/>
                <a:gd name="connsiteY4385" fmla="*/ 3505962 h 3832767"/>
                <a:gd name="connsiteX4386" fmla="*/ 124959 w 4177355"/>
                <a:gd name="connsiteY4386" fmla="*/ 3506330 h 3832767"/>
                <a:gd name="connsiteX4387" fmla="*/ 126063 w 4177355"/>
                <a:gd name="connsiteY4387" fmla="*/ 3506575 h 3832767"/>
                <a:gd name="connsiteX4388" fmla="*/ 129496 w 4177355"/>
                <a:gd name="connsiteY4388" fmla="*/ 3506207 h 3832767"/>
                <a:gd name="connsiteX4389" fmla="*/ 133543 w 4177355"/>
                <a:gd name="connsiteY4389" fmla="*/ 3504613 h 3832767"/>
                <a:gd name="connsiteX4390" fmla="*/ 137835 w 4177355"/>
                <a:gd name="connsiteY4390" fmla="*/ 3501670 h 3832767"/>
                <a:gd name="connsiteX4391" fmla="*/ 142127 w 4177355"/>
                <a:gd name="connsiteY4391" fmla="*/ 3497623 h 3832767"/>
                <a:gd name="connsiteX4392" fmla="*/ 147155 w 4177355"/>
                <a:gd name="connsiteY4392" fmla="*/ 3491001 h 3832767"/>
                <a:gd name="connsiteX4393" fmla="*/ 150466 w 4177355"/>
                <a:gd name="connsiteY4393" fmla="*/ 3484379 h 3832767"/>
                <a:gd name="connsiteX4394" fmla="*/ 151692 w 4177355"/>
                <a:gd name="connsiteY4394" fmla="*/ 3478493 h 3832767"/>
                <a:gd name="connsiteX4395" fmla="*/ 150588 w 4177355"/>
                <a:gd name="connsiteY4395" fmla="*/ 3474078 h 3832767"/>
                <a:gd name="connsiteX4396" fmla="*/ 149853 w 4177355"/>
                <a:gd name="connsiteY4396" fmla="*/ 3473220 h 3832767"/>
                <a:gd name="connsiteX4397" fmla="*/ 148994 w 4177355"/>
                <a:gd name="connsiteY4397" fmla="*/ 3472607 h 3832767"/>
                <a:gd name="connsiteX4398" fmla="*/ 148013 w 4177355"/>
                <a:gd name="connsiteY4398" fmla="*/ 3472239 h 3832767"/>
                <a:gd name="connsiteX4399" fmla="*/ 146909 w 4177355"/>
                <a:gd name="connsiteY4399" fmla="*/ 3471994 h 3832767"/>
                <a:gd name="connsiteX4400" fmla="*/ 1550888 w 4177355"/>
                <a:gd name="connsiteY4400" fmla="*/ 3665012 h 3832767"/>
                <a:gd name="connsiteX4401" fmla="*/ 1549172 w 4177355"/>
                <a:gd name="connsiteY4401" fmla="*/ 3665012 h 3832767"/>
                <a:gd name="connsiteX4402" fmla="*/ 1547455 w 4177355"/>
                <a:gd name="connsiteY4402" fmla="*/ 3665134 h 3832767"/>
                <a:gd name="connsiteX4403" fmla="*/ 1545615 w 4177355"/>
                <a:gd name="connsiteY4403" fmla="*/ 3665502 h 3832767"/>
                <a:gd name="connsiteX4404" fmla="*/ 1543653 w 4177355"/>
                <a:gd name="connsiteY4404" fmla="*/ 3666115 h 3832767"/>
                <a:gd name="connsiteX4405" fmla="*/ 1535805 w 4177355"/>
                <a:gd name="connsiteY4405" fmla="*/ 3670407 h 3832767"/>
                <a:gd name="connsiteX4406" fmla="*/ 1528938 w 4177355"/>
                <a:gd name="connsiteY4406" fmla="*/ 3677029 h 3832767"/>
                <a:gd name="connsiteX4407" fmla="*/ 1523787 w 4177355"/>
                <a:gd name="connsiteY4407" fmla="*/ 3685000 h 3832767"/>
                <a:gd name="connsiteX4408" fmla="*/ 1520967 w 4177355"/>
                <a:gd name="connsiteY4408" fmla="*/ 3693584 h 3832767"/>
                <a:gd name="connsiteX4409" fmla="*/ 1520967 w 4177355"/>
                <a:gd name="connsiteY4409" fmla="*/ 3699470 h 3832767"/>
                <a:gd name="connsiteX4410" fmla="*/ 1522561 w 4177355"/>
                <a:gd name="connsiteY4410" fmla="*/ 3704130 h 3832767"/>
                <a:gd name="connsiteX4411" fmla="*/ 1525627 w 4177355"/>
                <a:gd name="connsiteY4411" fmla="*/ 3707319 h 3832767"/>
                <a:gd name="connsiteX4412" fmla="*/ 1529919 w 4177355"/>
                <a:gd name="connsiteY4412" fmla="*/ 3708790 h 3832767"/>
                <a:gd name="connsiteX4413" fmla="*/ 1531636 w 4177355"/>
                <a:gd name="connsiteY4413" fmla="*/ 3708790 h 3832767"/>
                <a:gd name="connsiteX4414" fmla="*/ 1533475 w 4177355"/>
                <a:gd name="connsiteY4414" fmla="*/ 3708668 h 3832767"/>
                <a:gd name="connsiteX4415" fmla="*/ 1535437 w 4177355"/>
                <a:gd name="connsiteY4415" fmla="*/ 3708300 h 3832767"/>
                <a:gd name="connsiteX4416" fmla="*/ 1537399 w 4177355"/>
                <a:gd name="connsiteY4416" fmla="*/ 3707687 h 3832767"/>
                <a:gd name="connsiteX4417" fmla="*/ 1545248 w 4177355"/>
                <a:gd name="connsiteY4417" fmla="*/ 3703517 h 3832767"/>
                <a:gd name="connsiteX4418" fmla="*/ 1552237 w 4177355"/>
                <a:gd name="connsiteY4418" fmla="*/ 3696895 h 3832767"/>
                <a:gd name="connsiteX4419" fmla="*/ 1557510 w 4177355"/>
                <a:gd name="connsiteY4419" fmla="*/ 3688802 h 3832767"/>
                <a:gd name="connsiteX4420" fmla="*/ 1560331 w 4177355"/>
                <a:gd name="connsiteY4420" fmla="*/ 3680095 h 3832767"/>
                <a:gd name="connsiteX4421" fmla="*/ 1560331 w 4177355"/>
                <a:gd name="connsiteY4421" fmla="*/ 3674209 h 3832767"/>
                <a:gd name="connsiteX4422" fmla="*/ 1558614 w 4177355"/>
                <a:gd name="connsiteY4422" fmla="*/ 3669549 h 3832767"/>
                <a:gd name="connsiteX4423" fmla="*/ 1555426 w 4177355"/>
                <a:gd name="connsiteY4423" fmla="*/ 3666361 h 3832767"/>
                <a:gd name="connsiteX4424" fmla="*/ 1551011 w 4177355"/>
                <a:gd name="connsiteY4424" fmla="*/ 3664889 h 3832767"/>
                <a:gd name="connsiteX4425" fmla="*/ 170209 w 4177355"/>
                <a:gd name="connsiteY4425" fmla="*/ 3504736 h 3832767"/>
                <a:gd name="connsiteX4426" fmla="*/ 166653 w 4177355"/>
                <a:gd name="connsiteY4426" fmla="*/ 3505103 h 3832767"/>
                <a:gd name="connsiteX4427" fmla="*/ 162483 w 4177355"/>
                <a:gd name="connsiteY4427" fmla="*/ 3506820 h 3832767"/>
                <a:gd name="connsiteX4428" fmla="*/ 158069 w 4177355"/>
                <a:gd name="connsiteY4428" fmla="*/ 3509886 h 3832767"/>
                <a:gd name="connsiteX4429" fmla="*/ 153654 w 4177355"/>
                <a:gd name="connsiteY4429" fmla="*/ 3514178 h 3832767"/>
                <a:gd name="connsiteX4430" fmla="*/ 148749 w 4177355"/>
                <a:gd name="connsiteY4430" fmla="*/ 3520800 h 3832767"/>
                <a:gd name="connsiteX4431" fmla="*/ 145561 w 4177355"/>
                <a:gd name="connsiteY4431" fmla="*/ 3527545 h 3832767"/>
                <a:gd name="connsiteX4432" fmla="*/ 144457 w 4177355"/>
                <a:gd name="connsiteY4432" fmla="*/ 3533431 h 3832767"/>
                <a:gd name="connsiteX4433" fmla="*/ 145683 w 4177355"/>
                <a:gd name="connsiteY4433" fmla="*/ 3537846 h 3832767"/>
                <a:gd name="connsiteX4434" fmla="*/ 146419 w 4177355"/>
                <a:gd name="connsiteY4434" fmla="*/ 3538581 h 3832767"/>
                <a:gd name="connsiteX4435" fmla="*/ 147277 w 4177355"/>
                <a:gd name="connsiteY4435" fmla="*/ 3539195 h 3832767"/>
                <a:gd name="connsiteX4436" fmla="*/ 148258 w 4177355"/>
                <a:gd name="connsiteY4436" fmla="*/ 3539563 h 3832767"/>
                <a:gd name="connsiteX4437" fmla="*/ 149239 w 4177355"/>
                <a:gd name="connsiteY4437" fmla="*/ 3539808 h 3832767"/>
                <a:gd name="connsiteX4438" fmla="*/ 152796 w 4177355"/>
                <a:gd name="connsiteY4438" fmla="*/ 3539440 h 3832767"/>
                <a:gd name="connsiteX4439" fmla="*/ 156965 w 4177355"/>
                <a:gd name="connsiteY4439" fmla="*/ 3537723 h 3832767"/>
                <a:gd name="connsiteX4440" fmla="*/ 161380 w 4177355"/>
                <a:gd name="connsiteY4440" fmla="*/ 3534657 h 3832767"/>
                <a:gd name="connsiteX4441" fmla="*/ 165794 w 4177355"/>
                <a:gd name="connsiteY4441" fmla="*/ 3530365 h 3832767"/>
                <a:gd name="connsiteX4442" fmla="*/ 170822 w 4177355"/>
                <a:gd name="connsiteY4442" fmla="*/ 3523621 h 3832767"/>
                <a:gd name="connsiteX4443" fmla="*/ 174010 w 4177355"/>
                <a:gd name="connsiteY4443" fmla="*/ 3516876 h 3832767"/>
                <a:gd name="connsiteX4444" fmla="*/ 175114 w 4177355"/>
                <a:gd name="connsiteY4444" fmla="*/ 3510990 h 3832767"/>
                <a:gd name="connsiteX4445" fmla="*/ 173765 w 4177355"/>
                <a:gd name="connsiteY4445" fmla="*/ 3506698 h 3832767"/>
                <a:gd name="connsiteX4446" fmla="*/ 173029 w 4177355"/>
                <a:gd name="connsiteY4446" fmla="*/ 3505962 h 3832767"/>
                <a:gd name="connsiteX4447" fmla="*/ 172171 w 4177355"/>
                <a:gd name="connsiteY4447" fmla="*/ 3505472 h 3832767"/>
                <a:gd name="connsiteX4448" fmla="*/ 171313 w 4177355"/>
                <a:gd name="connsiteY4448" fmla="*/ 3505103 h 3832767"/>
                <a:gd name="connsiteX4449" fmla="*/ 170332 w 4177355"/>
                <a:gd name="connsiteY4449" fmla="*/ 3504858 h 3832767"/>
                <a:gd name="connsiteX4450" fmla="*/ 1473632 w 4177355"/>
                <a:gd name="connsiteY4450" fmla="*/ 3690273 h 3832767"/>
                <a:gd name="connsiteX4451" fmla="*/ 1472038 w 4177355"/>
                <a:gd name="connsiteY4451" fmla="*/ 3690273 h 3832767"/>
                <a:gd name="connsiteX4452" fmla="*/ 1470444 w 4177355"/>
                <a:gd name="connsiteY4452" fmla="*/ 3690273 h 3832767"/>
                <a:gd name="connsiteX4453" fmla="*/ 1468727 w 4177355"/>
                <a:gd name="connsiteY4453" fmla="*/ 3690519 h 3832767"/>
                <a:gd name="connsiteX4454" fmla="*/ 1466888 w 4177355"/>
                <a:gd name="connsiteY4454" fmla="*/ 3691009 h 3832767"/>
                <a:gd name="connsiteX4455" fmla="*/ 1459162 w 4177355"/>
                <a:gd name="connsiteY4455" fmla="*/ 3694933 h 3832767"/>
                <a:gd name="connsiteX4456" fmla="*/ 1452172 w 4177355"/>
                <a:gd name="connsiteY4456" fmla="*/ 3701310 h 3832767"/>
                <a:gd name="connsiteX4457" fmla="*/ 1446776 w 4177355"/>
                <a:gd name="connsiteY4457" fmla="*/ 3709281 h 3832767"/>
                <a:gd name="connsiteX4458" fmla="*/ 1443711 w 4177355"/>
                <a:gd name="connsiteY4458" fmla="*/ 3717988 h 3832767"/>
                <a:gd name="connsiteX4459" fmla="*/ 1443465 w 4177355"/>
                <a:gd name="connsiteY4459" fmla="*/ 3724119 h 3832767"/>
                <a:gd name="connsiteX4460" fmla="*/ 1444937 w 4177355"/>
                <a:gd name="connsiteY4460" fmla="*/ 3728901 h 3832767"/>
                <a:gd name="connsiteX4461" fmla="*/ 1448003 w 4177355"/>
                <a:gd name="connsiteY4461" fmla="*/ 3732213 h 3832767"/>
                <a:gd name="connsiteX4462" fmla="*/ 1452417 w 4177355"/>
                <a:gd name="connsiteY4462" fmla="*/ 3733807 h 3832767"/>
                <a:gd name="connsiteX4463" fmla="*/ 1454012 w 4177355"/>
                <a:gd name="connsiteY4463" fmla="*/ 3733807 h 3832767"/>
                <a:gd name="connsiteX4464" fmla="*/ 1455606 w 4177355"/>
                <a:gd name="connsiteY4464" fmla="*/ 3733807 h 3832767"/>
                <a:gd name="connsiteX4465" fmla="*/ 1457323 w 4177355"/>
                <a:gd name="connsiteY4465" fmla="*/ 3733561 h 3832767"/>
                <a:gd name="connsiteX4466" fmla="*/ 1459162 w 4177355"/>
                <a:gd name="connsiteY4466" fmla="*/ 3733071 h 3832767"/>
                <a:gd name="connsiteX4467" fmla="*/ 1466888 w 4177355"/>
                <a:gd name="connsiteY4467" fmla="*/ 3729147 h 3832767"/>
                <a:gd name="connsiteX4468" fmla="*/ 1473877 w 4177355"/>
                <a:gd name="connsiteY4468" fmla="*/ 3722770 h 3832767"/>
                <a:gd name="connsiteX4469" fmla="*/ 1479273 w 4177355"/>
                <a:gd name="connsiteY4469" fmla="*/ 3714799 h 3832767"/>
                <a:gd name="connsiteX4470" fmla="*/ 1482339 w 4177355"/>
                <a:gd name="connsiteY4470" fmla="*/ 3706215 h 3832767"/>
                <a:gd name="connsiteX4471" fmla="*/ 1482584 w 4177355"/>
                <a:gd name="connsiteY4471" fmla="*/ 3700084 h 3832767"/>
                <a:gd name="connsiteX4472" fmla="*/ 1481113 w 4177355"/>
                <a:gd name="connsiteY4472" fmla="*/ 3695301 h 3832767"/>
                <a:gd name="connsiteX4473" fmla="*/ 1478047 w 4177355"/>
                <a:gd name="connsiteY4473" fmla="*/ 3691990 h 3832767"/>
                <a:gd name="connsiteX4474" fmla="*/ 1473632 w 4177355"/>
                <a:gd name="connsiteY4474" fmla="*/ 3690396 h 3832767"/>
                <a:gd name="connsiteX4475" fmla="*/ 195716 w 4177355"/>
                <a:gd name="connsiteY4475" fmla="*/ 3536129 h 3832767"/>
                <a:gd name="connsiteX4476" fmla="*/ 191914 w 4177355"/>
                <a:gd name="connsiteY4476" fmla="*/ 3536497 h 3832767"/>
                <a:gd name="connsiteX4477" fmla="*/ 187622 w 4177355"/>
                <a:gd name="connsiteY4477" fmla="*/ 3538336 h 3832767"/>
                <a:gd name="connsiteX4478" fmla="*/ 183085 w 4177355"/>
                <a:gd name="connsiteY4478" fmla="*/ 3541647 h 3832767"/>
                <a:gd name="connsiteX4479" fmla="*/ 178548 w 4177355"/>
                <a:gd name="connsiteY4479" fmla="*/ 3546184 h 3832767"/>
                <a:gd name="connsiteX4480" fmla="*/ 173643 w 4177355"/>
                <a:gd name="connsiteY4480" fmla="*/ 3552929 h 3832767"/>
                <a:gd name="connsiteX4481" fmla="*/ 170699 w 4177355"/>
                <a:gd name="connsiteY4481" fmla="*/ 3559673 h 3832767"/>
                <a:gd name="connsiteX4482" fmla="*/ 169841 w 4177355"/>
                <a:gd name="connsiteY4482" fmla="*/ 3565560 h 3832767"/>
                <a:gd name="connsiteX4483" fmla="*/ 171313 w 4177355"/>
                <a:gd name="connsiteY4483" fmla="*/ 3569852 h 3832767"/>
                <a:gd name="connsiteX4484" fmla="*/ 172048 w 4177355"/>
                <a:gd name="connsiteY4484" fmla="*/ 3570465 h 3832767"/>
                <a:gd name="connsiteX4485" fmla="*/ 172784 w 4177355"/>
                <a:gd name="connsiteY4485" fmla="*/ 3570956 h 3832767"/>
                <a:gd name="connsiteX4486" fmla="*/ 173643 w 4177355"/>
                <a:gd name="connsiteY4486" fmla="*/ 3571323 h 3832767"/>
                <a:gd name="connsiteX4487" fmla="*/ 174624 w 4177355"/>
                <a:gd name="connsiteY4487" fmla="*/ 3571568 h 3832767"/>
                <a:gd name="connsiteX4488" fmla="*/ 178425 w 4177355"/>
                <a:gd name="connsiteY4488" fmla="*/ 3571201 h 3832767"/>
                <a:gd name="connsiteX4489" fmla="*/ 182717 w 4177355"/>
                <a:gd name="connsiteY4489" fmla="*/ 3569361 h 3832767"/>
                <a:gd name="connsiteX4490" fmla="*/ 187377 w 4177355"/>
                <a:gd name="connsiteY4490" fmla="*/ 3566050 h 3832767"/>
                <a:gd name="connsiteX4491" fmla="*/ 191914 w 4177355"/>
                <a:gd name="connsiteY4491" fmla="*/ 3561513 h 3832767"/>
                <a:gd name="connsiteX4492" fmla="*/ 196819 w 4177355"/>
                <a:gd name="connsiteY4492" fmla="*/ 3554646 h 3832767"/>
                <a:gd name="connsiteX4493" fmla="*/ 199885 w 4177355"/>
                <a:gd name="connsiteY4493" fmla="*/ 3547901 h 3832767"/>
                <a:gd name="connsiteX4494" fmla="*/ 200744 w 4177355"/>
                <a:gd name="connsiteY4494" fmla="*/ 3542015 h 3832767"/>
                <a:gd name="connsiteX4495" fmla="*/ 199272 w 4177355"/>
                <a:gd name="connsiteY4495" fmla="*/ 3537723 h 3832767"/>
                <a:gd name="connsiteX4496" fmla="*/ 198536 w 4177355"/>
                <a:gd name="connsiteY4496" fmla="*/ 3537110 h 3832767"/>
                <a:gd name="connsiteX4497" fmla="*/ 197678 w 4177355"/>
                <a:gd name="connsiteY4497" fmla="*/ 3536619 h 3832767"/>
                <a:gd name="connsiteX4498" fmla="*/ 196819 w 4177355"/>
                <a:gd name="connsiteY4498" fmla="*/ 3536251 h 3832767"/>
                <a:gd name="connsiteX4499" fmla="*/ 195838 w 4177355"/>
                <a:gd name="connsiteY4499" fmla="*/ 3536006 h 3832767"/>
                <a:gd name="connsiteX4500" fmla="*/ 1397357 w 4177355"/>
                <a:gd name="connsiteY4500" fmla="*/ 3712715 h 3832767"/>
                <a:gd name="connsiteX4501" fmla="*/ 1396008 w 4177355"/>
                <a:gd name="connsiteY4501" fmla="*/ 3712715 h 3832767"/>
                <a:gd name="connsiteX4502" fmla="*/ 1394536 w 4177355"/>
                <a:gd name="connsiteY4502" fmla="*/ 3712715 h 3832767"/>
                <a:gd name="connsiteX4503" fmla="*/ 1393065 w 4177355"/>
                <a:gd name="connsiteY4503" fmla="*/ 3712960 h 3832767"/>
                <a:gd name="connsiteX4504" fmla="*/ 1391471 w 4177355"/>
                <a:gd name="connsiteY4504" fmla="*/ 3713328 h 3832767"/>
                <a:gd name="connsiteX4505" fmla="*/ 1383745 w 4177355"/>
                <a:gd name="connsiteY4505" fmla="*/ 3717007 h 3832767"/>
                <a:gd name="connsiteX4506" fmla="*/ 1376755 w 4177355"/>
                <a:gd name="connsiteY4506" fmla="*/ 3723138 h 3832767"/>
                <a:gd name="connsiteX4507" fmla="*/ 1371237 w 4177355"/>
                <a:gd name="connsiteY4507" fmla="*/ 3730986 h 3832767"/>
                <a:gd name="connsiteX4508" fmla="*/ 1367926 w 4177355"/>
                <a:gd name="connsiteY4508" fmla="*/ 3739570 h 3832767"/>
                <a:gd name="connsiteX4509" fmla="*/ 1367436 w 4177355"/>
                <a:gd name="connsiteY4509" fmla="*/ 3745947 h 3832767"/>
                <a:gd name="connsiteX4510" fmla="*/ 1368784 w 4177355"/>
                <a:gd name="connsiteY4510" fmla="*/ 3750975 h 3832767"/>
                <a:gd name="connsiteX4511" fmla="*/ 1371727 w 4177355"/>
                <a:gd name="connsiteY4511" fmla="*/ 3754408 h 3832767"/>
                <a:gd name="connsiteX4512" fmla="*/ 1376142 w 4177355"/>
                <a:gd name="connsiteY4512" fmla="*/ 3756125 h 3832767"/>
                <a:gd name="connsiteX4513" fmla="*/ 1377491 w 4177355"/>
                <a:gd name="connsiteY4513" fmla="*/ 3756125 h 3832767"/>
                <a:gd name="connsiteX4514" fmla="*/ 1378963 w 4177355"/>
                <a:gd name="connsiteY4514" fmla="*/ 3756125 h 3832767"/>
                <a:gd name="connsiteX4515" fmla="*/ 1380434 w 4177355"/>
                <a:gd name="connsiteY4515" fmla="*/ 3755880 h 3832767"/>
                <a:gd name="connsiteX4516" fmla="*/ 1382028 w 4177355"/>
                <a:gd name="connsiteY4516" fmla="*/ 3755512 h 3832767"/>
                <a:gd name="connsiteX4517" fmla="*/ 1389754 w 4177355"/>
                <a:gd name="connsiteY4517" fmla="*/ 3751833 h 3832767"/>
                <a:gd name="connsiteX4518" fmla="*/ 1396744 w 4177355"/>
                <a:gd name="connsiteY4518" fmla="*/ 3745579 h 3832767"/>
                <a:gd name="connsiteX4519" fmla="*/ 1402262 w 4177355"/>
                <a:gd name="connsiteY4519" fmla="*/ 3737731 h 3832767"/>
                <a:gd name="connsiteX4520" fmla="*/ 1405573 w 4177355"/>
                <a:gd name="connsiteY4520" fmla="*/ 3729147 h 3832767"/>
                <a:gd name="connsiteX4521" fmla="*/ 1406064 w 4177355"/>
                <a:gd name="connsiteY4521" fmla="*/ 3722770 h 3832767"/>
                <a:gd name="connsiteX4522" fmla="*/ 1404715 w 4177355"/>
                <a:gd name="connsiteY4522" fmla="*/ 3717742 h 3832767"/>
                <a:gd name="connsiteX4523" fmla="*/ 1401772 w 4177355"/>
                <a:gd name="connsiteY4523" fmla="*/ 3714309 h 3832767"/>
                <a:gd name="connsiteX4524" fmla="*/ 1397357 w 4177355"/>
                <a:gd name="connsiteY4524" fmla="*/ 3712715 h 3832767"/>
                <a:gd name="connsiteX4525" fmla="*/ 223430 w 4177355"/>
                <a:gd name="connsiteY4525" fmla="*/ 3565928 h 3832767"/>
                <a:gd name="connsiteX4526" fmla="*/ 219506 w 4177355"/>
                <a:gd name="connsiteY4526" fmla="*/ 3566296 h 3832767"/>
                <a:gd name="connsiteX4527" fmla="*/ 214969 w 4177355"/>
                <a:gd name="connsiteY4527" fmla="*/ 3568258 h 3832767"/>
                <a:gd name="connsiteX4528" fmla="*/ 210186 w 4177355"/>
                <a:gd name="connsiteY4528" fmla="*/ 3571691 h 3832767"/>
                <a:gd name="connsiteX4529" fmla="*/ 205526 w 4177355"/>
                <a:gd name="connsiteY4529" fmla="*/ 3576474 h 3832767"/>
                <a:gd name="connsiteX4530" fmla="*/ 200744 w 4177355"/>
                <a:gd name="connsiteY4530" fmla="*/ 3583341 h 3832767"/>
                <a:gd name="connsiteX4531" fmla="*/ 197923 w 4177355"/>
                <a:gd name="connsiteY4531" fmla="*/ 3590086 h 3832767"/>
                <a:gd name="connsiteX4532" fmla="*/ 197310 w 4177355"/>
                <a:gd name="connsiteY4532" fmla="*/ 3595972 h 3832767"/>
                <a:gd name="connsiteX4533" fmla="*/ 199027 w 4177355"/>
                <a:gd name="connsiteY4533" fmla="*/ 3600141 h 3832767"/>
                <a:gd name="connsiteX4534" fmla="*/ 199640 w 4177355"/>
                <a:gd name="connsiteY4534" fmla="*/ 3600754 h 3832767"/>
                <a:gd name="connsiteX4535" fmla="*/ 200376 w 4177355"/>
                <a:gd name="connsiteY4535" fmla="*/ 3601245 h 3832767"/>
                <a:gd name="connsiteX4536" fmla="*/ 201234 w 4177355"/>
                <a:gd name="connsiteY4536" fmla="*/ 3601613 h 3832767"/>
                <a:gd name="connsiteX4537" fmla="*/ 202093 w 4177355"/>
                <a:gd name="connsiteY4537" fmla="*/ 3601858 h 3832767"/>
                <a:gd name="connsiteX4538" fmla="*/ 206017 w 4177355"/>
                <a:gd name="connsiteY4538" fmla="*/ 3601490 h 3832767"/>
                <a:gd name="connsiteX4539" fmla="*/ 210554 w 4177355"/>
                <a:gd name="connsiteY4539" fmla="*/ 3599528 h 3832767"/>
                <a:gd name="connsiteX4540" fmla="*/ 215336 w 4177355"/>
                <a:gd name="connsiteY4540" fmla="*/ 3596094 h 3832767"/>
                <a:gd name="connsiteX4541" fmla="*/ 219996 w 4177355"/>
                <a:gd name="connsiteY4541" fmla="*/ 3591312 h 3832767"/>
                <a:gd name="connsiteX4542" fmla="*/ 224779 w 4177355"/>
                <a:gd name="connsiteY4542" fmla="*/ 3584322 h 3832767"/>
                <a:gd name="connsiteX4543" fmla="*/ 227599 w 4177355"/>
                <a:gd name="connsiteY4543" fmla="*/ 3577577 h 3832767"/>
                <a:gd name="connsiteX4544" fmla="*/ 228212 w 4177355"/>
                <a:gd name="connsiteY4544" fmla="*/ 3571814 h 3832767"/>
                <a:gd name="connsiteX4545" fmla="*/ 226496 w 4177355"/>
                <a:gd name="connsiteY4545" fmla="*/ 3567767 h 3832767"/>
                <a:gd name="connsiteX4546" fmla="*/ 225760 w 4177355"/>
                <a:gd name="connsiteY4546" fmla="*/ 3567154 h 3832767"/>
                <a:gd name="connsiteX4547" fmla="*/ 225024 w 4177355"/>
                <a:gd name="connsiteY4547" fmla="*/ 3566663 h 3832767"/>
                <a:gd name="connsiteX4548" fmla="*/ 224166 w 4177355"/>
                <a:gd name="connsiteY4548" fmla="*/ 3566296 h 3832767"/>
                <a:gd name="connsiteX4549" fmla="*/ 223307 w 4177355"/>
                <a:gd name="connsiteY4549" fmla="*/ 3566173 h 3832767"/>
                <a:gd name="connsiteX4550" fmla="*/ 1322799 w 4177355"/>
                <a:gd name="connsiteY4550" fmla="*/ 3732335 h 3832767"/>
                <a:gd name="connsiteX4551" fmla="*/ 1321572 w 4177355"/>
                <a:gd name="connsiteY4551" fmla="*/ 3732335 h 3832767"/>
                <a:gd name="connsiteX4552" fmla="*/ 1320223 w 4177355"/>
                <a:gd name="connsiteY4552" fmla="*/ 3732335 h 3832767"/>
                <a:gd name="connsiteX4553" fmla="*/ 1318874 w 4177355"/>
                <a:gd name="connsiteY4553" fmla="*/ 3732458 h 3832767"/>
                <a:gd name="connsiteX4554" fmla="*/ 1317403 w 4177355"/>
                <a:gd name="connsiteY4554" fmla="*/ 3732703 h 3832767"/>
                <a:gd name="connsiteX4555" fmla="*/ 1309800 w 4177355"/>
                <a:gd name="connsiteY4555" fmla="*/ 3736137 h 3832767"/>
                <a:gd name="connsiteX4556" fmla="*/ 1302810 w 4177355"/>
                <a:gd name="connsiteY4556" fmla="*/ 3742145 h 3832767"/>
                <a:gd name="connsiteX4557" fmla="*/ 1297169 w 4177355"/>
                <a:gd name="connsiteY4557" fmla="*/ 3749871 h 3832767"/>
                <a:gd name="connsiteX4558" fmla="*/ 1293613 w 4177355"/>
                <a:gd name="connsiteY4558" fmla="*/ 3758455 h 3832767"/>
                <a:gd name="connsiteX4559" fmla="*/ 1292877 w 4177355"/>
                <a:gd name="connsiteY4559" fmla="*/ 3764954 h 3832767"/>
                <a:gd name="connsiteX4560" fmla="*/ 1293981 w 4177355"/>
                <a:gd name="connsiteY4560" fmla="*/ 3770105 h 3832767"/>
                <a:gd name="connsiteX4561" fmla="*/ 1296924 w 4177355"/>
                <a:gd name="connsiteY4561" fmla="*/ 3773661 h 3832767"/>
                <a:gd name="connsiteX4562" fmla="*/ 1301339 w 4177355"/>
                <a:gd name="connsiteY4562" fmla="*/ 3775378 h 3832767"/>
                <a:gd name="connsiteX4563" fmla="*/ 1302565 w 4177355"/>
                <a:gd name="connsiteY4563" fmla="*/ 3775378 h 3832767"/>
                <a:gd name="connsiteX4564" fmla="*/ 1303914 w 4177355"/>
                <a:gd name="connsiteY4564" fmla="*/ 3775378 h 3832767"/>
                <a:gd name="connsiteX4565" fmla="*/ 1305263 w 4177355"/>
                <a:gd name="connsiteY4565" fmla="*/ 3775255 h 3832767"/>
                <a:gd name="connsiteX4566" fmla="*/ 1306734 w 4177355"/>
                <a:gd name="connsiteY4566" fmla="*/ 3775010 h 3832767"/>
                <a:gd name="connsiteX4567" fmla="*/ 1314337 w 4177355"/>
                <a:gd name="connsiteY4567" fmla="*/ 3771576 h 3832767"/>
                <a:gd name="connsiteX4568" fmla="*/ 1321327 w 4177355"/>
                <a:gd name="connsiteY4568" fmla="*/ 3765568 h 3832767"/>
                <a:gd name="connsiteX4569" fmla="*/ 1326968 w 4177355"/>
                <a:gd name="connsiteY4569" fmla="*/ 3757842 h 3832767"/>
                <a:gd name="connsiteX4570" fmla="*/ 1330524 w 4177355"/>
                <a:gd name="connsiteY4570" fmla="*/ 3749135 h 3832767"/>
                <a:gd name="connsiteX4571" fmla="*/ 1331260 w 4177355"/>
                <a:gd name="connsiteY4571" fmla="*/ 3742636 h 3832767"/>
                <a:gd name="connsiteX4572" fmla="*/ 1330034 w 4177355"/>
                <a:gd name="connsiteY4572" fmla="*/ 3737485 h 3832767"/>
                <a:gd name="connsiteX4573" fmla="*/ 1327091 w 4177355"/>
                <a:gd name="connsiteY4573" fmla="*/ 3733929 h 3832767"/>
                <a:gd name="connsiteX4574" fmla="*/ 1322676 w 4177355"/>
                <a:gd name="connsiteY4574" fmla="*/ 3732213 h 3832767"/>
                <a:gd name="connsiteX4575" fmla="*/ 253474 w 4177355"/>
                <a:gd name="connsiteY4575" fmla="*/ 3594378 h 3832767"/>
                <a:gd name="connsiteX4576" fmla="*/ 249427 w 4177355"/>
                <a:gd name="connsiteY4576" fmla="*/ 3594746 h 3832767"/>
                <a:gd name="connsiteX4577" fmla="*/ 244767 w 4177355"/>
                <a:gd name="connsiteY4577" fmla="*/ 3596830 h 3832767"/>
                <a:gd name="connsiteX4578" fmla="*/ 239862 w 4177355"/>
                <a:gd name="connsiteY4578" fmla="*/ 3600509 h 3832767"/>
                <a:gd name="connsiteX4579" fmla="*/ 235080 w 4177355"/>
                <a:gd name="connsiteY4579" fmla="*/ 3605414 h 3832767"/>
                <a:gd name="connsiteX4580" fmla="*/ 230420 w 4177355"/>
                <a:gd name="connsiteY4580" fmla="*/ 3612527 h 3832767"/>
                <a:gd name="connsiteX4581" fmla="*/ 227722 w 4177355"/>
                <a:gd name="connsiteY4581" fmla="*/ 3619394 h 3832767"/>
                <a:gd name="connsiteX4582" fmla="*/ 227231 w 4177355"/>
                <a:gd name="connsiteY4582" fmla="*/ 3625280 h 3832767"/>
                <a:gd name="connsiteX4583" fmla="*/ 229194 w 4177355"/>
                <a:gd name="connsiteY4583" fmla="*/ 3629327 h 3832767"/>
                <a:gd name="connsiteX4584" fmla="*/ 229807 w 4177355"/>
                <a:gd name="connsiteY4584" fmla="*/ 3629817 h 3832767"/>
                <a:gd name="connsiteX4585" fmla="*/ 230542 w 4177355"/>
                <a:gd name="connsiteY4585" fmla="*/ 3630185 h 3832767"/>
                <a:gd name="connsiteX4586" fmla="*/ 231278 w 4177355"/>
                <a:gd name="connsiteY4586" fmla="*/ 3630430 h 3832767"/>
                <a:gd name="connsiteX4587" fmla="*/ 232137 w 4177355"/>
                <a:gd name="connsiteY4587" fmla="*/ 3630553 h 3832767"/>
                <a:gd name="connsiteX4588" fmla="*/ 236183 w 4177355"/>
                <a:gd name="connsiteY4588" fmla="*/ 3630185 h 3832767"/>
                <a:gd name="connsiteX4589" fmla="*/ 240843 w 4177355"/>
                <a:gd name="connsiteY4589" fmla="*/ 3628101 h 3832767"/>
                <a:gd name="connsiteX4590" fmla="*/ 245748 w 4177355"/>
                <a:gd name="connsiteY4590" fmla="*/ 3624422 h 3832767"/>
                <a:gd name="connsiteX4591" fmla="*/ 250531 w 4177355"/>
                <a:gd name="connsiteY4591" fmla="*/ 3619394 h 3832767"/>
                <a:gd name="connsiteX4592" fmla="*/ 255191 w 4177355"/>
                <a:gd name="connsiteY4592" fmla="*/ 3612281 h 3832767"/>
                <a:gd name="connsiteX4593" fmla="*/ 257889 w 4177355"/>
                <a:gd name="connsiteY4593" fmla="*/ 3605414 h 3832767"/>
                <a:gd name="connsiteX4594" fmla="*/ 258379 w 4177355"/>
                <a:gd name="connsiteY4594" fmla="*/ 3599651 h 3832767"/>
                <a:gd name="connsiteX4595" fmla="*/ 256417 w 4177355"/>
                <a:gd name="connsiteY4595" fmla="*/ 3595604 h 3832767"/>
                <a:gd name="connsiteX4596" fmla="*/ 255804 w 4177355"/>
                <a:gd name="connsiteY4596" fmla="*/ 3595113 h 3832767"/>
                <a:gd name="connsiteX4597" fmla="*/ 255068 w 4177355"/>
                <a:gd name="connsiteY4597" fmla="*/ 3594746 h 3832767"/>
                <a:gd name="connsiteX4598" fmla="*/ 254332 w 4177355"/>
                <a:gd name="connsiteY4598" fmla="*/ 3594500 h 3832767"/>
                <a:gd name="connsiteX4599" fmla="*/ 253474 w 4177355"/>
                <a:gd name="connsiteY4599" fmla="*/ 3594378 h 3832767"/>
                <a:gd name="connsiteX4600" fmla="*/ 1249834 w 4177355"/>
                <a:gd name="connsiteY4600" fmla="*/ 3749013 h 3832767"/>
                <a:gd name="connsiteX4601" fmla="*/ 1248731 w 4177355"/>
                <a:gd name="connsiteY4601" fmla="*/ 3749013 h 3832767"/>
                <a:gd name="connsiteX4602" fmla="*/ 1247504 w 4177355"/>
                <a:gd name="connsiteY4602" fmla="*/ 3749013 h 3832767"/>
                <a:gd name="connsiteX4603" fmla="*/ 1246278 w 4177355"/>
                <a:gd name="connsiteY4603" fmla="*/ 3749013 h 3832767"/>
                <a:gd name="connsiteX4604" fmla="*/ 1245052 w 4177355"/>
                <a:gd name="connsiteY4604" fmla="*/ 3749258 h 3832767"/>
                <a:gd name="connsiteX4605" fmla="*/ 1237572 w 4177355"/>
                <a:gd name="connsiteY4605" fmla="*/ 3752446 h 3832767"/>
                <a:gd name="connsiteX4606" fmla="*/ 1230582 w 4177355"/>
                <a:gd name="connsiteY4606" fmla="*/ 3758210 h 3832767"/>
                <a:gd name="connsiteX4607" fmla="*/ 1224818 w 4177355"/>
                <a:gd name="connsiteY4607" fmla="*/ 3765690 h 3832767"/>
                <a:gd name="connsiteX4608" fmla="*/ 1221017 w 4177355"/>
                <a:gd name="connsiteY4608" fmla="*/ 3774274 h 3832767"/>
                <a:gd name="connsiteX4609" fmla="*/ 1220035 w 4177355"/>
                <a:gd name="connsiteY4609" fmla="*/ 3780896 h 3832767"/>
                <a:gd name="connsiteX4610" fmla="*/ 1221017 w 4177355"/>
                <a:gd name="connsiteY4610" fmla="*/ 3786292 h 3832767"/>
                <a:gd name="connsiteX4611" fmla="*/ 1223837 w 4177355"/>
                <a:gd name="connsiteY4611" fmla="*/ 3790093 h 3832767"/>
                <a:gd name="connsiteX4612" fmla="*/ 1228252 w 4177355"/>
                <a:gd name="connsiteY4612" fmla="*/ 3791933 h 3832767"/>
                <a:gd name="connsiteX4613" fmla="*/ 1229355 w 4177355"/>
                <a:gd name="connsiteY4613" fmla="*/ 3791933 h 3832767"/>
                <a:gd name="connsiteX4614" fmla="*/ 1230459 w 4177355"/>
                <a:gd name="connsiteY4614" fmla="*/ 3791933 h 3832767"/>
                <a:gd name="connsiteX4615" fmla="*/ 1231685 w 4177355"/>
                <a:gd name="connsiteY4615" fmla="*/ 3791933 h 3832767"/>
                <a:gd name="connsiteX4616" fmla="*/ 1232912 w 4177355"/>
                <a:gd name="connsiteY4616" fmla="*/ 3791688 h 3832767"/>
                <a:gd name="connsiteX4617" fmla="*/ 1240392 w 4177355"/>
                <a:gd name="connsiteY4617" fmla="*/ 3788499 h 3832767"/>
                <a:gd name="connsiteX4618" fmla="*/ 1247504 w 4177355"/>
                <a:gd name="connsiteY4618" fmla="*/ 3782736 h 3832767"/>
                <a:gd name="connsiteX4619" fmla="*/ 1253391 w 4177355"/>
                <a:gd name="connsiteY4619" fmla="*/ 3775133 h 3832767"/>
                <a:gd name="connsiteX4620" fmla="*/ 1257192 w 4177355"/>
                <a:gd name="connsiteY4620" fmla="*/ 3766548 h 3832767"/>
                <a:gd name="connsiteX4621" fmla="*/ 1258173 w 4177355"/>
                <a:gd name="connsiteY4621" fmla="*/ 3759804 h 3832767"/>
                <a:gd name="connsiteX4622" fmla="*/ 1257192 w 4177355"/>
                <a:gd name="connsiteY4622" fmla="*/ 3754408 h 3832767"/>
                <a:gd name="connsiteX4623" fmla="*/ 1254372 w 4177355"/>
                <a:gd name="connsiteY4623" fmla="*/ 3750730 h 3832767"/>
                <a:gd name="connsiteX4624" fmla="*/ 1249957 w 4177355"/>
                <a:gd name="connsiteY4624" fmla="*/ 3749013 h 3832767"/>
                <a:gd name="connsiteX4625" fmla="*/ 285725 w 4177355"/>
                <a:gd name="connsiteY4625" fmla="*/ 3621111 h 3832767"/>
                <a:gd name="connsiteX4626" fmla="*/ 281433 w 4177355"/>
                <a:gd name="connsiteY4626" fmla="*/ 3621601 h 3832767"/>
                <a:gd name="connsiteX4627" fmla="*/ 276528 w 4177355"/>
                <a:gd name="connsiteY4627" fmla="*/ 3623809 h 3832767"/>
                <a:gd name="connsiteX4628" fmla="*/ 271501 w 4177355"/>
                <a:gd name="connsiteY4628" fmla="*/ 3627610 h 3832767"/>
                <a:gd name="connsiteX4629" fmla="*/ 266595 w 4177355"/>
                <a:gd name="connsiteY4629" fmla="*/ 3632883 h 3832767"/>
                <a:gd name="connsiteX4630" fmla="*/ 262058 w 4177355"/>
                <a:gd name="connsiteY4630" fmla="*/ 3639995 h 3832767"/>
                <a:gd name="connsiteX4631" fmla="*/ 259483 w 4177355"/>
                <a:gd name="connsiteY4631" fmla="*/ 3646863 h 3832767"/>
                <a:gd name="connsiteX4632" fmla="*/ 259238 w 4177355"/>
                <a:gd name="connsiteY4632" fmla="*/ 3652626 h 3832767"/>
                <a:gd name="connsiteX4633" fmla="*/ 261445 w 4177355"/>
                <a:gd name="connsiteY4633" fmla="*/ 3656550 h 3832767"/>
                <a:gd name="connsiteX4634" fmla="*/ 262058 w 4177355"/>
                <a:gd name="connsiteY4634" fmla="*/ 3656918 h 3832767"/>
                <a:gd name="connsiteX4635" fmla="*/ 262671 w 4177355"/>
                <a:gd name="connsiteY4635" fmla="*/ 3657286 h 3832767"/>
                <a:gd name="connsiteX4636" fmla="*/ 263407 w 4177355"/>
                <a:gd name="connsiteY4636" fmla="*/ 3657532 h 3832767"/>
                <a:gd name="connsiteX4637" fmla="*/ 264143 w 4177355"/>
                <a:gd name="connsiteY4637" fmla="*/ 3657654 h 3832767"/>
                <a:gd name="connsiteX4638" fmla="*/ 268435 w 4177355"/>
                <a:gd name="connsiteY4638" fmla="*/ 3657164 h 3832767"/>
                <a:gd name="connsiteX4639" fmla="*/ 273340 w 4177355"/>
                <a:gd name="connsiteY4639" fmla="*/ 3654956 h 3832767"/>
                <a:gd name="connsiteX4640" fmla="*/ 278490 w 4177355"/>
                <a:gd name="connsiteY4640" fmla="*/ 3651032 h 3832767"/>
                <a:gd name="connsiteX4641" fmla="*/ 283396 w 4177355"/>
                <a:gd name="connsiteY4641" fmla="*/ 3645759 h 3832767"/>
                <a:gd name="connsiteX4642" fmla="*/ 287933 w 4177355"/>
                <a:gd name="connsiteY4642" fmla="*/ 3638647 h 3832767"/>
                <a:gd name="connsiteX4643" fmla="*/ 290385 w 4177355"/>
                <a:gd name="connsiteY4643" fmla="*/ 3631779 h 3832767"/>
                <a:gd name="connsiteX4644" fmla="*/ 290631 w 4177355"/>
                <a:gd name="connsiteY4644" fmla="*/ 3626016 h 3832767"/>
                <a:gd name="connsiteX4645" fmla="*/ 288423 w 4177355"/>
                <a:gd name="connsiteY4645" fmla="*/ 3622092 h 3832767"/>
                <a:gd name="connsiteX4646" fmla="*/ 287810 w 4177355"/>
                <a:gd name="connsiteY4646" fmla="*/ 3621724 h 3832767"/>
                <a:gd name="connsiteX4647" fmla="*/ 287074 w 4177355"/>
                <a:gd name="connsiteY4647" fmla="*/ 3621356 h 3832767"/>
                <a:gd name="connsiteX4648" fmla="*/ 286339 w 4177355"/>
                <a:gd name="connsiteY4648" fmla="*/ 3621111 h 3832767"/>
                <a:gd name="connsiteX4649" fmla="*/ 285603 w 4177355"/>
                <a:gd name="connsiteY4649" fmla="*/ 3620988 h 3832767"/>
                <a:gd name="connsiteX4650" fmla="*/ 1178342 w 4177355"/>
                <a:gd name="connsiteY4650" fmla="*/ 3762870 h 3832767"/>
                <a:gd name="connsiteX4651" fmla="*/ 1177361 w 4177355"/>
                <a:gd name="connsiteY4651" fmla="*/ 3762870 h 3832767"/>
                <a:gd name="connsiteX4652" fmla="*/ 1176380 w 4177355"/>
                <a:gd name="connsiteY4652" fmla="*/ 3762870 h 3832767"/>
                <a:gd name="connsiteX4653" fmla="*/ 1175399 w 4177355"/>
                <a:gd name="connsiteY4653" fmla="*/ 3762870 h 3832767"/>
                <a:gd name="connsiteX4654" fmla="*/ 1174295 w 4177355"/>
                <a:gd name="connsiteY4654" fmla="*/ 3762992 h 3832767"/>
                <a:gd name="connsiteX4655" fmla="*/ 1166937 w 4177355"/>
                <a:gd name="connsiteY4655" fmla="*/ 3765813 h 3832767"/>
                <a:gd name="connsiteX4656" fmla="*/ 1159947 w 4177355"/>
                <a:gd name="connsiteY4656" fmla="*/ 3771331 h 3832767"/>
                <a:gd name="connsiteX4657" fmla="*/ 1154061 w 4177355"/>
                <a:gd name="connsiteY4657" fmla="*/ 3778689 h 3832767"/>
                <a:gd name="connsiteX4658" fmla="*/ 1150014 w 4177355"/>
                <a:gd name="connsiteY4658" fmla="*/ 3787273 h 3832767"/>
                <a:gd name="connsiteX4659" fmla="*/ 1148788 w 4177355"/>
                <a:gd name="connsiteY4659" fmla="*/ 3794140 h 3832767"/>
                <a:gd name="connsiteX4660" fmla="*/ 1149646 w 4177355"/>
                <a:gd name="connsiteY4660" fmla="*/ 3799658 h 3832767"/>
                <a:gd name="connsiteX4661" fmla="*/ 1152344 w 4177355"/>
                <a:gd name="connsiteY4661" fmla="*/ 3803583 h 3832767"/>
                <a:gd name="connsiteX4662" fmla="*/ 1156759 w 4177355"/>
                <a:gd name="connsiteY4662" fmla="*/ 3805422 h 3832767"/>
                <a:gd name="connsiteX4663" fmla="*/ 1157740 w 4177355"/>
                <a:gd name="connsiteY4663" fmla="*/ 3805422 h 3832767"/>
                <a:gd name="connsiteX4664" fmla="*/ 1158721 w 4177355"/>
                <a:gd name="connsiteY4664" fmla="*/ 3805422 h 3832767"/>
                <a:gd name="connsiteX4665" fmla="*/ 1159825 w 4177355"/>
                <a:gd name="connsiteY4665" fmla="*/ 3805422 h 3832767"/>
                <a:gd name="connsiteX4666" fmla="*/ 1160928 w 4177355"/>
                <a:gd name="connsiteY4666" fmla="*/ 3805299 h 3832767"/>
                <a:gd name="connsiteX4667" fmla="*/ 1168286 w 4177355"/>
                <a:gd name="connsiteY4667" fmla="*/ 3802356 h 3832767"/>
                <a:gd name="connsiteX4668" fmla="*/ 1175399 w 4177355"/>
                <a:gd name="connsiteY4668" fmla="*/ 3796838 h 3832767"/>
                <a:gd name="connsiteX4669" fmla="*/ 1181285 w 4177355"/>
                <a:gd name="connsiteY4669" fmla="*/ 3789358 h 3832767"/>
                <a:gd name="connsiteX4670" fmla="*/ 1185331 w 4177355"/>
                <a:gd name="connsiteY4670" fmla="*/ 3780773 h 3832767"/>
                <a:gd name="connsiteX4671" fmla="*/ 1186558 w 4177355"/>
                <a:gd name="connsiteY4671" fmla="*/ 3773906 h 3832767"/>
                <a:gd name="connsiteX4672" fmla="*/ 1185699 w 4177355"/>
                <a:gd name="connsiteY4672" fmla="*/ 3768388 h 3832767"/>
                <a:gd name="connsiteX4673" fmla="*/ 1182879 w 4177355"/>
                <a:gd name="connsiteY4673" fmla="*/ 3764464 h 3832767"/>
                <a:gd name="connsiteX4674" fmla="*/ 1178464 w 4177355"/>
                <a:gd name="connsiteY4674" fmla="*/ 3762624 h 3832767"/>
                <a:gd name="connsiteX4675" fmla="*/ 320184 w 4177355"/>
                <a:gd name="connsiteY4675" fmla="*/ 3646127 h 3832767"/>
                <a:gd name="connsiteX4676" fmla="*/ 315770 w 4177355"/>
                <a:gd name="connsiteY4676" fmla="*/ 3646617 h 3832767"/>
                <a:gd name="connsiteX4677" fmla="*/ 310742 w 4177355"/>
                <a:gd name="connsiteY4677" fmla="*/ 3648947 h 3832767"/>
                <a:gd name="connsiteX4678" fmla="*/ 305591 w 4177355"/>
                <a:gd name="connsiteY4678" fmla="*/ 3652994 h 3832767"/>
                <a:gd name="connsiteX4679" fmla="*/ 300686 w 4177355"/>
                <a:gd name="connsiteY4679" fmla="*/ 3658512 h 3832767"/>
                <a:gd name="connsiteX4680" fmla="*/ 296272 w 4177355"/>
                <a:gd name="connsiteY4680" fmla="*/ 3665747 h 3832767"/>
                <a:gd name="connsiteX4681" fmla="*/ 293942 w 4177355"/>
                <a:gd name="connsiteY4681" fmla="*/ 3672615 h 3832767"/>
                <a:gd name="connsiteX4682" fmla="*/ 293942 w 4177355"/>
                <a:gd name="connsiteY4682" fmla="*/ 3678378 h 3832767"/>
                <a:gd name="connsiteX4683" fmla="*/ 296394 w 4177355"/>
                <a:gd name="connsiteY4683" fmla="*/ 3682180 h 3832767"/>
                <a:gd name="connsiteX4684" fmla="*/ 297007 w 4177355"/>
                <a:gd name="connsiteY4684" fmla="*/ 3682548 h 3832767"/>
                <a:gd name="connsiteX4685" fmla="*/ 297620 w 4177355"/>
                <a:gd name="connsiteY4685" fmla="*/ 3682793 h 3832767"/>
                <a:gd name="connsiteX4686" fmla="*/ 298234 w 4177355"/>
                <a:gd name="connsiteY4686" fmla="*/ 3683038 h 3832767"/>
                <a:gd name="connsiteX4687" fmla="*/ 298969 w 4177355"/>
                <a:gd name="connsiteY4687" fmla="*/ 3683161 h 3832767"/>
                <a:gd name="connsiteX4688" fmla="*/ 303384 w 4177355"/>
                <a:gd name="connsiteY4688" fmla="*/ 3682670 h 3832767"/>
                <a:gd name="connsiteX4689" fmla="*/ 308412 w 4177355"/>
                <a:gd name="connsiteY4689" fmla="*/ 3680340 h 3832767"/>
                <a:gd name="connsiteX4690" fmla="*/ 313685 w 4177355"/>
                <a:gd name="connsiteY4690" fmla="*/ 3676294 h 3832767"/>
                <a:gd name="connsiteX4691" fmla="*/ 318590 w 4177355"/>
                <a:gd name="connsiteY4691" fmla="*/ 3670775 h 3832767"/>
                <a:gd name="connsiteX4692" fmla="*/ 323127 w 4177355"/>
                <a:gd name="connsiteY4692" fmla="*/ 3663417 h 3832767"/>
                <a:gd name="connsiteX4693" fmla="*/ 325457 w 4177355"/>
                <a:gd name="connsiteY4693" fmla="*/ 3656550 h 3832767"/>
                <a:gd name="connsiteX4694" fmla="*/ 325457 w 4177355"/>
                <a:gd name="connsiteY4694" fmla="*/ 3650909 h 3832767"/>
                <a:gd name="connsiteX4695" fmla="*/ 323005 w 4177355"/>
                <a:gd name="connsiteY4695" fmla="*/ 3647231 h 3832767"/>
                <a:gd name="connsiteX4696" fmla="*/ 322392 w 4177355"/>
                <a:gd name="connsiteY4696" fmla="*/ 3646863 h 3832767"/>
                <a:gd name="connsiteX4697" fmla="*/ 321778 w 4177355"/>
                <a:gd name="connsiteY4697" fmla="*/ 3646617 h 3832767"/>
                <a:gd name="connsiteX4698" fmla="*/ 321043 w 4177355"/>
                <a:gd name="connsiteY4698" fmla="*/ 3646372 h 3832767"/>
                <a:gd name="connsiteX4699" fmla="*/ 320307 w 4177355"/>
                <a:gd name="connsiteY4699" fmla="*/ 3646249 h 3832767"/>
                <a:gd name="connsiteX4700" fmla="*/ 1108934 w 4177355"/>
                <a:gd name="connsiteY4700" fmla="*/ 3774029 h 3832767"/>
                <a:gd name="connsiteX4701" fmla="*/ 1108075 w 4177355"/>
                <a:gd name="connsiteY4701" fmla="*/ 3774029 h 3832767"/>
                <a:gd name="connsiteX4702" fmla="*/ 1107217 w 4177355"/>
                <a:gd name="connsiteY4702" fmla="*/ 3774029 h 3832767"/>
                <a:gd name="connsiteX4703" fmla="*/ 1106358 w 4177355"/>
                <a:gd name="connsiteY4703" fmla="*/ 3774029 h 3832767"/>
                <a:gd name="connsiteX4704" fmla="*/ 1105500 w 4177355"/>
                <a:gd name="connsiteY4704" fmla="*/ 3774029 h 3832767"/>
                <a:gd name="connsiteX4705" fmla="*/ 1098265 w 4177355"/>
                <a:gd name="connsiteY4705" fmla="*/ 3776604 h 3832767"/>
                <a:gd name="connsiteX4706" fmla="*/ 1091275 w 4177355"/>
                <a:gd name="connsiteY4706" fmla="*/ 3781877 h 3832767"/>
                <a:gd name="connsiteX4707" fmla="*/ 1085266 w 4177355"/>
                <a:gd name="connsiteY4707" fmla="*/ 3789112 h 3832767"/>
                <a:gd name="connsiteX4708" fmla="*/ 1081097 w 4177355"/>
                <a:gd name="connsiteY4708" fmla="*/ 3797451 h 3832767"/>
                <a:gd name="connsiteX4709" fmla="*/ 1079625 w 4177355"/>
                <a:gd name="connsiteY4709" fmla="*/ 3804564 h 3832767"/>
                <a:gd name="connsiteX4710" fmla="*/ 1080238 w 4177355"/>
                <a:gd name="connsiteY4710" fmla="*/ 3810327 h 3832767"/>
                <a:gd name="connsiteX4711" fmla="*/ 1082814 w 4177355"/>
                <a:gd name="connsiteY4711" fmla="*/ 3814374 h 3832767"/>
                <a:gd name="connsiteX4712" fmla="*/ 1087228 w 4177355"/>
                <a:gd name="connsiteY4712" fmla="*/ 3816336 h 3832767"/>
                <a:gd name="connsiteX4713" fmla="*/ 1088087 w 4177355"/>
                <a:gd name="connsiteY4713" fmla="*/ 3816336 h 3832767"/>
                <a:gd name="connsiteX4714" fmla="*/ 1088945 w 4177355"/>
                <a:gd name="connsiteY4714" fmla="*/ 3816336 h 3832767"/>
                <a:gd name="connsiteX4715" fmla="*/ 1089804 w 4177355"/>
                <a:gd name="connsiteY4715" fmla="*/ 3816336 h 3832767"/>
                <a:gd name="connsiteX4716" fmla="*/ 1090785 w 4177355"/>
                <a:gd name="connsiteY4716" fmla="*/ 3816336 h 3832767"/>
                <a:gd name="connsiteX4717" fmla="*/ 1098020 w 4177355"/>
                <a:gd name="connsiteY4717" fmla="*/ 3813761 h 3832767"/>
                <a:gd name="connsiteX4718" fmla="*/ 1105132 w 4177355"/>
                <a:gd name="connsiteY4718" fmla="*/ 3808488 h 3832767"/>
                <a:gd name="connsiteX4719" fmla="*/ 1111141 w 4177355"/>
                <a:gd name="connsiteY4719" fmla="*/ 3801253 h 3832767"/>
                <a:gd name="connsiteX4720" fmla="*/ 1115433 w 4177355"/>
                <a:gd name="connsiteY4720" fmla="*/ 3792791 h 3832767"/>
                <a:gd name="connsiteX4721" fmla="*/ 1116905 w 4177355"/>
                <a:gd name="connsiteY4721" fmla="*/ 3785679 h 3832767"/>
                <a:gd name="connsiteX4722" fmla="*/ 1116169 w 4177355"/>
                <a:gd name="connsiteY4722" fmla="*/ 3779915 h 3832767"/>
                <a:gd name="connsiteX4723" fmla="*/ 1113471 w 4177355"/>
                <a:gd name="connsiteY4723" fmla="*/ 3775868 h 3832767"/>
                <a:gd name="connsiteX4724" fmla="*/ 1109056 w 4177355"/>
                <a:gd name="connsiteY4724" fmla="*/ 3773906 h 3832767"/>
                <a:gd name="connsiteX4725" fmla="*/ 356973 w 4177355"/>
                <a:gd name="connsiteY4725" fmla="*/ 3669549 h 3832767"/>
                <a:gd name="connsiteX4726" fmla="*/ 352313 w 4177355"/>
                <a:gd name="connsiteY4726" fmla="*/ 3670040 h 3832767"/>
                <a:gd name="connsiteX4727" fmla="*/ 347040 w 4177355"/>
                <a:gd name="connsiteY4727" fmla="*/ 3672492 h 3832767"/>
                <a:gd name="connsiteX4728" fmla="*/ 341644 w 4177355"/>
                <a:gd name="connsiteY4728" fmla="*/ 3676784 h 3832767"/>
                <a:gd name="connsiteX4729" fmla="*/ 336616 w 4177355"/>
                <a:gd name="connsiteY4729" fmla="*/ 3682548 h 3832767"/>
                <a:gd name="connsiteX4730" fmla="*/ 332202 w 4177355"/>
                <a:gd name="connsiteY4730" fmla="*/ 3689905 h 3832767"/>
                <a:gd name="connsiteX4731" fmla="*/ 329995 w 4177355"/>
                <a:gd name="connsiteY4731" fmla="*/ 3696773 h 3832767"/>
                <a:gd name="connsiteX4732" fmla="*/ 330117 w 4177355"/>
                <a:gd name="connsiteY4732" fmla="*/ 3702414 h 3832767"/>
                <a:gd name="connsiteX4733" fmla="*/ 332815 w 4177355"/>
                <a:gd name="connsiteY4733" fmla="*/ 3706092 h 3832767"/>
                <a:gd name="connsiteX4734" fmla="*/ 333306 w 4177355"/>
                <a:gd name="connsiteY4734" fmla="*/ 3706338 h 3832767"/>
                <a:gd name="connsiteX4735" fmla="*/ 333919 w 4177355"/>
                <a:gd name="connsiteY4735" fmla="*/ 3706583 h 3832767"/>
                <a:gd name="connsiteX4736" fmla="*/ 334532 w 4177355"/>
                <a:gd name="connsiteY4736" fmla="*/ 3706705 h 3832767"/>
                <a:gd name="connsiteX4737" fmla="*/ 335145 w 4177355"/>
                <a:gd name="connsiteY4737" fmla="*/ 3706705 h 3832767"/>
                <a:gd name="connsiteX4738" fmla="*/ 339805 w 4177355"/>
                <a:gd name="connsiteY4738" fmla="*/ 3706215 h 3832767"/>
                <a:gd name="connsiteX4739" fmla="*/ 345078 w 4177355"/>
                <a:gd name="connsiteY4739" fmla="*/ 3703640 h 3832767"/>
                <a:gd name="connsiteX4740" fmla="*/ 350474 w 4177355"/>
                <a:gd name="connsiteY4740" fmla="*/ 3699348 h 3832767"/>
                <a:gd name="connsiteX4741" fmla="*/ 355501 w 4177355"/>
                <a:gd name="connsiteY4741" fmla="*/ 3693584 h 3832767"/>
                <a:gd name="connsiteX4742" fmla="*/ 359916 w 4177355"/>
                <a:gd name="connsiteY4742" fmla="*/ 3686104 h 3832767"/>
                <a:gd name="connsiteX4743" fmla="*/ 362001 w 4177355"/>
                <a:gd name="connsiteY4743" fmla="*/ 3679237 h 3832767"/>
                <a:gd name="connsiteX4744" fmla="*/ 361755 w 4177355"/>
                <a:gd name="connsiteY4744" fmla="*/ 3673596 h 3832767"/>
                <a:gd name="connsiteX4745" fmla="*/ 359058 w 4177355"/>
                <a:gd name="connsiteY4745" fmla="*/ 3669917 h 3832767"/>
                <a:gd name="connsiteX4746" fmla="*/ 358567 w 4177355"/>
                <a:gd name="connsiteY4746" fmla="*/ 3669672 h 3832767"/>
                <a:gd name="connsiteX4747" fmla="*/ 357954 w 4177355"/>
                <a:gd name="connsiteY4747" fmla="*/ 3669427 h 3832767"/>
                <a:gd name="connsiteX4748" fmla="*/ 357341 w 4177355"/>
                <a:gd name="connsiteY4748" fmla="*/ 3669304 h 3832767"/>
                <a:gd name="connsiteX4749" fmla="*/ 356728 w 4177355"/>
                <a:gd name="connsiteY4749" fmla="*/ 3669304 h 3832767"/>
                <a:gd name="connsiteX4750" fmla="*/ 1041242 w 4177355"/>
                <a:gd name="connsiteY4750" fmla="*/ 3782490 h 3832767"/>
                <a:gd name="connsiteX4751" fmla="*/ 1040507 w 4177355"/>
                <a:gd name="connsiteY4751" fmla="*/ 3782490 h 3832767"/>
                <a:gd name="connsiteX4752" fmla="*/ 1039771 w 4177355"/>
                <a:gd name="connsiteY4752" fmla="*/ 3782490 h 3832767"/>
                <a:gd name="connsiteX4753" fmla="*/ 1039035 w 4177355"/>
                <a:gd name="connsiteY4753" fmla="*/ 3782490 h 3832767"/>
                <a:gd name="connsiteX4754" fmla="*/ 1038299 w 4177355"/>
                <a:gd name="connsiteY4754" fmla="*/ 3782490 h 3832767"/>
                <a:gd name="connsiteX4755" fmla="*/ 1031187 w 4177355"/>
                <a:gd name="connsiteY4755" fmla="*/ 3784820 h 3832767"/>
                <a:gd name="connsiteX4756" fmla="*/ 1024197 w 4177355"/>
                <a:gd name="connsiteY4756" fmla="*/ 3789848 h 3832767"/>
                <a:gd name="connsiteX4757" fmla="*/ 1018066 w 4177355"/>
                <a:gd name="connsiteY4757" fmla="*/ 3796838 h 3832767"/>
                <a:gd name="connsiteX4758" fmla="*/ 1013651 w 4177355"/>
                <a:gd name="connsiteY4758" fmla="*/ 3805177 h 3832767"/>
                <a:gd name="connsiteX4759" fmla="*/ 1011934 w 4177355"/>
                <a:gd name="connsiteY4759" fmla="*/ 3812412 h 3832767"/>
                <a:gd name="connsiteX4760" fmla="*/ 1012425 w 4177355"/>
                <a:gd name="connsiteY4760" fmla="*/ 3818298 h 3832767"/>
                <a:gd name="connsiteX4761" fmla="*/ 1015000 w 4177355"/>
                <a:gd name="connsiteY4761" fmla="*/ 3822467 h 3832767"/>
                <a:gd name="connsiteX4762" fmla="*/ 1019414 w 4177355"/>
                <a:gd name="connsiteY4762" fmla="*/ 3824429 h 3832767"/>
                <a:gd name="connsiteX4763" fmla="*/ 1020150 w 4177355"/>
                <a:gd name="connsiteY4763" fmla="*/ 3824429 h 3832767"/>
                <a:gd name="connsiteX4764" fmla="*/ 1020886 w 4177355"/>
                <a:gd name="connsiteY4764" fmla="*/ 3824429 h 3832767"/>
                <a:gd name="connsiteX4765" fmla="*/ 1021622 w 4177355"/>
                <a:gd name="connsiteY4765" fmla="*/ 3824429 h 3832767"/>
                <a:gd name="connsiteX4766" fmla="*/ 1022358 w 4177355"/>
                <a:gd name="connsiteY4766" fmla="*/ 3824429 h 3832767"/>
                <a:gd name="connsiteX4767" fmla="*/ 1029470 w 4177355"/>
                <a:gd name="connsiteY4767" fmla="*/ 3822099 h 3832767"/>
                <a:gd name="connsiteX4768" fmla="*/ 1036460 w 4177355"/>
                <a:gd name="connsiteY4768" fmla="*/ 3817072 h 3832767"/>
                <a:gd name="connsiteX4769" fmla="*/ 1042591 w 4177355"/>
                <a:gd name="connsiteY4769" fmla="*/ 3809959 h 3832767"/>
                <a:gd name="connsiteX4770" fmla="*/ 1047006 w 4177355"/>
                <a:gd name="connsiteY4770" fmla="*/ 3801621 h 3832767"/>
                <a:gd name="connsiteX4771" fmla="*/ 1048723 w 4177355"/>
                <a:gd name="connsiteY4771" fmla="*/ 3794385 h 3832767"/>
                <a:gd name="connsiteX4772" fmla="*/ 1048232 w 4177355"/>
                <a:gd name="connsiteY4772" fmla="*/ 3788499 h 3832767"/>
                <a:gd name="connsiteX4773" fmla="*/ 1045657 w 4177355"/>
                <a:gd name="connsiteY4773" fmla="*/ 3784330 h 3832767"/>
                <a:gd name="connsiteX4774" fmla="*/ 1041242 w 4177355"/>
                <a:gd name="connsiteY4774" fmla="*/ 3782368 h 3832767"/>
                <a:gd name="connsiteX4775" fmla="*/ 396091 w 4177355"/>
                <a:gd name="connsiteY4775" fmla="*/ 3691009 h 3832767"/>
                <a:gd name="connsiteX4776" fmla="*/ 391309 w 4177355"/>
                <a:gd name="connsiteY4776" fmla="*/ 3691500 h 3832767"/>
                <a:gd name="connsiteX4777" fmla="*/ 385913 w 4177355"/>
                <a:gd name="connsiteY4777" fmla="*/ 3694197 h 3832767"/>
                <a:gd name="connsiteX4778" fmla="*/ 380395 w 4177355"/>
                <a:gd name="connsiteY4778" fmla="*/ 3698612 h 3832767"/>
                <a:gd name="connsiteX4779" fmla="*/ 375245 w 4177355"/>
                <a:gd name="connsiteY4779" fmla="*/ 3704621 h 3832767"/>
                <a:gd name="connsiteX4780" fmla="*/ 370953 w 4177355"/>
                <a:gd name="connsiteY4780" fmla="*/ 3712101 h 3832767"/>
                <a:gd name="connsiteX4781" fmla="*/ 368990 w 4177355"/>
                <a:gd name="connsiteY4781" fmla="*/ 3718968 h 3832767"/>
                <a:gd name="connsiteX4782" fmla="*/ 369358 w 4177355"/>
                <a:gd name="connsiteY4782" fmla="*/ 3724487 h 3832767"/>
                <a:gd name="connsiteX4783" fmla="*/ 372179 w 4177355"/>
                <a:gd name="connsiteY4783" fmla="*/ 3727920 h 3832767"/>
                <a:gd name="connsiteX4784" fmla="*/ 372669 w 4177355"/>
                <a:gd name="connsiteY4784" fmla="*/ 3728166 h 3832767"/>
                <a:gd name="connsiteX4785" fmla="*/ 373160 w 4177355"/>
                <a:gd name="connsiteY4785" fmla="*/ 3728411 h 3832767"/>
                <a:gd name="connsiteX4786" fmla="*/ 373650 w 4177355"/>
                <a:gd name="connsiteY4786" fmla="*/ 3728533 h 3832767"/>
                <a:gd name="connsiteX4787" fmla="*/ 374141 w 4177355"/>
                <a:gd name="connsiteY4787" fmla="*/ 3728533 h 3832767"/>
                <a:gd name="connsiteX4788" fmla="*/ 378923 w 4177355"/>
                <a:gd name="connsiteY4788" fmla="*/ 3728043 h 3832767"/>
                <a:gd name="connsiteX4789" fmla="*/ 384319 w 4177355"/>
                <a:gd name="connsiteY4789" fmla="*/ 3725468 h 3832767"/>
                <a:gd name="connsiteX4790" fmla="*/ 389837 w 4177355"/>
                <a:gd name="connsiteY4790" fmla="*/ 3720930 h 3832767"/>
                <a:gd name="connsiteX4791" fmla="*/ 394988 w 4177355"/>
                <a:gd name="connsiteY4791" fmla="*/ 3714922 h 3832767"/>
                <a:gd name="connsiteX4792" fmla="*/ 399280 w 4177355"/>
                <a:gd name="connsiteY4792" fmla="*/ 3707319 h 3832767"/>
                <a:gd name="connsiteX4793" fmla="*/ 401242 w 4177355"/>
                <a:gd name="connsiteY4793" fmla="*/ 3700452 h 3832767"/>
                <a:gd name="connsiteX4794" fmla="*/ 400751 w 4177355"/>
                <a:gd name="connsiteY4794" fmla="*/ 3694933 h 3832767"/>
                <a:gd name="connsiteX4795" fmla="*/ 397808 w 4177355"/>
                <a:gd name="connsiteY4795" fmla="*/ 3691500 h 3832767"/>
                <a:gd name="connsiteX4796" fmla="*/ 397318 w 4177355"/>
                <a:gd name="connsiteY4796" fmla="*/ 3691254 h 3832767"/>
                <a:gd name="connsiteX4797" fmla="*/ 396827 w 4177355"/>
                <a:gd name="connsiteY4797" fmla="*/ 3691132 h 3832767"/>
                <a:gd name="connsiteX4798" fmla="*/ 396337 w 4177355"/>
                <a:gd name="connsiteY4798" fmla="*/ 3691009 h 3832767"/>
                <a:gd name="connsiteX4799" fmla="*/ 395846 w 4177355"/>
                <a:gd name="connsiteY4799" fmla="*/ 3691009 h 3832767"/>
                <a:gd name="connsiteX4800" fmla="*/ 975636 w 4177355"/>
                <a:gd name="connsiteY4800" fmla="*/ 3788131 h 3832767"/>
                <a:gd name="connsiteX4801" fmla="*/ 975023 w 4177355"/>
                <a:gd name="connsiteY4801" fmla="*/ 3788131 h 3832767"/>
                <a:gd name="connsiteX4802" fmla="*/ 974410 w 4177355"/>
                <a:gd name="connsiteY4802" fmla="*/ 3788131 h 3832767"/>
                <a:gd name="connsiteX4803" fmla="*/ 973796 w 4177355"/>
                <a:gd name="connsiteY4803" fmla="*/ 3788131 h 3832767"/>
                <a:gd name="connsiteX4804" fmla="*/ 973183 w 4177355"/>
                <a:gd name="connsiteY4804" fmla="*/ 3788131 h 3832767"/>
                <a:gd name="connsiteX4805" fmla="*/ 966194 w 4177355"/>
                <a:gd name="connsiteY4805" fmla="*/ 3790216 h 3832767"/>
                <a:gd name="connsiteX4806" fmla="*/ 959204 w 4177355"/>
                <a:gd name="connsiteY4806" fmla="*/ 3794998 h 3832767"/>
                <a:gd name="connsiteX4807" fmla="*/ 953072 w 4177355"/>
                <a:gd name="connsiteY4807" fmla="*/ 3801866 h 3832767"/>
                <a:gd name="connsiteX4808" fmla="*/ 948535 w 4177355"/>
                <a:gd name="connsiteY4808" fmla="*/ 3810082 h 3832767"/>
                <a:gd name="connsiteX4809" fmla="*/ 946573 w 4177355"/>
                <a:gd name="connsiteY4809" fmla="*/ 3817439 h 3832767"/>
                <a:gd name="connsiteX4810" fmla="*/ 946818 w 4177355"/>
                <a:gd name="connsiteY4810" fmla="*/ 3823571 h 3832767"/>
                <a:gd name="connsiteX4811" fmla="*/ 949271 w 4177355"/>
                <a:gd name="connsiteY4811" fmla="*/ 3827986 h 3832767"/>
                <a:gd name="connsiteX4812" fmla="*/ 953685 w 4177355"/>
                <a:gd name="connsiteY4812" fmla="*/ 3830070 h 3832767"/>
                <a:gd name="connsiteX4813" fmla="*/ 954299 w 4177355"/>
                <a:gd name="connsiteY4813" fmla="*/ 3830070 h 3832767"/>
                <a:gd name="connsiteX4814" fmla="*/ 954912 w 4177355"/>
                <a:gd name="connsiteY4814" fmla="*/ 3830070 h 3832767"/>
                <a:gd name="connsiteX4815" fmla="*/ 955525 w 4177355"/>
                <a:gd name="connsiteY4815" fmla="*/ 3830070 h 3832767"/>
                <a:gd name="connsiteX4816" fmla="*/ 956138 w 4177355"/>
                <a:gd name="connsiteY4816" fmla="*/ 3830070 h 3832767"/>
                <a:gd name="connsiteX4817" fmla="*/ 963128 w 4177355"/>
                <a:gd name="connsiteY4817" fmla="*/ 3827986 h 3832767"/>
                <a:gd name="connsiteX4818" fmla="*/ 970118 w 4177355"/>
                <a:gd name="connsiteY4818" fmla="*/ 3823081 h 3832767"/>
                <a:gd name="connsiteX4819" fmla="*/ 976372 w 4177355"/>
                <a:gd name="connsiteY4819" fmla="*/ 3816091 h 3832767"/>
                <a:gd name="connsiteX4820" fmla="*/ 981032 w 4177355"/>
                <a:gd name="connsiteY4820" fmla="*/ 3807874 h 3832767"/>
                <a:gd name="connsiteX4821" fmla="*/ 982994 w 4177355"/>
                <a:gd name="connsiteY4821" fmla="*/ 3800517 h 3832767"/>
                <a:gd name="connsiteX4822" fmla="*/ 982626 w 4177355"/>
                <a:gd name="connsiteY4822" fmla="*/ 3794508 h 3832767"/>
                <a:gd name="connsiteX4823" fmla="*/ 980173 w 4177355"/>
                <a:gd name="connsiteY4823" fmla="*/ 3790216 h 3832767"/>
                <a:gd name="connsiteX4824" fmla="*/ 975759 w 4177355"/>
                <a:gd name="connsiteY4824" fmla="*/ 3788131 h 3832767"/>
                <a:gd name="connsiteX4825" fmla="*/ 437540 w 4177355"/>
                <a:gd name="connsiteY4825" fmla="*/ 3710630 h 3832767"/>
                <a:gd name="connsiteX4826" fmla="*/ 432512 w 4177355"/>
                <a:gd name="connsiteY4826" fmla="*/ 3711243 h 3832767"/>
                <a:gd name="connsiteX4827" fmla="*/ 426871 w 4177355"/>
                <a:gd name="connsiteY4827" fmla="*/ 3714063 h 3832767"/>
                <a:gd name="connsiteX4828" fmla="*/ 421230 w 4177355"/>
                <a:gd name="connsiteY4828" fmla="*/ 3718723 h 3832767"/>
                <a:gd name="connsiteX4829" fmla="*/ 416080 w 4177355"/>
                <a:gd name="connsiteY4829" fmla="*/ 3724977 h 3832767"/>
                <a:gd name="connsiteX4830" fmla="*/ 411911 w 4177355"/>
                <a:gd name="connsiteY4830" fmla="*/ 3732580 h 3832767"/>
                <a:gd name="connsiteX4831" fmla="*/ 410071 w 4177355"/>
                <a:gd name="connsiteY4831" fmla="*/ 3739448 h 3832767"/>
                <a:gd name="connsiteX4832" fmla="*/ 410684 w 4177355"/>
                <a:gd name="connsiteY4832" fmla="*/ 3744966 h 3832767"/>
                <a:gd name="connsiteX4833" fmla="*/ 413873 w 4177355"/>
                <a:gd name="connsiteY4833" fmla="*/ 3748277 h 3832767"/>
                <a:gd name="connsiteX4834" fmla="*/ 414363 w 4177355"/>
                <a:gd name="connsiteY4834" fmla="*/ 3748400 h 3832767"/>
                <a:gd name="connsiteX4835" fmla="*/ 414854 w 4177355"/>
                <a:gd name="connsiteY4835" fmla="*/ 3748522 h 3832767"/>
                <a:gd name="connsiteX4836" fmla="*/ 415344 w 4177355"/>
                <a:gd name="connsiteY4836" fmla="*/ 3748522 h 3832767"/>
                <a:gd name="connsiteX4837" fmla="*/ 415835 w 4177355"/>
                <a:gd name="connsiteY4837" fmla="*/ 3748522 h 3832767"/>
                <a:gd name="connsiteX4838" fmla="*/ 420863 w 4177355"/>
                <a:gd name="connsiteY4838" fmla="*/ 3748032 h 3832767"/>
                <a:gd name="connsiteX4839" fmla="*/ 426503 w 4177355"/>
                <a:gd name="connsiteY4839" fmla="*/ 3745211 h 3832767"/>
                <a:gd name="connsiteX4840" fmla="*/ 432144 w 4177355"/>
                <a:gd name="connsiteY4840" fmla="*/ 3740551 h 3832767"/>
                <a:gd name="connsiteX4841" fmla="*/ 437295 w 4177355"/>
                <a:gd name="connsiteY4841" fmla="*/ 3734297 h 3832767"/>
                <a:gd name="connsiteX4842" fmla="*/ 441342 w 4177355"/>
                <a:gd name="connsiteY4842" fmla="*/ 3726694 h 3832767"/>
                <a:gd name="connsiteX4843" fmla="*/ 443058 w 4177355"/>
                <a:gd name="connsiteY4843" fmla="*/ 3719704 h 3832767"/>
                <a:gd name="connsiteX4844" fmla="*/ 442445 w 4177355"/>
                <a:gd name="connsiteY4844" fmla="*/ 3714186 h 3832767"/>
                <a:gd name="connsiteX4845" fmla="*/ 439380 w 4177355"/>
                <a:gd name="connsiteY4845" fmla="*/ 3710875 h 3832767"/>
                <a:gd name="connsiteX4846" fmla="*/ 439012 w 4177355"/>
                <a:gd name="connsiteY4846" fmla="*/ 3710752 h 3832767"/>
                <a:gd name="connsiteX4847" fmla="*/ 438644 w 4177355"/>
                <a:gd name="connsiteY4847" fmla="*/ 3710630 h 3832767"/>
                <a:gd name="connsiteX4848" fmla="*/ 438153 w 4177355"/>
                <a:gd name="connsiteY4848" fmla="*/ 3710630 h 3832767"/>
                <a:gd name="connsiteX4849" fmla="*/ 437663 w 4177355"/>
                <a:gd name="connsiteY4849" fmla="*/ 3710630 h 3832767"/>
                <a:gd name="connsiteX4850" fmla="*/ 911992 w 4177355"/>
                <a:gd name="connsiteY4850" fmla="*/ 3791074 h 3832767"/>
                <a:gd name="connsiteX4851" fmla="*/ 911501 w 4177355"/>
                <a:gd name="connsiteY4851" fmla="*/ 3791074 h 3832767"/>
                <a:gd name="connsiteX4852" fmla="*/ 911011 w 4177355"/>
                <a:gd name="connsiteY4852" fmla="*/ 3791074 h 3832767"/>
                <a:gd name="connsiteX4853" fmla="*/ 910520 w 4177355"/>
                <a:gd name="connsiteY4853" fmla="*/ 3791074 h 3832767"/>
                <a:gd name="connsiteX4854" fmla="*/ 910029 w 4177355"/>
                <a:gd name="connsiteY4854" fmla="*/ 3791074 h 3832767"/>
                <a:gd name="connsiteX4855" fmla="*/ 903162 w 4177355"/>
                <a:gd name="connsiteY4855" fmla="*/ 3792914 h 3832767"/>
                <a:gd name="connsiteX4856" fmla="*/ 896295 w 4177355"/>
                <a:gd name="connsiteY4856" fmla="*/ 3797451 h 3832767"/>
                <a:gd name="connsiteX4857" fmla="*/ 890041 w 4177355"/>
                <a:gd name="connsiteY4857" fmla="*/ 3804073 h 3832767"/>
                <a:gd name="connsiteX4858" fmla="*/ 885258 w 4177355"/>
                <a:gd name="connsiteY4858" fmla="*/ 3812166 h 3832767"/>
                <a:gd name="connsiteX4859" fmla="*/ 882928 w 4177355"/>
                <a:gd name="connsiteY4859" fmla="*/ 3819769 h 3832767"/>
                <a:gd name="connsiteX4860" fmla="*/ 882928 w 4177355"/>
                <a:gd name="connsiteY4860" fmla="*/ 3826024 h 3832767"/>
                <a:gd name="connsiteX4861" fmla="*/ 885258 w 4177355"/>
                <a:gd name="connsiteY4861" fmla="*/ 3830438 h 3832767"/>
                <a:gd name="connsiteX4862" fmla="*/ 889673 w 4177355"/>
                <a:gd name="connsiteY4862" fmla="*/ 3832646 h 3832767"/>
                <a:gd name="connsiteX4863" fmla="*/ 890164 w 4177355"/>
                <a:gd name="connsiteY4863" fmla="*/ 3832646 h 3832767"/>
                <a:gd name="connsiteX4864" fmla="*/ 890654 w 4177355"/>
                <a:gd name="connsiteY4864" fmla="*/ 3832646 h 3832767"/>
                <a:gd name="connsiteX4865" fmla="*/ 891145 w 4177355"/>
                <a:gd name="connsiteY4865" fmla="*/ 3832646 h 3832767"/>
                <a:gd name="connsiteX4866" fmla="*/ 891635 w 4177355"/>
                <a:gd name="connsiteY4866" fmla="*/ 3832646 h 3832767"/>
                <a:gd name="connsiteX4867" fmla="*/ 898502 w 4177355"/>
                <a:gd name="connsiteY4867" fmla="*/ 3830929 h 3832767"/>
                <a:gd name="connsiteX4868" fmla="*/ 905492 w 4177355"/>
                <a:gd name="connsiteY4868" fmla="*/ 3826391 h 3832767"/>
                <a:gd name="connsiteX4869" fmla="*/ 911746 w 4177355"/>
                <a:gd name="connsiteY4869" fmla="*/ 3819647 h 3832767"/>
                <a:gd name="connsiteX4870" fmla="*/ 916529 w 4177355"/>
                <a:gd name="connsiteY4870" fmla="*/ 3811553 h 3832767"/>
                <a:gd name="connsiteX4871" fmla="*/ 918736 w 4177355"/>
                <a:gd name="connsiteY4871" fmla="*/ 3803951 h 3832767"/>
                <a:gd name="connsiteX4872" fmla="*/ 918613 w 4177355"/>
                <a:gd name="connsiteY4872" fmla="*/ 3797696 h 3832767"/>
                <a:gd name="connsiteX4873" fmla="*/ 916284 w 4177355"/>
                <a:gd name="connsiteY4873" fmla="*/ 3793281 h 3832767"/>
                <a:gd name="connsiteX4874" fmla="*/ 911869 w 4177355"/>
                <a:gd name="connsiteY4874" fmla="*/ 3791197 h 3832767"/>
                <a:gd name="connsiteX4875" fmla="*/ 481073 w 4177355"/>
                <a:gd name="connsiteY4875" fmla="*/ 3728411 h 3832767"/>
                <a:gd name="connsiteX4876" fmla="*/ 475923 w 4177355"/>
                <a:gd name="connsiteY4876" fmla="*/ 3729024 h 3832767"/>
                <a:gd name="connsiteX4877" fmla="*/ 470159 w 4177355"/>
                <a:gd name="connsiteY4877" fmla="*/ 3731967 h 3832767"/>
                <a:gd name="connsiteX4878" fmla="*/ 464396 w 4177355"/>
                <a:gd name="connsiteY4878" fmla="*/ 3736872 h 3832767"/>
                <a:gd name="connsiteX4879" fmla="*/ 459123 w 4177355"/>
                <a:gd name="connsiteY4879" fmla="*/ 3743494 h 3832767"/>
                <a:gd name="connsiteX4880" fmla="*/ 455199 w 4177355"/>
                <a:gd name="connsiteY4880" fmla="*/ 3751097 h 3832767"/>
                <a:gd name="connsiteX4881" fmla="*/ 453604 w 4177355"/>
                <a:gd name="connsiteY4881" fmla="*/ 3757965 h 3832767"/>
                <a:gd name="connsiteX4882" fmla="*/ 454463 w 4177355"/>
                <a:gd name="connsiteY4882" fmla="*/ 3763360 h 3832767"/>
                <a:gd name="connsiteX4883" fmla="*/ 457774 w 4177355"/>
                <a:gd name="connsiteY4883" fmla="*/ 3766548 h 3832767"/>
                <a:gd name="connsiteX4884" fmla="*/ 458142 w 4177355"/>
                <a:gd name="connsiteY4884" fmla="*/ 3766548 h 3832767"/>
                <a:gd name="connsiteX4885" fmla="*/ 458510 w 4177355"/>
                <a:gd name="connsiteY4885" fmla="*/ 3766548 h 3832767"/>
                <a:gd name="connsiteX4886" fmla="*/ 458878 w 4177355"/>
                <a:gd name="connsiteY4886" fmla="*/ 3766548 h 3832767"/>
                <a:gd name="connsiteX4887" fmla="*/ 459245 w 4177355"/>
                <a:gd name="connsiteY4887" fmla="*/ 3766548 h 3832767"/>
                <a:gd name="connsiteX4888" fmla="*/ 464518 w 4177355"/>
                <a:gd name="connsiteY4888" fmla="*/ 3765935 h 3832767"/>
                <a:gd name="connsiteX4889" fmla="*/ 470405 w 4177355"/>
                <a:gd name="connsiteY4889" fmla="*/ 3762992 h 3832767"/>
                <a:gd name="connsiteX4890" fmla="*/ 476291 w 4177355"/>
                <a:gd name="connsiteY4890" fmla="*/ 3757965 h 3832767"/>
                <a:gd name="connsiteX4891" fmla="*/ 481564 w 4177355"/>
                <a:gd name="connsiteY4891" fmla="*/ 3751343 h 3832767"/>
                <a:gd name="connsiteX4892" fmla="*/ 485488 w 4177355"/>
                <a:gd name="connsiteY4892" fmla="*/ 3743617 h 3832767"/>
                <a:gd name="connsiteX4893" fmla="*/ 486960 w 4177355"/>
                <a:gd name="connsiteY4893" fmla="*/ 3736750 h 3832767"/>
                <a:gd name="connsiteX4894" fmla="*/ 485979 w 4177355"/>
                <a:gd name="connsiteY4894" fmla="*/ 3731354 h 3832767"/>
                <a:gd name="connsiteX4895" fmla="*/ 482545 w 4177355"/>
                <a:gd name="connsiteY4895" fmla="*/ 3728288 h 3832767"/>
                <a:gd name="connsiteX4896" fmla="*/ 482177 w 4177355"/>
                <a:gd name="connsiteY4896" fmla="*/ 3728166 h 3832767"/>
                <a:gd name="connsiteX4897" fmla="*/ 481809 w 4177355"/>
                <a:gd name="connsiteY4897" fmla="*/ 3728166 h 3832767"/>
                <a:gd name="connsiteX4898" fmla="*/ 481441 w 4177355"/>
                <a:gd name="connsiteY4898" fmla="*/ 3728166 h 3832767"/>
                <a:gd name="connsiteX4899" fmla="*/ 481073 w 4177355"/>
                <a:gd name="connsiteY4899" fmla="*/ 3728166 h 3832767"/>
                <a:gd name="connsiteX4900" fmla="*/ 850554 w 4177355"/>
                <a:gd name="connsiteY4900" fmla="*/ 3791565 h 3832767"/>
                <a:gd name="connsiteX4901" fmla="*/ 850187 w 4177355"/>
                <a:gd name="connsiteY4901" fmla="*/ 3791565 h 3832767"/>
                <a:gd name="connsiteX4902" fmla="*/ 849819 w 4177355"/>
                <a:gd name="connsiteY4902" fmla="*/ 3791565 h 3832767"/>
                <a:gd name="connsiteX4903" fmla="*/ 849451 w 4177355"/>
                <a:gd name="connsiteY4903" fmla="*/ 3791565 h 3832767"/>
                <a:gd name="connsiteX4904" fmla="*/ 849083 w 4177355"/>
                <a:gd name="connsiteY4904" fmla="*/ 3791565 h 3832767"/>
                <a:gd name="connsiteX4905" fmla="*/ 842461 w 4177355"/>
                <a:gd name="connsiteY4905" fmla="*/ 3793036 h 3832767"/>
                <a:gd name="connsiteX4906" fmla="*/ 835594 w 4177355"/>
                <a:gd name="connsiteY4906" fmla="*/ 3797328 h 3832767"/>
                <a:gd name="connsiteX4907" fmla="*/ 829340 w 4177355"/>
                <a:gd name="connsiteY4907" fmla="*/ 3803828 h 3832767"/>
                <a:gd name="connsiteX4908" fmla="*/ 824434 w 4177355"/>
                <a:gd name="connsiteY4908" fmla="*/ 3811921 h 3832767"/>
                <a:gd name="connsiteX4909" fmla="*/ 821982 w 4177355"/>
                <a:gd name="connsiteY4909" fmla="*/ 3819524 h 3832767"/>
                <a:gd name="connsiteX4910" fmla="*/ 821982 w 4177355"/>
                <a:gd name="connsiteY4910" fmla="*/ 3825901 h 3832767"/>
                <a:gd name="connsiteX4911" fmla="*/ 824189 w 4177355"/>
                <a:gd name="connsiteY4911" fmla="*/ 3830561 h 3832767"/>
                <a:gd name="connsiteX4912" fmla="*/ 828481 w 4177355"/>
                <a:gd name="connsiteY4912" fmla="*/ 3832768 h 3832767"/>
                <a:gd name="connsiteX4913" fmla="*/ 828849 w 4177355"/>
                <a:gd name="connsiteY4913" fmla="*/ 3832768 h 3832767"/>
                <a:gd name="connsiteX4914" fmla="*/ 829217 w 4177355"/>
                <a:gd name="connsiteY4914" fmla="*/ 3832768 h 3832767"/>
                <a:gd name="connsiteX4915" fmla="*/ 829585 w 4177355"/>
                <a:gd name="connsiteY4915" fmla="*/ 3832768 h 3832767"/>
                <a:gd name="connsiteX4916" fmla="*/ 829953 w 4177355"/>
                <a:gd name="connsiteY4916" fmla="*/ 3832768 h 3832767"/>
                <a:gd name="connsiteX4917" fmla="*/ 836697 w 4177355"/>
                <a:gd name="connsiteY4917" fmla="*/ 3831174 h 3832767"/>
                <a:gd name="connsiteX4918" fmla="*/ 843565 w 4177355"/>
                <a:gd name="connsiteY4918" fmla="*/ 3826759 h 3832767"/>
                <a:gd name="connsiteX4919" fmla="*/ 849941 w 4177355"/>
                <a:gd name="connsiteY4919" fmla="*/ 3820260 h 3832767"/>
                <a:gd name="connsiteX4920" fmla="*/ 854846 w 4177355"/>
                <a:gd name="connsiteY4920" fmla="*/ 3812166 h 3832767"/>
                <a:gd name="connsiteX4921" fmla="*/ 857299 w 4177355"/>
                <a:gd name="connsiteY4921" fmla="*/ 3804564 h 3832767"/>
                <a:gd name="connsiteX4922" fmla="*/ 857299 w 4177355"/>
                <a:gd name="connsiteY4922" fmla="*/ 3798187 h 3832767"/>
                <a:gd name="connsiteX4923" fmla="*/ 855092 w 4177355"/>
                <a:gd name="connsiteY4923" fmla="*/ 3793650 h 3832767"/>
                <a:gd name="connsiteX4924" fmla="*/ 850677 w 4177355"/>
                <a:gd name="connsiteY4924" fmla="*/ 3791442 h 3832767"/>
                <a:gd name="connsiteX4925" fmla="*/ 527059 w 4177355"/>
                <a:gd name="connsiteY4925" fmla="*/ 3743985 h 3832767"/>
                <a:gd name="connsiteX4926" fmla="*/ 521664 w 4177355"/>
                <a:gd name="connsiteY4926" fmla="*/ 3744598 h 3832767"/>
                <a:gd name="connsiteX4927" fmla="*/ 515655 w 4177355"/>
                <a:gd name="connsiteY4927" fmla="*/ 3747786 h 3832767"/>
                <a:gd name="connsiteX4928" fmla="*/ 509769 w 4177355"/>
                <a:gd name="connsiteY4928" fmla="*/ 3752937 h 3832767"/>
                <a:gd name="connsiteX4929" fmla="*/ 504496 w 4177355"/>
                <a:gd name="connsiteY4929" fmla="*/ 3759804 h 3832767"/>
                <a:gd name="connsiteX4930" fmla="*/ 500694 w 4177355"/>
                <a:gd name="connsiteY4930" fmla="*/ 3767530 h 3832767"/>
                <a:gd name="connsiteX4931" fmla="*/ 499345 w 4177355"/>
                <a:gd name="connsiteY4931" fmla="*/ 3774397 h 3832767"/>
                <a:gd name="connsiteX4932" fmla="*/ 500449 w 4177355"/>
                <a:gd name="connsiteY4932" fmla="*/ 3779670 h 3832767"/>
                <a:gd name="connsiteX4933" fmla="*/ 504128 w 4177355"/>
                <a:gd name="connsiteY4933" fmla="*/ 3782736 h 3832767"/>
                <a:gd name="connsiteX4934" fmla="*/ 504373 w 4177355"/>
                <a:gd name="connsiteY4934" fmla="*/ 3782736 h 3832767"/>
                <a:gd name="connsiteX4935" fmla="*/ 504618 w 4177355"/>
                <a:gd name="connsiteY4935" fmla="*/ 3782736 h 3832767"/>
                <a:gd name="connsiteX4936" fmla="*/ 504863 w 4177355"/>
                <a:gd name="connsiteY4936" fmla="*/ 3782736 h 3832767"/>
                <a:gd name="connsiteX4937" fmla="*/ 505109 w 4177355"/>
                <a:gd name="connsiteY4937" fmla="*/ 3782736 h 3832767"/>
                <a:gd name="connsiteX4938" fmla="*/ 510504 w 4177355"/>
                <a:gd name="connsiteY4938" fmla="*/ 3782123 h 3832767"/>
                <a:gd name="connsiteX4939" fmla="*/ 516513 w 4177355"/>
                <a:gd name="connsiteY4939" fmla="*/ 3779057 h 3832767"/>
                <a:gd name="connsiteX4940" fmla="*/ 522522 w 4177355"/>
                <a:gd name="connsiteY4940" fmla="*/ 3773906 h 3832767"/>
                <a:gd name="connsiteX4941" fmla="*/ 527918 w 4177355"/>
                <a:gd name="connsiteY4941" fmla="*/ 3767039 h 3832767"/>
                <a:gd name="connsiteX4942" fmla="*/ 531719 w 4177355"/>
                <a:gd name="connsiteY4942" fmla="*/ 3759191 h 3832767"/>
                <a:gd name="connsiteX4943" fmla="*/ 533068 w 4177355"/>
                <a:gd name="connsiteY4943" fmla="*/ 3752323 h 3832767"/>
                <a:gd name="connsiteX4944" fmla="*/ 531842 w 4177355"/>
                <a:gd name="connsiteY4944" fmla="*/ 3747051 h 3832767"/>
                <a:gd name="connsiteX4945" fmla="*/ 528163 w 4177355"/>
                <a:gd name="connsiteY4945" fmla="*/ 3744108 h 3832767"/>
                <a:gd name="connsiteX4946" fmla="*/ 527918 w 4177355"/>
                <a:gd name="connsiteY4946" fmla="*/ 3744108 h 3832767"/>
                <a:gd name="connsiteX4947" fmla="*/ 527672 w 4177355"/>
                <a:gd name="connsiteY4947" fmla="*/ 3744108 h 3832767"/>
                <a:gd name="connsiteX4948" fmla="*/ 527427 w 4177355"/>
                <a:gd name="connsiteY4948" fmla="*/ 3744108 h 3832767"/>
                <a:gd name="connsiteX4949" fmla="*/ 527182 w 4177355"/>
                <a:gd name="connsiteY4949" fmla="*/ 3744108 h 3832767"/>
                <a:gd name="connsiteX4950" fmla="*/ 791079 w 4177355"/>
                <a:gd name="connsiteY4950" fmla="*/ 3789480 h 3832767"/>
                <a:gd name="connsiteX4951" fmla="*/ 790834 w 4177355"/>
                <a:gd name="connsiteY4951" fmla="*/ 3789480 h 3832767"/>
                <a:gd name="connsiteX4952" fmla="*/ 790589 w 4177355"/>
                <a:gd name="connsiteY4952" fmla="*/ 3789480 h 3832767"/>
                <a:gd name="connsiteX4953" fmla="*/ 790344 w 4177355"/>
                <a:gd name="connsiteY4953" fmla="*/ 3789480 h 3832767"/>
                <a:gd name="connsiteX4954" fmla="*/ 790098 w 4177355"/>
                <a:gd name="connsiteY4954" fmla="*/ 3789480 h 3832767"/>
                <a:gd name="connsiteX4955" fmla="*/ 783599 w 4177355"/>
                <a:gd name="connsiteY4955" fmla="*/ 3790829 h 3832767"/>
                <a:gd name="connsiteX4956" fmla="*/ 776854 w 4177355"/>
                <a:gd name="connsiteY4956" fmla="*/ 3794998 h 3832767"/>
                <a:gd name="connsiteX4957" fmla="*/ 770478 w 4177355"/>
                <a:gd name="connsiteY4957" fmla="*/ 3801253 h 3832767"/>
                <a:gd name="connsiteX4958" fmla="*/ 765450 w 4177355"/>
                <a:gd name="connsiteY4958" fmla="*/ 3809101 h 3832767"/>
                <a:gd name="connsiteX4959" fmla="*/ 762752 w 4177355"/>
                <a:gd name="connsiteY4959" fmla="*/ 3816826 h 3832767"/>
                <a:gd name="connsiteX4960" fmla="*/ 762507 w 4177355"/>
                <a:gd name="connsiteY4960" fmla="*/ 3823326 h 3832767"/>
                <a:gd name="connsiteX4961" fmla="*/ 764714 w 4177355"/>
                <a:gd name="connsiteY4961" fmla="*/ 3828108 h 3832767"/>
                <a:gd name="connsiteX4962" fmla="*/ 769129 w 4177355"/>
                <a:gd name="connsiteY4962" fmla="*/ 3830438 h 3832767"/>
                <a:gd name="connsiteX4963" fmla="*/ 769374 w 4177355"/>
                <a:gd name="connsiteY4963" fmla="*/ 3830438 h 3832767"/>
                <a:gd name="connsiteX4964" fmla="*/ 769619 w 4177355"/>
                <a:gd name="connsiteY4964" fmla="*/ 3830438 h 3832767"/>
                <a:gd name="connsiteX4965" fmla="*/ 769865 w 4177355"/>
                <a:gd name="connsiteY4965" fmla="*/ 3830438 h 3832767"/>
                <a:gd name="connsiteX4966" fmla="*/ 770110 w 4177355"/>
                <a:gd name="connsiteY4966" fmla="*/ 3830438 h 3832767"/>
                <a:gd name="connsiteX4967" fmla="*/ 776487 w 4177355"/>
                <a:gd name="connsiteY4967" fmla="*/ 3829212 h 3832767"/>
                <a:gd name="connsiteX4968" fmla="*/ 783231 w 4177355"/>
                <a:gd name="connsiteY4968" fmla="*/ 3825043 h 3832767"/>
                <a:gd name="connsiteX4969" fmla="*/ 789608 w 4177355"/>
                <a:gd name="connsiteY4969" fmla="*/ 3818666 h 3832767"/>
                <a:gd name="connsiteX4970" fmla="*/ 794758 w 4177355"/>
                <a:gd name="connsiteY4970" fmla="*/ 3810695 h 3832767"/>
                <a:gd name="connsiteX4971" fmla="*/ 797456 w 4177355"/>
                <a:gd name="connsiteY4971" fmla="*/ 3802847 h 3832767"/>
                <a:gd name="connsiteX4972" fmla="*/ 797701 w 4177355"/>
                <a:gd name="connsiteY4972" fmla="*/ 3796347 h 3832767"/>
                <a:gd name="connsiteX4973" fmla="*/ 795494 w 4177355"/>
                <a:gd name="connsiteY4973" fmla="*/ 3791688 h 3832767"/>
                <a:gd name="connsiteX4974" fmla="*/ 791079 w 4177355"/>
                <a:gd name="connsiteY4974" fmla="*/ 3789480 h 3832767"/>
                <a:gd name="connsiteX4975" fmla="*/ 575375 w 4177355"/>
                <a:gd name="connsiteY4975" fmla="*/ 3757597 h 3832767"/>
                <a:gd name="connsiteX4976" fmla="*/ 569734 w 4177355"/>
                <a:gd name="connsiteY4976" fmla="*/ 3758333 h 3832767"/>
                <a:gd name="connsiteX4977" fmla="*/ 563480 w 4177355"/>
                <a:gd name="connsiteY4977" fmla="*/ 3761643 h 3832767"/>
                <a:gd name="connsiteX4978" fmla="*/ 557349 w 4177355"/>
                <a:gd name="connsiteY4978" fmla="*/ 3767039 h 3832767"/>
                <a:gd name="connsiteX4979" fmla="*/ 552076 w 4177355"/>
                <a:gd name="connsiteY4979" fmla="*/ 3774151 h 3832767"/>
                <a:gd name="connsiteX4980" fmla="*/ 548519 w 4177355"/>
                <a:gd name="connsiteY4980" fmla="*/ 3782000 h 3832767"/>
                <a:gd name="connsiteX4981" fmla="*/ 547416 w 4177355"/>
                <a:gd name="connsiteY4981" fmla="*/ 3788867 h 3832767"/>
                <a:gd name="connsiteX4982" fmla="*/ 548765 w 4177355"/>
                <a:gd name="connsiteY4982" fmla="*/ 3794140 h 3832767"/>
                <a:gd name="connsiteX4983" fmla="*/ 552689 w 4177355"/>
                <a:gd name="connsiteY4983" fmla="*/ 3796961 h 3832767"/>
                <a:gd name="connsiteX4984" fmla="*/ 552934 w 4177355"/>
                <a:gd name="connsiteY4984" fmla="*/ 3796961 h 3832767"/>
                <a:gd name="connsiteX4985" fmla="*/ 553179 w 4177355"/>
                <a:gd name="connsiteY4985" fmla="*/ 3796961 h 3832767"/>
                <a:gd name="connsiteX4986" fmla="*/ 553424 w 4177355"/>
                <a:gd name="connsiteY4986" fmla="*/ 3796961 h 3832767"/>
                <a:gd name="connsiteX4987" fmla="*/ 553670 w 4177355"/>
                <a:gd name="connsiteY4987" fmla="*/ 3796961 h 3832767"/>
                <a:gd name="connsiteX4988" fmla="*/ 559311 w 4177355"/>
                <a:gd name="connsiteY4988" fmla="*/ 3796225 h 3832767"/>
                <a:gd name="connsiteX4989" fmla="*/ 565565 w 4177355"/>
                <a:gd name="connsiteY4989" fmla="*/ 3792914 h 3832767"/>
                <a:gd name="connsiteX4990" fmla="*/ 571696 w 4177355"/>
                <a:gd name="connsiteY4990" fmla="*/ 3787396 h 3832767"/>
                <a:gd name="connsiteX4991" fmla="*/ 576969 w 4177355"/>
                <a:gd name="connsiteY4991" fmla="*/ 3780283 h 3832767"/>
                <a:gd name="connsiteX4992" fmla="*/ 580525 w 4177355"/>
                <a:gd name="connsiteY4992" fmla="*/ 3772435 h 3832767"/>
                <a:gd name="connsiteX4993" fmla="*/ 581629 w 4177355"/>
                <a:gd name="connsiteY4993" fmla="*/ 3765568 h 3832767"/>
                <a:gd name="connsiteX4994" fmla="*/ 580158 w 4177355"/>
                <a:gd name="connsiteY4994" fmla="*/ 3760417 h 3832767"/>
                <a:gd name="connsiteX4995" fmla="*/ 576233 w 4177355"/>
                <a:gd name="connsiteY4995" fmla="*/ 3757719 h 3832767"/>
                <a:gd name="connsiteX4996" fmla="*/ 575988 w 4177355"/>
                <a:gd name="connsiteY4996" fmla="*/ 3757719 h 3832767"/>
                <a:gd name="connsiteX4997" fmla="*/ 575743 w 4177355"/>
                <a:gd name="connsiteY4997" fmla="*/ 3757719 h 3832767"/>
                <a:gd name="connsiteX4998" fmla="*/ 575498 w 4177355"/>
                <a:gd name="connsiteY4998" fmla="*/ 3757719 h 3832767"/>
                <a:gd name="connsiteX4999" fmla="*/ 575252 w 4177355"/>
                <a:gd name="connsiteY4999" fmla="*/ 3757719 h 3832767"/>
                <a:gd name="connsiteX5000" fmla="*/ 733934 w 4177355"/>
                <a:gd name="connsiteY5000" fmla="*/ 3784943 h 3832767"/>
                <a:gd name="connsiteX5001" fmla="*/ 733812 w 4177355"/>
                <a:gd name="connsiteY5001" fmla="*/ 3784943 h 3832767"/>
                <a:gd name="connsiteX5002" fmla="*/ 733689 w 4177355"/>
                <a:gd name="connsiteY5002" fmla="*/ 3784943 h 3832767"/>
                <a:gd name="connsiteX5003" fmla="*/ 733566 w 4177355"/>
                <a:gd name="connsiteY5003" fmla="*/ 3784943 h 3832767"/>
                <a:gd name="connsiteX5004" fmla="*/ 733444 w 4177355"/>
                <a:gd name="connsiteY5004" fmla="*/ 3784943 h 3832767"/>
                <a:gd name="connsiteX5005" fmla="*/ 727190 w 4177355"/>
                <a:gd name="connsiteY5005" fmla="*/ 3785924 h 3832767"/>
                <a:gd name="connsiteX5006" fmla="*/ 720445 w 4177355"/>
                <a:gd name="connsiteY5006" fmla="*/ 3789726 h 3832767"/>
                <a:gd name="connsiteX5007" fmla="*/ 714068 w 4177355"/>
                <a:gd name="connsiteY5007" fmla="*/ 3795857 h 3832767"/>
                <a:gd name="connsiteX5008" fmla="*/ 708918 w 4177355"/>
                <a:gd name="connsiteY5008" fmla="*/ 3803583 h 3832767"/>
                <a:gd name="connsiteX5009" fmla="*/ 705852 w 4177355"/>
                <a:gd name="connsiteY5009" fmla="*/ 3811431 h 3832767"/>
                <a:gd name="connsiteX5010" fmla="*/ 705362 w 4177355"/>
                <a:gd name="connsiteY5010" fmla="*/ 3818176 h 3832767"/>
                <a:gd name="connsiteX5011" fmla="*/ 707324 w 4177355"/>
                <a:gd name="connsiteY5011" fmla="*/ 3823081 h 3832767"/>
                <a:gd name="connsiteX5012" fmla="*/ 711738 w 4177355"/>
                <a:gd name="connsiteY5012" fmla="*/ 3825411 h 3832767"/>
                <a:gd name="connsiteX5013" fmla="*/ 711861 w 4177355"/>
                <a:gd name="connsiteY5013" fmla="*/ 3825411 h 3832767"/>
                <a:gd name="connsiteX5014" fmla="*/ 711984 w 4177355"/>
                <a:gd name="connsiteY5014" fmla="*/ 3825411 h 3832767"/>
                <a:gd name="connsiteX5015" fmla="*/ 712106 w 4177355"/>
                <a:gd name="connsiteY5015" fmla="*/ 3825411 h 3832767"/>
                <a:gd name="connsiteX5016" fmla="*/ 712229 w 4177355"/>
                <a:gd name="connsiteY5016" fmla="*/ 3825411 h 3832767"/>
                <a:gd name="connsiteX5017" fmla="*/ 718606 w 4177355"/>
                <a:gd name="connsiteY5017" fmla="*/ 3824429 h 3832767"/>
                <a:gd name="connsiteX5018" fmla="*/ 725350 w 4177355"/>
                <a:gd name="connsiteY5018" fmla="*/ 3820505 h 3832767"/>
                <a:gd name="connsiteX5019" fmla="*/ 731727 w 4177355"/>
                <a:gd name="connsiteY5019" fmla="*/ 3814374 h 3832767"/>
                <a:gd name="connsiteX5020" fmla="*/ 736877 w 4177355"/>
                <a:gd name="connsiteY5020" fmla="*/ 3806526 h 3832767"/>
                <a:gd name="connsiteX5021" fmla="*/ 739821 w 4177355"/>
                <a:gd name="connsiteY5021" fmla="*/ 3798677 h 3832767"/>
                <a:gd name="connsiteX5022" fmla="*/ 740188 w 4177355"/>
                <a:gd name="connsiteY5022" fmla="*/ 3792055 h 3832767"/>
                <a:gd name="connsiteX5023" fmla="*/ 738104 w 4177355"/>
                <a:gd name="connsiteY5023" fmla="*/ 3787273 h 3832767"/>
                <a:gd name="connsiteX5024" fmla="*/ 733689 w 4177355"/>
                <a:gd name="connsiteY5024" fmla="*/ 3784943 h 3832767"/>
                <a:gd name="connsiteX5025" fmla="*/ 626021 w 4177355"/>
                <a:gd name="connsiteY5025" fmla="*/ 3768878 h 3832767"/>
                <a:gd name="connsiteX5026" fmla="*/ 620135 w 4177355"/>
                <a:gd name="connsiteY5026" fmla="*/ 3769614 h 3832767"/>
                <a:gd name="connsiteX5027" fmla="*/ 613758 w 4177355"/>
                <a:gd name="connsiteY5027" fmla="*/ 3773048 h 3832767"/>
                <a:gd name="connsiteX5028" fmla="*/ 607504 w 4177355"/>
                <a:gd name="connsiteY5028" fmla="*/ 3778689 h 3832767"/>
                <a:gd name="connsiteX5029" fmla="*/ 602231 w 4177355"/>
                <a:gd name="connsiteY5029" fmla="*/ 3786046 h 3832767"/>
                <a:gd name="connsiteX5030" fmla="*/ 598797 w 4177355"/>
                <a:gd name="connsiteY5030" fmla="*/ 3793895 h 3832767"/>
                <a:gd name="connsiteX5031" fmla="*/ 597939 w 4177355"/>
                <a:gd name="connsiteY5031" fmla="*/ 3800762 h 3832767"/>
                <a:gd name="connsiteX5032" fmla="*/ 599656 w 4177355"/>
                <a:gd name="connsiteY5032" fmla="*/ 3805913 h 3832767"/>
                <a:gd name="connsiteX5033" fmla="*/ 603825 w 4177355"/>
                <a:gd name="connsiteY5033" fmla="*/ 3808488 h 3832767"/>
                <a:gd name="connsiteX5034" fmla="*/ 603825 w 4177355"/>
                <a:gd name="connsiteY5034" fmla="*/ 3808488 h 3832767"/>
                <a:gd name="connsiteX5035" fmla="*/ 603825 w 4177355"/>
                <a:gd name="connsiteY5035" fmla="*/ 3808488 h 3832767"/>
                <a:gd name="connsiteX5036" fmla="*/ 603825 w 4177355"/>
                <a:gd name="connsiteY5036" fmla="*/ 3808488 h 3832767"/>
                <a:gd name="connsiteX5037" fmla="*/ 603825 w 4177355"/>
                <a:gd name="connsiteY5037" fmla="*/ 3808488 h 3832767"/>
                <a:gd name="connsiteX5038" fmla="*/ 609711 w 4177355"/>
                <a:gd name="connsiteY5038" fmla="*/ 3807752 h 3832767"/>
                <a:gd name="connsiteX5039" fmla="*/ 616211 w 4177355"/>
                <a:gd name="connsiteY5039" fmla="*/ 3804318 h 3832767"/>
                <a:gd name="connsiteX5040" fmla="*/ 622465 w 4177355"/>
                <a:gd name="connsiteY5040" fmla="*/ 3798555 h 3832767"/>
                <a:gd name="connsiteX5041" fmla="*/ 627860 w 4177355"/>
                <a:gd name="connsiteY5041" fmla="*/ 3791074 h 3832767"/>
                <a:gd name="connsiteX5042" fmla="*/ 631294 w 4177355"/>
                <a:gd name="connsiteY5042" fmla="*/ 3783103 h 3832767"/>
                <a:gd name="connsiteX5043" fmla="*/ 632152 w 4177355"/>
                <a:gd name="connsiteY5043" fmla="*/ 3776236 h 3832767"/>
                <a:gd name="connsiteX5044" fmla="*/ 630435 w 4177355"/>
                <a:gd name="connsiteY5044" fmla="*/ 3771208 h 3832767"/>
                <a:gd name="connsiteX5045" fmla="*/ 626266 w 4177355"/>
                <a:gd name="connsiteY5045" fmla="*/ 3768633 h 3832767"/>
                <a:gd name="connsiteX5046" fmla="*/ 626266 w 4177355"/>
                <a:gd name="connsiteY5046" fmla="*/ 3768633 h 3832767"/>
                <a:gd name="connsiteX5047" fmla="*/ 626266 w 4177355"/>
                <a:gd name="connsiteY5047" fmla="*/ 3768633 h 3832767"/>
                <a:gd name="connsiteX5048" fmla="*/ 626266 w 4177355"/>
                <a:gd name="connsiteY5048" fmla="*/ 3768633 h 3832767"/>
                <a:gd name="connsiteX5049" fmla="*/ 626266 w 4177355"/>
                <a:gd name="connsiteY5049" fmla="*/ 3768633 h 3832767"/>
                <a:gd name="connsiteX5050" fmla="*/ 678874 w 4177355"/>
                <a:gd name="connsiteY5050" fmla="*/ 3778076 h 3832767"/>
                <a:gd name="connsiteX5051" fmla="*/ 672742 w 4177355"/>
                <a:gd name="connsiteY5051" fmla="*/ 3778811 h 3832767"/>
                <a:gd name="connsiteX5052" fmla="*/ 666120 w 4177355"/>
                <a:gd name="connsiteY5052" fmla="*/ 3782490 h 3832767"/>
                <a:gd name="connsiteX5053" fmla="*/ 659744 w 4177355"/>
                <a:gd name="connsiteY5053" fmla="*/ 3788376 h 3832767"/>
                <a:gd name="connsiteX5054" fmla="*/ 654471 w 4177355"/>
                <a:gd name="connsiteY5054" fmla="*/ 3795979 h 3832767"/>
                <a:gd name="connsiteX5055" fmla="*/ 651282 w 4177355"/>
                <a:gd name="connsiteY5055" fmla="*/ 3803951 h 3832767"/>
                <a:gd name="connsiteX5056" fmla="*/ 650669 w 4177355"/>
                <a:gd name="connsiteY5056" fmla="*/ 3810818 h 3832767"/>
                <a:gd name="connsiteX5057" fmla="*/ 652509 w 4177355"/>
                <a:gd name="connsiteY5057" fmla="*/ 3815846 h 3832767"/>
                <a:gd name="connsiteX5058" fmla="*/ 656923 w 4177355"/>
                <a:gd name="connsiteY5058" fmla="*/ 3818298 h 3832767"/>
                <a:gd name="connsiteX5059" fmla="*/ 663055 w 4177355"/>
                <a:gd name="connsiteY5059" fmla="*/ 3817439 h 3832767"/>
                <a:gd name="connsiteX5060" fmla="*/ 669677 w 4177355"/>
                <a:gd name="connsiteY5060" fmla="*/ 3813761 h 3832767"/>
                <a:gd name="connsiteX5061" fmla="*/ 676053 w 4177355"/>
                <a:gd name="connsiteY5061" fmla="*/ 3807752 h 3832767"/>
                <a:gd name="connsiteX5062" fmla="*/ 681449 w 4177355"/>
                <a:gd name="connsiteY5062" fmla="*/ 3800026 h 3832767"/>
                <a:gd name="connsiteX5063" fmla="*/ 684637 w 4177355"/>
                <a:gd name="connsiteY5063" fmla="*/ 3792055 h 3832767"/>
                <a:gd name="connsiteX5064" fmla="*/ 685251 w 4177355"/>
                <a:gd name="connsiteY5064" fmla="*/ 3785311 h 3832767"/>
                <a:gd name="connsiteX5065" fmla="*/ 683289 w 4177355"/>
                <a:gd name="connsiteY5065" fmla="*/ 3780406 h 3832767"/>
                <a:gd name="connsiteX5066" fmla="*/ 678874 w 4177355"/>
                <a:gd name="connsiteY5066" fmla="*/ 3778076 h 3832767"/>
                <a:gd name="connsiteX5067" fmla="*/ 2688272 w 4177355"/>
                <a:gd name="connsiteY5067" fmla="*/ 109876 h 3832767"/>
                <a:gd name="connsiteX5068" fmla="*/ 2682999 w 4177355"/>
                <a:gd name="connsiteY5068" fmla="*/ 112206 h 3832767"/>
                <a:gd name="connsiteX5069" fmla="*/ 2677849 w 4177355"/>
                <a:gd name="connsiteY5069" fmla="*/ 115639 h 3832767"/>
                <a:gd name="connsiteX5070" fmla="*/ 2673434 w 4177355"/>
                <a:gd name="connsiteY5070" fmla="*/ 119686 h 3832767"/>
                <a:gd name="connsiteX5071" fmla="*/ 2670368 w 4177355"/>
                <a:gd name="connsiteY5071" fmla="*/ 123855 h 3832767"/>
                <a:gd name="connsiteX5072" fmla="*/ 2669265 w 4177355"/>
                <a:gd name="connsiteY5072" fmla="*/ 127411 h 3832767"/>
                <a:gd name="connsiteX5073" fmla="*/ 2670245 w 4177355"/>
                <a:gd name="connsiteY5073" fmla="*/ 129741 h 3832767"/>
                <a:gd name="connsiteX5074" fmla="*/ 2673066 w 4177355"/>
                <a:gd name="connsiteY5074" fmla="*/ 130600 h 3832767"/>
                <a:gd name="connsiteX5075" fmla="*/ 2677481 w 4177355"/>
                <a:gd name="connsiteY5075" fmla="*/ 129864 h 3832767"/>
                <a:gd name="connsiteX5076" fmla="*/ 2682754 w 4177355"/>
                <a:gd name="connsiteY5076" fmla="*/ 127534 h 3832767"/>
                <a:gd name="connsiteX5077" fmla="*/ 2687904 w 4177355"/>
                <a:gd name="connsiteY5077" fmla="*/ 124101 h 3832767"/>
                <a:gd name="connsiteX5078" fmla="*/ 2692319 w 4177355"/>
                <a:gd name="connsiteY5078" fmla="*/ 120054 h 3832767"/>
                <a:gd name="connsiteX5079" fmla="*/ 2695384 w 4177355"/>
                <a:gd name="connsiteY5079" fmla="*/ 115884 h 3832767"/>
                <a:gd name="connsiteX5080" fmla="*/ 2696488 w 4177355"/>
                <a:gd name="connsiteY5080" fmla="*/ 112328 h 3832767"/>
                <a:gd name="connsiteX5081" fmla="*/ 2695507 w 4177355"/>
                <a:gd name="connsiteY5081" fmla="*/ 109998 h 3832767"/>
                <a:gd name="connsiteX5082" fmla="*/ 2692687 w 4177355"/>
                <a:gd name="connsiteY5082" fmla="*/ 109140 h 3832767"/>
                <a:gd name="connsiteX5083" fmla="*/ 2688272 w 4177355"/>
                <a:gd name="connsiteY5083" fmla="*/ 109876 h 383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Lst>
              <a:rect l="l" t="t" r="r" b="b"/>
              <a:pathLst>
                <a:path w="4177355" h="3832767">
                  <a:moveTo>
                    <a:pt x="2738182" y="94302"/>
                  </a:moveTo>
                  <a:cubicBezTo>
                    <a:pt x="2736465" y="94792"/>
                    <a:pt x="2734748" y="95651"/>
                    <a:pt x="2732909" y="96632"/>
                  </a:cubicBezTo>
                  <a:cubicBezTo>
                    <a:pt x="2731070" y="97613"/>
                    <a:pt x="2729353" y="98716"/>
                    <a:pt x="2727759" y="99943"/>
                  </a:cubicBezTo>
                  <a:cubicBezTo>
                    <a:pt x="2726164" y="101169"/>
                    <a:pt x="2724570" y="102518"/>
                    <a:pt x="2723344" y="103867"/>
                  </a:cubicBezTo>
                  <a:cubicBezTo>
                    <a:pt x="2721995" y="105216"/>
                    <a:pt x="2721014" y="106687"/>
                    <a:pt x="2720155" y="108036"/>
                  </a:cubicBezTo>
                  <a:cubicBezTo>
                    <a:pt x="2719297" y="109385"/>
                    <a:pt x="2718929" y="110611"/>
                    <a:pt x="2718929" y="111715"/>
                  </a:cubicBezTo>
                  <a:cubicBezTo>
                    <a:pt x="2718929" y="112696"/>
                    <a:pt x="2719174" y="113554"/>
                    <a:pt x="2719787" y="114168"/>
                  </a:cubicBezTo>
                  <a:cubicBezTo>
                    <a:pt x="2720401" y="114781"/>
                    <a:pt x="2721259" y="115149"/>
                    <a:pt x="2722485" y="115149"/>
                  </a:cubicBezTo>
                  <a:cubicBezTo>
                    <a:pt x="2723712" y="115149"/>
                    <a:pt x="2725183" y="115149"/>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6900" y="114535"/>
                    <a:pt x="2726900" y="114535"/>
                    <a:pt x="2726900" y="114535"/>
                  </a:cubicBezTo>
                  <a:cubicBezTo>
                    <a:pt x="2728617" y="114045"/>
                    <a:pt x="2730334" y="113187"/>
                    <a:pt x="2732173" y="112206"/>
                  </a:cubicBezTo>
                  <a:cubicBezTo>
                    <a:pt x="2733890" y="111224"/>
                    <a:pt x="2735729" y="110121"/>
                    <a:pt x="2737324" y="108895"/>
                  </a:cubicBezTo>
                  <a:cubicBezTo>
                    <a:pt x="2738918" y="107668"/>
                    <a:pt x="2740512" y="106319"/>
                    <a:pt x="2741738" y="104970"/>
                  </a:cubicBezTo>
                  <a:cubicBezTo>
                    <a:pt x="2742965" y="103621"/>
                    <a:pt x="2744068" y="102150"/>
                    <a:pt x="2744927" y="100801"/>
                  </a:cubicBezTo>
                  <a:cubicBezTo>
                    <a:pt x="2745785" y="99452"/>
                    <a:pt x="2746153" y="98103"/>
                    <a:pt x="2746275" y="97122"/>
                  </a:cubicBezTo>
                  <a:cubicBezTo>
                    <a:pt x="2746275" y="96141"/>
                    <a:pt x="2746030" y="95283"/>
                    <a:pt x="2745417" y="94670"/>
                  </a:cubicBezTo>
                  <a:cubicBezTo>
                    <a:pt x="2744804" y="94056"/>
                    <a:pt x="2743945" y="93689"/>
                    <a:pt x="2742719" y="93689"/>
                  </a:cubicBezTo>
                  <a:cubicBezTo>
                    <a:pt x="2741493" y="93689"/>
                    <a:pt x="2740022" y="93811"/>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cubicBezTo>
                    <a:pt x="2738305" y="94302"/>
                    <a:pt x="2738305" y="94302"/>
                    <a:pt x="2738305" y="94302"/>
                  </a:cubicBezTo>
                  <a:moveTo>
                    <a:pt x="2638485" y="126185"/>
                  </a:move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8485" y="126185"/>
                    <a:pt x="2638485" y="126185"/>
                    <a:pt x="2638485" y="126185"/>
                  </a:cubicBezTo>
                  <a:cubicBezTo>
                    <a:pt x="2636768" y="126798"/>
                    <a:pt x="2634928" y="127657"/>
                    <a:pt x="2633212" y="128638"/>
                  </a:cubicBezTo>
                  <a:cubicBezTo>
                    <a:pt x="2631495" y="129619"/>
                    <a:pt x="2629778" y="130845"/>
                    <a:pt x="2628184" y="132071"/>
                  </a:cubicBezTo>
                  <a:cubicBezTo>
                    <a:pt x="2626590" y="133298"/>
                    <a:pt x="2625118" y="134647"/>
                    <a:pt x="2623892" y="136118"/>
                  </a:cubicBezTo>
                  <a:cubicBezTo>
                    <a:pt x="2622666" y="137467"/>
                    <a:pt x="2621685" y="138939"/>
                    <a:pt x="2620949" y="140288"/>
                  </a:cubicBezTo>
                  <a:cubicBezTo>
                    <a:pt x="2620213" y="141636"/>
                    <a:pt x="2619968" y="142740"/>
                    <a:pt x="2619968" y="143721"/>
                  </a:cubicBezTo>
                  <a:cubicBezTo>
                    <a:pt x="2619968" y="144702"/>
                    <a:pt x="2620336" y="145438"/>
                    <a:pt x="2620949" y="145928"/>
                  </a:cubicBezTo>
                  <a:cubicBezTo>
                    <a:pt x="2621562" y="146419"/>
                    <a:pt x="2622543" y="146787"/>
                    <a:pt x="2623647" y="146787"/>
                  </a:cubicBezTo>
                  <a:cubicBezTo>
                    <a:pt x="2624873" y="146787"/>
                    <a:pt x="2626222" y="146542"/>
                    <a:pt x="2627939" y="146051"/>
                  </a:cubicBezTo>
                  <a:cubicBezTo>
                    <a:pt x="2627939" y="146051"/>
                    <a:pt x="2627939" y="146051"/>
                    <a:pt x="2627939" y="146051"/>
                  </a:cubicBezTo>
                  <a:cubicBezTo>
                    <a:pt x="2627939" y="146051"/>
                    <a:pt x="2627939" y="146051"/>
                    <a:pt x="2627939" y="146051"/>
                  </a:cubicBezTo>
                  <a:lnTo>
                    <a:pt x="2627939" y="146051"/>
                  </a:lnTo>
                  <a:cubicBezTo>
                    <a:pt x="2627939" y="146051"/>
                    <a:pt x="2627939" y="146051"/>
                    <a:pt x="2627939" y="146051"/>
                  </a:cubicBezTo>
                  <a:cubicBezTo>
                    <a:pt x="2629655" y="145438"/>
                    <a:pt x="2631495" y="144580"/>
                    <a:pt x="2633212" y="143599"/>
                  </a:cubicBezTo>
                  <a:cubicBezTo>
                    <a:pt x="2634928" y="142617"/>
                    <a:pt x="2636645" y="141391"/>
                    <a:pt x="2638362" y="140165"/>
                  </a:cubicBezTo>
                  <a:cubicBezTo>
                    <a:pt x="2639956" y="138939"/>
                    <a:pt x="2641428" y="137467"/>
                    <a:pt x="2642654" y="136118"/>
                  </a:cubicBezTo>
                  <a:cubicBezTo>
                    <a:pt x="2643880" y="134769"/>
                    <a:pt x="2644984" y="133298"/>
                    <a:pt x="2645597" y="131949"/>
                  </a:cubicBezTo>
                  <a:cubicBezTo>
                    <a:pt x="2646333" y="130600"/>
                    <a:pt x="2646578" y="129496"/>
                    <a:pt x="2646578" y="128515"/>
                  </a:cubicBezTo>
                  <a:cubicBezTo>
                    <a:pt x="2646578" y="127534"/>
                    <a:pt x="2646210" y="126798"/>
                    <a:pt x="2645597" y="126308"/>
                  </a:cubicBezTo>
                  <a:cubicBezTo>
                    <a:pt x="2644984" y="125817"/>
                    <a:pt x="2644003" y="125449"/>
                    <a:pt x="2642899" y="125449"/>
                  </a:cubicBezTo>
                  <a:cubicBezTo>
                    <a:pt x="2641673" y="125449"/>
                    <a:pt x="2640324" y="125695"/>
                    <a:pt x="2638607" y="126185"/>
                  </a:cubicBezTo>
                  <a:moveTo>
                    <a:pt x="2787847" y="80077"/>
                  </a:moveTo>
                  <a:cubicBezTo>
                    <a:pt x="2786130" y="80567"/>
                    <a:pt x="2784413" y="81426"/>
                    <a:pt x="2782696" y="82284"/>
                  </a:cubicBezTo>
                  <a:cubicBezTo>
                    <a:pt x="2780980" y="83142"/>
                    <a:pt x="2779263" y="84369"/>
                    <a:pt x="2777668" y="85595"/>
                  </a:cubicBezTo>
                  <a:cubicBezTo>
                    <a:pt x="2776075" y="86821"/>
                    <a:pt x="2774603" y="88170"/>
                    <a:pt x="2773254" y="89519"/>
                  </a:cubicBezTo>
                  <a:cubicBezTo>
                    <a:pt x="2771905" y="90868"/>
                    <a:pt x="2770801" y="92217"/>
                    <a:pt x="2770065" y="93689"/>
                  </a:cubicBezTo>
                  <a:cubicBezTo>
                    <a:pt x="2769207" y="95160"/>
                    <a:pt x="2768717" y="96386"/>
                    <a:pt x="2768594" y="97490"/>
                  </a:cubicBezTo>
                  <a:cubicBezTo>
                    <a:pt x="2768594" y="98594"/>
                    <a:pt x="2768594" y="99452"/>
                    <a:pt x="2769330" y="100065"/>
                  </a:cubicBezTo>
                  <a:cubicBezTo>
                    <a:pt x="2770065" y="100678"/>
                    <a:pt x="2770801" y="101046"/>
                    <a:pt x="2771905" y="101169"/>
                  </a:cubicBezTo>
                  <a:cubicBezTo>
                    <a:pt x="2773131" y="101169"/>
                    <a:pt x="2774480" y="101169"/>
                    <a:pt x="2776197" y="100678"/>
                  </a:cubicBezTo>
                  <a:cubicBezTo>
                    <a:pt x="2776197" y="100678"/>
                    <a:pt x="2776197" y="100678"/>
                    <a:pt x="2776320" y="100678"/>
                  </a:cubicBezTo>
                  <a:cubicBezTo>
                    <a:pt x="2776320" y="100678"/>
                    <a:pt x="2776320" y="100678"/>
                    <a:pt x="2776442" y="100678"/>
                  </a:cubicBezTo>
                  <a:cubicBezTo>
                    <a:pt x="2776442" y="100678"/>
                    <a:pt x="2776442" y="100678"/>
                    <a:pt x="2776565" y="100678"/>
                  </a:cubicBezTo>
                  <a:cubicBezTo>
                    <a:pt x="2776565" y="100678"/>
                    <a:pt x="2776565" y="100678"/>
                    <a:pt x="2776687" y="100678"/>
                  </a:cubicBezTo>
                  <a:cubicBezTo>
                    <a:pt x="2778404" y="100188"/>
                    <a:pt x="2780121" y="99329"/>
                    <a:pt x="2781960" y="98471"/>
                  </a:cubicBezTo>
                  <a:cubicBezTo>
                    <a:pt x="2783677" y="97490"/>
                    <a:pt x="2785394" y="96386"/>
                    <a:pt x="2787111" y="95160"/>
                  </a:cubicBezTo>
                  <a:cubicBezTo>
                    <a:pt x="2788705" y="93934"/>
                    <a:pt x="2790299" y="92585"/>
                    <a:pt x="2791525" y="91236"/>
                  </a:cubicBezTo>
                  <a:cubicBezTo>
                    <a:pt x="2792752" y="89887"/>
                    <a:pt x="2793978" y="88416"/>
                    <a:pt x="2794837" y="87067"/>
                  </a:cubicBezTo>
                  <a:cubicBezTo>
                    <a:pt x="2795695" y="85595"/>
                    <a:pt x="2796185" y="84369"/>
                    <a:pt x="2796185" y="83388"/>
                  </a:cubicBezTo>
                  <a:cubicBezTo>
                    <a:pt x="2796185" y="82284"/>
                    <a:pt x="2796063" y="81426"/>
                    <a:pt x="2795450" y="80812"/>
                  </a:cubicBezTo>
                  <a:cubicBezTo>
                    <a:pt x="2794837" y="80199"/>
                    <a:pt x="2793978" y="79831"/>
                    <a:pt x="2792752" y="79709"/>
                  </a:cubicBezTo>
                  <a:cubicBezTo>
                    <a:pt x="2791525" y="79709"/>
                    <a:pt x="2790054" y="79709"/>
                    <a:pt x="2788337" y="80322"/>
                  </a:cubicBezTo>
                  <a:cubicBezTo>
                    <a:pt x="2788337" y="80322"/>
                    <a:pt x="2788215" y="80322"/>
                    <a:pt x="2788092" y="80322"/>
                  </a:cubicBezTo>
                  <a:cubicBezTo>
                    <a:pt x="2787970" y="80322"/>
                    <a:pt x="2787970" y="80322"/>
                    <a:pt x="2787847" y="80322"/>
                  </a:cubicBezTo>
                  <a:cubicBezTo>
                    <a:pt x="2787847" y="80322"/>
                    <a:pt x="2787724" y="80322"/>
                    <a:pt x="2787601" y="80322"/>
                  </a:cubicBezTo>
                  <a:cubicBezTo>
                    <a:pt x="2787601" y="80322"/>
                    <a:pt x="2787479" y="80322"/>
                    <a:pt x="2787356" y="80322"/>
                  </a:cubicBezTo>
                  <a:moveTo>
                    <a:pt x="2588452" y="143599"/>
                  </a:moveTo>
                  <a:cubicBezTo>
                    <a:pt x="2588452" y="143599"/>
                    <a:pt x="2588329" y="143599"/>
                    <a:pt x="2588207" y="143599"/>
                  </a:cubicBezTo>
                  <a:cubicBezTo>
                    <a:pt x="2588207" y="143599"/>
                    <a:pt x="2588084" y="143599"/>
                    <a:pt x="2587962" y="143599"/>
                  </a:cubicBezTo>
                  <a:cubicBezTo>
                    <a:pt x="2587962" y="143599"/>
                    <a:pt x="2587839" y="143599"/>
                    <a:pt x="2587716" y="143599"/>
                  </a:cubicBezTo>
                  <a:cubicBezTo>
                    <a:pt x="2587716" y="143599"/>
                    <a:pt x="2587594" y="143599"/>
                    <a:pt x="2587471" y="143599"/>
                  </a:cubicBezTo>
                  <a:cubicBezTo>
                    <a:pt x="2585754" y="144212"/>
                    <a:pt x="2583915" y="145070"/>
                    <a:pt x="2582198" y="146051"/>
                  </a:cubicBezTo>
                  <a:cubicBezTo>
                    <a:pt x="2580481" y="147032"/>
                    <a:pt x="2578764" y="148258"/>
                    <a:pt x="2577170" y="149485"/>
                  </a:cubicBezTo>
                  <a:cubicBezTo>
                    <a:pt x="2575576" y="150711"/>
                    <a:pt x="2574227" y="152183"/>
                    <a:pt x="2573001" y="153531"/>
                  </a:cubicBezTo>
                  <a:cubicBezTo>
                    <a:pt x="2571774" y="154880"/>
                    <a:pt x="2570793" y="156352"/>
                    <a:pt x="2570180" y="157701"/>
                  </a:cubicBezTo>
                  <a:cubicBezTo>
                    <a:pt x="2569567" y="158927"/>
                    <a:pt x="2569199" y="160153"/>
                    <a:pt x="2569322" y="161012"/>
                  </a:cubicBezTo>
                  <a:cubicBezTo>
                    <a:pt x="2569322" y="161870"/>
                    <a:pt x="2569690" y="162606"/>
                    <a:pt x="2570303" y="163097"/>
                  </a:cubicBezTo>
                  <a:cubicBezTo>
                    <a:pt x="2570916" y="163587"/>
                    <a:pt x="2571774" y="163832"/>
                    <a:pt x="2573001" y="163832"/>
                  </a:cubicBezTo>
                  <a:cubicBezTo>
                    <a:pt x="2574104" y="163832"/>
                    <a:pt x="2575576" y="163587"/>
                    <a:pt x="2577170" y="163097"/>
                  </a:cubicBezTo>
                  <a:cubicBezTo>
                    <a:pt x="2577170" y="163097"/>
                    <a:pt x="2577293" y="163097"/>
                    <a:pt x="2577415" y="163097"/>
                  </a:cubicBezTo>
                  <a:cubicBezTo>
                    <a:pt x="2577538" y="163097"/>
                    <a:pt x="2577538" y="163097"/>
                    <a:pt x="2577661" y="163097"/>
                  </a:cubicBezTo>
                  <a:cubicBezTo>
                    <a:pt x="2577661" y="163097"/>
                    <a:pt x="2577783" y="163097"/>
                    <a:pt x="2577906" y="163097"/>
                  </a:cubicBezTo>
                  <a:cubicBezTo>
                    <a:pt x="2578029" y="163097"/>
                    <a:pt x="2578029" y="163097"/>
                    <a:pt x="2578151" y="163097"/>
                  </a:cubicBezTo>
                  <a:cubicBezTo>
                    <a:pt x="2579868" y="162483"/>
                    <a:pt x="2581708" y="161625"/>
                    <a:pt x="2583424" y="160521"/>
                  </a:cubicBezTo>
                  <a:cubicBezTo>
                    <a:pt x="2585141" y="159418"/>
                    <a:pt x="2586858" y="158314"/>
                    <a:pt x="2588452" y="156965"/>
                  </a:cubicBezTo>
                  <a:cubicBezTo>
                    <a:pt x="2590046" y="155739"/>
                    <a:pt x="2591395" y="154267"/>
                    <a:pt x="2592622" y="152918"/>
                  </a:cubicBezTo>
                  <a:cubicBezTo>
                    <a:pt x="2593848" y="151569"/>
                    <a:pt x="2594829" y="150098"/>
                    <a:pt x="2595442" y="148749"/>
                  </a:cubicBezTo>
                  <a:cubicBezTo>
                    <a:pt x="2596055" y="147523"/>
                    <a:pt x="2596300" y="146419"/>
                    <a:pt x="2596300" y="145438"/>
                  </a:cubicBezTo>
                  <a:cubicBezTo>
                    <a:pt x="2596300" y="144580"/>
                    <a:pt x="2595932" y="143844"/>
                    <a:pt x="2595319" y="143353"/>
                  </a:cubicBezTo>
                  <a:cubicBezTo>
                    <a:pt x="2594706" y="142863"/>
                    <a:pt x="2593848" y="142617"/>
                    <a:pt x="2592622" y="142617"/>
                  </a:cubicBezTo>
                  <a:cubicBezTo>
                    <a:pt x="2591518" y="142617"/>
                    <a:pt x="2590169" y="142863"/>
                    <a:pt x="2588575" y="143353"/>
                  </a:cubicBezTo>
                  <a:moveTo>
                    <a:pt x="2837511" y="66710"/>
                  </a:moveTo>
                  <a:cubicBezTo>
                    <a:pt x="2835917" y="67201"/>
                    <a:pt x="2834201" y="67936"/>
                    <a:pt x="2832484" y="68918"/>
                  </a:cubicBezTo>
                  <a:cubicBezTo>
                    <a:pt x="2830767" y="69776"/>
                    <a:pt x="2829050" y="70880"/>
                    <a:pt x="2827456" y="72106"/>
                  </a:cubicBezTo>
                  <a:cubicBezTo>
                    <a:pt x="2825862" y="73332"/>
                    <a:pt x="2824390" y="74558"/>
                    <a:pt x="2823041" y="75907"/>
                  </a:cubicBezTo>
                  <a:cubicBezTo>
                    <a:pt x="2821692" y="77256"/>
                    <a:pt x="2820588" y="78605"/>
                    <a:pt x="2819730" y="80077"/>
                  </a:cubicBezTo>
                  <a:cubicBezTo>
                    <a:pt x="2818872" y="81548"/>
                    <a:pt x="2818381" y="82775"/>
                    <a:pt x="2818136" y="83878"/>
                  </a:cubicBezTo>
                  <a:cubicBezTo>
                    <a:pt x="2817891" y="84982"/>
                    <a:pt x="2818136" y="85840"/>
                    <a:pt x="2818749" y="86453"/>
                  </a:cubicBezTo>
                  <a:cubicBezTo>
                    <a:pt x="2819240" y="87067"/>
                    <a:pt x="2820098" y="87557"/>
                    <a:pt x="2821324" y="87680"/>
                  </a:cubicBezTo>
                  <a:cubicBezTo>
                    <a:pt x="2822428" y="87802"/>
                    <a:pt x="2823900" y="87680"/>
                    <a:pt x="2825616" y="87312"/>
                  </a:cubicBezTo>
                  <a:cubicBezTo>
                    <a:pt x="2825616" y="87312"/>
                    <a:pt x="2825739" y="87312"/>
                    <a:pt x="2825862" y="87312"/>
                  </a:cubicBezTo>
                  <a:cubicBezTo>
                    <a:pt x="2825984" y="87312"/>
                    <a:pt x="2825984" y="87312"/>
                    <a:pt x="2826107" y="87312"/>
                  </a:cubicBezTo>
                  <a:cubicBezTo>
                    <a:pt x="2826107" y="87312"/>
                    <a:pt x="2826230" y="87312"/>
                    <a:pt x="2826352" y="87312"/>
                  </a:cubicBezTo>
                  <a:lnTo>
                    <a:pt x="2826598" y="87312"/>
                  </a:lnTo>
                  <a:cubicBezTo>
                    <a:pt x="2828192" y="86699"/>
                    <a:pt x="2830031" y="85963"/>
                    <a:pt x="2831748" y="84982"/>
                  </a:cubicBezTo>
                  <a:cubicBezTo>
                    <a:pt x="2833465" y="84123"/>
                    <a:pt x="2835181" y="83020"/>
                    <a:pt x="2836776" y="81794"/>
                  </a:cubicBezTo>
                  <a:cubicBezTo>
                    <a:pt x="2838370" y="80567"/>
                    <a:pt x="2839841" y="79341"/>
                    <a:pt x="2841190" y="77992"/>
                  </a:cubicBezTo>
                  <a:cubicBezTo>
                    <a:pt x="2842539" y="76643"/>
                    <a:pt x="2843643" y="75294"/>
                    <a:pt x="2844501" y="73945"/>
                  </a:cubicBezTo>
                  <a:cubicBezTo>
                    <a:pt x="2845360" y="72474"/>
                    <a:pt x="2845850" y="71247"/>
                    <a:pt x="2846096" y="70144"/>
                  </a:cubicBezTo>
                  <a:cubicBezTo>
                    <a:pt x="2846218" y="69040"/>
                    <a:pt x="2846096" y="68182"/>
                    <a:pt x="2845482" y="67446"/>
                  </a:cubicBezTo>
                  <a:cubicBezTo>
                    <a:pt x="2844869" y="66710"/>
                    <a:pt x="2844133" y="66342"/>
                    <a:pt x="2842907" y="66220"/>
                  </a:cubicBezTo>
                  <a:cubicBezTo>
                    <a:pt x="2841681" y="66097"/>
                    <a:pt x="2840332" y="66220"/>
                    <a:pt x="2838615" y="66588"/>
                  </a:cubicBezTo>
                  <a:cubicBezTo>
                    <a:pt x="2838615" y="66588"/>
                    <a:pt x="2838493" y="66588"/>
                    <a:pt x="2838370" y="66588"/>
                  </a:cubicBezTo>
                  <a:cubicBezTo>
                    <a:pt x="2838247" y="66588"/>
                    <a:pt x="2838247" y="66588"/>
                    <a:pt x="2838125" y="66588"/>
                  </a:cubicBezTo>
                  <a:cubicBezTo>
                    <a:pt x="2838125" y="66588"/>
                    <a:pt x="2838002" y="66588"/>
                    <a:pt x="2837879" y="66588"/>
                  </a:cubicBezTo>
                  <a:cubicBezTo>
                    <a:pt x="2837879" y="66588"/>
                    <a:pt x="2837757" y="66588"/>
                    <a:pt x="2837634" y="66588"/>
                  </a:cubicBezTo>
                  <a:moveTo>
                    <a:pt x="2538419" y="162116"/>
                  </a:moveTo>
                  <a:cubicBezTo>
                    <a:pt x="2538419" y="162116"/>
                    <a:pt x="2538174" y="162116"/>
                    <a:pt x="2538174" y="162116"/>
                  </a:cubicBezTo>
                  <a:cubicBezTo>
                    <a:pt x="2538174" y="162116"/>
                    <a:pt x="2537929" y="162116"/>
                    <a:pt x="2537929" y="162116"/>
                  </a:cubicBezTo>
                  <a:cubicBezTo>
                    <a:pt x="2537929" y="162116"/>
                    <a:pt x="2537684" y="162116"/>
                    <a:pt x="2537684" y="162116"/>
                  </a:cubicBezTo>
                  <a:cubicBezTo>
                    <a:pt x="2537684" y="162116"/>
                    <a:pt x="2537438" y="162116"/>
                    <a:pt x="2537438" y="162116"/>
                  </a:cubicBezTo>
                  <a:cubicBezTo>
                    <a:pt x="2535722" y="162729"/>
                    <a:pt x="2533882" y="163587"/>
                    <a:pt x="2532165" y="164691"/>
                  </a:cubicBezTo>
                  <a:cubicBezTo>
                    <a:pt x="2530449" y="165794"/>
                    <a:pt x="2528732" y="166898"/>
                    <a:pt x="2527260" y="168247"/>
                  </a:cubicBezTo>
                  <a:cubicBezTo>
                    <a:pt x="2525789" y="169596"/>
                    <a:pt x="2524317" y="170945"/>
                    <a:pt x="2523213" y="172294"/>
                  </a:cubicBezTo>
                  <a:cubicBezTo>
                    <a:pt x="2522110" y="173643"/>
                    <a:pt x="2521129" y="174992"/>
                    <a:pt x="2520516" y="176340"/>
                  </a:cubicBezTo>
                  <a:cubicBezTo>
                    <a:pt x="2519902" y="177567"/>
                    <a:pt x="2519657" y="178670"/>
                    <a:pt x="2519780" y="179529"/>
                  </a:cubicBezTo>
                  <a:cubicBezTo>
                    <a:pt x="2519780" y="180387"/>
                    <a:pt x="2520148" y="181123"/>
                    <a:pt x="2520761" y="181491"/>
                  </a:cubicBezTo>
                  <a:cubicBezTo>
                    <a:pt x="2521374" y="181981"/>
                    <a:pt x="2522232" y="182227"/>
                    <a:pt x="2523336" y="182227"/>
                  </a:cubicBezTo>
                  <a:cubicBezTo>
                    <a:pt x="2524440" y="182227"/>
                    <a:pt x="2525789" y="181981"/>
                    <a:pt x="2527383" y="181491"/>
                  </a:cubicBezTo>
                  <a:cubicBezTo>
                    <a:pt x="2527383" y="181491"/>
                    <a:pt x="2527628" y="181491"/>
                    <a:pt x="2527628" y="181491"/>
                  </a:cubicBezTo>
                  <a:cubicBezTo>
                    <a:pt x="2527628" y="181491"/>
                    <a:pt x="2527873" y="181491"/>
                    <a:pt x="2527873" y="181491"/>
                  </a:cubicBezTo>
                  <a:cubicBezTo>
                    <a:pt x="2527873" y="181491"/>
                    <a:pt x="2528119" y="181491"/>
                    <a:pt x="2528119" y="181491"/>
                  </a:cubicBezTo>
                  <a:cubicBezTo>
                    <a:pt x="2528119" y="181491"/>
                    <a:pt x="2528364" y="181491"/>
                    <a:pt x="2528364" y="181491"/>
                  </a:cubicBezTo>
                  <a:cubicBezTo>
                    <a:pt x="2530081" y="180878"/>
                    <a:pt x="2531797" y="179897"/>
                    <a:pt x="2533514" y="178916"/>
                  </a:cubicBezTo>
                  <a:cubicBezTo>
                    <a:pt x="2535231" y="177812"/>
                    <a:pt x="2536948" y="176708"/>
                    <a:pt x="2538419" y="175359"/>
                  </a:cubicBezTo>
                  <a:cubicBezTo>
                    <a:pt x="2540014" y="174011"/>
                    <a:pt x="2541363" y="172662"/>
                    <a:pt x="2542466" y="171313"/>
                  </a:cubicBezTo>
                  <a:cubicBezTo>
                    <a:pt x="2543570" y="169964"/>
                    <a:pt x="2544551" y="168492"/>
                    <a:pt x="2545164" y="167266"/>
                  </a:cubicBezTo>
                  <a:cubicBezTo>
                    <a:pt x="2545777" y="166040"/>
                    <a:pt x="2546022" y="164936"/>
                    <a:pt x="2545900" y="164078"/>
                  </a:cubicBezTo>
                  <a:cubicBezTo>
                    <a:pt x="2545900" y="163219"/>
                    <a:pt x="2545532" y="162606"/>
                    <a:pt x="2544796" y="162116"/>
                  </a:cubicBezTo>
                  <a:cubicBezTo>
                    <a:pt x="2544183" y="161625"/>
                    <a:pt x="2543325" y="161380"/>
                    <a:pt x="2542221" y="161380"/>
                  </a:cubicBezTo>
                  <a:cubicBezTo>
                    <a:pt x="2541117" y="161380"/>
                    <a:pt x="2539768" y="161625"/>
                    <a:pt x="2538297" y="162116"/>
                  </a:cubicBezTo>
                  <a:moveTo>
                    <a:pt x="2886931" y="54570"/>
                  </a:moveTo>
                  <a:cubicBezTo>
                    <a:pt x="2885337" y="55060"/>
                    <a:pt x="2883620" y="55796"/>
                    <a:pt x="2881903" y="56777"/>
                  </a:cubicBezTo>
                  <a:cubicBezTo>
                    <a:pt x="2880186" y="57636"/>
                    <a:pt x="2878469" y="58739"/>
                    <a:pt x="2876876" y="59966"/>
                  </a:cubicBezTo>
                  <a:cubicBezTo>
                    <a:pt x="2875281" y="61192"/>
                    <a:pt x="2873810" y="62418"/>
                    <a:pt x="2872461" y="63767"/>
                  </a:cubicBezTo>
                  <a:cubicBezTo>
                    <a:pt x="2871112" y="65116"/>
                    <a:pt x="2870008" y="66465"/>
                    <a:pt x="2869150" y="67814"/>
                  </a:cubicBezTo>
                  <a:cubicBezTo>
                    <a:pt x="2868169" y="69285"/>
                    <a:pt x="2867678" y="70634"/>
                    <a:pt x="2867433" y="71738"/>
                  </a:cubicBezTo>
                  <a:cubicBezTo>
                    <a:pt x="2867188" y="72842"/>
                    <a:pt x="2867433" y="73823"/>
                    <a:pt x="2867923" y="74436"/>
                  </a:cubicBezTo>
                  <a:cubicBezTo>
                    <a:pt x="2868414" y="75049"/>
                    <a:pt x="2869272" y="75539"/>
                    <a:pt x="2870376" y="75785"/>
                  </a:cubicBezTo>
                  <a:cubicBezTo>
                    <a:pt x="2871480" y="76030"/>
                    <a:pt x="2872951" y="75785"/>
                    <a:pt x="2874668" y="75539"/>
                  </a:cubicBezTo>
                  <a:cubicBezTo>
                    <a:pt x="2874791" y="75539"/>
                    <a:pt x="2874913" y="75539"/>
                    <a:pt x="2875036" y="75539"/>
                  </a:cubicBezTo>
                  <a:cubicBezTo>
                    <a:pt x="2875159" y="75539"/>
                    <a:pt x="2875281" y="75539"/>
                    <a:pt x="2875404" y="75539"/>
                  </a:cubicBezTo>
                  <a:cubicBezTo>
                    <a:pt x="2875526" y="75539"/>
                    <a:pt x="2875649" y="75539"/>
                    <a:pt x="2875772" y="75539"/>
                  </a:cubicBezTo>
                  <a:cubicBezTo>
                    <a:pt x="2875894" y="75539"/>
                    <a:pt x="2876017" y="75539"/>
                    <a:pt x="2876139" y="75539"/>
                  </a:cubicBezTo>
                  <a:cubicBezTo>
                    <a:pt x="2877734" y="75049"/>
                    <a:pt x="2879451" y="74313"/>
                    <a:pt x="2881167" y="73332"/>
                  </a:cubicBezTo>
                  <a:cubicBezTo>
                    <a:pt x="2882884" y="72474"/>
                    <a:pt x="2884601" y="71370"/>
                    <a:pt x="2886073" y="70144"/>
                  </a:cubicBezTo>
                  <a:cubicBezTo>
                    <a:pt x="2887544" y="68918"/>
                    <a:pt x="2889138" y="67691"/>
                    <a:pt x="2890487" y="66342"/>
                  </a:cubicBezTo>
                  <a:cubicBezTo>
                    <a:pt x="2891836" y="64993"/>
                    <a:pt x="2892940" y="63644"/>
                    <a:pt x="2893798" y="62296"/>
                  </a:cubicBezTo>
                  <a:cubicBezTo>
                    <a:pt x="2894779" y="60824"/>
                    <a:pt x="2895270" y="59475"/>
                    <a:pt x="2895515" y="58371"/>
                  </a:cubicBezTo>
                  <a:cubicBezTo>
                    <a:pt x="2895760" y="57268"/>
                    <a:pt x="2895515" y="56287"/>
                    <a:pt x="2895024" y="55674"/>
                  </a:cubicBezTo>
                  <a:cubicBezTo>
                    <a:pt x="2894534" y="55060"/>
                    <a:pt x="2893676" y="54570"/>
                    <a:pt x="2892572" y="54325"/>
                  </a:cubicBezTo>
                  <a:cubicBezTo>
                    <a:pt x="2891468" y="54079"/>
                    <a:pt x="2889997" y="54325"/>
                    <a:pt x="2888280" y="54570"/>
                  </a:cubicBezTo>
                  <a:cubicBezTo>
                    <a:pt x="2888157" y="54570"/>
                    <a:pt x="2888034" y="54570"/>
                    <a:pt x="2887912" y="54570"/>
                  </a:cubicBezTo>
                  <a:cubicBezTo>
                    <a:pt x="2887789" y="54570"/>
                    <a:pt x="2887667" y="54570"/>
                    <a:pt x="2887544" y="54570"/>
                  </a:cubicBezTo>
                  <a:cubicBezTo>
                    <a:pt x="2887421" y="54570"/>
                    <a:pt x="2887299" y="54570"/>
                    <a:pt x="2887176" y="54570"/>
                  </a:cubicBezTo>
                  <a:cubicBezTo>
                    <a:pt x="2887054" y="54570"/>
                    <a:pt x="2886931" y="54570"/>
                    <a:pt x="2886808" y="54570"/>
                  </a:cubicBezTo>
                  <a:moveTo>
                    <a:pt x="2488387" y="181491"/>
                  </a:moveTo>
                  <a:cubicBezTo>
                    <a:pt x="2488387" y="181491"/>
                    <a:pt x="2488142" y="181491"/>
                    <a:pt x="2488019" y="181491"/>
                  </a:cubicBezTo>
                  <a:cubicBezTo>
                    <a:pt x="2487896" y="181491"/>
                    <a:pt x="2487774" y="181491"/>
                    <a:pt x="2487651" y="181614"/>
                  </a:cubicBezTo>
                  <a:cubicBezTo>
                    <a:pt x="2487528" y="181736"/>
                    <a:pt x="2487406" y="181614"/>
                    <a:pt x="2487283" y="181736"/>
                  </a:cubicBezTo>
                  <a:cubicBezTo>
                    <a:pt x="2487161" y="181736"/>
                    <a:pt x="2487038" y="181736"/>
                    <a:pt x="2486915" y="181859"/>
                  </a:cubicBezTo>
                  <a:cubicBezTo>
                    <a:pt x="2485198" y="182595"/>
                    <a:pt x="2483359" y="183453"/>
                    <a:pt x="2481765" y="184557"/>
                  </a:cubicBezTo>
                  <a:cubicBezTo>
                    <a:pt x="2480171" y="185660"/>
                    <a:pt x="2478454" y="186887"/>
                    <a:pt x="2476860" y="188113"/>
                  </a:cubicBezTo>
                  <a:cubicBezTo>
                    <a:pt x="2475388" y="189462"/>
                    <a:pt x="2474039" y="190811"/>
                    <a:pt x="2472936" y="192160"/>
                  </a:cubicBezTo>
                  <a:cubicBezTo>
                    <a:pt x="2471832" y="193509"/>
                    <a:pt x="2470973" y="194857"/>
                    <a:pt x="2470360" y="196206"/>
                  </a:cubicBezTo>
                  <a:cubicBezTo>
                    <a:pt x="2469870" y="197433"/>
                    <a:pt x="2469624" y="198414"/>
                    <a:pt x="2469747" y="199272"/>
                  </a:cubicBezTo>
                  <a:cubicBezTo>
                    <a:pt x="2469870" y="200130"/>
                    <a:pt x="2470238" y="200744"/>
                    <a:pt x="2470851" y="201234"/>
                  </a:cubicBezTo>
                  <a:cubicBezTo>
                    <a:pt x="2471464" y="201725"/>
                    <a:pt x="2472322" y="201847"/>
                    <a:pt x="2473426" y="201847"/>
                  </a:cubicBezTo>
                  <a:cubicBezTo>
                    <a:pt x="2474530" y="201847"/>
                    <a:pt x="2475756" y="201602"/>
                    <a:pt x="2477228" y="201112"/>
                  </a:cubicBezTo>
                  <a:cubicBezTo>
                    <a:pt x="2477350" y="201112"/>
                    <a:pt x="2477473" y="201112"/>
                    <a:pt x="2477595" y="200989"/>
                  </a:cubicBezTo>
                  <a:cubicBezTo>
                    <a:pt x="2477718" y="200989"/>
                    <a:pt x="2477841" y="200989"/>
                    <a:pt x="2477963" y="200866"/>
                  </a:cubicBezTo>
                  <a:cubicBezTo>
                    <a:pt x="2478086" y="200866"/>
                    <a:pt x="2478209" y="200866"/>
                    <a:pt x="2478331" y="200744"/>
                  </a:cubicBezTo>
                  <a:cubicBezTo>
                    <a:pt x="2478454" y="200744"/>
                    <a:pt x="2478577" y="200744"/>
                    <a:pt x="2478699" y="200621"/>
                  </a:cubicBezTo>
                  <a:cubicBezTo>
                    <a:pt x="2480416" y="199885"/>
                    <a:pt x="2482133" y="199027"/>
                    <a:pt x="2483849" y="197923"/>
                  </a:cubicBezTo>
                  <a:cubicBezTo>
                    <a:pt x="2485566" y="196820"/>
                    <a:pt x="2487161" y="195593"/>
                    <a:pt x="2488755" y="194367"/>
                  </a:cubicBezTo>
                  <a:cubicBezTo>
                    <a:pt x="2490226" y="193018"/>
                    <a:pt x="2491575" y="191669"/>
                    <a:pt x="2492679" y="190320"/>
                  </a:cubicBezTo>
                  <a:cubicBezTo>
                    <a:pt x="2493782" y="188971"/>
                    <a:pt x="2494641" y="187622"/>
                    <a:pt x="2495254" y="186273"/>
                  </a:cubicBezTo>
                  <a:cubicBezTo>
                    <a:pt x="2495745" y="185047"/>
                    <a:pt x="2495990" y="184066"/>
                    <a:pt x="2495867" y="183208"/>
                  </a:cubicBezTo>
                  <a:cubicBezTo>
                    <a:pt x="2495867" y="182349"/>
                    <a:pt x="2495377" y="181736"/>
                    <a:pt x="2494763" y="181246"/>
                  </a:cubicBezTo>
                  <a:cubicBezTo>
                    <a:pt x="2494150" y="180755"/>
                    <a:pt x="2493292" y="180632"/>
                    <a:pt x="2492188" y="180632"/>
                  </a:cubicBezTo>
                  <a:cubicBezTo>
                    <a:pt x="2491085" y="180632"/>
                    <a:pt x="2489858" y="180878"/>
                    <a:pt x="2488264" y="181368"/>
                  </a:cubicBezTo>
                  <a:moveTo>
                    <a:pt x="2936105" y="43533"/>
                  </a:moveTo>
                  <a:cubicBezTo>
                    <a:pt x="2934511" y="44024"/>
                    <a:pt x="2932794" y="44760"/>
                    <a:pt x="2931200" y="45618"/>
                  </a:cubicBezTo>
                  <a:cubicBezTo>
                    <a:pt x="2929483" y="46476"/>
                    <a:pt x="2927889" y="47580"/>
                    <a:pt x="2926295" y="48684"/>
                  </a:cubicBezTo>
                  <a:cubicBezTo>
                    <a:pt x="2924701" y="49787"/>
                    <a:pt x="2923229" y="51014"/>
                    <a:pt x="2921880" y="52363"/>
                  </a:cubicBezTo>
                  <a:cubicBezTo>
                    <a:pt x="2920531" y="53711"/>
                    <a:pt x="2919427" y="54938"/>
                    <a:pt x="2918569" y="56287"/>
                  </a:cubicBezTo>
                  <a:cubicBezTo>
                    <a:pt x="2917588" y="57758"/>
                    <a:pt x="2916975" y="59107"/>
                    <a:pt x="2916607" y="60211"/>
                  </a:cubicBezTo>
                  <a:cubicBezTo>
                    <a:pt x="2916362" y="61314"/>
                    <a:pt x="2916484" y="62296"/>
                    <a:pt x="2916852" y="63031"/>
                  </a:cubicBezTo>
                  <a:cubicBezTo>
                    <a:pt x="2917220" y="63767"/>
                    <a:pt x="2918079" y="64258"/>
                    <a:pt x="2919182" y="64503"/>
                  </a:cubicBezTo>
                  <a:cubicBezTo>
                    <a:pt x="2920286" y="64748"/>
                    <a:pt x="2921757" y="64748"/>
                    <a:pt x="2923474" y="64380"/>
                  </a:cubicBezTo>
                  <a:cubicBezTo>
                    <a:pt x="2923597" y="64380"/>
                    <a:pt x="2923842" y="64380"/>
                    <a:pt x="2923965" y="64380"/>
                  </a:cubicBezTo>
                  <a:cubicBezTo>
                    <a:pt x="2924087" y="64380"/>
                    <a:pt x="2924333" y="64380"/>
                    <a:pt x="2924455" y="64380"/>
                  </a:cubicBezTo>
                  <a:cubicBezTo>
                    <a:pt x="2924578" y="64380"/>
                    <a:pt x="2924823" y="64380"/>
                    <a:pt x="2924946" y="64258"/>
                  </a:cubicBezTo>
                  <a:cubicBezTo>
                    <a:pt x="2925069" y="64135"/>
                    <a:pt x="2925314" y="64258"/>
                    <a:pt x="2925436" y="64135"/>
                  </a:cubicBezTo>
                  <a:cubicBezTo>
                    <a:pt x="2927031" y="63644"/>
                    <a:pt x="2928747" y="62909"/>
                    <a:pt x="2930464" y="62050"/>
                  </a:cubicBezTo>
                  <a:cubicBezTo>
                    <a:pt x="2932181" y="61192"/>
                    <a:pt x="2933775" y="60088"/>
                    <a:pt x="2935369" y="58985"/>
                  </a:cubicBezTo>
                  <a:cubicBezTo>
                    <a:pt x="2936964" y="57881"/>
                    <a:pt x="2938435" y="56655"/>
                    <a:pt x="2939784" y="55306"/>
                  </a:cubicBezTo>
                  <a:cubicBezTo>
                    <a:pt x="2941133" y="53957"/>
                    <a:pt x="2942237" y="52608"/>
                    <a:pt x="2943217" y="51259"/>
                  </a:cubicBezTo>
                  <a:cubicBezTo>
                    <a:pt x="2944199" y="49787"/>
                    <a:pt x="2944812" y="48438"/>
                    <a:pt x="2945057" y="47335"/>
                  </a:cubicBezTo>
                  <a:cubicBezTo>
                    <a:pt x="2945302" y="46231"/>
                    <a:pt x="2945180" y="45250"/>
                    <a:pt x="2944689" y="44514"/>
                  </a:cubicBezTo>
                  <a:cubicBezTo>
                    <a:pt x="2944199" y="43779"/>
                    <a:pt x="2943463" y="43288"/>
                    <a:pt x="2942359" y="43043"/>
                  </a:cubicBezTo>
                  <a:cubicBezTo>
                    <a:pt x="2941256" y="42798"/>
                    <a:pt x="2939784" y="42920"/>
                    <a:pt x="2938190" y="43288"/>
                  </a:cubicBezTo>
                  <a:cubicBezTo>
                    <a:pt x="2938067" y="43288"/>
                    <a:pt x="2937822" y="43288"/>
                    <a:pt x="2937699" y="43288"/>
                  </a:cubicBezTo>
                  <a:cubicBezTo>
                    <a:pt x="2937577" y="43288"/>
                    <a:pt x="2937331" y="43288"/>
                    <a:pt x="2937209" y="43411"/>
                  </a:cubicBezTo>
                  <a:cubicBezTo>
                    <a:pt x="2937086" y="43411"/>
                    <a:pt x="2936841" y="43411"/>
                    <a:pt x="2936718" y="43533"/>
                  </a:cubicBezTo>
                  <a:cubicBezTo>
                    <a:pt x="2936596" y="43533"/>
                    <a:pt x="2936350" y="43533"/>
                    <a:pt x="2936228" y="43656"/>
                  </a:cubicBezTo>
                  <a:moveTo>
                    <a:pt x="2438354" y="201725"/>
                  </a:moveTo>
                  <a:cubicBezTo>
                    <a:pt x="2438354" y="201725"/>
                    <a:pt x="2437986" y="201725"/>
                    <a:pt x="2437864" y="201847"/>
                  </a:cubicBezTo>
                  <a:cubicBezTo>
                    <a:pt x="2437741" y="201970"/>
                    <a:pt x="2437496" y="201847"/>
                    <a:pt x="2437373" y="201970"/>
                  </a:cubicBezTo>
                  <a:cubicBezTo>
                    <a:pt x="2437250" y="202093"/>
                    <a:pt x="2437005" y="201970"/>
                    <a:pt x="2436883" y="202215"/>
                  </a:cubicBezTo>
                  <a:cubicBezTo>
                    <a:pt x="2436760" y="202215"/>
                    <a:pt x="2436515" y="202338"/>
                    <a:pt x="2436392" y="202460"/>
                  </a:cubicBezTo>
                  <a:cubicBezTo>
                    <a:pt x="2434675" y="203196"/>
                    <a:pt x="2432959" y="204177"/>
                    <a:pt x="2431242" y="205158"/>
                  </a:cubicBezTo>
                  <a:cubicBezTo>
                    <a:pt x="2429525" y="206139"/>
                    <a:pt x="2427931" y="207488"/>
                    <a:pt x="2426459" y="208715"/>
                  </a:cubicBezTo>
                  <a:cubicBezTo>
                    <a:pt x="2424988" y="210063"/>
                    <a:pt x="2423639" y="211412"/>
                    <a:pt x="2422658" y="212761"/>
                  </a:cubicBezTo>
                  <a:cubicBezTo>
                    <a:pt x="2421554" y="214110"/>
                    <a:pt x="2420696" y="215459"/>
                    <a:pt x="2420205" y="216685"/>
                  </a:cubicBezTo>
                  <a:cubicBezTo>
                    <a:pt x="2419715" y="217789"/>
                    <a:pt x="2419592" y="218770"/>
                    <a:pt x="2419592" y="219629"/>
                  </a:cubicBezTo>
                  <a:cubicBezTo>
                    <a:pt x="2419592" y="220364"/>
                    <a:pt x="2420082" y="220977"/>
                    <a:pt x="2420696" y="221468"/>
                  </a:cubicBezTo>
                  <a:cubicBezTo>
                    <a:pt x="2421309" y="221836"/>
                    <a:pt x="2422167" y="222081"/>
                    <a:pt x="2423271" y="222081"/>
                  </a:cubicBezTo>
                  <a:cubicBezTo>
                    <a:pt x="2424375" y="222081"/>
                    <a:pt x="2425601" y="221836"/>
                    <a:pt x="2426950" y="221468"/>
                  </a:cubicBezTo>
                  <a:cubicBezTo>
                    <a:pt x="2427072" y="221468"/>
                    <a:pt x="2427318" y="221468"/>
                    <a:pt x="2427440" y="221345"/>
                  </a:cubicBezTo>
                  <a:cubicBezTo>
                    <a:pt x="2427563" y="221345"/>
                    <a:pt x="2427808" y="221345"/>
                    <a:pt x="2427931" y="221223"/>
                  </a:cubicBezTo>
                  <a:cubicBezTo>
                    <a:pt x="2428053" y="221223"/>
                    <a:pt x="2428299" y="221223"/>
                    <a:pt x="2428421" y="220977"/>
                  </a:cubicBezTo>
                  <a:cubicBezTo>
                    <a:pt x="2428544" y="220977"/>
                    <a:pt x="2428789" y="220855"/>
                    <a:pt x="2428912" y="220732"/>
                  </a:cubicBezTo>
                  <a:cubicBezTo>
                    <a:pt x="2430629" y="219996"/>
                    <a:pt x="2432345" y="219015"/>
                    <a:pt x="2434062" y="218034"/>
                  </a:cubicBezTo>
                  <a:cubicBezTo>
                    <a:pt x="2435779" y="216931"/>
                    <a:pt x="2437373" y="215704"/>
                    <a:pt x="2438845" y="214355"/>
                  </a:cubicBezTo>
                  <a:cubicBezTo>
                    <a:pt x="2440316" y="213007"/>
                    <a:pt x="2441665" y="211658"/>
                    <a:pt x="2442769" y="210309"/>
                  </a:cubicBezTo>
                  <a:cubicBezTo>
                    <a:pt x="2443873" y="208960"/>
                    <a:pt x="2444731" y="207611"/>
                    <a:pt x="2445221" y="206385"/>
                  </a:cubicBezTo>
                  <a:cubicBezTo>
                    <a:pt x="2445712" y="205281"/>
                    <a:pt x="2445835" y="204300"/>
                    <a:pt x="2445712" y="203441"/>
                  </a:cubicBezTo>
                  <a:cubicBezTo>
                    <a:pt x="2445712" y="202706"/>
                    <a:pt x="2445221" y="202093"/>
                    <a:pt x="2444608" y="201602"/>
                  </a:cubicBezTo>
                  <a:cubicBezTo>
                    <a:pt x="2443995" y="201234"/>
                    <a:pt x="2443137" y="200989"/>
                    <a:pt x="2442033" y="200989"/>
                  </a:cubicBezTo>
                  <a:cubicBezTo>
                    <a:pt x="2440929" y="200989"/>
                    <a:pt x="2439703" y="201234"/>
                    <a:pt x="2438354" y="201725"/>
                  </a:cubicBezTo>
                  <a:moveTo>
                    <a:pt x="2985157" y="33723"/>
                  </a:moveTo>
                  <a:cubicBezTo>
                    <a:pt x="2983562" y="34213"/>
                    <a:pt x="2981968" y="34949"/>
                    <a:pt x="2980252" y="35808"/>
                  </a:cubicBezTo>
                  <a:cubicBezTo>
                    <a:pt x="2978657" y="36666"/>
                    <a:pt x="2976940" y="37647"/>
                    <a:pt x="2975347" y="38751"/>
                  </a:cubicBezTo>
                  <a:cubicBezTo>
                    <a:pt x="2973752" y="39854"/>
                    <a:pt x="2972281" y="41081"/>
                    <a:pt x="2970932" y="42307"/>
                  </a:cubicBezTo>
                  <a:cubicBezTo>
                    <a:pt x="2969583" y="43533"/>
                    <a:pt x="2968479" y="44882"/>
                    <a:pt x="2967498" y="46231"/>
                  </a:cubicBezTo>
                  <a:cubicBezTo>
                    <a:pt x="2966395" y="47703"/>
                    <a:pt x="2965782" y="49052"/>
                    <a:pt x="2965413" y="50278"/>
                  </a:cubicBezTo>
                  <a:cubicBezTo>
                    <a:pt x="2965168" y="51504"/>
                    <a:pt x="2965168" y="52485"/>
                    <a:pt x="2965536" y="53221"/>
                  </a:cubicBezTo>
                  <a:cubicBezTo>
                    <a:pt x="2965904" y="53957"/>
                    <a:pt x="2966640" y="54570"/>
                    <a:pt x="2967743" y="54815"/>
                  </a:cubicBezTo>
                  <a:cubicBezTo>
                    <a:pt x="2968847" y="55060"/>
                    <a:pt x="2970196" y="55060"/>
                    <a:pt x="2971913" y="54815"/>
                  </a:cubicBezTo>
                  <a:cubicBezTo>
                    <a:pt x="2972158" y="54815"/>
                    <a:pt x="2972281" y="54815"/>
                    <a:pt x="2972526" y="54815"/>
                  </a:cubicBezTo>
                  <a:cubicBezTo>
                    <a:pt x="2972771" y="54815"/>
                    <a:pt x="2972894" y="54815"/>
                    <a:pt x="2973139" y="54693"/>
                  </a:cubicBezTo>
                  <a:cubicBezTo>
                    <a:pt x="2973384" y="54693"/>
                    <a:pt x="2973507" y="54693"/>
                    <a:pt x="2973752" y="54570"/>
                  </a:cubicBezTo>
                  <a:cubicBezTo>
                    <a:pt x="2973997" y="54570"/>
                    <a:pt x="2974120" y="54570"/>
                    <a:pt x="2974365" y="54447"/>
                  </a:cubicBezTo>
                  <a:cubicBezTo>
                    <a:pt x="2975960" y="53957"/>
                    <a:pt x="2977554" y="53221"/>
                    <a:pt x="2979270" y="52363"/>
                  </a:cubicBezTo>
                  <a:cubicBezTo>
                    <a:pt x="2980865" y="51504"/>
                    <a:pt x="2982582" y="50523"/>
                    <a:pt x="2984176" y="49420"/>
                  </a:cubicBezTo>
                  <a:cubicBezTo>
                    <a:pt x="2985770" y="48316"/>
                    <a:pt x="2987242" y="47090"/>
                    <a:pt x="2988590" y="45741"/>
                  </a:cubicBezTo>
                  <a:cubicBezTo>
                    <a:pt x="2989939" y="44392"/>
                    <a:pt x="2991043" y="43165"/>
                    <a:pt x="2992024" y="41816"/>
                  </a:cubicBezTo>
                  <a:cubicBezTo>
                    <a:pt x="2993128" y="40345"/>
                    <a:pt x="2993741" y="38873"/>
                    <a:pt x="2994109" y="37770"/>
                  </a:cubicBezTo>
                  <a:cubicBezTo>
                    <a:pt x="2994354" y="36543"/>
                    <a:pt x="2994354" y="35562"/>
                    <a:pt x="2993863" y="34827"/>
                  </a:cubicBezTo>
                  <a:cubicBezTo>
                    <a:pt x="2993373" y="34091"/>
                    <a:pt x="2992637" y="33478"/>
                    <a:pt x="2991656" y="33232"/>
                  </a:cubicBezTo>
                  <a:cubicBezTo>
                    <a:pt x="2990552" y="32987"/>
                    <a:pt x="2989203" y="32987"/>
                    <a:pt x="2987487" y="33232"/>
                  </a:cubicBezTo>
                  <a:cubicBezTo>
                    <a:pt x="2987242" y="33232"/>
                    <a:pt x="2987119" y="33232"/>
                    <a:pt x="2986873" y="33232"/>
                  </a:cubicBezTo>
                  <a:cubicBezTo>
                    <a:pt x="2986628" y="33232"/>
                    <a:pt x="2986505" y="33232"/>
                    <a:pt x="2986260" y="33355"/>
                  </a:cubicBezTo>
                  <a:cubicBezTo>
                    <a:pt x="2986015" y="33355"/>
                    <a:pt x="2985892" y="33355"/>
                    <a:pt x="2985647" y="33478"/>
                  </a:cubicBezTo>
                  <a:cubicBezTo>
                    <a:pt x="2985402" y="33478"/>
                    <a:pt x="2985279" y="33478"/>
                    <a:pt x="2985034" y="33600"/>
                  </a:cubicBezTo>
                  <a:moveTo>
                    <a:pt x="2388322" y="222939"/>
                  </a:moveTo>
                  <a:cubicBezTo>
                    <a:pt x="2388322" y="222939"/>
                    <a:pt x="2387954" y="222939"/>
                    <a:pt x="2387831" y="223062"/>
                  </a:cubicBezTo>
                  <a:cubicBezTo>
                    <a:pt x="2387708" y="223185"/>
                    <a:pt x="2387463" y="223185"/>
                    <a:pt x="2387341" y="223307"/>
                  </a:cubicBezTo>
                  <a:cubicBezTo>
                    <a:pt x="2387095" y="223307"/>
                    <a:pt x="2386973" y="223430"/>
                    <a:pt x="2386727" y="223553"/>
                  </a:cubicBezTo>
                  <a:cubicBezTo>
                    <a:pt x="2386482" y="223553"/>
                    <a:pt x="2386360" y="223675"/>
                    <a:pt x="2386114" y="223798"/>
                  </a:cubicBezTo>
                  <a:cubicBezTo>
                    <a:pt x="2384397" y="224534"/>
                    <a:pt x="2382681" y="225515"/>
                    <a:pt x="2380964" y="226618"/>
                  </a:cubicBezTo>
                  <a:cubicBezTo>
                    <a:pt x="2379247" y="227722"/>
                    <a:pt x="2377653" y="228948"/>
                    <a:pt x="2376304" y="230297"/>
                  </a:cubicBezTo>
                  <a:cubicBezTo>
                    <a:pt x="2374832" y="231646"/>
                    <a:pt x="2373606" y="232995"/>
                    <a:pt x="2372502" y="234344"/>
                  </a:cubicBezTo>
                  <a:cubicBezTo>
                    <a:pt x="2371399" y="235693"/>
                    <a:pt x="2370663" y="237042"/>
                    <a:pt x="2370173" y="238268"/>
                  </a:cubicBezTo>
                  <a:cubicBezTo>
                    <a:pt x="2369805" y="239372"/>
                    <a:pt x="2369682" y="240230"/>
                    <a:pt x="2369805" y="241089"/>
                  </a:cubicBezTo>
                  <a:cubicBezTo>
                    <a:pt x="2369927" y="241824"/>
                    <a:pt x="2370295" y="242438"/>
                    <a:pt x="2370908" y="242805"/>
                  </a:cubicBezTo>
                  <a:cubicBezTo>
                    <a:pt x="2371521" y="243173"/>
                    <a:pt x="2372380" y="243418"/>
                    <a:pt x="2373361" y="243418"/>
                  </a:cubicBezTo>
                  <a:cubicBezTo>
                    <a:pt x="2374342" y="243418"/>
                    <a:pt x="2375568" y="243173"/>
                    <a:pt x="2377040" y="242805"/>
                  </a:cubicBezTo>
                  <a:cubicBezTo>
                    <a:pt x="2377162" y="242805"/>
                    <a:pt x="2377408" y="242805"/>
                    <a:pt x="2377530" y="242683"/>
                  </a:cubicBezTo>
                  <a:cubicBezTo>
                    <a:pt x="2377653" y="242683"/>
                    <a:pt x="2377898" y="242560"/>
                    <a:pt x="2378021" y="242438"/>
                  </a:cubicBezTo>
                  <a:cubicBezTo>
                    <a:pt x="2378266" y="242438"/>
                    <a:pt x="2378389" y="242315"/>
                    <a:pt x="2378634" y="242192"/>
                  </a:cubicBezTo>
                  <a:cubicBezTo>
                    <a:pt x="2378879" y="242192"/>
                    <a:pt x="2379002" y="242070"/>
                    <a:pt x="2379247" y="241947"/>
                  </a:cubicBezTo>
                  <a:cubicBezTo>
                    <a:pt x="2380964" y="241211"/>
                    <a:pt x="2382681" y="240230"/>
                    <a:pt x="2384397" y="239126"/>
                  </a:cubicBezTo>
                  <a:cubicBezTo>
                    <a:pt x="2386114" y="238023"/>
                    <a:pt x="2387708" y="236796"/>
                    <a:pt x="2389057" y="235448"/>
                  </a:cubicBezTo>
                  <a:cubicBezTo>
                    <a:pt x="2390406" y="234099"/>
                    <a:pt x="2391755" y="232750"/>
                    <a:pt x="2392859" y="231401"/>
                  </a:cubicBezTo>
                  <a:cubicBezTo>
                    <a:pt x="2393962" y="230052"/>
                    <a:pt x="2394698" y="228703"/>
                    <a:pt x="2395189" y="227477"/>
                  </a:cubicBezTo>
                  <a:cubicBezTo>
                    <a:pt x="2395557" y="226373"/>
                    <a:pt x="2395679" y="225515"/>
                    <a:pt x="2395557" y="224779"/>
                  </a:cubicBezTo>
                  <a:cubicBezTo>
                    <a:pt x="2395434" y="224043"/>
                    <a:pt x="2395066" y="223430"/>
                    <a:pt x="2394453" y="223062"/>
                  </a:cubicBezTo>
                  <a:cubicBezTo>
                    <a:pt x="2393840" y="222694"/>
                    <a:pt x="2392981" y="222449"/>
                    <a:pt x="2392001" y="222449"/>
                  </a:cubicBezTo>
                  <a:cubicBezTo>
                    <a:pt x="2391019" y="222449"/>
                    <a:pt x="2389793" y="222694"/>
                    <a:pt x="2388322" y="223062"/>
                  </a:cubicBezTo>
                  <a:moveTo>
                    <a:pt x="3033840" y="25016"/>
                  </a:moveTo>
                  <a:cubicBezTo>
                    <a:pt x="3032246" y="25507"/>
                    <a:pt x="3030652" y="26243"/>
                    <a:pt x="3029058" y="26978"/>
                  </a:cubicBezTo>
                  <a:cubicBezTo>
                    <a:pt x="3027464" y="27837"/>
                    <a:pt x="3025870" y="28818"/>
                    <a:pt x="3024275" y="29921"/>
                  </a:cubicBezTo>
                  <a:cubicBezTo>
                    <a:pt x="3022681" y="31025"/>
                    <a:pt x="3021210" y="32251"/>
                    <a:pt x="3019983" y="33478"/>
                  </a:cubicBezTo>
                  <a:cubicBezTo>
                    <a:pt x="3018635" y="34704"/>
                    <a:pt x="3017408" y="36053"/>
                    <a:pt x="3016550" y="37402"/>
                  </a:cubicBezTo>
                  <a:cubicBezTo>
                    <a:pt x="3015446" y="38873"/>
                    <a:pt x="3014710" y="40345"/>
                    <a:pt x="3014342" y="41571"/>
                  </a:cubicBezTo>
                  <a:cubicBezTo>
                    <a:pt x="3013975" y="42798"/>
                    <a:pt x="3013975" y="43779"/>
                    <a:pt x="3014342" y="44637"/>
                  </a:cubicBezTo>
                  <a:cubicBezTo>
                    <a:pt x="3014710" y="45495"/>
                    <a:pt x="3015446" y="46109"/>
                    <a:pt x="3016427" y="46354"/>
                  </a:cubicBezTo>
                  <a:cubicBezTo>
                    <a:pt x="3017531" y="46722"/>
                    <a:pt x="3018880" y="46722"/>
                    <a:pt x="3020596" y="46354"/>
                  </a:cubicBezTo>
                  <a:cubicBezTo>
                    <a:pt x="3020842" y="46354"/>
                    <a:pt x="3021087" y="46354"/>
                    <a:pt x="3021210" y="46231"/>
                  </a:cubicBezTo>
                  <a:cubicBezTo>
                    <a:pt x="3021455" y="46231"/>
                    <a:pt x="3021700" y="46231"/>
                    <a:pt x="3021823" y="46109"/>
                  </a:cubicBezTo>
                  <a:cubicBezTo>
                    <a:pt x="3022068" y="46109"/>
                    <a:pt x="3022313" y="46109"/>
                    <a:pt x="3022558" y="45986"/>
                  </a:cubicBezTo>
                  <a:cubicBezTo>
                    <a:pt x="3022804" y="45986"/>
                    <a:pt x="3023049" y="45863"/>
                    <a:pt x="3023294" y="45741"/>
                  </a:cubicBezTo>
                  <a:cubicBezTo>
                    <a:pt x="3024888" y="45250"/>
                    <a:pt x="3026483" y="44514"/>
                    <a:pt x="3028077" y="43779"/>
                  </a:cubicBezTo>
                  <a:cubicBezTo>
                    <a:pt x="3029671" y="42920"/>
                    <a:pt x="3031388" y="41939"/>
                    <a:pt x="3032859" y="40835"/>
                  </a:cubicBezTo>
                  <a:cubicBezTo>
                    <a:pt x="3034453" y="39732"/>
                    <a:pt x="3035925" y="38505"/>
                    <a:pt x="3037274" y="37279"/>
                  </a:cubicBezTo>
                  <a:cubicBezTo>
                    <a:pt x="3038623" y="36053"/>
                    <a:pt x="3039849" y="34704"/>
                    <a:pt x="3040708" y="33355"/>
                  </a:cubicBezTo>
                  <a:cubicBezTo>
                    <a:pt x="3041811" y="31884"/>
                    <a:pt x="3042547" y="30412"/>
                    <a:pt x="3042915" y="29186"/>
                  </a:cubicBezTo>
                  <a:cubicBezTo>
                    <a:pt x="3043283" y="27959"/>
                    <a:pt x="3043283" y="26978"/>
                    <a:pt x="3042915" y="26120"/>
                  </a:cubicBezTo>
                  <a:cubicBezTo>
                    <a:pt x="3042547" y="25262"/>
                    <a:pt x="3041811" y="24771"/>
                    <a:pt x="3040708" y="24403"/>
                  </a:cubicBezTo>
                  <a:cubicBezTo>
                    <a:pt x="3039604" y="24035"/>
                    <a:pt x="3038255" y="24035"/>
                    <a:pt x="3036538" y="24403"/>
                  </a:cubicBezTo>
                  <a:cubicBezTo>
                    <a:pt x="3036293" y="24403"/>
                    <a:pt x="3036048" y="24403"/>
                    <a:pt x="3035803" y="24526"/>
                  </a:cubicBezTo>
                  <a:cubicBezTo>
                    <a:pt x="3035557" y="24526"/>
                    <a:pt x="3035312" y="24526"/>
                    <a:pt x="3035067" y="24648"/>
                  </a:cubicBezTo>
                  <a:cubicBezTo>
                    <a:pt x="3034821" y="24648"/>
                    <a:pt x="3034576" y="24648"/>
                    <a:pt x="3034331" y="24894"/>
                  </a:cubicBezTo>
                  <a:cubicBezTo>
                    <a:pt x="3034086" y="24894"/>
                    <a:pt x="3033840" y="25016"/>
                    <a:pt x="3033595" y="25139"/>
                  </a:cubicBezTo>
                  <a:moveTo>
                    <a:pt x="2338534" y="245135"/>
                  </a:moveTo>
                  <a:cubicBezTo>
                    <a:pt x="2338534" y="245135"/>
                    <a:pt x="2338166" y="245258"/>
                    <a:pt x="2337921" y="245381"/>
                  </a:cubicBezTo>
                  <a:cubicBezTo>
                    <a:pt x="2337676" y="245381"/>
                    <a:pt x="2337553" y="245503"/>
                    <a:pt x="2337308" y="245626"/>
                  </a:cubicBezTo>
                  <a:cubicBezTo>
                    <a:pt x="2337063" y="245626"/>
                    <a:pt x="2336818" y="245748"/>
                    <a:pt x="2336695" y="245871"/>
                  </a:cubicBezTo>
                  <a:cubicBezTo>
                    <a:pt x="2336572" y="245994"/>
                    <a:pt x="2336204" y="246116"/>
                    <a:pt x="2335959" y="246116"/>
                  </a:cubicBezTo>
                  <a:cubicBezTo>
                    <a:pt x="2334242" y="246852"/>
                    <a:pt x="2332525" y="247833"/>
                    <a:pt x="2330809" y="249059"/>
                  </a:cubicBezTo>
                  <a:cubicBezTo>
                    <a:pt x="2329214" y="250163"/>
                    <a:pt x="2327620" y="251389"/>
                    <a:pt x="2326149" y="252738"/>
                  </a:cubicBezTo>
                  <a:cubicBezTo>
                    <a:pt x="2324800" y="254087"/>
                    <a:pt x="2323451" y="255436"/>
                    <a:pt x="2322470" y="256785"/>
                  </a:cubicBezTo>
                  <a:cubicBezTo>
                    <a:pt x="2321489" y="258134"/>
                    <a:pt x="2320753" y="259483"/>
                    <a:pt x="2320263" y="260587"/>
                  </a:cubicBezTo>
                  <a:cubicBezTo>
                    <a:pt x="2319895" y="261690"/>
                    <a:pt x="2319772" y="262549"/>
                    <a:pt x="2320017" y="263284"/>
                  </a:cubicBezTo>
                  <a:cubicBezTo>
                    <a:pt x="2320140" y="264020"/>
                    <a:pt x="2320508" y="264511"/>
                    <a:pt x="2321121" y="264879"/>
                  </a:cubicBezTo>
                  <a:cubicBezTo>
                    <a:pt x="2321734" y="265247"/>
                    <a:pt x="2322593" y="265369"/>
                    <a:pt x="2323574" y="265369"/>
                  </a:cubicBezTo>
                  <a:cubicBezTo>
                    <a:pt x="2324555" y="265369"/>
                    <a:pt x="2325781" y="265124"/>
                    <a:pt x="2327007" y="264756"/>
                  </a:cubicBezTo>
                  <a:cubicBezTo>
                    <a:pt x="2327252" y="264756"/>
                    <a:pt x="2327375" y="264633"/>
                    <a:pt x="2327620" y="264511"/>
                  </a:cubicBezTo>
                  <a:cubicBezTo>
                    <a:pt x="2327865" y="264511"/>
                    <a:pt x="2327988" y="264388"/>
                    <a:pt x="2328233" y="264265"/>
                  </a:cubicBezTo>
                  <a:cubicBezTo>
                    <a:pt x="2328479" y="264265"/>
                    <a:pt x="2328724" y="264143"/>
                    <a:pt x="2328847" y="264020"/>
                  </a:cubicBezTo>
                  <a:cubicBezTo>
                    <a:pt x="2328969" y="263898"/>
                    <a:pt x="2329337" y="263775"/>
                    <a:pt x="2329582" y="263775"/>
                  </a:cubicBezTo>
                  <a:cubicBezTo>
                    <a:pt x="2331299" y="263039"/>
                    <a:pt x="2333016" y="262058"/>
                    <a:pt x="2334733" y="260832"/>
                  </a:cubicBezTo>
                  <a:cubicBezTo>
                    <a:pt x="2336450" y="259605"/>
                    <a:pt x="2337921" y="258502"/>
                    <a:pt x="2339393" y="257153"/>
                  </a:cubicBezTo>
                  <a:cubicBezTo>
                    <a:pt x="2340864" y="255804"/>
                    <a:pt x="2342090" y="254455"/>
                    <a:pt x="2343072" y="253106"/>
                  </a:cubicBezTo>
                  <a:cubicBezTo>
                    <a:pt x="2344053" y="251757"/>
                    <a:pt x="2344788" y="250408"/>
                    <a:pt x="2345279" y="249305"/>
                  </a:cubicBezTo>
                  <a:cubicBezTo>
                    <a:pt x="2345647" y="248201"/>
                    <a:pt x="2345769" y="247343"/>
                    <a:pt x="2345524" y="246607"/>
                  </a:cubicBezTo>
                  <a:cubicBezTo>
                    <a:pt x="2345401" y="245871"/>
                    <a:pt x="2344911" y="245381"/>
                    <a:pt x="2344298" y="245013"/>
                  </a:cubicBezTo>
                  <a:cubicBezTo>
                    <a:pt x="2343685" y="244645"/>
                    <a:pt x="2342826" y="244522"/>
                    <a:pt x="2341845" y="244522"/>
                  </a:cubicBezTo>
                  <a:cubicBezTo>
                    <a:pt x="2340864" y="244522"/>
                    <a:pt x="2339638" y="244767"/>
                    <a:pt x="2338289" y="245135"/>
                  </a:cubicBezTo>
                  <a:moveTo>
                    <a:pt x="3082401" y="17659"/>
                  </a:moveTo>
                  <a:cubicBezTo>
                    <a:pt x="3080807" y="18149"/>
                    <a:pt x="3079213" y="18762"/>
                    <a:pt x="3077619" y="19621"/>
                  </a:cubicBezTo>
                  <a:cubicBezTo>
                    <a:pt x="3076025" y="20479"/>
                    <a:pt x="3074431" y="21337"/>
                    <a:pt x="3072836" y="22441"/>
                  </a:cubicBezTo>
                  <a:cubicBezTo>
                    <a:pt x="3071365" y="23545"/>
                    <a:pt x="3069893" y="24648"/>
                    <a:pt x="3068544" y="25875"/>
                  </a:cubicBezTo>
                  <a:cubicBezTo>
                    <a:pt x="3067196" y="27101"/>
                    <a:pt x="3066092" y="28327"/>
                    <a:pt x="3064988" y="29676"/>
                  </a:cubicBezTo>
                  <a:cubicBezTo>
                    <a:pt x="3063762" y="31270"/>
                    <a:pt x="3063026" y="32619"/>
                    <a:pt x="3062658" y="33846"/>
                  </a:cubicBezTo>
                  <a:cubicBezTo>
                    <a:pt x="3062290" y="35072"/>
                    <a:pt x="3062168" y="36176"/>
                    <a:pt x="3062536" y="37034"/>
                  </a:cubicBezTo>
                  <a:cubicBezTo>
                    <a:pt x="3062903" y="37892"/>
                    <a:pt x="3063516" y="38505"/>
                    <a:pt x="3064498" y="38873"/>
                  </a:cubicBezTo>
                  <a:cubicBezTo>
                    <a:pt x="3065479" y="39241"/>
                    <a:pt x="3066828" y="39364"/>
                    <a:pt x="3068544" y="39119"/>
                  </a:cubicBezTo>
                  <a:cubicBezTo>
                    <a:pt x="3068790" y="39119"/>
                    <a:pt x="3069035" y="39119"/>
                    <a:pt x="3069280" y="38996"/>
                  </a:cubicBezTo>
                  <a:cubicBezTo>
                    <a:pt x="3069525" y="38996"/>
                    <a:pt x="3069771" y="38996"/>
                    <a:pt x="3070016" y="38873"/>
                  </a:cubicBezTo>
                  <a:cubicBezTo>
                    <a:pt x="3070261" y="38873"/>
                    <a:pt x="3070506" y="38751"/>
                    <a:pt x="3070874" y="38628"/>
                  </a:cubicBezTo>
                  <a:cubicBezTo>
                    <a:pt x="3071120" y="38628"/>
                    <a:pt x="3071365" y="38505"/>
                    <a:pt x="3071733" y="38383"/>
                  </a:cubicBezTo>
                  <a:cubicBezTo>
                    <a:pt x="3073327" y="37892"/>
                    <a:pt x="3074921" y="37279"/>
                    <a:pt x="3076515" y="36421"/>
                  </a:cubicBezTo>
                  <a:cubicBezTo>
                    <a:pt x="3078109" y="35562"/>
                    <a:pt x="3079704" y="34581"/>
                    <a:pt x="3081298" y="33600"/>
                  </a:cubicBezTo>
                  <a:cubicBezTo>
                    <a:pt x="3082892" y="32497"/>
                    <a:pt x="3084363" y="31393"/>
                    <a:pt x="3085713" y="30167"/>
                  </a:cubicBezTo>
                  <a:cubicBezTo>
                    <a:pt x="3087061" y="28940"/>
                    <a:pt x="3088288" y="27592"/>
                    <a:pt x="3089269" y="26365"/>
                  </a:cubicBezTo>
                  <a:cubicBezTo>
                    <a:pt x="3090495" y="24771"/>
                    <a:pt x="3091231" y="23422"/>
                    <a:pt x="3091599" y="22196"/>
                  </a:cubicBezTo>
                  <a:cubicBezTo>
                    <a:pt x="3091966" y="20970"/>
                    <a:pt x="3091966" y="19866"/>
                    <a:pt x="3091599" y="19008"/>
                  </a:cubicBezTo>
                  <a:cubicBezTo>
                    <a:pt x="3091231" y="18149"/>
                    <a:pt x="3090618" y="17536"/>
                    <a:pt x="3089514" y="17168"/>
                  </a:cubicBezTo>
                  <a:cubicBezTo>
                    <a:pt x="3088533" y="16800"/>
                    <a:pt x="3087184" y="16678"/>
                    <a:pt x="3085467" y="16923"/>
                  </a:cubicBezTo>
                  <a:cubicBezTo>
                    <a:pt x="3085222" y="16923"/>
                    <a:pt x="3084976" y="16923"/>
                    <a:pt x="3084731" y="17045"/>
                  </a:cubicBezTo>
                  <a:cubicBezTo>
                    <a:pt x="3084486" y="17045"/>
                    <a:pt x="3084241" y="17045"/>
                    <a:pt x="3083996" y="17168"/>
                  </a:cubicBezTo>
                  <a:cubicBezTo>
                    <a:pt x="3083750" y="17168"/>
                    <a:pt x="3083505" y="17291"/>
                    <a:pt x="3083137" y="17413"/>
                  </a:cubicBezTo>
                  <a:cubicBezTo>
                    <a:pt x="3082769" y="17536"/>
                    <a:pt x="3082647" y="17536"/>
                    <a:pt x="3082279" y="17659"/>
                  </a:cubicBezTo>
                  <a:moveTo>
                    <a:pt x="2288624" y="268067"/>
                  </a:moveTo>
                  <a:cubicBezTo>
                    <a:pt x="2288624" y="268067"/>
                    <a:pt x="2288134" y="268190"/>
                    <a:pt x="2287888" y="268312"/>
                  </a:cubicBezTo>
                  <a:cubicBezTo>
                    <a:pt x="2287643" y="268312"/>
                    <a:pt x="2287398" y="268435"/>
                    <a:pt x="2287153" y="268557"/>
                  </a:cubicBezTo>
                  <a:cubicBezTo>
                    <a:pt x="2286907" y="268680"/>
                    <a:pt x="2286662" y="268803"/>
                    <a:pt x="2286417" y="268925"/>
                  </a:cubicBezTo>
                  <a:cubicBezTo>
                    <a:pt x="2286172" y="268925"/>
                    <a:pt x="2285926" y="269171"/>
                    <a:pt x="2285681" y="269293"/>
                  </a:cubicBezTo>
                  <a:cubicBezTo>
                    <a:pt x="2283964" y="270152"/>
                    <a:pt x="2282247" y="271133"/>
                    <a:pt x="2280653" y="272236"/>
                  </a:cubicBezTo>
                  <a:cubicBezTo>
                    <a:pt x="2279059" y="273340"/>
                    <a:pt x="2277465" y="274689"/>
                    <a:pt x="2276116" y="275915"/>
                  </a:cubicBezTo>
                  <a:cubicBezTo>
                    <a:pt x="2274767" y="277264"/>
                    <a:pt x="2273541" y="278613"/>
                    <a:pt x="2272560" y="279839"/>
                  </a:cubicBezTo>
                  <a:cubicBezTo>
                    <a:pt x="2271579" y="281188"/>
                    <a:pt x="2270843" y="282414"/>
                    <a:pt x="2270475" y="283641"/>
                  </a:cubicBezTo>
                  <a:cubicBezTo>
                    <a:pt x="2270230" y="284622"/>
                    <a:pt x="2270107" y="285480"/>
                    <a:pt x="2270352" y="286216"/>
                  </a:cubicBezTo>
                  <a:cubicBezTo>
                    <a:pt x="2270598" y="286952"/>
                    <a:pt x="2270966" y="287442"/>
                    <a:pt x="2271579" y="287688"/>
                  </a:cubicBezTo>
                  <a:cubicBezTo>
                    <a:pt x="2272192" y="288055"/>
                    <a:pt x="2272928" y="288178"/>
                    <a:pt x="2273909" y="288178"/>
                  </a:cubicBezTo>
                  <a:cubicBezTo>
                    <a:pt x="2274890" y="288178"/>
                    <a:pt x="2275993" y="287933"/>
                    <a:pt x="2277342" y="287565"/>
                  </a:cubicBezTo>
                  <a:cubicBezTo>
                    <a:pt x="2277588" y="287565"/>
                    <a:pt x="2277833" y="287442"/>
                    <a:pt x="2278078" y="287320"/>
                  </a:cubicBezTo>
                  <a:cubicBezTo>
                    <a:pt x="2278323" y="287320"/>
                    <a:pt x="2278569" y="287197"/>
                    <a:pt x="2278814" y="287074"/>
                  </a:cubicBezTo>
                  <a:cubicBezTo>
                    <a:pt x="2279059" y="287074"/>
                    <a:pt x="2279304" y="286829"/>
                    <a:pt x="2279550" y="286707"/>
                  </a:cubicBezTo>
                  <a:cubicBezTo>
                    <a:pt x="2279795" y="286584"/>
                    <a:pt x="2280040" y="286461"/>
                    <a:pt x="2280286" y="286339"/>
                  </a:cubicBezTo>
                  <a:cubicBezTo>
                    <a:pt x="2282002" y="285480"/>
                    <a:pt x="2283719" y="284499"/>
                    <a:pt x="2285313" y="283396"/>
                  </a:cubicBezTo>
                  <a:cubicBezTo>
                    <a:pt x="2286907" y="282292"/>
                    <a:pt x="2288502" y="280943"/>
                    <a:pt x="2289851" y="279717"/>
                  </a:cubicBezTo>
                  <a:cubicBezTo>
                    <a:pt x="2291200" y="278368"/>
                    <a:pt x="2292426" y="277019"/>
                    <a:pt x="2293407" y="275670"/>
                  </a:cubicBezTo>
                  <a:cubicBezTo>
                    <a:pt x="2294388" y="274321"/>
                    <a:pt x="2295124" y="273095"/>
                    <a:pt x="2295491" y="271868"/>
                  </a:cubicBezTo>
                  <a:cubicBezTo>
                    <a:pt x="2295737" y="270887"/>
                    <a:pt x="2295859" y="270029"/>
                    <a:pt x="2295614" y="269416"/>
                  </a:cubicBezTo>
                  <a:cubicBezTo>
                    <a:pt x="2295491" y="268680"/>
                    <a:pt x="2295001" y="268190"/>
                    <a:pt x="2294388" y="267944"/>
                  </a:cubicBezTo>
                  <a:cubicBezTo>
                    <a:pt x="2293775" y="267576"/>
                    <a:pt x="2292916" y="267454"/>
                    <a:pt x="2291935" y="267454"/>
                  </a:cubicBezTo>
                  <a:cubicBezTo>
                    <a:pt x="2290954" y="267454"/>
                    <a:pt x="2289851" y="267699"/>
                    <a:pt x="2288502" y="268067"/>
                  </a:cubicBezTo>
                  <a:moveTo>
                    <a:pt x="3130472" y="11527"/>
                  </a:moveTo>
                  <a:cubicBezTo>
                    <a:pt x="3129001" y="12018"/>
                    <a:pt x="3127406" y="12631"/>
                    <a:pt x="3125812" y="13489"/>
                  </a:cubicBezTo>
                  <a:cubicBezTo>
                    <a:pt x="3124218" y="14225"/>
                    <a:pt x="3122624" y="15206"/>
                    <a:pt x="3121152" y="16310"/>
                  </a:cubicBezTo>
                  <a:cubicBezTo>
                    <a:pt x="3119681" y="17413"/>
                    <a:pt x="3118209" y="18517"/>
                    <a:pt x="3116860" y="19743"/>
                  </a:cubicBezTo>
                  <a:cubicBezTo>
                    <a:pt x="3115511" y="20970"/>
                    <a:pt x="3114285" y="22196"/>
                    <a:pt x="3113304" y="23545"/>
                  </a:cubicBezTo>
                  <a:cubicBezTo>
                    <a:pt x="3112078" y="25139"/>
                    <a:pt x="3111219" y="26611"/>
                    <a:pt x="3110729" y="27837"/>
                  </a:cubicBezTo>
                  <a:cubicBezTo>
                    <a:pt x="3110238" y="29063"/>
                    <a:pt x="3110238" y="30289"/>
                    <a:pt x="3110484" y="31148"/>
                  </a:cubicBezTo>
                  <a:cubicBezTo>
                    <a:pt x="3110729" y="32006"/>
                    <a:pt x="3111464" y="32742"/>
                    <a:pt x="3112446" y="33110"/>
                  </a:cubicBezTo>
                  <a:cubicBezTo>
                    <a:pt x="3113426" y="33478"/>
                    <a:pt x="3114776" y="33600"/>
                    <a:pt x="3116370" y="33478"/>
                  </a:cubicBezTo>
                  <a:cubicBezTo>
                    <a:pt x="3116615" y="33478"/>
                    <a:pt x="3116983" y="33478"/>
                    <a:pt x="3117228" y="33478"/>
                  </a:cubicBezTo>
                  <a:cubicBezTo>
                    <a:pt x="3117473" y="33478"/>
                    <a:pt x="3117841" y="33478"/>
                    <a:pt x="3118086" y="33355"/>
                  </a:cubicBezTo>
                  <a:cubicBezTo>
                    <a:pt x="3118332" y="33355"/>
                    <a:pt x="3118699" y="33232"/>
                    <a:pt x="3119068" y="33110"/>
                  </a:cubicBezTo>
                  <a:cubicBezTo>
                    <a:pt x="3119436" y="33110"/>
                    <a:pt x="3119681" y="32987"/>
                    <a:pt x="3120049" y="32865"/>
                  </a:cubicBezTo>
                  <a:cubicBezTo>
                    <a:pt x="3121520" y="32374"/>
                    <a:pt x="3123114" y="31761"/>
                    <a:pt x="3124709" y="30903"/>
                  </a:cubicBezTo>
                  <a:cubicBezTo>
                    <a:pt x="3126303" y="30044"/>
                    <a:pt x="3127897" y="29186"/>
                    <a:pt x="3129368" y="28205"/>
                  </a:cubicBezTo>
                  <a:cubicBezTo>
                    <a:pt x="3130840" y="27224"/>
                    <a:pt x="3132311" y="25997"/>
                    <a:pt x="3133660" y="24894"/>
                  </a:cubicBezTo>
                  <a:cubicBezTo>
                    <a:pt x="3135009" y="23667"/>
                    <a:pt x="3136236" y="22441"/>
                    <a:pt x="3137217" y="21092"/>
                  </a:cubicBezTo>
                  <a:cubicBezTo>
                    <a:pt x="3138443" y="19498"/>
                    <a:pt x="3139301" y="18026"/>
                    <a:pt x="3139792" y="16800"/>
                  </a:cubicBezTo>
                  <a:cubicBezTo>
                    <a:pt x="3140282" y="15574"/>
                    <a:pt x="3140282" y="14348"/>
                    <a:pt x="3140037" y="13489"/>
                  </a:cubicBezTo>
                  <a:cubicBezTo>
                    <a:pt x="3139792" y="12631"/>
                    <a:pt x="3139056" y="11895"/>
                    <a:pt x="3138075" y="11527"/>
                  </a:cubicBezTo>
                  <a:cubicBezTo>
                    <a:pt x="3137094" y="11159"/>
                    <a:pt x="3135745" y="11037"/>
                    <a:pt x="3134151" y="11159"/>
                  </a:cubicBezTo>
                  <a:cubicBezTo>
                    <a:pt x="3133906" y="11159"/>
                    <a:pt x="3133538" y="11159"/>
                    <a:pt x="3133292" y="11282"/>
                  </a:cubicBezTo>
                  <a:cubicBezTo>
                    <a:pt x="3133047" y="11404"/>
                    <a:pt x="3132679" y="11282"/>
                    <a:pt x="3132434" y="11404"/>
                  </a:cubicBezTo>
                  <a:cubicBezTo>
                    <a:pt x="3132189" y="11404"/>
                    <a:pt x="3131821" y="11527"/>
                    <a:pt x="3131576" y="11650"/>
                  </a:cubicBezTo>
                  <a:cubicBezTo>
                    <a:pt x="3131331" y="11650"/>
                    <a:pt x="3130962" y="11772"/>
                    <a:pt x="3130717" y="11895"/>
                  </a:cubicBezTo>
                  <a:moveTo>
                    <a:pt x="2238959" y="291980"/>
                  </a:moveTo>
                  <a:cubicBezTo>
                    <a:pt x="2238959" y="291980"/>
                    <a:pt x="2238469" y="292102"/>
                    <a:pt x="2238224" y="292225"/>
                  </a:cubicBezTo>
                  <a:cubicBezTo>
                    <a:pt x="2237978" y="292225"/>
                    <a:pt x="2237733" y="292470"/>
                    <a:pt x="2237365" y="292593"/>
                  </a:cubicBezTo>
                  <a:cubicBezTo>
                    <a:pt x="2237120" y="292593"/>
                    <a:pt x="2236752" y="292838"/>
                    <a:pt x="2236507" y="292961"/>
                  </a:cubicBezTo>
                  <a:cubicBezTo>
                    <a:pt x="2236262" y="293083"/>
                    <a:pt x="2235894" y="293206"/>
                    <a:pt x="2235649" y="293328"/>
                  </a:cubicBezTo>
                  <a:cubicBezTo>
                    <a:pt x="2233932" y="294187"/>
                    <a:pt x="2232215" y="295168"/>
                    <a:pt x="2230621" y="296272"/>
                  </a:cubicBezTo>
                  <a:cubicBezTo>
                    <a:pt x="2229027" y="297375"/>
                    <a:pt x="2227555" y="298724"/>
                    <a:pt x="2226206" y="299950"/>
                  </a:cubicBezTo>
                  <a:cubicBezTo>
                    <a:pt x="2224857" y="301177"/>
                    <a:pt x="2223631" y="302648"/>
                    <a:pt x="2222773" y="303875"/>
                  </a:cubicBezTo>
                  <a:cubicBezTo>
                    <a:pt x="2221914" y="305101"/>
                    <a:pt x="2221178" y="306450"/>
                    <a:pt x="2220810" y="307553"/>
                  </a:cubicBezTo>
                  <a:cubicBezTo>
                    <a:pt x="2220565" y="308535"/>
                    <a:pt x="2220565" y="309270"/>
                    <a:pt x="2220810" y="310006"/>
                  </a:cubicBezTo>
                  <a:cubicBezTo>
                    <a:pt x="2221056" y="310742"/>
                    <a:pt x="2221424" y="311110"/>
                    <a:pt x="2222037" y="311478"/>
                  </a:cubicBezTo>
                  <a:cubicBezTo>
                    <a:pt x="2222650" y="311845"/>
                    <a:pt x="2223386" y="311968"/>
                    <a:pt x="2224367" y="311968"/>
                  </a:cubicBezTo>
                  <a:cubicBezTo>
                    <a:pt x="2225348" y="311968"/>
                    <a:pt x="2226451" y="311723"/>
                    <a:pt x="2227678" y="311355"/>
                  </a:cubicBezTo>
                  <a:cubicBezTo>
                    <a:pt x="2227923" y="311355"/>
                    <a:pt x="2228168" y="311232"/>
                    <a:pt x="2228413" y="311110"/>
                  </a:cubicBezTo>
                  <a:cubicBezTo>
                    <a:pt x="2228659" y="311110"/>
                    <a:pt x="2228904" y="310864"/>
                    <a:pt x="2229272" y="310864"/>
                  </a:cubicBezTo>
                  <a:cubicBezTo>
                    <a:pt x="2229517" y="310864"/>
                    <a:pt x="2229762" y="310619"/>
                    <a:pt x="2230130" y="310497"/>
                  </a:cubicBezTo>
                  <a:cubicBezTo>
                    <a:pt x="2230498" y="310374"/>
                    <a:pt x="2230743" y="310251"/>
                    <a:pt x="2230989" y="310129"/>
                  </a:cubicBezTo>
                  <a:cubicBezTo>
                    <a:pt x="2232705" y="309270"/>
                    <a:pt x="2234422" y="308289"/>
                    <a:pt x="2236016" y="307063"/>
                  </a:cubicBezTo>
                  <a:cubicBezTo>
                    <a:pt x="2237611" y="305959"/>
                    <a:pt x="2239205" y="304610"/>
                    <a:pt x="2240431" y="303384"/>
                  </a:cubicBezTo>
                  <a:cubicBezTo>
                    <a:pt x="2241780" y="302035"/>
                    <a:pt x="2242884" y="300686"/>
                    <a:pt x="2243865" y="299460"/>
                  </a:cubicBezTo>
                  <a:cubicBezTo>
                    <a:pt x="2244723" y="298111"/>
                    <a:pt x="2245459" y="296885"/>
                    <a:pt x="2245827" y="295658"/>
                  </a:cubicBezTo>
                  <a:cubicBezTo>
                    <a:pt x="2246072" y="294677"/>
                    <a:pt x="2246072" y="293942"/>
                    <a:pt x="2245827" y="293206"/>
                  </a:cubicBezTo>
                  <a:cubicBezTo>
                    <a:pt x="2245582" y="292470"/>
                    <a:pt x="2245214" y="292102"/>
                    <a:pt x="2244600" y="291734"/>
                  </a:cubicBezTo>
                  <a:cubicBezTo>
                    <a:pt x="2243987" y="291366"/>
                    <a:pt x="2243252" y="291244"/>
                    <a:pt x="2242271" y="291244"/>
                  </a:cubicBezTo>
                  <a:cubicBezTo>
                    <a:pt x="2241289" y="291244"/>
                    <a:pt x="2240186" y="291489"/>
                    <a:pt x="2238959" y="291857"/>
                  </a:cubicBezTo>
                  <a:moveTo>
                    <a:pt x="3178052" y="6867"/>
                  </a:moveTo>
                  <a:cubicBezTo>
                    <a:pt x="3176580" y="7358"/>
                    <a:pt x="3174986" y="7971"/>
                    <a:pt x="3173392" y="8707"/>
                  </a:cubicBezTo>
                  <a:cubicBezTo>
                    <a:pt x="3171798" y="9442"/>
                    <a:pt x="3170204" y="10423"/>
                    <a:pt x="3168732" y="11404"/>
                  </a:cubicBezTo>
                  <a:cubicBezTo>
                    <a:pt x="3167261" y="12386"/>
                    <a:pt x="3165789" y="13489"/>
                    <a:pt x="3164440" y="14715"/>
                  </a:cubicBezTo>
                  <a:cubicBezTo>
                    <a:pt x="3163091" y="15942"/>
                    <a:pt x="3161865" y="17168"/>
                    <a:pt x="3160884" y="18394"/>
                  </a:cubicBezTo>
                  <a:cubicBezTo>
                    <a:pt x="3159658" y="19989"/>
                    <a:pt x="3158677" y="21460"/>
                    <a:pt x="3158186" y="22686"/>
                  </a:cubicBezTo>
                  <a:cubicBezTo>
                    <a:pt x="3157696" y="23913"/>
                    <a:pt x="3157573" y="25139"/>
                    <a:pt x="3157818" y="26120"/>
                  </a:cubicBezTo>
                  <a:cubicBezTo>
                    <a:pt x="3158064" y="27101"/>
                    <a:pt x="3158677" y="27837"/>
                    <a:pt x="3159535" y="28205"/>
                  </a:cubicBezTo>
                  <a:cubicBezTo>
                    <a:pt x="3160394" y="28573"/>
                    <a:pt x="3161742" y="28818"/>
                    <a:pt x="3163459" y="28695"/>
                  </a:cubicBezTo>
                  <a:cubicBezTo>
                    <a:pt x="3163827" y="28695"/>
                    <a:pt x="3164072" y="28695"/>
                    <a:pt x="3164440" y="28695"/>
                  </a:cubicBezTo>
                  <a:cubicBezTo>
                    <a:pt x="3164808" y="28695"/>
                    <a:pt x="3165054" y="28695"/>
                    <a:pt x="3165421" y="28573"/>
                  </a:cubicBezTo>
                  <a:cubicBezTo>
                    <a:pt x="3165789" y="28573"/>
                    <a:pt x="3166157" y="28450"/>
                    <a:pt x="3166402" y="28327"/>
                  </a:cubicBezTo>
                  <a:cubicBezTo>
                    <a:pt x="3166770" y="28327"/>
                    <a:pt x="3167138" y="28082"/>
                    <a:pt x="3167506" y="28082"/>
                  </a:cubicBezTo>
                  <a:cubicBezTo>
                    <a:pt x="3168977" y="27592"/>
                    <a:pt x="3170572" y="26978"/>
                    <a:pt x="3172166" y="26243"/>
                  </a:cubicBezTo>
                  <a:cubicBezTo>
                    <a:pt x="3173760" y="25507"/>
                    <a:pt x="3175354" y="24526"/>
                    <a:pt x="3176826" y="23545"/>
                  </a:cubicBezTo>
                  <a:cubicBezTo>
                    <a:pt x="3178297" y="22564"/>
                    <a:pt x="3179769" y="21460"/>
                    <a:pt x="3181118" y="20234"/>
                  </a:cubicBezTo>
                  <a:cubicBezTo>
                    <a:pt x="3182467" y="19008"/>
                    <a:pt x="3183693" y="17781"/>
                    <a:pt x="3184674" y="16555"/>
                  </a:cubicBezTo>
                  <a:cubicBezTo>
                    <a:pt x="3185900" y="14961"/>
                    <a:pt x="3186881" y="13489"/>
                    <a:pt x="3187372" y="12263"/>
                  </a:cubicBezTo>
                  <a:cubicBezTo>
                    <a:pt x="3187862" y="10914"/>
                    <a:pt x="3187985" y="9810"/>
                    <a:pt x="3187740" y="8829"/>
                  </a:cubicBezTo>
                  <a:cubicBezTo>
                    <a:pt x="3187494" y="7848"/>
                    <a:pt x="3186881" y="7235"/>
                    <a:pt x="3185900" y="6745"/>
                  </a:cubicBezTo>
                  <a:cubicBezTo>
                    <a:pt x="3184919" y="6254"/>
                    <a:pt x="3183693" y="6131"/>
                    <a:pt x="3181976" y="6254"/>
                  </a:cubicBezTo>
                  <a:cubicBezTo>
                    <a:pt x="3181608" y="6254"/>
                    <a:pt x="3181363" y="6254"/>
                    <a:pt x="3180995" y="6254"/>
                  </a:cubicBezTo>
                  <a:cubicBezTo>
                    <a:pt x="3180627" y="6254"/>
                    <a:pt x="3180382" y="6254"/>
                    <a:pt x="3180014" y="6377"/>
                  </a:cubicBezTo>
                  <a:cubicBezTo>
                    <a:pt x="3179646" y="6377"/>
                    <a:pt x="3179278" y="6499"/>
                    <a:pt x="3179033" y="6622"/>
                  </a:cubicBezTo>
                  <a:cubicBezTo>
                    <a:pt x="3178665" y="6622"/>
                    <a:pt x="3178297" y="6867"/>
                    <a:pt x="3177929" y="6867"/>
                  </a:cubicBezTo>
                  <a:moveTo>
                    <a:pt x="2189417" y="316628"/>
                  </a:moveTo>
                  <a:cubicBezTo>
                    <a:pt x="2189417" y="316628"/>
                    <a:pt x="2188804" y="316873"/>
                    <a:pt x="2188559" y="316873"/>
                  </a:cubicBezTo>
                  <a:cubicBezTo>
                    <a:pt x="2188314" y="316873"/>
                    <a:pt x="2187946" y="317119"/>
                    <a:pt x="2187701" y="317241"/>
                  </a:cubicBezTo>
                  <a:cubicBezTo>
                    <a:pt x="2187455" y="317364"/>
                    <a:pt x="2187087" y="317486"/>
                    <a:pt x="2186720" y="317609"/>
                  </a:cubicBezTo>
                  <a:cubicBezTo>
                    <a:pt x="2186352" y="317732"/>
                    <a:pt x="2186106" y="317854"/>
                    <a:pt x="2185739" y="318100"/>
                  </a:cubicBezTo>
                  <a:cubicBezTo>
                    <a:pt x="2184022" y="318958"/>
                    <a:pt x="2182305" y="320062"/>
                    <a:pt x="2180711" y="321165"/>
                  </a:cubicBezTo>
                  <a:cubicBezTo>
                    <a:pt x="2179117" y="322269"/>
                    <a:pt x="2177645" y="323618"/>
                    <a:pt x="2176296" y="324967"/>
                  </a:cubicBezTo>
                  <a:cubicBezTo>
                    <a:pt x="2174947" y="326316"/>
                    <a:pt x="2173844" y="327665"/>
                    <a:pt x="2172985" y="328891"/>
                  </a:cubicBezTo>
                  <a:cubicBezTo>
                    <a:pt x="2172127" y="330117"/>
                    <a:pt x="2171514" y="331466"/>
                    <a:pt x="2171146" y="332570"/>
                  </a:cubicBezTo>
                  <a:cubicBezTo>
                    <a:pt x="2170901" y="333428"/>
                    <a:pt x="2170901" y="334287"/>
                    <a:pt x="2171146" y="334900"/>
                  </a:cubicBezTo>
                  <a:cubicBezTo>
                    <a:pt x="2171391" y="335513"/>
                    <a:pt x="2171759" y="336003"/>
                    <a:pt x="2172372" y="336249"/>
                  </a:cubicBezTo>
                  <a:cubicBezTo>
                    <a:pt x="2172985" y="336494"/>
                    <a:pt x="2173721" y="336739"/>
                    <a:pt x="2174579" y="336617"/>
                  </a:cubicBezTo>
                  <a:cubicBezTo>
                    <a:pt x="2175438" y="336494"/>
                    <a:pt x="2176541" y="336371"/>
                    <a:pt x="2177768" y="336003"/>
                  </a:cubicBezTo>
                  <a:cubicBezTo>
                    <a:pt x="2178013" y="336003"/>
                    <a:pt x="2178381" y="335758"/>
                    <a:pt x="2178626" y="335758"/>
                  </a:cubicBezTo>
                  <a:cubicBezTo>
                    <a:pt x="2178871" y="335758"/>
                    <a:pt x="2179239" y="335513"/>
                    <a:pt x="2179485" y="335390"/>
                  </a:cubicBezTo>
                  <a:cubicBezTo>
                    <a:pt x="2179852" y="335268"/>
                    <a:pt x="2180098" y="335145"/>
                    <a:pt x="2180466" y="335022"/>
                  </a:cubicBezTo>
                  <a:cubicBezTo>
                    <a:pt x="2180833" y="334900"/>
                    <a:pt x="2181079" y="334654"/>
                    <a:pt x="2181446" y="334532"/>
                  </a:cubicBezTo>
                  <a:cubicBezTo>
                    <a:pt x="2183163" y="333673"/>
                    <a:pt x="2184880" y="332570"/>
                    <a:pt x="2186474" y="331466"/>
                  </a:cubicBezTo>
                  <a:cubicBezTo>
                    <a:pt x="2188069" y="330240"/>
                    <a:pt x="2189540" y="329014"/>
                    <a:pt x="2190889" y="327665"/>
                  </a:cubicBezTo>
                  <a:cubicBezTo>
                    <a:pt x="2192238" y="326316"/>
                    <a:pt x="2193341" y="324967"/>
                    <a:pt x="2194200" y="323740"/>
                  </a:cubicBezTo>
                  <a:cubicBezTo>
                    <a:pt x="2195058" y="322392"/>
                    <a:pt x="2195671" y="321165"/>
                    <a:pt x="2196039" y="320062"/>
                  </a:cubicBezTo>
                  <a:cubicBezTo>
                    <a:pt x="2196285" y="319203"/>
                    <a:pt x="2196285" y="318345"/>
                    <a:pt x="2196039" y="317732"/>
                  </a:cubicBezTo>
                  <a:cubicBezTo>
                    <a:pt x="2195794" y="317119"/>
                    <a:pt x="2195426" y="316628"/>
                    <a:pt x="2194813" y="316383"/>
                  </a:cubicBezTo>
                  <a:cubicBezTo>
                    <a:pt x="2194200" y="316137"/>
                    <a:pt x="2193464" y="316015"/>
                    <a:pt x="2192483" y="316015"/>
                  </a:cubicBezTo>
                  <a:cubicBezTo>
                    <a:pt x="2191625" y="316015"/>
                    <a:pt x="2190521" y="316260"/>
                    <a:pt x="2189295" y="316628"/>
                  </a:cubicBezTo>
                  <a:moveTo>
                    <a:pt x="3225387" y="3434"/>
                  </a:moveTo>
                  <a:cubicBezTo>
                    <a:pt x="3223915" y="3924"/>
                    <a:pt x="3222444" y="4537"/>
                    <a:pt x="3220850" y="5273"/>
                  </a:cubicBezTo>
                  <a:cubicBezTo>
                    <a:pt x="3219378" y="6009"/>
                    <a:pt x="3217784" y="6867"/>
                    <a:pt x="3216312" y="7848"/>
                  </a:cubicBezTo>
                  <a:cubicBezTo>
                    <a:pt x="3214841" y="8829"/>
                    <a:pt x="3213369" y="9933"/>
                    <a:pt x="3212020" y="11037"/>
                  </a:cubicBezTo>
                  <a:cubicBezTo>
                    <a:pt x="3210671" y="12140"/>
                    <a:pt x="3209445" y="13367"/>
                    <a:pt x="3208464" y="14715"/>
                  </a:cubicBezTo>
                  <a:cubicBezTo>
                    <a:pt x="3207115" y="16310"/>
                    <a:pt x="3206134" y="17781"/>
                    <a:pt x="3205644" y="19130"/>
                  </a:cubicBezTo>
                  <a:cubicBezTo>
                    <a:pt x="3205153" y="20479"/>
                    <a:pt x="3204908" y="21705"/>
                    <a:pt x="3205030" y="22686"/>
                  </a:cubicBezTo>
                  <a:cubicBezTo>
                    <a:pt x="3205276" y="23667"/>
                    <a:pt x="3205766" y="24403"/>
                    <a:pt x="3206747" y="24894"/>
                  </a:cubicBezTo>
                  <a:cubicBezTo>
                    <a:pt x="3207728" y="25384"/>
                    <a:pt x="3208955" y="25629"/>
                    <a:pt x="3210549" y="25507"/>
                  </a:cubicBezTo>
                  <a:cubicBezTo>
                    <a:pt x="3210917" y="25507"/>
                    <a:pt x="3211285" y="25507"/>
                    <a:pt x="3211652" y="25507"/>
                  </a:cubicBezTo>
                  <a:cubicBezTo>
                    <a:pt x="3212020" y="25507"/>
                    <a:pt x="3212388" y="25507"/>
                    <a:pt x="3212756" y="25384"/>
                  </a:cubicBezTo>
                  <a:cubicBezTo>
                    <a:pt x="3213124" y="25384"/>
                    <a:pt x="3213492" y="25262"/>
                    <a:pt x="3213860" y="25139"/>
                  </a:cubicBezTo>
                  <a:cubicBezTo>
                    <a:pt x="3214228" y="25139"/>
                    <a:pt x="3214595" y="24894"/>
                    <a:pt x="3215086" y="24771"/>
                  </a:cubicBezTo>
                  <a:cubicBezTo>
                    <a:pt x="3216557" y="24281"/>
                    <a:pt x="3218029" y="23667"/>
                    <a:pt x="3219623" y="22932"/>
                  </a:cubicBezTo>
                  <a:cubicBezTo>
                    <a:pt x="3221217" y="22196"/>
                    <a:pt x="3222689" y="21337"/>
                    <a:pt x="3224160" y="20356"/>
                  </a:cubicBezTo>
                  <a:cubicBezTo>
                    <a:pt x="3225632" y="19375"/>
                    <a:pt x="3227104" y="18272"/>
                    <a:pt x="3228453" y="17168"/>
                  </a:cubicBezTo>
                  <a:cubicBezTo>
                    <a:pt x="3229802" y="16064"/>
                    <a:pt x="3231028" y="14838"/>
                    <a:pt x="3232009" y="13489"/>
                  </a:cubicBezTo>
                  <a:cubicBezTo>
                    <a:pt x="3233358" y="11895"/>
                    <a:pt x="3234339" y="10423"/>
                    <a:pt x="3234829" y="9075"/>
                  </a:cubicBezTo>
                  <a:cubicBezTo>
                    <a:pt x="3235320" y="7726"/>
                    <a:pt x="3235565" y="6499"/>
                    <a:pt x="3235442" y="5518"/>
                  </a:cubicBezTo>
                  <a:cubicBezTo>
                    <a:pt x="3235197" y="4537"/>
                    <a:pt x="3234707" y="3802"/>
                    <a:pt x="3233725" y="3311"/>
                  </a:cubicBezTo>
                  <a:cubicBezTo>
                    <a:pt x="3232745" y="2820"/>
                    <a:pt x="3231518" y="2575"/>
                    <a:pt x="3229924" y="2698"/>
                  </a:cubicBezTo>
                  <a:cubicBezTo>
                    <a:pt x="3229556" y="2698"/>
                    <a:pt x="3229188" y="2698"/>
                    <a:pt x="3228820" y="2698"/>
                  </a:cubicBezTo>
                  <a:cubicBezTo>
                    <a:pt x="3228453" y="2698"/>
                    <a:pt x="3228085" y="2698"/>
                    <a:pt x="3227717" y="2820"/>
                  </a:cubicBezTo>
                  <a:cubicBezTo>
                    <a:pt x="3227349" y="2820"/>
                    <a:pt x="3226981" y="2943"/>
                    <a:pt x="3226613" y="3066"/>
                  </a:cubicBezTo>
                  <a:cubicBezTo>
                    <a:pt x="3226245" y="3066"/>
                    <a:pt x="3225877" y="3311"/>
                    <a:pt x="3225387" y="3434"/>
                  </a:cubicBezTo>
                  <a:moveTo>
                    <a:pt x="2139875" y="342257"/>
                  </a:moveTo>
                  <a:cubicBezTo>
                    <a:pt x="2139875" y="342257"/>
                    <a:pt x="2139262" y="342503"/>
                    <a:pt x="2138894" y="342625"/>
                  </a:cubicBezTo>
                  <a:cubicBezTo>
                    <a:pt x="2138526" y="342748"/>
                    <a:pt x="2138281" y="342871"/>
                    <a:pt x="2137913" y="342993"/>
                  </a:cubicBezTo>
                  <a:cubicBezTo>
                    <a:pt x="2137545" y="343116"/>
                    <a:pt x="2137300" y="343238"/>
                    <a:pt x="2136932" y="343484"/>
                  </a:cubicBezTo>
                  <a:cubicBezTo>
                    <a:pt x="2136564" y="343606"/>
                    <a:pt x="2136197" y="343852"/>
                    <a:pt x="2135951" y="343974"/>
                  </a:cubicBezTo>
                  <a:cubicBezTo>
                    <a:pt x="2134234" y="344833"/>
                    <a:pt x="2132518" y="345936"/>
                    <a:pt x="2130923" y="347163"/>
                  </a:cubicBezTo>
                  <a:cubicBezTo>
                    <a:pt x="2129329" y="348389"/>
                    <a:pt x="2127858" y="349615"/>
                    <a:pt x="2126631" y="350964"/>
                  </a:cubicBezTo>
                  <a:cubicBezTo>
                    <a:pt x="2125405" y="352313"/>
                    <a:pt x="2124302" y="353662"/>
                    <a:pt x="2123443" y="354888"/>
                  </a:cubicBezTo>
                  <a:cubicBezTo>
                    <a:pt x="2122585" y="356115"/>
                    <a:pt x="2122094" y="357463"/>
                    <a:pt x="2121849" y="358567"/>
                  </a:cubicBezTo>
                  <a:cubicBezTo>
                    <a:pt x="2121604" y="359425"/>
                    <a:pt x="2121726" y="360161"/>
                    <a:pt x="2121849" y="360774"/>
                  </a:cubicBezTo>
                  <a:cubicBezTo>
                    <a:pt x="2122094" y="361388"/>
                    <a:pt x="2122462" y="361755"/>
                    <a:pt x="2123075" y="362001"/>
                  </a:cubicBezTo>
                  <a:cubicBezTo>
                    <a:pt x="2123688" y="362246"/>
                    <a:pt x="2124424" y="362369"/>
                    <a:pt x="2125283" y="362369"/>
                  </a:cubicBezTo>
                  <a:cubicBezTo>
                    <a:pt x="2126141" y="362369"/>
                    <a:pt x="2127244" y="362123"/>
                    <a:pt x="2128348" y="361755"/>
                  </a:cubicBezTo>
                  <a:cubicBezTo>
                    <a:pt x="2128593" y="361755"/>
                    <a:pt x="2128961" y="361510"/>
                    <a:pt x="2129329" y="361388"/>
                  </a:cubicBezTo>
                  <a:cubicBezTo>
                    <a:pt x="2129697" y="361388"/>
                    <a:pt x="2129942" y="361142"/>
                    <a:pt x="2130310" y="361020"/>
                  </a:cubicBezTo>
                  <a:cubicBezTo>
                    <a:pt x="2130678" y="360897"/>
                    <a:pt x="2130923" y="360774"/>
                    <a:pt x="2131291" y="360529"/>
                  </a:cubicBezTo>
                  <a:cubicBezTo>
                    <a:pt x="2131659" y="360284"/>
                    <a:pt x="2132027" y="360161"/>
                    <a:pt x="2132395" y="360039"/>
                  </a:cubicBezTo>
                  <a:cubicBezTo>
                    <a:pt x="2134112" y="359180"/>
                    <a:pt x="2135829" y="358077"/>
                    <a:pt x="2137300" y="356850"/>
                  </a:cubicBezTo>
                  <a:cubicBezTo>
                    <a:pt x="2138772" y="355624"/>
                    <a:pt x="2140366" y="354398"/>
                    <a:pt x="2141592" y="353049"/>
                  </a:cubicBezTo>
                  <a:cubicBezTo>
                    <a:pt x="2142818" y="351700"/>
                    <a:pt x="2143922" y="350351"/>
                    <a:pt x="2144781" y="349125"/>
                  </a:cubicBezTo>
                  <a:cubicBezTo>
                    <a:pt x="2145639" y="347898"/>
                    <a:pt x="2146129" y="346549"/>
                    <a:pt x="2146375" y="345446"/>
                  </a:cubicBezTo>
                  <a:cubicBezTo>
                    <a:pt x="2146620" y="344587"/>
                    <a:pt x="2146497" y="343852"/>
                    <a:pt x="2146375" y="343238"/>
                  </a:cubicBezTo>
                  <a:cubicBezTo>
                    <a:pt x="2146252" y="342625"/>
                    <a:pt x="2145762" y="342257"/>
                    <a:pt x="2145148" y="342012"/>
                  </a:cubicBezTo>
                  <a:cubicBezTo>
                    <a:pt x="2144535" y="341767"/>
                    <a:pt x="2143799" y="341644"/>
                    <a:pt x="2142941" y="341644"/>
                  </a:cubicBezTo>
                  <a:cubicBezTo>
                    <a:pt x="2142083" y="341644"/>
                    <a:pt x="2140979" y="341890"/>
                    <a:pt x="2139875" y="342257"/>
                  </a:cubicBezTo>
                  <a:moveTo>
                    <a:pt x="3272354" y="1349"/>
                  </a:moveTo>
                  <a:cubicBezTo>
                    <a:pt x="3270882" y="1839"/>
                    <a:pt x="3269411" y="2453"/>
                    <a:pt x="3267816" y="3188"/>
                  </a:cubicBezTo>
                  <a:cubicBezTo>
                    <a:pt x="3266345" y="3924"/>
                    <a:pt x="3264751" y="4783"/>
                    <a:pt x="3263279" y="5764"/>
                  </a:cubicBezTo>
                  <a:cubicBezTo>
                    <a:pt x="3261808" y="6745"/>
                    <a:pt x="3260336" y="7726"/>
                    <a:pt x="3258987" y="8952"/>
                  </a:cubicBezTo>
                  <a:cubicBezTo>
                    <a:pt x="3257638" y="10056"/>
                    <a:pt x="3256412" y="11282"/>
                    <a:pt x="3255308" y="12508"/>
                  </a:cubicBezTo>
                  <a:cubicBezTo>
                    <a:pt x="3253960" y="14102"/>
                    <a:pt x="3252978" y="15574"/>
                    <a:pt x="3252243" y="16923"/>
                  </a:cubicBezTo>
                  <a:cubicBezTo>
                    <a:pt x="3251507" y="18272"/>
                    <a:pt x="3251384" y="19498"/>
                    <a:pt x="3251507" y="20479"/>
                  </a:cubicBezTo>
                  <a:cubicBezTo>
                    <a:pt x="3251630" y="21460"/>
                    <a:pt x="3252120" y="22318"/>
                    <a:pt x="3252978" y="22932"/>
                  </a:cubicBezTo>
                  <a:cubicBezTo>
                    <a:pt x="3253837" y="23545"/>
                    <a:pt x="3255063" y="23790"/>
                    <a:pt x="3256657" y="23790"/>
                  </a:cubicBezTo>
                  <a:cubicBezTo>
                    <a:pt x="3257025" y="23790"/>
                    <a:pt x="3257393" y="23790"/>
                    <a:pt x="3257761" y="23790"/>
                  </a:cubicBezTo>
                  <a:cubicBezTo>
                    <a:pt x="3258129" y="23790"/>
                    <a:pt x="3258497" y="23790"/>
                    <a:pt x="3258987" y="23667"/>
                  </a:cubicBezTo>
                  <a:cubicBezTo>
                    <a:pt x="3259355" y="23667"/>
                    <a:pt x="3259845" y="23545"/>
                    <a:pt x="3260213" y="23422"/>
                  </a:cubicBezTo>
                  <a:cubicBezTo>
                    <a:pt x="3260581" y="23422"/>
                    <a:pt x="3261072" y="23177"/>
                    <a:pt x="3261440" y="23054"/>
                  </a:cubicBezTo>
                  <a:cubicBezTo>
                    <a:pt x="3262911" y="22564"/>
                    <a:pt x="3264383" y="21951"/>
                    <a:pt x="3265977" y="21215"/>
                  </a:cubicBezTo>
                  <a:cubicBezTo>
                    <a:pt x="3267448" y="20479"/>
                    <a:pt x="3269043" y="19621"/>
                    <a:pt x="3270514" y="18640"/>
                  </a:cubicBezTo>
                  <a:cubicBezTo>
                    <a:pt x="3271986" y="17659"/>
                    <a:pt x="3273458" y="16678"/>
                    <a:pt x="3274806" y="15451"/>
                  </a:cubicBezTo>
                  <a:cubicBezTo>
                    <a:pt x="3276155" y="14225"/>
                    <a:pt x="3277381" y="13121"/>
                    <a:pt x="3278485" y="11895"/>
                  </a:cubicBezTo>
                  <a:cubicBezTo>
                    <a:pt x="3279834" y="10301"/>
                    <a:pt x="3280815" y="8707"/>
                    <a:pt x="3281428" y="7358"/>
                  </a:cubicBezTo>
                  <a:cubicBezTo>
                    <a:pt x="3282041" y="6009"/>
                    <a:pt x="3282287" y="4783"/>
                    <a:pt x="3282164" y="3679"/>
                  </a:cubicBezTo>
                  <a:cubicBezTo>
                    <a:pt x="3282041" y="2575"/>
                    <a:pt x="3281551" y="1839"/>
                    <a:pt x="3280570" y="1349"/>
                  </a:cubicBezTo>
                  <a:cubicBezTo>
                    <a:pt x="3279711" y="858"/>
                    <a:pt x="3278485" y="491"/>
                    <a:pt x="3276768" y="613"/>
                  </a:cubicBezTo>
                  <a:cubicBezTo>
                    <a:pt x="3276400" y="613"/>
                    <a:pt x="3276033" y="613"/>
                    <a:pt x="3275665" y="613"/>
                  </a:cubicBezTo>
                  <a:cubicBezTo>
                    <a:pt x="3275297" y="613"/>
                    <a:pt x="3274929" y="613"/>
                    <a:pt x="3274438" y="736"/>
                  </a:cubicBezTo>
                  <a:cubicBezTo>
                    <a:pt x="3274070" y="736"/>
                    <a:pt x="3273580" y="858"/>
                    <a:pt x="3273212" y="981"/>
                  </a:cubicBezTo>
                  <a:cubicBezTo>
                    <a:pt x="3272844" y="981"/>
                    <a:pt x="3272354" y="1226"/>
                    <a:pt x="3271986" y="1349"/>
                  </a:cubicBezTo>
                  <a:moveTo>
                    <a:pt x="2090578" y="368500"/>
                  </a:moveTo>
                  <a:cubicBezTo>
                    <a:pt x="2090578" y="368500"/>
                    <a:pt x="2089965" y="368745"/>
                    <a:pt x="2089597" y="368868"/>
                  </a:cubicBezTo>
                  <a:cubicBezTo>
                    <a:pt x="2089230" y="368991"/>
                    <a:pt x="2088862" y="369113"/>
                    <a:pt x="2088494" y="369236"/>
                  </a:cubicBezTo>
                  <a:cubicBezTo>
                    <a:pt x="2088126" y="369358"/>
                    <a:pt x="2087758" y="369604"/>
                    <a:pt x="2087390" y="369726"/>
                  </a:cubicBezTo>
                  <a:cubicBezTo>
                    <a:pt x="2087022" y="369972"/>
                    <a:pt x="2086654" y="370094"/>
                    <a:pt x="2086286" y="370340"/>
                  </a:cubicBezTo>
                  <a:cubicBezTo>
                    <a:pt x="2084570" y="371198"/>
                    <a:pt x="2082975" y="372302"/>
                    <a:pt x="2081381" y="373528"/>
                  </a:cubicBezTo>
                  <a:cubicBezTo>
                    <a:pt x="2079787" y="374754"/>
                    <a:pt x="2078438" y="375980"/>
                    <a:pt x="2077089" y="377329"/>
                  </a:cubicBezTo>
                  <a:cubicBezTo>
                    <a:pt x="2075863" y="378678"/>
                    <a:pt x="2074759" y="380027"/>
                    <a:pt x="2074024" y="381253"/>
                  </a:cubicBezTo>
                  <a:cubicBezTo>
                    <a:pt x="2073165" y="382480"/>
                    <a:pt x="2072675" y="383706"/>
                    <a:pt x="2072429" y="384810"/>
                  </a:cubicBezTo>
                  <a:cubicBezTo>
                    <a:pt x="2072307" y="385668"/>
                    <a:pt x="2072429" y="386281"/>
                    <a:pt x="2072552" y="386894"/>
                  </a:cubicBezTo>
                  <a:cubicBezTo>
                    <a:pt x="2072797" y="387385"/>
                    <a:pt x="2073165" y="387875"/>
                    <a:pt x="2073778" y="388121"/>
                  </a:cubicBezTo>
                  <a:cubicBezTo>
                    <a:pt x="2074391" y="388366"/>
                    <a:pt x="2075127" y="388489"/>
                    <a:pt x="2075986" y="388489"/>
                  </a:cubicBezTo>
                  <a:cubicBezTo>
                    <a:pt x="2076844" y="388489"/>
                    <a:pt x="2077825" y="388243"/>
                    <a:pt x="2078929" y="387998"/>
                  </a:cubicBezTo>
                  <a:cubicBezTo>
                    <a:pt x="2079297" y="387998"/>
                    <a:pt x="2079665" y="387753"/>
                    <a:pt x="2079910" y="387630"/>
                  </a:cubicBezTo>
                  <a:cubicBezTo>
                    <a:pt x="2080155" y="387508"/>
                    <a:pt x="2080646" y="387385"/>
                    <a:pt x="2081013" y="387140"/>
                  </a:cubicBezTo>
                  <a:cubicBezTo>
                    <a:pt x="2081381" y="387017"/>
                    <a:pt x="2081749" y="386772"/>
                    <a:pt x="2082117" y="386649"/>
                  </a:cubicBezTo>
                  <a:cubicBezTo>
                    <a:pt x="2082485" y="386404"/>
                    <a:pt x="2082853" y="386281"/>
                    <a:pt x="2083343" y="386036"/>
                  </a:cubicBezTo>
                  <a:cubicBezTo>
                    <a:pt x="2085060" y="385178"/>
                    <a:pt x="2086654" y="384074"/>
                    <a:pt x="2088249" y="382848"/>
                  </a:cubicBezTo>
                  <a:cubicBezTo>
                    <a:pt x="2089843" y="381621"/>
                    <a:pt x="2091192" y="380395"/>
                    <a:pt x="2092418" y="379046"/>
                  </a:cubicBezTo>
                  <a:cubicBezTo>
                    <a:pt x="2093644" y="377697"/>
                    <a:pt x="2094748" y="376348"/>
                    <a:pt x="2095484" y="375122"/>
                  </a:cubicBezTo>
                  <a:cubicBezTo>
                    <a:pt x="2096219" y="373896"/>
                    <a:pt x="2096832" y="372669"/>
                    <a:pt x="2096955" y="371566"/>
                  </a:cubicBezTo>
                  <a:cubicBezTo>
                    <a:pt x="2097078" y="370707"/>
                    <a:pt x="2096955" y="369972"/>
                    <a:pt x="2096832" y="369481"/>
                  </a:cubicBezTo>
                  <a:cubicBezTo>
                    <a:pt x="2096587" y="368991"/>
                    <a:pt x="2096219" y="368500"/>
                    <a:pt x="2095606" y="368255"/>
                  </a:cubicBezTo>
                  <a:cubicBezTo>
                    <a:pt x="2094993" y="368010"/>
                    <a:pt x="2094257" y="367887"/>
                    <a:pt x="2093399" y="367887"/>
                  </a:cubicBezTo>
                  <a:cubicBezTo>
                    <a:pt x="2092540" y="367887"/>
                    <a:pt x="2091560" y="368132"/>
                    <a:pt x="2090456" y="368500"/>
                  </a:cubicBezTo>
                  <a:moveTo>
                    <a:pt x="3318585" y="736"/>
                  </a:moveTo>
                  <a:cubicBezTo>
                    <a:pt x="3317113" y="1226"/>
                    <a:pt x="3315642" y="1717"/>
                    <a:pt x="3314170" y="2453"/>
                  </a:cubicBezTo>
                  <a:cubicBezTo>
                    <a:pt x="3312699" y="3188"/>
                    <a:pt x="3311227" y="4047"/>
                    <a:pt x="3309756" y="4905"/>
                  </a:cubicBezTo>
                  <a:cubicBezTo>
                    <a:pt x="3308284" y="5886"/>
                    <a:pt x="3306935" y="6867"/>
                    <a:pt x="3305586" y="7971"/>
                  </a:cubicBezTo>
                  <a:cubicBezTo>
                    <a:pt x="3304237" y="9075"/>
                    <a:pt x="3303011" y="10178"/>
                    <a:pt x="3301907" y="11404"/>
                  </a:cubicBezTo>
                  <a:cubicBezTo>
                    <a:pt x="3300436" y="12999"/>
                    <a:pt x="3299332" y="14593"/>
                    <a:pt x="3298719" y="15942"/>
                  </a:cubicBezTo>
                  <a:cubicBezTo>
                    <a:pt x="3297983" y="17291"/>
                    <a:pt x="3297738" y="18640"/>
                    <a:pt x="3297861" y="19621"/>
                  </a:cubicBezTo>
                  <a:cubicBezTo>
                    <a:pt x="3297861" y="20724"/>
                    <a:pt x="3298351" y="21583"/>
                    <a:pt x="3299209" y="22196"/>
                  </a:cubicBezTo>
                  <a:cubicBezTo>
                    <a:pt x="3300068" y="22809"/>
                    <a:pt x="3301294" y="23177"/>
                    <a:pt x="3302888" y="23177"/>
                  </a:cubicBezTo>
                  <a:cubicBezTo>
                    <a:pt x="3303256" y="23177"/>
                    <a:pt x="3303624" y="23177"/>
                    <a:pt x="3304115" y="23177"/>
                  </a:cubicBezTo>
                  <a:cubicBezTo>
                    <a:pt x="3304483" y="23177"/>
                    <a:pt x="3304973" y="23177"/>
                    <a:pt x="3305341" y="23054"/>
                  </a:cubicBezTo>
                  <a:cubicBezTo>
                    <a:pt x="3305709" y="22932"/>
                    <a:pt x="3306199" y="22932"/>
                    <a:pt x="3306690" y="22809"/>
                  </a:cubicBezTo>
                  <a:cubicBezTo>
                    <a:pt x="3307180" y="22686"/>
                    <a:pt x="3307671" y="22564"/>
                    <a:pt x="3308039" y="22441"/>
                  </a:cubicBezTo>
                  <a:cubicBezTo>
                    <a:pt x="3309510" y="21951"/>
                    <a:pt x="3310982" y="21460"/>
                    <a:pt x="3312453" y="20724"/>
                  </a:cubicBezTo>
                  <a:cubicBezTo>
                    <a:pt x="3313925" y="19989"/>
                    <a:pt x="3315519" y="19130"/>
                    <a:pt x="3316868" y="18272"/>
                  </a:cubicBezTo>
                  <a:cubicBezTo>
                    <a:pt x="3318340" y="17291"/>
                    <a:pt x="3319811" y="16310"/>
                    <a:pt x="3321160" y="15206"/>
                  </a:cubicBezTo>
                  <a:cubicBezTo>
                    <a:pt x="3322509" y="14102"/>
                    <a:pt x="3323735" y="12876"/>
                    <a:pt x="3324839" y="11772"/>
                  </a:cubicBezTo>
                  <a:cubicBezTo>
                    <a:pt x="3326311" y="10178"/>
                    <a:pt x="3327291" y="8584"/>
                    <a:pt x="3328027" y="7235"/>
                  </a:cubicBezTo>
                  <a:cubicBezTo>
                    <a:pt x="3328641" y="5886"/>
                    <a:pt x="3329008" y="4537"/>
                    <a:pt x="3328886" y="3556"/>
                  </a:cubicBezTo>
                  <a:cubicBezTo>
                    <a:pt x="3328763" y="2575"/>
                    <a:pt x="3328273" y="1594"/>
                    <a:pt x="3327537" y="981"/>
                  </a:cubicBezTo>
                  <a:cubicBezTo>
                    <a:pt x="3326678" y="368"/>
                    <a:pt x="3325452" y="0"/>
                    <a:pt x="3323858" y="0"/>
                  </a:cubicBezTo>
                  <a:cubicBezTo>
                    <a:pt x="3323490" y="0"/>
                    <a:pt x="3322999" y="0"/>
                    <a:pt x="3322631" y="0"/>
                  </a:cubicBezTo>
                  <a:cubicBezTo>
                    <a:pt x="3322264" y="0"/>
                    <a:pt x="3321773" y="0"/>
                    <a:pt x="3321283" y="123"/>
                  </a:cubicBezTo>
                  <a:cubicBezTo>
                    <a:pt x="3320792" y="123"/>
                    <a:pt x="3320424" y="245"/>
                    <a:pt x="3319934" y="368"/>
                  </a:cubicBezTo>
                  <a:cubicBezTo>
                    <a:pt x="3319443" y="368"/>
                    <a:pt x="3318953" y="613"/>
                    <a:pt x="3318462" y="736"/>
                  </a:cubicBezTo>
                  <a:moveTo>
                    <a:pt x="2041527" y="395478"/>
                  </a:moveTo>
                  <a:cubicBezTo>
                    <a:pt x="2041527" y="395478"/>
                    <a:pt x="2040791" y="395724"/>
                    <a:pt x="2040423" y="395846"/>
                  </a:cubicBezTo>
                  <a:cubicBezTo>
                    <a:pt x="2040055" y="395969"/>
                    <a:pt x="2039687" y="396092"/>
                    <a:pt x="2039319" y="396337"/>
                  </a:cubicBezTo>
                  <a:cubicBezTo>
                    <a:pt x="2038952" y="396582"/>
                    <a:pt x="2038584" y="396705"/>
                    <a:pt x="2038093" y="396950"/>
                  </a:cubicBezTo>
                  <a:cubicBezTo>
                    <a:pt x="2037725" y="397195"/>
                    <a:pt x="2037235" y="397318"/>
                    <a:pt x="2036867" y="397563"/>
                  </a:cubicBezTo>
                  <a:cubicBezTo>
                    <a:pt x="2035150" y="398544"/>
                    <a:pt x="2033556" y="399648"/>
                    <a:pt x="2031962" y="400874"/>
                  </a:cubicBezTo>
                  <a:cubicBezTo>
                    <a:pt x="2030490" y="402100"/>
                    <a:pt x="2029019" y="403327"/>
                    <a:pt x="2027792" y="404676"/>
                  </a:cubicBezTo>
                  <a:cubicBezTo>
                    <a:pt x="2026566" y="406024"/>
                    <a:pt x="2025585" y="407251"/>
                    <a:pt x="2024849" y="408600"/>
                  </a:cubicBezTo>
                  <a:cubicBezTo>
                    <a:pt x="2024114" y="409826"/>
                    <a:pt x="2023623" y="411052"/>
                    <a:pt x="2023378" y="412156"/>
                  </a:cubicBezTo>
                  <a:cubicBezTo>
                    <a:pt x="2023378" y="412892"/>
                    <a:pt x="2023378" y="413628"/>
                    <a:pt x="2023623" y="414118"/>
                  </a:cubicBezTo>
                  <a:cubicBezTo>
                    <a:pt x="2023868" y="414608"/>
                    <a:pt x="2024236" y="414976"/>
                    <a:pt x="2024849" y="415222"/>
                  </a:cubicBezTo>
                  <a:cubicBezTo>
                    <a:pt x="2025463" y="415467"/>
                    <a:pt x="2026076" y="415590"/>
                    <a:pt x="2026934" y="415467"/>
                  </a:cubicBezTo>
                  <a:cubicBezTo>
                    <a:pt x="2027792" y="415467"/>
                    <a:pt x="2028773" y="415222"/>
                    <a:pt x="2029754" y="414976"/>
                  </a:cubicBezTo>
                  <a:cubicBezTo>
                    <a:pt x="2030122" y="414976"/>
                    <a:pt x="2030490" y="414731"/>
                    <a:pt x="2030858" y="414608"/>
                  </a:cubicBezTo>
                  <a:cubicBezTo>
                    <a:pt x="2031226" y="414486"/>
                    <a:pt x="2031594" y="414363"/>
                    <a:pt x="2031962" y="414118"/>
                  </a:cubicBezTo>
                  <a:cubicBezTo>
                    <a:pt x="2032330" y="413995"/>
                    <a:pt x="2032820" y="413750"/>
                    <a:pt x="2033188" y="413505"/>
                  </a:cubicBezTo>
                  <a:cubicBezTo>
                    <a:pt x="2033556" y="413260"/>
                    <a:pt x="2034047" y="413137"/>
                    <a:pt x="2034414" y="412892"/>
                  </a:cubicBezTo>
                  <a:cubicBezTo>
                    <a:pt x="2036131" y="411911"/>
                    <a:pt x="2037725" y="410807"/>
                    <a:pt x="2039319" y="409581"/>
                  </a:cubicBezTo>
                  <a:cubicBezTo>
                    <a:pt x="2040791" y="408354"/>
                    <a:pt x="2042263" y="407128"/>
                    <a:pt x="2043489" y="405779"/>
                  </a:cubicBezTo>
                  <a:cubicBezTo>
                    <a:pt x="2044715" y="404430"/>
                    <a:pt x="2045696" y="403204"/>
                    <a:pt x="2046432" y="401855"/>
                  </a:cubicBezTo>
                  <a:cubicBezTo>
                    <a:pt x="2047168" y="400629"/>
                    <a:pt x="2047658" y="399403"/>
                    <a:pt x="2047781" y="398299"/>
                  </a:cubicBezTo>
                  <a:cubicBezTo>
                    <a:pt x="2047781" y="397563"/>
                    <a:pt x="2047781" y="396827"/>
                    <a:pt x="2047536" y="396337"/>
                  </a:cubicBezTo>
                  <a:cubicBezTo>
                    <a:pt x="2047290" y="395846"/>
                    <a:pt x="2046800" y="395478"/>
                    <a:pt x="2046309" y="395233"/>
                  </a:cubicBezTo>
                  <a:cubicBezTo>
                    <a:pt x="2045819" y="394988"/>
                    <a:pt x="2045083" y="394865"/>
                    <a:pt x="2044225" y="394988"/>
                  </a:cubicBezTo>
                  <a:cubicBezTo>
                    <a:pt x="2043366" y="394988"/>
                    <a:pt x="2042385" y="395233"/>
                    <a:pt x="2041404" y="395478"/>
                  </a:cubicBezTo>
                  <a:moveTo>
                    <a:pt x="3364448" y="1594"/>
                  </a:moveTo>
                  <a:cubicBezTo>
                    <a:pt x="3363099" y="2085"/>
                    <a:pt x="3361628" y="2575"/>
                    <a:pt x="3360156" y="3311"/>
                  </a:cubicBezTo>
                  <a:cubicBezTo>
                    <a:pt x="3358684" y="4047"/>
                    <a:pt x="3357213" y="4783"/>
                    <a:pt x="3355741" y="5764"/>
                  </a:cubicBezTo>
                  <a:cubicBezTo>
                    <a:pt x="3354270" y="6745"/>
                    <a:pt x="3352921" y="7603"/>
                    <a:pt x="3351572" y="8707"/>
                  </a:cubicBezTo>
                  <a:cubicBezTo>
                    <a:pt x="3350223" y="9810"/>
                    <a:pt x="3348997" y="10914"/>
                    <a:pt x="3347893" y="12140"/>
                  </a:cubicBezTo>
                  <a:cubicBezTo>
                    <a:pt x="3346422" y="13734"/>
                    <a:pt x="3345195" y="15329"/>
                    <a:pt x="3344459" y="16800"/>
                  </a:cubicBezTo>
                  <a:cubicBezTo>
                    <a:pt x="3343724" y="18272"/>
                    <a:pt x="3343356" y="19498"/>
                    <a:pt x="3343356" y="20602"/>
                  </a:cubicBezTo>
                  <a:cubicBezTo>
                    <a:pt x="3343356" y="21705"/>
                    <a:pt x="3343846" y="22564"/>
                    <a:pt x="3344582" y="23300"/>
                  </a:cubicBezTo>
                  <a:cubicBezTo>
                    <a:pt x="3345441" y="23913"/>
                    <a:pt x="3346544" y="24281"/>
                    <a:pt x="3348138" y="24403"/>
                  </a:cubicBezTo>
                  <a:cubicBezTo>
                    <a:pt x="3348506" y="24403"/>
                    <a:pt x="3348997" y="24403"/>
                    <a:pt x="3349487" y="24403"/>
                  </a:cubicBezTo>
                  <a:cubicBezTo>
                    <a:pt x="3349978" y="24403"/>
                    <a:pt x="3350346" y="24403"/>
                    <a:pt x="3350836" y="24281"/>
                  </a:cubicBezTo>
                  <a:cubicBezTo>
                    <a:pt x="3351327" y="24158"/>
                    <a:pt x="3351817" y="24158"/>
                    <a:pt x="3352308" y="24035"/>
                  </a:cubicBezTo>
                  <a:cubicBezTo>
                    <a:pt x="3352798" y="24035"/>
                    <a:pt x="3353289" y="23790"/>
                    <a:pt x="3353779" y="23667"/>
                  </a:cubicBezTo>
                  <a:cubicBezTo>
                    <a:pt x="3355251" y="23300"/>
                    <a:pt x="3356722" y="22686"/>
                    <a:pt x="3358194" y="21951"/>
                  </a:cubicBezTo>
                  <a:cubicBezTo>
                    <a:pt x="3359666" y="21215"/>
                    <a:pt x="3361137" y="20479"/>
                    <a:pt x="3362609" y="19498"/>
                  </a:cubicBezTo>
                  <a:cubicBezTo>
                    <a:pt x="3364080" y="18517"/>
                    <a:pt x="3365429" y="17536"/>
                    <a:pt x="3366778" y="16555"/>
                  </a:cubicBezTo>
                  <a:cubicBezTo>
                    <a:pt x="3368127" y="15451"/>
                    <a:pt x="3369353" y="14348"/>
                    <a:pt x="3370457" y="13121"/>
                  </a:cubicBezTo>
                  <a:cubicBezTo>
                    <a:pt x="3371929" y="11527"/>
                    <a:pt x="3373155" y="9933"/>
                    <a:pt x="3373891" y="8461"/>
                  </a:cubicBezTo>
                  <a:cubicBezTo>
                    <a:pt x="3374626" y="6990"/>
                    <a:pt x="3374994" y="5764"/>
                    <a:pt x="3374994" y="4660"/>
                  </a:cubicBezTo>
                  <a:cubicBezTo>
                    <a:pt x="3374994" y="3556"/>
                    <a:pt x="3374504" y="2698"/>
                    <a:pt x="3373768" y="1962"/>
                  </a:cubicBezTo>
                  <a:cubicBezTo>
                    <a:pt x="3373032" y="1226"/>
                    <a:pt x="3371806" y="981"/>
                    <a:pt x="3370212" y="858"/>
                  </a:cubicBezTo>
                  <a:cubicBezTo>
                    <a:pt x="3369844" y="858"/>
                    <a:pt x="3369353" y="858"/>
                    <a:pt x="3368863" y="858"/>
                  </a:cubicBezTo>
                  <a:cubicBezTo>
                    <a:pt x="3368372" y="858"/>
                    <a:pt x="3368004" y="858"/>
                    <a:pt x="3367514" y="981"/>
                  </a:cubicBezTo>
                  <a:cubicBezTo>
                    <a:pt x="3367023" y="981"/>
                    <a:pt x="3366533" y="1104"/>
                    <a:pt x="3366042" y="1226"/>
                  </a:cubicBezTo>
                  <a:cubicBezTo>
                    <a:pt x="3365552" y="1226"/>
                    <a:pt x="3365061" y="1472"/>
                    <a:pt x="3364571" y="1594"/>
                  </a:cubicBezTo>
                  <a:moveTo>
                    <a:pt x="1992843" y="423193"/>
                  </a:moveTo>
                  <a:cubicBezTo>
                    <a:pt x="1992843" y="423193"/>
                    <a:pt x="1992107" y="423438"/>
                    <a:pt x="1991617" y="423560"/>
                  </a:cubicBezTo>
                  <a:cubicBezTo>
                    <a:pt x="1991249" y="423683"/>
                    <a:pt x="1990759" y="423928"/>
                    <a:pt x="1990391" y="424051"/>
                  </a:cubicBezTo>
                  <a:cubicBezTo>
                    <a:pt x="1990023" y="424296"/>
                    <a:pt x="1989532" y="424419"/>
                    <a:pt x="1989042" y="424664"/>
                  </a:cubicBezTo>
                  <a:cubicBezTo>
                    <a:pt x="1988551" y="424909"/>
                    <a:pt x="1988183" y="425155"/>
                    <a:pt x="1987693" y="425400"/>
                  </a:cubicBezTo>
                  <a:cubicBezTo>
                    <a:pt x="1985976" y="426381"/>
                    <a:pt x="1984382" y="427485"/>
                    <a:pt x="1982910" y="428711"/>
                  </a:cubicBezTo>
                  <a:cubicBezTo>
                    <a:pt x="1981439" y="429937"/>
                    <a:pt x="1980090" y="431286"/>
                    <a:pt x="1978864" y="432512"/>
                  </a:cubicBezTo>
                  <a:cubicBezTo>
                    <a:pt x="1977637" y="433861"/>
                    <a:pt x="1976656" y="435088"/>
                    <a:pt x="1975920" y="436437"/>
                  </a:cubicBezTo>
                  <a:cubicBezTo>
                    <a:pt x="1975185" y="437663"/>
                    <a:pt x="1974694" y="438889"/>
                    <a:pt x="1974571" y="439870"/>
                  </a:cubicBezTo>
                  <a:cubicBezTo>
                    <a:pt x="1974571" y="440606"/>
                    <a:pt x="1974571" y="441219"/>
                    <a:pt x="1974817" y="441710"/>
                  </a:cubicBezTo>
                  <a:cubicBezTo>
                    <a:pt x="1975062" y="442200"/>
                    <a:pt x="1975430" y="442568"/>
                    <a:pt x="1976043" y="442813"/>
                  </a:cubicBezTo>
                  <a:cubicBezTo>
                    <a:pt x="1976656" y="443058"/>
                    <a:pt x="1977269" y="443181"/>
                    <a:pt x="1978128" y="443058"/>
                  </a:cubicBezTo>
                  <a:cubicBezTo>
                    <a:pt x="1978986" y="442936"/>
                    <a:pt x="1979845" y="442813"/>
                    <a:pt x="1980826" y="442568"/>
                  </a:cubicBezTo>
                  <a:cubicBezTo>
                    <a:pt x="1981193" y="442568"/>
                    <a:pt x="1981561" y="442323"/>
                    <a:pt x="1982052" y="442200"/>
                  </a:cubicBezTo>
                  <a:cubicBezTo>
                    <a:pt x="1982420" y="442077"/>
                    <a:pt x="1982910" y="441832"/>
                    <a:pt x="1983278" y="441710"/>
                  </a:cubicBezTo>
                  <a:cubicBezTo>
                    <a:pt x="1983646" y="441587"/>
                    <a:pt x="1984136" y="441342"/>
                    <a:pt x="1984627" y="441096"/>
                  </a:cubicBezTo>
                  <a:cubicBezTo>
                    <a:pt x="1985118" y="440851"/>
                    <a:pt x="1985485" y="440606"/>
                    <a:pt x="1985976" y="440361"/>
                  </a:cubicBezTo>
                  <a:cubicBezTo>
                    <a:pt x="1987693" y="439380"/>
                    <a:pt x="1989287" y="438276"/>
                    <a:pt x="1990759" y="437050"/>
                  </a:cubicBezTo>
                  <a:cubicBezTo>
                    <a:pt x="1992230" y="435823"/>
                    <a:pt x="1993701" y="434474"/>
                    <a:pt x="1994805" y="433248"/>
                  </a:cubicBezTo>
                  <a:cubicBezTo>
                    <a:pt x="1996031" y="431899"/>
                    <a:pt x="1997013" y="430673"/>
                    <a:pt x="1997748" y="429324"/>
                  </a:cubicBezTo>
                  <a:cubicBezTo>
                    <a:pt x="1998484" y="428098"/>
                    <a:pt x="1998975" y="426871"/>
                    <a:pt x="1998975" y="425890"/>
                  </a:cubicBezTo>
                  <a:cubicBezTo>
                    <a:pt x="1998975" y="425155"/>
                    <a:pt x="1998975" y="424541"/>
                    <a:pt x="1998729" y="424051"/>
                  </a:cubicBezTo>
                  <a:cubicBezTo>
                    <a:pt x="1998484" y="423560"/>
                    <a:pt x="1997994" y="423193"/>
                    <a:pt x="1997503" y="422947"/>
                  </a:cubicBezTo>
                  <a:cubicBezTo>
                    <a:pt x="1997013" y="422702"/>
                    <a:pt x="1996277" y="422579"/>
                    <a:pt x="1995418" y="422702"/>
                  </a:cubicBezTo>
                  <a:cubicBezTo>
                    <a:pt x="1994560" y="422825"/>
                    <a:pt x="1993701" y="422947"/>
                    <a:pt x="1992720" y="423193"/>
                  </a:cubicBezTo>
                  <a:moveTo>
                    <a:pt x="3409453" y="3924"/>
                  </a:moveTo>
                  <a:cubicBezTo>
                    <a:pt x="3408104" y="4292"/>
                    <a:pt x="3406632" y="4905"/>
                    <a:pt x="3405161" y="5518"/>
                  </a:cubicBezTo>
                  <a:cubicBezTo>
                    <a:pt x="3403689" y="6131"/>
                    <a:pt x="3402218" y="6990"/>
                    <a:pt x="3400869" y="7848"/>
                  </a:cubicBezTo>
                  <a:cubicBezTo>
                    <a:pt x="3399397" y="8707"/>
                    <a:pt x="3398049" y="9688"/>
                    <a:pt x="3396822" y="10791"/>
                  </a:cubicBezTo>
                  <a:cubicBezTo>
                    <a:pt x="3395473" y="11895"/>
                    <a:pt x="3394247" y="12999"/>
                    <a:pt x="3393143" y="14102"/>
                  </a:cubicBezTo>
                  <a:cubicBezTo>
                    <a:pt x="3391549" y="15697"/>
                    <a:pt x="3390445" y="17291"/>
                    <a:pt x="3389587" y="18762"/>
                  </a:cubicBezTo>
                  <a:cubicBezTo>
                    <a:pt x="3388851" y="20234"/>
                    <a:pt x="3388361" y="21583"/>
                    <a:pt x="3388361" y="22686"/>
                  </a:cubicBezTo>
                  <a:cubicBezTo>
                    <a:pt x="3388361" y="23790"/>
                    <a:pt x="3388729" y="24771"/>
                    <a:pt x="3389464" y="25507"/>
                  </a:cubicBezTo>
                  <a:cubicBezTo>
                    <a:pt x="3390200" y="26243"/>
                    <a:pt x="3391304" y="26611"/>
                    <a:pt x="3392898" y="26733"/>
                  </a:cubicBezTo>
                  <a:cubicBezTo>
                    <a:pt x="3393389" y="26733"/>
                    <a:pt x="3393879" y="26733"/>
                    <a:pt x="3394369" y="26733"/>
                  </a:cubicBezTo>
                  <a:cubicBezTo>
                    <a:pt x="3394860" y="26733"/>
                    <a:pt x="3395351" y="26733"/>
                    <a:pt x="3395841" y="26611"/>
                  </a:cubicBezTo>
                  <a:cubicBezTo>
                    <a:pt x="3396332" y="26488"/>
                    <a:pt x="3396945" y="26488"/>
                    <a:pt x="3397435" y="26365"/>
                  </a:cubicBezTo>
                  <a:cubicBezTo>
                    <a:pt x="3397926" y="26243"/>
                    <a:pt x="3398539" y="26120"/>
                    <a:pt x="3399152" y="25875"/>
                  </a:cubicBezTo>
                  <a:cubicBezTo>
                    <a:pt x="3400501" y="25507"/>
                    <a:pt x="3401972" y="24894"/>
                    <a:pt x="3403444" y="24281"/>
                  </a:cubicBezTo>
                  <a:cubicBezTo>
                    <a:pt x="3404916" y="23667"/>
                    <a:pt x="3406387" y="22809"/>
                    <a:pt x="3407736" y="21951"/>
                  </a:cubicBezTo>
                  <a:cubicBezTo>
                    <a:pt x="3409207" y="21092"/>
                    <a:pt x="3410557" y="20111"/>
                    <a:pt x="3411905" y="19130"/>
                  </a:cubicBezTo>
                  <a:cubicBezTo>
                    <a:pt x="3413254" y="18149"/>
                    <a:pt x="3414481" y="16923"/>
                    <a:pt x="3415584" y="15819"/>
                  </a:cubicBezTo>
                  <a:cubicBezTo>
                    <a:pt x="3417179" y="14225"/>
                    <a:pt x="3418282" y="12631"/>
                    <a:pt x="3419140" y="11159"/>
                  </a:cubicBezTo>
                  <a:cubicBezTo>
                    <a:pt x="3419877" y="9688"/>
                    <a:pt x="3420367" y="8339"/>
                    <a:pt x="3420367" y="7235"/>
                  </a:cubicBezTo>
                  <a:cubicBezTo>
                    <a:pt x="3420367" y="6131"/>
                    <a:pt x="3419999" y="5150"/>
                    <a:pt x="3419263" y="4415"/>
                  </a:cubicBezTo>
                  <a:cubicBezTo>
                    <a:pt x="3418527" y="3679"/>
                    <a:pt x="3417301" y="3311"/>
                    <a:pt x="3415830" y="3188"/>
                  </a:cubicBezTo>
                  <a:cubicBezTo>
                    <a:pt x="3415339" y="3188"/>
                    <a:pt x="3414971" y="3188"/>
                    <a:pt x="3414481" y="3188"/>
                  </a:cubicBezTo>
                  <a:cubicBezTo>
                    <a:pt x="3413990" y="3188"/>
                    <a:pt x="3413500" y="3188"/>
                    <a:pt x="3413009" y="3311"/>
                  </a:cubicBezTo>
                  <a:cubicBezTo>
                    <a:pt x="3412519" y="3311"/>
                    <a:pt x="3411905" y="3434"/>
                    <a:pt x="3411415" y="3556"/>
                  </a:cubicBezTo>
                  <a:cubicBezTo>
                    <a:pt x="3410924" y="3679"/>
                    <a:pt x="3410311" y="3802"/>
                    <a:pt x="3409698" y="4047"/>
                  </a:cubicBezTo>
                  <a:moveTo>
                    <a:pt x="1944282" y="451765"/>
                  </a:moveTo>
                  <a:cubicBezTo>
                    <a:pt x="1944282" y="451765"/>
                    <a:pt x="1943424" y="452010"/>
                    <a:pt x="1943056" y="452133"/>
                  </a:cubicBezTo>
                  <a:cubicBezTo>
                    <a:pt x="1942688" y="452256"/>
                    <a:pt x="1942197" y="452501"/>
                    <a:pt x="1941707" y="452746"/>
                  </a:cubicBezTo>
                  <a:cubicBezTo>
                    <a:pt x="1941216" y="452991"/>
                    <a:pt x="1940848" y="453237"/>
                    <a:pt x="1940358" y="453482"/>
                  </a:cubicBezTo>
                  <a:cubicBezTo>
                    <a:pt x="1939867" y="453727"/>
                    <a:pt x="1939377" y="453972"/>
                    <a:pt x="1938886" y="454340"/>
                  </a:cubicBezTo>
                  <a:cubicBezTo>
                    <a:pt x="1937170" y="455321"/>
                    <a:pt x="1935575" y="456548"/>
                    <a:pt x="1934104" y="457774"/>
                  </a:cubicBezTo>
                  <a:cubicBezTo>
                    <a:pt x="1932632" y="459000"/>
                    <a:pt x="1931283" y="460349"/>
                    <a:pt x="1930057" y="461575"/>
                  </a:cubicBezTo>
                  <a:cubicBezTo>
                    <a:pt x="1928953" y="462924"/>
                    <a:pt x="1927972" y="464151"/>
                    <a:pt x="1927237" y="465377"/>
                  </a:cubicBezTo>
                  <a:cubicBezTo>
                    <a:pt x="1926501" y="466603"/>
                    <a:pt x="1926133" y="467830"/>
                    <a:pt x="1926010" y="468811"/>
                  </a:cubicBezTo>
                  <a:cubicBezTo>
                    <a:pt x="1926010" y="469546"/>
                    <a:pt x="1926010" y="470037"/>
                    <a:pt x="1926378" y="470527"/>
                  </a:cubicBezTo>
                  <a:cubicBezTo>
                    <a:pt x="1926746" y="471018"/>
                    <a:pt x="1927114" y="471263"/>
                    <a:pt x="1927605" y="471508"/>
                  </a:cubicBezTo>
                  <a:cubicBezTo>
                    <a:pt x="1928095" y="471754"/>
                    <a:pt x="1928831" y="471754"/>
                    <a:pt x="1929567" y="471754"/>
                  </a:cubicBezTo>
                  <a:cubicBezTo>
                    <a:pt x="1930302" y="471754"/>
                    <a:pt x="1931283" y="471508"/>
                    <a:pt x="1932264" y="471263"/>
                  </a:cubicBezTo>
                  <a:cubicBezTo>
                    <a:pt x="1932632" y="471263"/>
                    <a:pt x="1933123" y="471018"/>
                    <a:pt x="1933491" y="470895"/>
                  </a:cubicBezTo>
                  <a:cubicBezTo>
                    <a:pt x="1933859" y="470773"/>
                    <a:pt x="1934349" y="470527"/>
                    <a:pt x="1934840" y="470282"/>
                  </a:cubicBezTo>
                  <a:cubicBezTo>
                    <a:pt x="1935330" y="470037"/>
                    <a:pt x="1935698" y="469792"/>
                    <a:pt x="1936188" y="469546"/>
                  </a:cubicBezTo>
                  <a:cubicBezTo>
                    <a:pt x="1936679" y="469301"/>
                    <a:pt x="1937170" y="469056"/>
                    <a:pt x="1937660" y="468688"/>
                  </a:cubicBezTo>
                  <a:cubicBezTo>
                    <a:pt x="1939377" y="467707"/>
                    <a:pt x="1940971" y="466481"/>
                    <a:pt x="1942443" y="465254"/>
                  </a:cubicBezTo>
                  <a:cubicBezTo>
                    <a:pt x="1943914" y="464028"/>
                    <a:pt x="1945263" y="462679"/>
                    <a:pt x="1946489" y="461330"/>
                  </a:cubicBezTo>
                  <a:cubicBezTo>
                    <a:pt x="1947593" y="459981"/>
                    <a:pt x="1948574" y="458755"/>
                    <a:pt x="1949310" y="457406"/>
                  </a:cubicBezTo>
                  <a:cubicBezTo>
                    <a:pt x="1950046" y="456057"/>
                    <a:pt x="1950413" y="455076"/>
                    <a:pt x="1950413" y="453972"/>
                  </a:cubicBezTo>
                  <a:cubicBezTo>
                    <a:pt x="1950413" y="453237"/>
                    <a:pt x="1950413" y="452746"/>
                    <a:pt x="1950046" y="452256"/>
                  </a:cubicBezTo>
                  <a:cubicBezTo>
                    <a:pt x="1949678" y="451765"/>
                    <a:pt x="1949310" y="451520"/>
                    <a:pt x="1948819" y="451275"/>
                  </a:cubicBezTo>
                  <a:cubicBezTo>
                    <a:pt x="1948329" y="451029"/>
                    <a:pt x="1947593" y="451029"/>
                    <a:pt x="1946857" y="451029"/>
                  </a:cubicBezTo>
                  <a:cubicBezTo>
                    <a:pt x="1946122" y="451029"/>
                    <a:pt x="1945141" y="451275"/>
                    <a:pt x="1944159" y="451520"/>
                  </a:cubicBezTo>
                  <a:moveTo>
                    <a:pt x="3453722" y="7726"/>
                  </a:moveTo>
                  <a:cubicBezTo>
                    <a:pt x="3452373" y="8094"/>
                    <a:pt x="3451024" y="8707"/>
                    <a:pt x="3449552" y="9320"/>
                  </a:cubicBezTo>
                  <a:cubicBezTo>
                    <a:pt x="3448081" y="9933"/>
                    <a:pt x="3446732" y="10669"/>
                    <a:pt x="3445383" y="11527"/>
                  </a:cubicBezTo>
                  <a:cubicBezTo>
                    <a:pt x="3444034" y="12386"/>
                    <a:pt x="3442685" y="13367"/>
                    <a:pt x="3441337" y="14348"/>
                  </a:cubicBezTo>
                  <a:cubicBezTo>
                    <a:pt x="3439987" y="15329"/>
                    <a:pt x="3438761" y="16432"/>
                    <a:pt x="3437657" y="17536"/>
                  </a:cubicBezTo>
                  <a:cubicBezTo>
                    <a:pt x="3436063" y="19130"/>
                    <a:pt x="3434715" y="20724"/>
                    <a:pt x="3433856" y="22318"/>
                  </a:cubicBezTo>
                  <a:cubicBezTo>
                    <a:pt x="3432998" y="23913"/>
                    <a:pt x="3432507" y="25139"/>
                    <a:pt x="3432507" y="26365"/>
                  </a:cubicBezTo>
                  <a:cubicBezTo>
                    <a:pt x="3432507" y="27592"/>
                    <a:pt x="3432752" y="28573"/>
                    <a:pt x="3433488" y="29308"/>
                  </a:cubicBezTo>
                  <a:cubicBezTo>
                    <a:pt x="3434224" y="30044"/>
                    <a:pt x="3435327" y="30535"/>
                    <a:pt x="3436799" y="30780"/>
                  </a:cubicBezTo>
                  <a:cubicBezTo>
                    <a:pt x="3437290" y="30780"/>
                    <a:pt x="3437780" y="30780"/>
                    <a:pt x="3438271" y="30780"/>
                  </a:cubicBezTo>
                  <a:cubicBezTo>
                    <a:pt x="3438761" y="30780"/>
                    <a:pt x="3439252" y="30780"/>
                    <a:pt x="3439865" y="30657"/>
                  </a:cubicBezTo>
                  <a:cubicBezTo>
                    <a:pt x="3440355" y="30657"/>
                    <a:pt x="3440969" y="30535"/>
                    <a:pt x="3441582" y="30412"/>
                  </a:cubicBezTo>
                  <a:cubicBezTo>
                    <a:pt x="3442195" y="30289"/>
                    <a:pt x="3442808" y="30167"/>
                    <a:pt x="3443298" y="29921"/>
                  </a:cubicBezTo>
                  <a:cubicBezTo>
                    <a:pt x="3444647" y="29554"/>
                    <a:pt x="3446119" y="28940"/>
                    <a:pt x="3447468" y="28327"/>
                  </a:cubicBezTo>
                  <a:cubicBezTo>
                    <a:pt x="3448940" y="27714"/>
                    <a:pt x="3450288" y="26856"/>
                    <a:pt x="3451760" y="25997"/>
                  </a:cubicBezTo>
                  <a:cubicBezTo>
                    <a:pt x="3453232" y="25139"/>
                    <a:pt x="3454580" y="24158"/>
                    <a:pt x="3455929" y="23177"/>
                  </a:cubicBezTo>
                  <a:cubicBezTo>
                    <a:pt x="3457278" y="22196"/>
                    <a:pt x="3458505" y="21092"/>
                    <a:pt x="3459608" y="19866"/>
                  </a:cubicBezTo>
                  <a:cubicBezTo>
                    <a:pt x="3461202" y="18272"/>
                    <a:pt x="3462429" y="16678"/>
                    <a:pt x="3463287" y="15083"/>
                  </a:cubicBezTo>
                  <a:cubicBezTo>
                    <a:pt x="3464145" y="13489"/>
                    <a:pt x="3464636" y="12263"/>
                    <a:pt x="3464636" y="11037"/>
                  </a:cubicBezTo>
                  <a:cubicBezTo>
                    <a:pt x="3464636" y="9810"/>
                    <a:pt x="3464390" y="8829"/>
                    <a:pt x="3463655" y="8094"/>
                  </a:cubicBezTo>
                  <a:cubicBezTo>
                    <a:pt x="3462919" y="7358"/>
                    <a:pt x="3461815" y="6867"/>
                    <a:pt x="3460344" y="6745"/>
                  </a:cubicBezTo>
                  <a:cubicBezTo>
                    <a:pt x="3459853" y="6745"/>
                    <a:pt x="3459363" y="6745"/>
                    <a:pt x="3458872" y="6745"/>
                  </a:cubicBezTo>
                  <a:cubicBezTo>
                    <a:pt x="3458382" y="6745"/>
                    <a:pt x="3457769" y="6745"/>
                    <a:pt x="3457278" y="6867"/>
                  </a:cubicBezTo>
                  <a:cubicBezTo>
                    <a:pt x="3456665" y="6867"/>
                    <a:pt x="3456175" y="6990"/>
                    <a:pt x="3455561" y="7113"/>
                  </a:cubicBezTo>
                  <a:cubicBezTo>
                    <a:pt x="3454948" y="7235"/>
                    <a:pt x="3454335" y="7358"/>
                    <a:pt x="3453722" y="7603"/>
                  </a:cubicBezTo>
                  <a:moveTo>
                    <a:pt x="1895844" y="480951"/>
                  </a:moveTo>
                  <a:cubicBezTo>
                    <a:pt x="1895844" y="480951"/>
                    <a:pt x="1894985" y="481196"/>
                    <a:pt x="1894495" y="481441"/>
                  </a:cubicBezTo>
                  <a:cubicBezTo>
                    <a:pt x="1894004" y="481687"/>
                    <a:pt x="1893514" y="481809"/>
                    <a:pt x="1893146" y="482054"/>
                  </a:cubicBezTo>
                  <a:cubicBezTo>
                    <a:pt x="1892655" y="482300"/>
                    <a:pt x="1892165" y="482545"/>
                    <a:pt x="1891674" y="482790"/>
                  </a:cubicBezTo>
                  <a:cubicBezTo>
                    <a:pt x="1891184" y="483035"/>
                    <a:pt x="1890693" y="483403"/>
                    <a:pt x="1890203" y="483649"/>
                  </a:cubicBezTo>
                  <a:cubicBezTo>
                    <a:pt x="1888486" y="484630"/>
                    <a:pt x="1886892" y="485856"/>
                    <a:pt x="1885543" y="487082"/>
                  </a:cubicBezTo>
                  <a:cubicBezTo>
                    <a:pt x="1884071" y="488309"/>
                    <a:pt x="1882722" y="489657"/>
                    <a:pt x="1881619" y="490884"/>
                  </a:cubicBezTo>
                  <a:cubicBezTo>
                    <a:pt x="1880515" y="492233"/>
                    <a:pt x="1879657" y="493459"/>
                    <a:pt x="1878921" y="494685"/>
                  </a:cubicBezTo>
                  <a:cubicBezTo>
                    <a:pt x="1878185" y="495912"/>
                    <a:pt x="1877940" y="497015"/>
                    <a:pt x="1877940" y="497996"/>
                  </a:cubicBezTo>
                  <a:cubicBezTo>
                    <a:pt x="1877940" y="498609"/>
                    <a:pt x="1877940" y="499222"/>
                    <a:pt x="1878308" y="499713"/>
                  </a:cubicBezTo>
                  <a:cubicBezTo>
                    <a:pt x="1878676" y="500204"/>
                    <a:pt x="1879044" y="500449"/>
                    <a:pt x="1879534" y="500694"/>
                  </a:cubicBezTo>
                  <a:cubicBezTo>
                    <a:pt x="1880025" y="500939"/>
                    <a:pt x="1880760" y="500939"/>
                    <a:pt x="1881496" y="500939"/>
                  </a:cubicBezTo>
                  <a:cubicBezTo>
                    <a:pt x="1882232" y="500939"/>
                    <a:pt x="1883090" y="500694"/>
                    <a:pt x="1884071" y="500449"/>
                  </a:cubicBezTo>
                  <a:cubicBezTo>
                    <a:pt x="1884439" y="500326"/>
                    <a:pt x="1884930" y="500204"/>
                    <a:pt x="1885420" y="499958"/>
                  </a:cubicBezTo>
                  <a:cubicBezTo>
                    <a:pt x="1885911" y="499836"/>
                    <a:pt x="1886279" y="499590"/>
                    <a:pt x="1886769" y="499345"/>
                  </a:cubicBezTo>
                  <a:cubicBezTo>
                    <a:pt x="1887260" y="499100"/>
                    <a:pt x="1887750" y="498855"/>
                    <a:pt x="1888241" y="498609"/>
                  </a:cubicBezTo>
                  <a:cubicBezTo>
                    <a:pt x="1888731" y="498364"/>
                    <a:pt x="1889222" y="497996"/>
                    <a:pt x="1889835" y="497751"/>
                  </a:cubicBezTo>
                  <a:cubicBezTo>
                    <a:pt x="1891552" y="496770"/>
                    <a:pt x="1893146" y="495544"/>
                    <a:pt x="1894617" y="494317"/>
                  </a:cubicBezTo>
                  <a:cubicBezTo>
                    <a:pt x="1896089" y="493091"/>
                    <a:pt x="1897438" y="491742"/>
                    <a:pt x="1898541" y="490516"/>
                  </a:cubicBezTo>
                  <a:cubicBezTo>
                    <a:pt x="1899645" y="489167"/>
                    <a:pt x="1900626" y="487941"/>
                    <a:pt x="1901239" y="486714"/>
                  </a:cubicBezTo>
                  <a:cubicBezTo>
                    <a:pt x="1901853" y="485488"/>
                    <a:pt x="1902220" y="484384"/>
                    <a:pt x="1902343" y="483403"/>
                  </a:cubicBezTo>
                  <a:cubicBezTo>
                    <a:pt x="1902343" y="482790"/>
                    <a:pt x="1902343" y="482177"/>
                    <a:pt x="1901975" y="481809"/>
                  </a:cubicBezTo>
                  <a:cubicBezTo>
                    <a:pt x="1901607" y="481441"/>
                    <a:pt x="1901239" y="481073"/>
                    <a:pt x="1900749" y="480828"/>
                  </a:cubicBezTo>
                  <a:cubicBezTo>
                    <a:pt x="1900258" y="480583"/>
                    <a:pt x="1899523" y="480583"/>
                    <a:pt x="1898787" y="480583"/>
                  </a:cubicBezTo>
                  <a:cubicBezTo>
                    <a:pt x="1898051" y="480583"/>
                    <a:pt x="1897193" y="480828"/>
                    <a:pt x="1896212" y="481073"/>
                  </a:cubicBezTo>
                  <a:moveTo>
                    <a:pt x="3497378" y="13121"/>
                  </a:moveTo>
                  <a:cubicBezTo>
                    <a:pt x="3496029" y="13489"/>
                    <a:pt x="3494680" y="14102"/>
                    <a:pt x="3493331" y="14715"/>
                  </a:cubicBezTo>
                  <a:cubicBezTo>
                    <a:pt x="3491982" y="15329"/>
                    <a:pt x="3490511" y="16064"/>
                    <a:pt x="3489162" y="16923"/>
                  </a:cubicBezTo>
                  <a:cubicBezTo>
                    <a:pt x="3487813" y="17781"/>
                    <a:pt x="3486464" y="18640"/>
                    <a:pt x="3485115" y="19621"/>
                  </a:cubicBezTo>
                  <a:cubicBezTo>
                    <a:pt x="3483766" y="20602"/>
                    <a:pt x="3482540" y="21705"/>
                    <a:pt x="3481436" y="22809"/>
                  </a:cubicBezTo>
                  <a:cubicBezTo>
                    <a:pt x="3479719" y="24403"/>
                    <a:pt x="3478493" y="26120"/>
                    <a:pt x="3477512" y="27592"/>
                  </a:cubicBezTo>
                  <a:cubicBezTo>
                    <a:pt x="3476653" y="29063"/>
                    <a:pt x="3476040" y="30535"/>
                    <a:pt x="3475918" y="31761"/>
                  </a:cubicBezTo>
                  <a:cubicBezTo>
                    <a:pt x="3475795" y="32987"/>
                    <a:pt x="3476040" y="34091"/>
                    <a:pt x="3476776" y="34827"/>
                  </a:cubicBezTo>
                  <a:cubicBezTo>
                    <a:pt x="3477389" y="35685"/>
                    <a:pt x="3478493" y="36176"/>
                    <a:pt x="3479965" y="36421"/>
                  </a:cubicBezTo>
                  <a:cubicBezTo>
                    <a:pt x="3480455" y="36421"/>
                    <a:pt x="3480945" y="36421"/>
                    <a:pt x="3481559" y="36421"/>
                  </a:cubicBezTo>
                  <a:cubicBezTo>
                    <a:pt x="3482172" y="36421"/>
                    <a:pt x="3482662" y="36421"/>
                    <a:pt x="3483275" y="36421"/>
                  </a:cubicBezTo>
                  <a:cubicBezTo>
                    <a:pt x="3483889" y="36421"/>
                    <a:pt x="3484502" y="36298"/>
                    <a:pt x="3485115" y="36053"/>
                  </a:cubicBezTo>
                  <a:cubicBezTo>
                    <a:pt x="3485728" y="35930"/>
                    <a:pt x="3486341" y="35808"/>
                    <a:pt x="3487077" y="35562"/>
                  </a:cubicBezTo>
                  <a:cubicBezTo>
                    <a:pt x="3488426" y="35195"/>
                    <a:pt x="3489775" y="34704"/>
                    <a:pt x="3491246" y="33968"/>
                  </a:cubicBezTo>
                  <a:cubicBezTo>
                    <a:pt x="3492595" y="33355"/>
                    <a:pt x="3494067" y="32619"/>
                    <a:pt x="3495416" y="31761"/>
                  </a:cubicBezTo>
                  <a:cubicBezTo>
                    <a:pt x="3496765" y="30903"/>
                    <a:pt x="3498113" y="30044"/>
                    <a:pt x="3499463" y="29063"/>
                  </a:cubicBezTo>
                  <a:cubicBezTo>
                    <a:pt x="3500811" y="28082"/>
                    <a:pt x="3501915" y="26978"/>
                    <a:pt x="3503141" y="25875"/>
                  </a:cubicBezTo>
                  <a:cubicBezTo>
                    <a:pt x="3504858" y="24158"/>
                    <a:pt x="3506207" y="22564"/>
                    <a:pt x="3507066" y="21092"/>
                  </a:cubicBezTo>
                  <a:cubicBezTo>
                    <a:pt x="3507924" y="19621"/>
                    <a:pt x="3508537" y="18149"/>
                    <a:pt x="3508660" y="16923"/>
                  </a:cubicBezTo>
                  <a:cubicBezTo>
                    <a:pt x="3508660" y="15697"/>
                    <a:pt x="3508537" y="14715"/>
                    <a:pt x="3507801" y="13857"/>
                  </a:cubicBezTo>
                  <a:cubicBezTo>
                    <a:pt x="3507066" y="13121"/>
                    <a:pt x="3506085" y="12508"/>
                    <a:pt x="3504490" y="12386"/>
                  </a:cubicBezTo>
                  <a:cubicBezTo>
                    <a:pt x="3504000" y="12386"/>
                    <a:pt x="3503509" y="12386"/>
                    <a:pt x="3502896" y="12386"/>
                  </a:cubicBezTo>
                  <a:cubicBezTo>
                    <a:pt x="3502283" y="12386"/>
                    <a:pt x="3501793" y="12386"/>
                    <a:pt x="3501179" y="12386"/>
                  </a:cubicBezTo>
                  <a:cubicBezTo>
                    <a:pt x="3500566" y="12386"/>
                    <a:pt x="3499953" y="12508"/>
                    <a:pt x="3499340" y="12753"/>
                  </a:cubicBezTo>
                  <a:cubicBezTo>
                    <a:pt x="3498727" y="12876"/>
                    <a:pt x="3498113" y="12999"/>
                    <a:pt x="3497378" y="13244"/>
                  </a:cubicBezTo>
                  <a:moveTo>
                    <a:pt x="1847651" y="510872"/>
                  </a:moveTo>
                  <a:cubicBezTo>
                    <a:pt x="1847651" y="510872"/>
                    <a:pt x="1846792" y="511118"/>
                    <a:pt x="1846302" y="511363"/>
                  </a:cubicBezTo>
                  <a:cubicBezTo>
                    <a:pt x="1845811" y="511608"/>
                    <a:pt x="1845321" y="511731"/>
                    <a:pt x="1844830" y="511976"/>
                  </a:cubicBezTo>
                  <a:cubicBezTo>
                    <a:pt x="1844340" y="512221"/>
                    <a:pt x="1843849" y="512466"/>
                    <a:pt x="1843236" y="512834"/>
                  </a:cubicBezTo>
                  <a:cubicBezTo>
                    <a:pt x="1842623" y="513202"/>
                    <a:pt x="1842132" y="513447"/>
                    <a:pt x="1841642" y="513815"/>
                  </a:cubicBezTo>
                  <a:cubicBezTo>
                    <a:pt x="1839925" y="514919"/>
                    <a:pt x="1838331" y="516023"/>
                    <a:pt x="1836982" y="517372"/>
                  </a:cubicBezTo>
                  <a:cubicBezTo>
                    <a:pt x="1835633" y="518721"/>
                    <a:pt x="1834284" y="519947"/>
                    <a:pt x="1833180" y="521296"/>
                  </a:cubicBezTo>
                  <a:cubicBezTo>
                    <a:pt x="1832077" y="522645"/>
                    <a:pt x="1831218" y="523871"/>
                    <a:pt x="1830605" y="525097"/>
                  </a:cubicBezTo>
                  <a:cubicBezTo>
                    <a:pt x="1829992" y="526323"/>
                    <a:pt x="1829624" y="527427"/>
                    <a:pt x="1829624" y="528286"/>
                  </a:cubicBezTo>
                  <a:cubicBezTo>
                    <a:pt x="1829624" y="528899"/>
                    <a:pt x="1829747" y="529389"/>
                    <a:pt x="1830115" y="529880"/>
                  </a:cubicBezTo>
                  <a:cubicBezTo>
                    <a:pt x="1830482" y="530370"/>
                    <a:pt x="1830850" y="530616"/>
                    <a:pt x="1831341" y="530738"/>
                  </a:cubicBezTo>
                  <a:cubicBezTo>
                    <a:pt x="1831831" y="530861"/>
                    <a:pt x="1832567" y="530983"/>
                    <a:pt x="1833303" y="530983"/>
                  </a:cubicBezTo>
                  <a:cubicBezTo>
                    <a:pt x="1834039" y="530983"/>
                    <a:pt x="1834897" y="530738"/>
                    <a:pt x="1835756" y="530493"/>
                  </a:cubicBezTo>
                  <a:cubicBezTo>
                    <a:pt x="1836246" y="530370"/>
                    <a:pt x="1836614" y="530248"/>
                    <a:pt x="1837104" y="530002"/>
                  </a:cubicBezTo>
                  <a:cubicBezTo>
                    <a:pt x="1837595" y="529757"/>
                    <a:pt x="1838085" y="529635"/>
                    <a:pt x="1838576" y="529389"/>
                  </a:cubicBezTo>
                  <a:cubicBezTo>
                    <a:pt x="1839066" y="529144"/>
                    <a:pt x="1839557" y="528899"/>
                    <a:pt x="1840170" y="528531"/>
                  </a:cubicBezTo>
                  <a:cubicBezTo>
                    <a:pt x="1840783" y="528163"/>
                    <a:pt x="1841274" y="527918"/>
                    <a:pt x="1841764" y="527550"/>
                  </a:cubicBezTo>
                  <a:cubicBezTo>
                    <a:pt x="1843481" y="526446"/>
                    <a:pt x="1845075" y="525343"/>
                    <a:pt x="1846424" y="523994"/>
                  </a:cubicBezTo>
                  <a:cubicBezTo>
                    <a:pt x="1847896" y="522767"/>
                    <a:pt x="1849122" y="521418"/>
                    <a:pt x="1850226" y="520069"/>
                  </a:cubicBezTo>
                  <a:cubicBezTo>
                    <a:pt x="1851329" y="518721"/>
                    <a:pt x="1852188" y="517494"/>
                    <a:pt x="1852801" y="516268"/>
                  </a:cubicBezTo>
                  <a:cubicBezTo>
                    <a:pt x="1853414" y="515042"/>
                    <a:pt x="1853659" y="513938"/>
                    <a:pt x="1853659" y="513080"/>
                  </a:cubicBezTo>
                  <a:cubicBezTo>
                    <a:pt x="1853659" y="512466"/>
                    <a:pt x="1853537" y="511976"/>
                    <a:pt x="1853169" y="511485"/>
                  </a:cubicBezTo>
                  <a:cubicBezTo>
                    <a:pt x="1852924" y="511118"/>
                    <a:pt x="1852433" y="510750"/>
                    <a:pt x="1851942" y="510627"/>
                  </a:cubicBezTo>
                  <a:cubicBezTo>
                    <a:pt x="1851452" y="510504"/>
                    <a:pt x="1850716" y="510382"/>
                    <a:pt x="1849980" y="510382"/>
                  </a:cubicBezTo>
                  <a:cubicBezTo>
                    <a:pt x="1849245" y="510382"/>
                    <a:pt x="1848386" y="510627"/>
                    <a:pt x="1847528" y="510872"/>
                  </a:cubicBezTo>
                  <a:moveTo>
                    <a:pt x="3540175" y="20111"/>
                  </a:moveTo>
                  <a:cubicBezTo>
                    <a:pt x="3538826" y="20479"/>
                    <a:pt x="3537478" y="20970"/>
                    <a:pt x="3536129" y="21583"/>
                  </a:cubicBezTo>
                  <a:cubicBezTo>
                    <a:pt x="3534780" y="22196"/>
                    <a:pt x="3533431" y="22932"/>
                    <a:pt x="3532082" y="23667"/>
                  </a:cubicBezTo>
                  <a:cubicBezTo>
                    <a:pt x="3530733" y="24403"/>
                    <a:pt x="3529384" y="25384"/>
                    <a:pt x="3528158" y="26243"/>
                  </a:cubicBezTo>
                  <a:cubicBezTo>
                    <a:pt x="3526931" y="27224"/>
                    <a:pt x="3525705" y="28205"/>
                    <a:pt x="3524479" y="29308"/>
                  </a:cubicBezTo>
                  <a:cubicBezTo>
                    <a:pt x="3522762" y="31025"/>
                    <a:pt x="3521413" y="32619"/>
                    <a:pt x="3520432" y="34213"/>
                  </a:cubicBezTo>
                  <a:cubicBezTo>
                    <a:pt x="3519451" y="35808"/>
                    <a:pt x="3518838" y="37157"/>
                    <a:pt x="3518715" y="38505"/>
                  </a:cubicBezTo>
                  <a:cubicBezTo>
                    <a:pt x="3518470" y="39732"/>
                    <a:pt x="3518715" y="40835"/>
                    <a:pt x="3519328" y="41694"/>
                  </a:cubicBezTo>
                  <a:cubicBezTo>
                    <a:pt x="3519941" y="42552"/>
                    <a:pt x="3521045" y="43165"/>
                    <a:pt x="3522517" y="43411"/>
                  </a:cubicBezTo>
                  <a:cubicBezTo>
                    <a:pt x="3523007" y="43411"/>
                    <a:pt x="3523620" y="43533"/>
                    <a:pt x="3524111" y="43533"/>
                  </a:cubicBezTo>
                  <a:cubicBezTo>
                    <a:pt x="3524724" y="43533"/>
                    <a:pt x="3525337" y="43533"/>
                    <a:pt x="3525950" y="43533"/>
                  </a:cubicBezTo>
                  <a:cubicBezTo>
                    <a:pt x="3526563" y="43533"/>
                    <a:pt x="3527177" y="43411"/>
                    <a:pt x="3527913" y="43288"/>
                  </a:cubicBezTo>
                  <a:cubicBezTo>
                    <a:pt x="3528526" y="43165"/>
                    <a:pt x="3529261" y="42920"/>
                    <a:pt x="3529997" y="42798"/>
                  </a:cubicBezTo>
                  <a:cubicBezTo>
                    <a:pt x="3531346" y="42430"/>
                    <a:pt x="3532695" y="41939"/>
                    <a:pt x="3534044" y="41326"/>
                  </a:cubicBezTo>
                  <a:cubicBezTo>
                    <a:pt x="3535393" y="40713"/>
                    <a:pt x="3536742" y="39977"/>
                    <a:pt x="3538213" y="39241"/>
                  </a:cubicBezTo>
                  <a:cubicBezTo>
                    <a:pt x="3539562" y="38505"/>
                    <a:pt x="3540911" y="37524"/>
                    <a:pt x="3542260" y="36666"/>
                  </a:cubicBezTo>
                  <a:cubicBezTo>
                    <a:pt x="3543609" y="35808"/>
                    <a:pt x="3544713" y="34704"/>
                    <a:pt x="3545939" y="33600"/>
                  </a:cubicBezTo>
                  <a:cubicBezTo>
                    <a:pt x="3547656" y="31884"/>
                    <a:pt x="3549005" y="30289"/>
                    <a:pt x="3549986" y="28695"/>
                  </a:cubicBezTo>
                  <a:cubicBezTo>
                    <a:pt x="3550967" y="27101"/>
                    <a:pt x="3551580" y="25752"/>
                    <a:pt x="3551703" y="24403"/>
                  </a:cubicBezTo>
                  <a:cubicBezTo>
                    <a:pt x="3551948" y="23177"/>
                    <a:pt x="3551703" y="22073"/>
                    <a:pt x="3551089" y="21215"/>
                  </a:cubicBezTo>
                  <a:cubicBezTo>
                    <a:pt x="3550476" y="20356"/>
                    <a:pt x="3549373" y="19743"/>
                    <a:pt x="3547901" y="19498"/>
                  </a:cubicBezTo>
                  <a:cubicBezTo>
                    <a:pt x="3547411" y="19498"/>
                    <a:pt x="3546797" y="19375"/>
                    <a:pt x="3546307" y="19375"/>
                  </a:cubicBezTo>
                  <a:cubicBezTo>
                    <a:pt x="3545694" y="19375"/>
                    <a:pt x="3545081" y="19375"/>
                    <a:pt x="3544467" y="19375"/>
                  </a:cubicBezTo>
                  <a:cubicBezTo>
                    <a:pt x="3543854" y="19375"/>
                    <a:pt x="3543241" y="19498"/>
                    <a:pt x="3542505" y="19743"/>
                  </a:cubicBezTo>
                  <a:cubicBezTo>
                    <a:pt x="3541769" y="19989"/>
                    <a:pt x="3541156" y="20111"/>
                    <a:pt x="3540421" y="20234"/>
                  </a:cubicBezTo>
                  <a:moveTo>
                    <a:pt x="1799825" y="541407"/>
                  </a:moveTo>
                  <a:cubicBezTo>
                    <a:pt x="1799825" y="541407"/>
                    <a:pt x="1798844" y="541775"/>
                    <a:pt x="1798354" y="541897"/>
                  </a:cubicBezTo>
                  <a:cubicBezTo>
                    <a:pt x="1797863" y="542143"/>
                    <a:pt x="1797373" y="542265"/>
                    <a:pt x="1796759" y="542633"/>
                  </a:cubicBezTo>
                  <a:cubicBezTo>
                    <a:pt x="1796269" y="542878"/>
                    <a:pt x="1795656" y="543124"/>
                    <a:pt x="1795165" y="543492"/>
                  </a:cubicBezTo>
                  <a:cubicBezTo>
                    <a:pt x="1794552" y="543859"/>
                    <a:pt x="1794062" y="544105"/>
                    <a:pt x="1793448" y="544473"/>
                  </a:cubicBezTo>
                  <a:cubicBezTo>
                    <a:pt x="1791732" y="545576"/>
                    <a:pt x="1790260" y="546803"/>
                    <a:pt x="1788789" y="548029"/>
                  </a:cubicBezTo>
                  <a:cubicBezTo>
                    <a:pt x="1787317" y="549255"/>
                    <a:pt x="1786091" y="550604"/>
                    <a:pt x="1785110" y="551953"/>
                  </a:cubicBezTo>
                  <a:cubicBezTo>
                    <a:pt x="1784006" y="553302"/>
                    <a:pt x="1783270" y="554528"/>
                    <a:pt x="1782657" y="555754"/>
                  </a:cubicBezTo>
                  <a:cubicBezTo>
                    <a:pt x="1782044" y="556981"/>
                    <a:pt x="1781799" y="558084"/>
                    <a:pt x="1781799" y="558943"/>
                  </a:cubicBezTo>
                  <a:cubicBezTo>
                    <a:pt x="1781799" y="559556"/>
                    <a:pt x="1782044" y="560046"/>
                    <a:pt x="1782289" y="560414"/>
                  </a:cubicBezTo>
                  <a:cubicBezTo>
                    <a:pt x="1782534" y="560782"/>
                    <a:pt x="1783025" y="561028"/>
                    <a:pt x="1783515" y="561273"/>
                  </a:cubicBezTo>
                  <a:cubicBezTo>
                    <a:pt x="1784006" y="561395"/>
                    <a:pt x="1784619" y="561518"/>
                    <a:pt x="1785355" y="561395"/>
                  </a:cubicBezTo>
                  <a:cubicBezTo>
                    <a:pt x="1786091" y="561395"/>
                    <a:pt x="1786827" y="561150"/>
                    <a:pt x="1787685" y="560905"/>
                  </a:cubicBezTo>
                  <a:cubicBezTo>
                    <a:pt x="1788175" y="560782"/>
                    <a:pt x="1788666" y="560660"/>
                    <a:pt x="1789156" y="560414"/>
                  </a:cubicBezTo>
                  <a:cubicBezTo>
                    <a:pt x="1789647" y="560169"/>
                    <a:pt x="1790138" y="560046"/>
                    <a:pt x="1790751" y="559679"/>
                  </a:cubicBezTo>
                  <a:cubicBezTo>
                    <a:pt x="1791241" y="559433"/>
                    <a:pt x="1791854" y="559188"/>
                    <a:pt x="1792345" y="558820"/>
                  </a:cubicBezTo>
                  <a:cubicBezTo>
                    <a:pt x="1792835" y="558452"/>
                    <a:pt x="1793448" y="558207"/>
                    <a:pt x="1794062" y="557839"/>
                  </a:cubicBezTo>
                  <a:cubicBezTo>
                    <a:pt x="1795778" y="556736"/>
                    <a:pt x="1797250" y="555509"/>
                    <a:pt x="1798722" y="554283"/>
                  </a:cubicBezTo>
                  <a:cubicBezTo>
                    <a:pt x="1800193" y="553057"/>
                    <a:pt x="1801419" y="551708"/>
                    <a:pt x="1802523" y="550359"/>
                  </a:cubicBezTo>
                  <a:cubicBezTo>
                    <a:pt x="1803627" y="549010"/>
                    <a:pt x="1804362" y="547784"/>
                    <a:pt x="1804976" y="546557"/>
                  </a:cubicBezTo>
                  <a:cubicBezTo>
                    <a:pt x="1805589" y="545331"/>
                    <a:pt x="1805834" y="544350"/>
                    <a:pt x="1805711" y="543369"/>
                  </a:cubicBezTo>
                  <a:cubicBezTo>
                    <a:pt x="1805711" y="542756"/>
                    <a:pt x="1805466" y="542265"/>
                    <a:pt x="1805221" y="541897"/>
                  </a:cubicBezTo>
                  <a:cubicBezTo>
                    <a:pt x="1804976" y="541530"/>
                    <a:pt x="1804485" y="541284"/>
                    <a:pt x="1803994" y="541039"/>
                  </a:cubicBezTo>
                  <a:cubicBezTo>
                    <a:pt x="1803504" y="540916"/>
                    <a:pt x="1802891" y="540794"/>
                    <a:pt x="1802155" y="540916"/>
                  </a:cubicBezTo>
                  <a:cubicBezTo>
                    <a:pt x="1801419" y="540916"/>
                    <a:pt x="1800684" y="541162"/>
                    <a:pt x="1799825" y="541407"/>
                  </a:cubicBezTo>
                  <a:moveTo>
                    <a:pt x="3582237" y="28818"/>
                  </a:moveTo>
                  <a:cubicBezTo>
                    <a:pt x="3581011" y="29186"/>
                    <a:pt x="3579662" y="29676"/>
                    <a:pt x="3578313" y="30289"/>
                  </a:cubicBezTo>
                  <a:cubicBezTo>
                    <a:pt x="3576964" y="30903"/>
                    <a:pt x="3575615" y="31516"/>
                    <a:pt x="3574266" y="32374"/>
                  </a:cubicBezTo>
                  <a:cubicBezTo>
                    <a:pt x="3572917" y="33110"/>
                    <a:pt x="3571568" y="33968"/>
                    <a:pt x="3570342" y="34949"/>
                  </a:cubicBezTo>
                  <a:cubicBezTo>
                    <a:pt x="3569116" y="35930"/>
                    <a:pt x="3567889" y="36911"/>
                    <a:pt x="3566663" y="37892"/>
                  </a:cubicBezTo>
                  <a:cubicBezTo>
                    <a:pt x="3564946" y="39487"/>
                    <a:pt x="3563475" y="41203"/>
                    <a:pt x="3562494" y="42798"/>
                  </a:cubicBezTo>
                  <a:cubicBezTo>
                    <a:pt x="3561513" y="44392"/>
                    <a:pt x="3560777" y="45863"/>
                    <a:pt x="3560654" y="47090"/>
                  </a:cubicBezTo>
                  <a:cubicBezTo>
                    <a:pt x="3560409" y="48438"/>
                    <a:pt x="3560654" y="49542"/>
                    <a:pt x="3561145" y="50401"/>
                  </a:cubicBezTo>
                  <a:cubicBezTo>
                    <a:pt x="3561758" y="51259"/>
                    <a:pt x="3562739" y="51995"/>
                    <a:pt x="3564088" y="52240"/>
                  </a:cubicBezTo>
                  <a:cubicBezTo>
                    <a:pt x="3564579" y="52363"/>
                    <a:pt x="3565192" y="52485"/>
                    <a:pt x="3565805" y="52485"/>
                  </a:cubicBezTo>
                  <a:cubicBezTo>
                    <a:pt x="3566418" y="52485"/>
                    <a:pt x="3567031" y="52485"/>
                    <a:pt x="3567644" y="52485"/>
                  </a:cubicBezTo>
                  <a:cubicBezTo>
                    <a:pt x="3568257" y="52485"/>
                    <a:pt x="3568993" y="52363"/>
                    <a:pt x="3569729" y="52240"/>
                  </a:cubicBezTo>
                  <a:cubicBezTo>
                    <a:pt x="3570465" y="52117"/>
                    <a:pt x="3571201" y="51872"/>
                    <a:pt x="3571936" y="51749"/>
                  </a:cubicBezTo>
                  <a:cubicBezTo>
                    <a:pt x="3573163" y="51382"/>
                    <a:pt x="3574511" y="50891"/>
                    <a:pt x="3575861" y="50278"/>
                  </a:cubicBezTo>
                  <a:cubicBezTo>
                    <a:pt x="3577209" y="49665"/>
                    <a:pt x="3578558" y="49052"/>
                    <a:pt x="3579907" y="48193"/>
                  </a:cubicBezTo>
                  <a:cubicBezTo>
                    <a:pt x="3581256" y="47457"/>
                    <a:pt x="3582605" y="46599"/>
                    <a:pt x="3583831" y="45618"/>
                  </a:cubicBezTo>
                  <a:cubicBezTo>
                    <a:pt x="3585058" y="44637"/>
                    <a:pt x="3586284" y="43656"/>
                    <a:pt x="3587510" y="42675"/>
                  </a:cubicBezTo>
                  <a:cubicBezTo>
                    <a:pt x="3589349" y="40958"/>
                    <a:pt x="3590699" y="39364"/>
                    <a:pt x="3591802" y="37770"/>
                  </a:cubicBezTo>
                  <a:cubicBezTo>
                    <a:pt x="3592906" y="36176"/>
                    <a:pt x="3593519" y="34704"/>
                    <a:pt x="3593764" y="33355"/>
                  </a:cubicBezTo>
                  <a:cubicBezTo>
                    <a:pt x="3594009" y="32006"/>
                    <a:pt x="3593764" y="30903"/>
                    <a:pt x="3593274" y="30044"/>
                  </a:cubicBezTo>
                  <a:cubicBezTo>
                    <a:pt x="3592661" y="29186"/>
                    <a:pt x="3591679" y="28573"/>
                    <a:pt x="3590208" y="28205"/>
                  </a:cubicBezTo>
                  <a:cubicBezTo>
                    <a:pt x="3589717" y="28205"/>
                    <a:pt x="3589104" y="27959"/>
                    <a:pt x="3588491" y="27959"/>
                  </a:cubicBezTo>
                  <a:cubicBezTo>
                    <a:pt x="3587878" y="27959"/>
                    <a:pt x="3587265" y="27959"/>
                    <a:pt x="3586529" y="27959"/>
                  </a:cubicBezTo>
                  <a:cubicBezTo>
                    <a:pt x="3585916" y="27959"/>
                    <a:pt x="3585180" y="28082"/>
                    <a:pt x="3584444" y="28327"/>
                  </a:cubicBezTo>
                  <a:cubicBezTo>
                    <a:pt x="3583709" y="28450"/>
                    <a:pt x="3582973" y="28695"/>
                    <a:pt x="3582237" y="28940"/>
                  </a:cubicBezTo>
                  <a:moveTo>
                    <a:pt x="1752123" y="572677"/>
                  </a:moveTo>
                  <a:cubicBezTo>
                    <a:pt x="1752123" y="572677"/>
                    <a:pt x="1751141" y="573045"/>
                    <a:pt x="1750651" y="573168"/>
                  </a:cubicBezTo>
                  <a:cubicBezTo>
                    <a:pt x="1750160" y="573290"/>
                    <a:pt x="1749547" y="573658"/>
                    <a:pt x="1749057" y="573904"/>
                  </a:cubicBezTo>
                  <a:cubicBezTo>
                    <a:pt x="1748444" y="574149"/>
                    <a:pt x="1747953" y="574517"/>
                    <a:pt x="1747340" y="574885"/>
                  </a:cubicBezTo>
                  <a:cubicBezTo>
                    <a:pt x="1746727" y="575253"/>
                    <a:pt x="1746114" y="575620"/>
                    <a:pt x="1745501" y="575988"/>
                  </a:cubicBezTo>
                  <a:cubicBezTo>
                    <a:pt x="1743906" y="577092"/>
                    <a:pt x="1742312" y="578318"/>
                    <a:pt x="1740963" y="579545"/>
                  </a:cubicBezTo>
                  <a:cubicBezTo>
                    <a:pt x="1739614" y="580771"/>
                    <a:pt x="1738388" y="582120"/>
                    <a:pt x="1737285" y="583469"/>
                  </a:cubicBezTo>
                  <a:cubicBezTo>
                    <a:pt x="1736303" y="584818"/>
                    <a:pt x="1735445" y="586044"/>
                    <a:pt x="1734955" y="587270"/>
                  </a:cubicBezTo>
                  <a:cubicBezTo>
                    <a:pt x="1734464" y="588496"/>
                    <a:pt x="1734219" y="589477"/>
                    <a:pt x="1734219" y="590458"/>
                  </a:cubicBezTo>
                  <a:cubicBezTo>
                    <a:pt x="1734219" y="591072"/>
                    <a:pt x="1734464" y="591440"/>
                    <a:pt x="1734709" y="591807"/>
                  </a:cubicBezTo>
                  <a:cubicBezTo>
                    <a:pt x="1734955" y="592175"/>
                    <a:pt x="1735445" y="592420"/>
                    <a:pt x="1735936" y="592543"/>
                  </a:cubicBezTo>
                  <a:cubicBezTo>
                    <a:pt x="1736426" y="592666"/>
                    <a:pt x="1737039" y="592788"/>
                    <a:pt x="1737775" y="592666"/>
                  </a:cubicBezTo>
                  <a:cubicBezTo>
                    <a:pt x="1738511" y="592666"/>
                    <a:pt x="1739246" y="592420"/>
                    <a:pt x="1740105" y="592175"/>
                  </a:cubicBezTo>
                  <a:cubicBezTo>
                    <a:pt x="1740595" y="592053"/>
                    <a:pt x="1741086" y="591807"/>
                    <a:pt x="1741576" y="591685"/>
                  </a:cubicBezTo>
                  <a:cubicBezTo>
                    <a:pt x="1742067" y="591440"/>
                    <a:pt x="1742680" y="591194"/>
                    <a:pt x="1743171" y="590949"/>
                  </a:cubicBezTo>
                  <a:cubicBezTo>
                    <a:pt x="1743784" y="590704"/>
                    <a:pt x="1744274" y="590336"/>
                    <a:pt x="1744887" y="589968"/>
                  </a:cubicBezTo>
                  <a:cubicBezTo>
                    <a:pt x="1745501" y="589600"/>
                    <a:pt x="1746114" y="589232"/>
                    <a:pt x="1746727" y="588864"/>
                  </a:cubicBezTo>
                  <a:cubicBezTo>
                    <a:pt x="1748321" y="587761"/>
                    <a:pt x="1749915" y="586534"/>
                    <a:pt x="1751264" y="585308"/>
                  </a:cubicBezTo>
                  <a:cubicBezTo>
                    <a:pt x="1752613" y="584082"/>
                    <a:pt x="1753962" y="582733"/>
                    <a:pt x="1754943" y="581384"/>
                  </a:cubicBezTo>
                  <a:cubicBezTo>
                    <a:pt x="1755924" y="580035"/>
                    <a:pt x="1756782" y="578809"/>
                    <a:pt x="1757273" y="577582"/>
                  </a:cubicBezTo>
                  <a:cubicBezTo>
                    <a:pt x="1757764" y="576356"/>
                    <a:pt x="1758009" y="575375"/>
                    <a:pt x="1758009" y="574517"/>
                  </a:cubicBezTo>
                  <a:cubicBezTo>
                    <a:pt x="1758009" y="573904"/>
                    <a:pt x="1757764" y="573536"/>
                    <a:pt x="1757396" y="573168"/>
                  </a:cubicBezTo>
                  <a:cubicBezTo>
                    <a:pt x="1757150" y="572800"/>
                    <a:pt x="1756660" y="572555"/>
                    <a:pt x="1756169" y="572432"/>
                  </a:cubicBezTo>
                  <a:cubicBezTo>
                    <a:pt x="1755679" y="572309"/>
                    <a:pt x="1755066" y="572187"/>
                    <a:pt x="1754330" y="572309"/>
                  </a:cubicBezTo>
                  <a:cubicBezTo>
                    <a:pt x="1753594" y="572309"/>
                    <a:pt x="1752858" y="572555"/>
                    <a:pt x="1752000" y="572800"/>
                  </a:cubicBezTo>
                  <a:moveTo>
                    <a:pt x="3623318" y="38996"/>
                  </a:moveTo>
                  <a:cubicBezTo>
                    <a:pt x="3622092" y="39364"/>
                    <a:pt x="3620742" y="39854"/>
                    <a:pt x="3619516" y="40345"/>
                  </a:cubicBezTo>
                  <a:cubicBezTo>
                    <a:pt x="3618290" y="40835"/>
                    <a:pt x="3616941" y="41571"/>
                    <a:pt x="3615592" y="42307"/>
                  </a:cubicBezTo>
                  <a:cubicBezTo>
                    <a:pt x="3614243" y="43043"/>
                    <a:pt x="3613017" y="43901"/>
                    <a:pt x="3611791" y="44760"/>
                  </a:cubicBezTo>
                  <a:cubicBezTo>
                    <a:pt x="3610564" y="45618"/>
                    <a:pt x="3609338" y="46599"/>
                    <a:pt x="3608234" y="47580"/>
                  </a:cubicBezTo>
                  <a:cubicBezTo>
                    <a:pt x="3606395" y="49297"/>
                    <a:pt x="3604924" y="50891"/>
                    <a:pt x="3603820" y="52485"/>
                  </a:cubicBezTo>
                  <a:cubicBezTo>
                    <a:pt x="3602716" y="54079"/>
                    <a:pt x="3601980" y="55551"/>
                    <a:pt x="3601735" y="56900"/>
                  </a:cubicBezTo>
                  <a:cubicBezTo>
                    <a:pt x="3601490" y="58249"/>
                    <a:pt x="3601490" y="59475"/>
                    <a:pt x="3602103" y="60333"/>
                  </a:cubicBezTo>
                  <a:cubicBezTo>
                    <a:pt x="3602594" y="61314"/>
                    <a:pt x="3603574" y="61928"/>
                    <a:pt x="3605046" y="62418"/>
                  </a:cubicBezTo>
                  <a:cubicBezTo>
                    <a:pt x="3605537" y="62541"/>
                    <a:pt x="3606150" y="62663"/>
                    <a:pt x="3606763" y="62663"/>
                  </a:cubicBezTo>
                  <a:cubicBezTo>
                    <a:pt x="3607376" y="62663"/>
                    <a:pt x="3608112" y="62663"/>
                    <a:pt x="3608725" y="62663"/>
                  </a:cubicBezTo>
                  <a:cubicBezTo>
                    <a:pt x="3609461" y="62663"/>
                    <a:pt x="3610197" y="62541"/>
                    <a:pt x="3610932" y="62418"/>
                  </a:cubicBezTo>
                  <a:cubicBezTo>
                    <a:pt x="3611668" y="62296"/>
                    <a:pt x="3612526" y="62050"/>
                    <a:pt x="3613262" y="61805"/>
                  </a:cubicBezTo>
                  <a:cubicBezTo>
                    <a:pt x="3614489" y="61437"/>
                    <a:pt x="3615837" y="60947"/>
                    <a:pt x="3617186" y="60456"/>
                  </a:cubicBezTo>
                  <a:cubicBezTo>
                    <a:pt x="3618535" y="59843"/>
                    <a:pt x="3619884" y="59230"/>
                    <a:pt x="3621110" y="58494"/>
                  </a:cubicBezTo>
                  <a:cubicBezTo>
                    <a:pt x="3622459" y="57758"/>
                    <a:pt x="3623686" y="56900"/>
                    <a:pt x="3625035" y="56041"/>
                  </a:cubicBezTo>
                  <a:cubicBezTo>
                    <a:pt x="3626261" y="55183"/>
                    <a:pt x="3627487" y="54202"/>
                    <a:pt x="3628591" y="53098"/>
                  </a:cubicBezTo>
                  <a:cubicBezTo>
                    <a:pt x="3630430" y="51382"/>
                    <a:pt x="3631902" y="49787"/>
                    <a:pt x="3633005" y="48193"/>
                  </a:cubicBezTo>
                  <a:cubicBezTo>
                    <a:pt x="3634109" y="46599"/>
                    <a:pt x="3634845" y="45127"/>
                    <a:pt x="3635090" y="43779"/>
                  </a:cubicBezTo>
                  <a:cubicBezTo>
                    <a:pt x="3635335" y="42430"/>
                    <a:pt x="3635335" y="41203"/>
                    <a:pt x="3634722" y="40345"/>
                  </a:cubicBezTo>
                  <a:cubicBezTo>
                    <a:pt x="3634232" y="39364"/>
                    <a:pt x="3633251" y="38751"/>
                    <a:pt x="3631779" y="38260"/>
                  </a:cubicBezTo>
                  <a:cubicBezTo>
                    <a:pt x="3631289" y="38138"/>
                    <a:pt x="3630675" y="38015"/>
                    <a:pt x="3630062" y="38015"/>
                  </a:cubicBezTo>
                  <a:cubicBezTo>
                    <a:pt x="3629449" y="38015"/>
                    <a:pt x="3628714" y="38015"/>
                    <a:pt x="3628100" y="38015"/>
                  </a:cubicBezTo>
                  <a:cubicBezTo>
                    <a:pt x="3627364" y="38015"/>
                    <a:pt x="3626629" y="38138"/>
                    <a:pt x="3625893" y="38260"/>
                  </a:cubicBezTo>
                  <a:cubicBezTo>
                    <a:pt x="3625157" y="38383"/>
                    <a:pt x="3624299" y="38628"/>
                    <a:pt x="3623563" y="38873"/>
                  </a:cubicBezTo>
                  <a:moveTo>
                    <a:pt x="1704788" y="604683"/>
                  </a:moveTo>
                  <a:cubicBezTo>
                    <a:pt x="1704788" y="604683"/>
                    <a:pt x="1703807" y="605051"/>
                    <a:pt x="1703193" y="605297"/>
                  </a:cubicBezTo>
                  <a:cubicBezTo>
                    <a:pt x="1702703" y="605542"/>
                    <a:pt x="1702090" y="605787"/>
                    <a:pt x="1701477" y="606032"/>
                  </a:cubicBezTo>
                  <a:cubicBezTo>
                    <a:pt x="1700864" y="606278"/>
                    <a:pt x="1700251" y="606645"/>
                    <a:pt x="1699637" y="607013"/>
                  </a:cubicBezTo>
                  <a:cubicBezTo>
                    <a:pt x="1699024" y="607381"/>
                    <a:pt x="1698411" y="607749"/>
                    <a:pt x="1697798" y="608240"/>
                  </a:cubicBezTo>
                  <a:cubicBezTo>
                    <a:pt x="1696204" y="609343"/>
                    <a:pt x="1694609" y="610570"/>
                    <a:pt x="1693261" y="611919"/>
                  </a:cubicBezTo>
                  <a:cubicBezTo>
                    <a:pt x="1691912" y="613267"/>
                    <a:pt x="1690685" y="614494"/>
                    <a:pt x="1689704" y="615843"/>
                  </a:cubicBezTo>
                  <a:cubicBezTo>
                    <a:pt x="1688723" y="617192"/>
                    <a:pt x="1687988" y="618418"/>
                    <a:pt x="1687497" y="619522"/>
                  </a:cubicBezTo>
                  <a:cubicBezTo>
                    <a:pt x="1687007" y="620625"/>
                    <a:pt x="1686761" y="621729"/>
                    <a:pt x="1686884" y="622587"/>
                  </a:cubicBezTo>
                  <a:cubicBezTo>
                    <a:pt x="1686884" y="623078"/>
                    <a:pt x="1687129" y="623568"/>
                    <a:pt x="1687497" y="623814"/>
                  </a:cubicBezTo>
                  <a:cubicBezTo>
                    <a:pt x="1687742" y="624181"/>
                    <a:pt x="1688233" y="624427"/>
                    <a:pt x="1688723" y="624549"/>
                  </a:cubicBezTo>
                  <a:cubicBezTo>
                    <a:pt x="1689214" y="624672"/>
                    <a:pt x="1689827" y="624672"/>
                    <a:pt x="1690440" y="624672"/>
                  </a:cubicBezTo>
                  <a:cubicBezTo>
                    <a:pt x="1691053" y="624672"/>
                    <a:pt x="1691789" y="624427"/>
                    <a:pt x="1692648" y="624304"/>
                  </a:cubicBezTo>
                  <a:cubicBezTo>
                    <a:pt x="1693138" y="624181"/>
                    <a:pt x="1693751" y="623936"/>
                    <a:pt x="1694242" y="623691"/>
                  </a:cubicBezTo>
                  <a:cubicBezTo>
                    <a:pt x="1694855" y="623446"/>
                    <a:pt x="1695345" y="623200"/>
                    <a:pt x="1695958" y="622955"/>
                  </a:cubicBezTo>
                  <a:cubicBezTo>
                    <a:pt x="1696572" y="622710"/>
                    <a:pt x="1697185" y="622342"/>
                    <a:pt x="1697798" y="621974"/>
                  </a:cubicBezTo>
                  <a:cubicBezTo>
                    <a:pt x="1698411" y="621606"/>
                    <a:pt x="1699024" y="621238"/>
                    <a:pt x="1699637" y="620748"/>
                  </a:cubicBezTo>
                  <a:cubicBezTo>
                    <a:pt x="1701232" y="619644"/>
                    <a:pt x="1702826" y="618418"/>
                    <a:pt x="1704175" y="617069"/>
                  </a:cubicBezTo>
                  <a:cubicBezTo>
                    <a:pt x="1705523" y="615843"/>
                    <a:pt x="1706750" y="614494"/>
                    <a:pt x="1707731" y="613145"/>
                  </a:cubicBezTo>
                  <a:cubicBezTo>
                    <a:pt x="1708712" y="611796"/>
                    <a:pt x="1709448" y="610570"/>
                    <a:pt x="1709938" y="609466"/>
                  </a:cubicBezTo>
                  <a:cubicBezTo>
                    <a:pt x="1710429" y="608362"/>
                    <a:pt x="1710674" y="607259"/>
                    <a:pt x="1710429" y="606400"/>
                  </a:cubicBezTo>
                  <a:cubicBezTo>
                    <a:pt x="1710429" y="605910"/>
                    <a:pt x="1710183" y="605419"/>
                    <a:pt x="1709816" y="605174"/>
                  </a:cubicBezTo>
                  <a:cubicBezTo>
                    <a:pt x="1709570" y="604806"/>
                    <a:pt x="1709080" y="604561"/>
                    <a:pt x="1708589" y="604438"/>
                  </a:cubicBezTo>
                  <a:cubicBezTo>
                    <a:pt x="1708099" y="604316"/>
                    <a:pt x="1707486" y="604316"/>
                    <a:pt x="1706872" y="604316"/>
                  </a:cubicBezTo>
                  <a:cubicBezTo>
                    <a:pt x="1706259" y="604316"/>
                    <a:pt x="1705523" y="604561"/>
                    <a:pt x="1704665" y="604683"/>
                  </a:cubicBezTo>
                  <a:moveTo>
                    <a:pt x="3663417" y="50891"/>
                  </a:moveTo>
                  <a:cubicBezTo>
                    <a:pt x="3662191" y="51259"/>
                    <a:pt x="3660965" y="51749"/>
                    <a:pt x="3659616" y="52240"/>
                  </a:cubicBezTo>
                  <a:cubicBezTo>
                    <a:pt x="3658390" y="52730"/>
                    <a:pt x="3657041" y="53466"/>
                    <a:pt x="3655814" y="54079"/>
                  </a:cubicBezTo>
                  <a:cubicBezTo>
                    <a:pt x="3654588" y="54693"/>
                    <a:pt x="3653239" y="55551"/>
                    <a:pt x="3652013" y="56409"/>
                  </a:cubicBezTo>
                  <a:cubicBezTo>
                    <a:pt x="3650787" y="57268"/>
                    <a:pt x="3649560" y="58126"/>
                    <a:pt x="3648457" y="59230"/>
                  </a:cubicBezTo>
                  <a:cubicBezTo>
                    <a:pt x="3646495" y="60947"/>
                    <a:pt x="3645023" y="62541"/>
                    <a:pt x="3643797" y="64135"/>
                  </a:cubicBezTo>
                  <a:cubicBezTo>
                    <a:pt x="3642693" y="65729"/>
                    <a:pt x="3641835" y="67323"/>
                    <a:pt x="3641467" y="68672"/>
                  </a:cubicBezTo>
                  <a:cubicBezTo>
                    <a:pt x="3641099" y="70021"/>
                    <a:pt x="3641099" y="71247"/>
                    <a:pt x="3641589" y="72228"/>
                  </a:cubicBezTo>
                  <a:cubicBezTo>
                    <a:pt x="3642080" y="73210"/>
                    <a:pt x="3643061" y="73945"/>
                    <a:pt x="3644410" y="74436"/>
                  </a:cubicBezTo>
                  <a:cubicBezTo>
                    <a:pt x="3645023" y="74681"/>
                    <a:pt x="3645636" y="74804"/>
                    <a:pt x="3646249" y="74804"/>
                  </a:cubicBezTo>
                  <a:cubicBezTo>
                    <a:pt x="3646862" y="74804"/>
                    <a:pt x="3647598" y="74804"/>
                    <a:pt x="3648334" y="74804"/>
                  </a:cubicBezTo>
                  <a:cubicBezTo>
                    <a:pt x="3649070" y="74804"/>
                    <a:pt x="3649806" y="74681"/>
                    <a:pt x="3650664" y="74558"/>
                  </a:cubicBezTo>
                  <a:cubicBezTo>
                    <a:pt x="3651522" y="74436"/>
                    <a:pt x="3652258" y="74191"/>
                    <a:pt x="3653117" y="73945"/>
                  </a:cubicBezTo>
                  <a:cubicBezTo>
                    <a:pt x="3654343" y="73577"/>
                    <a:pt x="3655569" y="73087"/>
                    <a:pt x="3656918" y="72596"/>
                  </a:cubicBezTo>
                  <a:cubicBezTo>
                    <a:pt x="3658144" y="72106"/>
                    <a:pt x="3659493" y="71370"/>
                    <a:pt x="3660842" y="70757"/>
                  </a:cubicBezTo>
                  <a:cubicBezTo>
                    <a:pt x="3662191" y="70144"/>
                    <a:pt x="3663417" y="69285"/>
                    <a:pt x="3664644" y="68427"/>
                  </a:cubicBezTo>
                  <a:cubicBezTo>
                    <a:pt x="3665870" y="67569"/>
                    <a:pt x="3667096" y="66588"/>
                    <a:pt x="3668200" y="65607"/>
                  </a:cubicBezTo>
                  <a:cubicBezTo>
                    <a:pt x="3670162" y="63890"/>
                    <a:pt x="3671634" y="62296"/>
                    <a:pt x="3672860" y="60579"/>
                  </a:cubicBezTo>
                  <a:cubicBezTo>
                    <a:pt x="3673964" y="58985"/>
                    <a:pt x="3674822" y="57390"/>
                    <a:pt x="3675190" y="56041"/>
                  </a:cubicBezTo>
                  <a:cubicBezTo>
                    <a:pt x="3675558" y="54693"/>
                    <a:pt x="3675558" y="53466"/>
                    <a:pt x="3675067" y="52363"/>
                  </a:cubicBezTo>
                  <a:cubicBezTo>
                    <a:pt x="3674577" y="51382"/>
                    <a:pt x="3673718" y="50646"/>
                    <a:pt x="3672247" y="50155"/>
                  </a:cubicBezTo>
                  <a:cubicBezTo>
                    <a:pt x="3671634" y="50033"/>
                    <a:pt x="3671020" y="49910"/>
                    <a:pt x="3670407" y="49787"/>
                  </a:cubicBezTo>
                  <a:cubicBezTo>
                    <a:pt x="3669794" y="49787"/>
                    <a:pt x="3669058" y="49787"/>
                    <a:pt x="3668323" y="49787"/>
                  </a:cubicBezTo>
                  <a:cubicBezTo>
                    <a:pt x="3667587" y="49787"/>
                    <a:pt x="3666851" y="49910"/>
                    <a:pt x="3665993" y="50033"/>
                  </a:cubicBezTo>
                  <a:cubicBezTo>
                    <a:pt x="3665134" y="50155"/>
                    <a:pt x="3664398" y="50401"/>
                    <a:pt x="3663540" y="50646"/>
                  </a:cubicBezTo>
                  <a:moveTo>
                    <a:pt x="1657698" y="637180"/>
                  </a:moveTo>
                  <a:cubicBezTo>
                    <a:pt x="1657698" y="637180"/>
                    <a:pt x="1656595" y="637548"/>
                    <a:pt x="1655981" y="637793"/>
                  </a:cubicBezTo>
                  <a:cubicBezTo>
                    <a:pt x="1655368" y="638038"/>
                    <a:pt x="1654755" y="638284"/>
                    <a:pt x="1654142" y="638652"/>
                  </a:cubicBezTo>
                  <a:cubicBezTo>
                    <a:pt x="1653529" y="639020"/>
                    <a:pt x="1652916" y="639265"/>
                    <a:pt x="1652303" y="639755"/>
                  </a:cubicBezTo>
                  <a:cubicBezTo>
                    <a:pt x="1651689" y="640123"/>
                    <a:pt x="1650954" y="640614"/>
                    <a:pt x="1650340" y="640982"/>
                  </a:cubicBezTo>
                  <a:cubicBezTo>
                    <a:pt x="1648746" y="642085"/>
                    <a:pt x="1647275" y="643312"/>
                    <a:pt x="1645926" y="644660"/>
                  </a:cubicBezTo>
                  <a:cubicBezTo>
                    <a:pt x="1644577" y="645887"/>
                    <a:pt x="1643351" y="647236"/>
                    <a:pt x="1642492" y="648585"/>
                  </a:cubicBezTo>
                  <a:cubicBezTo>
                    <a:pt x="1641511" y="649934"/>
                    <a:pt x="1640775" y="651160"/>
                    <a:pt x="1640408" y="652263"/>
                  </a:cubicBezTo>
                  <a:cubicBezTo>
                    <a:pt x="1640040" y="653367"/>
                    <a:pt x="1639794" y="654471"/>
                    <a:pt x="1639917" y="655329"/>
                  </a:cubicBezTo>
                  <a:cubicBezTo>
                    <a:pt x="1639917" y="655820"/>
                    <a:pt x="1640162" y="656188"/>
                    <a:pt x="1640530" y="656555"/>
                  </a:cubicBezTo>
                  <a:cubicBezTo>
                    <a:pt x="1640775" y="656801"/>
                    <a:pt x="1641266" y="657046"/>
                    <a:pt x="1641756" y="657169"/>
                  </a:cubicBezTo>
                  <a:cubicBezTo>
                    <a:pt x="1642247" y="657291"/>
                    <a:pt x="1642860" y="657291"/>
                    <a:pt x="1643473" y="657169"/>
                  </a:cubicBezTo>
                  <a:cubicBezTo>
                    <a:pt x="1644086" y="657169"/>
                    <a:pt x="1644822" y="656923"/>
                    <a:pt x="1645558" y="656801"/>
                  </a:cubicBezTo>
                  <a:cubicBezTo>
                    <a:pt x="1646049" y="656678"/>
                    <a:pt x="1646662" y="656433"/>
                    <a:pt x="1647275" y="656188"/>
                  </a:cubicBezTo>
                  <a:cubicBezTo>
                    <a:pt x="1647888" y="655942"/>
                    <a:pt x="1648501" y="655697"/>
                    <a:pt x="1649114" y="655329"/>
                  </a:cubicBezTo>
                  <a:cubicBezTo>
                    <a:pt x="1649727" y="654961"/>
                    <a:pt x="1650340" y="654716"/>
                    <a:pt x="1651076" y="654225"/>
                  </a:cubicBezTo>
                  <a:cubicBezTo>
                    <a:pt x="1651689" y="653858"/>
                    <a:pt x="1652425" y="653367"/>
                    <a:pt x="1653038" y="652877"/>
                  </a:cubicBezTo>
                  <a:cubicBezTo>
                    <a:pt x="1654633" y="651773"/>
                    <a:pt x="1656227" y="650547"/>
                    <a:pt x="1657576" y="649198"/>
                  </a:cubicBezTo>
                  <a:cubicBezTo>
                    <a:pt x="1658925" y="647849"/>
                    <a:pt x="1660151" y="646623"/>
                    <a:pt x="1661009" y="645274"/>
                  </a:cubicBezTo>
                  <a:cubicBezTo>
                    <a:pt x="1661990" y="643925"/>
                    <a:pt x="1662726" y="642698"/>
                    <a:pt x="1663094" y="641595"/>
                  </a:cubicBezTo>
                  <a:cubicBezTo>
                    <a:pt x="1663584" y="640491"/>
                    <a:pt x="1663707" y="639387"/>
                    <a:pt x="1663584" y="638652"/>
                  </a:cubicBezTo>
                  <a:cubicBezTo>
                    <a:pt x="1663584" y="638161"/>
                    <a:pt x="1663217" y="637793"/>
                    <a:pt x="1662971" y="637425"/>
                  </a:cubicBezTo>
                  <a:cubicBezTo>
                    <a:pt x="1662726" y="637058"/>
                    <a:pt x="1662235" y="636935"/>
                    <a:pt x="1661745" y="636812"/>
                  </a:cubicBezTo>
                  <a:cubicBezTo>
                    <a:pt x="1661254" y="636690"/>
                    <a:pt x="1660641" y="636690"/>
                    <a:pt x="1660028" y="636812"/>
                  </a:cubicBezTo>
                  <a:cubicBezTo>
                    <a:pt x="1659415" y="636812"/>
                    <a:pt x="1658679" y="637058"/>
                    <a:pt x="1657944" y="637180"/>
                  </a:cubicBezTo>
                  <a:moveTo>
                    <a:pt x="3702536" y="64503"/>
                  </a:moveTo>
                  <a:cubicBezTo>
                    <a:pt x="3701310" y="64871"/>
                    <a:pt x="3700083" y="65239"/>
                    <a:pt x="3698857" y="65852"/>
                  </a:cubicBezTo>
                  <a:cubicBezTo>
                    <a:pt x="3697631" y="66342"/>
                    <a:pt x="3696282" y="66955"/>
                    <a:pt x="3695056" y="67691"/>
                  </a:cubicBezTo>
                  <a:cubicBezTo>
                    <a:pt x="3693830" y="68427"/>
                    <a:pt x="3692603" y="69163"/>
                    <a:pt x="3691377" y="70021"/>
                  </a:cubicBezTo>
                  <a:cubicBezTo>
                    <a:pt x="3690150" y="70880"/>
                    <a:pt x="3688924" y="71738"/>
                    <a:pt x="3687820" y="72719"/>
                  </a:cubicBezTo>
                  <a:cubicBezTo>
                    <a:pt x="3685858" y="74436"/>
                    <a:pt x="3684264" y="76030"/>
                    <a:pt x="3683038" y="77747"/>
                  </a:cubicBezTo>
                  <a:cubicBezTo>
                    <a:pt x="3681812" y="79341"/>
                    <a:pt x="3680953" y="80935"/>
                    <a:pt x="3680585" y="82407"/>
                  </a:cubicBezTo>
                  <a:cubicBezTo>
                    <a:pt x="3680218" y="83878"/>
                    <a:pt x="3680218" y="85105"/>
                    <a:pt x="3680585" y="86208"/>
                  </a:cubicBezTo>
                  <a:cubicBezTo>
                    <a:pt x="3680953" y="87312"/>
                    <a:pt x="3681812" y="88048"/>
                    <a:pt x="3683161" y="88538"/>
                  </a:cubicBezTo>
                  <a:cubicBezTo>
                    <a:pt x="3683774" y="88783"/>
                    <a:pt x="3684387" y="88906"/>
                    <a:pt x="3685000" y="89029"/>
                  </a:cubicBezTo>
                  <a:cubicBezTo>
                    <a:pt x="3685736" y="89029"/>
                    <a:pt x="3686472" y="89029"/>
                    <a:pt x="3687207" y="89029"/>
                  </a:cubicBezTo>
                  <a:cubicBezTo>
                    <a:pt x="3687943" y="89029"/>
                    <a:pt x="3688802" y="88906"/>
                    <a:pt x="3689660" y="88783"/>
                  </a:cubicBezTo>
                  <a:cubicBezTo>
                    <a:pt x="3690518" y="88661"/>
                    <a:pt x="3691377" y="88416"/>
                    <a:pt x="3692358" y="88170"/>
                  </a:cubicBezTo>
                  <a:cubicBezTo>
                    <a:pt x="3693584" y="87802"/>
                    <a:pt x="3694810" y="87434"/>
                    <a:pt x="3696037" y="86821"/>
                  </a:cubicBezTo>
                  <a:cubicBezTo>
                    <a:pt x="3697263" y="86331"/>
                    <a:pt x="3698612" y="85718"/>
                    <a:pt x="3699838" y="84982"/>
                  </a:cubicBezTo>
                  <a:cubicBezTo>
                    <a:pt x="3701065" y="84246"/>
                    <a:pt x="3702413" y="83510"/>
                    <a:pt x="3703640" y="82652"/>
                  </a:cubicBezTo>
                  <a:cubicBezTo>
                    <a:pt x="3704866" y="81794"/>
                    <a:pt x="3706092" y="80935"/>
                    <a:pt x="3707196" y="79954"/>
                  </a:cubicBezTo>
                  <a:cubicBezTo>
                    <a:pt x="3709158" y="78237"/>
                    <a:pt x="3710752" y="76520"/>
                    <a:pt x="3711978" y="74926"/>
                  </a:cubicBezTo>
                  <a:cubicBezTo>
                    <a:pt x="3713205" y="73332"/>
                    <a:pt x="3714063" y="71738"/>
                    <a:pt x="3714431" y="70266"/>
                  </a:cubicBezTo>
                  <a:cubicBezTo>
                    <a:pt x="3714799" y="68795"/>
                    <a:pt x="3714799" y="67569"/>
                    <a:pt x="3714431" y="66465"/>
                  </a:cubicBezTo>
                  <a:cubicBezTo>
                    <a:pt x="3713940" y="65361"/>
                    <a:pt x="3713082" y="64625"/>
                    <a:pt x="3711856" y="64135"/>
                  </a:cubicBezTo>
                  <a:cubicBezTo>
                    <a:pt x="3711243" y="63890"/>
                    <a:pt x="3710630" y="63767"/>
                    <a:pt x="3709894" y="63644"/>
                  </a:cubicBezTo>
                  <a:cubicBezTo>
                    <a:pt x="3709158" y="63644"/>
                    <a:pt x="3708422" y="63644"/>
                    <a:pt x="3707687" y="63644"/>
                  </a:cubicBezTo>
                  <a:cubicBezTo>
                    <a:pt x="3706951" y="63644"/>
                    <a:pt x="3706092" y="63767"/>
                    <a:pt x="3705234" y="63890"/>
                  </a:cubicBezTo>
                  <a:cubicBezTo>
                    <a:pt x="3704375" y="64012"/>
                    <a:pt x="3703517" y="64258"/>
                    <a:pt x="3702536" y="64503"/>
                  </a:cubicBezTo>
                  <a:moveTo>
                    <a:pt x="1610977" y="670413"/>
                  </a:moveTo>
                  <a:cubicBezTo>
                    <a:pt x="1610977" y="670413"/>
                    <a:pt x="1609873" y="670780"/>
                    <a:pt x="1609260" y="671026"/>
                  </a:cubicBezTo>
                  <a:cubicBezTo>
                    <a:pt x="1608647" y="671271"/>
                    <a:pt x="1608033" y="671516"/>
                    <a:pt x="1607420" y="671884"/>
                  </a:cubicBezTo>
                  <a:cubicBezTo>
                    <a:pt x="1606807" y="672252"/>
                    <a:pt x="1606071" y="672620"/>
                    <a:pt x="1605458" y="672988"/>
                  </a:cubicBezTo>
                  <a:cubicBezTo>
                    <a:pt x="1604722" y="673356"/>
                    <a:pt x="1604109" y="673846"/>
                    <a:pt x="1603374" y="674337"/>
                  </a:cubicBezTo>
                  <a:cubicBezTo>
                    <a:pt x="1601779" y="675440"/>
                    <a:pt x="1600308" y="676789"/>
                    <a:pt x="1598959" y="678016"/>
                  </a:cubicBezTo>
                  <a:cubicBezTo>
                    <a:pt x="1597610" y="679364"/>
                    <a:pt x="1596506" y="680591"/>
                    <a:pt x="1595525" y="681940"/>
                  </a:cubicBezTo>
                  <a:cubicBezTo>
                    <a:pt x="1594667" y="683166"/>
                    <a:pt x="1593931" y="684515"/>
                    <a:pt x="1593441" y="685619"/>
                  </a:cubicBezTo>
                  <a:cubicBezTo>
                    <a:pt x="1592950" y="686722"/>
                    <a:pt x="1592950" y="687703"/>
                    <a:pt x="1593073" y="688562"/>
                  </a:cubicBezTo>
                  <a:cubicBezTo>
                    <a:pt x="1593073" y="689052"/>
                    <a:pt x="1593441" y="689420"/>
                    <a:pt x="1593686" y="689665"/>
                  </a:cubicBezTo>
                  <a:cubicBezTo>
                    <a:pt x="1594054" y="689911"/>
                    <a:pt x="1594422" y="690156"/>
                    <a:pt x="1594912" y="690278"/>
                  </a:cubicBezTo>
                  <a:cubicBezTo>
                    <a:pt x="1595403" y="690278"/>
                    <a:pt x="1595893" y="690401"/>
                    <a:pt x="1596506" y="690278"/>
                  </a:cubicBezTo>
                  <a:cubicBezTo>
                    <a:pt x="1597120" y="690278"/>
                    <a:pt x="1597855" y="690156"/>
                    <a:pt x="1598591" y="689911"/>
                  </a:cubicBezTo>
                  <a:cubicBezTo>
                    <a:pt x="1599204" y="689788"/>
                    <a:pt x="1599695" y="689543"/>
                    <a:pt x="1600308" y="689297"/>
                  </a:cubicBezTo>
                  <a:cubicBezTo>
                    <a:pt x="1600921" y="689052"/>
                    <a:pt x="1601534" y="688807"/>
                    <a:pt x="1602147" y="688439"/>
                  </a:cubicBezTo>
                  <a:cubicBezTo>
                    <a:pt x="1602761" y="688071"/>
                    <a:pt x="1603496" y="687703"/>
                    <a:pt x="1604109" y="687335"/>
                  </a:cubicBezTo>
                  <a:cubicBezTo>
                    <a:pt x="1604722" y="686968"/>
                    <a:pt x="1605458" y="686477"/>
                    <a:pt x="1606194" y="685986"/>
                  </a:cubicBezTo>
                  <a:cubicBezTo>
                    <a:pt x="1607788" y="684883"/>
                    <a:pt x="1609260" y="683534"/>
                    <a:pt x="1610609" y="682308"/>
                  </a:cubicBezTo>
                  <a:cubicBezTo>
                    <a:pt x="1611958" y="681081"/>
                    <a:pt x="1613061" y="679732"/>
                    <a:pt x="1614042" y="678383"/>
                  </a:cubicBezTo>
                  <a:cubicBezTo>
                    <a:pt x="1615023" y="677034"/>
                    <a:pt x="1615636" y="675808"/>
                    <a:pt x="1616127" y="674705"/>
                  </a:cubicBezTo>
                  <a:cubicBezTo>
                    <a:pt x="1616617" y="673601"/>
                    <a:pt x="1616617" y="672620"/>
                    <a:pt x="1616495" y="671761"/>
                  </a:cubicBezTo>
                  <a:cubicBezTo>
                    <a:pt x="1616495" y="671271"/>
                    <a:pt x="1616127" y="670903"/>
                    <a:pt x="1615882" y="670658"/>
                  </a:cubicBezTo>
                  <a:cubicBezTo>
                    <a:pt x="1615636" y="670413"/>
                    <a:pt x="1615146" y="670167"/>
                    <a:pt x="1614656" y="670045"/>
                  </a:cubicBezTo>
                  <a:cubicBezTo>
                    <a:pt x="1614165" y="670045"/>
                    <a:pt x="1613674" y="669922"/>
                    <a:pt x="1613061" y="670045"/>
                  </a:cubicBezTo>
                  <a:cubicBezTo>
                    <a:pt x="1612448" y="670045"/>
                    <a:pt x="1611712" y="670290"/>
                    <a:pt x="1610977" y="670413"/>
                  </a:cubicBezTo>
                  <a:moveTo>
                    <a:pt x="3740428" y="79954"/>
                  </a:moveTo>
                  <a:cubicBezTo>
                    <a:pt x="3739202" y="80322"/>
                    <a:pt x="3738098" y="80690"/>
                    <a:pt x="3736872" y="81180"/>
                  </a:cubicBezTo>
                  <a:cubicBezTo>
                    <a:pt x="3735646" y="81671"/>
                    <a:pt x="3734420" y="82284"/>
                    <a:pt x="3733193" y="82897"/>
                  </a:cubicBezTo>
                  <a:cubicBezTo>
                    <a:pt x="3731967" y="83510"/>
                    <a:pt x="3730741" y="84246"/>
                    <a:pt x="3729515" y="85105"/>
                  </a:cubicBezTo>
                  <a:cubicBezTo>
                    <a:pt x="3728288" y="85963"/>
                    <a:pt x="3727185" y="86699"/>
                    <a:pt x="3726081" y="87680"/>
                  </a:cubicBezTo>
                  <a:cubicBezTo>
                    <a:pt x="3723996" y="89397"/>
                    <a:pt x="3722402" y="90991"/>
                    <a:pt x="3721053" y="92708"/>
                  </a:cubicBezTo>
                  <a:cubicBezTo>
                    <a:pt x="3719704" y="94424"/>
                    <a:pt x="3718846" y="96018"/>
                    <a:pt x="3718355" y="97367"/>
                  </a:cubicBezTo>
                  <a:cubicBezTo>
                    <a:pt x="3717865" y="98839"/>
                    <a:pt x="3717865" y="100188"/>
                    <a:pt x="3718233" y="101292"/>
                  </a:cubicBezTo>
                  <a:cubicBezTo>
                    <a:pt x="3718600" y="102395"/>
                    <a:pt x="3719459" y="103254"/>
                    <a:pt x="3720685" y="103867"/>
                  </a:cubicBezTo>
                  <a:cubicBezTo>
                    <a:pt x="3721298" y="104112"/>
                    <a:pt x="3721911" y="104357"/>
                    <a:pt x="3722647" y="104480"/>
                  </a:cubicBezTo>
                  <a:cubicBezTo>
                    <a:pt x="3723383" y="104480"/>
                    <a:pt x="3724119" y="104603"/>
                    <a:pt x="3724977" y="104603"/>
                  </a:cubicBezTo>
                  <a:cubicBezTo>
                    <a:pt x="3725836" y="104603"/>
                    <a:pt x="3726694" y="104603"/>
                    <a:pt x="3727552" y="104357"/>
                  </a:cubicBezTo>
                  <a:cubicBezTo>
                    <a:pt x="3728411" y="104112"/>
                    <a:pt x="3729392" y="103989"/>
                    <a:pt x="3730373" y="103744"/>
                  </a:cubicBezTo>
                  <a:cubicBezTo>
                    <a:pt x="3731599" y="103376"/>
                    <a:pt x="3732825" y="103008"/>
                    <a:pt x="3734052" y="102518"/>
                  </a:cubicBezTo>
                  <a:cubicBezTo>
                    <a:pt x="3735278" y="102027"/>
                    <a:pt x="3736504" y="101414"/>
                    <a:pt x="3737731" y="100801"/>
                  </a:cubicBezTo>
                  <a:cubicBezTo>
                    <a:pt x="3738957" y="100188"/>
                    <a:pt x="3740183" y="99452"/>
                    <a:pt x="3741410" y="98594"/>
                  </a:cubicBezTo>
                  <a:cubicBezTo>
                    <a:pt x="3742636" y="97735"/>
                    <a:pt x="3743739" y="96877"/>
                    <a:pt x="3744966" y="96018"/>
                  </a:cubicBezTo>
                  <a:cubicBezTo>
                    <a:pt x="3747050" y="94302"/>
                    <a:pt x="3748645" y="92585"/>
                    <a:pt x="3749993" y="90991"/>
                  </a:cubicBezTo>
                  <a:cubicBezTo>
                    <a:pt x="3751220" y="89397"/>
                    <a:pt x="3752201" y="87802"/>
                    <a:pt x="3752691" y="86331"/>
                  </a:cubicBezTo>
                  <a:cubicBezTo>
                    <a:pt x="3753182" y="84859"/>
                    <a:pt x="3753182" y="83510"/>
                    <a:pt x="3752814" y="82407"/>
                  </a:cubicBezTo>
                  <a:cubicBezTo>
                    <a:pt x="3752446" y="81303"/>
                    <a:pt x="3751588" y="80445"/>
                    <a:pt x="3750361" y="79831"/>
                  </a:cubicBezTo>
                  <a:cubicBezTo>
                    <a:pt x="3749748" y="79586"/>
                    <a:pt x="3749135" y="79341"/>
                    <a:pt x="3748399" y="79341"/>
                  </a:cubicBezTo>
                  <a:cubicBezTo>
                    <a:pt x="3747663" y="79341"/>
                    <a:pt x="3746928" y="79218"/>
                    <a:pt x="3746069" y="79341"/>
                  </a:cubicBezTo>
                  <a:cubicBezTo>
                    <a:pt x="3745211" y="79341"/>
                    <a:pt x="3744353" y="79341"/>
                    <a:pt x="3743494" y="79586"/>
                  </a:cubicBezTo>
                  <a:cubicBezTo>
                    <a:pt x="3742636" y="79709"/>
                    <a:pt x="3741655" y="79954"/>
                    <a:pt x="3740674" y="80199"/>
                  </a:cubicBezTo>
                  <a:moveTo>
                    <a:pt x="1564623" y="704135"/>
                  </a:moveTo>
                  <a:cubicBezTo>
                    <a:pt x="1564623" y="704135"/>
                    <a:pt x="1563397" y="704503"/>
                    <a:pt x="1562783" y="704749"/>
                  </a:cubicBezTo>
                  <a:cubicBezTo>
                    <a:pt x="1562170" y="704994"/>
                    <a:pt x="1561557" y="705362"/>
                    <a:pt x="1560821" y="705730"/>
                  </a:cubicBezTo>
                  <a:cubicBezTo>
                    <a:pt x="1560086" y="706098"/>
                    <a:pt x="1559473" y="706465"/>
                    <a:pt x="1558737" y="706956"/>
                  </a:cubicBezTo>
                  <a:cubicBezTo>
                    <a:pt x="1558001" y="707447"/>
                    <a:pt x="1557265" y="707937"/>
                    <a:pt x="1556652" y="708428"/>
                  </a:cubicBezTo>
                  <a:cubicBezTo>
                    <a:pt x="1555058" y="709654"/>
                    <a:pt x="1553586" y="710880"/>
                    <a:pt x="1552237" y="712229"/>
                  </a:cubicBezTo>
                  <a:cubicBezTo>
                    <a:pt x="1550888" y="713578"/>
                    <a:pt x="1549785" y="714804"/>
                    <a:pt x="1548926" y="716153"/>
                  </a:cubicBezTo>
                  <a:cubicBezTo>
                    <a:pt x="1548068" y="717379"/>
                    <a:pt x="1547332" y="718606"/>
                    <a:pt x="1546964" y="719709"/>
                  </a:cubicBezTo>
                  <a:cubicBezTo>
                    <a:pt x="1546596" y="720813"/>
                    <a:pt x="1546474" y="721794"/>
                    <a:pt x="1546719" y="722530"/>
                  </a:cubicBezTo>
                  <a:cubicBezTo>
                    <a:pt x="1546842" y="722898"/>
                    <a:pt x="1547087" y="723266"/>
                    <a:pt x="1547332" y="723511"/>
                  </a:cubicBezTo>
                  <a:cubicBezTo>
                    <a:pt x="1547700" y="723756"/>
                    <a:pt x="1548068" y="724001"/>
                    <a:pt x="1548436" y="724001"/>
                  </a:cubicBezTo>
                  <a:cubicBezTo>
                    <a:pt x="1548926" y="724001"/>
                    <a:pt x="1549417" y="724124"/>
                    <a:pt x="1550030" y="724001"/>
                  </a:cubicBezTo>
                  <a:cubicBezTo>
                    <a:pt x="1550643" y="724001"/>
                    <a:pt x="1551256" y="723879"/>
                    <a:pt x="1551992" y="723634"/>
                  </a:cubicBezTo>
                  <a:cubicBezTo>
                    <a:pt x="1552605" y="723511"/>
                    <a:pt x="1553218" y="723266"/>
                    <a:pt x="1553832" y="723020"/>
                  </a:cubicBezTo>
                  <a:cubicBezTo>
                    <a:pt x="1554445" y="722775"/>
                    <a:pt x="1555180" y="722407"/>
                    <a:pt x="1555794" y="722162"/>
                  </a:cubicBezTo>
                  <a:cubicBezTo>
                    <a:pt x="1556407" y="721917"/>
                    <a:pt x="1557143" y="721426"/>
                    <a:pt x="1557878" y="720936"/>
                  </a:cubicBezTo>
                  <a:cubicBezTo>
                    <a:pt x="1558614" y="720445"/>
                    <a:pt x="1559350" y="719955"/>
                    <a:pt x="1559963" y="719464"/>
                  </a:cubicBezTo>
                  <a:cubicBezTo>
                    <a:pt x="1561557" y="718238"/>
                    <a:pt x="1563029" y="717012"/>
                    <a:pt x="1564378" y="715663"/>
                  </a:cubicBezTo>
                  <a:cubicBezTo>
                    <a:pt x="1565727" y="714314"/>
                    <a:pt x="1566830" y="712965"/>
                    <a:pt x="1567689" y="711739"/>
                  </a:cubicBezTo>
                  <a:cubicBezTo>
                    <a:pt x="1568547" y="710512"/>
                    <a:pt x="1569283" y="709286"/>
                    <a:pt x="1569651" y="708182"/>
                  </a:cubicBezTo>
                  <a:cubicBezTo>
                    <a:pt x="1570019" y="707079"/>
                    <a:pt x="1570141" y="706098"/>
                    <a:pt x="1569896" y="705362"/>
                  </a:cubicBezTo>
                  <a:cubicBezTo>
                    <a:pt x="1569773" y="704994"/>
                    <a:pt x="1569528" y="704626"/>
                    <a:pt x="1569160" y="704381"/>
                  </a:cubicBezTo>
                  <a:cubicBezTo>
                    <a:pt x="1568792" y="704135"/>
                    <a:pt x="1568424" y="703890"/>
                    <a:pt x="1567934" y="703890"/>
                  </a:cubicBezTo>
                  <a:cubicBezTo>
                    <a:pt x="1567443" y="703890"/>
                    <a:pt x="1566953" y="703768"/>
                    <a:pt x="1566340" y="703890"/>
                  </a:cubicBezTo>
                  <a:cubicBezTo>
                    <a:pt x="1565727" y="704013"/>
                    <a:pt x="1565113" y="704013"/>
                    <a:pt x="1564378" y="704258"/>
                  </a:cubicBezTo>
                  <a:moveTo>
                    <a:pt x="3777462" y="97000"/>
                  </a:moveTo>
                  <a:cubicBezTo>
                    <a:pt x="3776359" y="97367"/>
                    <a:pt x="3775133" y="97735"/>
                    <a:pt x="3773906" y="98226"/>
                  </a:cubicBezTo>
                  <a:cubicBezTo>
                    <a:pt x="3772680" y="98716"/>
                    <a:pt x="3771453" y="99329"/>
                    <a:pt x="3770227" y="99943"/>
                  </a:cubicBezTo>
                  <a:cubicBezTo>
                    <a:pt x="3769001" y="100556"/>
                    <a:pt x="3767775" y="101292"/>
                    <a:pt x="3766671" y="102027"/>
                  </a:cubicBezTo>
                  <a:cubicBezTo>
                    <a:pt x="3765445" y="102763"/>
                    <a:pt x="3764341" y="103621"/>
                    <a:pt x="3763238" y="104480"/>
                  </a:cubicBezTo>
                  <a:cubicBezTo>
                    <a:pt x="3761153" y="106197"/>
                    <a:pt x="3759436" y="107914"/>
                    <a:pt x="3758087" y="109508"/>
                  </a:cubicBezTo>
                  <a:cubicBezTo>
                    <a:pt x="3756738" y="111224"/>
                    <a:pt x="3755757" y="112819"/>
                    <a:pt x="3755266" y="114290"/>
                  </a:cubicBezTo>
                  <a:cubicBezTo>
                    <a:pt x="3754776" y="115762"/>
                    <a:pt x="3754531" y="117111"/>
                    <a:pt x="3754899" y="118337"/>
                  </a:cubicBezTo>
                  <a:cubicBezTo>
                    <a:pt x="3755266" y="119441"/>
                    <a:pt x="3756002" y="120422"/>
                    <a:pt x="3757228" y="121035"/>
                  </a:cubicBezTo>
                  <a:cubicBezTo>
                    <a:pt x="3757842" y="121280"/>
                    <a:pt x="3758455" y="121525"/>
                    <a:pt x="3759191" y="121648"/>
                  </a:cubicBezTo>
                  <a:cubicBezTo>
                    <a:pt x="3759926" y="121771"/>
                    <a:pt x="3760785" y="121893"/>
                    <a:pt x="3761643" y="121893"/>
                  </a:cubicBezTo>
                  <a:cubicBezTo>
                    <a:pt x="3762501" y="121893"/>
                    <a:pt x="3763360" y="121893"/>
                    <a:pt x="3764341" y="121648"/>
                  </a:cubicBezTo>
                  <a:cubicBezTo>
                    <a:pt x="3765322" y="121403"/>
                    <a:pt x="3766303" y="121280"/>
                    <a:pt x="3767284" y="121035"/>
                  </a:cubicBezTo>
                  <a:cubicBezTo>
                    <a:pt x="3768388" y="120667"/>
                    <a:pt x="3769614" y="120299"/>
                    <a:pt x="3770841" y="119809"/>
                  </a:cubicBezTo>
                  <a:cubicBezTo>
                    <a:pt x="3772067" y="119318"/>
                    <a:pt x="3773293" y="118705"/>
                    <a:pt x="3774519" y="118092"/>
                  </a:cubicBezTo>
                  <a:cubicBezTo>
                    <a:pt x="3775746" y="117479"/>
                    <a:pt x="3776972" y="116743"/>
                    <a:pt x="3778076" y="116007"/>
                  </a:cubicBezTo>
                  <a:cubicBezTo>
                    <a:pt x="3779302" y="115271"/>
                    <a:pt x="3780406" y="114413"/>
                    <a:pt x="3781509" y="113554"/>
                  </a:cubicBezTo>
                  <a:cubicBezTo>
                    <a:pt x="3783594" y="111838"/>
                    <a:pt x="3785311" y="110121"/>
                    <a:pt x="3786659" y="108527"/>
                  </a:cubicBezTo>
                  <a:cubicBezTo>
                    <a:pt x="3788008" y="106810"/>
                    <a:pt x="3788989" y="105216"/>
                    <a:pt x="3789480" y="103744"/>
                  </a:cubicBezTo>
                  <a:cubicBezTo>
                    <a:pt x="3789971" y="102273"/>
                    <a:pt x="3790093" y="100924"/>
                    <a:pt x="3789848" y="99697"/>
                  </a:cubicBezTo>
                  <a:cubicBezTo>
                    <a:pt x="3789480" y="98594"/>
                    <a:pt x="3788744" y="97613"/>
                    <a:pt x="3787518" y="97000"/>
                  </a:cubicBezTo>
                  <a:cubicBezTo>
                    <a:pt x="3786905" y="96754"/>
                    <a:pt x="3786291" y="96509"/>
                    <a:pt x="3785556" y="96386"/>
                  </a:cubicBezTo>
                  <a:cubicBezTo>
                    <a:pt x="3784820" y="96264"/>
                    <a:pt x="3784084" y="96141"/>
                    <a:pt x="3783226" y="96264"/>
                  </a:cubicBezTo>
                  <a:cubicBezTo>
                    <a:pt x="3782368" y="96386"/>
                    <a:pt x="3781509" y="96264"/>
                    <a:pt x="3780528" y="96509"/>
                  </a:cubicBezTo>
                  <a:cubicBezTo>
                    <a:pt x="3779547" y="96632"/>
                    <a:pt x="3778566" y="96877"/>
                    <a:pt x="3777585" y="97122"/>
                  </a:cubicBezTo>
                  <a:moveTo>
                    <a:pt x="1518514" y="738594"/>
                  </a:moveTo>
                  <a:cubicBezTo>
                    <a:pt x="1518514" y="738594"/>
                    <a:pt x="1517288" y="738962"/>
                    <a:pt x="1516675" y="739207"/>
                  </a:cubicBezTo>
                  <a:cubicBezTo>
                    <a:pt x="1516062" y="739453"/>
                    <a:pt x="1515326" y="739821"/>
                    <a:pt x="1514590" y="740188"/>
                  </a:cubicBezTo>
                  <a:cubicBezTo>
                    <a:pt x="1513855" y="740556"/>
                    <a:pt x="1513119" y="741047"/>
                    <a:pt x="1512383" y="741415"/>
                  </a:cubicBezTo>
                  <a:cubicBezTo>
                    <a:pt x="1511647" y="741905"/>
                    <a:pt x="1510911" y="742396"/>
                    <a:pt x="1510176" y="743009"/>
                  </a:cubicBezTo>
                  <a:cubicBezTo>
                    <a:pt x="1508581" y="744235"/>
                    <a:pt x="1507110" y="745461"/>
                    <a:pt x="1505884" y="746810"/>
                  </a:cubicBezTo>
                  <a:cubicBezTo>
                    <a:pt x="1504657" y="748159"/>
                    <a:pt x="1503554" y="749386"/>
                    <a:pt x="1502695" y="750735"/>
                  </a:cubicBezTo>
                  <a:cubicBezTo>
                    <a:pt x="1501837" y="751961"/>
                    <a:pt x="1501224" y="753187"/>
                    <a:pt x="1500856" y="754291"/>
                  </a:cubicBezTo>
                  <a:cubicBezTo>
                    <a:pt x="1500488" y="755394"/>
                    <a:pt x="1500488" y="756375"/>
                    <a:pt x="1500856" y="757111"/>
                  </a:cubicBezTo>
                  <a:cubicBezTo>
                    <a:pt x="1500978" y="757479"/>
                    <a:pt x="1501224" y="757847"/>
                    <a:pt x="1501592" y="758092"/>
                  </a:cubicBezTo>
                  <a:cubicBezTo>
                    <a:pt x="1501960" y="758338"/>
                    <a:pt x="1502327" y="758460"/>
                    <a:pt x="1502695" y="758583"/>
                  </a:cubicBezTo>
                  <a:cubicBezTo>
                    <a:pt x="1503186" y="758583"/>
                    <a:pt x="1503676" y="758583"/>
                    <a:pt x="1504167" y="758583"/>
                  </a:cubicBezTo>
                  <a:cubicBezTo>
                    <a:pt x="1504780" y="758583"/>
                    <a:pt x="1505393" y="758460"/>
                    <a:pt x="1506006" y="758215"/>
                  </a:cubicBezTo>
                  <a:cubicBezTo>
                    <a:pt x="1506619" y="758092"/>
                    <a:pt x="1507232" y="757847"/>
                    <a:pt x="1507846" y="757602"/>
                  </a:cubicBezTo>
                  <a:cubicBezTo>
                    <a:pt x="1508459" y="757356"/>
                    <a:pt x="1509195" y="756989"/>
                    <a:pt x="1509930" y="756621"/>
                  </a:cubicBezTo>
                  <a:cubicBezTo>
                    <a:pt x="1510666" y="756253"/>
                    <a:pt x="1511402" y="755762"/>
                    <a:pt x="1512138" y="755394"/>
                  </a:cubicBezTo>
                  <a:cubicBezTo>
                    <a:pt x="1512873" y="754904"/>
                    <a:pt x="1513609" y="754413"/>
                    <a:pt x="1514345" y="753800"/>
                  </a:cubicBezTo>
                  <a:cubicBezTo>
                    <a:pt x="1515939" y="752574"/>
                    <a:pt x="1517411" y="751348"/>
                    <a:pt x="1518637" y="749999"/>
                  </a:cubicBezTo>
                  <a:cubicBezTo>
                    <a:pt x="1519863" y="748650"/>
                    <a:pt x="1520967" y="747301"/>
                    <a:pt x="1521825" y="746075"/>
                  </a:cubicBezTo>
                  <a:cubicBezTo>
                    <a:pt x="1522684" y="744848"/>
                    <a:pt x="1523297" y="743622"/>
                    <a:pt x="1523665" y="742518"/>
                  </a:cubicBezTo>
                  <a:cubicBezTo>
                    <a:pt x="1524033" y="741415"/>
                    <a:pt x="1524033" y="740556"/>
                    <a:pt x="1523665" y="739698"/>
                  </a:cubicBezTo>
                  <a:cubicBezTo>
                    <a:pt x="1523542" y="739330"/>
                    <a:pt x="1523297" y="738962"/>
                    <a:pt x="1522929" y="738717"/>
                  </a:cubicBezTo>
                  <a:cubicBezTo>
                    <a:pt x="1522561" y="738472"/>
                    <a:pt x="1522193" y="738349"/>
                    <a:pt x="1521825" y="738226"/>
                  </a:cubicBezTo>
                  <a:cubicBezTo>
                    <a:pt x="1521335" y="738226"/>
                    <a:pt x="1520844" y="738226"/>
                    <a:pt x="1520231" y="738226"/>
                  </a:cubicBezTo>
                  <a:cubicBezTo>
                    <a:pt x="1519618" y="738226"/>
                    <a:pt x="1519005" y="738349"/>
                    <a:pt x="1518392" y="738594"/>
                  </a:cubicBezTo>
                  <a:moveTo>
                    <a:pt x="3813025" y="116007"/>
                  </a:moveTo>
                  <a:cubicBezTo>
                    <a:pt x="3811921" y="116375"/>
                    <a:pt x="3810695" y="116743"/>
                    <a:pt x="3809591" y="117233"/>
                  </a:cubicBezTo>
                  <a:cubicBezTo>
                    <a:pt x="3808487" y="117724"/>
                    <a:pt x="3807261" y="118214"/>
                    <a:pt x="3806035" y="118827"/>
                  </a:cubicBezTo>
                  <a:cubicBezTo>
                    <a:pt x="3804809" y="119441"/>
                    <a:pt x="3803705" y="120054"/>
                    <a:pt x="3802601" y="120790"/>
                  </a:cubicBezTo>
                  <a:cubicBezTo>
                    <a:pt x="3801498" y="121525"/>
                    <a:pt x="3800271" y="122261"/>
                    <a:pt x="3799290" y="123119"/>
                  </a:cubicBezTo>
                  <a:cubicBezTo>
                    <a:pt x="3797083" y="124836"/>
                    <a:pt x="3795366" y="126553"/>
                    <a:pt x="3793895" y="128147"/>
                  </a:cubicBezTo>
                  <a:cubicBezTo>
                    <a:pt x="3792423" y="129864"/>
                    <a:pt x="3791442" y="131458"/>
                    <a:pt x="3790829" y="133052"/>
                  </a:cubicBezTo>
                  <a:cubicBezTo>
                    <a:pt x="3790216" y="134647"/>
                    <a:pt x="3789971" y="135996"/>
                    <a:pt x="3790216" y="137222"/>
                  </a:cubicBezTo>
                  <a:cubicBezTo>
                    <a:pt x="3790461" y="138448"/>
                    <a:pt x="3791197" y="139429"/>
                    <a:pt x="3792301" y="140165"/>
                  </a:cubicBezTo>
                  <a:cubicBezTo>
                    <a:pt x="3792914" y="140533"/>
                    <a:pt x="3793527" y="140778"/>
                    <a:pt x="3794385" y="140901"/>
                  </a:cubicBezTo>
                  <a:cubicBezTo>
                    <a:pt x="3795244" y="141023"/>
                    <a:pt x="3795979" y="141146"/>
                    <a:pt x="3796838" y="141146"/>
                  </a:cubicBezTo>
                  <a:cubicBezTo>
                    <a:pt x="3797696" y="141146"/>
                    <a:pt x="3798677" y="141146"/>
                    <a:pt x="3799658" y="140901"/>
                  </a:cubicBezTo>
                  <a:cubicBezTo>
                    <a:pt x="3800639" y="140778"/>
                    <a:pt x="3801743" y="140533"/>
                    <a:pt x="3802724" y="140165"/>
                  </a:cubicBezTo>
                  <a:cubicBezTo>
                    <a:pt x="3803828" y="139797"/>
                    <a:pt x="3805054" y="139429"/>
                    <a:pt x="3806158" y="138939"/>
                  </a:cubicBezTo>
                  <a:cubicBezTo>
                    <a:pt x="3807384" y="138448"/>
                    <a:pt x="3808487" y="137958"/>
                    <a:pt x="3809714" y="137344"/>
                  </a:cubicBezTo>
                  <a:cubicBezTo>
                    <a:pt x="3810940" y="136731"/>
                    <a:pt x="3812044" y="136118"/>
                    <a:pt x="3813270" y="135382"/>
                  </a:cubicBezTo>
                  <a:cubicBezTo>
                    <a:pt x="3814496" y="134647"/>
                    <a:pt x="3815600" y="133788"/>
                    <a:pt x="3816704" y="132930"/>
                  </a:cubicBezTo>
                  <a:cubicBezTo>
                    <a:pt x="3818788" y="131336"/>
                    <a:pt x="3820628" y="129619"/>
                    <a:pt x="3822099" y="127902"/>
                  </a:cubicBezTo>
                  <a:cubicBezTo>
                    <a:pt x="3823571" y="126185"/>
                    <a:pt x="3824552" y="124591"/>
                    <a:pt x="3825165" y="122997"/>
                  </a:cubicBezTo>
                  <a:cubicBezTo>
                    <a:pt x="3825778" y="121403"/>
                    <a:pt x="3826024" y="120054"/>
                    <a:pt x="3825656" y="118827"/>
                  </a:cubicBezTo>
                  <a:cubicBezTo>
                    <a:pt x="3825410" y="117601"/>
                    <a:pt x="3824674" y="116620"/>
                    <a:pt x="3823448" y="116007"/>
                  </a:cubicBezTo>
                  <a:cubicBezTo>
                    <a:pt x="3822835" y="115639"/>
                    <a:pt x="3822222" y="115394"/>
                    <a:pt x="3821486" y="115271"/>
                  </a:cubicBezTo>
                  <a:cubicBezTo>
                    <a:pt x="3820750" y="115149"/>
                    <a:pt x="3819892" y="115026"/>
                    <a:pt x="3819034" y="115026"/>
                  </a:cubicBezTo>
                  <a:cubicBezTo>
                    <a:pt x="3818175" y="115026"/>
                    <a:pt x="3817194" y="115026"/>
                    <a:pt x="3816213" y="115271"/>
                  </a:cubicBezTo>
                  <a:cubicBezTo>
                    <a:pt x="3815232" y="115394"/>
                    <a:pt x="3814129" y="115639"/>
                    <a:pt x="3813147" y="116007"/>
                  </a:cubicBezTo>
                  <a:moveTo>
                    <a:pt x="1472774" y="773421"/>
                  </a:moveTo>
                  <a:cubicBezTo>
                    <a:pt x="1472161" y="773544"/>
                    <a:pt x="1471547" y="773789"/>
                    <a:pt x="1470812" y="774157"/>
                  </a:cubicBezTo>
                  <a:cubicBezTo>
                    <a:pt x="1470076" y="774402"/>
                    <a:pt x="1469463" y="774770"/>
                    <a:pt x="1468727" y="775138"/>
                  </a:cubicBezTo>
                  <a:cubicBezTo>
                    <a:pt x="1467991" y="775506"/>
                    <a:pt x="1467255" y="775996"/>
                    <a:pt x="1466520" y="776487"/>
                  </a:cubicBezTo>
                  <a:cubicBezTo>
                    <a:pt x="1465784" y="776977"/>
                    <a:pt x="1464926" y="777590"/>
                    <a:pt x="1464190" y="778081"/>
                  </a:cubicBezTo>
                  <a:cubicBezTo>
                    <a:pt x="1462596" y="779307"/>
                    <a:pt x="1461247" y="780656"/>
                    <a:pt x="1460020" y="781882"/>
                  </a:cubicBezTo>
                  <a:cubicBezTo>
                    <a:pt x="1458794" y="783109"/>
                    <a:pt x="1457690" y="784580"/>
                    <a:pt x="1456955" y="785806"/>
                  </a:cubicBezTo>
                  <a:cubicBezTo>
                    <a:pt x="1456096" y="787033"/>
                    <a:pt x="1455606" y="788259"/>
                    <a:pt x="1455238" y="789363"/>
                  </a:cubicBezTo>
                  <a:cubicBezTo>
                    <a:pt x="1454993" y="790466"/>
                    <a:pt x="1454870" y="791325"/>
                    <a:pt x="1455238" y="792061"/>
                  </a:cubicBezTo>
                  <a:cubicBezTo>
                    <a:pt x="1455360" y="792428"/>
                    <a:pt x="1455606" y="792674"/>
                    <a:pt x="1455974" y="792919"/>
                  </a:cubicBezTo>
                  <a:cubicBezTo>
                    <a:pt x="1456342" y="793164"/>
                    <a:pt x="1456709" y="793287"/>
                    <a:pt x="1457077" y="793409"/>
                  </a:cubicBezTo>
                  <a:cubicBezTo>
                    <a:pt x="1457568" y="793409"/>
                    <a:pt x="1458058" y="793409"/>
                    <a:pt x="1458549" y="793409"/>
                  </a:cubicBezTo>
                  <a:cubicBezTo>
                    <a:pt x="1459039" y="793409"/>
                    <a:pt x="1459653" y="793287"/>
                    <a:pt x="1460388" y="793041"/>
                  </a:cubicBezTo>
                  <a:cubicBezTo>
                    <a:pt x="1461001" y="792919"/>
                    <a:pt x="1461614" y="792674"/>
                    <a:pt x="1462350" y="792306"/>
                  </a:cubicBezTo>
                  <a:cubicBezTo>
                    <a:pt x="1463086" y="792061"/>
                    <a:pt x="1463699" y="791693"/>
                    <a:pt x="1464435" y="791325"/>
                  </a:cubicBezTo>
                  <a:cubicBezTo>
                    <a:pt x="1465171" y="790957"/>
                    <a:pt x="1465907" y="790466"/>
                    <a:pt x="1466642" y="789976"/>
                  </a:cubicBezTo>
                  <a:cubicBezTo>
                    <a:pt x="1467378" y="789485"/>
                    <a:pt x="1468237" y="788872"/>
                    <a:pt x="1468972" y="788259"/>
                  </a:cubicBezTo>
                  <a:cubicBezTo>
                    <a:pt x="1470567" y="787033"/>
                    <a:pt x="1472038" y="785684"/>
                    <a:pt x="1473264" y="784457"/>
                  </a:cubicBezTo>
                  <a:cubicBezTo>
                    <a:pt x="1474491" y="783109"/>
                    <a:pt x="1475594" y="781760"/>
                    <a:pt x="1476453" y="780533"/>
                  </a:cubicBezTo>
                  <a:cubicBezTo>
                    <a:pt x="1477311" y="779307"/>
                    <a:pt x="1477802" y="778081"/>
                    <a:pt x="1478169" y="776977"/>
                  </a:cubicBezTo>
                  <a:cubicBezTo>
                    <a:pt x="1478415" y="775873"/>
                    <a:pt x="1478415" y="775015"/>
                    <a:pt x="1478169" y="774279"/>
                  </a:cubicBezTo>
                  <a:cubicBezTo>
                    <a:pt x="1478047" y="773911"/>
                    <a:pt x="1477802" y="773666"/>
                    <a:pt x="1477434" y="773421"/>
                  </a:cubicBezTo>
                  <a:cubicBezTo>
                    <a:pt x="1477066" y="773176"/>
                    <a:pt x="1476698" y="773053"/>
                    <a:pt x="1476330" y="772930"/>
                  </a:cubicBezTo>
                  <a:cubicBezTo>
                    <a:pt x="1475962" y="772808"/>
                    <a:pt x="1475349" y="772930"/>
                    <a:pt x="1474858" y="772930"/>
                  </a:cubicBezTo>
                  <a:cubicBezTo>
                    <a:pt x="1474368" y="772930"/>
                    <a:pt x="1473755" y="773053"/>
                    <a:pt x="1473019" y="773298"/>
                  </a:cubicBezTo>
                  <a:moveTo>
                    <a:pt x="3847361" y="136731"/>
                  </a:moveTo>
                  <a:cubicBezTo>
                    <a:pt x="3846257" y="136977"/>
                    <a:pt x="3845154" y="137467"/>
                    <a:pt x="3844050" y="137835"/>
                  </a:cubicBezTo>
                  <a:cubicBezTo>
                    <a:pt x="3842946" y="138326"/>
                    <a:pt x="3841720" y="138816"/>
                    <a:pt x="3840616" y="139307"/>
                  </a:cubicBezTo>
                  <a:cubicBezTo>
                    <a:pt x="3839513" y="139797"/>
                    <a:pt x="3838286" y="140533"/>
                    <a:pt x="3837183" y="141146"/>
                  </a:cubicBezTo>
                  <a:cubicBezTo>
                    <a:pt x="3836079" y="141759"/>
                    <a:pt x="3834975" y="142617"/>
                    <a:pt x="3833872" y="143353"/>
                  </a:cubicBezTo>
                  <a:cubicBezTo>
                    <a:pt x="3831664" y="144947"/>
                    <a:pt x="3829825" y="146664"/>
                    <a:pt x="3828354" y="148381"/>
                  </a:cubicBezTo>
                  <a:cubicBezTo>
                    <a:pt x="3826882" y="150098"/>
                    <a:pt x="3825778" y="151815"/>
                    <a:pt x="3825042" y="153286"/>
                  </a:cubicBezTo>
                  <a:cubicBezTo>
                    <a:pt x="3824307" y="154758"/>
                    <a:pt x="3824061" y="156352"/>
                    <a:pt x="3824307" y="157578"/>
                  </a:cubicBezTo>
                  <a:cubicBezTo>
                    <a:pt x="3824429" y="158805"/>
                    <a:pt x="3825165" y="159908"/>
                    <a:pt x="3826269" y="160644"/>
                  </a:cubicBezTo>
                  <a:cubicBezTo>
                    <a:pt x="3826882" y="161012"/>
                    <a:pt x="3827618" y="161257"/>
                    <a:pt x="3828354" y="161502"/>
                  </a:cubicBezTo>
                  <a:cubicBezTo>
                    <a:pt x="3829089" y="161748"/>
                    <a:pt x="3829947" y="161748"/>
                    <a:pt x="3830929" y="161870"/>
                  </a:cubicBezTo>
                  <a:cubicBezTo>
                    <a:pt x="3831909" y="161870"/>
                    <a:pt x="3832891" y="161870"/>
                    <a:pt x="3833872" y="161625"/>
                  </a:cubicBezTo>
                  <a:cubicBezTo>
                    <a:pt x="3834975" y="161502"/>
                    <a:pt x="3836079" y="161257"/>
                    <a:pt x="3837183" y="160889"/>
                  </a:cubicBezTo>
                  <a:cubicBezTo>
                    <a:pt x="3838286" y="160644"/>
                    <a:pt x="3839390" y="160276"/>
                    <a:pt x="3840494" y="159786"/>
                  </a:cubicBezTo>
                  <a:cubicBezTo>
                    <a:pt x="3841597" y="159295"/>
                    <a:pt x="3842824" y="158805"/>
                    <a:pt x="3843927" y="158314"/>
                  </a:cubicBezTo>
                  <a:cubicBezTo>
                    <a:pt x="3845031" y="157701"/>
                    <a:pt x="3846257" y="157088"/>
                    <a:pt x="3847361" y="156475"/>
                  </a:cubicBezTo>
                  <a:cubicBezTo>
                    <a:pt x="3848464" y="155739"/>
                    <a:pt x="3849568" y="155003"/>
                    <a:pt x="3850672" y="154267"/>
                  </a:cubicBezTo>
                  <a:cubicBezTo>
                    <a:pt x="3852879" y="152550"/>
                    <a:pt x="3854719" y="150834"/>
                    <a:pt x="3856313" y="149117"/>
                  </a:cubicBezTo>
                  <a:cubicBezTo>
                    <a:pt x="3857784" y="147400"/>
                    <a:pt x="3858888" y="145683"/>
                    <a:pt x="3859624" y="144089"/>
                  </a:cubicBezTo>
                  <a:cubicBezTo>
                    <a:pt x="3860359" y="142495"/>
                    <a:pt x="3860605" y="141023"/>
                    <a:pt x="3860359" y="139797"/>
                  </a:cubicBezTo>
                  <a:cubicBezTo>
                    <a:pt x="3860114" y="138571"/>
                    <a:pt x="3859501" y="137467"/>
                    <a:pt x="3858275" y="136731"/>
                  </a:cubicBezTo>
                  <a:cubicBezTo>
                    <a:pt x="3857662" y="136363"/>
                    <a:pt x="3856926" y="136118"/>
                    <a:pt x="3856190" y="135873"/>
                  </a:cubicBezTo>
                  <a:cubicBezTo>
                    <a:pt x="3855454" y="135628"/>
                    <a:pt x="3854596" y="135628"/>
                    <a:pt x="3853615" y="135628"/>
                  </a:cubicBezTo>
                  <a:cubicBezTo>
                    <a:pt x="3852634" y="135628"/>
                    <a:pt x="3851653" y="135628"/>
                    <a:pt x="3850672" y="135873"/>
                  </a:cubicBezTo>
                  <a:cubicBezTo>
                    <a:pt x="3849568" y="135996"/>
                    <a:pt x="3848587" y="136241"/>
                    <a:pt x="3847361" y="136609"/>
                  </a:cubicBezTo>
                  <a:moveTo>
                    <a:pt x="1427401" y="808983"/>
                  </a:moveTo>
                  <a:cubicBezTo>
                    <a:pt x="1426788" y="809106"/>
                    <a:pt x="1426052" y="809351"/>
                    <a:pt x="1425439" y="809719"/>
                  </a:cubicBezTo>
                  <a:cubicBezTo>
                    <a:pt x="1424703" y="809964"/>
                    <a:pt x="1423967" y="810332"/>
                    <a:pt x="1423232" y="810823"/>
                  </a:cubicBezTo>
                  <a:cubicBezTo>
                    <a:pt x="1422496" y="811313"/>
                    <a:pt x="1421760" y="811681"/>
                    <a:pt x="1420902" y="812172"/>
                  </a:cubicBezTo>
                  <a:cubicBezTo>
                    <a:pt x="1420043" y="812662"/>
                    <a:pt x="1419308" y="813275"/>
                    <a:pt x="1418572" y="813888"/>
                  </a:cubicBezTo>
                  <a:cubicBezTo>
                    <a:pt x="1416978" y="815115"/>
                    <a:pt x="1415629" y="816464"/>
                    <a:pt x="1414402" y="817813"/>
                  </a:cubicBezTo>
                  <a:cubicBezTo>
                    <a:pt x="1413176" y="819162"/>
                    <a:pt x="1412195" y="820510"/>
                    <a:pt x="1411337" y="821737"/>
                  </a:cubicBezTo>
                  <a:cubicBezTo>
                    <a:pt x="1410601" y="822963"/>
                    <a:pt x="1409988" y="824189"/>
                    <a:pt x="1409742" y="825293"/>
                  </a:cubicBezTo>
                  <a:cubicBezTo>
                    <a:pt x="1409497" y="826397"/>
                    <a:pt x="1409497" y="827255"/>
                    <a:pt x="1409742" y="827991"/>
                  </a:cubicBezTo>
                  <a:cubicBezTo>
                    <a:pt x="1409865" y="828359"/>
                    <a:pt x="1410233" y="828604"/>
                    <a:pt x="1410478" y="828727"/>
                  </a:cubicBezTo>
                  <a:cubicBezTo>
                    <a:pt x="1410846" y="828972"/>
                    <a:pt x="1411214" y="829094"/>
                    <a:pt x="1411582" y="829094"/>
                  </a:cubicBezTo>
                  <a:cubicBezTo>
                    <a:pt x="1411950" y="829094"/>
                    <a:pt x="1412440" y="829094"/>
                    <a:pt x="1413054" y="829094"/>
                  </a:cubicBezTo>
                  <a:cubicBezTo>
                    <a:pt x="1413544" y="829094"/>
                    <a:pt x="1414157" y="828972"/>
                    <a:pt x="1414770" y="828727"/>
                  </a:cubicBezTo>
                  <a:cubicBezTo>
                    <a:pt x="1415384" y="828604"/>
                    <a:pt x="1416119" y="828359"/>
                    <a:pt x="1416732" y="827991"/>
                  </a:cubicBezTo>
                  <a:cubicBezTo>
                    <a:pt x="1417468" y="827745"/>
                    <a:pt x="1418204" y="827378"/>
                    <a:pt x="1418940" y="826887"/>
                  </a:cubicBezTo>
                  <a:cubicBezTo>
                    <a:pt x="1419675" y="826519"/>
                    <a:pt x="1420411" y="826029"/>
                    <a:pt x="1421270" y="825416"/>
                  </a:cubicBezTo>
                  <a:cubicBezTo>
                    <a:pt x="1422128" y="824802"/>
                    <a:pt x="1422864" y="824312"/>
                    <a:pt x="1423600" y="823699"/>
                  </a:cubicBezTo>
                  <a:cubicBezTo>
                    <a:pt x="1425194" y="822472"/>
                    <a:pt x="1426543" y="821124"/>
                    <a:pt x="1427769" y="819775"/>
                  </a:cubicBezTo>
                  <a:cubicBezTo>
                    <a:pt x="1428995" y="818426"/>
                    <a:pt x="1429976" y="817077"/>
                    <a:pt x="1430835" y="815850"/>
                  </a:cubicBezTo>
                  <a:cubicBezTo>
                    <a:pt x="1431570" y="814624"/>
                    <a:pt x="1432184" y="813398"/>
                    <a:pt x="1432429" y="812417"/>
                  </a:cubicBezTo>
                  <a:cubicBezTo>
                    <a:pt x="1432674" y="811313"/>
                    <a:pt x="1432674" y="810455"/>
                    <a:pt x="1432306" y="809842"/>
                  </a:cubicBezTo>
                  <a:cubicBezTo>
                    <a:pt x="1432184" y="809474"/>
                    <a:pt x="1431938" y="809228"/>
                    <a:pt x="1431570" y="808983"/>
                  </a:cubicBezTo>
                  <a:cubicBezTo>
                    <a:pt x="1431203" y="808738"/>
                    <a:pt x="1430835" y="808615"/>
                    <a:pt x="1430467" y="808615"/>
                  </a:cubicBezTo>
                  <a:cubicBezTo>
                    <a:pt x="1430099" y="808615"/>
                    <a:pt x="1429608" y="808615"/>
                    <a:pt x="1428995" y="808615"/>
                  </a:cubicBezTo>
                  <a:cubicBezTo>
                    <a:pt x="1428505" y="808615"/>
                    <a:pt x="1427892" y="808738"/>
                    <a:pt x="1427278" y="808983"/>
                  </a:cubicBezTo>
                  <a:moveTo>
                    <a:pt x="3880225" y="159295"/>
                  </a:moveTo>
                  <a:cubicBezTo>
                    <a:pt x="3879122" y="159540"/>
                    <a:pt x="3878141" y="159908"/>
                    <a:pt x="3877037" y="160399"/>
                  </a:cubicBezTo>
                  <a:cubicBezTo>
                    <a:pt x="3875933" y="160767"/>
                    <a:pt x="3874830" y="161257"/>
                    <a:pt x="3873726" y="161870"/>
                  </a:cubicBezTo>
                  <a:cubicBezTo>
                    <a:pt x="3872622" y="162361"/>
                    <a:pt x="3871519" y="162974"/>
                    <a:pt x="3870415" y="163710"/>
                  </a:cubicBezTo>
                  <a:cubicBezTo>
                    <a:pt x="3869312" y="164323"/>
                    <a:pt x="3868208" y="165059"/>
                    <a:pt x="3867227" y="165794"/>
                  </a:cubicBezTo>
                  <a:cubicBezTo>
                    <a:pt x="3865019" y="167389"/>
                    <a:pt x="3863057" y="169105"/>
                    <a:pt x="3861463" y="170945"/>
                  </a:cubicBezTo>
                  <a:cubicBezTo>
                    <a:pt x="3859869" y="172662"/>
                    <a:pt x="3858765" y="174378"/>
                    <a:pt x="3858030" y="175973"/>
                  </a:cubicBezTo>
                  <a:cubicBezTo>
                    <a:pt x="3857294" y="177567"/>
                    <a:pt x="3856926" y="179161"/>
                    <a:pt x="3857049" y="180387"/>
                  </a:cubicBezTo>
                  <a:cubicBezTo>
                    <a:pt x="3857171" y="181736"/>
                    <a:pt x="3857784" y="182840"/>
                    <a:pt x="3858888" y="183576"/>
                  </a:cubicBezTo>
                  <a:cubicBezTo>
                    <a:pt x="3859501" y="184066"/>
                    <a:pt x="3860114" y="184311"/>
                    <a:pt x="3860973" y="184557"/>
                  </a:cubicBezTo>
                  <a:cubicBezTo>
                    <a:pt x="3861709" y="184802"/>
                    <a:pt x="3862689" y="184924"/>
                    <a:pt x="3863670" y="184924"/>
                  </a:cubicBezTo>
                  <a:cubicBezTo>
                    <a:pt x="3864652" y="184924"/>
                    <a:pt x="3865632" y="184924"/>
                    <a:pt x="3866736" y="184802"/>
                  </a:cubicBezTo>
                  <a:cubicBezTo>
                    <a:pt x="3867840" y="184679"/>
                    <a:pt x="3868944" y="184434"/>
                    <a:pt x="3870170" y="184066"/>
                  </a:cubicBezTo>
                  <a:cubicBezTo>
                    <a:pt x="3871274" y="183821"/>
                    <a:pt x="3872377" y="183453"/>
                    <a:pt x="3873481" y="182962"/>
                  </a:cubicBezTo>
                  <a:cubicBezTo>
                    <a:pt x="3874584" y="182472"/>
                    <a:pt x="3875688" y="182104"/>
                    <a:pt x="3876792" y="181491"/>
                  </a:cubicBezTo>
                  <a:cubicBezTo>
                    <a:pt x="3877895" y="181000"/>
                    <a:pt x="3878999" y="180387"/>
                    <a:pt x="3880103" y="179651"/>
                  </a:cubicBezTo>
                  <a:cubicBezTo>
                    <a:pt x="3881207" y="179038"/>
                    <a:pt x="3882310" y="178303"/>
                    <a:pt x="3883414" y="177444"/>
                  </a:cubicBezTo>
                  <a:cubicBezTo>
                    <a:pt x="3885621" y="175850"/>
                    <a:pt x="3887583" y="174011"/>
                    <a:pt x="3889177" y="172294"/>
                  </a:cubicBezTo>
                  <a:cubicBezTo>
                    <a:pt x="3890772" y="170577"/>
                    <a:pt x="3891875" y="168860"/>
                    <a:pt x="3892611" y="167266"/>
                  </a:cubicBezTo>
                  <a:cubicBezTo>
                    <a:pt x="3893347" y="165672"/>
                    <a:pt x="3893715" y="164200"/>
                    <a:pt x="3893592" y="162851"/>
                  </a:cubicBezTo>
                  <a:cubicBezTo>
                    <a:pt x="3893469" y="161502"/>
                    <a:pt x="3892856" y="160399"/>
                    <a:pt x="3891752" y="159663"/>
                  </a:cubicBezTo>
                  <a:cubicBezTo>
                    <a:pt x="3891139" y="159172"/>
                    <a:pt x="3890404" y="158927"/>
                    <a:pt x="3889668" y="158682"/>
                  </a:cubicBezTo>
                  <a:cubicBezTo>
                    <a:pt x="3888809" y="158437"/>
                    <a:pt x="3887951" y="158314"/>
                    <a:pt x="3886970" y="158314"/>
                  </a:cubicBezTo>
                  <a:cubicBezTo>
                    <a:pt x="3885989" y="158314"/>
                    <a:pt x="3885008" y="158314"/>
                    <a:pt x="3883904" y="158437"/>
                  </a:cubicBezTo>
                  <a:cubicBezTo>
                    <a:pt x="3882801" y="158559"/>
                    <a:pt x="3881697" y="158805"/>
                    <a:pt x="3880471" y="159172"/>
                  </a:cubicBezTo>
                  <a:moveTo>
                    <a:pt x="1382396" y="845036"/>
                  </a:moveTo>
                  <a:cubicBezTo>
                    <a:pt x="1381783" y="845159"/>
                    <a:pt x="1381047" y="845404"/>
                    <a:pt x="1380312" y="845772"/>
                  </a:cubicBezTo>
                  <a:cubicBezTo>
                    <a:pt x="1379576" y="846140"/>
                    <a:pt x="1378840" y="846508"/>
                    <a:pt x="1377982" y="846876"/>
                  </a:cubicBezTo>
                  <a:cubicBezTo>
                    <a:pt x="1377246" y="847366"/>
                    <a:pt x="1376387" y="847857"/>
                    <a:pt x="1375529" y="848347"/>
                  </a:cubicBezTo>
                  <a:cubicBezTo>
                    <a:pt x="1374671" y="848960"/>
                    <a:pt x="1373935" y="849573"/>
                    <a:pt x="1373076" y="850187"/>
                  </a:cubicBezTo>
                  <a:cubicBezTo>
                    <a:pt x="1371482" y="851413"/>
                    <a:pt x="1370133" y="852762"/>
                    <a:pt x="1368907" y="854111"/>
                  </a:cubicBezTo>
                  <a:cubicBezTo>
                    <a:pt x="1367681" y="855460"/>
                    <a:pt x="1366700" y="856809"/>
                    <a:pt x="1365964" y="858035"/>
                  </a:cubicBezTo>
                  <a:cubicBezTo>
                    <a:pt x="1365228" y="859261"/>
                    <a:pt x="1364738" y="860487"/>
                    <a:pt x="1364492" y="861468"/>
                  </a:cubicBezTo>
                  <a:cubicBezTo>
                    <a:pt x="1364247" y="862450"/>
                    <a:pt x="1364370" y="863431"/>
                    <a:pt x="1364738" y="864044"/>
                  </a:cubicBezTo>
                  <a:cubicBezTo>
                    <a:pt x="1364860" y="864412"/>
                    <a:pt x="1365106" y="864657"/>
                    <a:pt x="1365473" y="864779"/>
                  </a:cubicBezTo>
                  <a:cubicBezTo>
                    <a:pt x="1365719" y="864902"/>
                    <a:pt x="1366087" y="865147"/>
                    <a:pt x="1366577" y="865147"/>
                  </a:cubicBezTo>
                  <a:cubicBezTo>
                    <a:pt x="1366945" y="865147"/>
                    <a:pt x="1367436" y="865147"/>
                    <a:pt x="1367926" y="865147"/>
                  </a:cubicBezTo>
                  <a:cubicBezTo>
                    <a:pt x="1368417" y="865147"/>
                    <a:pt x="1369030" y="865025"/>
                    <a:pt x="1369520" y="864779"/>
                  </a:cubicBezTo>
                  <a:cubicBezTo>
                    <a:pt x="1370133" y="864657"/>
                    <a:pt x="1370869" y="864412"/>
                    <a:pt x="1371605" y="864044"/>
                  </a:cubicBezTo>
                  <a:cubicBezTo>
                    <a:pt x="1372341" y="863676"/>
                    <a:pt x="1373076" y="863308"/>
                    <a:pt x="1373935" y="862940"/>
                  </a:cubicBezTo>
                  <a:cubicBezTo>
                    <a:pt x="1374671" y="862450"/>
                    <a:pt x="1375529" y="861959"/>
                    <a:pt x="1376387" y="861468"/>
                  </a:cubicBezTo>
                  <a:cubicBezTo>
                    <a:pt x="1377246" y="860855"/>
                    <a:pt x="1377982" y="860242"/>
                    <a:pt x="1378840" y="859629"/>
                  </a:cubicBezTo>
                  <a:cubicBezTo>
                    <a:pt x="1380434" y="858403"/>
                    <a:pt x="1381783" y="857054"/>
                    <a:pt x="1383009" y="855705"/>
                  </a:cubicBezTo>
                  <a:cubicBezTo>
                    <a:pt x="1384236" y="854356"/>
                    <a:pt x="1385217" y="853007"/>
                    <a:pt x="1385952" y="851781"/>
                  </a:cubicBezTo>
                  <a:cubicBezTo>
                    <a:pt x="1386688" y="850554"/>
                    <a:pt x="1387179" y="849328"/>
                    <a:pt x="1387424" y="848347"/>
                  </a:cubicBezTo>
                  <a:cubicBezTo>
                    <a:pt x="1387669" y="847366"/>
                    <a:pt x="1387547" y="846508"/>
                    <a:pt x="1387179" y="845772"/>
                  </a:cubicBezTo>
                  <a:cubicBezTo>
                    <a:pt x="1387056" y="845404"/>
                    <a:pt x="1386688" y="845159"/>
                    <a:pt x="1386443" y="845036"/>
                  </a:cubicBezTo>
                  <a:cubicBezTo>
                    <a:pt x="1386198" y="844914"/>
                    <a:pt x="1385830" y="844791"/>
                    <a:pt x="1385339" y="844668"/>
                  </a:cubicBezTo>
                  <a:cubicBezTo>
                    <a:pt x="1384971" y="844668"/>
                    <a:pt x="1384481" y="844668"/>
                    <a:pt x="1383990" y="844668"/>
                  </a:cubicBezTo>
                  <a:cubicBezTo>
                    <a:pt x="1383500" y="844668"/>
                    <a:pt x="1382887" y="844791"/>
                    <a:pt x="1382396" y="845036"/>
                  </a:cubicBezTo>
                  <a:moveTo>
                    <a:pt x="3911986" y="183821"/>
                  </a:moveTo>
                  <a:cubicBezTo>
                    <a:pt x="3911005" y="184066"/>
                    <a:pt x="3909902" y="184434"/>
                    <a:pt x="3908798" y="184802"/>
                  </a:cubicBezTo>
                  <a:cubicBezTo>
                    <a:pt x="3907694" y="185170"/>
                    <a:pt x="3906590" y="185660"/>
                    <a:pt x="3905610" y="186151"/>
                  </a:cubicBezTo>
                  <a:cubicBezTo>
                    <a:pt x="3904629" y="186641"/>
                    <a:pt x="3903402" y="187254"/>
                    <a:pt x="3902421" y="187868"/>
                  </a:cubicBezTo>
                  <a:cubicBezTo>
                    <a:pt x="3901318" y="188481"/>
                    <a:pt x="3900337" y="189216"/>
                    <a:pt x="3899233" y="189952"/>
                  </a:cubicBezTo>
                  <a:cubicBezTo>
                    <a:pt x="3896903" y="191546"/>
                    <a:pt x="3894941" y="193263"/>
                    <a:pt x="3893347" y="194980"/>
                  </a:cubicBezTo>
                  <a:cubicBezTo>
                    <a:pt x="3891752" y="196697"/>
                    <a:pt x="3890526" y="198414"/>
                    <a:pt x="3889668" y="200130"/>
                  </a:cubicBezTo>
                  <a:cubicBezTo>
                    <a:pt x="3888809" y="201725"/>
                    <a:pt x="3888442" y="203319"/>
                    <a:pt x="3888564" y="204668"/>
                  </a:cubicBezTo>
                  <a:cubicBezTo>
                    <a:pt x="3888564" y="206017"/>
                    <a:pt x="3889177" y="207243"/>
                    <a:pt x="3890281" y="208101"/>
                  </a:cubicBezTo>
                  <a:cubicBezTo>
                    <a:pt x="3890894" y="208592"/>
                    <a:pt x="3891507" y="208960"/>
                    <a:pt x="3892366" y="209205"/>
                  </a:cubicBezTo>
                  <a:cubicBezTo>
                    <a:pt x="3893224" y="209450"/>
                    <a:pt x="3894082" y="209573"/>
                    <a:pt x="3895064" y="209696"/>
                  </a:cubicBezTo>
                  <a:cubicBezTo>
                    <a:pt x="3896045" y="209696"/>
                    <a:pt x="3897148" y="209696"/>
                    <a:pt x="3898252" y="209573"/>
                  </a:cubicBezTo>
                  <a:cubicBezTo>
                    <a:pt x="3899355" y="209450"/>
                    <a:pt x="3900582" y="209205"/>
                    <a:pt x="3901808" y="208837"/>
                  </a:cubicBezTo>
                  <a:cubicBezTo>
                    <a:pt x="3902789" y="208592"/>
                    <a:pt x="3903893" y="208224"/>
                    <a:pt x="3904997" y="207856"/>
                  </a:cubicBezTo>
                  <a:cubicBezTo>
                    <a:pt x="3906100" y="207488"/>
                    <a:pt x="3907204" y="206998"/>
                    <a:pt x="3908185" y="206507"/>
                  </a:cubicBezTo>
                  <a:cubicBezTo>
                    <a:pt x="3909288" y="206017"/>
                    <a:pt x="3910392" y="205404"/>
                    <a:pt x="3911496" y="204790"/>
                  </a:cubicBezTo>
                  <a:cubicBezTo>
                    <a:pt x="3912600" y="204177"/>
                    <a:pt x="3913703" y="203441"/>
                    <a:pt x="3914684" y="202706"/>
                  </a:cubicBezTo>
                  <a:cubicBezTo>
                    <a:pt x="3917014" y="201112"/>
                    <a:pt x="3918976" y="199395"/>
                    <a:pt x="3920570" y="197555"/>
                  </a:cubicBezTo>
                  <a:cubicBezTo>
                    <a:pt x="3922165" y="195838"/>
                    <a:pt x="3923391" y="194122"/>
                    <a:pt x="3924249" y="192405"/>
                  </a:cubicBezTo>
                  <a:cubicBezTo>
                    <a:pt x="3925108" y="190688"/>
                    <a:pt x="3925475" y="189216"/>
                    <a:pt x="3925353" y="187868"/>
                  </a:cubicBezTo>
                  <a:cubicBezTo>
                    <a:pt x="3925353" y="186519"/>
                    <a:pt x="3924740" y="185292"/>
                    <a:pt x="3923636" y="184434"/>
                  </a:cubicBezTo>
                  <a:cubicBezTo>
                    <a:pt x="3923023" y="183943"/>
                    <a:pt x="3922287" y="183576"/>
                    <a:pt x="3921551" y="183330"/>
                  </a:cubicBezTo>
                  <a:cubicBezTo>
                    <a:pt x="3920693" y="183085"/>
                    <a:pt x="3919835" y="182962"/>
                    <a:pt x="3918853" y="182840"/>
                  </a:cubicBezTo>
                  <a:cubicBezTo>
                    <a:pt x="3917872" y="182840"/>
                    <a:pt x="3916769" y="182840"/>
                    <a:pt x="3915665" y="182962"/>
                  </a:cubicBezTo>
                  <a:cubicBezTo>
                    <a:pt x="3914562" y="183085"/>
                    <a:pt x="3913335" y="183330"/>
                    <a:pt x="3912109" y="183698"/>
                  </a:cubicBezTo>
                  <a:moveTo>
                    <a:pt x="1337882" y="881702"/>
                  </a:moveTo>
                  <a:cubicBezTo>
                    <a:pt x="1337146" y="881825"/>
                    <a:pt x="1336533" y="882193"/>
                    <a:pt x="1335675" y="882438"/>
                  </a:cubicBezTo>
                  <a:cubicBezTo>
                    <a:pt x="1334939" y="882806"/>
                    <a:pt x="1334080" y="883174"/>
                    <a:pt x="1333345" y="883664"/>
                  </a:cubicBezTo>
                  <a:cubicBezTo>
                    <a:pt x="1332486" y="884155"/>
                    <a:pt x="1331750" y="884645"/>
                    <a:pt x="1330892" y="885259"/>
                  </a:cubicBezTo>
                  <a:cubicBezTo>
                    <a:pt x="1330034" y="885872"/>
                    <a:pt x="1329175" y="886485"/>
                    <a:pt x="1328317" y="887221"/>
                  </a:cubicBezTo>
                  <a:cubicBezTo>
                    <a:pt x="1326845" y="888447"/>
                    <a:pt x="1325374" y="889796"/>
                    <a:pt x="1324270" y="891145"/>
                  </a:cubicBezTo>
                  <a:cubicBezTo>
                    <a:pt x="1323166" y="892494"/>
                    <a:pt x="1322185" y="893842"/>
                    <a:pt x="1321450" y="895069"/>
                  </a:cubicBezTo>
                  <a:cubicBezTo>
                    <a:pt x="1320714" y="896295"/>
                    <a:pt x="1320223" y="897521"/>
                    <a:pt x="1320101" y="898502"/>
                  </a:cubicBezTo>
                  <a:cubicBezTo>
                    <a:pt x="1319855" y="899483"/>
                    <a:pt x="1320101" y="900342"/>
                    <a:pt x="1320469" y="900955"/>
                  </a:cubicBezTo>
                  <a:cubicBezTo>
                    <a:pt x="1320714" y="901200"/>
                    <a:pt x="1320959" y="901446"/>
                    <a:pt x="1321204" y="901568"/>
                  </a:cubicBezTo>
                  <a:cubicBezTo>
                    <a:pt x="1321450" y="901691"/>
                    <a:pt x="1321818" y="901813"/>
                    <a:pt x="1322308" y="901936"/>
                  </a:cubicBezTo>
                  <a:cubicBezTo>
                    <a:pt x="1322676" y="901936"/>
                    <a:pt x="1323166" y="901936"/>
                    <a:pt x="1323657" y="901936"/>
                  </a:cubicBezTo>
                  <a:cubicBezTo>
                    <a:pt x="1324148" y="901936"/>
                    <a:pt x="1324638" y="901813"/>
                    <a:pt x="1325251" y="901691"/>
                  </a:cubicBezTo>
                  <a:cubicBezTo>
                    <a:pt x="1325987" y="901568"/>
                    <a:pt x="1326600" y="901200"/>
                    <a:pt x="1327458" y="900955"/>
                  </a:cubicBezTo>
                  <a:cubicBezTo>
                    <a:pt x="1328194" y="900587"/>
                    <a:pt x="1329053" y="900219"/>
                    <a:pt x="1329788" y="899729"/>
                  </a:cubicBezTo>
                  <a:cubicBezTo>
                    <a:pt x="1330647" y="899238"/>
                    <a:pt x="1331505" y="898748"/>
                    <a:pt x="1332241" y="898134"/>
                  </a:cubicBezTo>
                  <a:cubicBezTo>
                    <a:pt x="1333099" y="897521"/>
                    <a:pt x="1333958" y="896908"/>
                    <a:pt x="1334816" y="896172"/>
                  </a:cubicBezTo>
                  <a:cubicBezTo>
                    <a:pt x="1336410" y="894946"/>
                    <a:pt x="1337759" y="893597"/>
                    <a:pt x="1338863" y="892248"/>
                  </a:cubicBezTo>
                  <a:cubicBezTo>
                    <a:pt x="1340089" y="890899"/>
                    <a:pt x="1341070" y="889550"/>
                    <a:pt x="1341683" y="888324"/>
                  </a:cubicBezTo>
                  <a:cubicBezTo>
                    <a:pt x="1342297" y="887098"/>
                    <a:pt x="1342910" y="885872"/>
                    <a:pt x="1343032" y="884891"/>
                  </a:cubicBezTo>
                  <a:cubicBezTo>
                    <a:pt x="1343278" y="883910"/>
                    <a:pt x="1343032" y="883051"/>
                    <a:pt x="1342664" y="882438"/>
                  </a:cubicBezTo>
                  <a:cubicBezTo>
                    <a:pt x="1342419" y="882193"/>
                    <a:pt x="1342174" y="881947"/>
                    <a:pt x="1341929" y="881825"/>
                  </a:cubicBezTo>
                  <a:cubicBezTo>
                    <a:pt x="1341683" y="881702"/>
                    <a:pt x="1341316" y="881580"/>
                    <a:pt x="1340825" y="881457"/>
                  </a:cubicBezTo>
                  <a:cubicBezTo>
                    <a:pt x="1340457" y="881457"/>
                    <a:pt x="1339967" y="881457"/>
                    <a:pt x="1339476" y="881457"/>
                  </a:cubicBezTo>
                  <a:cubicBezTo>
                    <a:pt x="1338986" y="881457"/>
                    <a:pt x="1338495" y="881580"/>
                    <a:pt x="1337882" y="881702"/>
                  </a:cubicBezTo>
                  <a:moveTo>
                    <a:pt x="3942030" y="210186"/>
                  </a:moveTo>
                  <a:cubicBezTo>
                    <a:pt x="3941050" y="210431"/>
                    <a:pt x="3940068" y="210799"/>
                    <a:pt x="3938965" y="211167"/>
                  </a:cubicBezTo>
                  <a:cubicBezTo>
                    <a:pt x="3937984" y="211535"/>
                    <a:pt x="3936880" y="212025"/>
                    <a:pt x="3935899" y="212516"/>
                  </a:cubicBezTo>
                  <a:cubicBezTo>
                    <a:pt x="3934795" y="213007"/>
                    <a:pt x="3933814" y="213497"/>
                    <a:pt x="3932710" y="214110"/>
                  </a:cubicBezTo>
                  <a:cubicBezTo>
                    <a:pt x="3931607" y="214723"/>
                    <a:pt x="3930626" y="215336"/>
                    <a:pt x="3929645" y="216072"/>
                  </a:cubicBezTo>
                  <a:cubicBezTo>
                    <a:pt x="3927315" y="217666"/>
                    <a:pt x="3925230" y="219383"/>
                    <a:pt x="3923636" y="221100"/>
                  </a:cubicBezTo>
                  <a:cubicBezTo>
                    <a:pt x="3921919" y="222817"/>
                    <a:pt x="3920693" y="224656"/>
                    <a:pt x="3919712" y="226250"/>
                  </a:cubicBezTo>
                  <a:cubicBezTo>
                    <a:pt x="3918731" y="227845"/>
                    <a:pt x="3918363" y="229561"/>
                    <a:pt x="3918363" y="230910"/>
                  </a:cubicBezTo>
                  <a:cubicBezTo>
                    <a:pt x="3918363" y="232259"/>
                    <a:pt x="3918853" y="233608"/>
                    <a:pt x="3919835" y="234589"/>
                  </a:cubicBezTo>
                  <a:cubicBezTo>
                    <a:pt x="3920448" y="235080"/>
                    <a:pt x="3921061" y="235570"/>
                    <a:pt x="3921919" y="235816"/>
                  </a:cubicBezTo>
                  <a:cubicBezTo>
                    <a:pt x="3922778" y="236061"/>
                    <a:pt x="3923759" y="236306"/>
                    <a:pt x="3924740" y="236429"/>
                  </a:cubicBezTo>
                  <a:cubicBezTo>
                    <a:pt x="3925721" y="236551"/>
                    <a:pt x="3926947" y="236429"/>
                    <a:pt x="3928051" y="236429"/>
                  </a:cubicBezTo>
                  <a:cubicBezTo>
                    <a:pt x="3929277" y="236306"/>
                    <a:pt x="3930503" y="236061"/>
                    <a:pt x="3931852" y="235693"/>
                  </a:cubicBezTo>
                  <a:cubicBezTo>
                    <a:pt x="3932833" y="235448"/>
                    <a:pt x="3933814" y="235080"/>
                    <a:pt x="3934918" y="234712"/>
                  </a:cubicBezTo>
                  <a:cubicBezTo>
                    <a:pt x="3935899" y="234344"/>
                    <a:pt x="3937003" y="233853"/>
                    <a:pt x="3938106" y="233363"/>
                  </a:cubicBezTo>
                  <a:cubicBezTo>
                    <a:pt x="3939210" y="232872"/>
                    <a:pt x="3940191" y="232382"/>
                    <a:pt x="3941295" y="231769"/>
                  </a:cubicBezTo>
                  <a:cubicBezTo>
                    <a:pt x="3942398" y="231156"/>
                    <a:pt x="3943379" y="230542"/>
                    <a:pt x="3944360" y="229807"/>
                  </a:cubicBezTo>
                  <a:cubicBezTo>
                    <a:pt x="3946813" y="228213"/>
                    <a:pt x="3948775" y="226496"/>
                    <a:pt x="3950492" y="224656"/>
                  </a:cubicBezTo>
                  <a:cubicBezTo>
                    <a:pt x="3952208" y="222939"/>
                    <a:pt x="3953558" y="221100"/>
                    <a:pt x="3954416" y="219506"/>
                  </a:cubicBezTo>
                  <a:cubicBezTo>
                    <a:pt x="3955274" y="217912"/>
                    <a:pt x="3955765" y="216195"/>
                    <a:pt x="3955765" y="214846"/>
                  </a:cubicBezTo>
                  <a:cubicBezTo>
                    <a:pt x="3955765" y="213374"/>
                    <a:pt x="3955274" y="212271"/>
                    <a:pt x="3954293" y="211290"/>
                  </a:cubicBezTo>
                  <a:cubicBezTo>
                    <a:pt x="3953680" y="210799"/>
                    <a:pt x="3952945" y="210309"/>
                    <a:pt x="3952086" y="210063"/>
                  </a:cubicBezTo>
                  <a:cubicBezTo>
                    <a:pt x="3951228" y="209818"/>
                    <a:pt x="3950247" y="209573"/>
                    <a:pt x="3949265" y="209450"/>
                  </a:cubicBezTo>
                  <a:cubicBezTo>
                    <a:pt x="3948162" y="209450"/>
                    <a:pt x="3947058" y="209450"/>
                    <a:pt x="3945832" y="209450"/>
                  </a:cubicBezTo>
                  <a:cubicBezTo>
                    <a:pt x="3944606" y="209573"/>
                    <a:pt x="3943379" y="209818"/>
                    <a:pt x="3942030" y="210186"/>
                  </a:cubicBezTo>
                  <a:moveTo>
                    <a:pt x="1293490" y="918859"/>
                  </a:moveTo>
                  <a:cubicBezTo>
                    <a:pt x="1292755" y="919104"/>
                    <a:pt x="1292019" y="919349"/>
                    <a:pt x="1291283" y="919595"/>
                  </a:cubicBezTo>
                  <a:cubicBezTo>
                    <a:pt x="1290547" y="919963"/>
                    <a:pt x="1289689" y="920330"/>
                    <a:pt x="1288830" y="920821"/>
                  </a:cubicBezTo>
                  <a:cubicBezTo>
                    <a:pt x="1287972" y="921311"/>
                    <a:pt x="1287114" y="921802"/>
                    <a:pt x="1286255" y="922415"/>
                  </a:cubicBezTo>
                  <a:cubicBezTo>
                    <a:pt x="1285397" y="923028"/>
                    <a:pt x="1284538" y="923764"/>
                    <a:pt x="1283680" y="924500"/>
                  </a:cubicBezTo>
                  <a:cubicBezTo>
                    <a:pt x="1282208" y="925849"/>
                    <a:pt x="1280860" y="927198"/>
                    <a:pt x="1279633" y="928424"/>
                  </a:cubicBezTo>
                  <a:cubicBezTo>
                    <a:pt x="1278530" y="929773"/>
                    <a:pt x="1277548" y="931122"/>
                    <a:pt x="1276813" y="932348"/>
                  </a:cubicBezTo>
                  <a:cubicBezTo>
                    <a:pt x="1276077" y="933574"/>
                    <a:pt x="1275709" y="934678"/>
                    <a:pt x="1275586" y="935659"/>
                  </a:cubicBezTo>
                  <a:cubicBezTo>
                    <a:pt x="1275464" y="936640"/>
                    <a:pt x="1275586" y="937498"/>
                    <a:pt x="1276077" y="938112"/>
                  </a:cubicBezTo>
                  <a:cubicBezTo>
                    <a:pt x="1276322" y="938357"/>
                    <a:pt x="1276567" y="938602"/>
                    <a:pt x="1276813" y="938725"/>
                  </a:cubicBezTo>
                  <a:cubicBezTo>
                    <a:pt x="1277058" y="938847"/>
                    <a:pt x="1277426" y="938970"/>
                    <a:pt x="1277794" y="938970"/>
                  </a:cubicBezTo>
                  <a:cubicBezTo>
                    <a:pt x="1278162" y="938970"/>
                    <a:pt x="1278652" y="938970"/>
                    <a:pt x="1279020" y="938970"/>
                  </a:cubicBezTo>
                  <a:cubicBezTo>
                    <a:pt x="1279388" y="938970"/>
                    <a:pt x="1280001" y="938847"/>
                    <a:pt x="1280492" y="938725"/>
                  </a:cubicBezTo>
                  <a:cubicBezTo>
                    <a:pt x="1281227" y="938479"/>
                    <a:pt x="1281963" y="938234"/>
                    <a:pt x="1282699" y="937989"/>
                  </a:cubicBezTo>
                  <a:cubicBezTo>
                    <a:pt x="1283435" y="937621"/>
                    <a:pt x="1284293" y="937253"/>
                    <a:pt x="1285151" y="936763"/>
                  </a:cubicBezTo>
                  <a:cubicBezTo>
                    <a:pt x="1286010" y="936272"/>
                    <a:pt x="1286868" y="935782"/>
                    <a:pt x="1287727" y="935168"/>
                  </a:cubicBezTo>
                  <a:cubicBezTo>
                    <a:pt x="1288585" y="934555"/>
                    <a:pt x="1289444" y="933820"/>
                    <a:pt x="1290302" y="933084"/>
                  </a:cubicBezTo>
                  <a:cubicBezTo>
                    <a:pt x="1291773" y="931857"/>
                    <a:pt x="1293122" y="930509"/>
                    <a:pt x="1294349" y="929160"/>
                  </a:cubicBezTo>
                  <a:cubicBezTo>
                    <a:pt x="1295452" y="927811"/>
                    <a:pt x="1296433" y="926462"/>
                    <a:pt x="1297169" y="925236"/>
                  </a:cubicBezTo>
                  <a:cubicBezTo>
                    <a:pt x="1297905" y="924009"/>
                    <a:pt x="1298273" y="922906"/>
                    <a:pt x="1298395" y="921925"/>
                  </a:cubicBezTo>
                  <a:cubicBezTo>
                    <a:pt x="1298518" y="920943"/>
                    <a:pt x="1298395" y="920085"/>
                    <a:pt x="1297905" y="919472"/>
                  </a:cubicBezTo>
                  <a:cubicBezTo>
                    <a:pt x="1297660" y="919227"/>
                    <a:pt x="1297414" y="918981"/>
                    <a:pt x="1297169" y="918859"/>
                  </a:cubicBezTo>
                  <a:cubicBezTo>
                    <a:pt x="1296924" y="918736"/>
                    <a:pt x="1296556" y="918614"/>
                    <a:pt x="1296188" y="918614"/>
                  </a:cubicBezTo>
                  <a:cubicBezTo>
                    <a:pt x="1295820" y="918614"/>
                    <a:pt x="1295330" y="918614"/>
                    <a:pt x="1294962" y="918614"/>
                  </a:cubicBezTo>
                  <a:cubicBezTo>
                    <a:pt x="1294471" y="918614"/>
                    <a:pt x="1293981" y="918736"/>
                    <a:pt x="1293490" y="918859"/>
                  </a:cubicBezTo>
                  <a:moveTo>
                    <a:pt x="3970480" y="238391"/>
                  </a:moveTo>
                  <a:cubicBezTo>
                    <a:pt x="3969499" y="238636"/>
                    <a:pt x="3968518" y="239004"/>
                    <a:pt x="3967537" y="239249"/>
                  </a:cubicBezTo>
                  <a:cubicBezTo>
                    <a:pt x="3966556" y="239617"/>
                    <a:pt x="3965575" y="239985"/>
                    <a:pt x="3964594" y="240475"/>
                  </a:cubicBezTo>
                  <a:cubicBezTo>
                    <a:pt x="3963613" y="240966"/>
                    <a:pt x="3962632" y="241456"/>
                    <a:pt x="3961528" y="241947"/>
                  </a:cubicBezTo>
                  <a:cubicBezTo>
                    <a:pt x="3960425" y="242438"/>
                    <a:pt x="3959566" y="243051"/>
                    <a:pt x="3958463" y="243786"/>
                  </a:cubicBezTo>
                  <a:cubicBezTo>
                    <a:pt x="3956010" y="245381"/>
                    <a:pt x="3953925" y="247097"/>
                    <a:pt x="3952208" y="248814"/>
                  </a:cubicBezTo>
                  <a:cubicBezTo>
                    <a:pt x="3950492" y="250531"/>
                    <a:pt x="3949020" y="252370"/>
                    <a:pt x="3948039" y="254087"/>
                  </a:cubicBezTo>
                  <a:cubicBezTo>
                    <a:pt x="3947058" y="255804"/>
                    <a:pt x="3946568" y="257398"/>
                    <a:pt x="3946445" y="258870"/>
                  </a:cubicBezTo>
                  <a:cubicBezTo>
                    <a:pt x="3946445" y="260341"/>
                    <a:pt x="3946813" y="261690"/>
                    <a:pt x="3947671" y="262671"/>
                  </a:cubicBezTo>
                  <a:cubicBezTo>
                    <a:pt x="3948285" y="263284"/>
                    <a:pt x="3948898" y="263775"/>
                    <a:pt x="3949756" y="264143"/>
                  </a:cubicBezTo>
                  <a:cubicBezTo>
                    <a:pt x="3950615" y="264511"/>
                    <a:pt x="3951595" y="264756"/>
                    <a:pt x="3952699" y="264756"/>
                  </a:cubicBezTo>
                  <a:cubicBezTo>
                    <a:pt x="3953803" y="264756"/>
                    <a:pt x="3954906" y="264756"/>
                    <a:pt x="3956255" y="264756"/>
                  </a:cubicBezTo>
                  <a:cubicBezTo>
                    <a:pt x="3957482" y="264633"/>
                    <a:pt x="3958831" y="264388"/>
                    <a:pt x="3960180" y="264020"/>
                  </a:cubicBezTo>
                  <a:cubicBezTo>
                    <a:pt x="3961161" y="263775"/>
                    <a:pt x="3962142" y="263407"/>
                    <a:pt x="3963123" y="263162"/>
                  </a:cubicBezTo>
                  <a:cubicBezTo>
                    <a:pt x="3964103" y="262794"/>
                    <a:pt x="3965085" y="262426"/>
                    <a:pt x="3966188" y="261935"/>
                  </a:cubicBezTo>
                  <a:cubicBezTo>
                    <a:pt x="3967169" y="261445"/>
                    <a:pt x="3968273" y="260954"/>
                    <a:pt x="3969254" y="260464"/>
                  </a:cubicBezTo>
                  <a:cubicBezTo>
                    <a:pt x="3970235" y="259851"/>
                    <a:pt x="3971339" y="259238"/>
                    <a:pt x="3972320" y="258625"/>
                  </a:cubicBezTo>
                  <a:cubicBezTo>
                    <a:pt x="3974773" y="257030"/>
                    <a:pt x="3976857" y="255313"/>
                    <a:pt x="3978574" y="253474"/>
                  </a:cubicBezTo>
                  <a:cubicBezTo>
                    <a:pt x="3980291" y="251635"/>
                    <a:pt x="3981762" y="249918"/>
                    <a:pt x="3982743" y="248201"/>
                  </a:cubicBezTo>
                  <a:cubicBezTo>
                    <a:pt x="3983724" y="246484"/>
                    <a:pt x="3984215" y="244890"/>
                    <a:pt x="3984338" y="243418"/>
                  </a:cubicBezTo>
                  <a:cubicBezTo>
                    <a:pt x="3984338" y="241947"/>
                    <a:pt x="3983970" y="240598"/>
                    <a:pt x="3982988" y="239617"/>
                  </a:cubicBezTo>
                  <a:cubicBezTo>
                    <a:pt x="3982375" y="239004"/>
                    <a:pt x="3981640" y="238513"/>
                    <a:pt x="3980781" y="238268"/>
                  </a:cubicBezTo>
                  <a:cubicBezTo>
                    <a:pt x="3979923" y="238023"/>
                    <a:pt x="3978942" y="237655"/>
                    <a:pt x="3977838" y="237655"/>
                  </a:cubicBezTo>
                  <a:cubicBezTo>
                    <a:pt x="3976734" y="237655"/>
                    <a:pt x="3975508" y="237655"/>
                    <a:pt x="3974282" y="237655"/>
                  </a:cubicBezTo>
                  <a:cubicBezTo>
                    <a:pt x="3973056" y="237778"/>
                    <a:pt x="3971707" y="238023"/>
                    <a:pt x="3970358" y="238391"/>
                  </a:cubicBezTo>
                  <a:moveTo>
                    <a:pt x="1249712" y="956506"/>
                  </a:moveTo>
                  <a:cubicBezTo>
                    <a:pt x="1248976" y="956751"/>
                    <a:pt x="1248240" y="956996"/>
                    <a:pt x="1247382" y="957364"/>
                  </a:cubicBezTo>
                  <a:cubicBezTo>
                    <a:pt x="1246523" y="957732"/>
                    <a:pt x="1245788" y="958100"/>
                    <a:pt x="1244807" y="958591"/>
                  </a:cubicBezTo>
                  <a:cubicBezTo>
                    <a:pt x="1243948" y="959081"/>
                    <a:pt x="1243090" y="959694"/>
                    <a:pt x="1242109" y="960307"/>
                  </a:cubicBezTo>
                  <a:cubicBezTo>
                    <a:pt x="1241250" y="960921"/>
                    <a:pt x="1240269" y="961656"/>
                    <a:pt x="1239411" y="962392"/>
                  </a:cubicBezTo>
                  <a:cubicBezTo>
                    <a:pt x="1237939" y="963741"/>
                    <a:pt x="1236590" y="965090"/>
                    <a:pt x="1235487" y="966439"/>
                  </a:cubicBezTo>
                  <a:cubicBezTo>
                    <a:pt x="1234383" y="967788"/>
                    <a:pt x="1233525" y="969137"/>
                    <a:pt x="1232789" y="970363"/>
                  </a:cubicBezTo>
                  <a:cubicBezTo>
                    <a:pt x="1232053" y="971589"/>
                    <a:pt x="1231685" y="972693"/>
                    <a:pt x="1231563" y="973674"/>
                  </a:cubicBezTo>
                  <a:cubicBezTo>
                    <a:pt x="1231563" y="974655"/>
                    <a:pt x="1231563" y="975391"/>
                    <a:pt x="1232176" y="976004"/>
                  </a:cubicBezTo>
                  <a:cubicBezTo>
                    <a:pt x="1232421" y="976249"/>
                    <a:pt x="1232666" y="976372"/>
                    <a:pt x="1232912" y="976494"/>
                  </a:cubicBezTo>
                  <a:cubicBezTo>
                    <a:pt x="1233157" y="976617"/>
                    <a:pt x="1233525" y="976740"/>
                    <a:pt x="1233893" y="976740"/>
                  </a:cubicBezTo>
                  <a:cubicBezTo>
                    <a:pt x="1234260" y="976740"/>
                    <a:pt x="1234628" y="976740"/>
                    <a:pt x="1235119" y="976740"/>
                  </a:cubicBezTo>
                  <a:cubicBezTo>
                    <a:pt x="1235609" y="976740"/>
                    <a:pt x="1235977" y="976617"/>
                    <a:pt x="1236468" y="976494"/>
                  </a:cubicBezTo>
                  <a:cubicBezTo>
                    <a:pt x="1237203" y="976249"/>
                    <a:pt x="1237939" y="976004"/>
                    <a:pt x="1238798" y="975636"/>
                  </a:cubicBezTo>
                  <a:cubicBezTo>
                    <a:pt x="1239656" y="975268"/>
                    <a:pt x="1240392" y="974900"/>
                    <a:pt x="1241250" y="974410"/>
                  </a:cubicBezTo>
                  <a:cubicBezTo>
                    <a:pt x="1242109" y="973919"/>
                    <a:pt x="1242967" y="973306"/>
                    <a:pt x="1243948" y="972693"/>
                  </a:cubicBezTo>
                  <a:cubicBezTo>
                    <a:pt x="1244807" y="972080"/>
                    <a:pt x="1245788" y="971344"/>
                    <a:pt x="1246646" y="970608"/>
                  </a:cubicBezTo>
                  <a:cubicBezTo>
                    <a:pt x="1248118" y="969259"/>
                    <a:pt x="1249466" y="967910"/>
                    <a:pt x="1250570" y="966561"/>
                  </a:cubicBezTo>
                  <a:cubicBezTo>
                    <a:pt x="1251674" y="965213"/>
                    <a:pt x="1252655" y="963864"/>
                    <a:pt x="1253268" y="962637"/>
                  </a:cubicBezTo>
                  <a:cubicBezTo>
                    <a:pt x="1253881" y="961411"/>
                    <a:pt x="1254372" y="960307"/>
                    <a:pt x="1254494" y="959326"/>
                  </a:cubicBezTo>
                  <a:cubicBezTo>
                    <a:pt x="1254494" y="958345"/>
                    <a:pt x="1254494" y="957610"/>
                    <a:pt x="1253881" y="956996"/>
                  </a:cubicBezTo>
                  <a:cubicBezTo>
                    <a:pt x="1253636" y="956751"/>
                    <a:pt x="1253391" y="956629"/>
                    <a:pt x="1253145" y="956506"/>
                  </a:cubicBezTo>
                  <a:cubicBezTo>
                    <a:pt x="1252900" y="956383"/>
                    <a:pt x="1252532" y="956261"/>
                    <a:pt x="1252164" y="956261"/>
                  </a:cubicBezTo>
                  <a:cubicBezTo>
                    <a:pt x="1251796" y="956261"/>
                    <a:pt x="1251428" y="956261"/>
                    <a:pt x="1250938" y="956261"/>
                  </a:cubicBezTo>
                  <a:cubicBezTo>
                    <a:pt x="1250447" y="956261"/>
                    <a:pt x="1250080" y="956383"/>
                    <a:pt x="1249466" y="956506"/>
                  </a:cubicBezTo>
                  <a:moveTo>
                    <a:pt x="3997336" y="268680"/>
                  </a:moveTo>
                  <a:cubicBezTo>
                    <a:pt x="3996355" y="268925"/>
                    <a:pt x="3995496" y="269171"/>
                    <a:pt x="3994516" y="269539"/>
                  </a:cubicBezTo>
                  <a:cubicBezTo>
                    <a:pt x="3993535" y="269906"/>
                    <a:pt x="3992553" y="270274"/>
                    <a:pt x="3991573" y="270642"/>
                  </a:cubicBezTo>
                  <a:cubicBezTo>
                    <a:pt x="3990591" y="271010"/>
                    <a:pt x="3989611" y="271501"/>
                    <a:pt x="3988629" y="272114"/>
                  </a:cubicBezTo>
                  <a:cubicBezTo>
                    <a:pt x="3987648" y="272604"/>
                    <a:pt x="3986668" y="273217"/>
                    <a:pt x="3985686" y="273830"/>
                  </a:cubicBezTo>
                  <a:cubicBezTo>
                    <a:pt x="3983234" y="275425"/>
                    <a:pt x="3981026" y="277141"/>
                    <a:pt x="3979310" y="278858"/>
                  </a:cubicBezTo>
                  <a:cubicBezTo>
                    <a:pt x="3977470" y="280575"/>
                    <a:pt x="3975999" y="282414"/>
                    <a:pt x="3975018" y="284131"/>
                  </a:cubicBezTo>
                  <a:cubicBezTo>
                    <a:pt x="3974036" y="285848"/>
                    <a:pt x="3973301" y="287565"/>
                    <a:pt x="3973178" y="289036"/>
                  </a:cubicBezTo>
                  <a:cubicBezTo>
                    <a:pt x="3973056" y="290508"/>
                    <a:pt x="3973423" y="291980"/>
                    <a:pt x="3974282" y="292961"/>
                  </a:cubicBezTo>
                  <a:cubicBezTo>
                    <a:pt x="3974773" y="293574"/>
                    <a:pt x="3975508" y="294187"/>
                    <a:pt x="3976366" y="294555"/>
                  </a:cubicBezTo>
                  <a:cubicBezTo>
                    <a:pt x="3977225" y="294923"/>
                    <a:pt x="3978206" y="295168"/>
                    <a:pt x="3979310" y="295291"/>
                  </a:cubicBezTo>
                  <a:cubicBezTo>
                    <a:pt x="3980413" y="295413"/>
                    <a:pt x="3981640" y="295413"/>
                    <a:pt x="3982988" y="295291"/>
                  </a:cubicBezTo>
                  <a:cubicBezTo>
                    <a:pt x="3984338" y="295168"/>
                    <a:pt x="3985686" y="294923"/>
                    <a:pt x="3987158" y="294555"/>
                  </a:cubicBezTo>
                  <a:cubicBezTo>
                    <a:pt x="3988139" y="294310"/>
                    <a:pt x="3988997" y="294064"/>
                    <a:pt x="3989978" y="293696"/>
                  </a:cubicBezTo>
                  <a:cubicBezTo>
                    <a:pt x="3990959" y="293328"/>
                    <a:pt x="3991940" y="292961"/>
                    <a:pt x="3992921" y="292593"/>
                  </a:cubicBezTo>
                  <a:cubicBezTo>
                    <a:pt x="3993903" y="292102"/>
                    <a:pt x="3994883" y="291734"/>
                    <a:pt x="3995865" y="291121"/>
                  </a:cubicBezTo>
                  <a:cubicBezTo>
                    <a:pt x="3996846" y="290508"/>
                    <a:pt x="3997826" y="290018"/>
                    <a:pt x="3998808" y="289404"/>
                  </a:cubicBezTo>
                  <a:cubicBezTo>
                    <a:pt x="4001260" y="287810"/>
                    <a:pt x="4003468" y="286093"/>
                    <a:pt x="4005307" y="284377"/>
                  </a:cubicBezTo>
                  <a:cubicBezTo>
                    <a:pt x="4007146" y="282660"/>
                    <a:pt x="4008618" y="280820"/>
                    <a:pt x="4009599" y="279104"/>
                  </a:cubicBezTo>
                  <a:cubicBezTo>
                    <a:pt x="4010580" y="277387"/>
                    <a:pt x="4011316" y="275670"/>
                    <a:pt x="4011438" y="274198"/>
                  </a:cubicBezTo>
                  <a:cubicBezTo>
                    <a:pt x="4011561" y="272727"/>
                    <a:pt x="4011193" y="271378"/>
                    <a:pt x="4010335" y="270274"/>
                  </a:cubicBezTo>
                  <a:cubicBezTo>
                    <a:pt x="4009844" y="269661"/>
                    <a:pt x="4009108" y="269048"/>
                    <a:pt x="4008250" y="268680"/>
                  </a:cubicBezTo>
                  <a:cubicBezTo>
                    <a:pt x="4007391" y="268312"/>
                    <a:pt x="4006411" y="268067"/>
                    <a:pt x="4005307" y="267944"/>
                  </a:cubicBezTo>
                  <a:cubicBezTo>
                    <a:pt x="4004203" y="267822"/>
                    <a:pt x="4002977" y="267822"/>
                    <a:pt x="4001628" y="267944"/>
                  </a:cubicBezTo>
                  <a:cubicBezTo>
                    <a:pt x="4000279" y="268067"/>
                    <a:pt x="3998930" y="268312"/>
                    <a:pt x="3997459" y="268680"/>
                  </a:cubicBezTo>
                  <a:moveTo>
                    <a:pt x="1206424" y="994644"/>
                  </a:moveTo>
                  <a:cubicBezTo>
                    <a:pt x="1205688" y="994889"/>
                    <a:pt x="1204829" y="995134"/>
                    <a:pt x="1204094" y="995502"/>
                  </a:cubicBezTo>
                  <a:cubicBezTo>
                    <a:pt x="1203235" y="995870"/>
                    <a:pt x="1202377" y="996360"/>
                    <a:pt x="1201519" y="996851"/>
                  </a:cubicBezTo>
                  <a:cubicBezTo>
                    <a:pt x="1200660" y="997341"/>
                    <a:pt x="1199679" y="997955"/>
                    <a:pt x="1198821" y="998690"/>
                  </a:cubicBezTo>
                  <a:cubicBezTo>
                    <a:pt x="1197840" y="999426"/>
                    <a:pt x="1196981" y="1000162"/>
                    <a:pt x="1196123" y="1000898"/>
                  </a:cubicBezTo>
                  <a:cubicBezTo>
                    <a:pt x="1194651" y="1002246"/>
                    <a:pt x="1193302" y="1003595"/>
                    <a:pt x="1192199" y="1004944"/>
                  </a:cubicBezTo>
                  <a:cubicBezTo>
                    <a:pt x="1191095" y="1006293"/>
                    <a:pt x="1190237" y="1007642"/>
                    <a:pt x="1189624" y="1008869"/>
                  </a:cubicBezTo>
                  <a:cubicBezTo>
                    <a:pt x="1189010" y="1010095"/>
                    <a:pt x="1188643" y="1011198"/>
                    <a:pt x="1188520" y="1012180"/>
                  </a:cubicBezTo>
                  <a:cubicBezTo>
                    <a:pt x="1188520" y="1013160"/>
                    <a:pt x="1188643" y="1013896"/>
                    <a:pt x="1189133" y="1014387"/>
                  </a:cubicBezTo>
                  <a:cubicBezTo>
                    <a:pt x="1189378" y="1014632"/>
                    <a:pt x="1189624" y="1014755"/>
                    <a:pt x="1189869" y="1014877"/>
                  </a:cubicBezTo>
                  <a:cubicBezTo>
                    <a:pt x="1190114" y="1014877"/>
                    <a:pt x="1190482" y="1015123"/>
                    <a:pt x="1190850" y="1015123"/>
                  </a:cubicBezTo>
                  <a:cubicBezTo>
                    <a:pt x="1191218" y="1015123"/>
                    <a:pt x="1191586" y="1015123"/>
                    <a:pt x="1192076" y="1015123"/>
                  </a:cubicBezTo>
                  <a:cubicBezTo>
                    <a:pt x="1192444" y="1015123"/>
                    <a:pt x="1192935" y="1015000"/>
                    <a:pt x="1193425" y="1014877"/>
                  </a:cubicBezTo>
                  <a:cubicBezTo>
                    <a:pt x="1194161" y="1014632"/>
                    <a:pt x="1195019" y="1014387"/>
                    <a:pt x="1195755" y="1014019"/>
                  </a:cubicBezTo>
                  <a:cubicBezTo>
                    <a:pt x="1196613" y="1013651"/>
                    <a:pt x="1197472" y="1013160"/>
                    <a:pt x="1198330" y="1012670"/>
                  </a:cubicBezTo>
                  <a:cubicBezTo>
                    <a:pt x="1199189" y="1012180"/>
                    <a:pt x="1200170" y="1011566"/>
                    <a:pt x="1201028" y="1010831"/>
                  </a:cubicBezTo>
                  <a:cubicBezTo>
                    <a:pt x="1202009" y="1010095"/>
                    <a:pt x="1202868" y="1009359"/>
                    <a:pt x="1203849" y="1008623"/>
                  </a:cubicBezTo>
                  <a:cubicBezTo>
                    <a:pt x="1205320" y="1007274"/>
                    <a:pt x="1206669" y="1005925"/>
                    <a:pt x="1207773" y="1004576"/>
                  </a:cubicBezTo>
                  <a:cubicBezTo>
                    <a:pt x="1208876" y="1003227"/>
                    <a:pt x="1209735" y="1001879"/>
                    <a:pt x="1210348" y="1000652"/>
                  </a:cubicBezTo>
                  <a:cubicBezTo>
                    <a:pt x="1210961" y="999426"/>
                    <a:pt x="1211329" y="998322"/>
                    <a:pt x="1211451" y="997341"/>
                  </a:cubicBezTo>
                  <a:cubicBezTo>
                    <a:pt x="1211451" y="996360"/>
                    <a:pt x="1211329" y="995625"/>
                    <a:pt x="1210716" y="995134"/>
                  </a:cubicBezTo>
                  <a:cubicBezTo>
                    <a:pt x="1210470" y="994889"/>
                    <a:pt x="1210225" y="994766"/>
                    <a:pt x="1209980" y="994644"/>
                  </a:cubicBezTo>
                  <a:cubicBezTo>
                    <a:pt x="1209735" y="994644"/>
                    <a:pt x="1209367" y="994398"/>
                    <a:pt x="1208999" y="994398"/>
                  </a:cubicBezTo>
                  <a:cubicBezTo>
                    <a:pt x="1208631" y="994398"/>
                    <a:pt x="1208263" y="994398"/>
                    <a:pt x="1207773" y="994398"/>
                  </a:cubicBezTo>
                  <a:cubicBezTo>
                    <a:pt x="1207405" y="994398"/>
                    <a:pt x="1206914" y="994521"/>
                    <a:pt x="1206424" y="994644"/>
                  </a:cubicBezTo>
                  <a:moveTo>
                    <a:pt x="4022475" y="300809"/>
                  </a:moveTo>
                  <a:cubicBezTo>
                    <a:pt x="4021616" y="301054"/>
                    <a:pt x="4020636" y="301299"/>
                    <a:pt x="4019777" y="301667"/>
                  </a:cubicBezTo>
                  <a:cubicBezTo>
                    <a:pt x="4018796" y="302035"/>
                    <a:pt x="4017938" y="302403"/>
                    <a:pt x="4016957" y="302771"/>
                  </a:cubicBezTo>
                  <a:cubicBezTo>
                    <a:pt x="4015976" y="303139"/>
                    <a:pt x="4015117" y="303629"/>
                    <a:pt x="4014136" y="304120"/>
                  </a:cubicBezTo>
                  <a:cubicBezTo>
                    <a:pt x="4013155" y="304610"/>
                    <a:pt x="4012297" y="305101"/>
                    <a:pt x="4011316" y="305714"/>
                  </a:cubicBezTo>
                  <a:cubicBezTo>
                    <a:pt x="4008741" y="307308"/>
                    <a:pt x="4006533" y="309025"/>
                    <a:pt x="4004694" y="310742"/>
                  </a:cubicBezTo>
                  <a:cubicBezTo>
                    <a:pt x="4002854" y="312459"/>
                    <a:pt x="4001260" y="314298"/>
                    <a:pt x="4000156" y="316137"/>
                  </a:cubicBezTo>
                  <a:cubicBezTo>
                    <a:pt x="3999053" y="317854"/>
                    <a:pt x="3998317" y="319571"/>
                    <a:pt x="3998194" y="321165"/>
                  </a:cubicBezTo>
                  <a:cubicBezTo>
                    <a:pt x="3997949" y="322759"/>
                    <a:pt x="3998194" y="324108"/>
                    <a:pt x="3999053" y="325335"/>
                  </a:cubicBezTo>
                  <a:cubicBezTo>
                    <a:pt x="3999543" y="326070"/>
                    <a:pt x="4000279" y="326684"/>
                    <a:pt x="4001138" y="327051"/>
                  </a:cubicBezTo>
                  <a:cubicBezTo>
                    <a:pt x="4001996" y="327542"/>
                    <a:pt x="4002977" y="327787"/>
                    <a:pt x="4004203" y="327910"/>
                  </a:cubicBezTo>
                  <a:cubicBezTo>
                    <a:pt x="4005307" y="328032"/>
                    <a:pt x="4006656" y="328032"/>
                    <a:pt x="4008005" y="327910"/>
                  </a:cubicBezTo>
                  <a:cubicBezTo>
                    <a:pt x="4009354" y="327787"/>
                    <a:pt x="4010825" y="327542"/>
                    <a:pt x="4012297" y="327174"/>
                  </a:cubicBezTo>
                  <a:cubicBezTo>
                    <a:pt x="4013155" y="326929"/>
                    <a:pt x="4014136" y="326684"/>
                    <a:pt x="4014995" y="326316"/>
                  </a:cubicBezTo>
                  <a:cubicBezTo>
                    <a:pt x="4015853" y="325948"/>
                    <a:pt x="4016834" y="325580"/>
                    <a:pt x="4017815" y="325212"/>
                  </a:cubicBezTo>
                  <a:cubicBezTo>
                    <a:pt x="4018796" y="324844"/>
                    <a:pt x="4019777" y="324354"/>
                    <a:pt x="4020636" y="323863"/>
                  </a:cubicBezTo>
                  <a:cubicBezTo>
                    <a:pt x="4021616" y="323373"/>
                    <a:pt x="4022598" y="322882"/>
                    <a:pt x="4023456" y="322269"/>
                  </a:cubicBezTo>
                  <a:cubicBezTo>
                    <a:pt x="4026031" y="320675"/>
                    <a:pt x="4028239" y="318958"/>
                    <a:pt x="4030078" y="317241"/>
                  </a:cubicBezTo>
                  <a:cubicBezTo>
                    <a:pt x="4031917" y="315524"/>
                    <a:pt x="4033512" y="313685"/>
                    <a:pt x="4034615" y="311845"/>
                  </a:cubicBezTo>
                  <a:cubicBezTo>
                    <a:pt x="4035719" y="310129"/>
                    <a:pt x="4036455" y="308289"/>
                    <a:pt x="4036577" y="306818"/>
                  </a:cubicBezTo>
                  <a:cubicBezTo>
                    <a:pt x="4036823" y="305223"/>
                    <a:pt x="4036577" y="303875"/>
                    <a:pt x="4035596" y="302648"/>
                  </a:cubicBezTo>
                  <a:cubicBezTo>
                    <a:pt x="4035106" y="301913"/>
                    <a:pt x="4034370" y="301299"/>
                    <a:pt x="4033512" y="300931"/>
                  </a:cubicBezTo>
                  <a:cubicBezTo>
                    <a:pt x="4032653" y="300441"/>
                    <a:pt x="4031549" y="300196"/>
                    <a:pt x="4030446" y="300073"/>
                  </a:cubicBezTo>
                  <a:cubicBezTo>
                    <a:pt x="4029342" y="299950"/>
                    <a:pt x="4027993" y="299950"/>
                    <a:pt x="4026644" y="300073"/>
                  </a:cubicBezTo>
                  <a:cubicBezTo>
                    <a:pt x="4025296" y="300073"/>
                    <a:pt x="4023824" y="300441"/>
                    <a:pt x="4022352" y="300809"/>
                  </a:cubicBezTo>
                  <a:moveTo>
                    <a:pt x="1163504" y="1033394"/>
                  </a:moveTo>
                  <a:cubicBezTo>
                    <a:pt x="1162768" y="1033640"/>
                    <a:pt x="1161909" y="1033885"/>
                    <a:pt x="1161051" y="1034253"/>
                  </a:cubicBezTo>
                  <a:cubicBezTo>
                    <a:pt x="1160192" y="1034620"/>
                    <a:pt x="1159334" y="1035111"/>
                    <a:pt x="1158353" y="1035602"/>
                  </a:cubicBezTo>
                  <a:cubicBezTo>
                    <a:pt x="1157372" y="1036215"/>
                    <a:pt x="1156514" y="1036828"/>
                    <a:pt x="1155533" y="1037441"/>
                  </a:cubicBezTo>
                  <a:cubicBezTo>
                    <a:pt x="1154552" y="1038177"/>
                    <a:pt x="1153693" y="1038913"/>
                    <a:pt x="1152712" y="1039771"/>
                  </a:cubicBezTo>
                  <a:cubicBezTo>
                    <a:pt x="1151241" y="1041120"/>
                    <a:pt x="1149892" y="1042469"/>
                    <a:pt x="1148911" y="1043818"/>
                  </a:cubicBezTo>
                  <a:cubicBezTo>
                    <a:pt x="1147807" y="1045167"/>
                    <a:pt x="1146949" y="1046516"/>
                    <a:pt x="1146458" y="1047742"/>
                  </a:cubicBezTo>
                  <a:cubicBezTo>
                    <a:pt x="1145845" y="1048968"/>
                    <a:pt x="1145477" y="1050072"/>
                    <a:pt x="1145477" y="1050930"/>
                  </a:cubicBezTo>
                  <a:cubicBezTo>
                    <a:pt x="1145477" y="1051911"/>
                    <a:pt x="1145722" y="1052647"/>
                    <a:pt x="1146213" y="1053138"/>
                  </a:cubicBezTo>
                  <a:cubicBezTo>
                    <a:pt x="1146458" y="1053383"/>
                    <a:pt x="1146703" y="1053505"/>
                    <a:pt x="1146949" y="1053628"/>
                  </a:cubicBezTo>
                  <a:cubicBezTo>
                    <a:pt x="1147194" y="1053628"/>
                    <a:pt x="1147562" y="1053751"/>
                    <a:pt x="1147930" y="1053873"/>
                  </a:cubicBezTo>
                  <a:cubicBezTo>
                    <a:pt x="1148297" y="1053996"/>
                    <a:pt x="1148666" y="1053873"/>
                    <a:pt x="1149033" y="1053873"/>
                  </a:cubicBezTo>
                  <a:cubicBezTo>
                    <a:pt x="1149401" y="1053873"/>
                    <a:pt x="1149892" y="1053873"/>
                    <a:pt x="1150260" y="1053628"/>
                  </a:cubicBezTo>
                  <a:cubicBezTo>
                    <a:pt x="1150995" y="1053383"/>
                    <a:pt x="1151854" y="1053138"/>
                    <a:pt x="1152712" y="1052770"/>
                  </a:cubicBezTo>
                  <a:cubicBezTo>
                    <a:pt x="1153571" y="1052402"/>
                    <a:pt x="1154429" y="1051911"/>
                    <a:pt x="1155410" y="1051298"/>
                  </a:cubicBezTo>
                  <a:cubicBezTo>
                    <a:pt x="1156391" y="1050685"/>
                    <a:pt x="1157250" y="1050072"/>
                    <a:pt x="1158231" y="1049336"/>
                  </a:cubicBezTo>
                  <a:cubicBezTo>
                    <a:pt x="1159212" y="1048600"/>
                    <a:pt x="1160192" y="1047864"/>
                    <a:pt x="1161051" y="1047006"/>
                  </a:cubicBezTo>
                  <a:cubicBezTo>
                    <a:pt x="1162522" y="1045657"/>
                    <a:pt x="1163871" y="1044308"/>
                    <a:pt x="1164852" y="1042959"/>
                  </a:cubicBezTo>
                  <a:cubicBezTo>
                    <a:pt x="1165956" y="1041610"/>
                    <a:pt x="1166815" y="1040261"/>
                    <a:pt x="1167305" y="1039158"/>
                  </a:cubicBezTo>
                  <a:cubicBezTo>
                    <a:pt x="1167918" y="1037932"/>
                    <a:pt x="1168163" y="1036828"/>
                    <a:pt x="1168286" y="1035969"/>
                  </a:cubicBezTo>
                  <a:cubicBezTo>
                    <a:pt x="1168286" y="1034988"/>
                    <a:pt x="1168041" y="1034253"/>
                    <a:pt x="1167550" y="1033762"/>
                  </a:cubicBezTo>
                  <a:cubicBezTo>
                    <a:pt x="1167305" y="1033517"/>
                    <a:pt x="1167060" y="1033394"/>
                    <a:pt x="1166815" y="1033272"/>
                  </a:cubicBezTo>
                  <a:cubicBezTo>
                    <a:pt x="1166569" y="1033272"/>
                    <a:pt x="1166201" y="1033149"/>
                    <a:pt x="1165834" y="1033026"/>
                  </a:cubicBezTo>
                  <a:cubicBezTo>
                    <a:pt x="1165466" y="1033026"/>
                    <a:pt x="1165098" y="1033026"/>
                    <a:pt x="1164730" y="1033026"/>
                  </a:cubicBezTo>
                  <a:cubicBezTo>
                    <a:pt x="1164362" y="1033026"/>
                    <a:pt x="1163871" y="1033149"/>
                    <a:pt x="1163504" y="1033272"/>
                  </a:cubicBezTo>
                  <a:moveTo>
                    <a:pt x="4045652" y="334900"/>
                  </a:moveTo>
                  <a:cubicBezTo>
                    <a:pt x="4044794" y="335145"/>
                    <a:pt x="4043935" y="335390"/>
                    <a:pt x="4043077" y="335636"/>
                  </a:cubicBezTo>
                  <a:cubicBezTo>
                    <a:pt x="4042218" y="335881"/>
                    <a:pt x="4041360" y="336249"/>
                    <a:pt x="4040379" y="336617"/>
                  </a:cubicBezTo>
                  <a:cubicBezTo>
                    <a:pt x="4039398" y="336984"/>
                    <a:pt x="4038539" y="337352"/>
                    <a:pt x="4037681" y="337843"/>
                  </a:cubicBezTo>
                  <a:cubicBezTo>
                    <a:pt x="4036823" y="338333"/>
                    <a:pt x="4035841" y="338824"/>
                    <a:pt x="4034983" y="339314"/>
                  </a:cubicBezTo>
                  <a:cubicBezTo>
                    <a:pt x="4032408" y="340786"/>
                    <a:pt x="4030078" y="342503"/>
                    <a:pt x="4028116" y="344342"/>
                  </a:cubicBezTo>
                  <a:cubicBezTo>
                    <a:pt x="4026154" y="346182"/>
                    <a:pt x="4024560" y="347898"/>
                    <a:pt x="4023333" y="349738"/>
                  </a:cubicBezTo>
                  <a:cubicBezTo>
                    <a:pt x="4022107" y="351577"/>
                    <a:pt x="4021371" y="353294"/>
                    <a:pt x="4021126" y="354888"/>
                  </a:cubicBezTo>
                  <a:cubicBezTo>
                    <a:pt x="4020881" y="356482"/>
                    <a:pt x="4021126" y="357954"/>
                    <a:pt x="4021862" y="359180"/>
                  </a:cubicBezTo>
                  <a:cubicBezTo>
                    <a:pt x="4022352" y="360039"/>
                    <a:pt x="4023088" y="360652"/>
                    <a:pt x="4023946" y="361142"/>
                  </a:cubicBezTo>
                  <a:cubicBezTo>
                    <a:pt x="4024805" y="361633"/>
                    <a:pt x="4025909" y="362001"/>
                    <a:pt x="4027012" y="362123"/>
                  </a:cubicBezTo>
                  <a:cubicBezTo>
                    <a:pt x="4028239" y="362369"/>
                    <a:pt x="4029465" y="362369"/>
                    <a:pt x="4030936" y="362246"/>
                  </a:cubicBezTo>
                  <a:cubicBezTo>
                    <a:pt x="4032408" y="362123"/>
                    <a:pt x="4033879" y="361878"/>
                    <a:pt x="4035474" y="361510"/>
                  </a:cubicBezTo>
                  <a:cubicBezTo>
                    <a:pt x="4036332" y="361265"/>
                    <a:pt x="4037191" y="361020"/>
                    <a:pt x="4038049" y="360774"/>
                  </a:cubicBezTo>
                  <a:cubicBezTo>
                    <a:pt x="4038907" y="360529"/>
                    <a:pt x="4039888" y="360161"/>
                    <a:pt x="4040747" y="359793"/>
                  </a:cubicBezTo>
                  <a:cubicBezTo>
                    <a:pt x="4041605" y="359425"/>
                    <a:pt x="4042586" y="358935"/>
                    <a:pt x="4043444" y="358567"/>
                  </a:cubicBezTo>
                  <a:cubicBezTo>
                    <a:pt x="4044303" y="358199"/>
                    <a:pt x="4045284" y="357586"/>
                    <a:pt x="4046142" y="357096"/>
                  </a:cubicBezTo>
                  <a:cubicBezTo>
                    <a:pt x="4048718" y="355501"/>
                    <a:pt x="4051048" y="353907"/>
                    <a:pt x="4053009" y="352068"/>
                  </a:cubicBezTo>
                  <a:cubicBezTo>
                    <a:pt x="4054972" y="350351"/>
                    <a:pt x="4056566" y="348511"/>
                    <a:pt x="4057792" y="346672"/>
                  </a:cubicBezTo>
                  <a:cubicBezTo>
                    <a:pt x="4059019" y="344833"/>
                    <a:pt x="4059754" y="343116"/>
                    <a:pt x="4059999" y="341522"/>
                  </a:cubicBezTo>
                  <a:cubicBezTo>
                    <a:pt x="4060245" y="339927"/>
                    <a:pt x="4059999" y="338456"/>
                    <a:pt x="4059264" y="337230"/>
                  </a:cubicBezTo>
                  <a:cubicBezTo>
                    <a:pt x="4058773" y="336494"/>
                    <a:pt x="4058037" y="335758"/>
                    <a:pt x="4057179" y="335390"/>
                  </a:cubicBezTo>
                  <a:cubicBezTo>
                    <a:pt x="4056321" y="334900"/>
                    <a:pt x="4055217" y="334532"/>
                    <a:pt x="4054113" y="334409"/>
                  </a:cubicBezTo>
                  <a:cubicBezTo>
                    <a:pt x="4052887" y="334164"/>
                    <a:pt x="4051661" y="334164"/>
                    <a:pt x="4050189" y="334409"/>
                  </a:cubicBezTo>
                  <a:cubicBezTo>
                    <a:pt x="4048840" y="334409"/>
                    <a:pt x="4047246" y="334777"/>
                    <a:pt x="4045652" y="335145"/>
                  </a:cubicBezTo>
                  <a:moveTo>
                    <a:pt x="1121074" y="1072513"/>
                  </a:moveTo>
                  <a:cubicBezTo>
                    <a:pt x="1120338" y="1072758"/>
                    <a:pt x="1119480" y="1073003"/>
                    <a:pt x="1118621" y="1073371"/>
                  </a:cubicBezTo>
                  <a:cubicBezTo>
                    <a:pt x="1117763" y="1073739"/>
                    <a:pt x="1116782" y="1074230"/>
                    <a:pt x="1115924" y="1074843"/>
                  </a:cubicBezTo>
                  <a:cubicBezTo>
                    <a:pt x="1114942" y="1075456"/>
                    <a:pt x="1113961" y="1076069"/>
                    <a:pt x="1113103" y="1076805"/>
                  </a:cubicBezTo>
                  <a:cubicBezTo>
                    <a:pt x="1112122" y="1077541"/>
                    <a:pt x="1111141" y="1078399"/>
                    <a:pt x="1110283" y="1079257"/>
                  </a:cubicBezTo>
                  <a:cubicBezTo>
                    <a:pt x="1108811" y="1080606"/>
                    <a:pt x="1107585" y="1081955"/>
                    <a:pt x="1106481" y="1083304"/>
                  </a:cubicBezTo>
                  <a:cubicBezTo>
                    <a:pt x="1105500" y="1084653"/>
                    <a:pt x="1104642" y="1086002"/>
                    <a:pt x="1104029" y="1087106"/>
                  </a:cubicBezTo>
                  <a:cubicBezTo>
                    <a:pt x="1103415" y="1088332"/>
                    <a:pt x="1103170" y="1089436"/>
                    <a:pt x="1103170" y="1090294"/>
                  </a:cubicBezTo>
                  <a:cubicBezTo>
                    <a:pt x="1103170" y="1091152"/>
                    <a:pt x="1103415" y="1091888"/>
                    <a:pt x="1104029" y="1092379"/>
                  </a:cubicBezTo>
                  <a:cubicBezTo>
                    <a:pt x="1104274" y="1092501"/>
                    <a:pt x="1104519" y="1092624"/>
                    <a:pt x="1104764" y="1092747"/>
                  </a:cubicBezTo>
                  <a:cubicBezTo>
                    <a:pt x="1105010" y="1092747"/>
                    <a:pt x="1105377" y="1092869"/>
                    <a:pt x="1105623" y="1092869"/>
                  </a:cubicBezTo>
                  <a:cubicBezTo>
                    <a:pt x="1105991" y="1092869"/>
                    <a:pt x="1106358" y="1092869"/>
                    <a:pt x="1106726" y="1092869"/>
                  </a:cubicBezTo>
                  <a:cubicBezTo>
                    <a:pt x="1107094" y="1092869"/>
                    <a:pt x="1107462" y="1092869"/>
                    <a:pt x="1107953" y="1092624"/>
                  </a:cubicBezTo>
                  <a:cubicBezTo>
                    <a:pt x="1108688" y="1092379"/>
                    <a:pt x="1109547" y="1092134"/>
                    <a:pt x="1110405" y="1091766"/>
                  </a:cubicBezTo>
                  <a:cubicBezTo>
                    <a:pt x="1111264" y="1091398"/>
                    <a:pt x="1112245" y="1090907"/>
                    <a:pt x="1113226" y="1090294"/>
                  </a:cubicBezTo>
                  <a:cubicBezTo>
                    <a:pt x="1114207" y="1089681"/>
                    <a:pt x="1115188" y="1089068"/>
                    <a:pt x="1116169" y="1088332"/>
                  </a:cubicBezTo>
                  <a:cubicBezTo>
                    <a:pt x="1117150" y="1087596"/>
                    <a:pt x="1118131" y="1086738"/>
                    <a:pt x="1119112" y="1085880"/>
                  </a:cubicBezTo>
                  <a:cubicBezTo>
                    <a:pt x="1120583" y="1084531"/>
                    <a:pt x="1121810" y="1083182"/>
                    <a:pt x="1122913" y="1081833"/>
                  </a:cubicBezTo>
                  <a:cubicBezTo>
                    <a:pt x="1123894" y="1080484"/>
                    <a:pt x="1124753" y="1079135"/>
                    <a:pt x="1125366" y="1078031"/>
                  </a:cubicBezTo>
                  <a:cubicBezTo>
                    <a:pt x="1125979" y="1076805"/>
                    <a:pt x="1126224" y="1075701"/>
                    <a:pt x="1126224" y="1074843"/>
                  </a:cubicBezTo>
                  <a:cubicBezTo>
                    <a:pt x="1126224" y="1073984"/>
                    <a:pt x="1125979" y="1073249"/>
                    <a:pt x="1125366" y="1072758"/>
                  </a:cubicBezTo>
                  <a:cubicBezTo>
                    <a:pt x="1125121" y="1072636"/>
                    <a:pt x="1124875" y="1072513"/>
                    <a:pt x="1124630" y="1072390"/>
                  </a:cubicBezTo>
                  <a:cubicBezTo>
                    <a:pt x="1124385" y="1072390"/>
                    <a:pt x="1124017" y="1072268"/>
                    <a:pt x="1123772" y="1072268"/>
                  </a:cubicBezTo>
                  <a:cubicBezTo>
                    <a:pt x="1123404" y="1072268"/>
                    <a:pt x="1123036" y="1072268"/>
                    <a:pt x="1122668" y="1072268"/>
                  </a:cubicBezTo>
                  <a:cubicBezTo>
                    <a:pt x="1122300" y="1072268"/>
                    <a:pt x="1121932" y="1072268"/>
                    <a:pt x="1121442" y="1072513"/>
                  </a:cubicBezTo>
                  <a:moveTo>
                    <a:pt x="4067112" y="371075"/>
                  </a:moveTo>
                  <a:cubicBezTo>
                    <a:pt x="4066254" y="371320"/>
                    <a:pt x="4065518" y="371566"/>
                    <a:pt x="4064659" y="371811"/>
                  </a:cubicBezTo>
                  <a:cubicBezTo>
                    <a:pt x="4063801" y="372056"/>
                    <a:pt x="4062942" y="372424"/>
                    <a:pt x="4062084" y="372792"/>
                  </a:cubicBezTo>
                  <a:cubicBezTo>
                    <a:pt x="4061226" y="373160"/>
                    <a:pt x="4060367" y="373528"/>
                    <a:pt x="4059509" y="373896"/>
                  </a:cubicBezTo>
                  <a:cubicBezTo>
                    <a:pt x="4058651" y="374264"/>
                    <a:pt x="4057792" y="374754"/>
                    <a:pt x="4056934" y="375245"/>
                  </a:cubicBezTo>
                  <a:cubicBezTo>
                    <a:pt x="4054236" y="376716"/>
                    <a:pt x="4051906" y="378433"/>
                    <a:pt x="4049944" y="380272"/>
                  </a:cubicBezTo>
                  <a:cubicBezTo>
                    <a:pt x="4047859" y="381989"/>
                    <a:pt x="4046265" y="383951"/>
                    <a:pt x="4044916" y="385668"/>
                  </a:cubicBezTo>
                  <a:cubicBezTo>
                    <a:pt x="4043690" y="387508"/>
                    <a:pt x="4042831" y="389347"/>
                    <a:pt x="4042464" y="390941"/>
                  </a:cubicBezTo>
                  <a:cubicBezTo>
                    <a:pt x="4042096" y="392658"/>
                    <a:pt x="4042218" y="394129"/>
                    <a:pt x="4042954" y="395356"/>
                  </a:cubicBezTo>
                  <a:cubicBezTo>
                    <a:pt x="4043444" y="396214"/>
                    <a:pt x="4044180" y="396950"/>
                    <a:pt x="4045039" y="397441"/>
                  </a:cubicBezTo>
                  <a:cubicBezTo>
                    <a:pt x="4045897" y="397931"/>
                    <a:pt x="4047001" y="398421"/>
                    <a:pt x="4048227" y="398544"/>
                  </a:cubicBezTo>
                  <a:cubicBezTo>
                    <a:pt x="4049453" y="398789"/>
                    <a:pt x="4050802" y="398789"/>
                    <a:pt x="4052274" y="398789"/>
                  </a:cubicBezTo>
                  <a:cubicBezTo>
                    <a:pt x="4053745" y="398789"/>
                    <a:pt x="4055339" y="398421"/>
                    <a:pt x="4056934" y="398054"/>
                  </a:cubicBezTo>
                  <a:cubicBezTo>
                    <a:pt x="4057792" y="397808"/>
                    <a:pt x="4058528" y="397563"/>
                    <a:pt x="4059386" y="397318"/>
                  </a:cubicBezTo>
                  <a:cubicBezTo>
                    <a:pt x="4060245" y="397073"/>
                    <a:pt x="4061103" y="396705"/>
                    <a:pt x="4061962" y="396337"/>
                  </a:cubicBezTo>
                  <a:cubicBezTo>
                    <a:pt x="4062820" y="395969"/>
                    <a:pt x="4063679" y="395601"/>
                    <a:pt x="4064537" y="395233"/>
                  </a:cubicBezTo>
                  <a:cubicBezTo>
                    <a:pt x="4065395" y="394865"/>
                    <a:pt x="4066254" y="394375"/>
                    <a:pt x="4067112" y="393884"/>
                  </a:cubicBezTo>
                  <a:cubicBezTo>
                    <a:pt x="4069810" y="392413"/>
                    <a:pt x="4072140" y="390696"/>
                    <a:pt x="4074224" y="388856"/>
                  </a:cubicBezTo>
                  <a:cubicBezTo>
                    <a:pt x="4076309" y="387017"/>
                    <a:pt x="4077903" y="385178"/>
                    <a:pt x="4079252" y="383338"/>
                  </a:cubicBezTo>
                  <a:cubicBezTo>
                    <a:pt x="4080479" y="381499"/>
                    <a:pt x="4081337" y="379659"/>
                    <a:pt x="4081705" y="378065"/>
                  </a:cubicBezTo>
                  <a:cubicBezTo>
                    <a:pt x="4082073" y="376348"/>
                    <a:pt x="4081950" y="374877"/>
                    <a:pt x="4081214" y="373528"/>
                  </a:cubicBezTo>
                  <a:cubicBezTo>
                    <a:pt x="4080724" y="372669"/>
                    <a:pt x="4079988" y="371934"/>
                    <a:pt x="4079129" y="371443"/>
                  </a:cubicBezTo>
                  <a:cubicBezTo>
                    <a:pt x="4078271" y="370953"/>
                    <a:pt x="4077167" y="370585"/>
                    <a:pt x="4075941" y="370340"/>
                  </a:cubicBezTo>
                  <a:cubicBezTo>
                    <a:pt x="4074715" y="370094"/>
                    <a:pt x="4073366" y="370094"/>
                    <a:pt x="4071894" y="370217"/>
                  </a:cubicBezTo>
                  <a:cubicBezTo>
                    <a:pt x="4070423" y="370340"/>
                    <a:pt x="4068829" y="370585"/>
                    <a:pt x="4067234" y="370953"/>
                  </a:cubicBezTo>
                  <a:moveTo>
                    <a:pt x="1079135" y="1112122"/>
                  </a:moveTo>
                  <a:cubicBezTo>
                    <a:pt x="1078276" y="1112367"/>
                    <a:pt x="1077418" y="1112613"/>
                    <a:pt x="1076560" y="1112980"/>
                  </a:cubicBezTo>
                  <a:cubicBezTo>
                    <a:pt x="1075701" y="1113348"/>
                    <a:pt x="1074720" y="1113961"/>
                    <a:pt x="1073739" y="1114452"/>
                  </a:cubicBezTo>
                  <a:cubicBezTo>
                    <a:pt x="1072758" y="1115065"/>
                    <a:pt x="1071777" y="1115801"/>
                    <a:pt x="1070796" y="1116537"/>
                  </a:cubicBezTo>
                  <a:cubicBezTo>
                    <a:pt x="1069815" y="1117272"/>
                    <a:pt x="1068834" y="1118131"/>
                    <a:pt x="1067853" y="1119112"/>
                  </a:cubicBezTo>
                  <a:cubicBezTo>
                    <a:pt x="1066381" y="1120461"/>
                    <a:pt x="1065155" y="1121932"/>
                    <a:pt x="1064174" y="1123281"/>
                  </a:cubicBezTo>
                  <a:cubicBezTo>
                    <a:pt x="1063193" y="1124630"/>
                    <a:pt x="1062335" y="1125979"/>
                    <a:pt x="1061844" y="1127083"/>
                  </a:cubicBezTo>
                  <a:cubicBezTo>
                    <a:pt x="1061354" y="1128186"/>
                    <a:pt x="1061108" y="1129290"/>
                    <a:pt x="1061108" y="1130271"/>
                  </a:cubicBezTo>
                  <a:cubicBezTo>
                    <a:pt x="1061108" y="1131130"/>
                    <a:pt x="1061476" y="1131865"/>
                    <a:pt x="1062089" y="1132356"/>
                  </a:cubicBezTo>
                  <a:cubicBezTo>
                    <a:pt x="1062335" y="1132479"/>
                    <a:pt x="1062580" y="1132601"/>
                    <a:pt x="1062825" y="1132724"/>
                  </a:cubicBezTo>
                  <a:cubicBezTo>
                    <a:pt x="1063070" y="1132724"/>
                    <a:pt x="1063438" y="1132846"/>
                    <a:pt x="1063684" y="1132846"/>
                  </a:cubicBezTo>
                  <a:cubicBezTo>
                    <a:pt x="1063929" y="1132846"/>
                    <a:pt x="1064297" y="1132846"/>
                    <a:pt x="1064665" y="1132846"/>
                  </a:cubicBezTo>
                  <a:cubicBezTo>
                    <a:pt x="1065032" y="1132846"/>
                    <a:pt x="1065400" y="1132846"/>
                    <a:pt x="1065768" y="1132601"/>
                  </a:cubicBezTo>
                  <a:cubicBezTo>
                    <a:pt x="1066627" y="1132356"/>
                    <a:pt x="1067485" y="1132111"/>
                    <a:pt x="1068344" y="1131743"/>
                  </a:cubicBezTo>
                  <a:cubicBezTo>
                    <a:pt x="1069202" y="1131375"/>
                    <a:pt x="1070183" y="1130884"/>
                    <a:pt x="1071164" y="1130271"/>
                  </a:cubicBezTo>
                  <a:cubicBezTo>
                    <a:pt x="1072145" y="1129658"/>
                    <a:pt x="1073126" y="1128922"/>
                    <a:pt x="1074107" y="1128186"/>
                  </a:cubicBezTo>
                  <a:cubicBezTo>
                    <a:pt x="1075088" y="1127451"/>
                    <a:pt x="1076069" y="1126592"/>
                    <a:pt x="1077050" y="1125611"/>
                  </a:cubicBezTo>
                  <a:cubicBezTo>
                    <a:pt x="1078522" y="1124262"/>
                    <a:pt x="1079748" y="1122791"/>
                    <a:pt x="1080729" y="1121442"/>
                  </a:cubicBezTo>
                  <a:cubicBezTo>
                    <a:pt x="1081710" y="1120093"/>
                    <a:pt x="1082568" y="1118744"/>
                    <a:pt x="1083059" y="1117640"/>
                  </a:cubicBezTo>
                  <a:cubicBezTo>
                    <a:pt x="1083549" y="1116414"/>
                    <a:pt x="1083795" y="1115433"/>
                    <a:pt x="1083795" y="1114452"/>
                  </a:cubicBezTo>
                  <a:cubicBezTo>
                    <a:pt x="1083795" y="1113594"/>
                    <a:pt x="1083427" y="1112858"/>
                    <a:pt x="1082814" y="1112490"/>
                  </a:cubicBezTo>
                  <a:cubicBezTo>
                    <a:pt x="1082568" y="1112367"/>
                    <a:pt x="1082323" y="1112245"/>
                    <a:pt x="1082078" y="1112122"/>
                  </a:cubicBezTo>
                  <a:cubicBezTo>
                    <a:pt x="1081833" y="1112122"/>
                    <a:pt x="1081587" y="1112122"/>
                    <a:pt x="1081220" y="1112000"/>
                  </a:cubicBezTo>
                  <a:cubicBezTo>
                    <a:pt x="1080852" y="1112000"/>
                    <a:pt x="1080606" y="1112000"/>
                    <a:pt x="1080238" y="1112000"/>
                  </a:cubicBezTo>
                  <a:cubicBezTo>
                    <a:pt x="1079871" y="1112000"/>
                    <a:pt x="1079503" y="1112000"/>
                    <a:pt x="1079135" y="1112245"/>
                  </a:cubicBezTo>
                  <a:moveTo>
                    <a:pt x="4086487" y="409213"/>
                  </a:moveTo>
                  <a:cubicBezTo>
                    <a:pt x="4085752" y="409458"/>
                    <a:pt x="4084893" y="409581"/>
                    <a:pt x="4084157" y="409826"/>
                  </a:cubicBezTo>
                  <a:cubicBezTo>
                    <a:pt x="4083422" y="410071"/>
                    <a:pt x="4082563" y="410316"/>
                    <a:pt x="4081705" y="410684"/>
                  </a:cubicBezTo>
                  <a:cubicBezTo>
                    <a:pt x="4080846" y="411052"/>
                    <a:pt x="4080111" y="411420"/>
                    <a:pt x="4079252" y="411788"/>
                  </a:cubicBezTo>
                  <a:cubicBezTo>
                    <a:pt x="4078394" y="412156"/>
                    <a:pt x="4077535" y="412646"/>
                    <a:pt x="4076800" y="413014"/>
                  </a:cubicBezTo>
                  <a:cubicBezTo>
                    <a:pt x="4074102" y="414486"/>
                    <a:pt x="4071772" y="416080"/>
                    <a:pt x="4069687" y="417920"/>
                  </a:cubicBezTo>
                  <a:cubicBezTo>
                    <a:pt x="4067602" y="419759"/>
                    <a:pt x="4065886" y="421476"/>
                    <a:pt x="4064537" y="423315"/>
                  </a:cubicBezTo>
                  <a:cubicBezTo>
                    <a:pt x="4063188" y="425155"/>
                    <a:pt x="4062329" y="426994"/>
                    <a:pt x="4061839" y="428711"/>
                  </a:cubicBezTo>
                  <a:cubicBezTo>
                    <a:pt x="4061349" y="430428"/>
                    <a:pt x="4061471" y="432022"/>
                    <a:pt x="4062084" y="433371"/>
                  </a:cubicBezTo>
                  <a:cubicBezTo>
                    <a:pt x="4062452" y="434352"/>
                    <a:pt x="4063188" y="435088"/>
                    <a:pt x="4064046" y="435701"/>
                  </a:cubicBezTo>
                  <a:cubicBezTo>
                    <a:pt x="4064904" y="436314"/>
                    <a:pt x="4066008" y="436682"/>
                    <a:pt x="4067234" y="437050"/>
                  </a:cubicBezTo>
                  <a:cubicBezTo>
                    <a:pt x="4068461" y="437295"/>
                    <a:pt x="4069932" y="437417"/>
                    <a:pt x="4071404" y="437295"/>
                  </a:cubicBezTo>
                  <a:cubicBezTo>
                    <a:pt x="4072876" y="437172"/>
                    <a:pt x="4074592" y="436927"/>
                    <a:pt x="4076309" y="436559"/>
                  </a:cubicBezTo>
                  <a:cubicBezTo>
                    <a:pt x="4077045" y="436314"/>
                    <a:pt x="4077903" y="436191"/>
                    <a:pt x="4078639" y="435946"/>
                  </a:cubicBezTo>
                  <a:cubicBezTo>
                    <a:pt x="4079497" y="435701"/>
                    <a:pt x="4080233" y="435455"/>
                    <a:pt x="4081092" y="435088"/>
                  </a:cubicBezTo>
                  <a:cubicBezTo>
                    <a:pt x="4081950" y="434720"/>
                    <a:pt x="4082809" y="434352"/>
                    <a:pt x="4083544" y="433984"/>
                  </a:cubicBezTo>
                  <a:cubicBezTo>
                    <a:pt x="4084402" y="433616"/>
                    <a:pt x="4085261" y="433125"/>
                    <a:pt x="4086119" y="432758"/>
                  </a:cubicBezTo>
                  <a:cubicBezTo>
                    <a:pt x="4088817" y="431286"/>
                    <a:pt x="4091270" y="429692"/>
                    <a:pt x="4093354" y="427852"/>
                  </a:cubicBezTo>
                  <a:cubicBezTo>
                    <a:pt x="4095439" y="426136"/>
                    <a:pt x="4097156" y="424174"/>
                    <a:pt x="4098505" y="422334"/>
                  </a:cubicBezTo>
                  <a:cubicBezTo>
                    <a:pt x="4099854" y="420495"/>
                    <a:pt x="4100712" y="418655"/>
                    <a:pt x="4101203" y="416938"/>
                  </a:cubicBezTo>
                  <a:cubicBezTo>
                    <a:pt x="4101571" y="415222"/>
                    <a:pt x="4101571" y="413628"/>
                    <a:pt x="4100835" y="412279"/>
                  </a:cubicBezTo>
                  <a:cubicBezTo>
                    <a:pt x="4100344" y="411298"/>
                    <a:pt x="4099731" y="410562"/>
                    <a:pt x="4098873" y="409949"/>
                  </a:cubicBezTo>
                  <a:cubicBezTo>
                    <a:pt x="4098014" y="409336"/>
                    <a:pt x="4096911" y="408968"/>
                    <a:pt x="4095684" y="408722"/>
                  </a:cubicBezTo>
                  <a:cubicBezTo>
                    <a:pt x="4094458" y="408477"/>
                    <a:pt x="4092987" y="408354"/>
                    <a:pt x="4091515" y="408477"/>
                  </a:cubicBezTo>
                  <a:cubicBezTo>
                    <a:pt x="4090044" y="408477"/>
                    <a:pt x="4088327" y="408845"/>
                    <a:pt x="4086610" y="409213"/>
                  </a:cubicBezTo>
                  <a:moveTo>
                    <a:pt x="1037686" y="1152222"/>
                  </a:moveTo>
                  <a:cubicBezTo>
                    <a:pt x="1036828" y="1152467"/>
                    <a:pt x="1035969" y="1152712"/>
                    <a:pt x="1034988" y="1153203"/>
                  </a:cubicBezTo>
                  <a:cubicBezTo>
                    <a:pt x="1034007" y="1153571"/>
                    <a:pt x="1033026" y="1154184"/>
                    <a:pt x="1032045" y="1154797"/>
                  </a:cubicBezTo>
                  <a:cubicBezTo>
                    <a:pt x="1031064" y="1155410"/>
                    <a:pt x="1029961" y="1156146"/>
                    <a:pt x="1028980" y="1157004"/>
                  </a:cubicBezTo>
                  <a:cubicBezTo>
                    <a:pt x="1027999" y="1157863"/>
                    <a:pt x="1026895" y="1158721"/>
                    <a:pt x="1026036" y="1159702"/>
                  </a:cubicBezTo>
                  <a:cubicBezTo>
                    <a:pt x="1024565" y="1161051"/>
                    <a:pt x="1023339" y="1162523"/>
                    <a:pt x="1022358" y="1163872"/>
                  </a:cubicBezTo>
                  <a:cubicBezTo>
                    <a:pt x="1021377" y="1165220"/>
                    <a:pt x="1020641" y="1166569"/>
                    <a:pt x="1020150" y="1167673"/>
                  </a:cubicBezTo>
                  <a:cubicBezTo>
                    <a:pt x="1019660" y="1168899"/>
                    <a:pt x="1019414" y="1169880"/>
                    <a:pt x="1019537" y="1170739"/>
                  </a:cubicBezTo>
                  <a:cubicBezTo>
                    <a:pt x="1019537" y="1171597"/>
                    <a:pt x="1019905" y="1172210"/>
                    <a:pt x="1020641" y="1172701"/>
                  </a:cubicBezTo>
                  <a:cubicBezTo>
                    <a:pt x="1020886" y="1172823"/>
                    <a:pt x="1021131" y="1172946"/>
                    <a:pt x="1021377" y="1172946"/>
                  </a:cubicBezTo>
                  <a:cubicBezTo>
                    <a:pt x="1021622" y="1172946"/>
                    <a:pt x="1021867" y="1172946"/>
                    <a:pt x="1022235" y="1172946"/>
                  </a:cubicBezTo>
                  <a:cubicBezTo>
                    <a:pt x="1022480" y="1172946"/>
                    <a:pt x="1022848" y="1172946"/>
                    <a:pt x="1023216" y="1172946"/>
                  </a:cubicBezTo>
                  <a:cubicBezTo>
                    <a:pt x="1023584" y="1172946"/>
                    <a:pt x="1023952" y="1172946"/>
                    <a:pt x="1024320" y="1172701"/>
                  </a:cubicBezTo>
                  <a:cubicBezTo>
                    <a:pt x="1025178" y="1172456"/>
                    <a:pt x="1026036" y="1172210"/>
                    <a:pt x="1027018" y="1171720"/>
                  </a:cubicBezTo>
                  <a:cubicBezTo>
                    <a:pt x="1027999" y="1171352"/>
                    <a:pt x="1028980" y="1170739"/>
                    <a:pt x="1029961" y="1170126"/>
                  </a:cubicBezTo>
                  <a:cubicBezTo>
                    <a:pt x="1030942" y="1169512"/>
                    <a:pt x="1032045" y="1168777"/>
                    <a:pt x="1033026" y="1167918"/>
                  </a:cubicBezTo>
                  <a:cubicBezTo>
                    <a:pt x="1034007" y="1167060"/>
                    <a:pt x="1035111" y="1166202"/>
                    <a:pt x="1036092" y="1165220"/>
                  </a:cubicBezTo>
                  <a:cubicBezTo>
                    <a:pt x="1037564" y="1163872"/>
                    <a:pt x="1038790" y="1162400"/>
                    <a:pt x="1039771" y="1161051"/>
                  </a:cubicBezTo>
                  <a:cubicBezTo>
                    <a:pt x="1040752" y="1159702"/>
                    <a:pt x="1041488" y="1158353"/>
                    <a:pt x="1041978" y="1157249"/>
                  </a:cubicBezTo>
                  <a:cubicBezTo>
                    <a:pt x="1042469" y="1156023"/>
                    <a:pt x="1042714" y="1155042"/>
                    <a:pt x="1042591" y="1154184"/>
                  </a:cubicBezTo>
                  <a:cubicBezTo>
                    <a:pt x="1042591" y="1153325"/>
                    <a:pt x="1042101" y="1152712"/>
                    <a:pt x="1041488" y="1152344"/>
                  </a:cubicBezTo>
                  <a:cubicBezTo>
                    <a:pt x="1041242" y="1152222"/>
                    <a:pt x="1040997" y="1152099"/>
                    <a:pt x="1040752" y="1152099"/>
                  </a:cubicBezTo>
                  <a:cubicBezTo>
                    <a:pt x="1040507" y="1152099"/>
                    <a:pt x="1040261" y="1152099"/>
                    <a:pt x="1039893" y="1152099"/>
                  </a:cubicBezTo>
                  <a:cubicBezTo>
                    <a:pt x="1039648" y="1152099"/>
                    <a:pt x="1039280" y="1152099"/>
                    <a:pt x="1038913" y="1152099"/>
                  </a:cubicBezTo>
                  <a:cubicBezTo>
                    <a:pt x="1038545" y="1152099"/>
                    <a:pt x="1038177" y="1152099"/>
                    <a:pt x="1037809" y="1152344"/>
                  </a:cubicBezTo>
                  <a:moveTo>
                    <a:pt x="4104023" y="449313"/>
                  </a:moveTo>
                  <a:cubicBezTo>
                    <a:pt x="4103287" y="449435"/>
                    <a:pt x="4102552" y="449680"/>
                    <a:pt x="4101816" y="449926"/>
                  </a:cubicBezTo>
                  <a:cubicBezTo>
                    <a:pt x="4101080" y="450171"/>
                    <a:pt x="4100222" y="450416"/>
                    <a:pt x="4099486" y="450784"/>
                  </a:cubicBezTo>
                  <a:cubicBezTo>
                    <a:pt x="4098750" y="451152"/>
                    <a:pt x="4097892" y="451397"/>
                    <a:pt x="4097156" y="451765"/>
                  </a:cubicBezTo>
                  <a:cubicBezTo>
                    <a:pt x="4096420" y="452133"/>
                    <a:pt x="4095562" y="452501"/>
                    <a:pt x="4094704" y="452991"/>
                  </a:cubicBezTo>
                  <a:cubicBezTo>
                    <a:pt x="4092006" y="454463"/>
                    <a:pt x="4089553" y="456057"/>
                    <a:pt x="4087346" y="457774"/>
                  </a:cubicBezTo>
                  <a:cubicBezTo>
                    <a:pt x="4085261" y="459491"/>
                    <a:pt x="4083422" y="461330"/>
                    <a:pt x="4081950" y="463292"/>
                  </a:cubicBezTo>
                  <a:cubicBezTo>
                    <a:pt x="4080479" y="465132"/>
                    <a:pt x="4079497" y="466971"/>
                    <a:pt x="4079007" y="468811"/>
                  </a:cubicBezTo>
                  <a:cubicBezTo>
                    <a:pt x="4078517" y="470527"/>
                    <a:pt x="4078517" y="472244"/>
                    <a:pt x="4079007" y="473593"/>
                  </a:cubicBezTo>
                  <a:cubicBezTo>
                    <a:pt x="4079375" y="474574"/>
                    <a:pt x="4080111" y="475433"/>
                    <a:pt x="4080969" y="476046"/>
                  </a:cubicBezTo>
                  <a:cubicBezTo>
                    <a:pt x="4081827" y="476659"/>
                    <a:pt x="4082931" y="477149"/>
                    <a:pt x="4084157" y="477517"/>
                  </a:cubicBezTo>
                  <a:cubicBezTo>
                    <a:pt x="4085384" y="477762"/>
                    <a:pt x="4086855" y="477885"/>
                    <a:pt x="4088449" y="477885"/>
                  </a:cubicBezTo>
                  <a:cubicBezTo>
                    <a:pt x="4090044" y="477885"/>
                    <a:pt x="4091760" y="477640"/>
                    <a:pt x="4093477" y="477149"/>
                  </a:cubicBezTo>
                  <a:cubicBezTo>
                    <a:pt x="4094213" y="477027"/>
                    <a:pt x="4094949" y="476781"/>
                    <a:pt x="4095684" y="476536"/>
                  </a:cubicBezTo>
                  <a:cubicBezTo>
                    <a:pt x="4096420" y="476291"/>
                    <a:pt x="4097156" y="476046"/>
                    <a:pt x="4098014" y="475800"/>
                  </a:cubicBezTo>
                  <a:cubicBezTo>
                    <a:pt x="4098873" y="475555"/>
                    <a:pt x="4099609" y="475187"/>
                    <a:pt x="4100344" y="474819"/>
                  </a:cubicBezTo>
                  <a:cubicBezTo>
                    <a:pt x="4101080" y="474451"/>
                    <a:pt x="4101939" y="474084"/>
                    <a:pt x="4102674" y="473716"/>
                  </a:cubicBezTo>
                  <a:cubicBezTo>
                    <a:pt x="4105372" y="472244"/>
                    <a:pt x="4107947" y="470650"/>
                    <a:pt x="4110155" y="468811"/>
                  </a:cubicBezTo>
                  <a:cubicBezTo>
                    <a:pt x="4112362" y="467094"/>
                    <a:pt x="4114202" y="465132"/>
                    <a:pt x="4115550" y="463292"/>
                  </a:cubicBezTo>
                  <a:cubicBezTo>
                    <a:pt x="4116899" y="461453"/>
                    <a:pt x="4118003" y="459491"/>
                    <a:pt x="4118494" y="457774"/>
                  </a:cubicBezTo>
                  <a:cubicBezTo>
                    <a:pt x="4118984" y="456057"/>
                    <a:pt x="4118984" y="454340"/>
                    <a:pt x="4118494" y="452991"/>
                  </a:cubicBezTo>
                  <a:cubicBezTo>
                    <a:pt x="4118125" y="452010"/>
                    <a:pt x="4117390" y="451152"/>
                    <a:pt x="4116532" y="450416"/>
                  </a:cubicBezTo>
                  <a:cubicBezTo>
                    <a:pt x="4115673" y="449680"/>
                    <a:pt x="4114569" y="449313"/>
                    <a:pt x="4113343" y="448945"/>
                  </a:cubicBezTo>
                  <a:cubicBezTo>
                    <a:pt x="4112117" y="448699"/>
                    <a:pt x="4110645" y="448577"/>
                    <a:pt x="4109051" y="448577"/>
                  </a:cubicBezTo>
                  <a:cubicBezTo>
                    <a:pt x="4107457" y="448577"/>
                    <a:pt x="4105863" y="448822"/>
                    <a:pt x="4104023" y="449313"/>
                  </a:cubicBezTo>
                  <a:moveTo>
                    <a:pt x="996728" y="1192812"/>
                  </a:moveTo>
                  <a:cubicBezTo>
                    <a:pt x="995870" y="1193057"/>
                    <a:pt x="995011" y="1193302"/>
                    <a:pt x="994030" y="1193793"/>
                  </a:cubicBezTo>
                  <a:cubicBezTo>
                    <a:pt x="993049" y="1194283"/>
                    <a:pt x="992068" y="1194774"/>
                    <a:pt x="990965" y="1195387"/>
                  </a:cubicBezTo>
                  <a:cubicBezTo>
                    <a:pt x="989984" y="1196000"/>
                    <a:pt x="988880" y="1196736"/>
                    <a:pt x="987899" y="1197595"/>
                  </a:cubicBezTo>
                  <a:cubicBezTo>
                    <a:pt x="986918" y="1198453"/>
                    <a:pt x="985814" y="1199311"/>
                    <a:pt x="984833" y="1200292"/>
                  </a:cubicBezTo>
                  <a:cubicBezTo>
                    <a:pt x="983362" y="1201764"/>
                    <a:pt x="982258" y="1203113"/>
                    <a:pt x="981277" y="1204462"/>
                  </a:cubicBezTo>
                  <a:cubicBezTo>
                    <a:pt x="980296" y="1205811"/>
                    <a:pt x="979560" y="1207160"/>
                    <a:pt x="979192" y="1208263"/>
                  </a:cubicBezTo>
                  <a:cubicBezTo>
                    <a:pt x="978702" y="1209367"/>
                    <a:pt x="978579" y="1210471"/>
                    <a:pt x="978702" y="1211329"/>
                  </a:cubicBezTo>
                  <a:cubicBezTo>
                    <a:pt x="978702" y="1212187"/>
                    <a:pt x="979192" y="1212800"/>
                    <a:pt x="979928" y="1213168"/>
                  </a:cubicBezTo>
                  <a:cubicBezTo>
                    <a:pt x="980173" y="1213168"/>
                    <a:pt x="980418" y="1213414"/>
                    <a:pt x="980664" y="1213414"/>
                  </a:cubicBezTo>
                  <a:cubicBezTo>
                    <a:pt x="980909" y="1213414"/>
                    <a:pt x="981154" y="1213414"/>
                    <a:pt x="981400" y="1213414"/>
                  </a:cubicBezTo>
                  <a:cubicBezTo>
                    <a:pt x="981645" y="1213414"/>
                    <a:pt x="982013" y="1213414"/>
                    <a:pt x="982258" y="1213414"/>
                  </a:cubicBezTo>
                  <a:cubicBezTo>
                    <a:pt x="982626" y="1213414"/>
                    <a:pt x="982871" y="1213414"/>
                    <a:pt x="983239" y="1213291"/>
                  </a:cubicBezTo>
                  <a:cubicBezTo>
                    <a:pt x="984097" y="1213046"/>
                    <a:pt x="984956" y="1212800"/>
                    <a:pt x="985937" y="1212310"/>
                  </a:cubicBezTo>
                  <a:cubicBezTo>
                    <a:pt x="986918" y="1211820"/>
                    <a:pt x="987899" y="1211329"/>
                    <a:pt x="989003" y="1210593"/>
                  </a:cubicBezTo>
                  <a:cubicBezTo>
                    <a:pt x="990106" y="1209857"/>
                    <a:pt x="991087" y="1209122"/>
                    <a:pt x="992191" y="1208263"/>
                  </a:cubicBezTo>
                  <a:cubicBezTo>
                    <a:pt x="993295" y="1207405"/>
                    <a:pt x="994276" y="1206424"/>
                    <a:pt x="995257" y="1205443"/>
                  </a:cubicBezTo>
                  <a:cubicBezTo>
                    <a:pt x="996605" y="1204094"/>
                    <a:pt x="997832" y="1202622"/>
                    <a:pt x="998813" y="1201273"/>
                  </a:cubicBezTo>
                  <a:cubicBezTo>
                    <a:pt x="999794" y="1199924"/>
                    <a:pt x="1000530" y="1198576"/>
                    <a:pt x="1000898" y="1197472"/>
                  </a:cubicBezTo>
                  <a:cubicBezTo>
                    <a:pt x="1001388" y="1196368"/>
                    <a:pt x="1001511" y="1195265"/>
                    <a:pt x="1001388" y="1194406"/>
                  </a:cubicBezTo>
                  <a:cubicBezTo>
                    <a:pt x="1001265" y="1193548"/>
                    <a:pt x="1000898" y="1192935"/>
                    <a:pt x="1000162" y="1192567"/>
                  </a:cubicBezTo>
                  <a:cubicBezTo>
                    <a:pt x="999917" y="1192567"/>
                    <a:pt x="999671" y="1192444"/>
                    <a:pt x="999426" y="1192321"/>
                  </a:cubicBezTo>
                  <a:cubicBezTo>
                    <a:pt x="999181" y="1192321"/>
                    <a:pt x="998935" y="1192321"/>
                    <a:pt x="998568" y="1192321"/>
                  </a:cubicBezTo>
                  <a:cubicBezTo>
                    <a:pt x="998322" y="1192321"/>
                    <a:pt x="997954" y="1192321"/>
                    <a:pt x="997709" y="1192321"/>
                  </a:cubicBezTo>
                  <a:cubicBezTo>
                    <a:pt x="997341" y="1192321"/>
                    <a:pt x="997096" y="1192321"/>
                    <a:pt x="996728" y="1192444"/>
                  </a:cubicBezTo>
                  <a:moveTo>
                    <a:pt x="4119229" y="491374"/>
                  </a:moveTo>
                  <a:cubicBezTo>
                    <a:pt x="4118494" y="491497"/>
                    <a:pt x="4117758" y="491742"/>
                    <a:pt x="4117145" y="491987"/>
                  </a:cubicBezTo>
                  <a:cubicBezTo>
                    <a:pt x="4116532" y="492233"/>
                    <a:pt x="4115673" y="492478"/>
                    <a:pt x="4114937" y="492723"/>
                  </a:cubicBezTo>
                  <a:cubicBezTo>
                    <a:pt x="4114202" y="492968"/>
                    <a:pt x="4113466" y="493336"/>
                    <a:pt x="4112730" y="493582"/>
                  </a:cubicBezTo>
                  <a:cubicBezTo>
                    <a:pt x="4111994" y="493949"/>
                    <a:pt x="4111258" y="494317"/>
                    <a:pt x="4110400" y="494685"/>
                  </a:cubicBezTo>
                  <a:cubicBezTo>
                    <a:pt x="4107702" y="496034"/>
                    <a:pt x="4105127" y="497628"/>
                    <a:pt x="4102920" y="499468"/>
                  </a:cubicBezTo>
                  <a:cubicBezTo>
                    <a:pt x="4100712" y="501185"/>
                    <a:pt x="4098873" y="503024"/>
                    <a:pt x="4097279" y="504986"/>
                  </a:cubicBezTo>
                  <a:cubicBezTo>
                    <a:pt x="4095807" y="506826"/>
                    <a:pt x="4094704" y="508788"/>
                    <a:pt x="4094090" y="510627"/>
                  </a:cubicBezTo>
                  <a:cubicBezTo>
                    <a:pt x="4093477" y="512466"/>
                    <a:pt x="4093354" y="514183"/>
                    <a:pt x="4093845" y="515655"/>
                  </a:cubicBezTo>
                  <a:cubicBezTo>
                    <a:pt x="4094213" y="516758"/>
                    <a:pt x="4094826" y="517617"/>
                    <a:pt x="4095684" y="518353"/>
                  </a:cubicBezTo>
                  <a:cubicBezTo>
                    <a:pt x="4096543" y="519088"/>
                    <a:pt x="4097647" y="519579"/>
                    <a:pt x="4098995" y="519947"/>
                  </a:cubicBezTo>
                  <a:cubicBezTo>
                    <a:pt x="4100344" y="520315"/>
                    <a:pt x="4101816" y="520437"/>
                    <a:pt x="4103410" y="520437"/>
                  </a:cubicBezTo>
                  <a:cubicBezTo>
                    <a:pt x="4105004" y="520437"/>
                    <a:pt x="4106844" y="520192"/>
                    <a:pt x="4108683" y="519702"/>
                  </a:cubicBezTo>
                  <a:cubicBezTo>
                    <a:pt x="4109419" y="519579"/>
                    <a:pt x="4110032" y="519334"/>
                    <a:pt x="4110768" y="519088"/>
                  </a:cubicBezTo>
                  <a:cubicBezTo>
                    <a:pt x="4111504" y="518843"/>
                    <a:pt x="4112239" y="518598"/>
                    <a:pt x="4112975" y="518353"/>
                  </a:cubicBezTo>
                  <a:cubicBezTo>
                    <a:pt x="4113711" y="518107"/>
                    <a:pt x="4114447" y="517739"/>
                    <a:pt x="4115182" y="517494"/>
                  </a:cubicBezTo>
                  <a:cubicBezTo>
                    <a:pt x="4115918" y="517126"/>
                    <a:pt x="4116654" y="516758"/>
                    <a:pt x="4117390" y="516391"/>
                  </a:cubicBezTo>
                  <a:cubicBezTo>
                    <a:pt x="4120210" y="515042"/>
                    <a:pt x="4122663" y="513325"/>
                    <a:pt x="4124870" y="511608"/>
                  </a:cubicBezTo>
                  <a:cubicBezTo>
                    <a:pt x="4127077" y="509891"/>
                    <a:pt x="4129040" y="507929"/>
                    <a:pt x="4130511" y="506090"/>
                  </a:cubicBezTo>
                  <a:cubicBezTo>
                    <a:pt x="4131983" y="504250"/>
                    <a:pt x="4133086" y="502288"/>
                    <a:pt x="4133700" y="500449"/>
                  </a:cubicBezTo>
                  <a:cubicBezTo>
                    <a:pt x="4134313" y="498609"/>
                    <a:pt x="4134313" y="496893"/>
                    <a:pt x="4133822" y="495421"/>
                  </a:cubicBezTo>
                  <a:cubicBezTo>
                    <a:pt x="4133454" y="494317"/>
                    <a:pt x="4132841" y="493459"/>
                    <a:pt x="4131983" y="492723"/>
                  </a:cubicBezTo>
                  <a:cubicBezTo>
                    <a:pt x="4131124" y="491987"/>
                    <a:pt x="4130020" y="491497"/>
                    <a:pt x="4128672" y="491129"/>
                  </a:cubicBezTo>
                  <a:cubicBezTo>
                    <a:pt x="4127323" y="490761"/>
                    <a:pt x="4125851" y="490638"/>
                    <a:pt x="4124257" y="490761"/>
                  </a:cubicBezTo>
                  <a:cubicBezTo>
                    <a:pt x="4122663" y="490761"/>
                    <a:pt x="4120823" y="491006"/>
                    <a:pt x="4118984" y="491497"/>
                  </a:cubicBezTo>
                  <a:moveTo>
                    <a:pt x="956261" y="1233770"/>
                  </a:moveTo>
                  <a:cubicBezTo>
                    <a:pt x="955402" y="1234015"/>
                    <a:pt x="954421" y="1234260"/>
                    <a:pt x="953440" y="1234751"/>
                  </a:cubicBezTo>
                  <a:cubicBezTo>
                    <a:pt x="952459" y="1235241"/>
                    <a:pt x="951355" y="1235855"/>
                    <a:pt x="950374" y="1236468"/>
                  </a:cubicBezTo>
                  <a:cubicBezTo>
                    <a:pt x="949271" y="1237204"/>
                    <a:pt x="948167" y="1237939"/>
                    <a:pt x="947186" y="1238798"/>
                  </a:cubicBezTo>
                  <a:cubicBezTo>
                    <a:pt x="946082" y="1239656"/>
                    <a:pt x="945101" y="1240637"/>
                    <a:pt x="943998" y="1241618"/>
                  </a:cubicBezTo>
                  <a:cubicBezTo>
                    <a:pt x="942649" y="1243090"/>
                    <a:pt x="941422" y="1244439"/>
                    <a:pt x="940564" y="1245788"/>
                  </a:cubicBezTo>
                  <a:cubicBezTo>
                    <a:pt x="939583" y="1247137"/>
                    <a:pt x="938970" y="1248485"/>
                    <a:pt x="938479" y="1249589"/>
                  </a:cubicBezTo>
                  <a:cubicBezTo>
                    <a:pt x="938112" y="1250693"/>
                    <a:pt x="937866" y="1251796"/>
                    <a:pt x="938112" y="1252532"/>
                  </a:cubicBezTo>
                  <a:cubicBezTo>
                    <a:pt x="938357" y="1253268"/>
                    <a:pt x="938725" y="1253881"/>
                    <a:pt x="939460" y="1254249"/>
                  </a:cubicBezTo>
                  <a:cubicBezTo>
                    <a:pt x="939706" y="1254249"/>
                    <a:pt x="939828" y="1254372"/>
                    <a:pt x="940074" y="1254494"/>
                  </a:cubicBezTo>
                  <a:cubicBezTo>
                    <a:pt x="940319" y="1254494"/>
                    <a:pt x="940564" y="1254494"/>
                    <a:pt x="940809" y="1254494"/>
                  </a:cubicBezTo>
                  <a:cubicBezTo>
                    <a:pt x="941055" y="1254494"/>
                    <a:pt x="941300" y="1254494"/>
                    <a:pt x="941668" y="1254494"/>
                  </a:cubicBezTo>
                  <a:cubicBezTo>
                    <a:pt x="941913" y="1254494"/>
                    <a:pt x="942281" y="1254494"/>
                    <a:pt x="942649" y="1254372"/>
                  </a:cubicBezTo>
                  <a:cubicBezTo>
                    <a:pt x="943507" y="1254126"/>
                    <a:pt x="944488" y="1253881"/>
                    <a:pt x="945469" y="1253391"/>
                  </a:cubicBezTo>
                  <a:cubicBezTo>
                    <a:pt x="946450" y="1252900"/>
                    <a:pt x="947554" y="1252410"/>
                    <a:pt x="948535" y="1251674"/>
                  </a:cubicBezTo>
                  <a:cubicBezTo>
                    <a:pt x="949639" y="1250938"/>
                    <a:pt x="950742" y="1250202"/>
                    <a:pt x="951723" y="1249344"/>
                  </a:cubicBezTo>
                  <a:cubicBezTo>
                    <a:pt x="952704" y="1248485"/>
                    <a:pt x="953808" y="1247504"/>
                    <a:pt x="954912" y="1246401"/>
                  </a:cubicBezTo>
                  <a:cubicBezTo>
                    <a:pt x="956261" y="1244929"/>
                    <a:pt x="957487" y="1243580"/>
                    <a:pt x="958345" y="1242231"/>
                  </a:cubicBezTo>
                  <a:cubicBezTo>
                    <a:pt x="959326" y="1240883"/>
                    <a:pt x="959939" y="1239656"/>
                    <a:pt x="960307" y="1238430"/>
                  </a:cubicBezTo>
                  <a:cubicBezTo>
                    <a:pt x="960675" y="1237326"/>
                    <a:pt x="960921" y="1236223"/>
                    <a:pt x="960675" y="1235487"/>
                  </a:cubicBezTo>
                  <a:cubicBezTo>
                    <a:pt x="960553" y="1234628"/>
                    <a:pt x="960062" y="1234138"/>
                    <a:pt x="959326" y="1233770"/>
                  </a:cubicBezTo>
                  <a:cubicBezTo>
                    <a:pt x="959081" y="1233770"/>
                    <a:pt x="958958" y="1233647"/>
                    <a:pt x="958713" y="1233525"/>
                  </a:cubicBezTo>
                  <a:cubicBezTo>
                    <a:pt x="958468" y="1233402"/>
                    <a:pt x="958223" y="1233525"/>
                    <a:pt x="957977" y="1233525"/>
                  </a:cubicBezTo>
                  <a:cubicBezTo>
                    <a:pt x="957732" y="1233525"/>
                    <a:pt x="957487" y="1233525"/>
                    <a:pt x="957119" y="1233525"/>
                  </a:cubicBezTo>
                  <a:cubicBezTo>
                    <a:pt x="956874" y="1233525"/>
                    <a:pt x="956506" y="1233525"/>
                    <a:pt x="956261" y="1233647"/>
                  </a:cubicBezTo>
                  <a:moveTo>
                    <a:pt x="4132105" y="535521"/>
                  </a:moveTo>
                  <a:cubicBezTo>
                    <a:pt x="4131492" y="535643"/>
                    <a:pt x="4130757" y="535889"/>
                    <a:pt x="4130143" y="536011"/>
                  </a:cubicBezTo>
                  <a:cubicBezTo>
                    <a:pt x="4129530" y="536257"/>
                    <a:pt x="4128794" y="536379"/>
                    <a:pt x="4128181" y="536624"/>
                  </a:cubicBezTo>
                  <a:cubicBezTo>
                    <a:pt x="4127445" y="536870"/>
                    <a:pt x="4126832" y="537115"/>
                    <a:pt x="4126097" y="537360"/>
                  </a:cubicBezTo>
                  <a:cubicBezTo>
                    <a:pt x="4125361" y="537605"/>
                    <a:pt x="4124747" y="537973"/>
                    <a:pt x="4124012" y="538341"/>
                  </a:cubicBezTo>
                  <a:cubicBezTo>
                    <a:pt x="4121191" y="539690"/>
                    <a:pt x="4118616" y="541284"/>
                    <a:pt x="4116409" y="543001"/>
                  </a:cubicBezTo>
                  <a:cubicBezTo>
                    <a:pt x="4114079" y="544718"/>
                    <a:pt x="4112117" y="546680"/>
                    <a:pt x="4110645" y="548519"/>
                  </a:cubicBezTo>
                  <a:cubicBezTo>
                    <a:pt x="4109051" y="550481"/>
                    <a:pt x="4107947" y="552321"/>
                    <a:pt x="4107212" y="554160"/>
                  </a:cubicBezTo>
                  <a:cubicBezTo>
                    <a:pt x="4106599" y="556000"/>
                    <a:pt x="4106353" y="557717"/>
                    <a:pt x="4106844" y="559311"/>
                  </a:cubicBezTo>
                  <a:cubicBezTo>
                    <a:pt x="4107089" y="560537"/>
                    <a:pt x="4107702" y="561518"/>
                    <a:pt x="4108560" y="562254"/>
                  </a:cubicBezTo>
                  <a:cubicBezTo>
                    <a:pt x="4109419" y="562990"/>
                    <a:pt x="4110522" y="563603"/>
                    <a:pt x="4111872" y="563971"/>
                  </a:cubicBezTo>
                  <a:cubicBezTo>
                    <a:pt x="4113220" y="564339"/>
                    <a:pt x="4114692" y="564584"/>
                    <a:pt x="4116409" y="564461"/>
                  </a:cubicBezTo>
                  <a:cubicBezTo>
                    <a:pt x="4118125" y="564461"/>
                    <a:pt x="4119965" y="564216"/>
                    <a:pt x="4121927" y="563725"/>
                  </a:cubicBezTo>
                  <a:cubicBezTo>
                    <a:pt x="4122540" y="563603"/>
                    <a:pt x="4123276" y="563357"/>
                    <a:pt x="4123889" y="563235"/>
                  </a:cubicBezTo>
                  <a:cubicBezTo>
                    <a:pt x="4124502" y="562990"/>
                    <a:pt x="4125238" y="562867"/>
                    <a:pt x="4125974" y="562622"/>
                  </a:cubicBezTo>
                  <a:cubicBezTo>
                    <a:pt x="4126710" y="562376"/>
                    <a:pt x="4127323" y="562131"/>
                    <a:pt x="4128059" y="561886"/>
                  </a:cubicBezTo>
                  <a:cubicBezTo>
                    <a:pt x="4128794" y="561641"/>
                    <a:pt x="4129407" y="561273"/>
                    <a:pt x="4130143" y="560905"/>
                  </a:cubicBezTo>
                  <a:cubicBezTo>
                    <a:pt x="4132964" y="559556"/>
                    <a:pt x="4135539" y="557962"/>
                    <a:pt x="4137869" y="556245"/>
                  </a:cubicBezTo>
                  <a:cubicBezTo>
                    <a:pt x="4140199" y="554528"/>
                    <a:pt x="4142161" y="552566"/>
                    <a:pt x="4143755" y="550727"/>
                  </a:cubicBezTo>
                  <a:cubicBezTo>
                    <a:pt x="4145349" y="548765"/>
                    <a:pt x="4146453" y="546925"/>
                    <a:pt x="4147189" y="545086"/>
                  </a:cubicBezTo>
                  <a:cubicBezTo>
                    <a:pt x="4147925" y="543246"/>
                    <a:pt x="4148047" y="541530"/>
                    <a:pt x="4147557" y="539935"/>
                  </a:cubicBezTo>
                  <a:cubicBezTo>
                    <a:pt x="4147311" y="538709"/>
                    <a:pt x="4146698" y="537728"/>
                    <a:pt x="4145840" y="536992"/>
                  </a:cubicBezTo>
                  <a:cubicBezTo>
                    <a:pt x="4144981" y="536257"/>
                    <a:pt x="4143878" y="535643"/>
                    <a:pt x="4142529" y="535275"/>
                  </a:cubicBezTo>
                  <a:cubicBezTo>
                    <a:pt x="4141180" y="534908"/>
                    <a:pt x="4139708" y="534662"/>
                    <a:pt x="4137992" y="534785"/>
                  </a:cubicBezTo>
                  <a:cubicBezTo>
                    <a:pt x="4136275" y="534908"/>
                    <a:pt x="4134435" y="535030"/>
                    <a:pt x="4132473" y="535521"/>
                  </a:cubicBezTo>
                  <a:moveTo>
                    <a:pt x="916284" y="1275219"/>
                  </a:moveTo>
                  <a:cubicBezTo>
                    <a:pt x="915425" y="1275464"/>
                    <a:pt x="914444" y="1275709"/>
                    <a:pt x="913463" y="1276200"/>
                  </a:cubicBezTo>
                  <a:cubicBezTo>
                    <a:pt x="912482" y="1276690"/>
                    <a:pt x="911378" y="1277303"/>
                    <a:pt x="910275" y="1278039"/>
                  </a:cubicBezTo>
                  <a:cubicBezTo>
                    <a:pt x="909171" y="1278775"/>
                    <a:pt x="908067" y="1279511"/>
                    <a:pt x="906964" y="1280492"/>
                  </a:cubicBezTo>
                  <a:cubicBezTo>
                    <a:pt x="905860" y="1281473"/>
                    <a:pt x="904756" y="1282454"/>
                    <a:pt x="903775" y="1283435"/>
                  </a:cubicBezTo>
                  <a:cubicBezTo>
                    <a:pt x="902426" y="1284906"/>
                    <a:pt x="901323" y="1286255"/>
                    <a:pt x="900342" y="1287604"/>
                  </a:cubicBezTo>
                  <a:cubicBezTo>
                    <a:pt x="899361" y="1288953"/>
                    <a:pt x="898748" y="1290179"/>
                    <a:pt x="898380" y="1291406"/>
                  </a:cubicBezTo>
                  <a:cubicBezTo>
                    <a:pt x="898012" y="1292632"/>
                    <a:pt x="897889" y="1293490"/>
                    <a:pt x="898012" y="1294349"/>
                  </a:cubicBezTo>
                  <a:cubicBezTo>
                    <a:pt x="898134" y="1295084"/>
                    <a:pt x="898625" y="1295698"/>
                    <a:pt x="899483" y="1295943"/>
                  </a:cubicBezTo>
                  <a:cubicBezTo>
                    <a:pt x="899729" y="1295943"/>
                    <a:pt x="899851" y="1296066"/>
                    <a:pt x="900097" y="1296066"/>
                  </a:cubicBezTo>
                  <a:cubicBezTo>
                    <a:pt x="900342" y="1296066"/>
                    <a:pt x="900587" y="1296066"/>
                    <a:pt x="900832" y="1296066"/>
                  </a:cubicBezTo>
                  <a:cubicBezTo>
                    <a:pt x="901078" y="1296066"/>
                    <a:pt x="901323" y="1296066"/>
                    <a:pt x="901568" y="1296066"/>
                  </a:cubicBezTo>
                  <a:cubicBezTo>
                    <a:pt x="901813" y="1296066"/>
                    <a:pt x="902181" y="1296066"/>
                    <a:pt x="902426" y="1295943"/>
                  </a:cubicBezTo>
                  <a:cubicBezTo>
                    <a:pt x="903285" y="1295698"/>
                    <a:pt x="904266" y="1295452"/>
                    <a:pt x="905370" y="1294962"/>
                  </a:cubicBezTo>
                  <a:cubicBezTo>
                    <a:pt x="906351" y="1294471"/>
                    <a:pt x="907454" y="1293858"/>
                    <a:pt x="908558" y="1293122"/>
                  </a:cubicBezTo>
                  <a:cubicBezTo>
                    <a:pt x="909662" y="1292387"/>
                    <a:pt x="910765" y="1291528"/>
                    <a:pt x="911869" y="1290670"/>
                  </a:cubicBezTo>
                  <a:cubicBezTo>
                    <a:pt x="912973" y="1289812"/>
                    <a:pt x="914076" y="1288708"/>
                    <a:pt x="915057" y="1287604"/>
                  </a:cubicBezTo>
                  <a:cubicBezTo>
                    <a:pt x="916406" y="1286133"/>
                    <a:pt x="917510" y="1284784"/>
                    <a:pt x="918491" y="1283435"/>
                  </a:cubicBezTo>
                  <a:cubicBezTo>
                    <a:pt x="919349" y="1282086"/>
                    <a:pt x="920085" y="1280859"/>
                    <a:pt x="920453" y="1279633"/>
                  </a:cubicBezTo>
                  <a:cubicBezTo>
                    <a:pt x="920821" y="1278530"/>
                    <a:pt x="920943" y="1277549"/>
                    <a:pt x="920698" y="1276690"/>
                  </a:cubicBezTo>
                  <a:cubicBezTo>
                    <a:pt x="920453" y="1275954"/>
                    <a:pt x="920085" y="1275341"/>
                    <a:pt x="919227" y="1275096"/>
                  </a:cubicBezTo>
                  <a:cubicBezTo>
                    <a:pt x="918981" y="1275096"/>
                    <a:pt x="918859" y="1274973"/>
                    <a:pt x="918613" y="1274973"/>
                  </a:cubicBezTo>
                  <a:cubicBezTo>
                    <a:pt x="918368" y="1274973"/>
                    <a:pt x="918123" y="1274973"/>
                    <a:pt x="917878" y="1274973"/>
                  </a:cubicBezTo>
                  <a:cubicBezTo>
                    <a:pt x="917633" y="1274973"/>
                    <a:pt x="917387" y="1274973"/>
                    <a:pt x="917142" y="1274973"/>
                  </a:cubicBezTo>
                  <a:cubicBezTo>
                    <a:pt x="916897" y="1274973"/>
                    <a:pt x="916529" y="1274973"/>
                    <a:pt x="916284" y="1275096"/>
                  </a:cubicBezTo>
                  <a:moveTo>
                    <a:pt x="4142774" y="581629"/>
                  </a:moveTo>
                  <a:cubicBezTo>
                    <a:pt x="4142774" y="581629"/>
                    <a:pt x="4141548" y="581874"/>
                    <a:pt x="4140935" y="582120"/>
                  </a:cubicBezTo>
                  <a:cubicBezTo>
                    <a:pt x="4140322" y="582242"/>
                    <a:pt x="4139708" y="582488"/>
                    <a:pt x="4138972" y="582733"/>
                  </a:cubicBezTo>
                  <a:cubicBezTo>
                    <a:pt x="4138237" y="582978"/>
                    <a:pt x="4137624" y="583223"/>
                    <a:pt x="4137010" y="583469"/>
                  </a:cubicBezTo>
                  <a:cubicBezTo>
                    <a:pt x="4136397" y="583714"/>
                    <a:pt x="4135662" y="583959"/>
                    <a:pt x="4135048" y="584327"/>
                  </a:cubicBezTo>
                  <a:cubicBezTo>
                    <a:pt x="4132228" y="585676"/>
                    <a:pt x="4129653" y="587148"/>
                    <a:pt x="4127200" y="588864"/>
                  </a:cubicBezTo>
                  <a:cubicBezTo>
                    <a:pt x="4124870" y="590581"/>
                    <a:pt x="4122785" y="592420"/>
                    <a:pt x="4121191" y="594383"/>
                  </a:cubicBezTo>
                  <a:cubicBezTo>
                    <a:pt x="4119597" y="596345"/>
                    <a:pt x="4118248" y="598307"/>
                    <a:pt x="4117512" y="600146"/>
                  </a:cubicBezTo>
                  <a:cubicBezTo>
                    <a:pt x="4116777" y="601986"/>
                    <a:pt x="4116532" y="603825"/>
                    <a:pt x="4116777" y="605542"/>
                  </a:cubicBezTo>
                  <a:cubicBezTo>
                    <a:pt x="4117022" y="606768"/>
                    <a:pt x="4117635" y="607872"/>
                    <a:pt x="4118494" y="608730"/>
                  </a:cubicBezTo>
                  <a:cubicBezTo>
                    <a:pt x="4119352" y="609589"/>
                    <a:pt x="4120455" y="610202"/>
                    <a:pt x="4121805" y="610692"/>
                  </a:cubicBezTo>
                  <a:cubicBezTo>
                    <a:pt x="4123153" y="611060"/>
                    <a:pt x="4124747" y="611305"/>
                    <a:pt x="4126464" y="611305"/>
                  </a:cubicBezTo>
                  <a:cubicBezTo>
                    <a:pt x="4128181" y="611305"/>
                    <a:pt x="4130143" y="611060"/>
                    <a:pt x="4132105" y="610692"/>
                  </a:cubicBezTo>
                  <a:cubicBezTo>
                    <a:pt x="4132718" y="610570"/>
                    <a:pt x="4133332" y="610447"/>
                    <a:pt x="4133945" y="610202"/>
                  </a:cubicBezTo>
                  <a:cubicBezTo>
                    <a:pt x="4134558" y="609956"/>
                    <a:pt x="4135171" y="609834"/>
                    <a:pt x="4135907" y="609589"/>
                  </a:cubicBezTo>
                  <a:cubicBezTo>
                    <a:pt x="4136520" y="609343"/>
                    <a:pt x="4137256" y="609098"/>
                    <a:pt x="4137869" y="608853"/>
                  </a:cubicBezTo>
                  <a:cubicBezTo>
                    <a:pt x="4138482" y="608608"/>
                    <a:pt x="4139218" y="608362"/>
                    <a:pt x="4139831" y="607994"/>
                  </a:cubicBezTo>
                  <a:cubicBezTo>
                    <a:pt x="4142651" y="606645"/>
                    <a:pt x="4145349" y="605174"/>
                    <a:pt x="4147679" y="603457"/>
                  </a:cubicBezTo>
                  <a:cubicBezTo>
                    <a:pt x="4150009" y="601740"/>
                    <a:pt x="4152094" y="599901"/>
                    <a:pt x="4153688" y="597939"/>
                  </a:cubicBezTo>
                  <a:cubicBezTo>
                    <a:pt x="4155282" y="595977"/>
                    <a:pt x="4156631" y="594015"/>
                    <a:pt x="4157367" y="592175"/>
                  </a:cubicBezTo>
                  <a:cubicBezTo>
                    <a:pt x="4158103" y="590336"/>
                    <a:pt x="4158348" y="588496"/>
                    <a:pt x="4158103" y="586780"/>
                  </a:cubicBezTo>
                  <a:cubicBezTo>
                    <a:pt x="4157857" y="585553"/>
                    <a:pt x="4157244" y="584450"/>
                    <a:pt x="4156386" y="583591"/>
                  </a:cubicBezTo>
                  <a:cubicBezTo>
                    <a:pt x="4155527" y="582733"/>
                    <a:pt x="4154424" y="582120"/>
                    <a:pt x="4153075" y="581629"/>
                  </a:cubicBezTo>
                  <a:cubicBezTo>
                    <a:pt x="4151726" y="581261"/>
                    <a:pt x="4150132" y="581016"/>
                    <a:pt x="4148415" y="581016"/>
                  </a:cubicBezTo>
                  <a:cubicBezTo>
                    <a:pt x="4146698" y="581016"/>
                    <a:pt x="4144736" y="581261"/>
                    <a:pt x="4142774" y="581752"/>
                  </a:cubicBezTo>
                  <a:moveTo>
                    <a:pt x="877042" y="1317035"/>
                  </a:moveTo>
                  <a:cubicBezTo>
                    <a:pt x="876184" y="1317280"/>
                    <a:pt x="875080" y="1317648"/>
                    <a:pt x="874099" y="1318139"/>
                  </a:cubicBezTo>
                  <a:cubicBezTo>
                    <a:pt x="872996" y="1318629"/>
                    <a:pt x="871892" y="1319242"/>
                    <a:pt x="870788" y="1319978"/>
                  </a:cubicBezTo>
                  <a:cubicBezTo>
                    <a:pt x="869685" y="1320714"/>
                    <a:pt x="868458" y="1321572"/>
                    <a:pt x="867355" y="1322553"/>
                  </a:cubicBezTo>
                  <a:cubicBezTo>
                    <a:pt x="866251" y="1323534"/>
                    <a:pt x="865147" y="1324515"/>
                    <a:pt x="864044" y="1325742"/>
                  </a:cubicBezTo>
                  <a:cubicBezTo>
                    <a:pt x="862695" y="1327213"/>
                    <a:pt x="861591" y="1328562"/>
                    <a:pt x="860733" y="1329911"/>
                  </a:cubicBezTo>
                  <a:cubicBezTo>
                    <a:pt x="859874" y="1331260"/>
                    <a:pt x="859261" y="1332486"/>
                    <a:pt x="858893" y="1333590"/>
                  </a:cubicBezTo>
                  <a:cubicBezTo>
                    <a:pt x="858525" y="1334694"/>
                    <a:pt x="858525" y="1335675"/>
                    <a:pt x="858648" y="1336410"/>
                  </a:cubicBezTo>
                  <a:cubicBezTo>
                    <a:pt x="858893" y="1337146"/>
                    <a:pt x="859384" y="1337759"/>
                    <a:pt x="860119" y="1338005"/>
                  </a:cubicBezTo>
                  <a:cubicBezTo>
                    <a:pt x="860365" y="1338005"/>
                    <a:pt x="860487" y="1338005"/>
                    <a:pt x="860733" y="1338127"/>
                  </a:cubicBezTo>
                  <a:cubicBezTo>
                    <a:pt x="860978" y="1338127"/>
                    <a:pt x="861223" y="1338127"/>
                    <a:pt x="861346" y="1338127"/>
                  </a:cubicBezTo>
                  <a:cubicBezTo>
                    <a:pt x="861591" y="1338127"/>
                    <a:pt x="861836" y="1338127"/>
                    <a:pt x="862082" y="1338127"/>
                  </a:cubicBezTo>
                  <a:cubicBezTo>
                    <a:pt x="862327" y="1338127"/>
                    <a:pt x="862572" y="1338127"/>
                    <a:pt x="862817" y="1338005"/>
                  </a:cubicBezTo>
                  <a:cubicBezTo>
                    <a:pt x="863676" y="1337759"/>
                    <a:pt x="864779" y="1337391"/>
                    <a:pt x="865760" y="1336901"/>
                  </a:cubicBezTo>
                  <a:cubicBezTo>
                    <a:pt x="866864" y="1336410"/>
                    <a:pt x="867968" y="1335797"/>
                    <a:pt x="869071" y="1335061"/>
                  </a:cubicBezTo>
                  <a:cubicBezTo>
                    <a:pt x="870175" y="1334326"/>
                    <a:pt x="871401" y="1333467"/>
                    <a:pt x="872505" y="1332486"/>
                  </a:cubicBezTo>
                  <a:cubicBezTo>
                    <a:pt x="873609" y="1331505"/>
                    <a:pt x="874712" y="1330524"/>
                    <a:pt x="875816" y="1329421"/>
                  </a:cubicBezTo>
                  <a:cubicBezTo>
                    <a:pt x="877165" y="1327949"/>
                    <a:pt x="878269" y="1326477"/>
                    <a:pt x="879127" y="1325129"/>
                  </a:cubicBezTo>
                  <a:cubicBezTo>
                    <a:pt x="879985" y="1323780"/>
                    <a:pt x="880599" y="1322553"/>
                    <a:pt x="880966" y="1321327"/>
                  </a:cubicBezTo>
                  <a:cubicBezTo>
                    <a:pt x="881334" y="1320101"/>
                    <a:pt x="881334" y="1319242"/>
                    <a:pt x="881212" y="1318507"/>
                  </a:cubicBezTo>
                  <a:cubicBezTo>
                    <a:pt x="881089" y="1317771"/>
                    <a:pt x="880476" y="1317158"/>
                    <a:pt x="879617" y="1316912"/>
                  </a:cubicBezTo>
                  <a:cubicBezTo>
                    <a:pt x="879372" y="1316912"/>
                    <a:pt x="879250" y="1316912"/>
                    <a:pt x="879004" y="1316912"/>
                  </a:cubicBezTo>
                  <a:cubicBezTo>
                    <a:pt x="878759" y="1316912"/>
                    <a:pt x="878514" y="1316912"/>
                    <a:pt x="878391" y="1316912"/>
                  </a:cubicBezTo>
                  <a:cubicBezTo>
                    <a:pt x="878146" y="1316912"/>
                    <a:pt x="877901" y="1316912"/>
                    <a:pt x="877655" y="1316912"/>
                  </a:cubicBezTo>
                  <a:cubicBezTo>
                    <a:pt x="877410" y="1316912"/>
                    <a:pt x="877165" y="1316912"/>
                    <a:pt x="876920" y="1317035"/>
                  </a:cubicBezTo>
                  <a:moveTo>
                    <a:pt x="4151235" y="629822"/>
                  </a:moveTo>
                  <a:cubicBezTo>
                    <a:pt x="4151235" y="629822"/>
                    <a:pt x="4150132" y="630068"/>
                    <a:pt x="4149519" y="630190"/>
                  </a:cubicBezTo>
                  <a:cubicBezTo>
                    <a:pt x="4148905" y="630313"/>
                    <a:pt x="4148292" y="630558"/>
                    <a:pt x="4147802" y="630681"/>
                  </a:cubicBezTo>
                  <a:cubicBezTo>
                    <a:pt x="4147189" y="630926"/>
                    <a:pt x="4146575" y="631049"/>
                    <a:pt x="4145962" y="631294"/>
                  </a:cubicBezTo>
                  <a:cubicBezTo>
                    <a:pt x="4145349" y="631539"/>
                    <a:pt x="4144736" y="631784"/>
                    <a:pt x="4144123" y="632030"/>
                  </a:cubicBezTo>
                  <a:cubicBezTo>
                    <a:pt x="4141180" y="633256"/>
                    <a:pt x="4138482" y="634850"/>
                    <a:pt x="4136152" y="636444"/>
                  </a:cubicBezTo>
                  <a:cubicBezTo>
                    <a:pt x="4133700" y="638161"/>
                    <a:pt x="4131615" y="640001"/>
                    <a:pt x="4129898" y="641963"/>
                  </a:cubicBezTo>
                  <a:cubicBezTo>
                    <a:pt x="4128181" y="643925"/>
                    <a:pt x="4126832" y="645887"/>
                    <a:pt x="4125974" y="647849"/>
                  </a:cubicBezTo>
                  <a:cubicBezTo>
                    <a:pt x="4125115" y="649811"/>
                    <a:pt x="4124747" y="651650"/>
                    <a:pt x="4124993" y="653367"/>
                  </a:cubicBezTo>
                  <a:cubicBezTo>
                    <a:pt x="4125238" y="654716"/>
                    <a:pt x="4125729" y="655820"/>
                    <a:pt x="4126587" y="656801"/>
                  </a:cubicBezTo>
                  <a:cubicBezTo>
                    <a:pt x="4127445" y="657659"/>
                    <a:pt x="4128549" y="658395"/>
                    <a:pt x="4129898" y="658885"/>
                  </a:cubicBezTo>
                  <a:cubicBezTo>
                    <a:pt x="4131247" y="659376"/>
                    <a:pt x="4132841" y="659621"/>
                    <a:pt x="4134680" y="659621"/>
                  </a:cubicBezTo>
                  <a:cubicBezTo>
                    <a:pt x="4136520" y="659621"/>
                    <a:pt x="4138482" y="659499"/>
                    <a:pt x="4140567" y="659008"/>
                  </a:cubicBezTo>
                  <a:cubicBezTo>
                    <a:pt x="4141180" y="659008"/>
                    <a:pt x="4141670" y="658763"/>
                    <a:pt x="4142283" y="658640"/>
                  </a:cubicBezTo>
                  <a:cubicBezTo>
                    <a:pt x="4142897" y="658518"/>
                    <a:pt x="4143510" y="658272"/>
                    <a:pt x="4144000" y="658150"/>
                  </a:cubicBezTo>
                  <a:cubicBezTo>
                    <a:pt x="4144613" y="657904"/>
                    <a:pt x="4145227" y="657782"/>
                    <a:pt x="4145840" y="657537"/>
                  </a:cubicBezTo>
                  <a:cubicBezTo>
                    <a:pt x="4146453" y="657291"/>
                    <a:pt x="4147066" y="657046"/>
                    <a:pt x="4147679" y="656801"/>
                  </a:cubicBezTo>
                  <a:cubicBezTo>
                    <a:pt x="4150622" y="655574"/>
                    <a:pt x="4153320" y="653980"/>
                    <a:pt x="4155650" y="652263"/>
                  </a:cubicBezTo>
                  <a:cubicBezTo>
                    <a:pt x="4157980" y="650547"/>
                    <a:pt x="4160187" y="648707"/>
                    <a:pt x="4161904" y="646745"/>
                  </a:cubicBezTo>
                  <a:cubicBezTo>
                    <a:pt x="4163621" y="644783"/>
                    <a:pt x="4164970" y="642821"/>
                    <a:pt x="4165828" y="640859"/>
                  </a:cubicBezTo>
                  <a:cubicBezTo>
                    <a:pt x="4166687" y="638897"/>
                    <a:pt x="4167055" y="637058"/>
                    <a:pt x="4166687" y="635341"/>
                  </a:cubicBezTo>
                  <a:cubicBezTo>
                    <a:pt x="4166564" y="633992"/>
                    <a:pt x="4165951" y="632888"/>
                    <a:pt x="4165093" y="631907"/>
                  </a:cubicBezTo>
                  <a:cubicBezTo>
                    <a:pt x="4164234" y="631049"/>
                    <a:pt x="4163130" y="630313"/>
                    <a:pt x="4161782" y="629822"/>
                  </a:cubicBezTo>
                  <a:cubicBezTo>
                    <a:pt x="4160433" y="629332"/>
                    <a:pt x="4158838" y="629087"/>
                    <a:pt x="4156999" y="629087"/>
                  </a:cubicBezTo>
                  <a:cubicBezTo>
                    <a:pt x="4155160" y="629087"/>
                    <a:pt x="4153197" y="629332"/>
                    <a:pt x="4151235" y="629700"/>
                  </a:cubicBezTo>
                  <a:moveTo>
                    <a:pt x="838414" y="1359342"/>
                  </a:moveTo>
                  <a:cubicBezTo>
                    <a:pt x="837433" y="1359587"/>
                    <a:pt x="836452" y="1359955"/>
                    <a:pt x="835348" y="1360446"/>
                  </a:cubicBezTo>
                  <a:cubicBezTo>
                    <a:pt x="834245" y="1360936"/>
                    <a:pt x="833141" y="1361672"/>
                    <a:pt x="831915" y="1362408"/>
                  </a:cubicBezTo>
                  <a:cubicBezTo>
                    <a:pt x="830811" y="1363144"/>
                    <a:pt x="829585" y="1364125"/>
                    <a:pt x="828481" y="1365106"/>
                  </a:cubicBezTo>
                  <a:cubicBezTo>
                    <a:pt x="827378" y="1366087"/>
                    <a:pt x="826151" y="1367190"/>
                    <a:pt x="825170" y="1368417"/>
                  </a:cubicBezTo>
                  <a:cubicBezTo>
                    <a:pt x="823821" y="1369888"/>
                    <a:pt x="822718" y="1371360"/>
                    <a:pt x="821982" y="1372709"/>
                  </a:cubicBezTo>
                  <a:cubicBezTo>
                    <a:pt x="821123" y="1374058"/>
                    <a:pt x="820510" y="1375284"/>
                    <a:pt x="820265" y="1376388"/>
                  </a:cubicBezTo>
                  <a:cubicBezTo>
                    <a:pt x="819897" y="1377491"/>
                    <a:pt x="819897" y="1378472"/>
                    <a:pt x="820265" y="1379208"/>
                  </a:cubicBezTo>
                  <a:cubicBezTo>
                    <a:pt x="820510" y="1379944"/>
                    <a:pt x="821001" y="1380434"/>
                    <a:pt x="821859" y="1380679"/>
                  </a:cubicBezTo>
                  <a:cubicBezTo>
                    <a:pt x="821982" y="1380679"/>
                    <a:pt x="822227" y="1380679"/>
                    <a:pt x="822472" y="1380679"/>
                  </a:cubicBezTo>
                  <a:cubicBezTo>
                    <a:pt x="822718" y="1380679"/>
                    <a:pt x="822840" y="1380679"/>
                    <a:pt x="823086" y="1380679"/>
                  </a:cubicBezTo>
                  <a:cubicBezTo>
                    <a:pt x="823331" y="1380679"/>
                    <a:pt x="823576" y="1380679"/>
                    <a:pt x="823821" y="1380679"/>
                  </a:cubicBezTo>
                  <a:cubicBezTo>
                    <a:pt x="824067" y="1380679"/>
                    <a:pt x="824312" y="1380679"/>
                    <a:pt x="824557" y="1380557"/>
                  </a:cubicBezTo>
                  <a:cubicBezTo>
                    <a:pt x="825538" y="1380312"/>
                    <a:pt x="826519" y="1379944"/>
                    <a:pt x="827623" y="1379453"/>
                  </a:cubicBezTo>
                  <a:cubicBezTo>
                    <a:pt x="828727" y="1378963"/>
                    <a:pt x="829830" y="1378227"/>
                    <a:pt x="831056" y="1377491"/>
                  </a:cubicBezTo>
                  <a:cubicBezTo>
                    <a:pt x="832160" y="1376755"/>
                    <a:pt x="833386" y="1375774"/>
                    <a:pt x="834490" y="1374793"/>
                  </a:cubicBezTo>
                  <a:cubicBezTo>
                    <a:pt x="835594" y="1373812"/>
                    <a:pt x="836697" y="1372709"/>
                    <a:pt x="837801" y="1371605"/>
                  </a:cubicBezTo>
                  <a:cubicBezTo>
                    <a:pt x="839150" y="1370133"/>
                    <a:pt x="840254" y="1368662"/>
                    <a:pt x="840989" y="1367313"/>
                  </a:cubicBezTo>
                  <a:cubicBezTo>
                    <a:pt x="841725" y="1365964"/>
                    <a:pt x="842461" y="1364738"/>
                    <a:pt x="842706" y="1363634"/>
                  </a:cubicBezTo>
                  <a:cubicBezTo>
                    <a:pt x="843074" y="1362530"/>
                    <a:pt x="843074" y="1361549"/>
                    <a:pt x="842706" y="1360814"/>
                  </a:cubicBezTo>
                  <a:cubicBezTo>
                    <a:pt x="842461" y="1360078"/>
                    <a:pt x="841970" y="1359587"/>
                    <a:pt x="841112" y="1359342"/>
                  </a:cubicBezTo>
                  <a:cubicBezTo>
                    <a:pt x="840989" y="1359342"/>
                    <a:pt x="840744" y="1359342"/>
                    <a:pt x="840499" y="1359342"/>
                  </a:cubicBezTo>
                  <a:cubicBezTo>
                    <a:pt x="840254" y="1359342"/>
                    <a:pt x="840131" y="1359342"/>
                    <a:pt x="839886" y="1359342"/>
                  </a:cubicBezTo>
                  <a:cubicBezTo>
                    <a:pt x="839640" y="1359342"/>
                    <a:pt x="839395" y="1359342"/>
                    <a:pt x="839273" y="1359342"/>
                  </a:cubicBezTo>
                  <a:cubicBezTo>
                    <a:pt x="839027" y="1359342"/>
                    <a:pt x="838782" y="1359342"/>
                    <a:pt x="838537" y="1359465"/>
                  </a:cubicBezTo>
                  <a:moveTo>
                    <a:pt x="4157122" y="679978"/>
                  </a:moveTo>
                  <a:cubicBezTo>
                    <a:pt x="4157122" y="679978"/>
                    <a:pt x="4156018" y="680223"/>
                    <a:pt x="4155527" y="680346"/>
                  </a:cubicBezTo>
                  <a:cubicBezTo>
                    <a:pt x="4155037" y="680468"/>
                    <a:pt x="4154424" y="680591"/>
                    <a:pt x="4153933" y="680836"/>
                  </a:cubicBezTo>
                  <a:cubicBezTo>
                    <a:pt x="4153443" y="680959"/>
                    <a:pt x="4152830" y="681204"/>
                    <a:pt x="4152217" y="681449"/>
                  </a:cubicBezTo>
                  <a:cubicBezTo>
                    <a:pt x="4151603" y="681694"/>
                    <a:pt x="4151113" y="681817"/>
                    <a:pt x="4150500" y="682062"/>
                  </a:cubicBezTo>
                  <a:cubicBezTo>
                    <a:pt x="4147557" y="683289"/>
                    <a:pt x="4144859" y="684760"/>
                    <a:pt x="4142406" y="686477"/>
                  </a:cubicBezTo>
                  <a:cubicBezTo>
                    <a:pt x="4139954" y="688194"/>
                    <a:pt x="4137746" y="690033"/>
                    <a:pt x="4136030" y="691995"/>
                  </a:cubicBezTo>
                  <a:cubicBezTo>
                    <a:pt x="4134313" y="693957"/>
                    <a:pt x="4132841" y="695919"/>
                    <a:pt x="4131860" y="697881"/>
                  </a:cubicBezTo>
                  <a:cubicBezTo>
                    <a:pt x="4130879" y="699843"/>
                    <a:pt x="4130511" y="701806"/>
                    <a:pt x="4130634" y="703522"/>
                  </a:cubicBezTo>
                  <a:cubicBezTo>
                    <a:pt x="4130634" y="704994"/>
                    <a:pt x="4131247" y="706220"/>
                    <a:pt x="4132105" y="707201"/>
                  </a:cubicBezTo>
                  <a:cubicBezTo>
                    <a:pt x="4132964" y="708182"/>
                    <a:pt x="4134067" y="708918"/>
                    <a:pt x="4135416" y="709531"/>
                  </a:cubicBezTo>
                  <a:cubicBezTo>
                    <a:pt x="4136765" y="710022"/>
                    <a:pt x="4138482" y="710390"/>
                    <a:pt x="4140322" y="710390"/>
                  </a:cubicBezTo>
                  <a:cubicBezTo>
                    <a:pt x="4142161" y="710390"/>
                    <a:pt x="4144245" y="710267"/>
                    <a:pt x="4146330" y="709776"/>
                  </a:cubicBezTo>
                  <a:cubicBezTo>
                    <a:pt x="4146821" y="709776"/>
                    <a:pt x="4147311" y="709531"/>
                    <a:pt x="4147925" y="709409"/>
                  </a:cubicBezTo>
                  <a:cubicBezTo>
                    <a:pt x="4148538" y="709286"/>
                    <a:pt x="4149028" y="709163"/>
                    <a:pt x="4149519" y="708918"/>
                  </a:cubicBezTo>
                  <a:cubicBezTo>
                    <a:pt x="4150009" y="708795"/>
                    <a:pt x="4150622" y="708550"/>
                    <a:pt x="4151113" y="708428"/>
                  </a:cubicBezTo>
                  <a:cubicBezTo>
                    <a:pt x="4151726" y="708182"/>
                    <a:pt x="4152217" y="708060"/>
                    <a:pt x="4152830" y="707814"/>
                  </a:cubicBezTo>
                  <a:cubicBezTo>
                    <a:pt x="4155773" y="706588"/>
                    <a:pt x="4158470" y="705117"/>
                    <a:pt x="4160923" y="703400"/>
                  </a:cubicBezTo>
                  <a:cubicBezTo>
                    <a:pt x="4163376" y="701683"/>
                    <a:pt x="4165583" y="699843"/>
                    <a:pt x="4167422" y="697881"/>
                  </a:cubicBezTo>
                  <a:cubicBezTo>
                    <a:pt x="4169262" y="695919"/>
                    <a:pt x="4170611" y="693957"/>
                    <a:pt x="4171592" y="691873"/>
                  </a:cubicBezTo>
                  <a:cubicBezTo>
                    <a:pt x="4172573" y="689911"/>
                    <a:pt x="4172941" y="687948"/>
                    <a:pt x="4172818" y="686232"/>
                  </a:cubicBezTo>
                  <a:cubicBezTo>
                    <a:pt x="4172695" y="684760"/>
                    <a:pt x="4172205" y="683534"/>
                    <a:pt x="4171347" y="682553"/>
                  </a:cubicBezTo>
                  <a:cubicBezTo>
                    <a:pt x="4170488" y="681572"/>
                    <a:pt x="4169385" y="680836"/>
                    <a:pt x="4168035" y="680223"/>
                  </a:cubicBezTo>
                  <a:cubicBezTo>
                    <a:pt x="4166687" y="679732"/>
                    <a:pt x="4164970" y="679364"/>
                    <a:pt x="4163130" y="679364"/>
                  </a:cubicBezTo>
                  <a:cubicBezTo>
                    <a:pt x="4161291" y="679364"/>
                    <a:pt x="4159206" y="679487"/>
                    <a:pt x="4157122" y="679978"/>
                  </a:cubicBezTo>
                  <a:moveTo>
                    <a:pt x="800154" y="1402017"/>
                  </a:moveTo>
                  <a:cubicBezTo>
                    <a:pt x="799173" y="1402262"/>
                    <a:pt x="798192" y="1402630"/>
                    <a:pt x="796966" y="1403121"/>
                  </a:cubicBezTo>
                  <a:cubicBezTo>
                    <a:pt x="795862" y="1403611"/>
                    <a:pt x="794636" y="1404347"/>
                    <a:pt x="793532" y="1405083"/>
                  </a:cubicBezTo>
                  <a:cubicBezTo>
                    <a:pt x="792306" y="1405941"/>
                    <a:pt x="791202" y="1406799"/>
                    <a:pt x="789976" y="1407781"/>
                  </a:cubicBezTo>
                  <a:cubicBezTo>
                    <a:pt x="788872" y="1408762"/>
                    <a:pt x="787646" y="1409988"/>
                    <a:pt x="786665" y="1411092"/>
                  </a:cubicBezTo>
                  <a:cubicBezTo>
                    <a:pt x="785316" y="1412563"/>
                    <a:pt x="784335" y="1414035"/>
                    <a:pt x="783476" y="1415383"/>
                  </a:cubicBezTo>
                  <a:cubicBezTo>
                    <a:pt x="782618" y="1416732"/>
                    <a:pt x="782127" y="1417959"/>
                    <a:pt x="781882" y="1419062"/>
                  </a:cubicBezTo>
                  <a:cubicBezTo>
                    <a:pt x="781637" y="1420166"/>
                    <a:pt x="781637" y="1421147"/>
                    <a:pt x="781882" y="1421760"/>
                  </a:cubicBezTo>
                  <a:cubicBezTo>
                    <a:pt x="782127" y="1422496"/>
                    <a:pt x="782741" y="1422987"/>
                    <a:pt x="783599" y="1423109"/>
                  </a:cubicBezTo>
                  <a:cubicBezTo>
                    <a:pt x="783722" y="1423109"/>
                    <a:pt x="783967" y="1423109"/>
                    <a:pt x="784090" y="1423109"/>
                  </a:cubicBezTo>
                  <a:cubicBezTo>
                    <a:pt x="784212" y="1423109"/>
                    <a:pt x="784457" y="1423109"/>
                    <a:pt x="784703" y="1423109"/>
                  </a:cubicBezTo>
                  <a:cubicBezTo>
                    <a:pt x="784948" y="1423109"/>
                    <a:pt x="785071" y="1423109"/>
                    <a:pt x="785316" y="1423109"/>
                  </a:cubicBezTo>
                  <a:cubicBezTo>
                    <a:pt x="785561" y="1423109"/>
                    <a:pt x="785806" y="1423109"/>
                    <a:pt x="785929" y="1423109"/>
                  </a:cubicBezTo>
                  <a:cubicBezTo>
                    <a:pt x="786910" y="1422864"/>
                    <a:pt x="787891" y="1422496"/>
                    <a:pt x="789117" y="1422006"/>
                  </a:cubicBezTo>
                  <a:cubicBezTo>
                    <a:pt x="790221" y="1421515"/>
                    <a:pt x="791447" y="1420779"/>
                    <a:pt x="792551" y="1420043"/>
                  </a:cubicBezTo>
                  <a:cubicBezTo>
                    <a:pt x="793777" y="1419185"/>
                    <a:pt x="795004" y="1418327"/>
                    <a:pt x="796107" y="1417223"/>
                  </a:cubicBezTo>
                  <a:cubicBezTo>
                    <a:pt x="797333" y="1416242"/>
                    <a:pt x="798437" y="1415016"/>
                    <a:pt x="799418" y="1413912"/>
                  </a:cubicBezTo>
                  <a:cubicBezTo>
                    <a:pt x="800767" y="1412440"/>
                    <a:pt x="801748" y="1410969"/>
                    <a:pt x="802606" y="1409620"/>
                  </a:cubicBezTo>
                  <a:cubicBezTo>
                    <a:pt x="803465" y="1408271"/>
                    <a:pt x="803955" y="1407045"/>
                    <a:pt x="804201" y="1405941"/>
                  </a:cubicBezTo>
                  <a:cubicBezTo>
                    <a:pt x="804446" y="1404837"/>
                    <a:pt x="804446" y="1403856"/>
                    <a:pt x="804201" y="1403243"/>
                  </a:cubicBezTo>
                  <a:cubicBezTo>
                    <a:pt x="803955" y="1402507"/>
                    <a:pt x="803342" y="1402017"/>
                    <a:pt x="802484" y="1401894"/>
                  </a:cubicBezTo>
                  <a:cubicBezTo>
                    <a:pt x="802361" y="1401894"/>
                    <a:pt x="802116" y="1401894"/>
                    <a:pt x="801993" y="1401894"/>
                  </a:cubicBezTo>
                  <a:cubicBezTo>
                    <a:pt x="801871" y="1401894"/>
                    <a:pt x="801626" y="1401894"/>
                    <a:pt x="801380" y="1401894"/>
                  </a:cubicBezTo>
                  <a:cubicBezTo>
                    <a:pt x="801135" y="1401894"/>
                    <a:pt x="801012" y="1401894"/>
                    <a:pt x="800767" y="1401894"/>
                  </a:cubicBezTo>
                  <a:cubicBezTo>
                    <a:pt x="800522" y="1401894"/>
                    <a:pt x="800399" y="1401894"/>
                    <a:pt x="800154" y="1401894"/>
                  </a:cubicBezTo>
                  <a:moveTo>
                    <a:pt x="4160310" y="732095"/>
                  </a:moveTo>
                  <a:cubicBezTo>
                    <a:pt x="4160310" y="732095"/>
                    <a:pt x="4159329" y="732340"/>
                    <a:pt x="4158961" y="732463"/>
                  </a:cubicBezTo>
                  <a:cubicBezTo>
                    <a:pt x="4158593" y="732585"/>
                    <a:pt x="4157980" y="732708"/>
                    <a:pt x="4157490" y="732831"/>
                  </a:cubicBezTo>
                  <a:cubicBezTo>
                    <a:pt x="4156999" y="732953"/>
                    <a:pt x="4156508" y="733076"/>
                    <a:pt x="4156018" y="733321"/>
                  </a:cubicBezTo>
                  <a:cubicBezTo>
                    <a:pt x="4155527" y="733444"/>
                    <a:pt x="4155037" y="733689"/>
                    <a:pt x="4154546" y="733812"/>
                  </a:cubicBezTo>
                  <a:cubicBezTo>
                    <a:pt x="4151603" y="734915"/>
                    <a:pt x="4148783" y="736387"/>
                    <a:pt x="4146330" y="738104"/>
                  </a:cubicBezTo>
                  <a:cubicBezTo>
                    <a:pt x="4143755" y="739821"/>
                    <a:pt x="4141548" y="741660"/>
                    <a:pt x="4139708" y="743622"/>
                  </a:cubicBezTo>
                  <a:cubicBezTo>
                    <a:pt x="4137869" y="745584"/>
                    <a:pt x="4136275" y="747669"/>
                    <a:pt x="4135294" y="749631"/>
                  </a:cubicBezTo>
                  <a:cubicBezTo>
                    <a:pt x="4134313" y="751593"/>
                    <a:pt x="4133700" y="753555"/>
                    <a:pt x="4133822" y="755394"/>
                  </a:cubicBezTo>
                  <a:cubicBezTo>
                    <a:pt x="4133822" y="756866"/>
                    <a:pt x="4134313" y="758215"/>
                    <a:pt x="4135171" y="759319"/>
                  </a:cubicBezTo>
                  <a:cubicBezTo>
                    <a:pt x="4135907" y="760422"/>
                    <a:pt x="4137133" y="761281"/>
                    <a:pt x="4138482" y="761771"/>
                  </a:cubicBezTo>
                  <a:cubicBezTo>
                    <a:pt x="4139831" y="762384"/>
                    <a:pt x="4141548" y="762752"/>
                    <a:pt x="4143510" y="762752"/>
                  </a:cubicBezTo>
                  <a:cubicBezTo>
                    <a:pt x="4145349" y="762752"/>
                    <a:pt x="4147557" y="762752"/>
                    <a:pt x="4149764" y="762139"/>
                  </a:cubicBezTo>
                  <a:cubicBezTo>
                    <a:pt x="4150255" y="762139"/>
                    <a:pt x="4150745" y="761894"/>
                    <a:pt x="4151235" y="761771"/>
                  </a:cubicBezTo>
                  <a:cubicBezTo>
                    <a:pt x="4151726" y="761771"/>
                    <a:pt x="4152217" y="761526"/>
                    <a:pt x="4152707" y="761403"/>
                  </a:cubicBezTo>
                  <a:cubicBezTo>
                    <a:pt x="4153197" y="761281"/>
                    <a:pt x="4153688" y="761035"/>
                    <a:pt x="4154178" y="760913"/>
                  </a:cubicBezTo>
                  <a:cubicBezTo>
                    <a:pt x="4154669" y="760790"/>
                    <a:pt x="4155160" y="760545"/>
                    <a:pt x="4155773" y="760300"/>
                  </a:cubicBezTo>
                  <a:cubicBezTo>
                    <a:pt x="4158716" y="759196"/>
                    <a:pt x="4161536" y="757724"/>
                    <a:pt x="4164111" y="756008"/>
                  </a:cubicBezTo>
                  <a:cubicBezTo>
                    <a:pt x="4166687" y="754291"/>
                    <a:pt x="4168894" y="752451"/>
                    <a:pt x="4170856" y="750489"/>
                  </a:cubicBezTo>
                  <a:cubicBezTo>
                    <a:pt x="4172695" y="748527"/>
                    <a:pt x="4174290" y="746443"/>
                    <a:pt x="4175271" y="744480"/>
                  </a:cubicBezTo>
                  <a:cubicBezTo>
                    <a:pt x="4176252" y="742518"/>
                    <a:pt x="4176742" y="740434"/>
                    <a:pt x="4176742" y="738717"/>
                  </a:cubicBezTo>
                  <a:cubicBezTo>
                    <a:pt x="4176742" y="737245"/>
                    <a:pt x="4176252" y="735896"/>
                    <a:pt x="4175393" y="734793"/>
                  </a:cubicBezTo>
                  <a:cubicBezTo>
                    <a:pt x="4174535" y="733689"/>
                    <a:pt x="4173431" y="732831"/>
                    <a:pt x="4171960" y="732340"/>
                  </a:cubicBezTo>
                  <a:cubicBezTo>
                    <a:pt x="4170488" y="731727"/>
                    <a:pt x="4168771" y="731359"/>
                    <a:pt x="4166932" y="731359"/>
                  </a:cubicBezTo>
                  <a:cubicBezTo>
                    <a:pt x="4165093" y="731359"/>
                    <a:pt x="4162885" y="731359"/>
                    <a:pt x="4160678" y="731972"/>
                  </a:cubicBezTo>
                  <a:moveTo>
                    <a:pt x="762752" y="1444815"/>
                  </a:moveTo>
                  <a:cubicBezTo>
                    <a:pt x="761771" y="1445060"/>
                    <a:pt x="760667" y="1445428"/>
                    <a:pt x="759564" y="1445918"/>
                  </a:cubicBezTo>
                  <a:cubicBezTo>
                    <a:pt x="758460" y="1446409"/>
                    <a:pt x="757234" y="1447144"/>
                    <a:pt x="756008" y="1448003"/>
                  </a:cubicBezTo>
                  <a:cubicBezTo>
                    <a:pt x="754781" y="1448861"/>
                    <a:pt x="753555" y="1449842"/>
                    <a:pt x="752329" y="1450823"/>
                  </a:cubicBezTo>
                  <a:cubicBezTo>
                    <a:pt x="751102" y="1451927"/>
                    <a:pt x="749999" y="1453031"/>
                    <a:pt x="748895" y="1454257"/>
                  </a:cubicBezTo>
                  <a:cubicBezTo>
                    <a:pt x="747669" y="1455728"/>
                    <a:pt x="746565" y="1457200"/>
                    <a:pt x="745829" y="1458549"/>
                  </a:cubicBezTo>
                  <a:cubicBezTo>
                    <a:pt x="745094" y="1459898"/>
                    <a:pt x="744603" y="1461124"/>
                    <a:pt x="744358" y="1462228"/>
                  </a:cubicBezTo>
                  <a:cubicBezTo>
                    <a:pt x="744113" y="1463331"/>
                    <a:pt x="744113" y="1464190"/>
                    <a:pt x="744358" y="1464926"/>
                  </a:cubicBezTo>
                  <a:cubicBezTo>
                    <a:pt x="744603" y="1465661"/>
                    <a:pt x="745339" y="1466029"/>
                    <a:pt x="746197" y="1466275"/>
                  </a:cubicBezTo>
                  <a:cubicBezTo>
                    <a:pt x="746320" y="1466275"/>
                    <a:pt x="746565" y="1466275"/>
                    <a:pt x="746688" y="1466275"/>
                  </a:cubicBezTo>
                  <a:cubicBezTo>
                    <a:pt x="746810" y="1466275"/>
                    <a:pt x="747056" y="1466275"/>
                    <a:pt x="747178" y="1466275"/>
                  </a:cubicBezTo>
                  <a:cubicBezTo>
                    <a:pt x="747301" y="1466275"/>
                    <a:pt x="747546" y="1466275"/>
                    <a:pt x="747791" y="1466275"/>
                  </a:cubicBezTo>
                  <a:cubicBezTo>
                    <a:pt x="748037" y="1466275"/>
                    <a:pt x="748159" y="1466275"/>
                    <a:pt x="748405" y="1466275"/>
                  </a:cubicBezTo>
                  <a:cubicBezTo>
                    <a:pt x="749386" y="1466029"/>
                    <a:pt x="750489" y="1465661"/>
                    <a:pt x="751593" y="1465171"/>
                  </a:cubicBezTo>
                  <a:cubicBezTo>
                    <a:pt x="752697" y="1464680"/>
                    <a:pt x="753923" y="1463945"/>
                    <a:pt x="755149" y="1463086"/>
                  </a:cubicBezTo>
                  <a:cubicBezTo>
                    <a:pt x="756375" y="1462228"/>
                    <a:pt x="757602" y="1461247"/>
                    <a:pt x="758828" y="1460266"/>
                  </a:cubicBezTo>
                  <a:cubicBezTo>
                    <a:pt x="760054" y="1459162"/>
                    <a:pt x="761158" y="1458058"/>
                    <a:pt x="762262" y="1456832"/>
                  </a:cubicBezTo>
                  <a:cubicBezTo>
                    <a:pt x="763488" y="1455361"/>
                    <a:pt x="764592" y="1453889"/>
                    <a:pt x="765327" y="1452540"/>
                  </a:cubicBezTo>
                  <a:cubicBezTo>
                    <a:pt x="766063" y="1451191"/>
                    <a:pt x="766554" y="1449965"/>
                    <a:pt x="766799" y="1448861"/>
                  </a:cubicBezTo>
                  <a:cubicBezTo>
                    <a:pt x="767044" y="1447757"/>
                    <a:pt x="767044" y="1446899"/>
                    <a:pt x="766676" y="1446163"/>
                  </a:cubicBezTo>
                  <a:cubicBezTo>
                    <a:pt x="766308" y="1445428"/>
                    <a:pt x="765695" y="1445060"/>
                    <a:pt x="764837" y="1444815"/>
                  </a:cubicBezTo>
                  <a:cubicBezTo>
                    <a:pt x="764714" y="1444815"/>
                    <a:pt x="764469" y="1444815"/>
                    <a:pt x="764346" y="1444815"/>
                  </a:cubicBezTo>
                  <a:cubicBezTo>
                    <a:pt x="764224" y="1444815"/>
                    <a:pt x="763978" y="1444815"/>
                    <a:pt x="763856" y="1444815"/>
                  </a:cubicBezTo>
                  <a:cubicBezTo>
                    <a:pt x="763733" y="1444815"/>
                    <a:pt x="763488" y="1444815"/>
                    <a:pt x="763243" y="1444815"/>
                  </a:cubicBezTo>
                  <a:cubicBezTo>
                    <a:pt x="762997" y="1444815"/>
                    <a:pt x="762875" y="1444815"/>
                    <a:pt x="762630" y="1444815"/>
                  </a:cubicBezTo>
                  <a:moveTo>
                    <a:pt x="4161291" y="786174"/>
                  </a:moveTo>
                  <a:cubicBezTo>
                    <a:pt x="4161291" y="786174"/>
                    <a:pt x="4160433" y="786420"/>
                    <a:pt x="4159942" y="786420"/>
                  </a:cubicBezTo>
                  <a:cubicBezTo>
                    <a:pt x="4159452" y="786420"/>
                    <a:pt x="4159084" y="786665"/>
                    <a:pt x="4158593" y="786787"/>
                  </a:cubicBezTo>
                  <a:cubicBezTo>
                    <a:pt x="4158103" y="786910"/>
                    <a:pt x="4157735" y="787033"/>
                    <a:pt x="4157244" y="787155"/>
                  </a:cubicBezTo>
                  <a:cubicBezTo>
                    <a:pt x="4156754" y="787278"/>
                    <a:pt x="4156386" y="787523"/>
                    <a:pt x="4155895" y="787646"/>
                  </a:cubicBezTo>
                  <a:cubicBezTo>
                    <a:pt x="4152952" y="788749"/>
                    <a:pt x="4150132" y="790098"/>
                    <a:pt x="4147557" y="791815"/>
                  </a:cubicBezTo>
                  <a:cubicBezTo>
                    <a:pt x="4144981" y="793409"/>
                    <a:pt x="4142651" y="795249"/>
                    <a:pt x="4140689" y="797211"/>
                  </a:cubicBezTo>
                  <a:cubicBezTo>
                    <a:pt x="4138727" y="799173"/>
                    <a:pt x="4137133" y="801258"/>
                    <a:pt x="4136030" y="803220"/>
                  </a:cubicBezTo>
                  <a:cubicBezTo>
                    <a:pt x="4134926" y="805304"/>
                    <a:pt x="4134313" y="807266"/>
                    <a:pt x="4134313" y="809228"/>
                  </a:cubicBezTo>
                  <a:cubicBezTo>
                    <a:pt x="4134313" y="810823"/>
                    <a:pt x="4134680" y="812294"/>
                    <a:pt x="4135416" y="813398"/>
                  </a:cubicBezTo>
                  <a:cubicBezTo>
                    <a:pt x="4136152" y="814502"/>
                    <a:pt x="4137256" y="815483"/>
                    <a:pt x="4138727" y="816096"/>
                  </a:cubicBezTo>
                  <a:cubicBezTo>
                    <a:pt x="4140199" y="816709"/>
                    <a:pt x="4141915" y="817077"/>
                    <a:pt x="4143878" y="817199"/>
                  </a:cubicBezTo>
                  <a:cubicBezTo>
                    <a:pt x="4145840" y="817199"/>
                    <a:pt x="4148047" y="817199"/>
                    <a:pt x="4150377" y="816709"/>
                  </a:cubicBezTo>
                  <a:cubicBezTo>
                    <a:pt x="4150745" y="816709"/>
                    <a:pt x="4151235" y="816586"/>
                    <a:pt x="4151603" y="816464"/>
                  </a:cubicBezTo>
                  <a:cubicBezTo>
                    <a:pt x="4152094" y="816464"/>
                    <a:pt x="4152462" y="816218"/>
                    <a:pt x="4152952" y="816096"/>
                  </a:cubicBezTo>
                  <a:cubicBezTo>
                    <a:pt x="4153443" y="815973"/>
                    <a:pt x="4153810" y="815850"/>
                    <a:pt x="4154301" y="815728"/>
                  </a:cubicBezTo>
                  <a:cubicBezTo>
                    <a:pt x="4154792" y="815605"/>
                    <a:pt x="4155160" y="815483"/>
                    <a:pt x="4155650" y="815237"/>
                  </a:cubicBezTo>
                  <a:cubicBezTo>
                    <a:pt x="4158593" y="814134"/>
                    <a:pt x="4161414" y="812785"/>
                    <a:pt x="4163989" y="811068"/>
                  </a:cubicBezTo>
                  <a:cubicBezTo>
                    <a:pt x="4166564" y="809474"/>
                    <a:pt x="4168894" y="807512"/>
                    <a:pt x="4170856" y="805550"/>
                  </a:cubicBezTo>
                  <a:cubicBezTo>
                    <a:pt x="4172818" y="803588"/>
                    <a:pt x="4174412" y="801503"/>
                    <a:pt x="4175516" y="799418"/>
                  </a:cubicBezTo>
                  <a:cubicBezTo>
                    <a:pt x="4176620" y="797334"/>
                    <a:pt x="4177233" y="795249"/>
                    <a:pt x="4177355" y="793409"/>
                  </a:cubicBezTo>
                  <a:cubicBezTo>
                    <a:pt x="4177355" y="791815"/>
                    <a:pt x="4176865" y="790466"/>
                    <a:pt x="4176129" y="789240"/>
                  </a:cubicBezTo>
                  <a:cubicBezTo>
                    <a:pt x="4175393" y="788136"/>
                    <a:pt x="4174167" y="787155"/>
                    <a:pt x="4172695" y="786542"/>
                  </a:cubicBezTo>
                  <a:cubicBezTo>
                    <a:pt x="4171224" y="785929"/>
                    <a:pt x="4169507" y="785561"/>
                    <a:pt x="4167545" y="785439"/>
                  </a:cubicBezTo>
                  <a:cubicBezTo>
                    <a:pt x="4165583" y="785316"/>
                    <a:pt x="4163498" y="785439"/>
                    <a:pt x="4161168" y="785929"/>
                  </a:cubicBezTo>
                  <a:moveTo>
                    <a:pt x="725963" y="1488103"/>
                  </a:moveTo>
                  <a:cubicBezTo>
                    <a:pt x="724982" y="1488348"/>
                    <a:pt x="723879" y="1488716"/>
                    <a:pt x="722652" y="1489329"/>
                  </a:cubicBezTo>
                  <a:cubicBezTo>
                    <a:pt x="721426" y="1489942"/>
                    <a:pt x="720200" y="1490678"/>
                    <a:pt x="718974" y="1491536"/>
                  </a:cubicBezTo>
                  <a:cubicBezTo>
                    <a:pt x="717747" y="1492394"/>
                    <a:pt x="716521" y="1493375"/>
                    <a:pt x="715295" y="1494479"/>
                  </a:cubicBezTo>
                  <a:cubicBezTo>
                    <a:pt x="714068" y="1495583"/>
                    <a:pt x="712965" y="1496809"/>
                    <a:pt x="711861" y="1498035"/>
                  </a:cubicBezTo>
                  <a:cubicBezTo>
                    <a:pt x="710635" y="1499507"/>
                    <a:pt x="709531" y="1500978"/>
                    <a:pt x="708795" y="1502327"/>
                  </a:cubicBezTo>
                  <a:cubicBezTo>
                    <a:pt x="708060" y="1503676"/>
                    <a:pt x="707569" y="1504903"/>
                    <a:pt x="707324" y="1506006"/>
                  </a:cubicBezTo>
                  <a:cubicBezTo>
                    <a:pt x="707079" y="1507110"/>
                    <a:pt x="707201" y="1507968"/>
                    <a:pt x="707569" y="1508582"/>
                  </a:cubicBezTo>
                  <a:cubicBezTo>
                    <a:pt x="707937" y="1509195"/>
                    <a:pt x="708550" y="1509685"/>
                    <a:pt x="709531" y="1509808"/>
                  </a:cubicBezTo>
                  <a:cubicBezTo>
                    <a:pt x="709654" y="1509808"/>
                    <a:pt x="709776" y="1509808"/>
                    <a:pt x="710022" y="1509808"/>
                  </a:cubicBezTo>
                  <a:cubicBezTo>
                    <a:pt x="710267" y="1509808"/>
                    <a:pt x="710390" y="1509808"/>
                    <a:pt x="710512" y="1509808"/>
                  </a:cubicBezTo>
                  <a:cubicBezTo>
                    <a:pt x="710635" y="1509808"/>
                    <a:pt x="710880" y="1509808"/>
                    <a:pt x="711003" y="1509808"/>
                  </a:cubicBezTo>
                  <a:cubicBezTo>
                    <a:pt x="711125" y="1509808"/>
                    <a:pt x="711371" y="1509808"/>
                    <a:pt x="711493" y="1509808"/>
                  </a:cubicBezTo>
                  <a:cubicBezTo>
                    <a:pt x="712474" y="1509563"/>
                    <a:pt x="713578" y="1509195"/>
                    <a:pt x="714804" y="1508582"/>
                  </a:cubicBezTo>
                  <a:cubicBezTo>
                    <a:pt x="716030" y="1507968"/>
                    <a:pt x="717257" y="1507233"/>
                    <a:pt x="718483" y="1506374"/>
                  </a:cubicBezTo>
                  <a:cubicBezTo>
                    <a:pt x="719709" y="1505516"/>
                    <a:pt x="720936" y="1504535"/>
                    <a:pt x="722162" y="1503431"/>
                  </a:cubicBezTo>
                  <a:cubicBezTo>
                    <a:pt x="723388" y="1502327"/>
                    <a:pt x="724492" y="1501101"/>
                    <a:pt x="725596" y="1499875"/>
                  </a:cubicBezTo>
                  <a:cubicBezTo>
                    <a:pt x="726822" y="1498403"/>
                    <a:pt x="727803" y="1496932"/>
                    <a:pt x="728539" y="1495583"/>
                  </a:cubicBezTo>
                  <a:cubicBezTo>
                    <a:pt x="729274" y="1494234"/>
                    <a:pt x="729765" y="1493008"/>
                    <a:pt x="730010" y="1491904"/>
                  </a:cubicBezTo>
                  <a:cubicBezTo>
                    <a:pt x="730255" y="1490800"/>
                    <a:pt x="730133" y="1489942"/>
                    <a:pt x="729765" y="1489329"/>
                  </a:cubicBezTo>
                  <a:cubicBezTo>
                    <a:pt x="729397" y="1488716"/>
                    <a:pt x="728784" y="1488225"/>
                    <a:pt x="727803" y="1488103"/>
                  </a:cubicBezTo>
                  <a:cubicBezTo>
                    <a:pt x="727680" y="1488103"/>
                    <a:pt x="727558" y="1488103"/>
                    <a:pt x="727312" y="1488103"/>
                  </a:cubicBezTo>
                  <a:cubicBezTo>
                    <a:pt x="727190" y="1488103"/>
                    <a:pt x="726944" y="1488103"/>
                    <a:pt x="726822" y="1488103"/>
                  </a:cubicBezTo>
                  <a:cubicBezTo>
                    <a:pt x="726699" y="1488103"/>
                    <a:pt x="726454" y="1488103"/>
                    <a:pt x="726331" y="1488103"/>
                  </a:cubicBezTo>
                  <a:cubicBezTo>
                    <a:pt x="726209" y="1488103"/>
                    <a:pt x="725963" y="1488103"/>
                    <a:pt x="725841" y="1488103"/>
                  </a:cubicBezTo>
                  <a:moveTo>
                    <a:pt x="4159206" y="842093"/>
                  </a:moveTo>
                  <a:cubicBezTo>
                    <a:pt x="4159206" y="842093"/>
                    <a:pt x="4158470" y="842216"/>
                    <a:pt x="4158103" y="842338"/>
                  </a:cubicBezTo>
                  <a:cubicBezTo>
                    <a:pt x="4157735" y="842338"/>
                    <a:pt x="4157367" y="842584"/>
                    <a:pt x="4156999" y="842584"/>
                  </a:cubicBezTo>
                  <a:cubicBezTo>
                    <a:pt x="4156631" y="842584"/>
                    <a:pt x="4156263" y="842829"/>
                    <a:pt x="4155773" y="842951"/>
                  </a:cubicBezTo>
                  <a:cubicBezTo>
                    <a:pt x="4155405" y="842951"/>
                    <a:pt x="4155037" y="843197"/>
                    <a:pt x="4154546" y="843319"/>
                  </a:cubicBezTo>
                  <a:cubicBezTo>
                    <a:pt x="4151603" y="844300"/>
                    <a:pt x="4148660" y="845649"/>
                    <a:pt x="4146085" y="847366"/>
                  </a:cubicBezTo>
                  <a:cubicBezTo>
                    <a:pt x="4143510" y="848960"/>
                    <a:pt x="4141057" y="850800"/>
                    <a:pt x="4139095" y="852762"/>
                  </a:cubicBezTo>
                  <a:cubicBezTo>
                    <a:pt x="4137133" y="854724"/>
                    <a:pt x="4135416" y="856809"/>
                    <a:pt x="4134190" y="858893"/>
                  </a:cubicBezTo>
                  <a:cubicBezTo>
                    <a:pt x="4132964" y="860978"/>
                    <a:pt x="4132228" y="863063"/>
                    <a:pt x="4132105" y="865025"/>
                  </a:cubicBezTo>
                  <a:cubicBezTo>
                    <a:pt x="4132105" y="866742"/>
                    <a:pt x="4132350" y="868213"/>
                    <a:pt x="4133086" y="869439"/>
                  </a:cubicBezTo>
                  <a:cubicBezTo>
                    <a:pt x="4133822" y="870666"/>
                    <a:pt x="4134926" y="871647"/>
                    <a:pt x="4136397" y="872382"/>
                  </a:cubicBezTo>
                  <a:cubicBezTo>
                    <a:pt x="4137869" y="873118"/>
                    <a:pt x="4139585" y="873609"/>
                    <a:pt x="4141548" y="873731"/>
                  </a:cubicBezTo>
                  <a:cubicBezTo>
                    <a:pt x="4143510" y="873854"/>
                    <a:pt x="4145840" y="873731"/>
                    <a:pt x="4148170" y="873241"/>
                  </a:cubicBezTo>
                  <a:cubicBezTo>
                    <a:pt x="4148538" y="873241"/>
                    <a:pt x="4148905" y="873118"/>
                    <a:pt x="4149273" y="872996"/>
                  </a:cubicBezTo>
                  <a:cubicBezTo>
                    <a:pt x="4149641" y="872996"/>
                    <a:pt x="4150009" y="872750"/>
                    <a:pt x="4150500" y="872750"/>
                  </a:cubicBezTo>
                  <a:cubicBezTo>
                    <a:pt x="4150868" y="872750"/>
                    <a:pt x="4151358" y="872505"/>
                    <a:pt x="4151726" y="872382"/>
                  </a:cubicBezTo>
                  <a:cubicBezTo>
                    <a:pt x="4152094" y="872260"/>
                    <a:pt x="4152584" y="872137"/>
                    <a:pt x="4152952" y="872015"/>
                  </a:cubicBezTo>
                  <a:cubicBezTo>
                    <a:pt x="4155895" y="871033"/>
                    <a:pt x="4158838" y="869685"/>
                    <a:pt x="4161414" y="867968"/>
                  </a:cubicBezTo>
                  <a:cubicBezTo>
                    <a:pt x="4164111" y="866374"/>
                    <a:pt x="4166441" y="864534"/>
                    <a:pt x="4168526" y="862572"/>
                  </a:cubicBezTo>
                  <a:cubicBezTo>
                    <a:pt x="4170611" y="860610"/>
                    <a:pt x="4172205" y="858525"/>
                    <a:pt x="4173431" y="856441"/>
                  </a:cubicBezTo>
                  <a:cubicBezTo>
                    <a:pt x="4174658" y="854356"/>
                    <a:pt x="4175271" y="852271"/>
                    <a:pt x="4175393" y="850309"/>
                  </a:cubicBezTo>
                  <a:cubicBezTo>
                    <a:pt x="4175393" y="848592"/>
                    <a:pt x="4175148" y="847121"/>
                    <a:pt x="4174412" y="845895"/>
                  </a:cubicBezTo>
                  <a:cubicBezTo>
                    <a:pt x="4173677" y="844668"/>
                    <a:pt x="4172573" y="843687"/>
                    <a:pt x="4171101" y="842951"/>
                  </a:cubicBezTo>
                  <a:cubicBezTo>
                    <a:pt x="4169630" y="842216"/>
                    <a:pt x="4167913" y="841848"/>
                    <a:pt x="4165951" y="841603"/>
                  </a:cubicBezTo>
                  <a:cubicBezTo>
                    <a:pt x="4163989" y="841480"/>
                    <a:pt x="4161659" y="841603"/>
                    <a:pt x="4159329" y="842093"/>
                  </a:cubicBezTo>
                  <a:moveTo>
                    <a:pt x="689911" y="1531758"/>
                  </a:moveTo>
                  <a:cubicBezTo>
                    <a:pt x="688929" y="1532004"/>
                    <a:pt x="687703" y="1532372"/>
                    <a:pt x="686477" y="1532985"/>
                  </a:cubicBezTo>
                  <a:cubicBezTo>
                    <a:pt x="685251" y="1533598"/>
                    <a:pt x="684024" y="1534334"/>
                    <a:pt x="682675" y="1535192"/>
                  </a:cubicBezTo>
                  <a:cubicBezTo>
                    <a:pt x="681449" y="1536050"/>
                    <a:pt x="680100" y="1537154"/>
                    <a:pt x="678874" y="1538258"/>
                  </a:cubicBezTo>
                  <a:cubicBezTo>
                    <a:pt x="677648" y="1539361"/>
                    <a:pt x="676421" y="1540710"/>
                    <a:pt x="675318" y="1542059"/>
                  </a:cubicBezTo>
                  <a:cubicBezTo>
                    <a:pt x="674091" y="1543531"/>
                    <a:pt x="673110" y="1545002"/>
                    <a:pt x="672375" y="1546351"/>
                  </a:cubicBezTo>
                  <a:cubicBezTo>
                    <a:pt x="671639" y="1547700"/>
                    <a:pt x="671271" y="1548926"/>
                    <a:pt x="671026" y="1549907"/>
                  </a:cubicBezTo>
                  <a:cubicBezTo>
                    <a:pt x="670903" y="1551011"/>
                    <a:pt x="671026" y="1551870"/>
                    <a:pt x="671394" y="1552483"/>
                  </a:cubicBezTo>
                  <a:cubicBezTo>
                    <a:pt x="671761" y="1553096"/>
                    <a:pt x="672497" y="1553464"/>
                    <a:pt x="673478" y="1553586"/>
                  </a:cubicBezTo>
                  <a:cubicBezTo>
                    <a:pt x="673601" y="1553586"/>
                    <a:pt x="673724" y="1553586"/>
                    <a:pt x="673846" y="1553586"/>
                  </a:cubicBezTo>
                  <a:cubicBezTo>
                    <a:pt x="673969" y="1553586"/>
                    <a:pt x="674091" y="1553586"/>
                    <a:pt x="674214" y="1553586"/>
                  </a:cubicBezTo>
                  <a:cubicBezTo>
                    <a:pt x="674337" y="1553586"/>
                    <a:pt x="674459" y="1553586"/>
                    <a:pt x="674704" y="1553586"/>
                  </a:cubicBezTo>
                  <a:cubicBezTo>
                    <a:pt x="674827" y="1553586"/>
                    <a:pt x="674950" y="1553586"/>
                    <a:pt x="675195" y="1553586"/>
                  </a:cubicBezTo>
                  <a:cubicBezTo>
                    <a:pt x="676176" y="1553341"/>
                    <a:pt x="677402" y="1552973"/>
                    <a:pt x="678506" y="1552360"/>
                  </a:cubicBezTo>
                  <a:cubicBezTo>
                    <a:pt x="679732" y="1551747"/>
                    <a:pt x="680959" y="1551011"/>
                    <a:pt x="682308" y="1550153"/>
                  </a:cubicBezTo>
                  <a:cubicBezTo>
                    <a:pt x="683534" y="1549294"/>
                    <a:pt x="684883" y="1548191"/>
                    <a:pt x="686109" y="1547087"/>
                  </a:cubicBezTo>
                  <a:cubicBezTo>
                    <a:pt x="687335" y="1545983"/>
                    <a:pt x="688562" y="1544634"/>
                    <a:pt x="689665" y="1543408"/>
                  </a:cubicBezTo>
                  <a:cubicBezTo>
                    <a:pt x="690892" y="1541937"/>
                    <a:pt x="691873" y="1540465"/>
                    <a:pt x="692608" y="1539116"/>
                  </a:cubicBezTo>
                  <a:cubicBezTo>
                    <a:pt x="693344" y="1537767"/>
                    <a:pt x="693712" y="1536541"/>
                    <a:pt x="693957" y="1535560"/>
                  </a:cubicBezTo>
                  <a:cubicBezTo>
                    <a:pt x="694203" y="1534579"/>
                    <a:pt x="693957" y="1533598"/>
                    <a:pt x="693589" y="1532985"/>
                  </a:cubicBezTo>
                  <a:cubicBezTo>
                    <a:pt x="693221" y="1532372"/>
                    <a:pt x="692486" y="1532004"/>
                    <a:pt x="691505" y="1531881"/>
                  </a:cubicBezTo>
                  <a:cubicBezTo>
                    <a:pt x="691382" y="1531881"/>
                    <a:pt x="691259" y="1531881"/>
                    <a:pt x="691137" y="1531881"/>
                  </a:cubicBezTo>
                  <a:cubicBezTo>
                    <a:pt x="691014" y="1531881"/>
                    <a:pt x="690892" y="1531881"/>
                    <a:pt x="690769" y="1531881"/>
                  </a:cubicBezTo>
                  <a:cubicBezTo>
                    <a:pt x="690646" y="1531881"/>
                    <a:pt x="690524" y="1531881"/>
                    <a:pt x="690278" y="1531881"/>
                  </a:cubicBezTo>
                  <a:cubicBezTo>
                    <a:pt x="690156" y="1531881"/>
                    <a:pt x="690033" y="1531881"/>
                    <a:pt x="689788" y="1531881"/>
                  </a:cubicBezTo>
                  <a:moveTo>
                    <a:pt x="4154546" y="899851"/>
                  </a:moveTo>
                  <a:cubicBezTo>
                    <a:pt x="4154546" y="899851"/>
                    <a:pt x="4153933" y="899974"/>
                    <a:pt x="4153565" y="900097"/>
                  </a:cubicBezTo>
                  <a:cubicBezTo>
                    <a:pt x="4153197" y="900097"/>
                    <a:pt x="4152952" y="900219"/>
                    <a:pt x="4152584" y="900342"/>
                  </a:cubicBezTo>
                  <a:cubicBezTo>
                    <a:pt x="4152217" y="900342"/>
                    <a:pt x="4151971" y="900464"/>
                    <a:pt x="4151603" y="900587"/>
                  </a:cubicBezTo>
                  <a:cubicBezTo>
                    <a:pt x="4151235" y="900587"/>
                    <a:pt x="4150990" y="900832"/>
                    <a:pt x="4150622" y="900832"/>
                  </a:cubicBezTo>
                  <a:cubicBezTo>
                    <a:pt x="4147557" y="901813"/>
                    <a:pt x="4144736" y="903162"/>
                    <a:pt x="4142038" y="904756"/>
                  </a:cubicBezTo>
                  <a:cubicBezTo>
                    <a:pt x="4139340" y="906351"/>
                    <a:pt x="4136888" y="908190"/>
                    <a:pt x="4134803" y="910152"/>
                  </a:cubicBezTo>
                  <a:cubicBezTo>
                    <a:pt x="4132718" y="912114"/>
                    <a:pt x="4130879" y="914199"/>
                    <a:pt x="4129653" y="916284"/>
                  </a:cubicBezTo>
                  <a:cubicBezTo>
                    <a:pt x="4128427" y="918368"/>
                    <a:pt x="4127568" y="920576"/>
                    <a:pt x="4127323" y="922538"/>
                  </a:cubicBezTo>
                  <a:cubicBezTo>
                    <a:pt x="4127077" y="924377"/>
                    <a:pt x="4127323" y="925849"/>
                    <a:pt x="4128181" y="927198"/>
                  </a:cubicBezTo>
                  <a:cubicBezTo>
                    <a:pt x="4128917" y="928547"/>
                    <a:pt x="4130020" y="929528"/>
                    <a:pt x="4131492" y="930386"/>
                  </a:cubicBezTo>
                  <a:cubicBezTo>
                    <a:pt x="4132964" y="931122"/>
                    <a:pt x="4134680" y="931612"/>
                    <a:pt x="4136765" y="931857"/>
                  </a:cubicBezTo>
                  <a:cubicBezTo>
                    <a:pt x="4138850" y="932103"/>
                    <a:pt x="4141180" y="931857"/>
                    <a:pt x="4143632" y="931490"/>
                  </a:cubicBezTo>
                  <a:cubicBezTo>
                    <a:pt x="4144000" y="931490"/>
                    <a:pt x="4144245" y="931367"/>
                    <a:pt x="4144613" y="931244"/>
                  </a:cubicBezTo>
                  <a:cubicBezTo>
                    <a:pt x="4144981" y="931244"/>
                    <a:pt x="4145227" y="931122"/>
                    <a:pt x="4145595" y="930999"/>
                  </a:cubicBezTo>
                  <a:cubicBezTo>
                    <a:pt x="4145962" y="930999"/>
                    <a:pt x="4146208" y="930876"/>
                    <a:pt x="4146575" y="930754"/>
                  </a:cubicBezTo>
                  <a:cubicBezTo>
                    <a:pt x="4146943" y="930631"/>
                    <a:pt x="4147189" y="930509"/>
                    <a:pt x="4147557" y="930509"/>
                  </a:cubicBezTo>
                  <a:cubicBezTo>
                    <a:pt x="4150622" y="929528"/>
                    <a:pt x="4153565" y="928179"/>
                    <a:pt x="4156263" y="926584"/>
                  </a:cubicBezTo>
                  <a:cubicBezTo>
                    <a:pt x="4158961" y="924990"/>
                    <a:pt x="4161414" y="923151"/>
                    <a:pt x="4163498" y="921189"/>
                  </a:cubicBezTo>
                  <a:cubicBezTo>
                    <a:pt x="4165583" y="919227"/>
                    <a:pt x="4167422" y="917142"/>
                    <a:pt x="4168649" y="915057"/>
                  </a:cubicBezTo>
                  <a:cubicBezTo>
                    <a:pt x="4169875" y="912973"/>
                    <a:pt x="4170733" y="910765"/>
                    <a:pt x="4170979" y="908803"/>
                  </a:cubicBezTo>
                  <a:cubicBezTo>
                    <a:pt x="4171224" y="906964"/>
                    <a:pt x="4170979" y="905492"/>
                    <a:pt x="4170120" y="904143"/>
                  </a:cubicBezTo>
                  <a:cubicBezTo>
                    <a:pt x="4169385" y="902794"/>
                    <a:pt x="4168281" y="901813"/>
                    <a:pt x="4166809" y="900955"/>
                  </a:cubicBezTo>
                  <a:cubicBezTo>
                    <a:pt x="4165338" y="900219"/>
                    <a:pt x="4163498" y="899729"/>
                    <a:pt x="4161536" y="899483"/>
                  </a:cubicBezTo>
                  <a:cubicBezTo>
                    <a:pt x="4159452" y="899361"/>
                    <a:pt x="4157122" y="899483"/>
                    <a:pt x="4154669" y="899974"/>
                  </a:cubicBezTo>
                  <a:moveTo>
                    <a:pt x="654348" y="1575660"/>
                  </a:moveTo>
                  <a:cubicBezTo>
                    <a:pt x="653244" y="1575905"/>
                    <a:pt x="652141" y="1576273"/>
                    <a:pt x="650915" y="1576886"/>
                  </a:cubicBezTo>
                  <a:cubicBezTo>
                    <a:pt x="649688" y="1577499"/>
                    <a:pt x="648339" y="1578235"/>
                    <a:pt x="647113" y="1579216"/>
                  </a:cubicBezTo>
                  <a:cubicBezTo>
                    <a:pt x="645764" y="1580197"/>
                    <a:pt x="644538" y="1581178"/>
                    <a:pt x="643312" y="1582404"/>
                  </a:cubicBezTo>
                  <a:cubicBezTo>
                    <a:pt x="642085" y="1583630"/>
                    <a:pt x="640859" y="1584857"/>
                    <a:pt x="639755" y="1586206"/>
                  </a:cubicBezTo>
                  <a:cubicBezTo>
                    <a:pt x="638529" y="1587677"/>
                    <a:pt x="637548" y="1589149"/>
                    <a:pt x="636935" y="1590498"/>
                  </a:cubicBezTo>
                  <a:cubicBezTo>
                    <a:pt x="636199" y="1591847"/>
                    <a:pt x="635831" y="1593073"/>
                    <a:pt x="635708" y="1594054"/>
                  </a:cubicBezTo>
                  <a:cubicBezTo>
                    <a:pt x="635586" y="1595035"/>
                    <a:pt x="635708" y="1595893"/>
                    <a:pt x="636199" y="1596506"/>
                  </a:cubicBezTo>
                  <a:cubicBezTo>
                    <a:pt x="636690" y="1597120"/>
                    <a:pt x="637425" y="1597488"/>
                    <a:pt x="638406" y="1597488"/>
                  </a:cubicBezTo>
                  <a:cubicBezTo>
                    <a:pt x="638406" y="1597488"/>
                    <a:pt x="638652" y="1597488"/>
                    <a:pt x="638774" y="1597488"/>
                  </a:cubicBezTo>
                  <a:cubicBezTo>
                    <a:pt x="638774" y="1597488"/>
                    <a:pt x="639020" y="1597488"/>
                    <a:pt x="639142" y="1597488"/>
                  </a:cubicBezTo>
                  <a:cubicBezTo>
                    <a:pt x="639265" y="1597488"/>
                    <a:pt x="639387" y="1597488"/>
                    <a:pt x="639510" y="1597488"/>
                  </a:cubicBezTo>
                  <a:cubicBezTo>
                    <a:pt x="639633" y="1597488"/>
                    <a:pt x="639755" y="1597488"/>
                    <a:pt x="639878" y="1597488"/>
                  </a:cubicBezTo>
                  <a:cubicBezTo>
                    <a:pt x="640982" y="1597242"/>
                    <a:pt x="642085" y="1596874"/>
                    <a:pt x="643312" y="1596261"/>
                  </a:cubicBezTo>
                  <a:cubicBezTo>
                    <a:pt x="644538" y="1595648"/>
                    <a:pt x="645887" y="1594912"/>
                    <a:pt x="647113" y="1593931"/>
                  </a:cubicBezTo>
                  <a:cubicBezTo>
                    <a:pt x="648462" y="1592950"/>
                    <a:pt x="649688" y="1591969"/>
                    <a:pt x="651037" y="1590743"/>
                  </a:cubicBezTo>
                  <a:cubicBezTo>
                    <a:pt x="652263" y="1589517"/>
                    <a:pt x="653490" y="1588290"/>
                    <a:pt x="654593" y="1586941"/>
                  </a:cubicBezTo>
                  <a:cubicBezTo>
                    <a:pt x="655820" y="1585470"/>
                    <a:pt x="656801" y="1583998"/>
                    <a:pt x="657414" y="1582649"/>
                  </a:cubicBezTo>
                  <a:cubicBezTo>
                    <a:pt x="658150" y="1581300"/>
                    <a:pt x="658517" y="1580074"/>
                    <a:pt x="658640" y="1579093"/>
                  </a:cubicBezTo>
                  <a:cubicBezTo>
                    <a:pt x="658640" y="1578112"/>
                    <a:pt x="658640" y="1577254"/>
                    <a:pt x="658150" y="1576641"/>
                  </a:cubicBezTo>
                  <a:cubicBezTo>
                    <a:pt x="657659" y="1576027"/>
                    <a:pt x="656923" y="1575660"/>
                    <a:pt x="655942" y="1575660"/>
                  </a:cubicBezTo>
                  <a:cubicBezTo>
                    <a:pt x="655942" y="1575660"/>
                    <a:pt x="655697" y="1575660"/>
                    <a:pt x="655574" y="1575660"/>
                  </a:cubicBezTo>
                  <a:cubicBezTo>
                    <a:pt x="655574" y="1575660"/>
                    <a:pt x="655329" y="1575660"/>
                    <a:pt x="655207" y="1575660"/>
                  </a:cubicBezTo>
                  <a:cubicBezTo>
                    <a:pt x="655084" y="1575660"/>
                    <a:pt x="654961" y="1575660"/>
                    <a:pt x="654839" y="1575660"/>
                  </a:cubicBezTo>
                  <a:cubicBezTo>
                    <a:pt x="654716" y="1575660"/>
                    <a:pt x="654593" y="1575660"/>
                    <a:pt x="654471" y="1575660"/>
                  </a:cubicBezTo>
                  <a:moveTo>
                    <a:pt x="4147066" y="959449"/>
                  </a:moveTo>
                  <a:cubicBezTo>
                    <a:pt x="4147066" y="959449"/>
                    <a:pt x="4146453" y="959449"/>
                    <a:pt x="4146208" y="959572"/>
                  </a:cubicBezTo>
                  <a:cubicBezTo>
                    <a:pt x="4145962" y="959694"/>
                    <a:pt x="4145595" y="959694"/>
                    <a:pt x="4145349" y="959817"/>
                  </a:cubicBezTo>
                  <a:cubicBezTo>
                    <a:pt x="4145104" y="959939"/>
                    <a:pt x="4144736" y="959939"/>
                    <a:pt x="4144491" y="960062"/>
                  </a:cubicBezTo>
                  <a:cubicBezTo>
                    <a:pt x="4144245" y="960185"/>
                    <a:pt x="4143878" y="960185"/>
                    <a:pt x="4143632" y="960307"/>
                  </a:cubicBezTo>
                  <a:cubicBezTo>
                    <a:pt x="4140567" y="961166"/>
                    <a:pt x="4137624" y="962392"/>
                    <a:pt x="4134926" y="963986"/>
                  </a:cubicBezTo>
                  <a:cubicBezTo>
                    <a:pt x="4132228" y="965580"/>
                    <a:pt x="4129653" y="967297"/>
                    <a:pt x="4127568" y="969259"/>
                  </a:cubicBezTo>
                  <a:cubicBezTo>
                    <a:pt x="4125361" y="971221"/>
                    <a:pt x="4123521" y="973306"/>
                    <a:pt x="4122172" y="975391"/>
                  </a:cubicBezTo>
                  <a:cubicBezTo>
                    <a:pt x="4120823" y="977475"/>
                    <a:pt x="4119965" y="979683"/>
                    <a:pt x="4119597" y="981767"/>
                  </a:cubicBezTo>
                  <a:cubicBezTo>
                    <a:pt x="4119352" y="983607"/>
                    <a:pt x="4119597" y="985324"/>
                    <a:pt x="4120210" y="986795"/>
                  </a:cubicBezTo>
                  <a:cubicBezTo>
                    <a:pt x="4120823" y="988267"/>
                    <a:pt x="4121927" y="989371"/>
                    <a:pt x="4123399" y="990229"/>
                  </a:cubicBezTo>
                  <a:cubicBezTo>
                    <a:pt x="4124870" y="991087"/>
                    <a:pt x="4126710" y="991700"/>
                    <a:pt x="4128794" y="991946"/>
                  </a:cubicBezTo>
                  <a:cubicBezTo>
                    <a:pt x="4130879" y="992191"/>
                    <a:pt x="4133209" y="992068"/>
                    <a:pt x="4135907" y="991578"/>
                  </a:cubicBezTo>
                  <a:cubicBezTo>
                    <a:pt x="4136152" y="991578"/>
                    <a:pt x="4136397" y="991578"/>
                    <a:pt x="4136765" y="991455"/>
                  </a:cubicBezTo>
                  <a:cubicBezTo>
                    <a:pt x="4137010" y="991455"/>
                    <a:pt x="4137378" y="991455"/>
                    <a:pt x="4137624" y="991210"/>
                  </a:cubicBezTo>
                  <a:cubicBezTo>
                    <a:pt x="4137869" y="991210"/>
                    <a:pt x="4138237" y="991087"/>
                    <a:pt x="4138482" y="990965"/>
                  </a:cubicBezTo>
                  <a:cubicBezTo>
                    <a:pt x="4138727" y="990965"/>
                    <a:pt x="4139095" y="990842"/>
                    <a:pt x="4139340" y="990719"/>
                  </a:cubicBezTo>
                  <a:cubicBezTo>
                    <a:pt x="4142406" y="989861"/>
                    <a:pt x="4145349" y="988635"/>
                    <a:pt x="4148047" y="987041"/>
                  </a:cubicBezTo>
                  <a:cubicBezTo>
                    <a:pt x="4150745" y="985446"/>
                    <a:pt x="4153320" y="983730"/>
                    <a:pt x="4155527" y="981767"/>
                  </a:cubicBezTo>
                  <a:cubicBezTo>
                    <a:pt x="4157735" y="979805"/>
                    <a:pt x="4159574" y="977721"/>
                    <a:pt x="4160923" y="975513"/>
                  </a:cubicBezTo>
                  <a:cubicBezTo>
                    <a:pt x="4162272" y="973429"/>
                    <a:pt x="4163253" y="971221"/>
                    <a:pt x="4163498" y="969137"/>
                  </a:cubicBezTo>
                  <a:cubicBezTo>
                    <a:pt x="4163743" y="967297"/>
                    <a:pt x="4163498" y="965580"/>
                    <a:pt x="4162885" y="964232"/>
                  </a:cubicBezTo>
                  <a:cubicBezTo>
                    <a:pt x="4162150" y="962883"/>
                    <a:pt x="4161046" y="961656"/>
                    <a:pt x="4159574" y="960798"/>
                  </a:cubicBezTo>
                  <a:cubicBezTo>
                    <a:pt x="4158103" y="959939"/>
                    <a:pt x="4156263" y="959449"/>
                    <a:pt x="4154178" y="959204"/>
                  </a:cubicBezTo>
                  <a:cubicBezTo>
                    <a:pt x="4152094" y="958959"/>
                    <a:pt x="4149764" y="959204"/>
                    <a:pt x="4147189" y="959572"/>
                  </a:cubicBezTo>
                  <a:moveTo>
                    <a:pt x="619644" y="1619929"/>
                  </a:moveTo>
                  <a:cubicBezTo>
                    <a:pt x="618540" y="1620174"/>
                    <a:pt x="617314" y="1620542"/>
                    <a:pt x="616088" y="1621155"/>
                  </a:cubicBezTo>
                  <a:cubicBezTo>
                    <a:pt x="614862" y="1621768"/>
                    <a:pt x="613513" y="1622627"/>
                    <a:pt x="612164" y="1623607"/>
                  </a:cubicBezTo>
                  <a:cubicBezTo>
                    <a:pt x="610815" y="1624588"/>
                    <a:pt x="609466" y="1625692"/>
                    <a:pt x="608240" y="1626918"/>
                  </a:cubicBezTo>
                  <a:cubicBezTo>
                    <a:pt x="607013" y="1628145"/>
                    <a:pt x="605787" y="1629494"/>
                    <a:pt x="604683" y="1630843"/>
                  </a:cubicBezTo>
                  <a:cubicBezTo>
                    <a:pt x="603457" y="1632314"/>
                    <a:pt x="602599" y="1633786"/>
                    <a:pt x="601986" y="1635135"/>
                  </a:cubicBezTo>
                  <a:cubicBezTo>
                    <a:pt x="601372" y="1636483"/>
                    <a:pt x="601005" y="1637710"/>
                    <a:pt x="600882" y="1638691"/>
                  </a:cubicBezTo>
                  <a:cubicBezTo>
                    <a:pt x="600759" y="1639672"/>
                    <a:pt x="600882" y="1640530"/>
                    <a:pt x="601495" y="1641143"/>
                  </a:cubicBezTo>
                  <a:cubicBezTo>
                    <a:pt x="602108" y="1641757"/>
                    <a:pt x="602721" y="1642002"/>
                    <a:pt x="603825" y="1642002"/>
                  </a:cubicBezTo>
                  <a:cubicBezTo>
                    <a:pt x="603825" y="1642002"/>
                    <a:pt x="604070" y="1642002"/>
                    <a:pt x="604070" y="1642002"/>
                  </a:cubicBezTo>
                  <a:cubicBezTo>
                    <a:pt x="604070" y="1642002"/>
                    <a:pt x="604315" y="1642002"/>
                    <a:pt x="604315" y="1642002"/>
                  </a:cubicBezTo>
                  <a:cubicBezTo>
                    <a:pt x="604315" y="1642002"/>
                    <a:pt x="604561" y="1642002"/>
                    <a:pt x="604683" y="1642002"/>
                  </a:cubicBezTo>
                  <a:cubicBezTo>
                    <a:pt x="604683" y="1642002"/>
                    <a:pt x="604929" y="1642002"/>
                    <a:pt x="605051" y="1642002"/>
                  </a:cubicBezTo>
                  <a:cubicBezTo>
                    <a:pt x="606155" y="1641757"/>
                    <a:pt x="607381" y="1641389"/>
                    <a:pt x="608607" y="1640776"/>
                  </a:cubicBezTo>
                  <a:cubicBezTo>
                    <a:pt x="609834" y="1640162"/>
                    <a:pt x="611183" y="1639304"/>
                    <a:pt x="612532" y="1638323"/>
                  </a:cubicBezTo>
                  <a:cubicBezTo>
                    <a:pt x="613881" y="1637342"/>
                    <a:pt x="615229" y="1636238"/>
                    <a:pt x="616456" y="1635012"/>
                  </a:cubicBezTo>
                  <a:cubicBezTo>
                    <a:pt x="617682" y="1633786"/>
                    <a:pt x="618908" y="1632437"/>
                    <a:pt x="620012" y="1631088"/>
                  </a:cubicBezTo>
                  <a:cubicBezTo>
                    <a:pt x="621238" y="1629494"/>
                    <a:pt x="622097" y="1628145"/>
                    <a:pt x="622710" y="1626796"/>
                  </a:cubicBezTo>
                  <a:cubicBezTo>
                    <a:pt x="623323" y="1625447"/>
                    <a:pt x="623691" y="1624221"/>
                    <a:pt x="623814" y="1623240"/>
                  </a:cubicBezTo>
                  <a:cubicBezTo>
                    <a:pt x="623936" y="1622259"/>
                    <a:pt x="623814" y="1621400"/>
                    <a:pt x="623200" y="1620910"/>
                  </a:cubicBezTo>
                  <a:cubicBezTo>
                    <a:pt x="622710" y="1620297"/>
                    <a:pt x="621974" y="1620051"/>
                    <a:pt x="620870" y="1620051"/>
                  </a:cubicBezTo>
                  <a:cubicBezTo>
                    <a:pt x="620870" y="1620051"/>
                    <a:pt x="620625" y="1620051"/>
                    <a:pt x="620625" y="1620051"/>
                  </a:cubicBezTo>
                  <a:cubicBezTo>
                    <a:pt x="620625" y="1620051"/>
                    <a:pt x="620380" y="1620051"/>
                    <a:pt x="620257" y="1620051"/>
                  </a:cubicBezTo>
                  <a:cubicBezTo>
                    <a:pt x="620257" y="1620051"/>
                    <a:pt x="620012" y="1620051"/>
                    <a:pt x="619889" y="1620051"/>
                  </a:cubicBezTo>
                  <a:cubicBezTo>
                    <a:pt x="619889" y="1620051"/>
                    <a:pt x="619644" y="1620051"/>
                    <a:pt x="619521" y="1620051"/>
                  </a:cubicBezTo>
                  <a:moveTo>
                    <a:pt x="4136765" y="1020764"/>
                  </a:moveTo>
                  <a:cubicBezTo>
                    <a:pt x="4136765" y="1020764"/>
                    <a:pt x="4136275" y="1020764"/>
                    <a:pt x="4136152" y="1020886"/>
                  </a:cubicBezTo>
                  <a:cubicBezTo>
                    <a:pt x="4136030" y="1021009"/>
                    <a:pt x="4135662" y="1020886"/>
                    <a:pt x="4135539" y="1021009"/>
                  </a:cubicBezTo>
                  <a:cubicBezTo>
                    <a:pt x="4135294" y="1021009"/>
                    <a:pt x="4135048" y="1021009"/>
                    <a:pt x="4134803" y="1021131"/>
                  </a:cubicBezTo>
                  <a:cubicBezTo>
                    <a:pt x="4134558" y="1021254"/>
                    <a:pt x="4134313" y="1021131"/>
                    <a:pt x="4134067" y="1021254"/>
                  </a:cubicBezTo>
                  <a:cubicBezTo>
                    <a:pt x="4131002" y="1022112"/>
                    <a:pt x="4128059" y="1023339"/>
                    <a:pt x="4125361" y="1024810"/>
                  </a:cubicBezTo>
                  <a:cubicBezTo>
                    <a:pt x="4122540" y="1026282"/>
                    <a:pt x="4120088" y="1028121"/>
                    <a:pt x="4117758" y="1029961"/>
                  </a:cubicBezTo>
                  <a:cubicBezTo>
                    <a:pt x="4115550" y="1031923"/>
                    <a:pt x="4113588" y="1034007"/>
                    <a:pt x="4112117" y="1036092"/>
                  </a:cubicBezTo>
                  <a:cubicBezTo>
                    <a:pt x="4110645" y="1038177"/>
                    <a:pt x="4109664" y="1040384"/>
                    <a:pt x="4109174" y="1042591"/>
                  </a:cubicBezTo>
                  <a:cubicBezTo>
                    <a:pt x="4108806" y="1044554"/>
                    <a:pt x="4108928" y="1046393"/>
                    <a:pt x="4109542" y="1047864"/>
                  </a:cubicBezTo>
                  <a:cubicBezTo>
                    <a:pt x="4110155" y="1049336"/>
                    <a:pt x="4111258" y="1050562"/>
                    <a:pt x="4112730" y="1051543"/>
                  </a:cubicBezTo>
                  <a:cubicBezTo>
                    <a:pt x="4114202" y="1052524"/>
                    <a:pt x="4116041" y="1053138"/>
                    <a:pt x="4118248" y="1053383"/>
                  </a:cubicBezTo>
                  <a:cubicBezTo>
                    <a:pt x="4120455" y="1053628"/>
                    <a:pt x="4122908" y="1053628"/>
                    <a:pt x="4125606" y="1053138"/>
                  </a:cubicBezTo>
                  <a:cubicBezTo>
                    <a:pt x="4125851" y="1053138"/>
                    <a:pt x="4126097" y="1053138"/>
                    <a:pt x="4126219" y="1053138"/>
                  </a:cubicBezTo>
                  <a:cubicBezTo>
                    <a:pt x="4126342" y="1053138"/>
                    <a:pt x="4126710" y="1053138"/>
                    <a:pt x="4126832" y="1053015"/>
                  </a:cubicBezTo>
                  <a:cubicBezTo>
                    <a:pt x="4127077" y="1053015"/>
                    <a:pt x="4127323" y="1053015"/>
                    <a:pt x="4127445" y="1052892"/>
                  </a:cubicBezTo>
                  <a:cubicBezTo>
                    <a:pt x="4127691" y="1052892"/>
                    <a:pt x="4127936" y="1052892"/>
                    <a:pt x="4128181" y="1052770"/>
                  </a:cubicBezTo>
                  <a:cubicBezTo>
                    <a:pt x="4131247" y="1051911"/>
                    <a:pt x="4134190" y="1050685"/>
                    <a:pt x="4137010" y="1049213"/>
                  </a:cubicBezTo>
                  <a:cubicBezTo>
                    <a:pt x="4139831" y="1047742"/>
                    <a:pt x="4142406" y="1045903"/>
                    <a:pt x="4144613" y="1044063"/>
                  </a:cubicBezTo>
                  <a:cubicBezTo>
                    <a:pt x="4146821" y="1042224"/>
                    <a:pt x="4148783" y="1040016"/>
                    <a:pt x="4150255" y="1037809"/>
                  </a:cubicBezTo>
                  <a:cubicBezTo>
                    <a:pt x="4151726" y="1035602"/>
                    <a:pt x="4152707" y="1033394"/>
                    <a:pt x="4153075" y="1031310"/>
                  </a:cubicBezTo>
                  <a:cubicBezTo>
                    <a:pt x="4153443" y="1029348"/>
                    <a:pt x="4153320" y="1027508"/>
                    <a:pt x="4152707" y="1026036"/>
                  </a:cubicBezTo>
                  <a:cubicBezTo>
                    <a:pt x="4152094" y="1024565"/>
                    <a:pt x="4150990" y="1023339"/>
                    <a:pt x="4149519" y="1022358"/>
                  </a:cubicBezTo>
                  <a:cubicBezTo>
                    <a:pt x="4148047" y="1021499"/>
                    <a:pt x="4146208" y="1020886"/>
                    <a:pt x="4144000" y="1020641"/>
                  </a:cubicBezTo>
                  <a:cubicBezTo>
                    <a:pt x="4141793" y="1020396"/>
                    <a:pt x="4139340" y="1020518"/>
                    <a:pt x="4136643" y="1021009"/>
                  </a:cubicBezTo>
                  <a:moveTo>
                    <a:pt x="585553" y="1664443"/>
                  </a:moveTo>
                  <a:cubicBezTo>
                    <a:pt x="584450" y="1664688"/>
                    <a:pt x="583223" y="1665056"/>
                    <a:pt x="581874" y="1665669"/>
                  </a:cubicBezTo>
                  <a:cubicBezTo>
                    <a:pt x="580525" y="1666282"/>
                    <a:pt x="579177" y="1667141"/>
                    <a:pt x="577828" y="1668122"/>
                  </a:cubicBezTo>
                  <a:cubicBezTo>
                    <a:pt x="576479" y="1669103"/>
                    <a:pt x="575130" y="1670329"/>
                    <a:pt x="573781" y="1671555"/>
                  </a:cubicBezTo>
                  <a:cubicBezTo>
                    <a:pt x="572432" y="1672782"/>
                    <a:pt x="571328" y="1674253"/>
                    <a:pt x="570225" y="1675602"/>
                  </a:cubicBezTo>
                  <a:cubicBezTo>
                    <a:pt x="569121" y="1677196"/>
                    <a:pt x="568140" y="1678545"/>
                    <a:pt x="567527" y="1679894"/>
                  </a:cubicBezTo>
                  <a:cubicBezTo>
                    <a:pt x="566914" y="1681243"/>
                    <a:pt x="566546" y="1682347"/>
                    <a:pt x="566546" y="1683450"/>
                  </a:cubicBezTo>
                  <a:cubicBezTo>
                    <a:pt x="566546" y="1684431"/>
                    <a:pt x="566668" y="1685290"/>
                    <a:pt x="567282" y="1685780"/>
                  </a:cubicBezTo>
                  <a:cubicBezTo>
                    <a:pt x="567772" y="1686271"/>
                    <a:pt x="568631" y="1686639"/>
                    <a:pt x="569611" y="1686639"/>
                  </a:cubicBezTo>
                  <a:cubicBezTo>
                    <a:pt x="569611" y="1686639"/>
                    <a:pt x="569734" y="1686639"/>
                    <a:pt x="569857" y="1686639"/>
                  </a:cubicBezTo>
                  <a:cubicBezTo>
                    <a:pt x="569857" y="1686639"/>
                    <a:pt x="569979" y="1686639"/>
                    <a:pt x="570102" y="1686639"/>
                  </a:cubicBezTo>
                  <a:cubicBezTo>
                    <a:pt x="570102" y="1686639"/>
                    <a:pt x="570225" y="1686639"/>
                    <a:pt x="570347" y="1686639"/>
                  </a:cubicBezTo>
                  <a:cubicBezTo>
                    <a:pt x="570347" y="1686639"/>
                    <a:pt x="570470" y="1686639"/>
                    <a:pt x="570593" y="1686639"/>
                  </a:cubicBezTo>
                  <a:cubicBezTo>
                    <a:pt x="571696" y="1686394"/>
                    <a:pt x="572923" y="1686026"/>
                    <a:pt x="574271" y="1685290"/>
                  </a:cubicBezTo>
                  <a:cubicBezTo>
                    <a:pt x="575620" y="1684677"/>
                    <a:pt x="576969" y="1683818"/>
                    <a:pt x="578318" y="1682715"/>
                  </a:cubicBezTo>
                  <a:cubicBezTo>
                    <a:pt x="579667" y="1681734"/>
                    <a:pt x="581016" y="1680507"/>
                    <a:pt x="582365" y="1679281"/>
                  </a:cubicBezTo>
                  <a:cubicBezTo>
                    <a:pt x="583714" y="1678055"/>
                    <a:pt x="584818" y="1676583"/>
                    <a:pt x="585921" y="1675234"/>
                  </a:cubicBezTo>
                  <a:cubicBezTo>
                    <a:pt x="587147" y="1673640"/>
                    <a:pt x="588006" y="1672169"/>
                    <a:pt x="588619" y="1670820"/>
                  </a:cubicBezTo>
                  <a:cubicBezTo>
                    <a:pt x="589232" y="1669471"/>
                    <a:pt x="589600" y="1668367"/>
                    <a:pt x="589600" y="1667263"/>
                  </a:cubicBezTo>
                  <a:cubicBezTo>
                    <a:pt x="589600" y="1666282"/>
                    <a:pt x="589355" y="1665547"/>
                    <a:pt x="588864" y="1664933"/>
                  </a:cubicBezTo>
                  <a:cubicBezTo>
                    <a:pt x="588374" y="1664443"/>
                    <a:pt x="587515" y="1664075"/>
                    <a:pt x="586412" y="1664198"/>
                  </a:cubicBezTo>
                  <a:cubicBezTo>
                    <a:pt x="586412" y="1664198"/>
                    <a:pt x="586289" y="1664198"/>
                    <a:pt x="586166" y="1664198"/>
                  </a:cubicBezTo>
                  <a:cubicBezTo>
                    <a:pt x="586166" y="1664198"/>
                    <a:pt x="586044" y="1664198"/>
                    <a:pt x="585921" y="1664198"/>
                  </a:cubicBezTo>
                  <a:cubicBezTo>
                    <a:pt x="585921" y="1664198"/>
                    <a:pt x="585798" y="1664198"/>
                    <a:pt x="585676" y="1664198"/>
                  </a:cubicBezTo>
                  <a:cubicBezTo>
                    <a:pt x="585676" y="1664198"/>
                    <a:pt x="585553" y="1664198"/>
                    <a:pt x="585431" y="1664198"/>
                  </a:cubicBezTo>
                  <a:moveTo>
                    <a:pt x="4123644" y="1083672"/>
                  </a:moveTo>
                  <a:cubicBezTo>
                    <a:pt x="4123644" y="1083672"/>
                    <a:pt x="4123276" y="1083672"/>
                    <a:pt x="4123153" y="1083672"/>
                  </a:cubicBezTo>
                  <a:cubicBezTo>
                    <a:pt x="4123031" y="1083672"/>
                    <a:pt x="4122785" y="1083672"/>
                    <a:pt x="4122663" y="1083672"/>
                  </a:cubicBezTo>
                  <a:cubicBezTo>
                    <a:pt x="4122540" y="1083672"/>
                    <a:pt x="4122295" y="1083672"/>
                    <a:pt x="4122172" y="1083672"/>
                  </a:cubicBezTo>
                  <a:cubicBezTo>
                    <a:pt x="4122050" y="1083672"/>
                    <a:pt x="4121805" y="1083672"/>
                    <a:pt x="4121682" y="1083795"/>
                  </a:cubicBezTo>
                  <a:cubicBezTo>
                    <a:pt x="4118616" y="1084531"/>
                    <a:pt x="4115673" y="1085634"/>
                    <a:pt x="4112852" y="1087106"/>
                  </a:cubicBezTo>
                  <a:cubicBezTo>
                    <a:pt x="4110032" y="1088577"/>
                    <a:pt x="4107457" y="1090294"/>
                    <a:pt x="4105127" y="1092134"/>
                  </a:cubicBezTo>
                  <a:cubicBezTo>
                    <a:pt x="4102797" y="1093973"/>
                    <a:pt x="4100835" y="1096180"/>
                    <a:pt x="4099241" y="1098388"/>
                  </a:cubicBezTo>
                  <a:cubicBezTo>
                    <a:pt x="4097647" y="1100595"/>
                    <a:pt x="4096543" y="1102802"/>
                    <a:pt x="4096052" y="1105010"/>
                  </a:cubicBezTo>
                  <a:cubicBezTo>
                    <a:pt x="4095562" y="1107094"/>
                    <a:pt x="4095684" y="1108934"/>
                    <a:pt x="4096175" y="1110528"/>
                  </a:cubicBezTo>
                  <a:cubicBezTo>
                    <a:pt x="4096788" y="1112122"/>
                    <a:pt x="4097769" y="1113471"/>
                    <a:pt x="4099241" y="1114452"/>
                  </a:cubicBezTo>
                  <a:cubicBezTo>
                    <a:pt x="4100712" y="1115433"/>
                    <a:pt x="4102552" y="1116169"/>
                    <a:pt x="4104759" y="1116414"/>
                  </a:cubicBezTo>
                  <a:cubicBezTo>
                    <a:pt x="4106967" y="1116782"/>
                    <a:pt x="4109419" y="1116659"/>
                    <a:pt x="4112117" y="1116169"/>
                  </a:cubicBezTo>
                  <a:cubicBezTo>
                    <a:pt x="4112239" y="1116169"/>
                    <a:pt x="4112485" y="1116169"/>
                    <a:pt x="4112607" y="1116169"/>
                  </a:cubicBezTo>
                  <a:cubicBezTo>
                    <a:pt x="4112730" y="1116169"/>
                    <a:pt x="4112975" y="1116169"/>
                    <a:pt x="4113098" y="1116169"/>
                  </a:cubicBezTo>
                  <a:cubicBezTo>
                    <a:pt x="4113220" y="1116169"/>
                    <a:pt x="4113466" y="1116169"/>
                    <a:pt x="4113588" y="1116169"/>
                  </a:cubicBezTo>
                  <a:cubicBezTo>
                    <a:pt x="4113711" y="1116169"/>
                    <a:pt x="4113956" y="1116169"/>
                    <a:pt x="4114079" y="1116046"/>
                  </a:cubicBezTo>
                  <a:cubicBezTo>
                    <a:pt x="4117145" y="1115310"/>
                    <a:pt x="4120088" y="1114207"/>
                    <a:pt x="4123031" y="1112735"/>
                  </a:cubicBezTo>
                  <a:cubicBezTo>
                    <a:pt x="4125851" y="1111264"/>
                    <a:pt x="4128549" y="1109547"/>
                    <a:pt x="4130879" y="1107585"/>
                  </a:cubicBezTo>
                  <a:cubicBezTo>
                    <a:pt x="4133209" y="1105623"/>
                    <a:pt x="4135171" y="1103538"/>
                    <a:pt x="4136765" y="1101331"/>
                  </a:cubicBezTo>
                  <a:cubicBezTo>
                    <a:pt x="4138359" y="1099123"/>
                    <a:pt x="4139463" y="1096916"/>
                    <a:pt x="4139954" y="1094709"/>
                  </a:cubicBezTo>
                  <a:cubicBezTo>
                    <a:pt x="4140444" y="1092624"/>
                    <a:pt x="4140322" y="1090785"/>
                    <a:pt x="4139708" y="1089191"/>
                  </a:cubicBezTo>
                  <a:cubicBezTo>
                    <a:pt x="4139095" y="1087596"/>
                    <a:pt x="4138114" y="1086247"/>
                    <a:pt x="4136643" y="1085266"/>
                  </a:cubicBezTo>
                  <a:cubicBezTo>
                    <a:pt x="4135171" y="1084285"/>
                    <a:pt x="4133332" y="1083550"/>
                    <a:pt x="4131124" y="1083304"/>
                  </a:cubicBezTo>
                  <a:cubicBezTo>
                    <a:pt x="4128917" y="1083059"/>
                    <a:pt x="4126464" y="1083059"/>
                    <a:pt x="4123644" y="1083550"/>
                  </a:cubicBezTo>
                  <a:moveTo>
                    <a:pt x="552321" y="1709325"/>
                  </a:moveTo>
                  <a:cubicBezTo>
                    <a:pt x="551217" y="1709570"/>
                    <a:pt x="549868" y="1709938"/>
                    <a:pt x="548642" y="1710674"/>
                  </a:cubicBezTo>
                  <a:cubicBezTo>
                    <a:pt x="547293" y="1711287"/>
                    <a:pt x="545944" y="1712268"/>
                    <a:pt x="544473" y="1713249"/>
                  </a:cubicBezTo>
                  <a:cubicBezTo>
                    <a:pt x="543001" y="1714230"/>
                    <a:pt x="541652" y="1715457"/>
                    <a:pt x="540426" y="1716805"/>
                  </a:cubicBezTo>
                  <a:cubicBezTo>
                    <a:pt x="539077" y="1718154"/>
                    <a:pt x="537851" y="1719503"/>
                    <a:pt x="536747" y="1720975"/>
                  </a:cubicBezTo>
                  <a:cubicBezTo>
                    <a:pt x="535643" y="1722569"/>
                    <a:pt x="534785" y="1724041"/>
                    <a:pt x="534172" y="1725267"/>
                  </a:cubicBezTo>
                  <a:cubicBezTo>
                    <a:pt x="533559" y="1726616"/>
                    <a:pt x="533313" y="1727719"/>
                    <a:pt x="533313" y="1728700"/>
                  </a:cubicBezTo>
                  <a:cubicBezTo>
                    <a:pt x="533313" y="1729682"/>
                    <a:pt x="533559" y="1730417"/>
                    <a:pt x="534172" y="1730908"/>
                  </a:cubicBezTo>
                  <a:cubicBezTo>
                    <a:pt x="534785" y="1731398"/>
                    <a:pt x="535521" y="1731644"/>
                    <a:pt x="536747" y="1731644"/>
                  </a:cubicBezTo>
                  <a:cubicBezTo>
                    <a:pt x="536747" y="1731644"/>
                    <a:pt x="536870" y="1731644"/>
                    <a:pt x="536992" y="1731644"/>
                  </a:cubicBezTo>
                  <a:cubicBezTo>
                    <a:pt x="536992" y="1731644"/>
                    <a:pt x="537115" y="1731644"/>
                    <a:pt x="537237" y="1731644"/>
                  </a:cubicBezTo>
                  <a:cubicBezTo>
                    <a:pt x="537237" y="1731644"/>
                    <a:pt x="537360" y="1731644"/>
                    <a:pt x="537483" y="1731644"/>
                  </a:cubicBezTo>
                  <a:cubicBezTo>
                    <a:pt x="537483" y="1731644"/>
                    <a:pt x="537605" y="1731644"/>
                    <a:pt x="537728" y="1731644"/>
                  </a:cubicBezTo>
                  <a:cubicBezTo>
                    <a:pt x="538832" y="1731398"/>
                    <a:pt x="540058" y="1731030"/>
                    <a:pt x="541407" y="1730295"/>
                  </a:cubicBezTo>
                  <a:cubicBezTo>
                    <a:pt x="542756" y="1729682"/>
                    <a:pt x="544105" y="1728700"/>
                    <a:pt x="545576" y="1727719"/>
                  </a:cubicBezTo>
                  <a:cubicBezTo>
                    <a:pt x="546925" y="1726616"/>
                    <a:pt x="548397" y="1725512"/>
                    <a:pt x="549623" y="1724163"/>
                  </a:cubicBezTo>
                  <a:cubicBezTo>
                    <a:pt x="550972" y="1722814"/>
                    <a:pt x="552198" y="1721465"/>
                    <a:pt x="553302" y="1719994"/>
                  </a:cubicBezTo>
                  <a:cubicBezTo>
                    <a:pt x="554406" y="1718400"/>
                    <a:pt x="555264" y="1716928"/>
                    <a:pt x="555877" y="1715579"/>
                  </a:cubicBezTo>
                  <a:cubicBezTo>
                    <a:pt x="556490" y="1714230"/>
                    <a:pt x="556735" y="1713127"/>
                    <a:pt x="556735" y="1712146"/>
                  </a:cubicBezTo>
                  <a:cubicBezTo>
                    <a:pt x="556735" y="1711165"/>
                    <a:pt x="556490" y="1710429"/>
                    <a:pt x="555877" y="1709938"/>
                  </a:cubicBezTo>
                  <a:cubicBezTo>
                    <a:pt x="555264" y="1709448"/>
                    <a:pt x="554528" y="1709203"/>
                    <a:pt x="553424" y="1709325"/>
                  </a:cubicBezTo>
                  <a:cubicBezTo>
                    <a:pt x="553424" y="1709325"/>
                    <a:pt x="553302" y="1709325"/>
                    <a:pt x="553179" y="1709325"/>
                  </a:cubicBezTo>
                  <a:cubicBezTo>
                    <a:pt x="553179" y="1709325"/>
                    <a:pt x="553057" y="1709325"/>
                    <a:pt x="552934" y="1709325"/>
                  </a:cubicBezTo>
                  <a:cubicBezTo>
                    <a:pt x="552934" y="1709325"/>
                    <a:pt x="552811" y="1709325"/>
                    <a:pt x="552689" y="1709325"/>
                  </a:cubicBezTo>
                  <a:cubicBezTo>
                    <a:pt x="552566" y="1709325"/>
                    <a:pt x="552566" y="1709325"/>
                    <a:pt x="552443" y="1709325"/>
                  </a:cubicBezTo>
                  <a:moveTo>
                    <a:pt x="4107457" y="1148298"/>
                  </a:moveTo>
                  <a:cubicBezTo>
                    <a:pt x="4107457" y="1148298"/>
                    <a:pt x="4107212" y="1148298"/>
                    <a:pt x="4107089" y="1148298"/>
                  </a:cubicBezTo>
                  <a:cubicBezTo>
                    <a:pt x="4107089" y="1148298"/>
                    <a:pt x="4106844" y="1148298"/>
                    <a:pt x="4106721" y="1148298"/>
                  </a:cubicBezTo>
                  <a:cubicBezTo>
                    <a:pt x="4106599" y="1148298"/>
                    <a:pt x="4106476" y="1148298"/>
                    <a:pt x="4106353" y="1148298"/>
                  </a:cubicBezTo>
                  <a:cubicBezTo>
                    <a:pt x="4106353" y="1148298"/>
                    <a:pt x="4106108" y="1148298"/>
                    <a:pt x="4105985" y="1148298"/>
                  </a:cubicBezTo>
                  <a:cubicBezTo>
                    <a:pt x="4102920" y="1148911"/>
                    <a:pt x="4099977" y="1150014"/>
                    <a:pt x="4097034" y="1151363"/>
                  </a:cubicBezTo>
                  <a:cubicBezTo>
                    <a:pt x="4094213" y="1152712"/>
                    <a:pt x="4091515" y="1154429"/>
                    <a:pt x="4089062" y="1156391"/>
                  </a:cubicBezTo>
                  <a:cubicBezTo>
                    <a:pt x="4086610" y="1158353"/>
                    <a:pt x="4084648" y="1160438"/>
                    <a:pt x="4082931" y="1162523"/>
                  </a:cubicBezTo>
                  <a:cubicBezTo>
                    <a:pt x="4081337" y="1164730"/>
                    <a:pt x="4080111" y="1166937"/>
                    <a:pt x="4079497" y="1169267"/>
                  </a:cubicBezTo>
                  <a:cubicBezTo>
                    <a:pt x="4078884" y="1171474"/>
                    <a:pt x="4078884" y="1173437"/>
                    <a:pt x="4079497" y="1175153"/>
                  </a:cubicBezTo>
                  <a:cubicBezTo>
                    <a:pt x="4079988" y="1176870"/>
                    <a:pt x="4081092" y="1178219"/>
                    <a:pt x="4082563" y="1179323"/>
                  </a:cubicBezTo>
                  <a:cubicBezTo>
                    <a:pt x="4084035" y="1180426"/>
                    <a:pt x="4085997" y="1181162"/>
                    <a:pt x="4088204" y="1181530"/>
                  </a:cubicBezTo>
                  <a:cubicBezTo>
                    <a:pt x="4090412" y="1181898"/>
                    <a:pt x="4093109" y="1181898"/>
                    <a:pt x="4095930" y="1181407"/>
                  </a:cubicBezTo>
                  <a:cubicBezTo>
                    <a:pt x="4095930" y="1181407"/>
                    <a:pt x="4096175" y="1181407"/>
                    <a:pt x="4096297" y="1181407"/>
                  </a:cubicBezTo>
                  <a:cubicBezTo>
                    <a:pt x="4096297" y="1181407"/>
                    <a:pt x="4096543" y="1181407"/>
                    <a:pt x="4096665" y="1181407"/>
                  </a:cubicBezTo>
                  <a:cubicBezTo>
                    <a:pt x="4096665" y="1181407"/>
                    <a:pt x="4096911" y="1181407"/>
                    <a:pt x="4097034" y="1181407"/>
                  </a:cubicBezTo>
                  <a:cubicBezTo>
                    <a:pt x="4097156" y="1181407"/>
                    <a:pt x="4097279" y="1181407"/>
                    <a:pt x="4097401" y="1181407"/>
                  </a:cubicBezTo>
                  <a:cubicBezTo>
                    <a:pt x="4100467" y="1180794"/>
                    <a:pt x="4103410" y="1179691"/>
                    <a:pt x="4106231" y="1178342"/>
                  </a:cubicBezTo>
                  <a:cubicBezTo>
                    <a:pt x="4109051" y="1176993"/>
                    <a:pt x="4111749" y="1175276"/>
                    <a:pt x="4114202" y="1173314"/>
                  </a:cubicBezTo>
                  <a:cubicBezTo>
                    <a:pt x="4116654" y="1171352"/>
                    <a:pt x="4118739" y="1169267"/>
                    <a:pt x="4120333" y="1167060"/>
                  </a:cubicBezTo>
                  <a:cubicBezTo>
                    <a:pt x="4121927" y="1164853"/>
                    <a:pt x="4123153" y="1162523"/>
                    <a:pt x="4123767" y="1160315"/>
                  </a:cubicBezTo>
                  <a:cubicBezTo>
                    <a:pt x="4124380" y="1158108"/>
                    <a:pt x="4124380" y="1156269"/>
                    <a:pt x="4123767" y="1154552"/>
                  </a:cubicBezTo>
                  <a:cubicBezTo>
                    <a:pt x="4123276" y="1152835"/>
                    <a:pt x="4122172" y="1151486"/>
                    <a:pt x="4120701" y="1150382"/>
                  </a:cubicBezTo>
                  <a:cubicBezTo>
                    <a:pt x="4119229" y="1149279"/>
                    <a:pt x="4117390" y="1148543"/>
                    <a:pt x="4115060" y="1148175"/>
                  </a:cubicBezTo>
                  <a:cubicBezTo>
                    <a:pt x="4112852" y="1147807"/>
                    <a:pt x="4110277" y="1147807"/>
                    <a:pt x="4107334" y="1148298"/>
                  </a:cubicBezTo>
                  <a:moveTo>
                    <a:pt x="519824" y="1754453"/>
                  </a:moveTo>
                  <a:cubicBezTo>
                    <a:pt x="518720" y="1754698"/>
                    <a:pt x="517372" y="1755066"/>
                    <a:pt x="516023" y="1755802"/>
                  </a:cubicBezTo>
                  <a:cubicBezTo>
                    <a:pt x="514674" y="1756537"/>
                    <a:pt x="513202" y="1757396"/>
                    <a:pt x="511853" y="1758499"/>
                  </a:cubicBezTo>
                  <a:cubicBezTo>
                    <a:pt x="510504" y="1759603"/>
                    <a:pt x="509033" y="1760829"/>
                    <a:pt x="507684" y="1762178"/>
                  </a:cubicBezTo>
                  <a:cubicBezTo>
                    <a:pt x="506335" y="1763527"/>
                    <a:pt x="505109" y="1764999"/>
                    <a:pt x="504005" y="1766470"/>
                  </a:cubicBezTo>
                  <a:cubicBezTo>
                    <a:pt x="502901" y="1768064"/>
                    <a:pt x="502043" y="1769536"/>
                    <a:pt x="501552" y="1770762"/>
                  </a:cubicBezTo>
                  <a:cubicBezTo>
                    <a:pt x="501062" y="1772111"/>
                    <a:pt x="500694" y="1773215"/>
                    <a:pt x="500817" y="1774196"/>
                  </a:cubicBezTo>
                  <a:cubicBezTo>
                    <a:pt x="500817" y="1775177"/>
                    <a:pt x="501185" y="1775913"/>
                    <a:pt x="501798" y="1776403"/>
                  </a:cubicBezTo>
                  <a:cubicBezTo>
                    <a:pt x="502411" y="1776894"/>
                    <a:pt x="503269" y="1777139"/>
                    <a:pt x="504373" y="1777016"/>
                  </a:cubicBezTo>
                  <a:cubicBezTo>
                    <a:pt x="504373" y="1777016"/>
                    <a:pt x="504373" y="1777016"/>
                    <a:pt x="504496" y="1777016"/>
                  </a:cubicBezTo>
                  <a:cubicBezTo>
                    <a:pt x="504496" y="1777016"/>
                    <a:pt x="504496" y="1777016"/>
                    <a:pt x="504618" y="1777016"/>
                  </a:cubicBezTo>
                  <a:cubicBezTo>
                    <a:pt x="504618" y="1777016"/>
                    <a:pt x="504618" y="1777016"/>
                    <a:pt x="504741" y="1777016"/>
                  </a:cubicBezTo>
                  <a:cubicBezTo>
                    <a:pt x="504741" y="1777016"/>
                    <a:pt x="504741" y="1777016"/>
                    <a:pt x="504863" y="1777016"/>
                  </a:cubicBezTo>
                  <a:cubicBezTo>
                    <a:pt x="505967" y="1776771"/>
                    <a:pt x="507316" y="1776403"/>
                    <a:pt x="508665" y="1775667"/>
                  </a:cubicBezTo>
                  <a:cubicBezTo>
                    <a:pt x="510014" y="1774932"/>
                    <a:pt x="511485" y="1774073"/>
                    <a:pt x="512957" y="1772970"/>
                  </a:cubicBezTo>
                  <a:cubicBezTo>
                    <a:pt x="514428" y="1771866"/>
                    <a:pt x="515777" y="1770640"/>
                    <a:pt x="517126" y="1769291"/>
                  </a:cubicBezTo>
                  <a:cubicBezTo>
                    <a:pt x="518475" y="1767942"/>
                    <a:pt x="519701" y="1766470"/>
                    <a:pt x="520805" y="1764999"/>
                  </a:cubicBezTo>
                  <a:cubicBezTo>
                    <a:pt x="521909" y="1763405"/>
                    <a:pt x="522767" y="1761933"/>
                    <a:pt x="523258" y="1760584"/>
                  </a:cubicBezTo>
                  <a:cubicBezTo>
                    <a:pt x="523748" y="1759235"/>
                    <a:pt x="523993" y="1758131"/>
                    <a:pt x="523993" y="1757150"/>
                  </a:cubicBezTo>
                  <a:cubicBezTo>
                    <a:pt x="523993" y="1756169"/>
                    <a:pt x="523626" y="1755434"/>
                    <a:pt x="523013" y="1754943"/>
                  </a:cubicBezTo>
                  <a:cubicBezTo>
                    <a:pt x="522399" y="1754453"/>
                    <a:pt x="521541" y="1754207"/>
                    <a:pt x="520437" y="1754330"/>
                  </a:cubicBezTo>
                  <a:cubicBezTo>
                    <a:pt x="520437" y="1754330"/>
                    <a:pt x="520437" y="1754330"/>
                    <a:pt x="520315" y="1754330"/>
                  </a:cubicBezTo>
                  <a:cubicBezTo>
                    <a:pt x="520315" y="1754330"/>
                    <a:pt x="520315" y="1754330"/>
                    <a:pt x="520192" y="1754330"/>
                  </a:cubicBezTo>
                  <a:cubicBezTo>
                    <a:pt x="520192" y="1754330"/>
                    <a:pt x="520192" y="1754330"/>
                    <a:pt x="520069" y="1754330"/>
                  </a:cubicBezTo>
                  <a:cubicBezTo>
                    <a:pt x="520069" y="1754330"/>
                    <a:pt x="520069" y="1754330"/>
                    <a:pt x="519947" y="1754330"/>
                  </a:cubicBezTo>
                  <a:moveTo>
                    <a:pt x="4088572" y="1214272"/>
                  </a:moveTo>
                  <a:cubicBezTo>
                    <a:pt x="4088572" y="1214272"/>
                    <a:pt x="4088449" y="1214272"/>
                    <a:pt x="4088327" y="1214272"/>
                  </a:cubicBezTo>
                  <a:cubicBezTo>
                    <a:pt x="4088327" y="1214272"/>
                    <a:pt x="4088204" y="1214272"/>
                    <a:pt x="4088082" y="1214272"/>
                  </a:cubicBezTo>
                  <a:cubicBezTo>
                    <a:pt x="4088082" y="1214272"/>
                    <a:pt x="4087959" y="1214272"/>
                    <a:pt x="4087836" y="1214272"/>
                  </a:cubicBezTo>
                  <a:cubicBezTo>
                    <a:pt x="4087836" y="1214272"/>
                    <a:pt x="4087714" y="1214272"/>
                    <a:pt x="4087591" y="1214272"/>
                  </a:cubicBezTo>
                  <a:cubicBezTo>
                    <a:pt x="4084525" y="1214885"/>
                    <a:pt x="4081582" y="1215866"/>
                    <a:pt x="4078639" y="1217215"/>
                  </a:cubicBezTo>
                  <a:cubicBezTo>
                    <a:pt x="4075696" y="1218564"/>
                    <a:pt x="4072998" y="1220158"/>
                    <a:pt x="4070546" y="1222120"/>
                  </a:cubicBezTo>
                  <a:cubicBezTo>
                    <a:pt x="4068093" y="1224082"/>
                    <a:pt x="4066008" y="1226044"/>
                    <a:pt x="4064291" y="1228252"/>
                  </a:cubicBezTo>
                  <a:cubicBezTo>
                    <a:pt x="4062575" y="1230459"/>
                    <a:pt x="4061349" y="1232789"/>
                    <a:pt x="4060613" y="1235119"/>
                  </a:cubicBezTo>
                  <a:cubicBezTo>
                    <a:pt x="4059877" y="1237326"/>
                    <a:pt x="4059754" y="1239411"/>
                    <a:pt x="4060245" y="1241250"/>
                  </a:cubicBezTo>
                  <a:cubicBezTo>
                    <a:pt x="4060735" y="1242967"/>
                    <a:pt x="4061716" y="1244561"/>
                    <a:pt x="4063188" y="1245665"/>
                  </a:cubicBezTo>
                  <a:cubicBezTo>
                    <a:pt x="4064659" y="1246769"/>
                    <a:pt x="4066499" y="1247627"/>
                    <a:pt x="4068829" y="1247995"/>
                  </a:cubicBezTo>
                  <a:cubicBezTo>
                    <a:pt x="4071159" y="1248363"/>
                    <a:pt x="4073734" y="1248363"/>
                    <a:pt x="4076677" y="1247995"/>
                  </a:cubicBezTo>
                  <a:cubicBezTo>
                    <a:pt x="4076677" y="1247995"/>
                    <a:pt x="4076800" y="1247995"/>
                    <a:pt x="4076922" y="1247995"/>
                  </a:cubicBezTo>
                  <a:cubicBezTo>
                    <a:pt x="4076922" y="1247995"/>
                    <a:pt x="4077045" y="1247995"/>
                    <a:pt x="4077167" y="1247995"/>
                  </a:cubicBezTo>
                  <a:cubicBezTo>
                    <a:pt x="4077290" y="1247995"/>
                    <a:pt x="4077290" y="1247995"/>
                    <a:pt x="4077413" y="1247995"/>
                  </a:cubicBezTo>
                  <a:cubicBezTo>
                    <a:pt x="4077413" y="1247995"/>
                    <a:pt x="4077535" y="1247995"/>
                    <a:pt x="4077658" y="1247995"/>
                  </a:cubicBezTo>
                  <a:cubicBezTo>
                    <a:pt x="4080724" y="1247504"/>
                    <a:pt x="4083789" y="1246523"/>
                    <a:pt x="4086610" y="1245175"/>
                  </a:cubicBezTo>
                  <a:cubicBezTo>
                    <a:pt x="4089553" y="1243826"/>
                    <a:pt x="4092251" y="1242231"/>
                    <a:pt x="4094704" y="1240269"/>
                  </a:cubicBezTo>
                  <a:cubicBezTo>
                    <a:pt x="4097156" y="1238430"/>
                    <a:pt x="4099363" y="1236223"/>
                    <a:pt x="4101080" y="1234015"/>
                  </a:cubicBezTo>
                  <a:cubicBezTo>
                    <a:pt x="4102797" y="1231808"/>
                    <a:pt x="4104146" y="1229478"/>
                    <a:pt x="4104759" y="1227148"/>
                  </a:cubicBezTo>
                  <a:cubicBezTo>
                    <a:pt x="4105495" y="1224941"/>
                    <a:pt x="4105495" y="1222856"/>
                    <a:pt x="4105004" y="1221017"/>
                  </a:cubicBezTo>
                  <a:cubicBezTo>
                    <a:pt x="4104514" y="1219300"/>
                    <a:pt x="4103533" y="1217706"/>
                    <a:pt x="4102061" y="1216602"/>
                  </a:cubicBezTo>
                  <a:cubicBezTo>
                    <a:pt x="4100590" y="1215498"/>
                    <a:pt x="4098750" y="1214640"/>
                    <a:pt x="4096420" y="1214272"/>
                  </a:cubicBezTo>
                  <a:cubicBezTo>
                    <a:pt x="4094213" y="1213904"/>
                    <a:pt x="4091515" y="1213904"/>
                    <a:pt x="4088572" y="1214272"/>
                  </a:cubicBezTo>
                  <a:moveTo>
                    <a:pt x="487941" y="1799703"/>
                  </a:moveTo>
                  <a:cubicBezTo>
                    <a:pt x="486714" y="1799948"/>
                    <a:pt x="485488" y="1800438"/>
                    <a:pt x="484017" y="1801051"/>
                  </a:cubicBezTo>
                  <a:cubicBezTo>
                    <a:pt x="482545" y="1801665"/>
                    <a:pt x="481196" y="1802768"/>
                    <a:pt x="479725" y="1803872"/>
                  </a:cubicBezTo>
                  <a:cubicBezTo>
                    <a:pt x="478253" y="1804976"/>
                    <a:pt x="476781" y="1806325"/>
                    <a:pt x="475432" y="1807674"/>
                  </a:cubicBezTo>
                  <a:cubicBezTo>
                    <a:pt x="474083" y="1809022"/>
                    <a:pt x="472857" y="1810617"/>
                    <a:pt x="471754" y="1812088"/>
                  </a:cubicBezTo>
                  <a:cubicBezTo>
                    <a:pt x="470650" y="1813682"/>
                    <a:pt x="469914" y="1815154"/>
                    <a:pt x="469424" y="1816380"/>
                  </a:cubicBezTo>
                  <a:cubicBezTo>
                    <a:pt x="468933" y="1817729"/>
                    <a:pt x="468688" y="1818833"/>
                    <a:pt x="468810" y="1819814"/>
                  </a:cubicBezTo>
                  <a:cubicBezTo>
                    <a:pt x="468810" y="1820795"/>
                    <a:pt x="469178" y="1821408"/>
                    <a:pt x="469792" y="1821899"/>
                  </a:cubicBezTo>
                  <a:cubicBezTo>
                    <a:pt x="470405" y="1822389"/>
                    <a:pt x="471386" y="1822512"/>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2489" y="1822389"/>
                    <a:pt x="472489" y="1822389"/>
                    <a:pt x="472489" y="1822389"/>
                  </a:cubicBezTo>
                  <a:cubicBezTo>
                    <a:pt x="473716" y="1822144"/>
                    <a:pt x="475065" y="1821776"/>
                    <a:pt x="476413" y="1821040"/>
                  </a:cubicBezTo>
                  <a:cubicBezTo>
                    <a:pt x="477762" y="1820304"/>
                    <a:pt x="479234" y="1819323"/>
                    <a:pt x="480705" y="1818220"/>
                  </a:cubicBezTo>
                  <a:cubicBezTo>
                    <a:pt x="482177" y="1817116"/>
                    <a:pt x="483649" y="1815767"/>
                    <a:pt x="484997" y="1814418"/>
                  </a:cubicBezTo>
                  <a:cubicBezTo>
                    <a:pt x="486346" y="1813069"/>
                    <a:pt x="487573" y="1811475"/>
                    <a:pt x="488676" y="1810004"/>
                  </a:cubicBezTo>
                  <a:cubicBezTo>
                    <a:pt x="489780" y="1808409"/>
                    <a:pt x="490516" y="1806938"/>
                    <a:pt x="491006" y="1805711"/>
                  </a:cubicBezTo>
                  <a:cubicBezTo>
                    <a:pt x="491497" y="1804363"/>
                    <a:pt x="491742" y="1803259"/>
                    <a:pt x="491619" y="1802278"/>
                  </a:cubicBezTo>
                  <a:cubicBezTo>
                    <a:pt x="491619" y="1801297"/>
                    <a:pt x="491252" y="1800684"/>
                    <a:pt x="490516" y="1800193"/>
                  </a:cubicBezTo>
                  <a:cubicBezTo>
                    <a:pt x="489903" y="1799703"/>
                    <a:pt x="488922" y="1799580"/>
                    <a:pt x="487818" y="1799703"/>
                  </a:cubicBezTo>
                  <a:cubicBezTo>
                    <a:pt x="487818" y="1799703"/>
                    <a:pt x="487818" y="1799703"/>
                    <a:pt x="487818" y="1799703"/>
                  </a:cubicBezTo>
                  <a:lnTo>
                    <a:pt x="487818" y="1799703"/>
                  </a:lnTo>
                  <a:cubicBezTo>
                    <a:pt x="487818" y="1799703"/>
                    <a:pt x="487818" y="1799703"/>
                    <a:pt x="487818" y="1799703"/>
                  </a:cubicBezTo>
                  <a:cubicBezTo>
                    <a:pt x="487818" y="1799703"/>
                    <a:pt x="487818" y="1799703"/>
                    <a:pt x="487818" y="1799703"/>
                  </a:cubicBezTo>
                  <a:moveTo>
                    <a:pt x="4066499" y="1281841"/>
                  </a:moveTo>
                  <a:cubicBezTo>
                    <a:pt x="4063433" y="1282331"/>
                    <a:pt x="4060490" y="1283189"/>
                    <a:pt x="4057547" y="1284538"/>
                  </a:cubicBezTo>
                  <a:cubicBezTo>
                    <a:pt x="4054604" y="1285765"/>
                    <a:pt x="4051906" y="1287359"/>
                    <a:pt x="4049331" y="1289321"/>
                  </a:cubicBezTo>
                  <a:cubicBezTo>
                    <a:pt x="4046756" y="1291283"/>
                    <a:pt x="4044548" y="1293245"/>
                    <a:pt x="4042831" y="1295452"/>
                  </a:cubicBezTo>
                  <a:cubicBezTo>
                    <a:pt x="4040992" y="1297660"/>
                    <a:pt x="4039643" y="1299990"/>
                    <a:pt x="4038785" y="1302442"/>
                  </a:cubicBezTo>
                  <a:cubicBezTo>
                    <a:pt x="4038785" y="1302687"/>
                    <a:pt x="4038662" y="1302810"/>
                    <a:pt x="4038539" y="1303055"/>
                  </a:cubicBezTo>
                  <a:cubicBezTo>
                    <a:pt x="4038539" y="1303301"/>
                    <a:pt x="4038539" y="1303423"/>
                    <a:pt x="4038417" y="1303668"/>
                  </a:cubicBezTo>
                  <a:cubicBezTo>
                    <a:pt x="4038417" y="1303914"/>
                    <a:pt x="4038417" y="1304036"/>
                    <a:pt x="4038294" y="1304282"/>
                  </a:cubicBezTo>
                  <a:cubicBezTo>
                    <a:pt x="4038171" y="1304527"/>
                    <a:pt x="4038294" y="1304650"/>
                    <a:pt x="4038294" y="1304895"/>
                  </a:cubicBezTo>
                  <a:cubicBezTo>
                    <a:pt x="4038294" y="1305140"/>
                    <a:pt x="4038049" y="1305263"/>
                    <a:pt x="4037926" y="1305508"/>
                  </a:cubicBezTo>
                  <a:cubicBezTo>
                    <a:pt x="4037926" y="1305753"/>
                    <a:pt x="4037681" y="1305876"/>
                    <a:pt x="4037681" y="1306121"/>
                  </a:cubicBezTo>
                  <a:cubicBezTo>
                    <a:pt x="4037681" y="1306366"/>
                    <a:pt x="4037558" y="1306489"/>
                    <a:pt x="4037436" y="1306734"/>
                  </a:cubicBezTo>
                  <a:cubicBezTo>
                    <a:pt x="4037436" y="1306980"/>
                    <a:pt x="4037313" y="1307102"/>
                    <a:pt x="4037191" y="1307347"/>
                  </a:cubicBezTo>
                  <a:cubicBezTo>
                    <a:pt x="4036332" y="1309677"/>
                    <a:pt x="4036209" y="1311885"/>
                    <a:pt x="4036577" y="1313724"/>
                  </a:cubicBezTo>
                  <a:cubicBezTo>
                    <a:pt x="4036945" y="1315563"/>
                    <a:pt x="4037926" y="1317158"/>
                    <a:pt x="4039398" y="1318507"/>
                  </a:cubicBezTo>
                  <a:cubicBezTo>
                    <a:pt x="4040869" y="1319733"/>
                    <a:pt x="4042709" y="1320714"/>
                    <a:pt x="4045039" y="1321082"/>
                  </a:cubicBezTo>
                  <a:cubicBezTo>
                    <a:pt x="4047369" y="1321572"/>
                    <a:pt x="4050066" y="1321572"/>
                    <a:pt x="4053132" y="1321082"/>
                  </a:cubicBezTo>
                  <a:cubicBezTo>
                    <a:pt x="4056198" y="1320591"/>
                    <a:pt x="4059264" y="1319733"/>
                    <a:pt x="4062207" y="1318384"/>
                  </a:cubicBezTo>
                  <a:cubicBezTo>
                    <a:pt x="4065150" y="1317158"/>
                    <a:pt x="4067970" y="1315441"/>
                    <a:pt x="4070546" y="1313601"/>
                  </a:cubicBezTo>
                  <a:cubicBezTo>
                    <a:pt x="4073121" y="1311762"/>
                    <a:pt x="4075328" y="1309677"/>
                    <a:pt x="4077167" y="1307470"/>
                  </a:cubicBezTo>
                  <a:cubicBezTo>
                    <a:pt x="4079007" y="1305263"/>
                    <a:pt x="4080356" y="1302933"/>
                    <a:pt x="4081214" y="1300480"/>
                  </a:cubicBezTo>
                  <a:cubicBezTo>
                    <a:pt x="4081214" y="1300235"/>
                    <a:pt x="4081337" y="1299990"/>
                    <a:pt x="4081459" y="1299867"/>
                  </a:cubicBezTo>
                  <a:cubicBezTo>
                    <a:pt x="4081459" y="1299622"/>
                    <a:pt x="4081459" y="1299499"/>
                    <a:pt x="4081582" y="1299254"/>
                  </a:cubicBezTo>
                  <a:cubicBezTo>
                    <a:pt x="4081582" y="1299009"/>
                    <a:pt x="4081582" y="1298886"/>
                    <a:pt x="4081705" y="1298641"/>
                  </a:cubicBezTo>
                  <a:cubicBezTo>
                    <a:pt x="4081705" y="1298396"/>
                    <a:pt x="4081705" y="1298273"/>
                    <a:pt x="4081705" y="1298028"/>
                  </a:cubicBezTo>
                  <a:cubicBezTo>
                    <a:pt x="4081705" y="1297782"/>
                    <a:pt x="4081950" y="1297537"/>
                    <a:pt x="4082073" y="1297414"/>
                  </a:cubicBezTo>
                  <a:cubicBezTo>
                    <a:pt x="4082195" y="1297292"/>
                    <a:pt x="4082318" y="1296924"/>
                    <a:pt x="4082318" y="1296801"/>
                  </a:cubicBezTo>
                  <a:cubicBezTo>
                    <a:pt x="4082318" y="1296679"/>
                    <a:pt x="4082563" y="1296311"/>
                    <a:pt x="4082563" y="1296188"/>
                  </a:cubicBezTo>
                  <a:cubicBezTo>
                    <a:pt x="4082563" y="1295943"/>
                    <a:pt x="4082686" y="1295698"/>
                    <a:pt x="4082809" y="1295575"/>
                  </a:cubicBezTo>
                  <a:cubicBezTo>
                    <a:pt x="4083544" y="1293245"/>
                    <a:pt x="4083667" y="1291038"/>
                    <a:pt x="4083299" y="1289198"/>
                  </a:cubicBezTo>
                  <a:cubicBezTo>
                    <a:pt x="4082931" y="1287359"/>
                    <a:pt x="4081950" y="1285765"/>
                    <a:pt x="4080479" y="1284538"/>
                  </a:cubicBezTo>
                  <a:cubicBezTo>
                    <a:pt x="4079007" y="1283312"/>
                    <a:pt x="4077045" y="1282454"/>
                    <a:pt x="4074715" y="1281963"/>
                  </a:cubicBezTo>
                  <a:cubicBezTo>
                    <a:pt x="4072385" y="1281473"/>
                    <a:pt x="4069687" y="1281473"/>
                    <a:pt x="4066621" y="1281963"/>
                  </a:cubicBezTo>
                  <a:moveTo>
                    <a:pt x="457038" y="1845321"/>
                  </a:moveTo>
                  <a:cubicBezTo>
                    <a:pt x="455812" y="1845566"/>
                    <a:pt x="454463" y="1846056"/>
                    <a:pt x="452991" y="1846792"/>
                  </a:cubicBezTo>
                  <a:cubicBezTo>
                    <a:pt x="451520" y="1847528"/>
                    <a:pt x="450048" y="1848509"/>
                    <a:pt x="448577" y="1849613"/>
                  </a:cubicBezTo>
                  <a:cubicBezTo>
                    <a:pt x="447105" y="1850716"/>
                    <a:pt x="445634" y="1852065"/>
                    <a:pt x="444285" y="1853537"/>
                  </a:cubicBezTo>
                  <a:cubicBezTo>
                    <a:pt x="442936" y="1855008"/>
                    <a:pt x="441709" y="1856480"/>
                    <a:pt x="440606" y="1858074"/>
                  </a:cubicBezTo>
                  <a:cubicBezTo>
                    <a:pt x="439502" y="1859668"/>
                    <a:pt x="438766" y="1861140"/>
                    <a:pt x="438276" y="1862366"/>
                  </a:cubicBezTo>
                  <a:cubicBezTo>
                    <a:pt x="437785" y="1863715"/>
                    <a:pt x="437663" y="1864819"/>
                    <a:pt x="437663" y="1865677"/>
                  </a:cubicBezTo>
                  <a:cubicBezTo>
                    <a:pt x="437663" y="1866536"/>
                    <a:pt x="438153" y="1867271"/>
                    <a:pt x="438766" y="1867762"/>
                  </a:cubicBezTo>
                  <a:cubicBezTo>
                    <a:pt x="439380" y="1868252"/>
                    <a:pt x="440361" y="1868375"/>
                    <a:pt x="441587" y="1868130"/>
                  </a:cubicBezTo>
                  <a:cubicBezTo>
                    <a:pt x="442813" y="1868007"/>
                    <a:pt x="444162" y="1867394"/>
                    <a:pt x="445634" y="1866658"/>
                  </a:cubicBezTo>
                  <a:cubicBezTo>
                    <a:pt x="447105" y="1865922"/>
                    <a:pt x="448577" y="1864941"/>
                    <a:pt x="450048" y="1863838"/>
                  </a:cubicBezTo>
                  <a:cubicBezTo>
                    <a:pt x="451520" y="1862734"/>
                    <a:pt x="452991" y="1861385"/>
                    <a:pt x="454340" y="1859913"/>
                  </a:cubicBezTo>
                  <a:cubicBezTo>
                    <a:pt x="455689" y="1858442"/>
                    <a:pt x="456916" y="1856970"/>
                    <a:pt x="458019" y="1855376"/>
                  </a:cubicBezTo>
                  <a:cubicBezTo>
                    <a:pt x="459123" y="1853782"/>
                    <a:pt x="459859" y="1852310"/>
                    <a:pt x="460226" y="1851084"/>
                  </a:cubicBezTo>
                  <a:cubicBezTo>
                    <a:pt x="460717" y="1849735"/>
                    <a:pt x="460840" y="1848632"/>
                    <a:pt x="460717" y="1847773"/>
                  </a:cubicBezTo>
                  <a:cubicBezTo>
                    <a:pt x="460717" y="1846915"/>
                    <a:pt x="460226" y="1846179"/>
                    <a:pt x="459613" y="1845811"/>
                  </a:cubicBezTo>
                  <a:cubicBezTo>
                    <a:pt x="459000" y="1845443"/>
                    <a:pt x="458019" y="1845198"/>
                    <a:pt x="456793" y="1845443"/>
                  </a:cubicBezTo>
                  <a:moveTo>
                    <a:pt x="4039766" y="1355786"/>
                  </a:moveTo>
                  <a:cubicBezTo>
                    <a:pt x="4036823" y="1356276"/>
                    <a:pt x="4033757" y="1357135"/>
                    <a:pt x="4030936" y="1358361"/>
                  </a:cubicBezTo>
                  <a:cubicBezTo>
                    <a:pt x="4027993" y="1359587"/>
                    <a:pt x="4025296" y="1361181"/>
                    <a:pt x="4022720" y="1363021"/>
                  </a:cubicBezTo>
                  <a:cubicBezTo>
                    <a:pt x="4020145" y="1364860"/>
                    <a:pt x="4017938" y="1366823"/>
                    <a:pt x="4016098" y="1369030"/>
                  </a:cubicBezTo>
                  <a:cubicBezTo>
                    <a:pt x="4014259" y="1371237"/>
                    <a:pt x="4012787" y="1373567"/>
                    <a:pt x="4011929" y="1375897"/>
                  </a:cubicBezTo>
                  <a:cubicBezTo>
                    <a:pt x="4010948" y="1378349"/>
                    <a:pt x="4010703" y="1380557"/>
                    <a:pt x="4010948" y="1382519"/>
                  </a:cubicBezTo>
                  <a:cubicBezTo>
                    <a:pt x="4011193" y="1384481"/>
                    <a:pt x="4012174" y="1386198"/>
                    <a:pt x="4013523" y="1387547"/>
                  </a:cubicBezTo>
                  <a:cubicBezTo>
                    <a:pt x="4014872" y="1388896"/>
                    <a:pt x="4016711" y="1389877"/>
                    <a:pt x="4019041" y="1390490"/>
                  </a:cubicBezTo>
                  <a:cubicBezTo>
                    <a:pt x="4021371" y="1391103"/>
                    <a:pt x="4023946" y="1391226"/>
                    <a:pt x="4027012" y="1390858"/>
                  </a:cubicBezTo>
                  <a:cubicBezTo>
                    <a:pt x="4027012" y="1390858"/>
                    <a:pt x="4027012" y="1390858"/>
                    <a:pt x="4027135" y="1390858"/>
                  </a:cubicBezTo>
                  <a:lnTo>
                    <a:pt x="4027258" y="1390858"/>
                  </a:lnTo>
                  <a:cubicBezTo>
                    <a:pt x="4027258" y="1390858"/>
                    <a:pt x="4027258" y="1390858"/>
                    <a:pt x="4027380" y="1390858"/>
                  </a:cubicBezTo>
                  <a:cubicBezTo>
                    <a:pt x="4027503" y="1390858"/>
                    <a:pt x="4027380" y="1390858"/>
                    <a:pt x="4027503" y="1390858"/>
                  </a:cubicBezTo>
                  <a:cubicBezTo>
                    <a:pt x="4030446" y="1390367"/>
                    <a:pt x="4033512" y="1389509"/>
                    <a:pt x="4036455" y="1388283"/>
                  </a:cubicBezTo>
                  <a:cubicBezTo>
                    <a:pt x="4039398" y="1387056"/>
                    <a:pt x="4042096" y="1385462"/>
                    <a:pt x="4044671" y="1383623"/>
                  </a:cubicBezTo>
                  <a:cubicBezTo>
                    <a:pt x="4047246" y="1381783"/>
                    <a:pt x="4049453" y="1379698"/>
                    <a:pt x="4051293" y="1377491"/>
                  </a:cubicBezTo>
                  <a:cubicBezTo>
                    <a:pt x="4053132" y="1375284"/>
                    <a:pt x="4054604" y="1372954"/>
                    <a:pt x="4055462" y="1370624"/>
                  </a:cubicBezTo>
                  <a:cubicBezTo>
                    <a:pt x="4056443" y="1368171"/>
                    <a:pt x="4056689" y="1365964"/>
                    <a:pt x="4056321" y="1364002"/>
                  </a:cubicBezTo>
                  <a:cubicBezTo>
                    <a:pt x="4056075" y="1362040"/>
                    <a:pt x="4055094" y="1360323"/>
                    <a:pt x="4053745" y="1359097"/>
                  </a:cubicBezTo>
                  <a:cubicBezTo>
                    <a:pt x="4052396" y="1357870"/>
                    <a:pt x="4050557" y="1356767"/>
                    <a:pt x="4048227" y="1356276"/>
                  </a:cubicBezTo>
                  <a:cubicBezTo>
                    <a:pt x="4045897" y="1355663"/>
                    <a:pt x="4043322" y="1355541"/>
                    <a:pt x="4040256" y="1355909"/>
                  </a:cubicBezTo>
                  <a:cubicBezTo>
                    <a:pt x="4040256" y="1355909"/>
                    <a:pt x="4040256" y="1355909"/>
                    <a:pt x="4040134" y="1355909"/>
                  </a:cubicBezTo>
                  <a:lnTo>
                    <a:pt x="4040011" y="1355909"/>
                  </a:lnTo>
                  <a:cubicBezTo>
                    <a:pt x="4040011" y="1355909"/>
                    <a:pt x="4040011" y="1355909"/>
                    <a:pt x="4039888" y="1355909"/>
                  </a:cubicBezTo>
                  <a:cubicBezTo>
                    <a:pt x="4039888" y="1355909"/>
                    <a:pt x="4039888" y="1355909"/>
                    <a:pt x="4039766" y="1355909"/>
                  </a:cubicBezTo>
                  <a:moveTo>
                    <a:pt x="426871" y="1891184"/>
                  </a:move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6871" y="1891184"/>
                    <a:pt x="426871" y="1891184"/>
                    <a:pt x="426871" y="1891184"/>
                  </a:cubicBezTo>
                  <a:cubicBezTo>
                    <a:pt x="425645" y="1891429"/>
                    <a:pt x="424296" y="1891920"/>
                    <a:pt x="422825" y="1892655"/>
                  </a:cubicBezTo>
                  <a:cubicBezTo>
                    <a:pt x="421353" y="1893391"/>
                    <a:pt x="419882" y="1894495"/>
                    <a:pt x="418410" y="1895599"/>
                  </a:cubicBezTo>
                  <a:cubicBezTo>
                    <a:pt x="416938" y="1896825"/>
                    <a:pt x="415467" y="1898174"/>
                    <a:pt x="414118" y="1899645"/>
                  </a:cubicBezTo>
                  <a:cubicBezTo>
                    <a:pt x="412769" y="1901117"/>
                    <a:pt x="411543" y="1902711"/>
                    <a:pt x="410562" y="1904305"/>
                  </a:cubicBezTo>
                  <a:cubicBezTo>
                    <a:pt x="409581" y="1905899"/>
                    <a:pt x="408845" y="1907248"/>
                    <a:pt x="408354" y="1908597"/>
                  </a:cubicBezTo>
                  <a:cubicBezTo>
                    <a:pt x="407864" y="1909824"/>
                    <a:pt x="407741" y="1910927"/>
                    <a:pt x="407864" y="1911908"/>
                  </a:cubicBezTo>
                  <a:cubicBezTo>
                    <a:pt x="407864" y="1912766"/>
                    <a:pt x="408354" y="1913502"/>
                    <a:pt x="408968" y="1913870"/>
                  </a:cubicBezTo>
                  <a:cubicBezTo>
                    <a:pt x="409581" y="1914238"/>
                    <a:pt x="410562" y="1914483"/>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1665" y="1914238"/>
                    <a:pt x="411665" y="1914238"/>
                    <a:pt x="411665" y="1914238"/>
                  </a:cubicBezTo>
                  <a:cubicBezTo>
                    <a:pt x="412892" y="1913993"/>
                    <a:pt x="414241" y="1913502"/>
                    <a:pt x="415712" y="1912766"/>
                  </a:cubicBezTo>
                  <a:cubicBezTo>
                    <a:pt x="417184" y="1912031"/>
                    <a:pt x="418655" y="1910927"/>
                    <a:pt x="420249" y="1909824"/>
                  </a:cubicBezTo>
                  <a:cubicBezTo>
                    <a:pt x="421721" y="1908597"/>
                    <a:pt x="423193" y="1907248"/>
                    <a:pt x="424541" y="1905777"/>
                  </a:cubicBezTo>
                  <a:cubicBezTo>
                    <a:pt x="425890" y="1904305"/>
                    <a:pt x="427117" y="1902711"/>
                    <a:pt x="428098" y="1901117"/>
                  </a:cubicBezTo>
                  <a:cubicBezTo>
                    <a:pt x="429079" y="1899523"/>
                    <a:pt x="429814" y="1898174"/>
                    <a:pt x="430305" y="1896825"/>
                  </a:cubicBezTo>
                  <a:cubicBezTo>
                    <a:pt x="430795" y="1895599"/>
                    <a:pt x="430918" y="1894495"/>
                    <a:pt x="430795" y="1893514"/>
                  </a:cubicBezTo>
                  <a:cubicBezTo>
                    <a:pt x="430673" y="1892533"/>
                    <a:pt x="430305" y="1891920"/>
                    <a:pt x="429569" y="1891552"/>
                  </a:cubicBezTo>
                  <a:cubicBezTo>
                    <a:pt x="428956" y="1891184"/>
                    <a:pt x="427975" y="1891061"/>
                    <a:pt x="426749" y="1891184"/>
                  </a:cubicBezTo>
                  <a:moveTo>
                    <a:pt x="4011438" y="1426052"/>
                  </a:moveTo>
                  <a:cubicBezTo>
                    <a:pt x="4008495" y="1426420"/>
                    <a:pt x="4005552" y="1427278"/>
                    <a:pt x="4002732" y="1428505"/>
                  </a:cubicBezTo>
                  <a:cubicBezTo>
                    <a:pt x="3999911" y="1429731"/>
                    <a:pt x="3997213" y="1431203"/>
                    <a:pt x="3994638" y="1432920"/>
                  </a:cubicBezTo>
                  <a:cubicBezTo>
                    <a:pt x="3992186" y="1434636"/>
                    <a:pt x="3989856" y="1436721"/>
                    <a:pt x="3988016" y="1438806"/>
                  </a:cubicBezTo>
                  <a:cubicBezTo>
                    <a:pt x="3986177" y="1441013"/>
                    <a:pt x="3984583" y="1443220"/>
                    <a:pt x="3983602" y="1445673"/>
                  </a:cubicBezTo>
                  <a:cubicBezTo>
                    <a:pt x="3982621" y="1448125"/>
                    <a:pt x="3982253" y="1450455"/>
                    <a:pt x="3982375" y="1452417"/>
                  </a:cubicBezTo>
                  <a:cubicBezTo>
                    <a:pt x="3982621" y="1454380"/>
                    <a:pt x="3983356" y="1456219"/>
                    <a:pt x="3984583" y="1457690"/>
                  </a:cubicBezTo>
                  <a:cubicBezTo>
                    <a:pt x="3985809" y="1459162"/>
                    <a:pt x="3987648" y="1460266"/>
                    <a:pt x="3989856" y="1460879"/>
                  </a:cubicBezTo>
                  <a:cubicBezTo>
                    <a:pt x="3992063" y="1461492"/>
                    <a:pt x="3994761" y="1461737"/>
                    <a:pt x="3997704" y="1461492"/>
                  </a:cubicBezTo>
                  <a:cubicBezTo>
                    <a:pt x="3997704" y="1461492"/>
                    <a:pt x="3997949" y="1461492"/>
                    <a:pt x="3998072" y="1461492"/>
                  </a:cubicBezTo>
                  <a:cubicBezTo>
                    <a:pt x="3998194" y="1461492"/>
                    <a:pt x="3998317" y="1461492"/>
                    <a:pt x="3998440" y="1461492"/>
                  </a:cubicBezTo>
                  <a:cubicBezTo>
                    <a:pt x="3998440" y="1461492"/>
                    <a:pt x="3998685" y="1461492"/>
                    <a:pt x="3998808" y="1461492"/>
                  </a:cubicBezTo>
                  <a:lnTo>
                    <a:pt x="3999176" y="1461492"/>
                  </a:lnTo>
                  <a:cubicBezTo>
                    <a:pt x="4002119" y="1461001"/>
                    <a:pt x="4005062" y="1460266"/>
                    <a:pt x="4007882" y="1459039"/>
                  </a:cubicBezTo>
                  <a:cubicBezTo>
                    <a:pt x="4010703" y="1457813"/>
                    <a:pt x="4013523" y="1456341"/>
                    <a:pt x="4015976" y="1454625"/>
                  </a:cubicBezTo>
                  <a:cubicBezTo>
                    <a:pt x="4018428" y="1452908"/>
                    <a:pt x="4020758" y="1450823"/>
                    <a:pt x="4022598" y="1448739"/>
                  </a:cubicBezTo>
                  <a:cubicBezTo>
                    <a:pt x="4024437" y="1446531"/>
                    <a:pt x="4026031" y="1444201"/>
                    <a:pt x="4027012" y="1441871"/>
                  </a:cubicBezTo>
                  <a:cubicBezTo>
                    <a:pt x="4027993" y="1439419"/>
                    <a:pt x="4028361" y="1437089"/>
                    <a:pt x="4028239" y="1435127"/>
                  </a:cubicBezTo>
                  <a:cubicBezTo>
                    <a:pt x="4027993" y="1433165"/>
                    <a:pt x="4027258" y="1431325"/>
                    <a:pt x="4025909" y="1429976"/>
                  </a:cubicBezTo>
                  <a:cubicBezTo>
                    <a:pt x="4024560" y="1428505"/>
                    <a:pt x="4022843" y="1427524"/>
                    <a:pt x="4020636" y="1426788"/>
                  </a:cubicBezTo>
                  <a:cubicBezTo>
                    <a:pt x="4018428" y="1426175"/>
                    <a:pt x="4015731" y="1425930"/>
                    <a:pt x="4012787" y="1426175"/>
                  </a:cubicBezTo>
                  <a:cubicBezTo>
                    <a:pt x="4012787" y="1426175"/>
                    <a:pt x="4012542" y="1426175"/>
                    <a:pt x="4012419" y="1426175"/>
                  </a:cubicBezTo>
                  <a:cubicBezTo>
                    <a:pt x="4012419" y="1426175"/>
                    <a:pt x="4012174" y="1426175"/>
                    <a:pt x="4012051" y="1426175"/>
                  </a:cubicBezTo>
                  <a:cubicBezTo>
                    <a:pt x="4011929" y="1426175"/>
                    <a:pt x="4011806" y="1426175"/>
                    <a:pt x="4011684" y="1426175"/>
                  </a:cubicBezTo>
                  <a:cubicBezTo>
                    <a:pt x="4011684" y="1426175"/>
                    <a:pt x="4011438" y="1426175"/>
                    <a:pt x="4011316" y="1426175"/>
                  </a:cubicBezTo>
                  <a:moveTo>
                    <a:pt x="397440" y="1937170"/>
                  </a:moveTo>
                  <a:cubicBezTo>
                    <a:pt x="397440" y="1937170"/>
                    <a:pt x="397440" y="1937170"/>
                    <a:pt x="397318" y="1937170"/>
                  </a:cubicBezTo>
                  <a:cubicBezTo>
                    <a:pt x="397318" y="1937170"/>
                    <a:pt x="397318" y="1937170"/>
                    <a:pt x="397195" y="1937170"/>
                  </a:cubicBezTo>
                  <a:cubicBezTo>
                    <a:pt x="397195" y="1937170"/>
                    <a:pt x="397195" y="1937170"/>
                    <a:pt x="397073" y="1937170"/>
                  </a:cubicBezTo>
                  <a:cubicBezTo>
                    <a:pt x="397073" y="1937170"/>
                    <a:pt x="397073" y="1937170"/>
                    <a:pt x="396950" y="1937170"/>
                  </a:cubicBezTo>
                  <a:cubicBezTo>
                    <a:pt x="395601" y="1937415"/>
                    <a:pt x="394252" y="1938028"/>
                    <a:pt x="392781" y="1938887"/>
                  </a:cubicBezTo>
                  <a:cubicBezTo>
                    <a:pt x="391309" y="1939745"/>
                    <a:pt x="389715" y="1940726"/>
                    <a:pt x="388243" y="1941952"/>
                  </a:cubicBezTo>
                  <a:cubicBezTo>
                    <a:pt x="386772" y="1943179"/>
                    <a:pt x="385300" y="1944528"/>
                    <a:pt x="383951" y="1945999"/>
                  </a:cubicBezTo>
                  <a:cubicBezTo>
                    <a:pt x="382602" y="1947470"/>
                    <a:pt x="381376" y="1949065"/>
                    <a:pt x="380395" y="1950659"/>
                  </a:cubicBezTo>
                  <a:cubicBezTo>
                    <a:pt x="379414" y="1952130"/>
                    <a:pt x="378801" y="1953602"/>
                    <a:pt x="378310" y="1954828"/>
                  </a:cubicBezTo>
                  <a:cubicBezTo>
                    <a:pt x="377942" y="1956054"/>
                    <a:pt x="377697" y="1957158"/>
                    <a:pt x="377820" y="1958017"/>
                  </a:cubicBezTo>
                  <a:cubicBezTo>
                    <a:pt x="377942" y="1958875"/>
                    <a:pt x="378310" y="1959488"/>
                    <a:pt x="378923" y="1959979"/>
                  </a:cubicBezTo>
                  <a:cubicBezTo>
                    <a:pt x="379537" y="1960347"/>
                    <a:pt x="380518" y="1960469"/>
                    <a:pt x="381621" y="1960347"/>
                  </a:cubicBezTo>
                  <a:cubicBezTo>
                    <a:pt x="381621" y="1960347"/>
                    <a:pt x="381621" y="1960347"/>
                    <a:pt x="381744" y="1960347"/>
                  </a:cubicBezTo>
                  <a:cubicBezTo>
                    <a:pt x="381867" y="1960347"/>
                    <a:pt x="381744" y="1960347"/>
                    <a:pt x="381867" y="1960347"/>
                  </a:cubicBezTo>
                  <a:cubicBezTo>
                    <a:pt x="381989" y="1960347"/>
                    <a:pt x="381867" y="1960347"/>
                    <a:pt x="381989" y="1960347"/>
                  </a:cubicBezTo>
                  <a:cubicBezTo>
                    <a:pt x="381989" y="1960347"/>
                    <a:pt x="381989" y="1960347"/>
                    <a:pt x="382112" y="1960347"/>
                  </a:cubicBezTo>
                  <a:cubicBezTo>
                    <a:pt x="383338" y="1960101"/>
                    <a:pt x="384810" y="1959488"/>
                    <a:pt x="386281" y="1958752"/>
                  </a:cubicBezTo>
                  <a:cubicBezTo>
                    <a:pt x="387753" y="1957894"/>
                    <a:pt x="389347" y="1956913"/>
                    <a:pt x="390819" y="1955687"/>
                  </a:cubicBezTo>
                  <a:cubicBezTo>
                    <a:pt x="392290" y="1954460"/>
                    <a:pt x="393762" y="1953112"/>
                    <a:pt x="395111" y="1951640"/>
                  </a:cubicBezTo>
                  <a:cubicBezTo>
                    <a:pt x="396459" y="1950168"/>
                    <a:pt x="397686" y="1948574"/>
                    <a:pt x="398667" y="1946980"/>
                  </a:cubicBezTo>
                  <a:cubicBezTo>
                    <a:pt x="399648" y="1945386"/>
                    <a:pt x="400261" y="1944037"/>
                    <a:pt x="400751" y="1942811"/>
                  </a:cubicBezTo>
                  <a:cubicBezTo>
                    <a:pt x="401119" y="1941584"/>
                    <a:pt x="401242" y="1940481"/>
                    <a:pt x="401119" y="1939622"/>
                  </a:cubicBezTo>
                  <a:cubicBezTo>
                    <a:pt x="400997" y="1938764"/>
                    <a:pt x="400629" y="1938151"/>
                    <a:pt x="399893" y="1937660"/>
                  </a:cubicBezTo>
                  <a:cubicBezTo>
                    <a:pt x="399280" y="1937292"/>
                    <a:pt x="398299" y="1937170"/>
                    <a:pt x="397195" y="1937292"/>
                  </a:cubicBezTo>
                  <a:moveTo>
                    <a:pt x="3980045" y="1497422"/>
                  </a:moveTo>
                  <a:cubicBezTo>
                    <a:pt x="3977225" y="1497790"/>
                    <a:pt x="3974405" y="1498649"/>
                    <a:pt x="3971584" y="1499752"/>
                  </a:cubicBezTo>
                  <a:cubicBezTo>
                    <a:pt x="3968763" y="1500856"/>
                    <a:pt x="3966066" y="1502327"/>
                    <a:pt x="3963613" y="1504044"/>
                  </a:cubicBezTo>
                  <a:cubicBezTo>
                    <a:pt x="3961161" y="1505761"/>
                    <a:pt x="3958953" y="1507723"/>
                    <a:pt x="3956991" y="1509808"/>
                  </a:cubicBezTo>
                  <a:cubicBezTo>
                    <a:pt x="3955029" y="1511893"/>
                    <a:pt x="3953558" y="1514222"/>
                    <a:pt x="3952576" y="1516552"/>
                  </a:cubicBezTo>
                  <a:cubicBezTo>
                    <a:pt x="3951473" y="1519005"/>
                    <a:pt x="3950982" y="1521335"/>
                    <a:pt x="3951105" y="1523420"/>
                  </a:cubicBezTo>
                  <a:cubicBezTo>
                    <a:pt x="3951105" y="1525504"/>
                    <a:pt x="3951841" y="1527344"/>
                    <a:pt x="3953067" y="1528815"/>
                  </a:cubicBezTo>
                  <a:cubicBezTo>
                    <a:pt x="3954293" y="1530287"/>
                    <a:pt x="3956010" y="1531513"/>
                    <a:pt x="3958095" y="1532249"/>
                  </a:cubicBezTo>
                  <a:cubicBezTo>
                    <a:pt x="3960302" y="1532985"/>
                    <a:pt x="3962877" y="1533353"/>
                    <a:pt x="3965820" y="1533230"/>
                  </a:cubicBezTo>
                  <a:cubicBezTo>
                    <a:pt x="3965943" y="1533230"/>
                    <a:pt x="3966188" y="1533230"/>
                    <a:pt x="3966311" y="1533230"/>
                  </a:cubicBezTo>
                  <a:cubicBezTo>
                    <a:pt x="3966433" y="1533230"/>
                    <a:pt x="3966679" y="1533230"/>
                    <a:pt x="3966801" y="1533230"/>
                  </a:cubicBezTo>
                  <a:cubicBezTo>
                    <a:pt x="3966924" y="1533230"/>
                    <a:pt x="3967169" y="1533230"/>
                    <a:pt x="3967292" y="1533230"/>
                  </a:cubicBezTo>
                  <a:cubicBezTo>
                    <a:pt x="3967415" y="1533230"/>
                    <a:pt x="3967660" y="1533230"/>
                    <a:pt x="3967783" y="1533230"/>
                  </a:cubicBezTo>
                  <a:cubicBezTo>
                    <a:pt x="3970603" y="1532862"/>
                    <a:pt x="3973423" y="1532126"/>
                    <a:pt x="3976244" y="1530900"/>
                  </a:cubicBezTo>
                  <a:cubicBezTo>
                    <a:pt x="3979064" y="1529796"/>
                    <a:pt x="3981762" y="1528325"/>
                    <a:pt x="3984215" y="1526608"/>
                  </a:cubicBezTo>
                  <a:cubicBezTo>
                    <a:pt x="3986668" y="1524891"/>
                    <a:pt x="3988997" y="1522929"/>
                    <a:pt x="3990837" y="1520844"/>
                  </a:cubicBezTo>
                  <a:cubicBezTo>
                    <a:pt x="3992799" y="1518760"/>
                    <a:pt x="3994270" y="1516430"/>
                    <a:pt x="3995374" y="1514100"/>
                  </a:cubicBezTo>
                  <a:cubicBezTo>
                    <a:pt x="3996478" y="1511647"/>
                    <a:pt x="3996968" y="1509195"/>
                    <a:pt x="3996846" y="1507110"/>
                  </a:cubicBezTo>
                  <a:cubicBezTo>
                    <a:pt x="3996846" y="1505025"/>
                    <a:pt x="3995987" y="1503186"/>
                    <a:pt x="3994883" y="1501714"/>
                  </a:cubicBezTo>
                  <a:cubicBezTo>
                    <a:pt x="3993657" y="1500243"/>
                    <a:pt x="3991940" y="1499017"/>
                    <a:pt x="3989733" y="1498281"/>
                  </a:cubicBezTo>
                  <a:cubicBezTo>
                    <a:pt x="3987526" y="1497545"/>
                    <a:pt x="3984951" y="1497177"/>
                    <a:pt x="3982008" y="1497422"/>
                  </a:cubicBezTo>
                  <a:cubicBezTo>
                    <a:pt x="3981885" y="1497422"/>
                    <a:pt x="3981640" y="1497422"/>
                    <a:pt x="3981517" y="1497422"/>
                  </a:cubicBezTo>
                  <a:cubicBezTo>
                    <a:pt x="3981394" y="1497422"/>
                    <a:pt x="3981149" y="1497422"/>
                    <a:pt x="3981026" y="1497422"/>
                  </a:cubicBezTo>
                  <a:cubicBezTo>
                    <a:pt x="3980904" y="1497422"/>
                    <a:pt x="3980658" y="1497422"/>
                    <a:pt x="3980536" y="1497422"/>
                  </a:cubicBezTo>
                  <a:cubicBezTo>
                    <a:pt x="3980413" y="1497422"/>
                    <a:pt x="3980168" y="1497422"/>
                    <a:pt x="3980045" y="1497422"/>
                  </a:cubicBezTo>
                  <a:moveTo>
                    <a:pt x="368990" y="1983523"/>
                  </a:moveTo>
                  <a:cubicBezTo>
                    <a:pt x="368990" y="1983523"/>
                    <a:pt x="368868" y="1983523"/>
                    <a:pt x="368745" y="1983523"/>
                  </a:cubicBezTo>
                  <a:cubicBezTo>
                    <a:pt x="368745" y="1983523"/>
                    <a:pt x="368623" y="1983523"/>
                    <a:pt x="368500" y="1983523"/>
                  </a:cubicBezTo>
                  <a:cubicBezTo>
                    <a:pt x="368500" y="1983523"/>
                    <a:pt x="368377" y="1983523"/>
                    <a:pt x="368255" y="1983523"/>
                  </a:cubicBezTo>
                  <a:cubicBezTo>
                    <a:pt x="368255" y="1983523"/>
                    <a:pt x="368132" y="1983523"/>
                    <a:pt x="368010" y="1983523"/>
                  </a:cubicBezTo>
                  <a:cubicBezTo>
                    <a:pt x="366661" y="1983891"/>
                    <a:pt x="365312" y="1984504"/>
                    <a:pt x="363717" y="1985363"/>
                  </a:cubicBezTo>
                  <a:cubicBezTo>
                    <a:pt x="362246" y="1986221"/>
                    <a:pt x="360652" y="1987325"/>
                    <a:pt x="359180" y="1988551"/>
                  </a:cubicBezTo>
                  <a:cubicBezTo>
                    <a:pt x="357709" y="1989777"/>
                    <a:pt x="356237" y="1991249"/>
                    <a:pt x="354888" y="1992721"/>
                  </a:cubicBezTo>
                  <a:cubicBezTo>
                    <a:pt x="353539" y="1994192"/>
                    <a:pt x="352436" y="1995786"/>
                    <a:pt x="351455" y="1997381"/>
                  </a:cubicBezTo>
                  <a:cubicBezTo>
                    <a:pt x="350596" y="1998852"/>
                    <a:pt x="349860" y="2000201"/>
                    <a:pt x="349493" y="2001427"/>
                  </a:cubicBezTo>
                  <a:cubicBezTo>
                    <a:pt x="349125" y="2002654"/>
                    <a:pt x="349002" y="2003757"/>
                    <a:pt x="349125" y="2004493"/>
                  </a:cubicBezTo>
                  <a:cubicBezTo>
                    <a:pt x="349247" y="2005351"/>
                    <a:pt x="349615" y="2005965"/>
                    <a:pt x="350351" y="2006332"/>
                  </a:cubicBezTo>
                  <a:cubicBezTo>
                    <a:pt x="350964" y="2006700"/>
                    <a:pt x="351823" y="2006823"/>
                    <a:pt x="353049" y="2006700"/>
                  </a:cubicBezTo>
                  <a:cubicBezTo>
                    <a:pt x="353049" y="2006700"/>
                    <a:pt x="353171" y="2006700"/>
                    <a:pt x="353294" y="2006700"/>
                  </a:cubicBezTo>
                  <a:cubicBezTo>
                    <a:pt x="353294" y="2006700"/>
                    <a:pt x="353417" y="2006700"/>
                    <a:pt x="353539" y="2006700"/>
                  </a:cubicBezTo>
                  <a:cubicBezTo>
                    <a:pt x="353539" y="2006700"/>
                    <a:pt x="353662" y="2006700"/>
                    <a:pt x="353785" y="2006700"/>
                  </a:cubicBezTo>
                  <a:cubicBezTo>
                    <a:pt x="353785" y="2006700"/>
                    <a:pt x="353907" y="2006700"/>
                    <a:pt x="354030" y="2006700"/>
                  </a:cubicBezTo>
                  <a:cubicBezTo>
                    <a:pt x="355379" y="2006455"/>
                    <a:pt x="356728" y="2005842"/>
                    <a:pt x="358322" y="2004984"/>
                  </a:cubicBezTo>
                  <a:cubicBezTo>
                    <a:pt x="359916" y="2004125"/>
                    <a:pt x="361388" y="2003021"/>
                    <a:pt x="362859" y="2001795"/>
                  </a:cubicBezTo>
                  <a:cubicBezTo>
                    <a:pt x="364331" y="2000569"/>
                    <a:pt x="365802" y="1999097"/>
                    <a:pt x="367151" y="1997626"/>
                  </a:cubicBezTo>
                  <a:cubicBezTo>
                    <a:pt x="368500" y="1996154"/>
                    <a:pt x="369604" y="1994560"/>
                    <a:pt x="370585" y="1992966"/>
                  </a:cubicBezTo>
                  <a:cubicBezTo>
                    <a:pt x="371443" y="1991494"/>
                    <a:pt x="372179" y="1990023"/>
                    <a:pt x="372547" y="1988797"/>
                  </a:cubicBezTo>
                  <a:cubicBezTo>
                    <a:pt x="372915" y="1987570"/>
                    <a:pt x="373037" y="1986467"/>
                    <a:pt x="372915" y="1985608"/>
                  </a:cubicBezTo>
                  <a:cubicBezTo>
                    <a:pt x="372792" y="1984750"/>
                    <a:pt x="372424" y="1984137"/>
                    <a:pt x="371688" y="1983769"/>
                  </a:cubicBezTo>
                  <a:cubicBezTo>
                    <a:pt x="371075" y="1983401"/>
                    <a:pt x="370094" y="1983278"/>
                    <a:pt x="368990" y="1983401"/>
                  </a:cubicBezTo>
                  <a:moveTo>
                    <a:pt x="3946077" y="1569773"/>
                  </a:moveTo>
                  <a:cubicBezTo>
                    <a:pt x="3943257" y="1570141"/>
                    <a:pt x="3940436" y="1570877"/>
                    <a:pt x="3937738" y="1571981"/>
                  </a:cubicBezTo>
                  <a:cubicBezTo>
                    <a:pt x="3935040" y="1573084"/>
                    <a:pt x="3932343" y="1574433"/>
                    <a:pt x="3929890" y="1576150"/>
                  </a:cubicBezTo>
                  <a:cubicBezTo>
                    <a:pt x="3927438" y="1577744"/>
                    <a:pt x="3925108" y="1579706"/>
                    <a:pt x="3923268" y="1581791"/>
                  </a:cubicBezTo>
                  <a:cubicBezTo>
                    <a:pt x="3921429" y="1583876"/>
                    <a:pt x="3919712" y="1586083"/>
                    <a:pt x="3918608" y="1588413"/>
                  </a:cubicBezTo>
                  <a:cubicBezTo>
                    <a:pt x="3917382" y="1590865"/>
                    <a:pt x="3916769" y="1593318"/>
                    <a:pt x="3916769" y="1595403"/>
                  </a:cubicBezTo>
                  <a:cubicBezTo>
                    <a:pt x="3916769" y="1597610"/>
                    <a:pt x="3917382" y="1599450"/>
                    <a:pt x="3918485" y="1601044"/>
                  </a:cubicBezTo>
                  <a:cubicBezTo>
                    <a:pt x="3919589" y="1602638"/>
                    <a:pt x="3921183" y="1603987"/>
                    <a:pt x="3923268" y="1604845"/>
                  </a:cubicBezTo>
                  <a:cubicBezTo>
                    <a:pt x="3925353" y="1605704"/>
                    <a:pt x="3927928" y="1606194"/>
                    <a:pt x="3930871" y="1606072"/>
                  </a:cubicBezTo>
                  <a:cubicBezTo>
                    <a:pt x="3931116" y="1606072"/>
                    <a:pt x="3931362" y="1606072"/>
                    <a:pt x="3931485" y="1606072"/>
                  </a:cubicBezTo>
                  <a:cubicBezTo>
                    <a:pt x="3931730" y="1606072"/>
                    <a:pt x="3931975" y="1606072"/>
                    <a:pt x="3932098" y="1606072"/>
                  </a:cubicBezTo>
                  <a:cubicBezTo>
                    <a:pt x="3932343" y="1606072"/>
                    <a:pt x="3932588" y="1606072"/>
                    <a:pt x="3932833" y="1606072"/>
                  </a:cubicBezTo>
                  <a:cubicBezTo>
                    <a:pt x="3933078" y="1606072"/>
                    <a:pt x="3933324" y="1606072"/>
                    <a:pt x="3933569" y="1606072"/>
                  </a:cubicBezTo>
                  <a:cubicBezTo>
                    <a:pt x="3936390" y="1605704"/>
                    <a:pt x="3939210" y="1604968"/>
                    <a:pt x="3941908" y="1603864"/>
                  </a:cubicBezTo>
                  <a:cubicBezTo>
                    <a:pt x="3944606" y="1602760"/>
                    <a:pt x="3947303" y="1601412"/>
                    <a:pt x="3949879" y="1599695"/>
                  </a:cubicBezTo>
                  <a:cubicBezTo>
                    <a:pt x="3952454" y="1597978"/>
                    <a:pt x="3954661" y="1596139"/>
                    <a:pt x="3956623" y="1594054"/>
                  </a:cubicBezTo>
                  <a:cubicBezTo>
                    <a:pt x="3958585" y="1591969"/>
                    <a:pt x="3960180" y="1589762"/>
                    <a:pt x="3961283" y="1587309"/>
                  </a:cubicBezTo>
                  <a:cubicBezTo>
                    <a:pt x="3962510" y="1584734"/>
                    <a:pt x="3963123" y="1582404"/>
                    <a:pt x="3963000" y="1580197"/>
                  </a:cubicBezTo>
                  <a:cubicBezTo>
                    <a:pt x="3963000" y="1577990"/>
                    <a:pt x="3962387" y="1576150"/>
                    <a:pt x="3961283" y="1574556"/>
                  </a:cubicBezTo>
                  <a:cubicBezTo>
                    <a:pt x="3960180" y="1572962"/>
                    <a:pt x="3958463" y="1571735"/>
                    <a:pt x="3956378" y="1570877"/>
                  </a:cubicBezTo>
                  <a:cubicBezTo>
                    <a:pt x="3954293" y="1570019"/>
                    <a:pt x="3951718" y="1569651"/>
                    <a:pt x="3948775" y="1569651"/>
                  </a:cubicBezTo>
                  <a:cubicBezTo>
                    <a:pt x="3948530" y="1569651"/>
                    <a:pt x="3948285" y="1569651"/>
                    <a:pt x="3948162" y="1569651"/>
                  </a:cubicBezTo>
                  <a:cubicBezTo>
                    <a:pt x="3947917" y="1569651"/>
                    <a:pt x="3947671" y="1569651"/>
                    <a:pt x="3947426" y="1569651"/>
                  </a:cubicBezTo>
                  <a:cubicBezTo>
                    <a:pt x="3947181" y="1569651"/>
                    <a:pt x="3946936" y="1569651"/>
                    <a:pt x="3946690" y="1569651"/>
                  </a:cubicBezTo>
                  <a:cubicBezTo>
                    <a:pt x="3946445" y="1569651"/>
                    <a:pt x="3946200" y="1569651"/>
                    <a:pt x="3945955" y="1569651"/>
                  </a:cubicBezTo>
                  <a:moveTo>
                    <a:pt x="341276" y="2030000"/>
                  </a:moveTo>
                  <a:cubicBezTo>
                    <a:pt x="341276" y="2030000"/>
                    <a:pt x="341154" y="2030000"/>
                    <a:pt x="341031" y="2030000"/>
                  </a:cubicBezTo>
                  <a:cubicBezTo>
                    <a:pt x="341031" y="2030000"/>
                    <a:pt x="340786" y="2030000"/>
                    <a:pt x="340786" y="2030000"/>
                  </a:cubicBezTo>
                  <a:cubicBezTo>
                    <a:pt x="340786" y="2030000"/>
                    <a:pt x="340541" y="2030000"/>
                    <a:pt x="340541" y="2030000"/>
                  </a:cubicBezTo>
                  <a:cubicBezTo>
                    <a:pt x="340541" y="2030000"/>
                    <a:pt x="340295" y="2030000"/>
                    <a:pt x="340295" y="2030000"/>
                  </a:cubicBezTo>
                  <a:cubicBezTo>
                    <a:pt x="338946" y="2030368"/>
                    <a:pt x="337475" y="2030981"/>
                    <a:pt x="336003" y="2031962"/>
                  </a:cubicBezTo>
                  <a:cubicBezTo>
                    <a:pt x="334532" y="2032943"/>
                    <a:pt x="332938" y="2033924"/>
                    <a:pt x="331466" y="2035273"/>
                  </a:cubicBezTo>
                  <a:cubicBezTo>
                    <a:pt x="329995" y="2036499"/>
                    <a:pt x="328523" y="2037971"/>
                    <a:pt x="327174" y="2039565"/>
                  </a:cubicBezTo>
                  <a:cubicBezTo>
                    <a:pt x="325825" y="2041036"/>
                    <a:pt x="324721" y="2042753"/>
                    <a:pt x="323740" y="2044347"/>
                  </a:cubicBezTo>
                  <a:cubicBezTo>
                    <a:pt x="322882" y="2045819"/>
                    <a:pt x="322269" y="2047168"/>
                    <a:pt x="321901" y="2048394"/>
                  </a:cubicBezTo>
                  <a:cubicBezTo>
                    <a:pt x="321533" y="2049620"/>
                    <a:pt x="321533" y="2050601"/>
                    <a:pt x="321656" y="2051460"/>
                  </a:cubicBezTo>
                  <a:cubicBezTo>
                    <a:pt x="321778" y="2052318"/>
                    <a:pt x="322269" y="2052931"/>
                    <a:pt x="322882" y="2053299"/>
                  </a:cubicBezTo>
                  <a:cubicBezTo>
                    <a:pt x="323495" y="2053667"/>
                    <a:pt x="324354" y="2053790"/>
                    <a:pt x="325457" y="2053667"/>
                  </a:cubicBezTo>
                  <a:cubicBezTo>
                    <a:pt x="325457" y="2053667"/>
                    <a:pt x="325580" y="2053667"/>
                    <a:pt x="325702" y="2053667"/>
                  </a:cubicBezTo>
                  <a:cubicBezTo>
                    <a:pt x="325702" y="2053667"/>
                    <a:pt x="325948" y="2053667"/>
                    <a:pt x="325948" y="2053667"/>
                  </a:cubicBezTo>
                  <a:cubicBezTo>
                    <a:pt x="325948" y="2053667"/>
                    <a:pt x="326193" y="2053667"/>
                    <a:pt x="326193" y="2053667"/>
                  </a:cubicBezTo>
                  <a:cubicBezTo>
                    <a:pt x="326193" y="2053667"/>
                    <a:pt x="326438" y="2053667"/>
                    <a:pt x="326438" y="2053667"/>
                  </a:cubicBezTo>
                  <a:cubicBezTo>
                    <a:pt x="327787" y="2053299"/>
                    <a:pt x="329259" y="2052686"/>
                    <a:pt x="330730" y="2051705"/>
                  </a:cubicBezTo>
                  <a:cubicBezTo>
                    <a:pt x="332202" y="2050847"/>
                    <a:pt x="333796" y="2049743"/>
                    <a:pt x="335268" y="2048394"/>
                  </a:cubicBezTo>
                  <a:cubicBezTo>
                    <a:pt x="336739" y="2047168"/>
                    <a:pt x="338211" y="2045696"/>
                    <a:pt x="339560" y="2044102"/>
                  </a:cubicBezTo>
                  <a:cubicBezTo>
                    <a:pt x="340908" y="2042631"/>
                    <a:pt x="342012" y="2041036"/>
                    <a:pt x="342993" y="2039320"/>
                  </a:cubicBezTo>
                  <a:cubicBezTo>
                    <a:pt x="343852" y="2037848"/>
                    <a:pt x="344465" y="2036499"/>
                    <a:pt x="344833" y="2035273"/>
                  </a:cubicBezTo>
                  <a:cubicBezTo>
                    <a:pt x="345201" y="2034047"/>
                    <a:pt x="345201" y="2033066"/>
                    <a:pt x="345078" y="2032207"/>
                  </a:cubicBezTo>
                  <a:cubicBezTo>
                    <a:pt x="344955" y="2031349"/>
                    <a:pt x="344465" y="2030736"/>
                    <a:pt x="343852" y="2030368"/>
                  </a:cubicBezTo>
                  <a:cubicBezTo>
                    <a:pt x="343238" y="2030000"/>
                    <a:pt x="342380" y="2029877"/>
                    <a:pt x="341276" y="2030000"/>
                  </a:cubicBezTo>
                  <a:moveTo>
                    <a:pt x="3908675" y="1643106"/>
                  </a:moveTo>
                  <a:cubicBezTo>
                    <a:pt x="3905977" y="1643473"/>
                    <a:pt x="3903280" y="1644087"/>
                    <a:pt x="3900582" y="1645190"/>
                  </a:cubicBezTo>
                  <a:cubicBezTo>
                    <a:pt x="3897884" y="1646171"/>
                    <a:pt x="3895309" y="1647520"/>
                    <a:pt x="3892856" y="1649114"/>
                  </a:cubicBezTo>
                  <a:cubicBezTo>
                    <a:pt x="3890404" y="1650708"/>
                    <a:pt x="3888196" y="1652548"/>
                    <a:pt x="3886234" y="1654510"/>
                  </a:cubicBezTo>
                  <a:cubicBezTo>
                    <a:pt x="3884272" y="1656472"/>
                    <a:pt x="3882678" y="1658679"/>
                    <a:pt x="3881452" y="1661009"/>
                  </a:cubicBezTo>
                  <a:cubicBezTo>
                    <a:pt x="3880103" y="1663585"/>
                    <a:pt x="3879367" y="1666037"/>
                    <a:pt x="3879244" y="1668244"/>
                  </a:cubicBezTo>
                  <a:cubicBezTo>
                    <a:pt x="3879244" y="1670452"/>
                    <a:pt x="3879612" y="1672536"/>
                    <a:pt x="3880593" y="1674131"/>
                  </a:cubicBezTo>
                  <a:cubicBezTo>
                    <a:pt x="3881574" y="1675847"/>
                    <a:pt x="3883169" y="1677196"/>
                    <a:pt x="3885130" y="1678177"/>
                  </a:cubicBezTo>
                  <a:cubicBezTo>
                    <a:pt x="3887093" y="1679158"/>
                    <a:pt x="3889668" y="1679771"/>
                    <a:pt x="3892488" y="1679771"/>
                  </a:cubicBezTo>
                  <a:cubicBezTo>
                    <a:pt x="3892734" y="1679771"/>
                    <a:pt x="3892979" y="1679771"/>
                    <a:pt x="3893224" y="1679771"/>
                  </a:cubicBezTo>
                  <a:cubicBezTo>
                    <a:pt x="3893469" y="1679771"/>
                    <a:pt x="3893715" y="1679771"/>
                    <a:pt x="3894082" y="1679771"/>
                  </a:cubicBezTo>
                  <a:cubicBezTo>
                    <a:pt x="3894450" y="1679771"/>
                    <a:pt x="3894573" y="1679771"/>
                    <a:pt x="3894941" y="1679771"/>
                  </a:cubicBezTo>
                  <a:cubicBezTo>
                    <a:pt x="3895309" y="1679771"/>
                    <a:pt x="3895432" y="1679771"/>
                    <a:pt x="3895799" y="1679771"/>
                  </a:cubicBezTo>
                  <a:cubicBezTo>
                    <a:pt x="3898497" y="1679404"/>
                    <a:pt x="3901318" y="1678790"/>
                    <a:pt x="3904015" y="1677687"/>
                  </a:cubicBezTo>
                  <a:cubicBezTo>
                    <a:pt x="3906713" y="1676706"/>
                    <a:pt x="3909411" y="1675234"/>
                    <a:pt x="3911864" y="1673640"/>
                  </a:cubicBezTo>
                  <a:cubicBezTo>
                    <a:pt x="3914316" y="1672046"/>
                    <a:pt x="3916646" y="1670206"/>
                    <a:pt x="3918608" y="1668122"/>
                  </a:cubicBezTo>
                  <a:cubicBezTo>
                    <a:pt x="3920570" y="1666037"/>
                    <a:pt x="3922287" y="1663830"/>
                    <a:pt x="3923513" y="1661500"/>
                  </a:cubicBezTo>
                  <a:cubicBezTo>
                    <a:pt x="3924862" y="1658925"/>
                    <a:pt x="3925475" y="1656472"/>
                    <a:pt x="3925598" y="1654265"/>
                  </a:cubicBezTo>
                  <a:cubicBezTo>
                    <a:pt x="3925721" y="1652057"/>
                    <a:pt x="3925230" y="1650095"/>
                    <a:pt x="3924127" y="1648378"/>
                  </a:cubicBezTo>
                  <a:cubicBezTo>
                    <a:pt x="3923145" y="1646662"/>
                    <a:pt x="3921551" y="1645313"/>
                    <a:pt x="3919467" y="1644332"/>
                  </a:cubicBezTo>
                  <a:cubicBezTo>
                    <a:pt x="3917382" y="1643351"/>
                    <a:pt x="3914930" y="1642860"/>
                    <a:pt x="3911986" y="1642860"/>
                  </a:cubicBezTo>
                  <a:cubicBezTo>
                    <a:pt x="3911741" y="1642860"/>
                    <a:pt x="3911373" y="1642860"/>
                    <a:pt x="3911128" y="1642860"/>
                  </a:cubicBezTo>
                  <a:cubicBezTo>
                    <a:pt x="3910883" y="1642860"/>
                    <a:pt x="3910515" y="1642860"/>
                    <a:pt x="3910270" y="1642860"/>
                  </a:cubicBezTo>
                  <a:cubicBezTo>
                    <a:pt x="3910024" y="1642860"/>
                    <a:pt x="3909656" y="1642860"/>
                    <a:pt x="3909411" y="1642860"/>
                  </a:cubicBezTo>
                  <a:cubicBezTo>
                    <a:pt x="3909166" y="1642860"/>
                    <a:pt x="3908798" y="1642860"/>
                    <a:pt x="3908553" y="1642860"/>
                  </a:cubicBezTo>
                  <a:moveTo>
                    <a:pt x="314666" y="2076476"/>
                  </a:moveTo>
                  <a:cubicBezTo>
                    <a:pt x="314666" y="2076476"/>
                    <a:pt x="314421" y="2076476"/>
                    <a:pt x="314298" y="2076476"/>
                  </a:cubicBezTo>
                  <a:cubicBezTo>
                    <a:pt x="314298" y="2076476"/>
                    <a:pt x="314053" y="2076476"/>
                    <a:pt x="313930" y="2076476"/>
                  </a:cubicBezTo>
                  <a:cubicBezTo>
                    <a:pt x="313808" y="2076476"/>
                    <a:pt x="313685" y="2076476"/>
                    <a:pt x="313562" y="2076476"/>
                  </a:cubicBezTo>
                  <a:cubicBezTo>
                    <a:pt x="313440" y="2076476"/>
                    <a:pt x="313317" y="2076476"/>
                    <a:pt x="313194" y="2076476"/>
                  </a:cubicBezTo>
                  <a:cubicBezTo>
                    <a:pt x="311845" y="2076844"/>
                    <a:pt x="310374" y="2077580"/>
                    <a:pt x="308780" y="2078561"/>
                  </a:cubicBezTo>
                  <a:cubicBezTo>
                    <a:pt x="307186" y="2079542"/>
                    <a:pt x="305714" y="2080646"/>
                    <a:pt x="304242" y="2081994"/>
                  </a:cubicBezTo>
                  <a:cubicBezTo>
                    <a:pt x="302771" y="2083343"/>
                    <a:pt x="301299" y="2084815"/>
                    <a:pt x="300073" y="2086287"/>
                  </a:cubicBezTo>
                  <a:cubicBezTo>
                    <a:pt x="298724" y="2087881"/>
                    <a:pt x="297620" y="2089475"/>
                    <a:pt x="296762" y="2091069"/>
                  </a:cubicBezTo>
                  <a:cubicBezTo>
                    <a:pt x="295904" y="2092541"/>
                    <a:pt x="295413" y="2093890"/>
                    <a:pt x="295045" y="2094993"/>
                  </a:cubicBezTo>
                  <a:cubicBezTo>
                    <a:pt x="294677" y="2096219"/>
                    <a:pt x="294677" y="2097201"/>
                    <a:pt x="294800" y="2097936"/>
                  </a:cubicBezTo>
                  <a:cubicBezTo>
                    <a:pt x="294923" y="2098795"/>
                    <a:pt x="295413" y="2099408"/>
                    <a:pt x="296026" y="2099776"/>
                  </a:cubicBezTo>
                  <a:cubicBezTo>
                    <a:pt x="296639" y="2100144"/>
                    <a:pt x="297498" y="2100266"/>
                    <a:pt x="298601" y="2100144"/>
                  </a:cubicBezTo>
                  <a:cubicBezTo>
                    <a:pt x="298601" y="2100144"/>
                    <a:pt x="298847" y="2100144"/>
                    <a:pt x="298969" y="2100144"/>
                  </a:cubicBezTo>
                  <a:cubicBezTo>
                    <a:pt x="298969" y="2100144"/>
                    <a:pt x="299215" y="2100144"/>
                    <a:pt x="299337" y="2100144"/>
                  </a:cubicBezTo>
                  <a:cubicBezTo>
                    <a:pt x="299460" y="2100144"/>
                    <a:pt x="299583" y="2100144"/>
                    <a:pt x="299705" y="2100144"/>
                  </a:cubicBezTo>
                  <a:cubicBezTo>
                    <a:pt x="299828" y="2100144"/>
                    <a:pt x="299950" y="2100144"/>
                    <a:pt x="300073" y="2100144"/>
                  </a:cubicBezTo>
                  <a:cubicBezTo>
                    <a:pt x="301422" y="2099776"/>
                    <a:pt x="302894" y="2099040"/>
                    <a:pt x="304488" y="2098059"/>
                  </a:cubicBezTo>
                  <a:cubicBezTo>
                    <a:pt x="305959" y="2097078"/>
                    <a:pt x="307553" y="2095974"/>
                    <a:pt x="309025" y="2094625"/>
                  </a:cubicBezTo>
                  <a:cubicBezTo>
                    <a:pt x="310497" y="2093276"/>
                    <a:pt x="311968" y="2091805"/>
                    <a:pt x="313194" y="2090333"/>
                  </a:cubicBezTo>
                  <a:cubicBezTo>
                    <a:pt x="314543" y="2088739"/>
                    <a:pt x="315647" y="2087145"/>
                    <a:pt x="316505" y="2085551"/>
                  </a:cubicBezTo>
                  <a:cubicBezTo>
                    <a:pt x="317364" y="2084079"/>
                    <a:pt x="317854" y="2082730"/>
                    <a:pt x="318222" y="2081627"/>
                  </a:cubicBezTo>
                  <a:cubicBezTo>
                    <a:pt x="318590" y="2080523"/>
                    <a:pt x="318590" y="2079419"/>
                    <a:pt x="318467" y="2078683"/>
                  </a:cubicBezTo>
                  <a:cubicBezTo>
                    <a:pt x="318345" y="2077825"/>
                    <a:pt x="317854" y="2077335"/>
                    <a:pt x="317241" y="2076844"/>
                  </a:cubicBezTo>
                  <a:cubicBezTo>
                    <a:pt x="316628" y="2076476"/>
                    <a:pt x="315770" y="2076354"/>
                    <a:pt x="314666" y="2076476"/>
                  </a:cubicBezTo>
                  <a:moveTo>
                    <a:pt x="3868576" y="1717173"/>
                  </a:moveTo>
                  <a:cubicBezTo>
                    <a:pt x="3865878" y="1717419"/>
                    <a:pt x="3863180" y="1718154"/>
                    <a:pt x="3860605" y="1719135"/>
                  </a:cubicBezTo>
                  <a:cubicBezTo>
                    <a:pt x="3857907" y="1720116"/>
                    <a:pt x="3855332" y="1721465"/>
                    <a:pt x="3853002" y="1722937"/>
                  </a:cubicBezTo>
                  <a:cubicBezTo>
                    <a:pt x="3850549" y="1724531"/>
                    <a:pt x="3848342" y="1726248"/>
                    <a:pt x="3846380" y="1728210"/>
                  </a:cubicBezTo>
                  <a:cubicBezTo>
                    <a:pt x="3844418" y="1730172"/>
                    <a:pt x="3842701" y="1732379"/>
                    <a:pt x="3841475" y="1734587"/>
                  </a:cubicBezTo>
                  <a:cubicBezTo>
                    <a:pt x="3840003" y="1737162"/>
                    <a:pt x="3839267" y="1739614"/>
                    <a:pt x="3839022" y="1741944"/>
                  </a:cubicBezTo>
                  <a:cubicBezTo>
                    <a:pt x="3838777" y="1744274"/>
                    <a:pt x="3839145" y="1746359"/>
                    <a:pt x="3840126" y="1748076"/>
                  </a:cubicBezTo>
                  <a:cubicBezTo>
                    <a:pt x="3840984" y="1749915"/>
                    <a:pt x="3842456" y="1751387"/>
                    <a:pt x="3844418" y="1752368"/>
                  </a:cubicBezTo>
                  <a:cubicBezTo>
                    <a:pt x="3846380" y="1753472"/>
                    <a:pt x="3848710" y="1754085"/>
                    <a:pt x="3851530" y="1754330"/>
                  </a:cubicBezTo>
                  <a:cubicBezTo>
                    <a:pt x="3851898" y="1754330"/>
                    <a:pt x="3852144" y="1754330"/>
                    <a:pt x="3852511" y="1754330"/>
                  </a:cubicBezTo>
                  <a:cubicBezTo>
                    <a:pt x="3852879" y="1754330"/>
                    <a:pt x="3853124" y="1754330"/>
                    <a:pt x="3853492" y="1754330"/>
                  </a:cubicBezTo>
                  <a:cubicBezTo>
                    <a:pt x="3853860" y="1754330"/>
                    <a:pt x="3854105" y="1754330"/>
                    <a:pt x="3854473" y="1754330"/>
                  </a:cubicBezTo>
                  <a:cubicBezTo>
                    <a:pt x="3854841" y="1754330"/>
                    <a:pt x="3855087" y="1754330"/>
                    <a:pt x="3855454" y="1754330"/>
                  </a:cubicBezTo>
                  <a:cubicBezTo>
                    <a:pt x="3858152" y="1754085"/>
                    <a:pt x="3860850" y="1753349"/>
                    <a:pt x="3863425" y="1752368"/>
                  </a:cubicBezTo>
                  <a:cubicBezTo>
                    <a:pt x="3866000" y="1751387"/>
                    <a:pt x="3868698" y="1750038"/>
                    <a:pt x="3871151" y="1748444"/>
                  </a:cubicBezTo>
                  <a:cubicBezTo>
                    <a:pt x="3873604" y="1746850"/>
                    <a:pt x="3875811" y="1745010"/>
                    <a:pt x="3877773" y="1743048"/>
                  </a:cubicBezTo>
                  <a:cubicBezTo>
                    <a:pt x="3879735" y="1741086"/>
                    <a:pt x="3881452" y="1738879"/>
                    <a:pt x="3882678" y="1736549"/>
                  </a:cubicBezTo>
                  <a:cubicBezTo>
                    <a:pt x="3884150" y="1733973"/>
                    <a:pt x="3885008" y="1731521"/>
                    <a:pt x="3885130" y="1729191"/>
                  </a:cubicBezTo>
                  <a:cubicBezTo>
                    <a:pt x="3885376" y="1726861"/>
                    <a:pt x="3885008" y="1724776"/>
                    <a:pt x="3884027" y="1723059"/>
                  </a:cubicBezTo>
                  <a:cubicBezTo>
                    <a:pt x="3883046" y="1721343"/>
                    <a:pt x="3881574" y="1719871"/>
                    <a:pt x="3879612" y="1718768"/>
                  </a:cubicBezTo>
                  <a:cubicBezTo>
                    <a:pt x="3877650" y="1717664"/>
                    <a:pt x="3875197" y="1717051"/>
                    <a:pt x="3872377" y="1716928"/>
                  </a:cubicBezTo>
                  <a:cubicBezTo>
                    <a:pt x="3872009" y="1716928"/>
                    <a:pt x="3871764" y="1716928"/>
                    <a:pt x="3871396" y="1716928"/>
                  </a:cubicBezTo>
                  <a:cubicBezTo>
                    <a:pt x="3871028" y="1716928"/>
                    <a:pt x="3870783" y="1716928"/>
                    <a:pt x="3870415" y="1716928"/>
                  </a:cubicBezTo>
                  <a:cubicBezTo>
                    <a:pt x="3870047" y="1716928"/>
                    <a:pt x="3869802" y="1716928"/>
                    <a:pt x="3869434" y="1716928"/>
                  </a:cubicBezTo>
                  <a:cubicBezTo>
                    <a:pt x="3869066" y="1716928"/>
                    <a:pt x="3868821" y="1716928"/>
                    <a:pt x="3868453" y="1716928"/>
                  </a:cubicBezTo>
                  <a:moveTo>
                    <a:pt x="288791" y="2123320"/>
                  </a:moveTo>
                  <a:cubicBezTo>
                    <a:pt x="288791" y="2123320"/>
                    <a:pt x="288546" y="2123320"/>
                    <a:pt x="288423" y="2123320"/>
                  </a:cubicBezTo>
                  <a:cubicBezTo>
                    <a:pt x="288301" y="2123320"/>
                    <a:pt x="288178" y="2123320"/>
                    <a:pt x="288055" y="2123320"/>
                  </a:cubicBezTo>
                  <a:cubicBezTo>
                    <a:pt x="287933" y="2123320"/>
                    <a:pt x="287810" y="2123320"/>
                    <a:pt x="287565" y="2123320"/>
                  </a:cubicBezTo>
                  <a:cubicBezTo>
                    <a:pt x="287442" y="2123320"/>
                    <a:pt x="287320" y="2123320"/>
                    <a:pt x="287074" y="2123443"/>
                  </a:cubicBezTo>
                  <a:cubicBezTo>
                    <a:pt x="285725" y="2123934"/>
                    <a:pt x="284131" y="2124669"/>
                    <a:pt x="282660" y="2125650"/>
                  </a:cubicBezTo>
                  <a:cubicBezTo>
                    <a:pt x="281188" y="2126631"/>
                    <a:pt x="279594" y="2127858"/>
                    <a:pt x="278122" y="2129207"/>
                  </a:cubicBezTo>
                  <a:cubicBezTo>
                    <a:pt x="276651" y="2130556"/>
                    <a:pt x="275179" y="2132027"/>
                    <a:pt x="273953" y="2133621"/>
                  </a:cubicBezTo>
                  <a:cubicBezTo>
                    <a:pt x="272727" y="2135215"/>
                    <a:pt x="271623" y="2136810"/>
                    <a:pt x="270642" y="2138404"/>
                  </a:cubicBezTo>
                  <a:cubicBezTo>
                    <a:pt x="269906" y="2139875"/>
                    <a:pt x="269416" y="2141102"/>
                    <a:pt x="269048" y="2142328"/>
                  </a:cubicBezTo>
                  <a:cubicBezTo>
                    <a:pt x="268803" y="2143432"/>
                    <a:pt x="268680" y="2144413"/>
                    <a:pt x="268925" y="2145271"/>
                  </a:cubicBezTo>
                  <a:cubicBezTo>
                    <a:pt x="269171" y="2146129"/>
                    <a:pt x="269538" y="2146620"/>
                    <a:pt x="270152" y="2146988"/>
                  </a:cubicBezTo>
                  <a:cubicBezTo>
                    <a:pt x="270765" y="2147356"/>
                    <a:pt x="271623" y="2147478"/>
                    <a:pt x="272604" y="2147356"/>
                  </a:cubicBezTo>
                  <a:cubicBezTo>
                    <a:pt x="272727" y="2147356"/>
                    <a:pt x="272849" y="2147356"/>
                    <a:pt x="272972" y="2147356"/>
                  </a:cubicBezTo>
                  <a:cubicBezTo>
                    <a:pt x="273095" y="2147356"/>
                    <a:pt x="273217" y="2147356"/>
                    <a:pt x="273463" y="2147356"/>
                  </a:cubicBezTo>
                  <a:cubicBezTo>
                    <a:pt x="273585" y="2147356"/>
                    <a:pt x="273830" y="2147356"/>
                    <a:pt x="273953" y="2147356"/>
                  </a:cubicBezTo>
                  <a:cubicBezTo>
                    <a:pt x="274076" y="2147356"/>
                    <a:pt x="274321" y="2147356"/>
                    <a:pt x="274444" y="2147233"/>
                  </a:cubicBezTo>
                  <a:cubicBezTo>
                    <a:pt x="275793" y="2146743"/>
                    <a:pt x="277387" y="2146007"/>
                    <a:pt x="278858" y="2145149"/>
                  </a:cubicBezTo>
                  <a:cubicBezTo>
                    <a:pt x="280330" y="2144168"/>
                    <a:pt x="281924" y="2142941"/>
                    <a:pt x="283396" y="2141592"/>
                  </a:cubicBezTo>
                  <a:cubicBezTo>
                    <a:pt x="284867" y="2140243"/>
                    <a:pt x="286339" y="2138772"/>
                    <a:pt x="287565" y="2137178"/>
                  </a:cubicBezTo>
                  <a:cubicBezTo>
                    <a:pt x="288791" y="2135583"/>
                    <a:pt x="290017" y="2133989"/>
                    <a:pt x="290876" y="2132395"/>
                  </a:cubicBezTo>
                  <a:cubicBezTo>
                    <a:pt x="291612" y="2130924"/>
                    <a:pt x="292102" y="2129697"/>
                    <a:pt x="292470" y="2128471"/>
                  </a:cubicBezTo>
                  <a:cubicBezTo>
                    <a:pt x="292715" y="2127367"/>
                    <a:pt x="292715" y="2126386"/>
                    <a:pt x="292470" y="2125528"/>
                  </a:cubicBezTo>
                  <a:cubicBezTo>
                    <a:pt x="292225" y="2124792"/>
                    <a:pt x="291857" y="2124179"/>
                    <a:pt x="291244" y="2123811"/>
                  </a:cubicBezTo>
                  <a:cubicBezTo>
                    <a:pt x="290631" y="2123443"/>
                    <a:pt x="289772" y="2123320"/>
                    <a:pt x="288669" y="2123443"/>
                  </a:cubicBezTo>
                  <a:moveTo>
                    <a:pt x="3825288" y="1791977"/>
                  </a:moveTo>
                  <a:cubicBezTo>
                    <a:pt x="3822712" y="1792222"/>
                    <a:pt x="3820137" y="1792835"/>
                    <a:pt x="3817562" y="1793816"/>
                  </a:cubicBezTo>
                  <a:cubicBezTo>
                    <a:pt x="3814987" y="1794797"/>
                    <a:pt x="3812412" y="1796024"/>
                    <a:pt x="3810082" y="1797495"/>
                  </a:cubicBezTo>
                  <a:cubicBezTo>
                    <a:pt x="3807752" y="1798967"/>
                    <a:pt x="3805422" y="1800684"/>
                    <a:pt x="3803460" y="1802646"/>
                  </a:cubicBezTo>
                  <a:cubicBezTo>
                    <a:pt x="3801498" y="1804608"/>
                    <a:pt x="3799781" y="1806693"/>
                    <a:pt x="3798432" y="1808900"/>
                  </a:cubicBezTo>
                  <a:cubicBezTo>
                    <a:pt x="3796838" y="1811475"/>
                    <a:pt x="3795979" y="1814050"/>
                    <a:pt x="3795611" y="1816380"/>
                  </a:cubicBezTo>
                  <a:cubicBezTo>
                    <a:pt x="3795244" y="1818710"/>
                    <a:pt x="3795611" y="1820918"/>
                    <a:pt x="3796347" y="1822757"/>
                  </a:cubicBezTo>
                  <a:cubicBezTo>
                    <a:pt x="3797206" y="1824596"/>
                    <a:pt x="3798554" y="1826190"/>
                    <a:pt x="3800394" y="1827417"/>
                  </a:cubicBezTo>
                  <a:cubicBezTo>
                    <a:pt x="3802233" y="1828643"/>
                    <a:pt x="3804563" y="1829379"/>
                    <a:pt x="3807384" y="1829624"/>
                  </a:cubicBezTo>
                  <a:cubicBezTo>
                    <a:pt x="3807752" y="1829624"/>
                    <a:pt x="3808119" y="1829624"/>
                    <a:pt x="3808487" y="1829624"/>
                  </a:cubicBezTo>
                  <a:cubicBezTo>
                    <a:pt x="3808856" y="1829624"/>
                    <a:pt x="3809223" y="1829624"/>
                    <a:pt x="3809591" y="1829624"/>
                  </a:cubicBezTo>
                  <a:cubicBezTo>
                    <a:pt x="3809959" y="1829624"/>
                    <a:pt x="3810327" y="1829624"/>
                    <a:pt x="3810695" y="1829624"/>
                  </a:cubicBezTo>
                  <a:cubicBezTo>
                    <a:pt x="3811063" y="1829624"/>
                    <a:pt x="3811431" y="1829624"/>
                    <a:pt x="3811799" y="1829624"/>
                  </a:cubicBezTo>
                  <a:cubicBezTo>
                    <a:pt x="3814374" y="1829379"/>
                    <a:pt x="3817071" y="1828766"/>
                    <a:pt x="3819647" y="1827785"/>
                  </a:cubicBezTo>
                  <a:cubicBezTo>
                    <a:pt x="3822222" y="1826804"/>
                    <a:pt x="3824797" y="1825577"/>
                    <a:pt x="3827250" y="1824106"/>
                  </a:cubicBezTo>
                  <a:cubicBezTo>
                    <a:pt x="3829702" y="1822634"/>
                    <a:pt x="3831909" y="1820795"/>
                    <a:pt x="3833872" y="1818955"/>
                  </a:cubicBezTo>
                  <a:cubicBezTo>
                    <a:pt x="3835834" y="1816993"/>
                    <a:pt x="3837551" y="1814909"/>
                    <a:pt x="3839022" y="1812579"/>
                  </a:cubicBezTo>
                  <a:cubicBezTo>
                    <a:pt x="3840494" y="1810004"/>
                    <a:pt x="3841475" y="1807428"/>
                    <a:pt x="3841720" y="1805098"/>
                  </a:cubicBezTo>
                  <a:cubicBezTo>
                    <a:pt x="3841965" y="1802768"/>
                    <a:pt x="3841720" y="1800561"/>
                    <a:pt x="3840862" y="1798722"/>
                  </a:cubicBezTo>
                  <a:cubicBezTo>
                    <a:pt x="3840003" y="1796882"/>
                    <a:pt x="3838654" y="1795288"/>
                    <a:pt x="3836815" y="1794184"/>
                  </a:cubicBezTo>
                  <a:cubicBezTo>
                    <a:pt x="3834975" y="1793081"/>
                    <a:pt x="3832645" y="1792222"/>
                    <a:pt x="3829825" y="1791977"/>
                  </a:cubicBezTo>
                  <a:cubicBezTo>
                    <a:pt x="3829457" y="1791977"/>
                    <a:pt x="3829089" y="1791977"/>
                    <a:pt x="3828721" y="1791977"/>
                  </a:cubicBezTo>
                  <a:cubicBezTo>
                    <a:pt x="3828354" y="1791977"/>
                    <a:pt x="3827986" y="1791977"/>
                    <a:pt x="3827618" y="1791977"/>
                  </a:cubicBezTo>
                  <a:cubicBezTo>
                    <a:pt x="3827250" y="1791977"/>
                    <a:pt x="3826882" y="1791977"/>
                    <a:pt x="3826391" y="1791977"/>
                  </a:cubicBezTo>
                  <a:cubicBezTo>
                    <a:pt x="3826024" y="1791977"/>
                    <a:pt x="3825656" y="1791977"/>
                    <a:pt x="3825165" y="1791977"/>
                  </a:cubicBezTo>
                  <a:moveTo>
                    <a:pt x="264020" y="2170042"/>
                  </a:moveTo>
                  <a:cubicBezTo>
                    <a:pt x="264020" y="2170042"/>
                    <a:pt x="263652" y="2170042"/>
                    <a:pt x="263530" y="2170042"/>
                  </a:cubicBezTo>
                  <a:cubicBezTo>
                    <a:pt x="263407" y="2170042"/>
                    <a:pt x="263162" y="2170042"/>
                    <a:pt x="263039" y="2170042"/>
                  </a:cubicBezTo>
                  <a:cubicBezTo>
                    <a:pt x="262916" y="2170042"/>
                    <a:pt x="262671" y="2170042"/>
                    <a:pt x="262549" y="2170165"/>
                  </a:cubicBezTo>
                  <a:cubicBezTo>
                    <a:pt x="262303" y="2170165"/>
                    <a:pt x="262181" y="2170165"/>
                    <a:pt x="261935" y="2170287"/>
                  </a:cubicBezTo>
                  <a:cubicBezTo>
                    <a:pt x="260464" y="2170778"/>
                    <a:pt x="258992" y="2171514"/>
                    <a:pt x="257398" y="2172617"/>
                  </a:cubicBezTo>
                  <a:cubicBezTo>
                    <a:pt x="255804" y="2173721"/>
                    <a:pt x="254332" y="2174825"/>
                    <a:pt x="252861" y="2176296"/>
                  </a:cubicBezTo>
                  <a:cubicBezTo>
                    <a:pt x="251389" y="2177645"/>
                    <a:pt x="249918" y="2179239"/>
                    <a:pt x="248692" y="2180711"/>
                  </a:cubicBezTo>
                  <a:cubicBezTo>
                    <a:pt x="247465" y="2182305"/>
                    <a:pt x="246362" y="2183899"/>
                    <a:pt x="245503" y="2185493"/>
                  </a:cubicBezTo>
                  <a:cubicBezTo>
                    <a:pt x="244767" y="2186965"/>
                    <a:pt x="244277" y="2188191"/>
                    <a:pt x="244032" y="2189295"/>
                  </a:cubicBezTo>
                  <a:cubicBezTo>
                    <a:pt x="243786" y="2190398"/>
                    <a:pt x="243786" y="2191380"/>
                    <a:pt x="244032" y="2192115"/>
                  </a:cubicBezTo>
                  <a:cubicBezTo>
                    <a:pt x="244277" y="2192851"/>
                    <a:pt x="244645" y="2193464"/>
                    <a:pt x="245258" y="2193832"/>
                  </a:cubicBezTo>
                  <a:cubicBezTo>
                    <a:pt x="245871" y="2194200"/>
                    <a:pt x="246729" y="2194323"/>
                    <a:pt x="247711" y="2194200"/>
                  </a:cubicBezTo>
                  <a:cubicBezTo>
                    <a:pt x="247833" y="2194200"/>
                    <a:pt x="248078" y="2194200"/>
                    <a:pt x="248201" y="2194200"/>
                  </a:cubicBezTo>
                  <a:cubicBezTo>
                    <a:pt x="248324" y="2194200"/>
                    <a:pt x="248569" y="2194200"/>
                    <a:pt x="248692" y="2194200"/>
                  </a:cubicBezTo>
                  <a:cubicBezTo>
                    <a:pt x="248814" y="2194200"/>
                    <a:pt x="249059" y="2194200"/>
                    <a:pt x="249182" y="2194077"/>
                  </a:cubicBezTo>
                  <a:cubicBezTo>
                    <a:pt x="249305" y="2193955"/>
                    <a:pt x="249550" y="2194077"/>
                    <a:pt x="249673" y="2193955"/>
                  </a:cubicBezTo>
                  <a:cubicBezTo>
                    <a:pt x="251144" y="2193464"/>
                    <a:pt x="252616" y="2192728"/>
                    <a:pt x="254210" y="2191625"/>
                  </a:cubicBezTo>
                  <a:cubicBezTo>
                    <a:pt x="255804" y="2190521"/>
                    <a:pt x="257276" y="2189418"/>
                    <a:pt x="258870" y="2187946"/>
                  </a:cubicBezTo>
                  <a:cubicBezTo>
                    <a:pt x="260341" y="2186597"/>
                    <a:pt x="261813" y="2185003"/>
                    <a:pt x="263039" y="2183409"/>
                  </a:cubicBezTo>
                  <a:cubicBezTo>
                    <a:pt x="264265" y="2181815"/>
                    <a:pt x="265369" y="2180220"/>
                    <a:pt x="266227" y="2178503"/>
                  </a:cubicBezTo>
                  <a:cubicBezTo>
                    <a:pt x="266963" y="2177032"/>
                    <a:pt x="267454" y="2175806"/>
                    <a:pt x="267699" y="2174702"/>
                  </a:cubicBezTo>
                  <a:cubicBezTo>
                    <a:pt x="267944" y="2173598"/>
                    <a:pt x="267944" y="2172617"/>
                    <a:pt x="267699" y="2171882"/>
                  </a:cubicBezTo>
                  <a:cubicBezTo>
                    <a:pt x="267454" y="2171146"/>
                    <a:pt x="267086" y="2170533"/>
                    <a:pt x="266473" y="2170165"/>
                  </a:cubicBezTo>
                  <a:cubicBezTo>
                    <a:pt x="265860" y="2169797"/>
                    <a:pt x="265001" y="2169674"/>
                    <a:pt x="264020" y="2169797"/>
                  </a:cubicBezTo>
                  <a:moveTo>
                    <a:pt x="3779056" y="1867271"/>
                  </a:moveTo>
                  <a:cubicBezTo>
                    <a:pt x="3776604" y="1867517"/>
                    <a:pt x="3774029" y="1868130"/>
                    <a:pt x="3771453" y="1868988"/>
                  </a:cubicBezTo>
                  <a:cubicBezTo>
                    <a:pt x="3768878" y="1869846"/>
                    <a:pt x="3766426" y="1871073"/>
                    <a:pt x="3764096" y="1872544"/>
                  </a:cubicBezTo>
                  <a:cubicBezTo>
                    <a:pt x="3761766" y="1874016"/>
                    <a:pt x="3759558" y="1875733"/>
                    <a:pt x="3757474" y="1877572"/>
                  </a:cubicBezTo>
                  <a:cubicBezTo>
                    <a:pt x="3755512" y="1879411"/>
                    <a:pt x="3753795" y="1881496"/>
                    <a:pt x="3752323" y="1883826"/>
                  </a:cubicBezTo>
                  <a:cubicBezTo>
                    <a:pt x="3750729" y="1886401"/>
                    <a:pt x="3749626" y="1888977"/>
                    <a:pt x="3749258" y="1891306"/>
                  </a:cubicBezTo>
                  <a:cubicBezTo>
                    <a:pt x="3748890" y="1893636"/>
                    <a:pt x="3749013" y="1895966"/>
                    <a:pt x="3749748" y="1897806"/>
                  </a:cubicBezTo>
                  <a:cubicBezTo>
                    <a:pt x="3750484" y="1899768"/>
                    <a:pt x="3751710" y="1901362"/>
                    <a:pt x="3753550" y="1902711"/>
                  </a:cubicBezTo>
                  <a:cubicBezTo>
                    <a:pt x="3755266" y="1903937"/>
                    <a:pt x="3757596" y="1904796"/>
                    <a:pt x="3760294" y="1905164"/>
                  </a:cubicBezTo>
                  <a:cubicBezTo>
                    <a:pt x="3760662" y="1905164"/>
                    <a:pt x="3761153" y="1905164"/>
                    <a:pt x="3761521" y="1905164"/>
                  </a:cubicBezTo>
                  <a:cubicBezTo>
                    <a:pt x="3761888" y="1905164"/>
                    <a:pt x="3762379" y="1905164"/>
                    <a:pt x="3762870" y="1905164"/>
                  </a:cubicBezTo>
                  <a:cubicBezTo>
                    <a:pt x="3763360" y="1905164"/>
                    <a:pt x="3763728" y="1905164"/>
                    <a:pt x="3764218" y="1905164"/>
                  </a:cubicBezTo>
                  <a:cubicBezTo>
                    <a:pt x="3764709" y="1905164"/>
                    <a:pt x="3765077" y="1905164"/>
                    <a:pt x="3765567" y="1905164"/>
                  </a:cubicBezTo>
                  <a:cubicBezTo>
                    <a:pt x="3768020" y="1904918"/>
                    <a:pt x="3770595" y="1904305"/>
                    <a:pt x="3773170" y="1903447"/>
                  </a:cubicBezTo>
                  <a:cubicBezTo>
                    <a:pt x="3775746" y="1902588"/>
                    <a:pt x="3778198" y="1901362"/>
                    <a:pt x="3780528" y="1899891"/>
                  </a:cubicBezTo>
                  <a:cubicBezTo>
                    <a:pt x="3782858" y="1898419"/>
                    <a:pt x="3785066" y="1896702"/>
                    <a:pt x="3787150" y="1894863"/>
                  </a:cubicBezTo>
                  <a:cubicBezTo>
                    <a:pt x="3789112" y="1893023"/>
                    <a:pt x="3790829" y="1890939"/>
                    <a:pt x="3792301" y="1888731"/>
                  </a:cubicBezTo>
                  <a:cubicBezTo>
                    <a:pt x="3794017" y="1886033"/>
                    <a:pt x="3794998" y="1883458"/>
                    <a:pt x="3795489" y="1881128"/>
                  </a:cubicBezTo>
                  <a:cubicBezTo>
                    <a:pt x="3795857" y="1878676"/>
                    <a:pt x="3795734" y="1876468"/>
                    <a:pt x="3794998" y="1874506"/>
                  </a:cubicBezTo>
                  <a:cubicBezTo>
                    <a:pt x="3794263" y="1872544"/>
                    <a:pt x="3792914" y="1870950"/>
                    <a:pt x="3791197" y="1869601"/>
                  </a:cubicBezTo>
                  <a:cubicBezTo>
                    <a:pt x="3789357" y="1868375"/>
                    <a:pt x="3787027" y="1867517"/>
                    <a:pt x="3784330" y="1867148"/>
                  </a:cubicBezTo>
                  <a:cubicBezTo>
                    <a:pt x="3783962" y="1867148"/>
                    <a:pt x="3783471" y="1867148"/>
                    <a:pt x="3783103" y="1867148"/>
                  </a:cubicBezTo>
                  <a:cubicBezTo>
                    <a:pt x="3782736" y="1867148"/>
                    <a:pt x="3782245" y="1867148"/>
                    <a:pt x="3781877" y="1867148"/>
                  </a:cubicBezTo>
                  <a:cubicBezTo>
                    <a:pt x="3781386" y="1867148"/>
                    <a:pt x="3781019" y="1867148"/>
                    <a:pt x="3780528" y="1867148"/>
                  </a:cubicBezTo>
                  <a:cubicBezTo>
                    <a:pt x="3780038" y="1867148"/>
                    <a:pt x="3779670" y="1867148"/>
                    <a:pt x="3779179" y="1867148"/>
                  </a:cubicBezTo>
                  <a:moveTo>
                    <a:pt x="240230" y="2217009"/>
                  </a:moveTo>
                  <a:cubicBezTo>
                    <a:pt x="240230" y="2217009"/>
                    <a:pt x="239862" y="2217009"/>
                    <a:pt x="239740" y="2217009"/>
                  </a:cubicBezTo>
                  <a:cubicBezTo>
                    <a:pt x="239494" y="2217009"/>
                    <a:pt x="239372" y="2217009"/>
                    <a:pt x="239126" y="2217009"/>
                  </a:cubicBezTo>
                  <a:cubicBezTo>
                    <a:pt x="238881" y="2217009"/>
                    <a:pt x="238759" y="2217009"/>
                    <a:pt x="238513" y="2217132"/>
                  </a:cubicBezTo>
                  <a:cubicBezTo>
                    <a:pt x="238268" y="2217132"/>
                    <a:pt x="238145" y="2217254"/>
                    <a:pt x="237900" y="2217377"/>
                  </a:cubicBezTo>
                  <a:cubicBezTo>
                    <a:pt x="236429" y="2217867"/>
                    <a:pt x="234834" y="2218726"/>
                    <a:pt x="233363" y="2219830"/>
                  </a:cubicBezTo>
                  <a:cubicBezTo>
                    <a:pt x="231891" y="2220933"/>
                    <a:pt x="230175" y="2222160"/>
                    <a:pt x="228703" y="2223508"/>
                  </a:cubicBezTo>
                  <a:cubicBezTo>
                    <a:pt x="227231" y="2224857"/>
                    <a:pt x="225760" y="2226451"/>
                    <a:pt x="224534" y="2228046"/>
                  </a:cubicBezTo>
                  <a:cubicBezTo>
                    <a:pt x="223307" y="2229640"/>
                    <a:pt x="222204" y="2231234"/>
                    <a:pt x="221468" y="2232951"/>
                  </a:cubicBezTo>
                  <a:cubicBezTo>
                    <a:pt x="220732" y="2234300"/>
                    <a:pt x="220364" y="2235526"/>
                    <a:pt x="220119" y="2236630"/>
                  </a:cubicBezTo>
                  <a:cubicBezTo>
                    <a:pt x="219874" y="2237733"/>
                    <a:pt x="219874" y="2238714"/>
                    <a:pt x="220119" y="2239450"/>
                  </a:cubicBezTo>
                  <a:cubicBezTo>
                    <a:pt x="220364" y="2240186"/>
                    <a:pt x="220732" y="2240799"/>
                    <a:pt x="221345" y="2241167"/>
                  </a:cubicBezTo>
                  <a:cubicBezTo>
                    <a:pt x="221958" y="2241535"/>
                    <a:pt x="222817" y="2241657"/>
                    <a:pt x="223798" y="2241535"/>
                  </a:cubicBezTo>
                  <a:cubicBezTo>
                    <a:pt x="223920" y="2241535"/>
                    <a:pt x="224166" y="2241535"/>
                    <a:pt x="224411" y="2241535"/>
                  </a:cubicBezTo>
                  <a:cubicBezTo>
                    <a:pt x="224656" y="2241535"/>
                    <a:pt x="224779" y="2241535"/>
                    <a:pt x="225024" y="2241412"/>
                  </a:cubicBezTo>
                  <a:cubicBezTo>
                    <a:pt x="225269" y="2241412"/>
                    <a:pt x="225392" y="2241412"/>
                    <a:pt x="225637" y="2241290"/>
                  </a:cubicBezTo>
                  <a:cubicBezTo>
                    <a:pt x="225883" y="2241290"/>
                    <a:pt x="226128" y="2241167"/>
                    <a:pt x="226373" y="2241044"/>
                  </a:cubicBezTo>
                  <a:cubicBezTo>
                    <a:pt x="227845" y="2240554"/>
                    <a:pt x="229316" y="2239695"/>
                    <a:pt x="230910" y="2238592"/>
                  </a:cubicBezTo>
                  <a:cubicBezTo>
                    <a:pt x="232504" y="2237488"/>
                    <a:pt x="233976" y="2236262"/>
                    <a:pt x="235570" y="2234913"/>
                  </a:cubicBezTo>
                  <a:cubicBezTo>
                    <a:pt x="237042" y="2233564"/>
                    <a:pt x="238513" y="2231970"/>
                    <a:pt x="239740" y="2230376"/>
                  </a:cubicBezTo>
                  <a:cubicBezTo>
                    <a:pt x="240966" y="2228781"/>
                    <a:pt x="242070" y="2227065"/>
                    <a:pt x="242805" y="2225470"/>
                  </a:cubicBezTo>
                  <a:cubicBezTo>
                    <a:pt x="243541" y="2224121"/>
                    <a:pt x="243909" y="2222895"/>
                    <a:pt x="244154" y="2221792"/>
                  </a:cubicBezTo>
                  <a:cubicBezTo>
                    <a:pt x="244400" y="2220688"/>
                    <a:pt x="244400" y="2219830"/>
                    <a:pt x="244154" y="2219094"/>
                  </a:cubicBezTo>
                  <a:cubicBezTo>
                    <a:pt x="243909" y="2218358"/>
                    <a:pt x="243541" y="2217745"/>
                    <a:pt x="242928" y="2217500"/>
                  </a:cubicBezTo>
                  <a:cubicBezTo>
                    <a:pt x="242315" y="2217132"/>
                    <a:pt x="241456" y="2217009"/>
                    <a:pt x="240475" y="2217132"/>
                  </a:cubicBezTo>
                  <a:moveTo>
                    <a:pt x="3730005" y="1943056"/>
                  </a:moveTo>
                  <a:cubicBezTo>
                    <a:pt x="3727552" y="1943301"/>
                    <a:pt x="3725100" y="1943792"/>
                    <a:pt x="3722525" y="1944650"/>
                  </a:cubicBezTo>
                  <a:cubicBezTo>
                    <a:pt x="3720072" y="1945508"/>
                    <a:pt x="3717620" y="1946612"/>
                    <a:pt x="3715290" y="1948084"/>
                  </a:cubicBezTo>
                  <a:cubicBezTo>
                    <a:pt x="3712960" y="1949433"/>
                    <a:pt x="3710752" y="1951149"/>
                    <a:pt x="3708790" y="1952989"/>
                  </a:cubicBezTo>
                  <a:cubicBezTo>
                    <a:pt x="3706828" y="1954828"/>
                    <a:pt x="3704989" y="1956790"/>
                    <a:pt x="3703517" y="1958998"/>
                  </a:cubicBezTo>
                  <a:cubicBezTo>
                    <a:pt x="3701800" y="1961573"/>
                    <a:pt x="3700574" y="1964271"/>
                    <a:pt x="3700083" y="1966601"/>
                  </a:cubicBezTo>
                  <a:cubicBezTo>
                    <a:pt x="3699593" y="1969053"/>
                    <a:pt x="3699593" y="1971383"/>
                    <a:pt x="3700206" y="1973345"/>
                  </a:cubicBezTo>
                  <a:cubicBezTo>
                    <a:pt x="3700819" y="1975307"/>
                    <a:pt x="3702045" y="1977147"/>
                    <a:pt x="3703640" y="1978496"/>
                  </a:cubicBezTo>
                  <a:cubicBezTo>
                    <a:pt x="3705357" y="1979845"/>
                    <a:pt x="3707564" y="1980826"/>
                    <a:pt x="3710262" y="1981316"/>
                  </a:cubicBezTo>
                  <a:cubicBezTo>
                    <a:pt x="3710752" y="1981316"/>
                    <a:pt x="3711243" y="1981439"/>
                    <a:pt x="3711733" y="1981561"/>
                  </a:cubicBezTo>
                  <a:cubicBezTo>
                    <a:pt x="3712224" y="1981561"/>
                    <a:pt x="3712714" y="1981561"/>
                    <a:pt x="3713205" y="1981561"/>
                  </a:cubicBezTo>
                  <a:cubicBezTo>
                    <a:pt x="3713695" y="1981561"/>
                    <a:pt x="3714186" y="1981561"/>
                    <a:pt x="3714676" y="1981561"/>
                  </a:cubicBezTo>
                  <a:cubicBezTo>
                    <a:pt x="3715167" y="1981561"/>
                    <a:pt x="3715657" y="1981561"/>
                    <a:pt x="3716148" y="1981561"/>
                  </a:cubicBezTo>
                  <a:cubicBezTo>
                    <a:pt x="3718600" y="1981316"/>
                    <a:pt x="3721053" y="1980826"/>
                    <a:pt x="3723506" y="1979967"/>
                  </a:cubicBezTo>
                  <a:cubicBezTo>
                    <a:pt x="3725958" y="1979109"/>
                    <a:pt x="3728411" y="1978005"/>
                    <a:pt x="3730741" y="1976656"/>
                  </a:cubicBezTo>
                  <a:cubicBezTo>
                    <a:pt x="3733071" y="1975307"/>
                    <a:pt x="3735278" y="1973591"/>
                    <a:pt x="3737240" y="1971751"/>
                  </a:cubicBezTo>
                  <a:cubicBezTo>
                    <a:pt x="3739202" y="1969912"/>
                    <a:pt x="3741041" y="1967950"/>
                    <a:pt x="3742513" y="1965742"/>
                  </a:cubicBezTo>
                  <a:cubicBezTo>
                    <a:pt x="3744230" y="1963044"/>
                    <a:pt x="3745456" y="1960469"/>
                    <a:pt x="3745947" y="1958017"/>
                  </a:cubicBezTo>
                  <a:cubicBezTo>
                    <a:pt x="3746437" y="1955564"/>
                    <a:pt x="3746437" y="1953234"/>
                    <a:pt x="3745701" y="1951272"/>
                  </a:cubicBezTo>
                  <a:cubicBezTo>
                    <a:pt x="3745088" y="1949187"/>
                    <a:pt x="3743862" y="1947470"/>
                    <a:pt x="3742145" y="1946122"/>
                  </a:cubicBezTo>
                  <a:cubicBezTo>
                    <a:pt x="3740428" y="1944773"/>
                    <a:pt x="3738221" y="1943792"/>
                    <a:pt x="3735523" y="1943301"/>
                  </a:cubicBezTo>
                  <a:cubicBezTo>
                    <a:pt x="3735033" y="1943301"/>
                    <a:pt x="3734542" y="1943179"/>
                    <a:pt x="3734174" y="1943179"/>
                  </a:cubicBezTo>
                  <a:cubicBezTo>
                    <a:pt x="3733684" y="1943179"/>
                    <a:pt x="3733193" y="1943179"/>
                    <a:pt x="3732703" y="1943179"/>
                  </a:cubicBezTo>
                  <a:cubicBezTo>
                    <a:pt x="3732212" y="1943179"/>
                    <a:pt x="3731722" y="1943179"/>
                    <a:pt x="3731231" y="1943179"/>
                  </a:cubicBezTo>
                  <a:cubicBezTo>
                    <a:pt x="3730741" y="1943179"/>
                    <a:pt x="3730250" y="1943179"/>
                    <a:pt x="3729760" y="1943179"/>
                  </a:cubicBezTo>
                  <a:moveTo>
                    <a:pt x="217544" y="2263976"/>
                  </a:moveTo>
                  <a:cubicBezTo>
                    <a:pt x="217544" y="2263976"/>
                    <a:pt x="217176" y="2263976"/>
                    <a:pt x="216931" y="2263976"/>
                  </a:cubicBezTo>
                  <a:cubicBezTo>
                    <a:pt x="216685" y="2263976"/>
                    <a:pt x="216440" y="2263976"/>
                    <a:pt x="216195" y="2264099"/>
                  </a:cubicBezTo>
                  <a:cubicBezTo>
                    <a:pt x="215950" y="2264221"/>
                    <a:pt x="215704" y="2264221"/>
                    <a:pt x="215459" y="2264344"/>
                  </a:cubicBezTo>
                  <a:cubicBezTo>
                    <a:pt x="215214" y="2264344"/>
                    <a:pt x="214969" y="2264466"/>
                    <a:pt x="214723" y="2264589"/>
                  </a:cubicBezTo>
                  <a:cubicBezTo>
                    <a:pt x="213252" y="2265202"/>
                    <a:pt x="211658" y="2266061"/>
                    <a:pt x="210063" y="2267164"/>
                  </a:cubicBezTo>
                  <a:cubicBezTo>
                    <a:pt x="208469" y="2268268"/>
                    <a:pt x="206875" y="2269617"/>
                    <a:pt x="205404" y="2270966"/>
                  </a:cubicBezTo>
                  <a:cubicBezTo>
                    <a:pt x="203932" y="2272437"/>
                    <a:pt x="202583" y="2274032"/>
                    <a:pt x="201357" y="2275626"/>
                  </a:cubicBezTo>
                  <a:cubicBezTo>
                    <a:pt x="200130" y="2277220"/>
                    <a:pt x="199149" y="2278937"/>
                    <a:pt x="198414" y="2280531"/>
                  </a:cubicBezTo>
                  <a:cubicBezTo>
                    <a:pt x="197800" y="2281880"/>
                    <a:pt x="197310" y="2283106"/>
                    <a:pt x="197187" y="2284210"/>
                  </a:cubicBezTo>
                  <a:cubicBezTo>
                    <a:pt x="197065" y="2285313"/>
                    <a:pt x="197065" y="2286172"/>
                    <a:pt x="197187" y="2286908"/>
                  </a:cubicBezTo>
                  <a:cubicBezTo>
                    <a:pt x="197433" y="2287643"/>
                    <a:pt x="197800" y="2288134"/>
                    <a:pt x="198414" y="2288502"/>
                  </a:cubicBezTo>
                  <a:cubicBezTo>
                    <a:pt x="199027" y="2288870"/>
                    <a:pt x="199885" y="2288992"/>
                    <a:pt x="200744" y="2288870"/>
                  </a:cubicBezTo>
                  <a:cubicBezTo>
                    <a:pt x="200989" y="2288870"/>
                    <a:pt x="201111" y="2288870"/>
                    <a:pt x="201357" y="2288870"/>
                  </a:cubicBezTo>
                  <a:cubicBezTo>
                    <a:pt x="201602" y="2288870"/>
                    <a:pt x="201725" y="2288870"/>
                    <a:pt x="201970" y="2288747"/>
                  </a:cubicBezTo>
                  <a:cubicBezTo>
                    <a:pt x="202215" y="2288747"/>
                    <a:pt x="202460" y="2288747"/>
                    <a:pt x="202706" y="2288502"/>
                  </a:cubicBezTo>
                  <a:cubicBezTo>
                    <a:pt x="202951" y="2288257"/>
                    <a:pt x="203196" y="2288379"/>
                    <a:pt x="203441" y="2288257"/>
                  </a:cubicBezTo>
                  <a:cubicBezTo>
                    <a:pt x="204913" y="2287643"/>
                    <a:pt x="206507" y="2286785"/>
                    <a:pt x="208101" y="2285681"/>
                  </a:cubicBezTo>
                  <a:cubicBezTo>
                    <a:pt x="209695" y="2284578"/>
                    <a:pt x="211290" y="2283229"/>
                    <a:pt x="212761" y="2281757"/>
                  </a:cubicBezTo>
                  <a:cubicBezTo>
                    <a:pt x="214233" y="2280286"/>
                    <a:pt x="215704" y="2278691"/>
                    <a:pt x="216808" y="2277097"/>
                  </a:cubicBezTo>
                  <a:cubicBezTo>
                    <a:pt x="218034" y="2275503"/>
                    <a:pt x="219015" y="2273786"/>
                    <a:pt x="219874" y="2272192"/>
                  </a:cubicBezTo>
                  <a:cubicBezTo>
                    <a:pt x="220487" y="2270843"/>
                    <a:pt x="220855" y="2269617"/>
                    <a:pt x="221100" y="2268636"/>
                  </a:cubicBezTo>
                  <a:cubicBezTo>
                    <a:pt x="221345" y="2267655"/>
                    <a:pt x="221223" y="2266674"/>
                    <a:pt x="221100" y="2265938"/>
                  </a:cubicBezTo>
                  <a:cubicBezTo>
                    <a:pt x="220855" y="2265202"/>
                    <a:pt x="220487" y="2264712"/>
                    <a:pt x="219874" y="2264344"/>
                  </a:cubicBezTo>
                  <a:cubicBezTo>
                    <a:pt x="219261" y="2263976"/>
                    <a:pt x="218525" y="2263853"/>
                    <a:pt x="217544" y="2263976"/>
                  </a:cubicBezTo>
                  <a:moveTo>
                    <a:pt x="3677888" y="2019086"/>
                  </a:moveTo>
                  <a:cubicBezTo>
                    <a:pt x="3675558" y="2019331"/>
                    <a:pt x="3673105" y="2019822"/>
                    <a:pt x="3670652" y="2020557"/>
                  </a:cubicBezTo>
                  <a:cubicBezTo>
                    <a:pt x="3668200" y="2021416"/>
                    <a:pt x="3665870" y="2022397"/>
                    <a:pt x="3663540" y="2023746"/>
                  </a:cubicBezTo>
                  <a:cubicBezTo>
                    <a:pt x="3661210" y="2025095"/>
                    <a:pt x="3659003" y="2026689"/>
                    <a:pt x="3657041" y="2028406"/>
                  </a:cubicBezTo>
                  <a:cubicBezTo>
                    <a:pt x="3655079" y="2030122"/>
                    <a:pt x="3653239" y="2032085"/>
                    <a:pt x="3651768" y="2034292"/>
                  </a:cubicBezTo>
                  <a:cubicBezTo>
                    <a:pt x="3649928" y="2036867"/>
                    <a:pt x="3648702" y="2039565"/>
                    <a:pt x="3648089" y="2042018"/>
                  </a:cubicBezTo>
                  <a:cubicBezTo>
                    <a:pt x="3647476" y="2044470"/>
                    <a:pt x="3647353" y="2046923"/>
                    <a:pt x="3647966" y="2049007"/>
                  </a:cubicBezTo>
                  <a:cubicBezTo>
                    <a:pt x="3648579" y="2051092"/>
                    <a:pt x="3649560" y="2052931"/>
                    <a:pt x="3651155" y="2054403"/>
                  </a:cubicBezTo>
                  <a:cubicBezTo>
                    <a:pt x="3652749" y="2055874"/>
                    <a:pt x="3654833" y="2056978"/>
                    <a:pt x="3657531" y="2057591"/>
                  </a:cubicBezTo>
                  <a:cubicBezTo>
                    <a:pt x="3658022" y="2057591"/>
                    <a:pt x="3658512" y="2057837"/>
                    <a:pt x="3659003" y="2057837"/>
                  </a:cubicBezTo>
                  <a:cubicBezTo>
                    <a:pt x="3659493" y="2057837"/>
                    <a:pt x="3660107" y="2057837"/>
                    <a:pt x="3660597" y="2057959"/>
                  </a:cubicBezTo>
                  <a:cubicBezTo>
                    <a:pt x="3661087" y="2057959"/>
                    <a:pt x="3661701" y="2057959"/>
                    <a:pt x="3662191" y="2057959"/>
                  </a:cubicBezTo>
                  <a:cubicBezTo>
                    <a:pt x="3662682" y="2057959"/>
                    <a:pt x="3663295" y="2057959"/>
                    <a:pt x="3663785" y="2057959"/>
                  </a:cubicBezTo>
                  <a:cubicBezTo>
                    <a:pt x="3666115" y="2057714"/>
                    <a:pt x="3668568" y="2057223"/>
                    <a:pt x="3671020" y="2056488"/>
                  </a:cubicBezTo>
                  <a:cubicBezTo>
                    <a:pt x="3673473" y="2055629"/>
                    <a:pt x="3675925" y="2054648"/>
                    <a:pt x="3678133" y="2053299"/>
                  </a:cubicBezTo>
                  <a:cubicBezTo>
                    <a:pt x="3680463" y="2051950"/>
                    <a:pt x="3682670" y="2050356"/>
                    <a:pt x="3684632" y="2048639"/>
                  </a:cubicBezTo>
                  <a:cubicBezTo>
                    <a:pt x="3686594" y="2046923"/>
                    <a:pt x="3688434" y="2044838"/>
                    <a:pt x="3689905" y="2042753"/>
                  </a:cubicBezTo>
                  <a:cubicBezTo>
                    <a:pt x="3691745" y="2040055"/>
                    <a:pt x="3692971" y="2037480"/>
                    <a:pt x="3693584" y="2035028"/>
                  </a:cubicBezTo>
                  <a:cubicBezTo>
                    <a:pt x="3694197" y="2032575"/>
                    <a:pt x="3694197" y="2030122"/>
                    <a:pt x="3693707" y="2028038"/>
                  </a:cubicBezTo>
                  <a:cubicBezTo>
                    <a:pt x="3693216" y="2025953"/>
                    <a:pt x="3692113" y="2024114"/>
                    <a:pt x="3690518" y="2022642"/>
                  </a:cubicBezTo>
                  <a:cubicBezTo>
                    <a:pt x="3688924" y="2021171"/>
                    <a:pt x="3686717" y="2020067"/>
                    <a:pt x="3684142" y="2019576"/>
                  </a:cubicBezTo>
                  <a:cubicBezTo>
                    <a:pt x="3683651" y="2019576"/>
                    <a:pt x="3683161" y="2019331"/>
                    <a:pt x="3682670" y="2019331"/>
                  </a:cubicBezTo>
                  <a:cubicBezTo>
                    <a:pt x="3682180" y="2019331"/>
                    <a:pt x="3681567" y="2019331"/>
                    <a:pt x="3681076" y="2019209"/>
                  </a:cubicBezTo>
                  <a:cubicBezTo>
                    <a:pt x="3680585" y="2019086"/>
                    <a:pt x="3679972" y="2019209"/>
                    <a:pt x="3679482" y="2019209"/>
                  </a:cubicBezTo>
                  <a:cubicBezTo>
                    <a:pt x="3678991" y="2019209"/>
                    <a:pt x="3678378" y="2019209"/>
                    <a:pt x="3677888" y="2019209"/>
                  </a:cubicBezTo>
                  <a:moveTo>
                    <a:pt x="195838" y="2311066"/>
                  </a:moveTo>
                  <a:cubicBezTo>
                    <a:pt x="195838" y="2311066"/>
                    <a:pt x="195348" y="2311066"/>
                    <a:pt x="195103" y="2311066"/>
                  </a:cubicBezTo>
                  <a:cubicBezTo>
                    <a:pt x="194857" y="2311066"/>
                    <a:pt x="194612" y="2311066"/>
                    <a:pt x="194367" y="2311188"/>
                  </a:cubicBezTo>
                  <a:cubicBezTo>
                    <a:pt x="194122" y="2311188"/>
                    <a:pt x="193876" y="2311311"/>
                    <a:pt x="193631" y="2311433"/>
                  </a:cubicBezTo>
                  <a:cubicBezTo>
                    <a:pt x="193386" y="2311433"/>
                    <a:pt x="193018" y="2311679"/>
                    <a:pt x="192773" y="2311801"/>
                  </a:cubicBezTo>
                  <a:cubicBezTo>
                    <a:pt x="191301" y="2312414"/>
                    <a:pt x="189584" y="2313395"/>
                    <a:pt x="188113" y="2314499"/>
                  </a:cubicBezTo>
                  <a:cubicBezTo>
                    <a:pt x="186519" y="2315603"/>
                    <a:pt x="184924" y="2316952"/>
                    <a:pt x="183453" y="2318423"/>
                  </a:cubicBezTo>
                  <a:cubicBezTo>
                    <a:pt x="181981" y="2319895"/>
                    <a:pt x="180632" y="2321489"/>
                    <a:pt x="179406" y="2323083"/>
                  </a:cubicBezTo>
                  <a:cubicBezTo>
                    <a:pt x="178180" y="2324677"/>
                    <a:pt x="177199" y="2326394"/>
                    <a:pt x="176463" y="2327988"/>
                  </a:cubicBezTo>
                  <a:cubicBezTo>
                    <a:pt x="175850" y="2329337"/>
                    <a:pt x="175482" y="2330441"/>
                    <a:pt x="175359" y="2331545"/>
                  </a:cubicBezTo>
                  <a:cubicBezTo>
                    <a:pt x="175237" y="2332648"/>
                    <a:pt x="175359" y="2333507"/>
                    <a:pt x="175359" y="2334120"/>
                  </a:cubicBezTo>
                  <a:cubicBezTo>
                    <a:pt x="175605" y="2334855"/>
                    <a:pt x="175973" y="2335346"/>
                    <a:pt x="176586" y="2335714"/>
                  </a:cubicBezTo>
                  <a:cubicBezTo>
                    <a:pt x="177199" y="2336082"/>
                    <a:pt x="177935" y="2336204"/>
                    <a:pt x="178916" y="2336082"/>
                  </a:cubicBezTo>
                  <a:cubicBezTo>
                    <a:pt x="179161" y="2336082"/>
                    <a:pt x="179406" y="2336082"/>
                    <a:pt x="179651" y="2336082"/>
                  </a:cubicBezTo>
                  <a:cubicBezTo>
                    <a:pt x="179897" y="2336082"/>
                    <a:pt x="180142" y="2336082"/>
                    <a:pt x="180387" y="2335959"/>
                  </a:cubicBezTo>
                  <a:cubicBezTo>
                    <a:pt x="180632" y="2335959"/>
                    <a:pt x="180878" y="2335836"/>
                    <a:pt x="181123" y="2335714"/>
                  </a:cubicBezTo>
                  <a:cubicBezTo>
                    <a:pt x="181368" y="2335714"/>
                    <a:pt x="181736" y="2335469"/>
                    <a:pt x="181981" y="2335346"/>
                  </a:cubicBezTo>
                  <a:cubicBezTo>
                    <a:pt x="183576" y="2334733"/>
                    <a:pt x="185170" y="2333752"/>
                    <a:pt x="186764" y="2332648"/>
                  </a:cubicBezTo>
                  <a:cubicBezTo>
                    <a:pt x="188358" y="2331545"/>
                    <a:pt x="189952" y="2330196"/>
                    <a:pt x="191424" y="2328724"/>
                  </a:cubicBezTo>
                  <a:cubicBezTo>
                    <a:pt x="192895" y="2327252"/>
                    <a:pt x="194244" y="2325658"/>
                    <a:pt x="195471" y="2324064"/>
                  </a:cubicBezTo>
                  <a:cubicBezTo>
                    <a:pt x="196697" y="2322470"/>
                    <a:pt x="197678" y="2320753"/>
                    <a:pt x="198414" y="2319159"/>
                  </a:cubicBezTo>
                  <a:cubicBezTo>
                    <a:pt x="199027" y="2317810"/>
                    <a:pt x="199395" y="2316706"/>
                    <a:pt x="199517" y="2315603"/>
                  </a:cubicBezTo>
                  <a:cubicBezTo>
                    <a:pt x="199640" y="2314622"/>
                    <a:pt x="199517" y="2313641"/>
                    <a:pt x="199395" y="2313027"/>
                  </a:cubicBezTo>
                  <a:cubicBezTo>
                    <a:pt x="199149" y="2312292"/>
                    <a:pt x="198659" y="2311801"/>
                    <a:pt x="198046" y="2311433"/>
                  </a:cubicBezTo>
                  <a:cubicBezTo>
                    <a:pt x="197433" y="2311066"/>
                    <a:pt x="196697" y="2310943"/>
                    <a:pt x="195716" y="2311066"/>
                  </a:cubicBezTo>
                  <a:moveTo>
                    <a:pt x="3622950" y="2095361"/>
                  </a:moveTo>
                  <a:cubicBezTo>
                    <a:pt x="3620620" y="2095484"/>
                    <a:pt x="3618290" y="2095974"/>
                    <a:pt x="3615960" y="2096833"/>
                  </a:cubicBezTo>
                  <a:cubicBezTo>
                    <a:pt x="3613630" y="2097568"/>
                    <a:pt x="3611300" y="2098672"/>
                    <a:pt x="3608970" y="2099898"/>
                  </a:cubicBezTo>
                  <a:cubicBezTo>
                    <a:pt x="3606763" y="2101125"/>
                    <a:pt x="3604556" y="2102719"/>
                    <a:pt x="3602594" y="2104436"/>
                  </a:cubicBezTo>
                  <a:cubicBezTo>
                    <a:pt x="3600631" y="2106152"/>
                    <a:pt x="3598792" y="2107992"/>
                    <a:pt x="3597198" y="2110077"/>
                  </a:cubicBezTo>
                  <a:cubicBezTo>
                    <a:pt x="3595236" y="2112775"/>
                    <a:pt x="3593887" y="2115350"/>
                    <a:pt x="3593151" y="2117925"/>
                  </a:cubicBezTo>
                  <a:cubicBezTo>
                    <a:pt x="3592415" y="2120500"/>
                    <a:pt x="3592293" y="2122830"/>
                    <a:pt x="3592661" y="2125037"/>
                  </a:cubicBezTo>
                  <a:cubicBezTo>
                    <a:pt x="3593029" y="2127245"/>
                    <a:pt x="3594009" y="2129084"/>
                    <a:pt x="3595481" y="2130678"/>
                  </a:cubicBezTo>
                  <a:cubicBezTo>
                    <a:pt x="3596952" y="2132272"/>
                    <a:pt x="3599037" y="2133499"/>
                    <a:pt x="3601612" y="2134112"/>
                  </a:cubicBezTo>
                  <a:cubicBezTo>
                    <a:pt x="3602103" y="2134235"/>
                    <a:pt x="3602716" y="2134357"/>
                    <a:pt x="3603207" y="2134480"/>
                  </a:cubicBezTo>
                  <a:cubicBezTo>
                    <a:pt x="3603820" y="2134480"/>
                    <a:pt x="3604310" y="2134602"/>
                    <a:pt x="3604924" y="2134725"/>
                  </a:cubicBezTo>
                  <a:cubicBezTo>
                    <a:pt x="3605537" y="2134848"/>
                    <a:pt x="3606150" y="2134725"/>
                    <a:pt x="3606640" y="2134725"/>
                  </a:cubicBezTo>
                  <a:cubicBezTo>
                    <a:pt x="3607131" y="2134725"/>
                    <a:pt x="3607867" y="2134725"/>
                    <a:pt x="3608480" y="2134725"/>
                  </a:cubicBezTo>
                  <a:cubicBezTo>
                    <a:pt x="3610809" y="2134602"/>
                    <a:pt x="3613139" y="2134112"/>
                    <a:pt x="3615469" y="2133376"/>
                  </a:cubicBezTo>
                  <a:cubicBezTo>
                    <a:pt x="3617799" y="2132640"/>
                    <a:pt x="3620252" y="2131537"/>
                    <a:pt x="3622459" y="2130310"/>
                  </a:cubicBezTo>
                  <a:cubicBezTo>
                    <a:pt x="3624789" y="2129084"/>
                    <a:pt x="3626874" y="2127490"/>
                    <a:pt x="3628959" y="2125773"/>
                  </a:cubicBezTo>
                  <a:cubicBezTo>
                    <a:pt x="3630921" y="2124056"/>
                    <a:pt x="3632760" y="2122094"/>
                    <a:pt x="3634354" y="2120010"/>
                  </a:cubicBezTo>
                  <a:cubicBezTo>
                    <a:pt x="3636317" y="2117434"/>
                    <a:pt x="3637543" y="2114736"/>
                    <a:pt x="3638279" y="2112161"/>
                  </a:cubicBezTo>
                  <a:cubicBezTo>
                    <a:pt x="3639014" y="2109586"/>
                    <a:pt x="3639137" y="2107256"/>
                    <a:pt x="3638769" y="2105049"/>
                  </a:cubicBezTo>
                  <a:cubicBezTo>
                    <a:pt x="3638401" y="2102841"/>
                    <a:pt x="3637420" y="2100880"/>
                    <a:pt x="3635826" y="2099408"/>
                  </a:cubicBezTo>
                  <a:cubicBezTo>
                    <a:pt x="3634354" y="2097814"/>
                    <a:pt x="3632270" y="2096587"/>
                    <a:pt x="3629694" y="2095974"/>
                  </a:cubicBezTo>
                  <a:cubicBezTo>
                    <a:pt x="3629204" y="2095852"/>
                    <a:pt x="3628591" y="2095729"/>
                    <a:pt x="3628100" y="2095606"/>
                  </a:cubicBezTo>
                  <a:cubicBezTo>
                    <a:pt x="3627487" y="2095606"/>
                    <a:pt x="3626997" y="2095484"/>
                    <a:pt x="3626384" y="2095361"/>
                  </a:cubicBezTo>
                  <a:cubicBezTo>
                    <a:pt x="3625770" y="2095361"/>
                    <a:pt x="3625280" y="2095361"/>
                    <a:pt x="3624667" y="2095361"/>
                  </a:cubicBezTo>
                  <a:cubicBezTo>
                    <a:pt x="3624054" y="2095361"/>
                    <a:pt x="3623440" y="2095361"/>
                    <a:pt x="3622827" y="2095361"/>
                  </a:cubicBezTo>
                  <a:moveTo>
                    <a:pt x="175359" y="2358155"/>
                  </a:moveTo>
                  <a:cubicBezTo>
                    <a:pt x="175359" y="2358155"/>
                    <a:pt x="174869" y="2358155"/>
                    <a:pt x="174624" y="2358155"/>
                  </a:cubicBezTo>
                  <a:cubicBezTo>
                    <a:pt x="174378" y="2358155"/>
                    <a:pt x="174133" y="2358155"/>
                    <a:pt x="173765" y="2358400"/>
                  </a:cubicBezTo>
                  <a:cubicBezTo>
                    <a:pt x="173520" y="2358400"/>
                    <a:pt x="173152" y="2358523"/>
                    <a:pt x="172907" y="2358645"/>
                  </a:cubicBezTo>
                  <a:cubicBezTo>
                    <a:pt x="172539" y="2358645"/>
                    <a:pt x="172294" y="2358891"/>
                    <a:pt x="171926" y="2359013"/>
                  </a:cubicBezTo>
                  <a:cubicBezTo>
                    <a:pt x="170332" y="2359626"/>
                    <a:pt x="168737" y="2360608"/>
                    <a:pt x="167143" y="2361834"/>
                  </a:cubicBezTo>
                  <a:cubicBezTo>
                    <a:pt x="165549" y="2363060"/>
                    <a:pt x="163955" y="2364409"/>
                    <a:pt x="162483" y="2365881"/>
                  </a:cubicBezTo>
                  <a:cubicBezTo>
                    <a:pt x="161012" y="2367352"/>
                    <a:pt x="159663" y="2368946"/>
                    <a:pt x="158559" y="2370663"/>
                  </a:cubicBezTo>
                  <a:cubicBezTo>
                    <a:pt x="157456" y="2372257"/>
                    <a:pt x="156475" y="2373974"/>
                    <a:pt x="155739" y="2375568"/>
                  </a:cubicBezTo>
                  <a:cubicBezTo>
                    <a:pt x="155126" y="2376917"/>
                    <a:pt x="154880" y="2378021"/>
                    <a:pt x="154635" y="2379002"/>
                  </a:cubicBezTo>
                  <a:cubicBezTo>
                    <a:pt x="154390" y="2379983"/>
                    <a:pt x="154635" y="2380841"/>
                    <a:pt x="154758" y="2381577"/>
                  </a:cubicBezTo>
                  <a:cubicBezTo>
                    <a:pt x="155003" y="2382313"/>
                    <a:pt x="155371" y="2382803"/>
                    <a:pt x="155984" y="2383171"/>
                  </a:cubicBezTo>
                  <a:cubicBezTo>
                    <a:pt x="156597" y="2383539"/>
                    <a:pt x="157333" y="2383662"/>
                    <a:pt x="158314" y="2383539"/>
                  </a:cubicBezTo>
                  <a:cubicBezTo>
                    <a:pt x="158559" y="2383539"/>
                    <a:pt x="158805" y="2383539"/>
                    <a:pt x="159050" y="2383539"/>
                  </a:cubicBezTo>
                  <a:cubicBezTo>
                    <a:pt x="159295" y="2383539"/>
                    <a:pt x="159540" y="2383539"/>
                    <a:pt x="159908" y="2383294"/>
                  </a:cubicBezTo>
                  <a:cubicBezTo>
                    <a:pt x="160276" y="2383049"/>
                    <a:pt x="160521" y="2383171"/>
                    <a:pt x="160767" y="2383049"/>
                  </a:cubicBezTo>
                  <a:cubicBezTo>
                    <a:pt x="161134" y="2383049"/>
                    <a:pt x="161380" y="2382803"/>
                    <a:pt x="161748" y="2382681"/>
                  </a:cubicBezTo>
                  <a:cubicBezTo>
                    <a:pt x="163342" y="2381945"/>
                    <a:pt x="164936" y="2380964"/>
                    <a:pt x="166530" y="2379860"/>
                  </a:cubicBezTo>
                  <a:cubicBezTo>
                    <a:pt x="168124" y="2378634"/>
                    <a:pt x="169718" y="2377285"/>
                    <a:pt x="171190" y="2375814"/>
                  </a:cubicBezTo>
                  <a:cubicBezTo>
                    <a:pt x="172662" y="2374342"/>
                    <a:pt x="174010" y="2372625"/>
                    <a:pt x="175237" y="2371031"/>
                  </a:cubicBezTo>
                  <a:cubicBezTo>
                    <a:pt x="176340" y="2369314"/>
                    <a:pt x="177321" y="2367720"/>
                    <a:pt x="178057" y="2366003"/>
                  </a:cubicBezTo>
                  <a:cubicBezTo>
                    <a:pt x="178548" y="2364777"/>
                    <a:pt x="178916" y="2363551"/>
                    <a:pt x="179038" y="2362570"/>
                  </a:cubicBezTo>
                  <a:cubicBezTo>
                    <a:pt x="179161" y="2361589"/>
                    <a:pt x="179038" y="2360730"/>
                    <a:pt x="178793" y="2359994"/>
                  </a:cubicBezTo>
                  <a:cubicBezTo>
                    <a:pt x="178548" y="2359259"/>
                    <a:pt x="178057" y="2358768"/>
                    <a:pt x="177444" y="2358523"/>
                  </a:cubicBezTo>
                  <a:cubicBezTo>
                    <a:pt x="176831" y="2358278"/>
                    <a:pt x="176095" y="2358032"/>
                    <a:pt x="175114" y="2358155"/>
                  </a:cubicBezTo>
                  <a:moveTo>
                    <a:pt x="3565192" y="2171636"/>
                  </a:moveTo>
                  <a:cubicBezTo>
                    <a:pt x="3562984" y="2171759"/>
                    <a:pt x="3560654" y="2172249"/>
                    <a:pt x="3558447" y="2172985"/>
                  </a:cubicBezTo>
                  <a:cubicBezTo>
                    <a:pt x="3556240" y="2173721"/>
                    <a:pt x="3553910" y="2174702"/>
                    <a:pt x="3551703" y="2175928"/>
                  </a:cubicBezTo>
                  <a:cubicBezTo>
                    <a:pt x="3549495" y="2177155"/>
                    <a:pt x="3547411" y="2178626"/>
                    <a:pt x="3545448" y="2180220"/>
                  </a:cubicBezTo>
                  <a:cubicBezTo>
                    <a:pt x="3543486" y="2181815"/>
                    <a:pt x="3541647" y="2183654"/>
                    <a:pt x="3540053" y="2185739"/>
                  </a:cubicBezTo>
                  <a:cubicBezTo>
                    <a:pt x="3537968" y="2188437"/>
                    <a:pt x="3536619" y="2191012"/>
                    <a:pt x="3535638" y="2193587"/>
                  </a:cubicBezTo>
                  <a:cubicBezTo>
                    <a:pt x="3534780" y="2196162"/>
                    <a:pt x="3534534" y="2198615"/>
                    <a:pt x="3534780" y="2200945"/>
                  </a:cubicBezTo>
                  <a:cubicBezTo>
                    <a:pt x="3535025" y="2203152"/>
                    <a:pt x="3535883" y="2205237"/>
                    <a:pt x="3537232" y="2206953"/>
                  </a:cubicBezTo>
                  <a:cubicBezTo>
                    <a:pt x="3538581" y="2208670"/>
                    <a:pt x="3540543" y="2209897"/>
                    <a:pt x="3542996" y="2210755"/>
                  </a:cubicBezTo>
                  <a:cubicBezTo>
                    <a:pt x="3543609" y="2211000"/>
                    <a:pt x="3544222" y="2211123"/>
                    <a:pt x="3544713" y="2211246"/>
                  </a:cubicBezTo>
                  <a:cubicBezTo>
                    <a:pt x="3545326" y="2211368"/>
                    <a:pt x="3545939" y="2211491"/>
                    <a:pt x="3546552" y="2211491"/>
                  </a:cubicBezTo>
                  <a:cubicBezTo>
                    <a:pt x="3547165" y="2211491"/>
                    <a:pt x="3547778" y="2211491"/>
                    <a:pt x="3548514" y="2211491"/>
                  </a:cubicBezTo>
                  <a:cubicBezTo>
                    <a:pt x="3549127" y="2211491"/>
                    <a:pt x="3549863" y="2211491"/>
                    <a:pt x="3550476" y="2211491"/>
                  </a:cubicBezTo>
                  <a:cubicBezTo>
                    <a:pt x="3552683" y="2211368"/>
                    <a:pt x="3555013" y="2210878"/>
                    <a:pt x="3557343" y="2210142"/>
                  </a:cubicBezTo>
                  <a:cubicBezTo>
                    <a:pt x="3559673" y="2209406"/>
                    <a:pt x="3562003" y="2208425"/>
                    <a:pt x="3564211" y="2207199"/>
                  </a:cubicBezTo>
                  <a:cubicBezTo>
                    <a:pt x="3566418" y="2205972"/>
                    <a:pt x="3568625" y="2204501"/>
                    <a:pt x="3570587" y="2202907"/>
                  </a:cubicBezTo>
                  <a:cubicBezTo>
                    <a:pt x="3572549" y="2201190"/>
                    <a:pt x="3574389" y="2199351"/>
                    <a:pt x="3575983" y="2197388"/>
                  </a:cubicBezTo>
                  <a:cubicBezTo>
                    <a:pt x="3578068" y="2194813"/>
                    <a:pt x="3579417" y="2192115"/>
                    <a:pt x="3580275" y="2189540"/>
                  </a:cubicBezTo>
                  <a:cubicBezTo>
                    <a:pt x="3581133" y="2186965"/>
                    <a:pt x="3581379" y="2184512"/>
                    <a:pt x="3581133" y="2182182"/>
                  </a:cubicBezTo>
                  <a:cubicBezTo>
                    <a:pt x="3580888" y="2179975"/>
                    <a:pt x="3579907" y="2177890"/>
                    <a:pt x="3578558" y="2176174"/>
                  </a:cubicBezTo>
                  <a:cubicBezTo>
                    <a:pt x="3577087" y="2174457"/>
                    <a:pt x="3575124" y="2173231"/>
                    <a:pt x="3572672" y="2172372"/>
                  </a:cubicBezTo>
                  <a:cubicBezTo>
                    <a:pt x="3572059" y="2172249"/>
                    <a:pt x="3571568" y="2172004"/>
                    <a:pt x="3570955" y="2171882"/>
                  </a:cubicBezTo>
                  <a:cubicBezTo>
                    <a:pt x="3570342" y="2171759"/>
                    <a:pt x="3569729" y="2171636"/>
                    <a:pt x="3569116" y="2171636"/>
                  </a:cubicBezTo>
                  <a:cubicBezTo>
                    <a:pt x="3568503" y="2171636"/>
                    <a:pt x="3567889" y="2171636"/>
                    <a:pt x="3567276" y="2171636"/>
                  </a:cubicBezTo>
                  <a:cubicBezTo>
                    <a:pt x="3566663" y="2171636"/>
                    <a:pt x="3565927" y="2171636"/>
                    <a:pt x="3565314" y="2171636"/>
                  </a:cubicBezTo>
                  <a:moveTo>
                    <a:pt x="155984" y="2405244"/>
                  </a:moveTo>
                  <a:cubicBezTo>
                    <a:pt x="155984" y="2405244"/>
                    <a:pt x="155494" y="2405244"/>
                    <a:pt x="155126" y="2405244"/>
                  </a:cubicBezTo>
                  <a:cubicBezTo>
                    <a:pt x="154880" y="2405244"/>
                    <a:pt x="154512" y="2405367"/>
                    <a:pt x="154145" y="2405490"/>
                  </a:cubicBezTo>
                  <a:cubicBezTo>
                    <a:pt x="153777" y="2405612"/>
                    <a:pt x="153531" y="2405735"/>
                    <a:pt x="153164" y="2405858"/>
                  </a:cubicBezTo>
                  <a:cubicBezTo>
                    <a:pt x="152796" y="2405980"/>
                    <a:pt x="152428" y="2406103"/>
                    <a:pt x="152060" y="2406348"/>
                  </a:cubicBezTo>
                  <a:cubicBezTo>
                    <a:pt x="150466" y="2407084"/>
                    <a:pt x="148872" y="2408065"/>
                    <a:pt x="147277" y="2409291"/>
                  </a:cubicBezTo>
                  <a:cubicBezTo>
                    <a:pt x="145683" y="2410518"/>
                    <a:pt x="144089" y="2411989"/>
                    <a:pt x="142617" y="2413461"/>
                  </a:cubicBezTo>
                  <a:cubicBezTo>
                    <a:pt x="141146" y="2414932"/>
                    <a:pt x="139797" y="2416649"/>
                    <a:pt x="138693" y="2418366"/>
                  </a:cubicBezTo>
                  <a:cubicBezTo>
                    <a:pt x="137590" y="2420083"/>
                    <a:pt x="136609" y="2421677"/>
                    <a:pt x="135996" y="2423394"/>
                  </a:cubicBezTo>
                  <a:cubicBezTo>
                    <a:pt x="135505" y="2424620"/>
                    <a:pt x="135137" y="2425723"/>
                    <a:pt x="135014" y="2426705"/>
                  </a:cubicBezTo>
                  <a:cubicBezTo>
                    <a:pt x="135014" y="2427686"/>
                    <a:pt x="135014" y="2428544"/>
                    <a:pt x="135260" y="2429157"/>
                  </a:cubicBezTo>
                  <a:cubicBezTo>
                    <a:pt x="135505" y="2429770"/>
                    <a:pt x="135996" y="2430261"/>
                    <a:pt x="136609" y="2430629"/>
                  </a:cubicBezTo>
                  <a:cubicBezTo>
                    <a:pt x="137222" y="2430997"/>
                    <a:pt x="137958" y="2431119"/>
                    <a:pt x="138816" y="2430997"/>
                  </a:cubicBezTo>
                  <a:cubicBezTo>
                    <a:pt x="139061" y="2430997"/>
                    <a:pt x="139429" y="2430997"/>
                    <a:pt x="139674" y="2430997"/>
                  </a:cubicBezTo>
                  <a:cubicBezTo>
                    <a:pt x="139920" y="2430997"/>
                    <a:pt x="140288" y="2430874"/>
                    <a:pt x="140655" y="2430751"/>
                  </a:cubicBezTo>
                  <a:cubicBezTo>
                    <a:pt x="141023" y="2430751"/>
                    <a:pt x="141269" y="2430506"/>
                    <a:pt x="141636" y="2430383"/>
                  </a:cubicBezTo>
                  <a:cubicBezTo>
                    <a:pt x="142004" y="2430261"/>
                    <a:pt x="142372" y="2430138"/>
                    <a:pt x="142740" y="2429893"/>
                  </a:cubicBezTo>
                  <a:cubicBezTo>
                    <a:pt x="144334" y="2429157"/>
                    <a:pt x="145928" y="2428176"/>
                    <a:pt x="147523" y="2426950"/>
                  </a:cubicBezTo>
                  <a:cubicBezTo>
                    <a:pt x="149117" y="2425723"/>
                    <a:pt x="150711" y="2424252"/>
                    <a:pt x="152183" y="2422781"/>
                  </a:cubicBezTo>
                  <a:cubicBezTo>
                    <a:pt x="153654" y="2421186"/>
                    <a:pt x="155003" y="2419592"/>
                    <a:pt x="156107" y="2417875"/>
                  </a:cubicBezTo>
                  <a:cubicBezTo>
                    <a:pt x="157210" y="2416158"/>
                    <a:pt x="158191" y="2414442"/>
                    <a:pt x="158805" y="2412847"/>
                  </a:cubicBezTo>
                  <a:cubicBezTo>
                    <a:pt x="159295" y="2411621"/>
                    <a:pt x="159540" y="2410518"/>
                    <a:pt x="159663" y="2409537"/>
                  </a:cubicBezTo>
                  <a:cubicBezTo>
                    <a:pt x="159663" y="2408556"/>
                    <a:pt x="159663" y="2407697"/>
                    <a:pt x="159418" y="2407084"/>
                  </a:cubicBezTo>
                  <a:cubicBezTo>
                    <a:pt x="159172" y="2406471"/>
                    <a:pt x="158682" y="2405980"/>
                    <a:pt x="158069" y="2405612"/>
                  </a:cubicBezTo>
                  <a:cubicBezTo>
                    <a:pt x="157456" y="2405244"/>
                    <a:pt x="156720" y="2405122"/>
                    <a:pt x="155861" y="2405244"/>
                  </a:cubicBezTo>
                  <a:moveTo>
                    <a:pt x="3504736" y="2247789"/>
                  </a:moveTo>
                  <a:cubicBezTo>
                    <a:pt x="3502528" y="2247912"/>
                    <a:pt x="3500321" y="2248279"/>
                    <a:pt x="3498113" y="2249015"/>
                  </a:cubicBezTo>
                  <a:cubicBezTo>
                    <a:pt x="3495906" y="2249628"/>
                    <a:pt x="3493699" y="2250609"/>
                    <a:pt x="3491492" y="2251713"/>
                  </a:cubicBezTo>
                  <a:cubicBezTo>
                    <a:pt x="3489284" y="2252817"/>
                    <a:pt x="3487322" y="2254288"/>
                    <a:pt x="3485360" y="2255760"/>
                  </a:cubicBezTo>
                  <a:cubicBezTo>
                    <a:pt x="3483398" y="2257354"/>
                    <a:pt x="3481681" y="2259071"/>
                    <a:pt x="3480087" y="2261033"/>
                  </a:cubicBezTo>
                  <a:cubicBezTo>
                    <a:pt x="3477880" y="2263608"/>
                    <a:pt x="3476408" y="2266306"/>
                    <a:pt x="3475427" y="2269004"/>
                  </a:cubicBezTo>
                  <a:cubicBezTo>
                    <a:pt x="3474446" y="2271579"/>
                    <a:pt x="3474078" y="2274154"/>
                    <a:pt x="3474201" y="2276484"/>
                  </a:cubicBezTo>
                  <a:cubicBezTo>
                    <a:pt x="3474323" y="2278814"/>
                    <a:pt x="3475182" y="2280899"/>
                    <a:pt x="3476408" y="2282616"/>
                  </a:cubicBezTo>
                  <a:cubicBezTo>
                    <a:pt x="3477757" y="2284332"/>
                    <a:pt x="3479597" y="2285804"/>
                    <a:pt x="3482049" y="2286662"/>
                  </a:cubicBezTo>
                  <a:cubicBezTo>
                    <a:pt x="3482662" y="2286908"/>
                    <a:pt x="3483275" y="2287153"/>
                    <a:pt x="3483889" y="2287275"/>
                  </a:cubicBezTo>
                  <a:cubicBezTo>
                    <a:pt x="3484502" y="2287398"/>
                    <a:pt x="3485238" y="2287521"/>
                    <a:pt x="3485851" y="2287643"/>
                  </a:cubicBezTo>
                  <a:cubicBezTo>
                    <a:pt x="3486464" y="2287643"/>
                    <a:pt x="3487200" y="2287766"/>
                    <a:pt x="3487935" y="2287766"/>
                  </a:cubicBezTo>
                  <a:cubicBezTo>
                    <a:pt x="3488671" y="2287766"/>
                    <a:pt x="3489407" y="2287766"/>
                    <a:pt x="3490020" y="2287766"/>
                  </a:cubicBezTo>
                  <a:cubicBezTo>
                    <a:pt x="3492105" y="2287766"/>
                    <a:pt x="3494435" y="2287275"/>
                    <a:pt x="3496642" y="2286540"/>
                  </a:cubicBezTo>
                  <a:cubicBezTo>
                    <a:pt x="3498849" y="2285804"/>
                    <a:pt x="3501057" y="2284946"/>
                    <a:pt x="3503264" y="2283842"/>
                  </a:cubicBezTo>
                  <a:cubicBezTo>
                    <a:pt x="3505471" y="2282738"/>
                    <a:pt x="3507556" y="2281267"/>
                    <a:pt x="3509518" y="2279672"/>
                  </a:cubicBezTo>
                  <a:cubicBezTo>
                    <a:pt x="3511480" y="2278078"/>
                    <a:pt x="3513320" y="2276362"/>
                    <a:pt x="3514914" y="2274399"/>
                  </a:cubicBezTo>
                  <a:cubicBezTo>
                    <a:pt x="3516998" y="2271702"/>
                    <a:pt x="3518593" y="2269004"/>
                    <a:pt x="3519574" y="2266429"/>
                  </a:cubicBezTo>
                  <a:cubicBezTo>
                    <a:pt x="3520555" y="2263853"/>
                    <a:pt x="3520923" y="2261278"/>
                    <a:pt x="3520678" y="2258948"/>
                  </a:cubicBezTo>
                  <a:cubicBezTo>
                    <a:pt x="3520432" y="2256618"/>
                    <a:pt x="3519696" y="2254534"/>
                    <a:pt x="3518348" y="2252817"/>
                  </a:cubicBezTo>
                  <a:cubicBezTo>
                    <a:pt x="3516998" y="2251100"/>
                    <a:pt x="3515159" y="2249628"/>
                    <a:pt x="3512706" y="2248770"/>
                  </a:cubicBezTo>
                  <a:cubicBezTo>
                    <a:pt x="3512093" y="2248525"/>
                    <a:pt x="3511480" y="2248279"/>
                    <a:pt x="3510867" y="2248157"/>
                  </a:cubicBezTo>
                  <a:cubicBezTo>
                    <a:pt x="3510254" y="2248034"/>
                    <a:pt x="3509518" y="2247912"/>
                    <a:pt x="3508905" y="2247789"/>
                  </a:cubicBezTo>
                  <a:cubicBezTo>
                    <a:pt x="3508292" y="2247666"/>
                    <a:pt x="3507556" y="2247666"/>
                    <a:pt x="3506820" y="2247666"/>
                  </a:cubicBezTo>
                  <a:cubicBezTo>
                    <a:pt x="3506085" y="2247666"/>
                    <a:pt x="3505349" y="2247666"/>
                    <a:pt x="3504613" y="2247666"/>
                  </a:cubicBezTo>
                  <a:moveTo>
                    <a:pt x="137835" y="2451966"/>
                  </a:moveTo>
                  <a:cubicBezTo>
                    <a:pt x="137835" y="2451966"/>
                    <a:pt x="137222" y="2451966"/>
                    <a:pt x="136854" y="2451966"/>
                  </a:cubicBezTo>
                  <a:cubicBezTo>
                    <a:pt x="136486" y="2451966"/>
                    <a:pt x="136241" y="2452089"/>
                    <a:pt x="135873" y="2452211"/>
                  </a:cubicBezTo>
                  <a:cubicBezTo>
                    <a:pt x="135505" y="2452211"/>
                    <a:pt x="135137" y="2452457"/>
                    <a:pt x="134769" y="2452579"/>
                  </a:cubicBezTo>
                  <a:cubicBezTo>
                    <a:pt x="134401" y="2452702"/>
                    <a:pt x="134033" y="2452947"/>
                    <a:pt x="133543" y="2453070"/>
                  </a:cubicBezTo>
                  <a:cubicBezTo>
                    <a:pt x="131949" y="2453806"/>
                    <a:pt x="130232" y="2454909"/>
                    <a:pt x="128638" y="2456136"/>
                  </a:cubicBezTo>
                  <a:cubicBezTo>
                    <a:pt x="127044" y="2457362"/>
                    <a:pt x="125449" y="2458833"/>
                    <a:pt x="123978" y="2460428"/>
                  </a:cubicBezTo>
                  <a:cubicBezTo>
                    <a:pt x="122506" y="2462022"/>
                    <a:pt x="121157" y="2463616"/>
                    <a:pt x="120054" y="2465333"/>
                  </a:cubicBezTo>
                  <a:cubicBezTo>
                    <a:pt x="118950" y="2467050"/>
                    <a:pt x="118092" y="2468766"/>
                    <a:pt x="117479" y="2470360"/>
                  </a:cubicBezTo>
                  <a:cubicBezTo>
                    <a:pt x="116988" y="2471587"/>
                    <a:pt x="116743" y="2472690"/>
                    <a:pt x="116620" y="2473671"/>
                  </a:cubicBezTo>
                  <a:cubicBezTo>
                    <a:pt x="116620" y="2474653"/>
                    <a:pt x="116620" y="2475388"/>
                    <a:pt x="116865" y="2476124"/>
                  </a:cubicBezTo>
                  <a:cubicBezTo>
                    <a:pt x="117111" y="2476737"/>
                    <a:pt x="117601" y="2477228"/>
                    <a:pt x="118214" y="2477596"/>
                  </a:cubicBezTo>
                  <a:cubicBezTo>
                    <a:pt x="118827" y="2477964"/>
                    <a:pt x="119563" y="2478086"/>
                    <a:pt x="120422" y="2477964"/>
                  </a:cubicBezTo>
                  <a:cubicBezTo>
                    <a:pt x="120667" y="2477964"/>
                    <a:pt x="121035" y="2477964"/>
                    <a:pt x="121403" y="2477964"/>
                  </a:cubicBezTo>
                  <a:cubicBezTo>
                    <a:pt x="121771" y="2477964"/>
                    <a:pt x="122016" y="2477841"/>
                    <a:pt x="122384" y="2477718"/>
                  </a:cubicBezTo>
                  <a:cubicBezTo>
                    <a:pt x="122752" y="2477718"/>
                    <a:pt x="123119" y="2477473"/>
                    <a:pt x="123487" y="2477350"/>
                  </a:cubicBezTo>
                  <a:cubicBezTo>
                    <a:pt x="123855" y="2477228"/>
                    <a:pt x="124223" y="2476982"/>
                    <a:pt x="124714" y="2476860"/>
                  </a:cubicBezTo>
                  <a:cubicBezTo>
                    <a:pt x="126308" y="2476124"/>
                    <a:pt x="128025" y="2475020"/>
                    <a:pt x="129619" y="2473794"/>
                  </a:cubicBezTo>
                  <a:cubicBezTo>
                    <a:pt x="131213" y="2472568"/>
                    <a:pt x="132807" y="2471096"/>
                    <a:pt x="134279" y="2469502"/>
                  </a:cubicBezTo>
                  <a:cubicBezTo>
                    <a:pt x="135750" y="2467908"/>
                    <a:pt x="137099" y="2466314"/>
                    <a:pt x="138203" y="2464597"/>
                  </a:cubicBezTo>
                  <a:cubicBezTo>
                    <a:pt x="139307" y="2462880"/>
                    <a:pt x="140165" y="2461163"/>
                    <a:pt x="140778" y="2459569"/>
                  </a:cubicBezTo>
                  <a:cubicBezTo>
                    <a:pt x="141269" y="2458343"/>
                    <a:pt x="141514" y="2457239"/>
                    <a:pt x="141636" y="2456258"/>
                  </a:cubicBezTo>
                  <a:cubicBezTo>
                    <a:pt x="141636" y="2455277"/>
                    <a:pt x="141636" y="2454541"/>
                    <a:pt x="141391" y="2453928"/>
                  </a:cubicBezTo>
                  <a:cubicBezTo>
                    <a:pt x="141146" y="2453315"/>
                    <a:pt x="140655" y="2452825"/>
                    <a:pt x="140042" y="2452457"/>
                  </a:cubicBezTo>
                  <a:cubicBezTo>
                    <a:pt x="139429" y="2452211"/>
                    <a:pt x="138693" y="2451966"/>
                    <a:pt x="137835" y="2452089"/>
                  </a:cubicBezTo>
                  <a:moveTo>
                    <a:pt x="3441827" y="2323451"/>
                  </a:moveTo>
                  <a:cubicBezTo>
                    <a:pt x="3439742" y="2323451"/>
                    <a:pt x="3437657" y="2323941"/>
                    <a:pt x="3435450" y="2324555"/>
                  </a:cubicBezTo>
                  <a:cubicBezTo>
                    <a:pt x="3433243" y="2325168"/>
                    <a:pt x="3431158" y="2326026"/>
                    <a:pt x="3429074" y="2327130"/>
                  </a:cubicBezTo>
                  <a:cubicBezTo>
                    <a:pt x="3426989" y="2328234"/>
                    <a:pt x="3424904" y="2329582"/>
                    <a:pt x="3422942" y="2331054"/>
                  </a:cubicBezTo>
                  <a:cubicBezTo>
                    <a:pt x="3420980" y="2332526"/>
                    <a:pt x="3419263" y="2334242"/>
                    <a:pt x="3417547" y="2336204"/>
                  </a:cubicBezTo>
                  <a:cubicBezTo>
                    <a:pt x="3415339" y="2338780"/>
                    <a:pt x="3413745" y="2341477"/>
                    <a:pt x="3412641" y="2344053"/>
                  </a:cubicBezTo>
                  <a:cubicBezTo>
                    <a:pt x="3411537" y="2346628"/>
                    <a:pt x="3411047" y="2349203"/>
                    <a:pt x="3411170" y="2351656"/>
                  </a:cubicBezTo>
                  <a:cubicBezTo>
                    <a:pt x="3411170" y="2353986"/>
                    <a:pt x="3411905" y="2356193"/>
                    <a:pt x="3413132" y="2358032"/>
                  </a:cubicBezTo>
                  <a:cubicBezTo>
                    <a:pt x="3414358" y="2359872"/>
                    <a:pt x="3416075" y="2361343"/>
                    <a:pt x="3418527" y="2362447"/>
                  </a:cubicBezTo>
                  <a:cubicBezTo>
                    <a:pt x="3419140" y="2362692"/>
                    <a:pt x="3419754" y="2362938"/>
                    <a:pt x="3420489" y="2363183"/>
                  </a:cubicBezTo>
                  <a:cubicBezTo>
                    <a:pt x="3421102" y="2363428"/>
                    <a:pt x="3421838" y="2363551"/>
                    <a:pt x="3422574" y="2363673"/>
                  </a:cubicBezTo>
                  <a:cubicBezTo>
                    <a:pt x="3423310" y="2363673"/>
                    <a:pt x="3424046" y="2363919"/>
                    <a:pt x="3424782" y="2363919"/>
                  </a:cubicBezTo>
                  <a:cubicBezTo>
                    <a:pt x="3425517" y="2363919"/>
                    <a:pt x="3426253" y="2363919"/>
                    <a:pt x="3427112" y="2363919"/>
                  </a:cubicBezTo>
                  <a:cubicBezTo>
                    <a:pt x="3429196" y="2363919"/>
                    <a:pt x="3431281" y="2363428"/>
                    <a:pt x="3433488" y="2362815"/>
                  </a:cubicBezTo>
                  <a:cubicBezTo>
                    <a:pt x="3435695" y="2362202"/>
                    <a:pt x="3437780" y="2361343"/>
                    <a:pt x="3439987" y="2360240"/>
                  </a:cubicBezTo>
                  <a:cubicBezTo>
                    <a:pt x="3442072" y="2359136"/>
                    <a:pt x="3444157" y="2357787"/>
                    <a:pt x="3446119" y="2356315"/>
                  </a:cubicBezTo>
                  <a:cubicBezTo>
                    <a:pt x="3448081" y="2354844"/>
                    <a:pt x="3449920" y="2353127"/>
                    <a:pt x="3451515" y="2351165"/>
                  </a:cubicBezTo>
                  <a:cubicBezTo>
                    <a:pt x="3453722" y="2348590"/>
                    <a:pt x="3455439" y="2345892"/>
                    <a:pt x="3456420" y="2343194"/>
                  </a:cubicBezTo>
                  <a:cubicBezTo>
                    <a:pt x="3457523" y="2340496"/>
                    <a:pt x="3458014" y="2337921"/>
                    <a:pt x="3457891" y="2335591"/>
                  </a:cubicBezTo>
                  <a:cubicBezTo>
                    <a:pt x="3457891" y="2333261"/>
                    <a:pt x="3457155" y="2331054"/>
                    <a:pt x="3455929" y="2329215"/>
                  </a:cubicBezTo>
                  <a:cubicBezTo>
                    <a:pt x="3454703" y="2327375"/>
                    <a:pt x="3452863" y="2325904"/>
                    <a:pt x="3450534" y="2324922"/>
                  </a:cubicBezTo>
                  <a:cubicBezTo>
                    <a:pt x="3449920" y="2324677"/>
                    <a:pt x="3449307" y="2324432"/>
                    <a:pt x="3448572" y="2324187"/>
                  </a:cubicBezTo>
                  <a:cubicBezTo>
                    <a:pt x="3447836" y="2323941"/>
                    <a:pt x="3447223" y="2323819"/>
                    <a:pt x="3446487" y="2323696"/>
                  </a:cubicBezTo>
                  <a:cubicBezTo>
                    <a:pt x="3445751" y="2323574"/>
                    <a:pt x="3445015" y="2323451"/>
                    <a:pt x="3444280" y="2323451"/>
                  </a:cubicBezTo>
                  <a:cubicBezTo>
                    <a:pt x="3443544" y="2323451"/>
                    <a:pt x="3442808" y="2323451"/>
                    <a:pt x="3441950" y="2323451"/>
                  </a:cubicBezTo>
                  <a:moveTo>
                    <a:pt x="120790" y="2498810"/>
                  </a:moveTo>
                  <a:cubicBezTo>
                    <a:pt x="120790" y="2498810"/>
                    <a:pt x="120176" y="2498810"/>
                    <a:pt x="119808" y="2498933"/>
                  </a:cubicBezTo>
                  <a:cubicBezTo>
                    <a:pt x="119441" y="2498933"/>
                    <a:pt x="119073" y="2499056"/>
                    <a:pt x="118705" y="2499178"/>
                  </a:cubicBezTo>
                  <a:cubicBezTo>
                    <a:pt x="118337" y="2499178"/>
                    <a:pt x="117969" y="2499424"/>
                    <a:pt x="117479" y="2499669"/>
                  </a:cubicBezTo>
                  <a:cubicBezTo>
                    <a:pt x="117111" y="2499791"/>
                    <a:pt x="116620" y="2500037"/>
                    <a:pt x="116252" y="2500282"/>
                  </a:cubicBezTo>
                  <a:cubicBezTo>
                    <a:pt x="114658" y="2501140"/>
                    <a:pt x="112941" y="2502244"/>
                    <a:pt x="111347" y="2503470"/>
                  </a:cubicBezTo>
                  <a:cubicBezTo>
                    <a:pt x="109753" y="2504819"/>
                    <a:pt x="108159" y="2506291"/>
                    <a:pt x="106687" y="2507885"/>
                  </a:cubicBezTo>
                  <a:cubicBezTo>
                    <a:pt x="105216" y="2509479"/>
                    <a:pt x="103989" y="2511196"/>
                    <a:pt x="102886" y="2512913"/>
                  </a:cubicBezTo>
                  <a:cubicBezTo>
                    <a:pt x="101782" y="2514629"/>
                    <a:pt x="100924" y="2516346"/>
                    <a:pt x="100310" y="2517941"/>
                  </a:cubicBezTo>
                  <a:cubicBezTo>
                    <a:pt x="99943" y="2519167"/>
                    <a:pt x="99697" y="2520148"/>
                    <a:pt x="99575" y="2521129"/>
                  </a:cubicBezTo>
                  <a:cubicBezTo>
                    <a:pt x="99575" y="2522110"/>
                    <a:pt x="99575" y="2522846"/>
                    <a:pt x="99943" y="2523459"/>
                  </a:cubicBezTo>
                  <a:cubicBezTo>
                    <a:pt x="100188" y="2524072"/>
                    <a:pt x="100678" y="2524562"/>
                    <a:pt x="101291" y="2524808"/>
                  </a:cubicBezTo>
                  <a:cubicBezTo>
                    <a:pt x="101905" y="2525053"/>
                    <a:pt x="102640" y="2525298"/>
                    <a:pt x="103499" y="2525176"/>
                  </a:cubicBezTo>
                  <a:cubicBezTo>
                    <a:pt x="103867" y="2525176"/>
                    <a:pt x="104112" y="2525176"/>
                    <a:pt x="104480" y="2525176"/>
                  </a:cubicBezTo>
                  <a:cubicBezTo>
                    <a:pt x="104848" y="2525176"/>
                    <a:pt x="105216" y="2525053"/>
                    <a:pt x="105584" y="2524930"/>
                  </a:cubicBezTo>
                  <a:cubicBezTo>
                    <a:pt x="105951" y="2524808"/>
                    <a:pt x="106319" y="2524685"/>
                    <a:pt x="106810" y="2524562"/>
                  </a:cubicBezTo>
                  <a:cubicBezTo>
                    <a:pt x="107178" y="2524440"/>
                    <a:pt x="107668" y="2524195"/>
                    <a:pt x="108159" y="2523949"/>
                  </a:cubicBezTo>
                  <a:cubicBezTo>
                    <a:pt x="109753" y="2523091"/>
                    <a:pt x="111470" y="2521987"/>
                    <a:pt x="113064" y="2520761"/>
                  </a:cubicBezTo>
                  <a:cubicBezTo>
                    <a:pt x="114658" y="2519412"/>
                    <a:pt x="116252" y="2517941"/>
                    <a:pt x="117724" y="2516346"/>
                  </a:cubicBezTo>
                  <a:cubicBezTo>
                    <a:pt x="119195" y="2514752"/>
                    <a:pt x="120422" y="2513035"/>
                    <a:pt x="121525" y="2511319"/>
                  </a:cubicBezTo>
                  <a:cubicBezTo>
                    <a:pt x="122629" y="2509602"/>
                    <a:pt x="123487" y="2507885"/>
                    <a:pt x="124100" y="2506291"/>
                  </a:cubicBezTo>
                  <a:cubicBezTo>
                    <a:pt x="124468" y="2505064"/>
                    <a:pt x="124714" y="2504083"/>
                    <a:pt x="124714" y="2503102"/>
                  </a:cubicBezTo>
                  <a:cubicBezTo>
                    <a:pt x="124714" y="2502244"/>
                    <a:pt x="124714" y="2501386"/>
                    <a:pt x="124346" y="2500773"/>
                  </a:cubicBezTo>
                  <a:cubicBezTo>
                    <a:pt x="123978" y="2500159"/>
                    <a:pt x="123610" y="2499669"/>
                    <a:pt x="122997" y="2499424"/>
                  </a:cubicBezTo>
                  <a:cubicBezTo>
                    <a:pt x="122384" y="2499178"/>
                    <a:pt x="121648" y="2498933"/>
                    <a:pt x="120790" y="2499056"/>
                  </a:cubicBezTo>
                  <a:moveTo>
                    <a:pt x="3376588" y="2398623"/>
                  </a:moveTo>
                  <a:cubicBezTo>
                    <a:pt x="3374626" y="2398623"/>
                    <a:pt x="3372542" y="2399113"/>
                    <a:pt x="3370334" y="2399604"/>
                  </a:cubicBezTo>
                  <a:cubicBezTo>
                    <a:pt x="3368249" y="2400217"/>
                    <a:pt x="3366165" y="2401075"/>
                    <a:pt x="3364080" y="2402056"/>
                  </a:cubicBezTo>
                  <a:cubicBezTo>
                    <a:pt x="3361996" y="2403160"/>
                    <a:pt x="3360034" y="2404386"/>
                    <a:pt x="3358071" y="2405858"/>
                  </a:cubicBezTo>
                  <a:cubicBezTo>
                    <a:pt x="3356109" y="2407329"/>
                    <a:pt x="3354392" y="2408923"/>
                    <a:pt x="3352798" y="2410763"/>
                  </a:cubicBezTo>
                  <a:cubicBezTo>
                    <a:pt x="3350468" y="2413338"/>
                    <a:pt x="3348751" y="2416036"/>
                    <a:pt x="3347648" y="2418611"/>
                  </a:cubicBezTo>
                  <a:cubicBezTo>
                    <a:pt x="3346422" y="2421309"/>
                    <a:pt x="3345931" y="2423884"/>
                    <a:pt x="3345809" y="2426337"/>
                  </a:cubicBezTo>
                  <a:cubicBezTo>
                    <a:pt x="3345809" y="2428789"/>
                    <a:pt x="3346299" y="2430997"/>
                    <a:pt x="3347403" y="2432959"/>
                  </a:cubicBezTo>
                  <a:cubicBezTo>
                    <a:pt x="3348506" y="2434921"/>
                    <a:pt x="3350101" y="2436515"/>
                    <a:pt x="3352431" y="2437741"/>
                  </a:cubicBezTo>
                  <a:cubicBezTo>
                    <a:pt x="3353044" y="2438109"/>
                    <a:pt x="3353779" y="2438354"/>
                    <a:pt x="3354392" y="2438600"/>
                  </a:cubicBezTo>
                  <a:cubicBezTo>
                    <a:pt x="3355128" y="2438845"/>
                    <a:pt x="3355864" y="2438967"/>
                    <a:pt x="3356600" y="2439213"/>
                  </a:cubicBezTo>
                  <a:cubicBezTo>
                    <a:pt x="3357336" y="2439335"/>
                    <a:pt x="3358071" y="2439458"/>
                    <a:pt x="3358930" y="2439458"/>
                  </a:cubicBezTo>
                  <a:cubicBezTo>
                    <a:pt x="3359666" y="2439458"/>
                    <a:pt x="3360524" y="2439458"/>
                    <a:pt x="3361260" y="2439458"/>
                  </a:cubicBezTo>
                  <a:cubicBezTo>
                    <a:pt x="3363222" y="2439458"/>
                    <a:pt x="3365429" y="2439090"/>
                    <a:pt x="3367514" y="2438477"/>
                  </a:cubicBezTo>
                  <a:cubicBezTo>
                    <a:pt x="3369599" y="2437864"/>
                    <a:pt x="3371806" y="2437005"/>
                    <a:pt x="3373891" y="2436024"/>
                  </a:cubicBezTo>
                  <a:cubicBezTo>
                    <a:pt x="3375975" y="2434921"/>
                    <a:pt x="3378060" y="2433694"/>
                    <a:pt x="3379899" y="2432223"/>
                  </a:cubicBezTo>
                  <a:cubicBezTo>
                    <a:pt x="3381861" y="2430751"/>
                    <a:pt x="3383578" y="2429035"/>
                    <a:pt x="3385295" y="2427195"/>
                  </a:cubicBezTo>
                  <a:cubicBezTo>
                    <a:pt x="3387625" y="2424620"/>
                    <a:pt x="3389342" y="2421922"/>
                    <a:pt x="3390445" y="2419224"/>
                  </a:cubicBezTo>
                  <a:cubicBezTo>
                    <a:pt x="3391549" y="2416526"/>
                    <a:pt x="3392162" y="2413951"/>
                    <a:pt x="3392285" y="2411498"/>
                  </a:cubicBezTo>
                  <a:cubicBezTo>
                    <a:pt x="3392285" y="2409046"/>
                    <a:pt x="3391794" y="2406839"/>
                    <a:pt x="3390691" y="2404877"/>
                  </a:cubicBezTo>
                  <a:cubicBezTo>
                    <a:pt x="3389587" y="2402915"/>
                    <a:pt x="3387870" y="2401320"/>
                    <a:pt x="3385663" y="2400217"/>
                  </a:cubicBezTo>
                  <a:cubicBezTo>
                    <a:pt x="3385050" y="2399849"/>
                    <a:pt x="3384314" y="2399604"/>
                    <a:pt x="3383578" y="2399358"/>
                  </a:cubicBezTo>
                  <a:cubicBezTo>
                    <a:pt x="3382842" y="2399113"/>
                    <a:pt x="3382107" y="2398868"/>
                    <a:pt x="3381371" y="2398745"/>
                  </a:cubicBezTo>
                  <a:cubicBezTo>
                    <a:pt x="3380635" y="2398623"/>
                    <a:pt x="3379899" y="2398500"/>
                    <a:pt x="3379041" y="2398500"/>
                  </a:cubicBezTo>
                  <a:cubicBezTo>
                    <a:pt x="3378305" y="2398500"/>
                    <a:pt x="3377447" y="2398500"/>
                    <a:pt x="3376588" y="2398500"/>
                  </a:cubicBezTo>
                  <a:moveTo>
                    <a:pt x="105093" y="2545532"/>
                  </a:moveTo>
                  <a:cubicBezTo>
                    <a:pt x="105093" y="2545532"/>
                    <a:pt x="104357" y="2545532"/>
                    <a:pt x="103989" y="2545655"/>
                  </a:cubicBezTo>
                  <a:cubicBezTo>
                    <a:pt x="103621" y="2545777"/>
                    <a:pt x="103254" y="2545777"/>
                    <a:pt x="102763" y="2545900"/>
                  </a:cubicBezTo>
                  <a:cubicBezTo>
                    <a:pt x="102395" y="2546022"/>
                    <a:pt x="101905" y="2546145"/>
                    <a:pt x="101414" y="2546390"/>
                  </a:cubicBezTo>
                  <a:cubicBezTo>
                    <a:pt x="100924" y="2546636"/>
                    <a:pt x="100556" y="2546758"/>
                    <a:pt x="100065" y="2547004"/>
                  </a:cubicBezTo>
                  <a:cubicBezTo>
                    <a:pt x="98471" y="2547862"/>
                    <a:pt x="96754" y="2549088"/>
                    <a:pt x="95160" y="2550437"/>
                  </a:cubicBezTo>
                  <a:cubicBezTo>
                    <a:pt x="93566" y="2551786"/>
                    <a:pt x="91972" y="2553380"/>
                    <a:pt x="90500" y="2554975"/>
                  </a:cubicBezTo>
                  <a:cubicBezTo>
                    <a:pt x="89029" y="2556569"/>
                    <a:pt x="87802" y="2558285"/>
                    <a:pt x="86699" y="2560002"/>
                  </a:cubicBezTo>
                  <a:cubicBezTo>
                    <a:pt x="85595" y="2561719"/>
                    <a:pt x="84737" y="2563436"/>
                    <a:pt x="84246" y="2565030"/>
                  </a:cubicBezTo>
                  <a:cubicBezTo>
                    <a:pt x="83878" y="2566134"/>
                    <a:pt x="83633" y="2567237"/>
                    <a:pt x="83633" y="2568096"/>
                  </a:cubicBezTo>
                  <a:cubicBezTo>
                    <a:pt x="83633" y="2568954"/>
                    <a:pt x="83633" y="2569690"/>
                    <a:pt x="84001" y="2570303"/>
                  </a:cubicBezTo>
                  <a:cubicBezTo>
                    <a:pt x="84246" y="2570916"/>
                    <a:pt x="84737" y="2571407"/>
                    <a:pt x="85350" y="2571652"/>
                  </a:cubicBezTo>
                  <a:cubicBezTo>
                    <a:pt x="85963" y="2571897"/>
                    <a:pt x="86576" y="2572020"/>
                    <a:pt x="87434" y="2572020"/>
                  </a:cubicBezTo>
                  <a:cubicBezTo>
                    <a:pt x="87802" y="2572020"/>
                    <a:pt x="88170" y="2572020"/>
                    <a:pt x="88538" y="2571897"/>
                  </a:cubicBezTo>
                  <a:cubicBezTo>
                    <a:pt x="88906" y="2571775"/>
                    <a:pt x="89274" y="2571775"/>
                    <a:pt x="89764" y="2571652"/>
                  </a:cubicBezTo>
                  <a:cubicBezTo>
                    <a:pt x="90132" y="2571530"/>
                    <a:pt x="90623" y="2571407"/>
                    <a:pt x="91113" y="2571162"/>
                  </a:cubicBezTo>
                  <a:cubicBezTo>
                    <a:pt x="91604" y="2570916"/>
                    <a:pt x="92094" y="2570794"/>
                    <a:pt x="92462" y="2570548"/>
                  </a:cubicBezTo>
                  <a:cubicBezTo>
                    <a:pt x="94179" y="2569690"/>
                    <a:pt x="95773" y="2568586"/>
                    <a:pt x="97490" y="2567237"/>
                  </a:cubicBezTo>
                  <a:cubicBezTo>
                    <a:pt x="99084" y="2565888"/>
                    <a:pt x="100678" y="2564417"/>
                    <a:pt x="102150" y="2562700"/>
                  </a:cubicBezTo>
                  <a:cubicBezTo>
                    <a:pt x="103621" y="2561106"/>
                    <a:pt x="104848" y="2559389"/>
                    <a:pt x="105951" y="2557672"/>
                  </a:cubicBezTo>
                  <a:cubicBezTo>
                    <a:pt x="107055" y="2555956"/>
                    <a:pt x="107791" y="2554239"/>
                    <a:pt x="108404" y="2552645"/>
                  </a:cubicBezTo>
                  <a:cubicBezTo>
                    <a:pt x="108772" y="2551541"/>
                    <a:pt x="109017" y="2550437"/>
                    <a:pt x="109017" y="2549579"/>
                  </a:cubicBezTo>
                  <a:cubicBezTo>
                    <a:pt x="109017" y="2548720"/>
                    <a:pt x="109017" y="2547985"/>
                    <a:pt x="108649" y="2547371"/>
                  </a:cubicBezTo>
                  <a:cubicBezTo>
                    <a:pt x="108404" y="2546758"/>
                    <a:pt x="107913" y="2546268"/>
                    <a:pt x="107300" y="2546022"/>
                  </a:cubicBezTo>
                  <a:cubicBezTo>
                    <a:pt x="106687" y="2545777"/>
                    <a:pt x="105951" y="2545655"/>
                    <a:pt x="105216" y="2545655"/>
                  </a:cubicBezTo>
                  <a:moveTo>
                    <a:pt x="3309143" y="2473058"/>
                  </a:moveTo>
                  <a:cubicBezTo>
                    <a:pt x="3307180" y="2473058"/>
                    <a:pt x="3305218" y="2473426"/>
                    <a:pt x="3303134" y="2474039"/>
                  </a:cubicBezTo>
                  <a:cubicBezTo>
                    <a:pt x="3301049" y="2474653"/>
                    <a:pt x="3299087" y="2475388"/>
                    <a:pt x="3297002" y="2476369"/>
                  </a:cubicBezTo>
                  <a:cubicBezTo>
                    <a:pt x="3295040" y="2477350"/>
                    <a:pt x="3292955" y="2478577"/>
                    <a:pt x="3291116" y="2479925"/>
                  </a:cubicBezTo>
                  <a:cubicBezTo>
                    <a:pt x="3289276" y="2481274"/>
                    <a:pt x="3287437" y="2482869"/>
                    <a:pt x="3285843" y="2484585"/>
                  </a:cubicBezTo>
                  <a:cubicBezTo>
                    <a:pt x="3283513" y="2487161"/>
                    <a:pt x="3281673" y="2489859"/>
                    <a:pt x="3280447" y="2492556"/>
                  </a:cubicBezTo>
                  <a:cubicBezTo>
                    <a:pt x="3279221" y="2495254"/>
                    <a:pt x="3278485" y="2497952"/>
                    <a:pt x="3278240" y="2500404"/>
                  </a:cubicBezTo>
                  <a:cubicBezTo>
                    <a:pt x="3278117" y="2502857"/>
                    <a:pt x="3278485" y="2505310"/>
                    <a:pt x="3279466" y="2507272"/>
                  </a:cubicBezTo>
                  <a:cubicBezTo>
                    <a:pt x="3280447" y="2509357"/>
                    <a:pt x="3281919" y="2511073"/>
                    <a:pt x="3284126" y="2512300"/>
                  </a:cubicBezTo>
                  <a:cubicBezTo>
                    <a:pt x="3284739" y="2512667"/>
                    <a:pt x="3285475" y="2513035"/>
                    <a:pt x="3286211" y="2513281"/>
                  </a:cubicBezTo>
                  <a:cubicBezTo>
                    <a:pt x="3286946" y="2513526"/>
                    <a:pt x="3287683" y="2513771"/>
                    <a:pt x="3288541" y="2514016"/>
                  </a:cubicBezTo>
                  <a:cubicBezTo>
                    <a:pt x="3289276" y="2514139"/>
                    <a:pt x="3290135" y="2514262"/>
                    <a:pt x="3290993" y="2514384"/>
                  </a:cubicBezTo>
                  <a:cubicBezTo>
                    <a:pt x="3291852" y="2514384"/>
                    <a:pt x="3292710" y="2514384"/>
                    <a:pt x="3293568" y="2514384"/>
                  </a:cubicBezTo>
                  <a:cubicBezTo>
                    <a:pt x="3295531" y="2514384"/>
                    <a:pt x="3297493" y="2514016"/>
                    <a:pt x="3299577" y="2513526"/>
                  </a:cubicBezTo>
                  <a:cubicBezTo>
                    <a:pt x="3301662" y="2513035"/>
                    <a:pt x="3303747" y="2512177"/>
                    <a:pt x="3305709" y="2511196"/>
                  </a:cubicBezTo>
                  <a:cubicBezTo>
                    <a:pt x="3307671" y="2510215"/>
                    <a:pt x="3309756" y="2508989"/>
                    <a:pt x="3311595" y="2507640"/>
                  </a:cubicBezTo>
                  <a:cubicBezTo>
                    <a:pt x="3313434" y="2506291"/>
                    <a:pt x="3315274" y="2504697"/>
                    <a:pt x="3316868" y="2502857"/>
                  </a:cubicBezTo>
                  <a:cubicBezTo>
                    <a:pt x="3319198" y="2500282"/>
                    <a:pt x="3321037" y="2497584"/>
                    <a:pt x="3322264" y="2494886"/>
                  </a:cubicBezTo>
                  <a:cubicBezTo>
                    <a:pt x="3323490" y="2492188"/>
                    <a:pt x="3324226" y="2489491"/>
                    <a:pt x="3324348" y="2487038"/>
                  </a:cubicBezTo>
                  <a:cubicBezTo>
                    <a:pt x="3324471" y="2484585"/>
                    <a:pt x="3324103" y="2482133"/>
                    <a:pt x="3323122" y="2480171"/>
                  </a:cubicBezTo>
                  <a:cubicBezTo>
                    <a:pt x="3322141" y="2478086"/>
                    <a:pt x="3320547" y="2476369"/>
                    <a:pt x="3318462" y="2475143"/>
                  </a:cubicBezTo>
                  <a:cubicBezTo>
                    <a:pt x="3317849" y="2474775"/>
                    <a:pt x="3317113" y="2474407"/>
                    <a:pt x="3316378" y="2474162"/>
                  </a:cubicBezTo>
                  <a:cubicBezTo>
                    <a:pt x="3315642" y="2473917"/>
                    <a:pt x="3314906" y="2473671"/>
                    <a:pt x="3314048" y="2473549"/>
                  </a:cubicBezTo>
                  <a:cubicBezTo>
                    <a:pt x="3313312" y="2473426"/>
                    <a:pt x="3312453" y="2473304"/>
                    <a:pt x="3311595" y="2473181"/>
                  </a:cubicBezTo>
                  <a:cubicBezTo>
                    <a:pt x="3310736" y="2473058"/>
                    <a:pt x="3309878" y="2473181"/>
                    <a:pt x="3309020" y="2473181"/>
                  </a:cubicBezTo>
                  <a:moveTo>
                    <a:pt x="90500" y="2592131"/>
                  </a:moveTo>
                  <a:cubicBezTo>
                    <a:pt x="90500" y="2592131"/>
                    <a:pt x="89764" y="2592131"/>
                    <a:pt x="89397" y="2592254"/>
                  </a:cubicBezTo>
                  <a:cubicBezTo>
                    <a:pt x="89029" y="2592254"/>
                    <a:pt x="88538" y="2592499"/>
                    <a:pt x="88048" y="2592622"/>
                  </a:cubicBezTo>
                  <a:cubicBezTo>
                    <a:pt x="87557" y="2592744"/>
                    <a:pt x="87067" y="2592990"/>
                    <a:pt x="86576" y="2593112"/>
                  </a:cubicBezTo>
                  <a:cubicBezTo>
                    <a:pt x="86086" y="2593357"/>
                    <a:pt x="85595" y="2593603"/>
                    <a:pt x="85104" y="2593848"/>
                  </a:cubicBezTo>
                  <a:cubicBezTo>
                    <a:pt x="83388" y="2594706"/>
                    <a:pt x="81793" y="2595933"/>
                    <a:pt x="80077" y="2597281"/>
                  </a:cubicBezTo>
                  <a:cubicBezTo>
                    <a:pt x="78483" y="2598630"/>
                    <a:pt x="76888" y="2600225"/>
                    <a:pt x="75417" y="2601941"/>
                  </a:cubicBezTo>
                  <a:cubicBezTo>
                    <a:pt x="73945" y="2603535"/>
                    <a:pt x="72719" y="2605375"/>
                    <a:pt x="71738" y="2607092"/>
                  </a:cubicBezTo>
                  <a:cubicBezTo>
                    <a:pt x="70757" y="2608808"/>
                    <a:pt x="69899" y="2610525"/>
                    <a:pt x="69408" y="2612120"/>
                  </a:cubicBezTo>
                  <a:cubicBezTo>
                    <a:pt x="69040" y="2613223"/>
                    <a:pt x="68917" y="2614204"/>
                    <a:pt x="68917" y="2615063"/>
                  </a:cubicBezTo>
                  <a:cubicBezTo>
                    <a:pt x="68917" y="2615921"/>
                    <a:pt x="69040" y="2616657"/>
                    <a:pt x="69408" y="2617270"/>
                  </a:cubicBezTo>
                  <a:cubicBezTo>
                    <a:pt x="69653" y="2617883"/>
                    <a:pt x="70144" y="2618251"/>
                    <a:pt x="70757" y="2618619"/>
                  </a:cubicBezTo>
                  <a:cubicBezTo>
                    <a:pt x="71370" y="2618864"/>
                    <a:pt x="71983" y="2618987"/>
                    <a:pt x="72842" y="2618987"/>
                  </a:cubicBezTo>
                  <a:cubicBezTo>
                    <a:pt x="73209" y="2618987"/>
                    <a:pt x="73577" y="2618987"/>
                    <a:pt x="73945" y="2618864"/>
                  </a:cubicBezTo>
                  <a:cubicBezTo>
                    <a:pt x="74313" y="2618864"/>
                    <a:pt x="74804" y="2618619"/>
                    <a:pt x="75172" y="2618496"/>
                  </a:cubicBezTo>
                  <a:cubicBezTo>
                    <a:pt x="75662" y="2618373"/>
                    <a:pt x="76153" y="2618128"/>
                    <a:pt x="76643" y="2618006"/>
                  </a:cubicBezTo>
                  <a:cubicBezTo>
                    <a:pt x="77134" y="2617760"/>
                    <a:pt x="77624" y="2617515"/>
                    <a:pt x="78115" y="2617270"/>
                  </a:cubicBezTo>
                  <a:cubicBezTo>
                    <a:pt x="79831" y="2616412"/>
                    <a:pt x="81548" y="2615185"/>
                    <a:pt x="83142" y="2613714"/>
                  </a:cubicBezTo>
                  <a:cubicBezTo>
                    <a:pt x="84737" y="2612365"/>
                    <a:pt x="86331" y="2610771"/>
                    <a:pt x="87802" y="2609054"/>
                  </a:cubicBezTo>
                  <a:cubicBezTo>
                    <a:pt x="89274" y="2607337"/>
                    <a:pt x="90500" y="2605620"/>
                    <a:pt x="91481" y="2603903"/>
                  </a:cubicBezTo>
                  <a:cubicBezTo>
                    <a:pt x="92462" y="2602187"/>
                    <a:pt x="93321" y="2600470"/>
                    <a:pt x="93811" y="2598876"/>
                  </a:cubicBezTo>
                  <a:cubicBezTo>
                    <a:pt x="94179" y="2597772"/>
                    <a:pt x="94302" y="2596791"/>
                    <a:pt x="94302" y="2595933"/>
                  </a:cubicBezTo>
                  <a:cubicBezTo>
                    <a:pt x="94302" y="2595074"/>
                    <a:pt x="94179" y="2594338"/>
                    <a:pt x="93811" y="2593725"/>
                  </a:cubicBezTo>
                  <a:cubicBezTo>
                    <a:pt x="93443" y="2593112"/>
                    <a:pt x="93075" y="2592744"/>
                    <a:pt x="92462" y="2592376"/>
                  </a:cubicBezTo>
                  <a:cubicBezTo>
                    <a:pt x="91849" y="2592131"/>
                    <a:pt x="91236" y="2592008"/>
                    <a:pt x="90378" y="2592008"/>
                  </a:cubicBezTo>
                  <a:moveTo>
                    <a:pt x="3239244" y="2546636"/>
                  </a:moveTo>
                  <a:cubicBezTo>
                    <a:pt x="3237405" y="2546636"/>
                    <a:pt x="3235442" y="2547004"/>
                    <a:pt x="3233480" y="2547494"/>
                  </a:cubicBezTo>
                  <a:cubicBezTo>
                    <a:pt x="3231518" y="2547985"/>
                    <a:pt x="3229556" y="2548720"/>
                    <a:pt x="3227594" y="2549579"/>
                  </a:cubicBezTo>
                  <a:cubicBezTo>
                    <a:pt x="3225632" y="2550437"/>
                    <a:pt x="3223670" y="2551663"/>
                    <a:pt x="3221830" y="2552890"/>
                  </a:cubicBezTo>
                  <a:cubicBezTo>
                    <a:pt x="3219991" y="2554239"/>
                    <a:pt x="3218152" y="2555710"/>
                    <a:pt x="3216557" y="2557427"/>
                  </a:cubicBezTo>
                  <a:cubicBezTo>
                    <a:pt x="3214105" y="2560002"/>
                    <a:pt x="3212143" y="2562577"/>
                    <a:pt x="3210794" y="2565275"/>
                  </a:cubicBezTo>
                  <a:cubicBezTo>
                    <a:pt x="3209445" y="2567973"/>
                    <a:pt x="3208587" y="2570671"/>
                    <a:pt x="3208342" y="2573246"/>
                  </a:cubicBezTo>
                  <a:cubicBezTo>
                    <a:pt x="3208096" y="2575821"/>
                    <a:pt x="3208342" y="2578151"/>
                    <a:pt x="3209200" y="2580359"/>
                  </a:cubicBezTo>
                  <a:cubicBezTo>
                    <a:pt x="3210058" y="2582443"/>
                    <a:pt x="3211530" y="2584283"/>
                    <a:pt x="3213615" y="2585632"/>
                  </a:cubicBezTo>
                  <a:cubicBezTo>
                    <a:pt x="3214228" y="2586122"/>
                    <a:pt x="3214963" y="2586490"/>
                    <a:pt x="3215699" y="2586858"/>
                  </a:cubicBezTo>
                  <a:cubicBezTo>
                    <a:pt x="3216435" y="2587226"/>
                    <a:pt x="3217293" y="2587471"/>
                    <a:pt x="3218029" y="2587716"/>
                  </a:cubicBezTo>
                  <a:cubicBezTo>
                    <a:pt x="3218887" y="2587962"/>
                    <a:pt x="3219746" y="2588084"/>
                    <a:pt x="3220604" y="2588207"/>
                  </a:cubicBezTo>
                  <a:cubicBezTo>
                    <a:pt x="3221463" y="2588330"/>
                    <a:pt x="3222321" y="2588330"/>
                    <a:pt x="3223302" y="2588207"/>
                  </a:cubicBezTo>
                  <a:cubicBezTo>
                    <a:pt x="3225142" y="2588207"/>
                    <a:pt x="3227104" y="2587839"/>
                    <a:pt x="3229066" y="2587348"/>
                  </a:cubicBezTo>
                  <a:cubicBezTo>
                    <a:pt x="3231028" y="2586858"/>
                    <a:pt x="3232990" y="2586122"/>
                    <a:pt x="3234952" y="2585141"/>
                  </a:cubicBezTo>
                  <a:cubicBezTo>
                    <a:pt x="3236914" y="2584160"/>
                    <a:pt x="3238876" y="2583057"/>
                    <a:pt x="3240715" y="2581708"/>
                  </a:cubicBezTo>
                  <a:cubicBezTo>
                    <a:pt x="3242555" y="2580359"/>
                    <a:pt x="3244394" y="2578887"/>
                    <a:pt x="3245988" y="2577170"/>
                  </a:cubicBezTo>
                  <a:cubicBezTo>
                    <a:pt x="3248441" y="2574718"/>
                    <a:pt x="3250403" y="2572020"/>
                    <a:pt x="3251752" y="2569322"/>
                  </a:cubicBezTo>
                  <a:cubicBezTo>
                    <a:pt x="3253101" y="2566624"/>
                    <a:pt x="3253960" y="2563926"/>
                    <a:pt x="3254205" y="2561351"/>
                  </a:cubicBezTo>
                  <a:cubicBezTo>
                    <a:pt x="3254450" y="2558776"/>
                    <a:pt x="3254205" y="2556446"/>
                    <a:pt x="3253223" y="2554239"/>
                  </a:cubicBezTo>
                  <a:cubicBezTo>
                    <a:pt x="3252243" y="2552031"/>
                    <a:pt x="3250894" y="2550315"/>
                    <a:pt x="3248809" y="2548966"/>
                  </a:cubicBezTo>
                  <a:cubicBezTo>
                    <a:pt x="3248073" y="2548475"/>
                    <a:pt x="3247460" y="2548107"/>
                    <a:pt x="3246602" y="2547862"/>
                  </a:cubicBezTo>
                  <a:cubicBezTo>
                    <a:pt x="3245743" y="2547617"/>
                    <a:pt x="3245007" y="2547249"/>
                    <a:pt x="3244272" y="2547126"/>
                  </a:cubicBezTo>
                  <a:cubicBezTo>
                    <a:pt x="3243413" y="2546881"/>
                    <a:pt x="3242555" y="2546758"/>
                    <a:pt x="3241697" y="2546636"/>
                  </a:cubicBezTo>
                  <a:cubicBezTo>
                    <a:pt x="3240838" y="2546513"/>
                    <a:pt x="3239980" y="2546636"/>
                    <a:pt x="3238999" y="2546636"/>
                  </a:cubicBezTo>
                  <a:moveTo>
                    <a:pt x="77379" y="2638608"/>
                  </a:moveTo>
                  <a:cubicBezTo>
                    <a:pt x="77379" y="2638608"/>
                    <a:pt x="76520" y="2638608"/>
                    <a:pt x="76153" y="2638730"/>
                  </a:cubicBezTo>
                  <a:cubicBezTo>
                    <a:pt x="75662" y="2638730"/>
                    <a:pt x="75294" y="2638975"/>
                    <a:pt x="74804" y="2639098"/>
                  </a:cubicBezTo>
                  <a:cubicBezTo>
                    <a:pt x="74313" y="2639221"/>
                    <a:pt x="73823" y="2639466"/>
                    <a:pt x="73332" y="2639711"/>
                  </a:cubicBezTo>
                  <a:cubicBezTo>
                    <a:pt x="72842" y="2639956"/>
                    <a:pt x="72228" y="2640201"/>
                    <a:pt x="71738" y="2640569"/>
                  </a:cubicBezTo>
                  <a:cubicBezTo>
                    <a:pt x="70021" y="2641551"/>
                    <a:pt x="68304" y="2642777"/>
                    <a:pt x="66710" y="2644248"/>
                  </a:cubicBezTo>
                  <a:cubicBezTo>
                    <a:pt x="65116" y="2645720"/>
                    <a:pt x="63522" y="2647314"/>
                    <a:pt x="62050" y="2649031"/>
                  </a:cubicBezTo>
                  <a:cubicBezTo>
                    <a:pt x="60701" y="2650748"/>
                    <a:pt x="59352" y="2652464"/>
                    <a:pt x="58371" y="2654304"/>
                  </a:cubicBezTo>
                  <a:cubicBezTo>
                    <a:pt x="57390" y="2656021"/>
                    <a:pt x="56532" y="2657738"/>
                    <a:pt x="56164" y="2659454"/>
                  </a:cubicBezTo>
                  <a:cubicBezTo>
                    <a:pt x="55919" y="2660558"/>
                    <a:pt x="55796" y="2661539"/>
                    <a:pt x="55796" y="2662275"/>
                  </a:cubicBezTo>
                  <a:cubicBezTo>
                    <a:pt x="55796" y="2663011"/>
                    <a:pt x="56041" y="2663746"/>
                    <a:pt x="56287" y="2664359"/>
                  </a:cubicBezTo>
                  <a:cubicBezTo>
                    <a:pt x="56655" y="2664973"/>
                    <a:pt x="57022" y="2665341"/>
                    <a:pt x="57636" y="2665586"/>
                  </a:cubicBezTo>
                  <a:cubicBezTo>
                    <a:pt x="58249" y="2665831"/>
                    <a:pt x="58862" y="2665954"/>
                    <a:pt x="59720" y="2665954"/>
                  </a:cubicBezTo>
                  <a:cubicBezTo>
                    <a:pt x="60088" y="2665954"/>
                    <a:pt x="60579" y="2665954"/>
                    <a:pt x="60947" y="2665831"/>
                  </a:cubicBezTo>
                  <a:cubicBezTo>
                    <a:pt x="61437" y="2665831"/>
                    <a:pt x="61805" y="2665586"/>
                    <a:pt x="62295" y="2665463"/>
                  </a:cubicBezTo>
                  <a:cubicBezTo>
                    <a:pt x="62786" y="2665341"/>
                    <a:pt x="63277" y="2665095"/>
                    <a:pt x="63767" y="2664850"/>
                  </a:cubicBezTo>
                  <a:cubicBezTo>
                    <a:pt x="64258" y="2664605"/>
                    <a:pt x="64871" y="2664359"/>
                    <a:pt x="65361" y="2663991"/>
                  </a:cubicBezTo>
                  <a:cubicBezTo>
                    <a:pt x="67078" y="2663011"/>
                    <a:pt x="68795" y="2661784"/>
                    <a:pt x="70512" y="2660313"/>
                  </a:cubicBezTo>
                  <a:cubicBezTo>
                    <a:pt x="72106" y="2658841"/>
                    <a:pt x="73700" y="2657247"/>
                    <a:pt x="75172" y="2655530"/>
                  </a:cubicBezTo>
                  <a:cubicBezTo>
                    <a:pt x="76520" y="2653813"/>
                    <a:pt x="77869" y="2652096"/>
                    <a:pt x="78850" y="2650257"/>
                  </a:cubicBezTo>
                  <a:cubicBezTo>
                    <a:pt x="79831" y="2648540"/>
                    <a:pt x="80567" y="2646823"/>
                    <a:pt x="81058" y="2645107"/>
                  </a:cubicBezTo>
                  <a:cubicBezTo>
                    <a:pt x="81303" y="2644003"/>
                    <a:pt x="81426" y="2643022"/>
                    <a:pt x="81426" y="2642286"/>
                  </a:cubicBezTo>
                  <a:cubicBezTo>
                    <a:pt x="81426" y="2641428"/>
                    <a:pt x="81180" y="2640815"/>
                    <a:pt x="80935" y="2640201"/>
                  </a:cubicBezTo>
                  <a:cubicBezTo>
                    <a:pt x="80567" y="2639588"/>
                    <a:pt x="80199" y="2639221"/>
                    <a:pt x="79586" y="2638975"/>
                  </a:cubicBezTo>
                  <a:cubicBezTo>
                    <a:pt x="78973" y="2638730"/>
                    <a:pt x="78360" y="2638608"/>
                    <a:pt x="77501" y="2638608"/>
                  </a:cubicBezTo>
                  <a:moveTo>
                    <a:pt x="3167506" y="2619232"/>
                  </a:moveTo>
                  <a:cubicBezTo>
                    <a:pt x="3165667" y="2619232"/>
                    <a:pt x="3163827" y="2619477"/>
                    <a:pt x="3161988" y="2619968"/>
                  </a:cubicBezTo>
                  <a:cubicBezTo>
                    <a:pt x="3160148" y="2620458"/>
                    <a:pt x="3158186" y="2621071"/>
                    <a:pt x="3156224" y="2621930"/>
                  </a:cubicBezTo>
                  <a:cubicBezTo>
                    <a:pt x="3154262" y="2622788"/>
                    <a:pt x="3152422" y="2623892"/>
                    <a:pt x="3150706" y="2625118"/>
                  </a:cubicBezTo>
                  <a:cubicBezTo>
                    <a:pt x="3148866" y="2626345"/>
                    <a:pt x="3147149" y="2627816"/>
                    <a:pt x="3145555" y="2629410"/>
                  </a:cubicBezTo>
                  <a:cubicBezTo>
                    <a:pt x="3142980" y="2631863"/>
                    <a:pt x="3141018" y="2634561"/>
                    <a:pt x="3139547" y="2637258"/>
                  </a:cubicBezTo>
                  <a:cubicBezTo>
                    <a:pt x="3138075" y="2639956"/>
                    <a:pt x="3137094" y="2642654"/>
                    <a:pt x="3136726" y="2645229"/>
                  </a:cubicBezTo>
                  <a:cubicBezTo>
                    <a:pt x="3136358" y="2647805"/>
                    <a:pt x="3136481" y="2650257"/>
                    <a:pt x="3137217" y="2652464"/>
                  </a:cubicBezTo>
                  <a:cubicBezTo>
                    <a:pt x="3137952" y="2654672"/>
                    <a:pt x="3139301" y="2656634"/>
                    <a:pt x="3141141" y="2658106"/>
                  </a:cubicBezTo>
                  <a:cubicBezTo>
                    <a:pt x="3141877" y="2658596"/>
                    <a:pt x="3142489" y="2659086"/>
                    <a:pt x="3143348" y="2659454"/>
                  </a:cubicBezTo>
                  <a:cubicBezTo>
                    <a:pt x="3144084" y="2659822"/>
                    <a:pt x="3144942" y="2660190"/>
                    <a:pt x="3145801" y="2660435"/>
                  </a:cubicBezTo>
                  <a:cubicBezTo>
                    <a:pt x="3146659" y="2660681"/>
                    <a:pt x="3147517" y="2660803"/>
                    <a:pt x="3148499" y="2660926"/>
                  </a:cubicBezTo>
                  <a:cubicBezTo>
                    <a:pt x="3149357" y="2660926"/>
                    <a:pt x="3150338" y="2661048"/>
                    <a:pt x="3151319" y="2661048"/>
                  </a:cubicBezTo>
                  <a:cubicBezTo>
                    <a:pt x="3153159" y="2661048"/>
                    <a:pt x="3154998" y="2660803"/>
                    <a:pt x="3156837" y="2660313"/>
                  </a:cubicBezTo>
                  <a:cubicBezTo>
                    <a:pt x="3158677" y="2659822"/>
                    <a:pt x="3160639" y="2659209"/>
                    <a:pt x="3162601" y="2658351"/>
                  </a:cubicBezTo>
                  <a:cubicBezTo>
                    <a:pt x="3164563" y="2657492"/>
                    <a:pt x="3166402" y="2656389"/>
                    <a:pt x="3168242" y="2655162"/>
                  </a:cubicBezTo>
                  <a:cubicBezTo>
                    <a:pt x="3170081" y="2653936"/>
                    <a:pt x="3171798" y="2652464"/>
                    <a:pt x="3173392" y="2650870"/>
                  </a:cubicBezTo>
                  <a:cubicBezTo>
                    <a:pt x="3175967" y="2648418"/>
                    <a:pt x="3177929" y="2645720"/>
                    <a:pt x="3179401" y="2642899"/>
                  </a:cubicBezTo>
                  <a:cubicBezTo>
                    <a:pt x="3180872" y="2640201"/>
                    <a:pt x="3181854" y="2637381"/>
                    <a:pt x="3182222" y="2634806"/>
                  </a:cubicBezTo>
                  <a:cubicBezTo>
                    <a:pt x="3182589" y="2632231"/>
                    <a:pt x="3182467" y="2629778"/>
                    <a:pt x="3181608" y="2627571"/>
                  </a:cubicBezTo>
                  <a:cubicBezTo>
                    <a:pt x="3180872" y="2625363"/>
                    <a:pt x="3179524" y="2623524"/>
                    <a:pt x="3177562" y="2622053"/>
                  </a:cubicBezTo>
                  <a:cubicBezTo>
                    <a:pt x="3176826" y="2621562"/>
                    <a:pt x="3176090" y="2621071"/>
                    <a:pt x="3175354" y="2620703"/>
                  </a:cubicBezTo>
                  <a:cubicBezTo>
                    <a:pt x="3174619" y="2620336"/>
                    <a:pt x="3173760" y="2619968"/>
                    <a:pt x="3172902" y="2619723"/>
                  </a:cubicBezTo>
                  <a:cubicBezTo>
                    <a:pt x="3172043" y="2619477"/>
                    <a:pt x="3171185" y="2619355"/>
                    <a:pt x="3170204" y="2619232"/>
                  </a:cubicBezTo>
                  <a:cubicBezTo>
                    <a:pt x="3169345" y="2619232"/>
                    <a:pt x="3168364" y="2619109"/>
                    <a:pt x="3167383" y="2619109"/>
                  </a:cubicBezTo>
                  <a:moveTo>
                    <a:pt x="65484" y="2684961"/>
                  </a:moveTo>
                  <a:cubicBezTo>
                    <a:pt x="65484" y="2684961"/>
                    <a:pt x="64625" y="2684961"/>
                    <a:pt x="64135" y="2685084"/>
                  </a:cubicBezTo>
                  <a:cubicBezTo>
                    <a:pt x="63644" y="2685206"/>
                    <a:pt x="63154" y="2685329"/>
                    <a:pt x="62663" y="2685452"/>
                  </a:cubicBezTo>
                  <a:cubicBezTo>
                    <a:pt x="62173" y="2685574"/>
                    <a:pt x="61560" y="2685819"/>
                    <a:pt x="61069" y="2686065"/>
                  </a:cubicBezTo>
                  <a:cubicBezTo>
                    <a:pt x="60456" y="2686310"/>
                    <a:pt x="59966" y="2686678"/>
                    <a:pt x="59352" y="2687046"/>
                  </a:cubicBezTo>
                  <a:cubicBezTo>
                    <a:pt x="57636" y="2688027"/>
                    <a:pt x="55919" y="2689376"/>
                    <a:pt x="54202" y="2690847"/>
                  </a:cubicBezTo>
                  <a:cubicBezTo>
                    <a:pt x="52608" y="2692319"/>
                    <a:pt x="51014" y="2693913"/>
                    <a:pt x="49665" y="2695752"/>
                  </a:cubicBezTo>
                  <a:cubicBezTo>
                    <a:pt x="48316" y="2697469"/>
                    <a:pt x="47090" y="2699309"/>
                    <a:pt x="46108" y="2701026"/>
                  </a:cubicBezTo>
                  <a:cubicBezTo>
                    <a:pt x="45127" y="2702742"/>
                    <a:pt x="44392" y="2704459"/>
                    <a:pt x="44024" y="2706053"/>
                  </a:cubicBezTo>
                  <a:cubicBezTo>
                    <a:pt x="43779" y="2707157"/>
                    <a:pt x="43656" y="2708015"/>
                    <a:pt x="43656" y="2708874"/>
                  </a:cubicBezTo>
                  <a:cubicBezTo>
                    <a:pt x="43656" y="2709732"/>
                    <a:pt x="43901" y="2710345"/>
                    <a:pt x="44146" y="2710836"/>
                  </a:cubicBezTo>
                  <a:cubicBezTo>
                    <a:pt x="44514" y="2711326"/>
                    <a:pt x="44882" y="2711817"/>
                    <a:pt x="45495" y="2712062"/>
                  </a:cubicBezTo>
                  <a:cubicBezTo>
                    <a:pt x="46108" y="2712307"/>
                    <a:pt x="46722" y="2712430"/>
                    <a:pt x="47457" y="2712430"/>
                  </a:cubicBezTo>
                  <a:cubicBezTo>
                    <a:pt x="47825" y="2712430"/>
                    <a:pt x="48316" y="2712430"/>
                    <a:pt x="48806" y="2712307"/>
                  </a:cubicBezTo>
                  <a:cubicBezTo>
                    <a:pt x="49297" y="2712307"/>
                    <a:pt x="49787" y="2712062"/>
                    <a:pt x="50278" y="2711939"/>
                  </a:cubicBezTo>
                  <a:cubicBezTo>
                    <a:pt x="50768" y="2711817"/>
                    <a:pt x="51382" y="2711572"/>
                    <a:pt x="51872" y="2711326"/>
                  </a:cubicBezTo>
                  <a:cubicBezTo>
                    <a:pt x="52485" y="2711081"/>
                    <a:pt x="52976" y="2710713"/>
                    <a:pt x="53589" y="2710345"/>
                  </a:cubicBezTo>
                  <a:cubicBezTo>
                    <a:pt x="55306" y="2709364"/>
                    <a:pt x="57022" y="2708015"/>
                    <a:pt x="58739" y="2706544"/>
                  </a:cubicBezTo>
                  <a:cubicBezTo>
                    <a:pt x="60333" y="2705072"/>
                    <a:pt x="61928" y="2703356"/>
                    <a:pt x="63399" y="2701639"/>
                  </a:cubicBezTo>
                  <a:cubicBezTo>
                    <a:pt x="64748" y="2699922"/>
                    <a:pt x="65974" y="2698082"/>
                    <a:pt x="66955" y="2696366"/>
                  </a:cubicBezTo>
                  <a:cubicBezTo>
                    <a:pt x="67936" y="2694649"/>
                    <a:pt x="68672" y="2692932"/>
                    <a:pt x="69040" y="2691338"/>
                  </a:cubicBezTo>
                  <a:cubicBezTo>
                    <a:pt x="69285" y="2690234"/>
                    <a:pt x="69408" y="2689376"/>
                    <a:pt x="69285" y="2688517"/>
                  </a:cubicBezTo>
                  <a:cubicBezTo>
                    <a:pt x="69285" y="2687659"/>
                    <a:pt x="69040" y="2687046"/>
                    <a:pt x="68795" y="2686555"/>
                  </a:cubicBezTo>
                  <a:cubicBezTo>
                    <a:pt x="68427" y="2686065"/>
                    <a:pt x="68059" y="2685574"/>
                    <a:pt x="67446" y="2685329"/>
                  </a:cubicBezTo>
                  <a:cubicBezTo>
                    <a:pt x="66833" y="2685084"/>
                    <a:pt x="66220" y="2684961"/>
                    <a:pt x="65484" y="2684961"/>
                  </a:cubicBezTo>
                  <a:moveTo>
                    <a:pt x="3093806" y="2690602"/>
                  </a:moveTo>
                  <a:cubicBezTo>
                    <a:pt x="3092089" y="2690602"/>
                    <a:pt x="3090250" y="2690847"/>
                    <a:pt x="3088533" y="2691215"/>
                  </a:cubicBezTo>
                  <a:cubicBezTo>
                    <a:pt x="3086816" y="2691583"/>
                    <a:pt x="3084854" y="2692196"/>
                    <a:pt x="3083015" y="2693055"/>
                  </a:cubicBezTo>
                  <a:cubicBezTo>
                    <a:pt x="3081175" y="2693913"/>
                    <a:pt x="3079336" y="2694894"/>
                    <a:pt x="3077619" y="2695998"/>
                  </a:cubicBezTo>
                  <a:cubicBezTo>
                    <a:pt x="3075902" y="2697224"/>
                    <a:pt x="3074185" y="2698573"/>
                    <a:pt x="3072468" y="2700044"/>
                  </a:cubicBezTo>
                  <a:cubicBezTo>
                    <a:pt x="3069893" y="2702497"/>
                    <a:pt x="3067809" y="2705195"/>
                    <a:pt x="3066214" y="2707893"/>
                  </a:cubicBezTo>
                  <a:cubicBezTo>
                    <a:pt x="3064620" y="2710591"/>
                    <a:pt x="3063639" y="2713411"/>
                    <a:pt x="3063149" y="2715986"/>
                  </a:cubicBezTo>
                  <a:cubicBezTo>
                    <a:pt x="3062658" y="2718684"/>
                    <a:pt x="3062658" y="2721137"/>
                    <a:pt x="3063394" y="2723467"/>
                  </a:cubicBezTo>
                  <a:cubicBezTo>
                    <a:pt x="3064007" y="2725797"/>
                    <a:pt x="3065233" y="2727759"/>
                    <a:pt x="3067073" y="2729353"/>
                  </a:cubicBezTo>
                  <a:cubicBezTo>
                    <a:pt x="3067686" y="2729966"/>
                    <a:pt x="3068422" y="2730457"/>
                    <a:pt x="3069280" y="2730947"/>
                  </a:cubicBezTo>
                  <a:cubicBezTo>
                    <a:pt x="3070016" y="2731437"/>
                    <a:pt x="3070874" y="2731683"/>
                    <a:pt x="3071733" y="2732051"/>
                  </a:cubicBezTo>
                  <a:cubicBezTo>
                    <a:pt x="3072591" y="2732419"/>
                    <a:pt x="3073572" y="2732541"/>
                    <a:pt x="3074431" y="2732664"/>
                  </a:cubicBezTo>
                  <a:cubicBezTo>
                    <a:pt x="3075411" y="2732787"/>
                    <a:pt x="3076393" y="2732909"/>
                    <a:pt x="3077374" y="2732909"/>
                  </a:cubicBezTo>
                  <a:cubicBezTo>
                    <a:pt x="3079091" y="2732909"/>
                    <a:pt x="3080930" y="2732664"/>
                    <a:pt x="3082769" y="2732296"/>
                  </a:cubicBezTo>
                  <a:cubicBezTo>
                    <a:pt x="3084609" y="2731928"/>
                    <a:pt x="3086448" y="2731192"/>
                    <a:pt x="3088288" y="2730457"/>
                  </a:cubicBezTo>
                  <a:cubicBezTo>
                    <a:pt x="3090127" y="2729598"/>
                    <a:pt x="3091966" y="2728617"/>
                    <a:pt x="3093806" y="2727391"/>
                  </a:cubicBezTo>
                  <a:cubicBezTo>
                    <a:pt x="3095646" y="2726164"/>
                    <a:pt x="3097362" y="2724816"/>
                    <a:pt x="3098956" y="2723344"/>
                  </a:cubicBezTo>
                  <a:cubicBezTo>
                    <a:pt x="3101531" y="2720891"/>
                    <a:pt x="3103616" y="2718194"/>
                    <a:pt x="3105211" y="2715496"/>
                  </a:cubicBezTo>
                  <a:cubicBezTo>
                    <a:pt x="3106805" y="2712798"/>
                    <a:pt x="3107786" y="2709977"/>
                    <a:pt x="3108276" y="2707402"/>
                  </a:cubicBezTo>
                  <a:cubicBezTo>
                    <a:pt x="3108767" y="2704704"/>
                    <a:pt x="3108644" y="2702252"/>
                    <a:pt x="3108031" y="2699922"/>
                  </a:cubicBezTo>
                  <a:cubicBezTo>
                    <a:pt x="3107418" y="2697592"/>
                    <a:pt x="3106191" y="2695630"/>
                    <a:pt x="3104352" y="2694036"/>
                  </a:cubicBezTo>
                  <a:cubicBezTo>
                    <a:pt x="3103616" y="2693423"/>
                    <a:pt x="3102881" y="2692932"/>
                    <a:pt x="3102145" y="2692564"/>
                  </a:cubicBezTo>
                  <a:cubicBezTo>
                    <a:pt x="3101409" y="2692196"/>
                    <a:pt x="3100551" y="2691828"/>
                    <a:pt x="3099692" y="2691583"/>
                  </a:cubicBezTo>
                  <a:cubicBezTo>
                    <a:pt x="3098834" y="2691338"/>
                    <a:pt x="3097853" y="2691093"/>
                    <a:pt x="3096994" y="2690970"/>
                  </a:cubicBezTo>
                  <a:cubicBezTo>
                    <a:pt x="3096136" y="2690847"/>
                    <a:pt x="3095032" y="2690725"/>
                    <a:pt x="3094051" y="2690847"/>
                  </a:cubicBezTo>
                  <a:moveTo>
                    <a:pt x="55060" y="2731070"/>
                  </a:moveTo>
                  <a:cubicBezTo>
                    <a:pt x="55060" y="2731070"/>
                    <a:pt x="54202" y="2731070"/>
                    <a:pt x="53589" y="2731192"/>
                  </a:cubicBezTo>
                  <a:cubicBezTo>
                    <a:pt x="53098" y="2731192"/>
                    <a:pt x="52608" y="2731437"/>
                    <a:pt x="51995" y="2731683"/>
                  </a:cubicBezTo>
                  <a:cubicBezTo>
                    <a:pt x="51382" y="2731928"/>
                    <a:pt x="50891" y="2732173"/>
                    <a:pt x="50278" y="2732419"/>
                  </a:cubicBezTo>
                  <a:cubicBezTo>
                    <a:pt x="49665" y="2732664"/>
                    <a:pt x="49052" y="2733032"/>
                    <a:pt x="48438" y="2733522"/>
                  </a:cubicBezTo>
                  <a:cubicBezTo>
                    <a:pt x="46722" y="2734626"/>
                    <a:pt x="45005" y="2735975"/>
                    <a:pt x="43288" y="2737446"/>
                  </a:cubicBezTo>
                  <a:cubicBezTo>
                    <a:pt x="41571" y="2738918"/>
                    <a:pt x="40100" y="2740635"/>
                    <a:pt x="38751" y="2742352"/>
                  </a:cubicBezTo>
                  <a:cubicBezTo>
                    <a:pt x="37402" y="2744068"/>
                    <a:pt x="36176" y="2745908"/>
                    <a:pt x="35194" y="2747625"/>
                  </a:cubicBezTo>
                  <a:cubicBezTo>
                    <a:pt x="34213" y="2749341"/>
                    <a:pt x="33600" y="2751181"/>
                    <a:pt x="33232" y="2752775"/>
                  </a:cubicBezTo>
                  <a:cubicBezTo>
                    <a:pt x="32987" y="2753756"/>
                    <a:pt x="32987" y="2754614"/>
                    <a:pt x="32987" y="2755473"/>
                  </a:cubicBezTo>
                  <a:cubicBezTo>
                    <a:pt x="32987" y="2756209"/>
                    <a:pt x="33232" y="2756944"/>
                    <a:pt x="33600" y="2757435"/>
                  </a:cubicBezTo>
                  <a:cubicBezTo>
                    <a:pt x="33968" y="2757925"/>
                    <a:pt x="34336" y="2758293"/>
                    <a:pt x="34949" y="2758661"/>
                  </a:cubicBezTo>
                  <a:cubicBezTo>
                    <a:pt x="35440" y="2758907"/>
                    <a:pt x="36176" y="2759029"/>
                    <a:pt x="36911" y="2759029"/>
                  </a:cubicBezTo>
                  <a:cubicBezTo>
                    <a:pt x="37402" y="2759029"/>
                    <a:pt x="37770" y="2759029"/>
                    <a:pt x="38383" y="2758907"/>
                  </a:cubicBezTo>
                  <a:cubicBezTo>
                    <a:pt x="38996" y="2758784"/>
                    <a:pt x="39364" y="2758661"/>
                    <a:pt x="39977" y="2758416"/>
                  </a:cubicBezTo>
                  <a:cubicBezTo>
                    <a:pt x="40590" y="2758171"/>
                    <a:pt x="41081" y="2757925"/>
                    <a:pt x="41694" y="2757680"/>
                  </a:cubicBezTo>
                  <a:cubicBezTo>
                    <a:pt x="42307" y="2757435"/>
                    <a:pt x="42920" y="2757067"/>
                    <a:pt x="43533" y="2756577"/>
                  </a:cubicBezTo>
                  <a:cubicBezTo>
                    <a:pt x="45250" y="2755473"/>
                    <a:pt x="47090" y="2754124"/>
                    <a:pt x="48684" y="2752652"/>
                  </a:cubicBezTo>
                  <a:cubicBezTo>
                    <a:pt x="50278" y="2751181"/>
                    <a:pt x="51872" y="2749464"/>
                    <a:pt x="53221" y="2747747"/>
                  </a:cubicBezTo>
                  <a:cubicBezTo>
                    <a:pt x="54570" y="2746030"/>
                    <a:pt x="55796" y="2744191"/>
                    <a:pt x="56777" y="2742352"/>
                  </a:cubicBezTo>
                  <a:cubicBezTo>
                    <a:pt x="57758" y="2740635"/>
                    <a:pt x="58371" y="2738795"/>
                    <a:pt x="58739" y="2737201"/>
                  </a:cubicBezTo>
                  <a:cubicBezTo>
                    <a:pt x="58984" y="2736220"/>
                    <a:pt x="58984" y="2735239"/>
                    <a:pt x="58984" y="2734503"/>
                  </a:cubicBezTo>
                  <a:cubicBezTo>
                    <a:pt x="58984" y="2733767"/>
                    <a:pt x="58739" y="2733032"/>
                    <a:pt x="58371" y="2732541"/>
                  </a:cubicBezTo>
                  <a:cubicBezTo>
                    <a:pt x="58003" y="2732051"/>
                    <a:pt x="57636" y="2731683"/>
                    <a:pt x="57022" y="2731437"/>
                  </a:cubicBezTo>
                  <a:cubicBezTo>
                    <a:pt x="56409" y="2731192"/>
                    <a:pt x="55796" y="2731070"/>
                    <a:pt x="55060" y="2731070"/>
                  </a:cubicBezTo>
                  <a:moveTo>
                    <a:pt x="45863" y="2776810"/>
                  </a:moveTo>
                  <a:cubicBezTo>
                    <a:pt x="45863" y="2776810"/>
                    <a:pt x="44882" y="2776810"/>
                    <a:pt x="44392" y="2776933"/>
                  </a:cubicBezTo>
                  <a:cubicBezTo>
                    <a:pt x="43901" y="2776933"/>
                    <a:pt x="43288" y="2777178"/>
                    <a:pt x="42675" y="2777423"/>
                  </a:cubicBezTo>
                  <a:cubicBezTo>
                    <a:pt x="42062" y="2777669"/>
                    <a:pt x="41449" y="2777914"/>
                    <a:pt x="40835" y="2778282"/>
                  </a:cubicBezTo>
                  <a:cubicBezTo>
                    <a:pt x="40222" y="2778650"/>
                    <a:pt x="39486" y="2779017"/>
                    <a:pt x="38873" y="2779385"/>
                  </a:cubicBezTo>
                  <a:cubicBezTo>
                    <a:pt x="37157" y="2780489"/>
                    <a:pt x="35317" y="2781961"/>
                    <a:pt x="33723" y="2783432"/>
                  </a:cubicBezTo>
                  <a:cubicBezTo>
                    <a:pt x="32129" y="2785027"/>
                    <a:pt x="30535" y="2786743"/>
                    <a:pt x="29186" y="2788460"/>
                  </a:cubicBezTo>
                  <a:cubicBezTo>
                    <a:pt x="27837" y="2790300"/>
                    <a:pt x="26610" y="2792016"/>
                    <a:pt x="25752" y="2793855"/>
                  </a:cubicBezTo>
                  <a:cubicBezTo>
                    <a:pt x="24894" y="2795695"/>
                    <a:pt x="24158" y="2797412"/>
                    <a:pt x="23913" y="2799006"/>
                  </a:cubicBezTo>
                  <a:cubicBezTo>
                    <a:pt x="23790" y="2799987"/>
                    <a:pt x="23667" y="2800845"/>
                    <a:pt x="23913" y="2801581"/>
                  </a:cubicBezTo>
                  <a:cubicBezTo>
                    <a:pt x="23913" y="2802317"/>
                    <a:pt x="24158" y="2802930"/>
                    <a:pt x="24526" y="2803421"/>
                  </a:cubicBezTo>
                  <a:cubicBezTo>
                    <a:pt x="24894" y="2803911"/>
                    <a:pt x="25262" y="2804279"/>
                    <a:pt x="25875" y="2804525"/>
                  </a:cubicBezTo>
                  <a:cubicBezTo>
                    <a:pt x="26365" y="2804770"/>
                    <a:pt x="27101" y="2804892"/>
                    <a:pt x="27837" y="2804892"/>
                  </a:cubicBezTo>
                  <a:cubicBezTo>
                    <a:pt x="28327" y="2804892"/>
                    <a:pt x="28818" y="2804892"/>
                    <a:pt x="29308" y="2804770"/>
                  </a:cubicBezTo>
                  <a:cubicBezTo>
                    <a:pt x="29799" y="2804770"/>
                    <a:pt x="30412" y="2804525"/>
                    <a:pt x="31025" y="2804279"/>
                  </a:cubicBezTo>
                  <a:cubicBezTo>
                    <a:pt x="31638" y="2804034"/>
                    <a:pt x="32251" y="2803789"/>
                    <a:pt x="32865" y="2803421"/>
                  </a:cubicBezTo>
                  <a:cubicBezTo>
                    <a:pt x="33478" y="2803053"/>
                    <a:pt x="34213" y="2802685"/>
                    <a:pt x="34827" y="2802317"/>
                  </a:cubicBezTo>
                  <a:cubicBezTo>
                    <a:pt x="36666" y="2801213"/>
                    <a:pt x="38383" y="2799742"/>
                    <a:pt x="39977" y="2798270"/>
                  </a:cubicBezTo>
                  <a:cubicBezTo>
                    <a:pt x="41571" y="2796799"/>
                    <a:pt x="43165" y="2794959"/>
                    <a:pt x="44514" y="2793242"/>
                  </a:cubicBezTo>
                  <a:cubicBezTo>
                    <a:pt x="45863" y="2791403"/>
                    <a:pt x="47090" y="2789686"/>
                    <a:pt x="47948" y="2787847"/>
                  </a:cubicBezTo>
                  <a:cubicBezTo>
                    <a:pt x="48806" y="2786007"/>
                    <a:pt x="49419" y="2784290"/>
                    <a:pt x="49787" y="2782819"/>
                  </a:cubicBezTo>
                  <a:cubicBezTo>
                    <a:pt x="49910" y="2781838"/>
                    <a:pt x="50033" y="2780980"/>
                    <a:pt x="49910" y="2780244"/>
                  </a:cubicBezTo>
                  <a:cubicBezTo>
                    <a:pt x="49910" y="2779508"/>
                    <a:pt x="49665" y="2778895"/>
                    <a:pt x="49297" y="2778404"/>
                  </a:cubicBezTo>
                  <a:cubicBezTo>
                    <a:pt x="48929" y="2777914"/>
                    <a:pt x="48561" y="2777546"/>
                    <a:pt x="47948" y="2777301"/>
                  </a:cubicBezTo>
                  <a:cubicBezTo>
                    <a:pt x="47457" y="2777055"/>
                    <a:pt x="46722" y="2776933"/>
                    <a:pt x="45986" y="2776933"/>
                  </a:cubicBezTo>
                  <a:moveTo>
                    <a:pt x="3018389" y="2760746"/>
                  </a:moveTo>
                  <a:cubicBezTo>
                    <a:pt x="3016795" y="2760746"/>
                    <a:pt x="3014955" y="2760991"/>
                    <a:pt x="3013239" y="2761359"/>
                  </a:cubicBezTo>
                  <a:cubicBezTo>
                    <a:pt x="3011522" y="2761727"/>
                    <a:pt x="3009683" y="2762340"/>
                    <a:pt x="3007966" y="2763076"/>
                  </a:cubicBezTo>
                  <a:cubicBezTo>
                    <a:pt x="3006126" y="2763812"/>
                    <a:pt x="3004410" y="2764792"/>
                    <a:pt x="3002693" y="2765896"/>
                  </a:cubicBezTo>
                  <a:cubicBezTo>
                    <a:pt x="3000976" y="2767000"/>
                    <a:pt x="2999259" y="2768349"/>
                    <a:pt x="2997665" y="2769820"/>
                  </a:cubicBezTo>
                  <a:cubicBezTo>
                    <a:pt x="2995090" y="2772150"/>
                    <a:pt x="2992882" y="2774848"/>
                    <a:pt x="2991288" y="2777423"/>
                  </a:cubicBezTo>
                  <a:cubicBezTo>
                    <a:pt x="2989694" y="2779999"/>
                    <a:pt x="2988468" y="2782819"/>
                    <a:pt x="2987855" y="2785517"/>
                  </a:cubicBezTo>
                  <a:cubicBezTo>
                    <a:pt x="2987242" y="2788215"/>
                    <a:pt x="2987242" y="2790790"/>
                    <a:pt x="2987732" y="2793120"/>
                  </a:cubicBezTo>
                  <a:cubicBezTo>
                    <a:pt x="2988222" y="2795450"/>
                    <a:pt x="2989326" y="2797535"/>
                    <a:pt x="2991043" y="2799251"/>
                  </a:cubicBezTo>
                  <a:cubicBezTo>
                    <a:pt x="2991656" y="2799865"/>
                    <a:pt x="2992392" y="2800478"/>
                    <a:pt x="2993250" y="2800968"/>
                  </a:cubicBezTo>
                  <a:cubicBezTo>
                    <a:pt x="2993986" y="2801459"/>
                    <a:pt x="2994845" y="2801827"/>
                    <a:pt x="2995825" y="2802195"/>
                  </a:cubicBezTo>
                  <a:cubicBezTo>
                    <a:pt x="2996807" y="2802562"/>
                    <a:pt x="2997665" y="2802808"/>
                    <a:pt x="2998646" y="2802930"/>
                  </a:cubicBezTo>
                  <a:cubicBezTo>
                    <a:pt x="2999627" y="2803053"/>
                    <a:pt x="3000608" y="2803175"/>
                    <a:pt x="3001712" y="2803175"/>
                  </a:cubicBezTo>
                  <a:cubicBezTo>
                    <a:pt x="3003306" y="2803175"/>
                    <a:pt x="3005145" y="2802930"/>
                    <a:pt x="3006862" y="2802562"/>
                  </a:cubicBezTo>
                  <a:cubicBezTo>
                    <a:pt x="3008579" y="2802195"/>
                    <a:pt x="3010418" y="2801581"/>
                    <a:pt x="3012258" y="2800845"/>
                  </a:cubicBezTo>
                  <a:cubicBezTo>
                    <a:pt x="3014097" y="2800110"/>
                    <a:pt x="3015814" y="2799129"/>
                    <a:pt x="3017531" y="2798025"/>
                  </a:cubicBezTo>
                  <a:cubicBezTo>
                    <a:pt x="3019248" y="2796921"/>
                    <a:pt x="3020965" y="2795572"/>
                    <a:pt x="3022558" y="2794224"/>
                  </a:cubicBezTo>
                  <a:cubicBezTo>
                    <a:pt x="3025256" y="2791771"/>
                    <a:pt x="3027341" y="2789196"/>
                    <a:pt x="3029058" y="2786498"/>
                  </a:cubicBezTo>
                  <a:cubicBezTo>
                    <a:pt x="3030775" y="2783800"/>
                    <a:pt x="3031878" y="2780980"/>
                    <a:pt x="3032491" y="2778282"/>
                  </a:cubicBezTo>
                  <a:cubicBezTo>
                    <a:pt x="3033105" y="2775584"/>
                    <a:pt x="3033105" y="2773009"/>
                    <a:pt x="3032491" y="2770679"/>
                  </a:cubicBezTo>
                  <a:cubicBezTo>
                    <a:pt x="3032001" y="2768349"/>
                    <a:pt x="3030775" y="2766264"/>
                    <a:pt x="3029058" y="2764547"/>
                  </a:cubicBezTo>
                  <a:cubicBezTo>
                    <a:pt x="3028445" y="2763934"/>
                    <a:pt x="3027709" y="2763321"/>
                    <a:pt x="3026850" y="2762830"/>
                  </a:cubicBezTo>
                  <a:cubicBezTo>
                    <a:pt x="3026115" y="2762340"/>
                    <a:pt x="3025256" y="2761972"/>
                    <a:pt x="3024275" y="2761604"/>
                  </a:cubicBezTo>
                  <a:cubicBezTo>
                    <a:pt x="3023417" y="2761237"/>
                    <a:pt x="3022436" y="2760991"/>
                    <a:pt x="3021455" y="2760869"/>
                  </a:cubicBezTo>
                  <a:cubicBezTo>
                    <a:pt x="3020474" y="2760746"/>
                    <a:pt x="3019493" y="2760623"/>
                    <a:pt x="3018389" y="2760623"/>
                  </a:cubicBezTo>
                  <a:moveTo>
                    <a:pt x="38260" y="2822428"/>
                  </a:moveTo>
                  <a:cubicBezTo>
                    <a:pt x="38260" y="2822428"/>
                    <a:pt x="37279" y="2822428"/>
                    <a:pt x="36666" y="2822551"/>
                  </a:cubicBezTo>
                  <a:cubicBezTo>
                    <a:pt x="36053" y="2822551"/>
                    <a:pt x="35440" y="2822796"/>
                    <a:pt x="34827" y="2823041"/>
                  </a:cubicBezTo>
                  <a:cubicBezTo>
                    <a:pt x="34213" y="2823287"/>
                    <a:pt x="33478" y="2823532"/>
                    <a:pt x="32865" y="2823900"/>
                  </a:cubicBezTo>
                  <a:cubicBezTo>
                    <a:pt x="32129" y="2824268"/>
                    <a:pt x="31393" y="2824635"/>
                    <a:pt x="30657" y="2825126"/>
                  </a:cubicBezTo>
                  <a:cubicBezTo>
                    <a:pt x="28818" y="2826352"/>
                    <a:pt x="27101" y="2827701"/>
                    <a:pt x="25507" y="2829295"/>
                  </a:cubicBezTo>
                  <a:cubicBezTo>
                    <a:pt x="23913" y="2830890"/>
                    <a:pt x="22318" y="2832606"/>
                    <a:pt x="20970" y="2834446"/>
                  </a:cubicBezTo>
                  <a:cubicBezTo>
                    <a:pt x="19621" y="2836285"/>
                    <a:pt x="18517" y="2838125"/>
                    <a:pt x="17659" y="2839841"/>
                  </a:cubicBezTo>
                  <a:cubicBezTo>
                    <a:pt x="16800" y="2841681"/>
                    <a:pt x="16187" y="2843398"/>
                    <a:pt x="15942" y="2844992"/>
                  </a:cubicBezTo>
                  <a:cubicBezTo>
                    <a:pt x="15819" y="2845973"/>
                    <a:pt x="15819" y="2846709"/>
                    <a:pt x="15942" y="2847445"/>
                  </a:cubicBezTo>
                  <a:cubicBezTo>
                    <a:pt x="15942" y="2848180"/>
                    <a:pt x="16310" y="2848793"/>
                    <a:pt x="16555" y="2849284"/>
                  </a:cubicBezTo>
                  <a:cubicBezTo>
                    <a:pt x="16923" y="2849775"/>
                    <a:pt x="17291" y="2850143"/>
                    <a:pt x="17904" y="2850388"/>
                  </a:cubicBezTo>
                  <a:cubicBezTo>
                    <a:pt x="18517" y="2850633"/>
                    <a:pt x="19007" y="2850756"/>
                    <a:pt x="19743" y="2850756"/>
                  </a:cubicBezTo>
                  <a:cubicBezTo>
                    <a:pt x="20234" y="2850756"/>
                    <a:pt x="20724" y="2850756"/>
                    <a:pt x="21337" y="2850633"/>
                  </a:cubicBezTo>
                  <a:cubicBezTo>
                    <a:pt x="21951" y="2850633"/>
                    <a:pt x="22564" y="2850388"/>
                    <a:pt x="23177" y="2850143"/>
                  </a:cubicBezTo>
                  <a:cubicBezTo>
                    <a:pt x="23790" y="2849897"/>
                    <a:pt x="24526" y="2849652"/>
                    <a:pt x="25139" y="2849284"/>
                  </a:cubicBezTo>
                  <a:cubicBezTo>
                    <a:pt x="25875" y="2848916"/>
                    <a:pt x="26488" y="2848548"/>
                    <a:pt x="27224" y="2848058"/>
                  </a:cubicBezTo>
                  <a:cubicBezTo>
                    <a:pt x="29063" y="2846831"/>
                    <a:pt x="30780" y="2845483"/>
                    <a:pt x="32497" y="2843766"/>
                  </a:cubicBezTo>
                  <a:cubicBezTo>
                    <a:pt x="34091" y="2842171"/>
                    <a:pt x="35685" y="2840332"/>
                    <a:pt x="37034" y="2838615"/>
                  </a:cubicBezTo>
                  <a:cubicBezTo>
                    <a:pt x="38383" y="2836776"/>
                    <a:pt x="39486" y="2834936"/>
                    <a:pt x="40345" y="2833097"/>
                  </a:cubicBezTo>
                  <a:cubicBezTo>
                    <a:pt x="41203" y="2831258"/>
                    <a:pt x="41816" y="2829541"/>
                    <a:pt x="42062" y="2827947"/>
                  </a:cubicBezTo>
                  <a:cubicBezTo>
                    <a:pt x="42184" y="2826965"/>
                    <a:pt x="42184" y="2826230"/>
                    <a:pt x="42062" y="2825494"/>
                  </a:cubicBezTo>
                  <a:cubicBezTo>
                    <a:pt x="42062" y="2824758"/>
                    <a:pt x="41694" y="2824145"/>
                    <a:pt x="41449" y="2823777"/>
                  </a:cubicBezTo>
                  <a:cubicBezTo>
                    <a:pt x="41081" y="2823287"/>
                    <a:pt x="40713" y="2822919"/>
                    <a:pt x="40100" y="2822673"/>
                  </a:cubicBezTo>
                  <a:cubicBezTo>
                    <a:pt x="39609" y="2822428"/>
                    <a:pt x="38996" y="2822305"/>
                    <a:pt x="38260" y="2822305"/>
                  </a:cubicBezTo>
                  <a:moveTo>
                    <a:pt x="2941378" y="2829541"/>
                  </a:moveTo>
                  <a:cubicBezTo>
                    <a:pt x="2939784" y="2829541"/>
                    <a:pt x="2938190" y="2829663"/>
                    <a:pt x="2936473" y="2830031"/>
                  </a:cubicBezTo>
                  <a:cubicBezTo>
                    <a:pt x="2934756" y="2830399"/>
                    <a:pt x="2933039" y="2830890"/>
                    <a:pt x="2931322" y="2831625"/>
                  </a:cubicBezTo>
                  <a:cubicBezTo>
                    <a:pt x="2929606" y="2832361"/>
                    <a:pt x="2927889" y="2833220"/>
                    <a:pt x="2926172" y="2834201"/>
                  </a:cubicBezTo>
                  <a:cubicBezTo>
                    <a:pt x="2924455" y="2835304"/>
                    <a:pt x="2922861" y="2836408"/>
                    <a:pt x="2921267" y="2837880"/>
                  </a:cubicBezTo>
                  <a:cubicBezTo>
                    <a:pt x="2918569" y="2840210"/>
                    <a:pt x="2916362" y="2842785"/>
                    <a:pt x="2914645" y="2845483"/>
                  </a:cubicBezTo>
                  <a:cubicBezTo>
                    <a:pt x="2912928" y="2848180"/>
                    <a:pt x="2911702" y="2850878"/>
                    <a:pt x="2910966" y="2853698"/>
                  </a:cubicBezTo>
                  <a:cubicBezTo>
                    <a:pt x="2910230" y="2856396"/>
                    <a:pt x="2910108" y="2859094"/>
                    <a:pt x="2910476" y="2861547"/>
                  </a:cubicBezTo>
                  <a:cubicBezTo>
                    <a:pt x="2910844" y="2863999"/>
                    <a:pt x="2911824" y="2866207"/>
                    <a:pt x="2913419" y="2868046"/>
                  </a:cubicBezTo>
                  <a:cubicBezTo>
                    <a:pt x="2914032" y="2868782"/>
                    <a:pt x="2914768" y="2869395"/>
                    <a:pt x="2915626" y="2870008"/>
                  </a:cubicBezTo>
                  <a:cubicBezTo>
                    <a:pt x="2916484" y="2870621"/>
                    <a:pt x="2917343" y="2870989"/>
                    <a:pt x="2918201" y="2871357"/>
                  </a:cubicBezTo>
                  <a:cubicBezTo>
                    <a:pt x="2919060" y="2871725"/>
                    <a:pt x="2920164" y="2871970"/>
                    <a:pt x="2921144" y="2872216"/>
                  </a:cubicBezTo>
                  <a:cubicBezTo>
                    <a:pt x="2922125" y="2872461"/>
                    <a:pt x="2923229" y="2872461"/>
                    <a:pt x="2924333" y="2872461"/>
                  </a:cubicBezTo>
                  <a:cubicBezTo>
                    <a:pt x="2925927" y="2872461"/>
                    <a:pt x="2927644" y="2872338"/>
                    <a:pt x="2929361" y="2871970"/>
                  </a:cubicBezTo>
                  <a:cubicBezTo>
                    <a:pt x="2931077" y="2871603"/>
                    <a:pt x="2932794" y="2871112"/>
                    <a:pt x="2934511" y="2870376"/>
                  </a:cubicBezTo>
                  <a:cubicBezTo>
                    <a:pt x="2936228" y="2869640"/>
                    <a:pt x="2937944" y="2868782"/>
                    <a:pt x="2939661" y="2867678"/>
                  </a:cubicBezTo>
                  <a:cubicBezTo>
                    <a:pt x="2941378" y="2866575"/>
                    <a:pt x="2943095" y="2865348"/>
                    <a:pt x="2944689" y="2863999"/>
                  </a:cubicBezTo>
                  <a:cubicBezTo>
                    <a:pt x="2947387" y="2861670"/>
                    <a:pt x="2949594" y="2859094"/>
                    <a:pt x="2951311" y="2856396"/>
                  </a:cubicBezTo>
                  <a:cubicBezTo>
                    <a:pt x="2953028" y="2853698"/>
                    <a:pt x="2954254" y="2850878"/>
                    <a:pt x="2954990" y="2848180"/>
                  </a:cubicBezTo>
                  <a:cubicBezTo>
                    <a:pt x="2955726" y="2845483"/>
                    <a:pt x="2955848" y="2842785"/>
                    <a:pt x="2955480" y="2840455"/>
                  </a:cubicBezTo>
                  <a:cubicBezTo>
                    <a:pt x="2955112" y="2838002"/>
                    <a:pt x="2954132" y="2835918"/>
                    <a:pt x="2952415" y="2834078"/>
                  </a:cubicBezTo>
                  <a:cubicBezTo>
                    <a:pt x="2951802" y="2833342"/>
                    <a:pt x="2950943" y="2832729"/>
                    <a:pt x="2950207" y="2832116"/>
                  </a:cubicBezTo>
                  <a:cubicBezTo>
                    <a:pt x="2949349" y="2831625"/>
                    <a:pt x="2948491" y="2831135"/>
                    <a:pt x="2947632" y="2830767"/>
                  </a:cubicBezTo>
                  <a:cubicBezTo>
                    <a:pt x="2946774" y="2830399"/>
                    <a:pt x="2945670" y="2830154"/>
                    <a:pt x="2944689" y="2829908"/>
                  </a:cubicBezTo>
                  <a:cubicBezTo>
                    <a:pt x="2943708" y="2829663"/>
                    <a:pt x="2942604" y="2829663"/>
                    <a:pt x="2941501" y="2829663"/>
                  </a:cubicBezTo>
                  <a:moveTo>
                    <a:pt x="32129" y="2867556"/>
                  </a:moveTo>
                  <a:cubicBezTo>
                    <a:pt x="32129" y="2867556"/>
                    <a:pt x="31025" y="2867556"/>
                    <a:pt x="30412" y="2867678"/>
                  </a:cubicBezTo>
                  <a:cubicBezTo>
                    <a:pt x="29799" y="2867801"/>
                    <a:pt x="29186" y="2868046"/>
                    <a:pt x="28450" y="2868291"/>
                  </a:cubicBezTo>
                  <a:cubicBezTo>
                    <a:pt x="27837" y="2868537"/>
                    <a:pt x="27101" y="2868905"/>
                    <a:pt x="26365" y="2869273"/>
                  </a:cubicBezTo>
                  <a:cubicBezTo>
                    <a:pt x="25629" y="2869640"/>
                    <a:pt x="24894" y="2870131"/>
                    <a:pt x="24158" y="2870621"/>
                  </a:cubicBezTo>
                  <a:cubicBezTo>
                    <a:pt x="22318" y="2871848"/>
                    <a:pt x="20602" y="2873319"/>
                    <a:pt x="18885" y="2875036"/>
                  </a:cubicBezTo>
                  <a:cubicBezTo>
                    <a:pt x="17291" y="2876630"/>
                    <a:pt x="15696" y="2878470"/>
                    <a:pt x="14348" y="2880309"/>
                  </a:cubicBezTo>
                  <a:cubicBezTo>
                    <a:pt x="12999" y="2882148"/>
                    <a:pt x="11895" y="2883988"/>
                    <a:pt x="11037" y="2885827"/>
                  </a:cubicBezTo>
                  <a:cubicBezTo>
                    <a:pt x="10178" y="2887667"/>
                    <a:pt x="9688" y="2889384"/>
                    <a:pt x="9442" y="2890855"/>
                  </a:cubicBezTo>
                  <a:cubicBezTo>
                    <a:pt x="9442" y="2891714"/>
                    <a:pt x="9442" y="2892572"/>
                    <a:pt x="9442" y="2893185"/>
                  </a:cubicBezTo>
                  <a:cubicBezTo>
                    <a:pt x="9442" y="2893921"/>
                    <a:pt x="9810" y="2894411"/>
                    <a:pt x="10178" y="2894902"/>
                  </a:cubicBezTo>
                  <a:cubicBezTo>
                    <a:pt x="10546" y="2895393"/>
                    <a:pt x="10914" y="2895760"/>
                    <a:pt x="11527" y="2896006"/>
                  </a:cubicBezTo>
                  <a:cubicBezTo>
                    <a:pt x="12018" y="2896251"/>
                    <a:pt x="12631" y="2896373"/>
                    <a:pt x="13367" y="2896373"/>
                  </a:cubicBezTo>
                  <a:cubicBezTo>
                    <a:pt x="13857" y="2896373"/>
                    <a:pt x="14470" y="2896373"/>
                    <a:pt x="15083" y="2896251"/>
                  </a:cubicBezTo>
                  <a:cubicBezTo>
                    <a:pt x="15696" y="2896128"/>
                    <a:pt x="16310" y="2895883"/>
                    <a:pt x="17045" y="2895638"/>
                  </a:cubicBezTo>
                  <a:cubicBezTo>
                    <a:pt x="17659" y="2895393"/>
                    <a:pt x="18394" y="2895024"/>
                    <a:pt x="19130" y="2894657"/>
                  </a:cubicBezTo>
                  <a:cubicBezTo>
                    <a:pt x="19866" y="2894289"/>
                    <a:pt x="20602" y="2893798"/>
                    <a:pt x="21337" y="2893308"/>
                  </a:cubicBezTo>
                  <a:cubicBezTo>
                    <a:pt x="23177" y="2892081"/>
                    <a:pt x="24894" y="2890610"/>
                    <a:pt x="26610" y="2888893"/>
                  </a:cubicBezTo>
                  <a:cubicBezTo>
                    <a:pt x="28205" y="2887299"/>
                    <a:pt x="29799" y="2885459"/>
                    <a:pt x="31148" y="2883620"/>
                  </a:cubicBezTo>
                  <a:cubicBezTo>
                    <a:pt x="32497" y="2881781"/>
                    <a:pt x="33600" y="2879941"/>
                    <a:pt x="34459" y="2878102"/>
                  </a:cubicBezTo>
                  <a:cubicBezTo>
                    <a:pt x="35317" y="2876262"/>
                    <a:pt x="35808" y="2874546"/>
                    <a:pt x="36053" y="2873074"/>
                  </a:cubicBezTo>
                  <a:cubicBezTo>
                    <a:pt x="36053" y="2872216"/>
                    <a:pt x="36053" y="2871357"/>
                    <a:pt x="36053" y="2870744"/>
                  </a:cubicBezTo>
                  <a:cubicBezTo>
                    <a:pt x="36053" y="2870131"/>
                    <a:pt x="35685" y="2869518"/>
                    <a:pt x="35317" y="2869027"/>
                  </a:cubicBezTo>
                  <a:cubicBezTo>
                    <a:pt x="34949" y="2868537"/>
                    <a:pt x="34581" y="2868169"/>
                    <a:pt x="33968" y="2868046"/>
                  </a:cubicBezTo>
                  <a:cubicBezTo>
                    <a:pt x="33478" y="2867801"/>
                    <a:pt x="32865" y="2867678"/>
                    <a:pt x="32129" y="2867678"/>
                  </a:cubicBezTo>
                  <a:moveTo>
                    <a:pt x="2862896" y="2896619"/>
                  </a:moveTo>
                  <a:cubicBezTo>
                    <a:pt x="2861424" y="2896619"/>
                    <a:pt x="2859830" y="2896741"/>
                    <a:pt x="2858236" y="2897109"/>
                  </a:cubicBezTo>
                  <a:cubicBezTo>
                    <a:pt x="2856641" y="2897477"/>
                    <a:pt x="2855047" y="2897968"/>
                    <a:pt x="2853331" y="2898581"/>
                  </a:cubicBezTo>
                  <a:cubicBezTo>
                    <a:pt x="2851736" y="2899194"/>
                    <a:pt x="2850020" y="2900052"/>
                    <a:pt x="2848426" y="2901033"/>
                  </a:cubicBezTo>
                  <a:cubicBezTo>
                    <a:pt x="2846831" y="2902014"/>
                    <a:pt x="2845237" y="2903118"/>
                    <a:pt x="2843643" y="2904467"/>
                  </a:cubicBezTo>
                  <a:cubicBezTo>
                    <a:pt x="2840823" y="2906797"/>
                    <a:pt x="2838615" y="2909372"/>
                    <a:pt x="2836776" y="2911947"/>
                  </a:cubicBezTo>
                  <a:cubicBezTo>
                    <a:pt x="2834936" y="2914645"/>
                    <a:pt x="2833587" y="2917343"/>
                    <a:pt x="2832729" y="2920164"/>
                  </a:cubicBezTo>
                  <a:cubicBezTo>
                    <a:pt x="2831871" y="2922861"/>
                    <a:pt x="2831625" y="2925559"/>
                    <a:pt x="2831871" y="2928134"/>
                  </a:cubicBezTo>
                  <a:cubicBezTo>
                    <a:pt x="2832116" y="2930587"/>
                    <a:pt x="2832974" y="2932917"/>
                    <a:pt x="2834446" y="2934879"/>
                  </a:cubicBezTo>
                  <a:cubicBezTo>
                    <a:pt x="2835059" y="2935737"/>
                    <a:pt x="2835795" y="2936351"/>
                    <a:pt x="2836653" y="2936964"/>
                  </a:cubicBezTo>
                  <a:cubicBezTo>
                    <a:pt x="2837511" y="2937577"/>
                    <a:pt x="2838370" y="2938067"/>
                    <a:pt x="2839228" y="2938558"/>
                  </a:cubicBezTo>
                  <a:cubicBezTo>
                    <a:pt x="2840209" y="2938926"/>
                    <a:pt x="2841190" y="2939294"/>
                    <a:pt x="2842294" y="2939539"/>
                  </a:cubicBezTo>
                  <a:cubicBezTo>
                    <a:pt x="2843398" y="2939784"/>
                    <a:pt x="2844501" y="2939907"/>
                    <a:pt x="2845605" y="2939907"/>
                  </a:cubicBezTo>
                  <a:cubicBezTo>
                    <a:pt x="2847076" y="2939907"/>
                    <a:pt x="2848671" y="2939784"/>
                    <a:pt x="2850388" y="2939416"/>
                  </a:cubicBezTo>
                  <a:cubicBezTo>
                    <a:pt x="2851981" y="2939049"/>
                    <a:pt x="2853698" y="2938558"/>
                    <a:pt x="2855293" y="2937945"/>
                  </a:cubicBezTo>
                  <a:cubicBezTo>
                    <a:pt x="2856887" y="2937332"/>
                    <a:pt x="2858604" y="2936473"/>
                    <a:pt x="2860321" y="2935492"/>
                  </a:cubicBezTo>
                  <a:cubicBezTo>
                    <a:pt x="2862037" y="2934511"/>
                    <a:pt x="2863631" y="2933407"/>
                    <a:pt x="2865226" y="2932059"/>
                  </a:cubicBezTo>
                  <a:cubicBezTo>
                    <a:pt x="2867923" y="2929729"/>
                    <a:pt x="2870253" y="2927153"/>
                    <a:pt x="2872093" y="2924456"/>
                  </a:cubicBezTo>
                  <a:cubicBezTo>
                    <a:pt x="2873932" y="2921758"/>
                    <a:pt x="2875281" y="2918937"/>
                    <a:pt x="2876017" y="2916239"/>
                  </a:cubicBezTo>
                  <a:cubicBezTo>
                    <a:pt x="2876876" y="2913541"/>
                    <a:pt x="2877121" y="2910844"/>
                    <a:pt x="2876753" y="2908391"/>
                  </a:cubicBezTo>
                  <a:cubicBezTo>
                    <a:pt x="2876507" y="2905939"/>
                    <a:pt x="2875526" y="2903609"/>
                    <a:pt x="2874055" y="2901769"/>
                  </a:cubicBezTo>
                  <a:cubicBezTo>
                    <a:pt x="2873442" y="2900911"/>
                    <a:pt x="2872706" y="2900298"/>
                    <a:pt x="2871848" y="2899684"/>
                  </a:cubicBezTo>
                  <a:cubicBezTo>
                    <a:pt x="2870989" y="2899071"/>
                    <a:pt x="2870131" y="2898581"/>
                    <a:pt x="2869150" y="2898213"/>
                  </a:cubicBezTo>
                  <a:cubicBezTo>
                    <a:pt x="2868169" y="2897845"/>
                    <a:pt x="2867188" y="2897477"/>
                    <a:pt x="2866084" y="2897232"/>
                  </a:cubicBezTo>
                  <a:cubicBezTo>
                    <a:pt x="2864980" y="2896986"/>
                    <a:pt x="2863877" y="2896864"/>
                    <a:pt x="2862773" y="2896864"/>
                  </a:cubicBezTo>
                  <a:moveTo>
                    <a:pt x="27592" y="2912438"/>
                  </a:moveTo>
                  <a:cubicBezTo>
                    <a:pt x="27592" y="2912438"/>
                    <a:pt x="26488" y="2912438"/>
                    <a:pt x="25752" y="2912683"/>
                  </a:cubicBezTo>
                  <a:cubicBezTo>
                    <a:pt x="25139" y="2912806"/>
                    <a:pt x="24403" y="2913051"/>
                    <a:pt x="23667" y="2913296"/>
                  </a:cubicBezTo>
                  <a:cubicBezTo>
                    <a:pt x="22932" y="2913541"/>
                    <a:pt x="22196" y="2913909"/>
                    <a:pt x="21460" y="2914400"/>
                  </a:cubicBezTo>
                  <a:cubicBezTo>
                    <a:pt x="20724" y="2914891"/>
                    <a:pt x="19866" y="2915381"/>
                    <a:pt x="19007" y="2915871"/>
                  </a:cubicBezTo>
                  <a:cubicBezTo>
                    <a:pt x="17168" y="2917221"/>
                    <a:pt x="15451" y="2918692"/>
                    <a:pt x="13734" y="2920409"/>
                  </a:cubicBezTo>
                  <a:cubicBezTo>
                    <a:pt x="12140" y="2922126"/>
                    <a:pt x="10546" y="2923965"/>
                    <a:pt x="9320" y="2925804"/>
                  </a:cubicBezTo>
                  <a:cubicBezTo>
                    <a:pt x="7971" y="2927644"/>
                    <a:pt x="6990" y="2929606"/>
                    <a:pt x="6131" y="2931323"/>
                  </a:cubicBezTo>
                  <a:cubicBezTo>
                    <a:pt x="5396" y="2933162"/>
                    <a:pt x="4783" y="2934879"/>
                    <a:pt x="4660" y="2936473"/>
                  </a:cubicBezTo>
                  <a:cubicBezTo>
                    <a:pt x="4660" y="2937332"/>
                    <a:pt x="4660" y="2938067"/>
                    <a:pt x="4660" y="2938681"/>
                  </a:cubicBezTo>
                  <a:cubicBezTo>
                    <a:pt x="4783" y="2939294"/>
                    <a:pt x="5028" y="2939907"/>
                    <a:pt x="5396" y="2940274"/>
                  </a:cubicBezTo>
                  <a:cubicBezTo>
                    <a:pt x="5764" y="2940765"/>
                    <a:pt x="6131" y="2941010"/>
                    <a:pt x="6622" y="2941256"/>
                  </a:cubicBezTo>
                  <a:cubicBezTo>
                    <a:pt x="7112" y="2941501"/>
                    <a:pt x="7726" y="2941624"/>
                    <a:pt x="8339" y="2941624"/>
                  </a:cubicBezTo>
                  <a:cubicBezTo>
                    <a:pt x="8829" y="2941624"/>
                    <a:pt x="9442" y="2941624"/>
                    <a:pt x="10178" y="2941501"/>
                  </a:cubicBezTo>
                  <a:cubicBezTo>
                    <a:pt x="10791" y="2941378"/>
                    <a:pt x="11527" y="2941133"/>
                    <a:pt x="12263" y="2940888"/>
                  </a:cubicBezTo>
                  <a:cubicBezTo>
                    <a:pt x="12999" y="2940642"/>
                    <a:pt x="13734" y="2940274"/>
                    <a:pt x="14470" y="2939784"/>
                  </a:cubicBezTo>
                  <a:cubicBezTo>
                    <a:pt x="15206" y="2939294"/>
                    <a:pt x="16064" y="2938803"/>
                    <a:pt x="16923" y="2938313"/>
                  </a:cubicBezTo>
                  <a:cubicBezTo>
                    <a:pt x="18762" y="2936964"/>
                    <a:pt x="20602" y="2935492"/>
                    <a:pt x="22196" y="2933775"/>
                  </a:cubicBezTo>
                  <a:cubicBezTo>
                    <a:pt x="23790" y="2932059"/>
                    <a:pt x="25384" y="2930219"/>
                    <a:pt x="26610" y="2928379"/>
                  </a:cubicBezTo>
                  <a:cubicBezTo>
                    <a:pt x="27959" y="2926540"/>
                    <a:pt x="28940" y="2924578"/>
                    <a:pt x="29799" y="2922861"/>
                  </a:cubicBezTo>
                  <a:cubicBezTo>
                    <a:pt x="30535" y="2921022"/>
                    <a:pt x="31148" y="2919305"/>
                    <a:pt x="31270" y="2917711"/>
                  </a:cubicBezTo>
                  <a:cubicBezTo>
                    <a:pt x="31270" y="2916853"/>
                    <a:pt x="31270" y="2916117"/>
                    <a:pt x="31270" y="2915504"/>
                  </a:cubicBezTo>
                  <a:cubicBezTo>
                    <a:pt x="31148" y="2914891"/>
                    <a:pt x="30903" y="2914277"/>
                    <a:pt x="30535" y="2913909"/>
                  </a:cubicBezTo>
                  <a:cubicBezTo>
                    <a:pt x="30167" y="2913541"/>
                    <a:pt x="29799" y="2913174"/>
                    <a:pt x="29186" y="2912928"/>
                  </a:cubicBezTo>
                  <a:cubicBezTo>
                    <a:pt x="28695" y="2912683"/>
                    <a:pt x="28082" y="2912561"/>
                    <a:pt x="27346" y="2912561"/>
                  </a:cubicBezTo>
                  <a:moveTo>
                    <a:pt x="2783310" y="2961980"/>
                  </a:moveTo>
                  <a:cubicBezTo>
                    <a:pt x="2781838" y="2961980"/>
                    <a:pt x="2780366" y="2961980"/>
                    <a:pt x="2778772" y="2962348"/>
                  </a:cubicBezTo>
                  <a:cubicBezTo>
                    <a:pt x="2777178" y="2962593"/>
                    <a:pt x="2775707" y="2963084"/>
                    <a:pt x="2774112" y="2963697"/>
                  </a:cubicBezTo>
                  <a:cubicBezTo>
                    <a:pt x="2772518" y="2964310"/>
                    <a:pt x="2770924" y="2965046"/>
                    <a:pt x="2769330" y="2966027"/>
                  </a:cubicBezTo>
                  <a:cubicBezTo>
                    <a:pt x="2767735" y="2966885"/>
                    <a:pt x="2766141" y="2967989"/>
                    <a:pt x="2764670" y="2969215"/>
                  </a:cubicBezTo>
                  <a:cubicBezTo>
                    <a:pt x="2761849" y="2971422"/>
                    <a:pt x="2759520" y="2973997"/>
                    <a:pt x="2757680" y="2976573"/>
                  </a:cubicBezTo>
                  <a:cubicBezTo>
                    <a:pt x="2755718" y="2979271"/>
                    <a:pt x="2754369" y="2981969"/>
                    <a:pt x="2753388" y="2984789"/>
                  </a:cubicBezTo>
                  <a:cubicBezTo>
                    <a:pt x="2752407" y="2987609"/>
                    <a:pt x="2752039" y="2990307"/>
                    <a:pt x="2752162" y="2992760"/>
                  </a:cubicBezTo>
                  <a:cubicBezTo>
                    <a:pt x="2752284" y="2995335"/>
                    <a:pt x="2753020" y="2997665"/>
                    <a:pt x="2754369" y="2999627"/>
                  </a:cubicBezTo>
                  <a:cubicBezTo>
                    <a:pt x="2754982" y="3000485"/>
                    <a:pt x="2755718" y="3001344"/>
                    <a:pt x="2756454" y="3001957"/>
                  </a:cubicBezTo>
                  <a:cubicBezTo>
                    <a:pt x="2757190" y="3002570"/>
                    <a:pt x="2758170" y="3003183"/>
                    <a:pt x="2759152" y="3003674"/>
                  </a:cubicBezTo>
                  <a:cubicBezTo>
                    <a:pt x="2760133" y="3004164"/>
                    <a:pt x="2761114" y="3004532"/>
                    <a:pt x="2762217" y="3004777"/>
                  </a:cubicBezTo>
                  <a:cubicBezTo>
                    <a:pt x="2763321" y="3005023"/>
                    <a:pt x="2764425" y="3005145"/>
                    <a:pt x="2765651" y="3005145"/>
                  </a:cubicBezTo>
                  <a:cubicBezTo>
                    <a:pt x="2767122" y="3005145"/>
                    <a:pt x="2768594" y="3005145"/>
                    <a:pt x="2770188" y="3004777"/>
                  </a:cubicBezTo>
                  <a:cubicBezTo>
                    <a:pt x="2771782" y="3004532"/>
                    <a:pt x="2773377" y="3004042"/>
                    <a:pt x="2774971" y="3003429"/>
                  </a:cubicBezTo>
                  <a:cubicBezTo>
                    <a:pt x="2776565" y="3002815"/>
                    <a:pt x="2778159" y="3002080"/>
                    <a:pt x="2779753" y="3001099"/>
                  </a:cubicBezTo>
                  <a:cubicBezTo>
                    <a:pt x="2781347" y="3000117"/>
                    <a:pt x="2782942" y="2999137"/>
                    <a:pt x="2784413" y="2997910"/>
                  </a:cubicBezTo>
                  <a:cubicBezTo>
                    <a:pt x="2787233" y="2995703"/>
                    <a:pt x="2789563" y="2993128"/>
                    <a:pt x="2791525" y="2990430"/>
                  </a:cubicBezTo>
                  <a:cubicBezTo>
                    <a:pt x="2793488" y="2987732"/>
                    <a:pt x="2794837" y="2984912"/>
                    <a:pt x="2795818" y="2982214"/>
                  </a:cubicBezTo>
                  <a:cubicBezTo>
                    <a:pt x="2796798" y="2979393"/>
                    <a:pt x="2797167" y="2976695"/>
                    <a:pt x="2796921" y="2974120"/>
                  </a:cubicBezTo>
                  <a:cubicBezTo>
                    <a:pt x="2796798" y="2971545"/>
                    <a:pt x="2795940" y="2969215"/>
                    <a:pt x="2794591" y="2967253"/>
                  </a:cubicBezTo>
                  <a:cubicBezTo>
                    <a:pt x="2793978" y="2966395"/>
                    <a:pt x="2793242" y="2965536"/>
                    <a:pt x="2792384" y="2964923"/>
                  </a:cubicBezTo>
                  <a:cubicBezTo>
                    <a:pt x="2791525" y="2964310"/>
                    <a:pt x="2790667" y="2963697"/>
                    <a:pt x="2789686" y="2963206"/>
                  </a:cubicBezTo>
                  <a:cubicBezTo>
                    <a:pt x="2788705" y="2962716"/>
                    <a:pt x="2787724" y="2962348"/>
                    <a:pt x="2786620" y="2962225"/>
                  </a:cubicBezTo>
                  <a:cubicBezTo>
                    <a:pt x="2785517" y="2961980"/>
                    <a:pt x="2784413" y="2961857"/>
                    <a:pt x="2783187" y="2961857"/>
                  </a:cubicBezTo>
                  <a:moveTo>
                    <a:pt x="24526" y="2956829"/>
                  </a:moveTo>
                  <a:cubicBezTo>
                    <a:pt x="24526" y="2956829"/>
                    <a:pt x="23299" y="2956829"/>
                    <a:pt x="22686" y="2957075"/>
                  </a:cubicBezTo>
                  <a:cubicBezTo>
                    <a:pt x="22073" y="2957320"/>
                    <a:pt x="21337" y="2957443"/>
                    <a:pt x="20602" y="2957811"/>
                  </a:cubicBezTo>
                  <a:cubicBezTo>
                    <a:pt x="19866" y="2958179"/>
                    <a:pt x="19007" y="2958546"/>
                    <a:pt x="18272" y="2959037"/>
                  </a:cubicBezTo>
                  <a:cubicBezTo>
                    <a:pt x="17413" y="2959527"/>
                    <a:pt x="16555" y="2960018"/>
                    <a:pt x="15696" y="2960754"/>
                  </a:cubicBezTo>
                  <a:cubicBezTo>
                    <a:pt x="13857" y="2962102"/>
                    <a:pt x="12018" y="2963697"/>
                    <a:pt x="10423" y="2965414"/>
                  </a:cubicBezTo>
                  <a:cubicBezTo>
                    <a:pt x="8829" y="2967130"/>
                    <a:pt x="7235" y="2968970"/>
                    <a:pt x="6009" y="2970932"/>
                  </a:cubicBezTo>
                  <a:cubicBezTo>
                    <a:pt x="4783" y="2972894"/>
                    <a:pt x="3679" y="2974733"/>
                    <a:pt x="2943" y="2976573"/>
                  </a:cubicBezTo>
                  <a:cubicBezTo>
                    <a:pt x="2207" y="2978412"/>
                    <a:pt x="1717" y="2980129"/>
                    <a:pt x="1717" y="2981601"/>
                  </a:cubicBezTo>
                  <a:cubicBezTo>
                    <a:pt x="1717" y="2982459"/>
                    <a:pt x="1717" y="2983072"/>
                    <a:pt x="1839" y="2983808"/>
                  </a:cubicBezTo>
                  <a:cubicBezTo>
                    <a:pt x="1962" y="2984421"/>
                    <a:pt x="2207" y="2984912"/>
                    <a:pt x="2575" y="2985402"/>
                  </a:cubicBezTo>
                  <a:cubicBezTo>
                    <a:pt x="2943" y="2985770"/>
                    <a:pt x="3311" y="2986138"/>
                    <a:pt x="3801" y="2986383"/>
                  </a:cubicBezTo>
                  <a:cubicBezTo>
                    <a:pt x="4292" y="2986628"/>
                    <a:pt x="4905" y="2986751"/>
                    <a:pt x="5518" y="2986751"/>
                  </a:cubicBezTo>
                  <a:cubicBezTo>
                    <a:pt x="6131" y="2986751"/>
                    <a:pt x="6745" y="2986751"/>
                    <a:pt x="7358" y="2986506"/>
                  </a:cubicBezTo>
                  <a:cubicBezTo>
                    <a:pt x="7971" y="2986383"/>
                    <a:pt x="8707" y="2986138"/>
                    <a:pt x="9442" y="2985892"/>
                  </a:cubicBezTo>
                  <a:cubicBezTo>
                    <a:pt x="10178" y="2985647"/>
                    <a:pt x="11037" y="2985157"/>
                    <a:pt x="11772" y="2984789"/>
                  </a:cubicBezTo>
                  <a:cubicBezTo>
                    <a:pt x="12508" y="2984421"/>
                    <a:pt x="13489" y="2983808"/>
                    <a:pt x="14348" y="2983195"/>
                  </a:cubicBezTo>
                  <a:cubicBezTo>
                    <a:pt x="16187" y="2981846"/>
                    <a:pt x="18026" y="2980252"/>
                    <a:pt x="19621" y="2978535"/>
                  </a:cubicBezTo>
                  <a:cubicBezTo>
                    <a:pt x="21215" y="2976818"/>
                    <a:pt x="22809" y="2974979"/>
                    <a:pt x="24035" y="2973017"/>
                  </a:cubicBezTo>
                  <a:cubicBezTo>
                    <a:pt x="25262" y="2971177"/>
                    <a:pt x="26365" y="2969215"/>
                    <a:pt x="27101" y="2967376"/>
                  </a:cubicBezTo>
                  <a:cubicBezTo>
                    <a:pt x="27837" y="2965536"/>
                    <a:pt x="28327" y="2963819"/>
                    <a:pt x="28450" y="2962225"/>
                  </a:cubicBezTo>
                  <a:cubicBezTo>
                    <a:pt x="28450" y="2961367"/>
                    <a:pt x="28450" y="2960754"/>
                    <a:pt x="28205" y="2960141"/>
                  </a:cubicBezTo>
                  <a:cubicBezTo>
                    <a:pt x="28082" y="2959527"/>
                    <a:pt x="27837" y="2959037"/>
                    <a:pt x="27469" y="2958546"/>
                  </a:cubicBezTo>
                  <a:cubicBezTo>
                    <a:pt x="27101" y="2958179"/>
                    <a:pt x="26733" y="2957811"/>
                    <a:pt x="26243" y="2957565"/>
                  </a:cubicBezTo>
                  <a:cubicBezTo>
                    <a:pt x="25752" y="2957320"/>
                    <a:pt x="25139" y="2957197"/>
                    <a:pt x="24526" y="2957197"/>
                  </a:cubicBezTo>
                  <a:moveTo>
                    <a:pt x="2702497" y="3025502"/>
                  </a:moveTo>
                  <a:cubicBezTo>
                    <a:pt x="2701148" y="3025502"/>
                    <a:pt x="2699677" y="3025502"/>
                    <a:pt x="2698205" y="3025870"/>
                  </a:cubicBezTo>
                  <a:cubicBezTo>
                    <a:pt x="2696733" y="3026115"/>
                    <a:pt x="2695139" y="3026483"/>
                    <a:pt x="2693668" y="3027096"/>
                  </a:cubicBezTo>
                  <a:cubicBezTo>
                    <a:pt x="2692074" y="3027709"/>
                    <a:pt x="2690602" y="3028322"/>
                    <a:pt x="2689008" y="3029180"/>
                  </a:cubicBezTo>
                  <a:cubicBezTo>
                    <a:pt x="2687414" y="3030039"/>
                    <a:pt x="2685942" y="3031020"/>
                    <a:pt x="2684470" y="3032246"/>
                  </a:cubicBezTo>
                  <a:cubicBezTo>
                    <a:pt x="2681650" y="3034454"/>
                    <a:pt x="2679320" y="3036906"/>
                    <a:pt x="2677358" y="3039482"/>
                  </a:cubicBezTo>
                  <a:cubicBezTo>
                    <a:pt x="2675396" y="3042057"/>
                    <a:pt x="2673924" y="3044877"/>
                    <a:pt x="2672821" y="3047698"/>
                  </a:cubicBezTo>
                  <a:cubicBezTo>
                    <a:pt x="2671840" y="3050518"/>
                    <a:pt x="2671227" y="3053216"/>
                    <a:pt x="2671349" y="3055791"/>
                  </a:cubicBezTo>
                  <a:cubicBezTo>
                    <a:pt x="2671349" y="3058366"/>
                    <a:pt x="2671962" y="3060819"/>
                    <a:pt x="2673189" y="3062903"/>
                  </a:cubicBezTo>
                  <a:cubicBezTo>
                    <a:pt x="2673802" y="3063885"/>
                    <a:pt x="2674415" y="3064743"/>
                    <a:pt x="2675273" y="3065479"/>
                  </a:cubicBezTo>
                  <a:cubicBezTo>
                    <a:pt x="2676009" y="3066215"/>
                    <a:pt x="2676990" y="3066828"/>
                    <a:pt x="2677971" y="3067318"/>
                  </a:cubicBezTo>
                  <a:cubicBezTo>
                    <a:pt x="2678952" y="3067809"/>
                    <a:pt x="2680056" y="3068177"/>
                    <a:pt x="2681159" y="3068545"/>
                  </a:cubicBezTo>
                  <a:cubicBezTo>
                    <a:pt x="2682263" y="3068790"/>
                    <a:pt x="2683489" y="3069035"/>
                    <a:pt x="2684716" y="3069035"/>
                  </a:cubicBezTo>
                  <a:cubicBezTo>
                    <a:pt x="2686065" y="3069035"/>
                    <a:pt x="2687536" y="3069035"/>
                    <a:pt x="2689008" y="3068667"/>
                  </a:cubicBezTo>
                  <a:cubicBezTo>
                    <a:pt x="2690479" y="3068422"/>
                    <a:pt x="2691951" y="3068054"/>
                    <a:pt x="2693545" y="3067441"/>
                  </a:cubicBezTo>
                  <a:cubicBezTo>
                    <a:pt x="2695017" y="3066828"/>
                    <a:pt x="2696611" y="3066215"/>
                    <a:pt x="2698205" y="3065356"/>
                  </a:cubicBezTo>
                  <a:cubicBezTo>
                    <a:pt x="2699677" y="3064498"/>
                    <a:pt x="2701271" y="3063517"/>
                    <a:pt x="2702742" y="3062290"/>
                  </a:cubicBezTo>
                  <a:cubicBezTo>
                    <a:pt x="2705563" y="3060083"/>
                    <a:pt x="2708015" y="3057630"/>
                    <a:pt x="2709977" y="3055055"/>
                  </a:cubicBezTo>
                  <a:cubicBezTo>
                    <a:pt x="2711939" y="3052358"/>
                    <a:pt x="2713534" y="3049660"/>
                    <a:pt x="2714515" y="3046839"/>
                  </a:cubicBezTo>
                  <a:cubicBezTo>
                    <a:pt x="2715496" y="3044019"/>
                    <a:pt x="2716109" y="3041321"/>
                    <a:pt x="2715986" y="3038746"/>
                  </a:cubicBezTo>
                  <a:cubicBezTo>
                    <a:pt x="2715986" y="3036170"/>
                    <a:pt x="2715373" y="3033718"/>
                    <a:pt x="2714024" y="3031633"/>
                  </a:cubicBezTo>
                  <a:cubicBezTo>
                    <a:pt x="2713411" y="3030652"/>
                    <a:pt x="2712798" y="3029794"/>
                    <a:pt x="2711939" y="3029058"/>
                  </a:cubicBezTo>
                  <a:cubicBezTo>
                    <a:pt x="2711081" y="3028322"/>
                    <a:pt x="2710222" y="3027709"/>
                    <a:pt x="2709242" y="3027219"/>
                  </a:cubicBezTo>
                  <a:cubicBezTo>
                    <a:pt x="2708261" y="3026728"/>
                    <a:pt x="2707157" y="3026360"/>
                    <a:pt x="2706053" y="3026115"/>
                  </a:cubicBezTo>
                  <a:cubicBezTo>
                    <a:pt x="2704949" y="3025870"/>
                    <a:pt x="2703723" y="3025747"/>
                    <a:pt x="2702497" y="3025625"/>
                  </a:cubicBezTo>
                  <a:moveTo>
                    <a:pt x="23054" y="3000731"/>
                  </a:moveTo>
                  <a:cubicBezTo>
                    <a:pt x="23054" y="3000731"/>
                    <a:pt x="21828" y="3000731"/>
                    <a:pt x="21092" y="3000976"/>
                  </a:cubicBezTo>
                  <a:cubicBezTo>
                    <a:pt x="20356" y="3001099"/>
                    <a:pt x="19621" y="3001344"/>
                    <a:pt x="18885" y="3001712"/>
                  </a:cubicBezTo>
                  <a:cubicBezTo>
                    <a:pt x="18149" y="3002080"/>
                    <a:pt x="17291" y="3002447"/>
                    <a:pt x="16432" y="3002938"/>
                  </a:cubicBezTo>
                  <a:cubicBezTo>
                    <a:pt x="15574" y="3003429"/>
                    <a:pt x="14715" y="3004042"/>
                    <a:pt x="13734" y="3004655"/>
                  </a:cubicBezTo>
                  <a:cubicBezTo>
                    <a:pt x="11895" y="3006004"/>
                    <a:pt x="10056" y="3007720"/>
                    <a:pt x="8461" y="3009437"/>
                  </a:cubicBezTo>
                  <a:cubicBezTo>
                    <a:pt x="6867" y="3011154"/>
                    <a:pt x="5396" y="3013116"/>
                    <a:pt x="4047" y="3014956"/>
                  </a:cubicBezTo>
                  <a:cubicBezTo>
                    <a:pt x="2820" y="3016918"/>
                    <a:pt x="1839" y="3018757"/>
                    <a:pt x="1104" y="3020597"/>
                  </a:cubicBezTo>
                  <a:cubicBezTo>
                    <a:pt x="368" y="3022436"/>
                    <a:pt x="0" y="3024153"/>
                    <a:pt x="0" y="3025747"/>
                  </a:cubicBezTo>
                  <a:cubicBezTo>
                    <a:pt x="0" y="3026483"/>
                    <a:pt x="0" y="3027219"/>
                    <a:pt x="245" y="3027832"/>
                  </a:cubicBezTo>
                  <a:cubicBezTo>
                    <a:pt x="368" y="3028445"/>
                    <a:pt x="736" y="3028935"/>
                    <a:pt x="981" y="3029303"/>
                  </a:cubicBezTo>
                  <a:cubicBezTo>
                    <a:pt x="1349" y="3029671"/>
                    <a:pt x="1717" y="3030039"/>
                    <a:pt x="2207" y="3030284"/>
                  </a:cubicBezTo>
                  <a:cubicBezTo>
                    <a:pt x="2698" y="3030530"/>
                    <a:pt x="3311" y="3030652"/>
                    <a:pt x="3924" y="3030652"/>
                  </a:cubicBezTo>
                  <a:cubicBezTo>
                    <a:pt x="4537" y="3030652"/>
                    <a:pt x="5150" y="3030652"/>
                    <a:pt x="5886" y="3030407"/>
                  </a:cubicBezTo>
                  <a:cubicBezTo>
                    <a:pt x="6622" y="3030284"/>
                    <a:pt x="7358" y="3030039"/>
                    <a:pt x="8094" y="3029671"/>
                  </a:cubicBezTo>
                  <a:cubicBezTo>
                    <a:pt x="8952" y="3029303"/>
                    <a:pt x="9688" y="3028935"/>
                    <a:pt x="10546" y="3028445"/>
                  </a:cubicBezTo>
                  <a:cubicBezTo>
                    <a:pt x="11404" y="3027954"/>
                    <a:pt x="12263" y="3027341"/>
                    <a:pt x="13244" y="3026605"/>
                  </a:cubicBezTo>
                  <a:cubicBezTo>
                    <a:pt x="15083" y="3025134"/>
                    <a:pt x="16923" y="3023540"/>
                    <a:pt x="18517" y="3021823"/>
                  </a:cubicBezTo>
                  <a:cubicBezTo>
                    <a:pt x="20111" y="3020106"/>
                    <a:pt x="21583" y="3018144"/>
                    <a:pt x="22932" y="3016182"/>
                  </a:cubicBezTo>
                  <a:cubicBezTo>
                    <a:pt x="24281" y="3014220"/>
                    <a:pt x="25139" y="3012380"/>
                    <a:pt x="25875" y="3010541"/>
                  </a:cubicBezTo>
                  <a:cubicBezTo>
                    <a:pt x="26610" y="3008702"/>
                    <a:pt x="26978" y="3006985"/>
                    <a:pt x="26978" y="3005513"/>
                  </a:cubicBezTo>
                  <a:cubicBezTo>
                    <a:pt x="26978" y="3004777"/>
                    <a:pt x="26978" y="3004042"/>
                    <a:pt x="26733" y="3003429"/>
                  </a:cubicBezTo>
                  <a:cubicBezTo>
                    <a:pt x="26610" y="3002815"/>
                    <a:pt x="26243" y="3002325"/>
                    <a:pt x="25997" y="3001957"/>
                  </a:cubicBezTo>
                  <a:cubicBezTo>
                    <a:pt x="25752" y="3001589"/>
                    <a:pt x="25262" y="3001221"/>
                    <a:pt x="24771" y="3001099"/>
                  </a:cubicBezTo>
                  <a:cubicBezTo>
                    <a:pt x="24281" y="3000853"/>
                    <a:pt x="23667" y="3000731"/>
                    <a:pt x="23054" y="3000731"/>
                  </a:cubicBezTo>
                  <a:moveTo>
                    <a:pt x="2620703" y="3087061"/>
                  </a:moveTo>
                  <a:cubicBezTo>
                    <a:pt x="2619355" y="3087061"/>
                    <a:pt x="2618006" y="3087061"/>
                    <a:pt x="2616657" y="3087307"/>
                  </a:cubicBezTo>
                  <a:cubicBezTo>
                    <a:pt x="2615308" y="3087552"/>
                    <a:pt x="2613836" y="3087920"/>
                    <a:pt x="2612365" y="3088410"/>
                  </a:cubicBezTo>
                  <a:cubicBezTo>
                    <a:pt x="2610893" y="3088901"/>
                    <a:pt x="2609422" y="3089514"/>
                    <a:pt x="2607950" y="3090373"/>
                  </a:cubicBezTo>
                  <a:cubicBezTo>
                    <a:pt x="2606478" y="3091108"/>
                    <a:pt x="2605007" y="3092089"/>
                    <a:pt x="2603658" y="3093193"/>
                  </a:cubicBezTo>
                  <a:cubicBezTo>
                    <a:pt x="2600838" y="3095278"/>
                    <a:pt x="2598385" y="3097730"/>
                    <a:pt x="2596300" y="3100306"/>
                  </a:cubicBezTo>
                  <a:cubicBezTo>
                    <a:pt x="2594216" y="3102881"/>
                    <a:pt x="2592622" y="3105701"/>
                    <a:pt x="2591518" y="3108521"/>
                  </a:cubicBezTo>
                  <a:cubicBezTo>
                    <a:pt x="2590414" y="3111342"/>
                    <a:pt x="2589801" y="3114163"/>
                    <a:pt x="2589678" y="3116738"/>
                  </a:cubicBezTo>
                  <a:cubicBezTo>
                    <a:pt x="2589678" y="3119436"/>
                    <a:pt x="2590046" y="3121888"/>
                    <a:pt x="2591273" y="3124096"/>
                  </a:cubicBezTo>
                  <a:cubicBezTo>
                    <a:pt x="2591763" y="3125199"/>
                    <a:pt x="2592499" y="3126058"/>
                    <a:pt x="2593235" y="3126916"/>
                  </a:cubicBezTo>
                  <a:cubicBezTo>
                    <a:pt x="2593970" y="3127774"/>
                    <a:pt x="2594951" y="3128388"/>
                    <a:pt x="2595932" y="3129001"/>
                  </a:cubicBezTo>
                  <a:cubicBezTo>
                    <a:pt x="2596913" y="3129614"/>
                    <a:pt x="2598017" y="3129982"/>
                    <a:pt x="2599121" y="3130227"/>
                  </a:cubicBezTo>
                  <a:cubicBezTo>
                    <a:pt x="2600224" y="3130472"/>
                    <a:pt x="2601451" y="3130717"/>
                    <a:pt x="2602800" y="3130717"/>
                  </a:cubicBezTo>
                  <a:cubicBezTo>
                    <a:pt x="2604148" y="3130717"/>
                    <a:pt x="2605497" y="3130717"/>
                    <a:pt x="2606969" y="3130472"/>
                  </a:cubicBezTo>
                  <a:cubicBezTo>
                    <a:pt x="2608441" y="3130227"/>
                    <a:pt x="2609789" y="3129859"/>
                    <a:pt x="2611261" y="3129369"/>
                  </a:cubicBezTo>
                  <a:cubicBezTo>
                    <a:pt x="2612733" y="3128878"/>
                    <a:pt x="2614204" y="3128265"/>
                    <a:pt x="2615676" y="3127406"/>
                  </a:cubicBezTo>
                  <a:cubicBezTo>
                    <a:pt x="2617147" y="3126671"/>
                    <a:pt x="2618619" y="3125690"/>
                    <a:pt x="2620090" y="3124586"/>
                  </a:cubicBezTo>
                  <a:cubicBezTo>
                    <a:pt x="2622911" y="3122501"/>
                    <a:pt x="2625363" y="3120049"/>
                    <a:pt x="2627448" y="3117473"/>
                  </a:cubicBezTo>
                  <a:cubicBezTo>
                    <a:pt x="2629533" y="3114898"/>
                    <a:pt x="2631127" y="3112078"/>
                    <a:pt x="2632231" y="3109257"/>
                  </a:cubicBezTo>
                  <a:cubicBezTo>
                    <a:pt x="2633334" y="3106437"/>
                    <a:pt x="2633947" y="3103616"/>
                    <a:pt x="2634070" y="3101041"/>
                  </a:cubicBezTo>
                  <a:cubicBezTo>
                    <a:pt x="2634070" y="3098343"/>
                    <a:pt x="2633580" y="3095891"/>
                    <a:pt x="2632476" y="3093683"/>
                  </a:cubicBezTo>
                  <a:cubicBezTo>
                    <a:pt x="2631985" y="3092580"/>
                    <a:pt x="2631250" y="3091721"/>
                    <a:pt x="2630514" y="3090863"/>
                  </a:cubicBezTo>
                  <a:cubicBezTo>
                    <a:pt x="2629778" y="3090005"/>
                    <a:pt x="2628797" y="3089391"/>
                    <a:pt x="2627816" y="3088778"/>
                  </a:cubicBezTo>
                  <a:cubicBezTo>
                    <a:pt x="2626835" y="3088165"/>
                    <a:pt x="2625731" y="3087797"/>
                    <a:pt x="2624628" y="3087552"/>
                  </a:cubicBezTo>
                  <a:cubicBezTo>
                    <a:pt x="2623524" y="3087307"/>
                    <a:pt x="2622298" y="3087061"/>
                    <a:pt x="2620949" y="3087061"/>
                  </a:cubicBezTo>
                  <a:moveTo>
                    <a:pt x="23299" y="3044141"/>
                  </a:moveTo>
                  <a:cubicBezTo>
                    <a:pt x="22686" y="3044141"/>
                    <a:pt x="21951" y="3044141"/>
                    <a:pt x="21215" y="3044387"/>
                  </a:cubicBezTo>
                  <a:cubicBezTo>
                    <a:pt x="20479" y="3044509"/>
                    <a:pt x="19621" y="3044755"/>
                    <a:pt x="18885" y="3045122"/>
                  </a:cubicBezTo>
                  <a:cubicBezTo>
                    <a:pt x="18026" y="3045490"/>
                    <a:pt x="17168" y="3045981"/>
                    <a:pt x="16310" y="3046471"/>
                  </a:cubicBezTo>
                  <a:cubicBezTo>
                    <a:pt x="15451" y="3047085"/>
                    <a:pt x="14470" y="3047698"/>
                    <a:pt x="13489" y="3048433"/>
                  </a:cubicBezTo>
                  <a:cubicBezTo>
                    <a:pt x="11650" y="3049905"/>
                    <a:pt x="9810" y="3051499"/>
                    <a:pt x="8216" y="3053338"/>
                  </a:cubicBezTo>
                  <a:cubicBezTo>
                    <a:pt x="6622" y="3055178"/>
                    <a:pt x="5150" y="3057018"/>
                    <a:pt x="3924" y="3058980"/>
                  </a:cubicBezTo>
                  <a:cubicBezTo>
                    <a:pt x="2698" y="3060942"/>
                    <a:pt x="1717" y="3062903"/>
                    <a:pt x="1104" y="3064620"/>
                  </a:cubicBezTo>
                  <a:cubicBezTo>
                    <a:pt x="491" y="3066460"/>
                    <a:pt x="123" y="3068177"/>
                    <a:pt x="123" y="3069648"/>
                  </a:cubicBezTo>
                  <a:cubicBezTo>
                    <a:pt x="123" y="3070384"/>
                    <a:pt x="123" y="3070997"/>
                    <a:pt x="491" y="3071610"/>
                  </a:cubicBezTo>
                  <a:cubicBezTo>
                    <a:pt x="736" y="3072223"/>
                    <a:pt x="981" y="3072591"/>
                    <a:pt x="1349" y="3073082"/>
                  </a:cubicBezTo>
                  <a:cubicBezTo>
                    <a:pt x="1717" y="3073450"/>
                    <a:pt x="2085" y="3073818"/>
                    <a:pt x="2575" y="3073940"/>
                  </a:cubicBezTo>
                  <a:cubicBezTo>
                    <a:pt x="3066" y="3074185"/>
                    <a:pt x="3556" y="3074308"/>
                    <a:pt x="4169" y="3074308"/>
                  </a:cubicBezTo>
                  <a:cubicBezTo>
                    <a:pt x="4783" y="3074308"/>
                    <a:pt x="5518" y="3074308"/>
                    <a:pt x="6254" y="3074063"/>
                  </a:cubicBezTo>
                  <a:cubicBezTo>
                    <a:pt x="6990" y="3073818"/>
                    <a:pt x="7848" y="3073695"/>
                    <a:pt x="8584" y="3073327"/>
                  </a:cubicBezTo>
                  <a:cubicBezTo>
                    <a:pt x="9442" y="3072959"/>
                    <a:pt x="10301" y="3072468"/>
                    <a:pt x="11159" y="3071978"/>
                  </a:cubicBezTo>
                  <a:cubicBezTo>
                    <a:pt x="12018" y="3071488"/>
                    <a:pt x="12999" y="3070752"/>
                    <a:pt x="13980" y="3070016"/>
                  </a:cubicBezTo>
                  <a:cubicBezTo>
                    <a:pt x="15819" y="3068545"/>
                    <a:pt x="17659" y="3066828"/>
                    <a:pt x="19253" y="3064988"/>
                  </a:cubicBezTo>
                  <a:cubicBezTo>
                    <a:pt x="20847" y="3063149"/>
                    <a:pt x="22318" y="3061187"/>
                    <a:pt x="23545" y="3059225"/>
                  </a:cubicBezTo>
                  <a:cubicBezTo>
                    <a:pt x="24771" y="3057263"/>
                    <a:pt x="25752" y="3055301"/>
                    <a:pt x="26365" y="3053461"/>
                  </a:cubicBezTo>
                  <a:cubicBezTo>
                    <a:pt x="26978" y="3051622"/>
                    <a:pt x="27346" y="3049905"/>
                    <a:pt x="27346" y="3048433"/>
                  </a:cubicBezTo>
                  <a:cubicBezTo>
                    <a:pt x="27346" y="3047698"/>
                    <a:pt x="27224" y="3047085"/>
                    <a:pt x="26978" y="3046471"/>
                  </a:cubicBezTo>
                  <a:cubicBezTo>
                    <a:pt x="26733" y="3045981"/>
                    <a:pt x="26488" y="3045490"/>
                    <a:pt x="26120" y="3045122"/>
                  </a:cubicBezTo>
                  <a:cubicBezTo>
                    <a:pt x="25752" y="3044755"/>
                    <a:pt x="25384" y="3044509"/>
                    <a:pt x="24894" y="3044264"/>
                  </a:cubicBezTo>
                  <a:cubicBezTo>
                    <a:pt x="24403" y="3044019"/>
                    <a:pt x="23913" y="3043896"/>
                    <a:pt x="23299" y="3043896"/>
                  </a:cubicBezTo>
                  <a:moveTo>
                    <a:pt x="2538297" y="3146536"/>
                  </a:moveTo>
                  <a:cubicBezTo>
                    <a:pt x="2537070" y="3146536"/>
                    <a:pt x="2535722" y="3146536"/>
                    <a:pt x="2534373" y="3146782"/>
                  </a:cubicBezTo>
                  <a:cubicBezTo>
                    <a:pt x="2533024" y="3147027"/>
                    <a:pt x="2531675" y="3147272"/>
                    <a:pt x="2530203" y="3147763"/>
                  </a:cubicBezTo>
                  <a:cubicBezTo>
                    <a:pt x="2528854" y="3148253"/>
                    <a:pt x="2527383" y="3148866"/>
                    <a:pt x="2525911" y="3149602"/>
                  </a:cubicBezTo>
                  <a:cubicBezTo>
                    <a:pt x="2524440" y="3150338"/>
                    <a:pt x="2523091" y="3151196"/>
                    <a:pt x="2521742" y="3152177"/>
                  </a:cubicBezTo>
                  <a:cubicBezTo>
                    <a:pt x="2518921" y="3154139"/>
                    <a:pt x="2516346" y="3156469"/>
                    <a:pt x="2514262" y="3159045"/>
                  </a:cubicBezTo>
                  <a:cubicBezTo>
                    <a:pt x="2512177" y="3161620"/>
                    <a:pt x="2510460" y="3164318"/>
                    <a:pt x="2509234" y="3167138"/>
                  </a:cubicBezTo>
                  <a:cubicBezTo>
                    <a:pt x="2508007" y="3169959"/>
                    <a:pt x="2507272" y="3172779"/>
                    <a:pt x="2507026" y="3175477"/>
                  </a:cubicBezTo>
                  <a:cubicBezTo>
                    <a:pt x="2506781" y="3178175"/>
                    <a:pt x="2507149" y="3180750"/>
                    <a:pt x="2508130" y="3182957"/>
                  </a:cubicBezTo>
                  <a:cubicBezTo>
                    <a:pt x="2508621" y="3184061"/>
                    <a:pt x="2509234" y="3185165"/>
                    <a:pt x="2510092" y="3186023"/>
                  </a:cubicBezTo>
                  <a:cubicBezTo>
                    <a:pt x="2510951" y="3186882"/>
                    <a:pt x="2511686" y="3187617"/>
                    <a:pt x="2512667" y="3188230"/>
                  </a:cubicBezTo>
                  <a:cubicBezTo>
                    <a:pt x="2513648" y="3188844"/>
                    <a:pt x="2514752" y="3189334"/>
                    <a:pt x="2515856" y="3189702"/>
                  </a:cubicBezTo>
                  <a:cubicBezTo>
                    <a:pt x="2516959" y="3190070"/>
                    <a:pt x="2518308" y="3190192"/>
                    <a:pt x="2519535" y="3190315"/>
                  </a:cubicBezTo>
                  <a:cubicBezTo>
                    <a:pt x="2520761" y="3190315"/>
                    <a:pt x="2522110" y="3190315"/>
                    <a:pt x="2523459" y="3190070"/>
                  </a:cubicBezTo>
                  <a:cubicBezTo>
                    <a:pt x="2524808" y="3189824"/>
                    <a:pt x="2526156" y="3189579"/>
                    <a:pt x="2527628" y="3189089"/>
                  </a:cubicBezTo>
                  <a:cubicBezTo>
                    <a:pt x="2529100" y="3188598"/>
                    <a:pt x="2530449" y="3187985"/>
                    <a:pt x="2531920" y="3187249"/>
                  </a:cubicBezTo>
                  <a:cubicBezTo>
                    <a:pt x="2533392" y="3186514"/>
                    <a:pt x="2534741" y="3185655"/>
                    <a:pt x="2536212" y="3184674"/>
                  </a:cubicBezTo>
                  <a:cubicBezTo>
                    <a:pt x="2539033" y="3182712"/>
                    <a:pt x="2541608" y="3180259"/>
                    <a:pt x="2543692" y="3177684"/>
                  </a:cubicBezTo>
                  <a:cubicBezTo>
                    <a:pt x="2545777" y="3175109"/>
                    <a:pt x="2547494" y="3172289"/>
                    <a:pt x="2548720" y="3169468"/>
                  </a:cubicBezTo>
                  <a:cubicBezTo>
                    <a:pt x="2549946" y="3166648"/>
                    <a:pt x="2550682" y="3163827"/>
                    <a:pt x="2550805" y="3161129"/>
                  </a:cubicBezTo>
                  <a:cubicBezTo>
                    <a:pt x="2550928" y="3158432"/>
                    <a:pt x="2550560" y="3155856"/>
                    <a:pt x="2549579" y="3153649"/>
                  </a:cubicBezTo>
                  <a:cubicBezTo>
                    <a:pt x="2549088" y="3152545"/>
                    <a:pt x="2548475" y="3151442"/>
                    <a:pt x="2547617" y="3150583"/>
                  </a:cubicBezTo>
                  <a:cubicBezTo>
                    <a:pt x="2546881" y="3149725"/>
                    <a:pt x="2546022" y="3148989"/>
                    <a:pt x="2545041" y="3148376"/>
                  </a:cubicBezTo>
                  <a:cubicBezTo>
                    <a:pt x="2544060" y="3147763"/>
                    <a:pt x="2542957" y="3147272"/>
                    <a:pt x="2541853" y="3147027"/>
                  </a:cubicBezTo>
                  <a:cubicBezTo>
                    <a:pt x="2540749" y="3146659"/>
                    <a:pt x="2539400" y="3146536"/>
                    <a:pt x="2538174" y="3146414"/>
                  </a:cubicBezTo>
                  <a:moveTo>
                    <a:pt x="25139" y="3087061"/>
                  </a:moveTo>
                  <a:cubicBezTo>
                    <a:pt x="24526" y="3087061"/>
                    <a:pt x="23790" y="3087061"/>
                    <a:pt x="22932" y="3087307"/>
                  </a:cubicBezTo>
                  <a:cubicBezTo>
                    <a:pt x="22196" y="3087429"/>
                    <a:pt x="21337" y="3087797"/>
                    <a:pt x="20479" y="3088165"/>
                  </a:cubicBezTo>
                  <a:cubicBezTo>
                    <a:pt x="19621" y="3088533"/>
                    <a:pt x="18640" y="3089023"/>
                    <a:pt x="17659" y="3089637"/>
                  </a:cubicBezTo>
                  <a:cubicBezTo>
                    <a:pt x="16678" y="3090250"/>
                    <a:pt x="15696" y="3090986"/>
                    <a:pt x="14715" y="3091721"/>
                  </a:cubicBezTo>
                  <a:cubicBezTo>
                    <a:pt x="12876" y="3093193"/>
                    <a:pt x="11037" y="3094910"/>
                    <a:pt x="9442" y="3096749"/>
                  </a:cubicBezTo>
                  <a:cubicBezTo>
                    <a:pt x="7848" y="3098589"/>
                    <a:pt x="6377" y="3100551"/>
                    <a:pt x="5150" y="3102513"/>
                  </a:cubicBezTo>
                  <a:cubicBezTo>
                    <a:pt x="3924" y="3104475"/>
                    <a:pt x="3066" y="3106437"/>
                    <a:pt x="2330" y="3108276"/>
                  </a:cubicBezTo>
                  <a:cubicBezTo>
                    <a:pt x="1717" y="3110116"/>
                    <a:pt x="1349" y="3111833"/>
                    <a:pt x="1472" y="3113304"/>
                  </a:cubicBezTo>
                  <a:cubicBezTo>
                    <a:pt x="1472" y="3114040"/>
                    <a:pt x="1594" y="3114653"/>
                    <a:pt x="1839" y="3115144"/>
                  </a:cubicBezTo>
                  <a:cubicBezTo>
                    <a:pt x="2085" y="3115634"/>
                    <a:pt x="2330" y="3116125"/>
                    <a:pt x="2698" y="3116493"/>
                  </a:cubicBezTo>
                  <a:cubicBezTo>
                    <a:pt x="3066" y="3116860"/>
                    <a:pt x="3434" y="3117106"/>
                    <a:pt x="3924" y="3117351"/>
                  </a:cubicBezTo>
                  <a:cubicBezTo>
                    <a:pt x="4415" y="3117596"/>
                    <a:pt x="4905" y="3117719"/>
                    <a:pt x="5518" y="3117719"/>
                  </a:cubicBezTo>
                  <a:cubicBezTo>
                    <a:pt x="6131" y="3117719"/>
                    <a:pt x="6867" y="3117719"/>
                    <a:pt x="7726" y="3117473"/>
                  </a:cubicBezTo>
                  <a:cubicBezTo>
                    <a:pt x="8461" y="3117351"/>
                    <a:pt x="9320" y="3116983"/>
                    <a:pt x="10301" y="3116615"/>
                  </a:cubicBezTo>
                  <a:cubicBezTo>
                    <a:pt x="11282" y="3116247"/>
                    <a:pt x="12140" y="3115757"/>
                    <a:pt x="13121" y="3115144"/>
                  </a:cubicBezTo>
                  <a:cubicBezTo>
                    <a:pt x="14102" y="3114531"/>
                    <a:pt x="15083" y="3113795"/>
                    <a:pt x="16064" y="3113059"/>
                  </a:cubicBezTo>
                  <a:cubicBezTo>
                    <a:pt x="18026" y="3111587"/>
                    <a:pt x="19743" y="3109748"/>
                    <a:pt x="21337" y="3107908"/>
                  </a:cubicBezTo>
                  <a:cubicBezTo>
                    <a:pt x="22932" y="3106069"/>
                    <a:pt x="24403" y="3104107"/>
                    <a:pt x="25507" y="3102145"/>
                  </a:cubicBezTo>
                  <a:cubicBezTo>
                    <a:pt x="26610" y="3100183"/>
                    <a:pt x="27592" y="3098221"/>
                    <a:pt x="28205" y="3096381"/>
                  </a:cubicBezTo>
                  <a:cubicBezTo>
                    <a:pt x="28818" y="3094542"/>
                    <a:pt x="29063" y="3092825"/>
                    <a:pt x="29063" y="3091353"/>
                  </a:cubicBezTo>
                  <a:cubicBezTo>
                    <a:pt x="29063" y="3090618"/>
                    <a:pt x="28940" y="3090005"/>
                    <a:pt x="28695" y="3089514"/>
                  </a:cubicBezTo>
                  <a:cubicBezTo>
                    <a:pt x="28450" y="3089023"/>
                    <a:pt x="28205" y="3088533"/>
                    <a:pt x="27837" y="3088165"/>
                  </a:cubicBezTo>
                  <a:cubicBezTo>
                    <a:pt x="27469" y="3087797"/>
                    <a:pt x="27101" y="3087552"/>
                    <a:pt x="26610" y="3087307"/>
                  </a:cubicBezTo>
                  <a:cubicBezTo>
                    <a:pt x="26120" y="3087061"/>
                    <a:pt x="25629" y="3087061"/>
                    <a:pt x="25016" y="3086939"/>
                  </a:cubicBezTo>
                  <a:moveTo>
                    <a:pt x="2455277" y="3203804"/>
                  </a:moveTo>
                  <a:cubicBezTo>
                    <a:pt x="2454051" y="3203804"/>
                    <a:pt x="2452824" y="3203804"/>
                    <a:pt x="2451598" y="3204049"/>
                  </a:cubicBezTo>
                  <a:cubicBezTo>
                    <a:pt x="2450372" y="3204295"/>
                    <a:pt x="2449023" y="3204540"/>
                    <a:pt x="2447674" y="3204908"/>
                  </a:cubicBezTo>
                  <a:cubicBezTo>
                    <a:pt x="2446325" y="3205276"/>
                    <a:pt x="2444976" y="3205889"/>
                    <a:pt x="2443627" y="3206502"/>
                  </a:cubicBezTo>
                  <a:cubicBezTo>
                    <a:pt x="2442278" y="3207115"/>
                    <a:pt x="2440929" y="3207974"/>
                    <a:pt x="2439580" y="3208832"/>
                  </a:cubicBezTo>
                  <a:cubicBezTo>
                    <a:pt x="2436760" y="3210794"/>
                    <a:pt x="2434185" y="3213124"/>
                    <a:pt x="2431978" y="3215577"/>
                  </a:cubicBezTo>
                  <a:cubicBezTo>
                    <a:pt x="2429770" y="3218152"/>
                    <a:pt x="2428053" y="3220850"/>
                    <a:pt x="2426704" y="3223670"/>
                  </a:cubicBezTo>
                  <a:cubicBezTo>
                    <a:pt x="2425356" y="3226491"/>
                    <a:pt x="2424497" y="3229311"/>
                    <a:pt x="2424252" y="3232009"/>
                  </a:cubicBezTo>
                  <a:cubicBezTo>
                    <a:pt x="2423884" y="3234707"/>
                    <a:pt x="2424252" y="3237282"/>
                    <a:pt x="2424988" y="3239612"/>
                  </a:cubicBezTo>
                  <a:cubicBezTo>
                    <a:pt x="2425478" y="3240838"/>
                    <a:pt x="2426091" y="3241942"/>
                    <a:pt x="2426827" y="3242923"/>
                  </a:cubicBezTo>
                  <a:cubicBezTo>
                    <a:pt x="2427563" y="3243904"/>
                    <a:pt x="2428421" y="3244762"/>
                    <a:pt x="2429402" y="3245375"/>
                  </a:cubicBezTo>
                  <a:cubicBezTo>
                    <a:pt x="2430383" y="3245989"/>
                    <a:pt x="2431487" y="3246602"/>
                    <a:pt x="2432713" y="3246970"/>
                  </a:cubicBezTo>
                  <a:cubicBezTo>
                    <a:pt x="2433940" y="3247338"/>
                    <a:pt x="2435166" y="3247583"/>
                    <a:pt x="2436515" y="3247583"/>
                  </a:cubicBezTo>
                  <a:cubicBezTo>
                    <a:pt x="2437741" y="3247583"/>
                    <a:pt x="2438967" y="3247583"/>
                    <a:pt x="2440194" y="3247460"/>
                  </a:cubicBezTo>
                  <a:cubicBezTo>
                    <a:pt x="2441420" y="3247338"/>
                    <a:pt x="2442769" y="3246970"/>
                    <a:pt x="2444118" y="3246602"/>
                  </a:cubicBezTo>
                  <a:cubicBezTo>
                    <a:pt x="2445467" y="3246234"/>
                    <a:pt x="2446816" y="3245621"/>
                    <a:pt x="2448164" y="3245008"/>
                  </a:cubicBezTo>
                  <a:cubicBezTo>
                    <a:pt x="2449513" y="3244395"/>
                    <a:pt x="2450862" y="3243536"/>
                    <a:pt x="2452334" y="3242678"/>
                  </a:cubicBezTo>
                  <a:cubicBezTo>
                    <a:pt x="2455154" y="3240715"/>
                    <a:pt x="2457730" y="3238385"/>
                    <a:pt x="2459937" y="3235810"/>
                  </a:cubicBezTo>
                  <a:cubicBezTo>
                    <a:pt x="2462144" y="3233235"/>
                    <a:pt x="2463861" y="3230537"/>
                    <a:pt x="2465210" y="3227717"/>
                  </a:cubicBezTo>
                  <a:cubicBezTo>
                    <a:pt x="2466559" y="3224897"/>
                    <a:pt x="2467417" y="3222076"/>
                    <a:pt x="2467663" y="3219378"/>
                  </a:cubicBezTo>
                  <a:cubicBezTo>
                    <a:pt x="2467908" y="3216680"/>
                    <a:pt x="2467663" y="3214105"/>
                    <a:pt x="2466804" y="3211775"/>
                  </a:cubicBezTo>
                  <a:cubicBezTo>
                    <a:pt x="2466314" y="3210549"/>
                    <a:pt x="2465700" y="3209445"/>
                    <a:pt x="2464965" y="3208464"/>
                  </a:cubicBezTo>
                  <a:cubicBezTo>
                    <a:pt x="2464229" y="3207483"/>
                    <a:pt x="2463370" y="3206747"/>
                    <a:pt x="2462389" y="3206012"/>
                  </a:cubicBezTo>
                  <a:cubicBezTo>
                    <a:pt x="2461408" y="3205399"/>
                    <a:pt x="2460305" y="3204785"/>
                    <a:pt x="2459079" y="3204417"/>
                  </a:cubicBezTo>
                  <a:cubicBezTo>
                    <a:pt x="2457852" y="3204049"/>
                    <a:pt x="2456626" y="3203804"/>
                    <a:pt x="2455277" y="3203804"/>
                  </a:cubicBezTo>
                  <a:moveTo>
                    <a:pt x="28818" y="3129246"/>
                  </a:moveTo>
                  <a:cubicBezTo>
                    <a:pt x="28082" y="3129246"/>
                    <a:pt x="27346" y="3129246"/>
                    <a:pt x="26488" y="3129491"/>
                  </a:cubicBezTo>
                  <a:cubicBezTo>
                    <a:pt x="25629" y="3129736"/>
                    <a:pt x="24771" y="3129982"/>
                    <a:pt x="23913" y="3130349"/>
                  </a:cubicBezTo>
                  <a:cubicBezTo>
                    <a:pt x="22932" y="3130717"/>
                    <a:pt x="22073" y="3131331"/>
                    <a:pt x="20970" y="3131944"/>
                  </a:cubicBezTo>
                  <a:cubicBezTo>
                    <a:pt x="19988" y="3132557"/>
                    <a:pt x="18885" y="3133293"/>
                    <a:pt x="17904" y="3134151"/>
                  </a:cubicBezTo>
                  <a:cubicBezTo>
                    <a:pt x="15942" y="3135745"/>
                    <a:pt x="14225" y="3137462"/>
                    <a:pt x="12631" y="3139424"/>
                  </a:cubicBezTo>
                  <a:cubicBezTo>
                    <a:pt x="11037" y="3141264"/>
                    <a:pt x="9565" y="3143348"/>
                    <a:pt x="8461" y="3145310"/>
                  </a:cubicBezTo>
                  <a:cubicBezTo>
                    <a:pt x="7358" y="3147272"/>
                    <a:pt x="6377" y="3149234"/>
                    <a:pt x="5764" y="3151074"/>
                  </a:cubicBezTo>
                  <a:cubicBezTo>
                    <a:pt x="5150" y="3152913"/>
                    <a:pt x="4905" y="3154630"/>
                    <a:pt x="5028" y="3156102"/>
                  </a:cubicBezTo>
                  <a:cubicBezTo>
                    <a:pt x="5028" y="3156715"/>
                    <a:pt x="5273" y="3157328"/>
                    <a:pt x="5396" y="3157819"/>
                  </a:cubicBezTo>
                  <a:cubicBezTo>
                    <a:pt x="5641" y="3158309"/>
                    <a:pt x="5886" y="3158799"/>
                    <a:pt x="6254" y="3159045"/>
                  </a:cubicBezTo>
                  <a:cubicBezTo>
                    <a:pt x="6622" y="3159413"/>
                    <a:pt x="6990" y="3159658"/>
                    <a:pt x="7480" y="3159903"/>
                  </a:cubicBezTo>
                  <a:cubicBezTo>
                    <a:pt x="7971" y="3160148"/>
                    <a:pt x="8461" y="3160148"/>
                    <a:pt x="9075" y="3160271"/>
                  </a:cubicBezTo>
                  <a:cubicBezTo>
                    <a:pt x="9810" y="3160271"/>
                    <a:pt x="10546" y="3160271"/>
                    <a:pt x="11404" y="3160026"/>
                  </a:cubicBezTo>
                  <a:cubicBezTo>
                    <a:pt x="12263" y="3159781"/>
                    <a:pt x="13121" y="3159535"/>
                    <a:pt x="14102" y="3159167"/>
                  </a:cubicBezTo>
                  <a:cubicBezTo>
                    <a:pt x="15083" y="3158799"/>
                    <a:pt x="16064" y="3158186"/>
                    <a:pt x="17045" y="3157573"/>
                  </a:cubicBezTo>
                  <a:cubicBezTo>
                    <a:pt x="18026" y="3156960"/>
                    <a:pt x="19130" y="3156224"/>
                    <a:pt x="20111" y="3155366"/>
                  </a:cubicBezTo>
                  <a:cubicBezTo>
                    <a:pt x="22073" y="3153772"/>
                    <a:pt x="23790" y="3151932"/>
                    <a:pt x="25384" y="3150093"/>
                  </a:cubicBezTo>
                  <a:cubicBezTo>
                    <a:pt x="26978" y="3148131"/>
                    <a:pt x="28450" y="3146169"/>
                    <a:pt x="29554" y="3144207"/>
                  </a:cubicBezTo>
                  <a:cubicBezTo>
                    <a:pt x="30657" y="3142244"/>
                    <a:pt x="31638" y="3140282"/>
                    <a:pt x="32129" y="3138443"/>
                  </a:cubicBezTo>
                  <a:cubicBezTo>
                    <a:pt x="32742" y="3136604"/>
                    <a:pt x="32987" y="3134887"/>
                    <a:pt x="32742" y="3133415"/>
                  </a:cubicBezTo>
                  <a:cubicBezTo>
                    <a:pt x="32742" y="3132802"/>
                    <a:pt x="32497" y="3132189"/>
                    <a:pt x="32251" y="3131698"/>
                  </a:cubicBezTo>
                  <a:cubicBezTo>
                    <a:pt x="32006" y="3131208"/>
                    <a:pt x="31761" y="3130840"/>
                    <a:pt x="31393" y="3130472"/>
                  </a:cubicBezTo>
                  <a:cubicBezTo>
                    <a:pt x="31025" y="3130104"/>
                    <a:pt x="30657" y="3129859"/>
                    <a:pt x="30167" y="3129736"/>
                  </a:cubicBezTo>
                  <a:cubicBezTo>
                    <a:pt x="29676" y="3129491"/>
                    <a:pt x="29186" y="3129491"/>
                    <a:pt x="28573" y="3129369"/>
                  </a:cubicBezTo>
                  <a:moveTo>
                    <a:pt x="2371767" y="3258742"/>
                  </a:moveTo>
                  <a:cubicBezTo>
                    <a:pt x="2370663" y="3258742"/>
                    <a:pt x="2369437" y="3258742"/>
                    <a:pt x="2368333" y="3258865"/>
                  </a:cubicBezTo>
                  <a:cubicBezTo>
                    <a:pt x="2367107" y="3258987"/>
                    <a:pt x="2365881" y="3259233"/>
                    <a:pt x="2364654" y="3259723"/>
                  </a:cubicBezTo>
                  <a:cubicBezTo>
                    <a:pt x="2363428" y="3260214"/>
                    <a:pt x="2362079" y="3260582"/>
                    <a:pt x="2360853" y="3261195"/>
                  </a:cubicBezTo>
                  <a:cubicBezTo>
                    <a:pt x="2359504" y="3261808"/>
                    <a:pt x="2358278" y="3262543"/>
                    <a:pt x="2356929" y="3263402"/>
                  </a:cubicBezTo>
                  <a:cubicBezTo>
                    <a:pt x="2353985" y="3265241"/>
                    <a:pt x="2351410" y="3267449"/>
                    <a:pt x="2349203" y="3270024"/>
                  </a:cubicBezTo>
                  <a:cubicBezTo>
                    <a:pt x="2346996" y="3272477"/>
                    <a:pt x="2345156" y="3275174"/>
                    <a:pt x="2343685" y="3277995"/>
                  </a:cubicBezTo>
                  <a:cubicBezTo>
                    <a:pt x="2342213" y="3280815"/>
                    <a:pt x="2341355" y="3283636"/>
                    <a:pt x="2340864" y="3286456"/>
                  </a:cubicBezTo>
                  <a:cubicBezTo>
                    <a:pt x="2340496" y="3289277"/>
                    <a:pt x="2340619" y="3291852"/>
                    <a:pt x="2341355" y="3294305"/>
                  </a:cubicBezTo>
                  <a:cubicBezTo>
                    <a:pt x="2341723" y="3295653"/>
                    <a:pt x="2342336" y="3296757"/>
                    <a:pt x="2343072" y="3297861"/>
                  </a:cubicBezTo>
                  <a:cubicBezTo>
                    <a:pt x="2343807" y="3298842"/>
                    <a:pt x="2344666" y="3299700"/>
                    <a:pt x="2345647" y="3300436"/>
                  </a:cubicBezTo>
                  <a:cubicBezTo>
                    <a:pt x="2346628" y="3301172"/>
                    <a:pt x="2347731" y="3301662"/>
                    <a:pt x="2348958" y="3302153"/>
                  </a:cubicBezTo>
                  <a:cubicBezTo>
                    <a:pt x="2350184" y="3302521"/>
                    <a:pt x="2351410" y="3302766"/>
                    <a:pt x="2352882" y="3302888"/>
                  </a:cubicBezTo>
                  <a:cubicBezTo>
                    <a:pt x="2353985" y="3302888"/>
                    <a:pt x="2355212" y="3302888"/>
                    <a:pt x="2356438" y="3302766"/>
                  </a:cubicBezTo>
                  <a:cubicBezTo>
                    <a:pt x="2357664" y="3302643"/>
                    <a:pt x="2358891" y="3302398"/>
                    <a:pt x="2360117" y="3302030"/>
                  </a:cubicBezTo>
                  <a:cubicBezTo>
                    <a:pt x="2361343" y="3301662"/>
                    <a:pt x="2362692" y="3301172"/>
                    <a:pt x="2364041" y="3300558"/>
                  </a:cubicBezTo>
                  <a:cubicBezTo>
                    <a:pt x="2365390" y="3299945"/>
                    <a:pt x="2366616" y="3299210"/>
                    <a:pt x="2367965" y="3298351"/>
                  </a:cubicBezTo>
                  <a:cubicBezTo>
                    <a:pt x="2370908" y="3296512"/>
                    <a:pt x="2373483" y="3294182"/>
                    <a:pt x="2375691" y="3291729"/>
                  </a:cubicBezTo>
                  <a:cubicBezTo>
                    <a:pt x="2377898" y="3289277"/>
                    <a:pt x="2379860" y="3286456"/>
                    <a:pt x="2381209" y="3283636"/>
                  </a:cubicBezTo>
                  <a:cubicBezTo>
                    <a:pt x="2382681" y="3280815"/>
                    <a:pt x="2383539" y="3277995"/>
                    <a:pt x="2384030" y="3275174"/>
                  </a:cubicBezTo>
                  <a:cubicBezTo>
                    <a:pt x="2384397" y="3272354"/>
                    <a:pt x="2384275" y="3269779"/>
                    <a:pt x="2383539" y="3267326"/>
                  </a:cubicBezTo>
                  <a:cubicBezTo>
                    <a:pt x="2383048" y="3265977"/>
                    <a:pt x="2382558" y="3264873"/>
                    <a:pt x="2381822" y="3263770"/>
                  </a:cubicBezTo>
                  <a:cubicBezTo>
                    <a:pt x="2381087" y="3262789"/>
                    <a:pt x="2380228" y="3261930"/>
                    <a:pt x="2379247" y="3261195"/>
                  </a:cubicBezTo>
                  <a:cubicBezTo>
                    <a:pt x="2378266" y="3260459"/>
                    <a:pt x="2377162" y="3259968"/>
                    <a:pt x="2375936" y="3259478"/>
                  </a:cubicBezTo>
                  <a:cubicBezTo>
                    <a:pt x="2374710" y="3259110"/>
                    <a:pt x="2373483" y="3258865"/>
                    <a:pt x="2372135" y="3258742"/>
                  </a:cubicBezTo>
                  <a:moveTo>
                    <a:pt x="34336" y="3170817"/>
                  </a:moveTo>
                  <a:cubicBezTo>
                    <a:pt x="33600" y="3170817"/>
                    <a:pt x="32742" y="3170817"/>
                    <a:pt x="31884" y="3171062"/>
                  </a:cubicBezTo>
                  <a:cubicBezTo>
                    <a:pt x="31025" y="3171308"/>
                    <a:pt x="30044" y="3171553"/>
                    <a:pt x="29063" y="3172044"/>
                  </a:cubicBezTo>
                  <a:cubicBezTo>
                    <a:pt x="28082" y="3172534"/>
                    <a:pt x="27101" y="3173024"/>
                    <a:pt x="25997" y="3173760"/>
                  </a:cubicBezTo>
                  <a:cubicBezTo>
                    <a:pt x="24894" y="3174496"/>
                    <a:pt x="23790" y="3175232"/>
                    <a:pt x="22686" y="3176213"/>
                  </a:cubicBezTo>
                  <a:cubicBezTo>
                    <a:pt x="20724" y="3177807"/>
                    <a:pt x="19007" y="3179646"/>
                    <a:pt x="17413" y="3181609"/>
                  </a:cubicBezTo>
                  <a:cubicBezTo>
                    <a:pt x="15819" y="3183571"/>
                    <a:pt x="14470" y="3185532"/>
                    <a:pt x="13367" y="3187617"/>
                  </a:cubicBezTo>
                  <a:cubicBezTo>
                    <a:pt x="12263" y="3189579"/>
                    <a:pt x="11404" y="3191664"/>
                    <a:pt x="10914" y="3193504"/>
                  </a:cubicBezTo>
                  <a:cubicBezTo>
                    <a:pt x="10423" y="3195343"/>
                    <a:pt x="10178" y="3197060"/>
                    <a:pt x="10423" y="3198409"/>
                  </a:cubicBezTo>
                  <a:cubicBezTo>
                    <a:pt x="10423" y="3199022"/>
                    <a:pt x="10669" y="3199512"/>
                    <a:pt x="10914" y="3200003"/>
                  </a:cubicBezTo>
                  <a:cubicBezTo>
                    <a:pt x="11159" y="3200493"/>
                    <a:pt x="11404" y="3200861"/>
                    <a:pt x="11772" y="3201229"/>
                  </a:cubicBezTo>
                  <a:cubicBezTo>
                    <a:pt x="12140" y="3201597"/>
                    <a:pt x="12508" y="3201842"/>
                    <a:pt x="12999" y="3201965"/>
                  </a:cubicBezTo>
                  <a:cubicBezTo>
                    <a:pt x="13489" y="3202087"/>
                    <a:pt x="13980" y="3202210"/>
                    <a:pt x="14470" y="3202333"/>
                  </a:cubicBezTo>
                  <a:cubicBezTo>
                    <a:pt x="15206" y="3202333"/>
                    <a:pt x="16064" y="3202333"/>
                    <a:pt x="16923" y="3202087"/>
                  </a:cubicBezTo>
                  <a:cubicBezTo>
                    <a:pt x="17781" y="3201842"/>
                    <a:pt x="18762" y="3201597"/>
                    <a:pt x="19743" y="3201107"/>
                  </a:cubicBezTo>
                  <a:cubicBezTo>
                    <a:pt x="20724" y="3200616"/>
                    <a:pt x="21705" y="3200125"/>
                    <a:pt x="22809" y="3199390"/>
                  </a:cubicBezTo>
                  <a:cubicBezTo>
                    <a:pt x="23913" y="3198654"/>
                    <a:pt x="24894" y="3197918"/>
                    <a:pt x="25997" y="3196937"/>
                  </a:cubicBezTo>
                  <a:cubicBezTo>
                    <a:pt x="27959" y="3195343"/>
                    <a:pt x="29676" y="3193381"/>
                    <a:pt x="31270" y="3191541"/>
                  </a:cubicBezTo>
                  <a:cubicBezTo>
                    <a:pt x="32865" y="3189579"/>
                    <a:pt x="34213" y="3187617"/>
                    <a:pt x="35317" y="3185532"/>
                  </a:cubicBezTo>
                  <a:cubicBezTo>
                    <a:pt x="36421" y="3183571"/>
                    <a:pt x="37279" y="3181486"/>
                    <a:pt x="37770" y="3179646"/>
                  </a:cubicBezTo>
                  <a:cubicBezTo>
                    <a:pt x="38260" y="3177807"/>
                    <a:pt x="38505" y="3176090"/>
                    <a:pt x="38260" y="3174619"/>
                  </a:cubicBezTo>
                  <a:cubicBezTo>
                    <a:pt x="38260" y="3174005"/>
                    <a:pt x="38015" y="3173515"/>
                    <a:pt x="37770" y="3173024"/>
                  </a:cubicBezTo>
                  <a:cubicBezTo>
                    <a:pt x="37524" y="3172534"/>
                    <a:pt x="37279" y="3172166"/>
                    <a:pt x="36911" y="3171798"/>
                  </a:cubicBezTo>
                  <a:cubicBezTo>
                    <a:pt x="36543" y="3171430"/>
                    <a:pt x="36176" y="3171185"/>
                    <a:pt x="35685" y="3171062"/>
                  </a:cubicBezTo>
                  <a:cubicBezTo>
                    <a:pt x="35194" y="3170940"/>
                    <a:pt x="34704" y="3170817"/>
                    <a:pt x="34213" y="3170694"/>
                  </a:cubicBezTo>
                  <a:moveTo>
                    <a:pt x="2288011" y="3311227"/>
                  </a:moveTo>
                  <a:cubicBezTo>
                    <a:pt x="2286907" y="3311227"/>
                    <a:pt x="2285804" y="3311227"/>
                    <a:pt x="2284700" y="3311227"/>
                  </a:cubicBezTo>
                  <a:cubicBezTo>
                    <a:pt x="2283596" y="3311350"/>
                    <a:pt x="2282370" y="3311595"/>
                    <a:pt x="2281144" y="3311963"/>
                  </a:cubicBezTo>
                  <a:cubicBezTo>
                    <a:pt x="2279918" y="3312331"/>
                    <a:pt x="2278691" y="3312699"/>
                    <a:pt x="2277465" y="3313312"/>
                  </a:cubicBezTo>
                  <a:cubicBezTo>
                    <a:pt x="2276239" y="3313925"/>
                    <a:pt x="2275012" y="3314538"/>
                    <a:pt x="2273786" y="3315274"/>
                  </a:cubicBezTo>
                  <a:cubicBezTo>
                    <a:pt x="2270843" y="3316991"/>
                    <a:pt x="2268268" y="3319198"/>
                    <a:pt x="2265938" y="3321651"/>
                  </a:cubicBezTo>
                  <a:cubicBezTo>
                    <a:pt x="2263608" y="3324103"/>
                    <a:pt x="2261768" y="3326801"/>
                    <a:pt x="2260297" y="3329499"/>
                  </a:cubicBezTo>
                  <a:cubicBezTo>
                    <a:pt x="2258825" y="3332319"/>
                    <a:pt x="2257722" y="3335140"/>
                    <a:pt x="2257231" y="3337960"/>
                  </a:cubicBezTo>
                  <a:cubicBezTo>
                    <a:pt x="2256741" y="3340781"/>
                    <a:pt x="2256741" y="3343479"/>
                    <a:pt x="2257231" y="3345931"/>
                  </a:cubicBezTo>
                  <a:cubicBezTo>
                    <a:pt x="2257599" y="3347403"/>
                    <a:pt x="2258090" y="3348629"/>
                    <a:pt x="2258825" y="3349733"/>
                  </a:cubicBezTo>
                  <a:cubicBezTo>
                    <a:pt x="2259561" y="3350836"/>
                    <a:pt x="2260420" y="3351817"/>
                    <a:pt x="2261401" y="3352553"/>
                  </a:cubicBezTo>
                  <a:cubicBezTo>
                    <a:pt x="2262382" y="3353289"/>
                    <a:pt x="2263485" y="3353902"/>
                    <a:pt x="2264712" y="3354393"/>
                  </a:cubicBezTo>
                  <a:cubicBezTo>
                    <a:pt x="2265938" y="3354883"/>
                    <a:pt x="2267287" y="3355128"/>
                    <a:pt x="2268636" y="3355251"/>
                  </a:cubicBezTo>
                  <a:cubicBezTo>
                    <a:pt x="2269739" y="3355251"/>
                    <a:pt x="2270843" y="3355251"/>
                    <a:pt x="2271947" y="3355251"/>
                  </a:cubicBezTo>
                  <a:cubicBezTo>
                    <a:pt x="2273050" y="3355128"/>
                    <a:pt x="2274277" y="3354883"/>
                    <a:pt x="2275503" y="3354515"/>
                  </a:cubicBezTo>
                  <a:cubicBezTo>
                    <a:pt x="2276729" y="3354147"/>
                    <a:pt x="2277956" y="3353779"/>
                    <a:pt x="2279182" y="3353166"/>
                  </a:cubicBezTo>
                  <a:cubicBezTo>
                    <a:pt x="2280408" y="3352553"/>
                    <a:pt x="2281634" y="3351940"/>
                    <a:pt x="2282983" y="3351204"/>
                  </a:cubicBezTo>
                  <a:cubicBezTo>
                    <a:pt x="2285926" y="3349488"/>
                    <a:pt x="2288502" y="3347280"/>
                    <a:pt x="2290709" y="3344705"/>
                  </a:cubicBezTo>
                  <a:cubicBezTo>
                    <a:pt x="2293039" y="3342252"/>
                    <a:pt x="2294878" y="3339554"/>
                    <a:pt x="2296350" y="3336734"/>
                  </a:cubicBezTo>
                  <a:cubicBezTo>
                    <a:pt x="2297821" y="3333914"/>
                    <a:pt x="2298925" y="3331093"/>
                    <a:pt x="2299416" y="3328273"/>
                  </a:cubicBezTo>
                  <a:cubicBezTo>
                    <a:pt x="2299906" y="3325452"/>
                    <a:pt x="2299906" y="3322754"/>
                    <a:pt x="2299293" y="3320179"/>
                  </a:cubicBezTo>
                  <a:cubicBezTo>
                    <a:pt x="2298925" y="3318830"/>
                    <a:pt x="2298435" y="3317481"/>
                    <a:pt x="2297699" y="3316500"/>
                  </a:cubicBezTo>
                  <a:cubicBezTo>
                    <a:pt x="2296963" y="3315519"/>
                    <a:pt x="2296105" y="3314538"/>
                    <a:pt x="2295124" y="3313680"/>
                  </a:cubicBezTo>
                  <a:cubicBezTo>
                    <a:pt x="2294142" y="3312944"/>
                    <a:pt x="2293039" y="3312331"/>
                    <a:pt x="2291813" y="3311840"/>
                  </a:cubicBezTo>
                  <a:cubicBezTo>
                    <a:pt x="2290586" y="3311350"/>
                    <a:pt x="2289237" y="3311105"/>
                    <a:pt x="2287888" y="3311105"/>
                  </a:cubicBezTo>
                  <a:moveTo>
                    <a:pt x="41449" y="3211775"/>
                  </a:moveTo>
                  <a:cubicBezTo>
                    <a:pt x="40713" y="3211775"/>
                    <a:pt x="39854" y="3211775"/>
                    <a:pt x="38996" y="3212020"/>
                  </a:cubicBezTo>
                  <a:cubicBezTo>
                    <a:pt x="38138" y="3212266"/>
                    <a:pt x="37157" y="3212634"/>
                    <a:pt x="36053" y="3213002"/>
                  </a:cubicBezTo>
                  <a:cubicBezTo>
                    <a:pt x="34949" y="3213369"/>
                    <a:pt x="33968" y="3214105"/>
                    <a:pt x="32865" y="3214841"/>
                  </a:cubicBezTo>
                  <a:cubicBezTo>
                    <a:pt x="31761" y="3215577"/>
                    <a:pt x="30657" y="3216435"/>
                    <a:pt x="29554" y="3217416"/>
                  </a:cubicBezTo>
                  <a:cubicBezTo>
                    <a:pt x="27592" y="3219133"/>
                    <a:pt x="25875" y="3220972"/>
                    <a:pt x="24281" y="3222934"/>
                  </a:cubicBezTo>
                  <a:cubicBezTo>
                    <a:pt x="22686" y="3224897"/>
                    <a:pt x="21337" y="3226981"/>
                    <a:pt x="20234" y="3228943"/>
                  </a:cubicBezTo>
                  <a:cubicBezTo>
                    <a:pt x="19130" y="3230905"/>
                    <a:pt x="18394" y="3232990"/>
                    <a:pt x="17904" y="3234829"/>
                  </a:cubicBezTo>
                  <a:cubicBezTo>
                    <a:pt x="17413" y="3236669"/>
                    <a:pt x="17291" y="3238385"/>
                    <a:pt x="17536" y="3239735"/>
                  </a:cubicBezTo>
                  <a:cubicBezTo>
                    <a:pt x="17536" y="3240348"/>
                    <a:pt x="17781" y="3240838"/>
                    <a:pt x="18026" y="3241329"/>
                  </a:cubicBezTo>
                  <a:cubicBezTo>
                    <a:pt x="18272" y="3241819"/>
                    <a:pt x="18517" y="3242187"/>
                    <a:pt x="18885" y="3242432"/>
                  </a:cubicBezTo>
                  <a:cubicBezTo>
                    <a:pt x="19253" y="3242800"/>
                    <a:pt x="19621" y="3242923"/>
                    <a:pt x="20111" y="3243168"/>
                  </a:cubicBezTo>
                  <a:cubicBezTo>
                    <a:pt x="20602" y="3243413"/>
                    <a:pt x="21092" y="3243413"/>
                    <a:pt x="21583" y="3243536"/>
                  </a:cubicBezTo>
                  <a:cubicBezTo>
                    <a:pt x="22318" y="3243536"/>
                    <a:pt x="23177" y="3243536"/>
                    <a:pt x="24158" y="3243291"/>
                  </a:cubicBezTo>
                  <a:cubicBezTo>
                    <a:pt x="25139" y="3243045"/>
                    <a:pt x="25997" y="3242678"/>
                    <a:pt x="27101" y="3242187"/>
                  </a:cubicBezTo>
                  <a:cubicBezTo>
                    <a:pt x="28082" y="3241697"/>
                    <a:pt x="29186" y="3241083"/>
                    <a:pt x="30289" y="3240348"/>
                  </a:cubicBezTo>
                  <a:cubicBezTo>
                    <a:pt x="31393" y="3239612"/>
                    <a:pt x="32497" y="3238754"/>
                    <a:pt x="33723" y="3237772"/>
                  </a:cubicBezTo>
                  <a:cubicBezTo>
                    <a:pt x="35685" y="3236056"/>
                    <a:pt x="37402" y="3234216"/>
                    <a:pt x="38996" y="3232254"/>
                  </a:cubicBezTo>
                  <a:cubicBezTo>
                    <a:pt x="40590" y="3230292"/>
                    <a:pt x="41939" y="3228207"/>
                    <a:pt x="43043" y="3226245"/>
                  </a:cubicBezTo>
                  <a:cubicBezTo>
                    <a:pt x="44146" y="3224161"/>
                    <a:pt x="44882" y="3222199"/>
                    <a:pt x="45373" y="3220359"/>
                  </a:cubicBezTo>
                  <a:cubicBezTo>
                    <a:pt x="45863" y="3218520"/>
                    <a:pt x="45986" y="3216803"/>
                    <a:pt x="45618" y="3215454"/>
                  </a:cubicBezTo>
                  <a:cubicBezTo>
                    <a:pt x="45618" y="3214841"/>
                    <a:pt x="45373" y="3214350"/>
                    <a:pt x="45127" y="3213982"/>
                  </a:cubicBezTo>
                  <a:cubicBezTo>
                    <a:pt x="44882" y="3213492"/>
                    <a:pt x="44637" y="3213124"/>
                    <a:pt x="44269" y="3212879"/>
                  </a:cubicBezTo>
                  <a:cubicBezTo>
                    <a:pt x="43901" y="3212634"/>
                    <a:pt x="43533" y="3212388"/>
                    <a:pt x="43043" y="3212143"/>
                  </a:cubicBezTo>
                  <a:cubicBezTo>
                    <a:pt x="42552" y="3212020"/>
                    <a:pt x="42062" y="3211898"/>
                    <a:pt x="41571" y="3211898"/>
                  </a:cubicBezTo>
                  <a:moveTo>
                    <a:pt x="2204378" y="3361383"/>
                  </a:moveTo>
                  <a:cubicBezTo>
                    <a:pt x="2203397" y="3361383"/>
                    <a:pt x="2202294" y="3361383"/>
                    <a:pt x="2201312" y="3361383"/>
                  </a:cubicBezTo>
                  <a:cubicBezTo>
                    <a:pt x="2200209" y="3361383"/>
                    <a:pt x="2199105" y="3361751"/>
                    <a:pt x="2198001" y="3361996"/>
                  </a:cubicBezTo>
                  <a:cubicBezTo>
                    <a:pt x="2196898" y="3362241"/>
                    <a:pt x="2195671" y="3362731"/>
                    <a:pt x="2194568" y="3363222"/>
                  </a:cubicBezTo>
                  <a:cubicBezTo>
                    <a:pt x="2193341" y="3363712"/>
                    <a:pt x="2192238" y="3364326"/>
                    <a:pt x="2191012" y="3364939"/>
                  </a:cubicBezTo>
                  <a:cubicBezTo>
                    <a:pt x="2188069" y="3366656"/>
                    <a:pt x="2185493" y="3368740"/>
                    <a:pt x="2183163" y="3371070"/>
                  </a:cubicBezTo>
                  <a:cubicBezTo>
                    <a:pt x="2180833" y="3373400"/>
                    <a:pt x="2178871" y="3376098"/>
                    <a:pt x="2177277" y="3378919"/>
                  </a:cubicBezTo>
                  <a:cubicBezTo>
                    <a:pt x="2175683" y="3381739"/>
                    <a:pt x="2174579" y="3384559"/>
                    <a:pt x="2173966" y="3387380"/>
                  </a:cubicBezTo>
                  <a:cubicBezTo>
                    <a:pt x="2173353" y="3390200"/>
                    <a:pt x="2173230" y="3393021"/>
                    <a:pt x="2173721" y="3395596"/>
                  </a:cubicBezTo>
                  <a:cubicBezTo>
                    <a:pt x="2173966" y="3397067"/>
                    <a:pt x="2174457" y="3398416"/>
                    <a:pt x="2175192" y="3399643"/>
                  </a:cubicBezTo>
                  <a:cubicBezTo>
                    <a:pt x="2175928" y="3400869"/>
                    <a:pt x="2176664" y="3401850"/>
                    <a:pt x="2177645" y="3402709"/>
                  </a:cubicBezTo>
                  <a:cubicBezTo>
                    <a:pt x="2178626" y="3403567"/>
                    <a:pt x="2179730" y="3404180"/>
                    <a:pt x="2180956" y="3404671"/>
                  </a:cubicBezTo>
                  <a:cubicBezTo>
                    <a:pt x="2182182" y="3405161"/>
                    <a:pt x="2183531" y="3405406"/>
                    <a:pt x="2185003" y="3405529"/>
                  </a:cubicBezTo>
                  <a:cubicBezTo>
                    <a:pt x="2185984" y="3405529"/>
                    <a:pt x="2187087" y="3405529"/>
                    <a:pt x="2188069" y="3405529"/>
                  </a:cubicBezTo>
                  <a:cubicBezTo>
                    <a:pt x="2189172" y="3405529"/>
                    <a:pt x="2190276" y="3405161"/>
                    <a:pt x="2191380" y="3404916"/>
                  </a:cubicBezTo>
                  <a:cubicBezTo>
                    <a:pt x="2192483" y="3404671"/>
                    <a:pt x="2193709" y="3404180"/>
                    <a:pt x="2194813" y="3403689"/>
                  </a:cubicBezTo>
                  <a:cubicBezTo>
                    <a:pt x="2196039" y="3403199"/>
                    <a:pt x="2197143" y="3402586"/>
                    <a:pt x="2198369" y="3401973"/>
                  </a:cubicBezTo>
                  <a:cubicBezTo>
                    <a:pt x="2201312" y="3400256"/>
                    <a:pt x="2203888" y="3398171"/>
                    <a:pt x="2206218" y="3395719"/>
                  </a:cubicBezTo>
                  <a:cubicBezTo>
                    <a:pt x="2208548" y="3393266"/>
                    <a:pt x="2210510" y="3390691"/>
                    <a:pt x="2212104" y="3387870"/>
                  </a:cubicBezTo>
                  <a:cubicBezTo>
                    <a:pt x="2213698" y="3385050"/>
                    <a:pt x="2214802" y="3382229"/>
                    <a:pt x="2215415" y="3379409"/>
                  </a:cubicBezTo>
                  <a:cubicBezTo>
                    <a:pt x="2216028" y="3376589"/>
                    <a:pt x="2216150" y="3373768"/>
                    <a:pt x="2215660" y="3371193"/>
                  </a:cubicBezTo>
                  <a:cubicBezTo>
                    <a:pt x="2215415" y="3369721"/>
                    <a:pt x="2214802" y="3368372"/>
                    <a:pt x="2214189" y="3367146"/>
                  </a:cubicBezTo>
                  <a:cubicBezTo>
                    <a:pt x="2213575" y="3366042"/>
                    <a:pt x="2212717" y="3364939"/>
                    <a:pt x="2211736" y="3364203"/>
                  </a:cubicBezTo>
                  <a:cubicBezTo>
                    <a:pt x="2210755" y="3363344"/>
                    <a:pt x="2209651" y="3362731"/>
                    <a:pt x="2208425" y="3362241"/>
                  </a:cubicBezTo>
                  <a:cubicBezTo>
                    <a:pt x="2207199" y="3361751"/>
                    <a:pt x="2205850" y="3361505"/>
                    <a:pt x="2204378" y="3361383"/>
                  </a:cubicBezTo>
                  <a:moveTo>
                    <a:pt x="50646" y="3251752"/>
                  </a:moveTo>
                  <a:cubicBezTo>
                    <a:pt x="49787" y="3251752"/>
                    <a:pt x="48929" y="3251752"/>
                    <a:pt x="47948" y="3251997"/>
                  </a:cubicBezTo>
                  <a:cubicBezTo>
                    <a:pt x="46967" y="3252243"/>
                    <a:pt x="45986" y="3252610"/>
                    <a:pt x="44882" y="3253101"/>
                  </a:cubicBezTo>
                  <a:cubicBezTo>
                    <a:pt x="43779" y="3253592"/>
                    <a:pt x="42675" y="3254327"/>
                    <a:pt x="41571" y="3255063"/>
                  </a:cubicBezTo>
                  <a:cubicBezTo>
                    <a:pt x="40468" y="3255799"/>
                    <a:pt x="39241" y="3256780"/>
                    <a:pt x="38015" y="3257884"/>
                  </a:cubicBezTo>
                  <a:cubicBezTo>
                    <a:pt x="36053" y="3259600"/>
                    <a:pt x="34336" y="3261563"/>
                    <a:pt x="32742" y="3263647"/>
                  </a:cubicBezTo>
                  <a:cubicBezTo>
                    <a:pt x="31148" y="3265732"/>
                    <a:pt x="29799" y="3267817"/>
                    <a:pt x="28818" y="3269779"/>
                  </a:cubicBezTo>
                  <a:cubicBezTo>
                    <a:pt x="27714" y="3271863"/>
                    <a:pt x="26978" y="3273825"/>
                    <a:pt x="26610" y="3275665"/>
                  </a:cubicBezTo>
                  <a:cubicBezTo>
                    <a:pt x="26243" y="3277504"/>
                    <a:pt x="26120" y="3279221"/>
                    <a:pt x="26488" y="3280570"/>
                  </a:cubicBezTo>
                  <a:cubicBezTo>
                    <a:pt x="26610" y="3281060"/>
                    <a:pt x="26856" y="3281551"/>
                    <a:pt x="27101" y="3282042"/>
                  </a:cubicBezTo>
                  <a:cubicBezTo>
                    <a:pt x="27346" y="3282410"/>
                    <a:pt x="27592" y="3282777"/>
                    <a:pt x="27959" y="3283145"/>
                  </a:cubicBezTo>
                  <a:cubicBezTo>
                    <a:pt x="28327" y="3283513"/>
                    <a:pt x="28695" y="3283636"/>
                    <a:pt x="29063" y="3283758"/>
                  </a:cubicBezTo>
                  <a:cubicBezTo>
                    <a:pt x="29554" y="3283881"/>
                    <a:pt x="29921" y="3284003"/>
                    <a:pt x="30535" y="3284003"/>
                  </a:cubicBezTo>
                  <a:cubicBezTo>
                    <a:pt x="31393" y="3284003"/>
                    <a:pt x="32251" y="3284003"/>
                    <a:pt x="33232" y="3283758"/>
                  </a:cubicBezTo>
                  <a:cubicBezTo>
                    <a:pt x="34213" y="3283513"/>
                    <a:pt x="35194" y="3283145"/>
                    <a:pt x="36298" y="3282655"/>
                  </a:cubicBezTo>
                  <a:cubicBezTo>
                    <a:pt x="37402" y="3282164"/>
                    <a:pt x="38505" y="3281428"/>
                    <a:pt x="39609" y="3280693"/>
                  </a:cubicBezTo>
                  <a:cubicBezTo>
                    <a:pt x="40713" y="3279957"/>
                    <a:pt x="41939" y="3278976"/>
                    <a:pt x="43165" y="3277872"/>
                  </a:cubicBezTo>
                  <a:cubicBezTo>
                    <a:pt x="45127" y="3276155"/>
                    <a:pt x="46967" y="3274193"/>
                    <a:pt x="48438" y="3272108"/>
                  </a:cubicBezTo>
                  <a:cubicBezTo>
                    <a:pt x="50033" y="3270024"/>
                    <a:pt x="51382" y="3267939"/>
                    <a:pt x="52363" y="3265977"/>
                  </a:cubicBezTo>
                  <a:cubicBezTo>
                    <a:pt x="53466" y="3263892"/>
                    <a:pt x="54202" y="3261930"/>
                    <a:pt x="54570" y="3260091"/>
                  </a:cubicBezTo>
                  <a:cubicBezTo>
                    <a:pt x="54938" y="3258252"/>
                    <a:pt x="55060" y="3256657"/>
                    <a:pt x="54570" y="3255186"/>
                  </a:cubicBezTo>
                  <a:cubicBezTo>
                    <a:pt x="54447" y="3254695"/>
                    <a:pt x="54202" y="3254205"/>
                    <a:pt x="53957" y="3253837"/>
                  </a:cubicBezTo>
                  <a:cubicBezTo>
                    <a:pt x="53711" y="3253469"/>
                    <a:pt x="53466" y="3253101"/>
                    <a:pt x="53098" y="3252856"/>
                  </a:cubicBezTo>
                  <a:cubicBezTo>
                    <a:pt x="52730" y="3252610"/>
                    <a:pt x="52363" y="3252365"/>
                    <a:pt x="51872" y="3252243"/>
                  </a:cubicBezTo>
                  <a:cubicBezTo>
                    <a:pt x="51382" y="3252120"/>
                    <a:pt x="51014" y="3251997"/>
                    <a:pt x="50401" y="3251997"/>
                  </a:cubicBezTo>
                  <a:moveTo>
                    <a:pt x="2120623" y="3408840"/>
                  </a:moveTo>
                  <a:cubicBezTo>
                    <a:pt x="2119642" y="3408840"/>
                    <a:pt x="2118783" y="3408840"/>
                    <a:pt x="2117679" y="3408840"/>
                  </a:cubicBezTo>
                  <a:cubicBezTo>
                    <a:pt x="2116576" y="3408840"/>
                    <a:pt x="2115595" y="3409085"/>
                    <a:pt x="2114614" y="3409330"/>
                  </a:cubicBezTo>
                  <a:cubicBezTo>
                    <a:pt x="2113510" y="3409576"/>
                    <a:pt x="2112529" y="3409944"/>
                    <a:pt x="2111425" y="3410434"/>
                  </a:cubicBezTo>
                  <a:cubicBezTo>
                    <a:pt x="2110322" y="3410924"/>
                    <a:pt x="2109218" y="3411415"/>
                    <a:pt x="2108114" y="3412028"/>
                  </a:cubicBezTo>
                  <a:cubicBezTo>
                    <a:pt x="2105171" y="3413622"/>
                    <a:pt x="2102596" y="3415707"/>
                    <a:pt x="2100144" y="3418037"/>
                  </a:cubicBezTo>
                  <a:cubicBezTo>
                    <a:pt x="2097814" y="3420367"/>
                    <a:pt x="2095729" y="3422942"/>
                    <a:pt x="2094012" y="3425763"/>
                  </a:cubicBezTo>
                  <a:cubicBezTo>
                    <a:pt x="2092418" y="3428460"/>
                    <a:pt x="2091069" y="3431404"/>
                    <a:pt x="2090333" y="3434224"/>
                  </a:cubicBezTo>
                  <a:cubicBezTo>
                    <a:pt x="2089597" y="3437045"/>
                    <a:pt x="2089352" y="3439865"/>
                    <a:pt x="2089720" y="3442563"/>
                  </a:cubicBezTo>
                  <a:cubicBezTo>
                    <a:pt x="2089965" y="3444157"/>
                    <a:pt x="2090456" y="3445506"/>
                    <a:pt x="2091069" y="3446732"/>
                  </a:cubicBezTo>
                  <a:cubicBezTo>
                    <a:pt x="2091682" y="3447959"/>
                    <a:pt x="2092540" y="3449062"/>
                    <a:pt x="2093521" y="3449920"/>
                  </a:cubicBezTo>
                  <a:cubicBezTo>
                    <a:pt x="2094503" y="3450779"/>
                    <a:pt x="2095606" y="3451515"/>
                    <a:pt x="2096832" y="3452005"/>
                  </a:cubicBezTo>
                  <a:cubicBezTo>
                    <a:pt x="2098059" y="3452496"/>
                    <a:pt x="2099408" y="3452864"/>
                    <a:pt x="2100879" y="3452986"/>
                  </a:cubicBezTo>
                  <a:cubicBezTo>
                    <a:pt x="2101860" y="3452986"/>
                    <a:pt x="2102841" y="3452986"/>
                    <a:pt x="2103822" y="3452986"/>
                  </a:cubicBezTo>
                  <a:cubicBezTo>
                    <a:pt x="2104803" y="3452986"/>
                    <a:pt x="2105907" y="3452741"/>
                    <a:pt x="2106888" y="3452496"/>
                  </a:cubicBezTo>
                  <a:cubicBezTo>
                    <a:pt x="2107992" y="3452250"/>
                    <a:pt x="2108973" y="3451883"/>
                    <a:pt x="2110077" y="3451392"/>
                  </a:cubicBezTo>
                  <a:cubicBezTo>
                    <a:pt x="2111180" y="3450902"/>
                    <a:pt x="2112284" y="3450411"/>
                    <a:pt x="2113388" y="3449798"/>
                  </a:cubicBezTo>
                  <a:cubicBezTo>
                    <a:pt x="2116331" y="3448204"/>
                    <a:pt x="2119028" y="3446119"/>
                    <a:pt x="2121358" y="3443789"/>
                  </a:cubicBezTo>
                  <a:cubicBezTo>
                    <a:pt x="2123688" y="3441459"/>
                    <a:pt x="2125773" y="3438762"/>
                    <a:pt x="2127490" y="3436064"/>
                  </a:cubicBezTo>
                  <a:cubicBezTo>
                    <a:pt x="2129084" y="3433243"/>
                    <a:pt x="2130310" y="3430422"/>
                    <a:pt x="2131046" y="3427602"/>
                  </a:cubicBezTo>
                  <a:cubicBezTo>
                    <a:pt x="2131782" y="3424782"/>
                    <a:pt x="2132027" y="3421961"/>
                    <a:pt x="2131537" y="3419386"/>
                  </a:cubicBezTo>
                  <a:cubicBezTo>
                    <a:pt x="2131291" y="3417792"/>
                    <a:pt x="2130801" y="3416320"/>
                    <a:pt x="2130188" y="3415094"/>
                  </a:cubicBezTo>
                  <a:cubicBezTo>
                    <a:pt x="2129574" y="3413868"/>
                    <a:pt x="2128716" y="3412764"/>
                    <a:pt x="2127735" y="3411906"/>
                  </a:cubicBezTo>
                  <a:cubicBezTo>
                    <a:pt x="2126754" y="3411047"/>
                    <a:pt x="2125650" y="3410311"/>
                    <a:pt x="2124424" y="3409821"/>
                  </a:cubicBezTo>
                  <a:cubicBezTo>
                    <a:pt x="2123198" y="3409330"/>
                    <a:pt x="2121849" y="3408962"/>
                    <a:pt x="2120377" y="3408840"/>
                  </a:cubicBezTo>
                  <a:moveTo>
                    <a:pt x="2037235" y="3453722"/>
                  </a:moveTo>
                  <a:cubicBezTo>
                    <a:pt x="2036377" y="3453722"/>
                    <a:pt x="2035395" y="3453722"/>
                    <a:pt x="2034537" y="3453722"/>
                  </a:cubicBezTo>
                  <a:cubicBezTo>
                    <a:pt x="2033556" y="3453722"/>
                    <a:pt x="2032575" y="3453967"/>
                    <a:pt x="2031594" y="3454212"/>
                  </a:cubicBezTo>
                  <a:cubicBezTo>
                    <a:pt x="2030613" y="3454458"/>
                    <a:pt x="2029632" y="3454703"/>
                    <a:pt x="2028528" y="3455194"/>
                  </a:cubicBezTo>
                  <a:cubicBezTo>
                    <a:pt x="2027547" y="3455562"/>
                    <a:pt x="2026443" y="3456052"/>
                    <a:pt x="2025340" y="3456665"/>
                  </a:cubicBezTo>
                  <a:cubicBezTo>
                    <a:pt x="2022519" y="3458137"/>
                    <a:pt x="2019822" y="3460099"/>
                    <a:pt x="2017369" y="3462429"/>
                  </a:cubicBezTo>
                  <a:cubicBezTo>
                    <a:pt x="2014916" y="3464759"/>
                    <a:pt x="2012832" y="3467334"/>
                    <a:pt x="2011115" y="3470032"/>
                  </a:cubicBezTo>
                  <a:cubicBezTo>
                    <a:pt x="2009398" y="3472730"/>
                    <a:pt x="2008049" y="3475550"/>
                    <a:pt x="2007191" y="3478493"/>
                  </a:cubicBezTo>
                  <a:cubicBezTo>
                    <a:pt x="2006332" y="3481314"/>
                    <a:pt x="2005964" y="3484134"/>
                    <a:pt x="2006332" y="3486832"/>
                  </a:cubicBezTo>
                  <a:cubicBezTo>
                    <a:pt x="2006455" y="3488549"/>
                    <a:pt x="2006823" y="3490020"/>
                    <a:pt x="2007436" y="3491369"/>
                  </a:cubicBezTo>
                  <a:cubicBezTo>
                    <a:pt x="2008049" y="3492718"/>
                    <a:pt x="2008785" y="3493822"/>
                    <a:pt x="2009766" y="3494803"/>
                  </a:cubicBezTo>
                  <a:cubicBezTo>
                    <a:pt x="2010747" y="3495784"/>
                    <a:pt x="2011851" y="3496520"/>
                    <a:pt x="2013077" y="3497010"/>
                  </a:cubicBezTo>
                  <a:cubicBezTo>
                    <a:pt x="2014303" y="3497623"/>
                    <a:pt x="2015775" y="3497868"/>
                    <a:pt x="2017246" y="3497991"/>
                  </a:cubicBezTo>
                  <a:cubicBezTo>
                    <a:pt x="2018105" y="3497991"/>
                    <a:pt x="2019086" y="3497991"/>
                    <a:pt x="2019944" y="3497991"/>
                  </a:cubicBezTo>
                  <a:cubicBezTo>
                    <a:pt x="2020925" y="3497991"/>
                    <a:pt x="2021906" y="3497746"/>
                    <a:pt x="2022887" y="3497501"/>
                  </a:cubicBezTo>
                  <a:cubicBezTo>
                    <a:pt x="2023868" y="3497255"/>
                    <a:pt x="2024972" y="3497010"/>
                    <a:pt x="2025953" y="3496520"/>
                  </a:cubicBezTo>
                  <a:cubicBezTo>
                    <a:pt x="2027057" y="3496152"/>
                    <a:pt x="2028038" y="3495661"/>
                    <a:pt x="2029141" y="3495048"/>
                  </a:cubicBezTo>
                  <a:cubicBezTo>
                    <a:pt x="2032084" y="3493577"/>
                    <a:pt x="2034782" y="3491615"/>
                    <a:pt x="2037112" y="3489285"/>
                  </a:cubicBezTo>
                  <a:cubicBezTo>
                    <a:pt x="2039565" y="3486955"/>
                    <a:pt x="2041649" y="3484379"/>
                    <a:pt x="2043366" y="3481682"/>
                  </a:cubicBezTo>
                  <a:cubicBezTo>
                    <a:pt x="2045083" y="3478984"/>
                    <a:pt x="2046432" y="3476040"/>
                    <a:pt x="2047290" y="3473220"/>
                  </a:cubicBezTo>
                  <a:cubicBezTo>
                    <a:pt x="2048149" y="3470400"/>
                    <a:pt x="2048394" y="3467579"/>
                    <a:pt x="2048149" y="3464881"/>
                  </a:cubicBezTo>
                  <a:cubicBezTo>
                    <a:pt x="2048026" y="3463165"/>
                    <a:pt x="2047536" y="3461693"/>
                    <a:pt x="2047045" y="3460344"/>
                  </a:cubicBezTo>
                  <a:cubicBezTo>
                    <a:pt x="2046432" y="3458995"/>
                    <a:pt x="2045696" y="3457892"/>
                    <a:pt x="2044715" y="3456910"/>
                  </a:cubicBezTo>
                  <a:cubicBezTo>
                    <a:pt x="2043734" y="3455929"/>
                    <a:pt x="2042631" y="3455194"/>
                    <a:pt x="2041404" y="3454703"/>
                  </a:cubicBezTo>
                  <a:cubicBezTo>
                    <a:pt x="2040178" y="3454212"/>
                    <a:pt x="2038706" y="3453845"/>
                    <a:pt x="2037235" y="3453722"/>
                  </a:cubicBezTo>
                  <a:moveTo>
                    <a:pt x="61560" y="3290993"/>
                  </a:moveTo>
                  <a:cubicBezTo>
                    <a:pt x="60701" y="3290993"/>
                    <a:pt x="59843" y="3290993"/>
                    <a:pt x="58862" y="3291239"/>
                  </a:cubicBezTo>
                  <a:cubicBezTo>
                    <a:pt x="57881" y="3291484"/>
                    <a:pt x="56777" y="3291852"/>
                    <a:pt x="55674" y="3292465"/>
                  </a:cubicBezTo>
                  <a:cubicBezTo>
                    <a:pt x="54570" y="3292955"/>
                    <a:pt x="53344" y="3293691"/>
                    <a:pt x="52240" y="3294550"/>
                  </a:cubicBezTo>
                  <a:cubicBezTo>
                    <a:pt x="51014" y="3295408"/>
                    <a:pt x="49787" y="3296389"/>
                    <a:pt x="48561" y="3297493"/>
                  </a:cubicBezTo>
                  <a:cubicBezTo>
                    <a:pt x="46599" y="3299332"/>
                    <a:pt x="44882" y="3301294"/>
                    <a:pt x="43288" y="3303379"/>
                  </a:cubicBezTo>
                  <a:cubicBezTo>
                    <a:pt x="41694" y="3305464"/>
                    <a:pt x="40468" y="3307548"/>
                    <a:pt x="39364" y="3309633"/>
                  </a:cubicBezTo>
                  <a:cubicBezTo>
                    <a:pt x="38383" y="3311718"/>
                    <a:pt x="37647" y="3313680"/>
                    <a:pt x="37279" y="3315519"/>
                  </a:cubicBezTo>
                  <a:cubicBezTo>
                    <a:pt x="36911" y="3317359"/>
                    <a:pt x="36911" y="3318953"/>
                    <a:pt x="37279" y="3320302"/>
                  </a:cubicBezTo>
                  <a:cubicBezTo>
                    <a:pt x="37402" y="3320792"/>
                    <a:pt x="37647" y="3321283"/>
                    <a:pt x="37892" y="3321651"/>
                  </a:cubicBezTo>
                  <a:cubicBezTo>
                    <a:pt x="38138" y="3322018"/>
                    <a:pt x="38383" y="3322386"/>
                    <a:pt x="38751" y="3322632"/>
                  </a:cubicBezTo>
                  <a:cubicBezTo>
                    <a:pt x="39119" y="3322877"/>
                    <a:pt x="39486" y="3323122"/>
                    <a:pt x="39854" y="3323245"/>
                  </a:cubicBezTo>
                  <a:cubicBezTo>
                    <a:pt x="40222" y="3323368"/>
                    <a:pt x="40713" y="3323490"/>
                    <a:pt x="41203" y="3323490"/>
                  </a:cubicBezTo>
                  <a:cubicBezTo>
                    <a:pt x="42062" y="3323490"/>
                    <a:pt x="42920" y="3323490"/>
                    <a:pt x="44024" y="3323245"/>
                  </a:cubicBezTo>
                  <a:cubicBezTo>
                    <a:pt x="45005" y="3323000"/>
                    <a:pt x="46108" y="3322632"/>
                    <a:pt x="47212" y="3322018"/>
                  </a:cubicBezTo>
                  <a:cubicBezTo>
                    <a:pt x="48316" y="3321406"/>
                    <a:pt x="49542" y="3320792"/>
                    <a:pt x="50768" y="3319934"/>
                  </a:cubicBezTo>
                  <a:cubicBezTo>
                    <a:pt x="51995" y="3319076"/>
                    <a:pt x="53221" y="3318094"/>
                    <a:pt x="54447" y="3316868"/>
                  </a:cubicBezTo>
                  <a:cubicBezTo>
                    <a:pt x="56409" y="3315029"/>
                    <a:pt x="58126" y="3313067"/>
                    <a:pt x="59720" y="3310982"/>
                  </a:cubicBezTo>
                  <a:cubicBezTo>
                    <a:pt x="61314" y="3308897"/>
                    <a:pt x="62541" y="3306813"/>
                    <a:pt x="63522" y="3304728"/>
                  </a:cubicBezTo>
                  <a:cubicBezTo>
                    <a:pt x="64503" y="3302643"/>
                    <a:pt x="65239" y="3300681"/>
                    <a:pt x="65606" y="3298842"/>
                  </a:cubicBezTo>
                  <a:cubicBezTo>
                    <a:pt x="65974" y="3297002"/>
                    <a:pt x="65974" y="3295408"/>
                    <a:pt x="65606" y="3294059"/>
                  </a:cubicBezTo>
                  <a:cubicBezTo>
                    <a:pt x="65484" y="3293568"/>
                    <a:pt x="65239" y="3293078"/>
                    <a:pt x="64993" y="3292710"/>
                  </a:cubicBezTo>
                  <a:cubicBezTo>
                    <a:pt x="64748" y="3292342"/>
                    <a:pt x="64503" y="3291975"/>
                    <a:pt x="64135" y="3291729"/>
                  </a:cubicBezTo>
                  <a:cubicBezTo>
                    <a:pt x="63767" y="3291484"/>
                    <a:pt x="63399" y="3291239"/>
                    <a:pt x="63031" y="3291116"/>
                  </a:cubicBezTo>
                  <a:cubicBezTo>
                    <a:pt x="62663" y="3290993"/>
                    <a:pt x="62173" y="3290871"/>
                    <a:pt x="61682" y="3290871"/>
                  </a:cubicBezTo>
                  <a:moveTo>
                    <a:pt x="1954092" y="3496029"/>
                  </a:moveTo>
                  <a:cubicBezTo>
                    <a:pt x="1953234" y="3496029"/>
                    <a:pt x="1952376" y="3496029"/>
                    <a:pt x="1951517" y="3496029"/>
                  </a:cubicBezTo>
                  <a:cubicBezTo>
                    <a:pt x="1950659" y="3496029"/>
                    <a:pt x="1949678" y="3496275"/>
                    <a:pt x="1948819" y="3496397"/>
                  </a:cubicBezTo>
                  <a:cubicBezTo>
                    <a:pt x="1947838" y="3496642"/>
                    <a:pt x="1946980" y="3496888"/>
                    <a:pt x="1945999" y="3497255"/>
                  </a:cubicBezTo>
                  <a:cubicBezTo>
                    <a:pt x="1945018" y="3497623"/>
                    <a:pt x="1944037" y="3497991"/>
                    <a:pt x="1943056" y="3498482"/>
                  </a:cubicBezTo>
                  <a:cubicBezTo>
                    <a:pt x="1940235" y="3499830"/>
                    <a:pt x="1937537" y="3501793"/>
                    <a:pt x="1935085" y="3503877"/>
                  </a:cubicBezTo>
                  <a:cubicBezTo>
                    <a:pt x="1932632" y="3506085"/>
                    <a:pt x="1930548" y="3508660"/>
                    <a:pt x="1928708" y="3511358"/>
                  </a:cubicBezTo>
                  <a:cubicBezTo>
                    <a:pt x="1926869" y="3514055"/>
                    <a:pt x="1925520" y="3516876"/>
                    <a:pt x="1924539" y="3519819"/>
                  </a:cubicBezTo>
                  <a:cubicBezTo>
                    <a:pt x="1923558" y="3522640"/>
                    <a:pt x="1923190" y="3525583"/>
                    <a:pt x="1923313" y="3528280"/>
                  </a:cubicBezTo>
                  <a:cubicBezTo>
                    <a:pt x="1923313" y="3529997"/>
                    <a:pt x="1923680" y="3531591"/>
                    <a:pt x="1924294" y="3533063"/>
                  </a:cubicBezTo>
                  <a:cubicBezTo>
                    <a:pt x="1924784" y="3534412"/>
                    <a:pt x="1925643" y="3535638"/>
                    <a:pt x="1926501" y="3536619"/>
                  </a:cubicBezTo>
                  <a:cubicBezTo>
                    <a:pt x="1927482" y="3537600"/>
                    <a:pt x="1928586" y="3538459"/>
                    <a:pt x="1929812" y="3539072"/>
                  </a:cubicBezTo>
                  <a:cubicBezTo>
                    <a:pt x="1931038" y="3539685"/>
                    <a:pt x="1932510" y="3540053"/>
                    <a:pt x="1933981" y="3540176"/>
                  </a:cubicBezTo>
                  <a:cubicBezTo>
                    <a:pt x="1934840" y="3540176"/>
                    <a:pt x="1935698" y="3540176"/>
                    <a:pt x="1936557" y="3540176"/>
                  </a:cubicBezTo>
                  <a:cubicBezTo>
                    <a:pt x="1937415" y="3540176"/>
                    <a:pt x="1938396" y="3539930"/>
                    <a:pt x="1939254" y="3539808"/>
                  </a:cubicBezTo>
                  <a:cubicBezTo>
                    <a:pt x="1940235" y="3539563"/>
                    <a:pt x="1941094" y="3539317"/>
                    <a:pt x="1942075" y="3538949"/>
                  </a:cubicBezTo>
                  <a:cubicBezTo>
                    <a:pt x="1943056" y="3538581"/>
                    <a:pt x="1944037" y="3538213"/>
                    <a:pt x="1945018" y="3537723"/>
                  </a:cubicBezTo>
                  <a:cubicBezTo>
                    <a:pt x="1947838" y="3536251"/>
                    <a:pt x="1950536" y="3534412"/>
                    <a:pt x="1952989" y="3532205"/>
                  </a:cubicBezTo>
                  <a:cubicBezTo>
                    <a:pt x="1955441" y="3529997"/>
                    <a:pt x="1957526" y="3527422"/>
                    <a:pt x="1959366" y="3524724"/>
                  </a:cubicBezTo>
                  <a:cubicBezTo>
                    <a:pt x="1961205" y="3522026"/>
                    <a:pt x="1962554" y="3519206"/>
                    <a:pt x="1963535" y="3516263"/>
                  </a:cubicBezTo>
                  <a:cubicBezTo>
                    <a:pt x="1964516" y="3513442"/>
                    <a:pt x="1964884" y="3510499"/>
                    <a:pt x="1964761" y="3507801"/>
                  </a:cubicBezTo>
                  <a:cubicBezTo>
                    <a:pt x="1964761" y="3506085"/>
                    <a:pt x="1964271" y="3504490"/>
                    <a:pt x="1963780" y="3503142"/>
                  </a:cubicBezTo>
                  <a:cubicBezTo>
                    <a:pt x="1963290" y="3501793"/>
                    <a:pt x="1962431" y="3500566"/>
                    <a:pt x="1961573" y="3499585"/>
                  </a:cubicBezTo>
                  <a:cubicBezTo>
                    <a:pt x="1960592" y="3498604"/>
                    <a:pt x="1959488" y="3497746"/>
                    <a:pt x="1958262" y="3497255"/>
                  </a:cubicBezTo>
                  <a:cubicBezTo>
                    <a:pt x="1957036" y="3496642"/>
                    <a:pt x="1955564" y="3496275"/>
                    <a:pt x="1954092" y="3496152"/>
                  </a:cubicBezTo>
                  <a:moveTo>
                    <a:pt x="74558" y="3329376"/>
                  </a:moveTo>
                  <a:cubicBezTo>
                    <a:pt x="73700" y="3329376"/>
                    <a:pt x="72719" y="3329376"/>
                    <a:pt x="71615" y="3329621"/>
                  </a:cubicBezTo>
                  <a:cubicBezTo>
                    <a:pt x="70512" y="3329867"/>
                    <a:pt x="69408" y="3330357"/>
                    <a:pt x="68304" y="3330848"/>
                  </a:cubicBezTo>
                  <a:cubicBezTo>
                    <a:pt x="67078" y="3331461"/>
                    <a:pt x="65974" y="3332197"/>
                    <a:pt x="64625" y="3333055"/>
                  </a:cubicBezTo>
                  <a:cubicBezTo>
                    <a:pt x="63399" y="3333914"/>
                    <a:pt x="62173" y="3335017"/>
                    <a:pt x="60824" y="3336244"/>
                  </a:cubicBezTo>
                  <a:cubicBezTo>
                    <a:pt x="58862" y="3338083"/>
                    <a:pt x="57145" y="3340168"/>
                    <a:pt x="55551" y="3342252"/>
                  </a:cubicBezTo>
                  <a:cubicBezTo>
                    <a:pt x="54079" y="3344337"/>
                    <a:pt x="52730" y="3346544"/>
                    <a:pt x="51749" y="3348506"/>
                  </a:cubicBezTo>
                  <a:cubicBezTo>
                    <a:pt x="50768" y="3350591"/>
                    <a:pt x="50155" y="3352553"/>
                    <a:pt x="49787" y="3354393"/>
                  </a:cubicBezTo>
                  <a:cubicBezTo>
                    <a:pt x="49419" y="3356232"/>
                    <a:pt x="49542" y="3357826"/>
                    <a:pt x="50033" y="3359175"/>
                  </a:cubicBezTo>
                  <a:cubicBezTo>
                    <a:pt x="50155" y="3359666"/>
                    <a:pt x="50401" y="3360034"/>
                    <a:pt x="50646" y="3360401"/>
                  </a:cubicBezTo>
                  <a:cubicBezTo>
                    <a:pt x="50891" y="3360769"/>
                    <a:pt x="51136" y="3361014"/>
                    <a:pt x="51504" y="3361260"/>
                  </a:cubicBezTo>
                  <a:cubicBezTo>
                    <a:pt x="51872" y="3361505"/>
                    <a:pt x="52240" y="3361751"/>
                    <a:pt x="52608" y="3361873"/>
                  </a:cubicBezTo>
                  <a:cubicBezTo>
                    <a:pt x="52976" y="3361996"/>
                    <a:pt x="53466" y="3362118"/>
                    <a:pt x="53957" y="3362118"/>
                  </a:cubicBezTo>
                  <a:cubicBezTo>
                    <a:pt x="54815" y="3362118"/>
                    <a:pt x="55796" y="3362118"/>
                    <a:pt x="56900" y="3361873"/>
                  </a:cubicBezTo>
                  <a:cubicBezTo>
                    <a:pt x="58003" y="3361628"/>
                    <a:pt x="59107" y="3361137"/>
                    <a:pt x="60211" y="3360524"/>
                  </a:cubicBezTo>
                  <a:cubicBezTo>
                    <a:pt x="61437" y="3359911"/>
                    <a:pt x="62663" y="3359175"/>
                    <a:pt x="63890" y="3358194"/>
                  </a:cubicBezTo>
                  <a:cubicBezTo>
                    <a:pt x="65116" y="3357336"/>
                    <a:pt x="66465" y="3356232"/>
                    <a:pt x="67691" y="3355006"/>
                  </a:cubicBezTo>
                  <a:cubicBezTo>
                    <a:pt x="69653" y="3353166"/>
                    <a:pt x="71370" y="3351081"/>
                    <a:pt x="72964" y="3348997"/>
                  </a:cubicBezTo>
                  <a:cubicBezTo>
                    <a:pt x="74436" y="3346912"/>
                    <a:pt x="75785" y="3344705"/>
                    <a:pt x="76766" y="3342620"/>
                  </a:cubicBezTo>
                  <a:cubicBezTo>
                    <a:pt x="77747" y="3340536"/>
                    <a:pt x="78360" y="3338573"/>
                    <a:pt x="78728" y="3336734"/>
                  </a:cubicBezTo>
                  <a:cubicBezTo>
                    <a:pt x="78973" y="3334895"/>
                    <a:pt x="78973" y="3333301"/>
                    <a:pt x="78483" y="3332074"/>
                  </a:cubicBezTo>
                  <a:cubicBezTo>
                    <a:pt x="78360" y="3331584"/>
                    <a:pt x="78115" y="3331216"/>
                    <a:pt x="77869" y="3330848"/>
                  </a:cubicBezTo>
                  <a:cubicBezTo>
                    <a:pt x="77624" y="3330480"/>
                    <a:pt x="77256" y="3330235"/>
                    <a:pt x="77011" y="3329989"/>
                  </a:cubicBezTo>
                  <a:cubicBezTo>
                    <a:pt x="76766" y="3329744"/>
                    <a:pt x="76275" y="3329499"/>
                    <a:pt x="75907" y="3329376"/>
                  </a:cubicBezTo>
                  <a:cubicBezTo>
                    <a:pt x="75539" y="3329254"/>
                    <a:pt x="75049" y="3329131"/>
                    <a:pt x="74558" y="3329131"/>
                  </a:cubicBezTo>
                  <a:moveTo>
                    <a:pt x="1871686" y="3535393"/>
                  </a:moveTo>
                  <a:cubicBezTo>
                    <a:pt x="1870950" y="3535393"/>
                    <a:pt x="1870091" y="3535393"/>
                    <a:pt x="1869356" y="3535393"/>
                  </a:cubicBezTo>
                  <a:cubicBezTo>
                    <a:pt x="1868497" y="3535393"/>
                    <a:pt x="1867762" y="3535516"/>
                    <a:pt x="1866903" y="3535761"/>
                  </a:cubicBezTo>
                  <a:cubicBezTo>
                    <a:pt x="1866045" y="3535883"/>
                    <a:pt x="1865186" y="3536129"/>
                    <a:pt x="1864205" y="3536497"/>
                  </a:cubicBezTo>
                  <a:cubicBezTo>
                    <a:pt x="1863347" y="3536865"/>
                    <a:pt x="1862366" y="3537233"/>
                    <a:pt x="1861508" y="3537600"/>
                  </a:cubicBezTo>
                  <a:cubicBezTo>
                    <a:pt x="1858687" y="3538949"/>
                    <a:pt x="1855989" y="3540666"/>
                    <a:pt x="1853537" y="3542873"/>
                  </a:cubicBezTo>
                  <a:cubicBezTo>
                    <a:pt x="1851084" y="3544958"/>
                    <a:pt x="1848877" y="3547533"/>
                    <a:pt x="1847037" y="3550108"/>
                  </a:cubicBezTo>
                  <a:cubicBezTo>
                    <a:pt x="1845198" y="3552684"/>
                    <a:pt x="1843726" y="3555627"/>
                    <a:pt x="1842623" y="3558447"/>
                  </a:cubicBezTo>
                  <a:cubicBezTo>
                    <a:pt x="1841642" y="3561268"/>
                    <a:pt x="1841028" y="3564211"/>
                    <a:pt x="1841028" y="3567031"/>
                  </a:cubicBezTo>
                  <a:cubicBezTo>
                    <a:pt x="1841028" y="3568871"/>
                    <a:pt x="1841274" y="3570588"/>
                    <a:pt x="1841764" y="3572059"/>
                  </a:cubicBezTo>
                  <a:cubicBezTo>
                    <a:pt x="1842255" y="3573531"/>
                    <a:pt x="1842991" y="3574757"/>
                    <a:pt x="1843849" y="3575861"/>
                  </a:cubicBezTo>
                  <a:cubicBezTo>
                    <a:pt x="1844707" y="3576964"/>
                    <a:pt x="1845811" y="3577823"/>
                    <a:pt x="1847160" y="3578436"/>
                  </a:cubicBezTo>
                  <a:cubicBezTo>
                    <a:pt x="1848386" y="3579049"/>
                    <a:pt x="1849858" y="3579417"/>
                    <a:pt x="1851329" y="3579662"/>
                  </a:cubicBezTo>
                  <a:cubicBezTo>
                    <a:pt x="1852065" y="3579662"/>
                    <a:pt x="1852924" y="3579662"/>
                    <a:pt x="1853659" y="3579662"/>
                  </a:cubicBezTo>
                  <a:cubicBezTo>
                    <a:pt x="1854518" y="3579662"/>
                    <a:pt x="1855376" y="3579539"/>
                    <a:pt x="1856235" y="3579294"/>
                  </a:cubicBezTo>
                  <a:cubicBezTo>
                    <a:pt x="1857093" y="3579171"/>
                    <a:pt x="1857951" y="3578926"/>
                    <a:pt x="1858932" y="3578558"/>
                  </a:cubicBezTo>
                  <a:cubicBezTo>
                    <a:pt x="1859791" y="3578313"/>
                    <a:pt x="1860772" y="3577945"/>
                    <a:pt x="1861753" y="3577455"/>
                  </a:cubicBezTo>
                  <a:cubicBezTo>
                    <a:pt x="1864573" y="3576106"/>
                    <a:pt x="1867394" y="3574266"/>
                    <a:pt x="1869846" y="3572181"/>
                  </a:cubicBezTo>
                  <a:cubicBezTo>
                    <a:pt x="1872299" y="3569974"/>
                    <a:pt x="1874506" y="3567522"/>
                    <a:pt x="1876346" y="3564824"/>
                  </a:cubicBezTo>
                  <a:cubicBezTo>
                    <a:pt x="1878185" y="3562126"/>
                    <a:pt x="1879657" y="3559306"/>
                    <a:pt x="1880760" y="3556363"/>
                  </a:cubicBezTo>
                  <a:cubicBezTo>
                    <a:pt x="1881741" y="3553542"/>
                    <a:pt x="1882354" y="3550599"/>
                    <a:pt x="1882232" y="3547778"/>
                  </a:cubicBezTo>
                  <a:cubicBezTo>
                    <a:pt x="1882232" y="3545939"/>
                    <a:pt x="1881864" y="3544345"/>
                    <a:pt x="1881374" y="3542873"/>
                  </a:cubicBezTo>
                  <a:cubicBezTo>
                    <a:pt x="1880883" y="3541402"/>
                    <a:pt x="1880147" y="3540176"/>
                    <a:pt x="1879166" y="3539072"/>
                  </a:cubicBezTo>
                  <a:cubicBezTo>
                    <a:pt x="1878308" y="3537968"/>
                    <a:pt x="1877081" y="3537110"/>
                    <a:pt x="1875855" y="3536497"/>
                  </a:cubicBezTo>
                  <a:cubicBezTo>
                    <a:pt x="1874629" y="3535883"/>
                    <a:pt x="1873157" y="3535516"/>
                    <a:pt x="1871686" y="3535393"/>
                  </a:cubicBezTo>
                  <a:moveTo>
                    <a:pt x="89519" y="3366656"/>
                  </a:moveTo>
                  <a:cubicBezTo>
                    <a:pt x="88661" y="3366656"/>
                    <a:pt x="87557" y="3366656"/>
                    <a:pt x="86453" y="3366901"/>
                  </a:cubicBezTo>
                  <a:cubicBezTo>
                    <a:pt x="85350" y="3367146"/>
                    <a:pt x="84246" y="3367636"/>
                    <a:pt x="83020" y="3368250"/>
                  </a:cubicBezTo>
                  <a:cubicBezTo>
                    <a:pt x="81793" y="3368863"/>
                    <a:pt x="80567" y="3369721"/>
                    <a:pt x="79218" y="3370580"/>
                  </a:cubicBezTo>
                  <a:cubicBezTo>
                    <a:pt x="77869" y="3371561"/>
                    <a:pt x="76643" y="3372664"/>
                    <a:pt x="75294" y="3374013"/>
                  </a:cubicBezTo>
                  <a:cubicBezTo>
                    <a:pt x="73332" y="3375975"/>
                    <a:pt x="71615" y="3378060"/>
                    <a:pt x="70021" y="3380145"/>
                  </a:cubicBezTo>
                  <a:cubicBezTo>
                    <a:pt x="68550" y="3382229"/>
                    <a:pt x="67323" y="3384437"/>
                    <a:pt x="66342" y="3386521"/>
                  </a:cubicBezTo>
                  <a:cubicBezTo>
                    <a:pt x="65361" y="3388606"/>
                    <a:pt x="64748" y="3390691"/>
                    <a:pt x="64503" y="3392408"/>
                  </a:cubicBezTo>
                  <a:cubicBezTo>
                    <a:pt x="64258" y="3394247"/>
                    <a:pt x="64380" y="3395841"/>
                    <a:pt x="64871" y="3397190"/>
                  </a:cubicBezTo>
                  <a:cubicBezTo>
                    <a:pt x="64993" y="3397558"/>
                    <a:pt x="65239" y="3397926"/>
                    <a:pt x="65484" y="3398294"/>
                  </a:cubicBezTo>
                  <a:cubicBezTo>
                    <a:pt x="65729" y="3398662"/>
                    <a:pt x="66097" y="3398907"/>
                    <a:pt x="66342" y="3399152"/>
                  </a:cubicBezTo>
                  <a:cubicBezTo>
                    <a:pt x="66588" y="3399397"/>
                    <a:pt x="67078" y="3399520"/>
                    <a:pt x="67446" y="3399643"/>
                  </a:cubicBezTo>
                  <a:cubicBezTo>
                    <a:pt x="67814" y="3399765"/>
                    <a:pt x="68304" y="3399888"/>
                    <a:pt x="68672" y="3399888"/>
                  </a:cubicBezTo>
                  <a:cubicBezTo>
                    <a:pt x="69531" y="3399888"/>
                    <a:pt x="70634" y="3399888"/>
                    <a:pt x="71738" y="3399643"/>
                  </a:cubicBezTo>
                  <a:cubicBezTo>
                    <a:pt x="72842" y="3399397"/>
                    <a:pt x="74068" y="3398907"/>
                    <a:pt x="75294" y="3398294"/>
                  </a:cubicBezTo>
                  <a:cubicBezTo>
                    <a:pt x="76520" y="3397681"/>
                    <a:pt x="77747" y="3396822"/>
                    <a:pt x="79096" y="3395841"/>
                  </a:cubicBezTo>
                  <a:cubicBezTo>
                    <a:pt x="80445" y="3394860"/>
                    <a:pt x="81671" y="3393757"/>
                    <a:pt x="83020" y="3392408"/>
                  </a:cubicBezTo>
                  <a:cubicBezTo>
                    <a:pt x="84982" y="3390446"/>
                    <a:pt x="86699" y="3388361"/>
                    <a:pt x="88293" y="3386276"/>
                  </a:cubicBezTo>
                  <a:cubicBezTo>
                    <a:pt x="89764" y="3384191"/>
                    <a:pt x="90991" y="3381984"/>
                    <a:pt x="91972" y="3379899"/>
                  </a:cubicBezTo>
                  <a:cubicBezTo>
                    <a:pt x="92953" y="3377815"/>
                    <a:pt x="93443" y="3375730"/>
                    <a:pt x="93689" y="3374013"/>
                  </a:cubicBezTo>
                  <a:cubicBezTo>
                    <a:pt x="93934" y="3372174"/>
                    <a:pt x="93689" y="3370580"/>
                    <a:pt x="93198" y="3369353"/>
                  </a:cubicBezTo>
                  <a:cubicBezTo>
                    <a:pt x="92953" y="3368986"/>
                    <a:pt x="92830" y="3368618"/>
                    <a:pt x="92585" y="3368250"/>
                  </a:cubicBezTo>
                  <a:cubicBezTo>
                    <a:pt x="92340" y="3367882"/>
                    <a:pt x="91972" y="3367636"/>
                    <a:pt x="91726" y="3367391"/>
                  </a:cubicBezTo>
                  <a:cubicBezTo>
                    <a:pt x="91359" y="3367146"/>
                    <a:pt x="90991" y="3367023"/>
                    <a:pt x="90623" y="3366901"/>
                  </a:cubicBezTo>
                  <a:cubicBezTo>
                    <a:pt x="90255" y="3366778"/>
                    <a:pt x="89764" y="3366656"/>
                    <a:pt x="89397" y="3366656"/>
                  </a:cubicBezTo>
                  <a:moveTo>
                    <a:pt x="1790138" y="3572059"/>
                  </a:moveTo>
                  <a:cubicBezTo>
                    <a:pt x="1789402" y="3572059"/>
                    <a:pt x="1788666" y="3572059"/>
                    <a:pt x="1787930" y="3572059"/>
                  </a:cubicBezTo>
                  <a:cubicBezTo>
                    <a:pt x="1787194" y="3572059"/>
                    <a:pt x="1786336" y="3572181"/>
                    <a:pt x="1785600" y="3572304"/>
                  </a:cubicBezTo>
                  <a:cubicBezTo>
                    <a:pt x="1784742" y="3572427"/>
                    <a:pt x="1784006" y="3572672"/>
                    <a:pt x="1783148" y="3572918"/>
                  </a:cubicBezTo>
                  <a:cubicBezTo>
                    <a:pt x="1782289" y="3573163"/>
                    <a:pt x="1781431" y="3573531"/>
                    <a:pt x="1780573" y="3573898"/>
                  </a:cubicBezTo>
                  <a:cubicBezTo>
                    <a:pt x="1777752" y="3575125"/>
                    <a:pt x="1775054" y="3576841"/>
                    <a:pt x="1772602" y="3578926"/>
                  </a:cubicBezTo>
                  <a:cubicBezTo>
                    <a:pt x="1770149" y="3581011"/>
                    <a:pt x="1767942" y="3583464"/>
                    <a:pt x="1765980" y="3586039"/>
                  </a:cubicBezTo>
                  <a:cubicBezTo>
                    <a:pt x="1764018" y="3588614"/>
                    <a:pt x="1762546" y="3591434"/>
                    <a:pt x="1761442" y="3594378"/>
                  </a:cubicBezTo>
                  <a:cubicBezTo>
                    <a:pt x="1760339" y="3597198"/>
                    <a:pt x="1759725" y="3600141"/>
                    <a:pt x="1759603" y="3602961"/>
                  </a:cubicBezTo>
                  <a:cubicBezTo>
                    <a:pt x="1759603" y="3604924"/>
                    <a:pt x="1759603" y="3606641"/>
                    <a:pt x="1760093" y="3608234"/>
                  </a:cubicBezTo>
                  <a:cubicBezTo>
                    <a:pt x="1760584" y="3609829"/>
                    <a:pt x="1761197" y="3611178"/>
                    <a:pt x="1762055" y="3612281"/>
                  </a:cubicBezTo>
                  <a:cubicBezTo>
                    <a:pt x="1762914" y="3613385"/>
                    <a:pt x="1764018" y="3614366"/>
                    <a:pt x="1765244" y="3614979"/>
                  </a:cubicBezTo>
                  <a:cubicBezTo>
                    <a:pt x="1766470" y="3615592"/>
                    <a:pt x="1767942" y="3616083"/>
                    <a:pt x="1769536" y="3616206"/>
                  </a:cubicBezTo>
                  <a:cubicBezTo>
                    <a:pt x="1770272" y="3616206"/>
                    <a:pt x="1771007" y="3616206"/>
                    <a:pt x="1771743" y="3616206"/>
                  </a:cubicBezTo>
                  <a:cubicBezTo>
                    <a:pt x="1772479" y="3616206"/>
                    <a:pt x="1773337" y="3616083"/>
                    <a:pt x="1774073" y="3615960"/>
                  </a:cubicBezTo>
                  <a:cubicBezTo>
                    <a:pt x="1774809" y="3615838"/>
                    <a:pt x="1775667" y="3615592"/>
                    <a:pt x="1776526" y="3615347"/>
                  </a:cubicBezTo>
                  <a:cubicBezTo>
                    <a:pt x="1777384" y="3615102"/>
                    <a:pt x="1778243" y="3614734"/>
                    <a:pt x="1779101" y="3614366"/>
                  </a:cubicBezTo>
                  <a:cubicBezTo>
                    <a:pt x="1781921" y="3613140"/>
                    <a:pt x="1784619" y="3611423"/>
                    <a:pt x="1787072" y="3609338"/>
                  </a:cubicBezTo>
                  <a:cubicBezTo>
                    <a:pt x="1789524" y="3607254"/>
                    <a:pt x="1791854" y="3604801"/>
                    <a:pt x="1793694" y="3602226"/>
                  </a:cubicBezTo>
                  <a:cubicBezTo>
                    <a:pt x="1795656" y="3599651"/>
                    <a:pt x="1797127" y="3596707"/>
                    <a:pt x="1798231" y="3593887"/>
                  </a:cubicBezTo>
                  <a:cubicBezTo>
                    <a:pt x="1799335" y="3591066"/>
                    <a:pt x="1799948" y="3588123"/>
                    <a:pt x="1800070" y="3585303"/>
                  </a:cubicBezTo>
                  <a:cubicBezTo>
                    <a:pt x="1800070" y="3583341"/>
                    <a:pt x="1799948" y="3581624"/>
                    <a:pt x="1799457" y="3580030"/>
                  </a:cubicBezTo>
                  <a:cubicBezTo>
                    <a:pt x="1798967" y="3578436"/>
                    <a:pt x="1798354" y="3577087"/>
                    <a:pt x="1797495" y="3575983"/>
                  </a:cubicBezTo>
                  <a:cubicBezTo>
                    <a:pt x="1796637" y="3574879"/>
                    <a:pt x="1795533" y="3573898"/>
                    <a:pt x="1794307" y="3573285"/>
                  </a:cubicBezTo>
                  <a:cubicBezTo>
                    <a:pt x="1793081" y="3572672"/>
                    <a:pt x="1791609" y="3572181"/>
                    <a:pt x="1790015" y="3572059"/>
                  </a:cubicBezTo>
                  <a:moveTo>
                    <a:pt x="106565" y="3402954"/>
                  </a:moveTo>
                  <a:cubicBezTo>
                    <a:pt x="105584" y="3402954"/>
                    <a:pt x="104602" y="3402954"/>
                    <a:pt x="103376" y="3403322"/>
                  </a:cubicBezTo>
                  <a:cubicBezTo>
                    <a:pt x="102273" y="3403567"/>
                    <a:pt x="100924" y="3404057"/>
                    <a:pt x="99697" y="3404793"/>
                  </a:cubicBezTo>
                  <a:cubicBezTo>
                    <a:pt x="98348" y="3405529"/>
                    <a:pt x="97122" y="3406387"/>
                    <a:pt x="95773" y="3407369"/>
                  </a:cubicBezTo>
                  <a:cubicBezTo>
                    <a:pt x="94424" y="3408349"/>
                    <a:pt x="93075" y="3409576"/>
                    <a:pt x="91726" y="3410924"/>
                  </a:cubicBezTo>
                  <a:cubicBezTo>
                    <a:pt x="89764" y="3412887"/>
                    <a:pt x="88048" y="3414971"/>
                    <a:pt x="86576" y="3417179"/>
                  </a:cubicBezTo>
                  <a:cubicBezTo>
                    <a:pt x="85104" y="3419386"/>
                    <a:pt x="83878" y="3421593"/>
                    <a:pt x="83020" y="3423678"/>
                  </a:cubicBezTo>
                  <a:cubicBezTo>
                    <a:pt x="82161" y="3425763"/>
                    <a:pt x="81548" y="3427847"/>
                    <a:pt x="81426" y="3429564"/>
                  </a:cubicBezTo>
                  <a:cubicBezTo>
                    <a:pt x="81303" y="3431404"/>
                    <a:pt x="81426" y="3432998"/>
                    <a:pt x="82039" y="3434224"/>
                  </a:cubicBezTo>
                  <a:cubicBezTo>
                    <a:pt x="82284" y="3434592"/>
                    <a:pt x="82407" y="3434960"/>
                    <a:pt x="82652" y="3435205"/>
                  </a:cubicBezTo>
                  <a:cubicBezTo>
                    <a:pt x="82897" y="3435450"/>
                    <a:pt x="83142" y="3435818"/>
                    <a:pt x="83510" y="3435941"/>
                  </a:cubicBezTo>
                  <a:cubicBezTo>
                    <a:pt x="83878" y="3436186"/>
                    <a:pt x="84123" y="3436309"/>
                    <a:pt x="84491" y="3436432"/>
                  </a:cubicBezTo>
                  <a:cubicBezTo>
                    <a:pt x="84859" y="3436554"/>
                    <a:pt x="85227" y="3436677"/>
                    <a:pt x="85718" y="3436677"/>
                  </a:cubicBezTo>
                  <a:cubicBezTo>
                    <a:pt x="86699" y="3436677"/>
                    <a:pt x="87680" y="3436677"/>
                    <a:pt x="88906" y="3436432"/>
                  </a:cubicBezTo>
                  <a:cubicBezTo>
                    <a:pt x="90010" y="3436186"/>
                    <a:pt x="91236" y="3435696"/>
                    <a:pt x="92585" y="3434960"/>
                  </a:cubicBezTo>
                  <a:cubicBezTo>
                    <a:pt x="93811" y="3434224"/>
                    <a:pt x="95160" y="3433366"/>
                    <a:pt x="96509" y="3432385"/>
                  </a:cubicBezTo>
                  <a:cubicBezTo>
                    <a:pt x="97858" y="3431404"/>
                    <a:pt x="99207" y="3430177"/>
                    <a:pt x="100556" y="3428829"/>
                  </a:cubicBezTo>
                  <a:cubicBezTo>
                    <a:pt x="102518" y="3426866"/>
                    <a:pt x="104235" y="3424659"/>
                    <a:pt x="105706" y="3422574"/>
                  </a:cubicBezTo>
                  <a:cubicBezTo>
                    <a:pt x="107178" y="3420367"/>
                    <a:pt x="108404" y="3418160"/>
                    <a:pt x="109262" y="3416075"/>
                  </a:cubicBezTo>
                  <a:cubicBezTo>
                    <a:pt x="110121" y="3413990"/>
                    <a:pt x="110734" y="3411906"/>
                    <a:pt x="110857" y="3410189"/>
                  </a:cubicBezTo>
                  <a:cubicBezTo>
                    <a:pt x="110979" y="3408349"/>
                    <a:pt x="110857" y="3406755"/>
                    <a:pt x="110243" y="3405529"/>
                  </a:cubicBezTo>
                  <a:cubicBezTo>
                    <a:pt x="109998" y="3405161"/>
                    <a:pt x="109876" y="3404793"/>
                    <a:pt x="109508" y="3404548"/>
                  </a:cubicBezTo>
                  <a:cubicBezTo>
                    <a:pt x="109262" y="3404303"/>
                    <a:pt x="109017" y="3404057"/>
                    <a:pt x="108649" y="3403812"/>
                  </a:cubicBezTo>
                  <a:cubicBezTo>
                    <a:pt x="108281" y="3403567"/>
                    <a:pt x="108036" y="3403444"/>
                    <a:pt x="107668" y="3403322"/>
                  </a:cubicBezTo>
                  <a:cubicBezTo>
                    <a:pt x="107300" y="3403199"/>
                    <a:pt x="106932" y="3403076"/>
                    <a:pt x="106442" y="3403076"/>
                  </a:cubicBezTo>
                  <a:moveTo>
                    <a:pt x="1709202" y="3605782"/>
                  </a:moveTo>
                  <a:cubicBezTo>
                    <a:pt x="1708589" y="3605782"/>
                    <a:pt x="1707853" y="3605782"/>
                    <a:pt x="1707240" y="3605782"/>
                  </a:cubicBezTo>
                  <a:cubicBezTo>
                    <a:pt x="1706627" y="3605782"/>
                    <a:pt x="1705891" y="3605782"/>
                    <a:pt x="1705156" y="3606027"/>
                  </a:cubicBezTo>
                  <a:cubicBezTo>
                    <a:pt x="1704420" y="3606027"/>
                    <a:pt x="1703684" y="3606272"/>
                    <a:pt x="1702948" y="3606518"/>
                  </a:cubicBezTo>
                  <a:cubicBezTo>
                    <a:pt x="1702213" y="3606763"/>
                    <a:pt x="1701354" y="3607008"/>
                    <a:pt x="1700618" y="3607376"/>
                  </a:cubicBezTo>
                  <a:cubicBezTo>
                    <a:pt x="1697798" y="3608480"/>
                    <a:pt x="1695100" y="3610197"/>
                    <a:pt x="1692648" y="3612159"/>
                  </a:cubicBezTo>
                  <a:cubicBezTo>
                    <a:pt x="1690195" y="3614121"/>
                    <a:pt x="1687865" y="3616573"/>
                    <a:pt x="1685903" y="3619149"/>
                  </a:cubicBezTo>
                  <a:cubicBezTo>
                    <a:pt x="1683941" y="3621724"/>
                    <a:pt x="1682347" y="3624544"/>
                    <a:pt x="1681120" y="3627365"/>
                  </a:cubicBezTo>
                  <a:cubicBezTo>
                    <a:pt x="1679894" y="3630185"/>
                    <a:pt x="1679158" y="3633128"/>
                    <a:pt x="1678913" y="3635949"/>
                  </a:cubicBezTo>
                  <a:cubicBezTo>
                    <a:pt x="1678790" y="3637911"/>
                    <a:pt x="1678913" y="3639750"/>
                    <a:pt x="1679281" y="3641344"/>
                  </a:cubicBezTo>
                  <a:cubicBezTo>
                    <a:pt x="1679649" y="3642939"/>
                    <a:pt x="1680262" y="3644410"/>
                    <a:pt x="1681243" y="3645514"/>
                  </a:cubicBezTo>
                  <a:cubicBezTo>
                    <a:pt x="1682101" y="3646740"/>
                    <a:pt x="1683205" y="3647721"/>
                    <a:pt x="1684431" y="3648334"/>
                  </a:cubicBezTo>
                  <a:cubicBezTo>
                    <a:pt x="1685658" y="3649070"/>
                    <a:pt x="1687129" y="3649438"/>
                    <a:pt x="1688723" y="3649683"/>
                  </a:cubicBezTo>
                  <a:cubicBezTo>
                    <a:pt x="1689337" y="3649683"/>
                    <a:pt x="1690072" y="3649683"/>
                    <a:pt x="1690808" y="3649683"/>
                  </a:cubicBezTo>
                  <a:cubicBezTo>
                    <a:pt x="1691544" y="3649683"/>
                    <a:pt x="1692280" y="3649683"/>
                    <a:pt x="1693015" y="3649438"/>
                  </a:cubicBezTo>
                  <a:cubicBezTo>
                    <a:pt x="1693751" y="3649192"/>
                    <a:pt x="1694487" y="3649192"/>
                    <a:pt x="1695345" y="3648947"/>
                  </a:cubicBezTo>
                  <a:cubicBezTo>
                    <a:pt x="1696204" y="3648702"/>
                    <a:pt x="1696939" y="3648457"/>
                    <a:pt x="1697675" y="3648089"/>
                  </a:cubicBezTo>
                  <a:cubicBezTo>
                    <a:pt x="1700496" y="3646985"/>
                    <a:pt x="1703193" y="3645391"/>
                    <a:pt x="1705646" y="3643307"/>
                  </a:cubicBezTo>
                  <a:cubicBezTo>
                    <a:pt x="1708099" y="3641222"/>
                    <a:pt x="1710429" y="3638892"/>
                    <a:pt x="1712391" y="3636317"/>
                  </a:cubicBezTo>
                  <a:cubicBezTo>
                    <a:pt x="1714353" y="3633741"/>
                    <a:pt x="1715947" y="3630921"/>
                    <a:pt x="1717173" y="3628101"/>
                  </a:cubicBezTo>
                  <a:cubicBezTo>
                    <a:pt x="1718400" y="3625280"/>
                    <a:pt x="1719135" y="3622337"/>
                    <a:pt x="1719381" y="3619516"/>
                  </a:cubicBezTo>
                  <a:cubicBezTo>
                    <a:pt x="1719503" y="3617554"/>
                    <a:pt x="1719381" y="3615715"/>
                    <a:pt x="1719013" y="3613998"/>
                  </a:cubicBezTo>
                  <a:cubicBezTo>
                    <a:pt x="1718645" y="3612404"/>
                    <a:pt x="1717909" y="3610932"/>
                    <a:pt x="1717051" y="3609706"/>
                  </a:cubicBezTo>
                  <a:cubicBezTo>
                    <a:pt x="1716192" y="3608480"/>
                    <a:pt x="1715089" y="3607499"/>
                    <a:pt x="1713862" y="3606886"/>
                  </a:cubicBezTo>
                  <a:cubicBezTo>
                    <a:pt x="1712636" y="3606150"/>
                    <a:pt x="1711164" y="3605782"/>
                    <a:pt x="1709570" y="3605537"/>
                  </a:cubicBezTo>
                  <a:moveTo>
                    <a:pt x="125572" y="3438026"/>
                  </a:moveTo>
                  <a:cubicBezTo>
                    <a:pt x="124591" y="3438026"/>
                    <a:pt x="123487" y="3438026"/>
                    <a:pt x="122261" y="3438394"/>
                  </a:cubicBezTo>
                  <a:cubicBezTo>
                    <a:pt x="121035" y="3438762"/>
                    <a:pt x="119808" y="3439252"/>
                    <a:pt x="118460" y="3439987"/>
                  </a:cubicBezTo>
                  <a:cubicBezTo>
                    <a:pt x="117111" y="3440723"/>
                    <a:pt x="115762" y="3441582"/>
                    <a:pt x="114290" y="3442685"/>
                  </a:cubicBezTo>
                  <a:cubicBezTo>
                    <a:pt x="112941" y="3443789"/>
                    <a:pt x="111470" y="3445015"/>
                    <a:pt x="110121" y="3446487"/>
                  </a:cubicBezTo>
                  <a:cubicBezTo>
                    <a:pt x="108159" y="3448572"/>
                    <a:pt x="106442" y="3450657"/>
                    <a:pt x="105093" y="3452864"/>
                  </a:cubicBezTo>
                  <a:cubicBezTo>
                    <a:pt x="103621" y="3455071"/>
                    <a:pt x="102518" y="3457278"/>
                    <a:pt x="101659" y="3459363"/>
                  </a:cubicBezTo>
                  <a:cubicBezTo>
                    <a:pt x="100801" y="3461448"/>
                    <a:pt x="100310" y="3463532"/>
                    <a:pt x="100188" y="3465249"/>
                  </a:cubicBezTo>
                  <a:cubicBezTo>
                    <a:pt x="100188" y="3467089"/>
                    <a:pt x="100310" y="3468560"/>
                    <a:pt x="101046" y="3469787"/>
                  </a:cubicBezTo>
                  <a:cubicBezTo>
                    <a:pt x="101291" y="3470154"/>
                    <a:pt x="101537" y="3470400"/>
                    <a:pt x="101782" y="3470767"/>
                  </a:cubicBezTo>
                  <a:cubicBezTo>
                    <a:pt x="102027" y="3471013"/>
                    <a:pt x="102273" y="3471258"/>
                    <a:pt x="102640" y="3471503"/>
                  </a:cubicBezTo>
                  <a:cubicBezTo>
                    <a:pt x="103008" y="3471749"/>
                    <a:pt x="103254" y="3471871"/>
                    <a:pt x="103621" y="3471994"/>
                  </a:cubicBezTo>
                  <a:cubicBezTo>
                    <a:pt x="103989" y="3471994"/>
                    <a:pt x="104357" y="3472239"/>
                    <a:pt x="104725" y="3472239"/>
                  </a:cubicBezTo>
                  <a:cubicBezTo>
                    <a:pt x="105706" y="3472239"/>
                    <a:pt x="106810" y="3472239"/>
                    <a:pt x="108036" y="3471994"/>
                  </a:cubicBezTo>
                  <a:cubicBezTo>
                    <a:pt x="109262" y="3471626"/>
                    <a:pt x="110489" y="3471135"/>
                    <a:pt x="111838" y="3470400"/>
                  </a:cubicBezTo>
                  <a:cubicBezTo>
                    <a:pt x="113187" y="3469664"/>
                    <a:pt x="114535" y="3468805"/>
                    <a:pt x="116007" y="3467702"/>
                  </a:cubicBezTo>
                  <a:cubicBezTo>
                    <a:pt x="117356" y="3466598"/>
                    <a:pt x="118827" y="3465372"/>
                    <a:pt x="120176" y="3463900"/>
                  </a:cubicBezTo>
                  <a:cubicBezTo>
                    <a:pt x="122138" y="3461815"/>
                    <a:pt x="123855" y="3459731"/>
                    <a:pt x="125327" y="3457524"/>
                  </a:cubicBezTo>
                  <a:cubicBezTo>
                    <a:pt x="126798" y="3455316"/>
                    <a:pt x="127902" y="3453109"/>
                    <a:pt x="128760" y="3450902"/>
                  </a:cubicBezTo>
                  <a:cubicBezTo>
                    <a:pt x="129619" y="3448817"/>
                    <a:pt x="130109" y="3446732"/>
                    <a:pt x="130232" y="3445015"/>
                  </a:cubicBezTo>
                  <a:cubicBezTo>
                    <a:pt x="130232" y="3443176"/>
                    <a:pt x="130109" y="3441704"/>
                    <a:pt x="129374" y="3440478"/>
                  </a:cubicBezTo>
                  <a:cubicBezTo>
                    <a:pt x="129128" y="3440110"/>
                    <a:pt x="128883" y="3439865"/>
                    <a:pt x="128638" y="3439497"/>
                  </a:cubicBezTo>
                  <a:cubicBezTo>
                    <a:pt x="128392" y="3439129"/>
                    <a:pt x="128147" y="3439007"/>
                    <a:pt x="127779" y="3438762"/>
                  </a:cubicBezTo>
                  <a:cubicBezTo>
                    <a:pt x="127411" y="3438516"/>
                    <a:pt x="127166" y="3438394"/>
                    <a:pt x="126798" y="3438271"/>
                  </a:cubicBezTo>
                  <a:cubicBezTo>
                    <a:pt x="126430" y="3438271"/>
                    <a:pt x="126063" y="3438026"/>
                    <a:pt x="125695" y="3438026"/>
                  </a:cubicBezTo>
                  <a:moveTo>
                    <a:pt x="1629494" y="3636930"/>
                  </a:moveTo>
                  <a:cubicBezTo>
                    <a:pt x="1629494" y="3636930"/>
                    <a:pt x="1628267" y="3636930"/>
                    <a:pt x="1627654" y="3636930"/>
                  </a:cubicBezTo>
                  <a:cubicBezTo>
                    <a:pt x="1627041" y="3636930"/>
                    <a:pt x="1626305" y="3636930"/>
                    <a:pt x="1625692" y="3637052"/>
                  </a:cubicBezTo>
                  <a:cubicBezTo>
                    <a:pt x="1624956" y="3637052"/>
                    <a:pt x="1624343" y="3637298"/>
                    <a:pt x="1623607" y="3637543"/>
                  </a:cubicBezTo>
                  <a:cubicBezTo>
                    <a:pt x="1622872" y="3637788"/>
                    <a:pt x="1622136" y="3637911"/>
                    <a:pt x="1621400" y="3638279"/>
                  </a:cubicBezTo>
                  <a:cubicBezTo>
                    <a:pt x="1618702" y="3639260"/>
                    <a:pt x="1616004" y="3640854"/>
                    <a:pt x="1613552" y="3642816"/>
                  </a:cubicBezTo>
                  <a:cubicBezTo>
                    <a:pt x="1611099" y="3644778"/>
                    <a:pt x="1608769" y="3647108"/>
                    <a:pt x="1606807" y="3649561"/>
                  </a:cubicBezTo>
                  <a:cubicBezTo>
                    <a:pt x="1604845" y="3652136"/>
                    <a:pt x="1603128" y="3654834"/>
                    <a:pt x="1601779" y="3657654"/>
                  </a:cubicBezTo>
                  <a:cubicBezTo>
                    <a:pt x="1600553" y="3660474"/>
                    <a:pt x="1599695" y="3663417"/>
                    <a:pt x="1599327" y="3666238"/>
                  </a:cubicBezTo>
                  <a:cubicBezTo>
                    <a:pt x="1599082" y="3668323"/>
                    <a:pt x="1599082" y="3670285"/>
                    <a:pt x="1599449" y="3672002"/>
                  </a:cubicBezTo>
                  <a:cubicBezTo>
                    <a:pt x="1599817" y="3673718"/>
                    <a:pt x="1600308" y="3675190"/>
                    <a:pt x="1601166" y="3676416"/>
                  </a:cubicBezTo>
                  <a:cubicBezTo>
                    <a:pt x="1602025" y="3677642"/>
                    <a:pt x="1603006" y="3678746"/>
                    <a:pt x="1604355" y="3679482"/>
                  </a:cubicBezTo>
                  <a:cubicBezTo>
                    <a:pt x="1605581" y="3680218"/>
                    <a:pt x="1607052" y="3680708"/>
                    <a:pt x="1608647" y="3680954"/>
                  </a:cubicBezTo>
                  <a:cubicBezTo>
                    <a:pt x="1609260" y="3680954"/>
                    <a:pt x="1609873" y="3680954"/>
                    <a:pt x="1610486" y="3680954"/>
                  </a:cubicBezTo>
                  <a:cubicBezTo>
                    <a:pt x="1611099" y="3680954"/>
                    <a:pt x="1611835" y="3680954"/>
                    <a:pt x="1612448" y="3680831"/>
                  </a:cubicBezTo>
                  <a:cubicBezTo>
                    <a:pt x="1613184" y="3680831"/>
                    <a:pt x="1613797" y="3680586"/>
                    <a:pt x="1614533" y="3680463"/>
                  </a:cubicBezTo>
                  <a:cubicBezTo>
                    <a:pt x="1615269" y="3680340"/>
                    <a:pt x="1616004" y="3680095"/>
                    <a:pt x="1616740" y="3679727"/>
                  </a:cubicBezTo>
                  <a:cubicBezTo>
                    <a:pt x="1619561" y="3678746"/>
                    <a:pt x="1622258" y="3677152"/>
                    <a:pt x="1624711" y="3675190"/>
                  </a:cubicBezTo>
                  <a:cubicBezTo>
                    <a:pt x="1627286" y="3673228"/>
                    <a:pt x="1629616" y="3670898"/>
                    <a:pt x="1631578" y="3668323"/>
                  </a:cubicBezTo>
                  <a:cubicBezTo>
                    <a:pt x="1633540" y="3665747"/>
                    <a:pt x="1635257" y="3662927"/>
                    <a:pt x="1636606" y="3660107"/>
                  </a:cubicBezTo>
                  <a:cubicBezTo>
                    <a:pt x="1637955" y="3657286"/>
                    <a:pt x="1638813" y="3654343"/>
                    <a:pt x="1639059" y="3651400"/>
                  </a:cubicBezTo>
                  <a:cubicBezTo>
                    <a:pt x="1639304" y="3649315"/>
                    <a:pt x="1639181" y="3647476"/>
                    <a:pt x="1638813" y="3645759"/>
                  </a:cubicBezTo>
                  <a:cubicBezTo>
                    <a:pt x="1638445" y="3644042"/>
                    <a:pt x="1637832" y="3642571"/>
                    <a:pt x="1636974" y="3641344"/>
                  </a:cubicBezTo>
                  <a:cubicBezTo>
                    <a:pt x="1636116" y="3640118"/>
                    <a:pt x="1635012" y="3639137"/>
                    <a:pt x="1633786" y="3638401"/>
                  </a:cubicBezTo>
                  <a:cubicBezTo>
                    <a:pt x="1632559" y="3637666"/>
                    <a:pt x="1631088" y="3637175"/>
                    <a:pt x="1629494" y="3637052"/>
                  </a:cubicBezTo>
                  <a:moveTo>
                    <a:pt x="146787" y="3471994"/>
                  </a:moveTo>
                  <a:cubicBezTo>
                    <a:pt x="145806" y="3471994"/>
                    <a:pt x="144580" y="3471994"/>
                    <a:pt x="143353" y="3472362"/>
                  </a:cubicBezTo>
                  <a:cubicBezTo>
                    <a:pt x="142127" y="3472730"/>
                    <a:pt x="140778" y="3473220"/>
                    <a:pt x="139429" y="3473956"/>
                  </a:cubicBezTo>
                  <a:cubicBezTo>
                    <a:pt x="138080" y="3474692"/>
                    <a:pt x="136609" y="3475673"/>
                    <a:pt x="135137" y="3476776"/>
                  </a:cubicBezTo>
                  <a:cubicBezTo>
                    <a:pt x="133666" y="3477880"/>
                    <a:pt x="132317" y="3479229"/>
                    <a:pt x="130845" y="3480823"/>
                  </a:cubicBezTo>
                  <a:cubicBezTo>
                    <a:pt x="128883" y="3482908"/>
                    <a:pt x="127166" y="3485115"/>
                    <a:pt x="125817" y="3487445"/>
                  </a:cubicBezTo>
                  <a:cubicBezTo>
                    <a:pt x="124346" y="3489652"/>
                    <a:pt x="123242" y="3491982"/>
                    <a:pt x="122506" y="3494067"/>
                  </a:cubicBezTo>
                  <a:cubicBezTo>
                    <a:pt x="121771" y="3496152"/>
                    <a:pt x="121280" y="3498236"/>
                    <a:pt x="121280" y="3499953"/>
                  </a:cubicBezTo>
                  <a:cubicBezTo>
                    <a:pt x="121280" y="3501670"/>
                    <a:pt x="121525" y="3503264"/>
                    <a:pt x="122384" y="3504490"/>
                  </a:cubicBezTo>
                  <a:cubicBezTo>
                    <a:pt x="122629" y="3504736"/>
                    <a:pt x="122874" y="3505103"/>
                    <a:pt x="123119" y="3505349"/>
                  </a:cubicBezTo>
                  <a:cubicBezTo>
                    <a:pt x="123365" y="3505594"/>
                    <a:pt x="123610" y="3505840"/>
                    <a:pt x="123978" y="3505962"/>
                  </a:cubicBezTo>
                  <a:cubicBezTo>
                    <a:pt x="124223" y="3506085"/>
                    <a:pt x="124591" y="3506330"/>
                    <a:pt x="124959" y="3506330"/>
                  </a:cubicBezTo>
                  <a:cubicBezTo>
                    <a:pt x="125327" y="3506330"/>
                    <a:pt x="125695" y="3506453"/>
                    <a:pt x="126063" y="3506575"/>
                  </a:cubicBezTo>
                  <a:cubicBezTo>
                    <a:pt x="127044" y="3506575"/>
                    <a:pt x="128270" y="3506575"/>
                    <a:pt x="129496" y="3506207"/>
                  </a:cubicBezTo>
                  <a:cubicBezTo>
                    <a:pt x="130722" y="3505840"/>
                    <a:pt x="132071" y="3505349"/>
                    <a:pt x="133543" y="3504613"/>
                  </a:cubicBezTo>
                  <a:cubicBezTo>
                    <a:pt x="134892" y="3503877"/>
                    <a:pt x="136363" y="3502896"/>
                    <a:pt x="137835" y="3501670"/>
                  </a:cubicBezTo>
                  <a:cubicBezTo>
                    <a:pt x="139307" y="3500566"/>
                    <a:pt x="140778" y="3499217"/>
                    <a:pt x="142127" y="3497623"/>
                  </a:cubicBezTo>
                  <a:cubicBezTo>
                    <a:pt x="144089" y="3495538"/>
                    <a:pt x="145806" y="3493331"/>
                    <a:pt x="147155" y="3491001"/>
                  </a:cubicBezTo>
                  <a:cubicBezTo>
                    <a:pt x="148504" y="3488794"/>
                    <a:pt x="149730" y="3486464"/>
                    <a:pt x="150466" y="3484379"/>
                  </a:cubicBezTo>
                  <a:cubicBezTo>
                    <a:pt x="151201" y="3482295"/>
                    <a:pt x="151692" y="3480210"/>
                    <a:pt x="151692" y="3478493"/>
                  </a:cubicBezTo>
                  <a:cubicBezTo>
                    <a:pt x="151692" y="3476776"/>
                    <a:pt x="151324" y="3475182"/>
                    <a:pt x="150588" y="3474078"/>
                  </a:cubicBezTo>
                  <a:cubicBezTo>
                    <a:pt x="150343" y="3473710"/>
                    <a:pt x="150098" y="3473465"/>
                    <a:pt x="149853" y="3473220"/>
                  </a:cubicBezTo>
                  <a:cubicBezTo>
                    <a:pt x="149607" y="3472975"/>
                    <a:pt x="149362" y="3472730"/>
                    <a:pt x="148994" y="3472607"/>
                  </a:cubicBezTo>
                  <a:cubicBezTo>
                    <a:pt x="148749" y="3472484"/>
                    <a:pt x="148381" y="3472239"/>
                    <a:pt x="148013" y="3472239"/>
                  </a:cubicBezTo>
                  <a:cubicBezTo>
                    <a:pt x="147645" y="3472239"/>
                    <a:pt x="147277" y="3472117"/>
                    <a:pt x="146909" y="3471994"/>
                  </a:cubicBezTo>
                  <a:moveTo>
                    <a:pt x="1550888" y="3665012"/>
                  </a:moveTo>
                  <a:cubicBezTo>
                    <a:pt x="1550888" y="3665012"/>
                    <a:pt x="1549785" y="3665012"/>
                    <a:pt x="1549172" y="3665012"/>
                  </a:cubicBezTo>
                  <a:cubicBezTo>
                    <a:pt x="1548559" y="3665012"/>
                    <a:pt x="1548068" y="3665012"/>
                    <a:pt x="1547455" y="3665134"/>
                  </a:cubicBezTo>
                  <a:cubicBezTo>
                    <a:pt x="1546842" y="3665134"/>
                    <a:pt x="1546229" y="3665380"/>
                    <a:pt x="1545615" y="3665502"/>
                  </a:cubicBezTo>
                  <a:cubicBezTo>
                    <a:pt x="1545002" y="3665625"/>
                    <a:pt x="1544389" y="3665870"/>
                    <a:pt x="1543653" y="3666115"/>
                  </a:cubicBezTo>
                  <a:cubicBezTo>
                    <a:pt x="1540955" y="3667097"/>
                    <a:pt x="1538258" y="3668568"/>
                    <a:pt x="1535805" y="3670407"/>
                  </a:cubicBezTo>
                  <a:cubicBezTo>
                    <a:pt x="1533352" y="3672247"/>
                    <a:pt x="1531023" y="3674454"/>
                    <a:pt x="1528938" y="3677029"/>
                  </a:cubicBezTo>
                  <a:cubicBezTo>
                    <a:pt x="1526853" y="3679482"/>
                    <a:pt x="1525136" y="3682180"/>
                    <a:pt x="1523787" y="3685000"/>
                  </a:cubicBezTo>
                  <a:cubicBezTo>
                    <a:pt x="1522439" y="3687821"/>
                    <a:pt x="1521457" y="3690764"/>
                    <a:pt x="1520967" y="3693584"/>
                  </a:cubicBezTo>
                  <a:cubicBezTo>
                    <a:pt x="1520599" y="3695792"/>
                    <a:pt x="1520599" y="3697754"/>
                    <a:pt x="1520967" y="3699470"/>
                  </a:cubicBezTo>
                  <a:cubicBezTo>
                    <a:pt x="1521212" y="3701310"/>
                    <a:pt x="1521825" y="3702782"/>
                    <a:pt x="1522561" y="3704130"/>
                  </a:cubicBezTo>
                  <a:cubicBezTo>
                    <a:pt x="1523297" y="3705479"/>
                    <a:pt x="1524401" y="3706583"/>
                    <a:pt x="1525627" y="3707319"/>
                  </a:cubicBezTo>
                  <a:cubicBezTo>
                    <a:pt x="1526853" y="3708055"/>
                    <a:pt x="1528325" y="3708668"/>
                    <a:pt x="1529919" y="3708790"/>
                  </a:cubicBezTo>
                  <a:cubicBezTo>
                    <a:pt x="1530409" y="3708790"/>
                    <a:pt x="1531023" y="3708790"/>
                    <a:pt x="1531636" y="3708790"/>
                  </a:cubicBezTo>
                  <a:cubicBezTo>
                    <a:pt x="1532249" y="3708790"/>
                    <a:pt x="1532862" y="3708790"/>
                    <a:pt x="1533475" y="3708668"/>
                  </a:cubicBezTo>
                  <a:cubicBezTo>
                    <a:pt x="1534088" y="3708668"/>
                    <a:pt x="1534701" y="3708422"/>
                    <a:pt x="1535437" y="3708300"/>
                  </a:cubicBezTo>
                  <a:cubicBezTo>
                    <a:pt x="1536050" y="3708177"/>
                    <a:pt x="1536786" y="3707932"/>
                    <a:pt x="1537399" y="3707687"/>
                  </a:cubicBezTo>
                  <a:cubicBezTo>
                    <a:pt x="1540097" y="3706828"/>
                    <a:pt x="1542795" y="3705357"/>
                    <a:pt x="1545248" y="3703517"/>
                  </a:cubicBezTo>
                  <a:cubicBezTo>
                    <a:pt x="1547700" y="3701678"/>
                    <a:pt x="1550153" y="3699348"/>
                    <a:pt x="1552237" y="3696895"/>
                  </a:cubicBezTo>
                  <a:cubicBezTo>
                    <a:pt x="1554322" y="3694443"/>
                    <a:pt x="1556039" y="3691622"/>
                    <a:pt x="1557510" y="3688802"/>
                  </a:cubicBezTo>
                  <a:cubicBezTo>
                    <a:pt x="1558859" y="3685981"/>
                    <a:pt x="1559840" y="3683038"/>
                    <a:pt x="1560331" y="3680095"/>
                  </a:cubicBezTo>
                  <a:cubicBezTo>
                    <a:pt x="1560576" y="3677888"/>
                    <a:pt x="1560576" y="3675926"/>
                    <a:pt x="1560331" y="3674209"/>
                  </a:cubicBezTo>
                  <a:cubicBezTo>
                    <a:pt x="1560086" y="3672492"/>
                    <a:pt x="1559473" y="3670898"/>
                    <a:pt x="1558614" y="3669549"/>
                  </a:cubicBezTo>
                  <a:cubicBezTo>
                    <a:pt x="1557756" y="3668200"/>
                    <a:pt x="1556775" y="3667219"/>
                    <a:pt x="1555426" y="3666361"/>
                  </a:cubicBezTo>
                  <a:cubicBezTo>
                    <a:pt x="1554199" y="3665625"/>
                    <a:pt x="1552728" y="3665134"/>
                    <a:pt x="1551011" y="3664889"/>
                  </a:cubicBezTo>
                  <a:moveTo>
                    <a:pt x="170209" y="3504736"/>
                  </a:moveTo>
                  <a:cubicBezTo>
                    <a:pt x="169105" y="3504613"/>
                    <a:pt x="167879" y="3504736"/>
                    <a:pt x="166653" y="3505103"/>
                  </a:cubicBezTo>
                  <a:cubicBezTo>
                    <a:pt x="165304" y="3505472"/>
                    <a:pt x="163955" y="3506085"/>
                    <a:pt x="162483" y="3506820"/>
                  </a:cubicBezTo>
                  <a:cubicBezTo>
                    <a:pt x="161012" y="3507556"/>
                    <a:pt x="159540" y="3508660"/>
                    <a:pt x="158069" y="3509886"/>
                  </a:cubicBezTo>
                  <a:cubicBezTo>
                    <a:pt x="156597" y="3511113"/>
                    <a:pt x="155126" y="3512584"/>
                    <a:pt x="153654" y="3514178"/>
                  </a:cubicBezTo>
                  <a:cubicBezTo>
                    <a:pt x="151692" y="3516263"/>
                    <a:pt x="150098" y="3518593"/>
                    <a:pt x="148749" y="3520800"/>
                  </a:cubicBezTo>
                  <a:cubicBezTo>
                    <a:pt x="147400" y="3523130"/>
                    <a:pt x="146296" y="3525338"/>
                    <a:pt x="145561" y="3527545"/>
                  </a:cubicBezTo>
                  <a:cubicBezTo>
                    <a:pt x="144825" y="3529629"/>
                    <a:pt x="144457" y="3531714"/>
                    <a:pt x="144457" y="3533431"/>
                  </a:cubicBezTo>
                  <a:cubicBezTo>
                    <a:pt x="144457" y="3535148"/>
                    <a:pt x="144825" y="3536742"/>
                    <a:pt x="145683" y="3537846"/>
                  </a:cubicBezTo>
                  <a:cubicBezTo>
                    <a:pt x="145928" y="3538091"/>
                    <a:pt x="146174" y="3538336"/>
                    <a:pt x="146419" y="3538581"/>
                  </a:cubicBezTo>
                  <a:cubicBezTo>
                    <a:pt x="146664" y="3538826"/>
                    <a:pt x="146909" y="3538949"/>
                    <a:pt x="147277" y="3539195"/>
                  </a:cubicBezTo>
                  <a:cubicBezTo>
                    <a:pt x="147523" y="3539317"/>
                    <a:pt x="147890" y="3539440"/>
                    <a:pt x="148258" y="3539563"/>
                  </a:cubicBezTo>
                  <a:cubicBezTo>
                    <a:pt x="148626" y="3539563"/>
                    <a:pt x="148994" y="3539685"/>
                    <a:pt x="149239" y="3539808"/>
                  </a:cubicBezTo>
                  <a:cubicBezTo>
                    <a:pt x="150343" y="3539930"/>
                    <a:pt x="151569" y="3539808"/>
                    <a:pt x="152796" y="3539440"/>
                  </a:cubicBezTo>
                  <a:cubicBezTo>
                    <a:pt x="154022" y="3539072"/>
                    <a:pt x="155494" y="3538459"/>
                    <a:pt x="156965" y="3537723"/>
                  </a:cubicBezTo>
                  <a:cubicBezTo>
                    <a:pt x="158437" y="3536865"/>
                    <a:pt x="159908" y="3535883"/>
                    <a:pt x="161380" y="3534657"/>
                  </a:cubicBezTo>
                  <a:cubicBezTo>
                    <a:pt x="162851" y="3533431"/>
                    <a:pt x="164323" y="3531959"/>
                    <a:pt x="165794" y="3530365"/>
                  </a:cubicBezTo>
                  <a:cubicBezTo>
                    <a:pt x="167756" y="3528280"/>
                    <a:pt x="169351" y="3525951"/>
                    <a:pt x="170822" y="3523621"/>
                  </a:cubicBezTo>
                  <a:cubicBezTo>
                    <a:pt x="172294" y="3521291"/>
                    <a:pt x="173275" y="3519083"/>
                    <a:pt x="174010" y="3516876"/>
                  </a:cubicBezTo>
                  <a:cubicBezTo>
                    <a:pt x="174746" y="3514791"/>
                    <a:pt x="175114" y="3512707"/>
                    <a:pt x="175114" y="3510990"/>
                  </a:cubicBezTo>
                  <a:cubicBezTo>
                    <a:pt x="175114" y="3509273"/>
                    <a:pt x="174624" y="3507801"/>
                    <a:pt x="173765" y="3506698"/>
                  </a:cubicBezTo>
                  <a:cubicBezTo>
                    <a:pt x="173520" y="3506453"/>
                    <a:pt x="173275" y="3506207"/>
                    <a:pt x="173029" y="3505962"/>
                  </a:cubicBezTo>
                  <a:cubicBezTo>
                    <a:pt x="172784" y="3505717"/>
                    <a:pt x="172539" y="3505594"/>
                    <a:pt x="172171" y="3505472"/>
                  </a:cubicBezTo>
                  <a:cubicBezTo>
                    <a:pt x="171926" y="3505349"/>
                    <a:pt x="171558" y="3505226"/>
                    <a:pt x="171313" y="3505103"/>
                  </a:cubicBezTo>
                  <a:cubicBezTo>
                    <a:pt x="171067" y="3504981"/>
                    <a:pt x="170699" y="3504981"/>
                    <a:pt x="170332" y="3504858"/>
                  </a:cubicBezTo>
                  <a:moveTo>
                    <a:pt x="1473632" y="3690273"/>
                  </a:moveTo>
                  <a:cubicBezTo>
                    <a:pt x="1473632" y="3690273"/>
                    <a:pt x="1472651" y="3690273"/>
                    <a:pt x="1472038" y="3690273"/>
                  </a:cubicBezTo>
                  <a:cubicBezTo>
                    <a:pt x="1471425" y="3690273"/>
                    <a:pt x="1470934" y="3690273"/>
                    <a:pt x="1470444" y="3690273"/>
                  </a:cubicBezTo>
                  <a:cubicBezTo>
                    <a:pt x="1469953" y="3690273"/>
                    <a:pt x="1469340" y="3690396"/>
                    <a:pt x="1468727" y="3690519"/>
                  </a:cubicBezTo>
                  <a:cubicBezTo>
                    <a:pt x="1468114" y="3690641"/>
                    <a:pt x="1467501" y="3690764"/>
                    <a:pt x="1466888" y="3691009"/>
                  </a:cubicBezTo>
                  <a:cubicBezTo>
                    <a:pt x="1464190" y="3691867"/>
                    <a:pt x="1461614" y="3693217"/>
                    <a:pt x="1459162" y="3694933"/>
                  </a:cubicBezTo>
                  <a:cubicBezTo>
                    <a:pt x="1456709" y="3696650"/>
                    <a:pt x="1454257" y="3698857"/>
                    <a:pt x="1452172" y="3701310"/>
                  </a:cubicBezTo>
                  <a:cubicBezTo>
                    <a:pt x="1450087" y="3703762"/>
                    <a:pt x="1448248" y="3706460"/>
                    <a:pt x="1446776" y="3709281"/>
                  </a:cubicBezTo>
                  <a:cubicBezTo>
                    <a:pt x="1445305" y="3712101"/>
                    <a:pt x="1444201" y="3715045"/>
                    <a:pt x="1443711" y="3717988"/>
                  </a:cubicBezTo>
                  <a:cubicBezTo>
                    <a:pt x="1443343" y="3720195"/>
                    <a:pt x="1443220" y="3722280"/>
                    <a:pt x="1443465" y="3724119"/>
                  </a:cubicBezTo>
                  <a:cubicBezTo>
                    <a:pt x="1443711" y="3725958"/>
                    <a:pt x="1444201" y="3727553"/>
                    <a:pt x="1444937" y="3728901"/>
                  </a:cubicBezTo>
                  <a:cubicBezTo>
                    <a:pt x="1445673" y="3730250"/>
                    <a:pt x="1446776" y="3731354"/>
                    <a:pt x="1448003" y="3732213"/>
                  </a:cubicBezTo>
                  <a:cubicBezTo>
                    <a:pt x="1449229" y="3733071"/>
                    <a:pt x="1450701" y="3733561"/>
                    <a:pt x="1452417" y="3733807"/>
                  </a:cubicBezTo>
                  <a:cubicBezTo>
                    <a:pt x="1452908" y="3733807"/>
                    <a:pt x="1453398" y="3733807"/>
                    <a:pt x="1454012" y="3733807"/>
                  </a:cubicBezTo>
                  <a:cubicBezTo>
                    <a:pt x="1454502" y="3733807"/>
                    <a:pt x="1455115" y="3733807"/>
                    <a:pt x="1455606" y="3733807"/>
                  </a:cubicBezTo>
                  <a:cubicBezTo>
                    <a:pt x="1456219" y="3733807"/>
                    <a:pt x="1456709" y="3733684"/>
                    <a:pt x="1457323" y="3733561"/>
                  </a:cubicBezTo>
                  <a:cubicBezTo>
                    <a:pt x="1457936" y="3733439"/>
                    <a:pt x="1458549" y="3733316"/>
                    <a:pt x="1459162" y="3733071"/>
                  </a:cubicBezTo>
                  <a:cubicBezTo>
                    <a:pt x="1461860" y="3732213"/>
                    <a:pt x="1464435" y="3730863"/>
                    <a:pt x="1466888" y="3729147"/>
                  </a:cubicBezTo>
                  <a:cubicBezTo>
                    <a:pt x="1469340" y="3727307"/>
                    <a:pt x="1471793" y="3725223"/>
                    <a:pt x="1473877" y="3722770"/>
                  </a:cubicBezTo>
                  <a:cubicBezTo>
                    <a:pt x="1475962" y="3720317"/>
                    <a:pt x="1477802" y="3717620"/>
                    <a:pt x="1479273" y="3714799"/>
                  </a:cubicBezTo>
                  <a:cubicBezTo>
                    <a:pt x="1480745" y="3711979"/>
                    <a:pt x="1481726" y="3709035"/>
                    <a:pt x="1482339" y="3706215"/>
                  </a:cubicBezTo>
                  <a:cubicBezTo>
                    <a:pt x="1482707" y="3704008"/>
                    <a:pt x="1482829" y="3701923"/>
                    <a:pt x="1482584" y="3700084"/>
                  </a:cubicBezTo>
                  <a:cubicBezTo>
                    <a:pt x="1482339" y="3698244"/>
                    <a:pt x="1481848" y="3696650"/>
                    <a:pt x="1481113" y="3695301"/>
                  </a:cubicBezTo>
                  <a:cubicBezTo>
                    <a:pt x="1480377" y="3693952"/>
                    <a:pt x="1479273" y="3692849"/>
                    <a:pt x="1478047" y="3691990"/>
                  </a:cubicBezTo>
                  <a:cubicBezTo>
                    <a:pt x="1476821" y="3691132"/>
                    <a:pt x="1475349" y="3690641"/>
                    <a:pt x="1473632" y="3690396"/>
                  </a:cubicBezTo>
                  <a:moveTo>
                    <a:pt x="195716" y="3536129"/>
                  </a:moveTo>
                  <a:cubicBezTo>
                    <a:pt x="194612" y="3536006"/>
                    <a:pt x="193263" y="3536129"/>
                    <a:pt x="191914" y="3536497"/>
                  </a:cubicBezTo>
                  <a:cubicBezTo>
                    <a:pt x="190565" y="3536865"/>
                    <a:pt x="189094" y="3537478"/>
                    <a:pt x="187622" y="3538336"/>
                  </a:cubicBezTo>
                  <a:cubicBezTo>
                    <a:pt x="186151" y="3539195"/>
                    <a:pt x="184557" y="3540298"/>
                    <a:pt x="183085" y="3541647"/>
                  </a:cubicBezTo>
                  <a:cubicBezTo>
                    <a:pt x="181491" y="3542996"/>
                    <a:pt x="180019" y="3544468"/>
                    <a:pt x="178548" y="3546184"/>
                  </a:cubicBezTo>
                  <a:cubicBezTo>
                    <a:pt x="176586" y="3548392"/>
                    <a:pt x="174992" y="3550721"/>
                    <a:pt x="173643" y="3552929"/>
                  </a:cubicBezTo>
                  <a:cubicBezTo>
                    <a:pt x="172294" y="3555259"/>
                    <a:pt x="171313" y="3557466"/>
                    <a:pt x="170699" y="3559673"/>
                  </a:cubicBezTo>
                  <a:cubicBezTo>
                    <a:pt x="170086" y="3561758"/>
                    <a:pt x="169718" y="3563843"/>
                    <a:pt x="169841" y="3565560"/>
                  </a:cubicBezTo>
                  <a:cubicBezTo>
                    <a:pt x="169841" y="3567276"/>
                    <a:pt x="170454" y="3568748"/>
                    <a:pt x="171313" y="3569852"/>
                  </a:cubicBezTo>
                  <a:cubicBezTo>
                    <a:pt x="171558" y="3570097"/>
                    <a:pt x="171803" y="3570342"/>
                    <a:pt x="172048" y="3570465"/>
                  </a:cubicBezTo>
                  <a:cubicBezTo>
                    <a:pt x="172294" y="3570710"/>
                    <a:pt x="172539" y="3570833"/>
                    <a:pt x="172784" y="3570956"/>
                  </a:cubicBezTo>
                  <a:cubicBezTo>
                    <a:pt x="173029" y="3571078"/>
                    <a:pt x="173397" y="3571201"/>
                    <a:pt x="173643" y="3571323"/>
                  </a:cubicBezTo>
                  <a:cubicBezTo>
                    <a:pt x="173888" y="3571323"/>
                    <a:pt x="174256" y="3571446"/>
                    <a:pt x="174624" y="3571568"/>
                  </a:cubicBezTo>
                  <a:cubicBezTo>
                    <a:pt x="175727" y="3571691"/>
                    <a:pt x="177076" y="3571568"/>
                    <a:pt x="178425" y="3571201"/>
                  </a:cubicBezTo>
                  <a:cubicBezTo>
                    <a:pt x="179774" y="3570833"/>
                    <a:pt x="181246" y="3570220"/>
                    <a:pt x="182717" y="3569361"/>
                  </a:cubicBezTo>
                  <a:cubicBezTo>
                    <a:pt x="184189" y="3568503"/>
                    <a:pt x="185783" y="3567399"/>
                    <a:pt x="187377" y="3566050"/>
                  </a:cubicBezTo>
                  <a:cubicBezTo>
                    <a:pt x="188971" y="3564701"/>
                    <a:pt x="190443" y="3563230"/>
                    <a:pt x="191914" y="3561513"/>
                  </a:cubicBezTo>
                  <a:cubicBezTo>
                    <a:pt x="193876" y="3559306"/>
                    <a:pt x="195471" y="3556976"/>
                    <a:pt x="196819" y="3554646"/>
                  </a:cubicBezTo>
                  <a:cubicBezTo>
                    <a:pt x="198168" y="3552316"/>
                    <a:pt x="199149" y="3550108"/>
                    <a:pt x="199885" y="3547901"/>
                  </a:cubicBezTo>
                  <a:cubicBezTo>
                    <a:pt x="200498" y="3545816"/>
                    <a:pt x="200866" y="3543732"/>
                    <a:pt x="200744" y="3542015"/>
                  </a:cubicBezTo>
                  <a:cubicBezTo>
                    <a:pt x="200744" y="3540298"/>
                    <a:pt x="200130" y="3538826"/>
                    <a:pt x="199272" y="3537723"/>
                  </a:cubicBezTo>
                  <a:cubicBezTo>
                    <a:pt x="199027" y="3537478"/>
                    <a:pt x="198782" y="3537233"/>
                    <a:pt x="198536" y="3537110"/>
                  </a:cubicBezTo>
                  <a:cubicBezTo>
                    <a:pt x="198291" y="3536987"/>
                    <a:pt x="198046" y="3536742"/>
                    <a:pt x="197678" y="3536619"/>
                  </a:cubicBezTo>
                  <a:cubicBezTo>
                    <a:pt x="197433" y="3536497"/>
                    <a:pt x="197065" y="3536374"/>
                    <a:pt x="196819" y="3536251"/>
                  </a:cubicBezTo>
                  <a:cubicBezTo>
                    <a:pt x="196452" y="3536251"/>
                    <a:pt x="196206" y="3536129"/>
                    <a:pt x="195838" y="3536006"/>
                  </a:cubicBezTo>
                  <a:moveTo>
                    <a:pt x="1397357" y="3712715"/>
                  </a:moveTo>
                  <a:cubicBezTo>
                    <a:pt x="1397357" y="3712715"/>
                    <a:pt x="1396499" y="3712715"/>
                    <a:pt x="1396008" y="3712715"/>
                  </a:cubicBezTo>
                  <a:cubicBezTo>
                    <a:pt x="1395517" y="3712715"/>
                    <a:pt x="1395027" y="3712715"/>
                    <a:pt x="1394536" y="3712715"/>
                  </a:cubicBezTo>
                  <a:cubicBezTo>
                    <a:pt x="1394046" y="3712715"/>
                    <a:pt x="1393555" y="3712715"/>
                    <a:pt x="1393065" y="3712960"/>
                  </a:cubicBezTo>
                  <a:cubicBezTo>
                    <a:pt x="1392575" y="3712960"/>
                    <a:pt x="1391961" y="3713205"/>
                    <a:pt x="1391471" y="3713328"/>
                  </a:cubicBezTo>
                  <a:cubicBezTo>
                    <a:pt x="1388896" y="3714063"/>
                    <a:pt x="1386198" y="3715412"/>
                    <a:pt x="1383745" y="3717007"/>
                  </a:cubicBezTo>
                  <a:cubicBezTo>
                    <a:pt x="1381292" y="3718600"/>
                    <a:pt x="1378840" y="3720808"/>
                    <a:pt x="1376755" y="3723138"/>
                  </a:cubicBezTo>
                  <a:cubicBezTo>
                    <a:pt x="1374671" y="3725468"/>
                    <a:pt x="1372708" y="3728166"/>
                    <a:pt x="1371237" y="3730986"/>
                  </a:cubicBezTo>
                  <a:cubicBezTo>
                    <a:pt x="1369766" y="3733807"/>
                    <a:pt x="1368539" y="3736627"/>
                    <a:pt x="1367926" y="3739570"/>
                  </a:cubicBezTo>
                  <a:cubicBezTo>
                    <a:pt x="1367436" y="3741900"/>
                    <a:pt x="1367313" y="3743985"/>
                    <a:pt x="1367436" y="3745947"/>
                  </a:cubicBezTo>
                  <a:cubicBezTo>
                    <a:pt x="1367558" y="3747909"/>
                    <a:pt x="1368049" y="3749503"/>
                    <a:pt x="1368784" y="3750975"/>
                  </a:cubicBezTo>
                  <a:cubicBezTo>
                    <a:pt x="1369520" y="3752446"/>
                    <a:pt x="1370501" y="3753550"/>
                    <a:pt x="1371727" y="3754408"/>
                  </a:cubicBezTo>
                  <a:cubicBezTo>
                    <a:pt x="1372954" y="3755267"/>
                    <a:pt x="1374425" y="3755880"/>
                    <a:pt x="1376142" y="3756125"/>
                  </a:cubicBezTo>
                  <a:cubicBezTo>
                    <a:pt x="1376633" y="3756125"/>
                    <a:pt x="1377001" y="3756125"/>
                    <a:pt x="1377491" y="3756125"/>
                  </a:cubicBezTo>
                  <a:cubicBezTo>
                    <a:pt x="1377982" y="3756125"/>
                    <a:pt x="1378472" y="3756125"/>
                    <a:pt x="1378963" y="3756125"/>
                  </a:cubicBezTo>
                  <a:cubicBezTo>
                    <a:pt x="1379453" y="3756125"/>
                    <a:pt x="1379944" y="3756125"/>
                    <a:pt x="1380434" y="3755880"/>
                  </a:cubicBezTo>
                  <a:cubicBezTo>
                    <a:pt x="1380925" y="3755880"/>
                    <a:pt x="1381538" y="3755635"/>
                    <a:pt x="1382028" y="3755512"/>
                  </a:cubicBezTo>
                  <a:cubicBezTo>
                    <a:pt x="1384604" y="3754776"/>
                    <a:pt x="1387301" y="3753427"/>
                    <a:pt x="1389754" y="3751833"/>
                  </a:cubicBezTo>
                  <a:cubicBezTo>
                    <a:pt x="1392207" y="3750239"/>
                    <a:pt x="1394659" y="3748032"/>
                    <a:pt x="1396744" y="3745579"/>
                  </a:cubicBezTo>
                  <a:cubicBezTo>
                    <a:pt x="1398829" y="3743126"/>
                    <a:pt x="1400791" y="3740551"/>
                    <a:pt x="1402262" y="3737731"/>
                  </a:cubicBezTo>
                  <a:cubicBezTo>
                    <a:pt x="1403734" y="3734910"/>
                    <a:pt x="1404837" y="3731967"/>
                    <a:pt x="1405573" y="3729147"/>
                  </a:cubicBezTo>
                  <a:cubicBezTo>
                    <a:pt x="1406064" y="3726817"/>
                    <a:pt x="1406309" y="3724732"/>
                    <a:pt x="1406064" y="3722770"/>
                  </a:cubicBezTo>
                  <a:cubicBezTo>
                    <a:pt x="1405941" y="3720808"/>
                    <a:pt x="1405450" y="3719214"/>
                    <a:pt x="1404715" y="3717742"/>
                  </a:cubicBezTo>
                  <a:cubicBezTo>
                    <a:pt x="1403979" y="3716271"/>
                    <a:pt x="1402998" y="3715167"/>
                    <a:pt x="1401772" y="3714309"/>
                  </a:cubicBezTo>
                  <a:cubicBezTo>
                    <a:pt x="1400545" y="3713450"/>
                    <a:pt x="1399074" y="3712960"/>
                    <a:pt x="1397357" y="3712715"/>
                  </a:cubicBezTo>
                  <a:moveTo>
                    <a:pt x="223430" y="3565928"/>
                  </a:moveTo>
                  <a:cubicBezTo>
                    <a:pt x="222204" y="3565805"/>
                    <a:pt x="220977" y="3565928"/>
                    <a:pt x="219506" y="3566296"/>
                  </a:cubicBezTo>
                  <a:cubicBezTo>
                    <a:pt x="218034" y="3566663"/>
                    <a:pt x="216563" y="3567399"/>
                    <a:pt x="214969" y="3568258"/>
                  </a:cubicBezTo>
                  <a:cubicBezTo>
                    <a:pt x="213374" y="3569116"/>
                    <a:pt x="211780" y="3570342"/>
                    <a:pt x="210186" y="3571691"/>
                  </a:cubicBezTo>
                  <a:cubicBezTo>
                    <a:pt x="208592" y="3573040"/>
                    <a:pt x="206998" y="3574634"/>
                    <a:pt x="205526" y="3576474"/>
                  </a:cubicBezTo>
                  <a:cubicBezTo>
                    <a:pt x="203564" y="3578681"/>
                    <a:pt x="201970" y="3581134"/>
                    <a:pt x="200744" y="3583341"/>
                  </a:cubicBezTo>
                  <a:cubicBezTo>
                    <a:pt x="199517" y="3585671"/>
                    <a:pt x="198536" y="3588001"/>
                    <a:pt x="197923" y="3590086"/>
                  </a:cubicBezTo>
                  <a:cubicBezTo>
                    <a:pt x="197310" y="3592170"/>
                    <a:pt x="197065" y="3594255"/>
                    <a:pt x="197310" y="3595972"/>
                  </a:cubicBezTo>
                  <a:cubicBezTo>
                    <a:pt x="197433" y="3597689"/>
                    <a:pt x="198046" y="3599037"/>
                    <a:pt x="199027" y="3600141"/>
                  </a:cubicBezTo>
                  <a:cubicBezTo>
                    <a:pt x="199272" y="3600386"/>
                    <a:pt x="199517" y="3600509"/>
                    <a:pt x="199640" y="3600754"/>
                  </a:cubicBezTo>
                  <a:cubicBezTo>
                    <a:pt x="199885" y="3600877"/>
                    <a:pt x="200130" y="3601122"/>
                    <a:pt x="200376" y="3601245"/>
                  </a:cubicBezTo>
                  <a:cubicBezTo>
                    <a:pt x="200621" y="3601367"/>
                    <a:pt x="200866" y="3601490"/>
                    <a:pt x="201234" y="3601613"/>
                  </a:cubicBezTo>
                  <a:cubicBezTo>
                    <a:pt x="201479" y="3601613"/>
                    <a:pt x="201847" y="3601735"/>
                    <a:pt x="202093" y="3601858"/>
                  </a:cubicBezTo>
                  <a:cubicBezTo>
                    <a:pt x="203319" y="3601981"/>
                    <a:pt x="204545" y="3601858"/>
                    <a:pt x="206017" y="3601490"/>
                  </a:cubicBezTo>
                  <a:cubicBezTo>
                    <a:pt x="207488" y="3601122"/>
                    <a:pt x="208960" y="3600386"/>
                    <a:pt x="210554" y="3599528"/>
                  </a:cubicBezTo>
                  <a:cubicBezTo>
                    <a:pt x="212148" y="3598669"/>
                    <a:pt x="213742" y="3597443"/>
                    <a:pt x="215336" y="3596094"/>
                  </a:cubicBezTo>
                  <a:cubicBezTo>
                    <a:pt x="216931" y="3594746"/>
                    <a:pt x="218525" y="3593151"/>
                    <a:pt x="219996" y="3591312"/>
                  </a:cubicBezTo>
                  <a:cubicBezTo>
                    <a:pt x="221836" y="3589104"/>
                    <a:pt x="223553" y="3586652"/>
                    <a:pt x="224779" y="3584322"/>
                  </a:cubicBezTo>
                  <a:cubicBezTo>
                    <a:pt x="226005" y="3581992"/>
                    <a:pt x="226986" y="3579662"/>
                    <a:pt x="227599" y="3577577"/>
                  </a:cubicBezTo>
                  <a:cubicBezTo>
                    <a:pt x="228212" y="3575493"/>
                    <a:pt x="228458" y="3573408"/>
                    <a:pt x="228212" y="3571814"/>
                  </a:cubicBezTo>
                  <a:cubicBezTo>
                    <a:pt x="228090" y="3570097"/>
                    <a:pt x="227477" y="3568748"/>
                    <a:pt x="226496" y="3567767"/>
                  </a:cubicBezTo>
                  <a:cubicBezTo>
                    <a:pt x="226250" y="3567522"/>
                    <a:pt x="226005" y="3567399"/>
                    <a:pt x="225760" y="3567154"/>
                  </a:cubicBezTo>
                  <a:cubicBezTo>
                    <a:pt x="225515" y="3566909"/>
                    <a:pt x="225269" y="3566786"/>
                    <a:pt x="225024" y="3566663"/>
                  </a:cubicBezTo>
                  <a:cubicBezTo>
                    <a:pt x="224779" y="3566541"/>
                    <a:pt x="224534" y="3566418"/>
                    <a:pt x="224166" y="3566296"/>
                  </a:cubicBezTo>
                  <a:cubicBezTo>
                    <a:pt x="223920" y="3566296"/>
                    <a:pt x="223553" y="3566173"/>
                    <a:pt x="223307" y="3566173"/>
                  </a:cubicBezTo>
                  <a:moveTo>
                    <a:pt x="1322799" y="3732335"/>
                  </a:moveTo>
                  <a:cubicBezTo>
                    <a:pt x="1322799" y="3732335"/>
                    <a:pt x="1321940" y="3732335"/>
                    <a:pt x="1321572" y="3732335"/>
                  </a:cubicBezTo>
                  <a:cubicBezTo>
                    <a:pt x="1321204" y="3732335"/>
                    <a:pt x="1320714" y="3732335"/>
                    <a:pt x="1320223" y="3732335"/>
                  </a:cubicBezTo>
                  <a:cubicBezTo>
                    <a:pt x="1319733" y="3732335"/>
                    <a:pt x="1319365" y="3732335"/>
                    <a:pt x="1318874" y="3732458"/>
                  </a:cubicBezTo>
                  <a:cubicBezTo>
                    <a:pt x="1318384" y="3732458"/>
                    <a:pt x="1317893" y="3732580"/>
                    <a:pt x="1317403" y="3732703"/>
                  </a:cubicBezTo>
                  <a:cubicBezTo>
                    <a:pt x="1314828" y="3733316"/>
                    <a:pt x="1312253" y="3734542"/>
                    <a:pt x="1309800" y="3736137"/>
                  </a:cubicBezTo>
                  <a:cubicBezTo>
                    <a:pt x="1307347" y="3737731"/>
                    <a:pt x="1304895" y="3739815"/>
                    <a:pt x="1302810" y="3742145"/>
                  </a:cubicBezTo>
                  <a:cubicBezTo>
                    <a:pt x="1300603" y="3744475"/>
                    <a:pt x="1298763" y="3747051"/>
                    <a:pt x="1297169" y="3749871"/>
                  </a:cubicBezTo>
                  <a:cubicBezTo>
                    <a:pt x="1295575" y="3752691"/>
                    <a:pt x="1294349" y="3755512"/>
                    <a:pt x="1293613" y="3758455"/>
                  </a:cubicBezTo>
                  <a:cubicBezTo>
                    <a:pt x="1293000" y="3760785"/>
                    <a:pt x="1292755" y="3762992"/>
                    <a:pt x="1292877" y="3764954"/>
                  </a:cubicBezTo>
                  <a:cubicBezTo>
                    <a:pt x="1292877" y="3766916"/>
                    <a:pt x="1293368" y="3768633"/>
                    <a:pt x="1293981" y="3770105"/>
                  </a:cubicBezTo>
                  <a:cubicBezTo>
                    <a:pt x="1294716" y="3771576"/>
                    <a:pt x="1295698" y="3772803"/>
                    <a:pt x="1296924" y="3773661"/>
                  </a:cubicBezTo>
                  <a:cubicBezTo>
                    <a:pt x="1298150" y="3774519"/>
                    <a:pt x="1299622" y="3775133"/>
                    <a:pt x="1301339" y="3775378"/>
                  </a:cubicBezTo>
                  <a:cubicBezTo>
                    <a:pt x="1301706" y="3775378"/>
                    <a:pt x="1302197" y="3775378"/>
                    <a:pt x="1302565" y="3775378"/>
                  </a:cubicBezTo>
                  <a:cubicBezTo>
                    <a:pt x="1302933" y="3775378"/>
                    <a:pt x="1303423" y="3775378"/>
                    <a:pt x="1303914" y="3775378"/>
                  </a:cubicBezTo>
                  <a:cubicBezTo>
                    <a:pt x="1304404" y="3775378"/>
                    <a:pt x="1304772" y="3775378"/>
                    <a:pt x="1305263" y="3775255"/>
                  </a:cubicBezTo>
                  <a:cubicBezTo>
                    <a:pt x="1305753" y="3775133"/>
                    <a:pt x="1306244" y="3775133"/>
                    <a:pt x="1306734" y="3775010"/>
                  </a:cubicBezTo>
                  <a:cubicBezTo>
                    <a:pt x="1309309" y="3774397"/>
                    <a:pt x="1311885" y="3773171"/>
                    <a:pt x="1314337" y="3771576"/>
                  </a:cubicBezTo>
                  <a:cubicBezTo>
                    <a:pt x="1316790" y="3769982"/>
                    <a:pt x="1319242" y="3767898"/>
                    <a:pt x="1321327" y="3765568"/>
                  </a:cubicBezTo>
                  <a:cubicBezTo>
                    <a:pt x="1323534" y="3763238"/>
                    <a:pt x="1325374" y="3760663"/>
                    <a:pt x="1326968" y="3757842"/>
                  </a:cubicBezTo>
                  <a:cubicBezTo>
                    <a:pt x="1328562" y="3755021"/>
                    <a:pt x="1329788" y="3752078"/>
                    <a:pt x="1330524" y="3749135"/>
                  </a:cubicBezTo>
                  <a:cubicBezTo>
                    <a:pt x="1331137" y="3746805"/>
                    <a:pt x="1331383" y="3744598"/>
                    <a:pt x="1331260" y="3742636"/>
                  </a:cubicBezTo>
                  <a:cubicBezTo>
                    <a:pt x="1331260" y="3740674"/>
                    <a:pt x="1330769" y="3738957"/>
                    <a:pt x="1330034" y="3737485"/>
                  </a:cubicBezTo>
                  <a:cubicBezTo>
                    <a:pt x="1329298" y="3736014"/>
                    <a:pt x="1328317" y="3734788"/>
                    <a:pt x="1327091" y="3733929"/>
                  </a:cubicBezTo>
                  <a:cubicBezTo>
                    <a:pt x="1325864" y="3733071"/>
                    <a:pt x="1324393" y="3732458"/>
                    <a:pt x="1322676" y="3732213"/>
                  </a:cubicBezTo>
                  <a:moveTo>
                    <a:pt x="253474" y="3594378"/>
                  </a:moveTo>
                  <a:cubicBezTo>
                    <a:pt x="252248" y="3594255"/>
                    <a:pt x="250899" y="3594378"/>
                    <a:pt x="249427" y="3594746"/>
                  </a:cubicBezTo>
                  <a:cubicBezTo>
                    <a:pt x="247956" y="3595236"/>
                    <a:pt x="246362" y="3595849"/>
                    <a:pt x="244767" y="3596830"/>
                  </a:cubicBezTo>
                  <a:cubicBezTo>
                    <a:pt x="243173" y="3597811"/>
                    <a:pt x="241456" y="3599037"/>
                    <a:pt x="239862" y="3600509"/>
                  </a:cubicBezTo>
                  <a:cubicBezTo>
                    <a:pt x="238268" y="3601981"/>
                    <a:pt x="236674" y="3603575"/>
                    <a:pt x="235080" y="3605414"/>
                  </a:cubicBezTo>
                  <a:cubicBezTo>
                    <a:pt x="233240" y="3607744"/>
                    <a:pt x="231646" y="3610074"/>
                    <a:pt x="230420" y="3612527"/>
                  </a:cubicBezTo>
                  <a:cubicBezTo>
                    <a:pt x="229194" y="3614857"/>
                    <a:pt x="228212" y="3617186"/>
                    <a:pt x="227722" y="3619394"/>
                  </a:cubicBezTo>
                  <a:cubicBezTo>
                    <a:pt x="227231" y="3621601"/>
                    <a:pt x="226986" y="3623563"/>
                    <a:pt x="227231" y="3625280"/>
                  </a:cubicBezTo>
                  <a:cubicBezTo>
                    <a:pt x="227477" y="3626997"/>
                    <a:pt x="228090" y="3628346"/>
                    <a:pt x="229194" y="3629327"/>
                  </a:cubicBezTo>
                  <a:cubicBezTo>
                    <a:pt x="229439" y="3629449"/>
                    <a:pt x="229561" y="3629695"/>
                    <a:pt x="229807" y="3629817"/>
                  </a:cubicBezTo>
                  <a:cubicBezTo>
                    <a:pt x="230052" y="3629940"/>
                    <a:pt x="230297" y="3630062"/>
                    <a:pt x="230542" y="3630185"/>
                  </a:cubicBezTo>
                  <a:cubicBezTo>
                    <a:pt x="230788" y="3630185"/>
                    <a:pt x="231033" y="3630430"/>
                    <a:pt x="231278" y="3630430"/>
                  </a:cubicBezTo>
                  <a:cubicBezTo>
                    <a:pt x="231523" y="3630430"/>
                    <a:pt x="231769" y="3630553"/>
                    <a:pt x="232137" y="3630553"/>
                  </a:cubicBezTo>
                  <a:cubicBezTo>
                    <a:pt x="233363" y="3630676"/>
                    <a:pt x="234712" y="3630553"/>
                    <a:pt x="236183" y="3630185"/>
                  </a:cubicBezTo>
                  <a:cubicBezTo>
                    <a:pt x="237655" y="3629695"/>
                    <a:pt x="239249" y="3629082"/>
                    <a:pt x="240843" y="3628101"/>
                  </a:cubicBezTo>
                  <a:cubicBezTo>
                    <a:pt x="242437" y="3627119"/>
                    <a:pt x="244154" y="3625893"/>
                    <a:pt x="245748" y="3624422"/>
                  </a:cubicBezTo>
                  <a:cubicBezTo>
                    <a:pt x="247343" y="3622950"/>
                    <a:pt x="249059" y="3621233"/>
                    <a:pt x="250531" y="3619394"/>
                  </a:cubicBezTo>
                  <a:cubicBezTo>
                    <a:pt x="252370" y="3617064"/>
                    <a:pt x="253965" y="3614611"/>
                    <a:pt x="255191" y="3612281"/>
                  </a:cubicBezTo>
                  <a:cubicBezTo>
                    <a:pt x="256417" y="3609951"/>
                    <a:pt x="257276" y="3607621"/>
                    <a:pt x="257889" y="3605414"/>
                  </a:cubicBezTo>
                  <a:cubicBezTo>
                    <a:pt x="258379" y="3603329"/>
                    <a:pt x="258624" y="3601367"/>
                    <a:pt x="258379" y="3599651"/>
                  </a:cubicBezTo>
                  <a:cubicBezTo>
                    <a:pt x="258134" y="3597934"/>
                    <a:pt x="257521" y="3596585"/>
                    <a:pt x="256417" y="3595604"/>
                  </a:cubicBezTo>
                  <a:cubicBezTo>
                    <a:pt x="256172" y="3595359"/>
                    <a:pt x="256049" y="3595236"/>
                    <a:pt x="255804" y="3595113"/>
                  </a:cubicBezTo>
                  <a:cubicBezTo>
                    <a:pt x="255559" y="3594991"/>
                    <a:pt x="255313" y="3594868"/>
                    <a:pt x="255068" y="3594746"/>
                  </a:cubicBezTo>
                  <a:cubicBezTo>
                    <a:pt x="254823" y="3594746"/>
                    <a:pt x="254578" y="3594500"/>
                    <a:pt x="254332" y="3594500"/>
                  </a:cubicBezTo>
                  <a:cubicBezTo>
                    <a:pt x="254087" y="3594500"/>
                    <a:pt x="253719" y="3594378"/>
                    <a:pt x="253474" y="3594378"/>
                  </a:cubicBezTo>
                  <a:moveTo>
                    <a:pt x="1249834" y="3749013"/>
                  </a:moveTo>
                  <a:cubicBezTo>
                    <a:pt x="1249834" y="3749013"/>
                    <a:pt x="1249098" y="3749013"/>
                    <a:pt x="1248731" y="3749013"/>
                  </a:cubicBezTo>
                  <a:cubicBezTo>
                    <a:pt x="1248363" y="3749013"/>
                    <a:pt x="1247995" y="3749013"/>
                    <a:pt x="1247504" y="3749013"/>
                  </a:cubicBezTo>
                  <a:cubicBezTo>
                    <a:pt x="1247137" y="3749013"/>
                    <a:pt x="1246646" y="3749013"/>
                    <a:pt x="1246278" y="3749013"/>
                  </a:cubicBezTo>
                  <a:cubicBezTo>
                    <a:pt x="1245910" y="3749013"/>
                    <a:pt x="1245420" y="3749135"/>
                    <a:pt x="1245052" y="3749258"/>
                  </a:cubicBezTo>
                  <a:cubicBezTo>
                    <a:pt x="1242599" y="3749748"/>
                    <a:pt x="1240024" y="3750852"/>
                    <a:pt x="1237572" y="3752446"/>
                  </a:cubicBezTo>
                  <a:cubicBezTo>
                    <a:pt x="1235119" y="3753918"/>
                    <a:pt x="1232666" y="3755880"/>
                    <a:pt x="1230582" y="3758210"/>
                  </a:cubicBezTo>
                  <a:cubicBezTo>
                    <a:pt x="1228374" y="3760417"/>
                    <a:pt x="1226412" y="3762992"/>
                    <a:pt x="1224818" y="3765690"/>
                  </a:cubicBezTo>
                  <a:cubicBezTo>
                    <a:pt x="1223224" y="3768388"/>
                    <a:pt x="1221875" y="3771331"/>
                    <a:pt x="1221017" y="3774274"/>
                  </a:cubicBezTo>
                  <a:cubicBezTo>
                    <a:pt x="1220281" y="3776727"/>
                    <a:pt x="1220035" y="3778934"/>
                    <a:pt x="1220035" y="3780896"/>
                  </a:cubicBezTo>
                  <a:cubicBezTo>
                    <a:pt x="1220035" y="3782981"/>
                    <a:pt x="1220403" y="3784698"/>
                    <a:pt x="1221017" y="3786292"/>
                  </a:cubicBezTo>
                  <a:cubicBezTo>
                    <a:pt x="1221630" y="3787886"/>
                    <a:pt x="1222611" y="3789112"/>
                    <a:pt x="1223837" y="3790093"/>
                  </a:cubicBezTo>
                  <a:cubicBezTo>
                    <a:pt x="1225063" y="3791074"/>
                    <a:pt x="1226535" y="3791688"/>
                    <a:pt x="1228252" y="3791933"/>
                  </a:cubicBezTo>
                  <a:cubicBezTo>
                    <a:pt x="1228619" y="3791933"/>
                    <a:pt x="1228987" y="3791933"/>
                    <a:pt x="1229355" y="3791933"/>
                  </a:cubicBezTo>
                  <a:cubicBezTo>
                    <a:pt x="1229723" y="3791933"/>
                    <a:pt x="1230091" y="3791933"/>
                    <a:pt x="1230459" y="3791933"/>
                  </a:cubicBezTo>
                  <a:cubicBezTo>
                    <a:pt x="1230827" y="3791933"/>
                    <a:pt x="1231317" y="3791933"/>
                    <a:pt x="1231685" y="3791933"/>
                  </a:cubicBezTo>
                  <a:cubicBezTo>
                    <a:pt x="1232053" y="3791933"/>
                    <a:pt x="1232544" y="3791810"/>
                    <a:pt x="1232912" y="3791688"/>
                  </a:cubicBezTo>
                  <a:cubicBezTo>
                    <a:pt x="1235364" y="3791197"/>
                    <a:pt x="1237939" y="3790093"/>
                    <a:pt x="1240392" y="3788499"/>
                  </a:cubicBezTo>
                  <a:cubicBezTo>
                    <a:pt x="1242844" y="3786905"/>
                    <a:pt x="1245297" y="3784943"/>
                    <a:pt x="1247504" y="3782736"/>
                  </a:cubicBezTo>
                  <a:cubicBezTo>
                    <a:pt x="1249712" y="3780406"/>
                    <a:pt x="1251674" y="3777830"/>
                    <a:pt x="1253391" y="3775133"/>
                  </a:cubicBezTo>
                  <a:cubicBezTo>
                    <a:pt x="1254985" y="3772435"/>
                    <a:pt x="1256334" y="3769492"/>
                    <a:pt x="1257192" y="3766548"/>
                  </a:cubicBezTo>
                  <a:cubicBezTo>
                    <a:pt x="1257928" y="3764096"/>
                    <a:pt x="1258173" y="3761889"/>
                    <a:pt x="1258173" y="3759804"/>
                  </a:cubicBezTo>
                  <a:cubicBezTo>
                    <a:pt x="1258173" y="3757719"/>
                    <a:pt x="1257805" y="3756003"/>
                    <a:pt x="1257192" y="3754408"/>
                  </a:cubicBezTo>
                  <a:cubicBezTo>
                    <a:pt x="1256579" y="3752937"/>
                    <a:pt x="1255598" y="3751588"/>
                    <a:pt x="1254372" y="3750730"/>
                  </a:cubicBezTo>
                  <a:cubicBezTo>
                    <a:pt x="1253145" y="3749748"/>
                    <a:pt x="1251674" y="3749135"/>
                    <a:pt x="1249957" y="3749013"/>
                  </a:cubicBezTo>
                  <a:moveTo>
                    <a:pt x="285725" y="3621111"/>
                  </a:moveTo>
                  <a:cubicBezTo>
                    <a:pt x="284499" y="3620988"/>
                    <a:pt x="283028" y="3621111"/>
                    <a:pt x="281433" y="3621601"/>
                  </a:cubicBezTo>
                  <a:cubicBezTo>
                    <a:pt x="279839" y="3622092"/>
                    <a:pt x="278245" y="3622827"/>
                    <a:pt x="276528" y="3623809"/>
                  </a:cubicBezTo>
                  <a:cubicBezTo>
                    <a:pt x="274811" y="3624789"/>
                    <a:pt x="273095" y="3626139"/>
                    <a:pt x="271501" y="3627610"/>
                  </a:cubicBezTo>
                  <a:cubicBezTo>
                    <a:pt x="269784" y="3629082"/>
                    <a:pt x="268190" y="3630921"/>
                    <a:pt x="266595" y="3632883"/>
                  </a:cubicBezTo>
                  <a:cubicBezTo>
                    <a:pt x="264756" y="3635213"/>
                    <a:pt x="263162" y="3637666"/>
                    <a:pt x="262058" y="3639995"/>
                  </a:cubicBezTo>
                  <a:cubicBezTo>
                    <a:pt x="260832" y="3642325"/>
                    <a:pt x="259973" y="3644655"/>
                    <a:pt x="259483" y="3646863"/>
                  </a:cubicBezTo>
                  <a:cubicBezTo>
                    <a:pt x="258992" y="3649070"/>
                    <a:pt x="258870" y="3651032"/>
                    <a:pt x="259238" y="3652626"/>
                  </a:cubicBezTo>
                  <a:cubicBezTo>
                    <a:pt x="259483" y="3654220"/>
                    <a:pt x="260219" y="3655569"/>
                    <a:pt x="261445" y="3656550"/>
                  </a:cubicBezTo>
                  <a:cubicBezTo>
                    <a:pt x="261690" y="3656673"/>
                    <a:pt x="261813" y="3656796"/>
                    <a:pt x="262058" y="3656918"/>
                  </a:cubicBezTo>
                  <a:cubicBezTo>
                    <a:pt x="262303" y="3657041"/>
                    <a:pt x="262549" y="3657164"/>
                    <a:pt x="262671" y="3657286"/>
                  </a:cubicBezTo>
                  <a:cubicBezTo>
                    <a:pt x="262916" y="3657286"/>
                    <a:pt x="263162" y="3657409"/>
                    <a:pt x="263407" y="3657532"/>
                  </a:cubicBezTo>
                  <a:cubicBezTo>
                    <a:pt x="263652" y="3657532"/>
                    <a:pt x="263898" y="3657532"/>
                    <a:pt x="264143" y="3657654"/>
                  </a:cubicBezTo>
                  <a:cubicBezTo>
                    <a:pt x="265369" y="3657777"/>
                    <a:pt x="266841" y="3657654"/>
                    <a:pt x="268435" y="3657164"/>
                  </a:cubicBezTo>
                  <a:cubicBezTo>
                    <a:pt x="270029" y="3656673"/>
                    <a:pt x="271623" y="3655937"/>
                    <a:pt x="273340" y="3654956"/>
                  </a:cubicBezTo>
                  <a:cubicBezTo>
                    <a:pt x="275057" y="3653975"/>
                    <a:pt x="276774" y="3652626"/>
                    <a:pt x="278490" y="3651032"/>
                  </a:cubicBezTo>
                  <a:cubicBezTo>
                    <a:pt x="280207" y="3649438"/>
                    <a:pt x="281801" y="3647721"/>
                    <a:pt x="283396" y="3645759"/>
                  </a:cubicBezTo>
                  <a:cubicBezTo>
                    <a:pt x="285235" y="3643429"/>
                    <a:pt x="286829" y="3640977"/>
                    <a:pt x="287933" y="3638647"/>
                  </a:cubicBezTo>
                  <a:cubicBezTo>
                    <a:pt x="289159" y="3636317"/>
                    <a:pt x="290017" y="3633987"/>
                    <a:pt x="290385" y="3631779"/>
                  </a:cubicBezTo>
                  <a:cubicBezTo>
                    <a:pt x="290876" y="3629695"/>
                    <a:pt x="290876" y="3627732"/>
                    <a:pt x="290631" y="3626016"/>
                  </a:cubicBezTo>
                  <a:cubicBezTo>
                    <a:pt x="290263" y="3624422"/>
                    <a:pt x="289650" y="3623073"/>
                    <a:pt x="288423" y="3622092"/>
                  </a:cubicBezTo>
                  <a:cubicBezTo>
                    <a:pt x="288178" y="3621969"/>
                    <a:pt x="288055" y="3621846"/>
                    <a:pt x="287810" y="3621724"/>
                  </a:cubicBezTo>
                  <a:cubicBezTo>
                    <a:pt x="287565" y="3621601"/>
                    <a:pt x="287320" y="3621479"/>
                    <a:pt x="287074" y="3621356"/>
                  </a:cubicBezTo>
                  <a:cubicBezTo>
                    <a:pt x="286829" y="3621356"/>
                    <a:pt x="286584" y="3621233"/>
                    <a:pt x="286339" y="3621111"/>
                  </a:cubicBezTo>
                  <a:cubicBezTo>
                    <a:pt x="286093" y="3621111"/>
                    <a:pt x="285848" y="3621111"/>
                    <a:pt x="285603" y="3620988"/>
                  </a:cubicBezTo>
                  <a:moveTo>
                    <a:pt x="1178342" y="3762870"/>
                  </a:moveTo>
                  <a:cubicBezTo>
                    <a:pt x="1178342" y="3762870"/>
                    <a:pt x="1177729" y="3762870"/>
                    <a:pt x="1177361" y="3762870"/>
                  </a:cubicBezTo>
                  <a:cubicBezTo>
                    <a:pt x="1176993" y="3762870"/>
                    <a:pt x="1176747" y="3762870"/>
                    <a:pt x="1176380" y="3762870"/>
                  </a:cubicBezTo>
                  <a:cubicBezTo>
                    <a:pt x="1176012" y="3762870"/>
                    <a:pt x="1175644" y="3762870"/>
                    <a:pt x="1175399" y="3762870"/>
                  </a:cubicBezTo>
                  <a:cubicBezTo>
                    <a:pt x="1175031" y="3762870"/>
                    <a:pt x="1174663" y="3762870"/>
                    <a:pt x="1174295" y="3762992"/>
                  </a:cubicBezTo>
                  <a:cubicBezTo>
                    <a:pt x="1171842" y="3763360"/>
                    <a:pt x="1169390" y="3764464"/>
                    <a:pt x="1166937" y="3765813"/>
                  </a:cubicBezTo>
                  <a:cubicBezTo>
                    <a:pt x="1164485" y="3767284"/>
                    <a:pt x="1162155" y="3769124"/>
                    <a:pt x="1159947" y="3771331"/>
                  </a:cubicBezTo>
                  <a:cubicBezTo>
                    <a:pt x="1157740" y="3773538"/>
                    <a:pt x="1155778" y="3775991"/>
                    <a:pt x="1154061" y="3778689"/>
                  </a:cubicBezTo>
                  <a:cubicBezTo>
                    <a:pt x="1152344" y="3781387"/>
                    <a:pt x="1150995" y="3784330"/>
                    <a:pt x="1150014" y="3787273"/>
                  </a:cubicBezTo>
                  <a:cubicBezTo>
                    <a:pt x="1149279" y="3789726"/>
                    <a:pt x="1148788" y="3792055"/>
                    <a:pt x="1148788" y="3794140"/>
                  </a:cubicBezTo>
                  <a:cubicBezTo>
                    <a:pt x="1148788" y="3796225"/>
                    <a:pt x="1149033" y="3798064"/>
                    <a:pt x="1149646" y="3799658"/>
                  </a:cubicBezTo>
                  <a:cubicBezTo>
                    <a:pt x="1150260" y="3801253"/>
                    <a:pt x="1151241" y="3802601"/>
                    <a:pt x="1152344" y="3803583"/>
                  </a:cubicBezTo>
                  <a:cubicBezTo>
                    <a:pt x="1153571" y="3804564"/>
                    <a:pt x="1155042" y="3805177"/>
                    <a:pt x="1156759" y="3805422"/>
                  </a:cubicBezTo>
                  <a:cubicBezTo>
                    <a:pt x="1157127" y="3805422"/>
                    <a:pt x="1157372" y="3805422"/>
                    <a:pt x="1157740" y="3805422"/>
                  </a:cubicBezTo>
                  <a:cubicBezTo>
                    <a:pt x="1158108" y="3805422"/>
                    <a:pt x="1158353" y="3805422"/>
                    <a:pt x="1158721" y="3805422"/>
                  </a:cubicBezTo>
                  <a:cubicBezTo>
                    <a:pt x="1159089" y="3805422"/>
                    <a:pt x="1159457" y="3805422"/>
                    <a:pt x="1159825" y="3805422"/>
                  </a:cubicBezTo>
                  <a:cubicBezTo>
                    <a:pt x="1160192" y="3805422"/>
                    <a:pt x="1160560" y="3805422"/>
                    <a:pt x="1160928" y="3805299"/>
                  </a:cubicBezTo>
                  <a:cubicBezTo>
                    <a:pt x="1163381" y="3804809"/>
                    <a:pt x="1165834" y="3803828"/>
                    <a:pt x="1168286" y="3802356"/>
                  </a:cubicBezTo>
                  <a:cubicBezTo>
                    <a:pt x="1170739" y="3800885"/>
                    <a:pt x="1173191" y="3799045"/>
                    <a:pt x="1175399" y="3796838"/>
                  </a:cubicBezTo>
                  <a:cubicBezTo>
                    <a:pt x="1177606" y="3794631"/>
                    <a:pt x="1179691" y="3792055"/>
                    <a:pt x="1181285" y="3789358"/>
                  </a:cubicBezTo>
                  <a:cubicBezTo>
                    <a:pt x="1183001" y="3786660"/>
                    <a:pt x="1184350" y="3783716"/>
                    <a:pt x="1185331" y="3780773"/>
                  </a:cubicBezTo>
                  <a:cubicBezTo>
                    <a:pt x="1186067" y="3778321"/>
                    <a:pt x="1186435" y="3775991"/>
                    <a:pt x="1186558" y="3773906"/>
                  </a:cubicBezTo>
                  <a:cubicBezTo>
                    <a:pt x="1186558" y="3771821"/>
                    <a:pt x="1186313" y="3769982"/>
                    <a:pt x="1185699" y="3768388"/>
                  </a:cubicBezTo>
                  <a:cubicBezTo>
                    <a:pt x="1185086" y="3766794"/>
                    <a:pt x="1184105" y="3765445"/>
                    <a:pt x="1182879" y="3764464"/>
                  </a:cubicBezTo>
                  <a:cubicBezTo>
                    <a:pt x="1181653" y="3763483"/>
                    <a:pt x="1180181" y="3762870"/>
                    <a:pt x="1178464" y="3762624"/>
                  </a:cubicBezTo>
                  <a:moveTo>
                    <a:pt x="320184" y="3646127"/>
                  </a:moveTo>
                  <a:cubicBezTo>
                    <a:pt x="318835" y="3646004"/>
                    <a:pt x="317364" y="3646127"/>
                    <a:pt x="315770" y="3646617"/>
                  </a:cubicBezTo>
                  <a:cubicBezTo>
                    <a:pt x="314175" y="3647108"/>
                    <a:pt x="312459" y="3647966"/>
                    <a:pt x="310742" y="3648947"/>
                  </a:cubicBezTo>
                  <a:cubicBezTo>
                    <a:pt x="309025" y="3650051"/>
                    <a:pt x="307308" y="3651400"/>
                    <a:pt x="305591" y="3652994"/>
                  </a:cubicBezTo>
                  <a:cubicBezTo>
                    <a:pt x="303875" y="3654588"/>
                    <a:pt x="302158" y="3656428"/>
                    <a:pt x="300686" y="3658512"/>
                  </a:cubicBezTo>
                  <a:cubicBezTo>
                    <a:pt x="298847" y="3660965"/>
                    <a:pt x="297375" y="3663417"/>
                    <a:pt x="296272" y="3665747"/>
                  </a:cubicBezTo>
                  <a:cubicBezTo>
                    <a:pt x="295168" y="3668200"/>
                    <a:pt x="294310" y="3670530"/>
                    <a:pt x="293942" y="3672615"/>
                  </a:cubicBezTo>
                  <a:cubicBezTo>
                    <a:pt x="293574" y="3674699"/>
                    <a:pt x="293574" y="3676662"/>
                    <a:pt x="293942" y="3678378"/>
                  </a:cubicBezTo>
                  <a:cubicBezTo>
                    <a:pt x="294310" y="3679972"/>
                    <a:pt x="295168" y="3681322"/>
                    <a:pt x="296394" y="3682180"/>
                  </a:cubicBezTo>
                  <a:cubicBezTo>
                    <a:pt x="296517" y="3682302"/>
                    <a:pt x="296762" y="3682425"/>
                    <a:pt x="297007" y="3682548"/>
                  </a:cubicBezTo>
                  <a:cubicBezTo>
                    <a:pt x="297253" y="3682548"/>
                    <a:pt x="297375" y="3682793"/>
                    <a:pt x="297620" y="3682793"/>
                  </a:cubicBezTo>
                  <a:cubicBezTo>
                    <a:pt x="297866" y="3682793"/>
                    <a:pt x="297988" y="3682915"/>
                    <a:pt x="298234" y="3683038"/>
                  </a:cubicBezTo>
                  <a:cubicBezTo>
                    <a:pt x="298479" y="3683038"/>
                    <a:pt x="298724" y="3683038"/>
                    <a:pt x="298969" y="3683161"/>
                  </a:cubicBezTo>
                  <a:cubicBezTo>
                    <a:pt x="300318" y="3683406"/>
                    <a:pt x="301790" y="3683161"/>
                    <a:pt x="303384" y="3682670"/>
                  </a:cubicBezTo>
                  <a:cubicBezTo>
                    <a:pt x="304978" y="3682180"/>
                    <a:pt x="306695" y="3681444"/>
                    <a:pt x="308412" y="3680340"/>
                  </a:cubicBezTo>
                  <a:cubicBezTo>
                    <a:pt x="310129" y="3679237"/>
                    <a:pt x="311968" y="3677888"/>
                    <a:pt x="313685" y="3676294"/>
                  </a:cubicBezTo>
                  <a:cubicBezTo>
                    <a:pt x="315402" y="3674699"/>
                    <a:pt x="317118" y="3672860"/>
                    <a:pt x="318590" y="3670775"/>
                  </a:cubicBezTo>
                  <a:cubicBezTo>
                    <a:pt x="320429" y="3668323"/>
                    <a:pt x="321901" y="3665870"/>
                    <a:pt x="323127" y="3663417"/>
                  </a:cubicBezTo>
                  <a:cubicBezTo>
                    <a:pt x="324354" y="3660965"/>
                    <a:pt x="325089" y="3658635"/>
                    <a:pt x="325457" y="3656550"/>
                  </a:cubicBezTo>
                  <a:cubicBezTo>
                    <a:pt x="325825" y="3654466"/>
                    <a:pt x="325825" y="3652504"/>
                    <a:pt x="325457" y="3650909"/>
                  </a:cubicBezTo>
                  <a:cubicBezTo>
                    <a:pt x="325089" y="3649315"/>
                    <a:pt x="324231" y="3647966"/>
                    <a:pt x="323005" y="3647231"/>
                  </a:cubicBezTo>
                  <a:cubicBezTo>
                    <a:pt x="322759" y="3647108"/>
                    <a:pt x="322637" y="3646985"/>
                    <a:pt x="322392" y="3646863"/>
                  </a:cubicBezTo>
                  <a:cubicBezTo>
                    <a:pt x="322146" y="3646863"/>
                    <a:pt x="322024" y="3646617"/>
                    <a:pt x="321778" y="3646617"/>
                  </a:cubicBezTo>
                  <a:cubicBezTo>
                    <a:pt x="321533" y="3646617"/>
                    <a:pt x="321288" y="3646495"/>
                    <a:pt x="321043" y="3646372"/>
                  </a:cubicBezTo>
                  <a:cubicBezTo>
                    <a:pt x="320797" y="3646372"/>
                    <a:pt x="320552" y="3646372"/>
                    <a:pt x="320307" y="3646249"/>
                  </a:cubicBezTo>
                  <a:moveTo>
                    <a:pt x="1108934" y="3774029"/>
                  </a:moveTo>
                  <a:cubicBezTo>
                    <a:pt x="1108934" y="3774029"/>
                    <a:pt x="1108443" y="3774029"/>
                    <a:pt x="1108075" y="3774029"/>
                  </a:cubicBezTo>
                  <a:cubicBezTo>
                    <a:pt x="1107830" y="3774029"/>
                    <a:pt x="1107585" y="3774029"/>
                    <a:pt x="1107217" y="3774029"/>
                  </a:cubicBezTo>
                  <a:cubicBezTo>
                    <a:pt x="1106972" y="3774029"/>
                    <a:pt x="1106604" y="3774029"/>
                    <a:pt x="1106358" y="3774029"/>
                  </a:cubicBezTo>
                  <a:cubicBezTo>
                    <a:pt x="1106113" y="3774029"/>
                    <a:pt x="1105745" y="3774029"/>
                    <a:pt x="1105500" y="3774029"/>
                  </a:cubicBezTo>
                  <a:cubicBezTo>
                    <a:pt x="1103170" y="3774397"/>
                    <a:pt x="1100718" y="3775255"/>
                    <a:pt x="1098265" y="3776604"/>
                  </a:cubicBezTo>
                  <a:cubicBezTo>
                    <a:pt x="1095812" y="3777953"/>
                    <a:pt x="1093482" y="3779793"/>
                    <a:pt x="1091275" y="3781877"/>
                  </a:cubicBezTo>
                  <a:cubicBezTo>
                    <a:pt x="1089068" y="3783962"/>
                    <a:pt x="1086983" y="3786414"/>
                    <a:pt x="1085266" y="3789112"/>
                  </a:cubicBezTo>
                  <a:cubicBezTo>
                    <a:pt x="1083549" y="3791810"/>
                    <a:pt x="1082078" y="3794631"/>
                    <a:pt x="1081097" y="3797451"/>
                  </a:cubicBezTo>
                  <a:cubicBezTo>
                    <a:pt x="1080238" y="3800026"/>
                    <a:pt x="1079748" y="3802356"/>
                    <a:pt x="1079625" y="3804564"/>
                  </a:cubicBezTo>
                  <a:cubicBezTo>
                    <a:pt x="1079503" y="3806771"/>
                    <a:pt x="1079625" y="3808733"/>
                    <a:pt x="1080238" y="3810327"/>
                  </a:cubicBezTo>
                  <a:cubicBezTo>
                    <a:pt x="1080852" y="3812044"/>
                    <a:pt x="1081710" y="3813393"/>
                    <a:pt x="1082814" y="3814374"/>
                  </a:cubicBezTo>
                  <a:cubicBezTo>
                    <a:pt x="1084040" y="3815355"/>
                    <a:pt x="1085512" y="3816091"/>
                    <a:pt x="1087228" y="3816336"/>
                  </a:cubicBezTo>
                  <a:cubicBezTo>
                    <a:pt x="1087474" y="3816336"/>
                    <a:pt x="1087719" y="3816336"/>
                    <a:pt x="1088087" y="3816336"/>
                  </a:cubicBezTo>
                  <a:cubicBezTo>
                    <a:pt x="1088332" y="3816336"/>
                    <a:pt x="1088700" y="3816336"/>
                    <a:pt x="1088945" y="3816336"/>
                  </a:cubicBezTo>
                  <a:cubicBezTo>
                    <a:pt x="1089190" y="3816336"/>
                    <a:pt x="1089558" y="3816336"/>
                    <a:pt x="1089804" y="3816336"/>
                  </a:cubicBezTo>
                  <a:cubicBezTo>
                    <a:pt x="1090049" y="3816336"/>
                    <a:pt x="1090417" y="3816336"/>
                    <a:pt x="1090785" y="3816336"/>
                  </a:cubicBezTo>
                  <a:cubicBezTo>
                    <a:pt x="1093115" y="3815968"/>
                    <a:pt x="1095567" y="3815110"/>
                    <a:pt x="1098020" y="3813761"/>
                  </a:cubicBezTo>
                  <a:cubicBezTo>
                    <a:pt x="1100472" y="3812412"/>
                    <a:pt x="1102802" y="3810572"/>
                    <a:pt x="1105132" y="3808488"/>
                  </a:cubicBezTo>
                  <a:cubicBezTo>
                    <a:pt x="1107339" y="3806403"/>
                    <a:pt x="1109424" y="3803828"/>
                    <a:pt x="1111141" y="3801253"/>
                  </a:cubicBezTo>
                  <a:cubicBezTo>
                    <a:pt x="1112858" y="3798555"/>
                    <a:pt x="1114329" y="3795734"/>
                    <a:pt x="1115433" y="3792791"/>
                  </a:cubicBezTo>
                  <a:cubicBezTo>
                    <a:pt x="1116291" y="3790216"/>
                    <a:pt x="1116782" y="3787886"/>
                    <a:pt x="1116905" y="3785679"/>
                  </a:cubicBezTo>
                  <a:cubicBezTo>
                    <a:pt x="1117027" y="3783471"/>
                    <a:pt x="1116782" y="3781632"/>
                    <a:pt x="1116169" y="3779915"/>
                  </a:cubicBezTo>
                  <a:cubicBezTo>
                    <a:pt x="1115556" y="3778321"/>
                    <a:pt x="1114697" y="3776849"/>
                    <a:pt x="1113471" y="3775868"/>
                  </a:cubicBezTo>
                  <a:cubicBezTo>
                    <a:pt x="1112245" y="3774887"/>
                    <a:pt x="1110773" y="3774151"/>
                    <a:pt x="1109056" y="3773906"/>
                  </a:cubicBezTo>
                  <a:moveTo>
                    <a:pt x="356973" y="3669549"/>
                  </a:moveTo>
                  <a:cubicBezTo>
                    <a:pt x="355624" y="3669304"/>
                    <a:pt x="354030" y="3669549"/>
                    <a:pt x="352313" y="3670040"/>
                  </a:cubicBezTo>
                  <a:cubicBezTo>
                    <a:pt x="350596" y="3670530"/>
                    <a:pt x="348879" y="3671389"/>
                    <a:pt x="347040" y="3672492"/>
                  </a:cubicBezTo>
                  <a:cubicBezTo>
                    <a:pt x="345201" y="3673596"/>
                    <a:pt x="343484" y="3675067"/>
                    <a:pt x="341644" y="3676784"/>
                  </a:cubicBezTo>
                  <a:cubicBezTo>
                    <a:pt x="339927" y="3678501"/>
                    <a:pt x="338211" y="3680463"/>
                    <a:pt x="336616" y="3682548"/>
                  </a:cubicBezTo>
                  <a:cubicBezTo>
                    <a:pt x="334777" y="3685000"/>
                    <a:pt x="333306" y="3687575"/>
                    <a:pt x="332202" y="3689905"/>
                  </a:cubicBezTo>
                  <a:cubicBezTo>
                    <a:pt x="331098" y="3692358"/>
                    <a:pt x="330362" y="3694688"/>
                    <a:pt x="329995" y="3696773"/>
                  </a:cubicBezTo>
                  <a:cubicBezTo>
                    <a:pt x="329627" y="3698857"/>
                    <a:pt x="329749" y="3700820"/>
                    <a:pt x="330117" y="3702414"/>
                  </a:cubicBezTo>
                  <a:cubicBezTo>
                    <a:pt x="330608" y="3704008"/>
                    <a:pt x="331466" y="3705234"/>
                    <a:pt x="332815" y="3706092"/>
                  </a:cubicBezTo>
                  <a:cubicBezTo>
                    <a:pt x="332938" y="3706092"/>
                    <a:pt x="333183" y="3706338"/>
                    <a:pt x="333306" y="3706338"/>
                  </a:cubicBezTo>
                  <a:cubicBezTo>
                    <a:pt x="333551" y="3706338"/>
                    <a:pt x="333673" y="3706460"/>
                    <a:pt x="333919" y="3706583"/>
                  </a:cubicBezTo>
                  <a:cubicBezTo>
                    <a:pt x="334164" y="3706705"/>
                    <a:pt x="334287" y="3706705"/>
                    <a:pt x="334532" y="3706705"/>
                  </a:cubicBezTo>
                  <a:cubicBezTo>
                    <a:pt x="334777" y="3706705"/>
                    <a:pt x="334900" y="3706705"/>
                    <a:pt x="335145" y="3706705"/>
                  </a:cubicBezTo>
                  <a:cubicBezTo>
                    <a:pt x="336494" y="3706951"/>
                    <a:pt x="338088" y="3706705"/>
                    <a:pt x="339805" y="3706215"/>
                  </a:cubicBezTo>
                  <a:cubicBezTo>
                    <a:pt x="341522" y="3705725"/>
                    <a:pt x="343238" y="3704866"/>
                    <a:pt x="345078" y="3703640"/>
                  </a:cubicBezTo>
                  <a:cubicBezTo>
                    <a:pt x="346917" y="3702536"/>
                    <a:pt x="348757" y="3701065"/>
                    <a:pt x="350474" y="3699348"/>
                  </a:cubicBezTo>
                  <a:cubicBezTo>
                    <a:pt x="352190" y="3697631"/>
                    <a:pt x="353907" y="3695669"/>
                    <a:pt x="355501" y="3693584"/>
                  </a:cubicBezTo>
                  <a:cubicBezTo>
                    <a:pt x="357341" y="3691132"/>
                    <a:pt x="358812" y="3688557"/>
                    <a:pt x="359916" y="3686104"/>
                  </a:cubicBezTo>
                  <a:cubicBezTo>
                    <a:pt x="361020" y="3683652"/>
                    <a:pt x="361755" y="3681322"/>
                    <a:pt x="362001" y="3679237"/>
                  </a:cubicBezTo>
                  <a:cubicBezTo>
                    <a:pt x="362369" y="3677152"/>
                    <a:pt x="362246" y="3675190"/>
                    <a:pt x="361755" y="3673596"/>
                  </a:cubicBezTo>
                  <a:cubicBezTo>
                    <a:pt x="361265" y="3672002"/>
                    <a:pt x="360406" y="3670775"/>
                    <a:pt x="359058" y="3669917"/>
                  </a:cubicBezTo>
                  <a:cubicBezTo>
                    <a:pt x="358935" y="3669917"/>
                    <a:pt x="358690" y="3669672"/>
                    <a:pt x="358567" y="3669672"/>
                  </a:cubicBezTo>
                  <a:cubicBezTo>
                    <a:pt x="358444" y="3669672"/>
                    <a:pt x="358199" y="3669549"/>
                    <a:pt x="357954" y="3669427"/>
                  </a:cubicBezTo>
                  <a:cubicBezTo>
                    <a:pt x="357709" y="3669427"/>
                    <a:pt x="357586" y="3669427"/>
                    <a:pt x="357341" y="3669304"/>
                  </a:cubicBezTo>
                  <a:cubicBezTo>
                    <a:pt x="357096" y="3669304"/>
                    <a:pt x="356973" y="3669304"/>
                    <a:pt x="356728" y="3669304"/>
                  </a:cubicBezTo>
                  <a:moveTo>
                    <a:pt x="1041242" y="3782490"/>
                  </a:moveTo>
                  <a:cubicBezTo>
                    <a:pt x="1041242" y="3782490"/>
                    <a:pt x="1040752" y="3782490"/>
                    <a:pt x="1040507" y="3782490"/>
                  </a:cubicBezTo>
                  <a:cubicBezTo>
                    <a:pt x="1040261" y="3782490"/>
                    <a:pt x="1040016" y="3782490"/>
                    <a:pt x="1039771" y="3782490"/>
                  </a:cubicBezTo>
                  <a:cubicBezTo>
                    <a:pt x="1039526" y="3782490"/>
                    <a:pt x="1039280" y="3782490"/>
                    <a:pt x="1039035" y="3782490"/>
                  </a:cubicBezTo>
                  <a:cubicBezTo>
                    <a:pt x="1038790" y="3782490"/>
                    <a:pt x="1038545" y="3782490"/>
                    <a:pt x="1038299" y="3782490"/>
                  </a:cubicBezTo>
                  <a:cubicBezTo>
                    <a:pt x="1035969" y="3782736"/>
                    <a:pt x="1033639" y="3783594"/>
                    <a:pt x="1031187" y="3784820"/>
                  </a:cubicBezTo>
                  <a:cubicBezTo>
                    <a:pt x="1028857" y="3786046"/>
                    <a:pt x="1026404" y="3787763"/>
                    <a:pt x="1024197" y="3789848"/>
                  </a:cubicBezTo>
                  <a:cubicBezTo>
                    <a:pt x="1021990" y="3791933"/>
                    <a:pt x="1019905" y="3794263"/>
                    <a:pt x="1018066" y="3796838"/>
                  </a:cubicBezTo>
                  <a:cubicBezTo>
                    <a:pt x="1016226" y="3799413"/>
                    <a:pt x="1014755" y="3802234"/>
                    <a:pt x="1013651" y="3805177"/>
                  </a:cubicBezTo>
                  <a:cubicBezTo>
                    <a:pt x="1012670" y="3807752"/>
                    <a:pt x="1012057" y="3810204"/>
                    <a:pt x="1011934" y="3812412"/>
                  </a:cubicBezTo>
                  <a:cubicBezTo>
                    <a:pt x="1011689" y="3814619"/>
                    <a:pt x="1011934" y="3816581"/>
                    <a:pt x="1012425" y="3818298"/>
                  </a:cubicBezTo>
                  <a:cubicBezTo>
                    <a:pt x="1012915" y="3820015"/>
                    <a:pt x="1013774" y="3821364"/>
                    <a:pt x="1015000" y="3822467"/>
                  </a:cubicBezTo>
                  <a:cubicBezTo>
                    <a:pt x="1016226" y="3823571"/>
                    <a:pt x="1017698" y="3824184"/>
                    <a:pt x="1019414" y="3824429"/>
                  </a:cubicBezTo>
                  <a:cubicBezTo>
                    <a:pt x="1019660" y="3824429"/>
                    <a:pt x="1019905" y="3824429"/>
                    <a:pt x="1020150" y="3824429"/>
                  </a:cubicBezTo>
                  <a:cubicBezTo>
                    <a:pt x="1020396" y="3824429"/>
                    <a:pt x="1020641" y="3824429"/>
                    <a:pt x="1020886" y="3824429"/>
                  </a:cubicBezTo>
                  <a:cubicBezTo>
                    <a:pt x="1021131" y="3824429"/>
                    <a:pt x="1021377" y="3824429"/>
                    <a:pt x="1021622" y="3824429"/>
                  </a:cubicBezTo>
                  <a:cubicBezTo>
                    <a:pt x="1021867" y="3824429"/>
                    <a:pt x="1022112" y="3824429"/>
                    <a:pt x="1022358" y="3824429"/>
                  </a:cubicBezTo>
                  <a:cubicBezTo>
                    <a:pt x="1024688" y="3824184"/>
                    <a:pt x="1027140" y="3823448"/>
                    <a:pt x="1029470" y="3822099"/>
                  </a:cubicBezTo>
                  <a:cubicBezTo>
                    <a:pt x="1031923" y="3820873"/>
                    <a:pt x="1034253" y="3819156"/>
                    <a:pt x="1036460" y="3817072"/>
                  </a:cubicBezTo>
                  <a:cubicBezTo>
                    <a:pt x="1038667" y="3814987"/>
                    <a:pt x="1040752" y="3812657"/>
                    <a:pt x="1042591" y="3809959"/>
                  </a:cubicBezTo>
                  <a:cubicBezTo>
                    <a:pt x="1044431" y="3807384"/>
                    <a:pt x="1045902" y="3804564"/>
                    <a:pt x="1047006" y="3801621"/>
                  </a:cubicBezTo>
                  <a:cubicBezTo>
                    <a:pt x="1047987" y="3799045"/>
                    <a:pt x="1048478" y="3796593"/>
                    <a:pt x="1048723" y="3794385"/>
                  </a:cubicBezTo>
                  <a:cubicBezTo>
                    <a:pt x="1048968" y="3792178"/>
                    <a:pt x="1048723" y="3790216"/>
                    <a:pt x="1048232" y="3788499"/>
                  </a:cubicBezTo>
                  <a:cubicBezTo>
                    <a:pt x="1047742" y="3786782"/>
                    <a:pt x="1046883" y="3785433"/>
                    <a:pt x="1045657" y="3784330"/>
                  </a:cubicBezTo>
                  <a:cubicBezTo>
                    <a:pt x="1044431" y="3783349"/>
                    <a:pt x="1042959" y="3782613"/>
                    <a:pt x="1041242" y="3782368"/>
                  </a:cubicBezTo>
                  <a:moveTo>
                    <a:pt x="396091" y="3691009"/>
                  </a:moveTo>
                  <a:cubicBezTo>
                    <a:pt x="394620" y="3690764"/>
                    <a:pt x="393026" y="3691009"/>
                    <a:pt x="391309" y="3691500"/>
                  </a:cubicBezTo>
                  <a:cubicBezTo>
                    <a:pt x="389592" y="3691990"/>
                    <a:pt x="387753" y="3692971"/>
                    <a:pt x="385913" y="3694197"/>
                  </a:cubicBezTo>
                  <a:cubicBezTo>
                    <a:pt x="384074" y="3695424"/>
                    <a:pt x="382234" y="3696895"/>
                    <a:pt x="380395" y="3698612"/>
                  </a:cubicBezTo>
                  <a:cubicBezTo>
                    <a:pt x="378556" y="3700329"/>
                    <a:pt x="376839" y="3702414"/>
                    <a:pt x="375245" y="3704621"/>
                  </a:cubicBezTo>
                  <a:cubicBezTo>
                    <a:pt x="373405" y="3707196"/>
                    <a:pt x="372056" y="3709649"/>
                    <a:pt x="370953" y="3712101"/>
                  </a:cubicBezTo>
                  <a:cubicBezTo>
                    <a:pt x="369972" y="3714554"/>
                    <a:pt x="369236" y="3716884"/>
                    <a:pt x="368990" y="3718968"/>
                  </a:cubicBezTo>
                  <a:cubicBezTo>
                    <a:pt x="368745" y="3721053"/>
                    <a:pt x="368868" y="3723015"/>
                    <a:pt x="369358" y="3724487"/>
                  </a:cubicBezTo>
                  <a:cubicBezTo>
                    <a:pt x="369849" y="3725958"/>
                    <a:pt x="370830" y="3727185"/>
                    <a:pt x="372179" y="3727920"/>
                  </a:cubicBezTo>
                  <a:cubicBezTo>
                    <a:pt x="372302" y="3727920"/>
                    <a:pt x="372547" y="3728043"/>
                    <a:pt x="372669" y="3728166"/>
                  </a:cubicBezTo>
                  <a:cubicBezTo>
                    <a:pt x="372792" y="3728166"/>
                    <a:pt x="373037" y="3728288"/>
                    <a:pt x="373160" y="3728411"/>
                  </a:cubicBezTo>
                  <a:cubicBezTo>
                    <a:pt x="373283" y="3728411"/>
                    <a:pt x="373528" y="3728411"/>
                    <a:pt x="373650" y="3728533"/>
                  </a:cubicBezTo>
                  <a:cubicBezTo>
                    <a:pt x="373773" y="3728533"/>
                    <a:pt x="374018" y="3728533"/>
                    <a:pt x="374141" y="3728533"/>
                  </a:cubicBezTo>
                  <a:cubicBezTo>
                    <a:pt x="375612" y="3728779"/>
                    <a:pt x="377207" y="3728533"/>
                    <a:pt x="378923" y="3728043"/>
                  </a:cubicBezTo>
                  <a:cubicBezTo>
                    <a:pt x="380640" y="3727553"/>
                    <a:pt x="382480" y="3726572"/>
                    <a:pt x="384319" y="3725468"/>
                  </a:cubicBezTo>
                  <a:cubicBezTo>
                    <a:pt x="386159" y="3724242"/>
                    <a:pt x="387998" y="3722770"/>
                    <a:pt x="389837" y="3720930"/>
                  </a:cubicBezTo>
                  <a:cubicBezTo>
                    <a:pt x="391677" y="3719214"/>
                    <a:pt x="393394" y="3717129"/>
                    <a:pt x="394988" y="3714922"/>
                  </a:cubicBezTo>
                  <a:cubicBezTo>
                    <a:pt x="396827" y="3712347"/>
                    <a:pt x="398176" y="3709771"/>
                    <a:pt x="399280" y="3707319"/>
                  </a:cubicBezTo>
                  <a:cubicBezTo>
                    <a:pt x="400384" y="3704866"/>
                    <a:pt x="400997" y="3702536"/>
                    <a:pt x="401242" y="3700452"/>
                  </a:cubicBezTo>
                  <a:cubicBezTo>
                    <a:pt x="401487" y="3698367"/>
                    <a:pt x="401242" y="3696405"/>
                    <a:pt x="400751" y="3694933"/>
                  </a:cubicBezTo>
                  <a:cubicBezTo>
                    <a:pt x="400138" y="3693339"/>
                    <a:pt x="399157" y="3692235"/>
                    <a:pt x="397808" y="3691500"/>
                  </a:cubicBezTo>
                  <a:cubicBezTo>
                    <a:pt x="397686" y="3691500"/>
                    <a:pt x="397440" y="3691377"/>
                    <a:pt x="397318" y="3691254"/>
                  </a:cubicBezTo>
                  <a:cubicBezTo>
                    <a:pt x="397195" y="3691254"/>
                    <a:pt x="396950" y="3691132"/>
                    <a:pt x="396827" y="3691132"/>
                  </a:cubicBezTo>
                  <a:cubicBezTo>
                    <a:pt x="396705" y="3691132"/>
                    <a:pt x="396459" y="3691132"/>
                    <a:pt x="396337" y="3691009"/>
                  </a:cubicBezTo>
                  <a:cubicBezTo>
                    <a:pt x="396214" y="3690887"/>
                    <a:pt x="395969" y="3691009"/>
                    <a:pt x="395846" y="3691009"/>
                  </a:cubicBezTo>
                  <a:moveTo>
                    <a:pt x="975636" y="3788131"/>
                  </a:moveTo>
                  <a:cubicBezTo>
                    <a:pt x="975636" y="3788131"/>
                    <a:pt x="975268" y="3788131"/>
                    <a:pt x="975023" y="3788131"/>
                  </a:cubicBezTo>
                  <a:cubicBezTo>
                    <a:pt x="974778" y="3788131"/>
                    <a:pt x="974655" y="3788131"/>
                    <a:pt x="974410" y="3788131"/>
                  </a:cubicBezTo>
                  <a:cubicBezTo>
                    <a:pt x="974164" y="3788131"/>
                    <a:pt x="974042" y="3788131"/>
                    <a:pt x="973796" y="3788131"/>
                  </a:cubicBezTo>
                  <a:cubicBezTo>
                    <a:pt x="973551" y="3788131"/>
                    <a:pt x="973429" y="3788131"/>
                    <a:pt x="973183" y="3788131"/>
                  </a:cubicBezTo>
                  <a:cubicBezTo>
                    <a:pt x="970976" y="3788254"/>
                    <a:pt x="968646" y="3788990"/>
                    <a:pt x="966194" y="3790216"/>
                  </a:cubicBezTo>
                  <a:cubicBezTo>
                    <a:pt x="963864" y="3791442"/>
                    <a:pt x="961534" y="3793036"/>
                    <a:pt x="959204" y="3794998"/>
                  </a:cubicBezTo>
                  <a:cubicBezTo>
                    <a:pt x="956996" y="3796961"/>
                    <a:pt x="954912" y="3799291"/>
                    <a:pt x="953072" y="3801866"/>
                  </a:cubicBezTo>
                  <a:cubicBezTo>
                    <a:pt x="951233" y="3804441"/>
                    <a:pt x="949639" y="3807139"/>
                    <a:pt x="948535" y="3810082"/>
                  </a:cubicBezTo>
                  <a:cubicBezTo>
                    <a:pt x="947431" y="3812657"/>
                    <a:pt x="946818" y="3815232"/>
                    <a:pt x="946573" y="3817439"/>
                  </a:cubicBezTo>
                  <a:cubicBezTo>
                    <a:pt x="946328" y="3819769"/>
                    <a:pt x="946450" y="3821731"/>
                    <a:pt x="946818" y="3823571"/>
                  </a:cubicBezTo>
                  <a:cubicBezTo>
                    <a:pt x="947309" y="3825288"/>
                    <a:pt x="948044" y="3826882"/>
                    <a:pt x="949271" y="3827986"/>
                  </a:cubicBezTo>
                  <a:cubicBezTo>
                    <a:pt x="950497" y="3829089"/>
                    <a:pt x="951846" y="3829825"/>
                    <a:pt x="953685" y="3830070"/>
                  </a:cubicBezTo>
                  <a:cubicBezTo>
                    <a:pt x="953931" y="3830070"/>
                    <a:pt x="954053" y="3830070"/>
                    <a:pt x="954299" y="3830070"/>
                  </a:cubicBezTo>
                  <a:cubicBezTo>
                    <a:pt x="954544" y="3830070"/>
                    <a:pt x="954666" y="3830070"/>
                    <a:pt x="954912" y="3830070"/>
                  </a:cubicBezTo>
                  <a:cubicBezTo>
                    <a:pt x="955157" y="3830070"/>
                    <a:pt x="955280" y="3830070"/>
                    <a:pt x="955525" y="3830070"/>
                  </a:cubicBezTo>
                  <a:cubicBezTo>
                    <a:pt x="955770" y="3830070"/>
                    <a:pt x="955893" y="3830070"/>
                    <a:pt x="956138" y="3830070"/>
                  </a:cubicBezTo>
                  <a:cubicBezTo>
                    <a:pt x="958345" y="3829948"/>
                    <a:pt x="960798" y="3829212"/>
                    <a:pt x="963128" y="3827986"/>
                  </a:cubicBezTo>
                  <a:cubicBezTo>
                    <a:pt x="965458" y="3826759"/>
                    <a:pt x="967910" y="3825165"/>
                    <a:pt x="970118" y="3823081"/>
                  </a:cubicBezTo>
                  <a:cubicBezTo>
                    <a:pt x="972325" y="3821119"/>
                    <a:pt x="974532" y="3818666"/>
                    <a:pt x="976372" y="3816091"/>
                  </a:cubicBezTo>
                  <a:cubicBezTo>
                    <a:pt x="978211" y="3813516"/>
                    <a:pt x="979805" y="3810695"/>
                    <a:pt x="981032" y="3807874"/>
                  </a:cubicBezTo>
                  <a:cubicBezTo>
                    <a:pt x="982135" y="3805299"/>
                    <a:pt x="982748" y="3802724"/>
                    <a:pt x="982994" y="3800517"/>
                  </a:cubicBezTo>
                  <a:cubicBezTo>
                    <a:pt x="983239" y="3798309"/>
                    <a:pt x="983116" y="3796225"/>
                    <a:pt x="982626" y="3794508"/>
                  </a:cubicBezTo>
                  <a:cubicBezTo>
                    <a:pt x="982135" y="3792791"/>
                    <a:pt x="981277" y="3791320"/>
                    <a:pt x="980173" y="3790216"/>
                  </a:cubicBezTo>
                  <a:cubicBezTo>
                    <a:pt x="979070" y="3789112"/>
                    <a:pt x="977475" y="3788376"/>
                    <a:pt x="975759" y="3788131"/>
                  </a:cubicBezTo>
                  <a:moveTo>
                    <a:pt x="437540" y="3710630"/>
                  </a:moveTo>
                  <a:cubicBezTo>
                    <a:pt x="436069" y="3710385"/>
                    <a:pt x="434352" y="3710630"/>
                    <a:pt x="432512" y="3711243"/>
                  </a:cubicBezTo>
                  <a:cubicBezTo>
                    <a:pt x="430673" y="3711856"/>
                    <a:pt x="428833" y="3712715"/>
                    <a:pt x="426871" y="3714063"/>
                  </a:cubicBezTo>
                  <a:cubicBezTo>
                    <a:pt x="424909" y="3715290"/>
                    <a:pt x="423070" y="3716884"/>
                    <a:pt x="421230" y="3718723"/>
                  </a:cubicBezTo>
                  <a:cubicBezTo>
                    <a:pt x="419391" y="3720563"/>
                    <a:pt x="417674" y="3722647"/>
                    <a:pt x="416080" y="3724977"/>
                  </a:cubicBezTo>
                  <a:cubicBezTo>
                    <a:pt x="414363" y="3727553"/>
                    <a:pt x="412892" y="3730128"/>
                    <a:pt x="411911" y="3732580"/>
                  </a:cubicBezTo>
                  <a:cubicBezTo>
                    <a:pt x="410930" y="3735033"/>
                    <a:pt x="410316" y="3737363"/>
                    <a:pt x="410071" y="3739448"/>
                  </a:cubicBezTo>
                  <a:cubicBezTo>
                    <a:pt x="409826" y="3741532"/>
                    <a:pt x="410071" y="3743372"/>
                    <a:pt x="410684" y="3744966"/>
                  </a:cubicBezTo>
                  <a:cubicBezTo>
                    <a:pt x="411298" y="3746438"/>
                    <a:pt x="412401" y="3747664"/>
                    <a:pt x="413873" y="3748277"/>
                  </a:cubicBezTo>
                  <a:cubicBezTo>
                    <a:pt x="413995" y="3748277"/>
                    <a:pt x="414118" y="3748400"/>
                    <a:pt x="414363" y="3748400"/>
                  </a:cubicBezTo>
                  <a:cubicBezTo>
                    <a:pt x="414486" y="3748400"/>
                    <a:pt x="414608" y="3748400"/>
                    <a:pt x="414854" y="3748522"/>
                  </a:cubicBezTo>
                  <a:cubicBezTo>
                    <a:pt x="414976" y="3748522"/>
                    <a:pt x="415222" y="3748522"/>
                    <a:pt x="415344" y="3748522"/>
                  </a:cubicBezTo>
                  <a:cubicBezTo>
                    <a:pt x="415467" y="3748522"/>
                    <a:pt x="415712" y="3748522"/>
                    <a:pt x="415835" y="3748522"/>
                  </a:cubicBezTo>
                  <a:cubicBezTo>
                    <a:pt x="417306" y="3748767"/>
                    <a:pt x="419023" y="3748522"/>
                    <a:pt x="420863" y="3748032"/>
                  </a:cubicBezTo>
                  <a:cubicBezTo>
                    <a:pt x="422702" y="3747418"/>
                    <a:pt x="424541" y="3746560"/>
                    <a:pt x="426503" y="3745211"/>
                  </a:cubicBezTo>
                  <a:cubicBezTo>
                    <a:pt x="428466" y="3743862"/>
                    <a:pt x="430305" y="3742391"/>
                    <a:pt x="432144" y="3740551"/>
                  </a:cubicBezTo>
                  <a:cubicBezTo>
                    <a:pt x="433984" y="3738712"/>
                    <a:pt x="435701" y="3736627"/>
                    <a:pt x="437295" y="3734297"/>
                  </a:cubicBezTo>
                  <a:cubicBezTo>
                    <a:pt x="439012" y="3731722"/>
                    <a:pt x="440361" y="3729147"/>
                    <a:pt x="441342" y="3726694"/>
                  </a:cubicBezTo>
                  <a:cubicBezTo>
                    <a:pt x="442323" y="3724242"/>
                    <a:pt x="442936" y="3721912"/>
                    <a:pt x="443058" y="3719704"/>
                  </a:cubicBezTo>
                  <a:cubicBezTo>
                    <a:pt x="443304" y="3717620"/>
                    <a:pt x="443058" y="3715658"/>
                    <a:pt x="442445" y="3714186"/>
                  </a:cubicBezTo>
                  <a:cubicBezTo>
                    <a:pt x="441832" y="3712715"/>
                    <a:pt x="440729" y="3711488"/>
                    <a:pt x="439380" y="3710875"/>
                  </a:cubicBezTo>
                  <a:cubicBezTo>
                    <a:pt x="439257" y="3710875"/>
                    <a:pt x="439134" y="3710875"/>
                    <a:pt x="439012" y="3710752"/>
                  </a:cubicBezTo>
                  <a:cubicBezTo>
                    <a:pt x="438889" y="3710752"/>
                    <a:pt x="438766" y="3710752"/>
                    <a:pt x="438644" y="3710630"/>
                  </a:cubicBezTo>
                  <a:cubicBezTo>
                    <a:pt x="438521" y="3710630"/>
                    <a:pt x="438399" y="3710630"/>
                    <a:pt x="438153" y="3710630"/>
                  </a:cubicBezTo>
                  <a:cubicBezTo>
                    <a:pt x="438031" y="3710630"/>
                    <a:pt x="437908" y="3710630"/>
                    <a:pt x="437663" y="3710630"/>
                  </a:cubicBezTo>
                  <a:moveTo>
                    <a:pt x="911992" y="3791074"/>
                  </a:moveTo>
                  <a:cubicBezTo>
                    <a:pt x="911992" y="3791074"/>
                    <a:pt x="911746" y="3791074"/>
                    <a:pt x="911501" y="3791074"/>
                  </a:cubicBezTo>
                  <a:cubicBezTo>
                    <a:pt x="911378" y="3791074"/>
                    <a:pt x="911256" y="3791074"/>
                    <a:pt x="911011" y="3791074"/>
                  </a:cubicBezTo>
                  <a:cubicBezTo>
                    <a:pt x="910888" y="3791074"/>
                    <a:pt x="910643" y="3791074"/>
                    <a:pt x="910520" y="3791074"/>
                  </a:cubicBezTo>
                  <a:cubicBezTo>
                    <a:pt x="910397" y="3791074"/>
                    <a:pt x="910152" y="3791074"/>
                    <a:pt x="910029" y="3791074"/>
                  </a:cubicBezTo>
                  <a:cubicBezTo>
                    <a:pt x="907822" y="3791074"/>
                    <a:pt x="905492" y="3791810"/>
                    <a:pt x="903162" y="3792914"/>
                  </a:cubicBezTo>
                  <a:cubicBezTo>
                    <a:pt x="900832" y="3794018"/>
                    <a:pt x="898502" y="3795611"/>
                    <a:pt x="896295" y="3797451"/>
                  </a:cubicBezTo>
                  <a:cubicBezTo>
                    <a:pt x="894088" y="3799413"/>
                    <a:pt x="892003" y="3801621"/>
                    <a:pt x="890041" y="3804073"/>
                  </a:cubicBezTo>
                  <a:cubicBezTo>
                    <a:pt x="888202" y="3806526"/>
                    <a:pt x="886485" y="3809346"/>
                    <a:pt x="885258" y="3812166"/>
                  </a:cubicBezTo>
                  <a:cubicBezTo>
                    <a:pt x="884032" y="3814864"/>
                    <a:pt x="883296" y="3817439"/>
                    <a:pt x="882928" y="3819769"/>
                  </a:cubicBezTo>
                  <a:cubicBezTo>
                    <a:pt x="882561" y="3822099"/>
                    <a:pt x="882683" y="3824184"/>
                    <a:pt x="882928" y="3826024"/>
                  </a:cubicBezTo>
                  <a:cubicBezTo>
                    <a:pt x="883174" y="3827863"/>
                    <a:pt x="884155" y="3829334"/>
                    <a:pt x="885258" y="3830438"/>
                  </a:cubicBezTo>
                  <a:cubicBezTo>
                    <a:pt x="886362" y="3831542"/>
                    <a:pt x="887834" y="3832278"/>
                    <a:pt x="889673" y="3832646"/>
                  </a:cubicBezTo>
                  <a:cubicBezTo>
                    <a:pt x="889796" y="3832646"/>
                    <a:pt x="889918" y="3832646"/>
                    <a:pt x="890164" y="3832646"/>
                  </a:cubicBezTo>
                  <a:cubicBezTo>
                    <a:pt x="890409" y="3832646"/>
                    <a:pt x="890409" y="3832646"/>
                    <a:pt x="890654" y="3832646"/>
                  </a:cubicBezTo>
                  <a:cubicBezTo>
                    <a:pt x="890777" y="3832646"/>
                    <a:pt x="891022" y="3832646"/>
                    <a:pt x="891145" y="3832646"/>
                  </a:cubicBezTo>
                  <a:cubicBezTo>
                    <a:pt x="891267" y="3832646"/>
                    <a:pt x="891512" y="3832646"/>
                    <a:pt x="891635" y="3832646"/>
                  </a:cubicBezTo>
                  <a:cubicBezTo>
                    <a:pt x="893842" y="3832646"/>
                    <a:pt x="896172" y="3832032"/>
                    <a:pt x="898502" y="3830929"/>
                  </a:cubicBezTo>
                  <a:cubicBezTo>
                    <a:pt x="900832" y="3829825"/>
                    <a:pt x="903162" y="3828231"/>
                    <a:pt x="905492" y="3826391"/>
                  </a:cubicBezTo>
                  <a:cubicBezTo>
                    <a:pt x="907699" y="3824429"/>
                    <a:pt x="909907" y="3822222"/>
                    <a:pt x="911746" y="3819647"/>
                  </a:cubicBezTo>
                  <a:cubicBezTo>
                    <a:pt x="913586" y="3817194"/>
                    <a:pt x="915303" y="3814374"/>
                    <a:pt x="916529" y="3811553"/>
                  </a:cubicBezTo>
                  <a:cubicBezTo>
                    <a:pt x="917755" y="3808856"/>
                    <a:pt x="918491" y="3806281"/>
                    <a:pt x="918736" y="3803951"/>
                  </a:cubicBezTo>
                  <a:cubicBezTo>
                    <a:pt x="919104" y="3801621"/>
                    <a:pt x="918981" y="3799536"/>
                    <a:pt x="918613" y="3797696"/>
                  </a:cubicBezTo>
                  <a:cubicBezTo>
                    <a:pt x="918123" y="3795857"/>
                    <a:pt x="917387" y="3794385"/>
                    <a:pt x="916284" y="3793281"/>
                  </a:cubicBezTo>
                  <a:cubicBezTo>
                    <a:pt x="915180" y="3792178"/>
                    <a:pt x="913708" y="3791442"/>
                    <a:pt x="911869" y="3791197"/>
                  </a:cubicBezTo>
                  <a:moveTo>
                    <a:pt x="481073" y="3728411"/>
                  </a:moveTo>
                  <a:cubicBezTo>
                    <a:pt x="479479" y="3728166"/>
                    <a:pt x="477762" y="3728411"/>
                    <a:pt x="475923" y="3729024"/>
                  </a:cubicBezTo>
                  <a:cubicBezTo>
                    <a:pt x="474083" y="3729637"/>
                    <a:pt x="472121" y="3730618"/>
                    <a:pt x="470159" y="3731967"/>
                  </a:cubicBezTo>
                  <a:cubicBezTo>
                    <a:pt x="468197" y="3733316"/>
                    <a:pt x="466235" y="3735033"/>
                    <a:pt x="464396" y="3736872"/>
                  </a:cubicBezTo>
                  <a:cubicBezTo>
                    <a:pt x="462556" y="3738835"/>
                    <a:pt x="460717" y="3741042"/>
                    <a:pt x="459123" y="3743494"/>
                  </a:cubicBezTo>
                  <a:cubicBezTo>
                    <a:pt x="457406" y="3746070"/>
                    <a:pt x="456057" y="3748645"/>
                    <a:pt x="455199" y="3751097"/>
                  </a:cubicBezTo>
                  <a:cubicBezTo>
                    <a:pt x="454340" y="3753550"/>
                    <a:pt x="453727" y="3755880"/>
                    <a:pt x="453604" y="3757965"/>
                  </a:cubicBezTo>
                  <a:cubicBezTo>
                    <a:pt x="453604" y="3760049"/>
                    <a:pt x="453850" y="3761889"/>
                    <a:pt x="454463" y="3763360"/>
                  </a:cubicBezTo>
                  <a:cubicBezTo>
                    <a:pt x="455199" y="3764832"/>
                    <a:pt x="456302" y="3765935"/>
                    <a:pt x="457774" y="3766548"/>
                  </a:cubicBezTo>
                  <a:cubicBezTo>
                    <a:pt x="457774" y="3766548"/>
                    <a:pt x="458019" y="3766548"/>
                    <a:pt x="458142" y="3766548"/>
                  </a:cubicBezTo>
                  <a:cubicBezTo>
                    <a:pt x="458142" y="3766548"/>
                    <a:pt x="458387" y="3766548"/>
                    <a:pt x="458510" y="3766548"/>
                  </a:cubicBezTo>
                  <a:cubicBezTo>
                    <a:pt x="458510" y="3766548"/>
                    <a:pt x="458755" y="3766548"/>
                    <a:pt x="458878" y="3766548"/>
                  </a:cubicBezTo>
                  <a:cubicBezTo>
                    <a:pt x="459000" y="3766548"/>
                    <a:pt x="459123" y="3766548"/>
                    <a:pt x="459245" y="3766548"/>
                  </a:cubicBezTo>
                  <a:cubicBezTo>
                    <a:pt x="460840" y="3766794"/>
                    <a:pt x="462556" y="3766548"/>
                    <a:pt x="464518" y="3765935"/>
                  </a:cubicBezTo>
                  <a:cubicBezTo>
                    <a:pt x="466358" y="3765322"/>
                    <a:pt x="468443" y="3764341"/>
                    <a:pt x="470405" y="3762992"/>
                  </a:cubicBezTo>
                  <a:cubicBezTo>
                    <a:pt x="472367" y="3761643"/>
                    <a:pt x="474329" y="3759927"/>
                    <a:pt x="476291" y="3757965"/>
                  </a:cubicBezTo>
                  <a:cubicBezTo>
                    <a:pt x="478130" y="3756003"/>
                    <a:pt x="479970" y="3753795"/>
                    <a:pt x="481564" y="3751343"/>
                  </a:cubicBezTo>
                  <a:cubicBezTo>
                    <a:pt x="483281" y="3748767"/>
                    <a:pt x="484630" y="3746070"/>
                    <a:pt x="485488" y="3743617"/>
                  </a:cubicBezTo>
                  <a:cubicBezTo>
                    <a:pt x="486346" y="3741164"/>
                    <a:pt x="486837" y="3738835"/>
                    <a:pt x="486960" y="3736750"/>
                  </a:cubicBezTo>
                  <a:cubicBezTo>
                    <a:pt x="486960" y="3734665"/>
                    <a:pt x="486714" y="3732826"/>
                    <a:pt x="485979" y="3731354"/>
                  </a:cubicBezTo>
                  <a:cubicBezTo>
                    <a:pt x="485243" y="3729883"/>
                    <a:pt x="484139" y="3728779"/>
                    <a:pt x="482545" y="3728288"/>
                  </a:cubicBezTo>
                  <a:cubicBezTo>
                    <a:pt x="482422" y="3728288"/>
                    <a:pt x="482300" y="3728288"/>
                    <a:pt x="482177" y="3728166"/>
                  </a:cubicBezTo>
                  <a:cubicBezTo>
                    <a:pt x="482054" y="3728166"/>
                    <a:pt x="481932" y="3728166"/>
                    <a:pt x="481809" y="3728166"/>
                  </a:cubicBezTo>
                  <a:cubicBezTo>
                    <a:pt x="481687" y="3728166"/>
                    <a:pt x="481564" y="3728166"/>
                    <a:pt x="481441" y="3728166"/>
                  </a:cubicBezTo>
                  <a:cubicBezTo>
                    <a:pt x="481319" y="3728166"/>
                    <a:pt x="481196" y="3728166"/>
                    <a:pt x="481073" y="3728166"/>
                  </a:cubicBezTo>
                  <a:moveTo>
                    <a:pt x="850554" y="3791565"/>
                  </a:moveTo>
                  <a:cubicBezTo>
                    <a:pt x="850554" y="3791565"/>
                    <a:pt x="850309" y="3791565"/>
                    <a:pt x="850187" y="3791565"/>
                  </a:cubicBezTo>
                  <a:cubicBezTo>
                    <a:pt x="850187" y="3791565"/>
                    <a:pt x="849941" y="3791565"/>
                    <a:pt x="849819" y="3791565"/>
                  </a:cubicBezTo>
                  <a:cubicBezTo>
                    <a:pt x="849819" y="3791565"/>
                    <a:pt x="849573" y="3791565"/>
                    <a:pt x="849451" y="3791565"/>
                  </a:cubicBezTo>
                  <a:cubicBezTo>
                    <a:pt x="849451" y="3791565"/>
                    <a:pt x="849206" y="3791565"/>
                    <a:pt x="849083" y="3791565"/>
                  </a:cubicBezTo>
                  <a:cubicBezTo>
                    <a:pt x="846998" y="3791565"/>
                    <a:pt x="844791" y="3792055"/>
                    <a:pt x="842461" y="3793036"/>
                  </a:cubicBezTo>
                  <a:cubicBezTo>
                    <a:pt x="840131" y="3794018"/>
                    <a:pt x="837801" y="3795489"/>
                    <a:pt x="835594" y="3797328"/>
                  </a:cubicBezTo>
                  <a:cubicBezTo>
                    <a:pt x="833386" y="3799168"/>
                    <a:pt x="831179" y="3801375"/>
                    <a:pt x="829340" y="3803828"/>
                  </a:cubicBezTo>
                  <a:cubicBezTo>
                    <a:pt x="827378" y="3806281"/>
                    <a:pt x="825783" y="3808978"/>
                    <a:pt x="824434" y="3811921"/>
                  </a:cubicBezTo>
                  <a:cubicBezTo>
                    <a:pt x="823208" y="3814619"/>
                    <a:pt x="822350" y="3817194"/>
                    <a:pt x="821982" y="3819524"/>
                  </a:cubicBezTo>
                  <a:cubicBezTo>
                    <a:pt x="821614" y="3821854"/>
                    <a:pt x="821491" y="3824061"/>
                    <a:pt x="821982" y="3825901"/>
                  </a:cubicBezTo>
                  <a:cubicBezTo>
                    <a:pt x="822350" y="3827741"/>
                    <a:pt x="823086" y="3829334"/>
                    <a:pt x="824189" y="3830561"/>
                  </a:cubicBezTo>
                  <a:cubicBezTo>
                    <a:pt x="825293" y="3831787"/>
                    <a:pt x="826764" y="3832523"/>
                    <a:pt x="828481" y="3832768"/>
                  </a:cubicBezTo>
                  <a:cubicBezTo>
                    <a:pt x="828481" y="3832768"/>
                    <a:pt x="828727" y="3832768"/>
                    <a:pt x="828849" y="3832768"/>
                  </a:cubicBezTo>
                  <a:cubicBezTo>
                    <a:pt x="828972" y="3832768"/>
                    <a:pt x="829094" y="3832768"/>
                    <a:pt x="829217" y="3832768"/>
                  </a:cubicBezTo>
                  <a:cubicBezTo>
                    <a:pt x="829340" y="3832768"/>
                    <a:pt x="829462" y="3832768"/>
                    <a:pt x="829585" y="3832768"/>
                  </a:cubicBezTo>
                  <a:cubicBezTo>
                    <a:pt x="829585" y="3832768"/>
                    <a:pt x="829830" y="3832768"/>
                    <a:pt x="829953" y="3832768"/>
                  </a:cubicBezTo>
                  <a:cubicBezTo>
                    <a:pt x="832037" y="3832768"/>
                    <a:pt x="834367" y="3832278"/>
                    <a:pt x="836697" y="3831174"/>
                  </a:cubicBezTo>
                  <a:cubicBezTo>
                    <a:pt x="839027" y="3830193"/>
                    <a:pt x="841357" y="3828599"/>
                    <a:pt x="843565" y="3826759"/>
                  </a:cubicBezTo>
                  <a:cubicBezTo>
                    <a:pt x="845772" y="3824920"/>
                    <a:pt x="847979" y="3822713"/>
                    <a:pt x="849941" y="3820260"/>
                  </a:cubicBezTo>
                  <a:cubicBezTo>
                    <a:pt x="851903" y="3817807"/>
                    <a:pt x="853498" y="3815110"/>
                    <a:pt x="854846" y="3812166"/>
                  </a:cubicBezTo>
                  <a:cubicBezTo>
                    <a:pt x="856073" y="3809469"/>
                    <a:pt x="856931" y="3806893"/>
                    <a:pt x="857299" y="3804564"/>
                  </a:cubicBezTo>
                  <a:cubicBezTo>
                    <a:pt x="857667" y="3802234"/>
                    <a:pt x="857667" y="3800026"/>
                    <a:pt x="857299" y="3798187"/>
                  </a:cubicBezTo>
                  <a:cubicBezTo>
                    <a:pt x="856931" y="3796347"/>
                    <a:pt x="856195" y="3794753"/>
                    <a:pt x="855092" y="3793650"/>
                  </a:cubicBezTo>
                  <a:cubicBezTo>
                    <a:pt x="853988" y="3792546"/>
                    <a:pt x="852516" y="3791688"/>
                    <a:pt x="850677" y="3791442"/>
                  </a:cubicBezTo>
                  <a:moveTo>
                    <a:pt x="527059" y="3743985"/>
                  </a:moveTo>
                  <a:cubicBezTo>
                    <a:pt x="525465" y="3743740"/>
                    <a:pt x="523626" y="3743985"/>
                    <a:pt x="521664" y="3744598"/>
                  </a:cubicBezTo>
                  <a:cubicBezTo>
                    <a:pt x="519701" y="3745211"/>
                    <a:pt x="517739" y="3746315"/>
                    <a:pt x="515655" y="3747786"/>
                  </a:cubicBezTo>
                  <a:cubicBezTo>
                    <a:pt x="513693" y="3749135"/>
                    <a:pt x="511608" y="3750975"/>
                    <a:pt x="509769" y="3752937"/>
                  </a:cubicBezTo>
                  <a:cubicBezTo>
                    <a:pt x="507929" y="3755021"/>
                    <a:pt x="506090" y="3757229"/>
                    <a:pt x="504496" y="3759804"/>
                  </a:cubicBezTo>
                  <a:cubicBezTo>
                    <a:pt x="502779" y="3762379"/>
                    <a:pt x="501552" y="3765077"/>
                    <a:pt x="500694" y="3767530"/>
                  </a:cubicBezTo>
                  <a:cubicBezTo>
                    <a:pt x="499836" y="3769982"/>
                    <a:pt x="499345" y="3772312"/>
                    <a:pt x="499345" y="3774397"/>
                  </a:cubicBezTo>
                  <a:cubicBezTo>
                    <a:pt x="499345" y="3776481"/>
                    <a:pt x="499713" y="3778321"/>
                    <a:pt x="500449" y="3779670"/>
                  </a:cubicBezTo>
                  <a:cubicBezTo>
                    <a:pt x="501185" y="3781141"/>
                    <a:pt x="502411" y="3782123"/>
                    <a:pt x="504128" y="3782736"/>
                  </a:cubicBezTo>
                  <a:cubicBezTo>
                    <a:pt x="504128" y="3782736"/>
                    <a:pt x="504250" y="3782736"/>
                    <a:pt x="504373" y="3782736"/>
                  </a:cubicBezTo>
                  <a:cubicBezTo>
                    <a:pt x="504373" y="3782736"/>
                    <a:pt x="504496" y="3782736"/>
                    <a:pt x="504618" y="3782736"/>
                  </a:cubicBezTo>
                  <a:cubicBezTo>
                    <a:pt x="504618" y="3782736"/>
                    <a:pt x="504741" y="3782736"/>
                    <a:pt x="504863" y="3782736"/>
                  </a:cubicBezTo>
                  <a:cubicBezTo>
                    <a:pt x="504863" y="3782736"/>
                    <a:pt x="504986" y="3782736"/>
                    <a:pt x="505109" y="3782736"/>
                  </a:cubicBezTo>
                  <a:cubicBezTo>
                    <a:pt x="506703" y="3782981"/>
                    <a:pt x="508542" y="3782736"/>
                    <a:pt x="510504" y="3782123"/>
                  </a:cubicBezTo>
                  <a:cubicBezTo>
                    <a:pt x="512466" y="3781509"/>
                    <a:pt x="514551" y="3780406"/>
                    <a:pt x="516513" y="3779057"/>
                  </a:cubicBezTo>
                  <a:cubicBezTo>
                    <a:pt x="518475" y="3777708"/>
                    <a:pt x="520560" y="3775868"/>
                    <a:pt x="522522" y="3773906"/>
                  </a:cubicBezTo>
                  <a:cubicBezTo>
                    <a:pt x="524484" y="3771821"/>
                    <a:pt x="526323" y="3769614"/>
                    <a:pt x="527918" y="3767039"/>
                  </a:cubicBezTo>
                  <a:cubicBezTo>
                    <a:pt x="529635" y="3764341"/>
                    <a:pt x="530861" y="3761766"/>
                    <a:pt x="531719" y="3759191"/>
                  </a:cubicBezTo>
                  <a:cubicBezTo>
                    <a:pt x="532578" y="3756738"/>
                    <a:pt x="533068" y="3754408"/>
                    <a:pt x="533068" y="3752323"/>
                  </a:cubicBezTo>
                  <a:cubicBezTo>
                    <a:pt x="533068" y="3750239"/>
                    <a:pt x="532700" y="3748400"/>
                    <a:pt x="531842" y="3747051"/>
                  </a:cubicBezTo>
                  <a:cubicBezTo>
                    <a:pt x="530983" y="3745702"/>
                    <a:pt x="529757" y="3744598"/>
                    <a:pt x="528163" y="3744108"/>
                  </a:cubicBezTo>
                  <a:cubicBezTo>
                    <a:pt x="528163" y="3744108"/>
                    <a:pt x="527918" y="3744108"/>
                    <a:pt x="527918" y="3744108"/>
                  </a:cubicBezTo>
                  <a:cubicBezTo>
                    <a:pt x="527918" y="3744108"/>
                    <a:pt x="527672" y="3744108"/>
                    <a:pt x="527672" y="3744108"/>
                  </a:cubicBezTo>
                  <a:cubicBezTo>
                    <a:pt x="527672" y="3744108"/>
                    <a:pt x="527427" y="3744108"/>
                    <a:pt x="527427" y="3744108"/>
                  </a:cubicBezTo>
                  <a:cubicBezTo>
                    <a:pt x="527427" y="3744108"/>
                    <a:pt x="527182" y="3744108"/>
                    <a:pt x="527182" y="3744108"/>
                  </a:cubicBezTo>
                  <a:moveTo>
                    <a:pt x="791079" y="3789480"/>
                  </a:moveTo>
                  <a:cubicBezTo>
                    <a:pt x="791079" y="3789480"/>
                    <a:pt x="790957" y="3789480"/>
                    <a:pt x="790834" y="3789480"/>
                  </a:cubicBezTo>
                  <a:cubicBezTo>
                    <a:pt x="790834" y="3789480"/>
                    <a:pt x="790711" y="3789480"/>
                    <a:pt x="790589" y="3789480"/>
                  </a:cubicBezTo>
                  <a:cubicBezTo>
                    <a:pt x="790589" y="3789480"/>
                    <a:pt x="790466" y="3789480"/>
                    <a:pt x="790344" y="3789480"/>
                  </a:cubicBezTo>
                  <a:cubicBezTo>
                    <a:pt x="790344" y="3789480"/>
                    <a:pt x="790221" y="3789480"/>
                    <a:pt x="790098" y="3789480"/>
                  </a:cubicBezTo>
                  <a:cubicBezTo>
                    <a:pt x="788136" y="3789480"/>
                    <a:pt x="785929" y="3789848"/>
                    <a:pt x="783599" y="3790829"/>
                  </a:cubicBezTo>
                  <a:cubicBezTo>
                    <a:pt x="781392" y="3791810"/>
                    <a:pt x="779062" y="3793159"/>
                    <a:pt x="776854" y="3794998"/>
                  </a:cubicBezTo>
                  <a:cubicBezTo>
                    <a:pt x="774647" y="3796715"/>
                    <a:pt x="772440" y="3798923"/>
                    <a:pt x="770478" y="3801253"/>
                  </a:cubicBezTo>
                  <a:cubicBezTo>
                    <a:pt x="768516" y="3803705"/>
                    <a:pt x="766799" y="3806281"/>
                    <a:pt x="765450" y="3809101"/>
                  </a:cubicBezTo>
                  <a:cubicBezTo>
                    <a:pt x="764101" y="3811799"/>
                    <a:pt x="763243" y="3814496"/>
                    <a:pt x="762752" y="3816826"/>
                  </a:cubicBezTo>
                  <a:cubicBezTo>
                    <a:pt x="762262" y="3819279"/>
                    <a:pt x="762139" y="3821486"/>
                    <a:pt x="762507" y="3823326"/>
                  </a:cubicBezTo>
                  <a:cubicBezTo>
                    <a:pt x="762875" y="3825288"/>
                    <a:pt x="763610" y="3826882"/>
                    <a:pt x="764714" y="3828108"/>
                  </a:cubicBezTo>
                  <a:cubicBezTo>
                    <a:pt x="765818" y="3829334"/>
                    <a:pt x="767289" y="3830070"/>
                    <a:pt x="769129" y="3830438"/>
                  </a:cubicBezTo>
                  <a:cubicBezTo>
                    <a:pt x="769129" y="3830438"/>
                    <a:pt x="769251" y="3830438"/>
                    <a:pt x="769374" y="3830438"/>
                  </a:cubicBezTo>
                  <a:lnTo>
                    <a:pt x="769619" y="3830438"/>
                  </a:lnTo>
                  <a:cubicBezTo>
                    <a:pt x="769619" y="3830438"/>
                    <a:pt x="769742" y="3830438"/>
                    <a:pt x="769865" y="3830438"/>
                  </a:cubicBezTo>
                  <a:cubicBezTo>
                    <a:pt x="769865" y="3830438"/>
                    <a:pt x="769987" y="3830438"/>
                    <a:pt x="770110" y="3830438"/>
                  </a:cubicBezTo>
                  <a:cubicBezTo>
                    <a:pt x="772072" y="3830561"/>
                    <a:pt x="774279" y="3830070"/>
                    <a:pt x="776487" y="3829212"/>
                  </a:cubicBezTo>
                  <a:cubicBezTo>
                    <a:pt x="778694" y="3828231"/>
                    <a:pt x="781024" y="3826882"/>
                    <a:pt x="783231" y="3825043"/>
                  </a:cubicBezTo>
                  <a:cubicBezTo>
                    <a:pt x="785438" y="3823203"/>
                    <a:pt x="787646" y="3821119"/>
                    <a:pt x="789608" y="3818666"/>
                  </a:cubicBezTo>
                  <a:cubicBezTo>
                    <a:pt x="791570" y="3816213"/>
                    <a:pt x="793287" y="3813516"/>
                    <a:pt x="794758" y="3810695"/>
                  </a:cubicBezTo>
                  <a:cubicBezTo>
                    <a:pt x="796107" y="3807997"/>
                    <a:pt x="796966" y="3805299"/>
                    <a:pt x="797456" y="3802847"/>
                  </a:cubicBezTo>
                  <a:cubicBezTo>
                    <a:pt x="797947" y="3800394"/>
                    <a:pt x="798069" y="3798187"/>
                    <a:pt x="797701" y="3796347"/>
                  </a:cubicBezTo>
                  <a:cubicBezTo>
                    <a:pt x="797333" y="3794385"/>
                    <a:pt x="796598" y="3792791"/>
                    <a:pt x="795494" y="3791688"/>
                  </a:cubicBezTo>
                  <a:cubicBezTo>
                    <a:pt x="794390" y="3790461"/>
                    <a:pt x="792919" y="3789726"/>
                    <a:pt x="791079" y="3789480"/>
                  </a:cubicBezTo>
                  <a:moveTo>
                    <a:pt x="575375" y="3757597"/>
                  </a:moveTo>
                  <a:cubicBezTo>
                    <a:pt x="573658" y="3757351"/>
                    <a:pt x="571696" y="3757597"/>
                    <a:pt x="569734" y="3758333"/>
                  </a:cubicBezTo>
                  <a:cubicBezTo>
                    <a:pt x="567772" y="3759068"/>
                    <a:pt x="565565" y="3760172"/>
                    <a:pt x="563480" y="3761643"/>
                  </a:cubicBezTo>
                  <a:cubicBezTo>
                    <a:pt x="561395" y="3763115"/>
                    <a:pt x="559311" y="3764954"/>
                    <a:pt x="557349" y="3767039"/>
                  </a:cubicBezTo>
                  <a:cubicBezTo>
                    <a:pt x="555387" y="3769124"/>
                    <a:pt x="553547" y="3771576"/>
                    <a:pt x="552076" y="3774151"/>
                  </a:cubicBezTo>
                  <a:cubicBezTo>
                    <a:pt x="550481" y="3776849"/>
                    <a:pt x="549255" y="3779425"/>
                    <a:pt x="548519" y="3782000"/>
                  </a:cubicBezTo>
                  <a:cubicBezTo>
                    <a:pt x="547784" y="3784453"/>
                    <a:pt x="547416" y="3786782"/>
                    <a:pt x="547416" y="3788867"/>
                  </a:cubicBezTo>
                  <a:cubicBezTo>
                    <a:pt x="547416" y="3790952"/>
                    <a:pt x="547906" y="3792668"/>
                    <a:pt x="548765" y="3794140"/>
                  </a:cubicBezTo>
                  <a:cubicBezTo>
                    <a:pt x="549623" y="3795489"/>
                    <a:pt x="550972" y="3796470"/>
                    <a:pt x="552689" y="3796961"/>
                  </a:cubicBezTo>
                  <a:cubicBezTo>
                    <a:pt x="552689" y="3796961"/>
                    <a:pt x="552811" y="3796961"/>
                    <a:pt x="552934" y="3796961"/>
                  </a:cubicBezTo>
                  <a:cubicBezTo>
                    <a:pt x="553057" y="3796961"/>
                    <a:pt x="553057" y="3796961"/>
                    <a:pt x="553179" y="3796961"/>
                  </a:cubicBezTo>
                  <a:cubicBezTo>
                    <a:pt x="553179" y="3796961"/>
                    <a:pt x="553302" y="3796961"/>
                    <a:pt x="553424" y="3796961"/>
                  </a:cubicBezTo>
                  <a:cubicBezTo>
                    <a:pt x="553424" y="3796961"/>
                    <a:pt x="553547" y="3796961"/>
                    <a:pt x="553670" y="3796961"/>
                  </a:cubicBezTo>
                  <a:cubicBezTo>
                    <a:pt x="555387" y="3797206"/>
                    <a:pt x="557349" y="3796961"/>
                    <a:pt x="559311" y="3796225"/>
                  </a:cubicBezTo>
                  <a:cubicBezTo>
                    <a:pt x="561395" y="3795489"/>
                    <a:pt x="563480" y="3794385"/>
                    <a:pt x="565565" y="3792914"/>
                  </a:cubicBezTo>
                  <a:cubicBezTo>
                    <a:pt x="567649" y="3791442"/>
                    <a:pt x="569734" y="3789603"/>
                    <a:pt x="571696" y="3787396"/>
                  </a:cubicBezTo>
                  <a:cubicBezTo>
                    <a:pt x="573658" y="3785311"/>
                    <a:pt x="575498" y="3782858"/>
                    <a:pt x="576969" y="3780283"/>
                  </a:cubicBezTo>
                  <a:cubicBezTo>
                    <a:pt x="578563" y="3777585"/>
                    <a:pt x="579790" y="3774887"/>
                    <a:pt x="580525" y="3772435"/>
                  </a:cubicBezTo>
                  <a:cubicBezTo>
                    <a:pt x="581261" y="3769982"/>
                    <a:pt x="581629" y="3767530"/>
                    <a:pt x="581629" y="3765568"/>
                  </a:cubicBezTo>
                  <a:cubicBezTo>
                    <a:pt x="581629" y="3763483"/>
                    <a:pt x="581139" y="3761766"/>
                    <a:pt x="580158" y="3760417"/>
                  </a:cubicBezTo>
                  <a:cubicBezTo>
                    <a:pt x="579299" y="3759068"/>
                    <a:pt x="577950" y="3758087"/>
                    <a:pt x="576233" y="3757719"/>
                  </a:cubicBezTo>
                  <a:cubicBezTo>
                    <a:pt x="576233" y="3757719"/>
                    <a:pt x="576111" y="3757719"/>
                    <a:pt x="575988" y="3757719"/>
                  </a:cubicBezTo>
                  <a:cubicBezTo>
                    <a:pt x="575988" y="3757719"/>
                    <a:pt x="575866" y="3757719"/>
                    <a:pt x="575743" y="3757719"/>
                  </a:cubicBezTo>
                  <a:cubicBezTo>
                    <a:pt x="575743" y="3757719"/>
                    <a:pt x="575620" y="3757719"/>
                    <a:pt x="575498" y="3757719"/>
                  </a:cubicBezTo>
                  <a:cubicBezTo>
                    <a:pt x="575498" y="3757719"/>
                    <a:pt x="575375" y="3757719"/>
                    <a:pt x="575252" y="3757719"/>
                  </a:cubicBezTo>
                  <a:moveTo>
                    <a:pt x="733934" y="3784943"/>
                  </a:moveTo>
                  <a:cubicBezTo>
                    <a:pt x="733934" y="3784943"/>
                    <a:pt x="733934" y="3784943"/>
                    <a:pt x="733812" y="3784943"/>
                  </a:cubicBezTo>
                  <a:cubicBezTo>
                    <a:pt x="733812" y="3784943"/>
                    <a:pt x="733812" y="3784943"/>
                    <a:pt x="733689" y="3784943"/>
                  </a:cubicBezTo>
                  <a:cubicBezTo>
                    <a:pt x="733689" y="3784943"/>
                    <a:pt x="733689" y="3784943"/>
                    <a:pt x="733566" y="3784943"/>
                  </a:cubicBezTo>
                  <a:cubicBezTo>
                    <a:pt x="733566" y="3784943"/>
                    <a:pt x="733566" y="3784943"/>
                    <a:pt x="733444" y="3784943"/>
                  </a:cubicBezTo>
                  <a:cubicBezTo>
                    <a:pt x="731482" y="3784698"/>
                    <a:pt x="729397" y="3785066"/>
                    <a:pt x="727190" y="3785924"/>
                  </a:cubicBezTo>
                  <a:cubicBezTo>
                    <a:pt x="724982" y="3786782"/>
                    <a:pt x="722775" y="3788131"/>
                    <a:pt x="720445" y="3789726"/>
                  </a:cubicBezTo>
                  <a:cubicBezTo>
                    <a:pt x="718238" y="3791442"/>
                    <a:pt x="716030" y="3793527"/>
                    <a:pt x="714068" y="3795857"/>
                  </a:cubicBezTo>
                  <a:cubicBezTo>
                    <a:pt x="712106" y="3798187"/>
                    <a:pt x="710390" y="3800762"/>
                    <a:pt x="708918" y="3803583"/>
                  </a:cubicBezTo>
                  <a:cubicBezTo>
                    <a:pt x="707446" y="3806281"/>
                    <a:pt x="706465" y="3808978"/>
                    <a:pt x="705852" y="3811431"/>
                  </a:cubicBezTo>
                  <a:cubicBezTo>
                    <a:pt x="705239" y="3813883"/>
                    <a:pt x="705117" y="3816213"/>
                    <a:pt x="705362" y="3818176"/>
                  </a:cubicBezTo>
                  <a:cubicBezTo>
                    <a:pt x="705607" y="3820137"/>
                    <a:pt x="706343" y="3821854"/>
                    <a:pt x="707324" y="3823081"/>
                  </a:cubicBezTo>
                  <a:cubicBezTo>
                    <a:pt x="708427" y="3824307"/>
                    <a:pt x="709899" y="3825165"/>
                    <a:pt x="711738" y="3825411"/>
                  </a:cubicBezTo>
                  <a:cubicBezTo>
                    <a:pt x="711738" y="3825411"/>
                    <a:pt x="711738" y="3825411"/>
                    <a:pt x="711861" y="3825411"/>
                  </a:cubicBezTo>
                  <a:cubicBezTo>
                    <a:pt x="711861" y="3825411"/>
                    <a:pt x="711861" y="3825411"/>
                    <a:pt x="711984" y="3825411"/>
                  </a:cubicBezTo>
                  <a:cubicBezTo>
                    <a:pt x="711984" y="3825411"/>
                    <a:pt x="711984" y="3825411"/>
                    <a:pt x="712106" y="3825411"/>
                  </a:cubicBezTo>
                  <a:cubicBezTo>
                    <a:pt x="712106" y="3825411"/>
                    <a:pt x="712106" y="3825411"/>
                    <a:pt x="712229" y="3825411"/>
                  </a:cubicBezTo>
                  <a:cubicBezTo>
                    <a:pt x="714191" y="3825656"/>
                    <a:pt x="716276" y="3825288"/>
                    <a:pt x="718606" y="3824429"/>
                  </a:cubicBezTo>
                  <a:cubicBezTo>
                    <a:pt x="720813" y="3823571"/>
                    <a:pt x="723143" y="3822222"/>
                    <a:pt x="725350" y="3820505"/>
                  </a:cubicBezTo>
                  <a:cubicBezTo>
                    <a:pt x="727558" y="3818789"/>
                    <a:pt x="729765" y="3816704"/>
                    <a:pt x="731727" y="3814374"/>
                  </a:cubicBezTo>
                  <a:cubicBezTo>
                    <a:pt x="733689" y="3812044"/>
                    <a:pt x="735528" y="3809346"/>
                    <a:pt x="736877" y="3806526"/>
                  </a:cubicBezTo>
                  <a:cubicBezTo>
                    <a:pt x="738349" y="3803828"/>
                    <a:pt x="739330" y="3801130"/>
                    <a:pt x="739821" y="3798677"/>
                  </a:cubicBezTo>
                  <a:cubicBezTo>
                    <a:pt x="740434" y="3796225"/>
                    <a:pt x="740556" y="3794018"/>
                    <a:pt x="740188" y="3792055"/>
                  </a:cubicBezTo>
                  <a:cubicBezTo>
                    <a:pt x="739821" y="3790093"/>
                    <a:pt x="739207" y="3788499"/>
                    <a:pt x="738104" y="3787273"/>
                  </a:cubicBezTo>
                  <a:cubicBezTo>
                    <a:pt x="737000" y="3786046"/>
                    <a:pt x="735528" y="3785311"/>
                    <a:pt x="733689" y="3784943"/>
                  </a:cubicBezTo>
                  <a:moveTo>
                    <a:pt x="626021" y="3768878"/>
                  </a:moveTo>
                  <a:cubicBezTo>
                    <a:pt x="624181" y="3768633"/>
                    <a:pt x="622219" y="3768878"/>
                    <a:pt x="620135" y="3769614"/>
                  </a:cubicBezTo>
                  <a:cubicBezTo>
                    <a:pt x="618050" y="3770350"/>
                    <a:pt x="615843" y="3771576"/>
                    <a:pt x="613758" y="3773048"/>
                  </a:cubicBezTo>
                  <a:cubicBezTo>
                    <a:pt x="611551" y="3774642"/>
                    <a:pt x="609466" y="3776481"/>
                    <a:pt x="607504" y="3778689"/>
                  </a:cubicBezTo>
                  <a:cubicBezTo>
                    <a:pt x="605542" y="3780896"/>
                    <a:pt x="603702" y="3783349"/>
                    <a:pt x="602231" y="3786046"/>
                  </a:cubicBezTo>
                  <a:cubicBezTo>
                    <a:pt x="600637" y="3788744"/>
                    <a:pt x="599533" y="3791442"/>
                    <a:pt x="598797" y="3793895"/>
                  </a:cubicBezTo>
                  <a:cubicBezTo>
                    <a:pt x="598061" y="3796347"/>
                    <a:pt x="597816" y="3798677"/>
                    <a:pt x="597939" y="3800762"/>
                  </a:cubicBezTo>
                  <a:cubicBezTo>
                    <a:pt x="598061" y="3802847"/>
                    <a:pt x="598675" y="3804564"/>
                    <a:pt x="599656" y="3805913"/>
                  </a:cubicBezTo>
                  <a:cubicBezTo>
                    <a:pt x="600637" y="3807261"/>
                    <a:pt x="601986" y="3808120"/>
                    <a:pt x="603825" y="3808488"/>
                  </a:cubicBezTo>
                  <a:cubicBezTo>
                    <a:pt x="603825" y="3808488"/>
                    <a:pt x="603825" y="3808488"/>
                    <a:pt x="603825" y="3808488"/>
                  </a:cubicBezTo>
                  <a:lnTo>
                    <a:pt x="603825" y="3808488"/>
                  </a:lnTo>
                  <a:cubicBezTo>
                    <a:pt x="603825" y="3808488"/>
                    <a:pt x="603825" y="3808488"/>
                    <a:pt x="603825" y="3808488"/>
                  </a:cubicBezTo>
                  <a:cubicBezTo>
                    <a:pt x="603825" y="3808488"/>
                    <a:pt x="603825" y="3808488"/>
                    <a:pt x="603825" y="3808488"/>
                  </a:cubicBezTo>
                  <a:cubicBezTo>
                    <a:pt x="605542" y="3808733"/>
                    <a:pt x="607626" y="3808488"/>
                    <a:pt x="609711" y="3807752"/>
                  </a:cubicBezTo>
                  <a:cubicBezTo>
                    <a:pt x="611796" y="3807016"/>
                    <a:pt x="614003" y="3805790"/>
                    <a:pt x="616211" y="3804318"/>
                  </a:cubicBezTo>
                  <a:cubicBezTo>
                    <a:pt x="618418" y="3802847"/>
                    <a:pt x="620503" y="3800885"/>
                    <a:pt x="622465" y="3798555"/>
                  </a:cubicBezTo>
                  <a:cubicBezTo>
                    <a:pt x="624427" y="3796347"/>
                    <a:pt x="626266" y="3793772"/>
                    <a:pt x="627860" y="3791074"/>
                  </a:cubicBezTo>
                  <a:cubicBezTo>
                    <a:pt x="629454" y="3788376"/>
                    <a:pt x="630558" y="3785679"/>
                    <a:pt x="631294" y="3783103"/>
                  </a:cubicBezTo>
                  <a:cubicBezTo>
                    <a:pt x="632030" y="3780651"/>
                    <a:pt x="632275" y="3778321"/>
                    <a:pt x="632152" y="3776236"/>
                  </a:cubicBezTo>
                  <a:cubicBezTo>
                    <a:pt x="632030" y="3774151"/>
                    <a:pt x="631416" y="3772435"/>
                    <a:pt x="630435" y="3771208"/>
                  </a:cubicBezTo>
                  <a:cubicBezTo>
                    <a:pt x="629454" y="3769860"/>
                    <a:pt x="628106" y="3769001"/>
                    <a:pt x="626266" y="3768633"/>
                  </a:cubicBezTo>
                  <a:lnTo>
                    <a:pt x="626266" y="3768633"/>
                  </a:lnTo>
                  <a:cubicBezTo>
                    <a:pt x="626266" y="3768633"/>
                    <a:pt x="626266" y="3768633"/>
                    <a:pt x="626266" y="3768633"/>
                  </a:cubicBezTo>
                  <a:cubicBezTo>
                    <a:pt x="626266" y="3768633"/>
                    <a:pt x="626266" y="3768633"/>
                    <a:pt x="626266" y="3768633"/>
                  </a:cubicBezTo>
                  <a:cubicBezTo>
                    <a:pt x="626266" y="3768633"/>
                    <a:pt x="626266" y="3768633"/>
                    <a:pt x="626266" y="3768633"/>
                  </a:cubicBezTo>
                  <a:moveTo>
                    <a:pt x="678874" y="3778076"/>
                  </a:moveTo>
                  <a:cubicBezTo>
                    <a:pt x="677034" y="3777830"/>
                    <a:pt x="674950" y="3778076"/>
                    <a:pt x="672742" y="3778811"/>
                  </a:cubicBezTo>
                  <a:cubicBezTo>
                    <a:pt x="670535" y="3779547"/>
                    <a:pt x="668328" y="3780773"/>
                    <a:pt x="666120" y="3782490"/>
                  </a:cubicBezTo>
                  <a:cubicBezTo>
                    <a:pt x="663913" y="3784084"/>
                    <a:pt x="661706" y="3786169"/>
                    <a:pt x="659744" y="3788376"/>
                  </a:cubicBezTo>
                  <a:cubicBezTo>
                    <a:pt x="657782" y="3790706"/>
                    <a:pt x="655942" y="3793281"/>
                    <a:pt x="654471" y="3795979"/>
                  </a:cubicBezTo>
                  <a:cubicBezTo>
                    <a:pt x="652999" y="3798800"/>
                    <a:pt x="651895" y="3801498"/>
                    <a:pt x="651282" y="3803951"/>
                  </a:cubicBezTo>
                  <a:cubicBezTo>
                    <a:pt x="650669" y="3806403"/>
                    <a:pt x="650424" y="3808733"/>
                    <a:pt x="650669" y="3810818"/>
                  </a:cubicBezTo>
                  <a:cubicBezTo>
                    <a:pt x="650915" y="3812780"/>
                    <a:pt x="651528" y="3814496"/>
                    <a:pt x="652509" y="3815846"/>
                  </a:cubicBezTo>
                  <a:cubicBezTo>
                    <a:pt x="653612" y="3817072"/>
                    <a:pt x="654961" y="3817930"/>
                    <a:pt x="656923" y="3818298"/>
                  </a:cubicBezTo>
                  <a:cubicBezTo>
                    <a:pt x="658763" y="3818543"/>
                    <a:pt x="660847" y="3818298"/>
                    <a:pt x="663055" y="3817439"/>
                  </a:cubicBezTo>
                  <a:cubicBezTo>
                    <a:pt x="665262" y="3816581"/>
                    <a:pt x="667469" y="3815355"/>
                    <a:pt x="669677" y="3813761"/>
                  </a:cubicBezTo>
                  <a:cubicBezTo>
                    <a:pt x="671884" y="3812166"/>
                    <a:pt x="674091" y="3810082"/>
                    <a:pt x="676053" y="3807752"/>
                  </a:cubicBezTo>
                  <a:cubicBezTo>
                    <a:pt x="678016" y="3805422"/>
                    <a:pt x="679855" y="3802847"/>
                    <a:pt x="681449" y="3800026"/>
                  </a:cubicBezTo>
                  <a:cubicBezTo>
                    <a:pt x="682921" y="3797206"/>
                    <a:pt x="684024" y="3794508"/>
                    <a:pt x="684637" y="3792055"/>
                  </a:cubicBezTo>
                  <a:cubicBezTo>
                    <a:pt x="685251" y="3789603"/>
                    <a:pt x="685496" y="3787273"/>
                    <a:pt x="685251" y="3785311"/>
                  </a:cubicBezTo>
                  <a:cubicBezTo>
                    <a:pt x="685005" y="3783349"/>
                    <a:pt x="684392" y="3781632"/>
                    <a:pt x="683289" y="3780406"/>
                  </a:cubicBezTo>
                  <a:cubicBezTo>
                    <a:pt x="682185" y="3779179"/>
                    <a:pt x="680713" y="3778321"/>
                    <a:pt x="678874" y="3778076"/>
                  </a:cubicBezTo>
                  <a:moveTo>
                    <a:pt x="2688272" y="109876"/>
                  </a:moveTo>
                  <a:cubicBezTo>
                    <a:pt x="2686555" y="110366"/>
                    <a:pt x="2684716" y="111224"/>
                    <a:pt x="2682999" y="112206"/>
                  </a:cubicBezTo>
                  <a:cubicBezTo>
                    <a:pt x="2681282" y="113187"/>
                    <a:pt x="2679443" y="114290"/>
                    <a:pt x="2677849" y="115639"/>
                  </a:cubicBezTo>
                  <a:cubicBezTo>
                    <a:pt x="2676254" y="116988"/>
                    <a:pt x="2674783" y="118214"/>
                    <a:pt x="2673434" y="119686"/>
                  </a:cubicBezTo>
                  <a:cubicBezTo>
                    <a:pt x="2672208" y="121035"/>
                    <a:pt x="2671104" y="122506"/>
                    <a:pt x="2670368" y="123855"/>
                  </a:cubicBezTo>
                  <a:cubicBezTo>
                    <a:pt x="2669632" y="125204"/>
                    <a:pt x="2669265" y="126430"/>
                    <a:pt x="2669265" y="127411"/>
                  </a:cubicBezTo>
                  <a:cubicBezTo>
                    <a:pt x="2669265" y="128393"/>
                    <a:pt x="2669510" y="129251"/>
                    <a:pt x="2670245" y="129741"/>
                  </a:cubicBezTo>
                  <a:cubicBezTo>
                    <a:pt x="2670859" y="130355"/>
                    <a:pt x="2671840" y="130600"/>
                    <a:pt x="2673066" y="130600"/>
                  </a:cubicBezTo>
                  <a:cubicBezTo>
                    <a:pt x="2674292" y="130600"/>
                    <a:pt x="2675764" y="130355"/>
                    <a:pt x="2677481" y="129864"/>
                  </a:cubicBezTo>
                  <a:cubicBezTo>
                    <a:pt x="2679198" y="129251"/>
                    <a:pt x="2681037" y="128515"/>
                    <a:pt x="2682754" y="127534"/>
                  </a:cubicBezTo>
                  <a:cubicBezTo>
                    <a:pt x="2684470" y="126553"/>
                    <a:pt x="2686310" y="125327"/>
                    <a:pt x="2687904" y="124101"/>
                  </a:cubicBezTo>
                  <a:cubicBezTo>
                    <a:pt x="2689498" y="122874"/>
                    <a:pt x="2691093" y="121525"/>
                    <a:pt x="2692319" y="120054"/>
                  </a:cubicBezTo>
                  <a:cubicBezTo>
                    <a:pt x="2693545" y="118705"/>
                    <a:pt x="2694649" y="117233"/>
                    <a:pt x="2695384" y="115884"/>
                  </a:cubicBezTo>
                  <a:cubicBezTo>
                    <a:pt x="2696120" y="114535"/>
                    <a:pt x="2696488" y="113309"/>
                    <a:pt x="2696488" y="112328"/>
                  </a:cubicBezTo>
                  <a:cubicBezTo>
                    <a:pt x="2696488" y="111347"/>
                    <a:pt x="2696120" y="110611"/>
                    <a:pt x="2695507" y="109998"/>
                  </a:cubicBezTo>
                  <a:cubicBezTo>
                    <a:pt x="2694894" y="109508"/>
                    <a:pt x="2693913" y="109140"/>
                    <a:pt x="2692687" y="109140"/>
                  </a:cubicBezTo>
                  <a:cubicBezTo>
                    <a:pt x="2691460" y="109140"/>
                    <a:pt x="2689989" y="109385"/>
                    <a:pt x="2688272" y="109876"/>
                  </a:cubicBezTo>
                </a:path>
              </a:pathLst>
            </a:custGeom>
            <a:gradFill>
              <a:gsLst>
                <a:gs pos="0">
                  <a:srgbClr val="27FEFF"/>
                </a:gs>
                <a:gs pos="50000">
                  <a:srgbClr val="22F3DA"/>
                </a:gs>
                <a:gs pos="100000">
                  <a:srgbClr val="1DE9B6"/>
                </a:gs>
              </a:gsLst>
              <a:lin ang="3292403" scaled="1"/>
            </a:gradFill>
            <a:ln w="0" cap="flat">
              <a:noFill/>
              <a:prstDash val="solid"/>
              <a:miter/>
            </a:ln>
          </p:spPr>
          <p:txBody>
            <a:bodyPr rtlCol="0" anchor="ctr"/>
            <a:lstStyle/>
            <a:p>
              <a:endParaRPr lang="en-US"/>
            </a:p>
          </p:txBody>
        </p:sp>
      </p:grpSp>
      <p:grpSp>
        <p:nvGrpSpPr>
          <p:cNvPr id="715" name="Graphic 5">
            <a:extLst>
              <a:ext uri="{FF2B5EF4-FFF2-40B4-BE49-F238E27FC236}">
                <a16:creationId xmlns:a16="http://schemas.microsoft.com/office/drawing/2014/main" id="{16AA4298-2861-5FAB-F75D-35DA96E72575}"/>
              </a:ext>
            </a:extLst>
          </p:cNvPr>
          <p:cNvGrpSpPr/>
          <p:nvPr/>
        </p:nvGrpSpPr>
        <p:grpSpPr>
          <a:xfrm>
            <a:off x="6918409" y="1558863"/>
            <a:ext cx="4547081" cy="4332235"/>
            <a:chOff x="6918409" y="1558863"/>
            <a:chExt cx="4547081" cy="4332235"/>
          </a:xfrm>
        </p:grpSpPr>
        <p:grpSp>
          <p:nvGrpSpPr>
            <p:cNvPr id="716" name="Graphic 5">
              <a:extLst>
                <a:ext uri="{FF2B5EF4-FFF2-40B4-BE49-F238E27FC236}">
                  <a16:creationId xmlns:a16="http://schemas.microsoft.com/office/drawing/2014/main" id="{477F0085-A03B-B633-5E70-65FED1A840AF}"/>
                </a:ext>
              </a:extLst>
            </p:cNvPr>
            <p:cNvGrpSpPr/>
            <p:nvPr/>
          </p:nvGrpSpPr>
          <p:grpSpPr>
            <a:xfrm>
              <a:off x="6918409" y="1558863"/>
              <a:ext cx="4547081" cy="4332235"/>
              <a:chOff x="6918409" y="1558863"/>
              <a:chExt cx="4547081" cy="4332235"/>
            </a:xfrm>
            <a:gradFill>
              <a:gsLst>
                <a:gs pos="0">
                  <a:srgbClr val="FFC504"/>
                </a:gs>
                <a:gs pos="72000">
                  <a:srgbClr val="FF5722"/>
                </a:gs>
              </a:gsLst>
              <a:lin ang="3256480" scaled="1"/>
            </a:gradFill>
          </p:grpSpPr>
          <p:pic>
            <p:nvPicPr>
              <p:cNvPr id="720" name="Picture 719">
                <a:extLst>
                  <a:ext uri="{FF2B5EF4-FFF2-40B4-BE49-F238E27FC236}">
                    <a16:creationId xmlns:a16="http://schemas.microsoft.com/office/drawing/2014/main" id="{2574F00D-CB46-8ECF-7ADC-6C81EA447DB4}"/>
                  </a:ext>
                </a:extLst>
              </p:cNvPr>
              <p:cNvPicPr>
                <a:picLocks noChangeAspect="1"/>
              </p:cNvPicPr>
              <p:nvPr/>
            </p:nvPicPr>
            <p:blipFill>
              <a:blip r:embed="rId9"/>
              <a:stretch>
                <a:fillRect/>
              </a:stretch>
            </p:blipFill>
            <p:spPr>
              <a:xfrm>
                <a:off x="6918409" y="1558863"/>
                <a:ext cx="4547081" cy="4332235"/>
              </a:xfrm>
              <a:custGeom>
                <a:avLst/>
                <a:gdLst>
                  <a:gd name="connsiteX0" fmla="*/ -565 w 4547081"/>
                  <a:gd name="connsiteY0" fmla="*/ -527 h 4332235"/>
                  <a:gd name="connsiteX1" fmla="*/ 4546517 w 4547081"/>
                  <a:gd name="connsiteY1" fmla="*/ -527 h 4332235"/>
                  <a:gd name="connsiteX2" fmla="*/ 4546517 w 4547081"/>
                  <a:gd name="connsiteY2" fmla="*/ 4331709 h 4332235"/>
                  <a:gd name="connsiteX3" fmla="*/ -565 w 4547081"/>
                  <a:gd name="connsiteY3" fmla="*/ 4331709 h 4332235"/>
                </a:gdLst>
                <a:ahLst/>
                <a:cxnLst>
                  <a:cxn ang="0">
                    <a:pos x="connsiteX0" y="connsiteY0"/>
                  </a:cxn>
                  <a:cxn ang="0">
                    <a:pos x="connsiteX1" y="connsiteY1"/>
                  </a:cxn>
                  <a:cxn ang="0">
                    <a:pos x="connsiteX2" y="connsiteY2"/>
                  </a:cxn>
                  <a:cxn ang="0">
                    <a:pos x="connsiteX3" y="connsiteY3"/>
                  </a:cxn>
                </a:cxnLst>
                <a:rect l="l" t="t" r="r" b="b"/>
                <a:pathLst>
                  <a:path w="4547081" h="4332235">
                    <a:moveTo>
                      <a:pt x="-565" y="-527"/>
                    </a:moveTo>
                    <a:lnTo>
                      <a:pt x="4546517" y="-527"/>
                    </a:lnTo>
                    <a:lnTo>
                      <a:pt x="4546517" y="4331709"/>
                    </a:lnTo>
                    <a:lnTo>
                      <a:pt x="-565" y="4331709"/>
                    </a:lnTo>
                    <a:close/>
                  </a:path>
                </a:pathLst>
              </a:custGeom>
            </p:spPr>
          </p:pic>
          <p:sp>
            <p:nvSpPr>
              <p:cNvPr id="721" name="Freeform: Shape 720">
                <a:extLst>
                  <a:ext uri="{FF2B5EF4-FFF2-40B4-BE49-F238E27FC236}">
                    <a16:creationId xmlns:a16="http://schemas.microsoft.com/office/drawing/2014/main" id="{B4E9398A-FA08-AE56-515E-B11864C33673}"/>
                  </a:ext>
                </a:extLst>
              </p:cNvPr>
              <p:cNvSpPr/>
              <p:nvPr/>
            </p:nvSpPr>
            <p:spPr>
              <a:xfrm>
                <a:off x="7362473" y="2001503"/>
                <a:ext cx="3660449" cy="3445678"/>
              </a:xfrm>
              <a:custGeom>
                <a:avLst/>
                <a:gdLst>
                  <a:gd name="connsiteX0" fmla="*/ 2444707 w 3660449"/>
                  <a:gd name="connsiteY0" fmla="*/ 92513 h 3445678"/>
                  <a:gd name="connsiteX1" fmla="*/ 1851673 w 3660449"/>
                  <a:gd name="connsiteY1" fmla="*/ 350769 h 3445678"/>
                  <a:gd name="connsiteX2" fmla="*/ 1303399 w 3660449"/>
                  <a:gd name="connsiteY2" fmla="*/ 715836 h 3445678"/>
                  <a:gd name="connsiteX3" fmla="*/ 809940 w 3660449"/>
                  <a:gd name="connsiteY3" fmla="*/ 1163432 h 3445678"/>
                  <a:gd name="connsiteX4" fmla="*/ 388709 w 3660449"/>
                  <a:gd name="connsiteY4" fmla="*/ 1688161 h 3445678"/>
                  <a:gd name="connsiteX5" fmla="*/ 99305 w 3660449"/>
                  <a:gd name="connsiteY5" fmla="*/ 2244406 h 3445678"/>
                  <a:gd name="connsiteX6" fmla="*/ 221 w 3660449"/>
                  <a:gd name="connsiteY6" fmla="*/ 2765824 h 3445678"/>
                  <a:gd name="connsiteX7" fmla="*/ 142961 w 3660449"/>
                  <a:gd name="connsiteY7" fmla="*/ 3199072 h 3445678"/>
                  <a:gd name="connsiteX8" fmla="*/ 609932 w 3660449"/>
                  <a:gd name="connsiteY8" fmla="*/ 3435992 h 3445678"/>
                  <a:gd name="connsiteX9" fmla="*/ 1396597 w 3660449"/>
                  <a:gd name="connsiteY9" fmla="*/ 3324890 h 3445678"/>
                  <a:gd name="connsiteX10" fmla="*/ 2321097 w 3660449"/>
                  <a:gd name="connsiteY10" fmla="*/ 2827506 h 3445678"/>
                  <a:gd name="connsiteX11" fmla="*/ 3151049 w 3660449"/>
                  <a:gd name="connsiteY11" fmla="*/ 2048690 h 3445678"/>
                  <a:gd name="connsiteX12" fmla="*/ 3660450 w 3660449"/>
                  <a:gd name="connsiteY12" fmla="*/ 1188325 h 3445678"/>
                  <a:gd name="connsiteX13" fmla="*/ 3579269 w 3660449"/>
                  <a:gd name="connsiteY13" fmla="*/ 1200711 h 3445678"/>
                  <a:gd name="connsiteX14" fmla="*/ 3087037 w 3660449"/>
                  <a:gd name="connsiteY14" fmla="*/ 2024409 h 3445678"/>
                  <a:gd name="connsiteX15" fmla="*/ 2292892 w 3660449"/>
                  <a:gd name="connsiteY15" fmla="*/ 2768890 h 3445678"/>
                  <a:gd name="connsiteX16" fmla="*/ 1408369 w 3660449"/>
                  <a:gd name="connsiteY16" fmla="*/ 3247756 h 3445678"/>
                  <a:gd name="connsiteX17" fmla="*/ 651135 w 3660449"/>
                  <a:gd name="connsiteY17" fmla="*/ 3360820 h 3445678"/>
                  <a:gd name="connsiteX18" fmla="*/ 196304 w 3660449"/>
                  <a:gd name="connsiteY18" fmla="*/ 3139475 h 3445678"/>
                  <a:gd name="connsiteX19" fmla="*/ 52951 w 3660449"/>
                  <a:gd name="connsiteY19" fmla="*/ 2725479 h 3445678"/>
                  <a:gd name="connsiteX20" fmla="*/ 144800 w 3660449"/>
                  <a:gd name="connsiteY20" fmla="*/ 2222455 h 3445678"/>
                  <a:gd name="connsiteX21" fmla="*/ 423413 w 3660449"/>
                  <a:gd name="connsiteY21" fmla="*/ 1682643 h 3445678"/>
                  <a:gd name="connsiteX22" fmla="*/ 832504 w 3660449"/>
                  <a:gd name="connsiteY22" fmla="*/ 1171770 h 3445678"/>
                  <a:gd name="connsiteX23" fmla="*/ 1313086 w 3660449"/>
                  <a:gd name="connsiteY23" fmla="*/ 735824 h 3445678"/>
                  <a:gd name="connsiteX24" fmla="*/ 1847013 w 3660449"/>
                  <a:gd name="connsiteY24" fmla="*/ 381059 h 3445678"/>
                  <a:gd name="connsiteX25" fmla="*/ 2423124 w 3660449"/>
                  <a:gd name="connsiteY25" fmla="*/ 131877 h 3445678"/>
                  <a:gd name="connsiteX26" fmla="*/ 2600936 w 3660449"/>
                  <a:gd name="connsiteY26" fmla="*/ 85155 h 3445678"/>
                  <a:gd name="connsiteX27" fmla="*/ 2774210 w 3660449"/>
                  <a:gd name="connsiteY27" fmla="*/ 55847 h 3445678"/>
                  <a:gd name="connsiteX28" fmla="*/ 2940986 w 3660449"/>
                  <a:gd name="connsiteY28" fmla="*/ 45423 h 3445678"/>
                  <a:gd name="connsiteX29" fmla="*/ 3098932 w 3660449"/>
                  <a:gd name="connsiteY29" fmla="*/ 55847 h 3445678"/>
                  <a:gd name="connsiteX30" fmla="*/ 3144795 w 3660449"/>
                  <a:gd name="connsiteY30" fmla="*/ 9493 h 3445678"/>
                  <a:gd name="connsiteX31" fmla="*/ 2980595 w 3660449"/>
                  <a:gd name="connsiteY31" fmla="*/ 51 h 3445678"/>
                  <a:gd name="connsiteX32" fmla="*/ 2807566 w 3660449"/>
                  <a:gd name="connsiteY32" fmla="*/ 12068 h 3445678"/>
                  <a:gd name="connsiteX33" fmla="*/ 2628282 w 3660449"/>
                  <a:gd name="connsiteY33" fmla="*/ 43339 h 3445678"/>
                  <a:gd name="connsiteX34" fmla="*/ 2444707 w 3660449"/>
                  <a:gd name="connsiteY34" fmla="*/ 92390 h 344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60449" h="3445678">
                    <a:moveTo>
                      <a:pt x="2444707" y="92513"/>
                    </a:moveTo>
                    <a:cubicBezTo>
                      <a:pt x="2245312" y="154440"/>
                      <a:pt x="2044936" y="243346"/>
                      <a:pt x="1851673" y="350769"/>
                    </a:cubicBezTo>
                    <a:cubicBezTo>
                      <a:pt x="1663683" y="455127"/>
                      <a:pt x="1478390" y="579105"/>
                      <a:pt x="1303399" y="715836"/>
                    </a:cubicBezTo>
                    <a:cubicBezTo>
                      <a:pt x="1129633" y="851586"/>
                      <a:pt x="962613" y="1002665"/>
                      <a:pt x="809940" y="1163432"/>
                    </a:cubicBezTo>
                    <a:cubicBezTo>
                      <a:pt x="655182" y="1326405"/>
                      <a:pt x="511829" y="1502991"/>
                      <a:pt x="388709" y="1688161"/>
                    </a:cubicBezTo>
                    <a:cubicBezTo>
                      <a:pt x="260930" y="1880443"/>
                      <a:pt x="164176" y="2067820"/>
                      <a:pt x="99305" y="2244406"/>
                    </a:cubicBezTo>
                    <a:cubicBezTo>
                      <a:pt x="30878" y="2430802"/>
                      <a:pt x="-3090" y="2607633"/>
                      <a:pt x="221" y="2765824"/>
                    </a:cubicBezTo>
                    <a:cubicBezTo>
                      <a:pt x="3777" y="2934807"/>
                      <a:pt x="49886" y="3083801"/>
                      <a:pt x="142961" y="3199072"/>
                    </a:cubicBezTo>
                    <a:cubicBezTo>
                      <a:pt x="243026" y="3323050"/>
                      <a:pt x="397416" y="3408277"/>
                      <a:pt x="609932" y="3435992"/>
                    </a:cubicBezTo>
                    <a:cubicBezTo>
                      <a:pt x="837899" y="3465790"/>
                      <a:pt x="1106702" y="3426304"/>
                      <a:pt x="1396597" y="3324890"/>
                    </a:cubicBezTo>
                    <a:cubicBezTo>
                      <a:pt x="1699613" y="3218816"/>
                      <a:pt x="2016363" y="3048116"/>
                      <a:pt x="2321097" y="2827506"/>
                    </a:cubicBezTo>
                    <a:cubicBezTo>
                      <a:pt x="2629508" y="2604322"/>
                      <a:pt x="2914621" y="2337727"/>
                      <a:pt x="3151049" y="2048690"/>
                    </a:cubicBezTo>
                    <a:cubicBezTo>
                      <a:pt x="3381837" y="1766398"/>
                      <a:pt x="3557932" y="1472579"/>
                      <a:pt x="3660450" y="1188325"/>
                    </a:cubicBezTo>
                    <a:lnTo>
                      <a:pt x="3579269" y="1200711"/>
                    </a:lnTo>
                    <a:cubicBezTo>
                      <a:pt x="3478836" y="1473315"/>
                      <a:pt x="3308750" y="1754626"/>
                      <a:pt x="3087037" y="2024409"/>
                    </a:cubicBezTo>
                    <a:cubicBezTo>
                      <a:pt x="2860296" y="2300447"/>
                      <a:pt x="2587569" y="2555148"/>
                      <a:pt x="2292892" y="2768890"/>
                    </a:cubicBezTo>
                    <a:cubicBezTo>
                      <a:pt x="2001648" y="2980180"/>
                      <a:pt x="1698755" y="3144502"/>
                      <a:pt x="1408369" y="3247756"/>
                    </a:cubicBezTo>
                    <a:cubicBezTo>
                      <a:pt x="1130247" y="3346718"/>
                      <a:pt x="871499" y="3386695"/>
                      <a:pt x="651135" y="3360820"/>
                    </a:cubicBezTo>
                    <a:cubicBezTo>
                      <a:pt x="445119" y="3336539"/>
                      <a:pt x="294653" y="3256953"/>
                      <a:pt x="196304" y="3139475"/>
                    </a:cubicBezTo>
                    <a:cubicBezTo>
                      <a:pt x="104578" y="3029967"/>
                      <a:pt x="58102" y="2887717"/>
                      <a:pt x="52951" y="2725479"/>
                    </a:cubicBezTo>
                    <a:cubicBezTo>
                      <a:pt x="48046" y="2573297"/>
                      <a:pt x="79562" y="2402720"/>
                      <a:pt x="144800" y="2222455"/>
                    </a:cubicBezTo>
                    <a:cubicBezTo>
                      <a:pt x="206728" y="2051388"/>
                      <a:pt x="299803" y="1869406"/>
                      <a:pt x="423413" y="1682643"/>
                    </a:cubicBezTo>
                    <a:cubicBezTo>
                      <a:pt x="542731" y="1502378"/>
                      <a:pt x="681915" y="1330575"/>
                      <a:pt x="832504" y="1171770"/>
                    </a:cubicBezTo>
                    <a:cubicBezTo>
                      <a:pt x="981007" y="1015173"/>
                      <a:pt x="1143736" y="867896"/>
                      <a:pt x="1313086" y="735824"/>
                    </a:cubicBezTo>
                    <a:cubicBezTo>
                      <a:pt x="1483541" y="602772"/>
                      <a:pt x="1663928" y="482228"/>
                      <a:pt x="1847013" y="381059"/>
                    </a:cubicBezTo>
                    <a:cubicBezTo>
                      <a:pt x="2035003" y="277069"/>
                      <a:pt x="2229738" y="191107"/>
                      <a:pt x="2423124" y="131877"/>
                    </a:cubicBezTo>
                    <a:cubicBezTo>
                      <a:pt x="2483457" y="113360"/>
                      <a:pt x="2542810" y="97786"/>
                      <a:pt x="2600936" y="85155"/>
                    </a:cubicBezTo>
                    <a:cubicBezTo>
                      <a:pt x="2660043" y="72279"/>
                      <a:pt x="2717924" y="62469"/>
                      <a:pt x="2774210" y="55847"/>
                    </a:cubicBezTo>
                    <a:cubicBezTo>
                      <a:pt x="2831478" y="49102"/>
                      <a:pt x="2887274" y="45546"/>
                      <a:pt x="2940986" y="45423"/>
                    </a:cubicBezTo>
                    <a:cubicBezTo>
                      <a:pt x="2995801" y="45423"/>
                      <a:pt x="3048531" y="48734"/>
                      <a:pt x="3098932" y="55847"/>
                    </a:cubicBezTo>
                    <a:lnTo>
                      <a:pt x="3144795" y="9493"/>
                    </a:lnTo>
                    <a:cubicBezTo>
                      <a:pt x="3092433" y="2626"/>
                      <a:pt x="3037495" y="-440"/>
                      <a:pt x="2980595" y="51"/>
                    </a:cubicBezTo>
                    <a:cubicBezTo>
                      <a:pt x="2924799" y="541"/>
                      <a:pt x="2866918" y="4588"/>
                      <a:pt x="2807566" y="12068"/>
                    </a:cubicBezTo>
                    <a:cubicBezTo>
                      <a:pt x="2749317" y="19303"/>
                      <a:pt x="2689351" y="29850"/>
                      <a:pt x="2628282" y="43339"/>
                    </a:cubicBezTo>
                    <a:cubicBezTo>
                      <a:pt x="2568194" y="56705"/>
                      <a:pt x="2507002" y="73138"/>
                      <a:pt x="2444707" y="92390"/>
                    </a:cubicBezTo>
                  </a:path>
                </a:pathLst>
              </a:custGeom>
              <a:gradFill>
                <a:gsLst>
                  <a:gs pos="0">
                    <a:srgbClr val="FFC504"/>
                  </a:gs>
                  <a:gs pos="72000">
                    <a:srgbClr val="FF5722"/>
                  </a:gs>
                </a:gsLst>
                <a:lin ang="3256480" scaled="1"/>
              </a:gradFill>
              <a:ln w="0" cap="flat">
                <a:noFill/>
                <a:prstDash val="solid"/>
                <a:miter/>
              </a:ln>
            </p:spPr>
            <p:txBody>
              <a:bodyPr rtlCol="0" anchor="ctr"/>
              <a:lstStyle/>
              <a:p>
                <a:endParaRPr lang="en-US"/>
              </a:p>
            </p:txBody>
          </p:sp>
        </p:grpSp>
        <p:grpSp>
          <p:nvGrpSpPr>
            <p:cNvPr id="717" name="Graphic 5">
              <a:extLst>
                <a:ext uri="{FF2B5EF4-FFF2-40B4-BE49-F238E27FC236}">
                  <a16:creationId xmlns:a16="http://schemas.microsoft.com/office/drawing/2014/main" id="{64847D2E-74A3-B4C6-CDAD-E91DA1B9EE63}"/>
                </a:ext>
              </a:extLst>
            </p:cNvPr>
            <p:cNvGrpSpPr/>
            <p:nvPr/>
          </p:nvGrpSpPr>
          <p:grpSpPr>
            <a:xfrm>
              <a:off x="7642411" y="1682473"/>
              <a:ext cx="3702413" cy="3996722"/>
              <a:chOff x="7642411" y="1682473"/>
              <a:chExt cx="3702413" cy="3996722"/>
            </a:xfrm>
            <a:gradFill>
              <a:gsLst>
                <a:gs pos="0">
                  <a:srgbClr val="27FEFF"/>
                </a:gs>
                <a:gs pos="50000">
                  <a:srgbClr val="22F3DA"/>
                </a:gs>
                <a:gs pos="100000">
                  <a:srgbClr val="1DE9B6"/>
                </a:gs>
              </a:gsLst>
              <a:lin ang="3292395" scaled="1"/>
            </a:gradFill>
          </p:grpSpPr>
          <p:pic>
            <p:nvPicPr>
              <p:cNvPr id="718" name="Picture 717">
                <a:extLst>
                  <a:ext uri="{FF2B5EF4-FFF2-40B4-BE49-F238E27FC236}">
                    <a16:creationId xmlns:a16="http://schemas.microsoft.com/office/drawing/2014/main" id="{B726EE44-50BB-5104-E076-5B3F747E72DE}"/>
                  </a:ext>
                </a:extLst>
              </p:cNvPr>
              <p:cNvPicPr>
                <a:picLocks noChangeAspect="1"/>
              </p:cNvPicPr>
              <p:nvPr/>
            </p:nvPicPr>
            <p:blipFill>
              <a:blip r:embed="rId10"/>
              <a:stretch>
                <a:fillRect/>
              </a:stretch>
            </p:blipFill>
            <p:spPr>
              <a:xfrm>
                <a:off x="7642411" y="1682473"/>
                <a:ext cx="3702413" cy="3996722"/>
              </a:xfrm>
              <a:custGeom>
                <a:avLst/>
                <a:gdLst>
                  <a:gd name="connsiteX0" fmla="*/ -396 w 3702413"/>
                  <a:gd name="connsiteY0" fmla="*/ -474 h 3996722"/>
                  <a:gd name="connsiteX1" fmla="*/ 3702017 w 3702413"/>
                  <a:gd name="connsiteY1" fmla="*/ -474 h 3996722"/>
                  <a:gd name="connsiteX2" fmla="*/ 3702017 w 3702413"/>
                  <a:gd name="connsiteY2" fmla="*/ 3996249 h 3996722"/>
                  <a:gd name="connsiteX3" fmla="*/ -396 w 3702413"/>
                  <a:gd name="connsiteY3" fmla="*/ 3996249 h 3996722"/>
                </a:gdLst>
                <a:ahLst/>
                <a:cxnLst>
                  <a:cxn ang="0">
                    <a:pos x="connsiteX0" y="connsiteY0"/>
                  </a:cxn>
                  <a:cxn ang="0">
                    <a:pos x="connsiteX1" y="connsiteY1"/>
                  </a:cxn>
                  <a:cxn ang="0">
                    <a:pos x="connsiteX2" y="connsiteY2"/>
                  </a:cxn>
                  <a:cxn ang="0">
                    <a:pos x="connsiteX3" y="connsiteY3"/>
                  </a:cxn>
                </a:cxnLst>
                <a:rect l="l" t="t" r="r" b="b"/>
                <a:pathLst>
                  <a:path w="3702413" h="3996722">
                    <a:moveTo>
                      <a:pt x="-396" y="-474"/>
                    </a:moveTo>
                    <a:lnTo>
                      <a:pt x="3702017" y="-474"/>
                    </a:lnTo>
                    <a:lnTo>
                      <a:pt x="3702017" y="3996249"/>
                    </a:lnTo>
                    <a:lnTo>
                      <a:pt x="-396" y="3996249"/>
                    </a:lnTo>
                    <a:close/>
                  </a:path>
                </a:pathLst>
              </a:custGeom>
            </p:spPr>
          </p:pic>
          <p:sp>
            <p:nvSpPr>
              <p:cNvPr id="719" name="Freeform: Shape 718">
                <a:extLst>
                  <a:ext uri="{FF2B5EF4-FFF2-40B4-BE49-F238E27FC236}">
                    <a16:creationId xmlns:a16="http://schemas.microsoft.com/office/drawing/2014/main" id="{4481AE95-7F77-E83A-1652-9A231158899C}"/>
                  </a:ext>
                </a:extLst>
              </p:cNvPr>
              <p:cNvSpPr/>
              <p:nvPr/>
            </p:nvSpPr>
            <p:spPr>
              <a:xfrm>
                <a:off x="8084979" y="2126808"/>
                <a:ext cx="2815521" cy="3110822"/>
              </a:xfrm>
              <a:custGeom>
                <a:avLst/>
                <a:gdLst>
                  <a:gd name="connsiteX0" fmla="*/ 1662236 w 2815521"/>
                  <a:gd name="connsiteY0" fmla="*/ 76348 h 3110822"/>
                  <a:gd name="connsiteX1" fmla="*/ 1294103 w 2815521"/>
                  <a:gd name="connsiteY1" fmla="*/ 218966 h 3110822"/>
                  <a:gd name="connsiteX2" fmla="*/ 935414 w 2815521"/>
                  <a:gd name="connsiteY2" fmla="*/ 416153 h 3110822"/>
                  <a:gd name="connsiteX3" fmla="*/ 591439 w 2815521"/>
                  <a:gd name="connsiteY3" fmla="*/ 658958 h 3110822"/>
                  <a:gd name="connsiteX4" fmla="*/ 266595 w 2815521"/>
                  <a:gd name="connsiteY4" fmla="*/ 943703 h 3110822"/>
                  <a:gd name="connsiteX5" fmla="*/ 276283 w 2815521"/>
                  <a:gd name="connsiteY5" fmla="*/ 949589 h 3110822"/>
                  <a:gd name="connsiteX6" fmla="*/ 596590 w 2815521"/>
                  <a:gd name="connsiteY6" fmla="*/ 668891 h 3110822"/>
                  <a:gd name="connsiteX7" fmla="*/ 935782 w 2815521"/>
                  <a:gd name="connsiteY7" fmla="*/ 429642 h 3110822"/>
                  <a:gd name="connsiteX8" fmla="*/ 1289321 w 2815521"/>
                  <a:gd name="connsiteY8" fmla="*/ 235766 h 3110822"/>
                  <a:gd name="connsiteX9" fmla="*/ 1651689 w 2815521"/>
                  <a:gd name="connsiteY9" fmla="*/ 95969 h 3110822"/>
                  <a:gd name="connsiteX10" fmla="*/ 2160845 w 2815521"/>
                  <a:gd name="connsiteY10" fmla="*/ 23495 h 3110822"/>
                  <a:gd name="connsiteX11" fmla="*/ 2556691 w 2815521"/>
                  <a:gd name="connsiteY11" fmla="*/ 148576 h 3110822"/>
                  <a:gd name="connsiteX12" fmla="*/ 2767122 w 2815521"/>
                  <a:gd name="connsiteY12" fmla="*/ 501012 h 3110822"/>
                  <a:gd name="connsiteX13" fmla="*/ 2680056 w 2815521"/>
                  <a:gd name="connsiteY13" fmla="*/ 1102507 h 3110822"/>
                  <a:gd name="connsiteX14" fmla="*/ 2226451 w 2815521"/>
                  <a:gd name="connsiteY14" fmla="*/ 1846988 h 3110822"/>
                  <a:gd name="connsiteX15" fmla="*/ 1509685 w 2815521"/>
                  <a:gd name="connsiteY15" fmla="*/ 2517523 h 3110822"/>
                  <a:gd name="connsiteX16" fmla="*/ 711493 w 2815521"/>
                  <a:gd name="connsiteY16" fmla="*/ 2955553 h 3110822"/>
                  <a:gd name="connsiteX17" fmla="*/ 19253 w 2815521"/>
                  <a:gd name="connsiteY17" fmla="*/ 3070825 h 3110822"/>
                  <a:gd name="connsiteX18" fmla="*/ 0 w 2815521"/>
                  <a:gd name="connsiteY18" fmla="*/ 3105897 h 3110822"/>
                  <a:gd name="connsiteX19" fmla="*/ 706098 w 2815521"/>
                  <a:gd name="connsiteY19" fmla="*/ 2990871 h 3110822"/>
                  <a:gd name="connsiteX20" fmla="*/ 1522438 w 2815521"/>
                  <a:gd name="connsiteY20" fmla="*/ 2544133 h 3110822"/>
                  <a:gd name="connsiteX21" fmla="*/ 2255514 w 2815521"/>
                  <a:gd name="connsiteY21" fmla="*/ 1857902 h 3110822"/>
                  <a:gd name="connsiteX22" fmla="*/ 2717458 w 2815521"/>
                  <a:gd name="connsiteY22" fmla="*/ 1096744 h 3110822"/>
                  <a:gd name="connsiteX23" fmla="*/ 2803175 w 2815521"/>
                  <a:gd name="connsiteY23" fmla="*/ 483721 h 3110822"/>
                  <a:gd name="connsiteX24" fmla="*/ 2585632 w 2815521"/>
                  <a:gd name="connsiteY24" fmla="*/ 126381 h 3110822"/>
                  <a:gd name="connsiteX25" fmla="*/ 2180711 w 2815521"/>
                  <a:gd name="connsiteY25" fmla="*/ 1054 h 3110822"/>
                  <a:gd name="connsiteX26" fmla="*/ 1662236 w 2815521"/>
                  <a:gd name="connsiteY26" fmla="*/ 76348 h 311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15521" h="3110822">
                    <a:moveTo>
                      <a:pt x="1662236" y="76348"/>
                    </a:moveTo>
                    <a:cubicBezTo>
                      <a:pt x="1540465" y="112769"/>
                      <a:pt x="1416855" y="161085"/>
                      <a:pt x="1294103" y="218966"/>
                    </a:cubicBezTo>
                    <a:cubicBezTo>
                      <a:pt x="1173927" y="275620"/>
                      <a:pt x="1053628" y="341962"/>
                      <a:pt x="935414" y="416153"/>
                    </a:cubicBezTo>
                    <a:cubicBezTo>
                      <a:pt x="818794" y="489362"/>
                      <a:pt x="703400" y="570788"/>
                      <a:pt x="591439" y="658958"/>
                    </a:cubicBezTo>
                    <a:cubicBezTo>
                      <a:pt x="479970" y="746761"/>
                      <a:pt x="370953" y="842043"/>
                      <a:pt x="266595" y="943703"/>
                    </a:cubicBezTo>
                    <a:lnTo>
                      <a:pt x="276283" y="949589"/>
                    </a:lnTo>
                    <a:cubicBezTo>
                      <a:pt x="379169" y="849401"/>
                      <a:pt x="486592" y="755467"/>
                      <a:pt x="596590" y="668891"/>
                    </a:cubicBezTo>
                    <a:cubicBezTo>
                      <a:pt x="706956" y="581947"/>
                      <a:pt x="820756" y="501748"/>
                      <a:pt x="935782" y="429642"/>
                    </a:cubicBezTo>
                    <a:cubicBezTo>
                      <a:pt x="1052279" y="356678"/>
                      <a:pt x="1170861" y="291439"/>
                      <a:pt x="1289321" y="235766"/>
                    </a:cubicBezTo>
                    <a:cubicBezTo>
                      <a:pt x="1410233" y="178866"/>
                      <a:pt x="1532003" y="131531"/>
                      <a:pt x="1651689" y="95969"/>
                    </a:cubicBezTo>
                    <a:cubicBezTo>
                      <a:pt x="1840047" y="40050"/>
                      <a:pt x="2011483" y="16382"/>
                      <a:pt x="2160845" y="23495"/>
                    </a:cubicBezTo>
                    <a:cubicBezTo>
                      <a:pt x="2319036" y="31098"/>
                      <a:pt x="2453683" y="73160"/>
                      <a:pt x="2556691" y="148576"/>
                    </a:cubicBezTo>
                    <a:cubicBezTo>
                      <a:pt x="2666444" y="228898"/>
                      <a:pt x="2740267" y="347235"/>
                      <a:pt x="2767122" y="501012"/>
                    </a:cubicBezTo>
                    <a:cubicBezTo>
                      <a:pt x="2795695" y="664599"/>
                      <a:pt x="2770801" y="867182"/>
                      <a:pt x="2680056" y="1102507"/>
                    </a:cubicBezTo>
                    <a:cubicBezTo>
                      <a:pt x="2584650" y="1349850"/>
                      <a:pt x="2428053" y="1603814"/>
                      <a:pt x="2226451" y="1846988"/>
                    </a:cubicBezTo>
                    <a:cubicBezTo>
                      <a:pt x="2020803" y="2095189"/>
                      <a:pt x="1774809" y="2324382"/>
                      <a:pt x="1509685" y="2517523"/>
                    </a:cubicBezTo>
                    <a:cubicBezTo>
                      <a:pt x="1247382" y="2708701"/>
                      <a:pt x="974164" y="2858922"/>
                      <a:pt x="711493" y="2955553"/>
                    </a:cubicBezTo>
                    <a:cubicBezTo>
                      <a:pt x="458755" y="3048384"/>
                      <a:pt x="222326" y="3089219"/>
                      <a:pt x="19253" y="3070825"/>
                    </a:cubicBezTo>
                    <a:lnTo>
                      <a:pt x="0" y="3105897"/>
                    </a:lnTo>
                    <a:cubicBezTo>
                      <a:pt x="206875" y="3125762"/>
                      <a:pt x="448086" y="3085172"/>
                      <a:pt x="706098" y="2990871"/>
                    </a:cubicBezTo>
                    <a:cubicBezTo>
                      <a:pt x="974655" y="2892890"/>
                      <a:pt x="1254004" y="2739604"/>
                      <a:pt x="1522438" y="2544133"/>
                    </a:cubicBezTo>
                    <a:cubicBezTo>
                      <a:pt x="1793694" y="2346578"/>
                      <a:pt x="2045451" y="2111989"/>
                      <a:pt x="2255514" y="1857902"/>
                    </a:cubicBezTo>
                    <a:cubicBezTo>
                      <a:pt x="2461286" y="1609087"/>
                      <a:pt x="2620826" y="1349359"/>
                      <a:pt x="2717458" y="1096744"/>
                    </a:cubicBezTo>
                    <a:cubicBezTo>
                      <a:pt x="2809184" y="856514"/>
                      <a:pt x="2833465" y="650129"/>
                      <a:pt x="2803175" y="483721"/>
                    </a:cubicBezTo>
                    <a:cubicBezTo>
                      <a:pt x="2774725" y="327369"/>
                      <a:pt x="2698328" y="207561"/>
                      <a:pt x="2585632" y="126381"/>
                    </a:cubicBezTo>
                    <a:cubicBezTo>
                      <a:pt x="2479926" y="50228"/>
                      <a:pt x="2342090" y="8166"/>
                      <a:pt x="2180711" y="1054"/>
                    </a:cubicBezTo>
                    <a:cubicBezTo>
                      <a:pt x="2028283" y="-5568"/>
                      <a:pt x="1853782" y="18958"/>
                      <a:pt x="1662236" y="76348"/>
                    </a:cubicBezTo>
                  </a:path>
                </a:pathLst>
              </a:custGeom>
              <a:gradFill>
                <a:gsLst>
                  <a:gs pos="0">
                    <a:srgbClr val="27FEFF"/>
                  </a:gs>
                  <a:gs pos="50000">
                    <a:srgbClr val="22F3DA"/>
                  </a:gs>
                  <a:gs pos="100000">
                    <a:srgbClr val="1DE9B6"/>
                  </a:gs>
                </a:gsLst>
                <a:lin ang="3292395" scaled="1"/>
              </a:gradFill>
              <a:ln w="0" cap="flat">
                <a:noFill/>
                <a:prstDash val="solid"/>
                <a:miter/>
              </a:ln>
            </p:spPr>
            <p:txBody>
              <a:bodyPr rtlCol="0" anchor="ctr"/>
              <a:lstStyle/>
              <a:p>
                <a:endParaRPr lang="en-US"/>
              </a:p>
            </p:txBody>
          </p:sp>
        </p:grpSp>
      </p:grpSp>
      <p:grpSp>
        <p:nvGrpSpPr>
          <p:cNvPr id="722" name="Graphic 5">
            <a:extLst>
              <a:ext uri="{FF2B5EF4-FFF2-40B4-BE49-F238E27FC236}">
                <a16:creationId xmlns:a16="http://schemas.microsoft.com/office/drawing/2014/main" id="{64EC2657-B0DE-9FB9-68AB-380B203C0A41}"/>
              </a:ext>
            </a:extLst>
          </p:cNvPr>
          <p:cNvGrpSpPr/>
          <p:nvPr/>
        </p:nvGrpSpPr>
        <p:grpSpPr>
          <a:xfrm>
            <a:off x="6962556" y="1555920"/>
            <a:ext cx="3705356" cy="3469908"/>
            <a:chOff x="6962556" y="1555920"/>
            <a:chExt cx="3705356" cy="3469908"/>
          </a:xfrm>
        </p:grpSpPr>
        <p:grpSp>
          <p:nvGrpSpPr>
            <p:cNvPr id="723" name="Graphic 5">
              <a:extLst>
                <a:ext uri="{FF2B5EF4-FFF2-40B4-BE49-F238E27FC236}">
                  <a16:creationId xmlns:a16="http://schemas.microsoft.com/office/drawing/2014/main" id="{7C99730F-1C85-EE28-E91B-1515D3E1EF0A}"/>
                </a:ext>
              </a:extLst>
            </p:cNvPr>
            <p:cNvGrpSpPr/>
            <p:nvPr/>
          </p:nvGrpSpPr>
          <p:grpSpPr>
            <a:xfrm>
              <a:off x="7404633" y="2000289"/>
              <a:ext cx="2819037" cy="2582113"/>
              <a:chOff x="7404633" y="2000289"/>
              <a:chExt cx="2819037" cy="2582113"/>
            </a:xfrm>
          </p:grpSpPr>
          <p:sp>
            <p:nvSpPr>
              <p:cNvPr id="730" name="Freeform: Shape 729">
                <a:extLst>
                  <a:ext uri="{FF2B5EF4-FFF2-40B4-BE49-F238E27FC236}">
                    <a16:creationId xmlns:a16="http://schemas.microsoft.com/office/drawing/2014/main" id="{837676E8-E1E3-B5DB-C287-266B15834DE6}"/>
                  </a:ext>
                </a:extLst>
              </p:cNvPr>
              <p:cNvSpPr/>
              <p:nvPr/>
            </p:nvSpPr>
            <p:spPr>
              <a:xfrm>
                <a:off x="7960878" y="2057718"/>
                <a:ext cx="1330769" cy="894946"/>
              </a:xfrm>
              <a:custGeom>
                <a:avLst/>
                <a:gdLst>
                  <a:gd name="connsiteX0" fmla="*/ 175727 w 1330769"/>
                  <a:gd name="connsiteY0" fmla="*/ 702419 h 894946"/>
                  <a:gd name="connsiteX1" fmla="*/ 130600 w 1330769"/>
                  <a:gd name="connsiteY1" fmla="*/ 746197 h 894946"/>
                  <a:gd name="connsiteX2" fmla="*/ 86208 w 1330769"/>
                  <a:gd name="connsiteY2" fmla="*/ 790834 h 894946"/>
                  <a:gd name="connsiteX3" fmla="*/ 42675 w 1330769"/>
                  <a:gd name="connsiteY3" fmla="*/ 836329 h 894946"/>
                  <a:gd name="connsiteX4" fmla="*/ 0 w 1330769"/>
                  <a:gd name="connsiteY4" fmla="*/ 882683 h 894946"/>
                  <a:gd name="connsiteX5" fmla="*/ 42675 w 1330769"/>
                  <a:gd name="connsiteY5" fmla="*/ 894946 h 894946"/>
                  <a:gd name="connsiteX6" fmla="*/ 82775 w 1330769"/>
                  <a:gd name="connsiteY6" fmla="*/ 851290 h 894946"/>
                  <a:gd name="connsiteX7" fmla="*/ 123733 w 1330769"/>
                  <a:gd name="connsiteY7" fmla="*/ 808370 h 894946"/>
                  <a:gd name="connsiteX8" fmla="*/ 165549 w 1330769"/>
                  <a:gd name="connsiteY8" fmla="*/ 766308 h 894946"/>
                  <a:gd name="connsiteX9" fmla="*/ 208101 w 1330769"/>
                  <a:gd name="connsiteY9" fmla="*/ 724983 h 894946"/>
                  <a:gd name="connsiteX10" fmla="*/ 175973 w 1330769"/>
                  <a:gd name="connsiteY10" fmla="*/ 702296 h 894946"/>
                  <a:gd name="connsiteX11" fmla="*/ 409458 w 1330769"/>
                  <a:gd name="connsiteY11" fmla="*/ 499223 h 894946"/>
                  <a:gd name="connsiteX12" fmla="*/ 360284 w 1330769"/>
                  <a:gd name="connsiteY12" fmla="*/ 538954 h 894946"/>
                  <a:gd name="connsiteX13" fmla="*/ 311723 w 1330769"/>
                  <a:gd name="connsiteY13" fmla="*/ 579667 h 894946"/>
                  <a:gd name="connsiteX14" fmla="*/ 263897 w 1330769"/>
                  <a:gd name="connsiteY14" fmla="*/ 621361 h 894946"/>
                  <a:gd name="connsiteX15" fmla="*/ 216808 w 1330769"/>
                  <a:gd name="connsiteY15" fmla="*/ 663913 h 894946"/>
                  <a:gd name="connsiteX16" fmla="*/ 246484 w 1330769"/>
                  <a:gd name="connsiteY16" fmla="*/ 688807 h 894946"/>
                  <a:gd name="connsiteX17" fmla="*/ 290876 w 1330769"/>
                  <a:gd name="connsiteY17" fmla="*/ 648707 h 894946"/>
                  <a:gd name="connsiteX18" fmla="*/ 336003 w 1330769"/>
                  <a:gd name="connsiteY18" fmla="*/ 609466 h 894946"/>
                  <a:gd name="connsiteX19" fmla="*/ 381744 w 1330769"/>
                  <a:gd name="connsiteY19" fmla="*/ 571083 h 894946"/>
                  <a:gd name="connsiteX20" fmla="*/ 428098 w 1330769"/>
                  <a:gd name="connsiteY20" fmla="*/ 533681 h 894946"/>
                  <a:gd name="connsiteX21" fmla="*/ 409581 w 1330769"/>
                  <a:gd name="connsiteY21" fmla="*/ 499345 h 894946"/>
                  <a:gd name="connsiteX22" fmla="*/ 658640 w 1330769"/>
                  <a:gd name="connsiteY22" fmla="*/ 319326 h 894946"/>
                  <a:gd name="connsiteX23" fmla="*/ 606645 w 1330769"/>
                  <a:gd name="connsiteY23" fmla="*/ 354030 h 894946"/>
                  <a:gd name="connsiteX24" fmla="*/ 555141 w 1330769"/>
                  <a:gd name="connsiteY24" fmla="*/ 389837 h 894946"/>
                  <a:gd name="connsiteX25" fmla="*/ 504128 w 1330769"/>
                  <a:gd name="connsiteY25" fmla="*/ 426749 h 894946"/>
                  <a:gd name="connsiteX26" fmla="*/ 453727 w 1330769"/>
                  <a:gd name="connsiteY26" fmla="*/ 464641 h 894946"/>
                  <a:gd name="connsiteX27" fmla="*/ 469792 w 1330769"/>
                  <a:gd name="connsiteY27" fmla="*/ 500939 h 894946"/>
                  <a:gd name="connsiteX28" fmla="*/ 517249 w 1330769"/>
                  <a:gd name="connsiteY28" fmla="*/ 465254 h 894946"/>
                  <a:gd name="connsiteX29" fmla="*/ 565319 w 1330769"/>
                  <a:gd name="connsiteY29" fmla="*/ 430550 h 894946"/>
                  <a:gd name="connsiteX30" fmla="*/ 613881 w 1330769"/>
                  <a:gd name="connsiteY30" fmla="*/ 396950 h 894946"/>
                  <a:gd name="connsiteX31" fmla="*/ 662932 w 1330769"/>
                  <a:gd name="connsiteY31" fmla="*/ 364331 h 894946"/>
                  <a:gd name="connsiteX32" fmla="*/ 658640 w 1330769"/>
                  <a:gd name="connsiteY32" fmla="*/ 319203 h 894946"/>
                  <a:gd name="connsiteX33" fmla="*/ 917755 w 1330769"/>
                  <a:gd name="connsiteY33" fmla="*/ 167634 h 894946"/>
                  <a:gd name="connsiteX34" fmla="*/ 864044 w 1330769"/>
                  <a:gd name="connsiteY34" fmla="*/ 196206 h 894946"/>
                  <a:gd name="connsiteX35" fmla="*/ 810700 w 1330769"/>
                  <a:gd name="connsiteY35" fmla="*/ 226128 h 894946"/>
                  <a:gd name="connsiteX36" fmla="*/ 757724 w 1330769"/>
                  <a:gd name="connsiteY36" fmla="*/ 257276 h 894946"/>
                  <a:gd name="connsiteX37" fmla="*/ 705239 w 1330769"/>
                  <a:gd name="connsiteY37" fmla="*/ 289527 h 894946"/>
                  <a:gd name="connsiteX38" fmla="*/ 706956 w 1330769"/>
                  <a:gd name="connsiteY38" fmla="*/ 336371 h 894946"/>
                  <a:gd name="connsiteX39" fmla="*/ 756375 w 1330769"/>
                  <a:gd name="connsiteY39" fmla="*/ 306205 h 894946"/>
                  <a:gd name="connsiteX40" fmla="*/ 806163 w 1330769"/>
                  <a:gd name="connsiteY40" fmla="*/ 277142 h 894946"/>
                  <a:gd name="connsiteX41" fmla="*/ 856318 w 1330769"/>
                  <a:gd name="connsiteY41" fmla="*/ 249305 h 894946"/>
                  <a:gd name="connsiteX42" fmla="*/ 906841 w 1330769"/>
                  <a:gd name="connsiteY42" fmla="*/ 222694 h 894946"/>
                  <a:gd name="connsiteX43" fmla="*/ 917878 w 1330769"/>
                  <a:gd name="connsiteY43" fmla="*/ 167879 h 894946"/>
                  <a:gd name="connsiteX44" fmla="*/ 1180304 w 1330769"/>
                  <a:gd name="connsiteY44" fmla="*/ 50155 h 894946"/>
                  <a:gd name="connsiteX45" fmla="*/ 1126102 w 1330769"/>
                  <a:gd name="connsiteY45" fmla="*/ 71370 h 894946"/>
                  <a:gd name="connsiteX46" fmla="*/ 1072268 w 1330769"/>
                  <a:gd name="connsiteY46" fmla="*/ 94056 h 894946"/>
                  <a:gd name="connsiteX47" fmla="*/ 1018679 w 1330769"/>
                  <a:gd name="connsiteY47" fmla="*/ 118092 h 894946"/>
                  <a:gd name="connsiteX48" fmla="*/ 965458 w 1330769"/>
                  <a:gd name="connsiteY48" fmla="*/ 143599 h 894946"/>
                  <a:gd name="connsiteX49" fmla="*/ 951478 w 1330769"/>
                  <a:gd name="connsiteY49" fmla="*/ 200131 h 894946"/>
                  <a:gd name="connsiteX50" fmla="*/ 1001388 w 1330769"/>
                  <a:gd name="connsiteY50" fmla="*/ 176463 h 894946"/>
                  <a:gd name="connsiteX51" fmla="*/ 1051666 w 1330769"/>
                  <a:gd name="connsiteY51" fmla="*/ 154145 h 894946"/>
                  <a:gd name="connsiteX52" fmla="*/ 1102189 w 1330769"/>
                  <a:gd name="connsiteY52" fmla="*/ 133175 h 894946"/>
                  <a:gd name="connsiteX53" fmla="*/ 1152957 w 1330769"/>
                  <a:gd name="connsiteY53" fmla="*/ 113677 h 894946"/>
                  <a:gd name="connsiteX54" fmla="*/ 1180426 w 1330769"/>
                  <a:gd name="connsiteY54" fmla="*/ 50155 h 894946"/>
                  <a:gd name="connsiteX55" fmla="*/ 1330769 w 1330769"/>
                  <a:gd name="connsiteY55" fmla="*/ 245 h 894946"/>
                  <a:gd name="connsiteX56" fmla="*/ 1305017 w 1330769"/>
                  <a:gd name="connsiteY56" fmla="*/ 7848 h 894946"/>
                  <a:gd name="connsiteX57" fmla="*/ 1279265 w 1330769"/>
                  <a:gd name="connsiteY57" fmla="*/ 15819 h 894946"/>
                  <a:gd name="connsiteX58" fmla="*/ 1253513 w 1330769"/>
                  <a:gd name="connsiteY58" fmla="*/ 24158 h 894946"/>
                  <a:gd name="connsiteX59" fmla="*/ 1227884 w 1330769"/>
                  <a:gd name="connsiteY59" fmla="*/ 32865 h 894946"/>
                  <a:gd name="connsiteX60" fmla="*/ 1197349 w 1330769"/>
                  <a:gd name="connsiteY60" fmla="*/ 97735 h 894946"/>
                  <a:gd name="connsiteX61" fmla="*/ 1221384 w 1330769"/>
                  <a:gd name="connsiteY61" fmla="*/ 89764 h 894946"/>
                  <a:gd name="connsiteX62" fmla="*/ 1245420 w 1330769"/>
                  <a:gd name="connsiteY62" fmla="*/ 82039 h 894946"/>
                  <a:gd name="connsiteX63" fmla="*/ 1269455 w 1330769"/>
                  <a:gd name="connsiteY63" fmla="*/ 74681 h 894946"/>
                  <a:gd name="connsiteX64" fmla="*/ 1293613 w 1330769"/>
                  <a:gd name="connsiteY64" fmla="*/ 67691 h 894946"/>
                  <a:gd name="connsiteX65" fmla="*/ 1330769 w 1330769"/>
                  <a:gd name="connsiteY65"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0769" h="894946">
                    <a:moveTo>
                      <a:pt x="175727" y="702419"/>
                    </a:moveTo>
                    <a:cubicBezTo>
                      <a:pt x="160521" y="716889"/>
                      <a:pt x="145438" y="731482"/>
                      <a:pt x="130600" y="746197"/>
                    </a:cubicBezTo>
                    <a:cubicBezTo>
                      <a:pt x="115639" y="760913"/>
                      <a:pt x="100801" y="775873"/>
                      <a:pt x="86208" y="790834"/>
                    </a:cubicBezTo>
                    <a:cubicBezTo>
                      <a:pt x="71493" y="805918"/>
                      <a:pt x="57022" y="821001"/>
                      <a:pt x="42675" y="836329"/>
                    </a:cubicBezTo>
                    <a:cubicBezTo>
                      <a:pt x="28327" y="851658"/>
                      <a:pt x="14102" y="867109"/>
                      <a:pt x="0" y="882683"/>
                    </a:cubicBezTo>
                    <a:lnTo>
                      <a:pt x="42675" y="894946"/>
                    </a:lnTo>
                    <a:cubicBezTo>
                      <a:pt x="55919" y="880231"/>
                      <a:pt x="69285" y="865761"/>
                      <a:pt x="82775" y="851290"/>
                    </a:cubicBezTo>
                    <a:cubicBezTo>
                      <a:pt x="96264" y="836820"/>
                      <a:pt x="109876" y="822595"/>
                      <a:pt x="123733" y="808370"/>
                    </a:cubicBezTo>
                    <a:cubicBezTo>
                      <a:pt x="137467" y="794268"/>
                      <a:pt x="151447" y="780166"/>
                      <a:pt x="165549" y="766308"/>
                    </a:cubicBezTo>
                    <a:cubicBezTo>
                      <a:pt x="179651" y="752451"/>
                      <a:pt x="193754" y="738594"/>
                      <a:pt x="208101" y="724983"/>
                    </a:cubicBezTo>
                    <a:lnTo>
                      <a:pt x="175973" y="702296"/>
                    </a:lnTo>
                    <a:moveTo>
                      <a:pt x="409458" y="499223"/>
                    </a:moveTo>
                    <a:cubicBezTo>
                      <a:pt x="392903" y="512344"/>
                      <a:pt x="376594" y="525588"/>
                      <a:pt x="360284" y="538954"/>
                    </a:cubicBezTo>
                    <a:cubicBezTo>
                      <a:pt x="343974" y="552321"/>
                      <a:pt x="327787" y="565933"/>
                      <a:pt x="311723" y="579667"/>
                    </a:cubicBezTo>
                    <a:cubicBezTo>
                      <a:pt x="295658" y="593402"/>
                      <a:pt x="279717" y="607259"/>
                      <a:pt x="263897" y="621361"/>
                    </a:cubicBezTo>
                    <a:cubicBezTo>
                      <a:pt x="248078" y="635341"/>
                      <a:pt x="232382" y="649566"/>
                      <a:pt x="216808" y="663913"/>
                    </a:cubicBezTo>
                    <a:lnTo>
                      <a:pt x="246484" y="688807"/>
                    </a:lnTo>
                    <a:cubicBezTo>
                      <a:pt x="261200" y="675318"/>
                      <a:pt x="275915" y="661951"/>
                      <a:pt x="290876" y="648707"/>
                    </a:cubicBezTo>
                    <a:cubicBezTo>
                      <a:pt x="305837" y="635463"/>
                      <a:pt x="320797" y="622342"/>
                      <a:pt x="336003" y="609466"/>
                    </a:cubicBezTo>
                    <a:cubicBezTo>
                      <a:pt x="351087" y="596467"/>
                      <a:pt x="366415" y="583714"/>
                      <a:pt x="381744" y="571083"/>
                    </a:cubicBezTo>
                    <a:cubicBezTo>
                      <a:pt x="397073" y="558452"/>
                      <a:pt x="412524" y="545944"/>
                      <a:pt x="428098" y="533681"/>
                    </a:cubicBezTo>
                    <a:lnTo>
                      <a:pt x="409581" y="499345"/>
                    </a:lnTo>
                    <a:moveTo>
                      <a:pt x="658640" y="319326"/>
                    </a:moveTo>
                    <a:cubicBezTo>
                      <a:pt x="641227" y="330730"/>
                      <a:pt x="623814" y="342257"/>
                      <a:pt x="606645" y="354030"/>
                    </a:cubicBezTo>
                    <a:cubicBezTo>
                      <a:pt x="589355" y="365802"/>
                      <a:pt x="572187" y="377697"/>
                      <a:pt x="555141" y="389837"/>
                    </a:cubicBezTo>
                    <a:cubicBezTo>
                      <a:pt x="538096" y="401978"/>
                      <a:pt x="521050" y="414241"/>
                      <a:pt x="504128" y="426749"/>
                    </a:cubicBezTo>
                    <a:cubicBezTo>
                      <a:pt x="487205" y="439257"/>
                      <a:pt x="470405" y="451888"/>
                      <a:pt x="453727" y="464641"/>
                    </a:cubicBezTo>
                    <a:lnTo>
                      <a:pt x="469792" y="500939"/>
                    </a:lnTo>
                    <a:cubicBezTo>
                      <a:pt x="485488" y="488922"/>
                      <a:pt x="501430" y="477027"/>
                      <a:pt x="517249" y="465254"/>
                    </a:cubicBezTo>
                    <a:cubicBezTo>
                      <a:pt x="533191" y="453482"/>
                      <a:pt x="549133" y="441955"/>
                      <a:pt x="565319" y="430550"/>
                    </a:cubicBezTo>
                    <a:cubicBezTo>
                      <a:pt x="581384" y="419146"/>
                      <a:pt x="597571" y="407987"/>
                      <a:pt x="613881" y="396950"/>
                    </a:cubicBezTo>
                    <a:cubicBezTo>
                      <a:pt x="630190" y="385913"/>
                      <a:pt x="646500" y="374999"/>
                      <a:pt x="662932" y="364331"/>
                    </a:cubicBezTo>
                    <a:lnTo>
                      <a:pt x="658640" y="319203"/>
                    </a:lnTo>
                    <a:moveTo>
                      <a:pt x="917755" y="167634"/>
                    </a:moveTo>
                    <a:cubicBezTo>
                      <a:pt x="899851" y="176954"/>
                      <a:pt x="881825" y="186519"/>
                      <a:pt x="864044" y="196206"/>
                    </a:cubicBezTo>
                    <a:cubicBezTo>
                      <a:pt x="846262" y="205894"/>
                      <a:pt x="828359" y="215950"/>
                      <a:pt x="810700" y="226128"/>
                    </a:cubicBezTo>
                    <a:cubicBezTo>
                      <a:pt x="793042" y="236306"/>
                      <a:pt x="775383" y="246607"/>
                      <a:pt x="757724" y="257276"/>
                    </a:cubicBezTo>
                    <a:cubicBezTo>
                      <a:pt x="740188" y="267822"/>
                      <a:pt x="722652" y="278613"/>
                      <a:pt x="705239" y="289527"/>
                    </a:cubicBezTo>
                    <a:lnTo>
                      <a:pt x="706956" y="336371"/>
                    </a:lnTo>
                    <a:cubicBezTo>
                      <a:pt x="723388" y="326070"/>
                      <a:pt x="739820" y="316015"/>
                      <a:pt x="756375" y="306205"/>
                    </a:cubicBezTo>
                    <a:cubicBezTo>
                      <a:pt x="772930" y="296272"/>
                      <a:pt x="789485" y="286584"/>
                      <a:pt x="806163" y="277142"/>
                    </a:cubicBezTo>
                    <a:cubicBezTo>
                      <a:pt x="822840" y="267576"/>
                      <a:pt x="839518" y="258379"/>
                      <a:pt x="856318" y="249305"/>
                    </a:cubicBezTo>
                    <a:cubicBezTo>
                      <a:pt x="873118" y="240230"/>
                      <a:pt x="890041" y="231278"/>
                      <a:pt x="906841" y="222694"/>
                    </a:cubicBezTo>
                    <a:lnTo>
                      <a:pt x="917878" y="167879"/>
                    </a:lnTo>
                    <a:moveTo>
                      <a:pt x="1180304" y="50155"/>
                    </a:moveTo>
                    <a:cubicBezTo>
                      <a:pt x="1162277" y="56900"/>
                      <a:pt x="1144128" y="64012"/>
                      <a:pt x="1126102" y="71370"/>
                    </a:cubicBezTo>
                    <a:cubicBezTo>
                      <a:pt x="1108075" y="78605"/>
                      <a:pt x="1090171" y="86208"/>
                      <a:pt x="1072268" y="94056"/>
                    </a:cubicBezTo>
                    <a:cubicBezTo>
                      <a:pt x="1054364" y="101782"/>
                      <a:pt x="1036583" y="109876"/>
                      <a:pt x="1018679" y="118092"/>
                    </a:cubicBezTo>
                    <a:cubicBezTo>
                      <a:pt x="1000898" y="126308"/>
                      <a:pt x="983116" y="134892"/>
                      <a:pt x="965458" y="143599"/>
                    </a:cubicBezTo>
                    <a:lnTo>
                      <a:pt x="951478" y="200131"/>
                    </a:lnTo>
                    <a:cubicBezTo>
                      <a:pt x="968156" y="192037"/>
                      <a:pt x="984710" y="184189"/>
                      <a:pt x="1001388" y="176463"/>
                    </a:cubicBezTo>
                    <a:cubicBezTo>
                      <a:pt x="1018066" y="168737"/>
                      <a:pt x="1034866" y="161380"/>
                      <a:pt x="1051666" y="154145"/>
                    </a:cubicBezTo>
                    <a:cubicBezTo>
                      <a:pt x="1068466" y="146910"/>
                      <a:pt x="1085389" y="139920"/>
                      <a:pt x="1102189" y="133175"/>
                    </a:cubicBezTo>
                    <a:cubicBezTo>
                      <a:pt x="1119112" y="126431"/>
                      <a:pt x="1136035" y="119931"/>
                      <a:pt x="1152957" y="113677"/>
                    </a:cubicBezTo>
                    <a:lnTo>
                      <a:pt x="1180426" y="50155"/>
                    </a:lnTo>
                    <a:moveTo>
                      <a:pt x="1330769" y="245"/>
                    </a:moveTo>
                    <a:cubicBezTo>
                      <a:pt x="1322185" y="2698"/>
                      <a:pt x="1313601" y="5273"/>
                      <a:pt x="1305017" y="7848"/>
                    </a:cubicBezTo>
                    <a:cubicBezTo>
                      <a:pt x="1296433" y="10424"/>
                      <a:pt x="1287849" y="13121"/>
                      <a:pt x="1279265" y="15819"/>
                    </a:cubicBezTo>
                    <a:cubicBezTo>
                      <a:pt x="1270681" y="18517"/>
                      <a:pt x="1262097" y="21338"/>
                      <a:pt x="1253513" y="24158"/>
                    </a:cubicBezTo>
                    <a:cubicBezTo>
                      <a:pt x="1244929" y="26978"/>
                      <a:pt x="1236468" y="29921"/>
                      <a:pt x="1227884" y="32865"/>
                    </a:cubicBezTo>
                    <a:lnTo>
                      <a:pt x="1197349" y="97735"/>
                    </a:lnTo>
                    <a:cubicBezTo>
                      <a:pt x="1205320" y="95037"/>
                      <a:pt x="1213414" y="92340"/>
                      <a:pt x="1221384" y="89764"/>
                    </a:cubicBezTo>
                    <a:cubicBezTo>
                      <a:pt x="1229355" y="87189"/>
                      <a:pt x="1237449" y="84614"/>
                      <a:pt x="1245420" y="82039"/>
                    </a:cubicBezTo>
                    <a:cubicBezTo>
                      <a:pt x="1253513" y="79586"/>
                      <a:pt x="1261484" y="77134"/>
                      <a:pt x="1269455" y="74681"/>
                    </a:cubicBezTo>
                    <a:cubicBezTo>
                      <a:pt x="1277548" y="72351"/>
                      <a:pt x="1285519" y="70021"/>
                      <a:pt x="1293613" y="67691"/>
                    </a:cubicBezTo>
                    <a:lnTo>
                      <a:pt x="1330769" y="0"/>
                    </a:lnTo>
                  </a:path>
                </a:pathLst>
              </a:custGeom>
              <a:solidFill>
                <a:srgbClr val="FDC42F"/>
              </a:solidFill>
              <a:ln w="0"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00D7046A-2ECC-EA03-1971-D839C63ACEE0}"/>
                  </a:ext>
                </a:extLst>
              </p:cNvPr>
              <p:cNvSpPr/>
              <p:nvPr/>
            </p:nvSpPr>
            <p:spPr>
              <a:xfrm>
                <a:off x="7404633" y="2940401"/>
                <a:ext cx="598797" cy="1477188"/>
              </a:xfrm>
              <a:custGeom>
                <a:avLst/>
                <a:gdLst>
                  <a:gd name="connsiteX0" fmla="*/ 123978 w 598797"/>
                  <a:gd name="connsiteY0" fmla="*/ 1261239 h 1477188"/>
                  <a:gd name="connsiteX1" fmla="*/ 36176 w 598797"/>
                  <a:gd name="connsiteY1" fmla="*/ 1340457 h 1477188"/>
                  <a:gd name="connsiteX2" fmla="*/ 52117 w 598797"/>
                  <a:gd name="connsiteY2" fmla="*/ 1377369 h 1477188"/>
                  <a:gd name="connsiteX3" fmla="*/ 71125 w 598797"/>
                  <a:gd name="connsiteY3" fmla="*/ 1412563 h 1477188"/>
                  <a:gd name="connsiteX4" fmla="*/ 93321 w 598797"/>
                  <a:gd name="connsiteY4" fmla="*/ 1445918 h 1477188"/>
                  <a:gd name="connsiteX5" fmla="*/ 118705 w 598797"/>
                  <a:gd name="connsiteY5" fmla="*/ 1477188 h 1477188"/>
                  <a:gd name="connsiteX6" fmla="*/ 204055 w 598797"/>
                  <a:gd name="connsiteY6" fmla="*/ 1384849 h 1477188"/>
                  <a:gd name="connsiteX7" fmla="*/ 179651 w 598797"/>
                  <a:gd name="connsiteY7" fmla="*/ 1356767 h 1477188"/>
                  <a:gd name="connsiteX8" fmla="*/ 158191 w 598797"/>
                  <a:gd name="connsiteY8" fmla="*/ 1326723 h 1477188"/>
                  <a:gd name="connsiteX9" fmla="*/ 139674 w 598797"/>
                  <a:gd name="connsiteY9" fmla="*/ 1294839 h 1477188"/>
                  <a:gd name="connsiteX10" fmla="*/ 123978 w 598797"/>
                  <a:gd name="connsiteY10" fmla="*/ 1261361 h 1477188"/>
                  <a:gd name="connsiteX11" fmla="*/ 86453 w 598797"/>
                  <a:gd name="connsiteY11" fmla="*/ 1075824 h 1477188"/>
                  <a:gd name="connsiteX12" fmla="*/ 0 w 598797"/>
                  <a:gd name="connsiteY12" fmla="*/ 1138119 h 1477188"/>
                  <a:gd name="connsiteX13" fmla="*/ 1962 w 598797"/>
                  <a:gd name="connsiteY13" fmla="*/ 1182021 h 1477188"/>
                  <a:gd name="connsiteX14" fmla="*/ 6622 w 598797"/>
                  <a:gd name="connsiteY14" fmla="*/ 1224695 h 1477188"/>
                  <a:gd name="connsiteX15" fmla="*/ 14102 w 598797"/>
                  <a:gd name="connsiteY15" fmla="*/ 1266144 h 1477188"/>
                  <a:gd name="connsiteX16" fmla="*/ 24526 w 598797"/>
                  <a:gd name="connsiteY16" fmla="*/ 1306244 h 1477188"/>
                  <a:gd name="connsiteX17" fmla="*/ 112451 w 598797"/>
                  <a:gd name="connsiteY17" fmla="*/ 1229968 h 1477188"/>
                  <a:gd name="connsiteX18" fmla="*/ 102027 w 598797"/>
                  <a:gd name="connsiteY18" fmla="*/ 1193302 h 1477188"/>
                  <a:gd name="connsiteX19" fmla="*/ 94179 w 598797"/>
                  <a:gd name="connsiteY19" fmla="*/ 1155287 h 1477188"/>
                  <a:gd name="connsiteX20" fmla="*/ 89029 w 598797"/>
                  <a:gd name="connsiteY20" fmla="*/ 1116046 h 1477188"/>
                  <a:gd name="connsiteX21" fmla="*/ 86453 w 598797"/>
                  <a:gd name="connsiteY21" fmla="*/ 1075701 h 1477188"/>
                  <a:gd name="connsiteX22" fmla="*/ 108159 w 598797"/>
                  <a:gd name="connsiteY22" fmla="*/ 865270 h 1477188"/>
                  <a:gd name="connsiteX23" fmla="*/ 26978 w 598797"/>
                  <a:gd name="connsiteY23" fmla="*/ 910397 h 1477188"/>
                  <a:gd name="connsiteX24" fmla="*/ 16678 w 598797"/>
                  <a:gd name="connsiteY24" fmla="*/ 958591 h 1477188"/>
                  <a:gd name="connsiteX25" fmla="*/ 8829 w 598797"/>
                  <a:gd name="connsiteY25" fmla="*/ 1005925 h 1477188"/>
                  <a:gd name="connsiteX26" fmla="*/ 3311 w 598797"/>
                  <a:gd name="connsiteY26" fmla="*/ 1052524 h 1477188"/>
                  <a:gd name="connsiteX27" fmla="*/ 368 w 598797"/>
                  <a:gd name="connsiteY27" fmla="*/ 1098142 h 1477188"/>
                  <a:gd name="connsiteX28" fmla="*/ 86086 w 598797"/>
                  <a:gd name="connsiteY28" fmla="*/ 1039035 h 1477188"/>
                  <a:gd name="connsiteX29" fmla="*/ 88048 w 598797"/>
                  <a:gd name="connsiteY29" fmla="*/ 996851 h 1477188"/>
                  <a:gd name="connsiteX30" fmla="*/ 92462 w 598797"/>
                  <a:gd name="connsiteY30" fmla="*/ 953808 h 1477188"/>
                  <a:gd name="connsiteX31" fmla="*/ 99207 w 598797"/>
                  <a:gd name="connsiteY31" fmla="*/ 909907 h 1477188"/>
                  <a:gd name="connsiteX32" fmla="*/ 108159 w 598797"/>
                  <a:gd name="connsiteY32" fmla="*/ 865270 h 1477188"/>
                  <a:gd name="connsiteX33" fmla="*/ 182104 w 598797"/>
                  <a:gd name="connsiteY33" fmla="*/ 640859 h 1477188"/>
                  <a:gd name="connsiteX34" fmla="*/ 108894 w 598797"/>
                  <a:gd name="connsiteY34" fmla="*/ 669431 h 1477188"/>
                  <a:gd name="connsiteX35" fmla="*/ 87925 w 598797"/>
                  <a:gd name="connsiteY35" fmla="*/ 719709 h 1477188"/>
                  <a:gd name="connsiteX36" fmla="*/ 69163 w 598797"/>
                  <a:gd name="connsiteY36" fmla="*/ 769497 h 1477188"/>
                  <a:gd name="connsiteX37" fmla="*/ 52485 w 598797"/>
                  <a:gd name="connsiteY37" fmla="*/ 818793 h 1477188"/>
                  <a:gd name="connsiteX38" fmla="*/ 38015 w 598797"/>
                  <a:gd name="connsiteY38" fmla="*/ 867477 h 1477188"/>
                  <a:gd name="connsiteX39" fmla="*/ 117969 w 598797"/>
                  <a:gd name="connsiteY39" fmla="*/ 825416 h 1477188"/>
                  <a:gd name="connsiteX40" fmla="*/ 130845 w 598797"/>
                  <a:gd name="connsiteY40" fmla="*/ 780165 h 1477188"/>
                  <a:gd name="connsiteX41" fmla="*/ 145806 w 598797"/>
                  <a:gd name="connsiteY41" fmla="*/ 734302 h 1477188"/>
                  <a:gd name="connsiteX42" fmla="*/ 162851 w 598797"/>
                  <a:gd name="connsiteY42" fmla="*/ 687948 h 1477188"/>
                  <a:gd name="connsiteX43" fmla="*/ 181981 w 598797"/>
                  <a:gd name="connsiteY43" fmla="*/ 640981 h 1477188"/>
                  <a:gd name="connsiteX44" fmla="*/ 300196 w 598797"/>
                  <a:gd name="connsiteY44" fmla="*/ 411665 h 1477188"/>
                  <a:gd name="connsiteX45" fmla="*/ 236919 w 598797"/>
                  <a:gd name="connsiteY45" fmla="*/ 424541 h 1477188"/>
                  <a:gd name="connsiteX46" fmla="*/ 206998 w 598797"/>
                  <a:gd name="connsiteY46" fmla="*/ 475064 h 1477188"/>
                  <a:gd name="connsiteX47" fmla="*/ 179038 w 598797"/>
                  <a:gd name="connsiteY47" fmla="*/ 525342 h 1477188"/>
                  <a:gd name="connsiteX48" fmla="*/ 153041 w 598797"/>
                  <a:gd name="connsiteY48" fmla="*/ 575252 h 1477188"/>
                  <a:gd name="connsiteX49" fmla="*/ 129006 w 598797"/>
                  <a:gd name="connsiteY49" fmla="*/ 624795 h 1477188"/>
                  <a:gd name="connsiteX50" fmla="*/ 200498 w 598797"/>
                  <a:gd name="connsiteY50" fmla="*/ 599288 h 1477188"/>
                  <a:gd name="connsiteX51" fmla="*/ 222694 w 598797"/>
                  <a:gd name="connsiteY51" fmla="*/ 552934 h 1477188"/>
                  <a:gd name="connsiteX52" fmla="*/ 246729 w 598797"/>
                  <a:gd name="connsiteY52" fmla="*/ 506212 h 1477188"/>
                  <a:gd name="connsiteX53" fmla="*/ 272604 w 598797"/>
                  <a:gd name="connsiteY53" fmla="*/ 459123 h 1477188"/>
                  <a:gd name="connsiteX54" fmla="*/ 300318 w 598797"/>
                  <a:gd name="connsiteY54" fmla="*/ 411665 h 1477188"/>
                  <a:gd name="connsiteX55" fmla="*/ 402714 w 598797"/>
                  <a:gd name="connsiteY55" fmla="*/ 183698 h 1477188"/>
                  <a:gd name="connsiteX56" fmla="*/ 369236 w 598797"/>
                  <a:gd name="connsiteY56" fmla="*/ 228090 h 1477188"/>
                  <a:gd name="connsiteX57" fmla="*/ 336617 w 598797"/>
                  <a:gd name="connsiteY57" fmla="*/ 273095 h 1477188"/>
                  <a:gd name="connsiteX58" fmla="*/ 304978 w 598797"/>
                  <a:gd name="connsiteY58" fmla="*/ 318713 h 1477188"/>
                  <a:gd name="connsiteX59" fmla="*/ 274321 w 598797"/>
                  <a:gd name="connsiteY59" fmla="*/ 365066 h 1477188"/>
                  <a:gd name="connsiteX60" fmla="*/ 271868 w 598797"/>
                  <a:gd name="connsiteY60" fmla="*/ 368868 h 1477188"/>
                  <a:gd name="connsiteX61" fmla="*/ 269416 w 598797"/>
                  <a:gd name="connsiteY61" fmla="*/ 372669 h 1477188"/>
                  <a:gd name="connsiteX62" fmla="*/ 266963 w 598797"/>
                  <a:gd name="connsiteY62" fmla="*/ 376471 h 1477188"/>
                  <a:gd name="connsiteX63" fmla="*/ 264511 w 598797"/>
                  <a:gd name="connsiteY63" fmla="*/ 380272 h 1477188"/>
                  <a:gd name="connsiteX64" fmla="*/ 325825 w 598797"/>
                  <a:gd name="connsiteY64" fmla="*/ 370094 h 1477188"/>
                  <a:gd name="connsiteX65" fmla="*/ 328155 w 598797"/>
                  <a:gd name="connsiteY65" fmla="*/ 366538 h 1477188"/>
                  <a:gd name="connsiteX66" fmla="*/ 330485 w 598797"/>
                  <a:gd name="connsiteY66" fmla="*/ 362982 h 1477188"/>
                  <a:gd name="connsiteX67" fmla="*/ 332815 w 598797"/>
                  <a:gd name="connsiteY67" fmla="*/ 359425 h 1477188"/>
                  <a:gd name="connsiteX68" fmla="*/ 335145 w 598797"/>
                  <a:gd name="connsiteY68" fmla="*/ 355869 h 1477188"/>
                  <a:gd name="connsiteX69" fmla="*/ 363718 w 598797"/>
                  <a:gd name="connsiteY69" fmla="*/ 312336 h 1477188"/>
                  <a:gd name="connsiteX70" fmla="*/ 393271 w 598797"/>
                  <a:gd name="connsiteY70" fmla="*/ 269416 h 1477188"/>
                  <a:gd name="connsiteX71" fmla="*/ 423683 w 598797"/>
                  <a:gd name="connsiteY71" fmla="*/ 227109 h 1477188"/>
                  <a:gd name="connsiteX72" fmla="*/ 454953 w 598797"/>
                  <a:gd name="connsiteY72" fmla="*/ 185415 h 1477188"/>
                  <a:gd name="connsiteX73" fmla="*/ 402714 w 598797"/>
                  <a:gd name="connsiteY73" fmla="*/ 183943 h 1477188"/>
                  <a:gd name="connsiteX74" fmla="*/ 556122 w 598797"/>
                  <a:gd name="connsiteY74" fmla="*/ 0 h 1477188"/>
                  <a:gd name="connsiteX75" fmla="*/ 525465 w 598797"/>
                  <a:gd name="connsiteY75" fmla="*/ 34581 h 1477188"/>
                  <a:gd name="connsiteX76" fmla="*/ 495298 w 598797"/>
                  <a:gd name="connsiteY76" fmla="*/ 69531 h 1477188"/>
                  <a:gd name="connsiteX77" fmla="*/ 465622 w 598797"/>
                  <a:gd name="connsiteY77" fmla="*/ 104970 h 1477188"/>
                  <a:gd name="connsiteX78" fmla="*/ 436437 w 598797"/>
                  <a:gd name="connsiteY78" fmla="*/ 140901 h 1477188"/>
                  <a:gd name="connsiteX79" fmla="*/ 486469 w 598797"/>
                  <a:gd name="connsiteY79" fmla="*/ 144947 h 1477188"/>
                  <a:gd name="connsiteX80" fmla="*/ 513815 w 598797"/>
                  <a:gd name="connsiteY80" fmla="*/ 111224 h 1477188"/>
                  <a:gd name="connsiteX81" fmla="*/ 541652 w 598797"/>
                  <a:gd name="connsiteY81" fmla="*/ 77869 h 1477188"/>
                  <a:gd name="connsiteX82" fmla="*/ 569979 w 598797"/>
                  <a:gd name="connsiteY82" fmla="*/ 44882 h 1477188"/>
                  <a:gd name="connsiteX83" fmla="*/ 598797 w 598797"/>
                  <a:gd name="connsiteY83" fmla="*/ 12385 h 1477188"/>
                  <a:gd name="connsiteX84" fmla="*/ 556122 w 598797"/>
                  <a:gd name="connsiteY84" fmla="*/ 123 h 147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8797" h="1477188">
                    <a:moveTo>
                      <a:pt x="123978" y="1261239"/>
                    </a:moveTo>
                    <a:lnTo>
                      <a:pt x="36176" y="1340457"/>
                    </a:lnTo>
                    <a:cubicBezTo>
                      <a:pt x="40958" y="1353088"/>
                      <a:pt x="46231" y="1365351"/>
                      <a:pt x="52117" y="1377369"/>
                    </a:cubicBezTo>
                    <a:cubicBezTo>
                      <a:pt x="57881" y="1389386"/>
                      <a:pt x="64258" y="1401158"/>
                      <a:pt x="71125" y="1412563"/>
                    </a:cubicBezTo>
                    <a:cubicBezTo>
                      <a:pt x="77992" y="1423967"/>
                      <a:pt x="85350" y="1435127"/>
                      <a:pt x="93321" y="1445918"/>
                    </a:cubicBezTo>
                    <a:cubicBezTo>
                      <a:pt x="101292" y="1456709"/>
                      <a:pt x="109753" y="1467133"/>
                      <a:pt x="118705" y="1477188"/>
                    </a:cubicBezTo>
                    <a:lnTo>
                      <a:pt x="204055" y="1384849"/>
                    </a:lnTo>
                    <a:cubicBezTo>
                      <a:pt x="195471" y="1375897"/>
                      <a:pt x="187254" y="1366454"/>
                      <a:pt x="179651" y="1356767"/>
                    </a:cubicBezTo>
                    <a:cubicBezTo>
                      <a:pt x="172048" y="1347079"/>
                      <a:pt x="164936" y="1337024"/>
                      <a:pt x="158191" y="1326723"/>
                    </a:cubicBezTo>
                    <a:cubicBezTo>
                      <a:pt x="151569" y="1316422"/>
                      <a:pt x="145438" y="1305753"/>
                      <a:pt x="139674" y="1294839"/>
                    </a:cubicBezTo>
                    <a:cubicBezTo>
                      <a:pt x="134033" y="1283925"/>
                      <a:pt x="128760" y="1272766"/>
                      <a:pt x="123978" y="1261361"/>
                    </a:cubicBezTo>
                    <a:moveTo>
                      <a:pt x="86453" y="1075824"/>
                    </a:moveTo>
                    <a:lnTo>
                      <a:pt x="0" y="1138119"/>
                    </a:lnTo>
                    <a:cubicBezTo>
                      <a:pt x="245" y="1152957"/>
                      <a:pt x="858" y="1167550"/>
                      <a:pt x="1962" y="1182021"/>
                    </a:cubicBezTo>
                    <a:cubicBezTo>
                      <a:pt x="3066" y="1196491"/>
                      <a:pt x="4660" y="1210716"/>
                      <a:pt x="6622" y="1224695"/>
                    </a:cubicBezTo>
                    <a:cubicBezTo>
                      <a:pt x="8707" y="1238798"/>
                      <a:pt x="11159" y="1252532"/>
                      <a:pt x="14102" y="1266144"/>
                    </a:cubicBezTo>
                    <a:cubicBezTo>
                      <a:pt x="17045" y="1279756"/>
                      <a:pt x="20479" y="1293122"/>
                      <a:pt x="24526" y="1306244"/>
                    </a:cubicBezTo>
                    <a:lnTo>
                      <a:pt x="112451" y="1229968"/>
                    </a:lnTo>
                    <a:cubicBezTo>
                      <a:pt x="108527" y="1218073"/>
                      <a:pt x="104970" y="1205810"/>
                      <a:pt x="102027" y="1193302"/>
                    </a:cubicBezTo>
                    <a:cubicBezTo>
                      <a:pt x="98962" y="1180917"/>
                      <a:pt x="96386" y="1168286"/>
                      <a:pt x="94179" y="1155287"/>
                    </a:cubicBezTo>
                    <a:cubicBezTo>
                      <a:pt x="91972" y="1142411"/>
                      <a:pt x="90255" y="1129413"/>
                      <a:pt x="89029" y="1116046"/>
                    </a:cubicBezTo>
                    <a:cubicBezTo>
                      <a:pt x="87680" y="1102802"/>
                      <a:pt x="86821" y="1089436"/>
                      <a:pt x="86453" y="1075701"/>
                    </a:cubicBezTo>
                    <a:moveTo>
                      <a:pt x="108159" y="865270"/>
                    </a:moveTo>
                    <a:lnTo>
                      <a:pt x="26978" y="910397"/>
                    </a:lnTo>
                    <a:cubicBezTo>
                      <a:pt x="23177" y="926584"/>
                      <a:pt x="19743" y="942649"/>
                      <a:pt x="16678" y="958591"/>
                    </a:cubicBezTo>
                    <a:cubicBezTo>
                      <a:pt x="13612" y="974532"/>
                      <a:pt x="11037" y="990351"/>
                      <a:pt x="8829" y="1005925"/>
                    </a:cubicBezTo>
                    <a:cubicBezTo>
                      <a:pt x="6622" y="1021622"/>
                      <a:pt x="4783" y="1037196"/>
                      <a:pt x="3311" y="1052524"/>
                    </a:cubicBezTo>
                    <a:cubicBezTo>
                      <a:pt x="1962" y="1067976"/>
                      <a:pt x="858" y="1083181"/>
                      <a:pt x="368" y="1098142"/>
                    </a:cubicBezTo>
                    <a:lnTo>
                      <a:pt x="86086" y="1039035"/>
                    </a:lnTo>
                    <a:cubicBezTo>
                      <a:pt x="86331" y="1025178"/>
                      <a:pt x="87067" y="1011076"/>
                      <a:pt x="88048" y="996851"/>
                    </a:cubicBezTo>
                    <a:cubicBezTo>
                      <a:pt x="89151" y="982748"/>
                      <a:pt x="90623" y="968278"/>
                      <a:pt x="92462" y="953808"/>
                    </a:cubicBezTo>
                    <a:cubicBezTo>
                      <a:pt x="94302" y="939338"/>
                      <a:pt x="96509" y="924745"/>
                      <a:pt x="99207" y="909907"/>
                    </a:cubicBezTo>
                    <a:cubicBezTo>
                      <a:pt x="101782" y="895191"/>
                      <a:pt x="104848" y="880353"/>
                      <a:pt x="108159" y="865270"/>
                    </a:cubicBezTo>
                    <a:moveTo>
                      <a:pt x="182104" y="640859"/>
                    </a:moveTo>
                    <a:lnTo>
                      <a:pt x="108894" y="669431"/>
                    </a:lnTo>
                    <a:cubicBezTo>
                      <a:pt x="101537" y="686354"/>
                      <a:pt x="94547" y="703032"/>
                      <a:pt x="87925" y="719709"/>
                    </a:cubicBezTo>
                    <a:cubicBezTo>
                      <a:pt x="81303" y="736387"/>
                      <a:pt x="75049" y="753064"/>
                      <a:pt x="69163" y="769497"/>
                    </a:cubicBezTo>
                    <a:cubicBezTo>
                      <a:pt x="63277" y="786052"/>
                      <a:pt x="57636" y="802484"/>
                      <a:pt x="52485" y="818793"/>
                    </a:cubicBezTo>
                    <a:cubicBezTo>
                      <a:pt x="47335" y="835103"/>
                      <a:pt x="42430" y="851413"/>
                      <a:pt x="38015" y="867477"/>
                    </a:cubicBezTo>
                    <a:lnTo>
                      <a:pt x="117969" y="825416"/>
                    </a:lnTo>
                    <a:cubicBezTo>
                      <a:pt x="121893" y="810455"/>
                      <a:pt x="126185" y="795371"/>
                      <a:pt x="130845" y="780165"/>
                    </a:cubicBezTo>
                    <a:cubicBezTo>
                      <a:pt x="135505" y="765082"/>
                      <a:pt x="140533" y="749753"/>
                      <a:pt x="145806" y="734302"/>
                    </a:cubicBezTo>
                    <a:cubicBezTo>
                      <a:pt x="151079" y="718973"/>
                      <a:pt x="156842" y="703522"/>
                      <a:pt x="162851" y="687948"/>
                    </a:cubicBezTo>
                    <a:cubicBezTo>
                      <a:pt x="168860" y="672374"/>
                      <a:pt x="175237" y="656801"/>
                      <a:pt x="181981" y="640981"/>
                    </a:cubicBezTo>
                    <a:moveTo>
                      <a:pt x="300196" y="411665"/>
                    </a:moveTo>
                    <a:lnTo>
                      <a:pt x="236919" y="424541"/>
                    </a:lnTo>
                    <a:cubicBezTo>
                      <a:pt x="226618" y="441464"/>
                      <a:pt x="216685" y="458387"/>
                      <a:pt x="206998" y="475064"/>
                    </a:cubicBezTo>
                    <a:cubicBezTo>
                      <a:pt x="197310" y="491865"/>
                      <a:pt x="187990" y="508665"/>
                      <a:pt x="179038" y="525342"/>
                    </a:cubicBezTo>
                    <a:cubicBezTo>
                      <a:pt x="169964" y="542143"/>
                      <a:pt x="161380" y="558698"/>
                      <a:pt x="153041" y="575252"/>
                    </a:cubicBezTo>
                    <a:cubicBezTo>
                      <a:pt x="144702" y="591930"/>
                      <a:pt x="136609" y="608362"/>
                      <a:pt x="129006" y="624795"/>
                    </a:cubicBezTo>
                    <a:lnTo>
                      <a:pt x="200498" y="599288"/>
                    </a:lnTo>
                    <a:cubicBezTo>
                      <a:pt x="207611" y="583959"/>
                      <a:pt x="214969" y="568508"/>
                      <a:pt x="222694" y="552934"/>
                    </a:cubicBezTo>
                    <a:cubicBezTo>
                      <a:pt x="230420" y="537483"/>
                      <a:pt x="238391" y="521909"/>
                      <a:pt x="246729" y="506212"/>
                    </a:cubicBezTo>
                    <a:cubicBezTo>
                      <a:pt x="255068" y="490638"/>
                      <a:pt x="263652" y="474819"/>
                      <a:pt x="272604" y="459123"/>
                    </a:cubicBezTo>
                    <a:cubicBezTo>
                      <a:pt x="281556" y="443426"/>
                      <a:pt x="290753" y="427607"/>
                      <a:pt x="300318" y="411665"/>
                    </a:cubicBezTo>
                    <a:moveTo>
                      <a:pt x="402714" y="183698"/>
                    </a:moveTo>
                    <a:cubicBezTo>
                      <a:pt x="391432" y="198414"/>
                      <a:pt x="380272" y="213129"/>
                      <a:pt x="369236" y="228090"/>
                    </a:cubicBezTo>
                    <a:cubicBezTo>
                      <a:pt x="358199" y="243051"/>
                      <a:pt x="347285" y="258011"/>
                      <a:pt x="336617" y="273095"/>
                    </a:cubicBezTo>
                    <a:cubicBezTo>
                      <a:pt x="325948" y="288178"/>
                      <a:pt x="315279" y="303507"/>
                      <a:pt x="304978" y="318713"/>
                    </a:cubicBezTo>
                    <a:cubicBezTo>
                      <a:pt x="294555" y="334041"/>
                      <a:pt x="284377" y="349493"/>
                      <a:pt x="274321" y="365066"/>
                    </a:cubicBezTo>
                    <a:cubicBezTo>
                      <a:pt x="273463" y="366293"/>
                      <a:pt x="272727" y="367642"/>
                      <a:pt x="271868" y="368868"/>
                    </a:cubicBezTo>
                    <a:cubicBezTo>
                      <a:pt x="271010" y="370094"/>
                      <a:pt x="270274" y="371443"/>
                      <a:pt x="269416" y="372669"/>
                    </a:cubicBezTo>
                    <a:cubicBezTo>
                      <a:pt x="268557" y="373896"/>
                      <a:pt x="267822" y="375245"/>
                      <a:pt x="266963" y="376471"/>
                    </a:cubicBezTo>
                    <a:cubicBezTo>
                      <a:pt x="266105" y="377697"/>
                      <a:pt x="265369" y="379046"/>
                      <a:pt x="264511" y="380272"/>
                    </a:cubicBezTo>
                    <a:lnTo>
                      <a:pt x="325825" y="370094"/>
                    </a:lnTo>
                    <a:cubicBezTo>
                      <a:pt x="326561" y="368868"/>
                      <a:pt x="327297" y="367642"/>
                      <a:pt x="328155" y="366538"/>
                    </a:cubicBezTo>
                    <a:cubicBezTo>
                      <a:pt x="328891" y="365312"/>
                      <a:pt x="329627" y="364208"/>
                      <a:pt x="330485" y="362982"/>
                    </a:cubicBezTo>
                    <a:cubicBezTo>
                      <a:pt x="331343" y="361755"/>
                      <a:pt x="331957" y="360652"/>
                      <a:pt x="332815" y="359425"/>
                    </a:cubicBezTo>
                    <a:cubicBezTo>
                      <a:pt x="333551" y="358199"/>
                      <a:pt x="334287" y="357095"/>
                      <a:pt x="335145" y="355869"/>
                    </a:cubicBezTo>
                    <a:cubicBezTo>
                      <a:pt x="344465" y="341276"/>
                      <a:pt x="354030" y="326684"/>
                      <a:pt x="363718" y="312336"/>
                    </a:cubicBezTo>
                    <a:cubicBezTo>
                      <a:pt x="373405" y="297988"/>
                      <a:pt x="383215" y="283641"/>
                      <a:pt x="393271" y="269416"/>
                    </a:cubicBezTo>
                    <a:cubicBezTo>
                      <a:pt x="403204" y="255191"/>
                      <a:pt x="413382" y="241088"/>
                      <a:pt x="423683" y="227109"/>
                    </a:cubicBezTo>
                    <a:cubicBezTo>
                      <a:pt x="433984" y="213129"/>
                      <a:pt x="444407" y="199272"/>
                      <a:pt x="454953" y="185415"/>
                    </a:cubicBezTo>
                    <a:lnTo>
                      <a:pt x="402714" y="183943"/>
                    </a:lnTo>
                    <a:moveTo>
                      <a:pt x="556122" y="0"/>
                    </a:moveTo>
                    <a:cubicBezTo>
                      <a:pt x="545822" y="11404"/>
                      <a:pt x="535521" y="22932"/>
                      <a:pt x="525465" y="34581"/>
                    </a:cubicBezTo>
                    <a:cubicBezTo>
                      <a:pt x="515287" y="46231"/>
                      <a:pt x="505231" y="57881"/>
                      <a:pt x="495298" y="69531"/>
                    </a:cubicBezTo>
                    <a:cubicBezTo>
                      <a:pt x="485365" y="81303"/>
                      <a:pt x="475433" y="93075"/>
                      <a:pt x="465622" y="104970"/>
                    </a:cubicBezTo>
                    <a:cubicBezTo>
                      <a:pt x="455812" y="116865"/>
                      <a:pt x="446124" y="128760"/>
                      <a:pt x="436437" y="140901"/>
                    </a:cubicBezTo>
                    <a:lnTo>
                      <a:pt x="486469" y="144947"/>
                    </a:lnTo>
                    <a:cubicBezTo>
                      <a:pt x="495421" y="133665"/>
                      <a:pt x="504618" y="122384"/>
                      <a:pt x="513815" y="111224"/>
                    </a:cubicBezTo>
                    <a:cubicBezTo>
                      <a:pt x="523013" y="100065"/>
                      <a:pt x="532332" y="88906"/>
                      <a:pt x="541652" y="77869"/>
                    </a:cubicBezTo>
                    <a:cubicBezTo>
                      <a:pt x="550972" y="66833"/>
                      <a:pt x="560414" y="55796"/>
                      <a:pt x="569979" y="44882"/>
                    </a:cubicBezTo>
                    <a:cubicBezTo>
                      <a:pt x="579544" y="33968"/>
                      <a:pt x="589110" y="23177"/>
                      <a:pt x="598797" y="12385"/>
                    </a:cubicBezTo>
                    <a:lnTo>
                      <a:pt x="556122" y="123"/>
                    </a:lnTo>
                  </a:path>
                </a:pathLst>
              </a:custGeom>
              <a:solidFill>
                <a:srgbClr val="27FEFF"/>
              </a:solidFill>
              <a:ln w="0"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701B4E64-9088-E235-A620-79B13046944C}"/>
                  </a:ext>
                </a:extLst>
              </p:cNvPr>
              <p:cNvSpPr/>
              <p:nvPr/>
            </p:nvSpPr>
            <p:spPr>
              <a:xfrm>
                <a:off x="7523338" y="3939827"/>
                <a:ext cx="1747217" cy="642575"/>
              </a:xfrm>
              <a:custGeom>
                <a:avLst/>
                <a:gdLst>
                  <a:gd name="connsiteX0" fmla="*/ 664649 w 1747217"/>
                  <a:gd name="connsiteY0" fmla="*/ 512344 h 642575"/>
                  <a:gd name="connsiteX1" fmla="*/ 607504 w 1747217"/>
                  <a:gd name="connsiteY1" fmla="*/ 520437 h 642575"/>
                  <a:gd name="connsiteX2" fmla="*/ 552076 w 1747217"/>
                  <a:gd name="connsiteY2" fmla="*/ 525588 h 642575"/>
                  <a:gd name="connsiteX3" fmla="*/ 498364 w 1747217"/>
                  <a:gd name="connsiteY3" fmla="*/ 527795 h 642575"/>
                  <a:gd name="connsiteX4" fmla="*/ 446492 w 1747217"/>
                  <a:gd name="connsiteY4" fmla="*/ 527059 h 642575"/>
                  <a:gd name="connsiteX5" fmla="*/ 444162 w 1747217"/>
                  <a:gd name="connsiteY5" fmla="*/ 527059 h 642575"/>
                  <a:gd name="connsiteX6" fmla="*/ 441832 w 1747217"/>
                  <a:gd name="connsiteY6" fmla="*/ 527059 h 642575"/>
                  <a:gd name="connsiteX7" fmla="*/ 439502 w 1747217"/>
                  <a:gd name="connsiteY7" fmla="*/ 526937 h 642575"/>
                  <a:gd name="connsiteX8" fmla="*/ 437172 w 1747217"/>
                  <a:gd name="connsiteY8" fmla="*/ 526814 h 642575"/>
                  <a:gd name="connsiteX9" fmla="*/ 374018 w 1747217"/>
                  <a:gd name="connsiteY9" fmla="*/ 640246 h 642575"/>
                  <a:gd name="connsiteX10" fmla="*/ 376594 w 1747217"/>
                  <a:gd name="connsiteY10" fmla="*/ 640368 h 642575"/>
                  <a:gd name="connsiteX11" fmla="*/ 379169 w 1747217"/>
                  <a:gd name="connsiteY11" fmla="*/ 640491 h 642575"/>
                  <a:gd name="connsiteX12" fmla="*/ 381744 w 1747217"/>
                  <a:gd name="connsiteY12" fmla="*/ 640614 h 642575"/>
                  <a:gd name="connsiteX13" fmla="*/ 384319 w 1747217"/>
                  <a:gd name="connsiteY13" fmla="*/ 640736 h 642575"/>
                  <a:gd name="connsiteX14" fmla="*/ 440115 w 1747217"/>
                  <a:gd name="connsiteY14" fmla="*/ 642576 h 642575"/>
                  <a:gd name="connsiteX15" fmla="*/ 497996 w 1747217"/>
                  <a:gd name="connsiteY15" fmla="*/ 641104 h 642575"/>
                  <a:gd name="connsiteX16" fmla="*/ 557962 w 1747217"/>
                  <a:gd name="connsiteY16" fmla="*/ 636444 h 642575"/>
                  <a:gd name="connsiteX17" fmla="*/ 619767 w 1747217"/>
                  <a:gd name="connsiteY17" fmla="*/ 628473 h 642575"/>
                  <a:gd name="connsiteX18" fmla="*/ 664894 w 1747217"/>
                  <a:gd name="connsiteY18" fmla="*/ 512344 h 642575"/>
                  <a:gd name="connsiteX19" fmla="*/ 216685 w 1747217"/>
                  <a:gd name="connsiteY19" fmla="*/ 476904 h 642575"/>
                  <a:gd name="connsiteX20" fmla="*/ 138571 w 1747217"/>
                  <a:gd name="connsiteY20" fmla="*/ 580893 h 642575"/>
                  <a:gd name="connsiteX21" fmla="*/ 180019 w 1747217"/>
                  <a:gd name="connsiteY21" fmla="*/ 598797 h 642575"/>
                  <a:gd name="connsiteX22" fmla="*/ 225024 w 1747217"/>
                  <a:gd name="connsiteY22" fmla="*/ 613881 h 642575"/>
                  <a:gd name="connsiteX23" fmla="*/ 273463 w 1747217"/>
                  <a:gd name="connsiteY23" fmla="*/ 626021 h 642575"/>
                  <a:gd name="connsiteX24" fmla="*/ 325580 w 1747217"/>
                  <a:gd name="connsiteY24" fmla="*/ 634973 h 642575"/>
                  <a:gd name="connsiteX25" fmla="*/ 391922 w 1747217"/>
                  <a:gd name="connsiteY25" fmla="*/ 522890 h 642575"/>
                  <a:gd name="connsiteX26" fmla="*/ 343238 w 1747217"/>
                  <a:gd name="connsiteY26" fmla="*/ 515655 h 642575"/>
                  <a:gd name="connsiteX27" fmla="*/ 297866 w 1747217"/>
                  <a:gd name="connsiteY27" fmla="*/ 505477 h 642575"/>
                  <a:gd name="connsiteX28" fmla="*/ 255681 w 1747217"/>
                  <a:gd name="connsiteY28" fmla="*/ 492478 h 642575"/>
                  <a:gd name="connsiteX29" fmla="*/ 216685 w 1747217"/>
                  <a:gd name="connsiteY29" fmla="*/ 476904 h 642575"/>
                  <a:gd name="connsiteX30" fmla="*/ 988757 w 1747217"/>
                  <a:gd name="connsiteY30" fmla="*/ 420249 h 642575"/>
                  <a:gd name="connsiteX31" fmla="*/ 919717 w 1747217"/>
                  <a:gd name="connsiteY31" fmla="*/ 445756 h 642575"/>
                  <a:gd name="connsiteX32" fmla="*/ 851781 w 1747217"/>
                  <a:gd name="connsiteY32" fmla="*/ 467952 h 642575"/>
                  <a:gd name="connsiteX33" fmla="*/ 785193 w 1747217"/>
                  <a:gd name="connsiteY33" fmla="*/ 486714 h 642575"/>
                  <a:gd name="connsiteX34" fmla="*/ 720200 w 1747217"/>
                  <a:gd name="connsiteY34" fmla="*/ 501920 h 642575"/>
                  <a:gd name="connsiteX35" fmla="*/ 679732 w 1747217"/>
                  <a:gd name="connsiteY35" fmla="*/ 618050 h 642575"/>
                  <a:gd name="connsiteX36" fmla="*/ 750367 w 1747217"/>
                  <a:gd name="connsiteY36" fmla="*/ 602231 h 642575"/>
                  <a:gd name="connsiteX37" fmla="*/ 822718 w 1747217"/>
                  <a:gd name="connsiteY37" fmla="*/ 582610 h 642575"/>
                  <a:gd name="connsiteX38" fmla="*/ 896663 w 1747217"/>
                  <a:gd name="connsiteY38" fmla="*/ 559188 h 642575"/>
                  <a:gd name="connsiteX39" fmla="*/ 971957 w 1747217"/>
                  <a:gd name="connsiteY39" fmla="*/ 531965 h 642575"/>
                  <a:gd name="connsiteX40" fmla="*/ 988635 w 1747217"/>
                  <a:gd name="connsiteY40" fmla="*/ 420127 h 642575"/>
                  <a:gd name="connsiteX41" fmla="*/ 85350 w 1747217"/>
                  <a:gd name="connsiteY41" fmla="*/ 385300 h 642575"/>
                  <a:gd name="connsiteX42" fmla="*/ 0 w 1747217"/>
                  <a:gd name="connsiteY42" fmla="*/ 477640 h 642575"/>
                  <a:gd name="connsiteX43" fmla="*/ 22686 w 1747217"/>
                  <a:gd name="connsiteY43" fmla="*/ 501185 h 642575"/>
                  <a:gd name="connsiteX44" fmla="*/ 47580 w 1747217"/>
                  <a:gd name="connsiteY44" fmla="*/ 523258 h 642575"/>
                  <a:gd name="connsiteX45" fmla="*/ 74681 w 1747217"/>
                  <a:gd name="connsiteY45" fmla="*/ 543737 h 642575"/>
                  <a:gd name="connsiteX46" fmla="*/ 104112 w 1747217"/>
                  <a:gd name="connsiteY46" fmla="*/ 562499 h 642575"/>
                  <a:gd name="connsiteX47" fmla="*/ 184189 w 1747217"/>
                  <a:gd name="connsiteY47" fmla="*/ 460717 h 642575"/>
                  <a:gd name="connsiteX48" fmla="*/ 156352 w 1747217"/>
                  <a:gd name="connsiteY48" fmla="*/ 444039 h 642575"/>
                  <a:gd name="connsiteX49" fmla="*/ 130600 w 1747217"/>
                  <a:gd name="connsiteY49" fmla="*/ 425890 h 642575"/>
                  <a:gd name="connsiteX50" fmla="*/ 106932 w 1747217"/>
                  <a:gd name="connsiteY50" fmla="*/ 406270 h 642575"/>
                  <a:gd name="connsiteX51" fmla="*/ 85227 w 1747217"/>
                  <a:gd name="connsiteY51" fmla="*/ 385300 h 642575"/>
                  <a:gd name="connsiteX52" fmla="*/ 1342542 w 1747217"/>
                  <a:gd name="connsiteY52" fmla="*/ 245994 h 642575"/>
                  <a:gd name="connsiteX53" fmla="*/ 1269332 w 1747217"/>
                  <a:gd name="connsiteY53" fmla="*/ 287810 h 642575"/>
                  <a:gd name="connsiteX54" fmla="*/ 1196246 w 1747217"/>
                  <a:gd name="connsiteY54" fmla="*/ 326561 h 642575"/>
                  <a:gd name="connsiteX55" fmla="*/ 1123649 w 1747217"/>
                  <a:gd name="connsiteY55" fmla="*/ 362123 h 642575"/>
                  <a:gd name="connsiteX56" fmla="*/ 1051543 w 1747217"/>
                  <a:gd name="connsiteY56" fmla="*/ 394497 h 642575"/>
                  <a:gd name="connsiteX57" fmla="*/ 1040752 w 1747217"/>
                  <a:gd name="connsiteY57" fmla="*/ 504495 h 642575"/>
                  <a:gd name="connsiteX58" fmla="*/ 1119480 w 1747217"/>
                  <a:gd name="connsiteY58" fmla="*/ 469792 h 642575"/>
                  <a:gd name="connsiteX59" fmla="*/ 1198943 w 1747217"/>
                  <a:gd name="connsiteY59" fmla="*/ 431409 h 642575"/>
                  <a:gd name="connsiteX60" fmla="*/ 1278897 w 1747217"/>
                  <a:gd name="connsiteY60" fmla="*/ 389469 h 642575"/>
                  <a:gd name="connsiteX61" fmla="*/ 1358974 w 1747217"/>
                  <a:gd name="connsiteY61" fmla="*/ 344097 h 642575"/>
                  <a:gd name="connsiteX62" fmla="*/ 1342542 w 1747217"/>
                  <a:gd name="connsiteY62" fmla="*/ 245994 h 642575"/>
                  <a:gd name="connsiteX63" fmla="*/ 1696572 w 1747217"/>
                  <a:gd name="connsiteY63" fmla="*/ 0 h 642575"/>
                  <a:gd name="connsiteX64" fmla="*/ 1625692 w 1747217"/>
                  <a:gd name="connsiteY64" fmla="*/ 55306 h 642575"/>
                  <a:gd name="connsiteX65" fmla="*/ 1553709 w 1747217"/>
                  <a:gd name="connsiteY65" fmla="*/ 108159 h 642575"/>
                  <a:gd name="connsiteX66" fmla="*/ 1480990 w 1747217"/>
                  <a:gd name="connsiteY66" fmla="*/ 158437 h 642575"/>
                  <a:gd name="connsiteX67" fmla="*/ 1407780 w 1747217"/>
                  <a:gd name="connsiteY67" fmla="*/ 206017 h 642575"/>
                  <a:gd name="connsiteX68" fmla="*/ 1430589 w 1747217"/>
                  <a:gd name="connsiteY68" fmla="*/ 300686 h 642575"/>
                  <a:gd name="connsiteX69" fmla="*/ 1510911 w 1747217"/>
                  <a:gd name="connsiteY69" fmla="*/ 248814 h 642575"/>
                  <a:gd name="connsiteX70" fmla="*/ 1590620 w 1747217"/>
                  <a:gd name="connsiteY70" fmla="*/ 193876 h 642575"/>
                  <a:gd name="connsiteX71" fmla="*/ 1669471 w 1747217"/>
                  <a:gd name="connsiteY71" fmla="*/ 136118 h 642575"/>
                  <a:gd name="connsiteX72" fmla="*/ 1747217 w 1747217"/>
                  <a:gd name="connsiteY72" fmla="*/ 75662 h 642575"/>
                  <a:gd name="connsiteX73" fmla="*/ 1696694 w 1747217"/>
                  <a:gd name="connsiteY73" fmla="*/ 123 h 64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47217" h="642575">
                    <a:moveTo>
                      <a:pt x="664649" y="512344"/>
                    </a:moveTo>
                    <a:cubicBezTo>
                      <a:pt x="645396" y="515532"/>
                      <a:pt x="626389" y="518230"/>
                      <a:pt x="607504" y="520437"/>
                    </a:cubicBezTo>
                    <a:cubicBezTo>
                      <a:pt x="588742" y="522645"/>
                      <a:pt x="570225" y="524361"/>
                      <a:pt x="552076" y="525588"/>
                    </a:cubicBezTo>
                    <a:cubicBezTo>
                      <a:pt x="533927" y="526814"/>
                      <a:pt x="516023" y="527550"/>
                      <a:pt x="498364" y="527795"/>
                    </a:cubicBezTo>
                    <a:cubicBezTo>
                      <a:pt x="480828" y="528040"/>
                      <a:pt x="463537" y="527795"/>
                      <a:pt x="446492" y="527059"/>
                    </a:cubicBezTo>
                    <a:cubicBezTo>
                      <a:pt x="445756" y="527059"/>
                      <a:pt x="444898" y="527059"/>
                      <a:pt x="444162" y="527059"/>
                    </a:cubicBezTo>
                    <a:cubicBezTo>
                      <a:pt x="443426" y="527059"/>
                      <a:pt x="442568" y="527059"/>
                      <a:pt x="441832" y="527059"/>
                    </a:cubicBezTo>
                    <a:cubicBezTo>
                      <a:pt x="441096" y="527059"/>
                      <a:pt x="440238" y="527059"/>
                      <a:pt x="439502" y="526937"/>
                    </a:cubicBezTo>
                    <a:cubicBezTo>
                      <a:pt x="438766" y="526814"/>
                      <a:pt x="437908" y="526937"/>
                      <a:pt x="437172" y="526814"/>
                    </a:cubicBezTo>
                    <a:lnTo>
                      <a:pt x="374018" y="640246"/>
                    </a:lnTo>
                    <a:cubicBezTo>
                      <a:pt x="374877" y="640246"/>
                      <a:pt x="375735" y="640246"/>
                      <a:pt x="376594" y="640368"/>
                    </a:cubicBezTo>
                    <a:cubicBezTo>
                      <a:pt x="377452" y="640368"/>
                      <a:pt x="378310" y="640368"/>
                      <a:pt x="379169" y="640491"/>
                    </a:cubicBezTo>
                    <a:cubicBezTo>
                      <a:pt x="380027" y="640491"/>
                      <a:pt x="380886" y="640491"/>
                      <a:pt x="381744" y="640614"/>
                    </a:cubicBezTo>
                    <a:cubicBezTo>
                      <a:pt x="382602" y="640614"/>
                      <a:pt x="383461" y="640614"/>
                      <a:pt x="384319" y="640736"/>
                    </a:cubicBezTo>
                    <a:cubicBezTo>
                      <a:pt x="402591" y="641840"/>
                      <a:pt x="421230" y="642576"/>
                      <a:pt x="440115" y="642576"/>
                    </a:cubicBezTo>
                    <a:cubicBezTo>
                      <a:pt x="459123" y="642576"/>
                      <a:pt x="478376" y="642208"/>
                      <a:pt x="497996" y="641104"/>
                    </a:cubicBezTo>
                    <a:cubicBezTo>
                      <a:pt x="517739" y="640123"/>
                      <a:pt x="537605" y="638529"/>
                      <a:pt x="557962" y="636444"/>
                    </a:cubicBezTo>
                    <a:cubicBezTo>
                      <a:pt x="578318" y="634359"/>
                      <a:pt x="598920" y="631662"/>
                      <a:pt x="619767" y="628473"/>
                    </a:cubicBezTo>
                    <a:lnTo>
                      <a:pt x="664894" y="512344"/>
                    </a:lnTo>
                    <a:moveTo>
                      <a:pt x="216685" y="476904"/>
                    </a:moveTo>
                    <a:lnTo>
                      <a:pt x="138571" y="580893"/>
                    </a:lnTo>
                    <a:cubicBezTo>
                      <a:pt x="151815" y="587270"/>
                      <a:pt x="165672" y="593279"/>
                      <a:pt x="180019" y="598797"/>
                    </a:cubicBezTo>
                    <a:cubicBezTo>
                      <a:pt x="194490" y="604316"/>
                      <a:pt x="209450" y="609343"/>
                      <a:pt x="225024" y="613881"/>
                    </a:cubicBezTo>
                    <a:cubicBezTo>
                      <a:pt x="240598" y="618418"/>
                      <a:pt x="256785" y="622464"/>
                      <a:pt x="273463" y="626021"/>
                    </a:cubicBezTo>
                    <a:cubicBezTo>
                      <a:pt x="290263" y="629577"/>
                      <a:pt x="307676" y="632520"/>
                      <a:pt x="325580" y="634973"/>
                    </a:cubicBezTo>
                    <a:lnTo>
                      <a:pt x="391922" y="522890"/>
                    </a:lnTo>
                    <a:cubicBezTo>
                      <a:pt x="375245" y="521050"/>
                      <a:pt x="358935" y="518598"/>
                      <a:pt x="343238" y="515655"/>
                    </a:cubicBezTo>
                    <a:cubicBezTo>
                      <a:pt x="327665" y="512712"/>
                      <a:pt x="312459" y="509400"/>
                      <a:pt x="297866" y="505477"/>
                    </a:cubicBezTo>
                    <a:cubicBezTo>
                      <a:pt x="283273" y="501675"/>
                      <a:pt x="269293" y="497260"/>
                      <a:pt x="255681" y="492478"/>
                    </a:cubicBezTo>
                    <a:cubicBezTo>
                      <a:pt x="242192" y="487695"/>
                      <a:pt x="229194" y="482545"/>
                      <a:pt x="216685" y="476904"/>
                    </a:cubicBezTo>
                    <a:moveTo>
                      <a:pt x="988757" y="420249"/>
                    </a:moveTo>
                    <a:cubicBezTo>
                      <a:pt x="965580" y="429324"/>
                      <a:pt x="942526" y="437785"/>
                      <a:pt x="919717" y="445756"/>
                    </a:cubicBezTo>
                    <a:cubicBezTo>
                      <a:pt x="896908" y="453727"/>
                      <a:pt x="874222" y="461085"/>
                      <a:pt x="851781" y="467952"/>
                    </a:cubicBezTo>
                    <a:cubicBezTo>
                      <a:pt x="829462" y="474697"/>
                      <a:pt x="807266" y="480951"/>
                      <a:pt x="785193" y="486714"/>
                    </a:cubicBezTo>
                    <a:cubicBezTo>
                      <a:pt x="763243" y="492355"/>
                      <a:pt x="741660" y="497506"/>
                      <a:pt x="720200" y="501920"/>
                    </a:cubicBezTo>
                    <a:lnTo>
                      <a:pt x="679732" y="618050"/>
                    </a:lnTo>
                    <a:cubicBezTo>
                      <a:pt x="703032" y="613390"/>
                      <a:pt x="726577" y="608117"/>
                      <a:pt x="750367" y="602231"/>
                    </a:cubicBezTo>
                    <a:cubicBezTo>
                      <a:pt x="774279" y="596345"/>
                      <a:pt x="798437" y="589845"/>
                      <a:pt x="822718" y="582610"/>
                    </a:cubicBezTo>
                    <a:cubicBezTo>
                      <a:pt x="847121" y="575375"/>
                      <a:pt x="871892" y="567649"/>
                      <a:pt x="896663" y="559188"/>
                    </a:cubicBezTo>
                    <a:cubicBezTo>
                      <a:pt x="921557" y="550727"/>
                      <a:pt x="946696" y="541652"/>
                      <a:pt x="971957" y="531965"/>
                    </a:cubicBezTo>
                    <a:lnTo>
                      <a:pt x="988635" y="420127"/>
                    </a:lnTo>
                    <a:moveTo>
                      <a:pt x="85350" y="385300"/>
                    </a:moveTo>
                    <a:lnTo>
                      <a:pt x="0" y="477640"/>
                    </a:lnTo>
                    <a:cubicBezTo>
                      <a:pt x="7235" y="485733"/>
                      <a:pt x="14838" y="493582"/>
                      <a:pt x="22686" y="501185"/>
                    </a:cubicBezTo>
                    <a:cubicBezTo>
                      <a:pt x="30657" y="508787"/>
                      <a:pt x="38873" y="516145"/>
                      <a:pt x="47580" y="523258"/>
                    </a:cubicBezTo>
                    <a:cubicBezTo>
                      <a:pt x="56287" y="530370"/>
                      <a:pt x="65239" y="537237"/>
                      <a:pt x="74681" y="543737"/>
                    </a:cubicBezTo>
                    <a:cubicBezTo>
                      <a:pt x="84123" y="550359"/>
                      <a:pt x="93934" y="556613"/>
                      <a:pt x="104112" y="562499"/>
                    </a:cubicBezTo>
                    <a:lnTo>
                      <a:pt x="184189" y="460717"/>
                    </a:lnTo>
                    <a:cubicBezTo>
                      <a:pt x="174624" y="455444"/>
                      <a:pt x="165304" y="449926"/>
                      <a:pt x="156352" y="444039"/>
                    </a:cubicBezTo>
                    <a:cubicBezTo>
                      <a:pt x="147400" y="438276"/>
                      <a:pt x="138939" y="432144"/>
                      <a:pt x="130600" y="425890"/>
                    </a:cubicBezTo>
                    <a:cubicBezTo>
                      <a:pt x="122384" y="419636"/>
                      <a:pt x="114535" y="413014"/>
                      <a:pt x="106932" y="406270"/>
                    </a:cubicBezTo>
                    <a:cubicBezTo>
                      <a:pt x="99452" y="399525"/>
                      <a:pt x="92217" y="392535"/>
                      <a:pt x="85227" y="385300"/>
                    </a:cubicBezTo>
                    <a:moveTo>
                      <a:pt x="1342542" y="245994"/>
                    </a:moveTo>
                    <a:cubicBezTo>
                      <a:pt x="1318139" y="260464"/>
                      <a:pt x="1293736" y="274321"/>
                      <a:pt x="1269332" y="287810"/>
                    </a:cubicBezTo>
                    <a:cubicBezTo>
                      <a:pt x="1244929" y="301177"/>
                      <a:pt x="1220649" y="314175"/>
                      <a:pt x="1196246" y="326561"/>
                    </a:cubicBezTo>
                    <a:cubicBezTo>
                      <a:pt x="1171965" y="338946"/>
                      <a:pt x="1147807" y="350841"/>
                      <a:pt x="1123649" y="362123"/>
                    </a:cubicBezTo>
                    <a:cubicBezTo>
                      <a:pt x="1099614" y="373405"/>
                      <a:pt x="1075579" y="384196"/>
                      <a:pt x="1051543" y="394497"/>
                    </a:cubicBezTo>
                    <a:lnTo>
                      <a:pt x="1040752" y="504495"/>
                    </a:lnTo>
                    <a:cubicBezTo>
                      <a:pt x="1066872" y="493459"/>
                      <a:pt x="1093115" y="481932"/>
                      <a:pt x="1119480" y="469792"/>
                    </a:cubicBezTo>
                    <a:cubicBezTo>
                      <a:pt x="1145845" y="457529"/>
                      <a:pt x="1172455" y="444775"/>
                      <a:pt x="1198943" y="431409"/>
                    </a:cubicBezTo>
                    <a:cubicBezTo>
                      <a:pt x="1225554" y="418042"/>
                      <a:pt x="1252164" y="404062"/>
                      <a:pt x="1278897" y="389469"/>
                    </a:cubicBezTo>
                    <a:cubicBezTo>
                      <a:pt x="1305631" y="374877"/>
                      <a:pt x="1332364" y="359793"/>
                      <a:pt x="1358974" y="344097"/>
                    </a:cubicBezTo>
                    <a:lnTo>
                      <a:pt x="1342542" y="245994"/>
                    </a:lnTo>
                    <a:moveTo>
                      <a:pt x="1696572" y="0"/>
                    </a:moveTo>
                    <a:cubicBezTo>
                      <a:pt x="1673150" y="18762"/>
                      <a:pt x="1649482" y="37279"/>
                      <a:pt x="1625692" y="55306"/>
                    </a:cubicBezTo>
                    <a:cubicBezTo>
                      <a:pt x="1601902" y="73332"/>
                      <a:pt x="1577867" y="90991"/>
                      <a:pt x="1553709" y="108159"/>
                    </a:cubicBezTo>
                    <a:cubicBezTo>
                      <a:pt x="1529551" y="125327"/>
                      <a:pt x="1505393" y="142127"/>
                      <a:pt x="1480990" y="158437"/>
                    </a:cubicBezTo>
                    <a:cubicBezTo>
                      <a:pt x="1456709" y="174746"/>
                      <a:pt x="1432184" y="190565"/>
                      <a:pt x="1407780" y="206017"/>
                    </a:cubicBezTo>
                    <a:lnTo>
                      <a:pt x="1430589" y="300686"/>
                    </a:lnTo>
                    <a:cubicBezTo>
                      <a:pt x="1457445" y="283886"/>
                      <a:pt x="1484178" y="266595"/>
                      <a:pt x="1510911" y="248814"/>
                    </a:cubicBezTo>
                    <a:cubicBezTo>
                      <a:pt x="1537644" y="231033"/>
                      <a:pt x="1564255" y="212639"/>
                      <a:pt x="1590620" y="193876"/>
                    </a:cubicBezTo>
                    <a:cubicBezTo>
                      <a:pt x="1617108" y="175114"/>
                      <a:pt x="1643351" y="155739"/>
                      <a:pt x="1669471" y="136118"/>
                    </a:cubicBezTo>
                    <a:cubicBezTo>
                      <a:pt x="1695591" y="116375"/>
                      <a:pt x="1721465" y="96264"/>
                      <a:pt x="1747217" y="75662"/>
                    </a:cubicBezTo>
                    <a:lnTo>
                      <a:pt x="1696694" y="123"/>
                    </a:lnTo>
                  </a:path>
                </a:pathLst>
              </a:custGeom>
              <a:solidFill>
                <a:srgbClr val="FDC42F"/>
              </a:solidFill>
              <a:ln w="0"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7B347ECE-770B-DFED-0AEA-B8B779834167}"/>
                  </a:ext>
                </a:extLst>
              </p:cNvPr>
              <p:cNvSpPr/>
              <p:nvPr/>
            </p:nvSpPr>
            <p:spPr>
              <a:xfrm>
                <a:off x="9220032" y="2000289"/>
                <a:ext cx="1003638" cy="2015200"/>
              </a:xfrm>
              <a:custGeom>
                <a:avLst/>
                <a:gdLst>
                  <a:gd name="connsiteX0" fmla="*/ 36053 w 1003638"/>
                  <a:gd name="connsiteY0" fmla="*/ 1910230 h 2015200"/>
                  <a:gd name="connsiteX1" fmla="*/ 27101 w 1003638"/>
                  <a:gd name="connsiteY1" fmla="*/ 1917588 h 2015200"/>
                  <a:gd name="connsiteX2" fmla="*/ 18149 w 1003638"/>
                  <a:gd name="connsiteY2" fmla="*/ 1924945 h 2015200"/>
                  <a:gd name="connsiteX3" fmla="*/ 9075 w 1003638"/>
                  <a:gd name="connsiteY3" fmla="*/ 1932303 h 2015200"/>
                  <a:gd name="connsiteX4" fmla="*/ 0 w 1003638"/>
                  <a:gd name="connsiteY4" fmla="*/ 1939661 h 2015200"/>
                  <a:gd name="connsiteX5" fmla="*/ 50523 w 1003638"/>
                  <a:gd name="connsiteY5" fmla="*/ 2015200 h 2015200"/>
                  <a:gd name="connsiteX6" fmla="*/ 60456 w 1003638"/>
                  <a:gd name="connsiteY6" fmla="*/ 2007229 h 2015200"/>
                  <a:gd name="connsiteX7" fmla="*/ 70389 w 1003638"/>
                  <a:gd name="connsiteY7" fmla="*/ 1999258 h 2015200"/>
                  <a:gd name="connsiteX8" fmla="*/ 80322 w 1003638"/>
                  <a:gd name="connsiteY8" fmla="*/ 1991165 h 2015200"/>
                  <a:gd name="connsiteX9" fmla="*/ 90132 w 1003638"/>
                  <a:gd name="connsiteY9" fmla="*/ 1983071 h 2015200"/>
                  <a:gd name="connsiteX10" fmla="*/ 36176 w 1003638"/>
                  <a:gd name="connsiteY10" fmla="*/ 1910230 h 2015200"/>
                  <a:gd name="connsiteX11" fmla="*/ 354152 w 1003638"/>
                  <a:gd name="connsiteY11" fmla="*/ 1608317 h 2015200"/>
                  <a:gd name="connsiteX12" fmla="*/ 293083 w 1003638"/>
                  <a:gd name="connsiteY12" fmla="*/ 1673065 h 2015200"/>
                  <a:gd name="connsiteX13" fmla="*/ 229807 w 1003638"/>
                  <a:gd name="connsiteY13" fmla="*/ 1736464 h 2015200"/>
                  <a:gd name="connsiteX14" fmla="*/ 164445 w 1003638"/>
                  <a:gd name="connsiteY14" fmla="*/ 1798270 h 2015200"/>
                  <a:gd name="connsiteX15" fmla="*/ 97245 w 1003638"/>
                  <a:gd name="connsiteY15" fmla="*/ 1858358 h 2015200"/>
                  <a:gd name="connsiteX16" fmla="*/ 157088 w 1003638"/>
                  <a:gd name="connsiteY16" fmla="*/ 1926294 h 2015200"/>
                  <a:gd name="connsiteX17" fmla="*/ 230665 w 1003638"/>
                  <a:gd name="connsiteY17" fmla="*/ 1860442 h 2015200"/>
                  <a:gd name="connsiteX18" fmla="*/ 302158 w 1003638"/>
                  <a:gd name="connsiteY18" fmla="*/ 1792629 h 2015200"/>
                  <a:gd name="connsiteX19" fmla="*/ 371443 w 1003638"/>
                  <a:gd name="connsiteY19" fmla="*/ 1723098 h 2015200"/>
                  <a:gd name="connsiteX20" fmla="*/ 438153 w 1003638"/>
                  <a:gd name="connsiteY20" fmla="*/ 1652096 h 2015200"/>
                  <a:gd name="connsiteX21" fmla="*/ 354152 w 1003638"/>
                  <a:gd name="connsiteY21" fmla="*/ 1608440 h 2015200"/>
                  <a:gd name="connsiteX22" fmla="*/ 609956 w 1003638"/>
                  <a:gd name="connsiteY22" fmla="*/ 1284086 h 2015200"/>
                  <a:gd name="connsiteX23" fmla="*/ 563357 w 1003638"/>
                  <a:gd name="connsiteY23" fmla="*/ 1351287 h 2015200"/>
                  <a:gd name="connsiteX24" fmla="*/ 513693 w 1003638"/>
                  <a:gd name="connsiteY24" fmla="*/ 1418120 h 2015200"/>
                  <a:gd name="connsiteX25" fmla="*/ 461208 w 1003638"/>
                  <a:gd name="connsiteY25" fmla="*/ 1484462 h 2015200"/>
                  <a:gd name="connsiteX26" fmla="*/ 405902 w 1003638"/>
                  <a:gd name="connsiteY26" fmla="*/ 1550069 h 2015200"/>
                  <a:gd name="connsiteX27" fmla="*/ 494685 w 1003638"/>
                  <a:gd name="connsiteY27" fmla="*/ 1588084 h 2015200"/>
                  <a:gd name="connsiteX28" fmla="*/ 554896 w 1003638"/>
                  <a:gd name="connsiteY28" fmla="*/ 1516100 h 2015200"/>
                  <a:gd name="connsiteX29" fmla="*/ 612041 w 1003638"/>
                  <a:gd name="connsiteY29" fmla="*/ 1443381 h 2015200"/>
                  <a:gd name="connsiteX30" fmla="*/ 665875 w 1003638"/>
                  <a:gd name="connsiteY30" fmla="*/ 1370049 h 2015200"/>
                  <a:gd name="connsiteX31" fmla="*/ 716276 w 1003638"/>
                  <a:gd name="connsiteY31" fmla="*/ 1296349 h 2015200"/>
                  <a:gd name="connsiteX32" fmla="*/ 609834 w 1003638"/>
                  <a:gd name="connsiteY32" fmla="*/ 1283964 h 2015200"/>
                  <a:gd name="connsiteX33" fmla="*/ 784825 w 1003638"/>
                  <a:gd name="connsiteY33" fmla="*/ 965987 h 2015200"/>
                  <a:gd name="connsiteX34" fmla="*/ 755762 w 1003638"/>
                  <a:gd name="connsiteY34" fmla="*/ 1030122 h 2015200"/>
                  <a:gd name="connsiteX35" fmla="*/ 723266 w 1003638"/>
                  <a:gd name="connsiteY35" fmla="*/ 1094747 h 2015200"/>
                  <a:gd name="connsiteX36" fmla="*/ 687335 w 1003638"/>
                  <a:gd name="connsiteY36" fmla="*/ 1159741 h 2015200"/>
                  <a:gd name="connsiteX37" fmla="*/ 648216 w 1003638"/>
                  <a:gd name="connsiteY37" fmla="*/ 1224979 h 2015200"/>
                  <a:gd name="connsiteX38" fmla="*/ 757724 w 1003638"/>
                  <a:gd name="connsiteY38" fmla="*/ 1231846 h 2015200"/>
                  <a:gd name="connsiteX39" fmla="*/ 799909 w 1003638"/>
                  <a:gd name="connsiteY39" fmla="*/ 1160599 h 2015200"/>
                  <a:gd name="connsiteX40" fmla="*/ 838414 w 1003638"/>
                  <a:gd name="connsiteY40" fmla="*/ 1089597 h 2015200"/>
                  <a:gd name="connsiteX41" fmla="*/ 873118 w 1003638"/>
                  <a:gd name="connsiteY41" fmla="*/ 1019085 h 2015200"/>
                  <a:gd name="connsiteX42" fmla="*/ 904021 w 1003638"/>
                  <a:gd name="connsiteY42" fmla="*/ 949309 h 2015200"/>
                  <a:gd name="connsiteX43" fmla="*/ 784948 w 1003638"/>
                  <a:gd name="connsiteY43" fmla="*/ 966109 h 2015200"/>
                  <a:gd name="connsiteX44" fmla="*/ 994153 w 1003638"/>
                  <a:gd name="connsiteY44" fmla="*/ 637832 h 2015200"/>
                  <a:gd name="connsiteX45" fmla="*/ 872137 w 1003638"/>
                  <a:gd name="connsiteY45" fmla="*/ 678790 h 2015200"/>
                  <a:gd name="connsiteX46" fmla="*/ 861591 w 1003638"/>
                  <a:gd name="connsiteY46" fmla="*/ 733360 h 2015200"/>
                  <a:gd name="connsiteX47" fmla="*/ 847366 w 1003638"/>
                  <a:gd name="connsiteY47" fmla="*/ 790260 h 2015200"/>
                  <a:gd name="connsiteX48" fmla="*/ 829340 w 1003638"/>
                  <a:gd name="connsiteY48" fmla="*/ 849489 h 2015200"/>
                  <a:gd name="connsiteX49" fmla="*/ 807266 w 1003638"/>
                  <a:gd name="connsiteY49" fmla="*/ 910926 h 2015200"/>
                  <a:gd name="connsiteX50" fmla="*/ 927566 w 1003638"/>
                  <a:gd name="connsiteY50" fmla="*/ 889344 h 2015200"/>
                  <a:gd name="connsiteX51" fmla="*/ 950620 w 1003638"/>
                  <a:gd name="connsiteY51" fmla="*/ 822634 h 2015200"/>
                  <a:gd name="connsiteX52" fmla="*/ 969259 w 1003638"/>
                  <a:gd name="connsiteY52" fmla="*/ 758499 h 2015200"/>
                  <a:gd name="connsiteX53" fmla="*/ 983730 w 1003638"/>
                  <a:gd name="connsiteY53" fmla="*/ 696939 h 2015200"/>
                  <a:gd name="connsiteX54" fmla="*/ 994153 w 1003638"/>
                  <a:gd name="connsiteY54" fmla="*/ 637954 h 2015200"/>
                  <a:gd name="connsiteX55" fmla="*/ 990352 w 1003638"/>
                  <a:gd name="connsiteY55" fmla="*/ 381292 h 2015200"/>
                  <a:gd name="connsiteX56" fmla="*/ 873854 w 1003638"/>
                  <a:gd name="connsiteY56" fmla="*/ 440399 h 2015200"/>
                  <a:gd name="connsiteX57" fmla="*/ 879986 w 1003638"/>
                  <a:gd name="connsiteY57" fmla="*/ 484300 h 2015200"/>
                  <a:gd name="connsiteX58" fmla="*/ 882928 w 1003638"/>
                  <a:gd name="connsiteY58" fmla="*/ 530777 h 2015200"/>
                  <a:gd name="connsiteX59" fmla="*/ 882561 w 1003638"/>
                  <a:gd name="connsiteY59" fmla="*/ 579828 h 2015200"/>
                  <a:gd name="connsiteX60" fmla="*/ 878636 w 1003638"/>
                  <a:gd name="connsiteY60" fmla="*/ 631455 h 2015200"/>
                  <a:gd name="connsiteX61" fmla="*/ 1000284 w 1003638"/>
                  <a:gd name="connsiteY61" fmla="*/ 586573 h 2015200"/>
                  <a:gd name="connsiteX62" fmla="*/ 1003473 w 1003638"/>
                  <a:gd name="connsiteY62" fmla="*/ 530899 h 2015200"/>
                  <a:gd name="connsiteX63" fmla="*/ 1002737 w 1003638"/>
                  <a:gd name="connsiteY63" fmla="*/ 478169 h 2015200"/>
                  <a:gd name="connsiteX64" fmla="*/ 998322 w 1003638"/>
                  <a:gd name="connsiteY64" fmla="*/ 428259 h 2015200"/>
                  <a:gd name="connsiteX65" fmla="*/ 990474 w 1003638"/>
                  <a:gd name="connsiteY65" fmla="*/ 381292 h 2015200"/>
                  <a:gd name="connsiteX66" fmla="*/ 904756 w 1003638"/>
                  <a:gd name="connsiteY66" fmla="*/ 190359 h 2015200"/>
                  <a:gd name="connsiteX67" fmla="*/ 799786 w 1003638"/>
                  <a:gd name="connsiteY67" fmla="*/ 260748 h 2015200"/>
                  <a:gd name="connsiteX68" fmla="*/ 820265 w 1003638"/>
                  <a:gd name="connsiteY68" fmla="*/ 292386 h 2015200"/>
                  <a:gd name="connsiteX69" fmla="*/ 838169 w 1003638"/>
                  <a:gd name="connsiteY69" fmla="*/ 326722 h 2015200"/>
                  <a:gd name="connsiteX70" fmla="*/ 853252 w 1003638"/>
                  <a:gd name="connsiteY70" fmla="*/ 363633 h 2015200"/>
                  <a:gd name="connsiteX71" fmla="*/ 865515 w 1003638"/>
                  <a:gd name="connsiteY71" fmla="*/ 403242 h 2015200"/>
                  <a:gd name="connsiteX72" fmla="*/ 980296 w 1003638"/>
                  <a:gd name="connsiteY72" fmla="*/ 341683 h 2015200"/>
                  <a:gd name="connsiteX73" fmla="*/ 965948 w 1003638"/>
                  <a:gd name="connsiteY73" fmla="*/ 299498 h 2015200"/>
                  <a:gd name="connsiteX74" fmla="*/ 948412 w 1003638"/>
                  <a:gd name="connsiteY74" fmla="*/ 260257 h 2015200"/>
                  <a:gd name="connsiteX75" fmla="*/ 927933 w 1003638"/>
                  <a:gd name="connsiteY75" fmla="*/ 223836 h 2015200"/>
                  <a:gd name="connsiteX76" fmla="*/ 904634 w 1003638"/>
                  <a:gd name="connsiteY76" fmla="*/ 190359 h 2015200"/>
                  <a:gd name="connsiteX77" fmla="*/ 754291 w 1003638"/>
                  <a:gd name="connsiteY77" fmla="*/ 66626 h 2015200"/>
                  <a:gd name="connsiteX78" fmla="*/ 664649 w 1003638"/>
                  <a:gd name="connsiteY78" fmla="*/ 142411 h 2015200"/>
                  <a:gd name="connsiteX79" fmla="*/ 696532 w 1003638"/>
                  <a:gd name="connsiteY79" fmla="*/ 161663 h 2015200"/>
                  <a:gd name="connsiteX80" fmla="*/ 726331 w 1003638"/>
                  <a:gd name="connsiteY80" fmla="*/ 183491 h 2015200"/>
                  <a:gd name="connsiteX81" fmla="*/ 754045 w 1003638"/>
                  <a:gd name="connsiteY81" fmla="*/ 207772 h 2015200"/>
                  <a:gd name="connsiteX82" fmla="*/ 779430 w 1003638"/>
                  <a:gd name="connsiteY82" fmla="*/ 234628 h 2015200"/>
                  <a:gd name="connsiteX83" fmla="*/ 881825 w 1003638"/>
                  <a:gd name="connsiteY83" fmla="*/ 162890 h 2015200"/>
                  <a:gd name="connsiteX84" fmla="*/ 853498 w 1003638"/>
                  <a:gd name="connsiteY84" fmla="*/ 134685 h 2015200"/>
                  <a:gd name="connsiteX85" fmla="*/ 822718 w 1003638"/>
                  <a:gd name="connsiteY85" fmla="*/ 109301 h 2015200"/>
                  <a:gd name="connsiteX86" fmla="*/ 789608 w 1003638"/>
                  <a:gd name="connsiteY86" fmla="*/ 86615 h 2015200"/>
                  <a:gd name="connsiteX87" fmla="*/ 754291 w 1003638"/>
                  <a:gd name="connsiteY87" fmla="*/ 66749 h 2015200"/>
                  <a:gd name="connsiteX88" fmla="*/ 555632 w 1003638"/>
                  <a:gd name="connsiteY88" fmla="*/ 7151 h 2015200"/>
                  <a:gd name="connsiteX89" fmla="*/ 483158 w 1003638"/>
                  <a:gd name="connsiteY89" fmla="*/ 83549 h 2015200"/>
                  <a:gd name="connsiteX90" fmla="*/ 523503 w 1003638"/>
                  <a:gd name="connsiteY90" fmla="*/ 90907 h 2015200"/>
                  <a:gd name="connsiteX91" fmla="*/ 562254 w 1003638"/>
                  <a:gd name="connsiteY91" fmla="*/ 100594 h 2015200"/>
                  <a:gd name="connsiteX92" fmla="*/ 599288 w 1003638"/>
                  <a:gd name="connsiteY92" fmla="*/ 112734 h 2015200"/>
                  <a:gd name="connsiteX93" fmla="*/ 634605 w 1003638"/>
                  <a:gd name="connsiteY93" fmla="*/ 127205 h 2015200"/>
                  <a:gd name="connsiteX94" fmla="*/ 721304 w 1003638"/>
                  <a:gd name="connsiteY94" fmla="*/ 51052 h 2015200"/>
                  <a:gd name="connsiteX95" fmla="*/ 682553 w 1003638"/>
                  <a:gd name="connsiteY95" fmla="*/ 36214 h 2015200"/>
                  <a:gd name="connsiteX96" fmla="*/ 641963 w 1003638"/>
                  <a:gd name="connsiteY96" fmla="*/ 23951 h 2015200"/>
                  <a:gd name="connsiteX97" fmla="*/ 599656 w 1003638"/>
                  <a:gd name="connsiteY97" fmla="*/ 14263 h 2015200"/>
                  <a:gd name="connsiteX98" fmla="*/ 555755 w 1003638"/>
                  <a:gd name="connsiteY98" fmla="*/ 7028 h 2015200"/>
                  <a:gd name="connsiteX99" fmla="*/ 323495 w 1003638"/>
                  <a:gd name="connsiteY99" fmla="*/ 6660 h 2015200"/>
                  <a:gd name="connsiteX100" fmla="*/ 268925 w 1003638"/>
                  <a:gd name="connsiteY100" fmla="*/ 79993 h 2015200"/>
                  <a:gd name="connsiteX101" fmla="*/ 315156 w 1003638"/>
                  <a:gd name="connsiteY101" fmla="*/ 76436 h 2015200"/>
                  <a:gd name="connsiteX102" fmla="*/ 360161 w 1003638"/>
                  <a:gd name="connsiteY102" fmla="*/ 75087 h 2015200"/>
                  <a:gd name="connsiteX103" fmla="*/ 403817 w 1003638"/>
                  <a:gd name="connsiteY103" fmla="*/ 75946 h 2015200"/>
                  <a:gd name="connsiteX104" fmla="*/ 446124 w 1003638"/>
                  <a:gd name="connsiteY104" fmla="*/ 79011 h 2015200"/>
                  <a:gd name="connsiteX105" fmla="*/ 515409 w 1003638"/>
                  <a:gd name="connsiteY105" fmla="*/ 2982 h 2015200"/>
                  <a:gd name="connsiteX106" fmla="*/ 469424 w 1003638"/>
                  <a:gd name="connsiteY106" fmla="*/ 406 h 2015200"/>
                  <a:gd name="connsiteX107" fmla="*/ 422089 w 1003638"/>
                  <a:gd name="connsiteY107" fmla="*/ 161 h 2015200"/>
                  <a:gd name="connsiteX108" fmla="*/ 373405 w 1003638"/>
                  <a:gd name="connsiteY108" fmla="*/ 2246 h 2015200"/>
                  <a:gd name="connsiteX109" fmla="*/ 323495 w 1003638"/>
                  <a:gd name="connsiteY109" fmla="*/ 6660 h 2015200"/>
                  <a:gd name="connsiteX110" fmla="*/ 71615 w 1003638"/>
                  <a:gd name="connsiteY110" fmla="*/ 57674 h 2015200"/>
                  <a:gd name="connsiteX111" fmla="*/ 34459 w 1003638"/>
                  <a:gd name="connsiteY111" fmla="*/ 125365 h 2015200"/>
                  <a:gd name="connsiteX112" fmla="*/ 84246 w 1003638"/>
                  <a:gd name="connsiteY112" fmla="*/ 112244 h 2015200"/>
                  <a:gd name="connsiteX113" fmla="*/ 133052 w 1003638"/>
                  <a:gd name="connsiteY113" fmla="*/ 101085 h 2015200"/>
                  <a:gd name="connsiteX114" fmla="*/ 180878 w 1003638"/>
                  <a:gd name="connsiteY114" fmla="*/ 91888 h 2015200"/>
                  <a:gd name="connsiteX115" fmla="*/ 227599 w 1003638"/>
                  <a:gd name="connsiteY115" fmla="*/ 84652 h 2015200"/>
                  <a:gd name="connsiteX116" fmla="*/ 278858 w 1003638"/>
                  <a:gd name="connsiteY116" fmla="*/ 12179 h 2015200"/>
                  <a:gd name="connsiteX117" fmla="*/ 228580 w 1003638"/>
                  <a:gd name="connsiteY117" fmla="*/ 20395 h 2015200"/>
                  <a:gd name="connsiteX118" fmla="*/ 177199 w 1003638"/>
                  <a:gd name="connsiteY118" fmla="*/ 30696 h 2015200"/>
                  <a:gd name="connsiteX119" fmla="*/ 124836 w 1003638"/>
                  <a:gd name="connsiteY119" fmla="*/ 43081 h 2015200"/>
                  <a:gd name="connsiteX120" fmla="*/ 71493 w 1003638"/>
                  <a:gd name="connsiteY120" fmla="*/ 57551 h 20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003638" h="2015200">
                    <a:moveTo>
                      <a:pt x="36053" y="1910230"/>
                    </a:moveTo>
                    <a:cubicBezTo>
                      <a:pt x="33110" y="1912682"/>
                      <a:pt x="30044" y="1915135"/>
                      <a:pt x="27101" y="1917588"/>
                    </a:cubicBezTo>
                    <a:cubicBezTo>
                      <a:pt x="24158" y="1920040"/>
                      <a:pt x="21092" y="1922493"/>
                      <a:pt x="18149" y="1924945"/>
                    </a:cubicBezTo>
                    <a:cubicBezTo>
                      <a:pt x="15206" y="1927398"/>
                      <a:pt x="12140" y="1929850"/>
                      <a:pt x="9075" y="1932303"/>
                    </a:cubicBezTo>
                    <a:cubicBezTo>
                      <a:pt x="6009" y="1934755"/>
                      <a:pt x="3066" y="1937208"/>
                      <a:pt x="0" y="1939661"/>
                    </a:cubicBezTo>
                    <a:lnTo>
                      <a:pt x="50523" y="2015200"/>
                    </a:lnTo>
                    <a:cubicBezTo>
                      <a:pt x="53834" y="2012502"/>
                      <a:pt x="57145" y="2009927"/>
                      <a:pt x="60456" y="2007229"/>
                    </a:cubicBezTo>
                    <a:cubicBezTo>
                      <a:pt x="63767" y="2004531"/>
                      <a:pt x="67078" y="2001956"/>
                      <a:pt x="70389" y="1999258"/>
                    </a:cubicBezTo>
                    <a:cubicBezTo>
                      <a:pt x="73700" y="1996561"/>
                      <a:pt x="77011" y="1993863"/>
                      <a:pt x="80322" y="1991165"/>
                    </a:cubicBezTo>
                    <a:cubicBezTo>
                      <a:pt x="83633" y="1988467"/>
                      <a:pt x="86944" y="1985769"/>
                      <a:pt x="90132" y="1983071"/>
                    </a:cubicBezTo>
                    <a:lnTo>
                      <a:pt x="36176" y="1910230"/>
                    </a:lnTo>
                    <a:moveTo>
                      <a:pt x="354152" y="1608317"/>
                    </a:moveTo>
                    <a:cubicBezTo>
                      <a:pt x="334164" y="1630145"/>
                      <a:pt x="313807" y="1651728"/>
                      <a:pt x="293083" y="1673065"/>
                    </a:cubicBezTo>
                    <a:cubicBezTo>
                      <a:pt x="272359" y="1694403"/>
                      <a:pt x="251267" y="1715618"/>
                      <a:pt x="229807" y="1736464"/>
                    </a:cubicBezTo>
                    <a:cubicBezTo>
                      <a:pt x="208347" y="1757312"/>
                      <a:pt x="186519" y="1777913"/>
                      <a:pt x="164445" y="1798270"/>
                    </a:cubicBezTo>
                    <a:cubicBezTo>
                      <a:pt x="142372" y="1818626"/>
                      <a:pt x="119931" y="1838614"/>
                      <a:pt x="97245" y="1858358"/>
                    </a:cubicBezTo>
                    <a:lnTo>
                      <a:pt x="157088" y="1926294"/>
                    </a:lnTo>
                    <a:cubicBezTo>
                      <a:pt x="181859" y="1904711"/>
                      <a:pt x="206507" y="1882761"/>
                      <a:pt x="230665" y="1860442"/>
                    </a:cubicBezTo>
                    <a:cubicBezTo>
                      <a:pt x="254823" y="1838124"/>
                      <a:pt x="278736" y="1815560"/>
                      <a:pt x="302158" y="1792629"/>
                    </a:cubicBezTo>
                    <a:cubicBezTo>
                      <a:pt x="325580" y="1769697"/>
                      <a:pt x="348757" y="1746520"/>
                      <a:pt x="371443" y="1723098"/>
                    </a:cubicBezTo>
                    <a:cubicBezTo>
                      <a:pt x="394129" y="1699676"/>
                      <a:pt x="416325" y="1676008"/>
                      <a:pt x="438153" y="1652096"/>
                    </a:cubicBezTo>
                    <a:lnTo>
                      <a:pt x="354152" y="1608440"/>
                    </a:lnTo>
                    <a:moveTo>
                      <a:pt x="609956" y="1284086"/>
                    </a:moveTo>
                    <a:cubicBezTo>
                      <a:pt x="594996" y="1306527"/>
                      <a:pt x="579422" y="1328969"/>
                      <a:pt x="563357" y="1351287"/>
                    </a:cubicBezTo>
                    <a:cubicBezTo>
                      <a:pt x="547293" y="1373728"/>
                      <a:pt x="530738" y="1395924"/>
                      <a:pt x="513693" y="1418120"/>
                    </a:cubicBezTo>
                    <a:cubicBezTo>
                      <a:pt x="496647" y="1440316"/>
                      <a:pt x="479111" y="1462511"/>
                      <a:pt x="461208" y="1484462"/>
                    </a:cubicBezTo>
                    <a:cubicBezTo>
                      <a:pt x="443181" y="1506535"/>
                      <a:pt x="424787" y="1528363"/>
                      <a:pt x="405902" y="1550069"/>
                    </a:cubicBezTo>
                    <a:lnTo>
                      <a:pt x="494685" y="1588084"/>
                    </a:lnTo>
                    <a:cubicBezTo>
                      <a:pt x="515287" y="1564294"/>
                      <a:pt x="535398" y="1540258"/>
                      <a:pt x="554896" y="1516100"/>
                    </a:cubicBezTo>
                    <a:cubicBezTo>
                      <a:pt x="574394" y="1491943"/>
                      <a:pt x="593524" y="1467785"/>
                      <a:pt x="612041" y="1443381"/>
                    </a:cubicBezTo>
                    <a:cubicBezTo>
                      <a:pt x="630558" y="1419101"/>
                      <a:pt x="648462" y="1394575"/>
                      <a:pt x="665875" y="1370049"/>
                    </a:cubicBezTo>
                    <a:cubicBezTo>
                      <a:pt x="683289" y="1345523"/>
                      <a:pt x="700089" y="1320998"/>
                      <a:pt x="716276" y="1296349"/>
                    </a:cubicBezTo>
                    <a:lnTo>
                      <a:pt x="609834" y="1283964"/>
                    </a:lnTo>
                    <a:moveTo>
                      <a:pt x="784825" y="965987"/>
                    </a:moveTo>
                    <a:cubicBezTo>
                      <a:pt x="775628" y="987324"/>
                      <a:pt x="765940" y="1008662"/>
                      <a:pt x="755762" y="1030122"/>
                    </a:cubicBezTo>
                    <a:cubicBezTo>
                      <a:pt x="745462" y="1051582"/>
                      <a:pt x="734547" y="1073165"/>
                      <a:pt x="723266" y="1094747"/>
                    </a:cubicBezTo>
                    <a:cubicBezTo>
                      <a:pt x="711861" y="1116453"/>
                      <a:pt x="699844" y="1138035"/>
                      <a:pt x="687335" y="1159741"/>
                    </a:cubicBezTo>
                    <a:cubicBezTo>
                      <a:pt x="674827" y="1181446"/>
                      <a:pt x="661706" y="1203274"/>
                      <a:pt x="648216" y="1224979"/>
                    </a:cubicBezTo>
                    <a:lnTo>
                      <a:pt x="757724" y="1231846"/>
                    </a:lnTo>
                    <a:cubicBezTo>
                      <a:pt x="772317" y="1208056"/>
                      <a:pt x="786420" y="1184266"/>
                      <a:pt x="799909" y="1160599"/>
                    </a:cubicBezTo>
                    <a:cubicBezTo>
                      <a:pt x="813275" y="1136932"/>
                      <a:pt x="826151" y="1113264"/>
                      <a:pt x="838414" y="1089597"/>
                    </a:cubicBezTo>
                    <a:cubicBezTo>
                      <a:pt x="850554" y="1066052"/>
                      <a:pt x="862204" y="1042507"/>
                      <a:pt x="873118" y="1019085"/>
                    </a:cubicBezTo>
                    <a:cubicBezTo>
                      <a:pt x="884032" y="995786"/>
                      <a:pt x="894333" y="972486"/>
                      <a:pt x="904021" y="949309"/>
                    </a:cubicBezTo>
                    <a:lnTo>
                      <a:pt x="784948" y="966109"/>
                    </a:lnTo>
                    <a:moveTo>
                      <a:pt x="994153" y="637832"/>
                    </a:moveTo>
                    <a:lnTo>
                      <a:pt x="872137" y="678790"/>
                    </a:lnTo>
                    <a:cubicBezTo>
                      <a:pt x="869194" y="696571"/>
                      <a:pt x="865638" y="714843"/>
                      <a:pt x="861591" y="733360"/>
                    </a:cubicBezTo>
                    <a:cubicBezTo>
                      <a:pt x="857422" y="751999"/>
                      <a:pt x="852762" y="771007"/>
                      <a:pt x="847366" y="790260"/>
                    </a:cubicBezTo>
                    <a:cubicBezTo>
                      <a:pt x="841970" y="809635"/>
                      <a:pt x="835962" y="829378"/>
                      <a:pt x="829340" y="849489"/>
                    </a:cubicBezTo>
                    <a:cubicBezTo>
                      <a:pt x="822595" y="869601"/>
                      <a:pt x="815237" y="890080"/>
                      <a:pt x="807266" y="910926"/>
                    </a:cubicBezTo>
                    <a:lnTo>
                      <a:pt x="927566" y="889344"/>
                    </a:lnTo>
                    <a:cubicBezTo>
                      <a:pt x="936027" y="866780"/>
                      <a:pt x="943630" y="844584"/>
                      <a:pt x="950620" y="822634"/>
                    </a:cubicBezTo>
                    <a:cubicBezTo>
                      <a:pt x="957487" y="800928"/>
                      <a:pt x="963741" y="779468"/>
                      <a:pt x="969259" y="758499"/>
                    </a:cubicBezTo>
                    <a:cubicBezTo>
                      <a:pt x="974777" y="737652"/>
                      <a:pt x="979560" y="717050"/>
                      <a:pt x="983730" y="696939"/>
                    </a:cubicBezTo>
                    <a:cubicBezTo>
                      <a:pt x="987899" y="676950"/>
                      <a:pt x="991332" y="657207"/>
                      <a:pt x="994153" y="637954"/>
                    </a:cubicBezTo>
                    <a:moveTo>
                      <a:pt x="990352" y="381292"/>
                    </a:moveTo>
                    <a:lnTo>
                      <a:pt x="873854" y="440399"/>
                    </a:lnTo>
                    <a:cubicBezTo>
                      <a:pt x="876429" y="454624"/>
                      <a:pt x="878514" y="469339"/>
                      <a:pt x="879986" y="484300"/>
                    </a:cubicBezTo>
                    <a:cubicBezTo>
                      <a:pt x="881580" y="499384"/>
                      <a:pt x="882561" y="514957"/>
                      <a:pt x="882928" y="530777"/>
                    </a:cubicBezTo>
                    <a:cubicBezTo>
                      <a:pt x="883419" y="546718"/>
                      <a:pt x="883174" y="563151"/>
                      <a:pt x="882561" y="579828"/>
                    </a:cubicBezTo>
                    <a:cubicBezTo>
                      <a:pt x="881825" y="596628"/>
                      <a:pt x="880476" y="613919"/>
                      <a:pt x="878636" y="631455"/>
                    </a:cubicBezTo>
                    <a:lnTo>
                      <a:pt x="1000284" y="586573"/>
                    </a:lnTo>
                    <a:cubicBezTo>
                      <a:pt x="1002001" y="567565"/>
                      <a:pt x="1002982" y="549048"/>
                      <a:pt x="1003473" y="530899"/>
                    </a:cubicBezTo>
                    <a:cubicBezTo>
                      <a:pt x="1003840" y="512873"/>
                      <a:pt x="1003595" y="495337"/>
                      <a:pt x="1002737" y="478169"/>
                    </a:cubicBezTo>
                    <a:cubicBezTo>
                      <a:pt x="1001879" y="461123"/>
                      <a:pt x="1000407" y="444446"/>
                      <a:pt x="998322" y="428259"/>
                    </a:cubicBezTo>
                    <a:cubicBezTo>
                      <a:pt x="996238" y="412194"/>
                      <a:pt x="993662" y="396498"/>
                      <a:pt x="990474" y="381292"/>
                    </a:cubicBezTo>
                    <a:moveTo>
                      <a:pt x="904756" y="190359"/>
                    </a:moveTo>
                    <a:lnTo>
                      <a:pt x="799786" y="260748"/>
                    </a:lnTo>
                    <a:cubicBezTo>
                      <a:pt x="807021" y="270926"/>
                      <a:pt x="813888" y="281472"/>
                      <a:pt x="820265" y="292386"/>
                    </a:cubicBezTo>
                    <a:cubicBezTo>
                      <a:pt x="826642" y="303423"/>
                      <a:pt x="832651" y="314827"/>
                      <a:pt x="838169" y="326722"/>
                    </a:cubicBezTo>
                    <a:cubicBezTo>
                      <a:pt x="843687" y="338617"/>
                      <a:pt x="848715" y="351003"/>
                      <a:pt x="853252" y="363633"/>
                    </a:cubicBezTo>
                    <a:cubicBezTo>
                      <a:pt x="857790" y="376387"/>
                      <a:pt x="861959" y="389631"/>
                      <a:pt x="865515" y="403242"/>
                    </a:cubicBezTo>
                    <a:lnTo>
                      <a:pt x="980296" y="341683"/>
                    </a:lnTo>
                    <a:cubicBezTo>
                      <a:pt x="976127" y="327212"/>
                      <a:pt x="971344" y="313110"/>
                      <a:pt x="965948" y="299498"/>
                    </a:cubicBezTo>
                    <a:cubicBezTo>
                      <a:pt x="960675" y="286009"/>
                      <a:pt x="954789" y="272888"/>
                      <a:pt x="948412" y="260257"/>
                    </a:cubicBezTo>
                    <a:cubicBezTo>
                      <a:pt x="942158" y="247749"/>
                      <a:pt x="935291" y="235609"/>
                      <a:pt x="927933" y="223836"/>
                    </a:cubicBezTo>
                    <a:cubicBezTo>
                      <a:pt x="920698" y="212187"/>
                      <a:pt x="912850" y="201027"/>
                      <a:pt x="904634" y="190359"/>
                    </a:cubicBezTo>
                    <a:moveTo>
                      <a:pt x="754291" y="66626"/>
                    </a:moveTo>
                    <a:lnTo>
                      <a:pt x="664649" y="142411"/>
                    </a:lnTo>
                    <a:cubicBezTo>
                      <a:pt x="675686" y="148420"/>
                      <a:pt x="686232" y="154919"/>
                      <a:pt x="696532" y="161663"/>
                    </a:cubicBezTo>
                    <a:cubicBezTo>
                      <a:pt x="706833" y="168531"/>
                      <a:pt x="716766" y="175766"/>
                      <a:pt x="726331" y="183491"/>
                    </a:cubicBezTo>
                    <a:cubicBezTo>
                      <a:pt x="735896" y="191217"/>
                      <a:pt x="745216" y="199311"/>
                      <a:pt x="754045" y="207772"/>
                    </a:cubicBezTo>
                    <a:cubicBezTo>
                      <a:pt x="762875" y="216356"/>
                      <a:pt x="771336" y="225308"/>
                      <a:pt x="779430" y="234628"/>
                    </a:cubicBezTo>
                    <a:lnTo>
                      <a:pt x="881825" y="162890"/>
                    </a:lnTo>
                    <a:cubicBezTo>
                      <a:pt x="872873" y="153079"/>
                      <a:pt x="863431" y="143637"/>
                      <a:pt x="853498" y="134685"/>
                    </a:cubicBezTo>
                    <a:cubicBezTo>
                      <a:pt x="843687" y="125733"/>
                      <a:pt x="833386" y="117272"/>
                      <a:pt x="822718" y="109301"/>
                    </a:cubicBezTo>
                    <a:cubicBezTo>
                      <a:pt x="812049" y="101330"/>
                      <a:pt x="801135" y="93727"/>
                      <a:pt x="789608" y="86615"/>
                    </a:cubicBezTo>
                    <a:cubicBezTo>
                      <a:pt x="778203" y="79502"/>
                      <a:pt x="766431" y="72880"/>
                      <a:pt x="754291" y="66749"/>
                    </a:cubicBezTo>
                    <a:moveTo>
                      <a:pt x="555632" y="7151"/>
                    </a:moveTo>
                    <a:lnTo>
                      <a:pt x="483158" y="83549"/>
                    </a:lnTo>
                    <a:cubicBezTo>
                      <a:pt x="496893" y="85633"/>
                      <a:pt x="510382" y="88086"/>
                      <a:pt x="523503" y="90907"/>
                    </a:cubicBezTo>
                    <a:cubicBezTo>
                      <a:pt x="536747" y="93727"/>
                      <a:pt x="549623" y="97038"/>
                      <a:pt x="562254" y="100594"/>
                    </a:cubicBezTo>
                    <a:cubicBezTo>
                      <a:pt x="574885" y="104273"/>
                      <a:pt x="587270" y="108320"/>
                      <a:pt x="599288" y="112734"/>
                    </a:cubicBezTo>
                    <a:cubicBezTo>
                      <a:pt x="611428" y="117149"/>
                      <a:pt x="623200" y="122054"/>
                      <a:pt x="634605" y="127205"/>
                    </a:cubicBezTo>
                    <a:lnTo>
                      <a:pt x="721304" y="51052"/>
                    </a:lnTo>
                    <a:cubicBezTo>
                      <a:pt x="708795" y="45656"/>
                      <a:pt x="695797" y="40751"/>
                      <a:pt x="682553" y="36214"/>
                    </a:cubicBezTo>
                    <a:cubicBezTo>
                      <a:pt x="669309" y="31677"/>
                      <a:pt x="655820" y="27630"/>
                      <a:pt x="641963" y="23951"/>
                    </a:cubicBezTo>
                    <a:cubicBezTo>
                      <a:pt x="628228" y="20272"/>
                      <a:pt x="614003" y="17084"/>
                      <a:pt x="599656" y="14263"/>
                    </a:cubicBezTo>
                    <a:cubicBezTo>
                      <a:pt x="585308" y="11443"/>
                      <a:pt x="570715" y="9113"/>
                      <a:pt x="555755" y="7028"/>
                    </a:cubicBezTo>
                    <a:moveTo>
                      <a:pt x="323495" y="6660"/>
                    </a:moveTo>
                    <a:lnTo>
                      <a:pt x="268925" y="79993"/>
                    </a:lnTo>
                    <a:cubicBezTo>
                      <a:pt x="284499" y="78521"/>
                      <a:pt x="299951" y="77295"/>
                      <a:pt x="315156" y="76436"/>
                    </a:cubicBezTo>
                    <a:cubicBezTo>
                      <a:pt x="330362" y="75578"/>
                      <a:pt x="345446" y="75210"/>
                      <a:pt x="360161" y="75087"/>
                    </a:cubicBezTo>
                    <a:cubicBezTo>
                      <a:pt x="374999" y="75087"/>
                      <a:pt x="389592" y="75210"/>
                      <a:pt x="403817" y="75946"/>
                    </a:cubicBezTo>
                    <a:cubicBezTo>
                      <a:pt x="418165" y="76559"/>
                      <a:pt x="432390" y="77540"/>
                      <a:pt x="446124" y="79011"/>
                    </a:cubicBezTo>
                    <a:lnTo>
                      <a:pt x="515409" y="2982"/>
                    </a:lnTo>
                    <a:cubicBezTo>
                      <a:pt x="500326" y="1755"/>
                      <a:pt x="484998" y="897"/>
                      <a:pt x="469424" y="406"/>
                    </a:cubicBezTo>
                    <a:cubicBezTo>
                      <a:pt x="453850" y="-84"/>
                      <a:pt x="438153" y="-84"/>
                      <a:pt x="422089" y="161"/>
                    </a:cubicBezTo>
                    <a:cubicBezTo>
                      <a:pt x="406147" y="529"/>
                      <a:pt x="389960" y="1142"/>
                      <a:pt x="373405" y="2246"/>
                    </a:cubicBezTo>
                    <a:cubicBezTo>
                      <a:pt x="356973" y="3349"/>
                      <a:pt x="340418" y="4821"/>
                      <a:pt x="323495" y="6660"/>
                    </a:cubicBezTo>
                    <a:moveTo>
                      <a:pt x="71615" y="57674"/>
                    </a:moveTo>
                    <a:lnTo>
                      <a:pt x="34459" y="125365"/>
                    </a:lnTo>
                    <a:cubicBezTo>
                      <a:pt x="51259" y="120705"/>
                      <a:pt x="67814" y="116291"/>
                      <a:pt x="84246" y="112244"/>
                    </a:cubicBezTo>
                    <a:cubicBezTo>
                      <a:pt x="100678" y="108197"/>
                      <a:pt x="116988" y="104518"/>
                      <a:pt x="133052" y="101085"/>
                    </a:cubicBezTo>
                    <a:cubicBezTo>
                      <a:pt x="149239" y="97651"/>
                      <a:pt x="165181" y="94585"/>
                      <a:pt x="180878" y="91888"/>
                    </a:cubicBezTo>
                    <a:cubicBezTo>
                      <a:pt x="196697" y="89190"/>
                      <a:pt x="212271" y="86737"/>
                      <a:pt x="227599" y="84652"/>
                    </a:cubicBezTo>
                    <a:lnTo>
                      <a:pt x="278858" y="12179"/>
                    </a:lnTo>
                    <a:cubicBezTo>
                      <a:pt x="262303" y="14631"/>
                      <a:pt x="245503" y="17329"/>
                      <a:pt x="228580" y="20395"/>
                    </a:cubicBezTo>
                    <a:cubicBezTo>
                      <a:pt x="211658" y="23461"/>
                      <a:pt x="194612" y="26894"/>
                      <a:pt x="177199" y="30696"/>
                    </a:cubicBezTo>
                    <a:cubicBezTo>
                      <a:pt x="159908" y="34497"/>
                      <a:pt x="142495" y="38544"/>
                      <a:pt x="124836" y="43081"/>
                    </a:cubicBezTo>
                    <a:cubicBezTo>
                      <a:pt x="107300" y="47496"/>
                      <a:pt x="89519" y="52401"/>
                      <a:pt x="71493" y="57551"/>
                    </a:cubicBezTo>
                  </a:path>
                </a:pathLst>
              </a:custGeom>
              <a:solidFill>
                <a:srgbClr val="27FEFF"/>
              </a:solidFill>
              <a:ln w="0" cap="flat">
                <a:noFill/>
                <a:prstDash val="solid"/>
                <a:miter/>
              </a:ln>
            </p:spPr>
            <p:txBody>
              <a:bodyPr rtlCol="0" anchor="ctr"/>
              <a:lstStyle/>
              <a:p>
                <a:endParaRPr lang="en-US"/>
              </a:p>
            </p:txBody>
          </p:sp>
        </p:grpSp>
        <p:pic>
          <p:nvPicPr>
            <p:cNvPr id="724" name="Picture 723">
              <a:extLst>
                <a:ext uri="{FF2B5EF4-FFF2-40B4-BE49-F238E27FC236}">
                  <a16:creationId xmlns:a16="http://schemas.microsoft.com/office/drawing/2014/main" id="{DE26BC6C-1A71-8C00-EC55-06D3309D14BB}"/>
                </a:ext>
              </a:extLst>
            </p:cNvPr>
            <p:cNvPicPr>
              <a:picLocks noChangeAspect="1"/>
            </p:cNvPicPr>
            <p:nvPr/>
          </p:nvPicPr>
          <p:blipFill>
            <a:blip r:embed="rId11"/>
            <a:stretch>
              <a:fillRect/>
            </a:stretch>
          </p:blipFill>
          <p:spPr>
            <a:xfrm>
              <a:off x="6962556" y="1555920"/>
              <a:ext cx="3705356" cy="3469908"/>
            </a:xfrm>
            <a:custGeom>
              <a:avLst/>
              <a:gdLst>
                <a:gd name="connsiteX0" fmla="*/ -452 w 3705356"/>
                <a:gd name="connsiteY0" fmla="*/ -416 h 3469908"/>
                <a:gd name="connsiteX1" fmla="*/ 3704904 w 3705356"/>
                <a:gd name="connsiteY1" fmla="*/ -416 h 3469908"/>
                <a:gd name="connsiteX2" fmla="*/ 3704904 w 3705356"/>
                <a:gd name="connsiteY2" fmla="*/ 3469493 h 3469908"/>
                <a:gd name="connsiteX3" fmla="*/ -452 w 3705356"/>
                <a:gd name="connsiteY3" fmla="*/ 3469493 h 3469908"/>
              </a:gdLst>
              <a:ahLst/>
              <a:cxnLst>
                <a:cxn ang="0">
                  <a:pos x="connsiteX0" y="connsiteY0"/>
                </a:cxn>
                <a:cxn ang="0">
                  <a:pos x="connsiteX1" y="connsiteY1"/>
                </a:cxn>
                <a:cxn ang="0">
                  <a:pos x="connsiteX2" y="connsiteY2"/>
                </a:cxn>
                <a:cxn ang="0">
                  <a:pos x="connsiteX3" y="connsiteY3"/>
                </a:cxn>
              </a:cxnLst>
              <a:rect l="l" t="t" r="r" b="b"/>
              <a:pathLst>
                <a:path w="3705356" h="3469908">
                  <a:moveTo>
                    <a:pt x="-452" y="-416"/>
                  </a:moveTo>
                  <a:lnTo>
                    <a:pt x="3704904" y="-416"/>
                  </a:lnTo>
                  <a:lnTo>
                    <a:pt x="3704904" y="3469493"/>
                  </a:lnTo>
                  <a:lnTo>
                    <a:pt x="-452" y="3469493"/>
                  </a:lnTo>
                  <a:close/>
                </a:path>
              </a:pathLst>
            </a:custGeom>
          </p:spPr>
        </p:pic>
        <p:grpSp>
          <p:nvGrpSpPr>
            <p:cNvPr id="725" name="Graphic 5">
              <a:extLst>
                <a:ext uri="{FF2B5EF4-FFF2-40B4-BE49-F238E27FC236}">
                  <a16:creationId xmlns:a16="http://schemas.microsoft.com/office/drawing/2014/main" id="{622AAA42-4736-BBFE-E985-681FC41A24AA}"/>
                </a:ext>
              </a:extLst>
            </p:cNvPr>
            <p:cNvGrpSpPr/>
            <p:nvPr/>
          </p:nvGrpSpPr>
          <p:grpSpPr>
            <a:xfrm>
              <a:off x="7404633" y="2000289"/>
              <a:ext cx="2819037" cy="2582113"/>
              <a:chOff x="7404633" y="2000289"/>
              <a:chExt cx="2819037" cy="2582113"/>
            </a:xfrm>
          </p:grpSpPr>
          <p:sp>
            <p:nvSpPr>
              <p:cNvPr id="726" name="Freeform: Shape 725">
                <a:extLst>
                  <a:ext uri="{FF2B5EF4-FFF2-40B4-BE49-F238E27FC236}">
                    <a16:creationId xmlns:a16="http://schemas.microsoft.com/office/drawing/2014/main" id="{83DCA11E-660C-5732-CBF1-BB3581C03D9C}"/>
                  </a:ext>
                </a:extLst>
              </p:cNvPr>
              <p:cNvSpPr/>
              <p:nvPr/>
            </p:nvSpPr>
            <p:spPr>
              <a:xfrm>
                <a:off x="7960878" y="2057718"/>
                <a:ext cx="1330769" cy="894946"/>
              </a:xfrm>
              <a:custGeom>
                <a:avLst/>
                <a:gdLst>
                  <a:gd name="connsiteX0" fmla="*/ 175727 w 1330769"/>
                  <a:gd name="connsiteY0" fmla="*/ 702419 h 894946"/>
                  <a:gd name="connsiteX1" fmla="*/ 130600 w 1330769"/>
                  <a:gd name="connsiteY1" fmla="*/ 746197 h 894946"/>
                  <a:gd name="connsiteX2" fmla="*/ 86208 w 1330769"/>
                  <a:gd name="connsiteY2" fmla="*/ 790834 h 894946"/>
                  <a:gd name="connsiteX3" fmla="*/ 42675 w 1330769"/>
                  <a:gd name="connsiteY3" fmla="*/ 836329 h 894946"/>
                  <a:gd name="connsiteX4" fmla="*/ 0 w 1330769"/>
                  <a:gd name="connsiteY4" fmla="*/ 882683 h 894946"/>
                  <a:gd name="connsiteX5" fmla="*/ 42675 w 1330769"/>
                  <a:gd name="connsiteY5" fmla="*/ 894946 h 894946"/>
                  <a:gd name="connsiteX6" fmla="*/ 82775 w 1330769"/>
                  <a:gd name="connsiteY6" fmla="*/ 851290 h 894946"/>
                  <a:gd name="connsiteX7" fmla="*/ 123733 w 1330769"/>
                  <a:gd name="connsiteY7" fmla="*/ 808370 h 894946"/>
                  <a:gd name="connsiteX8" fmla="*/ 165549 w 1330769"/>
                  <a:gd name="connsiteY8" fmla="*/ 766308 h 894946"/>
                  <a:gd name="connsiteX9" fmla="*/ 208101 w 1330769"/>
                  <a:gd name="connsiteY9" fmla="*/ 724983 h 894946"/>
                  <a:gd name="connsiteX10" fmla="*/ 175973 w 1330769"/>
                  <a:gd name="connsiteY10" fmla="*/ 702296 h 894946"/>
                  <a:gd name="connsiteX11" fmla="*/ 409458 w 1330769"/>
                  <a:gd name="connsiteY11" fmla="*/ 499223 h 894946"/>
                  <a:gd name="connsiteX12" fmla="*/ 360284 w 1330769"/>
                  <a:gd name="connsiteY12" fmla="*/ 538954 h 894946"/>
                  <a:gd name="connsiteX13" fmla="*/ 311723 w 1330769"/>
                  <a:gd name="connsiteY13" fmla="*/ 579667 h 894946"/>
                  <a:gd name="connsiteX14" fmla="*/ 263897 w 1330769"/>
                  <a:gd name="connsiteY14" fmla="*/ 621361 h 894946"/>
                  <a:gd name="connsiteX15" fmla="*/ 216808 w 1330769"/>
                  <a:gd name="connsiteY15" fmla="*/ 663913 h 894946"/>
                  <a:gd name="connsiteX16" fmla="*/ 246484 w 1330769"/>
                  <a:gd name="connsiteY16" fmla="*/ 688807 h 894946"/>
                  <a:gd name="connsiteX17" fmla="*/ 290876 w 1330769"/>
                  <a:gd name="connsiteY17" fmla="*/ 648707 h 894946"/>
                  <a:gd name="connsiteX18" fmla="*/ 336003 w 1330769"/>
                  <a:gd name="connsiteY18" fmla="*/ 609466 h 894946"/>
                  <a:gd name="connsiteX19" fmla="*/ 381744 w 1330769"/>
                  <a:gd name="connsiteY19" fmla="*/ 571083 h 894946"/>
                  <a:gd name="connsiteX20" fmla="*/ 428098 w 1330769"/>
                  <a:gd name="connsiteY20" fmla="*/ 533681 h 894946"/>
                  <a:gd name="connsiteX21" fmla="*/ 409581 w 1330769"/>
                  <a:gd name="connsiteY21" fmla="*/ 499345 h 894946"/>
                  <a:gd name="connsiteX22" fmla="*/ 658640 w 1330769"/>
                  <a:gd name="connsiteY22" fmla="*/ 319326 h 894946"/>
                  <a:gd name="connsiteX23" fmla="*/ 606645 w 1330769"/>
                  <a:gd name="connsiteY23" fmla="*/ 354030 h 894946"/>
                  <a:gd name="connsiteX24" fmla="*/ 555141 w 1330769"/>
                  <a:gd name="connsiteY24" fmla="*/ 389837 h 894946"/>
                  <a:gd name="connsiteX25" fmla="*/ 504128 w 1330769"/>
                  <a:gd name="connsiteY25" fmla="*/ 426749 h 894946"/>
                  <a:gd name="connsiteX26" fmla="*/ 453727 w 1330769"/>
                  <a:gd name="connsiteY26" fmla="*/ 464641 h 894946"/>
                  <a:gd name="connsiteX27" fmla="*/ 469792 w 1330769"/>
                  <a:gd name="connsiteY27" fmla="*/ 500939 h 894946"/>
                  <a:gd name="connsiteX28" fmla="*/ 517249 w 1330769"/>
                  <a:gd name="connsiteY28" fmla="*/ 465254 h 894946"/>
                  <a:gd name="connsiteX29" fmla="*/ 565319 w 1330769"/>
                  <a:gd name="connsiteY29" fmla="*/ 430550 h 894946"/>
                  <a:gd name="connsiteX30" fmla="*/ 613881 w 1330769"/>
                  <a:gd name="connsiteY30" fmla="*/ 396950 h 894946"/>
                  <a:gd name="connsiteX31" fmla="*/ 662932 w 1330769"/>
                  <a:gd name="connsiteY31" fmla="*/ 364331 h 894946"/>
                  <a:gd name="connsiteX32" fmla="*/ 658640 w 1330769"/>
                  <a:gd name="connsiteY32" fmla="*/ 319203 h 894946"/>
                  <a:gd name="connsiteX33" fmla="*/ 917755 w 1330769"/>
                  <a:gd name="connsiteY33" fmla="*/ 167634 h 894946"/>
                  <a:gd name="connsiteX34" fmla="*/ 864044 w 1330769"/>
                  <a:gd name="connsiteY34" fmla="*/ 196206 h 894946"/>
                  <a:gd name="connsiteX35" fmla="*/ 810700 w 1330769"/>
                  <a:gd name="connsiteY35" fmla="*/ 226128 h 894946"/>
                  <a:gd name="connsiteX36" fmla="*/ 757724 w 1330769"/>
                  <a:gd name="connsiteY36" fmla="*/ 257276 h 894946"/>
                  <a:gd name="connsiteX37" fmla="*/ 705239 w 1330769"/>
                  <a:gd name="connsiteY37" fmla="*/ 289527 h 894946"/>
                  <a:gd name="connsiteX38" fmla="*/ 706956 w 1330769"/>
                  <a:gd name="connsiteY38" fmla="*/ 336371 h 894946"/>
                  <a:gd name="connsiteX39" fmla="*/ 756375 w 1330769"/>
                  <a:gd name="connsiteY39" fmla="*/ 306205 h 894946"/>
                  <a:gd name="connsiteX40" fmla="*/ 806163 w 1330769"/>
                  <a:gd name="connsiteY40" fmla="*/ 277142 h 894946"/>
                  <a:gd name="connsiteX41" fmla="*/ 856318 w 1330769"/>
                  <a:gd name="connsiteY41" fmla="*/ 249305 h 894946"/>
                  <a:gd name="connsiteX42" fmla="*/ 906841 w 1330769"/>
                  <a:gd name="connsiteY42" fmla="*/ 222694 h 894946"/>
                  <a:gd name="connsiteX43" fmla="*/ 917878 w 1330769"/>
                  <a:gd name="connsiteY43" fmla="*/ 167879 h 894946"/>
                  <a:gd name="connsiteX44" fmla="*/ 1180304 w 1330769"/>
                  <a:gd name="connsiteY44" fmla="*/ 50155 h 894946"/>
                  <a:gd name="connsiteX45" fmla="*/ 1126102 w 1330769"/>
                  <a:gd name="connsiteY45" fmla="*/ 71370 h 894946"/>
                  <a:gd name="connsiteX46" fmla="*/ 1072268 w 1330769"/>
                  <a:gd name="connsiteY46" fmla="*/ 94056 h 894946"/>
                  <a:gd name="connsiteX47" fmla="*/ 1018679 w 1330769"/>
                  <a:gd name="connsiteY47" fmla="*/ 118092 h 894946"/>
                  <a:gd name="connsiteX48" fmla="*/ 965458 w 1330769"/>
                  <a:gd name="connsiteY48" fmla="*/ 143599 h 894946"/>
                  <a:gd name="connsiteX49" fmla="*/ 951478 w 1330769"/>
                  <a:gd name="connsiteY49" fmla="*/ 200131 h 894946"/>
                  <a:gd name="connsiteX50" fmla="*/ 1001388 w 1330769"/>
                  <a:gd name="connsiteY50" fmla="*/ 176463 h 894946"/>
                  <a:gd name="connsiteX51" fmla="*/ 1051666 w 1330769"/>
                  <a:gd name="connsiteY51" fmla="*/ 154145 h 894946"/>
                  <a:gd name="connsiteX52" fmla="*/ 1102189 w 1330769"/>
                  <a:gd name="connsiteY52" fmla="*/ 133175 h 894946"/>
                  <a:gd name="connsiteX53" fmla="*/ 1152957 w 1330769"/>
                  <a:gd name="connsiteY53" fmla="*/ 113677 h 894946"/>
                  <a:gd name="connsiteX54" fmla="*/ 1180426 w 1330769"/>
                  <a:gd name="connsiteY54" fmla="*/ 50155 h 894946"/>
                  <a:gd name="connsiteX55" fmla="*/ 1330769 w 1330769"/>
                  <a:gd name="connsiteY55" fmla="*/ 245 h 894946"/>
                  <a:gd name="connsiteX56" fmla="*/ 1305017 w 1330769"/>
                  <a:gd name="connsiteY56" fmla="*/ 7848 h 894946"/>
                  <a:gd name="connsiteX57" fmla="*/ 1279265 w 1330769"/>
                  <a:gd name="connsiteY57" fmla="*/ 15819 h 894946"/>
                  <a:gd name="connsiteX58" fmla="*/ 1253513 w 1330769"/>
                  <a:gd name="connsiteY58" fmla="*/ 24158 h 894946"/>
                  <a:gd name="connsiteX59" fmla="*/ 1227884 w 1330769"/>
                  <a:gd name="connsiteY59" fmla="*/ 32865 h 894946"/>
                  <a:gd name="connsiteX60" fmla="*/ 1197349 w 1330769"/>
                  <a:gd name="connsiteY60" fmla="*/ 97735 h 894946"/>
                  <a:gd name="connsiteX61" fmla="*/ 1221384 w 1330769"/>
                  <a:gd name="connsiteY61" fmla="*/ 89764 h 894946"/>
                  <a:gd name="connsiteX62" fmla="*/ 1245420 w 1330769"/>
                  <a:gd name="connsiteY62" fmla="*/ 82039 h 894946"/>
                  <a:gd name="connsiteX63" fmla="*/ 1269455 w 1330769"/>
                  <a:gd name="connsiteY63" fmla="*/ 74681 h 894946"/>
                  <a:gd name="connsiteX64" fmla="*/ 1293613 w 1330769"/>
                  <a:gd name="connsiteY64" fmla="*/ 67691 h 894946"/>
                  <a:gd name="connsiteX65" fmla="*/ 1330769 w 1330769"/>
                  <a:gd name="connsiteY65"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0769" h="894946">
                    <a:moveTo>
                      <a:pt x="175727" y="702419"/>
                    </a:moveTo>
                    <a:cubicBezTo>
                      <a:pt x="160521" y="716889"/>
                      <a:pt x="145438" y="731482"/>
                      <a:pt x="130600" y="746197"/>
                    </a:cubicBezTo>
                    <a:cubicBezTo>
                      <a:pt x="115639" y="760913"/>
                      <a:pt x="100801" y="775873"/>
                      <a:pt x="86208" y="790834"/>
                    </a:cubicBezTo>
                    <a:cubicBezTo>
                      <a:pt x="71493" y="805918"/>
                      <a:pt x="57022" y="821001"/>
                      <a:pt x="42675" y="836329"/>
                    </a:cubicBezTo>
                    <a:cubicBezTo>
                      <a:pt x="28327" y="851658"/>
                      <a:pt x="14102" y="867109"/>
                      <a:pt x="0" y="882683"/>
                    </a:cubicBezTo>
                    <a:lnTo>
                      <a:pt x="42675" y="894946"/>
                    </a:lnTo>
                    <a:cubicBezTo>
                      <a:pt x="55919" y="880231"/>
                      <a:pt x="69285" y="865761"/>
                      <a:pt x="82775" y="851290"/>
                    </a:cubicBezTo>
                    <a:cubicBezTo>
                      <a:pt x="96264" y="836820"/>
                      <a:pt x="109876" y="822595"/>
                      <a:pt x="123733" y="808370"/>
                    </a:cubicBezTo>
                    <a:cubicBezTo>
                      <a:pt x="137467" y="794268"/>
                      <a:pt x="151447" y="780166"/>
                      <a:pt x="165549" y="766308"/>
                    </a:cubicBezTo>
                    <a:cubicBezTo>
                      <a:pt x="179651" y="752451"/>
                      <a:pt x="193754" y="738594"/>
                      <a:pt x="208101" y="724983"/>
                    </a:cubicBezTo>
                    <a:lnTo>
                      <a:pt x="175973" y="702296"/>
                    </a:lnTo>
                    <a:moveTo>
                      <a:pt x="409458" y="499223"/>
                    </a:moveTo>
                    <a:cubicBezTo>
                      <a:pt x="392903" y="512344"/>
                      <a:pt x="376594" y="525588"/>
                      <a:pt x="360284" y="538954"/>
                    </a:cubicBezTo>
                    <a:cubicBezTo>
                      <a:pt x="343974" y="552321"/>
                      <a:pt x="327787" y="565933"/>
                      <a:pt x="311723" y="579667"/>
                    </a:cubicBezTo>
                    <a:cubicBezTo>
                      <a:pt x="295658" y="593402"/>
                      <a:pt x="279717" y="607259"/>
                      <a:pt x="263897" y="621361"/>
                    </a:cubicBezTo>
                    <a:cubicBezTo>
                      <a:pt x="248078" y="635341"/>
                      <a:pt x="232382" y="649566"/>
                      <a:pt x="216808" y="663913"/>
                    </a:cubicBezTo>
                    <a:lnTo>
                      <a:pt x="246484" y="688807"/>
                    </a:lnTo>
                    <a:cubicBezTo>
                      <a:pt x="261200" y="675318"/>
                      <a:pt x="275915" y="661951"/>
                      <a:pt x="290876" y="648707"/>
                    </a:cubicBezTo>
                    <a:cubicBezTo>
                      <a:pt x="305837" y="635463"/>
                      <a:pt x="320797" y="622342"/>
                      <a:pt x="336003" y="609466"/>
                    </a:cubicBezTo>
                    <a:cubicBezTo>
                      <a:pt x="351087" y="596467"/>
                      <a:pt x="366415" y="583714"/>
                      <a:pt x="381744" y="571083"/>
                    </a:cubicBezTo>
                    <a:cubicBezTo>
                      <a:pt x="397073" y="558452"/>
                      <a:pt x="412524" y="545944"/>
                      <a:pt x="428098" y="533681"/>
                    </a:cubicBezTo>
                    <a:lnTo>
                      <a:pt x="409581" y="499345"/>
                    </a:lnTo>
                    <a:moveTo>
                      <a:pt x="658640" y="319326"/>
                    </a:moveTo>
                    <a:cubicBezTo>
                      <a:pt x="641227" y="330730"/>
                      <a:pt x="623814" y="342257"/>
                      <a:pt x="606645" y="354030"/>
                    </a:cubicBezTo>
                    <a:cubicBezTo>
                      <a:pt x="589355" y="365802"/>
                      <a:pt x="572187" y="377697"/>
                      <a:pt x="555141" y="389837"/>
                    </a:cubicBezTo>
                    <a:cubicBezTo>
                      <a:pt x="538096" y="401978"/>
                      <a:pt x="521050" y="414241"/>
                      <a:pt x="504128" y="426749"/>
                    </a:cubicBezTo>
                    <a:cubicBezTo>
                      <a:pt x="487205" y="439257"/>
                      <a:pt x="470405" y="451888"/>
                      <a:pt x="453727" y="464641"/>
                    </a:cubicBezTo>
                    <a:lnTo>
                      <a:pt x="469792" y="500939"/>
                    </a:lnTo>
                    <a:cubicBezTo>
                      <a:pt x="485488" y="488922"/>
                      <a:pt x="501430" y="477027"/>
                      <a:pt x="517249" y="465254"/>
                    </a:cubicBezTo>
                    <a:cubicBezTo>
                      <a:pt x="533191" y="453482"/>
                      <a:pt x="549133" y="441955"/>
                      <a:pt x="565319" y="430550"/>
                    </a:cubicBezTo>
                    <a:cubicBezTo>
                      <a:pt x="581384" y="419146"/>
                      <a:pt x="597571" y="407987"/>
                      <a:pt x="613881" y="396950"/>
                    </a:cubicBezTo>
                    <a:cubicBezTo>
                      <a:pt x="630190" y="385913"/>
                      <a:pt x="646500" y="374999"/>
                      <a:pt x="662932" y="364331"/>
                    </a:cubicBezTo>
                    <a:lnTo>
                      <a:pt x="658640" y="319203"/>
                    </a:lnTo>
                    <a:moveTo>
                      <a:pt x="917755" y="167634"/>
                    </a:moveTo>
                    <a:cubicBezTo>
                      <a:pt x="899851" y="176954"/>
                      <a:pt x="881825" y="186519"/>
                      <a:pt x="864044" y="196206"/>
                    </a:cubicBezTo>
                    <a:cubicBezTo>
                      <a:pt x="846262" y="205894"/>
                      <a:pt x="828359" y="215950"/>
                      <a:pt x="810700" y="226128"/>
                    </a:cubicBezTo>
                    <a:cubicBezTo>
                      <a:pt x="793042" y="236306"/>
                      <a:pt x="775383" y="246607"/>
                      <a:pt x="757724" y="257276"/>
                    </a:cubicBezTo>
                    <a:cubicBezTo>
                      <a:pt x="740188" y="267822"/>
                      <a:pt x="722652" y="278613"/>
                      <a:pt x="705239" y="289527"/>
                    </a:cubicBezTo>
                    <a:lnTo>
                      <a:pt x="706956" y="336371"/>
                    </a:lnTo>
                    <a:cubicBezTo>
                      <a:pt x="723388" y="326070"/>
                      <a:pt x="739820" y="316015"/>
                      <a:pt x="756375" y="306205"/>
                    </a:cubicBezTo>
                    <a:cubicBezTo>
                      <a:pt x="772930" y="296272"/>
                      <a:pt x="789485" y="286584"/>
                      <a:pt x="806163" y="277142"/>
                    </a:cubicBezTo>
                    <a:cubicBezTo>
                      <a:pt x="822840" y="267576"/>
                      <a:pt x="839518" y="258379"/>
                      <a:pt x="856318" y="249305"/>
                    </a:cubicBezTo>
                    <a:cubicBezTo>
                      <a:pt x="873118" y="240230"/>
                      <a:pt x="890041" y="231278"/>
                      <a:pt x="906841" y="222694"/>
                    </a:cubicBezTo>
                    <a:lnTo>
                      <a:pt x="917878" y="167879"/>
                    </a:lnTo>
                    <a:moveTo>
                      <a:pt x="1180304" y="50155"/>
                    </a:moveTo>
                    <a:cubicBezTo>
                      <a:pt x="1162277" y="56900"/>
                      <a:pt x="1144128" y="64012"/>
                      <a:pt x="1126102" y="71370"/>
                    </a:cubicBezTo>
                    <a:cubicBezTo>
                      <a:pt x="1108075" y="78605"/>
                      <a:pt x="1090171" y="86208"/>
                      <a:pt x="1072268" y="94056"/>
                    </a:cubicBezTo>
                    <a:cubicBezTo>
                      <a:pt x="1054364" y="101782"/>
                      <a:pt x="1036583" y="109876"/>
                      <a:pt x="1018679" y="118092"/>
                    </a:cubicBezTo>
                    <a:cubicBezTo>
                      <a:pt x="1000898" y="126308"/>
                      <a:pt x="983116" y="134892"/>
                      <a:pt x="965458" y="143599"/>
                    </a:cubicBezTo>
                    <a:lnTo>
                      <a:pt x="951478" y="200131"/>
                    </a:lnTo>
                    <a:cubicBezTo>
                      <a:pt x="968156" y="192037"/>
                      <a:pt x="984710" y="184189"/>
                      <a:pt x="1001388" y="176463"/>
                    </a:cubicBezTo>
                    <a:cubicBezTo>
                      <a:pt x="1018066" y="168737"/>
                      <a:pt x="1034866" y="161380"/>
                      <a:pt x="1051666" y="154145"/>
                    </a:cubicBezTo>
                    <a:cubicBezTo>
                      <a:pt x="1068466" y="146910"/>
                      <a:pt x="1085389" y="139920"/>
                      <a:pt x="1102189" y="133175"/>
                    </a:cubicBezTo>
                    <a:cubicBezTo>
                      <a:pt x="1119112" y="126431"/>
                      <a:pt x="1136035" y="119931"/>
                      <a:pt x="1152957" y="113677"/>
                    </a:cubicBezTo>
                    <a:lnTo>
                      <a:pt x="1180426" y="50155"/>
                    </a:lnTo>
                    <a:moveTo>
                      <a:pt x="1330769" y="245"/>
                    </a:moveTo>
                    <a:cubicBezTo>
                      <a:pt x="1322185" y="2698"/>
                      <a:pt x="1313601" y="5273"/>
                      <a:pt x="1305017" y="7848"/>
                    </a:cubicBezTo>
                    <a:cubicBezTo>
                      <a:pt x="1296433" y="10424"/>
                      <a:pt x="1287849" y="13121"/>
                      <a:pt x="1279265" y="15819"/>
                    </a:cubicBezTo>
                    <a:cubicBezTo>
                      <a:pt x="1270681" y="18517"/>
                      <a:pt x="1262097" y="21338"/>
                      <a:pt x="1253513" y="24158"/>
                    </a:cubicBezTo>
                    <a:cubicBezTo>
                      <a:pt x="1244929" y="26978"/>
                      <a:pt x="1236468" y="29921"/>
                      <a:pt x="1227884" y="32865"/>
                    </a:cubicBezTo>
                    <a:lnTo>
                      <a:pt x="1197349" y="97735"/>
                    </a:lnTo>
                    <a:cubicBezTo>
                      <a:pt x="1205320" y="95037"/>
                      <a:pt x="1213414" y="92340"/>
                      <a:pt x="1221384" y="89764"/>
                    </a:cubicBezTo>
                    <a:cubicBezTo>
                      <a:pt x="1229355" y="87189"/>
                      <a:pt x="1237449" y="84614"/>
                      <a:pt x="1245420" y="82039"/>
                    </a:cubicBezTo>
                    <a:cubicBezTo>
                      <a:pt x="1253513" y="79586"/>
                      <a:pt x="1261484" y="77134"/>
                      <a:pt x="1269455" y="74681"/>
                    </a:cubicBezTo>
                    <a:cubicBezTo>
                      <a:pt x="1277548" y="72351"/>
                      <a:pt x="1285519" y="70021"/>
                      <a:pt x="1293613" y="67691"/>
                    </a:cubicBezTo>
                    <a:lnTo>
                      <a:pt x="1330769" y="0"/>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663BD87D-6578-34C0-6FF3-0F4A092AF088}"/>
                  </a:ext>
                </a:extLst>
              </p:cNvPr>
              <p:cNvSpPr/>
              <p:nvPr/>
            </p:nvSpPr>
            <p:spPr>
              <a:xfrm>
                <a:off x="7404633" y="2940401"/>
                <a:ext cx="598797" cy="1477188"/>
              </a:xfrm>
              <a:custGeom>
                <a:avLst/>
                <a:gdLst>
                  <a:gd name="connsiteX0" fmla="*/ 123978 w 598797"/>
                  <a:gd name="connsiteY0" fmla="*/ 1261239 h 1477188"/>
                  <a:gd name="connsiteX1" fmla="*/ 36176 w 598797"/>
                  <a:gd name="connsiteY1" fmla="*/ 1340457 h 1477188"/>
                  <a:gd name="connsiteX2" fmla="*/ 52117 w 598797"/>
                  <a:gd name="connsiteY2" fmla="*/ 1377369 h 1477188"/>
                  <a:gd name="connsiteX3" fmla="*/ 71125 w 598797"/>
                  <a:gd name="connsiteY3" fmla="*/ 1412563 h 1477188"/>
                  <a:gd name="connsiteX4" fmla="*/ 93321 w 598797"/>
                  <a:gd name="connsiteY4" fmla="*/ 1445918 h 1477188"/>
                  <a:gd name="connsiteX5" fmla="*/ 118705 w 598797"/>
                  <a:gd name="connsiteY5" fmla="*/ 1477188 h 1477188"/>
                  <a:gd name="connsiteX6" fmla="*/ 204055 w 598797"/>
                  <a:gd name="connsiteY6" fmla="*/ 1384849 h 1477188"/>
                  <a:gd name="connsiteX7" fmla="*/ 179651 w 598797"/>
                  <a:gd name="connsiteY7" fmla="*/ 1356767 h 1477188"/>
                  <a:gd name="connsiteX8" fmla="*/ 158191 w 598797"/>
                  <a:gd name="connsiteY8" fmla="*/ 1326723 h 1477188"/>
                  <a:gd name="connsiteX9" fmla="*/ 139674 w 598797"/>
                  <a:gd name="connsiteY9" fmla="*/ 1294839 h 1477188"/>
                  <a:gd name="connsiteX10" fmla="*/ 123978 w 598797"/>
                  <a:gd name="connsiteY10" fmla="*/ 1261361 h 1477188"/>
                  <a:gd name="connsiteX11" fmla="*/ 86453 w 598797"/>
                  <a:gd name="connsiteY11" fmla="*/ 1075824 h 1477188"/>
                  <a:gd name="connsiteX12" fmla="*/ 0 w 598797"/>
                  <a:gd name="connsiteY12" fmla="*/ 1138119 h 1477188"/>
                  <a:gd name="connsiteX13" fmla="*/ 1962 w 598797"/>
                  <a:gd name="connsiteY13" fmla="*/ 1182021 h 1477188"/>
                  <a:gd name="connsiteX14" fmla="*/ 6622 w 598797"/>
                  <a:gd name="connsiteY14" fmla="*/ 1224695 h 1477188"/>
                  <a:gd name="connsiteX15" fmla="*/ 14102 w 598797"/>
                  <a:gd name="connsiteY15" fmla="*/ 1266144 h 1477188"/>
                  <a:gd name="connsiteX16" fmla="*/ 24526 w 598797"/>
                  <a:gd name="connsiteY16" fmla="*/ 1306244 h 1477188"/>
                  <a:gd name="connsiteX17" fmla="*/ 112451 w 598797"/>
                  <a:gd name="connsiteY17" fmla="*/ 1229968 h 1477188"/>
                  <a:gd name="connsiteX18" fmla="*/ 102027 w 598797"/>
                  <a:gd name="connsiteY18" fmla="*/ 1193302 h 1477188"/>
                  <a:gd name="connsiteX19" fmla="*/ 94179 w 598797"/>
                  <a:gd name="connsiteY19" fmla="*/ 1155287 h 1477188"/>
                  <a:gd name="connsiteX20" fmla="*/ 89029 w 598797"/>
                  <a:gd name="connsiteY20" fmla="*/ 1116046 h 1477188"/>
                  <a:gd name="connsiteX21" fmla="*/ 86453 w 598797"/>
                  <a:gd name="connsiteY21" fmla="*/ 1075701 h 1477188"/>
                  <a:gd name="connsiteX22" fmla="*/ 108159 w 598797"/>
                  <a:gd name="connsiteY22" fmla="*/ 865270 h 1477188"/>
                  <a:gd name="connsiteX23" fmla="*/ 26978 w 598797"/>
                  <a:gd name="connsiteY23" fmla="*/ 910397 h 1477188"/>
                  <a:gd name="connsiteX24" fmla="*/ 16678 w 598797"/>
                  <a:gd name="connsiteY24" fmla="*/ 958591 h 1477188"/>
                  <a:gd name="connsiteX25" fmla="*/ 8829 w 598797"/>
                  <a:gd name="connsiteY25" fmla="*/ 1005925 h 1477188"/>
                  <a:gd name="connsiteX26" fmla="*/ 3311 w 598797"/>
                  <a:gd name="connsiteY26" fmla="*/ 1052524 h 1477188"/>
                  <a:gd name="connsiteX27" fmla="*/ 368 w 598797"/>
                  <a:gd name="connsiteY27" fmla="*/ 1098142 h 1477188"/>
                  <a:gd name="connsiteX28" fmla="*/ 86086 w 598797"/>
                  <a:gd name="connsiteY28" fmla="*/ 1039035 h 1477188"/>
                  <a:gd name="connsiteX29" fmla="*/ 88048 w 598797"/>
                  <a:gd name="connsiteY29" fmla="*/ 996851 h 1477188"/>
                  <a:gd name="connsiteX30" fmla="*/ 92462 w 598797"/>
                  <a:gd name="connsiteY30" fmla="*/ 953808 h 1477188"/>
                  <a:gd name="connsiteX31" fmla="*/ 99207 w 598797"/>
                  <a:gd name="connsiteY31" fmla="*/ 909907 h 1477188"/>
                  <a:gd name="connsiteX32" fmla="*/ 108159 w 598797"/>
                  <a:gd name="connsiteY32" fmla="*/ 865270 h 1477188"/>
                  <a:gd name="connsiteX33" fmla="*/ 182104 w 598797"/>
                  <a:gd name="connsiteY33" fmla="*/ 640859 h 1477188"/>
                  <a:gd name="connsiteX34" fmla="*/ 108894 w 598797"/>
                  <a:gd name="connsiteY34" fmla="*/ 669431 h 1477188"/>
                  <a:gd name="connsiteX35" fmla="*/ 87925 w 598797"/>
                  <a:gd name="connsiteY35" fmla="*/ 719709 h 1477188"/>
                  <a:gd name="connsiteX36" fmla="*/ 69163 w 598797"/>
                  <a:gd name="connsiteY36" fmla="*/ 769497 h 1477188"/>
                  <a:gd name="connsiteX37" fmla="*/ 52485 w 598797"/>
                  <a:gd name="connsiteY37" fmla="*/ 818793 h 1477188"/>
                  <a:gd name="connsiteX38" fmla="*/ 38015 w 598797"/>
                  <a:gd name="connsiteY38" fmla="*/ 867477 h 1477188"/>
                  <a:gd name="connsiteX39" fmla="*/ 117969 w 598797"/>
                  <a:gd name="connsiteY39" fmla="*/ 825416 h 1477188"/>
                  <a:gd name="connsiteX40" fmla="*/ 130845 w 598797"/>
                  <a:gd name="connsiteY40" fmla="*/ 780165 h 1477188"/>
                  <a:gd name="connsiteX41" fmla="*/ 145806 w 598797"/>
                  <a:gd name="connsiteY41" fmla="*/ 734302 h 1477188"/>
                  <a:gd name="connsiteX42" fmla="*/ 162851 w 598797"/>
                  <a:gd name="connsiteY42" fmla="*/ 687948 h 1477188"/>
                  <a:gd name="connsiteX43" fmla="*/ 181981 w 598797"/>
                  <a:gd name="connsiteY43" fmla="*/ 640981 h 1477188"/>
                  <a:gd name="connsiteX44" fmla="*/ 300196 w 598797"/>
                  <a:gd name="connsiteY44" fmla="*/ 411665 h 1477188"/>
                  <a:gd name="connsiteX45" fmla="*/ 236919 w 598797"/>
                  <a:gd name="connsiteY45" fmla="*/ 424541 h 1477188"/>
                  <a:gd name="connsiteX46" fmla="*/ 206998 w 598797"/>
                  <a:gd name="connsiteY46" fmla="*/ 475064 h 1477188"/>
                  <a:gd name="connsiteX47" fmla="*/ 179038 w 598797"/>
                  <a:gd name="connsiteY47" fmla="*/ 525342 h 1477188"/>
                  <a:gd name="connsiteX48" fmla="*/ 153041 w 598797"/>
                  <a:gd name="connsiteY48" fmla="*/ 575252 h 1477188"/>
                  <a:gd name="connsiteX49" fmla="*/ 129006 w 598797"/>
                  <a:gd name="connsiteY49" fmla="*/ 624795 h 1477188"/>
                  <a:gd name="connsiteX50" fmla="*/ 200498 w 598797"/>
                  <a:gd name="connsiteY50" fmla="*/ 599288 h 1477188"/>
                  <a:gd name="connsiteX51" fmla="*/ 222694 w 598797"/>
                  <a:gd name="connsiteY51" fmla="*/ 552934 h 1477188"/>
                  <a:gd name="connsiteX52" fmla="*/ 246729 w 598797"/>
                  <a:gd name="connsiteY52" fmla="*/ 506212 h 1477188"/>
                  <a:gd name="connsiteX53" fmla="*/ 272604 w 598797"/>
                  <a:gd name="connsiteY53" fmla="*/ 459123 h 1477188"/>
                  <a:gd name="connsiteX54" fmla="*/ 300318 w 598797"/>
                  <a:gd name="connsiteY54" fmla="*/ 411665 h 1477188"/>
                  <a:gd name="connsiteX55" fmla="*/ 402714 w 598797"/>
                  <a:gd name="connsiteY55" fmla="*/ 183698 h 1477188"/>
                  <a:gd name="connsiteX56" fmla="*/ 369236 w 598797"/>
                  <a:gd name="connsiteY56" fmla="*/ 228090 h 1477188"/>
                  <a:gd name="connsiteX57" fmla="*/ 336617 w 598797"/>
                  <a:gd name="connsiteY57" fmla="*/ 273095 h 1477188"/>
                  <a:gd name="connsiteX58" fmla="*/ 304978 w 598797"/>
                  <a:gd name="connsiteY58" fmla="*/ 318713 h 1477188"/>
                  <a:gd name="connsiteX59" fmla="*/ 274321 w 598797"/>
                  <a:gd name="connsiteY59" fmla="*/ 365066 h 1477188"/>
                  <a:gd name="connsiteX60" fmla="*/ 271868 w 598797"/>
                  <a:gd name="connsiteY60" fmla="*/ 368868 h 1477188"/>
                  <a:gd name="connsiteX61" fmla="*/ 269416 w 598797"/>
                  <a:gd name="connsiteY61" fmla="*/ 372669 h 1477188"/>
                  <a:gd name="connsiteX62" fmla="*/ 266963 w 598797"/>
                  <a:gd name="connsiteY62" fmla="*/ 376471 h 1477188"/>
                  <a:gd name="connsiteX63" fmla="*/ 264511 w 598797"/>
                  <a:gd name="connsiteY63" fmla="*/ 380272 h 1477188"/>
                  <a:gd name="connsiteX64" fmla="*/ 325825 w 598797"/>
                  <a:gd name="connsiteY64" fmla="*/ 370094 h 1477188"/>
                  <a:gd name="connsiteX65" fmla="*/ 328155 w 598797"/>
                  <a:gd name="connsiteY65" fmla="*/ 366538 h 1477188"/>
                  <a:gd name="connsiteX66" fmla="*/ 330485 w 598797"/>
                  <a:gd name="connsiteY66" fmla="*/ 362982 h 1477188"/>
                  <a:gd name="connsiteX67" fmla="*/ 332815 w 598797"/>
                  <a:gd name="connsiteY67" fmla="*/ 359425 h 1477188"/>
                  <a:gd name="connsiteX68" fmla="*/ 335145 w 598797"/>
                  <a:gd name="connsiteY68" fmla="*/ 355869 h 1477188"/>
                  <a:gd name="connsiteX69" fmla="*/ 363718 w 598797"/>
                  <a:gd name="connsiteY69" fmla="*/ 312336 h 1477188"/>
                  <a:gd name="connsiteX70" fmla="*/ 393271 w 598797"/>
                  <a:gd name="connsiteY70" fmla="*/ 269416 h 1477188"/>
                  <a:gd name="connsiteX71" fmla="*/ 423683 w 598797"/>
                  <a:gd name="connsiteY71" fmla="*/ 227109 h 1477188"/>
                  <a:gd name="connsiteX72" fmla="*/ 454953 w 598797"/>
                  <a:gd name="connsiteY72" fmla="*/ 185415 h 1477188"/>
                  <a:gd name="connsiteX73" fmla="*/ 402714 w 598797"/>
                  <a:gd name="connsiteY73" fmla="*/ 183943 h 1477188"/>
                  <a:gd name="connsiteX74" fmla="*/ 556122 w 598797"/>
                  <a:gd name="connsiteY74" fmla="*/ 0 h 1477188"/>
                  <a:gd name="connsiteX75" fmla="*/ 525465 w 598797"/>
                  <a:gd name="connsiteY75" fmla="*/ 34581 h 1477188"/>
                  <a:gd name="connsiteX76" fmla="*/ 495298 w 598797"/>
                  <a:gd name="connsiteY76" fmla="*/ 69531 h 1477188"/>
                  <a:gd name="connsiteX77" fmla="*/ 465622 w 598797"/>
                  <a:gd name="connsiteY77" fmla="*/ 104970 h 1477188"/>
                  <a:gd name="connsiteX78" fmla="*/ 436437 w 598797"/>
                  <a:gd name="connsiteY78" fmla="*/ 140901 h 1477188"/>
                  <a:gd name="connsiteX79" fmla="*/ 486469 w 598797"/>
                  <a:gd name="connsiteY79" fmla="*/ 144947 h 1477188"/>
                  <a:gd name="connsiteX80" fmla="*/ 513815 w 598797"/>
                  <a:gd name="connsiteY80" fmla="*/ 111224 h 1477188"/>
                  <a:gd name="connsiteX81" fmla="*/ 541652 w 598797"/>
                  <a:gd name="connsiteY81" fmla="*/ 77869 h 1477188"/>
                  <a:gd name="connsiteX82" fmla="*/ 569979 w 598797"/>
                  <a:gd name="connsiteY82" fmla="*/ 44882 h 1477188"/>
                  <a:gd name="connsiteX83" fmla="*/ 598797 w 598797"/>
                  <a:gd name="connsiteY83" fmla="*/ 12385 h 1477188"/>
                  <a:gd name="connsiteX84" fmla="*/ 556122 w 598797"/>
                  <a:gd name="connsiteY84" fmla="*/ 123 h 147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8797" h="1477188">
                    <a:moveTo>
                      <a:pt x="123978" y="1261239"/>
                    </a:moveTo>
                    <a:lnTo>
                      <a:pt x="36176" y="1340457"/>
                    </a:lnTo>
                    <a:cubicBezTo>
                      <a:pt x="40958" y="1353088"/>
                      <a:pt x="46231" y="1365351"/>
                      <a:pt x="52117" y="1377369"/>
                    </a:cubicBezTo>
                    <a:cubicBezTo>
                      <a:pt x="57881" y="1389386"/>
                      <a:pt x="64258" y="1401158"/>
                      <a:pt x="71125" y="1412563"/>
                    </a:cubicBezTo>
                    <a:cubicBezTo>
                      <a:pt x="77992" y="1423967"/>
                      <a:pt x="85350" y="1435127"/>
                      <a:pt x="93321" y="1445918"/>
                    </a:cubicBezTo>
                    <a:cubicBezTo>
                      <a:pt x="101292" y="1456709"/>
                      <a:pt x="109753" y="1467133"/>
                      <a:pt x="118705" y="1477188"/>
                    </a:cubicBezTo>
                    <a:lnTo>
                      <a:pt x="204055" y="1384849"/>
                    </a:lnTo>
                    <a:cubicBezTo>
                      <a:pt x="195471" y="1375897"/>
                      <a:pt x="187254" y="1366454"/>
                      <a:pt x="179651" y="1356767"/>
                    </a:cubicBezTo>
                    <a:cubicBezTo>
                      <a:pt x="172048" y="1347079"/>
                      <a:pt x="164936" y="1337024"/>
                      <a:pt x="158191" y="1326723"/>
                    </a:cubicBezTo>
                    <a:cubicBezTo>
                      <a:pt x="151569" y="1316422"/>
                      <a:pt x="145438" y="1305753"/>
                      <a:pt x="139674" y="1294839"/>
                    </a:cubicBezTo>
                    <a:cubicBezTo>
                      <a:pt x="134033" y="1283925"/>
                      <a:pt x="128760" y="1272766"/>
                      <a:pt x="123978" y="1261361"/>
                    </a:cubicBezTo>
                    <a:moveTo>
                      <a:pt x="86453" y="1075824"/>
                    </a:moveTo>
                    <a:lnTo>
                      <a:pt x="0" y="1138119"/>
                    </a:lnTo>
                    <a:cubicBezTo>
                      <a:pt x="245" y="1152957"/>
                      <a:pt x="858" y="1167550"/>
                      <a:pt x="1962" y="1182021"/>
                    </a:cubicBezTo>
                    <a:cubicBezTo>
                      <a:pt x="3066" y="1196491"/>
                      <a:pt x="4660" y="1210716"/>
                      <a:pt x="6622" y="1224695"/>
                    </a:cubicBezTo>
                    <a:cubicBezTo>
                      <a:pt x="8707" y="1238798"/>
                      <a:pt x="11159" y="1252532"/>
                      <a:pt x="14102" y="1266144"/>
                    </a:cubicBezTo>
                    <a:cubicBezTo>
                      <a:pt x="17045" y="1279756"/>
                      <a:pt x="20479" y="1293122"/>
                      <a:pt x="24526" y="1306244"/>
                    </a:cubicBezTo>
                    <a:lnTo>
                      <a:pt x="112451" y="1229968"/>
                    </a:lnTo>
                    <a:cubicBezTo>
                      <a:pt x="108527" y="1218073"/>
                      <a:pt x="104970" y="1205810"/>
                      <a:pt x="102027" y="1193302"/>
                    </a:cubicBezTo>
                    <a:cubicBezTo>
                      <a:pt x="98962" y="1180917"/>
                      <a:pt x="96386" y="1168286"/>
                      <a:pt x="94179" y="1155287"/>
                    </a:cubicBezTo>
                    <a:cubicBezTo>
                      <a:pt x="91972" y="1142411"/>
                      <a:pt x="90255" y="1129413"/>
                      <a:pt x="89029" y="1116046"/>
                    </a:cubicBezTo>
                    <a:cubicBezTo>
                      <a:pt x="87680" y="1102802"/>
                      <a:pt x="86821" y="1089436"/>
                      <a:pt x="86453" y="1075701"/>
                    </a:cubicBezTo>
                    <a:moveTo>
                      <a:pt x="108159" y="865270"/>
                    </a:moveTo>
                    <a:lnTo>
                      <a:pt x="26978" y="910397"/>
                    </a:lnTo>
                    <a:cubicBezTo>
                      <a:pt x="23177" y="926584"/>
                      <a:pt x="19743" y="942649"/>
                      <a:pt x="16678" y="958591"/>
                    </a:cubicBezTo>
                    <a:cubicBezTo>
                      <a:pt x="13612" y="974532"/>
                      <a:pt x="11037" y="990351"/>
                      <a:pt x="8829" y="1005925"/>
                    </a:cubicBezTo>
                    <a:cubicBezTo>
                      <a:pt x="6622" y="1021622"/>
                      <a:pt x="4783" y="1037196"/>
                      <a:pt x="3311" y="1052524"/>
                    </a:cubicBezTo>
                    <a:cubicBezTo>
                      <a:pt x="1962" y="1067976"/>
                      <a:pt x="858" y="1083181"/>
                      <a:pt x="368" y="1098142"/>
                    </a:cubicBezTo>
                    <a:lnTo>
                      <a:pt x="86086" y="1039035"/>
                    </a:lnTo>
                    <a:cubicBezTo>
                      <a:pt x="86331" y="1025178"/>
                      <a:pt x="87067" y="1011076"/>
                      <a:pt x="88048" y="996851"/>
                    </a:cubicBezTo>
                    <a:cubicBezTo>
                      <a:pt x="89151" y="982748"/>
                      <a:pt x="90623" y="968278"/>
                      <a:pt x="92462" y="953808"/>
                    </a:cubicBezTo>
                    <a:cubicBezTo>
                      <a:pt x="94302" y="939338"/>
                      <a:pt x="96509" y="924745"/>
                      <a:pt x="99207" y="909907"/>
                    </a:cubicBezTo>
                    <a:cubicBezTo>
                      <a:pt x="101782" y="895191"/>
                      <a:pt x="104848" y="880353"/>
                      <a:pt x="108159" y="865270"/>
                    </a:cubicBezTo>
                    <a:moveTo>
                      <a:pt x="182104" y="640859"/>
                    </a:moveTo>
                    <a:lnTo>
                      <a:pt x="108894" y="669431"/>
                    </a:lnTo>
                    <a:cubicBezTo>
                      <a:pt x="101537" y="686354"/>
                      <a:pt x="94547" y="703032"/>
                      <a:pt x="87925" y="719709"/>
                    </a:cubicBezTo>
                    <a:cubicBezTo>
                      <a:pt x="81303" y="736387"/>
                      <a:pt x="75049" y="753064"/>
                      <a:pt x="69163" y="769497"/>
                    </a:cubicBezTo>
                    <a:cubicBezTo>
                      <a:pt x="63277" y="786052"/>
                      <a:pt x="57636" y="802484"/>
                      <a:pt x="52485" y="818793"/>
                    </a:cubicBezTo>
                    <a:cubicBezTo>
                      <a:pt x="47335" y="835103"/>
                      <a:pt x="42430" y="851413"/>
                      <a:pt x="38015" y="867477"/>
                    </a:cubicBezTo>
                    <a:lnTo>
                      <a:pt x="117969" y="825416"/>
                    </a:lnTo>
                    <a:cubicBezTo>
                      <a:pt x="121893" y="810455"/>
                      <a:pt x="126185" y="795371"/>
                      <a:pt x="130845" y="780165"/>
                    </a:cubicBezTo>
                    <a:cubicBezTo>
                      <a:pt x="135505" y="765082"/>
                      <a:pt x="140533" y="749753"/>
                      <a:pt x="145806" y="734302"/>
                    </a:cubicBezTo>
                    <a:cubicBezTo>
                      <a:pt x="151079" y="718973"/>
                      <a:pt x="156842" y="703522"/>
                      <a:pt x="162851" y="687948"/>
                    </a:cubicBezTo>
                    <a:cubicBezTo>
                      <a:pt x="168860" y="672374"/>
                      <a:pt x="175237" y="656801"/>
                      <a:pt x="181981" y="640981"/>
                    </a:cubicBezTo>
                    <a:moveTo>
                      <a:pt x="300196" y="411665"/>
                    </a:moveTo>
                    <a:lnTo>
                      <a:pt x="236919" y="424541"/>
                    </a:lnTo>
                    <a:cubicBezTo>
                      <a:pt x="226618" y="441464"/>
                      <a:pt x="216685" y="458387"/>
                      <a:pt x="206998" y="475064"/>
                    </a:cubicBezTo>
                    <a:cubicBezTo>
                      <a:pt x="197310" y="491865"/>
                      <a:pt x="187990" y="508665"/>
                      <a:pt x="179038" y="525342"/>
                    </a:cubicBezTo>
                    <a:cubicBezTo>
                      <a:pt x="169964" y="542143"/>
                      <a:pt x="161380" y="558698"/>
                      <a:pt x="153041" y="575252"/>
                    </a:cubicBezTo>
                    <a:cubicBezTo>
                      <a:pt x="144702" y="591930"/>
                      <a:pt x="136609" y="608362"/>
                      <a:pt x="129006" y="624795"/>
                    </a:cubicBezTo>
                    <a:lnTo>
                      <a:pt x="200498" y="599288"/>
                    </a:lnTo>
                    <a:cubicBezTo>
                      <a:pt x="207611" y="583959"/>
                      <a:pt x="214969" y="568508"/>
                      <a:pt x="222694" y="552934"/>
                    </a:cubicBezTo>
                    <a:cubicBezTo>
                      <a:pt x="230420" y="537483"/>
                      <a:pt x="238391" y="521909"/>
                      <a:pt x="246729" y="506212"/>
                    </a:cubicBezTo>
                    <a:cubicBezTo>
                      <a:pt x="255068" y="490638"/>
                      <a:pt x="263652" y="474819"/>
                      <a:pt x="272604" y="459123"/>
                    </a:cubicBezTo>
                    <a:cubicBezTo>
                      <a:pt x="281556" y="443426"/>
                      <a:pt x="290753" y="427607"/>
                      <a:pt x="300318" y="411665"/>
                    </a:cubicBezTo>
                    <a:moveTo>
                      <a:pt x="402714" y="183698"/>
                    </a:moveTo>
                    <a:cubicBezTo>
                      <a:pt x="391432" y="198414"/>
                      <a:pt x="380272" y="213129"/>
                      <a:pt x="369236" y="228090"/>
                    </a:cubicBezTo>
                    <a:cubicBezTo>
                      <a:pt x="358199" y="243051"/>
                      <a:pt x="347285" y="258011"/>
                      <a:pt x="336617" y="273095"/>
                    </a:cubicBezTo>
                    <a:cubicBezTo>
                      <a:pt x="325948" y="288178"/>
                      <a:pt x="315279" y="303507"/>
                      <a:pt x="304978" y="318713"/>
                    </a:cubicBezTo>
                    <a:cubicBezTo>
                      <a:pt x="294555" y="334041"/>
                      <a:pt x="284377" y="349493"/>
                      <a:pt x="274321" y="365066"/>
                    </a:cubicBezTo>
                    <a:cubicBezTo>
                      <a:pt x="273463" y="366293"/>
                      <a:pt x="272727" y="367642"/>
                      <a:pt x="271868" y="368868"/>
                    </a:cubicBezTo>
                    <a:cubicBezTo>
                      <a:pt x="271010" y="370094"/>
                      <a:pt x="270274" y="371443"/>
                      <a:pt x="269416" y="372669"/>
                    </a:cubicBezTo>
                    <a:cubicBezTo>
                      <a:pt x="268557" y="373896"/>
                      <a:pt x="267822" y="375245"/>
                      <a:pt x="266963" y="376471"/>
                    </a:cubicBezTo>
                    <a:cubicBezTo>
                      <a:pt x="266105" y="377697"/>
                      <a:pt x="265369" y="379046"/>
                      <a:pt x="264511" y="380272"/>
                    </a:cubicBezTo>
                    <a:lnTo>
                      <a:pt x="325825" y="370094"/>
                    </a:lnTo>
                    <a:cubicBezTo>
                      <a:pt x="326561" y="368868"/>
                      <a:pt x="327297" y="367642"/>
                      <a:pt x="328155" y="366538"/>
                    </a:cubicBezTo>
                    <a:cubicBezTo>
                      <a:pt x="328891" y="365312"/>
                      <a:pt x="329627" y="364208"/>
                      <a:pt x="330485" y="362982"/>
                    </a:cubicBezTo>
                    <a:cubicBezTo>
                      <a:pt x="331343" y="361755"/>
                      <a:pt x="331957" y="360652"/>
                      <a:pt x="332815" y="359425"/>
                    </a:cubicBezTo>
                    <a:cubicBezTo>
                      <a:pt x="333551" y="358199"/>
                      <a:pt x="334287" y="357095"/>
                      <a:pt x="335145" y="355869"/>
                    </a:cubicBezTo>
                    <a:cubicBezTo>
                      <a:pt x="344465" y="341276"/>
                      <a:pt x="354030" y="326684"/>
                      <a:pt x="363718" y="312336"/>
                    </a:cubicBezTo>
                    <a:cubicBezTo>
                      <a:pt x="373405" y="297988"/>
                      <a:pt x="383215" y="283641"/>
                      <a:pt x="393271" y="269416"/>
                    </a:cubicBezTo>
                    <a:cubicBezTo>
                      <a:pt x="403204" y="255191"/>
                      <a:pt x="413382" y="241088"/>
                      <a:pt x="423683" y="227109"/>
                    </a:cubicBezTo>
                    <a:cubicBezTo>
                      <a:pt x="433984" y="213129"/>
                      <a:pt x="444407" y="199272"/>
                      <a:pt x="454953" y="185415"/>
                    </a:cubicBezTo>
                    <a:lnTo>
                      <a:pt x="402714" y="183943"/>
                    </a:lnTo>
                    <a:moveTo>
                      <a:pt x="556122" y="0"/>
                    </a:moveTo>
                    <a:cubicBezTo>
                      <a:pt x="545822" y="11404"/>
                      <a:pt x="535521" y="22932"/>
                      <a:pt x="525465" y="34581"/>
                    </a:cubicBezTo>
                    <a:cubicBezTo>
                      <a:pt x="515287" y="46231"/>
                      <a:pt x="505231" y="57881"/>
                      <a:pt x="495298" y="69531"/>
                    </a:cubicBezTo>
                    <a:cubicBezTo>
                      <a:pt x="485365" y="81303"/>
                      <a:pt x="475433" y="93075"/>
                      <a:pt x="465622" y="104970"/>
                    </a:cubicBezTo>
                    <a:cubicBezTo>
                      <a:pt x="455812" y="116865"/>
                      <a:pt x="446124" y="128760"/>
                      <a:pt x="436437" y="140901"/>
                    </a:cubicBezTo>
                    <a:lnTo>
                      <a:pt x="486469" y="144947"/>
                    </a:lnTo>
                    <a:cubicBezTo>
                      <a:pt x="495421" y="133665"/>
                      <a:pt x="504618" y="122384"/>
                      <a:pt x="513815" y="111224"/>
                    </a:cubicBezTo>
                    <a:cubicBezTo>
                      <a:pt x="523013" y="100065"/>
                      <a:pt x="532332" y="88906"/>
                      <a:pt x="541652" y="77869"/>
                    </a:cubicBezTo>
                    <a:cubicBezTo>
                      <a:pt x="550972" y="66833"/>
                      <a:pt x="560414" y="55796"/>
                      <a:pt x="569979" y="44882"/>
                    </a:cubicBezTo>
                    <a:cubicBezTo>
                      <a:pt x="579544" y="33968"/>
                      <a:pt x="589110" y="23177"/>
                      <a:pt x="598797" y="12385"/>
                    </a:cubicBezTo>
                    <a:lnTo>
                      <a:pt x="556122" y="123"/>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17990F4F-CE4E-F57F-9156-D35A03D72F70}"/>
                  </a:ext>
                </a:extLst>
              </p:cNvPr>
              <p:cNvSpPr/>
              <p:nvPr/>
            </p:nvSpPr>
            <p:spPr>
              <a:xfrm>
                <a:off x="7523338" y="3939827"/>
                <a:ext cx="1747217" cy="642575"/>
              </a:xfrm>
              <a:custGeom>
                <a:avLst/>
                <a:gdLst>
                  <a:gd name="connsiteX0" fmla="*/ 664649 w 1747217"/>
                  <a:gd name="connsiteY0" fmla="*/ 512344 h 642575"/>
                  <a:gd name="connsiteX1" fmla="*/ 607504 w 1747217"/>
                  <a:gd name="connsiteY1" fmla="*/ 520437 h 642575"/>
                  <a:gd name="connsiteX2" fmla="*/ 552076 w 1747217"/>
                  <a:gd name="connsiteY2" fmla="*/ 525588 h 642575"/>
                  <a:gd name="connsiteX3" fmla="*/ 498364 w 1747217"/>
                  <a:gd name="connsiteY3" fmla="*/ 527795 h 642575"/>
                  <a:gd name="connsiteX4" fmla="*/ 446492 w 1747217"/>
                  <a:gd name="connsiteY4" fmla="*/ 527059 h 642575"/>
                  <a:gd name="connsiteX5" fmla="*/ 444162 w 1747217"/>
                  <a:gd name="connsiteY5" fmla="*/ 527059 h 642575"/>
                  <a:gd name="connsiteX6" fmla="*/ 441832 w 1747217"/>
                  <a:gd name="connsiteY6" fmla="*/ 527059 h 642575"/>
                  <a:gd name="connsiteX7" fmla="*/ 439502 w 1747217"/>
                  <a:gd name="connsiteY7" fmla="*/ 526937 h 642575"/>
                  <a:gd name="connsiteX8" fmla="*/ 437172 w 1747217"/>
                  <a:gd name="connsiteY8" fmla="*/ 526814 h 642575"/>
                  <a:gd name="connsiteX9" fmla="*/ 374018 w 1747217"/>
                  <a:gd name="connsiteY9" fmla="*/ 640246 h 642575"/>
                  <a:gd name="connsiteX10" fmla="*/ 376594 w 1747217"/>
                  <a:gd name="connsiteY10" fmla="*/ 640368 h 642575"/>
                  <a:gd name="connsiteX11" fmla="*/ 379169 w 1747217"/>
                  <a:gd name="connsiteY11" fmla="*/ 640491 h 642575"/>
                  <a:gd name="connsiteX12" fmla="*/ 381744 w 1747217"/>
                  <a:gd name="connsiteY12" fmla="*/ 640614 h 642575"/>
                  <a:gd name="connsiteX13" fmla="*/ 384319 w 1747217"/>
                  <a:gd name="connsiteY13" fmla="*/ 640736 h 642575"/>
                  <a:gd name="connsiteX14" fmla="*/ 440115 w 1747217"/>
                  <a:gd name="connsiteY14" fmla="*/ 642576 h 642575"/>
                  <a:gd name="connsiteX15" fmla="*/ 497996 w 1747217"/>
                  <a:gd name="connsiteY15" fmla="*/ 641104 h 642575"/>
                  <a:gd name="connsiteX16" fmla="*/ 557962 w 1747217"/>
                  <a:gd name="connsiteY16" fmla="*/ 636444 h 642575"/>
                  <a:gd name="connsiteX17" fmla="*/ 619767 w 1747217"/>
                  <a:gd name="connsiteY17" fmla="*/ 628473 h 642575"/>
                  <a:gd name="connsiteX18" fmla="*/ 664894 w 1747217"/>
                  <a:gd name="connsiteY18" fmla="*/ 512344 h 642575"/>
                  <a:gd name="connsiteX19" fmla="*/ 216685 w 1747217"/>
                  <a:gd name="connsiteY19" fmla="*/ 476904 h 642575"/>
                  <a:gd name="connsiteX20" fmla="*/ 138571 w 1747217"/>
                  <a:gd name="connsiteY20" fmla="*/ 580893 h 642575"/>
                  <a:gd name="connsiteX21" fmla="*/ 180019 w 1747217"/>
                  <a:gd name="connsiteY21" fmla="*/ 598797 h 642575"/>
                  <a:gd name="connsiteX22" fmla="*/ 225024 w 1747217"/>
                  <a:gd name="connsiteY22" fmla="*/ 613881 h 642575"/>
                  <a:gd name="connsiteX23" fmla="*/ 273463 w 1747217"/>
                  <a:gd name="connsiteY23" fmla="*/ 626021 h 642575"/>
                  <a:gd name="connsiteX24" fmla="*/ 325580 w 1747217"/>
                  <a:gd name="connsiteY24" fmla="*/ 634973 h 642575"/>
                  <a:gd name="connsiteX25" fmla="*/ 391922 w 1747217"/>
                  <a:gd name="connsiteY25" fmla="*/ 522890 h 642575"/>
                  <a:gd name="connsiteX26" fmla="*/ 343238 w 1747217"/>
                  <a:gd name="connsiteY26" fmla="*/ 515655 h 642575"/>
                  <a:gd name="connsiteX27" fmla="*/ 297866 w 1747217"/>
                  <a:gd name="connsiteY27" fmla="*/ 505477 h 642575"/>
                  <a:gd name="connsiteX28" fmla="*/ 255681 w 1747217"/>
                  <a:gd name="connsiteY28" fmla="*/ 492478 h 642575"/>
                  <a:gd name="connsiteX29" fmla="*/ 216685 w 1747217"/>
                  <a:gd name="connsiteY29" fmla="*/ 476904 h 642575"/>
                  <a:gd name="connsiteX30" fmla="*/ 988757 w 1747217"/>
                  <a:gd name="connsiteY30" fmla="*/ 420249 h 642575"/>
                  <a:gd name="connsiteX31" fmla="*/ 919717 w 1747217"/>
                  <a:gd name="connsiteY31" fmla="*/ 445756 h 642575"/>
                  <a:gd name="connsiteX32" fmla="*/ 851781 w 1747217"/>
                  <a:gd name="connsiteY32" fmla="*/ 467952 h 642575"/>
                  <a:gd name="connsiteX33" fmla="*/ 785193 w 1747217"/>
                  <a:gd name="connsiteY33" fmla="*/ 486714 h 642575"/>
                  <a:gd name="connsiteX34" fmla="*/ 720200 w 1747217"/>
                  <a:gd name="connsiteY34" fmla="*/ 501920 h 642575"/>
                  <a:gd name="connsiteX35" fmla="*/ 679732 w 1747217"/>
                  <a:gd name="connsiteY35" fmla="*/ 618050 h 642575"/>
                  <a:gd name="connsiteX36" fmla="*/ 750367 w 1747217"/>
                  <a:gd name="connsiteY36" fmla="*/ 602231 h 642575"/>
                  <a:gd name="connsiteX37" fmla="*/ 822718 w 1747217"/>
                  <a:gd name="connsiteY37" fmla="*/ 582610 h 642575"/>
                  <a:gd name="connsiteX38" fmla="*/ 896663 w 1747217"/>
                  <a:gd name="connsiteY38" fmla="*/ 559188 h 642575"/>
                  <a:gd name="connsiteX39" fmla="*/ 971957 w 1747217"/>
                  <a:gd name="connsiteY39" fmla="*/ 531965 h 642575"/>
                  <a:gd name="connsiteX40" fmla="*/ 988635 w 1747217"/>
                  <a:gd name="connsiteY40" fmla="*/ 420127 h 642575"/>
                  <a:gd name="connsiteX41" fmla="*/ 85350 w 1747217"/>
                  <a:gd name="connsiteY41" fmla="*/ 385300 h 642575"/>
                  <a:gd name="connsiteX42" fmla="*/ 0 w 1747217"/>
                  <a:gd name="connsiteY42" fmla="*/ 477640 h 642575"/>
                  <a:gd name="connsiteX43" fmla="*/ 22686 w 1747217"/>
                  <a:gd name="connsiteY43" fmla="*/ 501185 h 642575"/>
                  <a:gd name="connsiteX44" fmla="*/ 47580 w 1747217"/>
                  <a:gd name="connsiteY44" fmla="*/ 523258 h 642575"/>
                  <a:gd name="connsiteX45" fmla="*/ 74681 w 1747217"/>
                  <a:gd name="connsiteY45" fmla="*/ 543737 h 642575"/>
                  <a:gd name="connsiteX46" fmla="*/ 104112 w 1747217"/>
                  <a:gd name="connsiteY46" fmla="*/ 562499 h 642575"/>
                  <a:gd name="connsiteX47" fmla="*/ 184189 w 1747217"/>
                  <a:gd name="connsiteY47" fmla="*/ 460717 h 642575"/>
                  <a:gd name="connsiteX48" fmla="*/ 156352 w 1747217"/>
                  <a:gd name="connsiteY48" fmla="*/ 444039 h 642575"/>
                  <a:gd name="connsiteX49" fmla="*/ 130600 w 1747217"/>
                  <a:gd name="connsiteY49" fmla="*/ 425890 h 642575"/>
                  <a:gd name="connsiteX50" fmla="*/ 106932 w 1747217"/>
                  <a:gd name="connsiteY50" fmla="*/ 406270 h 642575"/>
                  <a:gd name="connsiteX51" fmla="*/ 85227 w 1747217"/>
                  <a:gd name="connsiteY51" fmla="*/ 385300 h 642575"/>
                  <a:gd name="connsiteX52" fmla="*/ 1342542 w 1747217"/>
                  <a:gd name="connsiteY52" fmla="*/ 245994 h 642575"/>
                  <a:gd name="connsiteX53" fmla="*/ 1269332 w 1747217"/>
                  <a:gd name="connsiteY53" fmla="*/ 287810 h 642575"/>
                  <a:gd name="connsiteX54" fmla="*/ 1196246 w 1747217"/>
                  <a:gd name="connsiteY54" fmla="*/ 326561 h 642575"/>
                  <a:gd name="connsiteX55" fmla="*/ 1123649 w 1747217"/>
                  <a:gd name="connsiteY55" fmla="*/ 362123 h 642575"/>
                  <a:gd name="connsiteX56" fmla="*/ 1051543 w 1747217"/>
                  <a:gd name="connsiteY56" fmla="*/ 394497 h 642575"/>
                  <a:gd name="connsiteX57" fmla="*/ 1040752 w 1747217"/>
                  <a:gd name="connsiteY57" fmla="*/ 504495 h 642575"/>
                  <a:gd name="connsiteX58" fmla="*/ 1119480 w 1747217"/>
                  <a:gd name="connsiteY58" fmla="*/ 469792 h 642575"/>
                  <a:gd name="connsiteX59" fmla="*/ 1198943 w 1747217"/>
                  <a:gd name="connsiteY59" fmla="*/ 431409 h 642575"/>
                  <a:gd name="connsiteX60" fmla="*/ 1278897 w 1747217"/>
                  <a:gd name="connsiteY60" fmla="*/ 389469 h 642575"/>
                  <a:gd name="connsiteX61" fmla="*/ 1358974 w 1747217"/>
                  <a:gd name="connsiteY61" fmla="*/ 344097 h 642575"/>
                  <a:gd name="connsiteX62" fmla="*/ 1342542 w 1747217"/>
                  <a:gd name="connsiteY62" fmla="*/ 245994 h 642575"/>
                  <a:gd name="connsiteX63" fmla="*/ 1696572 w 1747217"/>
                  <a:gd name="connsiteY63" fmla="*/ 0 h 642575"/>
                  <a:gd name="connsiteX64" fmla="*/ 1625692 w 1747217"/>
                  <a:gd name="connsiteY64" fmla="*/ 55306 h 642575"/>
                  <a:gd name="connsiteX65" fmla="*/ 1553709 w 1747217"/>
                  <a:gd name="connsiteY65" fmla="*/ 108159 h 642575"/>
                  <a:gd name="connsiteX66" fmla="*/ 1480990 w 1747217"/>
                  <a:gd name="connsiteY66" fmla="*/ 158437 h 642575"/>
                  <a:gd name="connsiteX67" fmla="*/ 1407780 w 1747217"/>
                  <a:gd name="connsiteY67" fmla="*/ 206017 h 642575"/>
                  <a:gd name="connsiteX68" fmla="*/ 1430589 w 1747217"/>
                  <a:gd name="connsiteY68" fmla="*/ 300686 h 642575"/>
                  <a:gd name="connsiteX69" fmla="*/ 1510911 w 1747217"/>
                  <a:gd name="connsiteY69" fmla="*/ 248814 h 642575"/>
                  <a:gd name="connsiteX70" fmla="*/ 1590620 w 1747217"/>
                  <a:gd name="connsiteY70" fmla="*/ 193876 h 642575"/>
                  <a:gd name="connsiteX71" fmla="*/ 1669471 w 1747217"/>
                  <a:gd name="connsiteY71" fmla="*/ 136118 h 642575"/>
                  <a:gd name="connsiteX72" fmla="*/ 1747217 w 1747217"/>
                  <a:gd name="connsiteY72" fmla="*/ 75662 h 642575"/>
                  <a:gd name="connsiteX73" fmla="*/ 1696694 w 1747217"/>
                  <a:gd name="connsiteY73" fmla="*/ 123 h 64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47217" h="642575">
                    <a:moveTo>
                      <a:pt x="664649" y="512344"/>
                    </a:moveTo>
                    <a:cubicBezTo>
                      <a:pt x="645396" y="515532"/>
                      <a:pt x="626389" y="518230"/>
                      <a:pt x="607504" y="520437"/>
                    </a:cubicBezTo>
                    <a:cubicBezTo>
                      <a:pt x="588742" y="522645"/>
                      <a:pt x="570225" y="524361"/>
                      <a:pt x="552076" y="525588"/>
                    </a:cubicBezTo>
                    <a:cubicBezTo>
                      <a:pt x="533927" y="526814"/>
                      <a:pt x="516023" y="527550"/>
                      <a:pt x="498364" y="527795"/>
                    </a:cubicBezTo>
                    <a:cubicBezTo>
                      <a:pt x="480828" y="528040"/>
                      <a:pt x="463537" y="527795"/>
                      <a:pt x="446492" y="527059"/>
                    </a:cubicBezTo>
                    <a:cubicBezTo>
                      <a:pt x="445756" y="527059"/>
                      <a:pt x="444898" y="527059"/>
                      <a:pt x="444162" y="527059"/>
                    </a:cubicBezTo>
                    <a:cubicBezTo>
                      <a:pt x="443426" y="527059"/>
                      <a:pt x="442568" y="527059"/>
                      <a:pt x="441832" y="527059"/>
                    </a:cubicBezTo>
                    <a:cubicBezTo>
                      <a:pt x="441096" y="527059"/>
                      <a:pt x="440238" y="527059"/>
                      <a:pt x="439502" y="526937"/>
                    </a:cubicBezTo>
                    <a:cubicBezTo>
                      <a:pt x="438766" y="526814"/>
                      <a:pt x="437908" y="526937"/>
                      <a:pt x="437172" y="526814"/>
                    </a:cubicBezTo>
                    <a:lnTo>
                      <a:pt x="374018" y="640246"/>
                    </a:lnTo>
                    <a:cubicBezTo>
                      <a:pt x="374877" y="640246"/>
                      <a:pt x="375735" y="640246"/>
                      <a:pt x="376594" y="640368"/>
                    </a:cubicBezTo>
                    <a:cubicBezTo>
                      <a:pt x="377452" y="640368"/>
                      <a:pt x="378310" y="640368"/>
                      <a:pt x="379169" y="640491"/>
                    </a:cubicBezTo>
                    <a:cubicBezTo>
                      <a:pt x="380027" y="640491"/>
                      <a:pt x="380886" y="640491"/>
                      <a:pt x="381744" y="640614"/>
                    </a:cubicBezTo>
                    <a:cubicBezTo>
                      <a:pt x="382602" y="640614"/>
                      <a:pt x="383461" y="640614"/>
                      <a:pt x="384319" y="640736"/>
                    </a:cubicBezTo>
                    <a:cubicBezTo>
                      <a:pt x="402591" y="641840"/>
                      <a:pt x="421230" y="642576"/>
                      <a:pt x="440115" y="642576"/>
                    </a:cubicBezTo>
                    <a:cubicBezTo>
                      <a:pt x="459123" y="642576"/>
                      <a:pt x="478376" y="642208"/>
                      <a:pt x="497996" y="641104"/>
                    </a:cubicBezTo>
                    <a:cubicBezTo>
                      <a:pt x="517739" y="640123"/>
                      <a:pt x="537605" y="638529"/>
                      <a:pt x="557962" y="636444"/>
                    </a:cubicBezTo>
                    <a:cubicBezTo>
                      <a:pt x="578318" y="634359"/>
                      <a:pt x="598920" y="631662"/>
                      <a:pt x="619767" y="628473"/>
                    </a:cubicBezTo>
                    <a:lnTo>
                      <a:pt x="664894" y="512344"/>
                    </a:lnTo>
                    <a:moveTo>
                      <a:pt x="216685" y="476904"/>
                    </a:moveTo>
                    <a:lnTo>
                      <a:pt x="138571" y="580893"/>
                    </a:lnTo>
                    <a:cubicBezTo>
                      <a:pt x="151815" y="587270"/>
                      <a:pt x="165672" y="593279"/>
                      <a:pt x="180019" y="598797"/>
                    </a:cubicBezTo>
                    <a:cubicBezTo>
                      <a:pt x="194490" y="604316"/>
                      <a:pt x="209450" y="609343"/>
                      <a:pt x="225024" y="613881"/>
                    </a:cubicBezTo>
                    <a:cubicBezTo>
                      <a:pt x="240598" y="618418"/>
                      <a:pt x="256785" y="622464"/>
                      <a:pt x="273463" y="626021"/>
                    </a:cubicBezTo>
                    <a:cubicBezTo>
                      <a:pt x="290263" y="629577"/>
                      <a:pt x="307676" y="632520"/>
                      <a:pt x="325580" y="634973"/>
                    </a:cubicBezTo>
                    <a:lnTo>
                      <a:pt x="391922" y="522890"/>
                    </a:lnTo>
                    <a:cubicBezTo>
                      <a:pt x="375245" y="521050"/>
                      <a:pt x="358935" y="518598"/>
                      <a:pt x="343238" y="515655"/>
                    </a:cubicBezTo>
                    <a:cubicBezTo>
                      <a:pt x="327665" y="512712"/>
                      <a:pt x="312459" y="509400"/>
                      <a:pt x="297866" y="505477"/>
                    </a:cubicBezTo>
                    <a:cubicBezTo>
                      <a:pt x="283273" y="501675"/>
                      <a:pt x="269293" y="497260"/>
                      <a:pt x="255681" y="492478"/>
                    </a:cubicBezTo>
                    <a:cubicBezTo>
                      <a:pt x="242192" y="487695"/>
                      <a:pt x="229194" y="482545"/>
                      <a:pt x="216685" y="476904"/>
                    </a:cubicBezTo>
                    <a:moveTo>
                      <a:pt x="988757" y="420249"/>
                    </a:moveTo>
                    <a:cubicBezTo>
                      <a:pt x="965580" y="429324"/>
                      <a:pt x="942526" y="437785"/>
                      <a:pt x="919717" y="445756"/>
                    </a:cubicBezTo>
                    <a:cubicBezTo>
                      <a:pt x="896908" y="453727"/>
                      <a:pt x="874222" y="461085"/>
                      <a:pt x="851781" y="467952"/>
                    </a:cubicBezTo>
                    <a:cubicBezTo>
                      <a:pt x="829462" y="474697"/>
                      <a:pt x="807266" y="480951"/>
                      <a:pt x="785193" y="486714"/>
                    </a:cubicBezTo>
                    <a:cubicBezTo>
                      <a:pt x="763243" y="492355"/>
                      <a:pt x="741660" y="497506"/>
                      <a:pt x="720200" y="501920"/>
                    </a:cubicBezTo>
                    <a:lnTo>
                      <a:pt x="679732" y="618050"/>
                    </a:lnTo>
                    <a:cubicBezTo>
                      <a:pt x="703032" y="613390"/>
                      <a:pt x="726577" y="608117"/>
                      <a:pt x="750367" y="602231"/>
                    </a:cubicBezTo>
                    <a:cubicBezTo>
                      <a:pt x="774279" y="596345"/>
                      <a:pt x="798437" y="589845"/>
                      <a:pt x="822718" y="582610"/>
                    </a:cubicBezTo>
                    <a:cubicBezTo>
                      <a:pt x="847121" y="575375"/>
                      <a:pt x="871892" y="567649"/>
                      <a:pt x="896663" y="559188"/>
                    </a:cubicBezTo>
                    <a:cubicBezTo>
                      <a:pt x="921557" y="550727"/>
                      <a:pt x="946696" y="541652"/>
                      <a:pt x="971957" y="531965"/>
                    </a:cubicBezTo>
                    <a:lnTo>
                      <a:pt x="988635" y="420127"/>
                    </a:lnTo>
                    <a:moveTo>
                      <a:pt x="85350" y="385300"/>
                    </a:moveTo>
                    <a:lnTo>
                      <a:pt x="0" y="477640"/>
                    </a:lnTo>
                    <a:cubicBezTo>
                      <a:pt x="7235" y="485733"/>
                      <a:pt x="14838" y="493582"/>
                      <a:pt x="22686" y="501185"/>
                    </a:cubicBezTo>
                    <a:cubicBezTo>
                      <a:pt x="30657" y="508787"/>
                      <a:pt x="38873" y="516145"/>
                      <a:pt x="47580" y="523258"/>
                    </a:cubicBezTo>
                    <a:cubicBezTo>
                      <a:pt x="56287" y="530370"/>
                      <a:pt x="65239" y="537237"/>
                      <a:pt x="74681" y="543737"/>
                    </a:cubicBezTo>
                    <a:cubicBezTo>
                      <a:pt x="84123" y="550359"/>
                      <a:pt x="93934" y="556613"/>
                      <a:pt x="104112" y="562499"/>
                    </a:cubicBezTo>
                    <a:lnTo>
                      <a:pt x="184189" y="460717"/>
                    </a:lnTo>
                    <a:cubicBezTo>
                      <a:pt x="174624" y="455444"/>
                      <a:pt x="165304" y="449926"/>
                      <a:pt x="156352" y="444039"/>
                    </a:cubicBezTo>
                    <a:cubicBezTo>
                      <a:pt x="147400" y="438276"/>
                      <a:pt x="138939" y="432144"/>
                      <a:pt x="130600" y="425890"/>
                    </a:cubicBezTo>
                    <a:cubicBezTo>
                      <a:pt x="122384" y="419636"/>
                      <a:pt x="114535" y="413014"/>
                      <a:pt x="106932" y="406270"/>
                    </a:cubicBezTo>
                    <a:cubicBezTo>
                      <a:pt x="99452" y="399525"/>
                      <a:pt x="92217" y="392535"/>
                      <a:pt x="85227" y="385300"/>
                    </a:cubicBezTo>
                    <a:moveTo>
                      <a:pt x="1342542" y="245994"/>
                    </a:moveTo>
                    <a:cubicBezTo>
                      <a:pt x="1318139" y="260464"/>
                      <a:pt x="1293736" y="274321"/>
                      <a:pt x="1269332" y="287810"/>
                    </a:cubicBezTo>
                    <a:cubicBezTo>
                      <a:pt x="1244929" y="301177"/>
                      <a:pt x="1220649" y="314175"/>
                      <a:pt x="1196246" y="326561"/>
                    </a:cubicBezTo>
                    <a:cubicBezTo>
                      <a:pt x="1171965" y="338946"/>
                      <a:pt x="1147807" y="350841"/>
                      <a:pt x="1123649" y="362123"/>
                    </a:cubicBezTo>
                    <a:cubicBezTo>
                      <a:pt x="1099614" y="373405"/>
                      <a:pt x="1075579" y="384196"/>
                      <a:pt x="1051543" y="394497"/>
                    </a:cubicBezTo>
                    <a:lnTo>
                      <a:pt x="1040752" y="504495"/>
                    </a:lnTo>
                    <a:cubicBezTo>
                      <a:pt x="1066872" y="493459"/>
                      <a:pt x="1093115" y="481932"/>
                      <a:pt x="1119480" y="469792"/>
                    </a:cubicBezTo>
                    <a:cubicBezTo>
                      <a:pt x="1145845" y="457529"/>
                      <a:pt x="1172455" y="444775"/>
                      <a:pt x="1198943" y="431409"/>
                    </a:cubicBezTo>
                    <a:cubicBezTo>
                      <a:pt x="1225554" y="418042"/>
                      <a:pt x="1252164" y="404062"/>
                      <a:pt x="1278897" y="389469"/>
                    </a:cubicBezTo>
                    <a:cubicBezTo>
                      <a:pt x="1305631" y="374877"/>
                      <a:pt x="1332364" y="359793"/>
                      <a:pt x="1358974" y="344097"/>
                    </a:cubicBezTo>
                    <a:lnTo>
                      <a:pt x="1342542" y="245994"/>
                    </a:lnTo>
                    <a:moveTo>
                      <a:pt x="1696572" y="0"/>
                    </a:moveTo>
                    <a:cubicBezTo>
                      <a:pt x="1673150" y="18762"/>
                      <a:pt x="1649482" y="37279"/>
                      <a:pt x="1625692" y="55306"/>
                    </a:cubicBezTo>
                    <a:cubicBezTo>
                      <a:pt x="1601902" y="73332"/>
                      <a:pt x="1577867" y="90991"/>
                      <a:pt x="1553709" y="108159"/>
                    </a:cubicBezTo>
                    <a:cubicBezTo>
                      <a:pt x="1529551" y="125327"/>
                      <a:pt x="1505393" y="142127"/>
                      <a:pt x="1480990" y="158437"/>
                    </a:cubicBezTo>
                    <a:cubicBezTo>
                      <a:pt x="1456709" y="174746"/>
                      <a:pt x="1432184" y="190565"/>
                      <a:pt x="1407780" y="206017"/>
                    </a:cubicBezTo>
                    <a:lnTo>
                      <a:pt x="1430589" y="300686"/>
                    </a:lnTo>
                    <a:cubicBezTo>
                      <a:pt x="1457445" y="283886"/>
                      <a:pt x="1484178" y="266595"/>
                      <a:pt x="1510911" y="248814"/>
                    </a:cubicBezTo>
                    <a:cubicBezTo>
                      <a:pt x="1537644" y="231033"/>
                      <a:pt x="1564255" y="212639"/>
                      <a:pt x="1590620" y="193876"/>
                    </a:cubicBezTo>
                    <a:cubicBezTo>
                      <a:pt x="1617108" y="175114"/>
                      <a:pt x="1643351" y="155739"/>
                      <a:pt x="1669471" y="136118"/>
                    </a:cubicBezTo>
                    <a:cubicBezTo>
                      <a:pt x="1695591" y="116375"/>
                      <a:pt x="1721465" y="96264"/>
                      <a:pt x="1747217" y="75662"/>
                    </a:cubicBezTo>
                    <a:lnTo>
                      <a:pt x="1696694" y="123"/>
                    </a:ln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48360A34-9351-8ED1-3A39-F7B5B15B0D38}"/>
                  </a:ext>
                </a:extLst>
              </p:cNvPr>
              <p:cNvSpPr/>
              <p:nvPr/>
            </p:nvSpPr>
            <p:spPr>
              <a:xfrm>
                <a:off x="9220032" y="2000289"/>
                <a:ext cx="1003638" cy="2015200"/>
              </a:xfrm>
              <a:custGeom>
                <a:avLst/>
                <a:gdLst>
                  <a:gd name="connsiteX0" fmla="*/ 36053 w 1003638"/>
                  <a:gd name="connsiteY0" fmla="*/ 1910230 h 2015200"/>
                  <a:gd name="connsiteX1" fmla="*/ 27101 w 1003638"/>
                  <a:gd name="connsiteY1" fmla="*/ 1917588 h 2015200"/>
                  <a:gd name="connsiteX2" fmla="*/ 18149 w 1003638"/>
                  <a:gd name="connsiteY2" fmla="*/ 1924945 h 2015200"/>
                  <a:gd name="connsiteX3" fmla="*/ 9075 w 1003638"/>
                  <a:gd name="connsiteY3" fmla="*/ 1932303 h 2015200"/>
                  <a:gd name="connsiteX4" fmla="*/ 0 w 1003638"/>
                  <a:gd name="connsiteY4" fmla="*/ 1939661 h 2015200"/>
                  <a:gd name="connsiteX5" fmla="*/ 50523 w 1003638"/>
                  <a:gd name="connsiteY5" fmla="*/ 2015200 h 2015200"/>
                  <a:gd name="connsiteX6" fmla="*/ 60456 w 1003638"/>
                  <a:gd name="connsiteY6" fmla="*/ 2007229 h 2015200"/>
                  <a:gd name="connsiteX7" fmla="*/ 70389 w 1003638"/>
                  <a:gd name="connsiteY7" fmla="*/ 1999258 h 2015200"/>
                  <a:gd name="connsiteX8" fmla="*/ 80322 w 1003638"/>
                  <a:gd name="connsiteY8" fmla="*/ 1991165 h 2015200"/>
                  <a:gd name="connsiteX9" fmla="*/ 90132 w 1003638"/>
                  <a:gd name="connsiteY9" fmla="*/ 1983071 h 2015200"/>
                  <a:gd name="connsiteX10" fmla="*/ 36176 w 1003638"/>
                  <a:gd name="connsiteY10" fmla="*/ 1910230 h 2015200"/>
                  <a:gd name="connsiteX11" fmla="*/ 354152 w 1003638"/>
                  <a:gd name="connsiteY11" fmla="*/ 1608317 h 2015200"/>
                  <a:gd name="connsiteX12" fmla="*/ 293083 w 1003638"/>
                  <a:gd name="connsiteY12" fmla="*/ 1673065 h 2015200"/>
                  <a:gd name="connsiteX13" fmla="*/ 229807 w 1003638"/>
                  <a:gd name="connsiteY13" fmla="*/ 1736464 h 2015200"/>
                  <a:gd name="connsiteX14" fmla="*/ 164445 w 1003638"/>
                  <a:gd name="connsiteY14" fmla="*/ 1798270 h 2015200"/>
                  <a:gd name="connsiteX15" fmla="*/ 97245 w 1003638"/>
                  <a:gd name="connsiteY15" fmla="*/ 1858358 h 2015200"/>
                  <a:gd name="connsiteX16" fmla="*/ 157088 w 1003638"/>
                  <a:gd name="connsiteY16" fmla="*/ 1926294 h 2015200"/>
                  <a:gd name="connsiteX17" fmla="*/ 230665 w 1003638"/>
                  <a:gd name="connsiteY17" fmla="*/ 1860442 h 2015200"/>
                  <a:gd name="connsiteX18" fmla="*/ 302158 w 1003638"/>
                  <a:gd name="connsiteY18" fmla="*/ 1792629 h 2015200"/>
                  <a:gd name="connsiteX19" fmla="*/ 371443 w 1003638"/>
                  <a:gd name="connsiteY19" fmla="*/ 1723098 h 2015200"/>
                  <a:gd name="connsiteX20" fmla="*/ 438153 w 1003638"/>
                  <a:gd name="connsiteY20" fmla="*/ 1652096 h 2015200"/>
                  <a:gd name="connsiteX21" fmla="*/ 354152 w 1003638"/>
                  <a:gd name="connsiteY21" fmla="*/ 1608440 h 2015200"/>
                  <a:gd name="connsiteX22" fmla="*/ 609956 w 1003638"/>
                  <a:gd name="connsiteY22" fmla="*/ 1284086 h 2015200"/>
                  <a:gd name="connsiteX23" fmla="*/ 563357 w 1003638"/>
                  <a:gd name="connsiteY23" fmla="*/ 1351287 h 2015200"/>
                  <a:gd name="connsiteX24" fmla="*/ 513693 w 1003638"/>
                  <a:gd name="connsiteY24" fmla="*/ 1418120 h 2015200"/>
                  <a:gd name="connsiteX25" fmla="*/ 461208 w 1003638"/>
                  <a:gd name="connsiteY25" fmla="*/ 1484462 h 2015200"/>
                  <a:gd name="connsiteX26" fmla="*/ 405902 w 1003638"/>
                  <a:gd name="connsiteY26" fmla="*/ 1550069 h 2015200"/>
                  <a:gd name="connsiteX27" fmla="*/ 494685 w 1003638"/>
                  <a:gd name="connsiteY27" fmla="*/ 1588084 h 2015200"/>
                  <a:gd name="connsiteX28" fmla="*/ 554896 w 1003638"/>
                  <a:gd name="connsiteY28" fmla="*/ 1516100 h 2015200"/>
                  <a:gd name="connsiteX29" fmla="*/ 612041 w 1003638"/>
                  <a:gd name="connsiteY29" fmla="*/ 1443381 h 2015200"/>
                  <a:gd name="connsiteX30" fmla="*/ 665875 w 1003638"/>
                  <a:gd name="connsiteY30" fmla="*/ 1370049 h 2015200"/>
                  <a:gd name="connsiteX31" fmla="*/ 716276 w 1003638"/>
                  <a:gd name="connsiteY31" fmla="*/ 1296349 h 2015200"/>
                  <a:gd name="connsiteX32" fmla="*/ 609834 w 1003638"/>
                  <a:gd name="connsiteY32" fmla="*/ 1283964 h 2015200"/>
                  <a:gd name="connsiteX33" fmla="*/ 784825 w 1003638"/>
                  <a:gd name="connsiteY33" fmla="*/ 965987 h 2015200"/>
                  <a:gd name="connsiteX34" fmla="*/ 755762 w 1003638"/>
                  <a:gd name="connsiteY34" fmla="*/ 1030122 h 2015200"/>
                  <a:gd name="connsiteX35" fmla="*/ 723266 w 1003638"/>
                  <a:gd name="connsiteY35" fmla="*/ 1094747 h 2015200"/>
                  <a:gd name="connsiteX36" fmla="*/ 687335 w 1003638"/>
                  <a:gd name="connsiteY36" fmla="*/ 1159741 h 2015200"/>
                  <a:gd name="connsiteX37" fmla="*/ 648216 w 1003638"/>
                  <a:gd name="connsiteY37" fmla="*/ 1224979 h 2015200"/>
                  <a:gd name="connsiteX38" fmla="*/ 757724 w 1003638"/>
                  <a:gd name="connsiteY38" fmla="*/ 1231846 h 2015200"/>
                  <a:gd name="connsiteX39" fmla="*/ 799909 w 1003638"/>
                  <a:gd name="connsiteY39" fmla="*/ 1160599 h 2015200"/>
                  <a:gd name="connsiteX40" fmla="*/ 838414 w 1003638"/>
                  <a:gd name="connsiteY40" fmla="*/ 1089597 h 2015200"/>
                  <a:gd name="connsiteX41" fmla="*/ 873118 w 1003638"/>
                  <a:gd name="connsiteY41" fmla="*/ 1019085 h 2015200"/>
                  <a:gd name="connsiteX42" fmla="*/ 904021 w 1003638"/>
                  <a:gd name="connsiteY42" fmla="*/ 949309 h 2015200"/>
                  <a:gd name="connsiteX43" fmla="*/ 784948 w 1003638"/>
                  <a:gd name="connsiteY43" fmla="*/ 966109 h 2015200"/>
                  <a:gd name="connsiteX44" fmla="*/ 994153 w 1003638"/>
                  <a:gd name="connsiteY44" fmla="*/ 637832 h 2015200"/>
                  <a:gd name="connsiteX45" fmla="*/ 872137 w 1003638"/>
                  <a:gd name="connsiteY45" fmla="*/ 678790 h 2015200"/>
                  <a:gd name="connsiteX46" fmla="*/ 861591 w 1003638"/>
                  <a:gd name="connsiteY46" fmla="*/ 733360 h 2015200"/>
                  <a:gd name="connsiteX47" fmla="*/ 847366 w 1003638"/>
                  <a:gd name="connsiteY47" fmla="*/ 790260 h 2015200"/>
                  <a:gd name="connsiteX48" fmla="*/ 829340 w 1003638"/>
                  <a:gd name="connsiteY48" fmla="*/ 849489 h 2015200"/>
                  <a:gd name="connsiteX49" fmla="*/ 807266 w 1003638"/>
                  <a:gd name="connsiteY49" fmla="*/ 910926 h 2015200"/>
                  <a:gd name="connsiteX50" fmla="*/ 927566 w 1003638"/>
                  <a:gd name="connsiteY50" fmla="*/ 889344 h 2015200"/>
                  <a:gd name="connsiteX51" fmla="*/ 950620 w 1003638"/>
                  <a:gd name="connsiteY51" fmla="*/ 822634 h 2015200"/>
                  <a:gd name="connsiteX52" fmla="*/ 969259 w 1003638"/>
                  <a:gd name="connsiteY52" fmla="*/ 758499 h 2015200"/>
                  <a:gd name="connsiteX53" fmla="*/ 983730 w 1003638"/>
                  <a:gd name="connsiteY53" fmla="*/ 696939 h 2015200"/>
                  <a:gd name="connsiteX54" fmla="*/ 994153 w 1003638"/>
                  <a:gd name="connsiteY54" fmla="*/ 637954 h 2015200"/>
                  <a:gd name="connsiteX55" fmla="*/ 990352 w 1003638"/>
                  <a:gd name="connsiteY55" fmla="*/ 381292 h 2015200"/>
                  <a:gd name="connsiteX56" fmla="*/ 873854 w 1003638"/>
                  <a:gd name="connsiteY56" fmla="*/ 440399 h 2015200"/>
                  <a:gd name="connsiteX57" fmla="*/ 879986 w 1003638"/>
                  <a:gd name="connsiteY57" fmla="*/ 484300 h 2015200"/>
                  <a:gd name="connsiteX58" fmla="*/ 882928 w 1003638"/>
                  <a:gd name="connsiteY58" fmla="*/ 530777 h 2015200"/>
                  <a:gd name="connsiteX59" fmla="*/ 882561 w 1003638"/>
                  <a:gd name="connsiteY59" fmla="*/ 579828 h 2015200"/>
                  <a:gd name="connsiteX60" fmla="*/ 878636 w 1003638"/>
                  <a:gd name="connsiteY60" fmla="*/ 631455 h 2015200"/>
                  <a:gd name="connsiteX61" fmla="*/ 1000284 w 1003638"/>
                  <a:gd name="connsiteY61" fmla="*/ 586573 h 2015200"/>
                  <a:gd name="connsiteX62" fmla="*/ 1003473 w 1003638"/>
                  <a:gd name="connsiteY62" fmla="*/ 530899 h 2015200"/>
                  <a:gd name="connsiteX63" fmla="*/ 1002737 w 1003638"/>
                  <a:gd name="connsiteY63" fmla="*/ 478169 h 2015200"/>
                  <a:gd name="connsiteX64" fmla="*/ 998322 w 1003638"/>
                  <a:gd name="connsiteY64" fmla="*/ 428259 h 2015200"/>
                  <a:gd name="connsiteX65" fmla="*/ 990474 w 1003638"/>
                  <a:gd name="connsiteY65" fmla="*/ 381292 h 2015200"/>
                  <a:gd name="connsiteX66" fmla="*/ 904756 w 1003638"/>
                  <a:gd name="connsiteY66" fmla="*/ 190359 h 2015200"/>
                  <a:gd name="connsiteX67" fmla="*/ 799786 w 1003638"/>
                  <a:gd name="connsiteY67" fmla="*/ 260748 h 2015200"/>
                  <a:gd name="connsiteX68" fmla="*/ 820265 w 1003638"/>
                  <a:gd name="connsiteY68" fmla="*/ 292386 h 2015200"/>
                  <a:gd name="connsiteX69" fmla="*/ 838169 w 1003638"/>
                  <a:gd name="connsiteY69" fmla="*/ 326722 h 2015200"/>
                  <a:gd name="connsiteX70" fmla="*/ 853252 w 1003638"/>
                  <a:gd name="connsiteY70" fmla="*/ 363633 h 2015200"/>
                  <a:gd name="connsiteX71" fmla="*/ 865515 w 1003638"/>
                  <a:gd name="connsiteY71" fmla="*/ 403242 h 2015200"/>
                  <a:gd name="connsiteX72" fmla="*/ 980296 w 1003638"/>
                  <a:gd name="connsiteY72" fmla="*/ 341683 h 2015200"/>
                  <a:gd name="connsiteX73" fmla="*/ 965948 w 1003638"/>
                  <a:gd name="connsiteY73" fmla="*/ 299498 h 2015200"/>
                  <a:gd name="connsiteX74" fmla="*/ 948412 w 1003638"/>
                  <a:gd name="connsiteY74" fmla="*/ 260257 h 2015200"/>
                  <a:gd name="connsiteX75" fmla="*/ 927933 w 1003638"/>
                  <a:gd name="connsiteY75" fmla="*/ 223836 h 2015200"/>
                  <a:gd name="connsiteX76" fmla="*/ 904634 w 1003638"/>
                  <a:gd name="connsiteY76" fmla="*/ 190359 h 2015200"/>
                  <a:gd name="connsiteX77" fmla="*/ 754291 w 1003638"/>
                  <a:gd name="connsiteY77" fmla="*/ 66626 h 2015200"/>
                  <a:gd name="connsiteX78" fmla="*/ 664649 w 1003638"/>
                  <a:gd name="connsiteY78" fmla="*/ 142411 h 2015200"/>
                  <a:gd name="connsiteX79" fmla="*/ 696532 w 1003638"/>
                  <a:gd name="connsiteY79" fmla="*/ 161663 h 2015200"/>
                  <a:gd name="connsiteX80" fmla="*/ 726331 w 1003638"/>
                  <a:gd name="connsiteY80" fmla="*/ 183491 h 2015200"/>
                  <a:gd name="connsiteX81" fmla="*/ 754045 w 1003638"/>
                  <a:gd name="connsiteY81" fmla="*/ 207772 h 2015200"/>
                  <a:gd name="connsiteX82" fmla="*/ 779430 w 1003638"/>
                  <a:gd name="connsiteY82" fmla="*/ 234628 h 2015200"/>
                  <a:gd name="connsiteX83" fmla="*/ 881825 w 1003638"/>
                  <a:gd name="connsiteY83" fmla="*/ 162890 h 2015200"/>
                  <a:gd name="connsiteX84" fmla="*/ 853498 w 1003638"/>
                  <a:gd name="connsiteY84" fmla="*/ 134685 h 2015200"/>
                  <a:gd name="connsiteX85" fmla="*/ 822718 w 1003638"/>
                  <a:gd name="connsiteY85" fmla="*/ 109301 h 2015200"/>
                  <a:gd name="connsiteX86" fmla="*/ 789608 w 1003638"/>
                  <a:gd name="connsiteY86" fmla="*/ 86615 h 2015200"/>
                  <a:gd name="connsiteX87" fmla="*/ 754291 w 1003638"/>
                  <a:gd name="connsiteY87" fmla="*/ 66749 h 2015200"/>
                  <a:gd name="connsiteX88" fmla="*/ 555632 w 1003638"/>
                  <a:gd name="connsiteY88" fmla="*/ 7151 h 2015200"/>
                  <a:gd name="connsiteX89" fmla="*/ 483158 w 1003638"/>
                  <a:gd name="connsiteY89" fmla="*/ 83549 h 2015200"/>
                  <a:gd name="connsiteX90" fmla="*/ 523503 w 1003638"/>
                  <a:gd name="connsiteY90" fmla="*/ 90907 h 2015200"/>
                  <a:gd name="connsiteX91" fmla="*/ 562254 w 1003638"/>
                  <a:gd name="connsiteY91" fmla="*/ 100594 h 2015200"/>
                  <a:gd name="connsiteX92" fmla="*/ 599288 w 1003638"/>
                  <a:gd name="connsiteY92" fmla="*/ 112734 h 2015200"/>
                  <a:gd name="connsiteX93" fmla="*/ 634605 w 1003638"/>
                  <a:gd name="connsiteY93" fmla="*/ 127205 h 2015200"/>
                  <a:gd name="connsiteX94" fmla="*/ 721304 w 1003638"/>
                  <a:gd name="connsiteY94" fmla="*/ 51052 h 2015200"/>
                  <a:gd name="connsiteX95" fmla="*/ 682553 w 1003638"/>
                  <a:gd name="connsiteY95" fmla="*/ 36214 h 2015200"/>
                  <a:gd name="connsiteX96" fmla="*/ 641963 w 1003638"/>
                  <a:gd name="connsiteY96" fmla="*/ 23951 h 2015200"/>
                  <a:gd name="connsiteX97" fmla="*/ 599656 w 1003638"/>
                  <a:gd name="connsiteY97" fmla="*/ 14263 h 2015200"/>
                  <a:gd name="connsiteX98" fmla="*/ 555755 w 1003638"/>
                  <a:gd name="connsiteY98" fmla="*/ 7028 h 2015200"/>
                  <a:gd name="connsiteX99" fmla="*/ 323495 w 1003638"/>
                  <a:gd name="connsiteY99" fmla="*/ 6660 h 2015200"/>
                  <a:gd name="connsiteX100" fmla="*/ 268925 w 1003638"/>
                  <a:gd name="connsiteY100" fmla="*/ 79993 h 2015200"/>
                  <a:gd name="connsiteX101" fmla="*/ 315156 w 1003638"/>
                  <a:gd name="connsiteY101" fmla="*/ 76436 h 2015200"/>
                  <a:gd name="connsiteX102" fmla="*/ 360161 w 1003638"/>
                  <a:gd name="connsiteY102" fmla="*/ 75087 h 2015200"/>
                  <a:gd name="connsiteX103" fmla="*/ 403817 w 1003638"/>
                  <a:gd name="connsiteY103" fmla="*/ 75946 h 2015200"/>
                  <a:gd name="connsiteX104" fmla="*/ 446124 w 1003638"/>
                  <a:gd name="connsiteY104" fmla="*/ 79011 h 2015200"/>
                  <a:gd name="connsiteX105" fmla="*/ 515409 w 1003638"/>
                  <a:gd name="connsiteY105" fmla="*/ 2982 h 2015200"/>
                  <a:gd name="connsiteX106" fmla="*/ 469424 w 1003638"/>
                  <a:gd name="connsiteY106" fmla="*/ 406 h 2015200"/>
                  <a:gd name="connsiteX107" fmla="*/ 422089 w 1003638"/>
                  <a:gd name="connsiteY107" fmla="*/ 161 h 2015200"/>
                  <a:gd name="connsiteX108" fmla="*/ 373405 w 1003638"/>
                  <a:gd name="connsiteY108" fmla="*/ 2246 h 2015200"/>
                  <a:gd name="connsiteX109" fmla="*/ 323495 w 1003638"/>
                  <a:gd name="connsiteY109" fmla="*/ 6660 h 2015200"/>
                  <a:gd name="connsiteX110" fmla="*/ 71615 w 1003638"/>
                  <a:gd name="connsiteY110" fmla="*/ 57674 h 2015200"/>
                  <a:gd name="connsiteX111" fmla="*/ 34459 w 1003638"/>
                  <a:gd name="connsiteY111" fmla="*/ 125365 h 2015200"/>
                  <a:gd name="connsiteX112" fmla="*/ 84246 w 1003638"/>
                  <a:gd name="connsiteY112" fmla="*/ 112244 h 2015200"/>
                  <a:gd name="connsiteX113" fmla="*/ 133052 w 1003638"/>
                  <a:gd name="connsiteY113" fmla="*/ 101085 h 2015200"/>
                  <a:gd name="connsiteX114" fmla="*/ 180878 w 1003638"/>
                  <a:gd name="connsiteY114" fmla="*/ 91888 h 2015200"/>
                  <a:gd name="connsiteX115" fmla="*/ 227599 w 1003638"/>
                  <a:gd name="connsiteY115" fmla="*/ 84652 h 2015200"/>
                  <a:gd name="connsiteX116" fmla="*/ 278858 w 1003638"/>
                  <a:gd name="connsiteY116" fmla="*/ 12179 h 2015200"/>
                  <a:gd name="connsiteX117" fmla="*/ 228580 w 1003638"/>
                  <a:gd name="connsiteY117" fmla="*/ 20395 h 2015200"/>
                  <a:gd name="connsiteX118" fmla="*/ 177199 w 1003638"/>
                  <a:gd name="connsiteY118" fmla="*/ 30696 h 2015200"/>
                  <a:gd name="connsiteX119" fmla="*/ 124836 w 1003638"/>
                  <a:gd name="connsiteY119" fmla="*/ 43081 h 2015200"/>
                  <a:gd name="connsiteX120" fmla="*/ 71493 w 1003638"/>
                  <a:gd name="connsiteY120" fmla="*/ 57551 h 20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003638" h="2015200">
                    <a:moveTo>
                      <a:pt x="36053" y="1910230"/>
                    </a:moveTo>
                    <a:cubicBezTo>
                      <a:pt x="33110" y="1912682"/>
                      <a:pt x="30044" y="1915135"/>
                      <a:pt x="27101" y="1917588"/>
                    </a:cubicBezTo>
                    <a:cubicBezTo>
                      <a:pt x="24158" y="1920040"/>
                      <a:pt x="21092" y="1922493"/>
                      <a:pt x="18149" y="1924945"/>
                    </a:cubicBezTo>
                    <a:cubicBezTo>
                      <a:pt x="15206" y="1927398"/>
                      <a:pt x="12140" y="1929850"/>
                      <a:pt x="9075" y="1932303"/>
                    </a:cubicBezTo>
                    <a:cubicBezTo>
                      <a:pt x="6009" y="1934755"/>
                      <a:pt x="3066" y="1937208"/>
                      <a:pt x="0" y="1939661"/>
                    </a:cubicBezTo>
                    <a:lnTo>
                      <a:pt x="50523" y="2015200"/>
                    </a:lnTo>
                    <a:cubicBezTo>
                      <a:pt x="53834" y="2012502"/>
                      <a:pt x="57145" y="2009927"/>
                      <a:pt x="60456" y="2007229"/>
                    </a:cubicBezTo>
                    <a:cubicBezTo>
                      <a:pt x="63767" y="2004531"/>
                      <a:pt x="67078" y="2001956"/>
                      <a:pt x="70389" y="1999258"/>
                    </a:cubicBezTo>
                    <a:cubicBezTo>
                      <a:pt x="73700" y="1996561"/>
                      <a:pt x="77011" y="1993863"/>
                      <a:pt x="80322" y="1991165"/>
                    </a:cubicBezTo>
                    <a:cubicBezTo>
                      <a:pt x="83633" y="1988467"/>
                      <a:pt x="86944" y="1985769"/>
                      <a:pt x="90132" y="1983071"/>
                    </a:cubicBezTo>
                    <a:lnTo>
                      <a:pt x="36176" y="1910230"/>
                    </a:lnTo>
                    <a:moveTo>
                      <a:pt x="354152" y="1608317"/>
                    </a:moveTo>
                    <a:cubicBezTo>
                      <a:pt x="334164" y="1630145"/>
                      <a:pt x="313807" y="1651728"/>
                      <a:pt x="293083" y="1673065"/>
                    </a:cubicBezTo>
                    <a:cubicBezTo>
                      <a:pt x="272359" y="1694403"/>
                      <a:pt x="251267" y="1715618"/>
                      <a:pt x="229807" y="1736464"/>
                    </a:cubicBezTo>
                    <a:cubicBezTo>
                      <a:pt x="208347" y="1757312"/>
                      <a:pt x="186519" y="1777913"/>
                      <a:pt x="164445" y="1798270"/>
                    </a:cubicBezTo>
                    <a:cubicBezTo>
                      <a:pt x="142372" y="1818626"/>
                      <a:pt x="119931" y="1838614"/>
                      <a:pt x="97245" y="1858358"/>
                    </a:cubicBezTo>
                    <a:lnTo>
                      <a:pt x="157088" y="1926294"/>
                    </a:lnTo>
                    <a:cubicBezTo>
                      <a:pt x="181859" y="1904711"/>
                      <a:pt x="206507" y="1882761"/>
                      <a:pt x="230665" y="1860442"/>
                    </a:cubicBezTo>
                    <a:cubicBezTo>
                      <a:pt x="254823" y="1838124"/>
                      <a:pt x="278736" y="1815560"/>
                      <a:pt x="302158" y="1792629"/>
                    </a:cubicBezTo>
                    <a:cubicBezTo>
                      <a:pt x="325580" y="1769697"/>
                      <a:pt x="348757" y="1746520"/>
                      <a:pt x="371443" y="1723098"/>
                    </a:cubicBezTo>
                    <a:cubicBezTo>
                      <a:pt x="394129" y="1699676"/>
                      <a:pt x="416325" y="1676008"/>
                      <a:pt x="438153" y="1652096"/>
                    </a:cubicBezTo>
                    <a:lnTo>
                      <a:pt x="354152" y="1608440"/>
                    </a:lnTo>
                    <a:moveTo>
                      <a:pt x="609956" y="1284086"/>
                    </a:moveTo>
                    <a:cubicBezTo>
                      <a:pt x="594996" y="1306527"/>
                      <a:pt x="579422" y="1328969"/>
                      <a:pt x="563357" y="1351287"/>
                    </a:cubicBezTo>
                    <a:cubicBezTo>
                      <a:pt x="547293" y="1373728"/>
                      <a:pt x="530738" y="1395924"/>
                      <a:pt x="513693" y="1418120"/>
                    </a:cubicBezTo>
                    <a:cubicBezTo>
                      <a:pt x="496647" y="1440316"/>
                      <a:pt x="479111" y="1462511"/>
                      <a:pt x="461208" y="1484462"/>
                    </a:cubicBezTo>
                    <a:cubicBezTo>
                      <a:pt x="443181" y="1506535"/>
                      <a:pt x="424787" y="1528363"/>
                      <a:pt x="405902" y="1550069"/>
                    </a:cubicBezTo>
                    <a:lnTo>
                      <a:pt x="494685" y="1588084"/>
                    </a:lnTo>
                    <a:cubicBezTo>
                      <a:pt x="515287" y="1564294"/>
                      <a:pt x="535398" y="1540258"/>
                      <a:pt x="554896" y="1516100"/>
                    </a:cubicBezTo>
                    <a:cubicBezTo>
                      <a:pt x="574394" y="1491943"/>
                      <a:pt x="593524" y="1467785"/>
                      <a:pt x="612041" y="1443381"/>
                    </a:cubicBezTo>
                    <a:cubicBezTo>
                      <a:pt x="630558" y="1419101"/>
                      <a:pt x="648462" y="1394575"/>
                      <a:pt x="665875" y="1370049"/>
                    </a:cubicBezTo>
                    <a:cubicBezTo>
                      <a:pt x="683289" y="1345523"/>
                      <a:pt x="700089" y="1320998"/>
                      <a:pt x="716276" y="1296349"/>
                    </a:cubicBezTo>
                    <a:lnTo>
                      <a:pt x="609834" y="1283964"/>
                    </a:lnTo>
                    <a:moveTo>
                      <a:pt x="784825" y="965987"/>
                    </a:moveTo>
                    <a:cubicBezTo>
                      <a:pt x="775628" y="987324"/>
                      <a:pt x="765940" y="1008662"/>
                      <a:pt x="755762" y="1030122"/>
                    </a:cubicBezTo>
                    <a:cubicBezTo>
                      <a:pt x="745462" y="1051582"/>
                      <a:pt x="734547" y="1073165"/>
                      <a:pt x="723266" y="1094747"/>
                    </a:cubicBezTo>
                    <a:cubicBezTo>
                      <a:pt x="711861" y="1116453"/>
                      <a:pt x="699844" y="1138035"/>
                      <a:pt x="687335" y="1159741"/>
                    </a:cubicBezTo>
                    <a:cubicBezTo>
                      <a:pt x="674827" y="1181446"/>
                      <a:pt x="661706" y="1203274"/>
                      <a:pt x="648216" y="1224979"/>
                    </a:cubicBezTo>
                    <a:lnTo>
                      <a:pt x="757724" y="1231846"/>
                    </a:lnTo>
                    <a:cubicBezTo>
                      <a:pt x="772317" y="1208056"/>
                      <a:pt x="786420" y="1184266"/>
                      <a:pt x="799909" y="1160599"/>
                    </a:cubicBezTo>
                    <a:cubicBezTo>
                      <a:pt x="813275" y="1136932"/>
                      <a:pt x="826151" y="1113264"/>
                      <a:pt x="838414" y="1089597"/>
                    </a:cubicBezTo>
                    <a:cubicBezTo>
                      <a:pt x="850554" y="1066052"/>
                      <a:pt x="862204" y="1042507"/>
                      <a:pt x="873118" y="1019085"/>
                    </a:cubicBezTo>
                    <a:cubicBezTo>
                      <a:pt x="884032" y="995786"/>
                      <a:pt x="894333" y="972486"/>
                      <a:pt x="904021" y="949309"/>
                    </a:cubicBezTo>
                    <a:lnTo>
                      <a:pt x="784948" y="966109"/>
                    </a:lnTo>
                    <a:moveTo>
                      <a:pt x="994153" y="637832"/>
                    </a:moveTo>
                    <a:lnTo>
                      <a:pt x="872137" y="678790"/>
                    </a:lnTo>
                    <a:cubicBezTo>
                      <a:pt x="869194" y="696571"/>
                      <a:pt x="865638" y="714843"/>
                      <a:pt x="861591" y="733360"/>
                    </a:cubicBezTo>
                    <a:cubicBezTo>
                      <a:pt x="857422" y="751999"/>
                      <a:pt x="852762" y="771007"/>
                      <a:pt x="847366" y="790260"/>
                    </a:cubicBezTo>
                    <a:cubicBezTo>
                      <a:pt x="841970" y="809635"/>
                      <a:pt x="835962" y="829378"/>
                      <a:pt x="829340" y="849489"/>
                    </a:cubicBezTo>
                    <a:cubicBezTo>
                      <a:pt x="822595" y="869601"/>
                      <a:pt x="815237" y="890080"/>
                      <a:pt x="807266" y="910926"/>
                    </a:cubicBezTo>
                    <a:lnTo>
                      <a:pt x="927566" y="889344"/>
                    </a:lnTo>
                    <a:cubicBezTo>
                      <a:pt x="936027" y="866780"/>
                      <a:pt x="943630" y="844584"/>
                      <a:pt x="950620" y="822634"/>
                    </a:cubicBezTo>
                    <a:cubicBezTo>
                      <a:pt x="957487" y="800928"/>
                      <a:pt x="963741" y="779468"/>
                      <a:pt x="969259" y="758499"/>
                    </a:cubicBezTo>
                    <a:cubicBezTo>
                      <a:pt x="974777" y="737652"/>
                      <a:pt x="979560" y="717050"/>
                      <a:pt x="983730" y="696939"/>
                    </a:cubicBezTo>
                    <a:cubicBezTo>
                      <a:pt x="987899" y="676950"/>
                      <a:pt x="991332" y="657207"/>
                      <a:pt x="994153" y="637954"/>
                    </a:cubicBezTo>
                    <a:moveTo>
                      <a:pt x="990352" y="381292"/>
                    </a:moveTo>
                    <a:lnTo>
                      <a:pt x="873854" y="440399"/>
                    </a:lnTo>
                    <a:cubicBezTo>
                      <a:pt x="876429" y="454624"/>
                      <a:pt x="878514" y="469339"/>
                      <a:pt x="879986" y="484300"/>
                    </a:cubicBezTo>
                    <a:cubicBezTo>
                      <a:pt x="881580" y="499384"/>
                      <a:pt x="882561" y="514957"/>
                      <a:pt x="882928" y="530777"/>
                    </a:cubicBezTo>
                    <a:cubicBezTo>
                      <a:pt x="883419" y="546718"/>
                      <a:pt x="883174" y="563151"/>
                      <a:pt x="882561" y="579828"/>
                    </a:cubicBezTo>
                    <a:cubicBezTo>
                      <a:pt x="881825" y="596628"/>
                      <a:pt x="880476" y="613919"/>
                      <a:pt x="878636" y="631455"/>
                    </a:cubicBezTo>
                    <a:lnTo>
                      <a:pt x="1000284" y="586573"/>
                    </a:lnTo>
                    <a:cubicBezTo>
                      <a:pt x="1002001" y="567565"/>
                      <a:pt x="1002982" y="549048"/>
                      <a:pt x="1003473" y="530899"/>
                    </a:cubicBezTo>
                    <a:cubicBezTo>
                      <a:pt x="1003840" y="512873"/>
                      <a:pt x="1003595" y="495337"/>
                      <a:pt x="1002737" y="478169"/>
                    </a:cubicBezTo>
                    <a:cubicBezTo>
                      <a:pt x="1001879" y="461123"/>
                      <a:pt x="1000407" y="444446"/>
                      <a:pt x="998322" y="428259"/>
                    </a:cubicBezTo>
                    <a:cubicBezTo>
                      <a:pt x="996238" y="412194"/>
                      <a:pt x="993662" y="396498"/>
                      <a:pt x="990474" y="381292"/>
                    </a:cubicBezTo>
                    <a:moveTo>
                      <a:pt x="904756" y="190359"/>
                    </a:moveTo>
                    <a:lnTo>
                      <a:pt x="799786" y="260748"/>
                    </a:lnTo>
                    <a:cubicBezTo>
                      <a:pt x="807021" y="270926"/>
                      <a:pt x="813888" y="281472"/>
                      <a:pt x="820265" y="292386"/>
                    </a:cubicBezTo>
                    <a:cubicBezTo>
                      <a:pt x="826642" y="303423"/>
                      <a:pt x="832651" y="314827"/>
                      <a:pt x="838169" y="326722"/>
                    </a:cubicBezTo>
                    <a:cubicBezTo>
                      <a:pt x="843687" y="338617"/>
                      <a:pt x="848715" y="351003"/>
                      <a:pt x="853252" y="363633"/>
                    </a:cubicBezTo>
                    <a:cubicBezTo>
                      <a:pt x="857790" y="376387"/>
                      <a:pt x="861959" y="389631"/>
                      <a:pt x="865515" y="403242"/>
                    </a:cubicBezTo>
                    <a:lnTo>
                      <a:pt x="980296" y="341683"/>
                    </a:lnTo>
                    <a:cubicBezTo>
                      <a:pt x="976127" y="327212"/>
                      <a:pt x="971344" y="313110"/>
                      <a:pt x="965948" y="299498"/>
                    </a:cubicBezTo>
                    <a:cubicBezTo>
                      <a:pt x="960675" y="286009"/>
                      <a:pt x="954789" y="272888"/>
                      <a:pt x="948412" y="260257"/>
                    </a:cubicBezTo>
                    <a:cubicBezTo>
                      <a:pt x="942158" y="247749"/>
                      <a:pt x="935291" y="235609"/>
                      <a:pt x="927933" y="223836"/>
                    </a:cubicBezTo>
                    <a:cubicBezTo>
                      <a:pt x="920698" y="212187"/>
                      <a:pt x="912850" y="201027"/>
                      <a:pt x="904634" y="190359"/>
                    </a:cubicBezTo>
                    <a:moveTo>
                      <a:pt x="754291" y="66626"/>
                    </a:moveTo>
                    <a:lnTo>
                      <a:pt x="664649" y="142411"/>
                    </a:lnTo>
                    <a:cubicBezTo>
                      <a:pt x="675686" y="148420"/>
                      <a:pt x="686232" y="154919"/>
                      <a:pt x="696532" y="161663"/>
                    </a:cubicBezTo>
                    <a:cubicBezTo>
                      <a:pt x="706833" y="168531"/>
                      <a:pt x="716766" y="175766"/>
                      <a:pt x="726331" y="183491"/>
                    </a:cubicBezTo>
                    <a:cubicBezTo>
                      <a:pt x="735896" y="191217"/>
                      <a:pt x="745216" y="199311"/>
                      <a:pt x="754045" y="207772"/>
                    </a:cubicBezTo>
                    <a:cubicBezTo>
                      <a:pt x="762875" y="216356"/>
                      <a:pt x="771336" y="225308"/>
                      <a:pt x="779430" y="234628"/>
                    </a:cubicBezTo>
                    <a:lnTo>
                      <a:pt x="881825" y="162890"/>
                    </a:lnTo>
                    <a:cubicBezTo>
                      <a:pt x="872873" y="153079"/>
                      <a:pt x="863431" y="143637"/>
                      <a:pt x="853498" y="134685"/>
                    </a:cubicBezTo>
                    <a:cubicBezTo>
                      <a:pt x="843687" y="125733"/>
                      <a:pt x="833386" y="117272"/>
                      <a:pt x="822718" y="109301"/>
                    </a:cubicBezTo>
                    <a:cubicBezTo>
                      <a:pt x="812049" y="101330"/>
                      <a:pt x="801135" y="93727"/>
                      <a:pt x="789608" y="86615"/>
                    </a:cubicBezTo>
                    <a:cubicBezTo>
                      <a:pt x="778203" y="79502"/>
                      <a:pt x="766431" y="72880"/>
                      <a:pt x="754291" y="66749"/>
                    </a:cubicBezTo>
                    <a:moveTo>
                      <a:pt x="555632" y="7151"/>
                    </a:moveTo>
                    <a:lnTo>
                      <a:pt x="483158" y="83549"/>
                    </a:lnTo>
                    <a:cubicBezTo>
                      <a:pt x="496893" y="85633"/>
                      <a:pt x="510382" y="88086"/>
                      <a:pt x="523503" y="90907"/>
                    </a:cubicBezTo>
                    <a:cubicBezTo>
                      <a:pt x="536747" y="93727"/>
                      <a:pt x="549623" y="97038"/>
                      <a:pt x="562254" y="100594"/>
                    </a:cubicBezTo>
                    <a:cubicBezTo>
                      <a:pt x="574885" y="104273"/>
                      <a:pt x="587270" y="108320"/>
                      <a:pt x="599288" y="112734"/>
                    </a:cubicBezTo>
                    <a:cubicBezTo>
                      <a:pt x="611428" y="117149"/>
                      <a:pt x="623200" y="122054"/>
                      <a:pt x="634605" y="127205"/>
                    </a:cubicBezTo>
                    <a:lnTo>
                      <a:pt x="721304" y="51052"/>
                    </a:lnTo>
                    <a:cubicBezTo>
                      <a:pt x="708795" y="45656"/>
                      <a:pt x="695797" y="40751"/>
                      <a:pt x="682553" y="36214"/>
                    </a:cubicBezTo>
                    <a:cubicBezTo>
                      <a:pt x="669309" y="31677"/>
                      <a:pt x="655820" y="27630"/>
                      <a:pt x="641963" y="23951"/>
                    </a:cubicBezTo>
                    <a:cubicBezTo>
                      <a:pt x="628228" y="20272"/>
                      <a:pt x="614003" y="17084"/>
                      <a:pt x="599656" y="14263"/>
                    </a:cubicBezTo>
                    <a:cubicBezTo>
                      <a:pt x="585308" y="11443"/>
                      <a:pt x="570715" y="9113"/>
                      <a:pt x="555755" y="7028"/>
                    </a:cubicBezTo>
                    <a:moveTo>
                      <a:pt x="323495" y="6660"/>
                    </a:moveTo>
                    <a:lnTo>
                      <a:pt x="268925" y="79993"/>
                    </a:lnTo>
                    <a:cubicBezTo>
                      <a:pt x="284499" y="78521"/>
                      <a:pt x="299951" y="77295"/>
                      <a:pt x="315156" y="76436"/>
                    </a:cubicBezTo>
                    <a:cubicBezTo>
                      <a:pt x="330362" y="75578"/>
                      <a:pt x="345446" y="75210"/>
                      <a:pt x="360161" y="75087"/>
                    </a:cubicBezTo>
                    <a:cubicBezTo>
                      <a:pt x="374999" y="75087"/>
                      <a:pt x="389592" y="75210"/>
                      <a:pt x="403817" y="75946"/>
                    </a:cubicBezTo>
                    <a:cubicBezTo>
                      <a:pt x="418165" y="76559"/>
                      <a:pt x="432390" y="77540"/>
                      <a:pt x="446124" y="79011"/>
                    </a:cubicBezTo>
                    <a:lnTo>
                      <a:pt x="515409" y="2982"/>
                    </a:lnTo>
                    <a:cubicBezTo>
                      <a:pt x="500326" y="1755"/>
                      <a:pt x="484998" y="897"/>
                      <a:pt x="469424" y="406"/>
                    </a:cubicBezTo>
                    <a:cubicBezTo>
                      <a:pt x="453850" y="-84"/>
                      <a:pt x="438153" y="-84"/>
                      <a:pt x="422089" y="161"/>
                    </a:cubicBezTo>
                    <a:cubicBezTo>
                      <a:pt x="406147" y="529"/>
                      <a:pt x="389960" y="1142"/>
                      <a:pt x="373405" y="2246"/>
                    </a:cubicBezTo>
                    <a:cubicBezTo>
                      <a:pt x="356973" y="3349"/>
                      <a:pt x="340418" y="4821"/>
                      <a:pt x="323495" y="6660"/>
                    </a:cubicBezTo>
                    <a:moveTo>
                      <a:pt x="71615" y="57674"/>
                    </a:moveTo>
                    <a:lnTo>
                      <a:pt x="34459" y="125365"/>
                    </a:lnTo>
                    <a:cubicBezTo>
                      <a:pt x="51259" y="120705"/>
                      <a:pt x="67814" y="116291"/>
                      <a:pt x="84246" y="112244"/>
                    </a:cubicBezTo>
                    <a:cubicBezTo>
                      <a:pt x="100678" y="108197"/>
                      <a:pt x="116988" y="104518"/>
                      <a:pt x="133052" y="101085"/>
                    </a:cubicBezTo>
                    <a:cubicBezTo>
                      <a:pt x="149239" y="97651"/>
                      <a:pt x="165181" y="94585"/>
                      <a:pt x="180878" y="91888"/>
                    </a:cubicBezTo>
                    <a:cubicBezTo>
                      <a:pt x="196697" y="89190"/>
                      <a:pt x="212271" y="86737"/>
                      <a:pt x="227599" y="84652"/>
                    </a:cubicBezTo>
                    <a:lnTo>
                      <a:pt x="278858" y="12179"/>
                    </a:lnTo>
                    <a:cubicBezTo>
                      <a:pt x="262303" y="14631"/>
                      <a:pt x="245503" y="17329"/>
                      <a:pt x="228580" y="20395"/>
                    </a:cubicBezTo>
                    <a:cubicBezTo>
                      <a:pt x="211658" y="23461"/>
                      <a:pt x="194612" y="26894"/>
                      <a:pt x="177199" y="30696"/>
                    </a:cubicBezTo>
                    <a:cubicBezTo>
                      <a:pt x="159908" y="34497"/>
                      <a:pt x="142495" y="38544"/>
                      <a:pt x="124836" y="43081"/>
                    </a:cubicBezTo>
                    <a:cubicBezTo>
                      <a:pt x="107300" y="47496"/>
                      <a:pt x="89519" y="52401"/>
                      <a:pt x="71493" y="57551"/>
                    </a:cubicBezTo>
                  </a:path>
                </a:pathLst>
              </a:custGeom>
              <a:gradFill>
                <a:gsLst>
                  <a:gs pos="0">
                    <a:srgbClr val="27FEFF"/>
                  </a:gs>
                  <a:gs pos="50000">
                    <a:srgbClr val="22F3DA"/>
                  </a:gs>
                  <a:gs pos="100000">
                    <a:srgbClr val="1DE9B6"/>
                  </a:gs>
                </a:gsLst>
                <a:lin ang="3292397" scaled="1"/>
              </a:gradFill>
              <a:ln w="0" cap="flat">
                <a:noFill/>
                <a:prstDash val="solid"/>
                <a:miter/>
              </a:ln>
            </p:spPr>
            <p:txBody>
              <a:bodyPr rtlCol="0" anchor="ctr"/>
              <a:lstStyle/>
              <a:p>
                <a:endParaRPr lang="en-US"/>
              </a:p>
            </p:txBody>
          </p:sp>
        </p:grpSp>
      </p:grpSp>
      <p:grpSp>
        <p:nvGrpSpPr>
          <p:cNvPr id="734" name="Graphic 5">
            <a:extLst>
              <a:ext uri="{FF2B5EF4-FFF2-40B4-BE49-F238E27FC236}">
                <a16:creationId xmlns:a16="http://schemas.microsoft.com/office/drawing/2014/main" id="{8D264BA0-50F5-6489-9D30-AB1B5D07F819}"/>
              </a:ext>
            </a:extLst>
          </p:cNvPr>
          <p:cNvGrpSpPr/>
          <p:nvPr/>
        </p:nvGrpSpPr>
        <p:grpSpPr>
          <a:xfrm>
            <a:off x="6824230" y="1388164"/>
            <a:ext cx="3084363" cy="2898948"/>
            <a:chOff x="6824230" y="1388164"/>
            <a:chExt cx="3084363" cy="2898948"/>
          </a:xfrm>
        </p:grpSpPr>
        <p:sp>
          <p:nvSpPr>
            <p:cNvPr id="735" name="Freeform: Shape 734">
              <a:extLst>
                <a:ext uri="{FF2B5EF4-FFF2-40B4-BE49-F238E27FC236}">
                  <a16:creationId xmlns:a16="http://schemas.microsoft.com/office/drawing/2014/main" id="{DCA20C8E-EBBB-B93C-C530-D449244C196F}"/>
                </a:ext>
              </a:extLst>
            </p:cNvPr>
            <p:cNvSpPr/>
            <p:nvPr/>
          </p:nvSpPr>
          <p:spPr>
            <a:xfrm>
              <a:off x="7268067" y="1830838"/>
              <a:ext cx="2198310" cy="2012377"/>
            </a:xfrm>
            <a:custGeom>
              <a:avLst/>
              <a:gdLst>
                <a:gd name="connsiteX0" fmla="*/ 471466 w 2198310"/>
                <a:gd name="connsiteY0" fmla="*/ 1927989 h 2012377"/>
                <a:gd name="connsiteX1" fmla="*/ 191749 w 2198310"/>
                <a:gd name="connsiteY1" fmla="*/ 1847176 h 2012377"/>
                <a:gd name="connsiteX2" fmla="*/ 75006 w 2198310"/>
                <a:gd name="connsiteY2" fmla="*/ 1641773 h 2012377"/>
                <a:gd name="connsiteX3" fmla="*/ 99900 w 2198310"/>
                <a:gd name="connsiteY3" fmla="*/ 1361443 h 2012377"/>
                <a:gd name="connsiteX4" fmla="*/ 250488 w 2198310"/>
                <a:gd name="connsiteY4" fmla="*/ 1038438 h 2012377"/>
                <a:gd name="connsiteX5" fmla="*/ 496605 w 2198310"/>
                <a:gd name="connsiteY5" fmla="*/ 720584 h 2012377"/>
                <a:gd name="connsiteX6" fmla="*/ 796555 w 2198310"/>
                <a:gd name="connsiteY6" fmla="*/ 447366 h 2012377"/>
                <a:gd name="connsiteX7" fmla="*/ 1129861 w 2198310"/>
                <a:gd name="connsiteY7" fmla="*/ 231049 h 2012377"/>
                <a:gd name="connsiteX8" fmla="*/ 1478617 w 2198310"/>
                <a:gd name="connsiteY8" fmla="*/ 92478 h 2012377"/>
                <a:gd name="connsiteX9" fmla="*/ 1791934 w 2198310"/>
                <a:gd name="connsiteY9" fmla="*/ 65868 h 2012377"/>
                <a:gd name="connsiteX10" fmla="*/ 2014260 w 2198310"/>
                <a:gd name="connsiteY10" fmla="*/ 168018 h 2012377"/>
                <a:gd name="connsiteX11" fmla="*/ 2108317 w 2198310"/>
                <a:gd name="connsiteY11" fmla="*/ 402975 h 2012377"/>
                <a:gd name="connsiteX12" fmla="*/ 2024561 w 2198310"/>
                <a:gd name="connsiteY12" fmla="*/ 767551 h 2012377"/>
                <a:gd name="connsiteX13" fmla="*/ 1746807 w 2198310"/>
                <a:gd name="connsiteY13" fmla="*/ 1193441 h 2012377"/>
                <a:gd name="connsiteX14" fmla="*/ 1338820 w 2198310"/>
                <a:gd name="connsiteY14" fmla="*/ 1572487 h 2012377"/>
                <a:gd name="connsiteX15" fmla="*/ 884725 w 2198310"/>
                <a:gd name="connsiteY15" fmla="*/ 1833687 h 2012377"/>
                <a:gd name="connsiteX16" fmla="*/ 471466 w 2198310"/>
                <a:gd name="connsiteY16" fmla="*/ 1927989 h 2012377"/>
                <a:gd name="connsiteX17" fmla="*/ 1509397 w 2198310"/>
                <a:gd name="connsiteY17" fmla="*/ 36437 h 2012377"/>
                <a:gd name="connsiteX18" fmla="*/ 1136728 w 2198310"/>
                <a:gd name="connsiteY18" fmla="*/ 186289 h 2012377"/>
                <a:gd name="connsiteX19" fmla="*/ 782085 w 2198310"/>
                <a:gd name="connsiteY19" fmla="*/ 417200 h 2012377"/>
                <a:gd name="connsiteX20" fmla="*/ 462882 w 2198310"/>
                <a:gd name="connsiteY20" fmla="*/ 707830 h 2012377"/>
                <a:gd name="connsiteX21" fmla="*/ 199720 w 2198310"/>
                <a:gd name="connsiteY21" fmla="*/ 1046164 h 2012377"/>
                <a:gd name="connsiteX22" fmla="*/ 36378 w 2198310"/>
                <a:gd name="connsiteY22" fmla="*/ 1391855 h 2012377"/>
                <a:gd name="connsiteX23" fmla="*/ 5721 w 2198310"/>
                <a:gd name="connsiteY23" fmla="*/ 1694626 h 2012377"/>
                <a:gd name="connsiteX24" fmla="*/ 126756 w 2198310"/>
                <a:gd name="connsiteY24" fmla="*/ 1919772 h 2012377"/>
                <a:gd name="connsiteX25" fmla="*/ 425480 w 2198310"/>
                <a:gd name="connsiteY25" fmla="*/ 2012357 h 2012377"/>
                <a:gd name="connsiteX26" fmla="*/ 872707 w 2198310"/>
                <a:gd name="connsiteY26" fmla="*/ 1914131 h 2012377"/>
                <a:gd name="connsiteX27" fmla="*/ 1367393 w 2198310"/>
                <a:gd name="connsiteY27" fmla="*/ 1631472 h 2012377"/>
                <a:gd name="connsiteX28" fmla="*/ 1811923 w 2198310"/>
                <a:gd name="connsiteY28" fmla="*/ 1218090 h 2012377"/>
                <a:gd name="connsiteX29" fmla="*/ 2111505 w 2198310"/>
                <a:gd name="connsiteY29" fmla="*/ 754429 h 2012377"/>
                <a:gd name="connsiteX30" fmla="*/ 2197223 w 2198310"/>
                <a:gd name="connsiteY30" fmla="*/ 360790 h 2012377"/>
                <a:gd name="connsiteX31" fmla="*/ 2090290 w 2198310"/>
                <a:gd name="connsiteY31" fmla="*/ 110505 h 2012377"/>
                <a:gd name="connsiteX32" fmla="*/ 1847240 w 2198310"/>
                <a:gd name="connsiteY32" fmla="*/ 4676 h 2012377"/>
                <a:gd name="connsiteX33" fmla="*/ 1509642 w 2198310"/>
                <a:gd name="connsiteY33" fmla="*/ 36559 h 201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8310" h="2012377">
                  <a:moveTo>
                    <a:pt x="471466" y="1927989"/>
                  </a:moveTo>
                  <a:cubicBezTo>
                    <a:pt x="351289" y="1928724"/>
                    <a:pt x="257969" y="1899293"/>
                    <a:pt x="191749" y="1847176"/>
                  </a:cubicBezTo>
                  <a:cubicBezTo>
                    <a:pt x="128227" y="1797266"/>
                    <a:pt x="89476" y="1726632"/>
                    <a:pt x="75006" y="1641773"/>
                  </a:cubicBezTo>
                  <a:cubicBezTo>
                    <a:pt x="61149" y="1560224"/>
                    <a:pt x="69610" y="1465064"/>
                    <a:pt x="99900" y="1361443"/>
                  </a:cubicBezTo>
                  <a:cubicBezTo>
                    <a:pt x="129331" y="1261255"/>
                    <a:pt x="179363" y="1152360"/>
                    <a:pt x="250488" y="1038438"/>
                  </a:cubicBezTo>
                  <a:cubicBezTo>
                    <a:pt x="319896" y="927214"/>
                    <a:pt x="403897" y="820036"/>
                    <a:pt x="496605" y="720584"/>
                  </a:cubicBezTo>
                  <a:cubicBezTo>
                    <a:pt x="588454" y="621990"/>
                    <a:pt x="690236" y="529651"/>
                    <a:pt x="796555" y="447366"/>
                  </a:cubicBezTo>
                  <a:cubicBezTo>
                    <a:pt x="903365" y="364715"/>
                    <a:pt x="1016183" y="291137"/>
                    <a:pt x="1129861" y="231049"/>
                  </a:cubicBezTo>
                  <a:cubicBezTo>
                    <a:pt x="1245622" y="169857"/>
                    <a:pt x="1363714" y="121909"/>
                    <a:pt x="1478617" y="92478"/>
                  </a:cubicBezTo>
                  <a:cubicBezTo>
                    <a:pt x="1597322" y="62066"/>
                    <a:pt x="1702783" y="53728"/>
                    <a:pt x="1791934" y="65868"/>
                  </a:cubicBezTo>
                  <a:cubicBezTo>
                    <a:pt x="1884642" y="78499"/>
                    <a:pt x="1960181" y="113080"/>
                    <a:pt x="2014260" y="168018"/>
                  </a:cubicBezTo>
                  <a:cubicBezTo>
                    <a:pt x="2070670" y="225285"/>
                    <a:pt x="2103780" y="304381"/>
                    <a:pt x="2108317" y="402975"/>
                  </a:cubicBezTo>
                  <a:cubicBezTo>
                    <a:pt x="2113099" y="505493"/>
                    <a:pt x="2086979" y="628489"/>
                    <a:pt x="2024561" y="767551"/>
                  </a:cubicBezTo>
                  <a:cubicBezTo>
                    <a:pt x="1960304" y="911027"/>
                    <a:pt x="1864530" y="1055851"/>
                    <a:pt x="1746807" y="1193441"/>
                  </a:cubicBezTo>
                  <a:cubicBezTo>
                    <a:pt x="1627611" y="1332748"/>
                    <a:pt x="1487937" y="1461876"/>
                    <a:pt x="1338820" y="1572487"/>
                  </a:cubicBezTo>
                  <a:cubicBezTo>
                    <a:pt x="1190562" y="1682363"/>
                    <a:pt x="1035681" y="1771759"/>
                    <a:pt x="884725" y="1833687"/>
                  </a:cubicBezTo>
                  <a:cubicBezTo>
                    <a:pt x="737448" y="1894143"/>
                    <a:pt x="596547" y="1927253"/>
                    <a:pt x="471466" y="1927989"/>
                  </a:cubicBezTo>
                  <a:moveTo>
                    <a:pt x="1509397" y="36437"/>
                  </a:moveTo>
                  <a:cubicBezTo>
                    <a:pt x="1386278" y="68811"/>
                    <a:pt x="1260092" y="120683"/>
                    <a:pt x="1136728" y="186289"/>
                  </a:cubicBezTo>
                  <a:cubicBezTo>
                    <a:pt x="1015693" y="250670"/>
                    <a:pt x="895639" y="329152"/>
                    <a:pt x="782085" y="417200"/>
                  </a:cubicBezTo>
                  <a:cubicBezTo>
                    <a:pt x="669021" y="504757"/>
                    <a:pt x="560740" y="602983"/>
                    <a:pt x="462882" y="707830"/>
                  </a:cubicBezTo>
                  <a:cubicBezTo>
                    <a:pt x="364043" y="813659"/>
                    <a:pt x="274278" y="927704"/>
                    <a:pt x="199720" y="1046164"/>
                  </a:cubicBezTo>
                  <a:cubicBezTo>
                    <a:pt x="123199" y="1167689"/>
                    <a:pt x="68875" y="1284309"/>
                    <a:pt x="36378" y="1391855"/>
                  </a:cubicBezTo>
                  <a:cubicBezTo>
                    <a:pt x="2655" y="1503324"/>
                    <a:pt x="-7768" y="1605965"/>
                    <a:pt x="5721" y="1694626"/>
                  </a:cubicBezTo>
                  <a:cubicBezTo>
                    <a:pt x="19701" y="1787088"/>
                    <a:pt x="59800" y="1864467"/>
                    <a:pt x="126756" y="1919772"/>
                  </a:cubicBezTo>
                  <a:cubicBezTo>
                    <a:pt x="196777" y="1977653"/>
                    <a:pt x="296351" y="2011376"/>
                    <a:pt x="425480" y="2012357"/>
                  </a:cubicBezTo>
                  <a:cubicBezTo>
                    <a:pt x="560126" y="2013338"/>
                    <a:pt x="712677" y="1978757"/>
                    <a:pt x="872707" y="1914131"/>
                  </a:cubicBezTo>
                  <a:cubicBezTo>
                    <a:pt x="1036908" y="1847789"/>
                    <a:pt x="1205768" y="1750912"/>
                    <a:pt x="1367393" y="1631472"/>
                  </a:cubicBezTo>
                  <a:cubicBezTo>
                    <a:pt x="1530121" y="1511173"/>
                    <a:pt x="1682304" y="1370150"/>
                    <a:pt x="1811923" y="1218090"/>
                  </a:cubicBezTo>
                  <a:cubicBezTo>
                    <a:pt x="1939702" y="1068114"/>
                    <a:pt x="2042956" y="910291"/>
                    <a:pt x="2111505" y="754429"/>
                  </a:cubicBezTo>
                  <a:cubicBezTo>
                    <a:pt x="2177725" y="603718"/>
                    <a:pt x="2204213" y="471034"/>
                    <a:pt x="2197223" y="360790"/>
                  </a:cubicBezTo>
                  <a:cubicBezTo>
                    <a:pt x="2190478" y="255207"/>
                    <a:pt x="2152831" y="170961"/>
                    <a:pt x="2090290" y="110505"/>
                  </a:cubicBezTo>
                  <a:cubicBezTo>
                    <a:pt x="2030447" y="52746"/>
                    <a:pt x="1947918" y="16939"/>
                    <a:pt x="1847240" y="4676"/>
                  </a:cubicBezTo>
                  <a:cubicBezTo>
                    <a:pt x="1750731" y="-6974"/>
                    <a:pt x="1637054" y="2959"/>
                    <a:pt x="1509642" y="36559"/>
                  </a:cubicBezTo>
                </a:path>
              </a:pathLst>
            </a:custGeom>
            <a:solidFill>
              <a:srgbClr val="27FEFF"/>
            </a:solidFill>
            <a:ln w="0" cap="flat">
              <a:noFill/>
              <a:prstDash val="solid"/>
              <a:miter/>
            </a:ln>
          </p:spPr>
          <p:txBody>
            <a:bodyPr rtlCol="0" anchor="ctr"/>
            <a:lstStyle/>
            <a:p>
              <a:endParaRPr lang="en-US"/>
            </a:p>
          </p:txBody>
        </p:sp>
        <p:pic>
          <p:nvPicPr>
            <p:cNvPr id="736" name="Picture 735">
              <a:extLst>
                <a:ext uri="{FF2B5EF4-FFF2-40B4-BE49-F238E27FC236}">
                  <a16:creationId xmlns:a16="http://schemas.microsoft.com/office/drawing/2014/main" id="{5644D983-DDF2-0F7D-6AE9-819A939BA480}"/>
                </a:ext>
              </a:extLst>
            </p:cNvPr>
            <p:cNvPicPr>
              <a:picLocks noChangeAspect="1"/>
            </p:cNvPicPr>
            <p:nvPr/>
          </p:nvPicPr>
          <p:blipFill>
            <a:blip r:embed="rId12"/>
            <a:stretch>
              <a:fillRect/>
            </a:stretch>
          </p:blipFill>
          <p:spPr>
            <a:xfrm>
              <a:off x="6824230" y="1388164"/>
              <a:ext cx="3084363" cy="2898948"/>
            </a:xfrm>
            <a:custGeom>
              <a:avLst/>
              <a:gdLst>
                <a:gd name="connsiteX0" fmla="*/ -383 w 3084363"/>
                <a:gd name="connsiteY0" fmla="*/ -356 h 2898948"/>
                <a:gd name="connsiteX1" fmla="*/ 3083980 w 3084363"/>
                <a:gd name="connsiteY1" fmla="*/ -356 h 2898948"/>
                <a:gd name="connsiteX2" fmla="*/ 3083980 w 3084363"/>
                <a:gd name="connsiteY2" fmla="*/ 2898593 h 2898948"/>
                <a:gd name="connsiteX3" fmla="*/ -383 w 3084363"/>
                <a:gd name="connsiteY3" fmla="*/ 2898593 h 2898948"/>
              </a:gdLst>
              <a:ahLst/>
              <a:cxnLst>
                <a:cxn ang="0">
                  <a:pos x="connsiteX0" y="connsiteY0"/>
                </a:cxn>
                <a:cxn ang="0">
                  <a:pos x="connsiteX1" y="connsiteY1"/>
                </a:cxn>
                <a:cxn ang="0">
                  <a:pos x="connsiteX2" y="connsiteY2"/>
                </a:cxn>
                <a:cxn ang="0">
                  <a:pos x="connsiteX3" y="connsiteY3"/>
                </a:cxn>
              </a:cxnLst>
              <a:rect l="l" t="t" r="r" b="b"/>
              <a:pathLst>
                <a:path w="3084363" h="2898948">
                  <a:moveTo>
                    <a:pt x="-383" y="-356"/>
                  </a:moveTo>
                  <a:lnTo>
                    <a:pt x="3083980" y="-356"/>
                  </a:lnTo>
                  <a:lnTo>
                    <a:pt x="3083980" y="2898593"/>
                  </a:lnTo>
                  <a:lnTo>
                    <a:pt x="-383" y="2898593"/>
                  </a:lnTo>
                  <a:close/>
                </a:path>
              </a:pathLst>
            </a:custGeom>
          </p:spPr>
        </p:pic>
        <p:sp>
          <p:nvSpPr>
            <p:cNvPr id="737" name="Freeform: Shape 736">
              <a:extLst>
                <a:ext uri="{FF2B5EF4-FFF2-40B4-BE49-F238E27FC236}">
                  <a16:creationId xmlns:a16="http://schemas.microsoft.com/office/drawing/2014/main" id="{08133825-FFAF-75C4-E744-228DCAE52C57}"/>
                </a:ext>
              </a:extLst>
            </p:cNvPr>
            <p:cNvSpPr/>
            <p:nvPr/>
          </p:nvSpPr>
          <p:spPr>
            <a:xfrm>
              <a:off x="7268067" y="1830838"/>
              <a:ext cx="2198310" cy="2012377"/>
            </a:xfrm>
            <a:custGeom>
              <a:avLst/>
              <a:gdLst>
                <a:gd name="connsiteX0" fmla="*/ 471466 w 2198310"/>
                <a:gd name="connsiteY0" fmla="*/ 1927989 h 2012377"/>
                <a:gd name="connsiteX1" fmla="*/ 191749 w 2198310"/>
                <a:gd name="connsiteY1" fmla="*/ 1847176 h 2012377"/>
                <a:gd name="connsiteX2" fmla="*/ 75006 w 2198310"/>
                <a:gd name="connsiteY2" fmla="*/ 1641773 h 2012377"/>
                <a:gd name="connsiteX3" fmla="*/ 99900 w 2198310"/>
                <a:gd name="connsiteY3" fmla="*/ 1361443 h 2012377"/>
                <a:gd name="connsiteX4" fmla="*/ 250488 w 2198310"/>
                <a:gd name="connsiteY4" fmla="*/ 1038438 h 2012377"/>
                <a:gd name="connsiteX5" fmla="*/ 496605 w 2198310"/>
                <a:gd name="connsiteY5" fmla="*/ 720584 h 2012377"/>
                <a:gd name="connsiteX6" fmla="*/ 796555 w 2198310"/>
                <a:gd name="connsiteY6" fmla="*/ 447366 h 2012377"/>
                <a:gd name="connsiteX7" fmla="*/ 1129861 w 2198310"/>
                <a:gd name="connsiteY7" fmla="*/ 231049 h 2012377"/>
                <a:gd name="connsiteX8" fmla="*/ 1478617 w 2198310"/>
                <a:gd name="connsiteY8" fmla="*/ 92478 h 2012377"/>
                <a:gd name="connsiteX9" fmla="*/ 1791934 w 2198310"/>
                <a:gd name="connsiteY9" fmla="*/ 65868 h 2012377"/>
                <a:gd name="connsiteX10" fmla="*/ 2014260 w 2198310"/>
                <a:gd name="connsiteY10" fmla="*/ 168018 h 2012377"/>
                <a:gd name="connsiteX11" fmla="*/ 2108317 w 2198310"/>
                <a:gd name="connsiteY11" fmla="*/ 402975 h 2012377"/>
                <a:gd name="connsiteX12" fmla="*/ 2024561 w 2198310"/>
                <a:gd name="connsiteY12" fmla="*/ 767551 h 2012377"/>
                <a:gd name="connsiteX13" fmla="*/ 1746807 w 2198310"/>
                <a:gd name="connsiteY13" fmla="*/ 1193441 h 2012377"/>
                <a:gd name="connsiteX14" fmla="*/ 1338820 w 2198310"/>
                <a:gd name="connsiteY14" fmla="*/ 1572487 h 2012377"/>
                <a:gd name="connsiteX15" fmla="*/ 884725 w 2198310"/>
                <a:gd name="connsiteY15" fmla="*/ 1833687 h 2012377"/>
                <a:gd name="connsiteX16" fmla="*/ 471466 w 2198310"/>
                <a:gd name="connsiteY16" fmla="*/ 1927989 h 2012377"/>
                <a:gd name="connsiteX17" fmla="*/ 1509397 w 2198310"/>
                <a:gd name="connsiteY17" fmla="*/ 36437 h 2012377"/>
                <a:gd name="connsiteX18" fmla="*/ 1136728 w 2198310"/>
                <a:gd name="connsiteY18" fmla="*/ 186289 h 2012377"/>
                <a:gd name="connsiteX19" fmla="*/ 782085 w 2198310"/>
                <a:gd name="connsiteY19" fmla="*/ 417200 h 2012377"/>
                <a:gd name="connsiteX20" fmla="*/ 462882 w 2198310"/>
                <a:gd name="connsiteY20" fmla="*/ 707830 h 2012377"/>
                <a:gd name="connsiteX21" fmla="*/ 199720 w 2198310"/>
                <a:gd name="connsiteY21" fmla="*/ 1046164 h 2012377"/>
                <a:gd name="connsiteX22" fmla="*/ 36378 w 2198310"/>
                <a:gd name="connsiteY22" fmla="*/ 1391855 h 2012377"/>
                <a:gd name="connsiteX23" fmla="*/ 5721 w 2198310"/>
                <a:gd name="connsiteY23" fmla="*/ 1694626 h 2012377"/>
                <a:gd name="connsiteX24" fmla="*/ 126756 w 2198310"/>
                <a:gd name="connsiteY24" fmla="*/ 1919772 h 2012377"/>
                <a:gd name="connsiteX25" fmla="*/ 425480 w 2198310"/>
                <a:gd name="connsiteY25" fmla="*/ 2012357 h 2012377"/>
                <a:gd name="connsiteX26" fmla="*/ 872707 w 2198310"/>
                <a:gd name="connsiteY26" fmla="*/ 1914131 h 2012377"/>
                <a:gd name="connsiteX27" fmla="*/ 1367393 w 2198310"/>
                <a:gd name="connsiteY27" fmla="*/ 1631472 h 2012377"/>
                <a:gd name="connsiteX28" fmla="*/ 1811923 w 2198310"/>
                <a:gd name="connsiteY28" fmla="*/ 1218090 h 2012377"/>
                <a:gd name="connsiteX29" fmla="*/ 2111505 w 2198310"/>
                <a:gd name="connsiteY29" fmla="*/ 754429 h 2012377"/>
                <a:gd name="connsiteX30" fmla="*/ 2197223 w 2198310"/>
                <a:gd name="connsiteY30" fmla="*/ 360790 h 2012377"/>
                <a:gd name="connsiteX31" fmla="*/ 2090290 w 2198310"/>
                <a:gd name="connsiteY31" fmla="*/ 110505 h 2012377"/>
                <a:gd name="connsiteX32" fmla="*/ 1847240 w 2198310"/>
                <a:gd name="connsiteY32" fmla="*/ 4676 h 2012377"/>
                <a:gd name="connsiteX33" fmla="*/ 1509642 w 2198310"/>
                <a:gd name="connsiteY33" fmla="*/ 36559 h 201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8310" h="2012377">
                  <a:moveTo>
                    <a:pt x="471466" y="1927989"/>
                  </a:moveTo>
                  <a:cubicBezTo>
                    <a:pt x="351289" y="1928724"/>
                    <a:pt x="257969" y="1899293"/>
                    <a:pt x="191749" y="1847176"/>
                  </a:cubicBezTo>
                  <a:cubicBezTo>
                    <a:pt x="128227" y="1797266"/>
                    <a:pt x="89476" y="1726632"/>
                    <a:pt x="75006" y="1641773"/>
                  </a:cubicBezTo>
                  <a:cubicBezTo>
                    <a:pt x="61149" y="1560224"/>
                    <a:pt x="69610" y="1465064"/>
                    <a:pt x="99900" y="1361443"/>
                  </a:cubicBezTo>
                  <a:cubicBezTo>
                    <a:pt x="129331" y="1261255"/>
                    <a:pt x="179363" y="1152360"/>
                    <a:pt x="250488" y="1038438"/>
                  </a:cubicBezTo>
                  <a:cubicBezTo>
                    <a:pt x="319896" y="927214"/>
                    <a:pt x="403897" y="820036"/>
                    <a:pt x="496605" y="720584"/>
                  </a:cubicBezTo>
                  <a:cubicBezTo>
                    <a:pt x="588454" y="621990"/>
                    <a:pt x="690236" y="529651"/>
                    <a:pt x="796555" y="447366"/>
                  </a:cubicBezTo>
                  <a:cubicBezTo>
                    <a:pt x="903365" y="364715"/>
                    <a:pt x="1016183" y="291137"/>
                    <a:pt x="1129861" y="231049"/>
                  </a:cubicBezTo>
                  <a:cubicBezTo>
                    <a:pt x="1245622" y="169857"/>
                    <a:pt x="1363714" y="121909"/>
                    <a:pt x="1478617" y="92478"/>
                  </a:cubicBezTo>
                  <a:cubicBezTo>
                    <a:pt x="1597322" y="62066"/>
                    <a:pt x="1702783" y="53728"/>
                    <a:pt x="1791934" y="65868"/>
                  </a:cubicBezTo>
                  <a:cubicBezTo>
                    <a:pt x="1884642" y="78499"/>
                    <a:pt x="1960181" y="113080"/>
                    <a:pt x="2014260" y="168018"/>
                  </a:cubicBezTo>
                  <a:cubicBezTo>
                    <a:pt x="2070670" y="225285"/>
                    <a:pt x="2103780" y="304381"/>
                    <a:pt x="2108317" y="402975"/>
                  </a:cubicBezTo>
                  <a:cubicBezTo>
                    <a:pt x="2113099" y="505493"/>
                    <a:pt x="2086979" y="628489"/>
                    <a:pt x="2024561" y="767551"/>
                  </a:cubicBezTo>
                  <a:cubicBezTo>
                    <a:pt x="1960304" y="911027"/>
                    <a:pt x="1864530" y="1055851"/>
                    <a:pt x="1746807" y="1193441"/>
                  </a:cubicBezTo>
                  <a:cubicBezTo>
                    <a:pt x="1627611" y="1332748"/>
                    <a:pt x="1487937" y="1461876"/>
                    <a:pt x="1338820" y="1572487"/>
                  </a:cubicBezTo>
                  <a:cubicBezTo>
                    <a:pt x="1190562" y="1682363"/>
                    <a:pt x="1035681" y="1771759"/>
                    <a:pt x="884725" y="1833687"/>
                  </a:cubicBezTo>
                  <a:cubicBezTo>
                    <a:pt x="737448" y="1894143"/>
                    <a:pt x="596547" y="1927253"/>
                    <a:pt x="471466" y="1927989"/>
                  </a:cubicBezTo>
                  <a:moveTo>
                    <a:pt x="1509397" y="36437"/>
                  </a:moveTo>
                  <a:cubicBezTo>
                    <a:pt x="1386278" y="68811"/>
                    <a:pt x="1260092" y="120683"/>
                    <a:pt x="1136728" y="186289"/>
                  </a:cubicBezTo>
                  <a:cubicBezTo>
                    <a:pt x="1015693" y="250670"/>
                    <a:pt x="895639" y="329152"/>
                    <a:pt x="782085" y="417200"/>
                  </a:cubicBezTo>
                  <a:cubicBezTo>
                    <a:pt x="669021" y="504757"/>
                    <a:pt x="560740" y="602983"/>
                    <a:pt x="462882" y="707830"/>
                  </a:cubicBezTo>
                  <a:cubicBezTo>
                    <a:pt x="364043" y="813659"/>
                    <a:pt x="274278" y="927704"/>
                    <a:pt x="199720" y="1046164"/>
                  </a:cubicBezTo>
                  <a:cubicBezTo>
                    <a:pt x="123199" y="1167689"/>
                    <a:pt x="68875" y="1284309"/>
                    <a:pt x="36378" y="1391855"/>
                  </a:cubicBezTo>
                  <a:cubicBezTo>
                    <a:pt x="2655" y="1503324"/>
                    <a:pt x="-7768" y="1605965"/>
                    <a:pt x="5721" y="1694626"/>
                  </a:cubicBezTo>
                  <a:cubicBezTo>
                    <a:pt x="19701" y="1787088"/>
                    <a:pt x="59800" y="1864467"/>
                    <a:pt x="126756" y="1919772"/>
                  </a:cubicBezTo>
                  <a:cubicBezTo>
                    <a:pt x="196777" y="1977653"/>
                    <a:pt x="296351" y="2011376"/>
                    <a:pt x="425480" y="2012357"/>
                  </a:cubicBezTo>
                  <a:cubicBezTo>
                    <a:pt x="560126" y="2013338"/>
                    <a:pt x="712677" y="1978757"/>
                    <a:pt x="872707" y="1914131"/>
                  </a:cubicBezTo>
                  <a:cubicBezTo>
                    <a:pt x="1036908" y="1847789"/>
                    <a:pt x="1205768" y="1750912"/>
                    <a:pt x="1367393" y="1631472"/>
                  </a:cubicBezTo>
                  <a:cubicBezTo>
                    <a:pt x="1530121" y="1511173"/>
                    <a:pt x="1682304" y="1370150"/>
                    <a:pt x="1811923" y="1218090"/>
                  </a:cubicBezTo>
                  <a:cubicBezTo>
                    <a:pt x="1939702" y="1068114"/>
                    <a:pt x="2042956" y="910291"/>
                    <a:pt x="2111505" y="754429"/>
                  </a:cubicBezTo>
                  <a:cubicBezTo>
                    <a:pt x="2177725" y="603718"/>
                    <a:pt x="2204213" y="471034"/>
                    <a:pt x="2197223" y="360790"/>
                  </a:cubicBezTo>
                  <a:cubicBezTo>
                    <a:pt x="2190478" y="255207"/>
                    <a:pt x="2152831" y="170961"/>
                    <a:pt x="2090290" y="110505"/>
                  </a:cubicBezTo>
                  <a:cubicBezTo>
                    <a:pt x="2030447" y="52746"/>
                    <a:pt x="1947918" y="16939"/>
                    <a:pt x="1847240" y="4676"/>
                  </a:cubicBezTo>
                  <a:cubicBezTo>
                    <a:pt x="1750731" y="-6974"/>
                    <a:pt x="1637054" y="2959"/>
                    <a:pt x="1509642" y="36559"/>
                  </a:cubicBezTo>
                </a:path>
              </a:pathLst>
            </a:custGeom>
            <a:gradFill>
              <a:gsLst>
                <a:gs pos="0">
                  <a:srgbClr val="27FEFF"/>
                </a:gs>
                <a:gs pos="50000">
                  <a:srgbClr val="22F3DA"/>
                </a:gs>
                <a:gs pos="100000">
                  <a:srgbClr val="1DE9B6"/>
                </a:gs>
              </a:gsLst>
              <a:lin ang="3292424" scaled="1"/>
            </a:gradFill>
            <a:ln w="0" cap="flat">
              <a:noFill/>
              <a:prstDash val="solid"/>
              <a:miter/>
            </a:ln>
          </p:spPr>
          <p:txBody>
            <a:bodyPr rtlCol="0" anchor="ctr"/>
            <a:lstStyle/>
            <a:p>
              <a:endParaRPr lang="en-US"/>
            </a:p>
          </p:txBody>
        </p:sp>
      </p:grpSp>
      <p:grpSp>
        <p:nvGrpSpPr>
          <p:cNvPr id="738" name="Graphic 5">
            <a:extLst>
              <a:ext uri="{FF2B5EF4-FFF2-40B4-BE49-F238E27FC236}">
                <a16:creationId xmlns:a16="http://schemas.microsoft.com/office/drawing/2014/main" id="{A9427386-F1A2-1B71-365B-5DD82E8BBA46}"/>
              </a:ext>
            </a:extLst>
          </p:cNvPr>
          <p:cNvGrpSpPr/>
          <p:nvPr/>
        </p:nvGrpSpPr>
        <p:grpSpPr>
          <a:xfrm>
            <a:off x="6641759" y="1164489"/>
            <a:ext cx="2404508" cy="2325045"/>
            <a:chOff x="6641759" y="1164489"/>
            <a:chExt cx="2404508" cy="2325045"/>
          </a:xfrm>
        </p:grpSpPr>
        <p:grpSp>
          <p:nvGrpSpPr>
            <p:cNvPr id="739" name="Graphic 5">
              <a:extLst>
                <a:ext uri="{FF2B5EF4-FFF2-40B4-BE49-F238E27FC236}">
                  <a16:creationId xmlns:a16="http://schemas.microsoft.com/office/drawing/2014/main" id="{18CA069E-9D8A-6172-5399-54B863AAE0C3}"/>
                </a:ext>
              </a:extLst>
            </p:cNvPr>
            <p:cNvGrpSpPr/>
            <p:nvPr/>
          </p:nvGrpSpPr>
          <p:grpSpPr>
            <a:xfrm>
              <a:off x="7084081" y="1606844"/>
              <a:ext cx="1518165" cy="1438463"/>
              <a:chOff x="7084081" y="1606844"/>
              <a:chExt cx="1518165" cy="1438463"/>
            </a:xfrm>
            <a:solidFill>
              <a:srgbClr val="FDC42F"/>
            </a:solidFill>
          </p:grpSpPr>
          <p:sp>
            <p:nvSpPr>
              <p:cNvPr id="745" name="Freeform: Shape 744">
                <a:extLst>
                  <a:ext uri="{FF2B5EF4-FFF2-40B4-BE49-F238E27FC236}">
                    <a16:creationId xmlns:a16="http://schemas.microsoft.com/office/drawing/2014/main" id="{0A8E9C7A-A53F-5C76-D71A-0A69729A3CDC}"/>
                  </a:ext>
                </a:extLst>
              </p:cNvPr>
              <p:cNvSpPr/>
              <p:nvPr/>
            </p:nvSpPr>
            <p:spPr>
              <a:xfrm>
                <a:off x="7113317" y="1730912"/>
                <a:ext cx="1488930" cy="1086492"/>
              </a:xfrm>
              <a:custGeom>
                <a:avLst/>
                <a:gdLst>
                  <a:gd name="connsiteX0" fmla="*/ 1432011 w 1488930"/>
                  <a:gd name="connsiteY0" fmla="*/ 0 h 1086492"/>
                  <a:gd name="connsiteX1" fmla="*/ 1411777 w 1488930"/>
                  <a:gd name="connsiteY1" fmla="*/ 15451 h 1086492"/>
                  <a:gd name="connsiteX2" fmla="*/ 1452613 w 1488930"/>
                  <a:gd name="connsiteY2" fmla="*/ 91236 h 1086492"/>
                  <a:gd name="connsiteX3" fmla="*/ 1465979 w 1488930"/>
                  <a:gd name="connsiteY3" fmla="*/ 189216 h 1086492"/>
                  <a:gd name="connsiteX4" fmla="*/ 1448321 w 1488930"/>
                  <a:gd name="connsiteY4" fmla="*/ 308289 h 1086492"/>
                  <a:gd name="connsiteX5" fmla="*/ 1396081 w 1488930"/>
                  <a:gd name="connsiteY5" fmla="*/ 446492 h 1086492"/>
                  <a:gd name="connsiteX6" fmla="*/ 1310731 w 1488930"/>
                  <a:gd name="connsiteY6" fmla="*/ 593892 h 1086492"/>
                  <a:gd name="connsiteX7" fmla="*/ 1199016 w 1488930"/>
                  <a:gd name="connsiteY7" fmla="*/ 738349 h 1086492"/>
                  <a:gd name="connsiteX8" fmla="*/ 1066577 w 1488930"/>
                  <a:gd name="connsiteY8" fmla="*/ 874222 h 1086492"/>
                  <a:gd name="connsiteX9" fmla="*/ 919667 w 1488930"/>
                  <a:gd name="connsiteY9" fmla="*/ 995992 h 1086492"/>
                  <a:gd name="connsiteX10" fmla="*/ 926412 w 1488930"/>
                  <a:gd name="connsiteY10" fmla="*/ 1010340 h 1086492"/>
                  <a:gd name="connsiteX11" fmla="*/ 1078104 w 1488930"/>
                  <a:gd name="connsiteY11" fmla="*/ 884768 h 1086492"/>
                  <a:gd name="connsiteX12" fmla="*/ 1214712 w 1488930"/>
                  <a:gd name="connsiteY12" fmla="*/ 744480 h 1086492"/>
                  <a:gd name="connsiteX13" fmla="*/ 1329861 w 1488930"/>
                  <a:gd name="connsiteY13" fmla="*/ 595364 h 1086492"/>
                  <a:gd name="connsiteX14" fmla="*/ 1417663 w 1488930"/>
                  <a:gd name="connsiteY14" fmla="*/ 443304 h 1086492"/>
                  <a:gd name="connsiteX15" fmla="*/ 1471130 w 1488930"/>
                  <a:gd name="connsiteY15" fmla="*/ 300932 h 1086492"/>
                  <a:gd name="connsiteX16" fmla="*/ 1488911 w 1488930"/>
                  <a:gd name="connsiteY16" fmla="*/ 178425 h 1086492"/>
                  <a:gd name="connsiteX17" fmla="*/ 1474686 w 1488930"/>
                  <a:gd name="connsiteY17" fmla="*/ 77747 h 1086492"/>
                  <a:gd name="connsiteX18" fmla="*/ 1432256 w 1488930"/>
                  <a:gd name="connsiteY18" fmla="*/ 123 h 1086492"/>
                  <a:gd name="connsiteX19" fmla="*/ 539272 w 1488930"/>
                  <a:gd name="connsiteY19" fmla="*/ 188358 h 1086492"/>
                  <a:gd name="connsiteX20" fmla="*/ 419954 w 1488930"/>
                  <a:gd name="connsiteY20" fmla="*/ 288178 h 1086492"/>
                  <a:gd name="connsiteX21" fmla="*/ 309220 w 1488930"/>
                  <a:gd name="connsiteY21" fmla="*/ 397808 h 1086492"/>
                  <a:gd name="connsiteX22" fmla="*/ 209646 w 1488930"/>
                  <a:gd name="connsiteY22" fmla="*/ 515777 h 1086492"/>
                  <a:gd name="connsiteX23" fmla="*/ 123928 w 1488930"/>
                  <a:gd name="connsiteY23" fmla="*/ 640859 h 1086492"/>
                  <a:gd name="connsiteX24" fmla="*/ 58321 w 1488930"/>
                  <a:gd name="connsiteY24" fmla="*/ 765818 h 1086492"/>
                  <a:gd name="connsiteX25" fmla="*/ 16996 w 1488930"/>
                  <a:gd name="connsiteY25" fmla="*/ 883296 h 1086492"/>
                  <a:gd name="connsiteX26" fmla="*/ 318 w 1488930"/>
                  <a:gd name="connsiteY26" fmla="*/ 991087 h 1086492"/>
                  <a:gd name="connsiteX27" fmla="*/ 9147 w 1488930"/>
                  <a:gd name="connsiteY27" fmla="*/ 1086493 h 1086492"/>
                  <a:gd name="connsiteX28" fmla="*/ 28277 w 1488930"/>
                  <a:gd name="connsiteY28" fmla="*/ 1071900 h 1086492"/>
                  <a:gd name="connsiteX29" fmla="*/ 19203 w 1488930"/>
                  <a:gd name="connsiteY29" fmla="*/ 979315 h 1086492"/>
                  <a:gd name="connsiteX30" fmla="*/ 35022 w 1488930"/>
                  <a:gd name="connsiteY30" fmla="*/ 874590 h 1086492"/>
                  <a:gd name="connsiteX31" fmla="*/ 74999 w 1488930"/>
                  <a:gd name="connsiteY31" fmla="*/ 760300 h 1086492"/>
                  <a:gd name="connsiteX32" fmla="*/ 138643 w 1488930"/>
                  <a:gd name="connsiteY32" fmla="*/ 638529 h 1086492"/>
                  <a:gd name="connsiteX33" fmla="*/ 222031 w 1488930"/>
                  <a:gd name="connsiteY33" fmla="*/ 516636 h 1086492"/>
                  <a:gd name="connsiteX34" fmla="*/ 319031 w 1488930"/>
                  <a:gd name="connsiteY34" fmla="*/ 401610 h 1086492"/>
                  <a:gd name="connsiteX35" fmla="*/ 426944 w 1488930"/>
                  <a:gd name="connsiteY35" fmla="*/ 294800 h 1086492"/>
                  <a:gd name="connsiteX36" fmla="*/ 543319 w 1488930"/>
                  <a:gd name="connsiteY36" fmla="*/ 197555 h 1086492"/>
                  <a:gd name="connsiteX37" fmla="*/ 539027 w 1488930"/>
                  <a:gd name="connsiteY37" fmla="*/ 188481 h 108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88930" h="1086492">
                    <a:moveTo>
                      <a:pt x="1432011" y="0"/>
                    </a:moveTo>
                    <a:lnTo>
                      <a:pt x="1411777" y="15451"/>
                    </a:lnTo>
                    <a:cubicBezTo>
                      <a:pt x="1429681" y="37034"/>
                      <a:pt x="1443416" y="62418"/>
                      <a:pt x="1452613" y="91236"/>
                    </a:cubicBezTo>
                    <a:cubicBezTo>
                      <a:pt x="1461932" y="120422"/>
                      <a:pt x="1466470" y="153286"/>
                      <a:pt x="1465979" y="189216"/>
                    </a:cubicBezTo>
                    <a:cubicBezTo>
                      <a:pt x="1465489" y="225760"/>
                      <a:pt x="1459725" y="265492"/>
                      <a:pt x="1448321" y="308289"/>
                    </a:cubicBezTo>
                    <a:cubicBezTo>
                      <a:pt x="1436794" y="351577"/>
                      <a:pt x="1419503" y="397808"/>
                      <a:pt x="1396081" y="446492"/>
                    </a:cubicBezTo>
                    <a:cubicBezTo>
                      <a:pt x="1372413" y="495789"/>
                      <a:pt x="1343718" y="545086"/>
                      <a:pt x="1310731" y="593892"/>
                    </a:cubicBezTo>
                    <a:cubicBezTo>
                      <a:pt x="1277499" y="643066"/>
                      <a:pt x="1239974" y="691382"/>
                      <a:pt x="1199016" y="738349"/>
                    </a:cubicBezTo>
                    <a:cubicBezTo>
                      <a:pt x="1157935" y="785438"/>
                      <a:pt x="1113421" y="831056"/>
                      <a:pt x="1066577" y="874222"/>
                    </a:cubicBezTo>
                    <a:cubicBezTo>
                      <a:pt x="1019610" y="917510"/>
                      <a:pt x="970313" y="958223"/>
                      <a:pt x="919667" y="995992"/>
                    </a:cubicBezTo>
                    <a:lnTo>
                      <a:pt x="926412" y="1010340"/>
                    </a:lnTo>
                    <a:cubicBezTo>
                      <a:pt x="978774" y="971467"/>
                      <a:pt x="1029665" y="929405"/>
                      <a:pt x="1078104" y="884768"/>
                    </a:cubicBezTo>
                    <a:cubicBezTo>
                      <a:pt x="1126542" y="840131"/>
                      <a:pt x="1172406" y="793164"/>
                      <a:pt x="1214712" y="744480"/>
                    </a:cubicBezTo>
                    <a:cubicBezTo>
                      <a:pt x="1256897" y="696042"/>
                      <a:pt x="1295525" y="646132"/>
                      <a:pt x="1329861" y="595364"/>
                    </a:cubicBezTo>
                    <a:cubicBezTo>
                      <a:pt x="1363829" y="545086"/>
                      <a:pt x="1393383" y="494072"/>
                      <a:pt x="1417663" y="443304"/>
                    </a:cubicBezTo>
                    <a:cubicBezTo>
                      <a:pt x="1441699" y="393026"/>
                      <a:pt x="1459357" y="345446"/>
                      <a:pt x="1471130" y="300932"/>
                    </a:cubicBezTo>
                    <a:cubicBezTo>
                      <a:pt x="1482779" y="256908"/>
                      <a:pt x="1488543" y="215950"/>
                      <a:pt x="1488911" y="178425"/>
                    </a:cubicBezTo>
                    <a:cubicBezTo>
                      <a:pt x="1489279" y="141391"/>
                      <a:pt x="1484374" y="107791"/>
                      <a:pt x="1474686" y="77747"/>
                    </a:cubicBezTo>
                    <a:cubicBezTo>
                      <a:pt x="1465121" y="48193"/>
                      <a:pt x="1450773" y="22196"/>
                      <a:pt x="1432256" y="123"/>
                    </a:cubicBezTo>
                    <a:moveTo>
                      <a:pt x="539272" y="188358"/>
                    </a:moveTo>
                    <a:cubicBezTo>
                      <a:pt x="498314" y="219751"/>
                      <a:pt x="458337" y="253229"/>
                      <a:pt x="419954" y="288178"/>
                    </a:cubicBezTo>
                    <a:cubicBezTo>
                      <a:pt x="381449" y="323127"/>
                      <a:pt x="344415" y="359793"/>
                      <a:pt x="309220" y="397808"/>
                    </a:cubicBezTo>
                    <a:cubicBezTo>
                      <a:pt x="274026" y="435823"/>
                      <a:pt x="240548" y="475310"/>
                      <a:pt x="209646" y="515777"/>
                    </a:cubicBezTo>
                    <a:cubicBezTo>
                      <a:pt x="178498" y="556490"/>
                      <a:pt x="149680" y="598307"/>
                      <a:pt x="123928" y="640859"/>
                    </a:cubicBezTo>
                    <a:cubicBezTo>
                      <a:pt x="97931" y="683779"/>
                      <a:pt x="76103" y="725596"/>
                      <a:pt x="58321" y="765818"/>
                    </a:cubicBezTo>
                    <a:cubicBezTo>
                      <a:pt x="40418" y="806531"/>
                      <a:pt x="26683" y="845772"/>
                      <a:pt x="16996" y="883296"/>
                    </a:cubicBezTo>
                    <a:cubicBezTo>
                      <a:pt x="7185" y="921189"/>
                      <a:pt x="1667" y="957242"/>
                      <a:pt x="318" y="991087"/>
                    </a:cubicBezTo>
                    <a:cubicBezTo>
                      <a:pt x="-1031" y="1025301"/>
                      <a:pt x="1912" y="1057307"/>
                      <a:pt x="9147" y="1086493"/>
                    </a:cubicBezTo>
                    <a:lnTo>
                      <a:pt x="28277" y="1071900"/>
                    </a:lnTo>
                    <a:cubicBezTo>
                      <a:pt x="21042" y="1043572"/>
                      <a:pt x="18099" y="1012547"/>
                      <a:pt x="19203" y="979315"/>
                    </a:cubicBezTo>
                    <a:cubicBezTo>
                      <a:pt x="20429" y="946450"/>
                      <a:pt x="25702" y="911501"/>
                      <a:pt x="35022" y="874590"/>
                    </a:cubicBezTo>
                    <a:cubicBezTo>
                      <a:pt x="44342" y="838169"/>
                      <a:pt x="57586" y="800031"/>
                      <a:pt x="74999" y="760300"/>
                    </a:cubicBezTo>
                    <a:cubicBezTo>
                      <a:pt x="92167" y="721058"/>
                      <a:pt x="113382" y="680345"/>
                      <a:pt x="138643" y="638529"/>
                    </a:cubicBezTo>
                    <a:cubicBezTo>
                      <a:pt x="163660" y="597080"/>
                      <a:pt x="191742" y="556368"/>
                      <a:pt x="222031" y="516636"/>
                    </a:cubicBezTo>
                    <a:cubicBezTo>
                      <a:pt x="252198" y="477149"/>
                      <a:pt x="284695" y="438766"/>
                      <a:pt x="319031" y="401610"/>
                    </a:cubicBezTo>
                    <a:cubicBezTo>
                      <a:pt x="353244" y="364576"/>
                      <a:pt x="389420" y="328891"/>
                      <a:pt x="426944" y="294800"/>
                    </a:cubicBezTo>
                    <a:cubicBezTo>
                      <a:pt x="464469" y="260709"/>
                      <a:pt x="503465" y="228090"/>
                      <a:pt x="543319" y="197555"/>
                    </a:cubicBezTo>
                    <a:lnTo>
                      <a:pt x="539027" y="188481"/>
                    </a:lnTo>
                  </a:path>
                </a:pathLst>
              </a:custGeom>
              <a:solidFill>
                <a:srgbClr val="FDC42F"/>
              </a:solidFill>
              <a:ln w="0"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EC9EDD40-4604-26EE-825B-D868C3B9BBD6}"/>
                  </a:ext>
                </a:extLst>
              </p:cNvPr>
              <p:cNvSpPr/>
              <p:nvPr/>
            </p:nvSpPr>
            <p:spPr>
              <a:xfrm>
                <a:off x="7644128" y="1606844"/>
                <a:ext cx="941913" cy="339648"/>
              </a:xfrm>
              <a:custGeom>
                <a:avLst/>
                <a:gdLst>
                  <a:gd name="connsiteX0" fmla="*/ 538709 w 941913"/>
                  <a:gd name="connsiteY0" fmla="*/ 20323 h 339648"/>
                  <a:gd name="connsiteX1" fmla="*/ 405289 w 941913"/>
                  <a:gd name="connsiteY1" fmla="*/ 61772 h 339648"/>
                  <a:gd name="connsiteX2" fmla="*/ 269784 w 941913"/>
                  <a:gd name="connsiteY2" fmla="*/ 122350 h 339648"/>
                  <a:gd name="connsiteX3" fmla="*/ 134156 w 941913"/>
                  <a:gd name="connsiteY3" fmla="*/ 200342 h 339648"/>
                  <a:gd name="connsiteX4" fmla="*/ 0 w 941913"/>
                  <a:gd name="connsiteY4" fmla="*/ 294521 h 339648"/>
                  <a:gd name="connsiteX5" fmla="*/ 8461 w 941913"/>
                  <a:gd name="connsiteY5" fmla="*/ 312548 h 339648"/>
                  <a:gd name="connsiteX6" fmla="*/ 12753 w 941913"/>
                  <a:gd name="connsiteY6" fmla="*/ 321622 h 339648"/>
                  <a:gd name="connsiteX7" fmla="*/ 21215 w 941913"/>
                  <a:gd name="connsiteY7" fmla="*/ 339649 h 339648"/>
                  <a:gd name="connsiteX8" fmla="*/ 139552 w 941913"/>
                  <a:gd name="connsiteY8" fmla="*/ 256874 h 339648"/>
                  <a:gd name="connsiteX9" fmla="*/ 258992 w 941913"/>
                  <a:gd name="connsiteY9" fmla="*/ 188693 h 339648"/>
                  <a:gd name="connsiteX10" fmla="*/ 377942 w 941913"/>
                  <a:gd name="connsiteY10" fmla="*/ 136207 h 339648"/>
                  <a:gd name="connsiteX11" fmla="*/ 494563 w 941913"/>
                  <a:gd name="connsiteY11" fmla="*/ 101013 h 339648"/>
                  <a:gd name="connsiteX12" fmla="*/ 603457 w 941913"/>
                  <a:gd name="connsiteY12" fmla="*/ 85439 h 339648"/>
                  <a:gd name="connsiteX13" fmla="*/ 699230 w 941913"/>
                  <a:gd name="connsiteY13" fmla="*/ 91203 h 339648"/>
                  <a:gd name="connsiteX14" fmla="*/ 779307 w 941913"/>
                  <a:gd name="connsiteY14" fmla="*/ 119162 h 339648"/>
                  <a:gd name="connsiteX15" fmla="*/ 840744 w 941913"/>
                  <a:gd name="connsiteY15" fmla="*/ 170298 h 339648"/>
                  <a:gd name="connsiteX16" fmla="*/ 880844 w 941913"/>
                  <a:gd name="connsiteY16" fmla="*/ 139641 h 339648"/>
                  <a:gd name="connsiteX17" fmla="*/ 901078 w 941913"/>
                  <a:gd name="connsiteY17" fmla="*/ 124190 h 339648"/>
                  <a:gd name="connsiteX18" fmla="*/ 941913 w 941913"/>
                  <a:gd name="connsiteY18" fmla="*/ 93042 h 339648"/>
                  <a:gd name="connsiteX19" fmla="*/ 868826 w 941913"/>
                  <a:gd name="connsiteY19" fmla="*/ 36142 h 339648"/>
                  <a:gd name="connsiteX20" fmla="*/ 775015 w 941913"/>
                  <a:gd name="connsiteY20" fmla="*/ 5975 h 339648"/>
                  <a:gd name="connsiteX21" fmla="*/ 663913 w 941913"/>
                  <a:gd name="connsiteY21" fmla="*/ 1193 h 339648"/>
                  <a:gd name="connsiteX22" fmla="*/ 538586 w 941913"/>
                  <a:gd name="connsiteY22" fmla="*/ 20568 h 33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1913" h="339648">
                    <a:moveTo>
                      <a:pt x="538709" y="20323"/>
                    </a:moveTo>
                    <a:cubicBezTo>
                      <a:pt x="495053" y="30624"/>
                      <a:pt x="450416" y="44481"/>
                      <a:pt x="405289" y="61772"/>
                    </a:cubicBezTo>
                    <a:cubicBezTo>
                      <a:pt x="360529" y="78817"/>
                      <a:pt x="315279" y="99051"/>
                      <a:pt x="269784" y="122350"/>
                    </a:cubicBezTo>
                    <a:cubicBezTo>
                      <a:pt x="224656" y="145405"/>
                      <a:pt x="179284" y="171525"/>
                      <a:pt x="134156" y="200342"/>
                    </a:cubicBezTo>
                    <a:cubicBezTo>
                      <a:pt x="89151" y="229038"/>
                      <a:pt x="44392" y="260553"/>
                      <a:pt x="0" y="294521"/>
                    </a:cubicBezTo>
                    <a:lnTo>
                      <a:pt x="8461" y="312548"/>
                    </a:lnTo>
                    <a:lnTo>
                      <a:pt x="12753" y="321622"/>
                    </a:lnTo>
                    <a:lnTo>
                      <a:pt x="21215" y="339649"/>
                    </a:lnTo>
                    <a:cubicBezTo>
                      <a:pt x="60334" y="309727"/>
                      <a:pt x="99820" y="282013"/>
                      <a:pt x="139552" y="256874"/>
                    </a:cubicBezTo>
                    <a:cubicBezTo>
                      <a:pt x="179284" y="231613"/>
                      <a:pt x="219261" y="208804"/>
                      <a:pt x="258992" y="188693"/>
                    </a:cubicBezTo>
                    <a:cubicBezTo>
                      <a:pt x="298969" y="168459"/>
                      <a:pt x="338701" y="150800"/>
                      <a:pt x="377942" y="136207"/>
                    </a:cubicBezTo>
                    <a:cubicBezTo>
                      <a:pt x="417429" y="121369"/>
                      <a:pt x="456548" y="109597"/>
                      <a:pt x="494563" y="101013"/>
                    </a:cubicBezTo>
                    <a:cubicBezTo>
                      <a:pt x="533068" y="92306"/>
                      <a:pt x="569489" y="87156"/>
                      <a:pt x="603457" y="85439"/>
                    </a:cubicBezTo>
                    <a:cubicBezTo>
                      <a:pt x="637916" y="83722"/>
                      <a:pt x="669922" y="85684"/>
                      <a:pt x="699230" y="91203"/>
                    </a:cubicBezTo>
                    <a:cubicBezTo>
                      <a:pt x="728906" y="96844"/>
                      <a:pt x="755762" y="106163"/>
                      <a:pt x="779307" y="119162"/>
                    </a:cubicBezTo>
                    <a:cubicBezTo>
                      <a:pt x="803220" y="132406"/>
                      <a:pt x="823821" y="149451"/>
                      <a:pt x="840744" y="170298"/>
                    </a:cubicBezTo>
                    <a:lnTo>
                      <a:pt x="880844" y="139641"/>
                    </a:lnTo>
                    <a:lnTo>
                      <a:pt x="901078" y="124190"/>
                    </a:lnTo>
                    <a:lnTo>
                      <a:pt x="941913" y="93042"/>
                    </a:lnTo>
                    <a:cubicBezTo>
                      <a:pt x="921679" y="69620"/>
                      <a:pt x="897153" y="50612"/>
                      <a:pt x="868826" y="36142"/>
                    </a:cubicBezTo>
                    <a:cubicBezTo>
                      <a:pt x="840990" y="21795"/>
                      <a:pt x="809596" y="11739"/>
                      <a:pt x="775015" y="5975"/>
                    </a:cubicBezTo>
                    <a:cubicBezTo>
                      <a:pt x="740924" y="212"/>
                      <a:pt x="703768" y="-1382"/>
                      <a:pt x="663913" y="1193"/>
                    </a:cubicBezTo>
                    <a:cubicBezTo>
                      <a:pt x="624672" y="3646"/>
                      <a:pt x="582733" y="10145"/>
                      <a:pt x="538586" y="20568"/>
                    </a:cubicBezTo>
                  </a:path>
                </a:pathLst>
              </a:custGeom>
              <a:solidFill>
                <a:srgbClr val="FDC42F"/>
              </a:solidFill>
              <a:ln w="0"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0632AA16-D389-D8F0-1755-3FF2E20B42F7}"/>
                  </a:ext>
                </a:extLst>
              </p:cNvPr>
              <p:cNvSpPr/>
              <p:nvPr/>
            </p:nvSpPr>
            <p:spPr>
              <a:xfrm>
                <a:off x="7084081" y="2698454"/>
                <a:ext cx="969259" cy="346854"/>
              </a:xfrm>
              <a:custGeom>
                <a:avLst/>
                <a:gdLst>
                  <a:gd name="connsiteX0" fmla="*/ 935659 w 969259"/>
                  <a:gd name="connsiteY0" fmla="*/ 123 h 346854"/>
                  <a:gd name="connsiteX1" fmla="*/ 788382 w 969259"/>
                  <a:gd name="connsiteY1" fmla="*/ 97858 h 346854"/>
                  <a:gd name="connsiteX2" fmla="*/ 643312 w 969259"/>
                  <a:gd name="connsiteY2" fmla="*/ 171313 h 346854"/>
                  <a:gd name="connsiteX3" fmla="*/ 505477 w 969259"/>
                  <a:gd name="connsiteY3" fmla="*/ 218770 h 346854"/>
                  <a:gd name="connsiteX4" fmla="*/ 379537 w 969259"/>
                  <a:gd name="connsiteY4" fmla="*/ 239494 h 346854"/>
                  <a:gd name="connsiteX5" fmla="*/ 272359 w 969259"/>
                  <a:gd name="connsiteY5" fmla="*/ 233240 h 346854"/>
                  <a:gd name="connsiteX6" fmla="*/ 188971 w 969259"/>
                  <a:gd name="connsiteY6" fmla="*/ 202093 h 346854"/>
                  <a:gd name="connsiteX7" fmla="*/ 129987 w 969259"/>
                  <a:gd name="connsiteY7" fmla="*/ 148626 h 346854"/>
                  <a:gd name="connsiteX8" fmla="*/ 95651 w 969259"/>
                  <a:gd name="connsiteY8" fmla="*/ 75172 h 346854"/>
                  <a:gd name="connsiteX9" fmla="*/ 57636 w 969259"/>
                  <a:gd name="connsiteY9" fmla="*/ 104235 h 346854"/>
                  <a:gd name="connsiteX10" fmla="*/ 38505 w 969259"/>
                  <a:gd name="connsiteY10" fmla="*/ 118827 h 346854"/>
                  <a:gd name="connsiteX11" fmla="*/ 0 w 969259"/>
                  <a:gd name="connsiteY11" fmla="*/ 148136 h 346854"/>
                  <a:gd name="connsiteX12" fmla="*/ 37279 w 969259"/>
                  <a:gd name="connsiteY12" fmla="*/ 234467 h 346854"/>
                  <a:gd name="connsiteX13" fmla="*/ 103254 w 969259"/>
                  <a:gd name="connsiteY13" fmla="*/ 298356 h 346854"/>
                  <a:gd name="connsiteX14" fmla="*/ 197923 w 969259"/>
                  <a:gd name="connsiteY14" fmla="*/ 336739 h 346854"/>
                  <a:gd name="connsiteX15" fmla="*/ 320920 w 969259"/>
                  <a:gd name="connsiteY15" fmla="*/ 346304 h 346854"/>
                  <a:gd name="connsiteX16" fmla="*/ 466603 w 969259"/>
                  <a:gd name="connsiteY16" fmla="*/ 324354 h 346854"/>
                  <a:gd name="connsiteX17" fmla="*/ 627002 w 969259"/>
                  <a:gd name="connsiteY17" fmla="*/ 270519 h 346854"/>
                  <a:gd name="connsiteX18" fmla="*/ 796598 w 969259"/>
                  <a:gd name="connsiteY18" fmla="*/ 185660 h 346854"/>
                  <a:gd name="connsiteX19" fmla="*/ 969259 w 969259"/>
                  <a:gd name="connsiteY19" fmla="*/ 71738 h 346854"/>
                  <a:gd name="connsiteX20" fmla="*/ 955525 w 969259"/>
                  <a:gd name="connsiteY20" fmla="*/ 42552 h 346854"/>
                  <a:gd name="connsiteX21" fmla="*/ 948780 w 969259"/>
                  <a:gd name="connsiteY21" fmla="*/ 28205 h 346854"/>
                  <a:gd name="connsiteX22" fmla="*/ 935536 w 969259"/>
                  <a:gd name="connsiteY22" fmla="*/ 0 h 34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9259" h="346854">
                    <a:moveTo>
                      <a:pt x="935659" y="123"/>
                    </a:moveTo>
                    <a:cubicBezTo>
                      <a:pt x="886853" y="36421"/>
                      <a:pt x="837556" y="69163"/>
                      <a:pt x="788382" y="97858"/>
                    </a:cubicBezTo>
                    <a:cubicBezTo>
                      <a:pt x="739453" y="126430"/>
                      <a:pt x="690892" y="150956"/>
                      <a:pt x="643312" y="171313"/>
                    </a:cubicBezTo>
                    <a:cubicBezTo>
                      <a:pt x="596099" y="191424"/>
                      <a:pt x="549991" y="207366"/>
                      <a:pt x="505477" y="218770"/>
                    </a:cubicBezTo>
                    <a:cubicBezTo>
                      <a:pt x="461453" y="230052"/>
                      <a:pt x="419391" y="237042"/>
                      <a:pt x="379537" y="239494"/>
                    </a:cubicBezTo>
                    <a:cubicBezTo>
                      <a:pt x="340173" y="241824"/>
                      <a:pt x="304488" y="239740"/>
                      <a:pt x="272359" y="233240"/>
                    </a:cubicBezTo>
                    <a:cubicBezTo>
                      <a:pt x="240721" y="226864"/>
                      <a:pt x="212884" y="216440"/>
                      <a:pt x="188971" y="202093"/>
                    </a:cubicBezTo>
                    <a:cubicBezTo>
                      <a:pt x="165426" y="187990"/>
                      <a:pt x="145683" y="169964"/>
                      <a:pt x="129987" y="148626"/>
                    </a:cubicBezTo>
                    <a:cubicBezTo>
                      <a:pt x="114535" y="127534"/>
                      <a:pt x="103008" y="103008"/>
                      <a:pt x="95651" y="75172"/>
                    </a:cubicBezTo>
                    <a:lnTo>
                      <a:pt x="57636" y="104235"/>
                    </a:lnTo>
                    <a:lnTo>
                      <a:pt x="38505" y="118827"/>
                    </a:lnTo>
                    <a:lnTo>
                      <a:pt x="0" y="148136"/>
                    </a:lnTo>
                    <a:cubicBezTo>
                      <a:pt x="7726" y="180633"/>
                      <a:pt x="20234" y="209450"/>
                      <a:pt x="37279" y="234467"/>
                    </a:cubicBezTo>
                    <a:cubicBezTo>
                      <a:pt x="54570" y="259851"/>
                      <a:pt x="76643" y="281311"/>
                      <a:pt x="103254" y="298356"/>
                    </a:cubicBezTo>
                    <a:cubicBezTo>
                      <a:pt x="130232" y="315770"/>
                      <a:pt x="161870" y="328646"/>
                      <a:pt x="197923" y="336739"/>
                    </a:cubicBezTo>
                    <a:cubicBezTo>
                      <a:pt x="234467" y="344955"/>
                      <a:pt x="275547" y="348266"/>
                      <a:pt x="320920" y="346304"/>
                    </a:cubicBezTo>
                    <a:cubicBezTo>
                      <a:pt x="366906" y="344342"/>
                      <a:pt x="415712" y="336862"/>
                      <a:pt x="466603" y="324354"/>
                    </a:cubicBezTo>
                    <a:cubicBezTo>
                      <a:pt x="518230" y="311600"/>
                      <a:pt x="571941" y="293574"/>
                      <a:pt x="627002" y="270519"/>
                    </a:cubicBezTo>
                    <a:cubicBezTo>
                      <a:pt x="682553" y="247220"/>
                      <a:pt x="739453" y="218893"/>
                      <a:pt x="796598" y="185660"/>
                    </a:cubicBezTo>
                    <a:cubicBezTo>
                      <a:pt x="854233" y="152305"/>
                      <a:pt x="911992" y="114290"/>
                      <a:pt x="969259" y="71738"/>
                    </a:cubicBezTo>
                    <a:lnTo>
                      <a:pt x="955525" y="42552"/>
                    </a:lnTo>
                    <a:lnTo>
                      <a:pt x="948780" y="28205"/>
                    </a:lnTo>
                    <a:lnTo>
                      <a:pt x="935536" y="0"/>
                    </a:lnTo>
                  </a:path>
                </a:pathLst>
              </a:custGeom>
              <a:solidFill>
                <a:srgbClr val="FDC42F"/>
              </a:solidFill>
              <a:ln w="0" cap="flat">
                <a:noFill/>
                <a:prstDash val="solid"/>
                <a:miter/>
              </a:ln>
            </p:spPr>
            <p:txBody>
              <a:bodyPr rtlCol="0" anchor="ctr"/>
              <a:lstStyle/>
              <a:p>
                <a:endParaRPr lang="en-US"/>
              </a:p>
            </p:txBody>
          </p:sp>
        </p:grpSp>
        <p:pic>
          <p:nvPicPr>
            <p:cNvPr id="740" name="Picture 739">
              <a:extLst>
                <a:ext uri="{FF2B5EF4-FFF2-40B4-BE49-F238E27FC236}">
                  <a16:creationId xmlns:a16="http://schemas.microsoft.com/office/drawing/2014/main" id="{8367AA49-9441-C91F-316A-557FE87811BB}"/>
                </a:ext>
              </a:extLst>
            </p:cNvPr>
            <p:cNvPicPr>
              <a:picLocks noChangeAspect="1"/>
            </p:cNvPicPr>
            <p:nvPr/>
          </p:nvPicPr>
          <p:blipFill>
            <a:blip r:embed="rId13"/>
            <a:stretch>
              <a:fillRect/>
            </a:stretch>
          </p:blipFill>
          <p:spPr>
            <a:xfrm>
              <a:off x="6641759" y="1164489"/>
              <a:ext cx="2404508" cy="2325045"/>
            </a:xfrm>
            <a:custGeom>
              <a:avLst/>
              <a:gdLst>
                <a:gd name="connsiteX0" fmla="*/ -310 w 2404508"/>
                <a:gd name="connsiteY0" fmla="*/ -300 h 2325045"/>
                <a:gd name="connsiteX1" fmla="*/ 2404198 w 2404508"/>
                <a:gd name="connsiteY1" fmla="*/ -300 h 2325045"/>
                <a:gd name="connsiteX2" fmla="*/ 2404198 w 2404508"/>
                <a:gd name="connsiteY2" fmla="*/ 2324745 h 2325045"/>
                <a:gd name="connsiteX3" fmla="*/ -310 w 2404508"/>
                <a:gd name="connsiteY3" fmla="*/ 2324745 h 2325045"/>
              </a:gdLst>
              <a:ahLst/>
              <a:cxnLst>
                <a:cxn ang="0">
                  <a:pos x="connsiteX0" y="connsiteY0"/>
                </a:cxn>
                <a:cxn ang="0">
                  <a:pos x="connsiteX1" y="connsiteY1"/>
                </a:cxn>
                <a:cxn ang="0">
                  <a:pos x="connsiteX2" y="connsiteY2"/>
                </a:cxn>
                <a:cxn ang="0">
                  <a:pos x="connsiteX3" y="connsiteY3"/>
                </a:cxn>
              </a:cxnLst>
              <a:rect l="l" t="t" r="r" b="b"/>
              <a:pathLst>
                <a:path w="2404508" h="2325045">
                  <a:moveTo>
                    <a:pt x="-310" y="-300"/>
                  </a:moveTo>
                  <a:lnTo>
                    <a:pt x="2404198" y="-300"/>
                  </a:lnTo>
                  <a:lnTo>
                    <a:pt x="2404198" y="2324745"/>
                  </a:lnTo>
                  <a:lnTo>
                    <a:pt x="-310" y="2324745"/>
                  </a:lnTo>
                  <a:close/>
                </a:path>
              </a:pathLst>
            </a:custGeom>
          </p:spPr>
        </p:pic>
        <p:grpSp>
          <p:nvGrpSpPr>
            <p:cNvPr id="741" name="Graphic 5">
              <a:extLst>
                <a:ext uri="{FF2B5EF4-FFF2-40B4-BE49-F238E27FC236}">
                  <a16:creationId xmlns:a16="http://schemas.microsoft.com/office/drawing/2014/main" id="{86FFCCDA-1CF2-CC0A-6D52-173C2F51E078}"/>
                </a:ext>
              </a:extLst>
            </p:cNvPr>
            <p:cNvGrpSpPr/>
            <p:nvPr/>
          </p:nvGrpSpPr>
          <p:grpSpPr>
            <a:xfrm>
              <a:off x="7084081" y="1606844"/>
              <a:ext cx="1518165" cy="1438463"/>
              <a:chOff x="7084081" y="1606844"/>
              <a:chExt cx="1518165" cy="1438463"/>
            </a:xfrm>
          </p:grpSpPr>
          <p:sp>
            <p:nvSpPr>
              <p:cNvPr id="742" name="Freeform: Shape 741">
                <a:extLst>
                  <a:ext uri="{FF2B5EF4-FFF2-40B4-BE49-F238E27FC236}">
                    <a16:creationId xmlns:a16="http://schemas.microsoft.com/office/drawing/2014/main" id="{478F3CF9-26B0-BBCD-8921-B6AE884B23B5}"/>
                  </a:ext>
                </a:extLst>
              </p:cNvPr>
              <p:cNvSpPr/>
              <p:nvPr/>
            </p:nvSpPr>
            <p:spPr>
              <a:xfrm>
                <a:off x="7113317" y="1730912"/>
                <a:ext cx="1488930" cy="1086492"/>
              </a:xfrm>
              <a:custGeom>
                <a:avLst/>
                <a:gdLst>
                  <a:gd name="connsiteX0" fmla="*/ 1432011 w 1488930"/>
                  <a:gd name="connsiteY0" fmla="*/ 0 h 1086492"/>
                  <a:gd name="connsiteX1" fmla="*/ 1411777 w 1488930"/>
                  <a:gd name="connsiteY1" fmla="*/ 15451 h 1086492"/>
                  <a:gd name="connsiteX2" fmla="*/ 1452613 w 1488930"/>
                  <a:gd name="connsiteY2" fmla="*/ 91236 h 1086492"/>
                  <a:gd name="connsiteX3" fmla="*/ 1465979 w 1488930"/>
                  <a:gd name="connsiteY3" fmla="*/ 189216 h 1086492"/>
                  <a:gd name="connsiteX4" fmla="*/ 1448321 w 1488930"/>
                  <a:gd name="connsiteY4" fmla="*/ 308289 h 1086492"/>
                  <a:gd name="connsiteX5" fmla="*/ 1396081 w 1488930"/>
                  <a:gd name="connsiteY5" fmla="*/ 446492 h 1086492"/>
                  <a:gd name="connsiteX6" fmla="*/ 1310731 w 1488930"/>
                  <a:gd name="connsiteY6" fmla="*/ 593892 h 1086492"/>
                  <a:gd name="connsiteX7" fmla="*/ 1199016 w 1488930"/>
                  <a:gd name="connsiteY7" fmla="*/ 738349 h 1086492"/>
                  <a:gd name="connsiteX8" fmla="*/ 1066577 w 1488930"/>
                  <a:gd name="connsiteY8" fmla="*/ 874222 h 1086492"/>
                  <a:gd name="connsiteX9" fmla="*/ 919667 w 1488930"/>
                  <a:gd name="connsiteY9" fmla="*/ 995992 h 1086492"/>
                  <a:gd name="connsiteX10" fmla="*/ 926412 w 1488930"/>
                  <a:gd name="connsiteY10" fmla="*/ 1010340 h 1086492"/>
                  <a:gd name="connsiteX11" fmla="*/ 1078104 w 1488930"/>
                  <a:gd name="connsiteY11" fmla="*/ 884768 h 1086492"/>
                  <a:gd name="connsiteX12" fmla="*/ 1214712 w 1488930"/>
                  <a:gd name="connsiteY12" fmla="*/ 744480 h 1086492"/>
                  <a:gd name="connsiteX13" fmla="*/ 1329861 w 1488930"/>
                  <a:gd name="connsiteY13" fmla="*/ 595364 h 1086492"/>
                  <a:gd name="connsiteX14" fmla="*/ 1417663 w 1488930"/>
                  <a:gd name="connsiteY14" fmla="*/ 443304 h 1086492"/>
                  <a:gd name="connsiteX15" fmla="*/ 1471130 w 1488930"/>
                  <a:gd name="connsiteY15" fmla="*/ 300932 h 1086492"/>
                  <a:gd name="connsiteX16" fmla="*/ 1488911 w 1488930"/>
                  <a:gd name="connsiteY16" fmla="*/ 178425 h 1086492"/>
                  <a:gd name="connsiteX17" fmla="*/ 1474686 w 1488930"/>
                  <a:gd name="connsiteY17" fmla="*/ 77747 h 1086492"/>
                  <a:gd name="connsiteX18" fmla="*/ 1432256 w 1488930"/>
                  <a:gd name="connsiteY18" fmla="*/ 123 h 1086492"/>
                  <a:gd name="connsiteX19" fmla="*/ 539272 w 1488930"/>
                  <a:gd name="connsiteY19" fmla="*/ 188358 h 1086492"/>
                  <a:gd name="connsiteX20" fmla="*/ 419954 w 1488930"/>
                  <a:gd name="connsiteY20" fmla="*/ 288178 h 1086492"/>
                  <a:gd name="connsiteX21" fmla="*/ 309220 w 1488930"/>
                  <a:gd name="connsiteY21" fmla="*/ 397808 h 1086492"/>
                  <a:gd name="connsiteX22" fmla="*/ 209646 w 1488930"/>
                  <a:gd name="connsiteY22" fmla="*/ 515777 h 1086492"/>
                  <a:gd name="connsiteX23" fmla="*/ 123928 w 1488930"/>
                  <a:gd name="connsiteY23" fmla="*/ 640859 h 1086492"/>
                  <a:gd name="connsiteX24" fmla="*/ 58321 w 1488930"/>
                  <a:gd name="connsiteY24" fmla="*/ 765818 h 1086492"/>
                  <a:gd name="connsiteX25" fmla="*/ 16996 w 1488930"/>
                  <a:gd name="connsiteY25" fmla="*/ 883296 h 1086492"/>
                  <a:gd name="connsiteX26" fmla="*/ 318 w 1488930"/>
                  <a:gd name="connsiteY26" fmla="*/ 991087 h 1086492"/>
                  <a:gd name="connsiteX27" fmla="*/ 9147 w 1488930"/>
                  <a:gd name="connsiteY27" fmla="*/ 1086493 h 1086492"/>
                  <a:gd name="connsiteX28" fmla="*/ 28277 w 1488930"/>
                  <a:gd name="connsiteY28" fmla="*/ 1071900 h 1086492"/>
                  <a:gd name="connsiteX29" fmla="*/ 19203 w 1488930"/>
                  <a:gd name="connsiteY29" fmla="*/ 979315 h 1086492"/>
                  <a:gd name="connsiteX30" fmla="*/ 35022 w 1488930"/>
                  <a:gd name="connsiteY30" fmla="*/ 874590 h 1086492"/>
                  <a:gd name="connsiteX31" fmla="*/ 74999 w 1488930"/>
                  <a:gd name="connsiteY31" fmla="*/ 760300 h 1086492"/>
                  <a:gd name="connsiteX32" fmla="*/ 138643 w 1488930"/>
                  <a:gd name="connsiteY32" fmla="*/ 638529 h 1086492"/>
                  <a:gd name="connsiteX33" fmla="*/ 222031 w 1488930"/>
                  <a:gd name="connsiteY33" fmla="*/ 516636 h 1086492"/>
                  <a:gd name="connsiteX34" fmla="*/ 319031 w 1488930"/>
                  <a:gd name="connsiteY34" fmla="*/ 401610 h 1086492"/>
                  <a:gd name="connsiteX35" fmla="*/ 426944 w 1488930"/>
                  <a:gd name="connsiteY35" fmla="*/ 294800 h 1086492"/>
                  <a:gd name="connsiteX36" fmla="*/ 543319 w 1488930"/>
                  <a:gd name="connsiteY36" fmla="*/ 197555 h 1086492"/>
                  <a:gd name="connsiteX37" fmla="*/ 539027 w 1488930"/>
                  <a:gd name="connsiteY37" fmla="*/ 188481 h 108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88930" h="1086492">
                    <a:moveTo>
                      <a:pt x="1432011" y="0"/>
                    </a:moveTo>
                    <a:lnTo>
                      <a:pt x="1411777" y="15451"/>
                    </a:lnTo>
                    <a:cubicBezTo>
                      <a:pt x="1429681" y="37034"/>
                      <a:pt x="1443416" y="62418"/>
                      <a:pt x="1452613" y="91236"/>
                    </a:cubicBezTo>
                    <a:cubicBezTo>
                      <a:pt x="1461932" y="120422"/>
                      <a:pt x="1466470" y="153286"/>
                      <a:pt x="1465979" y="189216"/>
                    </a:cubicBezTo>
                    <a:cubicBezTo>
                      <a:pt x="1465489" y="225760"/>
                      <a:pt x="1459725" y="265492"/>
                      <a:pt x="1448321" y="308289"/>
                    </a:cubicBezTo>
                    <a:cubicBezTo>
                      <a:pt x="1436794" y="351577"/>
                      <a:pt x="1419503" y="397808"/>
                      <a:pt x="1396081" y="446492"/>
                    </a:cubicBezTo>
                    <a:cubicBezTo>
                      <a:pt x="1372413" y="495789"/>
                      <a:pt x="1343718" y="545086"/>
                      <a:pt x="1310731" y="593892"/>
                    </a:cubicBezTo>
                    <a:cubicBezTo>
                      <a:pt x="1277499" y="643066"/>
                      <a:pt x="1239974" y="691382"/>
                      <a:pt x="1199016" y="738349"/>
                    </a:cubicBezTo>
                    <a:cubicBezTo>
                      <a:pt x="1157935" y="785438"/>
                      <a:pt x="1113421" y="831056"/>
                      <a:pt x="1066577" y="874222"/>
                    </a:cubicBezTo>
                    <a:cubicBezTo>
                      <a:pt x="1019610" y="917510"/>
                      <a:pt x="970313" y="958223"/>
                      <a:pt x="919667" y="995992"/>
                    </a:cubicBezTo>
                    <a:lnTo>
                      <a:pt x="926412" y="1010340"/>
                    </a:lnTo>
                    <a:cubicBezTo>
                      <a:pt x="978774" y="971467"/>
                      <a:pt x="1029665" y="929405"/>
                      <a:pt x="1078104" y="884768"/>
                    </a:cubicBezTo>
                    <a:cubicBezTo>
                      <a:pt x="1126542" y="840131"/>
                      <a:pt x="1172406" y="793164"/>
                      <a:pt x="1214712" y="744480"/>
                    </a:cubicBezTo>
                    <a:cubicBezTo>
                      <a:pt x="1256897" y="696042"/>
                      <a:pt x="1295525" y="646132"/>
                      <a:pt x="1329861" y="595364"/>
                    </a:cubicBezTo>
                    <a:cubicBezTo>
                      <a:pt x="1363829" y="545086"/>
                      <a:pt x="1393383" y="494072"/>
                      <a:pt x="1417663" y="443304"/>
                    </a:cubicBezTo>
                    <a:cubicBezTo>
                      <a:pt x="1441699" y="393026"/>
                      <a:pt x="1459357" y="345446"/>
                      <a:pt x="1471130" y="300932"/>
                    </a:cubicBezTo>
                    <a:cubicBezTo>
                      <a:pt x="1482779" y="256908"/>
                      <a:pt x="1488543" y="215950"/>
                      <a:pt x="1488911" y="178425"/>
                    </a:cubicBezTo>
                    <a:cubicBezTo>
                      <a:pt x="1489279" y="141391"/>
                      <a:pt x="1484374" y="107791"/>
                      <a:pt x="1474686" y="77747"/>
                    </a:cubicBezTo>
                    <a:cubicBezTo>
                      <a:pt x="1465121" y="48193"/>
                      <a:pt x="1450773" y="22196"/>
                      <a:pt x="1432256" y="123"/>
                    </a:cubicBezTo>
                    <a:moveTo>
                      <a:pt x="539272" y="188358"/>
                    </a:moveTo>
                    <a:cubicBezTo>
                      <a:pt x="498314" y="219751"/>
                      <a:pt x="458337" y="253229"/>
                      <a:pt x="419954" y="288178"/>
                    </a:cubicBezTo>
                    <a:cubicBezTo>
                      <a:pt x="381449" y="323127"/>
                      <a:pt x="344415" y="359793"/>
                      <a:pt x="309220" y="397808"/>
                    </a:cubicBezTo>
                    <a:cubicBezTo>
                      <a:pt x="274026" y="435823"/>
                      <a:pt x="240548" y="475310"/>
                      <a:pt x="209646" y="515777"/>
                    </a:cubicBezTo>
                    <a:cubicBezTo>
                      <a:pt x="178498" y="556490"/>
                      <a:pt x="149680" y="598307"/>
                      <a:pt x="123928" y="640859"/>
                    </a:cubicBezTo>
                    <a:cubicBezTo>
                      <a:pt x="97931" y="683779"/>
                      <a:pt x="76103" y="725596"/>
                      <a:pt x="58321" y="765818"/>
                    </a:cubicBezTo>
                    <a:cubicBezTo>
                      <a:pt x="40418" y="806531"/>
                      <a:pt x="26683" y="845772"/>
                      <a:pt x="16996" y="883296"/>
                    </a:cubicBezTo>
                    <a:cubicBezTo>
                      <a:pt x="7185" y="921189"/>
                      <a:pt x="1667" y="957242"/>
                      <a:pt x="318" y="991087"/>
                    </a:cubicBezTo>
                    <a:cubicBezTo>
                      <a:pt x="-1031" y="1025301"/>
                      <a:pt x="1912" y="1057307"/>
                      <a:pt x="9147" y="1086493"/>
                    </a:cubicBezTo>
                    <a:lnTo>
                      <a:pt x="28277" y="1071900"/>
                    </a:lnTo>
                    <a:cubicBezTo>
                      <a:pt x="21042" y="1043572"/>
                      <a:pt x="18099" y="1012547"/>
                      <a:pt x="19203" y="979315"/>
                    </a:cubicBezTo>
                    <a:cubicBezTo>
                      <a:pt x="20429" y="946450"/>
                      <a:pt x="25702" y="911501"/>
                      <a:pt x="35022" y="874590"/>
                    </a:cubicBezTo>
                    <a:cubicBezTo>
                      <a:pt x="44342" y="838169"/>
                      <a:pt x="57586" y="800031"/>
                      <a:pt x="74999" y="760300"/>
                    </a:cubicBezTo>
                    <a:cubicBezTo>
                      <a:pt x="92167" y="721058"/>
                      <a:pt x="113382" y="680345"/>
                      <a:pt x="138643" y="638529"/>
                    </a:cubicBezTo>
                    <a:cubicBezTo>
                      <a:pt x="163660" y="597080"/>
                      <a:pt x="191742" y="556368"/>
                      <a:pt x="222031" y="516636"/>
                    </a:cubicBezTo>
                    <a:cubicBezTo>
                      <a:pt x="252198" y="477149"/>
                      <a:pt x="284695" y="438766"/>
                      <a:pt x="319031" y="401610"/>
                    </a:cubicBezTo>
                    <a:cubicBezTo>
                      <a:pt x="353244" y="364576"/>
                      <a:pt x="389420" y="328891"/>
                      <a:pt x="426944" y="294800"/>
                    </a:cubicBezTo>
                    <a:cubicBezTo>
                      <a:pt x="464469" y="260709"/>
                      <a:pt x="503465" y="228090"/>
                      <a:pt x="543319" y="197555"/>
                    </a:cubicBezTo>
                    <a:lnTo>
                      <a:pt x="539027" y="188481"/>
                    </a:ln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1626CC6D-C0ED-BEC9-0C2F-BA6F5D0F54E1}"/>
                  </a:ext>
                </a:extLst>
              </p:cNvPr>
              <p:cNvSpPr/>
              <p:nvPr/>
            </p:nvSpPr>
            <p:spPr>
              <a:xfrm>
                <a:off x="7644128" y="1606844"/>
                <a:ext cx="941913" cy="339648"/>
              </a:xfrm>
              <a:custGeom>
                <a:avLst/>
                <a:gdLst>
                  <a:gd name="connsiteX0" fmla="*/ 538709 w 941913"/>
                  <a:gd name="connsiteY0" fmla="*/ 20323 h 339648"/>
                  <a:gd name="connsiteX1" fmla="*/ 405289 w 941913"/>
                  <a:gd name="connsiteY1" fmla="*/ 61772 h 339648"/>
                  <a:gd name="connsiteX2" fmla="*/ 269784 w 941913"/>
                  <a:gd name="connsiteY2" fmla="*/ 122350 h 339648"/>
                  <a:gd name="connsiteX3" fmla="*/ 134156 w 941913"/>
                  <a:gd name="connsiteY3" fmla="*/ 200342 h 339648"/>
                  <a:gd name="connsiteX4" fmla="*/ 0 w 941913"/>
                  <a:gd name="connsiteY4" fmla="*/ 294521 h 339648"/>
                  <a:gd name="connsiteX5" fmla="*/ 8461 w 941913"/>
                  <a:gd name="connsiteY5" fmla="*/ 312548 h 339648"/>
                  <a:gd name="connsiteX6" fmla="*/ 12753 w 941913"/>
                  <a:gd name="connsiteY6" fmla="*/ 321622 h 339648"/>
                  <a:gd name="connsiteX7" fmla="*/ 21215 w 941913"/>
                  <a:gd name="connsiteY7" fmla="*/ 339649 h 339648"/>
                  <a:gd name="connsiteX8" fmla="*/ 139552 w 941913"/>
                  <a:gd name="connsiteY8" fmla="*/ 256874 h 339648"/>
                  <a:gd name="connsiteX9" fmla="*/ 258992 w 941913"/>
                  <a:gd name="connsiteY9" fmla="*/ 188693 h 339648"/>
                  <a:gd name="connsiteX10" fmla="*/ 377942 w 941913"/>
                  <a:gd name="connsiteY10" fmla="*/ 136207 h 339648"/>
                  <a:gd name="connsiteX11" fmla="*/ 494563 w 941913"/>
                  <a:gd name="connsiteY11" fmla="*/ 101013 h 339648"/>
                  <a:gd name="connsiteX12" fmla="*/ 603457 w 941913"/>
                  <a:gd name="connsiteY12" fmla="*/ 85439 h 339648"/>
                  <a:gd name="connsiteX13" fmla="*/ 699230 w 941913"/>
                  <a:gd name="connsiteY13" fmla="*/ 91203 h 339648"/>
                  <a:gd name="connsiteX14" fmla="*/ 779307 w 941913"/>
                  <a:gd name="connsiteY14" fmla="*/ 119162 h 339648"/>
                  <a:gd name="connsiteX15" fmla="*/ 840744 w 941913"/>
                  <a:gd name="connsiteY15" fmla="*/ 170298 h 339648"/>
                  <a:gd name="connsiteX16" fmla="*/ 880844 w 941913"/>
                  <a:gd name="connsiteY16" fmla="*/ 139641 h 339648"/>
                  <a:gd name="connsiteX17" fmla="*/ 901078 w 941913"/>
                  <a:gd name="connsiteY17" fmla="*/ 124190 h 339648"/>
                  <a:gd name="connsiteX18" fmla="*/ 941913 w 941913"/>
                  <a:gd name="connsiteY18" fmla="*/ 93042 h 339648"/>
                  <a:gd name="connsiteX19" fmla="*/ 868826 w 941913"/>
                  <a:gd name="connsiteY19" fmla="*/ 36142 h 339648"/>
                  <a:gd name="connsiteX20" fmla="*/ 775015 w 941913"/>
                  <a:gd name="connsiteY20" fmla="*/ 5975 h 339648"/>
                  <a:gd name="connsiteX21" fmla="*/ 663913 w 941913"/>
                  <a:gd name="connsiteY21" fmla="*/ 1193 h 339648"/>
                  <a:gd name="connsiteX22" fmla="*/ 538586 w 941913"/>
                  <a:gd name="connsiteY22" fmla="*/ 20568 h 33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1913" h="339648">
                    <a:moveTo>
                      <a:pt x="538709" y="20323"/>
                    </a:moveTo>
                    <a:cubicBezTo>
                      <a:pt x="495053" y="30624"/>
                      <a:pt x="450416" y="44481"/>
                      <a:pt x="405289" y="61772"/>
                    </a:cubicBezTo>
                    <a:cubicBezTo>
                      <a:pt x="360529" y="78817"/>
                      <a:pt x="315279" y="99051"/>
                      <a:pt x="269784" y="122350"/>
                    </a:cubicBezTo>
                    <a:cubicBezTo>
                      <a:pt x="224656" y="145405"/>
                      <a:pt x="179284" y="171525"/>
                      <a:pt x="134156" y="200342"/>
                    </a:cubicBezTo>
                    <a:cubicBezTo>
                      <a:pt x="89151" y="229038"/>
                      <a:pt x="44392" y="260553"/>
                      <a:pt x="0" y="294521"/>
                    </a:cubicBezTo>
                    <a:lnTo>
                      <a:pt x="8461" y="312548"/>
                    </a:lnTo>
                    <a:lnTo>
                      <a:pt x="12753" y="321622"/>
                    </a:lnTo>
                    <a:lnTo>
                      <a:pt x="21215" y="339649"/>
                    </a:lnTo>
                    <a:cubicBezTo>
                      <a:pt x="60334" y="309727"/>
                      <a:pt x="99820" y="282013"/>
                      <a:pt x="139552" y="256874"/>
                    </a:cubicBezTo>
                    <a:cubicBezTo>
                      <a:pt x="179284" y="231613"/>
                      <a:pt x="219261" y="208804"/>
                      <a:pt x="258992" y="188693"/>
                    </a:cubicBezTo>
                    <a:cubicBezTo>
                      <a:pt x="298969" y="168459"/>
                      <a:pt x="338701" y="150800"/>
                      <a:pt x="377942" y="136207"/>
                    </a:cubicBezTo>
                    <a:cubicBezTo>
                      <a:pt x="417429" y="121369"/>
                      <a:pt x="456548" y="109597"/>
                      <a:pt x="494563" y="101013"/>
                    </a:cubicBezTo>
                    <a:cubicBezTo>
                      <a:pt x="533068" y="92306"/>
                      <a:pt x="569489" y="87156"/>
                      <a:pt x="603457" y="85439"/>
                    </a:cubicBezTo>
                    <a:cubicBezTo>
                      <a:pt x="637916" y="83722"/>
                      <a:pt x="669922" y="85684"/>
                      <a:pt x="699230" y="91203"/>
                    </a:cubicBezTo>
                    <a:cubicBezTo>
                      <a:pt x="728906" y="96844"/>
                      <a:pt x="755762" y="106163"/>
                      <a:pt x="779307" y="119162"/>
                    </a:cubicBezTo>
                    <a:cubicBezTo>
                      <a:pt x="803220" y="132406"/>
                      <a:pt x="823821" y="149451"/>
                      <a:pt x="840744" y="170298"/>
                    </a:cubicBezTo>
                    <a:lnTo>
                      <a:pt x="880844" y="139641"/>
                    </a:lnTo>
                    <a:lnTo>
                      <a:pt x="901078" y="124190"/>
                    </a:lnTo>
                    <a:lnTo>
                      <a:pt x="941913" y="93042"/>
                    </a:lnTo>
                    <a:cubicBezTo>
                      <a:pt x="921679" y="69620"/>
                      <a:pt x="897153" y="50612"/>
                      <a:pt x="868826" y="36142"/>
                    </a:cubicBezTo>
                    <a:cubicBezTo>
                      <a:pt x="840990" y="21795"/>
                      <a:pt x="809596" y="11739"/>
                      <a:pt x="775015" y="5975"/>
                    </a:cubicBezTo>
                    <a:cubicBezTo>
                      <a:pt x="740924" y="212"/>
                      <a:pt x="703768" y="-1382"/>
                      <a:pt x="663913" y="1193"/>
                    </a:cubicBezTo>
                    <a:cubicBezTo>
                      <a:pt x="624672" y="3646"/>
                      <a:pt x="582733" y="10145"/>
                      <a:pt x="538586" y="20568"/>
                    </a:cubicBez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015544EB-5D37-46DE-4B2D-B4783EF3DA68}"/>
                  </a:ext>
                </a:extLst>
              </p:cNvPr>
              <p:cNvSpPr/>
              <p:nvPr/>
            </p:nvSpPr>
            <p:spPr>
              <a:xfrm>
                <a:off x="7084081" y="2698454"/>
                <a:ext cx="969259" cy="346854"/>
              </a:xfrm>
              <a:custGeom>
                <a:avLst/>
                <a:gdLst>
                  <a:gd name="connsiteX0" fmla="*/ 935659 w 969259"/>
                  <a:gd name="connsiteY0" fmla="*/ 123 h 346854"/>
                  <a:gd name="connsiteX1" fmla="*/ 788382 w 969259"/>
                  <a:gd name="connsiteY1" fmla="*/ 97858 h 346854"/>
                  <a:gd name="connsiteX2" fmla="*/ 643312 w 969259"/>
                  <a:gd name="connsiteY2" fmla="*/ 171313 h 346854"/>
                  <a:gd name="connsiteX3" fmla="*/ 505477 w 969259"/>
                  <a:gd name="connsiteY3" fmla="*/ 218770 h 346854"/>
                  <a:gd name="connsiteX4" fmla="*/ 379537 w 969259"/>
                  <a:gd name="connsiteY4" fmla="*/ 239494 h 346854"/>
                  <a:gd name="connsiteX5" fmla="*/ 272359 w 969259"/>
                  <a:gd name="connsiteY5" fmla="*/ 233240 h 346854"/>
                  <a:gd name="connsiteX6" fmla="*/ 188971 w 969259"/>
                  <a:gd name="connsiteY6" fmla="*/ 202093 h 346854"/>
                  <a:gd name="connsiteX7" fmla="*/ 129987 w 969259"/>
                  <a:gd name="connsiteY7" fmla="*/ 148626 h 346854"/>
                  <a:gd name="connsiteX8" fmla="*/ 95651 w 969259"/>
                  <a:gd name="connsiteY8" fmla="*/ 75172 h 346854"/>
                  <a:gd name="connsiteX9" fmla="*/ 57636 w 969259"/>
                  <a:gd name="connsiteY9" fmla="*/ 104235 h 346854"/>
                  <a:gd name="connsiteX10" fmla="*/ 38505 w 969259"/>
                  <a:gd name="connsiteY10" fmla="*/ 118827 h 346854"/>
                  <a:gd name="connsiteX11" fmla="*/ 0 w 969259"/>
                  <a:gd name="connsiteY11" fmla="*/ 148136 h 346854"/>
                  <a:gd name="connsiteX12" fmla="*/ 37279 w 969259"/>
                  <a:gd name="connsiteY12" fmla="*/ 234467 h 346854"/>
                  <a:gd name="connsiteX13" fmla="*/ 103254 w 969259"/>
                  <a:gd name="connsiteY13" fmla="*/ 298356 h 346854"/>
                  <a:gd name="connsiteX14" fmla="*/ 197923 w 969259"/>
                  <a:gd name="connsiteY14" fmla="*/ 336739 h 346854"/>
                  <a:gd name="connsiteX15" fmla="*/ 320920 w 969259"/>
                  <a:gd name="connsiteY15" fmla="*/ 346304 h 346854"/>
                  <a:gd name="connsiteX16" fmla="*/ 466603 w 969259"/>
                  <a:gd name="connsiteY16" fmla="*/ 324354 h 346854"/>
                  <a:gd name="connsiteX17" fmla="*/ 627002 w 969259"/>
                  <a:gd name="connsiteY17" fmla="*/ 270519 h 346854"/>
                  <a:gd name="connsiteX18" fmla="*/ 796598 w 969259"/>
                  <a:gd name="connsiteY18" fmla="*/ 185660 h 346854"/>
                  <a:gd name="connsiteX19" fmla="*/ 969259 w 969259"/>
                  <a:gd name="connsiteY19" fmla="*/ 71738 h 346854"/>
                  <a:gd name="connsiteX20" fmla="*/ 955525 w 969259"/>
                  <a:gd name="connsiteY20" fmla="*/ 42552 h 346854"/>
                  <a:gd name="connsiteX21" fmla="*/ 948780 w 969259"/>
                  <a:gd name="connsiteY21" fmla="*/ 28205 h 346854"/>
                  <a:gd name="connsiteX22" fmla="*/ 935536 w 969259"/>
                  <a:gd name="connsiteY22" fmla="*/ 0 h 34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9259" h="346854">
                    <a:moveTo>
                      <a:pt x="935659" y="123"/>
                    </a:moveTo>
                    <a:cubicBezTo>
                      <a:pt x="886853" y="36421"/>
                      <a:pt x="837556" y="69163"/>
                      <a:pt x="788382" y="97858"/>
                    </a:cubicBezTo>
                    <a:cubicBezTo>
                      <a:pt x="739453" y="126430"/>
                      <a:pt x="690892" y="150956"/>
                      <a:pt x="643312" y="171313"/>
                    </a:cubicBezTo>
                    <a:cubicBezTo>
                      <a:pt x="596099" y="191424"/>
                      <a:pt x="549991" y="207366"/>
                      <a:pt x="505477" y="218770"/>
                    </a:cubicBezTo>
                    <a:cubicBezTo>
                      <a:pt x="461453" y="230052"/>
                      <a:pt x="419391" y="237042"/>
                      <a:pt x="379537" y="239494"/>
                    </a:cubicBezTo>
                    <a:cubicBezTo>
                      <a:pt x="340173" y="241824"/>
                      <a:pt x="304488" y="239740"/>
                      <a:pt x="272359" y="233240"/>
                    </a:cubicBezTo>
                    <a:cubicBezTo>
                      <a:pt x="240721" y="226864"/>
                      <a:pt x="212884" y="216440"/>
                      <a:pt x="188971" y="202093"/>
                    </a:cubicBezTo>
                    <a:cubicBezTo>
                      <a:pt x="165426" y="187990"/>
                      <a:pt x="145683" y="169964"/>
                      <a:pt x="129987" y="148626"/>
                    </a:cubicBezTo>
                    <a:cubicBezTo>
                      <a:pt x="114535" y="127534"/>
                      <a:pt x="103008" y="103008"/>
                      <a:pt x="95651" y="75172"/>
                    </a:cubicBezTo>
                    <a:lnTo>
                      <a:pt x="57636" y="104235"/>
                    </a:lnTo>
                    <a:lnTo>
                      <a:pt x="38505" y="118827"/>
                    </a:lnTo>
                    <a:lnTo>
                      <a:pt x="0" y="148136"/>
                    </a:lnTo>
                    <a:cubicBezTo>
                      <a:pt x="7726" y="180633"/>
                      <a:pt x="20234" y="209450"/>
                      <a:pt x="37279" y="234467"/>
                    </a:cubicBezTo>
                    <a:cubicBezTo>
                      <a:pt x="54570" y="259851"/>
                      <a:pt x="76643" y="281311"/>
                      <a:pt x="103254" y="298356"/>
                    </a:cubicBezTo>
                    <a:cubicBezTo>
                      <a:pt x="130232" y="315770"/>
                      <a:pt x="161870" y="328646"/>
                      <a:pt x="197923" y="336739"/>
                    </a:cubicBezTo>
                    <a:cubicBezTo>
                      <a:pt x="234467" y="344955"/>
                      <a:pt x="275547" y="348266"/>
                      <a:pt x="320920" y="346304"/>
                    </a:cubicBezTo>
                    <a:cubicBezTo>
                      <a:pt x="366906" y="344342"/>
                      <a:pt x="415712" y="336862"/>
                      <a:pt x="466603" y="324354"/>
                    </a:cubicBezTo>
                    <a:cubicBezTo>
                      <a:pt x="518230" y="311600"/>
                      <a:pt x="571941" y="293574"/>
                      <a:pt x="627002" y="270519"/>
                    </a:cubicBezTo>
                    <a:cubicBezTo>
                      <a:pt x="682553" y="247220"/>
                      <a:pt x="739453" y="218893"/>
                      <a:pt x="796598" y="185660"/>
                    </a:cubicBezTo>
                    <a:cubicBezTo>
                      <a:pt x="854233" y="152305"/>
                      <a:pt x="911992" y="114290"/>
                      <a:pt x="969259" y="71738"/>
                    </a:cubicBezTo>
                    <a:lnTo>
                      <a:pt x="955525" y="42552"/>
                    </a:lnTo>
                    <a:lnTo>
                      <a:pt x="948780" y="28205"/>
                    </a:lnTo>
                    <a:lnTo>
                      <a:pt x="935536" y="0"/>
                    </a:lnTo>
                  </a:path>
                </a:pathLst>
              </a:custGeom>
              <a:gradFill>
                <a:gsLst>
                  <a:gs pos="0">
                    <a:srgbClr val="FFC504"/>
                  </a:gs>
                  <a:gs pos="72000">
                    <a:srgbClr val="FF5722"/>
                  </a:gs>
                </a:gsLst>
                <a:lin ang="3256482" scaled="1"/>
              </a:gradFill>
              <a:ln w="0" cap="flat">
                <a:noFill/>
                <a:prstDash val="solid"/>
                <a:miter/>
              </a:ln>
            </p:spPr>
            <p:txBody>
              <a:bodyPr rtlCol="0" anchor="ctr"/>
              <a:lstStyle/>
              <a:p>
                <a:endParaRPr lang="en-US"/>
              </a:p>
            </p:txBody>
          </p:sp>
        </p:grpSp>
      </p:grpSp>
      <p:pic>
        <p:nvPicPr>
          <p:cNvPr id="751" name="Graphic 750">
            <a:extLst>
              <a:ext uri="{FF2B5EF4-FFF2-40B4-BE49-F238E27FC236}">
                <a16:creationId xmlns:a16="http://schemas.microsoft.com/office/drawing/2014/main" id="{DCF52803-AD47-29AE-0926-63E0AF45C3E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499660" y="3922471"/>
            <a:ext cx="684097" cy="2166306"/>
          </a:xfrm>
          <a:prstGeom prst="rect">
            <a:avLst/>
          </a:prstGeom>
        </p:spPr>
      </p:pic>
    </p:spTree>
    <p:extLst>
      <p:ext uri="{BB962C8B-B14F-4D97-AF65-F5344CB8AC3E}">
        <p14:creationId xmlns:p14="http://schemas.microsoft.com/office/powerpoint/2010/main" val="39996259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accel="50000" decel="50000" autoRev="1" fill="hold" nodeType="withEffect">
                                  <p:stCondLst>
                                    <p:cond delay="0"/>
                                  </p:stCondLst>
                                  <p:childTnLst>
                                    <p:animMotion origin="layout" path="M 6.25E-7 -1.85185E-6 L -0.03438 -0.05555 " pathEditMode="relative" rAng="0" ptsTypes="AA">
                                      <p:cBhvr>
                                        <p:cTn id="6" dur="3000" fill="hold"/>
                                        <p:tgtEl>
                                          <p:spTgt spid="738"/>
                                        </p:tgtEl>
                                        <p:attrNameLst>
                                          <p:attrName>ppt_x</p:attrName>
                                          <p:attrName>ppt_y</p:attrName>
                                        </p:attrNameLst>
                                      </p:cBhvr>
                                      <p:rCtr x="-1719" y="-277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Graphic 9">
            <a:extLst>
              <a:ext uri="{FF2B5EF4-FFF2-40B4-BE49-F238E27FC236}">
                <a16:creationId xmlns:a16="http://schemas.microsoft.com/office/drawing/2014/main" id="{2C690743-EB39-AE73-F7A4-9CEE4AD58551}"/>
              </a:ext>
            </a:extLst>
          </p:cNvPr>
          <p:cNvPicPr>
            <a:picLocks noChangeAspect="1"/>
          </p:cNvPicPr>
          <p:nvPr/>
        </p:nvPicPr>
        <p:blipFill>
          <a:blip r:embed="rId2"/>
          <a:stretch>
            <a:fillRect/>
          </a:stretch>
        </p:blipFill>
        <p:spPr>
          <a:xfrm>
            <a:off x="0" y="-1096"/>
            <a:ext cx="12186038" cy="6930216"/>
          </a:xfrm>
          <a:custGeom>
            <a:avLst/>
            <a:gdLst>
              <a:gd name="connsiteX0" fmla="*/ -892 w 12186038"/>
              <a:gd name="connsiteY0" fmla="*/ -502 h 6950316"/>
              <a:gd name="connsiteX1" fmla="*/ 12185147 w 12186038"/>
              <a:gd name="connsiteY1" fmla="*/ -502 h 6950316"/>
              <a:gd name="connsiteX2" fmla="*/ 12185147 w 12186038"/>
              <a:gd name="connsiteY2" fmla="*/ 6949815 h 6950316"/>
              <a:gd name="connsiteX3" fmla="*/ -892 w 12186038"/>
              <a:gd name="connsiteY3" fmla="*/ 6949815 h 6950316"/>
            </a:gdLst>
            <a:ahLst/>
            <a:cxnLst>
              <a:cxn ang="0">
                <a:pos x="connsiteX0" y="connsiteY0"/>
              </a:cxn>
              <a:cxn ang="0">
                <a:pos x="connsiteX1" y="connsiteY1"/>
              </a:cxn>
              <a:cxn ang="0">
                <a:pos x="connsiteX2" y="connsiteY2"/>
              </a:cxn>
              <a:cxn ang="0">
                <a:pos x="connsiteX3" y="connsiteY3"/>
              </a:cxn>
            </a:cxnLst>
            <a:rect l="l" t="t" r="r" b="b"/>
            <a:pathLst>
              <a:path w="12186038" h="6950316">
                <a:moveTo>
                  <a:pt x="-892" y="-502"/>
                </a:moveTo>
                <a:lnTo>
                  <a:pt x="12185147" y="-502"/>
                </a:lnTo>
                <a:lnTo>
                  <a:pt x="12185147" y="6949815"/>
                </a:lnTo>
                <a:lnTo>
                  <a:pt x="-892" y="6949815"/>
                </a:lnTo>
                <a:close/>
              </a:path>
            </a:pathLst>
          </a:custGeom>
        </p:spPr>
      </p:pic>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324036" y="11053483"/>
            <a:ext cx="5888284" cy="5858018"/>
          </a:xfrm>
          <a:prstGeom prst="rect">
            <a:avLst/>
          </a:prstGeom>
        </p:spPr>
      </p:pic>
      <p:sp>
        <p:nvSpPr>
          <p:cNvPr id="2" name="Google Shape;302;p46">
            <a:extLst>
              <a:ext uri="{FF2B5EF4-FFF2-40B4-BE49-F238E27FC236}">
                <a16:creationId xmlns:a16="http://schemas.microsoft.com/office/drawing/2014/main" id="{860BE9BC-45A4-D558-F344-4387B9F6335A}"/>
              </a:ext>
            </a:extLst>
          </p:cNvPr>
          <p:cNvSpPr txBox="1">
            <a:spLocks/>
          </p:cNvSpPr>
          <p:nvPr/>
        </p:nvSpPr>
        <p:spPr>
          <a:xfrm>
            <a:off x="833120" y="3180136"/>
            <a:ext cx="10525760" cy="731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600"/>
              <a:buFont typeface="Archivo"/>
              <a:buNone/>
              <a:defRPr sz="5000" b="1" i="0" u="none" strike="noStrike" cap="none">
                <a:solidFill>
                  <a:schemeClr val="lt2"/>
                </a:solidFill>
                <a:latin typeface="Archivo"/>
                <a:ea typeface="Archivo"/>
                <a:cs typeface="Archivo"/>
                <a:sym typeface="Archivo"/>
              </a:defRPr>
            </a:lvl1pPr>
            <a:lvl2pPr marR="0" lvl="1"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2pPr>
            <a:lvl3pPr marR="0" lvl="2"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3pPr>
            <a:lvl4pPr marR="0" lvl="3"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4pPr>
            <a:lvl5pPr marR="0" lvl="4"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5pPr>
            <a:lvl6pPr marR="0" lvl="5"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6pPr>
            <a:lvl7pPr marR="0" lvl="6"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7pPr>
            <a:lvl8pPr marR="0" lvl="7"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8pPr>
            <a:lvl9pPr marR="0" lvl="8"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9pPr>
          </a:lstStyle>
          <a:p>
            <a:pPr marL="0" marR="0" lvl="0" indent="0" algn="ctr" defTabSz="914400" rtl="0" eaLnBrk="1" fontAlgn="auto" latinLnBrk="0" hangingPunct="1">
              <a:lnSpc>
                <a:spcPct val="100000"/>
              </a:lnSpc>
              <a:spcBef>
                <a:spcPts val="0"/>
              </a:spcBef>
              <a:spcAft>
                <a:spcPts val="0"/>
              </a:spcAft>
              <a:buClr>
                <a:srgbClr val="FFFFFF"/>
              </a:buClr>
              <a:buSzPts val="3600"/>
              <a:buFont typeface="Archivo"/>
              <a:buNone/>
              <a:tabLst/>
              <a:defRPr/>
            </a:pPr>
            <a:r>
              <a:rPr kumimoji="0" lang="en-US" sz="6600" b="1" i="0" u="none" strike="noStrike" kern="0" cap="none" spc="0" normalizeH="0" baseline="0" noProof="0" dirty="0">
                <a:ln>
                  <a:noFill/>
                </a:ln>
                <a:solidFill>
                  <a:srgbClr val="FFFFFF"/>
                </a:solidFill>
                <a:effectLst/>
                <a:uLnTx/>
                <a:uFillTx/>
                <a:latin typeface="Archivo"/>
                <a:sym typeface="Archivo"/>
              </a:rPr>
              <a:t>Are We Keeping Up?</a:t>
            </a:r>
            <a:endParaRPr kumimoji="0" lang="en-US" sz="6600" b="1" i="0" u="none" strike="noStrike" kern="0" cap="none" spc="0" normalizeH="0" baseline="0" noProof="0" dirty="0">
              <a:ln>
                <a:noFill/>
              </a:ln>
              <a:solidFill>
                <a:srgbClr val="FFFFFF"/>
              </a:solidFill>
              <a:effectLst/>
              <a:uLnTx/>
              <a:uFillTx/>
              <a:latin typeface="Archivo"/>
              <a:cs typeface="Archivo"/>
              <a:sym typeface="Archivo"/>
            </a:endParaRPr>
          </a:p>
        </p:txBody>
      </p:sp>
      <p:pic>
        <p:nvPicPr>
          <p:cNvPr id="12" name="Picture 11">
            <a:extLst>
              <a:ext uri="{FF2B5EF4-FFF2-40B4-BE49-F238E27FC236}">
                <a16:creationId xmlns:a16="http://schemas.microsoft.com/office/drawing/2014/main" id="{A22C7F14-F281-0F3E-101C-DBEC51BF20B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894320" y="8587758"/>
            <a:ext cx="21498560" cy="21498560"/>
          </a:xfrm>
          <a:prstGeom prst="rect">
            <a:avLst/>
          </a:prstGeom>
        </p:spPr>
      </p:pic>
      <p:grpSp>
        <p:nvGrpSpPr>
          <p:cNvPr id="13" name="Group 12">
            <a:extLst>
              <a:ext uri="{FF2B5EF4-FFF2-40B4-BE49-F238E27FC236}">
                <a16:creationId xmlns:a16="http://schemas.microsoft.com/office/drawing/2014/main" id="{66B4015B-3148-36CB-992A-70DEC12653B6}"/>
              </a:ext>
            </a:extLst>
          </p:cNvPr>
          <p:cNvGrpSpPr/>
          <p:nvPr/>
        </p:nvGrpSpPr>
        <p:grpSpPr>
          <a:xfrm>
            <a:off x="-8166638" y="1150638"/>
            <a:ext cx="7339480" cy="3589700"/>
            <a:chOff x="720000" y="1825075"/>
            <a:chExt cx="3472875" cy="2160459"/>
          </a:xfrm>
        </p:grpSpPr>
        <p:sp>
          <p:nvSpPr>
            <p:cNvPr id="14" name="Google Shape;792;p69">
              <a:extLst>
                <a:ext uri="{FF2B5EF4-FFF2-40B4-BE49-F238E27FC236}">
                  <a16:creationId xmlns:a16="http://schemas.microsoft.com/office/drawing/2014/main" id="{DA0B6812-E838-4F98-05DB-A6BDCCFFE234}"/>
                </a:ext>
              </a:extLst>
            </p:cNvPr>
            <p:cNvSpPr txBox="1">
              <a:spLocks/>
            </p:cNvSpPr>
            <p:nvPr/>
          </p:nvSpPr>
          <p:spPr>
            <a:xfrm>
              <a:off x="720000" y="1825075"/>
              <a:ext cx="3472875"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FFFFFF"/>
                  </a:solidFill>
                  <a:effectLst/>
                  <a:uLnTx/>
                  <a:uFillTx/>
                  <a:latin typeface="Oxanium"/>
                  <a:sym typeface="Oxanium"/>
                </a:rPr>
                <a:t>The World Is Catching Up!</a:t>
              </a:r>
            </a:p>
          </p:txBody>
        </p:sp>
        <p:sp>
          <p:nvSpPr>
            <p:cNvPr id="15" name="Google Shape;793;p69">
              <a:extLst>
                <a:ext uri="{FF2B5EF4-FFF2-40B4-BE49-F238E27FC236}">
                  <a16:creationId xmlns:a16="http://schemas.microsoft.com/office/drawing/2014/main" id="{8E6AED4D-8539-2D80-05B4-5234AC202E9B}"/>
                </a:ext>
              </a:extLst>
            </p:cNvPr>
            <p:cNvSpPr txBox="1">
              <a:spLocks/>
            </p:cNvSpPr>
            <p:nvPr/>
          </p:nvSpPr>
          <p:spPr>
            <a:xfrm>
              <a:off x="720000" y="2430934"/>
              <a:ext cx="2377500" cy="1554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FFFFFF"/>
                  </a:solidFill>
                  <a:effectLst/>
                  <a:uLnTx/>
                  <a:uFillTx/>
                  <a:latin typeface="Hind"/>
                  <a:cs typeface="Hind"/>
                  <a:sym typeface="Hind"/>
                </a:rPr>
                <a:t>Globally, there is a growing recognition of the potential of RAIN RFID technology. While its adoption has been gradual, it is rapidly gaining momentum with the following cases of rapid RFID development</a:t>
              </a:r>
            </a:p>
          </p:txBody>
        </p:sp>
      </p:grpSp>
    </p:spTree>
    <p:extLst>
      <p:ext uri="{BB962C8B-B14F-4D97-AF65-F5344CB8AC3E}">
        <p14:creationId xmlns:p14="http://schemas.microsoft.com/office/powerpoint/2010/main" val="6354833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E1CAF1D2-6C04-B1FC-0478-D94D3D0D1C8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8857"/>
            <a:ext cx="12212320" cy="6873657"/>
          </a:xfrm>
          <a:prstGeom prst="rect">
            <a:avLst/>
          </a:prstGeom>
        </p:spPr>
      </p:pic>
      <p:pic>
        <p:nvPicPr>
          <p:cNvPr id="16" name="Picture 15">
            <a:extLst>
              <a:ext uri="{FF2B5EF4-FFF2-40B4-BE49-F238E27FC236}">
                <a16:creationId xmlns:a16="http://schemas.microsoft.com/office/drawing/2014/main" id="{22343063-D8E3-B7D5-DAF8-100DFDA27C2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97280" y="1150638"/>
            <a:ext cx="21498560" cy="21498560"/>
          </a:xfrm>
          <a:prstGeom prst="rect">
            <a:avLst/>
          </a:prstGeom>
        </p:spPr>
      </p:pic>
      <p:grpSp>
        <p:nvGrpSpPr>
          <p:cNvPr id="3" name="Group 2">
            <a:extLst>
              <a:ext uri="{FF2B5EF4-FFF2-40B4-BE49-F238E27FC236}">
                <a16:creationId xmlns:a16="http://schemas.microsoft.com/office/drawing/2014/main" id="{7533E816-C169-9444-373D-A6286CEDE350}"/>
              </a:ext>
            </a:extLst>
          </p:cNvPr>
          <p:cNvGrpSpPr/>
          <p:nvPr/>
        </p:nvGrpSpPr>
        <p:grpSpPr>
          <a:xfrm>
            <a:off x="453782" y="1150638"/>
            <a:ext cx="7339480" cy="3589700"/>
            <a:chOff x="720000" y="1825075"/>
            <a:chExt cx="3472875" cy="2160459"/>
          </a:xfrm>
        </p:grpSpPr>
        <p:sp>
          <p:nvSpPr>
            <p:cNvPr id="4" name="Google Shape;792;p69">
              <a:extLst>
                <a:ext uri="{FF2B5EF4-FFF2-40B4-BE49-F238E27FC236}">
                  <a16:creationId xmlns:a16="http://schemas.microsoft.com/office/drawing/2014/main" id="{A7BAF91F-78DD-252A-B307-B1D9C60EDB29}"/>
                </a:ext>
              </a:extLst>
            </p:cNvPr>
            <p:cNvSpPr txBox="1">
              <a:spLocks/>
            </p:cNvSpPr>
            <p:nvPr/>
          </p:nvSpPr>
          <p:spPr>
            <a:xfrm>
              <a:off x="720000" y="1825075"/>
              <a:ext cx="3472875"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FFFFFF"/>
                  </a:solidFill>
                  <a:effectLst/>
                  <a:uLnTx/>
                  <a:uFillTx/>
                  <a:latin typeface="Oxanium"/>
                  <a:sym typeface="Oxanium"/>
                </a:rPr>
                <a:t>The World Is Catching Up!</a:t>
              </a:r>
            </a:p>
          </p:txBody>
        </p:sp>
        <p:sp>
          <p:nvSpPr>
            <p:cNvPr id="5" name="Google Shape;793;p69">
              <a:extLst>
                <a:ext uri="{FF2B5EF4-FFF2-40B4-BE49-F238E27FC236}">
                  <a16:creationId xmlns:a16="http://schemas.microsoft.com/office/drawing/2014/main" id="{3B3DB2AC-9E64-07DE-BC28-E0ECE8DF0ECF}"/>
                </a:ext>
              </a:extLst>
            </p:cNvPr>
            <p:cNvSpPr txBox="1">
              <a:spLocks/>
            </p:cNvSpPr>
            <p:nvPr/>
          </p:nvSpPr>
          <p:spPr>
            <a:xfrm>
              <a:off x="720000" y="2430934"/>
              <a:ext cx="2377500" cy="1554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FFFFFF"/>
                  </a:solidFill>
                  <a:effectLst/>
                  <a:uLnTx/>
                  <a:uFillTx/>
                  <a:latin typeface="Hind"/>
                  <a:cs typeface="Hind"/>
                  <a:sym typeface="Hind"/>
                </a:rPr>
                <a:t>Globally, there is a growing recognition of the potential of RAIN RFID technology. While its adoption has been gradual, it is rapidly gaining momentum with the following cases of rapid RFID development</a:t>
              </a:r>
            </a:p>
          </p:txBody>
        </p:sp>
      </p:grpSp>
      <p:pic>
        <p:nvPicPr>
          <p:cNvPr id="18" name="Graphic 17">
            <a:extLst>
              <a:ext uri="{FF2B5EF4-FFF2-40B4-BE49-F238E27FC236}">
                <a16:creationId xmlns:a16="http://schemas.microsoft.com/office/drawing/2014/main" id="{327E7B6E-646F-2197-F9A1-08BAF0D17C9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705447" y="6400800"/>
            <a:ext cx="303238" cy="242586"/>
          </a:xfrm>
          <a:prstGeom prst="rect">
            <a:avLst/>
          </a:prstGeom>
        </p:spPr>
      </p:pic>
    </p:spTree>
    <p:extLst>
      <p:ext uri="{BB962C8B-B14F-4D97-AF65-F5344CB8AC3E}">
        <p14:creationId xmlns:p14="http://schemas.microsoft.com/office/powerpoint/2010/main" val="26212691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4.58333E-6 2.22222E-6 L 0.03829 -0.10509 L 0.09493 -0.23588 L 0.16745 -0.37037 L 0.26172 -0.5007 L 0.3642 -0.60162 L 0.47579 -0.67709 L 0.6 -0.73033 L 0.74506 -0.74954 L 0.86511 -0.73357 L 0.86511 0.15416 L -0.04791 0.15602 L -4.58333E-6 2.22222E-6 Z " pathEditMode="relative" rAng="0" ptsTypes="AAAAAAAAAAAAA">
                                      <p:cBhvr>
                                        <p:cTn id="6" dur="25000" fill="hold"/>
                                        <p:tgtEl>
                                          <p:spTgt spid="18"/>
                                        </p:tgtEl>
                                        <p:attrNameLst>
                                          <p:attrName>ppt_x</p:attrName>
                                          <p:attrName>ppt_y</p:attrName>
                                        </p:attrNameLst>
                                      </p:cBhvr>
                                      <p:rCtr x="40859" y="-2967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B04833BC-084F-0E8B-DB36-E5F4E5056F58}"/>
              </a:ext>
            </a:extLst>
          </p:cNvPr>
          <p:cNvGrpSpPr/>
          <p:nvPr/>
        </p:nvGrpSpPr>
        <p:grpSpPr>
          <a:xfrm>
            <a:off x="719999" y="2230694"/>
            <a:ext cx="7339480" cy="3589700"/>
            <a:chOff x="720000" y="1825075"/>
            <a:chExt cx="3472875" cy="2160459"/>
          </a:xfrm>
        </p:grpSpPr>
        <p:sp>
          <p:nvSpPr>
            <p:cNvPr id="5" name="Google Shape;792;p69">
              <a:extLst>
                <a:ext uri="{FF2B5EF4-FFF2-40B4-BE49-F238E27FC236}">
                  <a16:creationId xmlns:a16="http://schemas.microsoft.com/office/drawing/2014/main" id="{9C74F6FF-37E9-74DA-6355-C2265E8C4240}"/>
                </a:ext>
              </a:extLst>
            </p:cNvPr>
            <p:cNvSpPr txBox="1">
              <a:spLocks/>
            </p:cNvSpPr>
            <p:nvPr/>
          </p:nvSpPr>
          <p:spPr>
            <a:xfrm>
              <a:off x="720000" y="1825075"/>
              <a:ext cx="3472875"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FFFFFF"/>
                  </a:solidFill>
                  <a:effectLst/>
                  <a:uLnTx/>
                  <a:uFillTx/>
                  <a:latin typeface="Oxanium"/>
                  <a:sym typeface="Oxanium"/>
                </a:rPr>
                <a:t>Walmart</a:t>
              </a:r>
            </a:p>
          </p:txBody>
        </p:sp>
        <p:sp>
          <p:nvSpPr>
            <p:cNvPr id="6" name="Google Shape;793;p69">
              <a:extLst>
                <a:ext uri="{FF2B5EF4-FFF2-40B4-BE49-F238E27FC236}">
                  <a16:creationId xmlns:a16="http://schemas.microsoft.com/office/drawing/2014/main" id="{BB8AEEF3-491C-50AD-F3FB-422A3DC7A443}"/>
                </a:ext>
              </a:extLst>
            </p:cNvPr>
            <p:cNvSpPr txBox="1">
              <a:spLocks/>
            </p:cNvSpPr>
            <p:nvPr/>
          </p:nvSpPr>
          <p:spPr>
            <a:xfrm>
              <a:off x="720000" y="2430934"/>
              <a:ext cx="2377500" cy="1554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FFFFFF"/>
                  </a:solidFill>
                  <a:effectLst/>
                  <a:uLnTx/>
                  <a:uFillTx/>
                  <a:latin typeface="Hind"/>
                  <a:cs typeface="Hind"/>
                  <a:sym typeface="Hind"/>
                </a:rPr>
                <a:t>Walmart uses Rain RFID for inventory management in retail operations, enhancing accuracy and efficiency in tracking products across its stores</a:t>
              </a:r>
            </a:p>
          </p:txBody>
        </p:sp>
      </p:grpSp>
      <p:pic>
        <p:nvPicPr>
          <p:cNvPr id="10" name="Picture 9">
            <a:extLst>
              <a:ext uri="{FF2B5EF4-FFF2-40B4-BE49-F238E27FC236}">
                <a16:creationId xmlns:a16="http://schemas.microsoft.com/office/drawing/2014/main" id="{C964F9D0-6AC5-8913-4075-22F70B423BE6}"/>
              </a:ext>
            </a:extLst>
          </p:cNvPr>
          <p:cNvPicPr>
            <a:picLocks noChangeAspect="1"/>
          </p:cNvPicPr>
          <p:nvPr/>
        </p:nvPicPr>
        <p:blipFill rotWithShape="1">
          <a:blip r:embed="rId3">
            <a:extLst>
              <a:ext uri="{28A0092B-C50C-407E-A947-70E740481C1C}">
                <a14:useLocalDpi xmlns:a14="http://schemas.microsoft.com/office/drawing/2010/main" val="0"/>
              </a:ext>
            </a:extLst>
          </a:blip>
          <a:srcRect l="4545" r="4545"/>
          <a:stretch/>
        </p:blipFill>
        <p:spPr>
          <a:xfrm>
            <a:off x="0" y="2030"/>
            <a:ext cx="12192000" cy="6853938"/>
          </a:xfrm>
          <a:prstGeom prst="rect">
            <a:avLst/>
          </a:prstGeom>
        </p:spPr>
      </p:pic>
      <p:pic>
        <p:nvPicPr>
          <p:cNvPr id="12" name="Graphic 11">
            <a:extLst>
              <a:ext uri="{FF2B5EF4-FFF2-40B4-BE49-F238E27FC236}">
                <a16:creationId xmlns:a16="http://schemas.microsoft.com/office/drawing/2014/main" id="{82B112C2-9962-9E6A-945C-78419C72C92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2985766" y="3612441"/>
            <a:ext cx="3098672" cy="2207953"/>
          </a:xfrm>
          <a:prstGeom prst="rect">
            <a:avLst/>
          </a:prstGeom>
        </p:spPr>
      </p:pic>
      <p:pic>
        <p:nvPicPr>
          <p:cNvPr id="14" name="Graphic 13">
            <a:extLst>
              <a:ext uri="{FF2B5EF4-FFF2-40B4-BE49-F238E27FC236}">
                <a16:creationId xmlns:a16="http://schemas.microsoft.com/office/drawing/2014/main" id="{DAE767B4-4468-C384-5A3A-D277597F08C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2985766" y="2068731"/>
            <a:ext cx="363189" cy="111355"/>
          </a:xfrm>
          <a:prstGeom prst="rect">
            <a:avLst/>
          </a:prstGeom>
        </p:spPr>
      </p:pic>
      <p:sp>
        <p:nvSpPr>
          <p:cNvPr id="15" name="Rectangle 14">
            <a:extLst>
              <a:ext uri="{FF2B5EF4-FFF2-40B4-BE49-F238E27FC236}">
                <a16:creationId xmlns:a16="http://schemas.microsoft.com/office/drawing/2014/main" id="{FE1A8CDF-B0AE-21D9-214B-BD2F738838A6}"/>
              </a:ext>
            </a:extLst>
          </p:cNvPr>
          <p:cNvSpPr/>
          <p:nvPr/>
        </p:nvSpPr>
        <p:spPr>
          <a:xfrm>
            <a:off x="0" y="0"/>
            <a:ext cx="12192000" cy="6858000"/>
          </a:xfrm>
          <a:prstGeom prst="rect">
            <a:avLst/>
          </a:prstGeom>
          <a:solidFill>
            <a:srgbClr val="000000">
              <a:alpha val="50196"/>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grpSp>
        <p:nvGrpSpPr>
          <p:cNvPr id="16" name="Group 15">
            <a:extLst>
              <a:ext uri="{FF2B5EF4-FFF2-40B4-BE49-F238E27FC236}">
                <a16:creationId xmlns:a16="http://schemas.microsoft.com/office/drawing/2014/main" id="{41132301-2B52-B8FC-DB79-B5B69E0FFD0E}"/>
              </a:ext>
            </a:extLst>
          </p:cNvPr>
          <p:cNvGrpSpPr/>
          <p:nvPr/>
        </p:nvGrpSpPr>
        <p:grpSpPr>
          <a:xfrm>
            <a:off x="719999" y="2383094"/>
            <a:ext cx="7339480" cy="3589700"/>
            <a:chOff x="720000" y="1825075"/>
            <a:chExt cx="3472875" cy="2160459"/>
          </a:xfrm>
        </p:grpSpPr>
        <p:sp>
          <p:nvSpPr>
            <p:cNvPr id="17" name="Google Shape;792;p69">
              <a:extLst>
                <a:ext uri="{FF2B5EF4-FFF2-40B4-BE49-F238E27FC236}">
                  <a16:creationId xmlns:a16="http://schemas.microsoft.com/office/drawing/2014/main" id="{5B8B92F0-5345-9465-34C7-D62F2EF91B1A}"/>
                </a:ext>
              </a:extLst>
            </p:cNvPr>
            <p:cNvSpPr txBox="1">
              <a:spLocks/>
            </p:cNvSpPr>
            <p:nvPr/>
          </p:nvSpPr>
          <p:spPr>
            <a:xfrm>
              <a:off x="720000" y="1825075"/>
              <a:ext cx="3472875"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FFFFFF"/>
                  </a:solidFill>
                  <a:effectLst/>
                  <a:uLnTx/>
                  <a:uFillTx/>
                  <a:latin typeface="Oxanium"/>
                  <a:sym typeface="Oxanium"/>
                </a:rPr>
                <a:t>Walmart </a:t>
              </a:r>
            </a:p>
          </p:txBody>
        </p:sp>
        <p:sp>
          <p:nvSpPr>
            <p:cNvPr id="18" name="Google Shape;793;p69">
              <a:extLst>
                <a:ext uri="{FF2B5EF4-FFF2-40B4-BE49-F238E27FC236}">
                  <a16:creationId xmlns:a16="http://schemas.microsoft.com/office/drawing/2014/main" id="{74B18026-F98C-36D8-DC25-E40EF799B65E}"/>
                </a:ext>
              </a:extLst>
            </p:cNvPr>
            <p:cNvSpPr txBox="1">
              <a:spLocks/>
            </p:cNvSpPr>
            <p:nvPr/>
          </p:nvSpPr>
          <p:spPr>
            <a:xfrm>
              <a:off x="720000" y="2430934"/>
              <a:ext cx="2377500" cy="1554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FFFFFF"/>
                  </a:solidFill>
                  <a:effectLst/>
                  <a:uLnTx/>
                  <a:uFillTx/>
                  <a:latin typeface="Hind"/>
                  <a:cs typeface="Hind"/>
                  <a:sym typeface="Hind"/>
                </a:rPr>
                <a:t>Walmart has started using RAIN RFID technology to enhance supply chain efficiency by embedding tags on products, allowing real-time inventory tracking and rapid restocking.  It’s become mandatory for every supplier to already have the Rain RFID tag on each of their products before being </a:t>
              </a:r>
              <a:r>
                <a:rPr kumimoji="0" lang="en-US" sz="1300" b="0" i="0" u="none" strike="noStrike" kern="0" cap="none" spc="0" normalizeH="0" baseline="0" noProof="0" dirty="0" err="1">
                  <a:ln>
                    <a:noFill/>
                  </a:ln>
                  <a:solidFill>
                    <a:srgbClr val="FFFFFF"/>
                  </a:solidFill>
                  <a:effectLst/>
                  <a:uLnTx/>
                  <a:uFillTx/>
                  <a:latin typeface="Hind"/>
                  <a:cs typeface="Hind"/>
                  <a:sym typeface="Hind"/>
                </a:rPr>
                <a:t>shi</a:t>
              </a:r>
              <a:r>
                <a:rPr lang="en-US" sz="1300" kern="0" dirty="0" err="1">
                  <a:solidFill>
                    <a:srgbClr val="FFFFFF"/>
                  </a:solidFill>
                </a:rPr>
                <a:t>pped</a:t>
              </a:r>
              <a:r>
                <a:rPr lang="en-US" sz="1300" kern="0" dirty="0">
                  <a:solidFill>
                    <a:srgbClr val="FFFFFF"/>
                  </a:solidFill>
                </a:rPr>
                <a:t> to Walmart</a:t>
              </a:r>
              <a:endParaRPr kumimoji="0" lang="en-US" sz="1300" b="0" i="0" u="none" strike="noStrike" kern="0" cap="none" spc="0" normalizeH="0" baseline="0" noProof="0" dirty="0">
                <a:ln>
                  <a:noFill/>
                </a:ln>
                <a:solidFill>
                  <a:srgbClr val="FFFFFF"/>
                </a:solidFill>
                <a:effectLst/>
                <a:uLnTx/>
                <a:uFillTx/>
                <a:latin typeface="Hind"/>
                <a:cs typeface="Hind"/>
                <a:sym typeface="Hind"/>
              </a:endParaRPr>
            </a:p>
          </p:txBody>
        </p:sp>
      </p:grpSp>
    </p:spTree>
    <p:extLst>
      <p:ext uri="{BB962C8B-B14F-4D97-AF65-F5344CB8AC3E}">
        <p14:creationId xmlns:p14="http://schemas.microsoft.com/office/powerpoint/2010/main" val="2034701072"/>
      </p:ext>
    </p:extLst>
  </p:cSld>
  <p:clrMapOvr>
    <a:masterClrMapping/>
  </p:clrMapOvr>
  <mc:AlternateContent xmlns:mc="http://schemas.openxmlformats.org/markup-compatibility/2006" xmlns:p14="http://schemas.microsoft.com/office/powerpoint/2010/main">
    <mc:Choice Requires="p14">
      <p:transition spd="slow" p14:dur="4000">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0.01472 -0.00602 L -1.19479 -0.32801 " pathEditMode="relative" rAng="0" ptsTypes="AA">
                                      <p:cBhvr>
                                        <p:cTn id="6" dur="50000" fill="hold"/>
                                        <p:tgtEl>
                                          <p:spTgt spid="14"/>
                                        </p:tgtEl>
                                        <p:attrNameLst>
                                          <p:attrName>ppt_x</p:attrName>
                                          <p:attrName>ppt_y</p:attrName>
                                        </p:attrNameLst>
                                      </p:cBhvr>
                                      <p:rCtr x="-59010" y="-16111"/>
                                    </p:animMotion>
                                  </p:childTnLst>
                                </p:cTn>
                              </p:par>
                              <p:par>
                                <p:cTn id="7" presetID="42" presetClass="path" presetSubtype="0" repeatCount="indefinite" accel="50000" decel="50000" autoRev="1" fill="hold" nodeType="withEffect">
                                  <p:stCondLst>
                                    <p:cond delay="0"/>
                                  </p:stCondLst>
                                  <p:childTnLst>
                                    <p:animMotion origin="layout" path="M 2.5E-6 -1.48148E-6 L -0.46693 -1.48148E-6 " pathEditMode="relative" rAng="0" ptsTypes="AA">
                                      <p:cBhvr>
                                        <p:cTn id="8" dur="15000" fill="hold"/>
                                        <p:tgtEl>
                                          <p:spTgt spid="12"/>
                                        </p:tgtEl>
                                        <p:attrNameLst>
                                          <p:attrName>ppt_x</p:attrName>
                                          <p:attrName>ppt_y</p:attrName>
                                        </p:attrNameLst>
                                      </p:cBhvr>
                                      <p:rCtr x="-23346"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B0A7DDBA-6FA7-E15C-47D3-3EC4531DFCD2}"/>
              </a:ext>
            </a:extLst>
          </p:cNvPr>
          <p:cNvPicPr>
            <a:picLocks noChangeAspect="1"/>
          </p:cNvPicPr>
          <p:nvPr/>
        </p:nvPicPr>
        <p:blipFill rotWithShape="1">
          <a:blip r:embed="rId2">
            <a:extLst>
              <a:ext uri="{28A0092B-C50C-407E-A947-70E740481C1C}">
                <a14:useLocalDpi xmlns:a14="http://schemas.microsoft.com/office/drawing/2010/main" val="0"/>
              </a:ext>
            </a:extLst>
          </a:blip>
          <a:srcRect r="10959"/>
          <a:stretch/>
        </p:blipFill>
        <p:spPr>
          <a:xfrm>
            <a:off x="0" y="3792"/>
            <a:ext cx="12192000" cy="6850416"/>
          </a:xfrm>
          <a:prstGeom prst="rect">
            <a:avLst/>
          </a:prstGeom>
        </p:spPr>
      </p:pic>
      <p:sp>
        <p:nvSpPr>
          <p:cNvPr id="7" name="Rectangle 6">
            <a:extLst>
              <a:ext uri="{FF2B5EF4-FFF2-40B4-BE49-F238E27FC236}">
                <a16:creationId xmlns:a16="http://schemas.microsoft.com/office/drawing/2014/main" id="{4B5467FA-241A-8044-E83E-B76DB9FA3309}"/>
              </a:ext>
            </a:extLst>
          </p:cNvPr>
          <p:cNvSpPr/>
          <p:nvPr/>
        </p:nvSpPr>
        <p:spPr>
          <a:xfrm>
            <a:off x="0" y="0"/>
            <a:ext cx="12192000" cy="6858000"/>
          </a:xfrm>
          <a:prstGeom prst="rect">
            <a:avLst/>
          </a:prstGeom>
          <a:solidFill>
            <a:srgbClr val="000000">
              <a:alpha val="50196"/>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E98FF"/>
              </a:solidFill>
              <a:effectLst/>
              <a:uLnTx/>
              <a:uFillTx/>
              <a:latin typeface="Arial"/>
              <a:ea typeface="+mn-ea"/>
              <a:cs typeface="+mn-cs"/>
            </a:endParaRPr>
          </a:p>
        </p:txBody>
      </p:sp>
      <p:grpSp>
        <p:nvGrpSpPr>
          <p:cNvPr id="4" name="Group 3">
            <a:extLst>
              <a:ext uri="{FF2B5EF4-FFF2-40B4-BE49-F238E27FC236}">
                <a16:creationId xmlns:a16="http://schemas.microsoft.com/office/drawing/2014/main" id="{B9F1E4ED-6DA1-4064-0139-80859770A516}"/>
              </a:ext>
            </a:extLst>
          </p:cNvPr>
          <p:cNvGrpSpPr/>
          <p:nvPr/>
        </p:nvGrpSpPr>
        <p:grpSpPr>
          <a:xfrm>
            <a:off x="719999" y="2230694"/>
            <a:ext cx="7339480" cy="3589700"/>
            <a:chOff x="720000" y="1825075"/>
            <a:chExt cx="3472875" cy="2160459"/>
          </a:xfrm>
        </p:grpSpPr>
        <p:sp>
          <p:nvSpPr>
            <p:cNvPr id="5" name="Google Shape;792;p69">
              <a:extLst>
                <a:ext uri="{FF2B5EF4-FFF2-40B4-BE49-F238E27FC236}">
                  <a16:creationId xmlns:a16="http://schemas.microsoft.com/office/drawing/2014/main" id="{90975A56-A444-7675-1803-22783B501FC5}"/>
                </a:ext>
              </a:extLst>
            </p:cNvPr>
            <p:cNvSpPr txBox="1">
              <a:spLocks/>
            </p:cNvSpPr>
            <p:nvPr/>
          </p:nvSpPr>
          <p:spPr>
            <a:xfrm>
              <a:off x="720000" y="1825075"/>
              <a:ext cx="3472875"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FFFFFF"/>
                  </a:solidFill>
                  <a:effectLst/>
                  <a:uLnTx/>
                  <a:uFillTx/>
                  <a:latin typeface="Oxanium"/>
                  <a:sym typeface="Oxanium"/>
                </a:rPr>
                <a:t>Dubai Expo 2020</a:t>
              </a:r>
            </a:p>
          </p:txBody>
        </p:sp>
        <p:sp>
          <p:nvSpPr>
            <p:cNvPr id="6" name="Google Shape;793;p69">
              <a:extLst>
                <a:ext uri="{FF2B5EF4-FFF2-40B4-BE49-F238E27FC236}">
                  <a16:creationId xmlns:a16="http://schemas.microsoft.com/office/drawing/2014/main" id="{A8D30BC8-5E1E-ADE3-CD46-2F9EC0318591}"/>
                </a:ext>
              </a:extLst>
            </p:cNvPr>
            <p:cNvSpPr txBox="1">
              <a:spLocks/>
            </p:cNvSpPr>
            <p:nvPr/>
          </p:nvSpPr>
          <p:spPr>
            <a:xfrm>
              <a:off x="720000" y="2430934"/>
              <a:ext cx="2377500" cy="1554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FFFFFF"/>
                  </a:solidFill>
                  <a:effectLst/>
                  <a:uLnTx/>
                  <a:uFillTx/>
                  <a:latin typeface="Hind"/>
                  <a:cs typeface="Hind"/>
                  <a:sym typeface="Hind"/>
                </a:rPr>
                <a:t>Rain RFID Technology was used in the Expo 2020 Dubai for event and crowd management, specifically to enhance attendee experiences through improved access control and tracking </a:t>
              </a:r>
            </a:p>
          </p:txBody>
        </p:sp>
      </p:grpSp>
    </p:spTree>
    <p:extLst>
      <p:ext uri="{BB962C8B-B14F-4D97-AF65-F5344CB8AC3E}">
        <p14:creationId xmlns:p14="http://schemas.microsoft.com/office/powerpoint/2010/main" val="54251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1ED7C79-A4CD-BFA7-BC36-D57F8655273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8143" y="0"/>
            <a:ext cx="12468286" cy="6858000"/>
          </a:xfrm>
          <a:prstGeom prst="rect">
            <a:avLst/>
          </a:prstGeom>
        </p:spPr>
      </p:pic>
      <p:pic>
        <p:nvPicPr>
          <p:cNvPr id="5" name="Graphic 4">
            <a:extLst>
              <a:ext uri="{FF2B5EF4-FFF2-40B4-BE49-F238E27FC236}">
                <a16:creationId xmlns:a16="http://schemas.microsoft.com/office/drawing/2014/main" id="{9411E54A-AC3D-83B0-A369-989BCEB9194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43475" y="4364037"/>
            <a:ext cx="19050" cy="47625"/>
          </a:xfrm>
          <a:prstGeom prst="rect">
            <a:avLst/>
          </a:prstGeom>
        </p:spPr>
      </p:pic>
      <p:pic>
        <p:nvPicPr>
          <p:cNvPr id="7" name="Graphic 6">
            <a:extLst>
              <a:ext uri="{FF2B5EF4-FFF2-40B4-BE49-F238E27FC236}">
                <a16:creationId xmlns:a16="http://schemas.microsoft.com/office/drawing/2014/main" id="{15B3CE5A-ECF6-3CF6-4F8B-8202B02B458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768850" y="4319587"/>
            <a:ext cx="19050" cy="47625"/>
          </a:xfrm>
          <a:prstGeom prst="rect">
            <a:avLst/>
          </a:prstGeom>
        </p:spPr>
      </p:pic>
      <p:pic>
        <p:nvPicPr>
          <p:cNvPr id="9" name="Graphic 8">
            <a:extLst>
              <a:ext uri="{FF2B5EF4-FFF2-40B4-BE49-F238E27FC236}">
                <a16:creationId xmlns:a16="http://schemas.microsoft.com/office/drawing/2014/main" id="{7BD9886D-45B7-C597-C996-77AF3A5CAD3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086475" y="4340224"/>
            <a:ext cx="19050" cy="47625"/>
          </a:xfrm>
          <a:prstGeom prst="rect">
            <a:avLst/>
          </a:prstGeom>
        </p:spPr>
      </p:pic>
      <p:pic>
        <p:nvPicPr>
          <p:cNvPr id="12" name="Graphic 11">
            <a:extLst>
              <a:ext uri="{FF2B5EF4-FFF2-40B4-BE49-F238E27FC236}">
                <a16:creationId xmlns:a16="http://schemas.microsoft.com/office/drawing/2014/main" id="{5817DA28-F44C-5F53-CCF3-008F6AC34A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807994" y="4364036"/>
            <a:ext cx="19050" cy="47625"/>
          </a:xfrm>
          <a:prstGeom prst="rect">
            <a:avLst/>
          </a:prstGeom>
        </p:spPr>
      </p:pic>
      <p:pic>
        <p:nvPicPr>
          <p:cNvPr id="13" name="Graphic 12">
            <a:extLst>
              <a:ext uri="{FF2B5EF4-FFF2-40B4-BE49-F238E27FC236}">
                <a16:creationId xmlns:a16="http://schemas.microsoft.com/office/drawing/2014/main" id="{8CD7B7B7-108A-210F-9441-DF721916C92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394575" y="4340224"/>
            <a:ext cx="19050" cy="47625"/>
          </a:xfrm>
          <a:prstGeom prst="rect">
            <a:avLst/>
          </a:prstGeom>
        </p:spPr>
      </p:pic>
      <p:pic>
        <p:nvPicPr>
          <p:cNvPr id="14" name="Graphic 13">
            <a:extLst>
              <a:ext uri="{FF2B5EF4-FFF2-40B4-BE49-F238E27FC236}">
                <a16:creationId xmlns:a16="http://schemas.microsoft.com/office/drawing/2014/main" id="{697C7E97-A0CB-1102-E64D-D994E7A83A7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02078" y="4316411"/>
            <a:ext cx="19050" cy="47625"/>
          </a:xfrm>
          <a:prstGeom prst="rect">
            <a:avLst/>
          </a:prstGeom>
        </p:spPr>
      </p:pic>
      <p:pic>
        <p:nvPicPr>
          <p:cNvPr id="15" name="Graphic 14">
            <a:extLst>
              <a:ext uri="{FF2B5EF4-FFF2-40B4-BE49-F238E27FC236}">
                <a16:creationId xmlns:a16="http://schemas.microsoft.com/office/drawing/2014/main" id="{490EDD0B-153C-1F40-1B8F-EAA686A87E5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05739" y="4372765"/>
            <a:ext cx="19050" cy="47625"/>
          </a:xfrm>
          <a:prstGeom prst="rect">
            <a:avLst/>
          </a:prstGeom>
        </p:spPr>
      </p:pic>
      <p:pic>
        <p:nvPicPr>
          <p:cNvPr id="16" name="Graphic 15">
            <a:extLst>
              <a:ext uri="{FF2B5EF4-FFF2-40B4-BE49-F238E27FC236}">
                <a16:creationId xmlns:a16="http://schemas.microsoft.com/office/drawing/2014/main" id="{479CAADA-40B5-A343-7439-A56A5020BA2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465108" y="4364825"/>
            <a:ext cx="19050" cy="47625"/>
          </a:xfrm>
          <a:prstGeom prst="rect">
            <a:avLst/>
          </a:prstGeom>
        </p:spPr>
      </p:pic>
      <p:pic>
        <p:nvPicPr>
          <p:cNvPr id="17" name="Graphic 16">
            <a:extLst>
              <a:ext uri="{FF2B5EF4-FFF2-40B4-BE49-F238E27FC236}">
                <a16:creationId xmlns:a16="http://schemas.microsoft.com/office/drawing/2014/main" id="{42620F79-0D4A-9F35-9401-2FDAE7A85E7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988704" y="4372765"/>
            <a:ext cx="19050" cy="47625"/>
          </a:xfrm>
          <a:prstGeom prst="rect">
            <a:avLst/>
          </a:prstGeom>
        </p:spPr>
      </p:pic>
      <p:pic>
        <p:nvPicPr>
          <p:cNvPr id="18" name="Graphic 17">
            <a:extLst>
              <a:ext uri="{FF2B5EF4-FFF2-40B4-BE49-F238E27FC236}">
                <a16:creationId xmlns:a16="http://schemas.microsoft.com/office/drawing/2014/main" id="{7EBDDB28-28EF-3F65-CB62-1EB53F36F99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367337" y="4397366"/>
            <a:ext cx="19050" cy="47625"/>
          </a:xfrm>
          <a:prstGeom prst="rect">
            <a:avLst/>
          </a:prstGeom>
        </p:spPr>
      </p:pic>
      <p:pic>
        <p:nvPicPr>
          <p:cNvPr id="19" name="Graphic 18">
            <a:extLst>
              <a:ext uri="{FF2B5EF4-FFF2-40B4-BE49-F238E27FC236}">
                <a16:creationId xmlns:a16="http://schemas.microsoft.com/office/drawing/2014/main" id="{A7CCAEA6-F5C5-EF0A-09E7-EC31078FBE9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776787" y="4364036"/>
            <a:ext cx="19050" cy="47625"/>
          </a:xfrm>
          <a:prstGeom prst="rect">
            <a:avLst/>
          </a:prstGeom>
        </p:spPr>
      </p:pic>
      <p:pic>
        <p:nvPicPr>
          <p:cNvPr id="20" name="Graphic 19">
            <a:extLst>
              <a:ext uri="{FF2B5EF4-FFF2-40B4-BE49-F238E27FC236}">
                <a16:creationId xmlns:a16="http://schemas.microsoft.com/office/drawing/2014/main" id="{9AC10F4E-4690-BABB-AD5D-3429ACCEF1F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44431" y="4379113"/>
            <a:ext cx="19050" cy="47625"/>
          </a:xfrm>
          <a:prstGeom prst="rect">
            <a:avLst/>
          </a:prstGeom>
        </p:spPr>
      </p:pic>
      <p:pic>
        <p:nvPicPr>
          <p:cNvPr id="21" name="Graphic 20">
            <a:extLst>
              <a:ext uri="{FF2B5EF4-FFF2-40B4-BE49-F238E27FC236}">
                <a16:creationId xmlns:a16="http://schemas.microsoft.com/office/drawing/2014/main" id="{0DF75DEA-892A-E43F-99D3-FB06968580E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748080" y="4372764"/>
            <a:ext cx="19050" cy="47625"/>
          </a:xfrm>
          <a:prstGeom prst="rect">
            <a:avLst/>
          </a:prstGeom>
        </p:spPr>
      </p:pic>
      <p:pic>
        <p:nvPicPr>
          <p:cNvPr id="22" name="Graphic 21">
            <a:extLst>
              <a:ext uri="{FF2B5EF4-FFF2-40B4-BE49-F238E27FC236}">
                <a16:creationId xmlns:a16="http://schemas.microsoft.com/office/drawing/2014/main" id="{4FD04AFA-ABEE-880E-157E-B746519B8C3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255677" y="4387848"/>
            <a:ext cx="19050" cy="47625"/>
          </a:xfrm>
          <a:prstGeom prst="rect">
            <a:avLst/>
          </a:prstGeom>
        </p:spPr>
      </p:pic>
      <p:pic>
        <p:nvPicPr>
          <p:cNvPr id="23" name="Graphic 22">
            <a:extLst>
              <a:ext uri="{FF2B5EF4-FFF2-40B4-BE49-F238E27FC236}">
                <a16:creationId xmlns:a16="http://schemas.microsoft.com/office/drawing/2014/main" id="{450C758A-C1DA-C880-30BC-9B4C134F973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519988" y="4322758"/>
            <a:ext cx="19050" cy="47625"/>
          </a:xfrm>
          <a:prstGeom prst="rect">
            <a:avLst/>
          </a:prstGeom>
        </p:spPr>
      </p:pic>
      <p:pic>
        <p:nvPicPr>
          <p:cNvPr id="24" name="Graphic 23">
            <a:extLst>
              <a:ext uri="{FF2B5EF4-FFF2-40B4-BE49-F238E27FC236}">
                <a16:creationId xmlns:a16="http://schemas.microsoft.com/office/drawing/2014/main" id="{B103396A-61F6-3EE4-97A1-D688DC6344A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615246" y="4411660"/>
            <a:ext cx="19050" cy="47625"/>
          </a:xfrm>
          <a:prstGeom prst="rect">
            <a:avLst/>
          </a:prstGeom>
        </p:spPr>
      </p:pic>
      <p:pic>
        <p:nvPicPr>
          <p:cNvPr id="25" name="Graphic 24">
            <a:extLst>
              <a:ext uri="{FF2B5EF4-FFF2-40B4-BE49-F238E27FC236}">
                <a16:creationId xmlns:a16="http://schemas.microsoft.com/office/drawing/2014/main" id="{EFCA2369-A293-ED25-ED36-C31E96BF9E7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042967" y="4370383"/>
            <a:ext cx="19050" cy="47625"/>
          </a:xfrm>
          <a:prstGeom prst="rect">
            <a:avLst/>
          </a:prstGeom>
        </p:spPr>
      </p:pic>
      <p:pic>
        <p:nvPicPr>
          <p:cNvPr id="26" name="Graphic 25">
            <a:extLst>
              <a:ext uri="{FF2B5EF4-FFF2-40B4-BE49-F238E27FC236}">
                <a16:creationId xmlns:a16="http://schemas.microsoft.com/office/drawing/2014/main" id="{77862BF3-02F0-D5B3-E637-E4A2B3CE718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599039" y="4368002"/>
            <a:ext cx="19050" cy="47625"/>
          </a:xfrm>
          <a:prstGeom prst="rect">
            <a:avLst/>
          </a:prstGeom>
        </p:spPr>
      </p:pic>
      <p:pic>
        <p:nvPicPr>
          <p:cNvPr id="27" name="Graphic 26">
            <a:extLst>
              <a:ext uri="{FF2B5EF4-FFF2-40B4-BE49-F238E27FC236}">
                <a16:creationId xmlns:a16="http://schemas.microsoft.com/office/drawing/2014/main" id="{43FC48E7-C085-A2DE-E6B0-A7A9131DC84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870552" y="4379112"/>
            <a:ext cx="19050" cy="47625"/>
          </a:xfrm>
          <a:prstGeom prst="rect">
            <a:avLst/>
          </a:prstGeom>
        </p:spPr>
      </p:pic>
      <p:pic>
        <p:nvPicPr>
          <p:cNvPr id="28" name="Graphic 27">
            <a:extLst>
              <a:ext uri="{FF2B5EF4-FFF2-40B4-BE49-F238E27FC236}">
                <a16:creationId xmlns:a16="http://schemas.microsoft.com/office/drawing/2014/main" id="{43FB78F9-F577-D9D2-B799-0FFDF7ACAEF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33846" y="4372764"/>
            <a:ext cx="19050" cy="47625"/>
          </a:xfrm>
          <a:prstGeom prst="rect">
            <a:avLst/>
          </a:prstGeom>
        </p:spPr>
      </p:pic>
      <p:pic>
        <p:nvPicPr>
          <p:cNvPr id="29" name="Graphic 28">
            <a:extLst>
              <a:ext uri="{FF2B5EF4-FFF2-40B4-BE49-F238E27FC236}">
                <a16:creationId xmlns:a16="http://schemas.microsoft.com/office/drawing/2014/main" id="{8311C9FF-8C82-4546-780A-063F410E06C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43810" y="4389433"/>
            <a:ext cx="19050" cy="47625"/>
          </a:xfrm>
          <a:prstGeom prst="rect">
            <a:avLst/>
          </a:prstGeom>
        </p:spPr>
      </p:pic>
      <p:pic>
        <p:nvPicPr>
          <p:cNvPr id="30" name="Graphic 29">
            <a:extLst>
              <a:ext uri="{FF2B5EF4-FFF2-40B4-BE49-F238E27FC236}">
                <a16:creationId xmlns:a16="http://schemas.microsoft.com/office/drawing/2014/main" id="{FDE352A3-54B4-95A2-1EF1-7FFBA95549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562452" y="4364035"/>
            <a:ext cx="19050" cy="47625"/>
          </a:xfrm>
          <a:prstGeom prst="rect">
            <a:avLst/>
          </a:prstGeom>
        </p:spPr>
      </p:pic>
      <p:pic>
        <p:nvPicPr>
          <p:cNvPr id="32" name="Graphic 31">
            <a:extLst>
              <a:ext uri="{FF2B5EF4-FFF2-40B4-BE49-F238E27FC236}">
                <a16:creationId xmlns:a16="http://schemas.microsoft.com/office/drawing/2014/main" id="{A70FCDE8-97E1-3930-B83B-44BEDF8137C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097085" y="4270470"/>
            <a:ext cx="16876" cy="50623"/>
          </a:xfrm>
          <a:prstGeom prst="rect">
            <a:avLst/>
          </a:prstGeom>
        </p:spPr>
      </p:pic>
      <p:pic>
        <p:nvPicPr>
          <p:cNvPr id="36" name="Graphic 35">
            <a:extLst>
              <a:ext uri="{FF2B5EF4-FFF2-40B4-BE49-F238E27FC236}">
                <a16:creationId xmlns:a16="http://schemas.microsoft.com/office/drawing/2014/main" id="{FB942FED-FC10-BF6E-FE0F-C33BE65FF9A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4516" y="5635086"/>
            <a:ext cx="9431391" cy="1220533"/>
          </a:xfrm>
          <a:prstGeom prst="rect">
            <a:avLst/>
          </a:prstGeom>
        </p:spPr>
      </p:pic>
      <p:pic>
        <p:nvPicPr>
          <p:cNvPr id="51" name="Graphic 50">
            <a:extLst>
              <a:ext uri="{FF2B5EF4-FFF2-40B4-BE49-F238E27FC236}">
                <a16:creationId xmlns:a16="http://schemas.microsoft.com/office/drawing/2014/main" id="{20049FCB-FAAE-BE1B-CE1E-F72482A3F1F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flipH="1">
            <a:off x="-220898" y="5206079"/>
            <a:ext cx="1201420" cy="1631780"/>
          </a:xfrm>
          <a:prstGeom prst="rect">
            <a:avLst/>
          </a:prstGeom>
        </p:spPr>
      </p:pic>
      <p:pic>
        <p:nvPicPr>
          <p:cNvPr id="40" name="Graphic 39">
            <a:extLst>
              <a:ext uri="{FF2B5EF4-FFF2-40B4-BE49-F238E27FC236}">
                <a16:creationId xmlns:a16="http://schemas.microsoft.com/office/drawing/2014/main" id="{7C9F8BE4-5377-49CC-EBB3-1E3A539E583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923494" y="5168623"/>
            <a:ext cx="1201420" cy="1631780"/>
          </a:xfrm>
          <a:prstGeom prst="rect">
            <a:avLst/>
          </a:prstGeom>
        </p:spPr>
      </p:pic>
      <p:pic>
        <p:nvPicPr>
          <p:cNvPr id="42" name="Graphic 41">
            <a:extLst>
              <a:ext uri="{FF2B5EF4-FFF2-40B4-BE49-F238E27FC236}">
                <a16:creationId xmlns:a16="http://schemas.microsoft.com/office/drawing/2014/main" id="{AEC89315-006D-9E39-CF9C-85E77CC0063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005886" y="5151722"/>
            <a:ext cx="1509714" cy="1705088"/>
          </a:xfrm>
          <a:prstGeom prst="rect">
            <a:avLst/>
          </a:prstGeom>
        </p:spPr>
      </p:pic>
      <p:pic>
        <p:nvPicPr>
          <p:cNvPr id="44" name="Graphic 43">
            <a:extLst>
              <a:ext uri="{FF2B5EF4-FFF2-40B4-BE49-F238E27FC236}">
                <a16:creationId xmlns:a16="http://schemas.microsoft.com/office/drawing/2014/main" id="{818A11E2-CD3C-7116-C403-C80BD2748F47}"/>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6992118" y="5151307"/>
            <a:ext cx="1465342" cy="1706693"/>
          </a:xfrm>
          <a:prstGeom prst="rect">
            <a:avLst/>
          </a:prstGeom>
        </p:spPr>
      </p:pic>
      <p:pic>
        <p:nvPicPr>
          <p:cNvPr id="46" name="Graphic 45">
            <a:extLst>
              <a:ext uri="{FF2B5EF4-FFF2-40B4-BE49-F238E27FC236}">
                <a16:creationId xmlns:a16="http://schemas.microsoft.com/office/drawing/2014/main" id="{76BE3976-7AF8-0142-0AE7-328EC8520BF4}"/>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4746380" y="5168623"/>
            <a:ext cx="1314350" cy="1706693"/>
          </a:xfrm>
          <a:prstGeom prst="rect">
            <a:avLst/>
          </a:prstGeom>
        </p:spPr>
      </p:pic>
      <p:pic>
        <p:nvPicPr>
          <p:cNvPr id="48" name="Graphic 47">
            <a:extLst>
              <a:ext uri="{FF2B5EF4-FFF2-40B4-BE49-F238E27FC236}">
                <a16:creationId xmlns:a16="http://schemas.microsoft.com/office/drawing/2014/main" id="{C3FD48E0-599B-A35C-DCA8-8FCEE9463F92}"/>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099186" y="5151307"/>
            <a:ext cx="1611877" cy="1706693"/>
          </a:xfrm>
          <a:prstGeom prst="rect">
            <a:avLst/>
          </a:prstGeom>
        </p:spPr>
      </p:pic>
      <p:pic>
        <p:nvPicPr>
          <p:cNvPr id="38" name="Graphic 37">
            <a:extLst>
              <a:ext uri="{FF2B5EF4-FFF2-40B4-BE49-F238E27FC236}">
                <a16:creationId xmlns:a16="http://schemas.microsoft.com/office/drawing/2014/main" id="{DAE26DFA-38E9-E205-0A8A-E84171B2890D}"/>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51634" y="6646972"/>
            <a:ext cx="12481777" cy="230078"/>
          </a:xfrm>
          <a:prstGeom prst="rect">
            <a:avLst/>
          </a:prstGeom>
        </p:spPr>
      </p:pic>
      <p:pic>
        <p:nvPicPr>
          <p:cNvPr id="34" name="Graphic 33">
            <a:extLst>
              <a:ext uri="{FF2B5EF4-FFF2-40B4-BE49-F238E27FC236}">
                <a16:creationId xmlns:a16="http://schemas.microsoft.com/office/drawing/2014/main" id="{C2A4F5EC-7233-CA8F-BEAA-8B1067A3801B}"/>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170686" y="4551359"/>
            <a:ext cx="12558585" cy="2322224"/>
          </a:xfrm>
          <a:prstGeom prst="rect">
            <a:avLst/>
          </a:prstGeom>
        </p:spPr>
      </p:pic>
      <p:sp>
        <p:nvSpPr>
          <p:cNvPr id="55" name="Rectangle 54">
            <a:extLst>
              <a:ext uri="{FF2B5EF4-FFF2-40B4-BE49-F238E27FC236}">
                <a16:creationId xmlns:a16="http://schemas.microsoft.com/office/drawing/2014/main" id="{28132DBC-619F-85F9-43D4-F53ECC04786E}"/>
              </a:ext>
            </a:extLst>
          </p:cNvPr>
          <p:cNvSpPr/>
          <p:nvPr/>
        </p:nvSpPr>
        <p:spPr>
          <a:xfrm>
            <a:off x="-138142" y="0"/>
            <a:ext cx="12468980" cy="6858000"/>
          </a:xfrm>
          <a:prstGeom prst="rect">
            <a:avLst/>
          </a:prstGeom>
          <a:solidFill>
            <a:srgbClr val="000000">
              <a:alpha val="5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Google Shape;627;p60">
            <a:extLst>
              <a:ext uri="{FF2B5EF4-FFF2-40B4-BE49-F238E27FC236}">
                <a16:creationId xmlns:a16="http://schemas.microsoft.com/office/drawing/2014/main" id="{BEA0A68E-BF66-7B12-4B19-8AF3CF461A70}"/>
              </a:ext>
            </a:extLst>
          </p:cNvPr>
          <p:cNvSpPr txBox="1">
            <a:spLocks/>
          </p:cNvSpPr>
          <p:nvPr/>
        </p:nvSpPr>
        <p:spPr>
          <a:xfrm>
            <a:off x="719998" y="2305394"/>
            <a:ext cx="5252720" cy="69452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2500"/>
              <a:buFont typeface="Archivo"/>
              <a:buNone/>
              <a:tabLst/>
              <a:defRPr/>
            </a:pPr>
            <a:r>
              <a:rPr kumimoji="0" lang="en-US" sz="2800" b="1" i="0" u="none" strike="noStrike" kern="0" cap="none" spc="0" normalizeH="0" baseline="0" noProof="0" dirty="0">
                <a:ln>
                  <a:noFill/>
                </a:ln>
                <a:solidFill>
                  <a:srgbClr val="FFFFFF"/>
                </a:solidFill>
                <a:effectLst/>
                <a:uLnTx/>
                <a:uFillTx/>
                <a:latin typeface="Archivo"/>
                <a:cs typeface="Archivo"/>
                <a:sym typeface="Archivo"/>
              </a:rPr>
              <a:t>World Cup 2022 </a:t>
            </a:r>
          </a:p>
        </p:txBody>
      </p:sp>
      <p:sp>
        <p:nvSpPr>
          <p:cNvPr id="62" name="Google Shape;628;p60">
            <a:extLst>
              <a:ext uri="{FF2B5EF4-FFF2-40B4-BE49-F238E27FC236}">
                <a16:creationId xmlns:a16="http://schemas.microsoft.com/office/drawing/2014/main" id="{8C3D1B68-31BF-D6D9-54DF-EC104BE10D55}"/>
              </a:ext>
            </a:extLst>
          </p:cNvPr>
          <p:cNvSpPr txBox="1">
            <a:spLocks/>
          </p:cNvSpPr>
          <p:nvPr/>
        </p:nvSpPr>
        <p:spPr>
          <a:xfrm>
            <a:off x="720000" y="3233460"/>
            <a:ext cx="4197440" cy="1354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400" b="0" i="0" u="none" strike="noStrike" kern="0" cap="none" spc="0" normalizeH="0" baseline="0" noProof="0" dirty="0">
                <a:ln>
                  <a:noFill/>
                </a:ln>
                <a:solidFill>
                  <a:srgbClr val="FFFFFF"/>
                </a:solidFill>
                <a:effectLst/>
                <a:uLnTx/>
                <a:uFillTx/>
                <a:latin typeface="Bahnschrift" panose="020B0502040204020203" pitchFamily="34" charset="0"/>
                <a:cs typeface="Archivo"/>
                <a:sym typeface="Archivo"/>
              </a:rPr>
              <a:t>Qatar used Rain RFID technology during the FIFA World Cup 2022 to enhance security and operational efficiency, particularly for access control and tracking at event venues</a:t>
            </a:r>
          </a:p>
        </p:txBody>
      </p:sp>
      <p:grpSp>
        <p:nvGrpSpPr>
          <p:cNvPr id="2" name="Group 1">
            <a:extLst>
              <a:ext uri="{FF2B5EF4-FFF2-40B4-BE49-F238E27FC236}">
                <a16:creationId xmlns:a16="http://schemas.microsoft.com/office/drawing/2014/main" id="{05C4E9CB-3D4B-8F31-9D3F-20B8FE918CD8}"/>
              </a:ext>
            </a:extLst>
          </p:cNvPr>
          <p:cNvGrpSpPr/>
          <p:nvPr/>
        </p:nvGrpSpPr>
        <p:grpSpPr>
          <a:xfrm>
            <a:off x="-4837553" y="-812551"/>
            <a:ext cx="2458471" cy="2458471"/>
            <a:chOff x="-223815" y="-223271"/>
            <a:chExt cx="1103833" cy="1103833"/>
          </a:xfrm>
        </p:grpSpPr>
        <p:pic>
          <p:nvPicPr>
            <p:cNvPr id="4" name="Google Shape;320;p37">
              <a:extLst>
                <a:ext uri="{FF2B5EF4-FFF2-40B4-BE49-F238E27FC236}">
                  <a16:creationId xmlns:a16="http://schemas.microsoft.com/office/drawing/2014/main" id="{BD66B636-C337-C231-1F8E-4ED04550D58A}"/>
                </a:ext>
              </a:extLst>
            </p:cNvPr>
            <p:cNvPicPr preferRelativeResize="0"/>
            <p:nvPr/>
          </p:nvPicPr>
          <p:blipFill>
            <a:blip r:embed="rId25">
              <a:alphaModFix/>
            </a:blip>
            <a:stretch>
              <a:fillRect/>
            </a:stretch>
          </p:blipFill>
          <p:spPr>
            <a:xfrm>
              <a:off x="-223815" y="-223271"/>
              <a:ext cx="1103833" cy="1103833"/>
            </a:xfrm>
            <a:prstGeom prst="rect">
              <a:avLst/>
            </a:prstGeom>
            <a:noFill/>
            <a:ln>
              <a:noFill/>
            </a:ln>
          </p:spPr>
        </p:pic>
        <p:pic>
          <p:nvPicPr>
            <p:cNvPr id="6" name="Google Shape;321;p37">
              <a:extLst>
                <a:ext uri="{FF2B5EF4-FFF2-40B4-BE49-F238E27FC236}">
                  <a16:creationId xmlns:a16="http://schemas.microsoft.com/office/drawing/2014/main" id="{447B38FB-7BDE-DDA6-0927-26C2CEB154E0}"/>
                </a:ext>
              </a:extLst>
            </p:cNvPr>
            <p:cNvPicPr preferRelativeResize="0"/>
            <p:nvPr/>
          </p:nvPicPr>
          <p:blipFill>
            <a:blip r:embed="rId26">
              <a:alphaModFix/>
            </a:blip>
            <a:stretch>
              <a:fillRect/>
            </a:stretch>
          </p:blipFill>
          <p:spPr>
            <a:xfrm>
              <a:off x="0" y="0"/>
              <a:ext cx="656203" cy="657267"/>
            </a:xfrm>
            <a:prstGeom prst="rect">
              <a:avLst/>
            </a:prstGeom>
            <a:noFill/>
            <a:ln>
              <a:noFill/>
            </a:ln>
          </p:spPr>
        </p:pic>
      </p:grpSp>
      <p:pic>
        <p:nvPicPr>
          <p:cNvPr id="8" name="Google Shape;322;p37">
            <a:extLst>
              <a:ext uri="{FF2B5EF4-FFF2-40B4-BE49-F238E27FC236}">
                <a16:creationId xmlns:a16="http://schemas.microsoft.com/office/drawing/2014/main" id="{30887418-394F-5FF6-44F4-2F19296E05D5}"/>
              </a:ext>
            </a:extLst>
          </p:cNvPr>
          <p:cNvPicPr preferRelativeResize="0"/>
          <p:nvPr/>
        </p:nvPicPr>
        <p:blipFill>
          <a:blip r:embed="rId26">
            <a:alphaModFix/>
          </a:blip>
          <a:stretch>
            <a:fillRect/>
          </a:stretch>
        </p:blipFill>
        <p:spPr>
          <a:xfrm>
            <a:off x="11796812" y="9367728"/>
            <a:ext cx="656203" cy="657267"/>
          </a:xfrm>
          <a:prstGeom prst="rect">
            <a:avLst/>
          </a:prstGeom>
          <a:noFill/>
          <a:ln>
            <a:noFill/>
          </a:ln>
        </p:spPr>
      </p:pic>
      <p:pic>
        <p:nvPicPr>
          <p:cNvPr id="10" name="Google Shape;323;p37">
            <a:extLst>
              <a:ext uri="{FF2B5EF4-FFF2-40B4-BE49-F238E27FC236}">
                <a16:creationId xmlns:a16="http://schemas.microsoft.com/office/drawing/2014/main" id="{9AB4467E-B878-E8D6-D4AD-5972F824DC4D}"/>
              </a:ext>
            </a:extLst>
          </p:cNvPr>
          <p:cNvPicPr preferRelativeResize="0"/>
          <p:nvPr/>
        </p:nvPicPr>
        <p:blipFill>
          <a:blip r:embed="rId26">
            <a:alphaModFix/>
          </a:blip>
          <a:stretch>
            <a:fillRect/>
          </a:stretch>
        </p:blipFill>
        <p:spPr>
          <a:xfrm>
            <a:off x="15065818" y="-2248474"/>
            <a:ext cx="208633" cy="208963"/>
          </a:xfrm>
          <a:prstGeom prst="rect">
            <a:avLst/>
          </a:prstGeom>
          <a:noFill/>
          <a:ln>
            <a:noFill/>
          </a:ln>
        </p:spPr>
      </p:pic>
    </p:spTree>
    <p:extLst>
      <p:ext uri="{BB962C8B-B14F-4D97-AF65-F5344CB8AC3E}">
        <p14:creationId xmlns:p14="http://schemas.microsoft.com/office/powerpoint/2010/main" val="329514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accel="50000" decel="50000" autoRev="1" fill="hold" nodeType="withEffect">
                                  <p:stCondLst>
                                    <p:cond delay="0"/>
                                  </p:stCondLst>
                                  <p:childTnLst>
                                    <p:animMotion origin="layout" path="M -8.33333E-7 -2.96296E-6 L -8.33333E-7 0.03519 " pathEditMode="relative" rAng="0" ptsTypes="AA">
                                      <p:cBhvr>
                                        <p:cTn id="6" dur="2000" fill="hold"/>
                                        <p:tgtEl>
                                          <p:spTgt spid="42"/>
                                        </p:tgtEl>
                                        <p:attrNameLst>
                                          <p:attrName>ppt_x</p:attrName>
                                          <p:attrName>ppt_y</p:attrName>
                                        </p:attrNameLst>
                                      </p:cBhvr>
                                      <p:rCtr x="0" y="1759"/>
                                    </p:animMotion>
                                  </p:childTnLst>
                                </p:cTn>
                              </p:par>
                              <p:par>
                                <p:cTn id="7" presetID="42" presetClass="path" presetSubtype="0" repeatCount="indefinite" accel="50000" decel="50000" autoRev="1" fill="hold" nodeType="withEffect">
                                  <p:stCondLst>
                                    <p:cond delay="250"/>
                                  </p:stCondLst>
                                  <p:childTnLst>
                                    <p:animMotion origin="layout" path="M -2.29167E-6 4.81481E-6 L -2.29167E-6 0.03796 " pathEditMode="relative" rAng="0" ptsTypes="AA">
                                      <p:cBhvr>
                                        <p:cTn id="8" dur="2000" fill="hold"/>
                                        <p:tgtEl>
                                          <p:spTgt spid="40"/>
                                        </p:tgtEl>
                                        <p:attrNameLst>
                                          <p:attrName>ppt_x</p:attrName>
                                          <p:attrName>ppt_y</p:attrName>
                                        </p:attrNameLst>
                                      </p:cBhvr>
                                      <p:rCtr x="0" y="1898"/>
                                    </p:animMotion>
                                  </p:childTnLst>
                                </p:cTn>
                              </p:par>
                              <p:par>
                                <p:cTn id="9" presetID="42" presetClass="path" presetSubtype="0" repeatCount="indefinite" accel="50000" decel="50000" autoRev="1" fill="hold" nodeType="withEffect">
                                  <p:stCondLst>
                                    <p:cond delay="500"/>
                                  </p:stCondLst>
                                  <p:childTnLst>
                                    <p:animMotion origin="layout" path="M -1.25E-6 -2.96296E-6 L -1.25E-6 0.03519 " pathEditMode="relative" rAng="0" ptsTypes="AA">
                                      <p:cBhvr>
                                        <p:cTn id="10" dur="2000" fill="hold"/>
                                        <p:tgtEl>
                                          <p:spTgt spid="48"/>
                                        </p:tgtEl>
                                        <p:attrNameLst>
                                          <p:attrName>ppt_x</p:attrName>
                                          <p:attrName>ppt_y</p:attrName>
                                        </p:attrNameLst>
                                      </p:cBhvr>
                                      <p:rCtr x="0" y="1759"/>
                                    </p:animMotion>
                                  </p:childTnLst>
                                </p:cTn>
                              </p:par>
                              <p:par>
                                <p:cTn id="11" presetID="0" presetClass="path" presetSubtype="0" repeatCount="indefinite" accel="50000" decel="50000" autoRev="1" fill="hold" nodeType="withEffect">
                                  <p:stCondLst>
                                    <p:cond delay="500"/>
                                  </p:stCondLst>
                                  <p:childTnLst>
                                    <p:animMotion origin="layout" path="M -6.25E-7 0.00209 L -6.25E-7 0.00209 C 0.00039 0.00093 0.00065 -0.00023 0.00117 -0.00116 C 0.0013 -0.00162 0.00156 -0.00162 0.00169 -0.00162 C 0.00195 -0.00185 0.00221 -0.00185 0.00247 -0.00185 C 0.00404 -0.00162 0.00352 -0.00231 0.00417 -0.00116 L 0.00417 -0.00116 " pathEditMode="relative" ptsTypes="AAAAAAA">
                                      <p:cBhvr>
                                        <p:cTn id="12" dur="2000" fill="hold"/>
                                        <p:tgtEl>
                                          <p:spTgt spid="28"/>
                                        </p:tgtEl>
                                        <p:attrNameLst>
                                          <p:attrName>ppt_x</p:attrName>
                                          <p:attrName>ppt_y</p:attrName>
                                        </p:attrNameLst>
                                      </p:cBhvr>
                                    </p:animMotion>
                                  </p:childTnLst>
                                </p:cTn>
                              </p:par>
                              <p:par>
                                <p:cTn id="13" presetID="0" presetClass="path" presetSubtype="0" accel="50000" decel="50000" fill="hold" nodeType="withEffect">
                                  <p:stCondLst>
                                    <p:cond delay="500"/>
                                  </p:stCondLst>
                                  <p:childTnLst>
                                    <p:animMotion origin="layout" path="M -0.00039 0.00231 L -0.00039 0.00231 C -0.00013 0.00023 0.00026 -0.00162 0.00065 -0.00348 C 0.00078 -0.00394 0.00104 -0.0044 0.0013 -0.00463 C 0.0026 -0.0051 0.0039 -0.0051 0.0052 -0.00533 C 0.0052 -0.00579 0.00546 -0.00649 0.00533 -0.00695 C 0.00533 -0.00787 0.00468 -0.0088 0.00416 -0.00903 C 0.00338 -0.00996 0.0039 -0.00903 0.00338 -0.00973 L 0.00338 -0.00973 " pathEditMode="relative" ptsTypes="AAAAAAAAA">
                                      <p:cBhvr>
                                        <p:cTn id="14" dur="4000" fill="hold"/>
                                        <p:tgtEl>
                                          <p:spTgt spid="18"/>
                                        </p:tgtEl>
                                        <p:attrNameLst>
                                          <p:attrName>ppt_x</p:attrName>
                                          <p:attrName>ppt_y</p:attrName>
                                        </p:attrNameLst>
                                      </p:cBhvr>
                                    </p:animMotion>
                                  </p:childTnLst>
                                </p:cTn>
                              </p:par>
                              <p:par>
                                <p:cTn id="15" presetID="0" presetClass="path" presetSubtype="0" repeatCount="indefinite" accel="50000" decel="50000" autoRev="1" fill="hold" nodeType="withEffect">
                                  <p:stCondLst>
                                    <p:cond delay="0"/>
                                  </p:stCondLst>
                                  <p:childTnLst>
                                    <p:animMotion origin="layout" path="M 0.00013 0.00116 L 0.00013 0.00116 L -0.00482 0.00047 C -0.00599 0.00023 -0.00586 0.00023 -0.00677 -0.00023 C -0.00807 0.00718 -0.00664 0.00579 -0.01003 0.00648 C -0.01042 0.00602 -0.01263 0.00486 -0.01354 0.00394 C -0.0138 0.00347 -0.01406 0.00324 -0.01419 0.00278 L -0.01419 0.00278 " pathEditMode="relative" ptsTypes="AAAAAAAA">
                                      <p:cBhvr>
                                        <p:cTn id="16" dur="5000" fill="hold"/>
                                        <p:tgtEl>
                                          <p:spTgt spid="9"/>
                                        </p:tgtEl>
                                        <p:attrNameLst>
                                          <p:attrName>ppt_x</p:attrName>
                                          <p:attrName>ppt_y</p:attrName>
                                        </p:attrNameLst>
                                      </p:cBhvr>
                                    </p:animMotion>
                                  </p:childTnLst>
                                </p:cTn>
                              </p:par>
                              <p:par>
                                <p:cTn id="17" presetID="0" presetClass="path" presetSubtype="0" repeatCount="indefinite" accel="50000" decel="50000" autoRev="1" fill="hold" nodeType="withEffect">
                                  <p:stCondLst>
                                    <p:cond delay="0"/>
                                  </p:stCondLst>
                                  <p:childTnLst>
                                    <p:animMotion origin="layout" path="M 0.00039 0.00254 L 0.00039 0.00254 C 0.00026 0.00139 -0.00013 0.00023 -6.25E-7 -0.00093 C 0.00026 -0.0044 0.00313 -0.00324 0.00404 -0.00347 C 0.00469 -0.00347 0.00521 -0.00371 0.00586 -0.00371 C 0.00625 -0.00394 0.00664 -0.00417 0.00703 -0.0044 C 0.00742 -0.00486 0.00781 -0.00556 0.00833 -0.00556 C 0.00872 -0.00556 0.00885 -0.00463 0.00912 -0.00417 C 0.0099 -0.0044 0.01068 -0.00463 0.01146 -0.00509 C 0.01172 -0.00533 0.01185 -0.00556 0.01211 -0.00579 L 0.01211 -0.00579 " pathEditMode="relative" ptsTypes="AAAAAAAAAAA">
                                      <p:cBhvr>
                                        <p:cTn id="18" dur="4000" fill="hold"/>
                                        <p:tgtEl>
                                          <p:spTgt spid="20"/>
                                        </p:tgtEl>
                                        <p:attrNameLst>
                                          <p:attrName>ppt_x</p:attrName>
                                          <p:attrName>ppt_y</p:attrName>
                                        </p:attrNameLst>
                                      </p:cBhvr>
                                    </p:animMotion>
                                  </p:childTnLst>
                                </p:cTn>
                              </p:par>
                              <p:par>
                                <p:cTn id="19" presetID="0" presetClass="path" presetSubtype="0" repeatCount="indefinite" accel="50000" decel="50000" autoRev="1" fill="hold" nodeType="withEffect">
                                  <p:stCondLst>
                                    <p:cond delay="0"/>
                                  </p:stCondLst>
                                  <p:childTnLst>
                                    <p:animMotion origin="layout" path="M -0.00039 0.00325 L -0.00039 0.00325 C 0.00013 0.00255 0.00065 0.00209 0.00117 0.00139 C 0.00143 0.00093 0.00169 0.00047 0.00208 -4.81481E-6 C 0.0026 -0.00046 0.00313 -0.00069 0.00365 -0.00092 C 0.00755 -0.00324 0.0099 -0.00208 0.01523 -0.00231 C 0.01602 -0.00277 0.0168 -0.003 0.01758 -0.00347 C 0.01823 -0.0037 0.01875 -0.00439 0.0194 -0.00439 C 0.02057 -0.00439 0.02148 -0.0037 0.02253 -0.00347 C 0.02331 -0.00277 0.02383 -0.00208 0.02461 -0.00162 C 0.02721 -0.00046 0.03164 -0.00231 0.03372 -0.00277 C 0.03385 -0.003 0.03398 -0.0037 0.03424 -0.0037 C 0.0349 -0.0037 0.03542 -0.00277 0.03607 -0.00231 C 0.0362 -0.00231 0.03646 -0.00208 0.03659 -0.00208 C 0.04102 0.00325 0.03867 0.00232 0.04362 0.00186 C 0.04414 0.00163 0.04479 0.00139 0.04518 0.00116 C 0.04583 0.00047 0.04792 -0.00324 0.04805 -0.00347 C 0.04805 -0.00347 0.04948 -0.00578 0.04987 -0.00625 C 0.05026 -0.00648 0.05065 -0.00671 0.05117 -0.00671 L 0.06224 -0.00648 C 0.0625 -0.00648 0.06276 -0.00625 0.06302 -0.00625 C 0.06341 -0.00601 0.06367 -0.00578 0.06393 -0.00555 C 0.06419 -0.00486 0.06445 -0.00416 0.06471 -0.0037 C 0.0651 -0.00324 0.06563 -0.00277 0.06602 -0.00231 C 0.06654 -0.00162 0.06706 -0.00092 0.06771 -0.00023 C 0.06823 0.00024 0.06888 0.00047 0.0694 0.0007 C 0.07031 0.00116 0.07109 0.00116 0.07201 0.00139 L 0.07773 0.00047 C 0.07852 0.00024 0.0793 -4.81481E-6 0.08008 -0.00023 C 0.08034 -0.00046 0.08047 -0.00069 0.08086 -0.00069 C 0.08203 -0.00092 0.08346 -0.00092 0.08477 -0.00092 C 0.08503 -0.00115 0.08529 -0.00138 0.08555 -0.00162 C 0.08763 -0.00393 0.08594 -0.00254 0.08711 -0.00347 L 0.08711 -0.00347 " pathEditMode="relative" ptsTypes="AAAAAAAAAAAAAAAAAAAAAAAAAAAAAAAAAA">
                                      <p:cBhvr>
                                        <p:cTn id="20" dur="9000" fill="hold"/>
                                        <p:tgtEl>
                                          <p:spTgt spid="5"/>
                                        </p:tgtEl>
                                        <p:attrNameLst>
                                          <p:attrName>ppt_x</p:attrName>
                                          <p:attrName>ppt_y</p:attrName>
                                        </p:attrNameLst>
                                      </p:cBhvr>
                                    </p:animMotion>
                                  </p:childTnLst>
                                </p:cTn>
                              </p:par>
                              <p:par>
                                <p:cTn id="21" presetID="0" presetClass="path" presetSubtype="0" repeatCount="indefinite" accel="50000" decel="50000" autoRev="1" fill="hold" nodeType="withEffect">
                                  <p:stCondLst>
                                    <p:cond delay="0"/>
                                  </p:stCondLst>
                                  <p:childTnLst>
                                    <p:animMotion origin="layout" path="M -0.00013 0.00116 L -0.00013 0.00116 C 0.00117 0.00209 0.00247 0.00325 0.00391 0.00417 C 0.0043 0.0044 0.00469 0.00463 0.00508 0.00487 C 0.00755 0.00579 0.01016 0.00718 0.01263 0.00764 C 0.0181 0.00834 0.01159 0.00741 0.02096 0.0088 C 0.02878 0.00973 0.01641 0.00834 0.02643 0.0095 L 0.02904 0.00834 C 0.02969 0.00811 0.03008 0.00764 0.0306 0.00764 C 0.0319 0.00764 0.0332 0.00788 0.03438 0.00811 C 0.0349 0.00834 0.03542 0.00903 0.03594 0.00903 C 0.03685 0.00903 0.04102 0.00834 0.04284 0.00811 C 0.04401 0.00834 0.04531 0.00834 0.04648 0.0088 C 0.04844 0.00926 0.04792 0.0095 0.04987 0.00973 C 0.05286 0.00996 0.05599 0.00996 0.05898 0.01019 C 0.06133 0.00996 0.06367 0.00973 0.06602 0.0095 C 0.06836 0.00903 0.06797 0.00857 0.07018 0.00764 C 0.07174 0.00695 0.075 0.00602 0.075 0.00602 C 0.07526 0.00533 0.07565 0.00463 0.07578 0.00394 C 0.07656 0.0007 0.0763 -0.00138 0.07799 -0.0037 C 0.07852 -0.00462 0.07917 -0.00486 0.07982 -0.00509 C 0.08177 -0.00625 0.08385 -0.00717 0.08594 -0.00763 C 0.08672 -0.00787 0.0875 -0.00787 0.08828 -0.00787 C 0.08893 -0.00763 0.08971 -0.00787 0.09049 -0.00717 C 0.0957 -0.00347 0.09154 -0.00532 0.0957 -0.00092 C 0.09674 0.00024 0.09688 0.00024 0.09805 0.00186 C 0.09844 0.00232 0.09883 0.00301 0.09922 0.00348 C 0.09948 0.00371 0.09974 0.00394 0.1 0.00417 C 0.10026 0.0044 0.10065 0.00463 0.10091 0.00487 C 0.10273 0.00556 0.10404 0.00556 0.10586 0.00602 C 0.1082 0.00579 0.11133 0.00579 0.11393 0.00533 C 0.11458 0.0051 0.11536 0.00487 0.11602 0.00463 C 0.11706 0.00394 0.1181 0.00348 0.11914 0.00278 C 0.11979 0.00209 0.12044 0.00116 0.12109 0.00047 C 0.12188 -0.00046 0.12292 -0.00115 0.12383 -0.00162 C 0.12513 -0.00254 0.12513 -0.00254 0.12656 -0.003 C 0.12708 -0.003 0.1276 -0.003 0.12813 -0.00277 C 0.12865 -0.00254 0.12917 -0.00231 0.12969 -0.00208 C 0.13021 -0.00185 0.13086 -0.00162 0.13138 -0.00138 C 0.13477 -0.00162 0.14206 -0.00208 0.14609 -0.00138 C 0.14648 -0.00138 0.14674 -0.00092 0.14701 -0.00069 C 0.14792 -0.00023 0.1487 0.00024 0.14961 0.0007 C 0.15339 0.00232 0.15313 0.00209 0.1569 0.00255 C 0.15833 0.00209 0.16094 0.00186 0.1625 0.00116 C 0.1638 0.00047 0.1651 -0.00069 0.16641 -0.00092 C 0.16693 -0.00115 0.16849 -0.00162 0.16888 -0.00162 C 0.17148 -0.00208 0.17148 -0.00208 0.17331 -0.00208 L 0.17331 -0.00208 " pathEditMode="relative" ptsTypes="AAAAAAAAAAAAAAAAAAAAAAAAAAAAAAAAAAAAAAAAAAAAAAAA">
                                      <p:cBhvr>
                                        <p:cTn id="22" dur="12000" fill="hold"/>
                                        <p:tgtEl>
                                          <p:spTgt spid="30"/>
                                        </p:tgtEl>
                                        <p:attrNameLst>
                                          <p:attrName>ppt_x</p:attrName>
                                          <p:attrName>ppt_y</p:attrName>
                                        </p:attrNameLst>
                                      </p:cBhvr>
                                    </p:animMotion>
                                  </p:childTnLst>
                                </p:cTn>
                              </p:par>
                              <p:par>
                                <p:cTn id="23" presetID="0" presetClass="path" presetSubtype="0" repeatCount="indefinite" accel="50000" decel="50000" autoRev="1" fill="hold" nodeType="withEffect">
                                  <p:stCondLst>
                                    <p:cond delay="0"/>
                                  </p:stCondLst>
                                  <p:childTnLst>
                                    <p:animMotion origin="layout" path="M 0.00026 0.00162 L 0.00026 0.00162 C 0.00495 0.00023 0.00573 -0.00023 0.01093 -0.00046 C 0.01328 -0.00046 0.01549 -0.00023 0.01784 -3.33333E-6 L 0.0207 -0.00115 C 0.02148 -0.00139 0.02304 -0.00162 0.02304 -0.00162 C 0.02409 -0.00069 0.02513 0.00023 0.02617 0.00139 C 0.02656 0.00186 0.02682 0.00255 0.02721 0.00278 C 0.02942 0.0044 0.0306 0.00417 0.03307 0.0044 C 0.03463 0.00394 0.03633 0.00371 0.03789 0.00301 C 0.03867 0.00278 0.03919 0.00186 0.03984 0.00139 C 0.04075 0.00093 0.04166 0.0007 0.04258 0.00023 C 0.04453 0.00093 0.04375 0.00047 0.0457 0.00209 C 0.04609 0.00232 0.04791 0.00394 0.0483 0.00417 C 0.05 0.00463 0.05182 0.00463 0.05351 0.00486 L 0.06484 0.00579 C 0.06705 0.00695 0.06914 0.00834 0.07135 0.00926 C 0.07239 0.00973 0.07356 0.00949 0.07461 0.00973 C 0.08346 0.01065 0.06653 0.00949 0.0901 0.01065 C 0.09349 0.01366 0.08958 0.01042 0.09401 0.01343 C 0.09479 0.01389 0.09544 0.01459 0.09609 0.01528 C 0.09922 0.01505 0.10221 0.01459 0.10534 0.01459 C 0.10833 0.01436 0.1082 0.0132 0.1082 0.01528 L 0.1082 0.01528 " pathEditMode="relative" ptsTypes="AAAAAAAAAAAAAAAAAAAAAAAA">
                                      <p:cBhvr>
                                        <p:cTn id="24" dur="10000" fill="hold"/>
                                        <p:tgtEl>
                                          <p:spTgt spid="7"/>
                                        </p:tgtEl>
                                        <p:attrNameLst>
                                          <p:attrName>ppt_x</p:attrName>
                                          <p:attrName>ppt_y</p:attrName>
                                        </p:attrNameLst>
                                      </p:cBhvr>
                                    </p:animMotion>
                                  </p:childTnLst>
                                </p:cTn>
                              </p:par>
                              <p:par>
                                <p:cTn id="25" presetID="0" presetClass="path" presetSubtype="0" repeatCount="indefinite" accel="50000" decel="50000" autoRev="1" fill="hold" nodeType="withEffect">
                                  <p:stCondLst>
                                    <p:cond delay="0"/>
                                  </p:stCondLst>
                                  <p:childTnLst>
                                    <p:animMotion origin="layout" path="M -0.00039 0.00278 L -0.00039 0.00278 C -0.0026 0.00185 -0.00325 0.00185 -0.00495 7.40741E-7 C -0.00872 -0.00417 -0.00495 -0.00093 -0.00937 -0.00532 C -0.01016 -0.00602 -0.01146 -0.00695 -0.01237 -0.00741 C -0.01263 -0.00741 -0.01302 -0.00764 -0.01328 -0.00764 C -0.01588 -0.00764 -0.01849 -0.00741 -0.02109 -0.00741 C -0.02161 -0.00741 -0.02513 -0.00787 -0.02578 -0.0081 L -0.02956 -0.00949 C -0.02969 -0.00949 -0.02995 -0.00972 -0.03008 -0.00972 C -0.03034 -0.00972 -0.0306 -0.00949 -0.03086 -0.00949 C -0.03138 -0.00903 -0.03177 -0.00833 -0.03229 -0.0081 C -0.03437 -0.00648 -0.03516 -0.00695 -0.0375 -0.00671 C -0.03932 -0.00741 -0.04128 -0.00787 -0.04297 -0.0088 C -0.04401 -0.00926 -0.04492 -0.00995 -0.04596 -0.01042 C -0.0474 -0.01134 -0.04805 -0.01134 -0.04948 -0.01157 C -0.05052 -0.01134 -0.05169 -0.01111 -0.05273 -0.01088 C -0.05378 -0.01065 -0.05469 -0.01065 -0.05573 -0.01042 C -0.05729 -0.01019 -0.05755 -0.01019 -0.05898 -0.00972 C -0.06029 -0.00995 -0.06159 -0.00995 -0.06289 -0.01019 C -0.06328 -0.01019 -0.06367 -0.01042 -0.06406 -0.01042 C -0.06484 -0.01065 -0.06549 -0.01065 -0.06628 -0.01088 C -0.06797 -0.01065 -0.06979 -0.01065 -0.07148 -0.01042 C -0.07279 -0.01042 -0.07344 -0.00995 -0.07448 -0.00949 C -0.075 -0.00926 -0.07565 -0.00903 -0.07617 -0.0088 C -0.07865 -0.00787 -0.07838 -0.0081 -0.08086 -0.00764 C -0.08216 -0.0081 -0.08346 -0.00833 -0.08476 -0.0088 C -0.08698 -0.00972 -0.08776 -0.01042 -0.08971 -0.01181 C -0.09245 -0.01134 -0.09518 -0.01134 -0.09792 -0.01042 C -0.09987 -0.00995 -0.10182 -0.00857 -0.10378 -0.0081 C -0.10456 -0.00787 -0.10534 -0.00764 -0.10612 -0.00741 C -0.10651 -0.00718 -0.10703 -0.00671 -0.10742 -0.00671 C -0.10846 -0.00625 -0.10937 -0.00579 -0.11042 -0.00556 C -0.11081 -0.00556 -0.1112 -0.00532 -0.11159 -0.00532 C -0.1125 -0.00509 -0.11341 -0.00509 -0.11432 -0.00486 C -0.11601 -0.00509 -0.11784 -0.00486 -0.11953 -0.00532 C -0.11979 -0.00532 -0.12005 -0.00556 -0.12031 -0.00602 C -0.12083 -0.00648 -0.12096 -0.00695 -0.12148 -0.00695 C -0.1224 -0.00718 -0.12331 -0.00718 -0.12422 -0.00741 C -0.12695 -0.00695 -0.12969 -0.00671 -0.13242 -0.00625 C -0.1332 -0.00625 -0.13398 -0.00579 -0.13476 -0.00556 C -0.13581 -0.00532 -0.13685 -0.00532 -0.13789 -0.00532 C -0.1431 -0.00463 -0.13828 -0.00509 -0.14609 -0.00463 C -0.14583 -0.00208 -0.14544 0.00046 -0.14531 0.00278 C -0.14531 0.00347 -0.14518 0.0044 -0.14557 0.00463 C -0.14622 0.00532 -0.14713 0.00486 -0.14792 0.00486 C -0.14844 0.00486 -0.14896 0.00486 -0.14948 0.00463 C -0.15 0.00417 -0.15065 0.00347 -0.15117 0.00278 C -0.15221 0.00162 -0.15299 7.40741E-7 -0.15378 -0.00208 C -0.15417 -0.00301 -0.15443 -0.00417 -0.15495 -0.00532 C -0.15521 -0.00579 -0.1556 -0.00648 -0.15586 -0.00695 C -0.15625 -0.00764 -0.15638 -0.00857 -0.1569 -0.00903 C -0.15872 -0.01181 -0.15833 -0.01088 -0.16016 -0.01157 C -0.16289 -0.0125 -0.16094 -0.01204 -0.16393 -0.01296 C -0.16445 -0.0132 -0.16497 -0.0132 -0.16549 -0.0132 C -0.16719 -0.0132 -0.16901 -0.0132 -0.1707 -0.01296 C -0.17096 -0.01296 -0.17109 -0.01273 -0.17135 -0.0125 C -0.17148 -0.01227 -0.17161 -0.01181 -0.17187 -0.01157 C -0.17305 -0.00995 -0.17266 -0.01134 -0.17305 -0.00972 L -0.17318 -0.00972 " pathEditMode="relative" ptsTypes="AAAAAAAAAAAAAAAAAAAAAAAAAAAAAAAAAAAAAAAAAAAAAAAAAAAAAAAAAAAA">
                                      <p:cBhvr>
                                        <p:cTn id="26" dur="11000" fill="hold"/>
                                        <p:tgtEl>
                                          <p:spTgt spid="24"/>
                                        </p:tgtEl>
                                        <p:attrNameLst>
                                          <p:attrName>ppt_x</p:attrName>
                                          <p:attrName>ppt_y</p:attrName>
                                        </p:attrNameLst>
                                      </p:cBhvr>
                                    </p:animMotion>
                                  </p:childTnLst>
                                </p:cTn>
                              </p:par>
                              <p:par>
                                <p:cTn id="27" presetID="0" presetClass="path" presetSubtype="0" repeatCount="indefinite" accel="50000" decel="50000" autoRev="1" fill="hold" nodeType="withEffect">
                                  <p:stCondLst>
                                    <p:cond delay="0"/>
                                  </p:stCondLst>
                                  <p:childTnLst>
                                    <p:animMotion origin="layout" path="M 0.00013 0.00185 L 0.00013 0.00185 C -0.00065 0.00232 -0.0013 0.00278 -0.00208 0.00324 C -0.00286 0.00347 -0.00377 0.00347 -0.00468 0.00347 C -0.00612 0.0037 -0.00768 0.0037 -0.00911 0.00394 C -0.01054 0.00417 -0.01185 0.00417 -0.01328 0.00463 C -0.01341 0.00463 -0.01367 0.00463 -0.0138 0.00486 C -0.01549 0.00787 -0.01575 0.01019 -0.01757 0.01296 C -0.01784 0.01343 -0.01836 0.01366 -0.01875 0.01389 C -0.02174 0.01597 -0.02291 0.01528 -0.02695 0.01574 C -0.02721 0.01597 -0.0276 0.01597 -0.02786 0.01644 C -0.02851 0.01667 -0.02903 0.01736 -0.02968 0.01782 C -0.03294 0.01944 -0.03606 0.02014 -0.03958 0.02083 C -0.04075 0.02107 -0.04192 0.02107 -0.0431 0.0213 L -0.05078 0.0206 C -0.05195 0.02037 -0.05325 0.01991 -0.05442 0.01991 C -0.0556 0.01968 -0.05664 0.01968 -0.05781 0.01944 C -0.05859 0.01921 -0.05937 0.01875 -0.06015 0.01852 C -0.0608 0.01806 -0.06132 0.01759 -0.06185 0.01713 C -0.06315 0.01597 -0.06549 0.01389 -0.06679 0.01227 C -0.06744 0.01134 -0.06797 0.01065 -0.06862 0.00972 C -0.06875 0.00926 -0.06875 0.00857 -0.06901 0.00833 C -0.06953 0.00764 -0.07304 0.00417 -0.07461 0.00347 C -0.07513 0.00324 -0.07565 0.00324 -0.07617 0.00324 C -0.07695 0.00301 -0.0776 0.00278 -0.07838 0.00255 C -0.07994 0.00255 -0.08151 0.00232 -0.08307 0.00278 C -0.08346 0.00278 -0.08398 0.00347 -0.08437 0.00394 C -0.08502 0.00417 -0.08554 0.00417 -0.08619 0.00463 C -0.08763 0.00509 -0.08698 0.00509 -0.08932 0.00556 C -0.0901 0.00579 -0.09101 0.00579 -0.09179 0.00602 C -0.09297 0.00579 -0.09414 0.00556 -0.09531 0.00532 C -0.10273 0.00324 -0.09661 0.00417 -0.10182 0.00347 C -0.10507 0.0037 -0.10833 0.00394 -0.11159 0.00394 C -0.1151 0.0037 -0.11406 0.00301 -0.11679 0.00255 C -0.1177 0.00232 -0.11849 0.00232 -0.1194 0.00208 C -0.11979 0.00208 -0.12031 0.00185 -0.1207 0.00185 C -0.12161 0.00208 -0.12252 0.00208 -0.1233 0.00255 C -0.12382 0.00255 -0.12435 0.00324 -0.12487 0.00347 C -0.125 0.0037 -0.12526 0.0037 -0.12539 0.00394 L -0.12539 0.00394 " pathEditMode="relative" ptsTypes="AAAAAAAAAAAAAAAAAAAAAAAAAAAAAAAAAAAAAAAA">
                                      <p:cBhvr>
                                        <p:cTn id="28" dur="14000" fill="hold"/>
                                        <p:tgtEl>
                                          <p:spTgt spid="14"/>
                                        </p:tgtEl>
                                        <p:attrNameLst>
                                          <p:attrName>ppt_x</p:attrName>
                                          <p:attrName>ppt_y</p:attrName>
                                        </p:attrNameLst>
                                      </p:cBhvr>
                                    </p:animMotion>
                                  </p:childTnLst>
                                </p:cTn>
                              </p:par>
                              <p:par>
                                <p:cTn id="29" presetID="6" presetClass="emph" presetSubtype="0" repeatCount="indefinite" autoRev="1" fill="hold" nodeType="withEffect">
                                  <p:stCondLst>
                                    <p:cond delay="0"/>
                                  </p:stCondLst>
                                  <p:childTnLst>
                                    <p:animScale>
                                      <p:cBhvr>
                                        <p:cTn id="30" dur="4000" fill="hold"/>
                                        <p:tgtEl>
                                          <p:spTgt spid="2"/>
                                        </p:tgtEl>
                                      </p:cBhvr>
                                      <p:by x="150000" y="150000"/>
                                    </p:animScale>
                                  </p:childTnLst>
                                </p:cTn>
                              </p:par>
                              <p:par>
                                <p:cTn id="31" presetID="42" presetClass="path" presetSubtype="0" repeatCount="indefinite" accel="50000" decel="50000" autoRev="1" fill="hold" nodeType="withEffect">
                                  <p:stCondLst>
                                    <p:cond delay="0"/>
                                  </p:stCondLst>
                                  <p:childTnLst>
                                    <p:animMotion origin="layout" path="M -1.04167E-6 1.11111E-6 L -1.04167E-6 -0.10232 " pathEditMode="relative" rAng="0" ptsTypes="AA">
                                      <p:cBhvr>
                                        <p:cTn id="32" dur="3000" fill="hold"/>
                                        <p:tgtEl>
                                          <p:spTgt spid="8"/>
                                        </p:tgtEl>
                                        <p:attrNameLst>
                                          <p:attrName>ppt_x</p:attrName>
                                          <p:attrName>ppt_y</p:attrName>
                                        </p:attrNameLst>
                                      </p:cBhvr>
                                      <p:rCtr x="0" y="-511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324036" y="11053483"/>
            <a:ext cx="5888284" cy="5858018"/>
          </a:xfrm>
          <a:prstGeom prst="rect">
            <a:avLst/>
          </a:prstGeom>
        </p:spPr>
      </p:pic>
      <p:sp>
        <p:nvSpPr>
          <p:cNvPr id="2" name="Google Shape;302;p46">
            <a:extLst>
              <a:ext uri="{FF2B5EF4-FFF2-40B4-BE49-F238E27FC236}">
                <a16:creationId xmlns:a16="http://schemas.microsoft.com/office/drawing/2014/main" id="{75D91314-2955-1170-A27F-2C297B93684C}"/>
              </a:ext>
            </a:extLst>
          </p:cNvPr>
          <p:cNvSpPr txBox="1">
            <a:spLocks/>
          </p:cNvSpPr>
          <p:nvPr/>
        </p:nvSpPr>
        <p:spPr>
          <a:xfrm>
            <a:off x="833120" y="3180136"/>
            <a:ext cx="10525760" cy="731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600"/>
              <a:buFont typeface="Archivo"/>
              <a:buNone/>
              <a:defRPr sz="5000" b="1" i="0" u="none" strike="noStrike" cap="none">
                <a:solidFill>
                  <a:schemeClr val="lt2"/>
                </a:solidFill>
                <a:latin typeface="Archivo"/>
                <a:ea typeface="Archivo"/>
                <a:cs typeface="Archivo"/>
                <a:sym typeface="Archivo"/>
              </a:defRPr>
            </a:lvl1pPr>
            <a:lvl2pPr marR="0" lvl="1"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2pPr>
            <a:lvl3pPr marR="0" lvl="2"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3pPr>
            <a:lvl4pPr marR="0" lvl="3"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4pPr>
            <a:lvl5pPr marR="0" lvl="4"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5pPr>
            <a:lvl6pPr marR="0" lvl="5"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6pPr>
            <a:lvl7pPr marR="0" lvl="6"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7pPr>
            <a:lvl8pPr marR="0" lvl="7"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8pPr>
            <a:lvl9pPr marR="0" lvl="8"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9pPr>
          </a:lstStyle>
          <a:p>
            <a:pPr marL="0" marR="0" lvl="0" indent="0" algn="ctr" defTabSz="914400" rtl="0" eaLnBrk="1" fontAlgn="auto" latinLnBrk="0" hangingPunct="1">
              <a:lnSpc>
                <a:spcPct val="100000"/>
              </a:lnSpc>
              <a:spcBef>
                <a:spcPts val="0"/>
              </a:spcBef>
              <a:spcAft>
                <a:spcPts val="0"/>
              </a:spcAft>
              <a:buClr>
                <a:srgbClr val="FFFFFF"/>
              </a:buClr>
              <a:buSzPts val="3600"/>
              <a:buFont typeface="Archivo"/>
              <a:buNone/>
              <a:tabLst/>
              <a:defRPr/>
            </a:pPr>
            <a:r>
              <a:rPr kumimoji="0" lang="en-US" sz="6600" b="1" i="0" u="none" strike="noStrike" kern="0" cap="none" spc="0" normalizeH="0" baseline="0" noProof="0" dirty="0">
                <a:ln>
                  <a:noFill/>
                </a:ln>
                <a:solidFill>
                  <a:srgbClr val="FFFFFF"/>
                </a:solidFill>
                <a:effectLst/>
                <a:uLnTx/>
                <a:uFillTx/>
                <a:latin typeface="Archivo"/>
                <a:sym typeface="Archivo"/>
              </a:rPr>
              <a:t>How PIF Will Stand Out</a:t>
            </a:r>
            <a:endParaRPr kumimoji="0" lang="en-US" sz="6600" b="1" i="0" u="none" strike="noStrike" kern="0" cap="none" spc="0" normalizeH="0" baseline="0" noProof="0" dirty="0">
              <a:ln>
                <a:noFill/>
              </a:ln>
              <a:solidFill>
                <a:srgbClr val="FFFFFF"/>
              </a:solidFill>
              <a:effectLst/>
              <a:uLnTx/>
              <a:uFillTx/>
              <a:latin typeface="Archivo"/>
              <a:cs typeface="Archivo"/>
              <a:sym typeface="Archivo"/>
            </a:endParaRPr>
          </a:p>
        </p:txBody>
      </p:sp>
      <p:pic>
        <p:nvPicPr>
          <p:cNvPr id="3" name="Picture 2">
            <a:extLst>
              <a:ext uri="{FF2B5EF4-FFF2-40B4-BE49-F238E27FC236}">
                <a16:creationId xmlns:a16="http://schemas.microsoft.com/office/drawing/2014/main" id="{78F3493B-A042-4EBA-8A96-BEF8D624EA0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536" y="7595460"/>
            <a:ext cx="12375295" cy="3966372"/>
          </a:xfrm>
          <a:prstGeom prst="rect">
            <a:avLst/>
          </a:prstGeom>
        </p:spPr>
      </p:pic>
      <p:sp>
        <p:nvSpPr>
          <p:cNvPr id="4" name="Rectangle 3">
            <a:extLst>
              <a:ext uri="{FF2B5EF4-FFF2-40B4-BE49-F238E27FC236}">
                <a16:creationId xmlns:a16="http://schemas.microsoft.com/office/drawing/2014/main" id="{561A8EC2-6CB4-E15C-EDFF-28F605F8BAA3}"/>
              </a:ext>
            </a:extLst>
          </p:cNvPr>
          <p:cNvSpPr/>
          <p:nvPr/>
        </p:nvSpPr>
        <p:spPr>
          <a:xfrm>
            <a:off x="-71535" y="12826830"/>
            <a:ext cx="12375296" cy="1122985"/>
          </a:xfrm>
          <a:prstGeom prst="rect">
            <a:avLst/>
          </a:prstGeom>
          <a:solidFill>
            <a:srgbClr val="87D5E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Graphic 4">
            <a:extLst>
              <a:ext uri="{FF2B5EF4-FFF2-40B4-BE49-F238E27FC236}">
                <a16:creationId xmlns:a16="http://schemas.microsoft.com/office/drawing/2014/main" id="{60BC90BA-E4C1-8C39-0C00-10B8E2B9ADE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0419" y="13350851"/>
            <a:ext cx="11571581" cy="639128"/>
          </a:xfrm>
          <a:prstGeom prst="rect">
            <a:avLst/>
          </a:prstGeom>
        </p:spPr>
      </p:pic>
      <p:pic>
        <p:nvPicPr>
          <p:cNvPr id="6" name="Graphic 5">
            <a:extLst>
              <a:ext uri="{FF2B5EF4-FFF2-40B4-BE49-F238E27FC236}">
                <a16:creationId xmlns:a16="http://schemas.microsoft.com/office/drawing/2014/main" id="{4F252724-368A-0435-79B7-B2C7C5EBC0E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664443" y="12811453"/>
            <a:ext cx="4639318" cy="4245416"/>
          </a:xfrm>
          <a:prstGeom prst="rect">
            <a:avLst/>
          </a:prstGeom>
        </p:spPr>
      </p:pic>
      <p:pic>
        <p:nvPicPr>
          <p:cNvPr id="7" name="Graphic 6">
            <a:extLst>
              <a:ext uri="{FF2B5EF4-FFF2-40B4-BE49-F238E27FC236}">
                <a16:creationId xmlns:a16="http://schemas.microsoft.com/office/drawing/2014/main" id="{3D3613DE-5DAC-4394-EC37-A1D65053D08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1535" y="15723275"/>
            <a:ext cx="3562460" cy="589279"/>
          </a:xfrm>
          <a:prstGeom prst="rect">
            <a:avLst/>
          </a:prstGeom>
        </p:spPr>
      </p:pic>
    </p:spTree>
    <p:extLst>
      <p:ext uri="{BB962C8B-B14F-4D97-AF65-F5344CB8AC3E}">
        <p14:creationId xmlns:p14="http://schemas.microsoft.com/office/powerpoint/2010/main" val="33449545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16"/>
        <p:cNvGrpSpPr/>
        <p:nvPr/>
      </p:nvGrpSpPr>
      <p:grpSpPr>
        <a:xfrm>
          <a:off x="0" y="0"/>
          <a:ext cx="0" cy="0"/>
          <a:chOff x="0" y="0"/>
          <a:chExt cx="0" cy="0"/>
        </a:xfrm>
      </p:grpSpPr>
      <p:pic>
        <p:nvPicPr>
          <p:cNvPr id="4" name="Graphic 3">
            <a:extLst>
              <a:ext uri="{FF2B5EF4-FFF2-40B4-BE49-F238E27FC236}">
                <a16:creationId xmlns:a16="http://schemas.microsoft.com/office/drawing/2014/main" id="{3C7A2345-8224-D330-D9BF-E13A96798693}"/>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b="40108"/>
          <a:stretch/>
        </p:blipFill>
        <p:spPr>
          <a:xfrm>
            <a:off x="-91648" y="-60960"/>
            <a:ext cx="12375296" cy="6990079"/>
          </a:xfrm>
          <a:prstGeom prst="rect">
            <a:avLst/>
          </a:prstGeom>
        </p:spPr>
      </p:pic>
      <p:pic>
        <p:nvPicPr>
          <p:cNvPr id="10" name="Picture 9">
            <a:extLst>
              <a:ext uri="{FF2B5EF4-FFF2-40B4-BE49-F238E27FC236}">
                <a16:creationId xmlns:a16="http://schemas.microsoft.com/office/drawing/2014/main" id="{BD684AB4-CE43-345E-F8C2-B5A88D414AD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1761" y="1854512"/>
            <a:ext cx="12375295" cy="3966372"/>
          </a:xfrm>
          <a:prstGeom prst="rect">
            <a:avLst/>
          </a:prstGeom>
        </p:spPr>
      </p:pic>
      <p:sp>
        <p:nvSpPr>
          <p:cNvPr id="16" name="Rectangle 15">
            <a:extLst>
              <a:ext uri="{FF2B5EF4-FFF2-40B4-BE49-F238E27FC236}">
                <a16:creationId xmlns:a16="http://schemas.microsoft.com/office/drawing/2014/main" id="{2D59E780-502C-4EA2-3E3E-4BF47AC4335A}"/>
              </a:ext>
            </a:extLst>
          </p:cNvPr>
          <p:cNvSpPr/>
          <p:nvPr/>
        </p:nvSpPr>
        <p:spPr>
          <a:xfrm>
            <a:off x="-71535" y="5821374"/>
            <a:ext cx="12375296" cy="1122985"/>
          </a:xfrm>
          <a:prstGeom prst="rect">
            <a:avLst/>
          </a:prstGeom>
          <a:solidFill>
            <a:srgbClr val="87D5E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E98FF"/>
              </a:solidFill>
              <a:effectLst/>
              <a:uLnTx/>
              <a:uFillTx/>
              <a:latin typeface="Arial"/>
              <a:ea typeface="+mn-ea"/>
              <a:cs typeface="+mn-cs"/>
            </a:endParaRPr>
          </a:p>
        </p:txBody>
      </p:sp>
      <p:pic>
        <p:nvPicPr>
          <p:cNvPr id="13" name="Graphic 12">
            <a:extLst>
              <a:ext uri="{FF2B5EF4-FFF2-40B4-BE49-F238E27FC236}">
                <a16:creationId xmlns:a16="http://schemas.microsoft.com/office/drawing/2014/main" id="{D1BA8545-232F-03BC-600C-B326678CE8E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20419" y="6345395"/>
            <a:ext cx="11571581" cy="639128"/>
          </a:xfrm>
          <a:prstGeom prst="rect">
            <a:avLst/>
          </a:prstGeom>
        </p:spPr>
      </p:pic>
      <p:pic>
        <p:nvPicPr>
          <p:cNvPr id="9" name="Graphic 8">
            <a:extLst>
              <a:ext uri="{FF2B5EF4-FFF2-40B4-BE49-F238E27FC236}">
                <a16:creationId xmlns:a16="http://schemas.microsoft.com/office/drawing/2014/main" id="{9AA8C85C-C879-32CC-AC3C-C64B881E13D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619985" y="2698943"/>
            <a:ext cx="4639318" cy="4245416"/>
          </a:xfrm>
          <a:prstGeom prst="rect">
            <a:avLst/>
          </a:prstGeom>
        </p:spPr>
      </p:pic>
      <p:pic>
        <p:nvPicPr>
          <p:cNvPr id="11" name="Graphic 10">
            <a:extLst>
              <a:ext uri="{FF2B5EF4-FFF2-40B4-BE49-F238E27FC236}">
                <a16:creationId xmlns:a16="http://schemas.microsoft.com/office/drawing/2014/main" id="{E45C0A9F-84B5-88D2-F394-C3C71B751BA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1535" y="6339840"/>
            <a:ext cx="3562460" cy="589279"/>
          </a:xfrm>
          <a:prstGeom prst="rect">
            <a:avLst/>
          </a:prstGeom>
        </p:spPr>
      </p:pic>
      <p:pic>
        <p:nvPicPr>
          <p:cNvPr id="18" name="Graphic 17">
            <a:extLst>
              <a:ext uri="{FF2B5EF4-FFF2-40B4-BE49-F238E27FC236}">
                <a16:creationId xmlns:a16="http://schemas.microsoft.com/office/drawing/2014/main" id="{B7FD85EA-2A58-25D4-1DF7-7891E0E6395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2303761" y="1996341"/>
            <a:ext cx="363189" cy="111355"/>
          </a:xfrm>
          <a:prstGeom prst="rect">
            <a:avLst/>
          </a:prstGeom>
        </p:spPr>
      </p:pic>
      <p:sp>
        <p:nvSpPr>
          <p:cNvPr id="14" name="Rectangle 13">
            <a:extLst>
              <a:ext uri="{FF2B5EF4-FFF2-40B4-BE49-F238E27FC236}">
                <a16:creationId xmlns:a16="http://schemas.microsoft.com/office/drawing/2014/main" id="{9C1B98F3-3EA3-74B5-22CC-C3C20205CA13}"/>
              </a:ext>
            </a:extLst>
          </p:cNvPr>
          <p:cNvSpPr/>
          <p:nvPr/>
        </p:nvSpPr>
        <p:spPr>
          <a:xfrm>
            <a:off x="-71535" y="0"/>
            <a:ext cx="12330838" cy="6858000"/>
          </a:xfrm>
          <a:prstGeom prst="rect">
            <a:avLst/>
          </a:prstGeom>
          <a:solidFill>
            <a:srgbClr val="000000">
              <a:alpha val="5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Google Shape;627;p60">
            <a:extLst>
              <a:ext uri="{FF2B5EF4-FFF2-40B4-BE49-F238E27FC236}">
                <a16:creationId xmlns:a16="http://schemas.microsoft.com/office/drawing/2014/main" id="{E03F949E-E8E6-BC7C-1E67-F14263B1FFFD}"/>
              </a:ext>
            </a:extLst>
          </p:cNvPr>
          <p:cNvSpPr txBox="1">
            <a:spLocks/>
          </p:cNvSpPr>
          <p:nvPr/>
        </p:nvSpPr>
        <p:spPr>
          <a:xfrm>
            <a:off x="620419" y="2305394"/>
            <a:ext cx="5252720" cy="69452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2500"/>
              <a:buFont typeface="Archivo"/>
              <a:buNone/>
              <a:tabLst/>
              <a:defRPr/>
            </a:pPr>
            <a:r>
              <a:rPr kumimoji="0" lang="en-US" sz="2800" b="1" i="0" u="none" strike="noStrike" kern="0" cap="none" spc="0" normalizeH="0" baseline="0" noProof="0" dirty="0">
                <a:ln>
                  <a:noFill/>
                </a:ln>
                <a:solidFill>
                  <a:srgbClr val="FFFFFF"/>
                </a:solidFill>
                <a:effectLst/>
                <a:uLnTx/>
                <a:uFillTx/>
                <a:latin typeface="Archivo"/>
                <a:sym typeface="Archivo"/>
              </a:rPr>
              <a:t>Attracting World Tourism</a:t>
            </a:r>
            <a:endParaRPr kumimoji="0" lang="en-US" sz="2800" b="1" i="0" u="none" strike="noStrike" kern="0" cap="none" spc="0" normalizeH="0" baseline="0" noProof="0" dirty="0">
              <a:ln>
                <a:noFill/>
              </a:ln>
              <a:solidFill>
                <a:srgbClr val="FFFFFF"/>
              </a:solidFill>
              <a:effectLst/>
              <a:uLnTx/>
              <a:uFillTx/>
              <a:latin typeface="Archivo"/>
              <a:cs typeface="Archivo"/>
              <a:sym typeface="Archivo"/>
            </a:endParaRPr>
          </a:p>
        </p:txBody>
      </p:sp>
      <p:sp>
        <p:nvSpPr>
          <p:cNvPr id="17" name="Google Shape;628;p60">
            <a:extLst>
              <a:ext uri="{FF2B5EF4-FFF2-40B4-BE49-F238E27FC236}">
                <a16:creationId xmlns:a16="http://schemas.microsoft.com/office/drawing/2014/main" id="{541B0D58-7A66-7DEC-C987-211A9A3DAE72}"/>
              </a:ext>
            </a:extLst>
          </p:cNvPr>
          <p:cNvSpPr txBox="1">
            <a:spLocks/>
          </p:cNvSpPr>
          <p:nvPr/>
        </p:nvSpPr>
        <p:spPr>
          <a:xfrm>
            <a:off x="620421" y="3233460"/>
            <a:ext cx="4197440" cy="1354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400" b="0" i="0" u="none" strike="noStrike" kern="0" cap="none" spc="0" normalizeH="0" baseline="0" noProof="0" dirty="0">
                <a:ln>
                  <a:noFill/>
                </a:ln>
                <a:solidFill>
                  <a:srgbClr val="FFFFFF"/>
                </a:solidFill>
                <a:effectLst/>
                <a:uLnTx/>
                <a:uFillTx/>
                <a:latin typeface="Bahnschrift" panose="020B0502040204020203" pitchFamily="34" charset="0"/>
                <a:sym typeface="Archivo"/>
              </a:rPr>
              <a:t>Saudi Arabia is slowly becoming the </a:t>
            </a:r>
            <a:r>
              <a:rPr kumimoji="0" lang="en-US" sz="1400" b="0" i="0" u="none" strike="noStrike" kern="0" cap="none" spc="0" normalizeH="0" baseline="0" noProof="0" dirty="0" err="1">
                <a:ln>
                  <a:noFill/>
                </a:ln>
                <a:solidFill>
                  <a:srgbClr val="FFFFFF"/>
                </a:solidFill>
                <a:effectLst/>
                <a:uLnTx/>
                <a:uFillTx/>
                <a:latin typeface="Bahnschrift" panose="020B0502040204020203" pitchFamily="34" charset="0"/>
                <a:sym typeface="Archivo"/>
              </a:rPr>
              <a:t>centre</a:t>
            </a:r>
            <a:r>
              <a:rPr kumimoji="0" lang="en-US" sz="1400" b="0" i="0" u="none" strike="noStrike" kern="0" cap="none" spc="0" normalizeH="0" baseline="0" noProof="0" dirty="0">
                <a:ln>
                  <a:noFill/>
                </a:ln>
                <a:solidFill>
                  <a:srgbClr val="FFFFFF"/>
                </a:solidFill>
                <a:effectLst/>
                <a:uLnTx/>
                <a:uFillTx/>
                <a:latin typeface="Bahnschrift" panose="020B0502040204020203" pitchFamily="34" charset="0"/>
                <a:sym typeface="Archivo"/>
              </a:rPr>
              <a:t> of all the major events and attractions taking place in the world. With several world renowned events and attractions to take place as we get closer to 2030</a:t>
            </a:r>
            <a:endParaRPr kumimoji="0" lang="en-US" sz="1400" b="0" i="0" u="none" strike="noStrike" kern="0" cap="none" spc="0" normalizeH="0" baseline="0" noProof="0" dirty="0">
              <a:ln>
                <a:noFill/>
              </a:ln>
              <a:solidFill>
                <a:srgbClr val="FFFFFF"/>
              </a:solidFill>
              <a:effectLst/>
              <a:uLnTx/>
              <a:uFillTx/>
              <a:latin typeface="Bahnschrift" panose="020B0502040204020203" pitchFamily="34" charset="0"/>
              <a:cs typeface="Archivo"/>
              <a:sym typeface="Archivo"/>
            </a:endParaRPr>
          </a:p>
        </p:txBody>
      </p:sp>
    </p:spTree>
    <p:extLst>
      <p:ext uri="{BB962C8B-B14F-4D97-AF65-F5344CB8AC3E}">
        <p14:creationId xmlns:p14="http://schemas.microsoft.com/office/powerpoint/2010/main" val="8246343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0.01472 -0.00602 L -1.19479 -0.32801 " pathEditMode="relative" rAng="0" ptsTypes="AA">
                                      <p:cBhvr>
                                        <p:cTn id="6" dur="50000" fill="hold"/>
                                        <p:tgtEl>
                                          <p:spTgt spid="18"/>
                                        </p:tgtEl>
                                        <p:attrNameLst>
                                          <p:attrName>ppt_x</p:attrName>
                                          <p:attrName>ppt_y</p:attrName>
                                        </p:attrNameLst>
                                      </p:cBhvr>
                                      <p:rCtr x="-59010" y="-1611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Graphic 41">
            <a:extLst>
              <a:ext uri="{FF2B5EF4-FFF2-40B4-BE49-F238E27FC236}">
                <a16:creationId xmlns:a16="http://schemas.microsoft.com/office/drawing/2014/main" id="{F190C5D2-0121-F85D-97D9-3A0F2520F01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324036" y="327271"/>
            <a:ext cx="5888284" cy="5858018"/>
          </a:xfrm>
          <a:prstGeom prst="rect">
            <a:avLst/>
          </a:prstGeom>
        </p:spPr>
      </p:pic>
      <p:pic>
        <p:nvPicPr>
          <p:cNvPr id="19" name="Graphic 18">
            <a:extLst>
              <a:ext uri="{FF2B5EF4-FFF2-40B4-BE49-F238E27FC236}">
                <a16:creationId xmlns:a16="http://schemas.microsoft.com/office/drawing/2014/main" id="{C0E66BD2-45D9-3402-835F-F8C2ADED59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 y="4741166"/>
            <a:ext cx="12192002" cy="3336034"/>
          </a:xfrm>
          <a:prstGeom prst="rect">
            <a:avLst/>
          </a:prstGeom>
          <a:effectLst>
            <a:glow rad="774700">
              <a:schemeClr val="accent1">
                <a:satMod val="175000"/>
                <a:alpha val="4000"/>
              </a:schemeClr>
            </a:glow>
            <a:softEdge rad="317500"/>
          </a:effectLst>
        </p:spPr>
      </p:pic>
      <p:pic>
        <p:nvPicPr>
          <p:cNvPr id="8" name="Graphic 7">
            <a:extLst>
              <a:ext uri="{FF2B5EF4-FFF2-40B4-BE49-F238E27FC236}">
                <a16:creationId xmlns:a16="http://schemas.microsoft.com/office/drawing/2014/main" id="{FBEDFFBF-81EE-1EA1-A6DF-2FDEAC553C8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70774" y="-5331453"/>
            <a:ext cx="153699" cy="4935446"/>
          </a:xfrm>
          <a:prstGeom prst="rect">
            <a:avLst/>
          </a:prstGeom>
        </p:spPr>
      </p:pic>
      <p:pic>
        <p:nvPicPr>
          <p:cNvPr id="9" name="Graphic 8">
            <a:extLst>
              <a:ext uri="{FF2B5EF4-FFF2-40B4-BE49-F238E27FC236}">
                <a16:creationId xmlns:a16="http://schemas.microsoft.com/office/drawing/2014/main" id="{E817D41E-DFE0-C1BA-4C4E-BAF415C8BDB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24473" y="-5737708"/>
            <a:ext cx="153699" cy="4935446"/>
          </a:xfrm>
          <a:prstGeom prst="rect">
            <a:avLst/>
          </a:prstGeom>
        </p:spPr>
      </p:pic>
      <p:pic>
        <p:nvPicPr>
          <p:cNvPr id="12" name="Graphic 11">
            <a:extLst>
              <a:ext uri="{FF2B5EF4-FFF2-40B4-BE49-F238E27FC236}">
                <a16:creationId xmlns:a16="http://schemas.microsoft.com/office/drawing/2014/main" id="{E9C532CF-5CCB-BB57-39CF-C8C7BA877B6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90071" y="-5976243"/>
            <a:ext cx="153699" cy="4935446"/>
          </a:xfrm>
          <a:prstGeom prst="rect">
            <a:avLst/>
          </a:prstGeom>
        </p:spPr>
      </p:pic>
      <p:pic>
        <p:nvPicPr>
          <p:cNvPr id="13" name="Graphic 12">
            <a:extLst>
              <a:ext uri="{FF2B5EF4-FFF2-40B4-BE49-F238E27FC236}">
                <a16:creationId xmlns:a16="http://schemas.microsoft.com/office/drawing/2014/main" id="{F84E9D62-AF93-54BA-BFBB-0939249D2BF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044533" y="-7623483"/>
            <a:ext cx="424152" cy="5529685"/>
          </a:xfrm>
          <a:prstGeom prst="rect">
            <a:avLst/>
          </a:prstGeom>
        </p:spPr>
      </p:pic>
      <p:pic>
        <p:nvPicPr>
          <p:cNvPr id="14" name="Graphic 13">
            <a:extLst>
              <a:ext uri="{FF2B5EF4-FFF2-40B4-BE49-F238E27FC236}">
                <a16:creationId xmlns:a16="http://schemas.microsoft.com/office/drawing/2014/main" id="{93307782-D57A-6227-3DE1-006170C3A32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flipH="1">
            <a:off x="439427" y="-7623483"/>
            <a:ext cx="424152" cy="5529685"/>
          </a:xfrm>
          <a:prstGeom prst="rect">
            <a:avLst/>
          </a:prstGeom>
        </p:spPr>
      </p:pic>
      <p:pic>
        <p:nvPicPr>
          <p:cNvPr id="32" name="Graphic 31">
            <a:extLst>
              <a:ext uri="{FF2B5EF4-FFF2-40B4-BE49-F238E27FC236}">
                <a16:creationId xmlns:a16="http://schemas.microsoft.com/office/drawing/2014/main" id="{1F7801A2-8F7B-0197-0DAD-A8AC3272E5E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132738" y="4528875"/>
            <a:ext cx="11362338" cy="4168003"/>
          </a:xfrm>
          <a:prstGeom prst="rect">
            <a:avLst/>
          </a:prstGeom>
          <a:effectLst>
            <a:glow>
              <a:schemeClr val="accent1">
                <a:alpha val="40000"/>
              </a:schemeClr>
            </a:glow>
            <a:softEdge rad="12700"/>
          </a:effectLst>
        </p:spPr>
      </p:pic>
      <p:grpSp>
        <p:nvGrpSpPr>
          <p:cNvPr id="33" name="Group 32">
            <a:extLst>
              <a:ext uri="{FF2B5EF4-FFF2-40B4-BE49-F238E27FC236}">
                <a16:creationId xmlns:a16="http://schemas.microsoft.com/office/drawing/2014/main" id="{3CED88FD-757D-DA4B-3498-866E59E7A729}"/>
              </a:ext>
            </a:extLst>
          </p:cNvPr>
          <p:cNvGrpSpPr/>
          <p:nvPr/>
        </p:nvGrpSpPr>
        <p:grpSpPr>
          <a:xfrm>
            <a:off x="719999" y="2230694"/>
            <a:ext cx="5024544" cy="3589700"/>
            <a:chOff x="720000" y="1825075"/>
            <a:chExt cx="2377500" cy="2160459"/>
          </a:xfrm>
        </p:grpSpPr>
        <p:sp>
          <p:nvSpPr>
            <p:cNvPr id="34" name="Google Shape;792;p69">
              <a:extLst>
                <a:ext uri="{FF2B5EF4-FFF2-40B4-BE49-F238E27FC236}">
                  <a16:creationId xmlns:a16="http://schemas.microsoft.com/office/drawing/2014/main" id="{9EF1A9A8-71D0-1BB2-CB93-7647B1660896}"/>
                </a:ext>
              </a:extLst>
            </p:cNvPr>
            <p:cNvSpPr txBox="1">
              <a:spLocks/>
            </p:cNvSpPr>
            <p:nvPr/>
          </p:nvSpPr>
          <p:spPr>
            <a:xfrm>
              <a:off x="720000" y="1825075"/>
              <a:ext cx="2377500"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3000"/>
                <a:buFont typeface="Oxanium"/>
                <a:buNone/>
                <a:tabLst/>
                <a:defRPr/>
              </a:pPr>
              <a:r>
                <a:rPr kumimoji="0" lang="en-US" sz="3600" b="1" i="0" u="none" strike="noStrike" kern="0" cap="none" spc="0" normalizeH="0" baseline="0" noProof="0" dirty="0">
                  <a:ln>
                    <a:noFill/>
                  </a:ln>
                  <a:solidFill>
                    <a:srgbClr val="FFFFFF"/>
                  </a:solidFill>
                  <a:effectLst/>
                  <a:uLnTx/>
                  <a:uFillTx/>
                  <a:latin typeface="Oxanium"/>
                  <a:sym typeface="Oxanium"/>
                </a:rPr>
                <a:t>Rain RFID</a:t>
              </a:r>
            </a:p>
          </p:txBody>
        </p:sp>
        <p:sp>
          <p:nvSpPr>
            <p:cNvPr id="35" name="Google Shape;793;p69">
              <a:extLst>
                <a:ext uri="{FF2B5EF4-FFF2-40B4-BE49-F238E27FC236}">
                  <a16:creationId xmlns:a16="http://schemas.microsoft.com/office/drawing/2014/main" id="{1B6BC6AB-1BD6-3F6A-CFE3-8F239D745FBA}"/>
                </a:ext>
              </a:extLst>
            </p:cNvPr>
            <p:cNvSpPr txBox="1">
              <a:spLocks/>
            </p:cNvSpPr>
            <p:nvPr/>
          </p:nvSpPr>
          <p:spPr>
            <a:xfrm>
              <a:off x="720000" y="2430934"/>
              <a:ext cx="2377500" cy="1554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marR="0" lvl="0" indent="0" algn="l" defTabSz="914400" rtl="0" eaLnBrk="1" fontAlgn="auto" latinLnBrk="0" hangingPunct="1">
                <a:lnSpc>
                  <a:spcPct val="100000"/>
                </a:lnSpc>
                <a:spcBef>
                  <a:spcPts val="0"/>
                </a:spcBef>
                <a:spcAft>
                  <a:spcPts val="0"/>
                </a:spcAft>
                <a:buClr>
                  <a:srgbClr val="FFFFFF"/>
                </a:buClr>
                <a:buSzPts val="1200"/>
                <a:buFont typeface="Hind"/>
                <a:buNone/>
                <a:tabLst/>
                <a:defRPr/>
              </a:pPr>
              <a:r>
                <a:rPr kumimoji="0" lang="en-US" sz="1300" b="0" i="0" u="none" strike="noStrike" kern="0" cap="none" spc="0" normalizeH="0" baseline="0" noProof="0" dirty="0">
                  <a:ln>
                    <a:noFill/>
                  </a:ln>
                  <a:solidFill>
                    <a:srgbClr val="FFFFFF"/>
                  </a:solidFill>
                  <a:effectLst/>
                  <a:uLnTx/>
                  <a:uFillTx/>
                  <a:latin typeface="Hind"/>
                  <a:cs typeface="Hind"/>
                  <a:sym typeface="Hind"/>
                </a:rPr>
                <a:t>RAIN RFID is a type of RFID technology that uses UHF waves to communicate data between a tag and a reader. It allows for long-distance, multiple-tag reading without direct line-of-sight, commonly used for asset tracking and inventory management.</a:t>
              </a:r>
            </a:p>
          </p:txBody>
        </p:sp>
      </p:grpSp>
      <p:pic>
        <p:nvPicPr>
          <p:cNvPr id="40" name="Graphic 39">
            <a:extLst>
              <a:ext uri="{FF2B5EF4-FFF2-40B4-BE49-F238E27FC236}">
                <a16:creationId xmlns:a16="http://schemas.microsoft.com/office/drawing/2014/main" id="{D5493392-B5DF-9A24-EB93-1BB2969C6E5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771076" y="502075"/>
            <a:ext cx="5156764" cy="5470562"/>
          </a:xfrm>
          <a:prstGeom prst="rect">
            <a:avLst/>
          </a:prstGeom>
        </p:spPr>
      </p:pic>
      <p:pic>
        <p:nvPicPr>
          <p:cNvPr id="45" name="Picture 44">
            <a:extLst>
              <a:ext uri="{FF2B5EF4-FFF2-40B4-BE49-F238E27FC236}">
                <a16:creationId xmlns:a16="http://schemas.microsoft.com/office/drawing/2014/main" id="{B3515825-D925-49CE-F718-002466C7AB0C}"/>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8137688" y="2039208"/>
            <a:ext cx="2423540" cy="2423540"/>
          </a:xfrm>
          <a:prstGeom prst="rect">
            <a:avLst/>
          </a:prstGeom>
        </p:spPr>
      </p:pic>
      <p:pic>
        <p:nvPicPr>
          <p:cNvPr id="48" name="Picture 47">
            <a:extLst>
              <a:ext uri="{FF2B5EF4-FFF2-40B4-BE49-F238E27FC236}">
                <a16:creationId xmlns:a16="http://schemas.microsoft.com/office/drawing/2014/main" id="{36BF9BBE-0899-2DBD-D637-0DEDF10414C9}"/>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1927840" y="830874"/>
            <a:ext cx="5196252" cy="5196252"/>
          </a:xfrm>
          <a:prstGeom prst="rect">
            <a:avLst/>
          </a:prstGeom>
        </p:spPr>
      </p:pic>
    </p:spTree>
    <p:extLst>
      <p:ext uri="{BB962C8B-B14F-4D97-AF65-F5344CB8AC3E}">
        <p14:creationId xmlns:p14="http://schemas.microsoft.com/office/powerpoint/2010/main" val="3627820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3D4DEF-0C45-0302-A115-CE80574873E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4429"/>
            <a:ext cx="12192000" cy="6966858"/>
          </a:xfrm>
          <a:prstGeom prst="rect">
            <a:avLst/>
          </a:prstGeom>
        </p:spPr>
      </p:pic>
      <p:sp>
        <p:nvSpPr>
          <p:cNvPr id="6" name="Rectangle 5">
            <a:extLst>
              <a:ext uri="{FF2B5EF4-FFF2-40B4-BE49-F238E27FC236}">
                <a16:creationId xmlns:a16="http://schemas.microsoft.com/office/drawing/2014/main" id="{B874A306-AFF8-3BF6-FFF3-651A6BE8B936}"/>
              </a:ext>
            </a:extLst>
          </p:cNvPr>
          <p:cNvSpPr/>
          <p:nvPr/>
        </p:nvSpPr>
        <p:spPr>
          <a:xfrm>
            <a:off x="0" y="0"/>
            <a:ext cx="12192000" cy="6858000"/>
          </a:xfrm>
          <a:prstGeom prst="rect">
            <a:avLst/>
          </a:prstGeom>
          <a:solidFill>
            <a:srgbClr val="0D0D0D">
              <a:alpha val="30196"/>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Google Shape;792;p69">
            <a:extLst>
              <a:ext uri="{FF2B5EF4-FFF2-40B4-BE49-F238E27FC236}">
                <a16:creationId xmlns:a16="http://schemas.microsoft.com/office/drawing/2014/main" id="{6793FBB5-9E66-6A6F-E0F4-4354DEFEAE5B}"/>
              </a:ext>
            </a:extLst>
          </p:cNvPr>
          <p:cNvSpPr txBox="1">
            <a:spLocks/>
          </p:cNvSpPr>
          <p:nvPr/>
        </p:nvSpPr>
        <p:spPr>
          <a:xfrm>
            <a:off x="720000" y="2278154"/>
            <a:ext cx="3303360" cy="712696"/>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3500"/>
              <a:buFont typeface="Archivo"/>
              <a:buNone/>
              <a:tabLst/>
              <a:defRPr/>
            </a:pPr>
            <a:r>
              <a:rPr kumimoji="0" lang="en-US" sz="2800" b="1" i="0" u="none" strike="noStrike" kern="0" cap="none" spc="0" normalizeH="0" baseline="0" noProof="0" dirty="0">
                <a:ln>
                  <a:noFill/>
                </a:ln>
                <a:solidFill>
                  <a:srgbClr val="FFFFFF"/>
                </a:solidFill>
                <a:effectLst/>
                <a:uLnTx/>
                <a:uFillTx/>
                <a:latin typeface="Archivo"/>
                <a:ea typeface="+mn-ea"/>
                <a:cs typeface="Archivo"/>
                <a:sym typeface="Archivo"/>
              </a:rPr>
              <a:t>NEOM</a:t>
            </a:r>
            <a:endParaRPr kumimoji="0" lang="en-US" sz="2400" b="1" i="0" u="none" strike="noStrike" kern="0" cap="none" spc="0" normalizeH="0" baseline="0" noProof="0" dirty="0">
              <a:ln>
                <a:noFill/>
              </a:ln>
              <a:solidFill>
                <a:srgbClr val="24D09F"/>
              </a:solidFill>
              <a:effectLst/>
              <a:uLnTx/>
              <a:uFillTx/>
              <a:latin typeface="Archivo"/>
              <a:ea typeface="+mn-ea"/>
              <a:cs typeface="Archivo"/>
              <a:sym typeface="Archivo"/>
            </a:endParaRPr>
          </a:p>
        </p:txBody>
      </p:sp>
      <p:sp>
        <p:nvSpPr>
          <p:cNvPr id="5" name="Google Shape;793;p69">
            <a:extLst>
              <a:ext uri="{FF2B5EF4-FFF2-40B4-BE49-F238E27FC236}">
                <a16:creationId xmlns:a16="http://schemas.microsoft.com/office/drawing/2014/main" id="{0B873A82-5329-8457-301B-83E123A37B08}"/>
              </a:ext>
            </a:extLst>
          </p:cNvPr>
          <p:cNvSpPr txBox="1">
            <a:spLocks/>
          </p:cNvSpPr>
          <p:nvPr/>
        </p:nvSpPr>
        <p:spPr>
          <a:xfrm>
            <a:off x="719998" y="3253547"/>
            <a:ext cx="5071201" cy="242335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1pPr>
            <a:lvl2pPr marL="914400" marR="0" lvl="1"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2pPr>
            <a:lvl3pPr marL="1371600" marR="0" lvl="2"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3pPr>
            <a:lvl4pPr marL="1828800" marR="0" lvl="3"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4pPr>
            <a:lvl5pPr marL="2286000" marR="0" lvl="4"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5pPr>
            <a:lvl6pPr marL="2743200" marR="0" lvl="5"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6pPr>
            <a:lvl7pPr marL="3200400" marR="0" lvl="6"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7pPr>
            <a:lvl8pPr marL="3657600" marR="0" lvl="7"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8pPr>
            <a:lvl9pPr marL="4114800" marR="0" lvl="8" indent="-317500" algn="l" rtl="0">
              <a:lnSpc>
                <a:spcPct val="100000"/>
              </a:lnSpc>
              <a:spcBef>
                <a:spcPts val="1600"/>
              </a:spcBef>
              <a:spcAft>
                <a:spcPts val="160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400" b="0" i="0" u="none" strike="noStrike" kern="0" cap="none" spc="0" normalizeH="0" baseline="0" noProof="0" dirty="0">
                <a:ln>
                  <a:noFill/>
                </a:ln>
                <a:solidFill>
                  <a:srgbClr val="FFFFFF"/>
                </a:solidFill>
                <a:effectLst/>
                <a:uLnTx/>
                <a:uFillTx/>
                <a:latin typeface="Bahnschrift" panose="020B0502040204020203" pitchFamily="34" charset="0"/>
                <a:cs typeface="Archivo"/>
                <a:sym typeface="Archivo"/>
              </a:rPr>
              <a:t>NEOM can leverage RAIN RFID to innovate logistics, enhance security, streamline transportation, and improve healthcare efficiency. This technology will facilitate real-time tracking and automated processes, supporting NEOM’s vision as a leading futuristic smart city.</a:t>
            </a:r>
          </a:p>
        </p:txBody>
      </p:sp>
    </p:spTree>
    <p:extLst>
      <p:ext uri="{BB962C8B-B14F-4D97-AF65-F5344CB8AC3E}">
        <p14:creationId xmlns:p14="http://schemas.microsoft.com/office/powerpoint/2010/main" val="3095849659"/>
      </p:ext>
    </p:extLst>
  </p:cSld>
  <p:clrMapOvr>
    <a:masterClrMapping/>
  </p:clrMapOvr>
  <mc:AlternateContent xmlns:mc="http://schemas.openxmlformats.org/markup-compatibility/2006">
    <mc:Choice xmlns:p14="http://schemas.microsoft.com/office/powerpoint/2010/main" Requires="p14">
      <p:transition spd="slow" p14:dur="4000">
        <p14:flash/>
      </p:transition>
    </mc:Choice>
    <mc:Fallback>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2CD820D-F5E5-CFFF-81E5-D9ED37EF0F3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4429"/>
            <a:ext cx="12192000" cy="6966858"/>
          </a:xfrm>
          <a:prstGeom prst="rect">
            <a:avLst/>
          </a:prstGeom>
        </p:spPr>
      </p:pic>
      <p:sp>
        <p:nvSpPr>
          <p:cNvPr id="7" name="Rectangle 6">
            <a:extLst>
              <a:ext uri="{FF2B5EF4-FFF2-40B4-BE49-F238E27FC236}">
                <a16:creationId xmlns:a16="http://schemas.microsoft.com/office/drawing/2014/main" id="{47D57E62-CA94-2A51-7771-04DC562C407D}"/>
              </a:ext>
            </a:extLst>
          </p:cNvPr>
          <p:cNvSpPr/>
          <p:nvPr/>
        </p:nvSpPr>
        <p:spPr>
          <a:xfrm>
            <a:off x="0" y="0"/>
            <a:ext cx="12192000" cy="6858000"/>
          </a:xfrm>
          <a:prstGeom prst="rect">
            <a:avLst/>
          </a:prstGeom>
          <a:solidFill>
            <a:srgbClr val="0D0D0D">
              <a:alpha val="30196"/>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Google Shape;792;p69">
            <a:extLst>
              <a:ext uri="{FF2B5EF4-FFF2-40B4-BE49-F238E27FC236}">
                <a16:creationId xmlns:a16="http://schemas.microsoft.com/office/drawing/2014/main" id="{9EA4C7DA-AB9C-BB46-D7BE-8801C3A755B3}"/>
              </a:ext>
            </a:extLst>
          </p:cNvPr>
          <p:cNvSpPr txBox="1">
            <a:spLocks/>
          </p:cNvSpPr>
          <p:nvPr/>
        </p:nvSpPr>
        <p:spPr>
          <a:xfrm>
            <a:off x="720000" y="2278154"/>
            <a:ext cx="3303360" cy="712696"/>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3500"/>
              <a:buFont typeface="Archivo"/>
              <a:buNone/>
              <a:tabLst/>
              <a:defRPr/>
            </a:pPr>
            <a:r>
              <a:rPr kumimoji="0" lang="en-US" sz="2800" b="1" i="0" u="none" strike="noStrike" kern="0" cap="none" spc="0" normalizeH="0" baseline="0" noProof="0" dirty="0">
                <a:ln>
                  <a:noFill/>
                </a:ln>
                <a:solidFill>
                  <a:srgbClr val="FFFFFF"/>
                </a:solidFill>
                <a:effectLst/>
                <a:uLnTx/>
                <a:uFillTx/>
                <a:latin typeface="Archivo"/>
                <a:ea typeface="+mn-ea"/>
                <a:cs typeface="Archivo"/>
                <a:sym typeface="Archivo"/>
              </a:rPr>
              <a:t>World Expo 2030</a:t>
            </a:r>
            <a:endParaRPr kumimoji="0" lang="en-US" sz="2400" b="1" i="0" u="none" strike="noStrike" kern="0" cap="none" spc="0" normalizeH="0" baseline="0" noProof="0" dirty="0">
              <a:ln>
                <a:noFill/>
              </a:ln>
              <a:solidFill>
                <a:srgbClr val="24D09F"/>
              </a:solidFill>
              <a:effectLst/>
              <a:uLnTx/>
              <a:uFillTx/>
              <a:latin typeface="Archivo"/>
              <a:ea typeface="+mn-ea"/>
              <a:cs typeface="Archivo"/>
              <a:sym typeface="Archivo"/>
            </a:endParaRPr>
          </a:p>
        </p:txBody>
      </p:sp>
      <p:sp>
        <p:nvSpPr>
          <p:cNvPr id="5" name="Google Shape;793;p69">
            <a:extLst>
              <a:ext uri="{FF2B5EF4-FFF2-40B4-BE49-F238E27FC236}">
                <a16:creationId xmlns:a16="http://schemas.microsoft.com/office/drawing/2014/main" id="{44B3C1B9-22C5-8A53-1ECB-DF284EEB9335}"/>
              </a:ext>
            </a:extLst>
          </p:cNvPr>
          <p:cNvSpPr txBox="1">
            <a:spLocks/>
          </p:cNvSpPr>
          <p:nvPr/>
        </p:nvSpPr>
        <p:spPr>
          <a:xfrm>
            <a:off x="719999" y="3253547"/>
            <a:ext cx="4643936" cy="242335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1pPr>
            <a:lvl2pPr marL="914400" marR="0" lvl="1"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2pPr>
            <a:lvl3pPr marL="1371600" marR="0" lvl="2"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3pPr>
            <a:lvl4pPr marL="1828800" marR="0" lvl="3"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4pPr>
            <a:lvl5pPr marL="2286000" marR="0" lvl="4"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5pPr>
            <a:lvl6pPr marL="2743200" marR="0" lvl="5"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6pPr>
            <a:lvl7pPr marL="3200400" marR="0" lvl="6"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7pPr>
            <a:lvl8pPr marL="3657600" marR="0" lvl="7"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8pPr>
            <a:lvl9pPr marL="4114800" marR="0" lvl="8" indent="-317500" algn="l" rtl="0">
              <a:lnSpc>
                <a:spcPct val="100000"/>
              </a:lnSpc>
              <a:spcBef>
                <a:spcPts val="1600"/>
              </a:spcBef>
              <a:spcAft>
                <a:spcPts val="160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400" b="0" i="0" u="none" strike="noStrike" kern="0" cap="none" spc="0" normalizeH="0" baseline="0" noProof="0" dirty="0">
                <a:ln>
                  <a:noFill/>
                </a:ln>
                <a:solidFill>
                  <a:srgbClr val="FFFFFF"/>
                </a:solidFill>
                <a:effectLst/>
                <a:uLnTx/>
                <a:uFillTx/>
                <a:latin typeface="Bahnschrift" panose="020B0502040204020203" pitchFamily="34" charset="0"/>
                <a:cs typeface="Archivo"/>
                <a:sym typeface="Archivo"/>
              </a:rPr>
              <a:t>With our success in being utilized in Expos, and the modules created in Zonizer to meet all the aspects of managing one, we strive to have Zonizer be used in the Expo 2030</a:t>
            </a:r>
          </a:p>
        </p:txBody>
      </p:sp>
      <p:sp>
        <p:nvSpPr>
          <p:cNvPr id="11" name="Freeform: Shape 10">
            <a:extLst>
              <a:ext uri="{FF2B5EF4-FFF2-40B4-BE49-F238E27FC236}">
                <a16:creationId xmlns:a16="http://schemas.microsoft.com/office/drawing/2014/main" id="{87029FF5-E069-1367-347E-5B0ABC002CBC}"/>
              </a:ext>
            </a:extLst>
          </p:cNvPr>
          <p:cNvSpPr/>
          <p:nvPr/>
        </p:nvSpPr>
        <p:spPr>
          <a:xfrm>
            <a:off x="6663167" y="678841"/>
            <a:ext cx="2116100" cy="1295037"/>
          </a:xfrm>
          <a:custGeom>
            <a:avLst/>
            <a:gdLst>
              <a:gd name="connsiteX0" fmla="*/ 475005 w 2116100"/>
              <a:gd name="connsiteY0" fmla="*/ 319485 h 1295037"/>
              <a:gd name="connsiteX1" fmla="*/ 382105 w 2116100"/>
              <a:gd name="connsiteY1" fmla="*/ 480773 h 1295037"/>
              <a:gd name="connsiteX2" fmla="*/ 1124687 w 2116100"/>
              <a:gd name="connsiteY2" fmla="*/ 704886 h 1295037"/>
              <a:gd name="connsiteX3" fmla="*/ 1390204 w 2116100"/>
              <a:gd name="connsiteY3" fmla="*/ 531240 h 1295037"/>
              <a:gd name="connsiteX4" fmla="*/ 1219853 w 2116100"/>
              <a:gd name="connsiteY4" fmla="*/ 751851 h 1295037"/>
              <a:gd name="connsiteX5" fmla="*/ 1779930 w 2116100"/>
              <a:gd name="connsiteY5" fmla="*/ 1177420 h 1295037"/>
              <a:gd name="connsiteX6" fmla="*/ 2093648 w 2116100"/>
              <a:gd name="connsiteY6" fmla="*/ 1295038 h 1295037"/>
              <a:gd name="connsiteX7" fmla="*/ 2116100 w 2116100"/>
              <a:gd name="connsiteY7" fmla="*/ 939917 h 1295037"/>
              <a:gd name="connsiteX8" fmla="*/ 1148375 w 2116100"/>
              <a:gd name="connsiteY8" fmla="*/ 0 h 1295037"/>
              <a:gd name="connsiteX9" fmla="*/ 1139312 w 2116100"/>
              <a:gd name="connsiteY9" fmla="*/ 268813 h 1295037"/>
              <a:gd name="connsiteX10" fmla="*/ 1020664 w 2116100"/>
              <a:gd name="connsiteY10" fmla="*/ 0 h 1295037"/>
              <a:gd name="connsiteX11" fmla="*/ 0 w 2116100"/>
              <a:gd name="connsiteY11" fmla="*/ 438134 h 1295037"/>
              <a:gd name="connsiteX12" fmla="*/ 276640 w 2116100"/>
              <a:gd name="connsiteY12" fmla="*/ 465118 h 1295037"/>
              <a:gd name="connsiteX13" fmla="*/ 475005 w 2116100"/>
              <a:gd name="connsiteY13" fmla="*/ 319485 h 129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16100" h="1295037">
                <a:moveTo>
                  <a:pt x="475005" y="319485"/>
                </a:moveTo>
                <a:lnTo>
                  <a:pt x="382105" y="480773"/>
                </a:lnTo>
                <a:cubicBezTo>
                  <a:pt x="382105" y="480773"/>
                  <a:pt x="748349" y="531240"/>
                  <a:pt x="1124687" y="704886"/>
                </a:cubicBezTo>
                <a:lnTo>
                  <a:pt x="1390204" y="531240"/>
                </a:lnTo>
                <a:lnTo>
                  <a:pt x="1219853" y="751851"/>
                </a:lnTo>
                <a:cubicBezTo>
                  <a:pt x="1219853" y="751851"/>
                  <a:pt x="1605254" y="955778"/>
                  <a:pt x="1779930" y="1177420"/>
                </a:cubicBezTo>
                <a:lnTo>
                  <a:pt x="2093648" y="1295038"/>
                </a:lnTo>
                <a:lnTo>
                  <a:pt x="2116100" y="939917"/>
                </a:lnTo>
                <a:cubicBezTo>
                  <a:pt x="2116100" y="939917"/>
                  <a:pt x="2018669" y="118854"/>
                  <a:pt x="1148375" y="0"/>
                </a:cubicBezTo>
                <a:lnTo>
                  <a:pt x="1139312" y="268813"/>
                </a:lnTo>
                <a:lnTo>
                  <a:pt x="1020664" y="0"/>
                </a:lnTo>
                <a:cubicBezTo>
                  <a:pt x="1020664" y="0"/>
                  <a:pt x="313718" y="54998"/>
                  <a:pt x="0" y="438134"/>
                </a:cubicBezTo>
                <a:cubicBezTo>
                  <a:pt x="0" y="438134"/>
                  <a:pt x="151194" y="443695"/>
                  <a:pt x="276640" y="465118"/>
                </a:cubicBezTo>
                <a:lnTo>
                  <a:pt x="475005" y="319485"/>
                </a:lnTo>
                <a:close/>
              </a:path>
            </a:pathLst>
          </a:custGeom>
          <a:gradFill>
            <a:gsLst>
              <a:gs pos="0">
                <a:srgbClr val="006633"/>
              </a:gs>
              <a:gs pos="25000">
                <a:srgbClr val="007F4C"/>
              </a:gs>
              <a:gs pos="50000">
                <a:srgbClr val="009966"/>
              </a:gs>
              <a:gs pos="100000">
                <a:srgbClr val="006633"/>
              </a:gs>
            </a:gsLst>
            <a:lin ang="0" scaled="1"/>
          </a:gra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Freeform: Shape 11">
            <a:extLst>
              <a:ext uri="{FF2B5EF4-FFF2-40B4-BE49-F238E27FC236}">
                <a16:creationId xmlns:a16="http://schemas.microsoft.com/office/drawing/2014/main" id="{177CB47A-9229-F637-27D4-0E619F53EDC7}"/>
              </a:ext>
            </a:extLst>
          </p:cNvPr>
          <p:cNvSpPr/>
          <p:nvPr/>
        </p:nvSpPr>
        <p:spPr>
          <a:xfrm>
            <a:off x="6443174" y="1792199"/>
            <a:ext cx="2281507" cy="1050325"/>
          </a:xfrm>
          <a:custGeom>
            <a:avLst/>
            <a:gdLst>
              <a:gd name="connsiteX0" fmla="*/ 1990860 w 2281507"/>
              <a:gd name="connsiteY0" fmla="*/ 253364 h 1050325"/>
              <a:gd name="connsiteX1" fmla="*/ 1786934 w 2281507"/>
              <a:gd name="connsiteY1" fmla="*/ 304860 h 1050325"/>
              <a:gd name="connsiteX2" fmla="*/ 2008781 w 2281507"/>
              <a:gd name="connsiteY2" fmla="*/ 417947 h 1050325"/>
              <a:gd name="connsiteX3" fmla="*/ 1691768 w 2281507"/>
              <a:gd name="connsiteY3" fmla="*/ 442665 h 1050325"/>
              <a:gd name="connsiteX4" fmla="*/ 1709689 w 2281507"/>
              <a:gd name="connsiteY4" fmla="*/ 54998 h 1050325"/>
              <a:gd name="connsiteX5" fmla="*/ 1436345 w 2281507"/>
              <a:gd name="connsiteY5" fmla="*/ 42639 h 1050325"/>
              <a:gd name="connsiteX6" fmla="*/ 1382582 w 2281507"/>
              <a:gd name="connsiteY6" fmla="*/ 70653 h 1050325"/>
              <a:gd name="connsiteX7" fmla="*/ 1378050 w 2281507"/>
              <a:gd name="connsiteY7" fmla="*/ 73949 h 1050325"/>
              <a:gd name="connsiteX8" fmla="*/ 1476718 w 2281507"/>
              <a:gd name="connsiteY8" fmla="*/ 500754 h 1050325"/>
              <a:gd name="connsiteX9" fmla="*/ 1326554 w 2281507"/>
              <a:gd name="connsiteY9" fmla="*/ 665337 h 1050325"/>
              <a:gd name="connsiteX10" fmla="*/ 1270525 w 2281507"/>
              <a:gd name="connsiteY10" fmla="*/ 599215 h 1050325"/>
              <a:gd name="connsiteX11" fmla="*/ 1296274 w 2281507"/>
              <a:gd name="connsiteY11" fmla="*/ 171381 h 1050325"/>
              <a:gd name="connsiteX12" fmla="*/ 1203374 w 2281507"/>
              <a:gd name="connsiteY12" fmla="*/ 0 h 1050325"/>
              <a:gd name="connsiteX13" fmla="*/ 1204404 w 2281507"/>
              <a:gd name="connsiteY13" fmla="*/ 0 h 1050325"/>
              <a:gd name="connsiteX14" fmla="*/ 1202138 w 2281507"/>
              <a:gd name="connsiteY14" fmla="*/ 0 h 1050325"/>
              <a:gd name="connsiteX15" fmla="*/ 1160735 w 2281507"/>
              <a:gd name="connsiteY15" fmla="*/ 3296 h 1050325"/>
              <a:gd name="connsiteX16" fmla="*/ 894188 w 2281507"/>
              <a:gd name="connsiteY16" fmla="*/ 92900 h 1050325"/>
              <a:gd name="connsiteX17" fmla="*/ 730635 w 2281507"/>
              <a:gd name="connsiteY17" fmla="*/ 425568 h 1050325"/>
              <a:gd name="connsiteX18" fmla="*/ 728369 w 2281507"/>
              <a:gd name="connsiteY18" fmla="*/ 438958 h 1050325"/>
              <a:gd name="connsiteX19" fmla="*/ 489836 w 2281507"/>
              <a:gd name="connsiteY19" fmla="*/ 493750 h 1050325"/>
              <a:gd name="connsiteX20" fmla="*/ 480773 w 2281507"/>
              <a:gd name="connsiteY20" fmla="*/ 498282 h 1050325"/>
              <a:gd name="connsiteX21" fmla="*/ 468414 w 2281507"/>
              <a:gd name="connsiteY21" fmla="*/ 505079 h 1050325"/>
              <a:gd name="connsiteX22" fmla="*/ 467384 w 2281507"/>
              <a:gd name="connsiteY22" fmla="*/ 506109 h 1050325"/>
              <a:gd name="connsiteX23" fmla="*/ 386637 w 2281507"/>
              <a:gd name="connsiteY23" fmla="*/ 620432 h 1050325"/>
              <a:gd name="connsiteX24" fmla="*/ 556988 w 2281507"/>
              <a:gd name="connsiteY24" fmla="*/ 704474 h 1050325"/>
              <a:gd name="connsiteX25" fmla="*/ 811175 w 2281507"/>
              <a:gd name="connsiteY25" fmla="*/ 640618 h 1050325"/>
              <a:gd name="connsiteX26" fmla="*/ 834658 w 2281507"/>
              <a:gd name="connsiteY26" fmla="*/ 741346 h 1050325"/>
              <a:gd name="connsiteX27" fmla="*/ 793254 w 2281507"/>
              <a:gd name="connsiteY27" fmla="*/ 876885 h 1050325"/>
              <a:gd name="connsiteX28" fmla="*/ 673370 w 2281507"/>
              <a:gd name="connsiteY28" fmla="*/ 861230 h 1050325"/>
              <a:gd name="connsiteX29" fmla="*/ 220818 w 2281507"/>
              <a:gd name="connsiteY29" fmla="*/ 874619 h 1050325"/>
              <a:gd name="connsiteX30" fmla="*/ 218552 w 2281507"/>
              <a:gd name="connsiteY30" fmla="*/ 875649 h 1050325"/>
              <a:gd name="connsiteX31" fmla="*/ 209488 w 2281507"/>
              <a:gd name="connsiteY31" fmla="*/ 878945 h 1050325"/>
              <a:gd name="connsiteX32" fmla="*/ 210518 w 2281507"/>
              <a:gd name="connsiteY32" fmla="*/ 878945 h 1050325"/>
              <a:gd name="connsiteX33" fmla="*/ 0 w 2281507"/>
              <a:gd name="connsiteY33" fmla="*/ 1050326 h 1050325"/>
              <a:gd name="connsiteX34" fmla="*/ 202691 w 2281507"/>
              <a:gd name="connsiteY34" fmla="*/ 1008923 h 1050325"/>
              <a:gd name="connsiteX35" fmla="*/ 311246 w 2281507"/>
              <a:gd name="connsiteY35" fmla="*/ 874413 h 1050325"/>
              <a:gd name="connsiteX36" fmla="*/ 477065 w 2281507"/>
              <a:gd name="connsiteY36" fmla="*/ 910255 h 1050325"/>
              <a:gd name="connsiteX37" fmla="*/ 697677 w 2281507"/>
              <a:gd name="connsiteY37" fmla="*/ 930442 h 1050325"/>
              <a:gd name="connsiteX38" fmla="*/ 695411 w 2281507"/>
              <a:gd name="connsiteY38" fmla="*/ 930442 h 1050325"/>
              <a:gd name="connsiteX39" fmla="*/ 927352 w 2281507"/>
              <a:gd name="connsiteY39" fmla="*/ 859788 h 1050325"/>
              <a:gd name="connsiteX40" fmla="*/ 930647 w 2281507"/>
              <a:gd name="connsiteY40" fmla="*/ 858758 h 1050325"/>
              <a:gd name="connsiteX41" fmla="*/ 929618 w 2281507"/>
              <a:gd name="connsiteY41" fmla="*/ 859788 h 1050325"/>
              <a:gd name="connsiteX42" fmla="*/ 981114 w 2281507"/>
              <a:gd name="connsiteY42" fmla="*/ 824976 h 1050325"/>
              <a:gd name="connsiteX43" fmla="*/ 917258 w 2281507"/>
              <a:gd name="connsiteY43" fmla="*/ 490042 h 1050325"/>
              <a:gd name="connsiteX44" fmla="*/ 1062891 w 2281507"/>
              <a:gd name="connsiteY44" fmla="*/ 78893 h 1050325"/>
              <a:gd name="connsiteX45" fmla="*/ 1086373 w 2281507"/>
              <a:gd name="connsiteY45" fmla="*/ 241416 h 1050325"/>
              <a:gd name="connsiteX46" fmla="*/ 1058359 w 2281507"/>
              <a:gd name="connsiteY46" fmla="*/ 635675 h 1050325"/>
              <a:gd name="connsiteX47" fmla="*/ 1313783 w 2281507"/>
              <a:gd name="connsiteY47" fmla="*/ 718481 h 1050325"/>
              <a:gd name="connsiteX48" fmla="*/ 1317078 w 2281507"/>
              <a:gd name="connsiteY48" fmla="*/ 717451 h 1050325"/>
              <a:gd name="connsiteX49" fmla="*/ 1319344 w 2281507"/>
              <a:gd name="connsiteY49" fmla="*/ 717451 h 1050325"/>
              <a:gd name="connsiteX50" fmla="*/ 1419042 w 2281507"/>
              <a:gd name="connsiteY50" fmla="*/ 684906 h 1050325"/>
              <a:gd name="connsiteX51" fmla="*/ 1420072 w 2281507"/>
              <a:gd name="connsiteY51" fmla="*/ 683876 h 1050325"/>
              <a:gd name="connsiteX52" fmla="*/ 1419042 w 2281507"/>
              <a:gd name="connsiteY52" fmla="*/ 683876 h 1050325"/>
              <a:gd name="connsiteX53" fmla="*/ 1641919 w 2281507"/>
              <a:gd name="connsiteY53" fmla="*/ 522588 h 1050325"/>
              <a:gd name="connsiteX54" fmla="*/ 2101269 w 2281507"/>
              <a:gd name="connsiteY54" fmla="*/ 423920 h 1050325"/>
              <a:gd name="connsiteX55" fmla="*/ 2152766 w 2281507"/>
              <a:gd name="connsiteY55" fmla="*/ 404970 h 1050325"/>
              <a:gd name="connsiteX56" fmla="*/ 2281508 w 2281507"/>
              <a:gd name="connsiteY56" fmla="*/ 350177 h 1050325"/>
              <a:gd name="connsiteX57" fmla="*/ 1990243 w 2281507"/>
              <a:gd name="connsiteY57" fmla="*/ 252746 h 1050325"/>
              <a:gd name="connsiteX58" fmla="*/ 1990243 w 2281507"/>
              <a:gd name="connsiteY58" fmla="*/ 252746 h 1050325"/>
              <a:gd name="connsiteX59" fmla="*/ 638970 w 2281507"/>
              <a:gd name="connsiteY59" fmla="*/ 657715 h 1050325"/>
              <a:gd name="connsiteX60" fmla="*/ 570583 w 2281507"/>
              <a:gd name="connsiteY60" fmla="*/ 582736 h 1050325"/>
              <a:gd name="connsiteX61" fmla="*/ 578410 w 2281507"/>
              <a:gd name="connsiteY61" fmla="*/ 487570 h 1050325"/>
              <a:gd name="connsiteX62" fmla="*/ 707152 w 2281507"/>
              <a:gd name="connsiteY62" fmla="*/ 521146 h 1050325"/>
              <a:gd name="connsiteX63" fmla="*/ 638764 w 2281507"/>
              <a:gd name="connsiteY63" fmla="*/ 657715 h 1050325"/>
              <a:gd name="connsiteX64" fmla="*/ 1536248 w 2281507"/>
              <a:gd name="connsiteY64" fmla="*/ 358623 h 1050325"/>
              <a:gd name="connsiteX65" fmla="*/ 1532952 w 2281507"/>
              <a:gd name="connsiteY65" fmla="*/ 162524 h 1050325"/>
              <a:gd name="connsiteX66" fmla="*/ 1536248 w 2281507"/>
              <a:gd name="connsiteY66" fmla="*/ 358623 h 105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281507" h="1050325">
                <a:moveTo>
                  <a:pt x="1990860" y="253364"/>
                </a:moveTo>
                <a:lnTo>
                  <a:pt x="1786934" y="304860"/>
                </a:lnTo>
                <a:cubicBezTo>
                  <a:pt x="1830603" y="383341"/>
                  <a:pt x="1932566" y="409090"/>
                  <a:pt x="2008781" y="417947"/>
                </a:cubicBezTo>
                <a:cubicBezTo>
                  <a:pt x="1933802" y="433602"/>
                  <a:pt x="1800529" y="456054"/>
                  <a:pt x="1691768" y="442665"/>
                </a:cubicBezTo>
                <a:cubicBezTo>
                  <a:pt x="1764481" y="310422"/>
                  <a:pt x="1786934" y="156962"/>
                  <a:pt x="1709689" y="54998"/>
                </a:cubicBezTo>
                <a:cubicBezTo>
                  <a:pt x="1660458" y="-8857"/>
                  <a:pt x="1548401" y="-7827"/>
                  <a:pt x="1436345" y="42639"/>
                </a:cubicBezTo>
                <a:cubicBezTo>
                  <a:pt x="1419454" y="49437"/>
                  <a:pt x="1401533" y="58294"/>
                  <a:pt x="1382582" y="70653"/>
                </a:cubicBezTo>
                <a:cubicBezTo>
                  <a:pt x="1379286" y="72919"/>
                  <a:pt x="1378050" y="73949"/>
                  <a:pt x="1378050" y="73949"/>
                </a:cubicBezTo>
                <a:cubicBezTo>
                  <a:pt x="1304101" y="126682"/>
                  <a:pt x="1250339" y="423509"/>
                  <a:pt x="1476718" y="500754"/>
                </a:cubicBezTo>
                <a:cubicBezTo>
                  <a:pt x="1438610" y="565639"/>
                  <a:pt x="1387114" y="625169"/>
                  <a:pt x="1326554" y="665337"/>
                </a:cubicBezTo>
                <a:cubicBezTo>
                  <a:pt x="1307603" y="652978"/>
                  <a:pt x="1287416" y="631761"/>
                  <a:pt x="1270525" y="599215"/>
                </a:cubicBezTo>
                <a:cubicBezTo>
                  <a:pt x="1214497" y="487158"/>
                  <a:pt x="1282885" y="309186"/>
                  <a:pt x="1296274" y="171381"/>
                </a:cubicBezTo>
                <a:cubicBezTo>
                  <a:pt x="1307397" y="58294"/>
                  <a:pt x="1288446" y="2266"/>
                  <a:pt x="1203374" y="0"/>
                </a:cubicBezTo>
                <a:lnTo>
                  <a:pt x="1204404" y="0"/>
                </a:lnTo>
                <a:lnTo>
                  <a:pt x="1202138" y="0"/>
                </a:lnTo>
                <a:cubicBezTo>
                  <a:pt x="1189779" y="0"/>
                  <a:pt x="1175154" y="1030"/>
                  <a:pt x="1160735" y="3296"/>
                </a:cubicBezTo>
                <a:cubicBezTo>
                  <a:pt x="1096879" y="10093"/>
                  <a:pt x="976994" y="30280"/>
                  <a:pt x="894188" y="92900"/>
                </a:cubicBezTo>
                <a:cubicBezTo>
                  <a:pt x="802318" y="163553"/>
                  <a:pt x="756383" y="293325"/>
                  <a:pt x="730635" y="425568"/>
                </a:cubicBezTo>
                <a:cubicBezTo>
                  <a:pt x="729605" y="430100"/>
                  <a:pt x="728369" y="434632"/>
                  <a:pt x="728369" y="438958"/>
                </a:cubicBezTo>
                <a:cubicBezTo>
                  <a:pt x="637735" y="439988"/>
                  <a:pt x="547924" y="466972"/>
                  <a:pt x="489836" y="493750"/>
                </a:cubicBezTo>
                <a:cubicBezTo>
                  <a:pt x="486540" y="494780"/>
                  <a:pt x="484274" y="496016"/>
                  <a:pt x="480773" y="498282"/>
                </a:cubicBezTo>
                <a:cubicBezTo>
                  <a:pt x="476241" y="500547"/>
                  <a:pt x="472945" y="502813"/>
                  <a:pt x="468414" y="505079"/>
                </a:cubicBezTo>
                <a:lnTo>
                  <a:pt x="467384" y="506109"/>
                </a:lnTo>
                <a:cubicBezTo>
                  <a:pt x="421449" y="530828"/>
                  <a:pt x="378809" y="568935"/>
                  <a:pt x="386637" y="620432"/>
                </a:cubicBezTo>
                <a:cubicBezTo>
                  <a:pt x="398996" y="703238"/>
                  <a:pt x="499723" y="709006"/>
                  <a:pt x="556988" y="704474"/>
                </a:cubicBezTo>
                <a:cubicBezTo>
                  <a:pt x="633203" y="702208"/>
                  <a:pt x="738462" y="693351"/>
                  <a:pt x="811175" y="640618"/>
                </a:cubicBezTo>
                <a:cubicBezTo>
                  <a:pt x="829096" y="677490"/>
                  <a:pt x="835894" y="714568"/>
                  <a:pt x="834658" y="741346"/>
                </a:cubicBezTo>
                <a:cubicBezTo>
                  <a:pt x="833628" y="805202"/>
                  <a:pt x="815707" y="847841"/>
                  <a:pt x="793254" y="876885"/>
                </a:cubicBezTo>
                <a:cubicBezTo>
                  <a:pt x="759679" y="875855"/>
                  <a:pt x="720541" y="871323"/>
                  <a:pt x="673370" y="861230"/>
                </a:cubicBezTo>
                <a:cubicBezTo>
                  <a:pt x="486334" y="823123"/>
                  <a:pt x="336170" y="832186"/>
                  <a:pt x="220818" y="874619"/>
                </a:cubicBezTo>
                <a:cubicBezTo>
                  <a:pt x="219788" y="874619"/>
                  <a:pt x="219788" y="875649"/>
                  <a:pt x="218552" y="875649"/>
                </a:cubicBezTo>
                <a:cubicBezTo>
                  <a:pt x="216286" y="876679"/>
                  <a:pt x="212990" y="877915"/>
                  <a:pt x="209488" y="878945"/>
                </a:cubicBezTo>
                <a:lnTo>
                  <a:pt x="210518" y="878945"/>
                </a:lnTo>
                <a:cubicBezTo>
                  <a:pt x="132037" y="907989"/>
                  <a:pt x="49231" y="959692"/>
                  <a:pt x="0" y="1050326"/>
                </a:cubicBezTo>
                <a:lnTo>
                  <a:pt x="202691" y="1008923"/>
                </a:lnTo>
                <a:cubicBezTo>
                  <a:pt x="202691" y="1008923"/>
                  <a:pt x="237503" y="924880"/>
                  <a:pt x="311246" y="874413"/>
                </a:cubicBezTo>
                <a:cubicBezTo>
                  <a:pt x="349353" y="878945"/>
                  <a:pt x="400850" y="890068"/>
                  <a:pt x="477065" y="910255"/>
                </a:cubicBezTo>
                <a:cubicBezTo>
                  <a:pt x="557812" y="931471"/>
                  <a:pt x="630525" y="937239"/>
                  <a:pt x="697677" y="930442"/>
                </a:cubicBezTo>
                <a:lnTo>
                  <a:pt x="695411" y="930442"/>
                </a:lnTo>
                <a:cubicBezTo>
                  <a:pt x="695411" y="930442"/>
                  <a:pt x="813029" y="924880"/>
                  <a:pt x="927352" y="859788"/>
                </a:cubicBezTo>
                <a:cubicBezTo>
                  <a:pt x="928382" y="858758"/>
                  <a:pt x="929618" y="858758"/>
                  <a:pt x="930647" y="858758"/>
                </a:cubicBezTo>
                <a:cubicBezTo>
                  <a:pt x="930647" y="858758"/>
                  <a:pt x="929618" y="858758"/>
                  <a:pt x="929618" y="859788"/>
                </a:cubicBezTo>
                <a:cubicBezTo>
                  <a:pt x="947538" y="849695"/>
                  <a:pt x="964429" y="838572"/>
                  <a:pt x="981114" y="824976"/>
                </a:cubicBezTo>
                <a:cubicBezTo>
                  <a:pt x="1100998" y="732077"/>
                  <a:pt x="1050532" y="571819"/>
                  <a:pt x="917258" y="490042"/>
                </a:cubicBezTo>
                <a:cubicBezTo>
                  <a:pt x="984410" y="339878"/>
                  <a:pt x="996769" y="173029"/>
                  <a:pt x="1062891" y="78893"/>
                </a:cubicBezTo>
                <a:cubicBezTo>
                  <a:pt x="1089875" y="102375"/>
                  <a:pt x="1100998" y="151606"/>
                  <a:pt x="1086373" y="241416"/>
                </a:cubicBezTo>
                <a:cubicBezTo>
                  <a:pt x="1049502" y="447609"/>
                  <a:pt x="1003567" y="522588"/>
                  <a:pt x="1058359" y="635675"/>
                </a:cubicBezTo>
                <a:cubicBezTo>
                  <a:pt x="1102028" y="727545"/>
                  <a:pt x="1181539" y="752263"/>
                  <a:pt x="1313783" y="718481"/>
                </a:cubicBezTo>
                <a:cubicBezTo>
                  <a:pt x="1314813" y="718481"/>
                  <a:pt x="1316048" y="718481"/>
                  <a:pt x="1317078" y="717451"/>
                </a:cubicBezTo>
                <a:lnTo>
                  <a:pt x="1319344" y="717451"/>
                </a:lnTo>
                <a:cubicBezTo>
                  <a:pt x="1339531" y="711890"/>
                  <a:pt x="1375373" y="701797"/>
                  <a:pt x="1419042" y="684906"/>
                </a:cubicBezTo>
                <a:cubicBezTo>
                  <a:pt x="1419042" y="684906"/>
                  <a:pt x="1420072" y="684906"/>
                  <a:pt x="1420072" y="683876"/>
                </a:cubicBezTo>
                <a:lnTo>
                  <a:pt x="1419042" y="683876"/>
                </a:lnTo>
                <a:cubicBezTo>
                  <a:pt x="1489695" y="654832"/>
                  <a:pt x="1577033" y="605395"/>
                  <a:pt x="1641919" y="522588"/>
                </a:cubicBezTo>
                <a:cubicBezTo>
                  <a:pt x="1803207" y="519292"/>
                  <a:pt x="1975824" y="468826"/>
                  <a:pt x="2101269" y="423920"/>
                </a:cubicBezTo>
                <a:cubicBezTo>
                  <a:pt x="2226715" y="379015"/>
                  <a:pt x="2121456" y="416093"/>
                  <a:pt x="2152766" y="404970"/>
                </a:cubicBezTo>
                <a:cubicBezTo>
                  <a:pt x="2231247" y="374690"/>
                  <a:pt x="2281508" y="350177"/>
                  <a:pt x="2281508" y="350177"/>
                </a:cubicBezTo>
                <a:cubicBezTo>
                  <a:pt x="2044005" y="362537"/>
                  <a:pt x="1990243" y="251510"/>
                  <a:pt x="1990243" y="252746"/>
                </a:cubicBezTo>
                <a:lnTo>
                  <a:pt x="1990243" y="252746"/>
                </a:lnTo>
                <a:close/>
                <a:moveTo>
                  <a:pt x="638970" y="657715"/>
                </a:moveTo>
                <a:cubicBezTo>
                  <a:pt x="610956" y="646592"/>
                  <a:pt x="584178" y="624139"/>
                  <a:pt x="570583" y="582736"/>
                </a:cubicBezTo>
                <a:cubicBezTo>
                  <a:pt x="555958" y="539067"/>
                  <a:pt x="562755" y="508787"/>
                  <a:pt x="578410" y="487570"/>
                </a:cubicBezTo>
                <a:cubicBezTo>
                  <a:pt x="629907" y="488600"/>
                  <a:pt x="672546" y="500960"/>
                  <a:pt x="707152" y="521146"/>
                </a:cubicBezTo>
                <a:cubicBezTo>
                  <a:pt x="693763" y="577175"/>
                  <a:pt x="673576" y="625376"/>
                  <a:pt x="638764" y="657715"/>
                </a:cubicBezTo>
                <a:close/>
                <a:moveTo>
                  <a:pt x="1536248" y="358623"/>
                </a:moveTo>
                <a:cubicBezTo>
                  <a:pt x="1507204" y="302594"/>
                  <a:pt x="1516061" y="226379"/>
                  <a:pt x="1532952" y="162524"/>
                </a:cubicBezTo>
                <a:cubicBezTo>
                  <a:pt x="1555405" y="216286"/>
                  <a:pt x="1554169" y="285703"/>
                  <a:pt x="1536248" y="358623"/>
                </a:cubicBezTo>
                <a:close/>
              </a:path>
            </a:pathLst>
          </a:custGeom>
          <a:gradFill>
            <a:gsLst>
              <a:gs pos="0">
                <a:srgbClr val="FFCC00"/>
              </a:gs>
              <a:gs pos="26000">
                <a:srgbClr val="FFCC33"/>
              </a:gs>
              <a:gs pos="52000">
                <a:srgbClr val="FFCC66"/>
              </a:gs>
              <a:gs pos="100000">
                <a:srgbClr val="FFCC00"/>
              </a:gs>
            </a:gsLst>
            <a:lin ang="20499150" scaled="1"/>
          </a:gra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12">
            <a:extLst>
              <a:ext uri="{FF2B5EF4-FFF2-40B4-BE49-F238E27FC236}">
                <a16:creationId xmlns:a16="http://schemas.microsoft.com/office/drawing/2014/main" id="{4605F92A-01B1-2E21-C635-9420A70E6E04}"/>
              </a:ext>
            </a:extLst>
          </p:cNvPr>
          <p:cNvSpPr/>
          <p:nvPr/>
        </p:nvSpPr>
        <p:spPr>
          <a:xfrm>
            <a:off x="7470841" y="2329206"/>
            <a:ext cx="1308426" cy="1499582"/>
          </a:xfrm>
          <a:custGeom>
            <a:avLst/>
            <a:gdLst>
              <a:gd name="connsiteX0" fmla="*/ 690055 w 1308426"/>
              <a:gd name="connsiteY0" fmla="*/ 1088639 h 1499582"/>
              <a:gd name="connsiteX1" fmla="*/ 707976 w 1308426"/>
              <a:gd name="connsiteY1" fmla="*/ 936209 h 1499582"/>
              <a:gd name="connsiteX2" fmla="*/ 809939 w 1308426"/>
              <a:gd name="connsiteY2" fmla="*/ 885743 h 1499582"/>
              <a:gd name="connsiteX3" fmla="*/ 883889 w 1308426"/>
              <a:gd name="connsiteY3" fmla="*/ 926116 h 1499582"/>
              <a:gd name="connsiteX4" fmla="*/ 971227 w 1308426"/>
              <a:gd name="connsiteY4" fmla="*/ 838778 h 1499582"/>
              <a:gd name="connsiteX5" fmla="*/ 883889 w 1308426"/>
              <a:gd name="connsiteY5" fmla="*/ 751439 h 1499582"/>
              <a:gd name="connsiteX6" fmla="*/ 845781 w 1308426"/>
              <a:gd name="connsiteY6" fmla="*/ 760503 h 1499582"/>
              <a:gd name="connsiteX7" fmla="*/ 749379 w 1308426"/>
              <a:gd name="connsiteY7" fmla="*/ 606013 h 1499582"/>
              <a:gd name="connsiteX8" fmla="*/ 772862 w 1308426"/>
              <a:gd name="connsiteY8" fmla="*/ 582530 h 1499582"/>
              <a:gd name="connsiteX9" fmla="*/ 795314 w 1308426"/>
              <a:gd name="connsiteY9" fmla="*/ 523206 h 1499582"/>
              <a:gd name="connsiteX10" fmla="*/ 1081018 w 1308426"/>
              <a:gd name="connsiteY10" fmla="*/ 523206 h 1499582"/>
              <a:gd name="connsiteX11" fmla="*/ 1106766 w 1308426"/>
              <a:gd name="connsiteY11" fmla="*/ 566875 h 1499582"/>
              <a:gd name="connsiteX12" fmla="*/ 1199666 w 1308426"/>
              <a:gd name="connsiteY12" fmla="*/ 553486 h 1499582"/>
              <a:gd name="connsiteX13" fmla="*/ 1186277 w 1308426"/>
              <a:gd name="connsiteY13" fmla="*/ 460586 h 1499582"/>
              <a:gd name="connsiteX14" fmla="*/ 1169386 w 1308426"/>
              <a:gd name="connsiteY14" fmla="*/ 451523 h 1499582"/>
              <a:gd name="connsiteX15" fmla="*/ 1190603 w 1308426"/>
              <a:gd name="connsiteY15" fmla="*/ 348529 h 1499582"/>
              <a:gd name="connsiteX16" fmla="*/ 1199666 w 1308426"/>
              <a:gd name="connsiteY16" fmla="*/ 349559 h 1499582"/>
              <a:gd name="connsiteX17" fmla="*/ 1288240 w 1308426"/>
              <a:gd name="connsiteY17" fmla="*/ 260985 h 1499582"/>
              <a:gd name="connsiteX18" fmla="*/ 1233448 w 1308426"/>
              <a:gd name="connsiteY18" fmla="*/ 179208 h 1499582"/>
              <a:gd name="connsiteX19" fmla="*/ 1261462 w 1308426"/>
              <a:gd name="connsiteY19" fmla="*/ 87338 h 1499582"/>
              <a:gd name="connsiteX20" fmla="*/ 1264758 w 1308426"/>
              <a:gd name="connsiteY20" fmla="*/ 87338 h 1499582"/>
              <a:gd name="connsiteX21" fmla="*/ 1308427 w 1308426"/>
              <a:gd name="connsiteY21" fmla="*/ 43669 h 1499582"/>
              <a:gd name="connsiteX22" fmla="*/ 1264758 w 1308426"/>
              <a:gd name="connsiteY22" fmla="*/ 0 h 1499582"/>
              <a:gd name="connsiteX23" fmla="*/ 1221089 w 1308426"/>
              <a:gd name="connsiteY23" fmla="*/ 43669 h 1499582"/>
              <a:gd name="connsiteX24" fmla="*/ 1243541 w 1308426"/>
              <a:gd name="connsiteY24" fmla="*/ 81777 h 1499582"/>
              <a:gd name="connsiteX25" fmla="*/ 1215527 w 1308426"/>
              <a:gd name="connsiteY25" fmla="*/ 173647 h 1499582"/>
              <a:gd name="connsiteX26" fmla="*/ 1198636 w 1308426"/>
              <a:gd name="connsiteY26" fmla="*/ 172617 h 1499582"/>
              <a:gd name="connsiteX27" fmla="*/ 1139312 w 1308426"/>
              <a:gd name="connsiteY27" fmla="*/ 196099 h 1499582"/>
              <a:gd name="connsiteX28" fmla="*/ 1092347 w 1308426"/>
              <a:gd name="connsiteY28" fmla="*/ 153460 h 1499582"/>
              <a:gd name="connsiteX29" fmla="*/ 1102440 w 1308426"/>
              <a:gd name="connsiteY29" fmla="*/ 110821 h 1499582"/>
              <a:gd name="connsiteX30" fmla="*/ 1031787 w 1308426"/>
              <a:gd name="connsiteY30" fmla="*/ 59324 h 1499582"/>
              <a:gd name="connsiteX31" fmla="*/ 980290 w 1308426"/>
              <a:gd name="connsiteY31" fmla="*/ 129978 h 1499582"/>
              <a:gd name="connsiteX32" fmla="*/ 1050944 w 1308426"/>
              <a:gd name="connsiteY32" fmla="*/ 181474 h 1499582"/>
              <a:gd name="connsiteX33" fmla="*/ 1081224 w 1308426"/>
              <a:gd name="connsiteY33" fmla="*/ 168085 h 1499582"/>
              <a:gd name="connsiteX34" fmla="*/ 1128189 w 1308426"/>
              <a:gd name="connsiteY34" fmla="*/ 209488 h 1499582"/>
              <a:gd name="connsiteX35" fmla="*/ 1112534 w 1308426"/>
              <a:gd name="connsiteY35" fmla="*/ 247596 h 1499582"/>
              <a:gd name="connsiteX36" fmla="*/ 810145 w 1308426"/>
              <a:gd name="connsiteY36" fmla="*/ 234207 h 1499582"/>
              <a:gd name="connsiteX37" fmla="*/ 783161 w 1308426"/>
              <a:gd name="connsiteY37" fmla="*/ 187242 h 1499582"/>
              <a:gd name="connsiteX38" fmla="*/ 690261 w 1308426"/>
              <a:gd name="connsiteY38" fmla="*/ 200631 h 1499582"/>
              <a:gd name="connsiteX39" fmla="*/ 703650 w 1308426"/>
              <a:gd name="connsiteY39" fmla="*/ 293531 h 1499582"/>
              <a:gd name="connsiteX40" fmla="*/ 796550 w 1308426"/>
              <a:gd name="connsiteY40" fmla="*/ 280142 h 1499582"/>
              <a:gd name="connsiteX41" fmla="*/ 807674 w 1308426"/>
              <a:gd name="connsiteY41" fmla="*/ 253158 h 1499582"/>
              <a:gd name="connsiteX42" fmla="*/ 1106766 w 1308426"/>
              <a:gd name="connsiteY42" fmla="*/ 267783 h 1499582"/>
              <a:gd name="connsiteX43" fmla="*/ 1168356 w 1308426"/>
              <a:gd name="connsiteY43" fmla="*/ 347293 h 1499582"/>
              <a:gd name="connsiteX44" fmla="*/ 1147139 w 1308426"/>
              <a:gd name="connsiteY44" fmla="*/ 449257 h 1499582"/>
              <a:gd name="connsiteX45" fmla="*/ 1090081 w 1308426"/>
              <a:gd name="connsiteY45" fmla="*/ 476241 h 1499582"/>
              <a:gd name="connsiteX46" fmla="*/ 1077722 w 1308426"/>
              <a:gd name="connsiteY46" fmla="*/ 506521 h 1499582"/>
              <a:gd name="connsiteX47" fmla="*/ 792019 w 1308426"/>
              <a:gd name="connsiteY47" fmla="*/ 506521 h 1499582"/>
              <a:gd name="connsiteX48" fmla="*/ 746083 w 1308426"/>
              <a:gd name="connsiteY48" fmla="*/ 423714 h 1499582"/>
              <a:gd name="connsiteX49" fmla="*/ 585826 w 1308426"/>
              <a:gd name="connsiteY49" fmla="*/ 447197 h 1499582"/>
              <a:gd name="connsiteX50" fmla="*/ 566875 w 1308426"/>
              <a:gd name="connsiteY50" fmla="*/ 486334 h 1499582"/>
              <a:gd name="connsiteX51" fmla="*/ 472739 w 1308426"/>
              <a:gd name="connsiteY51" fmla="*/ 469444 h 1499582"/>
              <a:gd name="connsiteX52" fmla="*/ 429070 w 1308426"/>
              <a:gd name="connsiteY52" fmla="*/ 428040 h 1499582"/>
              <a:gd name="connsiteX53" fmla="*/ 385401 w 1308426"/>
              <a:gd name="connsiteY53" fmla="*/ 471709 h 1499582"/>
              <a:gd name="connsiteX54" fmla="*/ 429070 w 1308426"/>
              <a:gd name="connsiteY54" fmla="*/ 515378 h 1499582"/>
              <a:gd name="connsiteX55" fmla="*/ 469444 w 1308426"/>
              <a:gd name="connsiteY55" fmla="*/ 488394 h 1499582"/>
              <a:gd name="connsiteX56" fmla="*/ 563579 w 1308426"/>
              <a:gd name="connsiteY56" fmla="*/ 505285 h 1499582"/>
              <a:gd name="connsiteX57" fmla="*/ 570377 w 1308426"/>
              <a:gd name="connsiteY57" fmla="*/ 556782 h 1499582"/>
              <a:gd name="connsiteX58" fmla="*/ 266753 w 1308426"/>
              <a:gd name="connsiteY58" fmla="*/ 700149 h 1499582"/>
              <a:gd name="connsiteX59" fmla="*/ 257689 w 1308426"/>
              <a:gd name="connsiteY59" fmla="*/ 691085 h 1499582"/>
              <a:gd name="connsiteX60" fmla="*/ 191568 w 1308426"/>
              <a:gd name="connsiteY60" fmla="*/ 701179 h 1499582"/>
              <a:gd name="connsiteX61" fmla="*/ 201661 w 1308426"/>
              <a:gd name="connsiteY61" fmla="*/ 767300 h 1499582"/>
              <a:gd name="connsiteX62" fmla="*/ 267783 w 1308426"/>
              <a:gd name="connsiteY62" fmla="*/ 757207 h 1499582"/>
              <a:gd name="connsiteX63" fmla="*/ 275610 w 1308426"/>
              <a:gd name="connsiteY63" fmla="*/ 716833 h 1499582"/>
              <a:gd name="connsiteX64" fmla="*/ 577998 w 1308426"/>
              <a:gd name="connsiteY64" fmla="*/ 573467 h 1499582"/>
              <a:gd name="connsiteX65" fmla="*/ 609308 w 1308426"/>
              <a:gd name="connsiteY65" fmla="*/ 608279 h 1499582"/>
              <a:gd name="connsiteX66" fmla="*/ 730223 w 1308426"/>
              <a:gd name="connsiteY66" fmla="*/ 617342 h 1499582"/>
              <a:gd name="connsiteX67" fmla="*/ 827654 w 1308426"/>
              <a:gd name="connsiteY67" fmla="*/ 771832 h 1499582"/>
              <a:gd name="connsiteX68" fmla="*/ 794078 w 1308426"/>
              <a:gd name="connsiteY68" fmla="*/ 840219 h 1499582"/>
              <a:gd name="connsiteX69" fmla="*/ 799640 w 1308426"/>
              <a:gd name="connsiteY69" fmla="*/ 869264 h 1499582"/>
              <a:gd name="connsiteX70" fmla="*/ 697677 w 1308426"/>
              <a:gd name="connsiteY70" fmla="*/ 919730 h 1499582"/>
              <a:gd name="connsiteX71" fmla="*/ 655037 w 1308426"/>
              <a:gd name="connsiteY71" fmla="*/ 871529 h 1499582"/>
              <a:gd name="connsiteX72" fmla="*/ 437722 w 1308426"/>
              <a:gd name="connsiteY72" fmla="*/ 902839 h 1499582"/>
              <a:gd name="connsiteX73" fmla="*/ 386225 w 1308426"/>
              <a:gd name="connsiteY73" fmla="*/ 868028 h 1499582"/>
              <a:gd name="connsiteX74" fmla="*/ 366038 w 1308426"/>
              <a:gd name="connsiteY74" fmla="*/ 786251 h 1499582"/>
              <a:gd name="connsiteX75" fmla="*/ 273138 w 1308426"/>
              <a:gd name="connsiteY75" fmla="*/ 799640 h 1499582"/>
              <a:gd name="connsiteX76" fmla="*/ 286527 w 1308426"/>
              <a:gd name="connsiteY76" fmla="*/ 892540 h 1499582"/>
              <a:gd name="connsiteX77" fmla="*/ 375102 w 1308426"/>
              <a:gd name="connsiteY77" fmla="*/ 883477 h 1499582"/>
              <a:gd name="connsiteX78" fmla="*/ 426598 w 1308426"/>
              <a:gd name="connsiteY78" fmla="*/ 918288 h 1499582"/>
              <a:gd name="connsiteX79" fmla="*/ 407648 w 1308426"/>
              <a:gd name="connsiteY79" fmla="*/ 1016956 h 1499582"/>
              <a:gd name="connsiteX80" fmla="*/ 203721 w 1308426"/>
              <a:gd name="connsiteY80" fmla="*/ 1057329 h 1499582"/>
              <a:gd name="connsiteX81" fmla="*/ 175707 w 1308426"/>
              <a:gd name="connsiteY81" fmla="*/ 1019222 h 1499582"/>
              <a:gd name="connsiteX82" fmla="*/ 64886 w 1308426"/>
              <a:gd name="connsiteY82" fmla="*/ 1036113 h 1499582"/>
              <a:gd name="connsiteX83" fmla="*/ 81777 w 1308426"/>
              <a:gd name="connsiteY83" fmla="*/ 1146933 h 1499582"/>
              <a:gd name="connsiteX84" fmla="*/ 192598 w 1308426"/>
              <a:gd name="connsiteY84" fmla="*/ 1130043 h 1499582"/>
              <a:gd name="connsiteX85" fmla="*/ 207223 w 1308426"/>
              <a:gd name="connsiteY85" fmla="*/ 1076280 h 1499582"/>
              <a:gd name="connsiteX86" fmla="*/ 411149 w 1308426"/>
              <a:gd name="connsiteY86" fmla="*/ 1035907 h 1499582"/>
              <a:gd name="connsiteX87" fmla="*/ 465942 w 1308426"/>
              <a:gd name="connsiteY87" fmla="*/ 1119949 h 1499582"/>
              <a:gd name="connsiteX88" fmla="*/ 397554 w 1308426"/>
              <a:gd name="connsiteY88" fmla="*/ 1218617 h 1499582"/>
              <a:gd name="connsiteX89" fmla="*/ 353885 w 1308426"/>
              <a:gd name="connsiteY89" fmla="*/ 1207494 h 1499582"/>
              <a:gd name="connsiteX90" fmla="*/ 263251 w 1308426"/>
              <a:gd name="connsiteY90" fmla="*/ 1298128 h 1499582"/>
              <a:gd name="connsiteX91" fmla="*/ 268813 w 1308426"/>
              <a:gd name="connsiteY91" fmla="*/ 1329438 h 1499582"/>
              <a:gd name="connsiteX92" fmla="*/ 97432 w 1308426"/>
              <a:gd name="connsiteY92" fmla="*/ 1414510 h 1499582"/>
              <a:gd name="connsiteX93" fmla="*/ 53763 w 1308426"/>
              <a:gd name="connsiteY93" fmla="*/ 1392058 h 1499582"/>
              <a:gd name="connsiteX94" fmla="*/ 0 w 1308426"/>
              <a:gd name="connsiteY94" fmla="*/ 1445820 h 1499582"/>
              <a:gd name="connsiteX95" fmla="*/ 53763 w 1308426"/>
              <a:gd name="connsiteY95" fmla="*/ 1499583 h 1499582"/>
              <a:gd name="connsiteX96" fmla="*/ 107525 w 1308426"/>
              <a:gd name="connsiteY96" fmla="*/ 1445820 h 1499582"/>
              <a:gd name="connsiteX97" fmla="*/ 105259 w 1308426"/>
              <a:gd name="connsiteY97" fmla="*/ 1430165 h 1499582"/>
              <a:gd name="connsiteX98" fmla="*/ 276640 w 1308426"/>
              <a:gd name="connsiteY98" fmla="*/ 1345093 h 1499582"/>
              <a:gd name="connsiteX99" fmla="*/ 352855 w 1308426"/>
              <a:gd name="connsiteY99" fmla="*/ 1386496 h 1499582"/>
              <a:gd name="connsiteX100" fmla="*/ 443489 w 1308426"/>
              <a:gd name="connsiteY100" fmla="*/ 1295862 h 1499582"/>
              <a:gd name="connsiteX101" fmla="*/ 410943 w 1308426"/>
              <a:gd name="connsiteY101" fmla="*/ 1227474 h 1499582"/>
              <a:gd name="connsiteX102" fmla="*/ 479331 w 1308426"/>
              <a:gd name="connsiteY102" fmla="*/ 1128807 h 1499582"/>
              <a:gd name="connsiteX103" fmla="*/ 689849 w 1308426"/>
              <a:gd name="connsiteY103" fmla="*/ 1088433 h 1499582"/>
              <a:gd name="connsiteX104" fmla="*/ 689849 w 1308426"/>
              <a:gd name="connsiteY104" fmla="*/ 1088433 h 149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308426" h="1499582">
                <a:moveTo>
                  <a:pt x="690055" y="1088639"/>
                </a:moveTo>
                <a:cubicBezTo>
                  <a:pt x="723631" y="1042704"/>
                  <a:pt x="729193" y="984410"/>
                  <a:pt x="707976" y="936209"/>
                </a:cubicBezTo>
                <a:lnTo>
                  <a:pt x="809939" y="885743"/>
                </a:lnTo>
                <a:cubicBezTo>
                  <a:pt x="825594" y="910461"/>
                  <a:pt x="852579" y="926116"/>
                  <a:pt x="883889" y="926116"/>
                </a:cubicBezTo>
                <a:cubicBezTo>
                  <a:pt x="932089" y="926116"/>
                  <a:pt x="971227" y="886978"/>
                  <a:pt x="971227" y="838778"/>
                </a:cubicBezTo>
                <a:cubicBezTo>
                  <a:pt x="971227" y="790577"/>
                  <a:pt x="932089" y="751439"/>
                  <a:pt x="883889" y="751439"/>
                </a:cubicBezTo>
                <a:cubicBezTo>
                  <a:pt x="870499" y="751439"/>
                  <a:pt x="856904" y="754735"/>
                  <a:pt x="845781" y="760503"/>
                </a:cubicBezTo>
                <a:lnTo>
                  <a:pt x="749379" y="606013"/>
                </a:lnTo>
                <a:cubicBezTo>
                  <a:pt x="758443" y="599215"/>
                  <a:pt x="766270" y="591388"/>
                  <a:pt x="772862" y="582530"/>
                </a:cubicBezTo>
                <a:cubicBezTo>
                  <a:pt x="786251" y="564609"/>
                  <a:pt x="793049" y="544423"/>
                  <a:pt x="795314" y="523206"/>
                </a:cubicBezTo>
                <a:lnTo>
                  <a:pt x="1081018" y="523206"/>
                </a:lnTo>
                <a:cubicBezTo>
                  <a:pt x="1083284" y="540097"/>
                  <a:pt x="1092141" y="555752"/>
                  <a:pt x="1106766" y="566875"/>
                </a:cubicBezTo>
                <a:cubicBezTo>
                  <a:pt x="1135810" y="588092"/>
                  <a:pt x="1177419" y="582530"/>
                  <a:pt x="1199666" y="553486"/>
                </a:cubicBezTo>
                <a:cubicBezTo>
                  <a:pt x="1220883" y="524442"/>
                  <a:pt x="1215321" y="482833"/>
                  <a:pt x="1186277" y="460586"/>
                </a:cubicBezTo>
                <a:cubicBezTo>
                  <a:pt x="1180715" y="456054"/>
                  <a:pt x="1175154" y="453789"/>
                  <a:pt x="1169386" y="451523"/>
                </a:cubicBezTo>
                <a:lnTo>
                  <a:pt x="1190603" y="348529"/>
                </a:lnTo>
                <a:cubicBezTo>
                  <a:pt x="1193898" y="348529"/>
                  <a:pt x="1196164" y="349559"/>
                  <a:pt x="1199666" y="349559"/>
                </a:cubicBezTo>
                <a:cubicBezTo>
                  <a:pt x="1248897" y="349559"/>
                  <a:pt x="1288240" y="309186"/>
                  <a:pt x="1288240" y="260985"/>
                </a:cubicBezTo>
                <a:cubicBezTo>
                  <a:pt x="1288240" y="224113"/>
                  <a:pt x="1265788" y="192597"/>
                  <a:pt x="1233448" y="179208"/>
                </a:cubicBezTo>
                <a:lnTo>
                  <a:pt x="1261462" y="87338"/>
                </a:lnTo>
                <a:lnTo>
                  <a:pt x="1264758" y="87338"/>
                </a:lnTo>
                <a:cubicBezTo>
                  <a:pt x="1288240" y="87338"/>
                  <a:pt x="1308427" y="68388"/>
                  <a:pt x="1308427" y="43669"/>
                </a:cubicBezTo>
                <a:cubicBezTo>
                  <a:pt x="1308427" y="18951"/>
                  <a:pt x="1289476" y="0"/>
                  <a:pt x="1264758" y="0"/>
                </a:cubicBezTo>
                <a:cubicBezTo>
                  <a:pt x="1240039" y="0"/>
                  <a:pt x="1221089" y="18951"/>
                  <a:pt x="1221089" y="43669"/>
                </a:cubicBezTo>
                <a:cubicBezTo>
                  <a:pt x="1221089" y="59324"/>
                  <a:pt x="1230152" y="73949"/>
                  <a:pt x="1243541" y="81777"/>
                </a:cubicBezTo>
                <a:lnTo>
                  <a:pt x="1215527" y="173647"/>
                </a:lnTo>
                <a:cubicBezTo>
                  <a:pt x="1209965" y="172617"/>
                  <a:pt x="1204404" y="172617"/>
                  <a:pt x="1198636" y="172617"/>
                </a:cubicBezTo>
                <a:cubicBezTo>
                  <a:pt x="1176184" y="172617"/>
                  <a:pt x="1154967" y="181680"/>
                  <a:pt x="1139312" y="196099"/>
                </a:cubicBezTo>
                <a:lnTo>
                  <a:pt x="1092347" y="153460"/>
                </a:lnTo>
                <a:cubicBezTo>
                  <a:pt x="1100174" y="141101"/>
                  <a:pt x="1104706" y="126476"/>
                  <a:pt x="1102440" y="110821"/>
                </a:cubicBezTo>
                <a:cubicBezTo>
                  <a:pt x="1097909" y="77245"/>
                  <a:pt x="1066599" y="53763"/>
                  <a:pt x="1031787" y="59324"/>
                </a:cubicBezTo>
                <a:cubicBezTo>
                  <a:pt x="998211" y="63856"/>
                  <a:pt x="974729" y="95166"/>
                  <a:pt x="980290" y="129978"/>
                </a:cubicBezTo>
                <a:cubicBezTo>
                  <a:pt x="984822" y="163553"/>
                  <a:pt x="1016132" y="187036"/>
                  <a:pt x="1050944" y="181474"/>
                </a:cubicBezTo>
                <a:cubicBezTo>
                  <a:pt x="1062067" y="179208"/>
                  <a:pt x="1072160" y="174677"/>
                  <a:pt x="1081224" y="168085"/>
                </a:cubicBezTo>
                <a:lnTo>
                  <a:pt x="1128189" y="209488"/>
                </a:lnTo>
                <a:cubicBezTo>
                  <a:pt x="1120361" y="220612"/>
                  <a:pt x="1114800" y="234207"/>
                  <a:pt x="1112534" y="247596"/>
                </a:cubicBezTo>
                <a:lnTo>
                  <a:pt x="810145" y="234207"/>
                </a:lnTo>
                <a:cubicBezTo>
                  <a:pt x="809115" y="216286"/>
                  <a:pt x="800052" y="198365"/>
                  <a:pt x="783161" y="187242"/>
                </a:cubicBezTo>
                <a:cubicBezTo>
                  <a:pt x="754117" y="166025"/>
                  <a:pt x="712508" y="171587"/>
                  <a:pt x="690261" y="200631"/>
                </a:cubicBezTo>
                <a:cubicBezTo>
                  <a:pt x="669044" y="229675"/>
                  <a:pt x="674606" y="271284"/>
                  <a:pt x="703650" y="293531"/>
                </a:cubicBezTo>
                <a:cubicBezTo>
                  <a:pt x="732694" y="314748"/>
                  <a:pt x="774304" y="309186"/>
                  <a:pt x="796550" y="280142"/>
                </a:cubicBezTo>
                <a:cubicBezTo>
                  <a:pt x="803348" y="272314"/>
                  <a:pt x="806644" y="262221"/>
                  <a:pt x="807674" y="253158"/>
                </a:cubicBezTo>
                <a:lnTo>
                  <a:pt x="1106766" y="267783"/>
                </a:lnTo>
                <a:cubicBezTo>
                  <a:pt x="1109032" y="304654"/>
                  <a:pt x="1133750" y="336170"/>
                  <a:pt x="1168356" y="347293"/>
                </a:cubicBezTo>
                <a:lnTo>
                  <a:pt x="1147139" y="449257"/>
                </a:lnTo>
                <a:cubicBezTo>
                  <a:pt x="1125923" y="448227"/>
                  <a:pt x="1103470" y="457084"/>
                  <a:pt x="1090081" y="476241"/>
                </a:cubicBezTo>
                <a:cubicBezTo>
                  <a:pt x="1083284" y="485304"/>
                  <a:pt x="1079988" y="495192"/>
                  <a:pt x="1077722" y="506521"/>
                </a:cubicBezTo>
                <a:lnTo>
                  <a:pt x="792019" y="506521"/>
                </a:lnTo>
                <a:cubicBezTo>
                  <a:pt x="789753" y="475211"/>
                  <a:pt x="774098" y="443695"/>
                  <a:pt x="746083" y="423714"/>
                </a:cubicBezTo>
                <a:cubicBezTo>
                  <a:pt x="695617" y="385607"/>
                  <a:pt x="623934" y="396730"/>
                  <a:pt x="585826" y="447197"/>
                </a:cubicBezTo>
                <a:cubicBezTo>
                  <a:pt x="576763" y="459556"/>
                  <a:pt x="571201" y="471915"/>
                  <a:pt x="566875" y="486334"/>
                </a:cubicBezTo>
                <a:lnTo>
                  <a:pt x="472739" y="469444"/>
                </a:lnTo>
                <a:cubicBezTo>
                  <a:pt x="471709" y="445961"/>
                  <a:pt x="452553" y="428040"/>
                  <a:pt x="429070" y="428040"/>
                </a:cubicBezTo>
                <a:cubicBezTo>
                  <a:pt x="405588" y="428040"/>
                  <a:pt x="385401" y="446991"/>
                  <a:pt x="385401" y="471709"/>
                </a:cubicBezTo>
                <a:cubicBezTo>
                  <a:pt x="385401" y="496428"/>
                  <a:pt x="404352" y="515378"/>
                  <a:pt x="429070" y="515378"/>
                </a:cubicBezTo>
                <a:cubicBezTo>
                  <a:pt x="446991" y="515378"/>
                  <a:pt x="462646" y="504255"/>
                  <a:pt x="469444" y="488394"/>
                </a:cubicBezTo>
                <a:lnTo>
                  <a:pt x="563579" y="505285"/>
                </a:lnTo>
                <a:cubicBezTo>
                  <a:pt x="561314" y="523206"/>
                  <a:pt x="564609" y="540097"/>
                  <a:pt x="570377" y="556782"/>
                </a:cubicBezTo>
                <a:lnTo>
                  <a:pt x="266753" y="700149"/>
                </a:lnTo>
                <a:cubicBezTo>
                  <a:pt x="264487" y="696853"/>
                  <a:pt x="261191" y="693351"/>
                  <a:pt x="257689" y="691085"/>
                </a:cubicBezTo>
                <a:cubicBezTo>
                  <a:pt x="236473" y="675430"/>
                  <a:pt x="207223" y="679962"/>
                  <a:pt x="191568" y="701179"/>
                </a:cubicBezTo>
                <a:cubicBezTo>
                  <a:pt x="175913" y="722395"/>
                  <a:pt x="180444" y="751645"/>
                  <a:pt x="201661" y="767300"/>
                </a:cubicBezTo>
                <a:cubicBezTo>
                  <a:pt x="222877" y="782955"/>
                  <a:pt x="252128" y="778424"/>
                  <a:pt x="267783" y="757207"/>
                </a:cubicBezTo>
                <a:cubicBezTo>
                  <a:pt x="276846" y="744848"/>
                  <a:pt x="278906" y="730223"/>
                  <a:pt x="275610" y="716833"/>
                </a:cubicBezTo>
                <a:lnTo>
                  <a:pt x="577998" y="573467"/>
                </a:lnTo>
                <a:cubicBezTo>
                  <a:pt x="585826" y="586856"/>
                  <a:pt x="595919" y="598185"/>
                  <a:pt x="609308" y="608279"/>
                </a:cubicBezTo>
                <a:cubicBezTo>
                  <a:pt x="645150" y="635263"/>
                  <a:pt x="692115" y="637323"/>
                  <a:pt x="730223" y="617342"/>
                </a:cubicBezTo>
                <a:lnTo>
                  <a:pt x="827654" y="771832"/>
                </a:lnTo>
                <a:cubicBezTo>
                  <a:pt x="807468" y="787487"/>
                  <a:pt x="794078" y="812205"/>
                  <a:pt x="794078" y="840219"/>
                </a:cubicBezTo>
                <a:cubicBezTo>
                  <a:pt x="794078" y="850313"/>
                  <a:pt x="796344" y="860406"/>
                  <a:pt x="799640" y="869264"/>
                </a:cubicBezTo>
                <a:lnTo>
                  <a:pt x="697677" y="919730"/>
                </a:lnTo>
                <a:cubicBezTo>
                  <a:pt x="687583" y="901809"/>
                  <a:pt x="672958" y="884919"/>
                  <a:pt x="655037" y="871529"/>
                </a:cubicBezTo>
                <a:cubicBezTo>
                  <a:pt x="585620" y="821063"/>
                  <a:pt x="489218" y="834658"/>
                  <a:pt x="437722" y="902839"/>
                </a:cubicBezTo>
                <a:lnTo>
                  <a:pt x="386225" y="868028"/>
                </a:lnTo>
                <a:cubicBezTo>
                  <a:pt x="399614" y="840013"/>
                  <a:pt x="391787" y="805202"/>
                  <a:pt x="366038" y="786251"/>
                </a:cubicBezTo>
                <a:cubicBezTo>
                  <a:pt x="336994" y="765034"/>
                  <a:pt x="295385" y="770596"/>
                  <a:pt x="273138" y="799640"/>
                </a:cubicBezTo>
                <a:cubicBezTo>
                  <a:pt x="251922" y="828684"/>
                  <a:pt x="257483" y="870294"/>
                  <a:pt x="286527" y="892540"/>
                </a:cubicBezTo>
                <a:cubicBezTo>
                  <a:pt x="314542" y="912727"/>
                  <a:pt x="352649" y="908195"/>
                  <a:pt x="375102" y="883477"/>
                </a:cubicBezTo>
                <a:lnTo>
                  <a:pt x="426598" y="918288"/>
                </a:lnTo>
                <a:cubicBezTo>
                  <a:pt x="408677" y="948568"/>
                  <a:pt x="401880" y="984410"/>
                  <a:pt x="407648" y="1016956"/>
                </a:cubicBezTo>
                <a:lnTo>
                  <a:pt x="203721" y="1057329"/>
                </a:lnTo>
                <a:cubicBezTo>
                  <a:pt x="199189" y="1042704"/>
                  <a:pt x="189096" y="1028285"/>
                  <a:pt x="175707" y="1019222"/>
                </a:cubicBezTo>
                <a:cubicBezTo>
                  <a:pt x="140895" y="993473"/>
                  <a:pt x="90634" y="1000271"/>
                  <a:pt x="64886" y="1036113"/>
                </a:cubicBezTo>
                <a:cubicBezTo>
                  <a:pt x="39137" y="1070924"/>
                  <a:pt x="45935" y="1121185"/>
                  <a:pt x="81777" y="1146933"/>
                </a:cubicBezTo>
                <a:cubicBezTo>
                  <a:pt x="117618" y="1172682"/>
                  <a:pt x="166849" y="1165884"/>
                  <a:pt x="192598" y="1130043"/>
                </a:cubicBezTo>
                <a:cubicBezTo>
                  <a:pt x="204957" y="1114388"/>
                  <a:pt x="209488" y="1094201"/>
                  <a:pt x="207223" y="1076280"/>
                </a:cubicBezTo>
                <a:lnTo>
                  <a:pt x="411149" y="1035907"/>
                </a:lnTo>
                <a:cubicBezTo>
                  <a:pt x="418977" y="1068453"/>
                  <a:pt x="438134" y="1097497"/>
                  <a:pt x="465942" y="1119949"/>
                </a:cubicBezTo>
                <a:lnTo>
                  <a:pt x="397554" y="1218617"/>
                </a:lnTo>
                <a:cubicBezTo>
                  <a:pt x="385195" y="1211819"/>
                  <a:pt x="370570" y="1207494"/>
                  <a:pt x="353885" y="1207494"/>
                </a:cubicBezTo>
                <a:cubicBezTo>
                  <a:pt x="303418" y="1207494"/>
                  <a:pt x="263251" y="1247867"/>
                  <a:pt x="263251" y="1298128"/>
                </a:cubicBezTo>
                <a:cubicBezTo>
                  <a:pt x="263251" y="1309251"/>
                  <a:pt x="265517" y="1320580"/>
                  <a:pt x="268813" y="1329438"/>
                </a:cubicBezTo>
                <a:lnTo>
                  <a:pt x="97432" y="1414510"/>
                </a:lnTo>
                <a:cubicBezTo>
                  <a:pt x="87338" y="1401121"/>
                  <a:pt x="71683" y="1392058"/>
                  <a:pt x="53763" y="1392058"/>
                </a:cubicBezTo>
                <a:cubicBezTo>
                  <a:pt x="23482" y="1392058"/>
                  <a:pt x="0" y="1415540"/>
                  <a:pt x="0" y="1445820"/>
                </a:cubicBezTo>
                <a:cubicBezTo>
                  <a:pt x="0" y="1476100"/>
                  <a:pt x="23482" y="1499583"/>
                  <a:pt x="53763" y="1499583"/>
                </a:cubicBezTo>
                <a:cubicBezTo>
                  <a:pt x="84043" y="1499583"/>
                  <a:pt x="107525" y="1476100"/>
                  <a:pt x="107525" y="1445820"/>
                </a:cubicBezTo>
                <a:cubicBezTo>
                  <a:pt x="107525" y="1440259"/>
                  <a:pt x="106495" y="1435727"/>
                  <a:pt x="105259" y="1430165"/>
                </a:cubicBezTo>
                <a:lnTo>
                  <a:pt x="276640" y="1345093"/>
                </a:lnTo>
                <a:cubicBezTo>
                  <a:pt x="292295" y="1369811"/>
                  <a:pt x="320309" y="1386496"/>
                  <a:pt x="352855" y="1386496"/>
                </a:cubicBezTo>
                <a:cubicBezTo>
                  <a:pt x="403322" y="1386496"/>
                  <a:pt x="443489" y="1346122"/>
                  <a:pt x="443489" y="1295862"/>
                </a:cubicBezTo>
                <a:cubicBezTo>
                  <a:pt x="443489" y="1267848"/>
                  <a:pt x="431130" y="1244365"/>
                  <a:pt x="410943" y="1227474"/>
                </a:cubicBezTo>
                <a:lnTo>
                  <a:pt x="479331" y="1128807"/>
                </a:lnTo>
                <a:cubicBezTo>
                  <a:pt x="552044" y="1170210"/>
                  <a:pt x="641854" y="1153525"/>
                  <a:pt x="689849" y="1088433"/>
                </a:cubicBezTo>
                <a:lnTo>
                  <a:pt x="689849" y="1088433"/>
                </a:lnTo>
                <a:close/>
              </a:path>
            </a:pathLst>
          </a:custGeom>
          <a:gradFill>
            <a:gsLst>
              <a:gs pos="0">
                <a:srgbClr val="009999"/>
              </a:gs>
              <a:gs pos="26000">
                <a:srgbClr val="00B299"/>
              </a:gs>
              <a:gs pos="52000">
                <a:srgbClr val="00CC99"/>
              </a:gs>
              <a:gs pos="100000">
                <a:srgbClr val="009999"/>
              </a:gs>
            </a:gsLst>
            <a:lin ang="7926035" scaled="1"/>
          </a:gra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13">
            <a:extLst>
              <a:ext uri="{FF2B5EF4-FFF2-40B4-BE49-F238E27FC236}">
                <a16:creationId xmlns:a16="http://schemas.microsoft.com/office/drawing/2014/main" id="{8A2BAFCD-AED8-8695-03EF-4B37A1CA967E}"/>
              </a:ext>
            </a:extLst>
          </p:cNvPr>
          <p:cNvSpPr/>
          <p:nvPr/>
        </p:nvSpPr>
        <p:spPr>
          <a:xfrm>
            <a:off x="9040665" y="595005"/>
            <a:ext cx="2095913" cy="1366309"/>
          </a:xfrm>
          <a:custGeom>
            <a:avLst/>
            <a:gdLst>
              <a:gd name="connsiteX0" fmla="*/ 2063986 w 2095913"/>
              <a:gd name="connsiteY0" fmla="*/ 299093 h 1366309"/>
              <a:gd name="connsiteX1" fmla="*/ 1302247 w 2095913"/>
              <a:gd name="connsiteY1" fmla="*/ 618372 h 1366309"/>
              <a:gd name="connsiteX2" fmla="*/ 1974381 w 2095913"/>
              <a:gd name="connsiteY2" fmla="*/ 262221 h 1366309"/>
              <a:gd name="connsiteX3" fmla="*/ 1973352 w 2095913"/>
              <a:gd name="connsiteY3" fmla="*/ 261191 h 1366309"/>
              <a:gd name="connsiteX4" fmla="*/ 1943072 w 2095913"/>
              <a:gd name="connsiteY4" fmla="*/ 248832 h 1366309"/>
              <a:gd name="connsiteX5" fmla="*/ 1244159 w 2095913"/>
              <a:gd name="connsiteY5" fmla="*/ 619608 h 1366309"/>
              <a:gd name="connsiteX6" fmla="*/ 1850172 w 2095913"/>
              <a:gd name="connsiteY6" fmla="*/ 210724 h 1366309"/>
              <a:gd name="connsiteX7" fmla="*/ 1849142 w 2095913"/>
              <a:gd name="connsiteY7" fmla="*/ 209694 h 1366309"/>
              <a:gd name="connsiteX8" fmla="*/ 1823394 w 2095913"/>
              <a:gd name="connsiteY8" fmla="*/ 198571 h 1366309"/>
              <a:gd name="connsiteX9" fmla="*/ 1198430 w 2095913"/>
              <a:gd name="connsiteY9" fmla="*/ 620844 h 1366309"/>
              <a:gd name="connsiteX10" fmla="*/ 1725962 w 2095913"/>
              <a:gd name="connsiteY10" fmla="*/ 158198 h 1366309"/>
              <a:gd name="connsiteX11" fmla="*/ 1724932 w 2095913"/>
              <a:gd name="connsiteY11" fmla="*/ 157168 h 1366309"/>
              <a:gd name="connsiteX12" fmla="*/ 1702479 w 2095913"/>
              <a:gd name="connsiteY12" fmla="*/ 148104 h 1366309"/>
              <a:gd name="connsiteX13" fmla="*/ 1162588 w 2095913"/>
              <a:gd name="connsiteY13" fmla="*/ 620844 h 1366309"/>
              <a:gd name="connsiteX14" fmla="*/ 1601752 w 2095913"/>
              <a:gd name="connsiteY14" fmla="*/ 106701 h 1366309"/>
              <a:gd name="connsiteX15" fmla="*/ 1600722 w 2095913"/>
              <a:gd name="connsiteY15" fmla="*/ 105671 h 1366309"/>
              <a:gd name="connsiteX16" fmla="*/ 1580535 w 2095913"/>
              <a:gd name="connsiteY16" fmla="*/ 97844 h 1366309"/>
              <a:gd name="connsiteX17" fmla="*/ 1134780 w 2095913"/>
              <a:gd name="connsiteY17" fmla="*/ 621050 h 1366309"/>
              <a:gd name="connsiteX18" fmla="*/ 1476512 w 2095913"/>
              <a:gd name="connsiteY18" fmla="*/ 55410 h 1366309"/>
              <a:gd name="connsiteX19" fmla="*/ 1457561 w 2095913"/>
              <a:gd name="connsiteY19" fmla="*/ 47583 h 1366309"/>
              <a:gd name="connsiteX20" fmla="*/ 1113769 w 2095913"/>
              <a:gd name="connsiteY20" fmla="*/ 618784 h 1366309"/>
              <a:gd name="connsiteX21" fmla="*/ 1350448 w 2095913"/>
              <a:gd name="connsiteY21" fmla="*/ 3296 h 1366309"/>
              <a:gd name="connsiteX22" fmla="*/ 1341385 w 2095913"/>
              <a:gd name="connsiteY22" fmla="*/ 0 h 1366309"/>
              <a:gd name="connsiteX23" fmla="*/ 427422 w 2095913"/>
              <a:gd name="connsiteY23" fmla="*/ 274374 h 1366309"/>
              <a:gd name="connsiteX24" fmla="*/ 416299 w 2095913"/>
              <a:gd name="connsiteY24" fmla="*/ 293325 h 1366309"/>
              <a:gd name="connsiteX25" fmla="*/ 509199 w 2095913"/>
              <a:gd name="connsiteY25" fmla="*/ 851137 h 1366309"/>
              <a:gd name="connsiteX26" fmla="*/ 523824 w 2095913"/>
              <a:gd name="connsiteY26" fmla="*/ 848871 h 1366309"/>
              <a:gd name="connsiteX27" fmla="*/ 523824 w 2095913"/>
              <a:gd name="connsiteY27" fmla="*/ 849901 h 1366309"/>
              <a:gd name="connsiteX28" fmla="*/ 522794 w 2095913"/>
              <a:gd name="connsiteY28" fmla="*/ 849901 h 1366309"/>
              <a:gd name="connsiteX29" fmla="*/ 501577 w 2095913"/>
              <a:gd name="connsiteY29" fmla="*/ 1078340 h 1366309"/>
              <a:gd name="connsiteX30" fmla="*/ 439987 w 2095913"/>
              <a:gd name="connsiteY30" fmla="*/ 868852 h 1366309"/>
              <a:gd name="connsiteX31" fmla="*/ 425362 w 2095913"/>
              <a:gd name="connsiteY31" fmla="*/ 872147 h 1366309"/>
              <a:gd name="connsiteX32" fmla="*/ 406411 w 2095913"/>
              <a:gd name="connsiteY32" fmla="*/ 308774 h 1366309"/>
              <a:gd name="connsiteX33" fmla="*/ 382929 w 2095913"/>
              <a:gd name="connsiteY33" fmla="*/ 347911 h 1366309"/>
              <a:gd name="connsiteX34" fmla="*/ 400850 w 2095913"/>
              <a:gd name="connsiteY34" fmla="*/ 877709 h 1366309"/>
              <a:gd name="connsiteX35" fmla="*/ 417741 w 2095913"/>
              <a:gd name="connsiteY35" fmla="*/ 874413 h 1366309"/>
              <a:gd name="connsiteX36" fmla="*/ 477065 w 2095913"/>
              <a:gd name="connsiteY36" fmla="*/ 1077104 h 1366309"/>
              <a:gd name="connsiteX37" fmla="*/ 338230 w 2095913"/>
              <a:gd name="connsiteY37" fmla="*/ 892334 h 1366309"/>
              <a:gd name="connsiteX38" fmla="*/ 330402 w 2095913"/>
              <a:gd name="connsiteY38" fmla="*/ 894600 h 1366309"/>
              <a:gd name="connsiteX39" fmla="*/ 370776 w 2095913"/>
              <a:gd name="connsiteY39" fmla="*/ 369334 h 1366309"/>
              <a:gd name="connsiteX40" fmla="*/ 334934 w 2095913"/>
              <a:gd name="connsiteY40" fmla="*/ 429894 h 1366309"/>
              <a:gd name="connsiteX41" fmla="*/ 298063 w 2095913"/>
              <a:gd name="connsiteY41" fmla="*/ 902633 h 1366309"/>
              <a:gd name="connsiteX42" fmla="*/ 312688 w 2095913"/>
              <a:gd name="connsiteY42" fmla="*/ 899338 h 1366309"/>
              <a:gd name="connsiteX43" fmla="*/ 441429 w 2095913"/>
              <a:gd name="connsiteY43" fmla="*/ 1069689 h 1366309"/>
              <a:gd name="connsiteX44" fmla="*/ 237503 w 2095913"/>
              <a:gd name="connsiteY44" fmla="*/ 916229 h 1366309"/>
              <a:gd name="connsiteX45" fmla="*/ 238533 w 2095913"/>
              <a:gd name="connsiteY45" fmla="*/ 916229 h 1366309"/>
              <a:gd name="connsiteX46" fmla="*/ 318043 w 2095913"/>
              <a:gd name="connsiteY46" fmla="*/ 459144 h 1366309"/>
              <a:gd name="connsiteX47" fmla="*/ 265311 w 2095913"/>
              <a:gd name="connsiteY47" fmla="*/ 548748 h 1366309"/>
              <a:gd name="connsiteX48" fmla="*/ 200425 w 2095913"/>
              <a:gd name="connsiteY48" fmla="*/ 925086 h 1366309"/>
              <a:gd name="connsiteX49" fmla="*/ 207222 w 2095913"/>
              <a:gd name="connsiteY49" fmla="*/ 924056 h 1366309"/>
              <a:gd name="connsiteX50" fmla="*/ 387667 w 2095913"/>
              <a:gd name="connsiteY50" fmla="*/ 1059595 h 1366309"/>
              <a:gd name="connsiteX51" fmla="*/ 140071 w 2095913"/>
              <a:gd name="connsiteY51" fmla="*/ 937445 h 1366309"/>
              <a:gd name="connsiteX52" fmla="*/ 152430 w 2095913"/>
              <a:gd name="connsiteY52" fmla="*/ 934149 h 1366309"/>
              <a:gd name="connsiteX53" fmla="*/ 241004 w 2095913"/>
              <a:gd name="connsiteY53" fmla="*/ 589122 h 1366309"/>
              <a:gd name="connsiteX54" fmla="*/ 162523 w 2095913"/>
              <a:gd name="connsiteY54" fmla="*/ 721365 h 1366309"/>
              <a:gd name="connsiteX55" fmla="*/ 105465 w 2095913"/>
              <a:gd name="connsiteY55" fmla="*/ 944243 h 1366309"/>
              <a:gd name="connsiteX56" fmla="*/ 98667 w 2095913"/>
              <a:gd name="connsiteY56" fmla="*/ 945273 h 1366309"/>
              <a:gd name="connsiteX57" fmla="*/ 306920 w 2095913"/>
              <a:gd name="connsiteY57" fmla="*/ 1046000 h 1366309"/>
              <a:gd name="connsiteX58" fmla="*/ 41403 w 2095913"/>
              <a:gd name="connsiteY58" fmla="*/ 957426 h 1366309"/>
              <a:gd name="connsiteX59" fmla="*/ 68387 w 2095913"/>
              <a:gd name="connsiteY59" fmla="*/ 950628 h 1366309"/>
              <a:gd name="connsiteX60" fmla="*/ 123180 w 2095913"/>
              <a:gd name="connsiteY60" fmla="*/ 786045 h 1366309"/>
              <a:gd name="connsiteX61" fmla="*/ 18951 w 2095913"/>
              <a:gd name="connsiteY61" fmla="*/ 961958 h 1366309"/>
              <a:gd name="connsiteX62" fmla="*/ 0 w 2095913"/>
              <a:gd name="connsiteY62" fmla="*/ 1366309 h 1366309"/>
              <a:gd name="connsiteX63" fmla="*/ 35842 w 2095913"/>
              <a:gd name="connsiteY63" fmla="*/ 1350654 h 1366309"/>
              <a:gd name="connsiteX64" fmla="*/ 36872 w 2095913"/>
              <a:gd name="connsiteY64" fmla="*/ 1158057 h 1366309"/>
              <a:gd name="connsiteX65" fmla="*/ 63856 w 2095913"/>
              <a:gd name="connsiteY65" fmla="*/ 1338501 h 1366309"/>
              <a:gd name="connsiteX66" fmla="*/ 95166 w 2095913"/>
              <a:gd name="connsiteY66" fmla="*/ 1323876 h 1366309"/>
              <a:gd name="connsiteX67" fmla="*/ 64886 w 2095913"/>
              <a:gd name="connsiteY67" fmla="*/ 1114388 h 1366309"/>
              <a:gd name="connsiteX68" fmla="*/ 128742 w 2095913"/>
              <a:gd name="connsiteY68" fmla="*/ 1309251 h 1366309"/>
              <a:gd name="connsiteX69" fmla="*/ 156756 w 2095913"/>
              <a:gd name="connsiteY69" fmla="*/ 1296892 h 1366309"/>
              <a:gd name="connsiteX70" fmla="*/ 87338 w 2095913"/>
              <a:gd name="connsiteY70" fmla="*/ 1082872 h 1366309"/>
              <a:gd name="connsiteX71" fmla="*/ 194863 w 2095913"/>
              <a:gd name="connsiteY71" fmla="*/ 1280001 h 1366309"/>
              <a:gd name="connsiteX72" fmla="*/ 219582 w 2095913"/>
              <a:gd name="connsiteY72" fmla="*/ 1268878 h 1366309"/>
              <a:gd name="connsiteX73" fmla="*/ 106495 w 2095913"/>
              <a:gd name="connsiteY73" fmla="*/ 1060625 h 1366309"/>
              <a:gd name="connsiteX74" fmla="*/ 260985 w 2095913"/>
              <a:gd name="connsiteY74" fmla="*/ 1249927 h 1366309"/>
              <a:gd name="connsiteX75" fmla="*/ 282202 w 2095913"/>
              <a:gd name="connsiteY75" fmla="*/ 1239834 h 1366309"/>
              <a:gd name="connsiteX76" fmla="*/ 121944 w 2095913"/>
              <a:gd name="connsiteY76" fmla="*/ 1043734 h 1366309"/>
              <a:gd name="connsiteX77" fmla="*/ 326901 w 2095913"/>
              <a:gd name="connsiteY77" fmla="*/ 1219647 h 1366309"/>
              <a:gd name="connsiteX78" fmla="*/ 347087 w 2095913"/>
              <a:gd name="connsiteY78" fmla="*/ 1210583 h 1366309"/>
              <a:gd name="connsiteX79" fmla="*/ 136569 w 2095913"/>
              <a:gd name="connsiteY79" fmla="*/ 1030139 h 1366309"/>
              <a:gd name="connsiteX80" fmla="*/ 395288 w 2095913"/>
              <a:gd name="connsiteY80" fmla="*/ 1188131 h 1366309"/>
              <a:gd name="connsiteX81" fmla="*/ 413209 w 2095913"/>
              <a:gd name="connsiteY81" fmla="*/ 1180303 h 1366309"/>
              <a:gd name="connsiteX82" fmla="*/ 148928 w 2095913"/>
              <a:gd name="connsiteY82" fmla="*/ 1017780 h 1366309"/>
              <a:gd name="connsiteX83" fmla="*/ 464912 w 2095913"/>
              <a:gd name="connsiteY83" fmla="*/ 1156615 h 1366309"/>
              <a:gd name="connsiteX84" fmla="*/ 480567 w 2095913"/>
              <a:gd name="connsiteY84" fmla="*/ 1149817 h 1366309"/>
              <a:gd name="connsiteX85" fmla="*/ 157992 w 2095913"/>
              <a:gd name="connsiteY85" fmla="*/ 1007481 h 1366309"/>
              <a:gd name="connsiteX86" fmla="*/ 518674 w 2095913"/>
              <a:gd name="connsiteY86" fmla="*/ 1131897 h 1366309"/>
              <a:gd name="connsiteX87" fmla="*/ 1057535 w 2095913"/>
              <a:gd name="connsiteY87" fmla="*/ 723013 h 1366309"/>
              <a:gd name="connsiteX88" fmla="*/ 2095914 w 2095913"/>
              <a:gd name="connsiteY88" fmla="*/ 305272 h 1366309"/>
              <a:gd name="connsiteX89" fmla="*/ 2064604 w 2095913"/>
              <a:gd name="connsiteY89" fmla="*/ 298475 h 1366309"/>
              <a:gd name="connsiteX90" fmla="*/ 1133132 w 2095913"/>
              <a:gd name="connsiteY90" fmla="*/ 528768 h 1366309"/>
              <a:gd name="connsiteX91" fmla="*/ 847429 w 2095913"/>
              <a:gd name="connsiteY91" fmla="*/ 398790 h 1366309"/>
              <a:gd name="connsiteX92" fmla="*/ 867615 w 2095913"/>
              <a:gd name="connsiteY92" fmla="*/ 383135 h 1366309"/>
              <a:gd name="connsiteX93" fmla="*/ 1157645 w 2095913"/>
              <a:gd name="connsiteY93" fmla="*/ 465942 h 1366309"/>
              <a:gd name="connsiteX94" fmla="*/ 1132926 w 2095913"/>
              <a:gd name="connsiteY94" fmla="*/ 528768 h 1366309"/>
              <a:gd name="connsiteX95" fmla="*/ 1021075 w 2095913"/>
              <a:gd name="connsiteY95" fmla="*/ 145633 h 1366309"/>
              <a:gd name="connsiteX96" fmla="*/ 549572 w 2095913"/>
              <a:gd name="connsiteY96" fmla="*/ 361919 h 1366309"/>
              <a:gd name="connsiteX97" fmla="*/ 524854 w 2095913"/>
              <a:gd name="connsiteY97" fmla="*/ 343998 h 1366309"/>
              <a:gd name="connsiteX98" fmla="*/ 1021075 w 2095913"/>
              <a:gd name="connsiteY98" fmla="*/ 145633 h 1366309"/>
              <a:gd name="connsiteX99" fmla="*/ 507963 w 2095913"/>
              <a:gd name="connsiteY99" fmla="*/ 331638 h 1366309"/>
              <a:gd name="connsiteX100" fmla="*/ 482215 w 2095913"/>
              <a:gd name="connsiteY100" fmla="*/ 312688 h 1366309"/>
              <a:gd name="connsiteX101" fmla="*/ 1032199 w 2095913"/>
              <a:gd name="connsiteY101" fmla="*/ 122356 h 1366309"/>
              <a:gd name="connsiteX102" fmla="*/ 507963 w 2095913"/>
              <a:gd name="connsiteY102" fmla="*/ 331844 h 1366309"/>
              <a:gd name="connsiteX103" fmla="*/ 1013248 w 2095913"/>
              <a:gd name="connsiteY103" fmla="*/ 170351 h 1366309"/>
              <a:gd name="connsiteX104" fmla="*/ 590976 w 2095913"/>
              <a:gd name="connsiteY104" fmla="*/ 392199 h 1366309"/>
              <a:gd name="connsiteX105" fmla="*/ 567493 w 2095913"/>
              <a:gd name="connsiteY105" fmla="*/ 375308 h 1366309"/>
              <a:gd name="connsiteX106" fmla="*/ 1013248 w 2095913"/>
              <a:gd name="connsiteY106" fmla="*/ 170351 h 1366309"/>
              <a:gd name="connsiteX107" fmla="*/ 1009746 w 2095913"/>
              <a:gd name="connsiteY107" fmla="*/ 194863 h 1366309"/>
              <a:gd name="connsiteX108" fmla="*/ 632173 w 2095913"/>
              <a:gd name="connsiteY108" fmla="*/ 421037 h 1366309"/>
              <a:gd name="connsiteX109" fmla="*/ 609720 w 2095913"/>
              <a:gd name="connsiteY109" fmla="*/ 404146 h 1366309"/>
              <a:gd name="connsiteX110" fmla="*/ 1009540 w 2095913"/>
              <a:gd name="connsiteY110" fmla="*/ 194657 h 1366309"/>
              <a:gd name="connsiteX111" fmla="*/ 1007686 w 2095913"/>
              <a:gd name="connsiteY111" fmla="*/ 221848 h 1366309"/>
              <a:gd name="connsiteX112" fmla="*/ 672752 w 2095913"/>
              <a:gd name="connsiteY112" fmla="*/ 450287 h 1366309"/>
              <a:gd name="connsiteX113" fmla="*/ 651536 w 2095913"/>
              <a:gd name="connsiteY113" fmla="*/ 434632 h 1366309"/>
              <a:gd name="connsiteX114" fmla="*/ 1007686 w 2095913"/>
              <a:gd name="connsiteY114" fmla="*/ 221848 h 1366309"/>
              <a:gd name="connsiteX115" fmla="*/ 1009746 w 2095913"/>
              <a:gd name="connsiteY115" fmla="*/ 250892 h 1366309"/>
              <a:gd name="connsiteX116" fmla="*/ 713950 w 2095913"/>
              <a:gd name="connsiteY116" fmla="*/ 481597 h 1366309"/>
              <a:gd name="connsiteX117" fmla="*/ 693763 w 2095913"/>
              <a:gd name="connsiteY117" fmla="*/ 466972 h 1366309"/>
              <a:gd name="connsiteX118" fmla="*/ 1009746 w 2095913"/>
              <a:gd name="connsiteY118" fmla="*/ 250686 h 1366309"/>
              <a:gd name="connsiteX119" fmla="*/ 1168974 w 2095913"/>
              <a:gd name="connsiteY119" fmla="*/ 436898 h 1366309"/>
              <a:gd name="connsiteX120" fmla="*/ 895630 w 2095913"/>
              <a:gd name="connsiteY120" fmla="*/ 358417 h 1366309"/>
              <a:gd name="connsiteX121" fmla="*/ 914580 w 2095913"/>
              <a:gd name="connsiteY121" fmla="*/ 342762 h 1366309"/>
              <a:gd name="connsiteX122" fmla="*/ 1193486 w 2095913"/>
              <a:gd name="connsiteY122" fmla="*/ 371806 h 1366309"/>
              <a:gd name="connsiteX123" fmla="*/ 1168768 w 2095913"/>
              <a:gd name="connsiteY123" fmla="*/ 436692 h 1366309"/>
              <a:gd name="connsiteX124" fmla="*/ 1204816 w 2095913"/>
              <a:gd name="connsiteY124" fmla="*/ 346058 h 1366309"/>
              <a:gd name="connsiteX125" fmla="*/ 946096 w 2095913"/>
              <a:gd name="connsiteY125" fmla="*/ 319073 h 1366309"/>
              <a:gd name="connsiteX126" fmla="*/ 962987 w 2095913"/>
              <a:gd name="connsiteY126" fmla="*/ 305684 h 1366309"/>
              <a:gd name="connsiteX127" fmla="*/ 1230770 w 2095913"/>
              <a:gd name="connsiteY127" fmla="*/ 282202 h 1366309"/>
              <a:gd name="connsiteX128" fmla="*/ 1205022 w 2095913"/>
              <a:gd name="connsiteY128" fmla="*/ 346058 h 1366309"/>
              <a:gd name="connsiteX129" fmla="*/ 1240657 w 2095913"/>
              <a:gd name="connsiteY129" fmla="*/ 255423 h 1366309"/>
              <a:gd name="connsiteX130" fmla="*/ 998623 w 2095913"/>
              <a:gd name="connsiteY130" fmla="*/ 276640 h 1366309"/>
              <a:gd name="connsiteX131" fmla="*/ 1010982 w 2095913"/>
              <a:gd name="connsiteY131" fmla="*/ 266547 h 1366309"/>
              <a:gd name="connsiteX132" fmla="*/ 1265170 w 2095913"/>
              <a:gd name="connsiteY132" fmla="*/ 192598 h 1366309"/>
              <a:gd name="connsiteX133" fmla="*/ 1240451 w 2095913"/>
              <a:gd name="connsiteY133" fmla="*/ 255423 h 1366309"/>
              <a:gd name="connsiteX134" fmla="*/ 1333557 w 2095913"/>
              <a:gd name="connsiteY134" fmla="*/ 20187 h 1366309"/>
              <a:gd name="connsiteX135" fmla="*/ 1312340 w 2095913"/>
              <a:gd name="connsiteY135" fmla="*/ 74979 h 1366309"/>
              <a:gd name="connsiteX136" fmla="*/ 1144256 w 2095913"/>
              <a:gd name="connsiteY136" fmla="*/ 160052 h 1366309"/>
              <a:gd name="connsiteX137" fmla="*/ 1333557 w 2095913"/>
              <a:gd name="connsiteY137" fmla="*/ 19981 h 1366309"/>
              <a:gd name="connsiteX138" fmla="*/ 1059183 w 2095913"/>
              <a:gd name="connsiteY138" fmla="*/ 228439 h 1366309"/>
              <a:gd name="connsiteX139" fmla="*/ 1299981 w 2095913"/>
              <a:gd name="connsiteY139" fmla="*/ 105259 h 1366309"/>
              <a:gd name="connsiteX140" fmla="*/ 1276499 w 2095913"/>
              <a:gd name="connsiteY140" fmla="*/ 165819 h 1366309"/>
              <a:gd name="connsiteX141" fmla="*/ 1058153 w 2095913"/>
              <a:gd name="connsiteY141" fmla="*/ 229675 h 1366309"/>
              <a:gd name="connsiteX142" fmla="*/ 1059183 w 2095913"/>
              <a:gd name="connsiteY142" fmla="*/ 228645 h 1366309"/>
              <a:gd name="connsiteX143" fmla="*/ 1047854 w 2095913"/>
              <a:gd name="connsiteY143" fmla="*/ 100727 h 1366309"/>
              <a:gd name="connsiteX144" fmla="*/ 466560 w 2095913"/>
              <a:gd name="connsiteY144" fmla="*/ 301152 h 1366309"/>
              <a:gd name="connsiteX145" fmla="*/ 439575 w 2095913"/>
              <a:gd name="connsiteY145" fmla="*/ 280966 h 1366309"/>
              <a:gd name="connsiteX146" fmla="*/ 1047854 w 2095913"/>
              <a:gd name="connsiteY146" fmla="*/ 100521 h 1366309"/>
              <a:gd name="connsiteX147" fmla="*/ 431748 w 2095913"/>
              <a:gd name="connsiteY147" fmla="*/ 299093 h 1366309"/>
              <a:gd name="connsiteX148" fmla="*/ 960516 w 2095913"/>
              <a:gd name="connsiteY148" fmla="*/ 677696 h 1366309"/>
              <a:gd name="connsiteX149" fmla="*/ 453171 w 2095913"/>
              <a:gd name="connsiteY149" fmla="*/ 424538 h 1366309"/>
              <a:gd name="connsiteX150" fmla="*/ 431954 w 2095913"/>
              <a:gd name="connsiteY150" fmla="*/ 299093 h 1366309"/>
              <a:gd name="connsiteX151" fmla="*/ 457702 w 2095913"/>
              <a:gd name="connsiteY151" fmla="*/ 449257 h 1366309"/>
              <a:gd name="connsiteX152" fmla="*/ 921378 w 2095913"/>
              <a:gd name="connsiteY152" fmla="*/ 681198 h 1366309"/>
              <a:gd name="connsiteX153" fmla="*/ 472121 w 2095913"/>
              <a:gd name="connsiteY153" fmla="*/ 541127 h 1366309"/>
              <a:gd name="connsiteX154" fmla="*/ 457496 w 2095913"/>
              <a:gd name="connsiteY154" fmla="*/ 449257 h 1366309"/>
              <a:gd name="connsiteX155" fmla="*/ 476653 w 2095913"/>
              <a:gd name="connsiteY155" fmla="*/ 567905 h 1366309"/>
              <a:gd name="connsiteX156" fmla="*/ 874413 w 2095913"/>
              <a:gd name="connsiteY156" fmla="*/ 692321 h 1366309"/>
              <a:gd name="connsiteX157" fmla="*/ 487982 w 2095913"/>
              <a:gd name="connsiteY157" fmla="*/ 634027 h 1366309"/>
              <a:gd name="connsiteX158" fmla="*/ 476859 w 2095913"/>
              <a:gd name="connsiteY158" fmla="*/ 567905 h 1366309"/>
              <a:gd name="connsiteX159" fmla="*/ 492308 w 2095913"/>
              <a:gd name="connsiteY159" fmla="*/ 663071 h 1366309"/>
              <a:gd name="connsiteX160" fmla="*/ 817149 w 2095913"/>
              <a:gd name="connsiteY160" fmla="*/ 712302 h 1366309"/>
              <a:gd name="connsiteX161" fmla="*/ 499105 w 2095913"/>
              <a:gd name="connsiteY161" fmla="*/ 710036 h 1366309"/>
              <a:gd name="connsiteX162" fmla="*/ 492308 w 2095913"/>
              <a:gd name="connsiteY162" fmla="*/ 663071 h 1366309"/>
              <a:gd name="connsiteX163" fmla="*/ 505697 w 2095913"/>
              <a:gd name="connsiteY163" fmla="*/ 740522 h 1366309"/>
              <a:gd name="connsiteX164" fmla="*/ 751027 w 2095913"/>
              <a:gd name="connsiteY164" fmla="*/ 742788 h 1366309"/>
              <a:gd name="connsiteX165" fmla="*/ 511259 w 2095913"/>
              <a:gd name="connsiteY165" fmla="*/ 770802 h 1366309"/>
              <a:gd name="connsiteX166" fmla="*/ 505697 w 2095913"/>
              <a:gd name="connsiteY166" fmla="*/ 740522 h 1366309"/>
              <a:gd name="connsiteX167" fmla="*/ 519292 w 2095913"/>
              <a:gd name="connsiteY167" fmla="*/ 821063 h 1366309"/>
              <a:gd name="connsiteX168" fmla="*/ 517026 w 2095913"/>
              <a:gd name="connsiteY168" fmla="*/ 804172 h 1366309"/>
              <a:gd name="connsiteX169" fmla="*/ 670486 w 2095913"/>
              <a:gd name="connsiteY169" fmla="*/ 786251 h 1366309"/>
              <a:gd name="connsiteX170" fmla="*/ 519292 w 2095913"/>
              <a:gd name="connsiteY170" fmla="*/ 821063 h 1366309"/>
              <a:gd name="connsiteX171" fmla="*/ 545040 w 2095913"/>
              <a:gd name="connsiteY171" fmla="*/ 844545 h 1366309"/>
              <a:gd name="connsiteX172" fmla="*/ 625787 w 2095913"/>
              <a:gd name="connsiteY172" fmla="*/ 825594 h 1366309"/>
              <a:gd name="connsiteX173" fmla="*/ 523824 w 2095913"/>
              <a:gd name="connsiteY173" fmla="*/ 1073190 h 1366309"/>
              <a:gd name="connsiteX174" fmla="*/ 545040 w 2095913"/>
              <a:gd name="connsiteY174" fmla="*/ 844751 h 1366309"/>
              <a:gd name="connsiteX175" fmla="*/ 649064 w 2095913"/>
              <a:gd name="connsiteY175" fmla="*/ 821063 h 1366309"/>
              <a:gd name="connsiteX176" fmla="*/ 727545 w 2095913"/>
              <a:gd name="connsiteY176" fmla="*/ 803142 h 1366309"/>
              <a:gd name="connsiteX177" fmla="*/ 548336 w 2095913"/>
              <a:gd name="connsiteY177" fmla="*/ 1064127 h 1366309"/>
              <a:gd name="connsiteX178" fmla="*/ 649064 w 2095913"/>
              <a:gd name="connsiteY178" fmla="*/ 821063 h 1366309"/>
              <a:gd name="connsiteX179" fmla="*/ 753293 w 2095913"/>
              <a:gd name="connsiteY179" fmla="*/ 797580 h 1366309"/>
              <a:gd name="connsiteX180" fmla="*/ 829508 w 2095913"/>
              <a:gd name="connsiteY180" fmla="*/ 780689 h 1366309"/>
              <a:gd name="connsiteX181" fmla="*/ 579646 w 2095913"/>
              <a:gd name="connsiteY181" fmla="*/ 1052798 h 1366309"/>
              <a:gd name="connsiteX182" fmla="*/ 753293 w 2095913"/>
              <a:gd name="connsiteY182" fmla="*/ 797374 h 1366309"/>
              <a:gd name="connsiteX183" fmla="*/ 857522 w 2095913"/>
              <a:gd name="connsiteY183" fmla="*/ 774098 h 1366309"/>
              <a:gd name="connsiteX184" fmla="*/ 930236 w 2095913"/>
              <a:gd name="connsiteY184" fmla="*/ 757207 h 1366309"/>
              <a:gd name="connsiteX185" fmla="*/ 612192 w 2095913"/>
              <a:gd name="connsiteY185" fmla="*/ 1040644 h 1366309"/>
              <a:gd name="connsiteX186" fmla="*/ 857522 w 2095913"/>
              <a:gd name="connsiteY186" fmla="*/ 774098 h 1366309"/>
              <a:gd name="connsiteX187" fmla="*/ 648034 w 2095913"/>
              <a:gd name="connsiteY187" fmla="*/ 1028285 h 1366309"/>
              <a:gd name="connsiteX188" fmla="*/ 960516 w 2095913"/>
              <a:gd name="connsiteY188" fmla="*/ 749379 h 1366309"/>
              <a:gd name="connsiteX189" fmla="*/ 1031169 w 2095913"/>
              <a:gd name="connsiteY189" fmla="*/ 733724 h 1366309"/>
              <a:gd name="connsiteX190" fmla="*/ 648034 w 2095913"/>
              <a:gd name="connsiteY190" fmla="*/ 1028285 h 1366309"/>
              <a:gd name="connsiteX191" fmla="*/ 1061449 w 2095913"/>
              <a:gd name="connsiteY191" fmla="*/ 711272 h 1366309"/>
              <a:gd name="connsiteX192" fmla="*/ 753499 w 2095913"/>
              <a:gd name="connsiteY192" fmla="*/ 475005 h 1366309"/>
              <a:gd name="connsiteX193" fmla="*/ 771420 w 2095913"/>
              <a:gd name="connsiteY193" fmla="*/ 460380 h 1366309"/>
              <a:gd name="connsiteX194" fmla="*/ 1083901 w 2095913"/>
              <a:gd name="connsiteY194" fmla="*/ 652978 h 1366309"/>
              <a:gd name="connsiteX195" fmla="*/ 1061449 w 2095913"/>
              <a:gd name="connsiteY195" fmla="*/ 711272 h 1366309"/>
              <a:gd name="connsiteX196" fmla="*/ 800464 w 2095913"/>
              <a:gd name="connsiteY196" fmla="*/ 436898 h 1366309"/>
              <a:gd name="connsiteX197" fmla="*/ 819415 w 2095913"/>
              <a:gd name="connsiteY197" fmla="*/ 421243 h 1366309"/>
              <a:gd name="connsiteX198" fmla="*/ 1120773 w 2095913"/>
              <a:gd name="connsiteY198" fmla="*/ 559048 h 1366309"/>
              <a:gd name="connsiteX199" fmla="*/ 1097291 w 2095913"/>
              <a:gd name="connsiteY199" fmla="*/ 619608 h 1366309"/>
              <a:gd name="connsiteX200" fmla="*/ 800464 w 2095913"/>
              <a:gd name="connsiteY200" fmla="*/ 437104 h 136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95913" h="1366309">
                <a:moveTo>
                  <a:pt x="2063986" y="299093"/>
                </a:moveTo>
                <a:lnTo>
                  <a:pt x="1302247" y="618372"/>
                </a:lnTo>
                <a:lnTo>
                  <a:pt x="1974381" y="262221"/>
                </a:lnTo>
                <a:lnTo>
                  <a:pt x="1973352" y="261191"/>
                </a:lnTo>
                <a:lnTo>
                  <a:pt x="1943072" y="248832"/>
                </a:lnTo>
                <a:lnTo>
                  <a:pt x="1244159" y="619608"/>
                </a:lnTo>
                <a:lnTo>
                  <a:pt x="1850172" y="210724"/>
                </a:lnTo>
                <a:lnTo>
                  <a:pt x="1849142" y="209694"/>
                </a:lnTo>
                <a:lnTo>
                  <a:pt x="1823394" y="198571"/>
                </a:lnTo>
                <a:lnTo>
                  <a:pt x="1198430" y="620844"/>
                </a:lnTo>
                <a:lnTo>
                  <a:pt x="1725962" y="158198"/>
                </a:lnTo>
                <a:lnTo>
                  <a:pt x="1724932" y="157168"/>
                </a:lnTo>
                <a:lnTo>
                  <a:pt x="1702479" y="148104"/>
                </a:lnTo>
                <a:lnTo>
                  <a:pt x="1162588" y="620844"/>
                </a:lnTo>
                <a:lnTo>
                  <a:pt x="1601752" y="106701"/>
                </a:lnTo>
                <a:lnTo>
                  <a:pt x="1600722" y="105671"/>
                </a:lnTo>
                <a:lnTo>
                  <a:pt x="1580535" y="97844"/>
                </a:lnTo>
                <a:lnTo>
                  <a:pt x="1134780" y="621050"/>
                </a:lnTo>
                <a:lnTo>
                  <a:pt x="1476512" y="55410"/>
                </a:lnTo>
                <a:lnTo>
                  <a:pt x="1457561" y="47583"/>
                </a:lnTo>
                <a:lnTo>
                  <a:pt x="1113769" y="618784"/>
                </a:lnTo>
                <a:lnTo>
                  <a:pt x="1350448" y="3296"/>
                </a:lnTo>
                <a:lnTo>
                  <a:pt x="1341385" y="0"/>
                </a:lnTo>
                <a:lnTo>
                  <a:pt x="427422" y="274374"/>
                </a:lnTo>
                <a:lnTo>
                  <a:pt x="416299" y="293325"/>
                </a:lnTo>
                <a:lnTo>
                  <a:pt x="509199" y="851137"/>
                </a:lnTo>
                <a:lnTo>
                  <a:pt x="523824" y="848871"/>
                </a:lnTo>
                <a:lnTo>
                  <a:pt x="523824" y="849901"/>
                </a:lnTo>
                <a:lnTo>
                  <a:pt x="522794" y="849901"/>
                </a:lnTo>
                <a:lnTo>
                  <a:pt x="501577" y="1078340"/>
                </a:lnTo>
                <a:lnTo>
                  <a:pt x="439987" y="868852"/>
                </a:lnTo>
                <a:lnTo>
                  <a:pt x="425362" y="872147"/>
                </a:lnTo>
                <a:lnTo>
                  <a:pt x="406411" y="308774"/>
                </a:lnTo>
                <a:lnTo>
                  <a:pt x="382929" y="347911"/>
                </a:lnTo>
                <a:lnTo>
                  <a:pt x="400850" y="877709"/>
                </a:lnTo>
                <a:lnTo>
                  <a:pt x="417741" y="874413"/>
                </a:lnTo>
                <a:lnTo>
                  <a:pt x="477065" y="1077104"/>
                </a:lnTo>
                <a:lnTo>
                  <a:pt x="338230" y="892334"/>
                </a:lnTo>
                <a:lnTo>
                  <a:pt x="330402" y="894600"/>
                </a:lnTo>
                <a:lnTo>
                  <a:pt x="370776" y="369334"/>
                </a:lnTo>
                <a:lnTo>
                  <a:pt x="334934" y="429894"/>
                </a:lnTo>
                <a:lnTo>
                  <a:pt x="298063" y="902633"/>
                </a:lnTo>
                <a:lnTo>
                  <a:pt x="312688" y="899338"/>
                </a:lnTo>
                <a:lnTo>
                  <a:pt x="441429" y="1069689"/>
                </a:lnTo>
                <a:lnTo>
                  <a:pt x="237503" y="916229"/>
                </a:lnTo>
                <a:lnTo>
                  <a:pt x="238533" y="916229"/>
                </a:lnTo>
                <a:lnTo>
                  <a:pt x="318043" y="459144"/>
                </a:lnTo>
                <a:lnTo>
                  <a:pt x="265311" y="548748"/>
                </a:lnTo>
                <a:lnTo>
                  <a:pt x="200425" y="925086"/>
                </a:lnTo>
                <a:lnTo>
                  <a:pt x="207222" y="924056"/>
                </a:lnTo>
                <a:lnTo>
                  <a:pt x="387667" y="1059595"/>
                </a:lnTo>
                <a:lnTo>
                  <a:pt x="140071" y="937445"/>
                </a:lnTo>
                <a:lnTo>
                  <a:pt x="152430" y="934149"/>
                </a:lnTo>
                <a:lnTo>
                  <a:pt x="241004" y="589122"/>
                </a:lnTo>
                <a:lnTo>
                  <a:pt x="162523" y="721365"/>
                </a:lnTo>
                <a:lnTo>
                  <a:pt x="105465" y="944243"/>
                </a:lnTo>
                <a:lnTo>
                  <a:pt x="98667" y="945273"/>
                </a:lnTo>
                <a:lnTo>
                  <a:pt x="306920" y="1046000"/>
                </a:lnTo>
                <a:lnTo>
                  <a:pt x="41403" y="957426"/>
                </a:lnTo>
                <a:lnTo>
                  <a:pt x="68387" y="950628"/>
                </a:lnTo>
                <a:lnTo>
                  <a:pt x="123180" y="786045"/>
                </a:lnTo>
                <a:lnTo>
                  <a:pt x="18951" y="961958"/>
                </a:lnTo>
                <a:lnTo>
                  <a:pt x="0" y="1366309"/>
                </a:lnTo>
                <a:lnTo>
                  <a:pt x="35842" y="1350654"/>
                </a:lnTo>
                <a:lnTo>
                  <a:pt x="36872" y="1158057"/>
                </a:lnTo>
                <a:lnTo>
                  <a:pt x="63856" y="1338501"/>
                </a:lnTo>
                <a:lnTo>
                  <a:pt x="95166" y="1323876"/>
                </a:lnTo>
                <a:lnTo>
                  <a:pt x="64886" y="1114388"/>
                </a:lnTo>
                <a:lnTo>
                  <a:pt x="128742" y="1309251"/>
                </a:lnTo>
                <a:lnTo>
                  <a:pt x="156756" y="1296892"/>
                </a:lnTo>
                <a:lnTo>
                  <a:pt x="87338" y="1082872"/>
                </a:lnTo>
                <a:lnTo>
                  <a:pt x="194863" y="1280001"/>
                </a:lnTo>
                <a:lnTo>
                  <a:pt x="219582" y="1268878"/>
                </a:lnTo>
                <a:lnTo>
                  <a:pt x="106495" y="1060625"/>
                </a:lnTo>
                <a:lnTo>
                  <a:pt x="260985" y="1249927"/>
                </a:lnTo>
                <a:lnTo>
                  <a:pt x="282202" y="1239834"/>
                </a:lnTo>
                <a:lnTo>
                  <a:pt x="121944" y="1043734"/>
                </a:lnTo>
                <a:lnTo>
                  <a:pt x="326901" y="1219647"/>
                </a:lnTo>
                <a:lnTo>
                  <a:pt x="347087" y="1210583"/>
                </a:lnTo>
                <a:lnTo>
                  <a:pt x="136569" y="1030139"/>
                </a:lnTo>
                <a:lnTo>
                  <a:pt x="395288" y="1188131"/>
                </a:lnTo>
                <a:lnTo>
                  <a:pt x="413209" y="1180303"/>
                </a:lnTo>
                <a:lnTo>
                  <a:pt x="148928" y="1017780"/>
                </a:lnTo>
                <a:lnTo>
                  <a:pt x="464912" y="1156615"/>
                </a:lnTo>
                <a:lnTo>
                  <a:pt x="480567" y="1149817"/>
                </a:lnTo>
                <a:lnTo>
                  <a:pt x="157992" y="1007481"/>
                </a:lnTo>
                <a:lnTo>
                  <a:pt x="518674" y="1131897"/>
                </a:lnTo>
                <a:lnTo>
                  <a:pt x="1057535" y="723013"/>
                </a:lnTo>
                <a:lnTo>
                  <a:pt x="2095914" y="305272"/>
                </a:lnTo>
                <a:lnTo>
                  <a:pt x="2064604" y="298475"/>
                </a:lnTo>
                <a:close/>
                <a:moveTo>
                  <a:pt x="1133132" y="528768"/>
                </a:moveTo>
                <a:lnTo>
                  <a:pt x="847429" y="398790"/>
                </a:lnTo>
                <a:lnTo>
                  <a:pt x="867615" y="383135"/>
                </a:lnTo>
                <a:lnTo>
                  <a:pt x="1157645" y="465942"/>
                </a:lnTo>
                <a:lnTo>
                  <a:pt x="1132926" y="528768"/>
                </a:lnTo>
                <a:close/>
                <a:moveTo>
                  <a:pt x="1021075" y="145633"/>
                </a:moveTo>
                <a:lnTo>
                  <a:pt x="549572" y="361919"/>
                </a:lnTo>
                <a:lnTo>
                  <a:pt x="524854" y="343998"/>
                </a:lnTo>
                <a:lnTo>
                  <a:pt x="1021075" y="145633"/>
                </a:lnTo>
                <a:close/>
                <a:moveTo>
                  <a:pt x="507963" y="331638"/>
                </a:moveTo>
                <a:lnTo>
                  <a:pt x="482215" y="312688"/>
                </a:lnTo>
                <a:lnTo>
                  <a:pt x="1032199" y="122356"/>
                </a:lnTo>
                <a:lnTo>
                  <a:pt x="507963" y="331844"/>
                </a:lnTo>
                <a:close/>
                <a:moveTo>
                  <a:pt x="1013248" y="170351"/>
                </a:moveTo>
                <a:lnTo>
                  <a:pt x="590976" y="392199"/>
                </a:lnTo>
                <a:lnTo>
                  <a:pt x="567493" y="375308"/>
                </a:lnTo>
                <a:lnTo>
                  <a:pt x="1013248" y="170351"/>
                </a:lnTo>
                <a:close/>
                <a:moveTo>
                  <a:pt x="1009746" y="194863"/>
                </a:moveTo>
                <a:lnTo>
                  <a:pt x="632173" y="421037"/>
                </a:lnTo>
                <a:lnTo>
                  <a:pt x="609720" y="404146"/>
                </a:lnTo>
                <a:lnTo>
                  <a:pt x="1009540" y="194657"/>
                </a:lnTo>
                <a:close/>
                <a:moveTo>
                  <a:pt x="1007686" y="221848"/>
                </a:moveTo>
                <a:lnTo>
                  <a:pt x="672752" y="450287"/>
                </a:lnTo>
                <a:lnTo>
                  <a:pt x="651536" y="434632"/>
                </a:lnTo>
                <a:lnTo>
                  <a:pt x="1007686" y="221848"/>
                </a:lnTo>
                <a:close/>
                <a:moveTo>
                  <a:pt x="1009746" y="250892"/>
                </a:moveTo>
                <a:lnTo>
                  <a:pt x="713950" y="481597"/>
                </a:lnTo>
                <a:lnTo>
                  <a:pt x="693763" y="466972"/>
                </a:lnTo>
                <a:lnTo>
                  <a:pt x="1009746" y="250686"/>
                </a:lnTo>
                <a:close/>
                <a:moveTo>
                  <a:pt x="1168974" y="436898"/>
                </a:moveTo>
                <a:lnTo>
                  <a:pt x="895630" y="358417"/>
                </a:lnTo>
                <a:lnTo>
                  <a:pt x="914580" y="342762"/>
                </a:lnTo>
                <a:lnTo>
                  <a:pt x="1193486" y="371806"/>
                </a:lnTo>
                <a:lnTo>
                  <a:pt x="1168768" y="436692"/>
                </a:lnTo>
                <a:close/>
                <a:moveTo>
                  <a:pt x="1204816" y="346058"/>
                </a:moveTo>
                <a:lnTo>
                  <a:pt x="946096" y="319073"/>
                </a:lnTo>
                <a:lnTo>
                  <a:pt x="962987" y="305684"/>
                </a:lnTo>
                <a:lnTo>
                  <a:pt x="1230770" y="282202"/>
                </a:lnTo>
                <a:lnTo>
                  <a:pt x="1205022" y="346058"/>
                </a:lnTo>
                <a:close/>
                <a:moveTo>
                  <a:pt x="1240657" y="255423"/>
                </a:moveTo>
                <a:lnTo>
                  <a:pt x="998623" y="276640"/>
                </a:lnTo>
                <a:lnTo>
                  <a:pt x="1010982" y="266547"/>
                </a:lnTo>
                <a:lnTo>
                  <a:pt x="1265170" y="192598"/>
                </a:lnTo>
                <a:lnTo>
                  <a:pt x="1240451" y="255423"/>
                </a:lnTo>
                <a:close/>
                <a:moveTo>
                  <a:pt x="1333557" y="20187"/>
                </a:moveTo>
                <a:lnTo>
                  <a:pt x="1312340" y="74979"/>
                </a:lnTo>
                <a:lnTo>
                  <a:pt x="1144256" y="160052"/>
                </a:lnTo>
                <a:lnTo>
                  <a:pt x="1333557" y="19981"/>
                </a:lnTo>
                <a:close/>
                <a:moveTo>
                  <a:pt x="1059183" y="228439"/>
                </a:moveTo>
                <a:lnTo>
                  <a:pt x="1299981" y="105259"/>
                </a:lnTo>
                <a:lnTo>
                  <a:pt x="1276499" y="165819"/>
                </a:lnTo>
                <a:lnTo>
                  <a:pt x="1058153" y="229675"/>
                </a:lnTo>
                <a:lnTo>
                  <a:pt x="1059183" y="228645"/>
                </a:lnTo>
                <a:close/>
                <a:moveTo>
                  <a:pt x="1047854" y="100727"/>
                </a:moveTo>
                <a:lnTo>
                  <a:pt x="466560" y="301152"/>
                </a:lnTo>
                <a:lnTo>
                  <a:pt x="439575" y="280966"/>
                </a:lnTo>
                <a:lnTo>
                  <a:pt x="1047854" y="100521"/>
                </a:lnTo>
                <a:close/>
                <a:moveTo>
                  <a:pt x="431748" y="299093"/>
                </a:moveTo>
                <a:lnTo>
                  <a:pt x="960516" y="677696"/>
                </a:lnTo>
                <a:lnTo>
                  <a:pt x="453171" y="424538"/>
                </a:lnTo>
                <a:lnTo>
                  <a:pt x="431954" y="299093"/>
                </a:lnTo>
                <a:close/>
                <a:moveTo>
                  <a:pt x="457702" y="449257"/>
                </a:moveTo>
                <a:lnTo>
                  <a:pt x="921378" y="681198"/>
                </a:lnTo>
                <a:lnTo>
                  <a:pt x="472121" y="541127"/>
                </a:lnTo>
                <a:lnTo>
                  <a:pt x="457496" y="449257"/>
                </a:lnTo>
                <a:close/>
                <a:moveTo>
                  <a:pt x="476653" y="567905"/>
                </a:moveTo>
                <a:lnTo>
                  <a:pt x="874413" y="692321"/>
                </a:lnTo>
                <a:lnTo>
                  <a:pt x="487982" y="634027"/>
                </a:lnTo>
                <a:lnTo>
                  <a:pt x="476859" y="567905"/>
                </a:lnTo>
                <a:close/>
                <a:moveTo>
                  <a:pt x="492308" y="663071"/>
                </a:moveTo>
                <a:lnTo>
                  <a:pt x="817149" y="712302"/>
                </a:lnTo>
                <a:lnTo>
                  <a:pt x="499105" y="710036"/>
                </a:lnTo>
                <a:lnTo>
                  <a:pt x="492308" y="663071"/>
                </a:lnTo>
                <a:close/>
                <a:moveTo>
                  <a:pt x="505697" y="740522"/>
                </a:moveTo>
                <a:lnTo>
                  <a:pt x="751027" y="742788"/>
                </a:lnTo>
                <a:lnTo>
                  <a:pt x="511259" y="770802"/>
                </a:lnTo>
                <a:lnTo>
                  <a:pt x="505697" y="740522"/>
                </a:lnTo>
                <a:close/>
                <a:moveTo>
                  <a:pt x="519292" y="821063"/>
                </a:moveTo>
                <a:lnTo>
                  <a:pt x="517026" y="804172"/>
                </a:lnTo>
                <a:lnTo>
                  <a:pt x="670486" y="786251"/>
                </a:lnTo>
                <a:lnTo>
                  <a:pt x="519292" y="821063"/>
                </a:lnTo>
                <a:close/>
                <a:moveTo>
                  <a:pt x="545040" y="844545"/>
                </a:moveTo>
                <a:lnTo>
                  <a:pt x="625787" y="825594"/>
                </a:lnTo>
                <a:lnTo>
                  <a:pt x="523824" y="1073190"/>
                </a:lnTo>
                <a:lnTo>
                  <a:pt x="545040" y="844751"/>
                </a:lnTo>
                <a:close/>
                <a:moveTo>
                  <a:pt x="649064" y="821063"/>
                </a:moveTo>
                <a:lnTo>
                  <a:pt x="727545" y="803142"/>
                </a:lnTo>
                <a:lnTo>
                  <a:pt x="548336" y="1064127"/>
                </a:lnTo>
                <a:lnTo>
                  <a:pt x="649064" y="821063"/>
                </a:lnTo>
                <a:close/>
                <a:moveTo>
                  <a:pt x="753293" y="797580"/>
                </a:moveTo>
                <a:lnTo>
                  <a:pt x="829508" y="780689"/>
                </a:lnTo>
                <a:lnTo>
                  <a:pt x="579646" y="1052798"/>
                </a:lnTo>
                <a:lnTo>
                  <a:pt x="753293" y="797374"/>
                </a:lnTo>
                <a:close/>
                <a:moveTo>
                  <a:pt x="857522" y="774098"/>
                </a:moveTo>
                <a:lnTo>
                  <a:pt x="930236" y="757207"/>
                </a:lnTo>
                <a:lnTo>
                  <a:pt x="612192" y="1040644"/>
                </a:lnTo>
                <a:lnTo>
                  <a:pt x="857522" y="774098"/>
                </a:lnTo>
                <a:close/>
                <a:moveTo>
                  <a:pt x="648034" y="1028285"/>
                </a:moveTo>
                <a:lnTo>
                  <a:pt x="960516" y="749379"/>
                </a:lnTo>
                <a:lnTo>
                  <a:pt x="1031169" y="733724"/>
                </a:lnTo>
                <a:lnTo>
                  <a:pt x="648034" y="1028285"/>
                </a:lnTo>
                <a:close/>
                <a:moveTo>
                  <a:pt x="1061449" y="711272"/>
                </a:moveTo>
                <a:lnTo>
                  <a:pt x="753499" y="475005"/>
                </a:lnTo>
                <a:lnTo>
                  <a:pt x="771420" y="460380"/>
                </a:lnTo>
                <a:lnTo>
                  <a:pt x="1083901" y="652978"/>
                </a:lnTo>
                <a:lnTo>
                  <a:pt x="1061449" y="711272"/>
                </a:lnTo>
                <a:close/>
                <a:moveTo>
                  <a:pt x="800464" y="436898"/>
                </a:moveTo>
                <a:lnTo>
                  <a:pt x="819415" y="421243"/>
                </a:lnTo>
                <a:lnTo>
                  <a:pt x="1120773" y="559048"/>
                </a:lnTo>
                <a:lnTo>
                  <a:pt x="1097291" y="619608"/>
                </a:lnTo>
                <a:lnTo>
                  <a:pt x="800464" y="437104"/>
                </a:lnTo>
                <a:close/>
              </a:path>
            </a:pathLst>
          </a:custGeom>
          <a:gradFill>
            <a:gsLst>
              <a:gs pos="0">
                <a:srgbClr val="0099CC"/>
              </a:gs>
              <a:gs pos="25500">
                <a:srgbClr val="00B2E5"/>
              </a:gs>
              <a:gs pos="51000">
                <a:srgbClr val="00CCFF"/>
              </a:gs>
              <a:gs pos="100000">
                <a:srgbClr val="0099CC"/>
              </a:gs>
            </a:gsLst>
            <a:lin ang="9337741" scaled="1"/>
          </a:gra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Freeform: Shape 14">
            <a:extLst>
              <a:ext uri="{FF2B5EF4-FFF2-40B4-BE49-F238E27FC236}">
                <a16:creationId xmlns:a16="http://schemas.microsoft.com/office/drawing/2014/main" id="{91CA9002-2195-4F7B-56F3-9B0FFBCA5C91}"/>
              </a:ext>
            </a:extLst>
          </p:cNvPr>
          <p:cNvSpPr/>
          <p:nvPr/>
        </p:nvSpPr>
        <p:spPr>
          <a:xfrm>
            <a:off x="9157665" y="1858483"/>
            <a:ext cx="2193326" cy="882901"/>
          </a:xfrm>
          <a:custGeom>
            <a:avLst/>
            <a:gdLst>
              <a:gd name="connsiteX0" fmla="*/ 1118095 w 2193326"/>
              <a:gd name="connsiteY0" fmla="*/ 543436 h 882901"/>
              <a:gd name="connsiteX1" fmla="*/ 935591 w 2193326"/>
              <a:gd name="connsiteY1" fmla="*/ 289249 h 882901"/>
              <a:gd name="connsiteX2" fmla="*/ 1153937 w 2193326"/>
              <a:gd name="connsiteY2" fmla="*/ 29293 h 882901"/>
              <a:gd name="connsiteX3" fmla="*/ 1034053 w 2193326"/>
              <a:gd name="connsiteY3" fmla="*/ 9107 h 882901"/>
              <a:gd name="connsiteX4" fmla="*/ 861642 w 2193326"/>
              <a:gd name="connsiteY4" fmla="*/ 294810 h 882901"/>
              <a:gd name="connsiteX5" fmla="*/ 1069894 w 2193326"/>
              <a:gd name="connsiteY5" fmla="*/ 598435 h 882901"/>
              <a:gd name="connsiteX6" fmla="*/ 1158469 w 2193326"/>
              <a:gd name="connsiteY6" fmla="*/ 677945 h 882901"/>
              <a:gd name="connsiteX7" fmla="*/ 1281649 w 2193326"/>
              <a:gd name="connsiteY7" fmla="*/ 710491 h 882901"/>
              <a:gd name="connsiteX8" fmla="*/ 1118095 w 2193326"/>
              <a:gd name="connsiteY8" fmla="*/ 543642 h 882901"/>
              <a:gd name="connsiteX9" fmla="*/ 747319 w 2193326"/>
              <a:gd name="connsiteY9" fmla="*/ 282245 h 882901"/>
              <a:gd name="connsiteX10" fmla="*/ 955572 w 2193326"/>
              <a:gd name="connsiteY10" fmla="*/ 2103 h 882901"/>
              <a:gd name="connsiteX11" fmla="*/ 796550 w 2193326"/>
              <a:gd name="connsiteY11" fmla="*/ 2103 h 882901"/>
              <a:gd name="connsiteX12" fmla="*/ 658745 w 2193326"/>
              <a:gd name="connsiteY12" fmla="*/ 285541 h 882901"/>
              <a:gd name="connsiteX13" fmla="*/ 816737 w 2193326"/>
              <a:gd name="connsiteY13" fmla="*/ 580102 h 882901"/>
              <a:gd name="connsiteX14" fmla="*/ 999241 w 2193326"/>
              <a:gd name="connsiteY14" fmla="*/ 633864 h 882901"/>
              <a:gd name="connsiteX15" fmla="*/ 924262 w 2193326"/>
              <a:gd name="connsiteY15" fmla="*/ 561151 h 882901"/>
              <a:gd name="connsiteX16" fmla="*/ 747319 w 2193326"/>
              <a:gd name="connsiteY16" fmla="*/ 282245 h 882901"/>
              <a:gd name="connsiteX17" fmla="*/ 747319 w 2193326"/>
              <a:gd name="connsiteY17" fmla="*/ 282245 h 882901"/>
              <a:gd name="connsiteX18" fmla="*/ 256659 w 2193326"/>
              <a:gd name="connsiteY18" fmla="*/ 148972 h 882901"/>
              <a:gd name="connsiteX19" fmla="*/ 238739 w 2193326"/>
              <a:gd name="connsiteY19" fmla="*/ 267620 h 882901"/>
              <a:gd name="connsiteX20" fmla="*/ 255629 w 2193326"/>
              <a:gd name="connsiteY20" fmla="*/ 402129 h 882901"/>
              <a:gd name="connsiteX21" fmla="*/ 398996 w 2193326"/>
              <a:gd name="connsiteY21" fmla="*/ 449094 h 882901"/>
              <a:gd name="connsiteX22" fmla="*/ 355327 w 2193326"/>
              <a:gd name="connsiteY22" fmla="*/ 269886 h 882901"/>
              <a:gd name="connsiteX23" fmla="*/ 414651 w 2193326"/>
              <a:gd name="connsiteY23" fmla="*/ 82850 h 882901"/>
              <a:gd name="connsiteX24" fmla="*/ 256659 w 2193326"/>
              <a:gd name="connsiteY24" fmla="*/ 148972 h 882901"/>
              <a:gd name="connsiteX25" fmla="*/ 128948 w 2193326"/>
              <a:gd name="connsiteY25" fmla="*/ 264324 h 882901"/>
              <a:gd name="connsiteX26" fmla="*/ 134509 w 2193326"/>
              <a:gd name="connsiteY26" fmla="*/ 216123 h 882901"/>
              <a:gd name="connsiteX27" fmla="*/ 0 w 2193326"/>
              <a:gd name="connsiteY27" fmla="*/ 309023 h 882901"/>
              <a:gd name="connsiteX28" fmla="*/ 0 w 2193326"/>
              <a:gd name="connsiteY28" fmla="*/ 316851 h 882901"/>
              <a:gd name="connsiteX29" fmla="*/ 134509 w 2193326"/>
              <a:gd name="connsiteY29" fmla="*/ 362786 h 882901"/>
              <a:gd name="connsiteX30" fmla="*/ 128948 w 2193326"/>
              <a:gd name="connsiteY30" fmla="*/ 264118 h 882901"/>
              <a:gd name="connsiteX31" fmla="*/ 128948 w 2193326"/>
              <a:gd name="connsiteY31" fmla="*/ 264118 h 882901"/>
              <a:gd name="connsiteX32" fmla="*/ 705710 w 2193326"/>
              <a:gd name="connsiteY32" fmla="*/ 12403 h 882901"/>
              <a:gd name="connsiteX33" fmla="*/ 531033 w 2193326"/>
              <a:gd name="connsiteY33" fmla="*/ 47214 h 882901"/>
              <a:gd name="connsiteX34" fmla="*/ 457084 w 2193326"/>
              <a:gd name="connsiteY34" fmla="*/ 277919 h 882901"/>
              <a:gd name="connsiteX35" fmla="*/ 519910 w 2193326"/>
              <a:gd name="connsiteY35" fmla="*/ 489674 h 882901"/>
              <a:gd name="connsiteX36" fmla="*/ 691291 w 2193326"/>
              <a:gd name="connsiteY36" fmla="*/ 544466 h 882901"/>
              <a:gd name="connsiteX37" fmla="*/ 559048 w 2193326"/>
              <a:gd name="connsiteY37" fmla="*/ 277919 h 882901"/>
              <a:gd name="connsiteX38" fmla="*/ 705710 w 2193326"/>
              <a:gd name="connsiteY38" fmla="*/ 12403 h 882901"/>
              <a:gd name="connsiteX39" fmla="*/ 1701655 w 2193326"/>
              <a:gd name="connsiteY39" fmla="*/ 506358 h 882901"/>
              <a:gd name="connsiteX40" fmla="*/ 1499995 w 2193326"/>
              <a:gd name="connsiteY40" fmla="*/ 312525 h 882901"/>
              <a:gd name="connsiteX41" fmla="*/ 1517915 w 2193326"/>
              <a:gd name="connsiteY41" fmla="*/ 226217 h 882901"/>
              <a:gd name="connsiteX42" fmla="*/ 1567146 w 2193326"/>
              <a:gd name="connsiteY42" fmla="*/ 181312 h 882901"/>
              <a:gd name="connsiteX43" fmla="*/ 1534600 w 2193326"/>
              <a:gd name="connsiteY43" fmla="*/ 165657 h 882901"/>
              <a:gd name="connsiteX44" fmla="*/ 1491961 w 2193326"/>
              <a:gd name="connsiteY44" fmla="*/ 207060 h 882901"/>
              <a:gd name="connsiteX45" fmla="*/ 1468479 w 2193326"/>
              <a:gd name="connsiteY45" fmla="*/ 320147 h 882901"/>
              <a:gd name="connsiteX46" fmla="*/ 1684765 w 2193326"/>
              <a:gd name="connsiteY46" fmla="*/ 534167 h 882901"/>
              <a:gd name="connsiteX47" fmla="*/ 1946985 w 2193326"/>
              <a:gd name="connsiteY47" fmla="*/ 848914 h 882901"/>
              <a:gd name="connsiteX48" fmla="*/ 1978296 w 2193326"/>
              <a:gd name="connsiteY48" fmla="*/ 853446 h 882901"/>
              <a:gd name="connsiteX49" fmla="*/ 1701655 w 2193326"/>
              <a:gd name="connsiteY49" fmla="*/ 506153 h 882901"/>
              <a:gd name="connsiteX50" fmla="*/ 1701655 w 2193326"/>
              <a:gd name="connsiteY50" fmla="*/ 506153 h 882901"/>
              <a:gd name="connsiteX51" fmla="*/ 1311723 w 2193326"/>
              <a:gd name="connsiteY51" fmla="*/ 528811 h 882901"/>
              <a:gd name="connsiteX52" fmla="*/ 1123451 w 2193326"/>
              <a:gd name="connsiteY52" fmla="*/ 296870 h 882901"/>
              <a:gd name="connsiteX53" fmla="*/ 1310487 w 2193326"/>
              <a:gd name="connsiteY53" fmla="*/ 73993 h 882901"/>
              <a:gd name="connsiteX54" fmla="*/ 1227680 w 2193326"/>
              <a:gd name="connsiteY54" fmla="*/ 48244 h 882901"/>
              <a:gd name="connsiteX55" fmla="*/ 1064127 w 2193326"/>
              <a:gd name="connsiteY55" fmla="*/ 304698 h 882901"/>
              <a:gd name="connsiteX56" fmla="*/ 1275881 w 2193326"/>
              <a:gd name="connsiteY56" fmla="*/ 575776 h 882901"/>
              <a:gd name="connsiteX57" fmla="*/ 1456326 w 2193326"/>
              <a:gd name="connsiteY57" fmla="*/ 752718 h 882901"/>
              <a:gd name="connsiteX58" fmla="*/ 1531305 w 2193326"/>
              <a:gd name="connsiteY58" fmla="*/ 769609 h 882901"/>
              <a:gd name="connsiteX59" fmla="*/ 1311723 w 2193326"/>
              <a:gd name="connsiteY59" fmla="*/ 528811 h 882901"/>
              <a:gd name="connsiteX60" fmla="*/ 1311723 w 2193326"/>
              <a:gd name="connsiteY60" fmla="*/ 528811 h 882901"/>
              <a:gd name="connsiteX61" fmla="*/ 1896519 w 2193326"/>
              <a:gd name="connsiteY61" fmla="*/ 498531 h 882901"/>
              <a:gd name="connsiteX62" fmla="*/ 1688266 w 2193326"/>
              <a:gd name="connsiteY62" fmla="*/ 321588 h 882901"/>
              <a:gd name="connsiteX63" fmla="*/ 1696094 w 2193326"/>
              <a:gd name="connsiteY63" fmla="*/ 252171 h 882901"/>
              <a:gd name="connsiteX64" fmla="*/ 1680439 w 2193326"/>
              <a:gd name="connsiteY64" fmla="*/ 243108 h 882901"/>
              <a:gd name="connsiteX65" fmla="*/ 1670346 w 2193326"/>
              <a:gd name="connsiteY65" fmla="*/ 327150 h 882901"/>
              <a:gd name="connsiteX66" fmla="*/ 1887661 w 2193326"/>
              <a:gd name="connsiteY66" fmla="*/ 515422 h 882901"/>
              <a:gd name="connsiteX67" fmla="*/ 2174395 w 2193326"/>
              <a:gd name="connsiteY67" fmla="*/ 880636 h 882901"/>
              <a:gd name="connsiteX68" fmla="*/ 2192316 w 2193326"/>
              <a:gd name="connsiteY68" fmla="*/ 882902 h 882901"/>
              <a:gd name="connsiteX69" fmla="*/ 1896519 w 2193326"/>
              <a:gd name="connsiteY69" fmla="*/ 498737 h 882901"/>
              <a:gd name="connsiteX70" fmla="*/ 1896519 w 2193326"/>
              <a:gd name="connsiteY70" fmla="*/ 498737 h 882901"/>
              <a:gd name="connsiteX71" fmla="*/ 1506792 w 2193326"/>
              <a:gd name="connsiteY71" fmla="*/ 516452 h 882901"/>
              <a:gd name="connsiteX72" fmla="*/ 1311929 w 2193326"/>
              <a:gd name="connsiteY72" fmla="*/ 304698 h 882901"/>
              <a:gd name="connsiteX73" fmla="*/ 1336647 w 2193326"/>
              <a:gd name="connsiteY73" fmla="*/ 206030 h 882901"/>
              <a:gd name="connsiteX74" fmla="*/ 1444172 w 2193326"/>
              <a:gd name="connsiteY74" fmla="*/ 125283 h 882901"/>
              <a:gd name="connsiteX75" fmla="*/ 1389380 w 2193326"/>
              <a:gd name="connsiteY75" fmla="*/ 102831 h 882901"/>
              <a:gd name="connsiteX76" fmla="*/ 1299776 w 2193326"/>
              <a:gd name="connsiteY76" fmla="*/ 177810 h 882901"/>
              <a:gd name="connsiteX77" fmla="*/ 1266200 w 2193326"/>
              <a:gd name="connsiteY77" fmla="*/ 312319 h 882901"/>
              <a:gd name="connsiteX78" fmla="*/ 1480220 w 2193326"/>
              <a:gd name="connsiteY78" fmla="*/ 554353 h 882901"/>
              <a:gd name="connsiteX79" fmla="*/ 1709895 w 2193326"/>
              <a:gd name="connsiteY79" fmla="*/ 807511 h 882901"/>
              <a:gd name="connsiteX80" fmla="*/ 1760362 w 2193326"/>
              <a:gd name="connsiteY80" fmla="*/ 817604 h 882901"/>
              <a:gd name="connsiteX81" fmla="*/ 1507204 w 2193326"/>
              <a:gd name="connsiteY81" fmla="*/ 516246 h 882901"/>
              <a:gd name="connsiteX82" fmla="*/ 1507204 w 2193326"/>
              <a:gd name="connsiteY82" fmla="*/ 516246 h 88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93326" h="882901">
                <a:moveTo>
                  <a:pt x="1118095" y="543436"/>
                </a:moveTo>
                <a:cubicBezTo>
                  <a:pt x="1028491" y="468457"/>
                  <a:pt x="944449" y="396774"/>
                  <a:pt x="935591" y="289249"/>
                </a:cubicBezTo>
                <a:cubicBezTo>
                  <a:pt x="924468" y="166069"/>
                  <a:pt x="1037555" y="82026"/>
                  <a:pt x="1153937" y="29293"/>
                </a:cubicBezTo>
                <a:cubicBezTo>
                  <a:pt x="1113564" y="20230"/>
                  <a:pt x="1073190" y="13638"/>
                  <a:pt x="1034053" y="9107"/>
                </a:cubicBezTo>
                <a:cubicBezTo>
                  <a:pt x="932089" y="72963"/>
                  <a:pt x="850313" y="165863"/>
                  <a:pt x="861642" y="294810"/>
                </a:cubicBezTo>
                <a:cubicBezTo>
                  <a:pt x="874001" y="432615"/>
                  <a:pt x="973699" y="516658"/>
                  <a:pt x="1069894" y="598435"/>
                </a:cubicBezTo>
                <a:cubicBezTo>
                  <a:pt x="1100175" y="624183"/>
                  <a:pt x="1131485" y="649931"/>
                  <a:pt x="1158469" y="677945"/>
                </a:cubicBezTo>
                <a:cubicBezTo>
                  <a:pt x="1199872" y="689069"/>
                  <a:pt x="1241275" y="699162"/>
                  <a:pt x="1281649" y="710491"/>
                </a:cubicBezTo>
                <a:cubicBezTo>
                  <a:pt x="1237980" y="645605"/>
                  <a:pt x="1176390" y="592873"/>
                  <a:pt x="1118095" y="543642"/>
                </a:cubicBezTo>
                <a:close/>
                <a:moveTo>
                  <a:pt x="747319" y="282245"/>
                </a:moveTo>
                <a:cubicBezTo>
                  <a:pt x="740522" y="151238"/>
                  <a:pt x="847017" y="60397"/>
                  <a:pt x="955572" y="2103"/>
                </a:cubicBezTo>
                <a:cubicBezTo>
                  <a:pt x="900780" y="-1193"/>
                  <a:pt x="848047" y="-163"/>
                  <a:pt x="796550" y="2103"/>
                </a:cubicBezTo>
                <a:cubicBezTo>
                  <a:pt x="714774" y="70491"/>
                  <a:pt x="653184" y="163391"/>
                  <a:pt x="658745" y="285541"/>
                </a:cubicBezTo>
                <a:cubicBezTo>
                  <a:pt x="665543" y="415518"/>
                  <a:pt x="737226" y="501827"/>
                  <a:pt x="816737" y="580102"/>
                </a:cubicBezTo>
                <a:cubicBezTo>
                  <a:pt x="878327" y="598023"/>
                  <a:pt x="938887" y="615943"/>
                  <a:pt x="999241" y="633864"/>
                </a:cubicBezTo>
                <a:cubicBezTo>
                  <a:pt x="974523" y="608116"/>
                  <a:pt x="948775" y="584633"/>
                  <a:pt x="924262" y="561151"/>
                </a:cubicBezTo>
                <a:cubicBezTo>
                  <a:pt x="835688" y="479374"/>
                  <a:pt x="752881" y="402129"/>
                  <a:pt x="747319" y="282245"/>
                </a:cubicBezTo>
                <a:lnTo>
                  <a:pt x="747319" y="282245"/>
                </a:lnTo>
                <a:close/>
                <a:moveTo>
                  <a:pt x="256659" y="148972"/>
                </a:moveTo>
                <a:cubicBezTo>
                  <a:pt x="246566" y="185843"/>
                  <a:pt x="239768" y="225187"/>
                  <a:pt x="238739" y="267620"/>
                </a:cubicBezTo>
                <a:cubicBezTo>
                  <a:pt x="237709" y="316851"/>
                  <a:pt x="244300" y="361756"/>
                  <a:pt x="255629" y="402129"/>
                </a:cubicBezTo>
                <a:cubicBezTo>
                  <a:pt x="303830" y="417784"/>
                  <a:pt x="352031" y="433439"/>
                  <a:pt x="398996" y="449094"/>
                </a:cubicBezTo>
                <a:cubicBezTo>
                  <a:pt x="370982" y="397598"/>
                  <a:pt x="354091" y="340539"/>
                  <a:pt x="355327" y="269886"/>
                </a:cubicBezTo>
                <a:cubicBezTo>
                  <a:pt x="356357" y="198202"/>
                  <a:pt x="380046" y="135377"/>
                  <a:pt x="414651" y="82850"/>
                </a:cubicBezTo>
                <a:cubicBezTo>
                  <a:pt x="356357" y="103037"/>
                  <a:pt x="303830" y="125489"/>
                  <a:pt x="256659" y="148972"/>
                </a:cubicBezTo>
                <a:close/>
                <a:moveTo>
                  <a:pt x="128948" y="264324"/>
                </a:moveTo>
                <a:cubicBezTo>
                  <a:pt x="129978" y="247433"/>
                  <a:pt x="131214" y="231778"/>
                  <a:pt x="134509" y="216123"/>
                </a:cubicBezTo>
                <a:cubicBezTo>
                  <a:pt x="62826" y="259792"/>
                  <a:pt x="15861" y="295634"/>
                  <a:pt x="0" y="309023"/>
                </a:cubicBezTo>
                <a:lnTo>
                  <a:pt x="0" y="316851"/>
                </a:lnTo>
                <a:cubicBezTo>
                  <a:pt x="45935" y="332506"/>
                  <a:pt x="90634" y="347131"/>
                  <a:pt x="134509" y="362786"/>
                </a:cubicBezTo>
                <a:cubicBezTo>
                  <a:pt x="129978" y="331476"/>
                  <a:pt x="127712" y="298930"/>
                  <a:pt x="128948" y="264118"/>
                </a:cubicBezTo>
                <a:lnTo>
                  <a:pt x="128948" y="264118"/>
                </a:lnTo>
                <a:close/>
                <a:moveTo>
                  <a:pt x="705710" y="12403"/>
                </a:moveTo>
                <a:cubicBezTo>
                  <a:pt x="644120" y="20230"/>
                  <a:pt x="585826" y="32589"/>
                  <a:pt x="531033" y="47214"/>
                </a:cubicBezTo>
                <a:cubicBezTo>
                  <a:pt x="480567" y="117868"/>
                  <a:pt x="456054" y="195113"/>
                  <a:pt x="457084" y="277919"/>
                </a:cubicBezTo>
                <a:cubicBezTo>
                  <a:pt x="458114" y="361962"/>
                  <a:pt x="484069" y="430349"/>
                  <a:pt x="519910" y="489674"/>
                </a:cubicBezTo>
                <a:cubicBezTo>
                  <a:pt x="578205" y="508624"/>
                  <a:pt x="635263" y="526545"/>
                  <a:pt x="691291" y="544466"/>
                </a:cubicBezTo>
                <a:cubicBezTo>
                  <a:pt x="619608" y="469487"/>
                  <a:pt x="560284" y="391006"/>
                  <a:pt x="559048" y="277919"/>
                </a:cubicBezTo>
                <a:cubicBezTo>
                  <a:pt x="556782" y="161331"/>
                  <a:pt x="625169" y="75228"/>
                  <a:pt x="705710" y="12403"/>
                </a:cubicBezTo>
                <a:close/>
                <a:moveTo>
                  <a:pt x="1701655" y="506358"/>
                </a:moveTo>
                <a:cubicBezTo>
                  <a:pt x="1607520" y="448064"/>
                  <a:pt x="1519151" y="394302"/>
                  <a:pt x="1499995" y="312525"/>
                </a:cubicBezTo>
                <a:cubicBezTo>
                  <a:pt x="1492167" y="281215"/>
                  <a:pt x="1498965" y="253201"/>
                  <a:pt x="1517915" y="226217"/>
                </a:cubicBezTo>
                <a:cubicBezTo>
                  <a:pt x="1530275" y="209326"/>
                  <a:pt x="1546960" y="194907"/>
                  <a:pt x="1567146" y="181312"/>
                </a:cubicBezTo>
                <a:cubicBezTo>
                  <a:pt x="1556023" y="175750"/>
                  <a:pt x="1545930" y="170188"/>
                  <a:pt x="1534600" y="165657"/>
                </a:cubicBezTo>
                <a:cubicBezTo>
                  <a:pt x="1517709" y="178016"/>
                  <a:pt x="1503290" y="192641"/>
                  <a:pt x="1491961" y="207060"/>
                </a:cubicBezTo>
                <a:cubicBezTo>
                  <a:pt x="1466213" y="241872"/>
                  <a:pt x="1458385" y="278743"/>
                  <a:pt x="1468479" y="320147"/>
                </a:cubicBezTo>
                <a:cubicBezTo>
                  <a:pt x="1490931" y="414282"/>
                  <a:pt x="1585067" y="472577"/>
                  <a:pt x="1684765" y="534167"/>
                </a:cubicBezTo>
                <a:cubicBezTo>
                  <a:pt x="1810210" y="611412"/>
                  <a:pt x="1938952" y="690922"/>
                  <a:pt x="1946985" y="848914"/>
                </a:cubicBezTo>
                <a:cubicBezTo>
                  <a:pt x="1957079" y="849944"/>
                  <a:pt x="1968202" y="852210"/>
                  <a:pt x="1978296" y="853446"/>
                </a:cubicBezTo>
                <a:cubicBezTo>
                  <a:pt x="1971498" y="673002"/>
                  <a:pt x="1825865" y="582368"/>
                  <a:pt x="1701655" y="506153"/>
                </a:cubicBezTo>
                <a:lnTo>
                  <a:pt x="1701655" y="506153"/>
                </a:lnTo>
                <a:close/>
                <a:moveTo>
                  <a:pt x="1311723" y="528811"/>
                </a:moveTo>
                <a:cubicBezTo>
                  <a:pt x="1221089" y="459394"/>
                  <a:pt x="1135810" y="394302"/>
                  <a:pt x="1123451" y="296870"/>
                </a:cubicBezTo>
                <a:cubicBezTo>
                  <a:pt x="1112328" y="208296"/>
                  <a:pt x="1174948" y="134347"/>
                  <a:pt x="1310487" y="73993"/>
                </a:cubicBezTo>
                <a:cubicBezTo>
                  <a:pt x="1282473" y="63899"/>
                  <a:pt x="1254459" y="56072"/>
                  <a:pt x="1227680" y="48244"/>
                </a:cubicBezTo>
                <a:cubicBezTo>
                  <a:pt x="1078752" y="132287"/>
                  <a:pt x="1054033" y="231984"/>
                  <a:pt x="1064127" y="304698"/>
                </a:cubicBezTo>
                <a:cubicBezTo>
                  <a:pt x="1079782" y="426848"/>
                  <a:pt x="1179480" y="503063"/>
                  <a:pt x="1275881" y="575776"/>
                </a:cubicBezTo>
                <a:cubicBezTo>
                  <a:pt x="1347564" y="630568"/>
                  <a:pt x="1415952" y="683301"/>
                  <a:pt x="1456326" y="752718"/>
                </a:cubicBezTo>
                <a:cubicBezTo>
                  <a:pt x="1481044" y="758280"/>
                  <a:pt x="1506792" y="763842"/>
                  <a:pt x="1531305" y="769609"/>
                </a:cubicBezTo>
                <a:cubicBezTo>
                  <a:pt x="1489901" y="664350"/>
                  <a:pt x="1398031" y="593697"/>
                  <a:pt x="1311723" y="528811"/>
                </a:cubicBezTo>
                <a:lnTo>
                  <a:pt x="1311723" y="528811"/>
                </a:lnTo>
                <a:close/>
                <a:moveTo>
                  <a:pt x="1896519" y="498531"/>
                </a:moveTo>
                <a:cubicBezTo>
                  <a:pt x="1801353" y="445798"/>
                  <a:pt x="1710513" y="396568"/>
                  <a:pt x="1688266" y="321588"/>
                </a:cubicBezTo>
                <a:cubicBezTo>
                  <a:pt x="1680439" y="296870"/>
                  <a:pt x="1683735" y="273388"/>
                  <a:pt x="1696094" y="252171"/>
                </a:cubicBezTo>
                <a:cubicBezTo>
                  <a:pt x="1690532" y="248875"/>
                  <a:pt x="1684970" y="245373"/>
                  <a:pt x="1680439" y="243108"/>
                </a:cubicBezTo>
                <a:cubicBezTo>
                  <a:pt x="1664784" y="268856"/>
                  <a:pt x="1661488" y="296870"/>
                  <a:pt x="1670346" y="327150"/>
                </a:cubicBezTo>
                <a:cubicBezTo>
                  <a:pt x="1695064" y="409957"/>
                  <a:pt x="1787964" y="460424"/>
                  <a:pt x="1887661" y="515422"/>
                </a:cubicBezTo>
                <a:cubicBezTo>
                  <a:pt x="2031028" y="593903"/>
                  <a:pt x="2189020" y="681241"/>
                  <a:pt x="2174395" y="880636"/>
                </a:cubicBezTo>
                <a:cubicBezTo>
                  <a:pt x="2179956" y="881666"/>
                  <a:pt x="2186754" y="881666"/>
                  <a:pt x="2192316" y="882902"/>
                </a:cubicBezTo>
                <a:cubicBezTo>
                  <a:pt x="2207971" y="670118"/>
                  <a:pt x="2038856" y="577012"/>
                  <a:pt x="1896519" y="498737"/>
                </a:cubicBezTo>
                <a:lnTo>
                  <a:pt x="1896519" y="498737"/>
                </a:lnTo>
                <a:close/>
                <a:moveTo>
                  <a:pt x="1506792" y="516452"/>
                </a:moveTo>
                <a:cubicBezTo>
                  <a:pt x="1414922" y="452596"/>
                  <a:pt x="1327584" y="393272"/>
                  <a:pt x="1311929" y="304698"/>
                </a:cubicBezTo>
                <a:cubicBezTo>
                  <a:pt x="1305131" y="268856"/>
                  <a:pt x="1312959" y="236310"/>
                  <a:pt x="1336647" y="206030"/>
                </a:cubicBezTo>
                <a:cubicBezTo>
                  <a:pt x="1361366" y="173484"/>
                  <a:pt x="1399473" y="147736"/>
                  <a:pt x="1444172" y="125283"/>
                </a:cubicBezTo>
                <a:cubicBezTo>
                  <a:pt x="1426251" y="117456"/>
                  <a:pt x="1408331" y="109628"/>
                  <a:pt x="1389380" y="102831"/>
                </a:cubicBezTo>
                <a:cubicBezTo>
                  <a:pt x="1353538" y="124047"/>
                  <a:pt x="1322228" y="148766"/>
                  <a:pt x="1299776" y="177810"/>
                </a:cubicBezTo>
                <a:cubicBezTo>
                  <a:pt x="1268466" y="218183"/>
                  <a:pt x="1257136" y="264118"/>
                  <a:pt x="1266200" y="312319"/>
                </a:cubicBezTo>
                <a:cubicBezTo>
                  <a:pt x="1285150" y="419844"/>
                  <a:pt x="1380522" y="484730"/>
                  <a:pt x="1480220" y="554353"/>
                </a:cubicBezTo>
                <a:cubicBezTo>
                  <a:pt x="1578888" y="622741"/>
                  <a:pt x="1680645" y="692158"/>
                  <a:pt x="1709895" y="807511"/>
                </a:cubicBezTo>
                <a:cubicBezTo>
                  <a:pt x="1726786" y="810807"/>
                  <a:pt x="1743471" y="814309"/>
                  <a:pt x="1760362" y="817604"/>
                </a:cubicBezTo>
                <a:cubicBezTo>
                  <a:pt x="1735643" y="673002"/>
                  <a:pt x="1616995" y="591431"/>
                  <a:pt x="1507204" y="516246"/>
                </a:cubicBezTo>
                <a:lnTo>
                  <a:pt x="1507204" y="516246"/>
                </a:lnTo>
                <a:close/>
              </a:path>
            </a:pathLst>
          </a:custGeom>
          <a:gradFill>
            <a:gsLst>
              <a:gs pos="0">
                <a:srgbClr val="330066"/>
              </a:gs>
              <a:gs pos="26000">
                <a:srgbClr val="6600B2"/>
              </a:gs>
              <a:gs pos="52000">
                <a:srgbClr val="9900FF"/>
              </a:gs>
              <a:gs pos="100000">
                <a:srgbClr val="330066"/>
              </a:gs>
            </a:gsLst>
            <a:lin ang="2494593" scaled="1"/>
          </a:gra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D2B15533-47B7-4E5E-DFBB-983DF3ABC922}"/>
              </a:ext>
            </a:extLst>
          </p:cNvPr>
          <p:cNvSpPr/>
          <p:nvPr/>
        </p:nvSpPr>
        <p:spPr>
          <a:xfrm>
            <a:off x="9050569" y="2331597"/>
            <a:ext cx="1298050" cy="1497191"/>
          </a:xfrm>
          <a:custGeom>
            <a:avLst/>
            <a:gdLst>
              <a:gd name="connsiteX0" fmla="*/ 1175755 w 1298050"/>
              <a:gd name="connsiteY0" fmla="*/ 830825 h 1497191"/>
              <a:gd name="connsiteX1" fmla="*/ 1175755 w 1298050"/>
              <a:gd name="connsiteY1" fmla="*/ 834121 h 1497191"/>
              <a:gd name="connsiteX2" fmla="*/ 1163395 w 1298050"/>
              <a:gd name="connsiteY2" fmla="*/ 853071 h 1497191"/>
              <a:gd name="connsiteX3" fmla="*/ 968532 w 1298050"/>
              <a:gd name="connsiteY3" fmla="*/ 855337 h 1497191"/>
              <a:gd name="connsiteX4" fmla="*/ 956173 w 1298050"/>
              <a:gd name="connsiteY4" fmla="*/ 836386 h 1497191"/>
              <a:gd name="connsiteX5" fmla="*/ 994281 w 1298050"/>
              <a:gd name="connsiteY5" fmla="*/ 526170 h 1497191"/>
              <a:gd name="connsiteX6" fmla="*/ 892317 w 1298050"/>
              <a:gd name="connsiteY6" fmla="*/ 414114 h 1497191"/>
              <a:gd name="connsiteX7" fmla="*/ 690656 w 1298050"/>
              <a:gd name="connsiteY7" fmla="*/ 244999 h 1497191"/>
              <a:gd name="connsiteX8" fmla="*/ 512478 w 1298050"/>
              <a:gd name="connsiteY8" fmla="*/ 247265 h 1497191"/>
              <a:gd name="connsiteX9" fmla="*/ 505680 w 1298050"/>
              <a:gd name="connsiteY9" fmla="*/ 221516 h 1497191"/>
              <a:gd name="connsiteX10" fmla="*/ 560473 w 1298050"/>
              <a:gd name="connsiteY10" fmla="*/ 159926 h 1497191"/>
              <a:gd name="connsiteX11" fmla="*/ 2661 w 1298050"/>
              <a:gd name="connsiteY11" fmla="*/ 1935 h 1497191"/>
              <a:gd name="connsiteX12" fmla="*/ 140466 w 1298050"/>
              <a:gd name="connsiteY12" fmla="*/ 582199 h 1497191"/>
              <a:gd name="connsiteX13" fmla="*/ 167450 w 1298050"/>
              <a:gd name="connsiteY13" fmla="*/ 122849 h 1497191"/>
              <a:gd name="connsiteX14" fmla="*/ 188667 w 1298050"/>
              <a:gd name="connsiteY14" fmla="*/ 122849 h 1497191"/>
              <a:gd name="connsiteX15" fmla="*/ 237898 w 1298050"/>
              <a:gd name="connsiteY15" fmla="*/ 743486 h 1497191"/>
              <a:gd name="connsiteX16" fmla="*/ 409278 w 1298050"/>
              <a:gd name="connsiteY16" fmla="*/ 955240 h 1497191"/>
              <a:gd name="connsiteX17" fmla="*/ 515774 w 1298050"/>
              <a:gd name="connsiteY17" fmla="*/ 1060500 h 1497191"/>
              <a:gd name="connsiteX18" fmla="*/ 608674 w 1298050"/>
              <a:gd name="connsiteY18" fmla="*/ 955240 h 1497191"/>
              <a:gd name="connsiteX19" fmla="*/ 622063 w 1298050"/>
              <a:gd name="connsiteY19" fmla="*/ 955240 h 1497191"/>
              <a:gd name="connsiteX20" fmla="*/ 725056 w 1298050"/>
              <a:gd name="connsiteY20" fmla="*/ 1067297 h 1497191"/>
              <a:gd name="connsiteX21" fmla="*/ 718258 w 1298050"/>
              <a:gd name="connsiteY21" fmla="*/ 1093046 h 1497191"/>
              <a:gd name="connsiteX22" fmla="*/ 551409 w 1298050"/>
              <a:gd name="connsiteY22" fmla="*/ 1094076 h 1497191"/>
              <a:gd name="connsiteX23" fmla="*/ 932279 w 1298050"/>
              <a:gd name="connsiteY23" fmla="*/ 1360622 h 1497191"/>
              <a:gd name="connsiteX24" fmla="*/ 932279 w 1298050"/>
              <a:gd name="connsiteY24" fmla="*/ 1074919 h 1497191"/>
              <a:gd name="connsiteX25" fmla="*/ 939076 w 1298050"/>
              <a:gd name="connsiteY25" fmla="*/ 1068121 h 1497191"/>
              <a:gd name="connsiteX26" fmla="*/ 1171017 w 1298050"/>
              <a:gd name="connsiteY26" fmla="*/ 1068121 h 1497191"/>
              <a:gd name="connsiteX27" fmla="*/ 1177815 w 1298050"/>
              <a:gd name="connsiteY27" fmla="*/ 1074919 h 1497191"/>
              <a:gd name="connsiteX28" fmla="*/ 1177815 w 1298050"/>
              <a:gd name="connsiteY28" fmla="*/ 1425508 h 1497191"/>
              <a:gd name="connsiteX29" fmla="*/ 1171017 w 1298050"/>
              <a:gd name="connsiteY29" fmla="*/ 1432306 h 1497191"/>
              <a:gd name="connsiteX30" fmla="*/ 1086975 w 1298050"/>
              <a:gd name="connsiteY30" fmla="*/ 1432306 h 1497191"/>
              <a:gd name="connsiteX31" fmla="*/ 1296463 w 1298050"/>
              <a:gd name="connsiteY31" fmla="*/ 1497192 h 1497191"/>
              <a:gd name="connsiteX32" fmla="*/ 1175549 w 1298050"/>
              <a:gd name="connsiteY32" fmla="*/ 830619 h 1497191"/>
              <a:gd name="connsiteX33" fmla="*/ 1175549 w 1298050"/>
              <a:gd name="connsiteY33" fmla="*/ 830619 h 1497191"/>
              <a:gd name="connsiteX34" fmla="*/ 714345 w 1298050"/>
              <a:gd name="connsiteY34" fmla="*/ 802811 h 1497191"/>
              <a:gd name="connsiteX35" fmla="*/ 510418 w 1298050"/>
              <a:gd name="connsiteY35" fmla="*/ 805076 h 1497191"/>
              <a:gd name="connsiteX36" fmla="*/ 503620 w 1298050"/>
              <a:gd name="connsiteY36" fmla="*/ 779328 h 1497191"/>
              <a:gd name="connsiteX37" fmla="*/ 604348 w 1298050"/>
              <a:gd name="connsiteY37" fmla="*/ 665005 h 1497191"/>
              <a:gd name="connsiteX38" fmla="*/ 617737 w 1298050"/>
              <a:gd name="connsiteY38" fmla="*/ 665005 h 1497191"/>
              <a:gd name="connsiteX39" fmla="*/ 720730 w 1298050"/>
              <a:gd name="connsiteY39" fmla="*/ 777062 h 1497191"/>
              <a:gd name="connsiteX40" fmla="*/ 713933 w 1298050"/>
              <a:gd name="connsiteY40" fmla="*/ 802811 h 1497191"/>
              <a:gd name="connsiteX41" fmla="*/ 713933 w 1298050"/>
              <a:gd name="connsiteY41" fmla="*/ 802811 h 1497191"/>
              <a:gd name="connsiteX42" fmla="*/ 719906 w 1298050"/>
              <a:gd name="connsiteY42" fmla="*/ 537294 h 1497191"/>
              <a:gd name="connsiteX43" fmla="*/ 515980 w 1298050"/>
              <a:gd name="connsiteY43" fmla="*/ 539560 h 1497191"/>
              <a:gd name="connsiteX44" fmla="*/ 509182 w 1298050"/>
              <a:gd name="connsiteY44" fmla="*/ 513811 h 1497191"/>
              <a:gd name="connsiteX45" fmla="*/ 609909 w 1298050"/>
              <a:gd name="connsiteY45" fmla="*/ 399489 h 1497191"/>
              <a:gd name="connsiteX46" fmla="*/ 623299 w 1298050"/>
              <a:gd name="connsiteY46" fmla="*/ 399489 h 1497191"/>
              <a:gd name="connsiteX47" fmla="*/ 726292 w 1298050"/>
              <a:gd name="connsiteY47" fmla="*/ 511545 h 1497191"/>
              <a:gd name="connsiteX48" fmla="*/ 719494 w 1298050"/>
              <a:gd name="connsiteY48" fmla="*/ 537294 h 1497191"/>
              <a:gd name="connsiteX49" fmla="*/ 719494 w 1298050"/>
              <a:gd name="connsiteY49" fmla="*/ 537294 h 149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98050" h="1497191">
                <a:moveTo>
                  <a:pt x="1175755" y="830825"/>
                </a:moveTo>
                <a:lnTo>
                  <a:pt x="1175755" y="834121"/>
                </a:lnTo>
                <a:cubicBezTo>
                  <a:pt x="1176785" y="844214"/>
                  <a:pt x="1171223" y="853071"/>
                  <a:pt x="1163395" y="853071"/>
                </a:cubicBezTo>
                <a:lnTo>
                  <a:pt x="968532" y="855337"/>
                </a:lnTo>
                <a:cubicBezTo>
                  <a:pt x="960705" y="855337"/>
                  <a:pt x="955143" y="846274"/>
                  <a:pt x="956173" y="836386"/>
                </a:cubicBezTo>
                <a:lnTo>
                  <a:pt x="994281" y="526170"/>
                </a:lnTo>
                <a:cubicBezTo>
                  <a:pt x="964000" y="488063"/>
                  <a:pt x="929395" y="451191"/>
                  <a:pt x="892317" y="414114"/>
                </a:cubicBezTo>
                <a:cubicBezTo>
                  <a:pt x="822900" y="347992"/>
                  <a:pt x="755748" y="291964"/>
                  <a:pt x="690656" y="244999"/>
                </a:cubicBezTo>
                <a:lnTo>
                  <a:pt x="512478" y="247265"/>
                </a:lnTo>
                <a:cubicBezTo>
                  <a:pt x="502384" y="247265"/>
                  <a:pt x="497853" y="230374"/>
                  <a:pt x="505680" y="221516"/>
                </a:cubicBezTo>
                <a:lnTo>
                  <a:pt x="560473" y="159926"/>
                </a:lnTo>
                <a:cubicBezTo>
                  <a:pt x="235632" y="-29376"/>
                  <a:pt x="2661" y="1935"/>
                  <a:pt x="2661" y="1935"/>
                </a:cubicBezTo>
                <a:cubicBezTo>
                  <a:pt x="2661" y="1935"/>
                  <a:pt x="-30915" y="251796"/>
                  <a:pt x="140466" y="582199"/>
                </a:cubicBezTo>
                <a:lnTo>
                  <a:pt x="167450" y="122849"/>
                </a:lnTo>
                <a:cubicBezTo>
                  <a:pt x="169716" y="92569"/>
                  <a:pt x="186401" y="92569"/>
                  <a:pt x="188667" y="122849"/>
                </a:cubicBezTo>
                <a:lnTo>
                  <a:pt x="237898" y="743486"/>
                </a:lnTo>
                <a:cubicBezTo>
                  <a:pt x="284863" y="812904"/>
                  <a:pt x="342127" y="883557"/>
                  <a:pt x="409278" y="955240"/>
                </a:cubicBezTo>
                <a:cubicBezTo>
                  <a:pt x="445120" y="993348"/>
                  <a:pt x="479932" y="1027954"/>
                  <a:pt x="515774" y="1060500"/>
                </a:cubicBezTo>
                <a:lnTo>
                  <a:pt x="608674" y="955240"/>
                </a:lnTo>
                <a:cubicBezTo>
                  <a:pt x="613205" y="950709"/>
                  <a:pt x="618767" y="950709"/>
                  <a:pt x="622063" y="955240"/>
                </a:cubicBezTo>
                <a:lnTo>
                  <a:pt x="725056" y="1067297"/>
                </a:lnTo>
                <a:cubicBezTo>
                  <a:pt x="732883" y="1076361"/>
                  <a:pt x="728352" y="1093046"/>
                  <a:pt x="718258" y="1093046"/>
                </a:cubicBezTo>
                <a:lnTo>
                  <a:pt x="551409" y="1094076"/>
                </a:lnTo>
                <a:cubicBezTo>
                  <a:pt x="687979" y="1214990"/>
                  <a:pt x="819192" y="1300268"/>
                  <a:pt x="932279" y="1360622"/>
                </a:cubicBezTo>
                <a:lnTo>
                  <a:pt x="932279" y="1074919"/>
                </a:lnTo>
                <a:cubicBezTo>
                  <a:pt x="932279" y="1071623"/>
                  <a:pt x="934544" y="1068121"/>
                  <a:pt x="939076" y="1068121"/>
                </a:cubicBezTo>
                <a:lnTo>
                  <a:pt x="1171017" y="1068121"/>
                </a:lnTo>
                <a:cubicBezTo>
                  <a:pt x="1174313" y="1068121"/>
                  <a:pt x="1177815" y="1070387"/>
                  <a:pt x="1177815" y="1074919"/>
                </a:cubicBezTo>
                <a:lnTo>
                  <a:pt x="1177815" y="1425508"/>
                </a:lnTo>
                <a:cubicBezTo>
                  <a:pt x="1177815" y="1428804"/>
                  <a:pt x="1175549" y="1432306"/>
                  <a:pt x="1171017" y="1432306"/>
                </a:cubicBezTo>
                <a:lnTo>
                  <a:pt x="1086975" y="1432306"/>
                </a:lnTo>
                <a:cubicBezTo>
                  <a:pt x="1214686" y="1485038"/>
                  <a:pt x="1296463" y="1497192"/>
                  <a:pt x="1296463" y="1497192"/>
                </a:cubicBezTo>
                <a:cubicBezTo>
                  <a:pt x="1296463" y="1497192"/>
                  <a:pt x="1321181" y="1175646"/>
                  <a:pt x="1175549" y="830619"/>
                </a:cubicBezTo>
                <a:lnTo>
                  <a:pt x="1175549" y="830619"/>
                </a:lnTo>
                <a:close/>
                <a:moveTo>
                  <a:pt x="714345" y="802811"/>
                </a:moveTo>
                <a:lnTo>
                  <a:pt x="510418" y="805076"/>
                </a:lnTo>
                <a:cubicBezTo>
                  <a:pt x="500325" y="805076"/>
                  <a:pt x="495793" y="788185"/>
                  <a:pt x="503620" y="779328"/>
                </a:cubicBezTo>
                <a:lnTo>
                  <a:pt x="604348" y="665005"/>
                </a:lnTo>
                <a:cubicBezTo>
                  <a:pt x="608879" y="660474"/>
                  <a:pt x="614441" y="660474"/>
                  <a:pt x="617737" y="665005"/>
                </a:cubicBezTo>
                <a:lnTo>
                  <a:pt x="720730" y="777062"/>
                </a:lnTo>
                <a:cubicBezTo>
                  <a:pt x="728558" y="786126"/>
                  <a:pt x="724026" y="802811"/>
                  <a:pt x="713933" y="802811"/>
                </a:cubicBezTo>
                <a:lnTo>
                  <a:pt x="713933" y="802811"/>
                </a:lnTo>
                <a:close/>
                <a:moveTo>
                  <a:pt x="719906" y="537294"/>
                </a:moveTo>
                <a:lnTo>
                  <a:pt x="515980" y="539560"/>
                </a:lnTo>
                <a:cubicBezTo>
                  <a:pt x="505886" y="539560"/>
                  <a:pt x="501354" y="522669"/>
                  <a:pt x="509182" y="513811"/>
                </a:cubicBezTo>
                <a:lnTo>
                  <a:pt x="609909" y="399489"/>
                </a:lnTo>
                <a:cubicBezTo>
                  <a:pt x="614441" y="394957"/>
                  <a:pt x="620003" y="394957"/>
                  <a:pt x="623299" y="399489"/>
                </a:cubicBezTo>
                <a:lnTo>
                  <a:pt x="726292" y="511545"/>
                </a:lnTo>
                <a:cubicBezTo>
                  <a:pt x="734119" y="520609"/>
                  <a:pt x="730823" y="537294"/>
                  <a:pt x="719494" y="537294"/>
                </a:cubicBezTo>
                <a:lnTo>
                  <a:pt x="719494" y="537294"/>
                </a:lnTo>
                <a:close/>
              </a:path>
            </a:pathLst>
          </a:custGeom>
          <a:gradFill>
            <a:gsLst>
              <a:gs pos="0">
                <a:srgbClr val="FF3300"/>
              </a:gs>
              <a:gs pos="24000">
                <a:srgbClr val="FF6600"/>
              </a:gs>
              <a:gs pos="48000">
                <a:srgbClr val="FF9900"/>
              </a:gs>
              <a:gs pos="100000">
                <a:srgbClr val="FF3300"/>
              </a:gs>
            </a:gsLst>
            <a:lin ang="2908986" scaled="1"/>
          </a:gra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Google Shape;792;p69">
            <a:extLst>
              <a:ext uri="{FF2B5EF4-FFF2-40B4-BE49-F238E27FC236}">
                <a16:creationId xmlns:a16="http://schemas.microsoft.com/office/drawing/2014/main" id="{A1A6B28F-8E26-D4CF-3843-089E10500480}"/>
              </a:ext>
            </a:extLst>
          </p:cNvPr>
          <p:cNvSpPr txBox="1">
            <a:spLocks/>
          </p:cNvSpPr>
          <p:nvPr/>
        </p:nvSpPr>
        <p:spPr>
          <a:xfrm>
            <a:off x="-6346709" y="2278154"/>
            <a:ext cx="4643935" cy="46323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3500"/>
              <a:buFont typeface="Archivo"/>
              <a:buNone/>
              <a:tabLst/>
              <a:defRPr/>
            </a:pPr>
            <a:r>
              <a:rPr kumimoji="0" lang="en-US" sz="2800" b="1" i="0" u="none" strike="noStrike" kern="0" cap="none" spc="0" normalizeH="0" baseline="0" noProof="0" dirty="0">
                <a:ln>
                  <a:noFill/>
                </a:ln>
                <a:solidFill>
                  <a:srgbClr val="FFFFFF"/>
                </a:solidFill>
                <a:effectLst/>
                <a:uLnTx/>
                <a:uFillTx/>
                <a:latin typeface="Archivo"/>
                <a:ea typeface="+mn-ea"/>
                <a:cs typeface="Archivo"/>
                <a:sym typeface="Archivo"/>
              </a:rPr>
              <a:t>FIFA World Cup 2034</a:t>
            </a:r>
            <a:endParaRPr kumimoji="0" lang="en-US" sz="2400" b="1" i="0" u="none" strike="noStrike" kern="0" cap="none" spc="0" normalizeH="0" baseline="0" noProof="0" dirty="0">
              <a:ln>
                <a:noFill/>
              </a:ln>
              <a:solidFill>
                <a:srgbClr val="24D09F"/>
              </a:solidFill>
              <a:effectLst/>
              <a:uLnTx/>
              <a:uFillTx/>
              <a:latin typeface="Archivo"/>
              <a:ea typeface="+mn-ea"/>
              <a:cs typeface="Archivo"/>
              <a:sym typeface="Archivo"/>
            </a:endParaRPr>
          </a:p>
        </p:txBody>
      </p:sp>
      <p:sp>
        <p:nvSpPr>
          <p:cNvPr id="18" name="Google Shape;793;p69">
            <a:extLst>
              <a:ext uri="{FF2B5EF4-FFF2-40B4-BE49-F238E27FC236}">
                <a16:creationId xmlns:a16="http://schemas.microsoft.com/office/drawing/2014/main" id="{555F3B21-A543-671C-FB76-4A11CE3F4B23}"/>
              </a:ext>
            </a:extLst>
          </p:cNvPr>
          <p:cNvSpPr txBox="1">
            <a:spLocks/>
          </p:cNvSpPr>
          <p:nvPr/>
        </p:nvSpPr>
        <p:spPr>
          <a:xfrm>
            <a:off x="-6346709" y="3253547"/>
            <a:ext cx="4643936" cy="242335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1pPr>
            <a:lvl2pPr marL="914400" marR="0" lvl="1"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2pPr>
            <a:lvl3pPr marL="1371600" marR="0" lvl="2"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3pPr>
            <a:lvl4pPr marL="1828800" marR="0" lvl="3"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4pPr>
            <a:lvl5pPr marL="2286000" marR="0" lvl="4"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5pPr>
            <a:lvl6pPr marL="2743200" marR="0" lvl="5"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6pPr>
            <a:lvl7pPr marL="3200400" marR="0" lvl="6"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7pPr>
            <a:lvl8pPr marL="3657600" marR="0" lvl="7"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8pPr>
            <a:lvl9pPr marL="4114800" marR="0" lvl="8" indent="-317500" algn="l" rtl="0">
              <a:lnSpc>
                <a:spcPct val="100000"/>
              </a:lnSpc>
              <a:spcBef>
                <a:spcPts val="1600"/>
              </a:spcBef>
              <a:spcAft>
                <a:spcPts val="160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400" b="0" i="0" u="none" strike="noStrike" kern="0" cap="none" spc="0" normalizeH="0" baseline="0" noProof="0" dirty="0">
                <a:ln>
                  <a:noFill/>
                </a:ln>
                <a:solidFill>
                  <a:srgbClr val="FFFFFF"/>
                </a:solidFill>
                <a:effectLst/>
                <a:uLnTx/>
                <a:uFillTx/>
                <a:latin typeface="Bahnschrift" panose="020B0502040204020203" pitchFamily="34" charset="0"/>
                <a:cs typeface="Archivo"/>
                <a:sym typeface="Archivo"/>
              </a:rPr>
              <a:t>With our previous success in the FIFA Club World Cup, we strive to have Zonizer aid in the World Cup 2034 here in Saudi Arabia</a:t>
            </a:r>
          </a:p>
        </p:txBody>
      </p:sp>
      <p:sp>
        <p:nvSpPr>
          <p:cNvPr id="19" name="Google Shape;741;p69">
            <a:extLst>
              <a:ext uri="{FF2B5EF4-FFF2-40B4-BE49-F238E27FC236}">
                <a16:creationId xmlns:a16="http://schemas.microsoft.com/office/drawing/2014/main" id="{8893B16C-48B1-BBF5-C225-C0302184E1EC}"/>
              </a:ext>
            </a:extLst>
          </p:cNvPr>
          <p:cNvSpPr txBox="1">
            <a:spLocks/>
          </p:cNvSpPr>
          <p:nvPr/>
        </p:nvSpPr>
        <p:spPr>
          <a:xfrm>
            <a:off x="-6346709" y="827380"/>
            <a:ext cx="4902482" cy="99796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3600"/>
              <a:buFont typeface="Archivo"/>
              <a:buNone/>
              <a:tabLst/>
              <a:defRPr/>
            </a:pPr>
            <a:r>
              <a:rPr kumimoji="0" lang="en-US" sz="3600" b="1" i="0" u="none" strike="noStrike" kern="0" cap="none" spc="0" normalizeH="0" baseline="0" noProof="0" dirty="0" err="1">
                <a:ln>
                  <a:noFill/>
                </a:ln>
                <a:solidFill>
                  <a:srgbClr val="FFFFFF"/>
                </a:solidFill>
                <a:effectLst/>
                <a:uLnTx/>
                <a:uFillTx/>
                <a:latin typeface="Archivo"/>
                <a:cs typeface="Archivo"/>
                <a:sym typeface="Archivo"/>
              </a:rPr>
              <a:t>Zonizer’s</a:t>
            </a:r>
            <a:r>
              <a:rPr kumimoji="0" lang="en-US" sz="3600" b="1" i="0" u="none" strike="noStrike" kern="0" cap="none" spc="0" normalizeH="0" baseline="0" noProof="0" dirty="0">
                <a:ln>
                  <a:noFill/>
                </a:ln>
                <a:solidFill>
                  <a:srgbClr val="FFFFFF"/>
                </a:solidFill>
                <a:effectLst/>
                <a:uLnTx/>
                <a:uFillTx/>
                <a:latin typeface="Archivo"/>
                <a:cs typeface="Archivo"/>
                <a:sym typeface="Archivo"/>
              </a:rPr>
              <a:t> Vision</a:t>
            </a:r>
          </a:p>
        </p:txBody>
      </p:sp>
      <p:pic>
        <p:nvPicPr>
          <p:cNvPr id="20" name="Graphic 19">
            <a:extLst>
              <a:ext uri="{FF2B5EF4-FFF2-40B4-BE49-F238E27FC236}">
                <a16:creationId xmlns:a16="http://schemas.microsoft.com/office/drawing/2014/main" id="{252E2ABE-9A71-CE63-36CC-2C04D64FECF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4404388" y="222308"/>
            <a:ext cx="2109715" cy="6024408"/>
          </a:xfrm>
          <a:prstGeom prst="rect">
            <a:avLst/>
          </a:prstGeom>
        </p:spPr>
      </p:pic>
      <p:sp>
        <p:nvSpPr>
          <p:cNvPr id="26" name="Freeform: Shape 25">
            <a:extLst>
              <a:ext uri="{FF2B5EF4-FFF2-40B4-BE49-F238E27FC236}">
                <a16:creationId xmlns:a16="http://schemas.microsoft.com/office/drawing/2014/main" id="{7D8A7865-45E2-B874-0DEA-248ECE696B15}"/>
              </a:ext>
            </a:extLst>
          </p:cNvPr>
          <p:cNvSpPr/>
          <p:nvPr/>
        </p:nvSpPr>
        <p:spPr>
          <a:xfrm>
            <a:off x="7074943" y="4241354"/>
            <a:ext cx="542405" cy="657512"/>
          </a:xfrm>
          <a:custGeom>
            <a:avLst/>
            <a:gdLst>
              <a:gd name="connsiteX0" fmla="*/ 0 w 542405"/>
              <a:gd name="connsiteY0" fmla="*/ 0 h 657512"/>
              <a:gd name="connsiteX1" fmla="*/ 281871 w 542405"/>
              <a:gd name="connsiteY1" fmla="*/ 0 h 657512"/>
              <a:gd name="connsiteX2" fmla="*/ 468101 w 542405"/>
              <a:gd name="connsiteY2" fmla="*/ 66069 h 657512"/>
              <a:gd name="connsiteX3" fmla="*/ 519010 w 542405"/>
              <a:gd name="connsiteY3" fmla="*/ 195401 h 657512"/>
              <a:gd name="connsiteX4" fmla="*/ 519010 w 542405"/>
              <a:gd name="connsiteY4" fmla="*/ 197460 h 657512"/>
              <a:gd name="connsiteX5" fmla="*/ 340829 w 542405"/>
              <a:gd name="connsiteY5" fmla="*/ 388743 h 657512"/>
              <a:gd name="connsiteX6" fmla="*/ 542406 w 542405"/>
              <a:gd name="connsiteY6" fmla="*/ 657513 h 657512"/>
              <a:gd name="connsiteX7" fmla="*/ 452754 w 542405"/>
              <a:gd name="connsiteY7" fmla="*/ 657513 h 657512"/>
              <a:gd name="connsiteX8" fmla="*/ 262406 w 542405"/>
              <a:gd name="connsiteY8" fmla="*/ 402032 h 657512"/>
              <a:gd name="connsiteX9" fmla="*/ 75241 w 542405"/>
              <a:gd name="connsiteY9" fmla="*/ 402032 h 657512"/>
              <a:gd name="connsiteX10" fmla="*/ 75241 w 542405"/>
              <a:gd name="connsiteY10" fmla="*/ 657513 h 657512"/>
              <a:gd name="connsiteX11" fmla="*/ 936 w 542405"/>
              <a:gd name="connsiteY11" fmla="*/ 657513 h 657512"/>
              <a:gd name="connsiteX12" fmla="*/ 0 w 542405"/>
              <a:gd name="connsiteY12" fmla="*/ 0 h 657512"/>
              <a:gd name="connsiteX13" fmla="*/ 275695 w 542405"/>
              <a:gd name="connsiteY13" fmla="*/ 335775 h 657512"/>
              <a:gd name="connsiteX14" fmla="*/ 444706 w 542405"/>
              <a:gd name="connsiteY14" fmla="*/ 200454 h 657512"/>
              <a:gd name="connsiteX15" fmla="*/ 444706 w 542405"/>
              <a:gd name="connsiteY15" fmla="*/ 198396 h 657512"/>
              <a:gd name="connsiteX16" fmla="*/ 276818 w 542405"/>
              <a:gd name="connsiteY16" fmla="*/ 69064 h 657512"/>
              <a:gd name="connsiteX17" fmla="*/ 74118 w 542405"/>
              <a:gd name="connsiteY17" fmla="*/ 69064 h 657512"/>
              <a:gd name="connsiteX18" fmla="*/ 74118 w 542405"/>
              <a:gd name="connsiteY18" fmla="*/ 335775 h 657512"/>
              <a:gd name="connsiteX19" fmla="*/ 275695 w 542405"/>
              <a:gd name="connsiteY19" fmla="*/ 335775 h 6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405" h="657512">
                <a:moveTo>
                  <a:pt x="0" y="0"/>
                </a:moveTo>
                <a:lnTo>
                  <a:pt x="281871" y="0"/>
                </a:lnTo>
                <a:cubicBezTo>
                  <a:pt x="362353" y="0"/>
                  <a:pt x="427486" y="24519"/>
                  <a:pt x="468101" y="66069"/>
                </a:cubicBezTo>
                <a:cubicBezTo>
                  <a:pt x="499732" y="97700"/>
                  <a:pt x="519010" y="143369"/>
                  <a:pt x="519010" y="195401"/>
                </a:cubicBezTo>
                <a:lnTo>
                  <a:pt x="519010" y="197460"/>
                </a:lnTo>
                <a:cubicBezTo>
                  <a:pt x="519010" y="306390"/>
                  <a:pt x="443770" y="370401"/>
                  <a:pt x="340829" y="388743"/>
                </a:cubicBezTo>
                <a:lnTo>
                  <a:pt x="542406" y="657513"/>
                </a:lnTo>
                <a:lnTo>
                  <a:pt x="452754" y="657513"/>
                </a:lnTo>
                <a:lnTo>
                  <a:pt x="262406" y="402032"/>
                </a:lnTo>
                <a:lnTo>
                  <a:pt x="75241" y="402032"/>
                </a:lnTo>
                <a:lnTo>
                  <a:pt x="75241" y="657513"/>
                </a:lnTo>
                <a:lnTo>
                  <a:pt x="936" y="657513"/>
                </a:lnTo>
                <a:lnTo>
                  <a:pt x="0" y="0"/>
                </a:lnTo>
                <a:close/>
                <a:moveTo>
                  <a:pt x="275695" y="335775"/>
                </a:moveTo>
                <a:cubicBezTo>
                  <a:pt x="374331" y="335775"/>
                  <a:pt x="444706" y="284866"/>
                  <a:pt x="444706" y="200454"/>
                </a:cubicBezTo>
                <a:lnTo>
                  <a:pt x="444706" y="198396"/>
                </a:lnTo>
                <a:cubicBezTo>
                  <a:pt x="444706" y="117914"/>
                  <a:pt x="382567" y="69064"/>
                  <a:pt x="276818" y="69064"/>
                </a:cubicBezTo>
                <a:lnTo>
                  <a:pt x="74118" y="69064"/>
                </a:lnTo>
                <a:lnTo>
                  <a:pt x="74118" y="335775"/>
                </a:lnTo>
                <a:lnTo>
                  <a:pt x="275695" y="335775"/>
                </a:ln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Shape 26">
            <a:extLst>
              <a:ext uri="{FF2B5EF4-FFF2-40B4-BE49-F238E27FC236}">
                <a16:creationId xmlns:a16="http://schemas.microsoft.com/office/drawing/2014/main" id="{B750D929-E104-5E7B-1FD0-4550B4256142}"/>
              </a:ext>
            </a:extLst>
          </p:cNvPr>
          <p:cNvSpPr/>
          <p:nvPr/>
        </p:nvSpPr>
        <p:spPr>
          <a:xfrm>
            <a:off x="7759782" y="4241354"/>
            <a:ext cx="74304" cy="657512"/>
          </a:xfrm>
          <a:custGeom>
            <a:avLst/>
            <a:gdLst>
              <a:gd name="connsiteX0" fmla="*/ 0 w 74304"/>
              <a:gd name="connsiteY0" fmla="*/ 0 h 657512"/>
              <a:gd name="connsiteX1" fmla="*/ 74305 w 74304"/>
              <a:gd name="connsiteY1" fmla="*/ 0 h 657512"/>
              <a:gd name="connsiteX2" fmla="*/ 74305 w 74304"/>
              <a:gd name="connsiteY2" fmla="*/ 657513 h 657512"/>
              <a:gd name="connsiteX3" fmla="*/ 0 w 74304"/>
              <a:gd name="connsiteY3" fmla="*/ 657513 h 657512"/>
              <a:gd name="connsiteX4" fmla="*/ 0 w 74304"/>
              <a:gd name="connsiteY4" fmla="*/ 0 h 65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657512">
                <a:moveTo>
                  <a:pt x="0" y="0"/>
                </a:moveTo>
                <a:lnTo>
                  <a:pt x="74305" y="0"/>
                </a:lnTo>
                <a:lnTo>
                  <a:pt x="74305" y="657513"/>
                </a:lnTo>
                <a:lnTo>
                  <a:pt x="0" y="657513"/>
                </a:lnTo>
                <a:lnTo>
                  <a:pt x="0" y="0"/>
                </a:ln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Shape 27">
            <a:extLst>
              <a:ext uri="{FF2B5EF4-FFF2-40B4-BE49-F238E27FC236}">
                <a16:creationId xmlns:a16="http://schemas.microsoft.com/office/drawing/2014/main" id="{FF7DEC34-1FBA-602A-8118-286FF7454E01}"/>
              </a:ext>
            </a:extLst>
          </p:cNvPr>
          <p:cNvSpPr/>
          <p:nvPr/>
        </p:nvSpPr>
        <p:spPr>
          <a:xfrm>
            <a:off x="7959300" y="4241354"/>
            <a:ext cx="620828" cy="657512"/>
          </a:xfrm>
          <a:custGeom>
            <a:avLst/>
            <a:gdLst>
              <a:gd name="connsiteX0" fmla="*/ 272888 w 620828"/>
              <a:gd name="connsiteY0" fmla="*/ 396978 h 657512"/>
              <a:gd name="connsiteX1" fmla="*/ 0 w 620828"/>
              <a:gd name="connsiteY1" fmla="*/ 0 h 657512"/>
              <a:gd name="connsiteX2" fmla="*/ 89652 w 620828"/>
              <a:gd name="connsiteY2" fmla="*/ 0 h 657512"/>
              <a:gd name="connsiteX3" fmla="*/ 311444 w 620828"/>
              <a:gd name="connsiteY3" fmla="*/ 328663 h 657512"/>
              <a:gd name="connsiteX4" fmla="*/ 534358 w 620828"/>
              <a:gd name="connsiteY4" fmla="*/ 0 h 657512"/>
              <a:gd name="connsiteX5" fmla="*/ 620828 w 620828"/>
              <a:gd name="connsiteY5" fmla="*/ 0 h 657512"/>
              <a:gd name="connsiteX6" fmla="*/ 348128 w 620828"/>
              <a:gd name="connsiteY6" fmla="*/ 395855 h 657512"/>
              <a:gd name="connsiteX7" fmla="*/ 348128 w 620828"/>
              <a:gd name="connsiteY7" fmla="*/ 657513 h 657512"/>
              <a:gd name="connsiteX8" fmla="*/ 272888 w 620828"/>
              <a:gd name="connsiteY8" fmla="*/ 657513 h 657512"/>
              <a:gd name="connsiteX9" fmla="*/ 272888 w 620828"/>
              <a:gd name="connsiteY9" fmla="*/ 396978 h 6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0828" h="657512">
                <a:moveTo>
                  <a:pt x="272888" y="396978"/>
                </a:moveTo>
                <a:lnTo>
                  <a:pt x="0" y="0"/>
                </a:lnTo>
                <a:lnTo>
                  <a:pt x="89652" y="0"/>
                </a:lnTo>
                <a:lnTo>
                  <a:pt x="311444" y="328663"/>
                </a:lnTo>
                <a:lnTo>
                  <a:pt x="534358" y="0"/>
                </a:lnTo>
                <a:lnTo>
                  <a:pt x="620828" y="0"/>
                </a:lnTo>
                <a:lnTo>
                  <a:pt x="348128" y="395855"/>
                </a:lnTo>
                <a:lnTo>
                  <a:pt x="348128" y="657513"/>
                </a:lnTo>
                <a:lnTo>
                  <a:pt x="272888" y="657513"/>
                </a:lnTo>
                <a:lnTo>
                  <a:pt x="272888" y="396978"/>
                </a:ln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Shape 28">
            <a:extLst>
              <a:ext uri="{FF2B5EF4-FFF2-40B4-BE49-F238E27FC236}">
                <a16:creationId xmlns:a16="http://schemas.microsoft.com/office/drawing/2014/main" id="{E5E2E989-3846-6995-4232-C198851D44CE}"/>
              </a:ext>
            </a:extLst>
          </p:cNvPr>
          <p:cNvSpPr/>
          <p:nvPr/>
        </p:nvSpPr>
        <p:spPr>
          <a:xfrm>
            <a:off x="8537455" y="4237237"/>
            <a:ext cx="668742" cy="661630"/>
          </a:xfrm>
          <a:custGeom>
            <a:avLst/>
            <a:gdLst>
              <a:gd name="connsiteX0" fmla="*/ 300214 w 668742"/>
              <a:gd name="connsiteY0" fmla="*/ 0 h 661630"/>
              <a:gd name="connsiteX1" fmla="*/ 369465 w 668742"/>
              <a:gd name="connsiteY1" fmla="*/ 0 h 661630"/>
              <a:gd name="connsiteX2" fmla="*/ 668743 w 668742"/>
              <a:gd name="connsiteY2" fmla="*/ 661630 h 661630"/>
              <a:gd name="connsiteX3" fmla="*/ 589384 w 668742"/>
              <a:gd name="connsiteY3" fmla="*/ 661630 h 661630"/>
              <a:gd name="connsiteX4" fmla="*/ 512085 w 668742"/>
              <a:gd name="connsiteY4" fmla="*/ 488689 h 661630"/>
              <a:gd name="connsiteX5" fmla="*/ 154786 w 668742"/>
              <a:gd name="connsiteY5" fmla="*/ 488689 h 661630"/>
              <a:gd name="connsiteX6" fmla="*/ 76364 w 668742"/>
              <a:gd name="connsiteY6" fmla="*/ 661630 h 661630"/>
              <a:gd name="connsiteX7" fmla="*/ 0 w 668742"/>
              <a:gd name="connsiteY7" fmla="*/ 661630 h 661630"/>
              <a:gd name="connsiteX8" fmla="*/ 300214 w 668742"/>
              <a:gd name="connsiteY8" fmla="*/ 0 h 661630"/>
              <a:gd name="connsiteX9" fmla="*/ 483449 w 668742"/>
              <a:gd name="connsiteY9" fmla="*/ 421310 h 661630"/>
              <a:gd name="connsiteX10" fmla="*/ 333903 w 668742"/>
              <a:gd name="connsiteY10" fmla="*/ 86471 h 661630"/>
              <a:gd name="connsiteX11" fmla="*/ 183235 w 668742"/>
              <a:gd name="connsiteY11" fmla="*/ 421310 h 661630"/>
              <a:gd name="connsiteX12" fmla="*/ 483449 w 668742"/>
              <a:gd name="connsiteY12" fmla="*/ 421310 h 66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8742" h="661630">
                <a:moveTo>
                  <a:pt x="300214" y="0"/>
                </a:moveTo>
                <a:lnTo>
                  <a:pt x="369465" y="0"/>
                </a:lnTo>
                <a:lnTo>
                  <a:pt x="668743" y="661630"/>
                </a:lnTo>
                <a:lnTo>
                  <a:pt x="589384" y="661630"/>
                </a:lnTo>
                <a:lnTo>
                  <a:pt x="512085" y="488689"/>
                </a:lnTo>
                <a:lnTo>
                  <a:pt x="154786" y="488689"/>
                </a:lnTo>
                <a:lnTo>
                  <a:pt x="76364" y="661630"/>
                </a:lnTo>
                <a:lnTo>
                  <a:pt x="0" y="661630"/>
                </a:lnTo>
                <a:lnTo>
                  <a:pt x="300214" y="0"/>
                </a:lnTo>
                <a:close/>
                <a:moveTo>
                  <a:pt x="483449" y="421310"/>
                </a:moveTo>
                <a:lnTo>
                  <a:pt x="333903" y="86471"/>
                </a:lnTo>
                <a:lnTo>
                  <a:pt x="183235" y="421310"/>
                </a:lnTo>
                <a:lnTo>
                  <a:pt x="483449" y="421310"/>
                </a:ln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Shape 29">
            <a:extLst>
              <a:ext uri="{FF2B5EF4-FFF2-40B4-BE49-F238E27FC236}">
                <a16:creationId xmlns:a16="http://schemas.microsoft.com/office/drawing/2014/main" id="{0DD668EF-0A19-6E7F-B546-CA503B1A1EF2}"/>
              </a:ext>
            </a:extLst>
          </p:cNvPr>
          <p:cNvSpPr/>
          <p:nvPr/>
        </p:nvSpPr>
        <p:spPr>
          <a:xfrm>
            <a:off x="9336465" y="4241354"/>
            <a:ext cx="577031" cy="657512"/>
          </a:xfrm>
          <a:custGeom>
            <a:avLst/>
            <a:gdLst>
              <a:gd name="connsiteX0" fmla="*/ 0 w 577031"/>
              <a:gd name="connsiteY0" fmla="*/ 0 h 657512"/>
              <a:gd name="connsiteX1" fmla="*/ 227968 w 577031"/>
              <a:gd name="connsiteY1" fmla="*/ 0 h 657512"/>
              <a:gd name="connsiteX2" fmla="*/ 577032 w 577031"/>
              <a:gd name="connsiteY2" fmla="*/ 326791 h 657512"/>
              <a:gd name="connsiteX3" fmla="*/ 577032 w 577031"/>
              <a:gd name="connsiteY3" fmla="*/ 328850 h 657512"/>
              <a:gd name="connsiteX4" fmla="*/ 227968 w 577031"/>
              <a:gd name="connsiteY4" fmla="*/ 657513 h 657512"/>
              <a:gd name="connsiteX5" fmla="*/ 0 w 577031"/>
              <a:gd name="connsiteY5" fmla="*/ 657513 h 657512"/>
              <a:gd name="connsiteX6" fmla="*/ 0 w 577031"/>
              <a:gd name="connsiteY6" fmla="*/ 0 h 657512"/>
              <a:gd name="connsiteX7" fmla="*/ 227968 w 577031"/>
              <a:gd name="connsiteY7" fmla="*/ 588262 h 657512"/>
              <a:gd name="connsiteX8" fmla="*/ 499732 w 577031"/>
              <a:gd name="connsiteY8" fmla="*/ 329786 h 657512"/>
              <a:gd name="connsiteX9" fmla="*/ 499732 w 577031"/>
              <a:gd name="connsiteY9" fmla="*/ 327727 h 657512"/>
              <a:gd name="connsiteX10" fmla="*/ 227968 w 577031"/>
              <a:gd name="connsiteY10" fmla="*/ 68128 h 657512"/>
              <a:gd name="connsiteX11" fmla="*/ 74305 w 577031"/>
              <a:gd name="connsiteY11" fmla="*/ 68128 h 657512"/>
              <a:gd name="connsiteX12" fmla="*/ 74305 w 577031"/>
              <a:gd name="connsiteY12" fmla="*/ 588262 h 657512"/>
              <a:gd name="connsiteX13" fmla="*/ 227968 w 577031"/>
              <a:gd name="connsiteY13" fmla="*/ 588262 h 6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7031" h="657512">
                <a:moveTo>
                  <a:pt x="0" y="0"/>
                </a:moveTo>
                <a:lnTo>
                  <a:pt x="227968" y="0"/>
                </a:lnTo>
                <a:cubicBezTo>
                  <a:pt x="434599" y="0"/>
                  <a:pt x="577032" y="141497"/>
                  <a:pt x="577032" y="326791"/>
                </a:cubicBezTo>
                <a:lnTo>
                  <a:pt x="577032" y="328850"/>
                </a:lnTo>
                <a:cubicBezTo>
                  <a:pt x="577032" y="514144"/>
                  <a:pt x="434599" y="657513"/>
                  <a:pt x="227968" y="657513"/>
                </a:cubicBezTo>
                <a:lnTo>
                  <a:pt x="0" y="657513"/>
                </a:lnTo>
                <a:lnTo>
                  <a:pt x="0" y="0"/>
                </a:lnTo>
                <a:close/>
                <a:moveTo>
                  <a:pt x="227968" y="588262"/>
                </a:moveTo>
                <a:cubicBezTo>
                  <a:pt x="393796" y="588262"/>
                  <a:pt x="499732" y="475214"/>
                  <a:pt x="499732" y="329786"/>
                </a:cubicBezTo>
                <a:lnTo>
                  <a:pt x="499732" y="327727"/>
                </a:lnTo>
                <a:cubicBezTo>
                  <a:pt x="499732" y="182112"/>
                  <a:pt x="393796" y="68128"/>
                  <a:pt x="227968" y="68128"/>
                </a:cubicBezTo>
                <a:lnTo>
                  <a:pt x="74305" y="68128"/>
                </a:lnTo>
                <a:lnTo>
                  <a:pt x="74305" y="588262"/>
                </a:lnTo>
                <a:lnTo>
                  <a:pt x="227968" y="588262"/>
                </a:ln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Shape 30">
            <a:extLst>
              <a:ext uri="{FF2B5EF4-FFF2-40B4-BE49-F238E27FC236}">
                <a16:creationId xmlns:a16="http://schemas.microsoft.com/office/drawing/2014/main" id="{1B838DA0-47B1-9EAE-F921-BFE358796009}"/>
              </a:ext>
            </a:extLst>
          </p:cNvPr>
          <p:cNvSpPr/>
          <p:nvPr/>
        </p:nvSpPr>
        <p:spPr>
          <a:xfrm>
            <a:off x="10069405" y="4241354"/>
            <a:ext cx="528181" cy="657512"/>
          </a:xfrm>
          <a:custGeom>
            <a:avLst/>
            <a:gdLst>
              <a:gd name="connsiteX0" fmla="*/ 936 w 528181"/>
              <a:gd name="connsiteY0" fmla="*/ 0 h 657512"/>
              <a:gd name="connsiteX1" fmla="*/ 75241 w 528181"/>
              <a:gd name="connsiteY1" fmla="*/ 0 h 657512"/>
              <a:gd name="connsiteX2" fmla="*/ 75241 w 528181"/>
              <a:gd name="connsiteY2" fmla="*/ 292166 h 657512"/>
              <a:gd name="connsiteX3" fmla="*/ 453877 w 528181"/>
              <a:gd name="connsiteY3" fmla="*/ 292166 h 657512"/>
              <a:gd name="connsiteX4" fmla="*/ 453877 w 528181"/>
              <a:gd name="connsiteY4" fmla="*/ 0 h 657512"/>
              <a:gd name="connsiteX5" fmla="*/ 528181 w 528181"/>
              <a:gd name="connsiteY5" fmla="*/ 0 h 657512"/>
              <a:gd name="connsiteX6" fmla="*/ 528181 w 528181"/>
              <a:gd name="connsiteY6" fmla="*/ 657513 h 657512"/>
              <a:gd name="connsiteX7" fmla="*/ 453877 w 528181"/>
              <a:gd name="connsiteY7" fmla="*/ 657513 h 657512"/>
              <a:gd name="connsiteX8" fmla="*/ 453877 w 528181"/>
              <a:gd name="connsiteY8" fmla="*/ 362353 h 657512"/>
              <a:gd name="connsiteX9" fmla="*/ 74305 w 528181"/>
              <a:gd name="connsiteY9" fmla="*/ 362353 h 657512"/>
              <a:gd name="connsiteX10" fmla="*/ 74305 w 528181"/>
              <a:gd name="connsiteY10" fmla="*/ 657513 h 657512"/>
              <a:gd name="connsiteX11" fmla="*/ 0 w 528181"/>
              <a:gd name="connsiteY11" fmla="*/ 657513 h 657512"/>
              <a:gd name="connsiteX12" fmla="*/ 0 w 528181"/>
              <a:gd name="connsiteY12" fmla="*/ 0 h 657512"/>
              <a:gd name="connsiteX13" fmla="*/ 936 w 528181"/>
              <a:gd name="connsiteY13" fmla="*/ 0 h 65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8181" h="657512">
                <a:moveTo>
                  <a:pt x="936" y="0"/>
                </a:moveTo>
                <a:lnTo>
                  <a:pt x="75241" y="0"/>
                </a:lnTo>
                <a:lnTo>
                  <a:pt x="75241" y="292166"/>
                </a:lnTo>
                <a:lnTo>
                  <a:pt x="453877" y="292166"/>
                </a:lnTo>
                <a:lnTo>
                  <a:pt x="453877" y="0"/>
                </a:lnTo>
                <a:lnTo>
                  <a:pt x="528181" y="0"/>
                </a:lnTo>
                <a:lnTo>
                  <a:pt x="528181" y="657513"/>
                </a:lnTo>
                <a:lnTo>
                  <a:pt x="453877" y="657513"/>
                </a:lnTo>
                <a:lnTo>
                  <a:pt x="453877" y="362353"/>
                </a:lnTo>
                <a:lnTo>
                  <a:pt x="74305" y="362353"/>
                </a:lnTo>
                <a:lnTo>
                  <a:pt x="74305" y="657513"/>
                </a:lnTo>
                <a:lnTo>
                  <a:pt x="0" y="657513"/>
                </a:lnTo>
                <a:lnTo>
                  <a:pt x="0" y="0"/>
                </a:lnTo>
                <a:lnTo>
                  <a:pt x="936" y="0"/>
                </a:ln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Graphic 33">
            <a:extLst>
              <a:ext uri="{FF2B5EF4-FFF2-40B4-BE49-F238E27FC236}">
                <a16:creationId xmlns:a16="http://schemas.microsoft.com/office/drawing/2014/main" id="{C48C4CC0-E53C-6ED0-3D23-CE8A80233C7D}"/>
              </a:ext>
            </a:extLst>
          </p:cNvPr>
          <p:cNvSpPr/>
          <p:nvPr/>
        </p:nvSpPr>
        <p:spPr>
          <a:xfrm>
            <a:off x="7066708" y="5105724"/>
            <a:ext cx="3530878" cy="515079"/>
          </a:xfrm>
          <a:custGeom>
            <a:avLst/>
            <a:gdLst>
              <a:gd name="connsiteX0" fmla="*/ 2706129 w 7809563"/>
              <a:gd name="connsiteY0" fmla="*/ 114670 h 1139248"/>
              <a:gd name="connsiteX1" fmla="*/ 2451951 w 7809563"/>
              <a:gd name="connsiteY1" fmla="*/ 31462 h 1139248"/>
              <a:gd name="connsiteX2" fmla="*/ 1990373 w 7809563"/>
              <a:gd name="connsiteY2" fmla="*/ 31462 h 1139248"/>
              <a:gd name="connsiteX3" fmla="*/ 1990373 w 7809563"/>
              <a:gd name="connsiteY3" fmla="*/ 1105303 h 1139248"/>
              <a:gd name="connsiteX4" fmla="*/ 2213089 w 7809563"/>
              <a:gd name="connsiteY4" fmla="*/ 1105303 h 1139248"/>
              <a:gd name="connsiteX5" fmla="*/ 2213089 w 7809563"/>
              <a:gd name="connsiteY5" fmla="*/ 718240 h 1139248"/>
              <a:gd name="connsiteX6" fmla="*/ 2435806 w 7809563"/>
              <a:gd name="connsiteY6" fmla="*/ 718240 h 1139248"/>
              <a:gd name="connsiteX7" fmla="*/ 2706129 w 7809563"/>
              <a:gd name="connsiteY7" fmla="*/ 639585 h 1139248"/>
              <a:gd name="connsiteX8" fmla="*/ 2800514 w 7809563"/>
              <a:gd name="connsiteY8" fmla="*/ 371746 h 1139248"/>
              <a:gd name="connsiteX9" fmla="*/ 2706129 w 7809563"/>
              <a:gd name="connsiteY9" fmla="*/ 115084 h 1139248"/>
              <a:gd name="connsiteX10" fmla="*/ 2706129 w 7809563"/>
              <a:gd name="connsiteY10" fmla="*/ 115084 h 1139248"/>
              <a:gd name="connsiteX11" fmla="*/ 2534745 w 7809563"/>
              <a:gd name="connsiteY11" fmla="*/ 497593 h 1139248"/>
              <a:gd name="connsiteX12" fmla="*/ 2415521 w 7809563"/>
              <a:gd name="connsiteY12" fmla="*/ 535679 h 1139248"/>
              <a:gd name="connsiteX13" fmla="*/ 2213089 w 7809563"/>
              <a:gd name="connsiteY13" fmla="*/ 535679 h 1139248"/>
              <a:gd name="connsiteX14" fmla="*/ 2213089 w 7809563"/>
              <a:gd name="connsiteY14" fmla="*/ 220647 h 1139248"/>
              <a:gd name="connsiteX15" fmla="*/ 2415521 w 7809563"/>
              <a:gd name="connsiteY15" fmla="*/ 220647 h 1139248"/>
              <a:gd name="connsiteX16" fmla="*/ 2534745 w 7809563"/>
              <a:gd name="connsiteY16" fmla="*/ 256662 h 1139248"/>
              <a:gd name="connsiteX17" fmla="*/ 2577384 w 7809563"/>
              <a:gd name="connsiteY17" fmla="*/ 375886 h 1139248"/>
              <a:gd name="connsiteX18" fmla="*/ 2534745 w 7809563"/>
              <a:gd name="connsiteY18" fmla="*/ 497593 h 1139248"/>
              <a:gd name="connsiteX19" fmla="*/ 220647 w 7809563"/>
              <a:gd name="connsiteY19" fmla="*/ 637102 h 1139248"/>
              <a:gd name="connsiteX20" fmla="*/ 743078 w 7809563"/>
              <a:gd name="connsiteY20" fmla="*/ 637102 h 1139248"/>
              <a:gd name="connsiteX21" fmla="*/ 743078 w 7809563"/>
              <a:gd name="connsiteY21" fmla="*/ 450401 h 1139248"/>
              <a:gd name="connsiteX22" fmla="*/ 220647 w 7809563"/>
              <a:gd name="connsiteY22" fmla="*/ 450401 h 1139248"/>
              <a:gd name="connsiteX23" fmla="*/ 220647 w 7809563"/>
              <a:gd name="connsiteY23" fmla="*/ 223130 h 1139248"/>
              <a:gd name="connsiteX24" fmla="*/ 787787 w 7809563"/>
              <a:gd name="connsiteY24" fmla="*/ 223130 h 1139248"/>
              <a:gd name="connsiteX25" fmla="*/ 787787 w 7809563"/>
              <a:gd name="connsiteY25" fmla="*/ 31462 h 1139248"/>
              <a:gd name="connsiteX26" fmla="*/ 0 w 7809563"/>
              <a:gd name="connsiteY26" fmla="*/ 31462 h 1139248"/>
              <a:gd name="connsiteX27" fmla="*/ 0 w 7809563"/>
              <a:gd name="connsiteY27" fmla="*/ 1105303 h 1139248"/>
              <a:gd name="connsiteX28" fmla="*/ 812625 w 7809563"/>
              <a:gd name="connsiteY28" fmla="*/ 1105303 h 1139248"/>
              <a:gd name="connsiteX29" fmla="*/ 812625 w 7809563"/>
              <a:gd name="connsiteY29" fmla="*/ 911564 h 1139248"/>
              <a:gd name="connsiteX30" fmla="*/ 218163 w 7809563"/>
              <a:gd name="connsiteY30" fmla="*/ 911564 h 1139248"/>
              <a:gd name="connsiteX31" fmla="*/ 220233 w 7809563"/>
              <a:gd name="connsiteY31" fmla="*/ 637102 h 1139248"/>
              <a:gd name="connsiteX32" fmla="*/ 1832650 w 7809563"/>
              <a:gd name="connsiteY32" fmla="*/ 31462 h 1139248"/>
              <a:gd name="connsiteX33" fmla="*/ 1573918 w 7809563"/>
              <a:gd name="connsiteY33" fmla="*/ 31462 h 1139248"/>
              <a:gd name="connsiteX34" fmla="*/ 1378110 w 7809563"/>
              <a:gd name="connsiteY34" fmla="*/ 380439 h 1139248"/>
              <a:gd name="connsiteX35" fmla="*/ 1186441 w 7809563"/>
              <a:gd name="connsiteY35" fmla="*/ 31462 h 1139248"/>
              <a:gd name="connsiteX36" fmla="*/ 918602 w 7809563"/>
              <a:gd name="connsiteY36" fmla="*/ 31462 h 1139248"/>
              <a:gd name="connsiteX37" fmla="*/ 1247295 w 7809563"/>
              <a:gd name="connsiteY37" fmla="*/ 558447 h 1139248"/>
              <a:gd name="connsiteX38" fmla="*/ 902871 w 7809563"/>
              <a:gd name="connsiteY38" fmla="*/ 1105303 h 1139248"/>
              <a:gd name="connsiteX39" fmla="*/ 1164087 w 7809563"/>
              <a:gd name="connsiteY39" fmla="*/ 1105303 h 1139248"/>
              <a:gd name="connsiteX40" fmla="*/ 1380180 w 7809563"/>
              <a:gd name="connsiteY40" fmla="*/ 738524 h 1139248"/>
              <a:gd name="connsiteX41" fmla="*/ 1585095 w 7809563"/>
              <a:gd name="connsiteY41" fmla="*/ 1105303 h 1139248"/>
              <a:gd name="connsiteX42" fmla="*/ 1852934 w 7809563"/>
              <a:gd name="connsiteY42" fmla="*/ 1105303 h 1139248"/>
              <a:gd name="connsiteX43" fmla="*/ 1503957 w 7809563"/>
              <a:gd name="connsiteY43" fmla="*/ 549340 h 1139248"/>
              <a:gd name="connsiteX44" fmla="*/ 1832650 w 7809563"/>
              <a:gd name="connsiteY44" fmla="*/ 31462 h 1139248"/>
              <a:gd name="connsiteX45" fmla="*/ 6780432 w 7809563"/>
              <a:gd name="connsiteY45" fmla="*/ 544786 h 1139248"/>
              <a:gd name="connsiteX46" fmla="*/ 6857017 w 7809563"/>
              <a:gd name="connsiteY46" fmla="*/ 490556 h 1139248"/>
              <a:gd name="connsiteX47" fmla="*/ 6915387 w 7809563"/>
              <a:gd name="connsiteY47" fmla="*/ 332833 h 1139248"/>
              <a:gd name="connsiteX48" fmla="*/ 6818518 w 7809563"/>
              <a:gd name="connsiteY48" fmla="*/ 123363 h 1139248"/>
              <a:gd name="connsiteX49" fmla="*/ 6564340 w 7809563"/>
              <a:gd name="connsiteY49" fmla="*/ 44709 h 1139248"/>
              <a:gd name="connsiteX50" fmla="*/ 6422347 w 7809563"/>
              <a:gd name="connsiteY50" fmla="*/ 64993 h 1139248"/>
              <a:gd name="connsiteX51" fmla="*/ 6320924 w 7809563"/>
              <a:gd name="connsiteY51" fmla="*/ 121294 h 1139248"/>
              <a:gd name="connsiteX52" fmla="*/ 6237716 w 7809563"/>
              <a:gd name="connsiteY52" fmla="*/ 235964 h 1139248"/>
              <a:gd name="connsiteX53" fmla="*/ 6210808 w 7809563"/>
              <a:gd name="connsiteY53" fmla="*/ 384579 h 1139248"/>
              <a:gd name="connsiteX54" fmla="*/ 6413240 w 7809563"/>
              <a:gd name="connsiteY54" fmla="*/ 384579 h 1139248"/>
              <a:gd name="connsiteX55" fmla="*/ 6447186 w 7809563"/>
              <a:gd name="connsiteY55" fmla="*/ 260802 h 1139248"/>
              <a:gd name="connsiteX56" fmla="*/ 6559786 w 7809563"/>
              <a:gd name="connsiteY56" fmla="*/ 213609 h 1139248"/>
              <a:gd name="connsiteX57" fmla="*/ 6663279 w 7809563"/>
              <a:gd name="connsiteY57" fmla="*/ 251694 h 1139248"/>
              <a:gd name="connsiteX58" fmla="*/ 6699294 w 7809563"/>
              <a:gd name="connsiteY58" fmla="*/ 350634 h 1139248"/>
              <a:gd name="connsiteX59" fmla="*/ 6627263 w 7809563"/>
              <a:gd name="connsiteY59" fmla="*/ 474411 h 1139248"/>
              <a:gd name="connsiteX60" fmla="*/ 6481131 w 7809563"/>
              <a:gd name="connsiteY60" fmla="*/ 494695 h 1139248"/>
              <a:gd name="connsiteX61" fmla="*/ 6481131 w 7809563"/>
              <a:gd name="connsiteY61" fmla="*/ 643311 h 1139248"/>
              <a:gd name="connsiteX62" fmla="*/ 6638854 w 7809563"/>
              <a:gd name="connsiteY62" fmla="*/ 663596 h 1139248"/>
              <a:gd name="connsiteX63" fmla="*/ 6726616 w 7809563"/>
              <a:gd name="connsiteY63" fmla="*/ 803104 h 1139248"/>
              <a:gd name="connsiteX64" fmla="*/ 6679424 w 7809563"/>
              <a:gd name="connsiteY64" fmla="*/ 922328 h 1139248"/>
              <a:gd name="connsiteX65" fmla="*/ 6569307 w 7809563"/>
              <a:gd name="connsiteY65" fmla="*/ 964967 h 1139248"/>
              <a:gd name="connsiteX66" fmla="*/ 6427315 w 7809563"/>
              <a:gd name="connsiteY66" fmla="*/ 888382 h 1139248"/>
              <a:gd name="connsiteX67" fmla="*/ 6407030 w 7809563"/>
              <a:gd name="connsiteY67" fmla="*/ 782405 h 1139248"/>
              <a:gd name="connsiteX68" fmla="*/ 6195491 w 7809563"/>
              <a:gd name="connsiteY68" fmla="*/ 782405 h 1139248"/>
              <a:gd name="connsiteX69" fmla="*/ 6247238 w 7809563"/>
              <a:gd name="connsiteY69" fmla="*/ 987321 h 1139248"/>
              <a:gd name="connsiteX70" fmla="*/ 6571377 w 7809563"/>
              <a:gd name="connsiteY70" fmla="*/ 1133453 h 1139248"/>
              <a:gd name="connsiteX71" fmla="*/ 6857431 w 7809563"/>
              <a:gd name="connsiteY71" fmla="*/ 1032030 h 1139248"/>
              <a:gd name="connsiteX72" fmla="*/ 6954300 w 7809563"/>
              <a:gd name="connsiteY72" fmla="*/ 795652 h 1139248"/>
              <a:gd name="connsiteX73" fmla="*/ 6871092 w 7809563"/>
              <a:gd name="connsiteY73" fmla="*/ 595290 h 1139248"/>
              <a:gd name="connsiteX74" fmla="*/ 6780846 w 7809563"/>
              <a:gd name="connsiteY74" fmla="*/ 543544 h 1139248"/>
              <a:gd name="connsiteX75" fmla="*/ 6780846 w 7809563"/>
              <a:gd name="connsiteY75" fmla="*/ 543544 h 1139248"/>
              <a:gd name="connsiteX76" fmla="*/ 5722322 w 7809563"/>
              <a:gd name="connsiteY76" fmla="*/ 42639 h 1139248"/>
              <a:gd name="connsiteX77" fmla="*/ 5427575 w 7809563"/>
              <a:gd name="connsiteY77" fmla="*/ 184631 h 1139248"/>
              <a:gd name="connsiteX78" fmla="*/ 5341883 w 7809563"/>
              <a:gd name="connsiteY78" fmla="*/ 587425 h 1139248"/>
              <a:gd name="connsiteX79" fmla="*/ 5427575 w 7809563"/>
              <a:gd name="connsiteY79" fmla="*/ 990219 h 1139248"/>
              <a:gd name="connsiteX80" fmla="*/ 5722322 w 7809563"/>
              <a:gd name="connsiteY80" fmla="*/ 1132211 h 1139248"/>
              <a:gd name="connsiteX81" fmla="*/ 6017070 w 7809563"/>
              <a:gd name="connsiteY81" fmla="*/ 990219 h 1139248"/>
              <a:gd name="connsiteX82" fmla="*/ 6102762 w 7809563"/>
              <a:gd name="connsiteY82" fmla="*/ 587425 h 1139248"/>
              <a:gd name="connsiteX83" fmla="*/ 6017070 w 7809563"/>
              <a:gd name="connsiteY83" fmla="*/ 184631 h 1139248"/>
              <a:gd name="connsiteX84" fmla="*/ 5722322 w 7809563"/>
              <a:gd name="connsiteY84" fmla="*/ 42639 h 1139248"/>
              <a:gd name="connsiteX85" fmla="*/ 5848583 w 7809563"/>
              <a:gd name="connsiteY85" fmla="*/ 866855 h 1139248"/>
              <a:gd name="connsiteX86" fmla="*/ 5722322 w 7809563"/>
              <a:gd name="connsiteY86" fmla="*/ 963725 h 1139248"/>
              <a:gd name="connsiteX87" fmla="*/ 5593991 w 7809563"/>
              <a:gd name="connsiteY87" fmla="*/ 866855 h 1139248"/>
              <a:gd name="connsiteX88" fmla="*/ 5562529 w 7809563"/>
              <a:gd name="connsiteY88" fmla="*/ 587839 h 1139248"/>
              <a:gd name="connsiteX89" fmla="*/ 5593991 w 7809563"/>
              <a:gd name="connsiteY89" fmla="*/ 306339 h 1139248"/>
              <a:gd name="connsiteX90" fmla="*/ 5722322 w 7809563"/>
              <a:gd name="connsiteY90" fmla="*/ 214023 h 1139248"/>
              <a:gd name="connsiteX91" fmla="*/ 5848583 w 7809563"/>
              <a:gd name="connsiteY91" fmla="*/ 306339 h 1139248"/>
              <a:gd name="connsiteX92" fmla="*/ 5877976 w 7809563"/>
              <a:gd name="connsiteY92" fmla="*/ 587839 h 1139248"/>
              <a:gd name="connsiteX93" fmla="*/ 5848583 w 7809563"/>
              <a:gd name="connsiteY93" fmla="*/ 866855 h 1139248"/>
              <a:gd name="connsiteX94" fmla="*/ 3455417 w 7809563"/>
              <a:gd name="connsiteY94" fmla="*/ 0 h 1139248"/>
              <a:gd name="connsiteX95" fmla="*/ 3104369 w 7809563"/>
              <a:gd name="connsiteY95" fmla="*/ 126261 h 1139248"/>
              <a:gd name="connsiteX96" fmla="*/ 2942092 w 7809563"/>
              <a:gd name="connsiteY96" fmla="*/ 569624 h 1139248"/>
              <a:gd name="connsiteX97" fmla="*/ 3104369 w 7809563"/>
              <a:gd name="connsiteY97" fmla="*/ 1012987 h 1139248"/>
              <a:gd name="connsiteX98" fmla="*/ 3455417 w 7809563"/>
              <a:gd name="connsiteY98" fmla="*/ 1139248 h 1139248"/>
              <a:gd name="connsiteX99" fmla="*/ 3806464 w 7809563"/>
              <a:gd name="connsiteY99" fmla="*/ 1012987 h 1139248"/>
              <a:gd name="connsiteX100" fmla="*/ 3968741 w 7809563"/>
              <a:gd name="connsiteY100" fmla="*/ 569624 h 1139248"/>
              <a:gd name="connsiteX101" fmla="*/ 3806464 w 7809563"/>
              <a:gd name="connsiteY101" fmla="*/ 126261 h 1139248"/>
              <a:gd name="connsiteX102" fmla="*/ 3455417 w 7809563"/>
              <a:gd name="connsiteY102" fmla="*/ 0 h 1139248"/>
              <a:gd name="connsiteX103" fmla="*/ 3667370 w 7809563"/>
              <a:gd name="connsiteY103" fmla="*/ 848641 h 1139248"/>
              <a:gd name="connsiteX104" fmla="*/ 3455831 w 7809563"/>
              <a:gd name="connsiteY104" fmla="*/ 947580 h 1139248"/>
              <a:gd name="connsiteX105" fmla="*/ 3241807 w 7809563"/>
              <a:gd name="connsiteY105" fmla="*/ 848641 h 1139248"/>
              <a:gd name="connsiteX106" fmla="*/ 3163153 w 7809563"/>
              <a:gd name="connsiteY106" fmla="*/ 569624 h 1139248"/>
              <a:gd name="connsiteX107" fmla="*/ 3241807 w 7809563"/>
              <a:gd name="connsiteY107" fmla="*/ 290608 h 1139248"/>
              <a:gd name="connsiteX108" fmla="*/ 3455831 w 7809563"/>
              <a:gd name="connsiteY108" fmla="*/ 191669 h 1139248"/>
              <a:gd name="connsiteX109" fmla="*/ 3667370 w 7809563"/>
              <a:gd name="connsiteY109" fmla="*/ 290608 h 1139248"/>
              <a:gd name="connsiteX110" fmla="*/ 3746024 w 7809563"/>
              <a:gd name="connsiteY110" fmla="*/ 569624 h 1139248"/>
              <a:gd name="connsiteX111" fmla="*/ 3667370 w 7809563"/>
              <a:gd name="connsiteY111" fmla="*/ 848641 h 1139248"/>
              <a:gd name="connsiteX112" fmla="*/ 7723872 w 7809563"/>
              <a:gd name="connsiteY112" fmla="*/ 184631 h 1139248"/>
              <a:gd name="connsiteX113" fmla="*/ 7429125 w 7809563"/>
              <a:gd name="connsiteY113" fmla="*/ 42639 h 1139248"/>
              <a:gd name="connsiteX114" fmla="*/ 7134377 w 7809563"/>
              <a:gd name="connsiteY114" fmla="*/ 184631 h 1139248"/>
              <a:gd name="connsiteX115" fmla="*/ 7048686 w 7809563"/>
              <a:gd name="connsiteY115" fmla="*/ 587425 h 1139248"/>
              <a:gd name="connsiteX116" fmla="*/ 7134377 w 7809563"/>
              <a:gd name="connsiteY116" fmla="*/ 990219 h 1139248"/>
              <a:gd name="connsiteX117" fmla="*/ 7429125 w 7809563"/>
              <a:gd name="connsiteY117" fmla="*/ 1132211 h 1139248"/>
              <a:gd name="connsiteX118" fmla="*/ 7723872 w 7809563"/>
              <a:gd name="connsiteY118" fmla="*/ 990219 h 1139248"/>
              <a:gd name="connsiteX119" fmla="*/ 7809564 w 7809563"/>
              <a:gd name="connsiteY119" fmla="*/ 587425 h 1139248"/>
              <a:gd name="connsiteX120" fmla="*/ 7723872 w 7809563"/>
              <a:gd name="connsiteY120" fmla="*/ 184631 h 1139248"/>
              <a:gd name="connsiteX121" fmla="*/ 7554972 w 7809563"/>
              <a:gd name="connsiteY121" fmla="*/ 866855 h 1139248"/>
              <a:gd name="connsiteX122" fmla="*/ 7428711 w 7809563"/>
              <a:gd name="connsiteY122" fmla="*/ 963725 h 1139248"/>
              <a:gd name="connsiteX123" fmla="*/ 7300380 w 7809563"/>
              <a:gd name="connsiteY123" fmla="*/ 866855 h 1139248"/>
              <a:gd name="connsiteX124" fmla="*/ 7268918 w 7809563"/>
              <a:gd name="connsiteY124" fmla="*/ 587839 h 1139248"/>
              <a:gd name="connsiteX125" fmla="*/ 7300380 w 7809563"/>
              <a:gd name="connsiteY125" fmla="*/ 306339 h 1139248"/>
              <a:gd name="connsiteX126" fmla="*/ 7428711 w 7809563"/>
              <a:gd name="connsiteY126" fmla="*/ 214023 h 1139248"/>
              <a:gd name="connsiteX127" fmla="*/ 7554972 w 7809563"/>
              <a:gd name="connsiteY127" fmla="*/ 306339 h 1139248"/>
              <a:gd name="connsiteX128" fmla="*/ 7584364 w 7809563"/>
              <a:gd name="connsiteY128" fmla="*/ 587839 h 1139248"/>
              <a:gd name="connsiteX129" fmla="*/ 7554972 w 7809563"/>
              <a:gd name="connsiteY129" fmla="*/ 866855 h 1139248"/>
              <a:gd name="connsiteX130" fmla="*/ 4813242 w 7809563"/>
              <a:gd name="connsiteY130" fmla="*/ 866855 h 1139248"/>
              <a:gd name="connsiteX131" fmla="*/ 4923358 w 7809563"/>
              <a:gd name="connsiteY131" fmla="*/ 785717 h 1139248"/>
              <a:gd name="connsiteX132" fmla="*/ 5009050 w 7809563"/>
              <a:gd name="connsiteY132" fmla="*/ 727347 h 1139248"/>
              <a:gd name="connsiteX133" fmla="*/ 5166773 w 7809563"/>
              <a:gd name="connsiteY133" fmla="*/ 592393 h 1139248"/>
              <a:gd name="connsiteX134" fmla="*/ 5238804 w 7809563"/>
              <a:gd name="connsiteY134" fmla="*/ 382923 h 1139248"/>
              <a:gd name="connsiteX135" fmla="*/ 5135311 w 7809563"/>
              <a:gd name="connsiteY135" fmla="*/ 137438 h 1139248"/>
              <a:gd name="connsiteX136" fmla="*/ 4858365 w 7809563"/>
              <a:gd name="connsiteY136" fmla="*/ 45123 h 1139248"/>
              <a:gd name="connsiteX137" fmla="*/ 4552026 w 7809563"/>
              <a:gd name="connsiteY137" fmla="*/ 202846 h 1139248"/>
              <a:gd name="connsiteX138" fmla="*/ 4500280 w 7809563"/>
              <a:gd name="connsiteY138" fmla="*/ 421009 h 1139248"/>
              <a:gd name="connsiteX139" fmla="*/ 4709749 w 7809563"/>
              <a:gd name="connsiteY139" fmla="*/ 421009 h 1139248"/>
              <a:gd name="connsiteX140" fmla="*/ 4734587 w 7809563"/>
              <a:gd name="connsiteY140" fmla="*/ 290608 h 1139248"/>
              <a:gd name="connsiteX141" fmla="*/ 4869542 w 7809563"/>
              <a:gd name="connsiteY141" fmla="*/ 220647 h 1139248"/>
              <a:gd name="connsiteX142" fmla="*/ 4979658 w 7809563"/>
              <a:gd name="connsiteY142" fmla="*/ 265769 h 1139248"/>
              <a:gd name="connsiteX143" fmla="*/ 5017743 w 7809563"/>
              <a:gd name="connsiteY143" fmla="*/ 378370 h 1139248"/>
              <a:gd name="connsiteX144" fmla="*/ 4950266 w 7809563"/>
              <a:gd name="connsiteY144" fmla="*/ 529055 h 1139248"/>
              <a:gd name="connsiteX145" fmla="*/ 4756528 w 7809563"/>
              <a:gd name="connsiteY145" fmla="*/ 675187 h 1139248"/>
              <a:gd name="connsiteX146" fmla="*/ 4538365 w 7809563"/>
              <a:gd name="connsiteY146" fmla="*/ 897903 h 1139248"/>
              <a:gd name="connsiteX147" fmla="*/ 4488688 w 7809563"/>
              <a:gd name="connsiteY147" fmla="*/ 1104889 h 1139248"/>
              <a:gd name="connsiteX148" fmla="*/ 5240460 w 7809563"/>
              <a:gd name="connsiteY148" fmla="*/ 1104889 h 1139248"/>
              <a:gd name="connsiteX149" fmla="*/ 5240460 w 7809563"/>
              <a:gd name="connsiteY149" fmla="*/ 922742 h 1139248"/>
              <a:gd name="connsiteX150" fmla="*/ 4761081 w 7809563"/>
              <a:gd name="connsiteY150" fmla="*/ 922742 h 1139248"/>
              <a:gd name="connsiteX151" fmla="*/ 4812828 w 7809563"/>
              <a:gd name="connsiteY151" fmla="*/ 866441 h 1139248"/>
              <a:gd name="connsiteX152" fmla="*/ 4812828 w 7809563"/>
              <a:gd name="connsiteY152" fmla="*/ 866441 h 113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7809563" h="1139248">
                <a:moveTo>
                  <a:pt x="2706129" y="114670"/>
                </a:moveTo>
                <a:cubicBezTo>
                  <a:pt x="2643205" y="58370"/>
                  <a:pt x="2557513" y="31462"/>
                  <a:pt x="2451951" y="31462"/>
                </a:cubicBezTo>
                <a:lnTo>
                  <a:pt x="1990373" y="31462"/>
                </a:lnTo>
                <a:lnTo>
                  <a:pt x="1990373" y="1105303"/>
                </a:lnTo>
                <a:lnTo>
                  <a:pt x="2213089" y="1105303"/>
                </a:lnTo>
                <a:lnTo>
                  <a:pt x="2213089" y="718240"/>
                </a:lnTo>
                <a:lnTo>
                  <a:pt x="2435806" y="718240"/>
                </a:lnTo>
                <a:cubicBezTo>
                  <a:pt x="2552960" y="718240"/>
                  <a:pt x="2642791" y="691332"/>
                  <a:pt x="2706129" y="639585"/>
                </a:cubicBezTo>
                <a:cubicBezTo>
                  <a:pt x="2769467" y="587839"/>
                  <a:pt x="2800514" y="497593"/>
                  <a:pt x="2800514" y="371746"/>
                </a:cubicBezTo>
                <a:cubicBezTo>
                  <a:pt x="2800514" y="257076"/>
                  <a:pt x="2769053" y="171384"/>
                  <a:pt x="2706129" y="115084"/>
                </a:cubicBezTo>
                <a:lnTo>
                  <a:pt x="2706129" y="115084"/>
                </a:lnTo>
                <a:close/>
                <a:moveTo>
                  <a:pt x="2534745" y="497593"/>
                </a:moveTo>
                <a:cubicBezTo>
                  <a:pt x="2505353" y="522432"/>
                  <a:pt x="2467268" y="535679"/>
                  <a:pt x="2415521" y="535679"/>
                </a:cubicBezTo>
                <a:lnTo>
                  <a:pt x="2213089" y="535679"/>
                </a:lnTo>
                <a:lnTo>
                  <a:pt x="2213089" y="220647"/>
                </a:lnTo>
                <a:lnTo>
                  <a:pt x="2415521" y="220647"/>
                </a:lnTo>
                <a:cubicBezTo>
                  <a:pt x="2467268" y="220647"/>
                  <a:pt x="2505767" y="231824"/>
                  <a:pt x="2534745" y="256662"/>
                </a:cubicBezTo>
                <a:cubicBezTo>
                  <a:pt x="2563723" y="281500"/>
                  <a:pt x="2577384" y="319586"/>
                  <a:pt x="2577384" y="375886"/>
                </a:cubicBezTo>
                <a:cubicBezTo>
                  <a:pt x="2577384" y="432186"/>
                  <a:pt x="2563723" y="470271"/>
                  <a:pt x="2534745" y="497593"/>
                </a:cubicBezTo>
                <a:close/>
                <a:moveTo>
                  <a:pt x="220647" y="637102"/>
                </a:moveTo>
                <a:lnTo>
                  <a:pt x="743078" y="637102"/>
                </a:lnTo>
                <a:lnTo>
                  <a:pt x="743078" y="450401"/>
                </a:lnTo>
                <a:lnTo>
                  <a:pt x="220647" y="450401"/>
                </a:lnTo>
                <a:lnTo>
                  <a:pt x="220647" y="223130"/>
                </a:lnTo>
                <a:lnTo>
                  <a:pt x="787787" y="223130"/>
                </a:lnTo>
                <a:lnTo>
                  <a:pt x="787787" y="31462"/>
                </a:lnTo>
                <a:lnTo>
                  <a:pt x="0" y="31462"/>
                </a:lnTo>
                <a:lnTo>
                  <a:pt x="0" y="1105303"/>
                </a:lnTo>
                <a:lnTo>
                  <a:pt x="812625" y="1105303"/>
                </a:lnTo>
                <a:lnTo>
                  <a:pt x="812625" y="911564"/>
                </a:lnTo>
                <a:lnTo>
                  <a:pt x="218163" y="911564"/>
                </a:lnTo>
                <a:lnTo>
                  <a:pt x="220233" y="637102"/>
                </a:lnTo>
                <a:close/>
                <a:moveTo>
                  <a:pt x="1832650" y="31462"/>
                </a:moveTo>
                <a:lnTo>
                  <a:pt x="1573918" y="31462"/>
                </a:lnTo>
                <a:lnTo>
                  <a:pt x="1378110" y="380439"/>
                </a:lnTo>
                <a:lnTo>
                  <a:pt x="1186441" y="31462"/>
                </a:lnTo>
                <a:lnTo>
                  <a:pt x="918602" y="31462"/>
                </a:lnTo>
                <a:lnTo>
                  <a:pt x="1247295" y="558447"/>
                </a:lnTo>
                <a:lnTo>
                  <a:pt x="902871" y="1105303"/>
                </a:lnTo>
                <a:lnTo>
                  <a:pt x="1164087" y="1105303"/>
                </a:lnTo>
                <a:lnTo>
                  <a:pt x="1380180" y="738524"/>
                </a:lnTo>
                <a:lnTo>
                  <a:pt x="1585095" y="1105303"/>
                </a:lnTo>
                <a:lnTo>
                  <a:pt x="1852934" y="1105303"/>
                </a:lnTo>
                <a:lnTo>
                  <a:pt x="1503957" y="549340"/>
                </a:lnTo>
                <a:lnTo>
                  <a:pt x="1832650" y="31462"/>
                </a:lnTo>
                <a:close/>
                <a:moveTo>
                  <a:pt x="6780432" y="544786"/>
                </a:moveTo>
                <a:cubicBezTo>
                  <a:pt x="6807340" y="535679"/>
                  <a:pt x="6832178" y="517878"/>
                  <a:pt x="6857017" y="490556"/>
                </a:cubicBezTo>
                <a:cubicBezTo>
                  <a:pt x="6895102" y="447917"/>
                  <a:pt x="6915387" y="396170"/>
                  <a:pt x="6915387" y="332833"/>
                </a:cubicBezTo>
                <a:cubicBezTo>
                  <a:pt x="6915387" y="245071"/>
                  <a:pt x="6883925" y="175110"/>
                  <a:pt x="6818518" y="123363"/>
                </a:cubicBezTo>
                <a:cubicBezTo>
                  <a:pt x="6753110" y="71617"/>
                  <a:pt x="6669902" y="44709"/>
                  <a:pt x="6564340" y="44709"/>
                </a:cubicBezTo>
                <a:cubicBezTo>
                  <a:pt x="6508040" y="44709"/>
                  <a:pt x="6460847" y="51332"/>
                  <a:pt x="6422347" y="64993"/>
                </a:cubicBezTo>
                <a:cubicBezTo>
                  <a:pt x="6383848" y="78655"/>
                  <a:pt x="6350316" y="96455"/>
                  <a:pt x="6320924" y="121294"/>
                </a:cubicBezTo>
                <a:cubicBezTo>
                  <a:pt x="6282839" y="155239"/>
                  <a:pt x="6255517" y="193325"/>
                  <a:pt x="6237716" y="235964"/>
                </a:cubicBezTo>
                <a:cubicBezTo>
                  <a:pt x="6221985" y="283156"/>
                  <a:pt x="6210808" y="332833"/>
                  <a:pt x="6210808" y="384579"/>
                </a:cubicBezTo>
                <a:lnTo>
                  <a:pt x="6413240" y="384579"/>
                </a:lnTo>
                <a:cubicBezTo>
                  <a:pt x="6413240" y="332833"/>
                  <a:pt x="6424417" y="290194"/>
                  <a:pt x="6447186" y="260802"/>
                </a:cubicBezTo>
                <a:cubicBezTo>
                  <a:pt x="6472024" y="229340"/>
                  <a:pt x="6508040" y="213609"/>
                  <a:pt x="6559786" y="213609"/>
                </a:cubicBezTo>
                <a:cubicBezTo>
                  <a:pt x="6604909" y="213609"/>
                  <a:pt x="6638440" y="227270"/>
                  <a:pt x="6663279" y="251694"/>
                </a:cubicBezTo>
                <a:cubicBezTo>
                  <a:pt x="6688117" y="276119"/>
                  <a:pt x="6699294" y="310064"/>
                  <a:pt x="6699294" y="350634"/>
                </a:cubicBezTo>
                <a:cubicBezTo>
                  <a:pt x="6699294" y="413557"/>
                  <a:pt x="6674455" y="454126"/>
                  <a:pt x="6627263" y="474411"/>
                </a:cubicBezTo>
                <a:cubicBezTo>
                  <a:pt x="6600355" y="485588"/>
                  <a:pt x="6550679" y="492626"/>
                  <a:pt x="6481131" y="494695"/>
                </a:cubicBezTo>
                <a:lnTo>
                  <a:pt x="6481131" y="643311"/>
                </a:lnTo>
                <a:cubicBezTo>
                  <a:pt x="6553162" y="643311"/>
                  <a:pt x="6604909" y="649935"/>
                  <a:pt x="6638854" y="663596"/>
                </a:cubicBezTo>
                <a:cubicBezTo>
                  <a:pt x="6697224" y="685950"/>
                  <a:pt x="6726616" y="733557"/>
                  <a:pt x="6726616" y="803104"/>
                </a:cubicBezTo>
                <a:cubicBezTo>
                  <a:pt x="6726616" y="854850"/>
                  <a:pt x="6710885" y="895419"/>
                  <a:pt x="6679424" y="922328"/>
                </a:cubicBezTo>
                <a:cubicBezTo>
                  <a:pt x="6647961" y="949236"/>
                  <a:pt x="6611946" y="964967"/>
                  <a:pt x="6569307" y="964967"/>
                </a:cubicBezTo>
                <a:cubicBezTo>
                  <a:pt x="6499346" y="964967"/>
                  <a:pt x="6452153" y="940128"/>
                  <a:pt x="6427315" y="888382"/>
                </a:cubicBezTo>
                <a:cubicBezTo>
                  <a:pt x="6413654" y="861474"/>
                  <a:pt x="6407030" y="825458"/>
                  <a:pt x="6407030" y="782405"/>
                </a:cubicBezTo>
                <a:lnTo>
                  <a:pt x="6195491" y="782405"/>
                </a:lnTo>
                <a:cubicBezTo>
                  <a:pt x="6200045" y="865614"/>
                  <a:pt x="6215775" y="935575"/>
                  <a:pt x="6247238" y="987321"/>
                </a:cubicBezTo>
                <a:cubicBezTo>
                  <a:pt x="6308091" y="1084190"/>
                  <a:pt x="6416138" y="1133453"/>
                  <a:pt x="6571377" y="1133453"/>
                </a:cubicBezTo>
                <a:cubicBezTo>
                  <a:pt x="6697638" y="1133453"/>
                  <a:pt x="6792024" y="1099507"/>
                  <a:pt x="6857431" y="1032030"/>
                </a:cubicBezTo>
                <a:cubicBezTo>
                  <a:pt x="6922838" y="964553"/>
                  <a:pt x="6954300" y="885898"/>
                  <a:pt x="6954300" y="795652"/>
                </a:cubicBezTo>
                <a:cubicBezTo>
                  <a:pt x="6954300" y="705407"/>
                  <a:pt x="6927392" y="642483"/>
                  <a:pt x="6871092" y="595290"/>
                </a:cubicBezTo>
                <a:cubicBezTo>
                  <a:pt x="6830523" y="559275"/>
                  <a:pt x="6801130" y="543544"/>
                  <a:pt x="6780846" y="543544"/>
                </a:cubicBezTo>
                <a:lnTo>
                  <a:pt x="6780846" y="543544"/>
                </a:lnTo>
                <a:close/>
                <a:moveTo>
                  <a:pt x="5722322" y="42639"/>
                </a:moveTo>
                <a:cubicBezTo>
                  <a:pt x="5582814" y="42639"/>
                  <a:pt x="5483875" y="89832"/>
                  <a:pt x="5427575" y="184631"/>
                </a:cubicBezTo>
                <a:cubicBezTo>
                  <a:pt x="5371275" y="279430"/>
                  <a:pt x="5341883" y="414385"/>
                  <a:pt x="5341883" y="587425"/>
                </a:cubicBezTo>
                <a:cubicBezTo>
                  <a:pt x="5341883" y="760465"/>
                  <a:pt x="5368791" y="895833"/>
                  <a:pt x="5427575" y="990219"/>
                </a:cubicBezTo>
                <a:cubicBezTo>
                  <a:pt x="5483875" y="1084604"/>
                  <a:pt x="5582814" y="1132211"/>
                  <a:pt x="5722322" y="1132211"/>
                </a:cubicBezTo>
                <a:cubicBezTo>
                  <a:pt x="5861831" y="1132211"/>
                  <a:pt x="5960770" y="1085018"/>
                  <a:pt x="6017070" y="990219"/>
                </a:cubicBezTo>
                <a:cubicBezTo>
                  <a:pt x="6073370" y="895419"/>
                  <a:pt x="6102762" y="760465"/>
                  <a:pt x="6102762" y="587425"/>
                </a:cubicBezTo>
                <a:cubicBezTo>
                  <a:pt x="6102762" y="414385"/>
                  <a:pt x="6075854" y="279017"/>
                  <a:pt x="6017070" y="184631"/>
                </a:cubicBezTo>
                <a:cubicBezTo>
                  <a:pt x="5958285" y="90246"/>
                  <a:pt x="5861831" y="42639"/>
                  <a:pt x="5722322" y="42639"/>
                </a:cubicBezTo>
                <a:close/>
                <a:moveTo>
                  <a:pt x="5848583" y="866855"/>
                </a:moveTo>
                <a:cubicBezTo>
                  <a:pt x="5828299" y="932263"/>
                  <a:pt x="5785660" y="963725"/>
                  <a:pt x="5722322" y="963725"/>
                </a:cubicBezTo>
                <a:cubicBezTo>
                  <a:pt x="5658984" y="963725"/>
                  <a:pt x="5616346" y="932263"/>
                  <a:pt x="5593991" y="866855"/>
                </a:cubicBezTo>
                <a:cubicBezTo>
                  <a:pt x="5573707" y="801448"/>
                  <a:pt x="5562529" y="709132"/>
                  <a:pt x="5562529" y="587839"/>
                </a:cubicBezTo>
                <a:cubicBezTo>
                  <a:pt x="5562529" y="466545"/>
                  <a:pt x="5573707" y="367192"/>
                  <a:pt x="5593991" y="306339"/>
                </a:cubicBezTo>
                <a:cubicBezTo>
                  <a:pt x="5614276" y="245485"/>
                  <a:pt x="5656915" y="214023"/>
                  <a:pt x="5722322" y="214023"/>
                </a:cubicBezTo>
                <a:cubicBezTo>
                  <a:pt x="5787730" y="214023"/>
                  <a:pt x="5828299" y="245485"/>
                  <a:pt x="5848583" y="306339"/>
                </a:cubicBezTo>
                <a:cubicBezTo>
                  <a:pt x="5868868" y="367192"/>
                  <a:pt x="5877976" y="461578"/>
                  <a:pt x="5877976" y="587839"/>
                </a:cubicBezTo>
                <a:cubicBezTo>
                  <a:pt x="5877976" y="714100"/>
                  <a:pt x="5868868" y="801862"/>
                  <a:pt x="5848583" y="866855"/>
                </a:cubicBezTo>
                <a:close/>
                <a:moveTo>
                  <a:pt x="3455417" y="0"/>
                </a:moveTo>
                <a:cubicBezTo>
                  <a:pt x="3302247" y="0"/>
                  <a:pt x="3185094" y="42639"/>
                  <a:pt x="3104369" y="126261"/>
                </a:cubicBezTo>
                <a:cubicBezTo>
                  <a:pt x="2996323" y="225200"/>
                  <a:pt x="2942092" y="371746"/>
                  <a:pt x="2942092" y="569624"/>
                </a:cubicBezTo>
                <a:cubicBezTo>
                  <a:pt x="2942092" y="767502"/>
                  <a:pt x="2996323" y="909494"/>
                  <a:pt x="3104369" y="1012987"/>
                </a:cubicBezTo>
                <a:cubicBezTo>
                  <a:pt x="3185507" y="1096195"/>
                  <a:pt x="3302661" y="1139248"/>
                  <a:pt x="3455417" y="1139248"/>
                </a:cubicBezTo>
                <a:cubicBezTo>
                  <a:pt x="3608172" y="1139248"/>
                  <a:pt x="3725740" y="1096609"/>
                  <a:pt x="3806464" y="1012987"/>
                </a:cubicBezTo>
                <a:cubicBezTo>
                  <a:pt x="3914510" y="911564"/>
                  <a:pt x="3968741" y="762949"/>
                  <a:pt x="3968741" y="569624"/>
                </a:cubicBezTo>
                <a:cubicBezTo>
                  <a:pt x="3968741" y="376300"/>
                  <a:pt x="3914510" y="225200"/>
                  <a:pt x="3806464" y="126261"/>
                </a:cubicBezTo>
                <a:cubicBezTo>
                  <a:pt x="3725326" y="40569"/>
                  <a:pt x="3608172" y="0"/>
                  <a:pt x="3455417" y="0"/>
                </a:cubicBezTo>
                <a:close/>
                <a:moveTo>
                  <a:pt x="3667370" y="848641"/>
                </a:moveTo>
                <a:cubicBezTo>
                  <a:pt x="3615623" y="914048"/>
                  <a:pt x="3543592" y="947580"/>
                  <a:pt x="3455831" y="947580"/>
                </a:cubicBezTo>
                <a:cubicBezTo>
                  <a:pt x="3368069" y="947580"/>
                  <a:pt x="3296038" y="913634"/>
                  <a:pt x="3241807" y="848641"/>
                </a:cubicBezTo>
                <a:cubicBezTo>
                  <a:pt x="3190061" y="783233"/>
                  <a:pt x="3163153" y="688848"/>
                  <a:pt x="3163153" y="569624"/>
                </a:cubicBezTo>
                <a:cubicBezTo>
                  <a:pt x="3163153" y="450401"/>
                  <a:pt x="3190061" y="355601"/>
                  <a:pt x="3241807" y="290608"/>
                </a:cubicBezTo>
                <a:cubicBezTo>
                  <a:pt x="3293554" y="225614"/>
                  <a:pt x="3365585" y="191669"/>
                  <a:pt x="3455831" y="191669"/>
                </a:cubicBezTo>
                <a:cubicBezTo>
                  <a:pt x="3546076" y="191669"/>
                  <a:pt x="3615623" y="225614"/>
                  <a:pt x="3667370" y="290608"/>
                </a:cubicBezTo>
                <a:cubicBezTo>
                  <a:pt x="3719116" y="355601"/>
                  <a:pt x="3746024" y="450401"/>
                  <a:pt x="3746024" y="569624"/>
                </a:cubicBezTo>
                <a:cubicBezTo>
                  <a:pt x="3746024" y="688848"/>
                  <a:pt x="3719116" y="781163"/>
                  <a:pt x="3667370" y="848641"/>
                </a:cubicBezTo>
                <a:close/>
                <a:moveTo>
                  <a:pt x="7723872" y="184631"/>
                </a:moveTo>
                <a:cubicBezTo>
                  <a:pt x="7667572" y="90246"/>
                  <a:pt x="7568633" y="42639"/>
                  <a:pt x="7429125" y="42639"/>
                </a:cubicBezTo>
                <a:cubicBezTo>
                  <a:pt x="7289616" y="42639"/>
                  <a:pt x="7190677" y="89832"/>
                  <a:pt x="7134377" y="184631"/>
                </a:cubicBezTo>
                <a:cubicBezTo>
                  <a:pt x="7078077" y="279430"/>
                  <a:pt x="7048686" y="414385"/>
                  <a:pt x="7048686" y="587425"/>
                </a:cubicBezTo>
                <a:cubicBezTo>
                  <a:pt x="7048686" y="760465"/>
                  <a:pt x="7075594" y="895833"/>
                  <a:pt x="7134377" y="990219"/>
                </a:cubicBezTo>
                <a:cubicBezTo>
                  <a:pt x="7190677" y="1084604"/>
                  <a:pt x="7289616" y="1132211"/>
                  <a:pt x="7429125" y="1132211"/>
                </a:cubicBezTo>
                <a:cubicBezTo>
                  <a:pt x="7568633" y="1132211"/>
                  <a:pt x="7667572" y="1085018"/>
                  <a:pt x="7723872" y="990219"/>
                </a:cubicBezTo>
                <a:cubicBezTo>
                  <a:pt x="7780172" y="895419"/>
                  <a:pt x="7809564" y="760465"/>
                  <a:pt x="7809564" y="587425"/>
                </a:cubicBezTo>
                <a:cubicBezTo>
                  <a:pt x="7809564" y="414385"/>
                  <a:pt x="7780172" y="279017"/>
                  <a:pt x="7723872" y="184631"/>
                </a:cubicBezTo>
                <a:close/>
                <a:moveTo>
                  <a:pt x="7554972" y="866855"/>
                </a:moveTo>
                <a:cubicBezTo>
                  <a:pt x="7534687" y="932263"/>
                  <a:pt x="7492048" y="963725"/>
                  <a:pt x="7428711" y="963725"/>
                </a:cubicBezTo>
                <a:cubicBezTo>
                  <a:pt x="7365373" y="963725"/>
                  <a:pt x="7322734" y="932263"/>
                  <a:pt x="7300380" y="866855"/>
                </a:cubicBezTo>
                <a:cubicBezTo>
                  <a:pt x="7280095" y="801448"/>
                  <a:pt x="7268918" y="709132"/>
                  <a:pt x="7268918" y="587839"/>
                </a:cubicBezTo>
                <a:cubicBezTo>
                  <a:pt x="7268918" y="466545"/>
                  <a:pt x="7280095" y="367192"/>
                  <a:pt x="7300380" y="306339"/>
                </a:cubicBezTo>
                <a:cubicBezTo>
                  <a:pt x="7320664" y="245485"/>
                  <a:pt x="7363303" y="214023"/>
                  <a:pt x="7428711" y="214023"/>
                </a:cubicBezTo>
                <a:cubicBezTo>
                  <a:pt x="7494118" y="214023"/>
                  <a:pt x="7534687" y="245485"/>
                  <a:pt x="7554972" y="306339"/>
                </a:cubicBezTo>
                <a:cubicBezTo>
                  <a:pt x="7575257" y="367192"/>
                  <a:pt x="7584364" y="461578"/>
                  <a:pt x="7584364" y="587839"/>
                </a:cubicBezTo>
                <a:cubicBezTo>
                  <a:pt x="7584364" y="714100"/>
                  <a:pt x="7575257" y="801862"/>
                  <a:pt x="7554972" y="866855"/>
                </a:cubicBezTo>
                <a:close/>
                <a:moveTo>
                  <a:pt x="4813242" y="866855"/>
                </a:moveTo>
                <a:cubicBezTo>
                  <a:pt x="4833526" y="851125"/>
                  <a:pt x="4869542" y="824216"/>
                  <a:pt x="4923358" y="785717"/>
                </a:cubicBezTo>
                <a:lnTo>
                  <a:pt x="5009050" y="727347"/>
                </a:lnTo>
                <a:cubicBezTo>
                  <a:pt x="5081081" y="677671"/>
                  <a:pt x="5135311" y="632962"/>
                  <a:pt x="5166773" y="592393"/>
                </a:cubicBezTo>
                <a:cubicBezTo>
                  <a:pt x="5216450" y="531539"/>
                  <a:pt x="5238804" y="461992"/>
                  <a:pt x="5238804" y="382923"/>
                </a:cubicBezTo>
                <a:cubicBezTo>
                  <a:pt x="5238804" y="281500"/>
                  <a:pt x="5204859" y="198292"/>
                  <a:pt x="5135311" y="137438"/>
                </a:cubicBezTo>
                <a:cubicBezTo>
                  <a:pt x="5065764" y="76585"/>
                  <a:pt x="4973034" y="45123"/>
                  <a:pt x="4858365" y="45123"/>
                </a:cubicBezTo>
                <a:cubicBezTo>
                  <a:pt x="4712233" y="45123"/>
                  <a:pt x="4608326" y="96869"/>
                  <a:pt x="4552026" y="202846"/>
                </a:cubicBezTo>
                <a:cubicBezTo>
                  <a:pt x="4522634" y="259146"/>
                  <a:pt x="4504833" y="331177"/>
                  <a:pt x="4500280" y="421009"/>
                </a:cubicBezTo>
                <a:lnTo>
                  <a:pt x="4709749" y="421009"/>
                </a:lnTo>
                <a:cubicBezTo>
                  <a:pt x="4711819" y="362639"/>
                  <a:pt x="4720926" y="319586"/>
                  <a:pt x="4734587" y="290608"/>
                </a:cubicBezTo>
                <a:cubicBezTo>
                  <a:pt x="4756942" y="243415"/>
                  <a:pt x="4802065" y="220647"/>
                  <a:pt x="4869542" y="220647"/>
                </a:cubicBezTo>
                <a:cubicBezTo>
                  <a:pt x="4916734" y="220647"/>
                  <a:pt x="4955234" y="236377"/>
                  <a:pt x="4979658" y="265769"/>
                </a:cubicBezTo>
                <a:cubicBezTo>
                  <a:pt x="5004082" y="295161"/>
                  <a:pt x="5017743" y="333247"/>
                  <a:pt x="5017743" y="378370"/>
                </a:cubicBezTo>
                <a:cubicBezTo>
                  <a:pt x="5017743" y="432600"/>
                  <a:pt x="4995389" y="484346"/>
                  <a:pt x="4950266" y="529055"/>
                </a:cubicBezTo>
                <a:cubicBezTo>
                  <a:pt x="4920874" y="558447"/>
                  <a:pt x="4855881" y="607710"/>
                  <a:pt x="4756528" y="675187"/>
                </a:cubicBezTo>
                <a:cubicBezTo>
                  <a:pt x="4641858" y="753841"/>
                  <a:pt x="4569827" y="828356"/>
                  <a:pt x="4538365" y="897903"/>
                </a:cubicBezTo>
                <a:cubicBezTo>
                  <a:pt x="4506903" y="960827"/>
                  <a:pt x="4488688" y="1030788"/>
                  <a:pt x="4488688" y="1104889"/>
                </a:cubicBezTo>
                <a:lnTo>
                  <a:pt x="5240460" y="1104889"/>
                </a:lnTo>
                <a:lnTo>
                  <a:pt x="5240460" y="922742"/>
                </a:lnTo>
                <a:lnTo>
                  <a:pt x="4761081" y="922742"/>
                </a:lnTo>
                <a:cubicBezTo>
                  <a:pt x="4776812" y="900387"/>
                  <a:pt x="4792543" y="882172"/>
                  <a:pt x="4812828" y="866441"/>
                </a:cubicBezTo>
                <a:lnTo>
                  <a:pt x="4812828" y="866441"/>
                </a:ln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161345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accel="50000" decel="50000" autoRev="1" fill="hold" grpId="0" nodeType="withEffect">
                                  <p:stCondLst>
                                    <p:cond delay="0"/>
                                  </p:stCondLst>
                                  <p:childTnLst>
                                    <p:animMotion origin="layout" path="M -3.95833E-6 4.81481E-6 L -3.95833E-6 -0.04075 " pathEditMode="relative" rAng="0" ptsTypes="AA">
                                      <p:cBhvr>
                                        <p:cTn id="6" dur="2000" fill="hold"/>
                                        <p:tgtEl>
                                          <p:spTgt spid="26"/>
                                        </p:tgtEl>
                                        <p:attrNameLst>
                                          <p:attrName>ppt_x</p:attrName>
                                          <p:attrName>ppt_y</p:attrName>
                                        </p:attrNameLst>
                                      </p:cBhvr>
                                      <p:rCtr x="0" y="-2037"/>
                                    </p:animMotion>
                                  </p:childTnLst>
                                </p:cTn>
                              </p:par>
                              <p:par>
                                <p:cTn id="7" presetID="42" presetClass="path" presetSubtype="0" repeatCount="indefinite" accel="50000" decel="50000" autoRev="1" fill="hold" grpId="0" nodeType="withEffect">
                                  <p:stCondLst>
                                    <p:cond delay="250"/>
                                  </p:stCondLst>
                                  <p:childTnLst>
                                    <p:animMotion origin="layout" path="M -3.125E-6 4.81481E-6 L -3.125E-6 -0.03889 " pathEditMode="relative" rAng="0" ptsTypes="AA">
                                      <p:cBhvr>
                                        <p:cTn id="8" dur="2000" fill="hold"/>
                                        <p:tgtEl>
                                          <p:spTgt spid="27"/>
                                        </p:tgtEl>
                                        <p:attrNameLst>
                                          <p:attrName>ppt_x</p:attrName>
                                          <p:attrName>ppt_y</p:attrName>
                                        </p:attrNameLst>
                                      </p:cBhvr>
                                      <p:rCtr x="0" y="-1944"/>
                                    </p:animMotion>
                                  </p:childTnLst>
                                </p:cTn>
                              </p:par>
                              <p:par>
                                <p:cTn id="9" presetID="42" presetClass="path" presetSubtype="0" repeatCount="indefinite" accel="50000" decel="50000" autoRev="1" fill="hold" grpId="0" nodeType="withEffect">
                                  <p:stCondLst>
                                    <p:cond delay="500"/>
                                  </p:stCondLst>
                                  <p:childTnLst>
                                    <p:animMotion origin="layout" path="M 4.79167E-6 4.81481E-6 L 4.79167E-6 -0.0345 " pathEditMode="relative" rAng="0" ptsTypes="AA">
                                      <p:cBhvr>
                                        <p:cTn id="10" dur="2000" fill="hold"/>
                                        <p:tgtEl>
                                          <p:spTgt spid="28"/>
                                        </p:tgtEl>
                                        <p:attrNameLst>
                                          <p:attrName>ppt_x</p:attrName>
                                          <p:attrName>ppt_y</p:attrName>
                                        </p:attrNameLst>
                                      </p:cBhvr>
                                      <p:rCtr x="0" y="-1736"/>
                                    </p:animMotion>
                                  </p:childTnLst>
                                </p:cTn>
                              </p:par>
                              <p:par>
                                <p:cTn id="11" presetID="42" presetClass="path" presetSubtype="0" repeatCount="indefinite" accel="50000" decel="50000" autoRev="1" fill="hold" grpId="0" nodeType="withEffect">
                                  <p:stCondLst>
                                    <p:cond delay="750"/>
                                  </p:stCondLst>
                                  <p:childTnLst>
                                    <p:animMotion origin="layout" path="M -4.16667E-6 -2.22222E-6 L -4.16667E-6 -0.03495 " pathEditMode="relative" rAng="0" ptsTypes="AA">
                                      <p:cBhvr>
                                        <p:cTn id="12" dur="2000" fill="hold"/>
                                        <p:tgtEl>
                                          <p:spTgt spid="29"/>
                                        </p:tgtEl>
                                        <p:attrNameLst>
                                          <p:attrName>ppt_x</p:attrName>
                                          <p:attrName>ppt_y</p:attrName>
                                        </p:attrNameLst>
                                      </p:cBhvr>
                                      <p:rCtr x="0" y="-1759"/>
                                    </p:animMotion>
                                  </p:childTnLst>
                                </p:cTn>
                              </p:par>
                              <p:par>
                                <p:cTn id="13" presetID="42" presetClass="path" presetSubtype="0" repeatCount="indefinite" accel="50000" decel="50000" autoRev="1" fill="hold" grpId="0" nodeType="withEffect">
                                  <p:stCondLst>
                                    <p:cond delay="1000"/>
                                  </p:stCondLst>
                                  <p:childTnLst>
                                    <p:animMotion origin="layout" path="M -3.125E-6 4.81481E-6 L -3.125E-6 -0.0345 " pathEditMode="relative" rAng="0" ptsTypes="AA">
                                      <p:cBhvr>
                                        <p:cTn id="14" dur="2000" fill="hold"/>
                                        <p:tgtEl>
                                          <p:spTgt spid="30"/>
                                        </p:tgtEl>
                                        <p:attrNameLst>
                                          <p:attrName>ppt_x</p:attrName>
                                          <p:attrName>ppt_y</p:attrName>
                                        </p:attrNameLst>
                                      </p:cBhvr>
                                      <p:rCtr x="0" y="-1736"/>
                                    </p:animMotion>
                                  </p:childTnLst>
                                </p:cTn>
                              </p:par>
                              <p:par>
                                <p:cTn id="15" presetID="42" presetClass="path" presetSubtype="0" repeatCount="indefinite" accel="50000" decel="50000" autoRev="1" fill="hold" grpId="0" nodeType="withEffect">
                                  <p:stCondLst>
                                    <p:cond delay="1250"/>
                                  </p:stCondLst>
                                  <p:childTnLst>
                                    <p:animMotion origin="layout" path="M 3.95833E-6 4.81481E-6 L 3.95833E-6 -0.03079 " pathEditMode="relative" rAng="0" ptsTypes="AA">
                                      <p:cBhvr>
                                        <p:cTn id="16" dur="2000" fill="hold"/>
                                        <p:tgtEl>
                                          <p:spTgt spid="31"/>
                                        </p:tgtEl>
                                        <p:attrNameLst>
                                          <p:attrName>ppt_x</p:attrName>
                                          <p:attrName>ppt_y</p:attrName>
                                        </p:attrNameLst>
                                      </p:cBhvr>
                                      <p:rCtr x="0" y="-155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3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DD62CC56-459A-F8DE-536F-0AF40DC37F41}"/>
              </a:ext>
            </a:extLst>
          </p:cNvPr>
          <p:cNvPicPr>
            <a:picLocks noChangeAspect="1"/>
          </p:cNvPicPr>
          <p:nvPr/>
        </p:nvPicPr>
        <p:blipFill rotWithShape="1">
          <a:blip r:embed="rId2">
            <a:extLst>
              <a:ext uri="{28A0092B-C50C-407E-A947-70E740481C1C}">
                <a14:useLocalDpi xmlns:a14="http://schemas.microsoft.com/office/drawing/2010/main" val="0"/>
              </a:ext>
            </a:extLst>
          </a:blip>
          <a:srcRect l="21091" b="27916"/>
          <a:stretch/>
        </p:blipFill>
        <p:spPr>
          <a:xfrm>
            <a:off x="-1454804" y="19685997"/>
            <a:ext cx="6325410" cy="2606095"/>
          </a:xfrm>
          <a:prstGeom prst="rect">
            <a:avLst/>
          </a:prstGeom>
        </p:spPr>
      </p:pic>
      <p:pic>
        <p:nvPicPr>
          <p:cNvPr id="15" name="Picture 14">
            <a:extLst>
              <a:ext uri="{FF2B5EF4-FFF2-40B4-BE49-F238E27FC236}">
                <a16:creationId xmlns:a16="http://schemas.microsoft.com/office/drawing/2014/main" id="{2ADED590-CF33-EA2A-2880-E3AC7F31EBBA}"/>
              </a:ext>
            </a:extLst>
          </p:cNvPr>
          <p:cNvPicPr>
            <a:picLocks noChangeAspect="1"/>
          </p:cNvPicPr>
          <p:nvPr/>
        </p:nvPicPr>
        <p:blipFill rotWithShape="1">
          <a:blip r:embed="rId2">
            <a:extLst>
              <a:ext uri="{28A0092B-C50C-407E-A947-70E740481C1C}">
                <a14:useLocalDpi xmlns:a14="http://schemas.microsoft.com/office/drawing/2010/main" val="0"/>
              </a:ext>
            </a:extLst>
          </a:blip>
          <a:srcRect l="21091" b="27916"/>
          <a:stretch/>
        </p:blipFill>
        <p:spPr>
          <a:xfrm>
            <a:off x="3736784" y="19438101"/>
            <a:ext cx="6325410" cy="2606095"/>
          </a:xfrm>
          <a:prstGeom prst="rect">
            <a:avLst/>
          </a:prstGeom>
        </p:spPr>
      </p:pic>
      <p:pic>
        <p:nvPicPr>
          <p:cNvPr id="16" name="Graphic 15">
            <a:extLst>
              <a:ext uri="{FF2B5EF4-FFF2-40B4-BE49-F238E27FC236}">
                <a16:creationId xmlns:a16="http://schemas.microsoft.com/office/drawing/2014/main" id="{1892546F-9F36-88E9-4F26-1253369A0A7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76005" y="18612660"/>
            <a:ext cx="2152010" cy="3045364"/>
          </a:xfrm>
          <a:prstGeom prst="rect">
            <a:avLst/>
          </a:prstGeom>
        </p:spPr>
      </p:pic>
      <p:pic>
        <p:nvPicPr>
          <p:cNvPr id="17" name="Picture 16">
            <a:extLst>
              <a:ext uri="{FF2B5EF4-FFF2-40B4-BE49-F238E27FC236}">
                <a16:creationId xmlns:a16="http://schemas.microsoft.com/office/drawing/2014/main" id="{F4C64F90-0DC5-B2F9-2434-917CE83A884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68019" y="20193550"/>
            <a:ext cx="12288812" cy="4038600"/>
          </a:xfrm>
          <a:prstGeom prst="rect">
            <a:avLst/>
          </a:prstGeom>
        </p:spPr>
      </p:pic>
      <p:pic>
        <p:nvPicPr>
          <p:cNvPr id="18" name="Graphic 17">
            <a:extLst>
              <a:ext uri="{FF2B5EF4-FFF2-40B4-BE49-F238E27FC236}">
                <a16:creationId xmlns:a16="http://schemas.microsoft.com/office/drawing/2014/main" id="{03AB1596-5624-5D44-EA6C-1EA84E77D32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394948" y="16487077"/>
            <a:ext cx="3204104" cy="4534211"/>
          </a:xfrm>
          <a:prstGeom prst="rect">
            <a:avLst/>
          </a:prstGeom>
        </p:spPr>
      </p:pic>
      <p:pic>
        <p:nvPicPr>
          <p:cNvPr id="19" name="Graphic 18">
            <a:extLst>
              <a:ext uri="{FF2B5EF4-FFF2-40B4-BE49-F238E27FC236}">
                <a16:creationId xmlns:a16="http://schemas.microsoft.com/office/drawing/2014/main" id="{736517EC-D019-069C-6282-4257CD1F3DC3}"/>
              </a:ext>
            </a:extLst>
          </p:cNvPr>
          <p:cNvPicPr>
            <a:picLocks noChangeAspect="1"/>
          </p:cNvPicPr>
          <p:nvPr/>
        </p:nvPicPr>
        <p:blipFill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t="18472" b="7639"/>
          <a:stretch/>
        </p:blipFill>
        <p:spPr>
          <a:xfrm>
            <a:off x="7045538" y="23326459"/>
            <a:ext cx="4418068" cy="4619625"/>
          </a:xfrm>
          <a:prstGeom prst="rect">
            <a:avLst/>
          </a:prstGeom>
        </p:spPr>
      </p:pic>
      <p:pic>
        <p:nvPicPr>
          <p:cNvPr id="20" name="Graphic 19">
            <a:extLst>
              <a:ext uri="{FF2B5EF4-FFF2-40B4-BE49-F238E27FC236}">
                <a16:creationId xmlns:a16="http://schemas.microsoft.com/office/drawing/2014/main" id="{CBF012B3-5B28-B6B7-2800-6E2E277E5E9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2004868" y="26224753"/>
            <a:ext cx="1952238" cy="2762664"/>
          </a:xfrm>
          <a:prstGeom prst="rect">
            <a:avLst/>
          </a:prstGeom>
        </p:spPr>
      </p:pic>
      <p:pic>
        <p:nvPicPr>
          <p:cNvPr id="21" name="Graphic 20">
            <a:extLst>
              <a:ext uri="{FF2B5EF4-FFF2-40B4-BE49-F238E27FC236}">
                <a16:creationId xmlns:a16="http://schemas.microsoft.com/office/drawing/2014/main" id="{807D0C02-10BE-10E2-96CE-58F2DAB09AB3}"/>
              </a:ext>
            </a:extLst>
          </p:cNvPr>
          <p:cNvPicPr>
            <a:picLocks noChangeAspect="1"/>
          </p:cNvPicPr>
          <p:nvPr/>
        </p:nvPicPr>
        <p:blipFill rotWithShape="1">
          <a:blip r:embed="rId10">
            <a:extLst>
              <a:ext uri="{96DAC541-7B7A-43D3-8B79-37D633B846F1}">
                <asvg:svgBlip xmlns:asvg="http://schemas.microsoft.com/office/drawing/2016/SVG/main" r:embed="rId11"/>
              </a:ext>
            </a:extLst>
          </a:blip>
          <a:srcRect l="36181" t="20502" r="36997" b="22218"/>
          <a:stretch/>
        </p:blipFill>
        <p:spPr>
          <a:xfrm>
            <a:off x="3725520" y="27395408"/>
            <a:ext cx="587663" cy="1775955"/>
          </a:xfrm>
          <a:prstGeom prst="rect">
            <a:avLst/>
          </a:prstGeom>
        </p:spPr>
      </p:pic>
      <p:pic>
        <p:nvPicPr>
          <p:cNvPr id="22" name="Graphic 21">
            <a:extLst>
              <a:ext uri="{FF2B5EF4-FFF2-40B4-BE49-F238E27FC236}">
                <a16:creationId xmlns:a16="http://schemas.microsoft.com/office/drawing/2014/main" id="{A1A52372-AD35-64AE-50D1-3FCA64ABDAF6}"/>
              </a:ext>
            </a:extLst>
          </p:cNvPr>
          <p:cNvPicPr>
            <a:picLocks noChangeAspect="1"/>
          </p:cNvPicPr>
          <p:nvPr/>
        </p:nvPicPr>
        <p:blipFill rotWithShape="1">
          <a:blip r:embed="rId12">
            <a:extLst>
              <a:ext uri="{96DAC541-7B7A-43D3-8B79-37D633B846F1}">
                <asvg:svgBlip xmlns:asvg="http://schemas.microsoft.com/office/drawing/2016/SVG/main" r:embed="rId13"/>
              </a:ext>
            </a:extLst>
          </a:blip>
          <a:srcRect l="37831" t="23607" r="39660" b="25020"/>
          <a:stretch/>
        </p:blipFill>
        <p:spPr>
          <a:xfrm flipH="1">
            <a:off x="10204954" y="27946084"/>
            <a:ext cx="473796" cy="1530255"/>
          </a:xfrm>
          <a:prstGeom prst="rect">
            <a:avLst/>
          </a:prstGeom>
        </p:spPr>
      </p:pic>
      <p:pic>
        <p:nvPicPr>
          <p:cNvPr id="23" name="Graphic 22">
            <a:extLst>
              <a:ext uri="{FF2B5EF4-FFF2-40B4-BE49-F238E27FC236}">
                <a16:creationId xmlns:a16="http://schemas.microsoft.com/office/drawing/2014/main" id="{EF6FE000-976D-DC56-CDD8-2C3E63FAF43C}"/>
              </a:ext>
            </a:extLst>
          </p:cNvPr>
          <p:cNvPicPr>
            <a:picLocks noChangeAspect="1"/>
          </p:cNvPicPr>
          <p:nvPr/>
        </p:nvPicPr>
        <p:blipFill rotWithShape="1">
          <a:blip r:embed="rId14">
            <a:extLst>
              <a:ext uri="{96DAC541-7B7A-43D3-8B79-37D633B846F1}">
                <asvg:svgBlip xmlns:asvg="http://schemas.microsoft.com/office/drawing/2016/SVG/main" r:embed="rId15"/>
              </a:ext>
            </a:extLst>
          </a:blip>
          <a:srcRect l="15146" t="9630" r="61604" b="50938"/>
          <a:stretch/>
        </p:blipFill>
        <p:spPr>
          <a:xfrm>
            <a:off x="2737378" y="28422418"/>
            <a:ext cx="212719" cy="510554"/>
          </a:xfrm>
          <a:prstGeom prst="rect">
            <a:avLst/>
          </a:prstGeom>
        </p:spPr>
      </p:pic>
      <p:pic>
        <p:nvPicPr>
          <p:cNvPr id="24" name="Graphic 23">
            <a:extLst>
              <a:ext uri="{FF2B5EF4-FFF2-40B4-BE49-F238E27FC236}">
                <a16:creationId xmlns:a16="http://schemas.microsoft.com/office/drawing/2014/main" id="{0F650BFB-DD0D-8851-DFA8-A3784B124230}"/>
              </a:ext>
            </a:extLst>
          </p:cNvPr>
          <p:cNvPicPr>
            <a:picLocks noChangeAspect="1"/>
          </p:cNvPicPr>
          <p:nvPr/>
        </p:nvPicPr>
        <p:blipFill rotWithShape="1">
          <a:blip r:embed="rId14">
            <a:extLst>
              <a:ext uri="{96DAC541-7B7A-43D3-8B79-37D633B846F1}">
                <asvg:svgBlip xmlns:asvg="http://schemas.microsoft.com/office/drawing/2016/SVG/main" r:embed="rId15"/>
              </a:ext>
            </a:extLst>
          </a:blip>
          <a:srcRect l="64167" t="9485" r="15929" b="50938"/>
          <a:stretch/>
        </p:blipFill>
        <p:spPr>
          <a:xfrm>
            <a:off x="3135358" y="28932972"/>
            <a:ext cx="259590" cy="730427"/>
          </a:xfrm>
          <a:prstGeom prst="rect">
            <a:avLst/>
          </a:prstGeom>
        </p:spPr>
      </p:pic>
      <p:pic>
        <p:nvPicPr>
          <p:cNvPr id="25" name="Graphic 24">
            <a:extLst>
              <a:ext uri="{FF2B5EF4-FFF2-40B4-BE49-F238E27FC236}">
                <a16:creationId xmlns:a16="http://schemas.microsoft.com/office/drawing/2014/main" id="{756B4947-4C84-4742-FD48-C2691549D366}"/>
              </a:ext>
            </a:extLst>
          </p:cNvPr>
          <p:cNvPicPr>
            <a:picLocks noChangeAspect="1"/>
          </p:cNvPicPr>
          <p:nvPr/>
        </p:nvPicPr>
        <p:blipFill rotWithShape="1">
          <a:blip r:embed="rId12">
            <a:extLst>
              <a:ext uri="{96DAC541-7B7A-43D3-8B79-37D633B846F1}">
                <asvg:svgBlip xmlns:asvg="http://schemas.microsoft.com/office/drawing/2016/SVG/main" r:embed="rId13"/>
              </a:ext>
            </a:extLst>
          </a:blip>
          <a:srcRect l="37831" t="23607" r="39660" b="25020"/>
          <a:stretch/>
        </p:blipFill>
        <p:spPr>
          <a:xfrm>
            <a:off x="6530" y="28293441"/>
            <a:ext cx="479550" cy="1548839"/>
          </a:xfrm>
          <a:prstGeom prst="rect">
            <a:avLst/>
          </a:prstGeom>
        </p:spPr>
      </p:pic>
      <p:pic>
        <p:nvPicPr>
          <p:cNvPr id="26" name="Graphic 25">
            <a:extLst>
              <a:ext uri="{FF2B5EF4-FFF2-40B4-BE49-F238E27FC236}">
                <a16:creationId xmlns:a16="http://schemas.microsoft.com/office/drawing/2014/main" id="{FA2CCABE-EB5A-911E-6F95-171A203A141C}"/>
              </a:ext>
            </a:extLst>
          </p:cNvPr>
          <p:cNvPicPr>
            <a:picLocks noChangeAspect="1"/>
          </p:cNvPicPr>
          <p:nvPr/>
        </p:nvPicPr>
        <p:blipFill rotWithShape="1">
          <a:blip r:embed="rId16">
            <a:extLst>
              <a:ext uri="{96DAC541-7B7A-43D3-8B79-37D633B846F1}">
                <asvg:svgBlip xmlns:asvg="http://schemas.microsoft.com/office/drawing/2016/SVG/main" r:embed="rId17"/>
              </a:ext>
            </a:extLst>
          </a:blip>
          <a:srcRect l="36181" t="20502" r="36997" b="22218"/>
          <a:stretch/>
        </p:blipFill>
        <p:spPr>
          <a:xfrm>
            <a:off x="1826687" y="29272375"/>
            <a:ext cx="152366" cy="460462"/>
          </a:xfrm>
          <a:prstGeom prst="rect">
            <a:avLst/>
          </a:prstGeom>
        </p:spPr>
      </p:pic>
      <p:pic>
        <p:nvPicPr>
          <p:cNvPr id="27" name="Graphic 26">
            <a:extLst>
              <a:ext uri="{FF2B5EF4-FFF2-40B4-BE49-F238E27FC236}">
                <a16:creationId xmlns:a16="http://schemas.microsoft.com/office/drawing/2014/main" id="{7819DCE8-12CB-B5F5-6F0C-E0AC679BBB38}"/>
              </a:ext>
            </a:extLst>
          </p:cNvPr>
          <p:cNvPicPr>
            <a:picLocks noChangeAspect="1"/>
          </p:cNvPicPr>
          <p:nvPr/>
        </p:nvPicPr>
        <p:blipFill rotWithShape="1">
          <a:blip r:embed="rId14">
            <a:extLst>
              <a:ext uri="{96DAC541-7B7A-43D3-8B79-37D633B846F1}">
                <asvg:svgBlip xmlns:asvg="http://schemas.microsoft.com/office/drawing/2016/SVG/main" r:embed="rId15"/>
              </a:ext>
            </a:extLst>
          </a:blip>
          <a:srcRect l="15146" t="9630" r="61604" b="50938"/>
          <a:stretch/>
        </p:blipFill>
        <p:spPr>
          <a:xfrm>
            <a:off x="1273941" y="28932972"/>
            <a:ext cx="212719" cy="510554"/>
          </a:xfrm>
          <a:prstGeom prst="rect">
            <a:avLst/>
          </a:prstGeom>
        </p:spPr>
      </p:pic>
      <p:pic>
        <p:nvPicPr>
          <p:cNvPr id="28" name="Graphic 27">
            <a:extLst>
              <a:ext uri="{FF2B5EF4-FFF2-40B4-BE49-F238E27FC236}">
                <a16:creationId xmlns:a16="http://schemas.microsoft.com/office/drawing/2014/main" id="{FA2D79A5-E145-93A6-F070-B02DAF53DDF9}"/>
              </a:ext>
            </a:extLst>
          </p:cNvPr>
          <p:cNvPicPr>
            <a:picLocks noChangeAspect="1"/>
          </p:cNvPicPr>
          <p:nvPr/>
        </p:nvPicPr>
        <p:blipFill rotWithShape="1">
          <a:blip r:embed="rId14">
            <a:extLst>
              <a:ext uri="{96DAC541-7B7A-43D3-8B79-37D633B846F1}">
                <asvg:svgBlip xmlns:asvg="http://schemas.microsoft.com/office/drawing/2016/SVG/main" r:embed="rId15"/>
              </a:ext>
            </a:extLst>
          </a:blip>
          <a:srcRect l="64167" t="9485" r="15929" b="50938"/>
          <a:stretch/>
        </p:blipFill>
        <p:spPr>
          <a:xfrm>
            <a:off x="1929170" y="28293441"/>
            <a:ext cx="259590" cy="730427"/>
          </a:xfrm>
          <a:prstGeom prst="rect">
            <a:avLst/>
          </a:prstGeom>
        </p:spPr>
      </p:pic>
      <p:pic>
        <p:nvPicPr>
          <p:cNvPr id="29" name="Graphic 28">
            <a:extLst>
              <a:ext uri="{FF2B5EF4-FFF2-40B4-BE49-F238E27FC236}">
                <a16:creationId xmlns:a16="http://schemas.microsoft.com/office/drawing/2014/main" id="{1A4D3A86-E45F-4A24-415D-8A35F097D4F0}"/>
              </a:ext>
            </a:extLst>
          </p:cNvPr>
          <p:cNvPicPr>
            <a:picLocks noChangeAspect="1"/>
          </p:cNvPicPr>
          <p:nvPr/>
        </p:nvPicPr>
        <p:blipFill rotWithShape="1">
          <a:blip r:embed="rId14">
            <a:extLst>
              <a:ext uri="{96DAC541-7B7A-43D3-8B79-37D633B846F1}">
                <asvg:svgBlip xmlns:asvg="http://schemas.microsoft.com/office/drawing/2016/SVG/main" r:embed="rId15"/>
              </a:ext>
            </a:extLst>
          </a:blip>
          <a:srcRect l="64167" t="9485" r="15929" b="50938"/>
          <a:stretch/>
        </p:blipFill>
        <p:spPr>
          <a:xfrm>
            <a:off x="866036" y="29188249"/>
            <a:ext cx="127129" cy="357712"/>
          </a:xfrm>
          <a:prstGeom prst="rect">
            <a:avLst/>
          </a:prstGeom>
        </p:spPr>
      </p:pic>
      <p:pic>
        <p:nvPicPr>
          <p:cNvPr id="30" name="Graphic 29">
            <a:extLst>
              <a:ext uri="{FF2B5EF4-FFF2-40B4-BE49-F238E27FC236}">
                <a16:creationId xmlns:a16="http://schemas.microsoft.com/office/drawing/2014/main" id="{5D6D2168-375F-4292-DE85-268BB7B5BF04}"/>
              </a:ext>
            </a:extLst>
          </p:cNvPr>
          <p:cNvPicPr>
            <a:picLocks noChangeAspect="1"/>
          </p:cNvPicPr>
          <p:nvPr/>
        </p:nvPicPr>
        <p:blipFill rotWithShape="1">
          <a:blip r:embed="rId14">
            <a:extLst>
              <a:ext uri="{96DAC541-7B7A-43D3-8B79-37D633B846F1}">
                <asvg:svgBlip xmlns:asvg="http://schemas.microsoft.com/office/drawing/2016/SVG/main" r:embed="rId15"/>
              </a:ext>
            </a:extLst>
          </a:blip>
          <a:srcRect l="15146" t="9630" r="61604" b="50938"/>
          <a:stretch/>
        </p:blipFill>
        <p:spPr>
          <a:xfrm>
            <a:off x="610960" y="28628496"/>
            <a:ext cx="107321" cy="257585"/>
          </a:xfrm>
          <a:prstGeom prst="rect">
            <a:avLst/>
          </a:prstGeom>
        </p:spPr>
      </p:pic>
      <p:pic>
        <p:nvPicPr>
          <p:cNvPr id="31" name="Graphic 30">
            <a:extLst>
              <a:ext uri="{FF2B5EF4-FFF2-40B4-BE49-F238E27FC236}">
                <a16:creationId xmlns:a16="http://schemas.microsoft.com/office/drawing/2014/main" id="{C3EFCFA5-F0FF-5D10-8C42-C38F017ECF6D}"/>
              </a:ext>
            </a:extLst>
          </p:cNvPr>
          <p:cNvPicPr>
            <a:picLocks noChangeAspect="1"/>
          </p:cNvPicPr>
          <p:nvPr/>
        </p:nvPicPr>
        <p:blipFill rotWithShape="1">
          <a:blip r:embed="rId10">
            <a:extLst>
              <a:ext uri="{96DAC541-7B7A-43D3-8B79-37D633B846F1}">
                <asvg:svgBlip xmlns:asvg="http://schemas.microsoft.com/office/drawing/2016/SVG/main" r:embed="rId11"/>
              </a:ext>
            </a:extLst>
          </a:blip>
          <a:srcRect l="36181" t="20502" r="36997" b="22218"/>
          <a:stretch/>
        </p:blipFill>
        <p:spPr>
          <a:xfrm>
            <a:off x="1303658" y="26852541"/>
            <a:ext cx="587663" cy="1775955"/>
          </a:xfrm>
          <a:prstGeom prst="rect">
            <a:avLst/>
          </a:prstGeom>
        </p:spPr>
      </p:pic>
      <p:pic>
        <p:nvPicPr>
          <p:cNvPr id="32" name="Graphic 31">
            <a:extLst>
              <a:ext uri="{FF2B5EF4-FFF2-40B4-BE49-F238E27FC236}">
                <a16:creationId xmlns:a16="http://schemas.microsoft.com/office/drawing/2014/main" id="{2CA92322-2633-9526-5D0F-0746B3AAE20C}"/>
              </a:ext>
            </a:extLst>
          </p:cNvPr>
          <p:cNvPicPr>
            <a:picLocks noChangeAspect="1"/>
          </p:cNvPicPr>
          <p:nvPr/>
        </p:nvPicPr>
        <p:blipFill rotWithShape="1">
          <a:blip r:embed="rId18">
            <a:extLst>
              <a:ext uri="{96DAC541-7B7A-43D3-8B79-37D633B846F1}">
                <asvg:svgBlip xmlns:asvg="http://schemas.microsoft.com/office/drawing/2016/SVG/main" r:embed="rId19"/>
              </a:ext>
            </a:extLst>
          </a:blip>
          <a:srcRect l="-962" t="-1548" r="-695" b="1354"/>
          <a:stretch/>
        </p:blipFill>
        <p:spPr>
          <a:xfrm>
            <a:off x="451916" y="25211351"/>
            <a:ext cx="920806" cy="877765"/>
          </a:xfrm>
          <a:prstGeom prst="rect">
            <a:avLst/>
          </a:prstGeom>
        </p:spPr>
      </p:pic>
      <p:pic>
        <p:nvPicPr>
          <p:cNvPr id="8" name="Picture 7">
            <a:extLst>
              <a:ext uri="{FF2B5EF4-FFF2-40B4-BE49-F238E27FC236}">
                <a16:creationId xmlns:a16="http://schemas.microsoft.com/office/drawing/2014/main" id="{B5098EBC-57BD-F776-44DA-86C7697812F4}"/>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96812" y="-109750"/>
            <a:ext cx="12385624" cy="7077500"/>
          </a:xfrm>
          <a:prstGeom prst="rect">
            <a:avLst/>
          </a:prstGeom>
        </p:spPr>
      </p:pic>
      <p:sp>
        <p:nvSpPr>
          <p:cNvPr id="10" name="Rectangle 9">
            <a:extLst>
              <a:ext uri="{FF2B5EF4-FFF2-40B4-BE49-F238E27FC236}">
                <a16:creationId xmlns:a16="http://schemas.microsoft.com/office/drawing/2014/main" id="{16D98B3F-EC9B-9492-F19B-61105A2F9DD6}"/>
              </a:ext>
            </a:extLst>
          </p:cNvPr>
          <p:cNvSpPr/>
          <p:nvPr/>
        </p:nvSpPr>
        <p:spPr>
          <a:xfrm>
            <a:off x="-96812" y="-109750"/>
            <a:ext cx="12385624" cy="7077500"/>
          </a:xfrm>
          <a:prstGeom prst="rect">
            <a:avLst/>
          </a:prstGeom>
          <a:solidFill>
            <a:srgbClr val="0D0D0D">
              <a:alpha val="30196"/>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Google Shape;792;p69">
            <a:extLst>
              <a:ext uri="{FF2B5EF4-FFF2-40B4-BE49-F238E27FC236}">
                <a16:creationId xmlns:a16="http://schemas.microsoft.com/office/drawing/2014/main" id="{AD5E3F66-DE9E-48C0-7EE2-8A52B9B8D1B2}"/>
              </a:ext>
            </a:extLst>
          </p:cNvPr>
          <p:cNvSpPr txBox="1">
            <a:spLocks/>
          </p:cNvSpPr>
          <p:nvPr/>
        </p:nvSpPr>
        <p:spPr>
          <a:xfrm>
            <a:off x="720000" y="2278154"/>
            <a:ext cx="3953600" cy="712696"/>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3500"/>
              <a:buFont typeface="Archivo"/>
              <a:buNone/>
              <a:tabLst/>
              <a:defRPr/>
            </a:pPr>
            <a:r>
              <a:rPr kumimoji="0" lang="en-US" sz="2800" b="1" i="0" u="none" strike="noStrike" kern="0" cap="none" spc="0" normalizeH="0" baseline="0" noProof="0" dirty="0">
                <a:ln>
                  <a:noFill/>
                </a:ln>
                <a:solidFill>
                  <a:srgbClr val="FFFFFF"/>
                </a:solidFill>
                <a:effectLst/>
                <a:uLnTx/>
                <a:uFillTx/>
                <a:latin typeface="Archivo"/>
                <a:ea typeface="+mn-ea"/>
                <a:cs typeface="Archivo"/>
                <a:sym typeface="Archivo"/>
              </a:rPr>
              <a:t>FIFA World Cup 2034</a:t>
            </a:r>
            <a:endParaRPr kumimoji="0" lang="en-US" sz="2400" b="1" i="0" u="none" strike="noStrike" kern="0" cap="none" spc="0" normalizeH="0" baseline="0" noProof="0" dirty="0">
              <a:ln>
                <a:noFill/>
              </a:ln>
              <a:solidFill>
                <a:srgbClr val="24D09F"/>
              </a:solidFill>
              <a:effectLst/>
              <a:uLnTx/>
              <a:uFillTx/>
              <a:latin typeface="Archivo"/>
              <a:ea typeface="+mn-ea"/>
              <a:cs typeface="Archivo"/>
              <a:sym typeface="Archivo"/>
            </a:endParaRPr>
          </a:p>
        </p:txBody>
      </p:sp>
      <p:sp>
        <p:nvSpPr>
          <p:cNvPr id="12" name="Google Shape;793;p69">
            <a:extLst>
              <a:ext uri="{FF2B5EF4-FFF2-40B4-BE49-F238E27FC236}">
                <a16:creationId xmlns:a16="http://schemas.microsoft.com/office/drawing/2014/main" id="{33F0035B-7CF6-343D-5AB5-187765A963B1}"/>
              </a:ext>
            </a:extLst>
          </p:cNvPr>
          <p:cNvSpPr txBox="1">
            <a:spLocks/>
          </p:cNvSpPr>
          <p:nvPr/>
        </p:nvSpPr>
        <p:spPr>
          <a:xfrm>
            <a:off x="719999" y="3253547"/>
            <a:ext cx="4643936" cy="242335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1pPr>
            <a:lvl2pPr marL="914400" marR="0" lvl="1"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2pPr>
            <a:lvl3pPr marL="1371600" marR="0" lvl="2"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3pPr>
            <a:lvl4pPr marL="1828800" marR="0" lvl="3"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4pPr>
            <a:lvl5pPr marL="2286000" marR="0" lvl="4"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5pPr>
            <a:lvl6pPr marL="2743200" marR="0" lvl="5"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6pPr>
            <a:lvl7pPr marL="3200400" marR="0" lvl="6"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7pPr>
            <a:lvl8pPr marL="3657600" marR="0" lvl="7" indent="-317500" algn="l" rtl="0">
              <a:lnSpc>
                <a:spcPct val="100000"/>
              </a:lnSpc>
              <a:spcBef>
                <a:spcPts val="1600"/>
              </a:spcBef>
              <a:spcAft>
                <a:spcPts val="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8pPr>
            <a:lvl9pPr marL="4114800" marR="0" lvl="8" indent="-317500" algn="l" rtl="0">
              <a:lnSpc>
                <a:spcPct val="100000"/>
              </a:lnSpc>
              <a:spcBef>
                <a:spcPts val="1600"/>
              </a:spcBef>
              <a:spcAft>
                <a:spcPts val="1600"/>
              </a:spcAft>
              <a:buClr>
                <a:schemeClr val="lt2"/>
              </a:buClr>
              <a:buSzPts val="1400"/>
              <a:buFont typeface="Archivo"/>
              <a:buChar char="■"/>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400" b="0" i="0" u="none" strike="noStrike" kern="0" cap="none" spc="0" normalizeH="0" baseline="0" noProof="0" dirty="0">
                <a:ln>
                  <a:noFill/>
                </a:ln>
                <a:solidFill>
                  <a:srgbClr val="FFFFFF"/>
                </a:solidFill>
                <a:effectLst/>
                <a:uLnTx/>
                <a:uFillTx/>
                <a:latin typeface="Bahnschrift" panose="020B0502040204020203" pitchFamily="34" charset="0"/>
                <a:cs typeface="Archivo"/>
                <a:sym typeface="Archivo"/>
              </a:rPr>
              <a:t>With our previous success in the FIFA Club World Cup, we strive to have Zonizer be used in the World Cup 2034 with RFID technology being fully integrated in smart stadiums.</a:t>
            </a:r>
          </a:p>
        </p:txBody>
      </p:sp>
    </p:spTree>
    <p:extLst>
      <p:ext uri="{BB962C8B-B14F-4D97-AF65-F5344CB8AC3E}">
        <p14:creationId xmlns:p14="http://schemas.microsoft.com/office/powerpoint/2010/main" val="420378837"/>
      </p:ext>
    </p:extLst>
  </p:cSld>
  <p:clrMapOvr>
    <a:masterClrMapping/>
  </p:clrMapOvr>
  <p:transition spd="slow">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92A11A0-07BF-766D-2838-E99FA59F1878}"/>
              </a:ext>
            </a:extLst>
          </p:cNvPr>
          <p:cNvPicPr>
            <a:picLocks noChangeAspect="1"/>
          </p:cNvPicPr>
          <p:nvPr/>
        </p:nvPicPr>
        <p:blipFill rotWithShape="1">
          <a:blip r:embed="rId2">
            <a:extLst>
              <a:ext uri="{28A0092B-C50C-407E-A947-70E740481C1C}">
                <a14:useLocalDpi xmlns:a14="http://schemas.microsoft.com/office/drawing/2010/main" val="0"/>
              </a:ext>
            </a:extLst>
          </a:blip>
          <a:srcRect l="216" r="10515"/>
          <a:stretch/>
        </p:blipFill>
        <p:spPr>
          <a:xfrm>
            <a:off x="0" y="1"/>
            <a:ext cx="12192000" cy="6857998"/>
          </a:xfrm>
          <a:prstGeom prst="rect">
            <a:avLst/>
          </a:prstGeom>
        </p:spPr>
      </p:pic>
      <p:sp>
        <p:nvSpPr>
          <p:cNvPr id="15" name="Rectangle 14">
            <a:extLst>
              <a:ext uri="{FF2B5EF4-FFF2-40B4-BE49-F238E27FC236}">
                <a16:creationId xmlns:a16="http://schemas.microsoft.com/office/drawing/2014/main" id="{8769983F-162A-4207-8F4D-51494F88ECF8}"/>
              </a:ext>
            </a:extLst>
          </p:cNvPr>
          <p:cNvSpPr/>
          <p:nvPr/>
        </p:nvSpPr>
        <p:spPr>
          <a:xfrm>
            <a:off x="0" y="0"/>
            <a:ext cx="12192000" cy="6858000"/>
          </a:xfrm>
          <a:prstGeom prst="rect">
            <a:avLst/>
          </a:prstGeom>
          <a:solidFill>
            <a:srgbClr val="0D0D0D">
              <a:alpha val="30196"/>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Google Shape;627;p60">
            <a:extLst>
              <a:ext uri="{FF2B5EF4-FFF2-40B4-BE49-F238E27FC236}">
                <a16:creationId xmlns:a16="http://schemas.microsoft.com/office/drawing/2014/main" id="{A4FC74F8-6001-7B22-6C75-E20E037F1B0E}"/>
              </a:ext>
            </a:extLst>
          </p:cNvPr>
          <p:cNvSpPr txBox="1">
            <a:spLocks/>
          </p:cNvSpPr>
          <p:nvPr/>
        </p:nvSpPr>
        <p:spPr>
          <a:xfrm>
            <a:off x="843280" y="1414440"/>
            <a:ext cx="5252720" cy="69452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2500"/>
              <a:buFont typeface="Archivo"/>
              <a:buNone/>
              <a:tabLst/>
              <a:defRPr/>
            </a:pPr>
            <a:r>
              <a:rPr lang="en-US" sz="2800" kern="0" dirty="0">
                <a:solidFill>
                  <a:srgbClr val="FFFFFF"/>
                </a:solidFill>
              </a:rPr>
              <a:t>Setting a New Standard</a:t>
            </a:r>
            <a:endParaRPr kumimoji="0" lang="en-US" sz="2800" b="1" i="0" u="none" strike="noStrike" kern="0" cap="none" spc="0" normalizeH="0" baseline="0" noProof="0" dirty="0">
              <a:ln>
                <a:noFill/>
              </a:ln>
              <a:solidFill>
                <a:srgbClr val="FFFFFF"/>
              </a:solidFill>
              <a:effectLst/>
              <a:uLnTx/>
              <a:uFillTx/>
              <a:latin typeface="Archivo"/>
              <a:cs typeface="Archivo"/>
              <a:sym typeface="Archivo"/>
            </a:endParaRPr>
          </a:p>
        </p:txBody>
      </p:sp>
      <p:sp>
        <p:nvSpPr>
          <p:cNvPr id="17" name="Google Shape;628;p60">
            <a:extLst>
              <a:ext uri="{FF2B5EF4-FFF2-40B4-BE49-F238E27FC236}">
                <a16:creationId xmlns:a16="http://schemas.microsoft.com/office/drawing/2014/main" id="{E91DD0D9-E701-4782-B690-23F1A379D777}"/>
              </a:ext>
            </a:extLst>
          </p:cNvPr>
          <p:cNvSpPr txBox="1">
            <a:spLocks/>
          </p:cNvSpPr>
          <p:nvPr/>
        </p:nvSpPr>
        <p:spPr>
          <a:xfrm>
            <a:off x="843282" y="2342506"/>
            <a:ext cx="4197440" cy="1354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lang="en-US" sz="1400" kern="0" dirty="0">
                <a:solidFill>
                  <a:srgbClr val="FFFFFF"/>
                </a:solidFill>
                <a:latin typeface="Bahnschrift" panose="020B0502040204020203" pitchFamily="34" charset="0"/>
              </a:rPr>
              <a:t>By integrating RFID technology onto KAFD and other events hosted by PIF. It will have unparalleled </a:t>
            </a:r>
            <a:r>
              <a:rPr lang="en-US" sz="1400" kern="0" dirty="0" err="1">
                <a:solidFill>
                  <a:srgbClr val="FFFFFF"/>
                </a:solidFill>
                <a:latin typeface="Bahnschrift" panose="020B0502040204020203" pitchFamily="34" charset="0"/>
              </a:rPr>
              <a:t>efficency</a:t>
            </a:r>
            <a:r>
              <a:rPr lang="en-US" sz="1400" kern="0" dirty="0">
                <a:solidFill>
                  <a:srgbClr val="FFFFFF"/>
                </a:solidFill>
                <a:latin typeface="Bahnschrift" panose="020B0502040204020203" pitchFamily="34" charset="0"/>
              </a:rPr>
              <a:t> in the crowd control space unlike anything that was seen before </a:t>
            </a:r>
            <a:endParaRPr kumimoji="0" lang="en-US" sz="1400" b="0" i="0" u="none" strike="noStrike" kern="0" cap="none" spc="0" normalizeH="0" baseline="0" noProof="0" dirty="0">
              <a:ln>
                <a:noFill/>
              </a:ln>
              <a:solidFill>
                <a:srgbClr val="FFFFFF"/>
              </a:solidFill>
              <a:effectLst/>
              <a:uLnTx/>
              <a:uFillTx/>
              <a:latin typeface="Bahnschrift" panose="020B0502040204020203" pitchFamily="34" charset="0"/>
              <a:cs typeface="Archivo"/>
              <a:sym typeface="Archivo"/>
            </a:endParaRPr>
          </a:p>
        </p:txBody>
      </p:sp>
    </p:spTree>
    <p:extLst>
      <p:ext uri="{BB962C8B-B14F-4D97-AF65-F5344CB8AC3E}">
        <p14:creationId xmlns:p14="http://schemas.microsoft.com/office/powerpoint/2010/main" val="27167125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DFB42FC-4E66-69E5-D562-CF3C8009CD73}"/>
              </a:ext>
            </a:extLst>
          </p:cNvPr>
          <p:cNvPicPr>
            <a:picLocks noChangeAspect="1"/>
          </p:cNvPicPr>
          <p:nvPr/>
        </p:nvPicPr>
        <p:blipFill rotWithShape="1">
          <a:blip r:embed="rId2">
            <a:extLst>
              <a:ext uri="{28A0092B-C50C-407E-A947-70E740481C1C}">
                <a14:useLocalDpi xmlns:a14="http://schemas.microsoft.com/office/drawing/2010/main" val="0"/>
              </a:ext>
            </a:extLst>
          </a:blip>
          <a:srcRect t="8743"/>
          <a:stretch/>
        </p:blipFill>
        <p:spPr>
          <a:xfrm>
            <a:off x="-31842" y="0"/>
            <a:ext cx="12223842" cy="6858000"/>
          </a:xfrm>
          <a:prstGeom prst="rect">
            <a:avLst/>
          </a:prstGeom>
        </p:spPr>
      </p:pic>
      <p:sp>
        <p:nvSpPr>
          <p:cNvPr id="3" name="Rectangle 2">
            <a:extLst>
              <a:ext uri="{FF2B5EF4-FFF2-40B4-BE49-F238E27FC236}">
                <a16:creationId xmlns:a16="http://schemas.microsoft.com/office/drawing/2014/main" id="{55358FD2-DB91-0724-3A3D-BBBEBF488F5C}"/>
              </a:ext>
            </a:extLst>
          </p:cNvPr>
          <p:cNvSpPr/>
          <p:nvPr/>
        </p:nvSpPr>
        <p:spPr>
          <a:xfrm>
            <a:off x="0" y="0"/>
            <a:ext cx="12192000" cy="6858000"/>
          </a:xfrm>
          <a:prstGeom prst="rect">
            <a:avLst/>
          </a:prstGeom>
          <a:solidFill>
            <a:srgbClr val="000000">
              <a:alpha val="50196"/>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sp>
        <p:nvSpPr>
          <p:cNvPr id="4" name="Google Shape;627;p60">
            <a:extLst>
              <a:ext uri="{FF2B5EF4-FFF2-40B4-BE49-F238E27FC236}">
                <a16:creationId xmlns:a16="http://schemas.microsoft.com/office/drawing/2014/main" id="{624FA70F-EED5-7924-F3AF-1B34C492FB5E}"/>
              </a:ext>
            </a:extLst>
          </p:cNvPr>
          <p:cNvSpPr txBox="1">
            <a:spLocks/>
          </p:cNvSpPr>
          <p:nvPr/>
        </p:nvSpPr>
        <p:spPr>
          <a:xfrm>
            <a:off x="719998" y="2305394"/>
            <a:ext cx="5252720" cy="69452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2500"/>
              <a:buFont typeface="Archivo"/>
              <a:buNone/>
              <a:tabLst/>
              <a:defRPr/>
            </a:pPr>
            <a:r>
              <a:rPr kumimoji="0" lang="en-US" sz="2800" b="1" i="0" u="none" strike="noStrike" kern="0" cap="none" spc="0" normalizeH="0" baseline="0" noProof="0" dirty="0">
                <a:ln>
                  <a:noFill/>
                </a:ln>
                <a:solidFill>
                  <a:srgbClr val="FFFFFF"/>
                </a:solidFill>
                <a:effectLst/>
                <a:uLnTx/>
                <a:uFillTx/>
                <a:latin typeface="Archivo"/>
                <a:sym typeface="Archivo"/>
              </a:rPr>
              <a:t>For A New Era</a:t>
            </a:r>
          </a:p>
        </p:txBody>
      </p:sp>
      <p:sp>
        <p:nvSpPr>
          <p:cNvPr id="5" name="Google Shape;628;p60">
            <a:extLst>
              <a:ext uri="{FF2B5EF4-FFF2-40B4-BE49-F238E27FC236}">
                <a16:creationId xmlns:a16="http://schemas.microsoft.com/office/drawing/2014/main" id="{5DE4D2C4-B2C4-95FB-6886-1060F9E17FD7}"/>
              </a:ext>
            </a:extLst>
          </p:cNvPr>
          <p:cNvSpPr txBox="1">
            <a:spLocks/>
          </p:cNvSpPr>
          <p:nvPr/>
        </p:nvSpPr>
        <p:spPr>
          <a:xfrm>
            <a:off x="720000" y="3233460"/>
            <a:ext cx="4197440" cy="1354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indent="0" defTabSz="914400">
              <a:buClr>
                <a:srgbClr val="FFFFFF"/>
              </a:buClr>
              <a:defRPr/>
            </a:pPr>
            <a:r>
              <a:rPr lang="en-US" sz="1400" kern="0" dirty="0">
                <a:solidFill>
                  <a:srgbClr val="FFFFFF"/>
                </a:solidFill>
                <a:latin typeface="Bahnschrift" panose="020B0502040204020203" pitchFamily="34" charset="0"/>
              </a:rPr>
              <a:t>Not only in the Kingdom, but in the world, as Rain RFID will enhance crowd management to new heights levels, and position Saudi Arabia as a global leader in the integration of technology in the crowd </a:t>
            </a:r>
            <a:r>
              <a:rPr lang="en-US" sz="1400" kern="0">
                <a:solidFill>
                  <a:srgbClr val="FFFFFF"/>
                </a:solidFill>
                <a:latin typeface="Bahnschrift" panose="020B0502040204020203" pitchFamily="34" charset="0"/>
              </a:rPr>
              <a:t>management sector.</a:t>
            </a:r>
            <a:endParaRPr lang="en-US" sz="1400" kern="0" dirty="0">
              <a:solidFill>
                <a:srgbClr val="FFFFFF"/>
              </a:solidFill>
              <a:latin typeface="Bahnschrift" panose="020B0502040204020203" pitchFamily="34" charset="0"/>
            </a:endParaRPr>
          </a:p>
        </p:txBody>
      </p:sp>
      <p:sp>
        <p:nvSpPr>
          <p:cNvPr id="6" name="Freeform: Shape 5">
            <a:extLst>
              <a:ext uri="{FF2B5EF4-FFF2-40B4-BE49-F238E27FC236}">
                <a16:creationId xmlns:a16="http://schemas.microsoft.com/office/drawing/2014/main" id="{8809FE34-508C-C50B-AB8B-7EB09DED1FC7}"/>
              </a:ext>
            </a:extLst>
          </p:cNvPr>
          <p:cNvSpPr/>
          <p:nvPr/>
        </p:nvSpPr>
        <p:spPr>
          <a:xfrm>
            <a:off x="12504236" y="-6243002"/>
            <a:ext cx="4605153" cy="2130302"/>
          </a:xfrm>
          <a:custGeom>
            <a:avLst/>
            <a:gdLst>
              <a:gd name="connsiteX0" fmla="*/ 3283265 w 4605153"/>
              <a:gd name="connsiteY0" fmla="*/ 1742849 h 2130302"/>
              <a:gd name="connsiteX1" fmla="*/ 3283265 w 4605153"/>
              <a:gd name="connsiteY1" fmla="*/ 1746202 h 2130302"/>
              <a:gd name="connsiteX2" fmla="*/ 2858201 w 4605153"/>
              <a:gd name="connsiteY2" fmla="*/ 2130303 h 2130302"/>
              <a:gd name="connsiteX3" fmla="*/ 2397744 w 4605153"/>
              <a:gd name="connsiteY3" fmla="*/ 1927350 h 2130302"/>
              <a:gd name="connsiteX4" fmla="*/ 2576542 w 4605153"/>
              <a:gd name="connsiteY4" fmla="*/ 1757925 h 2130302"/>
              <a:gd name="connsiteX5" fmla="*/ 2861589 w 4605153"/>
              <a:gd name="connsiteY5" fmla="*/ 1898815 h 2130302"/>
              <a:gd name="connsiteX6" fmla="*/ 3028575 w 4605153"/>
              <a:gd name="connsiteY6" fmla="*/ 1756261 h 2130302"/>
              <a:gd name="connsiteX7" fmla="*/ 2797487 w 4605153"/>
              <a:gd name="connsiteY7" fmla="*/ 1603647 h 2130302"/>
              <a:gd name="connsiteX8" fmla="*/ 2689544 w 4605153"/>
              <a:gd name="connsiteY8" fmla="*/ 1603647 h 2130302"/>
              <a:gd name="connsiteX9" fmla="*/ 2649046 w 4605153"/>
              <a:gd name="connsiteY9" fmla="*/ 1439240 h 2130302"/>
              <a:gd name="connsiteX10" fmla="*/ 3027809 w 4605153"/>
              <a:gd name="connsiteY10" fmla="*/ 1060365 h 2130302"/>
              <a:gd name="connsiteX11" fmla="*/ 2876025 w 4605153"/>
              <a:gd name="connsiteY11" fmla="*/ 1157483 h 2130302"/>
              <a:gd name="connsiteX12" fmla="*/ 2466905 w 4605153"/>
              <a:gd name="connsiteY12" fmla="*/ 1157483 h 2130302"/>
              <a:gd name="connsiteX13" fmla="*/ 2466905 w 4605153"/>
              <a:gd name="connsiteY13" fmla="*/ 936100 h 2130302"/>
              <a:gd name="connsiteX14" fmla="*/ 3264698 w 4605153"/>
              <a:gd name="connsiteY14" fmla="*/ 936100 h 2130302"/>
              <a:gd name="connsiteX15" fmla="*/ 3264698 w 4605153"/>
              <a:gd name="connsiteY15" fmla="*/ 1130660 h 2130302"/>
              <a:gd name="connsiteX16" fmla="*/ 2966167 w 4605153"/>
              <a:gd name="connsiteY16" fmla="*/ 1414105 h 2130302"/>
              <a:gd name="connsiteX17" fmla="*/ 3283265 w 4605153"/>
              <a:gd name="connsiteY17" fmla="*/ 1742849 h 2130302"/>
              <a:gd name="connsiteX18" fmla="*/ 2542797 w 4605153"/>
              <a:gd name="connsiteY18" fmla="*/ 399224 h 2130302"/>
              <a:gd name="connsiteX19" fmla="*/ 2726980 w 4605153"/>
              <a:gd name="connsiteY19" fmla="*/ 207370 h 2130302"/>
              <a:gd name="connsiteX20" fmla="*/ 2848175 w 4605153"/>
              <a:gd name="connsiteY20" fmla="*/ 207370 h 2130302"/>
              <a:gd name="connsiteX21" fmla="*/ 2816449 w 4605153"/>
              <a:gd name="connsiteY21" fmla="*/ 223117 h 2130302"/>
              <a:gd name="connsiteX22" fmla="*/ 2829353 w 4605153"/>
              <a:gd name="connsiteY22" fmla="*/ 593760 h 2130302"/>
              <a:gd name="connsiteX23" fmla="*/ 2728326 w 4605153"/>
              <a:gd name="connsiteY23" fmla="*/ 593737 h 2130302"/>
              <a:gd name="connsiteX24" fmla="*/ 2542797 w 4605153"/>
              <a:gd name="connsiteY24" fmla="*/ 400565 h 2130302"/>
              <a:gd name="connsiteX25" fmla="*/ 2542797 w 4605153"/>
              <a:gd name="connsiteY25" fmla="*/ 399224 h 2130302"/>
              <a:gd name="connsiteX26" fmla="*/ 2726980 w 4605153"/>
              <a:gd name="connsiteY26" fmla="*/ 642550 h 2130302"/>
              <a:gd name="connsiteX27" fmla="*/ 2834598 w 4605153"/>
              <a:gd name="connsiteY27" fmla="*/ 642550 h 2130302"/>
              <a:gd name="connsiteX28" fmla="*/ 2834598 w 4605153"/>
              <a:gd name="connsiteY28" fmla="*/ 604004 h 2130302"/>
              <a:gd name="connsiteX29" fmla="*/ 2868575 w 4605153"/>
              <a:gd name="connsiteY29" fmla="*/ 635428 h 2130302"/>
              <a:gd name="connsiteX30" fmla="*/ 3859649 w 4605153"/>
              <a:gd name="connsiteY30" fmla="*/ 644446 h 2130302"/>
              <a:gd name="connsiteX31" fmla="*/ 3859649 w 4605153"/>
              <a:gd name="connsiteY31" fmla="*/ 158580 h 2130302"/>
              <a:gd name="connsiteX32" fmla="*/ 3807871 w 4605153"/>
              <a:gd name="connsiteY32" fmla="*/ 158580 h 2130302"/>
              <a:gd name="connsiteX33" fmla="*/ 3807871 w 4605153"/>
              <a:gd name="connsiteY33" fmla="*/ 592951 h 2130302"/>
              <a:gd name="connsiteX34" fmla="*/ 2893153 w 4605153"/>
              <a:gd name="connsiteY34" fmla="*/ 588765 h 2130302"/>
              <a:gd name="connsiteX35" fmla="*/ 2870501 w 4605153"/>
              <a:gd name="connsiteY35" fmla="*/ 550797 h 2130302"/>
              <a:gd name="connsiteX36" fmla="*/ 2868250 w 4605153"/>
              <a:gd name="connsiteY36" fmla="*/ 158580 h 2130302"/>
              <a:gd name="connsiteX37" fmla="*/ 2728326 w 4605153"/>
              <a:gd name="connsiteY37" fmla="*/ 158580 h 2130302"/>
              <a:gd name="connsiteX38" fmla="*/ 2487677 w 4605153"/>
              <a:gd name="connsiteY38" fmla="*/ 400565 h 2130302"/>
              <a:gd name="connsiteX39" fmla="*/ 2487677 w 4605153"/>
              <a:gd name="connsiteY39" fmla="*/ 401906 h 2130302"/>
              <a:gd name="connsiteX40" fmla="*/ 2726980 w 4605153"/>
              <a:gd name="connsiteY40" fmla="*/ 642550 h 2130302"/>
              <a:gd name="connsiteX41" fmla="*/ 4241267 w 4605153"/>
              <a:gd name="connsiteY41" fmla="*/ 107061 h 2130302"/>
              <a:gd name="connsiteX42" fmla="*/ 4127824 w 4605153"/>
              <a:gd name="connsiteY42" fmla="*/ 107061 h 2130302"/>
              <a:gd name="connsiteX43" fmla="*/ 4189350 w 4605153"/>
              <a:gd name="connsiteY43" fmla="*/ 0 h 2130302"/>
              <a:gd name="connsiteX44" fmla="*/ 4225880 w 4605153"/>
              <a:gd name="connsiteY44" fmla="*/ 0 h 2130302"/>
              <a:gd name="connsiteX45" fmla="*/ 4225880 w 4605153"/>
              <a:gd name="connsiteY45" fmla="*/ 35887 h 2130302"/>
              <a:gd name="connsiteX46" fmla="*/ 4170156 w 4605153"/>
              <a:gd name="connsiteY46" fmla="*/ 55450 h 2130302"/>
              <a:gd name="connsiteX47" fmla="*/ 4170156 w 4605153"/>
              <a:gd name="connsiteY47" fmla="*/ 67358 h 2130302"/>
              <a:gd name="connsiteX48" fmla="*/ 4241267 w 4605153"/>
              <a:gd name="connsiteY48" fmla="*/ 67358 h 2130302"/>
              <a:gd name="connsiteX49" fmla="*/ 4241267 w 4605153"/>
              <a:gd name="connsiteY49" fmla="*/ 107061 h 2130302"/>
              <a:gd name="connsiteX50" fmla="*/ 4372395 w 4605153"/>
              <a:gd name="connsiteY50" fmla="*/ 649695 h 2130302"/>
              <a:gd name="connsiteX51" fmla="*/ 4330318 w 4605153"/>
              <a:gd name="connsiteY51" fmla="*/ 643891 h 2130302"/>
              <a:gd name="connsiteX52" fmla="*/ 4343919 w 4605153"/>
              <a:gd name="connsiteY52" fmla="*/ 594338 h 2130302"/>
              <a:gd name="connsiteX53" fmla="*/ 4409622 w 4605153"/>
              <a:gd name="connsiteY53" fmla="*/ 580510 h 2130302"/>
              <a:gd name="connsiteX54" fmla="*/ 4419648 w 4605153"/>
              <a:gd name="connsiteY54" fmla="*/ 158580 h 2130302"/>
              <a:gd name="connsiteX55" fmla="*/ 4471426 w 4605153"/>
              <a:gd name="connsiteY55" fmla="*/ 158580 h 2130302"/>
              <a:gd name="connsiteX56" fmla="*/ 4466576 w 4605153"/>
              <a:gd name="connsiteY56" fmla="*/ 573435 h 2130302"/>
              <a:gd name="connsiteX57" fmla="*/ 4372395 w 4605153"/>
              <a:gd name="connsiteY57" fmla="*/ 649695 h 2130302"/>
              <a:gd name="connsiteX58" fmla="*/ 2868250 w 4605153"/>
              <a:gd name="connsiteY58" fmla="*/ 107061 h 2130302"/>
              <a:gd name="connsiteX59" fmla="*/ 2816449 w 4605153"/>
              <a:gd name="connsiteY59" fmla="*/ 107061 h 2130302"/>
              <a:gd name="connsiteX60" fmla="*/ 2816449 w 4605153"/>
              <a:gd name="connsiteY60" fmla="*/ 55565 h 2130302"/>
              <a:gd name="connsiteX61" fmla="*/ 2868250 w 4605153"/>
              <a:gd name="connsiteY61" fmla="*/ 55565 h 2130302"/>
              <a:gd name="connsiteX62" fmla="*/ 2868250 w 4605153"/>
              <a:gd name="connsiteY62" fmla="*/ 107061 h 2130302"/>
              <a:gd name="connsiteX63" fmla="*/ 4007929 w 4605153"/>
              <a:gd name="connsiteY63" fmla="*/ 284740 h 2130302"/>
              <a:gd name="connsiteX64" fmla="*/ 4135390 w 4605153"/>
              <a:gd name="connsiteY64" fmla="*/ 210792 h 2130302"/>
              <a:gd name="connsiteX65" fmla="*/ 4135390 w 4605153"/>
              <a:gd name="connsiteY65" fmla="*/ 210699 h 2130302"/>
              <a:gd name="connsiteX66" fmla="*/ 4219057 w 4605153"/>
              <a:gd name="connsiteY66" fmla="*/ 210699 h 2130302"/>
              <a:gd name="connsiteX67" fmla="*/ 4189489 w 4605153"/>
              <a:gd name="connsiteY67" fmla="*/ 225383 h 2130302"/>
              <a:gd name="connsiteX68" fmla="*/ 4189489 w 4605153"/>
              <a:gd name="connsiteY68" fmla="*/ 456616 h 2130302"/>
              <a:gd name="connsiteX69" fmla="*/ 4082358 w 4605153"/>
              <a:gd name="connsiteY69" fmla="*/ 448546 h 2130302"/>
              <a:gd name="connsiteX70" fmla="*/ 3995930 w 4605153"/>
              <a:gd name="connsiteY70" fmla="*/ 335588 h 2130302"/>
              <a:gd name="connsiteX71" fmla="*/ 4007929 w 4605153"/>
              <a:gd name="connsiteY71" fmla="*/ 284740 h 2130302"/>
              <a:gd name="connsiteX72" fmla="*/ 4007929 w 4605153"/>
              <a:gd name="connsiteY72" fmla="*/ 467229 h 2130302"/>
              <a:gd name="connsiteX73" fmla="*/ 4172082 w 4605153"/>
              <a:gd name="connsiteY73" fmla="*/ 508088 h 2130302"/>
              <a:gd name="connsiteX74" fmla="*/ 4189489 w 4605153"/>
              <a:gd name="connsiteY74" fmla="*/ 471761 h 2130302"/>
              <a:gd name="connsiteX75" fmla="*/ 4166188 w 4605153"/>
              <a:gd name="connsiteY75" fmla="*/ 580834 h 2130302"/>
              <a:gd name="connsiteX76" fmla="*/ 4057757 w 4605153"/>
              <a:gd name="connsiteY76" fmla="*/ 593691 h 2130302"/>
              <a:gd name="connsiteX77" fmla="*/ 4014055 w 4605153"/>
              <a:gd name="connsiteY77" fmla="*/ 578267 h 2130302"/>
              <a:gd name="connsiteX78" fmla="*/ 3997879 w 4605153"/>
              <a:gd name="connsiteY78" fmla="*/ 627821 h 2130302"/>
              <a:gd name="connsiteX79" fmla="*/ 4096910 w 4605153"/>
              <a:gd name="connsiteY79" fmla="*/ 649695 h 2130302"/>
              <a:gd name="connsiteX80" fmla="*/ 4206965 w 4605153"/>
              <a:gd name="connsiteY80" fmla="*/ 613993 h 2130302"/>
              <a:gd name="connsiteX81" fmla="*/ 4241267 w 4605153"/>
              <a:gd name="connsiteY81" fmla="*/ 517754 h 2130302"/>
              <a:gd name="connsiteX82" fmla="*/ 4241267 w 4605153"/>
              <a:gd name="connsiteY82" fmla="*/ 158580 h 2130302"/>
              <a:gd name="connsiteX83" fmla="*/ 4071032 w 4605153"/>
              <a:gd name="connsiteY83" fmla="*/ 172107 h 2130302"/>
              <a:gd name="connsiteX84" fmla="*/ 4007929 w 4605153"/>
              <a:gd name="connsiteY84" fmla="*/ 467229 h 2130302"/>
              <a:gd name="connsiteX85" fmla="*/ 2764671 w 4605153"/>
              <a:gd name="connsiteY85" fmla="*/ 107061 h 2130302"/>
              <a:gd name="connsiteX86" fmla="*/ 2712869 w 4605153"/>
              <a:gd name="connsiteY86" fmla="*/ 107061 h 2130302"/>
              <a:gd name="connsiteX87" fmla="*/ 2712869 w 4605153"/>
              <a:gd name="connsiteY87" fmla="*/ 55565 h 2130302"/>
              <a:gd name="connsiteX88" fmla="*/ 2764671 w 4605153"/>
              <a:gd name="connsiteY88" fmla="*/ 55565 h 2130302"/>
              <a:gd name="connsiteX89" fmla="*/ 2764671 w 4605153"/>
              <a:gd name="connsiteY89" fmla="*/ 107061 h 2130302"/>
              <a:gd name="connsiteX90" fmla="*/ 2228669 w 4605153"/>
              <a:gd name="connsiteY90" fmla="*/ 158025 h 2130302"/>
              <a:gd name="connsiteX91" fmla="*/ 2282142 w 4605153"/>
              <a:gd name="connsiteY91" fmla="*/ 158025 h 2130302"/>
              <a:gd name="connsiteX92" fmla="*/ 2282142 w 4605153"/>
              <a:gd name="connsiteY92" fmla="*/ 641556 h 2130302"/>
              <a:gd name="connsiteX93" fmla="*/ 2238371 w 4605153"/>
              <a:gd name="connsiteY93" fmla="*/ 641556 h 2130302"/>
              <a:gd name="connsiteX94" fmla="*/ 1893979 w 4605153"/>
              <a:gd name="connsiteY94" fmla="*/ 206630 h 2130302"/>
              <a:gd name="connsiteX95" fmla="*/ 1924429 w 4605153"/>
              <a:gd name="connsiteY95" fmla="*/ 277110 h 2130302"/>
              <a:gd name="connsiteX96" fmla="*/ 1924429 w 4605153"/>
              <a:gd name="connsiteY96" fmla="*/ 641556 h 2130302"/>
              <a:gd name="connsiteX97" fmla="*/ 1870933 w 4605153"/>
              <a:gd name="connsiteY97" fmla="*/ 641556 h 2130302"/>
              <a:gd name="connsiteX98" fmla="*/ 1870933 w 4605153"/>
              <a:gd name="connsiteY98" fmla="*/ 158025 h 2130302"/>
              <a:gd name="connsiteX99" fmla="*/ 1922340 w 4605153"/>
              <a:gd name="connsiteY99" fmla="*/ 158025 h 2130302"/>
              <a:gd name="connsiteX100" fmla="*/ 2251205 w 4605153"/>
              <a:gd name="connsiteY100" fmla="*/ 574013 h 2130302"/>
              <a:gd name="connsiteX101" fmla="*/ 2228669 w 4605153"/>
              <a:gd name="connsiteY101" fmla="*/ 514678 h 2130302"/>
              <a:gd name="connsiteX102" fmla="*/ 2228669 w 4605153"/>
              <a:gd name="connsiteY102" fmla="*/ 158025 h 2130302"/>
              <a:gd name="connsiteX103" fmla="*/ 209086 w 4605153"/>
              <a:gd name="connsiteY103" fmla="*/ 645001 h 2130302"/>
              <a:gd name="connsiteX104" fmla="*/ 0 w 4605153"/>
              <a:gd name="connsiteY104" fmla="*/ 158025 h 2130302"/>
              <a:gd name="connsiteX105" fmla="*/ 61131 w 4605153"/>
              <a:gd name="connsiteY105" fmla="*/ 158025 h 2130302"/>
              <a:gd name="connsiteX106" fmla="*/ 247774 w 4605153"/>
              <a:gd name="connsiteY106" fmla="*/ 607518 h 2130302"/>
              <a:gd name="connsiteX107" fmla="*/ 242483 w 4605153"/>
              <a:gd name="connsiteY107" fmla="*/ 554381 h 2130302"/>
              <a:gd name="connsiteX108" fmla="*/ 407751 w 4605153"/>
              <a:gd name="connsiteY108" fmla="*/ 158025 h 2130302"/>
              <a:gd name="connsiteX109" fmla="*/ 466770 w 4605153"/>
              <a:gd name="connsiteY109" fmla="*/ 158025 h 2130302"/>
              <a:gd name="connsiteX110" fmla="*/ 257708 w 4605153"/>
              <a:gd name="connsiteY110" fmla="*/ 645001 h 2130302"/>
              <a:gd name="connsiteX111" fmla="*/ 209086 w 4605153"/>
              <a:gd name="connsiteY111" fmla="*/ 645001 h 2130302"/>
              <a:gd name="connsiteX112" fmla="*/ 1135640 w 4605153"/>
              <a:gd name="connsiteY112" fmla="*/ 158025 h 2130302"/>
              <a:gd name="connsiteX113" fmla="*/ 1190505 w 4605153"/>
              <a:gd name="connsiteY113" fmla="*/ 158025 h 2130302"/>
              <a:gd name="connsiteX114" fmla="*/ 1190505 w 4605153"/>
              <a:gd name="connsiteY114" fmla="*/ 641533 h 2130302"/>
              <a:gd name="connsiteX115" fmla="*/ 1135640 w 4605153"/>
              <a:gd name="connsiteY115" fmla="*/ 641533 h 2130302"/>
              <a:gd name="connsiteX116" fmla="*/ 1135640 w 4605153"/>
              <a:gd name="connsiteY116" fmla="*/ 158025 h 2130302"/>
              <a:gd name="connsiteX117" fmla="*/ 1724162 w 4605153"/>
              <a:gd name="connsiteY117" fmla="*/ 401166 h 2130302"/>
              <a:gd name="connsiteX118" fmla="*/ 1533852 w 4605153"/>
              <a:gd name="connsiteY118" fmla="*/ 599402 h 2130302"/>
              <a:gd name="connsiteX119" fmla="*/ 1342126 w 4605153"/>
              <a:gd name="connsiteY119" fmla="*/ 399802 h 2130302"/>
              <a:gd name="connsiteX120" fmla="*/ 1342126 w 4605153"/>
              <a:gd name="connsiteY120" fmla="*/ 398391 h 2130302"/>
              <a:gd name="connsiteX121" fmla="*/ 1532460 w 4605153"/>
              <a:gd name="connsiteY121" fmla="*/ 200178 h 2130302"/>
              <a:gd name="connsiteX122" fmla="*/ 1724162 w 4605153"/>
              <a:gd name="connsiteY122" fmla="*/ 399802 h 2130302"/>
              <a:gd name="connsiteX123" fmla="*/ 1724162 w 4605153"/>
              <a:gd name="connsiteY123" fmla="*/ 401166 h 2130302"/>
              <a:gd name="connsiteX124" fmla="*/ 1533852 w 4605153"/>
              <a:gd name="connsiteY124" fmla="*/ 149746 h 2130302"/>
              <a:gd name="connsiteX125" fmla="*/ 1285173 w 4605153"/>
              <a:gd name="connsiteY125" fmla="*/ 399802 h 2130302"/>
              <a:gd name="connsiteX126" fmla="*/ 1285173 w 4605153"/>
              <a:gd name="connsiteY126" fmla="*/ 401166 h 2130302"/>
              <a:gd name="connsiteX127" fmla="*/ 1532460 w 4605153"/>
              <a:gd name="connsiteY127" fmla="*/ 649834 h 2130302"/>
              <a:gd name="connsiteX128" fmla="*/ 1781139 w 4605153"/>
              <a:gd name="connsiteY128" fmla="*/ 399802 h 2130302"/>
              <a:gd name="connsiteX129" fmla="*/ 1781139 w 4605153"/>
              <a:gd name="connsiteY129" fmla="*/ 398391 h 2130302"/>
              <a:gd name="connsiteX130" fmla="*/ 1533852 w 4605153"/>
              <a:gd name="connsiteY130" fmla="*/ 149746 h 2130302"/>
              <a:gd name="connsiteX131" fmla="*/ 1045104 w 4605153"/>
              <a:gd name="connsiteY131" fmla="*/ 510308 h 2130302"/>
              <a:gd name="connsiteX132" fmla="*/ 1045104 w 4605153"/>
              <a:gd name="connsiteY132" fmla="*/ 511672 h 2130302"/>
              <a:gd name="connsiteX133" fmla="*/ 879093 w 4605153"/>
              <a:gd name="connsiteY133" fmla="*/ 648447 h 2130302"/>
              <a:gd name="connsiteX134" fmla="*/ 680451 w 4605153"/>
              <a:gd name="connsiteY134" fmla="*/ 571076 h 2130302"/>
              <a:gd name="connsiteX135" fmla="*/ 714475 w 4605153"/>
              <a:gd name="connsiteY135" fmla="*/ 531026 h 2130302"/>
              <a:gd name="connsiteX136" fmla="*/ 881205 w 4605153"/>
              <a:gd name="connsiteY136" fmla="*/ 599379 h 2130302"/>
              <a:gd name="connsiteX137" fmla="*/ 989542 w 4605153"/>
              <a:gd name="connsiteY137" fmla="*/ 517199 h 2130302"/>
              <a:gd name="connsiteX138" fmla="*/ 989542 w 4605153"/>
              <a:gd name="connsiteY138" fmla="*/ 515834 h 2130302"/>
              <a:gd name="connsiteX139" fmla="*/ 699900 w 4605153"/>
              <a:gd name="connsiteY139" fmla="*/ 284417 h 2130302"/>
              <a:gd name="connsiteX140" fmla="*/ 699900 w 4605153"/>
              <a:gd name="connsiteY140" fmla="*/ 283052 h 2130302"/>
              <a:gd name="connsiteX141" fmla="*/ 859667 w 4605153"/>
              <a:gd name="connsiteY141" fmla="*/ 151111 h 2130302"/>
              <a:gd name="connsiteX142" fmla="*/ 1030529 w 4605153"/>
              <a:gd name="connsiteY142" fmla="*/ 210538 h 2130302"/>
              <a:gd name="connsiteX143" fmla="*/ 998594 w 4605153"/>
              <a:gd name="connsiteY143" fmla="*/ 252645 h 2130302"/>
              <a:gd name="connsiteX144" fmla="*/ 754765 w 4605153"/>
              <a:gd name="connsiteY144" fmla="*/ 278219 h 2130302"/>
              <a:gd name="connsiteX145" fmla="*/ 754765 w 4605153"/>
              <a:gd name="connsiteY145" fmla="*/ 279607 h 2130302"/>
              <a:gd name="connsiteX146" fmla="*/ 886752 w 4605153"/>
              <a:gd name="connsiteY146" fmla="*/ 373534 h 2130302"/>
              <a:gd name="connsiteX147" fmla="*/ 1045104 w 4605153"/>
              <a:gd name="connsiteY147" fmla="*/ 510308 h 2130302"/>
              <a:gd name="connsiteX148" fmla="*/ 596181 w 4605153"/>
              <a:gd name="connsiteY148" fmla="*/ 641556 h 2130302"/>
              <a:gd name="connsiteX149" fmla="*/ 541316 w 4605153"/>
              <a:gd name="connsiteY149" fmla="*/ 641556 h 2130302"/>
              <a:gd name="connsiteX150" fmla="*/ 541316 w 4605153"/>
              <a:gd name="connsiteY150" fmla="*/ 158048 h 2130302"/>
              <a:gd name="connsiteX151" fmla="*/ 596181 w 4605153"/>
              <a:gd name="connsiteY151" fmla="*/ 158048 h 2130302"/>
              <a:gd name="connsiteX152" fmla="*/ 596181 w 4605153"/>
              <a:gd name="connsiteY152" fmla="*/ 641556 h 2130302"/>
              <a:gd name="connsiteX153" fmla="*/ 3789791 w 4605153"/>
              <a:gd name="connsiteY153" fmla="*/ 695919 h 2130302"/>
              <a:gd name="connsiteX154" fmla="*/ 3841593 w 4605153"/>
              <a:gd name="connsiteY154" fmla="*/ 695919 h 2130302"/>
              <a:gd name="connsiteX155" fmla="*/ 3841593 w 4605153"/>
              <a:gd name="connsiteY155" fmla="*/ 747414 h 2130302"/>
              <a:gd name="connsiteX156" fmla="*/ 3789791 w 4605153"/>
              <a:gd name="connsiteY156" fmla="*/ 747414 h 2130302"/>
              <a:gd name="connsiteX157" fmla="*/ 3789791 w 4605153"/>
              <a:gd name="connsiteY157" fmla="*/ 695919 h 2130302"/>
              <a:gd name="connsiteX158" fmla="*/ 3686212 w 4605153"/>
              <a:gd name="connsiteY158" fmla="*/ 695919 h 2130302"/>
              <a:gd name="connsiteX159" fmla="*/ 3738013 w 4605153"/>
              <a:gd name="connsiteY159" fmla="*/ 695919 h 2130302"/>
              <a:gd name="connsiteX160" fmla="*/ 3738013 w 4605153"/>
              <a:gd name="connsiteY160" fmla="*/ 747414 h 2130302"/>
              <a:gd name="connsiteX161" fmla="*/ 3686212 w 4605153"/>
              <a:gd name="connsiteY161" fmla="*/ 747414 h 2130302"/>
              <a:gd name="connsiteX162" fmla="*/ 3686212 w 4605153"/>
              <a:gd name="connsiteY162" fmla="*/ 695919 h 2130302"/>
              <a:gd name="connsiteX163" fmla="*/ 434232 w 4605153"/>
              <a:gd name="connsiteY163" fmla="*/ 1887069 h 2130302"/>
              <a:gd name="connsiteX164" fmla="*/ 884431 w 4605153"/>
              <a:gd name="connsiteY164" fmla="*/ 1887069 h 2130302"/>
              <a:gd name="connsiteX165" fmla="*/ 884431 w 4605153"/>
              <a:gd name="connsiteY165" fmla="*/ 2110186 h 2130302"/>
              <a:gd name="connsiteX166" fmla="*/ 10699 w 4605153"/>
              <a:gd name="connsiteY166" fmla="*/ 2110186 h 2130302"/>
              <a:gd name="connsiteX167" fmla="*/ 10699 w 4605153"/>
              <a:gd name="connsiteY167" fmla="*/ 1905544 h 2130302"/>
              <a:gd name="connsiteX168" fmla="*/ 607808 w 4605153"/>
              <a:gd name="connsiteY168" fmla="*/ 1303414 h 2130302"/>
              <a:gd name="connsiteX169" fmla="*/ 449248 w 4605153"/>
              <a:gd name="connsiteY169" fmla="*/ 1150777 h 2130302"/>
              <a:gd name="connsiteX170" fmla="*/ 208041 w 4605153"/>
              <a:gd name="connsiteY170" fmla="*/ 1308408 h 2130302"/>
              <a:gd name="connsiteX171" fmla="*/ 25878 w 4605153"/>
              <a:gd name="connsiteY171" fmla="*/ 1162524 h 2130302"/>
              <a:gd name="connsiteX172" fmla="*/ 466120 w 4605153"/>
              <a:gd name="connsiteY172" fmla="*/ 919290 h 2130302"/>
              <a:gd name="connsiteX173" fmla="*/ 872618 w 4605153"/>
              <a:gd name="connsiteY173" fmla="*/ 1281609 h 2130302"/>
              <a:gd name="connsiteX174" fmla="*/ 872618 w 4605153"/>
              <a:gd name="connsiteY174" fmla="*/ 1284938 h 2130302"/>
              <a:gd name="connsiteX175" fmla="*/ 304241 w 4605153"/>
              <a:gd name="connsiteY175" fmla="*/ 1937547 h 2130302"/>
              <a:gd name="connsiteX176" fmla="*/ 254110 w 4605153"/>
              <a:gd name="connsiteY176" fmla="*/ 1976024 h 2130302"/>
              <a:gd name="connsiteX177" fmla="*/ 434232 w 4605153"/>
              <a:gd name="connsiteY177" fmla="*/ 1887069 h 2130302"/>
              <a:gd name="connsiteX178" fmla="*/ 4333614 w 4605153"/>
              <a:gd name="connsiteY178" fmla="*/ 1526484 h 2130302"/>
              <a:gd name="connsiteX179" fmla="*/ 3979382 w 4605153"/>
              <a:gd name="connsiteY179" fmla="*/ 1892133 h 2130302"/>
              <a:gd name="connsiteX180" fmla="*/ 3621808 w 4605153"/>
              <a:gd name="connsiteY180" fmla="*/ 1523108 h 2130302"/>
              <a:gd name="connsiteX181" fmla="*/ 3621808 w 4605153"/>
              <a:gd name="connsiteY181" fmla="*/ 1519755 h 2130302"/>
              <a:gd name="connsiteX182" fmla="*/ 3976017 w 4605153"/>
              <a:gd name="connsiteY182" fmla="*/ 1154130 h 2130302"/>
              <a:gd name="connsiteX183" fmla="*/ 4333614 w 4605153"/>
              <a:gd name="connsiteY183" fmla="*/ 1523108 h 2130302"/>
              <a:gd name="connsiteX184" fmla="*/ 4333614 w 4605153"/>
              <a:gd name="connsiteY184" fmla="*/ 1526484 h 2130302"/>
              <a:gd name="connsiteX185" fmla="*/ 3979382 w 4605153"/>
              <a:gd name="connsiteY185" fmla="*/ 915960 h 2130302"/>
              <a:gd name="connsiteX186" fmla="*/ 3350245 w 4605153"/>
              <a:gd name="connsiteY186" fmla="*/ 1523108 h 2130302"/>
              <a:gd name="connsiteX187" fmla="*/ 3350245 w 4605153"/>
              <a:gd name="connsiteY187" fmla="*/ 1526484 h 2130302"/>
              <a:gd name="connsiteX188" fmla="*/ 3976017 w 4605153"/>
              <a:gd name="connsiteY188" fmla="*/ 2130303 h 2130302"/>
              <a:gd name="connsiteX189" fmla="*/ 4605154 w 4605153"/>
              <a:gd name="connsiteY189" fmla="*/ 1523108 h 2130302"/>
              <a:gd name="connsiteX190" fmla="*/ 4605154 w 4605153"/>
              <a:gd name="connsiteY190" fmla="*/ 1519755 h 2130302"/>
              <a:gd name="connsiteX191" fmla="*/ 3979382 w 4605153"/>
              <a:gd name="connsiteY191" fmla="*/ 915960 h 213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4605153" h="2130302">
                <a:moveTo>
                  <a:pt x="3283265" y="1742849"/>
                </a:moveTo>
                <a:lnTo>
                  <a:pt x="3283265" y="1746202"/>
                </a:lnTo>
                <a:cubicBezTo>
                  <a:pt x="3283265" y="1967607"/>
                  <a:pt x="3121339" y="2130303"/>
                  <a:pt x="2858201" y="2130303"/>
                </a:cubicBezTo>
                <a:cubicBezTo>
                  <a:pt x="2645680" y="2130303"/>
                  <a:pt x="2498933" y="2046435"/>
                  <a:pt x="2397744" y="1927350"/>
                </a:cubicBezTo>
                <a:lnTo>
                  <a:pt x="2576542" y="1757925"/>
                </a:lnTo>
                <a:cubicBezTo>
                  <a:pt x="2657493" y="1848522"/>
                  <a:pt x="2741833" y="1898815"/>
                  <a:pt x="2861589" y="1898815"/>
                </a:cubicBezTo>
                <a:cubicBezTo>
                  <a:pt x="2959413" y="1898815"/>
                  <a:pt x="3028575" y="1843481"/>
                  <a:pt x="3028575" y="1756261"/>
                </a:cubicBezTo>
                <a:cubicBezTo>
                  <a:pt x="3027275" y="1753948"/>
                  <a:pt x="3047652" y="1603647"/>
                  <a:pt x="2797487" y="1603647"/>
                </a:cubicBezTo>
                <a:lnTo>
                  <a:pt x="2689544" y="1603647"/>
                </a:lnTo>
                <a:lnTo>
                  <a:pt x="2649046" y="1439240"/>
                </a:lnTo>
                <a:lnTo>
                  <a:pt x="3027809" y="1060365"/>
                </a:lnTo>
                <a:lnTo>
                  <a:pt x="2876025" y="1157483"/>
                </a:lnTo>
                <a:lnTo>
                  <a:pt x="2466905" y="1157483"/>
                </a:lnTo>
                <a:lnTo>
                  <a:pt x="2466905" y="936100"/>
                </a:lnTo>
                <a:lnTo>
                  <a:pt x="3264698" y="936100"/>
                </a:lnTo>
                <a:lnTo>
                  <a:pt x="3264698" y="1130660"/>
                </a:lnTo>
                <a:lnTo>
                  <a:pt x="2966167" y="1414105"/>
                </a:lnTo>
                <a:cubicBezTo>
                  <a:pt x="3126399" y="1440951"/>
                  <a:pt x="3283265" y="1524796"/>
                  <a:pt x="3283265" y="1742849"/>
                </a:cubicBezTo>
                <a:moveTo>
                  <a:pt x="2542797" y="399224"/>
                </a:moveTo>
                <a:cubicBezTo>
                  <a:pt x="2542797" y="292926"/>
                  <a:pt x="2619431" y="207370"/>
                  <a:pt x="2726980" y="207370"/>
                </a:cubicBezTo>
                <a:lnTo>
                  <a:pt x="2848175" y="207370"/>
                </a:lnTo>
                <a:lnTo>
                  <a:pt x="2816449" y="223117"/>
                </a:lnTo>
                <a:cubicBezTo>
                  <a:pt x="2817888" y="514470"/>
                  <a:pt x="2810647" y="551167"/>
                  <a:pt x="2829353" y="593760"/>
                </a:cubicBezTo>
                <a:lnTo>
                  <a:pt x="2728326" y="593737"/>
                </a:lnTo>
                <a:cubicBezTo>
                  <a:pt x="2620777" y="593737"/>
                  <a:pt x="2542797" y="506839"/>
                  <a:pt x="2542797" y="400565"/>
                </a:cubicBezTo>
                <a:lnTo>
                  <a:pt x="2542797" y="399224"/>
                </a:lnTo>
                <a:close/>
                <a:moveTo>
                  <a:pt x="2726980" y="642550"/>
                </a:moveTo>
                <a:lnTo>
                  <a:pt x="2834598" y="642550"/>
                </a:lnTo>
                <a:lnTo>
                  <a:pt x="2834598" y="604004"/>
                </a:lnTo>
                <a:cubicBezTo>
                  <a:pt x="2842442" y="617554"/>
                  <a:pt x="2853002" y="628075"/>
                  <a:pt x="2868575" y="635428"/>
                </a:cubicBezTo>
                <a:cubicBezTo>
                  <a:pt x="2902808" y="651614"/>
                  <a:pt x="2877928" y="641440"/>
                  <a:pt x="3859649" y="644446"/>
                </a:cubicBezTo>
                <a:lnTo>
                  <a:pt x="3859649" y="158580"/>
                </a:lnTo>
                <a:lnTo>
                  <a:pt x="3807871" y="158580"/>
                </a:lnTo>
                <a:lnTo>
                  <a:pt x="3807871" y="592951"/>
                </a:lnTo>
                <a:cubicBezTo>
                  <a:pt x="3807871" y="592951"/>
                  <a:pt x="2910211" y="596396"/>
                  <a:pt x="2893153" y="588765"/>
                </a:cubicBezTo>
                <a:cubicBezTo>
                  <a:pt x="2878346" y="582129"/>
                  <a:pt x="2872962" y="566960"/>
                  <a:pt x="2870501" y="550797"/>
                </a:cubicBezTo>
                <a:cubicBezTo>
                  <a:pt x="2866579" y="524552"/>
                  <a:pt x="2868970" y="524066"/>
                  <a:pt x="2868250" y="158580"/>
                </a:cubicBezTo>
                <a:lnTo>
                  <a:pt x="2728326" y="158580"/>
                </a:lnTo>
                <a:cubicBezTo>
                  <a:pt x="2585152" y="158580"/>
                  <a:pt x="2487677" y="271537"/>
                  <a:pt x="2487677" y="400565"/>
                </a:cubicBezTo>
                <a:lnTo>
                  <a:pt x="2487677" y="401906"/>
                </a:lnTo>
                <a:cubicBezTo>
                  <a:pt x="2487677" y="530911"/>
                  <a:pt x="2583806" y="642550"/>
                  <a:pt x="2726980" y="642550"/>
                </a:cubicBezTo>
                <a:moveTo>
                  <a:pt x="4241267" y="107061"/>
                </a:moveTo>
                <a:lnTo>
                  <a:pt x="4127824" y="107061"/>
                </a:lnTo>
                <a:cubicBezTo>
                  <a:pt x="4130284" y="69694"/>
                  <a:pt x="4112924" y="0"/>
                  <a:pt x="4189350" y="0"/>
                </a:cubicBezTo>
                <a:lnTo>
                  <a:pt x="4225880" y="0"/>
                </a:lnTo>
                <a:lnTo>
                  <a:pt x="4225880" y="35887"/>
                </a:lnTo>
                <a:cubicBezTo>
                  <a:pt x="4190510" y="38500"/>
                  <a:pt x="4170156" y="27309"/>
                  <a:pt x="4170156" y="55450"/>
                </a:cubicBezTo>
                <a:lnTo>
                  <a:pt x="4170156" y="67358"/>
                </a:lnTo>
                <a:lnTo>
                  <a:pt x="4241267" y="67358"/>
                </a:lnTo>
                <a:lnTo>
                  <a:pt x="4241267" y="107061"/>
                </a:lnTo>
                <a:close/>
                <a:moveTo>
                  <a:pt x="4372395" y="649695"/>
                </a:moveTo>
                <a:cubicBezTo>
                  <a:pt x="4358586" y="649695"/>
                  <a:pt x="4344545" y="647776"/>
                  <a:pt x="4330318" y="643891"/>
                </a:cubicBezTo>
                <a:lnTo>
                  <a:pt x="4343919" y="594338"/>
                </a:lnTo>
                <a:cubicBezTo>
                  <a:pt x="4367336" y="600974"/>
                  <a:pt x="4397275" y="601368"/>
                  <a:pt x="4409622" y="580510"/>
                </a:cubicBezTo>
                <a:cubicBezTo>
                  <a:pt x="4424035" y="555815"/>
                  <a:pt x="4418882" y="547120"/>
                  <a:pt x="4419648" y="158580"/>
                </a:cubicBezTo>
                <a:lnTo>
                  <a:pt x="4471426" y="158580"/>
                </a:lnTo>
                <a:cubicBezTo>
                  <a:pt x="4469941" y="521268"/>
                  <a:pt x="4475000" y="531396"/>
                  <a:pt x="4466576" y="573435"/>
                </a:cubicBezTo>
                <a:cubicBezTo>
                  <a:pt x="4456642" y="622618"/>
                  <a:pt x="4426703" y="649695"/>
                  <a:pt x="4372395" y="649695"/>
                </a:cubicBezTo>
                <a:moveTo>
                  <a:pt x="2868250" y="107061"/>
                </a:moveTo>
                <a:lnTo>
                  <a:pt x="2816449" y="107061"/>
                </a:lnTo>
                <a:lnTo>
                  <a:pt x="2816449" y="55565"/>
                </a:lnTo>
                <a:lnTo>
                  <a:pt x="2868250" y="55565"/>
                </a:lnTo>
                <a:lnTo>
                  <a:pt x="2868250" y="107061"/>
                </a:lnTo>
                <a:close/>
                <a:moveTo>
                  <a:pt x="4007929" y="284740"/>
                </a:moveTo>
                <a:cubicBezTo>
                  <a:pt x="4032228" y="237592"/>
                  <a:pt x="4083240" y="211347"/>
                  <a:pt x="4135390" y="210792"/>
                </a:cubicBezTo>
                <a:lnTo>
                  <a:pt x="4135390" y="210699"/>
                </a:lnTo>
                <a:lnTo>
                  <a:pt x="4219057" y="210699"/>
                </a:lnTo>
                <a:lnTo>
                  <a:pt x="4189489" y="225383"/>
                </a:lnTo>
                <a:lnTo>
                  <a:pt x="4189489" y="456616"/>
                </a:lnTo>
                <a:cubicBezTo>
                  <a:pt x="4148735" y="455413"/>
                  <a:pt x="4120095" y="460477"/>
                  <a:pt x="4082358" y="448546"/>
                </a:cubicBezTo>
                <a:cubicBezTo>
                  <a:pt x="4030835" y="432406"/>
                  <a:pt x="3995930" y="392911"/>
                  <a:pt x="3995930" y="335588"/>
                </a:cubicBezTo>
                <a:cubicBezTo>
                  <a:pt x="3995930" y="317159"/>
                  <a:pt x="3999922" y="300187"/>
                  <a:pt x="4007929" y="284740"/>
                </a:cubicBezTo>
                <a:moveTo>
                  <a:pt x="4007929" y="467229"/>
                </a:moveTo>
                <a:cubicBezTo>
                  <a:pt x="4075349" y="515094"/>
                  <a:pt x="4167278" y="507186"/>
                  <a:pt x="4172082" y="508088"/>
                </a:cubicBezTo>
                <a:lnTo>
                  <a:pt x="4189489" y="471761"/>
                </a:lnTo>
                <a:cubicBezTo>
                  <a:pt x="4186681" y="506978"/>
                  <a:pt x="4199214" y="556185"/>
                  <a:pt x="4166188" y="580834"/>
                </a:cubicBezTo>
                <a:cubicBezTo>
                  <a:pt x="4138268" y="601622"/>
                  <a:pt x="4088485" y="600951"/>
                  <a:pt x="4057757" y="593691"/>
                </a:cubicBezTo>
                <a:cubicBezTo>
                  <a:pt x="4045039" y="590708"/>
                  <a:pt x="4030464" y="585551"/>
                  <a:pt x="4014055" y="578267"/>
                </a:cubicBezTo>
                <a:lnTo>
                  <a:pt x="3997879" y="627821"/>
                </a:lnTo>
                <a:cubicBezTo>
                  <a:pt x="4030696" y="639868"/>
                  <a:pt x="4062074" y="649695"/>
                  <a:pt x="4096910" y="649695"/>
                </a:cubicBezTo>
                <a:cubicBezTo>
                  <a:pt x="4147412" y="649695"/>
                  <a:pt x="4184081" y="637787"/>
                  <a:pt x="4206965" y="613993"/>
                </a:cubicBezTo>
                <a:cubicBezTo>
                  <a:pt x="4229826" y="590153"/>
                  <a:pt x="4241267" y="558081"/>
                  <a:pt x="4241267" y="517754"/>
                </a:cubicBezTo>
                <a:lnTo>
                  <a:pt x="4241267" y="158580"/>
                </a:lnTo>
                <a:cubicBezTo>
                  <a:pt x="4177536" y="160568"/>
                  <a:pt x="4129193" y="152174"/>
                  <a:pt x="4071032" y="172107"/>
                </a:cubicBezTo>
                <a:cubicBezTo>
                  <a:pt x="3915187" y="225498"/>
                  <a:pt x="3912077" y="399247"/>
                  <a:pt x="4007929" y="467229"/>
                </a:cubicBezTo>
                <a:moveTo>
                  <a:pt x="2764671" y="107061"/>
                </a:moveTo>
                <a:lnTo>
                  <a:pt x="2712869" y="107061"/>
                </a:lnTo>
                <a:lnTo>
                  <a:pt x="2712869" y="55565"/>
                </a:lnTo>
                <a:lnTo>
                  <a:pt x="2764671" y="55565"/>
                </a:lnTo>
                <a:lnTo>
                  <a:pt x="2764671" y="107061"/>
                </a:lnTo>
                <a:close/>
                <a:moveTo>
                  <a:pt x="2228669" y="158025"/>
                </a:moveTo>
                <a:lnTo>
                  <a:pt x="2282142" y="158025"/>
                </a:lnTo>
                <a:lnTo>
                  <a:pt x="2282142" y="641556"/>
                </a:lnTo>
                <a:lnTo>
                  <a:pt x="2238371" y="641556"/>
                </a:lnTo>
                <a:lnTo>
                  <a:pt x="1893979" y="206630"/>
                </a:lnTo>
                <a:lnTo>
                  <a:pt x="1924429" y="277110"/>
                </a:lnTo>
                <a:lnTo>
                  <a:pt x="1924429" y="641556"/>
                </a:lnTo>
                <a:lnTo>
                  <a:pt x="1870933" y="641556"/>
                </a:lnTo>
                <a:lnTo>
                  <a:pt x="1870933" y="158025"/>
                </a:lnTo>
                <a:lnTo>
                  <a:pt x="1922340" y="158025"/>
                </a:lnTo>
                <a:lnTo>
                  <a:pt x="2251205" y="574013"/>
                </a:lnTo>
                <a:lnTo>
                  <a:pt x="2228669" y="514678"/>
                </a:lnTo>
                <a:lnTo>
                  <a:pt x="2228669" y="158025"/>
                </a:lnTo>
                <a:close/>
                <a:moveTo>
                  <a:pt x="209086" y="645001"/>
                </a:moveTo>
                <a:lnTo>
                  <a:pt x="0" y="158025"/>
                </a:lnTo>
                <a:lnTo>
                  <a:pt x="61131" y="158025"/>
                </a:lnTo>
                <a:cubicBezTo>
                  <a:pt x="64241" y="165517"/>
                  <a:pt x="230879" y="566821"/>
                  <a:pt x="247774" y="607518"/>
                </a:cubicBezTo>
                <a:lnTo>
                  <a:pt x="242483" y="554381"/>
                </a:lnTo>
                <a:lnTo>
                  <a:pt x="407751" y="158025"/>
                </a:lnTo>
                <a:lnTo>
                  <a:pt x="466770" y="158025"/>
                </a:lnTo>
                <a:lnTo>
                  <a:pt x="257708" y="645001"/>
                </a:lnTo>
                <a:lnTo>
                  <a:pt x="209086" y="645001"/>
                </a:lnTo>
                <a:close/>
                <a:moveTo>
                  <a:pt x="1135640" y="158025"/>
                </a:moveTo>
                <a:lnTo>
                  <a:pt x="1190505" y="158025"/>
                </a:lnTo>
                <a:lnTo>
                  <a:pt x="1190505" y="641533"/>
                </a:lnTo>
                <a:lnTo>
                  <a:pt x="1135640" y="641533"/>
                </a:lnTo>
                <a:lnTo>
                  <a:pt x="1135640" y="158025"/>
                </a:lnTo>
                <a:close/>
                <a:moveTo>
                  <a:pt x="1724162" y="401166"/>
                </a:moveTo>
                <a:cubicBezTo>
                  <a:pt x="1724162" y="511002"/>
                  <a:pt x="1644998" y="599402"/>
                  <a:pt x="1533852" y="599402"/>
                </a:cubicBezTo>
                <a:cubicBezTo>
                  <a:pt x="1422706" y="599402"/>
                  <a:pt x="1342126" y="509614"/>
                  <a:pt x="1342126" y="399802"/>
                </a:cubicBezTo>
                <a:lnTo>
                  <a:pt x="1342126" y="398391"/>
                </a:lnTo>
                <a:cubicBezTo>
                  <a:pt x="1342126" y="288579"/>
                  <a:pt x="1421337" y="200178"/>
                  <a:pt x="1532460" y="200178"/>
                </a:cubicBezTo>
                <a:cubicBezTo>
                  <a:pt x="1643605" y="200178"/>
                  <a:pt x="1724162" y="289966"/>
                  <a:pt x="1724162" y="399802"/>
                </a:cubicBezTo>
                <a:lnTo>
                  <a:pt x="1724162" y="401166"/>
                </a:lnTo>
                <a:close/>
                <a:moveTo>
                  <a:pt x="1533852" y="149746"/>
                </a:moveTo>
                <a:cubicBezTo>
                  <a:pt x="1385898" y="149746"/>
                  <a:pt x="1285173" y="266473"/>
                  <a:pt x="1285173" y="399802"/>
                </a:cubicBezTo>
                <a:lnTo>
                  <a:pt x="1285173" y="401166"/>
                </a:lnTo>
                <a:cubicBezTo>
                  <a:pt x="1285173" y="534472"/>
                  <a:pt x="1384505" y="649834"/>
                  <a:pt x="1532460" y="649834"/>
                </a:cubicBezTo>
                <a:cubicBezTo>
                  <a:pt x="1680414" y="649834"/>
                  <a:pt x="1781139" y="533108"/>
                  <a:pt x="1781139" y="399802"/>
                </a:cubicBezTo>
                <a:lnTo>
                  <a:pt x="1781139" y="398391"/>
                </a:lnTo>
                <a:cubicBezTo>
                  <a:pt x="1781139" y="265109"/>
                  <a:pt x="1681806" y="149746"/>
                  <a:pt x="1533852" y="149746"/>
                </a:cubicBezTo>
                <a:moveTo>
                  <a:pt x="1045104" y="510308"/>
                </a:moveTo>
                <a:lnTo>
                  <a:pt x="1045104" y="511672"/>
                </a:lnTo>
                <a:cubicBezTo>
                  <a:pt x="1045104" y="594546"/>
                  <a:pt x="975640" y="648447"/>
                  <a:pt x="879093" y="648447"/>
                </a:cubicBezTo>
                <a:cubicBezTo>
                  <a:pt x="801994" y="648447"/>
                  <a:pt x="738797" y="622895"/>
                  <a:pt x="680451" y="571076"/>
                </a:cubicBezTo>
                <a:lnTo>
                  <a:pt x="714475" y="531026"/>
                </a:lnTo>
                <a:cubicBezTo>
                  <a:pt x="765185" y="576602"/>
                  <a:pt x="813807" y="599379"/>
                  <a:pt x="881205" y="599379"/>
                </a:cubicBezTo>
                <a:cubicBezTo>
                  <a:pt x="946491" y="599379"/>
                  <a:pt x="989542" y="564879"/>
                  <a:pt x="989542" y="517199"/>
                </a:cubicBezTo>
                <a:lnTo>
                  <a:pt x="989542" y="515834"/>
                </a:lnTo>
                <a:cubicBezTo>
                  <a:pt x="989542" y="380887"/>
                  <a:pt x="699900" y="469912"/>
                  <a:pt x="699900" y="284417"/>
                </a:cubicBezTo>
                <a:lnTo>
                  <a:pt x="699900" y="283052"/>
                </a:lnTo>
                <a:cubicBezTo>
                  <a:pt x="699900" y="207069"/>
                  <a:pt x="767274" y="151111"/>
                  <a:pt x="859667" y="151111"/>
                </a:cubicBezTo>
                <a:cubicBezTo>
                  <a:pt x="930500" y="151111"/>
                  <a:pt x="981210" y="171159"/>
                  <a:pt x="1030529" y="210538"/>
                </a:cubicBezTo>
                <a:lnTo>
                  <a:pt x="998594" y="252645"/>
                </a:lnTo>
                <a:cubicBezTo>
                  <a:pt x="888353" y="163297"/>
                  <a:pt x="754765" y="197519"/>
                  <a:pt x="754765" y="278219"/>
                </a:cubicBezTo>
                <a:lnTo>
                  <a:pt x="754765" y="279607"/>
                </a:lnTo>
                <a:cubicBezTo>
                  <a:pt x="754765" y="325183"/>
                  <a:pt x="779760" y="350734"/>
                  <a:pt x="886752" y="373534"/>
                </a:cubicBezTo>
                <a:cubicBezTo>
                  <a:pt x="995112" y="397027"/>
                  <a:pt x="1045104" y="436406"/>
                  <a:pt x="1045104" y="510308"/>
                </a:cubicBezTo>
                <a:moveTo>
                  <a:pt x="596181" y="641556"/>
                </a:moveTo>
                <a:lnTo>
                  <a:pt x="541316" y="641556"/>
                </a:lnTo>
                <a:lnTo>
                  <a:pt x="541316" y="158048"/>
                </a:lnTo>
                <a:lnTo>
                  <a:pt x="596181" y="158048"/>
                </a:lnTo>
                <a:lnTo>
                  <a:pt x="596181" y="641556"/>
                </a:lnTo>
                <a:close/>
                <a:moveTo>
                  <a:pt x="3789791" y="695919"/>
                </a:moveTo>
                <a:lnTo>
                  <a:pt x="3841593" y="695919"/>
                </a:lnTo>
                <a:lnTo>
                  <a:pt x="3841593" y="747414"/>
                </a:lnTo>
                <a:lnTo>
                  <a:pt x="3789791" y="747414"/>
                </a:lnTo>
                <a:lnTo>
                  <a:pt x="3789791" y="695919"/>
                </a:lnTo>
                <a:close/>
                <a:moveTo>
                  <a:pt x="3686212" y="695919"/>
                </a:moveTo>
                <a:lnTo>
                  <a:pt x="3738013" y="695919"/>
                </a:lnTo>
                <a:lnTo>
                  <a:pt x="3738013" y="747414"/>
                </a:lnTo>
                <a:lnTo>
                  <a:pt x="3686212" y="747414"/>
                </a:lnTo>
                <a:lnTo>
                  <a:pt x="3686212" y="695919"/>
                </a:lnTo>
                <a:close/>
                <a:moveTo>
                  <a:pt x="434232" y="1887069"/>
                </a:moveTo>
                <a:lnTo>
                  <a:pt x="884431" y="1887069"/>
                </a:lnTo>
                <a:lnTo>
                  <a:pt x="884431" y="2110186"/>
                </a:lnTo>
                <a:lnTo>
                  <a:pt x="10699" y="2110186"/>
                </a:lnTo>
                <a:lnTo>
                  <a:pt x="10699" y="1905544"/>
                </a:lnTo>
                <a:cubicBezTo>
                  <a:pt x="447275" y="1536404"/>
                  <a:pt x="607808" y="1464260"/>
                  <a:pt x="607808" y="1303414"/>
                </a:cubicBezTo>
                <a:cubicBezTo>
                  <a:pt x="607808" y="1204446"/>
                  <a:pt x="542012" y="1150777"/>
                  <a:pt x="449248" y="1150777"/>
                </a:cubicBezTo>
                <a:cubicBezTo>
                  <a:pt x="358154" y="1150777"/>
                  <a:pt x="295746" y="1201070"/>
                  <a:pt x="208041" y="1308408"/>
                </a:cubicBezTo>
                <a:lnTo>
                  <a:pt x="25878" y="1162524"/>
                </a:lnTo>
                <a:cubicBezTo>
                  <a:pt x="142268" y="1004846"/>
                  <a:pt x="255294" y="919290"/>
                  <a:pt x="466120" y="919290"/>
                </a:cubicBezTo>
                <a:cubicBezTo>
                  <a:pt x="710692" y="919290"/>
                  <a:pt x="872618" y="1061868"/>
                  <a:pt x="872618" y="1281609"/>
                </a:cubicBezTo>
                <a:lnTo>
                  <a:pt x="872618" y="1284938"/>
                </a:lnTo>
                <a:cubicBezTo>
                  <a:pt x="872618" y="1560476"/>
                  <a:pt x="663254" y="1649292"/>
                  <a:pt x="304241" y="1937547"/>
                </a:cubicBezTo>
                <a:lnTo>
                  <a:pt x="254110" y="1976024"/>
                </a:lnTo>
                <a:lnTo>
                  <a:pt x="434232" y="1887069"/>
                </a:lnTo>
                <a:close/>
                <a:moveTo>
                  <a:pt x="4333614" y="1526484"/>
                </a:moveTo>
                <a:cubicBezTo>
                  <a:pt x="4333614" y="1727749"/>
                  <a:pt x="4188561" y="1892133"/>
                  <a:pt x="3979382" y="1892133"/>
                </a:cubicBezTo>
                <a:cubicBezTo>
                  <a:pt x="3770227" y="1892133"/>
                  <a:pt x="3621808" y="1724396"/>
                  <a:pt x="3621808" y="1523108"/>
                </a:cubicBezTo>
                <a:lnTo>
                  <a:pt x="3621808" y="1519755"/>
                </a:lnTo>
                <a:cubicBezTo>
                  <a:pt x="3621808" y="1318490"/>
                  <a:pt x="3766885" y="1154130"/>
                  <a:pt x="3976017" y="1154130"/>
                </a:cubicBezTo>
                <a:cubicBezTo>
                  <a:pt x="4185149" y="1154130"/>
                  <a:pt x="4333614" y="1321866"/>
                  <a:pt x="4333614" y="1523108"/>
                </a:cubicBezTo>
                <a:lnTo>
                  <a:pt x="4333614" y="1526484"/>
                </a:lnTo>
                <a:close/>
                <a:moveTo>
                  <a:pt x="3979382" y="915960"/>
                </a:moveTo>
                <a:cubicBezTo>
                  <a:pt x="3615078" y="915960"/>
                  <a:pt x="3350245" y="1189347"/>
                  <a:pt x="3350245" y="1523108"/>
                </a:cubicBezTo>
                <a:lnTo>
                  <a:pt x="3350245" y="1526484"/>
                </a:lnTo>
                <a:cubicBezTo>
                  <a:pt x="3350245" y="1860269"/>
                  <a:pt x="3611666" y="2130303"/>
                  <a:pt x="3976017" y="2130303"/>
                </a:cubicBezTo>
                <a:cubicBezTo>
                  <a:pt x="4340368" y="2130303"/>
                  <a:pt x="4605154" y="1856893"/>
                  <a:pt x="4605154" y="1523108"/>
                </a:cubicBezTo>
                <a:lnTo>
                  <a:pt x="4605154" y="1519755"/>
                </a:lnTo>
                <a:cubicBezTo>
                  <a:pt x="4605154" y="1185994"/>
                  <a:pt x="4343710" y="915960"/>
                  <a:pt x="3979382" y="915960"/>
                </a:cubicBezTo>
              </a:path>
            </a:pathLst>
          </a:custGeom>
          <a:solidFill>
            <a:schemeClr val="tx1"/>
          </a:solidFill>
          <a:ln w="23187"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1689B6-54A8-4FF5-9FCA-2B739F36BBFA}"/>
              </a:ext>
            </a:extLst>
          </p:cNvPr>
          <p:cNvSpPr/>
          <p:nvPr/>
        </p:nvSpPr>
        <p:spPr>
          <a:xfrm>
            <a:off x="-4356795" y="-3582308"/>
            <a:ext cx="117179" cy="116518"/>
          </a:xfrm>
          <a:custGeom>
            <a:avLst/>
            <a:gdLst>
              <a:gd name="connsiteX0" fmla="*/ 57372 w 117179"/>
              <a:gd name="connsiteY0" fmla="*/ 0 h 116518"/>
              <a:gd name="connsiteX1" fmla="*/ 117180 w 117179"/>
              <a:gd name="connsiteY1" fmla="*/ 57068 h 116518"/>
              <a:gd name="connsiteX2" fmla="*/ 59785 w 117179"/>
              <a:gd name="connsiteY2" fmla="*/ 116518 h 116518"/>
              <a:gd name="connsiteX3" fmla="*/ 0 w 117179"/>
              <a:gd name="connsiteY3" fmla="*/ 59450 h 116518"/>
            </a:gdLst>
            <a:ahLst/>
            <a:cxnLst>
              <a:cxn ang="0">
                <a:pos x="connsiteX0" y="connsiteY0"/>
              </a:cxn>
              <a:cxn ang="0">
                <a:pos x="connsiteX1" y="connsiteY1"/>
              </a:cxn>
              <a:cxn ang="0">
                <a:pos x="connsiteX2" y="connsiteY2"/>
              </a:cxn>
              <a:cxn ang="0">
                <a:pos x="connsiteX3" y="connsiteY3"/>
              </a:cxn>
            </a:cxnLst>
            <a:rect l="l" t="t" r="r" b="b"/>
            <a:pathLst>
              <a:path w="117179" h="116518">
                <a:moveTo>
                  <a:pt x="57372" y="0"/>
                </a:moveTo>
                <a:lnTo>
                  <a:pt x="117180" y="57068"/>
                </a:lnTo>
                <a:lnTo>
                  <a:pt x="59785" y="116518"/>
                </a:lnTo>
                <a:lnTo>
                  <a:pt x="0" y="59450"/>
                </a:lnTo>
              </a:path>
            </a:pathLst>
          </a:custGeom>
          <a:solidFill>
            <a:schemeClr val="tx1"/>
          </a:solidFill>
          <a:ln w="23187"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218CCF4-5EE2-7EE6-BAC8-AC1076428EB5}"/>
              </a:ext>
            </a:extLst>
          </p:cNvPr>
          <p:cNvSpPr/>
          <p:nvPr/>
        </p:nvSpPr>
        <p:spPr>
          <a:xfrm>
            <a:off x="-6725168" y="-2638099"/>
            <a:ext cx="117156" cy="116518"/>
          </a:xfrm>
          <a:custGeom>
            <a:avLst/>
            <a:gdLst>
              <a:gd name="connsiteX0" fmla="*/ 0 w 117156"/>
              <a:gd name="connsiteY0" fmla="*/ 59450 h 116518"/>
              <a:gd name="connsiteX1" fmla="*/ 59762 w 117156"/>
              <a:gd name="connsiteY1" fmla="*/ 116518 h 116518"/>
              <a:gd name="connsiteX2" fmla="*/ 117157 w 117156"/>
              <a:gd name="connsiteY2" fmla="*/ 57068 h 116518"/>
              <a:gd name="connsiteX3" fmla="*/ 57372 w 117156"/>
              <a:gd name="connsiteY3" fmla="*/ 0 h 116518"/>
            </a:gdLst>
            <a:ahLst/>
            <a:cxnLst>
              <a:cxn ang="0">
                <a:pos x="connsiteX0" y="connsiteY0"/>
              </a:cxn>
              <a:cxn ang="0">
                <a:pos x="connsiteX1" y="connsiteY1"/>
              </a:cxn>
              <a:cxn ang="0">
                <a:pos x="connsiteX2" y="connsiteY2"/>
              </a:cxn>
              <a:cxn ang="0">
                <a:pos x="connsiteX3" y="connsiteY3"/>
              </a:cxn>
            </a:cxnLst>
            <a:rect l="l" t="t" r="r" b="b"/>
            <a:pathLst>
              <a:path w="117156" h="116518">
                <a:moveTo>
                  <a:pt x="0" y="59450"/>
                </a:moveTo>
                <a:lnTo>
                  <a:pt x="59762" y="116518"/>
                </a:lnTo>
                <a:lnTo>
                  <a:pt x="117157" y="57068"/>
                </a:lnTo>
                <a:lnTo>
                  <a:pt x="57372" y="0"/>
                </a:lnTo>
              </a:path>
            </a:pathLst>
          </a:custGeom>
          <a:solidFill>
            <a:schemeClr val="tx1"/>
          </a:solidFill>
          <a:ln w="23187"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5C66ADFE-E81F-1F3F-A1DC-98938A56B6D0}"/>
              </a:ext>
            </a:extLst>
          </p:cNvPr>
          <p:cNvSpPr/>
          <p:nvPr/>
        </p:nvSpPr>
        <p:spPr>
          <a:xfrm>
            <a:off x="-5870147" y="779354"/>
            <a:ext cx="91232" cy="90712"/>
          </a:xfrm>
          <a:custGeom>
            <a:avLst/>
            <a:gdLst>
              <a:gd name="connsiteX0" fmla="*/ 0 w 91232"/>
              <a:gd name="connsiteY0" fmla="*/ 46293 h 90712"/>
              <a:gd name="connsiteX1" fmla="*/ 46579 w 91232"/>
              <a:gd name="connsiteY1" fmla="*/ 90713 h 90712"/>
              <a:gd name="connsiteX2" fmla="*/ 91233 w 91232"/>
              <a:gd name="connsiteY2" fmla="*/ 44420 h 90712"/>
              <a:gd name="connsiteX3" fmla="*/ 44700 w 91232"/>
              <a:gd name="connsiteY3" fmla="*/ 0 h 90712"/>
            </a:gdLst>
            <a:ahLst/>
            <a:cxnLst>
              <a:cxn ang="0">
                <a:pos x="connsiteX0" y="connsiteY0"/>
              </a:cxn>
              <a:cxn ang="0">
                <a:pos x="connsiteX1" y="connsiteY1"/>
              </a:cxn>
              <a:cxn ang="0">
                <a:pos x="connsiteX2" y="connsiteY2"/>
              </a:cxn>
              <a:cxn ang="0">
                <a:pos x="connsiteX3" y="connsiteY3"/>
              </a:cxn>
            </a:cxnLst>
            <a:rect l="l" t="t" r="r" b="b"/>
            <a:pathLst>
              <a:path w="91232" h="90712">
                <a:moveTo>
                  <a:pt x="0" y="46293"/>
                </a:moveTo>
                <a:lnTo>
                  <a:pt x="46579" y="90713"/>
                </a:lnTo>
                <a:lnTo>
                  <a:pt x="91233" y="44420"/>
                </a:lnTo>
                <a:lnTo>
                  <a:pt x="44700" y="0"/>
                </a:lnTo>
              </a:path>
            </a:pathLst>
          </a:custGeom>
          <a:solidFill>
            <a:schemeClr val="tx1"/>
          </a:solidFill>
          <a:ln w="23187"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E37D78A5-957D-986F-2349-D4C3B4CF58A5}"/>
              </a:ext>
            </a:extLst>
          </p:cNvPr>
          <p:cNvSpPr/>
          <p:nvPr/>
        </p:nvSpPr>
        <p:spPr>
          <a:xfrm>
            <a:off x="-6638670" y="-2524587"/>
            <a:ext cx="91209" cy="90735"/>
          </a:xfrm>
          <a:custGeom>
            <a:avLst/>
            <a:gdLst>
              <a:gd name="connsiteX0" fmla="*/ 0 w 91209"/>
              <a:gd name="connsiteY0" fmla="*/ 46293 h 90735"/>
              <a:gd name="connsiteX1" fmla="*/ 46556 w 91209"/>
              <a:gd name="connsiteY1" fmla="*/ 90736 h 90735"/>
              <a:gd name="connsiteX2" fmla="*/ 91210 w 91209"/>
              <a:gd name="connsiteY2" fmla="*/ 44443 h 90735"/>
              <a:gd name="connsiteX3" fmla="*/ 44653 w 91209"/>
              <a:gd name="connsiteY3" fmla="*/ 0 h 90735"/>
            </a:gdLst>
            <a:ahLst/>
            <a:cxnLst>
              <a:cxn ang="0">
                <a:pos x="connsiteX0" y="connsiteY0"/>
              </a:cxn>
              <a:cxn ang="0">
                <a:pos x="connsiteX1" y="connsiteY1"/>
              </a:cxn>
              <a:cxn ang="0">
                <a:pos x="connsiteX2" y="connsiteY2"/>
              </a:cxn>
              <a:cxn ang="0">
                <a:pos x="connsiteX3" y="connsiteY3"/>
              </a:cxn>
            </a:cxnLst>
            <a:rect l="l" t="t" r="r" b="b"/>
            <a:pathLst>
              <a:path w="91209" h="90735">
                <a:moveTo>
                  <a:pt x="0" y="46293"/>
                </a:moveTo>
                <a:lnTo>
                  <a:pt x="46556" y="90736"/>
                </a:lnTo>
                <a:lnTo>
                  <a:pt x="91210" y="44443"/>
                </a:lnTo>
                <a:lnTo>
                  <a:pt x="44653" y="0"/>
                </a:lnTo>
              </a:path>
            </a:pathLst>
          </a:custGeom>
          <a:solidFill>
            <a:schemeClr val="tx1"/>
          </a:solidFill>
          <a:ln w="23187"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B3F4E50F-F63E-137A-DA15-4981C3181A01}"/>
              </a:ext>
            </a:extLst>
          </p:cNvPr>
          <p:cNvSpPr/>
          <p:nvPr/>
        </p:nvSpPr>
        <p:spPr>
          <a:xfrm>
            <a:off x="-4322887" y="-3423428"/>
            <a:ext cx="91209" cy="90735"/>
          </a:xfrm>
          <a:custGeom>
            <a:avLst/>
            <a:gdLst>
              <a:gd name="connsiteX0" fmla="*/ 0 w 91209"/>
              <a:gd name="connsiteY0" fmla="*/ 46293 h 90735"/>
              <a:gd name="connsiteX1" fmla="*/ 46556 w 91209"/>
              <a:gd name="connsiteY1" fmla="*/ 90736 h 90735"/>
              <a:gd name="connsiteX2" fmla="*/ 91209 w 91209"/>
              <a:gd name="connsiteY2" fmla="*/ 44443 h 90735"/>
              <a:gd name="connsiteX3" fmla="*/ 44700 w 91209"/>
              <a:gd name="connsiteY3" fmla="*/ 0 h 90735"/>
            </a:gdLst>
            <a:ahLst/>
            <a:cxnLst>
              <a:cxn ang="0">
                <a:pos x="connsiteX0" y="connsiteY0"/>
              </a:cxn>
              <a:cxn ang="0">
                <a:pos x="connsiteX1" y="connsiteY1"/>
              </a:cxn>
              <a:cxn ang="0">
                <a:pos x="connsiteX2" y="connsiteY2"/>
              </a:cxn>
              <a:cxn ang="0">
                <a:pos x="connsiteX3" y="connsiteY3"/>
              </a:cxn>
            </a:cxnLst>
            <a:rect l="l" t="t" r="r" b="b"/>
            <a:pathLst>
              <a:path w="91209" h="90735">
                <a:moveTo>
                  <a:pt x="0" y="46293"/>
                </a:moveTo>
                <a:lnTo>
                  <a:pt x="46556" y="90736"/>
                </a:lnTo>
                <a:lnTo>
                  <a:pt x="91209" y="44443"/>
                </a:lnTo>
                <a:lnTo>
                  <a:pt x="44700" y="0"/>
                </a:lnTo>
              </a:path>
            </a:pathLst>
          </a:custGeom>
          <a:solidFill>
            <a:schemeClr val="tx1"/>
          </a:solidFill>
          <a:ln w="23187"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ABB64213-6D7D-F0C7-6E65-0438EDCF5B4A}"/>
              </a:ext>
            </a:extLst>
          </p:cNvPr>
          <p:cNvSpPr/>
          <p:nvPr/>
        </p:nvSpPr>
        <p:spPr>
          <a:xfrm>
            <a:off x="-5987253" y="-2968899"/>
            <a:ext cx="91209" cy="90735"/>
          </a:xfrm>
          <a:custGeom>
            <a:avLst/>
            <a:gdLst>
              <a:gd name="connsiteX0" fmla="*/ 0 w 91209"/>
              <a:gd name="connsiteY0" fmla="*/ 46293 h 90735"/>
              <a:gd name="connsiteX1" fmla="*/ 46533 w 91209"/>
              <a:gd name="connsiteY1" fmla="*/ 90736 h 90735"/>
              <a:gd name="connsiteX2" fmla="*/ 91210 w 91209"/>
              <a:gd name="connsiteY2" fmla="*/ 44443 h 90735"/>
              <a:gd name="connsiteX3" fmla="*/ 44653 w 91209"/>
              <a:gd name="connsiteY3" fmla="*/ 0 h 90735"/>
            </a:gdLst>
            <a:ahLst/>
            <a:cxnLst>
              <a:cxn ang="0">
                <a:pos x="connsiteX0" y="connsiteY0"/>
              </a:cxn>
              <a:cxn ang="0">
                <a:pos x="connsiteX1" y="connsiteY1"/>
              </a:cxn>
              <a:cxn ang="0">
                <a:pos x="connsiteX2" y="connsiteY2"/>
              </a:cxn>
              <a:cxn ang="0">
                <a:pos x="connsiteX3" y="connsiteY3"/>
              </a:cxn>
            </a:cxnLst>
            <a:rect l="l" t="t" r="r" b="b"/>
            <a:pathLst>
              <a:path w="91209" h="90735">
                <a:moveTo>
                  <a:pt x="0" y="46293"/>
                </a:moveTo>
                <a:lnTo>
                  <a:pt x="46533" y="90736"/>
                </a:lnTo>
                <a:lnTo>
                  <a:pt x="91210" y="44443"/>
                </a:lnTo>
                <a:lnTo>
                  <a:pt x="44653" y="0"/>
                </a:lnTo>
              </a:path>
            </a:pathLst>
          </a:custGeom>
          <a:solidFill>
            <a:schemeClr val="tx1"/>
          </a:solidFill>
          <a:ln w="2318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39CB8B8-BD69-49A5-2E77-162B8E2BC354}"/>
              </a:ext>
            </a:extLst>
          </p:cNvPr>
          <p:cNvSpPr/>
          <p:nvPr/>
        </p:nvSpPr>
        <p:spPr>
          <a:xfrm>
            <a:off x="-7834821" y="-2417354"/>
            <a:ext cx="64171" cy="63843"/>
          </a:xfrm>
          <a:custGeom>
            <a:avLst/>
            <a:gdLst>
              <a:gd name="connsiteX0" fmla="*/ 0 w 64171"/>
              <a:gd name="connsiteY0" fmla="*/ 32581 h 63843"/>
              <a:gd name="connsiteX1" fmla="*/ 32747 w 64171"/>
              <a:gd name="connsiteY1" fmla="*/ 63843 h 63843"/>
              <a:gd name="connsiteX2" fmla="*/ 64172 w 64171"/>
              <a:gd name="connsiteY2" fmla="*/ 31263 h 63843"/>
              <a:gd name="connsiteX3" fmla="*/ 31424 w 64171"/>
              <a:gd name="connsiteY3" fmla="*/ 0 h 63843"/>
            </a:gdLst>
            <a:ahLst/>
            <a:cxnLst>
              <a:cxn ang="0">
                <a:pos x="connsiteX0" y="connsiteY0"/>
              </a:cxn>
              <a:cxn ang="0">
                <a:pos x="connsiteX1" y="connsiteY1"/>
              </a:cxn>
              <a:cxn ang="0">
                <a:pos x="connsiteX2" y="connsiteY2"/>
              </a:cxn>
              <a:cxn ang="0">
                <a:pos x="connsiteX3" y="connsiteY3"/>
              </a:cxn>
            </a:cxnLst>
            <a:rect l="l" t="t" r="r" b="b"/>
            <a:pathLst>
              <a:path w="64171" h="63843">
                <a:moveTo>
                  <a:pt x="0" y="32581"/>
                </a:moveTo>
                <a:lnTo>
                  <a:pt x="32747" y="63843"/>
                </a:lnTo>
                <a:lnTo>
                  <a:pt x="64172" y="31263"/>
                </a:lnTo>
                <a:lnTo>
                  <a:pt x="31424" y="0"/>
                </a:lnTo>
              </a:path>
            </a:pathLst>
          </a:custGeom>
          <a:solidFill>
            <a:schemeClr val="tx1"/>
          </a:solidFill>
          <a:ln w="23187"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228019A-B2F9-4867-C25D-11FE30A577ED}"/>
              </a:ext>
            </a:extLst>
          </p:cNvPr>
          <p:cNvSpPr/>
          <p:nvPr/>
        </p:nvSpPr>
        <p:spPr>
          <a:xfrm>
            <a:off x="-6785739" y="-5783397"/>
            <a:ext cx="64194" cy="63820"/>
          </a:xfrm>
          <a:custGeom>
            <a:avLst/>
            <a:gdLst>
              <a:gd name="connsiteX0" fmla="*/ 0 w 64194"/>
              <a:gd name="connsiteY0" fmla="*/ 32558 h 63820"/>
              <a:gd name="connsiteX1" fmla="*/ 32747 w 64194"/>
              <a:gd name="connsiteY1" fmla="*/ 63820 h 63820"/>
              <a:gd name="connsiteX2" fmla="*/ 64195 w 64194"/>
              <a:gd name="connsiteY2" fmla="*/ 31240 h 63820"/>
              <a:gd name="connsiteX3" fmla="*/ 31447 w 64194"/>
              <a:gd name="connsiteY3" fmla="*/ 0 h 63820"/>
            </a:gdLst>
            <a:ahLst/>
            <a:cxnLst>
              <a:cxn ang="0">
                <a:pos x="connsiteX0" y="connsiteY0"/>
              </a:cxn>
              <a:cxn ang="0">
                <a:pos x="connsiteX1" y="connsiteY1"/>
              </a:cxn>
              <a:cxn ang="0">
                <a:pos x="connsiteX2" y="connsiteY2"/>
              </a:cxn>
              <a:cxn ang="0">
                <a:pos x="connsiteX3" y="connsiteY3"/>
              </a:cxn>
            </a:cxnLst>
            <a:rect l="l" t="t" r="r" b="b"/>
            <a:pathLst>
              <a:path w="64194" h="63820">
                <a:moveTo>
                  <a:pt x="0" y="32558"/>
                </a:moveTo>
                <a:lnTo>
                  <a:pt x="32747" y="63820"/>
                </a:lnTo>
                <a:lnTo>
                  <a:pt x="64195" y="31240"/>
                </a:lnTo>
                <a:lnTo>
                  <a:pt x="31447" y="0"/>
                </a:lnTo>
              </a:path>
            </a:pathLst>
          </a:custGeom>
          <a:solidFill>
            <a:schemeClr val="tx1"/>
          </a:solidFill>
          <a:ln w="2318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78977AB-ABA2-7A1F-18C5-4EEB08EB274F}"/>
              </a:ext>
            </a:extLst>
          </p:cNvPr>
          <p:cNvSpPr/>
          <p:nvPr/>
        </p:nvSpPr>
        <p:spPr>
          <a:xfrm rot="20976602">
            <a:off x="-5072949" y="-4747831"/>
            <a:ext cx="103277" cy="102713"/>
          </a:xfrm>
          <a:custGeom>
            <a:avLst/>
            <a:gdLst>
              <a:gd name="connsiteX0" fmla="*/ 0 w 103277"/>
              <a:gd name="connsiteY0" fmla="*/ 0 h 102713"/>
              <a:gd name="connsiteX1" fmla="*/ 103278 w 103277"/>
              <a:gd name="connsiteY1" fmla="*/ 0 h 102713"/>
              <a:gd name="connsiteX2" fmla="*/ 103278 w 103277"/>
              <a:gd name="connsiteY2" fmla="*/ 102714 h 102713"/>
              <a:gd name="connsiteX3" fmla="*/ 0 w 103277"/>
              <a:gd name="connsiteY3" fmla="*/ 102714 h 102713"/>
            </a:gdLst>
            <a:ahLst/>
            <a:cxnLst>
              <a:cxn ang="0">
                <a:pos x="connsiteX0" y="connsiteY0"/>
              </a:cxn>
              <a:cxn ang="0">
                <a:pos x="connsiteX1" y="connsiteY1"/>
              </a:cxn>
              <a:cxn ang="0">
                <a:pos x="connsiteX2" y="connsiteY2"/>
              </a:cxn>
              <a:cxn ang="0">
                <a:pos x="connsiteX3" y="connsiteY3"/>
              </a:cxn>
            </a:cxnLst>
            <a:rect l="l" t="t" r="r" b="b"/>
            <a:pathLst>
              <a:path w="103277" h="102713">
                <a:moveTo>
                  <a:pt x="0" y="0"/>
                </a:moveTo>
                <a:lnTo>
                  <a:pt x="103278" y="0"/>
                </a:lnTo>
                <a:lnTo>
                  <a:pt x="103278" y="102714"/>
                </a:lnTo>
                <a:lnTo>
                  <a:pt x="0" y="102714"/>
                </a:lnTo>
                <a:close/>
              </a:path>
            </a:pathLst>
          </a:custGeom>
          <a:solidFill>
            <a:schemeClr val="tx1"/>
          </a:solidFill>
          <a:ln w="2318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9555095-9694-A297-9790-2EA7101377E1}"/>
              </a:ext>
            </a:extLst>
          </p:cNvPr>
          <p:cNvSpPr/>
          <p:nvPr/>
        </p:nvSpPr>
        <p:spPr>
          <a:xfrm rot="20977440">
            <a:off x="-6902891" y="-4870093"/>
            <a:ext cx="82854" cy="82411"/>
          </a:xfrm>
          <a:custGeom>
            <a:avLst/>
            <a:gdLst>
              <a:gd name="connsiteX0" fmla="*/ 0 w 82854"/>
              <a:gd name="connsiteY0" fmla="*/ 0 h 82411"/>
              <a:gd name="connsiteX1" fmla="*/ 82854 w 82854"/>
              <a:gd name="connsiteY1" fmla="*/ 0 h 82411"/>
              <a:gd name="connsiteX2" fmla="*/ 82854 w 82854"/>
              <a:gd name="connsiteY2" fmla="*/ 82411 h 82411"/>
              <a:gd name="connsiteX3" fmla="*/ 0 w 82854"/>
              <a:gd name="connsiteY3" fmla="*/ 82411 h 82411"/>
            </a:gdLst>
            <a:ahLst/>
            <a:cxnLst>
              <a:cxn ang="0">
                <a:pos x="connsiteX0" y="connsiteY0"/>
              </a:cxn>
              <a:cxn ang="0">
                <a:pos x="connsiteX1" y="connsiteY1"/>
              </a:cxn>
              <a:cxn ang="0">
                <a:pos x="connsiteX2" y="connsiteY2"/>
              </a:cxn>
              <a:cxn ang="0">
                <a:pos x="connsiteX3" y="connsiteY3"/>
              </a:cxn>
            </a:cxnLst>
            <a:rect l="l" t="t" r="r" b="b"/>
            <a:pathLst>
              <a:path w="82854" h="82411">
                <a:moveTo>
                  <a:pt x="0" y="0"/>
                </a:moveTo>
                <a:lnTo>
                  <a:pt x="82854" y="0"/>
                </a:lnTo>
                <a:lnTo>
                  <a:pt x="82854" y="82411"/>
                </a:lnTo>
                <a:lnTo>
                  <a:pt x="0" y="82411"/>
                </a:lnTo>
                <a:close/>
              </a:path>
            </a:pathLst>
          </a:custGeom>
          <a:solidFill>
            <a:schemeClr val="tx1"/>
          </a:solidFill>
          <a:ln w="2318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5F0522D-219B-7392-B5E8-2E10D1A675B1}"/>
              </a:ext>
            </a:extLst>
          </p:cNvPr>
          <p:cNvSpPr/>
          <p:nvPr/>
        </p:nvSpPr>
        <p:spPr>
          <a:xfrm rot="20976602">
            <a:off x="-6478927" y="-3001880"/>
            <a:ext cx="82854" cy="82411"/>
          </a:xfrm>
          <a:custGeom>
            <a:avLst/>
            <a:gdLst>
              <a:gd name="connsiteX0" fmla="*/ 0 w 82854"/>
              <a:gd name="connsiteY0" fmla="*/ 0 h 82411"/>
              <a:gd name="connsiteX1" fmla="*/ 82854 w 82854"/>
              <a:gd name="connsiteY1" fmla="*/ 0 h 82411"/>
              <a:gd name="connsiteX2" fmla="*/ 82854 w 82854"/>
              <a:gd name="connsiteY2" fmla="*/ 82411 h 82411"/>
              <a:gd name="connsiteX3" fmla="*/ 0 w 82854"/>
              <a:gd name="connsiteY3" fmla="*/ 82411 h 82411"/>
            </a:gdLst>
            <a:ahLst/>
            <a:cxnLst>
              <a:cxn ang="0">
                <a:pos x="connsiteX0" y="connsiteY0"/>
              </a:cxn>
              <a:cxn ang="0">
                <a:pos x="connsiteX1" y="connsiteY1"/>
              </a:cxn>
              <a:cxn ang="0">
                <a:pos x="connsiteX2" y="connsiteY2"/>
              </a:cxn>
              <a:cxn ang="0">
                <a:pos x="connsiteX3" y="connsiteY3"/>
              </a:cxn>
            </a:cxnLst>
            <a:rect l="l" t="t" r="r" b="b"/>
            <a:pathLst>
              <a:path w="82854" h="82411">
                <a:moveTo>
                  <a:pt x="0" y="0"/>
                </a:moveTo>
                <a:lnTo>
                  <a:pt x="82854" y="0"/>
                </a:lnTo>
                <a:lnTo>
                  <a:pt x="82854" y="82411"/>
                </a:lnTo>
                <a:lnTo>
                  <a:pt x="0" y="82411"/>
                </a:lnTo>
                <a:close/>
              </a:path>
            </a:pathLst>
          </a:custGeom>
          <a:solidFill>
            <a:schemeClr val="tx1"/>
          </a:solidFill>
          <a:ln w="2318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7B67B0E2-5693-94FD-3C48-28F75DA30C67}"/>
              </a:ext>
            </a:extLst>
          </p:cNvPr>
          <p:cNvSpPr/>
          <p:nvPr/>
        </p:nvSpPr>
        <p:spPr>
          <a:xfrm rot="20977080">
            <a:off x="-7697009" y="-4898320"/>
            <a:ext cx="64519" cy="64143"/>
          </a:xfrm>
          <a:custGeom>
            <a:avLst/>
            <a:gdLst>
              <a:gd name="connsiteX0" fmla="*/ 0 w 64519"/>
              <a:gd name="connsiteY0" fmla="*/ 0 h 64143"/>
              <a:gd name="connsiteX1" fmla="*/ 64520 w 64519"/>
              <a:gd name="connsiteY1" fmla="*/ 0 h 64143"/>
              <a:gd name="connsiteX2" fmla="*/ 64520 w 64519"/>
              <a:gd name="connsiteY2" fmla="*/ 64144 h 64143"/>
              <a:gd name="connsiteX3" fmla="*/ 0 w 64519"/>
              <a:gd name="connsiteY3" fmla="*/ 64144 h 64143"/>
            </a:gdLst>
            <a:ahLst/>
            <a:cxnLst>
              <a:cxn ang="0">
                <a:pos x="connsiteX0" y="connsiteY0"/>
              </a:cxn>
              <a:cxn ang="0">
                <a:pos x="connsiteX1" y="connsiteY1"/>
              </a:cxn>
              <a:cxn ang="0">
                <a:pos x="connsiteX2" y="connsiteY2"/>
              </a:cxn>
              <a:cxn ang="0">
                <a:pos x="connsiteX3" y="connsiteY3"/>
              </a:cxn>
            </a:cxnLst>
            <a:rect l="l" t="t" r="r" b="b"/>
            <a:pathLst>
              <a:path w="64519" h="64143">
                <a:moveTo>
                  <a:pt x="0" y="0"/>
                </a:moveTo>
                <a:lnTo>
                  <a:pt x="64520" y="0"/>
                </a:lnTo>
                <a:lnTo>
                  <a:pt x="64520" y="64144"/>
                </a:lnTo>
                <a:lnTo>
                  <a:pt x="0" y="64144"/>
                </a:lnTo>
                <a:close/>
              </a:path>
            </a:pathLst>
          </a:custGeom>
          <a:solidFill>
            <a:schemeClr val="tx1"/>
          </a:solidFill>
          <a:ln w="2318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611B3DEE-A2CD-6578-34C9-E1517A7034A1}"/>
              </a:ext>
            </a:extLst>
          </p:cNvPr>
          <p:cNvSpPr/>
          <p:nvPr/>
        </p:nvSpPr>
        <p:spPr>
          <a:xfrm rot="20977080">
            <a:off x="-6979407" y="5288"/>
            <a:ext cx="64519" cy="64167"/>
          </a:xfrm>
          <a:custGeom>
            <a:avLst/>
            <a:gdLst>
              <a:gd name="connsiteX0" fmla="*/ 0 w 64519"/>
              <a:gd name="connsiteY0" fmla="*/ 0 h 64167"/>
              <a:gd name="connsiteX1" fmla="*/ 64520 w 64519"/>
              <a:gd name="connsiteY1" fmla="*/ 0 h 64167"/>
              <a:gd name="connsiteX2" fmla="*/ 64520 w 64519"/>
              <a:gd name="connsiteY2" fmla="*/ 64167 h 64167"/>
              <a:gd name="connsiteX3" fmla="*/ 0 w 64519"/>
              <a:gd name="connsiteY3" fmla="*/ 64167 h 64167"/>
            </a:gdLst>
            <a:ahLst/>
            <a:cxnLst>
              <a:cxn ang="0">
                <a:pos x="connsiteX0" y="connsiteY0"/>
              </a:cxn>
              <a:cxn ang="0">
                <a:pos x="connsiteX1" y="connsiteY1"/>
              </a:cxn>
              <a:cxn ang="0">
                <a:pos x="connsiteX2" y="connsiteY2"/>
              </a:cxn>
              <a:cxn ang="0">
                <a:pos x="connsiteX3" y="connsiteY3"/>
              </a:cxn>
            </a:cxnLst>
            <a:rect l="l" t="t" r="r" b="b"/>
            <a:pathLst>
              <a:path w="64519" h="64167">
                <a:moveTo>
                  <a:pt x="0" y="0"/>
                </a:moveTo>
                <a:lnTo>
                  <a:pt x="64520" y="0"/>
                </a:lnTo>
                <a:lnTo>
                  <a:pt x="64520" y="64167"/>
                </a:lnTo>
                <a:lnTo>
                  <a:pt x="0" y="64167"/>
                </a:lnTo>
                <a:close/>
              </a:path>
            </a:pathLst>
          </a:custGeom>
          <a:solidFill>
            <a:schemeClr val="tx1"/>
          </a:solidFill>
          <a:ln w="2318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8B01A0D5-5C47-AA0B-06DD-71212440F5DD}"/>
              </a:ext>
            </a:extLst>
          </p:cNvPr>
          <p:cNvSpPr/>
          <p:nvPr/>
        </p:nvSpPr>
        <p:spPr>
          <a:xfrm rot="20977080">
            <a:off x="-8907128" y="-1468080"/>
            <a:ext cx="64542" cy="64167"/>
          </a:xfrm>
          <a:custGeom>
            <a:avLst/>
            <a:gdLst>
              <a:gd name="connsiteX0" fmla="*/ 0 w 64542"/>
              <a:gd name="connsiteY0" fmla="*/ 0 h 64167"/>
              <a:gd name="connsiteX1" fmla="*/ 64543 w 64542"/>
              <a:gd name="connsiteY1" fmla="*/ 0 h 64167"/>
              <a:gd name="connsiteX2" fmla="*/ 64543 w 64542"/>
              <a:gd name="connsiteY2" fmla="*/ 64167 h 64167"/>
              <a:gd name="connsiteX3" fmla="*/ 0 w 64542"/>
              <a:gd name="connsiteY3" fmla="*/ 64167 h 64167"/>
            </a:gdLst>
            <a:ahLst/>
            <a:cxnLst>
              <a:cxn ang="0">
                <a:pos x="connsiteX0" y="connsiteY0"/>
              </a:cxn>
              <a:cxn ang="0">
                <a:pos x="connsiteX1" y="connsiteY1"/>
              </a:cxn>
              <a:cxn ang="0">
                <a:pos x="connsiteX2" y="connsiteY2"/>
              </a:cxn>
              <a:cxn ang="0">
                <a:pos x="connsiteX3" y="connsiteY3"/>
              </a:cxn>
            </a:cxnLst>
            <a:rect l="l" t="t" r="r" b="b"/>
            <a:pathLst>
              <a:path w="64542" h="64167">
                <a:moveTo>
                  <a:pt x="0" y="0"/>
                </a:moveTo>
                <a:lnTo>
                  <a:pt x="64543" y="0"/>
                </a:lnTo>
                <a:lnTo>
                  <a:pt x="64543" y="64167"/>
                </a:lnTo>
                <a:lnTo>
                  <a:pt x="0" y="64167"/>
                </a:lnTo>
                <a:close/>
              </a:path>
            </a:pathLst>
          </a:custGeom>
          <a:solidFill>
            <a:schemeClr val="tx1"/>
          </a:solidFill>
          <a:ln w="23187"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A39BB7C6-7612-693E-2444-A35BA7173E2B}"/>
              </a:ext>
            </a:extLst>
          </p:cNvPr>
          <p:cNvSpPr/>
          <p:nvPr/>
        </p:nvSpPr>
        <p:spPr>
          <a:xfrm rot="20977080">
            <a:off x="-5356310" y="-922747"/>
            <a:ext cx="64519" cy="64167"/>
          </a:xfrm>
          <a:custGeom>
            <a:avLst/>
            <a:gdLst>
              <a:gd name="connsiteX0" fmla="*/ 0 w 64519"/>
              <a:gd name="connsiteY0" fmla="*/ 0 h 64167"/>
              <a:gd name="connsiteX1" fmla="*/ 64520 w 64519"/>
              <a:gd name="connsiteY1" fmla="*/ 0 h 64167"/>
              <a:gd name="connsiteX2" fmla="*/ 64520 w 64519"/>
              <a:gd name="connsiteY2" fmla="*/ 64167 h 64167"/>
              <a:gd name="connsiteX3" fmla="*/ 0 w 64519"/>
              <a:gd name="connsiteY3" fmla="*/ 64167 h 64167"/>
            </a:gdLst>
            <a:ahLst/>
            <a:cxnLst>
              <a:cxn ang="0">
                <a:pos x="connsiteX0" y="connsiteY0"/>
              </a:cxn>
              <a:cxn ang="0">
                <a:pos x="connsiteX1" y="connsiteY1"/>
              </a:cxn>
              <a:cxn ang="0">
                <a:pos x="connsiteX2" y="connsiteY2"/>
              </a:cxn>
              <a:cxn ang="0">
                <a:pos x="connsiteX3" y="connsiteY3"/>
              </a:cxn>
            </a:cxnLst>
            <a:rect l="l" t="t" r="r" b="b"/>
            <a:pathLst>
              <a:path w="64519" h="64167">
                <a:moveTo>
                  <a:pt x="0" y="0"/>
                </a:moveTo>
                <a:lnTo>
                  <a:pt x="64520" y="0"/>
                </a:lnTo>
                <a:lnTo>
                  <a:pt x="64520" y="64167"/>
                </a:lnTo>
                <a:lnTo>
                  <a:pt x="0" y="64167"/>
                </a:lnTo>
                <a:close/>
              </a:path>
            </a:pathLst>
          </a:custGeom>
          <a:solidFill>
            <a:schemeClr val="tx1"/>
          </a:solidFill>
          <a:ln w="23187"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805DA4EC-6722-3284-4EDE-D237E29FCCFE}"/>
              </a:ext>
            </a:extLst>
          </p:cNvPr>
          <p:cNvSpPr/>
          <p:nvPr/>
        </p:nvSpPr>
        <p:spPr>
          <a:xfrm rot="20976602">
            <a:off x="-6260151" y="-5395646"/>
            <a:ext cx="45395" cy="45136"/>
          </a:xfrm>
          <a:custGeom>
            <a:avLst/>
            <a:gdLst>
              <a:gd name="connsiteX0" fmla="*/ 0 w 45395"/>
              <a:gd name="connsiteY0" fmla="*/ 0 h 45136"/>
              <a:gd name="connsiteX1" fmla="*/ 45396 w 45395"/>
              <a:gd name="connsiteY1" fmla="*/ 0 h 45136"/>
              <a:gd name="connsiteX2" fmla="*/ 45396 w 45395"/>
              <a:gd name="connsiteY2" fmla="*/ 45137 h 45136"/>
              <a:gd name="connsiteX3" fmla="*/ 0 w 45395"/>
              <a:gd name="connsiteY3" fmla="*/ 45137 h 45136"/>
            </a:gdLst>
            <a:ahLst/>
            <a:cxnLst>
              <a:cxn ang="0">
                <a:pos x="connsiteX0" y="connsiteY0"/>
              </a:cxn>
              <a:cxn ang="0">
                <a:pos x="connsiteX1" y="connsiteY1"/>
              </a:cxn>
              <a:cxn ang="0">
                <a:pos x="connsiteX2" y="connsiteY2"/>
              </a:cxn>
              <a:cxn ang="0">
                <a:pos x="connsiteX3" y="connsiteY3"/>
              </a:cxn>
            </a:cxnLst>
            <a:rect l="l" t="t" r="r" b="b"/>
            <a:pathLst>
              <a:path w="45395" h="45136">
                <a:moveTo>
                  <a:pt x="0" y="0"/>
                </a:moveTo>
                <a:lnTo>
                  <a:pt x="45396" y="0"/>
                </a:lnTo>
                <a:lnTo>
                  <a:pt x="45396" y="45137"/>
                </a:lnTo>
                <a:lnTo>
                  <a:pt x="0" y="45137"/>
                </a:lnTo>
                <a:close/>
              </a:path>
            </a:pathLst>
          </a:custGeom>
          <a:solidFill>
            <a:schemeClr val="tx1"/>
          </a:solidFill>
          <a:ln w="23187"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4997909-1C52-DDEB-753E-043C4E6437EC}"/>
              </a:ext>
            </a:extLst>
          </p:cNvPr>
          <p:cNvSpPr/>
          <p:nvPr/>
        </p:nvSpPr>
        <p:spPr>
          <a:xfrm rot="20978401">
            <a:off x="-6902253" y="-22557"/>
            <a:ext cx="45372" cy="45113"/>
          </a:xfrm>
          <a:custGeom>
            <a:avLst/>
            <a:gdLst>
              <a:gd name="connsiteX0" fmla="*/ 0 w 45372"/>
              <a:gd name="connsiteY0" fmla="*/ 0 h 45113"/>
              <a:gd name="connsiteX1" fmla="*/ 45373 w 45372"/>
              <a:gd name="connsiteY1" fmla="*/ 0 h 45113"/>
              <a:gd name="connsiteX2" fmla="*/ 45373 w 45372"/>
              <a:gd name="connsiteY2" fmla="*/ 45114 h 45113"/>
              <a:gd name="connsiteX3" fmla="*/ 0 w 45372"/>
              <a:gd name="connsiteY3" fmla="*/ 45114 h 45113"/>
            </a:gdLst>
            <a:ahLst/>
            <a:cxnLst>
              <a:cxn ang="0">
                <a:pos x="connsiteX0" y="connsiteY0"/>
              </a:cxn>
              <a:cxn ang="0">
                <a:pos x="connsiteX1" y="connsiteY1"/>
              </a:cxn>
              <a:cxn ang="0">
                <a:pos x="connsiteX2" y="connsiteY2"/>
              </a:cxn>
              <a:cxn ang="0">
                <a:pos x="connsiteX3" y="connsiteY3"/>
              </a:cxn>
            </a:cxnLst>
            <a:rect l="l" t="t" r="r" b="b"/>
            <a:pathLst>
              <a:path w="45372" h="45113">
                <a:moveTo>
                  <a:pt x="0" y="0"/>
                </a:moveTo>
                <a:lnTo>
                  <a:pt x="45373" y="0"/>
                </a:lnTo>
                <a:lnTo>
                  <a:pt x="45373" y="45114"/>
                </a:lnTo>
                <a:lnTo>
                  <a:pt x="0" y="45114"/>
                </a:lnTo>
                <a:close/>
              </a:path>
            </a:pathLst>
          </a:custGeom>
          <a:solidFill>
            <a:schemeClr val="tx1"/>
          </a:solidFill>
          <a:ln w="23187"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2737DA4-B9F1-B212-F9AB-6C56EBC78E22}"/>
              </a:ext>
            </a:extLst>
          </p:cNvPr>
          <p:cNvSpPr/>
          <p:nvPr/>
        </p:nvSpPr>
        <p:spPr>
          <a:xfrm>
            <a:off x="-4447004" y="-5466286"/>
            <a:ext cx="137649" cy="136889"/>
          </a:xfrm>
          <a:custGeom>
            <a:avLst/>
            <a:gdLst>
              <a:gd name="connsiteX0" fmla="*/ 44398 w 137649"/>
              <a:gd name="connsiteY0" fmla="*/ 0 h 136889"/>
              <a:gd name="connsiteX1" fmla="*/ 0 w 137649"/>
              <a:gd name="connsiteY1" fmla="*/ 92771 h 136889"/>
              <a:gd name="connsiteX2" fmla="*/ 93298 w 137649"/>
              <a:gd name="connsiteY2" fmla="*/ 136890 h 136889"/>
              <a:gd name="connsiteX3" fmla="*/ 137650 w 137649"/>
              <a:gd name="connsiteY3" fmla="*/ 44142 h 136889"/>
            </a:gdLst>
            <a:ahLst/>
            <a:cxnLst>
              <a:cxn ang="0">
                <a:pos x="connsiteX0" y="connsiteY0"/>
              </a:cxn>
              <a:cxn ang="0">
                <a:pos x="connsiteX1" y="connsiteY1"/>
              </a:cxn>
              <a:cxn ang="0">
                <a:pos x="connsiteX2" y="connsiteY2"/>
              </a:cxn>
              <a:cxn ang="0">
                <a:pos x="connsiteX3" y="connsiteY3"/>
              </a:cxn>
            </a:cxnLst>
            <a:rect l="l" t="t" r="r" b="b"/>
            <a:pathLst>
              <a:path w="137649" h="136889">
                <a:moveTo>
                  <a:pt x="44398" y="0"/>
                </a:moveTo>
                <a:lnTo>
                  <a:pt x="0" y="92771"/>
                </a:lnTo>
                <a:lnTo>
                  <a:pt x="93298" y="136890"/>
                </a:lnTo>
                <a:lnTo>
                  <a:pt x="137650" y="44142"/>
                </a:lnTo>
              </a:path>
            </a:pathLst>
          </a:custGeom>
          <a:solidFill>
            <a:schemeClr val="tx1"/>
          </a:solidFill>
          <a:ln w="23187"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8AE3A10-9F4A-17A8-0836-B149727331FE}"/>
              </a:ext>
            </a:extLst>
          </p:cNvPr>
          <p:cNvSpPr/>
          <p:nvPr/>
        </p:nvSpPr>
        <p:spPr>
          <a:xfrm>
            <a:off x="7850114" y="-6797272"/>
            <a:ext cx="110426" cy="109812"/>
          </a:xfrm>
          <a:custGeom>
            <a:avLst/>
            <a:gdLst>
              <a:gd name="connsiteX0" fmla="*/ 35602 w 110426"/>
              <a:gd name="connsiteY0" fmla="*/ 0 h 109812"/>
              <a:gd name="connsiteX1" fmla="*/ 0 w 110426"/>
              <a:gd name="connsiteY1" fmla="*/ 74411 h 109812"/>
              <a:gd name="connsiteX2" fmla="*/ 74824 w 110426"/>
              <a:gd name="connsiteY2" fmla="*/ 109813 h 109812"/>
              <a:gd name="connsiteX3" fmla="*/ 110426 w 110426"/>
              <a:gd name="connsiteY3" fmla="*/ 35402 h 109812"/>
            </a:gdLst>
            <a:ahLst/>
            <a:cxnLst>
              <a:cxn ang="0">
                <a:pos x="connsiteX0" y="connsiteY0"/>
              </a:cxn>
              <a:cxn ang="0">
                <a:pos x="connsiteX1" y="connsiteY1"/>
              </a:cxn>
              <a:cxn ang="0">
                <a:pos x="connsiteX2" y="connsiteY2"/>
              </a:cxn>
              <a:cxn ang="0">
                <a:pos x="connsiteX3" y="connsiteY3"/>
              </a:cxn>
            </a:cxnLst>
            <a:rect l="l" t="t" r="r" b="b"/>
            <a:pathLst>
              <a:path w="110426" h="109812">
                <a:moveTo>
                  <a:pt x="35602" y="0"/>
                </a:moveTo>
                <a:lnTo>
                  <a:pt x="0" y="74411"/>
                </a:lnTo>
                <a:lnTo>
                  <a:pt x="74824" y="109813"/>
                </a:lnTo>
                <a:lnTo>
                  <a:pt x="110426" y="35402"/>
                </a:lnTo>
              </a:path>
            </a:pathLst>
          </a:custGeom>
          <a:solidFill>
            <a:schemeClr val="tx1"/>
          </a:solidFill>
          <a:ln w="23187"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CA7FAC3-7062-D0A7-F62D-4242E9F3E6A0}"/>
              </a:ext>
            </a:extLst>
          </p:cNvPr>
          <p:cNvSpPr/>
          <p:nvPr/>
        </p:nvSpPr>
        <p:spPr>
          <a:xfrm>
            <a:off x="-5474391" y="-2496806"/>
            <a:ext cx="110449" cy="109812"/>
          </a:xfrm>
          <a:custGeom>
            <a:avLst/>
            <a:gdLst>
              <a:gd name="connsiteX0" fmla="*/ 35602 w 110449"/>
              <a:gd name="connsiteY0" fmla="*/ 0 h 109812"/>
              <a:gd name="connsiteX1" fmla="*/ 0 w 110449"/>
              <a:gd name="connsiteY1" fmla="*/ 74434 h 109812"/>
              <a:gd name="connsiteX2" fmla="*/ 74847 w 110449"/>
              <a:gd name="connsiteY2" fmla="*/ 109813 h 109812"/>
              <a:gd name="connsiteX3" fmla="*/ 110449 w 110449"/>
              <a:gd name="connsiteY3" fmla="*/ 35402 h 109812"/>
            </a:gdLst>
            <a:ahLst/>
            <a:cxnLst>
              <a:cxn ang="0">
                <a:pos x="connsiteX0" y="connsiteY0"/>
              </a:cxn>
              <a:cxn ang="0">
                <a:pos x="connsiteX1" y="connsiteY1"/>
              </a:cxn>
              <a:cxn ang="0">
                <a:pos x="connsiteX2" y="connsiteY2"/>
              </a:cxn>
              <a:cxn ang="0">
                <a:pos x="connsiteX3" y="connsiteY3"/>
              </a:cxn>
            </a:cxnLst>
            <a:rect l="l" t="t" r="r" b="b"/>
            <a:pathLst>
              <a:path w="110449" h="109812">
                <a:moveTo>
                  <a:pt x="35602" y="0"/>
                </a:moveTo>
                <a:lnTo>
                  <a:pt x="0" y="74434"/>
                </a:lnTo>
                <a:lnTo>
                  <a:pt x="74847" y="109813"/>
                </a:lnTo>
                <a:lnTo>
                  <a:pt x="110449" y="35402"/>
                </a:lnTo>
              </a:path>
            </a:pathLst>
          </a:custGeom>
          <a:solidFill>
            <a:schemeClr val="tx1"/>
          </a:solidFill>
          <a:ln w="23187"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02390B0-3C95-4B21-55F5-6F2BF2F12C6A}"/>
              </a:ext>
            </a:extLst>
          </p:cNvPr>
          <p:cNvSpPr/>
          <p:nvPr/>
        </p:nvSpPr>
        <p:spPr>
          <a:xfrm>
            <a:off x="-3796543" y="-3177797"/>
            <a:ext cx="86010" cy="85509"/>
          </a:xfrm>
          <a:custGeom>
            <a:avLst/>
            <a:gdLst>
              <a:gd name="connsiteX0" fmla="*/ 27711 w 86010"/>
              <a:gd name="connsiteY0" fmla="*/ 0 h 85509"/>
              <a:gd name="connsiteX1" fmla="*/ 0 w 86010"/>
              <a:gd name="connsiteY1" fmla="*/ 57947 h 85509"/>
              <a:gd name="connsiteX2" fmla="*/ 58277 w 86010"/>
              <a:gd name="connsiteY2" fmla="*/ 85510 h 85509"/>
              <a:gd name="connsiteX3" fmla="*/ 86011 w 86010"/>
              <a:gd name="connsiteY3" fmla="*/ 27563 h 85509"/>
            </a:gdLst>
            <a:ahLst/>
            <a:cxnLst>
              <a:cxn ang="0">
                <a:pos x="connsiteX0" y="connsiteY0"/>
              </a:cxn>
              <a:cxn ang="0">
                <a:pos x="connsiteX1" y="connsiteY1"/>
              </a:cxn>
              <a:cxn ang="0">
                <a:pos x="connsiteX2" y="connsiteY2"/>
              </a:cxn>
              <a:cxn ang="0">
                <a:pos x="connsiteX3" y="connsiteY3"/>
              </a:cxn>
            </a:cxnLst>
            <a:rect l="l" t="t" r="r" b="b"/>
            <a:pathLst>
              <a:path w="86010" h="85509">
                <a:moveTo>
                  <a:pt x="27711" y="0"/>
                </a:moveTo>
                <a:lnTo>
                  <a:pt x="0" y="57947"/>
                </a:lnTo>
                <a:lnTo>
                  <a:pt x="58277" y="85510"/>
                </a:lnTo>
                <a:lnTo>
                  <a:pt x="86011" y="27563"/>
                </a:lnTo>
              </a:path>
            </a:pathLst>
          </a:custGeom>
          <a:solidFill>
            <a:schemeClr val="tx1"/>
          </a:solidFill>
          <a:ln w="23187"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3BE1B97F-E1DF-C02C-BAD7-5226624D7981}"/>
              </a:ext>
            </a:extLst>
          </p:cNvPr>
          <p:cNvSpPr/>
          <p:nvPr/>
        </p:nvSpPr>
        <p:spPr>
          <a:xfrm>
            <a:off x="-6262274" y="-2012776"/>
            <a:ext cx="86010" cy="85509"/>
          </a:xfrm>
          <a:custGeom>
            <a:avLst/>
            <a:gdLst>
              <a:gd name="connsiteX0" fmla="*/ 27734 w 86010"/>
              <a:gd name="connsiteY0" fmla="*/ 0 h 85509"/>
              <a:gd name="connsiteX1" fmla="*/ 0 w 86010"/>
              <a:gd name="connsiteY1" fmla="*/ 57947 h 85509"/>
              <a:gd name="connsiteX2" fmla="*/ 58253 w 86010"/>
              <a:gd name="connsiteY2" fmla="*/ 85510 h 85509"/>
              <a:gd name="connsiteX3" fmla="*/ 86011 w 86010"/>
              <a:gd name="connsiteY3" fmla="*/ 27563 h 85509"/>
            </a:gdLst>
            <a:ahLst/>
            <a:cxnLst>
              <a:cxn ang="0">
                <a:pos x="connsiteX0" y="connsiteY0"/>
              </a:cxn>
              <a:cxn ang="0">
                <a:pos x="connsiteX1" y="connsiteY1"/>
              </a:cxn>
              <a:cxn ang="0">
                <a:pos x="connsiteX2" y="connsiteY2"/>
              </a:cxn>
              <a:cxn ang="0">
                <a:pos x="connsiteX3" y="connsiteY3"/>
              </a:cxn>
            </a:cxnLst>
            <a:rect l="l" t="t" r="r" b="b"/>
            <a:pathLst>
              <a:path w="86010" h="85509">
                <a:moveTo>
                  <a:pt x="27734" y="0"/>
                </a:moveTo>
                <a:lnTo>
                  <a:pt x="0" y="57947"/>
                </a:lnTo>
                <a:lnTo>
                  <a:pt x="58253" y="85510"/>
                </a:lnTo>
                <a:lnTo>
                  <a:pt x="86011" y="27563"/>
                </a:lnTo>
              </a:path>
            </a:pathLst>
          </a:custGeom>
          <a:solidFill>
            <a:schemeClr val="tx1"/>
          </a:solidFill>
          <a:ln w="23187"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08574050-4EFB-D306-EB05-2DF99F9EA5C8}"/>
              </a:ext>
            </a:extLst>
          </p:cNvPr>
          <p:cNvSpPr/>
          <p:nvPr/>
        </p:nvSpPr>
        <p:spPr>
          <a:xfrm>
            <a:off x="-8278702" y="-2920963"/>
            <a:ext cx="86010" cy="85509"/>
          </a:xfrm>
          <a:custGeom>
            <a:avLst/>
            <a:gdLst>
              <a:gd name="connsiteX0" fmla="*/ 27734 w 86010"/>
              <a:gd name="connsiteY0" fmla="*/ 0 h 85509"/>
              <a:gd name="connsiteX1" fmla="*/ 0 w 86010"/>
              <a:gd name="connsiteY1" fmla="*/ 57947 h 85509"/>
              <a:gd name="connsiteX2" fmla="*/ 58277 w 86010"/>
              <a:gd name="connsiteY2" fmla="*/ 85510 h 85509"/>
              <a:gd name="connsiteX3" fmla="*/ 86011 w 86010"/>
              <a:gd name="connsiteY3" fmla="*/ 27563 h 85509"/>
            </a:gdLst>
            <a:ahLst/>
            <a:cxnLst>
              <a:cxn ang="0">
                <a:pos x="connsiteX0" y="connsiteY0"/>
              </a:cxn>
              <a:cxn ang="0">
                <a:pos x="connsiteX1" y="connsiteY1"/>
              </a:cxn>
              <a:cxn ang="0">
                <a:pos x="connsiteX2" y="connsiteY2"/>
              </a:cxn>
              <a:cxn ang="0">
                <a:pos x="connsiteX3" y="connsiteY3"/>
              </a:cxn>
            </a:cxnLst>
            <a:rect l="l" t="t" r="r" b="b"/>
            <a:pathLst>
              <a:path w="86010" h="85509">
                <a:moveTo>
                  <a:pt x="27734" y="0"/>
                </a:moveTo>
                <a:lnTo>
                  <a:pt x="0" y="57947"/>
                </a:lnTo>
                <a:lnTo>
                  <a:pt x="58277" y="85510"/>
                </a:lnTo>
                <a:lnTo>
                  <a:pt x="86011" y="27563"/>
                </a:lnTo>
              </a:path>
            </a:pathLst>
          </a:custGeom>
          <a:solidFill>
            <a:schemeClr val="tx1"/>
          </a:solidFill>
          <a:ln w="23187"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C20CB2D-BB90-8DFE-D79D-436B25E56774}"/>
              </a:ext>
            </a:extLst>
          </p:cNvPr>
          <p:cNvSpPr/>
          <p:nvPr/>
        </p:nvSpPr>
        <p:spPr>
          <a:xfrm>
            <a:off x="-6126629" y="-111778"/>
            <a:ext cx="86010" cy="85509"/>
          </a:xfrm>
          <a:custGeom>
            <a:avLst/>
            <a:gdLst>
              <a:gd name="connsiteX0" fmla="*/ 27734 w 86010"/>
              <a:gd name="connsiteY0" fmla="*/ 0 h 85509"/>
              <a:gd name="connsiteX1" fmla="*/ 0 w 86010"/>
              <a:gd name="connsiteY1" fmla="*/ 57947 h 85509"/>
              <a:gd name="connsiteX2" fmla="*/ 58253 w 86010"/>
              <a:gd name="connsiteY2" fmla="*/ 85510 h 85509"/>
              <a:gd name="connsiteX3" fmla="*/ 86011 w 86010"/>
              <a:gd name="connsiteY3" fmla="*/ 27563 h 85509"/>
            </a:gdLst>
            <a:ahLst/>
            <a:cxnLst>
              <a:cxn ang="0">
                <a:pos x="connsiteX0" y="connsiteY0"/>
              </a:cxn>
              <a:cxn ang="0">
                <a:pos x="connsiteX1" y="connsiteY1"/>
              </a:cxn>
              <a:cxn ang="0">
                <a:pos x="connsiteX2" y="connsiteY2"/>
              </a:cxn>
              <a:cxn ang="0">
                <a:pos x="connsiteX3" y="connsiteY3"/>
              </a:cxn>
            </a:cxnLst>
            <a:rect l="l" t="t" r="r" b="b"/>
            <a:pathLst>
              <a:path w="86010" h="85509">
                <a:moveTo>
                  <a:pt x="27734" y="0"/>
                </a:moveTo>
                <a:lnTo>
                  <a:pt x="0" y="57947"/>
                </a:lnTo>
                <a:lnTo>
                  <a:pt x="58253" y="85510"/>
                </a:lnTo>
                <a:lnTo>
                  <a:pt x="86011" y="27563"/>
                </a:lnTo>
              </a:path>
            </a:pathLst>
          </a:custGeom>
          <a:solidFill>
            <a:schemeClr val="tx1"/>
          </a:solidFill>
          <a:ln w="23187"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7D0397F-7CDA-B0E6-6199-B6FC5FFDD3E7}"/>
              </a:ext>
            </a:extLst>
          </p:cNvPr>
          <p:cNvSpPr/>
          <p:nvPr/>
        </p:nvSpPr>
        <p:spPr>
          <a:xfrm>
            <a:off x="-5111616" y="-856558"/>
            <a:ext cx="60504" cy="60143"/>
          </a:xfrm>
          <a:custGeom>
            <a:avLst/>
            <a:gdLst>
              <a:gd name="connsiteX0" fmla="*/ 19518 w 60504"/>
              <a:gd name="connsiteY0" fmla="*/ 0 h 60143"/>
              <a:gd name="connsiteX1" fmla="*/ 0 w 60504"/>
              <a:gd name="connsiteY1" fmla="*/ 40766 h 60143"/>
              <a:gd name="connsiteX2" fmla="*/ 40986 w 60504"/>
              <a:gd name="connsiteY2" fmla="*/ 60144 h 60143"/>
              <a:gd name="connsiteX3" fmla="*/ 60505 w 60504"/>
              <a:gd name="connsiteY3" fmla="*/ 19400 h 60143"/>
            </a:gdLst>
            <a:ahLst/>
            <a:cxnLst>
              <a:cxn ang="0">
                <a:pos x="connsiteX0" y="connsiteY0"/>
              </a:cxn>
              <a:cxn ang="0">
                <a:pos x="connsiteX1" y="connsiteY1"/>
              </a:cxn>
              <a:cxn ang="0">
                <a:pos x="connsiteX2" y="connsiteY2"/>
              </a:cxn>
              <a:cxn ang="0">
                <a:pos x="connsiteX3" y="connsiteY3"/>
              </a:cxn>
            </a:cxnLst>
            <a:rect l="l" t="t" r="r" b="b"/>
            <a:pathLst>
              <a:path w="60504" h="60143">
                <a:moveTo>
                  <a:pt x="19518" y="0"/>
                </a:moveTo>
                <a:lnTo>
                  <a:pt x="0" y="40766"/>
                </a:lnTo>
                <a:lnTo>
                  <a:pt x="40986" y="60144"/>
                </a:lnTo>
                <a:lnTo>
                  <a:pt x="60505" y="19400"/>
                </a:lnTo>
              </a:path>
            </a:pathLst>
          </a:custGeom>
          <a:solidFill>
            <a:schemeClr val="tx1"/>
          </a:solidFill>
          <a:ln w="23187"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58F02149-FB76-65AD-6A8A-240C220E2DAC}"/>
              </a:ext>
            </a:extLst>
          </p:cNvPr>
          <p:cNvSpPr/>
          <p:nvPr/>
        </p:nvSpPr>
        <p:spPr>
          <a:xfrm rot="17726880">
            <a:off x="-5660848" y="-2019252"/>
            <a:ext cx="45302" cy="45206"/>
          </a:xfrm>
          <a:custGeom>
            <a:avLst/>
            <a:gdLst>
              <a:gd name="connsiteX0" fmla="*/ 0 w 45302"/>
              <a:gd name="connsiteY0" fmla="*/ 0 h 45206"/>
              <a:gd name="connsiteX1" fmla="*/ 45303 w 45302"/>
              <a:gd name="connsiteY1" fmla="*/ 0 h 45206"/>
              <a:gd name="connsiteX2" fmla="*/ 45303 w 45302"/>
              <a:gd name="connsiteY2" fmla="*/ 45206 h 45206"/>
              <a:gd name="connsiteX3" fmla="*/ 0 w 45302"/>
              <a:gd name="connsiteY3" fmla="*/ 45206 h 45206"/>
            </a:gdLst>
            <a:ahLst/>
            <a:cxnLst>
              <a:cxn ang="0">
                <a:pos x="connsiteX0" y="connsiteY0"/>
              </a:cxn>
              <a:cxn ang="0">
                <a:pos x="connsiteX1" y="connsiteY1"/>
              </a:cxn>
              <a:cxn ang="0">
                <a:pos x="connsiteX2" y="connsiteY2"/>
              </a:cxn>
              <a:cxn ang="0">
                <a:pos x="connsiteX3" y="connsiteY3"/>
              </a:cxn>
            </a:cxnLst>
            <a:rect l="l" t="t" r="r" b="b"/>
            <a:pathLst>
              <a:path w="45302" h="45206">
                <a:moveTo>
                  <a:pt x="0" y="0"/>
                </a:moveTo>
                <a:lnTo>
                  <a:pt x="45303" y="0"/>
                </a:lnTo>
                <a:lnTo>
                  <a:pt x="45303" y="45206"/>
                </a:lnTo>
                <a:lnTo>
                  <a:pt x="0" y="45206"/>
                </a:lnTo>
                <a:close/>
              </a:path>
            </a:pathLst>
          </a:custGeom>
          <a:solidFill>
            <a:schemeClr val="tx1"/>
          </a:solidFill>
          <a:ln w="23187"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EECD70E-33B0-020B-1FE2-0E34FA05636C}"/>
              </a:ext>
            </a:extLst>
          </p:cNvPr>
          <p:cNvSpPr/>
          <p:nvPr/>
        </p:nvSpPr>
        <p:spPr>
          <a:xfrm>
            <a:off x="-6135207" y="-1822333"/>
            <a:ext cx="140249" cy="139456"/>
          </a:xfrm>
          <a:custGeom>
            <a:avLst/>
            <a:gdLst>
              <a:gd name="connsiteX0" fmla="*/ 90560 w 140249"/>
              <a:gd name="connsiteY0" fmla="*/ 0 h 139456"/>
              <a:gd name="connsiteX1" fmla="*/ 0 w 140249"/>
              <a:gd name="connsiteY1" fmla="*/ 49391 h 139456"/>
              <a:gd name="connsiteX2" fmla="*/ 49689 w 140249"/>
              <a:gd name="connsiteY2" fmla="*/ 139457 h 139456"/>
              <a:gd name="connsiteX3" fmla="*/ 140249 w 140249"/>
              <a:gd name="connsiteY3" fmla="*/ 90065 h 139456"/>
            </a:gdLst>
            <a:ahLst/>
            <a:cxnLst>
              <a:cxn ang="0">
                <a:pos x="connsiteX0" y="connsiteY0"/>
              </a:cxn>
              <a:cxn ang="0">
                <a:pos x="connsiteX1" y="connsiteY1"/>
              </a:cxn>
              <a:cxn ang="0">
                <a:pos x="connsiteX2" y="connsiteY2"/>
              </a:cxn>
              <a:cxn ang="0">
                <a:pos x="connsiteX3" y="connsiteY3"/>
              </a:cxn>
            </a:cxnLst>
            <a:rect l="l" t="t" r="r" b="b"/>
            <a:pathLst>
              <a:path w="140249" h="139456">
                <a:moveTo>
                  <a:pt x="90560" y="0"/>
                </a:moveTo>
                <a:lnTo>
                  <a:pt x="0" y="49391"/>
                </a:lnTo>
                <a:lnTo>
                  <a:pt x="49689" y="139457"/>
                </a:lnTo>
                <a:lnTo>
                  <a:pt x="140249" y="90065"/>
                </a:lnTo>
              </a:path>
            </a:pathLst>
          </a:custGeom>
          <a:solidFill>
            <a:schemeClr val="tx1"/>
          </a:solidFill>
          <a:ln w="23187"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FBFC1BAC-9A2F-3BB7-5525-591ED1E174C7}"/>
              </a:ext>
            </a:extLst>
          </p:cNvPr>
          <p:cNvSpPr/>
          <p:nvPr/>
        </p:nvSpPr>
        <p:spPr>
          <a:xfrm>
            <a:off x="-6293698" y="-1888253"/>
            <a:ext cx="112491" cy="111870"/>
          </a:xfrm>
          <a:custGeom>
            <a:avLst/>
            <a:gdLst>
              <a:gd name="connsiteX0" fmla="*/ 72643 w 112491"/>
              <a:gd name="connsiteY0" fmla="*/ 0 h 111870"/>
              <a:gd name="connsiteX1" fmla="*/ 0 w 112491"/>
              <a:gd name="connsiteY1" fmla="*/ 39633 h 111870"/>
              <a:gd name="connsiteX2" fmla="*/ 39849 w 112491"/>
              <a:gd name="connsiteY2" fmla="*/ 111870 h 111870"/>
              <a:gd name="connsiteX3" fmla="*/ 112492 w 112491"/>
              <a:gd name="connsiteY3" fmla="*/ 72237 h 111870"/>
            </a:gdLst>
            <a:ahLst/>
            <a:cxnLst>
              <a:cxn ang="0">
                <a:pos x="connsiteX0" y="connsiteY0"/>
              </a:cxn>
              <a:cxn ang="0">
                <a:pos x="connsiteX1" y="connsiteY1"/>
              </a:cxn>
              <a:cxn ang="0">
                <a:pos x="connsiteX2" y="connsiteY2"/>
              </a:cxn>
              <a:cxn ang="0">
                <a:pos x="connsiteX3" y="connsiteY3"/>
              </a:cxn>
            </a:cxnLst>
            <a:rect l="l" t="t" r="r" b="b"/>
            <a:pathLst>
              <a:path w="112491" h="111870">
                <a:moveTo>
                  <a:pt x="72643" y="0"/>
                </a:moveTo>
                <a:lnTo>
                  <a:pt x="0" y="39633"/>
                </a:lnTo>
                <a:lnTo>
                  <a:pt x="39849" y="111870"/>
                </a:lnTo>
                <a:lnTo>
                  <a:pt x="112492" y="72237"/>
                </a:lnTo>
              </a:path>
            </a:pathLst>
          </a:custGeom>
          <a:solidFill>
            <a:schemeClr val="tx1"/>
          </a:solidFill>
          <a:ln w="23187"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D4F3012-8A25-2938-64B7-8E5E209C4741}"/>
              </a:ext>
            </a:extLst>
          </p:cNvPr>
          <p:cNvSpPr/>
          <p:nvPr/>
        </p:nvSpPr>
        <p:spPr>
          <a:xfrm>
            <a:off x="5076814" y="-5618496"/>
            <a:ext cx="112514" cy="111893"/>
          </a:xfrm>
          <a:custGeom>
            <a:avLst/>
            <a:gdLst>
              <a:gd name="connsiteX0" fmla="*/ 72666 w 112514"/>
              <a:gd name="connsiteY0" fmla="*/ 0 h 111893"/>
              <a:gd name="connsiteX1" fmla="*/ 0 w 112514"/>
              <a:gd name="connsiteY1" fmla="*/ 39633 h 111893"/>
              <a:gd name="connsiteX2" fmla="*/ 39872 w 112514"/>
              <a:gd name="connsiteY2" fmla="*/ 111894 h 111893"/>
              <a:gd name="connsiteX3" fmla="*/ 112515 w 112514"/>
              <a:gd name="connsiteY3" fmla="*/ 72260 h 111893"/>
            </a:gdLst>
            <a:ahLst/>
            <a:cxnLst>
              <a:cxn ang="0">
                <a:pos x="connsiteX0" y="connsiteY0"/>
              </a:cxn>
              <a:cxn ang="0">
                <a:pos x="connsiteX1" y="connsiteY1"/>
              </a:cxn>
              <a:cxn ang="0">
                <a:pos x="connsiteX2" y="connsiteY2"/>
              </a:cxn>
              <a:cxn ang="0">
                <a:pos x="connsiteX3" y="connsiteY3"/>
              </a:cxn>
            </a:cxnLst>
            <a:rect l="l" t="t" r="r" b="b"/>
            <a:pathLst>
              <a:path w="112514" h="111893">
                <a:moveTo>
                  <a:pt x="72666" y="0"/>
                </a:moveTo>
                <a:lnTo>
                  <a:pt x="0" y="39633"/>
                </a:lnTo>
                <a:lnTo>
                  <a:pt x="39872" y="111894"/>
                </a:lnTo>
                <a:lnTo>
                  <a:pt x="112515" y="72260"/>
                </a:lnTo>
              </a:path>
            </a:pathLst>
          </a:custGeom>
          <a:solidFill>
            <a:schemeClr val="tx1"/>
          </a:solidFill>
          <a:ln w="23187"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04DA5D80-0350-5937-193A-648BE976A8AD}"/>
              </a:ext>
            </a:extLst>
          </p:cNvPr>
          <p:cNvSpPr/>
          <p:nvPr/>
        </p:nvSpPr>
        <p:spPr>
          <a:xfrm>
            <a:off x="-5468522" y="-2099881"/>
            <a:ext cx="87612" cy="87105"/>
          </a:xfrm>
          <a:custGeom>
            <a:avLst/>
            <a:gdLst>
              <a:gd name="connsiteX0" fmla="*/ 56559 w 87612"/>
              <a:gd name="connsiteY0" fmla="*/ 0 h 87105"/>
              <a:gd name="connsiteX1" fmla="*/ 0 w 87612"/>
              <a:gd name="connsiteY1" fmla="*/ 30870 h 87105"/>
              <a:gd name="connsiteX2" fmla="*/ 31007 w 87612"/>
              <a:gd name="connsiteY2" fmla="*/ 87105 h 87105"/>
              <a:gd name="connsiteX3" fmla="*/ 87612 w 87612"/>
              <a:gd name="connsiteY3" fmla="*/ 56259 h 87105"/>
            </a:gdLst>
            <a:ahLst/>
            <a:cxnLst>
              <a:cxn ang="0">
                <a:pos x="connsiteX0" y="connsiteY0"/>
              </a:cxn>
              <a:cxn ang="0">
                <a:pos x="connsiteX1" y="connsiteY1"/>
              </a:cxn>
              <a:cxn ang="0">
                <a:pos x="connsiteX2" y="connsiteY2"/>
              </a:cxn>
              <a:cxn ang="0">
                <a:pos x="connsiteX3" y="connsiteY3"/>
              </a:cxn>
            </a:cxnLst>
            <a:rect l="l" t="t" r="r" b="b"/>
            <a:pathLst>
              <a:path w="87612" h="87105">
                <a:moveTo>
                  <a:pt x="56559" y="0"/>
                </a:moveTo>
                <a:lnTo>
                  <a:pt x="0" y="30870"/>
                </a:lnTo>
                <a:lnTo>
                  <a:pt x="31007" y="87105"/>
                </a:lnTo>
                <a:lnTo>
                  <a:pt x="87612" y="56259"/>
                </a:lnTo>
              </a:path>
            </a:pathLst>
          </a:custGeom>
          <a:solidFill>
            <a:schemeClr val="tx1"/>
          </a:solidFill>
          <a:ln w="23187"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740BA0D-4EBA-4426-A813-0BCD007E6F4B}"/>
              </a:ext>
            </a:extLst>
          </p:cNvPr>
          <p:cNvSpPr/>
          <p:nvPr/>
        </p:nvSpPr>
        <p:spPr>
          <a:xfrm>
            <a:off x="3353711" y="-5848011"/>
            <a:ext cx="87612" cy="87105"/>
          </a:xfrm>
          <a:custGeom>
            <a:avLst/>
            <a:gdLst>
              <a:gd name="connsiteX0" fmla="*/ 56582 w 87612"/>
              <a:gd name="connsiteY0" fmla="*/ 0 h 87105"/>
              <a:gd name="connsiteX1" fmla="*/ 0 w 87612"/>
              <a:gd name="connsiteY1" fmla="*/ 30870 h 87105"/>
              <a:gd name="connsiteX2" fmla="*/ 31030 w 87612"/>
              <a:gd name="connsiteY2" fmla="*/ 87106 h 87105"/>
              <a:gd name="connsiteX3" fmla="*/ 87612 w 87612"/>
              <a:gd name="connsiteY3" fmla="*/ 56259 h 87105"/>
            </a:gdLst>
            <a:ahLst/>
            <a:cxnLst>
              <a:cxn ang="0">
                <a:pos x="connsiteX0" y="connsiteY0"/>
              </a:cxn>
              <a:cxn ang="0">
                <a:pos x="connsiteX1" y="connsiteY1"/>
              </a:cxn>
              <a:cxn ang="0">
                <a:pos x="connsiteX2" y="connsiteY2"/>
              </a:cxn>
              <a:cxn ang="0">
                <a:pos x="connsiteX3" y="connsiteY3"/>
              </a:cxn>
            </a:cxnLst>
            <a:rect l="l" t="t" r="r" b="b"/>
            <a:pathLst>
              <a:path w="87612" h="87105">
                <a:moveTo>
                  <a:pt x="56582" y="0"/>
                </a:moveTo>
                <a:lnTo>
                  <a:pt x="0" y="30870"/>
                </a:lnTo>
                <a:lnTo>
                  <a:pt x="31030" y="87106"/>
                </a:lnTo>
                <a:lnTo>
                  <a:pt x="87612" y="56259"/>
                </a:lnTo>
              </a:path>
            </a:pathLst>
          </a:custGeom>
          <a:solidFill>
            <a:schemeClr val="tx1"/>
          </a:solidFill>
          <a:ln w="23187"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57CF1AF-814A-95F4-CFC9-9909C16FF05F}"/>
              </a:ext>
            </a:extLst>
          </p:cNvPr>
          <p:cNvSpPr/>
          <p:nvPr/>
        </p:nvSpPr>
        <p:spPr>
          <a:xfrm>
            <a:off x="-6342738" y="-1933787"/>
            <a:ext cx="87635" cy="87128"/>
          </a:xfrm>
          <a:custGeom>
            <a:avLst/>
            <a:gdLst>
              <a:gd name="connsiteX0" fmla="*/ 56582 w 87635"/>
              <a:gd name="connsiteY0" fmla="*/ 0 h 87128"/>
              <a:gd name="connsiteX1" fmla="*/ 0 w 87635"/>
              <a:gd name="connsiteY1" fmla="*/ 30846 h 87128"/>
              <a:gd name="connsiteX2" fmla="*/ 31030 w 87635"/>
              <a:gd name="connsiteY2" fmla="*/ 87129 h 87128"/>
              <a:gd name="connsiteX3" fmla="*/ 87635 w 87635"/>
              <a:gd name="connsiteY3" fmla="*/ 56259 h 87128"/>
            </a:gdLst>
            <a:ahLst/>
            <a:cxnLst>
              <a:cxn ang="0">
                <a:pos x="connsiteX0" y="connsiteY0"/>
              </a:cxn>
              <a:cxn ang="0">
                <a:pos x="connsiteX1" y="connsiteY1"/>
              </a:cxn>
              <a:cxn ang="0">
                <a:pos x="connsiteX2" y="connsiteY2"/>
              </a:cxn>
              <a:cxn ang="0">
                <a:pos x="connsiteX3" y="connsiteY3"/>
              </a:cxn>
            </a:cxnLst>
            <a:rect l="l" t="t" r="r" b="b"/>
            <a:pathLst>
              <a:path w="87635" h="87128">
                <a:moveTo>
                  <a:pt x="56582" y="0"/>
                </a:moveTo>
                <a:lnTo>
                  <a:pt x="0" y="30846"/>
                </a:lnTo>
                <a:lnTo>
                  <a:pt x="31030" y="87129"/>
                </a:lnTo>
                <a:lnTo>
                  <a:pt x="87635" y="56259"/>
                </a:lnTo>
              </a:path>
            </a:pathLst>
          </a:custGeom>
          <a:solidFill>
            <a:schemeClr val="tx1"/>
          </a:solidFill>
          <a:ln w="23187"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AD4AEDF8-35D1-DADF-D7D1-110013E3B91C}"/>
              </a:ext>
            </a:extLst>
          </p:cNvPr>
          <p:cNvSpPr/>
          <p:nvPr/>
        </p:nvSpPr>
        <p:spPr>
          <a:xfrm>
            <a:off x="-5456022" y="-2189680"/>
            <a:ext cx="87612" cy="87105"/>
          </a:xfrm>
          <a:custGeom>
            <a:avLst/>
            <a:gdLst>
              <a:gd name="connsiteX0" fmla="*/ 56582 w 87612"/>
              <a:gd name="connsiteY0" fmla="*/ 0 h 87105"/>
              <a:gd name="connsiteX1" fmla="*/ 0 w 87612"/>
              <a:gd name="connsiteY1" fmla="*/ 30870 h 87105"/>
              <a:gd name="connsiteX2" fmla="*/ 31030 w 87612"/>
              <a:gd name="connsiteY2" fmla="*/ 87106 h 87105"/>
              <a:gd name="connsiteX3" fmla="*/ 87612 w 87612"/>
              <a:gd name="connsiteY3" fmla="*/ 56259 h 87105"/>
            </a:gdLst>
            <a:ahLst/>
            <a:cxnLst>
              <a:cxn ang="0">
                <a:pos x="connsiteX0" y="connsiteY0"/>
              </a:cxn>
              <a:cxn ang="0">
                <a:pos x="connsiteX1" y="connsiteY1"/>
              </a:cxn>
              <a:cxn ang="0">
                <a:pos x="connsiteX2" y="connsiteY2"/>
              </a:cxn>
              <a:cxn ang="0">
                <a:pos x="connsiteX3" y="connsiteY3"/>
              </a:cxn>
            </a:cxnLst>
            <a:rect l="l" t="t" r="r" b="b"/>
            <a:pathLst>
              <a:path w="87612" h="87105">
                <a:moveTo>
                  <a:pt x="56582" y="0"/>
                </a:moveTo>
                <a:lnTo>
                  <a:pt x="0" y="30870"/>
                </a:lnTo>
                <a:lnTo>
                  <a:pt x="31030" y="87106"/>
                </a:lnTo>
                <a:lnTo>
                  <a:pt x="87612" y="56259"/>
                </a:lnTo>
              </a:path>
            </a:pathLst>
          </a:custGeom>
          <a:solidFill>
            <a:schemeClr val="tx1"/>
          </a:solidFill>
          <a:ln w="23187"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B631B32-98A6-784F-AAE9-DFDC983FFA0E}"/>
              </a:ext>
            </a:extLst>
          </p:cNvPr>
          <p:cNvSpPr/>
          <p:nvPr/>
        </p:nvSpPr>
        <p:spPr>
          <a:xfrm>
            <a:off x="-6401316" y="-1872903"/>
            <a:ext cx="61618" cy="61276"/>
          </a:xfrm>
          <a:custGeom>
            <a:avLst/>
            <a:gdLst>
              <a:gd name="connsiteX0" fmla="*/ 39803 w 61618"/>
              <a:gd name="connsiteY0" fmla="*/ 0 h 61276"/>
              <a:gd name="connsiteX1" fmla="*/ 0 w 61618"/>
              <a:gd name="connsiteY1" fmla="*/ 21713 h 61276"/>
              <a:gd name="connsiteX2" fmla="*/ 21839 w 61618"/>
              <a:gd name="connsiteY2" fmla="*/ 61277 h 61276"/>
              <a:gd name="connsiteX3" fmla="*/ 61619 w 61618"/>
              <a:gd name="connsiteY3" fmla="*/ 39587 h 61276"/>
            </a:gdLst>
            <a:ahLst/>
            <a:cxnLst>
              <a:cxn ang="0">
                <a:pos x="connsiteX0" y="connsiteY0"/>
              </a:cxn>
              <a:cxn ang="0">
                <a:pos x="connsiteX1" y="connsiteY1"/>
              </a:cxn>
              <a:cxn ang="0">
                <a:pos x="connsiteX2" y="connsiteY2"/>
              </a:cxn>
              <a:cxn ang="0">
                <a:pos x="connsiteX3" y="connsiteY3"/>
              </a:cxn>
            </a:cxnLst>
            <a:rect l="l" t="t" r="r" b="b"/>
            <a:pathLst>
              <a:path w="61618" h="61276">
                <a:moveTo>
                  <a:pt x="39803" y="0"/>
                </a:moveTo>
                <a:lnTo>
                  <a:pt x="0" y="21713"/>
                </a:lnTo>
                <a:lnTo>
                  <a:pt x="21839" y="61277"/>
                </a:lnTo>
                <a:lnTo>
                  <a:pt x="61619" y="39587"/>
                </a:lnTo>
              </a:path>
            </a:pathLst>
          </a:custGeom>
          <a:solidFill>
            <a:schemeClr val="tx1"/>
          </a:solidFill>
          <a:ln w="23187"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59A08C83-45E2-85EE-B999-CBF4DD183E41}"/>
              </a:ext>
            </a:extLst>
          </p:cNvPr>
          <p:cNvSpPr/>
          <p:nvPr/>
        </p:nvSpPr>
        <p:spPr>
          <a:xfrm>
            <a:off x="-6461867" y="-1763068"/>
            <a:ext cx="61618" cy="61276"/>
          </a:xfrm>
          <a:custGeom>
            <a:avLst/>
            <a:gdLst>
              <a:gd name="connsiteX0" fmla="*/ 39803 w 61618"/>
              <a:gd name="connsiteY0" fmla="*/ 0 h 61276"/>
              <a:gd name="connsiteX1" fmla="*/ 0 w 61618"/>
              <a:gd name="connsiteY1" fmla="*/ 21713 h 61276"/>
              <a:gd name="connsiteX2" fmla="*/ 21816 w 61618"/>
              <a:gd name="connsiteY2" fmla="*/ 61277 h 61276"/>
              <a:gd name="connsiteX3" fmla="*/ 61619 w 61618"/>
              <a:gd name="connsiteY3" fmla="*/ 39587 h 61276"/>
            </a:gdLst>
            <a:ahLst/>
            <a:cxnLst>
              <a:cxn ang="0">
                <a:pos x="connsiteX0" y="connsiteY0"/>
              </a:cxn>
              <a:cxn ang="0">
                <a:pos x="connsiteX1" y="connsiteY1"/>
              </a:cxn>
              <a:cxn ang="0">
                <a:pos x="connsiteX2" y="connsiteY2"/>
              </a:cxn>
              <a:cxn ang="0">
                <a:pos x="connsiteX3" y="connsiteY3"/>
              </a:cxn>
            </a:cxnLst>
            <a:rect l="l" t="t" r="r" b="b"/>
            <a:pathLst>
              <a:path w="61618" h="61276">
                <a:moveTo>
                  <a:pt x="39803" y="0"/>
                </a:moveTo>
                <a:lnTo>
                  <a:pt x="0" y="21713"/>
                </a:lnTo>
                <a:lnTo>
                  <a:pt x="21816" y="61277"/>
                </a:lnTo>
                <a:lnTo>
                  <a:pt x="61619" y="39587"/>
                </a:lnTo>
              </a:path>
            </a:pathLst>
          </a:custGeom>
          <a:solidFill>
            <a:schemeClr val="tx1"/>
          </a:solidFill>
          <a:ln w="23187"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5FC79B2B-DF77-70C3-98CF-873AB942CB9E}"/>
              </a:ext>
            </a:extLst>
          </p:cNvPr>
          <p:cNvSpPr/>
          <p:nvPr/>
        </p:nvSpPr>
        <p:spPr>
          <a:xfrm rot="16622520">
            <a:off x="1238851" y="-7717795"/>
            <a:ext cx="103115" cy="102921"/>
          </a:xfrm>
          <a:custGeom>
            <a:avLst/>
            <a:gdLst>
              <a:gd name="connsiteX0" fmla="*/ 0 w 103115"/>
              <a:gd name="connsiteY0" fmla="*/ 0 h 102921"/>
              <a:gd name="connsiteX1" fmla="*/ 103116 w 103115"/>
              <a:gd name="connsiteY1" fmla="*/ 0 h 102921"/>
              <a:gd name="connsiteX2" fmla="*/ 103116 w 103115"/>
              <a:gd name="connsiteY2" fmla="*/ 102922 h 102921"/>
              <a:gd name="connsiteX3" fmla="*/ 0 w 103115"/>
              <a:gd name="connsiteY3" fmla="*/ 102922 h 102921"/>
            </a:gdLst>
            <a:ahLst/>
            <a:cxnLst>
              <a:cxn ang="0">
                <a:pos x="connsiteX0" y="connsiteY0"/>
              </a:cxn>
              <a:cxn ang="0">
                <a:pos x="connsiteX1" y="connsiteY1"/>
              </a:cxn>
              <a:cxn ang="0">
                <a:pos x="connsiteX2" y="connsiteY2"/>
              </a:cxn>
              <a:cxn ang="0">
                <a:pos x="connsiteX3" y="connsiteY3"/>
              </a:cxn>
            </a:cxnLst>
            <a:rect l="l" t="t" r="r" b="b"/>
            <a:pathLst>
              <a:path w="103115" h="102921">
                <a:moveTo>
                  <a:pt x="0" y="0"/>
                </a:moveTo>
                <a:lnTo>
                  <a:pt x="103116" y="0"/>
                </a:lnTo>
                <a:lnTo>
                  <a:pt x="103116" y="102922"/>
                </a:lnTo>
                <a:lnTo>
                  <a:pt x="0" y="102922"/>
                </a:lnTo>
                <a:close/>
              </a:path>
            </a:pathLst>
          </a:custGeom>
          <a:solidFill>
            <a:schemeClr val="tx1"/>
          </a:solidFill>
          <a:ln w="23187"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7F5EBAE1-4238-BE03-57ED-469625F8AF48}"/>
              </a:ext>
            </a:extLst>
          </p:cNvPr>
          <p:cNvSpPr/>
          <p:nvPr/>
        </p:nvSpPr>
        <p:spPr>
          <a:xfrm rot="16623899">
            <a:off x="4449992" y="-5746641"/>
            <a:ext cx="82715" cy="82550"/>
          </a:xfrm>
          <a:custGeom>
            <a:avLst/>
            <a:gdLst>
              <a:gd name="connsiteX0" fmla="*/ 0 w 82715"/>
              <a:gd name="connsiteY0" fmla="*/ 0 h 82550"/>
              <a:gd name="connsiteX1" fmla="*/ 82715 w 82715"/>
              <a:gd name="connsiteY1" fmla="*/ 0 h 82550"/>
              <a:gd name="connsiteX2" fmla="*/ 82715 w 82715"/>
              <a:gd name="connsiteY2" fmla="*/ 82550 h 82550"/>
              <a:gd name="connsiteX3" fmla="*/ 0 w 82715"/>
              <a:gd name="connsiteY3" fmla="*/ 82550 h 82550"/>
            </a:gdLst>
            <a:ahLst/>
            <a:cxnLst>
              <a:cxn ang="0">
                <a:pos x="connsiteX0" y="connsiteY0"/>
              </a:cxn>
              <a:cxn ang="0">
                <a:pos x="connsiteX1" y="connsiteY1"/>
              </a:cxn>
              <a:cxn ang="0">
                <a:pos x="connsiteX2" y="connsiteY2"/>
              </a:cxn>
              <a:cxn ang="0">
                <a:pos x="connsiteX3" y="connsiteY3"/>
              </a:cxn>
            </a:cxnLst>
            <a:rect l="l" t="t" r="r" b="b"/>
            <a:pathLst>
              <a:path w="82715" h="82550">
                <a:moveTo>
                  <a:pt x="0" y="0"/>
                </a:moveTo>
                <a:lnTo>
                  <a:pt x="82715" y="0"/>
                </a:lnTo>
                <a:lnTo>
                  <a:pt x="82715" y="82550"/>
                </a:lnTo>
                <a:lnTo>
                  <a:pt x="0" y="82550"/>
                </a:lnTo>
                <a:close/>
              </a:path>
            </a:pathLst>
          </a:custGeom>
          <a:solidFill>
            <a:schemeClr val="tx1"/>
          </a:solidFill>
          <a:ln w="23187"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F35693F-B80C-9E7A-4472-D57FE4D9C5FF}"/>
              </a:ext>
            </a:extLst>
          </p:cNvPr>
          <p:cNvSpPr/>
          <p:nvPr/>
        </p:nvSpPr>
        <p:spPr>
          <a:xfrm rot="16623899">
            <a:off x="4124977" y="-5939444"/>
            <a:ext cx="82715" cy="82573"/>
          </a:xfrm>
          <a:custGeom>
            <a:avLst/>
            <a:gdLst>
              <a:gd name="connsiteX0" fmla="*/ 0 w 82715"/>
              <a:gd name="connsiteY0" fmla="*/ 0 h 82573"/>
              <a:gd name="connsiteX1" fmla="*/ 82715 w 82715"/>
              <a:gd name="connsiteY1" fmla="*/ 0 h 82573"/>
              <a:gd name="connsiteX2" fmla="*/ 82715 w 82715"/>
              <a:gd name="connsiteY2" fmla="*/ 82573 h 82573"/>
              <a:gd name="connsiteX3" fmla="*/ 0 w 82715"/>
              <a:gd name="connsiteY3" fmla="*/ 82573 h 82573"/>
            </a:gdLst>
            <a:ahLst/>
            <a:cxnLst>
              <a:cxn ang="0">
                <a:pos x="connsiteX0" y="connsiteY0"/>
              </a:cxn>
              <a:cxn ang="0">
                <a:pos x="connsiteX1" y="connsiteY1"/>
              </a:cxn>
              <a:cxn ang="0">
                <a:pos x="connsiteX2" y="connsiteY2"/>
              </a:cxn>
              <a:cxn ang="0">
                <a:pos x="connsiteX3" y="connsiteY3"/>
              </a:cxn>
            </a:cxnLst>
            <a:rect l="l" t="t" r="r" b="b"/>
            <a:pathLst>
              <a:path w="82715" h="82573">
                <a:moveTo>
                  <a:pt x="0" y="0"/>
                </a:moveTo>
                <a:lnTo>
                  <a:pt x="82715" y="0"/>
                </a:lnTo>
                <a:lnTo>
                  <a:pt x="82715" y="82573"/>
                </a:lnTo>
                <a:lnTo>
                  <a:pt x="0" y="82573"/>
                </a:lnTo>
                <a:close/>
              </a:path>
            </a:pathLst>
          </a:custGeom>
          <a:solidFill>
            <a:schemeClr val="tx1"/>
          </a:solidFill>
          <a:ln w="23187"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C51C2786-6259-5CA1-7363-C166C199204B}"/>
              </a:ext>
            </a:extLst>
          </p:cNvPr>
          <p:cNvSpPr/>
          <p:nvPr/>
        </p:nvSpPr>
        <p:spPr>
          <a:xfrm rot="16622881">
            <a:off x="-7828387" y="-2122173"/>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chemeClr val="tx1"/>
          </a:solidFill>
          <a:ln w="23187"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8F06F05A-CB57-793A-DA56-55AD68C3EFF0}"/>
              </a:ext>
            </a:extLst>
          </p:cNvPr>
          <p:cNvSpPr/>
          <p:nvPr/>
        </p:nvSpPr>
        <p:spPr>
          <a:xfrm rot="16622881">
            <a:off x="6012028" y="-5174090"/>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chemeClr val="tx1"/>
          </a:solidFill>
          <a:ln w="23187"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097F88B-DFAA-EC96-12E3-66FAB2F26050}"/>
              </a:ext>
            </a:extLst>
          </p:cNvPr>
          <p:cNvSpPr/>
          <p:nvPr/>
        </p:nvSpPr>
        <p:spPr>
          <a:xfrm rot="16623899">
            <a:off x="4776532" y="-5326452"/>
            <a:ext cx="64426" cy="64305"/>
          </a:xfrm>
          <a:custGeom>
            <a:avLst/>
            <a:gdLst>
              <a:gd name="connsiteX0" fmla="*/ 0 w 64426"/>
              <a:gd name="connsiteY0" fmla="*/ 0 h 64305"/>
              <a:gd name="connsiteX1" fmla="*/ 64427 w 64426"/>
              <a:gd name="connsiteY1" fmla="*/ 0 h 64305"/>
              <a:gd name="connsiteX2" fmla="*/ 64427 w 64426"/>
              <a:gd name="connsiteY2" fmla="*/ 64306 h 64305"/>
              <a:gd name="connsiteX3" fmla="*/ 0 w 64426"/>
              <a:gd name="connsiteY3" fmla="*/ 64306 h 64305"/>
            </a:gdLst>
            <a:ahLst/>
            <a:cxnLst>
              <a:cxn ang="0">
                <a:pos x="connsiteX0" y="connsiteY0"/>
              </a:cxn>
              <a:cxn ang="0">
                <a:pos x="connsiteX1" y="connsiteY1"/>
              </a:cxn>
              <a:cxn ang="0">
                <a:pos x="connsiteX2" y="connsiteY2"/>
              </a:cxn>
              <a:cxn ang="0">
                <a:pos x="connsiteX3" y="connsiteY3"/>
              </a:cxn>
            </a:cxnLst>
            <a:rect l="l" t="t" r="r" b="b"/>
            <a:pathLst>
              <a:path w="64426" h="64305">
                <a:moveTo>
                  <a:pt x="0" y="0"/>
                </a:moveTo>
                <a:lnTo>
                  <a:pt x="64427" y="0"/>
                </a:lnTo>
                <a:lnTo>
                  <a:pt x="64427" y="64306"/>
                </a:lnTo>
                <a:lnTo>
                  <a:pt x="0" y="64306"/>
                </a:lnTo>
                <a:close/>
              </a:path>
            </a:pathLst>
          </a:custGeom>
          <a:solidFill>
            <a:schemeClr val="tx1"/>
          </a:solidFill>
          <a:ln w="23187"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B791A50-CC80-EFA5-A43E-4EF0F39FFBEA}"/>
              </a:ext>
            </a:extLst>
          </p:cNvPr>
          <p:cNvSpPr/>
          <p:nvPr/>
        </p:nvSpPr>
        <p:spPr>
          <a:xfrm rot="16623899">
            <a:off x="3069087" y="-5237713"/>
            <a:ext cx="64403" cy="64305"/>
          </a:xfrm>
          <a:custGeom>
            <a:avLst/>
            <a:gdLst>
              <a:gd name="connsiteX0" fmla="*/ 0 w 64403"/>
              <a:gd name="connsiteY0" fmla="*/ 0 h 64305"/>
              <a:gd name="connsiteX1" fmla="*/ 64404 w 64403"/>
              <a:gd name="connsiteY1" fmla="*/ 0 h 64305"/>
              <a:gd name="connsiteX2" fmla="*/ 64404 w 64403"/>
              <a:gd name="connsiteY2" fmla="*/ 64306 h 64305"/>
              <a:gd name="connsiteX3" fmla="*/ 0 w 64403"/>
              <a:gd name="connsiteY3" fmla="*/ 64306 h 64305"/>
            </a:gdLst>
            <a:ahLst/>
            <a:cxnLst>
              <a:cxn ang="0">
                <a:pos x="connsiteX0" y="connsiteY0"/>
              </a:cxn>
              <a:cxn ang="0">
                <a:pos x="connsiteX1" y="connsiteY1"/>
              </a:cxn>
              <a:cxn ang="0">
                <a:pos x="connsiteX2" y="connsiteY2"/>
              </a:cxn>
              <a:cxn ang="0">
                <a:pos x="connsiteX3" y="connsiteY3"/>
              </a:cxn>
            </a:cxnLst>
            <a:rect l="l" t="t" r="r" b="b"/>
            <a:pathLst>
              <a:path w="64403" h="64305">
                <a:moveTo>
                  <a:pt x="0" y="0"/>
                </a:moveTo>
                <a:lnTo>
                  <a:pt x="64404" y="0"/>
                </a:lnTo>
                <a:lnTo>
                  <a:pt x="64404" y="64306"/>
                </a:lnTo>
                <a:lnTo>
                  <a:pt x="0" y="64306"/>
                </a:lnTo>
                <a:close/>
              </a:path>
            </a:pathLst>
          </a:custGeom>
          <a:solidFill>
            <a:schemeClr val="tx1"/>
          </a:solidFill>
          <a:ln w="23187"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9BB6CBC-D650-3FC6-BBC3-FDBBA77D5529}"/>
              </a:ext>
            </a:extLst>
          </p:cNvPr>
          <p:cNvSpPr/>
          <p:nvPr/>
        </p:nvSpPr>
        <p:spPr>
          <a:xfrm rot="16623241">
            <a:off x="4753550" y="-6936670"/>
            <a:ext cx="45303" cy="45206"/>
          </a:xfrm>
          <a:custGeom>
            <a:avLst/>
            <a:gdLst>
              <a:gd name="connsiteX0" fmla="*/ 0 w 45303"/>
              <a:gd name="connsiteY0" fmla="*/ 0 h 45206"/>
              <a:gd name="connsiteX1" fmla="*/ 45303 w 45303"/>
              <a:gd name="connsiteY1" fmla="*/ 0 h 45206"/>
              <a:gd name="connsiteX2" fmla="*/ 45303 w 45303"/>
              <a:gd name="connsiteY2" fmla="*/ 45206 h 45206"/>
              <a:gd name="connsiteX3" fmla="*/ 0 w 45303"/>
              <a:gd name="connsiteY3" fmla="*/ 45206 h 45206"/>
            </a:gdLst>
            <a:ahLst/>
            <a:cxnLst>
              <a:cxn ang="0">
                <a:pos x="connsiteX0" y="connsiteY0"/>
              </a:cxn>
              <a:cxn ang="0">
                <a:pos x="connsiteX1" y="connsiteY1"/>
              </a:cxn>
              <a:cxn ang="0">
                <a:pos x="connsiteX2" y="connsiteY2"/>
              </a:cxn>
              <a:cxn ang="0">
                <a:pos x="connsiteX3" y="connsiteY3"/>
              </a:cxn>
            </a:cxnLst>
            <a:rect l="l" t="t" r="r" b="b"/>
            <a:pathLst>
              <a:path w="45303" h="45206">
                <a:moveTo>
                  <a:pt x="0" y="0"/>
                </a:moveTo>
                <a:lnTo>
                  <a:pt x="45303" y="0"/>
                </a:lnTo>
                <a:lnTo>
                  <a:pt x="45303" y="45206"/>
                </a:lnTo>
                <a:lnTo>
                  <a:pt x="0" y="45206"/>
                </a:lnTo>
                <a:close/>
              </a:path>
            </a:pathLst>
          </a:custGeom>
          <a:solidFill>
            <a:schemeClr val="tx1"/>
          </a:solidFill>
          <a:ln w="23187"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711C56BB-76F8-2DEF-AD5A-02F36C5C9D99}"/>
              </a:ext>
            </a:extLst>
          </p:cNvPr>
          <p:cNvSpPr/>
          <p:nvPr/>
        </p:nvSpPr>
        <p:spPr>
          <a:xfrm rot="16622881">
            <a:off x="4268330" y="-7142221"/>
            <a:ext cx="45303" cy="45229"/>
          </a:xfrm>
          <a:custGeom>
            <a:avLst/>
            <a:gdLst>
              <a:gd name="connsiteX0" fmla="*/ 0 w 45303"/>
              <a:gd name="connsiteY0" fmla="*/ 0 h 45229"/>
              <a:gd name="connsiteX1" fmla="*/ 45303 w 45303"/>
              <a:gd name="connsiteY1" fmla="*/ 0 h 45229"/>
              <a:gd name="connsiteX2" fmla="*/ 45303 w 45303"/>
              <a:gd name="connsiteY2" fmla="*/ 45229 h 45229"/>
              <a:gd name="connsiteX3" fmla="*/ 0 w 45303"/>
              <a:gd name="connsiteY3" fmla="*/ 45229 h 45229"/>
            </a:gdLst>
            <a:ahLst/>
            <a:cxnLst>
              <a:cxn ang="0">
                <a:pos x="connsiteX0" y="connsiteY0"/>
              </a:cxn>
              <a:cxn ang="0">
                <a:pos x="connsiteX1" y="connsiteY1"/>
              </a:cxn>
              <a:cxn ang="0">
                <a:pos x="connsiteX2" y="connsiteY2"/>
              </a:cxn>
              <a:cxn ang="0">
                <a:pos x="connsiteX3" y="connsiteY3"/>
              </a:cxn>
            </a:cxnLst>
            <a:rect l="l" t="t" r="r" b="b"/>
            <a:pathLst>
              <a:path w="45303" h="45229">
                <a:moveTo>
                  <a:pt x="0" y="0"/>
                </a:moveTo>
                <a:lnTo>
                  <a:pt x="45303" y="0"/>
                </a:lnTo>
                <a:lnTo>
                  <a:pt x="45303" y="45229"/>
                </a:lnTo>
                <a:lnTo>
                  <a:pt x="0" y="45229"/>
                </a:lnTo>
                <a:close/>
              </a:path>
            </a:pathLst>
          </a:custGeom>
          <a:solidFill>
            <a:schemeClr val="tx1"/>
          </a:solidFill>
          <a:ln w="23187"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3943E2A-F875-0D1D-8FE6-2BE5D408C23A}"/>
              </a:ext>
            </a:extLst>
          </p:cNvPr>
          <p:cNvSpPr/>
          <p:nvPr/>
        </p:nvSpPr>
        <p:spPr>
          <a:xfrm>
            <a:off x="1568427" y="-4901471"/>
            <a:ext cx="145981" cy="145168"/>
          </a:xfrm>
          <a:custGeom>
            <a:avLst/>
            <a:gdLst>
              <a:gd name="connsiteX0" fmla="*/ 145982 w 145981"/>
              <a:gd name="connsiteY0" fmla="*/ 69902 h 145168"/>
              <a:gd name="connsiteX1" fmla="*/ 70275 w 145981"/>
              <a:gd name="connsiteY1" fmla="*/ 0 h 145168"/>
              <a:gd name="connsiteX2" fmla="*/ 0 w 145981"/>
              <a:gd name="connsiteY2" fmla="*/ 75290 h 145168"/>
              <a:gd name="connsiteX3" fmla="*/ 75706 w 145981"/>
              <a:gd name="connsiteY3" fmla="*/ 145168 h 145168"/>
            </a:gdLst>
            <a:ahLst/>
            <a:cxnLst>
              <a:cxn ang="0">
                <a:pos x="connsiteX0" y="connsiteY0"/>
              </a:cxn>
              <a:cxn ang="0">
                <a:pos x="connsiteX1" y="connsiteY1"/>
              </a:cxn>
              <a:cxn ang="0">
                <a:pos x="connsiteX2" y="connsiteY2"/>
              </a:cxn>
              <a:cxn ang="0">
                <a:pos x="connsiteX3" y="connsiteY3"/>
              </a:cxn>
            </a:cxnLst>
            <a:rect l="l" t="t" r="r" b="b"/>
            <a:pathLst>
              <a:path w="145981" h="145168">
                <a:moveTo>
                  <a:pt x="145982" y="69902"/>
                </a:moveTo>
                <a:lnTo>
                  <a:pt x="70275" y="0"/>
                </a:lnTo>
                <a:lnTo>
                  <a:pt x="0" y="75290"/>
                </a:lnTo>
                <a:lnTo>
                  <a:pt x="75706" y="145168"/>
                </a:lnTo>
              </a:path>
            </a:pathLst>
          </a:custGeom>
          <a:solidFill>
            <a:schemeClr val="tx1"/>
          </a:solidFill>
          <a:ln w="23187"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3E81AF75-F4EF-3C78-D548-BBC1951ED88D}"/>
              </a:ext>
            </a:extLst>
          </p:cNvPr>
          <p:cNvSpPr/>
          <p:nvPr/>
        </p:nvSpPr>
        <p:spPr>
          <a:xfrm>
            <a:off x="-5397042" y="-5538870"/>
            <a:ext cx="145981" cy="145168"/>
          </a:xfrm>
          <a:custGeom>
            <a:avLst/>
            <a:gdLst>
              <a:gd name="connsiteX0" fmla="*/ 145982 w 145981"/>
              <a:gd name="connsiteY0" fmla="*/ 69902 h 145168"/>
              <a:gd name="connsiteX1" fmla="*/ 70275 w 145981"/>
              <a:gd name="connsiteY1" fmla="*/ 0 h 145168"/>
              <a:gd name="connsiteX2" fmla="*/ 0 w 145981"/>
              <a:gd name="connsiteY2" fmla="*/ 75289 h 145168"/>
              <a:gd name="connsiteX3" fmla="*/ 75706 w 145981"/>
              <a:gd name="connsiteY3" fmla="*/ 145168 h 145168"/>
            </a:gdLst>
            <a:ahLst/>
            <a:cxnLst>
              <a:cxn ang="0">
                <a:pos x="connsiteX0" y="connsiteY0"/>
              </a:cxn>
              <a:cxn ang="0">
                <a:pos x="connsiteX1" y="connsiteY1"/>
              </a:cxn>
              <a:cxn ang="0">
                <a:pos x="connsiteX2" y="connsiteY2"/>
              </a:cxn>
              <a:cxn ang="0">
                <a:pos x="connsiteX3" y="connsiteY3"/>
              </a:cxn>
            </a:cxnLst>
            <a:rect l="l" t="t" r="r" b="b"/>
            <a:pathLst>
              <a:path w="145981" h="145168">
                <a:moveTo>
                  <a:pt x="145982" y="69902"/>
                </a:moveTo>
                <a:lnTo>
                  <a:pt x="70275" y="0"/>
                </a:lnTo>
                <a:lnTo>
                  <a:pt x="0" y="75289"/>
                </a:lnTo>
                <a:lnTo>
                  <a:pt x="75706" y="145168"/>
                </a:lnTo>
              </a:path>
            </a:pathLst>
          </a:custGeom>
          <a:solidFill>
            <a:schemeClr val="tx1"/>
          </a:solidFill>
          <a:ln w="23187"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43EA5599-8B69-25B6-FD2F-4C950ECDB768}"/>
              </a:ext>
            </a:extLst>
          </p:cNvPr>
          <p:cNvSpPr/>
          <p:nvPr/>
        </p:nvSpPr>
        <p:spPr>
          <a:xfrm>
            <a:off x="661443" y="-5294299"/>
            <a:ext cx="117110" cy="116448"/>
          </a:xfrm>
          <a:custGeom>
            <a:avLst/>
            <a:gdLst>
              <a:gd name="connsiteX0" fmla="*/ 117110 w 117110"/>
              <a:gd name="connsiteY0" fmla="*/ 56074 h 116448"/>
              <a:gd name="connsiteX1" fmla="*/ 56374 w 117110"/>
              <a:gd name="connsiteY1" fmla="*/ 0 h 116448"/>
              <a:gd name="connsiteX2" fmla="*/ 0 w 117110"/>
              <a:gd name="connsiteY2" fmla="*/ 60398 h 116448"/>
              <a:gd name="connsiteX3" fmla="*/ 60737 w 117110"/>
              <a:gd name="connsiteY3" fmla="*/ 116449 h 116448"/>
            </a:gdLst>
            <a:ahLst/>
            <a:cxnLst>
              <a:cxn ang="0">
                <a:pos x="connsiteX0" y="connsiteY0"/>
              </a:cxn>
              <a:cxn ang="0">
                <a:pos x="connsiteX1" y="connsiteY1"/>
              </a:cxn>
              <a:cxn ang="0">
                <a:pos x="connsiteX2" y="connsiteY2"/>
              </a:cxn>
              <a:cxn ang="0">
                <a:pos x="connsiteX3" y="connsiteY3"/>
              </a:cxn>
            </a:cxnLst>
            <a:rect l="l" t="t" r="r" b="b"/>
            <a:pathLst>
              <a:path w="117110" h="116448">
                <a:moveTo>
                  <a:pt x="117110" y="56074"/>
                </a:moveTo>
                <a:lnTo>
                  <a:pt x="56374" y="0"/>
                </a:lnTo>
                <a:lnTo>
                  <a:pt x="0" y="60398"/>
                </a:lnTo>
                <a:lnTo>
                  <a:pt x="60737" y="116449"/>
                </a:lnTo>
              </a:path>
            </a:pathLst>
          </a:custGeom>
          <a:solidFill>
            <a:schemeClr val="tx1"/>
          </a:solidFill>
          <a:ln w="23187"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ABF9816E-EBD5-F6CA-DF0F-F5DA670F1F9A}"/>
              </a:ext>
            </a:extLst>
          </p:cNvPr>
          <p:cNvSpPr/>
          <p:nvPr/>
        </p:nvSpPr>
        <p:spPr>
          <a:xfrm>
            <a:off x="1055934" y="-6747077"/>
            <a:ext cx="117133" cy="116448"/>
          </a:xfrm>
          <a:custGeom>
            <a:avLst/>
            <a:gdLst>
              <a:gd name="connsiteX0" fmla="*/ 117133 w 117133"/>
              <a:gd name="connsiteY0" fmla="*/ 56074 h 116448"/>
              <a:gd name="connsiteX1" fmla="*/ 56374 w 117133"/>
              <a:gd name="connsiteY1" fmla="*/ 0 h 116448"/>
              <a:gd name="connsiteX2" fmla="*/ 0 w 117133"/>
              <a:gd name="connsiteY2" fmla="*/ 60398 h 116448"/>
              <a:gd name="connsiteX3" fmla="*/ 60737 w 117133"/>
              <a:gd name="connsiteY3" fmla="*/ 116449 h 116448"/>
            </a:gdLst>
            <a:ahLst/>
            <a:cxnLst>
              <a:cxn ang="0">
                <a:pos x="connsiteX0" y="connsiteY0"/>
              </a:cxn>
              <a:cxn ang="0">
                <a:pos x="connsiteX1" y="connsiteY1"/>
              </a:cxn>
              <a:cxn ang="0">
                <a:pos x="connsiteX2" y="connsiteY2"/>
              </a:cxn>
              <a:cxn ang="0">
                <a:pos x="connsiteX3" y="connsiteY3"/>
              </a:cxn>
            </a:cxnLst>
            <a:rect l="l" t="t" r="r" b="b"/>
            <a:pathLst>
              <a:path w="117133" h="116448">
                <a:moveTo>
                  <a:pt x="117133" y="56074"/>
                </a:moveTo>
                <a:lnTo>
                  <a:pt x="56374" y="0"/>
                </a:lnTo>
                <a:lnTo>
                  <a:pt x="0" y="60398"/>
                </a:lnTo>
                <a:lnTo>
                  <a:pt x="60737" y="116449"/>
                </a:lnTo>
              </a:path>
            </a:pathLst>
          </a:custGeom>
          <a:solidFill>
            <a:schemeClr val="tx1"/>
          </a:solidFill>
          <a:ln w="23187"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3AC73A5C-447F-E9BA-88D3-5ADDAD84308A}"/>
              </a:ext>
            </a:extLst>
          </p:cNvPr>
          <p:cNvSpPr/>
          <p:nvPr/>
        </p:nvSpPr>
        <p:spPr>
          <a:xfrm>
            <a:off x="2528096" y="-6725791"/>
            <a:ext cx="91186" cy="90666"/>
          </a:xfrm>
          <a:custGeom>
            <a:avLst/>
            <a:gdLst>
              <a:gd name="connsiteX0" fmla="*/ 91186 w 91186"/>
              <a:gd name="connsiteY0" fmla="*/ 43657 h 90666"/>
              <a:gd name="connsiteX1" fmla="*/ 43887 w 91186"/>
              <a:gd name="connsiteY1" fmla="*/ 0 h 90666"/>
              <a:gd name="connsiteX2" fmla="*/ 0 w 91186"/>
              <a:gd name="connsiteY2" fmla="*/ 47010 h 90666"/>
              <a:gd name="connsiteX3" fmla="*/ 47276 w 91186"/>
              <a:gd name="connsiteY3" fmla="*/ 90667 h 90666"/>
            </a:gdLst>
            <a:ahLst/>
            <a:cxnLst>
              <a:cxn ang="0">
                <a:pos x="connsiteX0" y="connsiteY0"/>
              </a:cxn>
              <a:cxn ang="0">
                <a:pos x="connsiteX1" y="connsiteY1"/>
              </a:cxn>
              <a:cxn ang="0">
                <a:pos x="connsiteX2" y="connsiteY2"/>
              </a:cxn>
              <a:cxn ang="0">
                <a:pos x="connsiteX3" y="connsiteY3"/>
              </a:cxn>
            </a:cxnLst>
            <a:rect l="l" t="t" r="r" b="b"/>
            <a:pathLst>
              <a:path w="91186" h="90666">
                <a:moveTo>
                  <a:pt x="91186" y="43657"/>
                </a:moveTo>
                <a:lnTo>
                  <a:pt x="43887" y="0"/>
                </a:lnTo>
                <a:lnTo>
                  <a:pt x="0" y="47010"/>
                </a:lnTo>
                <a:lnTo>
                  <a:pt x="47276" y="90667"/>
                </a:lnTo>
              </a:path>
            </a:pathLst>
          </a:custGeom>
          <a:solidFill>
            <a:schemeClr val="tx1"/>
          </a:solidFill>
          <a:ln w="23187"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71C7B428-F749-FE00-8ED4-CA9675186711}"/>
              </a:ext>
            </a:extLst>
          </p:cNvPr>
          <p:cNvSpPr/>
          <p:nvPr/>
        </p:nvSpPr>
        <p:spPr>
          <a:xfrm>
            <a:off x="2713900" y="-5488362"/>
            <a:ext cx="91162" cy="90689"/>
          </a:xfrm>
          <a:custGeom>
            <a:avLst/>
            <a:gdLst>
              <a:gd name="connsiteX0" fmla="*/ 91163 w 91162"/>
              <a:gd name="connsiteY0" fmla="*/ 43657 h 90689"/>
              <a:gd name="connsiteX1" fmla="*/ 43887 w 91162"/>
              <a:gd name="connsiteY1" fmla="*/ 0 h 90689"/>
              <a:gd name="connsiteX2" fmla="*/ 0 w 91162"/>
              <a:gd name="connsiteY2" fmla="*/ 47010 h 90689"/>
              <a:gd name="connsiteX3" fmla="*/ 47299 w 91162"/>
              <a:gd name="connsiteY3" fmla="*/ 90689 h 90689"/>
            </a:gdLst>
            <a:ahLst/>
            <a:cxnLst>
              <a:cxn ang="0">
                <a:pos x="connsiteX0" y="connsiteY0"/>
              </a:cxn>
              <a:cxn ang="0">
                <a:pos x="connsiteX1" y="connsiteY1"/>
              </a:cxn>
              <a:cxn ang="0">
                <a:pos x="connsiteX2" y="connsiteY2"/>
              </a:cxn>
              <a:cxn ang="0">
                <a:pos x="connsiteX3" y="connsiteY3"/>
              </a:cxn>
            </a:cxnLst>
            <a:rect l="l" t="t" r="r" b="b"/>
            <a:pathLst>
              <a:path w="91162" h="90689">
                <a:moveTo>
                  <a:pt x="91163" y="43657"/>
                </a:moveTo>
                <a:lnTo>
                  <a:pt x="43887" y="0"/>
                </a:lnTo>
                <a:lnTo>
                  <a:pt x="0" y="47010"/>
                </a:lnTo>
                <a:lnTo>
                  <a:pt x="47299" y="90689"/>
                </a:lnTo>
              </a:path>
            </a:pathLst>
          </a:custGeom>
          <a:solidFill>
            <a:schemeClr val="tx1"/>
          </a:solidFill>
          <a:ln w="23187"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EA3E1F86-EB91-C12F-DC1E-44B455ED5324}"/>
              </a:ext>
            </a:extLst>
          </p:cNvPr>
          <p:cNvSpPr/>
          <p:nvPr/>
        </p:nvSpPr>
        <p:spPr>
          <a:xfrm>
            <a:off x="-5886842" y="-951624"/>
            <a:ext cx="91186" cy="90666"/>
          </a:xfrm>
          <a:custGeom>
            <a:avLst/>
            <a:gdLst>
              <a:gd name="connsiteX0" fmla="*/ 91186 w 91186"/>
              <a:gd name="connsiteY0" fmla="*/ 43657 h 90666"/>
              <a:gd name="connsiteX1" fmla="*/ 43887 w 91186"/>
              <a:gd name="connsiteY1" fmla="*/ 0 h 90666"/>
              <a:gd name="connsiteX2" fmla="*/ 0 w 91186"/>
              <a:gd name="connsiteY2" fmla="*/ 47010 h 90666"/>
              <a:gd name="connsiteX3" fmla="*/ 47276 w 91186"/>
              <a:gd name="connsiteY3" fmla="*/ 90666 h 90666"/>
            </a:gdLst>
            <a:ahLst/>
            <a:cxnLst>
              <a:cxn ang="0">
                <a:pos x="connsiteX0" y="connsiteY0"/>
              </a:cxn>
              <a:cxn ang="0">
                <a:pos x="connsiteX1" y="connsiteY1"/>
              </a:cxn>
              <a:cxn ang="0">
                <a:pos x="connsiteX2" y="connsiteY2"/>
              </a:cxn>
              <a:cxn ang="0">
                <a:pos x="connsiteX3" y="connsiteY3"/>
              </a:cxn>
            </a:cxnLst>
            <a:rect l="l" t="t" r="r" b="b"/>
            <a:pathLst>
              <a:path w="91186" h="90666">
                <a:moveTo>
                  <a:pt x="91186" y="43657"/>
                </a:moveTo>
                <a:lnTo>
                  <a:pt x="43887" y="0"/>
                </a:lnTo>
                <a:lnTo>
                  <a:pt x="0" y="47010"/>
                </a:lnTo>
                <a:lnTo>
                  <a:pt x="47276" y="90666"/>
                </a:lnTo>
              </a:path>
            </a:pathLst>
          </a:custGeom>
          <a:solidFill>
            <a:schemeClr val="tx1"/>
          </a:solidFill>
          <a:ln w="23187"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87CCB008-1927-A69E-BEE6-AED795F548B2}"/>
              </a:ext>
            </a:extLst>
          </p:cNvPr>
          <p:cNvSpPr/>
          <p:nvPr/>
        </p:nvSpPr>
        <p:spPr>
          <a:xfrm>
            <a:off x="8568339" y="-6652358"/>
            <a:ext cx="91186" cy="90666"/>
          </a:xfrm>
          <a:custGeom>
            <a:avLst/>
            <a:gdLst>
              <a:gd name="connsiteX0" fmla="*/ 91186 w 91186"/>
              <a:gd name="connsiteY0" fmla="*/ 43657 h 90666"/>
              <a:gd name="connsiteX1" fmla="*/ 43887 w 91186"/>
              <a:gd name="connsiteY1" fmla="*/ 0 h 90666"/>
              <a:gd name="connsiteX2" fmla="*/ 0 w 91186"/>
              <a:gd name="connsiteY2" fmla="*/ 47010 h 90666"/>
              <a:gd name="connsiteX3" fmla="*/ 47276 w 91186"/>
              <a:gd name="connsiteY3" fmla="*/ 90667 h 90666"/>
            </a:gdLst>
            <a:ahLst/>
            <a:cxnLst>
              <a:cxn ang="0">
                <a:pos x="connsiteX0" y="connsiteY0"/>
              </a:cxn>
              <a:cxn ang="0">
                <a:pos x="connsiteX1" y="connsiteY1"/>
              </a:cxn>
              <a:cxn ang="0">
                <a:pos x="connsiteX2" y="connsiteY2"/>
              </a:cxn>
              <a:cxn ang="0">
                <a:pos x="connsiteX3" y="connsiteY3"/>
              </a:cxn>
            </a:cxnLst>
            <a:rect l="l" t="t" r="r" b="b"/>
            <a:pathLst>
              <a:path w="91186" h="90666">
                <a:moveTo>
                  <a:pt x="91186" y="43657"/>
                </a:moveTo>
                <a:lnTo>
                  <a:pt x="43887" y="0"/>
                </a:lnTo>
                <a:lnTo>
                  <a:pt x="0" y="47010"/>
                </a:lnTo>
                <a:lnTo>
                  <a:pt x="47276" y="90667"/>
                </a:lnTo>
              </a:path>
            </a:pathLst>
          </a:custGeom>
          <a:solidFill>
            <a:schemeClr val="tx1"/>
          </a:solidFill>
          <a:ln w="23187"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A3277333-4DE8-8870-EF69-76B2DAD8B9A7}"/>
              </a:ext>
            </a:extLst>
          </p:cNvPr>
          <p:cNvSpPr/>
          <p:nvPr/>
        </p:nvSpPr>
        <p:spPr>
          <a:xfrm>
            <a:off x="2651724" y="-7542924"/>
            <a:ext cx="64125" cy="63797"/>
          </a:xfrm>
          <a:custGeom>
            <a:avLst/>
            <a:gdLst>
              <a:gd name="connsiteX0" fmla="*/ 64125 w 64125"/>
              <a:gd name="connsiteY0" fmla="*/ 30731 h 63797"/>
              <a:gd name="connsiteX1" fmla="*/ 30867 w 64125"/>
              <a:gd name="connsiteY1" fmla="*/ 0 h 63797"/>
              <a:gd name="connsiteX2" fmla="*/ 0 w 64125"/>
              <a:gd name="connsiteY2" fmla="*/ 33089 h 63797"/>
              <a:gd name="connsiteX3" fmla="*/ 33258 w 64125"/>
              <a:gd name="connsiteY3" fmla="*/ 63797 h 63797"/>
            </a:gdLst>
            <a:ahLst/>
            <a:cxnLst>
              <a:cxn ang="0">
                <a:pos x="connsiteX0" y="connsiteY0"/>
              </a:cxn>
              <a:cxn ang="0">
                <a:pos x="connsiteX1" y="connsiteY1"/>
              </a:cxn>
              <a:cxn ang="0">
                <a:pos x="connsiteX2" y="connsiteY2"/>
              </a:cxn>
              <a:cxn ang="0">
                <a:pos x="connsiteX3" y="connsiteY3"/>
              </a:cxn>
            </a:cxnLst>
            <a:rect l="l" t="t" r="r" b="b"/>
            <a:pathLst>
              <a:path w="64125" h="63797">
                <a:moveTo>
                  <a:pt x="64125" y="30731"/>
                </a:moveTo>
                <a:lnTo>
                  <a:pt x="30867" y="0"/>
                </a:lnTo>
                <a:lnTo>
                  <a:pt x="0" y="33089"/>
                </a:lnTo>
                <a:lnTo>
                  <a:pt x="33258" y="63797"/>
                </a:lnTo>
              </a:path>
            </a:pathLst>
          </a:custGeom>
          <a:solidFill>
            <a:schemeClr val="tx1"/>
          </a:solidFill>
          <a:ln w="23187"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552F1648-6A13-AF32-09E2-5C56653AFE8F}"/>
              </a:ext>
            </a:extLst>
          </p:cNvPr>
          <p:cNvSpPr/>
          <p:nvPr/>
        </p:nvSpPr>
        <p:spPr>
          <a:xfrm>
            <a:off x="1355417" y="-5715088"/>
            <a:ext cx="64148" cy="63773"/>
          </a:xfrm>
          <a:custGeom>
            <a:avLst/>
            <a:gdLst>
              <a:gd name="connsiteX0" fmla="*/ 64148 w 64148"/>
              <a:gd name="connsiteY0" fmla="*/ 30708 h 63773"/>
              <a:gd name="connsiteX1" fmla="*/ 30891 w 64148"/>
              <a:gd name="connsiteY1" fmla="*/ 0 h 63773"/>
              <a:gd name="connsiteX2" fmla="*/ 0 w 64148"/>
              <a:gd name="connsiteY2" fmla="*/ 33066 h 63773"/>
              <a:gd name="connsiteX3" fmla="*/ 33258 w 64148"/>
              <a:gd name="connsiteY3" fmla="*/ 63774 h 63773"/>
            </a:gdLst>
            <a:ahLst/>
            <a:cxnLst>
              <a:cxn ang="0">
                <a:pos x="connsiteX0" y="connsiteY0"/>
              </a:cxn>
              <a:cxn ang="0">
                <a:pos x="connsiteX1" y="connsiteY1"/>
              </a:cxn>
              <a:cxn ang="0">
                <a:pos x="connsiteX2" y="connsiteY2"/>
              </a:cxn>
              <a:cxn ang="0">
                <a:pos x="connsiteX3" y="connsiteY3"/>
              </a:cxn>
            </a:cxnLst>
            <a:rect l="l" t="t" r="r" b="b"/>
            <a:pathLst>
              <a:path w="64148" h="63773">
                <a:moveTo>
                  <a:pt x="64148" y="30708"/>
                </a:moveTo>
                <a:lnTo>
                  <a:pt x="30891" y="0"/>
                </a:lnTo>
                <a:lnTo>
                  <a:pt x="0" y="33066"/>
                </a:lnTo>
                <a:lnTo>
                  <a:pt x="33258" y="63774"/>
                </a:lnTo>
              </a:path>
            </a:pathLst>
          </a:custGeom>
          <a:solidFill>
            <a:schemeClr val="tx1"/>
          </a:solidFill>
          <a:ln w="23187"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7965090-E91F-4FB9-ED5F-770D55A7D07E}"/>
              </a:ext>
            </a:extLst>
          </p:cNvPr>
          <p:cNvSpPr/>
          <p:nvPr/>
        </p:nvSpPr>
        <p:spPr>
          <a:xfrm rot="20920020">
            <a:off x="1299495" y="-7835985"/>
            <a:ext cx="103301" cy="102713"/>
          </a:xfrm>
          <a:custGeom>
            <a:avLst/>
            <a:gdLst>
              <a:gd name="connsiteX0" fmla="*/ 0 w 103301"/>
              <a:gd name="connsiteY0" fmla="*/ 0 h 102713"/>
              <a:gd name="connsiteX1" fmla="*/ 103301 w 103301"/>
              <a:gd name="connsiteY1" fmla="*/ 0 h 102713"/>
              <a:gd name="connsiteX2" fmla="*/ 103301 w 103301"/>
              <a:gd name="connsiteY2" fmla="*/ 102714 h 102713"/>
              <a:gd name="connsiteX3" fmla="*/ 0 w 103301"/>
              <a:gd name="connsiteY3" fmla="*/ 102714 h 102713"/>
            </a:gdLst>
            <a:ahLst/>
            <a:cxnLst>
              <a:cxn ang="0">
                <a:pos x="connsiteX0" y="connsiteY0"/>
              </a:cxn>
              <a:cxn ang="0">
                <a:pos x="connsiteX1" y="connsiteY1"/>
              </a:cxn>
              <a:cxn ang="0">
                <a:pos x="connsiteX2" y="connsiteY2"/>
              </a:cxn>
              <a:cxn ang="0">
                <a:pos x="connsiteX3" y="connsiteY3"/>
              </a:cxn>
            </a:cxnLst>
            <a:rect l="l" t="t" r="r" b="b"/>
            <a:pathLst>
              <a:path w="103301" h="102713">
                <a:moveTo>
                  <a:pt x="0" y="0"/>
                </a:moveTo>
                <a:lnTo>
                  <a:pt x="103301" y="0"/>
                </a:lnTo>
                <a:lnTo>
                  <a:pt x="103301" y="102714"/>
                </a:lnTo>
                <a:lnTo>
                  <a:pt x="0" y="102714"/>
                </a:lnTo>
                <a:close/>
              </a:path>
            </a:pathLst>
          </a:custGeom>
          <a:solidFill>
            <a:schemeClr val="tx1"/>
          </a:solidFill>
          <a:ln w="23187"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140A1B5-D0DE-0729-18E2-FB0B224A3B12}"/>
              </a:ext>
            </a:extLst>
          </p:cNvPr>
          <p:cNvSpPr/>
          <p:nvPr/>
        </p:nvSpPr>
        <p:spPr>
          <a:xfrm rot="20920020">
            <a:off x="-774302" y="-4401447"/>
            <a:ext cx="82854" cy="82411"/>
          </a:xfrm>
          <a:custGeom>
            <a:avLst/>
            <a:gdLst>
              <a:gd name="connsiteX0" fmla="*/ 0 w 82854"/>
              <a:gd name="connsiteY0" fmla="*/ 0 h 82411"/>
              <a:gd name="connsiteX1" fmla="*/ 82854 w 82854"/>
              <a:gd name="connsiteY1" fmla="*/ 0 h 82411"/>
              <a:gd name="connsiteX2" fmla="*/ 82854 w 82854"/>
              <a:gd name="connsiteY2" fmla="*/ 82412 h 82411"/>
              <a:gd name="connsiteX3" fmla="*/ 0 w 82854"/>
              <a:gd name="connsiteY3" fmla="*/ 82412 h 82411"/>
            </a:gdLst>
            <a:ahLst/>
            <a:cxnLst>
              <a:cxn ang="0">
                <a:pos x="connsiteX0" y="connsiteY0"/>
              </a:cxn>
              <a:cxn ang="0">
                <a:pos x="connsiteX1" y="connsiteY1"/>
              </a:cxn>
              <a:cxn ang="0">
                <a:pos x="connsiteX2" y="connsiteY2"/>
              </a:cxn>
              <a:cxn ang="0">
                <a:pos x="connsiteX3" y="connsiteY3"/>
              </a:cxn>
            </a:cxnLst>
            <a:rect l="l" t="t" r="r" b="b"/>
            <a:pathLst>
              <a:path w="82854" h="82411">
                <a:moveTo>
                  <a:pt x="0" y="0"/>
                </a:moveTo>
                <a:lnTo>
                  <a:pt x="82854" y="0"/>
                </a:lnTo>
                <a:lnTo>
                  <a:pt x="82854" y="82412"/>
                </a:lnTo>
                <a:lnTo>
                  <a:pt x="0" y="82412"/>
                </a:lnTo>
                <a:close/>
              </a:path>
            </a:pathLst>
          </a:custGeom>
          <a:solidFill>
            <a:schemeClr val="tx1"/>
          </a:solidFill>
          <a:ln w="23187"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A9BD09CC-13FA-4B9E-ADFA-BEB1AE01D95E}"/>
              </a:ext>
            </a:extLst>
          </p:cNvPr>
          <p:cNvSpPr/>
          <p:nvPr/>
        </p:nvSpPr>
        <p:spPr>
          <a:xfrm rot="20919361">
            <a:off x="-7850956" y="-1817588"/>
            <a:ext cx="82854" cy="82411"/>
          </a:xfrm>
          <a:custGeom>
            <a:avLst/>
            <a:gdLst>
              <a:gd name="connsiteX0" fmla="*/ 0 w 82854"/>
              <a:gd name="connsiteY0" fmla="*/ 0 h 82411"/>
              <a:gd name="connsiteX1" fmla="*/ 82854 w 82854"/>
              <a:gd name="connsiteY1" fmla="*/ 0 h 82411"/>
              <a:gd name="connsiteX2" fmla="*/ 82854 w 82854"/>
              <a:gd name="connsiteY2" fmla="*/ 82411 h 82411"/>
              <a:gd name="connsiteX3" fmla="*/ 0 w 82854"/>
              <a:gd name="connsiteY3" fmla="*/ 82411 h 82411"/>
            </a:gdLst>
            <a:ahLst/>
            <a:cxnLst>
              <a:cxn ang="0">
                <a:pos x="connsiteX0" y="connsiteY0"/>
              </a:cxn>
              <a:cxn ang="0">
                <a:pos x="connsiteX1" y="connsiteY1"/>
              </a:cxn>
              <a:cxn ang="0">
                <a:pos x="connsiteX2" y="connsiteY2"/>
              </a:cxn>
              <a:cxn ang="0">
                <a:pos x="connsiteX3" y="connsiteY3"/>
              </a:cxn>
            </a:cxnLst>
            <a:rect l="l" t="t" r="r" b="b"/>
            <a:pathLst>
              <a:path w="82854" h="82411">
                <a:moveTo>
                  <a:pt x="0" y="0"/>
                </a:moveTo>
                <a:lnTo>
                  <a:pt x="82854" y="0"/>
                </a:lnTo>
                <a:lnTo>
                  <a:pt x="82854" y="82411"/>
                </a:lnTo>
                <a:lnTo>
                  <a:pt x="0" y="82411"/>
                </a:lnTo>
                <a:close/>
              </a:path>
            </a:pathLst>
          </a:custGeom>
          <a:solidFill>
            <a:schemeClr val="tx1"/>
          </a:solidFill>
          <a:ln w="23187"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9BEEB741-1C56-11B1-5C9A-DBE2888BBC50}"/>
              </a:ext>
            </a:extLst>
          </p:cNvPr>
          <p:cNvSpPr/>
          <p:nvPr/>
        </p:nvSpPr>
        <p:spPr>
          <a:xfrm rot="20920020">
            <a:off x="62539" y="-5737448"/>
            <a:ext cx="64519" cy="64167"/>
          </a:xfrm>
          <a:custGeom>
            <a:avLst/>
            <a:gdLst>
              <a:gd name="connsiteX0" fmla="*/ 0 w 64519"/>
              <a:gd name="connsiteY0" fmla="*/ 0 h 64167"/>
              <a:gd name="connsiteX1" fmla="*/ 64520 w 64519"/>
              <a:gd name="connsiteY1" fmla="*/ 0 h 64167"/>
              <a:gd name="connsiteX2" fmla="*/ 64520 w 64519"/>
              <a:gd name="connsiteY2" fmla="*/ 64167 h 64167"/>
              <a:gd name="connsiteX3" fmla="*/ 0 w 64519"/>
              <a:gd name="connsiteY3" fmla="*/ 64167 h 64167"/>
            </a:gdLst>
            <a:ahLst/>
            <a:cxnLst>
              <a:cxn ang="0">
                <a:pos x="connsiteX0" y="connsiteY0"/>
              </a:cxn>
              <a:cxn ang="0">
                <a:pos x="connsiteX1" y="connsiteY1"/>
              </a:cxn>
              <a:cxn ang="0">
                <a:pos x="connsiteX2" y="connsiteY2"/>
              </a:cxn>
              <a:cxn ang="0">
                <a:pos x="connsiteX3" y="connsiteY3"/>
              </a:cxn>
            </a:cxnLst>
            <a:rect l="l" t="t" r="r" b="b"/>
            <a:pathLst>
              <a:path w="64519" h="64167">
                <a:moveTo>
                  <a:pt x="0" y="0"/>
                </a:moveTo>
                <a:lnTo>
                  <a:pt x="64520" y="0"/>
                </a:lnTo>
                <a:lnTo>
                  <a:pt x="64520" y="64167"/>
                </a:lnTo>
                <a:lnTo>
                  <a:pt x="0" y="64167"/>
                </a:lnTo>
                <a:close/>
              </a:path>
            </a:pathLst>
          </a:custGeom>
          <a:solidFill>
            <a:schemeClr val="tx1"/>
          </a:solidFill>
          <a:ln w="23187"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63E0F03-5CF7-5938-D984-CF4ABFCA5A9A}"/>
              </a:ext>
            </a:extLst>
          </p:cNvPr>
          <p:cNvSpPr/>
          <p:nvPr/>
        </p:nvSpPr>
        <p:spPr>
          <a:xfrm rot="20920020">
            <a:off x="1238870" y="-6540072"/>
            <a:ext cx="64519" cy="64190"/>
          </a:xfrm>
          <a:custGeom>
            <a:avLst/>
            <a:gdLst>
              <a:gd name="connsiteX0" fmla="*/ 0 w 64519"/>
              <a:gd name="connsiteY0" fmla="*/ 0 h 64190"/>
              <a:gd name="connsiteX1" fmla="*/ 64520 w 64519"/>
              <a:gd name="connsiteY1" fmla="*/ 0 h 64190"/>
              <a:gd name="connsiteX2" fmla="*/ 64520 w 64519"/>
              <a:gd name="connsiteY2" fmla="*/ 64190 h 64190"/>
              <a:gd name="connsiteX3" fmla="*/ 0 w 64519"/>
              <a:gd name="connsiteY3" fmla="*/ 64190 h 64190"/>
            </a:gdLst>
            <a:ahLst/>
            <a:cxnLst>
              <a:cxn ang="0">
                <a:pos x="connsiteX0" y="connsiteY0"/>
              </a:cxn>
              <a:cxn ang="0">
                <a:pos x="connsiteX1" y="connsiteY1"/>
              </a:cxn>
              <a:cxn ang="0">
                <a:pos x="connsiteX2" y="connsiteY2"/>
              </a:cxn>
              <a:cxn ang="0">
                <a:pos x="connsiteX3" y="connsiteY3"/>
              </a:cxn>
            </a:cxnLst>
            <a:rect l="l" t="t" r="r" b="b"/>
            <a:pathLst>
              <a:path w="64519" h="64190">
                <a:moveTo>
                  <a:pt x="0" y="0"/>
                </a:moveTo>
                <a:lnTo>
                  <a:pt x="64520" y="0"/>
                </a:lnTo>
                <a:lnTo>
                  <a:pt x="64520" y="64190"/>
                </a:lnTo>
                <a:lnTo>
                  <a:pt x="0" y="64190"/>
                </a:lnTo>
                <a:close/>
              </a:path>
            </a:pathLst>
          </a:custGeom>
          <a:solidFill>
            <a:schemeClr val="tx1"/>
          </a:solidFill>
          <a:ln w="23187"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6D0ADE40-963C-BD66-B77B-391A01675826}"/>
              </a:ext>
            </a:extLst>
          </p:cNvPr>
          <p:cNvSpPr/>
          <p:nvPr/>
        </p:nvSpPr>
        <p:spPr>
          <a:xfrm rot="20920020">
            <a:off x="4450976" y="-5836541"/>
            <a:ext cx="64519" cy="64167"/>
          </a:xfrm>
          <a:custGeom>
            <a:avLst/>
            <a:gdLst>
              <a:gd name="connsiteX0" fmla="*/ 0 w 64519"/>
              <a:gd name="connsiteY0" fmla="*/ 0 h 64167"/>
              <a:gd name="connsiteX1" fmla="*/ 64520 w 64519"/>
              <a:gd name="connsiteY1" fmla="*/ 0 h 64167"/>
              <a:gd name="connsiteX2" fmla="*/ 64520 w 64519"/>
              <a:gd name="connsiteY2" fmla="*/ 64167 h 64167"/>
              <a:gd name="connsiteX3" fmla="*/ 0 w 64519"/>
              <a:gd name="connsiteY3" fmla="*/ 64167 h 64167"/>
            </a:gdLst>
            <a:ahLst/>
            <a:cxnLst>
              <a:cxn ang="0">
                <a:pos x="connsiteX0" y="connsiteY0"/>
              </a:cxn>
              <a:cxn ang="0">
                <a:pos x="connsiteX1" y="connsiteY1"/>
              </a:cxn>
              <a:cxn ang="0">
                <a:pos x="connsiteX2" y="connsiteY2"/>
              </a:cxn>
              <a:cxn ang="0">
                <a:pos x="connsiteX3" y="connsiteY3"/>
              </a:cxn>
            </a:cxnLst>
            <a:rect l="l" t="t" r="r" b="b"/>
            <a:pathLst>
              <a:path w="64519" h="64167">
                <a:moveTo>
                  <a:pt x="0" y="0"/>
                </a:moveTo>
                <a:lnTo>
                  <a:pt x="64520" y="0"/>
                </a:lnTo>
                <a:lnTo>
                  <a:pt x="64520" y="64167"/>
                </a:lnTo>
                <a:lnTo>
                  <a:pt x="0" y="64167"/>
                </a:lnTo>
                <a:close/>
              </a:path>
            </a:pathLst>
          </a:custGeom>
          <a:solidFill>
            <a:schemeClr val="tx1"/>
          </a:solidFill>
          <a:ln w="23187"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EEF8B463-24BC-26AD-D9AB-70E8B5179410}"/>
              </a:ext>
            </a:extLst>
          </p:cNvPr>
          <p:cNvSpPr/>
          <p:nvPr/>
        </p:nvSpPr>
        <p:spPr>
          <a:xfrm rot="20921159">
            <a:off x="136720" y="-5128615"/>
            <a:ext cx="45395" cy="45136"/>
          </a:xfrm>
          <a:custGeom>
            <a:avLst/>
            <a:gdLst>
              <a:gd name="connsiteX0" fmla="*/ 0 w 45395"/>
              <a:gd name="connsiteY0" fmla="*/ 0 h 45136"/>
              <a:gd name="connsiteX1" fmla="*/ 45396 w 45395"/>
              <a:gd name="connsiteY1" fmla="*/ 0 h 45136"/>
              <a:gd name="connsiteX2" fmla="*/ 45396 w 45395"/>
              <a:gd name="connsiteY2" fmla="*/ 45137 h 45136"/>
              <a:gd name="connsiteX3" fmla="*/ 0 w 45395"/>
              <a:gd name="connsiteY3" fmla="*/ 45137 h 45136"/>
            </a:gdLst>
            <a:ahLst/>
            <a:cxnLst>
              <a:cxn ang="0">
                <a:pos x="connsiteX0" y="connsiteY0"/>
              </a:cxn>
              <a:cxn ang="0">
                <a:pos x="connsiteX1" y="connsiteY1"/>
              </a:cxn>
              <a:cxn ang="0">
                <a:pos x="connsiteX2" y="connsiteY2"/>
              </a:cxn>
              <a:cxn ang="0">
                <a:pos x="connsiteX3" y="connsiteY3"/>
              </a:cxn>
            </a:cxnLst>
            <a:rect l="l" t="t" r="r" b="b"/>
            <a:pathLst>
              <a:path w="45395" h="45136">
                <a:moveTo>
                  <a:pt x="0" y="0"/>
                </a:moveTo>
                <a:lnTo>
                  <a:pt x="45396" y="0"/>
                </a:lnTo>
                <a:lnTo>
                  <a:pt x="45396" y="45137"/>
                </a:lnTo>
                <a:lnTo>
                  <a:pt x="0" y="45137"/>
                </a:lnTo>
                <a:close/>
              </a:path>
            </a:pathLst>
          </a:custGeom>
          <a:solidFill>
            <a:schemeClr val="tx1"/>
          </a:solidFill>
          <a:ln w="23187"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73DAEDC9-D1B1-F2E0-F245-E67F685C7D7F}"/>
              </a:ext>
            </a:extLst>
          </p:cNvPr>
          <p:cNvSpPr/>
          <p:nvPr/>
        </p:nvSpPr>
        <p:spPr>
          <a:xfrm rot="20919361">
            <a:off x="4216390" y="-3849721"/>
            <a:ext cx="45372" cy="45136"/>
          </a:xfrm>
          <a:custGeom>
            <a:avLst/>
            <a:gdLst>
              <a:gd name="connsiteX0" fmla="*/ 0 w 45372"/>
              <a:gd name="connsiteY0" fmla="*/ 0 h 45136"/>
              <a:gd name="connsiteX1" fmla="*/ 45373 w 45372"/>
              <a:gd name="connsiteY1" fmla="*/ 0 h 45136"/>
              <a:gd name="connsiteX2" fmla="*/ 45373 w 45372"/>
              <a:gd name="connsiteY2" fmla="*/ 45137 h 45136"/>
              <a:gd name="connsiteX3" fmla="*/ 0 w 45372"/>
              <a:gd name="connsiteY3" fmla="*/ 45137 h 45136"/>
            </a:gdLst>
            <a:ahLst/>
            <a:cxnLst>
              <a:cxn ang="0">
                <a:pos x="connsiteX0" y="connsiteY0"/>
              </a:cxn>
              <a:cxn ang="0">
                <a:pos x="connsiteX1" y="connsiteY1"/>
              </a:cxn>
              <a:cxn ang="0">
                <a:pos x="connsiteX2" y="connsiteY2"/>
              </a:cxn>
              <a:cxn ang="0">
                <a:pos x="connsiteX3" y="connsiteY3"/>
              </a:cxn>
            </a:cxnLst>
            <a:rect l="l" t="t" r="r" b="b"/>
            <a:pathLst>
              <a:path w="45372" h="45136">
                <a:moveTo>
                  <a:pt x="0" y="0"/>
                </a:moveTo>
                <a:lnTo>
                  <a:pt x="45373" y="0"/>
                </a:lnTo>
                <a:lnTo>
                  <a:pt x="45373" y="45137"/>
                </a:lnTo>
                <a:lnTo>
                  <a:pt x="0" y="45137"/>
                </a:lnTo>
                <a:close/>
              </a:path>
            </a:pathLst>
          </a:custGeom>
          <a:solidFill>
            <a:schemeClr val="tx1"/>
          </a:solidFill>
          <a:ln w="23187"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5DA238F0-6CF8-479B-29AF-4B4E4C38B6E1}"/>
              </a:ext>
            </a:extLst>
          </p:cNvPr>
          <p:cNvSpPr/>
          <p:nvPr/>
        </p:nvSpPr>
        <p:spPr>
          <a:xfrm>
            <a:off x="1282728" y="-6470168"/>
            <a:ext cx="136837" cy="136057"/>
          </a:xfrm>
          <a:custGeom>
            <a:avLst/>
            <a:gdLst>
              <a:gd name="connsiteX0" fmla="*/ 94018 w 136837"/>
              <a:gd name="connsiteY0" fmla="*/ 136057 h 136057"/>
              <a:gd name="connsiteX1" fmla="*/ 136838 w 136837"/>
              <a:gd name="connsiteY1" fmla="*/ 42593 h 136057"/>
              <a:gd name="connsiteX2" fmla="*/ 42820 w 136837"/>
              <a:gd name="connsiteY2" fmla="*/ 0 h 136057"/>
              <a:gd name="connsiteX3" fmla="*/ 0 w 136837"/>
              <a:gd name="connsiteY3" fmla="*/ 93464 h 136057"/>
            </a:gdLst>
            <a:ahLst/>
            <a:cxnLst>
              <a:cxn ang="0">
                <a:pos x="connsiteX0" y="connsiteY0"/>
              </a:cxn>
              <a:cxn ang="0">
                <a:pos x="connsiteX1" y="connsiteY1"/>
              </a:cxn>
              <a:cxn ang="0">
                <a:pos x="connsiteX2" y="connsiteY2"/>
              </a:cxn>
              <a:cxn ang="0">
                <a:pos x="connsiteX3" y="connsiteY3"/>
              </a:cxn>
            </a:cxnLst>
            <a:rect l="l" t="t" r="r" b="b"/>
            <a:pathLst>
              <a:path w="136837" h="136057">
                <a:moveTo>
                  <a:pt x="94018" y="136057"/>
                </a:moveTo>
                <a:lnTo>
                  <a:pt x="136838" y="42593"/>
                </a:lnTo>
                <a:lnTo>
                  <a:pt x="42820" y="0"/>
                </a:lnTo>
                <a:lnTo>
                  <a:pt x="0" y="93464"/>
                </a:lnTo>
              </a:path>
            </a:pathLst>
          </a:custGeom>
          <a:solidFill>
            <a:schemeClr val="tx1"/>
          </a:solidFill>
          <a:ln w="23187"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AD3C9B8-1971-E1A8-018D-783F48E243AB}"/>
              </a:ext>
            </a:extLst>
          </p:cNvPr>
          <p:cNvSpPr/>
          <p:nvPr/>
        </p:nvSpPr>
        <p:spPr>
          <a:xfrm>
            <a:off x="-4035694" y="-1600285"/>
            <a:ext cx="109776" cy="109141"/>
          </a:xfrm>
          <a:custGeom>
            <a:avLst/>
            <a:gdLst>
              <a:gd name="connsiteX0" fmla="*/ 75428 w 109776"/>
              <a:gd name="connsiteY0" fmla="*/ 109142 h 109141"/>
              <a:gd name="connsiteX1" fmla="*/ 109776 w 109776"/>
              <a:gd name="connsiteY1" fmla="*/ 34153 h 109141"/>
              <a:gd name="connsiteX2" fmla="*/ 34372 w 109776"/>
              <a:gd name="connsiteY2" fmla="*/ 0 h 109141"/>
              <a:gd name="connsiteX3" fmla="*/ 0 w 109776"/>
              <a:gd name="connsiteY3" fmla="*/ 74989 h 109141"/>
            </a:gdLst>
            <a:ahLst/>
            <a:cxnLst>
              <a:cxn ang="0">
                <a:pos x="connsiteX0" y="connsiteY0"/>
              </a:cxn>
              <a:cxn ang="0">
                <a:pos x="connsiteX1" y="connsiteY1"/>
              </a:cxn>
              <a:cxn ang="0">
                <a:pos x="connsiteX2" y="connsiteY2"/>
              </a:cxn>
              <a:cxn ang="0">
                <a:pos x="connsiteX3" y="connsiteY3"/>
              </a:cxn>
            </a:cxnLst>
            <a:rect l="l" t="t" r="r" b="b"/>
            <a:pathLst>
              <a:path w="109776" h="109141">
                <a:moveTo>
                  <a:pt x="75428" y="109142"/>
                </a:moveTo>
                <a:lnTo>
                  <a:pt x="109776" y="34153"/>
                </a:lnTo>
                <a:lnTo>
                  <a:pt x="34372" y="0"/>
                </a:lnTo>
                <a:lnTo>
                  <a:pt x="0" y="74989"/>
                </a:lnTo>
              </a:path>
            </a:pathLst>
          </a:custGeom>
          <a:solidFill>
            <a:schemeClr val="tx1"/>
          </a:solidFill>
          <a:ln w="23187"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E52C5CF8-2B49-4B35-C6DF-1308CEF4CC0E}"/>
              </a:ext>
            </a:extLst>
          </p:cNvPr>
          <p:cNvSpPr/>
          <p:nvPr/>
        </p:nvSpPr>
        <p:spPr>
          <a:xfrm>
            <a:off x="-7428689" y="-1907426"/>
            <a:ext cx="109776" cy="109165"/>
          </a:xfrm>
          <a:custGeom>
            <a:avLst/>
            <a:gdLst>
              <a:gd name="connsiteX0" fmla="*/ 75405 w 109776"/>
              <a:gd name="connsiteY0" fmla="*/ 109165 h 109165"/>
              <a:gd name="connsiteX1" fmla="*/ 109776 w 109776"/>
              <a:gd name="connsiteY1" fmla="*/ 34176 h 109165"/>
              <a:gd name="connsiteX2" fmla="*/ 34349 w 109776"/>
              <a:gd name="connsiteY2" fmla="*/ 0 h 109165"/>
              <a:gd name="connsiteX3" fmla="*/ 0 w 109776"/>
              <a:gd name="connsiteY3" fmla="*/ 75012 h 109165"/>
            </a:gdLst>
            <a:ahLst/>
            <a:cxnLst>
              <a:cxn ang="0">
                <a:pos x="connsiteX0" y="connsiteY0"/>
              </a:cxn>
              <a:cxn ang="0">
                <a:pos x="connsiteX1" y="connsiteY1"/>
              </a:cxn>
              <a:cxn ang="0">
                <a:pos x="connsiteX2" y="connsiteY2"/>
              </a:cxn>
              <a:cxn ang="0">
                <a:pos x="connsiteX3" y="connsiteY3"/>
              </a:cxn>
            </a:cxnLst>
            <a:rect l="l" t="t" r="r" b="b"/>
            <a:pathLst>
              <a:path w="109776" h="109165">
                <a:moveTo>
                  <a:pt x="75405" y="109165"/>
                </a:moveTo>
                <a:lnTo>
                  <a:pt x="109776" y="34176"/>
                </a:lnTo>
                <a:lnTo>
                  <a:pt x="34349" y="0"/>
                </a:lnTo>
                <a:lnTo>
                  <a:pt x="0" y="75012"/>
                </a:lnTo>
              </a:path>
            </a:pathLst>
          </a:custGeom>
          <a:solidFill>
            <a:schemeClr val="tx1"/>
          </a:solidFill>
          <a:ln w="23187"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143C1E2-D13E-E0DC-308D-DBF501C56AFF}"/>
              </a:ext>
            </a:extLst>
          </p:cNvPr>
          <p:cNvSpPr/>
          <p:nvPr/>
        </p:nvSpPr>
        <p:spPr>
          <a:xfrm rot="17670898">
            <a:off x="-7302548" y="-1818600"/>
            <a:ext cx="64426" cy="64259"/>
          </a:xfrm>
          <a:custGeom>
            <a:avLst/>
            <a:gdLst>
              <a:gd name="connsiteX0" fmla="*/ 0 w 64426"/>
              <a:gd name="connsiteY0" fmla="*/ 0 h 64259"/>
              <a:gd name="connsiteX1" fmla="*/ 64427 w 64426"/>
              <a:gd name="connsiteY1" fmla="*/ 0 h 64259"/>
              <a:gd name="connsiteX2" fmla="*/ 64427 w 64426"/>
              <a:gd name="connsiteY2" fmla="*/ 64260 h 64259"/>
              <a:gd name="connsiteX3" fmla="*/ 0 w 64426"/>
              <a:gd name="connsiteY3" fmla="*/ 64260 h 64259"/>
            </a:gdLst>
            <a:ahLst/>
            <a:cxnLst>
              <a:cxn ang="0">
                <a:pos x="connsiteX0" y="connsiteY0"/>
              </a:cxn>
              <a:cxn ang="0">
                <a:pos x="connsiteX1" y="connsiteY1"/>
              </a:cxn>
              <a:cxn ang="0">
                <a:pos x="connsiteX2" y="connsiteY2"/>
              </a:cxn>
              <a:cxn ang="0">
                <a:pos x="connsiteX3" y="connsiteY3"/>
              </a:cxn>
            </a:cxnLst>
            <a:rect l="l" t="t" r="r" b="b"/>
            <a:pathLst>
              <a:path w="64426" h="64259">
                <a:moveTo>
                  <a:pt x="0" y="0"/>
                </a:moveTo>
                <a:lnTo>
                  <a:pt x="64427" y="0"/>
                </a:lnTo>
                <a:lnTo>
                  <a:pt x="64427" y="64260"/>
                </a:lnTo>
                <a:lnTo>
                  <a:pt x="0" y="64260"/>
                </a:lnTo>
                <a:close/>
              </a:path>
            </a:pathLst>
          </a:custGeom>
          <a:solidFill>
            <a:schemeClr val="tx1"/>
          </a:solidFill>
          <a:ln w="23187"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0D4B73AC-4E84-5681-9DBB-62F34DA5910A}"/>
              </a:ext>
            </a:extLst>
          </p:cNvPr>
          <p:cNvSpPr/>
          <p:nvPr/>
        </p:nvSpPr>
        <p:spPr>
          <a:xfrm>
            <a:off x="3537377" y="-8309201"/>
            <a:ext cx="85477" cy="84978"/>
          </a:xfrm>
          <a:custGeom>
            <a:avLst/>
            <a:gdLst>
              <a:gd name="connsiteX0" fmla="*/ 58718 w 85477"/>
              <a:gd name="connsiteY0" fmla="*/ 84978 h 84978"/>
              <a:gd name="connsiteX1" fmla="*/ 85477 w 85477"/>
              <a:gd name="connsiteY1" fmla="*/ 26592 h 84978"/>
              <a:gd name="connsiteX2" fmla="*/ 26759 w 85477"/>
              <a:gd name="connsiteY2" fmla="*/ 0 h 84978"/>
              <a:gd name="connsiteX3" fmla="*/ 0 w 85477"/>
              <a:gd name="connsiteY3" fmla="*/ 58386 h 84978"/>
            </a:gdLst>
            <a:ahLst/>
            <a:cxnLst>
              <a:cxn ang="0">
                <a:pos x="connsiteX0" y="connsiteY0"/>
              </a:cxn>
              <a:cxn ang="0">
                <a:pos x="connsiteX1" y="connsiteY1"/>
              </a:cxn>
              <a:cxn ang="0">
                <a:pos x="connsiteX2" y="connsiteY2"/>
              </a:cxn>
              <a:cxn ang="0">
                <a:pos x="connsiteX3" y="connsiteY3"/>
              </a:cxn>
            </a:cxnLst>
            <a:rect l="l" t="t" r="r" b="b"/>
            <a:pathLst>
              <a:path w="85477" h="84978">
                <a:moveTo>
                  <a:pt x="58718" y="84978"/>
                </a:moveTo>
                <a:lnTo>
                  <a:pt x="85477" y="26592"/>
                </a:lnTo>
                <a:lnTo>
                  <a:pt x="26759" y="0"/>
                </a:lnTo>
                <a:lnTo>
                  <a:pt x="0" y="58386"/>
                </a:lnTo>
              </a:path>
            </a:pathLst>
          </a:custGeom>
          <a:solidFill>
            <a:schemeClr val="tx1"/>
          </a:solidFill>
          <a:ln w="23187"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17E65246-BC07-F057-A563-DE322C62C355}"/>
              </a:ext>
            </a:extLst>
          </p:cNvPr>
          <p:cNvSpPr/>
          <p:nvPr/>
        </p:nvSpPr>
        <p:spPr>
          <a:xfrm rot="17671560">
            <a:off x="-7240962" y="-786446"/>
            <a:ext cx="64426" cy="64259"/>
          </a:xfrm>
          <a:custGeom>
            <a:avLst/>
            <a:gdLst>
              <a:gd name="connsiteX0" fmla="*/ 0 w 64426"/>
              <a:gd name="connsiteY0" fmla="*/ 0 h 64259"/>
              <a:gd name="connsiteX1" fmla="*/ 64427 w 64426"/>
              <a:gd name="connsiteY1" fmla="*/ 0 h 64259"/>
              <a:gd name="connsiteX2" fmla="*/ 64427 w 64426"/>
              <a:gd name="connsiteY2" fmla="*/ 64260 h 64259"/>
              <a:gd name="connsiteX3" fmla="*/ 0 w 64426"/>
              <a:gd name="connsiteY3" fmla="*/ 64260 h 64259"/>
            </a:gdLst>
            <a:ahLst/>
            <a:cxnLst>
              <a:cxn ang="0">
                <a:pos x="connsiteX0" y="connsiteY0"/>
              </a:cxn>
              <a:cxn ang="0">
                <a:pos x="connsiteX1" y="connsiteY1"/>
              </a:cxn>
              <a:cxn ang="0">
                <a:pos x="connsiteX2" y="connsiteY2"/>
              </a:cxn>
              <a:cxn ang="0">
                <a:pos x="connsiteX3" y="connsiteY3"/>
              </a:cxn>
            </a:cxnLst>
            <a:rect l="l" t="t" r="r" b="b"/>
            <a:pathLst>
              <a:path w="64426" h="64259">
                <a:moveTo>
                  <a:pt x="0" y="0"/>
                </a:moveTo>
                <a:lnTo>
                  <a:pt x="64427" y="0"/>
                </a:lnTo>
                <a:lnTo>
                  <a:pt x="64427" y="64260"/>
                </a:lnTo>
                <a:lnTo>
                  <a:pt x="0" y="64260"/>
                </a:lnTo>
                <a:close/>
              </a:path>
            </a:pathLst>
          </a:custGeom>
          <a:solidFill>
            <a:schemeClr val="tx1"/>
          </a:solidFill>
          <a:ln w="23187"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129F63FF-CCD8-A7F4-BAB4-39602DDAF80A}"/>
              </a:ext>
            </a:extLst>
          </p:cNvPr>
          <p:cNvSpPr/>
          <p:nvPr/>
        </p:nvSpPr>
        <p:spPr>
          <a:xfrm rot="17671560">
            <a:off x="-7209635" y="-1785706"/>
            <a:ext cx="64426" cy="64259"/>
          </a:xfrm>
          <a:custGeom>
            <a:avLst/>
            <a:gdLst>
              <a:gd name="connsiteX0" fmla="*/ 0 w 64426"/>
              <a:gd name="connsiteY0" fmla="*/ 0 h 64259"/>
              <a:gd name="connsiteX1" fmla="*/ 64427 w 64426"/>
              <a:gd name="connsiteY1" fmla="*/ 0 h 64259"/>
              <a:gd name="connsiteX2" fmla="*/ 64427 w 64426"/>
              <a:gd name="connsiteY2" fmla="*/ 64260 h 64259"/>
              <a:gd name="connsiteX3" fmla="*/ 0 w 64426"/>
              <a:gd name="connsiteY3" fmla="*/ 64260 h 64259"/>
            </a:gdLst>
            <a:ahLst/>
            <a:cxnLst>
              <a:cxn ang="0">
                <a:pos x="connsiteX0" y="connsiteY0"/>
              </a:cxn>
              <a:cxn ang="0">
                <a:pos x="connsiteX1" y="connsiteY1"/>
              </a:cxn>
              <a:cxn ang="0">
                <a:pos x="connsiteX2" y="connsiteY2"/>
              </a:cxn>
              <a:cxn ang="0">
                <a:pos x="connsiteX3" y="connsiteY3"/>
              </a:cxn>
            </a:cxnLst>
            <a:rect l="l" t="t" r="r" b="b"/>
            <a:pathLst>
              <a:path w="64426" h="64259">
                <a:moveTo>
                  <a:pt x="0" y="0"/>
                </a:moveTo>
                <a:lnTo>
                  <a:pt x="64427" y="0"/>
                </a:lnTo>
                <a:lnTo>
                  <a:pt x="64427" y="64260"/>
                </a:lnTo>
                <a:lnTo>
                  <a:pt x="0" y="64260"/>
                </a:lnTo>
                <a:close/>
              </a:path>
            </a:pathLst>
          </a:custGeom>
          <a:solidFill>
            <a:schemeClr val="tx1"/>
          </a:solidFill>
          <a:ln w="23187"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BC2D8538-A9B1-E2CF-818B-51D5F17FA1D8}"/>
              </a:ext>
            </a:extLst>
          </p:cNvPr>
          <p:cNvSpPr/>
          <p:nvPr/>
        </p:nvSpPr>
        <p:spPr>
          <a:xfrm rot="17672701">
            <a:off x="-8418056" y="-2376474"/>
            <a:ext cx="64426" cy="64259"/>
          </a:xfrm>
          <a:custGeom>
            <a:avLst/>
            <a:gdLst>
              <a:gd name="connsiteX0" fmla="*/ 0 w 64426"/>
              <a:gd name="connsiteY0" fmla="*/ 0 h 64259"/>
              <a:gd name="connsiteX1" fmla="*/ 64427 w 64426"/>
              <a:gd name="connsiteY1" fmla="*/ 0 h 64259"/>
              <a:gd name="connsiteX2" fmla="*/ 64427 w 64426"/>
              <a:gd name="connsiteY2" fmla="*/ 64260 h 64259"/>
              <a:gd name="connsiteX3" fmla="*/ 0 w 64426"/>
              <a:gd name="connsiteY3" fmla="*/ 64260 h 64259"/>
            </a:gdLst>
            <a:ahLst/>
            <a:cxnLst>
              <a:cxn ang="0">
                <a:pos x="connsiteX0" y="connsiteY0"/>
              </a:cxn>
              <a:cxn ang="0">
                <a:pos x="connsiteX1" y="connsiteY1"/>
              </a:cxn>
              <a:cxn ang="0">
                <a:pos x="connsiteX2" y="connsiteY2"/>
              </a:cxn>
              <a:cxn ang="0">
                <a:pos x="connsiteX3" y="connsiteY3"/>
              </a:cxn>
            </a:cxnLst>
            <a:rect l="l" t="t" r="r" b="b"/>
            <a:pathLst>
              <a:path w="64426" h="64259">
                <a:moveTo>
                  <a:pt x="0" y="0"/>
                </a:moveTo>
                <a:lnTo>
                  <a:pt x="64427" y="0"/>
                </a:lnTo>
                <a:lnTo>
                  <a:pt x="64427" y="64260"/>
                </a:lnTo>
                <a:lnTo>
                  <a:pt x="0" y="64260"/>
                </a:lnTo>
                <a:close/>
              </a:path>
            </a:pathLst>
          </a:custGeom>
          <a:solidFill>
            <a:schemeClr val="tx1"/>
          </a:solidFill>
          <a:ln w="23187"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8811C7B5-975A-BE3F-90FD-49628183D272}"/>
              </a:ext>
            </a:extLst>
          </p:cNvPr>
          <p:cNvSpPr/>
          <p:nvPr/>
        </p:nvSpPr>
        <p:spPr>
          <a:xfrm>
            <a:off x="-6431058" y="-1011420"/>
            <a:ext cx="60133" cy="59796"/>
          </a:xfrm>
          <a:custGeom>
            <a:avLst/>
            <a:gdLst>
              <a:gd name="connsiteX0" fmla="*/ 41311 w 60133"/>
              <a:gd name="connsiteY0" fmla="*/ 59797 h 59796"/>
              <a:gd name="connsiteX1" fmla="*/ 60133 w 60133"/>
              <a:gd name="connsiteY1" fmla="*/ 18730 h 59796"/>
              <a:gd name="connsiteX2" fmla="*/ 18822 w 60133"/>
              <a:gd name="connsiteY2" fmla="*/ 0 h 59796"/>
              <a:gd name="connsiteX3" fmla="*/ 0 w 60133"/>
              <a:gd name="connsiteY3" fmla="*/ 41090 h 59796"/>
            </a:gdLst>
            <a:ahLst/>
            <a:cxnLst>
              <a:cxn ang="0">
                <a:pos x="connsiteX0" y="connsiteY0"/>
              </a:cxn>
              <a:cxn ang="0">
                <a:pos x="connsiteX1" y="connsiteY1"/>
              </a:cxn>
              <a:cxn ang="0">
                <a:pos x="connsiteX2" y="connsiteY2"/>
              </a:cxn>
              <a:cxn ang="0">
                <a:pos x="connsiteX3" y="connsiteY3"/>
              </a:cxn>
            </a:cxnLst>
            <a:rect l="l" t="t" r="r" b="b"/>
            <a:pathLst>
              <a:path w="60133" h="59796">
                <a:moveTo>
                  <a:pt x="41311" y="59797"/>
                </a:moveTo>
                <a:lnTo>
                  <a:pt x="60133" y="18730"/>
                </a:lnTo>
                <a:lnTo>
                  <a:pt x="18822" y="0"/>
                </a:lnTo>
                <a:lnTo>
                  <a:pt x="0" y="41090"/>
                </a:lnTo>
              </a:path>
            </a:pathLst>
          </a:custGeom>
          <a:solidFill>
            <a:schemeClr val="tx1"/>
          </a:solidFill>
          <a:ln w="23187"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64A019BE-8AE1-9F53-94B5-B2AA790AEC8B}"/>
              </a:ext>
            </a:extLst>
          </p:cNvPr>
          <p:cNvSpPr/>
          <p:nvPr/>
        </p:nvSpPr>
        <p:spPr>
          <a:xfrm>
            <a:off x="-7196673" y="-1988566"/>
            <a:ext cx="60133" cy="59796"/>
          </a:xfrm>
          <a:custGeom>
            <a:avLst/>
            <a:gdLst>
              <a:gd name="connsiteX0" fmla="*/ 41311 w 60133"/>
              <a:gd name="connsiteY0" fmla="*/ 59797 h 59796"/>
              <a:gd name="connsiteX1" fmla="*/ 60133 w 60133"/>
              <a:gd name="connsiteY1" fmla="*/ 18707 h 59796"/>
              <a:gd name="connsiteX2" fmla="*/ 18822 w 60133"/>
              <a:gd name="connsiteY2" fmla="*/ 0 h 59796"/>
              <a:gd name="connsiteX3" fmla="*/ 0 w 60133"/>
              <a:gd name="connsiteY3" fmla="*/ 41090 h 59796"/>
            </a:gdLst>
            <a:ahLst/>
            <a:cxnLst>
              <a:cxn ang="0">
                <a:pos x="connsiteX0" y="connsiteY0"/>
              </a:cxn>
              <a:cxn ang="0">
                <a:pos x="connsiteX1" y="connsiteY1"/>
              </a:cxn>
              <a:cxn ang="0">
                <a:pos x="connsiteX2" y="connsiteY2"/>
              </a:cxn>
              <a:cxn ang="0">
                <a:pos x="connsiteX3" y="connsiteY3"/>
              </a:cxn>
            </a:cxnLst>
            <a:rect l="l" t="t" r="r" b="b"/>
            <a:pathLst>
              <a:path w="60133" h="59796">
                <a:moveTo>
                  <a:pt x="41311" y="59797"/>
                </a:moveTo>
                <a:lnTo>
                  <a:pt x="60133" y="18707"/>
                </a:lnTo>
                <a:lnTo>
                  <a:pt x="18822" y="0"/>
                </a:lnTo>
                <a:lnTo>
                  <a:pt x="0" y="41090"/>
                </a:lnTo>
              </a:path>
            </a:pathLst>
          </a:custGeom>
          <a:solidFill>
            <a:schemeClr val="tx1"/>
          </a:solidFill>
          <a:ln w="23187"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9CA1182E-0285-2C39-9F05-208658E88543}"/>
              </a:ext>
            </a:extLst>
          </p:cNvPr>
          <p:cNvSpPr/>
          <p:nvPr/>
        </p:nvSpPr>
        <p:spPr>
          <a:xfrm>
            <a:off x="-7530922" y="-2240078"/>
            <a:ext cx="140922" cy="140103"/>
          </a:xfrm>
          <a:custGeom>
            <a:avLst/>
            <a:gdLst>
              <a:gd name="connsiteX0" fmla="*/ 51175 w 140922"/>
              <a:gd name="connsiteY0" fmla="*/ 140104 h 140103"/>
              <a:gd name="connsiteX1" fmla="*/ 140922 w 140922"/>
              <a:gd name="connsiteY1" fmla="*/ 89233 h 140103"/>
              <a:gd name="connsiteX2" fmla="*/ 89724 w 140922"/>
              <a:gd name="connsiteY2" fmla="*/ 0 h 140103"/>
              <a:gd name="connsiteX3" fmla="*/ 0 w 140922"/>
              <a:gd name="connsiteY3" fmla="*/ 50871 h 140103"/>
            </a:gdLst>
            <a:ahLst/>
            <a:cxnLst>
              <a:cxn ang="0">
                <a:pos x="connsiteX0" y="connsiteY0"/>
              </a:cxn>
              <a:cxn ang="0">
                <a:pos x="connsiteX1" y="connsiteY1"/>
              </a:cxn>
              <a:cxn ang="0">
                <a:pos x="connsiteX2" y="connsiteY2"/>
              </a:cxn>
              <a:cxn ang="0">
                <a:pos x="connsiteX3" y="connsiteY3"/>
              </a:cxn>
            </a:cxnLst>
            <a:rect l="l" t="t" r="r" b="b"/>
            <a:pathLst>
              <a:path w="140922" h="140103">
                <a:moveTo>
                  <a:pt x="51175" y="140104"/>
                </a:moveTo>
                <a:lnTo>
                  <a:pt x="140922" y="89233"/>
                </a:lnTo>
                <a:lnTo>
                  <a:pt x="89724" y="0"/>
                </a:lnTo>
                <a:lnTo>
                  <a:pt x="0" y="50871"/>
                </a:lnTo>
              </a:path>
            </a:pathLst>
          </a:custGeom>
          <a:solidFill>
            <a:schemeClr val="tx1"/>
          </a:solidFill>
          <a:ln w="23187"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BDEB3ED2-66F8-C03D-C036-3F0FE2ACDE22}"/>
              </a:ext>
            </a:extLst>
          </p:cNvPr>
          <p:cNvSpPr/>
          <p:nvPr/>
        </p:nvSpPr>
        <p:spPr>
          <a:xfrm>
            <a:off x="-6756180" y="-3956726"/>
            <a:ext cx="113048" cy="112402"/>
          </a:xfrm>
          <a:custGeom>
            <a:avLst/>
            <a:gdLst>
              <a:gd name="connsiteX0" fmla="*/ 41056 w 113048"/>
              <a:gd name="connsiteY0" fmla="*/ 112402 h 112402"/>
              <a:gd name="connsiteX1" fmla="*/ 113049 w 113048"/>
              <a:gd name="connsiteY1" fmla="*/ 71590 h 112402"/>
              <a:gd name="connsiteX2" fmla="*/ 71970 w 113048"/>
              <a:gd name="connsiteY2" fmla="*/ 0 h 112402"/>
              <a:gd name="connsiteX3" fmla="*/ 0 w 113048"/>
              <a:gd name="connsiteY3" fmla="*/ 40836 h 112402"/>
            </a:gdLst>
            <a:ahLst/>
            <a:cxnLst>
              <a:cxn ang="0">
                <a:pos x="connsiteX0" y="connsiteY0"/>
              </a:cxn>
              <a:cxn ang="0">
                <a:pos x="connsiteX1" y="connsiteY1"/>
              </a:cxn>
              <a:cxn ang="0">
                <a:pos x="connsiteX2" y="connsiteY2"/>
              </a:cxn>
              <a:cxn ang="0">
                <a:pos x="connsiteX3" y="connsiteY3"/>
              </a:cxn>
            </a:cxnLst>
            <a:rect l="l" t="t" r="r" b="b"/>
            <a:pathLst>
              <a:path w="113048" h="112402">
                <a:moveTo>
                  <a:pt x="41056" y="112402"/>
                </a:moveTo>
                <a:lnTo>
                  <a:pt x="113049" y="71590"/>
                </a:lnTo>
                <a:lnTo>
                  <a:pt x="71970" y="0"/>
                </a:lnTo>
                <a:lnTo>
                  <a:pt x="0" y="40836"/>
                </a:lnTo>
              </a:path>
            </a:pathLst>
          </a:custGeom>
          <a:solidFill>
            <a:schemeClr val="tx1"/>
          </a:solidFill>
          <a:ln w="23187"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845CD0D5-7E76-4D46-6DCA-DBD7C17361C3}"/>
              </a:ext>
            </a:extLst>
          </p:cNvPr>
          <p:cNvSpPr/>
          <p:nvPr/>
        </p:nvSpPr>
        <p:spPr>
          <a:xfrm>
            <a:off x="-8240116" y="-2835454"/>
            <a:ext cx="113048" cy="112425"/>
          </a:xfrm>
          <a:custGeom>
            <a:avLst/>
            <a:gdLst>
              <a:gd name="connsiteX0" fmla="*/ 41056 w 113048"/>
              <a:gd name="connsiteY0" fmla="*/ 112425 h 112425"/>
              <a:gd name="connsiteX1" fmla="*/ 113049 w 113048"/>
              <a:gd name="connsiteY1" fmla="*/ 71613 h 112425"/>
              <a:gd name="connsiteX2" fmla="*/ 71970 w 113048"/>
              <a:gd name="connsiteY2" fmla="*/ 0 h 112425"/>
              <a:gd name="connsiteX3" fmla="*/ 0 w 113048"/>
              <a:gd name="connsiteY3" fmla="*/ 40836 h 112425"/>
            </a:gdLst>
            <a:ahLst/>
            <a:cxnLst>
              <a:cxn ang="0">
                <a:pos x="connsiteX0" y="connsiteY0"/>
              </a:cxn>
              <a:cxn ang="0">
                <a:pos x="connsiteX1" y="connsiteY1"/>
              </a:cxn>
              <a:cxn ang="0">
                <a:pos x="connsiteX2" y="connsiteY2"/>
              </a:cxn>
              <a:cxn ang="0">
                <a:pos x="connsiteX3" y="connsiteY3"/>
              </a:cxn>
            </a:cxnLst>
            <a:rect l="l" t="t" r="r" b="b"/>
            <a:pathLst>
              <a:path w="113048" h="112425">
                <a:moveTo>
                  <a:pt x="41056" y="112425"/>
                </a:moveTo>
                <a:lnTo>
                  <a:pt x="113049" y="71613"/>
                </a:lnTo>
                <a:lnTo>
                  <a:pt x="71970" y="0"/>
                </a:lnTo>
                <a:lnTo>
                  <a:pt x="0" y="40836"/>
                </a:lnTo>
              </a:path>
            </a:pathLst>
          </a:custGeom>
          <a:solidFill>
            <a:schemeClr val="tx1"/>
          </a:solidFill>
          <a:ln w="23187"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F950476-0A6F-0901-EFC2-A37A74B40D94}"/>
              </a:ext>
            </a:extLst>
          </p:cNvPr>
          <p:cNvSpPr/>
          <p:nvPr/>
        </p:nvSpPr>
        <p:spPr>
          <a:xfrm>
            <a:off x="-7715244" y="-2823003"/>
            <a:ext cx="88006" cy="87521"/>
          </a:xfrm>
          <a:custGeom>
            <a:avLst/>
            <a:gdLst>
              <a:gd name="connsiteX0" fmla="*/ 31981 w 88006"/>
              <a:gd name="connsiteY0" fmla="*/ 87522 h 87521"/>
              <a:gd name="connsiteX1" fmla="*/ 88007 w 88006"/>
              <a:gd name="connsiteY1" fmla="*/ 55727 h 87521"/>
              <a:gd name="connsiteX2" fmla="*/ 56049 w 88006"/>
              <a:gd name="connsiteY2" fmla="*/ 0 h 87521"/>
              <a:gd name="connsiteX3" fmla="*/ 0 w 88006"/>
              <a:gd name="connsiteY3" fmla="*/ 31771 h 87521"/>
            </a:gdLst>
            <a:ahLst/>
            <a:cxnLst>
              <a:cxn ang="0">
                <a:pos x="connsiteX0" y="connsiteY0"/>
              </a:cxn>
              <a:cxn ang="0">
                <a:pos x="connsiteX1" y="connsiteY1"/>
              </a:cxn>
              <a:cxn ang="0">
                <a:pos x="connsiteX2" y="connsiteY2"/>
              </a:cxn>
              <a:cxn ang="0">
                <a:pos x="connsiteX3" y="connsiteY3"/>
              </a:cxn>
            </a:cxnLst>
            <a:rect l="l" t="t" r="r" b="b"/>
            <a:pathLst>
              <a:path w="88006" h="87521">
                <a:moveTo>
                  <a:pt x="31981" y="87522"/>
                </a:moveTo>
                <a:lnTo>
                  <a:pt x="88007" y="55727"/>
                </a:lnTo>
                <a:lnTo>
                  <a:pt x="56049" y="0"/>
                </a:lnTo>
                <a:lnTo>
                  <a:pt x="0" y="31771"/>
                </a:lnTo>
              </a:path>
            </a:pathLst>
          </a:custGeom>
          <a:solidFill>
            <a:schemeClr val="tx1"/>
          </a:solidFill>
          <a:ln w="23187"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50A4613A-35CE-8625-8846-4E4FF1DE3EB8}"/>
              </a:ext>
            </a:extLst>
          </p:cNvPr>
          <p:cNvSpPr/>
          <p:nvPr/>
        </p:nvSpPr>
        <p:spPr>
          <a:xfrm>
            <a:off x="-6345638" y="-2942369"/>
            <a:ext cx="88006" cy="87521"/>
          </a:xfrm>
          <a:custGeom>
            <a:avLst/>
            <a:gdLst>
              <a:gd name="connsiteX0" fmla="*/ 31981 w 88006"/>
              <a:gd name="connsiteY0" fmla="*/ 87522 h 87521"/>
              <a:gd name="connsiteX1" fmla="*/ 88007 w 88006"/>
              <a:gd name="connsiteY1" fmla="*/ 55727 h 87521"/>
              <a:gd name="connsiteX2" fmla="*/ 56049 w 88006"/>
              <a:gd name="connsiteY2" fmla="*/ 0 h 87521"/>
              <a:gd name="connsiteX3" fmla="*/ 0 w 88006"/>
              <a:gd name="connsiteY3" fmla="*/ 31771 h 87521"/>
            </a:gdLst>
            <a:ahLst/>
            <a:cxnLst>
              <a:cxn ang="0">
                <a:pos x="connsiteX0" y="connsiteY0"/>
              </a:cxn>
              <a:cxn ang="0">
                <a:pos x="connsiteX1" y="connsiteY1"/>
              </a:cxn>
              <a:cxn ang="0">
                <a:pos x="connsiteX2" y="connsiteY2"/>
              </a:cxn>
              <a:cxn ang="0">
                <a:pos x="connsiteX3" y="connsiteY3"/>
              </a:cxn>
            </a:cxnLst>
            <a:rect l="l" t="t" r="r" b="b"/>
            <a:pathLst>
              <a:path w="88006" h="87521">
                <a:moveTo>
                  <a:pt x="31981" y="87522"/>
                </a:moveTo>
                <a:lnTo>
                  <a:pt x="88007" y="55727"/>
                </a:lnTo>
                <a:lnTo>
                  <a:pt x="56049" y="0"/>
                </a:lnTo>
                <a:lnTo>
                  <a:pt x="0" y="31771"/>
                </a:lnTo>
              </a:path>
            </a:pathLst>
          </a:custGeom>
          <a:solidFill>
            <a:schemeClr val="tx1"/>
          </a:solidFill>
          <a:ln w="23187"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8B47E680-C71D-8AAD-7F47-4A3D248A8D11}"/>
              </a:ext>
            </a:extLst>
          </p:cNvPr>
          <p:cNvSpPr/>
          <p:nvPr/>
        </p:nvSpPr>
        <p:spPr>
          <a:xfrm>
            <a:off x="-6376490" y="-3796971"/>
            <a:ext cx="88030" cy="87521"/>
          </a:xfrm>
          <a:custGeom>
            <a:avLst/>
            <a:gdLst>
              <a:gd name="connsiteX0" fmla="*/ 31958 w 88030"/>
              <a:gd name="connsiteY0" fmla="*/ 87522 h 87521"/>
              <a:gd name="connsiteX1" fmla="*/ 88030 w 88030"/>
              <a:gd name="connsiteY1" fmla="*/ 55750 h 87521"/>
              <a:gd name="connsiteX2" fmla="*/ 56072 w 88030"/>
              <a:gd name="connsiteY2" fmla="*/ 0 h 87521"/>
              <a:gd name="connsiteX3" fmla="*/ 0 w 88030"/>
              <a:gd name="connsiteY3" fmla="*/ 31795 h 87521"/>
            </a:gdLst>
            <a:ahLst/>
            <a:cxnLst>
              <a:cxn ang="0">
                <a:pos x="connsiteX0" y="connsiteY0"/>
              </a:cxn>
              <a:cxn ang="0">
                <a:pos x="connsiteX1" y="connsiteY1"/>
              </a:cxn>
              <a:cxn ang="0">
                <a:pos x="connsiteX2" y="connsiteY2"/>
              </a:cxn>
              <a:cxn ang="0">
                <a:pos x="connsiteX3" y="connsiteY3"/>
              </a:cxn>
            </a:cxnLst>
            <a:rect l="l" t="t" r="r" b="b"/>
            <a:pathLst>
              <a:path w="88030" h="87521">
                <a:moveTo>
                  <a:pt x="31958" y="87522"/>
                </a:moveTo>
                <a:lnTo>
                  <a:pt x="88030" y="55750"/>
                </a:lnTo>
                <a:lnTo>
                  <a:pt x="56072" y="0"/>
                </a:lnTo>
                <a:lnTo>
                  <a:pt x="0" y="31795"/>
                </a:lnTo>
              </a:path>
            </a:pathLst>
          </a:custGeom>
          <a:solidFill>
            <a:schemeClr val="tx1"/>
          </a:solidFill>
          <a:ln w="23187"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E17B13DA-8F9D-E375-40D2-1DCF0DE778E5}"/>
              </a:ext>
            </a:extLst>
          </p:cNvPr>
          <p:cNvSpPr/>
          <p:nvPr/>
        </p:nvSpPr>
        <p:spPr>
          <a:xfrm>
            <a:off x="-4856546" y="-3844324"/>
            <a:ext cx="88006" cy="87521"/>
          </a:xfrm>
          <a:custGeom>
            <a:avLst/>
            <a:gdLst>
              <a:gd name="connsiteX0" fmla="*/ 31958 w 88006"/>
              <a:gd name="connsiteY0" fmla="*/ 87522 h 87521"/>
              <a:gd name="connsiteX1" fmla="*/ 88007 w 88006"/>
              <a:gd name="connsiteY1" fmla="*/ 55750 h 87521"/>
              <a:gd name="connsiteX2" fmla="*/ 56049 w 88006"/>
              <a:gd name="connsiteY2" fmla="*/ 0 h 87521"/>
              <a:gd name="connsiteX3" fmla="*/ 0 w 88006"/>
              <a:gd name="connsiteY3" fmla="*/ 31795 h 87521"/>
            </a:gdLst>
            <a:ahLst/>
            <a:cxnLst>
              <a:cxn ang="0">
                <a:pos x="connsiteX0" y="connsiteY0"/>
              </a:cxn>
              <a:cxn ang="0">
                <a:pos x="connsiteX1" y="connsiteY1"/>
              </a:cxn>
              <a:cxn ang="0">
                <a:pos x="connsiteX2" y="connsiteY2"/>
              </a:cxn>
              <a:cxn ang="0">
                <a:pos x="connsiteX3" y="connsiteY3"/>
              </a:cxn>
            </a:cxnLst>
            <a:rect l="l" t="t" r="r" b="b"/>
            <a:pathLst>
              <a:path w="88006" h="87521">
                <a:moveTo>
                  <a:pt x="31958" y="87522"/>
                </a:moveTo>
                <a:lnTo>
                  <a:pt x="88007" y="55750"/>
                </a:lnTo>
                <a:lnTo>
                  <a:pt x="56049" y="0"/>
                </a:lnTo>
                <a:lnTo>
                  <a:pt x="0" y="31795"/>
                </a:lnTo>
              </a:path>
            </a:pathLst>
          </a:custGeom>
          <a:solidFill>
            <a:schemeClr val="tx1"/>
          </a:solidFill>
          <a:ln w="23187"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A5563825-4125-299E-7122-371E44503227}"/>
              </a:ext>
            </a:extLst>
          </p:cNvPr>
          <p:cNvSpPr/>
          <p:nvPr/>
        </p:nvSpPr>
        <p:spPr>
          <a:xfrm>
            <a:off x="-4154647" y="-718132"/>
            <a:ext cx="61920" cy="61554"/>
          </a:xfrm>
          <a:custGeom>
            <a:avLst/>
            <a:gdLst>
              <a:gd name="connsiteX0" fmla="*/ 22489 w 61920"/>
              <a:gd name="connsiteY0" fmla="*/ 61554 h 61554"/>
              <a:gd name="connsiteX1" fmla="*/ 61920 w 61920"/>
              <a:gd name="connsiteY1" fmla="*/ 39194 h 61554"/>
              <a:gd name="connsiteX2" fmla="*/ 39431 w 61920"/>
              <a:gd name="connsiteY2" fmla="*/ 0 h 61554"/>
              <a:gd name="connsiteX3" fmla="*/ 0 w 61920"/>
              <a:gd name="connsiteY3" fmla="*/ 22337 h 61554"/>
            </a:gdLst>
            <a:ahLst/>
            <a:cxnLst>
              <a:cxn ang="0">
                <a:pos x="connsiteX0" y="connsiteY0"/>
              </a:cxn>
              <a:cxn ang="0">
                <a:pos x="connsiteX1" y="connsiteY1"/>
              </a:cxn>
              <a:cxn ang="0">
                <a:pos x="connsiteX2" y="connsiteY2"/>
              </a:cxn>
              <a:cxn ang="0">
                <a:pos x="connsiteX3" y="connsiteY3"/>
              </a:cxn>
            </a:cxnLst>
            <a:rect l="l" t="t" r="r" b="b"/>
            <a:pathLst>
              <a:path w="61920" h="61554">
                <a:moveTo>
                  <a:pt x="22489" y="61554"/>
                </a:moveTo>
                <a:lnTo>
                  <a:pt x="61920" y="39194"/>
                </a:lnTo>
                <a:lnTo>
                  <a:pt x="39431" y="0"/>
                </a:lnTo>
                <a:lnTo>
                  <a:pt x="0" y="22337"/>
                </a:lnTo>
              </a:path>
            </a:pathLst>
          </a:custGeom>
          <a:solidFill>
            <a:schemeClr val="tx1"/>
          </a:solidFill>
          <a:ln w="2318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CF102B3F-5438-4137-5F45-579D943C75B4}"/>
              </a:ext>
            </a:extLst>
          </p:cNvPr>
          <p:cNvSpPr/>
          <p:nvPr/>
        </p:nvSpPr>
        <p:spPr>
          <a:xfrm>
            <a:off x="-4563234" y="-3171199"/>
            <a:ext cx="61943" cy="61554"/>
          </a:xfrm>
          <a:custGeom>
            <a:avLst/>
            <a:gdLst>
              <a:gd name="connsiteX0" fmla="*/ 22489 w 61943"/>
              <a:gd name="connsiteY0" fmla="*/ 61554 h 61554"/>
              <a:gd name="connsiteX1" fmla="*/ 61944 w 61943"/>
              <a:gd name="connsiteY1" fmla="*/ 39194 h 61554"/>
              <a:gd name="connsiteX2" fmla="*/ 39455 w 61943"/>
              <a:gd name="connsiteY2" fmla="*/ 0 h 61554"/>
              <a:gd name="connsiteX3" fmla="*/ 0 w 61943"/>
              <a:gd name="connsiteY3" fmla="*/ 22360 h 61554"/>
            </a:gdLst>
            <a:ahLst/>
            <a:cxnLst>
              <a:cxn ang="0">
                <a:pos x="connsiteX0" y="connsiteY0"/>
              </a:cxn>
              <a:cxn ang="0">
                <a:pos x="connsiteX1" y="connsiteY1"/>
              </a:cxn>
              <a:cxn ang="0">
                <a:pos x="connsiteX2" y="connsiteY2"/>
              </a:cxn>
              <a:cxn ang="0">
                <a:pos x="connsiteX3" y="connsiteY3"/>
              </a:cxn>
            </a:cxnLst>
            <a:rect l="l" t="t" r="r" b="b"/>
            <a:pathLst>
              <a:path w="61943" h="61554">
                <a:moveTo>
                  <a:pt x="22489" y="61554"/>
                </a:moveTo>
                <a:lnTo>
                  <a:pt x="61944" y="39194"/>
                </a:lnTo>
                <a:lnTo>
                  <a:pt x="39455" y="0"/>
                </a:lnTo>
                <a:lnTo>
                  <a:pt x="0" y="22360"/>
                </a:lnTo>
              </a:path>
            </a:pathLst>
          </a:custGeom>
          <a:solidFill>
            <a:schemeClr val="tx1"/>
          </a:solidFill>
          <a:ln w="23187"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655816FD-5B35-8A12-178C-D3ADBA0172C6}"/>
              </a:ext>
            </a:extLst>
          </p:cNvPr>
          <p:cNvSpPr/>
          <p:nvPr/>
        </p:nvSpPr>
        <p:spPr>
          <a:xfrm rot="16566121">
            <a:off x="-5729832" y="-3161094"/>
            <a:ext cx="103092" cy="102898"/>
          </a:xfrm>
          <a:custGeom>
            <a:avLst/>
            <a:gdLst>
              <a:gd name="connsiteX0" fmla="*/ 0 w 103092"/>
              <a:gd name="connsiteY0" fmla="*/ 0 h 102898"/>
              <a:gd name="connsiteX1" fmla="*/ 103092 w 103092"/>
              <a:gd name="connsiteY1" fmla="*/ 0 h 102898"/>
              <a:gd name="connsiteX2" fmla="*/ 103092 w 103092"/>
              <a:gd name="connsiteY2" fmla="*/ 102899 h 102898"/>
              <a:gd name="connsiteX3" fmla="*/ 0 w 103092"/>
              <a:gd name="connsiteY3" fmla="*/ 102899 h 102898"/>
            </a:gdLst>
            <a:ahLst/>
            <a:cxnLst>
              <a:cxn ang="0">
                <a:pos x="connsiteX0" y="connsiteY0"/>
              </a:cxn>
              <a:cxn ang="0">
                <a:pos x="connsiteX1" y="connsiteY1"/>
              </a:cxn>
              <a:cxn ang="0">
                <a:pos x="connsiteX2" y="connsiteY2"/>
              </a:cxn>
              <a:cxn ang="0">
                <a:pos x="connsiteX3" y="connsiteY3"/>
              </a:cxn>
            </a:cxnLst>
            <a:rect l="l" t="t" r="r" b="b"/>
            <a:pathLst>
              <a:path w="103092" h="102898">
                <a:moveTo>
                  <a:pt x="0" y="0"/>
                </a:moveTo>
                <a:lnTo>
                  <a:pt x="103092" y="0"/>
                </a:lnTo>
                <a:lnTo>
                  <a:pt x="103092" y="102899"/>
                </a:lnTo>
                <a:lnTo>
                  <a:pt x="0" y="102899"/>
                </a:lnTo>
                <a:close/>
              </a:path>
            </a:pathLst>
          </a:custGeom>
          <a:solidFill>
            <a:schemeClr val="tx1"/>
          </a:solidFill>
          <a:ln w="23187"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15B7518-98B8-22FC-553E-3F6A3F18703D}"/>
              </a:ext>
            </a:extLst>
          </p:cNvPr>
          <p:cNvSpPr/>
          <p:nvPr/>
        </p:nvSpPr>
        <p:spPr>
          <a:xfrm rot="16566480">
            <a:off x="-3590638" y="-2465076"/>
            <a:ext cx="82691" cy="82573"/>
          </a:xfrm>
          <a:custGeom>
            <a:avLst/>
            <a:gdLst>
              <a:gd name="connsiteX0" fmla="*/ 0 w 82691"/>
              <a:gd name="connsiteY0" fmla="*/ 0 h 82573"/>
              <a:gd name="connsiteX1" fmla="*/ 82692 w 82691"/>
              <a:gd name="connsiteY1" fmla="*/ 0 h 82573"/>
              <a:gd name="connsiteX2" fmla="*/ 82692 w 82691"/>
              <a:gd name="connsiteY2" fmla="*/ 82573 h 82573"/>
              <a:gd name="connsiteX3" fmla="*/ 0 w 82691"/>
              <a:gd name="connsiteY3" fmla="*/ 82573 h 82573"/>
            </a:gdLst>
            <a:ahLst/>
            <a:cxnLst>
              <a:cxn ang="0">
                <a:pos x="connsiteX0" y="connsiteY0"/>
              </a:cxn>
              <a:cxn ang="0">
                <a:pos x="connsiteX1" y="connsiteY1"/>
              </a:cxn>
              <a:cxn ang="0">
                <a:pos x="connsiteX2" y="connsiteY2"/>
              </a:cxn>
              <a:cxn ang="0">
                <a:pos x="connsiteX3" y="connsiteY3"/>
              </a:cxn>
            </a:cxnLst>
            <a:rect l="l" t="t" r="r" b="b"/>
            <a:pathLst>
              <a:path w="82691" h="82573">
                <a:moveTo>
                  <a:pt x="0" y="0"/>
                </a:moveTo>
                <a:lnTo>
                  <a:pt x="82692" y="0"/>
                </a:lnTo>
                <a:lnTo>
                  <a:pt x="82692" y="82573"/>
                </a:lnTo>
                <a:lnTo>
                  <a:pt x="0" y="82573"/>
                </a:lnTo>
                <a:close/>
              </a:path>
            </a:pathLst>
          </a:custGeom>
          <a:solidFill>
            <a:schemeClr val="tx1"/>
          </a:solidFill>
          <a:ln w="2318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CB9F46BA-F86B-80C8-7437-3BCE50B97D73}"/>
              </a:ext>
            </a:extLst>
          </p:cNvPr>
          <p:cNvSpPr/>
          <p:nvPr/>
        </p:nvSpPr>
        <p:spPr>
          <a:xfrm rot="16566480">
            <a:off x="-3868126" y="-4857779"/>
            <a:ext cx="82715" cy="82573"/>
          </a:xfrm>
          <a:custGeom>
            <a:avLst/>
            <a:gdLst>
              <a:gd name="connsiteX0" fmla="*/ 0 w 82715"/>
              <a:gd name="connsiteY0" fmla="*/ 0 h 82573"/>
              <a:gd name="connsiteX1" fmla="*/ 82715 w 82715"/>
              <a:gd name="connsiteY1" fmla="*/ 0 h 82573"/>
              <a:gd name="connsiteX2" fmla="*/ 82715 w 82715"/>
              <a:gd name="connsiteY2" fmla="*/ 82573 h 82573"/>
              <a:gd name="connsiteX3" fmla="*/ 0 w 82715"/>
              <a:gd name="connsiteY3" fmla="*/ 82573 h 82573"/>
            </a:gdLst>
            <a:ahLst/>
            <a:cxnLst>
              <a:cxn ang="0">
                <a:pos x="connsiteX0" y="connsiteY0"/>
              </a:cxn>
              <a:cxn ang="0">
                <a:pos x="connsiteX1" y="connsiteY1"/>
              </a:cxn>
              <a:cxn ang="0">
                <a:pos x="connsiteX2" y="connsiteY2"/>
              </a:cxn>
              <a:cxn ang="0">
                <a:pos x="connsiteX3" y="connsiteY3"/>
              </a:cxn>
            </a:cxnLst>
            <a:rect l="l" t="t" r="r" b="b"/>
            <a:pathLst>
              <a:path w="82715" h="82573">
                <a:moveTo>
                  <a:pt x="0" y="0"/>
                </a:moveTo>
                <a:lnTo>
                  <a:pt x="82715" y="0"/>
                </a:lnTo>
                <a:lnTo>
                  <a:pt x="82715" y="82573"/>
                </a:lnTo>
                <a:lnTo>
                  <a:pt x="0" y="82573"/>
                </a:lnTo>
                <a:close/>
              </a:path>
            </a:pathLst>
          </a:custGeom>
          <a:solidFill>
            <a:schemeClr val="tx1"/>
          </a:solidFill>
          <a:ln w="2318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70B81FD1-0F77-9CCD-A46B-7066C7042086}"/>
              </a:ext>
            </a:extLst>
          </p:cNvPr>
          <p:cNvSpPr/>
          <p:nvPr/>
        </p:nvSpPr>
        <p:spPr>
          <a:xfrm rot="16566840">
            <a:off x="-6482493" y="-2501434"/>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chemeClr val="tx1"/>
          </a:solidFill>
          <a:ln w="2318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8933666-56C9-3EC7-A036-324B9046336C}"/>
              </a:ext>
            </a:extLst>
          </p:cNvPr>
          <p:cNvSpPr/>
          <p:nvPr/>
        </p:nvSpPr>
        <p:spPr>
          <a:xfrm rot="16565402">
            <a:off x="-3131713" y="-3549361"/>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chemeClr val="tx1"/>
          </a:solidFill>
          <a:ln w="2318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0FD9565-7C59-4222-62F7-0BBEF8C01DE2}"/>
              </a:ext>
            </a:extLst>
          </p:cNvPr>
          <p:cNvSpPr/>
          <p:nvPr/>
        </p:nvSpPr>
        <p:spPr>
          <a:xfrm rot="16566840">
            <a:off x="-4565684" y="-3269037"/>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chemeClr val="tx1"/>
          </a:solidFill>
          <a:ln w="2318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6D4804E7-7AC5-29C1-FCBC-268E65483E49}"/>
              </a:ext>
            </a:extLst>
          </p:cNvPr>
          <p:cNvSpPr/>
          <p:nvPr/>
        </p:nvSpPr>
        <p:spPr>
          <a:xfrm rot="16566840">
            <a:off x="-6444080" y="-4978519"/>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chemeClr val="tx1"/>
          </a:solidFill>
          <a:ln w="2318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F851BA2F-F06D-D267-3485-689E93E70413}"/>
              </a:ext>
            </a:extLst>
          </p:cNvPr>
          <p:cNvSpPr/>
          <p:nvPr/>
        </p:nvSpPr>
        <p:spPr>
          <a:xfrm rot="16566480">
            <a:off x="-4469823" y="-3258199"/>
            <a:ext cx="45303" cy="45229"/>
          </a:xfrm>
          <a:custGeom>
            <a:avLst/>
            <a:gdLst>
              <a:gd name="connsiteX0" fmla="*/ 0 w 45303"/>
              <a:gd name="connsiteY0" fmla="*/ 0 h 45229"/>
              <a:gd name="connsiteX1" fmla="*/ 45303 w 45303"/>
              <a:gd name="connsiteY1" fmla="*/ 0 h 45229"/>
              <a:gd name="connsiteX2" fmla="*/ 45303 w 45303"/>
              <a:gd name="connsiteY2" fmla="*/ 45229 h 45229"/>
              <a:gd name="connsiteX3" fmla="*/ 0 w 45303"/>
              <a:gd name="connsiteY3" fmla="*/ 45229 h 45229"/>
            </a:gdLst>
            <a:ahLst/>
            <a:cxnLst>
              <a:cxn ang="0">
                <a:pos x="connsiteX0" y="connsiteY0"/>
              </a:cxn>
              <a:cxn ang="0">
                <a:pos x="connsiteX1" y="connsiteY1"/>
              </a:cxn>
              <a:cxn ang="0">
                <a:pos x="connsiteX2" y="connsiteY2"/>
              </a:cxn>
              <a:cxn ang="0">
                <a:pos x="connsiteX3" y="connsiteY3"/>
              </a:cxn>
            </a:cxnLst>
            <a:rect l="l" t="t" r="r" b="b"/>
            <a:pathLst>
              <a:path w="45303" h="45229">
                <a:moveTo>
                  <a:pt x="0" y="0"/>
                </a:moveTo>
                <a:lnTo>
                  <a:pt x="45303" y="0"/>
                </a:lnTo>
                <a:lnTo>
                  <a:pt x="45303" y="45229"/>
                </a:lnTo>
                <a:lnTo>
                  <a:pt x="0" y="45229"/>
                </a:lnTo>
                <a:close/>
              </a:path>
            </a:pathLst>
          </a:custGeom>
          <a:solidFill>
            <a:schemeClr val="tx1"/>
          </a:solidFill>
          <a:ln w="2318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4B69B6A0-03D9-FAFD-5957-B4931F2A4743}"/>
              </a:ext>
            </a:extLst>
          </p:cNvPr>
          <p:cNvSpPr/>
          <p:nvPr/>
        </p:nvSpPr>
        <p:spPr>
          <a:xfrm rot="16564378">
            <a:off x="-3520412" y="-3616528"/>
            <a:ext cx="45302" cy="45252"/>
          </a:xfrm>
          <a:custGeom>
            <a:avLst/>
            <a:gdLst>
              <a:gd name="connsiteX0" fmla="*/ 0 w 45302"/>
              <a:gd name="connsiteY0" fmla="*/ 0 h 45252"/>
              <a:gd name="connsiteX1" fmla="*/ 45303 w 45302"/>
              <a:gd name="connsiteY1" fmla="*/ 0 h 45252"/>
              <a:gd name="connsiteX2" fmla="*/ 45303 w 45302"/>
              <a:gd name="connsiteY2" fmla="*/ 45252 h 45252"/>
              <a:gd name="connsiteX3" fmla="*/ 0 w 45302"/>
              <a:gd name="connsiteY3" fmla="*/ 45252 h 45252"/>
            </a:gdLst>
            <a:ahLst/>
            <a:cxnLst>
              <a:cxn ang="0">
                <a:pos x="connsiteX0" y="connsiteY0"/>
              </a:cxn>
              <a:cxn ang="0">
                <a:pos x="connsiteX1" y="connsiteY1"/>
              </a:cxn>
              <a:cxn ang="0">
                <a:pos x="connsiteX2" y="connsiteY2"/>
              </a:cxn>
              <a:cxn ang="0">
                <a:pos x="connsiteX3" y="connsiteY3"/>
              </a:cxn>
            </a:cxnLst>
            <a:rect l="l" t="t" r="r" b="b"/>
            <a:pathLst>
              <a:path w="45302" h="45252">
                <a:moveTo>
                  <a:pt x="0" y="0"/>
                </a:moveTo>
                <a:lnTo>
                  <a:pt x="45303" y="0"/>
                </a:lnTo>
                <a:lnTo>
                  <a:pt x="45303" y="45252"/>
                </a:lnTo>
                <a:lnTo>
                  <a:pt x="0" y="45252"/>
                </a:lnTo>
                <a:close/>
              </a:path>
            </a:pathLst>
          </a:custGeom>
          <a:solidFill>
            <a:schemeClr val="tx1"/>
          </a:solidFill>
          <a:ln w="2318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02D562F6-A566-49D8-4687-61B3C0EBF6A8}"/>
              </a:ext>
            </a:extLst>
          </p:cNvPr>
          <p:cNvSpPr/>
          <p:nvPr/>
        </p:nvSpPr>
        <p:spPr>
          <a:xfrm>
            <a:off x="-3307943" y="-6174541"/>
            <a:ext cx="657861" cy="611991"/>
          </a:xfrm>
          <a:custGeom>
            <a:avLst/>
            <a:gdLst>
              <a:gd name="connsiteX0" fmla="*/ 657402 w 657861"/>
              <a:gd name="connsiteY0" fmla="*/ 390427 h 611991"/>
              <a:gd name="connsiteX1" fmla="*/ 450126 w 657861"/>
              <a:gd name="connsiteY1" fmla="*/ 378819 h 611991"/>
              <a:gd name="connsiteX2" fmla="*/ 353161 w 657861"/>
              <a:gd name="connsiteY2" fmla="*/ 436003 h 611991"/>
              <a:gd name="connsiteX3" fmla="*/ 348101 w 657861"/>
              <a:gd name="connsiteY3" fmla="*/ 174964 h 611991"/>
              <a:gd name="connsiteX4" fmla="*/ 348705 w 657861"/>
              <a:gd name="connsiteY4" fmla="*/ 174710 h 611991"/>
              <a:gd name="connsiteX5" fmla="*/ 368548 w 657861"/>
              <a:gd name="connsiteY5" fmla="*/ 286766 h 611991"/>
              <a:gd name="connsiteX6" fmla="*/ 369244 w 657861"/>
              <a:gd name="connsiteY6" fmla="*/ 287089 h 611991"/>
              <a:gd name="connsiteX7" fmla="*/ 384098 w 657861"/>
              <a:gd name="connsiteY7" fmla="*/ 151055 h 611991"/>
              <a:gd name="connsiteX8" fmla="*/ 402270 w 657861"/>
              <a:gd name="connsiteY8" fmla="*/ 168421 h 611991"/>
              <a:gd name="connsiteX9" fmla="*/ 424295 w 657861"/>
              <a:gd name="connsiteY9" fmla="*/ 258601 h 611991"/>
              <a:gd name="connsiteX10" fmla="*/ 424550 w 657861"/>
              <a:gd name="connsiteY10" fmla="*/ 258486 h 611991"/>
              <a:gd name="connsiteX11" fmla="*/ 393497 w 657861"/>
              <a:gd name="connsiteY11" fmla="*/ 118220 h 611991"/>
              <a:gd name="connsiteX12" fmla="*/ 402270 w 657861"/>
              <a:gd name="connsiteY12" fmla="*/ 120047 h 611991"/>
              <a:gd name="connsiteX13" fmla="*/ 462125 w 657861"/>
              <a:gd name="connsiteY13" fmla="*/ 210436 h 611991"/>
              <a:gd name="connsiteX14" fmla="*/ 424295 w 657861"/>
              <a:gd name="connsiteY14" fmla="*/ 103930 h 611991"/>
              <a:gd name="connsiteX15" fmla="*/ 391734 w 657861"/>
              <a:gd name="connsiteY15" fmla="*/ 91813 h 611991"/>
              <a:gd name="connsiteX16" fmla="*/ 455000 w 657861"/>
              <a:gd name="connsiteY16" fmla="*/ 104392 h 611991"/>
              <a:gd name="connsiteX17" fmla="*/ 476329 w 657861"/>
              <a:gd name="connsiteY17" fmla="*/ 126059 h 611991"/>
              <a:gd name="connsiteX18" fmla="*/ 374768 w 657861"/>
              <a:gd name="connsiteY18" fmla="*/ 70424 h 611991"/>
              <a:gd name="connsiteX19" fmla="*/ 424295 w 657861"/>
              <a:gd name="connsiteY19" fmla="*/ 47555 h 611991"/>
              <a:gd name="connsiteX20" fmla="*/ 442351 w 657861"/>
              <a:gd name="connsiteY20" fmla="*/ 51787 h 611991"/>
              <a:gd name="connsiteX21" fmla="*/ 442769 w 657861"/>
              <a:gd name="connsiteY21" fmla="*/ 51185 h 611991"/>
              <a:gd name="connsiteX22" fmla="*/ 349262 w 657861"/>
              <a:gd name="connsiteY22" fmla="*/ 55301 h 611991"/>
              <a:gd name="connsiteX23" fmla="*/ 348612 w 657861"/>
              <a:gd name="connsiteY23" fmla="*/ 55301 h 611991"/>
              <a:gd name="connsiteX24" fmla="*/ 329279 w 657861"/>
              <a:gd name="connsiteY24" fmla="*/ 545 h 611991"/>
              <a:gd name="connsiteX25" fmla="*/ 309250 w 657861"/>
              <a:gd name="connsiteY25" fmla="*/ 55301 h 611991"/>
              <a:gd name="connsiteX26" fmla="*/ 308624 w 657861"/>
              <a:gd name="connsiteY26" fmla="*/ 55301 h 611991"/>
              <a:gd name="connsiteX27" fmla="*/ 215117 w 657861"/>
              <a:gd name="connsiteY27" fmla="*/ 51185 h 611991"/>
              <a:gd name="connsiteX28" fmla="*/ 215534 w 657861"/>
              <a:gd name="connsiteY28" fmla="*/ 51787 h 611991"/>
              <a:gd name="connsiteX29" fmla="*/ 283535 w 657861"/>
              <a:gd name="connsiteY29" fmla="*/ 69846 h 611991"/>
              <a:gd name="connsiteX30" fmla="*/ 283071 w 657861"/>
              <a:gd name="connsiteY30" fmla="*/ 70424 h 611991"/>
              <a:gd name="connsiteX31" fmla="*/ 181534 w 657861"/>
              <a:gd name="connsiteY31" fmla="*/ 126059 h 611991"/>
              <a:gd name="connsiteX32" fmla="*/ 182276 w 657861"/>
              <a:gd name="connsiteY32" fmla="*/ 126336 h 611991"/>
              <a:gd name="connsiteX33" fmla="*/ 195807 w 657861"/>
              <a:gd name="connsiteY33" fmla="*/ 109803 h 611991"/>
              <a:gd name="connsiteX34" fmla="*/ 266129 w 657861"/>
              <a:gd name="connsiteY34" fmla="*/ 91813 h 611991"/>
              <a:gd name="connsiteX35" fmla="*/ 195807 w 657861"/>
              <a:gd name="connsiteY35" fmla="*/ 147864 h 611991"/>
              <a:gd name="connsiteX36" fmla="*/ 195807 w 657861"/>
              <a:gd name="connsiteY36" fmla="*/ 208724 h 611991"/>
              <a:gd name="connsiteX37" fmla="*/ 264040 w 657861"/>
              <a:gd name="connsiteY37" fmla="*/ 117549 h 611991"/>
              <a:gd name="connsiteX38" fmla="*/ 264388 w 657861"/>
              <a:gd name="connsiteY38" fmla="*/ 118220 h 611991"/>
              <a:gd name="connsiteX39" fmla="*/ 234031 w 657861"/>
              <a:gd name="connsiteY39" fmla="*/ 258301 h 611991"/>
              <a:gd name="connsiteX40" fmla="*/ 273161 w 657861"/>
              <a:gd name="connsiteY40" fmla="*/ 150592 h 611991"/>
              <a:gd name="connsiteX41" fmla="*/ 273765 w 657861"/>
              <a:gd name="connsiteY41" fmla="*/ 151055 h 611991"/>
              <a:gd name="connsiteX42" fmla="*/ 288618 w 657861"/>
              <a:gd name="connsiteY42" fmla="*/ 287089 h 611991"/>
              <a:gd name="connsiteX43" fmla="*/ 289314 w 657861"/>
              <a:gd name="connsiteY43" fmla="*/ 286766 h 611991"/>
              <a:gd name="connsiteX44" fmla="*/ 309157 w 657861"/>
              <a:gd name="connsiteY44" fmla="*/ 174710 h 611991"/>
              <a:gd name="connsiteX45" fmla="*/ 309761 w 657861"/>
              <a:gd name="connsiteY45" fmla="*/ 174964 h 611991"/>
              <a:gd name="connsiteX46" fmla="*/ 304702 w 657861"/>
              <a:gd name="connsiteY46" fmla="*/ 436003 h 611991"/>
              <a:gd name="connsiteX47" fmla="*/ 104203 w 657861"/>
              <a:gd name="connsiteY47" fmla="*/ 361708 h 611991"/>
              <a:gd name="connsiteX48" fmla="*/ 461 w 657861"/>
              <a:gd name="connsiteY48" fmla="*/ 390427 h 611991"/>
              <a:gd name="connsiteX49" fmla="*/ 1250 w 657861"/>
              <a:gd name="connsiteY49" fmla="*/ 392069 h 611991"/>
              <a:gd name="connsiteX50" fmla="*/ 304841 w 657861"/>
              <a:gd name="connsiteY50" fmla="*/ 475637 h 611991"/>
              <a:gd name="connsiteX51" fmla="*/ 192326 w 657861"/>
              <a:gd name="connsiteY51" fmla="*/ 570419 h 611991"/>
              <a:gd name="connsiteX52" fmla="*/ 165984 w 657861"/>
              <a:gd name="connsiteY52" fmla="*/ 560545 h 611991"/>
              <a:gd name="connsiteX53" fmla="*/ 151827 w 657861"/>
              <a:gd name="connsiteY53" fmla="*/ 601289 h 611991"/>
              <a:gd name="connsiteX54" fmla="*/ 328931 w 657861"/>
              <a:gd name="connsiteY54" fmla="*/ 496355 h 611991"/>
              <a:gd name="connsiteX55" fmla="*/ 506035 w 657861"/>
              <a:gd name="connsiteY55" fmla="*/ 601289 h 611991"/>
              <a:gd name="connsiteX56" fmla="*/ 511002 w 657861"/>
              <a:gd name="connsiteY56" fmla="*/ 579368 h 611991"/>
              <a:gd name="connsiteX57" fmla="*/ 465537 w 657861"/>
              <a:gd name="connsiteY57" fmla="*/ 570419 h 611991"/>
              <a:gd name="connsiteX58" fmla="*/ 353022 w 657861"/>
              <a:gd name="connsiteY58" fmla="*/ 475637 h 611991"/>
              <a:gd name="connsiteX59" fmla="*/ 656589 w 657861"/>
              <a:gd name="connsiteY59" fmla="*/ 392069 h 611991"/>
              <a:gd name="connsiteX60" fmla="*/ 657402 w 657861"/>
              <a:gd name="connsiteY60" fmla="*/ 390427 h 61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57861" h="611991">
                <a:moveTo>
                  <a:pt x="657402" y="390427"/>
                </a:moveTo>
                <a:cubicBezTo>
                  <a:pt x="603326" y="359396"/>
                  <a:pt x="528084" y="350378"/>
                  <a:pt x="450126" y="378819"/>
                </a:cubicBezTo>
                <a:cubicBezTo>
                  <a:pt x="416056" y="391653"/>
                  <a:pt x="381939" y="414059"/>
                  <a:pt x="353161" y="436003"/>
                </a:cubicBezTo>
                <a:cubicBezTo>
                  <a:pt x="335035" y="326515"/>
                  <a:pt x="343877" y="224888"/>
                  <a:pt x="348101" y="174964"/>
                </a:cubicBezTo>
                <a:cubicBezTo>
                  <a:pt x="348125" y="174687"/>
                  <a:pt x="348450" y="174548"/>
                  <a:pt x="348705" y="174710"/>
                </a:cubicBezTo>
                <a:cubicBezTo>
                  <a:pt x="387626" y="199105"/>
                  <a:pt x="376718" y="267273"/>
                  <a:pt x="368548" y="286766"/>
                </a:cubicBezTo>
                <a:cubicBezTo>
                  <a:pt x="368386" y="287159"/>
                  <a:pt x="368966" y="287413"/>
                  <a:pt x="369244" y="287089"/>
                </a:cubicBezTo>
                <a:cubicBezTo>
                  <a:pt x="417750" y="230021"/>
                  <a:pt x="394054" y="167010"/>
                  <a:pt x="384098" y="151055"/>
                </a:cubicBezTo>
                <a:cubicBezTo>
                  <a:pt x="382288" y="148165"/>
                  <a:pt x="393265" y="156928"/>
                  <a:pt x="402270" y="168421"/>
                </a:cubicBezTo>
                <a:cubicBezTo>
                  <a:pt x="436178" y="211430"/>
                  <a:pt x="420512" y="259734"/>
                  <a:pt x="424295" y="258601"/>
                </a:cubicBezTo>
                <a:cubicBezTo>
                  <a:pt x="424388" y="258578"/>
                  <a:pt x="424504" y="258601"/>
                  <a:pt x="424550" y="258486"/>
                </a:cubicBezTo>
                <a:cubicBezTo>
                  <a:pt x="447086" y="214436"/>
                  <a:pt x="439845" y="158570"/>
                  <a:pt x="393497" y="118220"/>
                </a:cubicBezTo>
                <a:cubicBezTo>
                  <a:pt x="391385" y="116439"/>
                  <a:pt x="399648" y="119122"/>
                  <a:pt x="402270" y="120047"/>
                </a:cubicBezTo>
                <a:cubicBezTo>
                  <a:pt x="441794" y="133712"/>
                  <a:pt x="462403" y="174271"/>
                  <a:pt x="462125" y="210436"/>
                </a:cubicBezTo>
                <a:cubicBezTo>
                  <a:pt x="462125" y="218390"/>
                  <a:pt x="488815" y="142499"/>
                  <a:pt x="424295" y="103930"/>
                </a:cubicBezTo>
                <a:cubicBezTo>
                  <a:pt x="412227" y="96738"/>
                  <a:pt x="399833" y="92784"/>
                  <a:pt x="391734" y="91813"/>
                </a:cubicBezTo>
                <a:cubicBezTo>
                  <a:pt x="385421" y="91142"/>
                  <a:pt x="426291" y="85015"/>
                  <a:pt x="455000" y="104392"/>
                </a:cubicBezTo>
                <a:cubicBezTo>
                  <a:pt x="472244" y="115977"/>
                  <a:pt x="476769" y="129990"/>
                  <a:pt x="476329" y="126059"/>
                </a:cubicBezTo>
                <a:cubicBezTo>
                  <a:pt x="471315" y="75257"/>
                  <a:pt x="411205" y="55186"/>
                  <a:pt x="374768" y="70424"/>
                </a:cubicBezTo>
                <a:cubicBezTo>
                  <a:pt x="370915" y="72343"/>
                  <a:pt x="389111" y="45474"/>
                  <a:pt x="424295" y="47555"/>
                </a:cubicBezTo>
                <a:cubicBezTo>
                  <a:pt x="431072" y="47948"/>
                  <a:pt x="437338" y="49405"/>
                  <a:pt x="442351" y="51787"/>
                </a:cubicBezTo>
                <a:cubicBezTo>
                  <a:pt x="442699" y="51949"/>
                  <a:pt x="443024" y="51486"/>
                  <a:pt x="442769" y="51185"/>
                </a:cubicBezTo>
                <a:cubicBezTo>
                  <a:pt x="416195" y="20917"/>
                  <a:pt x="372470" y="20293"/>
                  <a:pt x="349262" y="55301"/>
                </a:cubicBezTo>
                <a:cubicBezTo>
                  <a:pt x="349099" y="55533"/>
                  <a:pt x="348751" y="55533"/>
                  <a:pt x="348612" y="55301"/>
                </a:cubicBezTo>
                <a:cubicBezTo>
                  <a:pt x="339816" y="39601"/>
                  <a:pt x="332459" y="19507"/>
                  <a:pt x="329279" y="545"/>
                </a:cubicBezTo>
                <a:cubicBezTo>
                  <a:pt x="328513" y="-4310"/>
                  <a:pt x="326889" y="24016"/>
                  <a:pt x="309250" y="55301"/>
                </a:cubicBezTo>
                <a:cubicBezTo>
                  <a:pt x="309111" y="55533"/>
                  <a:pt x="308786" y="55533"/>
                  <a:pt x="308624" y="55301"/>
                </a:cubicBezTo>
                <a:cubicBezTo>
                  <a:pt x="285346" y="20200"/>
                  <a:pt x="241667" y="20894"/>
                  <a:pt x="215117" y="51185"/>
                </a:cubicBezTo>
                <a:cubicBezTo>
                  <a:pt x="214838" y="51486"/>
                  <a:pt x="215163" y="51949"/>
                  <a:pt x="215534" y="51787"/>
                </a:cubicBezTo>
                <a:cubicBezTo>
                  <a:pt x="233266" y="43393"/>
                  <a:pt x="266756" y="45867"/>
                  <a:pt x="283535" y="69846"/>
                </a:cubicBezTo>
                <a:cubicBezTo>
                  <a:pt x="283744" y="70170"/>
                  <a:pt x="283443" y="70586"/>
                  <a:pt x="283071" y="70424"/>
                </a:cubicBezTo>
                <a:cubicBezTo>
                  <a:pt x="245520" y="54700"/>
                  <a:pt x="186524" y="76043"/>
                  <a:pt x="181534" y="126059"/>
                </a:cubicBezTo>
                <a:cubicBezTo>
                  <a:pt x="181510" y="126475"/>
                  <a:pt x="182068" y="126706"/>
                  <a:pt x="182276" y="126336"/>
                </a:cubicBezTo>
                <a:cubicBezTo>
                  <a:pt x="183947" y="123215"/>
                  <a:pt x="188079" y="116555"/>
                  <a:pt x="195807" y="109803"/>
                </a:cubicBezTo>
                <a:cubicBezTo>
                  <a:pt x="225839" y="83442"/>
                  <a:pt x="273068" y="91073"/>
                  <a:pt x="266129" y="91813"/>
                </a:cubicBezTo>
                <a:cubicBezTo>
                  <a:pt x="247678" y="94079"/>
                  <a:pt x="209802" y="110450"/>
                  <a:pt x="195807" y="147864"/>
                </a:cubicBezTo>
                <a:cubicBezTo>
                  <a:pt x="184365" y="178433"/>
                  <a:pt x="195389" y="218691"/>
                  <a:pt x="195807" y="208724"/>
                </a:cubicBezTo>
                <a:cubicBezTo>
                  <a:pt x="196178" y="174710"/>
                  <a:pt x="215743" y="129157"/>
                  <a:pt x="264040" y="117549"/>
                </a:cubicBezTo>
                <a:cubicBezTo>
                  <a:pt x="264412" y="117457"/>
                  <a:pt x="264690" y="117966"/>
                  <a:pt x="264388" y="118220"/>
                </a:cubicBezTo>
                <a:cubicBezTo>
                  <a:pt x="189332" y="183959"/>
                  <a:pt x="234728" y="264683"/>
                  <a:pt x="234031" y="258301"/>
                </a:cubicBezTo>
                <a:cubicBezTo>
                  <a:pt x="231711" y="232241"/>
                  <a:pt x="229784" y="185717"/>
                  <a:pt x="273161" y="150592"/>
                </a:cubicBezTo>
                <a:cubicBezTo>
                  <a:pt x="273486" y="150338"/>
                  <a:pt x="273997" y="150685"/>
                  <a:pt x="273765" y="151055"/>
                </a:cubicBezTo>
                <a:cubicBezTo>
                  <a:pt x="263808" y="167010"/>
                  <a:pt x="240135" y="230021"/>
                  <a:pt x="288618" y="287089"/>
                </a:cubicBezTo>
                <a:cubicBezTo>
                  <a:pt x="288897" y="287413"/>
                  <a:pt x="289477" y="287159"/>
                  <a:pt x="289314" y="286766"/>
                </a:cubicBezTo>
                <a:cubicBezTo>
                  <a:pt x="281168" y="267273"/>
                  <a:pt x="270260" y="199105"/>
                  <a:pt x="309157" y="174710"/>
                </a:cubicBezTo>
                <a:cubicBezTo>
                  <a:pt x="309413" y="174548"/>
                  <a:pt x="309738" y="174687"/>
                  <a:pt x="309761" y="174964"/>
                </a:cubicBezTo>
                <a:cubicBezTo>
                  <a:pt x="314008" y="224888"/>
                  <a:pt x="322851" y="326515"/>
                  <a:pt x="304702" y="436003"/>
                </a:cubicBezTo>
                <a:cubicBezTo>
                  <a:pt x="243060" y="389063"/>
                  <a:pt x="182369" y="358286"/>
                  <a:pt x="104203" y="361708"/>
                </a:cubicBezTo>
                <a:cubicBezTo>
                  <a:pt x="64888" y="363419"/>
                  <a:pt x="27592" y="374819"/>
                  <a:pt x="461" y="390427"/>
                </a:cubicBezTo>
                <a:cubicBezTo>
                  <a:pt x="-514" y="390982"/>
                  <a:pt x="205" y="392393"/>
                  <a:pt x="1250" y="392069"/>
                </a:cubicBezTo>
                <a:cubicBezTo>
                  <a:pt x="114948" y="355858"/>
                  <a:pt x="213353" y="399792"/>
                  <a:pt x="304841" y="475637"/>
                </a:cubicBezTo>
                <a:cubicBezTo>
                  <a:pt x="258633" y="515756"/>
                  <a:pt x="216695" y="557747"/>
                  <a:pt x="192326" y="570419"/>
                </a:cubicBezTo>
                <a:cubicBezTo>
                  <a:pt x="186640" y="562673"/>
                  <a:pt x="176776" y="558210"/>
                  <a:pt x="165984" y="560545"/>
                </a:cubicBezTo>
                <a:cubicBezTo>
                  <a:pt x="145653" y="565008"/>
                  <a:pt x="140803" y="590375"/>
                  <a:pt x="151827" y="601289"/>
                </a:cubicBezTo>
                <a:cubicBezTo>
                  <a:pt x="191769" y="640991"/>
                  <a:pt x="254223" y="562210"/>
                  <a:pt x="328931" y="496355"/>
                </a:cubicBezTo>
                <a:cubicBezTo>
                  <a:pt x="400831" y="559667"/>
                  <a:pt x="466163" y="640968"/>
                  <a:pt x="506035" y="601289"/>
                </a:cubicBezTo>
                <a:cubicBezTo>
                  <a:pt x="509215" y="598121"/>
                  <a:pt x="512905" y="587669"/>
                  <a:pt x="511002" y="579368"/>
                </a:cubicBezTo>
                <a:cubicBezTo>
                  <a:pt x="506198" y="558649"/>
                  <a:pt x="478557" y="552660"/>
                  <a:pt x="465537" y="570419"/>
                </a:cubicBezTo>
                <a:cubicBezTo>
                  <a:pt x="442096" y="558649"/>
                  <a:pt x="400947" y="517212"/>
                  <a:pt x="353022" y="475637"/>
                </a:cubicBezTo>
                <a:cubicBezTo>
                  <a:pt x="445159" y="399122"/>
                  <a:pt x="542496" y="356413"/>
                  <a:pt x="656589" y="392069"/>
                </a:cubicBezTo>
                <a:cubicBezTo>
                  <a:pt x="657657" y="392393"/>
                  <a:pt x="658376" y="390982"/>
                  <a:pt x="657402" y="390427"/>
                </a:cubicBezTo>
              </a:path>
            </a:pathLst>
          </a:custGeom>
          <a:solidFill>
            <a:schemeClr val="tx1"/>
          </a:solidFill>
          <a:ln w="2318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FEFD96B7-8782-06B0-439A-E44A202968DF}"/>
              </a:ext>
            </a:extLst>
          </p:cNvPr>
          <p:cNvSpPr/>
          <p:nvPr/>
        </p:nvSpPr>
        <p:spPr>
          <a:xfrm>
            <a:off x="-9446655" y="-1541252"/>
            <a:ext cx="187501" cy="210514"/>
          </a:xfrm>
          <a:custGeom>
            <a:avLst/>
            <a:gdLst>
              <a:gd name="connsiteX0" fmla="*/ 0 w 187501"/>
              <a:gd name="connsiteY0" fmla="*/ 0 h 210514"/>
              <a:gd name="connsiteX1" fmla="*/ 37203 w 187501"/>
              <a:gd name="connsiteY1" fmla="*/ 0 h 210514"/>
              <a:gd name="connsiteX2" fmla="*/ 37203 w 187501"/>
              <a:gd name="connsiteY2" fmla="*/ 105858 h 210514"/>
              <a:gd name="connsiteX3" fmla="*/ 137905 w 187501"/>
              <a:gd name="connsiteY3" fmla="*/ 0 h 210514"/>
              <a:gd name="connsiteX4" fmla="*/ 183580 w 187501"/>
              <a:gd name="connsiteY4" fmla="*/ 0 h 210514"/>
              <a:gd name="connsiteX5" fmla="*/ 95573 w 187501"/>
              <a:gd name="connsiteY5" fmla="*/ 90528 h 210514"/>
              <a:gd name="connsiteX6" fmla="*/ 187502 w 187501"/>
              <a:gd name="connsiteY6" fmla="*/ 210514 h 210514"/>
              <a:gd name="connsiteX7" fmla="*/ 142454 w 187501"/>
              <a:gd name="connsiteY7" fmla="*/ 210514 h 210514"/>
              <a:gd name="connsiteX8" fmla="*/ 70183 w 187501"/>
              <a:gd name="connsiteY8" fmla="*/ 115778 h 210514"/>
              <a:gd name="connsiteX9" fmla="*/ 37203 w 187501"/>
              <a:gd name="connsiteY9" fmla="*/ 149469 h 210514"/>
              <a:gd name="connsiteX10" fmla="*/ 37203 w 187501"/>
              <a:gd name="connsiteY10" fmla="*/ 210514 h 210514"/>
              <a:gd name="connsiteX11" fmla="*/ 0 w 187501"/>
              <a:gd name="connsiteY11" fmla="*/ 210514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7501" h="210514">
                <a:moveTo>
                  <a:pt x="0" y="0"/>
                </a:moveTo>
                <a:lnTo>
                  <a:pt x="37203" y="0"/>
                </a:lnTo>
                <a:lnTo>
                  <a:pt x="37203" y="105858"/>
                </a:lnTo>
                <a:lnTo>
                  <a:pt x="137905" y="0"/>
                </a:lnTo>
                <a:lnTo>
                  <a:pt x="183580" y="0"/>
                </a:lnTo>
                <a:lnTo>
                  <a:pt x="95573" y="90528"/>
                </a:lnTo>
                <a:lnTo>
                  <a:pt x="187502" y="210514"/>
                </a:lnTo>
                <a:lnTo>
                  <a:pt x="142454" y="210514"/>
                </a:lnTo>
                <a:lnTo>
                  <a:pt x="70183" y="115778"/>
                </a:lnTo>
                <a:lnTo>
                  <a:pt x="37203" y="149469"/>
                </a:lnTo>
                <a:lnTo>
                  <a:pt x="37203" y="210514"/>
                </a:lnTo>
                <a:lnTo>
                  <a:pt x="0" y="210514"/>
                </a:lnTo>
              </a:path>
            </a:pathLst>
          </a:custGeom>
          <a:solidFill>
            <a:schemeClr val="tx1"/>
          </a:solidFill>
          <a:ln w="2318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5A7947BE-4A79-A863-3C3B-CD0D5BD0AF3B}"/>
              </a:ext>
            </a:extLst>
          </p:cNvPr>
          <p:cNvSpPr/>
          <p:nvPr/>
        </p:nvSpPr>
        <p:spPr>
          <a:xfrm>
            <a:off x="7042050" y="-6665927"/>
            <a:ext cx="37203" cy="210514"/>
          </a:xfrm>
          <a:custGeom>
            <a:avLst/>
            <a:gdLst>
              <a:gd name="connsiteX0" fmla="*/ 0 w 37203"/>
              <a:gd name="connsiteY0" fmla="*/ 0 h 210514"/>
              <a:gd name="connsiteX1" fmla="*/ 37203 w 37203"/>
              <a:gd name="connsiteY1" fmla="*/ 0 h 210514"/>
              <a:gd name="connsiteX2" fmla="*/ 37203 w 37203"/>
              <a:gd name="connsiteY2" fmla="*/ 210514 h 210514"/>
              <a:gd name="connsiteX3" fmla="*/ 0 w 37203"/>
              <a:gd name="connsiteY3" fmla="*/ 210514 h 210514"/>
            </a:gdLst>
            <a:ahLst/>
            <a:cxnLst>
              <a:cxn ang="0">
                <a:pos x="connsiteX0" y="connsiteY0"/>
              </a:cxn>
              <a:cxn ang="0">
                <a:pos x="connsiteX1" y="connsiteY1"/>
              </a:cxn>
              <a:cxn ang="0">
                <a:pos x="connsiteX2" y="connsiteY2"/>
              </a:cxn>
              <a:cxn ang="0">
                <a:pos x="connsiteX3" y="connsiteY3"/>
              </a:cxn>
            </a:cxnLst>
            <a:rect l="l" t="t" r="r" b="b"/>
            <a:pathLst>
              <a:path w="37203" h="210514">
                <a:moveTo>
                  <a:pt x="0" y="0"/>
                </a:moveTo>
                <a:lnTo>
                  <a:pt x="37203" y="0"/>
                </a:lnTo>
                <a:lnTo>
                  <a:pt x="37203" y="210514"/>
                </a:lnTo>
                <a:lnTo>
                  <a:pt x="0" y="210514"/>
                </a:lnTo>
                <a:close/>
              </a:path>
            </a:pathLst>
          </a:custGeom>
          <a:solidFill>
            <a:schemeClr val="tx1"/>
          </a:solidFill>
          <a:ln w="2318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970DC322-9806-D68F-99BB-D7A3D977B2DE}"/>
              </a:ext>
            </a:extLst>
          </p:cNvPr>
          <p:cNvSpPr/>
          <p:nvPr/>
        </p:nvSpPr>
        <p:spPr>
          <a:xfrm>
            <a:off x="8055425" y="-7421989"/>
            <a:ext cx="184484" cy="210514"/>
          </a:xfrm>
          <a:custGeom>
            <a:avLst/>
            <a:gdLst>
              <a:gd name="connsiteX0" fmla="*/ 0 w 184484"/>
              <a:gd name="connsiteY0" fmla="*/ 0 h 210514"/>
              <a:gd name="connsiteX1" fmla="*/ 34488 w 184484"/>
              <a:gd name="connsiteY1" fmla="*/ 0 h 210514"/>
              <a:gd name="connsiteX2" fmla="*/ 147908 w 184484"/>
              <a:gd name="connsiteY2" fmla="*/ 145561 h 210514"/>
              <a:gd name="connsiteX3" fmla="*/ 147908 w 184484"/>
              <a:gd name="connsiteY3" fmla="*/ 0 h 210514"/>
              <a:gd name="connsiteX4" fmla="*/ 184485 w 184484"/>
              <a:gd name="connsiteY4" fmla="*/ 0 h 210514"/>
              <a:gd name="connsiteX5" fmla="*/ 184485 w 184484"/>
              <a:gd name="connsiteY5" fmla="*/ 210514 h 210514"/>
              <a:gd name="connsiteX6" fmla="*/ 153339 w 184484"/>
              <a:gd name="connsiteY6" fmla="*/ 210514 h 210514"/>
              <a:gd name="connsiteX7" fmla="*/ 36600 w 184484"/>
              <a:gd name="connsiteY7" fmla="*/ 60745 h 210514"/>
              <a:gd name="connsiteX8" fmla="*/ 36600 w 184484"/>
              <a:gd name="connsiteY8" fmla="*/ 210514 h 210514"/>
              <a:gd name="connsiteX9" fmla="*/ 0 w 184484"/>
              <a:gd name="connsiteY9" fmla="*/ 210514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4" h="210514">
                <a:moveTo>
                  <a:pt x="0" y="0"/>
                </a:moveTo>
                <a:lnTo>
                  <a:pt x="34488" y="0"/>
                </a:lnTo>
                <a:lnTo>
                  <a:pt x="147908" y="145561"/>
                </a:lnTo>
                <a:lnTo>
                  <a:pt x="147908" y="0"/>
                </a:lnTo>
                <a:lnTo>
                  <a:pt x="184485" y="0"/>
                </a:lnTo>
                <a:lnTo>
                  <a:pt x="184485" y="210514"/>
                </a:lnTo>
                <a:lnTo>
                  <a:pt x="153339" y="210514"/>
                </a:lnTo>
                <a:lnTo>
                  <a:pt x="36600" y="60745"/>
                </a:lnTo>
                <a:lnTo>
                  <a:pt x="36600" y="210514"/>
                </a:lnTo>
                <a:lnTo>
                  <a:pt x="0" y="210514"/>
                </a:lnTo>
              </a:path>
            </a:pathLst>
          </a:custGeom>
          <a:solidFill>
            <a:schemeClr val="tx1"/>
          </a:solidFill>
          <a:ln w="2318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960CF616-A02C-49C8-8958-1ED73C1268A4}"/>
              </a:ext>
            </a:extLst>
          </p:cNvPr>
          <p:cNvSpPr/>
          <p:nvPr/>
        </p:nvSpPr>
        <p:spPr>
          <a:xfrm>
            <a:off x="6312009" y="-8107694"/>
            <a:ext cx="198108" cy="217808"/>
          </a:xfrm>
          <a:custGeom>
            <a:avLst/>
            <a:gdLst>
              <a:gd name="connsiteX0" fmla="*/ 0 w 198108"/>
              <a:gd name="connsiteY0" fmla="*/ 109489 h 217808"/>
              <a:gd name="connsiteX1" fmla="*/ 0 w 198108"/>
              <a:gd name="connsiteY1" fmla="*/ 108887 h 217808"/>
              <a:gd name="connsiteX2" fmla="*/ 109173 w 198108"/>
              <a:gd name="connsiteY2" fmla="*/ 0 h 217808"/>
              <a:gd name="connsiteX3" fmla="*/ 190542 w 198108"/>
              <a:gd name="connsiteY3" fmla="*/ 28580 h 217808"/>
              <a:gd name="connsiteX4" fmla="*/ 166962 w 198108"/>
              <a:gd name="connsiteY4" fmla="*/ 56560 h 217808"/>
              <a:gd name="connsiteX5" fmla="*/ 39037 w 198108"/>
              <a:gd name="connsiteY5" fmla="*/ 108286 h 217808"/>
              <a:gd name="connsiteX6" fmla="*/ 39037 w 198108"/>
              <a:gd name="connsiteY6" fmla="*/ 108887 h 217808"/>
              <a:gd name="connsiteX7" fmla="*/ 110983 w 198108"/>
              <a:gd name="connsiteY7" fmla="*/ 184061 h 217808"/>
              <a:gd name="connsiteX8" fmla="*/ 162112 w 198108"/>
              <a:gd name="connsiteY8" fmla="*/ 168130 h 217808"/>
              <a:gd name="connsiteX9" fmla="*/ 162112 w 198108"/>
              <a:gd name="connsiteY9" fmla="*/ 128727 h 217808"/>
              <a:gd name="connsiteX10" fmla="*/ 107966 w 198108"/>
              <a:gd name="connsiteY10" fmla="*/ 128727 h 217808"/>
              <a:gd name="connsiteX11" fmla="*/ 107966 w 198108"/>
              <a:gd name="connsiteY11" fmla="*/ 96563 h 217808"/>
              <a:gd name="connsiteX12" fmla="*/ 198108 w 198108"/>
              <a:gd name="connsiteY12" fmla="*/ 96563 h 217808"/>
              <a:gd name="connsiteX13" fmla="*/ 198108 w 198108"/>
              <a:gd name="connsiteY13" fmla="*/ 184963 h 217808"/>
              <a:gd name="connsiteX14" fmla="*/ 0 w 198108"/>
              <a:gd name="connsiteY14" fmla="*/ 109489 h 21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108" h="217808">
                <a:moveTo>
                  <a:pt x="0" y="109489"/>
                </a:moveTo>
                <a:lnTo>
                  <a:pt x="0" y="108887"/>
                </a:lnTo>
                <a:cubicBezTo>
                  <a:pt x="0" y="49946"/>
                  <a:pt x="45373" y="0"/>
                  <a:pt x="109173" y="0"/>
                </a:cubicBezTo>
                <a:cubicBezTo>
                  <a:pt x="146074" y="0"/>
                  <a:pt x="168772" y="10243"/>
                  <a:pt x="190542" y="28580"/>
                </a:cubicBezTo>
                <a:lnTo>
                  <a:pt x="166962" y="56560"/>
                </a:lnTo>
                <a:cubicBezTo>
                  <a:pt x="109637" y="8047"/>
                  <a:pt x="39037" y="42986"/>
                  <a:pt x="39037" y="108286"/>
                </a:cubicBezTo>
                <a:lnTo>
                  <a:pt x="39037" y="108887"/>
                </a:lnTo>
                <a:cubicBezTo>
                  <a:pt x="39037" y="152197"/>
                  <a:pt x="67746" y="184061"/>
                  <a:pt x="110983" y="184061"/>
                </a:cubicBezTo>
                <a:cubicBezTo>
                  <a:pt x="130966" y="184061"/>
                  <a:pt x="149115" y="177749"/>
                  <a:pt x="162112" y="168130"/>
                </a:cubicBezTo>
                <a:lnTo>
                  <a:pt x="162112" y="128727"/>
                </a:lnTo>
                <a:lnTo>
                  <a:pt x="107966" y="128727"/>
                </a:lnTo>
                <a:lnTo>
                  <a:pt x="107966" y="96563"/>
                </a:lnTo>
                <a:lnTo>
                  <a:pt x="198108" y="96563"/>
                </a:lnTo>
                <a:lnTo>
                  <a:pt x="198108" y="184963"/>
                </a:lnTo>
                <a:cubicBezTo>
                  <a:pt x="122402" y="249408"/>
                  <a:pt x="0" y="216295"/>
                  <a:pt x="0" y="109489"/>
                </a:cubicBezTo>
              </a:path>
            </a:pathLst>
          </a:custGeom>
          <a:solidFill>
            <a:schemeClr val="tx1"/>
          </a:solidFill>
          <a:ln w="2318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C6D1B99-D542-BF36-CEA8-37A9EC84373E}"/>
              </a:ext>
            </a:extLst>
          </p:cNvPr>
          <p:cNvSpPr/>
          <p:nvPr/>
        </p:nvSpPr>
        <p:spPr>
          <a:xfrm>
            <a:off x="7423358" y="-5237887"/>
            <a:ext cx="191448" cy="210514"/>
          </a:xfrm>
          <a:custGeom>
            <a:avLst/>
            <a:gdLst>
              <a:gd name="connsiteX0" fmla="*/ 78932 w 191448"/>
              <a:gd name="connsiteY0" fmla="*/ 176824 h 210514"/>
              <a:gd name="connsiteX1" fmla="*/ 78932 w 191448"/>
              <a:gd name="connsiteY1" fmla="*/ 33668 h 210514"/>
              <a:gd name="connsiteX2" fmla="*/ 37203 w 191448"/>
              <a:gd name="connsiteY2" fmla="*/ 33668 h 210514"/>
              <a:gd name="connsiteX3" fmla="*/ 37203 w 191448"/>
              <a:gd name="connsiteY3" fmla="*/ 176824 h 210514"/>
              <a:gd name="connsiteX4" fmla="*/ 78932 w 191448"/>
              <a:gd name="connsiteY4" fmla="*/ 176824 h 210514"/>
              <a:gd name="connsiteX5" fmla="*/ 0 w 191448"/>
              <a:gd name="connsiteY5" fmla="*/ 0 h 210514"/>
              <a:gd name="connsiteX6" fmla="*/ 78932 w 191448"/>
              <a:gd name="connsiteY6" fmla="*/ 0 h 210514"/>
              <a:gd name="connsiteX7" fmla="*/ 78932 w 191448"/>
              <a:gd name="connsiteY7" fmla="*/ 210514 h 210514"/>
              <a:gd name="connsiteX8" fmla="*/ 0 w 191448"/>
              <a:gd name="connsiteY8" fmla="*/ 210514 h 210514"/>
              <a:gd name="connsiteX9" fmla="*/ 0 w 191448"/>
              <a:gd name="connsiteY9" fmla="*/ 0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448" h="210514">
                <a:moveTo>
                  <a:pt x="78932" y="176824"/>
                </a:moveTo>
                <a:cubicBezTo>
                  <a:pt x="177661" y="176824"/>
                  <a:pt x="176478" y="33668"/>
                  <a:pt x="78932" y="33668"/>
                </a:cubicBezTo>
                <a:lnTo>
                  <a:pt x="37203" y="33668"/>
                </a:lnTo>
                <a:lnTo>
                  <a:pt x="37203" y="176824"/>
                </a:lnTo>
                <a:lnTo>
                  <a:pt x="78932" y="176824"/>
                </a:lnTo>
                <a:close/>
                <a:moveTo>
                  <a:pt x="0" y="0"/>
                </a:moveTo>
                <a:lnTo>
                  <a:pt x="78932" y="0"/>
                </a:lnTo>
                <a:cubicBezTo>
                  <a:pt x="229973" y="0"/>
                  <a:pt x="227931" y="210514"/>
                  <a:pt x="78932" y="210514"/>
                </a:cubicBezTo>
                <a:lnTo>
                  <a:pt x="0" y="210514"/>
                </a:lnTo>
                <a:lnTo>
                  <a:pt x="0" y="0"/>
                </a:lnTo>
                <a:close/>
              </a:path>
            </a:pathLst>
          </a:custGeom>
          <a:solidFill>
            <a:schemeClr val="tx1"/>
          </a:solidFill>
          <a:ln w="2318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D244C56-20D0-1C61-2ADA-505FBA4C7EDA}"/>
              </a:ext>
            </a:extLst>
          </p:cNvPr>
          <p:cNvSpPr/>
          <p:nvPr/>
        </p:nvSpPr>
        <p:spPr>
          <a:xfrm>
            <a:off x="3512161" y="-9006955"/>
            <a:ext cx="221386" cy="217752"/>
          </a:xfrm>
          <a:custGeom>
            <a:avLst/>
            <a:gdLst>
              <a:gd name="connsiteX0" fmla="*/ 182373 w 221386"/>
              <a:gd name="connsiteY0" fmla="*/ 109489 h 217752"/>
              <a:gd name="connsiteX1" fmla="*/ 182373 w 221386"/>
              <a:gd name="connsiteY1" fmla="*/ 108887 h 217752"/>
              <a:gd name="connsiteX2" fmla="*/ 110380 w 221386"/>
              <a:gd name="connsiteY2" fmla="*/ 34014 h 217752"/>
              <a:gd name="connsiteX3" fmla="*/ 39014 w 221386"/>
              <a:gd name="connsiteY3" fmla="*/ 108286 h 217752"/>
              <a:gd name="connsiteX4" fmla="*/ 39014 w 221386"/>
              <a:gd name="connsiteY4" fmla="*/ 108887 h 217752"/>
              <a:gd name="connsiteX5" fmla="*/ 110983 w 221386"/>
              <a:gd name="connsiteY5" fmla="*/ 183784 h 217752"/>
              <a:gd name="connsiteX6" fmla="*/ 182373 w 221386"/>
              <a:gd name="connsiteY6" fmla="*/ 109489 h 217752"/>
              <a:gd name="connsiteX7" fmla="*/ 0 w 221386"/>
              <a:gd name="connsiteY7" fmla="*/ 109489 h 217752"/>
              <a:gd name="connsiteX8" fmla="*/ 0 w 221386"/>
              <a:gd name="connsiteY8" fmla="*/ 108887 h 217752"/>
              <a:gd name="connsiteX9" fmla="*/ 110983 w 221386"/>
              <a:gd name="connsiteY9" fmla="*/ 0 h 217752"/>
              <a:gd name="connsiteX10" fmla="*/ 221386 w 221386"/>
              <a:gd name="connsiteY10" fmla="*/ 108286 h 217752"/>
              <a:gd name="connsiteX11" fmla="*/ 221386 w 221386"/>
              <a:gd name="connsiteY11" fmla="*/ 108887 h 217752"/>
              <a:gd name="connsiteX12" fmla="*/ 110380 w 221386"/>
              <a:gd name="connsiteY12" fmla="*/ 217752 h 217752"/>
              <a:gd name="connsiteX13" fmla="*/ 0 w 221386"/>
              <a:gd name="connsiteY13" fmla="*/ 109489 h 21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386" h="217752">
                <a:moveTo>
                  <a:pt x="182373" y="109489"/>
                </a:moveTo>
                <a:lnTo>
                  <a:pt x="182373" y="108887"/>
                </a:lnTo>
                <a:cubicBezTo>
                  <a:pt x="182373" y="67982"/>
                  <a:pt x="152434" y="34014"/>
                  <a:pt x="110380" y="34014"/>
                </a:cubicBezTo>
                <a:cubicBezTo>
                  <a:pt x="68349" y="34014"/>
                  <a:pt x="39014" y="67381"/>
                  <a:pt x="39014" y="108286"/>
                </a:cubicBezTo>
                <a:lnTo>
                  <a:pt x="39014" y="108887"/>
                </a:lnTo>
                <a:cubicBezTo>
                  <a:pt x="39014" y="149792"/>
                  <a:pt x="68953" y="183784"/>
                  <a:pt x="110983" y="183784"/>
                </a:cubicBezTo>
                <a:cubicBezTo>
                  <a:pt x="153037" y="183784"/>
                  <a:pt x="182373" y="150394"/>
                  <a:pt x="182373" y="109489"/>
                </a:cubicBezTo>
                <a:moveTo>
                  <a:pt x="0" y="109489"/>
                </a:moveTo>
                <a:lnTo>
                  <a:pt x="0" y="108887"/>
                </a:lnTo>
                <a:cubicBezTo>
                  <a:pt x="0" y="49646"/>
                  <a:pt x="45976" y="0"/>
                  <a:pt x="110983" y="0"/>
                </a:cubicBezTo>
                <a:cubicBezTo>
                  <a:pt x="176014" y="0"/>
                  <a:pt x="221386" y="49044"/>
                  <a:pt x="221386" y="108286"/>
                </a:cubicBezTo>
                <a:lnTo>
                  <a:pt x="221386" y="108887"/>
                </a:lnTo>
                <a:cubicBezTo>
                  <a:pt x="221386" y="168130"/>
                  <a:pt x="175433" y="217752"/>
                  <a:pt x="110380" y="217752"/>
                </a:cubicBezTo>
                <a:cubicBezTo>
                  <a:pt x="45373" y="217752"/>
                  <a:pt x="0" y="168730"/>
                  <a:pt x="0" y="109489"/>
                </a:cubicBezTo>
              </a:path>
            </a:pathLst>
          </a:custGeom>
          <a:solidFill>
            <a:schemeClr val="tx1"/>
          </a:solidFill>
          <a:ln w="2318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251ACABB-F2D3-3A12-BD9D-3EEB62597DC8}"/>
              </a:ext>
            </a:extLst>
          </p:cNvPr>
          <p:cNvSpPr/>
          <p:nvPr/>
        </p:nvSpPr>
        <p:spPr>
          <a:xfrm>
            <a:off x="8467751" y="-7889886"/>
            <a:ext cx="208064" cy="210514"/>
          </a:xfrm>
          <a:custGeom>
            <a:avLst/>
            <a:gdLst>
              <a:gd name="connsiteX0" fmla="*/ 0 w 208064"/>
              <a:gd name="connsiteY0" fmla="*/ 0 h 210514"/>
              <a:gd name="connsiteX1" fmla="*/ 39617 w 208064"/>
              <a:gd name="connsiteY1" fmla="*/ 0 h 210514"/>
              <a:gd name="connsiteX2" fmla="*/ 104044 w 208064"/>
              <a:gd name="connsiteY2" fmla="*/ 99546 h 210514"/>
              <a:gd name="connsiteX3" fmla="*/ 168448 w 208064"/>
              <a:gd name="connsiteY3" fmla="*/ 0 h 210514"/>
              <a:gd name="connsiteX4" fmla="*/ 208065 w 208064"/>
              <a:gd name="connsiteY4" fmla="*/ 0 h 210514"/>
              <a:gd name="connsiteX5" fmla="*/ 208065 w 208064"/>
              <a:gd name="connsiteY5" fmla="*/ 210514 h 210514"/>
              <a:gd name="connsiteX6" fmla="*/ 170861 w 208064"/>
              <a:gd name="connsiteY6" fmla="*/ 210514 h 210514"/>
              <a:gd name="connsiteX7" fmla="*/ 170861 w 208064"/>
              <a:gd name="connsiteY7" fmla="*/ 59542 h 210514"/>
              <a:gd name="connsiteX8" fmla="*/ 104044 w 208064"/>
              <a:gd name="connsiteY8" fmla="*/ 158788 h 210514"/>
              <a:gd name="connsiteX9" fmla="*/ 102837 w 208064"/>
              <a:gd name="connsiteY9" fmla="*/ 158788 h 210514"/>
              <a:gd name="connsiteX10" fmla="*/ 36600 w 208064"/>
              <a:gd name="connsiteY10" fmla="*/ 60144 h 210514"/>
              <a:gd name="connsiteX11" fmla="*/ 36600 w 208064"/>
              <a:gd name="connsiteY11" fmla="*/ 210514 h 210514"/>
              <a:gd name="connsiteX12" fmla="*/ 0 w 208064"/>
              <a:gd name="connsiteY12" fmla="*/ 210514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064" h="210514">
                <a:moveTo>
                  <a:pt x="0" y="0"/>
                </a:moveTo>
                <a:lnTo>
                  <a:pt x="39617" y="0"/>
                </a:lnTo>
                <a:lnTo>
                  <a:pt x="104044" y="99546"/>
                </a:lnTo>
                <a:lnTo>
                  <a:pt x="168448" y="0"/>
                </a:lnTo>
                <a:lnTo>
                  <a:pt x="208065" y="0"/>
                </a:lnTo>
                <a:lnTo>
                  <a:pt x="208065" y="210514"/>
                </a:lnTo>
                <a:lnTo>
                  <a:pt x="170861" y="210514"/>
                </a:lnTo>
                <a:lnTo>
                  <a:pt x="170861" y="59542"/>
                </a:lnTo>
                <a:lnTo>
                  <a:pt x="104044" y="158788"/>
                </a:lnTo>
                <a:lnTo>
                  <a:pt x="102837" y="158788"/>
                </a:lnTo>
                <a:lnTo>
                  <a:pt x="36600" y="60144"/>
                </a:lnTo>
                <a:lnTo>
                  <a:pt x="36600" y="210514"/>
                </a:lnTo>
                <a:lnTo>
                  <a:pt x="0" y="210514"/>
                </a:lnTo>
              </a:path>
            </a:pathLst>
          </a:custGeom>
          <a:solidFill>
            <a:schemeClr val="tx1"/>
          </a:solidFill>
          <a:ln w="2318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76B75296-1ECF-0045-933F-4DEA7ADBF5C5}"/>
              </a:ext>
            </a:extLst>
          </p:cNvPr>
          <p:cNvSpPr/>
          <p:nvPr/>
        </p:nvSpPr>
        <p:spPr>
          <a:xfrm>
            <a:off x="8454429" y="-6669557"/>
            <a:ext cx="221386" cy="217752"/>
          </a:xfrm>
          <a:custGeom>
            <a:avLst/>
            <a:gdLst>
              <a:gd name="connsiteX0" fmla="*/ 182373 w 221386"/>
              <a:gd name="connsiteY0" fmla="*/ 109489 h 217752"/>
              <a:gd name="connsiteX1" fmla="*/ 182373 w 221386"/>
              <a:gd name="connsiteY1" fmla="*/ 108887 h 217752"/>
              <a:gd name="connsiteX2" fmla="*/ 110380 w 221386"/>
              <a:gd name="connsiteY2" fmla="*/ 34014 h 217752"/>
              <a:gd name="connsiteX3" fmla="*/ 39014 w 221386"/>
              <a:gd name="connsiteY3" fmla="*/ 108286 h 217752"/>
              <a:gd name="connsiteX4" fmla="*/ 39014 w 221386"/>
              <a:gd name="connsiteY4" fmla="*/ 108887 h 217752"/>
              <a:gd name="connsiteX5" fmla="*/ 110983 w 221386"/>
              <a:gd name="connsiteY5" fmla="*/ 183784 h 217752"/>
              <a:gd name="connsiteX6" fmla="*/ 182373 w 221386"/>
              <a:gd name="connsiteY6" fmla="*/ 109489 h 217752"/>
              <a:gd name="connsiteX7" fmla="*/ 0 w 221386"/>
              <a:gd name="connsiteY7" fmla="*/ 109489 h 217752"/>
              <a:gd name="connsiteX8" fmla="*/ 0 w 221386"/>
              <a:gd name="connsiteY8" fmla="*/ 108887 h 217752"/>
              <a:gd name="connsiteX9" fmla="*/ 110983 w 221386"/>
              <a:gd name="connsiteY9" fmla="*/ 0 h 217752"/>
              <a:gd name="connsiteX10" fmla="*/ 221386 w 221386"/>
              <a:gd name="connsiteY10" fmla="*/ 108286 h 217752"/>
              <a:gd name="connsiteX11" fmla="*/ 221386 w 221386"/>
              <a:gd name="connsiteY11" fmla="*/ 108887 h 217752"/>
              <a:gd name="connsiteX12" fmla="*/ 110380 w 221386"/>
              <a:gd name="connsiteY12" fmla="*/ 217752 h 217752"/>
              <a:gd name="connsiteX13" fmla="*/ 0 w 221386"/>
              <a:gd name="connsiteY13" fmla="*/ 109489 h 21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386" h="217752">
                <a:moveTo>
                  <a:pt x="182373" y="109489"/>
                </a:moveTo>
                <a:lnTo>
                  <a:pt x="182373" y="108887"/>
                </a:lnTo>
                <a:cubicBezTo>
                  <a:pt x="182373" y="67982"/>
                  <a:pt x="152434" y="34014"/>
                  <a:pt x="110380" y="34014"/>
                </a:cubicBezTo>
                <a:cubicBezTo>
                  <a:pt x="68349" y="34014"/>
                  <a:pt x="39014" y="67381"/>
                  <a:pt x="39014" y="108286"/>
                </a:cubicBezTo>
                <a:lnTo>
                  <a:pt x="39014" y="108887"/>
                </a:lnTo>
                <a:cubicBezTo>
                  <a:pt x="39014" y="149792"/>
                  <a:pt x="68953" y="183784"/>
                  <a:pt x="110983" y="183784"/>
                </a:cubicBezTo>
                <a:cubicBezTo>
                  <a:pt x="153037" y="183784"/>
                  <a:pt x="182373" y="150394"/>
                  <a:pt x="182373" y="109489"/>
                </a:cubicBezTo>
                <a:moveTo>
                  <a:pt x="0" y="109489"/>
                </a:moveTo>
                <a:lnTo>
                  <a:pt x="0" y="108887"/>
                </a:lnTo>
                <a:cubicBezTo>
                  <a:pt x="0" y="49646"/>
                  <a:pt x="45976" y="0"/>
                  <a:pt x="110983" y="0"/>
                </a:cubicBezTo>
                <a:cubicBezTo>
                  <a:pt x="176014" y="0"/>
                  <a:pt x="221386" y="49044"/>
                  <a:pt x="221386" y="108286"/>
                </a:cubicBezTo>
                <a:lnTo>
                  <a:pt x="221386" y="108887"/>
                </a:lnTo>
                <a:cubicBezTo>
                  <a:pt x="221386" y="168130"/>
                  <a:pt x="175410" y="217752"/>
                  <a:pt x="110380" y="217752"/>
                </a:cubicBezTo>
                <a:cubicBezTo>
                  <a:pt x="45373" y="217752"/>
                  <a:pt x="0" y="168730"/>
                  <a:pt x="0" y="109489"/>
                </a:cubicBezTo>
              </a:path>
            </a:pathLst>
          </a:custGeom>
          <a:solidFill>
            <a:schemeClr val="tx1"/>
          </a:solidFill>
          <a:ln w="2318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B2A22AD4-E72F-8D99-0509-FF58463DA097}"/>
              </a:ext>
            </a:extLst>
          </p:cNvPr>
          <p:cNvSpPr/>
          <p:nvPr/>
        </p:nvSpPr>
        <p:spPr>
          <a:xfrm>
            <a:off x="6694931" y="-7753438"/>
            <a:ext cx="157562" cy="210514"/>
          </a:xfrm>
          <a:custGeom>
            <a:avLst/>
            <a:gdLst>
              <a:gd name="connsiteX0" fmla="*/ 0 w 157562"/>
              <a:gd name="connsiteY0" fmla="*/ 0 h 210514"/>
              <a:gd name="connsiteX1" fmla="*/ 157563 w 157562"/>
              <a:gd name="connsiteY1" fmla="*/ 0 h 210514"/>
              <a:gd name="connsiteX2" fmla="*/ 157563 w 157562"/>
              <a:gd name="connsiteY2" fmla="*/ 33691 h 210514"/>
              <a:gd name="connsiteX3" fmla="*/ 37203 w 157562"/>
              <a:gd name="connsiteY3" fmla="*/ 33691 h 210514"/>
              <a:gd name="connsiteX4" fmla="*/ 37203 w 157562"/>
              <a:gd name="connsiteY4" fmla="*/ 91129 h 210514"/>
              <a:gd name="connsiteX5" fmla="*/ 143963 w 157562"/>
              <a:gd name="connsiteY5" fmla="*/ 91129 h 210514"/>
              <a:gd name="connsiteX6" fmla="*/ 143963 w 157562"/>
              <a:gd name="connsiteY6" fmla="*/ 124796 h 210514"/>
              <a:gd name="connsiteX7" fmla="*/ 37203 w 157562"/>
              <a:gd name="connsiteY7" fmla="*/ 124796 h 210514"/>
              <a:gd name="connsiteX8" fmla="*/ 37203 w 157562"/>
              <a:gd name="connsiteY8" fmla="*/ 210514 h 210514"/>
              <a:gd name="connsiteX9" fmla="*/ 0 w 157562"/>
              <a:gd name="connsiteY9" fmla="*/ 210514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62" h="210514">
                <a:moveTo>
                  <a:pt x="0" y="0"/>
                </a:moveTo>
                <a:lnTo>
                  <a:pt x="157563" y="0"/>
                </a:lnTo>
                <a:lnTo>
                  <a:pt x="157563" y="33691"/>
                </a:lnTo>
                <a:lnTo>
                  <a:pt x="37203" y="33691"/>
                </a:lnTo>
                <a:lnTo>
                  <a:pt x="37203" y="91129"/>
                </a:lnTo>
                <a:lnTo>
                  <a:pt x="143963" y="91129"/>
                </a:lnTo>
                <a:lnTo>
                  <a:pt x="143963" y="124796"/>
                </a:lnTo>
                <a:lnTo>
                  <a:pt x="37203" y="124796"/>
                </a:lnTo>
                <a:lnTo>
                  <a:pt x="37203" y="210514"/>
                </a:lnTo>
                <a:lnTo>
                  <a:pt x="0" y="210514"/>
                </a:lnTo>
              </a:path>
            </a:pathLst>
          </a:custGeom>
          <a:solidFill>
            <a:schemeClr val="tx1"/>
          </a:solidFill>
          <a:ln w="2318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79DACD84-D51F-E3D5-F49A-F6B42FE1CCB9}"/>
              </a:ext>
            </a:extLst>
          </p:cNvPr>
          <p:cNvSpPr/>
          <p:nvPr/>
        </p:nvSpPr>
        <p:spPr>
          <a:xfrm>
            <a:off x="9694614" y="-5214364"/>
            <a:ext cx="163921" cy="216634"/>
          </a:xfrm>
          <a:custGeom>
            <a:avLst/>
            <a:gdLst>
              <a:gd name="connsiteX0" fmla="*/ 0 w 163921"/>
              <a:gd name="connsiteY0" fmla="*/ 182949 h 216634"/>
              <a:gd name="connsiteX1" fmla="*/ 22373 w 163921"/>
              <a:gd name="connsiteY1" fmla="*/ 156473 h 216634"/>
              <a:gd name="connsiteX2" fmla="*/ 89214 w 163921"/>
              <a:gd name="connsiteY2" fmla="*/ 183851 h 216634"/>
              <a:gd name="connsiteX3" fmla="*/ 126719 w 163921"/>
              <a:gd name="connsiteY3" fmla="*/ 157375 h 216634"/>
              <a:gd name="connsiteX4" fmla="*/ 126719 w 163921"/>
              <a:gd name="connsiteY4" fmla="*/ 156797 h 216634"/>
              <a:gd name="connsiteX5" fmla="*/ 8448 w 163921"/>
              <a:gd name="connsiteY5" fmla="*/ 61737 h 216634"/>
              <a:gd name="connsiteX6" fmla="*/ 8448 w 163921"/>
              <a:gd name="connsiteY6" fmla="*/ 61136 h 216634"/>
              <a:gd name="connsiteX7" fmla="*/ 157563 w 163921"/>
              <a:gd name="connsiteY7" fmla="*/ 26566 h 216634"/>
              <a:gd name="connsiteX8" fmla="*/ 137603 w 163921"/>
              <a:gd name="connsiteY8" fmla="*/ 54522 h 216634"/>
              <a:gd name="connsiteX9" fmla="*/ 45674 w 163921"/>
              <a:gd name="connsiteY9" fmla="*/ 57852 h 216634"/>
              <a:gd name="connsiteX10" fmla="*/ 45674 w 163921"/>
              <a:gd name="connsiteY10" fmla="*/ 58453 h 216634"/>
              <a:gd name="connsiteX11" fmla="*/ 163922 w 163921"/>
              <a:gd name="connsiteY11" fmla="*/ 153166 h 216634"/>
              <a:gd name="connsiteX12" fmla="*/ 163922 w 163921"/>
              <a:gd name="connsiteY12" fmla="*/ 153768 h 216634"/>
              <a:gd name="connsiteX13" fmla="*/ 0 w 163921"/>
              <a:gd name="connsiteY13" fmla="*/ 182949 h 21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921" h="216634">
                <a:moveTo>
                  <a:pt x="0" y="182949"/>
                </a:moveTo>
                <a:lnTo>
                  <a:pt x="22373" y="156473"/>
                </a:lnTo>
                <a:cubicBezTo>
                  <a:pt x="42634" y="173931"/>
                  <a:pt x="62895" y="183851"/>
                  <a:pt x="89214" y="183851"/>
                </a:cubicBezTo>
                <a:cubicBezTo>
                  <a:pt x="112190" y="183851"/>
                  <a:pt x="126719" y="173330"/>
                  <a:pt x="126719" y="157375"/>
                </a:cubicBezTo>
                <a:lnTo>
                  <a:pt x="126719" y="156797"/>
                </a:lnTo>
                <a:cubicBezTo>
                  <a:pt x="126719" y="109764"/>
                  <a:pt x="8448" y="141859"/>
                  <a:pt x="8448" y="61737"/>
                </a:cubicBezTo>
                <a:lnTo>
                  <a:pt x="8448" y="61136"/>
                </a:lnTo>
                <a:cubicBezTo>
                  <a:pt x="8448" y="-3471"/>
                  <a:pt x="99217" y="-19958"/>
                  <a:pt x="157563" y="26566"/>
                </a:cubicBezTo>
                <a:lnTo>
                  <a:pt x="137603" y="54522"/>
                </a:lnTo>
                <a:cubicBezTo>
                  <a:pt x="88912" y="18427"/>
                  <a:pt x="45674" y="32625"/>
                  <a:pt x="45674" y="57852"/>
                </a:cubicBezTo>
                <a:lnTo>
                  <a:pt x="45674" y="58453"/>
                </a:lnTo>
                <a:cubicBezTo>
                  <a:pt x="45674" y="104816"/>
                  <a:pt x="163922" y="75495"/>
                  <a:pt x="163922" y="153166"/>
                </a:cubicBezTo>
                <a:lnTo>
                  <a:pt x="163922" y="153768"/>
                </a:lnTo>
                <a:cubicBezTo>
                  <a:pt x="163922" y="227577"/>
                  <a:pt x="58880" y="235185"/>
                  <a:pt x="0" y="182949"/>
                </a:cubicBezTo>
              </a:path>
            </a:pathLst>
          </a:custGeom>
          <a:solidFill>
            <a:schemeClr val="tx1"/>
          </a:solidFill>
          <a:ln w="2318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83205C2A-67C3-ADEF-F020-4DDA8D00CB22}"/>
              </a:ext>
            </a:extLst>
          </p:cNvPr>
          <p:cNvSpPr/>
          <p:nvPr/>
        </p:nvSpPr>
        <p:spPr>
          <a:xfrm>
            <a:off x="-9962148" y="-1753577"/>
            <a:ext cx="220782" cy="212017"/>
          </a:xfrm>
          <a:custGeom>
            <a:avLst/>
            <a:gdLst>
              <a:gd name="connsiteX0" fmla="*/ 146399 w 220782"/>
              <a:gd name="connsiteY0" fmla="*/ 128427 h 212017"/>
              <a:gd name="connsiteX1" fmla="*/ 109800 w 220782"/>
              <a:gd name="connsiteY1" fmla="*/ 44212 h 212017"/>
              <a:gd name="connsiteX2" fmla="*/ 73501 w 220782"/>
              <a:gd name="connsiteY2" fmla="*/ 128427 h 212017"/>
              <a:gd name="connsiteX3" fmla="*/ 146399 w 220782"/>
              <a:gd name="connsiteY3" fmla="*/ 128427 h 212017"/>
              <a:gd name="connsiteX4" fmla="*/ 93159 w 220782"/>
              <a:gd name="connsiteY4" fmla="*/ 0 h 212017"/>
              <a:gd name="connsiteX5" fmla="*/ 127624 w 220782"/>
              <a:gd name="connsiteY5" fmla="*/ 0 h 212017"/>
              <a:gd name="connsiteX6" fmla="*/ 220783 w 220782"/>
              <a:gd name="connsiteY6" fmla="*/ 212017 h 212017"/>
              <a:gd name="connsiteX7" fmla="*/ 181468 w 220782"/>
              <a:gd name="connsiteY7" fmla="*/ 212017 h 212017"/>
              <a:gd name="connsiteX8" fmla="*/ 160000 w 220782"/>
              <a:gd name="connsiteY8" fmla="*/ 161193 h 212017"/>
              <a:gd name="connsiteX9" fmla="*/ 59878 w 220782"/>
              <a:gd name="connsiteY9" fmla="*/ 161193 h 212017"/>
              <a:gd name="connsiteX10" fmla="*/ 38132 w 220782"/>
              <a:gd name="connsiteY10" fmla="*/ 212017 h 212017"/>
              <a:gd name="connsiteX11" fmla="*/ 0 w 220782"/>
              <a:gd name="connsiteY11" fmla="*/ 212017 h 212017"/>
              <a:gd name="connsiteX12" fmla="*/ 93159 w 220782"/>
              <a:gd name="connsiteY12" fmla="*/ 0 h 21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782" h="212017">
                <a:moveTo>
                  <a:pt x="146399" y="128427"/>
                </a:moveTo>
                <a:lnTo>
                  <a:pt x="109800" y="44212"/>
                </a:lnTo>
                <a:lnTo>
                  <a:pt x="73501" y="128427"/>
                </a:lnTo>
                <a:lnTo>
                  <a:pt x="146399" y="128427"/>
                </a:lnTo>
                <a:close/>
                <a:moveTo>
                  <a:pt x="93159" y="0"/>
                </a:moveTo>
                <a:lnTo>
                  <a:pt x="127624" y="0"/>
                </a:lnTo>
                <a:lnTo>
                  <a:pt x="220783" y="212017"/>
                </a:lnTo>
                <a:lnTo>
                  <a:pt x="181468" y="212017"/>
                </a:lnTo>
                <a:lnTo>
                  <a:pt x="160000" y="161193"/>
                </a:lnTo>
                <a:lnTo>
                  <a:pt x="59878" y="161193"/>
                </a:lnTo>
                <a:lnTo>
                  <a:pt x="38132" y="212017"/>
                </a:lnTo>
                <a:lnTo>
                  <a:pt x="0" y="212017"/>
                </a:lnTo>
                <a:lnTo>
                  <a:pt x="93159" y="0"/>
                </a:lnTo>
                <a:close/>
              </a:path>
            </a:pathLst>
          </a:custGeom>
          <a:solidFill>
            <a:schemeClr val="tx1"/>
          </a:solidFill>
          <a:ln w="2318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0661AA2E-6079-46EE-8AF9-D78B953A793C}"/>
              </a:ext>
            </a:extLst>
          </p:cNvPr>
          <p:cNvSpPr/>
          <p:nvPr/>
        </p:nvSpPr>
        <p:spPr>
          <a:xfrm>
            <a:off x="10478245" y="-6158123"/>
            <a:ext cx="181165" cy="213844"/>
          </a:xfrm>
          <a:custGeom>
            <a:avLst/>
            <a:gdLst>
              <a:gd name="connsiteX0" fmla="*/ 0 w 181165"/>
              <a:gd name="connsiteY0" fmla="*/ 121212 h 213844"/>
              <a:gd name="connsiteX1" fmla="*/ 0 w 181165"/>
              <a:gd name="connsiteY1" fmla="*/ 0 h 213844"/>
              <a:gd name="connsiteX2" fmla="*/ 37203 w 181165"/>
              <a:gd name="connsiteY2" fmla="*/ 0 h 213844"/>
              <a:gd name="connsiteX3" fmla="*/ 37203 w 181165"/>
              <a:gd name="connsiteY3" fmla="*/ 119709 h 213844"/>
              <a:gd name="connsiteX4" fmla="*/ 90722 w 181165"/>
              <a:gd name="connsiteY4" fmla="*/ 179853 h 213844"/>
              <a:gd name="connsiteX5" fmla="*/ 143963 w 181165"/>
              <a:gd name="connsiteY5" fmla="*/ 121212 h 213844"/>
              <a:gd name="connsiteX6" fmla="*/ 143963 w 181165"/>
              <a:gd name="connsiteY6" fmla="*/ 0 h 213844"/>
              <a:gd name="connsiteX7" fmla="*/ 181166 w 181165"/>
              <a:gd name="connsiteY7" fmla="*/ 0 h 213844"/>
              <a:gd name="connsiteX8" fmla="*/ 181166 w 181165"/>
              <a:gd name="connsiteY8" fmla="*/ 119409 h 213844"/>
              <a:gd name="connsiteX9" fmla="*/ 90119 w 181165"/>
              <a:gd name="connsiteY9" fmla="*/ 213844 h 213844"/>
              <a:gd name="connsiteX10" fmla="*/ 0 w 181165"/>
              <a:gd name="connsiteY10" fmla="*/ 121212 h 2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165" h="213844">
                <a:moveTo>
                  <a:pt x="0" y="121212"/>
                </a:moveTo>
                <a:lnTo>
                  <a:pt x="0" y="0"/>
                </a:lnTo>
                <a:lnTo>
                  <a:pt x="37203" y="0"/>
                </a:lnTo>
                <a:lnTo>
                  <a:pt x="37203" y="119709"/>
                </a:lnTo>
                <a:cubicBezTo>
                  <a:pt x="37203" y="158811"/>
                  <a:pt x="57464" y="179853"/>
                  <a:pt x="90722" y="179853"/>
                </a:cubicBezTo>
                <a:cubicBezTo>
                  <a:pt x="123702" y="179853"/>
                  <a:pt x="143963" y="160013"/>
                  <a:pt x="143963" y="121212"/>
                </a:cubicBezTo>
                <a:lnTo>
                  <a:pt x="143963" y="0"/>
                </a:lnTo>
                <a:lnTo>
                  <a:pt x="181166" y="0"/>
                </a:lnTo>
                <a:lnTo>
                  <a:pt x="181166" y="119409"/>
                </a:lnTo>
                <a:cubicBezTo>
                  <a:pt x="181166" y="182258"/>
                  <a:pt x="145471" y="213844"/>
                  <a:pt x="90119" y="213844"/>
                </a:cubicBezTo>
                <a:cubicBezTo>
                  <a:pt x="35068" y="213844"/>
                  <a:pt x="0" y="182258"/>
                  <a:pt x="0" y="121212"/>
                </a:cubicBezTo>
              </a:path>
            </a:pathLst>
          </a:custGeom>
          <a:solidFill>
            <a:schemeClr val="tx1"/>
          </a:solidFill>
          <a:ln w="2318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B218978F-CE81-DE81-0F20-D54798D3E3CC}"/>
              </a:ext>
            </a:extLst>
          </p:cNvPr>
          <p:cNvSpPr/>
          <p:nvPr/>
        </p:nvSpPr>
        <p:spPr>
          <a:xfrm>
            <a:off x="10103381" y="-6729819"/>
            <a:ext cx="191448" cy="210514"/>
          </a:xfrm>
          <a:custGeom>
            <a:avLst/>
            <a:gdLst>
              <a:gd name="connsiteX0" fmla="*/ 78932 w 191448"/>
              <a:gd name="connsiteY0" fmla="*/ 176824 h 210514"/>
              <a:gd name="connsiteX1" fmla="*/ 78932 w 191448"/>
              <a:gd name="connsiteY1" fmla="*/ 33668 h 210514"/>
              <a:gd name="connsiteX2" fmla="*/ 37203 w 191448"/>
              <a:gd name="connsiteY2" fmla="*/ 33668 h 210514"/>
              <a:gd name="connsiteX3" fmla="*/ 37203 w 191448"/>
              <a:gd name="connsiteY3" fmla="*/ 176824 h 210514"/>
              <a:gd name="connsiteX4" fmla="*/ 78932 w 191448"/>
              <a:gd name="connsiteY4" fmla="*/ 176824 h 210514"/>
              <a:gd name="connsiteX5" fmla="*/ 0 w 191448"/>
              <a:gd name="connsiteY5" fmla="*/ 0 h 210514"/>
              <a:gd name="connsiteX6" fmla="*/ 78932 w 191448"/>
              <a:gd name="connsiteY6" fmla="*/ 0 h 210514"/>
              <a:gd name="connsiteX7" fmla="*/ 78932 w 191448"/>
              <a:gd name="connsiteY7" fmla="*/ 210514 h 210514"/>
              <a:gd name="connsiteX8" fmla="*/ 0 w 191448"/>
              <a:gd name="connsiteY8" fmla="*/ 210514 h 210514"/>
              <a:gd name="connsiteX9" fmla="*/ 0 w 191448"/>
              <a:gd name="connsiteY9" fmla="*/ 0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448" h="210514">
                <a:moveTo>
                  <a:pt x="78932" y="176824"/>
                </a:moveTo>
                <a:cubicBezTo>
                  <a:pt x="177661" y="176824"/>
                  <a:pt x="176501" y="33668"/>
                  <a:pt x="78932" y="33668"/>
                </a:cubicBezTo>
                <a:lnTo>
                  <a:pt x="37203" y="33668"/>
                </a:lnTo>
                <a:lnTo>
                  <a:pt x="37203" y="176824"/>
                </a:lnTo>
                <a:lnTo>
                  <a:pt x="78932" y="176824"/>
                </a:lnTo>
                <a:close/>
                <a:moveTo>
                  <a:pt x="0" y="0"/>
                </a:moveTo>
                <a:lnTo>
                  <a:pt x="78932" y="0"/>
                </a:lnTo>
                <a:cubicBezTo>
                  <a:pt x="229973" y="0"/>
                  <a:pt x="227931" y="210514"/>
                  <a:pt x="78932" y="210514"/>
                </a:cubicBezTo>
                <a:lnTo>
                  <a:pt x="0" y="210514"/>
                </a:lnTo>
                <a:lnTo>
                  <a:pt x="0" y="0"/>
                </a:lnTo>
                <a:close/>
              </a:path>
            </a:pathLst>
          </a:custGeom>
          <a:solidFill>
            <a:schemeClr val="tx1"/>
          </a:solidFill>
          <a:ln w="2318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A565CEF-4116-9790-F683-8E6B9F6ABEAE}"/>
              </a:ext>
            </a:extLst>
          </p:cNvPr>
          <p:cNvSpPr/>
          <p:nvPr/>
        </p:nvSpPr>
        <p:spPr>
          <a:xfrm>
            <a:off x="5440926" y="-7421989"/>
            <a:ext cx="37203" cy="210514"/>
          </a:xfrm>
          <a:custGeom>
            <a:avLst/>
            <a:gdLst>
              <a:gd name="connsiteX0" fmla="*/ 0 w 37203"/>
              <a:gd name="connsiteY0" fmla="*/ 0 h 210514"/>
              <a:gd name="connsiteX1" fmla="*/ 37203 w 37203"/>
              <a:gd name="connsiteY1" fmla="*/ 0 h 210514"/>
              <a:gd name="connsiteX2" fmla="*/ 37203 w 37203"/>
              <a:gd name="connsiteY2" fmla="*/ 210514 h 210514"/>
              <a:gd name="connsiteX3" fmla="*/ 0 w 37203"/>
              <a:gd name="connsiteY3" fmla="*/ 210514 h 210514"/>
            </a:gdLst>
            <a:ahLst/>
            <a:cxnLst>
              <a:cxn ang="0">
                <a:pos x="connsiteX0" y="connsiteY0"/>
              </a:cxn>
              <a:cxn ang="0">
                <a:pos x="connsiteX1" y="connsiteY1"/>
              </a:cxn>
              <a:cxn ang="0">
                <a:pos x="connsiteX2" y="connsiteY2"/>
              </a:cxn>
              <a:cxn ang="0">
                <a:pos x="connsiteX3" y="connsiteY3"/>
              </a:cxn>
            </a:cxnLst>
            <a:rect l="l" t="t" r="r" b="b"/>
            <a:pathLst>
              <a:path w="37203" h="210514">
                <a:moveTo>
                  <a:pt x="0" y="0"/>
                </a:moveTo>
                <a:lnTo>
                  <a:pt x="37203" y="0"/>
                </a:lnTo>
                <a:lnTo>
                  <a:pt x="37203" y="210514"/>
                </a:lnTo>
                <a:lnTo>
                  <a:pt x="0" y="210514"/>
                </a:lnTo>
                <a:close/>
              </a:path>
            </a:pathLst>
          </a:custGeom>
          <a:solidFill>
            <a:schemeClr val="tx1"/>
          </a:solidFill>
          <a:ln w="2318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A49C6176-9FCB-BCCC-8BFA-7E1243051F0B}"/>
              </a:ext>
            </a:extLst>
          </p:cNvPr>
          <p:cNvSpPr/>
          <p:nvPr/>
        </p:nvSpPr>
        <p:spPr>
          <a:xfrm>
            <a:off x="7587243" y="-6139197"/>
            <a:ext cx="220782" cy="212017"/>
          </a:xfrm>
          <a:custGeom>
            <a:avLst/>
            <a:gdLst>
              <a:gd name="connsiteX0" fmla="*/ 146399 w 220782"/>
              <a:gd name="connsiteY0" fmla="*/ 128427 h 212017"/>
              <a:gd name="connsiteX1" fmla="*/ 109799 w 220782"/>
              <a:gd name="connsiteY1" fmla="*/ 44212 h 212017"/>
              <a:gd name="connsiteX2" fmla="*/ 73501 w 220782"/>
              <a:gd name="connsiteY2" fmla="*/ 128427 h 212017"/>
              <a:gd name="connsiteX3" fmla="*/ 146399 w 220782"/>
              <a:gd name="connsiteY3" fmla="*/ 128427 h 212017"/>
              <a:gd name="connsiteX4" fmla="*/ 93159 w 220782"/>
              <a:gd name="connsiteY4" fmla="*/ 0 h 212017"/>
              <a:gd name="connsiteX5" fmla="*/ 127624 w 220782"/>
              <a:gd name="connsiteY5" fmla="*/ 0 h 212017"/>
              <a:gd name="connsiteX6" fmla="*/ 220783 w 220782"/>
              <a:gd name="connsiteY6" fmla="*/ 212017 h 212017"/>
              <a:gd name="connsiteX7" fmla="*/ 181468 w 220782"/>
              <a:gd name="connsiteY7" fmla="*/ 212017 h 212017"/>
              <a:gd name="connsiteX8" fmla="*/ 160000 w 220782"/>
              <a:gd name="connsiteY8" fmla="*/ 161193 h 212017"/>
              <a:gd name="connsiteX9" fmla="*/ 59878 w 220782"/>
              <a:gd name="connsiteY9" fmla="*/ 161193 h 212017"/>
              <a:gd name="connsiteX10" fmla="*/ 38131 w 220782"/>
              <a:gd name="connsiteY10" fmla="*/ 212017 h 212017"/>
              <a:gd name="connsiteX11" fmla="*/ 0 w 220782"/>
              <a:gd name="connsiteY11" fmla="*/ 212017 h 212017"/>
              <a:gd name="connsiteX12" fmla="*/ 93159 w 220782"/>
              <a:gd name="connsiteY12" fmla="*/ 0 h 21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782" h="212017">
                <a:moveTo>
                  <a:pt x="146399" y="128427"/>
                </a:moveTo>
                <a:lnTo>
                  <a:pt x="109799" y="44212"/>
                </a:lnTo>
                <a:lnTo>
                  <a:pt x="73501" y="128427"/>
                </a:lnTo>
                <a:lnTo>
                  <a:pt x="146399" y="128427"/>
                </a:lnTo>
                <a:close/>
                <a:moveTo>
                  <a:pt x="93159" y="0"/>
                </a:moveTo>
                <a:lnTo>
                  <a:pt x="127624" y="0"/>
                </a:lnTo>
                <a:lnTo>
                  <a:pt x="220783" y="212017"/>
                </a:lnTo>
                <a:lnTo>
                  <a:pt x="181468" y="212017"/>
                </a:lnTo>
                <a:lnTo>
                  <a:pt x="160000" y="161193"/>
                </a:lnTo>
                <a:lnTo>
                  <a:pt x="59878" y="161193"/>
                </a:lnTo>
                <a:lnTo>
                  <a:pt x="38131" y="212017"/>
                </a:lnTo>
                <a:lnTo>
                  <a:pt x="0" y="212017"/>
                </a:lnTo>
                <a:lnTo>
                  <a:pt x="93159" y="0"/>
                </a:lnTo>
                <a:close/>
              </a:path>
            </a:pathLst>
          </a:custGeom>
          <a:solidFill>
            <a:schemeClr val="tx1"/>
          </a:solidFill>
          <a:ln w="2318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0DF7DD64-E83C-FBBA-B215-C892B5E2FFC5}"/>
              </a:ext>
            </a:extLst>
          </p:cNvPr>
          <p:cNvSpPr/>
          <p:nvPr/>
        </p:nvSpPr>
        <p:spPr>
          <a:xfrm>
            <a:off x="4980602" y="-2036471"/>
            <a:ext cx="179633" cy="210514"/>
          </a:xfrm>
          <a:custGeom>
            <a:avLst/>
            <a:gdLst>
              <a:gd name="connsiteX0" fmla="*/ 91627 w 179633"/>
              <a:gd name="connsiteY0" fmla="*/ 104355 h 210514"/>
              <a:gd name="connsiteX1" fmla="*/ 135190 w 179633"/>
              <a:gd name="connsiteY1" fmla="*/ 69162 h 210514"/>
              <a:gd name="connsiteX2" fmla="*/ 135190 w 179633"/>
              <a:gd name="connsiteY2" fmla="*/ 68560 h 210514"/>
              <a:gd name="connsiteX3" fmla="*/ 91326 w 179633"/>
              <a:gd name="connsiteY3" fmla="*/ 33668 h 210514"/>
              <a:gd name="connsiteX4" fmla="*/ 37203 w 179633"/>
              <a:gd name="connsiteY4" fmla="*/ 33668 h 210514"/>
              <a:gd name="connsiteX5" fmla="*/ 37203 w 179633"/>
              <a:gd name="connsiteY5" fmla="*/ 104355 h 210514"/>
              <a:gd name="connsiteX6" fmla="*/ 91627 w 179633"/>
              <a:gd name="connsiteY6" fmla="*/ 104355 h 210514"/>
              <a:gd name="connsiteX7" fmla="*/ 0 w 179633"/>
              <a:gd name="connsiteY7" fmla="*/ 0 h 210514"/>
              <a:gd name="connsiteX8" fmla="*/ 94342 w 179633"/>
              <a:gd name="connsiteY8" fmla="*/ 0 h 210514"/>
              <a:gd name="connsiteX9" fmla="*/ 172996 w 179633"/>
              <a:gd name="connsiteY9" fmla="*/ 66456 h 210514"/>
              <a:gd name="connsiteX10" fmla="*/ 122471 w 179633"/>
              <a:gd name="connsiteY10" fmla="*/ 130832 h 210514"/>
              <a:gd name="connsiteX11" fmla="*/ 179634 w 179633"/>
              <a:gd name="connsiteY11" fmla="*/ 210514 h 210514"/>
              <a:gd name="connsiteX12" fmla="*/ 135770 w 179633"/>
              <a:gd name="connsiteY12" fmla="*/ 210514 h 210514"/>
              <a:gd name="connsiteX13" fmla="*/ 83759 w 179633"/>
              <a:gd name="connsiteY13" fmla="*/ 137121 h 210514"/>
              <a:gd name="connsiteX14" fmla="*/ 37203 w 179633"/>
              <a:gd name="connsiteY14" fmla="*/ 137121 h 210514"/>
              <a:gd name="connsiteX15" fmla="*/ 37203 w 179633"/>
              <a:gd name="connsiteY15" fmla="*/ 210514 h 210514"/>
              <a:gd name="connsiteX16" fmla="*/ 0 w 179633"/>
              <a:gd name="connsiteY16" fmla="*/ 210514 h 210514"/>
              <a:gd name="connsiteX17" fmla="*/ 0 w 179633"/>
              <a:gd name="connsiteY17" fmla="*/ 0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633" h="210514">
                <a:moveTo>
                  <a:pt x="91627" y="104355"/>
                </a:moveTo>
                <a:cubicBezTo>
                  <a:pt x="118248" y="104355"/>
                  <a:pt x="135190" y="90528"/>
                  <a:pt x="135190" y="69162"/>
                </a:cubicBezTo>
                <a:lnTo>
                  <a:pt x="135190" y="68560"/>
                </a:lnTo>
                <a:cubicBezTo>
                  <a:pt x="135190" y="46015"/>
                  <a:pt x="118851" y="33668"/>
                  <a:pt x="91326" y="33668"/>
                </a:cubicBezTo>
                <a:lnTo>
                  <a:pt x="37203" y="33668"/>
                </a:lnTo>
                <a:lnTo>
                  <a:pt x="37203" y="104355"/>
                </a:lnTo>
                <a:lnTo>
                  <a:pt x="91627" y="104355"/>
                </a:lnTo>
                <a:close/>
                <a:moveTo>
                  <a:pt x="0" y="0"/>
                </a:moveTo>
                <a:lnTo>
                  <a:pt x="94342" y="0"/>
                </a:lnTo>
                <a:cubicBezTo>
                  <a:pt x="139089" y="0"/>
                  <a:pt x="172996" y="22407"/>
                  <a:pt x="172996" y="66456"/>
                </a:cubicBezTo>
                <a:cubicBezTo>
                  <a:pt x="172138" y="68769"/>
                  <a:pt x="177406" y="115200"/>
                  <a:pt x="122471" y="130832"/>
                </a:cubicBezTo>
                <a:lnTo>
                  <a:pt x="179634" y="210514"/>
                </a:lnTo>
                <a:lnTo>
                  <a:pt x="135770" y="210514"/>
                </a:lnTo>
                <a:lnTo>
                  <a:pt x="83759" y="137121"/>
                </a:lnTo>
                <a:cubicBezTo>
                  <a:pt x="79698" y="137121"/>
                  <a:pt x="34813" y="137121"/>
                  <a:pt x="37203" y="137121"/>
                </a:cubicBezTo>
                <a:lnTo>
                  <a:pt x="37203" y="210514"/>
                </a:lnTo>
                <a:lnTo>
                  <a:pt x="0" y="210514"/>
                </a:lnTo>
                <a:lnTo>
                  <a:pt x="0" y="0"/>
                </a:lnTo>
                <a:close/>
              </a:path>
            </a:pathLst>
          </a:custGeom>
          <a:solidFill>
            <a:schemeClr val="tx1"/>
          </a:solidFill>
          <a:ln w="2318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1AEA928B-A722-3D99-F2D2-C02F7D70EBF3}"/>
              </a:ext>
            </a:extLst>
          </p:cNvPr>
          <p:cNvSpPr/>
          <p:nvPr/>
        </p:nvSpPr>
        <p:spPr>
          <a:xfrm>
            <a:off x="11036882" y="-5651315"/>
            <a:ext cx="220782" cy="212017"/>
          </a:xfrm>
          <a:custGeom>
            <a:avLst/>
            <a:gdLst>
              <a:gd name="connsiteX0" fmla="*/ 146399 w 220782"/>
              <a:gd name="connsiteY0" fmla="*/ 128427 h 212017"/>
              <a:gd name="connsiteX1" fmla="*/ 109800 w 220782"/>
              <a:gd name="connsiteY1" fmla="*/ 44212 h 212017"/>
              <a:gd name="connsiteX2" fmla="*/ 73502 w 220782"/>
              <a:gd name="connsiteY2" fmla="*/ 128427 h 212017"/>
              <a:gd name="connsiteX3" fmla="*/ 146399 w 220782"/>
              <a:gd name="connsiteY3" fmla="*/ 128427 h 212017"/>
              <a:gd name="connsiteX4" fmla="*/ 93159 w 220782"/>
              <a:gd name="connsiteY4" fmla="*/ 0 h 212017"/>
              <a:gd name="connsiteX5" fmla="*/ 127647 w 220782"/>
              <a:gd name="connsiteY5" fmla="*/ 0 h 212017"/>
              <a:gd name="connsiteX6" fmla="*/ 220783 w 220782"/>
              <a:gd name="connsiteY6" fmla="*/ 212017 h 212017"/>
              <a:gd name="connsiteX7" fmla="*/ 181468 w 220782"/>
              <a:gd name="connsiteY7" fmla="*/ 212017 h 212017"/>
              <a:gd name="connsiteX8" fmla="*/ 160000 w 220782"/>
              <a:gd name="connsiteY8" fmla="*/ 161193 h 212017"/>
              <a:gd name="connsiteX9" fmla="*/ 59878 w 220782"/>
              <a:gd name="connsiteY9" fmla="*/ 161193 h 212017"/>
              <a:gd name="connsiteX10" fmla="*/ 38132 w 220782"/>
              <a:gd name="connsiteY10" fmla="*/ 212017 h 212017"/>
              <a:gd name="connsiteX11" fmla="*/ 0 w 220782"/>
              <a:gd name="connsiteY11" fmla="*/ 212017 h 212017"/>
              <a:gd name="connsiteX12" fmla="*/ 93159 w 220782"/>
              <a:gd name="connsiteY12" fmla="*/ 0 h 21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782" h="212017">
                <a:moveTo>
                  <a:pt x="146399" y="128427"/>
                </a:moveTo>
                <a:lnTo>
                  <a:pt x="109800" y="44212"/>
                </a:lnTo>
                <a:lnTo>
                  <a:pt x="73502" y="128427"/>
                </a:lnTo>
                <a:lnTo>
                  <a:pt x="146399" y="128427"/>
                </a:lnTo>
                <a:close/>
                <a:moveTo>
                  <a:pt x="93159" y="0"/>
                </a:moveTo>
                <a:lnTo>
                  <a:pt x="127647" y="0"/>
                </a:lnTo>
                <a:lnTo>
                  <a:pt x="220783" y="212017"/>
                </a:lnTo>
                <a:lnTo>
                  <a:pt x="181468" y="212017"/>
                </a:lnTo>
                <a:lnTo>
                  <a:pt x="160000" y="161193"/>
                </a:lnTo>
                <a:lnTo>
                  <a:pt x="59878" y="161193"/>
                </a:lnTo>
                <a:lnTo>
                  <a:pt x="38132" y="212017"/>
                </a:lnTo>
                <a:lnTo>
                  <a:pt x="0" y="212017"/>
                </a:lnTo>
                <a:lnTo>
                  <a:pt x="93159" y="0"/>
                </a:lnTo>
                <a:close/>
              </a:path>
            </a:pathLst>
          </a:custGeom>
          <a:solidFill>
            <a:schemeClr val="tx1"/>
          </a:solidFill>
          <a:ln w="2318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4B8599D-FB2E-771C-0673-17225257B80B}"/>
              </a:ext>
            </a:extLst>
          </p:cNvPr>
          <p:cNvSpPr/>
          <p:nvPr/>
        </p:nvSpPr>
        <p:spPr>
          <a:xfrm>
            <a:off x="12103842" y="-7771592"/>
            <a:ext cx="176315" cy="210514"/>
          </a:xfrm>
          <a:custGeom>
            <a:avLst/>
            <a:gdLst>
              <a:gd name="connsiteX0" fmla="*/ 98288 w 176315"/>
              <a:gd name="connsiteY0" fmla="*/ 177749 h 210514"/>
              <a:gd name="connsiteX1" fmla="*/ 139112 w 176315"/>
              <a:gd name="connsiteY1" fmla="*/ 148868 h 210514"/>
              <a:gd name="connsiteX2" fmla="*/ 139112 w 176315"/>
              <a:gd name="connsiteY2" fmla="*/ 148266 h 210514"/>
              <a:gd name="connsiteX3" fmla="*/ 95573 w 176315"/>
              <a:gd name="connsiteY3" fmla="*/ 119987 h 210514"/>
              <a:gd name="connsiteX4" fmla="*/ 36600 w 176315"/>
              <a:gd name="connsiteY4" fmla="*/ 119987 h 210514"/>
              <a:gd name="connsiteX5" fmla="*/ 36600 w 176315"/>
              <a:gd name="connsiteY5" fmla="*/ 177749 h 210514"/>
              <a:gd name="connsiteX6" fmla="*/ 98288 w 176315"/>
              <a:gd name="connsiteY6" fmla="*/ 177749 h 210514"/>
              <a:gd name="connsiteX7" fmla="*/ 87403 w 176315"/>
              <a:gd name="connsiteY7" fmla="*/ 88724 h 210514"/>
              <a:gd name="connsiteX8" fmla="*/ 127322 w 176315"/>
              <a:gd name="connsiteY8" fmla="*/ 60144 h 210514"/>
              <a:gd name="connsiteX9" fmla="*/ 127322 w 176315"/>
              <a:gd name="connsiteY9" fmla="*/ 59542 h 210514"/>
              <a:gd name="connsiteX10" fmla="*/ 90119 w 176315"/>
              <a:gd name="connsiteY10" fmla="*/ 32789 h 210514"/>
              <a:gd name="connsiteX11" fmla="*/ 36600 w 176315"/>
              <a:gd name="connsiteY11" fmla="*/ 32789 h 210514"/>
              <a:gd name="connsiteX12" fmla="*/ 36600 w 176315"/>
              <a:gd name="connsiteY12" fmla="*/ 88724 h 210514"/>
              <a:gd name="connsiteX13" fmla="*/ 87403 w 176315"/>
              <a:gd name="connsiteY13" fmla="*/ 88724 h 210514"/>
              <a:gd name="connsiteX14" fmla="*/ 0 w 176315"/>
              <a:gd name="connsiteY14" fmla="*/ 0 h 210514"/>
              <a:gd name="connsiteX15" fmla="*/ 94969 w 176315"/>
              <a:gd name="connsiteY15" fmla="*/ 0 h 210514"/>
              <a:gd name="connsiteX16" fmla="*/ 164525 w 176315"/>
              <a:gd name="connsiteY16" fmla="*/ 53530 h 210514"/>
              <a:gd name="connsiteX17" fmla="*/ 134284 w 176315"/>
              <a:gd name="connsiteY17" fmla="*/ 101049 h 210514"/>
              <a:gd name="connsiteX18" fmla="*/ 176315 w 176315"/>
              <a:gd name="connsiteY18" fmla="*/ 152174 h 210514"/>
              <a:gd name="connsiteX19" fmla="*/ 176315 w 176315"/>
              <a:gd name="connsiteY19" fmla="*/ 152776 h 210514"/>
              <a:gd name="connsiteX20" fmla="*/ 97986 w 176315"/>
              <a:gd name="connsiteY20" fmla="*/ 210514 h 210514"/>
              <a:gd name="connsiteX21" fmla="*/ 0 w 176315"/>
              <a:gd name="connsiteY21" fmla="*/ 210514 h 210514"/>
              <a:gd name="connsiteX22" fmla="*/ 0 w 176315"/>
              <a:gd name="connsiteY22" fmla="*/ 0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315" h="210514">
                <a:moveTo>
                  <a:pt x="98288" y="177749"/>
                </a:moveTo>
                <a:cubicBezTo>
                  <a:pt x="123702" y="177749"/>
                  <a:pt x="139112" y="167806"/>
                  <a:pt x="139112" y="148868"/>
                </a:cubicBezTo>
                <a:lnTo>
                  <a:pt x="139112" y="148266"/>
                </a:lnTo>
                <a:cubicBezTo>
                  <a:pt x="139112" y="130531"/>
                  <a:pt x="124908" y="119987"/>
                  <a:pt x="95573" y="119987"/>
                </a:cubicBezTo>
                <a:lnTo>
                  <a:pt x="36600" y="119987"/>
                </a:lnTo>
                <a:lnTo>
                  <a:pt x="36600" y="177749"/>
                </a:lnTo>
                <a:lnTo>
                  <a:pt x="98288" y="177749"/>
                </a:lnTo>
                <a:close/>
                <a:moveTo>
                  <a:pt x="87403" y="88724"/>
                </a:moveTo>
                <a:cubicBezTo>
                  <a:pt x="111285" y="88724"/>
                  <a:pt x="127322" y="79405"/>
                  <a:pt x="127322" y="60144"/>
                </a:cubicBezTo>
                <a:lnTo>
                  <a:pt x="127322" y="59542"/>
                </a:lnTo>
                <a:cubicBezTo>
                  <a:pt x="127322" y="43009"/>
                  <a:pt x="114023" y="32789"/>
                  <a:pt x="90119" y="32789"/>
                </a:cubicBezTo>
                <a:lnTo>
                  <a:pt x="36600" y="32789"/>
                </a:lnTo>
                <a:lnTo>
                  <a:pt x="36600" y="88724"/>
                </a:lnTo>
                <a:lnTo>
                  <a:pt x="87403" y="88724"/>
                </a:lnTo>
                <a:close/>
                <a:moveTo>
                  <a:pt x="0" y="0"/>
                </a:moveTo>
                <a:lnTo>
                  <a:pt x="94969" y="0"/>
                </a:lnTo>
                <a:cubicBezTo>
                  <a:pt x="132196" y="0"/>
                  <a:pt x="164525" y="17342"/>
                  <a:pt x="164525" y="53530"/>
                </a:cubicBezTo>
                <a:cubicBezTo>
                  <a:pt x="163667" y="55843"/>
                  <a:pt x="168331" y="83452"/>
                  <a:pt x="134284" y="101049"/>
                </a:cubicBezTo>
                <a:cubicBezTo>
                  <a:pt x="159094" y="109466"/>
                  <a:pt x="176315" y="123617"/>
                  <a:pt x="176315" y="152174"/>
                </a:cubicBezTo>
                <a:lnTo>
                  <a:pt x="176315" y="152776"/>
                </a:lnTo>
                <a:cubicBezTo>
                  <a:pt x="176315" y="190374"/>
                  <a:pt x="145169" y="210514"/>
                  <a:pt x="97986" y="210514"/>
                </a:cubicBezTo>
                <a:lnTo>
                  <a:pt x="0" y="210514"/>
                </a:lnTo>
                <a:lnTo>
                  <a:pt x="0" y="0"/>
                </a:lnTo>
                <a:close/>
              </a:path>
            </a:pathLst>
          </a:custGeom>
          <a:solidFill>
            <a:schemeClr val="tx1"/>
          </a:solidFill>
          <a:ln w="2318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877D1AF-B9EF-3BBD-C4F1-8C565B6C88A9}"/>
              </a:ext>
            </a:extLst>
          </p:cNvPr>
          <p:cNvSpPr/>
          <p:nvPr/>
        </p:nvSpPr>
        <p:spPr>
          <a:xfrm>
            <a:off x="8191444" y="-2353745"/>
            <a:ext cx="37203" cy="210514"/>
          </a:xfrm>
          <a:custGeom>
            <a:avLst/>
            <a:gdLst>
              <a:gd name="connsiteX0" fmla="*/ 0 w 37203"/>
              <a:gd name="connsiteY0" fmla="*/ 0 h 210514"/>
              <a:gd name="connsiteX1" fmla="*/ 37203 w 37203"/>
              <a:gd name="connsiteY1" fmla="*/ 0 h 210514"/>
              <a:gd name="connsiteX2" fmla="*/ 37203 w 37203"/>
              <a:gd name="connsiteY2" fmla="*/ 210514 h 210514"/>
              <a:gd name="connsiteX3" fmla="*/ 0 w 37203"/>
              <a:gd name="connsiteY3" fmla="*/ 210514 h 210514"/>
            </a:gdLst>
            <a:ahLst/>
            <a:cxnLst>
              <a:cxn ang="0">
                <a:pos x="connsiteX0" y="connsiteY0"/>
              </a:cxn>
              <a:cxn ang="0">
                <a:pos x="connsiteX1" y="connsiteY1"/>
              </a:cxn>
              <a:cxn ang="0">
                <a:pos x="connsiteX2" y="connsiteY2"/>
              </a:cxn>
              <a:cxn ang="0">
                <a:pos x="connsiteX3" y="connsiteY3"/>
              </a:cxn>
            </a:cxnLst>
            <a:rect l="l" t="t" r="r" b="b"/>
            <a:pathLst>
              <a:path w="37203" h="210514">
                <a:moveTo>
                  <a:pt x="0" y="0"/>
                </a:moveTo>
                <a:lnTo>
                  <a:pt x="37203" y="0"/>
                </a:lnTo>
                <a:lnTo>
                  <a:pt x="37203" y="210514"/>
                </a:lnTo>
                <a:lnTo>
                  <a:pt x="0" y="210514"/>
                </a:lnTo>
                <a:close/>
              </a:path>
            </a:pathLst>
          </a:custGeom>
          <a:solidFill>
            <a:schemeClr val="tx1"/>
          </a:solidFill>
          <a:ln w="23187"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5DFBFDAB-AE4A-3722-EFDA-7F55C251CD96}"/>
              </a:ext>
            </a:extLst>
          </p:cNvPr>
          <p:cNvSpPr/>
          <p:nvPr/>
        </p:nvSpPr>
        <p:spPr>
          <a:xfrm>
            <a:off x="8072489" y="-2622706"/>
            <a:ext cx="220782" cy="212017"/>
          </a:xfrm>
          <a:custGeom>
            <a:avLst/>
            <a:gdLst>
              <a:gd name="connsiteX0" fmla="*/ 146399 w 220782"/>
              <a:gd name="connsiteY0" fmla="*/ 128427 h 212017"/>
              <a:gd name="connsiteX1" fmla="*/ 109800 w 220782"/>
              <a:gd name="connsiteY1" fmla="*/ 44212 h 212017"/>
              <a:gd name="connsiteX2" fmla="*/ 73501 w 220782"/>
              <a:gd name="connsiteY2" fmla="*/ 128427 h 212017"/>
              <a:gd name="connsiteX3" fmla="*/ 146399 w 220782"/>
              <a:gd name="connsiteY3" fmla="*/ 128427 h 212017"/>
              <a:gd name="connsiteX4" fmla="*/ 93159 w 220782"/>
              <a:gd name="connsiteY4" fmla="*/ 0 h 212017"/>
              <a:gd name="connsiteX5" fmla="*/ 127624 w 220782"/>
              <a:gd name="connsiteY5" fmla="*/ 0 h 212017"/>
              <a:gd name="connsiteX6" fmla="*/ 220783 w 220782"/>
              <a:gd name="connsiteY6" fmla="*/ 212017 h 212017"/>
              <a:gd name="connsiteX7" fmla="*/ 181468 w 220782"/>
              <a:gd name="connsiteY7" fmla="*/ 212017 h 212017"/>
              <a:gd name="connsiteX8" fmla="*/ 160000 w 220782"/>
              <a:gd name="connsiteY8" fmla="*/ 161193 h 212017"/>
              <a:gd name="connsiteX9" fmla="*/ 59878 w 220782"/>
              <a:gd name="connsiteY9" fmla="*/ 161193 h 212017"/>
              <a:gd name="connsiteX10" fmla="*/ 38132 w 220782"/>
              <a:gd name="connsiteY10" fmla="*/ 212017 h 212017"/>
              <a:gd name="connsiteX11" fmla="*/ 0 w 220782"/>
              <a:gd name="connsiteY11" fmla="*/ 212017 h 212017"/>
              <a:gd name="connsiteX12" fmla="*/ 93159 w 220782"/>
              <a:gd name="connsiteY12" fmla="*/ 0 h 21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782" h="212017">
                <a:moveTo>
                  <a:pt x="146399" y="128427"/>
                </a:moveTo>
                <a:lnTo>
                  <a:pt x="109800" y="44212"/>
                </a:lnTo>
                <a:lnTo>
                  <a:pt x="73501" y="128427"/>
                </a:lnTo>
                <a:lnTo>
                  <a:pt x="146399" y="128427"/>
                </a:lnTo>
                <a:close/>
                <a:moveTo>
                  <a:pt x="93159" y="0"/>
                </a:moveTo>
                <a:lnTo>
                  <a:pt x="127624" y="0"/>
                </a:lnTo>
                <a:lnTo>
                  <a:pt x="220783" y="212017"/>
                </a:lnTo>
                <a:lnTo>
                  <a:pt x="181468" y="212017"/>
                </a:lnTo>
                <a:lnTo>
                  <a:pt x="160000" y="161193"/>
                </a:lnTo>
                <a:lnTo>
                  <a:pt x="59878" y="161193"/>
                </a:lnTo>
                <a:lnTo>
                  <a:pt x="38132" y="212017"/>
                </a:lnTo>
                <a:lnTo>
                  <a:pt x="0" y="212017"/>
                </a:lnTo>
                <a:lnTo>
                  <a:pt x="93159" y="0"/>
                </a:lnTo>
                <a:close/>
              </a:path>
            </a:pathLst>
          </a:custGeom>
          <a:solidFill>
            <a:schemeClr val="tx1"/>
          </a:solidFill>
          <a:ln w="23187" cap="flat">
            <a:noFill/>
            <a:prstDash val="solid"/>
            <a:miter/>
          </a:ln>
        </p:spPr>
        <p:txBody>
          <a:bodyPr rtlCol="0" anchor="ctr"/>
          <a:lstStyle/>
          <a:p>
            <a:endParaRPr lang="en-US"/>
          </a:p>
        </p:txBody>
      </p:sp>
    </p:spTree>
    <p:extLst>
      <p:ext uri="{BB962C8B-B14F-4D97-AF65-F5344CB8AC3E}">
        <p14:creationId xmlns:p14="http://schemas.microsoft.com/office/powerpoint/2010/main" val="975534512"/>
      </p:ext>
    </p:extLst>
  </p:cSld>
  <p:clrMapOvr>
    <a:masterClrMapping/>
  </p:clrMapOvr>
  <mc:AlternateContent xmlns:mc="http://schemas.openxmlformats.org/markup-compatibility/2006">
    <mc:Choice xmlns:p14="http://schemas.microsoft.com/office/powerpoint/2010/main" Requires="p14">
      <p:transition spd="slow" p14:dur="5000">
        <p14:flash/>
      </p:transition>
    </mc:Choice>
    <mc:Fallback>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67B55"/>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FE6C6BCB-8DB2-76E7-1D30-5C058FBD143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3755" y="7271438"/>
            <a:ext cx="12192000" cy="2413000"/>
          </a:xfrm>
          <a:prstGeom prst="rect">
            <a:avLst/>
          </a:prstGeom>
        </p:spPr>
      </p:pic>
      <p:sp>
        <p:nvSpPr>
          <p:cNvPr id="3" name="Freeform: Shape 2">
            <a:extLst>
              <a:ext uri="{FF2B5EF4-FFF2-40B4-BE49-F238E27FC236}">
                <a16:creationId xmlns:a16="http://schemas.microsoft.com/office/drawing/2014/main" id="{F3EA1DE8-250B-F997-8A54-0D04F09903C8}"/>
              </a:ext>
            </a:extLst>
          </p:cNvPr>
          <p:cNvSpPr/>
          <p:nvPr/>
        </p:nvSpPr>
        <p:spPr>
          <a:xfrm>
            <a:off x="3812110" y="875301"/>
            <a:ext cx="4605153" cy="2130302"/>
          </a:xfrm>
          <a:custGeom>
            <a:avLst/>
            <a:gdLst>
              <a:gd name="connsiteX0" fmla="*/ 3283265 w 4605153"/>
              <a:gd name="connsiteY0" fmla="*/ 1742849 h 2130302"/>
              <a:gd name="connsiteX1" fmla="*/ 3283265 w 4605153"/>
              <a:gd name="connsiteY1" fmla="*/ 1746202 h 2130302"/>
              <a:gd name="connsiteX2" fmla="*/ 2858201 w 4605153"/>
              <a:gd name="connsiteY2" fmla="*/ 2130303 h 2130302"/>
              <a:gd name="connsiteX3" fmla="*/ 2397744 w 4605153"/>
              <a:gd name="connsiteY3" fmla="*/ 1927350 h 2130302"/>
              <a:gd name="connsiteX4" fmla="*/ 2576542 w 4605153"/>
              <a:gd name="connsiteY4" fmla="*/ 1757925 h 2130302"/>
              <a:gd name="connsiteX5" fmla="*/ 2861589 w 4605153"/>
              <a:gd name="connsiteY5" fmla="*/ 1898815 h 2130302"/>
              <a:gd name="connsiteX6" fmla="*/ 3028575 w 4605153"/>
              <a:gd name="connsiteY6" fmla="*/ 1756261 h 2130302"/>
              <a:gd name="connsiteX7" fmla="*/ 2797487 w 4605153"/>
              <a:gd name="connsiteY7" fmla="*/ 1603647 h 2130302"/>
              <a:gd name="connsiteX8" fmla="*/ 2689544 w 4605153"/>
              <a:gd name="connsiteY8" fmla="*/ 1603647 h 2130302"/>
              <a:gd name="connsiteX9" fmla="*/ 2649046 w 4605153"/>
              <a:gd name="connsiteY9" fmla="*/ 1439240 h 2130302"/>
              <a:gd name="connsiteX10" fmla="*/ 3027809 w 4605153"/>
              <a:gd name="connsiteY10" fmla="*/ 1060365 h 2130302"/>
              <a:gd name="connsiteX11" fmla="*/ 2876025 w 4605153"/>
              <a:gd name="connsiteY11" fmla="*/ 1157483 h 2130302"/>
              <a:gd name="connsiteX12" fmla="*/ 2466905 w 4605153"/>
              <a:gd name="connsiteY12" fmla="*/ 1157483 h 2130302"/>
              <a:gd name="connsiteX13" fmla="*/ 2466905 w 4605153"/>
              <a:gd name="connsiteY13" fmla="*/ 936100 h 2130302"/>
              <a:gd name="connsiteX14" fmla="*/ 3264698 w 4605153"/>
              <a:gd name="connsiteY14" fmla="*/ 936100 h 2130302"/>
              <a:gd name="connsiteX15" fmla="*/ 3264698 w 4605153"/>
              <a:gd name="connsiteY15" fmla="*/ 1130660 h 2130302"/>
              <a:gd name="connsiteX16" fmla="*/ 2966167 w 4605153"/>
              <a:gd name="connsiteY16" fmla="*/ 1414105 h 2130302"/>
              <a:gd name="connsiteX17" fmla="*/ 3283265 w 4605153"/>
              <a:gd name="connsiteY17" fmla="*/ 1742849 h 2130302"/>
              <a:gd name="connsiteX18" fmla="*/ 2542797 w 4605153"/>
              <a:gd name="connsiteY18" fmla="*/ 399224 h 2130302"/>
              <a:gd name="connsiteX19" fmla="*/ 2726980 w 4605153"/>
              <a:gd name="connsiteY19" fmla="*/ 207370 h 2130302"/>
              <a:gd name="connsiteX20" fmla="*/ 2848175 w 4605153"/>
              <a:gd name="connsiteY20" fmla="*/ 207370 h 2130302"/>
              <a:gd name="connsiteX21" fmla="*/ 2816449 w 4605153"/>
              <a:gd name="connsiteY21" fmla="*/ 223117 h 2130302"/>
              <a:gd name="connsiteX22" fmla="*/ 2829353 w 4605153"/>
              <a:gd name="connsiteY22" fmla="*/ 593760 h 2130302"/>
              <a:gd name="connsiteX23" fmla="*/ 2728326 w 4605153"/>
              <a:gd name="connsiteY23" fmla="*/ 593737 h 2130302"/>
              <a:gd name="connsiteX24" fmla="*/ 2542797 w 4605153"/>
              <a:gd name="connsiteY24" fmla="*/ 400565 h 2130302"/>
              <a:gd name="connsiteX25" fmla="*/ 2542797 w 4605153"/>
              <a:gd name="connsiteY25" fmla="*/ 399224 h 2130302"/>
              <a:gd name="connsiteX26" fmla="*/ 2726980 w 4605153"/>
              <a:gd name="connsiteY26" fmla="*/ 642550 h 2130302"/>
              <a:gd name="connsiteX27" fmla="*/ 2834598 w 4605153"/>
              <a:gd name="connsiteY27" fmla="*/ 642550 h 2130302"/>
              <a:gd name="connsiteX28" fmla="*/ 2834598 w 4605153"/>
              <a:gd name="connsiteY28" fmla="*/ 604004 h 2130302"/>
              <a:gd name="connsiteX29" fmla="*/ 2868575 w 4605153"/>
              <a:gd name="connsiteY29" fmla="*/ 635428 h 2130302"/>
              <a:gd name="connsiteX30" fmla="*/ 3859649 w 4605153"/>
              <a:gd name="connsiteY30" fmla="*/ 644446 h 2130302"/>
              <a:gd name="connsiteX31" fmla="*/ 3859649 w 4605153"/>
              <a:gd name="connsiteY31" fmla="*/ 158580 h 2130302"/>
              <a:gd name="connsiteX32" fmla="*/ 3807871 w 4605153"/>
              <a:gd name="connsiteY32" fmla="*/ 158580 h 2130302"/>
              <a:gd name="connsiteX33" fmla="*/ 3807871 w 4605153"/>
              <a:gd name="connsiteY33" fmla="*/ 592951 h 2130302"/>
              <a:gd name="connsiteX34" fmla="*/ 2893153 w 4605153"/>
              <a:gd name="connsiteY34" fmla="*/ 588765 h 2130302"/>
              <a:gd name="connsiteX35" fmla="*/ 2870501 w 4605153"/>
              <a:gd name="connsiteY35" fmla="*/ 550797 h 2130302"/>
              <a:gd name="connsiteX36" fmla="*/ 2868250 w 4605153"/>
              <a:gd name="connsiteY36" fmla="*/ 158580 h 2130302"/>
              <a:gd name="connsiteX37" fmla="*/ 2728326 w 4605153"/>
              <a:gd name="connsiteY37" fmla="*/ 158580 h 2130302"/>
              <a:gd name="connsiteX38" fmla="*/ 2487677 w 4605153"/>
              <a:gd name="connsiteY38" fmla="*/ 400565 h 2130302"/>
              <a:gd name="connsiteX39" fmla="*/ 2487677 w 4605153"/>
              <a:gd name="connsiteY39" fmla="*/ 401906 h 2130302"/>
              <a:gd name="connsiteX40" fmla="*/ 2726980 w 4605153"/>
              <a:gd name="connsiteY40" fmla="*/ 642550 h 2130302"/>
              <a:gd name="connsiteX41" fmla="*/ 4241267 w 4605153"/>
              <a:gd name="connsiteY41" fmla="*/ 107061 h 2130302"/>
              <a:gd name="connsiteX42" fmla="*/ 4127824 w 4605153"/>
              <a:gd name="connsiteY42" fmla="*/ 107061 h 2130302"/>
              <a:gd name="connsiteX43" fmla="*/ 4189350 w 4605153"/>
              <a:gd name="connsiteY43" fmla="*/ 0 h 2130302"/>
              <a:gd name="connsiteX44" fmla="*/ 4225880 w 4605153"/>
              <a:gd name="connsiteY44" fmla="*/ 0 h 2130302"/>
              <a:gd name="connsiteX45" fmla="*/ 4225880 w 4605153"/>
              <a:gd name="connsiteY45" fmla="*/ 35887 h 2130302"/>
              <a:gd name="connsiteX46" fmla="*/ 4170156 w 4605153"/>
              <a:gd name="connsiteY46" fmla="*/ 55450 h 2130302"/>
              <a:gd name="connsiteX47" fmla="*/ 4170156 w 4605153"/>
              <a:gd name="connsiteY47" fmla="*/ 67358 h 2130302"/>
              <a:gd name="connsiteX48" fmla="*/ 4241267 w 4605153"/>
              <a:gd name="connsiteY48" fmla="*/ 67358 h 2130302"/>
              <a:gd name="connsiteX49" fmla="*/ 4241267 w 4605153"/>
              <a:gd name="connsiteY49" fmla="*/ 107061 h 2130302"/>
              <a:gd name="connsiteX50" fmla="*/ 4372395 w 4605153"/>
              <a:gd name="connsiteY50" fmla="*/ 649695 h 2130302"/>
              <a:gd name="connsiteX51" fmla="*/ 4330318 w 4605153"/>
              <a:gd name="connsiteY51" fmla="*/ 643891 h 2130302"/>
              <a:gd name="connsiteX52" fmla="*/ 4343919 w 4605153"/>
              <a:gd name="connsiteY52" fmla="*/ 594338 h 2130302"/>
              <a:gd name="connsiteX53" fmla="*/ 4409622 w 4605153"/>
              <a:gd name="connsiteY53" fmla="*/ 580510 h 2130302"/>
              <a:gd name="connsiteX54" fmla="*/ 4419648 w 4605153"/>
              <a:gd name="connsiteY54" fmla="*/ 158580 h 2130302"/>
              <a:gd name="connsiteX55" fmla="*/ 4471426 w 4605153"/>
              <a:gd name="connsiteY55" fmla="*/ 158580 h 2130302"/>
              <a:gd name="connsiteX56" fmla="*/ 4466576 w 4605153"/>
              <a:gd name="connsiteY56" fmla="*/ 573435 h 2130302"/>
              <a:gd name="connsiteX57" fmla="*/ 4372395 w 4605153"/>
              <a:gd name="connsiteY57" fmla="*/ 649695 h 2130302"/>
              <a:gd name="connsiteX58" fmla="*/ 2868250 w 4605153"/>
              <a:gd name="connsiteY58" fmla="*/ 107061 h 2130302"/>
              <a:gd name="connsiteX59" fmla="*/ 2816449 w 4605153"/>
              <a:gd name="connsiteY59" fmla="*/ 107061 h 2130302"/>
              <a:gd name="connsiteX60" fmla="*/ 2816449 w 4605153"/>
              <a:gd name="connsiteY60" fmla="*/ 55565 h 2130302"/>
              <a:gd name="connsiteX61" fmla="*/ 2868250 w 4605153"/>
              <a:gd name="connsiteY61" fmla="*/ 55565 h 2130302"/>
              <a:gd name="connsiteX62" fmla="*/ 2868250 w 4605153"/>
              <a:gd name="connsiteY62" fmla="*/ 107061 h 2130302"/>
              <a:gd name="connsiteX63" fmla="*/ 4007929 w 4605153"/>
              <a:gd name="connsiteY63" fmla="*/ 284740 h 2130302"/>
              <a:gd name="connsiteX64" fmla="*/ 4135390 w 4605153"/>
              <a:gd name="connsiteY64" fmla="*/ 210792 h 2130302"/>
              <a:gd name="connsiteX65" fmla="*/ 4135390 w 4605153"/>
              <a:gd name="connsiteY65" fmla="*/ 210699 h 2130302"/>
              <a:gd name="connsiteX66" fmla="*/ 4219057 w 4605153"/>
              <a:gd name="connsiteY66" fmla="*/ 210699 h 2130302"/>
              <a:gd name="connsiteX67" fmla="*/ 4189489 w 4605153"/>
              <a:gd name="connsiteY67" fmla="*/ 225383 h 2130302"/>
              <a:gd name="connsiteX68" fmla="*/ 4189489 w 4605153"/>
              <a:gd name="connsiteY68" fmla="*/ 456616 h 2130302"/>
              <a:gd name="connsiteX69" fmla="*/ 4082358 w 4605153"/>
              <a:gd name="connsiteY69" fmla="*/ 448546 h 2130302"/>
              <a:gd name="connsiteX70" fmla="*/ 3995930 w 4605153"/>
              <a:gd name="connsiteY70" fmla="*/ 335588 h 2130302"/>
              <a:gd name="connsiteX71" fmla="*/ 4007929 w 4605153"/>
              <a:gd name="connsiteY71" fmla="*/ 284740 h 2130302"/>
              <a:gd name="connsiteX72" fmla="*/ 4007929 w 4605153"/>
              <a:gd name="connsiteY72" fmla="*/ 467229 h 2130302"/>
              <a:gd name="connsiteX73" fmla="*/ 4172082 w 4605153"/>
              <a:gd name="connsiteY73" fmla="*/ 508088 h 2130302"/>
              <a:gd name="connsiteX74" fmla="*/ 4189489 w 4605153"/>
              <a:gd name="connsiteY74" fmla="*/ 471761 h 2130302"/>
              <a:gd name="connsiteX75" fmla="*/ 4166188 w 4605153"/>
              <a:gd name="connsiteY75" fmla="*/ 580834 h 2130302"/>
              <a:gd name="connsiteX76" fmla="*/ 4057757 w 4605153"/>
              <a:gd name="connsiteY76" fmla="*/ 593691 h 2130302"/>
              <a:gd name="connsiteX77" fmla="*/ 4014055 w 4605153"/>
              <a:gd name="connsiteY77" fmla="*/ 578267 h 2130302"/>
              <a:gd name="connsiteX78" fmla="*/ 3997879 w 4605153"/>
              <a:gd name="connsiteY78" fmla="*/ 627821 h 2130302"/>
              <a:gd name="connsiteX79" fmla="*/ 4096910 w 4605153"/>
              <a:gd name="connsiteY79" fmla="*/ 649695 h 2130302"/>
              <a:gd name="connsiteX80" fmla="*/ 4206965 w 4605153"/>
              <a:gd name="connsiteY80" fmla="*/ 613993 h 2130302"/>
              <a:gd name="connsiteX81" fmla="*/ 4241267 w 4605153"/>
              <a:gd name="connsiteY81" fmla="*/ 517754 h 2130302"/>
              <a:gd name="connsiteX82" fmla="*/ 4241267 w 4605153"/>
              <a:gd name="connsiteY82" fmla="*/ 158580 h 2130302"/>
              <a:gd name="connsiteX83" fmla="*/ 4071032 w 4605153"/>
              <a:gd name="connsiteY83" fmla="*/ 172107 h 2130302"/>
              <a:gd name="connsiteX84" fmla="*/ 4007929 w 4605153"/>
              <a:gd name="connsiteY84" fmla="*/ 467229 h 2130302"/>
              <a:gd name="connsiteX85" fmla="*/ 2764671 w 4605153"/>
              <a:gd name="connsiteY85" fmla="*/ 107061 h 2130302"/>
              <a:gd name="connsiteX86" fmla="*/ 2712869 w 4605153"/>
              <a:gd name="connsiteY86" fmla="*/ 107061 h 2130302"/>
              <a:gd name="connsiteX87" fmla="*/ 2712869 w 4605153"/>
              <a:gd name="connsiteY87" fmla="*/ 55565 h 2130302"/>
              <a:gd name="connsiteX88" fmla="*/ 2764671 w 4605153"/>
              <a:gd name="connsiteY88" fmla="*/ 55565 h 2130302"/>
              <a:gd name="connsiteX89" fmla="*/ 2764671 w 4605153"/>
              <a:gd name="connsiteY89" fmla="*/ 107061 h 2130302"/>
              <a:gd name="connsiteX90" fmla="*/ 2228669 w 4605153"/>
              <a:gd name="connsiteY90" fmla="*/ 158025 h 2130302"/>
              <a:gd name="connsiteX91" fmla="*/ 2282142 w 4605153"/>
              <a:gd name="connsiteY91" fmla="*/ 158025 h 2130302"/>
              <a:gd name="connsiteX92" fmla="*/ 2282142 w 4605153"/>
              <a:gd name="connsiteY92" fmla="*/ 641556 h 2130302"/>
              <a:gd name="connsiteX93" fmla="*/ 2238371 w 4605153"/>
              <a:gd name="connsiteY93" fmla="*/ 641556 h 2130302"/>
              <a:gd name="connsiteX94" fmla="*/ 1893979 w 4605153"/>
              <a:gd name="connsiteY94" fmla="*/ 206630 h 2130302"/>
              <a:gd name="connsiteX95" fmla="*/ 1924429 w 4605153"/>
              <a:gd name="connsiteY95" fmla="*/ 277110 h 2130302"/>
              <a:gd name="connsiteX96" fmla="*/ 1924429 w 4605153"/>
              <a:gd name="connsiteY96" fmla="*/ 641556 h 2130302"/>
              <a:gd name="connsiteX97" fmla="*/ 1870933 w 4605153"/>
              <a:gd name="connsiteY97" fmla="*/ 641556 h 2130302"/>
              <a:gd name="connsiteX98" fmla="*/ 1870933 w 4605153"/>
              <a:gd name="connsiteY98" fmla="*/ 158025 h 2130302"/>
              <a:gd name="connsiteX99" fmla="*/ 1922340 w 4605153"/>
              <a:gd name="connsiteY99" fmla="*/ 158025 h 2130302"/>
              <a:gd name="connsiteX100" fmla="*/ 2251205 w 4605153"/>
              <a:gd name="connsiteY100" fmla="*/ 574013 h 2130302"/>
              <a:gd name="connsiteX101" fmla="*/ 2228669 w 4605153"/>
              <a:gd name="connsiteY101" fmla="*/ 514678 h 2130302"/>
              <a:gd name="connsiteX102" fmla="*/ 2228669 w 4605153"/>
              <a:gd name="connsiteY102" fmla="*/ 158025 h 2130302"/>
              <a:gd name="connsiteX103" fmla="*/ 209086 w 4605153"/>
              <a:gd name="connsiteY103" fmla="*/ 645001 h 2130302"/>
              <a:gd name="connsiteX104" fmla="*/ 0 w 4605153"/>
              <a:gd name="connsiteY104" fmla="*/ 158025 h 2130302"/>
              <a:gd name="connsiteX105" fmla="*/ 61131 w 4605153"/>
              <a:gd name="connsiteY105" fmla="*/ 158025 h 2130302"/>
              <a:gd name="connsiteX106" fmla="*/ 247774 w 4605153"/>
              <a:gd name="connsiteY106" fmla="*/ 607518 h 2130302"/>
              <a:gd name="connsiteX107" fmla="*/ 242483 w 4605153"/>
              <a:gd name="connsiteY107" fmla="*/ 554381 h 2130302"/>
              <a:gd name="connsiteX108" fmla="*/ 407751 w 4605153"/>
              <a:gd name="connsiteY108" fmla="*/ 158025 h 2130302"/>
              <a:gd name="connsiteX109" fmla="*/ 466770 w 4605153"/>
              <a:gd name="connsiteY109" fmla="*/ 158025 h 2130302"/>
              <a:gd name="connsiteX110" fmla="*/ 257708 w 4605153"/>
              <a:gd name="connsiteY110" fmla="*/ 645001 h 2130302"/>
              <a:gd name="connsiteX111" fmla="*/ 209086 w 4605153"/>
              <a:gd name="connsiteY111" fmla="*/ 645001 h 2130302"/>
              <a:gd name="connsiteX112" fmla="*/ 1135640 w 4605153"/>
              <a:gd name="connsiteY112" fmla="*/ 158025 h 2130302"/>
              <a:gd name="connsiteX113" fmla="*/ 1190505 w 4605153"/>
              <a:gd name="connsiteY113" fmla="*/ 158025 h 2130302"/>
              <a:gd name="connsiteX114" fmla="*/ 1190505 w 4605153"/>
              <a:gd name="connsiteY114" fmla="*/ 641533 h 2130302"/>
              <a:gd name="connsiteX115" fmla="*/ 1135640 w 4605153"/>
              <a:gd name="connsiteY115" fmla="*/ 641533 h 2130302"/>
              <a:gd name="connsiteX116" fmla="*/ 1135640 w 4605153"/>
              <a:gd name="connsiteY116" fmla="*/ 158025 h 2130302"/>
              <a:gd name="connsiteX117" fmla="*/ 1724162 w 4605153"/>
              <a:gd name="connsiteY117" fmla="*/ 401166 h 2130302"/>
              <a:gd name="connsiteX118" fmla="*/ 1533852 w 4605153"/>
              <a:gd name="connsiteY118" fmla="*/ 599402 h 2130302"/>
              <a:gd name="connsiteX119" fmla="*/ 1342126 w 4605153"/>
              <a:gd name="connsiteY119" fmla="*/ 399802 h 2130302"/>
              <a:gd name="connsiteX120" fmla="*/ 1342126 w 4605153"/>
              <a:gd name="connsiteY120" fmla="*/ 398391 h 2130302"/>
              <a:gd name="connsiteX121" fmla="*/ 1532460 w 4605153"/>
              <a:gd name="connsiteY121" fmla="*/ 200178 h 2130302"/>
              <a:gd name="connsiteX122" fmla="*/ 1724162 w 4605153"/>
              <a:gd name="connsiteY122" fmla="*/ 399802 h 2130302"/>
              <a:gd name="connsiteX123" fmla="*/ 1724162 w 4605153"/>
              <a:gd name="connsiteY123" fmla="*/ 401166 h 2130302"/>
              <a:gd name="connsiteX124" fmla="*/ 1533852 w 4605153"/>
              <a:gd name="connsiteY124" fmla="*/ 149746 h 2130302"/>
              <a:gd name="connsiteX125" fmla="*/ 1285173 w 4605153"/>
              <a:gd name="connsiteY125" fmla="*/ 399802 h 2130302"/>
              <a:gd name="connsiteX126" fmla="*/ 1285173 w 4605153"/>
              <a:gd name="connsiteY126" fmla="*/ 401166 h 2130302"/>
              <a:gd name="connsiteX127" fmla="*/ 1532460 w 4605153"/>
              <a:gd name="connsiteY127" fmla="*/ 649834 h 2130302"/>
              <a:gd name="connsiteX128" fmla="*/ 1781139 w 4605153"/>
              <a:gd name="connsiteY128" fmla="*/ 399802 h 2130302"/>
              <a:gd name="connsiteX129" fmla="*/ 1781139 w 4605153"/>
              <a:gd name="connsiteY129" fmla="*/ 398391 h 2130302"/>
              <a:gd name="connsiteX130" fmla="*/ 1533852 w 4605153"/>
              <a:gd name="connsiteY130" fmla="*/ 149746 h 2130302"/>
              <a:gd name="connsiteX131" fmla="*/ 1045104 w 4605153"/>
              <a:gd name="connsiteY131" fmla="*/ 510308 h 2130302"/>
              <a:gd name="connsiteX132" fmla="*/ 1045104 w 4605153"/>
              <a:gd name="connsiteY132" fmla="*/ 511672 h 2130302"/>
              <a:gd name="connsiteX133" fmla="*/ 879093 w 4605153"/>
              <a:gd name="connsiteY133" fmla="*/ 648447 h 2130302"/>
              <a:gd name="connsiteX134" fmla="*/ 680451 w 4605153"/>
              <a:gd name="connsiteY134" fmla="*/ 571076 h 2130302"/>
              <a:gd name="connsiteX135" fmla="*/ 714475 w 4605153"/>
              <a:gd name="connsiteY135" fmla="*/ 531026 h 2130302"/>
              <a:gd name="connsiteX136" fmla="*/ 881205 w 4605153"/>
              <a:gd name="connsiteY136" fmla="*/ 599379 h 2130302"/>
              <a:gd name="connsiteX137" fmla="*/ 989542 w 4605153"/>
              <a:gd name="connsiteY137" fmla="*/ 517199 h 2130302"/>
              <a:gd name="connsiteX138" fmla="*/ 989542 w 4605153"/>
              <a:gd name="connsiteY138" fmla="*/ 515834 h 2130302"/>
              <a:gd name="connsiteX139" fmla="*/ 699900 w 4605153"/>
              <a:gd name="connsiteY139" fmla="*/ 284417 h 2130302"/>
              <a:gd name="connsiteX140" fmla="*/ 699900 w 4605153"/>
              <a:gd name="connsiteY140" fmla="*/ 283052 h 2130302"/>
              <a:gd name="connsiteX141" fmla="*/ 859667 w 4605153"/>
              <a:gd name="connsiteY141" fmla="*/ 151111 h 2130302"/>
              <a:gd name="connsiteX142" fmla="*/ 1030529 w 4605153"/>
              <a:gd name="connsiteY142" fmla="*/ 210538 h 2130302"/>
              <a:gd name="connsiteX143" fmla="*/ 998594 w 4605153"/>
              <a:gd name="connsiteY143" fmla="*/ 252645 h 2130302"/>
              <a:gd name="connsiteX144" fmla="*/ 754765 w 4605153"/>
              <a:gd name="connsiteY144" fmla="*/ 278219 h 2130302"/>
              <a:gd name="connsiteX145" fmla="*/ 754765 w 4605153"/>
              <a:gd name="connsiteY145" fmla="*/ 279607 h 2130302"/>
              <a:gd name="connsiteX146" fmla="*/ 886752 w 4605153"/>
              <a:gd name="connsiteY146" fmla="*/ 373534 h 2130302"/>
              <a:gd name="connsiteX147" fmla="*/ 1045104 w 4605153"/>
              <a:gd name="connsiteY147" fmla="*/ 510308 h 2130302"/>
              <a:gd name="connsiteX148" fmla="*/ 596181 w 4605153"/>
              <a:gd name="connsiteY148" fmla="*/ 641556 h 2130302"/>
              <a:gd name="connsiteX149" fmla="*/ 541316 w 4605153"/>
              <a:gd name="connsiteY149" fmla="*/ 641556 h 2130302"/>
              <a:gd name="connsiteX150" fmla="*/ 541316 w 4605153"/>
              <a:gd name="connsiteY150" fmla="*/ 158048 h 2130302"/>
              <a:gd name="connsiteX151" fmla="*/ 596181 w 4605153"/>
              <a:gd name="connsiteY151" fmla="*/ 158048 h 2130302"/>
              <a:gd name="connsiteX152" fmla="*/ 596181 w 4605153"/>
              <a:gd name="connsiteY152" fmla="*/ 641556 h 2130302"/>
              <a:gd name="connsiteX153" fmla="*/ 3789791 w 4605153"/>
              <a:gd name="connsiteY153" fmla="*/ 695919 h 2130302"/>
              <a:gd name="connsiteX154" fmla="*/ 3841593 w 4605153"/>
              <a:gd name="connsiteY154" fmla="*/ 695919 h 2130302"/>
              <a:gd name="connsiteX155" fmla="*/ 3841593 w 4605153"/>
              <a:gd name="connsiteY155" fmla="*/ 747414 h 2130302"/>
              <a:gd name="connsiteX156" fmla="*/ 3789791 w 4605153"/>
              <a:gd name="connsiteY156" fmla="*/ 747414 h 2130302"/>
              <a:gd name="connsiteX157" fmla="*/ 3789791 w 4605153"/>
              <a:gd name="connsiteY157" fmla="*/ 695919 h 2130302"/>
              <a:gd name="connsiteX158" fmla="*/ 3686212 w 4605153"/>
              <a:gd name="connsiteY158" fmla="*/ 695919 h 2130302"/>
              <a:gd name="connsiteX159" fmla="*/ 3738013 w 4605153"/>
              <a:gd name="connsiteY159" fmla="*/ 695919 h 2130302"/>
              <a:gd name="connsiteX160" fmla="*/ 3738013 w 4605153"/>
              <a:gd name="connsiteY160" fmla="*/ 747414 h 2130302"/>
              <a:gd name="connsiteX161" fmla="*/ 3686212 w 4605153"/>
              <a:gd name="connsiteY161" fmla="*/ 747414 h 2130302"/>
              <a:gd name="connsiteX162" fmla="*/ 3686212 w 4605153"/>
              <a:gd name="connsiteY162" fmla="*/ 695919 h 2130302"/>
              <a:gd name="connsiteX163" fmla="*/ 434232 w 4605153"/>
              <a:gd name="connsiteY163" fmla="*/ 1887069 h 2130302"/>
              <a:gd name="connsiteX164" fmla="*/ 884431 w 4605153"/>
              <a:gd name="connsiteY164" fmla="*/ 1887069 h 2130302"/>
              <a:gd name="connsiteX165" fmla="*/ 884431 w 4605153"/>
              <a:gd name="connsiteY165" fmla="*/ 2110186 h 2130302"/>
              <a:gd name="connsiteX166" fmla="*/ 10699 w 4605153"/>
              <a:gd name="connsiteY166" fmla="*/ 2110186 h 2130302"/>
              <a:gd name="connsiteX167" fmla="*/ 10699 w 4605153"/>
              <a:gd name="connsiteY167" fmla="*/ 1905544 h 2130302"/>
              <a:gd name="connsiteX168" fmla="*/ 607808 w 4605153"/>
              <a:gd name="connsiteY168" fmla="*/ 1303414 h 2130302"/>
              <a:gd name="connsiteX169" fmla="*/ 449248 w 4605153"/>
              <a:gd name="connsiteY169" fmla="*/ 1150777 h 2130302"/>
              <a:gd name="connsiteX170" fmla="*/ 208041 w 4605153"/>
              <a:gd name="connsiteY170" fmla="*/ 1308408 h 2130302"/>
              <a:gd name="connsiteX171" fmla="*/ 25878 w 4605153"/>
              <a:gd name="connsiteY171" fmla="*/ 1162524 h 2130302"/>
              <a:gd name="connsiteX172" fmla="*/ 466120 w 4605153"/>
              <a:gd name="connsiteY172" fmla="*/ 919290 h 2130302"/>
              <a:gd name="connsiteX173" fmla="*/ 872618 w 4605153"/>
              <a:gd name="connsiteY173" fmla="*/ 1281609 h 2130302"/>
              <a:gd name="connsiteX174" fmla="*/ 872618 w 4605153"/>
              <a:gd name="connsiteY174" fmla="*/ 1284938 h 2130302"/>
              <a:gd name="connsiteX175" fmla="*/ 304241 w 4605153"/>
              <a:gd name="connsiteY175" fmla="*/ 1937547 h 2130302"/>
              <a:gd name="connsiteX176" fmla="*/ 254110 w 4605153"/>
              <a:gd name="connsiteY176" fmla="*/ 1976024 h 2130302"/>
              <a:gd name="connsiteX177" fmla="*/ 434232 w 4605153"/>
              <a:gd name="connsiteY177" fmla="*/ 1887069 h 2130302"/>
              <a:gd name="connsiteX178" fmla="*/ 4333614 w 4605153"/>
              <a:gd name="connsiteY178" fmla="*/ 1526484 h 2130302"/>
              <a:gd name="connsiteX179" fmla="*/ 3979382 w 4605153"/>
              <a:gd name="connsiteY179" fmla="*/ 1892133 h 2130302"/>
              <a:gd name="connsiteX180" fmla="*/ 3621808 w 4605153"/>
              <a:gd name="connsiteY180" fmla="*/ 1523108 h 2130302"/>
              <a:gd name="connsiteX181" fmla="*/ 3621808 w 4605153"/>
              <a:gd name="connsiteY181" fmla="*/ 1519755 h 2130302"/>
              <a:gd name="connsiteX182" fmla="*/ 3976017 w 4605153"/>
              <a:gd name="connsiteY182" fmla="*/ 1154130 h 2130302"/>
              <a:gd name="connsiteX183" fmla="*/ 4333614 w 4605153"/>
              <a:gd name="connsiteY183" fmla="*/ 1523108 h 2130302"/>
              <a:gd name="connsiteX184" fmla="*/ 4333614 w 4605153"/>
              <a:gd name="connsiteY184" fmla="*/ 1526484 h 2130302"/>
              <a:gd name="connsiteX185" fmla="*/ 3979382 w 4605153"/>
              <a:gd name="connsiteY185" fmla="*/ 915960 h 2130302"/>
              <a:gd name="connsiteX186" fmla="*/ 3350245 w 4605153"/>
              <a:gd name="connsiteY186" fmla="*/ 1523108 h 2130302"/>
              <a:gd name="connsiteX187" fmla="*/ 3350245 w 4605153"/>
              <a:gd name="connsiteY187" fmla="*/ 1526484 h 2130302"/>
              <a:gd name="connsiteX188" fmla="*/ 3976017 w 4605153"/>
              <a:gd name="connsiteY188" fmla="*/ 2130303 h 2130302"/>
              <a:gd name="connsiteX189" fmla="*/ 4605154 w 4605153"/>
              <a:gd name="connsiteY189" fmla="*/ 1523108 h 2130302"/>
              <a:gd name="connsiteX190" fmla="*/ 4605154 w 4605153"/>
              <a:gd name="connsiteY190" fmla="*/ 1519755 h 2130302"/>
              <a:gd name="connsiteX191" fmla="*/ 3979382 w 4605153"/>
              <a:gd name="connsiteY191" fmla="*/ 915960 h 213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4605153" h="2130302">
                <a:moveTo>
                  <a:pt x="3283265" y="1742849"/>
                </a:moveTo>
                <a:lnTo>
                  <a:pt x="3283265" y="1746202"/>
                </a:lnTo>
                <a:cubicBezTo>
                  <a:pt x="3283265" y="1967607"/>
                  <a:pt x="3121339" y="2130303"/>
                  <a:pt x="2858201" y="2130303"/>
                </a:cubicBezTo>
                <a:cubicBezTo>
                  <a:pt x="2645680" y="2130303"/>
                  <a:pt x="2498933" y="2046435"/>
                  <a:pt x="2397744" y="1927350"/>
                </a:cubicBezTo>
                <a:lnTo>
                  <a:pt x="2576542" y="1757925"/>
                </a:lnTo>
                <a:cubicBezTo>
                  <a:pt x="2657493" y="1848522"/>
                  <a:pt x="2741833" y="1898815"/>
                  <a:pt x="2861589" y="1898815"/>
                </a:cubicBezTo>
                <a:cubicBezTo>
                  <a:pt x="2959413" y="1898815"/>
                  <a:pt x="3028575" y="1843481"/>
                  <a:pt x="3028575" y="1756261"/>
                </a:cubicBezTo>
                <a:cubicBezTo>
                  <a:pt x="3027275" y="1753948"/>
                  <a:pt x="3047652" y="1603647"/>
                  <a:pt x="2797487" y="1603647"/>
                </a:cubicBezTo>
                <a:lnTo>
                  <a:pt x="2689544" y="1603647"/>
                </a:lnTo>
                <a:lnTo>
                  <a:pt x="2649046" y="1439240"/>
                </a:lnTo>
                <a:lnTo>
                  <a:pt x="3027809" y="1060365"/>
                </a:lnTo>
                <a:lnTo>
                  <a:pt x="2876025" y="1157483"/>
                </a:lnTo>
                <a:lnTo>
                  <a:pt x="2466905" y="1157483"/>
                </a:lnTo>
                <a:lnTo>
                  <a:pt x="2466905" y="936100"/>
                </a:lnTo>
                <a:lnTo>
                  <a:pt x="3264698" y="936100"/>
                </a:lnTo>
                <a:lnTo>
                  <a:pt x="3264698" y="1130660"/>
                </a:lnTo>
                <a:lnTo>
                  <a:pt x="2966167" y="1414105"/>
                </a:lnTo>
                <a:cubicBezTo>
                  <a:pt x="3126399" y="1440951"/>
                  <a:pt x="3283265" y="1524796"/>
                  <a:pt x="3283265" y="1742849"/>
                </a:cubicBezTo>
                <a:moveTo>
                  <a:pt x="2542797" y="399224"/>
                </a:moveTo>
                <a:cubicBezTo>
                  <a:pt x="2542797" y="292926"/>
                  <a:pt x="2619431" y="207370"/>
                  <a:pt x="2726980" y="207370"/>
                </a:cubicBezTo>
                <a:lnTo>
                  <a:pt x="2848175" y="207370"/>
                </a:lnTo>
                <a:lnTo>
                  <a:pt x="2816449" y="223117"/>
                </a:lnTo>
                <a:cubicBezTo>
                  <a:pt x="2817888" y="514470"/>
                  <a:pt x="2810647" y="551167"/>
                  <a:pt x="2829353" y="593760"/>
                </a:cubicBezTo>
                <a:lnTo>
                  <a:pt x="2728326" y="593737"/>
                </a:lnTo>
                <a:cubicBezTo>
                  <a:pt x="2620777" y="593737"/>
                  <a:pt x="2542797" y="506839"/>
                  <a:pt x="2542797" y="400565"/>
                </a:cubicBezTo>
                <a:lnTo>
                  <a:pt x="2542797" y="399224"/>
                </a:lnTo>
                <a:close/>
                <a:moveTo>
                  <a:pt x="2726980" y="642550"/>
                </a:moveTo>
                <a:lnTo>
                  <a:pt x="2834598" y="642550"/>
                </a:lnTo>
                <a:lnTo>
                  <a:pt x="2834598" y="604004"/>
                </a:lnTo>
                <a:cubicBezTo>
                  <a:pt x="2842442" y="617554"/>
                  <a:pt x="2853002" y="628075"/>
                  <a:pt x="2868575" y="635428"/>
                </a:cubicBezTo>
                <a:cubicBezTo>
                  <a:pt x="2902808" y="651614"/>
                  <a:pt x="2877928" y="641440"/>
                  <a:pt x="3859649" y="644446"/>
                </a:cubicBezTo>
                <a:lnTo>
                  <a:pt x="3859649" y="158580"/>
                </a:lnTo>
                <a:lnTo>
                  <a:pt x="3807871" y="158580"/>
                </a:lnTo>
                <a:lnTo>
                  <a:pt x="3807871" y="592951"/>
                </a:lnTo>
                <a:cubicBezTo>
                  <a:pt x="3807871" y="592951"/>
                  <a:pt x="2910211" y="596396"/>
                  <a:pt x="2893153" y="588765"/>
                </a:cubicBezTo>
                <a:cubicBezTo>
                  <a:pt x="2878346" y="582129"/>
                  <a:pt x="2872962" y="566960"/>
                  <a:pt x="2870501" y="550797"/>
                </a:cubicBezTo>
                <a:cubicBezTo>
                  <a:pt x="2866579" y="524552"/>
                  <a:pt x="2868970" y="524066"/>
                  <a:pt x="2868250" y="158580"/>
                </a:cubicBezTo>
                <a:lnTo>
                  <a:pt x="2728326" y="158580"/>
                </a:lnTo>
                <a:cubicBezTo>
                  <a:pt x="2585152" y="158580"/>
                  <a:pt x="2487677" y="271537"/>
                  <a:pt x="2487677" y="400565"/>
                </a:cubicBezTo>
                <a:lnTo>
                  <a:pt x="2487677" y="401906"/>
                </a:lnTo>
                <a:cubicBezTo>
                  <a:pt x="2487677" y="530911"/>
                  <a:pt x="2583806" y="642550"/>
                  <a:pt x="2726980" y="642550"/>
                </a:cubicBezTo>
                <a:moveTo>
                  <a:pt x="4241267" y="107061"/>
                </a:moveTo>
                <a:lnTo>
                  <a:pt x="4127824" y="107061"/>
                </a:lnTo>
                <a:cubicBezTo>
                  <a:pt x="4130284" y="69694"/>
                  <a:pt x="4112924" y="0"/>
                  <a:pt x="4189350" y="0"/>
                </a:cubicBezTo>
                <a:lnTo>
                  <a:pt x="4225880" y="0"/>
                </a:lnTo>
                <a:lnTo>
                  <a:pt x="4225880" y="35887"/>
                </a:lnTo>
                <a:cubicBezTo>
                  <a:pt x="4190510" y="38500"/>
                  <a:pt x="4170156" y="27309"/>
                  <a:pt x="4170156" y="55450"/>
                </a:cubicBezTo>
                <a:lnTo>
                  <a:pt x="4170156" y="67358"/>
                </a:lnTo>
                <a:lnTo>
                  <a:pt x="4241267" y="67358"/>
                </a:lnTo>
                <a:lnTo>
                  <a:pt x="4241267" y="107061"/>
                </a:lnTo>
                <a:close/>
                <a:moveTo>
                  <a:pt x="4372395" y="649695"/>
                </a:moveTo>
                <a:cubicBezTo>
                  <a:pt x="4358586" y="649695"/>
                  <a:pt x="4344545" y="647776"/>
                  <a:pt x="4330318" y="643891"/>
                </a:cubicBezTo>
                <a:lnTo>
                  <a:pt x="4343919" y="594338"/>
                </a:lnTo>
                <a:cubicBezTo>
                  <a:pt x="4367336" y="600974"/>
                  <a:pt x="4397275" y="601368"/>
                  <a:pt x="4409622" y="580510"/>
                </a:cubicBezTo>
                <a:cubicBezTo>
                  <a:pt x="4424035" y="555815"/>
                  <a:pt x="4418882" y="547120"/>
                  <a:pt x="4419648" y="158580"/>
                </a:cubicBezTo>
                <a:lnTo>
                  <a:pt x="4471426" y="158580"/>
                </a:lnTo>
                <a:cubicBezTo>
                  <a:pt x="4469941" y="521268"/>
                  <a:pt x="4475000" y="531396"/>
                  <a:pt x="4466576" y="573435"/>
                </a:cubicBezTo>
                <a:cubicBezTo>
                  <a:pt x="4456642" y="622618"/>
                  <a:pt x="4426703" y="649695"/>
                  <a:pt x="4372395" y="649695"/>
                </a:cubicBezTo>
                <a:moveTo>
                  <a:pt x="2868250" y="107061"/>
                </a:moveTo>
                <a:lnTo>
                  <a:pt x="2816449" y="107061"/>
                </a:lnTo>
                <a:lnTo>
                  <a:pt x="2816449" y="55565"/>
                </a:lnTo>
                <a:lnTo>
                  <a:pt x="2868250" y="55565"/>
                </a:lnTo>
                <a:lnTo>
                  <a:pt x="2868250" y="107061"/>
                </a:lnTo>
                <a:close/>
                <a:moveTo>
                  <a:pt x="4007929" y="284740"/>
                </a:moveTo>
                <a:cubicBezTo>
                  <a:pt x="4032228" y="237592"/>
                  <a:pt x="4083240" y="211347"/>
                  <a:pt x="4135390" y="210792"/>
                </a:cubicBezTo>
                <a:lnTo>
                  <a:pt x="4135390" y="210699"/>
                </a:lnTo>
                <a:lnTo>
                  <a:pt x="4219057" y="210699"/>
                </a:lnTo>
                <a:lnTo>
                  <a:pt x="4189489" y="225383"/>
                </a:lnTo>
                <a:lnTo>
                  <a:pt x="4189489" y="456616"/>
                </a:lnTo>
                <a:cubicBezTo>
                  <a:pt x="4148735" y="455413"/>
                  <a:pt x="4120095" y="460477"/>
                  <a:pt x="4082358" y="448546"/>
                </a:cubicBezTo>
                <a:cubicBezTo>
                  <a:pt x="4030835" y="432406"/>
                  <a:pt x="3995930" y="392911"/>
                  <a:pt x="3995930" y="335588"/>
                </a:cubicBezTo>
                <a:cubicBezTo>
                  <a:pt x="3995930" y="317159"/>
                  <a:pt x="3999922" y="300187"/>
                  <a:pt x="4007929" y="284740"/>
                </a:cubicBezTo>
                <a:moveTo>
                  <a:pt x="4007929" y="467229"/>
                </a:moveTo>
                <a:cubicBezTo>
                  <a:pt x="4075349" y="515094"/>
                  <a:pt x="4167278" y="507186"/>
                  <a:pt x="4172082" y="508088"/>
                </a:cubicBezTo>
                <a:lnTo>
                  <a:pt x="4189489" y="471761"/>
                </a:lnTo>
                <a:cubicBezTo>
                  <a:pt x="4186681" y="506978"/>
                  <a:pt x="4199214" y="556185"/>
                  <a:pt x="4166188" y="580834"/>
                </a:cubicBezTo>
                <a:cubicBezTo>
                  <a:pt x="4138268" y="601622"/>
                  <a:pt x="4088485" y="600951"/>
                  <a:pt x="4057757" y="593691"/>
                </a:cubicBezTo>
                <a:cubicBezTo>
                  <a:pt x="4045039" y="590708"/>
                  <a:pt x="4030464" y="585551"/>
                  <a:pt x="4014055" y="578267"/>
                </a:cubicBezTo>
                <a:lnTo>
                  <a:pt x="3997879" y="627821"/>
                </a:lnTo>
                <a:cubicBezTo>
                  <a:pt x="4030696" y="639868"/>
                  <a:pt x="4062074" y="649695"/>
                  <a:pt x="4096910" y="649695"/>
                </a:cubicBezTo>
                <a:cubicBezTo>
                  <a:pt x="4147412" y="649695"/>
                  <a:pt x="4184081" y="637787"/>
                  <a:pt x="4206965" y="613993"/>
                </a:cubicBezTo>
                <a:cubicBezTo>
                  <a:pt x="4229826" y="590153"/>
                  <a:pt x="4241267" y="558081"/>
                  <a:pt x="4241267" y="517754"/>
                </a:cubicBezTo>
                <a:lnTo>
                  <a:pt x="4241267" y="158580"/>
                </a:lnTo>
                <a:cubicBezTo>
                  <a:pt x="4177536" y="160568"/>
                  <a:pt x="4129193" y="152174"/>
                  <a:pt x="4071032" y="172107"/>
                </a:cubicBezTo>
                <a:cubicBezTo>
                  <a:pt x="3915187" y="225498"/>
                  <a:pt x="3912077" y="399247"/>
                  <a:pt x="4007929" y="467229"/>
                </a:cubicBezTo>
                <a:moveTo>
                  <a:pt x="2764671" y="107061"/>
                </a:moveTo>
                <a:lnTo>
                  <a:pt x="2712869" y="107061"/>
                </a:lnTo>
                <a:lnTo>
                  <a:pt x="2712869" y="55565"/>
                </a:lnTo>
                <a:lnTo>
                  <a:pt x="2764671" y="55565"/>
                </a:lnTo>
                <a:lnTo>
                  <a:pt x="2764671" y="107061"/>
                </a:lnTo>
                <a:close/>
                <a:moveTo>
                  <a:pt x="2228669" y="158025"/>
                </a:moveTo>
                <a:lnTo>
                  <a:pt x="2282142" y="158025"/>
                </a:lnTo>
                <a:lnTo>
                  <a:pt x="2282142" y="641556"/>
                </a:lnTo>
                <a:lnTo>
                  <a:pt x="2238371" y="641556"/>
                </a:lnTo>
                <a:lnTo>
                  <a:pt x="1893979" y="206630"/>
                </a:lnTo>
                <a:lnTo>
                  <a:pt x="1924429" y="277110"/>
                </a:lnTo>
                <a:lnTo>
                  <a:pt x="1924429" y="641556"/>
                </a:lnTo>
                <a:lnTo>
                  <a:pt x="1870933" y="641556"/>
                </a:lnTo>
                <a:lnTo>
                  <a:pt x="1870933" y="158025"/>
                </a:lnTo>
                <a:lnTo>
                  <a:pt x="1922340" y="158025"/>
                </a:lnTo>
                <a:lnTo>
                  <a:pt x="2251205" y="574013"/>
                </a:lnTo>
                <a:lnTo>
                  <a:pt x="2228669" y="514678"/>
                </a:lnTo>
                <a:lnTo>
                  <a:pt x="2228669" y="158025"/>
                </a:lnTo>
                <a:close/>
                <a:moveTo>
                  <a:pt x="209086" y="645001"/>
                </a:moveTo>
                <a:lnTo>
                  <a:pt x="0" y="158025"/>
                </a:lnTo>
                <a:lnTo>
                  <a:pt x="61131" y="158025"/>
                </a:lnTo>
                <a:cubicBezTo>
                  <a:pt x="64241" y="165517"/>
                  <a:pt x="230879" y="566821"/>
                  <a:pt x="247774" y="607518"/>
                </a:cubicBezTo>
                <a:lnTo>
                  <a:pt x="242483" y="554381"/>
                </a:lnTo>
                <a:lnTo>
                  <a:pt x="407751" y="158025"/>
                </a:lnTo>
                <a:lnTo>
                  <a:pt x="466770" y="158025"/>
                </a:lnTo>
                <a:lnTo>
                  <a:pt x="257708" y="645001"/>
                </a:lnTo>
                <a:lnTo>
                  <a:pt x="209086" y="645001"/>
                </a:lnTo>
                <a:close/>
                <a:moveTo>
                  <a:pt x="1135640" y="158025"/>
                </a:moveTo>
                <a:lnTo>
                  <a:pt x="1190505" y="158025"/>
                </a:lnTo>
                <a:lnTo>
                  <a:pt x="1190505" y="641533"/>
                </a:lnTo>
                <a:lnTo>
                  <a:pt x="1135640" y="641533"/>
                </a:lnTo>
                <a:lnTo>
                  <a:pt x="1135640" y="158025"/>
                </a:lnTo>
                <a:close/>
                <a:moveTo>
                  <a:pt x="1724162" y="401166"/>
                </a:moveTo>
                <a:cubicBezTo>
                  <a:pt x="1724162" y="511002"/>
                  <a:pt x="1644998" y="599402"/>
                  <a:pt x="1533852" y="599402"/>
                </a:cubicBezTo>
                <a:cubicBezTo>
                  <a:pt x="1422706" y="599402"/>
                  <a:pt x="1342126" y="509614"/>
                  <a:pt x="1342126" y="399802"/>
                </a:cubicBezTo>
                <a:lnTo>
                  <a:pt x="1342126" y="398391"/>
                </a:lnTo>
                <a:cubicBezTo>
                  <a:pt x="1342126" y="288579"/>
                  <a:pt x="1421337" y="200178"/>
                  <a:pt x="1532460" y="200178"/>
                </a:cubicBezTo>
                <a:cubicBezTo>
                  <a:pt x="1643605" y="200178"/>
                  <a:pt x="1724162" y="289966"/>
                  <a:pt x="1724162" y="399802"/>
                </a:cubicBezTo>
                <a:lnTo>
                  <a:pt x="1724162" y="401166"/>
                </a:lnTo>
                <a:close/>
                <a:moveTo>
                  <a:pt x="1533852" y="149746"/>
                </a:moveTo>
                <a:cubicBezTo>
                  <a:pt x="1385898" y="149746"/>
                  <a:pt x="1285173" y="266473"/>
                  <a:pt x="1285173" y="399802"/>
                </a:cubicBezTo>
                <a:lnTo>
                  <a:pt x="1285173" y="401166"/>
                </a:lnTo>
                <a:cubicBezTo>
                  <a:pt x="1285173" y="534472"/>
                  <a:pt x="1384505" y="649834"/>
                  <a:pt x="1532460" y="649834"/>
                </a:cubicBezTo>
                <a:cubicBezTo>
                  <a:pt x="1680414" y="649834"/>
                  <a:pt x="1781139" y="533108"/>
                  <a:pt x="1781139" y="399802"/>
                </a:cubicBezTo>
                <a:lnTo>
                  <a:pt x="1781139" y="398391"/>
                </a:lnTo>
                <a:cubicBezTo>
                  <a:pt x="1781139" y="265109"/>
                  <a:pt x="1681806" y="149746"/>
                  <a:pt x="1533852" y="149746"/>
                </a:cubicBezTo>
                <a:moveTo>
                  <a:pt x="1045104" y="510308"/>
                </a:moveTo>
                <a:lnTo>
                  <a:pt x="1045104" y="511672"/>
                </a:lnTo>
                <a:cubicBezTo>
                  <a:pt x="1045104" y="594546"/>
                  <a:pt x="975640" y="648447"/>
                  <a:pt x="879093" y="648447"/>
                </a:cubicBezTo>
                <a:cubicBezTo>
                  <a:pt x="801994" y="648447"/>
                  <a:pt x="738797" y="622895"/>
                  <a:pt x="680451" y="571076"/>
                </a:cubicBezTo>
                <a:lnTo>
                  <a:pt x="714475" y="531026"/>
                </a:lnTo>
                <a:cubicBezTo>
                  <a:pt x="765185" y="576602"/>
                  <a:pt x="813807" y="599379"/>
                  <a:pt x="881205" y="599379"/>
                </a:cubicBezTo>
                <a:cubicBezTo>
                  <a:pt x="946491" y="599379"/>
                  <a:pt x="989542" y="564879"/>
                  <a:pt x="989542" y="517199"/>
                </a:cubicBezTo>
                <a:lnTo>
                  <a:pt x="989542" y="515834"/>
                </a:lnTo>
                <a:cubicBezTo>
                  <a:pt x="989542" y="380887"/>
                  <a:pt x="699900" y="469912"/>
                  <a:pt x="699900" y="284417"/>
                </a:cubicBezTo>
                <a:lnTo>
                  <a:pt x="699900" y="283052"/>
                </a:lnTo>
                <a:cubicBezTo>
                  <a:pt x="699900" y="207069"/>
                  <a:pt x="767274" y="151111"/>
                  <a:pt x="859667" y="151111"/>
                </a:cubicBezTo>
                <a:cubicBezTo>
                  <a:pt x="930500" y="151111"/>
                  <a:pt x="981210" y="171159"/>
                  <a:pt x="1030529" y="210538"/>
                </a:cubicBezTo>
                <a:lnTo>
                  <a:pt x="998594" y="252645"/>
                </a:lnTo>
                <a:cubicBezTo>
                  <a:pt x="888353" y="163297"/>
                  <a:pt x="754765" y="197519"/>
                  <a:pt x="754765" y="278219"/>
                </a:cubicBezTo>
                <a:lnTo>
                  <a:pt x="754765" y="279607"/>
                </a:lnTo>
                <a:cubicBezTo>
                  <a:pt x="754765" y="325183"/>
                  <a:pt x="779760" y="350734"/>
                  <a:pt x="886752" y="373534"/>
                </a:cubicBezTo>
                <a:cubicBezTo>
                  <a:pt x="995112" y="397027"/>
                  <a:pt x="1045104" y="436406"/>
                  <a:pt x="1045104" y="510308"/>
                </a:cubicBezTo>
                <a:moveTo>
                  <a:pt x="596181" y="641556"/>
                </a:moveTo>
                <a:lnTo>
                  <a:pt x="541316" y="641556"/>
                </a:lnTo>
                <a:lnTo>
                  <a:pt x="541316" y="158048"/>
                </a:lnTo>
                <a:lnTo>
                  <a:pt x="596181" y="158048"/>
                </a:lnTo>
                <a:lnTo>
                  <a:pt x="596181" y="641556"/>
                </a:lnTo>
                <a:close/>
                <a:moveTo>
                  <a:pt x="3789791" y="695919"/>
                </a:moveTo>
                <a:lnTo>
                  <a:pt x="3841593" y="695919"/>
                </a:lnTo>
                <a:lnTo>
                  <a:pt x="3841593" y="747414"/>
                </a:lnTo>
                <a:lnTo>
                  <a:pt x="3789791" y="747414"/>
                </a:lnTo>
                <a:lnTo>
                  <a:pt x="3789791" y="695919"/>
                </a:lnTo>
                <a:close/>
                <a:moveTo>
                  <a:pt x="3686212" y="695919"/>
                </a:moveTo>
                <a:lnTo>
                  <a:pt x="3738013" y="695919"/>
                </a:lnTo>
                <a:lnTo>
                  <a:pt x="3738013" y="747414"/>
                </a:lnTo>
                <a:lnTo>
                  <a:pt x="3686212" y="747414"/>
                </a:lnTo>
                <a:lnTo>
                  <a:pt x="3686212" y="695919"/>
                </a:lnTo>
                <a:close/>
                <a:moveTo>
                  <a:pt x="434232" y="1887069"/>
                </a:moveTo>
                <a:lnTo>
                  <a:pt x="884431" y="1887069"/>
                </a:lnTo>
                <a:lnTo>
                  <a:pt x="884431" y="2110186"/>
                </a:lnTo>
                <a:lnTo>
                  <a:pt x="10699" y="2110186"/>
                </a:lnTo>
                <a:lnTo>
                  <a:pt x="10699" y="1905544"/>
                </a:lnTo>
                <a:cubicBezTo>
                  <a:pt x="447275" y="1536404"/>
                  <a:pt x="607808" y="1464260"/>
                  <a:pt x="607808" y="1303414"/>
                </a:cubicBezTo>
                <a:cubicBezTo>
                  <a:pt x="607808" y="1204446"/>
                  <a:pt x="542012" y="1150777"/>
                  <a:pt x="449248" y="1150777"/>
                </a:cubicBezTo>
                <a:cubicBezTo>
                  <a:pt x="358154" y="1150777"/>
                  <a:pt x="295746" y="1201070"/>
                  <a:pt x="208041" y="1308408"/>
                </a:cubicBezTo>
                <a:lnTo>
                  <a:pt x="25878" y="1162524"/>
                </a:lnTo>
                <a:cubicBezTo>
                  <a:pt x="142268" y="1004846"/>
                  <a:pt x="255294" y="919290"/>
                  <a:pt x="466120" y="919290"/>
                </a:cubicBezTo>
                <a:cubicBezTo>
                  <a:pt x="710692" y="919290"/>
                  <a:pt x="872618" y="1061868"/>
                  <a:pt x="872618" y="1281609"/>
                </a:cubicBezTo>
                <a:lnTo>
                  <a:pt x="872618" y="1284938"/>
                </a:lnTo>
                <a:cubicBezTo>
                  <a:pt x="872618" y="1560476"/>
                  <a:pt x="663254" y="1649292"/>
                  <a:pt x="304241" y="1937547"/>
                </a:cubicBezTo>
                <a:lnTo>
                  <a:pt x="254110" y="1976024"/>
                </a:lnTo>
                <a:lnTo>
                  <a:pt x="434232" y="1887069"/>
                </a:lnTo>
                <a:close/>
                <a:moveTo>
                  <a:pt x="4333614" y="1526484"/>
                </a:moveTo>
                <a:cubicBezTo>
                  <a:pt x="4333614" y="1727749"/>
                  <a:pt x="4188561" y="1892133"/>
                  <a:pt x="3979382" y="1892133"/>
                </a:cubicBezTo>
                <a:cubicBezTo>
                  <a:pt x="3770227" y="1892133"/>
                  <a:pt x="3621808" y="1724396"/>
                  <a:pt x="3621808" y="1523108"/>
                </a:cubicBezTo>
                <a:lnTo>
                  <a:pt x="3621808" y="1519755"/>
                </a:lnTo>
                <a:cubicBezTo>
                  <a:pt x="3621808" y="1318490"/>
                  <a:pt x="3766885" y="1154130"/>
                  <a:pt x="3976017" y="1154130"/>
                </a:cubicBezTo>
                <a:cubicBezTo>
                  <a:pt x="4185149" y="1154130"/>
                  <a:pt x="4333614" y="1321866"/>
                  <a:pt x="4333614" y="1523108"/>
                </a:cubicBezTo>
                <a:lnTo>
                  <a:pt x="4333614" y="1526484"/>
                </a:lnTo>
                <a:close/>
                <a:moveTo>
                  <a:pt x="3979382" y="915960"/>
                </a:moveTo>
                <a:cubicBezTo>
                  <a:pt x="3615078" y="915960"/>
                  <a:pt x="3350245" y="1189347"/>
                  <a:pt x="3350245" y="1523108"/>
                </a:cubicBezTo>
                <a:lnTo>
                  <a:pt x="3350245" y="1526484"/>
                </a:lnTo>
                <a:cubicBezTo>
                  <a:pt x="3350245" y="1860269"/>
                  <a:pt x="3611666" y="2130303"/>
                  <a:pt x="3976017" y="2130303"/>
                </a:cubicBezTo>
                <a:cubicBezTo>
                  <a:pt x="4340368" y="2130303"/>
                  <a:pt x="4605154" y="1856893"/>
                  <a:pt x="4605154" y="1523108"/>
                </a:cubicBezTo>
                <a:lnTo>
                  <a:pt x="4605154" y="1519755"/>
                </a:lnTo>
                <a:cubicBezTo>
                  <a:pt x="4605154" y="1185994"/>
                  <a:pt x="4343710" y="915960"/>
                  <a:pt x="3979382" y="915960"/>
                </a:cubicBez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4" name="Freeform: Shape 3">
            <a:extLst>
              <a:ext uri="{FF2B5EF4-FFF2-40B4-BE49-F238E27FC236}">
                <a16:creationId xmlns:a16="http://schemas.microsoft.com/office/drawing/2014/main" id="{629FD3C4-3B98-D330-2D4E-69922BE69F1D}"/>
              </a:ext>
            </a:extLst>
          </p:cNvPr>
          <p:cNvSpPr/>
          <p:nvPr/>
        </p:nvSpPr>
        <p:spPr>
          <a:xfrm>
            <a:off x="5344940" y="1714029"/>
            <a:ext cx="117179" cy="116518"/>
          </a:xfrm>
          <a:custGeom>
            <a:avLst/>
            <a:gdLst>
              <a:gd name="connsiteX0" fmla="*/ 57372 w 117179"/>
              <a:gd name="connsiteY0" fmla="*/ 0 h 116518"/>
              <a:gd name="connsiteX1" fmla="*/ 117180 w 117179"/>
              <a:gd name="connsiteY1" fmla="*/ 57068 h 116518"/>
              <a:gd name="connsiteX2" fmla="*/ 59785 w 117179"/>
              <a:gd name="connsiteY2" fmla="*/ 116518 h 116518"/>
              <a:gd name="connsiteX3" fmla="*/ 0 w 117179"/>
              <a:gd name="connsiteY3" fmla="*/ 59450 h 116518"/>
            </a:gdLst>
            <a:ahLst/>
            <a:cxnLst>
              <a:cxn ang="0">
                <a:pos x="connsiteX0" y="connsiteY0"/>
              </a:cxn>
              <a:cxn ang="0">
                <a:pos x="connsiteX1" y="connsiteY1"/>
              </a:cxn>
              <a:cxn ang="0">
                <a:pos x="connsiteX2" y="connsiteY2"/>
              </a:cxn>
              <a:cxn ang="0">
                <a:pos x="connsiteX3" y="connsiteY3"/>
              </a:cxn>
            </a:cxnLst>
            <a:rect l="l" t="t" r="r" b="b"/>
            <a:pathLst>
              <a:path w="117179" h="116518">
                <a:moveTo>
                  <a:pt x="57372" y="0"/>
                </a:moveTo>
                <a:lnTo>
                  <a:pt x="117180" y="57068"/>
                </a:lnTo>
                <a:lnTo>
                  <a:pt x="59785" y="116518"/>
                </a:lnTo>
                <a:lnTo>
                  <a:pt x="0" y="5945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5" name="Freeform: Shape 4">
            <a:extLst>
              <a:ext uri="{FF2B5EF4-FFF2-40B4-BE49-F238E27FC236}">
                <a16:creationId xmlns:a16="http://schemas.microsoft.com/office/drawing/2014/main" id="{ED35E08A-E443-2533-E3A6-26001FFBA125}"/>
              </a:ext>
            </a:extLst>
          </p:cNvPr>
          <p:cNvSpPr/>
          <p:nvPr/>
        </p:nvSpPr>
        <p:spPr>
          <a:xfrm>
            <a:off x="5539173" y="1714029"/>
            <a:ext cx="117156" cy="116518"/>
          </a:xfrm>
          <a:custGeom>
            <a:avLst/>
            <a:gdLst>
              <a:gd name="connsiteX0" fmla="*/ 0 w 117156"/>
              <a:gd name="connsiteY0" fmla="*/ 59450 h 116518"/>
              <a:gd name="connsiteX1" fmla="*/ 59762 w 117156"/>
              <a:gd name="connsiteY1" fmla="*/ 116518 h 116518"/>
              <a:gd name="connsiteX2" fmla="*/ 117157 w 117156"/>
              <a:gd name="connsiteY2" fmla="*/ 57068 h 116518"/>
              <a:gd name="connsiteX3" fmla="*/ 57372 w 117156"/>
              <a:gd name="connsiteY3" fmla="*/ 0 h 116518"/>
            </a:gdLst>
            <a:ahLst/>
            <a:cxnLst>
              <a:cxn ang="0">
                <a:pos x="connsiteX0" y="connsiteY0"/>
              </a:cxn>
              <a:cxn ang="0">
                <a:pos x="connsiteX1" y="connsiteY1"/>
              </a:cxn>
              <a:cxn ang="0">
                <a:pos x="connsiteX2" y="connsiteY2"/>
              </a:cxn>
              <a:cxn ang="0">
                <a:pos x="connsiteX3" y="connsiteY3"/>
              </a:cxn>
            </a:cxnLst>
            <a:rect l="l" t="t" r="r" b="b"/>
            <a:pathLst>
              <a:path w="117156" h="116518">
                <a:moveTo>
                  <a:pt x="0" y="59450"/>
                </a:moveTo>
                <a:lnTo>
                  <a:pt x="59762" y="116518"/>
                </a:lnTo>
                <a:lnTo>
                  <a:pt x="117157" y="57068"/>
                </a:lnTo>
                <a:lnTo>
                  <a:pt x="57372" y="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6" name="Freeform: Shape 5">
            <a:extLst>
              <a:ext uri="{FF2B5EF4-FFF2-40B4-BE49-F238E27FC236}">
                <a16:creationId xmlns:a16="http://schemas.microsoft.com/office/drawing/2014/main" id="{608FFC9A-6C7E-5332-029E-D20AD6A6F620}"/>
              </a:ext>
            </a:extLst>
          </p:cNvPr>
          <p:cNvSpPr/>
          <p:nvPr/>
        </p:nvSpPr>
        <p:spPr>
          <a:xfrm>
            <a:off x="5454972" y="1802128"/>
            <a:ext cx="91232" cy="90712"/>
          </a:xfrm>
          <a:custGeom>
            <a:avLst/>
            <a:gdLst>
              <a:gd name="connsiteX0" fmla="*/ 0 w 91232"/>
              <a:gd name="connsiteY0" fmla="*/ 46293 h 90712"/>
              <a:gd name="connsiteX1" fmla="*/ 46579 w 91232"/>
              <a:gd name="connsiteY1" fmla="*/ 90713 h 90712"/>
              <a:gd name="connsiteX2" fmla="*/ 91233 w 91232"/>
              <a:gd name="connsiteY2" fmla="*/ 44420 h 90712"/>
              <a:gd name="connsiteX3" fmla="*/ 44700 w 91232"/>
              <a:gd name="connsiteY3" fmla="*/ 0 h 90712"/>
            </a:gdLst>
            <a:ahLst/>
            <a:cxnLst>
              <a:cxn ang="0">
                <a:pos x="connsiteX0" y="connsiteY0"/>
              </a:cxn>
              <a:cxn ang="0">
                <a:pos x="connsiteX1" y="connsiteY1"/>
              </a:cxn>
              <a:cxn ang="0">
                <a:pos x="connsiteX2" y="connsiteY2"/>
              </a:cxn>
              <a:cxn ang="0">
                <a:pos x="connsiteX3" y="connsiteY3"/>
              </a:cxn>
            </a:cxnLst>
            <a:rect l="l" t="t" r="r" b="b"/>
            <a:pathLst>
              <a:path w="91232" h="90712">
                <a:moveTo>
                  <a:pt x="0" y="46293"/>
                </a:moveTo>
                <a:lnTo>
                  <a:pt x="46579" y="90713"/>
                </a:lnTo>
                <a:lnTo>
                  <a:pt x="91233" y="44420"/>
                </a:lnTo>
                <a:lnTo>
                  <a:pt x="44700" y="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7" name="Freeform: Shape 6">
            <a:extLst>
              <a:ext uri="{FF2B5EF4-FFF2-40B4-BE49-F238E27FC236}">
                <a16:creationId xmlns:a16="http://schemas.microsoft.com/office/drawing/2014/main" id="{5230E0A4-D284-6DA8-824A-ACF2C3A43A2E}"/>
              </a:ext>
            </a:extLst>
          </p:cNvPr>
          <p:cNvSpPr/>
          <p:nvPr/>
        </p:nvSpPr>
        <p:spPr>
          <a:xfrm>
            <a:off x="5625671" y="1827541"/>
            <a:ext cx="91209" cy="90735"/>
          </a:xfrm>
          <a:custGeom>
            <a:avLst/>
            <a:gdLst>
              <a:gd name="connsiteX0" fmla="*/ 0 w 91209"/>
              <a:gd name="connsiteY0" fmla="*/ 46293 h 90735"/>
              <a:gd name="connsiteX1" fmla="*/ 46556 w 91209"/>
              <a:gd name="connsiteY1" fmla="*/ 90736 h 90735"/>
              <a:gd name="connsiteX2" fmla="*/ 91210 w 91209"/>
              <a:gd name="connsiteY2" fmla="*/ 44443 h 90735"/>
              <a:gd name="connsiteX3" fmla="*/ 44653 w 91209"/>
              <a:gd name="connsiteY3" fmla="*/ 0 h 90735"/>
            </a:gdLst>
            <a:ahLst/>
            <a:cxnLst>
              <a:cxn ang="0">
                <a:pos x="connsiteX0" y="connsiteY0"/>
              </a:cxn>
              <a:cxn ang="0">
                <a:pos x="connsiteX1" y="connsiteY1"/>
              </a:cxn>
              <a:cxn ang="0">
                <a:pos x="connsiteX2" y="connsiteY2"/>
              </a:cxn>
              <a:cxn ang="0">
                <a:pos x="connsiteX3" y="connsiteY3"/>
              </a:cxn>
            </a:cxnLst>
            <a:rect l="l" t="t" r="r" b="b"/>
            <a:pathLst>
              <a:path w="91209" h="90735">
                <a:moveTo>
                  <a:pt x="0" y="46293"/>
                </a:moveTo>
                <a:lnTo>
                  <a:pt x="46556" y="90736"/>
                </a:lnTo>
                <a:lnTo>
                  <a:pt x="91210" y="44443"/>
                </a:lnTo>
                <a:lnTo>
                  <a:pt x="44653" y="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8" name="Freeform: Shape 7">
            <a:extLst>
              <a:ext uri="{FF2B5EF4-FFF2-40B4-BE49-F238E27FC236}">
                <a16:creationId xmlns:a16="http://schemas.microsoft.com/office/drawing/2014/main" id="{A4132874-ABB5-A89B-534E-AC64D4ECB346}"/>
              </a:ext>
            </a:extLst>
          </p:cNvPr>
          <p:cNvSpPr/>
          <p:nvPr/>
        </p:nvSpPr>
        <p:spPr>
          <a:xfrm>
            <a:off x="5378848" y="1872909"/>
            <a:ext cx="91209" cy="90735"/>
          </a:xfrm>
          <a:custGeom>
            <a:avLst/>
            <a:gdLst>
              <a:gd name="connsiteX0" fmla="*/ 0 w 91209"/>
              <a:gd name="connsiteY0" fmla="*/ 46293 h 90735"/>
              <a:gd name="connsiteX1" fmla="*/ 46556 w 91209"/>
              <a:gd name="connsiteY1" fmla="*/ 90736 h 90735"/>
              <a:gd name="connsiteX2" fmla="*/ 91209 w 91209"/>
              <a:gd name="connsiteY2" fmla="*/ 44443 h 90735"/>
              <a:gd name="connsiteX3" fmla="*/ 44700 w 91209"/>
              <a:gd name="connsiteY3" fmla="*/ 0 h 90735"/>
            </a:gdLst>
            <a:ahLst/>
            <a:cxnLst>
              <a:cxn ang="0">
                <a:pos x="connsiteX0" y="connsiteY0"/>
              </a:cxn>
              <a:cxn ang="0">
                <a:pos x="connsiteX1" y="connsiteY1"/>
              </a:cxn>
              <a:cxn ang="0">
                <a:pos x="connsiteX2" y="connsiteY2"/>
              </a:cxn>
              <a:cxn ang="0">
                <a:pos x="connsiteX3" y="connsiteY3"/>
              </a:cxn>
            </a:cxnLst>
            <a:rect l="l" t="t" r="r" b="b"/>
            <a:pathLst>
              <a:path w="91209" h="90735">
                <a:moveTo>
                  <a:pt x="0" y="46293"/>
                </a:moveTo>
                <a:lnTo>
                  <a:pt x="46556" y="90736"/>
                </a:lnTo>
                <a:lnTo>
                  <a:pt x="91209" y="44443"/>
                </a:lnTo>
                <a:lnTo>
                  <a:pt x="44700" y="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9" name="Freeform: Shape 8">
            <a:extLst>
              <a:ext uri="{FF2B5EF4-FFF2-40B4-BE49-F238E27FC236}">
                <a16:creationId xmlns:a16="http://schemas.microsoft.com/office/drawing/2014/main" id="{109856CC-3BC8-AF6D-E492-019D1D34B8BA}"/>
              </a:ext>
            </a:extLst>
          </p:cNvPr>
          <p:cNvSpPr/>
          <p:nvPr/>
        </p:nvSpPr>
        <p:spPr>
          <a:xfrm>
            <a:off x="5535065" y="1878296"/>
            <a:ext cx="91209" cy="90735"/>
          </a:xfrm>
          <a:custGeom>
            <a:avLst/>
            <a:gdLst>
              <a:gd name="connsiteX0" fmla="*/ 0 w 91209"/>
              <a:gd name="connsiteY0" fmla="*/ 46293 h 90735"/>
              <a:gd name="connsiteX1" fmla="*/ 46533 w 91209"/>
              <a:gd name="connsiteY1" fmla="*/ 90736 h 90735"/>
              <a:gd name="connsiteX2" fmla="*/ 91210 w 91209"/>
              <a:gd name="connsiteY2" fmla="*/ 44443 h 90735"/>
              <a:gd name="connsiteX3" fmla="*/ 44653 w 91209"/>
              <a:gd name="connsiteY3" fmla="*/ 0 h 90735"/>
            </a:gdLst>
            <a:ahLst/>
            <a:cxnLst>
              <a:cxn ang="0">
                <a:pos x="connsiteX0" y="connsiteY0"/>
              </a:cxn>
              <a:cxn ang="0">
                <a:pos x="connsiteX1" y="connsiteY1"/>
              </a:cxn>
              <a:cxn ang="0">
                <a:pos x="connsiteX2" y="connsiteY2"/>
              </a:cxn>
              <a:cxn ang="0">
                <a:pos x="connsiteX3" y="connsiteY3"/>
              </a:cxn>
            </a:cxnLst>
            <a:rect l="l" t="t" r="r" b="b"/>
            <a:pathLst>
              <a:path w="91209" h="90735">
                <a:moveTo>
                  <a:pt x="0" y="46293"/>
                </a:moveTo>
                <a:lnTo>
                  <a:pt x="46533" y="90736"/>
                </a:lnTo>
                <a:lnTo>
                  <a:pt x="91210" y="44443"/>
                </a:lnTo>
                <a:lnTo>
                  <a:pt x="44653" y="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0" name="Freeform: Shape 9">
            <a:extLst>
              <a:ext uri="{FF2B5EF4-FFF2-40B4-BE49-F238E27FC236}">
                <a16:creationId xmlns:a16="http://schemas.microsoft.com/office/drawing/2014/main" id="{001F9CB7-D4CE-54BC-AD2E-6009F900D61C}"/>
              </a:ext>
            </a:extLst>
          </p:cNvPr>
          <p:cNvSpPr/>
          <p:nvPr/>
        </p:nvSpPr>
        <p:spPr>
          <a:xfrm>
            <a:off x="5473957" y="1945262"/>
            <a:ext cx="64171" cy="63843"/>
          </a:xfrm>
          <a:custGeom>
            <a:avLst/>
            <a:gdLst>
              <a:gd name="connsiteX0" fmla="*/ 0 w 64171"/>
              <a:gd name="connsiteY0" fmla="*/ 32581 h 63843"/>
              <a:gd name="connsiteX1" fmla="*/ 32747 w 64171"/>
              <a:gd name="connsiteY1" fmla="*/ 63843 h 63843"/>
              <a:gd name="connsiteX2" fmla="*/ 64172 w 64171"/>
              <a:gd name="connsiteY2" fmla="*/ 31263 h 63843"/>
              <a:gd name="connsiteX3" fmla="*/ 31424 w 64171"/>
              <a:gd name="connsiteY3" fmla="*/ 0 h 63843"/>
            </a:gdLst>
            <a:ahLst/>
            <a:cxnLst>
              <a:cxn ang="0">
                <a:pos x="connsiteX0" y="connsiteY0"/>
              </a:cxn>
              <a:cxn ang="0">
                <a:pos x="connsiteX1" y="connsiteY1"/>
              </a:cxn>
              <a:cxn ang="0">
                <a:pos x="connsiteX2" y="connsiteY2"/>
              </a:cxn>
              <a:cxn ang="0">
                <a:pos x="connsiteX3" y="connsiteY3"/>
              </a:cxn>
            </a:cxnLst>
            <a:rect l="l" t="t" r="r" b="b"/>
            <a:pathLst>
              <a:path w="64171" h="63843">
                <a:moveTo>
                  <a:pt x="0" y="32581"/>
                </a:moveTo>
                <a:lnTo>
                  <a:pt x="32747" y="63843"/>
                </a:lnTo>
                <a:lnTo>
                  <a:pt x="64172" y="31263"/>
                </a:lnTo>
                <a:lnTo>
                  <a:pt x="31424" y="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1" name="Freeform: Shape 10">
            <a:extLst>
              <a:ext uri="{FF2B5EF4-FFF2-40B4-BE49-F238E27FC236}">
                <a16:creationId xmlns:a16="http://schemas.microsoft.com/office/drawing/2014/main" id="{63F6DB14-AB41-79B8-2AD8-857726619571}"/>
              </a:ext>
            </a:extLst>
          </p:cNvPr>
          <p:cNvSpPr/>
          <p:nvPr/>
        </p:nvSpPr>
        <p:spPr>
          <a:xfrm>
            <a:off x="5597496" y="1969818"/>
            <a:ext cx="64194" cy="63820"/>
          </a:xfrm>
          <a:custGeom>
            <a:avLst/>
            <a:gdLst>
              <a:gd name="connsiteX0" fmla="*/ 0 w 64194"/>
              <a:gd name="connsiteY0" fmla="*/ 32558 h 63820"/>
              <a:gd name="connsiteX1" fmla="*/ 32747 w 64194"/>
              <a:gd name="connsiteY1" fmla="*/ 63820 h 63820"/>
              <a:gd name="connsiteX2" fmla="*/ 64195 w 64194"/>
              <a:gd name="connsiteY2" fmla="*/ 31240 h 63820"/>
              <a:gd name="connsiteX3" fmla="*/ 31447 w 64194"/>
              <a:gd name="connsiteY3" fmla="*/ 0 h 63820"/>
            </a:gdLst>
            <a:ahLst/>
            <a:cxnLst>
              <a:cxn ang="0">
                <a:pos x="connsiteX0" y="connsiteY0"/>
              </a:cxn>
              <a:cxn ang="0">
                <a:pos x="connsiteX1" y="connsiteY1"/>
              </a:cxn>
              <a:cxn ang="0">
                <a:pos x="connsiteX2" y="connsiteY2"/>
              </a:cxn>
              <a:cxn ang="0">
                <a:pos x="connsiteX3" y="connsiteY3"/>
              </a:cxn>
            </a:cxnLst>
            <a:rect l="l" t="t" r="r" b="b"/>
            <a:pathLst>
              <a:path w="64194" h="63820">
                <a:moveTo>
                  <a:pt x="0" y="32558"/>
                </a:moveTo>
                <a:lnTo>
                  <a:pt x="32747" y="63820"/>
                </a:lnTo>
                <a:lnTo>
                  <a:pt x="64195" y="31240"/>
                </a:lnTo>
                <a:lnTo>
                  <a:pt x="31447" y="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2" name="Freeform: Shape 11">
            <a:extLst>
              <a:ext uri="{FF2B5EF4-FFF2-40B4-BE49-F238E27FC236}">
                <a16:creationId xmlns:a16="http://schemas.microsoft.com/office/drawing/2014/main" id="{809F4ACA-171C-C207-C86D-99A24C9BB9CC}"/>
              </a:ext>
            </a:extLst>
          </p:cNvPr>
          <p:cNvSpPr/>
          <p:nvPr/>
        </p:nvSpPr>
        <p:spPr>
          <a:xfrm rot="20976602">
            <a:off x="5875746" y="1744544"/>
            <a:ext cx="103277" cy="102713"/>
          </a:xfrm>
          <a:custGeom>
            <a:avLst/>
            <a:gdLst>
              <a:gd name="connsiteX0" fmla="*/ 0 w 103277"/>
              <a:gd name="connsiteY0" fmla="*/ 0 h 102713"/>
              <a:gd name="connsiteX1" fmla="*/ 103278 w 103277"/>
              <a:gd name="connsiteY1" fmla="*/ 0 h 102713"/>
              <a:gd name="connsiteX2" fmla="*/ 103278 w 103277"/>
              <a:gd name="connsiteY2" fmla="*/ 102714 h 102713"/>
              <a:gd name="connsiteX3" fmla="*/ 0 w 103277"/>
              <a:gd name="connsiteY3" fmla="*/ 102714 h 102713"/>
            </a:gdLst>
            <a:ahLst/>
            <a:cxnLst>
              <a:cxn ang="0">
                <a:pos x="connsiteX0" y="connsiteY0"/>
              </a:cxn>
              <a:cxn ang="0">
                <a:pos x="connsiteX1" y="connsiteY1"/>
              </a:cxn>
              <a:cxn ang="0">
                <a:pos x="connsiteX2" y="connsiteY2"/>
              </a:cxn>
              <a:cxn ang="0">
                <a:pos x="connsiteX3" y="connsiteY3"/>
              </a:cxn>
            </a:cxnLst>
            <a:rect l="l" t="t" r="r" b="b"/>
            <a:pathLst>
              <a:path w="103277" h="102713">
                <a:moveTo>
                  <a:pt x="0" y="0"/>
                </a:moveTo>
                <a:lnTo>
                  <a:pt x="103278" y="0"/>
                </a:lnTo>
                <a:lnTo>
                  <a:pt x="103278" y="102714"/>
                </a:lnTo>
                <a:lnTo>
                  <a:pt x="0" y="102714"/>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3" name="Freeform: Shape 12">
            <a:extLst>
              <a:ext uri="{FF2B5EF4-FFF2-40B4-BE49-F238E27FC236}">
                <a16:creationId xmlns:a16="http://schemas.microsoft.com/office/drawing/2014/main" id="{9B8A69CA-2267-5984-9952-ACCCF520BBD1}"/>
              </a:ext>
            </a:extLst>
          </p:cNvPr>
          <p:cNvSpPr/>
          <p:nvPr/>
        </p:nvSpPr>
        <p:spPr>
          <a:xfrm rot="20977440">
            <a:off x="5741491" y="1788894"/>
            <a:ext cx="82854" cy="82411"/>
          </a:xfrm>
          <a:custGeom>
            <a:avLst/>
            <a:gdLst>
              <a:gd name="connsiteX0" fmla="*/ 0 w 82854"/>
              <a:gd name="connsiteY0" fmla="*/ 0 h 82411"/>
              <a:gd name="connsiteX1" fmla="*/ 82854 w 82854"/>
              <a:gd name="connsiteY1" fmla="*/ 0 h 82411"/>
              <a:gd name="connsiteX2" fmla="*/ 82854 w 82854"/>
              <a:gd name="connsiteY2" fmla="*/ 82411 h 82411"/>
              <a:gd name="connsiteX3" fmla="*/ 0 w 82854"/>
              <a:gd name="connsiteY3" fmla="*/ 82411 h 82411"/>
            </a:gdLst>
            <a:ahLst/>
            <a:cxnLst>
              <a:cxn ang="0">
                <a:pos x="connsiteX0" y="connsiteY0"/>
              </a:cxn>
              <a:cxn ang="0">
                <a:pos x="connsiteX1" y="connsiteY1"/>
              </a:cxn>
              <a:cxn ang="0">
                <a:pos x="connsiteX2" y="connsiteY2"/>
              </a:cxn>
              <a:cxn ang="0">
                <a:pos x="connsiteX3" y="connsiteY3"/>
              </a:cxn>
            </a:cxnLst>
            <a:rect l="l" t="t" r="r" b="b"/>
            <a:pathLst>
              <a:path w="82854" h="82411">
                <a:moveTo>
                  <a:pt x="0" y="0"/>
                </a:moveTo>
                <a:lnTo>
                  <a:pt x="82854" y="0"/>
                </a:lnTo>
                <a:lnTo>
                  <a:pt x="82854" y="82411"/>
                </a:lnTo>
                <a:lnTo>
                  <a:pt x="0" y="82411"/>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4" name="Freeform: Shape 13">
            <a:extLst>
              <a:ext uri="{FF2B5EF4-FFF2-40B4-BE49-F238E27FC236}">
                <a16:creationId xmlns:a16="http://schemas.microsoft.com/office/drawing/2014/main" id="{4FDDD568-66A0-41E9-ED3A-488A57CD59C5}"/>
              </a:ext>
            </a:extLst>
          </p:cNvPr>
          <p:cNvSpPr/>
          <p:nvPr/>
        </p:nvSpPr>
        <p:spPr>
          <a:xfrm rot="20976602">
            <a:off x="5899048" y="1901836"/>
            <a:ext cx="82854" cy="82411"/>
          </a:xfrm>
          <a:custGeom>
            <a:avLst/>
            <a:gdLst>
              <a:gd name="connsiteX0" fmla="*/ 0 w 82854"/>
              <a:gd name="connsiteY0" fmla="*/ 0 h 82411"/>
              <a:gd name="connsiteX1" fmla="*/ 82854 w 82854"/>
              <a:gd name="connsiteY1" fmla="*/ 0 h 82411"/>
              <a:gd name="connsiteX2" fmla="*/ 82854 w 82854"/>
              <a:gd name="connsiteY2" fmla="*/ 82411 h 82411"/>
              <a:gd name="connsiteX3" fmla="*/ 0 w 82854"/>
              <a:gd name="connsiteY3" fmla="*/ 82411 h 82411"/>
            </a:gdLst>
            <a:ahLst/>
            <a:cxnLst>
              <a:cxn ang="0">
                <a:pos x="connsiteX0" y="connsiteY0"/>
              </a:cxn>
              <a:cxn ang="0">
                <a:pos x="connsiteX1" y="connsiteY1"/>
              </a:cxn>
              <a:cxn ang="0">
                <a:pos x="connsiteX2" y="connsiteY2"/>
              </a:cxn>
              <a:cxn ang="0">
                <a:pos x="connsiteX3" y="connsiteY3"/>
              </a:cxn>
            </a:cxnLst>
            <a:rect l="l" t="t" r="r" b="b"/>
            <a:pathLst>
              <a:path w="82854" h="82411">
                <a:moveTo>
                  <a:pt x="0" y="0"/>
                </a:moveTo>
                <a:lnTo>
                  <a:pt x="82854" y="0"/>
                </a:lnTo>
                <a:lnTo>
                  <a:pt x="82854" y="82411"/>
                </a:lnTo>
                <a:lnTo>
                  <a:pt x="0" y="82411"/>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5" name="Freeform: Shape 14">
            <a:extLst>
              <a:ext uri="{FF2B5EF4-FFF2-40B4-BE49-F238E27FC236}">
                <a16:creationId xmlns:a16="http://schemas.microsoft.com/office/drawing/2014/main" id="{F2FC508D-A591-C56F-6BBF-E513CB81D117}"/>
              </a:ext>
            </a:extLst>
          </p:cNvPr>
          <p:cNvSpPr/>
          <p:nvPr/>
        </p:nvSpPr>
        <p:spPr>
          <a:xfrm rot="20977080">
            <a:off x="5785146" y="1915517"/>
            <a:ext cx="64519" cy="64143"/>
          </a:xfrm>
          <a:custGeom>
            <a:avLst/>
            <a:gdLst>
              <a:gd name="connsiteX0" fmla="*/ 0 w 64519"/>
              <a:gd name="connsiteY0" fmla="*/ 0 h 64143"/>
              <a:gd name="connsiteX1" fmla="*/ 64520 w 64519"/>
              <a:gd name="connsiteY1" fmla="*/ 0 h 64143"/>
              <a:gd name="connsiteX2" fmla="*/ 64520 w 64519"/>
              <a:gd name="connsiteY2" fmla="*/ 64144 h 64143"/>
              <a:gd name="connsiteX3" fmla="*/ 0 w 64519"/>
              <a:gd name="connsiteY3" fmla="*/ 64144 h 64143"/>
            </a:gdLst>
            <a:ahLst/>
            <a:cxnLst>
              <a:cxn ang="0">
                <a:pos x="connsiteX0" y="connsiteY0"/>
              </a:cxn>
              <a:cxn ang="0">
                <a:pos x="connsiteX1" y="connsiteY1"/>
              </a:cxn>
              <a:cxn ang="0">
                <a:pos x="connsiteX2" y="connsiteY2"/>
              </a:cxn>
              <a:cxn ang="0">
                <a:pos x="connsiteX3" y="connsiteY3"/>
              </a:cxn>
            </a:cxnLst>
            <a:rect l="l" t="t" r="r" b="b"/>
            <a:pathLst>
              <a:path w="64519" h="64143">
                <a:moveTo>
                  <a:pt x="0" y="0"/>
                </a:moveTo>
                <a:lnTo>
                  <a:pt x="64520" y="0"/>
                </a:lnTo>
                <a:lnTo>
                  <a:pt x="64520" y="64144"/>
                </a:lnTo>
                <a:lnTo>
                  <a:pt x="0" y="64144"/>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6" name="Freeform: Shape 15">
            <a:extLst>
              <a:ext uri="{FF2B5EF4-FFF2-40B4-BE49-F238E27FC236}">
                <a16:creationId xmlns:a16="http://schemas.microsoft.com/office/drawing/2014/main" id="{09245EFB-5023-8D18-7371-2AB4A0D1A63C}"/>
              </a:ext>
            </a:extLst>
          </p:cNvPr>
          <p:cNvSpPr/>
          <p:nvPr/>
        </p:nvSpPr>
        <p:spPr>
          <a:xfrm rot="20977080">
            <a:off x="5908618" y="2035413"/>
            <a:ext cx="64519" cy="64167"/>
          </a:xfrm>
          <a:custGeom>
            <a:avLst/>
            <a:gdLst>
              <a:gd name="connsiteX0" fmla="*/ 0 w 64519"/>
              <a:gd name="connsiteY0" fmla="*/ 0 h 64167"/>
              <a:gd name="connsiteX1" fmla="*/ 64520 w 64519"/>
              <a:gd name="connsiteY1" fmla="*/ 0 h 64167"/>
              <a:gd name="connsiteX2" fmla="*/ 64520 w 64519"/>
              <a:gd name="connsiteY2" fmla="*/ 64167 h 64167"/>
              <a:gd name="connsiteX3" fmla="*/ 0 w 64519"/>
              <a:gd name="connsiteY3" fmla="*/ 64167 h 64167"/>
            </a:gdLst>
            <a:ahLst/>
            <a:cxnLst>
              <a:cxn ang="0">
                <a:pos x="connsiteX0" y="connsiteY0"/>
              </a:cxn>
              <a:cxn ang="0">
                <a:pos x="connsiteX1" y="connsiteY1"/>
              </a:cxn>
              <a:cxn ang="0">
                <a:pos x="connsiteX2" y="connsiteY2"/>
              </a:cxn>
              <a:cxn ang="0">
                <a:pos x="connsiteX3" y="connsiteY3"/>
              </a:cxn>
            </a:cxnLst>
            <a:rect l="l" t="t" r="r" b="b"/>
            <a:pathLst>
              <a:path w="64519" h="64167">
                <a:moveTo>
                  <a:pt x="0" y="0"/>
                </a:moveTo>
                <a:lnTo>
                  <a:pt x="64520" y="0"/>
                </a:lnTo>
                <a:lnTo>
                  <a:pt x="64520" y="64167"/>
                </a:lnTo>
                <a:lnTo>
                  <a:pt x="0" y="64167"/>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7" name="Freeform: Shape 16">
            <a:extLst>
              <a:ext uri="{FF2B5EF4-FFF2-40B4-BE49-F238E27FC236}">
                <a16:creationId xmlns:a16="http://schemas.microsoft.com/office/drawing/2014/main" id="{CD1D64E2-6A90-D56B-C40D-4DDC3EB959A3}"/>
              </a:ext>
            </a:extLst>
          </p:cNvPr>
          <p:cNvSpPr/>
          <p:nvPr/>
        </p:nvSpPr>
        <p:spPr>
          <a:xfrm rot="20977080">
            <a:off x="5690062" y="1941178"/>
            <a:ext cx="64542" cy="64167"/>
          </a:xfrm>
          <a:custGeom>
            <a:avLst/>
            <a:gdLst>
              <a:gd name="connsiteX0" fmla="*/ 0 w 64542"/>
              <a:gd name="connsiteY0" fmla="*/ 0 h 64167"/>
              <a:gd name="connsiteX1" fmla="*/ 64543 w 64542"/>
              <a:gd name="connsiteY1" fmla="*/ 0 h 64167"/>
              <a:gd name="connsiteX2" fmla="*/ 64543 w 64542"/>
              <a:gd name="connsiteY2" fmla="*/ 64167 h 64167"/>
              <a:gd name="connsiteX3" fmla="*/ 0 w 64542"/>
              <a:gd name="connsiteY3" fmla="*/ 64167 h 64167"/>
            </a:gdLst>
            <a:ahLst/>
            <a:cxnLst>
              <a:cxn ang="0">
                <a:pos x="connsiteX0" y="connsiteY0"/>
              </a:cxn>
              <a:cxn ang="0">
                <a:pos x="connsiteX1" y="connsiteY1"/>
              </a:cxn>
              <a:cxn ang="0">
                <a:pos x="connsiteX2" y="connsiteY2"/>
              </a:cxn>
              <a:cxn ang="0">
                <a:pos x="connsiteX3" y="connsiteY3"/>
              </a:cxn>
            </a:cxnLst>
            <a:rect l="l" t="t" r="r" b="b"/>
            <a:pathLst>
              <a:path w="64542" h="64167">
                <a:moveTo>
                  <a:pt x="0" y="0"/>
                </a:moveTo>
                <a:lnTo>
                  <a:pt x="64543" y="0"/>
                </a:lnTo>
                <a:lnTo>
                  <a:pt x="64543" y="64167"/>
                </a:lnTo>
                <a:lnTo>
                  <a:pt x="0" y="64167"/>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8" name="Freeform: Shape 17">
            <a:extLst>
              <a:ext uri="{FF2B5EF4-FFF2-40B4-BE49-F238E27FC236}">
                <a16:creationId xmlns:a16="http://schemas.microsoft.com/office/drawing/2014/main" id="{6EC38666-BF49-6869-FE10-04856D05D383}"/>
              </a:ext>
            </a:extLst>
          </p:cNvPr>
          <p:cNvSpPr/>
          <p:nvPr/>
        </p:nvSpPr>
        <p:spPr>
          <a:xfrm rot="20977080">
            <a:off x="5805247" y="2023855"/>
            <a:ext cx="64519" cy="64167"/>
          </a:xfrm>
          <a:custGeom>
            <a:avLst/>
            <a:gdLst>
              <a:gd name="connsiteX0" fmla="*/ 0 w 64519"/>
              <a:gd name="connsiteY0" fmla="*/ 0 h 64167"/>
              <a:gd name="connsiteX1" fmla="*/ 64520 w 64519"/>
              <a:gd name="connsiteY1" fmla="*/ 0 h 64167"/>
              <a:gd name="connsiteX2" fmla="*/ 64520 w 64519"/>
              <a:gd name="connsiteY2" fmla="*/ 64167 h 64167"/>
              <a:gd name="connsiteX3" fmla="*/ 0 w 64519"/>
              <a:gd name="connsiteY3" fmla="*/ 64167 h 64167"/>
            </a:gdLst>
            <a:ahLst/>
            <a:cxnLst>
              <a:cxn ang="0">
                <a:pos x="connsiteX0" y="connsiteY0"/>
              </a:cxn>
              <a:cxn ang="0">
                <a:pos x="connsiteX1" y="connsiteY1"/>
              </a:cxn>
              <a:cxn ang="0">
                <a:pos x="connsiteX2" y="connsiteY2"/>
              </a:cxn>
              <a:cxn ang="0">
                <a:pos x="connsiteX3" y="connsiteY3"/>
              </a:cxn>
            </a:cxnLst>
            <a:rect l="l" t="t" r="r" b="b"/>
            <a:pathLst>
              <a:path w="64519" h="64167">
                <a:moveTo>
                  <a:pt x="0" y="0"/>
                </a:moveTo>
                <a:lnTo>
                  <a:pt x="64520" y="0"/>
                </a:lnTo>
                <a:lnTo>
                  <a:pt x="64520" y="64167"/>
                </a:lnTo>
                <a:lnTo>
                  <a:pt x="0" y="64167"/>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9" name="Freeform: Shape 18">
            <a:extLst>
              <a:ext uri="{FF2B5EF4-FFF2-40B4-BE49-F238E27FC236}">
                <a16:creationId xmlns:a16="http://schemas.microsoft.com/office/drawing/2014/main" id="{E4AD0CD7-9E6B-9E23-0094-8E64FE94C968}"/>
              </a:ext>
            </a:extLst>
          </p:cNvPr>
          <p:cNvSpPr/>
          <p:nvPr/>
        </p:nvSpPr>
        <p:spPr>
          <a:xfrm rot="20976602">
            <a:off x="5722805" y="2033349"/>
            <a:ext cx="45395" cy="45136"/>
          </a:xfrm>
          <a:custGeom>
            <a:avLst/>
            <a:gdLst>
              <a:gd name="connsiteX0" fmla="*/ 0 w 45395"/>
              <a:gd name="connsiteY0" fmla="*/ 0 h 45136"/>
              <a:gd name="connsiteX1" fmla="*/ 45396 w 45395"/>
              <a:gd name="connsiteY1" fmla="*/ 0 h 45136"/>
              <a:gd name="connsiteX2" fmla="*/ 45396 w 45395"/>
              <a:gd name="connsiteY2" fmla="*/ 45137 h 45136"/>
              <a:gd name="connsiteX3" fmla="*/ 0 w 45395"/>
              <a:gd name="connsiteY3" fmla="*/ 45137 h 45136"/>
            </a:gdLst>
            <a:ahLst/>
            <a:cxnLst>
              <a:cxn ang="0">
                <a:pos x="connsiteX0" y="connsiteY0"/>
              </a:cxn>
              <a:cxn ang="0">
                <a:pos x="connsiteX1" y="connsiteY1"/>
              </a:cxn>
              <a:cxn ang="0">
                <a:pos x="connsiteX2" y="connsiteY2"/>
              </a:cxn>
              <a:cxn ang="0">
                <a:pos x="connsiteX3" y="connsiteY3"/>
              </a:cxn>
            </a:cxnLst>
            <a:rect l="l" t="t" r="r" b="b"/>
            <a:pathLst>
              <a:path w="45395" h="45136">
                <a:moveTo>
                  <a:pt x="0" y="0"/>
                </a:moveTo>
                <a:lnTo>
                  <a:pt x="45396" y="0"/>
                </a:lnTo>
                <a:lnTo>
                  <a:pt x="45396" y="45137"/>
                </a:lnTo>
                <a:lnTo>
                  <a:pt x="0" y="45137"/>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20" name="Freeform: Shape 19">
            <a:extLst>
              <a:ext uri="{FF2B5EF4-FFF2-40B4-BE49-F238E27FC236}">
                <a16:creationId xmlns:a16="http://schemas.microsoft.com/office/drawing/2014/main" id="{AC73026F-AAE3-F1CB-F820-128F5456938D}"/>
              </a:ext>
            </a:extLst>
          </p:cNvPr>
          <p:cNvSpPr/>
          <p:nvPr/>
        </p:nvSpPr>
        <p:spPr>
          <a:xfrm rot="20978401">
            <a:off x="5808571" y="2125153"/>
            <a:ext cx="45372" cy="45113"/>
          </a:xfrm>
          <a:custGeom>
            <a:avLst/>
            <a:gdLst>
              <a:gd name="connsiteX0" fmla="*/ 0 w 45372"/>
              <a:gd name="connsiteY0" fmla="*/ 0 h 45113"/>
              <a:gd name="connsiteX1" fmla="*/ 45373 w 45372"/>
              <a:gd name="connsiteY1" fmla="*/ 0 h 45113"/>
              <a:gd name="connsiteX2" fmla="*/ 45373 w 45372"/>
              <a:gd name="connsiteY2" fmla="*/ 45114 h 45113"/>
              <a:gd name="connsiteX3" fmla="*/ 0 w 45372"/>
              <a:gd name="connsiteY3" fmla="*/ 45114 h 45113"/>
            </a:gdLst>
            <a:ahLst/>
            <a:cxnLst>
              <a:cxn ang="0">
                <a:pos x="connsiteX0" y="connsiteY0"/>
              </a:cxn>
              <a:cxn ang="0">
                <a:pos x="connsiteX1" y="connsiteY1"/>
              </a:cxn>
              <a:cxn ang="0">
                <a:pos x="connsiteX2" y="connsiteY2"/>
              </a:cxn>
              <a:cxn ang="0">
                <a:pos x="connsiteX3" y="connsiteY3"/>
              </a:cxn>
            </a:cxnLst>
            <a:rect l="l" t="t" r="r" b="b"/>
            <a:pathLst>
              <a:path w="45372" h="45113">
                <a:moveTo>
                  <a:pt x="0" y="0"/>
                </a:moveTo>
                <a:lnTo>
                  <a:pt x="45373" y="0"/>
                </a:lnTo>
                <a:lnTo>
                  <a:pt x="45373" y="45114"/>
                </a:lnTo>
                <a:lnTo>
                  <a:pt x="0" y="45114"/>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21" name="Freeform: Shape 20">
            <a:extLst>
              <a:ext uri="{FF2B5EF4-FFF2-40B4-BE49-F238E27FC236}">
                <a16:creationId xmlns:a16="http://schemas.microsoft.com/office/drawing/2014/main" id="{B806024A-44EA-3540-1B55-87E60CEE0356}"/>
              </a:ext>
            </a:extLst>
          </p:cNvPr>
          <p:cNvSpPr/>
          <p:nvPr/>
        </p:nvSpPr>
        <p:spPr>
          <a:xfrm>
            <a:off x="6125049" y="2085620"/>
            <a:ext cx="137649" cy="136889"/>
          </a:xfrm>
          <a:custGeom>
            <a:avLst/>
            <a:gdLst>
              <a:gd name="connsiteX0" fmla="*/ 44398 w 137649"/>
              <a:gd name="connsiteY0" fmla="*/ 0 h 136889"/>
              <a:gd name="connsiteX1" fmla="*/ 0 w 137649"/>
              <a:gd name="connsiteY1" fmla="*/ 92771 h 136889"/>
              <a:gd name="connsiteX2" fmla="*/ 93298 w 137649"/>
              <a:gd name="connsiteY2" fmla="*/ 136890 h 136889"/>
              <a:gd name="connsiteX3" fmla="*/ 137650 w 137649"/>
              <a:gd name="connsiteY3" fmla="*/ 44142 h 136889"/>
            </a:gdLst>
            <a:ahLst/>
            <a:cxnLst>
              <a:cxn ang="0">
                <a:pos x="connsiteX0" y="connsiteY0"/>
              </a:cxn>
              <a:cxn ang="0">
                <a:pos x="connsiteX1" y="connsiteY1"/>
              </a:cxn>
              <a:cxn ang="0">
                <a:pos x="connsiteX2" y="connsiteY2"/>
              </a:cxn>
              <a:cxn ang="0">
                <a:pos x="connsiteX3" y="connsiteY3"/>
              </a:cxn>
            </a:cxnLst>
            <a:rect l="l" t="t" r="r" b="b"/>
            <a:pathLst>
              <a:path w="137649" h="136889">
                <a:moveTo>
                  <a:pt x="44398" y="0"/>
                </a:moveTo>
                <a:lnTo>
                  <a:pt x="0" y="92771"/>
                </a:lnTo>
                <a:lnTo>
                  <a:pt x="93298" y="136890"/>
                </a:lnTo>
                <a:lnTo>
                  <a:pt x="137650" y="44142"/>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22" name="Freeform: Shape 21">
            <a:extLst>
              <a:ext uri="{FF2B5EF4-FFF2-40B4-BE49-F238E27FC236}">
                <a16:creationId xmlns:a16="http://schemas.microsoft.com/office/drawing/2014/main" id="{F8A7E2A6-51A2-2432-3B3A-6D55023F829A}"/>
              </a:ext>
            </a:extLst>
          </p:cNvPr>
          <p:cNvSpPr/>
          <p:nvPr/>
        </p:nvSpPr>
        <p:spPr>
          <a:xfrm>
            <a:off x="6001440" y="2042772"/>
            <a:ext cx="110426" cy="109812"/>
          </a:xfrm>
          <a:custGeom>
            <a:avLst/>
            <a:gdLst>
              <a:gd name="connsiteX0" fmla="*/ 35602 w 110426"/>
              <a:gd name="connsiteY0" fmla="*/ 0 h 109812"/>
              <a:gd name="connsiteX1" fmla="*/ 0 w 110426"/>
              <a:gd name="connsiteY1" fmla="*/ 74411 h 109812"/>
              <a:gd name="connsiteX2" fmla="*/ 74824 w 110426"/>
              <a:gd name="connsiteY2" fmla="*/ 109813 h 109812"/>
              <a:gd name="connsiteX3" fmla="*/ 110426 w 110426"/>
              <a:gd name="connsiteY3" fmla="*/ 35402 h 109812"/>
            </a:gdLst>
            <a:ahLst/>
            <a:cxnLst>
              <a:cxn ang="0">
                <a:pos x="connsiteX0" y="connsiteY0"/>
              </a:cxn>
              <a:cxn ang="0">
                <a:pos x="connsiteX1" y="connsiteY1"/>
              </a:cxn>
              <a:cxn ang="0">
                <a:pos x="connsiteX2" y="connsiteY2"/>
              </a:cxn>
              <a:cxn ang="0">
                <a:pos x="connsiteX3" y="connsiteY3"/>
              </a:cxn>
            </a:cxnLst>
            <a:rect l="l" t="t" r="r" b="b"/>
            <a:pathLst>
              <a:path w="110426" h="109812">
                <a:moveTo>
                  <a:pt x="35602" y="0"/>
                </a:moveTo>
                <a:lnTo>
                  <a:pt x="0" y="74411"/>
                </a:lnTo>
                <a:lnTo>
                  <a:pt x="74824" y="109813"/>
                </a:lnTo>
                <a:lnTo>
                  <a:pt x="110426" y="35402"/>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23" name="Freeform: Shape 22">
            <a:extLst>
              <a:ext uri="{FF2B5EF4-FFF2-40B4-BE49-F238E27FC236}">
                <a16:creationId xmlns:a16="http://schemas.microsoft.com/office/drawing/2014/main" id="{28B0779F-CEE1-805C-F0A9-21037E01F67B}"/>
              </a:ext>
            </a:extLst>
          </p:cNvPr>
          <p:cNvSpPr/>
          <p:nvPr/>
        </p:nvSpPr>
        <p:spPr>
          <a:xfrm>
            <a:off x="6062664" y="2226071"/>
            <a:ext cx="110449" cy="109812"/>
          </a:xfrm>
          <a:custGeom>
            <a:avLst/>
            <a:gdLst>
              <a:gd name="connsiteX0" fmla="*/ 35602 w 110449"/>
              <a:gd name="connsiteY0" fmla="*/ 0 h 109812"/>
              <a:gd name="connsiteX1" fmla="*/ 0 w 110449"/>
              <a:gd name="connsiteY1" fmla="*/ 74434 h 109812"/>
              <a:gd name="connsiteX2" fmla="*/ 74847 w 110449"/>
              <a:gd name="connsiteY2" fmla="*/ 109813 h 109812"/>
              <a:gd name="connsiteX3" fmla="*/ 110449 w 110449"/>
              <a:gd name="connsiteY3" fmla="*/ 35402 h 109812"/>
            </a:gdLst>
            <a:ahLst/>
            <a:cxnLst>
              <a:cxn ang="0">
                <a:pos x="connsiteX0" y="connsiteY0"/>
              </a:cxn>
              <a:cxn ang="0">
                <a:pos x="connsiteX1" y="connsiteY1"/>
              </a:cxn>
              <a:cxn ang="0">
                <a:pos x="connsiteX2" y="connsiteY2"/>
              </a:cxn>
              <a:cxn ang="0">
                <a:pos x="connsiteX3" y="connsiteY3"/>
              </a:cxn>
            </a:cxnLst>
            <a:rect l="l" t="t" r="r" b="b"/>
            <a:pathLst>
              <a:path w="110449" h="109812">
                <a:moveTo>
                  <a:pt x="35602" y="0"/>
                </a:moveTo>
                <a:lnTo>
                  <a:pt x="0" y="74434"/>
                </a:lnTo>
                <a:lnTo>
                  <a:pt x="74847" y="109813"/>
                </a:lnTo>
                <a:lnTo>
                  <a:pt x="110449" y="35402"/>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24" name="Freeform: Shape 23">
            <a:extLst>
              <a:ext uri="{FF2B5EF4-FFF2-40B4-BE49-F238E27FC236}">
                <a16:creationId xmlns:a16="http://schemas.microsoft.com/office/drawing/2014/main" id="{56D16419-5C1A-59FE-0A53-14B022E98DBE}"/>
              </a:ext>
            </a:extLst>
          </p:cNvPr>
          <p:cNvSpPr/>
          <p:nvPr/>
        </p:nvSpPr>
        <p:spPr>
          <a:xfrm>
            <a:off x="5972499" y="2170251"/>
            <a:ext cx="86010" cy="85509"/>
          </a:xfrm>
          <a:custGeom>
            <a:avLst/>
            <a:gdLst>
              <a:gd name="connsiteX0" fmla="*/ 27711 w 86010"/>
              <a:gd name="connsiteY0" fmla="*/ 0 h 85509"/>
              <a:gd name="connsiteX1" fmla="*/ 0 w 86010"/>
              <a:gd name="connsiteY1" fmla="*/ 57947 h 85509"/>
              <a:gd name="connsiteX2" fmla="*/ 58277 w 86010"/>
              <a:gd name="connsiteY2" fmla="*/ 85510 h 85509"/>
              <a:gd name="connsiteX3" fmla="*/ 86011 w 86010"/>
              <a:gd name="connsiteY3" fmla="*/ 27563 h 85509"/>
            </a:gdLst>
            <a:ahLst/>
            <a:cxnLst>
              <a:cxn ang="0">
                <a:pos x="connsiteX0" y="connsiteY0"/>
              </a:cxn>
              <a:cxn ang="0">
                <a:pos x="connsiteX1" y="connsiteY1"/>
              </a:cxn>
              <a:cxn ang="0">
                <a:pos x="connsiteX2" y="connsiteY2"/>
              </a:cxn>
              <a:cxn ang="0">
                <a:pos x="connsiteX3" y="connsiteY3"/>
              </a:cxn>
            </a:cxnLst>
            <a:rect l="l" t="t" r="r" b="b"/>
            <a:pathLst>
              <a:path w="86010" h="85509">
                <a:moveTo>
                  <a:pt x="27711" y="0"/>
                </a:moveTo>
                <a:lnTo>
                  <a:pt x="0" y="57947"/>
                </a:lnTo>
                <a:lnTo>
                  <a:pt x="58277" y="85510"/>
                </a:lnTo>
                <a:lnTo>
                  <a:pt x="86011" y="27563"/>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25" name="Freeform: Shape 24">
            <a:extLst>
              <a:ext uri="{FF2B5EF4-FFF2-40B4-BE49-F238E27FC236}">
                <a16:creationId xmlns:a16="http://schemas.microsoft.com/office/drawing/2014/main" id="{0B0851F3-BB30-86BC-15B0-042E604DA2B5}"/>
              </a:ext>
            </a:extLst>
          </p:cNvPr>
          <p:cNvSpPr/>
          <p:nvPr/>
        </p:nvSpPr>
        <p:spPr>
          <a:xfrm>
            <a:off x="6002067" y="2339352"/>
            <a:ext cx="86010" cy="85509"/>
          </a:xfrm>
          <a:custGeom>
            <a:avLst/>
            <a:gdLst>
              <a:gd name="connsiteX0" fmla="*/ 27734 w 86010"/>
              <a:gd name="connsiteY0" fmla="*/ 0 h 85509"/>
              <a:gd name="connsiteX1" fmla="*/ 0 w 86010"/>
              <a:gd name="connsiteY1" fmla="*/ 57947 h 85509"/>
              <a:gd name="connsiteX2" fmla="*/ 58253 w 86010"/>
              <a:gd name="connsiteY2" fmla="*/ 85510 h 85509"/>
              <a:gd name="connsiteX3" fmla="*/ 86011 w 86010"/>
              <a:gd name="connsiteY3" fmla="*/ 27563 h 85509"/>
            </a:gdLst>
            <a:ahLst/>
            <a:cxnLst>
              <a:cxn ang="0">
                <a:pos x="connsiteX0" y="connsiteY0"/>
              </a:cxn>
              <a:cxn ang="0">
                <a:pos x="connsiteX1" y="connsiteY1"/>
              </a:cxn>
              <a:cxn ang="0">
                <a:pos x="connsiteX2" y="connsiteY2"/>
              </a:cxn>
              <a:cxn ang="0">
                <a:pos x="connsiteX3" y="connsiteY3"/>
              </a:cxn>
            </a:cxnLst>
            <a:rect l="l" t="t" r="r" b="b"/>
            <a:pathLst>
              <a:path w="86010" h="85509">
                <a:moveTo>
                  <a:pt x="27734" y="0"/>
                </a:moveTo>
                <a:lnTo>
                  <a:pt x="0" y="57947"/>
                </a:lnTo>
                <a:lnTo>
                  <a:pt x="58253" y="85510"/>
                </a:lnTo>
                <a:lnTo>
                  <a:pt x="86011" y="27563"/>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26" name="Freeform: Shape 25">
            <a:extLst>
              <a:ext uri="{FF2B5EF4-FFF2-40B4-BE49-F238E27FC236}">
                <a16:creationId xmlns:a16="http://schemas.microsoft.com/office/drawing/2014/main" id="{60761E2B-81B1-EFB6-BED0-406D2913ACED}"/>
              </a:ext>
            </a:extLst>
          </p:cNvPr>
          <p:cNvSpPr/>
          <p:nvPr/>
        </p:nvSpPr>
        <p:spPr>
          <a:xfrm>
            <a:off x="5880245" y="2135751"/>
            <a:ext cx="86010" cy="85509"/>
          </a:xfrm>
          <a:custGeom>
            <a:avLst/>
            <a:gdLst>
              <a:gd name="connsiteX0" fmla="*/ 27734 w 86010"/>
              <a:gd name="connsiteY0" fmla="*/ 0 h 85509"/>
              <a:gd name="connsiteX1" fmla="*/ 0 w 86010"/>
              <a:gd name="connsiteY1" fmla="*/ 57947 h 85509"/>
              <a:gd name="connsiteX2" fmla="*/ 58277 w 86010"/>
              <a:gd name="connsiteY2" fmla="*/ 85510 h 85509"/>
              <a:gd name="connsiteX3" fmla="*/ 86011 w 86010"/>
              <a:gd name="connsiteY3" fmla="*/ 27563 h 85509"/>
            </a:gdLst>
            <a:ahLst/>
            <a:cxnLst>
              <a:cxn ang="0">
                <a:pos x="connsiteX0" y="connsiteY0"/>
              </a:cxn>
              <a:cxn ang="0">
                <a:pos x="connsiteX1" y="connsiteY1"/>
              </a:cxn>
              <a:cxn ang="0">
                <a:pos x="connsiteX2" y="connsiteY2"/>
              </a:cxn>
              <a:cxn ang="0">
                <a:pos x="connsiteX3" y="connsiteY3"/>
              </a:cxn>
            </a:cxnLst>
            <a:rect l="l" t="t" r="r" b="b"/>
            <a:pathLst>
              <a:path w="86010" h="85509">
                <a:moveTo>
                  <a:pt x="27734" y="0"/>
                </a:moveTo>
                <a:lnTo>
                  <a:pt x="0" y="57947"/>
                </a:lnTo>
                <a:lnTo>
                  <a:pt x="58277" y="85510"/>
                </a:lnTo>
                <a:lnTo>
                  <a:pt x="86011" y="27563"/>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27" name="Freeform: Shape 26">
            <a:extLst>
              <a:ext uri="{FF2B5EF4-FFF2-40B4-BE49-F238E27FC236}">
                <a16:creationId xmlns:a16="http://schemas.microsoft.com/office/drawing/2014/main" id="{93B1F7CD-DAF5-3A34-2F10-070BDA01C62F}"/>
              </a:ext>
            </a:extLst>
          </p:cNvPr>
          <p:cNvSpPr/>
          <p:nvPr/>
        </p:nvSpPr>
        <p:spPr>
          <a:xfrm>
            <a:off x="5925061" y="2269820"/>
            <a:ext cx="86010" cy="85509"/>
          </a:xfrm>
          <a:custGeom>
            <a:avLst/>
            <a:gdLst>
              <a:gd name="connsiteX0" fmla="*/ 27734 w 86010"/>
              <a:gd name="connsiteY0" fmla="*/ 0 h 85509"/>
              <a:gd name="connsiteX1" fmla="*/ 0 w 86010"/>
              <a:gd name="connsiteY1" fmla="*/ 57947 h 85509"/>
              <a:gd name="connsiteX2" fmla="*/ 58253 w 86010"/>
              <a:gd name="connsiteY2" fmla="*/ 85510 h 85509"/>
              <a:gd name="connsiteX3" fmla="*/ 86011 w 86010"/>
              <a:gd name="connsiteY3" fmla="*/ 27563 h 85509"/>
            </a:gdLst>
            <a:ahLst/>
            <a:cxnLst>
              <a:cxn ang="0">
                <a:pos x="connsiteX0" y="connsiteY0"/>
              </a:cxn>
              <a:cxn ang="0">
                <a:pos x="connsiteX1" y="connsiteY1"/>
              </a:cxn>
              <a:cxn ang="0">
                <a:pos x="connsiteX2" y="connsiteY2"/>
              </a:cxn>
              <a:cxn ang="0">
                <a:pos x="connsiteX3" y="connsiteY3"/>
              </a:cxn>
            </a:cxnLst>
            <a:rect l="l" t="t" r="r" b="b"/>
            <a:pathLst>
              <a:path w="86010" h="85509">
                <a:moveTo>
                  <a:pt x="27734" y="0"/>
                </a:moveTo>
                <a:lnTo>
                  <a:pt x="0" y="57947"/>
                </a:lnTo>
                <a:lnTo>
                  <a:pt x="58253" y="85510"/>
                </a:lnTo>
                <a:lnTo>
                  <a:pt x="86011" y="27563"/>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28" name="Freeform: Shape 27">
            <a:extLst>
              <a:ext uri="{FF2B5EF4-FFF2-40B4-BE49-F238E27FC236}">
                <a16:creationId xmlns:a16="http://schemas.microsoft.com/office/drawing/2014/main" id="{E7312F2B-0F65-E1C8-2C8C-EE8793FBD972}"/>
              </a:ext>
            </a:extLst>
          </p:cNvPr>
          <p:cNvSpPr/>
          <p:nvPr/>
        </p:nvSpPr>
        <p:spPr>
          <a:xfrm>
            <a:off x="5863187" y="2228961"/>
            <a:ext cx="60504" cy="60143"/>
          </a:xfrm>
          <a:custGeom>
            <a:avLst/>
            <a:gdLst>
              <a:gd name="connsiteX0" fmla="*/ 19518 w 60504"/>
              <a:gd name="connsiteY0" fmla="*/ 0 h 60143"/>
              <a:gd name="connsiteX1" fmla="*/ 0 w 60504"/>
              <a:gd name="connsiteY1" fmla="*/ 40766 h 60143"/>
              <a:gd name="connsiteX2" fmla="*/ 40986 w 60504"/>
              <a:gd name="connsiteY2" fmla="*/ 60144 h 60143"/>
              <a:gd name="connsiteX3" fmla="*/ 60505 w 60504"/>
              <a:gd name="connsiteY3" fmla="*/ 19400 h 60143"/>
            </a:gdLst>
            <a:ahLst/>
            <a:cxnLst>
              <a:cxn ang="0">
                <a:pos x="connsiteX0" y="connsiteY0"/>
              </a:cxn>
              <a:cxn ang="0">
                <a:pos x="connsiteX1" y="connsiteY1"/>
              </a:cxn>
              <a:cxn ang="0">
                <a:pos x="connsiteX2" y="connsiteY2"/>
              </a:cxn>
              <a:cxn ang="0">
                <a:pos x="connsiteX3" y="connsiteY3"/>
              </a:cxn>
            </a:cxnLst>
            <a:rect l="l" t="t" r="r" b="b"/>
            <a:pathLst>
              <a:path w="60504" h="60143">
                <a:moveTo>
                  <a:pt x="19518" y="0"/>
                </a:moveTo>
                <a:lnTo>
                  <a:pt x="0" y="40766"/>
                </a:lnTo>
                <a:lnTo>
                  <a:pt x="40986" y="60144"/>
                </a:lnTo>
                <a:lnTo>
                  <a:pt x="60505" y="1940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29" name="Freeform: Shape 28">
            <a:extLst>
              <a:ext uri="{FF2B5EF4-FFF2-40B4-BE49-F238E27FC236}">
                <a16:creationId xmlns:a16="http://schemas.microsoft.com/office/drawing/2014/main" id="{F82CD917-611C-C918-614B-4C4DED32E3A5}"/>
              </a:ext>
            </a:extLst>
          </p:cNvPr>
          <p:cNvSpPr/>
          <p:nvPr/>
        </p:nvSpPr>
        <p:spPr>
          <a:xfrm rot="17726880">
            <a:off x="5886256" y="2360609"/>
            <a:ext cx="45302" cy="45206"/>
          </a:xfrm>
          <a:custGeom>
            <a:avLst/>
            <a:gdLst>
              <a:gd name="connsiteX0" fmla="*/ 0 w 45302"/>
              <a:gd name="connsiteY0" fmla="*/ 0 h 45206"/>
              <a:gd name="connsiteX1" fmla="*/ 45303 w 45302"/>
              <a:gd name="connsiteY1" fmla="*/ 0 h 45206"/>
              <a:gd name="connsiteX2" fmla="*/ 45303 w 45302"/>
              <a:gd name="connsiteY2" fmla="*/ 45206 h 45206"/>
              <a:gd name="connsiteX3" fmla="*/ 0 w 45302"/>
              <a:gd name="connsiteY3" fmla="*/ 45206 h 45206"/>
            </a:gdLst>
            <a:ahLst/>
            <a:cxnLst>
              <a:cxn ang="0">
                <a:pos x="connsiteX0" y="connsiteY0"/>
              </a:cxn>
              <a:cxn ang="0">
                <a:pos x="connsiteX1" y="connsiteY1"/>
              </a:cxn>
              <a:cxn ang="0">
                <a:pos x="connsiteX2" y="connsiteY2"/>
              </a:cxn>
              <a:cxn ang="0">
                <a:pos x="connsiteX3" y="connsiteY3"/>
              </a:cxn>
            </a:cxnLst>
            <a:rect l="l" t="t" r="r" b="b"/>
            <a:pathLst>
              <a:path w="45302" h="45206">
                <a:moveTo>
                  <a:pt x="0" y="0"/>
                </a:moveTo>
                <a:lnTo>
                  <a:pt x="45303" y="0"/>
                </a:lnTo>
                <a:lnTo>
                  <a:pt x="45303" y="45206"/>
                </a:lnTo>
                <a:lnTo>
                  <a:pt x="0" y="45206"/>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0" name="Freeform: Shape 29">
            <a:extLst>
              <a:ext uri="{FF2B5EF4-FFF2-40B4-BE49-F238E27FC236}">
                <a16:creationId xmlns:a16="http://schemas.microsoft.com/office/drawing/2014/main" id="{F1A2CCED-7CE7-BCA9-B676-2A6F4E3F49F2}"/>
              </a:ext>
            </a:extLst>
          </p:cNvPr>
          <p:cNvSpPr/>
          <p:nvPr/>
        </p:nvSpPr>
        <p:spPr>
          <a:xfrm>
            <a:off x="6129134" y="2529795"/>
            <a:ext cx="140249" cy="139456"/>
          </a:xfrm>
          <a:custGeom>
            <a:avLst/>
            <a:gdLst>
              <a:gd name="connsiteX0" fmla="*/ 90560 w 140249"/>
              <a:gd name="connsiteY0" fmla="*/ 0 h 139456"/>
              <a:gd name="connsiteX1" fmla="*/ 0 w 140249"/>
              <a:gd name="connsiteY1" fmla="*/ 49391 h 139456"/>
              <a:gd name="connsiteX2" fmla="*/ 49689 w 140249"/>
              <a:gd name="connsiteY2" fmla="*/ 139457 h 139456"/>
              <a:gd name="connsiteX3" fmla="*/ 140249 w 140249"/>
              <a:gd name="connsiteY3" fmla="*/ 90065 h 139456"/>
            </a:gdLst>
            <a:ahLst/>
            <a:cxnLst>
              <a:cxn ang="0">
                <a:pos x="connsiteX0" y="connsiteY0"/>
              </a:cxn>
              <a:cxn ang="0">
                <a:pos x="connsiteX1" y="connsiteY1"/>
              </a:cxn>
              <a:cxn ang="0">
                <a:pos x="connsiteX2" y="connsiteY2"/>
              </a:cxn>
              <a:cxn ang="0">
                <a:pos x="connsiteX3" y="connsiteY3"/>
              </a:cxn>
            </a:cxnLst>
            <a:rect l="l" t="t" r="r" b="b"/>
            <a:pathLst>
              <a:path w="140249" h="139456">
                <a:moveTo>
                  <a:pt x="90560" y="0"/>
                </a:moveTo>
                <a:lnTo>
                  <a:pt x="0" y="49391"/>
                </a:lnTo>
                <a:lnTo>
                  <a:pt x="49689" y="139457"/>
                </a:lnTo>
                <a:lnTo>
                  <a:pt x="140249" y="90065"/>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1" name="Freeform: Shape 30">
            <a:extLst>
              <a:ext uri="{FF2B5EF4-FFF2-40B4-BE49-F238E27FC236}">
                <a16:creationId xmlns:a16="http://schemas.microsoft.com/office/drawing/2014/main" id="{E2F2F8C6-94DC-B36D-85ED-A3DA212EF37C}"/>
              </a:ext>
            </a:extLst>
          </p:cNvPr>
          <p:cNvSpPr/>
          <p:nvPr/>
        </p:nvSpPr>
        <p:spPr>
          <a:xfrm>
            <a:off x="6064916" y="2418017"/>
            <a:ext cx="112491" cy="111870"/>
          </a:xfrm>
          <a:custGeom>
            <a:avLst/>
            <a:gdLst>
              <a:gd name="connsiteX0" fmla="*/ 72643 w 112491"/>
              <a:gd name="connsiteY0" fmla="*/ 0 h 111870"/>
              <a:gd name="connsiteX1" fmla="*/ 0 w 112491"/>
              <a:gd name="connsiteY1" fmla="*/ 39633 h 111870"/>
              <a:gd name="connsiteX2" fmla="*/ 39849 w 112491"/>
              <a:gd name="connsiteY2" fmla="*/ 111870 h 111870"/>
              <a:gd name="connsiteX3" fmla="*/ 112492 w 112491"/>
              <a:gd name="connsiteY3" fmla="*/ 72237 h 111870"/>
            </a:gdLst>
            <a:ahLst/>
            <a:cxnLst>
              <a:cxn ang="0">
                <a:pos x="connsiteX0" y="connsiteY0"/>
              </a:cxn>
              <a:cxn ang="0">
                <a:pos x="connsiteX1" y="connsiteY1"/>
              </a:cxn>
              <a:cxn ang="0">
                <a:pos x="connsiteX2" y="connsiteY2"/>
              </a:cxn>
              <a:cxn ang="0">
                <a:pos x="connsiteX3" y="connsiteY3"/>
              </a:cxn>
            </a:cxnLst>
            <a:rect l="l" t="t" r="r" b="b"/>
            <a:pathLst>
              <a:path w="112491" h="111870">
                <a:moveTo>
                  <a:pt x="72643" y="0"/>
                </a:moveTo>
                <a:lnTo>
                  <a:pt x="0" y="39633"/>
                </a:lnTo>
                <a:lnTo>
                  <a:pt x="39849" y="111870"/>
                </a:lnTo>
                <a:lnTo>
                  <a:pt x="112492" y="72237"/>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2" name="Freeform: Shape 31">
            <a:extLst>
              <a:ext uri="{FF2B5EF4-FFF2-40B4-BE49-F238E27FC236}">
                <a16:creationId xmlns:a16="http://schemas.microsoft.com/office/drawing/2014/main" id="{808C4D40-47B8-3920-129A-17D6EC081E6D}"/>
              </a:ext>
            </a:extLst>
          </p:cNvPr>
          <p:cNvSpPr/>
          <p:nvPr/>
        </p:nvSpPr>
        <p:spPr>
          <a:xfrm>
            <a:off x="6006709" y="2602287"/>
            <a:ext cx="112514" cy="111893"/>
          </a:xfrm>
          <a:custGeom>
            <a:avLst/>
            <a:gdLst>
              <a:gd name="connsiteX0" fmla="*/ 72666 w 112514"/>
              <a:gd name="connsiteY0" fmla="*/ 0 h 111893"/>
              <a:gd name="connsiteX1" fmla="*/ 0 w 112514"/>
              <a:gd name="connsiteY1" fmla="*/ 39633 h 111893"/>
              <a:gd name="connsiteX2" fmla="*/ 39872 w 112514"/>
              <a:gd name="connsiteY2" fmla="*/ 111894 h 111893"/>
              <a:gd name="connsiteX3" fmla="*/ 112515 w 112514"/>
              <a:gd name="connsiteY3" fmla="*/ 72260 h 111893"/>
            </a:gdLst>
            <a:ahLst/>
            <a:cxnLst>
              <a:cxn ang="0">
                <a:pos x="connsiteX0" y="connsiteY0"/>
              </a:cxn>
              <a:cxn ang="0">
                <a:pos x="connsiteX1" y="connsiteY1"/>
              </a:cxn>
              <a:cxn ang="0">
                <a:pos x="connsiteX2" y="connsiteY2"/>
              </a:cxn>
              <a:cxn ang="0">
                <a:pos x="connsiteX3" y="connsiteY3"/>
              </a:cxn>
            </a:cxnLst>
            <a:rect l="l" t="t" r="r" b="b"/>
            <a:pathLst>
              <a:path w="112514" h="111893">
                <a:moveTo>
                  <a:pt x="72666" y="0"/>
                </a:moveTo>
                <a:lnTo>
                  <a:pt x="0" y="39633"/>
                </a:lnTo>
                <a:lnTo>
                  <a:pt x="39872" y="111894"/>
                </a:lnTo>
                <a:lnTo>
                  <a:pt x="112515" y="7226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3" name="Freeform: Shape 32">
            <a:extLst>
              <a:ext uri="{FF2B5EF4-FFF2-40B4-BE49-F238E27FC236}">
                <a16:creationId xmlns:a16="http://schemas.microsoft.com/office/drawing/2014/main" id="{A282272D-EDE6-E791-3ABD-6FFF75E63CEA}"/>
              </a:ext>
            </a:extLst>
          </p:cNvPr>
          <p:cNvSpPr/>
          <p:nvPr/>
        </p:nvSpPr>
        <p:spPr>
          <a:xfrm>
            <a:off x="5976120" y="2499966"/>
            <a:ext cx="87612" cy="87105"/>
          </a:xfrm>
          <a:custGeom>
            <a:avLst/>
            <a:gdLst>
              <a:gd name="connsiteX0" fmla="*/ 56559 w 87612"/>
              <a:gd name="connsiteY0" fmla="*/ 0 h 87105"/>
              <a:gd name="connsiteX1" fmla="*/ 0 w 87612"/>
              <a:gd name="connsiteY1" fmla="*/ 30870 h 87105"/>
              <a:gd name="connsiteX2" fmla="*/ 31007 w 87612"/>
              <a:gd name="connsiteY2" fmla="*/ 87105 h 87105"/>
              <a:gd name="connsiteX3" fmla="*/ 87612 w 87612"/>
              <a:gd name="connsiteY3" fmla="*/ 56259 h 87105"/>
            </a:gdLst>
            <a:ahLst/>
            <a:cxnLst>
              <a:cxn ang="0">
                <a:pos x="connsiteX0" y="connsiteY0"/>
              </a:cxn>
              <a:cxn ang="0">
                <a:pos x="connsiteX1" y="connsiteY1"/>
              </a:cxn>
              <a:cxn ang="0">
                <a:pos x="connsiteX2" y="connsiteY2"/>
              </a:cxn>
              <a:cxn ang="0">
                <a:pos x="connsiteX3" y="connsiteY3"/>
              </a:cxn>
            </a:cxnLst>
            <a:rect l="l" t="t" r="r" b="b"/>
            <a:pathLst>
              <a:path w="87612" h="87105">
                <a:moveTo>
                  <a:pt x="56559" y="0"/>
                </a:moveTo>
                <a:lnTo>
                  <a:pt x="0" y="30870"/>
                </a:lnTo>
                <a:lnTo>
                  <a:pt x="31007" y="87105"/>
                </a:lnTo>
                <a:lnTo>
                  <a:pt x="87612" y="56259"/>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4" name="Freeform: Shape 33">
            <a:extLst>
              <a:ext uri="{FF2B5EF4-FFF2-40B4-BE49-F238E27FC236}">
                <a16:creationId xmlns:a16="http://schemas.microsoft.com/office/drawing/2014/main" id="{EC92F6A1-7B0B-7110-730C-51F410E84582}"/>
              </a:ext>
            </a:extLst>
          </p:cNvPr>
          <p:cNvSpPr/>
          <p:nvPr/>
        </p:nvSpPr>
        <p:spPr>
          <a:xfrm>
            <a:off x="5900599" y="2654314"/>
            <a:ext cx="87612" cy="87105"/>
          </a:xfrm>
          <a:custGeom>
            <a:avLst/>
            <a:gdLst>
              <a:gd name="connsiteX0" fmla="*/ 56582 w 87612"/>
              <a:gd name="connsiteY0" fmla="*/ 0 h 87105"/>
              <a:gd name="connsiteX1" fmla="*/ 0 w 87612"/>
              <a:gd name="connsiteY1" fmla="*/ 30870 h 87105"/>
              <a:gd name="connsiteX2" fmla="*/ 31030 w 87612"/>
              <a:gd name="connsiteY2" fmla="*/ 87106 h 87105"/>
              <a:gd name="connsiteX3" fmla="*/ 87612 w 87612"/>
              <a:gd name="connsiteY3" fmla="*/ 56259 h 87105"/>
            </a:gdLst>
            <a:ahLst/>
            <a:cxnLst>
              <a:cxn ang="0">
                <a:pos x="connsiteX0" y="connsiteY0"/>
              </a:cxn>
              <a:cxn ang="0">
                <a:pos x="connsiteX1" y="connsiteY1"/>
              </a:cxn>
              <a:cxn ang="0">
                <a:pos x="connsiteX2" y="connsiteY2"/>
              </a:cxn>
              <a:cxn ang="0">
                <a:pos x="connsiteX3" y="connsiteY3"/>
              </a:cxn>
            </a:cxnLst>
            <a:rect l="l" t="t" r="r" b="b"/>
            <a:pathLst>
              <a:path w="87612" h="87105">
                <a:moveTo>
                  <a:pt x="56582" y="0"/>
                </a:moveTo>
                <a:lnTo>
                  <a:pt x="0" y="30870"/>
                </a:lnTo>
                <a:lnTo>
                  <a:pt x="31030" y="87106"/>
                </a:lnTo>
                <a:lnTo>
                  <a:pt x="87612" y="56259"/>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5" name="Freeform: Shape 34">
            <a:extLst>
              <a:ext uri="{FF2B5EF4-FFF2-40B4-BE49-F238E27FC236}">
                <a16:creationId xmlns:a16="http://schemas.microsoft.com/office/drawing/2014/main" id="{B35CB9B8-8BA0-31C5-B299-BD96F87E39B4}"/>
              </a:ext>
            </a:extLst>
          </p:cNvPr>
          <p:cNvSpPr/>
          <p:nvPr/>
        </p:nvSpPr>
        <p:spPr>
          <a:xfrm>
            <a:off x="5921603" y="2418341"/>
            <a:ext cx="87635" cy="87128"/>
          </a:xfrm>
          <a:custGeom>
            <a:avLst/>
            <a:gdLst>
              <a:gd name="connsiteX0" fmla="*/ 56582 w 87635"/>
              <a:gd name="connsiteY0" fmla="*/ 0 h 87128"/>
              <a:gd name="connsiteX1" fmla="*/ 0 w 87635"/>
              <a:gd name="connsiteY1" fmla="*/ 30846 h 87128"/>
              <a:gd name="connsiteX2" fmla="*/ 31030 w 87635"/>
              <a:gd name="connsiteY2" fmla="*/ 87129 h 87128"/>
              <a:gd name="connsiteX3" fmla="*/ 87635 w 87635"/>
              <a:gd name="connsiteY3" fmla="*/ 56259 h 87128"/>
            </a:gdLst>
            <a:ahLst/>
            <a:cxnLst>
              <a:cxn ang="0">
                <a:pos x="connsiteX0" y="connsiteY0"/>
              </a:cxn>
              <a:cxn ang="0">
                <a:pos x="connsiteX1" y="connsiteY1"/>
              </a:cxn>
              <a:cxn ang="0">
                <a:pos x="connsiteX2" y="connsiteY2"/>
              </a:cxn>
              <a:cxn ang="0">
                <a:pos x="connsiteX3" y="connsiteY3"/>
              </a:cxn>
            </a:cxnLst>
            <a:rect l="l" t="t" r="r" b="b"/>
            <a:pathLst>
              <a:path w="87635" h="87128">
                <a:moveTo>
                  <a:pt x="56582" y="0"/>
                </a:moveTo>
                <a:lnTo>
                  <a:pt x="0" y="30846"/>
                </a:lnTo>
                <a:lnTo>
                  <a:pt x="31030" y="87129"/>
                </a:lnTo>
                <a:lnTo>
                  <a:pt x="87635" y="56259"/>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6" name="Freeform: Shape 35">
            <a:extLst>
              <a:ext uri="{FF2B5EF4-FFF2-40B4-BE49-F238E27FC236}">
                <a16:creationId xmlns:a16="http://schemas.microsoft.com/office/drawing/2014/main" id="{3DD05FB7-C064-A349-3BE5-C00B943C170F}"/>
              </a:ext>
            </a:extLst>
          </p:cNvPr>
          <p:cNvSpPr/>
          <p:nvPr/>
        </p:nvSpPr>
        <p:spPr>
          <a:xfrm>
            <a:off x="5879062" y="2553127"/>
            <a:ext cx="87612" cy="87105"/>
          </a:xfrm>
          <a:custGeom>
            <a:avLst/>
            <a:gdLst>
              <a:gd name="connsiteX0" fmla="*/ 56582 w 87612"/>
              <a:gd name="connsiteY0" fmla="*/ 0 h 87105"/>
              <a:gd name="connsiteX1" fmla="*/ 0 w 87612"/>
              <a:gd name="connsiteY1" fmla="*/ 30870 h 87105"/>
              <a:gd name="connsiteX2" fmla="*/ 31030 w 87612"/>
              <a:gd name="connsiteY2" fmla="*/ 87106 h 87105"/>
              <a:gd name="connsiteX3" fmla="*/ 87612 w 87612"/>
              <a:gd name="connsiteY3" fmla="*/ 56259 h 87105"/>
            </a:gdLst>
            <a:ahLst/>
            <a:cxnLst>
              <a:cxn ang="0">
                <a:pos x="connsiteX0" y="connsiteY0"/>
              </a:cxn>
              <a:cxn ang="0">
                <a:pos x="connsiteX1" y="connsiteY1"/>
              </a:cxn>
              <a:cxn ang="0">
                <a:pos x="connsiteX2" y="connsiteY2"/>
              </a:cxn>
              <a:cxn ang="0">
                <a:pos x="connsiteX3" y="connsiteY3"/>
              </a:cxn>
            </a:cxnLst>
            <a:rect l="l" t="t" r="r" b="b"/>
            <a:pathLst>
              <a:path w="87612" h="87105">
                <a:moveTo>
                  <a:pt x="56582" y="0"/>
                </a:moveTo>
                <a:lnTo>
                  <a:pt x="0" y="30870"/>
                </a:lnTo>
                <a:lnTo>
                  <a:pt x="31030" y="87106"/>
                </a:lnTo>
                <a:lnTo>
                  <a:pt x="87612" y="56259"/>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7" name="Freeform: Shape 36">
            <a:extLst>
              <a:ext uri="{FF2B5EF4-FFF2-40B4-BE49-F238E27FC236}">
                <a16:creationId xmlns:a16="http://schemas.microsoft.com/office/drawing/2014/main" id="{AA0FE62D-CCE2-DB7E-91A6-6D0CD1ABEA07}"/>
              </a:ext>
            </a:extLst>
          </p:cNvPr>
          <p:cNvSpPr/>
          <p:nvPr/>
        </p:nvSpPr>
        <p:spPr>
          <a:xfrm>
            <a:off x="5863025" y="2479225"/>
            <a:ext cx="61618" cy="61276"/>
          </a:xfrm>
          <a:custGeom>
            <a:avLst/>
            <a:gdLst>
              <a:gd name="connsiteX0" fmla="*/ 39803 w 61618"/>
              <a:gd name="connsiteY0" fmla="*/ 0 h 61276"/>
              <a:gd name="connsiteX1" fmla="*/ 0 w 61618"/>
              <a:gd name="connsiteY1" fmla="*/ 21713 h 61276"/>
              <a:gd name="connsiteX2" fmla="*/ 21839 w 61618"/>
              <a:gd name="connsiteY2" fmla="*/ 61277 h 61276"/>
              <a:gd name="connsiteX3" fmla="*/ 61619 w 61618"/>
              <a:gd name="connsiteY3" fmla="*/ 39587 h 61276"/>
            </a:gdLst>
            <a:ahLst/>
            <a:cxnLst>
              <a:cxn ang="0">
                <a:pos x="connsiteX0" y="connsiteY0"/>
              </a:cxn>
              <a:cxn ang="0">
                <a:pos x="connsiteX1" y="connsiteY1"/>
              </a:cxn>
              <a:cxn ang="0">
                <a:pos x="connsiteX2" y="connsiteY2"/>
              </a:cxn>
              <a:cxn ang="0">
                <a:pos x="connsiteX3" y="connsiteY3"/>
              </a:cxn>
            </a:cxnLst>
            <a:rect l="l" t="t" r="r" b="b"/>
            <a:pathLst>
              <a:path w="61618" h="61276">
                <a:moveTo>
                  <a:pt x="39803" y="0"/>
                </a:moveTo>
                <a:lnTo>
                  <a:pt x="0" y="21713"/>
                </a:lnTo>
                <a:lnTo>
                  <a:pt x="21839" y="61277"/>
                </a:lnTo>
                <a:lnTo>
                  <a:pt x="61619" y="39587"/>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8" name="Freeform: Shape 37">
            <a:extLst>
              <a:ext uri="{FF2B5EF4-FFF2-40B4-BE49-F238E27FC236}">
                <a16:creationId xmlns:a16="http://schemas.microsoft.com/office/drawing/2014/main" id="{BCBC2280-6F77-CF0F-BAE3-F0C586CDE0B5}"/>
              </a:ext>
            </a:extLst>
          </p:cNvPr>
          <p:cNvSpPr/>
          <p:nvPr/>
        </p:nvSpPr>
        <p:spPr>
          <a:xfrm>
            <a:off x="5802474" y="2589060"/>
            <a:ext cx="61618" cy="61276"/>
          </a:xfrm>
          <a:custGeom>
            <a:avLst/>
            <a:gdLst>
              <a:gd name="connsiteX0" fmla="*/ 39803 w 61618"/>
              <a:gd name="connsiteY0" fmla="*/ 0 h 61276"/>
              <a:gd name="connsiteX1" fmla="*/ 0 w 61618"/>
              <a:gd name="connsiteY1" fmla="*/ 21713 h 61276"/>
              <a:gd name="connsiteX2" fmla="*/ 21816 w 61618"/>
              <a:gd name="connsiteY2" fmla="*/ 61277 h 61276"/>
              <a:gd name="connsiteX3" fmla="*/ 61619 w 61618"/>
              <a:gd name="connsiteY3" fmla="*/ 39587 h 61276"/>
            </a:gdLst>
            <a:ahLst/>
            <a:cxnLst>
              <a:cxn ang="0">
                <a:pos x="connsiteX0" y="connsiteY0"/>
              </a:cxn>
              <a:cxn ang="0">
                <a:pos x="connsiteX1" y="connsiteY1"/>
              </a:cxn>
              <a:cxn ang="0">
                <a:pos x="connsiteX2" y="connsiteY2"/>
              </a:cxn>
              <a:cxn ang="0">
                <a:pos x="connsiteX3" y="connsiteY3"/>
              </a:cxn>
            </a:cxnLst>
            <a:rect l="l" t="t" r="r" b="b"/>
            <a:pathLst>
              <a:path w="61618" h="61276">
                <a:moveTo>
                  <a:pt x="39803" y="0"/>
                </a:moveTo>
                <a:lnTo>
                  <a:pt x="0" y="21713"/>
                </a:lnTo>
                <a:lnTo>
                  <a:pt x="21816" y="61277"/>
                </a:lnTo>
                <a:lnTo>
                  <a:pt x="61619" y="39587"/>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9" name="Freeform: Shape 38">
            <a:extLst>
              <a:ext uri="{FF2B5EF4-FFF2-40B4-BE49-F238E27FC236}">
                <a16:creationId xmlns:a16="http://schemas.microsoft.com/office/drawing/2014/main" id="{52B169E3-2861-80D8-8C69-6A70C9E24106}"/>
              </a:ext>
            </a:extLst>
          </p:cNvPr>
          <p:cNvSpPr/>
          <p:nvPr/>
        </p:nvSpPr>
        <p:spPr>
          <a:xfrm rot="16622520">
            <a:off x="5889861" y="2912109"/>
            <a:ext cx="103115" cy="102921"/>
          </a:xfrm>
          <a:custGeom>
            <a:avLst/>
            <a:gdLst>
              <a:gd name="connsiteX0" fmla="*/ 0 w 103115"/>
              <a:gd name="connsiteY0" fmla="*/ 0 h 102921"/>
              <a:gd name="connsiteX1" fmla="*/ 103116 w 103115"/>
              <a:gd name="connsiteY1" fmla="*/ 0 h 102921"/>
              <a:gd name="connsiteX2" fmla="*/ 103116 w 103115"/>
              <a:gd name="connsiteY2" fmla="*/ 102922 h 102921"/>
              <a:gd name="connsiteX3" fmla="*/ 0 w 103115"/>
              <a:gd name="connsiteY3" fmla="*/ 102922 h 102921"/>
            </a:gdLst>
            <a:ahLst/>
            <a:cxnLst>
              <a:cxn ang="0">
                <a:pos x="connsiteX0" y="connsiteY0"/>
              </a:cxn>
              <a:cxn ang="0">
                <a:pos x="connsiteX1" y="connsiteY1"/>
              </a:cxn>
              <a:cxn ang="0">
                <a:pos x="connsiteX2" y="connsiteY2"/>
              </a:cxn>
              <a:cxn ang="0">
                <a:pos x="connsiteX3" y="connsiteY3"/>
              </a:cxn>
            </a:cxnLst>
            <a:rect l="l" t="t" r="r" b="b"/>
            <a:pathLst>
              <a:path w="103115" h="102921">
                <a:moveTo>
                  <a:pt x="0" y="0"/>
                </a:moveTo>
                <a:lnTo>
                  <a:pt x="103116" y="0"/>
                </a:lnTo>
                <a:lnTo>
                  <a:pt x="103116" y="102922"/>
                </a:lnTo>
                <a:lnTo>
                  <a:pt x="0" y="102922"/>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40" name="Freeform: Shape 39">
            <a:extLst>
              <a:ext uri="{FF2B5EF4-FFF2-40B4-BE49-F238E27FC236}">
                <a16:creationId xmlns:a16="http://schemas.microsoft.com/office/drawing/2014/main" id="{783769BD-7581-554D-006E-99CEDC7813F6}"/>
              </a:ext>
            </a:extLst>
          </p:cNvPr>
          <p:cNvSpPr/>
          <p:nvPr/>
        </p:nvSpPr>
        <p:spPr>
          <a:xfrm rot="16623899">
            <a:off x="5910798" y="2775438"/>
            <a:ext cx="82715" cy="82550"/>
          </a:xfrm>
          <a:custGeom>
            <a:avLst/>
            <a:gdLst>
              <a:gd name="connsiteX0" fmla="*/ 0 w 82715"/>
              <a:gd name="connsiteY0" fmla="*/ 0 h 82550"/>
              <a:gd name="connsiteX1" fmla="*/ 82715 w 82715"/>
              <a:gd name="connsiteY1" fmla="*/ 0 h 82550"/>
              <a:gd name="connsiteX2" fmla="*/ 82715 w 82715"/>
              <a:gd name="connsiteY2" fmla="*/ 82550 h 82550"/>
              <a:gd name="connsiteX3" fmla="*/ 0 w 82715"/>
              <a:gd name="connsiteY3" fmla="*/ 82550 h 82550"/>
            </a:gdLst>
            <a:ahLst/>
            <a:cxnLst>
              <a:cxn ang="0">
                <a:pos x="connsiteX0" y="connsiteY0"/>
              </a:cxn>
              <a:cxn ang="0">
                <a:pos x="connsiteX1" y="connsiteY1"/>
              </a:cxn>
              <a:cxn ang="0">
                <a:pos x="connsiteX2" y="connsiteY2"/>
              </a:cxn>
              <a:cxn ang="0">
                <a:pos x="connsiteX3" y="connsiteY3"/>
              </a:cxn>
            </a:cxnLst>
            <a:rect l="l" t="t" r="r" b="b"/>
            <a:pathLst>
              <a:path w="82715" h="82550">
                <a:moveTo>
                  <a:pt x="0" y="0"/>
                </a:moveTo>
                <a:lnTo>
                  <a:pt x="82715" y="0"/>
                </a:lnTo>
                <a:lnTo>
                  <a:pt x="82715" y="82550"/>
                </a:lnTo>
                <a:lnTo>
                  <a:pt x="0" y="8255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41" name="Freeform: Shape 40">
            <a:extLst>
              <a:ext uri="{FF2B5EF4-FFF2-40B4-BE49-F238E27FC236}">
                <a16:creationId xmlns:a16="http://schemas.microsoft.com/office/drawing/2014/main" id="{09C5F856-E272-D524-571E-7BB2DFCDF30E}"/>
              </a:ext>
            </a:extLst>
          </p:cNvPr>
          <p:cNvSpPr/>
          <p:nvPr/>
        </p:nvSpPr>
        <p:spPr>
          <a:xfrm rot="16623899">
            <a:off x="5755153" y="2891020"/>
            <a:ext cx="82715" cy="82573"/>
          </a:xfrm>
          <a:custGeom>
            <a:avLst/>
            <a:gdLst>
              <a:gd name="connsiteX0" fmla="*/ 0 w 82715"/>
              <a:gd name="connsiteY0" fmla="*/ 0 h 82573"/>
              <a:gd name="connsiteX1" fmla="*/ 82715 w 82715"/>
              <a:gd name="connsiteY1" fmla="*/ 0 h 82573"/>
              <a:gd name="connsiteX2" fmla="*/ 82715 w 82715"/>
              <a:gd name="connsiteY2" fmla="*/ 82573 h 82573"/>
              <a:gd name="connsiteX3" fmla="*/ 0 w 82715"/>
              <a:gd name="connsiteY3" fmla="*/ 82573 h 82573"/>
            </a:gdLst>
            <a:ahLst/>
            <a:cxnLst>
              <a:cxn ang="0">
                <a:pos x="connsiteX0" y="connsiteY0"/>
              </a:cxn>
              <a:cxn ang="0">
                <a:pos x="connsiteX1" y="connsiteY1"/>
              </a:cxn>
              <a:cxn ang="0">
                <a:pos x="connsiteX2" y="connsiteY2"/>
              </a:cxn>
              <a:cxn ang="0">
                <a:pos x="connsiteX3" y="connsiteY3"/>
              </a:cxn>
            </a:cxnLst>
            <a:rect l="l" t="t" r="r" b="b"/>
            <a:pathLst>
              <a:path w="82715" h="82573">
                <a:moveTo>
                  <a:pt x="0" y="0"/>
                </a:moveTo>
                <a:lnTo>
                  <a:pt x="82715" y="0"/>
                </a:lnTo>
                <a:lnTo>
                  <a:pt x="82715" y="82573"/>
                </a:lnTo>
                <a:lnTo>
                  <a:pt x="0" y="82573"/>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42" name="Freeform: Shape 41">
            <a:extLst>
              <a:ext uri="{FF2B5EF4-FFF2-40B4-BE49-F238E27FC236}">
                <a16:creationId xmlns:a16="http://schemas.microsoft.com/office/drawing/2014/main" id="{61D092FF-77D6-903B-B878-976002801A19}"/>
              </a:ext>
            </a:extLst>
          </p:cNvPr>
          <p:cNvSpPr/>
          <p:nvPr/>
        </p:nvSpPr>
        <p:spPr>
          <a:xfrm rot="16622881">
            <a:off x="5796916" y="2782290"/>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43" name="Freeform: Shape 42">
            <a:extLst>
              <a:ext uri="{FF2B5EF4-FFF2-40B4-BE49-F238E27FC236}">
                <a16:creationId xmlns:a16="http://schemas.microsoft.com/office/drawing/2014/main" id="{B1407746-454C-5A4B-5F02-EA86D4105460}"/>
              </a:ext>
            </a:extLst>
          </p:cNvPr>
          <p:cNvSpPr/>
          <p:nvPr/>
        </p:nvSpPr>
        <p:spPr>
          <a:xfrm rot="16622881">
            <a:off x="5644812" y="2863460"/>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44" name="Freeform: Shape 43">
            <a:extLst>
              <a:ext uri="{FF2B5EF4-FFF2-40B4-BE49-F238E27FC236}">
                <a16:creationId xmlns:a16="http://schemas.microsoft.com/office/drawing/2014/main" id="{CA29709F-1EDB-322B-FCF8-A2F670E7395F}"/>
              </a:ext>
            </a:extLst>
          </p:cNvPr>
          <p:cNvSpPr/>
          <p:nvPr/>
        </p:nvSpPr>
        <p:spPr>
          <a:xfrm rot="16623899">
            <a:off x="5800688" y="2684185"/>
            <a:ext cx="64426" cy="64305"/>
          </a:xfrm>
          <a:custGeom>
            <a:avLst/>
            <a:gdLst>
              <a:gd name="connsiteX0" fmla="*/ 0 w 64426"/>
              <a:gd name="connsiteY0" fmla="*/ 0 h 64305"/>
              <a:gd name="connsiteX1" fmla="*/ 64427 w 64426"/>
              <a:gd name="connsiteY1" fmla="*/ 0 h 64305"/>
              <a:gd name="connsiteX2" fmla="*/ 64427 w 64426"/>
              <a:gd name="connsiteY2" fmla="*/ 64306 h 64305"/>
              <a:gd name="connsiteX3" fmla="*/ 0 w 64426"/>
              <a:gd name="connsiteY3" fmla="*/ 64306 h 64305"/>
            </a:gdLst>
            <a:ahLst/>
            <a:cxnLst>
              <a:cxn ang="0">
                <a:pos x="connsiteX0" y="connsiteY0"/>
              </a:cxn>
              <a:cxn ang="0">
                <a:pos x="connsiteX1" y="connsiteY1"/>
              </a:cxn>
              <a:cxn ang="0">
                <a:pos x="connsiteX2" y="connsiteY2"/>
              </a:cxn>
              <a:cxn ang="0">
                <a:pos x="connsiteX3" y="connsiteY3"/>
              </a:cxn>
            </a:cxnLst>
            <a:rect l="l" t="t" r="r" b="b"/>
            <a:pathLst>
              <a:path w="64426" h="64305">
                <a:moveTo>
                  <a:pt x="0" y="0"/>
                </a:moveTo>
                <a:lnTo>
                  <a:pt x="64427" y="0"/>
                </a:lnTo>
                <a:lnTo>
                  <a:pt x="64427" y="64306"/>
                </a:lnTo>
                <a:lnTo>
                  <a:pt x="0" y="64306"/>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45" name="Freeform: Shape 44">
            <a:extLst>
              <a:ext uri="{FF2B5EF4-FFF2-40B4-BE49-F238E27FC236}">
                <a16:creationId xmlns:a16="http://schemas.microsoft.com/office/drawing/2014/main" id="{21CD1637-74A9-E4BF-7EC8-5F1A3972860D}"/>
              </a:ext>
            </a:extLst>
          </p:cNvPr>
          <p:cNvSpPr/>
          <p:nvPr/>
        </p:nvSpPr>
        <p:spPr>
          <a:xfrm rot="16623899">
            <a:off x="5686911" y="2768676"/>
            <a:ext cx="64403" cy="64305"/>
          </a:xfrm>
          <a:custGeom>
            <a:avLst/>
            <a:gdLst>
              <a:gd name="connsiteX0" fmla="*/ 0 w 64403"/>
              <a:gd name="connsiteY0" fmla="*/ 0 h 64305"/>
              <a:gd name="connsiteX1" fmla="*/ 64404 w 64403"/>
              <a:gd name="connsiteY1" fmla="*/ 0 h 64305"/>
              <a:gd name="connsiteX2" fmla="*/ 64404 w 64403"/>
              <a:gd name="connsiteY2" fmla="*/ 64306 h 64305"/>
              <a:gd name="connsiteX3" fmla="*/ 0 w 64403"/>
              <a:gd name="connsiteY3" fmla="*/ 64306 h 64305"/>
            </a:gdLst>
            <a:ahLst/>
            <a:cxnLst>
              <a:cxn ang="0">
                <a:pos x="connsiteX0" y="connsiteY0"/>
              </a:cxn>
              <a:cxn ang="0">
                <a:pos x="connsiteX1" y="connsiteY1"/>
              </a:cxn>
              <a:cxn ang="0">
                <a:pos x="connsiteX2" y="connsiteY2"/>
              </a:cxn>
              <a:cxn ang="0">
                <a:pos x="connsiteX3" y="connsiteY3"/>
              </a:cxn>
            </a:cxnLst>
            <a:rect l="l" t="t" r="r" b="b"/>
            <a:pathLst>
              <a:path w="64403" h="64305">
                <a:moveTo>
                  <a:pt x="0" y="0"/>
                </a:moveTo>
                <a:lnTo>
                  <a:pt x="64404" y="0"/>
                </a:lnTo>
                <a:lnTo>
                  <a:pt x="64404" y="64306"/>
                </a:lnTo>
                <a:lnTo>
                  <a:pt x="0" y="64306"/>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46" name="Freeform: Shape 45">
            <a:extLst>
              <a:ext uri="{FF2B5EF4-FFF2-40B4-BE49-F238E27FC236}">
                <a16:creationId xmlns:a16="http://schemas.microsoft.com/office/drawing/2014/main" id="{A7FAA6B7-9156-24BB-D98A-DF0B77C21372}"/>
              </a:ext>
            </a:extLst>
          </p:cNvPr>
          <p:cNvSpPr/>
          <p:nvPr/>
        </p:nvSpPr>
        <p:spPr>
          <a:xfrm rot="16623241">
            <a:off x="5724045" y="2691100"/>
            <a:ext cx="45303" cy="45206"/>
          </a:xfrm>
          <a:custGeom>
            <a:avLst/>
            <a:gdLst>
              <a:gd name="connsiteX0" fmla="*/ 0 w 45303"/>
              <a:gd name="connsiteY0" fmla="*/ 0 h 45206"/>
              <a:gd name="connsiteX1" fmla="*/ 45303 w 45303"/>
              <a:gd name="connsiteY1" fmla="*/ 0 h 45206"/>
              <a:gd name="connsiteX2" fmla="*/ 45303 w 45303"/>
              <a:gd name="connsiteY2" fmla="*/ 45206 h 45206"/>
              <a:gd name="connsiteX3" fmla="*/ 0 w 45303"/>
              <a:gd name="connsiteY3" fmla="*/ 45206 h 45206"/>
            </a:gdLst>
            <a:ahLst/>
            <a:cxnLst>
              <a:cxn ang="0">
                <a:pos x="connsiteX0" y="connsiteY0"/>
              </a:cxn>
              <a:cxn ang="0">
                <a:pos x="connsiteX1" y="connsiteY1"/>
              </a:cxn>
              <a:cxn ang="0">
                <a:pos x="connsiteX2" y="connsiteY2"/>
              </a:cxn>
              <a:cxn ang="0">
                <a:pos x="connsiteX3" y="connsiteY3"/>
              </a:cxn>
            </a:cxnLst>
            <a:rect l="l" t="t" r="r" b="b"/>
            <a:pathLst>
              <a:path w="45303" h="45206">
                <a:moveTo>
                  <a:pt x="0" y="0"/>
                </a:moveTo>
                <a:lnTo>
                  <a:pt x="45303" y="0"/>
                </a:lnTo>
                <a:lnTo>
                  <a:pt x="45303" y="45206"/>
                </a:lnTo>
                <a:lnTo>
                  <a:pt x="0" y="45206"/>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47" name="Freeform: Shape 46">
            <a:extLst>
              <a:ext uri="{FF2B5EF4-FFF2-40B4-BE49-F238E27FC236}">
                <a16:creationId xmlns:a16="http://schemas.microsoft.com/office/drawing/2014/main" id="{80CC8E21-EA92-7911-C236-ED5F6E407993}"/>
              </a:ext>
            </a:extLst>
          </p:cNvPr>
          <p:cNvSpPr/>
          <p:nvPr/>
        </p:nvSpPr>
        <p:spPr>
          <a:xfrm rot="16622881">
            <a:off x="5610206" y="2744857"/>
            <a:ext cx="45303" cy="45229"/>
          </a:xfrm>
          <a:custGeom>
            <a:avLst/>
            <a:gdLst>
              <a:gd name="connsiteX0" fmla="*/ 0 w 45303"/>
              <a:gd name="connsiteY0" fmla="*/ 0 h 45229"/>
              <a:gd name="connsiteX1" fmla="*/ 45303 w 45303"/>
              <a:gd name="connsiteY1" fmla="*/ 0 h 45229"/>
              <a:gd name="connsiteX2" fmla="*/ 45303 w 45303"/>
              <a:gd name="connsiteY2" fmla="*/ 45229 h 45229"/>
              <a:gd name="connsiteX3" fmla="*/ 0 w 45303"/>
              <a:gd name="connsiteY3" fmla="*/ 45229 h 45229"/>
            </a:gdLst>
            <a:ahLst/>
            <a:cxnLst>
              <a:cxn ang="0">
                <a:pos x="connsiteX0" y="connsiteY0"/>
              </a:cxn>
              <a:cxn ang="0">
                <a:pos x="connsiteX1" y="connsiteY1"/>
              </a:cxn>
              <a:cxn ang="0">
                <a:pos x="connsiteX2" y="connsiteY2"/>
              </a:cxn>
              <a:cxn ang="0">
                <a:pos x="connsiteX3" y="connsiteY3"/>
              </a:cxn>
            </a:cxnLst>
            <a:rect l="l" t="t" r="r" b="b"/>
            <a:pathLst>
              <a:path w="45303" h="45229">
                <a:moveTo>
                  <a:pt x="0" y="0"/>
                </a:moveTo>
                <a:lnTo>
                  <a:pt x="45303" y="0"/>
                </a:lnTo>
                <a:lnTo>
                  <a:pt x="45303" y="45229"/>
                </a:lnTo>
                <a:lnTo>
                  <a:pt x="0" y="45229"/>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48" name="Freeform: Shape 47">
            <a:extLst>
              <a:ext uri="{FF2B5EF4-FFF2-40B4-BE49-F238E27FC236}">
                <a16:creationId xmlns:a16="http://schemas.microsoft.com/office/drawing/2014/main" id="{92585430-C111-1D12-EF9C-DE367CF5AFAB}"/>
              </a:ext>
            </a:extLst>
          </p:cNvPr>
          <p:cNvSpPr/>
          <p:nvPr/>
        </p:nvSpPr>
        <p:spPr>
          <a:xfrm>
            <a:off x="5445108" y="3036843"/>
            <a:ext cx="145981" cy="145168"/>
          </a:xfrm>
          <a:custGeom>
            <a:avLst/>
            <a:gdLst>
              <a:gd name="connsiteX0" fmla="*/ 145982 w 145981"/>
              <a:gd name="connsiteY0" fmla="*/ 69902 h 145168"/>
              <a:gd name="connsiteX1" fmla="*/ 70275 w 145981"/>
              <a:gd name="connsiteY1" fmla="*/ 0 h 145168"/>
              <a:gd name="connsiteX2" fmla="*/ 0 w 145981"/>
              <a:gd name="connsiteY2" fmla="*/ 75290 h 145168"/>
              <a:gd name="connsiteX3" fmla="*/ 75706 w 145981"/>
              <a:gd name="connsiteY3" fmla="*/ 145168 h 145168"/>
            </a:gdLst>
            <a:ahLst/>
            <a:cxnLst>
              <a:cxn ang="0">
                <a:pos x="connsiteX0" y="connsiteY0"/>
              </a:cxn>
              <a:cxn ang="0">
                <a:pos x="connsiteX1" y="connsiteY1"/>
              </a:cxn>
              <a:cxn ang="0">
                <a:pos x="connsiteX2" y="connsiteY2"/>
              </a:cxn>
              <a:cxn ang="0">
                <a:pos x="connsiteX3" y="connsiteY3"/>
              </a:cxn>
            </a:cxnLst>
            <a:rect l="l" t="t" r="r" b="b"/>
            <a:pathLst>
              <a:path w="145981" h="145168">
                <a:moveTo>
                  <a:pt x="145982" y="69902"/>
                </a:moveTo>
                <a:lnTo>
                  <a:pt x="70275" y="0"/>
                </a:lnTo>
                <a:lnTo>
                  <a:pt x="0" y="75290"/>
                </a:lnTo>
                <a:lnTo>
                  <a:pt x="75706" y="145168"/>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49" name="Freeform: Shape 48">
            <a:extLst>
              <a:ext uri="{FF2B5EF4-FFF2-40B4-BE49-F238E27FC236}">
                <a16:creationId xmlns:a16="http://schemas.microsoft.com/office/drawing/2014/main" id="{CA459661-C471-57D3-0AE6-9787E13A07B1}"/>
              </a:ext>
            </a:extLst>
          </p:cNvPr>
          <p:cNvSpPr/>
          <p:nvPr/>
        </p:nvSpPr>
        <p:spPr>
          <a:xfrm>
            <a:off x="5431160" y="1598042"/>
            <a:ext cx="145981" cy="145168"/>
          </a:xfrm>
          <a:custGeom>
            <a:avLst/>
            <a:gdLst>
              <a:gd name="connsiteX0" fmla="*/ 145982 w 145981"/>
              <a:gd name="connsiteY0" fmla="*/ 69902 h 145168"/>
              <a:gd name="connsiteX1" fmla="*/ 70275 w 145981"/>
              <a:gd name="connsiteY1" fmla="*/ 0 h 145168"/>
              <a:gd name="connsiteX2" fmla="*/ 0 w 145981"/>
              <a:gd name="connsiteY2" fmla="*/ 75289 h 145168"/>
              <a:gd name="connsiteX3" fmla="*/ 75706 w 145981"/>
              <a:gd name="connsiteY3" fmla="*/ 145168 h 145168"/>
            </a:gdLst>
            <a:ahLst/>
            <a:cxnLst>
              <a:cxn ang="0">
                <a:pos x="connsiteX0" y="connsiteY0"/>
              </a:cxn>
              <a:cxn ang="0">
                <a:pos x="connsiteX1" y="connsiteY1"/>
              </a:cxn>
              <a:cxn ang="0">
                <a:pos x="connsiteX2" y="connsiteY2"/>
              </a:cxn>
              <a:cxn ang="0">
                <a:pos x="connsiteX3" y="connsiteY3"/>
              </a:cxn>
            </a:cxnLst>
            <a:rect l="l" t="t" r="r" b="b"/>
            <a:pathLst>
              <a:path w="145981" h="145168">
                <a:moveTo>
                  <a:pt x="145982" y="69902"/>
                </a:moveTo>
                <a:lnTo>
                  <a:pt x="70275" y="0"/>
                </a:lnTo>
                <a:lnTo>
                  <a:pt x="0" y="75289"/>
                </a:lnTo>
                <a:lnTo>
                  <a:pt x="75706" y="145168"/>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50" name="Freeform: Shape 49">
            <a:extLst>
              <a:ext uri="{FF2B5EF4-FFF2-40B4-BE49-F238E27FC236}">
                <a16:creationId xmlns:a16="http://schemas.microsoft.com/office/drawing/2014/main" id="{496B8998-C6BE-B782-87CC-64B9BB400E68}"/>
              </a:ext>
            </a:extLst>
          </p:cNvPr>
          <p:cNvSpPr/>
          <p:nvPr/>
        </p:nvSpPr>
        <p:spPr>
          <a:xfrm>
            <a:off x="5554769" y="2937898"/>
            <a:ext cx="117110" cy="116448"/>
          </a:xfrm>
          <a:custGeom>
            <a:avLst/>
            <a:gdLst>
              <a:gd name="connsiteX0" fmla="*/ 117110 w 117110"/>
              <a:gd name="connsiteY0" fmla="*/ 56074 h 116448"/>
              <a:gd name="connsiteX1" fmla="*/ 56374 w 117110"/>
              <a:gd name="connsiteY1" fmla="*/ 0 h 116448"/>
              <a:gd name="connsiteX2" fmla="*/ 0 w 117110"/>
              <a:gd name="connsiteY2" fmla="*/ 60398 h 116448"/>
              <a:gd name="connsiteX3" fmla="*/ 60737 w 117110"/>
              <a:gd name="connsiteY3" fmla="*/ 116449 h 116448"/>
            </a:gdLst>
            <a:ahLst/>
            <a:cxnLst>
              <a:cxn ang="0">
                <a:pos x="connsiteX0" y="connsiteY0"/>
              </a:cxn>
              <a:cxn ang="0">
                <a:pos x="connsiteX1" y="connsiteY1"/>
              </a:cxn>
              <a:cxn ang="0">
                <a:pos x="connsiteX2" y="connsiteY2"/>
              </a:cxn>
              <a:cxn ang="0">
                <a:pos x="connsiteX3" y="connsiteY3"/>
              </a:cxn>
            </a:cxnLst>
            <a:rect l="l" t="t" r="r" b="b"/>
            <a:pathLst>
              <a:path w="117110" h="116448">
                <a:moveTo>
                  <a:pt x="117110" y="56074"/>
                </a:moveTo>
                <a:lnTo>
                  <a:pt x="56374" y="0"/>
                </a:lnTo>
                <a:lnTo>
                  <a:pt x="0" y="60398"/>
                </a:lnTo>
                <a:lnTo>
                  <a:pt x="60737" y="116449"/>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51" name="Freeform: Shape 50">
            <a:extLst>
              <a:ext uri="{FF2B5EF4-FFF2-40B4-BE49-F238E27FC236}">
                <a16:creationId xmlns:a16="http://schemas.microsoft.com/office/drawing/2014/main" id="{FFBF9920-6002-118C-E8D5-4DFCA714DBD7}"/>
              </a:ext>
            </a:extLst>
          </p:cNvPr>
          <p:cNvSpPr/>
          <p:nvPr/>
        </p:nvSpPr>
        <p:spPr>
          <a:xfrm>
            <a:off x="5360537" y="2941112"/>
            <a:ext cx="117133" cy="116448"/>
          </a:xfrm>
          <a:custGeom>
            <a:avLst/>
            <a:gdLst>
              <a:gd name="connsiteX0" fmla="*/ 117133 w 117133"/>
              <a:gd name="connsiteY0" fmla="*/ 56074 h 116448"/>
              <a:gd name="connsiteX1" fmla="*/ 56374 w 117133"/>
              <a:gd name="connsiteY1" fmla="*/ 0 h 116448"/>
              <a:gd name="connsiteX2" fmla="*/ 0 w 117133"/>
              <a:gd name="connsiteY2" fmla="*/ 60398 h 116448"/>
              <a:gd name="connsiteX3" fmla="*/ 60737 w 117133"/>
              <a:gd name="connsiteY3" fmla="*/ 116449 h 116448"/>
            </a:gdLst>
            <a:ahLst/>
            <a:cxnLst>
              <a:cxn ang="0">
                <a:pos x="connsiteX0" y="connsiteY0"/>
              </a:cxn>
              <a:cxn ang="0">
                <a:pos x="connsiteX1" y="connsiteY1"/>
              </a:cxn>
              <a:cxn ang="0">
                <a:pos x="connsiteX2" y="connsiteY2"/>
              </a:cxn>
              <a:cxn ang="0">
                <a:pos x="connsiteX3" y="connsiteY3"/>
              </a:cxn>
            </a:cxnLst>
            <a:rect l="l" t="t" r="r" b="b"/>
            <a:pathLst>
              <a:path w="117133" h="116448">
                <a:moveTo>
                  <a:pt x="117133" y="56074"/>
                </a:moveTo>
                <a:lnTo>
                  <a:pt x="56374" y="0"/>
                </a:lnTo>
                <a:lnTo>
                  <a:pt x="0" y="60398"/>
                </a:lnTo>
                <a:lnTo>
                  <a:pt x="60737" y="116449"/>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52" name="Freeform: Shape 51">
            <a:extLst>
              <a:ext uri="{FF2B5EF4-FFF2-40B4-BE49-F238E27FC236}">
                <a16:creationId xmlns:a16="http://schemas.microsoft.com/office/drawing/2014/main" id="{DA2FD196-8956-BE6A-E4FA-FD5655E674BD}"/>
              </a:ext>
            </a:extLst>
          </p:cNvPr>
          <p:cNvSpPr/>
          <p:nvPr/>
        </p:nvSpPr>
        <p:spPr>
          <a:xfrm>
            <a:off x="5469385" y="2877200"/>
            <a:ext cx="91186" cy="90666"/>
          </a:xfrm>
          <a:custGeom>
            <a:avLst/>
            <a:gdLst>
              <a:gd name="connsiteX0" fmla="*/ 91186 w 91186"/>
              <a:gd name="connsiteY0" fmla="*/ 43657 h 90666"/>
              <a:gd name="connsiteX1" fmla="*/ 43887 w 91186"/>
              <a:gd name="connsiteY1" fmla="*/ 0 h 90666"/>
              <a:gd name="connsiteX2" fmla="*/ 0 w 91186"/>
              <a:gd name="connsiteY2" fmla="*/ 47010 h 90666"/>
              <a:gd name="connsiteX3" fmla="*/ 47276 w 91186"/>
              <a:gd name="connsiteY3" fmla="*/ 90667 h 90666"/>
            </a:gdLst>
            <a:ahLst/>
            <a:cxnLst>
              <a:cxn ang="0">
                <a:pos x="connsiteX0" y="connsiteY0"/>
              </a:cxn>
              <a:cxn ang="0">
                <a:pos x="connsiteX1" y="connsiteY1"/>
              </a:cxn>
              <a:cxn ang="0">
                <a:pos x="connsiteX2" y="connsiteY2"/>
              </a:cxn>
              <a:cxn ang="0">
                <a:pos x="connsiteX3" y="connsiteY3"/>
              </a:cxn>
            </a:cxnLst>
            <a:rect l="l" t="t" r="r" b="b"/>
            <a:pathLst>
              <a:path w="91186" h="90666">
                <a:moveTo>
                  <a:pt x="91186" y="43657"/>
                </a:moveTo>
                <a:lnTo>
                  <a:pt x="43887" y="0"/>
                </a:lnTo>
                <a:lnTo>
                  <a:pt x="0" y="47010"/>
                </a:lnTo>
                <a:lnTo>
                  <a:pt x="47276" y="90667"/>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53" name="Freeform: Shape 52">
            <a:extLst>
              <a:ext uri="{FF2B5EF4-FFF2-40B4-BE49-F238E27FC236}">
                <a16:creationId xmlns:a16="http://schemas.microsoft.com/office/drawing/2014/main" id="{084DA6DC-5C91-596E-5FEE-3E5371B58765}"/>
              </a:ext>
            </a:extLst>
          </p:cNvPr>
          <p:cNvSpPr/>
          <p:nvPr/>
        </p:nvSpPr>
        <p:spPr>
          <a:xfrm>
            <a:off x="5298315" y="2854608"/>
            <a:ext cx="91162" cy="90689"/>
          </a:xfrm>
          <a:custGeom>
            <a:avLst/>
            <a:gdLst>
              <a:gd name="connsiteX0" fmla="*/ 91163 w 91162"/>
              <a:gd name="connsiteY0" fmla="*/ 43657 h 90689"/>
              <a:gd name="connsiteX1" fmla="*/ 43887 w 91162"/>
              <a:gd name="connsiteY1" fmla="*/ 0 h 90689"/>
              <a:gd name="connsiteX2" fmla="*/ 0 w 91162"/>
              <a:gd name="connsiteY2" fmla="*/ 47010 h 90689"/>
              <a:gd name="connsiteX3" fmla="*/ 47299 w 91162"/>
              <a:gd name="connsiteY3" fmla="*/ 90689 h 90689"/>
            </a:gdLst>
            <a:ahLst/>
            <a:cxnLst>
              <a:cxn ang="0">
                <a:pos x="connsiteX0" y="connsiteY0"/>
              </a:cxn>
              <a:cxn ang="0">
                <a:pos x="connsiteX1" y="connsiteY1"/>
              </a:cxn>
              <a:cxn ang="0">
                <a:pos x="connsiteX2" y="connsiteY2"/>
              </a:cxn>
              <a:cxn ang="0">
                <a:pos x="connsiteX3" y="connsiteY3"/>
              </a:cxn>
            </a:cxnLst>
            <a:rect l="l" t="t" r="r" b="b"/>
            <a:pathLst>
              <a:path w="91162" h="90689">
                <a:moveTo>
                  <a:pt x="91163" y="43657"/>
                </a:moveTo>
                <a:lnTo>
                  <a:pt x="43887" y="0"/>
                </a:lnTo>
                <a:lnTo>
                  <a:pt x="0" y="47010"/>
                </a:lnTo>
                <a:lnTo>
                  <a:pt x="47299" y="90689"/>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54" name="Freeform: Shape 53">
            <a:extLst>
              <a:ext uri="{FF2B5EF4-FFF2-40B4-BE49-F238E27FC236}">
                <a16:creationId xmlns:a16="http://schemas.microsoft.com/office/drawing/2014/main" id="{9C3D78E7-2006-C75F-C4B8-E9878B046F1B}"/>
              </a:ext>
            </a:extLst>
          </p:cNvPr>
          <p:cNvSpPr/>
          <p:nvPr/>
        </p:nvSpPr>
        <p:spPr>
          <a:xfrm>
            <a:off x="5530121" y="2800037"/>
            <a:ext cx="91186" cy="90666"/>
          </a:xfrm>
          <a:custGeom>
            <a:avLst/>
            <a:gdLst>
              <a:gd name="connsiteX0" fmla="*/ 91186 w 91186"/>
              <a:gd name="connsiteY0" fmla="*/ 43657 h 90666"/>
              <a:gd name="connsiteX1" fmla="*/ 43887 w 91186"/>
              <a:gd name="connsiteY1" fmla="*/ 0 h 90666"/>
              <a:gd name="connsiteX2" fmla="*/ 0 w 91186"/>
              <a:gd name="connsiteY2" fmla="*/ 47010 h 90666"/>
              <a:gd name="connsiteX3" fmla="*/ 47276 w 91186"/>
              <a:gd name="connsiteY3" fmla="*/ 90666 h 90666"/>
            </a:gdLst>
            <a:ahLst/>
            <a:cxnLst>
              <a:cxn ang="0">
                <a:pos x="connsiteX0" y="connsiteY0"/>
              </a:cxn>
              <a:cxn ang="0">
                <a:pos x="connsiteX1" y="connsiteY1"/>
              </a:cxn>
              <a:cxn ang="0">
                <a:pos x="connsiteX2" y="connsiteY2"/>
              </a:cxn>
              <a:cxn ang="0">
                <a:pos x="connsiteX3" y="connsiteY3"/>
              </a:cxn>
            </a:cxnLst>
            <a:rect l="l" t="t" r="r" b="b"/>
            <a:pathLst>
              <a:path w="91186" h="90666">
                <a:moveTo>
                  <a:pt x="91186" y="43657"/>
                </a:moveTo>
                <a:lnTo>
                  <a:pt x="43887" y="0"/>
                </a:lnTo>
                <a:lnTo>
                  <a:pt x="0" y="47010"/>
                </a:lnTo>
                <a:lnTo>
                  <a:pt x="47276" y="90666"/>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55" name="Freeform: Shape 54">
            <a:extLst>
              <a:ext uri="{FF2B5EF4-FFF2-40B4-BE49-F238E27FC236}">
                <a16:creationId xmlns:a16="http://schemas.microsoft.com/office/drawing/2014/main" id="{043C881A-4C6D-870A-130D-53C6536DECFF}"/>
              </a:ext>
            </a:extLst>
          </p:cNvPr>
          <p:cNvSpPr/>
          <p:nvPr/>
        </p:nvSpPr>
        <p:spPr>
          <a:xfrm>
            <a:off x="5388062" y="2802373"/>
            <a:ext cx="91186" cy="90666"/>
          </a:xfrm>
          <a:custGeom>
            <a:avLst/>
            <a:gdLst>
              <a:gd name="connsiteX0" fmla="*/ 91186 w 91186"/>
              <a:gd name="connsiteY0" fmla="*/ 43657 h 90666"/>
              <a:gd name="connsiteX1" fmla="*/ 43887 w 91186"/>
              <a:gd name="connsiteY1" fmla="*/ 0 h 90666"/>
              <a:gd name="connsiteX2" fmla="*/ 0 w 91186"/>
              <a:gd name="connsiteY2" fmla="*/ 47010 h 90666"/>
              <a:gd name="connsiteX3" fmla="*/ 47276 w 91186"/>
              <a:gd name="connsiteY3" fmla="*/ 90667 h 90666"/>
            </a:gdLst>
            <a:ahLst/>
            <a:cxnLst>
              <a:cxn ang="0">
                <a:pos x="connsiteX0" y="connsiteY0"/>
              </a:cxn>
              <a:cxn ang="0">
                <a:pos x="connsiteX1" y="connsiteY1"/>
              </a:cxn>
              <a:cxn ang="0">
                <a:pos x="connsiteX2" y="connsiteY2"/>
              </a:cxn>
              <a:cxn ang="0">
                <a:pos x="connsiteX3" y="connsiteY3"/>
              </a:cxn>
            </a:cxnLst>
            <a:rect l="l" t="t" r="r" b="b"/>
            <a:pathLst>
              <a:path w="91186" h="90666">
                <a:moveTo>
                  <a:pt x="91186" y="43657"/>
                </a:moveTo>
                <a:lnTo>
                  <a:pt x="43887" y="0"/>
                </a:lnTo>
                <a:lnTo>
                  <a:pt x="0" y="47010"/>
                </a:lnTo>
                <a:lnTo>
                  <a:pt x="47276" y="90667"/>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56" name="Freeform: Shape 55">
            <a:extLst>
              <a:ext uri="{FF2B5EF4-FFF2-40B4-BE49-F238E27FC236}">
                <a16:creationId xmlns:a16="http://schemas.microsoft.com/office/drawing/2014/main" id="{22894C34-CEE9-543C-239C-2AF65FD35A57}"/>
              </a:ext>
            </a:extLst>
          </p:cNvPr>
          <p:cNvSpPr/>
          <p:nvPr/>
        </p:nvSpPr>
        <p:spPr>
          <a:xfrm>
            <a:off x="5475303" y="2761051"/>
            <a:ext cx="64125" cy="63797"/>
          </a:xfrm>
          <a:custGeom>
            <a:avLst/>
            <a:gdLst>
              <a:gd name="connsiteX0" fmla="*/ 64125 w 64125"/>
              <a:gd name="connsiteY0" fmla="*/ 30731 h 63797"/>
              <a:gd name="connsiteX1" fmla="*/ 30867 w 64125"/>
              <a:gd name="connsiteY1" fmla="*/ 0 h 63797"/>
              <a:gd name="connsiteX2" fmla="*/ 0 w 64125"/>
              <a:gd name="connsiteY2" fmla="*/ 33089 h 63797"/>
              <a:gd name="connsiteX3" fmla="*/ 33258 w 64125"/>
              <a:gd name="connsiteY3" fmla="*/ 63797 h 63797"/>
            </a:gdLst>
            <a:ahLst/>
            <a:cxnLst>
              <a:cxn ang="0">
                <a:pos x="connsiteX0" y="connsiteY0"/>
              </a:cxn>
              <a:cxn ang="0">
                <a:pos x="connsiteX1" y="connsiteY1"/>
              </a:cxn>
              <a:cxn ang="0">
                <a:pos x="connsiteX2" y="connsiteY2"/>
              </a:cxn>
              <a:cxn ang="0">
                <a:pos x="connsiteX3" y="connsiteY3"/>
              </a:cxn>
            </a:cxnLst>
            <a:rect l="l" t="t" r="r" b="b"/>
            <a:pathLst>
              <a:path w="64125" h="63797">
                <a:moveTo>
                  <a:pt x="64125" y="30731"/>
                </a:moveTo>
                <a:lnTo>
                  <a:pt x="30867" y="0"/>
                </a:lnTo>
                <a:lnTo>
                  <a:pt x="0" y="33089"/>
                </a:lnTo>
                <a:lnTo>
                  <a:pt x="33258" y="63797"/>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57" name="Freeform: Shape 56">
            <a:extLst>
              <a:ext uri="{FF2B5EF4-FFF2-40B4-BE49-F238E27FC236}">
                <a16:creationId xmlns:a16="http://schemas.microsoft.com/office/drawing/2014/main" id="{212A4562-0C61-69AF-6712-D511A170B323}"/>
              </a:ext>
            </a:extLst>
          </p:cNvPr>
          <p:cNvSpPr/>
          <p:nvPr/>
        </p:nvSpPr>
        <p:spPr>
          <a:xfrm>
            <a:off x="5351369" y="2738552"/>
            <a:ext cx="64148" cy="63773"/>
          </a:xfrm>
          <a:custGeom>
            <a:avLst/>
            <a:gdLst>
              <a:gd name="connsiteX0" fmla="*/ 64148 w 64148"/>
              <a:gd name="connsiteY0" fmla="*/ 30708 h 63773"/>
              <a:gd name="connsiteX1" fmla="*/ 30891 w 64148"/>
              <a:gd name="connsiteY1" fmla="*/ 0 h 63773"/>
              <a:gd name="connsiteX2" fmla="*/ 0 w 64148"/>
              <a:gd name="connsiteY2" fmla="*/ 33066 h 63773"/>
              <a:gd name="connsiteX3" fmla="*/ 33258 w 64148"/>
              <a:gd name="connsiteY3" fmla="*/ 63774 h 63773"/>
            </a:gdLst>
            <a:ahLst/>
            <a:cxnLst>
              <a:cxn ang="0">
                <a:pos x="connsiteX0" y="connsiteY0"/>
              </a:cxn>
              <a:cxn ang="0">
                <a:pos x="connsiteX1" y="connsiteY1"/>
              </a:cxn>
              <a:cxn ang="0">
                <a:pos x="connsiteX2" y="connsiteY2"/>
              </a:cxn>
              <a:cxn ang="0">
                <a:pos x="connsiteX3" y="connsiteY3"/>
              </a:cxn>
            </a:cxnLst>
            <a:rect l="l" t="t" r="r" b="b"/>
            <a:pathLst>
              <a:path w="64148" h="63773">
                <a:moveTo>
                  <a:pt x="64148" y="30708"/>
                </a:moveTo>
                <a:lnTo>
                  <a:pt x="30891" y="0"/>
                </a:lnTo>
                <a:lnTo>
                  <a:pt x="0" y="33066"/>
                </a:lnTo>
                <a:lnTo>
                  <a:pt x="33258" y="63774"/>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58" name="Freeform: Shape 57">
            <a:extLst>
              <a:ext uri="{FF2B5EF4-FFF2-40B4-BE49-F238E27FC236}">
                <a16:creationId xmlns:a16="http://schemas.microsoft.com/office/drawing/2014/main" id="{80613C8A-5FBC-C151-7500-A629E8C57731}"/>
              </a:ext>
            </a:extLst>
          </p:cNvPr>
          <p:cNvSpPr/>
          <p:nvPr/>
        </p:nvSpPr>
        <p:spPr>
          <a:xfrm rot="20920020">
            <a:off x="5037437" y="2929759"/>
            <a:ext cx="103301" cy="102713"/>
          </a:xfrm>
          <a:custGeom>
            <a:avLst/>
            <a:gdLst>
              <a:gd name="connsiteX0" fmla="*/ 0 w 103301"/>
              <a:gd name="connsiteY0" fmla="*/ 0 h 102713"/>
              <a:gd name="connsiteX1" fmla="*/ 103301 w 103301"/>
              <a:gd name="connsiteY1" fmla="*/ 0 h 102713"/>
              <a:gd name="connsiteX2" fmla="*/ 103301 w 103301"/>
              <a:gd name="connsiteY2" fmla="*/ 102714 h 102713"/>
              <a:gd name="connsiteX3" fmla="*/ 0 w 103301"/>
              <a:gd name="connsiteY3" fmla="*/ 102714 h 102713"/>
            </a:gdLst>
            <a:ahLst/>
            <a:cxnLst>
              <a:cxn ang="0">
                <a:pos x="connsiteX0" y="connsiteY0"/>
              </a:cxn>
              <a:cxn ang="0">
                <a:pos x="connsiteX1" y="connsiteY1"/>
              </a:cxn>
              <a:cxn ang="0">
                <a:pos x="connsiteX2" y="connsiteY2"/>
              </a:cxn>
              <a:cxn ang="0">
                <a:pos x="connsiteX3" y="connsiteY3"/>
              </a:cxn>
            </a:cxnLst>
            <a:rect l="l" t="t" r="r" b="b"/>
            <a:pathLst>
              <a:path w="103301" h="102713">
                <a:moveTo>
                  <a:pt x="0" y="0"/>
                </a:moveTo>
                <a:lnTo>
                  <a:pt x="103301" y="0"/>
                </a:lnTo>
                <a:lnTo>
                  <a:pt x="103301" y="102714"/>
                </a:lnTo>
                <a:lnTo>
                  <a:pt x="0" y="102714"/>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59" name="Freeform: Shape 58">
            <a:extLst>
              <a:ext uri="{FF2B5EF4-FFF2-40B4-BE49-F238E27FC236}">
                <a16:creationId xmlns:a16="http://schemas.microsoft.com/office/drawing/2014/main" id="{BA8C2FD4-BBE3-51A7-2299-07764509DC63}"/>
              </a:ext>
            </a:extLst>
          </p:cNvPr>
          <p:cNvSpPr/>
          <p:nvPr/>
        </p:nvSpPr>
        <p:spPr>
          <a:xfrm rot="20920020">
            <a:off x="5191540" y="2903355"/>
            <a:ext cx="82854" cy="82411"/>
          </a:xfrm>
          <a:custGeom>
            <a:avLst/>
            <a:gdLst>
              <a:gd name="connsiteX0" fmla="*/ 0 w 82854"/>
              <a:gd name="connsiteY0" fmla="*/ 0 h 82411"/>
              <a:gd name="connsiteX1" fmla="*/ 82854 w 82854"/>
              <a:gd name="connsiteY1" fmla="*/ 0 h 82411"/>
              <a:gd name="connsiteX2" fmla="*/ 82854 w 82854"/>
              <a:gd name="connsiteY2" fmla="*/ 82412 h 82411"/>
              <a:gd name="connsiteX3" fmla="*/ 0 w 82854"/>
              <a:gd name="connsiteY3" fmla="*/ 82412 h 82411"/>
            </a:gdLst>
            <a:ahLst/>
            <a:cxnLst>
              <a:cxn ang="0">
                <a:pos x="connsiteX0" y="connsiteY0"/>
              </a:cxn>
              <a:cxn ang="0">
                <a:pos x="connsiteX1" y="connsiteY1"/>
              </a:cxn>
              <a:cxn ang="0">
                <a:pos x="connsiteX2" y="connsiteY2"/>
              </a:cxn>
              <a:cxn ang="0">
                <a:pos x="connsiteX3" y="connsiteY3"/>
              </a:cxn>
            </a:cxnLst>
            <a:rect l="l" t="t" r="r" b="b"/>
            <a:pathLst>
              <a:path w="82854" h="82411">
                <a:moveTo>
                  <a:pt x="0" y="0"/>
                </a:moveTo>
                <a:lnTo>
                  <a:pt x="82854" y="0"/>
                </a:lnTo>
                <a:lnTo>
                  <a:pt x="82854" y="82412"/>
                </a:lnTo>
                <a:lnTo>
                  <a:pt x="0" y="82412"/>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60" name="Freeform: Shape 59">
            <a:extLst>
              <a:ext uri="{FF2B5EF4-FFF2-40B4-BE49-F238E27FC236}">
                <a16:creationId xmlns:a16="http://schemas.microsoft.com/office/drawing/2014/main" id="{9B575DFB-C3C2-BDE2-BC80-D707EE040AF2}"/>
              </a:ext>
            </a:extLst>
          </p:cNvPr>
          <p:cNvSpPr/>
          <p:nvPr/>
        </p:nvSpPr>
        <p:spPr>
          <a:xfrm rot="20919361">
            <a:off x="5032235" y="2792936"/>
            <a:ext cx="82854" cy="82411"/>
          </a:xfrm>
          <a:custGeom>
            <a:avLst/>
            <a:gdLst>
              <a:gd name="connsiteX0" fmla="*/ 0 w 82854"/>
              <a:gd name="connsiteY0" fmla="*/ 0 h 82411"/>
              <a:gd name="connsiteX1" fmla="*/ 82854 w 82854"/>
              <a:gd name="connsiteY1" fmla="*/ 0 h 82411"/>
              <a:gd name="connsiteX2" fmla="*/ 82854 w 82854"/>
              <a:gd name="connsiteY2" fmla="*/ 82411 h 82411"/>
              <a:gd name="connsiteX3" fmla="*/ 0 w 82854"/>
              <a:gd name="connsiteY3" fmla="*/ 82411 h 82411"/>
            </a:gdLst>
            <a:ahLst/>
            <a:cxnLst>
              <a:cxn ang="0">
                <a:pos x="connsiteX0" y="connsiteY0"/>
              </a:cxn>
              <a:cxn ang="0">
                <a:pos x="connsiteX1" y="connsiteY1"/>
              </a:cxn>
              <a:cxn ang="0">
                <a:pos x="connsiteX2" y="connsiteY2"/>
              </a:cxn>
              <a:cxn ang="0">
                <a:pos x="connsiteX3" y="connsiteY3"/>
              </a:cxn>
            </a:cxnLst>
            <a:rect l="l" t="t" r="r" b="b"/>
            <a:pathLst>
              <a:path w="82854" h="82411">
                <a:moveTo>
                  <a:pt x="0" y="0"/>
                </a:moveTo>
                <a:lnTo>
                  <a:pt x="82854" y="0"/>
                </a:lnTo>
                <a:lnTo>
                  <a:pt x="82854" y="82411"/>
                </a:lnTo>
                <a:lnTo>
                  <a:pt x="0" y="82411"/>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61" name="Freeform: Shape 60">
            <a:extLst>
              <a:ext uri="{FF2B5EF4-FFF2-40B4-BE49-F238E27FC236}">
                <a16:creationId xmlns:a16="http://schemas.microsoft.com/office/drawing/2014/main" id="{02809426-98D3-B7C8-3C07-BA77A99370D5}"/>
              </a:ext>
            </a:extLst>
          </p:cNvPr>
          <p:cNvSpPr/>
          <p:nvPr/>
        </p:nvSpPr>
        <p:spPr>
          <a:xfrm rot="20920020">
            <a:off x="5164260" y="2795593"/>
            <a:ext cx="64519" cy="64167"/>
          </a:xfrm>
          <a:custGeom>
            <a:avLst/>
            <a:gdLst>
              <a:gd name="connsiteX0" fmla="*/ 0 w 64519"/>
              <a:gd name="connsiteY0" fmla="*/ 0 h 64167"/>
              <a:gd name="connsiteX1" fmla="*/ 64520 w 64519"/>
              <a:gd name="connsiteY1" fmla="*/ 0 h 64167"/>
              <a:gd name="connsiteX2" fmla="*/ 64520 w 64519"/>
              <a:gd name="connsiteY2" fmla="*/ 64167 h 64167"/>
              <a:gd name="connsiteX3" fmla="*/ 0 w 64519"/>
              <a:gd name="connsiteY3" fmla="*/ 64167 h 64167"/>
            </a:gdLst>
            <a:ahLst/>
            <a:cxnLst>
              <a:cxn ang="0">
                <a:pos x="connsiteX0" y="connsiteY0"/>
              </a:cxn>
              <a:cxn ang="0">
                <a:pos x="connsiteX1" y="connsiteY1"/>
              </a:cxn>
              <a:cxn ang="0">
                <a:pos x="connsiteX2" y="connsiteY2"/>
              </a:cxn>
              <a:cxn ang="0">
                <a:pos x="connsiteX3" y="connsiteY3"/>
              </a:cxn>
            </a:cxnLst>
            <a:rect l="l" t="t" r="r" b="b"/>
            <a:pathLst>
              <a:path w="64519" h="64167">
                <a:moveTo>
                  <a:pt x="0" y="0"/>
                </a:moveTo>
                <a:lnTo>
                  <a:pt x="64520" y="0"/>
                </a:lnTo>
                <a:lnTo>
                  <a:pt x="64520" y="64167"/>
                </a:lnTo>
                <a:lnTo>
                  <a:pt x="0" y="64167"/>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62" name="Freeform: Shape 61">
            <a:extLst>
              <a:ext uri="{FF2B5EF4-FFF2-40B4-BE49-F238E27FC236}">
                <a16:creationId xmlns:a16="http://schemas.microsoft.com/office/drawing/2014/main" id="{DB88CC3D-C620-8E35-A223-44FB0ADC5D7D}"/>
              </a:ext>
            </a:extLst>
          </p:cNvPr>
          <p:cNvSpPr/>
          <p:nvPr/>
        </p:nvSpPr>
        <p:spPr>
          <a:xfrm rot="20920020">
            <a:off x="5258897" y="2768340"/>
            <a:ext cx="64519" cy="64190"/>
          </a:xfrm>
          <a:custGeom>
            <a:avLst/>
            <a:gdLst>
              <a:gd name="connsiteX0" fmla="*/ 0 w 64519"/>
              <a:gd name="connsiteY0" fmla="*/ 0 h 64190"/>
              <a:gd name="connsiteX1" fmla="*/ 64520 w 64519"/>
              <a:gd name="connsiteY1" fmla="*/ 0 h 64190"/>
              <a:gd name="connsiteX2" fmla="*/ 64520 w 64519"/>
              <a:gd name="connsiteY2" fmla="*/ 64190 h 64190"/>
              <a:gd name="connsiteX3" fmla="*/ 0 w 64519"/>
              <a:gd name="connsiteY3" fmla="*/ 64190 h 64190"/>
            </a:gdLst>
            <a:ahLst/>
            <a:cxnLst>
              <a:cxn ang="0">
                <a:pos x="connsiteX0" y="connsiteY0"/>
              </a:cxn>
              <a:cxn ang="0">
                <a:pos x="connsiteX1" y="connsiteY1"/>
              </a:cxn>
              <a:cxn ang="0">
                <a:pos x="connsiteX2" y="connsiteY2"/>
              </a:cxn>
              <a:cxn ang="0">
                <a:pos x="connsiteX3" y="connsiteY3"/>
              </a:cxn>
            </a:cxnLst>
            <a:rect l="l" t="t" r="r" b="b"/>
            <a:pathLst>
              <a:path w="64519" h="64190">
                <a:moveTo>
                  <a:pt x="0" y="0"/>
                </a:moveTo>
                <a:lnTo>
                  <a:pt x="64520" y="0"/>
                </a:lnTo>
                <a:lnTo>
                  <a:pt x="64520" y="64190"/>
                </a:lnTo>
                <a:lnTo>
                  <a:pt x="0" y="6419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63" name="Freeform: Shape 62">
            <a:extLst>
              <a:ext uri="{FF2B5EF4-FFF2-40B4-BE49-F238E27FC236}">
                <a16:creationId xmlns:a16="http://schemas.microsoft.com/office/drawing/2014/main" id="{1777EBDD-CC67-1D61-8DBA-D9985EC845F6}"/>
              </a:ext>
            </a:extLst>
          </p:cNvPr>
          <p:cNvSpPr/>
          <p:nvPr/>
        </p:nvSpPr>
        <p:spPr>
          <a:xfrm rot="20920020">
            <a:off x="5142324" y="2687588"/>
            <a:ext cx="64519" cy="64167"/>
          </a:xfrm>
          <a:custGeom>
            <a:avLst/>
            <a:gdLst>
              <a:gd name="connsiteX0" fmla="*/ 0 w 64519"/>
              <a:gd name="connsiteY0" fmla="*/ 0 h 64167"/>
              <a:gd name="connsiteX1" fmla="*/ 64520 w 64519"/>
              <a:gd name="connsiteY1" fmla="*/ 0 h 64167"/>
              <a:gd name="connsiteX2" fmla="*/ 64520 w 64519"/>
              <a:gd name="connsiteY2" fmla="*/ 64167 h 64167"/>
              <a:gd name="connsiteX3" fmla="*/ 0 w 64519"/>
              <a:gd name="connsiteY3" fmla="*/ 64167 h 64167"/>
            </a:gdLst>
            <a:ahLst/>
            <a:cxnLst>
              <a:cxn ang="0">
                <a:pos x="connsiteX0" y="connsiteY0"/>
              </a:cxn>
              <a:cxn ang="0">
                <a:pos x="connsiteX1" y="connsiteY1"/>
              </a:cxn>
              <a:cxn ang="0">
                <a:pos x="connsiteX2" y="connsiteY2"/>
              </a:cxn>
              <a:cxn ang="0">
                <a:pos x="connsiteX3" y="connsiteY3"/>
              </a:cxn>
            </a:cxnLst>
            <a:rect l="l" t="t" r="r" b="b"/>
            <a:pathLst>
              <a:path w="64519" h="64167">
                <a:moveTo>
                  <a:pt x="0" y="0"/>
                </a:moveTo>
                <a:lnTo>
                  <a:pt x="64520" y="0"/>
                </a:lnTo>
                <a:lnTo>
                  <a:pt x="64520" y="64167"/>
                </a:lnTo>
                <a:lnTo>
                  <a:pt x="0" y="64167"/>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64" name="Freeform: Shape 63">
            <a:extLst>
              <a:ext uri="{FF2B5EF4-FFF2-40B4-BE49-F238E27FC236}">
                <a16:creationId xmlns:a16="http://schemas.microsoft.com/office/drawing/2014/main" id="{2EE4DA1D-7DEB-BFDD-83AF-6DE48B9A9DCF}"/>
              </a:ext>
            </a:extLst>
          </p:cNvPr>
          <p:cNvSpPr/>
          <p:nvPr/>
        </p:nvSpPr>
        <p:spPr>
          <a:xfrm rot="20921159">
            <a:off x="5243873" y="2695712"/>
            <a:ext cx="45395" cy="45136"/>
          </a:xfrm>
          <a:custGeom>
            <a:avLst/>
            <a:gdLst>
              <a:gd name="connsiteX0" fmla="*/ 0 w 45395"/>
              <a:gd name="connsiteY0" fmla="*/ 0 h 45136"/>
              <a:gd name="connsiteX1" fmla="*/ 45396 w 45395"/>
              <a:gd name="connsiteY1" fmla="*/ 0 h 45136"/>
              <a:gd name="connsiteX2" fmla="*/ 45396 w 45395"/>
              <a:gd name="connsiteY2" fmla="*/ 45137 h 45136"/>
              <a:gd name="connsiteX3" fmla="*/ 0 w 45395"/>
              <a:gd name="connsiteY3" fmla="*/ 45137 h 45136"/>
            </a:gdLst>
            <a:ahLst/>
            <a:cxnLst>
              <a:cxn ang="0">
                <a:pos x="connsiteX0" y="connsiteY0"/>
              </a:cxn>
              <a:cxn ang="0">
                <a:pos x="connsiteX1" y="connsiteY1"/>
              </a:cxn>
              <a:cxn ang="0">
                <a:pos x="connsiteX2" y="connsiteY2"/>
              </a:cxn>
              <a:cxn ang="0">
                <a:pos x="connsiteX3" y="connsiteY3"/>
              </a:cxn>
            </a:cxnLst>
            <a:rect l="l" t="t" r="r" b="b"/>
            <a:pathLst>
              <a:path w="45395" h="45136">
                <a:moveTo>
                  <a:pt x="0" y="0"/>
                </a:moveTo>
                <a:lnTo>
                  <a:pt x="45396" y="0"/>
                </a:lnTo>
                <a:lnTo>
                  <a:pt x="45396" y="45137"/>
                </a:lnTo>
                <a:lnTo>
                  <a:pt x="0" y="45137"/>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65" name="Freeform: Shape 64">
            <a:extLst>
              <a:ext uri="{FF2B5EF4-FFF2-40B4-BE49-F238E27FC236}">
                <a16:creationId xmlns:a16="http://schemas.microsoft.com/office/drawing/2014/main" id="{049580F6-B312-C797-AF0D-7BF6EAC708C2}"/>
              </a:ext>
            </a:extLst>
          </p:cNvPr>
          <p:cNvSpPr/>
          <p:nvPr/>
        </p:nvSpPr>
        <p:spPr>
          <a:xfrm rot="20919361">
            <a:off x="5156657" y="2605293"/>
            <a:ext cx="45372" cy="45136"/>
          </a:xfrm>
          <a:custGeom>
            <a:avLst/>
            <a:gdLst>
              <a:gd name="connsiteX0" fmla="*/ 0 w 45372"/>
              <a:gd name="connsiteY0" fmla="*/ 0 h 45136"/>
              <a:gd name="connsiteX1" fmla="*/ 45373 w 45372"/>
              <a:gd name="connsiteY1" fmla="*/ 0 h 45136"/>
              <a:gd name="connsiteX2" fmla="*/ 45373 w 45372"/>
              <a:gd name="connsiteY2" fmla="*/ 45137 h 45136"/>
              <a:gd name="connsiteX3" fmla="*/ 0 w 45372"/>
              <a:gd name="connsiteY3" fmla="*/ 45137 h 45136"/>
            </a:gdLst>
            <a:ahLst/>
            <a:cxnLst>
              <a:cxn ang="0">
                <a:pos x="connsiteX0" y="connsiteY0"/>
              </a:cxn>
              <a:cxn ang="0">
                <a:pos x="connsiteX1" y="connsiteY1"/>
              </a:cxn>
              <a:cxn ang="0">
                <a:pos x="connsiteX2" y="connsiteY2"/>
              </a:cxn>
              <a:cxn ang="0">
                <a:pos x="connsiteX3" y="connsiteY3"/>
              </a:cxn>
            </a:cxnLst>
            <a:rect l="l" t="t" r="r" b="b"/>
            <a:pathLst>
              <a:path w="45372" h="45136">
                <a:moveTo>
                  <a:pt x="0" y="0"/>
                </a:moveTo>
                <a:lnTo>
                  <a:pt x="45373" y="0"/>
                </a:lnTo>
                <a:lnTo>
                  <a:pt x="45373" y="45137"/>
                </a:lnTo>
                <a:lnTo>
                  <a:pt x="0" y="45137"/>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66" name="Freeform: Shape 65">
            <a:extLst>
              <a:ext uri="{FF2B5EF4-FFF2-40B4-BE49-F238E27FC236}">
                <a16:creationId xmlns:a16="http://schemas.microsoft.com/office/drawing/2014/main" id="{ADD8C66D-3054-0050-7880-BEA6430C44DE}"/>
              </a:ext>
            </a:extLst>
          </p:cNvPr>
          <p:cNvSpPr/>
          <p:nvPr/>
        </p:nvSpPr>
        <p:spPr>
          <a:xfrm>
            <a:off x="4748272" y="2559393"/>
            <a:ext cx="136837" cy="136057"/>
          </a:xfrm>
          <a:custGeom>
            <a:avLst/>
            <a:gdLst>
              <a:gd name="connsiteX0" fmla="*/ 94018 w 136837"/>
              <a:gd name="connsiteY0" fmla="*/ 136057 h 136057"/>
              <a:gd name="connsiteX1" fmla="*/ 136838 w 136837"/>
              <a:gd name="connsiteY1" fmla="*/ 42593 h 136057"/>
              <a:gd name="connsiteX2" fmla="*/ 42820 w 136837"/>
              <a:gd name="connsiteY2" fmla="*/ 0 h 136057"/>
              <a:gd name="connsiteX3" fmla="*/ 0 w 136837"/>
              <a:gd name="connsiteY3" fmla="*/ 93464 h 136057"/>
            </a:gdLst>
            <a:ahLst/>
            <a:cxnLst>
              <a:cxn ang="0">
                <a:pos x="connsiteX0" y="connsiteY0"/>
              </a:cxn>
              <a:cxn ang="0">
                <a:pos x="connsiteX1" y="connsiteY1"/>
              </a:cxn>
              <a:cxn ang="0">
                <a:pos x="connsiteX2" y="connsiteY2"/>
              </a:cxn>
              <a:cxn ang="0">
                <a:pos x="connsiteX3" y="connsiteY3"/>
              </a:cxn>
            </a:cxnLst>
            <a:rect l="l" t="t" r="r" b="b"/>
            <a:pathLst>
              <a:path w="136837" h="136057">
                <a:moveTo>
                  <a:pt x="94018" y="136057"/>
                </a:moveTo>
                <a:lnTo>
                  <a:pt x="136838" y="42593"/>
                </a:lnTo>
                <a:lnTo>
                  <a:pt x="42820" y="0"/>
                </a:lnTo>
                <a:lnTo>
                  <a:pt x="0" y="93464"/>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67" name="Freeform: Shape 66">
            <a:extLst>
              <a:ext uri="{FF2B5EF4-FFF2-40B4-BE49-F238E27FC236}">
                <a16:creationId xmlns:a16="http://schemas.microsoft.com/office/drawing/2014/main" id="{5B8B2B6D-530F-383D-596F-02B77CD8D07A}"/>
              </a:ext>
            </a:extLst>
          </p:cNvPr>
          <p:cNvSpPr/>
          <p:nvPr/>
        </p:nvSpPr>
        <p:spPr>
          <a:xfrm>
            <a:off x="4899940" y="2626982"/>
            <a:ext cx="109776" cy="109141"/>
          </a:xfrm>
          <a:custGeom>
            <a:avLst/>
            <a:gdLst>
              <a:gd name="connsiteX0" fmla="*/ 75428 w 109776"/>
              <a:gd name="connsiteY0" fmla="*/ 109142 h 109141"/>
              <a:gd name="connsiteX1" fmla="*/ 109776 w 109776"/>
              <a:gd name="connsiteY1" fmla="*/ 34153 h 109141"/>
              <a:gd name="connsiteX2" fmla="*/ 34372 w 109776"/>
              <a:gd name="connsiteY2" fmla="*/ 0 h 109141"/>
              <a:gd name="connsiteX3" fmla="*/ 0 w 109776"/>
              <a:gd name="connsiteY3" fmla="*/ 74989 h 109141"/>
            </a:gdLst>
            <a:ahLst/>
            <a:cxnLst>
              <a:cxn ang="0">
                <a:pos x="connsiteX0" y="connsiteY0"/>
              </a:cxn>
              <a:cxn ang="0">
                <a:pos x="connsiteX1" y="connsiteY1"/>
              </a:cxn>
              <a:cxn ang="0">
                <a:pos x="connsiteX2" y="connsiteY2"/>
              </a:cxn>
              <a:cxn ang="0">
                <a:pos x="connsiteX3" y="connsiteY3"/>
              </a:cxn>
            </a:cxnLst>
            <a:rect l="l" t="t" r="r" b="b"/>
            <a:pathLst>
              <a:path w="109776" h="109141">
                <a:moveTo>
                  <a:pt x="75428" y="109142"/>
                </a:moveTo>
                <a:lnTo>
                  <a:pt x="109776" y="34153"/>
                </a:lnTo>
                <a:lnTo>
                  <a:pt x="34372" y="0"/>
                </a:lnTo>
                <a:lnTo>
                  <a:pt x="0" y="74989"/>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68" name="Freeform: Shape 67">
            <a:extLst>
              <a:ext uri="{FF2B5EF4-FFF2-40B4-BE49-F238E27FC236}">
                <a16:creationId xmlns:a16="http://schemas.microsoft.com/office/drawing/2014/main" id="{201B2BAF-8D23-54FD-39B2-DEC412A2D906}"/>
              </a:ext>
            </a:extLst>
          </p:cNvPr>
          <p:cNvSpPr/>
          <p:nvPr/>
        </p:nvSpPr>
        <p:spPr>
          <a:xfrm>
            <a:off x="4835652" y="2444702"/>
            <a:ext cx="109776" cy="109165"/>
          </a:xfrm>
          <a:custGeom>
            <a:avLst/>
            <a:gdLst>
              <a:gd name="connsiteX0" fmla="*/ 75405 w 109776"/>
              <a:gd name="connsiteY0" fmla="*/ 109165 h 109165"/>
              <a:gd name="connsiteX1" fmla="*/ 109776 w 109776"/>
              <a:gd name="connsiteY1" fmla="*/ 34176 h 109165"/>
              <a:gd name="connsiteX2" fmla="*/ 34349 w 109776"/>
              <a:gd name="connsiteY2" fmla="*/ 0 h 109165"/>
              <a:gd name="connsiteX3" fmla="*/ 0 w 109776"/>
              <a:gd name="connsiteY3" fmla="*/ 75012 h 109165"/>
            </a:gdLst>
            <a:ahLst/>
            <a:cxnLst>
              <a:cxn ang="0">
                <a:pos x="connsiteX0" y="connsiteY0"/>
              </a:cxn>
              <a:cxn ang="0">
                <a:pos x="connsiteX1" y="connsiteY1"/>
              </a:cxn>
              <a:cxn ang="0">
                <a:pos x="connsiteX2" y="connsiteY2"/>
              </a:cxn>
              <a:cxn ang="0">
                <a:pos x="connsiteX3" y="connsiteY3"/>
              </a:cxn>
            </a:cxnLst>
            <a:rect l="l" t="t" r="r" b="b"/>
            <a:pathLst>
              <a:path w="109776" h="109165">
                <a:moveTo>
                  <a:pt x="75405" y="109165"/>
                </a:moveTo>
                <a:lnTo>
                  <a:pt x="109776" y="34176"/>
                </a:lnTo>
                <a:lnTo>
                  <a:pt x="34349" y="0"/>
                </a:lnTo>
                <a:lnTo>
                  <a:pt x="0" y="75012"/>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69" name="Freeform: Shape 68">
            <a:extLst>
              <a:ext uri="{FF2B5EF4-FFF2-40B4-BE49-F238E27FC236}">
                <a16:creationId xmlns:a16="http://schemas.microsoft.com/office/drawing/2014/main" id="{5A36E5C0-B08A-174D-1106-6B283B92454D}"/>
              </a:ext>
            </a:extLst>
          </p:cNvPr>
          <p:cNvSpPr/>
          <p:nvPr/>
        </p:nvSpPr>
        <p:spPr>
          <a:xfrm rot="17670898">
            <a:off x="4961793" y="2533528"/>
            <a:ext cx="64426" cy="64259"/>
          </a:xfrm>
          <a:custGeom>
            <a:avLst/>
            <a:gdLst>
              <a:gd name="connsiteX0" fmla="*/ 0 w 64426"/>
              <a:gd name="connsiteY0" fmla="*/ 0 h 64259"/>
              <a:gd name="connsiteX1" fmla="*/ 64427 w 64426"/>
              <a:gd name="connsiteY1" fmla="*/ 0 h 64259"/>
              <a:gd name="connsiteX2" fmla="*/ 64427 w 64426"/>
              <a:gd name="connsiteY2" fmla="*/ 64260 h 64259"/>
              <a:gd name="connsiteX3" fmla="*/ 0 w 64426"/>
              <a:gd name="connsiteY3" fmla="*/ 64260 h 64259"/>
            </a:gdLst>
            <a:ahLst/>
            <a:cxnLst>
              <a:cxn ang="0">
                <a:pos x="connsiteX0" y="connsiteY0"/>
              </a:cxn>
              <a:cxn ang="0">
                <a:pos x="connsiteX1" y="connsiteY1"/>
              </a:cxn>
              <a:cxn ang="0">
                <a:pos x="connsiteX2" y="connsiteY2"/>
              </a:cxn>
              <a:cxn ang="0">
                <a:pos x="connsiteX3" y="connsiteY3"/>
              </a:cxn>
            </a:cxnLst>
            <a:rect l="l" t="t" r="r" b="b"/>
            <a:pathLst>
              <a:path w="64426" h="64259">
                <a:moveTo>
                  <a:pt x="0" y="0"/>
                </a:moveTo>
                <a:lnTo>
                  <a:pt x="64427" y="0"/>
                </a:lnTo>
                <a:lnTo>
                  <a:pt x="64427" y="64260"/>
                </a:lnTo>
                <a:lnTo>
                  <a:pt x="0" y="6426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70" name="Freeform: Shape 69">
            <a:extLst>
              <a:ext uri="{FF2B5EF4-FFF2-40B4-BE49-F238E27FC236}">
                <a16:creationId xmlns:a16="http://schemas.microsoft.com/office/drawing/2014/main" id="{84EF4BD2-565E-EA1C-ADB0-AE04B7F0CF62}"/>
              </a:ext>
            </a:extLst>
          </p:cNvPr>
          <p:cNvSpPr/>
          <p:nvPr/>
        </p:nvSpPr>
        <p:spPr>
          <a:xfrm>
            <a:off x="5029908" y="2669067"/>
            <a:ext cx="85477" cy="84978"/>
          </a:xfrm>
          <a:custGeom>
            <a:avLst/>
            <a:gdLst>
              <a:gd name="connsiteX0" fmla="*/ 58718 w 85477"/>
              <a:gd name="connsiteY0" fmla="*/ 84978 h 84978"/>
              <a:gd name="connsiteX1" fmla="*/ 85477 w 85477"/>
              <a:gd name="connsiteY1" fmla="*/ 26592 h 84978"/>
              <a:gd name="connsiteX2" fmla="*/ 26759 w 85477"/>
              <a:gd name="connsiteY2" fmla="*/ 0 h 84978"/>
              <a:gd name="connsiteX3" fmla="*/ 0 w 85477"/>
              <a:gd name="connsiteY3" fmla="*/ 58386 h 84978"/>
            </a:gdLst>
            <a:ahLst/>
            <a:cxnLst>
              <a:cxn ang="0">
                <a:pos x="connsiteX0" y="connsiteY0"/>
              </a:cxn>
              <a:cxn ang="0">
                <a:pos x="connsiteX1" y="connsiteY1"/>
              </a:cxn>
              <a:cxn ang="0">
                <a:pos x="connsiteX2" y="connsiteY2"/>
              </a:cxn>
              <a:cxn ang="0">
                <a:pos x="connsiteX3" y="connsiteY3"/>
              </a:cxn>
            </a:cxnLst>
            <a:rect l="l" t="t" r="r" b="b"/>
            <a:pathLst>
              <a:path w="85477" h="84978">
                <a:moveTo>
                  <a:pt x="58718" y="84978"/>
                </a:moveTo>
                <a:lnTo>
                  <a:pt x="85477" y="26592"/>
                </a:lnTo>
                <a:lnTo>
                  <a:pt x="26759" y="0"/>
                </a:lnTo>
                <a:lnTo>
                  <a:pt x="0" y="58386"/>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71" name="Freeform: Shape 70">
            <a:extLst>
              <a:ext uri="{FF2B5EF4-FFF2-40B4-BE49-F238E27FC236}">
                <a16:creationId xmlns:a16="http://schemas.microsoft.com/office/drawing/2014/main" id="{8BE446B0-67FD-B504-D2B1-FBC2965032A5}"/>
              </a:ext>
            </a:extLst>
          </p:cNvPr>
          <p:cNvSpPr/>
          <p:nvPr/>
        </p:nvSpPr>
        <p:spPr>
          <a:xfrm rot="17671560">
            <a:off x="4929543" y="2364878"/>
            <a:ext cx="64426" cy="64259"/>
          </a:xfrm>
          <a:custGeom>
            <a:avLst/>
            <a:gdLst>
              <a:gd name="connsiteX0" fmla="*/ 0 w 64426"/>
              <a:gd name="connsiteY0" fmla="*/ 0 h 64259"/>
              <a:gd name="connsiteX1" fmla="*/ 64427 w 64426"/>
              <a:gd name="connsiteY1" fmla="*/ 0 h 64259"/>
              <a:gd name="connsiteX2" fmla="*/ 64427 w 64426"/>
              <a:gd name="connsiteY2" fmla="*/ 64260 h 64259"/>
              <a:gd name="connsiteX3" fmla="*/ 0 w 64426"/>
              <a:gd name="connsiteY3" fmla="*/ 64260 h 64259"/>
            </a:gdLst>
            <a:ahLst/>
            <a:cxnLst>
              <a:cxn ang="0">
                <a:pos x="connsiteX0" y="connsiteY0"/>
              </a:cxn>
              <a:cxn ang="0">
                <a:pos x="connsiteX1" y="connsiteY1"/>
              </a:cxn>
              <a:cxn ang="0">
                <a:pos x="connsiteX2" y="connsiteY2"/>
              </a:cxn>
              <a:cxn ang="0">
                <a:pos x="connsiteX3" y="connsiteY3"/>
              </a:cxn>
            </a:cxnLst>
            <a:rect l="l" t="t" r="r" b="b"/>
            <a:pathLst>
              <a:path w="64426" h="64259">
                <a:moveTo>
                  <a:pt x="0" y="0"/>
                </a:moveTo>
                <a:lnTo>
                  <a:pt x="64427" y="0"/>
                </a:lnTo>
                <a:lnTo>
                  <a:pt x="64427" y="64260"/>
                </a:lnTo>
                <a:lnTo>
                  <a:pt x="0" y="6426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72" name="Freeform: Shape 71">
            <a:extLst>
              <a:ext uri="{FF2B5EF4-FFF2-40B4-BE49-F238E27FC236}">
                <a16:creationId xmlns:a16="http://schemas.microsoft.com/office/drawing/2014/main" id="{574745C7-16EC-132B-94C2-BDC69B7561C5}"/>
              </a:ext>
            </a:extLst>
          </p:cNvPr>
          <p:cNvSpPr/>
          <p:nvPr/>
        </p:nvSpPr>
        <p:spPr>
          <a:xfrm rot="17671560">
            <a:off x="5054706" y="2566422"/>
            <a:ext cx="64426" cy="64259"/>
          </a:xfrm>
          <a:custGeom>
            <a:avLst/>
            <a:gdLst>
              <a:gd name="connsiteX0" fmla="*/ 0 w 64426"/>
              <a:gd name="connsiteY0" fmla="*/ 0 h 64259"/>
              <a:gd name="connsiteX1" fmla="*/ 64427 w 64426"/>
              <a:gd name="connsiteY1" fmla="*/ 0 h 64259"/>
              <a:gd name="connsiteX2" fmla="*/ 64427 w 64426"/>
              <a:gd name="connsiteY2" fmla="*/ 64260 h 64259"/>
              <a:gd name="connsiteX3" fmla="*/ 0 w 64426"/>
              <a:gd name="connsiteY3" fmla="*/ 64260 h 64259"/>
            </a:gdLst>
            <a:ahLst/>
            <a:cxnLst>
              <a:cxn ang="0">
                <a:pos x="connsiteX0" y="connsiteY0"/>
              </a:cxn>
              <a:cxn ang="0">
                <a:pos x="connsiteX1" y="connsiteY1"/>
              </a:cxn>
              <a:cxn ang="0">
                <a:pos x="connsiteX2" y="connsiteY2"/>
              </a:cxn>
              <a:cxn ang="0">
                <a:pos x="connsiteX3" y="connsiteY3"/>
              </a:cxn>
            </a:cxnLst>
            <a:rect l="l" t="t" r="r" b="b"/>
            <a:pathLst>
              <a:path w="64426" h="64259">
                <a:moveTo>
                  <a:pt x="0" y="0"/>
                </a:moveTo>
                <a:lnTo>
                  <a:pt x="64427" y="0"/>
                </a:lnTo>
                <a:lnTo>
                  <a:pt x="64427" y="64260"/>
                </a:lnTo>
                <a:lnTo>
                  <a:pt x="0" y="6426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73" name="Freeform: Shape 72">
            <a:extLst>
              <a:ext uri="{FF2B5EF4-FFF2-40B4-BE49-F238E27FC236}">
                <a16:creationId xmlns:a16="http://schemas.microsoft.com/office/drawing/2014/main" id="{2AF5B6BE-1B9E-ECE2-7A41-0BAA9A12F5F6}"/>
              </a:ext>
            </a:extLst>
          </p:cNvPr>
          <p:cNvSpPr/>
          <p:nvPr/>
        </p:nvSpPr>
        <p:spPr>
          <a:xfrm rot="17672701">
            <a:off x="5007621" y="2433247"/>
            <a:ext cx="64426" cy="64259"/>
          </a:xfrm>
          <a:custGeom>
            <a:avLst/>
            <a:gdLst>
              <a:gd name="connsiteX0" fmla="*/ 0 w 64426"/>
              <a:gd name="connsiteY0" fmla="*/ 0 h 64259"/>
              <a:gd name="connsiteX1" fmla="*/ 64427 w 64426"/>
              <a:gd name="connsiteY1" fmla="*/ 0 h 64259"/>
              <a:gd name="connsiteX2" fmla="*/ 64427 w 64426"/>
              <a:gd name="connsiteY2" fmla="*/ 64260 h 64259"/>
              <a:gd name="connsiteX3" fmla="*/ 0 w 64426"/>
              <a:gd name="connsiteY3" fmla="*/ 64260 h 64259"/>
            </a:gdLst>
            <a:ahLst/>
            <a:cxnLst>
              <a:cxn ang="0">
                <a:pos x="connsiteX0" y="connsiteY0"/>
              </a:cxn>
              <a:cxn ang="0">
                <a:pos x="connsiteX1" y="connsiteY1"/>
              </a:cxn>
              <a:cxn ang="0">
                <a:pos x="connsiteX2" y="connsiteY2"/>
              </a:cxn>
              <a:cxn ang="0">
                <a:pos x="connsiteX3" y="connsiteY3"/>
              </a:cxn>
            </a:cxnLst>
            <a:rect l="l" t="t" r="r" b="b"/>
            <a:pathLst>
              <a:path w="64426" h="64259">
                <a:moveTo>
                  <a:pt x="0" y="0"/>
                </a:moveTo>
                <a:lnTo>
                  <a:pt x="64427" y="0"/>
                </a:lnTo>
                <a:lnTo>
                  <a:pt x="64427" y="64260"/>
                </a:lnTo>
                <a:lnTo>
                  <a:pt x="0" y="6426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74" name="Freeform: Shape 73">
            <a:extLst>
              <a:ext uri="{FF2B5EF4-FFF2-40B4-BE49-F238E27FC236}">
                <a16:creationId xmlns:a16="http://schemas.microsoft.com/office/drawing/2014/main" id="{6054A630-D587-0C0F-56DA-485F933D1E74}"/>
              </a:ext>
            </a:extLst>
          </p:cNvPr>
          <p:cNvSpPr/>
          <p:nvPr/>
        </p:nvSpPr>
        <p:spPr>
          <a:xfrm>
            <a:off x="5085260" y="2487595"/>
            <a:ext cx="60133" cy="59796"/>
          </a:xfrm>
          <a:custGeom>
            <a:avLst/>
            <a:gdLst>
              <a:gd name="connsiteX0" fmla="*/ 41311 w 60133"/>
              <a:gd name="connsiteY0" fmla="*/ 59797 h 59796"/>
              <a:gd name="connsiteX1" fmla="*/ 60133 w 60133"/>
              <a:gd name="connsiteY1" fmla="*/ 18730 h 59796"/>
              <a:gd name="connsiteX2" fmla="*/ 18822 w 60133"/>
              <a:gd name="connsiteY2" fmla="*/ 0 h 59796"/>
              <a:gd name="connsiteX3" fmla="*/ 0 w 60133"/>
              <a:gd name="connsiteY3" fmla="*/ 41090 h 59796"/>
            </a:gdLst>
            <a:ahLst/>
            <a:cxnLst>
              <a:cxn ang="0">
                <a:pos x="connsiteX0" y="connsiteY0"/>
              </a:cxn>
              <a:cxn ang="0">
                <a:pos x="connsiteX1" y="connsiteY1"/>
              </a:cxn>
              <a:cxn ang="0">
                <a:pos x="connsiteX2" y="connsiteY2"/>
              </a:cxn>
              <a:cxn ang="0">
                <a:pos x="connsiteX3" y="connsiteY3"/>
              </a:cxn>
            </a:cxnLst>
            <a:rect l="l" t="t" r="r" b="b"/>
            <a:pathLst>
              <a:path w="60133" h="59796">
                <a:moveTo>
                  <a:pt x="41311" y="59797"/>
                </a:moveTo>
                <a:lnTo>
                  <a:pt x="60133" y="18730"/>
                </a:lnTo>
                <a:lnTo>
                  <a:pt x="18822" y="0"/>
                </a:lnTo>
                <a:lnTo>
                  <a:pt x="0" y="4109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75" name="Freeform: Shape 74">
            <a:extLst>
              <a:ext uri="{FF2B5EF4-FFF2-40B4-BE49-F238E27FC236}">
                <a16:creationId xmlns:a16="http://schemas.microsoft.com/office/drawing/2014/main" id="{6E6B397E-D033-CFB7-60D6-09831E2F68C8}"/>
              </a:ext>
            </a:extLst>
          </p:cNvPr>
          <p:cNvSpPr/>
          <p:nvPr/>
        </p:nvSpPr>
        <p:spPr>
          <a:xfrm>
            <a:off x="5067668" y="2363562"/>
            <a:ext cx="60133" cy="59796"/>
          </a:xfrm>
          <a:custGeom>
            <a:avLst/>
            <a:gdLst>
              <a:gd name="connsiteX0" fmla="*/ 41311 w 60133"/>
              <a:gd name="connsiteY0" fmla="*/ 59797 h 59796"/>
              <a:gd name="connsiteX1" fmla="*/ 60133 w 60133"/>
              <a:gd name="connsiteY1" fmla="*/ 18707 h 59796"/>
              <a:gd name="connsiteX2" fmla="*/ 18822 w 60133"/>
              <a:gd name="connsiteY2" fmla="*/ 0 h 59796"/>
              <a:gd name="connsiteX3" fmla="*/ 0 w 60133"/>
              <a:gd name="connsiteY3" fmla="*/ 41090 h 59796"/>
            </a:gdLst>
            <a:ahLst/>
            <a:cxnLst>
              <a:cxn ang="0">
                <a:pos x="connsiteX0" y="connsiteY0"/>
              </a:cxn>
              <a:cxn ang="0">
                <a:pos x="connsiteX1" y="connsiteY1"/>
              </a:cxn>
              <a:cxn ang="0">
                <a:pos x="connsiteX2" y="connsiteY2"/>
              </a:cxn>
              <a:cxn ang="0">
                <a:pos x="connsiteX3" y="connsiteY3"/>
              </a:cxn>
            </a:cxnLst>
            <a:rect l="l" t="t" r="r" b="b"/>
            <a:pathLst>
              <a:path w="60133" h="59796">
                <a:moveTo>
                  <a:pt x="41311" y="59797"/>
                </a:moveTo>
                <a:lnTo>
                  <a:pt x="60133" y="18707"/>
                </a:lnTo>
                <a:lnTo>
                  <a:pt x="18822" y="0"/>
                </a:lnTo>
                <a:lnTo>
                  <a:pt x="0" y="4109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76" name="Freeform: Shape 75">
            <a:extLst>
              <a:ext uri="{FF2B5EF4-FFF2-40B4-BE49-F238E27FC236}">
                <a16:creationId xmlns:a16="http://schemas.microsoft.com/office/drawing/2014/main" id="{1258EE0D-BE6B-C9E0-7AA7-274C85880168}"/>
              </a:ext>
            </a:extLst>
          </p:cNvPr>
          <p:cNvSpPr/>
          <p:nvPr/>
        </p:nvSpPr>
        <p:spPr>
          <a:xfrm>
            <a:off x="4733419" y="2112050"/>
            <a:ext cx="140922" cy="140103"/>
          </a:xfrm>
          <a:custGeom>
            <a:avLst/>
            <a:gdLst>
              <a:gd name="connsiteX0" fmla="*/ 51175 w 140922"/>
              <a:gd name="connsiteY0" fmla="*/ 140104 h 140103"/>
              <a:gd name="connsiteX1" fmla="*/ 140922 w 140922"/>
              <a:gd name="connsiteY1" fmla="*/ 89233 h 140103"/>
              <a:gd name="connsiteX2" fmla="*/ 89724 w 140922"/>
              <a:gd name="connsiteY2" fmla="*/ 0 h 140103"/>
              <a:gd name="connsiteX3" fmla="*/ 0 w 140922"/>
              <a:gd name="connsiteY3" fmla="*/ 50871 h 140103"/>
            </a:gdLst>
            <a:ahLst/>
            <a:cxnLst>
              <a:cxn ang="0">
                <a:pos x="connsiteX0" y="connsiteY0"/>
              </a:cxn>
              <a:cxn ang="0">
                <a:pos x="connsiteX1" y="connsiteY1"/>
              </a:cxn>
              <a:cxn ang="0">
                <a:pos x="connsiteX2" y="connsiteY2"/>
              </a:cxn>
              <a:cxn ang="0">
                <a:pos x="connsiteX3" y="connsiteY3"/>
              </a:cxn>
            </a:cxnLst>
            <a:rect l="l" t="t" r="r" b="b"/>
            <a:pathLst>
              <a:path w="140922" h="140103">
                <a:moveTo>
                  <a:pt x="51175" y="140104"/>
                </a:moveTo>
                <a:lnTo>
                  <a:pt x="140922" y="89233"/>
                </a:lnTo>
                <a:lnTo>
                  <a:pt x="89724" y="0"/>
                </a:lnTo>
                <a:lnTo>
                  <a:pt x="0" y="50871"/>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77" name="Freeform: Shape 76">
            <a:extLst>
              <a:ext uri="{FF2B5EF4-FFF2-40B4-BE49-F238E27FC236}">
                <a16:creationId xmlns:a16="http://schemas.microsoft.com/office/drawing/2014/main" id="{D5794023-834C-9C9E-0C2B-9A993C94013A}"/>
              </a:ext>
            </a:extLst>
          </p:cNvPr>
          <p:cNvSpPr/>
          <p:nvPr/>
        </p:nvSpPr>
        <p:spPr>
          <a:xfrm>
            <a:off x="4827553" y="2250188"/>
            <a:ext cx="113048" cy="112402"/>
          </a:xfrm>
          <a:custGeom>
            <a:avLst/>
            <a:gdLst>
              <a:gd name="connsiteX0" fmla="*/ 41056 w 113048"/>
              <a:gd name="connsiteY0" fmla="*/ 112402 h 112402"/>
              <a:gd name="connsiteX1" fmla="*/ 113049 w 113048"/>
              <a:gd name="connsiteY1" fmla="*/ 71590 h 112402"/>
              <a:gd name="connsiteX2" fmla="*/ 71970 w 113048"/>
              <a:gd name="connsiteY2" fmla="*/ 0 h 112402"/>
              <a:gd name="connsiteX3" fmla="*/ 0 w 113048"/>
              <a:gd name="connsiteY3" fmla="*/ 40836 h 112402"/>
            </a:gdLst>
            <a:ahLst/>
            <a:cxnLst>
              <a:cxn ang="0">
                <a:pos x="connsiteX0" y="connsiteY0"/>
              </a:cxn>
              <a:cxn ang="0">
                <a:pos x="connsiteX1" y="connsiteY1"/>
              </a:cxn>
              <a:cxn ang="0">
                <a:pos x="connsiteX2" y="connsiteY2"/>
              </a:cxn>
              <a:cxn ang="0">
                <a:pos x="connsiteX3" y="connsiteY3"/>
              </a:cxn>
            </a:cxnLst>
            <a:rect l="l" t="t" r="r" b="b"/>
            <a:pathLst>
              <a:path w="113048" h="112402">
                <a:moveTo>
                  <a:pt x="41056" y="112402"/>
                </a:moveTo>
                <a:lnTo>
                  <a:pt x="113049" y="71590"/>
                </a:lnTo>
                <a:lnTo>
                  <a:pt x="71970" y="0"/>
                </a:lnTo>
                <a:lnTo>
                  <a:pt x="0" y="40836"/>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78" name="Freeform: Shape 77">
            <a:extLst>
              <a:ext uri="{FF2B5EF4-FFF2-40B4-BE49-F238E27FC236}">
                <a16:creationId xmlns:a16="http://schemas.microsoft.com/office/drawing/2014/main" id="{F9C638AE-4458-D54F-F03B-1AC91983237F}"/>
              </a:ext>
            </a:extLst>
          </p:cNvPr>
          <p:cNvSpPr/>
          <p:nvPr/>
        </p:nvSpPr>
        <p:spPr>
          <a:xfrm>
            <a:off x="4882673" y="2064948"/>
            <a:ext cx="113048" cy="112425"/>
          </a:xfrm>
          <a:custGeom>
            <a:avLst/>
            <a:gdLst>
              <a:gd name="connsiteX0" fmla="*/ 41056 w 113048"/>
              <a:gd name="connsiteY0" fmla="*/ 112425 h 112425"/>
              <a:gd name="connsiteX1" fmla="*/ 113049 w 113048"/>
              <a:gd name="connsiteY1" fmla="*/ 71613 h 112425"/>
              <a:gd name="connsiteX2" fmla="*/ 71970 w 113048"/>
              <a:gd name="connsiteY2" fmla="*/ 0 h 112425"/>
              <a:gd name="connsiteX3" fmla="*/ 0 w 113048"/>
              <a:gd name="connsiteY3" fmla="*/ 40836 h 112425"/>
            </a:gdLst>
            <a:ahLst/>
            <a:cxnLst>
              <a:cxn ang="0">
                <a:pos x="connsiteX0" y="connsiteY0"/>
              </a:cxn>
              <a:cxn ang="0">
                <a:pos x="connsiteX1" y="connsiteY1"/>
              </a:cxn>
              <a:cxn ang="0">
                <a:pos x="connsiteX2" y="connsiteY2"/>
              </a:cxn>
              <a:cxn ang="0">
                <a:pos x="connsiteX3" y="connsiteY3"/>
              </a:cxn>
            </a:cxnLst>
            <a:rect l="l" t="t" r="r" b="b"/>
            <a:pathLst>
              <a:path w="113048" h="112425">
                <a:moveTo>
                  <a:pt x="41056" y="112425"/>
                </a:moveTo>
                <a:lnTo>
                  <a:pt x="113049" y="71613"/>
                </a:lnTo>
                <a:lnTo>
                  <a:pt x="71970" y="0"/>
                </a:lnTo>
                <a:lnTo>
                  <a:pt x="0" y="40836"/>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79" name="Freeform: Shape 78">
            <a:extLst>
              <a:ext uri="{FF2B5EF4-FFF2-40B4-BE49-F238E27FC236}">
                <a16:creationId xmlns:a16="http://schemas.microsoft.com/office/drawing/2014/main" id="{2985F1E4-1653-549E-E4DE-91B616D72C89}"/>
              </a:ext>
            </a:extLst>
          </p:cNvPr>
          <p:cNvSpPr/>
          <p:nvPr/>
        </p:nvSpPr>
        <p:spPr>
          <a:xfrm>
            <a:off x="4940137" y="2191386"/>
            <a:ext cx="88006" cy="87521"/>
          </a:xfrm>
          <a:custGeom>
            <a:avLst/>
            <a:gdLst>
              <a:gd name="connsiteX0" fmla="*/ 31981 w 88006"/>
              <a:gd name="connsiteY0" fmla="*/ 87522 h 87521"/>
              <a:gd name="connsiteX1" fmla="*/ 88007 w 88006"/>
              <a:gd name="connsiteY1" fmla="*/ 55727 h 87521"/>
              <a:gd name="connsiteX2" fmla="*/ 56049 w 88006"/>
              <a:gd name="connsiteY2" fmla="*/ 0 h 87521"/>
              <a:gd name="connsiteX3" fmla="*/ 0 w 88006"/>
              <a:gd name="connsiteY3" fmla="*/ 31771 h 87521"/>
            </a:gdLst>
            <a:ahLst/>
            <a:cxnLst>
              <a:cxn ang="0">
                <a:pos x="connsiteX0" y="connsiteY0"/>
              </a:cxn>
              <a:cxn ang="0">
                <a:pos x="connsiteX1" y="connsiteY1"/>
              </a:cxn>
              <a:cxn ang="0">
                <a:pos x="connsiteX2" y="connsiteY2"/>
              </a:cxn>
              <a:cxn ang="0">
                <a:pos x="connsiteX3" y="connsiteY3"/>
              </a:cxn>
            </a:cxnLst>
            <a:rect l="l" t="t" r="r" b="b"/>
            <a:pathLst>
              <a:path w="88006" h="87521">
                <a:moveTo>
                  <a:pt x="31981" y="87522"/>
                </a:moveTo>
                <a:lnTo>
                  <a:pt x="88007" y="55727"/>
                </a:lnTo>
                <a:lnTo>
                  <a:pt x="56049" y="0"/>
                </a:lnTo>
                <a:lnTo>
                  <a:pt x="0" y="31771"/>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80" name="Freeform: Shape 79">
            <a:extLst>
              <a:ext uri="{FF2B5EF4-FFF2-40B4-BE49-F238E27FC236}">
                <a16:creationId xmlns:a16="http://schemas.microsoft.com/office/drawing/2014/main" id="{20F429B7-491E-0BA6-81FD-DF875EF46C9C}"/>
              </a:ext>
            </a:extLst>
          </p:cNvPr>
          <p:cNvSpPr/>
          <p:nvPr/>
        </p:nvSpPr>
        <p:spPr>
          <a:xfrm>
            <a:off x="5013058" y="2035835"/>
            <a:ext cx="88006" cy="87521"/>
          </a:xfrm>
          <a:custGeom>
            <a:avLst/>
            <a:gdLst>
              <a:gd name="connsiteX0" fmla="*/ 31981 w 88006"/>
              <a:gd name="connsiteY0" fmla="*/ 87522 h 87521"/>
              <a:gd name="connsiteX1" fmla="*/ 88007 w 88006"/>
              <a:gd name="connsiteY1" fmla="*/ 55727 h 87521"/>
              <a:gd name="connsiteX2" fmla="*/ 56049 w 88006"/>
              <a:gd name="connsiteY2" fmla="*/ 0 h 87521"/>
              <a:gd name="connsiteX3" fmla="*/ 0 w 88006"/>
              <a:gd name="connsiteY3" fmla="*/ 31771 h 87521"/>
            </a:gdLst>
            <a:ahLst/>
            <a:cxnLst>
              <a:cxn ang="0">
                <a:pos x="connsiteX0" y="connsiteY0"/>
              </a:cxn>
              <a:cxn ang="0">
                <a:pos x="connsiteX1" y="connsiteY1"/>
              </a:cxn>
              <a:cxn ang="0">
                <a:pos x="connsiteX2" y="connsiteY2"/>
              </a:cxn>
              <a:cxn ang="0">
                <a:pos x="connsiteX3" y="connsiteY3"/>
              </a:cxn>
            </a:cxnLst>
            <a:rect l="l" t="t" r="r" b="b"/>
            <a:pathLst>
              <a:path w="88006" h="87521">
                <a:moveTo>
                  <a:pt x="31981" y="87522"/>
                </a:moveTo>
                <a:lnTo>
                  <a:pt x="88007" y="55727"/>
                </a:lnTo>
                <a:lnTo>
                  <a:pt x="56049" y="0"/>
                </a:lnTo>
                <a:lnTo>
                  <a:pt x="0" y="31771"/>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81" name="Freeform: Shape 80">
            <a:extLst>
              <a:ext uri="{FF2B5EF4-FFF2-40B4-BE49-F238E27FC236}">
                <a16:creationId xmlns:a16="http://schemas.microsoft.com/office/drawing/2014/main" id="{371F580A-8C45-F406-290E-AD52C996EFE3}"/>
              </a:ext>
            </a:extLst>
          </p:cNvPr>
          <p:cNvSpPr/>
          <p:nvPr/>
        </p:nvSpPr>
        <p:spPr>
          <a:xfrm>
            <a:off x="4995977" y="2272109"/>
            <a:ext cx="88030" cy="87521"/>
          </a:xfrm>
          <a:custGeom>
            <a:avLst/>
            <a:gdLst>
              <a:gd name="connsiteX0" fmla="*/ 31958 w 88030"/>
              <a:gd name="connsiteY0" fmla="*/ 87522 h 87521"/>
              <a:gd name="connsiteX1" fmla="*/ 88030 w 88030"/>
              <a:gd name="connsiteY1" fmla="*/ 55750 h 87521"/>
              <a:gd name="connsiteX2" fmla="*/ 56072 w 88030"/>
              <a:gd name="connsiteY2" fmla="*/ 0 h 87521"/>
              <a:gd name="connsiteX3" fmla="*/ 0 w 88030"/>
              <a:gd name="connsiteY3" fmla="*/ 31795 h 87521"/>
            </a:gdLst>
            <a:ahLst/>
            <a:cxnLst>
              <a:cxn ang="0">
                <a:pos x="connsiteX0" y="connsiteY0"/>
              </a:cxn>
              <a:cxn ang="0">
                <a:pos x="connsiteX1" y="connsiteY1"/>
              </a:cxn>
              <a:cxn ang="0">
                <a:pos x="connsiteX2" y="connsiteY2"/>
              </a:cxn>
              <a:cxn ang="0">
                <a:pos x="connsiteX3" y="connsiteY3"/>
              </a:cxn>
            </a:cxnLst>
            <a:rect l="l" t="t" r="r" b="b"/>
            <a:pathLst>
              <a:path w="88030" h="87521">
                <a:moveTo>
                  <a:pt x="31958" y="87522"/>
                </a:moveTo>
                <a:lnTo>
                  <a:pt x="88030" y="55750"/>
                </a:lnTo>
                <a:lnTo>
                  <a:pt x="56072" y="0"/>
                </a:lnTo>
                <a:lnTo>
                  <a:pt x="0" y="31795"/>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82" name="Freeform: Shape 81">
            <a:extLst>
              <a:ext uri="{FF2B5EF4-FFF2-40B4-BE49-F238E27FC236}">
                <a16:creationId xmlns:a16="http://schemas.microsoft.com/office/drawing/2014/main" id="{DD1BF7C8-5C47-3149-F589-4638F0B315CB}"/>
              </a:ext>
            </a:extLst>
          </p:cNvPr>
          <p:cNvSpPr/>
          <p:nvPr/>
        </p:nvSpPr>
        <p:spPr>
          <a:xfrm>
            <a:off x="5036290" y="2136653"/>
            <a:ext cx="88006" cy="87521"/>
          </a:xfrm>
          <a:custGeom>
            <a:avLst/>
            <a:gdLst>
              <a:gd name="connsiteX0" fmla="*/ 31958 w 88006"/>
              <a:gd name="connsiteY0" fmla="*/ 87522 h 87521"/>
              <a:gd name="connsiteX1" fmla="*/ 88007 w 88006"/>
              <a:gd name="connsiteY1" fmla="*/ 55750 h 87521"/>
              <a:gd name="connsiteX2" fmla="*/ 56049 w 88006"/>
              <a:gd name="connsiteY2" fmla="*/ 0 h 87521"/>
              <a:gd name="connsiteX3" fmla="*/ 0 w 88006"/>
              <a:gd name="connsiteY3" fmla="*/ 31795 h 87521"/>
            </a:gdLst>
            <a:ahLst/>
            <a:cxnLst>
              <a:cxn ang="0">
                <a:pos x="connsiteX0" y="connsiteY0"/>
              </a:cxn>
              <a:cxn ang="0">
                <a:pos x="connsiteX1" y="connsiteY1"/>
              </a:cxn>
              <a:cxn ang="0">
                <a:pos x="connsiteX2" y="connsiteY2"/>
              </a:cxn>
              <a:cxn ang="0">
                <a:pos x="connsiteX3" y="connsiteY3"/>
              </a:cxn>
            </a:cxnLst>
            <a:rect l="l" t="t" r="r" b="b"/>
            <a:pathLst>
              <a:path w="88006" h="87521">
                <a:moveTo>
                  <a:pt x="31958" y="87522"/>
                </a:moveTo>
                <a:lnTo>
                  <a:pt x="88007" y="55750"/>
                </a:lnTo>
                <a:lnTo>
                  <a:pt x="56049" y="0"/>
                </a:lnTo>
                <a:lnTo>
                  <a:pt x="0" y="31795"/>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83" name="Freeform: Shape 82">
            <a:extLst>
              <a:ext uri="{FF2B5EF4-FFF2-40B4-BE49-F238E27FC236}">
                <a16:creationId xmlns:a16="http://schemas.microsoft.com/office/drawing/2014/main" id="{72705B4B-D9B1-92D7-F0A2-9EC50757C5E2}"/>
              </a:ext>
            </a:extLst>
          </p:cNvPr>
          <p:cNvSpPr/>
          <p:nvPr/>
        </p:nvSpPr>
        <p:spPr>
          <a:xfrm>
            <a:off x="5079806" y="2235968"/>
            <a:ext cx="61920" cy="61554"/>
          </a:xfrm>
          <a:custGeom>
            <a:avLst/>
            <a:gdLst>
              <a:gd name="connsiteX0" fmla="*/ 22489 w 61920"/>
              <a:gd name="connsiteY0" fmla="*/ 61554 h 61554"/>
              <a:gd name="connsiteX1" fmla="*/ 61920 w 61920"/>
              <a:gd name="connsiteY1" fmla="*/ 39194 h 61554"/>
              <a:gd name="connsiteX2" fmla="*/ 39431 w 61920"/>
              <a:gd name="connsiteY2" fmla="*/ 0 h 61554"/>
              <a:gd name="connsiteX3" fmla="*/ 0 w 61920"/>
              <a:gd name="connsiteY3" fmla="*/ 22337 h 61554"/>
            </a:gdLst>
            <a:ahLst/>
            <a:cxnLst>
              <a:cxn ang="0">
                <a:pos x="connsiteX0" y="connsiteY0"/>
              </a:cxn>
              <a:cxn ang="0">
                <a:pos x="connsiteX1" y="connsiteY1"/>
              </a:cxn>
              <a:cxn ang="0">
                <a:pos x="connsiteX2" y="connsiteY2"/>
              </a:cxn>
              <a:cxn ang="0">
                <a:pos x="connsiteX3" y="connsiteY3"/>
              </a:cxn>
            </a:cxnLst>
            <a:rect l="l" t="t" r="r" b="b"/>
            <a:pathLst>
              <a:path w="61920" h="61554">
                <a:moveTo>
                  <a:pt x="22489" y="61554"/>
                </a:moveTo>
                <a:lnTo>
                  <a:pt x="61920" y="39194"/>
                </a:lnTo>
                <a:lnTo>
                  <a:pt x="39431" y="0"/>
                </a:lnTo>
                <a:lnTo>
                  <a:pt x="0" y="22337"/>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84" name="Freeform: Shape 83">
            <a:extLst>
              <a:ext uri="{FF2B5EF4-FFF2-40B4-BE49-F238E27FC236}">
                <a16:creationId xmlns:a16="http://schemas.microsoft.com/office/drawing/2014/main" id="{6FB088C8-20D1-66E2-EF83-7B5727A0B745}"/>
              </a:ext>
            </a:extLst>
          </p:cNvPr>
          <p:cNvSpPr/>
          <p:nvPr/>
        </p:nvSpPr>
        <p:spPr>
          <a:xfrm>
            <a:off x="5138501" y="2125138"/>
            <a:ext cx="61943" cy="61554"/>
          </a:xfrm>
          <a:custGeom>
            <a:avLst/>
            <a:gdLst>
              <a:gd name="connsiteX0" fmla="*/ 22489 w 61943"/>
              <a:gd name="connsiteY0" fmla="*/ 61554 h 61554"/>
              <a:gd name="connsiteX1" fmla="*/ 61944 w 61943"/>
              <a:gd name="connsiteY1" fmla="*/ 39194 h 61554"/>
              <a:gd name="connsiteX2" fmla="*/ 39455 w 61943"/>
              <a:gd name="connsiteY2" fmla="*/ 0 h 61554"/>
              <a:gd name="connsiteX3" fmla="*/ 0 w 61943"/>
              <a:gd name="connsiteY3" fmla="*/ 22360 h 61554"/>
            </a:gdLst>
            <a:ahLst/>
            <a:cxnLst>
              <a:cxn ang="0">
                <a:pos x="connsiteX0" y="connsiteY0"/>
              </a:cxn>
              <a:cxn ang="0">
                <a:pos x="connsiteX1" y="connsiteY1"/>
              </a:cxn>
              <a:cxn ang="0">
                <a:pos x="connsiteX2" y="connsiteY2"/>
              </a:cxn>
              <a:cxn ang="0">
                <a:pos x="connsiteX3" y="connsiteY3"/>
              </a:cxn>
            </a:cxnLst>
            <a:rect l="l" t="t" r="r" b="b"/>
            <a:pathLst>
              <a:path w="61943" h="61554">
                <a:moveTo>
                  <a:pt x="22489" y="61554"/>
                </a:moveTo>
                <a:lnTo>
                  <a:pt x="61944" y="39194"/>
                </a:lnTo>
                <a:lnTo>
                  <a:pt x="39455" y="0"/>
                </a:lnTo>
                <a:lnTo>
                  <a:pt x="0" y="22360"/>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85" name="Freeform: Shape 84">
            <a:extLst>
              <a:ext uri="{FF2B5EF4-FFF2-40B4-BE49-F238E27FC236}">
                <a16:creationId xmlns:a16="http://schemas.microsoft.com/office/drawing/2014/main" id="{9B32027F-31A1-D47F-0F1A-4C76DFCF6976}"/>
              </a:ext>
            </a:extLst>
          </p:cNvPr>
          <p:cNvSpPr/>
          <p:nvPr/>
        </p:nvSpPr>
        <p:spPr>
          <a:xfrm rot="16566121">
            <a:off x="5004000" y="1762170"/>
            <a:ext cx="103092" cy="102898"/>
          </a:xfrm>
          <a:custGeom>
            <a:avLst/>
            <a:gdLst>
              <a:gd name="connsiteX0" fmla="*/ 0 w 103092"/>
              <a:gd name="connsiteY0" fmla="*/ 0 h 102898"/>
              <a:gd name="connsiteX1" fmla="*/ 103092 w 103092"/>
              <a:gd name="connsiteY1" fmla="*/ 0 h 102898"/>
              <a:gd name="connsiteX2" fmla="*/ 103092 w 103092"/>
              <a:gd name="connsiteY2" fmla="*/ 102899 h 102898"/>
              <a:gd name="connsiteX3" fmla="*/ 0 w 103092"/>
              <a:gd name="connsiteY3" fmla="*/ 102899 h 102898"/>
            </a:gdLst>
            <a:ahLst/>
            <a:cxnLst>
              <a:cxn ang="0">
                <a:pos x="connsiteX0" y="connsiteY0"/>
              </a:cxn>
              <a:cxn ang="0">
                <a:pos x="connsiteX1" y="connsiteY1"/>
              </a:cxn>
              <a:cxn ang="0">
                <a:pos x="connsiteX2" y="connsiteY2"/>
              </a:cxn>
              <a:cxn ang="0">
                <a:pos x="connsiteX3" y="connsiteY3"/>
              </a:cxn>
            </a:cxnLst>
            <a:rect l="l" t="t" r="r" b="b"/>
            <a:pathLst>
              <a:path w="103092" h="102898">
                <a:moveTo>
                  <a:pt x="0" y="0"/>
                </a:moveTo>
                <a:lnTo>
                  <a:pt x="103092" y="0"/>
                </a:lnTo>
                <a:lnTo>
                  <a:pt x="103092" y="102899"/>
                </a:lnTo>
                <a:lnTo>
                  <a:pt x="0" y="102899"/>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86" name="Freeform: Shape 85">
            <a:extLst>
              <a:ext uri="{FF2B5EF4-FFF2-40B4-BE49-F238E27FC236}">
                <a16:creationId xmlns:a16="http://schemas.microsoft.com/office/drawing/2014/main" id="{079C70C6-1FA1-48A0-F494-587692B41B4F}"/>
              </a:ext>
            </a:extLst>
          </p:cNvPr>
          <p:cNvSpPr/>
          <p:nvPr/>
        </p:nvSpPr>
        <p:spPr>
          <a:xfrm rot="16566480">
            <a:off x="5006048" y="1919730"/>
            <a:ext cx="82691" cy="82573"/>
          </a:xfrm>
          <a:custGeom>
            <a:avLst/>
            <a:gdLst>
              <a:gd name="connsiteX0" fmla="*/ 0 w 82691"/>
              <a:gd name="connsiteY0" fmla="*/ 0 h 82573"/>
              <a:gd name="connsiteX1" fmla="*/ 82692 w 82691"/>
              <a:gd name="connsiteY1" fmla="*/ 0 h 82573"/>
              <a:gd name="connsiteX2" fmla="*/ 82692 w 82691"/>
              <a:gd name="connsiteY2" fmla="*/ 82573 h 82573"/>
              <a:gd name="connsiteX3" fmla="*/ 0 w 82691"/>
              <a:gd name="connsiteY3" fmla="*/ 82573 h 82573"/>
            </a:gdLst>
            <a:ahLst/>
            <a:cxnLst>
              <a:cxn ang="0">
                <a:pos x="connsiteX0" y="connsiteY0"/>
              </a:cxn>
              <a:cxn ang="0">
                <a:pos x="connsiteX1" y="connsiteY1"/>
              </a:cxn>
              <a:cxn ang="0">
                <a:pos x="connsiteX2" y="connsiteY2"/>
              </a:cxn>
              <a:cxn ang="0">
                <a:pos x="connsiteX3" y="connsiteY3"/>
              </a:cxn>
            </a:cxnLst>
            <a:rect l="l" t="t" r="r" b="b"/>
            <a:pathLst>
              <a:path w="82691" h="82573">
                <a:moveTo>
                  <a:pt x="0" y="0"/>
                </a:moveTo>
                <a:lnTo>
                  <a:pt x="82692" y="0"/>
                </a:lnTo>
                <a:lnTo>
                  <a:pt x="82692" y="82573"/>
                </a:lnTo>
                <a:lnTo>
                  <a:pt x="0" y="82573"/>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87" name="Freeform: Shape 86">
            <a:extLst>
              <a:ext uri="{FF2B5EF4-FFF2-40B4-BE49-F238E27FC236}">
                <a16:creationId xmlns:a16="http://schemas.microsoft.com/office/drawing/2014/main" id="{D2E48AA8-1111-770A-448C-4E38FFF488A3}"/>
              </a:ext>
            </a:extLst>
          </p:cNvPr>
          <p:cNvSpPr/>
          <p:nvPr/>
        </p:nvSpPr>
        <p:spPr>
          <a:xfrm rot="16566480">
            <a:off x="5159701" y="1801581"/>
            <a:ext cx="82715" cy="82573"/>
          </a:xfrm>
          <a:custGeom>
            <a:avLst/>
            <a:gdLst>
              <a:gd name="connsiteX0" fmla="*/ 0 w 82715"/>
              <a:gd name="connsiteY0" fmla="*/ 0 h 82573"/>
              <a:gd name="connsiteX1" fmla="*/ 82715 w 82715"/>
              <a:gd name="connsiteY1" fmla="*/ 0 h 82573"/>
              <a:gd name="connsiteX2" fmla="*/ 82715 w 82715"/>
              <a:gd name="connsiteY2" fmla="*/ 82573 h 82573"/>
              <a:gd name="connsiteX3" fmla="*/ 0 w 82715"/>
              <a:gd name="connsiteY3" fmla="*/ 82573 h 82573"/>
            </a:gdLst>
            <a:ahLst/>
            <a:cxnLst>
              <a:cxn ang="0">
                <a:pos x="connsiteX0" y="connsiteY0"/>
              </a:cxn>
              <a:cxn ang="0">
                <a:pos x="connsiteX1" y="connsiteY1"/>
              </a:cxn>
              <a:cxn ang="0">
                <a:pos x="connsiteX2" y="connsiteY2"/>
              </a:cxn>
              <a:cxn ang="0">
                <a:pos x="connsiteX3" y="connsiteY3"/>
              </a:cxn>
            </a:cxnLst>
            <a:rect l="l" t="t" r="r" b="b"/>
            <a:pathLst>
              <a:path w="82715" h="82573">
                <a:moveTo>
                  <a:pt x="0" y="0"/>
                </a:moveTo>
                <a:lnTo>
                  <a:pt x="82715" y="0"/>
                </a:lnTo>
                <a:lnTo>
                  <a:pt x="82715" y="82573"/>
                </a:lnTo>
                <a:lnTo>
                  <a:pt x="0" y="82573"/>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88" name="Freeform: Shape 87">
            <a:extLst>
              <a:ext uri="{FF2B5EF4-FFF2-40B4-BE49-F238E27FC236}">
                <a16:creationId xmlns:a16="http://schemas.microsoft.com/office/drawing/2014/main" id="{AD8F102A-0387-DB30-7665-E43828AC99C4}"/>
              </a:ext>
            </a:extLst>
          </p:cNvPr>
          <p:cNvSpPr/>
          <p:nvPr/>
        </p:nvSpPr>
        <p:spPr>
          <a:xfrm rot="16566840">
            <a:off x="5138341" y="1929379"/>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89" name="Freeform: Shape 88">
            <a:extLst>
              <a:ext uri="{FF2B5EF4-FFF2-40B4-BE49-F238E27FC236}">
                <a16:creationId xmlns:a16="http://schemas.microsoft.com/office/drawing/2014/main" id="{7EEDEB46-49D7-7B5E-9D28-19005E01DE64}"/>
              </a:ext>
            </a:extLst>
          </p:cNvPr>
          <p:cNvSpPr/>
          <p:nvPr/>
        </p:nvSpPr>
        <p:spPr>
          <a:xfrm rot="16565402">
            <a:off x="5288871" y="1845430"/>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90" name="Freeform: Shape 89">
            <a:extLst>
              <a:ext uri="{FF2B5EF4-FFF2-40B4-BE49-F238E27FC236}">
                <a16:creationId xmlns:a16="http://schemas.microsoft.com/office/drawing/2014/main" id="{2EAD390F-6E77-A4DB-68C8-EB77A3D3AD7E}"/>
              </a:ext>
            </a:extLst>
          </p:cNvPr>
          <p:cNvSpPr/>
          <p:nvPr/>
        </p:nvSpPr>
        <p:spPr>
          <a:xfrm rot="16566840">
            <a:off x="5136051" y="2027300"/>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91" name="Freeform: Shape 90">
            <a:extLst>
              <a:ext uri="{FF2B5EF4-FFF2-40B4-BE49-F238E27FC236}">
                <a16:creationId xmlns:a16="http://schemas.microsoft.com/office/drawing/2014/main" id="{53C778B7-B367-B4DD-5E1D-9E8563B38AC2}"/>
              </a:ext>
            </a:extLst>
          </p:cNvPr>
          <p:cNvSpPr/>
          <p:nvPr/>
        </p:nvSpPr>
        <p:spPr>
          <a:xfrm rot="16566840">
            <a:off x="5248494" y="1940852"/>
            <a:ext cx="64403" cy="64282"/>
          </a:xfrm>
          <a:custGeom>
            <a:avLst/>
            <a:gdLst>
              <a:gd name="connsiteX0" fmla="*/ 0 w 64403"/>
              <a:gd name="connsiteY0" fmla="*/ 0 h 64282"/>
              <a:gd name="connsiteX1" fmla="*/ 64404 w 64403"/>
              <a:gd name="connsiteY1" fmla="*/ 0 h 64282"/>
              <a:gd name="connsiteX2" fmla="*/ 64404 w 64403"/>
              <a:gd name="connsiteY2" fmla="*/ 64283 h 64282"/>
              <a:gd name="connsiteX3" fmla="*/ 0 w 64403"/>
              <a:gd name="connsiteY3" fmla="*/ 64283 h 64282"/>
            </a:gdLst>
            <a:ahLst/>
            <a:cxnLst>
              <a:cxn ang="0">
                <a:pos x="connsiteX0" y="connsiteY0"/>
              </a:cxn>
              <a:cxn ang="0">
                <a:pos x="connsiteX1" y="connsiteY1"/>
              </a:cxn>
              <a:cxn ang="0">
                <a:pos x="connsiteX2" y="connsiteY2"/>
              </a:cxn>
              <a:cxn ang="0">
                <a:pos x="connsiteX3" y="connsiteY3"/>
              </a:cxn>
            </a:cxnLst>
            <a:rect l="l" t="t" r="r" b="b"/>
            <a:pathLst>
              <a:path w="64403" h="64282">
                <a:moveTo>
                  <a:pt x="0" y="0"/>
                </a:moveTo>
                <a:lnTo>
                  <a:pt x="64404" y="0"/>
                </a:lnTo>
                <a:lnTo>
                  <a:pt x="64404" y="64283"/>
                </a:lnTo>
                <a:lnTo>
                  <a:pt x="0" y="64283"/>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92" name="Freeform: Shape 91">
            <a:extLst>
              <a:ext uri="{FF2B5EF4-FFF2-40B4-BE49-F238E27FC236}">
                <a16:creationId xmlns:a16="http://schemas.microsoft.com/office/drawing/2014/main" id="{CD76E5E8-42D7-AA46-27A9-14E73D782D72}"/>
              </a:ext>
            </a:extLst>
          </p:cNvPr>
          <p:cNvSpPr/>
          <p:nvPr/>
        </p:nvSpPr>
        <p:spPr>
          <a:xfrm rot="16566480">
            <a:off x="5231912" y="2038138"/>
            <a:ext cx="45303" cy="45229"/>
          </a:xfrm>
          <a:custGeom>
            <a:avLst/>
            <a:gdLst>
              <a:gd name="connsiteX0" fmla="*/ 0 w 45303"/>
              <a:gd name="connsiteY0" fmla="*/ 0 h 45229"/>
              <a:gd name="connsiteX1" fmla="*/ 45303 w 45303"/>
              <a:gd name="connsiteY1" fmla="*/ 0 h 45229"/>
              <a:gd name="connsiteX2" fmla="*/ 45303 w 45303"/>
              <a:gd name="connsiteY2" fmla="*/ 45229 h 45229"/>
              <a:gd name="connsiteX3" fmla="*/ 0 w 45303"/>
              <a:gd name="connsiteY3" fmla="*/ 45229 h 45229"/>
            </a:gdLst>
            <a:ahLst/>
            <a:cxnLst>
              <a:cxn ang="0">
                <a:pos x="connsiteX0" y="connsiteY0"/>
              </a:cxn>
              <a:cxn ang="0">
                <a:pos x="connsiteX1" y="connsiteY1"/>
              </a:cxn>
              <a:cxn ang="0">
                <a:pos x="connsiteX2" y="connsiteY2"/>
              </a:cxn>
              <a:cxn ang="0">
                <a:pos x="connsiteX3" y="connsiteY3"/>
              </a:cxn>
            </a:cxnLst>
            <a:rect l="l" t="t" r="r" b="b"/>
            <a:pathLst>
              <a:path w="45303" h="45229">
                <a:moveTo>
                  <a:pt x="0" y="0"/>
                </a:moveTo>
                <a:lnTo>
                  <a:pt x="45303" y="0"/>
                </a:lnTo>
                <a:lnTo>
                  <a:pt x="45303" y="45229"/>
                </a:lnTo>
                <a:lnTo>
                  <a:pt x="0" y="45229"/>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93" name="Freeform: Shape 92">
            <a:extLst>
              <a:ext uri="{FF2B5EF4-FFF2-40B4-BE49-F238E27FC236}">
                <a16:creationId xmlns:a16="http://schemas.microsoft.com/office/drawing/2014/main" id="{04D13F7C-60AF-670A-2181-6D4364AE84AF}"/>
              </a:ext>
            </a:extLst>
          </p:cNvPr>
          <p:cNvSpPr/>
          <p:nvPr/>
        </p:nvSpPr>
        <p:spPr>
          <a:xfrm rot="16564378">
            <a:off x="5344833" y="1982357"/>
            <a:ext cx="45302" cy="45252"/>
          </a:xfrm>
          <a:custGeom>
            <a:avLst/>
            <a:gdLst>
              <a:gd name="connsiteX0" fmla="*/ 0 w 45302"/>
              <a:gd name="connsiteY0" fmla="*/ 0 h 45252"/>
              <a:gd name="connsiteX1" fmla="*/ 45303 w 45302"/>
              <a:gd name="connsiteY1" fmla="*/ 0 h 45252"/>
              <a:gd name="connsiteX2" fmla="*/ 45303 w 45302"/>
              <a:gd name="connsiteY2" fmla="*/ 45252 h 45252"/>
              <a:gd name="connsiteX3" fmla="*/ 0 w 45302"/>
              <a:gd name="connsiteY3" fmla="*/ 45252 h 45252"/>
            </a:gdLst>
            <a:ahLst/>
            <a:cxnLst>
              <a:cxn ang="0">
                <a:pos x="connsiteX0" y="connsiteY0"/>
              </a:cxn>
              <a:cxn ang="0">
                <a:pos x="connsiteX1" y="connsiteY1"/>
              </a:cxn>
              <a:cxn ang="0">
                <a:pos x="connsiteX2" y="connsiteY2"/>
              </a:cxn>
              <a:cxn ang="0">
                <a:pos x="connsiteX3" y="connsiteY3"/>
              </a:cxn>
            </a:cxnLst>
            <a:rect l="l" t="t" r="r" b="b"/>
            <a:pathLst>
              <a:path w="45302" h="45252">
                <a:moveTo>
                  <a:pt x="0" y="0"/>
                </a:moveTo>
                <a:lnTo>
                  <a:pt x="45303" y="0"/>
                </a:lnTo>
                <a:lnTo>
                  <a:pt x="45303" y="45252"/>
                </a:lnTo>
                <a:lnTo>
                  <a:pt x="0" y="45252"/>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94" name="Freeform: Shape 93">
            <a:extLst>
              <a:ext uri="{FF2B5EF4-FFF2-40B4-BE49-F238E27FC236}">
                <a16:creationId xmlns:a16="http://schemas.microsoft.com/office/drawing/2014/main" id="{C6A1874E-E5FD-E890-6AD1-93D4B9836B1C}"/>
              </a:ext>
            </a:extLst>
          </p:cNvPr>
          <p:cNvSpPr/>
          <p:nvPr/>
        </p:nvSpPr>
        <p:spPr>
          <a:xfrm>
            <a:off x="5172481" y="2062691"/>
            <a:ext cx="657861" cy="611991"/>
          </a:xfrm>
          <a:custGeom>
            <a:avLst/>
            <a:gdLst>
              <a:gd name="connsiteX0" fmla="*/ 657402 w 657861"/>
              <a:gd name="connsiteY0" fmla="*/ 390427 h 611991"/>
              <a:gd name="connsiteX1" fmla="*/ 450126 w 657861"/>
              <a:gd name="connsiteY1" fmla="*/ 378819 h 611991"/>
              <a:gd name="connsiteX2" fmla="*/ 353161 w 657861"/>
              <a:gd name="connsiteY2" fmla="*/ 436003 h 611991"/>
              <a:gd name="connsiteX3" fmla="*/ 348101 w 657861"/>
              <a:gd name="connsiteY3" fmla="*/ 174964 h 611991"/>
              <a:gd name="connsiteX4" fmla="*/ 348705 w 657861"/>
              <a:gd name="connsiteY4" fmla="*/ 174710 h 611991"/>
              <a:gd name="connsiteX5" fmla="*/ 368548 w 657861"/>
              <a:gd name="connsiteY5" fmla="*/ 286766 h 611991"/>
              <a:gd name="connsiteX6" fmla="*/ 369244 w 657861"/>
              <a:gd name="connsiteY6" fmla="*/ 287089 h 611991"/>
              <a:gd name="connsiteX7" fmla="*/ 384098 w 657861"/>
              <a:gd name="connsiteY7" fmla="*/ 151055 h 611991"/>
              <a:gd name="connsiteX8" fmla="*/ 402270 w 657861"/>
              <a:gd name="connsiteY8" fmla="*/ 168421 h 611991"/>
              <a:gd name="connsiteX9" fmla="*/ 424295 w 657861"/>
              <a:gd name="connsiteY9" fmla="*/ 258601 h 611991"/>
              <a:gd name="connsiteX10" fmla="*/ 424550 w 657861"/>
              <a:gd name="connsiteY10" fmla="*/ 258486 h 611991"/>
              <a:gd name="connsiteX11" fmla="*/ 393497 w 657861"/>
              <a:gd name="connsiteY11" fmla="*/ 118220 h 611991"/>
              <a:gd name="connsiteX12" fmla="*/ 402270 w 657861"/>
              <a:gd name="connsiteY12" fmla="*/ 120047 h 611991"/>
              <a:gd name="connsiteX13" fmla="*/ 462125 w 657861"/>
              <a:gd name="connsiteY13" fmla="*/ 210436 h 611991"/>
              <a:gd name="connsiteX14" fmla="*/ 424295 w 657861"/>
              <a:gd name="connsiteY14" fmla="*/ 103930 h 611991"/>
              <a:gd name="connsiteX15" fmla="*/ 391734 w 657861"/>
              <a:gd name="connsiteY15" fmla="*/ 91813 h 611991"/>
              <a:gd name="connsiteX16" fmla="*/ 455000 w 657861"/>
              <a:gd name="connsiteY16" fmla="*/ 104392 h 611991"/>
              <a:gd name="connsiteX17" fmla="*/ 476329 w 657861"/>
              <a:gd name="connsiteY17" fmla="*/ 126059 h 611991"/>
              <a:gd name="connsiteX18" fmla="*/ 374768 w 657861"/>
              <a:gd name="connsiteY18" fmla="*/ 70424 h 611991"/>
              <a:gd name="connsiteX19" fmla="*/ 424295 w 657861"/>
              <a:gd name="connsiteY19" fmla="*/ 47555 h 611991"/>
              <a:gd name="connsiteX20" fmla="*/ 442351 w 657861"/>
              <a:gd name="connsiteY20" fmla="*/ 51787 h 611991"/>
              <a:gd name="connsiteX21" fmla="*/ 442769 w 657861"/>
              <a:gd name="connsiteY21" fmla="*/ 51185 h 611991"/>
              <a:gd name="connsiteX22" fmla="*/ 349262 w 657861"/>
              <a:gd name="connsiteY22" fmla="*/ 55301 h 611991"/>
              <a:gd name="connsiteX23" fmla="*/ 348612 w 657861"/>
              <a:gd name="connsiteY23" fmla="*/ 55301 h 611991"/>
              <a:gd name="connsiteX24" fmla="*/ 329279 w 657861"/>
              <a:gd name="connsiteY24" fmla="*/ 545 h 611991"/>
              <a:gd name="connsiteX25" fmla="*/ 309250 w 657861"/>
              <a:gd name="connsiteY25" fmla="*/ 55301 h 611991"/>
              <a:gd name="connsiteX26" fmla="*/ 308624 w 657861"/>
              <a:gd name="connsiteY26" fmla="*/ 55301 h 611991"/>
              <a:gd name="connsiteX27" fmla="*/ 215117 w 657861"/>
              <a:gd name="connsiteY27" fmla="*/ 51185 h 611991"/>
              <a:gd name="connsiteX28" fmla="*/ 215534 w 657861"/>
              <a:gd name="connsiteY28" fmla="*/ 51787 h 611991"/>
              <a:gd name="connsiteX29" fmla="*/ 283535 w 657861"/>
              <a:gd name="connsiteY29" fmla="*/ 69846 h 611991"/>
              <a:gd name="connsiteX30" fmla="*/ 283071 w 657861"/>
              <a:gd name="connsiteY30" fmla="*/ 70424 h 611991"/>
              <a:gd name="connsiteX31" fmla="*/ 181534 w 657861"/>
              <a:gd name="connsiteY31" fmla="*/ 126059 h 611991"/>
              <a:gd name="connsiteX32" fmla="*/ 182276 w 657861"/>
              <a:gd name="connsiteY32" fmla="*/ 126336 h 611991"/>
              <a:gd name="connsiteX33" fmla="*/ 195807 w 657861"/>
              <a:gd name="connsiteY33" fmla="*/ 109803 h 611991"/>
              <a:gd name="connsiteX34" fmla="*/ 266129 w 657861"/>
              <a:gd name="connsiteY34" fmla="*/ 91813 h 611991"/>
              <a:gd name="connsiteX35" fmla="*/ 195807 w 657861"/>
              <a:gd name="connsiteY35" fmla="*/ 147864 h 611991"/>
              <a:gd name="connsiteX36" fmla="*/ 195807 w 657861"/>
              <a:gd name="connsiteY36" fmla="*/ 208724 h 611991"/>
              <a:gd name="connsiteX37" fmla="*/ 264040 w 657861"/>
              <a:gd name="connsiteY37" fmla="*/ 117549 h 611991"/>
              <a:gd name="connsiteX38" fmla="*/ 264388 w 657861"/>
              <a:gd name="connsiteY38" fmla="*/ 118220 h 611991"/>
              <a:gd name="connsiteX39" fmla="*/ 234031 w 657861"/>
              <a:gd name="connsiteY39" fmla="*/ 258301 h 611991"/>
              <a:gd name="connsiteX40" fmla="*/ 273161 w 657861"/>
              <a:gd name="connsiteY40" fmla="*/ 150592 h 611991"/>
              <a:gd name="connsiteX41" fmla="*/ 273765 w 657861"/>
              <a:gd name="connsiteY41" fmla="*/ 151055 h 611991"/>
              <a:gd name="connsiteX42" fmla="*/ 288618 w 657861"/>
              <a:gd name="connsiteY42" fmla="*/ 287089 h 611991"/>
              <a:gd name="connsiteX43" fmla="*/ 289314 w 657861"/>
              <a:gd name="connsiteY43" fmla="*/ 286766 h 611991"/>
              <a:gd name="connsiteX44" fmla="*/ 309157 w 657861"/>
              <a:gd name="connsiteY44" fmla="*/ 174710 h 611991"/>
              <a:gd name="connsiteX45" fmla="*/ 309761 w 657861"/>
              <a:gd name="connsiteY45" fmla="*/ 174964 h 611991"/>
              <a:gd name="connsiteX46" fmla="*/ 304702 w 657861"/>
              <a:gd name="connsiteY46" fmla="*/ 436003 h 611991"/>
              <a:gd name="connsiteX47" fmla="*/ 104203 w 657861"/>
              <a:gd name="connsiteY47" fmla="*/ 361708 h 611991"/>
              <a:gd name="connsiteX48" fmla="*/ 461 w 657861"/>
              <a:gd name="connsiteY48" fmla="*/ 390427 h 611991"/>
              <a:gd name="connsiteX49" fmla="*/ 1250 w 657861"/>
              <a:gd name="connsiteY49" fmla="*/ 392069 h 611991"/>
              <a:gd name="connsiteX50" fmla="*/ 304841 w 657861"/>
              <a:gd name="connsiteY50" fmla="*/ 475637 h 611991"/>
              <a:gd name="connsiteX51" fmla="*/ 192326 w 657861"/>
              <a:gd name="connsiteY51" fmla="*/ 570419 h 611991"/>
              <a:gd name="connsiteX52" fmla="*/ 165984 w 657861"/>
              <a:gd name="connsiteY52" fmla="*/ 560545 h 611991"/>
              <a:gd name="connsiteX53" fmla="*/ 151827 w 657861"/>
              <a:gd name="connsiteY53" fmla="*/ 601289 h 611991"/>
              <a:gd name="connsiteX54" fmla="*/ 328931 w 657861"/>
              <a:gd name="connsiteY54" fmla="*/ 496355 h 611991"/>
              <a:gd name="connsiteX55" fmla="*/ 506035 w 657861"/>
              <a:gd name="connsiteY55" fmla="*/ 601289 h 611991"/>
              <a:gd name="connsiteX56" fmla="*/ 511002 w 657861"/>
              <a:gd name="connsiteY56" fmla="*/ 579368 h 611991"/>
              <a:gd name="connsiteX57" fmla="*/ 465537 w 657861"/>
              <a:gd name="connsiteY57" fmla="*/ 570419 h 611991"/>
              <a:gd name="connsiteX58" fmla="*/ 353022 w 657861"/>
              <a:gd name="connsiteY58" fmla="*/ 475637 h 611991"/>
              <a:gd name="connsiteX59" fmla="*/ 656589 w 657861"/>
              <a:gd name="connsiteY59" fmla="*/ 392069 h 611991"/>
              <a:gd name="connsiteX60" fmla="*/ 657402 w 657861"/>
              <a:gd name="connsiteY60" fmla="*/ 390427 h 61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57861" h="611991">
                <a:moveTo>
                  <a:pt x="657402" y="390427"/>
                </a:moveTo>
                <a:cubicBezTo>
                  <a:pt x="603326" y="359396"/>
                  <a:pt x="528084" y="350378"/>
                  <a:pt x="450126" y="378819"/>
                </a:cubicBezTo>
                <a:cubicBezTo>
                  <a:pt x="416056" y="391653"/>
                  <a:pt x="381939" y="414059"/>
                  <a:pt x="353161" y="436003"/>
                </a:cubicBezTo>
                <a:cubicBezTo>
                  <a:pt x="335035" y="326515"/>
                  <a:pt x="343877" y="224888"/>
                  <a:pt x="348101" y="174964"/>
                </a:cubicBezTo>
                <a:cubicBezTo>
                  <a:pt x="348125" y="174687"/>
                  <a:pt x="348450" y="174548"/>
                  <a:pt x="348705" y="174710"/>
                </a:cubicBezTo>
                <a:cubicBezTo>
                  <a:pt x="387626" y="199105"/>
                  <a:pt x="376718" y="267273"/>
                  <a:pt x="368548" y="286766"/>
                </a:cubicBezTo>
                <a:cubicBezTo>
                  <a:pt x="368386" y="287159"/>
                  <a:pt x="368966" y="287413"/>
                  <a:pt x="369244" y="287089"/>
                </a:cubicBezTo>
                <a:cubicBezTo>
                  <a:pt x="417750" y="230021"/>
                  <a:pt x="394054" y="167010"/>
                  <a:pt x="384098" y="151055"/>
                </a:cubicBezTo>
                <a:cubicBezTo>
                  <a:pt x="382288" y="148165"/>
                  <a:pt x="393265" y="156928"/>
                  <a:pt x="402270" y="168421"/>
                </a:cubicBezTo>
                <a:cubicBezTo>
                  <a:pt x="436178" y="211430"/>
                  <a:pt x="420512" y="259734"/>
                  <a:pt x="424295" y="258601"/>
                </a:cubicBezTo>
                <a:cubicBezTo>
                  <a:pt x="424388" y="258578"/>
                  <a:pt x="424504" y="258601"/>
                  <a:pt x="424550" y="258486"/>
                </a:cubicBezTo>
                <a:cubicBezTo>
                  <a:pt x="447086" y="214436"/>
                  <a:pt x="439845" y="158570"/>
                  <a:pt x="393497" y="118220"/>
                </a:cubicBezTo>
                <a:cubicBezTo>
                  <a:pt x="391385" y="116439"/>
                  <a:pt x="399648" y="119122"/>
                  <a:pt x="402270" y="120047"/>
                </a:cubicBezTo>
                <a:cubicBezTo>
                  <a:pt x="441794" y="133712"/>
                  <a:pt x="462403" y="174271"/>
                  <a:pt x="462125" y="210436"/>
                </a:cubicBezTo>
                <a:cubicBezTo>
                  <a:pt x="462125" y="218390"/>
                  <a:pt x="488815" y="142499"/>
                  <a:pt x="424295" y="103930"/>
                </a:cubicBezTo>
                <a:cubicBezTo>
                  <a:pt x="412227" y="96738"/>
                  <a:pt x="399833" y="92784"/>
                  <a:pt x="391734" y="91813"/>
                </a:cubicBezTo>
                <a:cubicBezTo>
                  <a:pt x="385421" y="91142"/>
                  <a:pt x="426291" y="85015"/>
                  <a:pt x="455000" y="104392"/>
                </a:cubicBezTo>
                <a:cubicBezTo>
                  <a:pt x="472244" y="115977"/>
                  <a:pt x="476769" y="129990"/>
                  <a:pt x="476329" y="126059"/>
                </a:cubicBezTo>
                <a:cubicBezTo>
                  <a:pt x="471315" y="75257"/>
                  <a:pt x="411205" y="55186"/>
                  <a:pt x="374768" y="70424"/>
                </a:cubicBezTo>
                <a:cubicBezTo>
                  <a:pt x="370915" y="72343"/>
                  <a:pt x="389111" y="45474"/>
                  <a:pt x="424295" y="47555"/>
                </a:cubicBezTo>
                <a:cubicBezTo>
                  <a:pt x="431072" y="47948"/>
                  <a:pt x="437338" y="49405"/>
                  <a:pt x="442351" y="51787"/>
                </a:cubicBezTo>
                <a:cubicBezTo>
                  <a:pt x="442699" y="51949"/>
                  <a:pt x="443024" y="51486"/>
                  <a:pt x="442769" y="51185"/>
                </a:cubicBezTo>
                <a:cubicBezTo>
                  <a:pt x="416195" y="20917"/>
                  <a:pt x="372470" y="20293"/>
                  <a:pt x="349262" y="55301"/>
                </a:cubicBezTo>
                <a:cubicBezTo>
                  <a:pt x="349099" y="55533"/>
                  <a:pt x="348751" y="55533"/>
                  <a:pt x="348612" y="55301"/>
                </a:cubicBezTo>
                <a:cubicBezTo>
                  <a:pt x="339816" y="39601"/>
                  <a:pt x="332459" y="19507"/>
                  <a:pt x="329279" y="545"/>
                </a:cubicBezTo>
                <a:cubicBezTo>
                  <a:pt x="328513" y="-4310"/>
                  <a:pt x="326889" y="24016"/>
                  <a:pt x="309250" y="55301"/>
                </a:cubicBezTo>
                <a:cubicBezTo>
                  <a:pt x="309111" y="55533"/>
                  <a:pt x="308786" y="55533"/>
                  <a:pt x="308624" y="55301"/>
                </a:cubicBezTo>
                <a:cubicBezTo>
                  <a:pt x="285346" y="20200"/>
                  <a:pt x="241667" y="20894"/>
                  <a:pt x="215117" y="51185"/>
                </a:cubicBezTo>
                <a:cubicBezTo>
                  <a:pt x="214838" y="51486"/>
                  <a:pt x="215163" y="51949"/>
                  <a:pt x="215534" y="51787"/>
                </a:cubicBezTo>
                <a:cubicBezTo>
                  <a:pt x="233266" y="43393"/>
                  <a:pt x="266756" y="45867"/>
                  <a:pt x="283535" y="69846"/>
                </a:cubicBezTo>
                <a:cubicBezTo>
                  <a:pt x="283744" y="70170"/>
                  <a:pt x="283443" y="70586"/>
                  <a:pt x="283071" y="70424"/>
                </a:cubicBezTo>
                <a:cubicBezTo>
                  <a:pt x="245520" y="54700"/>
                  <a:pt x="186524" y="76043"/>
                  <a:pt x="181534" y="126059"/>
                </a:cubicBezTo>
                <a:cubicBezTo>
                  <a:pt x="181510" y="126475"/>
                  <a:pt x="182068" y="126706"/>
                  <a:pt x="182276" y="126336"/>
                </a:cubicBezTo>
                <a:cubicBezTo>
                  <a:pt x="183947" y="123215"/>
                  <a:pt x="188079" y="116555"/>
                  <a:pt x="195807" y="109803"/>
                </a:cubicBezTo>
                <a:cubicBezTo>
                  <a:pt x="225839" y="83442"/>
                  <a:pt x="273068" y="91073"/>
                  <a:pt x="266129" y="91813"/>
                </a:cubicBezTo>
                <a:cubicBezTo>
                  <a:pt x="247678" y="94079"/>
                  <a:pt x="209802" y="110450"/>
                  <a:pt x="195807" y="147864"/>
                </a:cubicBezTo>
                <a:cubicBezTo>
                  <a:pt x="184365" y="178433"/>
                  <a:pt x="195389" y="218691"/>
                  <a:pt x="195807" y="208724"/>
                </a:cubicBezTo>
                <a:cubicBezTo>
                  <a:pt x="196178" y="174710"/>
                  <a:pt x="215743" y="129157"/>
                  <a:pt x="264040" y="117549"/>
                </a:cubicBezTo>
                <a:cubicBezTo>
                  <a:pt x="264412" y="117457"/>
                  <a:pt x="264690" y="117966"/>
                  <a:pt x="264388" y="118220"/>
                </a:cubicBezTo>
                <a:cubicBezTo>
                  <a:pt x="189332" y="183959"/>
                  <a:pt x="234728" y="264683"/>
                  <a:pt x="234031" y="258301"/>
                </a:cubicBezTo>
                <a:cubicBezTo>
                  <a:pt x="231711" y="232241"/>
                  <a:pt x="229784" y="185717"/>
                  <a:pt x="273161" y="150592"/>
                </a:cubicBezTo>
                <a:cubicBezTo>
                  <a:pt x="273486" y="150338"/>
                  <a:pt x="273997" y="150685"/>
                  <a:pt x="273765" y="151055"/>
                </a:cubicBezTo>
                <a:cubicBezTo>
                  <a:pt x="263808" y="167010"/>
                  <a:pt x="240135" y="230021"/>
                  <a:pt x="288618" y="287089"/>
                </a:cubicBezTo>
                <a:cubicBezTo>
                  <a:pt x="288897" y="287413"/>
                  <a:pt x="289477" y="287159"/>
                  <a:pt x="289314" y="286766"/>
                </a:cubicBezTo>
                <a:cubicBezTo>
                  <a:pt x="281168" y="267273"/>
                  <a:pt x="270260" y="199105"/>
                  <a:pt x="309157" y="174710"/>
                </a:cubicBezTo>
                <a:cubicBezTo>
                  <a:pt x="309413" y="174548"/>
                  <a:pt x="309738" y="174687"/>
                  <a:pt x="309761" y="174964"/>
                </a:cubicBezTo>
                <a:cubicBezTo>
                  <a:pt x="314008" y="224888"/>
                  <a:pt x="322851" y="326515"/>
                  <a:pt x="304702" y="436003"/>
                </a:cubicBezTo>
                <a:cubicBezTo>
                  <a:pt x="243060" y="389063"/>
                  <a:pt x="182369" y="358286"/>
                  <a:pt x="104203" y="361708"/>
                </a:cubicBezTo>
                <a:cubicBezTo>
                  <a:pt x="64888" y="363419"/>
                  <a:pt x="27592" y="374819"/>
                  <a:pt x="461" y="390427"/>
                </a:cubicBezTo>
                <a:cubicBezTo>
                  <a:pt x="-514" y="390982"/>
                  <a:pt x="205" y="392393"/>
                  <a:pt x="1250" y="392069"/>
                </a:cubicBezTo>
                <a:cubicBezTo>
                  <a:pt x="114948" y="355858"/>
                  <a:pt x="213353" y="399792"/>
                  <a:pt x="304841" y="475637"/>
                </a:cubicBezTo>
                <a:cubicBezTo>
                  <a:pt x="258633" y="515756"/>
                  <a:pt x="216695" y="557747"/>
                  <a:pt x="192326" y="570419"/>
                </a:cubicBezTo>
                <a:cubicBezTo>
                  <a:pt x="186640" y="562673"/>
                  <a:pt x="176776" y="558210"/>
                  <a:pt x="165984" y="560545"/>
                </a:cubicBezTo>
                <a:cubicBezTo>
                  <a:pt x="145653" y="565008"/>
                  <a:pt x="140803" y="590375"/>
                  <a:pt x="151827" y="601289"/>
                </a:cubicBezTo>
                <a:cubicBezTo>
                  <a:pt x="191769" y="640991"/>
                  <a:pt x="254223" y="562210"/>
                  <a:pt x="328931" y="496355"/>
                </a:cubicBezTo>
                <a:cubicBezTo>
                  <a:pt x="400831" y="559667"/>
                  <a:pt x="466163" y="640968"/>
                  <a:pt x="506035" y="601289"/>
                </a:cubicBezTo>
                <a:cubicBezTo>
                  <a:pt x="509215" y="598121"/>
                  <a:pt x="512905" y="587669"/>
                  <a:pt x="511002" y="579368"/>
                </a:cubicBezTo>
                <a:cubicBezTo>
                  <a:pt x="506198" y="558649"/>
                  <a:pt x="478557" y="552660"/>
                  <a:pt x="465537" y="570419"/>
                </a:cubicBezTo>
                <a:cubicBezTo>
                  <a:pt x="442096" y="558649"/>
                  <a:pt x="400947" y="517212"/>
                  <a:pt x="353022" y="475637"/>
                </a:cubicBezTo>
                <a:cubicBezTo>
                  <a:pt x="445159" y="399122"/>
                  <a:pt x="542496" y="356413"/>
                  <a:pt x="656589" y="392069"/>
                </a:cubicBezTo>
                <a:cubicBezTo>
                  <a:pt x="657657" y="392393"/>
                  <a:pt x="658376" y="390982"/>
                  <a:pt x="657402" y="390427"/>
                </a:cubicBez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95" name="Freeform: Shape 94">
            <a:extLst>
              <a:ext uri="{FF2B5EF4-FFF2-40B4-BE49-F238E27FC236}">
                <a16:creationId xmlns:a16="http://schemas.microsoft.com/office/drawing/2014/main" id="{182449AB-36E2-5DD0-73FC-3676EF5D5B11}"/>
              </a:ext>
            </a:extLst>
          </p:cNvPr>
          <p:cNvSpPr/>
          <p:nvPr/>
        </p:nvSpPr>
        <p:spPr>
          <a:xfrm>
            <a:off x="3812094" y="3272538"/>
            <a:ext cx="4471441" cy="345586"/>
          </a:xfrm>
          <a:custGeom>
            <a:avLst/>
            <a:gdLst>
              <a:gd name="connsiteX0" fmla="*/ 1653972 w 4471441"/>
              <a:gd name="connsiteY0" fmla="*/ 264438 h 345586"/>
              <a:gd name="connsiteX1" fmla="*/ 1683609 w 4471441"/>
              <a:gd name="connsiteY1" fmla="*/ 264438 h 345586"/>
              <a:gd name="connsiteX2" fmla="*/ 1683609 w 4471441"/>
              <a:gd name="connsiteY2" fmla="*/ 0 h 345586"/>
              <a:gd name="connsiteX3" fmla="*/ 1653972 w 4471441"/>
              <a:gd name="connsiteY3" fmla="*/ 0 h 345586"/>
              <a:gd name="connsiteX4" fmla="*/ 1653972 w 4471441"/>
              <a:gd name="connsiteY4" fmla="*/ 264438 h 345586"/>
              <a:gd name="connsiteX5" fmla="*/ 877391 w 4471441"/>
              <a:gd name="connsiteY5" fmla="*/ 234956 h 345586"/>
              <a:gd name="connsiteX6" fmla="*/ 831090 w 4471441"/>
              <a:gd name="connsiteY6" fmla="*/ 121860 h 345586"/>
              <a:gd name="connsiteX7" fmla="*/ 976677 w 4471441"/>
              <a:gd name="connsiteY7" fmla="*/ 121860 h 345586"/>
              <a:gd name="connsiteX8" fmla="*/ 930376 w 4471441"/>
              <a:gd name="connsiteY8" fmla="*/ 234956 h 345586"/>
              <a:gd name="connsiteX9" fmla="*/ 877391 w 4471441"/>
              <a:gd name="connsiteY9" fmla="*/ 234956 h 345586"/>
              <a:gd name="connsiteX10" fmla="*/ 714003 w 4471441"/>
              <a:gd name="connsiteY10" fmla="*/ 234956 h 345586"/>
              <a:gd name="connsiteX11" fmla="*/ 652686 w 4471441"/>
              <a:gd name="connsiteY11" fmla="*/ 230377 h 345586"/>
              <a:gd name="connsiteX12" fmla="*/ 683994 w 4471441"/>
              <a:gd name="connsiteY12" fmla="*/ 94228 h 345586"/>
              <a:gd name="connsiteX13" fmla="*/ 714003 w 4471441"/>
              <a:gd name="connsiteY13" fmla="*/ 94228 h 345586"/>
              <a:gd name="connsiteX14" fmla="*/ 714003 w 4471441"/>
              <a:gd name="connsiteY14" fmla="*/ 234956 h 345586"/>
              <a:gd name="connsiteX15" fmla="*/ 1537999 w 4471441"/>
              <a:gd name="connsiteY15" fmla="*/ 234956 h 345586"/>
              <a:gd name="connsiteX16" fmla="*/ 1425368 w 4471441"/>
              <a:gd name="connsiteY16" fmla="*/ 205497 h 345586"/>
              <a:gd name="connsiteX17" fmla="*/ 1427967 w 4471441"/>
              <a:gd name="connsiteY17" fmla="*/ 82805 h 345586"/>
              <a:gd name="connsiteX18" fmla="*/ 1398330 w 4471441"/>
              <a:gd name="connsiteY18" fmla="*/ 82805 h 345586"/>
              <a:gd name="connsiteX19" fmla="*/ 1398330 w 4471441"/>
              <a:gd name="connsiteY19" fmla="*/ 182651 h 345586"/>
              <a:gd name="connsiteX20" fmla="*/ 1288646 w 4471441"/>
              <a:gd name="connsiteY20" fmla="*/ 207162 h 345586"/>
              <a:gd name="connsiteX21" fmla="*/ 1283842 w 4471441"/>
              <a:gd name="connsiteY21" fmla="*/ 82805 h 345586"/>
              <a:gd name="connsiteX22" fmla="*/ 1254182 w 4471441"/>
              <a:gd name="connsiteY22" fmla="*/ 82805 h 345586"/>
              <a:gd name="connsiteX23" fmla="*/ 1254182 w 4471441"/>
              <a:gd name="connsiteY23" fmla="*/ 184871 h 345586"/>
              <a:gd name="connsiteX24" fmla="*/ 1204167 w 4471441"/>
              <a:gd name="connsiteY24" fmla="*/ 234956 h 345586"/>
              <a:gd name="connsiteX25" fmla="*/ 1146749 w 4471441"/>
              <a:gd name="connsiteY25" fmla="*/ 234956 h 345586"/>
              <a:gd name="connsiteX26" fmla="*/ 1146749 w 4471441"/>
              <a:gd name="connsiteY26" fmla="*/ 82805 h 345586"/>
              <a:gd name="connsiteX27" fmla="*/ 1117112 w 4471441"/>
              <a:gd name="connsiteY27" fmla="*/ 82805 h 345586"/>
              <a:gd name="connsiteX28" fmla="*/ 1117112 w 4471441"/>
              <a:gd name="connsiteY28" fmla="*/ 234956 h 345586"/>
              <a:gd name="connsiteX29" fmla="*/ 961499 w 4471441"/>
              <a:gd name="connsiteY29" fmla="*/ 234956 h 345586"/>
              <a:gd name="connsiteX30" fmla="*/ 1013370 w 4471441"/>
              <a:gd name="connsiteY30" fmla="*/ 111547 h 345586"/>
              <a:gd name="connsiteX31" fmla="*/ 903710 w 4471441"/>
              <a:gd name="connsiteY31" fmla="*/ 61809 h 345586"/>
              <a:gd name="connsiteX32" fmla="*/ 794026 w 4471441"/>
              <a:gd name="connsiteY32" fmla="*/ 111547 h 345586"/>
              <a:gd name="connsiteX33" fmla="*/ 846268 w 4471441"/>
              <a:gd name="connsiteY33" fmla="*/ 234956 h 345586"/>
              <a:gd name="connsiteX34" fmla="*/ 743640 w 4471441"/>
              <a:gd name="connsiteY34" fmla="*/ 234956 h 345586"/>
              <a:gd name="connsiteX35" fmla="*/ 743640 w 4471441"/>
              <a:gd name="connsiteY35" fmla="*/ 64398 h 345586"/>
              <a:gd name="connsiteX36" fmla="*/ 696225 w 4471441"/>
              <a:gd name="connsiteY36" fmla="*/ 64398 h 345586"/>
              <a:gd name="connsiteX37" fmla="*/ 573568 w 4471441"/>
              <a:gd name="connsiteY37" fmla="*/ 165702 h 345586"/>
              <a:gd name="connsiteX38" fmla="*/ 714003 w 4471441"/>
              <a:gd name="connsiteY38" fmla="*/ 264438 h 345586"/>
              <a:gd name="connsiteX39" fmla="*/ 700658 w 4471441"/>
              <a:gd name="connsiteY39" fmla="*/ 306083 h 345586"/>
              <a:gd name="connsiteX40" fmla="*/ 638598 w 4471441"/>
              <a:gd name="connsiteY40" fmla="*/ 313459 h 345586"/>
              <a:gd name="connsiteX41" fmla="*/ 613603 w 4471441"/>
              <a:gd name="connsiteY41" fmla="*/ 304603 h 345586"/>
              <a:gd name="connsiteX42" fmla="*/ 604343 w 4471441"/>
              <a:gd name="connsiteY42" fmla="*/ 332975 h 345586"/>
              <a:gd name="connsiteX43" fmla="*/ 661018 w 4471441"/>
              <a:gd name="connsiteY43" fmla="*/ 345508 h 345586"/>
              <a:gd name="connsiteX44" fmla="*/ 743640 w 4471441"/>
              <a:gd name="connsiteY44" fmla="*/ 269965 h 345586"/>
              <a:gd name="connsiteX45" fmla="*/ 743640 w 4471441"/>
              <a:gd name="connsiteY45" fmla="*/ 264438 h 345586"/>
              <a:gd name="connsiteX46" fmla="*/ 1242531 w 4471441"/>
              <a:gd name="connsiteY46" fmla="*/ 255235 h 345586"/>
              <a:gd name="connsiteX47" fmla="*/ 1269755 w 4471441"/>
              <a:gd name="connsiteY47" fmla="*/ 230539 h 345586"/>
              <a:gd name="connsiteX48" fmla="*/ 1299021 w 4471441"/>
              <a:gd name="connsiteY48" fmla="*/ 258195 h 345586"/>
              <a:gd name="connsiteX49" fmla="*/ 1388513 w 4471441"/>
              <a:gd name="connsiteY49" fmla="*/ 258912 h 345586"/>
              <a:gd name="connsiteX50" fmla="*/ 1417222 w 4471441"/>
              <a:gd name="connsiteY50" fmla="*/ 230539 h 345586"/>
              <a:gd name="connsiteX51" fmla="*/ 1482066 w 4471441"/>
              <a:gd name="connsiteY51" fmla="*/ 264091 h 345586"/>
              <a:gd name="connsiteX52" fmla="*/ 1482066 w 4471441"/>
              <a:gd name="connsiteY52" fmla="*/ 264438 h 345586"/>
              <a:gd name="connsiteX53" fmla="*/ 1567636 w 4471441"/>
              <a:gd name="connsiteY53" fmla="*/ 264438 h 345586"/>
              <a:gd name="connsiteX54" fmla="*/ 1567636 w 4471441"/>
              <a:gd name="connsiteY54" fmla="*/ 0 h 345586"/>
              <a:gd name="connsiteX55" fmla="*/ 1537999 w 4471441"/>
              <a:gd name="connsiteY55" fmla="*/ 0 h 345586"/>
              <a:gd name="connsiteX56" fmla="*/ 1537999 w 4471441"/>
              <a:gd name="connsiteY56" fmla="*/ 234956 h 345586"/>
              <a:gd name="connsiteX57" fmla="*/ 4197465 w 4471441"/>
              <a:gd name="connsiteY57" fmla="*/ 221891 h 345586"/>
              <a:gd name="connsiteX58" fmla="*/ 4054825 w 4471441"/>
              <a:gd name="connsiteY58" fmla="*/ 220966 h 345586"/>
              <a:gd name="connsiteX59" fmla="*/ 4054825 w 4471441"/>
              <a:gd name="connsiteY59" fmla="*/ 161100 h 345586"/>
              <a:gd name="connsiteX60" fmla="*/ 4203592 w 4471441"/>
              <a:gd name="connsiteY60" fmla="*/ 191137 h 345586"/>
              <a:gd name="connsiteX61" fmla="*/ 4197465 w 4471441"/>
              <a:gd name="connsiteY61" fmla="*/ 221891 h 345586"/>
              <a:gd name="connsiteX62" fmla="*/ 3909958 w 4471441"/>
              <a:gd name="connsiteY62" fmla="*/ 221891 h 345586"/>
              <a:gd name="connsiteX63" fmla="*/ 3783239 w 4471441"/>
              <a:gd name="connsiteY63" fmla="*/ 245477 h 345586"/>
              <a:gd name="connsiteX64" fmla="*/ 3783077 w 4471441"/>
              <a:gd name="connsiteY64" fmla="*/ 136427 h 345586"/>
              <a:gd name="connsiteX65" fmla="*/ 3868832 w 4471441"/>
              <a:gd name="connsiteY65" fmla="*/ 119270 h 345586"/>
              <a:gd name="connsiteX66" fmla="*/ 3909958 w 4471441"/>
              <a:gd name="connsiteY66" fmla="*/ 221891 h 345586"/>
              <a:gd name="connsiteX67" fmla="*/ 3189147 w 4471441"/>
              <a:gd name="connsiteY67" fmla="*/ 234956 h 345586"/>
              <a:gd name="connsiteX68" fmla="*/ 3128549 w 4471441"/>
              <a:gd name="connsiteY68" fmla="*/ 230192 h 345586"/>
              <a:gd name="connsiteX69" fmla="*/ 3159858 w 4471441"/>
              <a:gd name="connsiteY69" fmla="*/ 93858 h 345586"/>
              <a:gd name="connsiteX70" fmla="*/ 3189147 w 4471441"/>
              <a:gd name="connsiteY70" fmla="*/ 93858 h 345586"/>
              <a:gd name="connsiteX71" fmla="*/ 3189147 w 4471441"/>
              <a:gd name="connsiteY71" fmla="*/ 234956 h 345586"/>
              <a:gd name="connsiteX72" fmla="*/ 4325832 w 4471441"/>
              <a:gd name="connsiteY72" fmla="*/ 234956 h 345586"/>
              <a:gd name="connsiteX73" fmla="*/ 4223969 w 4471441"/>
              <a:gd name="connsiteY73" fmla="*/ 234956 h 345586"/>
              <a:gd name="connsiteX74" fmla="*/ 4125031 w 4471441"/>
              <a:gd name="connsiteY74" fmla="*/ 83915 h 345586"/>
              <a:gd name="connsiteX75" fmla="*/ 4028321 w 4471441"/>
              <a:gd name="connsiteY75" fmla="*/ 234956 h 345586"/>
              <a:gd name="connsiteX76" fmla="*/ 3936438 w 4471441"/>
              <a:gd name="connsiteY76" fmla="*/ 234956 h 345586"/>
              <a:gd name="connsiteX77" fmla="*/ 3837524 w 4471441"/>
              <a:gd name="connsiteY77" fmla="*/ 83915 h 345586"/>
              <a:gd name="connsiteX78" fmla="*/ 3740814 w 4471441"/>
              <a:gd name="connsiteY78" fmla="*/ 234956 h 345586"/>
              <a:gd name="connsiteX79" fmla="*/ 3646703 w 4471441"/>
              <a:gd name="connsiteY79" fmla="*/ 234956 h 345586"/>
              <a:gd name="connsiteX80" fmla="*/ 3646703 w 4471441"/>
              <a:gd name="connsiteY80" fmla="*/ 0 h 345586"/>
              <a:gd name="connsiteX81" fmla="*/ 3617066 w 4471441"/>
              <a:gd name="connsiteY81" fmla="*/ 0 h 345586"/>
              <a:gd name="connsiteX82" fmla="*/ 3617066 w 4471441"/>
              <a:gd name="connsiteY82" fmla="*/ 234956 h 345586"/>
              <a:gd name="connsiteX83" fmla="*/ 3522607 w 4471441"/>
              <a:gd name="connsiteY83" fmla="*/ 234956 h 345586"/>
              <a:gd name="connsiteX84" fmla="*/ 3504064 w 4471441"/>
              <a:gd name="connsiteY84" fmla="*/ 131618 h 345586"/>
              <a:gd name="connsiteX85" fmla="*/ 3441447 w 4471441"/>
              <a:gd name="connsiteY85" fmla="*/ 106205 h 345586"/>
              <a:gd name="connsiteX86" fmla="*/ 3310296 w 4471441"/>
              <a:gd name="connsiteY86" fmla="*/ 106205 h 345586"/>
              <a:gd name="connsiteX87" fmla="*/ 3366089 w 4471441"/>
              <a:gd name="connsiteY87" fmla="*/ 0 h 345586"/>
              <a:gd name="connsiteX88" fmla="*/ 3333852 w 4471441"/>
              <a:gd name="connsiteY88" fmla="*/ 0 h 345586"/>
              <a:gd name="connsiteX89" fmla="*/ 3276945 w 4471441"/>
              <a:gd name="connsiteY89" fmla="*/ 105835 h 345586"/>
              <a:gd name="connsiteX90" fmla="*/ 3290290 w 4471441"/>
              <a:gd name="connsiteY90" fmla="*/ 135664 h 345586"/>
              <a:gd name="connsiteX91" fmla="*/ 3465723 w 4471441"/>
              <a:gd name="connsiteY91" fmla="*/ 139919 h 345586"/>
              <a:gd name="connsiteX92" fmla="*/ 3490742 w 4471441"/>
              <a:gd name="connsiteY92" fmla="*/ 168476 h 345586"/>
              <a:gd name="connsiteX93" fmla="*/ 3492970 w 4471441"/>
              <a:gd name="connsiteY93" fmla="*/ 234956 h 345586"/>
              <a:gd name="connsiteX94" fmla="*/ 3218784 w 4471441"/>
              <a:gd name="connsiteY94" fmla="*/ 234956 h 345586"/>
              <a:gd name="connsiteX95" fmla="*/ 3218784 w 4471441"/>
              <a:gd name="connsiteY95" fmla="*/ 64398 h 345586"/>
              <a:gd name="connsiteX96" fmla="*/ 3172089 w 4471441"/>
              <a:gd name="connsiteY96" fmla="*/ 64398 h 345586"/>
              <a:gd name="connsiteX97" fmla="*/ 3049826 w 4471441"/>
              <a:gd name="connsiteY97" fmla="*/ 164592 h 345586"/>
              <a:gd name="connsiteX98" fmla="*/ 3172089 w 4471441"/>
              <a:gd name="connsiteY98" fmla="*/ 264438 h 345586"/>
              <a:gd name="connsiteX99" fmla="*/ 3760077 w 4471441"/>
              <a:gd name="connsiteY99" fmla="*/ 264438 h 345586"/>
              <a:gd name="connsiteX100" fmla="*/ 3917176 w 4471441"/>
              <a:gd name="connsiteY100" fmla="*/ 264438 h 345586"/>
              <a:gd name="connsiteX101" fmla="*/ 4047584 w 4471441"/>
              <a:gd name="connsiteY101" fmla="*/ 264438 h 345586"/>
              <a:gd name="connsiteX102" fmla="*/ 4204706 w 4471441"/>
              <a:gd name="connsiteY102" fmla="*/ 264438 h 345586"/>
              <a:gd name="connsiteX103" fmla="*/ 4355492 w 4471441"/>
              <a:gd name="connsiteY103" fmla="*/ 264438 h 345586"/>
              <a:gd name="connsiteX104" fmla="*/ 4355492 w 4471441"/>
              <a:gd name="connsiteY104" fmla="*/ 0 h 345586"/>
              <a:gd name="connsiteX105" fmla="*/ 4325832 w 4471441"/>
              <a:gd name="connsiteY105" fmla="*/ 0 h 345586"/>
              <a:gd name="connsiteX106" fmla="*/ 4325832 w 4471441"/>
              <a:gd name="connsiteY106" fmla="*/ 234956 h 345586"/>
              <a:gd name="connsiteX107" fmla="*/ 4441805 w 4471441"/>
              <a:gd name="connsiteY107" fmla="*/ 264438 h 345586"/>
              <a:gd name="connsiteX108" fmla="*/ 4471442 w 4471441"/>
              <a:gd name="connsiteY108" fmla="*/ 264438 h 345586"/>
              <a:gd name="connsiteX109" fmla="*/ 4471442 w 4471441"/>
              <a:gd name="connsiteY109" fmla="*/ 0 h 345586"/>
              <a:gd name="connsiteX110" fmla="*/ 4441805 w 4471441"/>
              <a:gd name="connsiteY110" fmla="*/ 0 h 345586"/>
              <a:gd name="connsiteX111" fmla="*/ 4441805 w 4471441"/>
              <a:gd name="connsiteY111" fmla="*/ 264438 h 345586"/>
              <a:gd name="connsiteX112" fmla="*/ 2257928 w 4471441"/>
              <a:gd name="connsiteY112" fmla="*/ 329322 h 345586"/>
              <a:gd name="connsiteX113" fmla="*/ 2288377 w 4471441"/>
              <a:gd name="connsiteY113" fmla="*/ 329322 h 345586"/>
              <a:gd name="connsiteX114" fmla="*/ 2288377 w 4471441"/>
              <a:gd name="connsiteY114" fmla="*/ 299054 h 345586"/>
              <a:gd name="connsiteX115" fmla="*/ 2257928 w 4471441"/>
              <a:gd name="connsiteY115" fmla="*/ 299054 h 345586"/>
              <a:gd name="connsiteX116" fmla="*/ 2257928 w 4471441"/>
              <a:gd name="connsiteY116" fmla="*/ 329322 h 345586"/>
              <a:gd name="connsiteX117" fmla="*/ 2547710 w 4471441"/>
              <a:gd name="connsiteY117" fmla="*/ 234956 h 345586"/>
              <a:gd name="connsiteX118" fmla="*/ 2501385 w 4471441"/>
              <a:gd name="connsiteY118" fmla="*/ 121860 h 345586"/>
              <a:gd name="connsiteX119" fmla="*/ 2646996 w 4471441"/>
              <a:gd name="connsiteY119" fmla="*/ 121860 h 345586"/>
              <a:gd name="connsiteX120" fmla="*/ 2600695 w 4471441"/>
              <a:gd name="connsiteY120" fmla="*/ 234956 h 345586"/>
              <a:gd name="connsiteX121" fmla="*/ 2547710 w 4471441"/>
              <a:gd name="connsiteY121" fmla="*/ 234956 h 345586"/>
              <a:gd name="connsiteX122" fmla="*/ 2757770 w 4471441"/>
              <a:gd name="connsiteY122" fmla="*/ 234956 h 345586"/>
              <a:gd name="connsiteX123" fmla="*/ 2631817 w 4471441"/>
              <a:gd name="connsiteY123" fmla="*/ 234956 h 345586"/>
              <a:gd name="connsiteX124" fmla="*/ 2683665 w 4471441"/>
              <a:gd name="connsiteY124" fmla="*/ 111547 h 345586"/>
              <a:gd name="connsiteX125" fmla="*/ 2574005 w 4471441"/>
              <a:gd name="connsiteY125" fmla="*/ 61809 h 345586"/>
              <a:gd name="connsiteX126" fmla="*/ 2464321 w 4471441"/>
              <a:gd name="connsiteY126" fmla="*/ 111547 h 345586"/>
              <a:gd name="connsiteX127" fmla="*/ 2516564 w 4471441"/>
              <a:gd name="connsiteY127" fmla="*/ 234956 h 345586"/>
              <a:gd name="connsiteX128" fmla="*/ 2406184 w 4471441"/>
              <a:gd name="connsiteY128" fmla="*/ 234956 h 345586"/>
              <a:gd name="connsiteX129" fmla="*/ 2406184 w 4471441"/>
              <a:gd name="connsiteY129" fmla="*/ 64398 h 345586"/>
              <a:gd name="connsiteX130" fmla="*/ 2376523 w 4471441"/>
              <a:gd name="connsiteY130" fmla="*/ 64398 h 345586"/>
              <a:gd name="connsiteX131" fmla="*/ 2376523 w 4471441"/>
              <a:gd name="connsiteY131" fmla="*/ 270704 h 345586"/>
              <a:gd name="connsiteX132" fmla="*/ 2348371 w 4471441"/>
              <a:gd name="connsiteY132" fmla="*/ 316026 h 345586"/>
              <a:gd name="connsiteX133" fmla="*/ 2333193 w 4471441"/>
              <a:gd name="connsiteY133" fmla="*/ 313806 h 345586"/>
              <a:gd name="connsiteX134" fmla="*/ 2325418 w 4471441"/>
              <a:gd name="connsiteY134" fmla="*/ 342202 h 345586"/>
              <a:gd name="connsiteX135" fmla="*/ 2393953 w 4471441"/>
              <a:gd name="connsiteY135" fmla="*/ 325414 h 345586"/>
              <a:gd name="connsiteX136" fmla="*/ 2406184 w 4471441"/>
              <a:gd name="connsiteY136" fmla="*/ 264438 h 345586"/>
              <a:gd name="connsiteX137" fmla="*/ 2787430 w 4471441"/>
              <a:gd name="connsiteY137" fmla="*/ 264438 h 345586"/>
              <a:gd name="connsiteX138" fmla="*/ 2787430 w 4471441"/>
              <a:gd name="connsiteY138" fmla="*/ 0 h 345586"/>
              <a:gd name="connsiteX139" fmla="*/ 2757770 w 4471441"/>
              <a:gd name="connsiteY139" fmla="*/ 0 h 345586"/>
              <a:gd name="connsiteX140" fmla="*/ 2757770 w 4471441"/>
              <a:gd name="connsiteY140" fmla="*/ 234956 h 345586"/>
              <a:gd name="connsiteX141" fmla="*/ 507633 w 4471441"/>
              <a:gd name="connsiteY141" fmla="*/ 90181 h 345586"/>
              <a:gd name="connsiteX142" fmla="*/ 423525 w 4471441"/>
              <a:gd name="connsiteY142" fmla="*/ 64398 h 345586"/>
              <a:gd name="connsiteX143" fmla="*/ 423525 w 4471441"/>
              <a:gd name="connsiteY143" fmla="*/ 93858 h 345586"/>
              <a:gd name="connsiteX144" fmla="*/ 469826 w 4471441"/>
              <a:gd name="connsiteY144" fmla="*/ 98459 h 345586"/>
              <a:gd name="connsiteX145" fmla="*/ 494473 w 4471441"/>
              <a:gd name="connsiteY145" fmla="*/ 127386 h 345586"/>
              <a:gd name="connsiteX146" fmla="*/ 496887 w 4471441"/>
              <a:gd name="connsiteY146" fmla="*/ 234956 h 345586"/>
              <a:gd name="connsiteX147" fmla="*/ 357938 w 4471441"/>
              <a:gd name="connsiteY147" fmla="*/ 234956 h 345586"/>
              <a:gd name="connsiteX148" fmla="*/ 357938 w 4471441"/>
              <a:gd name="connsiteY148" fmla="*/ 264438 h 345586"/>
              <a:gd name="connsiteX149" fmla="*/ 526524 w 4471441"/>
              <a:gd name="connsiteY149" fmla="*/ 264438 h 345586"/>
              <a:gd name="connsiteX150" fmla="*/ 521883 w 4471441"/>
              <a:gd name="connsiteY150" fmla="*/ 115963 h 345586"/>
              <a:gd name="connsiteX151" fmla="*/ 507633 w 4471441"/>
              <a:gd name="connsiteY151" fmla="*/ 90181 h 345586"/>
              <a:gd name="connsiteX152" fmla="*/ 2149567 w 4471441"/>
              <a:gd name="connsiteY152" fmla="*/ 329669 h 345586"/>
              <a:gd name="connsiteX153" fmla="*/ 2180017 w 4471441"/>
              <a:gd name="connsiteY153" fmla="*/ 329669 h 345586"/>
              <a:gd name="connsiteX154" fmla="*/ 2180017 w 4471441"/>
              <a:gd name="connsiteY154" fmla="*/ 299401 h 345586"/>
              <a:gd name="connsiteX155" fmla="*/ 2149567 w 4471441"/>
              <a:gd name="connsiteY155" fmla="*/ 299401 h 345586"/>
              <a:gd name="connsiteX156" fmla="*/ 2149567 w 4471441"/>
              <a:gd name="connsiteY156" fmla="*/ 329669 h 345586"/>
              <a:gd name="connsiteX157" fmla="*/ 1969353 w 4471441"/>
              <a:gd name="connsiteY157" fmla="*/ 234956 h 345586"/>
              <a:gd name="connsiteX158" fmla="*/ 1908755 w 4471441"/>
              <a:gd name="connsiteY158" fmla="*/ 230192 h 345586"/>
              <a:gd name="connsiteX159" fmla="*/ 1940064 w 4471441"/>
              <a:gd name="connsiteY159" fmla="*/ 93858 h 345586"/>
              <a:gd name="connsiteX160" fmla="*/ 1969353 w 4471441"/>
              <a:gd name="connsiteY160" fmla="*/ 93858 h 345586"/>
              <a:gd name="connsiteX161" fmla="*/ 1969353 w 4471441"/>
              <a:gd name="connsiteY161" fmla="*/ 234956 h 345586"/>
              <a:gd name="connsiteX162" fmla="*/ 2287983 w 4471441"/>
              <a:gd name="connsiteY162" fmla="*/ 64398 h 345586"/>
              <a:gd name="connsiteX163" fmla="*/ 2258345 w 4471441"/>
              <a:gd name="connsiteY163" fmla="*/ 64398 h 345586"/>
              <a:gd name="connsiteX164" fmla="*/ 2258345 w 4471441"/>
              <a:gd name="connsiteY164" fmla="*/ 234956 h 345586"/>
              <a:gd name="connsiteX165" fmla="*/ 2146457 w 4471441"/>
              <a:gd name="connsiteY165" fmla="*/ 234956 h 345586"/>
              <a:gd name="connsiteX166" fmla="*/ 2146457 w 4471441"/>
              <a:gd name="connsiteY166" fmla="*/ 64398 h 345586"/>
              <a:gd name="connsiteX167" fmla="*/ 2116820 w 4471441"/>
              <a:gd name="connsiteY167" fmla="*/ 64398 h 345586"/>
              <a:gd name="connsiteX168" fmla="*/ 2116820 w 4471441"/>
              <a:gd name="connsiteY168" fmla="*/ 234956 h 345586"/>
              <a:gd name="connsiteX169" fmla="*/ 1998990 w 4471441"/>
              <a:gd name="connsiteY169" fmla="*/ 234956 h 345586"/>
              <a:gd name="connsiteX170" fmla="*/ 1998990 w 4471441"/>
              <a:gd name="connsiteY170" fmla="*/ 64398 h 345586"/>
              <a:gd name="connsiteX171" fmla="*/ 1863383 w 4471441"/>
              <a:gd name="connsiteY171" fmla="*/ 92933 h 345586"/>
              <a:gd name="connsiteX172" fmla="*/ 1952318 w 4471441"/>
              <a:gd name="connsiteY172" fmla="*/ 264438 h 345586"/>
              <a:gd name="connsiteX173" fmla="*/ 2287983 w 4471441"/>
              <a:gd name="connsiteY173" fmla="*/ 264438 h 345586"/>
              <a:gd name="connsiteX174" fmla="*/ 2287983 w 4471441"/>
              <a:gd name="connsiteY174" fmla="*/ 64398 h 345586"/>
              <a:gd name="connsiteX175" fmla="*/ 2097650 w 4471441"/>
              <a:gd name="connsiteY175" fmla="*/ 329669 h 345586"/>
              <a:gd name="connsiteX176" fmla="*/ 2128099 w 4471441"/>
              <a:gd name="connsiteY176" fmla="*/ 329669 h 345586"/>
              <a:gd name="connsiteX177" fmla="*/ 2128099 w 4471441"/>
              <a:gd name="connsiteY177" fmla="*/ 299401 h 345586"/>
              <a:gd name="connsiteX178" fmla="*/ 2097650 w 4471441"/>
              <a:gd name="connsiteY178" fmla="*/ 299401 h 345586"/>
              <a:gd name="connsiteX179" fmla="*/ 2097650 w 4471441"/>
              <a:gd name="connsiteY179" fmla="*/ 329669 h 345586"/>
              <a:gd name="connsiteX180" fmla="*/ 116917 w 4471441"/>
              <a:gd name="connsiteY180" fmla="*/ 0 h 345586"/>
              <a:gd name="connsiteX181" fmla="*/ 86467 w 4471441"/>
              <a:gd name="connsiteY181" fmla="*/ 0 h 345586"/>
              <a:gd name="connsiteX182" fmla="*/ 86467 w 4471441"/>
              <a:gd name="connsiteY182" fmla="*/ 30269 h 345586"/>
              <a:gd name="connsiteX183" fmla="*/ 116917 w 4471441"/>
              <a:gd name="connsiteY183" fmla="*/ 30269 h 345586"/>
              <a:gd name="connsiteX184" fmla="*/ 116917 w 4471441"/>
              <a:gd name="connsiteY184" fmla="*/ 0 h 345586"/>
              <a:gd name="connsiteX185" fmla="*/ 3166727 w 4471441"/>
              <a:gd name="connsiteY185" fmla="*/ 0 h 345586"/>
              <a:gd name="connsiteX186" fmla="*/ 3136278 w 4471441"/>
              <a:gd name="connsiteY186" fmla="*/ 0 h 345586"/>
              <a:gd name="connsiteX187" fmla="*/ 3136278 w 4471441"/>
              <a:gd name="connsiteY187" fmla="*/ 30269 h 345586"/>
              <a:gd name="connsiteX188" fmla="*/ 3166727 w 4471441"/>
              <a:gd name="connsiteY188" fmla="*/ 30269 h 345586"/>
              <a:gd name="connsiteX189" fmla="*/ 3166727 w 4471441"/>
              <a:gd name="connsiteY189" fmla="*/ 0 h 345586"/>
              <a:gd name="connsiteX190" fmla="*/ 1998851 w 4471441"/>
              <a:gd name="connsiteY190" fmla="*/ 0 h 345586"/>
              <a:gd name="connsiteX191" fmla="*/ 1968401 w 4471441"/>
              <a:gd name="connsiteY191" fmla="*/ 0 h 345586"/>
              <a:gd name="connsiteX192" fmla="*/ 1968401 w 4471441"/>
              <a:gd name="connsiteY192" fmla="*/ 30269 h 345586"/>
              <a:gd name="connsiteX193" fmla="*/ 1998851 w 4471441"/>
              <a:gd name="connsiteY193" fmla="*/ 30269 h 345586"/>
              <a:gd name="connsiteX194" fmla="*/ 1998851 w 4471441"/>
              <a:gd name="connsiteY194" fmla="*/ 0 h 345586"/>
              <a:gd name="connsiteX195" fmla="*/ 291770 w 4471441"/>
              <a:gd name="connsiteY195" fmla="*/ 329669 h 345586"/>
              <a:gd name="connsiteX196" fmla="*/ 322220 w 4471441"/>
              <a:gd name="connsiteY196" fmla="*/ 329669 h 345586"/>
              <a:gd name="connsiteX197" fmla="*/ 322220 w 4471441"/>
              <a:gd name="connsiteY197" fmla="*/ 299401 h 345586"/>
              <a:gd name="connsiteX198" fmla="*/ 291770 w 4471441"/>
              <a:gd name="connsiteY198" fmla="*/ 299401 h 345586"/>
              <a:gd name="connsiteX199" fmla="*/ 291770 w 4471441"/>
              <a:gd name="connsiteY199" fmla="*/ 329669 h 345586"/>
              <a:gd name="connsiteX200" fmla="*/ 1946933 w 4471441"/>
              <a:gd name="connsiteY200" fmla="*/ 0 h 345586"/>
              <a:gd name="connsiteX201" fmla="*/ 1916484 w 4471441"/>
              <a:gd name="connsiteY201" fmla="*/ 0 h 345586"/>
              <a:gd name="connsiteX202" fmla="*/ 1916484 w 4471441"/>
              <a:gd name="connsiteY202" fmla="*/ 30269 h 345586"/>
              <a:gd name="connsiteX203" fmla="*/ 1946933 w 4471441"/>
              <a:gd name="connsiteY203" fmla="*/ 30269 h 345586"/>
              <a:gd name="connsiteX204" fmla="*/ 1946933 w 4471441"/>
              <a:gd name="connsiteY204" fmla="*/ 0 h 345586"/>
              <a:gd name="connsiteX205" fmla="*/ 168834 w 4471441"/>
              <a:gd name="connsiteY205" fmla="*/ 0 h 345586"/>
              <a:gd name="connsiteX206" fmla="*/ 138385 w 4471441"/>
              <a:gd name="connsiteY206" fmla="*/ 0 h 345586"/>
              <a:gd name="connsiteX207" fmla="*/ 138385 w 4471441"/>
              <a:gd name="connsiteY207" fmla="*/ 30269 h 345586"/>
              <a:gd name="connsiteX208" fmla="*/ 168834 w 4471441"/>
              <a:gd name="connsiteY208" fmla="*/ 30269 h 345586"/>
              <a:gd name="connsiteX209" fmla="*/ 168834 w 4471441"/>
              <a:gd name="connsiteY209" fmla="*/ 0 h 345586"/>
              <a:gd name="connsiteX210" fmla="*/ 239853 w 4471441"/>
              <a:gd name="connsiteY210" fmla="*/ 329669 h 345586"/>
              <a:gd name="connsiteX211" fmla="*/ 270302 w 4471441"/>
              <a:gd name="connsiteY211" fmla="*/ 329669 h 345586"/>
              <a:gd name="connsiteX212" fmla="*/ 270302 w 4471441"/>
              <a:gd name="connsiteY212" fmla="*/ 299401 h 345586"/>
              <a:gd name="connsiteX213" fmla="*/ 239853 w 4471441"/>
              <a:gd name="connsiteY213" fmla="*/ 299401 h 345586"/>
              <a:gd name="connsiteX214" fmla="*/ 239853 w 4471441"/>
              <a:gd name="connsiteY214" fmla="*/ 329669 h 345586"/>
              <a:gd name="connsiteX215" fmla="*/ 139336 w 4471441"/>
              <a:gd name="connsiteY215" fmla="*/ 234956 h 345586"/>
              <a:gd name="connsiteX216" fmla="*/ 78762 w 4471441"/>
              <a:gd name="connsiteY216" fmla="*/ 230192 h 345586"/>
              <a:gd name="connsiteX217" fmla="*/ 110070 w 4471441"/>
              <a:gd name="connsiteY217" fmla="*/ 93858 h 345586"/>
              <a:gd name="connsiteX218" fmla="*/ 139336 w 4471441"/>
              <a:gd name="connsiteY218" fmla="*/ 93858 h 345586"/>
              <a:gd name="connsiteX219" fmla="*/ 139336 w 4471441"/>
              <a:gd name="connsiteY219" fmla="*/ 234956 h 345586"/>
              <a:gd name="connsiteX220" fmla="*/ 316441 w 4471441"/>
              <a:gd name="connsiteY220" fmla="*/ 64398 h 345586"/>
              <a:gd name="connsiteX221" fmla="*/ 286803 w 4471441"/>
              <a:gd name="connsiteY221" fmla="*/ 64398 h 345586"/>
              <a:gd name="connsiteX222" fmla="*/ 286803 w 4471441"/>
              <a:gd name="connsiteY222" fmla="*/ 234956 h 345586"/>
              <a:gd name="connsiteX223" fmla="*/ 168974 w 4471441"/>
              <a:gd name="connsiteY223" fmla="*/ 234956 h 345586"/>
              <a:gd name="connsiteX224" fmla="*/ 168974 w 4471441"/>
              <a:gd name="connsiteY224" fmla="*/ 64398 h 345586"/>
              <a:gd name="connsiteX225" fmla="*/ 71892 w 4471441"/>
              <a:gd name="connsiteY225" fmla="*/ 71937 h 345586"/>
              <a:gd name="connsiteX226" fmla="*/ 8719 w 4471441"/>
              <a:gd name="connsiteY226" fmla="*/ 124820 h 345586"/>
              <a:gd name="connsiteX227" fmla="*/ 10042 w 4471441"/>
              <a:gd name="connsiteY227" fmla="*/ 209543 h 345586"/>
              <a:gd name="connsiteX228" fmla="*/ 122278 w 4471441"/>
              <a:gd name="connsiteY228" fmla="*/ 264438 h 345586"/>
              <a:gd name="connsiteX229" fmla="*/ 316441 w 4471441"/>
              <a:gd name="connsiteY229" fmla="*/ 264438 h 345586"/>
              <a:gd name="connsiteX230" fmla="*/ 316441 w 4471441"/>
              <a:gd name="connsiteY230" fmla="*/ 64398 h 345586"/>
              <a:gd name="connsiteX231" fmla="*/ 2873743 w 4471441"/>
              <a:gd name="connsiteY231" fmla="*/ 264438 h 345586"/>
              <a:gd name="connsiteX232" fmla="*/ 2903380 w 4471441"/>
              <a:gd name="connsiteY232" fmla="*/ 264438 h 345586"/>
              <a:gd name="connsiteX233" fmla="*/ 2903380 w 4471441"/>
              <a:gd name="connsiteY233" fmla="*/ 0 h 345586"/>
              <a:gd name="connsiteX234" fmla="*/ 2873743 w 4471441"/>
              <a:gd name="connsiteY234" fmla="*/ 0 h 345586"/>
              <a:gd name="connsiteX235" fmla="*/ 2873743 w 4471441"/>
              <a:gd name="connsiteY235" fmla="*/ 264438 h 345586"/>
              <a:gd name="connsiteX236" fmla="*/ 3218622 w 4471441"/>
              <a:gd name="connsiteY236" fmla="*/ 0 h 345586"/>
              <a:gd name="connsiteX237" fmla="*/ 3188172 w 4471441"/>
              <a:gd name="connsiteY237" fmla="*/ 0 h 345586"/>
              <a:gd name="connsiteX238" fmla="*/ 3188172 w 4471441"/>
              <a:gd name="connsiteY238" fmla="*/ 30269 h 345586"/>
              <a:gd name="connsiteX239" fmla="*/ 3218622 w 4471441"/>
              <a:gd name="connsiteY239" fmla="*/ 30269 h 345586"/>
              <a:gd name="connsiteX240" fmla="*/ 3218622 w 4471441"/>
              <a:gd name="connsiteY240" fmla="*/ 0 h 34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4471441" h="345586">
                <a:moveTo>
                  <a:pt x="1653972" y="264438"/>
                </a:moveTo>
                <a:lnTo>
                  <a:pt x="1683609" y="264438"/>
                </a:lnTo>
                <a:lnTo>
                  <a:pt x="1683609" y="0"/>
                </a:lnTo>
                <a:lnTo>
                  <a:pt x="1653972" y="0"/>
                </a:lnTo>
                <a:lnTo>
                  <a:pt x="1653972" y="264438"/>
                </a:lnTo>
                <a:close/>
                <a:moveTo>
                  <a:pt x="877391" y="234956"/>
                </a:moveTo>
                <a:lnTo>
                  <a:pt x="831090" y="121860"/>
                </a:lnTo>
                <a:cubicBezTo>
                  <a:pt x="878992" y="81463"/>
                  <a:pt x="938429" y="88886"/>
                  <a:pt x="976677" y="121860"/>
                </a:cubicBezTo>
                <a:lnTo>
                  <a:pt x="930376" y="234956"/>
                </a:lnTo>
                <a:lnTo>
                  <a:pt x="877391" y="234956"/>
                </a:lnTo>
                <a:close/>
                <a:moveTo>
                  <a:pt x="714003" y="234956"/>
                </a:moveTo>
                <a:cubicBezTo>
                  <a:pt x="690702" y="234262"/>
                  <a:pt x="674316" y="237153"/>
                  <a:pt x="652686" y="230377"/>
                </a:cubicBezTo>
                <a:cubicBezTo>
                  <a:pt x="572593" y="205173"/>
                  <a:pt x="594363" y="94228"/>
                  <a:pt x="683994" y="94228"/>
                </a:cubicBezTo>
                <a:lnTo>
                  <a:pt x="714003" y="94228"/>
                </a:lnTo>
                <a:lnTo>
                  <a:pt x="714003" y="234956"/>
                </a:lnTo>
                <a:close/>
                <a:moveTo>
                  <a:pt x="1537999" y="234956"/>
                </a:moveTo>
                <a:cubicBezTo>
                  <a:pt x="1490259" y="233499"/>
                  <a:pt x="1447254" y="243350"/>
                  <a:pt x="1425368" y="205497"/>
                </a:cubicBezTo>
                <a:cubicBezTo>
                  <a:pt x="1429685" y="186582"/>
                  <a:pt x="1427317" y="169610"/>
                  <a:pt x="1427967" y="82805"/>
                </a:cubicBezTo>
                <a:lnTo>
                  <a:pt x="1398330" y="82805"/>
                </a:lnTo>
                <a:lnTo>
                  <a:pt x="1398330" y="182651"/>
                </a:lnTo>
                <a:cubicBezTo>
                  <a:pt x="1398330" y="255929"/>
                  <a:pt x="1309580" y="251165"/>
                  <a:pt x="1288646" y="207162"/>
                </a:cubicBezTo>
                <a:cubicBezTo>
                  <a:pt x="1280245" y="189472"/>
                  <a:pt x="1285374" y="182073"/>
                  <a:pt x="1283842" y="82805"/>
                </a:cubicBezTo>
                <a:lnTo>
                  <a:pt x="1254182" y="82805"/>
                </a:lnTo>
                <a:lnTo>
                  <a:pt x="1254182" y="184871"/>
                </a:lnTo>
                <a:cubicBezTo>
                  <a:pt x="1254182" y="218168"/>
                  <a:pt x="1233271" y="234956"/>
                  <a:pt x="1204167" y="234956"/>
                </a:cubicBezTo>
                <a:lnTo>
                  <a:pt x="1146749" y="234956"/>
                </a:lnTo>
                <a:lnTo>
                  <a:pt x="1146749" y="82805"/>
                </a:lnTo>
                <a:lnTo>
                  <a:pt x="1117112" y="82805"/>
                </a:lnTo>
                <a:lnTo>
                  <a:pt x="1117112" y="234956"/>
                </a:lnTo>
                <a:lnTo>
                  <a:pt x="961499" y="234956"/>
                </a:lnTo>
                <a:lnTo>
                  <a:pt x="1013370" y="111547"/>
                </a:lnTo>
                <a:cubicBezTo>
                  <a:pt x="983941" y="85926"/>
                  <a:pt x="942978" y="61809"/>
                  <a:pt x="903710" y="61809"/>
                </a:cubicBezTo>
                <a:cubicBezTo>
                  <a:pt x="863814" y="61809"/>
                  <a:pt x="823640" y="84886"/>
                  <a:pt x="794026" y="111547"/>
                </a:cubicBezTo>
                <a:lnTo>
                  <a:pt x="846268" y="234956"/>
                </a:lnTo>
                <a:lnTo>
                  <a:pt x="743640" y="234956"/>
                </a:lnTo>
                <a:lnTo>
                  <a:pt x="743640" y="64398"/>
                </a:lnTo>
                <a:lnTo>
                  <a:pt x="696225" y="64398"/>
                </a:lnTo>
                <a:cubicBezTo>
                  <a:pt x="629199" y="64398"/>
                  <a:pt x="573568" y="102783"/>
                  <a:pt x="573568" y="165702"/>
                </a:cubicBezTo>
                <a:cubicBezTo>
                  <a:pt x="573568" y="277688"/>
                  <a:pt x="711450" y="263883"/>
                  <a:pt x="714003" y="264438"/>
                </a:cubicBezTo>
                <a:cubicBezTo>
                  <a:pt x="713539" y="268068"/>
                  <a:pt x="717693" y="293365"/>
                  <a:pt x="700658" y="306083"/>
                </a:cubicBezTo>
                <a:cubicBezTo>
                  <a:pt x="684737" y="317968"/>
                  <a:pt x="656307" y="317622"/>
                  <a:pt x="638598" y="313459"/>
                </a:cubicBezTo>
                <a:cubicBezTo>
                  <a:pt x="631311" y="311725"/>
                  <a:pt x="622979" y="308789"/>
                  <a:pt x="613603" y="304603"/>
                </a:cubicBezTo>
                <a:lnTo>
                  <a:pt x="604343" y="332975"/>
                </a:lnTo>
                <a:cubicBezTo>
                  <a:pt x="623142" y="339866"/>
                  <a:pt x="641082" y="345508"/>
                  <a:pt x="661018" y="345508"/>
                </a:cubicBezTo>
                <a:cubicBezTo>
                  <a:pt x="717507" y="345508"/>
                  <a:pt x="743640" y="317437"/>
                  <a:pt x="743640" y="269965"/>
                </a:cubicBezTo>
                <a:lnTo>
                  <a:pt x="743640" y="264438"/>
                </a:lnTo>
                <a:cubicBezTo>
                  <a:pt x="1227353" y="261409"/>
                  <a:pt x="1213056" y="271375"/>
                  <a:pt x="1242531" y="255235"/>
                </a:cubicBezTo>
                <a:cubicBezTo>
                  <a:pt x="1253764" y="249107"/>
                  <a:pt x="1262838" y="240875"/>
                  <a:pt x="1269755" y="230539"/>
                </a:cubicBezTo>
                <a:cubicBezTo>
                  <a:pt x="1276926" y="242332"/>
                  <a:pt x="1286674" y="251558"/>
                  <a:pt x="1299021" y="258195"/>
                </a:cubicBezTo>
                <a:cubicBezTo>
                  <a:pt x="1324945" y="272046"/>
                  <a:pt x="1364492" y="270751"/>
                  <a:pt x="1388513" y="258912"/>
                </a:cubicBezTo>
                <a:cubicBezTo>
                  <a:pt x="1400976" y="252784"/>
                  <a:pt x="1410561" y="243326"/>
                  <a:pt x="1417222" y="230539"/>
                </a:cubicBezTo>
                <a:cubicBezTo>
                  <a:pt x="1428663" y="250009"/>
                  <a:pt x="1446418" y="262519"/>
                  <a:pt x="1482066" y="264091"/>
                </a:cubicBezTo>
                <a:lnTo>
                  <a:pt x="1482066" y="264438"/>
                </a:lnTo>
                <a:lnTo>
                  <a:pt x="1567636" y="264438"/>
                </a:lnTo>
                <a:lnTo>
                  <a:pt x="1567636" y="0"/>
                </a:lnTo>
                <a:lnTo>
                  <a:pt x="1537999" y="0"/>
                </a:lnTo>
                <a:lnTo>
                  <a:pt x="1537999" y="234956"/>
                </a:lnTo>
                <a:close/>
                <a:moveTo>
                  <a:pt x="4197465" y="221891"/>
                </a:moveTo>
                <a:cubicBezTo>
                  <a:pt x="4171239" y="282960"/>
                  <a:pt x="4080958" y="284717"/>
                  <a:pt x="4054825" y="220966"/>
                </a:cubicBezTo>
                <a:cubicBezTo>
                  <a:pt x="4047143" y="202259"/>
                  <a:pt x="4047143" y="180084"/>
                  <a:pt x="4054825" y="161100"/>
                </a:cubicBezTo>
                <a:cubicBezTo>
                  <a:pt x="4086458" y="82990"/>
                  <a:pt x="4203592" y="105419"/>
                  <a:pt x="4203592" y="191137"/>
                </a:cubicBezTo>
                <a:cubicBezTo>
                  <a:pt x="4203592" y="202167"/>
                  <a:pt x="4201550" y="212434"/>
                  <a:pt x="4197465" y="221891"/>
                </a:cubicBezTo>
                <a:moveTo>
                  <a:pt x="3909958" y="221891"/>
                </a:moveTo>
                <a:cubicBezTo>
                  <a:pt x="3887283" y="274381"/>
                  <a:pt x="3818957" y="282151"/>
                  <a:pt x="3783239" y="245477"/>
                </a:cubicBezTo>
                <a:cubicBezTo>
                  <a:pt x="3753927" y="215278"/>
                  <a:pt x="3754785" y="166095"/>
                  <a:pt x="3783077" y="136427"/>
                </a:cubicBezTo>
                <a:cubicBezTo>
                  <a:pt x="3806123" y="112032"/>
                  <a:pt x="3841655" y="108101"/>
                  <a:pt x="3868832" y="119270"/>
                </a:cubicBezTo>
                <a:cubicBezTo>
                  <a:pt x="3911675" y="137075"/>
                  <a:pt x="3925948" y="184871"/>
                  <a:pt x="3909958" y="221891"/>
                </a:cubicBezTo>
                <a:moveTo>
                  <a:pt x="3189147" y="234956"/>
                </a:moveTo>
                <a:cubicBezTo>
                  <a:pt x="3166472" y="234262"/>
                  <a:pt x="3150041" y="237222"/>
                  <a:pt x="3128549" y="230192"/>
                </a:cubicBezTo>
                <a:cubicBezTo>
                  <a:pt x="3050499" y="204641"/>
                  <a:pt x="3069113" y="93858"/>
                  <a:pt x="3159858" y="93858"/>
                </a:cubicBezTo>
                <a:lnTo>
                  <a:pt x="3189147" y="93858"/>
                </a:lnTo>
                <a:lnTo>
                  <a:pt x="3189147" y="234956"/>
                </a:lnTo>
                <a:close/>
                <a:moveTo>
                  <a:pt x="4325832" y="234956"/>
                </a:moveTo>
                <a:lnTo>
                  <a:pt x="4223969" y="234956"/>
                </a:lnTo>
                <a:cubicBezTo>
                  <a:pt x="4255765" y="165424"/>
                  <a:pt x="4206377" y="83915"/>
                  <a:pt x="4125031" y="83915"/>
                </a:cubicBezTo>
                <a:cubicBezTo>
                  <a:pt x="4050114" y="83915"/>
                  <a:pt x="3997709" y="160406"/>
                  <a:pt x="4028321" y="234956"/>
                </a:cubicBezTo>
                <a:lnTo>
                  <a:pt x="3936438" y="234956"/>
                </a:lnTo>
                <a:cubicBezTo>
                  <a:pt x="3967422" y="167459"/>
                  <a:pt x="3920471" y="83915"/>
                  <a:pt x="3837524" y="83915"/>
                </a:cubicBezTo>
                <a:cubicBezTo>
                  <a:pt x="3762560" y="83915"/>
                  <a:pt x="3710202" y="160429"/>
                  <a:pt x="3740814" y="234956"/>
                </a:cubicBezTo>
                <a:lnTo>
                  <a:pt x="3646703" y="234956"/>
                </a:lnTo>
                <a:lnTo>
                  <a:pt x="3646703" y="0"/>
                </a:lnTo>
                <a:lnTo>
                  <a:pt x="3617066" y="0"/>
                </a:lnTo>
                <a:lnTo>
                  <a:pt x="3617066" y="234956"/>
                </a:lnTo>
                <a:lnTo>
                  <a:pt x="3522607" y="234956"/>
                </a:lnTo>
                <a:cubicBezTo>
                  <a:pt x="3520983" y="204688"/>
                  <a:pt x="3529500" y="159898"/>
                  <a:pt x="3504064" y="131618"/>
                </a:cubicBezTo>
                <a:cubicBezTo>
                  <a:pt x="3486820" y="112241"/>
                  <a:pt x="3467626" y="106205"/>
                  <a:pt x="3441447" y="106205"/>
                </a:cubicBezTo>
                <a:lnTo>
                  <a:pt x="3310296" y="106205"/>
                </a:lnTo>
                <a:lnTo>
                  <a:pt x="3366089" y="0"/>
                </a:lnTo>
                <a:lnTo>
                  <a:pt x="3333852" y="0"/>
                </a:lnTo>
                <a:lnTo>
                  <a:pt x="3276945" y="105835"/>
                </a:lnTo>
                <a:cubicBezTo>
                  <a:pt x="3278778" y="117582"/>
                  <a:pt x="3282352" y="126762"/>
                  <a:pt x="3290290" y="135664"/>
                </a:cubicBezTo>
                <a:cubicBezTo>
                  <a:pt x="3438523" y="136913"/>
                  <a:pt x="3448201" y="132566"/>
                  <a:pt x="3465723" y="139919"/>
                </a:cubicBezTo>
                <a:cubicBezTo>
                  <a:pt x="3479463" y="145584"/>
                  <a:pt x="3487841" y="155920"/>
                  <a:pt x="3490742" y="168476"/>
                </a:cubicBezTo>
                <a:cubicBezTo>
                  <a:pt x="3494270" y="183599"/>
                  <a:pt x="3492482" y="194976"/>
                  <a:pt x="3492970" y="234956"/>
                </a:cubicBezTo>
                <a:lnTo>
                  <a:pt x="3218784" y="234956"/>
                </a:lnTo>
                <a:lnTo>
                  <a:pt x="3218784" y="64398"/>
                </a:lnTo>
                <a:lnTo>
                  <a:pt x="3172089" y="64398"/>
                </a:lnTo>
                <a:cubicBezTo>
                  <a:pt x="3093551" y="64398"/>
                  <a:pt x="3049826" y="110946"/>
                  <a:pt x="3049826" y="164592"/>
                </a:cubicBezTo>
                <a:cubicBezTo>
                  <a:pt x="3049826" y="231811"/>
                  <a:pt x="3104088" y="264438"/>
                  <a:pt x="3172089" y="264438"/>
                </a:cubicBezTo>
                <a:lnTo>
                  <a:pt x="3760077" y="264438"/>
                </a:lnTo>
                <a:cubicBezTo>
                  <a:pt x="3803686" y="311240"/>
                  <a:pt x="3877094" y="307262"/>
                  <a:pt x="3917176" y="264438"/>
                </a:cubicBezTo>
                <a:lnTo>
                  <a:pt x="4047584" y="264438"/>
                </a:lnTo>
                <a:cubicBezTo>
                  <a:pt x="4091054" y="311101"/>
                  <a:pt x="4164393" y="307424"/>
                  <a:pt x="4204706" y="264438"/>
                </a:cubicBezTo>
                <a:lnTo>
                  <a:pt x="4355492" y="264438"/>
                </a:lnTo>
                <a:lnTo>
                  <a:pt x="4355492" y="0"/>
                </a:lnTo>
                <a:lnTo>
                  <a:pt x="4325832" y="0"/>
                </a:lnTo>
                <a:lnTo>
                  <a:pt x="4325832" y="234956"/>
                </a:lnTo>
                <a:close/>
                <a:moveTo>
                  <a:pt x="4441805" y="264438"/>
                </a:moveTo>
                <a:lnTo>
                  <a:pt x="4471442" y="264438"/>
                </a:lnTo>
                <a:lnTo>
                  <a:pt x="4471442" y="0"/>
                </a:lnTo>
                <a:lnTo>
                  <a:pt x="4441805" y="0"/>
                </a:lnTo>
                <a:lnTo>
                  <a:pt x="4441805" y="264438"/>
                </a:lnTo>
                <a:close/>
                <a:moveTo>
                  <a:pt x="2257928" y="329322"/>
                </a:moveTo>
                <a:lnTo>
                  <a:pt x="2288377" y="329322"/>
                </a:lnTo>
                <a:lnTo>
                  <a:pt x="2288377" y="299054"/>
                </a:lnTo>
                <a:lnTo>
                  <a:pt x="2257928" y="299054"/>
                </a:lnTo>
                <a:lnTo>
                  <a:pt x="2257928" y="329322"/>
                </a:lnTo>
                <a:close/>
                <a:moveTo>
                  <a:pt x="2547710" y="234956"/>
                </a:moveTo>
                <a:lnTo>
                  <a:pt x="2501385" y="121860"/>
                </a:lnTo>
                <a:cubicBezTo>
                  <a:pt x="2548916" y="81764"/>
                  <a:pt x="2608261" y="88539"/>
                  <a:pt x="2646996" y="121860"/>
                </a:cubicBezTo>
                <a:lnTo>
                  <a:pt x="2600695" y="234956"/>
                </a:lnTo>
                <a:lnTo>
                  <a:pt x="2547710" y="234956"/>
                </a:lnTo>
                <a:close/>
                <a:moveTo>
                  <a:pt x="2757770" y="234956"/>
                </a:moveTo>
                <a:lnTo>
                  <a:pt x="2631817" y="234956"/>
                </a:lnTo>
                <a:lnTo>
                  <a:pt x="2683665" y="111547"/>
                </a:lnTo>
                <a:cubicBezTo>
                  <a:pt x="2654167" y="85788"/>
                  <a:pt x="2613065" y="61809"/>
                  <a:pt x="2574005" y="61809"/>
                </a:cubicBezTo>
                <a:cubicBezTo>
                  <a:pt x="2533970" y="61809"/>
                  <a:pt x="2493912" y="85001"/>
                  <a:pt x="2464321" y="111547"/>
                </a:cubicBezTo>
                <a:lnTo>
                  <a:pt x="2516564" y="234956"/>
                </a:lnTo>
                <a:lnTo>
                  <a:pt x="2406184" y="234956"/>
                </a:lnTo>
                <a:lnTo>
                  <a:pt x="2406184" y="64398"/>
                </a:lnTo>
                <a:lnTo>
                  <a:pt x="2376523" y="64398"/>
                </a:lnTo>
                <a:lnTo>
                  <a:pt x="2376523" y="270704"/>
                </a:lnTo>
                <a:cubicBezTo>
                  <a:pt x="2376523" y="296764"/>
                  <a:pt x="2374620" y="316026"/>
                  <a:pt x="2348371" y="316026"/>
                </a:cubicBezTo>
                <a:cubicBezTo>
                  <a:pt x="2342267" y="316026"/>
                  <a:pt x="2339041" y="315494"/>
                  <a:pt x="2333193" y="313806"/>
                </a:cubicBezTo>
                <a:lnTo>
                  <a:pt x="2325418" y="342202"/>
                </a:lnTo>
                <a:cubicBezTo>
                  <a:pt x="2350182" y="348954"/>
                  <a:pt x="2379424" y="346688"/>
                  <a:pt x="2393953" y="325414"/>
                </a:cubicBezTo>
                <a:cubicBezTo>
                  <a:pt x="2407089" y="306153"/>
                  <a:pt x="2405534" y="279561"/>
                  <a:pt x="2406184" y="264438"/>
                </a:cubicBezTo>
                <a:lnTo>
                  <a:pt x="2787430" y="264438"/>
                </a:lnTo>
                <a:lnTo>
                  <a:pt x="2787430" y="0"/>
                </a:lnTo>
                <a:lnTo>
                  <a:pt x="2757770" y="0"/>
                </a:lnTo>
                <a:lnTo>
                  <a:pt x="2757770" y="234956"/>
                </a:lnTo>
                <a:close/>
                <a:moveTo>
                  <a:pt x="507633" y="90181"/>
                </a:moveTo>
                <a:cubicBezTo>
                  <a:pt x="474677" y="54340"/>
                  <a:pt x="436522" y="67335"/>
                  <a:pt x="423525" y="64398"/>
                </a:cubicBezTo>
                <a:lnTo>
                  <a:pt x="423525" y="93858"/>
                </a:lnTo>
                <a:cubicBezTo>
                  <a:pt x="445155" y="94690"/>
                  <a:pt x="455158" y="91476"/>
                  <a:pt x="469826" y="98459"/>
                </a:cubicBezTo>
                <a:cubicBezTo>
                  <a:pt x="482173" y="104379"/>
                  <a:pt x="490899" y="113929"/>
                  <a:pt x="494473" y="127386"/>
                </a:cubicBezTo>
                <a:cubicBezTo>
                  <a:pt x="498489" y="142856"/>
                  <a:pt x="496237" y="154926"/>
                  <a:pt x="496887" y="234956"/>
                </a:cubicBezTo>
                <a:lnTo>
                  <a:pt x="357938" y="234956"/>
                </a:lnTo>
                <a:lnTo>
                  <a:pt x="357938" y="264438"/>
                </a:lnTo>
                <a:lnTo>
                  <a:pt x="526524" y="264438"/>
                </a:lnTo>
                <a:cubicBezTo>
                  <a:pt x="525294" y="152753"/>
                  <a:pt x="529588" y="140913"/>
                  <a:pt x="521883" y="115963"/>
                </a:cubicBezTo>
                <a:cubicBezTo>
                  <a:pt x="518796" y="105905"/>
                  <a:pt x="514038" y="97303"/>
                  <a:pt x="507633" y="90181"/>
                </a:cubicBezTo>
                <a:moveTo>
                  <a:pt x="2149567" y="329669"/>
                </a:moveTo>
                <a:lnTo>
                  <a:pt x="2180017" y="329669"/>
                </a:lnTo>
                <a:lnTo>
                  <a:pt x="2180017" y="299401"/>
                </a:lnTo>
                <a:lnTo>
                  <a:pt x="2149567" y="299401"/>
                </a:lnTo>
                <a:lnTo>
                  <a:pt x="2149567" y="329669"/>
                </a:lnTo>
                <a:close/>
                <a:moveTo>
                  <a:pt x="1969353" y="234956"/>
                </a:moveTo>
                <a:cubicBezTo>
                  <a:pt x="1946724" y="234262"/>
                  <a:pt x="1930269" y="237222"/>
                  <a:pt x="1908755" y="230192"/>
                </a:cubicBezTo>
                <a:cubicBezTo>
                  <a:pt x="1830612" y="204618"/>
                  <a:pt x="1849434" y="93858"/>
                  <a:pt x="1940064" y="93858"/>
                </a:cubicBezTo>
                <a:lnTo>
                  <a:pt x="1969353" y="93858"/>
                </a:lnTo>
                <a:lnTo>
                  <a:pt x="1969353" y="234956"/>
                </a:lnTo>
                <a:close/>
                <a:moveTo>
                  <a:pt x="2287983" y="64398"/>
                </a:moveTo>
                <a:lnTo>
                  <a:pt x="2258345" y="64398"/>
                </a:lnTo>
                <a:lnTo>
                  <a:pt x="2258345" y="234956"/>
                </a:lnTo>
                <a:lnTo>
                  <a:pt x="2146457" y="234956"/>
                </a:lnTo>
                <a:lnTo>
                  <a:pt x="2146457" y="64398"/>
                </a:lnTo>
                <a:lnTo>
                  <a:pt x="2116820" y="64398"/>
                </a:lnTo>
                <a:lnTo>
                  <a:pt x="2116820" y="234956"/>
                </a:lnTo>
                <a:lnTo>
                  <a:pt x="1998990" y="234956"/>
                </a:lnTo>
                <a:lnTo>
                  <a:pt x="1998990" y="64398"/>
                </a:lnTo>
                <a:cubicBezTo>
                  <a:pt x="1961717" y="65555"/>
                  <a:pt x="1906109" y="56883"/>
                  <a:pt x="1863383" y="92933"/>
                </a:cubicBezTo>
                <a:cubicBezTo>
                  <a:pt x="1802808" y="144058"/>
                  <a:pt x="1818428" y="264438"/>
                  <a:pt x="1952318" y="264438"/>
                </a:cubicBezTo>
                <a:lnTo>
                  <a:pt x="2287983" y="264438"/>
                </a:lnTo>
                <a:lnTo>
                  <a:pt x="2287983" y="64398"/>
                </a:lnTo>
                <a:close/>
                <a:moveTo>
                  <a:pt x="2097650" y="329669"/>
                </a:moveTo>
                <a:lnTo>
                  <a:pt x="2128099" y="329669"/>
                </a:lnTo>
                <a:lnTo>
                  <a:pt x="2128099" y="299401"/>
                </a:lnTo>
                <a:lnTo>
                  <a:pt x="2097650" y="299401"/>
                </a:lnTo>
                <a:lnTo>
                  <a:pt x="2097650" y="329669"/>
                </a:lnTo>
                <a:close/>
                <a:moveTo>
                  <a:pt x="116917" y="0"/>
                </a:moveTo>
                <a:lnTo>
                  <a:pt x="86467" y="0"/>
                </a:lnTo>
                <a:lnTo>
                  <a:pt x="86467" y="30269"/>
                </a:lnTo>
                <a:lnTo>
                  <a:pt x="116917" y="30269"/>
                </a:lnTo>
                <a:lnTo>
                  <a:pt x="116917" y="0"/>
                </a:lnTo>
                <a:close/>
                <a:moveTo>
                  <a:pt x="3166727" y="0"/>
                </a:moveTo>
                <a:lnTo>
                  <a:pt x="3136278" y="0"/>
                </a:lnTo>
                <a:lnTo>
                  <a:pt x="3136278" y="30269"/>
                </a:lnTo>
                <a:lnTo>
                  <a:pt x="3166727" y="30269"/>
                </a:lnTo>
                <a:lnTo>
                  <a:pt x="3166727" y="0"/>
                </a:lnTo>
                <a:close/>
                <a:moveTo>
                  <a:pt x="1998851" y="0"/>
                </a:moveTo>
                <a:lnTo>
                  <a:pt x="1968401" y="0"/>
                </a:lnTo>
                <a:lnTo>
                  <a:pt x="1968401" y="30269"/>
                </a:lnTo>
                <a:lnTo>
                  <a:pt x="1998851" y="30269"/>
                </a:lnTo>
                <a:lnTo>
                  <a:pt x="1998851" y="0"/>
                </a:lnTo>
                <a:close/>
                <a:moveTo>
                  <a:pt x="291770" y="329669"/>
                </a:moveTo>
                <a:lnTo>
                  <a:pt x="322220" y="329669"/>
                </a:lnTo>
                <a:lnTo>
                  <a:pt x="322220" y="299401"/>
                </a:lnTo>
                <a:lnTo>
                  <a:pt x="291770" y="299401"/>
                </a:lnTo>
                <a:lnTo>
                  <a:pt x="291770" y="329669"/>
                </a:lnTo>
                <a:close/>
                <a:moveTo>
                  <a:pt x="1946933" y="0"/>
                </a:moveTo>
                <a:lnTo>
                  <a:pt x="1916484" y="0"/>
                </a:lnTo>
                <a:lnTo>
                  <a:pt x="1916484" y="30269"/>
                </a:lnTo>
                <a:lnTo>
                  <a:pt x="1946933" y="30269"/>
                </a:lnTo>
                <a:lnTo>
                  <a:pt x="1946933" y="0"/>
                </a:lnTo>
                <a:close/>
                <a:moveTo>
                  <a:pt x="168834" y="0"/>
                </a:moveTo>
                <a:lnTo>
                  <a:pt x="138385" y="0"/>
                </a:lnTo>
                <a:lnTo>
                  <a:pt x="138385" y="30269"/>
                </a:lnTo>
                <a:lnTo>
                  <a:pt x="168834" y="30269"/>
                </a:lnTo>
                <a:lnTo>
                  <a:pt x="168834" y="0"/>
                </a:lnTo>
                <a:close/>
                <a:moveTo>
                  <a:pt x="239853" y="329669"/>
                </a:moveTo>
                <a:lnTo>
                  <a:pt x="270302" y="329669"/>
                </a:lnTo>
                <a:lnTo>
                  <a:pt x="270302" y="299401"/>
                </a:lnTo>
                <a:lnTo>
                  <a:pt x="239853" y="299401"/>
                </a:lnTo>
                <a:lnTo>
                  <a:pt x="239853" y="329669"/>
                </a:lnTo>
                <a:close/>
                <a:moveTo>
                  <a:pt x="139336" y="234956"/>
                </a:moveTo>
                <a:cubicBezTo>
                  <a:pt x="116755" y="234262"/>
                  <a:pt x="100207" y="237222"/>
                  <a:pt x="78762" y="230192"/>
                </a:cubicBezTo>
                <a:cubicBezTo>
                  <a:pt x="758" y="204711"/>
                  <a:pt x="19186" y="93858"/>
                  <a:pt x="110070" y="93858"/>
                </a:cubicBezTo>
                <a:lnTo>
                  <a:pt x="139336" y="93858"/>
                </a:lnTo>
                <a:lnTo>
                  <a:pt x="139336" y="234956"/>
                </a:lnTo>
                <a:close/>
                <a:moveTo>
                  <a:pt x="316441" y="64398"/>
                </a:moveTo>
                <a:lnTo>
                  <a:pt x="286803" y="64398"/>
                </a:lnTo>
                <a:lnTo>
                  <a:pt x="286803" y="234956"/>
                </a:lnTo>
                <a:lnTo>
                  <a:pt x="168974" y="234956"/>
                </a:lnTo>
                <a:lnTo>
                  <a:pt x="168974" y="64398"/>
                </a:lnTo>
                <a:cubicBezTo>
                  <a:pt x="133441" y="65485"/>
                  <a:pt x="105197" y="60861"/>
                  <a:pt x="71892" y="71937"/>
                </a:cubicBezTo>
                <a:cubicBezTo>
                  <a:pt x="43973" y="81278"/>
                  <a:pt x="21159" y="98459"/>
                  <a:pt x="8719" y="124820"/>
                </a:cubicBezTo>
                <a:cubicBezTo>
                  <a:pt x="-4232" y="152244"/>
                  <a:pt x="-1888" y="187160"/>
                  <a:pt x="10042" y="209543"/>
                </a:cubicBezTo>
                <a:cubicBezTo>
                  <a:pt x="31510" y="249917"/>
                  <a:pt x="76418" y="264438"/>
                  <a:pt x="122278" y="264438"/>
                </a:cubicBezTo>
                <a:lnTo>
                  <a:pt x="316441" y="264438"/>
                </a:lnTo>
                <a:lnTo>
                  <a:pt x="316441" y="64398"/>
                </a:lnTo>
                <a:close/>
                <a:moveTo>
                  <a:pt x="2873743" y="264438"/>
                </a:moveTo>
                <a:lnTo>
                  <a:pt x="2903380" y="264438"/>
                </a:lnTo>
                <a:lnTo>
                  <a:pt x="2903380" y="0"/>
                </a:lnTo>
                <a:lnTo>
                  <a:pt x="2873743" y="0"/>
                </a:lnTo>
                <a:lnTo>
                  <a:pt x="2873743" y="264438"/>
                </a:lnTo>
                <a:close/>
                <a:moveTo>
                  <a:pt x="3218622" y="0"/>
                </a:moveTo>
                <a:lnTo>
                  <a:pt x="3188172" y="0"/>
                </a:lnTo>
                <a:lnTo>
                  <a:pt x="3188172" y="30269"/>
                </a:lnTo>
                <a:lnTo>
                  <a:pt x="3218622" y="30269"/>
                </a:lnTo>
                <a:lnTo>
                  <a:pt x="3218622" y="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96" name="Freeform: Shape 95">
            <a:extLst>
              <a:ext uri="{FF2B5EF4-FFF2-40B4-BE49-F238E27FC236}">
                <a16:creationId xmlns:a16="http://schemas.microsoft.com/office/drawing/2014/main" id="{17A6EDFF-BFAD-C247-7CC7-8E04AA02EEDB}"/>
              </a:ext>
            </a:extLst>
          </p:cNvPr>
          <p:cNvSpPr/>
          <p:nvPr/>
        </p:nvSpPr>
        <p:spPr>
          <a:xfrm>
            <a:off x="3841143" y="3730657"/>
            <a:ext cx="187501" cy="210514"/>
          </a:xfrm>
          <a:custGeom>
            <a:avLst/>
            <a:gdLst>
              <a:gd name="connsiteX0" fmla="*/ 0 w 187501"/>
              <a:gd name="connsiteY0" fmla="*/ 0 h 210514"/>
              <a:gd name="connsiteX1" fmla="*/ 37203 w 187501"/>
              <a:gd name="connsiteY1" fmla="*/ 0 h 210514"/>
              <a:gd name="connsiteX2" fmla="*/ 37203 w 187501"/>
              <a:gd name="connsiteY2" fmla="*/ 105858 h 210514"/>
              <a:gd name="connsiteX3" fmla="*/ 137905 w 187501"/>
              <a:gd name="connsiteY3" fmla="*/ 0 h 210514"/>
              <a:gd name="connsiteX4" fmla="*/ 183580 w 187501"/>
              <a:gd name="connsiteY4" fmla="*/ 0 h 210514"/>
              <a:gd name="connsiteX5" fmla="*/ 95573 w 187501"/>
              <a:gd name="connsiteY5" fmla="*/ 90528 h 210514"/>
              <a:gd name="connsiteX6" fmla="*/ 187502 w 187501"/>
              <a:gd name="connsiteY6" fmla="*/ 210514 h 210514"/>
              <a:gd name="connsiteX7" fmla="*/ 142454 w 187501"/>
              <a:gd name="connsiteY7" fmla="*/ 210514 h 210514"/>
              <a:gd name="connsiteX8" fmla="*/ 70183 w 187501"/>
              <a:gd name="connsiteY8" fmla="*/ 115778 h 210514"/>
              <a:gd name="connsiteX9" fmla="*/ 37203 w 187501"/>
              <a:gd name="connsiteY9" fmla="*/ 149469 h 210514"/>
              <a:gd name="connsiteX10" fmla="*/ 37203 w 187501"/>
              <a:gd name="connsiteY10" fmla="*/ 210514 h 210514"/>
              <a:gd name="connsiteX11" fmla="*/ 0 w 187501"/>
              <a:gd name="connsiteY11" fmla="*/ 210514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7501" h="210514">
                <a:moveTo>
                  <a:pt x="0" y="0"/>
                </a:moveTo>
                <a:lnTo>
                  <a:pt x="37203" y="0"/>
                </a:lnTo>
                <a:lnTo>
                  <a:pt x="37203" y="105858"/>
                </a:lnTo>
                <a:lnTo>
                  <a:pt x="137905" y="0"/>
                </a:lnTo>
                <a:lnTo>
                  <a:pt x="183580" y="0"/>
                </a:lnTo>
                <a:lnTo>
                  <a:pt x="95573" y="90528"/>
                </a:lnTo>
                <a:lnTo>
                  <a:pt x="187502" y="210514"/>
                </a:lnTo>
                <a:lnTo>
                  <a:pt x="142454" y="210514"/>
                </a:lnTo>
                <a:lnTo>
                  <a:pt x="70183" y="115778"/>
                </a:lnTo>
                <a:lnTo>
                  <a:pt x="37203" y="149469"/>
                </a:lnTo>
                <a:lnTo>
                  <a:pt x="37203" y="210514"/>
                </a:lnTo>
                <a:lnTo>
                  <a:pt x="0" y="210514"/>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97" name="Freeform: Shape 96">
            <a:extLst>
              <a:ext uri="{FF2B5EF4-FFF2-40B4-BE49-F238E27FC236}">
                <a16:creationId xmlns:a16="http://schemas.microsoft.com/office/drawing/2014/main" id="{6AE20EA3-ADD5-98BE-97FF-6B5B099A33A3}"/>
              </a:ext>
            </a:extLst>
          </p:cNvPr>
          <p:cNvSpPr/>
          <p:nvPr/>
        </p:nvSpPr>
        <p:spPr>
          <a:xfrm>
            <a:off x="4062576" y="3730657"/>
            <a:ext cx="37203" cy="210514"/>
          </a:xfrm>
          <a:custGeom>
            <a:avLst/>
            <a:gdLst>
              <a:gd name="connsiteX0" fmla="*/ 0 w 37203"/>
              <a:gd name="connsiteY0" fmla="*/ 0 h 210514"/>
              <a:gd name="connsiteX1" fmla="*/ 37203 w 37203"/>
              <a:gd name="connsiteY1" fmla="*/ 0 h 210514"/>
              <a:gd name="connsiteX2" fmla="*/ 37203 w 37203"/>
              <a:gd name="connsiteY2" fmla="*/ 210514 h 210514"/>
              <a:gd name="connsiteX3" fmla="*/ 0 w 37203"/>
              <a:gd name="connsiteY3" fmla="*/ 210514 h 210514"/>
            </a:gdLst>
            <a:ahLst/>
            <a:cxnLst>
              <a:cxn ang="0">
                <a:pos x="connsiteX0" y="connsiteY0"/>
              </a:cxn>
              <a:cxn ang="0">
                <a:pos x="connsiteX1" y="connsiteY1"/>
              </a:cxn>
              <a:cxn ang="0">
                <a:pos x="connsiteX2" y="connsiteY2"/>
              </a:cxn>
              <a:cxn ang="0">
                <a:pos x="connsiteX3" y="connsiteY3"/>
              </a:cxn>
            </a:cxnLst>
            <a:rect l="l" t="t" r="r" b="b"/>
            <a:pathLst>
              <a:path w="37203" h="210514">
                <a:moveTo>
                  <a:pt x="0" y="0"/>
                </a:moveTo>
                <a:lnTo>
                  <a:pt x="37203" y="0"/>
                </a:lnTo>
                <a:lnTo>
                  <a:pt x="37203" y="210514"/>
                </a:lnTo>
                <a:lnTo>
                  <a:pt x="0" y="210514"/>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98" name="Freeform: Shape 97">
            <a:extLst>
              <a:ext uri="{FF2B5EF4-FFF2-40B4-BE49-F238E27FC236}">
                <a16:creationId xmlns:a16="http://schemas.microsoft.com/office/drawing/2014/main" id="{8B866C54-F2C9-D1F0-34EB-73B6058DB052}"/>
              </a:ext>
            </a:extLst>
          </p:cNvPr>
          <p:cNvSpPr/>
          <p:nvPr/>
        </p:nvSpPr>
        <p:spPr>
          <a:xfrm>
            <a:off x="4157058" y="3730657"/>
            <a:ext cx="184484" cy="210514"/>
          </a:xfrm>
          <a:custGeom>
            <a:avLst/>
            <a:gdLst>
              <a:gd name="connsiteX0" fmla="*/ 0 w 184484"/>
              <a:gd name="connsiteY0" fmla="*/ 0 h 210514"/>
              <a:gd name="connsiteX1" fmla="*/ 34488 w 184484"/>
              <a:gd name="connsiteY1" fmla="*/ 0 h 210514"/>
              <a:gd name="connsiteX2" fmla="*/ 147908 w 184484"/>
              <a:gd name="connsiteY2" fmla="*/ 145561 h 210514"/>
              <a:gd name="connsiteX3" fmla="*/ 147908 w 184484"/>
              <a:gd name="connsiteY3" fmla="*/ 0 h 210514"/>
              <a:gd name="connsiteX4" fmla="*/ 184485 w 184484"/>
              <a:gd name="connsiteY4" fmla="*/ 0 h 210514"/>
              <a:gd name="connsiteX5" fmla="*/ 184485 w 184484"/>
              <a:gd name="connsiteY5" fmla="*/ 210514 h 210514"/>
              <a:gd name="connsiteX6" fmla="*/ 153339 w 184484"/>
              <a:gd name="connsiteY6" fmla="*/ 210514 h 210514"/>
              <a:gd name="connsiteX7" fmla="*/ 36600 w 184484"/>
              <a:gd name="connsiteY7" fmla="*/ 60745 h 210514"/>
              <a:gd name="connsiteX8" fmla="*/ 36600 w 184484"/>
              <a:gd name="connsiteY8" fmla="*/ 210514 h 210514"/>
              <a:gd name="connsiteX9" fmla="*/ 0 w 184484"/>
              <a:gd name="connsiteY9" fmla="*/ 210514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4" h="210514">
                <a:moveTo>
                  <a:pt x="0" y="0"/>
                </a:moveTo>
                <a:lnTo>
                  <a:pt x="34488" y="0"/>
                </a:lnTo>
                <a:lnTo>
                  <a:pt x="147908" y="145561"/>
                </a:lnTo>
                <a:lnTo>
                  <a:pt x="147908" y="0"/>
                </a:lnTo>
                <a:lnTo>
                  <a:pt x="184485" y="0"/>
                </a:lnTo>
                <a:lnTo>
                  <a:pt x="184485" y="210514"/>
                </a:lnTo>
                <a:lnTo>
                  <a:pt x="153339" y="210514"/>
                </a:lnTo>
                <a:lnTo>
                  <a:pt x="36600" y="60745"/>
                </a:lnTo>
                <a:lnTo>
                  <a:pt x="36600" y="210514"/>
                </a:lnTo>
                <a:lnTo>
                  <a:pt x="0" y="210514"/>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99" name="Freeform: Shape 98">
            <a:extLst>
              <a:ext uri="{FF2B5EF4-FFF2-40B4-BE49-F238E27FC236}">
                <a16:creationId xmlns:a16="http://schemas.microsoft.com/office/drawing/2014/main" id="{DF47CDC6-BEDE-CF42-24D2-392F1A323FAD}"/>
              </a:ext>
            </a:extLst>
          </p:cNvPr>
          <p:cNvSpPr/>
          <p:nvPr/>
        </p:nvSpPr>
        <p:spPr>
          <a:xfrm>
            <a:off x="4387612" y="3727027"/>
            <a:ext cx="198108" cy="217808"/>
          </a:xfrm>
          <a:custGeom>
            <a:avLst/>
            <a:gdLst>
              <a:gd name="connsiteX0" fmla="*/ 0 w 198108"/>
              <a:gd name="connsiteY0" fmla="*/ 109489 h 217808"/>
              <a:gd name="connsiteX1" fmla="*/ 0 w 198108"/>
              <a:gd name="connsiteY1" fmla="*/ 108887 h 217808"/>
              <a:gd name="connsiteX2" fmla="*/ 109173 w 198108"/>
              <a:gd name="connsiteY2" fmla="*/ 0 h 217808"/>
              <a:gd name="connsiteX3" fmla="*/ 190542 w 198108"/>
              <a:gd name="connsiteY3" fmla="*/ 28580 h 217808"/>
              <a:gd name="connsiteX4" fmla="*/ 166962 w 198108"/>
              <a:gd name="connsiteY4" fmla="*/ 56560 h 217808"/>
              <a:gd name="connsiteX5" fmla="*/ 39037 w 198108"/>
              <a:gd name="connsiteY5" fmla="*/ 108286 h 217808"/>
              <a:gd name="connsiteX6" fmla="*/ 39037 w 198108"/>
              <a:gd name="connsiteY6" fmla="*/ 108887 h 217808"/>
              <a:gd name="connsiteX7" fmla="*/ 110983 w 198108"/>
              <a:gd name="connsiteY7" fmla="*/ 184061 h 217808"/>
              <a:gd name="connsiteX8" fmla="*/ 162112 w 198108"/>
              <a:gd name="connsiteY8" fmla="*/ 168130 h 217808"/>
              <a:gd name="connsiteX9" fmla="*/ 162112 w 198108"/>
              <a:gd name="connsiteY9" fmla="*/ 128727 h 217808"/>
              <a:gd name="connsiteX10" fmla="*/ 107966 w 198108"/>
              <a:gd name="connsiteY10" fmla="*/ 128727 h 217808"/>
              <a:gd name="connsiteX11" fmla="*/ 107966 w 198108"/>
              <a:gd name="connsiteY11" fmla="*/ 96563 h 217808"/>
              <a:gd name="connsiteX12" fmla="*/ 198108 w 198108"/>
              <a:gd name="connsiteY12" fmla="*/ 96563 h 217808"/>
              <a:gd name="connsiteX13" fmla="*/ 198108 w 198108"/>
              <a:gd name="connsiteY13" fmla="*/ 184963 h 217808"/>
              <a:gd name="connsiteX14" fmla="*/ 0 w 198108"/>
              <a:gd name="connsiteY14" fmla="*/ 109489 h 21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108" h="217808">
                <a:moveTo>
                  <a:pt x="0" y="109489"/>
                </a:moveTo>
                <a:lnTo>
                  <a:pt x="0" y="108887"/>
                </a:lnTo>
                <a:cubicBezTo>
                  <a:pt x="0" y="49946"/>
                  <a:pt x="45373" y="0"/>
                  <a:pt x="109173" y="0"/>
                </a:cubicBezTo>
                <a:cubicBezTo>
                  <a:pt x="146074" y="0"/>
                  <a:pt x="168772" y="10243"/>
                  <a:pt x="190542" y="28580"/>
                </a:cubicBezTo>
                <a:lnTo>
                  <a:pt x="166962" y="56560"/>
                </a:lnTo>
                <a:cubicBezTo>
                  <a:pt x="109637" y="8047"/>
                  <a:pt x="39037" y="42986"/>
                  <a:pt x="39037" y="108286"/>
                </a:cubicBezTo>
                <a:lnTo>
                  <a:pt x="39037" y="108887"/>
                </a:lnTo>
                <a:cubicBezTo>
                  <a:pt x="39037" y="152197"/>
                  <a:pt x="67746" y="184061"/>
                  <a:pt x="110983" y="184061"/>
                </a:cubicBezTo>
                <a:cubicBezTo>
                  <a:pt x="130966" y="184061"/>
                  <a:pt x="149115" y="177749"/>
                  <a:pt x="162112" y="168130"/>
                </a:cubicBezTo>
                <a:lnTo>
                  <a:pt x="162112" y="128727"/>
                </a:lnTo>
                <a:lnTo>
                  <a:pt x="107966" y="128727"/>
                </a:lnTo>
                <a:lnTo>
                  <a:pt x="107966" y="96563"/>
                </a:lnTo>
                <a:lnTo>
                  <a:pt x="198108" y="96563"/>
                </a:lnTo>
                <a:lnTo>
                  <a:pt x="198108" y="184963"/>
                </a:lnTo>
                <a:cubicBezTo>
                  <a:pt x="122402" y="249408"/>
                  <a:pt x="0" y="216295"/>
                  <a:pt x="0" y="109489"/>
                </a:cubicBez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00" name="Freeform: Shape 99">
            <a:extLst>
              <a:ext uri="{FF2B5EF4-FFF2-40B4-BE49-F238E27FC236}">
                <a16:creationId xmlns:a16="http://schemas.microsoft.com/office/drawing/2014/main" id="{C0EF35CF-4EA9-4D39-ACC7-AE77CACA0FB1}"/>
              </a:ext>
            </a:extLst>
          </p:cNvPr>
          <p:cNvSpPr/>
          <p:nvPr/>
        </p:nvSpPr>
        <p:spPr>
          <a:xfrm>
            <a:off x="4637103" y="3730657"/>
            <a:ext cx="191448" cy="210514"/>
          </a:xfrm>
          <a:custGeom>
            <a:avLst/>
            <a:gdLst>
              <a:gd name="connsiteX0" fmla="*/ 78932 w 191448"/>
              <a:gd name="connsiteY0" fmla="*/ 176824 h 210514"/>
              <a:gd name="connsiteX1" fmla="*/ 78932 w 191448"/>
              <a:gd name="connsiteY1" fmla="*/ 33668 h 210514"/>
              <a:gd name="connsiteX2" fmla="*/ 37203 w 191448"/>
              <a:gd name="connsiteY2" fmla="*/ 33668 h 210514"/>
              <a:gd name="connsiteX3" fmla="*/ 37203 w 191448"/>
              <a:gd name="connsiteY3" fmla="*/ 176824 h 210514"/>
              <a:gd name="connsiteX4" fmla="*/ 78932 w 191448"/>
              <a:gd name="connsiteY4" fmla="*/ 176824 h 210514"/>
              <a:gd name="connsiteX5" fmla="*/ 0 w 191448"/>
              <a:gd name="connsiteY5" fmla="*/ 0 h 210514"/>
              <a:gd name="connsiteX6" fmla="*/ 78932 w 191448"/>
              <a:gd name="connsiteY6" fmla="*/ 0 h 210514"/>
              <a:gd name="connsiteX7" fmla="*/ 78932 w 191448"/>
              <a:gd name="connsiteY7" fmla="*/ 210514 h 210514"/>
              <a:gd name="connsiteX8" fmla="*/ 0 w 191448"/>
              <a:gd name="connsiteY8" fmla="*/ 210514 h 210514"/>
              <a:gd name="connsiteX9" fmla="*/ 0 w 191448"/>
              <a:gd name="connsiteY9" fmla="*/ 0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448" h="210514">
                <a:moveTo>
                  <a:pt x="78932" y="176824"/>
                </a:moveTo>
                <a:cubicBezTo>
                  <a:pt x="177661" y="176824"/>
                  <a:pt x="176478" y="33668"/>
                  <a:pt x="78932" y="33668"/>
                </a:cubicBezTo>
                <a:lnTo>
                  <a:pt x="37203" y="33668"/>
                </a:lnTo>
                <a:lnTo>
                  <a:pt x="37203" y="176824"/>
                </a:lnTo>
                <a:lnTo>
                  <a:pt x="78932" y="176824"/>
                </a:lnTo>
                <a:close/>
                <a:moveTo>
                  <a:pt x="0" y="0"/>
                </a:moveTo>
                <a:lnTo>
                  <a:pt x="78932" y="0"/>
                </a:lnTo>
                <a:cubicBezTo>
                  <a:pt x="229973" y="0"/>
                  <a:pt x="227931" y="210514"/>
                  <a:pt x="78932" y="210514"/>
                </a:cubicBezTo>
                <a:lnTo>
                  <a:pt x="0" y="210514"/>
                </a:lnTo>
                <a:lnTo>
                  <a:pt x="0" y="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01" name="Freeform: Shape 100">
            <a:extLst>
              <a:ext uri="{FF2B5EF4-FFF2-40B4-BE49-F238E27FC236}">
                <a16:creationId xmlns:a16="http://schemas.microsoft.com/office/drawing/2014/main" id="{C9746417-FBA2-4876-C3EA-84CE4B6D9ED5}"/>
              </a:ext>
            </a:extLst>
          </p:cNvPr>
          <p:cNvSpPr/>
          <p:nvPr/>
        </p:nvSpPr>
        <p:spPr>
          <a:xfrm>
            <a:off x="4863387" y="3727027"/>
            <a:ext cx="221386" cy="217752"/>
          </a:xfrm>
          <a:custGeom>
            <a:avLst/>
            <a:gdLst>
              <a:gd name="connsiteX0" fmla="*/ 182373 w 221386"/>
              <a:gd name="connsiteY0" fmla="*/ 109489 h 217752"/>
              <a:gd name="connsiteX1" fmla="*/ 182373 w 221386"/>
              <a:gd name="connsiteY1" fmla="*/ 108887 h 217752"/>
              <a:gd name="connsiteX2" fmla="*/ 110380 w 221386"/>
              <a:gd name="connsiteY2" fmla="*/ 34014 h 217752"/>
              <a:gd name="connsiteX3" fmla="*/ 39014 w 221386"/>
              <a:gd name="connsiteY3" fmla="*/ 108286 h 217752"/>
              <a:gd name="connsiteX4" fmla="*/ 39014 w 221386"/>
              <a:gd name="connsiteY4" fmla="*/ 108887 h 217752"/>
              <a:gd name="connsiteX5" fmla="*/ 110983 w 221386"/>
              <a:gd name="connsiteY5" fmla="*/ 183784 h 217752"/>
              <a:gd name="connsiteX6" fmla="*/ 182373 w 221386"/>
              <a:gd name="connsiteY6" fmla="*/ 109489 h 217752"/>
              <a:gd name="connsiteX7" fmla="*/ 0 w 221386"/>
              <a:gd name="connsiteY7" fmla="*/ 109489 h 217752"/>
              <a:gd name="connsiteX8" fmla="*/ 0 w 221386"/>
              <a:gd name="connsiteY8" fmla="*/ 108887 h 217752"/>
              <a:gd name="connsiteX9" fmla="*/ 110983 w 221386"/>
              <a:gd name="connsiteY9" fmla="*/ 0 h 217752"/>
              <a:gd name="connsiteX10" fmla="*/ 221386 w 221386"/>
              <a:gd name="connsiteY10" fmla="*/ 108286 h 217752"/>
              <a:gd name="connsiteX11" fmla="*/ 221386 w 221386"/>
              <a:gd name="connsiteY11" fmla="*/ 108887 h 217752"/>
              <a:gd name="connsiteX12" fmla="*/ 110380 w 221386"/>
              <a:gd name="connsiteY12" fmla="*/ 217752 h 217752"/>
              <a:gd name="connsiteX13" fmla="*/ 0 w 221386"/>
              <a:gd name="connsiteY13" fmla="*/ 109489 h 21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386" h="217752">
                <a:moveTo>
                  <a:pt x="182373" y="109489"/>
                </a:moveTo>
                <a:lnTo>
                  <a:pt x="182373" y="108887"/>
                </a:lnTo>
                <a:cubicBezTo>
                  <a:pt x="182373" y="67982"/>
                  <a:pt x="152434" y="34014"/>
                  <a:pt x="110380" y="34014"/>
                </a:cubicBezTo>
                <a:cubicBezTo>
                  <a:pt x="68349" y="34014"/>
                  <a:pt x="39014" y="67381"/>
                  <a:pt x="39014" y="108286"/>
                </a:cubicBezTo>
                <a:lnTo>
                  <a:pt x="39014" y="108887"/>
                </a:lnTo>
                <a:cubicBezTo>
                  <a:pt x="39014" y="149792"/>
                  <a:pt x="68953" y="183784"/>
                  <a:pt x="110983" y="183784"/>
                </a:cubicBezTo>
                <a:cubicBezTo>
                  <a:pt x="153037" y="183784"/>
                  <a:pt x="182373" y="150394"/>
                  <a:pt x="182373" y="109489"/>
                </a:cubicBezTo>
                <a:moveTo>
                  <a:pt x="0" y="109489"/>
                </a:moveTo>
                <a:lnTo>
                  <a:pt x="0" y="108887"/>
                </a:lnTo>
                <a:cubicBezTo>
                  <a:pt x="0" y="49646"/>
                  <a:pt x="45976" y="0"/>
                  <a:pt x="110983" y="0"/>
                </a:cubicBezTo>
                <a:cubicBezTo>
                  <a:pt x="176014" y="0"/>
                  <a:pt x="221386" y="49044"/>
                  <a:pt x="221386" y="108286"/>
                </a:cubicBezTo>
                <a:lnTo>
                  <a:pt x="221386" y="108887"/>
                </a:lnTo>
                <a:cubicBezTo>
                  <a:pt x="221386" y="168130"/>
                  <a:pt x="175433" y="217752"/>
                  <a:pt x="110380" y="217752"/>
                </a:cubicBezTo>
                <a:cubicBezTo>
                  <a:pt x="45373" y="217752"/>
                  <a:pt x="0" y="168730"/>
                  <a:pt x="0" y="109489"/>
                </a:cubicBez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02" name="Freeform: Shape 101">
            <a:extLst>
              <a:ext uri="{FF2B5EF4-FFF2-40B4-BE49-F238E27FC236}">
                <a16:creationId xmlns:a16="http://schemas.microsoft.com/office/drawing/2014/main" id="{204264B3-3191-EADE-0293-8246A98B841E}"/>
              </a:ext>
            </a:extLst>
          </p:cNvPr>
          <p:cNvSpPr/>
          <p:nvPr/>
        </p:nvSpPr>
        <p:spPr>
          <a:xfrm>
            <a:off x="5130981" y="3730657"/>
            <a:ext cx="208064" cy="210514"/>
          </a:xfrm>
          <a:custGeom>
            <a:avLst/>
            <a:gdLst>
              <a:gd name="connsiteX0" fmla="*/ 0 w 208064"/>
              <a:gd name="connsiteY0" fmla="*/ 0 h 210514"/>
              <a:gd name="connsiteX1" fmla="*/ 39617 w 208064"/>
              <a:gd name="connsiteY1" fmla="*/ 0 h 210514"/>
              <a:gd name="connsiteX2" fmla="*/ 104044 w 208064"/>
              <a:gd name="connsiteY2" fmla="*/ 99546 h 210514"/>
              <a:gd name="connsiteX3" fmla="*/ 168448 w 208064"/>
              <a:gd name="connsiteY3" fmla="*/ 0 h 210514"/>
              <a:gd name="connsiteX4" fmla="*/ 208065 w 208064"/>
              <a:gd name="connsiteY4" fmla="*/ 0 h 210514"/>
              <a:gd name="connsiteX5" fmla="*/ 208065 w 208064"/>
              <a:gd name="connsiteY5" fmla="*/ 210514 h 210514"/>
              <a:gd name="connsiteX6" fmla="*/ 170861 w 208064"/>
              <a:gd name="connsiteY6" fmla="*/ 210514 h 210514"/>
              <a:gd name="connsiteX7" fmla="*/ 170861 w 208064"/>
              <a:gd name="connsiteY7" fmla="*/ 59542 h 210514"/>
              <a:gd name="connsiteX8" fmla="*/ 104044 w 208064"/>
              <a:gd name="connsiteY8" fmla="*/ 158788 h 210514"/>
              <a:gd name="connsiteX9" fmla="*/ 102837 w 208064"/>
              <a:gd name="connsiteY9" fmla="*/ 158788 h 210514"/>
              <a:gd name="connsiteX10" fmla="*/ 36600 w 208064"/>
              <a:gd name="connsiteY10" fmla="*/ 60144 h 210514"/>
              <a:gd name="connsiteX11" fmla="*/ 36600 w 208064"/>
              <a:gd name="connsiteY11" fmla="*/ 210514 h 210514"/>
              <a:gd name="connsiteX12" fmla="*/ 0 w 208064"/>
              <a:gd name="connsiteY12" fmla="*/ 210514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064" h="210514">
                <a:moveTo>
                  <a:pt x="0" y="0"/>
                </a:moveTo>
                <a:lnTo>
                  <a:pt x="39617" y="0"/>
                </a:lnTo>
                <a:lnTo>
                  <a:pt x="104044" y="99546"/>
                </a:lnTo>
                <a:lnTo>
                  <a:pt x="168448" y="0"/>
                </a:lnTo>
                <a:lnTo>
                  <a:pt x="208065" y="0"/>
                </a:lnTo>
                <a:lnTo>
                  <a:pt x="208065" y="210514"/>
                </a:lnTo>
                <a:lnTo>
                  <a:pt x="170861" y="210514"/>
                </a:lnTo>
                <a:lnTo>
                  <a:pt x="170861" y="59542"/>
                </a:lnTo>
                <a:lnTo>
                  <a:pt x="104044" y="158788"/>
                </a:lnTo>
                <a:lnTo>
                  <a:pt x="102837" y="158788"/>
                </a:lnTo>
                <a:lnTo>
                  <a:pt x="36600" y="60144"/>
                </a:lnTo>
                <a:lnTo>
                  <a:pt x="36600" y="210514"/>
                </a:lnTo>
                <a:lnTo>
                  <a:pt x="0" y="210514"/>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03" name="Freeform: Shape 102">
            <a:extLst>
              <a:ext uri="{FF2B5EF4-FFF2-40B4-BE49-F238E27FC236}">
                <a16:creationId xmlns:a16="http://schemas.microsoft.com/office/drawing/2014/main" id="{6BB14E93-2823-FA33-F883-6BA2359A6B44}"/>
              </a:ext>
            </a:extLst>
          </p:cNvPr>
          <p:cNvSpPr/>
          <p:nvPr/>
        </p:nvSpPr>
        <p:spPr>
          <a:xfrm>
            <a:off x="5474955" y="3727027"/>
            <a:ext cx="221386" cy="217752"/>
          </a:xfrm>
          <a:custGeom>
            <a:avLst/>
            <a:gdLst>
              <a:gd name="connsiteX0" fmla="*/ 182373 w 221386"/>
              <a:gd name="connsiteY0" fmla="*/ 109489 h 217752"/>
              <a:gd name="connsiteX1" fmla="*/ 182373 w 221386"/>
              <a:gd name="connsiteY1" fmla="*/ 108887 h 217752"/>
              <a:gd name="connsiteX2" fmla="*/ 110380 w 221386"/>
              <a:gd name="connsiteY2" fmla="*/ 34014 h 217752"/>
              <a:gd name="connsiteX3" fmla="*/ 39014 w 221386"/>
              <a:gd name="connsiteY3" fmla="*/ 108286 h 217752"/>
              <a:gd name="connsiteX4" fmla="*/ 39014 w 221386"/>
              <a:gd name="connsiteY4" fmla="*/ 108887 h 217752"/>
              <a:gd name="connsiteX5" fmla="*/ 110983 w 221386"/>
              <a:gd name="connsiteY5" fmla="*/ 183784 h 217752"/>
              <a:gd name="connsiteX6" fmla="*/ 182373 w 221386"/>
              <a:gd name="connsiteY6" fmla="*/ 109489 h 217752"/>
              <a:gd name="connsiteX7" fmla="*/ 0 w 221386"/>
              <a:gd name="connsiteY7" fmla="*/ 109489 h 217752"/>
              <a:gd name="connsiteX8" fmla="*/ 0 w 221386"/>
              <a:gd name="connsiteY8" fmla="*/ 108887 h 217752"/>
              <a:gd name="connsiteX9" fmla="*/ 110983 w 221386"/>
              <a:gd name="connsiteY9" fmla="*/ 0 h 217752"/>
              <a:gd name="connsiteX10" fmla="*/ 221386 w 221386"/>
              <a:gd name="connsiteY10" fmla="*/ 108286 h 217752"/>
              <a:gd name="connsiteX11" fmla="*/ 221386 w 221386"/>
              <a:gd name="connsiteY11" fmla="*/ 108887 h 217752"/>
              <a:gd name="connsiteX12" fmla="*/ 110380 w 221386"/>
              <a:gd name="connsiteY12" fmla="*/ 217752 h 217752"/>
              <a:gd name="connsiteX13" fmla="*/ 0 w 221386"/>
              <a:gd name="connsiteY13" fmla="*/ 109489 h 21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386" h="217752">
                <a:moveTo>
                  <a:pt x="182373" y="109489"/>
                </a:moveTo>
                <a:lnTo>
                  <a:pt x="182373" y="108887"/>
                </a:lnTo>
                <a:cubicBezTo>
                  <a:pt x="182373" y="67982"/>
                  <a:pt x="152434" y="34014"/>
                  <a:pt x="110380" y="34014"/>
                </a:cubicBezTo>
                <a:cubicBezTo>
                  <a:pt x="68349" y="34014"/>
                  <a:pt x="39014" y="67381"/>
                  <a:pt x="39014" y="108286"/>
                </a:cubicBezTo>
                <a:lnTo>
                  <a:pt x="39014" y="108887"/>
                </a:lnTo>
                <a:cubicBezTo>
                  <a:pt x="39014" y="149792"/>
                  <a:pt x="68953" y="183784"/>
                  <a:pt x="110983" y="183784"/>
                </a:cubicBezTo>
                <a:cubicBezTo>
                  <a:pt x="153037" y="183784"/>
                  <a:pt x="182373" y="150394"/>
                  <a:pt x="182373" y="109489"/>
                </a:cubicBezTo>
                <a:moveTo>
                  <a:pt x="0" y="109489"/>
                </a:moveTo>
                <a:lnTo>
                  <a:pt x="0" y="108887"/>
                </a:lnTo>
                <a:cubicBezTo>
                  <a:pt x="0" y="49646"/>
                  <a:pt x="45976" y="0"/>
                  <a:pt x="110983" y="0"/>
                </a:cubicBezTo>
                <a:cubicBezTo>
                  <a:pt x="176014" y="0"/>
                  <a:pt x="221386" y="49044"/>
                  <a:pt x="221386" y="108286"/>
                </a:cubicBezTo>
                <a:lnTo>
                  <a:pt x="221386" y="108887"/>
                </a:lnTo>
                <a:cubicBezTo>
                  <a:pt x="221386" y="168130"/>
                  <a:pt x="175410" y="217752"/>
                  <a:pt x="110380" y="217752"/>
                </a:cubicBezTo>
                <a:cubicBezTo>
                  <a:pt x="45373" y="217752"/>
                  <a:pt x="0" y="168730"/>
                  <a:pt x="0" y="109489"/>
                </a:cubicBez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04" name="Freeform: Shape 103">
            <a:extLst>
              <a:ext uri="{FF2B5EF4-FFF2-40B4-BE49-F238E27FC236}">
                <a16:creationId xmlns:a16="http://schemas.microsoft.com/office/drawing/2014/main" id="{4CF77D73-232D-7AB1-940B-71874FA24C17}"/>
              </a:ext>
            </a:extLst>
          </p:cNvPr>
          <p:cNvSpPr/>
          <p:nvPr/>
        </p:nvSpPr>
        <p:spPr>
          <a:xfrm>
            <a:off x="5742572" y="3730657"/>
            <a:ext cx="157562" cy="210514"/>
          </a:xfrm>
          <a:custGeom>
            <a:avLst/>
            <a:gdLst>
              <a:gd name="connsiteX0" fmla="*/ 0 w 157562"/>
              <a:gd name="connsiteY0" fmla="*/ 0 h 210514"/>
              <a:gd name="connsiteX1" fmla="*/ 157563 w 157562"/>
              <a:gd name="connsiteY1" fmla="*/ 0 h 210514"/>
              <a:gd name="connsiteX2" fmla="*/ 157563 w 157562"/>
              <a:gd name="connsiteY2" fmla="*/ 33691 h 210514"/>
              <a:gd name="connsiteX3" fmla="*/ 37203 w 157562"/>
              <a:gd name="connsiteY3" fmla="*/ 33691 h 210514"/>
              <a:gd name="connsiteX4" fmla="*/ 37203 w 157562"/>
              <a:gd name="connsiteY4" fmla="*/ 91129 h 210514"/>
              <a:gd name="connsiteX5" fmla="*/ 143963 w 157562"/>
              <a:gd name="connsiteY5" fmla="*/ 91129 h 210514"/>
              <a:gd name="connsiteX6" fmla="*/ 143963 w 157562"/>
              <a:gd name="connsiteY6" fmla="*/ 124796 h 210514"/>
              <a:gd name="connsiteX7" fmla="*/ 37203 w 157562"/>
              <a:gd name="connsiteY7" fmla="*/ 124796 h 210514"/>
              <a:gd name="connsiteX8" fmla="*/ 37203 w 157562"/>
              <a:gd name="connsiteY8" fmla="*/ 210514 h 210514"/>
              <a:gd name="connsiteX9" fmla="*/ 0 w 157562"/>
              <a:gd name="connsiteY9" fmla="*/ 210514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62" h="210514">
                <a:moveTo>
                  <a:pt x="0" y="0"/>
                </a:moveTo>
                <a:lnTo>
                  <a:pt x="157563" y="0"/>
                </a:lnTo>
                <a:lnTo>
                  <a:pt x="157563" y="33691"/>
                </a:lnTo>
                <a:lnTo>
                  <a:pt x="37203" y="33691"/>
                </a:lnTo>
                <a:lnTo>
                  <a:pt x="37203" y="91129"/>
                </a:lnTo>
                <a:lnTo>
                  <a:pt x="143963" y="91129"/>
                </a:lnTo>
                <a:lnTo>
                  <a:pt x="143963" y="124796"/>
                </a:lnTo>
                <a:lnTo>
                  <a:pt x="37203" y="124796"/>
                </a:lnTo>
                <a:lnTo>
                  <a:pt x="37203" y="210514"/>
                </a:lnTo>
                <a:lnTo>
                  <a:pt x="0" y="210514"/>
                </a:ln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05" name="Freeform: Shape 104">
            <a:extLst>
              <a:ext uri="{FF2B5EF4-FFF2-40B4-BE49-F238E27FC236}">
                <a16:creationId xmlns:a16="http://schemas.microsoft.com/office/drawing/2014/main" id="{87D3EFCD-854F-5A04-1F28-57EAFF761E52}"/>
              </a:ext>
            </a:extLst>
          </p:cNvPr>
          <p:cNvSpPr/>
          <p:nvPr/>
        </p:nvSpPr>
        <p:spPr>
          <a:xfrm>
            <a:off x="6017547" y="3727561"/>
            <a:ext cx="163921" cy="216634"/>
          </a:xfrm>
          <a:custGeom>
            <a:avLst/>
            <a:gdLst>
              <a:gd name="connsiteX0" fmla="*/ 0 w 163921"/>
              <a:gd name="connsiteY0" fmla="*/ 182949 h 216634"/>
              <a:gd name="connsiteX1" fmla="*/ 22373 w 163921"/>
              <a:gd name="connsiteY1" fmla="*/ 156473 h 216634"/>
              <a:gd name="connsiteX2" fmla="*/ 89214 w 163921"/>
              <a:gd name="connsiteY2" fmla="*/ 183851 h 216634"/>
              <a:gd name="connsiteX3" fmla="*/ 126719 w 163921"/>
              <a:gd name="connsiteY3" fmla="*/ 157375 h 216634"/>
              <a:gd name="connsiteX4" fmla="*/ 126719 w 163921"/>
              <a:gd name="connsiteY4" fmla="*/ 156797 h 216634"/>
              <a:gd name="connsiteX5" fmla="*/ 8448 w 163921"/>
              <a:gd name="connsiteY5" fmla="*/ 61737 h 216634"/>
              <a:gd name="connsiteX6" fmla="*/ 8448 w 163921"/>
              <a:gd name="connsiteY6" fmla="*/ 61136 h 216634"/>
              <a:gd name="connsiteX7" fmla="*/ 157563 w 163921"/>
              <a:gd name="connsiteY7" fmla="*/ 26566 h 216634"/>
              <a:gd name="connsiteX8" fmla="*/ 137603 w 163921"/>
              <a:gd name="connsiteY8" fmla="*/ 54522 h 216634"/>
              <a:gd name="connsiteX9" fmla="*/ 45674 w 163921"/>
              <a:gd name="connsiteY9" fmla="*/ 57852 h 216634"/>
              <a:gd name="connsiteX10" fmla="*/ 45674 w 163921"/>
              <a:gd name="connsiteY10" fmla="*/ 58453 h 216634"/>
              <a:gd name="connsiteX11" fmla="*/ 163922 w 163921"/>
              <a:gd name="connsiteY11" fmla="*/ 153166 h 216634"/>
              <a:gd name="connsiteX12" fmla="*/ 163922 w 163921"/>
              <a:gd name="connsiteY12" fmla="*/ 153768 h 216634"/>
              <a:gd name="connsiteX13" fmla="*/ 0 w 163921"/>
              <a:gd name="connsiteY13" fmla="*/ 182949 h 21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921" h="216634">
                <a:moveTo>
                  <a:pt x="0" y="182949"/>
                </a:moveTo>
                <a:lnTo>
                  <a:pt x="22373" y="156473"/>
                </a:lnTo>
                <a:cubicBezTo>
                  <a:pt x="42634" y="173931"/>
                  <a:pt x="62895" y="183851"/>
                  <a:pt x="89214" y="183851"/>
                </a:cubicBezTo>
                <a:cubicBezTo>
                  <a:pt x="112190" y="183851"/>
                  <a:pt x="126719" y="173330"/>
                  <a:pt x="126719" y="157375"/>
                </a:cubicBezTo>
                <a:lnTo>
                  <a:pt x="126719" y="156797"/>
                </a:lnTo>
                <a:cubicBezTo>
                  <a:pt x="126719" y="109764"/>
                  <a:pt x="8448" y="141859"/>
                  <a:pt x="8448" y="61737"/>
                </a:cubicBezTo>
                <a:lnTo>
                  <a:pt x="8448" y="61136"/>
                </a:lnTo>
                <a:cubicBezTo>
                  <a:pt x="8448" y="-3471"/>
                  <a:pt x="99217" y="-19958"/>
                  <a:pt x="157563" y="26566"/>
                </a:cubicBezTo>
                <a:lnTo>
                  <a:pt x="137603" y="54522"/>
                </a:lnTo>
                <a:cubicBezTo>
                  <a:pt x="88912" y="18427"/>
                  <a:pt x="45674" y="32625"/>
                  <a:pt x="45674" y="57852"/>
                </a:cubicBezTo>
                <a:lnTo>
                  <a:pt x="45674" y="58453"/>
                </a:lnTo>
                <a:cubicBezTo>
                  <a:pt x="45674" y="104816"/>
                  <a:pt x="163922" y="75495"/>
                  <a:pt x="163922" y="153166"/>
                </a:cubicBezTo>
                <a:lnTo>
                  <a:pt x="163922" y="153768"/>
                </a:lnTo>
                <a:cubicBezTo>
                  <a:pt x="163922" y="227577"/>
                  <a:pt x="58880" y="235185"/>
                  <a:pt x="0" y="182949"/>
                </a:cubicBez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06" name="Freeform: Shape 105">
            <a:extLst>
              <a:ext uri="{FF2B5EF4-FFF2-40B4-BE49-F238E27FC236}">
                <a16:creationId xmlns:a16="http://schemas.microsoft.com/office/drawing/2014/main" id="{416050B5-0D53-0678-863F-048EA5CDC43C}"/>
              </a:ext>
            </a:extLst>
          </p:cNvPr>
          <p:cNvSpPr/>
          <p:nvPr/>
        </p:nvSpPr>
        <p:spPr>
          <a:xfrm>
            <a:off x="6202310" y="3729154"/>
            <a:ext cx="220782" cy="212017"/>
          </a:xfrm>
          <a:custGeom>
            <a:avLst/>
            <a:gdLst>
              <a:gd name="connsiteX0" fmla="*/ 146399 w 220782"/>
              <a:gd name="connsiteY0" fmla="*/ 128427 h 212017"/>
              <a:gd name="connsiteX1" fmla="*/ 109800 w 220782"/>
              <a:gd name="connsiteY1" fmla="*/ 44212 h 212017"/>
              <a:gd name="connsiteX2" fmla="*/ 73501 w 220782"/>
              <a:gd name="connsiteY2" fmla="*/ 128427 h 212017"/>
              <a:gd name="connsiteX3" fmla="*/ 146399 w 220782"/>
              <a:gd name="connsiteY3" fmla="*/ 128427 h 212017"/>
              <a:gd name="connsiteX4" fmla="*/ 93159 w 220782"/>
              <a:gd name="connsiteY4" fmla="*/ 0 h 212017"/>
              <a:gd name="connsiteX5" fmla="*/ 127624 w 220782"/>
              <a:gd name="connsiteY5" fmla="*/ 0 h 212017"/>
              <a:gd name="connsiteX6" fmla="*/ 220783 w 220782"/>
              <a:gd name="connsiteY6" fmla="*/ 212017 h 212017"/>
              <a:gd name="connsiteX7" fmla="*/ 181468 w 220782"/>
              <a:gd name="connsiteY7" fmla="*/ 212017 h 212017"/>
              <a:gd name="connsiteX8" fmla="*/ 160000 w 220782"/>
              <a:gd name="connsiteY8" fmla="*/ 161193 h 212017"/>
              <a:gd name="connsiteX9" fmla="*/ 59878 w 220782"/>
              <a:gd name="connsiteY9" fmla="*/ 161193 h 212017"/>
              <a:gd name="connsiteX10" fmla="*/ 38132 w 220782"/>
              <a:gd name="connsiteY10" fmla="*/ 212017 h 212017"/>
              <a:gd name="connsiteX11" fmla="*/ 0 w 220782"/>
              <a:gd name="connsiteY11" fmla="*/ 212017 h 212017"/>
              <a:gd name="connsiteX12" fmla="*/ 93159 w 220782"/>
              <a:gd name="connsiteY12" fmla="*/ 0 h 21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782" h="212017">
                <a:moveTo>
                  <a:pt x="146399" y="128427"/>
                </a:moveTo>
                <a:lnTo>
                  <a:pt x="109800" y="44212"/>
                </a:lnTo>
                <a:lnTo>
                  <a:pt x="73501" y="128427"/>
                </a:lnTo>
                <a:lnTo>
                  <a:pt x="146399" y="128427"/>
                </a:lnTo>
                <a:close/>
                <a:moveTo>
                  <a:pt x="93159" y="0"/>
                </a:moveTo>
                <a:lnTo>
                  <a:pt x="127624" y="0"/>
                </a:lnTo>
                <a:lnTo>
                  <a:pt x="220783" y="212017"/>
                </a:lnTo>
                <a:lnTo>
                  <a:pt x="181468" y="212017"/>
                </a:lnTo>
                <a:lnTo>
                  <a:pt x="160000" y="161193"/>
                </a:lnTo>
                <a:lnTo>
                  <a:pt x="59878" y="161193"/>
                </a:lnTo>
                <a:lnTo>
                  <a:pt x="38132" y="212017"/>
                </a:lnTo>
                <a:lnTo>
                  <a:pt x="0" y="212017"/>
                </a:lnTo>
                <a:lnTo>
                  <a:pt x="93159" y="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07" name="Freeform: Shape 106">
            <a:extLst>
              <a:ext uri="{FF2B5EF4-FFF2-40B4-BE49-F238E27FC236}">
                <a16:creationId xmlns:a16="http://schemas.microsoft.com/office/drawing/2014/main" id="{C05DAC0A-06E7-80E0-6F11-202272D92281}"/>
              </a:ext>
            </a:extLst>
          </p:cNvPr>
          <p:cNvSpPr/>
          <p:nvPr/>
        </p:nvSpPr>
        <p:spPr>
          <a:xfrm>
            <a:off x="6444979" y="3730657"/>
            <a:ext cx="181165" cy="213844"/>
          </a:xfrm>
          <a:custGeom>
            <a:avLst/>
            <a:gdLst>
              <a:gd name="connsiteX0" fmla="*/ 0 w 181165"/>
              <a:gd name="connsiteY0" fmla="*/ 121212 h 213844"/>
              <a:gd name="connsiteX1" fmla="*/ 0 w 181165"/>
              <a:gd name="connsiteY1" fmla="*/ 0 h 213844"/>
              <a:gd name="connsiteX2" fmla="*/ 37203 w 181165"/>
              <a:gd name="connsiteY2" fmla="*/ 0 h 213844"/>
              <a:gd name="connsiteX3" fmla="*/ 37203 w 181165"/>
              <a:gd name="connsiteY3" fmla="*/ 119709 h 213844"/>
              <a:gd name="connsiteX4" fmla="*/ 90722 w 181165"/>
              <a:gd name="connsiteY4" fmla="*/ 179853 h 213844"/>
              <a:gd name="connsiteX5" fmla="*/ 143963 w 181165"/>
              <a:gd name="connsiteY5" fmla="*/ 121212 h 213844"/>
              <a:gd name="connsiteX6" fmla="*/ 143963 w 181165"/>
              <a:gd name="connsiteY6" fmla="*/ 0 h 213844"/>
              <a:gd name="connsiteX7" fmla="*/ 181166 w 181165"/>
              <a:gd name="connsiteY7" fmla="*/ 0 h 213844"/>
              <a:gd name="connsiteX8" fmla="*/ 181166 w 181165"/>
              <a:gd name="connsiteY8" fmla="*/ 119409 h 213844"/>
              <a:gd name="connsiteX9" fmla="*/ 90119 w 181165"/>
              <a:gd name="connsiteY9" fmla="*/ 213844 h 213844"/>
              <a:gd name="connsiteX10" fmla="*/ 0 w 181165"/>
              <a:gd name="connsiteY10" fmla="*/ 121212 h 2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165" h="213844">
                <a:moveTo>
                  <a:pt x="0" y="121212"/>
                </a:moveTo>
                <a:lnTo>
                  <a:pt x="0" y="0"/>
                </a:lnTo>
                <a:lnTo>
                  <a:pt x="37203" y="0"/>
                </a:lnTo>
                <a:lnTo>
                  <a:pt x="37203" y="119709"/>
                </a:lnTo>
                <a:cubicBezTo>
                  <a:pt x="37203" y="158811"/>
                  <a:pt x="57464" y="179853"/>
                  <a:pt x="90722" y="179853"/>
                </a:cubicBezTo>
                <a:cubicBezTo>
                  <a:pt x="123702" y="179853"/>
                  <a:pt x="143963" y="160013"/>
                  <a:pt x="143963" y="121212"/>
                </a:cubicBezTo>
                <a:lnTo>
                  <a:pt x="143963" y="0"/>
                </a:lnTo>
                <a:lnTo>
                  <a:pt x="181166" y="0"/>
                </a:lnTo>
                <a:lnTo>
                  <a:pt x="181166" y="119409"/>
                </a:lnTo>
                <a:cubicBezTo>
                  <a:pt x="181166" y="182258"/>
                  <a:pt x="145471" y="213844"/>
                  <a:pt x="90119" y="213844"/>
                </a:cubicBezTo>
                <a:cubicBezTo>
                  <a:pt x="35068" y="213844"/>
                  <a:pt x="0" y="182258"/>
                  <a:pt x="0" y="121212"/>
                </a:cubicBezTo>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08" name="Freeform: Shape 107">
            <a:extLst>
              <a:ext uri="{FF2B5EF4-FFF2-40B4-BE49-F238E27FC236}">
                <a16:creationId xmlns:a16="http://schemas.microsoft.com/office/drawing/2014/main" id="{1177DAA3-3F7C-E052-B90C-5EA3D1906692}"/>
              </a:ext>
            </a:extLst>
          </p:cNvPr>
          <p:cNvSpPr/>
          <p:nvPr/>
        </p:nvSpPr>
        <p:spPr>
          <a:xfrm>
            <a:off x="6680592" y="3730657"/>
            <a:ext cx="191448" cy="210514"/>
          </a:xfrm>
          <a:custGeom>
            <a:avLst/>
            <a:gdLst>
              <a:gd name="connsiteX0" fmla="*/ 78932 w 191448"/>
              <a:gd name="connsiteY0" fmla="*/ 176824 h 210514"/>
              <a:gd name="connsiteX1" fmla="*/ 78932 w 191448"/>
              <a:gd name="connsiteY1" fmla="*/ 33668 h 210514"/>
              <a:gd name="connsiteX2" fmla="*/ 37203 w 191448"/>
              <a:gd name="connsiteY2" fmla="*/ 33668 h 210514"/>
              <a:gd name="connsiteX3" fmla="*/ 37203 w 191448"/>
              <a:gd name="connsiteY3" fmla="*/ 176824 h 210514"/>
              <a:gd name="connsiteX4" fmla="*/ 78932 w 191448"/>
              <a:gd name="connsiteY4" fmla="*/ 176824 h 210514"/>
              <a:gd name="connsiteX5" fmla="*/ 0 w 191448"/>
              <a:gd name="connsiteY5" fmla="*/ 0 h 210514"/>
              <a:gd name="connsiteX6" fmla="*/ 78932 w 191448"/>
              <a:gd name="connsiteY6" fmla="*/ 0 h 210514"/>
              <a:gd name="connsiteX7" fmla="*/ 78932 w 191448"/>
              <a:gd name="connsiteY7" fmla="*/ 210514 h 210514"/>
              <a:gd name="connsiteX8" fmla="*/ 0 w 191448"/>
              <a:gd name="connsiteY8" fmla="*/ 210514 h 210514"/>
              <a:gd name="connsiteX9" fmla="*/ 0 w 191448"/>
              <a:gd name="connsiteY9" fmla="*/ 0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448" h="210514">
                <a:moveTo>
                  <a:pt x="78932" y="176824"/>
                </a:moveTo>
                <a:cubicBezTo>
                  <a:pt x="177661" y="176824"/>
                  <a:pt x="176501" y="33668"/>
                  <a:pt x="78932" y="33668"/>
                </a:cubicBezTo>
                <a:lnTo>
                  <a:pt x="37203" y="33668"/>
                </a:lnTo>
                <a:lnTo>
                  <a:pt x="37203" y="176824"/>
                </a:lnTo>
                <a:lnTo>
                  <a:pt x="78932" y="176824"/>
                </a:lnTo>
                <a:close/>
                <a:moveTo>
                  <a:pt x="0" y="0"/>
                </a:moveTo>
                <a:lnTo>
                  <a:pt x="78932" y="0"/>
                </a:lnTo>
                <a:cubicBezTo>
                  <a:pt x="229973" y="0"/>
                  <a:pt x="227931" y="210514"/>
                  <a:pt x="78932" y="210514"/>
                </a:cubicBezTo>
                <a:lnTo>
                  <a:pt x="0" y="210514"/>
                </a:lnTo>
                <a:lnTo>
                  <a:pt x="0" y="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09" name="Freeform: Shape 108">
            <a:extLst>
              <a:ext uri="{FF2B5EF4-FFF2-40B4-BE49-F238E27FC236}">
                <a16:creationId xmlns:a16="http://schemas.microsoft.com/office/drawing/2014/main" id="{07D90D04-02DA-8E09-4D94-6B0FCA1D0BA0}"/>
              </a:ext>
            </a:extLst>
          </p:cNvPr>
          <p:cNvSpPr/>
          <p:nvPr/>
        </p:nvSpPr>
        <p:spPr>
          <a:xfrm>
            <a:off x="6919152" y="3730657"/>
            <a:ext cx="37203" cy="210514"/>
          </a:xfrm>
          <a:custGeom>
            <a:avLst/>
            <a:gdLst>
              <a:gd name="connsiteX0" fmla="*/ 0 w 37203"/>
              <a:gd name="connsiteY0" fmla="*/ 0 h 210514"/>
              <a:gd name="connsiteX1" fmla="*/ 37203 w 37203"/>
              <a:gd name="connsiteY1" fmla="*/ 0 h 210514"/>
              <a:gd name="connsiteX2" fmla="*/ 37203 w 37203"/>
              <a:gd name="connsiteY2" fmla="*/ 210514 h 210514"/>
              <a:gd name="connsiteX3" fmla="*/ 0 w 37203"/>
              <a:gd name="connsiteY3" fmla="*/ 210514 h 210514"/>
            </a:gdLst>
            <a:ahLst/>
            <a:cxnLst>
              <a:cxn ang="0">
                <a:pos x="connsiteX0" y="connsiteY0"/>
              </a:cxn>
              <a:cxn ang="0">
                <a:pos x="connsiteX1" y="connsiteY1"/>
              </a:cxn>
              <a:cxn ang="0">
                <a:pos x="connsiteX2" y="connsiteY2"/>
              </a:cxn>
              <a:cxn ang="0">
                <a:pos x="connsiteX3" y="connsiteY3"/>
              </a:cxn>
            </a:cxnLst>
            <a:rect l="l" t="t" r="r" b="b"/>
            <a:pathLst>
              <a:path w="37203" h="210514">
                <a:moveTo>
                  <a:pt x="0" y="0"/>
                </a:moveTo>
                <a:lnTo>
                  <a:pt x="37203" y="0"/>
                </a:lnTo>
                <a:lnTo>
                  <a:pt x="37203" y="210514"/>
                </a:lnTo>
                <a:lnTo>
                  <a:pt x="0" y="210514"/>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10" name="Freeform: Shape 109">
            <a:extLst>
              <a:ext uri="{FF2B5EF4-FFF2-40B4-BE49-F238E27FC236}">
                <a16:creationId xmlns:a16="http://schemas.microsoft.com/office/drawing/2014/main" id="{8F68E645-13D8-819E-A8E6-5B2E0D2A4FD3}"/>
              </a:ext>
            </a:extLst>
          </p:cNvPr>
          <p:cNvSpPr/>
          <p:nvPr/>
        </p:nvSpPr>
        <p:spPr>
          <a:xfrm>
            <a:off x="7085534" y="3729154"/>
            <a:ext cx="220782" cy="212017"/>
          </a:xfrm>
          <a:custGeom>
            <a:avLst/>
            <a:gdLst>
              <a:gd name="connsiteX0" fmla="*/ 146399 w 220782"/>
              <a:gd name="connsiteY0" fmla="*/ 128427 h 212017"/>
              <a:gd name="connsiteX1" fmla="*/ 109799 w 220782"/>
              <a:gd name="connsiteY1" fmla="*/ 44212 h 212017"/>
              <a:gd name="connsiteX2" fmla="*/ 73501 w 220782"/>
              <a:gd name="connsiteY2" fmla="*/ 128427 h 212017"/>
              <a:gd name="connsiteX3" fmla="*/ 146399 w 220782"/>
              <a:gd name="connsiteY3" fmla="*/ 128427 h 212017"/>
              <a:gd name="connsiteX4" fmla="*/ 93159 w 220782"/>
              <a:gd name="connsiteY4" fmla="*/ 0 h 212017"/>
              <a:gd name="connsiteX5" fmla="*/ 127624 w 220782"/>
              <a:gd name="connsiteY5" fmla="*/ 0 h 212017"/>
              <a:gd name="connsiteX6" fmla="*/ 220783 w 220782"/>
              <a:gd name="connsiteY6" fmla="*/ 212017 h 212017"/>
              <a:gd name="connsiteX7" fmla="*/ 181468 w 220782"/>
              <a:gd name="connsiteY7" fmla="*/ 212017 h 212017"/>
              <a:gd name="connsiteX8" fmla="*/ 160000 w 220782"/>
              <a:gd name="connsiteY8" fmla="*/ 161193 h 212017"/>
              <a:gd name="connsiteX9" fmla="*/ 59878 w 220782"/>
              <a:gd name="connsiteY9" fmla="*/ 161193 h 212017"/>
              <a:gd name="connsiteX10" fmla="*/ 38131 w 220782"/>
              <a:gd name="connsiteY10" fmla="*/ 212017 h 212017"/>
              <a:gd name="connsiteX11" fmla="*/ 0 w 220782"/>
              <a:gd name="connsiteY11" fmla="*/ 212017 h 212017"/>
              <a:gd name="connsiteX12" fmla="*/ 93159 w 220782"/>
              <a:gd name="connsiteY12" fmla="*/ 0 h 21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782" h="212017">
                <a:moveTo>
                  <a:pt x="146399" y="128427"/>
                </a:moveTo>
                <a:lnTo>
                  <a:pt x="109799" y="44212"/>
                </a:lnTo>
                <a:lnTo>
                  <a:pt x="73501" y="128427"/>
                </a:lnTo>
                <a:lnTo>
                  <a:pt x="146399" y="128427"/>
                </a:lnTo>
                <a:close/>
                <a:moveTo>
                  <a:pt x="93159" y="0"/>
                </a:moveTo>
                <a:lnTo>
                  <a:pt x="127624" y="0"/>
                </a:lnTo>
                <a:lnTo>
                  <a:pt x="220783" y="212017"/>
                </a:lnTo>
                <a:lnTo>
                  <a:pt x="181468" y="212017"/>
                </a:lnTo>
                <a:lnTo>
                  <a:pt x="160000" y="161193"/>
                </a:lnTo>
                <a:lnTo>
                  <a:pt x="59878" y="161193"/>
                </a:lnTo>
                <a:lnTo>
                  <a:pt x="38131" y="212017"/>
                </a:lnTo>
                <a:lnTo>
                  <a:pt x="0" y="212017"/>
                </a:lnTo>
                <a:lnTo>
                  <a:pt x="93159" y="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11" name="Freeform: Shape 110">
            <a:extLst>
              <a:ext uri="{FF2B5EF4-FFF2-40B4-BE49-F238E27FC236}">
                <a16:creationId xmlns:a16="http://schemas.microsoft.com/office/drawing/2014/main" id="{B4C56A21-967E-AD91-EA18-3071B41729E7}"/>
              </a:ext>
            </a:extLst>
          </p:cNvPr>
          <p:cNvSpPr/>
          <p:nvPr/>
        </p:nvSpPr>
        <p:spPr>
          <a:xfrm>
            <a:off x="7341478" y="3730657"/>
            <a:ext cx="179633" cy="210514"/>
          </a:xfrm>
          <a:custGeom>
            <a:avLst/>
            <a:gdLst>
              <a:gd name="connsiteX0" fmla="*/ 91627 w 179633"/>
              <a:gd name="connsiteY0" fmla="*/ 104355 h 210514"/>
              <a:gd name="connsiteX1" fmla="*/ 135190 w 179633"/>
              <a:gd name="connsiteY1" fmla="*/ 69162 h 210514"/>
              <a:gd name="connsiteX2" fmla="*/ 135190 w 179633"/>
              <a:gd name="connsiteY2" fmla="*/ 68560 h 210514"/>
              <a:gd name="connsiteX3" fmla="*/ 91326 w 179633"/>
              <a:gd name="connsiteY3" fmla="*/ 33668 h 210514"/>
              <a:gd name="connsiteX4" fmla="*/ 37203 w 179633"/>
              <a:gd name="connsiteY4" fmla="*/ 33668 h 210514"/>
              <a:gd name="connsiteX5" fmla="*/ 37203 w 179633"/>
              <a:gd name="connsiteY5" fmla="*/ 104355 h 210514"/>
              <a:gd name="connsiteX6" fmla="*/ 91627 w 179633"/>
              <a:gd name="connsiteY6" fmla="*/ 104355 h 210514"/>
              <a:gd name="connsiteX7" fmla="*/ 0 w 179633"/>
              <a:gd name="connsiteY7" fmla="*/ 0 h 210514"/>
              <a:gd name="connsiteX8" fmla="*/ 94342 w 179633"/>
              <a:gd name="connsiteY8" fmla="*/ 0 h 210514"/>
              <a:gd name="connsiteX9" fmla="*/ 172996 w 179633"/>
              <a:gd name="connsiteY9" fmla="*/ 66456 h 210514"/>
              <a:gd name="connsiteX10" fmla="*/ 122471 w 179633"/>
              <a:gd name="connsiteY10" fmla="*/ 130832 h 210514"/>
              <a:gd name="connsiteX11" fmla="*/ 179634 w 179633"/>
              <a:gd name="connsiteY11" fmla="*/ 210514 h 210514"/>
              <a:gd name="connsiteX12" fmla="*/ 135770 w 179633"/>
              <a:gd name="connsiteY12" fmla="*/ 210514 h 210514"/>
              <a:gd name="connsiteX13" fmla="*/ 83759 w 179633"/>
              <a:gd name="connsiteY13" fmla="*/ 137121 h 210514"/>
              <a:gd name="connsiteX14" fmla="*/ 37203 w 179633"/>
              <a:gd name="connsiteY14" fmla="*/ 137121 h 210514"/>
              <a:gd name="connsiteX15" fmla="*/ 37203 w 179633"/>
              <a:gd name="connsiteY15" fmla="*/ 210514 h 210514"/>
              <a:gd name="connsiteX16" fmla="*/ 0 w 179633"/>
              <a:gd name="connsiteY16" fmla="*/ 210514 h 210514"/>
              <a:gd name="connsiteX17" fmla="*/ 0 w 179633"/>
              <a:gd name="connsiteY17" fmla="*/ 0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633" h="210514">
                <a:moveTo>
                  <a:pt x="91627" y="104355"/>
                </a:moveTo>
                <a:cubicBezTo>
                  <a:pt x="118248" y="104355"/>
                  <a:pt x="135190" y="90528"/>
                  <a:pt x="135190" y="69162"/>
                </a:cubicBezTo>
                <a:lnTo>
                  <a:pt x="135190" y="68560"/>
                </a:lnTo>
                <a:cubicBezTo>
                  <a:pt x="135190" y="46015"/>
                  <a:pt x="118851" y="33668"/>
                  <a:pt x="91326" y="33668"/>
                </a:cubicBezTo>
                <a:lnTo>
                  <a:pt x="37203" y="33668"/>
                </a:lnTo>
                <a:lnTo>
                  <a:pt x="37203" y="104355"/>
                </a:lnTo>
                <a:lnTo>
                  <a:pt x="91627" y="104355"/>
                </a:lnTo>
                <a:close/>
                <a:moveTo>
                  <a:pt x="0" y="0"/>
                </a:moveTo>
                <a:lnTo>
                  <a:pt x="94342" y="0"/>
                </a:lnTo>
                <a:cubicBezTo>
                  <a:pt x="139089" y="0"/>
                  <a:pt x="172996" y="22407"/>
                  <a:pt x="172996" y="66456"/>
                </a:cubicBezTo>
                <a:cubicBezTo>
                  <a:pt x="172138" y="68769"/>
                  <a:pt x="177406" y="115200"/>
                  <a:pt x="122471" y="130832"/>
                </a:cubicBezTo>
                <a:lnTo>
                  <a:pt x="179634" y="210514"/>
                </a:lnTo>
                <a:lnTo>
                  <a:pt x="135770" y="210514"/>
                </a:lnTo>
                <a:lnTo>
                  <a:pt x="83759" y="137121"/>
                </a:lnTo>
                <a:cubicBezTo>
                  <a:pt x="79698" y="137121"/>
                  <a:pt x="34813" y="137121"/>
                  <a:pt x="37203" y="137121"/>
                </a:cubicBezTo>
                <a:lnTo>
                  <a:pt x="37203" y="210514"/>
                </a:lnTo>
                <a:lnTo>
                  <a:pt x="0" y="210514"/>
                </a:lnTo>
                <a:lnTo>
                  <a:pt x="0" y="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12" name="Freeform: Shape 111">
            <a:extLst>
              <a:ext uri="{FF2B5EF4-FFF2-40B4-BE49-F238E27FC236}">
                <a16:creationId xmlns:a16="http://schemas.microsoft.com/office/drawing/2014/main" id="{6418C13C-8510-EC36-148B-D0288E942233}"/>
              </a:ext>
            </a:extLst>
          </p:cNvPr>
          <p:cNvSpPr/>
          <p:nvPr/>
        </p:nvSpPr>
        <p:spPr>
          <a:xfrm>
            <a:off x="7548475" y="3729154"/>
            <a:ext cx="220782" cy="212017"/>
          </a:xfrm>
          <a:custGeom>
            <a:avLst/>
            <a:gdLst>
              <a:gd name="connsiteX0" fmla="*/ 146399 w 220782"/>
              <a:gd name="connsiteY0" fmla="*/ 128427 h 212017"/>
              <a:gd name="connsiteX1" fmla="*/ 109800 w 220782"/>
              <a:gd name="connsiteY1" fmla="*/ 44212 h 212017"/>
              <a:gd name="connsiteX2" fmla="*/ 73502 w 220782"/>
              <a:gd name="connsiteY2" fmla="*/ 128427 h 212017"/>
              <a:gd name="connsiteX3" fmla="*/ 146399 w 220782"/>
              <a:gd name="connsiteY3" fmla="*/ 128427 h 212017"/>
              <a:gd name="connsiteX4" fmla="*/ 93159 w 220782"/>
              <a:gd name="connsiteY4" fmla="*/ 0 h 212017"/>
              <a:gd name="connsiteX5" fmla="*/ 127647 w 220782"/>
              <a:gd name="connsiteY5" fmla="*/ 0 h 212017"/>
              <a:gd name="connsiteX6" fmla="*/ 220783 w 220782"/>
              <a:gd name="connsiteY6" fmla="*/ 212017 h 212017"/>
              <a:gd name="connsiteX7" fmla="*/ 181468 w 220782"/>
              <a:gd name="connsiteY7" fmla="*/ 212017 h 212017"/>
              <a:gd name="connsiteX8" fmla="*/ 160000 w 220782"/>
              <a:gd name="connsiteY8" fmla="*/ 161193 h 212017"/>
              <a:gd name="connsiteX9" fmla="*/ 59878 w 220782"/>
              <a:gd name="connsiteY9" fmla="*/ 161193 h 212017"/>
              <a:gd name="connsiteX10" fmla="*/ 38132 w 220782"/>
              <a:gd name="connsiteY10" fmla="*/ 212017 h 212017"/>
              <a:gd name="connsiteX11" fmla="*/ 0 w 220782"/>
              <a:gd name="connsiteY11" fmla="*/ 212017 h 212017"/>
              <a:gd name="connsiteX12" fmla="*/ 93159 w 220782"/>
              <a:gd name="connsiteY12" fmla="*/ 0 h 21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782" h="212017">
                <a:moveTo>
                  <a:pt x="146399" y="128427"/>
                </a:moveTo>
                <a:lnTo>
                  <a:pt x="109800" y="44212"/>
                </a:lnTo>
                <a:lnTo>
                  <a:pt x="73502" y="128427"/>
                </a:lnTo>
                <a:lnTo>
                  <a:pt x="146399" y="128427"/>
                </a:lnTo>
                <a:close/>
                <a:moveTo>
                  <a:pt x="93159" y="0"/>
                </a:moveTo>
                <a:lnTo>
                  <a:pt x="127647" y="0"/>
                </a:lnTo>
                <a:lnTo>
                  <a:pt x="220783" y="212017"/>
                </a:lnTo>
                <a:lnTo>
                  <a:pt x="181468" y="212017"/>
                </a:lnTo>
                <a:lnTo>
                  <a:pt x="160000" y="161193"/>
                </a:lnTo>
                <a:lnTo>
                  <a:pt x="59878" y="161193"/>
                </a:lnTo>
                <a:lnTo>
                  <a:pt x="38132" y="212017"/>
                </a:lnTo>
                <a:lnTo>
                  <a:pt x="0" y="212017"/>
                </a:lnTo>
                <a:lnTo>
                  <a:pt x="93159" y="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13" name="Freeform: Shape 112">
            <a:extLst>
              <a:ext uri="{FF2B5EF4-FFF2-40B4-BE49-F238E27FC236}">
                <a16:creationId xmlns:a16="http://schemas.microsoft.com/office/drawing/2014/main" id="{3BB96C63-8BE5-4810-C6B4-6BD4F1BAD3DF}"/>
              </a:ext>
            </a:extLst>
          </p:cNvPr>
          <p:cNvSpPr/>
          <p:nvPr/>
        </p:nvSpPr>
        <p:spPr>
          <a:xfrm>
            <a:off x="7804395" y="3730657"/>
            <a:ext cx="176315" cy="210514"/>
          </a:xfrm>
          <a:custGeom>
            <a:avLst/>
            <a:gdLst>
              <a:gd name="connsiteX0" fmla="*/ 98288 w 176315"/>
              <a:gd name="connsiteY0" fmla="*/ 177749 h 210514"/>
              <a:gd name="connsiteX1" fmla="*/ 139112 w 176315"/>
              <a:gd name="connsiteY1" fmla="*/ 148868 h 210514"/>
              <a:gd name="connsiteX2" fmla="*/ 139112 w 176315"/>
              <a:gd name="connsiteY2" fmla="*/ 148266 h 210514"/>
              <a:gd name="connsiteX3" fmla="*/ 95573 w 176315"/>
              <a:gd name="connsiteY3" fmla="*/ 119987 h 210514"/>
              <a:gd name="connsiteX4" fmla="*/ 36600 w 176315"/>
              <a:gd name="connsiteY4" fmla="*/ 119987 h 210514"/>
              <a:gd name="connsiteX5" fmla="*/ 36600 w 176315"/>
              <a:gd name="connsiteY5" fmla="*/ 177749 h 210514"/>
              <a:gd name="connsiteX6" fmla="*/ 98288 w 176315"/>
              <a:gd name="connsiteY6" fmla="*/ 177749 h 210514"/>
              <a:gd name="connsiteX7" fmla="*/ 87403 w 176315"/>
              <a:gd name="connsiteY7" fmla="*/ 88724 h 210514"/>
              <a:gd name="connsiteX8" fmla="*/ 127322 w 176315"/>
              <a:gd name="connsiteY8" fmla="*/ 60144 h 210514"/>
              <a:gd name="connsiteX9" fmla="*/ 127322 w 176315"/>
              <a:gd name="connsiteY9" fmla="*/ 59542 h 210514"/>
              <a:gd name="connsiteX10" fmla="*/ 90119 w 176315"/>
              <a:gd name="connsiteY10" fmla="*/ 32789 h 210514"/>
              <a:gd name="connsiteX11" fmla="*/ 36600 w 176315"/>
              <a:gd name="connsiteY11" fmla="*/ 32789 h 210514"/>
              <a:gd name="connsiteX12" fmla="*/ 36600 w 176315"/>
              <a:gd name="connsiteY12" fmla="*/ 88724 h 210514"/>
              <a:gd name="connsiteX13" fmla="*/ 87403 w 176315"/>
              <a:gd name="connsiteY13" fmla="*/ 88724 h 210514"/>
              <a:gd name="connsiteX14" fmla="*/ 0 w 176315"/>
              <a:gd name="connsiteY14" fmla="*/ 0 h 210514"/>
              <a:gd name="connsiteX15" fmla="*/ 94969 w 176315"/>
              <a:gd name="connsiteY15" fmla="*/ 0 h 210514"/>
              <a:gd name="connsiteX16" fmla="*/ 164525 w 176315"/>
              <a:gd name="connsiteY16" fmla="*/ 53530 h 210514"/>
              <a:gd name="connsiteX17" fmla="*/ 134284 w 176315"/>
              <a:gd name="connsiteY17" fmla="*/ 101049 h 210514"/>
              <a:gd name="connsiteX18" fmla="*/ 176315 w 176315"/>
              <a:gd name="connsiteY18" fmla="*/ 152174 h 210514"/>
              <a:gd name="connsiteX19" fmla="*/ 176315 w 176315"/>
              <a:gd name="connsiteY19" fmla="*/ 152776 h 210514"/>
              <a:gd name="connsiteX20" fmla="*/ 97986 w 176315"/>
              <a:gd name="connsiteY20" fmla="*/ 210514 h 210514"/>
              <a:gd name="connsiteX21" fmla="*/ 0 w 176315"/>
              <a:gd name="connsiteY21" fmla="*/ 210514 h 210514"/>
              <a:gd name="connsiteX22" fmla="*/ 0 w 176315"/>
              <a:gd name="connsiteY22" fmla="*/ 0 h 2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315" h="210514">
                <a:moveTo>
                  <a:pt x="98288" y="177749"/>
                </a:moveTo>
                <a:cubicBezTo>
                  <a:pt x="123702" y="177749"/>
                  <a:pt x="139112" y="167806"/>
                  <a:pt x="139112" y="148868"/>
                </a:cubicBezTo>
                <a:lnTo>
                  <a:pt x="139112" y="148266"/>
                </a:lnTo>
                <a:cubicBezTo>
                  <a:pt x="139112" y="130531"/>
                  <a:pt x="124908" y="119987"/>
                  <a:pt x="95573" y="119987"/>
                </a:cubicBezTo>
                <a:lnTo>
                  <a:pt x="36600" y="119987"/>
                </a:lnTo>
                <a:lnTo>
                  <a:pt x="36600" y="177749"/>
                </a:lnTo>
                <a:lnTo>
                  <a:pt x="98288" y="177749"/>
                </a:lnTo>
                <a:close/>
                <a:moveTo>
                  <a:pt x="87403" y="88724"/>
                </a:moveTo>
                <a:cubicBezTo>
                  <a:pt x="111285" y="88724"/>
                  <a:pt x="127322" y="79405"/>
                  <a:pt x="127322" y="60144"/>
                </a:cubicBezTo>
                <a:lnTo>
                  <a:pt x="127322" y="59542"/>
                </a:lnTo>
                <a:cubicBezTo>
                  <a:pt x="127322" y="43009"/>
                  <a:pt x="114023" y="32789"/>
                  <a:pt x="90119" y="32789"/>
                </a:cubicBezTo>
                <a:lnTo>
                  <a:pt x="36600" y="32789"/>
                </a:lnTo>
                <a:lnTo>
                  <a:pt x="36600" y="88724"/>
                </a:lnTo>
                <a:lnTo>
                  <a:pt x="87403" y="88724"/>
                </a:lnTo>
                <a:close/>
                <a:moveTo>
                  <a:pt x="0" y="0"/>
                </a:moveTo>
                <a:lnTo>
                  <a:pt x="94969" y="0"/>
                </a:lnTo>
                <a:cubicBezTo>
                  <a:pt x="132196" y="0"/>
                  <a:pt x="164525" y="17342"/>
                  <a:pt x="164525" y="53530"/>
                </a:cubicBezTo>
                <a:cubicBezTo>
                  <a:pt x="163667" y="55843"/>
                  <a:pt x="168331" y="83452"/>
                  <a:pt x="134284" y="101049"/>
                </a:cubicBezTo>
                <a:cubicBezTo>
                  <a:pt x="159094" y="109466"/>
                  <a:pt x="176315" y="123617"/>
                  <a:pt x="176315" y="152174"/>
                </a:cubicBezTo>
                <a:lnTo>
                  <a:pt x="176315" y="152776"/>
                </a:lnTo>
                <a:cubicBezTo>
                  <a:pt x="176315" y="190374"/>
                  <a:pt x="145169" y="210514"/>
                  <a:pt x="97986" y="210514"/>
                </a:cubicBezTo>
                <a:lnTo>
                  <a:pt x="0" y="210514"/>
                </a:lnTo>
                <a:lnTo>
                  <a:pt x="0" y="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14" name="Freeform: Shape 113">
            <a:extLst>
              <a:ext uri="{FF2B5EF4-FFF2-40B4-BE49-F238E27FC236}">
                <a16:creationId xmlns:a16="http://schemas.microsoft.com/office/drawing/2014/main" id="{F95F09BB-1C69-BF1C-B97C-1A0EF7549F11}"/>
              </a:ext>
            </a:extLst>
          </p:cNvPr>
          <p:cNvSpPr/>
          <p:nvPr/>
        </p:nvSpPr>
        <p:spPr>
          <a:xfrm>
            <a:off x="8026780" y="3730657"/>
            <a:ext cx="37203" cy="210514"/>
          </a:xfrm>
          <a:custGeom>
            <a:avLst/>
            <a:gdLst>
              <a:gd name="connsiteX0" fmla="*/ 0 w 37203"/>
              <a:gd name="connsiteY0" fmla="*/ 0 h 210514"/>
              <a:gd name="connsiteX1" fmla="*/ 37203 w 37203"/>
              <a:gd name="connsiteY1" fmla="*/ 0 h 210514"/>
              <a:gd name="connsiteX2" fmla="*/ 37203 w 37203"/>
              <a:gd name="connsiteY2" fmla="*/ 210514 h 210514"/>
              <a:gd name="connsiteX3" fmla="*/ 0 w 37203"/>
              <a:gd name="connsiteY3" fmla="*/ 210514 h 210514"/>
            </a:gdLst>
            <a:ahLst/>
            <a:cxnLst>
              <a:cxn ang="0">
                <a:pos x="connsiteX0" y="connsiteY0"/>
              </a:cxn>
              <a:cxn ang="0">
                <a:pos x="connsiteX1" y="connsiteY1"/>
              </a:cxn>
              <a:cxn ang="0">
                <a:pos x="connsiteX2" y="connsiteY2"/>
              </a:cxn>
              <a:cxn ang="0">
                <a:pos x="connsiteX3" y="connsiteY3"/>
              </a:cxn>
            </a:cxnLst>
            <a:rect l="l" t="t" r="r" b="b"/>
            <a:pathLst>
              <a:path w="37203" h="210514">
                <a:moveTo>
                  <a:pt x="0" y="0"/>
                </a:moveTo>
                <a:lnTo>
                  <a:pt x="37203" y="0"/>
                </a:lnTo>
                <a:lnTo>
                  <a:pt x="37203" y="210514"/>
                </a:lnTo>
                <a:lnTo>
                  <a:pt x="0" y="210514"/>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115" name="Freeform: Shape 114">
            <a:extLst>
              <a:ext uri="{FF2B5EF4-FFF2-40B4-BE49-F238E27FC236}">
                <a16:creationId xmlns:a16="http://schemas.microsoft.com/office/drawing/2014/main" id="{91373CD7-2A61-B346-F50D-83CFEFEAA575}"/>
              </a:ext>
            </a:extLst>
          </p:cNvPr>
          <p:cNvSpPr/>
          <p:nvPr/>
        </p:nvSpPr>
        <p:spPr>
          <a:xfrm>
            <a:off x="8099492" y="3729154"/>
            <a:ext cx="220782" cy="212017"/>
          </a:xfrm>
          <a:custGeom>
            <a:avLst/>
            <a:gdLst>
              <a:gd name="connsiteX0" fmla="*/ 146399 w 220782"/>
              <a:gd name="connsiteY0" fmla="*/ 128427 h 212017"/>
              <a:gd name="connsiteX1" fmla="*/ 109800 w 220782"/>
              <a:gd name="connsiteY1" fmla="*/ 44212 h 212017"/>
              <a:gd name="connsiteX2" fmla="*/ 73501 w 220782"/>
              <a:gd name="connsiteY2" fmla="*/ 128427 h 212017"/>
              <a:gd name="connsiteX3" fmla="*/ 146399 w 220782"/>
              <a:gd name="connsiteY3" fmla="*/ 128427 h 212017"/>
              <a:gd name="connsiteX4" fmla="*/ 93159 w 220782"/>
              <a:gd name="connsiteY4" fmla="*/ 0 h 212017"/>
              <a:gd name="connsiteX5" fmla="*/ 127624 w 220782"/>
              <a:gd name="connsiteY5" fmla="*/ 0 h 212017"/>
              <a:gd name="connsiteX6" fmla="*/ 220783 w 220782"/>
              <a:gd name="connsiteY6" fmla="*/ 212017 h 212017"/>
              <a:gd name="connsiteX7" fmla="*/ 181468 w 220782"/>
              <a:gd name="connsiteY7" fmla="*/ 212017 h 212017"/>
              <a:gd name="connsiteX8" fmla="*/ 160000 w 220782"/>
              <a:gd name="connsiteY8" fmla="*/ 161193 h 212017"/>
              <a:gd name="connsiteX9" fmla="*/ 59878 w 220782"/>
              <a:gd name="connsiteY9" fmla="*/ 161193 h 212017"/>
              <a:gd name="connsiteX10" fmla="*/ 38132 w 220782"/>
              <a:gd name="connsiteY10" fmla="*/ 212017 h 212017"/>
              <a:gd name="connsiteX11" fmla="*/ 0 w 220782"/>
              <a:gd name="connsiteY11" fmla="*/ 212017 h 212017"/>
              <a:gd name="connsiteX12" fmla="*/ 93159 w 220782"/>
              <a:gd name="connsiteY12" fmla="*/ 0 h 21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782" h="212017">
                <a:moveTo>
                  <a:pt x="146399" y="128427"/>
                </a:moveTo>
                <a:lnTo>
                  <a:pt x="109800" y="44212"/>
                </a:lnTo>
                <a:lnTo>
                  <a:pt x="73501" y="128427"/>
                </a:lnTo>
                <a:lnTo>
                  <a:pt x="146399" y="128427"/>
                </a:lnTo>
                <a:close/>
                <a:moveTo>
                  <a:pt x="93159" y="0"/>
                </a:moveTo>
                <a:lnTo>
                  <a:pt x="127624" y="0"/>
                </a:lnTo>
                <a:lnTo>
                  <a:pt x="220783" y="212017"/>
                </a:lnTo>
                <a:lnTo>
                  <a:pt x="181468" y="212017"/>
                </a:lnTo>
                <a:lnTo>
                  <a:pt x="160000" y="161193"/>
                </a:lnTo>
                <a:lnTo>
                  <a:pt x="59878" y="161193"/>
                </a:lnTo>
                <a:lnTo>
                  <a:pt x="38132" y="212017"/>
                </a:lnTo>
                <a:lnTo>
                  <a:pt x="0" y="212017"/>
                </a:lnTo>
                <a:lnTo>
                  <a:pt x="93159" y="0"/>
                </a:lnTo>
                <a:close/>
              </a:path>
            </a:pathLst>
          </a:custGeom>
          <a:solidFill>
            <a:srgbClr val="FFFFFF"/>
          </a:solidFill>
          <a:ln w="2318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Tree>
    <p:extLst>
      <p:ext uri="{BB962C8B-B14F-4D97-AF65-F5344CB8AC3E}">
        <p14:creationId xmlns:p14="http://schemas.microsoft.com/office/powerpoint/2010/main" val="273628115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nodeType="withEffect" p14:presetBounceEnd="26667">
                                      <p:stCondLst>
                                        <p:cond delay="0"/>
                                      </p:stCondLst>
                                      <p:childTnLst>
                                        <p:animMotion origin="layout" path="M -1.875E-6 -1.11111E-6 L -1.875E-6 -0.41389 " pathEditMode="relative" rAng="0" ptsTypes="AA" p14:bounceEnd="26667">
                                          <p:cBhvr>
                                            <p:cTn id="6" dur="750" fill="hold"/>
                                            <p:tgtEl>
                                              <p:spTgt spid="2"/>
                                            </p:tgtEl>
                                            <p:attrNameLst>
                                              <p:attrName>ppt_x</p:attrName>
                                              <p:attrName>ppt_y</p:attrName>
                                            </p:attrNameLst>
                                          </p:cBhvr>
                                          <p:rCtr x="0" y="-2069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nodeType="withEffect">
                                      <p:stCondLst>
                                        <p:cond delay="0"/>
                                      </p:stCondLst>
                                      <p:childTnLst>
                                        <p:animMotion origin="layout" path="M -1.875E-6 -1.11111E-6 L -1.875E-6 -0.41389 " pathEditMode="relative" rAng="0" ptsTypes="AA">
                                          <p:cBhvr>
                                            <p:cTn id="6" dur="750" fill="hold"/>
                                            <p:tgtEl>
                                              <p:spTgt spid="2"/>
                                            </p:tgtEl>
                                            <p:attrNameLst>
                                              <p:attrName>ppt_x</p:attrName>
                                              <p:attrName>ppt_y</p:attrName>
                                            </p:attrNameLst>
                                          </p:cBhvr>
                                          <p:rCtr x="0" y="-2069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FBEDFFBF-81EE-1EA1-A6DF-2FDEAC553C8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70774" y="-5331453"/>
            <a:ext cx="153699" cy="4935446"/>
          </a:xfrm>
          <a:prstGeom prst="rect">
            <a:avLst/>
          </a:prstGeom>
        </p:spPr>
      </p:pic>
      <p:pic>
        <p:nvPicPr>
          <p:cNvPr id="9" name="Graphic 8">
            <a:extLst>
              <a:ext uri="{FF2B5EF4-FFF2-40B4-BE49-F238E27FC236}">
                <a16:creationId xmlns:a16="http://schemas.microsoft.com/office/drawing/2014/main" id="{E817D41E-DFE0-C1BA-4C4E-BAF415C8BDB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24473" y="-5737708"/>
            <a:ext cx="153699" cy="4935446"/>
          </a:xfrm>
          <a:prstGeom prst="rect">
            <a:avLst/>
          </a:prstGeom>
        </p:spPr>
      </p:pic>
      <p:pic>
        <p:nvPicPr>
          <p:cNvPr id="12" name="Graphic 11">
            <a:extLst>
              <a:ext uri="{FF2B5EF4-FFF2-40B4-BE49-F238E27FC236}">
                <a16:creationId xmlns:a16="http://schemas.microsoft.com/office/drawing/2014/main" id="{E9C532CF-5CCB-BB57-39CF-C8C7BA877B6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090071" y="-5976243"/>
            <a:ext cx="153699" cy="4935446"/>
          </a:xfrm>
          <a:prstGeom prst="rect">
            <a:avLst/>
          </a:prstGeom>
        </p:spPr>
      </p:pic>
      <p:pic>
        <p:nvPicPr>
          <p:cNvPr id="13" name="Graphic 12">
            <a:extLst>
              <a:ext uri="{FF2B5EF4-FFF2-40B4-BE49-F238E27FC236}">
                <a16:creationId xmlns:a16="http://schemas.microsoft.com/office/drawing/2014/main" id="{F84E9D62-AF93-54BA-BFBB-0939249D2B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044533" y="-7623483"/>
            <a:ext cx="424152" cy="5529685"/>
          </a:xfrm>
          <a:prstGeom prst="rect">
            <a:avLst/>
          </a:prstGeom>
        </p:spPr>
      </p:pic>
      <p:pic>
        <p:nvPicPr>
          <p:cNvPr id="14" name="Graphic 13">
            <a:extLst>
              <a:ext uri="{FF2B5EF4-FFF2-40B4-BE49-F238E27FC236}">
                <a16:creationId xmlns:a16="http://schemas.microsoft.com/office/drawing/2014/main" id="{93307782-D57A-6227-3DE1-006170C3A3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439427" y="-7623483"/>
            <a:ext cx="424152" cy="5529685"/>
          </a:xfrm>
          <a:prstGeom prst="rect">
            <a:avLst/>
          </a:prstGeom>
        </p:spPr>
      </p:pic>
      <p:pic>
        <p:nvPicPr>
          <p:cNvPr id="26" name="Graphic 25">
            <a:extLst>
              <a:ext uri="{FF2B5EF4-FFF2-40B4-BE49-F238E27FC236}">
                <a16:creationId xmlns:a16="http://schemas.microsoft.com/office/drawing/2014/main" id="{9066DCCD-5275-53D2-D870-1F734D50C03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780041" y="10104222"/>
            <a:ext cx="10189399" cy="3737738"/>
          </a:xfrm>
          <a:prstGeom prst="rect">
            <a:avLst/>
          </a:prstGeom>
          <a:effectLst>
            <a:glow>
              <a:schemeClr val="accent1">
                <a:alpha val="40000"/>
              </a:schemeClr>
            </a:glow>
            <a:softEdge rad="12700"/>
          </a:effectLst>
        </p:spPr>
      </p:pic>
      <p:grpSp>
        <p:nvGrpSpPr>
          <p:cNvPr id="2" name="Group 1">
            <a:extLst>
              <a:ext uri="{FF2B5EF4-FFF2-40B4-BE49-F238E27FC236}">
                <a16:creationId xmlns:a16="http://schemas.microsoft.com/office/drawing/2014/main" id="{451B7B46-5718-8E9C-0CAE-7C776E889AA1}"/>
              </a:ext>
            </a:extLst>
          </p:cNvPr>
          <p:cNvGrpSpPr/>
          <p:nvPr/>
        </p:nvGrpSpPr>
        <p:grpSpPr>
          <a:xfrm>
            <a:off x="719999" y="2230694"/>
            <a:ext cx="5024544" cy="3589700"/>
            <a:chOff x="720000" y="1825075"/>
            <a:chExt cx="2377500" cy="2160459"/>
          </a:xfrm>
        </p:grpSpPr>
        <p:sp>
          <p:nvSpPr>
            <p:cNvPr id="3" name="Google Shape;792;p69">
              <a:extLst>
                <a:ext uri="{FF2B5EF4-FFF2-40B4-BE49-F238E27FC236}">
                  <a16:creationId xmlns:a16="http://schemas.microsoft.com/office/drawing/2014/main" id="{F67219E8-A970-BB31-EB14-BA190E8308A5}"/>
                </a:ext>
              </a:extLst>
            </p:cNvPr>
            <p:cNvSpPr txBox="1">
              <a:spLocks/>
            </p:cNvSpPr>
            <p:nvPr/>
          </p:nvSpPr>
          <p:spPr>
            <a:xfrm>
              <a:off x="720000" y="1825075"/>
              <a:ext cx="2377500" cy="457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r>
                <a:rPr lang="en-US" sz="3600" kern="0" dirty="0">
                  <a:solidFill>
                    <a:schemeClr val="tx1"/>
                  </a:solidFill>
                </a:rPr>
                <a:t>How It Works?</a:t>
              </a:r>
            </a:p>
          </p:txBody>
        </p:sp>
        <p:sp>
          <p:nvSpPr>
            <p:cNvPr id="4" name="Google Shape;793;p69">
              <a:extLst>
                <a:ext uri="{FF2B5EF4-FFF2-40B4-BE49-F238E27FC236}">
                  <a16:creationId xmlns:a16="http://schemas.microsoft.com/office/drawing/2014/main" id="{5C2F3EBA-0336-77E4-D044-984AAEAB5D48}"/>
                </a:ext>
              </a:extLst>
            </p:cNvPr>
            <p:cNvSpPr txBox="1">
              <a:spLocks/>
            </p:cNvSpPr>
            <p:nvPr/>
          </p:nvSpPr>
          <p:spPr>
            <a:xfrm>
              <a:off x="720000" y="2430934"/>
              <a:ext cx="2377500" cy="1554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indent="0">
                <a:buFont typeface="Hind"/>
                <a:buNone/>
              </a:pPr>
              <a:r>
                <a:rPr lang="en-US" sz="1300" kern="0" dirty="0">
                  <a:solidFill>
                    <a:schemeClr val="tx1"/>
                  </a:solidFill>
                </a:rPr>
                <a:t>Rain RFID uses radio waves to track items. It involves RFID tags attached to items, a reader that sends signals to activate the tags, and an antenna. The tag responds with its stored data, allowing for identification and tracking without direct contact.</a:t>
              </a:r>
            </a:p>
          </p:txBody>
        </p:sp>
      </p:grpSp>
      <p:pic>
        <p:nvPicPr>
          <p:cNvPr id="5" name="Picture 4">
            <a:extLst>
              <a:ext uri="{FF2B5EF4-FFF2-40B4-BE49-F238E27FC236}">
                <a16:creationId xmlns:a16="http://schemas.microsoft.com/office/drawing/2014/main" id="{367251C6-D456-7F59-105D-2E96F106211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124994" y="830874"/>
            <a:ext cx="5196252" cy="5196252"/>
          </a:xfrm>
          <a:prstGeom prst="rect">
            <a:avLst/>
          </a:prstGeom>
        </p:spPr>
      </p:pic>
      <p:sp>
        <p:nvSpPr>
          <p:cNvPr id="10" name="Google Shape;534;p56">
            <a:extLst>
              <a:ext uri="{FF2B5EF4-FFF2-40B4-BE49-F238E27FC236}">
                <a16:creationId xmlns:a16="http://schemas.microsoft.com/office/drawing/2014/main" id="{74AB050E-7059-315C-5011-B52B951072ED}"/>
              </a:ext>
            </a:extLst>
          </p:cNvPr>
          <p:cNvSpPr txBox="1">
            <a:spLocks/>
          </p:cNvSpPr>
          <p:nvPr/>
        </p:nvSpPr>
        <p:spPr>
          <a:xfrm>
            <a:off x="-4703671" y="2996023"/>
            <a:ext cx="3006400" cy="75118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Archivo"/>
                <a:cs typeface="Archivo"/>
                <a:sym typeface="Archivo"/>
              </a:rPr>
              <a:t>Rain RFID scanners can read up to 1,000 tags per second!</a:t>
            </a:r>
          </a:p>
        </p:txBody>
      </p:sp>
      <p:sp>
        <p:nvSpPr>
          <p:cNvPr id="11" name="Google Shape;533;p56">
            <a:extLst>
              <a:ext uri="{FF2B5EF4-FFF2-40B4-BE49-F238E27FC236}">
                <a16:creationId xmlns:a16="http://schemas.microsoft.com/office/drawing/2014/main" id="{AB16D686-C5AF-2799-DAFD-2A0F1204E0D2}"/>
              </a:ext>
            </a:extLst>
          </p:cNvPr>
          <p:cNvSpPr txBox="1">
            <a:spLocks/>
          </p:cNvSpPr>
          <p:nvPr/>
        </p:nvSpPr>
        <p:spPr>
          <a:xfrm>
            <a:off x="-4703658" y="2370101"/>
            <a:ext cx="3697818" cy="62592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500"/>
              <a:buFont typeface="Archivo"/>
              <a:buNone/>
              <a:defRPr sz="22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2500"/>
              <a:buFont typeface="Archivo"/>
              <a:buNone/>
              <a:tabLst/>
              <a:defRPr/>
            </a:pPr>
            <a:r>
              <a:rPr kumimoji="0" lang="en-US" sz="2200" b="1" i="0" u="none" strike="noStrike" kern="0" cap="none" spc="0" normalizeH="0" baseline="0" noProof="0" dirty="0">
                <a:ln>
                  <a:noFill/>
                </a:ln>
                <a:solidFill>
                  <a:srgbClr val="FFFFFF"/>
                </a:solidFill>
                <a:effectLst/>
                <a:uLnTx/>
                <a:uFillTx/>
                <a:latin typeface="Archivo"/>
                <a:cs typeface="Archivo"/>
                <a:sym typeface="Archivo"/>
              </a:rPr>
              <a:t>High Capacity and Speed</a:t>
            </a:r>
          </a:p>
        </p:txBody>
      </p:sp>
      <p:sp>
        <p:nvSpPr>
          <p:cNvPr id="15" name="Google Shape;537;p56">
            <a:extLst>
              <a:ext uri="{FF2B5EF4-FFF2-40B4-BE49-F238E27FC236}">
                <a16:creationId xmlns:a16="http://schemas.microsoft.com/office/drawing/2014/main" id="{26DB3642-F3C5-59EA-D229-7A2130CF770B}"/>
              </a:ext>
            </a:extLst>
          </p:cNvPr>
          <p:cNvSpPr txBox="1">
            <a:spLocks/>
          </p:cNvSpPr>
          <p:nvPr/>
        </p:nvSpPr>
        <p:spPr>
          <a:xfrm>
            <a:off x="-4703656" y="4383608"/>
            <a:ext cx="3006400" cy="62592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500"/>
              <a:buFont typeface="Archivo"/>
              <a:buNone/>
              <a:defRPr sz="22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2500"/>
              <a:buFont typeface="Archivo"/>
              <a:buNone/>
              <a:tabLst/>
              <a:defRPr/>
            </a:pPr>
            <a:r>
              <a:rPr kumimoji="0" lang="en-US" sz="2200" b="1" i="0" u="none" strike="noStrike" kern="0" cap="none" spc="0" normalizeH="0" baseline="0" noProof="0" dirty="0">
                <a:ln>
                  <a:noFill/>
                </a:ln>
                <a:solidFill>
                  <a:srgbClr val="FFFFFF"/>
                </a:solidFill>
                <a:effectLst/>
                <a:uLnTx/>
                <a:uFillTx/>
                <a:latin typeface="Archivo"/>
                <a:cs typeface="Archivo"/>
                <a:sym typeface="Archivo"/>
              </a:rPr>
              <a:t>Immutable</a:t>
            </a:r>
          </a:p>
        </p:txBody>
      </p:sp>
      <p:sp>
        <p:nvSpPr>
          <p:cNvPr id="16" name="Google Shape;538;p56">
            <a:extLst>
              <a:ext uri="{FF2B5EF4-FFF2-40B4-BE49-F238E27FC236}">
                <a16:creationId xmlns:a16="http://schemas.microsoft.com/office/drawing/2014/main" id="{0FA8A528-71E8-C259-3DD0-2D3ABF39B498}"/>
              </a:ext>
            </a:extLst>
          </p:cNvPr>
          <p:cNvSpPr txBox="1">
            <a:spLocks/>
          </p:cNvSpPr>
          <p:nvPr/>
        </p:nvSpPr>
        <p:spPr>
          <a:xfrm>
            <a:off x="-4703661" y="5009531"/>
            <a:ext cx="3006400" cy="75118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Archivo"/>
                <a:cs typeface="Archivo"/>
                <a:sym typeface="Archivo"/>
              </a:rPr>
              <a:t>RFID tags are difficult to duplicate and can be embedded with encryption</a:t>
            </a:r>
          </a:p>
        </p:txBody>
      </p:sp>
      <p:pic>
        <p:nvPicPr>
          <p:cNvPr id="17" name="Graphic 16">
            <a:extLst>
              <a:ext uri="{FF2B5EF4-FFF2-40B4-BE49-F238E27FC236}">
                <a16:creationId xmlns:a16="http://schemas.microsoft.com/office/drawing/2014/main" id="{8D27853F-EF42-4A90-A6B2-1F2FC0186F41}"/>
              </a:ext>
            </a:extLst>
          </p:cNvPr>
          <p:cNvPicPr>
            <a:picLocks noChangeAspect="1"/>
          </p:cNvPicPr>
          <p:nvPr/>
        </p:nvPicPr>
        <p:blipFill rotWithShape="1">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l="9142" t="6620" r="8014" b="26109"/>
          <a:stretch/>
        </p:blipFill>
        <p:spPr>
          <a:xfrm>
            <a:off x="-5822273" y="2511752"/>
            <a:ext cx="947246" cy="961470"/>
          </a:xfrm>
          <a:prstGeom prst="rect">
            <a:avLst/>
          </a:prstGeom>
        </p:spPr>
      </p:pic>
      <p:sp>
        <p:nvSpPr>
          <p:cNvPr id="18" name="Freeform: Shape 17">
            <a:extLst>
              <a:ext uri="{FF2B5EF4-FFF2-40B4-BE49-F238E27FC236}">
                <a16:creationId xmlns:a16="http://schemas.microsoft.com/office/drawing/2014/main" id="{083CCD17-4FAA-87A4-EA4A-6CCC1F1182CB}"/>
              </a:ext>
            </a:extLst>
          </p:cNvPr>
          <p:cNvSpPr/>
          <p:nvPr/>
        </p:nvSpPr>
        <p:spPr>
          <a:xfrm>
            <a:off x="-5791711" y="4468785"/>
            <a:ext cx="886122" cy="1139288"/>
          </a:xfrm>
          <a:custGeom>
            <a:avLst/>
            <a:gdLst>
              <a:gd name="connsiteX0" fmla="*/ 688032 w 886122"/>
              <a:gd name="connsiteY0" fmla="*/ 636352 h 1139288"/>
              <a:gd name="connsiteX1" fmla="*/ 621721 w 886122"/>
              <a:gd name="connsiteY1" fmla="*/ 631655 h 1139288"/>
              <a:gd name="connsiteX2" fmla="*/ 373936 w 886122"/>
              <a:gd name="connsiteY2" fmla="*/ 842701 h 1139288"/>
              <a:gd name="connsiteX3" fmla="*/ 270538 w 886122"/>
              <a:gd name="connsiteY3" fmla="*/ 751815 h 1139288"/>
              <a:gd name="connsiteX4" fmla="*/ 204969 w 886122"/>
              <a:gd name="connsiteY4" fmla="*/ 754585 h 1139288"/>
              <a:gd name="connsiteX5" fmla="*/ 190925 w 886122"/>
              <a:gd name="connsiteY5" fmla="*/ 769221 h 1139288"/>
              <a:gd name="connsiteX6" fmla="*/ 177722 w 886122"/>
              <a:gd name="connsiteY6" fmla="*/ 804131 h 1139288"/>
              <a:gd name="connsiteX7" fmla="*/ 193792 w 886122"/>
              <a:gd name="connsiteY7" fmla="*/ 837806 h 1139288"/>
              <a:gd name="connsiteX8" fmla="*/ 321217 w 886122"/>
              <a:gd name="connsiteY8" fmla="*/ 949758 h 1139288"/>
              <a:gd name="connsiteX9" fmla="*/ 373435 w 886122"/>
              <a:gd name="connsiteY9" fmla="*/ 969389 h 1139288"/>
              <a:gd name="connsiteX10" fmla="*/ 425059 w 886122"/>
              <a:gd name="connsiteY10" fmla="*/ 950302 h 1139288"/>
              <a:gd name="connsiteX11" fmla="*/ 695390 w 886122"/>
              <a:gd name="connsiteY11" fmla="*/ 717102 h 1139288"/>
              <a:gd name="connsiteX12" fmla="*/ 711708 w 886122"/>
              <a:gd name="connsiteY12" fmla="*/ 684319 h 1139288"/>
              <a:gd name="connsiteX13" fmla="*/ 699890 w 886122"/>
              <a:gd name="connsiteY13" fmla="*/ 649705 h 1139288"/>
              <a:gd name="connsiteX14" fmla="*/ 688071 w 886122"/>
              <a:gd name="connsiteY14" fmla="*/ 636304 h 1139288"/>
              <a:gd name="connsiteX15" fmla="*/ 674681 w 886122"/>
              <a:gd name="connsiteY15" fmla="*/ 693169 h 1139288"/>
              <a:gd name="connsiteX16" fmla="*/ 404388 w 886122"/>
              <a:gd name="connsiteY16" fmla="*/ 926267 h 1139288"/>
              <a:gd name="connsiteX17" fmla="*/ 342082 w 886122"/>
              <a:gd name="connsiteY17" fmla="*/ 925971 h 1139288"/>
              <a:gd name="connsiteX18" fmla="*/ 214658 w 886122"/>
              <a:gd name="connsiteY18" fmla="*/ 814019 h 1139288"/>
              <a:gd name="connsiteX19" fmla="*/ 209317 w 886122"/>
              <a:gd name="connsiteY19" fmla="*/ 802844 h 1139288"/>
              <a:gd name="connsiteX20" fmla="*/ 213719 w 886122"/>
              <a:gd name="connsiteY20" fmla="*/ 791223 h 1139288"/>
              <a:gd name="connsiteX21" fmla="*/ 227763 w 886122"/>
              <a:gd name="connsiteY21" fmla="*/ 776587 h 1139288"/>
              <a:gd name="connsiteX22" fmla="*/ 239185 w 886122"/>
              <a:gd name="connsiteY22" fmla="*/ 771692 h 1139288"/>
              <a:gd name="connsiteX23" fmla="*/ 249618 w 886122"/>
              <a:gd name="connsiteY23" fmla="*/ 775648 h 1139288"/>
              <a:gd name="connsiteX24" fmla="*/ 353016 w 886122"/>
              <a:gd name="connsiteY24" fmla="*/ 866534 h 1139288"/>
              <a:gd name="connsiteX25" fmla="*/ 394454 w 886122"/>
              <a:gd name="connsiteY25" fmla="*/ 866880 h 1139288"/>
              <a:gd name="connsiteX26" fmla="*/ 642239 w 886122"/>
              <a:gd name="connsiteY26" fmla="*/ 655833 h 1139288"/>
              <a:gd name="connsiteX27" fmla="*/ 664342 w 886122"/>
              <a:gd name="connsiteY27" fmla="*/ 657366 h 1139288"/>
              <a:gd name="connsiteX28" fmla="*/ 676161 w 886122"/>
              <a:gd name="connsiteY28" fmla="*/ 670766 h 1139288"/>
              <a:gd name="connsiteX29" fmla="*/ 680117 w 886122"/>
              <a:gd name="connsiteY29" fmla="*/ 682338 h 1139288"/>
              <a:gd name="connsiteX30" fmla="*/ 680166 w 886122"/>
              <a:gd name="connsiteY30" fmla="*/ 682288 h 1139288"/>
              <a:gd name="connsiteX31" fmla="*/ 674727 w 886122"/>
              <a:gd name="connsiteY31" fmla="*/ 693166 h 1139288"/>
              <a:gd name="connsiteX32" fmla="*/ 807004 w 886122"/>
              <a:gd name="connsiteY32" fmla="*/ 443057 h 1139288"/>
              <a:gd name="connsiteX33" fmla="*/ 727886 w 886122"/>
              <a:gd name="connsiteY33" fmla="*/ 443057 h 1139288"/>
              <a:gd name="connsiteX34" fmla="*/ 727886 w 886122"/>
              <a:gd name="connsiteY34" fmla="*/ 284822 h 1139288"/>
              <a:gd name="connsiteX35" fmla="*/ 443061 w 886122"/>
              <a:gd name="connsiteY35" fmla="*/ 0 h 1139288"/>
              <a:gd name="connsiteX36" fmla="*/ 158236 w 886122"/>
              <a:gd name="connsiteY36" fmla="*/ 284822 h 1139288"/>
              <a:gd name="connsiteX37" fmla="*/ 158236 w 886122"/>
              <a:gd name="connsiteY37" fmla="*/ 443057 h 1139288"/>
              <a:gd name="connsiteX38" fmla="*/ 79118 w 886122"/>
              <a:gd name="connsiteY38" fmla="*/ 443057 h 1139288"/>
              <a:gd name="connsiteX39" fmla="*/ 0 w 886122"/>
              <a:gd name="connsiteY39" fmla="*/ 522174 h 1139288"/>
              <a:gd name="connsiteX40" fmla="*/ 0 w 886122"/>
              <a:gd name="connsiteY40" fmla="*/ 1060171 h 1139288"/>
              <a:gd name="connsiteX41" fmla="*/ 79118 w 886122"/>
              <a:gd name="connsiteY41" fmla="*/ 1139289 h 1139288"/>
              <a:gd name="connsiteX42" fmla="*/ 807004 w 886122"/>
              <a:gd name="connsiteY42" fmla="*/ 1139289 h 1139288"/>
              <a:gd name="connsiteX43" fmla="*/ 886122 w 886122"/>
              <a:gd name="connsiteY43" fmla="*/ 1060171 h 1139288"/>
              <a:gd name="connsiteX44" fmla="*/ 886122 w 886122"/>
              <a:gd name="connsiteY44" fmla="*/ 522174 h 1139288"/>
              <a:gd name="connsiteX45" fmla="*/ 807004 w 886122"/>
              <a:gd name="connsiteY45" fmla="*/ 443057 h 1139288"/>
              <a:gd name="connsiteX46" fmla="*/ 189883 w 886122"/>
              <a:gd name="connsiteY46" fmla="*/ 284822 h 1139288"/>
              <a:gd name="connsiteX47" fmla="*/ 443061 w 886122"/>
              <a:gd name="connsiteY47" fmla="*/ 31647 h 1139288"/>
              <a:gd name="connsiteX48" fmla="*/ 696239 w 886122"/>
              <a:gd name="connsiteY48" fmla="*/ 284822 h 1139288"/>
              <a:gd name="connsiteX49" fmla="*/ 696239 w 886122"/>
              <a:gd name="connsiteY49" fmla="*/ 443057 h 1139288"/>
              <a:gd name="connsiteX50" fmla="*/ 617121 w 886122"/>
              <a:gd name="connsiteY50" fmla="*/ 443057 h 1139288"/>
              <a:gd name="connsiteX51" fmla="*/ 617121 w 886122"/>
              <a:gd name="connsiteY51" fmla="*/ 284822 h 1139288"/>
              <a:gd name="connsiteX52" fmla="*/ 443061 w 886122"/>
              <a:gd name="connsiteY52" fmla="*/ 110764 h 1139288"/>
              <a:gd name="connsiteX53" fmla="*/ 269001 w 886122"/>
              <a:gd name="connsiteY53" fmla="*/ 284822 h 1139288"/>
              <a:gd name="connsiteX54" fmla="*/ 269001 w 886122"/>
              <a:gd name="connsiteY54" fmla="*/ 443057 h 1139288"/>
              <a:gd name="connsiteX55" fmla="*/ 189883 w 886122"/>
              <a:gd name="connsiteY55" fmla="*/ 443057 h 1139288"/>
              <a:gd name="connsiteX56" fmla="*/ 585474 w 886122"/>
              <a:gd name="connsiteY56" fmla="*/ 443057 h 1139288"/>
              <a:gd name="connsiteX57" fmla="*/ 300649 w 886122"/>
              <a:gd name="connsiteY57" fmla="*/ 443057 h 1139288"/>
              <a:gd name="connsiteX58" fmla="*/ 300649 w 886122"/>
              <a:gd name="connsiteY58" fmla="*/ 284822 h 1139288"/>
              <a:gd name="connsiteX59" fmla="*/ 443061 w 886122"/>
              <a:gd name="connsiteY59" fmla="*/ 142411 h 1139288"/>
              <a:gd name="connsiteX60" fmla="*/ 585474 w 886122"/>
              <a:gd name="connsiteY60" fmla="*/ 284822 h 1139288"/>
              <a:gd name="connsiteX61" fmla="*/ 854475 w 886122"/>
              <a:gd name="connsiteY61" fmla="*/ 1060171 h 1139288"/>
              <a:gd name="connsiteX62" fmla="*/ 807004 w 886122"/>
              <a:gd name="connsiteY62" fmla="*/ 1107642 h 1139288"/>
              <a:gd name="connsiteX63" fmla="*/ 79118 w 886122"/>
              <a:gd name="connsiteY63" fmla="*/ 1107642 h 1139288"/>
              <a:gd name="connsiteX64" fmla="*/ 31647 w 886122"/>
              <a:gd name="connsiteY64" fmla="*/ 1060171 h 1139288"/>
              <a:gd name="connsiteX65" fmla="*/ 31647 w 886122"/>
              <a:gd name="connsiteY65" fmla="*/ 522174 h 1139288"/>
              <a:gd name="connsiteX66" fmla="*/ 79118 w 886122"/>
              <a:gd name="connsiteY66" fmla="*/ 474704 h 1139288"/>
              <a:gd name="connsiteX67" fmla="*/ 807004 w 886122"/>
              <a:gd name="connsiteY67" fmla="*/ 474704 h 1139288"/>
              <a:gd name="connsiteX68" fmla="*/ 854475 w 886122"/>
              <a:gd name="connsiteY68" fmla="*/ 522174 h 113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86122" h="1139288">
                <a:moveTo>
                  <a:pt x="688032" y="636352"/>
                </a:moveTo>
                <a:cubicBezTo>
                  <a:pt x="671021" y="617117"/>
                  <a:pt x="641254" y="615040"/>
                  <a:pt x="621721" y="631655"/>
                </a:cubicBezTo>
                <a:lnTo>
                  <a:pt x="373936" y="842701"/>
                </a:lnTo>
                <a:lnTo>
                  <a:pt x="270538" y="751815"/>
                </a:lnTo>
                <a:cubicBezTo>
                  <a:pt x="251352" y="735053"/>
                  <a:pt x="222622" y="736189"/>
                  <a:pt x="204969" y="754585"/>
                </a:cubicBezTo>
                <a:lnTo>
                  <a:pt x="190925" y="769221"/>
                </a:lnTo>
                <a:cubicBezTo>
                  <a:pt x="181877" y="778666"/>
                  <a:pt x="177179" y="791028"/>
                  <a:pt x="177722" y="804131"/>
                </a:cubicBezTo>
                <a:cubicBezTo>
                  <a:pt x="178266" y="817185"/>
                  <a:pt x="183953" y="829153"/>
                  <a:pt x="193792" y="837806"/>
                </a:cubicBezTo>
                <a:lnTo>
                  <a:pt x="321217" y="949758"/>
                </a:lnTo>
                <a:cubicBezTo>
                  <a:pt x="336052" y="962812"/>
                  <a:pt x="354743" y="969389"/>
                  <a:pt x="373435" y="969389"/>
                </a:cubicBezTo>
                <a:cubicBezTo>
                  <a:pt x="391879" y="969389"/>
                  <a:pt x="410324" y="963010"/>
                  <a:pt x="425059" y="950302"/>
                </a:cubicBezTo>
                <a:lnTo>
                  <a:pt x="695390" y="717102"/>
                </a:lnTo>
                <a:cubicBezTo>
                  <a:pt x="705081" y="708745"/>
                  <a:pt x="710868" y="697126"/>
                  <a:pt x="711708" y="684319"/>
                </a:cubicBezTo>
                <a:cubicBezTo>
                  <a:pt x="712549" y="671561"/>
                  <a:pt x="708346" y="659297"/>
                  <a:pt x="699890" y="649705"/>
                </a:cubicBezTo>
                <a:lnTo>
                  <a:pt x="688071" y="636304"/>
                </a:lnTo>
                <a:close/>
                <a:moveTo>
                  <a:pt x="674681" y="693169"/>
                </a:moveTo>
                <a:lnTo>
                  <a:pt x="404388" y="926267"/>
                </a:lnTo>
                <a:cubicBezTo>
                  <a:pt x="386587" y="941745"/>
                  <a:pt x="359786" y="941595"/>
                  <a:pt x="342082" y="925971"/>
                </a:cubicBezTo>
                <a:lnTo>
                  <a:pt x="214658" y="814019"/>
                </a:lnTo>
                <a:cubicBezTo>
                  <a:pt x="211395" y="811151"/>
                  <a:pt x="209515" y="807195"/>
                  <a:pt x="209317" y="802844"/>
                </a:cubicBezTo>
                <a:cubicBezTo>
                  <a:pt x="209120" y="798492"/>
                  <a:pt x="210653" y="794339"/>
                  <a:pt x="213719" y="791223"/>
                </a:cubicBezTo>
                <a:lnTo>
                  <a:pt x="227763" y="776587"/>
                </a:lnTo>
                <a:cubicBezTo>
                  <a:pt x="230878" y="773324"/>
                  <a:pt x="235031" y="771692"/>
                  <a:pt x="239185" y="771692"/>
                </a:cubicBezTo>
                <a:cubicBezTo>
                  <a:pt x="242894" y="771692"/>
                  <a:pt x="246652" y="772977"/>
                  <a:pt x="249618" y="775648"/>
                </a:cubicBezTo>
                <a:lnTo>
                  <a:pt x="353016" y="866534"/>
                </a:lnTo>
                <a:cubicBezTo>
                  <a:pt x="364637" y="876869"/>
                  <a:pt x="382536" y="877017"/>
                  <a:pt x="394454" y="866880"/>
                </a:cubicBezTo>
                <a:lnTo>
                  <a:pt x="642239" y="655833"/>
                </a:lnTo>
                <a:cubicBezTo>
                  <a:pt x="648816" y="650245"/>
                  <a:pt x="658705" y="650987"/>
                  <a:pt x="664342" y="657366"/>
                </a:cubicBezTo>
                <a:lnTo>
                  <a:pt x="676161" y="670766"/>
                </a:lnTo>
                <a:cubicBezTo>
                  <a:pt x="679029" y="673931"/>
                  <a:pt x="680414" y="678035"/>
                  <a:pt x="680117" y="682338"/>
                </a:cubicBezTo>
                <a:lnTo>
                  <a:pt x="680166" y="682288"/>
                </a:lnTo>
                <a:cubicBezTo>
                  <a:pt x="679870" y="686491"/>
                  <a:pt x="677891" y="690398"/>
                  <a:pt x="674727" y="693166"/>
                </a:cubicBezTo>
                <a:close/>
                <a:moveTo>
                  <a:pt x="807004" y="443057"/>
                </a:moveTo>
                <a:lnTo>
                  <a:pt x="727886" y="443057"/>
                </a:lnTo>
                <a:lnTo>
                  <a:pt x="727886" y="284822"/>
                </a:lnTo>
                <a:cubicBezTo>
                  <a:pt x="727886" y="127778"/>
                  <a:pt x="600107" y="0"/>
                  <a:pt x="443061" y="0"/>
                </a:cubicBezTo>
                <a:cubicBezTo>
                  <a:pt x="286015" y="0"/>
                  <a:pt x="158236" y="127778"/>
                  <a:pt x="158236" y="284822"/>
                </a:cubicBezTo>
                <a:lnTo>
                  <a:pt x="158236" y="443057"/>
                </a:lnTo>
                <a:lnTo>
                  <a:pt x="79118" y="443057"/>
                </a:lnTo>
                <a:cubicBezTo>
                  <a:pt x="35504" y="443057"/>
                  <a:pt x="0" y="478561"/>
                  <a:pt x="0" y="522174"/>
                </a:cubicBezTo>
                <a:lnTo>
                  <a:pt x="0" y="1060171"/>
                </a:lnTo>
                <a:cubicBezTo>
                  <a:pt x="0" y="1103785"/>
                  <a:pt x="35504" y="1139289"/>
                  <a:pt x="79118" y="1139289"/>
                </a:cubicBezTo>
                <a:lnTo>
                  <a:pt x="807004" y="1139289"/>
                </a:lnTo>
                <a:cubicBezTo>
                  <a:pt x="850618" y="1139289"/>
                  <a:pt x="886122" y="1103785"/>
                  <a:pt x="886122" y="1060171"/>
                </a:cubicBezTo>
                <a:lnTo>
                  <a:pt x="886122" y="522174"/>
                </a:lnTo>
                <a:cubicBezTo>
                  <a:pt x="886122" y="478561"/>
                  <a:pt x="850667" y="443057"/>
                  <a:pt x="807004" y="443057"/>
                </a:cubicBezTo>
                <a:close/>
                <a:moveTo>
                  <a:pt x="189883" y="284822"/>
                </a:moveTo>
                <a:cubicBezTo>
                  <a:pt x="189883" y="145234"/>
                  <a:pt x="303468" y="31647"/>
                  <a:pt x="443061" y="31647"/>
                </a:cubicBezTo>
                <a:cubicBezTo>
                  <a:pt x="582655" y="31647"/>
                  <a:pt x="696239" y="145230"/>
                  <a:pt x="696239" y="284822"/>
                </a:cubicBezTo>
                <a:lnTo>
                  <a:pt x="696239" y="443057"/>
                </a:lnTo>
                <a:lnTo>
                  <a:pt x="617121" y="443057"/>
                </a:lnTo>
                <a:lnTo>
                  <a:pt x="617121" y="284822"/>
                </a:lnTo>
                <a:cubicBezTo>
                  <a:pt x="617121" y="188843"/>
                  <a:pt x="538992" y="110764"/>
                  <a:pt x="443061" y="110764"/>
                </a:cubicBezTo>
                <a:cubicBezTo>
                  <a:pt x="347131" y="110764"/>
                  <a:pt x="269001" y="188843"/>
                  <a:pt x="269001" y="284822"/>
                </a:cubicBezTo>
                <a:lnTo>
                  <a:pt x="269001" y="443057"/>
                </a:lnTo>
                <a:lnTo>
                  <a:pt x="189883" y="443057"/>
                </a:lnTo>
                <a:close/>
                <a:moveTo>
                  <a:pt x="585474" y="443057"/>
                </a:moveTo>
                <a:lnTo>
                  <a:pt x="300649" y="443057"/>
                </a:lnTo>
                <a:lnTo>
                  <a:pt x="300649" y="284822"/>
                </a:lnTo>
                <a:cubicBezTo>
                  <a:pt x="300649" y="206299"/>
                  <a:pt x="364537" y="142411"/>
                  <a:pt x="443061" y="142411"/>
                </a:cubicBezTo>
                <a:cubicBezTo>
                  <a:pt x="521586" y="142411"/>
                  <a:pt x="585474" y="206299"/>
                  <a:pt x="585474" y="284822"/>
                </a:cubicBezTo>
                <a:close/>
                <a:moveTo>
                  <a:pt x="854475" y="1060171"/>
                </a:moveTo>
                <a:cubicBezTo>
                  <a:pt x="854475" y="1086330"/>
                  <a:pt x="833163" y="1107642"/>
                  <a:pt x="807004" y="1107642"/>
                </a:cubicBezTo>
                <a:lnTo>
                  <a:pt x="79118" y="1107642"/>
                </a:lnTo>
                <a:cubicBezTo>
                  <a:pt x="52960" y="1107642"/>
                  <a:pt x="31647" y="1086330"/>
                  <a:pt x="31647" y="1060171"/>
                </a:cubicBezTo>
                <a:lnTo>
                  <a:pt x="31647" y="522174"/>
                </a:lnTo>
                <a:cubicBezTo>
                  <a:pt x="31647" y="496016"/>
                  <a:pt x="52960" y="474704"/>
                  <a:pt x="79118" y="474704"/>
                </a:cubicBezTo>
                <a:lnTo>
                  <a:pt x="807004" y="474704"/>
                </a:lnTo>
                <a:cubicBezTo>
                  <a:pt x="833163" y="474704"/>
                  <a:pt x="854475" y="496016"/>
                  <a:pt x="854475" y="522174"/>
                </a:cubicBezTo>
                <a:close/>
              </a:path>
            </a:pathLst>
          </a:custGeom>
          <a:solidFill>
            <a:schemeClr val="tx1"/>
          </a:solidFill>
          <a:ln w="8746" cap="flat">
            <a:noFill/>
            <a:prstDash val="solid"/>
            <a:miter/>
          </a:ln>
        </p:spPr>
        <p:txBody>
          <a:bodyPr rtlCol="0" anchor="ctr"/>
          <a:lstStyle/>
          <a:p>
            <a:endParaRPr lang="en-US" dirty="0"/>
          </a:p>
        </p:txBody>
      </p:sp>
      <p:sp>
        <p:nvSpPr>
          <p:cNvPr id="19" name="Google Shape;535;p56">
            <a:extLst>
              <a:ext uri="{FF2B5EF4-FFF2-40B4-BE49-F238E27FC236}">
                <a16:creationId xmlns:a16="http://schemas.microsoft.com/office/drawing/2014/main" id="{F24C7FDC-D838-EEB9-9A9F-E010C55942DB}"/>
              </a:ext>
            </a:extLst>
          </p:cNvPr>
          <p:cNvSpPr txBox="1">
            <a:spLocks/>
          </p:cNvSpPr>
          <p:nvPr/>
        </p:nvSpPr>
        <p:spPr>
          <a:xfrm>
            <a:off x="13172978" y="4383608"/>
            <a:ext cx="3006400" cy="62592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lt2"/>
              </a:buClr>
              <a:buSzPts val="2500"/>
              <a:buFont typeface="Archivo"/>
              <a:buNone/>
              <a:defRPr sz="2200" b="1" i="0" u="none" strike="noStrike" cap="none">
                <a:solidFill>
                  <a:schemeClr val="lt2"/>
                </a:solidFill>
                <a:latin typeface="Archivo"/>
                <a:ea typeface="Archivo"/>
                <a:cs typeface="Archivo"/>
                <a:sym typeface="Archivo"/>
              </a:defRPr>
            </a:lvl1pPr>
            <a:lvl2pPr marR="0" lvl="1"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2pPr>
            <a:lvl3pPr marR="0" lvl="2"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3pPr>
            <a:lvl4pPr marR="0" lvl="3"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4pPr>
            <a:lvl5pPr marR="0" lvl="4"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5pPr>
            <a:lvl6pPr marR="0" lvl="5"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6pPr>
            <a:lvl7pPr marR="0" lvl="6"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7pPr>
            <a:lvl8pPr marR="0" lvl="7"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8pPr>
            <a:lvl9pPr marR="0" lvl="8"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9pPr>
          </a:lstStyle>
          <a:p>
            <a:pPr marL="0" marR="0" lvl="0" indent="0" algn="r" defTabSz="914400" rtl="0" eaLnBrk="1" fontAlgn="auto" latinLnBrk="0" hangingPunct="1">
              <a:lnSpc>
                <a:spcPct val="100000"/>
              </a:lnSpc>
              <a:spcBef>
                <a:spcPts val="0"/>
              </a:spcBef>
              <a:spcAft>
                <a:spcPts val="0"/>
              </a:spcAft>
              <a:buClr>
                <a:srgbClr val="FFFFFF"/>
              </a:buClr>
              <a:buSzPts val="2500"/>
              <a:buFont typeface="Archivo"/>
              <a:buNone/>
              <a:tabLst/>
              <a:defRPr/>
            </a:pPr>
            <a:r>
              <a:rPr kumimoji="0" lang="en-US" sz="2200" b="1" i="0" u="none" strike="noStrike" kern="0" cap="none" spc="0" normalizeH="0" baseline="0" noProof="0" dirty="0">
                <a:ln>
                  <a:noFill/>
                </a:ln>
                <a:solidFill>
                  <a:srgbClr val="FFFFFF"/>
                </a:solidFill>
                <a:effectLst/>
                <a:uLnTx/>
                <a:uFillTx/>
                <a:latin typeface="Archivo"/>
                <a:cs typeface="Archivo"/>
                <a:sym typeface="Archivo"/>
              </a:rPr>
              <a:t>Real-Time Data</a:t>
            </a:r>
          </a:p>
        </p:txBody>
      </p:sp>
      <p:sp>
        <p:nvSpPr>
          <p:cNvPr id="20" name="Google Shape;539;p56">
            <a:extLst>
              <a:ext uri="{FF2B5EF4-FFF2-40B4-BE49-F238E27FC236}">
                <a16:creationId xmlns:a16="http://schemas.microsoft.com/office/drawing/2014/main" id="{43147AE0-8792-A4C5-932A-25F470AF0C4D}"/>
              </a:ext>
            </a:extLst>
          </p:cNvPr>
          <p:cNvSpPr txBox="1">
            <a:spLocks/>
          </p:cNvSpPr>
          <p:nvPr/>
        </p:nvSpPr>
        <p:spPr>
          <a:xfrm>
            <a:off x="13172980" y="2370101"/>
            <a:ext cx="3006400" cy="62592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lt2"/>
              </a:buClr>
              <a:buSzPts val="2500"/>
              <a:buFont typeface="Archivo"/>
              <a:buNone/>
              <a:defRPr sz="2200" b="1" i="0" u="none" strike="noStrike" cap="none">
                <a:solidFill>
                  <a:schemeClr val="lt2"/>
                </a:solidFill>
                <a:latin typeface="Archivo"/>
                <a:ea typeface="Archivo"/>
                <a:cs typeface="Archivo"/>
                <a:sym typeface="Archivo"/>
              </a:defRPr>
            </a:lvl1pPr>
            <a:lvl2pPr marR="0" lvl="1"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2pPr>
            <a:lvl3pPr marR="0" lvl="2"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3pPr>
            <a:lvl4pPr marR="0" lvl="3"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4pPr>
            <a:lvl5pPr marR="0" lvl="4"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5pPr>
            <a:lvl6pPr marR="0" lvl="5"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6pPr>
            <a:lvl7pPr marR="0" lvl="6"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7pPr>
            <a:lvl8pPr marR="0" lvl="7"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8pPr>
            <a:lvl9pPr marR="0" lvl="8"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9pPr>
          </a:lstStyle>
          <a:p>
            <a:pPr marL="0" marR="0" lvl="0" indent="0" algn="r" defTabSz="914400" rtl="0" eaLnBrk="1" fontAlgn="auto" latinLnBrk="0" hangingPunct="1">
              <a:lnSpc>
                <a:spcPct val="100000"/>
              </a:lnSpc>
              <a:spcBef>
                <a:spcPts val="0"/>
              </a:spcBef>
              <a:spcAft>
                <a:spcPts val="0"/>
              </a:spcAft>
              <a:buClr>
                <a:srgbClr val="FFFFFF"/>
              </a:buClr>
              <a:buSzPts val="2500"/>
              <a:buFont typeface="Archivo"/>
              <a:buNone/>
              <a:tabLst/>
              <a:defRPr/>
            </a:pPr>
            <a:r>
              <a:rPr kumimoji="0" lang="en-US" sz="2200" b="1" i="0" u="none" strike="noStrike" kern="0" cap="none" spc="0" normalizeH="0" baseline="0" noProof="0" dirty="0">
                <a:ln>
                  <a:noFill/>
                </a:ln>
                <a:solidFill>
                  <a:srgbClr val="FFFFFF"/>
                </a:solidFill>
                <a:effectLst/>
                <a:uLnTx/>
                <a:uFillTx/>
                <a:latin typeface="Archivo"/>
                <a:cs typeface="Archivo"/>
                <a:sym typeface="Archivo"/>
              </a:rPr>
              <a:t>Long Range</a:t>
            </a:r>
          </a:p>
        </p:txBody>
      </p:sp>
      <p:sp>
        <p:nvSpPr>
          <p:cNvPr id="21" name="Google Shape;540;p56">
            <a:extLst>
              <a:ext uri="{FF2B5EF4-FFF2-40B4-BE49-F238E27FC236}">
                <a16:creationId xmlns:a16="http://schemas.microsoft.com/office/drawing/2014/main" id="{36588517-6AF3-2D5C-ED35-63AE9AFA8094}"/>
              </a:ext>
            </a:extLst>
          </p:cNvPr>
          <p:cNvSpPr txBox="1">
            <a:spLocks/>
          </p:cNvSpPr>
          <p:nvPr/>
        </p:nvSpPr>
        <p:spPr>
          <a:xfrm>
            <a:off x="13172967" y="2996023"/>
            <a:ext cx="3006400" cy="75118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r"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Archivo"/>
                <a:cs typeface="Archivo"/>
                <a:sym typeface="Archivo"/>
              </a:rPr>
              <a:t>Tags can be read from several meters away</a:t>
            </a:r>
          </a:p>
        </p:txBody>
      </p:sp>
      <p:pic>
        <p:nvPicPr>
          <p:cNvPr id="22" name="Graphic 21">
            <a:extLst>
              <a:ext uri="{FF2B5EF4-FFF2-40B4-BE49-F238E27FC236}">
                <a16:creationId xmlns:a16="http://schemas.microsoft.com/office/drawing/2014/main" id="{9A096740-47D9-D2AC-C3D6-2B315867BDA5}"/>
              </a:ext>
            </a:extLst>
          </p:cNvPr>
          <p:cNvPicPr>
            <a:picLocks noChangeAspect="1"/>
          </p:cNvPicPr>
          <p:nvPr/>
        </p:nvPicPr>
        <p:blipFill rotWithShape="1">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t="11451" b="30115"/>
          <a:stretch/>
        </p:blipFill>
        <p:spPr>
          <a:xfrm>
            <a:off x="16388013" y="2463343"/>
            <a:ext cx="1316200" cy="961401"/>
          </a:xfrm>
          <a:prstGeom prst="rect">
            <a:avLst/>
          </a:prstGeom>
        </p:spPr>
      </p:pic>
      <p:pic>
        <p:nvPicPr>
          <p:cNvPr id="23" name="Graphic 22">
            <a:extLst>
              <a:ext uri="{FF2B5EF4-FFF2-40B4-BE49-F238E27FC236}">
                <a16:creationId xmlns:a16="http://schemas.microsoft.com/office/drawing/2014/main" id="{ED3F5E76-0DDF-65CD-DC67-A043862CE1DC}"/>
              </a:ext>
            </a:extLst>
          </p:cNvPr>
          <p:cNvPicPr>
            <a:picLocks noChangeAspect="1"/>
          </p:cNvPicPr>
          <p:nvPr/>
        </p:nvPicPr>
        <p:blipFill rotWithShape="1">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b="24616"/>
          <a:stretch/>
        </p:blipFill>
        <p:spPr>
          <a:xfrm>
            <a:off x="16341988" y="4410989"/>
            <a:ext cx="1270372" cy="1197084"/>
          </a:xfrm>
          <a:prstGeom prst="rect">
            <a:avLst/>
          </a:prstGeom>
        </p:spPr>
      </p:pic>
      <p:sp>
        <p:nvSpPr>
          <p:cNvPr id="24" name="Google Shape;536;p56">
            <a:extLst>
              <a:ext uri="{FF2B5EF4-FFF2-40B4-BE49-F238E27FC236}">
                <a16:creationId xmlns:a16="http://schemas.microsoft.com/office/drawing/2014/main" id="{9864EF18-882B-E546-39FB-F0367190499B}"/>
              </a:ext>
            </a:extLst>
          </p:cNvPr>
          <p:cNvSpPr txBox="1">
            <a:spLocks/>
          </p:cNvSpPr>
          <p:nvPr/>
        </p:nvSpPr>
        <p:spPr>
          <a:xfrm>
            <a:off x="13172967" y="5009531"/>
            <a:ext cx="3006400" cy="75118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r"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Archivo"/>
                <a:cs typeface="Archivo"/>
                <a:sym typeface="Archivo"/>
              </a:rPr>
              <a:t>RFID technology claims near-perfect accuracy in identifying tagged items</a:t>
            </a:r>
          </a:p>
        </p:txBody>
      </p:sp>
    </p:spTree>
    <p:extLst>
      <p:ext uri="{BB962C8B-B14F-4D97-AF65-F5344CB8AC3E}">
        <p14:creationId xmlns:p14="http://schemas.microsoft.com/office/powerpoint/2010/main" val="42239691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4500" fill="hold"/>
                                        <p:tgtEl>
                                          <p:spTgt spid="17"/>
                                        </p:tgtEl>
                                        <p:attrNameLst>
                                          <p:attrName>r</p:attrName>
                                        </p:attrNameLst>
                                      </p:cBhvr>
                                    </p:animRot>
                                  </p:childTnLst>
                                </p:cTn>
                              </p:par>
                              <p:par>
                                <p:cTn id="7" presetID="42" presetClass="path" presetSubtype="0" repeatCount="indefinite" accel="50000" decel="50000" autoRev="1" fill="hold" grpId="0" nodeType="withEffect">
                                  <p:stCondLst>
                                    <p:cond delay="0"/>
                                  </p:stCondLst>
                                  <p:childTnLst>
                                    <p:animMotion origin="layout" path="M 1.875E-6 -2.22222E-6 L 1.875E-6 -0.03912 " pathEditMode="relative" rAng="0" ptsTypes="AA">
                                      <p:cBhvr>
                                        <p:cTn id="8" dur="2500" fill="hold"/>
                                        <p:tgtEl>
                                          <p:spTgt spid="18"/>
                                        </p:tgtEl>
                                        <p:attrNameLst>
                                          <p:attrName>ppt_x</p:attrName>
                                          <p:attrName>ppt_y</p:attrName>
                                        </p:attrNameLst>
                                      </p:cBhvr>
                                      <p:rCtr x="0" y="-1968"/>
                                    </p:animMotion>
                                  </p:childTnLst>
                                </p:cTn>
                              </p:par>
                              <p:par>
                                <p:cTn id="9" presetID="42" presetClass="path" presetSubtype="0" repeatCount="indefinite" accel="50000" decel="50000" autoRev="1" fill="hold" nodeType="withEffect">
                                  <p:stCondLst>
                                    <p:cond delay="0"/>
                                  </p:stCondLst>
                                  <p:childTnLst>
                                    <p:animMotion origin="layout" path="M 3.125E-6 3.33333E-6 L 3.125E-6 -0.03056 " pathEditMode="relative" rAng="0" ptsTypes="AA">
                                      <p:cBhvr>
                                        <p:cTn id="10" dur="2500" fill="hold"/>
                                        <p:tgtEl>
                                          <p:spTgt spid="22"/>
                                        </p:tgtEl>
                                        <p:attrNameLst>
                                          <p:attrName>ppt_x</p:attrName>
                                          <p:attrName>ppt_y</p:attrName>
                                        </p:attrNameLst>
                                      </p:cBhvr>
                                      <p:rCtr x="0" y="-1528"/>
                                    </p:animMotion>
                                  </p:childTnLst>
                                </p:cTn>
                              </p:par>
                              <p:par>
                                <p:cTn id="11" presetID="42" presetClass="path" presetSubtype="0" repeatCount="indefinite" accel="50000" decel="50000" autoRev="1" fill="hold" nodeType="withEffect">
                                  <p:stCondLst>
                                    <p:cond delay="0"/>
                                  </p:stCondLst>
                                  <p:childTnLst>
                                    <p:animMotion origin="layout" path="M 2.08333E-6 4.44444E-6 L 2.08333E-6 -0.02338 " pathEditMode="relative" rAng="0" ptsTypes="AA">
                                      <p:cBhvr>
                                        <p:cTn id="12" dur="2000" fill="hold"/>
                                        <p:tgtEl>
                                          <p:spTgt spid="23"/>
                                        </p:tgtEl>
                                        <p:attrNameLst>
                                          <p:attrName>ppt_x</p:attrName>
                                          <p:attrName>ppt_y</p:attrName>
                                        </p:attrNameLst>
                                      </p:cBhvr>
                                      <p:rCtr x="0" y="-118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FBEDFFBF-81EE-1EA1-A6DF-2FDEAC553C8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70774" y="-5331453"/>
            <a:ext cx="153699" cy="4935446"/>
          </a:xfrm>
          <a:prstGeom prst="rect">
            <a:avLst/>
          </a:prstGeom>
        </p:spPr>
      </p:pic>
      <p:pic>
        <p:nvPicPr>
          <p:cNvPr id="9" name="Graphic 8">
            <a:extLst>
              <a:ext uri="{FF2B5EF4-FFF2-40B4-BE49-F238E27FC236}">
                <a16:creationId xmlns:a16="http://schemas.microsoft.com/office/drawing/2014/main" id="{E817D41E-DFE0-C1BA-4C4E-BAF415C8BDB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24473" y="-5737708"/>
            <a:ext cx="153699" cy="4935446"/>
          </a:xfrm>
          <a:prstGeom prst="rect">
            <a:avLst/>
          </a:prstGeom>
        </p:spPr>
      </p:pic>
      <p:pic>
        <p:nvPicPr>
          <p:cNvPr id="12" name="Graphic 11">
            <a:extLst>
              <a:ext uri="{FF2B5EF4-FFF2-40B4-BE49-F238E27FC236}">
                <a16:creationId xmlns:a16="http://schemas.microsoft.com/office/drawing/2014/main" id="{E9C532CF-5CCB-BB57-39CF-C8C7BA877B6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090071" y="-5976243"/>
            <a:ext cx="153699" cy="4935446"/>
          </a:xfrm>
          <a:prstGeom prst="rect">
            <a:avLst/>
          </a:prstGeom>
        </p:spPr>
      </p:pic>
      <p:pic>
        <p:nvPicPr>
          <p:cNvPr id="13" name="Graphic 12">
            <a:extLst>
              <a:ext uri="{FF2B5EF4-FFF2-40B4-BE49-F238E27FC236}">
                <a16:creationId xmlns:a16="http://schemas.microsoft.com/office/drawing/2014/main" id="{F84E9D62-AF93-54BA-BFBB-0939249D2B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044533" y="-7623483"/>
            <a:ext cx="424152" cy="5529685"/>
          </a:xfrm>
          <a:prstGeom prst="rect">
            <a:avLst/>
          </a:prstGeom>
        </p:spPr>
      </p:pic>
      <p:pic>
        <p:nvPicPr>
          <p:cNvPr id="14" name="Graphic 13">
            <a:extLst>
              <a:ext uri="{FF2B5EF4-FFF2-40B4-BE49-F238E27FC236}">
                <a16:creationId xmlns:a16="http://schemas.microsoft.com/office/drawing/2014/main" id="{93307782-D57A-6227-3DE1-006170C3A3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439427" y="-7623483"/>
            <a:ext cx="424152" cy="5529685"/>
          </a:xfrm>
          <a:prstGeom prst="rect">
            <a:avLst/>
          </a:prstGeom>
        </p:spPr>
      </p:pic>
      <p:sp>
        <p:nvSpPr>
          <p:cNvPr id="6" name="Google Shape;533;p56">
            <a:extLst>
              <a:ext uri="{FF2B5EF4-FFF2-40B4-BE49-F238E27FC236}">
                <a16:creationId xmlns:a16="http://schemas.microsoft.com/office/drawing/2014/main" id="{7F40220D-078A-785D-E72C-FBC1D5EA0348}"/>
              </a:ext>
            </a:extLst>
          </p:cNvPr>
          <p:cNvSpPr txBox="1">
            <a:spLocks/>
          </p:cNvSpPr>
          <p:nvPr/>
        </p:nvSpPr>
        <p:spPr>
          <a:xfrm>
            <a:off x="2215302" y="2370101"/>
            <a:ext cx="3697818" cy="62592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500"/>
              <a:buFont typeface="Archivo"/>
              <a:buNone/>
              <a:defRPr sz="22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2500"/>
              <a:buFont typeface="Archivo"/>
              <a:buNone/>
              <a:tabLst/>
              <a:defRPr/>
            </a:pPr>
            <a:r>
              <a:rPr kumimoji="0" lang="en-US" sz="2200" b="1" i="0" u="none" strike="noStrike" kern="0" cap="none" spc="0" normalizeH="0" baseline="0" noProof="0" dirty="0">
                <a:ln>
                  <a:noFill/>
                </a:ln>
                <a:solidFill>
                  <a:srgbClr val="FFFFFF"/>
                </a:solidFill>
                <a:effectLst/>
                <a:uLnTx/>
                <a:uFillTx/>
                <a:latin typeface="Archivo"/>
                <a:sym typeface="Archivo"/>
              </a:rPr>
              <a:t>High Capacity and Speed</a:t>
            </a:r>
          </a:p>
        </p:txBody>
      </p:sp>
      <p:sp>
        <p:nvSpPr>
          <p:cNvPr id="7" name="Google Shape;534;p56">
            <a:extLst>
              <a:ext uri="{FF2B5EF4-FFF2-40B4-BE49-F238E27FC236}">
                <a16:creationId xmlns:a16="http://schemas.microsoft.com/office/drawing/2014/main" id="{39C34797-9B7F-15F0-F89B-C657E7DB612E}"/>
              </a:ext>
            </a:extLst>
          </p:cNvPr>
          <p:cNvSpPr txBox="1">
            <a:spLocks/>
          </p:cNvSpPr>
          <p:nvPr/>
        </p:nvSpPr>
        <p:spPr>
          <a:xfrm>
            <a:off x="2215302" y="2996023"/>
            <a:ext cx="3006400" cy="75118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Archivo"/>
                <a:sym typeface="Archivo"/>
              </a:rPr>
              <a:t>Rain RFID scanners can read up to 1,000 tags per second!</a:t>
            </a:r>
          </a:p>
        </p:txBody>
      </p:sp>
      <p:sp>
        <p:nvSpPr>
          <p:cNvPr id="10" name="Google Shape;535;p56">
            <a:extLst>
              <a:ext uri="{FF2B5EF4-FFF2-40B4-BE49-F238E27FC236}">
                <a16:creationId xmlns:a16="http://schemas.microsoft.com/office/drawing/2014/main" id="{03CFD771-704B-94B8-3C28-72B774E5CE74}"/>
              </a:ext>
            </a:extLst>
          </p:cNvPr>
          <p:cNvSpPr txBox="1">
            <a:spLocks/>
          </p:cNvSpPr>
          <p:nvPr/>
        </p:nvSpPr>
        <p:spPr>
          <a:xfrm>
            <a:off x="6970298" y="4383608"/>
            <a:ext cx="3006400" cy="62592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lt2"/>
              </a:buClr>
              <a:buSzPts val="2500"/>
              <a:buFont typeface="Archivo"/>
              <a:buNone/>
              <a:defRPr sz="2200" b="1" i="0" u="none" strike="noStrike" cap="none">
                <a:solidFill>
                  <a:schemeClr val="lt2"/>
                </a:solidFill>
                <a:latin typeface="Archivo"/>
                <a:ea typeface="Archivo"/>
                <a:cs typeface="Archivo"/>
                <a:sym typeface="Archivo"/>
              </a:defRPr>
            </a:lvl1pPr>
            <a:lvl2pPr marR="0" lvl="1"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2pPr>
            <a:lvl3pPr marR="0" lvl="2"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3pPr>
            <a:lvl4pPr marR="0" lvl="3"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4pPr>
            <a:lvl5pPr marR="0" lvl="4"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5pPr>
            <a:lvl6pPr marR="0" lvl="5"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6pPr>
            <a:lvl7pPr marR="0" lvl="6"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7pPr>
            <a:lvl8pPr marR="0" lvl="7"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8pPr>
            <a:lvl9pPr marR="0" lvl="8"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9pPr>
          </a:lstStyle>
          <a:p>
            <a:pPr marL="0" marR="0" lvl="0" indent="0" algn="r" defTabSz="914400" rtl="0" eaLnBrk="1" fontAlgn="auto" latinLnBrk="0" hangingPunct="1">
              <a:lnSpc>
                <a:spcPct val="100000"/>
              </a:lnSpc>
              <a:spcBef>
                <a:spcPts val="0"/>
              </a:spcBef>
              <a:spcAft>
                <a:spcPts val="0"/>
              </a:spcAft>
              <a:buClr>
                <a:srgbClr val="FFFFFF"/>
              </a:buClr>
              <a:buSzPts val="2500"/>
              <a:buFont typeface="Archivo"/>
              <a:buNone/>
              <a:tabLst/>
              <a:defRPr/>
            </a:pPr>
            <a:r>
              <a:rPr kumimoji="0" lang="en-US" sz="2200" b="1" i="0" u="none" strike="noStrike" kern="0" cap="none" spc="0" normalizeH="0" baseline="0" noProof="0" dirty="0">
                <a:ln>
                  <a:noFill/>
                </a:ln>
                <a:solidFill>
                  <a:srgbClr val="FFFFFF"/>
                </a:solidFill>
                <a:effectLst/>
                <a:uLnTx/>
                <a:uFillTx/>
                <a:latin typeface="Archivo"/>
                <a:sym typeface="Archivo"/>
              </a:rPr>
              <a:t>Real-Time Data</a:t>
            </a:r>
          </a:p>
        </p:txBody>
      </p:sp>
      <p:sp>
        <p:nvSpPr>
          <p:cNvPr id="11" name="Google Shape;536;p56">
            <a:extLst>
              <a:ext uri="{FF2B5EF4-FFF2-40B4-BE49-F238E27FC236}">
                <a16:creationId xmlns:a16="http://schemas.microsoft.com/office/drawing/2014/main" id="{52A0F982-E32A-51ED-5151-EB61A1B99827}"/>
              </a:ext>
            </a:extLst>
          </p:cNvPr>
          <p:cNvSpPr txBox="1">
            <a:spLocks/>
          </p:cNvSpPr>
          <p:nvPr/>
        </p:nvSpPr>
        <p:spPr>
          <a:xfrm>
            <a:off x="6970290" y="5009531"/>
            <a:ext cx="3006400" cy="75118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r"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Archivo"/>
                <a:sym typeface="Archivo"/>
              </a:rPr>
              <a:t>RFID technology claims near-perfect accuracy in identifying tagged items</a:t>
            </a:r>
          </a:p>
        </p:txBody>
      </p:sp>
      <p:sp>
        <p:nvSpPr>
          <p:cNvPr id="15" name="Google Shape;537;p56">
            <a:extLst>
              <a:ext uri="{FF2B5EF4-FFF2-40B4-BE49-F238E27FC236}">
                <a16:creationId xmlns:a16="http://schemas.microsoft.com/office/drawing/2014/main" id="{4D3D2AA5-1826-54D7-20B9-3BD189522F9C}"/>
              </a:ext>
            </a:extLst>
          </p:cNvPr>
          <p:cNvSpPr txBox="1">
            <a:spLocks/>
          </p:cNvSpPr>
          <p:nvPr/>
        </p:nvSpPr>
        <p:spPr>
          <a:xfrm>
            <a:off x="2215304" y="4383608"/>
            <a:ext cx="3006400" cy="62592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500"/>
              <a:buFont typeface="Archivo"/>
              <a:buNone/>
              <a:defRPr sz="22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2500"/>
              <a:buFont typeface="Archivo"/>
              <a:buNone/>
              <a:tabLst/>
              <a:defRPr/>
            </a:pPr>
            <a:r>
              <a:rPr kumimoji="0" lang="en-US" sz="2200" b="1" i="0" u="none" strike="noStrike" kern="0" cap="none" spc="0" normalizeH="0" baseline="0" noProof="0" dirty="0">
                <a:ln>
                  <a:noFill/>
                </a:ln>
                <a:solidFill>
                  <a:srgbClr val="FFFFFF"/>
                </a:solidFill>
                <a:effectLst/>
                <a:uLnTx/>
                <a:uFillTx/>
                <a:latin typeface="Archivo"/>
                <a:sym typeface="Archivo"/>
              </a:rPr>
              <a:t>Immutable</a:t>
            </a:r>
          </a:p>
        </p:txBody>
      </p:sp>
      <p:sp>
        <p:nvSpPr>
          <p:cNvPr id="16" name="Google Shape;538;p56">
            <a:extLst>
              <a:ext uri="{FF2B5EF4-FFF2-40B4-BE49-F238E27FC236}">
                <a16:creationId xmlns:a16="http://schemas.microsoft.com/office/drawing/2014/main" id="{7E953869-2C30-96C3-2856-577C6D2232DD}"/>
              </a:ext>
            </a:extLst>
          </p:cNvPr>
          <p:cNvSpPr txBox="1">
            <a:spLocks/>
          </p:cNvSpPr>
          <p:nvPr/>
        </p:nvSpPr>
        <p:spPr>
          <a:xfrm>
            <a:off x="2215299" y="5009531"/>
            <a:ext cx="3006400" cy="75118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l"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Archivo"/>
                <a:sym typeface="Archivo"/>
              </a:rPr>
              <a:t>RFID tags are difficult to duplicate and can be embedded with encryption</a:t>
            </a:r>
          </a:p>
        </p:txBody>
      </p:sp>
      <p:sp>
        <p:nvSpPr>
          <p:cNvPr id="17" name="Google Shape;539;p56">
            <a:extLst>
              <a:ext uri="{FF2B5EF4-FFF2-40B4-BE49-F238E27FC236}">
                <a16:creationId xmlns:a16="http://schemas.microsoft.com/office/drawing/2014/main" id="{E0029779-0C17-A695-7761-11C6B49554BA}"/>
              </a:ext>
            </a:extLst>
          </p:cNvPr>
          <p:cNvSpPr txBox="1">
            <a:spLocks/>
          </p:cNvSpPr>
          <p:nvPr/>
        </p:nvSpPr>
        <p:spPr>
          <a:xfrm>
            <a:off x="6970300" y="2370101"/>
            <a:ext cx="3006400" cy="62592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lt2"/>
              </a:buClr>
              <a:buSzPts val="2500"/>
              <a:buFont typeface="Archivo"/>
              <a:buNone/>
              <a:defRPr sz="2200" b="1" i="0" u="none" strike="noStrike" cap="none">
                <a:solidFill>
                  <a:schemeClr val="lt2"/>
                </a:solidFill>
                <a:latin typeface="Archivo"/>
                <a:ea typeface="Archivo"/>
                <a:cs typeface="Archivo"/>
                <a:sym typeface="Archivo"/>
              </a:defRPr>
            </a:lvl1pPr>
            <a:lvl2pPr marR="0" lvl="1"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2pPr>
            <a:lvl3pPr marR="0" lvl="2"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3pPr>
            <a:lvl4pPr marR="0" lvl="3"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4pPr>
            <a:lvl5pPr marR="0" lvl="4"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5pPr>
            <a:lvl6pPr marR="0" lvl="5"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6pPr>
            <a:lvl7pPr marR="0" lvl="6"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7pPr>
            <a:lvl8pPr marR="0" lvl="7"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8pPr>
            <a:lvl9pPr marR="0" lvl="8" algn="ctr" rtl="0">
              <a:lnSpc>
                <a:spcPct val="100000"/>
              </a:lnSpc>
              <a:spcBef>
                <a:spcPts val="0"/>
              </a:spcBef>
              <a:spcAft>
                <a:spcPts val="0"/>
              </a:spcAft>
              <a:buClr>
                <a:schemeClr val="lt2"/>
              </a:buClr>
              <a:buSzPts val="2500"/>
              <a:buFont typeface="Archivo"/>
              <a:buNone/>
              <a:defRPr sz="2500" b="1" i="0" u="none" strike="noStrike" cap="none">
                <a:solidFill>
                  <a:schemeClr val="lt2"/>
                </a:solidFill>
                <a:latin typeface="Archivo"/>
                <a:ea typeface="Archivo"/>
                <a:cs typeface="Archivo"/>
                <a:sym typeface="Archivo"/>
              </a:defRPr>
            </a:lvl9pPr>
          </a:lstStyle>
          <a:p>
            <a:pPr marL="0" marR="0" lvl="0" indent="0" algn="r" defTabSz="914400" rtl="0" eaLnBrk="1" fontAlgn="auto" latinLnBrk="0" hangingPunct="1">
              <a:lnSpc>
                <a:spcPct val="100000"/>
              </a:lnSpc>
              <a:spcBef>
                <a:spcPts val="0"/>
              </a:spcBef>
              <a:spcAft>
                <a:spcPts val="0"/>
              </a:spcAft>
              <a:buClr>
                <a:srgbClr val="FFFFFF"/>
              </a:buClr>
              <a:buSzPts val="2500"/>
              <a:buFont typeface="Archivo"/>
              <a:buNone/>
              <a:tabLst/>
              <a:defRPr/>
            </a:pPr>
            <a:r>
              <a:rPr kumimoji="0" lang="en-US" sz="2200" b="1" i="0" u="none" strike="noStrike" kern="0" cap="none" spc="0" normalizeH="0" baseline="0" noProof="0" dirty="0">
                <a:ln>
                  <a:noFill/>
                </a:ln>
                <a:solidFill>
                  <a:srgbClr val="FFFFFF"/>
                </a:solidFill>
                <a:effectLst/>
                <a:uLnTx/>
                <a:uFillTx/>
                <a:latin typeface="Archivo"/>
                <a:sym typeface="Archivo"/>
              </a:rPr>
              <a:t>Long Range</a:t>
            </a:r>
          </a:p>
        </p:txBody>
      </p:sp>
      <p:sp>
        <p:nvSpPr>
          <p:cNvPr id="18" name="Google Shape;540;p56">
            <a:extLst>
              <a:ext uri="{FF2B5EF4-FFF2-40B4-BE49-F238E27FC236}">
                <a16:creationId xmlns:a16="http://schemas.microsoft.com/office/drawing/2014/main" id="{AACF816E-0B1B-66AB-3892-34C63B8B8C46}"/>
              </a:ext>
            </a:extLst>
          </p:cNvPr>
          <p:cNvSpPr txBox="1">
            <a:spLocks/>
          </p:cNvSpPr>
          <p:nvPr/>
        </p:nvSpPr>
        <p:spPr>
          <a:xfrm>
            <a:off x="6970287" y="2996023"/>
            <a:ext cx="3006400" cy="75118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lt2"/>
              </a:buClr>
              <a:buSzPts val="1400"/>
              <a:buFont typeface="Archivo"/>
              <a:buNone/>
              <a:defRPr sz="1300" b="0" i="0" u="none" strike="noStrike" cap="none">
                <a:solidFill>
                  <a:schemeClr val="lt2"/>
                </a:solidFill>
                <a:latin typeface="Archivo"/>
                <a:ea typeface="Archivo"/>
                <a:cs typeface="Archivo"/>
                <a:sym typeface="Archivo"/>
              </a:defRPr>
            </a:lvl1pPr>
            <a:lvl2pPr marL="914400" marR="0" lvl="1"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2pPr>
            <a:lvl3pPr marL="1371600" marR="0" lvl="2"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3pPr>
            <a:lvl4pPr marL="1828800" marR="0" lvl="3"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4pPr>
            <a:lvl5pPr marL="2286000" marR="0" lvl="4"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5pPr>
            <a:lvl6pPr marL="2743200" marR="0" lvl="5"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6pPr>
            <a:lvl7pPr marL="3200400" marR="0" lvl="6"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7pPr>
            <a:lvl8pPr marL="3657600" marR="0" lvl="7"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8pPr>
            <a:lvl9pPr marL="4114800" marR="0" lvl="8" indent="-317500" algn="ctr" rtl="0">
              <a:lnSpc>
                <a:spcPct val="100000"/>
              </a:lnSpc>
              <a:spcBef>
                <a:spcPts val="0"/>
              </a:spcBef>
              <a:spcAft>
                <a:spcPts val="0"/>
              </a:spcAft>
              <a:buClr>
                <a:schemeClr val="lt2"/>
              </a:buClr>
              <a:buSzPts val="1400"/>
              <a:buFont typeface="Archivo"/>
              <a:buNone/>
              <a:defRPr sz="1400" b="0" i="0" u="none" strike="noStrike" cap="none">
                <a:solidFill>
                  <a:schemeClr val="lt2"/>
                </a:solidFill>
                <a:latin typeface="Archivo"/>
                <a:ea typeface="Archivo"/>
                <a:cs typeface="Archivo"/>
                <a:sym typeface="Archivo"/>
              </a:defRPr>
            </a:lvl9pPr>
          </a:lstStyle>
          <a:p>
            <a:pPr marL="0" marR="0" lvl="0" indent="0" algn="r" defTabSz="914400" rtl="0" eaLnBrk="1" fontAlgn="auto" latinLnBrk="0" hangingPunct="1">
              <a:lnSpc>
                <a:spcPct val="100000"/>
              </a:lnSpc>
              <a:spcBef>
                <a:spcPts val="0"/>
              </a:spcBef>
              <a:spcAft>
                <a:spcPts val="0"/>
              </a:spcAft>
              <a:buClr>
                <a:srgbClr val="FFFFFF"/>
              </a:buClr>
              <a:buSzPts val="1400"/>
              <a:buFont typeface="Archivo"/>
              <a:buNone/>
              <a:tabLst/>
              <a:defRPr/>
            </a:pPr>
            <a:r>
              <a:rPr kumimoji="0" lang="en-US" sz="1300" b="0" i="0" u="none" strike="noStrike" kern="0" cap="none" spc="0" normalizeH="0" baseline="0" noProof="0" dirty="0">
                <a:ln>
                  <a:noFill/>
                </a:ln>
                <a:solidFill>
                  <a:srgbClr val="FFFFFF"/>
                </a:solidFill>
                <a:effectLst/>
                <a:uLnTx/>
                <a:uFillTx/>
                <a:latin typeface="Archivo"/>
                <a:sym typeface="Archivo"/>
              </a:rPr>
              <a:t>Tags can be read from several meters away</a:t>
            </a:r>
          </a:p>
        </p:txBody>
      </p:sp>
      <p:sp>
        <p:nvSpPr>
          <p:cNvPr id="19" name="Google Shape;541;p56">
            <a:extLst>
              <a:ext uri="{FF2B5EF4-FFF2-40B4-BE49-F238E27FC236}">
                <a16:creationId xmlns:a16="http://schemas.microsoft.com/office/drawing/2014/main" id="{583D85A2-9E57-2C09-CDA5-19E8D10719D3}"/>
              </a:ext>
            </a:extLst>
          </p:cNvPr>
          <p:cNvSpPr txBox="1">
            <a:spLocks/>
          </p:cNvSpPr>
          <p:nvPr/>
        </p:nvSpPr>
        <p:spPr>
          <a:xfrm>
            <a:off x="822479" y="555165"/>
            <a:ext cx="10547041" cy="8764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1pPr>
            <a:lvl2pPr marR="0" lvl="1"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2pPr>
            <a:lvl3pPr marR="0" lvl="2"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3pPr>
            <a:lvl4pPr marR="0" lvl="3"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4pPr>
            <a:lvl5pPr marR="0" lvl="4"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5pPr>
            <a:lvl6pPr marR="0" lvl="5"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6pPr>
            <a:lvl7pPr marR="0" lvl="6"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7pPr>
            <a:lvl8pPr marR="0" lvl="7"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8pPr>
            <a:lvl9pPr marR="0" lvl="8" algn="l" rtl="0">
              <a:lnSpc>
                <a:spcPct val="100000"/>
              </a:lnSpc>
              <a:spcBef>
                <a:spcPts val="0"/>
              </a:spcBef>
              <a:spcAft>
                <a:spcPts val="0"/>
              </a:spcAft>
              <a:buClr>
                <a:schemeClr val="lt2"/>
              </a:buClr>
              <a:buSzPts val="3500"/>
              <a:buFont typeface="Archivo"/>
              <a:buNone/>
              <a:defRPr sz="3500" b="1" i="0" u="none" strike="noStrike" cap="none">
                <a:solidFill>
                  <a:schemeClr val="lt2"/>
                </a:solidFill>
                <a:latin typeface="Archivo"/>
                <a:ea typeface="Archivo"/>
                <a:cs typeface="Archivo"/>
                <a:sym typeface="Archivo"/>
              </a:defRPr>
            </a:lvl9pPr>
          </a:lstStyle>
          <a:p>
            <a:pPr marL="0" marR="0" lvl="0" indent="0" algn="l" defTabSz="914400" rtl="0" eaLnBrk="1" fontAlgn="auto" latinLnBrk="0" hangingPunct="1">
              <a:lnSpc>
                <a:spcPct val="100000"/>
              </a:lnSpc>
              <a:spcBef>
                <a:spcPts val="0"/>
              </a:spcBef>
              <a:spcAft>
                <a:spcPts val="0"/>
              </a:spcAft>
              <a:buClr>
                <a:srgbClr val="FFFFFF"/>
              </a:buClr>
              <a:buSzPts val="3500"/>
              <a:buFont typeface="Archivo"/>
              <a:buNone/>
              <a:tabLst/>
              <a:defRPr/>
            </a:pPr>
            <a:r>
              <a:rPr kumimoji="0" lang="en-US" sz="3500" b="1" i="0" u="none" strike="noStrike" kern="0" cap="none" spc="0" normalizeH="0" baseline="0" noProof="0" dirty="0">
                <a:ln>
                  <a:noFill/>
                </a:ln>
                <a:solidFill>
                  <a:srgbClr val="FFFFFF"/>
                </a:solidFill>
                <a:effectLst/>
                <a:uLnTx/>
                <a:uFillTx/>
                <a:latin typeface="Archivo"/>
                <a:sym typeface="Archivo"/>
              </a:rPr>
              <a:t>Rain RFID Capabilities</a:t>
            </a:r>
          </a:p>
        </p:txBody>
      </p:sp>
      <p:pic>
        <p:nvPicPr>
          <p:cNvPr id="20" name="Graphic 19">
            <a:extLst>
              <a:ext uri="{FF2B5EF4-FFF2-40B4-BE49-F238E27FC236}">
                <a16:creationId xmlns:a16="http://schemas.microsoft.com/office/drawing/2014/main" id="{9E4D8A32-105B-E904-0A0D-8E279AF279C6}"/>
              </a:ext>
            </a:extLst>
          </p:cNvPr>
          <p:cNvPicPr>
            <a:picLocks noChangeAspect="1"/>
          </p:cNvPicPr>
          <p:nvPr/>
        </p:nvPicPr>
        <p:blipFill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l="9142" t="6620" r="8014" b="26109"/>
          <a:stretch/>
        </p:blipFill>
        <p:spPr>
          <a:xfrm>
            <a:off x="1096687" y="2511752"/>
            <a:ext cx="947246" cy="961470"/>
          </a:xfrm>
          <a:prstGeom prst="rect">
            <a:avLst/>
          </a:prstGeom>
        </p:spPr>
      </p:pic>
      <p:pic>
        <p:nvPicPr>
          <p:cNvPr id="21" name="Graphic 20">
            <a:extLst>
              <a:ext uri="{FF2B5EF4-FFF2-40B4-BE49-F238E27FC236}">
                <a16:creationId xmlns:a16="http://schemas.microsoft.com/office/drawing/2014/main" id="{AD589511-CD55-B9C0-13E5-8948B8CE5126}"/>
              </a:ext>
            </a:extLst>
          </p:cNvPr>
          <p:cNvPicPr>
            <a:picLocks noChangeAspect="1"/>
          </p:cNvPicPr>
          <p:nvPr/>
        </p:nvPicPr>
        <p:blipFill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t="11451" b="30115"/>
          <a:stretch/>
        </p:blipFill>
        <p:spPr>
          <a:xfrm>
            <a:off x="10185333" y="2463343"/>
            <a:ext cx="1316200" cy="961401"/>
          </a:xfrm>
          <a:prstGeom prst="rect">
            <a:avLst/>
          </a:prstGeom>
        </p:spPr>
      </p:pic>
      <p:pic>
        <p:nvPicPr>
          <p:cNvPr id="22" name="Graphic 21">
            <a:extLst>
              <a:ext uri="{FF2B5EF4-FFF2-40B4-BE49-F238E27FC236}">
                <a16:creationId xmlns:a16="http://schemas.microsoft.com/office/drawing/2014/main" id="{6BE8F795-EE30-B19F-5825-3A61076D7348}"/>
              </a:ext>
            </a:extLst>
          </p:cNvPr>
          <p:cNvPicPr>
            <a:picLocks noChangeAspect="1"/>
          </p:cNvPicPr>
          <p:nvPr/>
        </p:nvPicPr>
        <p:blipFill rotWithShape="1">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b="24616"/>
          <a:stretch/>
        </p:blipFill>
        <p:spPr>
          <a:xfrm>
            <a:off x="10139308" y="4410989"/>
            <a:ext cx="1270372" cy="1197084"/>
          </a:xfrm>
          <a:prstGeom prst="rect">
            <a:avLst/>
          </a:prstGeom>
        </p:spPr>
      </p:pic>
      <p:sp>
        <p:nvSpPr>
          <p:cNvPr id="23" name="Freeform: Shape 22">
            <a:extLst>
              <a:ext uri="{FF2B5EF4-FFF2-40B4-BE49-F238E27FC236}">
                <a16:creationId xmlns:a16="http://schemas.microsoft.com/office/drawing/2014/main" id="{014DAE44-E573-5455-3319-D87CAA3EF62A}"/>
              </a:ext>
            </a:extLst>
          </p:cNvPr>
          <p:cNvSpPr/>
          <p:nvPr/>
        </p:nvSpPr>
        <p:spPr>
          <a:xfrm>
            <a:off x="1127249" y="4468785"/>
            <a:ext cx="886122" cy="1139288"/>
          </a:xfrm>
          <a:custGeom>
            <a:avLst/>
            <a:gdLst>
              <a:gd name="connsiteX0" fmla="*/ 688032 w 886122"/>
              <a:gd name="connsiteY0" fmla="*/ 636352 h 1139288"/>
              <a:gd name="connsiteX1" fmla="*/ 621721 w 886122"/>
              <a:gd name="connsiteY1" fmla="*/ 631655 h 1139288"/>
              <a:gd name="connsiteX2" fmla="*/ 373936 w 886122"/>
              <a:gd name="connsiteY2" fmla="*/ 842701 h 1139288"/>
              <a:gd name="connsiteX3" fmla="*/ 270538 w 886122"/>
              <a:gd name="connsiteY3" fmla="*/ 751815 h 1139288"/>
              <a:gd name="connsiteX4" fmla="*/ 204969 w 886122"/>
              <a:gd name="connsiteY4" fmla="*/ 754585 h 1139288"/>
              <a:gd name="connsiteX5" fmla="*/ 190925 w 886122"/>
              <a:gd name="connsiteY5" fmla="*/ 769221 h 1139288"/>
              <a:gd name="connsiteX6" fmla="*/ 177722 w 886122"/>
              <a:gd name="connsiteY6" fmla="*/ 804131 h 1139288"/>
              <a:gd name="connsiteX7" fmla="*/ 193792 w 886122"/>
              <a:gd name="connsiteY7" fmla="*/ 837806 h 1139288"/>
              <a:gd name="connsiteX8" fmla="*/ 321217 w 886122"/>
              <a:gd name="connsiteY8" fmla="*/ 949758 h 1139288"/>
              <a:gd name="connsiteX9" fmla="*/ 373435 w 886122"/>
              <a:gd name="connsiteY9" fmla="*/ 969389 h 1139288"/>
              <a:gd name="connsiteX10" fmla="*/ 425059 w 886122"/>
              <a:gd name="connsiteY10" fmla="*/ 950302 h 1139288"/>
              <a:gd name="connsiteX11" fmla="*/ 695390 w 886122"/>
              <a:gd name="connsiteY11" fmla="*/ 717102 h 1139288"/>
              <a:gd name="connsiteX12" fmla="*/ 711708 w 886122"/>
              <a:gd name="connsiteY12" fmla="*/ 684319 h 1139288"/>
              <a:gd name="connsiteX13" fmla="*/ 699890 w 886122"/>
              <a:gd name="connsiteY13" fmla="*/ 649705 h 1139288"/>
              <a:gd name="connsiteX14" fmla="*/ 688071 w 886122"/>
              <a:gd name="connsiteY14" fmla="*/ 636304 h 1139288"/>
              <a:gd name="connsiteX15" fmla="*/ 674681 w 886122"/>
              <a:gd name="connsiteY15" fmla="*/ 693169 h 1139288"/>
              <a:gd name="connsiteX16" fmla="*/ 404388 w 886122"/>
              <a:gd name="connsiteY16" fmla="*/ 926267 h 1139288"/>
              <a:gd name="connsiteX17" fmla="*/ 342082 w 886122"/>
              <a:gd name="connsiteY17" fmla="*/ 925971 h 1139288"/>
              <a:gd name="connsiteX18" fmla="*/ 214658 w 886122"/>
              <a:gd name="connsiteY18" fmla="*/ 814019 h 1139288"/>
              <a:gd name="connsiteX19" fmla="*/ 209317 w 886122"/>
              <a:gd name="connsiteY19" fmla="*/ 802844 h 1139288"/>
              <a:gd name="connsiteX20" fmla="*/ 213719 w 886122"/>
              <a:gd name="connsiteY20" fmla="*/ 791223 h 1139288"/>
              <a:gd name="connsiteX21" fmla="*/ 227763 w 886122"/>
              <a:gd name="connsiteY21" fmla="*/ 776587 h 1139288"/>
              <a:gd name="connsiteX22" fmla="*/ 239185 w 886122"/>
              <a:gd name="connsiteY22" fmla="*/ 771692 h 1139288"/>
              <a:gd name="connsiteX23" fmla="*/ 249618 w 886122"/>
              <a:gd name="connsiteY23" fmla="*/ 775648 h 1139288"/>
              <a:gd name="connsiteX24" fmla="*/ 353016 w 886122"/>
              <a:gd name="connsiteY24" fmla="*/ 866534 h 1139288"/>
              <a:gd name="connsiteX25" fmla="*/ 394454 w 886122"/>
              <a:gd name="connsiteY25" fmla="*/ 866880 h 1139288"/>
              <a:gd name="connsiteX26" fmla="*/ 642239 w 886122"/>
              <a:gd name="connsiteY26" fmla="*/ 655833 h 1139288"/>
              <a:gd name="connsiteX27" fmla="*/ 664342 w 886122"/>
              <a:gd name="connsiteY27" fmla="*/ 657366 h 1139288"/>
              <a:gd name="connsiteX28" fmla="*/ 676161 w 886122"/>
              <a:gd name="connsiteY28" fmla="*/ 670766 h 1139288"/>
              <a:gd name="connsiteX29" fmla="*/ 680117 w 886122"/>
              <a:gd name="connsiteY29" fmla="*/ 682338 h 1139288"/>
              <a:gd name="connsiteX30" fmla="*/ 680166 w 886122"/>
              <a:gd name="connsiteY30" fmla="*/ 682288 h 1139288"/>
              <a:gd name="connsiteX31" fmla="*/ 674727 w 886122"/>
              <a:gd name="connsiteY31" fmla="*/ 693166 h 1139288"/>
              <a:gd name="connsiteX32" fmla="*/ 807004 w 886122"/>
              <a:gd name="connsiteY32" fmla="*/ 443057 h 1139288"/>
              <a:gd name="connsiteX33" fmla="*/ 727886 w 886122"/>
              <a:gd name="connsiteY33" fmla="*/ 443057 h 1139288"/>
              <a:gd name="connsiteX34" fmla="*/ 727886 w 886122"/>
              <a:gd name="connsiteY34" fmla="*/ 284822 h 1139288"/>
              <a:gd name="connsiteX35" fmla="*/ 443061 w 886122"/>
              <a:gd name="connsiteY35" fmla="*/ 0 h 1139288"/>
              <a:gd name="connsiteX36" fmla="*/ 158236 w 886122"/>
              <a:gd name="connsiteY36" fmla="*/ 284822 h 1139288"/>
              <a:gd name="connsiteX37" fmla="*/ 158236 w 886122"/>
              <a:gd name="connsiteY37" fmla="*/ 443057 h 1139288"/>
              <a:gd name="connsiteX38" fmla="*/ 79118 w 886122"/>
              <a:gd name="connsiteY38" fmla="*/ 443057 h 1139288"/>
              <a:gd name="connsiteX39" fmla="*/ 0 w 886122"/>
              <a:gd name="connsiteY39" fmla="*/ 522174 h 1139288"/>
              <a:gd name="connsiteX40" fmla="*/ 0 w 886122"/>
              <a:gd name="connsiteY40" fmla="*/ 1060171 h 1139288"/>
              <a:gd name="connsiteX41" fmla="*/ 79118 w 886122"/>
              <a:gd name="connsiteY41" fmla="*/ 1139289 h 1139288"/>
              <a:gd name="connsiteX42" fmla="*/ 807004 w 886122"/>
              <a:gd name="connsiteY42" fmla="*/ 1139289 h 1139288"/>
              <a:gd name="connsiteX43" fmla="*/ 886122 w 886122"/>
              <a:gd name="connsiteY43" fmla="*/ 1060171 h 1139288"/>
              <a:gd name="connsiteX44" fmla="*/ 886122 w 886122"/>
              <a:gd name="connsiteY44" fmla="*/ 522174 h 1139288"/>
              <a:gd name="connsiteX45" fmla="*/ 807004 w 886122"/>
              <a:gd name="connsiteY45" fmla="*/ 443057 h 1139288"/>
              <a:gd name="connsiteX46" fmla="*/ 189883 w 886122"/>
              <a:gd name="connsiteY46" fmla="*/ 284822 h 1139288"/>
              <a:gd name="connsiteX47" fmla="*/ 443061 w 886122"/>
              <a:gd name="connsiteY47" fmla="*/ 31647 h 1139288"/>
              <a:gd name="connsiteX48" fmla="*/ 696239 w 886122"/>
              <a:gd name="connsiteY48" fmla="*/ 284822 h 1139288"/>
              <a:gd name="connsiteX49" fmla="*/ 696239 w 886122"/>
              <a:gd name="connsiteY49" fmla="*/ 443057 h 1139288"/>
              <a:gd name="connsiteX50" fmla="*/ 617121 w 886122"/>
              <a:gd name="connsiteY50" fmla="*/ 443057 h 1139288"/>
              <a:gd name="connsiteX51" fmla="*/ 617121 w 886122"/>
              <a:gd name="connsiteY51" fmla="*/ 284822 h 1139288"/>
              <a:gd name="connsiteX52" fmla="*/ 443061 w 886122"/>
              <a:gd name="connsiteY52" fmla="*/ 110764 h 1139288"/>
              <a:gd name="connsiteX53" fmla="*/ 269001 w 886122"/>
              <a:gd name="connsiteY53" fmla="*/ 284822 h 1139288"/>
              <a:gd name="connsiteX54" fmla="*/ 269001 w 886122"/>
              <a:gd name="connsiteY54" fmla="*/ 443057 h 1139288"/>
              <a:gd name="connsiteX55" fmla="*/ 189883 w 886122"/>
              <a:gd name="connsiteY55" fmla="*/ 443057 h 1139288"/>
              <a:gd name="connsiteX56" fmla="*/ 585474 w 886122"/>
              <a:gd name="connsiteY56" fmla="*/ 443057 h 1139288"/>
              <a:gd name="connsiteX57" fmla="*/ 300649 w 886122"/>
              <a:gd name="connsiteY57" fmla="*/ 443057 h 1139288"/>
              <a:gd name="connsiteX58" fmla="*/ 300649 w 886122"/>
              <a:gd name="connsiteY58" fmla="*/ 284822 h 1139288"/>
              <a:gd name="connsiteX59" fmla="*/ 443061 w 886122"/>
              <a:gd name="connsiteY59" fmla="*/ 142411 h 1139288"/>
              <a:gd name="connsiteX60" fmla="*/ 585474 w 886122"/>
              <a:gd name="connsiteY60" fmla="*/ 284822 h 1139288"/>
              <a:gd name="connsiteX61" fmla="*/ 854475 w 886122"/>
              <a:gd name="connsiteY61" fmla="*/ 1060171 h 1139288"/>
              <a:gd name="connsiteX62" fmla="*/ 807004 w 886122"/>
              <a:gd name="connsiteY62" fmla="*/ 1107642 h 1139288"/>
              <a:gd name="connsiteX63" fmla="*/ 79118 w 886122"/>
              <a:gd name="connsiteY63" fmla="*/ 1107642 h 1139288"/>
              <a:gd name="connsiteX64" fmla="*/ 31647 w 886122"/>
              <a:gd name="connsiteY64" fmla="*/ 1060171 h 1139288"/>
              <a:gd name="connsiteX65" fmla="*/ 31647 w 886122"/>
              <a:gd name="connsiteY65" fmla="*/ 522174 h 1139288"/>
              <a:gd name="connsiteX66" fmla="*/ 79118 w 886122"/>
              <a:gd name="connsiteY66" fmla="*/ 474704 h 1139288"/>
              <a:gd name="connsiteX67" fmla="*/ 807004 w 886122"/>
              <a:gd name="connsiteY67" fmla="*/ 474704 h 1139288"/>
              <a:gd name="connsiteX68" fmla="*/ 854475 w 886122"/>
              <a:gd name="connsiteY68" fmla="*/ 522174 h 113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86122" h="1139288">
                <a:moveTo>
                  <a:pt x="688032" y="636352"/>
                </a:moveTo>
                <a:cubicBezTo>
                  <a:pt x="671021" y="617117"/>
                  <a:pt x="641254" y="615040"/>
                  <a:pt x="621721" y="631655"/>
                </a:cubicBezTo>
                <a:lnTo>
                  <a:pt x="373936" y="842701"/>
                </a:lnTo>
                <a:lnTo>
                  <a:pt x="270538" y="751815"/>
                </a:lnTo>
                <a:cubicBezTo>
                  <a:pt x="251352" y="735053"/>
                  <a:pt x="222622" y="736189"/>
                  <a:pt x="204969" y="754585"/>
                </a:cubicBezTo>
                <a:lnTo>
                  <a:pt x="190925" y="769221"/>
                </a:lnTo>
                <a:cubicBezTo>
                  <a:pt x="181877" y="778666"/>
                  <a:pt x="177179" y="791028"/>
                  <a:pt x="177722" y="804131"/>
                </a:cubicBezTo>
                <a:cubicBezTo>
                  <a:pt x="178266" y="817185"/>
                  <a:pt x="183953" y="829153"/>
                  <a:pt x="193792" y="837806"/>
                </a:cubicBezTo>
                <a:lnTo>
                  <a:pt x="321217" y="949758"/>
                </a:lnTo>
                <a:cubicBezTo>
                  <a:pt x="336052" y="962812"/>
                  <a:pt x="354743" y="969389"/>
                  <a:pt x="373435" y="969389"/>
                </a:cubicBezTo>
                <a:cubicBezTo>
                  <a:pt x="391879" y="969389"/>
                  <a:pt x="410324" y="963010"/>
                  <a:pt x="425059" y="950302"/>
                </a:cubicBezTo>
                <a:lnTo>
                  <a:pt x="695390" y="717102"/>
                </a:lnTo>
                <a:cubicBezTo>
                  <a:pt x="705081" y="708745"/>
                  <a:pt x="710868" y="697126"/>
                  <a:pt x="711708" y="684319"/>
                </a:cubicBezTo>
                <a:cubicBezTo>
                  <a:pt x="712549" y="671561"/>
                  <a:pt x="708346" y="659297"/>
                  <a:pt x="699890" y="649705"/>
                </a:cubicBezTo>
                <a:lnTo>
                  <a:pt x="688071" y="636304"/>
                </a:lnTo>
                <a:close/>
                <a:moveTo>
                  <a:pt x="674681" y="693169"/>
                </a:moveTo>
                <a:lnTo>
                  <a:pt x="404388" y="926267"/>
                </a:lnTo>
                <a:cubicBezTo>
                  <a:pt x="386587" y="941745"/>
                  <a:pt x="359786" y="941595"/>
                  <a:pt x="342082" y="925971"/>
                </a:cubicBezTo>
                <a:lnTo>
                  <a:pt x="214658" y="814019"/>
                </a:lnTo>
                <a:cubicBezTo>
                  <a:pt x="211395" y="811151"/>
                  <a:pt x="209515" y="807195"/>
                  <a:pt x="209317" y="802844"/>
                </a:cubicBezTo>
                <a:cubicBezTo>
                  <a:pt x="209120" y="798492"/>
                  <a:pt x="210653" y="794339"/>
                  <a:pt x="213719" y="791223"/>
                </a:cubicBezTo>
                <a:lnTo>
                  <a:pt x="227763" y="776587"/>
                </a:lnTo>
                <a:cubicBezTo>
                  <a:pt x="230878" y="773324"/>
                  <a:pt x="235031" y="771692"/>
                  <a:pt x="239185" y="771692"/>
                </a:cubicBezTo>
                <a:cubicBezTo>
                  <a:pt x="242894" y="771692"/>
                  <a:pt x="246652" y="772977"/>
                  <a:pt x="249618" y="775648"/>
                </a:cubicBezTo>
                <a:lnTo>
                  <a:pt x="353016" y="866534"/>
                </a:lnTo>
                <a:cubicBezTo>
                  <a:pt x="364637" y="876869"/>
                  <a:pt x="382536" y="877017"/>
                  <a:pt x="394454" y="866880"/>
                </a:cubicBezTo>
                <a:lnTo>
                  <a:pt x="642239" y="655833"/>
                </a:lnTo>
                <a:cubicBezTo>
                  <a:pt x="648816" y="650245"/>
                  <a:pt x="658705" y="650987"/>
                  <a:pt x="664342" y="657366"/>
                </a:cubicBezTo>
                <a:lnTo>
                  <a:pt x="676161" y="670766"/>
                </a:lnTo>
                <a:cubicBezTo>
                  <a:pt x="679029" y="673931"/>
                  <a:pt x="680414" y="678035"/>
                  <a:pt x="680117" y="682338"/>
                </a:cubicBezTo>
                <a:lnTo>
                  <a:pt x="680166" y="682288"/>
                </a:lnTo>
                <a:cubicBezTo>
                  <a:pt x="679870" y="686491"/>
                  <a:pt x="677891" y="690398"/>
                  <a:pt x="674727" y="693166"/>
                </a:cubicBezTo>
                <a:close/>
                <a:moveTo>
                  <a:pt x="807004" y="443057"/>
                </a:moveTo>
                <a:lnTo>
                  <a:pt x="727886" y="443057"/>
                </a:lnTo>
                <a:lnTo>
                  <a:pt x="727886" y="284822"/>
                </a:lnTo>
                <a:cubicBezTo>
                  <a:pt x="727886" y="127778"/>
                  <a:pt x="600107" y="0"/>
                  <a:pt x="443061" y="0"/>
                </a:cubicBezTo>
                <a:cubicBezTo>
                  <a:pt x="286015" y="0"/>
                  <a:pt x="158236" y="127778"/>
                  <a:pt x="158236" y="284822"/>
                </a:cubicBezTo>
                <a:lnTo>
                  <a:pt x="158236" y="443057"/>
                </a:lnTo>
                <a:lnTo>
                  <a:pt x="79118" y="443057"/>
                </a:lnTo>
                <a:cubicBezTo>
                  <a:pt x="35504" y="443057"/>
                  <a:pt x="0" y="478561"/>
                  <a:pt x="0" y="522174"/>
                </a:cubicBezTo>
                <a:lnTo>
                  <a:pt x="0" y="1060171"/>
                </a:lnTo>
                <a:cubicBezTo>
                  <a:pt x="0" y="1103785"/>
                  <a:pt x="35504" y="1139289"/>
                  <a:pt x="79118" y="1139289"/>
                </a:cubicBezTo>
                <a:lnTo>
                  <a:pt x="807004" y="1139289"/>
                </a:lnTo>
                <a:cubicBezTo>
                  <a:pt x="850618" y="1139289"/>
                  <a:pt x="886122" y="1103785"/>
                  <a:pt x="886122" y="1060171"/>
                </a:cubicBezTo>
                <a:lnTo>
                  <a:pt x="886122" y="522174"/>
                </a:lnTo>
                <a:cubicBezTo>
                  <a:pt x="886122" y="478561"/>
                  <a:pt x="850667" y="443057"/>
                  <a:pt x="807004" y="443057"/>
                </a:cubicBezTo>
                <a:close/>
                <a:moveTo>
                  <a:pt x="189883" y="284822"/>
                </a:moveTo>
                <a:cubicBezTo>
                  <a:pt x="189883" y="145234"/>
                  <a:pt x="303468" y="31647"/>
                  <a:pt x="443061" y="31647"/>
                </a:cubicBezTo>
                <a:cubicBezTo>
                  <a:pt x="582655" y="31647"/>
                  <a:pt x="696239" y="145230"/>
                  <a:pt x="696239" y="284822"/>
                </a:cubicBezTo>
                <a:lnTo>
                  <a:pt x="696239" y="443057"/>
                </a:lnTo>
                <a:lnTo>
                  <a:pt x="617121" y="443057"/>
                </a:lnTo>
                <a:lnTo>
                  <a:pt x="617121" y="284822"/>
                </a:lnTo>
                <a:cubicBezTo>
                  <a:pt x="617121" y="188843"/>
                  <a:pt x="538992" y="110764"/>
                  <a:pt x="443061" y="110764"/>
                </a:cubicBezTo>
                <a:cubicBezTo>
                  <a:pt x="347131" y="110764"/>
                  <a:pt x="269001" y="188843"/>
                  <a:pt x="269001" y="284822"/>
                </a:cubicBezTo>
                <a:lnTo>
                  <a:pt x="269001" y="443057"/>
                </a:lnTo>
                <a:lnTo>
                  <a:pt x="189883" y="443057"/>
                </a:lnTo>
                <a:close/>
                <a:moveTo>
                  <a:pt x="585474" y="443057"/>
                </a:moveTo>
                <a:lnTo>
                  <a:pt x="300649" y="443057"/>
                </a:lnTo>
                <a:lnTo>
                  <a:pt x="300649" y="284822"/>
                </a:lnTo>
                <a:cubicBezTo>
                  <a:pt x="300649" y="206299"/>
                  <a:pt x="364537" y="142411"/>
                  <a:pt x="443061" y="142411"/>
                </a:cubicBezTo>
                <a:cubicBezTo>
                  <a:pt x="521586" y="142411"/>
                  <a:pt x="585474" y="206299"/>
                  <a:pt x="585474" y="284822"/>
                </a:cubicBezTo>
                <a:close/>
                <a:moveTo>
                  <a:pt x="854475" y="1060171"/>
                </a:moveTo>
                <a:cubicBezTo>
                  <a:pt x="854475" y="1086330"/>
                  <a:pt x="833163" y="1107642"/>
                  <a:pt x="807004" y="1107642"/>
                </a:cubicBezTo>
                <a:lnTo>
                  <a:pt x="79118" y="1107642"/>
                </a:lnTo>
                <a:cubicBezTo>
                  <a:pt x="52960" y="1107642"/>
                  <a:pt x="31647" y="1086330"/>
                  <a:pt x="31647" y="1060171"/>
                </a:cubicBezTo>
                <a:lnTo>
                  <a:pt x="31647" y="522174"/>
                </a:lnTo>
                <a:cubicBezTo>
                  <a:pt x="31647" y="496016"/>
                  <a:pt x="52960" y="474704"/>
                  <a:pt x="79118" y="474704"/>
                </a:cubicBezTo>
                <a:lnTo>
                  <a:pt x="807004" y="474704"/>
                </a:lnTo>
                <a:cubicBezTo>
                  <a:pt x="833163" y="474704"/>
                  <a:pt x="854475" y="496016"/>
                  <a:pt x="854475" y="522174"/>
                </a:cubicBezTo>
                <a:close/>
              </a:path>
            </a:pathLst>
          </a:custGeom>
          <a:solidFill>
            <a:srgbClr val="FFFFFF"/>
          </a:solidFill>
          <a:ln w="8746"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ndParaRPr>
          </a:p>
        </p:txBody>
      </p:sp>
      <p:pic>
        <p:nvPicPr>
          <p:cNvPr id="24" name="Picture 23">
            <a:extLst>
              <a:ext uri="{FF2B5EF4-FFF2-40B4-BE49-F238E27FC236}">
                <a16:creationId xmlns:a16="http://schemas.microsoft.com/office/drawing/2014/main" id="{45491C3C-0F1A-45DF-AAF8-E925D7614649}"/>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4013474" y="1149086"/>
            <a:ext cx="5196252" cy="5196252"/>
          </a:xfrm>
          <a:prstGeom prst="rect">
            <a:avLst/>
          </a:prstGeom>
        </p:spPr>
      </p:pic>
      <p:sp>
        <p:nvSpPr>
          <p:cNvPr id="2" name="Google Shape;1721;p60">
            <a:extLst>
              <a:ext uri="{FF2B5EF4-FFF2-40B4-BE49-F238E27FC236}">
                <a16:creationId xmlns:a16="http://schemas.microsoft.com/office/drawing/2014/main" id="{B9831FFA-AEB8-36E3-98A9-03F23B4A0210}"/>
              </a:ext>
            </a:extLst>
          </p:cNvPr>
          <p:cNvSpPr txBox="1">
            <a:spLocks/>
          </p:cNvSpPr>
          <p:nvPr/>
        </p:nvSpPr>
        <p:spPr>
          <a:xfrm>
            <a:off x="-6097780" y="4230800"/>
            <a:ext cx="4815600" cy="37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1400"/>
              <a:buFont typeface="Poppins"/>
              <a:buNone/>
              <a:defRPr sz="1600" b="0" i="0" u="none" strike="noStrike" cap="none">
                <a:solidFill>
                  <a:schemeClr val="lt1"/>
                </a:solidFill>
                <a:latin typeface="Poppins"/>
                <a:ea typeface="Poppins"/>
                <a:cs typeface="Poppins"/>
                <a:sym typeface="Poppins"/>
              </a:defRPr>
            </a:lvl1pPr>
            <a:lvl2pPr marL="914400" marR="0" lvl="1"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2pPr>
            <a:lvl3pPr marL="1371600" marR="0" lvl="2"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3pPr>
            <a:lvl4pPr marL="1828800" marR="0" lvl="3"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4pPr>
            <a:lvl5pPr marL="2286000" marR="0" lvl="4"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5pPr>
            <a:lvl6pPr marL="2743200" marR="0" lvl="5"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6pPr>
            <a:lvl7pPr marL="3200400" marR="0" lvl="6"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7pPr>
            <a:lvl8pPr marL="3657600" marR="0" lvl="7"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8pPr>
            <a:lvl9pPr marL="4114800" marR="0" lvl="8"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9pPr>
          </a:lstStyle>
          <a:p>
            <a:pPr marL="0" marR="0" lvl="0" indent="0" algn="l" defTabSz="914400" rtl="0" eaLnBrk="1" fontAlgn="auto" latinLnBrk="0" hangingPunct="1">
              <a:lnSpc>
                <a:spcPct val="100000"/>
              </a:lnSpc>
              <a:spcBef>
                <a:spcPts val="0"/>
              </a:spcBef>
              <a:spcAft>
                <a:spcPts val="0"/>
              </a:spcAft>
              <a:buClr>
                <a:srgbClr val="0C2054"/>
              </a:buClr>
              <a:buSzPts val="1400"/>
              <a:buFont typeface="Poppins"/>
              <a:buNone/>
              <a:tabLst/>
              <a:defRPr/>
            </a:pPr>
            <a:r>
              <a:rPr lang="en-US" kern="0" dirty="0">
                <a:solidFill>
                  <a:srgbClr val="FFFFFF"/>
                </a:solidFill>
              </a:rPr>
              <a:t>How The Technology Works</a:t>
            </a:r>
            <a:endParaRPr kumimoji="0" lang="en-US" sz="1600" b="0" i="0" u="none" strike="noStrike" kern="0" cap="none" spc="0" normalizeH="0" baseline="0" noProof="0" dirty="0">
              <a:ln>
                <a:noFill/>
              </a:ln>
              <a:solidFill>
                <a:srgbClr val="FFFFFF"/>
              </a:solidFill>
              <a:effectLst/>
              <a:uLnTx/>
              <a:uFillTx/>
              <a:latin typeface="Poppins"/>
              <a:cs typeface="Poppins"/>
              <a:sym typeface="Poppins"/>
            </a:endParaRPr>
          </a:p>
        </p:txBody>
      </p:sp>
      <p:sp>
        <p:nvSpPr>
          <p:cNvPr id="3" name="Google Shape;317;p37">
            <a:extLst>
              <a:ext uri="{FF2B5EF4-FFF2-40B4-BE49-F238E27FC236}">
                <a16:creationId xmlns:a16="http://schemas.microsoft.com/office/drawing/2014/main" id="{81DF7E9A-08FE-E377-0C2B-97BDAA095B55}"/>
              </a:ext>
            </a:extLst>
          </p:cNvPr>
          <p:cNvSpPr txBox="1">
            <a:spLocks/>
          </p:cNvSpPr>
          <p:nvPr/>
        </p:nvSpPr>
        <p:spPr>
          <a:xfrm>
            <a:off x="-6155656" y="2828149"/>
            <a:ext cx="4815599" cy="13500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1pPr>
            <a:lvl2pPr marR="0" lvl="1"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2pPr>
            <a:lvl3pPr marR="0" lvl="2"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3pPr>
            <a:lvl4pPr marR="0" lvl="3"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4pPr>
            <a:lvl5pPr marR="0" lvl="4"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5pPr>
            <a:lvl6pPr marR="0" lvl="5"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6pPr>
            <a:lvl7pPr marR="0" lvl="6"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7pPr>
            <a:lvl8pPr marR="0" lvl="7"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8pPr>
            <a:lvl9pPr marR="0" lvl="8"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5000"/>
              <a:buFont typeface="Oxanium"/>
              <a:buNone/>
              <a:tabLst/>
              <a:defRPr/>
            </a:pPr>
            <a:r>
              <a:rPr kumimoji="0" lang="en-US" sz="6667" b="1" i="0" u="none" strike="noStrike" kern="0" cap="none" spc="0" normalizeH="0" baseline="0" noProof="0" dirty="0">
                <a:ln>
                  <a:noFill/>
                </a:ln>
                <a:solidFill>
                  <a:srgbClr val="FFFFFF"/>
                </a:solidFill>
                <a:effectLst/>
                <a:uLnTx/>
                <a:uFillTx/>
                <a:latin typeface="Oxanium"/>
                <a:sym typeface="Oxanium"/>
              </a:rPr>
              <a:t>Our Solution</a:t>
            </a:r>
            <a:endParaRPr kumimoji="0" lang="en-US" sz="6667" b="0" i="0" u="none" strike="noStrike" kern="0" cap="none" spc="0" normalizeH="0" baseline="0" noProof="0" dirty="0">
              <a:ln>
                <a:noFill/>
              </a:ln>
              <a:solidFill>
                <a:srgbClr val="FFFFFF"/>
              </a:solidFill>
              <a:effectLst/>
              <a:uLnTx/>
              <a:uFillTx/>
              <a:latin typeface="Oxanium"/>
              <a:sym typeface="Oxanium"/>
            </a:endParaRPr>
          </a:p>
        </p:txBody>
      </p:sp>
    </p:spTree>
    <p:extLst>
      <p:ext uri="{BB962C8B-B14F-4D97-AF65-F5344CB8AC3E}">
        <p14:creationId xmlns:p14="http://schemas.microsoft.com/office/powerpoint/2010/main" val="28018250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4500" fill="hold"/>
                                        <p:tgtEl>
                                          <p:spTgt spid="20"/>
                                        </p:tgtEl>
                                        <p:attrNameLst>
                                          <p:attrName>r</p:attrName>
                                        </p:attrNameLst>
                                      </p:cBhvr>
                                    </p:animRot>
                                  </p:childTnLst>
                                </p:cTn>
                              </p:par>
                              <p:par>
                                <p:cTn id="7" presetID="42" presetClass="path" presetSubtype="0" repeatCount="indefinite" accel="50000" decel="50000" autoRev="1" fill="hold" nodeType="withEffect">
                                  <p:stCondLst>
                                    <p:cond delay="250"/>
                                  </p:stCondLst>
                                  <p:childTnLst>
                                    <p:animMotion origin="layout" path="M -2.91667E-6 3.33333E-6 L -2.91667E-6 -0.03056 " pathEditMode="relative" rAng="0" ptsTypes="AA">
                                      <p:cBhvr>
                                        <p:cTn id="8" dur="2500" fill="hold"/>
                                        <p:tgtEl>
                                          <p:spTgt spid="21"/>
                                        </p:tgtEl>
                                        <p:attrNameLst>
                                          <p:attrName>ppt_x</p:attrName>
                                          <p:attrName>ppt_y</p:attrName>
                                        </p:attrNameLst>
                                      </p:cBhvr>
                                      <p:rCtr x="0" y="-1528"/>
                                    </p:animMotion>
                                  </p:childTnLst>
                                </p:cTn>
                              </p:par>
                              <p:par>
                                <p:cTn id="9" presetID="42" presetClass="path" presetSubtype="0" repeatCount="indefinite" accel="50000" decel="50000" autoRev="1" fill="hold" grpId="0" nodeType="withEffect">
                                  <p:stCondLst>
                                    <p:cond delay="750"/>
                                  </p:stCondLst>
                                  <p:childTnLst>
                                    <p:animMotion origin="layout" path="M 3.95833E-6 -2.22222E-6 L 3.95833E-6 -0.03912 " pathEditMode="relative" rAng="0" ptsTypes="AA">
                                      <p:cBhvr>
                                        <p:cTn id="10" dur="2500" fill="hold"/>
                                        <p:tgtEl>
                                          <p:spTgt spid="23"/>
                                        </p:tgtEl>
                                        <p:attrNameLst>
                                          <p:attrName>ppt_x</p:attrName>
                                          <p:attrName>ppt_y</p:attrName>
                                        </p:attrNameLst>
                                      </p:cBhvr>
                                      <p:rCtr x="0" y="-1968"/>
                                    </p:animMotion>
                                  </p:childTnLst>
                                </p:cTn>
                              </p:par>
                              <p:par>
                                <p:cTn id="11" presetID="42" presetClass="path" presetSubtype="0" repeatCount="indefinite" accel="50000" decel="50000" autoRev="1" fill="hold" nodeType="withEffect">
                                  <p:stCondLst>
                                    <p:cond delay="500"/>
                                  </p:stCondLst>
                                  <p:childTnLst>
                                    <p:animMotion origin="layout" path="M -3.95833E-6 4.44444E-6 L -3.95833E-6 -0.02338 " pathEditMode="relative" rAng="0" ptsTypes="AA">
                                      <p:cBhvr>
                                        <p:cTn id="12" dur="2000" fill="hold"/>
                                        <p:tgtEl>
                                          <p:spTgt spid="22"/>
                                        </p:tgtEl>
                                        <p:attrNameLst>
                                          <p:attrName>ppt_x</p:attrName>
                                          <p:attrName>ppt_y</p:attrName>
                                        </p:attrNameLst>
                                      </p:cBhvr>
                                      <p:rCtr x="0" y="-118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FBEDFFBF-81EE-1EA1-A6DF-2FDEAC553C8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70774" y="-5331453"/>
            <a:ext cx="153699" cy="4935446"/>
          </a:xfrm>
          <a:prstGeom prst="rect">
            <a:avLst/>
          </a:prstGeom>
        </p:spPr>
      </p:pic>
      <p:pic>
        <p:nvPicPr>
          <p:cNvPr id="9" name="Graphic 8">
            <a:extLst>
              <a:ext uri="{FF2B5EF4-FFF2-40B4-BE49-F238E27FC236}">
                <a16:creationId xmlns:a16="http://schemas.microsoft.com/office/drawing/2014/main" id="{E817D41E-DFE0-C1BA-4C4E-BAF415C8BDB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24473" y="-5737708"/>
            <a:ext cx="153699" cy="4935446"/>
          </a:xfrm>
          <a:prstGeom prst="rect">
            <a:avLst/>
          </a:prstGeom>
        </p:spPr>
      </p:pic>
      <p:pic>
        <p:nvPicPr>
          <p:cNvPr id="12" name="Graphic 11">
            <a:extLst>
              <a:ext uri="{FF2B5EF4-FFF2-40B4-BE49-F238E27FC236}">
                <a16:creationId xmlns:a16="http://schemas.microsoft.com/office/drawing/2014/main" id="{E9C532CF-5CCB-BB57-39CF-C8C7BA877B6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090071" y="-5976243"/>
            <a:ext cx="153699" cy="4935446"/>
          </a:xfrm>
          <a:prstGeom prst="rect">
            <a:avLst/>
          </a:prstGeom>
        </p:spPr>
      </p:pic>
      <p:pic>
        <p:nvPicPr>
          <p:cNvPr id="13" name="Graphic 12">
            <a:extLst>
              <a:ext uri="{FF2B5EF4-FFF2-40B4-BE49-F238E27FC236}">
                <a16:creationId xmlns:a16="http://schemas.microsoft.com/office/drawing/2014/main" id="{F84E9D62-AF93-54BA-BFBB-0939249D2B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044533" y="-7623483"/>
            <a:ext cx="424152" cy="5529685"/>
          </a:xfrm>
          <a:prstGeom prst="rect">
            <a:avLst/>
          </a:prstGeom>
        </p:spPr>
      </p:pic>
      <p:pic>
        <p:nvPicPr>
          <p:cNvPr id="14" name="Graphic 13">
            <a:extLst>
              <a:ext uri="{FF2B5EF4-FFF2-40B4-BE49-F238E27FC236}">
                <a16:creationId xmlns:a16="http://schemas.microsoft.com/office/drawing/2014/main" id="{93307782-D57A-6227-3DE1-006170C3A3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439427" y="-7623483"/>
            <a:ext cx="424152" cy="5529685"/>
          </a:xfrm>
          <a:prstGeom prst="rect">
            <a:avLst/>
          </a:prstGeom>
        </p:spPr>
      </p:pic>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324036" y="11053483"/>
            <a:ext cx="5888284" cy="5858018"/>
          </a:xfrm>
          <a:prstGeom prst="rect">
            <a:avLst/>
          </a:prstGeom>
        </p:spPr>
      </p:pic>
      <p:pic>
        <p:nvPicPr>
          <p:cNvPr id="2" name="Graphic 1">
            <a:extLst>
              <a:ext uri="{FF2B5EF4-FFF2-40B4-BE49-F238E27FC236}">
                <a16:creationId xmlns:a16="http://schemas.microsoft.com/office/drawing/2014/main" id="{3FADB274-A1D3-0970-C022-1BD1393FD9C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618374" y="17087786"/>
            <a:ext cx="153699" cy="4935446"/>
          </a:xfrm>
          <a:prstGeom prst="rect">
            <a:avLst/>
          </a:prstGeom>
        </p:spPr>
      </p:pic>
      <p:pic>
        <p:nvPicPr>
          <p:cNvPr id="3" name="Graphic 2">
            <a:extLst>
              <a:ext uri="{FF2B5EF4-FFF2-40B4-BE49-F238E27FC236}">
                <a16:creationId xmlns:a16="http://schemas.microsoft.com/office/drawing/2014/main" id="{72CDFC3C-702E-8668-FA5A-E8C28D7CE63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72073" y="16681531"/>
            <a:ext cx="153699" cy="4935446"/>
          </a:xfrm>
          <a:prstGeom prst="rect">
            <a:avLst/>
          </a:prstGeom>
        </p:spPr>
      </p:pic>
      <p:pic>
        <p:nvPicPr>
          <p:cNvPr id="4" name="Graphic 3">
            <a:extLst>
              <a:ext uri="{FF2B5EF4-FFF2-40B4-BE49-F238E27FC236}">
                <a16:creationId xmlns:a16="http://schemas.microsoft.com/office/drawing/2014/main" id="{DFC29271-6E73-6F8B-AD93-DD50FB075B8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37671" y="16442996"/>
            <a:ext cx="153699" cy="4935446"/>
          </a:xfrm>
          <a:prstGeom prst="rect">
            <a:avLst/>
          </a:prstGeom>
        </p:spPr>
      </p:pic>
      <p:pic>
        <p:nvPicPr>
          <p:cNvPr id="5" name="Graphic 4">
            <a:extLst>
              <a:ext uri="{FF2B5EF4-FFF2-40B4-BE49-F238E27FC236}">
                <a16:creationId xmlns:a16="http://schemas.microsoft.com/office/drawing/2014/main" id="{123C55E3-1AED-E08B-1D0A-EA0E49922E1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892133" y="14795756"/>
            <a:ext cx="424152" cy="5529685"/>
          </a:xfrm>
          <a:prstGeom prst="rect">
            <a:avLst/>
          </a:prstGeom>
        </p:spPr>
      </p:pic>
      <p:pic>
        <p:nvPicPr>
          <p:cNvPr id="10" name="Graphic 9">
            <a:extLst>
              <a:ext uri="{FF2B5EF4-FFF2-40B4-BE49-F238E27FC236}">
                <a16:creationId xmlns:a16="http://schemas.microsoft.com/office/drawing/2014/main" id="{6F4B457C-5F36-44CA-780F-0B0D3F92EBF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348154" y="16872876"/>
            <a:ext cx="153699" cy="4935446"/>
          </a:xfrm>
          <a:prstGeom prst="rect">
            <a:avLst/>
          </a:prstGeom>
        </p:spPr>
      </p:pic>
      <p:pic>
        <p:nvPicPr>
          <p:cNvPr id="11" name="Graphic 10">
            <a:extLst>
              <a:ext uri="{FF2B5EF4-FFF2-40B4-BE49-F238E27FC236}">
                <a16:creationId xmlns:a16="http://schemas.microsoft.com/office/drawing/2014/main" id="{FE8AB1C4-CCF7-41B0-0F9D-5D624F24552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501853" y="16466621"/>
            <a:ext cx="153699" cy="4935446"/>
          </a:xfrm>
          <a:prstGeom prst="rect">
            <a:avLst/>
          </a:prstGeom>
        </p:spPr>
      </p:pic>
      <p:pic>
        <p:nvPicPr>
          <p:cNvPr id="15" name="Graphic 14">
            <a:extLst>
              <a:ext uri="{FF2B5EF4-FFF2-40B4-BE49-F238E27FC236}">
                <a16:creationId xmlns:a16="http://schemas.microsoft.com/office/drawing/2014/main" id="{3D7EA3D1-F7F2-EC78-C404-BB6AF8D6B9C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667451" y="16228086"/>
            <a:ext cx="153699" cy="4935446"/>
          </a:xfrm>
          <a:prstGeom prst="rect">
            <a:avLst/>
          </a:prstGeom>
        </p:spPr>
      </p:pic>
      <p:pic>
        <p:nvPicPr>
          <p:cNvPr id="16" name="Graphic 15">
            <a:extLst>
              <a:ext uri="{FF2B5EF4-FFF2-40B4-BE49-F238E27FC236}">
                <a16:creationId xmlns:a16="http://schemas.microsoft.com/office/drawing/2014/main" id="{7161CF97-E1B8-7FD4-1EDC-D81362B671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621913" y="14580846"/>
            <a:ext cx="424152" cy="5529685"/>
          </a:xfrm>
          <a:prstGeom prst="rect">
            <a:avLst/>
          </a:prstGeom>
        </p:spPr>
      </p:pic>
      <p:sp>
        <p:nvSpPr>
          <p:cNvPr id="17" name="Google Shape;1721;p60">
            <a:extLst>
              <a:ext uri="{FF2B5EF4-FFF2-40B4-BE49-F238E27FC236}">
                <a16:creationId xmlns:a16="http://schemas.microsoft.com/office/drawing/2014/main" id="{D14FD458-44AB-9035-3F79-4E3D146AFA7C}"/>
              </a:ext>
            </a:extLst>
          </p:cNvPr>
          <p:cNvSpPr txBox="1">
            <a:spLocks/>
          </p:cNvSpPr>
          <p:nvPr/>
        </p:nvSpPr>
        <p:spPr>
          <a:xfrm>
            <a:off x="1511942" y="4230800"/>
            <a:ext cx="4815600" cy="37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1400"/>
              <a:buFont typeface="Poppins"/>
              <a:buNone/>
              <a:defRPr sz="1600" b="0" i="0" u="none" strike="noStrike" cap="none">
                <a:solidFill>
                  <a:schemeClr val="lt1"/>
                </a:solidFill>
                <a:latin typeface="Poppins"/>
                <a:ea typeface="Poppins"/>
                <a:cs typeface="Poppins"/>
                <a:sym typeface="Poppins"/>
              </a:defRPr>
            </a:lvl1pPr>
            <a:lvl2pPr marL="914400" marR="0" lvl="1"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2pPr>
            <a:lvl3pPr marL="1371600" marR="0" lvl="2"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3pPr>
            <a:lvl4pPr marL="1828800" marR="0" lvl="3"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4pPr>
            <a:lvl5pPr marL="2286000" marR="0" lvl="4"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5pPr>
            <a:lvl6pPr marL="2743200" marR="0" lvl="5"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6pPr>
            <a:lvl7pPr marL="3200400" marR="0" lvl="6"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7pPr>
            <a:lvl8pPr marL="3657600" marR="0" lvl="7"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8pPr>
            <a:lvl9pPr marL="4114800" marR="0" lvl="8" indent="-317500" algn="ctr" rtl="0">
              <a:lnSpc>
                <a:spcPct val="100000"/>
              </a:lnSpc>
              <a:spcBef>
                <a:spcPts val="0"/>
              </a:spcBef>
              <a:spcAft>
                <a:spcPts val="0"/>
              </a:spcAft>
              <a:buClr>
                <a:schemeClr val="dk2"/>
              </a:buClr>
              <a:buSzPts val="1400"/>
              <a:buFont typeface="Poppins"/>
              <a:buNone/>
              <a:defRPr sz="1400" b="0" i="0" u="none" strike="noStrike" cap="none">
                <a:solidFill>
                  <a:schemeClr val="dk2"/>
                </a:solidFill>
                <a:latin typeface="Poppins"/>
                <a:ea typeface="Poppins"/>
                <a:cs typeface="Poppins"/>
                <a:sym typeface="Poppins"/>
              </a:defRPr>
            </a:lvl9pPr>
          </a:lstStyle>
          <a:p>
            <a:pPr marL="0" marR="0" lvl="0" indent="0" algn="l" defTabSz="914400" rtl="0" eaLnBrk="1" fontAlgn="auto" latinLnBrk="0" hangingPunct="1">
              <a:lnSpc>
                <a:spcPct val="100000"/>
              </a:lnSpc>
              <a:spcBef>
                <a:spcPts val="0"/>
              </a:spcBef>
              <a:spcAft>
                <a:spcPts val="0"/>
              </a:spcAft>
              <a:buClr>
                <a:srgbClr val="0C2054"/>
              </a:buClr>
              <a:buSzPts val="1400"/>
              <a:buFont typeface="Poppins"/>
              <a:buNone/>
              <a:tabLst/>
              <a:defRPr/>
            </a:pPr>
            <a:r>
              <a:rPr lang="en-US" kern="0" dirty="0">
                <a:solidFill>
                  <a:srgbClr val="FFFFFF"/>
                </a:solidFill>
              </a:rPr>
              <a:t>How The Technology Works</a:t>
            </a:r>
            <a:endParaRPr kumimoji="0" lang="en-US" sz="1600" b="0" i="0" u="none" strike="noStrike" kern="0" cap="none" spc="0" normalizeH="0" baseline="0" noProof="0" dirty="0">
              <a:ln>
                <a:noFill/>
              </a:ln>
              <a:solidFill>
                <a:srgbClr val="FFFFFF"/>
              </a:solidFill>
              <a:effectLst/>
              <a:uLnTx/>
              <a:uFillTx/>
              <a:latin typeface="Poppins"/>
              <a:cs typeface="Poppins"/>
              <a:sym typeface="Poppins"/>
            </a:endParaRPr>
          </a:p>
        </p:txBody>
      </p:sp>
      <p:sp>
        <p:nvSpPr>
          <p:cNvPr id="18" name="Google Shape;317;p37">
            <a:extLst>
              <a:ext uri="{FF2B5EF4-FFF2-40B4-BE49-F238E27FC236}">
                <a16:creationId xmlns:a16="http://schemas.microsoft.com/office/drawing/2014/main" id="{0C14182E-5100-2937-B824-F5FA4F743394}"/>
              </a:ext>
            </a:extLst>
          </p:cNvPr>
          <p:cNvSpPr txBox="1">
            <a:spLocks/>
          </p:cNvSpPr>
          <p:nvPr/>
        </p:nvSpPr>
        <p:spPr>
          <a:xfrm>
            <a:off x="1454066" y="2828149"/>
            <a:ext cx="4815599" cy="13500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1pPr>
            <a:lvl2pPr marR="0" lvl="1"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2pPr>
            <a:lvl3pPr marR="0" lvl="2"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3pPr>
            <a:lvl4pPr marR="0" lvl="3"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4pPr>
            <a:lvl5pPr marR="0" lvl="4"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5pPr>
            <a:lvl6pPr marR="0" lvl="5"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6pPr>
            <a:lvl7pPr marR="0" lvl="6"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7pPr>
            <a:lvl8pPr marR="0" lvl="7"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8pPr>
            <a:lvl9pPr marR="0" lvl="8" algn="ctr" rtl="0">
              <a:lnSpc>
                <a:spcPct val="100000"/>
              </a:lnSpc>
              <a:spcBef>
                <a:spcPts val="0"/>
              </a:spcBef>
              <a:spcAft>
                <a:spcPts val="0"/>
              </a:spcAft>
              <a:buClr>
                <a:schemeClr val="dk1"/>
              </a:buClr>
              <a:buSzPts val="5000"/>
              <a:buFont typeface="Oxanium"/>
              <a:buNone/>
              <a:defRPr sz="6667" b="1" i="0" u="none" strike="noStrike" cap="none">
                <a:solidFill>
                  <a:schemeClr val="dk1"/>
                </a:solidFill>
                <a:latin typeface="Oxanium"/>
                <a:ea typeface="Oxanium"/>
                <a:cs typeface="Oxanium"/>
                <a:sym typeface="Oxanium"/>
              </a:defRPr>
            </a:lvl9pPr>
          </a:lstStyle>
          <a:p>
            <a:pPr marL="0" marR="0" lvl="0" indent="0" algn="l" defTabSz="914400" rtl="0" eaLnBrk="1" fontAlgn="auto" latinLnBrk="0" hangingPunct="1">
              <a:lnSpc>
                <a:spcPct val="100000"/>
              </a:lnSpc>
              <a:spcBef>
                <a:spcPts val="0"/>
              </a:spcBef>
              <a:spcAft>
                <a:spcPts val="0"/>
              </a:spcAft>
              <a:buClr>
                <a:srgbClr val="FFFFFF"/>
              </a:buClr>
              <a:buSzPts val="5000"/>
              <a:buFont typeface="Oxanium"/>
              <a:buNone/>
              <a:tabLst/>
              <a:defRPr/>
            </a:pPr>
            <a:r>
              <a:rPr kumimoji="0" lang="en-US" sz="6667" b="1" i="0" u="none" strike="noStrike" kern="0" cap="none" spc="0" normalizeH="0" baseline="0" noProof="0" dirty="0">
                <a:ln>
                  <a:noFill/>
                </a:ln>
                <a:solidFill>
                  <a:srgbClr val="FFFFFF"/>
                </a:solidFill>
                <a:effectLst/>
                <a:uLnTx/>
                <a:uFillTx/>
                <a:latin typeface="Oxanium"/>
                <a:sym typeface="Oxanium"/>
              </a:rPr>
              <a:t>Our Solution</a:t>
            </a:r>
            <a:endParaRPr kumimoji="0" lang="en-US" sz="6667" b="0" i="0" u="none" strike="noStrike" kern="0" cap="none" spc="0" normalizeH="0" baseline="0" noProof="0" dirty="0">
              <a:ln>
                <a:noFill/>
              </a:ln>
              <a:solidFill>
                <a:srgbClr val="FFFFFF"/>
              </a:solidFill>
              <a:effectLst/>
              <a:uLnTx/>
              <a:uFillTx/>
              <a:latin typeface="Oxanium"/>
              <a:sym typeface="Oxanium"/>
            </a:endParaRPr>
          </a:p>
        </p:txBody>
      </p:sp>
    </p:spTree>
    <p:extLst>
      <p:ext uri="{BB962C8B-B14F-4D97-AF65-F5344CB8AC3E}">
        <p14:creationId xmlns:p14="http://schemas.microsoft.com/office/powerpoint/2010/main" val="15099974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02;p46">
            <a:extLst>
              <a:ext uri="{FF2B5EF4-FFF2-40B4-BE49-F238E27FC236}">
                <a16:creationId xmlns:a16="http://schemas.microsoft.com/office/drawing/2014/main" id="{14B33450-D58E-C895-4D7B-CB5397FC65C7}"/>
              </a:ext>
            </a:extLst>
          </p:cNvPr>
          <p:cNvSpPr txBox="1">
            <a:spLocks/>
          </p:cNvSpPr>
          <p:nvPr/>
        </p:nvSpPr>
        <p:spPr>
          <a:xfrm>
            <a:off x="2244000" y="3063300"/>
            <a:ext cx="7704000" cy="731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600"/>
              <a:buFont typeface="Archivo"/>
              <a:buNone/>
              <a:defRPr sz="5000" b="1" i="0" u="none" strike="noStrike" cap="none">
                <a:solidFill>
                  <a:schemeClr val="lt2"/>
                </a:solidFill>
                <a:latin typeface="Archivo"/>
                <a:ea typeface="Archivo"/>
                <a:cs typeface="Archivo"/>
                <a:sym typeface="Archivo"/>
              </a:defRPr>
            </a:lvl1pPr>
            <a:lvl2pPr marR="0" lvl="1"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2pPr>
            <a:lvl3pPr marR="0" lvl="2"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3pPr>
            <a:lvl4pPr marR="0" lvl="3"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4pPr>
            <a:lvl5pPr marR="0" lvl="4"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5pPr>
            <a:lvl6pPr marR="0" lvl="5"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6pPr>
            <a:lvl7pPr marR="0" lvl="6"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7pPr>
            <a:lvl8pPr marR="0" lvl="7"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8pPr>
            <a:lvl9pPr marR="0" lvl="8" algn="ctr" rtl="0">
              <a:lnSpc>
                <a:spcPct val="100000"/>
              </a:lnSpc>
              <a:spcBef>
                <a:spcPts val="0"/>
              </a:spcBef>
              <a:spcAft>
                <a:spcPts val="0"/>
              </a:spcAft>
              <a:buClr>
                <a:schemeClr val="lt2"/>
              </a:buClr>
              <a:buSzPts val="3600"/>
              <a:buFont typeface="Archivo"/>
              <a:buNone/>
              <a:defRPr sz="3600" b="1" i="0" u="none" strike="noStrike" cap="none">
                <a:solidFill>
                  <a:schemeClr val="lt2"/>
                </a:solidFill>
                <a:latin typeface="Archivo"/>
                <a:ea typeface="Archivo"/>
                <a:cs typeface="Archivo"/>
                <a:sym typeface="Archivo"/>
              </a:defRPr>
            </a:lvl9pPr>
          </a:lstStyle>
          <a:p>
            <a:pPr marL="0" marR="0" lvl="0" indent="0" algn="ctr" defTabSz="914400" rtl="0" eaLnBrk="1" fontAlgn="auto" latinLnBrk="0" hangingPunct="1">
              <a:lnSpc>
                <a:spcPct val="100000"/>
              </a:lnSpc>
              <a:spcBef>
                <a:spcPts val="0"/>
              </a:spcBef>
              <a:spcAft>
                <a:spcPts val="0"/>
              </a:spcAft>
              <a:buClr>
                <a:srgbClr val="FFFFFF"/>
              </a:buClr>
              <a:buSzPts val="3600"/>
              <a:buFont typeface="Archivo"/>
              <a:buNone/>
              <a:tabLst/>
              <a:defRPr/>
            </a:pPr>
            <a:r>
              <a:rPr kumimoji="0" lang="en-US" sz="6600" b="1" i="0" u="none" strike="noStrike" kern="0" cap="none" spc="0" normalizeH="0" baseline="0" noProof="0" dirty="0" err="1">
                <a:ln>
                  <a:noFill/>
                </a:ln>
                <a:solidFill>
                  <a:srgbClr val="FFFFFF"/>
                </a:solidFill>
                <a:effectLst/>
                <a:uLnTx/>
                <a:uFillTx/>
                <a:latin typeface="Archivo"/>
                <a:sym typeface="Archivo"/>
              </a:rPr>
              <a:t>Phas</a:t>
            </a:r>
            <a:r>
              <a:rPr kumimoji="0" lang="en-US" sz="6600" b="1" i="0" u="none" strike="noStrike" kern="0" cap="none" spc="0" normalizeH="0" baseline="0" noProof="0" dirty="0">
                <a:ln>
                  <a:noFill/>
                </a:ln>
                <a:solidFill>
                  <a:srgbClr val="FFFFFF"/>
                </a:solidFill>
                <a:effectLst/>
                <a:uLnTx/>
                <a:uFillTx/>
                <a:latin typeface="Archivo"/>
                <a:sym typeface="Archivo"/>
              </a:rPr>
              <a:t>e 1</a:t>
            </a:r>
          </a:p>
        </p:txBody>
      </p:sp>
      <p:pic>
        <p:nvPicPr>
          <p:cNvPr id="3" name="Graphic 2">
            <a:extLst>
              <a:ext uri="{FF2B5EF4-FFF2-40B4-BE49-F238E27FC236}">
                <a16:creationId xmlns:a16="http://schemas.microsoft.com/office/drawing/2014/main" id="{F115EA33-22DB-4C1A-21C5-400C23362BC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618374" y="3835255"/>
            <a:ext cx="153699" cy="4935446"/>
          </a:xfrm>
          <a:prstGeom prst="rect">
            <a:avLst/>
          </a:prstGeom>
        </p:spPr>
      </p:pic>
      <p:pic>
        <p:nvPicPr>
          <p:cNvPr id="4" name="Graphic 3">
            <a:extLst>
              <a:ext uri="{FF2B5EF4-FFF2-40B4-BE49-F238E27FC236}">
                <a16:creationId xmlns:a16="http://schemas.microsoft.com/office/drawing/2014/main" id="{6080A9CA-C806-ED84-6919-09D9150C87C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72073" y="3429000"/>
            <a:ext cx="153699" cy="4935446"/>
          </a:xfrm>
          <a:prstGeom prst="rect">
            <a:avLst/>
          </a:prstGeom>
        </p:spPr>
      </p:pic>
      <p:pic>
        <p:nvPicPr>
          <p:cNvPr id="5" name="Graphic 4">
            <a:extLst>
              <a:ext uri="{FF2B5EF4-FFF2-40B4-BE49-F238E27FC236}">
                <a16:creationId xmlns:a16="http://schemas.microsoft.com/office/drawing/2014/main" id="{843020AA-82D5-16D8-59FF-E7A1454D1F8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37671" y="3190465"/>
            <a:ext cx="153699" cy="4935446"/>
          </a:xfrm>
          <a:prstGeom prst="rect">
            <a:avLst/>
          </a:prstGeom>
        </p:spPr>
      </p:pic>
      <p:pic>
        <p:nvPicPr>
          <p:cNvPr id="6" name="Graphic 5">
            <a:extLst>
              <a:ext uri="{FF2B5EF4-FFF2-40B4-BE49-F238E27FC236}">
                <a16:creationId xmlns:a16="http://schemas.microsoft.com/office/drawing/2014/main" id="{E44F4EC7-4695-26F0-A744-C9A2C0A67B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892133" y="1543225"/>
            <a:ext cx="424152" cy="5529685"/>
          </a:xfrm>
          <a:prstGeom prst="rect">
            <a:avLst/>
          </a:prstGeom>
        </p:spPr>
      </p:pic>
      <p:pic>
        <p:nvPicPr>
          <p:cNvPr id="7" name="Graphic 6">
            <a:extLst>
              <a:ext uri="{FF2B5EF4-FFF2-40B4-BE49-F238E27FC236}">
                <a16:creationId xmlns:a16="http://schemas.microsoft.com/office/drawing/2014/main" id="{D58FC946-B94E-9C01-DB4D-F8EBB06611E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348154" y="3620345"/>
            <a:ext cx="153699" cy="4935446"/>
          </a:xfrm>
          <a:prstGeom prst="rect">
            <a:avLst/>
          </a:prstGeom>
        </p:spPr>
      </p:pic>
      <p:pic>
        <p:nvPicPr>
          <p:cNvPr id="10" name="Graphic 9">
            <a:extLst>
              <a:ext uri="{FF2B5EF4-FFF2-40B4-BE49-F238E27FC236}">
                <a16:creationId xmlns:a16="http://schemas.microsoft.com/office/drawing/2014/main" id="{D6C288EE-FD3B-6BC6-22A1-CD6484AEF98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501853" y="3214090"/>
            <a:ext cx="153699" cy="4935446"/>
          </a:xfrm>
          <a:prstGeom prst="rect">
            <a:avLst/>
          </a:prstGeom>
        </p:spPr>
      </p:pic>
      <p:pic>
        <p:nvPicPr>
          <p:cNvPr id="11" name="Graphic 10">
            <a:extLst>
              <a:ext uri="{FF2B5EF4-FFF2-40B4-BE49-F238E27FC236}">
                <a16:creationId xmlns:a16="http://schemas.microsoft.com/office/drawing/2014/main" id="{EC541EC7-C6FF-B3CC-647F-037F122C644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667451" y="2975555"/>
            <a:ext cx="153699" cy="4935446"/>
          </a:xfrm>
          <a:prstGeom prst="rect">
            <a:avLst/>
          </a:prstGeom>
        </p:spPr>
      </p:pic>
      <p:pic>
        <p:nvPicPr>
          <p:cNvPr id="15" name="Graphic 14">
            <a:extLst>
              <a:ext uri="{FF2B5EF4-FFF2-40B4-BE49-F238E27FC236}">
                <a16:creationId xmlns:a16="http://schemas.microsoft.com/office/drawing/2014/main" id="{974EFB79-E2E3-A641-C73D-B0484E52005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621913" y="1328315"/>
            <a:ext cx="424152" cy="5529685"/>
          </a:xfrm>
          <a:prstGeom prst="rect">
            <a:avLst/>
          </a:prstGeom>
        </p:spPr>
      </p:pic>
      <p:grpSp>
        <p:nvGrpSpPr>
          <p:cNvPr id="16" name="Group 15">
            <a:extLst>
              <a:ext uri="{FF2B5EF4-FFF2-40B4-BE49-F238E27FC236}">
                <a16:creationId xmlns:a16="http://schemas.microsoft.com/office/drawing/2014/main" id="{5D86C351-FFC0-9D3C-0E4F-C107BA5D2A51}"/>
              </a:ext>
            </a:extLst>
          </p:cNvPr>
          <p:cNvGrpSpPr/>
          <p:nvPr/>
        </p:nvGrpSpPr>
        <p:grpSpPr>
          <a:xfrm>
            <a:off x="5168" y="11490926"/>
            <a:ext cx="12212321" cy="1499098"/>
            <a:chOff x="-1" y="5403669"/>
            <a:chExt cx="12212321" cy="1499098"/>
          </a:xfrm>
        </p:grpSpPr>
        <p:sp>
          <p:nvSpPr>
            <p:cNvPr id="17" name="Rectangle 16">
              <a:extLst>
                <a:ext uri="{FF2B5EF4-FFF2-40B4-BE49-F238E27FC236}">
                  <a16:creationId xmlns:a16="http://schemas.microsoft.com/office/drawing/2014/main" id="{F9073A89-CE0C-F127-4111-E111FC80322F}"/>
                </a:ext>
              </a:extLst>
            </p:cNvPr>
            <p:cNvSpPr/>
            <p:nvPr/>
          </p:nvSpPr>
          <p:spPr>
            <a:xfrm>
              <a:off x="-1" y="5404522"/>
              <a:ext cx="12212321" cy="1498245"/>
            </a:xfrm>
            <a:prstGeom prst="rect">
              <a:avLst/>
            </a:prstGeom>
            <a:solidFill>
              <a:srgbClr val="067B5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Graphic 17">
              <a:extLst>
                <a:ext uri="{FF2B5EF4-FFF2-40B4-BE49-F238E27FC236}">
                  <a16:creationId xmlns:a16="http://schemas.microsoft.com/office/drawing/2014/main" id="{9D2594E8-E8D0-CBC9-AF81-D5D3D153CF3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0" y="5403669"/>
              <a:ext cx="12192000" cy="1454331"/>
            </a:xfrm>
            <a:prstGeom prst="rect">
              <a:avLst/>
            </a:prstGeom>
          </p:spPr>
        </p:pic>
      </p:grpSp>
      <p:pic>
        <p:nvPicPr>
          <p:cNvPr id="19" name="Graphic 18">
            <a:extLst>
              <a:ext uri="{FF2B5EF4-FFF2-40B4-BE49-F238E27FC236}">
                <a16:creationId xmlns:a16="http://schemas.microsoft.com/office/drawing/2014/main" id="{5ABD8AD0-A06E-B113-A364-B1EBC0A3C2F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214334" y="8534845"/>
            <a:ext cx="3342854" cy="2033906"/>
          </a:xfrm>
          <a:prstGeom prst="rect">
            <a:avLst/>
          </a:prstGeom>
        </p:spPr>
      </p:pic>
      <p:pic>
        <p:nvPicPr>
          <p:cNvPr id="20" name="Graphic 19">
            <a:extLst>
              <a:ext uri="{FF2B5EF4-FFF2-40B4-BE49-F238E27FC236}">
                <a16:creationId xmlns:a16="http://schemas.microsoft.com/office/drawing/2014/main" id="{37E5020E-40F3-353C-47F8-1D925F2EEBE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42116" y="7417473"/>
            <a:ext cx="1490106" cy="3864963"/>
          </a:xfrm>
          <a:prstGeom prst="rect">
            <a:avLst/>
          </a:prstGeom>
        </p:spPr>
      </p:pic>
      <p:grpSp>
        <p:nvGrpSpPr>
          <p:cNvPr id="21" name="Graphic 9">
            <a:extLst>
              <a:ext uri="{FF2B5EF4-FFF2-40B4-BE49-F238E27FC236}">
                <a16:creationId xmlns:a16="http://schemas.microsoft.com/office/drawing/2014/main" id="{472A74E9-205C-158D-3F1C-39A06F125A7E}"/>
              </a:ext>
            </a:extLst>
          </p:cNvPr>
          <p:cNvGrpSpPr/>
          <p:nvPr/>
        </p:nvGrpSpPr>
        <p:grpSpPr>
          <a:xfrm>
            <a:off x="8428615" y="7823026"/>
            <a:ext cx="2305905" cy="3060861"/>
            <a:chOff x="7293170" y="3090046"/>
            <a:chExt cx="2305905" cy="3060861"/>
          </a:xfrm>
        </p:grpSpPr>
        <p:grpSp>
          <p:nvGrpSpPr>
            <p:cNvPr id="22" name="Graphic 9">
              <a:extLst>
                <a:ext uri="{FF2B5EF4-FFF2-40B4-BE49-F238E27FC236}">
                  <a16:creationId xmlns:a16="http://schemas.microsoft.com/office/drawing/2014/main" id="{2A168F00-BAE8-01DE-3272-3EB28E1ED6E2}"/>
                </a:ext>
              </a:extLst>
            </p:cNvPr>
            <p:cNvGrpSpPr/>
            <p:nvPr/>
          </p:nvGrpSpPr>
          <p:grpSpPr>
            <a:xfrm>
              <a:off x="8727419" y="3508514"/>
              <a:ext cx="871655" cy="2444195"/>
              <a:chOff x="8727419" y="3508514"/>
              <a:chExt cx="871655" cy="2444195"/>
            </a:xfrm>
          </p:grpSpPr>
          <p:sp>
            <p:nvSpPr>
              <p:cNvPr id="79" name="Freeform: Shape 78">
                <a:extLst>
                  <a:ext uri="{FF2B5EF4-FFF2-40B4-BE49-F238E27FC236}">
                    <a16:creationId xmlns:a16="http://schemas.microsoft.com/office/drawing/2014/main" id="{C6324457-7652-5989-321E-416E901437F8}"/>
                  </a:ext>
                </a:extLst>
              </p:cNvPr>
              <p:cNvSpPr/>
              <p:nvPr/>
            </p:nvSpPr>
            <p:spPr>
              <a:xfrm>
                <a:off x="8832158" y="5845540"/>
                <a:ext cx="766917" cy="107170"/>
              </a:xfrm>
              <a:custGeom>
                <a:avLst/>
                <a:gdLst>
                  <a:gd name="connsiteX0" fmla="*/ 766917 w 766917"/>
                  <a:gd name="connsiteY0" fmla="*/ 53585 h 107170"/>
                  <a:gd name="connsiteX1" fmla="*/ 383459 w 766917"/>
                  <a:gd name="connsiteY1" fmla="*/ 107170 h 107170"/>
                  <a:gd name="connsiteX2" fmla="*/ 0 w 766917"/>
                  <a:gd name="connsiteY2" fmla="*/ 53585 h 107170"/>
                  <a:gd name="connsiteX3" fmla="*/ 383459 w 766917"/>
                  <a:gd name="connsiteY3" fmla="*/ 0 h 107170"/>
                  <a:gd name="connsiteX4" fmla="*/ 766917 w 766917"/>
                  <a:gd name="connsiteY4" fmla="*/ 53585 h 10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917" h="107170">
                    <a:moveTo>
                      <a:pt x="766917" y="53585"/>
                    </a:moveTo>
                    <a:cubicBezTo>
                      <a:pt x="766917" y="83179"/>
                      <a:pt x="595237" y="107170"/>
                      <a:pt x="383459" y="107170"/>
                    </a:cubicBezTo>
                    <a:cubicBezTo>
                      <a:pt x="171680" y="107170"/>
                      <a:pt x="0" y="83179"/>
                      <a:pt x="0" y="53585"/>
                    </a:cubicBezTo>
                    <a:cubicBezTo>
                      <a:pt x="0" y="23991"/>
                      <a:pt x="171680" y="0"/>
                      <a:pt x="383459" y="0"/>
                    </a:cubicBezTo>
                    <a:cubicBezTo>
                      <a:pt x="595237" y="0"/>
                      <a:pt x="766917" y="23991"/>
                      <a:pt x="766917" y="53585"/>
                    </a:cubicBezTo>
                    <a:close/>
                  </a:path>
                </a:pathLst>
              </a:custGeom>
              <a:solidFill>
                <a:srgbClr val="5B4B45">
                  <a:alpha val="20000"/>
                </a:srgbClr>
              </a:solidFill>
              <a:ln w="0" cap="flat">
                <a:noFill/>
                <a:prstDash val="solid"/>
                <a:miter/>
              </a:ln>
            </p:spPr>
            <p:txBody>
              <a:bodyPr rtlCol="0" anchor="ctr"/>
              <a:lstStyle/>
              <a:p>
                <a:endParaRPr lang="en-US"/>
              </a:p>
            </p:txBody>
          </p:sp>
          <p:grpSp>
            <p:nvGrpSpPr>
              <p:cNvPr id="80" name="Graphic 9">
                <a:extLst>
                  <a:ext uri="{FF2B5EF4-FFF2-40B4-BE49-F238E27FC236}">
                    <a16:creationId xmlns:a16="http://schemas.microsoft.com/office/drawing/2014/main" id="{D211720B-473E-EDF0-E2D2-0EEB7586FD3C}"/>
                  </a:ext>
                </a:extLst>
              </p:cNvPr>
              <p:cNvGrpSpPr/>
              <p:nvPr/>
            </p:nvGrpSpPr>
            <p:grpSpPr>
              <a:xfrm>
                <a:off x="8727419" y="3508514"/>
                <a:ext cx="711057" cy="2406657"/>
                <a:chOff x="8727419" y="3508514"/>
                <a:chExt cx="711057" cy="2406657"/>
              </a:xfrm>
            </p:grpSpPr>
            <p:sp>
              <p:nvSpPr>
                <p:cNvPr id="84" name="Freeform: Shape 83">
                  <a:extLst>
                    <a:ext uri="{FF2B5EF4-FFF2-40B4-BE49-F238E27FC236}">
                      <a16:creationId xmlns:a16="http://schemas.microsoft.com/office/drawing/2014/main" id="{7CC3AE74-843A-5384-E34F-EF3AFEA537F4}"/>
                    </a:ext>
                  </a:extLst>
                </p:cNvPr>
                <p:cNvSpPr/>
                <p:nvPr/>
              </p:nvSpPr>
              <p:spPr>
                <a:xfrm>
                  <a:off x="8873246" y="4817651"/>
                  <a:ext cx="268070" cy="1039412"/>
                </a:xfrm>
                <a:custGeom>
                  <a:avLst/>
                  <a:gdLst>
                    <a:gd name="connsiteX0" fmla="*/ 0 w 268070"/>
                    <a:gd name="connsiteY0" fmla="*/ 0 h 1039412"/>
                    <a:gd name="connsiteX1" fmla="*/ 34086 w 268070"/>
                    <a:gd name="connsiteY1" fmla="*/ 377769 h 1039412"/>
                    <a:gd name="connsiteX2" fmla="*/ 56454 w 268070"/>
                    <a:gd name="connsiteY2" fmla="*/ 525833 h 1039412"/>
                    <a:gd name="connsiteX3" fmla="*/ 180205 w 268070"/>
                    <a:gd name="connsiteY3" fmla="*/ 1037468 h 1039412"/>
                    <a:gd name="connsiteX4" fmla="*/ 251441 w 268070"/>
                    <a:gd name="connsiteY4" fmla="*/ 1039413 h 1039412"/>
                    <a:gd name="connsiteX5" fmla="*/ 234325 w 268070"/>
                    <a:gd name="connsiteY5" fmla="*/ 666798 h 1039412"/>
                    <a:gd name="connsiteX6" fmla="*/ 268071 w 268070"/>
                    <a:gd name="connsiteY6" fmla="*/ 49 h 1039412"/>
                    <a:gd name="connsiteX7" fmla="*/ 49 w 268070"/>
                    <a:gd name="connsiteY7" fmla="*/ 49 h 103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070" h="1039412">
                      <a:moveTo>
                        <a:pt x="0" y="0"/>
                      </a:moveTo>
                      <a:cubicBezTo>
                        <a:pt x="0" y="0"/>
                        <a:pt x="7148" y="172328"/>
                        <a:pt x="34086" y="377769"/>
                      </a:cubicBezTo>
                      <a:cubicBezTo>
                        <a:pt x="40408" y="425908"/>
                        <a:pt x="47799" y="475846"/>
                        <a:pt x="56454" y="525833"/>
                      </a:cubicBezTo>
                      <a:cubicBezTo>
                        <a:pt x="106295" y="813840"/>
                        <a:pt x="180205" y="1037468"/>
                        <a:pt x="180205" y="1037468"/>
                      </a:cubicBezTo>
                      <a:lnTo>
                        <a:pt x="251441" y="1039413"/>
                      </a:lnTo>
                      <a:lnTo>
                        <a:pt x="234325" y="666798"/>
                      </a:lnTo>
                      <a:lnTo>
                        <a:pt x="268071" y="49"/>
                      </a:lnTo>
                      <a:lnTo>
                        <a:pt x="49" y="49"/>
                      </a:lnTo>
                      <a:close/>
                    </a:path>
                  </a:pathLst>
                </a:custGeom>
                <a:solidFill>
                  <a:srgbClr val="DC7F79"/>
                </a:solidFill>
                <a:ln w="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00597C75-3F73-5428-848F-BE426086C8C6}"/>
                    </a:ext>
                  </a:extLst>
                </p:cNvPr>
                <p:cNvSpPr/>
                <p:nvPr/>
              </p:nvSpPr>
              <p:spPr>
                <a:xfrm>
                  <a:off x="9338201" y="5712064"/>
                  <a:ext cx="96132" cy="203107"/>
                </a:xfrm>
                <a:custGeom>
                  <a:avLst/>
                  <a:gdLst>
                    <a:gd name="connsiteX0" fmla="*/ 29613 w 96132"/>
                    <a:gd name="connsiteY0" fmla="*/ 203059 h 203107"/>
                    <a:gd name="connsiteX1" fmla="*/ 29613 w 96132"/>
                    <a:gd name="connsiteY1" fmla="*/ 203059 h 203107"/>
                    <a:gd name="connsiteX2" fmla="*/ 96132 w 96132"/>
                    <a:gd name="connsiteY2" fmla="*/ 136540 h 203107"/>
                    <a:gd name="connsiteX3" fmla="*/ 96132 w 96132"/>
                    <a:gd name="connsiteY3" fmla="*/ 57038 h 203107"/>
                    <a:gd name="connsiteX4" fmla="*/ 39095 w 96132"/>
                    <a:gd name="connsiteY4" fmla="*/ 0 h 203107"/>
                    <a:gd name="connsiteX5" fmla="*/ 0 w 96132"/>
                    <a:gd name="connsiteY5" fmla="*/ 0 h 203107"/>
                    <a:gd name="connsiteX6" fmla="*/ 0 w 96132"/>
                    <a:gd name="connsiteY6" fmla="*/ 173495 h 203107"/>
                    <a:gd name="connsiteX7" fmla="*/ 29613 w 96132"/>
                    <a:gd name="connsiteY7" fmla="*/ 203108 h 20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132" h="203107">
                      <a:moveTo>
                        <a:pt x="29613" y="203059"/>
                      </a:moveTo>
                      <a:lnTo>
                        <a:pt x="29613" y="203059"/>
                      </a:lnTo>
                      <a:cubicBezTo>
                        <a:pt x="66373" y="203059"/>
                        <a:pt x="96132" y="173252"/>
                        <a:pt x="96132" y="136540"/>
                      </a:cubicBezTo>
                      <a:lnTo>
                        <a:pt x="96132" y="57038"/>
                      </a:lnTo>
                      <a:cubicBezTo>
                        <a:pt x="96132" y="25528"/>
                        <a:pt x="70604" y="0"/>
                        <a:pt x="39095" y="0"/>
                      </a:cubicBezTo>
                      <a:lnTo>
                        <a:pt x="0" y="0"/>
                      </a:lnTo>
                      <a:lnTo>
                        <a:pt x="0" y="173495"/>
                      </a:lnTo>
                      <a:cubicBezTo>
                        <a:pt x="0" y="189833"/>
                        <a:pt x="13275" y="203108"/>
                        <a:pt x="29613" y="203108"/>
                      </a:cubicBezTo>
                      <a:close/>
                    </a:path>
                  </a:pathLst>
                </a:custGeom>
                <a:solidFill>
                  <a:srgbClr val="43344A"/>
                </a:solidFill>
                <a:ln w="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9478CCE0-FAA9-E71F-68AF-5FD8F34ACC94}"/>
                    </a:ext>
                  </a:extLst>
                </p:cNvPr>
                <p:cNvSpPr/>
                <p:nvPr/>
              </p:nvSpPr>
              <p:spPr>
                <a:xfrm>
                  <a:off x="9206037" y="5354620"/>
                  <a:ext cx="207809" cy="417742"/>
                </a:xfrm>
                <a:custGeom>
                  <a:avLst/>
                  <a:gdLst>
                    <a:gd name="connsiteX0" fmla="*/ 136053 w 207809"/>
                    <a:gd name="connsiteY0" fmla="*/ 389391 h 417742"/>
                    <a:gd name="connsiteX1" fmla="*/ 0 w 207809"/>
                    <a:gd name="connsiteY1" fmla="*/ 42109 h 417742"/>
                    <a:gd name="connsiteX2" fmla="*/ 142229 w 207809"/>
                    <a:gd name="connsiteY2" fmla="*/ 0 h 417742"/>
                    <a:gd name="connsiteX3" fmla="*/ 203205 w 207809"/>
                    <a:gd name="connsiteY3" fmla="*/ 371351 h 417742"/>
                    <a:gd name="connsiteX4" fmla="*/ 173154 w 207809"/>
                    <a:gd name="connsiteY4" fmla="*/ 416086 h 417742"/>
                    <a:gd name="connsiteX5" fmla="*/ 173154 w 207809"/>
                    <a:gd name="connsiteY5" fmla="*/ 416086 h 417742"/>
                    <a:gd name="connsiteX6" fmla="*/ 136102 w 207809"/>
                    <a:gd name="connsiteY6" fmla="*/ 389439 h 41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809" h="417742">
                      <a:moveTo>
                        <a:pt x="136053" y="389391"/>
                      </a:moveTo>
                      <a:lnTo>
                        <a:pt x="0" y="42109"/>
                      </a:lnTo>
                      <a:lnTo>
                        <a:pt x="142229" y="0"/>
                      </a:lnTo>
                      <a:cubicBezTo>
                        <a:pt x="239333" y="162846"/>
                        <a:pt x="198488" y="311153"/>
                        <a:pt x="203205" y="371351"/>
                      </a:cubicBezTo>
                      <a:cubicBezTo>
                        <a:pt x="204615" y="388953"/>
                        <a:pt x="192021" y="410251"/>
                        <a:pt x="173154" y="416086"/>
                      </a:cubicBezTo>
                      <a:lnTo>
                        <a:pt x="173154" y="416086"/>
                      </a:lnTo>
                      <a:cubicBezTo>
                        <a:pt x="151613" y="422748"/>
                        <a:pt x="142666" y="408403"/>
                        <a:pt x="136102" y="389439"/>
                      </a:cubicBezTo>
                      <a:close/>
                    </a:path>
                  </a:pathLst>
                </a:custGeom>
                <a:solidFill>
                  <a:srgbClr val="B34E56"/>
                </a:solidFill>
                <a:ln w="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6F783448-EF20-40A5-2E7F-B7CA2AF912BE}"/>
                    </a:ext>
                  </a:extLst>
                </p:cNvPr>
                <p:cNvSpPr/>
                <p:nvPr/>
              </p:nvSpPr>
              <p:spPr>
                <a:xfrm>
                  <a:off x="9032932" y="4842693"/>
                  <a:ext cx="341318" cy="603311"/>
                </a:xfrm>
                <a:custGeom>
                  <a:avLst/>
                  <a:gdLst>
                    <a:gd name="connsiteX0" fmla="*/ 0 w 341318"/>
                    <a:gd name="connsiteY0" fmla="*/ 73813 h 603311"/>
                    <a:gd name="connsiteX1" fmla="*/ 112762 w 341318"/>
                    <a:gd name="connsiteY1" fmla="*/ 403346 h 603311"/>
                    <a:gd name="connsiteX2" fmla="*/ 158226 w 341318"/>
                    <a:gd name="connsiteY2" fmla="*/ 536239 h 603311"/>
                    <a:gd name="connsiteX3" fmla="*/ 204469 w 341318"/>
                    <a:gd name="connsiteY3" fmla="*/ 591720 h 603311"/>
                    <a:gd name="connsiteX4" fmla="*/ 274052 w 341318"/>
                    <a:gd name="connsiteY4" fmla="*/ 599792 h 603311"/>
                    <a:gd name="connsiteX5" fmla="*/ 339890 w 341318"/>
                    <a:gd name="connsiteY5" fmla="*/ 490823 h 603311"/>
                    <a:gd name="connsiteX6" fmla="*/ 320149 w 341318"/>
                    <a:gd name="connsiteY6" fmla="*/ 373150 h 603311"/>
                    <a:gd name="connsiteX7" fmla="*/ 320149 w 341318"/>
                    <a:gd name="connsiteY7" fmla="*/ 372956 h 603311"/>
                    <a:gd name="connsiteX8" fmla="*/ 257665 w 341318"/>
                    <a:gd name="connsiteY8" fmla="*/ 0 h 603311"/>
                    <a:gd name="connsiteX9" fmla="*/ 0 w 341318"/>
                    <a:gd name="connsiteY9" fmla="*/ 73862 h 60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318" h="603311">
                      <a:moveTo>
                        <a:pt x="0" y="73813"/>
                      </a:moveTo>
                      <a:lnTo>
                        <a:pt x="112762" y="403346"/>
                      </a:lnTo>
                      <a:lnTo>
                        <a:pt x="158226" y="536239"/>
                      </a:lnTo>
                      <a:cubicBezTo>
                        <a:pt x="166687" y="560941"/>
                        <a:pt x="183657" y="580245"/>
                        <a:pt x="204469" y="591720"/>
                      </a:cubicBezTo>
                      <a:cubicBezTo>
                        <a:pt x="225329" y="603147"/>
                        <a:pt x="250031" y="606697"/>
                        <a:pt x="274052" y="599792"/>
                      </a:cubicBezTo>
                      <a:cubicBezTo>
                        <a:pt x="319808" y="586663"/>
                        <a:pt x="348157" y="539837"/>
                        <a:pt x="339890" y="490823"/>
                      </a:cubicBezTo>
                      <a:lnTo>
                        <a:pt x="320149" y="373150"/>
                      </a:lnTo>
                      <a:cubicBezTo>
                        <a:pt x="320149" y="373150"/>
                        <a:pt x="320149" y="372956"/>
                        <a:pt x="320149" y="372956"/>
                      </a:cubicBezTo>
                      <a:lnTo>
                        <a:pt x="257665" y="0"/>
                      </a:lnTo>
                      <a:lnTo>
                        <a:pt x="0" y="73862"/>
                      </a:lnTo>
                      <a:close/>
                    </a:path>
                  </a:pathLst>
                </a:custGeom>
                <a:solidFill>
                  <a:srgbClr val="DC7F79"/>
                </a:solidFill>
                <a:ln w="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35BB13A8-0653-ADA8-ECBE-15506C9AA2A6}"/>
                    </a:ext>
                  </a:extLst>
                </p:cNvPr>
                <p:cNvSpPr/>
                <p:nvPr/>
              </p:nvSpPr>
              <p:spPr>
                <a:xfrm>
                  <a:off x="8871982" y="3912930"/>
                  <a:ext cx="460237" cy="904721"/>
                </a:xfrm>
                <a:custGeom>
                  <a:avLst/>
                  <a:gdLst>
                    <a:gd name="connsiteX0" fmla="*/ 437335 w 460237"/>
                    <a:gd name="connsiteY0" fmla="*/ 677593 h 904721"/>
                    <a:gd name="connsiteX1" fmla="*/ 460238 w 460237"/>
                    <a:gd name="connsiteY1" fmla="*/ 904721 h 904721"/>
                    <a:gd name="connsiteX2" fmla="*/ 0 w 460237"/>
                    <a:gd name="connsiteY2" fmla="*/ 904721 h 904721"/>
                    <a:gd name="connsiteX3" fmla="*/ 28981 w 460237"/>
                    <a:gd name="connsiteY3" fmla="*/ 690576 h 904721"/>
                    <a:gd name="connsiteX4" fmla="*/ 0 w 460237"/>
                    <a:gd name="connsiteY4" fmla="*/ 183220 h 904721"/>
                    <a:gd name="connsiteX5" fmla="*/ 72403 w 460237"/>
                    <a:gd name="connsiteY5" fmla="*/ 73424 h 904721"/>
                    <a:gd name="connsiteX6" fmla="*/ 243467 w 460237"/>
                    <a:gd name="connsiteY6" fmla="*/ 0 h 904721"/>
                    <a:gd name="connsiteX7" fmla="*/ 392600 w 460237"/>
                    <a:gd name="connsiteY7" fmla="*/ 71868 h 904721"/>
                    <a:gd name="connsiteX8" fmla="*/ 400137 w 460237"/>
                    <a:gd name="connsiteY8" fmla="*/ 75855 h 904721"/>
                    <a:gd name="connsiteX9" fmla="*/ 460238 w 460237"/>
                    <a:gd name="connsiteY9" fmla="*/ 179573 h 904721"/>
                    <a:gd name="connsiteX10" fmla="*/ 436509 w 460237"/>
                    <a:gd name="connsiteY10" fmla="*/ 673411 h 904721"/>
                    <a:gd name="connsiteX11" fmla="*/ 437335 w 460237"/>
                    <a:gd name="connsiteY11" fmla="*/ 677593 h 904721"/>
                    <a:gd name="connsiteX12" fmla="*/ 437335 w 460237"/>
                    <a:gd name="connsiteY12" fmla="*/ 677593 h 90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237" h="904721">
                      <a:moveTo>
                        <a:pt x="437335" y="677593"/>
                      </a:moveTo>
                      <a:cubicBezTo>
                        <a:pt x="460238" y="792883"/>
                        <a:pt x="460238" y="904721"/>
                        <a:pt x="460238" y="904721"/>
                      </a:cubicBezTo>
                      <a:lnTo>
                        <a:pt x="0" y="904721"/>
                      </a:lnTo>
                      <a:cubicBezTo>
                        <a:pt x="0" y="904721"/>
                        <a:pt x="0" y="776253"/>
                        <a:pt x="28981" y="690576"/>
                      </a:cubicBezTo>
                      <a:cubicBezTo>
                        <a:pt x="57961" y="604898"/>
                        <a:pt x="0" y="183220"/>
                        <a:pt x="0" y="183220"/>
                      </a:cubicBezTo>
                      <a:cubicBezTo>
                        <a:pt x="0" y="135470"/>
                        <a:pt x="28446" y="92242"/>
                        <a:pt x="72403" y="73424"/>
                      </a:cubicBezTo>
                      <a:lnTo>
                        <a:pt x="243467" y="0"/>
                      </a:lnTo>
                      <a:lnTo>
                        <a:pt x="392600" y="71868"/>
                      </a:lnTo>
                      <a:cubicBezTo>
                        <a:pt x="395177" y="73084"/>
                        <a:pt x="397706" y="74445"/>
                        <a:pt x="400137" y="75855"/>
                      </a:cubicBezTo>
                      <a:cubicBezTo>
                        <a:pt x="437141" y="97056"/>
                        <a:pt x="460238" y="136540"/>
                        <a:pt x="460238" y="179573"/>
                      </a:cubicBezTo>
                      <a:cubicBezTo>
                        <a:pt x="460238" y="179573"/>
                        <a:pt x="417010" y="577571"/>
                        <a:pt x="436509" y="673411"/>
                      </a:cubicBezTo>
                      <a:cubicBezTo>
                        <a:pt x="436800" y="674821"/>
                        <a:pt x="437044" y="676134"/>
                        <a:pt x="437335" y="677593"/>
                      </a:cubicBezTo>
                      <a:lnTo>
                        <a:pt x="437335" y="677593"/>
                      </a:lnTo>
                      <a:close/>
                    </a:path>
                  </a:pathLst>
                </a:custGeom>
                <a:solidFill>
                  <a:srgbClr val="EBC4C4"/>
                </a:solidFill>
                <a:ln w="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B64A696E-2AAF-14D9-F769-7324DF79EC07}"/>
                    </a:ext>
                  </a:extLst>
                </p:cNvPr>
                <p:cNvSpPr/>
                <p:nvPr/>
              </p:nvSpPr>
              <p:spPr>
                <a:xfrm>
                  <a:off x="8856089" y="4442216"/>
                  <a:ext cx="557724" cy="1179626"/>
                </a:xfrm>
                <a:custGeom>
                  <a:avLst/>
                  <a:gdLst>
                    <a:gd name="connsiteX0" fmla="*/ 50660 w 557724"/>
                    <a:gd name="connsiteY0" fmla="*/ 49 h 1179626"/>
                    <a:gd name="connsiteX1" fmla="*/ 448706 w 557724"/>
                    <a:gd name="connsiteY1" fmla="*/ 49 h 1179626"/>
                    <a:gd name="connsiteX2" fmla="*/ 465093 w 557724"/>
                    <a:gd name="connsiteY2" fmla="*/ 136297 h 1179626"/>
                    <a:gd name="connsiteX3" fmla="*/ 518192 w 557724"/>
                    <a:gd name="connsiteY3" fmla="*/ 618075 h 1179626"/>
                    <a:gd name="connsiteX4" fmla="*/ 519845 w 557724"/>
                    <a:gd name="connsiteY4" fmla="*/ 926457 h 1179626"/>
                    <a:gd name="connsiteX5" fmla="*/ 512600 w 557724"/>
                    <a:gd name="connsiteY5" fmla="*/ 950526 h 1179626"/>
                    <a:gd name="connsiteX6" fmla="*/ 544741 w 557724"/>
                    <a:gd name="connsiteY6" fmla="*/ 1042574 h 1179626"/>
                    <a:gd name="connsiteX7" fmla="*/ 557724 w 557724"/>
                    <a:gd name="connsiteY7" fmla="*/ 1130342 h 1179626"/>
                    <a:gd name="connsiteX8" fmla="*/ 476131 w 557724"/>
                    <a:gd name="connsiteY8" fmla="*/ 1179454 h 1179626"/>
                    <a:gd name="connsiteX9" fmla="*/ 121702 w 557724"/>
                    <a:gd name="connsiteY9" fmla="*/ 1136129 h 1179626"/>
                    <a:gd name="connsiteX10" fmla="*/ 4126 w 557724"/>
                    <a:gd name="connsiteY10" fmla="*/ 475506 h 1179626"/>
                    <a:gd name="connsiteX11" fmla="*/ 27563 w 557724"/>
                    <a:gd name="connsiteY11" fmla="*/ 142715 h 1179626"/>
                    <a:gd name="connsiteX12" fmla="*/ 50660 w 557724"/>
                    <a:gd name="connsiteY12" fmla="*/ 0 h 117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7724" h="1179626">
                      <a:moveTo>
                        <a:pt x="50660" y="49"/>
                      </a:moveTo>
                      <a:lnTo>
                        <a:pt x="448706" y="49"/>
                      </a:lnTo>
                      <a:cubicBezTo>
                        <a:pt x="448706" y="49"/>
                        <a:pt x="458383" y="110428"/>
                        <a:pt x="465093" y="136297"/>
                      </a:cubicBezTo>
                      <a:cubicBezTo>
                        <a:pt x="471852" y="162165"/>
                        <a:pt x="501951" y="455035"/>
                        <a:pt x="518192" y="618075"/>
                      </a:cubicBezTo>
                      <a:cubicBezTo>
                        <a:pt x="534433" y="781116"/>
                        <a:pt x="524708" y="909924"/>
                        <a:pt x="519845" y="926457"/>
                      </a:cubicBezTo>
                      <a:cubicBezTo>
                        <a:pt x="514982" y="942941"/>
                        <a:pt x="512600" y="950526"/>
                        <a:pt x="512600" y="950526"/>
                      </a:cubicBezTo>
                      <a:cubicBezTo>
                        <a:pt x="512600" y="950526"/>
                        <a:pt x="532147" y="989669"/>
                        <a:pt x="544741" y="1042574"/>
                      </a:cubicBezTo>
                      <a:cubicBezTo>
                        <a:pt x="557335" y="1095478"/>
                        <a:pt x="557724" y="1130342"/>
                        <a:pt x="557724" y="1130342"/>
                      </a:cubicBezTo>
                      <a:cubicBezTo>
                        <a:pt x="557724" y="1130342"/>
                        <a:pt x="542602" y="1176050"/>
                        <a:pt x="476131" y="1179454"/>
                      </a:cubicBezTo>
                      <a:cubicBezTo>
                        <a:pt x="409660" y="1182809"/>
                        <a:pt x="121702" y="1136129"/>
                        <a:pt x="121702" y="1136129"/>
                      </a:cubicBezTo>
                      <a:cubicBezTo>
                        <a:pt x="121702" y="1136129"/>
                        <a:pt x="17206" y="715034"/>
                        <a:pt x="4126" y="475506"/>
                      </a:cubicBezTo>
                      <a:cubicBezTo>
                        <a:pt x="-6231" y="285527"/>
                        <a:pt x="3396" y="227955"/>
                        <a:pt x="27563" y="142715"/>
                      </a:cubicBezTo>
                      <a:cubicBezTo>
                        <a:pt x="50125" y="63164"/>
                        <a:pt x="50660" y="0"/>
                        <a:pt x="50660" y="0"/>
                      </a:cubicBezTo>
                      <a:close/>
                    </a:path>
                  </a:pathLst>
                </a:custGeom>
                <a:solidFill>
                  <a:srgbClr val="43344A"/>
                </a:solidFill>
                <a:ln w="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293BB783-861B-6AA9-B90C-F2EF5E9707A8}"/>
                    </a:ext>
                  </a:extLst>
                </p:cNvPr>
                <p:cNvSpPr/>
                <p:nvPr/>
              </p:nvSpPr>
              <p:spPr>
                <a:xfrm>
                  <a:off x="8867508" y="4442265"/>
                  <a:ext cx="455910" cy="189832"/>
                </a:xfrm>
                <a:custGeom>
                  <a:avLst/>
                  <a:gdLst>
                    <a:gd name="connsiteX0" fmla="*/ 39241 w 455910"/>
                    <a:gd name="connsiteY0" fmla="*/ 0 h 189832"/>
                    <a:gd name="connsiteX1" fmla="*/ 437287 w 455910"/>
                    <a:gd name="connsiteY1" fmla="*/ 0 h 189832"/>
                    <a:gd name="connsiteX2" fmla="*/ 455910 w 455910"/>
                    <a:gd name="connsiteY2" fmla="*/ 189833 h 189832"/>
                    <a:gd name="connsiteX3" fmla="*/ 0 w 455910"/>
                    <a:gd name="connsiteY3" fmla="*/ 189833 h 189832"/>
                    <a:gd name="connsiteX4" fmla="*/ 39241 w 455910"/>
                    <a:gd name="connsiteY4" fmla="*/ 0 h 189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910" h="189832">
                      <a:moveTo>
                        <a:pt x="39241" y="0"/>
                      </a:moveTo>
                      <a:lnTo>
                        <a:pt x="437287" y="0"/>
                      </a:lnTo>
                      <a:lnTo>
                        <a:pt x="455910" y="189833"/>
                      </a:lnTo>
                      <a:lnTo>
                        <a:pt x="0" y="189833"/>
                      </a:lnTo>
                      <a:lnTo>
                        <a:pt x="39241" y="0"/>
                      </a:lnTo>
                      <a:close/>
                    </a:path>
                  </a:pathLst>
                </a:custGeom>
                <a:solidFill>
                  <a:srgbClr val="6F5A78"/>
                </a:solidFill>
                <a:ln w="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06865C5A-401A-B952-9093-5C7EEAA49110}"/>
                    </a:ext>
                  </a:extLst>
                </p:cNvPr>
                <p:cNvSpPr/>
                <p:nvPr/>
              </p:nvSpPr>
              <p:spPr>
                <a:xfrm>
                  <a:off x="8767917" y="4025357"/>
                  <a:ext cx="199129" cy="539936"/>
                </a:xfrm>
                <a:custGeom>
                  <a:avLst/>
                  <a:gdLst>
                    <a:gd name="connsiteX0" fmla="*/ 110581 w 199129"/>
                    <a:gd name="connsiteY0" fmla="*/ 502050 h 539936"/>
                    <a:gd name="connsiteX1" fmla="*/ 197328 w 199129"/>
                    <a:gd name="connsiteY1" fmla="*/ 73662 h 539936"/>
                    <a:gd name="connsiteX2" fmla="*/ 153323 w 199129"/>
                    <a:gd name="connsiteY2" fmla="*/ 1550 h 539936"/>
                    <a:gd name="connsiteX3" fmla="*/ 82233 w 199129"/>
                    <a:gd name="connsiteY3" fmla="*/ 45702 h 539936"/>
                    <a:gd name="connsiteX4" fmla="*/ 1563 w 199129"/>
                    <a:gd name="connsiteY4" fmla="*/ 476668 h 539936"/>
                    <a:gd name="connsiteX5" fmla="*/ 51161 w 199129"/>
                    <a:gd name="connsiteY5" fmla="*/ 538422 h 539936"/>
                    <a:gd name="connsiteX6" fmla="*/ 58017 w 199129"/>
                    <a:gd name="connsiteY6" fmla="*/ 539491 h 539936"/>
                    <a:gd name="connsiteX7" fmla="*/ 110532 w 199129"/>
                    <a:gd name="connsiteY7" fmla="*/ 502001 h 53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129" h="539936">
                      <a:moveTo>
                        <a:pt x="110581" y="502050"/>
                      </a:moveTo>
                      <a:lnTo>
                        <a:pt x="197328" y="73662"/>
                      </a:lnTo>
                      <a:cubicBezTo>
                        <a:pt x="205400" y="41569"/>
                        <a:pt x="185561" y="9087"/>
                        <a:pt x="153323" y="1550"/>
                      </a:cubicBezTo>
                      <a:cubicBezTo>
                        <a:pt x="121522" y="-5841"/>
                        <a:pt x="89721" y="13901"/>
                        <a:pt x="82233" y="45702"/>
                      </a:cubicBezTo>
                      <a:lnTo>
                        <a:pt x="1563" y="476668"/>
                      </a:lnTo>
                      <a:cubicBezTo>
                        <a:pt x="-6557" y="509246"/>
                        <a:pt x="17999" y="533219"/>
                        <a:pt x="51161" y="538422"/>
                      </a:cubicBezTo>
                      <a:cubicBezTo>
                        <a:pt x="53446" y="538762"/>
                        <a:pt x="55732" y="539151"/>
                        <a:pt x="58017" y="539491"/>
                      </a:cubicBezTo>
                      <a:cubicBezTo>
                        <a:pt x="83691" y="543527"/>
                        <a:pt x="105330" y="519263"/>
                        <a:pt x="110532" y="502001"/>
                      </a:cubicBezTo>
                      <a:close/>
                    </a:path>
                  </a:pathLst>
                </a:custGeom>
                <a:solidFill>
                  <a:srgbClr val="EBC4C4"/>
                </a:solidFill>
                <a:ln w="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1D3FBC2B-AD79-C6AB-35C5-651BA650A143}"/>
                    </a:ext>
                  </a:extLst>
                </p:cNvPr>
                <p:cNvSpPr/>
                <p:nvPr/>
              </p:nvSpPr>
              <p:spPr>
                <a:xfrm>
                  <a:off x="8762381" y="4934641"/>
                  <a:ext cx="304539" cy="245997"/>
                </a:xfrm>
                <a:custGeom>
                  <a:avLst/>
                  <a:gdLst>
                    <a:gd name="connsiteX0" fmla="*/ 293113 w 304539"/>
                    <a:gd name="connsiteY0" fmla="*/ 245998 h 245997"/>
                    <a:gd name="connsiteX1" fmla="*/ 169313 w 304539"/>
                    <a:gd name="connsiteY1" fmla="*/ 22176 h 245997"/>
                    <a:gd name="connsiteX2" fmla="*/ 154045 w 304539"/>
                    <a:gd name="connsiteY2" fmla="*/ 12986 h 245997"/>
                    <a:gd name="connsiteX3" fmla="*/ 138485 w 304539"/>
                    <a:gd name="connsiteY3" fmla="*/ 21641 h 245997"/>
                    <a:gd name="connsiteX4" fmla="*/ 11135 w 304539"/>
                    <a:gd name="connsiteY4" fmla="*/ 234474 h 245997"/>
                    <a:gd name="connsiteX5" fmla="*/ 0 w 304539"/>
                    <a:gd name="connsiteY5" fmla="*/ 227812 h 245997"/>
                    <a:gd name="connsiteX6" fmla="*/ 127349 w 304539"/>
                    <a:gd name="connsiteY6" fmla="*/ 14979 h 245997"/>
                    <a:gd name="connsiteX7" fmla="*/ 154288 w 304539"/>
                    <a:gd name="connsiteY7" fmla="*/ 3 h 245997"/>
                    <a:gd name="connsiteX8" fmla="*/ 180740 w 304539"/>
                    <a:gd name="connsiteY8" fmla="*/ 15903 h 245997"/>
                    <a:gd name="connsiteX9" fmla="*/ 304540 w 304539"/>
                    <a:gd name="connsiteY9" fmla="*/ 239725 h 245997"/>
                    <a:gd name="connsiteX10" fmla="*/ 293162 w 304539"/>
                    <a:gd name="connsiteY10" fmla="*/ 245998 h 24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539" h="245997">
                      <a:moveTo>
                        <a:pt x="293113" y="245998"/>
                      </a:moveTo>
                      <a:lnTo>
                        <a:pt x="169313" y="22176"/>
                      </a:lnTo>
                      <a:cubicBezTo>
                        <a:pt x="166201" y="16535"/>
                        <a:pt x="160463" y="13083"/>
                        <a:pt x="154045" y="12986"/>
                      </a:cubicBezTo>
                      <a:cubicBezTo>
                        <a:pt x="147626" y="12791"/>
                        <a:pt x="141791" y="16098"/>
                        <a:pt x="138485" y="21641"/>
                      </a:cubicBezTo>
                      <a:lnTo>
                        <a:pt x="11135" y="234474"/>
                      </a:lnTo>
                      <a:lnTo>
                        <a:pt x="0" y="227812"/>
                      </a:lnTo>
                      <a:lnTo>
                        <a:pt x="127349" y="14979"/>
                      </a:lnTo>
                      <a:cubicBezTo>
                        <a:pt x="133087" y="5400"/>
                        <a:pt x="143201" y="-143"/>
                        <a:pt x="154288" y="3"/>
                      </a:cubicBezTo>
                      <a:cubicBezTo>
                        <a:pt x="165423" y="197"/>
                        <a:pt x="175343" y="6129"/>
                        <a:pt x="180740" y="15903"/>
                      </a:cubicBezTo>
                      <a:lnTo>
                        <a:pt x="304540" y="239725"/>
                      </a:lnTo>
                      <a:lnTo>
                        <a:pt x="293162" y="245998"/>
                      </a:lnTo>
                      <a:close/>
                    </a:path>
                  </a:pathLst>
                </a:custGeom>
                <a:solidFill>
                  <a:srgbClr val="C0D5F5"/>
                </a:solidFill>
                <a:ln w="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773A535-44FD-9586-92EA-501485BF4B31}"/>
                    </a:ext>
                  </a:extLst>
                </p:cNvPr>
                <p:cNvSpPr/>
                <p:nvPr/>
              </p:nvSpPr>
              <p:spPr>
                <a:xfrm rot="-5621400">
                  <a:off x="8836954" y="4858121"/>
                  <a:ext cx="113199" cy="92096"/>
                </a:xfrm>
                <a:custGeom>
                  <a:avLst/>
                  <a:gdLst>
                    <a:gd name="connsiteX0" fmla="*/ 40067 w 113199"/>
                    <a:gd name="connsiteY0" fmla="*/ 0 h 92096"/>
                    <a:gd name="connsiteX1" fmla="*/ 113200 w 113199"/>
                    <a:gd name="connsiteY1" fmla="*/ 0 h 92096"/>
                    <a:gd name="connsiteX2" fmla="*/ 113200 w 113199"/>
                    <a:gd name="connsiteY2" fmla="*/ 52029 h 92096"/>
                    <a:gd name="connsiteX3" fmla="*/ 73132 w 113199"/>
                    <a:gd name="connsiteY3" fmla="*/ 92096 h 92096"/>
                    <a:gd name="connsiteX4" fmla="*/ 0 w 113199"/>
                    <a:gd name="connsiteY4" fmla="*/ 92096 h 92096"/>
                    <a:gd name="connsiteX5" fmla="*/ 0 w 113199"/>
                    <a:gd name="connsiteY5" fmla="*/ 40067 h 92096"/>
                    <a:gd name="connsiteX6" fmla="*/ 40067 w 113199"/>
                    <a:gd name="connsiteY6" fmla="*/ 0 h 9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199" h="92096">
                      <a:moveTo>
                        <a:pt x="40067" y="0"/>
                      </a:moveTo>
                      <a:lnTo>
                        <a:pt x="113200" y="0"/>
                      </a:lnTo>
                      <a:lnTo>
                        <a:pt x="113200" y="52029"/>
                      </a:lnTo>
                      <a:cubicBezTo>
                        <a:pt x="113200" y="74154"/>
                        <a:pt x="95257" y="92096"/>
                        <a:pt x="73132" y="92096"/>
                      </a:cubicBezTo>
                      <a:lnTo>
                        <a:pt x="0" y="92096"/>
                      </a:lnTo>
                      <a:lnTo>
                        <a:pt x="0" y="40067"/>
                      </a:lnTo>
                      <a:cubicBezTo>
                        <a:pt x="0" y="17943"/>
                        <a:pt x="17943" y="0"/>
                        <a:pt x="40067" y="0"/>
                      </a:cubicBezTo>
                      <a:close/>
                    </a:path>
                  </a:pathLst>
                </a:custGeom>
                <a:solidFill>
                  <a:srgbClr val="E38076"/>
                </a:solidFill>
                <a:ln w="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C3ED677-4461-38A6-3D66-24E7D88E33E8}"/>
                    </a:ext>
                  </a:extLst>
                </p:cNvPr>
                <p:cNvSpPr/>
                <p:nvPr/>
              </p:nvSpPr>
              <p:spPr>
                <a:xfrm>
                  <a:off x="8727419" y="4469396"/>
                  <a:ext cx="189541" cy="385696"/>
                </a:xfrm>
                <a:custGeom>
                  <a:avLst/>
                  <a:gdLst>
                    <a:gd name="connsiteX0" fmla="*/ 0 w 189541"/>
                    <a:gd name="connsiteY0" fmla="*/ 385697 h 385696"/>
                    <a:gd name="connsiteX1" fmla="*/ 189541 w 189541"/>
                    <a:gd name="connsiteY1" fmla="*/ 382342 h 385696"/>
                    <a:gd name="connsiteX2" fmla="*/ 157060 w 189541"/>
                    <a:gd name="connsiteY2" fmla="*/ 41090 h 385696"/>
                    <a:gd name="connsiteX3" fmla="*/ 94625 w 189541"/>
                    <a:gd name="connsiteY3" fmla="*/ 50 h 385696"/>
                    <a:gd name="connsiteX4" fmla="*/ 94625 w 189541"/>
                    <a:gd name="connsiteY4" fmla="*/ 50 h 385696"/>
                    <a:gd name="connsiteX5" fmla="*/ 40553 w 189541"/>
                    <a:gd name="connsiteY5" fmla="*/ 45029 h 385696"/>
                    <a:gd name="connsiteX6" fmla="*/ 0 w 189541"/>
                    <a:gd name="connsiteY6" fmla="*/ 385697 h 38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541" h="385696">
                      <a:moveTo>
                        <a:pt x="0" y="385697"/>
                      </a:moveTo>
                      <a:lnTo>
                        <a:pt x="189541" y="382342"/>
                      </a:lnTo>
                      <a:lnTo>
                        <a:pt x="157060" y="41090"/>
                      </a:lnTo>
                      <a:cubicBezTo>
                        <a:pt x="154385" y="15805"/>
                        <a:pt x="120007" y="877"/>
                        <a:pt x="94625" y="50"/>
                      </a:cubicBezTo>
                      <a:lnTo>
                        <a:pt x="94625" y="50"/>
                      </a:lnTo>
                      <a:cubicBezTo>
                        <a:pt x="61900" y="-1020"/>
                        <a:pt x="43520" y="15027"/>
                        <a:pt x="40553" y="45029"/>
                      </a:cubicBezTo>
                      <a:lnTo>
                        <a:pt x="0" y="385697"/>
                      </a:lnTo>
                      <a:close/>
                    </a:path>
                  </a:pathLst>
                </a:custGeom>
                <a:solidFill>
                  <a:srgbClr val="EBC4C4"/>
                </a:solidFill>
                <a:ln w="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9CE2C995-2ED5-53A4-B962-523C28329145}"/>
                    </a:ext>
                  </a:extLst>
                </p:cNvPr>
                <p:cNvSpPr/>
                <p:nvPr/>
              </p:nvSpPr>
              <p:spPr>
                <a:xfrm>
                  <a:off x="9218487" y="4014037"/>
                  <a:ext cx="219989" cy="477219"/>
                </a:xfrm>
                <a:custGeom>
                  <a:avLst/>
                  <a:gdLst>
                    <a:gd name="connsiteX0" fmla="*/ 218958 w 219989"/>
                    <a:gd name="connsiteY0" fmla="*/ 412813 h 477219"/>
                    <a:gd name="connsiteX1" fmla="*/ 116407 w 219989"/>
                    <a:gd name="connsiteY1" fmla="*/ 43845 h 477219"/>
                    <a:gd name="connsiteX2" fmla="*/ 42837 w 219989"/>
                    <a:gd name="connsiteY2" fmla="*/ 2319 h 477219"/>
                    <a:gd name="connsiteX3" fmla="*/ 2284 w 219989"/>
                    <a:gd name="connsiteY3" fmla="*/ 75500 h 477219"/>
                    <a:gd name="connsiteX4" fmla="*/ 107071 w 219989"/>
                    <a:gd name="connsiteY4" fmla="*/ 435910 h 477219"/>
                    <a:gd name="connsiteX5" fmla="*/ 184871 w 219989"/>
                    <a:gd name="connsiteY5" fmla="*/ 473546 h 477219"/>
                    <a:gd name="connsiteX6" fmla="*/ 191387 w 219989"/>
                    <a:gd name="connsiteY6" fmla="*/ 471163 h 477219"/>
                    <a:gd name="connsiteX7" fmla="*/ 219006 w 219989"/>
                    <a:gd name="connsiteY7" fmla="*/ 412813 h 4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989" h="477219">
                      <a:moveTo>
                        <a:pt x="218958" y="412813"/>
                      </a:moveTo>
                      <a:lnTo>
                        <a:pt x="116407" y="43845"/>
                      </a:lnTo>
                      <a:cubicBezTo>
                        <a:pt x="107800" y="11898"/>
                        <a:pt x="74638" y="-6823"/>
                        <a:pt x="42837" y="2319"/>
                      </a:cubicBezTo>
                      <a:cubicBezTo>
                        <a:pt x="11474" y="11363"/>
                        <a:pt x="-6664" y="44088"/>
                        <a:pt x="2284" y="75500"/>
                      </a:cubicBezTo>
                      <a:lnTo>
                        <a:pt x="107071" y="435910"/>
                      </a:lnTo>
                      <a:cubicBezTo>
                        <a:pt x="115823" y="468294"/>
                        <a:pt x="153362" y="485167"/>
                        <a:pt x="184871" y="473546"/>
                      </a:cubicBezTo>
                      <a:cubicBezTo>
                        <a:pt x="187059" y="472719"/>
                        <a:pt x="189247" y="471941"/>
                        <a:pt x="191387" y="471163"/>
                      </a:cubicBezTo>
                      <a:cubicBezTo>
                        <a:pt x="215797" y="462168"/>
                        <a:pt x="222847" y="430415"/>
                        <a:pt x="219006" y="412813"/>
                      </a:cubicBezTo>
                      <a:close/>
                    </a:path>
                  </a:pathLst>
                </a:custGeom>
                <a:solidFill>
                  <a:srgbClr val="EBC4C4"/>
                </a:solidFill>
                <a:ln w="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95B38BB0-889F-43E6-C90E-A6CEFAF67E40}"/>
                    </a:ext>
                  </a:extLst>
                </p:cNvPr>
                <p:cNvSpPr/>
                <p:nvPr/>
              </p:nvSpPr>
              <p:spPr>
                <a:xfrm rot="-4901400">
                  <a:off x="9242374" y="4738490"/>
                  <a:ext cx="113150" cy="92047"/>
                </a:xfrm>
                <a:custGeom>
                  <a:avLst/>
                  <a:gdLst>
                    <a:gd name="connsiteX0" fmla="*/ 0 w 113150"/>
                    <a:gd name="connsiteY0" fmla="*/ 0 h 92047"/>
                    <a:gd name="connsiteX1" fmla="*/ 73132 w 113150"/>
                    <a:gd name="connsiteY1" fmla="*/ 0 h 92047"/>
                    <a:gd name="connsiteX2" fmla="*/ 113151 w 113150"/>
                    <a:gd name="connsiteY2" fmla="*/ 40018 h 92047"/>
                    <a:gd name="connsiteX3" fmla="*/ 113151 w 113150"/>
                    <a:gd name="connsiteY3" fmla="*/ 92048 h 92047"/>
                    <a:gd name="connsiteX4" fmla="*/ 40018 w 113150"/>
                    <a:gd name="connsiteY4" fmla="*/ 92048 h 92047"/>
                    <a:gd name="connsiteX5" fmla="*/ 0 w 113150"/>
                    <a:gd name="connsiteY5" fmla="*/ 52029 h 92047"/>
                    <a:gd name="connsiteX6" fmla="*/ 0 w 113150"/>
                    <a:gd name="connsiteY6" fmla="*/ 0 h 92047"/>
                    <a:gd name="connsiteX7" fmla="*/ 0 w 113150"/>
                    <a:gd name="connsiteY7" fmla="*/ 0 h 9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50" h="92047">
                      <a:moveTo>
                        <a:pt x="0" y="0"/>
                      </a:moveTo>
                      <a:lnTo>
                        <a:pt x="73132" y="0"/>
                      </a:lnTo>
                      <a:cubicBezTo>
                        <a:pt x="95208" y="0"/>
                        <a:pt x="113151" y="17943"/>
                        <a:pt x="113151" y="40018"/>
                      </a:cubicBezTo>
                      <a:lnTo>
                        <a:pt x="113151" y="92048"/>
                      </a:lnTo>
                      <a:lnTo>
                        <a:pt x="40018" y="92048"/>
                      </a:lnTo>
                      <a:cubicBezTo>
                        <a:pt x="17894" y="92048"/>
                        <a:pt x="0" y="74105"/>
                        <a:pt x="0" y="52029"/>
                      </a:cubicBezTo>
                      <a:lnTo>
                        <a:pt x="0" y="0"/>
                      </a:lnTo>
                      <a:lnTo>
                        <a:pt x="0" y="0"/>
                      </a:lnTo>
                      <a:close/>
                    </a:path>
                  </a:pathLst>
                </a:custGeom>
                <a:solidFill>
                  <a:srgbClr val="E38076"/>
                </a:solidFill>
                <a:ln w="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09B0A218-835E-2E81-0D0D-FF158A3DEA4C}"/>
                    </a:ext>
                  </a:extLst>
                </p:cNvPr>
                <p:cNvSpPr/>
                <p:nvPr/>
              </p:nvSpPr>
              <p:spPr>
                <a:xfrm>
                  <a:off x="9279851" y="4395428"/>
                  <a:ext cx="158566" cy="344325"/>
                </a:xfrm>
                <a:custGeom>
                  <a:avLst/>
                  <a:gdLst>
                    <a:gd name="connsiteX0" fmla="*/ 158567 w 158566"/>
                    <a:gd name="connsiteY0" fmla="*/ 344326 h 344325"/>
                    <a:gd name="connsiteX1" fmla="*/ 0 w 158566"/>
                    <a:gd name="connsiteY1" fmla="*/ 335184 h 344325"/>
                    <a:gd name="connsiteX2" fmla="*/ 53779 w 158566"/>
                    <a:gd name="connsiteY2" fmla="*/ 41488 h 344325"/>
                    <a:gd name="connsiteX3" fmla="*/ 106246 w 158566"/>
                    <a:gd name="connsiteY3" fmla="*/ 59 h 344325"/>
                    <a:gd name="connsiteX4" fmla="*/ 106246 w 158566"/>
                    <a:gd name="connsiteY4" fmla="*/ 59 h 344325"/>
                    <a:gd name="connsiteX5" fmla="*/ 158372 w 158566"/>
                    <a:gd name="connsiteY5" fmla="*/ 45475 h 344325"/>
                    <a:gd name="connsiteX6" fmla="*/ 158567 w 158566"/>
                    <a:gd name="connsiteY6" fmla="*/ 344277 h 34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566" h="344325">
                      <a:moveTo>
                        <a:pt x="158567" y="344326"/>
                      </a:moveTo>
                      <a:lnTo>
                        <a:pt x="0" y="335184"/>
                      </a:lnTo>
                      <a:lnTo>
                        <a:pt x="53779" y="41488"/>
                      </a:lnTo>
                      <a:cubicBezTo>
                        <a:pt x="58496" y="16543"/>
                        <a:pt x="80864" y="-1157"/>
                        <a:pt x="106246" y="59"/>
                      </a:cubicBezTo>
                      <a:lnTo>
                        <a:pt x="106246" y="59"/>
                      </a:lnTo>
                      <a:cubicBezTo>
                        <a:pt x="138971" y="1615"/>
                        <a:pt x="148501" y="18828"/>
                        <a:pt x="158372" y="45475"/>
                      </a:cubicBezTo>
                      <a:lnTo>
                        <a:pt x="158567" y="344277"/>
                      </a:lnTo>
                      <a:close/>
                    </a:path>
                  </a:pathLst>
                </a:custGeom>
                <a:solidFill>
                  <a:srgbClr val="EBC4C4"/>
                </a:solidFill>
                <a:ln w="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57F6B857-20DB-B6D6-E874-F8FFC87EABAF}"/>
                    </a:ext>
                  </a:extLst>
                </p:cNvPr>
                <p:cNvSpPr/>
                <p:nvPr/>
              </p:nvSpPr>
              <p:spPr>
                <a:xfrm rot="10800000">
                  <a:off x="9121721" y="4012952"/>
                  <a:ext cx="193479" cy="333812"/>
                </a:xfrm>
                <a:custGeom>
                  <a:avLst/>
                  <a:gdLst>
                    <a:gd name="connsiteX0" fmla="*/ 0 w 193479"/>
                    <a:gd name="connsiteY0" fmla="*/ 0 h 333812"/>
                    <a:gd name="connsiteX1" fmla="*/ 32725 w 193479"/>
                    <a:gd name="connsiteY1" fmla="*/ 0 h 333812"/>
                    <a:gd name="connsiteX2" fmla="*/ 193480 w 193479"/>
                    <a:gd name="connsiteY2" fmla="*/ 160755 h 333812"/>
                    <a:gd name="connsiteX3" fmla="*/ 193480 w 193479"/>
                    <a:gd name="connsiteY3" fmla="*/ 333812 h 333812"/>
                    <a:gd name="connsiteX4" fmla="*/ 124675 w 193479"/>
                    <a:gd name="connsiteY4" fmla="*/ 333812 h 333812"/>
                    <a:gd name="connsiteX5" fmla="*/ 0 w 193479"/>
                    <a:gd name="connsiteY5" fmla="*/ 209137 h 333812"/>
                    <a:gd name="connsiteX6" fmla="*/ 0 w 193479"/>
                    <a:gd name="connsiteY6" fmla="*/ 0 h 333812"/>
                    <a:gd name="connsiteX7" fmla="*/ 0 w 193479"/>
                    <a:gd name="connsiteY7" fmla="*/ 0 h 3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79" h="333812">
                      <a:moveTo>
                        <a:pt x="0" y="0"/>
                      </a:moveTo>
                      <a:lnTo>
                        <a:pt x="32725" y="0"/>
                      </a:lnTo>
                      <a:cubicBezTo>
                        <a:pt x="121417" y="0"/>
                        <a:pt x="193480" y="72014"/>
                        <a:pt x="193480" y="160755"/>
                      </a:cubicBezTo>
                      <a:lnTo>
                        <a:pt x="193480" y="333812"/>
                      </a:lnTo>
                      <a:lnTo>
                        <a:pt x="124675" y="333812"/>
                      </a:lnTo>
                      <a:cubicBezTo>
                        <a:pt x="55870" y="333812"/>
                        <a:pt x="0" y="277942"/>
                        <a:pt x="0" y="209137"/>
                      </a:cubicBezTo>
                      <a:lnTo>
                        <a:pt x="0" y="0"/>
                      </a:lnTo>
                      <a:lnTo>
                        <a:pt x="0" y="0"/>
                      </a:lnTo>
                      <a:close/>
                    </a:path>
                  </a:pathLst>
                </a:custGeom>
                <a:solidFill>
                  <a:srgbClr val="5B4A64"/>
                </a:solidFill>
                <a:ln w="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20648233-0746-0DF1-8BEB-DDF5611AF7A9}"/>
                    </a:ext>
                  </a:extLst>
                </p:cNvPr>
                <p:cNvSpPr/>
                <p:nvPr/>
              </p:nvSpPr>
              <p:spPr>
                <a:xfrm>
                  <a:off x="8922990" y="3925621"/>
                  <a:ext cx="367347" cy="263200"/>
                </a:xfrm>
                <a:custGeom>
                  <a:avLst/>
                  <a:gdLst>
                    <a:gd name="connsiteX0" fmla="*/ 101043 w 367347"/>
                    <a:gd name="connsiteY0" fmla="*/ 0 h 263200"/>
                    <a:gd name="connsiteX1" fmla="*/ 0 w 367347"/>
                    <a:gd name="connsiteY1" fmla="*/ 72500 h 263200"/>
                    <a:gd name="connsiteX2" fmla="*/ 202232 w 367347"/>
                    <a:gd name="connsiteY2" fmla="*/ 261847 h 263200"/>
                    <a:gd name="connsiteX3" fmla="*/ 367266 w 367347"/>
                    <a:gd name="connsiteY3" fmla="*/ 75855 h 263200"/>
                    <a:gd name="connsiteX4" fmla="*/ 283923 w 367347"/>
                    <a:gd name="connsiteY4" fmla="*/ 6759 h 263200"/>
                    <a:gd name="connsiteX5" fmla="*/ 101092 w 367347"/>
                    <a:gd name="connsiteY5" fmla="*/ 0 h 26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347" h="263200">
                      <a:moveTo>
                        <a:pt x="101043" y="0"/>
                      </a:moveTo>
                      <a:lnTo>
                        <a:pt x="0" y="72500"/>
                      </a:lnTo>
                      <a:cubicBezTo>
                        <a:pt x="0" y="72500"/>
                        <a:pt x="28105" y="241911"/>
                        <a:pt x="202232" y="261847"/>
                      </a:cubicBezTo>
                      <a:cubicBezTo>
                        <a:pt x="376359" y="281735"/>
                        <a:pt x="367266" y="75855"/>
                        <a:pt x="367266" y="75855"/>
                      </a:cubicBezTo>
                      <a:lnTo>
                        <a:pt x="283923" y="6759"/>
                      </a:lnTo>
                      <a:lnTo>
                        <a:pt x="101092" y="0"/>
                      </a:lnTo>
                      <a:close/>
                    </a:path>
                  </a:pathLst>
                </a:custGeom>
                <a:solidFill>
                  <a:srgbClr val="6F5A78"/>
                </a:solidFill>
                <a:ln w="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05EFC6F6-977F-461A-1F26-A40C83CDFD4F}"/>
                    </a:ext>
                  </a:extLst>
                </p:cNvPr>
                <p:cNvSpPr/>
                <p:nvPr/>
              </p:nvSpPr>
              <p:spPr>
                <a:xfrm>
                  <a:off x="9176765" y="3982902"/>
                  <a:ext cx="875" cy="291"/>
                </a:xfrm>
                <a:custGeom>
                  <a:avLst/>
                  <a:gdLst>
                    <a:gd name="connsiteX0" fmla="*/ 875 w 875"/>
                    <a:gd name="connsiteY0" fmla="*/ 292 h 291"/>
                    <a:gd name="connsiteX1" fmla="*/ 0 w 875"/>
                    <a:gd name="connsiteY1" fmla="*/ 0 h 291"/>
                    <a:gd name="connsiteX2" fmla="*/ 875 w 875"/>
                    <a:gd name="connsiteY2" fmla="*/ 292 h 291"/>
                  </a:gdLst>
                  <a:ahLst/>
                  <a:cxnLst>
                    <a:cxn ang="0">
                      <a:pos x="connsiteX0" y="connsiteY0"/>
                    </a:cxn>
                    <a:cxn ang="0">
                      <a:pos x="connsiteX1" y="connsiteY1"/>
                    </a:cxn>
                    <a:cxn ang="0">
                      <a:pos x="connsiteX2" y="connsiteY2"/>
                    </a:cxn>
                  </a:cxnLst>
                  <a:rect l="l" t="t" r="r" b="b"/>
                  <a:pathLst>
                    <a:path w="875" h="291">
                      <a:moveTo>
                        <a:pt x="875" y="292"/>
                      </a:moveTo>
                      <a:cubicBezTo>
                        <a:pt x="292" y="97"/>
                        <a:pt x="0" y="0"/>
                        <a:pt x="0" y="0"/>
                      </a:cubicBezTo>
                      <a:lnTo>
                        <a:pt x="875" y="292"/>
                      </a:lnTo>
                      <a:close/>
                    </a:path>
                  </a:pathLst>
                </a:custGeom>
                <a:solidFill>
                  <a:srgbClr val="FFFFFF"/>
                </a:solidFill>
                <a:ln w="0" cap="flat">
                  <a:noFill/>
                  <a:prstDash val="solid"/>
                  <a:miter/>
                </a:ln>
              </p:spPr>
              <p:txBody>
                <a:bodyPr rtlCol="0" anchor="ctr"/>
                <a:lstStyle/>
                <a:p>
                  <a:endParaRPr lang="en-US"/>
                </a:p>
              </p:txBody>
            </p:sp>
            <p:grpSp>
              <p:nvGrpSpPr>
                <p:cNvPr id="101" name="Graphic 9">
                  <a:extLst>
                    <a:ext uri="{FF2B5EF4-FFF2-40B4-BE49-F238E27FC236}">
                      <a16:creationId xmlns:a16="http://schemas.microsoft.com/office/drawing/2014/main" id="{0D4F3BB6-EEC2-311B-4AAA-9F113D46EC53}"/>
                    </a:ext>
                  </a:extLst>
                </p:cNvPr>
                <p:cNvGrpSpPr/>
                <p:nvPr/>
              </p:nvGrpSpPr>
              <p:grpSpPr>
                <a:xfrm>
                  <a:off x="8900914" y="3508514"/>
                  <a:ext cx="371545" cy="507550"/>
                  <a:chOff x="8900914" y="3508514"/>
                  <a:chExt cx="371545" cy="507550"/>
                </a:xfrm>
              </p:grpSpPr>
              <p:sp>
                <p:nvSpPr>
                  <p:cNvPr id="131" name="Freeform: Shape 130">
                    <a:extLst>
                      <a:ext uri="{FF2B5EF4-FFF2-40B4-BE49-F238E27FC236}">
                        <a16:creationId xmlns:a16="http://schemas.microsoft.com/office/drawing/2014/main" id="{42DF7B10-9EAE-FD03-9E34-01BE08290C86}"/>
                      </a:ext>
                    </a:extLst>
                  </p:cNvPr>
                  <p:cNvSpPr/>
                  <p:nvPr/>
                </p:nvSpPr>
                <p:spPr>
                  <a:xfrm>
                    <a:off x="8900914" y="3508514"/>
                    <a:ext cx="371545" cy="507550"/>
                  </a:xfrm>
                  <a:custGeom>
                    <a:avLst/>
                    <a:gdLst>
                      <a:gd name="connsiteX0" fmla="*/ 220078 w 371545"/>
                      <a:gd name="connsiteY0" fmla="*/ 507550 h 507550"/>
                      <a:gd name="connsiteX1" fmla="*/ 371545 w 371545"/>
                      <a:gd name="connsiteY1" fmla="*/ 328561 h 507550"/>
                      <a:gd name="connsiteX2" fmla="*/ 371545 w 371545"/>
                      <a:gd name="connsiteY2" fmla="*/ 200336 h 507550"/>
                      <a:gd name="connsiteX3" fmla="*/ 166639 w 371545"/>
                      <a:gd name="connsiteY3" fmla="*/ 0 h 507550"/>
                      <a:gd name="connsiteX4" fmla="*/ 166639 w 371545"/>
                      <a:gd name="connsiteY4" fmla="*/ 0 h 507550"/>
                      <a:gd name="connsiteX5" fmla="*/ 13761 w 371545"/>
                      <a:gd name="connsiteY5" fmla="*/ 148307 h 507550"/>
                      <a:gd name="connsiteX6" fmla="*/ 0 w 371545"/>
                      <a:gd name="connsiteY6" fmla="*/ 369892 h 507550"/>
                      <a:gd name="connsiteX7" fmla="*/ 220078 w 371545"/>
                      <a:gd name="connsiteY7" fmla="*/ 507502 h 50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545" h="507550">
                        <a:moveTo>
                          <a:pt x="220078" y="507550"/>
                        </a:moveTo>
                        <a:cubicBezTo>
                          <a:pt x="303762" y="507550"/>
                          <a:pt x="371545" y="412245"/>
                          <a:pt x="371545" y="328561"/>
                        </a:cubicBezTo>
                        <a:lnTo>
                          <a:pt x="371545" y="200336"/>
                        </a:lnTo>
                        <a:cubicBezTo>
                          <a:pt x="371545" y="87185"/>
                          <a:pt x="279789" y="0"/>
                          <a:pt x="166639" y="0"/>
                        </a:cubicBezTo>
                        <a:lnTo>
                          <a:pt x="166639" y="0"/>
                        </a:lnTo>
                        <a:cubicBezTo>
                          <a:pt x="70993" y="0"/>
                          <a:pt x="13761" y="111060"/>
                          <a:pt x="13761" y="148307"/>
                        </a:cubicBezTo>
                        <a:lnTo>
                          <a:pt x="0" y="369892"/>
                        </a:lnTo>
                        <a:cubicBezTo>
                          <a:pt x="12740" y="470838"/>
                          <a:pt x="220078" y="507502"/>
                          <a:pt x="220078" y="507502"/>
                        </a:cubicBezTo>
                        <a:close/>
                      </a:path>
                    </a:pathLst>
                  </a:custGeom>
                  <a:solidFill>
                    <a:srgbClr val="6F5A78"/>
                  </a:solidFill>
                  <a:ln w="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CFDA805A-DBE4-2EDA-BD41-D86B9010CA27}"/>
                      </a:ext>
                    </a:extLst>
                  </p:cNvPr>
                  <p:cNvSpPr/>
                  <p:nvPr/>
                </p:nvSpPr>
                <p:spPr>
                  <a:xfrm>
                    <a:off x="9061231" y="3605230"/>
                    <a:ext cx="190173" cy="320421"/>
                  </a:xfrm>
                  <a:custGeom>
                    <a:avLst/>
                    <a:gdLst>
                      <a:gd name="connsiteX0" fmla="*/ 95062 w 190173"/>
                      <a:gd name="connsiteY0" fmla="*/ 320392 h 320421"/>
                      <a:gd name="connsiteX1" fmla="*/ 190173 w 190173"/>
                      <a:gd name="connsiteY1" fmla="*/ 221002 h 320421"/>
                      <a:gd name="connsiteX2" fmla="*/ 190173 w 190173"/>
                      <a:gd name="connsiteY2" fmla="*/ 108726 h 320421"/>
                      <a:gd name="connsiteX3" fmla="*/ 105176 w 190173"/>
                      <a:gd name="connsiteY3" fmla="*/ 0 h 320421"/>
                      <a:gd name="connsiteX4" fmla="*/ 0 w 190173"/>
                      <a:gd name="connsiteY4" fmla="*/ 108726 h 320421"/>
                      <a:gd name="connsiteX5" fmla="*/ 0 w 190173"/>
                      <a:gd name="connsiteY5" fmla="*/ 221002 h 320421"/>
                      <a:gd name="connsiteX6" fmla="*/ 95062 w 190173"/>
                      <a:gd name="connsiteY6" fmla="*/ 320392 h 32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173" h="320421">
                        <a:moveTo>
                          <a:pt x="95062" y="320392"/>
                        </a:moveTo>
                        <a:cubicBezTo>
                          <a:pt x="119229" y="319030"/>
                          <a:pt x="190173" y="275900"/>
                          <a:pt x="190173" y="221002"/>
                        </a:cubicBezTo>
                        <a:lnTo>
                          <a:pt x="190173" y="108726"/>
                        </a:lnTo>
                        <a:cubicBezTo>
                          <a:pt x="190173" y="61900"/>
                          <a:pt x="125113" y="0"/>
                          <a:pt x="105176" y="0"/>
                        </a:cubicBezTo>
                        <a:cubicBezTo>
                          <a:pt x="85240" y="0"/>
                          <a:pt x="0" y="61949"/>
                          <a:pt x="0" y="108726"/>
                        </a:cubicBezTo>
                        <a:lnTo>
                          <a:pt x="0" y="221002"/>
                        </a:lnTo>
                        <a:cubicBezTo>
                          <a:pt x="0" y="275900"/>
                          <a:pt x="70944" y="321753"/>
                          <a:pt x="95062" y="320392"/>
                        </a:cubicBezTo>
                        <a:close/>
                      </a:path>
                    </a:pathLst>
                  </a:custGeom>
                  <a:solidFill>
                    <a:srgbClr val="E38076"/>
                  </a:solidFill>
                  <a:ln w="0" cap="flat">
                    <a:noFill/>
                    <a:prstDash val="solid"/>
                    <a:miter/>
                  </a:ln>
                </p:spPr>
                <p:txBody>
                  <a:bodyPr rtlCol="0" anchor="ctr"/>
                  <a:lstStyle/>
                  <a:p>
                    <a:endParaRPr lang="en-US"/>
                  </a:p>
                </p:txBody>
              </p:sp>
            </p:grpSp>
            <p:sp>
              <p:nvSpPr>
                <p:cNvPr id="102" name="Freeform: Shape 101">
                  <a:extLst>
                    <a:ext uri="{FF2B5EF4-FFF2-40B4-BE49-F238E27FC236}">
                      <a16:creationId xmlns:a16="http://schemas.microsoft.com/office/drawing/2014/main" id="{699B2A57-C108-BB93-B39F-2A1FE16B6132}"/>
                    </a:ext>
                  </a:extLst>
                </p:cNvPr>
                <p:cNvSpPr/>
                <p:nvPr/>
              </p:nvSpPr>
              <p:spPr>
                <a:xfrm>
                  <a:off x="9041976" y="3995301"/>
                  <a:ext cx="144757" cy="62094"/>
                </a:xfrm>
                <a:custGeom>
                  <a:avLst/>
                  <a:gdLst>
                    <a:gd name="connsiteX0" fmla="*/ 118500 w 144757"/>
                    <a:gd name="connsiteY0" fmla="*/ 62046 h 62094"/>
                    <a:gd name="connsiteX1" fmla="*/ 55287 w 144757"/>
                    <a:gd name="connsiteY1" fmla="*/ 48139 h 62094"/>
                    <a:gd name="connsiteX2" fmla="*/ 0 w 144757"/>
                    <a:gd name="connsiteY2" fmla="*/ 5057 h 62094"/>
                    <a:gd name="connsiteX3" fmla="*/ 7051 w 144757"/>
                    <a:gd name="connsiteY3" fmla="*/ 0 h 62094"/>
                    <a:gd name="connsiteX4" fmla="*/ 58934 w 144757"/>
                    <a:gd name="connsiteY4" fmla="*/ 40262 h 62094"/>
                    <a:gd name="connsiteX5" fmla="*/ 142618 w 144757"/>
                    <a:gd name="connsiteY5" fmla="*/ 51008 h 62094"/>
                    <a:gd name="connsiteX6" fmla="*/ 144757 w 144757"/>
                    <a:gd name="connsiteY6" fmla="*/ 59420 h 62094"/>
                    <a:gd name="connsiteX7" fmla="*/ 118500 w 144757"/>
                    <a:gd name="connsiteY7" fmla="*/ 62094 h 6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57" h="62094">
                      <a:moveTo>
                        <a:pt x="118500" y="62046"/>
                      </a:moveTo>
                      <a:cubicBezTo>
                        <a:pt x="102113" y="62046"/>
                        <a:pt x="79599" y="59274"/>
                        <a:pt x="55287" y="48139"/>
                      </a:cubicBezTo>
                      <a:cubicBezTo>
                        <a:pt x="19353" y="31655"/>
                        <a:pt x="729" y="6175"/>
                        <a:pt x="0" y="5057"/>
                      </a:cubicBezTo>
                      <a:lnTo>
                        <a:pt x="7051" y="0"/>
                      </a:lnTo>
                      <a:cubicBezTo>
                        <a:pt x="7245" y="243"/>
                        <a:pt x="25188" y="24750"/>
                        <a:pt x="58934" y="40262"/>
                      </a:cubicBezTo>
                      <a:cubicBezTo>
                        <a:pt x="103426" y="60684"/>
                        <a:pt x="142229" y="51105"/>
                        <a:pt x="142618" y="51008"/>
                      </a:cubicBezTo>
                      <a:lnTo>
                        <a:pt x="144757" y="59420"/>
                      </a:lnTo>
                      <a:cubicBezTo>
                        <a:pt x="143931" y="59615"/>
                        <a:pt x="133963" y="62094"/>
                        <a:pt x="118500" y="62094"/>
                      </a:cubicBezTo>
                      <a:close/>
                    </a:path>
                  </a:pathLst>
                </a:custGeom>
                <a:solidFill>
                  <a:srgbClr val="3D2E43"/>
                </a:solidFill>
                <a:ln w="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4806AB4A-ABE8-B555-5B0E-BD19225B8E7B}"/>
                    </a:ext>
                  </a:extLst>
                </p:cNvPr>
                <p:cNvSpPr/>
                <p:nvPr/>
              </p:nvSpPr>
              <p:spPr>
                <a:xfrm>
                  <a:off x="9000644" y="4018496"/>
                  <a:ext cx="108580" cy="71041"/>
                </a:xfrm>
                <a:custGeom>
                  <a:avLst/>
                  <a:gdLst>
                    <a:gd name="connsiteX0" fmla="*/ 102453 w 108580"/>
                    <a:gd name="connsiteY0" fmla="*/ 71041 h 71041"/>
                    <a:gd name="connsiteX1" fmla="*/ 34329 w 108580"/>
                    <a:gd name="connsiteY1" fmla="*/ 48674 h 71041"/>
                    <a:gd name="connsiteX2" fmla="*/ 0 w 108580"/>
                    <a:gd name="connsiteY2" fmla="*/ 2529 h 71041"/>
                    <a:gd name="connsiteX3" fmla="*/ 8266 w 108580"/>
                    <a:gd name="connsiteY3" fmla="*/ 0 h 71041"/>
                    <a:gd name="connsiteX4" fmla="*/ 39484 w 108580"/>
                    <a:gd name="connsiteY4" fmla="*/ 41720 h 71041"/>
                    <a:gd name="connsiteX5" fmla="*/ 107754 w 108580"/>
                    <a:gd name="connsiteY5" fmla="*/ 62143 h 71041"/>
                    <a:gd name="connsiteX6" fmla="*/ 108580 w 108580"/>
                    <a:gd name="connsiteY6" fmla="*/ 70750 h 71041"/>
                    <a:gd name="connsiteX7" fmla="*/ 102405 w 108580"/>
                    <a:gd name="connsiteY7" fmla="*/ 70993 h 7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580" h="71041">
                      <a:moveTo>
                        <a:pt x="102453" y="71041"/>
                      </a:moveTo>
                      <a:cubicBezTo>
                        <a:pt x="89957" y="71041"/>
                        <a:pt x="60830" y="68659"/>
                        <a:pt x="34329" y="48674"/>
                      </a:cubicBezTo>
                      <a:cubicBezTo>
                        <a:pt x="8218" y="29029"/>
                        <a:pt x="340" y="3598"/>
                        <a:pt x="0" y="2529"/>
                      </a:cubicBezTo>
                      <a:lnTo>
                        <a:pt x="8266" y="0"/>
                      </a:lnTo>
                      <a:cubicBezTo>
                        <a:pt x="8266" y="0"/>
                        <a:pt x="15755" y="23826"/>
                        <a:pt x="39484" y="41720"/>
                      </a:cubicBezTo>
                      <a:cubicBezTo>
                        <a:pt x="70944" y="65450"/>
                        <a:pt x="107365" y="62192"/>
                        <a:pt x="107754" y="62143"/>
                      </a:cubicBezTo>
                      <a:lnTo>
                        <a:pt x="108580" y="70750"/>
                      </a:lnTo>
                      <a:cubicBezTo>
                        <a:pt x="108240" y="70750"/>
                        <a:pt x="106003" y="70993"/>
                        <a:pt x="102405" y="70993"/>
                      </a:cubicBezTo>
                      <a:close/>
                    </a:path>
                  </a:pathLst>
                </a:custGeom>
                <a:solidFill>
                  <a:srgbClr val="3D2E43"/>
                </a:solidFill>
                <a:ln w="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B43DC1B3-0B13-B287-AF40-D1C5130454D2}"/>
                    </a:ext>
                  </a:extLst>
                </p:cNvPr>
                <p:cNvSpPr/>
                <p:nvPr/>
              </p:nvSpPr>
              <p:spPr>
                <a:xfrm>
                  <a:off x="9043775" y="3898683"/>
                  <a:ext cx="190319" cy="69047"/>
                </a:xfrm>
                <a:custGeom>
                  <a:avLst/>
                  <a:gdLst>
                    <a:gd name="connsiteX0" fmla="*/ 37393 w 190319"/>
                    <a:gd name="connsiteY0" fmla="*/ 69048 h 69047"/>
                    <a:gd name="connsiteX1" fmla="*/ 0 w 190319"/>
                    <a:gd name="connsiteY1" fmla="*/ 62872 h 69047"/>
                    <a:gd name="connsiteX2" fmla="*/ 4231 w 190319"/>
                    <a:gd name="connsiteY2" fmla="*/ 55287 h 69047"/>
                    <a:gd name="connsiteX3" fmla="*/ 89033 w 190319"/>
                    <a:gd name="connsiteY3" fmla="*/ 54266 h 69047"/>
                    <a:gd name="connsiteX4" fmla="*/ 183463 w 190319"/>
                    <a:gd name="connsiteY4" fmla="*/ 0 h 69047"/>
                    <a:gd name="connsiteX5" fmla="*/ 190319 w 190319"/>
                    <a:gd name="connsiteY5" fmla="*/ 5300 h 69047"/>
                    <a:gd name="connsiteX6" fmla="*/ 90832 w 190319"/>
                    <a:gd name="connsiteY6" fmla="*/ 62775 h 69047"/>
                    <a:gd name="connsiteX7" fmla="*/ 37441 w 190319"/>
                    <a:gd name="connsiteY7" fmla="*/ 69048 h 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319" h="69047">
                      <a:moveTo>
                        <a:pt x="37393" y="69048"/>
                      </a:moveTo>
                      <a:cubicBezTo>
                        <a:pt x="11427" y="69048"/>
                        <a:pt x="632" y="63213"/>
                        <a:pt x="0" y="62872"/>
                      </a:cubicBezTo>
                      <a:lnTo>
                        <a:pt x="4231" y="55287"/>
                      </a:lnTo>
                      <a:cubicBezTo>
                        <a:pt x="4231" y="55287"/>
                        <a:pt x="27522" y="67297"/>
                        <a:pt x="89033" y="54266"/>
                      </a:cubicBezTo>
                      <a:cubicBezTo>
                        <a:pt x="151079" y="41186"/>
                        <a:pt x="183171" y="389"/>
                        <a:pt x="183463" y="0"/>
                      </a:cubicBezTo>
                      <a:lnTo>
                        <a:pt x="190319" y="5300"/>
                      </a:lnTo>
                      <a:cubicBezTo>
                        <a:pt x="188958" y="7099"/>
                        <a:pt x="156136" y="49014"/>
                        <a:pt x="90832" y="62775"/>
                      </a:cubicBezTo>
                      <a:cubicBezTo>
                        <a:pt x="68513" y="67492"/>
                        <a:pt x="50911" y="69048"/>
                        <a:pt x="37441" y="69048"/>
                      </a:cubicBezTo>
                      <a:close/>
                    </a:path>
                  </a:pathLst>
                </a:custGeom>
                <a:solidFill>
                  <a:srgbClr val="3D2E43"/>
                </a:solidFill>
                <a:ln w="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43BB4D6D-9CB5-9EA1-62D6-42C822C4061A}"/>
                    </a:ext>
                  </a:extLst>
                </p:cNvPr>
                <p:cNvSpPr/>
                <p:nvPr/>
              </p:nvSpPr>
              <p:spPr>
                <a:xfrm>
                  <a:off x="8963252" y="3864305"/>
                  <a:ext cx="135713" cy="103231"/>
                </a:xfrm>
                <a:custGeom>
                  <a:avLst/>
                  <a:gdLst>
                    <a:gd name="connsiteX0" fmla="*/ 132795 w 135713"/>
                    <a:gd name="connsiteY0" fmla="*/ 103231 h 103231"/>
                    <a:gd name="connsiteX1" fmla="*/ 0 w 135713"/>
                    <a:gd name="connsiteY1" fmla="*/ 4133 h 103231"/>
                    <a:gd name="connsiteX2" fmla="*/ 7634 w 135713"/>
                    <a:gd name="connsiteY2" fmla="*/ 0 h 103231"/>
                    <a:gd name="connsiteX3" fmla="*/ 135713 w 135713"/>
                    <a:gd name="connsiteY3" fmla="*/ 95062 h 103231"/>
                    <a:gd name="connsiteX4" fmla="*/ 132795 w 135713"/>
                    <a:gd name="connsiteY4" fmla="*/ 103231 h 10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13" h="103231">
                      <a:moveTo>
                        <a:pt x="132795" y="103231"/>
                      </a:moveTo>
                      <a:cubicBezTo>
                        <a:pt x="128760" y="101821"/>
                        <a:pt x="34086" y="67443"/>
                        <a:pt x="0" y="4133"/>
                      </a:cubicBezTo>
                      <a:lnTo>
                        <a:pt x="7634" y="0"/>
                      </a:lnTo>
                      <a:cubicBezTo>
                        <a:pt x="40164" y="60393"/>
                        <a:pt x="134789" y="94722"/>
                        <a:pt x="135713" y="95062"/>
                      </a:cubicBezTo>
                      <a:lnTo>
                        <a:pt x="132795" y="103231"/>
                      </a:lnTo>
                      <a:close/>
                    </a:path>
                  </a:pathLst>
                </a:custGeom>
                <a:solidFill>
                  <a:srgbClr val="3D2E43"/>
                </a:solidFill>
                <a:ln w="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8F7B22F-E0B2-7F12-9776-1C07A44248A7}"/>
                    </a:ext>
                  </a:extLst>
                </p:cNvPr>
                <p:cNvSpPr/>
                <p:nvPr/>
              </p:nvSpPr>
              <p:spPr>
                <a:xfrm>
                  <a:off x="8974581" y="3741672"/>
                  <a:ext cx="182587" cy="213367"/>
                </a:xfrm>
                <a:custGeom>
                  <a:avLst/>
                  <a:gdLst>
                    <a:gd name="connsiteX0" fmla="*/ 181226 w 182587"/>
                    <a:gd name="connsiteY0" fmla="*/ 213368 h 213367"/>
                    <a:gd name="connsiteX1" fmla="*/ 54217 w 182587"/>
                    <a:gd name="connsiteY1" fmla="*/ 149280 h 213367"/>
                    <a:gd name="connsiteX2" fmla="*/ 0 w 182587"/>
                    <a:gd name="connsiteY2" fmla="*/ 584 h 213367"/>
                    <a:gd name="connsiteX3" fmla="*/ 8655 w 182587"/>
                    <a:gd name="connsiteY3" fmla="*/ 0 h 213367"/>
                    <a:gd name="connsiteX4" fmla="*/ 61219 w 182587"/>
                    <a:gd name="connsiteY4" fmla="*/ 144125 h 213367"/>
                    <a:gd name="connsiteX5" fmla="*/ 182345 w 182587"/>
                    <a:gd name="connsiteY5" fmla="*/ 204712 h 213367"/>
                    <a:gd name="connsiteX6" fmla="*/ 182588 w 182587"/>
                    <a:gd name="connsiteY6" fmla="*/ 213368 h 213367"/>
                    <a:gd name="connsiteX7" fmla="*/ 181275 w 182587"/>
                    <a:gd name="connsiteY7" fmla="*/ 213368 h 2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587" h="213367">
                      <a:moveTo>
                        <a:pt x="181226" y="213368"/>
                      </a:moveTo>
                      <a:cubicBezTo>
                        <a:pt x="170431" y="213368"/>
                        <a:pt x="99973" y="210936"/>
                        <a:pt x="54217" y="149280"/>
                      </a:cubicBezTo>
                      <a:cubicBezTo>
                        <a:pt x="6175" y="84559"/>
                        <a:pt x="194" y="3987"/>
                        <a:pt x="0" y="584"/>
                      </a:cubicBezTo>
                      <a:lnTo>
                        <a:pt x="8655" y="0"/>
                      </a:lnTo>
                      <a:cubicBezTo>
                        <a:pt x="8704" y="827"/>
                        <a:pt x="14733" y="81545"/>
                        <a:pt x="61219" y="144125"/>
                      </a:cubicBezTo>
                      <a:cubicBezTo>
                        <a:pt x="107170" y="206025"/>
                        <a:pt x="181615" y="204761"/>
                        <a:pt x="182345" y="204712"/>
                      </a:cubicBezTo>
                      <a:lnTo>
                        <a:pt x="182588" y="213368"/>
                      </a:lnTo>
                      <a:cubicBezTo>
                        <a:pt x="182588" y="213368"/>
                        <a:pt x="181956" y="213368"/>
                        <a:pt x="181275" y="213368"/>
                      </a:cubicBezTo>
                      <a:close/>
                    </a:path>
                  </a:pathLst>
                </a:custGeom>
                <a:solidFill>
                  <a:srgbClr val="3D2E43"/>
                </a:solidFill>
                <a:ln w="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CE83CEC5-54FA-A812-A828-BD30FB5CB890}"/>
                    </a:ext>
                  </a:extLst>
                </p:cNvPr>
                <p:cNvSpPr/>
                <p:nvPr/>
              </p:nvSpPr>
              <p:spPr>
                <a:xfrm>
                  <a:off x="9034585" y="5827986"/>
                  <a:ext cx="105322" cy="87136"/>
                </a:xfrm>
                <a:custGeom>
                  <a:avLst/>
                  <a:gdLst>
                    <a:gd name="connsiteX0" fmla="*/ 52661 w 105322"/>
                    <a:gd name="connsiteY0" fmla="*/ 0 h 87136"/>
                    <a:gd name="connsiteX1" fmla="*/ 52661 w 105322"/>
                    <a:gd name="connsiteY1" fmla="*/ 0 h 87136"/>
                    <a:gd name="connsiteX2" fmla="*/ 105322 w 105322"/>
                    <a:gd name="connsiteY2" fmla="*/ 52661 h 87136"/>
                    <a:gd name="connsiteX3" fmla="*/ 105322 w 105322"/>
                    <a:gd name="connsiteY3" fmla="*/ 87136 h 87136"/>
                    <a:gd name="connsiteX4" fmla="*/ 0 w 105322"/>
                    <a:gd name="connsiteY4" fmla="*/ 87136 h 87136"/>
                    <a:gd name="connsiteX5" fmla="*/ 0 w 105322"/>
                    <a:gd name="connsiteY5" fmla="*/ 52661 h 87136"/>
                    <a:gd name="connsiteX6" fmla="*/ 52661 w 105322"/>
                    <a:gd name="connsiteY6" fmla="*/ 0 h 8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322" h="87136">
                      <a:moveTo>
                        <a:pt x="52661" y="0"/>
                      </a:moveTo>
                      <a:lnTo>
                        <a:pt x="52661" y="0"/>
                      </a:lnTo>
                      <a:cubicBezTo>
                        <a:pt x="81739" y="0"/>
                        <a:pt x="105322" y="23583"/>
                        <a:pt x="105322" y="52661"/>
                      </a:cubicBezTo>
                      <a:lnTo>
                        <a:pt x="105322" y="87136"/>
                      </a:lnTo>
                      <a:lnTo>
                        <a:pt x="0" y="87136"/>
                      </a:lnTo>
                      <a:lnTo>
                        <a:pt x="0" y="52661"/>
                      </a:lnTo>
                      <a:cubicBezTo>
                        <a:pt x="0" y="23583"/>
                        <a:pt x="23583" y="0"/>
                        <a:pt x="52661" y="0"/>
                      </a:cubicBezTo>
                      <a:close/>
                    </a:path>
                  </a:pathLst>
                </a:custGeom>
                <a:solidFill>
                  <a:srgbClr val="43344A"/>
                </a:solidFill>
                <a:ln w="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643C22D8-0207-9CDB-E1C6-C0083EEC167F}"/>
                    </a:ext>
                  </a:extLst>
                </p:cNvPr>
                <p:cNvSpPr/>
                <p:nvPr/>
              </p:nvSpPr>
              <p:spPr>
                <a:xfrm rot="-2538001">
                  <a:off x="9130731" y="4765754"/>
                  <a:ext cx="9141" cy="221050"/>
                </a:xfrm>
                <a:custGeom>
                  <a:avLst/>
                  <a:gdLst>
                    <a:gd name="connsiteX0" fmla="*/ 0 w 9141"/>
                    <a:gd name="connsiteY0" fmla="*/ 0 h 221050"/>
                    <a:gd name="connsiteX1" fmla="*/ 9142 w 9141"/>
                    <a:gd name="connsiteY1" fmla="*/ 0 h 221050"/>
                    <a:gd name="connsiteX2" fmla="*/ 9142 w 9141"/>
                    <a:gd name="connsiteY2" fmla="*/ 221050 h 221050"/>
                    <a:gd name="connsiteX3" fmla="*/ 0 w 9141"/>
                    <a:gd name="connsiteY3" fmla="*/ 221050 h 221050"/>
                  </a:gdLst>
                  <a:ahLst/>
                  <a:cxnLst>
                    <a:cxn ang="0">
                      <a:pos x="connsiteX0" y="connsiteY0"/>
                    </a:cxn>
                    <a:cxn ang="0">
                      <a:pos x="connsiteX1" y="connsiteY1"/>
                    </a:cxn>
                    <a:cxn ang="0">
                      <a:pos x="connsiteX2" y="connsiteY2"/>
                    </a:cxn>
                    <a:cxn ang="0">
                      <a:pos x="connsiteX3" y="connsiteY3"/>
                    </a:cxn>
                  </a:cxnLst>
                  <a:rect l="l" t="t" r="r" b="b"/>
                  <a:pathLst>
                    <a:path w="9141" h="221050">
                      <a:moveTo>
                        <a:pt x="0" y="0"/>
                      </a:moveTo>
                      <a:lnTo>
                        <a:pt x="9142" y="0"/>
                      </a:lnTo>
                      <a:lnTo>
                        <a:pt x="9142" y="221050"/>
                      </a:lnTo>
                      <a:lnTo>
                        <a:pt x="0" y="221050"/>
                      </a:lnTo>
                      <a:close/>
                    </a:path>
                  </a:pathLst>
                </a:custGeom>
                <a:solidFill>
                  <a:srgbClr val="201824"/>
                </a:solidFill>
                <a:ln w="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8622C8F2-F9FD-C0EC-B8AE-3E5E9E392C57}"/>
                    </a:ext>
                  </a:extLst>
                </p:cNvPr>
                <p:cNvSpPr/>
                <p:nvPr/>
              </p:nvSpPr>
              <p:spPr>
                <a:xfrm>
                  <a:off x="9090893" y="5236120"/>
                  <a:ext cx="191972" cy="346260"/>
                </a:xfrm>
                <a:custGeom>
                  <a:avLst/>
                  <a:gdLst>
                    <a:gd name="connsiteX0" fmla="*/ 185165 w 191972"/>
                    <a:gd name="connsiteY0" fmla="*/ 346260 h 346260"/>
                    <a:gd name="connsiteX1" fmla="*/ 0 w 191972"/>
                    <a:gd name="connsiteY1" fmla="*/ 6175 h 346260"/>
                    <a:gd name="connsiteX2" fmla="*/ 6759 w 191972"/>
                    <a:gd name="connsiteY2" fmla="*/ 0 h 346260"/>
                    <a:gd name="connsiteX3" fmla="*/ 191972 w 191972"/>
                    <a:gd name="connsiteY3" fmla="*/ 340133 h 346260"/>
                    <a:gd name="connsiteX4" fmla="*/ 185165 w 191972"/>
                    <a:gd name="connsiteY4" fmla="*/ 346260 h 34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2" h="346260">
                      <a:moveTo>
                        <a:pt x="185165" y="346260"/>
                      </a:moveTo>
                      <a:lnTo>
                        <a:pt x="0" y="6175"/>
                      </a:lnTo>
                      <a:lnTo>
                        <a:pt x="6759" y="0"/>
                      </a:lnTo>
                      <a:lnTo>
                        <a:pt x="191972" y="340133"/>
                      </a:lnTo>
                      <a:lnTo>
                        <a:pt x="185165" y="346260"/>
                      </a:lnTo>
                      <a:close/>
                    </a:path>
                  </a:pathLst>
                </a:custGeom>
                <a:solidFill>
                  <a:srgbClr val="201824"/>
                </a:solidFill>
                <a:ln w="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47BC2E45-0C99-6E30-060B-94E951CA0515}"/>
                    </a:ext>
                  </a:extLst>
                </p:cNvPr>
                <p:cNvSpPr/>
                <p:nvPr/>
              </p:nvSpPr>
              <p:spPr>
                <a:xfrm>
                  <a:off x="8951971" y="5082027"/>
                  <a:ext cx="191972" cy="346260"/>
                </a:xfrm>
                <a:custGeom>
                  <a:avLst/>
                  <a:gdLst>
                    <a:gd name="connsiteX0" fmla="*/ 185165 w 191972"/>
                    <a:gd name="connsiteY0" fmla="*/ 346260 h 346260"/>
                    <a:gd name="connsiteX1" fmla="*/ 0 w 191972"/>
                    <a:gd name="connsiteY1" fmla="*/ 6175 h 346260"/>
                    <a:gd name="connsiteX2" fmla="*/ 6759 w 191972"/>
                    <a:gd name="connsiteY2" fmla="*/ 0 h 346260"/>
                    <a:gd name="connsiteX3" fmla="*/ 191972 w 191972"/>
                    <a:gd name="connsiteY3" fmla="*/ 340085 h 346260"/>
                    <a:gd name="connsiteX4" fmla="*/ 185165 w 191972"/>
                    <a:gd name="connsiteY4" fmla="*/ 346260 h 34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2" h="346260">
                      <a:moveTo>
                        <a:pt x="185165" y="346260"/>
                      </a:moveTo>
                      <a:lnTo>
                        <a:pt x="0" y="6175"/>
                      </a:lnTo>
                      <a:lnTo>
                        <a:pt x="6759" y="0"/>
                      </a:lnTo>
                      <a:lnTo>
                        <a:pt x="191972" y="340085"/>
                      </a:lnTo>
                      <a:lnTo>
                        <a:pt x="185165" y="346260"/>
                      </a:lnTo>
                      <a:close/>
                    </a:path>
                  </a:pathLst>
                </a:custGeom>
                <a:solidFill>
                  <a:srgbClr val="201824"/>
                </a:solidFill>
                <a:ln w="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E4EE8219-1820-ECD3-3859-C4EC5C911196}"/>
                    </a:ext>
                  </a:extLst>
                </p:cNvPr>
                <p:cNvSpPr/>
                <p:nvPr/>
              </p:nvSpPr>
              <p:spPr>
                <a:xfrm rot="-2520001">
                  <a:off x="9113344" y="4662021"/>
                  <a:ext cx="9141" cy="198974"/>
                </a:xfrm>
                <a:custGeom>
                  <a:avLst/>
                  <a:gdLst>
                    <a:gd name="connsiteX0" fmla="*/ 0 w 9141"/>
                    <a:gd name="connsiteY0" fmla="*/ 0 h 198974"/>
                    <a:gd name="connsiteX1" fmla="*/ 9142 w 9141"/>
                    <a:gd name="connsiteY1" fmla="*/ 0 h 198974"/>
                    <a:gd name="connsiteX2" fmla="*/ 9142 w 9141"/>
                    <a:gd name="connsiteY2" fmla="*/ 198975 h 198974"/>
                    <a:gd name="connsiteX3" fmla="*/ 0 w 9141"/>
                    <a:gd name="connsiteY3" fmla="*/ 198975 h 198974"/>
                  </a:gdLst>
                  <a:ahLst/>
                  <a:cxnLst>
                    <a:cxn ang="0">
                      <a:pos x="connsiteX0" y="connsiteY0"/>
                    </a:cxn>
                    <a:cxn ang="0">
                      <a:pos x="connsiteX1" y="connsiteY1"/>
                    </a:cxn>
                    <a:cxn ang="0">
                      <a:pos x="connsiteX2" y="connsiteY2"/>
                    </a:cxn>
                    <a:cxn ang="0">
                      <a:pos x="connsiteX3" y="connsiteY3"/>
                    </a:cxn>
                  </a:cxnLst>
                  <a:rect l="l" t="t" r="r" b="b"/>
                  <a:pathLst>
                    <a:path w="9141" h="198974">
                      <a:moveTo>
                        <a:pt x="0" y="0"/>
                      </a:moveTo>
                      <a:lnTo>
                        <a:pt x="9142" y="0"/>
                      </a:lnTo>
                      <a:lnTo>
                        <a:pt x="9142" y="198975"/>
                      </a:lnTo>
                      <a:lnTo>
                        <a:pt x="0" y="198975"/>
                      </a:lnTo>
                      <a:close/>
                    </a:path>
                  </a:pathLst>
                </a:custGeom>
                <a:solidFill>
                  <a:srgbClr val="201824"/>
                </a:solidFill>
                <a:ln w="0" cap="flat">
                  <a:noFill/>
                  <a:prstDash val="solid"/>
                  <a:miter/>
                </a:ln>
              </p:spPr>
              <p:txBody>
                <a:bodyPr rtlCol="0" anchor="ctr"/>
                <a:lstStyle/>
                <a:p>
                  <a:endParaRPr lang="en-US"/>
                </a:p>
              </p:txBody>
            </p:sp>
            <p:grpSp>
              <p:nvGrpSpPr>
                <p:cNvPr id="112" name="Graphic 9">
                  <a:extLst>
                    <a:ext uri="{FF2B5EF4-FFF2-40B4-BE49-F238E27FC236}">
                      <a16:creationId xmlns:a16="http://schemas.microsoft.com/office/drawing/2014/main" id="{FCC69DE0-F801-DA29-A2BC-2A8132AC713B}"/>
                    </a:ext>
                  </a:extLst>
                </p:cNvPr>
                <p:cNvGrpSpPr/>
                <p:nvPr/>
              </p:nvGrpSpPr>
              <p:grpSpPr>
                <a:xfrm>
                  <a:off x="9083259" y="3686337"/>
                  <a:ext cx="164839" cy="198349"/>
                  <a:chOff x="9083259" y="3686337"/>
                  <a:chExt cx="164839" cy="198349"/>
                </a:xfrm>
              </p:grpSpPr>
              <p:grpSp>
                <p:nvGrpSpPr>
                  <p:cNvPr id="123" name="Graphic 9">
                    <a:extLst>
                      <a:ext uri="{FF2B5EF4-FFF2-40B4-BE49-F238E27FC236}">
                        <a16:creationId xmlns:a16="http://schemas.microsoft.com/office/drawing/2014/main" id="{BADB410A-B39A-D859-2295-CA33FD13D153}"/>
                      </a:ext>
                    </a:extLst>
                  </p:cNvPr>
                  <p:cNvGrpSpPr/>
                  <p:nvPr/>
                </p:nvGrpSpPr>
                <p:grpSpPr>
                  <a:xfrm>
                    <a:off x="9083259" y="3686337"/>
                    <a:ext cx="164839" cy="120833"/>
                    <a:chOff x="9083259" y="3686337"/>
                    <a:chExt cx="164839" cy="120833"/>
                  </a:xfrm>
                </p:grpSpPr>
                <p:sp>
                  <p:nvSpPr>
                    <p:cNvPr id="128" name="Freeform: Shape 127">
                      <a:extLst>
                        <a:ext uri="{FF2B5EF4-FFF2-40B4-BE49-F238E27FC236}">
                          <a16:creationId xmlns:a16="http://schemas.microsoft.com/office/drawing/2014/main" id="{00F62A7E-36D5-B4FA-13AB-F8F6C0EA66CC}"/>
                        </a:ext>
                      </a:extLst>
                    </p:cNvPr>
                    <p:cNvSpPr/>
                    <p:nvPr/>
                  </p:nvSpPr>
                  <p:spPr>
                    <a:xfrm>
                      <a:off x="9177397" y="3788401"/>
                      <a:ext cx="29321" cy="18769"/>
                    </a:xfrm>
                    <a:custGeom>
                      <a:avLst/>
                      <a:gdLst>
                        <a:gd name="connsiteX0" fmla="*/ 0 w 29321"/>
                        <a:gd name="connsiteY0" fmla="*/ 6321 h 18769"/>
                        <a:gd name="connsiteX1" fmla="*/ 0 w 29321"/>
                        <a:gd name="connsiteY1" fmla="*/ 18769 h 18769"/>
                        <a:gd name="connsiteX2" fmla="*/ 29321 w 29321"/>
                        <a:gd name="connsiteY2" fmla="*/ 0 h 18769"/>
                        <a:gd name="connsiteX3" fmla="*/ 14393 w 29321"/>
                        <a:gd name="connsiteY3" fmla="*/ 0 h 18769"/>
                        <a:gd name="connsiteX4" fmla="*/ 0 w 29321"/>
                        <a:gd name="connsiteY4" fmla="*/ 6321 h 18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21" h="18769">
                          <a:moveTo>
                            <a:pt x="0" y="6321"/>
                          </a:moveTo>
                          <a:lnTo>
                            <a:pt x="0" y="18769"/>
                          </a:lnTo>
                          <a:cubicBezTo>
                            <a:pt x="13032" y="18769"/>
                            <a:pt x="24167" y="11087"/>
                            <a:pt x="29321" y="0"/>
                          </a:cubicBezTo>
                          <a:lnTo>
                            <a:pt x="14393" y="0"/>
                          </a:lnTo>
                          <a:cubicBezTo>
                            <a:pt x="10843" y="3890"/>
                            <a:pt x="5689" y="6273"/>
                            <a:pt x="0" y="6321"/>
                          </a:cubicBezTo>
                          <a:close/>
                        </a:path>
                      </a:pathLst>
                    </a:custGeom>
                    <a:solidFill>
                      <a:srgbClr val="A94B51"/>
                    </a:solidFill>
                    <a:ln w="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4FB39282-D0D1-EC19-4D55-E76C048B50F2}"/>
                        </a:ext>
                      </a:extLst>
                    </p:cNvPr>
                    <p:cNvSpPr/>
                    <p:nvPr/>
                  </p:nvSpPr>
                  <p:spPr>
                    <a:xfrm>
                      <a:off x="9083259" y="3686434"/>
                      <a:ext cx="65984" cy="19206"/>
                    </a:xfrm>
                    <a:custGeom>
                      <a:avLst/>
                      <a:gdLst>
                        <a:gd name="connsiteX0" fmla="*/ 0 w 65984"/>
                        <a:gd name="connsiteY0" fmla="*/ 9239 h 19206"/>
                        <a:gd name="connsiteX1" fmla="*/ 65984 w 65984"/>
                        <a:gd name="connsiteY1" fmla="*/ 19207 h 19206"/>
                        <a:gd name="connsiteX2" fmla="*/ 65984 w 65984"/>
                        <a:gd name="connsiteY2" fmla="*/ 19207 h 19206"/>
                        <a:gd name="connsiteX3" fmla="*/ 46729 w 65984"/>
                        <a:gd name="connsiteY3" fmla="*/ 0 h 19206"/>
                        <a:gd name="connsiteX4" fmla="*/ 19256 w 65984"/>
                        <a:gd name="connsiteY4" fmla="*/ 0 h 19206"/>
                        <a:gd name="connsiteX5" fmla="*/ 49 w 65984"/>
                        <a:gd name="connsiteY5" fmla="*/ 9287 h 1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84" h="19206">
                          <a:moveTo>
                            <a:pt x="0" y="9239"/>
                          </a:moveTo>
                          <a:lnTo>
                            <a:pt x="65984" y="19207"/>
                          </a:lnTo>
                          <a:lnTo>
                            <a:pt x="65984" y="19207"/>
                          </a:lnTo>
                          <a:cubicBezTo>
                            <a:pt x="65984" y="8558"/>
                            <a:pt x="57329" y="0"/>
                            <a:pt x="46729" y="0"/>
                          </a:cubicBezTo>
                          <a:lnTo>
                            <a:pt x="19256" y="0"/>
                          </a:lnTo>
                          <a:cubicBezTo>
                            <a:pt x="8607" y="0"/>
                            <a:pt x="49" y="9287"/>
                            <a:pt x="49" y="9287"/>
                          </a:cubicBezTo>
                          <a:close/>
                        </a:path>
                      </a:pathLst>
                    </a:custGeom>
                    <a:solidFill>
                      <a:srgbClr val="201824"/>
                    </a:solidFill>
                    <a:ln w="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90F42146-E0D3-26DB-5728-510D71890B7E}"/>
                        </a:ext>
                      </a:extLst>
                    </p:cNvPr>
                    <p:cNvSpPr/>
                    <p:nvPr/>
                  </p:nvSpPr>
                  <p:spPr>
                    <a:xfrm>
                      <a:off x="9211192" y="3686337"/>
                      <a:ext cx="36906" cy="19255"/>
                    </a:xfrm>
                    <a:custGeom>
                      <a:avLst/>
                      <a:gdLst>
                        <a:gd name="connsiteX0" fmla="*/ 36907 w 36906"/>
                        <a:gd name="connsiteY0" fmla="*/ 9190 h 19255"/>
                        <a:gd name="connsiteX1" fmla="*/ 0 w 36906"/>
                        <a:gd name="connsiteY1" fmla="*/ 19256 h 19255"/>
                        <a:gd name="connsiteX2" fmla="*/ 0 w 36906"/>
                        <a:gd name="connsiteY2" fmla="*/ 19256 h 19255"/>
                        <a:gd name="connsiteX3" fmla="*/ 10746 w 36906"/>
                        <a:gd name="connsiteY3" fmla="*/ 0 h 19255"/>
                        <a:gd name="connsiteX4" fmla="*/ 26112 w 36906"/>
                        <a:gd name="connsiteY4" fmla="*/ 0 h 19255"/>
                        <a:gd name="connsiteX5" fmla="*/ 36907 w 36906"/>
                        <a:gd name="connsiteY5" fmla="*/ 9190 h 1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06" h="19255">
                          <a:moveTo>
                            <a:pt x="36907" y="9190"/>
                          </a:moveTo>
                          <a:lnTo>
                            <a:pt x="0" y="19256"/>
                          </a:lnTo>
                          <a:lnTo>
                            <a:pt x="0" y="19256"/>
                          </a:lnTo>
                          <a:cubicBezTo>
                            <a:pt x="0" y="8607"/>
                            <a:pt x="4814" y="0"/>
                            <a:pt x="10746" y="0"/>
                          </a:cubicBezTo>
                          <a:lnTo>
                            <a:pt x="26112" y="0"/>
                          </a:lnTo>
                          <a:cubicBezTo>
                            <a:pt x="32044" y="0"/>
                            <a:pt x="36907" y="9190"/>
                            <a:pt x="36907" y="9190"/>
                          </a:cubicBezTo>
                          <a:close/>
                        </a:path>
                      </a:pathLst>
                    </a:custGeom>
                    <a:solidFill>
                      <a:srgbClr val="201824"/>
                    </a:solidFill>
                    <a:ln w="0" cap="flat">
                      <a:noFill/>
                      <a:prstDash val="solid"/>
                      <a:miter/>
                    </a:ln>
                  </p:spPr>
                  <p:txBody>
                    <a:bodyPr rtlCol="0" anchor="ctr"/>
                    <a:lstStyle/>
                    <a:p>
                      <a:endParaRPr lang="en-US"/>
                    </a:p>
                  </p:txBody>
                </p:sp>
              </p:grpSp>
              <p:grpSp>
                <p:nvGrpSpPr>
                  <p:cNvPr id="124" name="Graphic 9">
                    <a:extLst>
                      <a:ext uri="{FF2B5EF4-FFF2-40B4-BE49-F238E27FC236}">
                        <a16:creationId xmlns:a16="http://schemas.microsoft.com/office/drawing/2014/main" id="{0F173CE9-6E41-9285-577D-D173C6D3BAFE}"/>
                      </a:ext>
                    </a:extLst>
                  </p:cNvPr>
                  <p:cNvGrpSpPr/>
                  <p:nvPr/>
                </p:nvGrpSpPr>
                <p:grpSpPr>
                  <a:xfrm>
                    <a:off x="9115593" y="3824650"/>
                    <a:ext cx="91660" cy="60036"/>
                    <a:chOff x="9115593" y="3824650"/>
                    <a:chExt cx="91660" cy="60036"/>
                  </a:xfrm>
                  <a:solidFill>
                    <a:srgbClr val="A94B51"/>
                  </a:solidFill>
                </p:grpSpPr>
                <p:sp>
                  <p:nvSpPr>
                    <p:cNvPr id="125" name="Freeform: Shape 124">
                      <a:extLst>
                        <a:ext uri="{FF2B5EF4-FFF2-40B4-BE49-F238E27FC236}">
                          <a16:creationId xmlns:a16="http://schemas.microsoft.com/office/drawing/2014/main" id="{1B742EDC-E560-01E3-D72A-A960378B045A}"/>
                        </a:ext>
                      </a:extLst>
                    </p:cNvPr>
                    <p:cNvSpPr/>
                    <p:nvPr/>
                  </p:nvSpPr>
                  <p:spPr>
                    <a:xfrm>
                      <a:off x="9144429" y="3867368"/>
                      <a:ext cx="43859" cy="17318"/>
                    </a:xfrm>
                    <a:custGeom>
                      <a:avLst/>
                      <a:gdLst>
                        <a:gd name="connsiteX0" fmla="*/ 43860 w 43859"/>
                        <a:gd name="connsiteY0" fmla="*/ 243 h 17318"/>
                        <a:gd name="connsiteX1" fmla="*/ 0 w 43859"/>
                        <a:gd name="connsiteY1" fmla="*/ 0 h 17318"/>
                        <a:gd name="connsiteX2" fmla="*/ 43860 w 43859"/>
                        <a:gd name="connsiteY2" fmla="*/ 243 h 17318"/>
                      </a:gdLst>
                      <a:ahLst/>
                      <a:cxnLst>
                        <a:cxn ang="0">
                          <a:pos x="connsiteX0" y="connsiteY0"/>
                        </a:cxn>
                        <a:cxn ang="0">
                          <a:pos x="connsiteX1" y="connsiteY1"/>
                        </a:cxn>
                        <a:cxn ang="0">
                          <a:pos x="connsiteX2" y="connsiteY2"/>
                        </a:cxn>
                      </a:cxnLst>
                      <a:rect l="l" t="t" r="r" b="b"/>
                      <a:pathLst>
                        <a:path w="43859" h="17318">
                          <a:moveTo>
                            <a:pt x="43860" y="243"/>
                          </a:moveTo>
                          <a:cubicBezTo>
                            <a:pt x="30537" y="5689"/>
                            <a:pt x="11087" y="7342"/>
                            <a:pt x="0" y="0"/>
                          </a:cubicBezTo>
                          <a:cubicBezTo>
                            <a:pt x="0" y="0"/>
                            <a:pt x="18478" y="38803"/>
                            <a:pt x="43860" y="243"/>
                          </a:cubicBezTo>
                          <a:close/>
                        </a:path>
                      </a:pathLst>
                    </a:custGeom>
                    <a:solidFill>
                      <a:srgbClr val="A94B51"/>
                    </a:solidFill>
                    <a:ln w="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6A70DCBD-E467-C75F-1D62-25BF854401A4}"/>
                        </a:ext>
                      </a:extLst>
                    </p:cNvPr>
                    <p:cNvSpPr/>
                    <p:nvPr/>
                  </p:nvSpPr>
                  <p:spPr>
                    <a:xfrm>
                      <a:off x="9120262" y="3824650"/>
                      <a:ext cx="86990" cy="25796"/>
                    </a:xfrm>
                    <a:custGeom>
                      <a:avLst/>
                      <a:gdLst>
                        <a:gd name="connsiteX0" fmla="*/ 86942 w 86990"/>
                        <a:gd name="connsiteY0" fmla="*/ 19281 h 25796"/>
                        <a:gd name="connsiteX1" fmla="*/ 45027 w 86990"/>
                        <a:gd name="connsiteY1" fmla="*/ 755 h 25796"/>
                        <a:gd name="connsiteX2" fmla="*/ 0 w 86990"/>
                        <a:gd name="connsiteY2" fmla="*/ 20934 h 25796"/>
                        <a:gd name="connsiteX3" fmla="*/ 63650 w 86990"/>
                        <a:gd name="connsiteY3" fmla="*/ 25797 h 25796"/>
                        <a:gd name="connsiteX4" fmla="*/ 86991 w 86990"/>
                        <a:gd name="connsiteY4" fmla="*/ 19281 h 2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90" h="25796">
                          <a:moveTo>
                            <a:pt x="86942" y="19281"/>
                          </a:moveTo>
                          <a:cubicBezTo>
                            <a:pt x="87185" y="123"/>
                            <a:pt x="64574" y="-1433"/>
                            <a:pt x="45027" y="755"/>
                          </a:cubicBezTo>
                          <a:cubicBezTo>
                            <a:pt x="22222" y="3283"/>
                            <a:pt x="0" y="20934"/>
                            <a:pt x="0" y="20934"/>
                          </a:cubicBezTo>
                          <a:lnTo>
                            <a:pt x="63650" y="25797"/>
                          </a:lnTo>
                          <a:lnTo>
                            <a:pt x="86991" y="19281"/>
                          </a:lnTo>
                          <a:close/>
                        </a:path>
                      </a:pathLst>
                    </a:custGeom>
                    <a:solidFill>
                      <a:srgbClr val="A94B51"/>
                    </a:solidFill>
                    <a:ln w="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D9970EAC-C3D7-730F-2C3E-E81366122AFD}"/>
                        </a:ext>
                      </a:extLst>
                    </p:cNvPr>
                    <p:cNvSpPr/>
                    <p:nvPr/>
                  </p:nvSpPr>
                  <p:spPr>
                    <a:xfrm>
                      <a:off x="9115593" y="3830753"/>
                      <a:ext cx="10407" cy="21735"/>
                    </a:xfrm>
                    <a:custGeom>
                      <a:avLst/>
                      <a:gdLst>
                        <a:gd name="connsiteX0" fmla="*/ 10116 w 10407"/>
                        <a:gd name="connsiteY0" fmla="*/ 21736 h 21735"/>
                        <a:gd name="connsiteX1" fmla="*/ 2 w 10407"/>
                        <a:gd name="connsiteY1" fmla="*/ 10746 h 21735"/>
                        <a:gd name="connsiteX2" fmla="*/ 10407 w 10407"/>
                        <a:gd name="connsiteY2" fmla="*/ 0 h 21735"/>
                        <a:gd name="connsiteX3" fmla="*/ 10116 w 10407"/>
                        <a:gd name="connsiteY3" fmla="*/ 21736 h 21735"/>
                      </a:gdLst>
                      <a:ahLst/>
                      <a:cxnLst>
                        <a:cxn ang="0">
                          <a:pos x="connsiteX0" y="connsiteY0"/>
                        </a:cxn>
                        <a:cxn ang="0">
                          <a:pos x="connsiteX1" y="connsiteY1"/>
                        </a:cxn>
                        <a:cxn ang="0">
                          <a:pos x="connsiteX2" y="connsiteY2"/>
                        </a:cxn>
                        <a:cxn ang="0">
                          <a:pos x="connsiteX3" y="connsiteY3"/>
                        </a:cxn>
                      </a:cxnLst>
                      <a:rect l="l" t="t" r="r" b="b"/>
                      <a:pathLst>
                        <a:path w="10407" h="21735">
                          <a:moveTo>
                            <a:pt x="10116" y="21736"/>
                          </a:moveTo>
                          <a:cubicBezTo>
                            <a:pt x="4475" y="21639"/>
                            <a:pt x="-96" y="16727"/>
                            <a:pt x="2" y="10746"/>
                          </a:cubicBezTo>
                          <a:cubicBezTo>
                            <a:pt x="99" y="4766"/>
                            <a:pt x="4718" y="-48"/>
                            <a:pt x="10407" y="0"/>
                          </a:cubicBezTo>
                          <a:lnTo>
                            <a:pt x="10116" y="21736"/>
                          </a:lnTo>
                          <a:close/>
                        </a:path>
                      </a:pathLst>
                    </a:custGeom>
                    <a:solidFill>
                      <a:srgbClr val="A94B51"/>
                    </a:solidFill>
                    <a:ln w="0" cap="flat">
                      <a:noFill/>
                      <a:prstDash val="solid"/>
                      <a:miter/>
                    </a:ln>
                  </p:spPr>
                  <p:txBody>
                    <a:bodyPr rtlCol="0" anchor="ctr"/>
                    <a:lstStyle/>
                    <a:p>
                      <a:endParaRPr lang="en-US"/>
                    </a:p>
                  </p:txBody>
                </p:sp>
              </p:grpSp>
            </p:grpSp>
            <p:sp>
              <p:nvSpPr>
                <p:cNvPr id="113" name="Freeform: Shape 112">
                  <a:extLst>
                    <a:ext uri="{FF2B5EF4-FFF2-40B4-BE49-F238E27FC236}">
                      <a16:creationId xmlns:a16="http://schemas.microsoft.com/office/drawing/2014/main" id="{2AB9B826-1839-B24F-5E06-5F607689ABD9}"/>
                    </a:ext>
                  </a:extLst>
                </p:cNvPr>
                <p:cNvSpPr/>
                <p:nvPr/>
              </p:nvSpPr>
              <p:spPr>
                <a:xfrm>
                  <a:off x="9115254" y="3729710"/>
                  <a:ext cx="29466" cy="40456"/>
                </a:xfrm>
                <a:custGeom>
                  <a:avLst/>
                  <a:gdLst>
                    <a:gd name="connsiteX0" fmla="*/ 29467 w 29466"/>
                    <a:gd name="connsiteY0" fmla="*/ 20228 h 40456"/>
                    <a:gd name="connsiteX1" fmla="*/ 14733 w 29466"/>
                    <a:gd name="connsiteY1" fmla="*/ 40456 h 40456"/>
                    <a:gd name="connsiteX2" fmla="*/ 0 w 29466"/>
                    <a:gd name="connsiteY2" fmla="*/ 20228 h 40456"/>
                    <a:gd name="connsiteX3" fmla="*/ 14733 w 29466"/>
                    <a:gd name="connsiteY3" fmla="*/ 0 h 40456"/>
                    <a:gd name="connsiteX4" fmla="*/ 29467 w 29466"/>
                    <a:gd name="connsiteY4" fmla="*/ 20228 h 40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66" h="40456">
                      <a:moveTo>
                        <a:pt x="29467" y="20228"/>
                      </a:moveTo>
                      <a:cubicBezTo>
                        <a:pt x="29467" y="31412"/>
                        <a:pt x="22854" y="40456"/>
                        <a:pt x="14733" y="40456"/>
                      </a:cubicBezTo>
                      <a:cubicBezTo>
                        <a:pt x="6613" y="40456"/>
                        <a:pt x="0" y="31412"/>
                        <a:pt x="0" y="20228"/>
                      </a:cubicBezTo>
                      <a:cubicBezTo>
                        <a:pt x="0" y="9044"/>
                        <a:pt x="6613" y="0"/>
                        <a:pt x="14733" y="0"/>
                      </a:cubicBezTo>
                      <a:cubicBezTo>
                        <a:pt x="22854" y="0"/>
                        <a:pt x="29467" y="9044"/>
                        <a:pt x="29467" y="20228"/>
                      </a:cubicBezTo>
                      <a:close/>
                    </a:path>
                  </a:pathLst>
                </a:custGeom>
                <a:solidFill>
                  <a:srgbClr val="201824"/>
                </a:solidFill>
                <a:ln w="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B4B7B7EE-2009-B4E3-4493-555229E17E1F}"/>
                    </a:ext>
                  </a:extLst>
                </p:cNvPr>
                <p:cNvSpPr/>
                <p:nvPr/>
              </p:nvSpPr>
              <p:spPr>
                <a:xfrm>
                  <a:off x="9215714" y="3731121"/>
                  <a:ext cx="22951" cy="37635"/>
                </a:xfrm>
                <a:custGeom>
                  <a:avLst/>
                  <a:gdLst>
                    <a:gd name="connsiteX0" fmla="*/ 22951 w 22951"/>
                    <a:gd name="connsiteY0" fmla="*/ 18818 h 37635"/>
                    <a:gd name="connsiteX1" fmla="*/ 11475 w 22951"/>
                    <a:gd name="connsiteY1" fmla="*/ 37636 h 37635"/>
                    <a:gd name="connsiteX2" fmla="*/ 0 w 22951"/>
                    <a:gd name="connsiteY2" fmla="*/ 18818 h 37635"/>
                    <a:gd name="connsiteX3" fmla="*/ 11475 w 22951"/>
                    <a:gd name="connsiteY3" fmla="*/ 0 h 37635"/>
                    <a:gd name="connsiteX4" fmla="*/ 22951 w 22951"/>
                    <a:gd name="connsiteY4" fmla="*/ 18818 h 3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1" h="37635">
                      <a:moveTo>
                        <a:pt x="22951" y="18818"/>
                      </a:moveTo>
                      <a:cubicBezTo>
                        <a:pt x="22951" y="29224"/>
                        <a:pt x="17797" y="37636"/>
                        <a:pt x="11475" y="37636"/>
                      </a:cubicBezTo>
                      <a:cubicBezTo>
                        <a:pt x="5154" y="37636"/>
                        <a:pt x="0" y="29224"/>
                        <a:pt x="0" y="18818"/>
                      </a:cubicBezTo>
                      <a:cubicBezTo>
                        <a:pt x="0" y="8412"/>
                        <a:pt x="5154" y="0"/>
                        <a:pt x="11475" y="0"/>
                      </a:cubicBezTo>
                      <a:cubicBezTo>
                        <a:pt x="17797" y="0"/>
                        <a:pt x="22951" y="8412"/>
                        <a:pt x="22951" y="18818"/>
                      </a:cubicBezTo>
                      <a:close/>
                    </a:path>
                  </a:pathLst>
                </a:custGeom>
                <a:solidFill>
                  <a:srgbClr val="201824"/>
                </a:solidFill>
                <a:ln w="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5559C020-B4DC-EA06-A21B-153CECEA0E75}"/>
                    </a:ext>
                  </a:extLst>
                </p:cNvPr>
                <p:cNvSpPr/>
                <p:nvPr/>
              </p:nvSpPr>
              <p:spPr>
                <a:xfrm rot="-2700000">
                  <a:off x="8806631" y="4683460"/>
                  <a:ext cx="8995" cy="87817"/>
                </a:xfrm>
                <a:custGeom>
                  <a:avLst/>
                  <a:gdLst>
                    <a:gd name="connsiteX0" fmla="*/ 0 w 8995"/>
                    <a:gd name="connsiteY0" fmla="*/ 0 h 87817"/>
                    <a:gd name="connsiteX1" fmla="*/ 8996 w 8995"/>
                    <a:gd name="connsiteY1" fmla="*/ 0 h 87817"/>
                    <a:gd name="connsiteX2" fmla="*/ 8996 w 8995"/>
                    <a:gd name="connsiteY2" fmla="*/ 87817 h 87817"/>
                    <a:gd name="connsiteX3" fmla="*/ 0 w 8995"/>
                    <a:gd name="connsiteY3" fmla="*/ 87817 h 87817"/>
                  </a:gdLst>
                  <a:ahLst/>
                  <a:cxnLst>
                    <a:cxn ang="0">
                      <a:pos x="connsiteX0" y="connsiteY0"/>
                    </a:cxn>
                    <a:cxn ang="0">
                      <a:pos x="connsiteX1" y="connsiteY1"/>
                    </a:cxn>
                    <a:cxn ang="0">
                      <a:pos x="connsiteX2" y="connsiteY2"/>
                    </a:cxn>
                    <a:cxn ang="0">
                      <a:pos x="connsiteX3" y="connsiteY3"/>
                    </a:cxn>
                  </a:cxnLst>
                  <a:rect l="l" t="t" r="r" b="b"/>
                  <a:pathLst>
                    <a:path w="8995" h="87817">
                      <a:moveTo>
                        <a:pt x="0" y="0"/>
                      </a:moveTo>
                      <a:lnTo>
                        <a:pt x="8996" y="0"/>
                      </a:lnTo>
                      <a:lnTo>
                        <a:pt x="8996" y="87817"/>
                      </a:lnTo>
                      <a:lnTo>
                        <a:pt x="0" y="87817"/>
                      </a:lnTo>
                      <a:close/>
                    </a:path>
                  </a:pathLst>
                </a:custGeom>
                <a:solidFill>
                  <a:srgbClr val="C2A2A2"/>
                </a:solidFill>
                <a:ln w="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72E69815-6922-8D14-A8CD-90A1D166D347}"/>
                    </a:ext>
                  </a:extLst>
                </p:cNvPr>
                <p:cNvSpPr/>
                <p:nvPr/>
              </p:nvSpPr>
              <p:spPr>
                <a:xfrm rot="-1572599">
                  <a:off x="8812431" y="4578532"/>
                  <a:ext cx="8995" cy="135226"/>
                </a:xfrm>
                <a:custGeom>
                  <a:avLst/>
                  <a:gdLst>
                    <a:gd name="connsiteX0" fmla="*/ 0 w 8995"/>
                    <a:gd name="connsiteY0" fmla="*/ 0 h 135226"/>
                    <a:gd name="connsiteX1" fmla="*/ 8996 w 8995"/>
                    <a:gd name="connsiteY1" fmla="*/ 0 h 135226"/>
                    <a:gd name="connsiteX2" fmla="*/ 8996 w 8995"/>
                    <a:gd name="connsiteY2" fmla="*/ 135227 h 135226"/>
                    <a:gd name="connsiteX3" fmla="*/ 0 w 8995"/>
                    <a:gd name="connsiteY3" fmla="*/ 135227 h 135226"/>
                  </a:gdLst>
                  <a:ahLst/>
                  <a:cxnLst>
                    <a:cxn ang="0">
                      <a:pos x="connsiteX0" y="connsiteY0"/>
                    </a:cxn>
                    <a:cxn ang="0">
                      <a:pos x="connsiteX1" y="connsiteY1"/>
                    </a:cxn>
                    <a:cxn ang="0">
                      <a:pos x="connsiteX2" y="connsiteY2"/>
                    </a:cxn>
                    <a:cxn ang="0">
                      <a:pos x="connsiteX3" y="connsiteY3"/>
                    </a:cxn>
                  </a:cxnLst>
                  <a:rect l="l" t="t" r="r" b="b"/>
                  <a:pathLst>
                    <a:path w="8995" h="135226">
                      <a:moveTo>
                        <a:pt x="0" y="0"/>
                      </a:moveTo>
                      <a:lnTo>
                        <a:pt x="8996" y="0"/>
                      </a:lnTo>
                      <a:lnTo>
                        <a:pt x="8996" y="135227"/>
                      </a:lnTo>
                      <a:lnTo>
                        <a:pt x="0" y="135227"/>
                      </a:lnTo>
                      <a:close/>
                    </a:path>
                  </a:pathLst>
                </a:custGeom>
                <a:solidFill>
                  <a:srgbClr val="C2A2A2"/>
                </a:solidFill>
                <a:ln w="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3DDA90DE-CE17-03A4-04A6-DC95A54D4684}"/>
                    </a:ext>
                  </a:extLst>
                </p:cNvPr>
                <p:cNvSpPr/>
                <p:nvPr/>
              </p:nvSpPr>
              <p:spPr>
                <a:xfrm rot="-4212000">
                  <a:off x="9312235" y="4551763"/>
                  <a:ext cx="135226" cy="8995"/>
                </a:xfrm>
                <a:custGeom>
                  <a:avLst/>
                  <a:gdLst>
                    <a:gd name="connsiteX0" fmla="*/ 0 w 135226"/>
                    <a:gd name="connsiteY0" fmla="*/ 0 h 8995"/>
                    <a:gd name="connsiteX1" fmla="*/ 135227 w 135226"/>
                    <a:gd name="connsiteY1" fmla="*/ 0 h 8995"/>
                    <a:gd name="connsiteX2" fmla="*/ 135227 w 135226"/>
                    <a:gd name="connsiteY2" fmla="*/ 8996 h 8995"/>
                    <a:gd name="connsiteX3" fmla="*/ 0 w 135226"/>
                    <a:gd name="connsiteY3" fmla="*/ 8996 h 8995"/>
                  </a:gdLst>
                  <a:ahLst/>
                  <a:cxnLst>
                    <a:cxn ang="0">
                      <a:pos x="connsiteX0" y="connsiteY0"/>
                    </a:cxn>
                    <a:cxn ang="0">
                      <a:pos x="connsiteX1" y="connsiteY1"/>
                    </a:cxn>
                    <a:cxn ang="0">
                      <a:pos x="connsiteX2" y="connsiteY2"/>
                    </a:cxn>
                    <a:cxn ang="0">
                      <a:pos x="connsiteX3" y="connsiteY3"/>
                    </a:cxn>
                  </a:cxnLst>
                  <a:rect l="l" t="t" r="r" b="b"/>
                  <a:pathLst>
                    <a:path w="135226" h="8995">
                      <a:moveTo>
                        <a:pt x="0" y="0"/>
                      </a:moveTo>
                      <a:lnTo>
                        <a:pt x="135227" y="0"/>
                      </a:lnTo>
                      <a:lnTo>
                        <a:pt x="135227" y="8996"/>
                      </a:lnTo>
                      <a:lnTo>
                        <a:pt x="0" y="8996"/>
                      </a:lnTo>
                      <a:close/>
                    </a:path>
                  </a:pathLst>
                </a:custGeom>
                <a:solidFill>
                  <a:srgbClr val="C2A2A2"/>
                </a:solidFill>
                <a:ln w="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354B49A1-BEB2-433B-BD32-A5D74CE3C7F8}"/>
                    </a:ext>
                  </a:extLst>
                </p:cNvPr>
                <p:cNvSpPr/>
                <p:nvPr/>
              </p:nvSpPr>
              <p:spPr>
                <a:xfrm rot="-4648801">
                  <a:off x="9318813" y="4627782"/>
                  <a:ext cx="135226" cy="8995"/>
                </a:xfrm>
                <a:custGeom>
                  <a:avLst/>
                  <a:gdLst>
                    <a:gd name="connsiteX0" fmla="*/ 0 w 135226"/>
                    <a:gd name="connsiteY0" fmla="*/ 0 h 8995"/>
                    <a:gd name="connsiteX1" fmla="*/ 135227 w 135226"/>
                    <a:gd name="connsiteY1" fmla="*/ 0 h 8995"/>
                    <a:gd name="connsiteX2" fmla="*/ 135227 w 135226"/>
                    <a:gd name="connsiteY2" fmla="*/ 8996 h 8995"/>
                    <a:gd name="connsiteX3" fmla="*/ 0 w 135226"/>
                    <a:gd name="connsiteY3" fmla="*/ 8996 h 8995"/>
                  </a:gdLst>
                  <a:ahLst/>
                  <a:cxnLst>
                    <a:cxn ang="0">
                      <a:pos x="connsiteX0" y="connsiteY0"/>
                    </a:cxn>
                    <a:cxn ang="0">
                      <a:pos x="connsiteX1" y="connsiteY1"/>
                    </a:cxn>
                    <a:cxn ang="0">
                      <a:pos x="connsiteX2" y="connsiteY2"/>
                    </a:cxn>
                    <a:cxn ang="0">
                      <a:pos x="connsiteX3" y="connsiteY3"/>
                    </a:cxn>
                  </a:cxnLst>
                  <a:rect l="l" t="t" r="r" b="b"/>
                  <a:pathLst>
                    <a:path w="135226" h="8995">
                      <a:moveTo>
                        <a:pt x="0" y="0"/>
                      </a:moveTo>
                      <a:lnTo>
                        <a:pt x="135227" y="0"/>
                      </a:lnTo>
                      <a:lnTo>
                        <a:pt x="135227" y="8996"/>
                      </a:lnTo>
                      <a:lnTo>
                        <a:pt x="0" y="8996"/>
                      </a:lnTo>
                      <a:close/>
                    </a:path>
                  </a:pathLst>
                </a:custGeom>
                <a:solidFill>
                  <a:srgbClr val="C2A2A2"/>
                </a:solidFill>
                <a:ln w="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A1F4338-FE2C-9149-F525-F6B30738808E}"/>
                    </a:ext>
                  </a:extLst>
                </p:cNvPr>
                <p:cNvSpPr/>
                <p:nvPr/>
              </p:nvSpPr>
              <p:spPr>
                <a:xfrm rot="-1267198">
                  <a:off x="8933244" y="4517262"/>
                  <a:ext cx="289465" cy="8655"/>
                </a:xfrm>
                <a:custGeom>
                  <a:avLst/>
                  <a:gdLst>
                    <a:gd name="connsiteX0" fmla="*/ 0 w 289465"/>
                    <a:gd name="connsiteY0" fmla="*/ 0 h 8655"/>
                    <a:gd name="connsiteX1" fmla="*/ 289466 w 289465"/>
                    <a:gd name="connsiteY1" fmla="*/ 0 h 8655"/>
                    <a:gd name="connsiteX2" fmla="*/ 289466 w 289465"/>
                    <a:gd name="connsiteY2" fmla="*/ 8655 h 8655"/>
                    <a:gd name="connsiteX3" fmla="*/ 0 w 289465"/>
                    <a:gd name="connsiteY3" fmla="*/ 8655 h 8655"/>
                  </a:gdLst>
                  <a:ahLst/>
                  <a:cxnLst>
                    <a:cxn ang="0">
                      <a:pos x="connsiteX0" y="connsiteY0"/>
                    </a:cxn>
                    <a:cxn ang="0">
                      <a:pos x="connsiteX1" y="connsiteY1"/>
                    </a:cxn>
                    <a:cxn ang="0">
                      <a:pos x="connsiteX2" y="connsiteY2"/>
                    </a:cxn>
                    <a:cxn ang="0">
                      <a:pos x="connsiteX3" y="connsiteY3"/>
                    </a:cxn>
                  </a:cxnLst>
                  <a:rect l="l" t="t" r="r" b="b"/>
                  <a:pathLst>
                    <a:path w="289465" h="8655">
                      <a:moveTo>
                        <a:pt x="0" y="0"/>
                      </a:moveTo>
                      <a:lnTo>
                        <a:pt x="289466" y="0"/>
                      </a:lnTo>
                      <a:lnTo>
                        <a:pt x="289466" y="8655"/>
                      </a:lnTo>
                      <a:lnTo>
                        <a:pt x="0" y="8655"/>
                      </a:lnTo>
                      <a:close/>
                    </a:path>
                  </a:pathLst>
                </a:custGeom>
                <a:solidFill>
                  <a:srgbClr val="3D2E43"/>
                </a:solidFill>
                <a:ln w="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9D13F534-DE43-F9FC-0238-E66040255665}"/>
                    </a:ext>
                  </a:extLst>
                </p:cNvPr>
                <p:cNvSpPr/>
                <p:nvPr/>
              </p:nvSpPr>
              <p:spPr>
                <a:xfrm rot="-1104601">
                  <a:off x="9080773" y="4515652"/>
                  <a:ext cx="230143" cy="8655"/>
                </a:xfrm>
                <a:custGeom>
                  <a:avLst/>
                  <a:gdLst>
                    <a:gd name="connsiteX0" fmla="*/ 0 w 230143"/>
                    <a:gd name="connsiteY0" fmla="*/ 0 h 8655"/>
                    <a:gd name="connsiteX1" fmla="*/ 230143 w 230143"/>
                    <a:gd name="connsiteY1" fmla="*/ 0 h 8655"/>
                    <a:gd name="connsiteX2" fmla="*/ 230143 w 230143"/>
                    <a:gd name="connsiteY2" fmla="*/ 8655 h 8655"/>
                    <a:gd name="connsiteX3" fmla="*/ 0 w 230143"/>
                    <a:gd name="connsiteY3" fmla="*/ 8655 h 8655"/>
                  </a:gdLst>
                  <a:ahLst/>
                  <a:cxnLst>
                    <a:cxn ang="0">
                      <a:pos x="connsiteX0" y="connsiteY0"/>
                    </a:cxn>
                    <a:cxn ang="0">
                      <a:pos x="connsiteX1" y="connsiteY1"/>
                    </a:cxn>
                    <a:cxn ang="0">
                      <a:pos x="connsiteX2" y="connsiteY2"/>
                    </a:cxn>
                    <a:cxn ang="0">
                      <a:pos x="connsiteX3" y="connsiteY3"/>
                    </a:cxn>
                  </a:cxnLst>
                  <a:rect l="l" t="t" r="r" b="b"/>
                  <a:pathLst>
                    <a:path w="230143" h="8655">
                      <a:moveTo>
                        <a:pt x="0" y="0"/>
                      </a:moveTo>
                      <a:lnTo>
                        <a:pt x="230143" y="0"/>
                      </a:lnTo>
                      <a:lnTo>
                        <a:pt x="230143" y="8655"/>
                      </a:lnTo>
                      <a:lnTo>
                        <a:pt x="0" y="8655"/>
                      </a:lnTo>
                      <a:close/>
                    </a:path>
                  </a:pathLst>
                </a:custGeom>
                <a:solidFill>
                  <a:srgbClr val="3D2E43"/>
                </a:solidFill>
                <a:ln w="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73E17AD-9026-EB48-384C-E77D1668C2DD}"/>
                    </a:ext>
                  </a:extLst>
                </p:cNvPr>
                <p:cNvSpPr/>
                <p:nvPr/>
              </p:nvSpPr>
              <p:spPr>
                <a:xfrm rot="-2700000">
                  <a:off x="8972741" y="4325976"/>
                  <a:ext cx="8995" cy="87817"/>
                </a:xfrm>
                <a:custGeom>
                  <a:avLst/>
                  <a:gdLst>
                    <a:gd name="connsiteX0" fmla="*/ 0 w 8995"/>
                    <a:gd name="connsiteY0" fmla="*/ 0 h 87817"/>
                    <a:gd name="connsiteX1" fmla="*/ 8996 w 8995"/>
                    <a:gd name="connsiteY1" fmla="*/ 0 h 87817"/>
                    <a:gd name="connsiteX2" fmla="*/ 8996 w 8995"/>
                    <a:gd name="connsiteY2" fmla="*/ 87817 h 87817"/>
                    <a:gd name="connsiteX3" fmla="*/ 0 w 8995"/>
                    <a:gd name="connsiteY3" fmla="*/ 87817 h 87817"/>
                  </a:gdLst>
                  <a:ahLst/>
                  <a:cxnLst>
                    <a:cxn ang="0">
                      <a:pos x="connsiteX0" y="connsiteY0"/>
                    </a:cxn>
                    <a:cxn ang="0">
                      <a:pos x="connsiteX1" y="connsiteY1"/>
                    </a:cxn>
                    <a:cxn ang="0">
                      <a:pos x="connsiteX2" y="connsiteY2"/>
                    </a:cxn>
                    <a:cxn ang="0">
                      <a:pos x="connsiteX3" y="connsiteY3"/>
                    </a:cxn>
                  </a:cxnLst>
                  <a:rect l="l" t="t" r="r" b="b"/>
                  <a:pathLst>
                    <a:path w="8995" h="87817">
                      <a:moveTo>
                        <a:pt x="0" y="0"/>
                      </a:moveTo>
                      <a:lnTo>
                        <a:pt x="8996" y="0"/>
                      </a:lnTo>
                      <a:lnTo>
                        <a:pt x="8996" y="87817"/>
                      </a:lnTo>
                      <a:lnTo>
                        <a:pt x="0" y="87817"/>
                      </a:lnTo>
                      <a:close/>
                    </a:path>
                  </a:pathLst>
                </a:custGeom>
                <a:solidFill>
                  <a:srgbClr val="C2A2A2"/>
                </a:solidFill>
                <a:ln w="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B9885BC-FC85-E79D-73C4-CD394D0490E3}"/>
                    </a:ext>
                  </a:extLst>
                </p:cNvPr>
                <p:cNvSpPr/>
                <p:nvPr/>
              </p:nvSpPr>
              <p:spPr>
                <a:xfrm rot="-2700000">
                  <a:off x="9028027" y="4253355"/>
                  <a:ext cx="8995" cy="135226"/>
                </a:xfrm>
                <a:custGeom>
                  <a:avLst/>
                  <a:gdLst>
                    <a:gd name="connsiteX0" fmla="*/ 0 w 8995"/>
                    <a:gd name="connsiteY0" fmla="*/ 0 h 135226"/>
                    <a:gd name="connsiteX1" fmla="*/ 8996 w 8995"/>
                    <a:gd name="connsiteY1" fmla="*/ 0 h 135226"/>
                    <a:gd name="connsiteX2" fmla="*/ 8996 w 8995"/>
                    <a:gd name="connsiteY2" fmla="*/ 135227 h 135226"/>
                    <a:gd name="connsiteX3" fmla="*/ 0 w 8995"/>
                    <a:gd name="connsiteY3" fmla="*/ 135227 h 135226"/>
                  </a:gdLst>
                  <a:ahLst/>
                  <a:cxnLst>
                    <a:cxn ang="0">
                      <a:pos x="connsiteX0" y="connsiteY0"/>
                    </a:cxn>
                    <a:cxn ang="0">
                      <a:pos x="connsiteX1" y="connsiteY1"/>
                    </a:cxn>
                    <a:cxn ang="0">
                      <a:pos x="connsiteX2" y="connsiteY2"/>
                    </a:cxn>
                    <a:cxn ang="0">
                      <a:pos x="connsiteX3" y="connsiteY3"/>
                    </a:cxn>
                  </a:cxnLst>
                  <a:rect l="l" t="t" r="r" b="b"/>
                  <a:pathLst>
                    <a:path w="8995" h="135226">
                      <a:moveTo>
                        <a:pt x="0" y="0"/>
                      </a:moveTo>
                      <a:lnTo>
                        <a:pt x="8996" y="0"/>
                      </a:lnTo>
                      <a:lnTo>
                        <a:pt x="8996" y="135227"/>
                      </a:lnTo>
                      <a:lnTo>
                        <a:pt x="0" y="135227"/>
                      </a:lnTo>
                      <a:close/>
                    </a:path>
                  </a:pathLst>
                </a:custGeom>
                <a:solidFill>
                  <a:srgbClr val="C2A2A2"/>
                </a:solidFill>
                <a:ln w="0" cap="flat">
                  <a:noFill/>
                  <a:prstDash val="solid"/>
                  <a:miter/>
                </a:ln>
              </p:spPr>
              <p:txBody>
                <a:bodyPr rtlCol="0" anchor="ctr"/>
                <a:lstStyle/>
                <a:p>
                  <a:endParaRPr lang="en-US"/>
                </a:p>
              </p:txBody>
            </p:sp>
          </p:grpSp>
          <p:grpSp>
            <p:nvGrpSpPr>
              <p:cNvPr id="81" name="Graphic 9">
                <a:extLst>
                  <a:ext uri="{FF2B5EF4-FFF2-40B4-BE49-F238E27FC236}">
                    <a16:creationId xmlns:a16="http://schemas.microsoft.com/office/drawing/2014/main" id="{35036412-345D-1DAB-3B21-C2E5999121A0}"/>
                  </a:ext>
                </a:extLst>
              </p:cNvPr>
              <p:cNvGrpSpPr/>
              <p:nvPr/>
            </p:nvGrpSpPr>
            <p:grpSpPr>
              <a:xfrm>
                <a:off x="8732719" y="5151172"/>
                <a:ext cx="353991" cy="214631"/>
                <a:chOff x="8732719" y="5151172"/>
                <a:chExt cx="353991" cy="214631"/>
              </a:xfrm>
            </p:grpSpPr>
            <p:sp>
              <p:nvSpPr>
                <p:cNvPr id="82" name="Freeform: Shape 81">
                  <a:extLst>
                    <a:ext uri="{FF2B5EF4-FFF2-40B4-BE49-F238E27FC236}">
                      <a16:creationId xmlns:a16="http://schemas.microsoft.com/office/drawing/2014/main" id="{35F0765B-61C9-8204-0A4E-359FFE7CF675}"/>
                    </a:ext>
                  </a:extLst>
                </p:cNvPr>
                <p:cNvSpPr/>
                <p:nvPr/>
              </p:nvSpPr>
              <p:spPr>
                <a:xfrm>
                  <a:off x="8732719" y="5151172"/>
                  <a:ext cx="353991" cy="214631"/>
                </a:xfrm>
                <a:custGeom>
                  <a:avLst/>
                  <a:gdLst>
                    <a:gd name="connsiteX0" fmla="*/ 302643 w 353991"/>
                    <a:gd name="connsiteY0" fmla="*/ 0 h 214631"/>
                    <a:gd name="connsiteX1" fmla="*/ 353992 w 353991"/>
                    <a:gd name="connsiteY1" fmla="*/ 51348 h 214631"/>
                    <a:gd name="connsiteX2" fmla="*/ 353992 w 353991"/>
                    <a:gd name="connsiteY2" fmla="*/ 163283 h 214631"/>
                    <a:gd name="connsiteX3" fmla="*/ 302643 w 353991"/>
                    <a:gd name="connsiteY3" fmla="*/ 214632 h 214631"/>
                    <a:gd name="connsiteX4" fmla="*/ 51348 w 353991"/>
                    <a:gd name="connsiteY4" fmla="*/ 214632 h 214631"/>
                    <a:gd name="connsiteX5" fmla="*/ 0 w 353991"/>
                    <a:gd name="connsiteY5" fmla="*/ 163283 h 214631"/>
                    <a:gd name="connsiteX6" fmla="*/ 0 w 353991"/>
                    <a:gd name="connsiteY6" fmla="*/ 51348 h 214631"/>
                    <a:gd name="connsiteX7" fmla="*/ 51348 w 353991"/>
                    <a:gd name="connsiteY7" fmla="*/ 0 h 21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991" h="214631">
                      <a:moveTo>
                        <a:pt x="302643" y="0"/>
                      </a:moveTo>
                      <a:cubicBezTo>
                        <a:pt x="331002" y="0"/>
                        <a:pt x="353992" y="22989"/>
                        <a:pt x="353992" y="51348"/>
                      </a:cubicBezTo>
                      <a:lnTo>
                        <a:pt x="353992" y="163283"/>
                      </a:lnTo>
                      <a:cubicBezTo>
                        <a:pt x="353992" y="191642"/>
                        <a:pt x="331002" y="214632"/>
                        <a:pt x="302643" y="214632"/>
                      </a:cubicBezTo>
                      <a:lnTo>
                        <a:pt x="51348" y="214632"/>
                      </a:lnTo>
                      <a:cubicBezTo>
                        <a:pt x="22989" y="214632"/>
                        <a:pt x="0" y="191642"/>
                        <a:pt x="0" y="163283"/>
                      </a:cubicBezTo>
                      <a:lnTo>
                        <a:pt x="0" y="51348"/>
                      </a:lnTo>
                      <a:cubicBezTo>
                        <a:pt x="0" y="22989"/>
                        <a:pt x="22989" y="0"/>
                        <a:pt x="51348" y="0"/>
                      </a:cubicBezTo>
                      <a:close/>
                    </a:path>
                  </a:pathLst>
                </a:custGeom>
                <a:solidFill>
                  <a:srgbClr val="B6CAE9"/>
                </a:solidFill>
                <a:ln w="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D0305904-13A7-3248-53D1-CC0C21EC75D4}"/>
                    </a:ext>
                  </a:extLst>
                </p:cNvPr>
                <p:cNvSpPr/>
                <p:nvPr/>
              </p:nvSpPr>
              <p:spPr>
                <a:xfrm>
                  <a:off x="8732719" y="5151172"/>
                  <a:ext cx="353991" cy="129148"/>
                </a:xfrm>
                <a:custGeom>
                  <a:avLst/>
                  <a:gdLst>
                    <a:gd name="connsiteX0" fmla="*/ 314168 w 353991"/>
                    <a:gd name="connsiteY0" fmla="*/ 0 h 129148"/>
                    <a:gd name="connsiteX1" fmla="*/ 353992 w 353991"/>
                    <a:gd name="connsiteY1" fmla="*/ 39824 h 129148"/>
                    <a:gd name="connsiteX2" fmla="*/ 353992 w 353991"/>
                    <a:gd name="connsiteY2" fmla="*/ 89325 h 129148"/>
                    <a:gd name="connsiteX3" fmla="*/ 314168 w 353991"/>
                    <a:gd name="connsiteY3" fmla="*/ 129149 h 129148"/>
                    <a:gd name="connsiteX4" fmla="*/ 39824 w 353991"/>
                    <a:gd name="connsiteY4" fmla="*/ 129149 h 129148"/>
                    <a:gd name="connsiteX5" fmla="*/ 0 w 353991"/>
                    <a:gd name="connsiteY5" fmla="*/ 89325 h 129148"/>
                    <a:gd name="connsiteX6" fmla="*/ 0 w 353991"/>
                    <a:gd name="connsiteY6" fmla="*/ 39824 h 129148"/>
                    <a:gd name="connsiteX7" fmla="*/ 39824 w 353991"/>
                    <a:gd name="connsiteY7" fmla="*/ 0 h 12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991" h="129148">
                      <a:moveTo>
                        <a:pt x="314168" y="0"/>
                      </a:moveTo>
                      <a:cubicBezTo>
                        <a:pt x="336162" y="0"/>
                        <a:pt x="353992" y="17830"/>
                        <a:pt x="353992" y="39824"/>
                      </a:cubicBezTo>
                      <a:lnTo>
                        <a:pt x="353992" y="89325"/>
                      </a:lnTo>
                      <a:cubicBezTo>
                        <a:pt x="353992" y="111319"/>
                        <a:pt x="336162" y="129149"/>
                        <a:pt x="314168" y="129149"/>
                      </a:cubicBezTo>
                      <a:lnTo>
                        <a:pt x="39824" y="129149"/>
                      </a:lnTo>
                      <a:cubicBezTo>
                        <a:pt x="17830" y="129149"/>
                        <a:pt x="0" y="111319"/>
                        <a:pt x="0" y="89325"/>
                      </a:cubicBezTo>
                      <a:lnTo>
                        <a:pt x="0" y="39824"/>
                      </a:lnTo>
                      <a:cubicBezTo>
                        <a:pt x="0" y="17830"/>
                        <a:pt x="17830" y="0"/>
                        <a:pt x="39824" y="0"/>
                      </a:cubicBezTo>
                      <a:close/>
                    </a:path>
                  </a:pathLst>
                </a:custGeom>
                <a:solidFill>
                  <a:srgbClr val="C0D5F5"/>
                </a:solidFill>
                <a:ln w="0" cap="flat">
                  <a:noFill/>
                  <a:prstDash val="solid"/>
                  <a:miter/>
                </a:ln>
              </p:spPr>
              <p:txBody>
                <a:bodyPr rtlCol="0" anchor="ctr"/>
                <a:lstStyle/>
                <a:p>
                  <a:endParaRPr lang="en-US"/>
                </a:p>
              </p:txBody>
            </p:sp>
          </p:grpSp>
        </p:grpSp>
        <p:grpSp>
          <p:nvGrpSpPr>
            <p:cNvPr id="23" name="Graphic 9">
              <a:extLst>
                <a:ext uri="{FF2B5EF4-FFF2-40B4-BE49-F238E27FC236}">
                  <a16:creationId xmlns:a16="http://schemas.microsoft.com/office/drawing/2014/main" id="{9F043359-676E-650E-F21D-4A3FF4CA88A9}"/>
                </a:ext>
              </a:extLst>
            </p:cNvPr>
            <p:cNvGrpSpPr/>
            <p:nvPr/>
          </p:nvGrpSpPr>
          <p:grpSpPr>
            <a:xfrm>
              <a:off x="7293170" y="3090046"/>
              <a:ext cx="1326073" cy="3060861"/>
              <a:chOff x="7293170" y="3090046"/>
              <a:chExt cx="1326073" cy="3060861"/>
            </a:xfrm>
          </p:grpSpPr>
          <p:sp>
            <p:nvSpPr>
              <p:cNvPr id="24" name="Freeform: Shape 23">
                <a:extLst>
                  <a:ext uri="{FF2B5EF4-FFF2-40B4-BE49-F238E27FC236}">
                    <a16:creationId xmlns:a16="http://schemas.microsoft.com/office/drawing/2014/main" id="{F0892005-3EBF-FB32-AFC9-259D05118370}"/>
                  </a:ext>
                </a:extLst>
              </p:cNvPr>
              <p:cNvSpPr/>
              <p:nvPr/>
            </p:nvSpPr>
            <p:spPr>
              <a:xfrm>
                <a:off x="7293170" y="6014950"/>
                <a:ext cx="972990" cy="135956"/>
              </a:xfrm>
              <a:custGeom>
                <a:avLst/>
                <a:gdLst>
                  <a:gd name="connsiteX0" fmla="*/ 972991 w 972990"/>
                  <a:gd name="connsiteY0" fmla="*/ 67978 h 135956"/>
                  <a:gd name="connsiteX1" fmla="*/ 486495 w 972990"/>
                  <a:gd name="connsiteY1" fmla="*/ 135956 h 135956"/>
                  <a:gd name="connsiteX2" fmla="*/ 0 w 972990"/>
                  <a:gd name="connsiteY2" fmla="*/ 67978 h 135956"/>
                  <a:gd name="connsiteX3" fmla="*/ 486495 w 972990"/>
                  <a:gd name="connsiteY3" fmla="*/ 0 h 135956"/>
                  <a:gd name="connsiteX4" fmla="*/ 972991 w 972990"/>
                  <a:gd name="connsiteY4" fmla="*/ 67978 h 135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2990" h="135956">
                    <a:moveTo>
                      <a:pt x="972991" y="67978"/>
                    </a:moveTo>
                    <a:cubicBezTo>
                      <a:pt x="972991" y="105521"/>
                      <a:pt x="755179" y="135956"/>
                      <a:pt x="486495" y="135956"/>
                    </a:cubicBezTo>
                    <a:cubicBezTo>
                      <a:pt x="217811" y="135956"/>
                      <a:pt x="0" y="105521"/>
                      <a:pt x="0" y="67978"/>
                    </a:cubicBezTo>
                    <a:cubicBezTo>
                      <a:pt x="0" y="30435"/>
                      <a:pt x="217811" y="0"/>
                      <a:pt x="486495" y="0"/>
                    </a:cubicBezTo>
                    <a:cubicBezTo>
                      <a:pt x="755179" y="0"/>
                      <a:pt x="972991" y="30435"/>
                      <a:pt x="972991" y="67978"/>
                    </a:cubicBezTo>
                    <a:close/>
                  </a:path>
                </a:pathLst>
              </a:custGeom>
              <a:solidFill>
                <a:srgbClr val="5B4B45">
                  <a:alpha val="20000"/>
                </a:srgbClr>
              </a:solidFill>
              <a:ln w="0" cap="flat">
                <a:noFill/>
                <a:prstDash val="solid"/>
                <a:miter/>
              </a:ln>
            </p:spPr>
            <p:txBody>
              <a:bodyPr rtlCol="0" anchor="ctr"/>
              <a:lstStyle/>
              <a:p>
                <a:endParaRPr lang="en-US"/>
              </a:p>
            </p:txBody>
          </p:sp>
          <p:grpSp>
            <p:nvGrpSpPr>
              <p:cNvPr id="27" name="Graphic 9">
                <a:extLst>
                  <a:ext uri="{FF2B5EF4-FFF2-40B4-BE49-F238E27FC236}">
                    <a16:creationId xmlns:a16="http://schemas.microsoft.com/office/drawing/2014/main" id="{EF30BE56-BD85-2C68-882E-5F19B2F79414}"/>
                  </a:ext>
                </a:extLst>
              </p:cNvPr>
              <p:cNvGrpSpPr/>
              <p:nvPr/>
            </p:nvGrpSpPr>
            <p:grpSpPr>
              <a:xfrm>
                <a:off x="7421760" y="3090046"/>
                <a:ext cx="1197482" cy="3005087"/>
                <a:chOff x="7421760" y="3090046"/>
                <a:chExt cx="1197482" cy="3005087"/>
              </a:xfrm>
            </p:grpSpPr>
            <p:sp>
              <p:nvSpPr>
                <p:cNvPr id="31" name="Freeform: Shape 30">
                  <a:extLst>
                    <a:ext uri="{FF2B5EF4-FFF2-40B4-BE49-F238E27FC236}">
                      <a16:creationId xmlns:a16="http://schemas.microsoft.com/office/drawing/2014/main" id="{DA8190B8-5D90-8D69-8974-ECE99932F699}"/>
                    </a:ext>
                  </a:extLst>
                </p:cNvPr>
                <p:cNvSpPr/>
                <p:nvPr/>
              </p:nvSpPr>
              <p:spPr>
                <a:xfrm rot="-1433399">
                  <a:off x="7969721" y="3649026"/>
                  <a:ext cx="21978" cy="1053320"/>
                </a:xfrm>
                <a:custGeom>
                  <a:avLst/>
                  <a:gdLst>
                    <a:gd name="connsiteX0" fmla="*/ 0 w 21978"/>
                    <a:gd name="connsiteY0" fmla="*/ 0 h 1053320"/>
                    <a:gd name="connsiteX1" fmla="*/ 21979 w 21978"/>
                    <a:gd name="connsiteY1" fmla="*/ 0 h 1053320"/>
                    <a:gd name="connsiteX2" fmla="*/ 21979 w 21978"/>
                    <a:gd name="connsiteY2" fmla="*/ 1053320 h 1053320"/>
                    <a:gd name="connsiteX3" fmla="*/ 0 w 21978"/>
                    <a:gd name="connsiteY3" fmla="*/ 1053320 h 1053320"/>
                  </a:gdLst>
                  <a:ahLst/>
                  <a:cxnLst>
                    <a:cxn ang="0">
                      <a:pos x="connsiteX0" y="connsiteY0"/>
                    </a:cxn>
                    <a:cxn ang="0">
                      <a:pos x="connsiteX1" y="connsiteY1"/>
                    </a:cxn>
                    <a:cxn ang="0">
                      <a:pos x="connsiteX2" y="connsiteY2"/>
                    </a:cxn>
                    <a:cxn ang="0">
                      <a:pos x="connsiteX3" y="connsiteY3"/>
                    </a:cxn>
                  </a:cxnLst>
                  <a:rect l="l" t="t" r="r" b="b"/>
                  <a:pathLst>
                    <a:path w="21978" h="1053320">
                      <a:moveTo>
                        <a:pt x="0" y="0"/>
                      </a:moveTo>
                      <a:lnTo>
                        <a:pt x="21979" y="0"/>
                      </a:lnTo>
                      <a:lnTo>
                        <a:pt x="21979" y="1053320"/>
                      </a:lnTo>
                      <a:lnTo>
                        <a:pt x="0" y="1053320"/>
                      </a:lnTo>
                      <a:close/>
                    </a:path>
                  </a:pathLst>
                </a:custGeom>
                <a:solidFill>
                  <a:srgbClr val="201824"/>
                </a:solidFill>
                <a:ln w="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4B0727C-78F3-E35E-0E29-E9865BB4CF75}"/>
                    </a:ext>
                  </a:extLst>
                </p:cNvPr>
                <p:cNvSpPr/>
                <p:nvPr/>
              </p:nvSpPr>
              <p:spPr>
                <a:xfrm>
                  <a:off x="7554141" y="4727306"/>
                  <a:ext cx="384090" cy="1295424"/>
                </a:xfrm>
                <a:custGeom>
                  <a:avLst/>
                  <a:gdLst>
                    <a:gd name="connsiteX0" fmla="*/ 384091 w 384090"/>
                    <a:gd name="connsiteY0" fmla="*/ 1295376 h 1295424"/>
                    <a:gd name="connsiteX1" fmla="*/ 361237 w 384090"/>
                    <a:gd name="connsiteY1" fmla="*/ 0 h 1295424"/>
                    <a:gd name="connsiteX2" fmla="*/ 0 w 384090"/>
                    <a:gd name="connsiteY2" fmla="*/ 0 h 1295424"/>
                    <a:gd name="connsiteX3" fmla="*/ 85678 w 384090"/>
                    <a:gd name="connsiteY3" fmla="*/ 655371 h 1295424"/>
                    <a:gd name="connsiteX4" fmla="*/ 291265 w 384090"/>
                    <a:gd name="connsiteY4" fmla="*/ 1292994 h 1295424"/>
                    <a:gd name="connsiteX5" fmla="*/ 384042 w 384090"/>
                    <a:gd name="connsiteY5" fmla="*/ 1295425 h 129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090" h="1295424">
                      <a:moveTo>
                        <a:pt x="384091" y="1295376"/>
                      </a:moveTo>
                      <a:lnTo>
                        <a:pt x="361237" y="0"/>
                      </a:lnTo>
                      <a:lnTo>
                        <a:pt x="0" y="0"/>
                      </a:lnTo>
                      <a:cubicBezTo>
                        <a:pt x="0" y="0"/>
                        <a:pt x="13421" y="329825"/>
                        <a:pt x="85678" y="655371"/>
                      </a:cubicBezTo>
                      <a:cubicBezTo>
                        <a:pt x="157983" y="980917"/>
                        <a:pt x="291265" y="1292994"/>
                        <a:pt x="291265" y="1292994"/>
                      </a:cubicBezTo>
                      <a:lnTo>
                        <a:pt x="384042" y="1295425"/>
                      </a:lnTo>
                      <a:close/>
                    </a:path>
                  </a:pathLst>
                </a:custGeom>
                <a:solidFill>
                  <a:srgbClr val="404D5C"/>
                </a:solidFill>
                <a:ln w="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9D71CD70-73DC-A924-B9FF-F9C6346732A9}"/>
                    </a:ext>
                  </a:extLst>
                </p:cNvPr>
                <p:cNvSpPr/>
                <p:nvPr/>
              </p:nvSpPr>
              <p:spPr>
                <a:xfrm>
                  <a:off x="7812681" y="5938852"/>
                  <a:ext cx="127932" cy="85240"/>
                </a:xfrm>
                <a:custGeom>
                  <a:avLst/>
                  <a:gdLst>
                    <a:gd name="connsiteX0" fmla="*/ 124043 w 127932"/>
                    <a:gd name="connsiteY0" fmla="*/ 0 h 85240"/>
                    <a:gd name="connsiteX1" fmla="*/ 0 w 127932"/>
                    <a:gd name="connsiteY1" fmla="*/ 0 h 85240"/>
                    <a:gd name="connsiteX2" fmla="*/ 34524 w 127932"/>
                    <a:gd name="connsiteY2" fmla="*/ 85240 h 85240"/>
                    <a:gd name="connsiteX3" fmla="*/ 127933 w 127932"/>
                    <a:gd name="connsiteY3" fmla="*/ 85240 h 85240"/>
                    <a:gd name="connsiteX4" fmla="*/ 124043 w 127932"/>
                    <a:gd name="connsiteY4" fmla="*/ 0 h 8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2" h="85240">
                      <a:moveTo>
                        <a:pt x="124043" y="0"/>
                      </a:moveTo>
                      <a:lnTo>
                        <a:pt x="0" y="0"/>
                      </a:lnTo>
                      <a:lnTo>
                        <a:pt x="34524" y="85240"/>
                      </a:lnTo>
                      <a:lnTo>
                        <a:pt x="127933" y="85240"/>
                      </a:lnTo>
                      <a:lnTo>
                        <a:pt x="124043" y="0"/>
                      </a:lnTo>
                      <a:close/>
                    </a:path>
                  </a:pathLst>
                </a:custGeom>
                <a:solidFill>
                  <a:srgbClr val="251C29"/>
                </a:solidFill>
                <a:ln w="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8E1DCAFE-8A18-A4FC-103A-1E95359C07EC}"/>
                    </a:ext>
                  </a:extLst>
                </p:cNvPr>
                <p:cNvSpPr/>
                <p:nvPr/>
              </p:nvSpPr>
              <p:spPr>
                <a:xfrm>
                  <a:off x="7667098" y="5986505"/>
                  <a:ext cx="277990" cy="108580"/>
                </a:xfrm>
                <a:custGeom>
                  <a:avLst/>
                  <a:gdLst>
                    <a:gd name="connsiteX0" fmla="*/ 123022 w 277990"/>
                    <a:gd name="connsiteY0" fmla="*/ 0 h 108580"/>
                    <a:gd name="connsiteX1" fmla="*/ 271134 w 277990"/>
                    <a:gd name="connsiteY1" fmla="*/ 0 h 108580"/>
                    <a:gd name="connsiteX2" fmla="*/ 277990 w 277990"/>
                    <a:gd name="connsiteY2" fmla="*/ 108580 h 108580"/>
                    <a:gd name="connsiteX3" fmla="*/ 0 w 277990"/>
                    <a:gd name="connsiteY3" fmla="*/ 108580 h 108580"/>
                    <a:gd name="connsiteX4" fmla="*/ 123022 w 277990"/>
                    <a:gd name="connsiteY4" fmla="*/ 0 h 10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90" h="108580">
                      <a:moveTo>
                        <a:pt x="123022" y="0"/>
                      </a:moveTo>
                      <a:lnTo>
                        <a:pt x="271134" y="0"/>
                      </a:lnTo>
                      <a:lnTo>
                        <a:pt x="277990" y="108580"/>
                      </a:lnTo>
                      <a:lnTo>
                        <a:pt x="0" y="108580"/>
                      </a:lnTo>
                      <a:cubicBezTo>
                        <a:pt x="0" y="48625"/>
                        <a:pt x="55092" y="0"/>
                        <a:pt x="123022" y="0"/>
                      </a:cubicBezTo>
                      <a:close/>
                    </a:path>
                  </a:pathLst>
                </a:custGeom>
                <a:solidFill>
                  <a:srgbClr val="251C29"/>
                </a:solidFill>
                <a:ln w="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3261A462-D001-F395-1904-715F03A80D3A}"/>
                    </a:ext>
                  </a:extLst>
                </p:cNvPr>
                <p:cNvSpPr/>
                <p:nvPr/>
              </p:nvSpPr>
              <p:spPr>
                <a:xfrm>
                  <a:off x="7778741" y="4727306"/>
                  <a:ext cx="349031" cy="1295424"/>
                </a:xfrm>
                <a:custGeom>
                  <a:avLst/>
                  <a:gdLst>
                    <a:gd name="connsiteX0" fmla="*/ 22854 w 349031"/>
                    <a:gd name="connsiteY0" fmla="*/ 1295376 h 1295424"/>
                    <a:gd name="connsiteX1" fmla="*/ 0 w 349031"/>
                    <a:gd name="connsiteY1" fmla="*/ 0 h 1295424"/>
                    <a:gd name="connsiteX2" fmla="*/ 349032 w 349031"/>
                    <a:gd name="connsiteY2" fmla="*/ 0 h 1295424"/>
                    <a:gd name="connsiteX3" fmla="*/ 275511 w 349031"/>
                    <a:gd name="connsiteY3" fmla="*/ 655371 h 1295424"/>
                    <a:gd name="connsiteX4" fmla="*/ 115631 w 349031"/>
                    <a:gd name="connsiteY4" fmla="*/ 1292994 h 1295424"/>
                    <a:gd name="connsiteX5" fmla="*/ 22854 w 349031"/>
                    <a:gd name="connsiteY5" fmla="*/ 1295425 h 129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31" h="1295424">
                      <a:moveTo>
                        <a:pt x="22854" y="1295376"/>
                      </a:moveTo>
                      <a:lnTo>
                        <a:pt x="0" y="0"/>
                      </a:lnTo>
                      <a:lnTo>
                        <a:pt x="349032" y="0"/>
                      </a:lnTo>
                      <a:cubicBezTo>
                        <a:pt x="349032" y="0"/>
                        <a:pt x="347816" y="329825"/>
                        <a:pt x="275511" y="655371"/>
                      </a:cubicBezTo>
                      <a:cubicBezTo>
                        <a:pt x="203205" y="980917"/>
                        <a:pt x="115631" y="1292994"/>
                        <a:pt x="115631" y="1292994"/>
                      </a:cubicBezTo>
                      <a:lnTo>
                        <a:pt x="22854" y="1295425"/>
                      </a:lnTo>
                      <a:close/>
                    </a:path>
                  </a:pathLst>
                </a:custGeom>
                <a:solidFill>
                  <a:srgbClr val="506073"/>
                </a:solidFill>
                <a:ln w="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C1C610F3-F09B-21AB-DE17-F780C308A43D}"/>
                    </a:ext>
                  </a:extLst>
                </p:cNvPr>
                <p:cNvSpPr/>
                <p:nvPr/>
              </p:nvSpPr>
              <p:spPr>
                <a:xfrm>
                  <a:off x="7799942" y="5932968"/>
                  <a:ext cx="118305" cy="77849"/>
                </a:xfrm>
                <a:custGeom>
                  <a:avLst/>
                  <a:gdLst>
                    <a:gd name="connsiteX0" fmla="*/ 118305 w 118305"/>
                    <a:gd name="connsiteY0" fmla="*/ 0 h 77849"/>
                    <a:gd name="connsiteX1" fmla="*/ 0 w 118305"/>
                    <a:gd name="connsiteY1" fmla="*/ 0 h 77849"/>
                    <a:gd name="connsiteX2" fmla="*/ 0 w 118305"/>
                    <a:gd name="connsiteY2" fmla="*/ 77849 h 77849"/>
                    <a:gd name="connsiteX3" fmla="*/ 98223 w 118305"/>
                    <a:gd name="connsiteY3" fmla="*/ 77849 h 77849"/>
                    <a:gd name="connsiteX4" fmla="*/ 118305 w 118305"/>
                    <a:gd name="connsiteY4" fmla="*/ 0 h 77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05" h="77849">
                      <a:moveTo>
                        <a:pt x="118305" y="0"/>
                      </a:moveTo>
                      <a:lnTo>
                        <a:pt x="0" y="0"/>
                      </a:lnTo>
                      <a:lnTo>
                        <a:pt x="0" y="77849"/>
                      </a:lnTo>
                      <a:lnTo>
                        <a:pt x="98223" y="77849"/>
                      </a:lnTo>
                      <a:lnTo>
                        <a:pt x="118305" y="0"/>
                      </a:lnTo>
                      <a:close/>
                    </a:path>
                  </a:pathLst>
                </a:custGeom>
                <a:solidFill>
                  <a:srgbClr val="35283B"/>
                </a:solidFill>
                <a:ln w="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F1E813F-30FC-7F5A-496D-E92F183B7CD9}"/>
                    </a:ext>
                  </a:extLst>
                </p:cNvPr>
                <p:cNvSpPr/>
                <p:nvPr/>
              </p:nvSpPr>
              <p:spPr>
                <a:xfrm>
                  <a:off x="7554092" y="3599687"/>
                  <a:ext cx="573680" cy="1127619"/>
                </a:xfrm>
                <a:custGeom>
                  <a:avLst/>
                  <a:gdLst>
                    <a:gd name="connsiteX0" fmla="*/ 28592 w 573680"/>
                    <a:gd name="connsiteY0" fmla="*/ 844523 h 1127619"/>
                    <a:gd name="connsiteX1" fmla="*/ 49 w 573680"/>
                    <a:gd name="connsiteY1" fmla="*/ 1127619 h 1127619"/>
                    <a:gd name="connsiteX2" fmla="*/ 573680 w 573680"/>
                    <a:gd name="connsiteY2" fmla="*/ 1127619 h 1127619"/>
                    <a:gd name="connsiteX3" fmla="*/ 537552 w 573680"/>
                    <a:gd name="connsiteY3" fmla="*/ 860715 h 1127619"/>
                    <a:gd name="connsiteX4" fmla="*/ 573680 w 573680"/>
                    <a:gd name="connsiteY4" fmla="*/ 228344 h 1127619"/>
                    <a:gd name="connsiteX5" fmla="*/ 483432 w 573680"/>
                    <a:gd name="connsiteY5" fmla="*/ 91464 h 1127619"/>
                    <a:gd name="connsiteX6" fmla="*/ 270210 w 573680"/>
                    <a:gd name="connsiteY6" fmla="*/ 0 h 1127619"/>
                    <a:gd name="connsiteX7" fmla="*/ 84316 w 573680"/>
                    <a:gd name="connsiteY7" fmla="*/ 89568 h 1127619"/>
                    <a:gd name="connsiteX8" fmla="*/ 74883 w 573680"/>
                    <a:gd name="connsiteY8" fmla="*/ 94527 h 1127619"/>
                    <a:gd name="connsiteX9" fmla="*/ 0 w 573680"/>
                    <a:gd name="connsiteY9" fmla="*/ 223773 h 1127619"/>
                    <a:gd name="connsiteX10" fmla="*/ 29564 w 573680"/>
                    <a:gd name="connsiteY10" fmla="*/ 839272 h 1127619"/>
                    <a:gd name="connsiteX11" fmla="*/ 28543 w 573680"/>
                    <a:gd name="connsiteY11" fmla="*/ 844474 h 1127619"/>
                    <a:gd name="connsiteX12" fmla="*/ 28543 w 573680"/>
                    <a:gd name="connsiteY12" fmla="*/ 844474 h 112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3680" h="1127619">
                      <a:moveTo>
                        <a:pt x="28592" y="844523"/>
                      </a:moveTo>
                      <a:cubicBezTo>
                        <a:pt x="49" y="988211"/>
                        <a:pt x="49" y="1127619"/>
                        <a:pt x="49" y="1127619"/>
                      </a:cubicBezTo>
                      <a:lnTo>
                        <a:pt x="573680" y="1127619"/>
                      </a:lnTo>
                      <a:cubicBezTo>
                        <a:pt x="573680" y="1127619"/>
                        <a:pt x="573680" y="967496"/>
                        <a:pt x="537552" y="860715"/>
                      </a:cubicBezTo>
                      <a:cubicBezTo>
                        <a:pt x="501423" y="753934"/>
                        <a:pt x="573680" y="228344"/>
                        <a:pt x="573680" y="228344"/>
                      </a:cubicBezTo>
                      <a:cubicBezTo>
                        <a:pt x="573680" y="168827"/>
                        <a:pt x="538233" y="114950"/>
                        <a:pt x="483432" y="91464"/>
                      </a:cubicBezTo>
                      <a:lnTo>
                        <a:pt x="270210" y="0"/>
                      </a:lnTo>
                      <a:lnTo>
                        <a:pt x="84316" y="89568"/>
                      </a:lnTo>
                      <a:cubicBezTo>
                        <a:pt x="81107" y="91124"/>
                        <a:pt x="77995" y="92777"/>
                        <a:pt x="74883" y="94527"/>
                      </a:cubicBezTo>
                      <a:cubicBezTo>
                        <a:pt x="28786" y="120931"/>
                        <a:pt x="0" y="170140"/>
                        <a:pt x="0" y="223773"/>
                      </a:cubicBezTo>
                      <a:cubicBezTo>
                        <a:pt x="0" y="223773"/>
                        <a:pt x="53877" y="719799"/>
                        <a:pt x="29564" y="839272"/>
                      </a:cubicBezTo>
                      <a:cubicBezTo>
                        <a:pt x="29224" y="841022"/>
                        <a:pt x="28883" y="842675"/>
                        <a:pt x="28543" y="844474"/>
                      </a:cubicBezTo>
                      <a:lnTo>
                        <a:pt x="28543" y="844474"/>
                      </a:lnTo>
                      <a:close/>
                    </a:path>
                  </a:pathLst>
                </a:custGeom>
                <a:solidFill>
                  <a:srgbClr val="EBC4C4"/>
                </a:solidFill>
                <a:ln w="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EE65355C-7CD1-BF52-2EC2-02BD8369353D}"/>
                    </a:ext>
                  </a:extLst>
                </p:cNvPr>
                <p:cNvSpPr/>
                <p:nvPr/>
              </p:nvSpPr>
              <p:spPr>
                <a:xfrm>
                  <a:off x="7554141" y="4721568"/>
                  <a:ext cx="573680" cy="320926"/>
                </a:xfrm>
                <a:custGeom>
                  <a:avLst/>
                  <a:gdLst>
                    <a:gd name="connsiteX0" fmla="*/ 573680 w 573680"/>
                    <a:gd name="connsiteY0" fmla="*/ 49 h 320926"/>
                    <a:gd name="connsiteX1" fmla="*/ 573680 w 573680"/>
                    <a:gd name="connsiteY1" fmla="*/ 249593 h 320926"/>
                    <a:gd name="connsiteX2" fmla="*/ 240355 w 573680"/>
                    <a:gd name="connsiteY2" fmla="*/ 320927 h 320926"/>
                    <a:gd name="connsiteX3" fmla="*/ 0 w 573680"/>
                    <a:gd name="connsiteY3" fmla="*/ 258103 h 320926"/>
                    <a:gd name="connsiteX4" fmla="*/ 0 w 573680"/>
                    <a:gd name="connsiteY4" fmla="*/ 0 h 320926"/>
                    <a:gd name="connsiteX5" fmla="*/ 573680 w 573680"/>
                    <a:gd name="connsiteY5" fmla="*/ 0 h 32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680" h="320926">
                      <a:moveTo>
                        <a:pt x="573680" y="49"/>
                      </a:moveTo>
                      <a:lnTo>
                        <a:pt x="573680" y="249593"/>
                      </a:lnTo>
                      <a:cubicBezTo>
                        <a:pt x="573680" y="249593"/>
                        <a:pt x="418080" y="320927"/>
                        <a:pt x="240355" y="320927"/>
                      </a:cubicBezTo>
                      <a:cubicBezTo>
                        <a:pt x="62629" y="320927"/>
                        <a:pt x="0" y="258103"/>
                        <a:pt x="0" y="258103"/>
                      </a:cubicBezTo>
                      <a:lnTo>
                        <a:pt x="0" y="0"/>
                      </a:lnTo>
                      <a:lnTo>
                        <a:pt x="573680" y="0"/>
                      </a:lnTo>
                      <a:close/>
                    </a:path>
                  </a:pathLst>
                </a:custGeom>
                <a:solidFill>
                  <a:srgbClr val="EBC4C4"/>
                </a:solidFill>
                <a:ln w="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C7D0C33-3C98-C59F-06EE-E5CC6D829615}"/>
                    </a:ext>
                  </a:extLst>
                </p:cNvPr>
                <p:cNvSpPr/>
                <p:nvPr/>
              </p:nvSpPr>
              <p:spPr>
                <a:xfrm>
                  <a:off x="7967942" y="3691102"/>
                  <a:ext cx="159831" cy="769251"/>
                </a:xfrm>
                <a:custGeom>
                  <a:avLst/>
                  <a:gdLst>
                    <a:gd name="connsiteX0" fmla="*/ 49 w 159831"/>
                    <a:gd name="connsiteY0" fmla="*/ 132017 h 769251"/>
                    <a:gd name="connsiteX1" fmla="*/ 49 w 159831"/>
                    <a:gd name="connsiteY1" fmla="*/ 555252 h 769251"/>
                    <a:gd name="connsiteX2" fmla="*/ 123703 w 159831"/>
                    <a:gd name="connsiteY2" fmla="*/ 769251 h 769251"/>
                    <a:gd name="connsiteX3" fmla="*/ 159831 w 159831"/>
                    <a:gd name="connsiteY3" fmla="*/ 136880 h 769251"/>
                    <a:gd name="connsiteX4" fmla="*/ 69583 w 159831"/>
                    <a:gd name="connsiteY4" fmla="*/ 0 h 769251"/>
                    <a:gd name="connsiteX5" fmla="*/ 0 w 159831"/>
                    <a:gd name="connsiteY5" fmla="*/ 131969 h 76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831" h="769251">
                      <a:moveTo>
                        <a:pt x="49" y="132017"/>
                      </a:moveTo>
                      <a:lnTo>
                        <a:pt x="49" y="555252"/>
                      </a:lnTo>
                      <a:cubicBezTo>
                        <a:pt x="49" y="699814"/>
                        <a:pt x="123703" y="769251"/>
                        <a:pt x="123703" y="769251"/>
                      </a:cubicBezTo>
                      <a:cubicBezTo>
                        <a:pt x="87574" y="662470"/>
                        <a:pt x="159831" y="136880"/>
                        <a:pt x="159831" y="136880"/>
                      </a:cubicBezTo>
                      <a:cubicBezTo>
                        <a:pt x="159831" y="77363"/>
                        <a:pt x="124383" y="23486"/>
                        <a:pt x="69583" y="0"/>
                      </a:cubicBezTo>
                      <a:lnTo>
                        <a:pt x="0" y="131969"/>
                      </a:lnTo>
                      <a:close/>
                    </a:path>
                  </a:pathLst>
                </a:custGeom>
                <a:solidFill>
                  <a:srgbClr val="EDABB3"/>
                </a:solidFill>
                <a:ln w="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8DD08DF5-8C15-E7CD-1165-A87BC0DFB60D}"/>
                    </a:ext>
                  </a:extLst>
                </p:cNvPr>
                <p:cNvSpPr/>
                <p:nvPr/>
              </p:nvSpPr>
              <p:spPr>
                <a:xfrm>
                  <a:off x="8009265" y="3739878"/>
                  <a:ext cx="253750" cy="566397"/>
                </a:xfrm>
                <a:custGeom>
                  <a:avLst/>
                  <a:gdLst>
                    <a:gd name="connsiteX0" fmla="*/ 115979 w 253750"/>
                    <a:gd name="connsiteY0" fmla="*/ 519118 h 566397"/>
                    <a:gd name="connsiteX1" fmla="*/ 2245 w 253750"/>
                    <a:gd name="connsiteY1" fmla="*/ 91799 h 566397"/>
                    <a:gd name="connsiteX2" fmla="*/ 57094 w 253750"/>
                    <a:gd name="connsiteY2" fmla="*/ 1940 h 566397"/>
                    <a:gd name="connsiteX3" fmla="*/ 145689 w 253750"/>
                    <a:gd name="connsiteY3" fmla="*/ 56935 h 566397"/>
                    <a:gd name="connsiteX4" fmla="*/ 251790 w 253750"/>
                    <a:gd name="connsiteY4" fmla="*/ 476279 h 566397"/>
                    <a:gd name="connsiteX5" fmla="*/ 189987 w 253750"/>
                    <a:gd name="connsiteY5" fmla="*/ 564485 h 566397"/>
                    <a:gd name="connsiteX6" fmla="*/ 181478 w 253750"/>
                    <a:gd name="connsiteY6" fmla="*/ 565847 h 566397"/>
                    <a:gd name="connsiteX7" fmla="*/ 116028 w 253750"/>
                    <a:gd name="connsiteY7" fmla="*/ 519118 h 56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50" h="566397">
                      <a:moveTo>
                        <a:pt x="115979" y="519118"/>
                      </a:moveTo>
                      <a:lnTo>
                        <a:pt x="2245" y="91799"/>
                      </a:lnTo>
                      <a:cubicBezTo>
                        <a:pt x="-7820" y="51781"/>
                        <a:pt x="16930" y="11276"/>
                        <a:pt x="57094" y="1940"/>
                      </a:cubicBezTo>
                      <a:cubicBezTo>
                        <a:pt x="96724" y="-7299"/>
                        <a:pt x="136353" y="17354"/>
                        <a:pt x="145689" y="56935"/>
                      </a:cubicBezTo>
                      <a:lnTo>
                        <a:pt x="251790" y="476279"/>
                      </a:lnTo>
                      <a:cubicBezTo>
                        <a:pt x="261952" y="516881"/>
                        <a:pt x="231318" y="557969"/>
                        <a:pt x="189987" y="564485"/>
                      </a:cubicBezTo>
                      <a:cubicBezTo>
                        <a:pt x="187118" y="564923"/>
                        <a:pt x="184249" y="565360"/>
                        <a:pt x="181478" y="565847"/>
                      </a:cubicBezTo>
                      <a:cubicBezTo>
                        <a:pt x="149434" y="570855"/>
                        <a:pt x="122544" y="540610"/>
                        <a:pt x="116028" y="519118"/>
                      </a:cubicBezTo>
                      <a:close/>
                    </a:path>
                  </a:pathLst>
                </a:custGeom>
                <a:solidFill>
                  <a:srgbClr val="EDABB3"/>
                </a:solidFill>
                <a:ln w="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5CA7D8DC-83E5-5CD8-BC7D-675940D46B7D}"/>
                    </a:ext>
                  </a:extLst>
                </p:cNvPr>
                <p:cNvSpPr/>
                <p:nvPr/>
              </p:nvSpPr>
              <p:spPr>
                <a:xfrm>
                  <a:off x="7967990" y="3725723"/>
                  <a:ext cx="123702" cy="268800"/>
                </a:xfrm>
                <a:custGeom>
                  <a:avLst/>
                  <a:gdLst>
                    <a:gd name="connsiteX0" fmla="*/ 51348 w 123702"/>
                    <a:gd name="connsiteY0" fmla="*/ 0 h 268800"/>
                    <a:gd name="connsiteX1" fmla="*/ 123703 w 123702"/>
                    <a:gd name="connsiteY1" fmla="*/ 151808 h 268800"/>
                    <a:gd name="connsiteX2" fmla="*/ 28057 w 123702"/>
                    <a:gd name="connsiteY2" fmla="*/ 151808 h 268800"/>
                    <a:gd name="connsiteX3" fmla="*/ 69437 w 123702"/>
                    <a:gd name="connsiteY3" fmla="*/ 193188 h 268800"/>
                    <a:gd name="connsiteX4" fmla="*/ 0 w 123702"/>
                    <a:gd name="connsiteY4" fmla="*/ 268800 h 268800"/>
                    <a:gd name="connsiteX5" fmla="*/ 0 w 123702"/>
                    <a:gd name="connsiteY5" fmla="*/ 79745 h 268800"/>
                    <a:gd name="connsiteX6" fmla="*/ 51348 w 123702"/>
                    <a:gd name="connsiteY6" fmla="*/ 0 h 26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02" h="268800">
                      <a:moveTo>
                        <a:pt x="51348" y="0"/>
                      </a:moveTo>
                      <a:lnTo>
                        <a:pt x="123703" y="151808"/>
                      </a:lnTo>
                      <a:lnTo>
                        <a:pt x="28057" y="151808"/>
                      </a:lnTo>
                      <a:lnTo>
                        <a:pt x="69437" y="193188"/>
                      </a:lnTo>
                      <a:lnTo>
                        <a:pt x="0" y="268800"/>
                      </a:lnTo>
                      <a:lnTo>
                        <a:pt x="0" y="79745"/>
                      </a:lnTo>
                      <a:lnTo>
                        <a:pt x="51348" y="0"/>
                      </a:lnTo>
                      <a:close/>
                    </a:path>
                  </a:pathLst>
                </a:custGeom>
                <a:solidFill>
                  <a:srgbClr val="D98A96"/>
                </a:solidFill>
                <a:ln w="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C36B0312-E24D-7811-2FE1-C364F8F82543}"/>
                    </a:ext>
                  </a:extLst>
                </p:cNvPr>
                <p:cNvSpPr/>
                <p:nvPr/>
              </p:nvSpPr>
              <p:spPr>
                <a:xfrm rot="-8545801">
                  <a:off x="8457882" y="4396940"/>
                  <a:ext cx="141013" cy="114706"/>
                </a:xfrm>
                <a:custGeom>
                  <a:avLst/>
                  <a:gdLst>
                    <a:gd name="connsiteX0" fmla="*/ 49890 w 141013"/>
                    <a:gd name="connsiteY0" fmla="*/ 0 h 114706"/>
                    <a:gd name="connsiteX1" fmla="*/ 141013 w 141013"/>
                    <a:gd name="connsiteY1" fmla="*/ 0 h 114706"/>
                    <a:gd name="connsiteX2" fmla="*/ 141013 w 141013"/>
                    <a:gd name="connsiteY2" fmla="*/ 64817 h 114706"/>
                    <a:gd name="connsiteX3" fmla="*/ 91124 w 141013"/>
                    <a:gd name="connsiteY3" fmla="*/ 114707 h 114706"/>
                    <a:gd name="connsiteX4" fmla="*/ 0 w 141013"/>
                    <a:gd name="connsiteY4" fmla="*/ 114707 h 114706"/>
                    <a:gd name="connsiteX5" fmla="*/ 0 w 141013"/>
                    <a:gd name="connsiteY5" fmla="*/ 49889 h 114706"/>
                    <a:gd name="connsiteX6" fmla="*/ 49890 w 141013"/>
                    <a:gd name="connsiteY6" fmla="*/ 0 h 11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013" h="114706">
                      <a:moveTo>
                        <a:pt x="49890" y="0"/>
                      </a:moveTo>
                      <a:lnTo>
                        <a:pt x="141013" y="0"/>
                      </a:lnTo>
                      <a:lnTo>
                        <a:pt x="141013" y="64817"/>
                      </a:lnTo>
                      <a:cubicBezTo>
                        <a:pt x="141013" y="92339"/>
                        <a:pt x="118646" y="114707"/>
                        <a:pt x="91124" y="114707"/>
                      </a:cubicBezTo>
                      <a:lnTo>
                        <a:pt x="0" y="114707"/>
                      </a:lnTo>
                      <a:lnTo>
                        <a:pt x="0" y="49889"/>
                      </a:lnTo>
                      <a:cubicBezTo>
                        <a:pt x="0" y="22367"/>
                        <a:pt x="22368" y="0"/>
                        <a:pt x="49890" y="0"/>
                      </a:cubicBezTo>
                      <a:close/>
                    </a:path>
                  </a:pathLst>
                </a:custGeom>
                <a:solidFill>
                  <a:srgbClr val="E38076"/>
                </a:solidFill>
                <a:ln w="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887F986A-F885-A147-3801-4277C979D5A0}"/>
                    </a:ext>
                  </a:extLst>
                </p:cNvPr>
                <p:cNvSpPr/>
                <p:nvPr/>
              </p:nvSpPr>
              <p:spPr>
                <a:xfrm>
                  <a:off x="8127764" y="4186192"/>
                  <a:ext cx="371019" cy="273091"/>
                </a:xfrm>
                <a:custGeom>
                  <a:avLst/>
                  <a:gdLst>
                    <a:gd name="connsiteX0" fmla="*/ 315149 w 371019"/>
                    <a:gd name="connsiteY0" fmla="*/ 273043 h 273091"/>
                    <a:gd name="connsiteX1" fmla="*/ 371020 w 371019"/>
                    <a:gd name="connsiteY1" fmla="*/ 203022 h 273091"/>
                    <a:gd name="connsiteX2" fmla="*/ 100031 w 371019"/>
                    <a:gd name="connsiteY2" fmla="*/ 11634 h 273091"/>
                    <a:gd name="connsiteX3" fmla="*/ 17125 w 371019"/>
                    <a:gd name="connsiteY3" fmla="*/ 20094 h 273091"/>
                    <a:gd name="connsiteX4" fmla="*/ 17125 w 371019"/>
                    <a:gd name="connsiteY4" fmla="*/ 20094 h 273091"/>
                    <a:gd name="connsiteX5" fmla="*/ 31713 w 371019"/>
                    <a:gd name="connsiteY5" fmla="*/ 118415 h 273091"/>
                    <a:gd name="connsiteX6" fmla="*/ 315101 w 371019"/>
                    <a:gd name="connsiteY6" fmla="*/ 273091 h 27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019" h="273091">
                      <a:moveTo>
                        <a:pt x="315149" y="273043"/>
                      </a:moveTo>
                      <a:lnTo>
                        <a:pt x="371020" y="203022"/>
                      </a:lnTo>
                      <a:lnTo>
                        <a:pt x="100031" y="11634"/>
                      </a:lnTo>
                      <a:cubicBezTo>
                        <a:pt x="74162" y="-6650"/>
                        <a:pt x="38812" y="-3051"/>
                        <a:pt x="17125" y="20094"/>
                      </a:cubicBezTo>
                      <a:lnTo>
                        <a:pt x="17125" y="20094"/>
                      </a:lnTo>
                      <a:cubicBezTo>
                        <a:pt x="-10786" y="49902"/>
                        <a:pt x="-3638" y="97943"/>
                        <a:pt x="31713" y="118415"/>
                      </a:cubicBezTo>
                      <a:cubicBezTo>
                        <a:pt x="249748" y="244597"/>
                        <a:pt x="315101" y="273091"/>
                        <a:pt x="315101" y="273091"/>
                      </a:cubicBezTo>
                      <a:close/>
                    </a:path>
                  </a:pathLst>
                </a:custGeom>
                <a:solidFill>
                  <a:srgbClr val="EDABB3"/>
                </a:solidFill>
                <a:ln w="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4EC3649B-52FC-4A11-2035-ECF6DEACA7B2}"/>
                    </a:ext>
                  </a:extLst>
                </p:cNvPr>
                <p:cNvSpPr/>
                <p:nvPr/>
              </p:nvSpPr>
              <p:spPr>
                <a:xfrm>
                  <a:off x="7554190" y="3694214"/>
                  <a:ext cx="138825" cy="749946"/>
                </a:xfrm>
                <a:custGeom>
                  <a:avLst/>
                  <a:gdLst>
                    <a:gd name="connsiteX0" fmla="*/ 29516 w 138825"/>
                    <a:gd name="connsiteY0" fmla="*/ 744744 h 749946"/>
                    <a:gd name="connsiteX1" fmla="*/ 28494 w 138825"/>
                    <a:gd name="connsiteY1" fmla="*/ 749947 h 749946"/>
                    <a:gd name="connsiteX2" fmla="*/ 138825 w 138825"/>
                    <a:gd name="connsiteY2" fmla="*/ 544651 h 749946"/>
                    <a:gd name="connsiteX3" fmla="*/ 138825 w 138825"/>
                    <a:gd name="connsiteY3" fmla="*/ 121369 h 749946"/>
                    <a:gd name="connsiteX4" fmla="*/ 74834 w 138825"/>
                    <a:gd name="connsiteY4" fmla="*/ 0 h 749946"/>
                    <a:gd name="connsiteX5" fmla="*/ 59031 w 138825"/>
                    <a:gd name="connsiteY5" fmla="*/ 10503 h 749946"/>
                    <a:gd name="connsiteX6" fmla="*/ 41137 w 138825"/>
                    <a:gd name="connsiteY6" fmla="*/ 26403 h 749946"/>
                    <a:gd name="connsiteX7" fmla="*/ 0 w 138825"/>
                    <a:gd name="connsiteY7" fmla="*/ 129246 h 749946"/>
                    <a:gd name="connsiteX8" fmla="*/ 29564 w 138825"/>
                    <a:gd name="connsiteY8" fmla="*/ 744744 h 749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25" h="749946">
                      <a:moveTo>
                        <a:pt x="29516" y="744744"/>
                      </a:moveTo>
                      <a:cubicBezTo>
                        <a:pt x="29175" y="746495"/>
                        <a:pt x="28835" y="748148"/>
                        <a:pt x="28494" y="749947"/>
                      </a:cubicBezTo>
                      <a:cubicBezTo>
                        <a:pt x="60441" y="727239"/>
                        <a:pt x="138825" y="659699"/>
                        <a:pt x="138825" y="544651"/>
                      </a:cubicBezTo>
                      <a:lnTo>
                        <a:pt x="138825" y="121369"/>
                      </a:lnTo>
                      <a:lnTo>
                        <a:pt x="74834" y="0"/>
                      </a:lnTo>
                      <a:cubicBezTo>
                        <a:pt x="69291" y="3161"/>
                        <a:pt x="63991" y="6662"/>
                        <a:pt x="59031" y="10503"/>
                      </a:cubicBezTo>
                      <a:cubicBezTo>
                        <a:pt x="52564" y="15317"/>
                        <a:pt x="46583" y="20666"/>
                        <a:pt x="41137" y="26403"/>
                      </a:cubicBezTo>
                      <a:cubicBezTo>
                        <a:pt x="15171" y="53634"/>
                        <a:pt x="0" y="90248"/>
                        <a:pt x="0" y="129246"/>
                      </a:cubicBezTo>
                      <a:cubicBezTo>
                        <a:pt x="0" y="129246"/>
                        <a:pt x="53877" y="625272"/>
                        <a:pt x="29564" y="744744"/>
                      </a:cubicBezTo>
                      <a:close/>
                    </a:path>
                  </a:pathLst>
                </a:custGeom>
                <a:solidFill>
                  <a:srgbClr val="EDABB3"/>
                </a:solidFill>
                <a:ln w="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246180B0-8ECE-120D-B5EB-81975418B8D5}"/>
                    </a:ext>
                  </a:extLst>
                </p:cNvPr>
                <p:cNvSpPr/>
                <p:nvPr/>
              </p:nvSpPr>
              <p:spPr>
                <a:xfrm>
                  <a:off x="7421760" y="3725688"/>
                  <a:ext cx="274163" cy="594783"/>
                </a:xfrm>
                <a:custGeom>
                  <a:avLst/>
                  <a:gdLst>
                    <a:gd name="connsiteX0" fmla="*/ 1239 w 274163"/>
                    <a:gd name="connsiteY0" fmla="*/ 514490 h 594783"/>
                    <a:gd name="connsiteX1" fmla="*/ 129075 w 274163"/>
                    <a:gd name="connsiteY1" fmla="*/ 54641 h 594783"/>
                    <a:gd name="connsiteX2" fmla="*/ 220782 w 274163"/>
                    <a:gd name="connsiteY2" fmla="*/ 2904 h 594783"/>
                    <a:gd name="connsiteX3" fmla="*/ 271304 w 274163"/>
                    <a:gd name="connsiteY3" fmla="*/ 94125 h 594783"/>
                    <a:gd name="connsiteX4" fmla="*/ 140696 w 274163"/>
                    <a:gd name="connsiteY4" fmla="*/ 543325 h 594783"/>
                    <a:gd name="connsiteX5" fmla="*/ 43737 w 274163"/>
                    <a:gd name="connsiteY5" fmla="*/ 590199 h 594783"/>
                    <a:gd name="connsiteX6" fmla="*/ 35617 w 274163"/>
                    <a:gd name="connsiteY6" fmla="*/ 587233 h 594783"/>
                    <a:gd name="connsiteX7" fmla="*/ 1239 w 274163"/>
                    <a:gd name="connsiteY7" fmla="*/ 514538 h 59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63" h="594783">
                      <a:moveTo>
                        <a:pt x="1239" y="514490"/>
                      </a:moveTo>
                      <a:lnTo>
                        <a:pt x="129075" y="54641"/>
                      </a:lnTo>
                      <a:cubicBezTo>
                        <a:pt x="139821" y="14817"/>
                        <a:pt x="181104" y="-8523"/>
                        <a:pt x="220782" y="2904"/>
                      </a:cubicBezTo>
                      <a:cubicBezTo>
                        <a:pt x="259877" y="14185"/>
                        <a:pt x="282487" y="54981"/>
                        <a:pt x="271304" y="94125"/>
                      </a:cubicBezTo>
                      <a:lnTo>
                        <a:pt x="140696" y="543325"/>
                      </a:lnTo>
                      <a:cubicBezTo>
                        <a:pt x="129756" y="583683"/>
                        <a:pt x="82978" y="604690"/>
                        <a:pt x="43737" y="590199"/>
                      </a:cubicBezTo>
                      <a:cubicBezTo>
                        <a:pt x="41014" y="589178"/>
                        <a:pt x="38291" y="588206"/>
                        <a:pt x="35617" y="587233"/>
                      </a:cubicBezTo>
                      <a:cubicBezTo>
                        <a:pt x="5178" y="576001"/>
                        <a:pt x="-3575" y="536468"/>
                        <a:pt x="1239" y="514538"/>
                      </a:cubicBezTo>
                      <a:close/>
                    </a:path>
                  </a:pathLst>
                </a:custGeom>
                <a:solidFill>
                  <a:srgbClr val="EDABB3"/>
                </a:solidFill>
                <a:ln w="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4210CD4-0437-A25B-F16D-D59DDEED41E7}"/>
                    </a:ext>
                  </a:extLst>
                </p:cNvPr>
                <p:cNvSpPr/>
                <p:nvPr/>
              </p:nvSpPr>
              <p:spPr>
                <a:xfrm>
                  <a:off x="7569312" y="3725723"/>
                  <a:ext cx="123702" cy="268800"/>
                </a:xfrm>
                <a:custGeom>
                  <a:avLst/>
                  <a:gdLst>
                    <a:gd name="connsiteX0" fmla="*/ 72354 w 123702"/>
                    <a:gd name="connsiteY0" fmla="*/ 0 h 268800"/>
                    <a:gd name="connsiteX1" fmla="*/ 0 w 123702"/>
                    <a:gd name="connsiteY1" fmla="*/ 151808 h 268800"/>
                    <a:gd name="connsiteX2" fmla="*/ 95646 w 123702"/>
                    <a:gd name="connsiteY2" fmla="*/ 151808 h 268800"/>
                    <a:gd name="connsiteX3" fmla="*/ 54266 w 123702"/>
                    <a:gd name="connsiteY3" fmla="*/ 193188 h 268800"/>
                    <a:gd name="connsiteX4" fmla="*/ 123703 w 123702"/>
                    <a:gd name="connsiteY4" fmla="*/ 268800 h 268800"/>
                    <a:gd name="connsiteX5" fmla="*/ 123703 w 123702"/>
                    <a:gd name="connsiteY5" fmla="*/ 79745 h 268800"/>
                    <a:gd name="connsiteX6" fmla="*/ 72354 w 123702"/>
                    <a:gd name="connsiteY6" fmla="*/ 0 h 26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02" h="268800">
                      <a:moveTo>
                        <a:pt x="72354" y="0"/>
                      </a:moveTo>
                      <a:lnTo>
                        <a:pt x="0" y="151808"/>
                      </a:lnTo>
                      <a:lnTo>
                        <a:pt x="95646" y="151808"/>
                      </a:lnTo>
                      <a:lnTo>
                        <a:pt x="54266" y="193188"/>
                      </a:lnTo>
                      <a:lnTo>
                        <a:pt x="123703" y="268800"/>
                      </a:lnTo>
                      <a:lnTo>
                        <a:pt x="123703" y="79745"/>
                      </a:lnTo>
                      <a:lnTo>
                        <a:pt x="72354" y="0"/>
                      </a:lnTo>
                      <a:close/>
                    </a:path>
                  </a:pathLst>
                </a:custGeom>
                <a:solidFill>
                  <a:srgbClr val="D98A96"/>
                </a:solidFill>
                <a:ln w="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0C18BDB-550F-2534-3530-72274BCF8FD9}"/>
                    </a:ext>
                  </a:extLst>
                </p:cNvPr>
                <p:cNvSpPr/>
                <p:nvPr/>
              </p:nvSpPr>
              <p:spPr>
                <a:xfrm rot="-5899202">
                  <a:off x="7524847" y="4628694"/>
                  <a:ext cx="141013" cy="114706"/>
                </a:xfrm>
                <a:custGeom>
                  <a:avLst/>
                  <a:gdLst>
                    <a:gd name="connsiteX0" fmla="*/ 49889 w 141013"/>
                    <a:gd name="connsiteY0" fmla="*/ 0 h 114706"/>
                    <a:gd name="connsiteX1" fmla="*/ 141013 w 141013"/>
                    <a:gd name="connsiteY1" fmla="*/ 0 h 114706"/>
                    <a:gd name="connsiteX2" fmla="*/ 141013 w 141013"/>
                    <a:gd name="connsiteY2" fmla="*/ 64817 h 114706"/>
                    <a:gd name="connsiteX3" fmla="*/ 91124 w 141013"/>
                    <a:gd name="connsiteY3" fmla="*/ 114707 h 114706"/>
                    <a:gd name="connsiteX4" fmla="*/ 0 w 141013"/>
                    <a:gd name="connsiteY4" fmla="*/ 114707 h 114706"/>
                    <a:gd name="connsiteX5" fmla="*/ 0 w 141013"/>
                    <a:gd name="connsiteY5" fmla="*/ 49889 h 114706"/>
                    <a:gd name="connsiteX6" fmla="*/ 49889 w 141013"/>
                    <a:gd name="connsiteY6" fmla="*/ 0 h 11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013" h="114706">
                      <a:moveTo>
                        <a:pt x="49889" y="0"/>
                      </a:moveTo>
                      <a:lnTo>
                        <a:pt x="141013" y="0"/>
                      </a:lnTo>
                      <a:lnTo>
                        <a:pt x="141013" y="64817"/>
                      </a:lnTo>
                      <a:cubicBezTo>
                        <a:pt x="141013" y="92339"/>
                        <a:pt x="118646" y="114707"/>
                        <a:pt x="91124" y="114707"/>
                      </a:cubicBezTo>
                      <a:lnTo>
                        <a:pt x="0" y="114707"/>
                      </a:lnTo>
                      <a:lnTo>
                        <a:pt x="0" y="49889"/>
                      </a:lnTo>
                      <a:cubicBezTo>
                        <a:pt x="0" y="22368"/>
                        <a:pt x="22368" y="0"/>
                        <a:pt x="49889" y="0"/>
                      </a:cubicBezTo>
                      <a:close/>
                    </a:path>
                  </a:pathLst>
                </a:custGeom>
                <a:solidFill>
                  <a:srgbClr val="E38076"/>
                </a:solidFill>
                <a:ln w="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AFD2D2F-6F76-C49C-7A35-B0329858AA48}"/>
                    </a:ext>
                  </a:extLst>
                </p:cNvPr>
                <p:cNvSpPr/>
                <p:nvPr/>
              </p:nvSpPr>
              <p:spPr>
                <a:xfrm>
                  <a:off x="7426491" y="4201108"/>
                  <a:ext cx="192856" cy="429141"/>
                </a:xfrm>
                <a:custGeom>
                  <a:avLst/>
                  <a:gdLst>
                    <a:gd name="connsiteX0" fmla="*/ 104018 w 192856"/>
                    <a:gd name="connsiteY0" fmla="*/ 429093 h 429141"/>
                    <a:gd name="connsiteX1" fmla="*/ 192856 w 192856"/>
                    <a:gd name="connsiteY1" fmla="*/ 417715 h 429141"/>
                    <a:gd name="connsiteX2" fmla="*/ 125802 w 192856"/>
                    <a:gd name="connsiteY2" fmla="*/ 51713 h 429141"/>
                    <a:gd name="connsiteX3" fmla="*/ 60401 w 192856"/>
                    <a:gd name="connsiteY3" fmla="*/ 73 h 429141"/>
                    <a:gd name="connsiteX4" fmla="*/ 60401 w 192856"/>
                    <a:gd name="connsiteY4" fmla="*/ 73 h 429141"/>
                    <a:gd name="connsiteX5" fmla="*/ 2440 w 192856"/>
                    <a:gd name="connsiteY5" fmla="*/ 80839 h 429141"/>
                    <a:gd name="connsiteX6" fmla="*/ 103970 w 192856"/>
                    <a:gd name="connsiteY6" fmla="*/ 429142 h 42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856" h="429141">
                      <a:moveTo>
                        <a:pt x="104018" y="429093"/>
                      </a:moveTo>
                      <a:lnTo>
                        <a:pt x="192856" y="417715"/>
                      </a:lnTo>
                      <a:lnTo>
                        <a:pt x="125802" y="51713"/>
                      </a:lnTo>
                      <a:cubicBezTo>
                        <a:pt x="119967" y="20593"/>
                        <a:pt x="92056" y="-1434"/>
                        <a:pt x="60401" y="73"/>
                      </a:cubicBezTo>
                      <a:lnTo>
                        <a:pt x="60401" y="73"/>
                      </a:lnTo>
                      <a:cubicBezTo>
                        <a:pt x="19605" y="2018"/>
                        <a:pt x="-8695" y="41550"/>
                        <a:pt x="2440" y="80839"/>
                      </a:cubicBezTo>
                      <a:cubicBezTo>
                        <a:pt x="71147" y="323188"/>
                        <a:pt x="103970" y="429142"/>
                        <a:pt x="103970" y="429142"/>
                      </a:cubicBezTo>
                      <a:close/>
                    </a:path>
                  </a:pathLst>
                </a:custGeom>
                <a:solidFill>
                  <a:srgbClr val="EDABB3"/>
                </a:solidFill>
                <a:ln w="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B122EE40-301E-AA42-9F17-63B50EDA105F}"/>
                    </a:ext>
                  </a:extLst>
                </p:cNvPr>
                <p:cNvSpPr/>
                <p:nvPr/>
              </p:nvSpPr>
              <p:spPr>
                <a:xfrm>
                  <a:off x="7606361" y="3615538"/>
                  <a:ext cx="457810" cy="328012"/>
                </a:xfrm>
                <a:custGeom>
                  <a:avLst/>
                  <a:gdLst>
                    <a:gd name="connsiteX0" fmla="*/ 331871 w 457810"/>
                    <a:gd name="connsiteY0" fmla="*/ 0 h 328012"/>
                    <a:gd name="connsiteX1" fmla="*/ 457811 w 457810"/>
                    <a:gd name="connsiteY1" fmla="*/ 90346 h 328012"/>
                    <a:gd name="connsiteX2" fmla="*/ 205786 w 457810"/>
                    <a:gd name="connsiteY2" fmla="*/ 326324 h 328012"/>
                    <a:gd name="connsiteX3" fmla="*/ 101 w 457810"/>
                    <a:gd name="connsiteY3" fmla="*/ 94527 h 328012"/>
                    <a:gd name="connsiteX4" fmla="*/ 103965 w 457810"/>
                    <a:gd name="connsiteY4" fmla="*/ 8412 h 328012"/>
                    <a:gd name="connsiteX5" fmla="*/ 331823 w 457810"/>
                    <a:gd name="connsiteY5" fmla="*/ 0 h 32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810" h="328012">
                      <a:moveTo>
                        <a:pt x="331871" y="0"/>
                      </a:moveTo>
                      <a:lnTo>
                        <a:pt x="457811" y="90346"/>
                      </a:lnTo>
                      <a:cubicBezTo>
                        <a:pt x="457811" y="90346"/>
                        <a:pt x="422752" y="301525"/>
                        <a:pt x="205786" y="326324"/>
                      </a:cubicBezTo>
                      <a:cubicBezTo>
                        <a:pt x="-11228" y="351123"/>
                        <a:pt x="101" y="94527"/>
                        <a:pt x="101" y="94527"/>
                      </a:cubicBezTo>
                      <a:lnTo>
                        <a:pt x="103965" y="8412"/>
                      </a:lnTo>
                      <a:lnTo>
                        <a:pt x="331823" y="0"/>
                      </a:lnTo>
                      <a:close/>
                    </a:path>
                  </a:pathLst>
                </a:custGeom>
                <a:solidFill>
                  <a:srgbClr val="43344A"/>
                </a:solidFill>
                <a:ln w="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9CE4F4A-CCD8-284B-7E60-0B3D2FAD3534}"/>
                    </a:ext>
                  </a:extLst>
                </p:cNvPr>
                <p:cNvSpPr/>
                <p:nvPr/>
              </p:nvSpPr>
              <p:spPr>
                <a:xfrm>
                  <a:off x="7746746" y="3686920"/>
                  <a:ext cx="1069" cy="340"/>
                </a:xfrm>
                <a:custGeom>
                  <a:avLst/>
                  <a:gdLst>
                    <a:gd name="connsiteX0" fmla="*/ 0 w 1069"/>
                    <a:gd name="connsiteY0" fmla="*/ 340 h 340"/>
                    <a:gd name="connsiteX1" fmla="*/ 1070 w 1069"/>
                    <a:gd name="connsiteY1" fmla="*/ 0 h 340"/>
                    <a:gd name="connsiteX2" fmla="*/ 0 w 1069"/>
                    <a:gd name="connsiteY2" fmla="*/ 340 h 340"/>
                  </a:gdLst>
                  <a:ahLst/>
                  <a:cxnLst>
                    <a:cxn ang="0">
                      <a:pos x="connsiteX0" y="connsiteY0"/>
                    </a:cxn>
                    <a:cxn ang="0">
                      <a:pos x="connsiteX1" y="connsiteY1"/>
                    </a:cxn>
                    <a:cxn ang="0">
                      <a:pos x="connsiteX2" y="connsiteY2"/>
                    </a:cxn>
                  </a:cxnLst>
                  <a:rect l="l" t="t" r="r" b="b"/>
                  <a:pathLst>
                    <a:path w="1069" h="340">
                      <a:moveTo>
                        <a:pt x="0" y="340"/>
                      </a:moveTo>
                      <a:cubicBezTo>
                        <a:pt x="681" y="97"/>
                        <a:pt x="1070" y="0"/>
                        <a:pt x="1070" y="0"/>
                      </a:cubicBezTo>
                      <a:lnTo>
                        <a:pt x="0" y="340"/>
                      </a:lnTo>
                      <a:close/>
                    </a:path>
                  </a:pathLst>
                </a:custGeom>
                <a:solidFill>
                  <a:srgbClr val="FFFFFF"/>
                </a:solidFill>
                <a:ln w="0" cap="flat">
                  <a:noFill/>
                  <a:prstDash val="solid"/>
                  <a:miter/>
                </a:ln>
              </p:spPr>
              <p:txBody>
                <a:bodyPr rtlCol="0" anchor="ctr"/>
                <a:lstStyle/>
                <a:p>
                  <a:endParaRPr lang="en-US"/>
                </a:p>
              </p:txBody>
            </p:sp>
            <p:grpSp>
              <p:nvGrpSpPr>
                <p:cNvPr id="51" name="Graphic 9">
                  <a:extLst>
                    <a:ext uri="{FF2B5EF4-FFF2-40B4-BE49-F238E27FC236}">
                      <a16:creationId xmlns:a16="http://schemas.microsoft.com/office/drawing/2014/main" id="{87792685-98E8-6F63-1DFF-449363E4E0FB}"/>
                    </a:ext>
                  </a:extLst>
                </p:cNvPr>
                <p:cNvGrpSpPr/>
                <p:nvPr/>
              </p:nvGrpSpPr>
              <p:grpSpPr>
                <a:xfrm>
                  <a:off x="7619348" y="3090046"/>
                  <a:ext cx="472296" cy="649876"/>
                  <a:chOff x="7619348" y="3090046"/>
                  <a:chExt cx="472296" cy="649876"/>
                </a:xfrm>
              </p:grpSpPr>
              <p:sp>
                <p:nvSpPr>
                  <p:cNvPr id="77" name="Freeform: Shape 76">
                    <a:extLst>
                      <a:ext uri="{FF2B5EF4-FFF2-40B4-BE49-F238E27FC236}">
                        <a16:creationId xmlns:a16="http://schemas.microsoft.com/office/drawing/2014/main" id="{38DCC25D-AD12-AF4D-2965-567F023C671F}"/>
                      </a:ext>
                    </a:extLst>
                  </p:cNvPr>
                  <p:cNvSpPr/>
                  <p:nvPr/>
                </p:nvSpPr>
                <p:spPr>
                  <a:xfrm>
                    <a:off x="7619348" y="3090046"/>
                    <a:ext cx="472296" cy="649876"/>
                  </a:xfrm>
                  <a:custGeom>
                    <a:avLst/>
                    <a:gdLst>
                      <a:gd name="connsiteX0" fmla="*/ 182247 w 472296"/>
                      <a:gd name="connsiteY0" fmla="*/ 649828 h 649876"/>
                      <a:gd name="connsiteX1" fmla="*/ 198051 w 472296"/>
                      <a:gd name="connsiteY1" fmla="*/ 603925 h 649876"/>
                      <a:gd name="connsiteX2" fmla="*/ 0 w 472296"/>
                      <a:gd name="connsiteY2" fmla="*/ 470838 h 649876"/>
                      <a:gd name="connsiteX3" fmla="*/ 9239 w 472296"/>
                      <a:gd name="connsiteY3" fmla="*/ 255331 h 649876"/>
                      <a:gd name="connsiteX4" fmla="*/ 264619 w 472296"/>
                      <a:gd name="connsiteY4" fmla="*/ 0 h 649876"/>
                      <a:gd name="connsiteX5" fmla="*/ 264619 w 472296"/>
                      <a:gd name="connsiteY5" fmla="*/ 0 h 649876"/>
                      <a:gd name="connsiteX6" fmla="*/ 455181 w 472296"/>
                      <a:gd name="connsiteY6" fmla="*/ 190562 h 649876"/>
                      <a:gd name="connsiteX7" fmla="*/ 472297 w 472296"/>
                      <a:gd name="connsiteY7" fmla="*/ 502931 h 649876"/>
                      <a:gd name="connsiteX8" fmla="*/ 182247 w 472296"/>
                      <a:gd name="connsiteY8" fmla="*/ 649876 h 64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296" h="649876">
                        <a:moveTo>
                          <a:pt x="182247" y="649828"/>
                        </a:moveTo>
                        <a:lnTo>
                          <a:pt x="198051" y="603925"/>
                        </a:lnTo>
                        <a:cubicBezTo>
                          <a:pt x="93798" y="603925"/>
                          <a:pt x="0" y="575139"/>
                          <a:pt x="0" y="470838"/>
                        </a:cubicBezTo>
                        <a:lnTo>
                          <a:pt x="9239" y="255331"/>
                        </a:lnTo>
                        <a:cubicBezTo>
                          <a:pt x="9239" y="114318"/>
                          <a:pt x="123605" y="0"/>
                          <a:pt x="264619" y="0"/>
                        </a:cubicBezTo>
                        <a:lnTo>
                          <a:pt x="264619" y="0"/>
                        </a:lnTo>
                        <a:cubicBezTo>
                          <a:pt x="383848" y="0"/>
                          <a:pt x="455181" y="113686"/>
                          <a:pt x="455181" y="190562"/>
                        </a:cubicBezTo>
                        <a:lnTo>
                          <a:pt x="472297" y="502931"/>
                        </a:lnTo>
                        <a:cubicBezTo>
                          <a:pt x="472297" y="616568"/>
                          <a:pt x="295885" y="649876"/>
                          <a:pt x="182247" y="649876"/>
                        </a:cubicBezTo>
                        <a:close/>
                      </a:path>
                    </a:pathLst>
                  </a:custGeom>
                  <a:solidFill>
                    <a:srgbClr val="43344A"/>
                  </a:solidFill>
                  <a:ln w="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8B6A3E35-58DD-D75F-8696-435E79383630}"/>
                      </a:ext>
                    </a:extLst>
                  </p:cNvPr>
                  <p:cNvSpPr/>
                  <p:nvPr/>
                </p:nvSpPr>
                <p:spPr>
                  <a:xfrm>
                    <a:off x="7654893" y="3193423"/>
                    <a:ext cx="236999" cy="422104"/>
                  </a:xfrm>
                  <a:custGeom>
                    <a:avLst/>
                    <a:gdLst>
                      <a:gd name="connsiteX0" fmla="*/ 118500 w 236999"/>
                      <a:gd name="connsiteY0" fmla="*/ 422067 h 422104"/>
                      <a:gd name="connsiteX1" fmla="*/ 0 w 236999"/>
                      <a:gd name="connsiteY1" fmla="*/ 298170 h 422104"/>
                      <a:gd name="connsiteX2" fmla="*/ 0 w 236999"/>
                      <a:gd name="connsiteY2" fmla="*/ 158227 h 422104"/>
                      <a:gd name="connsiteX3" fmla="*/ 98174 w 236999"/>
                      <a:gd name="connsiteY3" fmla="*/ 0 h 422104"/>
                      <a:gd name="connsiteX4" fmla="*/ 236999 w 236999"/>
                      <a:gd name="connsiteY4" fmla="*/ 158227 h 422104"/>
                      <a:gd name="connsiteX5" fmla="*/ 236999 w 236999"/>
                      <a:gd name="connsiteY5" fmla="*/ 298170 h 422104"/>
                      <a:gd name="connsiteX6" fmla="*/ 118500 w 236999"/>
                      <a:gd name="connsiteY6" fmla="*/ 422067 h 42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999" h="422104">
                        <a:moveTo>
                          <a:pt x="118500" y="422067"/>
                        </a:moveTo>
                        <a:cubicBezTo>
                          <a:pt x="88401" y="420365"/>
                          <a:pt x="0" y="366586"/>
                          <a:pt x="0" y="298170"/>
                        </a:cubicBezTo>
                        <a:lnTo>
                          <a:pt x="0" y="158227"/>
                        </a:lnTo>
                        <a:cubicBezTo>
                          <a:pt x="0" y="99876"/>
                          <a:pt x="73375" y="0"/>
                          <a:pt x="98174" y="0"/>
                        </a:cubicBezTo>
                        <a:cubicBezTo>
                          <a:pt x="122973" y="0"/>
                          <a:pt x="236999" y="99876"/>
                          <a:pt x="236999" y="158227"/>
                        </a:cubicBezTo>
                        <a:lnTo>
                          <a:pt x="236999" y="298170"/>
                        </a:lnTo>
                        <a:cubicBezTo>
                          <a:pt x="236999" y="366586"/>
                          <a:pt x="148599" y="423769"/>
                          <a:pt x="118500" y="422067"/>
                        </a:cubicBezTo>
                        <a:close/>
                      </a:path>
                    </a:pathLst>
                  </a:custGeom>
                  <a:solidFill>
                    <a:srgbClr val="E38076"/>
                  </a:solidFill>
                  <a:ln w="0" cap="flat">
                    <a:noFill/>
                    <a:prstDash val="solid"/>
                    <a:miter/>
                  </a:ln>
                </p:spPr>
                <p:txBody>
                  <a:bodyPr rtlCol="0" anchor="ctr"/>
                  <a:lstStyle/>
                  <a:p>
                    <a:endParaRPr lang="en-US"/>
                  </a:p>
                </p:txBody>
              </p:sp>
            </p:grpSp>
            <p:sp>
              <p:nvSpPr>
                <p:cNvPr id="52" name="Freeform: Shape 51">
                  <a:extLst>
                    <a:ext uri="{FF2B5EF4-FFF2-40B4-BE49-F238E27FC236}">
                      <a16:creationId xmlns:a16="http://schemas.microsoft.com/office/drawing/2014/main" id="{161FC242-968D-1B30-99AA-6E3447A4337C}"/>
                    </a:ext>
                  </a:extLst>
                </p:cNvPr>
                <p:cNvSpPr/>
                <p:nvPr/>
              </p:nvSpPr>
              <p:spPr>
                <a:xfrm>
                  <a:off x="7781659" y="3728252"/>
                  <a:ext cx="162408" cy="119715"/>
                </a:xfrm>
                <a:custGeom>
                  <a:avLst/>
                  <a:gdLst>
                    <a:gd name="connsiteX0" fmla="*/ 49 w 162408"/>
                    <a:gd name="connsiteY0" fmla="*/ 119715 h 119715"/>
                    <a:gd name="connsiteX1" fmla="*/ 106976 w 162408"/>
                    <a:gd name="connsiteY1" fmla="*/ 74737 h 119715"/>
                    <a:gd name="connsiteX2" fmla="*/ 162408 w 162408"/>
                    <a:gd name="connsiteY2" fmla="*/ 1556 h 119715"/>
                    <a:gd name="connsiteX3" fmla="*/ 151516 w 162408"/>
                    <a:gd name="connsiteY3" fmla="*/ 0 h 119715"/>
                    <a:gd name="connsiteX4" fmla="*/ 99779 w 162408"/>
                    <a:gd name="connsiteY4" fmla="*/ 66422 h 119715"/>
                    <a:gd name="connsiteX5" fmla="*/ 0 w 162408"/>
                    <a:gd name="connsiteY5" fmla="*/ 108677 h 119715"/>
                    <a:gd name="connsiteX6" fmla="*/ 0 w 162408"/>
                    <a:gd name="connsiteY6" fmla="*/ 119667 h 1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408" h="119715">
                      <a:moveTo>
                        <a:pt x="49" y="119715"/>
                      </a:moveTo>
                      <a:cubicBezTo>
                        <a:pt x="2334" y="119715"/>
                        <a:pt x="56065" y="118840"/>
                        <a:pt x="106976" y="74737"/>
                      </a:cubicBezTo>
                      <a:cubicBezTo>
                        <a:pt x="157886" y="30634"/>
                        <a:pt x="162214" y="2723"/>
                        <a:pt x="162408" y="1556"/>
                      </a:cubicBezTo>
                      <a:lnTo>
                        <a:pt x="151516" y="0"/>
                      </a:lnTo>
                      <a:cubicBezTo>
                        <a:pt x="151516" y="243"/>
                        <a:pt x="146945" y="25528"/>
                        <a:pt x="99779" y="66422"/>
                      </a:cubicBezTo>
                      <a:cubicBezTo>
                        <a:pt x="51932" y="107899"/>
                        <a:pt x="535" y="108677"/>
                        <a:pt x="0" y="108677"/>
                      </a:cubicBezTo>
                      <a:lnTo>
                        <a:pt x="0" y="119667"/>
                      </a:lnTo>
                      <a:close/>
                    </a:path>
                  </a:pathLst>
                </a:custGeom>
                <a:solidFill>
                  <a:srgbClr val="201824"/>
                </a:solidFill>
                <a:ln w="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07FB50E-6BBD-FFB4-442F-087310857BED}"/>
                    </a:ext>
                  </a:extLst>
                </p:cNvPr>
                <p:cNvSpPr/>
                <p:nvPr/>
              </p:nvSpPr>
              <p:spPr>
                <a:xfrm>
                  <a:off x="7676385" y="3610481"/>
                  <a:ext cx="237291" cy="86212"/>
                </a:xfrm>
                <a:custGeom>
                  <a:avLst/>
                  <a:gdLst>
                    <a:gd name="connsiteX0" fmla="*/ 190611 w 237291"/>
                    <a:gd name="connsiteY0" fmla="*/ 86213 h 86212"/>
                    <a:gd name="connsiteX1" fmla="*/ 237291 w 237291"/>
                    <a:gd name="connsiteY1" fmla="*/ 78481 h 86212"/>
                    <a:gd name="connsiteX2" fmla="*/ 231894 w 237291"/>
                    <a:gd name="connsiteY2" fmla="*/ 68902 h 86212"/>
                    <a:gd name="connsiteX3" fmla="*/ 234568 w 237291"/>
                    <a:gd name="connsiteY3" fmla="*/ 73716 h 86212"/>
                    <a:gd name="connsiteX4" fmla="*/ 231942 w 237291"/>
                    <a:gd name="connsiteY4" fmla="*/ 68902 h 86212"/>
                    <a:gd name="connsiteX5" fmla="*/ 126328 w 237291"/>
                    <a:gd name="connsiteY5" fmla="*/ 67638 h 86212"/>
                    <a:gd name="connsiteX6" fmla="*/ 8704 w 237291"/>
                    <a:gd name="connsiteY6" fmla="*/ 0 h 86212"/>
                    <a:gd name="connsiteX7" fmla="*/ 0 w 237291"/>
                    <a:gd name="connsiteY7" fmla="*/ 6710 h 86212"/>
                    <a:gd name="connsiteX8" fmla="*/ 124092 w 237291"/>
                    <a:gd name="connsiteY8" fmla="*/ 78384 h 86212"/>
                    <a:gd name="connsiteX9" fmla="*/ 190611 w 237291"/>
                    <a:gd name="connsiteY9" fmla="*/ 86213 h 8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91" h="86212">
                      <a:moveTo>
                        <a:pt x="190611" y="86213"/>
                      </a:moveTo>
                      <a:cubicBezTo>
                        <a:pt x="222995" y="86213"/>
                        <a:pt x="236465" y="78967"/>
                        <a:pt x="237291" y="78481"/>
                      </a:cubicBezTo>
                      <a:lnTo>
                        <a:pt x="231894" y="68902"/>
                      </a:lnTo>
                      <a:lnTo>
                        <a:pt x="234568" y="73716"/>
                      </a:lnTo>
                      <a:lnTo>
                        <a:pt x="231942" y="68902"/>
                      </a:lnTo>
                      <a:cubicBezTo>
                        <a:pt x="231651" y="69048"/>
                        <a:pt x="202962" y="83830"/>
                        <a:pt x="126328" y="67638"/>
                      </a:cubicBezTo>
                      <a:cubicBezTo>
                        <a:pt x="49014" y="51300"/>
                        <a:pt x="9093" y="535"/>
                        <a:pt x="8704" y="0"/>
                      </a:cubicBezTo>
                      <a:lnTo>
                        <a:pt x="0" y="6710"/>
                      </a:lnTo>
                      <a:cubicBezTo>
                        <a:pt x="1702" y="8947"/>
                        <a:pt x="42644" y="61219"/>
                        <a:pt x="124092" y="78384"/>
                      </a:cubicBezTo>
                      <a:cubicBezTo>
                        <a:pt x="151905" y="84268"/>
                        <a:pt x="173835" y="86213"/>
                        <a:pt x="190611" y="86213"/>
                      </a:cubicBezTo>
                      <a:close/>
                    </a:path>
                  </a:pathLst>
                </a:custGeom>
                <a:solidFill>
                  <a:srgbClr val="201824"/>
                </a:solidFill>
                <a:ln w="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42D0E2E5-E16F-348E-2246-0C304EB290C4}"/>
                    </a:ext>
                  </a:extLst>
                </p:cNvPr>
                <p:cNvSpPr/>
                <p:nvPr/>
              </p:nvSpPr>
              <p:spPr>
                <a:xfrm>
                  <a:off x="7954910" y="3566719"/>
                  <a:ext cx="72159" cy="66081"/>
                </a:xfrm>
                <a:custGeom>
                  <a:avLst/>
                  <a:gdLst>
                    <a:gd name="connsiteX0" fmla="*/ 2140 w 72159"/>
                    <a:gd name="connsiteY0" fmla="*/ 66082 h 66081"/>
                    <a:gd name="connsiteX1" fmla="*/ 72160 w 72159"/>
                    <a:gd name="connsiteY1" fmla="*/ 6710 h 66081"/>
                    <a:gd name="connsiteX2" fmla="*/ 63456 w 72159"/>
                    <a:gd name="connsiteY2" fmla="*/ 0 h 66081"/>
                    <a:gd name="connsiteX3" fmla="*/ 0 w 72159"/>
                    <a:gd name="connsiteY3" fmla="*/ 55287 h 66081"/>
                    <a:gd name="connsiteX4" fmla="*/ 2140 w 72159"/>
                    <a:gd name="connsiteY4" fmla="*/ 66082 h 66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59" h="66081">
                      <a:moveTo>
                        <a:pt x="2140" y="66082"/>
                      </a:moveTo>
                      <a:cubicBezTo>
                        <a:pt x="3307" y="65839"/>
                        <a:pt x="30877" y="60004"/>
                        <a:pt x="72160" y="6710"/>
                      </a:cubicBezTo>
                      <a:lnTo>
                        <a:pt x="63456" y="0"/>
                      </a:lnTo>
                      <a:cubicBezTo>
                        <a:pt x="25237" y="49306"/>
                        <a:pt x="243" y="55238"/>
                        <a:pt x="0" y="55287"/>
                      </a:cubicBezTo>
                      <a:lnTo>
                        <a:pt x="2140" y="66082"/>
                      </a:lnTo>
                      <a:close/>
                    </a:path>
                  </a:pathLst>
                </a:custGeom>
                <a:solidFill>
                  <a:srgbClr val="201824"/>
                </a:solidFill>
                <a:ln w="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580EA3B8-E44D-E4FB-8C09-A4549EAB1F77}"/>
                    </a:ext>
                  </a:extLst>
                </p:cNvPr>
                <p:cNvSpPr/>
                <p:nvPr/>
              </p:nvSpPr>
              <p:spPr>
                <a:xfrm>
                  <a:off x="7801352" y="3426483"/>
                  <a:ext cx="226788" cy="262478"/>
                </a:xfrm>
                <a:custGeom>
                  <a:avLst/>
                  <a:gdLst>
                    <a:gd name="connsiteX0" fmla="*/ 535 w 226788"/>
                    <a:gd name="connsiteY0" fmla="*/ 262479 h 262478"/>
                    <a:gd name="connsiteX1" fmla="*/ 152051 w 226788"/>
                    <a:gd name="connsiteY1" fmla="*/ 175537 h 262478"/>
                    <a:gd name="connsiteX2" fmla="*/ 226788 w 226788"/>
                    <a:gd name="connsiteY2" fmla="*/ 1702 h 262478"/>
                    <a:gd name="connsiteX3" fmla="*/ 215945 w 226788"/>
                    <a:gd name="connsiteY3" fmla="*/ 0 h 262478"/>
                    <a:gd name="connsiteX4" fmla="*/ 143250 w 226788"/>
                    <a:gd name="connsiteY4" fmla="*/ 168973 h 262478"/>
                    <a:gd name="connsiteX5" fmla="*/ 0 w 226788"/>
                    <a:gd name="connsiteY5" fmla="*/ 251490 h 262478"/>
                    <a:gd name="connsiteX6" fmla="*/ 535 w 226788"/>
                    <a:gd name="connsiteY6" fmla="*/ 262479 h 26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788" h="262478">
                      <a:moveTo>
                        <a:pt x="535" y="262479"/>
                      </a:moveTo>
                      <a:cubicBezTo>
                        <a:pt x="4230" y="262284"/>
                        <a:pt x="91610" y="256984"/>
                        <a:pt x="152051" y="175537"/>
                      </a:cubicBezTo>
                      <a:cubicBezTo>
                        <a:pt x="211763" y="95062"/>
                        <a:pt x="226205" y="5495"/>
                        <a:pt x="226788" y="1702"/>
                      </a:cubicBezTo>
                      <a:lnTo>
                        <a:pt x="215945" y="0"/>
                      </a:lnTo>
                      <a:cubicBezTo>
                        <a:pt x="215799" y="875"/>
                        <a:pt x="201260" y="90783"/>
                        <a:pt x="143250" y="168973"/>
                      </a:cubicBezTo>
                      <a:cubicBezTo>
                        <a:pt x="85872" y="246287"/>
                        <a:pt x="875" y="251441"/>
                        <a:pt x="0" y="251490"/>
                      </a:cubicBezTo>
                      <a:lnTo>
                        <a:pt x="535" y="262479"/>
                      </a:lnTo>
                      <a:close/>
                    </a:path>
                  </a:pathLst>
                </a:custGeom>
                <a:solidFill>
                  <a:srgbClr val="201824"/>
                </a:solidFill>
                <a:ln w="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9334CCA0-54EA-B40B-F53A-10F1AD74233C}"/>
                    </a:ext>
                  </a:extLst>
                </p:cNvPr>
                <p:cNvSpPr/>
                <p:nvPr/>
              </p:nvSpPr>
              <p:spPr>
                <a:xfrm rot="-2700000">
                  <a:off x="7828687" y="5445813"/>
                  <a:ext cx="111400" cy="11426"/>
                </a:xfrm>
                <a:custGeom>
                  <a:avLst/>
                  <a:gdLst>
                    <a:gd name="connsiteX0" fmla="*/ 0 w 111400"/>
                    <a:gd name="connsiteY0" fmla="*/ 0 h 11426"/>
                    <a:gd name="connsiteX1" fmla="*/ 111400 w 111400"/>
                    <a:gd name="connsiteY1" fmla="*/ 0 h 11426"/>
                    <a:gd name="connsiteX2" fmla="*/ 111400 w 111400"/>
                    <a:gd name="connsiteY2" fmla="*/ 11427 h 11426"/>
                    <a:gd name="connsiteX3" fmla="*/ 0 w 111400"/>
                    <a:gd name="connsiteY3" fmla="*/ 11427 h 11426"/>
                  </a:gdLst>
                  <a:ahLst/>
                  <a:cxnLst>
                    <a:cxn ang="0">
                      <a:pos x="connsiteX0" y="connsiteY0"/>
                    </a:cxn>
                    <a:cxn ang="0">
                      <a:pos x="connsiteX1" y="connsiteY1"/>
                    </a:cxn>
                    <a:cxn ang="0">
                      <a:pos x="connsiteX2" y="connsiteY2"/>
                    </a:cxn>
                    <a:cxn ang="0">
                      <a:pos x="connsiteX3" y="connsiteY3"/>
                    </a:cxn>
                  </a:cxnLst>
                  <a:rect l="l" t="t" r="r" b="b"/>
                  <a:pathLst>
                    <a:path w="111400" h="11426">
                      <a:moveTo>
                        <a:pt x="0" y="0"/>
                      </a:moveTo>
                      <a:lnTo>
                        <a:pt x="111400" y="0"/>
                      </a:lnTo>
                      <a:lnTo>
                        <a:pt x="111400" y="11427"/>
                      </a:lnTo>
                      <a:lnTo>
                        <a:pt x="0" y="11427"/>
                      </a:lnTo>
                      <a:close/>
                    </a:path>
                  </a:pathLst>
                </a:custGeom>
                <a:solidFill>
                  <a:srgbClr val="404D5C"/>
                </a:solidFill>
                <a:ln w="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5C7E594C-CF0C-03D1-AD22-4C2677A744B7}"/>
                    </a:ext>
                  </a:extLst>
                </p:cNvPr>
                <p:cNvSpPr/>
                <p:nvPr/>
              </p:nvSpPr>
              <p:spPr>
                <a:xfrm rot="-2700000">
                  <a:off x="7842058" y="5508977"/>
                  <a:ext cx="66811" cy="11426"/>
                </a:xfrm>
                <a:custGeom>
                  <a:avLst/>
                  <a:gdLst>
                    <a:gd name="connsiteX0" fmla="*/ 0 w 66811"/>
                    <a:gd name="connsiteY0" fmla="*/ 0 h 11426"/>
                    <a:gd name="connsiteX1" fmla="*/ 66811 w 66811"/>
                    <a:gd name="connsiteY1" fmla="*/ 0 h 11426"/>
                    <a:gd name="connsiteX2" fmla="*/ 66811 w 66811"/>
                    <a:gd name="connsiteY2" fmla="*/ 11427 h 11426"/>
                    <a:gd name="connsiteX3" fmla="*/ 0 w 66811"/>
                    <a:gd name="connsiteY3" fmla="*/ 11427 h 11426"/>
                  </a:gdLst>
                  <a:ahLst/>
                  <a:cxnLst>
                    <a:cxn ang="0">
                      <a:pos x="connsiteX0" y="connsiteY0"/>
                    </a:cxn>
                    <a:cxn ang="0">
                      <a:pos x="connsiteX1" y="connsiteY1"/>
                    </a:cxn>
                    <a:cxn ang="0">
                      <a:pos x="connsiteX2" y="connsiteY2"/>
                    </a:cxn>
                    <a:cxn ang="0">
                      <a:pos x="connsiteX3" y="connsiteY3"/>
                    </a:cxn>
                  </a:cxnLst>
                  <a:rect l="l" t="t" r="r" b="b"/>
                  <a:pathLst>
                    <a:path w="66811" h="11426">
                      <a:moveTo>
                        <a:pt x="0" y="0"/>
                      </a:moveTo>
                      <a:lnTo>
                        <a:pt x="66811" y="0"/>
                      </a:lnTo>
                      <a:lnTo>
                        <a:pt x="66811" y="11427"/>
                      </a:lnTo>
                      <a:lnTo>
                        <a:pt x="0" y="11427"/>
                      </a:lnTo>
                      <a:close/>
                    </a:path>
                  </a:pathLst>
                </a:custGeom>
                <a:solidFill>
                  <a:srgbClr val="404D5C"/>
                </a:solidFill>
                <a:ln w="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C0229FBF-5B54-C71A-5DF5-46D419AE65F0}"/>
                    </a:ext>
                  </a:extLst>
                </p:cNvPr>
                <p:cNvSpPr/>
                <p:nvPr/>
              </p:nvSpPr>
              <p:spPr>
                <a:xfrm rot="10800000">
                  <a:off x="7781561" y="5986553"/>
                  <a:ext cx="131288" cy="108580"/>
                </a:xfrm>
                <a:custGeom>
                  <a:avLst/>
                  <a:gdLst>
                    <a:gd name="connsiteX0" fmla="*/ 0 w 131288"/>
                    <a:gd name="connsiteY0" fmla="*/ 0 h 108580"/>
                    <a:gd name="connsiteX1" fmla="*/ 131288 w 131288"/>
                    <a:gd name="connsiteY1" fmla="*/ 0 h 108580"/>
                    <a:gd name="connsiteX2" fmla="*/ 131288 w 131288"/>
                    <a:gd name="connsiteY2" fmla="*/ 42936 h 108580"/>
                    <a:gd name="connsiteX3" fmla="*/ 65644 w 131288"/>
                    <a:gd name="connsiteY3" fmla="*/ 108580 h 108580"/>
                    <a:gd name="connsiteX4" fmla="*/ 65644 w 131288"/>
                    <a:gd name="connsiteY4" fmla="*/ 108580 h 108580"/>
                    <a:gd name="connsiteX5" fmla="*/ 0 w 131288"/>
                    <a:gd name="connsiteY5" fmla="*/ 42936 h 108580"/>
                    <a:gd name="connsiteX6" fmla="*/ 0 w 131288"/>
                    <a:gd name="connsiteY6" fmla="*/ 0 h 108580"/>
                    <a:gd name="connsiteX7" fmla="*/ 0 w 131288"/>
                    <a:gd name="connsiteY7" fmla="*/ 0 h 10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88" h="108580">
                      <a:moveTo>
                        <a:pt x="0" y="0"/>
                      </a:moveTo>
                      <a:lnTo>
                        <a:pt x="131288" y="0"/>
                      </a:lnTo>
                      <a:lnTo>
                        <a:pt x="131288" y="42936"/>
                      </a:lnTo>
                      <a:cubicBezTo>
                        <a:pt x="131288" y="79162"/>
                        <a:pt x="101870" y="108580"/>
                        <a:pt x="65644" y="108580"/>
                      </a:cubicBezTo>
                      <a:lnTo>
                        <a:pt x="65644" y="108580"/>
                      </a:lnTo>
                      <a:cubicBezTo>
                        <a:pt x="29418" y="108580"/>
                        <a:pt x="0" y="79162"/>
                        <a:pt x="0" y="42936"/>
                      </a:cubicBezTo>
                      <a:lnTo>
                        <a:pt x="0" y="0"/>
                      </a:lnTo>
                      <a:lnTo>
                        <a:pt x="0" y="0"/>
                      </a:lnTo>
                      <a:close/>
                    </a:path>
                  </a:pathLst>
                </a:custGeom>
                <a:solidFill>
                  <a:srgbClr val="43344A"/>
                </a:solidFill>
                <a:ln w="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DB0582-13F5-FBA1-5667-BA98195346D9}"/>
                    </a:ext>
                  </a:extLst>
                </p:cNvPr>
                <p:cNvSpPr/>
                <p:nvPr/>
              </p:nvSpPr>
              <p:spPr>
                <a:xfrm rot="-4660801">
                  <a:off x="7707373" y="4591988"/>
                  <a:ext cx="275510" cy="11426"/>
                </a:xfrm>
                <a:custGeom>
                  <a:avLst/>
                  <a:gdLst>
                    <a:gd name="connsiteX0" fmla="*/ 0 w 275510"/>
                    <a:gd name="connsiteY0" fmla="*/ 0 h 11426"/>
                    <a:gd name="connsiteX1" fmla="*/ 275511 w 275510"/>
                    <a:gd name="connsiteY1" fmla="*/ 0 h 11426"/>
                    <a:gd name="connsiteX2" fmla="*/ 275511 w 275510"/>
                    <a:gd name="connsiteY2" fmla="*/ 11427 h 11426"/>
                    <a:gd name="connsiteX3" fmla="*/ 0 w 275510"/>
                    <a:gd name="connsiteY3" fmla="*/ 11427 h 11426"/>
                  </a:gdLst>
                  <a:ahLst/>
                  <a:cxnLst>
                    <a:cxn ang="0">
                      <a:pos x="connsiteX0" y="connsiteY0"/>
                    </a:cxn>
                    <a:cxn ang="0">
                      <a:pos x="connsiteX1" y="connsiteY1"/>
                    </a:cxn>
                    <a:cxn ang="0">
                      <a:pos x="connsiteX2" y="connsiteY2"/>
                    </a:cxn>
                    <a:cxn ang="0">
                      <a:pos x="connsiteX3" y="connsiteY3"/>
                    </a:cxn>
                  </a:cxnLst>
                  <a:rect l="l" t="t" r="r" b="b"/>
                  <a:pathLst>
                    <a:path w="275510" h="11426">
                      <a:moveTo>
                        <a:pt x="0" y="0"/>
                      </a:moveTo>
                      <a:lnTo>
                        <a:pt x="275511" y="0"/>
                      </a:lnTo>
                      <a:lnTo>
                        <a:pt x="275511" y="11427"/>
                      </a:lnTo>
                      <a:lnTo>
                        <a:pt x="0" y="11427"/>
                      </a:lnTo>
                      <a:close/>
                    </a:path>
                  </a:pathLst>
                </a:custGeom>
                <a:solidFill>
                  <a:srgbClr val="D6ACAC"/>
                </a:solidFill>
                <a:ln w="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2FA71A74-47AB-D657-FAF8-277F85A63437}"/>
                    </a:ext>
                  </a:extLst>
                </p:cNvPr>
                <p:cNvSpPr/>
                <p:nvPr/>
              </p:nvSpPr>
              <p:spPr>
                <a:xfrm rot="-4679401">
                  <a:off x="7668402" y="4457170"/>
                  <a:ext cx="247988" cy="11426"/>
                </a:xfrm>
                <a:custGeom>
                  <a:avLst/>
                  <a:gdLst>
                    <a:gd name="connsiteX0" fmla="*/ 0 w 247988"/>
                    <a:gd name="connsiteY0" fmla="*/ 0 h 11426"/>
                    <a:gd name="connsiteX1" fmla="*/ 247989 w 247988"/>
                    <a:gd name="connsiteY1" fmla="*/ 0 h 11426"/>
                    <a:gd name="connsiteX2" fmla="*/ 247989 w 247988"/>
                    <a:gd name="connsiteY2" fmla="*/ 11427 h 11426"/>
                    <a:gd name="connsiteX3" fmla="*/ 0 w 247988"/>
                    <a:gd name="connsiteY3" fmla="*/ 11427 h 11426"/>
                  </a:gdLst>
                  <a:ahLst/>
                  <a:cxnLst>
                    <a:cxn ang="0">
                      <a:pos x="connsiteX0" y="connsiteY0"/>
                    </a:cxn>
                    <a:cxn ang="0">
                      <a:pos x="connsiteX1" y="connsiteY1"/>
                    </a:cxn>
                    <a:cxn ang="0">
                      <a:pos x="connsiteX2" y="connsiteY2"/>
                    </a:cxn>
                    <a:cxn ang="0">
                      <a:pos x="connsiteX3" y="connsiteY3"/>
                    </a:cxn>
                  </a:cxnLst>
                  <a:rect l="l" t="t" r="r" b="b"/>
                  <a:pathLst>
                    <a:path w="247988" h="11426">
                      <a:moveTo>
                        <a:pt x="0" y="0"/>
                      </a:moveTo>
                      <a:lnTo>
                        <a:pt x="247989" y="0"/>
                      </a:lnTo>
                      <a:lnTo>
                        <a:pt x="247989" y="11427"/>
                      </a:lnTo>
                      <a:lnTo>
                        <a:pt x="0" y="11427"/>
                      </a:lnTo>
                      <a:close/>
                    </a:path>
                  </a:pathLst>
                </a:custGeom>
                <a:solidFill>
                  <a:srgbClr val="D6ACAC"/>
                </a:solidFill>
                <a:ln w="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76259D33-5528-A108-E71D-4768F611A30A}"/>
                    </a:ext>
                  </a:extLst>
                </p:cNvPr>
                <p:cNvSpPr/>
                <p:nvPr/>
              </p:nvSpPr>
              <p:spPr>
                <a:xfrm>
                  <a:off x="7595327" y="3704717"/>
                  <a:ext cx="437870" cy="957187"/>
                </a:xfrm>
                <a:custGeom>
                  <a:avLst/>
                  <a:gdLst>
                    <a:gd name="connsiteX0" fmla="*/ 0 w 437870"/>
                    <a:gd name="connsiteY0" fmla="*/ 15900 h 957187"/>
                    <a:gd name="connsiteX1" fmla="*/ 97688 w 437870"/>
                    <a:gd name="connsiteY1" fmla="*/ 236416 h 957187"/>
                    <a:gd name="connsiteX2" fmla="*/ 416961 w 437870"/>
                    <a:gd name="connsiteY2" fmla="*/ 957188 h 957187"/>
                    <a:gd name="connsiteX3" fmla="*/ 437870 w 437870"/>
                    <a:gd name="connsiteY3" fmla="*/ 947949 h 957187"/>
                    <a:gd name="connsiteX4" fmla="*/ 97737 w 437870"/>
                    <a:gd name="connsiteY4" fmla="*/ 180059 h 957187"/>
                    <a:gd name="connsiteX5" fmla="*/ 17943 w 437870"/>
                    <a:gd name="connsiteY5" fmla="*/ 0 h 957187"/>
                    <a:gd name="connsiteX6" fmla="*/ 49 w 437870"/>
                    <a:gd name="connsiteY6" fmla="*/ 15900 h 95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870" h="957187">
                      <a:moveTo>
                        <a:pt x="0" y="15900"/>
                      </a:moveTo>
                      <a:lnTo>
                        <a:pt x="97688" y="236416"/>
                      </a:lnTo>
                      <a:lnTo>
                        <a:pt x="416961" y="957188"/>
                      </a:lnTo>
                      <a:lnTo>
                        <a:pt x="437870" y="947949"/>
                      </a:lnTo>
                      <a:lnTo>
                        <a:pt x="97737" y="180059"/>
                      </a:lnTo>
                      <a:lnTo>
                        <a:pt x="17943" y="0"/>
                      </a:lnTo>
                      <a:cubicBezTo>
                        <a:pt x="11476" y="4814"/>
                        <a:pt x="5495" y="10163"/>
                        <a:pt x="49" y="15900"/>
                      </a:cubicBezTo>
                      <a:close/>
                    </a:path>
                  </a:pathLst>
                </a:custGeom>
                <a:solidFill>
                  <a:srgbClr val="201824"/>
                </a:solidFill>
                <a:ln w="0" cap="flat">
                  <a:noFill/>
                  <a:prstDash val="solid"/>
                  <a:miter/>
                </a:ln>
              </p:spPr>
              <p:txBody>
                <a:bodyPr rtlCol="0" anchor="ctr"/>
                <a:lstStyle/>
                <a:p>
                  <a:endParaRPr lang="en-US"/>
                </a:p>
              </p:txBody>
            </p:sp>
            <p:grpSp>
              <p:nvGrpSpPr>
                <p:cNvPr id="62" name="Graphic 9">
                  <a:extLst>
                    <a:ext uri="{FF2B5EF4-FFF2-40B4-BE49-F238E27FC236}">
                      <a16:creationId xmlns:a16="http://schemas.microsoft.com/office/drawing/2014/main" id="{9AB87CD9-6DD2-964D-C32B-F71DD96BCA54}"/>
                    </a:ext>
                  </a:extLst>
                </p:cNvPr>
                <p:cNvGrpSpPr/>
                <p:nvPr/>
              </p:nvGrpSpPr>
              <p:grpSpPr>
                <a:xfrm>
                  <a:off x="7981411" y="4616975"/>
                  <a:ext cx="262916" cy="209185"/>
                  <a:chOff x="7981411" y="4616975"/>
                  <a:chExt cx="262916" cy="209185"/>
                </a:xfrm>
              </p:grpSpPr>
              <p:sp>
                <p:nvSpPr>
                  <p:cNvPr id="75" name="Freeform: Shape 74">
                    <a:extLst>
                      <a:ext uri="{FF2B5EF4-FFF2-40B4-BE49-F238E27FC236}">
                        <a16:creationId xmlns:a16="http://schemas.microsoft.com/office/drawing/2014/main" id="{4BF4756D-8C1F-16DF-F35D-76D6EB12D2FE}"/>
                      </a:ext>
                    </a:extLst>
                  </p:cNvPr>
                  <p:cNvSpPr/>
                  <p:nvPr/>
                </p:nvSpPr>
                <p:spPr>
                  <a:xfrm rot="10800000">
                    <a:off x="7981411" y="4616975"/>
                    <a:ext cx="262916" cy="209185"/>
                  </a:xfrm>
                  <a:custGeom>
                    <a:avLst/>
                    <a:gdLst>
                      <a:gd name="connsiteX0" fmla="*/ 234568 w 262916"/>
                      <a:gd name="connsiteY0" fmla="*/ 0 h 209185"/>
                      <a:gd name="connsiteX1" fmla="*/ 262917 w 262916"/>
                      <a:gd name="connsiteY1" fmla="*/ 28348 h 209185"/>
                      <a:gd name="connsiteX2" fmla="*/ 262917 w 262916"/>
                      <a:gd name="connsiteY2" fmla="*/ 180837 h 209185"/>
                      <a:gd name="connsiteX3" fmla="*/ 234568 w 262916"/>
                      <a:gd name="connsiteY3" fmla="*/ 209186 h 209185"/>
                      <a:gd name="connsiteX4" fmla="*/ 28348 w 262916"/>
                      <a:gd name="connsiteY4" fmla="*/ 209186 h 209185"/>
                      <a:gd name="connsiteX5" fmla="*/ 0 w 262916"/>
                      <a:gd name="connsiteY5" fmla="*/ 180837 h 209185"/>
                      <a:gd name="connsiteX6" fmla="*/ 0 w 262916"/>
                      <a:gd name="connsiteY6" fmla="*/ 28348 h 209185"/>
                      <a:gd name="connsiteX7" fmla="*/ 28348 w 262916"/>
                      <a:gd name="connsiteY7" fmla="*/ 0 h 20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916" h="209185">
                        <a:moveTo>
                          <a:pt x="234568" y="0"/>
                        </a:moveTo>
                        <a:cubicBezTo>
                          <a:pt x="250225" y="0"/>
                          <a:pt x="262917" y="12692"/>
                          <a:pt x="262917" y="28348"/>
                        </a:cubicBezTo>
                        <a:lnTo>
                          <a:pt x="262917" y="180837"/>
                        </a:lnTo>
                        <a:cubicBezTo>
                          <a:pt x="262917" y="196494"/>
                          <a:pt x="250225" y="209186"/>
                          <a:pt x="234568" y="209186"/>
                        </a:cubicBezTo>
                        <a:lnTo>
                          <a:pt x="28348" y="209186"/>
                        </a:lnTo>
                        <a:cubicBezTo>
                          <a:pt x="12692" y="209186"/>
                          <a:pt x="0" y="196494"/>
                          <a:pt x="0" y="180837"/>
                        </a:cubicBezTo>
                        <a:lnTo>
                          <a:pt x="0" y="28348"/>
                        </a:lnTo>
                        <a:cubicBezTo>
                          <a:pt x="0" y="12692"/>
                          <a:pt x="12692" y="0"/>
                          <a:pt x="28348" y="0"/>
                        </a:cubicBezTo>
                        <a:close/>
                      </a:path>
                    </a:pathLst>
                  </a:custGeom>
                  <a:solidFill>
                    <a:srgbClr val="251C29"/>
                  </a:solidFill>
                  <a:ln w="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FA5EC6F-0523-7268-35A5-AD2020BA3838}"/>
                      </a:ext>
                    </a:extLst>
                  </p:cNvPr>
                  <p:cNvSpPr/>
                  <p:nvPr/>
                </p:nvSpPr>
                <p:spPr>
                  <a:xfrm rot="10800000">
                    <a:off x="7981411" y="4616975"/>
                    <a:ext cx="262916" cy="106440"/>
                  </a:xfrm>
                  <a:custGeom>
                    <a:avLst/>
                    <a:gdLst>
                      <a:gd name="connsiteX0" fmla="*/ 234568 w 262916"/>
                      <a:gd name="connsiteY0" fmla="*/ 0 h 106440"/>
                      <a:gd name="connsiteX1" fmla="*/ 262917 w 262916"/>
                      <a:gd name="connsiteY1" fmla="*/ 28348 h 106440"/>
                      <a:gd name="connsiteX2" fmla="*/ 262917 w 262916"/>
                      <a:gd name="connsiteY2" fmla="*/ 78092 h 106440"/>
                      <a:gd name="connsiteX3" fmla="*/ 234568 w 262916"/>
                      <a:gd name="connsiteY3" fmla="*/ 106441 h 106440"/>
                      <a:gd name="connsiteX4" fmla="*/ 28348 w 262916"/>
                      <a:gd name="connsiteY4" fmla="*/ 106441 h 106440"/>
                      <a:gd name="connsiteX5" fmla="*/ 0 w 262916"/>
                      <a:gd name="connsiteY5" fmla="*/ 78092 h 106440"/>
                      <a:gd name="connsiteX6" fmla="*/ 0 w 262916"/>
                      <a:gd name="connsiteY6" fmla="*/ 28348 h 106440"/>
                      <a:gd name="connsiteX7" fmla="*/ 28348 w 262916"/>
                      <a:gd name="connsiteY7" fmla="*/ 0 h 10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916" h="106440">
                        <a:moveTo>
                          <a:pt x="234568" y="0"/>
                        </a:moveTo>
                        <a:cubicBezTo>
                          <a:pt x="250225" y="0"/>
                          <a:pt x="262917" y="12692"/>
                          <a:pt x="262917" y="28348"/>
                        </a:cubicBezTo>
                        <a:lnTo>
                          <a:pt x="262917" y="78092"/>
                        </a:lnTo>
                        <a:cubicBezTo>
                          <a:pt x="262917" y="93749"/>
                          <a:pt x="250225" y="106441"/>
                          <a:pt x="234568" y="106441"/>
                        </a:cubicBezTo>
                        <a:lnTo>
                          <a:pt x="28348" y="106441"/>
                        </a:lnTo>
                        <a:cubicBezTo>
                          <a:pt x="12692" y="106441"/>
                          <a:pt x="0" y="93749"/>
                          <a:pt x="0" y="78092"/>
                        </a:cubicBezTo>
                        <a:lnTo>
                          <a:pt x="0" y="28348"/>
                        </a:lnTo>
                        <a:cubicBezTo>
                          <a:pt x="0" y="12692"/>
                          <a:pt x="12692" y="0"/>
                          <a:pt x="28348" y="0"/>
                        </a:cubicBezTo>
                        <a:close/>
                      </a:path>
                    </a:pathLst>
                  </a:custGeom>
                  <a:solidFill>
                    <a:srgbClr val="43344A"/>
                  </a:solidFill>
                  <a:ln w="0" cap="flat">
                    <a:noFill/>
                    <a:prstDash val="solid"/>
                    <a:miter/>
                  </a:ln>
                </p:spPr>
                <p:txBody>
                  <a:bodyPr rtlCol="0" anchor="ctr"/>
                  <a:lstStyle/>
                  <a:p>
                    <a:endParaRPr lang="en-US"/>
                  </a:p>
                </p:txBody>
              </p:sp>
            </p:grpSp>
            <p:grpSp>
              <p:nvGrpSpPr>
                <p:cNvPr id="63" name="Graphic 9">
                  <a:extLst>
                    <a:ext uri="{FF2B5EF4-FFF2-40B4-BE49-F238E27FC236}">
                      <a16:creationId xmlns:a16="http://schemas.microsoft.com/office/drawing/2014/main" id="{947E96D4-8A39-CA5B-9C52-780CD905862C}"/>
                    </a:ext>
                  </a:extLst>
                </p:cNvPr>
                <p:cNvGrpSpPr/>
                <p:nvPr/>
              </p:nvGrpSpPr>
              <p:grpSpPr>
                <a:xfrm>
                  <a:off x="7667195" y="3311242"/>
                  <a:ext cx="199752" cy="249669"/>
                  <a:chOff x="7667195" y="3311242"/>
                  <a:chExt cx="199752" cy="249669"/>
                </a:xfrm>
              </p:grpSpPr>
              <p:grpSp>
                <p:nvGrpSpPr>
                  <p:cNvPr id="64" name="Graphic 9">
                    <a:extLst>
                      <a:ext uri="{FF2B5EF4-FFF2-40B4-BE49-F238E27FC236}">
                        <a16:creationId xmlns:a16="http://schemas.microsoft.com/office/drawing/2014/main" id="{A9DD3031-4355-507B-A4B8-2B8F434B3E3A}"/>
                      </a:ext>
                    </a:extLst>
                  </p:cNvPr>
                  <p:cNvGrpSpPr/>
                  <p:nvPr/>
                </p:nvGrpSpPr>
                <p:grpSpPr>
                  <a:xfrm>
                    <a:off x="7667195" y="3311242"/>
                    <a:ext cx="199752" cy="249669"/>
                    <a:chOff x="7667195" y="3311242"/>
                    <a:chExt cx="199752" cy="249669"/>
                  </a:xfrm>
                </p:grpSpPr>
                <p:grpSp>
                  <p:nvGrpSpPr>
                    <p:cNvPr id="70" name="Graphic 9">
                      <a:extLst>
                        <a:ext uri="{FF2B5EF4-FFF2-40B4-BE49-F238E27FC236}">
                          <a16:creationId xmlns:a16="http://schemas.microsoft.com/office/drawing/2014/main" id="{77D8F676-30A8-F01C-8905-779613EC8CBD}"/>
                        </a:ext>
                      </a:extLst>
                    </p:cNvPr>
                    <p:cNvGrpSpPr/>
                    <p:nvPr/>
                  </p:nvGrpSpPr>
                  <p:grpSpPr>
                    <a:xfrm>
                      <a:off x="7667195" y="3311242"/>
                      <a:ext cx="199752" cy="140867"/>
                      <a:chOff x="7667195" y="3311242"/>
                      <a:chExt cx="199752" cy="140867"/>
                    </a:xfrm>
                  </p:grpSpPr>
                  <p:sp>
                    <p:nvSpPr>
                      <p:cNvPr id="72" name="Freeform: Shape 71">
                        <a:extLst>
                          <a:ext uri="{FF2B5EF4-FFF2-40B4-BE49-F238E27FC236}">
                            <a16:creationId xmlns:a16="http://schemas.microsoft.com/office/drawing/2014/main" id="{1710484C-C732-335D-E29F-B08417E82948}"/>
                          </a:ext>
                        </a:extLst>
                      </p:cNvPr>
                      <p:cNvSpPr/>
                      <p:nvPr/>
                    </p:nvSpPr>
                    <p:spPr>
                      <a:xfrm>
                        <a:off x="7708234" y="3412966"/>
                        <a:ext cx="39046" cy="39143"/>
                      </a:xfrm>
                      <a:custGeom>
                        <a:avLst/>
                        <a:gdLst>
                          <a:gd name="connsiteX0" fmla="*/ 39046 w 39046"/>
                          <a:gd name="connsiteY0" fmla="*/ 39143 h 39143"/>
                          <a:gd name="connsiteX1" fmla="*/ 0 w 39046"/>
                          <a:gd name="connsiteY1" fmla="*/ 0 h 39143"/>
                          <a:gd name="connsiteX2" fmla="*/ 15123 w 39046"/>
                          <a:gd name="connsiteY2" fmla="*/ 0 h 39143"/>
                          <a:gd name="connsiteX3" fmla="*/ 39046 w 39046"/>
                          <a:gd name="connsiteY3" fmla="*/ 24021 h 39143"/>
                          <a:gd name="connsiteX4" fmla="*/ 39046 w 39046"/>
                          <a:gd name="connsiteY4" fmla="*/ 39143 h 3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46" h="39143">
                            <a:moveTo>
                              <a:pt x="39046" y="39143"/>
                            </a:moveTo>
                            <a:cubicBezTo>
                              <a:pt x="17505" y="39143"/>
                              <a:pt x="-49" y="21541"/>
                              <a:pt x="0" y="0"/>
                            </a:cubicBezTo>
                            <a:lnTo>
                              <a:pt x="15123" y="0"/>
                            </a:lnTo>
                            <a:cubicBezTo>
                              <a:pt x="15123" y="13226"/>
                              <a:pt x="25869" y="24021"/>
                              <a:pt x="39046" y="24021"/>
                            </a:cubicBezTo>
                            <a:lnTo>
                              <a:pt x="39046" y="39143"/>
                            </a:lnTo>
                            <a:close/>
                          </a:path>
                        </a:pathLst>
                      </a:custGeom>
                      <a:solidFill>
                        <a:srgbClr val="A94B51"/>
                      </a:solidFill>
                      <a:ln w="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21B294DB-14C7-5115-E9FA-6960A934421C}"/>
                          </a:ext>
                        </a:extLst>
                      </p:cNvPr>
                      <p:cNvSpPr/>
                      <p:nvPr/>
                    </p:nvSpPr>
                    <p:spPr>
                      <a:xfrm>
                        <a:off x="7783993" y="3311339"/>
                        <a:ext cx="82954" cy="23291"/>
                      </a:xfrm>
                      <a:custGeom>
                        <a:avLst/>
                        <a:gdLst>
                          <a:gd name="connsiteX0" fmla="*/ 82955 w 82954"/>
                          <a:gd name="connsiteY0" fmla="*/ 11232 h 23291"/>
                          <a:gd name="connsiteX1" fmla="*/ 0 w 82954"/>
                          <a:gd name="connsiteY1" fmla="*/ 23291 h 23291"/>
                          <a:gd name="connsiteX2" fmla="*/ 0 w 82954"/>
                          <a:gd name="connsiteY2" fmla="*/ 23291 h 23291"/>
                          <a:gd name="connsiteX3" fmla="*/ 24215 w 82954"/>
                          <a:gd name="connsiteY3" fmla="*/ 0 h 23291"/>
                          <a:gd name="connsiteX4" fmla="*/ 58739 w 82954"/>
                          <a:gd name="connsiteY4" fmla="*/ 0 h 23291"/>
                          <a:gd name="connsiteX5" fmla="*/ 82906 w 82954"/>
                          <a:gd name="connsiteY5" fmla="*/ 11232 h 2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54" h="23291">
                            <a:moveTo>
                              <a:pt x="82955" y="11232"/>
                            </a:moveTo>
                            <a:lnTo>
                              <a:pt x="0" y="23291"/>
                            </a:lnTo>
                            <a:lnTo>
                              <a:pt x="0" y="23291"/>
                            </a:lnTo>
                            <a:cubicBezTo>
                              <a:pt x="0" y="10406"/>
                              <a:pt x="10843" y="0"/>
                              <a:pt x="24215" y="0"/>
                            </a:cubicBezTo>
                            <a:lnTo>
                              <a:pt x="58739" y="0"/>
                            </a:lnTo>
                            <a:cubicBezTo>
                              <a:pt x="72111" y="49"/>
                              <a:pt x="82906" y="11232"/>
                              <a:pt x="82906" y="11232"/>
                            </a:cubicBezTo>
                            <a:close/>
                          </a:path>
                        </a:pathLst>
                      </a:custGeom>
                      <a:solidFill>
                        <a:srgbClr val="201824"/>
                      </a:solidFill>
                      <a:ln w="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3138B81-E320-9AE9-1A54-93A2BB18F0F2}"/>
                          </a:ext>
                        </a:extLst>
                      </p:cNvPr>
                      <p:cNvSpPr/>
                      <p:nvPr/>
                    </p:nvSpPr>
                    <p:spPr>
                      <a:xfrm>
                        <a:off x="7667195" y="3311242"/>
                        <a:ext cx="44686" cy="23340"/>
                      </a:xfrm>
                      <a:custGeom>
                        <a:avLst/>
                        <a:gdLst>
                          <a:gd name="connsiteX0" fmla="*/ 0 w 44686"/>
                          <a:gd name="connsiteY0" fmla="*/ 11135 h 23340"/>
                          <a:gd name="connsiteX1" fmla="*/ 44687 w 44686"/>
                          <a:gd name="connsiteY1" fmla="*/ 23340 h 23340"/>
                          <a:gd name="connsiteX2" fmla="*/ 44687 w 44686"/>
                          <a:gd name="connsiteY2" fmla="*/ 23340 h 23340"/>
                          <a:gd name="connsiteX3" fmla="*/ 31655 w 44686"/>
                          <a:gd name="connsiteY3" fmla="*/ 0 h 23340"/>
                          <a:gd name="connsiteX4" fmla="*/ 13032 w 44686"/>
                          <a:gd name="connsiteY4" fmla="*/ 0 h 23340"/>
                          <a:gd name="connsiteX5" fmla="*/ 0 w 44686"/>
                          <a:gd name="connsiteY5" fmla="*/ 11135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86" h="23340">
                            <a:moveTo>
                              <a:pt x="0" y="11135"/>
                            </a:moveTo>
                            <a:lnTo>
                              <a:pt x="44687" y="23340"/>
                            </a:lnTo>
                            <a:lnTo>
                              <a:pt x="44687" y="23340"/>
                            </a:lnTo>
                            <a:cubicBezTo>
                              <a:pt x="44687" y="10454"/>
                              <a:pt x="38852" y="0"/>
                              <a:pt x="31655" y="0"/>
                            </a:cubicBezTo>
                            <a:lnTo>
                              <a:pt x="13032" y="0"/>
                            </a:lnTo>
                            <a:cubicBezTo>
                              <a:pt x="5835" y="0"/>
                              <a:pt x="0" y="11135"/>
                              <a:pt x="0" y="11135"/>
                            </a:cubicBezTo>
                            <a:close/>
                          </a:path>
                        </a:pathLst>
                      </a:custGeom>
                      <a:solidFill>
                        <a:srgbClr val="201824"/>
                      </a:solidFill>
                      <a:ln w="0" cap="flat">
                        <a:noFill/>
                        <a:prstDash val="solid"/>
                        <a:miter/>
                      </a:ln>
                    </p:spPr>
                    <p:txBody>
                      <a:bodyPr rtlCol="0" anchor="ctr"/>
                      <a:lstStyle/>
                      <a:p>
                        <a:endParaRPr lang="en-US"/>
                      </a:p>
                    </p:txBody>
                  </p:sp>
                </p:grpSp>
                <p:sp>
                  <p:nvSpPr>
                    <p:cNvPr id="71" name="Freeform: Shape 70">
                      <a:extLst>
                        <a:ext uri="{FF2B5EF4-FFF2-40B4-BE49-F238E27FC236}">
                          <a16:creationId xmlns:a16="http://schemas.microsoft.com/office/drawing/2014/main" id="{02DD738F-EFD7-662B-85DC-B495CE5DD0F5}"/>
                        </a:ext>
                      </a:extLst>
                    </p:cNvPr>
                    <p:cNvSpPr/>
                    <p:nvPr/>
                  </p:nvSpPr>
                  <p:spPr>
                    <a:xfrm>
                      <a:off x="7733860" y="3539926"/>
                      <a:ext cx="53147" cy="20984"/>
                    </a:xfrm>
                    <a:custGeom>
                      <a:avLst/>
                      <a:gdLst>
                        <a:gd name="connsiteX0" fmla="*/ 0 w 53147"/>
                        <a:gd name="connsiteY0" fmla="*/ 292 h 20984"/>
                        <a:gd name="connsiteX1" fmla="*/ 53147 w 53147"/>
                        <a:gd name="connsiteY1" fmla="*/ 0 h 20984"/>
                        <a:gd name="connsiteX2" fmla="*/ 0 w 53147"/>
                        <a:gd name="connsiteY2" fmla="*/ 292 h 20984"/>
                      </a:gdLst>
                      <a:ahLst/>
                      <a:cxnLst>
                        <a:cxn ang="0">
                          <a:pos x="connsiteX0" y="connsiteY0"/>
                        </a:cxn>
                        <a:cxn ang="0">
                          <a:pos x="connsiteX1" y="connsiteY1"/>
                        </a:cxn>
                        <a:cxn ang="0">
                          <a:pos x="connsiteX2" y="connsiteY2"/>
                        </a:cxn>
                      </a:cxnLst>
                      <a:rect l="l" t="t" r="r" b="b"/>
                      <a:pathLst>
                        <a:path w="53147" h="20984">
                          <a:moveTo>
                            <a:pt x="0" y="292"/>
                          </a:moveTo>
                          <a:cubicBezTo>
                            <a:pt x="16144" y="6905"/>
                            <a:pt x="39678" y="8898"/>
                            <a:pt x="53147" y="0"/>
                          </a:cubicBezTo>
                          <a:cubicBezTo>
                            <a:pt x="53147" y="0"/>
                            <a:pt x="30731" y="47021"/>
                            <a:pt x="0" y="292"/>
                          </a:cubicBezTo>
                          <a:close/>
                        </a:path>
                      </a:pathLst>
                    </a:custGeom>
                    <a:solidFill>
                      <a:srgbClr val="A94B51"/>
                    </a:solidFill>
                    <a:ln w="0" cap="flat">
                      <a:noFill/>
                      <a:prstDash val="solid"/>
                      <a:miter/>
                    </a:ln>
                  </p:spPr>
                  <p:txBody>
                    <a:bodyPr rtlCol="0" anchor="ctr"/>
                    <a:lstStyle/>
                    <a:p>
                      <a:endParaRPr lang="en-US"/>
                    </a:p>
                  </p:txBody>
                </p:sp>
              </p:grpSp>
              <p:sp>
                <p:nvSpPr>
                  <p:cNvPr id="65" name="Freeform: Shape 64">
                    <a:extLst>
                      <a:ext uri="{FF2B5EF4-FFF2-40B4-BE49-F238E27FC236}">
                        <a16:creationId xmlns:a16="http://schemas.microsoft.com/office/drawing/2014/main" id="{E3D5CF8D-9ED8-2FA3-82BB-B2E77558A003}"/>
                      </a:ext>
                    </a:extLst>
                  </p:cNvPr>
                  <p:cNvSpPr/>
                  <p:nvPr/>
                </p:nvSpPr>
                <p:spPr>
                  <a:xfrm>
                    <a:off x="7706435" y="3478950"/>
                    <a:ext cx="104398" cy="52174"/>
                  </a:xfrm>
                  <a:custGeom>
                    <a:avLst/>
                    <a:gdLst>
                      <a:gd name="connsiteX0" fmla="*/ 49 w 104398"/>
                      <a:gd name="connsiteY0" fmla="*/ 0 h 52174"/>
                      <a:gd name="connsiteX1" fmla="*/ 52224 w 104398"/>
                      <a:gd name="connsiteY1" fmla="*/ 52175 h 52174"/>
                      <a:gd name="connsiteX2" fmla="*/ 104398 w 104398"/>
                      <a:gd name="connsiteY2" fmla="*/ 0 h 52174"/>
                      <a:gd name="connsiteX3" fmla="*/ 0 w 104398"/>
                      <a:gd name="connsiteY3" fmla="*/ 0 h 52174"/>
                    </a:gdLst>
                    <a:ahLst/>
                    <a:cxnLst>
                      <a:cxn ang="0">
                        <a:pos x="connsiteX0" y="connsiteY0"/>
                      </a:cxn>
                      <a:cxn ang="0">
                        <a:pos x="connsiteX1" y="connsiteY1"/>
                      </a:cxn>
                      <a:cxn ang="0">
                        <a:pos x="connsiteX2" y="connsiteY2"/>
                      </a:cxn>
                      <a:cxn ang="0">
                        <a:pos x="connsiteX3" y="connsiteY3"/>
                      </a:cxn>
                    </a:cxnLst>
                    <a:rect l="l" t="t" r="r" b="b"/>
                    <a:pathLst>
                      <a:path w="104398" h="52174">
                        <a:moveTo>
                          <a:pt x="49" y="0"/>
                        </a:moveTo>
                        <a:cubicBezTo>
                          <a:pt x="49" y="28835"/>
                          <a:pt x="23437" y="52175"/>
                          <a:pt x="52224" y="52175"/>
                        </a:cubicBezTo>
                        <a:cubicBezTo>
                          <a:pt x="81010" y="52175"/>
                          <a:pt x="104398" y="28786"/>
                          <a:pt x="104398" y="0"/>
                        </a:cubicBezTo>
                        <a:lnTo>
                          <a:pt x="0" y="0"/>
                        </a:lnTo>
                        <a:close/>
                      </a:path>
                    </a:pathLst>
                  </a:custGeom>
                  <a:solidFill>
                    <a:srgbClr val="FFFFFF"/>
                  </a:solidFill>
                  <a:ln w="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9820795E-5E25-E637-2D51-DA9E4719D020}"/>
                      </a:ext>
                    </a:extLst>
                  </p:cNvPr>
                  <p:cNvSpPr/>
                  <p:nvPr/>
                </p:nvSpPr>
                <p:spPr>
                  <a:xfrm>
                    <a:off x="7792940" y="3360937"/>
                    <a:ext cx="35885" cy="44151"/>
                  </a:xfrm>
                  <a:custGeom>
                    <a:avLst/>
                    <a:gdLst>
                      <a:gd name="connsiteX0" fmla="*/ 0 w 35885"/>
                      <a:gd name="connsiteY0" fmla="*/ 22076 h 44151"/>
                      <a:gd name="connsiteX1" fmla="*/ 17943 w 35885"/>
                      <a:gd name="connsiteY1" fmla="*/ 44152 h 44151"/>
                      <a:gd name="connsiteX2" fmla="*/ 35885 w 35885"/>
                      <a:gd name="connsiteY2" fmla="*/ 22076 h 44151"/>
                      <a:gd name="connsiteX3" fmla="*/ 17943 w 35885"/>
                      <a:gd name="connsiteY3" fmla="*/ 0 h 44151"/>
                      <a:gd name="connsiteX4" fmla="*/ 0 w 35885"/>
                      <a:gd name="connsiteY4" fmla="*/ 22076 h 44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85" h="44151">
                        <a:moveTo>
                          <a:pt x="0" y="22076"/>
                        </a:moveTo>
                        <a:cubicBezTo>
                          <a:pt x="0" y="34281"/>
                          <a:pt x="8023" y="44152"/>
                          <a:pt x="17943" y="44152"/>
                        </a:cubicBezTo>
                        <a:cubicBezTo>
                          <a:pt x="27862" y="44152"/>
                          <a:pt x="35885" y="34281"/>
                          <a:pt x="35885" y="22076"/>
                        </a:cubicBezTo>
                        <a:cubicBezTo>
                          <a:pt x="35885" y="9871"/>
                          <a:pt x="27862" y="0"/>
                          <a:pt x="17943" y="0"/>
                        </a:cubicBezTo>
                        <a:cubicBezTo>
                          <a:pt x="8023" y="0"/>
                          <a:pt x="0" y="9871"/>
                          <a:pt x="0" y="22076"/>
                        </a:cubicBezTo>
                        <a:close/>
                      </a:path>
                    </a:pathLst>
                  </a:custGeom>
                  <a:solidFill>
                    <a:srgbClr val="201824"/>
                  </a:solidFill>
                  <a:ln w="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7BC4F2B3-60F8-E5D9-3A6C-E575490831A6}"/>
                      </a:ext>
                    </a:extLst>
                  </p:cNvPr>
                  <p:cNvSpPr/>
                  <p:nvPr/>
                </p:nvSpPr>
                <p:spPr>
                  <a:xfrm>
                    <a:off x="7794739" y="3358099"/>
                    <a:ext cx="47458" cy="24913"/>
                  </a:xfrm>
                  <a:custGeom>
                    <a:avLst/>
                    <a:gdLst>
                      <a:gd name="connsiteX0" fmla="*/ 0 w 47458"/>
                      <a:gd name="connsiteY0" fmla="*/ 24913 h 24913"/>
                      <a:gd name="connsiteX1" fmla="*/ 47458 w 47458"/>
                      <a:gd name="connsiteY1" fmla="*/ 17474 h 24913"/>
                      <a:gd name="connsiteX2" fmla="*/ 21444 w 47458"/>
                      <a:gd name="connsiteY2" fmla="*/ 66 h 24913"/>
                      <a:gd name="connsiteX3" fmla="*/ 0 w 47458"/>
                      <a:gd name="connsiteY3" fmla="*/ 24913 h 24913"/>
                    </a:gdLst>
                    <a:ahLst/>
                    <a:cxnLst>
                      <a:cxn ang="0">
                        <a:pos x="connsiteX0" y="connsiteY0"/>
                      </a:cxn>
                      <a:cxn ang="0">
                        <a:pos x="connsiteX1" y="connsiteY1"/>
                      </a:cxn>
                      <a:cxn ang="0">
                        <a:pos x="connsiteX2" y="connsiteY2"/>
                      </a:cxn>
                      <a:cxn ang="0">
                        <a:pos x="connsiteX3" y="connsiteY3"/>
                      </a:cxn>
                    </a:cxnLst>
                    <a:rect l="l" t="t" r="r" b="b"/>
                    <a:pathLst>
                      <a:path w="47458" h="24913">
                        <a:moveTo>
                          <a:pt x="0" y="24913"/>
                        </a:moveTo>
                        <a:lnTo>
                          <a:pt x="47458" y="17474"/>
                        </a:lnTo>
                        <a:cubicBezTo>
                          <a:pt x="47458" y="17474"/>
                          <a:pt x="39095" y="-1247"/>
                          <a:pt x="21444" y="66"/>
                        </a:cubicBezTo>
                        <a:cubicBezTo>
                          <a:pt x="632" y="1622"/>
                          <a:pt x="0" y="24913"/>
                          <a:pt x="0" y="24913"/>
                        </a:cubicBezTo>
                        <a:close/>
                      </a:path>
                    </a:pathLst>
                  </a:custGeom>
                  <a:solidFill>
                    <a:srgbClr val="201824"/>
                  </a:solidFill>
                  <a:ln w="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C8BA27B5-890E-A101-2FDB-114290F1DF92}"/>
                      </a:ext>
                    </a:extLst>
                  </p:cNvPr>
                  <p:cNvSpPr/>
                  <p:nvPr/>
                </p:nvSpPr>
                <p:spPr>
                  <a:xfrm>
                    <a:off x="7668702" y="3358099"/>
                    <a:ext cx="34426" cy="24913"/>
                  </a:xfrm>
                  <a:custGeom>
                    <a:avLst/>
                    <a:gdLst>
                      <a:gd name="connsiteX0" fmla="*/ 34427 w 34426"/>
                      <a:gd name="connsiteY0" fmla="*/ 24913 h 24913"/>
                      <a:gd name="connsiteX1" fmla="*/ 0 w 34426"/>
                      <a:gd name="connsiteY1" fmla="*/ 17474 h 24913"/>
                      <a:gd name="connsiteX2" fmla="*/ 18867 w 34426"/>
                      <a:gd name="connsiteY2" fmla="*/ 66 h 24913"/>
                      <a:gd name="connsiteX3" fmla="*/ 34427 w 34426"/>
                      <a:gd name="connsiteY3" fmla="*/ 24913 h 24913"/>
                    </a:gdLst>
                    <a:ahLst/>
                    <a:cxnLst>
                      <a:cxn ang="0">
                        <a:pos x="connsiteX0" y="connsiteY0"/>
                      </a:cxn>
                      <a:cxn ang="0">
                        <a:pos x="connsiteX1" y="connsiteY1"/>
                      </a:cxn>
                      <a:cxn ang="0">
                        <a:pos x="connsiteX2" y="connsiteY2"/>
                      </a:cxn>
                      <a:cxn ang="0">
                        <a:pos x="connsiteX3" y="connsiteY3"/>
                      </a:cxn>
                    </a:cxnLst>
                    <a:rect l="l" t="t" r="r" b="b"/>
                    <a:pathLst>
                      <a:path w="34426" h="24913">
                        <a:moveTo>
                          <a:pt x="34427" y="24913"/>
                        </a:moveTo>
                        <a:lnTo>
                          <a:pt x="0" y="17474"/>
                        </a:lnTo>
                        <a:cubicBezTo>
                          <a:pt x="0" y="17474"/>
                          <a:pt x="6078" y="-1247"/>
                          <a:pt x="18867" y="66"/>
                        </a:cubicBezTo>
                        <a:cubicBezTo>
                          <a:pt x="33989" y="1622"/>
                          <a:pt x="34427" y="24913"/>
                          <a:pt x="34427" y="24913"/>
                        </a:cubicBezTo>
                        <a:close/>
                      </a:path>
                    </a:pathLst>
                  </a:custGeom>
                  <a:solidFill>
                    <a:srgbClr val="201824"/>
                  </a:solidFill>
                  <a:ln w="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8EFD7072-DD1C-1407-7C2A-316FDD7845D2}"/>
                      </a:ext>
                    </a:extLst>
                  </p:cNvPr>
                  <p:cNvSpPr/>
                  <p:nvPr/>
                </p:nvSpPr>
                <p:spPr>
                  <a:xfrm>
                    <a:off x="7676579" y="3360937"/>
                    <a:ext cx="26549" cy="44151"/>
                  </a:xfrm>
                  <a:custGeom>
                    <a:avLst/>
                    <a:gdLst>
                      <a:gd name="connsiteX0" fmla="*/ 0 w 26549"/>
                      <a:gd name="connsiteY0" fmla="*/ 22076 h 44151"/>
                      <a:gd name="connsiteX1" fmla="*/ 13275 w 26549"/>
                      <a:gd name="connsiteY1" fmla="*/ 44152 h 44151"/>
                      <a:gd name="connsiteX2" fmla="*/ 26549 w 26549"/>
                      <a:gd name="connsiteY2" fmla="*/ 22076 h 44151"/>
                      <a:gd name="connsiteX3" fmla="*/ 13275 w 26549"/>
                      <a:gd name="connsiteY3" fmla="*/ 0 h 44151"/>
                      <a:gd name="connsiteX4" fmla="*/ 0 w 26549"/>
                      <a:gd name="connsiteY4" fmla="*/ 22076 h 44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9" h="44151">
                        <a:moveTo>
                          <a:pt x="0" y="22076"/>
                        </a:moveTo>
                        <a:cubicBezTo>
                          <a:pt x="0" y="34281"/>
                          <a:pt x="5932" y="44152"/>
                          <a:pt x="13275" y="44152"/>
                        </a:cubicBezTo>
                        <a:cubicBezTo>
                          <a:pt x="20617" y="44152"/>
                          <a:pt x="26549" y="34281"/>
                          <a:pt x="26549" y="22076"/>
                        </a:cubicBezTo>
                        <a:cubicBezTo>
                          <a:pt x="26549" y="9871"/>
                          <a:pt x="20617" y="0"/>
                          <a:pt x="13275" y="0"/>
                        </a:cubicBezTo>
                        <a:cubicBezTo>
                          <a:pt x="5932" y="0"/>
                          <a:pt x="0" y="9871"/>
                          <a:pt x="0" y="22076"/>
                        </a:cubicBezTo>
                        <a:close/>
                      </a:path>
                    </a:pathLst>
                  </a:custGeom>
                  <a:solidFill>
                    <a:srgbClr val="201824"/>
                  </a:solidFill>
                  <a:ln w="0" cap="flat">
                    <a:noFill/>
                    <a:prstDash val="solid"/>
                    <a:miter/>
                  </a:ln>
                </p:spPr>
                <p:txBody>
                  <a:bodyPr rtlCol="0" anchor="ctr"/>
                  <a:lstStyle/>
                  <a:p>
                    <a:endParaRPr lang="en-US"/>
                  </a:p>
                </p:txBody>
              </p:sp>
            </p:grpSp>
          </p:grpSp>
        </p:grpSp>
      </p:grpSp>
      <p:grpSp>
        <p:nvGrpSpPr>
          <p:cNvPr id="133" name="Graphic 9">
            <a:extLst>
              <a:ext uri="{FF2B5EF4-FFF2-40B4-BE49-F238E27FC236}">
                <a16:creationId xmlns:a16="http://schemas.microsoft.com/office/drawing/2014/main" id="{93A6D3B5-6043-8654-28E4-F73678EC904B}"/>
              </a:ext>
            </a:extLst>
          </p:cNvPr>
          <p:cNvGrpSpPr/>
          <p:nvPr/>
        </p:nvGrpSpPr>
        <p:grpSpPr>
          <a:xfrm>
            <a:off x="11142091" y="8897175"/>
            <a:ext cx="498019" cy="1284143"/>
            <a:chOff x="10286976" y="4476156"/>
            <a:chExt cx="498019" cy="1284143"/>
          </a:xfrm>
        </p:grpSpPr>
        <p:sp>
          <p:nvSpPr>
            <p:cNvPr id="134" name="Freeform: Shape 133">
              <a:extLst>
                <a:ext uri="{FF2B5EF4-FFF2-40B4-BE49-F238E27FC236}">
                  <a16:creationId xmlns:a16="http://schemas.microsoft.com/office/drawing/2014/main" id="{56411A51-AC79-E258-C622-8ACC032422BC}"/>
                </a:ext>
              </a:extLst>
            </p:cNvPr>
            <p:cNvSpPr/>
            <p:nvPr/>
          </p:nvSpPr>
          <p:spPr>
            <a:xfrm>
              <a:off x="10351356" y="5723928"/>
              <a:ext cx="433639" cy="36371"/>
            </a:xfrm>
            <a:custGeom>
              <a:avLst/>
              <a:gdLst>
                <a:gd name="connsiteX0" fmla="*/ 433640 w 433639"/>
                <a:gd name="connsiteY0" fmla="*/ 18186 h 36371"/>
                <a:gd name="connsiteX1" fmla="*/ 216820 w 433639"/>
                <a:gd name="connsiteY1" fmla="*/ 36371 h 36371"/>
                <a:gd name="connsiteX2" fmla="*/ 0 w 433639"/>
                <a:gd name="connsiteY2" fmla="*/ 18186 h 36371"/>
                <a:gd name="connsiteX3" fmla="*/ 216820 w 433639"/>
                <a:gd name="connsiteY3" fmla="*/ 0 h 36371"/>
                <a:gd name="connsiteX4" fmla="*/ 433640 w 433639"/>
                <a:gd name="connsiteY4" fmla="*/ 18186 h 36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39" h="36371">
                  <a:moveTo>
                    <a:pt x="433640" y="18186"/>
                  </a:moveTo>
                  <a:cubicBezTo>
                    <a:pt x="433640" y="28229"/>
                    <a:pt x="336566" y="36371"/>
                    <a:pt x="216820" y="36371"/>
                  </a:cubicBezTo>
                  <a:cubicBezTo>
                    <a:pt x="97073" y="36371"/>
                    <a:pt x="0" y="28229"/>
                    <a:pt x="0" y="18186"/>
                  </a:cubicBezTo>
                  <a:cubicBezTo>
                    <a:pt x="0" y="8142"/>
                    <a:pt x="97073" y="0"/>
                    <a:pt x="216820" y="0"/>
                  </a:cubicBezTo>
                  <a:cubicBezTo>
                    <a:pt x="336566" y="0"/>
                    <a:pt x="433640" y="8142"/>
                    <a:pt x="433640" y="18186"/>
                  </a:cubicBezTo>
                  <a:close/>
                </a:path>
              </a:pathLst>
            </a:custGeom>
            <a:solidFill>
              <a:srgbClr val="231F20">
                <a:alpha val="20000"/>
              </a:srgbClr>
            </a:solidFill>
            <a:ln w="0" cap="flat">
              <a:noFill/>
              <a:prstDash val="solid"/>
              <a:miter/>
            </a:ln>
          </p:spPr>
          <p:txBody>
            <a:bodyPr rtlCol="0" anchor="ctr"/>
            <a:lstStyle/>
            <a:p>
              <a:endParaRPr lang="en-US"/>
            </a:p>
          </p:txBody>
        </p:sp>
        <p:grpSp>
          <p:nvGrpSpPr>
            <p:cNvPr id="135" name="Graphic 9">
              <a:extLst>
                <a:ext uri="{FF2B5EF4-FFF2-40B4-BE49-F238E27FC236}">
                  <a16:creationId xmlns:a16="http://schemas.microsoft.com/office/drawing/2014/main" id="{775A5B2C-494E-5C3C-202C-98D82B4E78A2}"/>
                </a:ext>
              </a:extLst>
            </p:cNvPr>
            <p:cNvGrpSpPr/>
            <p:nvPr/>
          </p:nvGrpSpPr>
          <p:grpSpPr>
            <a:xfrm>
              <a:off x="10286976" y="4476156"/>
              <a:ext cx="490093" cy="1266055"/>
              <a:chOff x="10286976" y="4476156"/>
              <a:chExt cx="490093" cy="1266055"/>
            </a:xfrm>
          </p:grpSpPr>
          <p:sp>
            <p:nvSpPr>
              <p:cNvPr id="136" name="Freeform: Shape 135">
                <a:extLst>
                  <a:ext uri="{FF2B5EF4-FFF2-40B4-BE49-F238E27FC236}">
                    <a16:creationId xmlns:a16="http://schemas.microsoft.com/office/drawing/2014/main" id="{EA3B83D6-EA45-144E-18FC-6DA5382E1AE3}"/>
                  </a:ext>
                </a:extLst>
              </p:cNvPr>
              <p:cNvSpPr/>
              <p:nvPr/>
            </p:nvSpPr>
            <p:spPr>
              <a:xfrm>
                <a:off x="10423953" y="4545447"/>
                <a:ext cx="68269" cy="256546"/>
              </a:xfrm>
              <a:custGeom>
                <a:avLst/>
                <a:gdLst>
                  <a:gd name="connsiteX0" fmla="*/ 0 w 68269"/>
                  <a:gd name="connsiteY0" fmla="*/ 0 h 256546"/>
                  <a:gd name="connsiteX1" fmla="*/ 68270 w 68269"/>
                  <a:gd name="connsiteY1" fmla="*/ 0 h 256546"/>
                  <a:gd name="connsiteX2" fmla="*/ 68270 w 68269"/>
                  <a:gd name="connsiteY2" fmla="*/ 256547 h 256546"/>
                  <a:gd name="connsiteX3" fmla="*/ 0 w 68269"/>
                  <a:gd name="connsiteY3" fmla="*/ 256547 h 256546"/>
                </a:gdLst>
                <a:ahLst/>
                <a:cxnLst>
                  <a:cxn ang="0">
                    <a:pos x="connsiteX0" y="connsiteY0"/>
                  </a:cxn>
                  <a:cxn ang="0">
                    <a:pos x="connsiteX1" y="connsiteY1"/>
                  </a:cxn>
                  <a:cxn ang="0">
                    <a:pos x="connsiteX2" y="connsiteY2"/>
                  </a:cxn>
                  <a:cxn ang="0">
                    <a:pos x="connsiteX3" y="connsiteY3"/>
                  </a:cxn>
                </a:cxnLst>
                <a:rect l="l" t="t" r="r" b="b"/>
                <a:pathLst>
                  <a:path w="68269" h="256546">
                    <a:moveTo>
                      <a:pt x="0" y="0"/>
                    </a:moveTo>
                    <a:lnTo>
                      <a:pt x="68270" y="0"/>
                    </a:lnTo>
                    <a:lnTo>
                      <a:pt x="68270" y="256547"/>
                    </a:lnTo>
                    <a:lnTo>
                      <a:pt x="0" y="256547"/>
                    </a:lnTo>
                    <a:close/>
                  </a:path>
                </a:pathLst>
              </a:custGeom>
              <a:solidFill>
                <a:srgbClr val="899DBD"/>
              </a:solidFill>
              <a:ln w="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AF3A6CF6-C599-D293-B885-CDF16C991768}"/>
                  </a:ext>
                </a:extLst>
              </p:cNvPr>
              <p:cNvSpPr/>
              <p:nvPr/>
            </p:nvSpPr>
            <p:spPr>
              <a:xfrm>
                <a:off x="10653027" y="4777049"/>
                <a:ext cx="124043" cy="374219"/>
              </a:xfrm>
              <a:custGeom>
                <a:avLst/>
                <a:gdLst>
                  <a:gd name="connsiteX0" fmla="*/ 20374 w 124043"/>
                  <a:gd name="connsiteY0" fmla="*/ 0 h 374219"/>
                  <a:gd name="connsiteX1" fmla="*/ 124043 w 124043"/>
                  <a:gd name="connsiteY1" fmla="*/ 198537 h 374219"/>
                  <a:gd name="connsiteX2" fmla="*/ 10552 w 124043"/>
                  <a:gd name="connsiteY2" fmla="*/ 374220 h 374219"/>
                  <a:gd name="connsiteX3" fmla="*/ 0 w 124043"/>
                  <a:gd name="connsiteY3" fmla="*/ 125599 h 374219"/>
                  <a:gd name="connsiteX4" fmla="*/ 20374 w 124043"/>
                  <a:gd name="connsiteY4" fmla="*/ 0 h 374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43" h="374219">
                    <a:moveTo>
                      <a:pt x="20374" y="0"/>
                    </a:moveTo>
                    <a:lnTo>
                      <a:pt x="124043" y="198537"/>
                    </a:lnTo>
                    <a:lnTo>
                      <a:pt x="10552" y="374220"/>
                    </a:lnTo>
                    <a:lnTo>
                      <a:pt x="0" y="125599"/>
                    </a:lnTo>
                    <a:lnTo>
                      <a:pt x="20374" y="0"/>
                    </a:lnTo>
                    <a:close/>
                  </a:path>
                </a:pathLst>
              </a:custGeom>
              <a:solidFill>
                <a:srgbClr val="AE7C4F"/>
              </a:solidFill>
              <a:ln w="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88EEBF26-B9C7-D0B7-A11D-FDD91B66C38A}"/>
                  </a:ext>
                </a:extLst>
              </p:cNvPr>
              <p:cNvSpPr/>
              <p:nvPr/>
            </p:nvSpPr>
            <p:spPr>
              <a:xfrm>
                <a:off x="10286976" y="4782933"/>
                <a:ext cx="119763" cy="373150"/>
              </a:xfrm>
              <a:custGeom>
                <a:avLst/>
                <a:gdLst>
                  <a:gd name="connsiteX0" fmla="*/ 79454 w 119763"/>
                  <a:gd name="connsiteY0" fmla="*/ 0 h 373150"/>
                  <a:gd name="connsiteX1" fmla="*/ 0 w 119763"/>
                  <a:gd name="connsiteY1" fmla="*/ 209964 h 373150"/>
                  <a:gd name="connsiteX2" fmla="*/ 119764 w 119763"/>
                  <a:gd name="connsiteY2" fmla="*/ 373150 h 373150"/>
                  <a:gd name="connsiteX3" fmla="*/ 79454 w 119763"/>
                  <a:gd name="connsiteY3" fmla="*/ 0 h 373150"/>
                </a:gdLst>
                <a:ahLst/>
                <a:cxnLst>
                  <a:cxn ang="0">
                    <a:pos x="connsiteX0" y="connsiteY0"/>
                  </a:cxn>
                  <a:cxn ang="0">
                    <a:pos x="connsiteX1" y="connsiteY1"/>
                  </a:cxn>
                  <a:cxn ang="0">
                    <a:pos x="connsiteX2" y="connsiteY2"/>
                  </a:cxn>
                  <a:cxn ang="0">
                    <a:pos x="connsiteX3" y="connsiteY3"/>
                  </a:cxn>
                </a:cxnLst>
                <a:rect l="l" t="t" r="r" b="b"/>
                <a:pathLst>
                  <a:path w="119763" h="373150">
                    <a:moveTo>
                      <a:pt x="79454" y="0"/>
                    </a:moveTo>
                    <a:lnTo>
                      <a:pt x="0" y="209964"/>
                    </a:lnTo>
                    <a:lnTo>
                      <a:pt x="119764" y="373150"/>
                    </a:lnTo>
                    <a:lnTo>
                      <a:pt x="79454" y="0"/>
                    </a:lnTo>
                    <a:close/>
                  </a:path>
                </a:pathLst>
              </a:custGeom>
              <a:solidFill>
                <a:srgbClr val="AE7C4F"/>
              </a:solidFill>
              <a:ln w="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D64BAFF5-3924-4393-BE52-DAD3056B3D65}"/>
                  </a:ext>
                </a:extLst>
              </p:cNvPr>
              <p:cNvSpPr/>
              <p:nvPr/>
            </p:nvSpPr>
            <p:spPr>
              <a:xfrm>
                <a:off x="10396626" y="5698886"/>
                <a:ext cx="98563" cy="43324"/>
              </a:xfrm>
              <a:custGeom>
                <a:avLst/>
                <a:gdLst>
                  <a:gd name="connsiteX0" fmla="*/ 0 w 98563"/>
                  <a:gd name="connsiteY0" fmla="*/ 43325 h 43324"/>
                  <a:gd name="connsiteX1" fmla="*/ 98320 w 98563"/>
                  <a:gd name="connsiteY1" fmla="*/ 43325 h 43324"/>
                  <a:gd name="connsiteX2" fmla="*/ 98563 w 98563"/>
                  <a:gd name="connsiteY2" fmla="*/ 0 h 43324"/>
                  <a:gd name="connsiteX3" fmla="*/ 43325 w 98563"/>
                  <a:gd name="connsiteY3" fmla="*/ 0 h 43324"/>
                  <a:gd name="connsiteX4" fmla="*/ 0 w 98563"/>
                  <a:gd name="connsiteY4" fmla="*/ 43325 h 43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63" h="43324">
                    <a:moveTo>
                      <a:pt x="0" y="43325"/>
                    </a:moveTo>
                    <a:lnTo>
                      <a:pt x="98320" y="43325"/>
                    </a:lnTo>
                    <a:lnTo>
                      <a:pt x="98563" y="0"/>
                    </a:lnTo>
                    <a:lnTo>
                      <a:pt x="43325" y="0"/>
                    </a:lnTo>
                    <a:cubicBezTo>
                      <a:pt x="19401" y="0"/>
                      <a:pt x="0" y="19401"/>
                      <a:pt x="0" y="43325"/>
                    </a:cubicBezTo>
                    <a:close/>
                  </a:path>
                </a:pathLst>
              </a:custGeom>
              <a:solidFill>
                <a:srgbClr val="291F2E"/>
              </a:solidFill>
              <a:ln w="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229430B3-59A7-F1EC-10AF-41A3331DF131}"/>
                  </a:ext>
                </a:extLst>
              </p:cNvPr>
              <p:cNvSpPr/>
              <p:nvPr/>
            </p:nvSpPr>
            <p:spPr>
              <a:xfrm>
                <a:off x="10679431" y="5698886"/>
                <a:ext cx="46680" cy="43324"/>
              </a:xfrm>
              <a:custGeom>
                <a:avLst/>
                <a:gdLst>
                  <a:gd name="connsiteX0" fmla="*/ 23340 w 46680"/>
                  <a:gd name="connsiteY0" fmla="*/ 0 h 43324"/>
                  <a:gd name="connsiteX1" fmla="*/ 0 w 46680"/>
                  <a:gd name="connsiteY1" fmla="*/ 23340 h 43324"/>
                  <a:gd name="connsiteX2" fmla="*/ 0 w 46680"/>
                  <a:gd name="connsiteY2" fmla="*/ 43325 h 43324"/>
                  <a:gd name="connsiteX3" fmla="*/ 46680 w 46680"/>
                  <a:gd name="connsiteY3" fmla="*/ 43325 h 43324"/>
                  <a:gd name="connsiteX4" fmla="*/ 46680 w 46680"/>
                  <a:gd name="connsiteY4" fmla="*/ 23340 h 43324"/>
                  <a:gd name="connsiteX5" fmla="*/ 23340 w 46680"/>
                  <a:gd name="connsiteY5" fmla="*/ 0 h 4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80" h="43324">
                    <a:moveTo>
                      <a:pt x="23340" y="0"/>
                    </a:moveTo>
                    <a:cubicBezTo>
                      <a:pt x="10454" y="0"/>
                      <a:pt x="0" y="10454"/>
                      <a:pt x="0" y="23340"/>
                    </a:cubicBezTo>
                    <a:lnTo>
                      <a:pt x="0" y="43325"/>
                    </a:lnTo>
                    <a:lnTo>
                      <a:pt x="46680" y="43325"/>
                    </a:lnTo>
                    <a:lnTo>
                      <a:pt x="46680" y="23340"/>
                    </a:lnTo>
                    <a:cubicBezTo>
                      <a:pt x="46680" y="10454"/>
                      <a:pt x="36226" y="0"/>
                      <a:pt x="23340" y="0"/>
                    </a:cubicBezTo>
                    <a:close/>
                  </a:path>
                </a:pathLst>
              </a:custGeom>
              <a:solidFill>
                <a:srgbClr val="291F2E"/>
              </a:solidFill>
              <a:ln w="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54C7232C-7F14-168A-9C50-08CD9E8D7406}"/>
                  </a:ext>
                </a:extLst>
              </p:cNvPr>
              <p:cNvSpPr/>
              <p:nvPr/>
            </p:nvSpPr>
            <p:spPr>
              <a:xfrm>
                <a:off x="10366430" y="4714469"/>
                <a:ext cx="306970" cy="451631"/>
              </a:xfrm>
              <a:custGeom>
                <a:avLst/>
                <a:gdLst>
                  <a:gd name="connsiteX0" fmla="*/ 306971 w 306970"/>
                  <a:gd name="connsiteY0" fmla="*/ 62581 h 451631"/>
                  <a:gd name="connsiteX1" fmla="*/ 306971 w 306970"/>
                  <a:gd name="connsiteY1" fmla="*/ 451631 h 451631"/>
                  <a:gd name="connsiteX2" fmla="*/ 0 w 306970"/>
                  <a:gd name="connsiteY2" fmla="*/ 451631 h 451631"/>
                  <a:gd name="connsiteX3" fmla="*/ 0 w 306970"/>
                  <a:gd name="connsiteY3" fmla="*/ 68464 h 451631"/>
                  <a:gd name="connsiteX4" fmla="*/ 101481 w 306970"/>
                  <a:gd name="connsiteY4" fmla="*/ 5981 h 451631"/>
                  <a:gd name="connsiteX5" fmla="*/ 193382 w 306970"/>
                  <a:gd name="connsiteY5" fmla="*/ 0 h 451631"/>
                  <a:gd name="connsiteX6" fmla="*/ 306971 w 306970"/>
                  <a:gd name="connsiteY6" fmla="*/ 62581 h 45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70" h="451631">
                    <a:moveTo>
                      <a:pt x="306971" y="62581"/>
                    </a:moveTo>
                    <a:lnTo>
                      <a:pt x="306971" y="451631"/>
                    </a:lnTo>
                    <a:lnTo>
                      <a:pt x="0" y="451631"/>
                    </a:lnTo>
                    <a:lnTo>
                      <a:pt x="0" y="68464"/>
                    </a:lnTo>
                    <a:lnTo>
                      <a:pt x="101481" y="5981"/>
                    </a:lnTo>
                    <a:lnTo>
                      <a:pt x="193382" y="0"/>
                    </a:lnTo>
                    <a:lnTo>
                      <a:pt x="306971" y="62581"/>
                    </a:lnTo>
                    <a:close/>
                  </a:path>
                </a:pathLst>
              </a:custGeom>
              <a:solidFill>
                <a:srgbClr val="AE7C4F"/>
              </a:solidFill>
              <a:ln w="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E5AA25D2-4AC7-7AFF-8457-028F28C4541F}"/>
                  </a:ext>
                </a:extLst>
              </p:cNvPr>
              <p:cNvSpPr/>
              <p:nvPr/>
            </p:nvSpPr>
            <p:spPr>
              <a:xfrm>
                <a:off x="10366381" y="5162453"/>
                <a:ext cx="368530" cy="550437"/>
              </a:xfrm>
              <a:custGeom>
                <a:avLst/>
                <a:gdLst>
                  <a:gd name="connsiteX0" fmla="*/ 368531 w 368530"/>
                  <a:gd name="connsiteY0" fmla="*/ 550438 h 550437"/>
                  <a:gd name="connsiteX1" fmla="*/ 0 w 368530"/>
                  <a:gd name="connsiteY1" fmla="*/ 550438 h 550437"/>
                  <a:gd name="connsiteX2" fmla="*/ 0 w 368530"/>
                  <a:gd name="connsiteY2" fmla="*/ 0 h 550437"/>
                  <a:gd name="connsiteX3" fmla="*/ 307019 w 368530"/>
                  <a:gd name="connsiteY3" fmla="*/ 0 h 550437"/>
                  <a:gd name="connsiteX4" fmla="*/ 368531 w 368530"/>
                  <a:gd name="connsiteY4" fmla="*/ 550438 h 550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530" h="550437">
                    <a:moveTo>
                      <a:pt x="368531" y="550438"/>
                    </a:moveTo>
                    <a:lnTo>
                      <a:pt x="0" y="550438"/>
                    </a:lnTo>
                    <a:lnTo>
                      <a:pt x="0" y="0"/>
                    </a:lnTo>
                    <a:lnTo>
                      <a:pt x="307019" y="0"/>
                    </a:lnTo>
                    <a:lnTo>
                      <a:pt x="368531" y="550438"/>
                    </a:lnTo>
                    <a:close/>
                  </a:path>
                </a:pathLst>
              </a:custGeom>
              <a:solidFill>
                <a:srgbClr val="AE7C4F"/>
              </a:solidFill>
              <a:ln w="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64B1BA16-6E8D-81E2-D5BE-BCD0EAEB4118}"/>
                  </a:ext>
                </a:extLst>
              </p:cNvPr>
              <p:cNvSpPr/>
              <p:nvPr/>
            </p:nvSpPr>
            <p:spPr>
              <a:xfrm>
                <a:off x="10673401" y="4948016"/>
                <a:ext cx="39046" cy="35933"/>
              </a:xfrm>
              <a:custGeom>
                <a:avLst/>
                <a:gdLst>
                  <a:gd name="connsiteX0" fmla="*/ 0 w 39046"/>
                  <a:gd name="connsiteY0" fmla="*/ 35934 h 35933"/>
                  <a:gd name="connsiteX1" fmla="*/ 39046 w 39046"/>
                  <a:gd name="connsiteY1" fmla="*/ 16144 h 35933"/>
                  <a:gd name="connsiteX2" fmla="*/ 0 w 39046"/>
                  <a:gd name="connsiteY2" fmla="*/ 0 h 35933"/>
                  <a:gd name="connsiteX3" fmla="*/ 0 w 39046"/>
                  <a:gd name="connsiteY3" fmla="*/ 35934 h 35933"/>
                </a:gdLst>
                <a:ahLst/>
                <a:cxnLst>
                  <a:cxn ang="0">
                    <a:pos x="connsiteX0" y="connsiteY0"/>
                  </a:cxn>
                  <a:cxn ang="0">
                    <a:pos x="connsiteX1" y="connsiteY1"/>
                  </a:cxn>
                  <a:cxn ang="0">
                    <a:pos x="connsiteX2" y="connsiteY2"/>
                  </a:cxn>
                  <a:cxn ang="0">
                    <a:pos x="connsiteX3" y="connsiteY3"/>
                  </a:cxn>
                </a:cxnLst>
                <a:rect l="l" t="t" r="r" b="b"/>
                <a:pathLst>
                  <a:path w="39046" h="35933">
                    <a:moveTo>
                      <a:pt x="0" y="35934"/>
                    </a:moveTo>
                    <a:lnTo>
                      <a:pt x="39046" y="16144"/>
                    </a:lnTo>
                    <a:lnTo>
                      <a:pt x="0" y="0"/>
                    </a:lnTo>
                    <a:lnTo>
                      <a:pt x="0" y="35934"/>
                    </a:lnTo>
                    <a:close/>
                  </a:path>
                </a:pathLst>
              </a:custGeom>
              <a:solidFill>
                <a:srgbClr val="8A5A2F"/>
              </a:solidFill>
              <a:ln w="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C5385CB1-BCB9-6894-7DFC-8EBF338E78BA}"/>
                  </a:ext>
                </a:extLst>
              </p:cNvPr>
              <p:cNvSpPr/>
              <p:nvPr/>
            </p:nvSpPr>
            <p:spPr>
              <a:xfrm>
                <a:off x="10327335" y="4951517"/>
                <a:ext cx="39046" cy="35982"/>
              </a:xfrm>
              <a:custGeom>
                <a:avLst/>
                <a:gdLst>
                  <a:gd name="connsiteX0" fmla="*/ 39046 w 39046"/>
                  <a:gd name="connsiteY0" fmla="*/ 35983 h 35982"/>
                  <a:gd name="connsiteX1" fmla="*/ 0 w 39046"/>
                  <a:gd name="connsiteY1" fmla="*/ 16144 h 35982"/>
                  <a:gd name="connsiteX2" fmla="*/ 39046 w 39046"/>
                  <a:gd name="connsiteY2" fmla="*/ 0 h 35982"/>
                  <a:gd name="connsiteX3" fmla="*/ 39046 w 39046"/>
                  <a:gd name="connsiteY3" fmla="*/ 35983 h 35982"/>
                </a:gdLst>
                <a:ahLst/>
                <a:cxnLst>
                  <a:cxn ang="0">
                    <a:pos x="connsiteX0" y="connsiteY0"/>
                  </a:cxn>
                  <a:cxn ang="0">
                    <a:pos x="connsiteX1" y="connsiteY1"/>
                  </a:cxn>
                  <a:cxn ang="0">
                    <a:pos x="connsiteX2" y="connsiteY2"/>
                  </a:cxn>
                  <a:cxn ang="0">
                    <a:pos x="connsiteX3" y="connsiteY3"/>
                  </a:cxn>
                </a:cxnLst>
                <a:rect l="l" t="t" r="r" b="b"/>
                <a:pathLst>
                  <a:path w="39046" h="35982">
                    <a:moveTo>
                      <a:pt x="39046" y="35983"/>
                    </a:moveTo>
                    <a:lnTo>
                      <a:pt x="0" y="16144"/>
                    </a:lnTo>
                    <a:lnTo>
                      <a:pt x="39046" y="0"/>
                    </a:lnTo>
                    <a:lnTo>
                      <a:pt x="39046" y="35983"/>
                    </a:lnTo>
                    <a:close/>
                  </a:path>
                </a:pathLst>
              </a:custGeom>
              <a:solidFill>
                <a:srgbClr val="8A5A2F"/>
              </a:solidFill>
              <a:ln w="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2DD0C9B2-57FE-FFF1-A26C-0C6F97534229}"/>
                  </a:ext>
                </a:extLst>
              </p:cNvPr>
              <p:cNvSpPr/>
              <p:nvPr/>
            </p:nvSpPr>
            <p:spPr>
              <a:xfrm>
                <a:off x="10366430" y="4745297"/>
                <a:ext cx="60441" cy="626195"/>
              </a:xfrm>
              <a:custGeom>
                <a:avLst/>
                <a:gdLst>
                  <a:gd name="connsiteX0" fmla="*/ 60441 w 60441"/>
                  <a:gd name="connsiteY0" fmla="*/ 0 h 626195"/>
                  <a:gd name="connsiteX1" fmla="*/ 60441 w 60441"/>
                  <a:gd name="connsiteY1" fmla="*/ 565755 h 626195"/>
                  <a:gd name="connsiteX2" fmla="*/ 0 w 60441"/>
                  <a:gd name="connsiteY2" fmla="*/ 626196 h 626195"/>
                  <a:gd name="connsiteX3" fmla="*/ 0 w 60441"/>
                  <a:gd name="connsiteY3" fmla="*/ 626196 h 626195"/>
                  <a:gd name="connsiteX4" fmla="*/ 0 w 60441"/>
                  <a:gd name="connsiteY4" fmla="*/ 37685 h 626195"/>
                  <a:gd name="connsiteX5" fmla="*/ 60441 w 60441"/>
                  <a:gd name="connsiteY5" fmla="*/ 0 h 62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41" h="626195">
                    <a:moveTo>
                      <a:pt x="60441" y="0"/>
                    </a:moveTo>
                    <a:lnTo>
                      <a:pt x="60441" y="565755"/>
                    </a:lnTo>
                    <a:cubicBezTo>
                      <a:pt x="60441" y="599111"/>
                      <a:pt x="33406" y="626196"/>
                      <a:pt x="0" y="626196"/>
                    </a:cubicBezTo>
                    <a:lnTo>
                      <a:pt x="0" y="626196"/>
                    </a:lnTo>
                    <a:lnTo>
                      <a:pt x="0" y="37685"/>
                    </a:lnTo>
                    <a:lnTo>
                      <a:pt x="60441" y="0"/>
                    </a:lnTo>
                    <a:close/>
                  </a:path>
                </a:pathLst>
              </a:custGeom>
              <a:solidFill>
                <a:srgbClr val="F1C78E"/>
              </a:solidFill>
              <a:ln w="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78A60C57-4016-3138-8634-8A06E13CFD59}"/>
                  </a:ext>
                </a:extLst>
              </p:cNvPr>
              <p:cNvSpPr/>
              <p:nvPr/>
            </p:nvSpPr>
            <p:spPr>
              <a:xfrm>
                <a:off x="10573913" y="4723562"/>
                <a:ext cx="122925" cy="647931"/>
              </a:xfrm>
              <a:custGeom>
                <a:avLst/>
                <a:gdLst>
                  <a:gd name="connsiteX0" fmla="*/ 2432 w 122925"/>
                  <a:gd name="connsiteY0" fmla="*/ 0 h 647931"/>
                  <a:gd name="connsiteX1" fmla="*/ 1 w 122925"/>
                  <a:gd name="connsiteY1" fmla="*/ 587247 h 647931"/>
                  <a:gd name="connsiteX2" fmla="*/ 60442 w 122925"/>
                  <a:gd name="connsiteY2" fmla="*/ 647931 h 647931"/>
                  <a:gd name="connsiteX3" fmla="*/ 122925 w 122925"/>
                  <a:gd name="connsiteY3" fmla="*/ 647931 h 647931"/>
                  <a:gd name="connsiteX4" fmla="*/ 99536 w 122925"/>
                  <a:gd name="connsiteY4" fmla="*/ 419344 h 647931"/>
                  <a:gd name="connsiteX5" fmla="*/ 99536 w 122925"/>
                  <a:gd name="connsiteY5" fmla="*/ 53488 h 647931"/>
                  <a:gd name="connsiteX6" fmla="*/ 2481 w 122925"/>
                  <a:gd name="connsiteY6" fmla="*/ 0 h 6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925" h="647931">
                    <a:moveTo>
                      <a:pt x="2432" y="0"/>
                    </a:moveTo>
                    <a:lnTo>
                      <a:pt x="1" y="587247"/>
                    </a:lnTo>
                    <a:cubicBezTo>
                      <a:pt x="-145" y="620701"/>
                      <a:pt x="26939" y="647931"/>
                      <a:pt x="60442" y="647931"/>
                    </a:cubicBezTo>
                    <a:lnTo>
                      <a:pt x="122925" y="647931"/>
                    </a:lnTo>
                    <a:lnTo>
                      <a:pt x="99536" y="419344"/>
                    </a:lnTo>
                    <a:lnTo>
                      <a:pt x="99536" y="53488"/>
                    </a:lnTo>
                    <a:lnTo>
                      <a:pt x="2481" y="0"/>
                    </a:lnTo>
                    <a:close/>
                  </a:path>
                </a:pathLst>
              </a:custGeom>
              <a:solidFill>
                <a:srgbClr val="F1C78E"/>
              </a:solidFill>
              <a:ln w="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EDB91C78-7437-9499-433B-EC2D7BDE1F28}"/>
                  </a:ext>
                </a:extLst>
              </p:cNvPr>
              <p:cNvSpPr/>
              <p:nvPr/>
            </p:nvSpPr>
            <p:spPr>
              <a:xfrm>
                <a:off x="10673401" y="4939020"/>
                <a:ext cx="27570" cy="197029"/>
              </a:xfrm>
              <a:custGeom>
                <a:avLst/>
                <a:gdLst>
                  <a:gd name="connsiteX0" fmla="*/ 0 w 27570"/>
                  <a:gd name="connsiteY0" fmla="*/ 0 h 197029"/>
                  <a:gd name="connsiteX1" fmla="*/ 27571 w 27570"/>
                  <a:gd name="connsiteY1" fmla="*/ 154336 h 197029"/>
                  <a:gd name="connsiteX2" fmla="*/ 0 w 27570"/>
                  <a:gd name="connsiteY2" fmla="*/ 197029 h 197029"/>
                  <a:gd name="connsiteX3" fmla="*/ 0 w 27570"/>
                  <a:gd name="connsiteY3" fmla="*/ 0 h 197029"/>
                </a:gdLst>
                <a:ahLst/>
                <a:cxnLst>
                  <a:cxn ang="0">
                    <a:pos x="connsiteX0" y="connsiteY0"/>
                  </a:cxn>
                  <a:cxn ang="0">
                    <a:pos x="connsiteX1" y="connsiteY1"/>
                  </a:cxn>
                  <a:cxn ang="0">
                    <a:pos x="connsiteX2" y="connsiteY2"/>
                  </a:cxn>
                  <a:cxn ang="0">
                    <a:pos x="connsiteX3" y="connsiteY3"/>
                  </a:cxn>
                </a:cxnLst>
                <a:rect l="l" t="t" r="r" b="b"/>
                <a:pathLst>
                  <a:path w="27570" h="197029">
                    <a:moveTo>
                      <a:pt x="0" y="0"/>
                    </a:moveTo>
                    <a:lnTo>
                      <a:pt x="27571" y="154336"/>
                    </a:lnTo>
                    <a:lnTo>
                      <a:pt x="0" y="197029"/>
                    </a:lnTo>
                    <a:lnTo>
                      <a:pt x="0" y="0"/>
                    </a:lnTo>
                    <a:close/>
                  </a:path>
                </a:pathLst>
              </a:custGeom>
              <a:solidFill>
                <a:srgbClr val="291F2E"/>
              </a:solidFill>
              <a:ln w="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2B04F233-E66E-8410-432C-10D252DB98AD}"/>
                  </a:ext>
                </a:extLst>
              </p:cNvPr>
              <p:cNvSpPr/>
              <p:nvPr/>
            </p:nvSpPr>
            <p:spPr>
              <a:xfrm>
                <a:off x="10346834" y="4978212"/>
                <a:ext cx="20033" cy="123556"/>
              </a:xfrm>
              <a:custGeom>
                <a:avLst/>
                <a:gdLst>
                  <a:gd name="connsiteX0" fmla="*/ 20034 w 20033"/>
                  <a:gd name="connsiteY0" fmla="*/ 0 h 123556"/>
                  <a:gd name="connsiteX1" fmla="*/ 20034 w 20033"/>
                  <a:gd name="connsiteY1" fmla="*/ 123557 h 123556"/>
                  <a:gd name="connsiteX2" fmla="*/ 0 w 20033"/>
                  <a:gd name="connsiteY2" fmla="*/ 96278 h 123556"/>
                  <a:gd name="connsiteX3" fmla="*/ 20034 w 20033"/>
                  <a:gd name="connsiteY3" fmla="*/ 0 h 123556"/>
                </a:gdLst>
                <a:ahLst/>
                <a:cxnLst>
                  <a:cxn ang="0">
                    <a:pos x="connsiteX0" y="connsiteY0"/>
                  </a:cxn>
                  <a:cxn ang="0">
                    <a:pos x="connsiteX1" y="connsiteY1"/>
                  </a:cxn>
                  <a:cxn ang="0">
                    <a:pos x="connsiteX2" y="connsiteY2"/>
                  </a:cxn>
                  <a:cxn ang="0">
                    <a:pos x="connsiteX3" y="connsiteY3"/>
                  </a:cxn>
                </a:cxnLst>
                <a:rect l="l" t="t" r="r" b="b"/>
                <a:pathLst>
                  <a:path w="20033" h="123556">
                    <a:moveTo>
                      <a:pt x="20034" y="0"/>
                    </a:moveTo>
                    <a:lnTo>
                      <a:pt x="20034" y="123557"/>
                    </a:lnTo>
                    <a:lnTo>
                      <a:pt x="0" y="96278"/>
                    </a:lnTo>
                    <a:lnTo>
                      <a:pt x="20034" y="0"/>
                    </a:lnTo>
                    <a:close/>
                  </a:path>
                </a:pathLst>
              </a:custGeom>
              <a:solidFill>
                <a:srgbClr val="291F2E"/>
              </a:solidFill>
              <a:ln w="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9EAC399A-3F70-3DD9-4FE0-E10DFA38672B}"/>
                  </a:ext>
                </a:extLst>
              </p:cNvPr>
              <p:cNvSpPr/>
              <p:nvPr/>
            </p:nvSpPr>
            <p:spPr>
              <a:xfrm rot="-511799">
                <a:off x="10503000" y="5153556"/>
                <a:ext cx="4473" cy="460237"/>
              </a:xfrm>
              <a:custGeom>
                <a:avLst/>
                <a:gdLst>
                  <a:gd name="connsiteX0" fmla="*/ 0 w 4473"/>
                  <a:gd name="connsiteY0" fmla="*/ 0 h 460237"/>
                  <a:gd name="connsiteX1" fmla="*/ 4473 w 4473"/>
                  <a:gd name="connsiteY1" fmla="*/ 0 h 460237"/>
                  <a:gd name="connsiteX2" fmla="*/ 4473 w 4473"/>
                  <a:gd name="connsiteY2" fmla="*/ 460238 h 460237"/>
                  <a:gd name="connsiteX3" fmla="*/ 0 w 4473"/>
                  <a:gd name="connsiteY3" fmla="*/ 460238 h 460237"/>
                </a:gdLst>
                <a:ahLst/>
                <a:cxnLst>
                  <a:cxn ang="0">
                    <a:pos x="connsiteX0" y="connsiteY0"/>
                  </a:cxn>
                  <a:cxn ang="0">
                    <a:pos x="connsiteX1" y="connsiteY1"/>
                  </a:cxn>
                  <a:cxn ang="0">
                    <a:pos x="connsiteX2" y="connsiteY2"/>
                  </a:cxn>
                  <a:cxn ang="0">
                    <a:pos x="connsiteX3" y="connsiteY3"/>
                  </a:cxn>
                </a:cxnLst>
                <a:rect l="l" t="t" r="r" b="b"/>
                <a:pathLst>
                  <a:path w="4473" h="460237">
                    <a:moveTo>
                      <a:pt x="0" y="0"/>
                    </a:moveTo>
                    <a:lnTo>
                      <a:pt x="4473" y="0"/>
                    </a:lnTo>
                    <a:lnTo>
                      <a:pt x="4473" y="460238"/>
                    </a:lnTo>
                    <a:lnTo>
                      <a:pt x="0" y="460238"/>
                    </a:lnTo>
                    <a:close/>
                  </a:path>
                </a:pathLst>
              </a:custGeom>
              <a:solidFill>
                <a:srgbClr val="8A5A2F"/>
              </a:solidFill>
              <a:ln w="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97FDFBEA-DA3B-1456-3515-DD3EAAD04BF6}"/>
                  </a:ext>
                </a:extLst>
              </p:cNvPr>
              <p:cNvSpPr/>
              <p:nvPr/>
            </p:nvSpPr>
            <p:spPr>
              <a:xfrm rot="-515401">
                <a:off x="10524616" y="5003051"/>
                <a:ext cx="4376" cy="400185"/>
              </a:xfrm>
              <a:custGeom>
                <a:avLst/>
                <a:gdLst>
                  <a:gd name="connsiteX0" fmla="*/ 0 w 4376"/>
                  <a:gd name="connsiteY0" fmla="*/ 0 h 400185"/>
                  <a:gd name="connsiteX1" fmla="*/ 4376 w 4376"/>
                  <a:gd name="connsiteY1" fmla="*/ 0 h 400185"/>
                  <a:gd name="connsiteX2" fmla="*/ 4376 w 4376"/>
                  <a:gd name="connsiteY2" fmla="*/ 400185 h 400185"/>
                  <a:gd name="connsiteX3" fmla="*/ 0 w 4376"/>
                  <a:gd name="connsiteY3" fmla="*/ 400185 h 400185"/>
                </a:gdLst>
                <a:ahLst/>
                <a:cxnLst>
                  <a:cxn ang="0">
                    <a:pos x="connsiteX0" y="connsiteY0"/>
                  </a:cxn>
                  <a:cxn ang="0">
                    <a:pos x="connsiteX1" y="connsiteY1"/>
                  </a:cxn>
                  <a:cxn ang="0">
                    <a:pos x="connsiteX2" y="connsiteY2"/>
                  </a:cxn>
                  <a:cxn ang="0">
                    <a:pos x="connsiteX3" y="connsiteY3"/>
                  </a:cxn>
                </a:cxnLst>
                <a:rect l="l" t="t" r="r" b="b"/>
                <a:pathLst>
                  <a:path w="4376" h="400185">
                    <a:moveTo>
                      <a:pt x="0" y="0"/>
                    </a:moveTo>
                    <a:lnTo>
                      <a:pt x="4376" y="0"/>
                    </a:lnTo>
                    <a:lnTo>
                      <a:pt x="4376" y="400185"/>
                    </a:lnTo>
                    <a:lnTo>
                      <a:pt x="0" y="400185"/>
                    </a:lnTo>
                    <a:close/>
                  </a:path>
                </a:pathLst>
              </a:custGeom>
              <a:solidFill>
                <a:srgbClr val="8A5A2F"/>
              </a:solidFill>
              <a:ln w="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15B8AF77-D1B1-8C27-3D70-0299F7036071}"/>
                  </a:ext>
                </a:extLst>
              </p:cNvPr>
              <p:cNvSpPr/>
              <p:nvPr/>
            </p:nvSpPr>
            <p:spPr>
              <a:xfrm rot="-433801">
                <a:off x="10413501" y="5457884"/>
                <a:ext cx="4473" cy="201454"/>
              </a:xfrm>
              <a:custGeom>
                <a:avLst/>
                <a:gdLst>
                  <a:gd name="connsiteX0" fmla="*/ 0 w 4473"/>
                  <a:gd name="connsiteY0" fmla="*/ 0 h 201454"/>
                  <a:gd name="connsiteX1" fmla="*/ 4473 w 4473"/>
                  <a:gd name="connsiteY1" fmla="*/ 0 h 201454"/>
                  <a:gd name="connsiteX2" fmla="*/ 4473 w 4473"/>
                  <a:gd name="connsiteY2" fmla="*/ 201454 h 201454"/>
                  <a:gd name="connsiteX3" fmla="*/ 0 w 4473"/>
                  <a:gd name="connsiteY3" fmla="*/ 201454 h 201454"/>
                </a:gdLst>
                <a:ahLst/>
                <a:cxnLst>
                  <a:cxn ang="0">
                    <a:pos x="connsiteX0" y="connsiteY0"/>
                  </a:cxn>
                  <a:cxn ang="0">
                    <a:pos x="connsiteX1" y="connsiteY1"/>
                  </a:cxn>
                  <a:cxn ang="0">
                    <a:pos x="connsiteX2" y="connsiteY2"/>
                  </a:cxn>
                  <a:cxn ang="0">
                    <a:pos x="connsiteX3" y="connsiteY3"/>
                  </a:cxn>
                </a:cxnLst>
                <a:rect l="l" t="t" r="r" b="b"/>
                <a:pathLst>
                  <a:path w="4473" h="201454">
                    <a:moveTo>
                      <a:pt x="0" y="0"/>
                    </a:moveTo>
                    <a:lnTo>
                      <a:pt x="4473" y="0"/>
                    </a:lnTo>
                    <a:lnTo>
                      <a:pt x="4473" y="201454"/>
                    </a:lnTo>
                    <a:lnTo>
                      <a:pt x="0" y="201454"/>
                    </a:lnTo>
                    <a:close/>
                  </a:path>
                </a:pathLst>
              </a:custGeom>
              <a:solidFill>
                <a:srgbClr val="8A5A2F"/>
              </a:solidFill>
              <a:ln w="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8629B255-AB34-EB4A-2411-41F14834762E}"/>
                  </a:ext>
                </a:extLst>
              </p:cNvPr>
              <p:cNvSpPr/>
              <p:nvPr/>
            </p:nvSpPr>
            <p:spPr>
              <a:xfrm rot="-3545400">
                <a:off x="10661130" y="4900679"/>
                <a:ext cx="69874" cy="4376"/>
              </a:xfrm>
              <a:custGeom>
                <a:avLst/>
                <a:gdLst>
                  <a:gd name="connsiteX0" fmla="*/ 0 w 69874"/>
                  <a:gd name="connsiteY0" fmla="*/ 0 h 4376"/>
                  <a:gd name="connsiteX1" fmla="*/ 69874 w 69874"/>
                  <a:gd name="connsiteY1" fmla="*/ 0 h 4376"/>
                  <a:gd name="connsiteX2" fmla="*/ 69874 w 69874"/>
                  <a:gd name="connsiteY2" fmla="*/ 4376 h 4376"/>
                  <a:gd name="connsiteX3" fmla="*/ 0 w 69874"/>
                  <a:gd name="connsiteY3" fmla="*/ 4376 h 4376"/>
                </a:gdLst>
                <a:ahLst/>
                <a:cxnLst>
                  <a:cxn ang="0">
                    <a:pos x="connsiteX0" y="connsiteY0"/>
                  </a:cxn>
                  <a:cxn ang="0">
                    <a:pos x="connsiteX1" y="connsiteY1"/>
                  </a:cxn>
                  <a:cxn ang="0">
                    <a:pos x="connsiteX2" y="connsiteY2"/>
                  </a:cxn>
                  <a:cxn ang="0">
                    <a:pos x="connsiteX3" y="connsiteY3"/>
                  </a:cxn>
                </a:cxnLst>
                <a:rect l="l" t="t" r="r" b="b"/>
                <a:pathLst>
                  <a:path w="69874" h="4376">
                    <a:moveTo>
                      <a:pt x="0" y="0"/>
                    </a:moveTo>
                    <a:lnTo>
                      <a:pt x="69874" y="0"/>
                    </a:lnTo>
                    <a:lnTo>
                      <a:pt x="69874" y="4376"/>
                    </a:lnTo>
                    <a:lnTo>
                      <a:pt x="0" y="4376"/>
                    </a:lnTo>
                    <a:close/>
                  </a:path>
                </a:pathLst>
              </a:custGeom>
              <a:solidFill>
                <a:srgbClr val="8A5A2F"/>
              </a:solidFill>
              <a:ln w="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120CD082-6AC8-41F2-6AD2-F7F8BAD19A13}"/>
                  </a:ext>
                </a:extLst>
              </p:cNvPr>
              <p:cNvSpPr/>
              <p:nvPr/>
            </p:nvSpPr>
            <p:spPr>
              <a:xfrm rot="-2629199">
                <a:off x="10689651" y="4914598"/>
                <a:ext cx="40650" cy="4376"/>
              </a:xfrm>
              <a:custGeom>
                <a:avLst/>
                <a:gdLst>
                  <a:gd name="connsiteX0" fmla="*/ 0 w 40650"/>
                  <a:gd name="connsiteY0" fmla="*/ 0 h 4376"/>
                  <a:gd name="connsiteX1" fmla="*/ 40651 w 40650"/>
                  <a:gd name="connsiteY1" fmla="*/ 0 h 4376"/>
                  <a:gd name="connsiteX2" fmla="*/ 40651 w 40650"/>
                  <a:gd name="connsiteY2" fmla="*/ 4376 h 4376"/>
                  <a:gd name="connsiteX3" fmla="*/ 0 w 40650"/>
                  <a:gd name="connsiteY3" fmla="*/ 4376 h 4376"/>
                </a:gdLst>
                <a:ahLst/>
                <a:cxnLst>
                  <a:cxn ang="0">
                    <a:pos x="connsiteX0" y="connsiteY0"/>
                  </a:cxn>
                  <a:cxn ang="0">
                    <a:pos x="connsiteX1" y="connsiteY1"/>
                  </a:cxn>
                  <a:cxn ang="0">
                    <a:pos x="connsiteX2" y="connsiteY2"/>
                  </a:cxn>
                  <a:cxn ang="0">
                    <a:pos x="connsiteX3" y="connsiteY3"/>
                  </a:cxn>
                </a:cxnLst>
                <a:rect l="l" t="t" r="r" b="b"/>
                <a:pathLst>
                  <a:path w="40650" h="4376">
                    <a:moveTo>
                      <a:pt x="0" y="0"/>
                    </a:moveTo>
                    <a:lnTo>
                      <a:pt x="40651" y="0"/>
                    </a:lnTo>
                    <a:lnTo>
                      <a:pt x="40651" y="4376"/>
                    </a:lnTo>
                    <a:lnTo>
                      <a:pt x="0" y="4376"/>
                    </a:lnTo>
                    <a:close/>
                  </a:path>
                </a:pathLst>
              </a:custGeom>
              <a:solidFill>
                <a:srgbClr val="8A5A2F"/>
              </a:solidFill>
              <a:ln w="0" cap="flat">
                <a:noFill/>
                <a:prstDash val="solid"/>
                <a:miter/>
              </a:ln>
            </p:spPr>
            <p:txBody>
              <a:bodyPr rtlCol="0" anchor="ctr"/>
              <a:lstStyle/>
              <a:p>
                <a:endParaRPr lang="en-US"/>
              </a:p>
            </p:txBody>
          </p:sp>
          <p:grpSp>
            <p:nvGrpSpPr>
              <p:cNvPr id="154" name="Graphic 9">
                <a:extLst>
                  <a:ext uri="{FF2B5EF4-FFF2-40B4-BE49-F238E27FC236}">
                    <a16:creationId xmlns:a16="http://schemas.microsoft.com/office/drawing/2014/main" id="{3E5516C9-70F7-DF8C-4EDD-153611F8A791}"/>
                  </a:ext>
                </a:extLst>
              </p:cNvPr>
              <p:cNvGrpSpPr/>
              <p:nvPr/>
            </p:nvGrpSpPr>
            <p:grpSpPr>
              <a:xfrm>
                <a:off x="10437374" y="4491716"/>
                <a:ext cx="152829" cy="240792"/>
                <a:chOff x="10437374" y="4491716"/>
                <a:chExt cx="152829" cy="240792"/>
              </a:xfrm>
            </p:grpSpPr>
            <p:grpSp>
              <p:nvGrpSpPr>
                <p:cNvPr id="167" name="Graphic 9">
                  <a:extLst>
                    <a:ext uri="{FF2B5EF4-FFF2-40B4-BE49-F238E27FC236}">
                      <a16:creationId xmlns:a16="http://schemas.microsoft.com/office/drawing/2014/main" id="{D4E3BC01-8C61-E8FD-62D0-8BAEC80B7C0C}"/>
                    </a:ext>
                  </a:extLst>
                </p:cNvPr>
                <p:cNvGrpSpPr/>
                <p:nvPr/>
              </p:nvGrpSpPr>
              <p:grpSpPr>
                <a:xfrm>
                  <a:off x="10437374" y="4491716"/>
                  <a:ext cx="152829" cy="240792"/>
                  <a:chOff x="10437374" y="4491716"/>
                  <a:chExt cx="152829" cy="240792"/>
                </a:xfrm>
              </p:grpSpPr>
              <p:sp>
                <p:nvSpPr>
                  <p:cNvPr id="173" name="Freeform: Shape 172">
                    <a:extLst>
                      <a:ext uri="{FF2B5EF4-FFF2-40B4-BE49-F238E27FC236}">
                        <a16:creationId xmlns:a16="http://schemas.microsoft.com/office/drawing/2014/main" id="{C0A429D8-7805-BC46-87A0-A0A0722FEB38}"/>
                      </a:ext>
                    </a:extLst>
                  </p:cNvPr>
                  <p:cNvSpPr/>
                  <p:nvPr/>
                </p:nvSpPr>
                <p:spPr>
                  <a:xfrm>
                    <a:off x="10467911" y="4642552"/>
                    <a:ext cx="102793" cy="89956"/>
                  </a:xfrm>
                  <a:custGeom>
                    <a:avLst/>
                    <a:gdLst>
                      <a:gd name="connsiteX0" fmla="*/ 0 w 102793"/>
                      <a:gd name="connsiteY0" fmla="*/ 77898 h 89956"/>
                      <a:gd name="connsiteX1" fmla="*/ 51397 w 102793"/>
                      <a:gd name="connsiteY1" fmla="*/ 89957 h 89956"/>
                      <a:gd name="connsiteX2" fmla="*/ 102794 w 102793"/>
                      <a:gd name="connsiteY2" fmla="*/ 77898 h 89956"/>
                      <a:gd name="connsiteX3" fmla="*/ 102794 w 102793"/>
                      <a:gd name="connsiteY3" fmla="*/ 0 h 89956"/>
                      <a:gd name="connsiteX4" fmla="*/ 0 w 102793"/>
                      <a:gd name="connsiteY4" fmla="*/ 0 h 89956"/>
                      <a:gd name="connsiteX5" fmla="*/ 0 w 102793"/>
                      <a:gd name="connsiteY5" fmla="*/ 77898 h 8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793" h="89956">
                        <a:moveTo>
                          <a:pt x="0" y="77898"/>
                        </a:moveTo>
                        <a:cubicBezTo>
                          <a:pt x="0" y="77898"/>
                          <a:pt x="13518" y="89957"/>
                          <a:pt x="51397" y="89957"/>
                        </a:cubicBezTo>
                        <a:cubicBezTo>
                          <a:pt x="89276" y="89957"/>
                          <a:pt x="102794" y="77898"/>
                          <a:pt x="102794" y="77898"/>
                        </a:cubicBezTo>
                        <a:lnTo>
                          <a:pt x="102794" y="0"/>
                        </a:lnTo>
                        <a:lnTo>
                          <a:pt x="0" y="0"/>
                        </a:lnTo>
                        <a:lnTo>
                          <a:pt x="0" y="77898"/>
                        </a:lnTo>
                        <a:close/>
                      </a:path>
                    </a:pathLst>
                  </a:custGeom>
                  <a:solidFill>
                    <a:srgbClr val="E38076"/>
                  </a:solidFill>
                  <a:ln w="0"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D1BAEBC0-688A-733E-46AA-DC8BC145F4B0}"/>
                      </a:ext>
                    </a:extLst>
                  </p:cNvPr>
                  <p:cNvSpPr/>
                  <p:nvPr/>
                </p:nvSpPr>
                <p:spPr>
                  <a:xfrm>
                    <a:off x="10467911" y="4663753"/>
                    <a:ext cx="68464" cy="47069"/>
                  </a:xfrm>
                  <a:custGeom>
                    <a:avLst/>
                    <a:gdLst>
                      <a:gd name="connsiteX0" fmla="*/ 68464 w 68464"/>
                      <a:gd name="connsiteY0" fmla="*/ 0 h 47069"/>
                      <a:gd name="connsiteX1" fmla="*/ 0 w 68464"/>
                      <a:gd name="connsiteY1" fmla="*/ 0 h 47069"/>
                      <a:gd name="connsiteX2" fmla="*/ 0 w 68464"/>
                      <a:gd name="connsiteY2" fmla="*/ 47069 h 47069"/>
                      <a:gd name="connsiteX3" fmla="*/ 21395 w 68464"/>
                      <a:gd name="connsiteY3" fmla="*/ 47069 h 47069"/>
                      <a:gd name="connsiteX4" fmla="*/ 68464 w 68464"/>
                      <a:gd name="connsiteY4" fmla="*/ 0 h 47069"/>
                      <a:gd name="connsiteX5" fmla="*/ 68464 w 68464"/>
                      <a:gd name="connsiteY5" fmla="*/ 0 h 4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64" h="47069">
                        <a:moveTo>
                          <a:pt x="68464" y="0"/>
                        </a:moveTo>
                        <a:lnTo>
                          <a:pt x="0" y="0"/>
                        </a:lnTo>
                        <a:lnTo>
                          <a:pt x="0" y="47069"/>
                        </a:lnTo>
                        <a:lnTo>
                          <a:pt x="21395" y="47069"/>
                        </a:lnTo>
                        <a:cubicBezTo>
                          <a:pt x="47410" y="47069"/>
                          <a:pt x="68464" y="26014"/>
                          <a:pt x="68464" y="0"/>
                        </a:cubicBezTo>
                        <a:lnTo>
                          <a:pt x="68464" y="0"/>
                        </a:lnTo>
                        <a:close/>
                      </a:path>
                    </a:pathLst>
                  </a:custGeom>
                  <a:solidFill>
                    <a:srgbClr val="A94B51"/>
                  </a:solidFill>
                  <a:ln w="0"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A875C9AE-5FBA-EF51-0AEE-C0C21EB9BC2E}"/>
                      </a:ext>
                    </a:extLst>
                  </p:cNvPr>
                  <p:cNvSpPr/>
                  <p:nvPr/>
                </p:nvSpPr>
                <p:spPr>
                  <a:xfrm>
                    <a:off x="10437374" y="4491716"/>
                    <a:ext cx="136442" cy="202086"/>
                  </a:xfrm>
                  <a:custGeom>
                    <a:avLst/>
                    <a:gdLst>
                      <a:gd name="connsiteX0" fmla="*/ 136394 w 136442"/>
                      <a:gd name="connsiteY0" fmla="*/ 66714 h 202086"/>
                      <a:gd name="connsiteX1" fmla="*/ 136394 w 136442"/>
                      <a:gd name="connsiteY1" fmla="*/ 95500 h 202086"/>
                      <a:gd name="connsiteX2" fmla="*/ 133330 w 136442"/>
                      <a:gd name="connsiteY2" fmla="*/ 95500 h 202086"/>
                      <a:gd name="connsiteX3" fmla="*/ 133330 w 136442"/>
                      <a:gd name="connsiteY3" fmla="*/ 172522 h 202086"/>
                      <a:gd name="connsiteX4" fmla="*/ 45464 w 136442"/>
                      <a:gd name="connsiteY4" fmla="*/ 202086 h 202086"/>
                      <a:gd name="connsiteX5" fmla="*/ 0 w 136442"/>
                      <a:gd name="connsiteY5" fmla="*/ 151613 h 202086"/>
                      <a:gd name="connsiteX6" fmla="*/ 0 w 136442"/>
                      <a:gd name="connsiteY6" fmla="*/ 66714 h 202086"/>
                      <a:gd name="connsiteX7" fmla="*/ 5835 w 136442"/>
                      <a:gd name="connsiteY7" fmla="*/ 39386 h 202086"/>
                      <a:gd name="connsiteX8" fmla="*/ 19499 w 136442"/>
                      <a:gd name="connsiteY8" fmla="*/ 19547 h 202086"/>
                      <a:gd name="connsiteX9" fmla="*/ 43763 w 136442"/>
                      <a:gd name="connsiteY9" fmla="*/ 0 h 202086"/>
                      <a:gd name="connsiteX10" fmla="*/ 46826 w 136442"/>
                      <a:gd name="connsiteY10" fmla="*/ 0 h 202086"/>
                      <a:gd name="connsiteX11" fmla="*/ 136442 w 136442"/>
                      <a:gd name="connsiteY11" fmla="*/ 66714 h 202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442" h="202086">
                        <a:moveTo>
                          <a:pt x="136394" y="66714"/>
                        </a:moveTo>
                        <a:lnTo>
                          <a:pt x="136394" y="95500"/>
                        </a:lnTo>
                        <a:lnTo>
                          <a:pt x="133330" y="95500"/>
                        </a:lnTo>
                        <a:lnTo>
                          <a:pt x="133330" y="172522"/>
                        </a:lnTo>
                        <a:cubicBezTo>
                          <a:pt x="133330" y="172522"/>
                          <a:pt x="106976" y="202086"/>
                          <a:pt x="45464" y="202086"/>
                        </a:cubicBezTo>
                        <a:cubicBezTo>
                          <a:pt x="10406" y="202086"/>
                          <a:pt x="0" y="177579"/>
                          <a:pt x="0" y="151613"/>
                        </a:cubicBezTo>
                        <a:lnTo>
                          <a:pt x="0" y="66714"/>
                        </a:lnTo>
                        <a:cubicBezTo>
                          <a:pt x="0" y="56940"/>
                          <a:pt x="2091" y="47701"/>
                          <a:pt x="5835" y="39386"/>
                        </a:cubicBezTo>
                        <a:cubicBezTo>
                          <a:pt x="9190" y="31947"/>
                          <a:pt x="13810" y="25237"/>
                          <a:pt x="19499" y="19547"/>
                        </a:cubicBezTo>
                        <a:cubicBezTo>
                          <a:pt x="31558" y="7440"/>
                          <a:pt x="25383" y="0"/>
                          <a:pt x="43763" y="0"/>
                        </a:cubicBezTo>
                        <a:lnTo>
                          <a:pt x="46826" y="0"/>
                        </a:lnTo>
                        <a:cubicBezTo>
                          <a:pt x="83635" y="0"/>
                          <a:pt x="136442" y="29856"/>
                          <a:pt x="136442" y="66714"/>
                        </a:cubicBezTo>
                        <a:close/>
                      </a:path>
                    </a:pathLst>
                  </a:custGeom>
                  <a:solidFill>
                    <a:srgbClr val="E38076"/>
                  </a:solidFill>
                  <a:ln w="0"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EE922D59-8D3C-B4D9-8538-F90595AEF844}"/>
                      </a:ext>
                    </a:extLst>
                  </p:cNvPr>
                  <p:cNvSpPr/>
                  <p:nvPr/>
                </p:nvSpPr>
                <p:spPr>
                  <a:xfrm>
                    <a:off x="10443209" y="4491765"/>
                    <a:ext cx="130558" cy="110330"/>
                  </a:xfrm>
                  <a:custGeom>
                    <a:avLst/>
                    <a:gdLst>
                      <a:gd name="connsiteX0" fmla="*/ 0 w 130558"/>
                      <a:gd name="connsiteY0" fmla="*/ 39338 h 110330"/>
                      <a:gd name="connsiteX1" fmla="*/ 60198 w 130558"/>
                      <a:gd name="connsiteY1" fmla="*/ 39338 h 110330"/>
                      <a:gd name="connsiteX2" fmla="*/ 68416 w 130558"/>
                      <a:gd name="connsiteY2" fmla="*/ 41234 h 110330"/>
                      <a:gd name="connsiteX3" fmla="*/ 79016 w 130558"/>
                      <a:gd name="connsiteY3" fmla="*/ 58156 h 110330"/>
                      <a:gd name="connsiteX4" fmla="*/ 79016 w 130558"/>
                      <a:gd name="connsiteY4" fmla="*/ 58350 h 110330"/>
                      <a:gd name="connsiteX5" fmla="*/ 87817 w 130558"/>
                      <a:gd name="connsiteY5" fmla="*/ 73716 h 110330"/>
                      <a:gd name="connsiteX6" fmla="*/ 105128 w 130558"/>
                      <a:gd name="connsiteY6" fmla="*/ 103280 h 110330"/>
                      <a:gd name="connsiteX7" fmla="*/ 105128 w 130558"/>
                      <a:gd name="connsiteY7" fmla="*/ 110331 h 110330"/>
                      <a:gd name="connsiteX8" fmla="*/ 127447 w 130558"/>
                      <a:gd name="connsiteY8" fmla="*/ 110331 h 110330"/>
                      <a:gd name="connsiteX9" fmla="*/ 127447 w 130558"/>
                      <a:gd name="connsiteY9" fmla="*/ 95451 h 110330"/>
                      <a:gd name="connsiteX10" fmla="*/ 130559 w 130558"/>
                      <a:gd name="connsiteY10" fmla="*/ 95451 h 110330"/>
                      <a:gd name="connsiteX11" fmla="*/ 130559 w 130558"/>
                      <a:gd name="connsiteY11" fmla="*/ 66714 h 110330"/>
                      <a:gd name="connsiteX12" fmla="*/ 129683 w 130558"/>
                      <a:gd name="connsiteY12" fmla="*/ 55870 h 110330"/>
                      <a:gd name="connsiteX13" fmla="*/ 108142 w 130558"/>
                      <a:gd name="connsiteY13" fmla="*/ 16776 h 110330"/>
                      <a:gd name="connsiteX14" fmla="*/ 40991 w 130558"/>
                      <a:gd name="connsiteY14" fmla="*/ 0 h 110330"/>
                      <a:gd name="connsiteX15" fmla="*/ 37928 w 130558"/>
                      <a:gd name="connsiteY15" fmla="*/ 0 h 110330"/>
                      <a:gd name="connsiteX16" fmla="*/ 13664 w 130558"/>
                      <a:gd name="connsiteY16" fmla="*/ 19547 h 110330"/>
                      <a:gd name="connsiteX17" fmla="*/ 0 w 130558"/>
                      <a:gd name="connsiteY17" fmla="*/ 39386 h 110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0558" h="110330">
                        <a:moveTo>
                          <a:pt x="0" y="39338"/>
                        </a:moveTo>
                        <a:cubicBezTo>
                          <a:pt x="0" y="39338"/>
                          <a:pt x="36858" y="39338"/>
                          <a:pt x="60198" y="39338"/>
                        </a:cubicBezTo>
                        <a:cubicBezTo>
                          <a:pt x="63115" y="39338"/>
                          <a:pt x="65936" y="40019"/>
                          <a:pt x="68416" y="41234"/>
                        </a:cubicBezTo>
                        <a:cubicBezTo>
                          <a:pt x="74688" y="44298"/>
                          <a:pt x="79016" y="50716"/>
                          <a:pt x="79016" y="58156"/>
                        </a:cubicBezTo>
                        <a:lnTo>
                          <a:pt x="79016" y="58350"/>
                        </a:lnTo>
                        <a:cubicBezTo>
                          <a:pt x="79016" y="66617"/>
                          <a:pt x="83003" y="71187"/>
                          <a:pt x="87817" y="73716"/>
                        </a:cubicBezTo>
                        <a:cubicBezTo>
                          <a:pt x="98709" y="79356"/>
                          <a:pt x="105128" y="91026"/>
                          <a:pt x="105128" y="103280"/>
                        </a:cubicBezTo>
                        <a:lnTo>
                          <a:pt x="105128" y="110331"/>
                        </a:lnTo>
                        <a:lnTo>
                          <a:pt x="127447" y="110331"/>
                        </a:lnTo>
                        <a:lnTo>
                          <a:pt x="127447" y="95451"/>
                        </a:lnTo>
                        <a:lnTo>
                          <a:pt x="130559" y="95451"/>
                        </a:lnTo>
                        <a:lnTo>
                          <a:pt x="130559" y="66714"/>
                        </a:lnTo>
                        <a:cubicBezTo>
                          <a:pt x="130559" y="63018"/>
                          <a:pt x="130267" y="59372"/>
                          <a:pt x="129683" y="55870"/>
                        </a:cubicBezTo>
                        <a:cubicBezTo>
                          <a:pt x="127155" y="40408"/>
                          <a:pt x="119326" y="26744"/>
                          <a:pt x="108142" y="16776"/>
                        </a:cubicBezTo>
                        <a:cubicBezTo>
                          <a:pt x="96375" y="6321"/>
                          <a:pt x="57961" y="0"/>
                          <a:pt x="40991" y="0"/>
                        </a:cubicBezTo>
                        <a:lnTo>
                          <a:pt x="37928" y="0"/>
                        </a:lnTo>
                        <a:cubicBezTo>
                          <a:pt x="19547" y="0"/>
                          <a:pt x="25723" y="7440"/>
                          <a:pt x="13664" y="19547"/>
                        </a:cubicBezTo>
                        <a:cubicBezTo>
                          <a:pt x="7975" y="25237"/>
                          <a:pt x="3355" y="31947"/>
                          <a:pt x="0" y="39386"/>
                        </a:cubicBezTo>
                        <a:close/>
                      </a:path>
                    </a:pathLst>
                  </a:custGeom>
                  <a:solidFill>
                    <a:srgbClr val="291F2E"/>
                  </a:solidFill>
                  <a:ln w="0"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EC2B239E-EF39-6E58-0DB0-CCDF27336235}"/>
                      </a:ext>
                    </a:extLst>
                  </p:cNvPr>
                  <p:cNvSpPr/>
                  <p:nvPr/>
                </p:nvSpPr>
                <p:spPr>
                  <a:xfrm>
                    <a:off x="10560834" y="4580603"/>
                    <a:ext cx="29369" cy="59420"/>
                  </a:xfrm>
                  <a:custGeom>
                    <a:avLst/>
                    <a:gdLst>
                      <a:gd name="connsiteX0" fmla="*/ 14782 w 29369"/>
                      <a:gd name="connsiteY0" fmla="*/ 49 h 59420"/>
                      <a:gd name="connsiteX1" fmla="*/ 14782 w 29369"/>
                      <a:gd name="connsiteY1" fmla="*/ 49 h 59420"/>
                      <a:gd name="connsiteX2" fmla="*/ 29370 w 29369"/>
                      <a:gd name="connsiteY2" fmla="*/ 14636 h 59420"/>
                      <a:gd name="connsiteX3" fmla="*/ 29370 w 29369"/>
                      <a:gd name="connsiteY3" fmla="*/ 44832 h 59420"/>
                      <a:gd name="connsiteX4" fmla="*/ 14782 w 29369"/>
                      <a:gd name="connsiteY4" fmla="*/ 59420 h 59420"/>
                      <a:gd name="connsiteX5" fmla="*/ 0 w 29369"/>
                      <a:gd name="connsiteY5" fmla="*/ 59420 h 59420"/>
                      <a:gd name="connsiteX6" fmla="*/ 0 w 29369"/>
                      <a:gd name="connsiteY6" fmla="*/ 14782 h 59420"/>
                      <a:gd name="connsiteX7" fmla="*/ 14782 w 29369"/>
                      <a:gd name="connsiteY7" fmla="*/ 0 h 5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69" h="59420">
                        <a:moveTo>
                          <a:pt x="14782" y="49"/>
                        </a:moveTo>
                        <a:lnTo>
                          <a:pt x="14782" y="49"/>
                        </a:lnTo>
                        <a:cubicBezTo>
                          <a:pt x="22854" y="49"/>
                          <a:pt x="29370" y="6564"/>
                          <a:pt x="29370" y="14636"/>
                        </a:cubicBezTo>
                        <a:lnTo>
                          <a:pt x="29370" y="44832"/>
                        </a:lnTo>
                        <a:cubicBezTo>
                          <a:pt x="29370" y="52904"/>
                          <a:pt x="22854" y="59420"/>
                          <a:pt x="14782" y="59420"/>
                        </a:cubicBezTo>
                        <a:lnTo>
                          <a:pt x="0" y="59420"/>
                        </a:lnTo>
                        <a:lnTo>
                          <a:pt x="0" y="14782"/>
                        </a:lnTo>
                        <a:cubicBezTo>
                          <a:pt x="0" y="6613"/>
                          <a:pt x="6613" y="0"/>
                          <a:pt x="14782" y="0"/>
                        </a:cubicBezTo>
                        <a:close/>
                      </a:path>
                    </a:pathLst>
                  </a:custGeom>
                  <a:solidFill>
                    <a:srgbClr val="E38076"/>
                  </a:solidFill>
                  <a:ln w="0"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3E7A3CAA-6E99-2EF7-2A04-763C5DECA8F3}"/>
                      </a:ext>
                    </a:extLst>
                  </p:cNvPr>
                  <p:cNvSpPr/>
                  <p:nvPr/>
                </p:nvSpPr>
                <p:spPr>
                  <a:xfrm>
                    <a:off x="10454874" y="4611237"/>
                    <a:ext cx="13182" cy="17456"/>
                  </a:xfrm>
                  <a:custGeom>
                    <a:avLst/>
                    <a:gdLst>
                      <a:gd name="connsiteX0" fmla="*/ 102 w 13182"/>
                      <a:gd name="connsiteY0" fmla="*/ 49 h 17456"/>
                      <a:gd name="connsiteX1" fmla="*/ 5 w 13182"/>
                      <a:gd name="connsiteY1" fmla="*/ 3890 h 17456"/>
                      <a:gd name="connsiteX2" fmla="*/ 3701 w 13182"/>
                      <a:gd name="connsiteY2" fmla="*/ 13469 h 17456"/>
                      <a:gd name="connsiteX3" fmla="*/ 13183 w 13182"/>
                      <a:gd name="connsiteY3" fmla="*/ 17456 h 17456"/>
                      <a:gd name="connsiteX4" fmla="*/ 13183 w 13182"/>
                      <a:gd name="connsiteY4" fmla="*/ 11232 h 17456"/>
                      <a:gd name="connsiteX5" fmla="*/ 8174 w 13182"/>
                      <a:gd name="connsiteY5" fmla="*/ 9093 h 17456"/>
                      <a:gd name="connsiteX6" fmla="*/ 6229 w 13182"/>
                      <a:gd name="connsiteY6" fmla="*/ 4036 h 17456"/>
                      <a:gd name="connsiteX7" fmla="*/ 6375 w 13182"/>
                      <a:gd name="connsiteY7" fmla="*/ 0 h 17456"/>
                      <a:gd name="connsiteX8" fmla="*/ 151 w 13182"/>
                      <a:gd name="connsiteY8" fmla="*/ 0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82" h="17456">
                        <a:moveTo>
                          <a:pt x="102" y="49"/>
                        </a:moveTo>
                        <a:lnTo>
                          <a:pt x="5" y="3890"/>
                        </a:lnTo>
                        <a:cubicBezTo>
                          <a:pt x="-92" y="7488"/>
                          <a:pt x="1221" y="10892"/>
                          <a:pt x="3701" y="13469"/>
                        </a:cubicBezTo>
                        <a:cubicBezTo>
                          <a:pt x="6181" y="16046"/>
                          <a:pt x="9584" y="17456"/>
                          <a:pt x="13183" y="17456"/>
                        </a:cubicBezTo>
                        <a:lnTo>
                          <a:pt x="13183" y="11232"/>
                        </a:lnTo>
                        <a:cubicBezTo>
                          <a:pt x="11286" y="11232"/>
                          <a:pt x="9487" y="10454"/>
                          <a:pt x="8174" y="9093"/>
                        </a:cubicBezTo>
                        <a:cubicBezTo>
                          <a:pt x="6861" y="7731"/>
                          <a:pt x="6132" y="5932"/>
                          <a:pt x="6229" y="4036"/>
                        </a:cubicBezTo>
                        <a:lnTo>
                          <a:pt x="6375" y="0"/>
                        </a:lnTo>
                        <a:lnTo>
                          <a:pt x="151" y="0"/>
                        </a:lnTo>
                        <a:close/>
                      </a:path>
                    </a:pathLst>
                  </a:custGeom>
                  <a:solidFill>
                    <a:srgbClr val="A94B51"/>
                  </a:solidFill>
                  <a:ln w="0" cap="flat">
                    <a:noFill/>
                    <a:prstDash val="solid"/>
                    <a:miter/>
                  </a:ln>
                </p:spPr>
                <p:txBody>
                  <a:bodyPr rtlCol="0" anchor="ctr"/>
                  <a:lstStyle/>
                  <a:p>
                    <a:endParaRPr lang="en-US"/>
                  </a:p>
                </p:txBody>
              </p:sp>
            </p:grpSp>
            <p:sp>
              <p:nvSpPr>
                <p:cNvPr id="168" name="Freeform: Shape 167">
                  <a:extLst>
                    <a:ext uri="{FF2B5EF4-FFF2-40B4-BE49-F238E27FC236}">
                      <a16:creationId xmlns:a16="http://schemas.microsoft.com/office/drawing/2014/main" id="{2BB301D4-C116-6CDB-99BF-88CB93506A4A}"/>
                    </a:ext>
                  </a:extLst>
                </p:cNvPr>
                <p:cNvSpPr/>
                <p:nvPr/>
              </p:nvSpPr>
              <p:spPr>
                <a:xfrm>
                  <a:off x="10491008" y="4586341"/>
                  <a:ext cx="14879" cy="18574"/>
                </a:xfrm>
                <a:custGeom>
                  <a:avLst/>
                  <a:gdLst>
                    <a:gd name="connsiteX0" fmla="*/ 14879 w 14879"/>
                    <a:gd name="connsiteY0" fmla="*/ 9287 h 18574"/>
                    <a:gd name="connsiteX1" fmla="*/ 7440 w 14879"/>
                    <a:gd name="connsiteY1" fmla="*/ 18575 h 18574"/>
                    <a:gd name="connsiteX2" fmla="*/ 0 w 14879"/>
                    <a:gd name="connsiteY2" fmla="*/ 9287 h 18574"/>
                    <a:gd name="connsiteX3" fmla="*/ 7440 w 14879"/>
                    <a:gd name="connsiteY3" fmla="*/ 0 h 18574"/>
                    <a:gd name="connsiteX4" fmla="*/ 14879 w 14879"/>
                    <a:gd name="connsiteY4" fmla="*/ 9287 h 18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9" h="18574">
                      <a:moveTo>
                        <a:pt x="14879" y="9287"/>
                      </a:moveTo>
                      <a:cubicBezTo>
                        <a:pt x="14879" y="14417"/>
                        <a:pt x="11549" y="18575"/>
                        <a:pt x="7440" y="18575"/>
                      </a:cubicBezTo>
                      <a:cubicBezTo>
                        <a:pt x="3331" y="18575"/>
                        <a:pt x="0" y="14417"/>
                        <a:pt x="0" y="9287"/>
                      </a:cubicBezTo>
                      <a:cubicBezTo>
                        <a:pt x="0" y="4158"/>
                        <a:pt x="3331" y="0"/>
                        <a:pt x="7440" y="0"/>
                      </a:cubicBezTo>
                      <a:cubicBezTo>
                        <a:pt x="11548" y="0"/>
                        <a:pt x="14879" y="4158"/>
                        <a:pt x="14879" y="9287"/>
                      </a:cubicBezTo>
                      <a:close/>
                    </a:path>
                  </a:pathLst>
                </a:custGeom>
                <a:solidFill>
                  <a:srgbClr val="291F2E"/>
                </a:solidFill>
                <a:ln w="0"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5A836D53-8A26-D94C-7D19-D3E6DD386601}"/>
                    </a:ext>
                  </a:extLst>
                </p:cNvPr>
                <p:cNvSpPr/>
                <p:nvPr/>
              </p:nvSpPr>
              <p:spPr>
                <a:xfrm>
                  <a:off x="10443258" y="4586390"/>
                  <a:ext cx="12156" cy="17991"/>
                </a:xfrm>
                <a:custGeom>
                  <a:avLst/>
                  <a:gdLst>
                    <a:gd name="connsiteX0" fmla="*/ 12156 w 12156"/>
                    <a:gd name="connsiteY0" fmla="*/ 8996 h 17991"/>
                    <a:gd name="connsiteX1" fmla="*/ 6078 w 12156"/>
                    <a:gd name="connsiteY1" fmla="*/ 17991 h 17991"/>
                    <a:gd name="connsiteX2" fmla="*/ 0 w 12156"/>
                    <a:gd name="connsiteY2" fmla="*/ 8996 h 17991"/>
                    <a:gd name="connsiteX3" fmla="*/ 6078 w 12156"/>
                    <a:gd name="connsiteY3" fmla="*/ 0 h 17991"/>
                    <a:gd name="connsiteX4" fmla="*/ 12156 w 12156"/>
                    <a:gd name="connsiteY4" fmla="*/ 8996 h 17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6" h="17991">
                      <a:moveTo>
                        <a:pt x="12156" y="8996"/>
                      </a:moveTo>
                      <a:cubicBezTo>
                        <a:pt x="12156" y="13955"/>
                        <a:pt x="9433" y="17991"/>
                        <a:pt x="6078" y="17991"/>
                      </a:cubicBezTo>
                      <a:cubicBezTo>
                        <a:pt x="2723" y="17991"/>
                        <a:pt x="0" y="13955"/>
                        <a:pt x="0" y="8996"/>
                      </a:cubicBezTo>
                      <a:cubicBezTo>
                        <a:pt x="0" y="4036"/>
                        <a:pt x="2723" y="0"/>
                        <a:pt x="6078" y="0"/>
                      </a:cubicBezTo>
                      <a:cubicBezTo>
                        <a:pt x="9433" y="0"/>
                        <a:pt x="12156" y="4036"/>
                        <a:pt x="12156" y="8996"/>
                      </a:cubicBezTo>
                      <a:close/>
                    </a:path>
                  </a:pathLst>
                </a:custGeom>
                <a:solidFill>
                  <a:srgbClr val="291F2E"/>
                </a:solidFill>
                <a:ln w="0"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1964C04F-5EEE-CFBE-0AD9-D11AFD5C4292}"/>
                    </a:ext>
                  </a:extLst>
                </p:cNvPr>
                <p:cNvSpPr/>
                <p:nvPr/>
              </p:nvSpPr>
              <p:spPr>
                <a:xfrm>
                  <a:off x="10440875" y="4597817"/>
                  <a:ext cx="75709" cy="16386"/>
                </a:xfrm>
                <a:custGeom>
                  <a:avLst/>
                  <a:gdLst>
                    <a:gd name="connsiteX0" fmla="*/ 0 w 75709"/>
                    <a:gd name="connsiteY0" fmla="*/ 0 h 16386"/>
                    <a:gd name="connsiteX1" fmla="*/ 75710 w 75709"/>
                    <a:gd name="connsiteY1" fmla="*/ 0 h 16386"/>
                    <a:gd name="connsiteX2" fmla="*/ 75710 w 75709"/>
                    <a:gd name="connsiteY2" fmla="*/ 16387 h 16386"/>
                    <a:gd name="connsiteX3" fmla="*/ 0 w 75709"/>
                    <a:gd name="connsiteY3" fmla="*/ 16387 h 16386"/>
                  </a:gdLst>
                  <a:ahLst/>
                  <a:cxnLst>
                    <a:cxn ang="0">
                      <a:pos x="connsiteX0" y="connsiteY0"/>
                    </a:cxn>
                    <a:cxn ang="0">
                      <a:pos x="connsiteX1" y="connsiteY1"/>
                    </a:cxn>
                    <a:cxn ang="0">
                      <a:pos x="connsiteX2" y="connsiteY2"/>
                    </a:cxn>
                    <a:cxn ang="0">
                      <a:pos x="connsiteX3" y="connsiteY3"/>
                    </a:cxn>
                  </a:cxnLst>
                  <a:rect l="l" t="t" r="r" b="b"/>
                  <a:pathLst>
                    <a:path w="75709" h="16386">
                      <a:moveTo>
                        <a:pt x="0" y="0"/>
                      </a:moveTo>
                      <a:lnTo>
                        <a:pt x="75710" y="0"/>
                      </a:lnTo>
                      <a:lnTo>
                        <a:pt x="75710" y="16387"/>
                      </a:lnTo>
                      <a:lnTo>
                        <a:pt x="0" y="16387"/>
                      </a:lnTo>
                      <a:close/>
                    </a:path>
                  </a:pathLst>
                </a:custGeom>
                <a:solidFill>
                  <a:srgbClr val="E38076"/>
                </a:solidFill>
                <a:ln w="0"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4B67E971-39BE-D272-3921-19241747CDB8}"/>
                    </a:ext>
                  </a:extLst>
                </p:cNvPr>
                <p:cNvSpPr/>
                <p:nvPr/>
              </p:nvSpPr>
              <p:spPr>
                <a:xfrm>
                  <a:off x="10485545" y="4567532"/>
                  <a:ext cx="32578" cy="11218"/>
                </a:xfrm>
                <a:custGeom>
                  <a:avLst/>
                  <a:gdLst>
                    <a:gd name="connsiteX0" fmla="*/ 17035 w 32578"/>
                    <a:gd name="connsiteY0" fmla="*/ 10689 h 11218"/>
                    <a:gd name="connsiteX1" fmla="*/ 5657 w 32578"/>
                    <a:gd name="connsiteY1" fmla="*/ 11126 h 11218"/>
                    <a:gd name="connsiteX2" fmla="*/ 113 w 32578"/>
                    <a:gd name="connsiteY2" fmla="*/ 7285 h 11218"/>
                    <a:gd name="connsiteX3" fmla="*/ 3469 w 32578"/>
                    <a:gd name="connsiteY3" fmla="*/ 1012 h 11218"/>
                    <a:gd name="connsiteX4" fmla="*/ 18153 w 32578"/>
                    <a:gd name="connsiteY4" fmla="*/ 429 h 11218"/>
                    <a:gd name="connsiteX5" fmla="*/ 32352 w 32578"/>
                    <a:gd name="connsiteY5" fmla="*/ 5291 h 11218"/>
                    <a:gd name="connsiteX6" fmla="*/ 17035 w 32578"/>
                    <a:gd name="connsiteY6" fmla="*/ 10737 h 1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8" h="11218">
                      <a:moveTo>
                        <a:pt x="17035" y="10689"/>
                      </a:moveTo>
                      <a:cubicBezTo>
                        <a:pt x="10908" y="9765"/>
                        <a:pt x="5705" y="11078"/>
                        <a:pt x="5657" y="11126"/>
                      </a:cubicBezTo>
                      <a:cubicBezTo>
                        <a:pt x="3517" y="11710"/>
                        <a:pt x="697" y="9424"/>
                        <a:pt x="113" y="7285"/>
                      </a:cubicBezTo>
                      <a:cubicBezTo>
                        <a:pt x="-470" y="5097"/>
                        <a:pt x="1280" y="1596"/>
                        <a:pt x="3469" y="1012"/>
                      </a:cubicBezTo>
                      <a:cubicBezTo>
                        <a:pt x="3760" y="964"/>
                        <a:pt x="10276" y="-787"/>
                        <a:pt x="18153" y="429"/>
                      </a:cubicBezTo>
                      <a:cubicBezTo>
                        <a:pt x="25982" y="1596"/>
                        <a:pt x="32109" y="5145"/>
                        <a:pt x="32352" y="5291"/>
                      </a:cubicBezTo>
                      <a:cubicBezTo>
                        <a:pt x="34297" y="6410"/>
                        <a:pt x="23259" y="11661"/>
                        <a:pt x="17035" y="10737"/>
                      </a:cubicBezTo>
                      <a:close/>
                    </a:path>
                  </a:pathLst>
                </a:custGeom>
                <a:solidFill>
                  <a:srgbClr val="291F2E"/>
                </a:solidFill>
                <a:ln w="0"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DEFBA9B5-211D-DCEA-6137-0DEC414E4AA9}"/>
                    </a:ext>
                  </a:extLst>
                </p:cNvPr>
                <p:cNvSpPr/>
                <p:nvPr/>
              </p:nvSpPr>
              <p:spPr>
                <a:xfrm>
                  <a:off x="10438034" y="4569944"/>
                  <a:ext cx="20066" cy="9721"/>
                </a:xfrm>
                <a:custGeom>
                  <a:avLst/>
                  <a:gdLst>
                    <a:gd name="connsiteX0" fmla="*/ 16894 w 20066"/>
                    <a:gd name="connsiteY0" fmla="*/ 9687 h 9721"/>
                    <a:gd name="connsiteX1" fmla="*/ 14706 w 20066"/>
                    <a:gd name="connsiteY1" fmla="*/ 9250 h 9721"/>
                    <a:gd name="connsiteX2" fmla="*/ 9746 w 20066"/>
                    <a:gd name="connsiteY2" fmla="*/ 8180 h 9721"/>
                    <a:gd name="connsiteX3" fmla="*/ 167 w 20066"/>
                    <a:gd name="connsiteY3" fmla="*/ 4436 h 9721"/>
                    <a:gd name="connsiteX4" fmla="*/ 8725 w 20066"/>
                    <a:gd name="connsiteY4" fmla="*/ 108 h 9721"/>
                    <a:gd name="connsiteX5" fmla="*/ 18061 w 20066"/>
                    <a:gd name="connsiteY5" fmla="*/ 2102 h 9721"/>
                    <a:gd name="connsiteX6" fmla="*/ 19666 w 20066"/>
                    <a:gd name="connsiteY6" fmla="*/ 7596 h 9721"/>
                    <a:gd name="connsiteX7" fmla="*/ 16894 w 20066"/>
                    <a:gd name="connsiteY7" fmla="*/ 9687 h 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66" h="9721">
                      <a:moveTo>
                        <a:pt x="16894" y="9687"/>
                      </a:moveTo>
                      <a:cubicBezTo>
                        <a:pt x="16165" y="9784"/>
                        <a:pt x="15435" y="9687"/>
                        <a:pt x="14706" y="9250"/>
                      </a:cubicBezTo>
                      <a:cubicBezTo>
                        <a:pt x="14657" y="9250"/>
                        <a:pt x="12226" y="7840"/>
                        <a:pt x="9746" y="8180"/>
                      </a:cubicBezTo>
                      <a:cubicBezTo>
                        <a:pt x="7218" y="8520"/>
                        <a:pt x="-1292" y="5943"/>
                        <a:pt x="167" y="4436"/>
                      </a:cubicBezTo>
                      <a:cubicBezTo>
                        <a:pt x="556" y="4047"/>
                        <a:pt x="3863" y="740"/>
                        <a:pt x="8725" y="108"/>
                      </a:cubicBezTo>
                      <a:cubicBezTo>
                        <a:pt x="13539" y="-524"/>
                        <a:pt x="17624" y="1810"/>
                        <a:pt x="18061" y="2102"/>
                      </a:cubicBezTo>
                      <a:cubicBezTo>
                        <a:pt x="19860" y="3172"/>
                        <a:pt x="20590" y="5651"/>
                        <a:pt x="19666" y="7596"/>
                      </a:cubicBezTo>
                      <a:cubicBezTo>
                        <a:pt x="19082" y="8812"/>
                        <a:pt x="18061" y="9541"/>
                        <a:pt x="16894" y="9687"/>
                      </a:cubicBezTo>
                      <a:close/>
                    </a:path>
                  </a:pathLst>
                </a:custGeom>
                <a:solidFill>
                  <a:srgbClr val="291F2E"/>
                </a:solidFill>
                <a:ln w="0" cap="flat">
                  <a:noFill/>
                  <a:prstDash val="solid"/>
                  <a:miter/>
                </a:ln>
              </p:spPr>
              <p:txBody>
                <a:bodyPr rtlCol="0" anchor="ctr"/>
                <a:lstStyle/>
                <a:p>
                  <a:endParaRPr lang="en-US"/>
                </a:p>
              </p:txBody>
            </p:sp>
          </p:grpSp>
          <p:sp>
            <p:nvSpPr>
              <p:cNvPr id="155" name="Freeform: Shape 154">
                <a:extLst>
                  <a:ext uri="{FF2B5EF4-FFF2-40B4-BE49-F238E27FC236}">
                    <a16:creationId xmlns:a16="http://schemas.microsoft.com/office/drawing/2014/main" id="{954E395A-ADCF-8007-7598-EF38C55FC0D3}"/>
                  </a:ext>
                </a:extLst>
              </p:cNvPr>
              <p:cNvSpPr/>
              <p:nvPr/>
            </p:nvSpPr>
            <p:spPr>
              <a:xfrm>
                <a:off x="10383400" y="4633216"/>
                <a:ext cx="29029" cy="208505"/>
              </a:xfrm>
              <a:custGeom>
                <a:avLst/>
                <a:gdLst>
                  <a:gd name="connsiteX0" fmla="*/ 29029 w 29029"/>
                  <a:gd name="connsiteY0" fmla="*/ 208505 h 208505"/>
                  <a:gd name="connsiteX1" fmla="*/ 15657 w 29029"/>
                  <a:gd name="connsiteY1" fmla="*/ 156039 h 208505"/>
                  <a:gd name="connsiteX2" fmla="*/ 0 w 29029"/>
                  <a:gd name="connsiteY2" fmla="*/ 139020 h 208505"/>
                  <a:gd name="connsiteX3" fmla="*/ 27619 w 29029"/>
                  <a:gd name="connsiteY3" fmla="*/ 0 h 208505"/>
                  <a:gd name="connsiteX4" fmla="*/ 29029 w 29029"/>
                  <a:gd name="connsiteY4" fmla="*/ 208505 h 208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29" h="208505">
                    <a:moveTo>
                      <a:pt x="29029" y="208505"/>
                    </a:moveTo>
                    <a:cubicBezTo>
                      <a:pt x="29029" y="208505"/>
                      <a:pt x="24945" y="169702"/>
                      <a:pt x="15657" y="156039"/>
                    </a:cubicBezTo>
                    <a:cubicBezTo>
                      <a:pt x="6370" y="142375"/>
                      <a:pt x="0" y="139020"/>
                      <a:pt x="0" y="139020"/>
                    </a:cubicBezTo>
                    <a:cubicBezTo>
                      <a:pt x="0" y="139020"/>
                      <a:pt x="27619" y="47556"/>
                      <a:pt x="27619" y="0"/>
                    </a:cubicBezTo>
                    <a:lnTo>
                      <a:pt x="29029" y="208505"/>
                    </a:lnTo>
                    <a:close/>
                  </a:path>
                </a:pathLst>
              </a:custGeom>
              <a:solidFill>
                <a:srgbClr val="B6CAE9"/>
              </a:solidFill>
              <a:ln w="0" cap="flat">
                <a:noFill/>
                <a:prstDash val="solid"/>
                <a:miter/>
              </a:ln>
            </p:spPr>
            <p:txBody>
              <a:bodyPr rtlCol="0" anchor="ctr"/>
              <a:lstStyle/>
              <a:p>
                <a:endParaRPr lang="en-US"/>
              </a:p>
            </p:txBody>
          </p:sp>
          <p:grpSp>
            <p:nvGrpSpPr>
              <p:cNvPr id="156" name="Graphic 9">
                <a:extLst>
                  <a:ext uri="{FF2B5EF4-FFF2-40B4-BE49-F238E27FC236}">
                    <a16:creationId xmlns:a16="http://schemas.microsoft.com/office/drawing/2014/main" id="{24B26FCC-EF18-EB09-7DE5-131437C48ABA}"/>
                  </a:ext>
                </a:extLst>
              </p:cNvPr>
              <p:cNvGrpSpPr/>
              <p:nvPr/>
            </p:nvGrpSpPr>
            <p:grpSpPr>
              <a:xfrm>
                <a:off x="10410971" y="4476156"/>
                <a:ext cx="197564" cy="498846"/>
                <a:chOff x="10410971" y="4476156"/>
                <a:chExt cx="197564" cy="498846"/>
              </a:xfrm>
            </p:grpSpPr>
            <p:sp>
              <p:nvSpPr>
                <p:cNvPr id="164" name="Freeform: Shape 163">
                  <a:extLst>
                    <a:ext uri="{FF2B5EF4-FFF2-40B4-BE49-F238E27FC236}">
                      <a16:creationId xmlns:a16="http://schemas.microsoft.com/office/drawing/2014/main" id="{26B62FF7-27F2-20BC-9DDE-5BB585128380}"/>
                    </a:ext>
                  </a:extLst>
                </p:cNvPr>
                <p:cNvSpPr/>
                <p:nvPr/>
              </p:nvSpPr>
              <p:spPr>
                <a:xfrm>
                  <a:off x="10543183" y="4819256"/>
                  <a:ext cx="36369" cy="155746"/>
                </a:xfrm>
                <a:custGeom>
                  <a:avLst/>
                  <a:gdLst>
                    <a:gd name="connsiteX0" fmla="*/ 0 w 36369"/>
                    <a:gd name="connsiteY0" fmla="*/ 76779 h 155746"/>
                    <a:gd name="connsiteX1" fmla="*/ 0 w 36369"/>
                    <a:gd name="connsiteY1" fmla="*/ 155747 h 155746"/>
                    <a:gd name="connsiteX2" fmla="*/ 34864 w 36369"/>
                    <a:gd name="connsiteY2" fmla="*/ 76488 h 155746"/>
                    <a:gd name="connsiteX3" fmla="*/ 0 w 36369"/>
                    <a:gd name="connsiteY3" fmla="*/ 0 h 155746"/>
                    <a:gd name="connsiteX4" fmla="*/ 0 w 36369"/>
                    <a:gd name="connsiteY4" fmla="*/ 76779 h 155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69" h="155746">
                      <a:moveTo>
                        <a:pt x="0" y="76779"/>
                      </a:moveTo>
                      <a:lnTo>
                        <a:pt x="0" y="155747"/>
                      </a:lnTo>
                      <a:cubicBezTo>
                        <a:pt x="0" y="155747"/>
                        <a:pt x="24653" y="118354"/>
                        <a:pt x="34864" y="76488"/>
                      </a:cubicBezTo>
                      <a:cubicBezTo>
                        <a:pt x="45076" y="34621"/>
                        <a:pt x="0" y="0"/>
                        <a:pt x="0" y="0"/>
                      </a:cubicBezTo>
                      <a:lnTo>
                        <a:pt x="0" y="76779"/>
                      </a:lnTo>
                      <a:close/>
                    </a:path>
                  </a:pathLst>
                </a:custGeom>
                <a:solidFill>
                  <a:srgbClr val="899DBD"/>
                </a:solidFill>
                <a:ln w="0"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1088108F-B768-E9E8-49DF-08ECB4747D14}"/>
                    </a:ext>
                  </a:extLst>
                </p:cNvPr>
                <p:cNvSpPr/>
                <p:nvPr/>
              </p:nvSpPr>
              <p:spPr>
                <a:xfrm>
                  <a:off x="10411483" y="4817846"/>
                  <a:ext cx="15680" cy="155746"/>
                </a:xfrm>
                <a:custGeom>
                  <a:avLst/>
                  <a:gdLst>
                    <a:gd name="connsiteX0" fmla="*/ 15680 w 15680"/>
                    <a:gd name="connsiteY0" fmla="*/ 76779 h 155746"/>
                    <a:gd name="connsiteX1" fmla="*/ 15680 w 15680"/>
                    <a:gd name="connsiteY1" fmla="*/ 155747 h 155746"/>
                    <a:gd name="connsiteX2" fmla="*/ 655 w 15680"/>
                    <a:gd name="connsiteY2" fmla="*/ 76488 h 155746"/>
                    <a:gd name="connsiteX3" fmla="*/ 15680 w 15680"/>
                    <a:gd name="connsiteY3" fmla="*/ 0 h 155746"/>
                    <a:gd name="connsiteX4" fmla="*/ 15680 w 15680"/>
                    <a:gd name="connsiteY4" fmla="*/ 76779 h 155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0" h="155746">
                      <a:moveTo>
                        <a:pt x="15680" y="76779"/>
                      </a:moveTo>
                      <a:lnTo>
                        <a:pt x="15680" y="155747"/>
                      </a:lnTo>
                      <a:cubicBezTo>
                        <a:pt x="15680" y="155747"/>
                        <a:pt x="5031" y="118354"/>
                        <a:pt x="655" y="76488"/>
                      </a:cubicBezTo>
                      <a:cubicBezTo>
                        <a:pt x="-3770" y="34621"/>
                        <a:pt x="15680" y="0"/>
                        <a:pt x="15680" y="0"/>
                      </a:cubicBezTo>
                      <a:lnTo>
                        <a:pt x="15680" y="76779"/>
                      </a:lnTo>
                      <a:close/>
                    </a:path>
                  </a:pathLst>
                </a:custGeom>
                <a:solidFill>
                  <a:srgbClr val="899DBD"/>
                </a:solidFill>
                <a:ln w="0"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652F2156-F3F0-8091-08C5-C733F14CB179}"/>
                    </a:ext>
                  </a:extLst>
                </p:cNvPr>
                <p:cNvSpPr/>
                <p:nvPr/>
              </p:nvSpPr>
              <p:spPr>
                <a:xfrm>
                  <a:off x="10410971" y="4476156"/>
                  <a:ext cx="197564" cy="420121"/>
                </a:xfrm>
                <a:custGeom>
                  <a:avLst/>
                  <a:gdLst>
                    <a:gd name="connsiteX0" fmla="*/ 180983 w 197564"/>
                    <a:gd name="connsiteY0" fmla="*/ 68075 h 420121"/>
                    <a:gd name="connsiteX1" fmla="*/ 180983 w 197564"/>
                    <a:gd name="connsiteY1" fmla="*/ 66130 h 420121"/>
                    <a:gd name="connsiteX2" fmla="*/ 98807 w 197564"/>
                    <a:gd name="connsiteY2" fmla="*/ 0 h 420121"/>
                    <a:gd name="connsiteX3" fmla="*/ 16630 w 197564"/>
                    <a:gd name="connsiteY3" fmla="*/ 66130 h 420121"/>
                    <a:gd name="connsiteX4" fmla="*/ 16630 w 197564"/>
                    <a:gd name="connsiteY4" fmla="*/ 68124 h 420121"/>
                    <a:gd name="connsiteX5" fmla="*/ 0 w 197564"/>
                    <a:gd name="connsiteY5" fmla="*/ 87623 h 420121"/>
                    <a:gd name="connsiteX6" fmla="*/ 0 w 197564"/>
                    <a:gd name="connsiteY6" fmla="*/ 385793 h 420121"/>
                    <a:gd name="connsiteX7" fmla="*/ 16630 w 197564"/>
                    <a:gd name="connsiteY7" fmla="*/ 419928 h 420121"/>
                    <a:gd name="connsiteX8" fmla="*/ 16630 w 197564"/>
                    <a:gd name="connsiteY8" fmla="*/ 103037 h 420121"/>
                    <a:gd name="connsiteX9" fmla="*/ 41040 w 197564"/>
                    <a:gd name="connsiteY9" fmla="*/ 78627 h 420121"/>
                    <a:gd name="connsiteX10" fmla="*/ 107753 w 197564"/>
                    <a:gd name="connsiteY10" fmla="*/ 78627 h 420121"/>
                    <a:gd name="connsiteX11" fmla="*/ 132163 w 197564"/>
                    <a:gd name="connsiteY11" fmla="*/ 103037 h 420121"/>
                    <a:gd name="connsiteX12" fmla="*/ 132163 w 197564"/>
                    <a:gd name="connsiteY12" fmla="*/ 419928 h 420121"/>
                    <a:gd name="connsiteX13" fmla="*/ 197564 w 197564"/>
                    <a:gd name="connsiteY13" fmla="*/ 337021 h 420121"/>
                    <a:gd name="connsiteX14" fmla="*/ 197564 w 197564"/>
                    <a:gd name="connsiteY14" fmla="*/ 87574 h 420121"/>
                    <a:gd name="connsiteX15" fmla="*/ 180935 w 197564"/>
                    <a:gd name="connsiteY15" fmla="*/ 68124 h 42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7564" h="420121">
                      <a:moveTo>
                        <a:pt x="180983" y="68075"/>
                      </a:moveTo>
                      <a:lnTo>
                        <a:pt x="180983" y="66130"/>
                      </a:lnTo>
                      <a:cubicBezTo>
                        <a:pt x="180983" y="36129"/>
                        <a:pt x="147675" y="0"/>
                        <a:pt x="98807" y="0"/>
                      </a:cubicBezTo>
                      <a:cubicBezTo>
                        <a:pt x="49938" y="0"/>
                        <a:pt x="16630" y="36177"/>
                        <a:pt x="16630" y="66130"/>
                      </a:cubicBezTo>
                      <a:lnTo>
                        <a:pt x="16630" y="68124"/>
                      </a:lnTo>
                      <a:cubicBezTo>
                        <a:pt x="7196" y="69680"/>
                        <a:pt x="0" y="77752"/>
                        <a:pt x="0" y="87623"/>
                      </a:cubicBezTo>
                      <a:lnTo>
                        <a:pt x="0" y="385793"/>
                      </a:lnTo>
                      <a:cubicBezTo>
                        <a:pt x="0" y="394983"/>
                        <a:pt x="18040" y="422699"/>
                        <a:pt x="16630" y="419928"/>
                      </a:cubicBezTo>
                      <a:lnTo>
                        <a:pt x="16630" y="103037"/>
                      </a:lnTo>
                      <a:cubicBezTo>
                        <a:pt x="16630" y="89568"/>
                        <a:pt x="27570" y="78627"/>
                        <a:pt x="41040" y="78627"/>
                      </a:cubicBezTo>
                      <a:lnTo>
                        <a:pt x="107753" y="78627"/>
                      </a:lnTo>
                      <a:cubicBezTo>
                        <a:pt x="121223" y="78627"/>
                        <a:pt x="132163" y="89568"/>
                        <a:pt x="132163" y="103037"/>
                      </a:cubicBezTo>
                      <a:lnTo>
                        <a:pt x="132163" y="419928"/>
                      </a:lnTo>
                      <a:cubicBezTo>
                        <a:pt x="141354" y="376651"/>
                        <a:pt x="197564" y="373150"/>
                        <a:pt x="197564" y="337021"/>
                      </a:cubicBezTo>
                      <a:lnTo>
                        <a:pt x="197564" y="87574"/>
                      </a:lnTo>
                      <a:cubicBezTo>
                        <a:pt x="197564" y="77752"/>
                        <a:pt x="190368" y="69631"/>
                        <a:pt x="180935" y="68124"/>
                      </a:cubicBezTo>
                      <a:close/>
                    </a:path>
                  </a:pathLst>
                </a:custGeom>
                <a:solidFill>
                  <a:srgbClr val="B6CAE9"/>
                </a:solidFill>
                <a:ln w="0" cap="flat">
                  <a:noFill/>
                  <a:prstDash val="solid"/>
                  <a:miter/>
                </a:ln>
              </p:spPr>
              <p:txBody>
                <a:bodyPr rtlCol="0" anchor="ctr"/>
                <a:lstStyle/>
                <a:p>
                  <a:endParaRPr lang="en-US"/>
                </a:p>
              </p:txBody>
            </p:sp>
          </p:grpSp>
          <p:sp>
            <p:nvSpPr>
              <p:cNvPr id="157" name="Freeform: Shape 156">
                <a:extLst>
                  <a:ext uri="{FF2B5EF4-FFF2-40B4-BE49-F238E27FC236}">
                    <a16:creationId xmlns:a16="http://schemas.microsoft.com/office/drawing/2014/main" id="{3858BE77-2D9A-6A1E-0965-D8A135128146}"/>
                  </a:ext>
                </a:extLst>
              </p:cNvPr>
              <p:cNvSpPr/>
              <p:nvPr/>
            </p:nvSpPr>
            <p:spPr>
              <a:xfrm>
                <a:off x="10421765" y="4517682"/>
                <a:ext cx="176072" cy="26257"/>
              </a:xfrm>
              <a:custGeom>
                <a:avLst/>
                <a:gdLst>
                  <a:gd name="connsiteX0" fmla="*/ 176072 w 176072"/>
                  <a:gd name="connsiteY0" fmla="*/ 6564 h 26257"/>
                  <a:gd name="connsiteX1" fmla="*/ 169605 w 176072"/>
                  <a:gd name="connsiteY1" fmla="*/ 0 h 26257"/>
                  <a:gd name="connsiteX2" fmla="*/ 6467 w 176072"/>
                  <a:gd name="connsiteY2" fmla="*/ 0 h 26257"/>
                  <a:gd name="connsiteX3" fmla="*/ 0 w 176072"/>
                  <a:gd name="connsiteY3" fmla="*/ 6564 h 26257"/>
                  <a:gd name="connsiteX4" fmla="*/ 6467 w 176072"/>
                  <a:gd name="connsiteY4" fmla="*/ 13129 h 26257"/>
                  <a:gd name="connsiteX5" fmla="*/ 0 w 176072"/>
                  <a:gd name="connsiteY5" fmla="*/ 19693 h 26257"/>
                  <a:gd name="connsiteX6" fmla="*/ 6467 w 176072"/>
                  <a:gd name="connsiteY6" fmla="*/ 26258 h 26257"/>
                  <a:gd name="connsiteX7" fmla="*/ 169605 w 176072"/>
                  <a:gd name="connsiteY7" fmla="*/ 26258 h 26257"/>
                  <a:gd name="connsiteX8" fmla="*/ 176072 w 176072"/>
                  <a:gd name="connsiteY8" fmla="*/ 19693 h 26257"/>
                  <a:gd name="connsiteX9" fmla="*/ 169605 w 176072"/>
                  <a:gd name="connsiteY9" fmla="*/ 13129 h 26257"/>
                  <a:gd name="connsiteX10" fmla="*/ 176072 w 176072"/>
                  <a:gd name="connsiteY10" fmla="*/ 6564 h 2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072" h="26257">
                    <a:moveTo>
                      <a:pt x="176072" y="6564"/>
                    </a:moveTo>
                    <a:cubicBezTo>
                      <a:pt x="176072" y="2966"/>
                      <a:pt x="173203" y="0"/>
                      <a:pt x="169605" y="0"/>
                    </a:cubicBezTo>
                    <a:lnTo>
                      <a:pt x="6467" y="0"/>
                    </a:lnTo>
                    <a:cubicBezTo>
                      <a:pt x="2918" y="0"/>
                      <a:pt x="0" y="2918"/>
                      <a:pt x="0" y="6564"/>
                    </a:cubicBezTo>
                    <a:cubicBezTo>
                      <a:pt x="0" y="10211"/>
                      <a:pt x="2869" y="13129"/>
                      <a:pt x="6467" y="13129"/>
                    </a:cubicBezTo>
                    <a:cubicBezTo>
                      <a:pt x="2918" y="13129"/>
                      <a:pt x="0" y="16046"/>
                      <a:pt x="0" y="19693"/>
                    </a:cubicBezTo>
                    <a:cubicBezTo>
                      <a:pt x="0" y="23340"/>
                      <a:pt x="2869" y="26258"/>
                      <a:pt x="6467" y="26258"/>
                    </a:cubicBezTo>
                    <a:lnTo>
                      <a:pt x="169605" y="26258"/>
                    </a:lnTo>
                    <a:cubicBezTo>
                      <a:pt x="173155" y="26258"/>
                      <a:pt x="176072" y="23340"/>
                      <a:pt x="176072" y="19693"/>
                    </a:cubicBezTo>
                    <a:cubicBezTo>
                      <a:pt x="176072" y="16046"/>
                      <a:pt x="173203" y="13129"/>
                      <a:pt x="169605" y="13129"/>
                    </a:cubicBezTo>
                    <a:cubicBezTo>
                      <a:pt x="173155" y="13129"/>
                      <a:pt x="176072" y="10211"/>
                      <a:pt x="176072" y="6564"/>
                    </a:cubicBezTo>
                    <a:close/>
                  </a:path>
                </a:pathLst>
              </a:custGeom>
              <a:solidFill>
                <a:srgbClr val="291F2E"/>
              </a:solidFill>
              <a:ln w="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B25A4E8C-1FE3-E798-C393-84F72B1AA84B}"/>
                  </a:ext>
                </a:extLst>
              </p:cNvPr>
              <p:cNvSpPr/>
              <p:nvPr/>
            </p:nvSpPr>
            <p:spPr>
              <a:xfrm>
                <a:off x="10602019" y="4584007"/>
                <a:ext cx="66422" cy="222460"/>
              </a:xfrm>
              <a:custGeom>
                <a:avLst/>
                <a:gdLst>
                  <a:gd name="connsiteX0" fmla="*/ 66422 w 66422"/>
                  <a:gd name="connsiteY0" fmla="*/ 191778 h 222460"/>
                  <a:gd name="connsiteX1" fmla="*/ 0 w 66422"/>
                  <a:gd name="connsiteY1" fmla="*/ 222460 h 222460"/>
                  <a:gd name="connsiteX2" fmla="*/ 0 w 66422"/>
                  <a:gd name="connsiteY2" fmla="*/ 0 h 222460"/>
                  <a:gd name="connsiteX3" fmla="*/ 66422 w 66422"/>
                  <a:gd name="connsiteY3" fmla="*/ 191778 h 222460"/>
                </a:gdLst>
                <a:ahLst/>
                <a:cxnLst>
                  <a:cxn ang="0">
                    <a:pos x="connsiteX0" y="connsiteY0"/>
                  </a:cxn>
                  <a:cxn ang="0">
                    <a:pos x="connsiteX1" y="connsiteY1"/>
                  </a:cxn>
                  <a:cxn ang="0">
                    <a:pos x="connsiteX2" y="connsiteY2"/>
                  </a:cxn>
                  <a:cxn ang="0">
                    <a:pos x="connsiteX3" y="connsiteY3"/>
                  </a:cxn>
                </a:cxnLst>
                <a:rect l="l" t="t" r="r" b="b"/>
                <a:pathLst>
                  <a:path w="66422" h="222460">
                    <a:moveTo>
                      <a:pt x="66422" y="191778"/>
                    </a:moveTo>
                    <a:cubicBezTo>
                      <a:pt x="66422" y="191778"/>
                      <a:pt x="27716" y="194063"/>
                      <a:pt x="0" y="222460"/>
                    </a:cubicBezTo>
                    <a:lnTo>
                      <a:pt x="0" y="0"/>
                    </a:lnTo>
                    <a:cubicBezTo>
                      <a:pt x="0" y="0"/>
                      <a:pt x="15511" y="112616"/>
                      <a:pt x="66422" y="191778"/>
                    </a:cubicBezTo>
                    <a:close/>
                  </a:path>
                </a:pathLst>
              </a:custGeom>
              <a:solidFill>
                <a:srgbClr val="B6CAE9"/>
              </a:solidFill>
              <a:ln w="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EE645F8E-41AE-9D79-E7BF-6A2090BE6995}"/>
                  </a:ext>
                </a:extLst>
              </p:cNvPr>
              <p:cNvSpPr/>
              <p:nvPr/>
            </p:nvSpPr>
            <p:spPr>
              <a:xfrm>
                <a:off x="10450697" y="4646734"/>
                <a:ext cx="40213" cy="14198"/>
              </a:xfrm>
              <a:custGeom>
                <a:avLst/>
                <a:gdLst>
                  <a:gd name="connsiteX0" fmla="*/ 40164 w 40213"/>
                  <a:gd name="connsiteY0" fmla="*/ 0 h 14198"/>
                  <a:gd name="connsiteX1" fmla="*/ 20082 w 40213"/>
                  <a:gd name="connsiteY1" fmla="*/ 14198 h 14198"/>
                  <a:gd name="connsiteX2" fmla="*/ 0 w 40213"/>
                  <a:gd name="connsiteY2" fmla="*/ 0 h 14198"/>
                  <a:gd name="connsiteX3" fmla="*/ 40213 w 40213"/>
                  <a:gd name="connsiteY3" fmla="*/ 0 h 14198"/>
                </a:gdLst>
                <a:ahLst/>
                <a:cxnLst>
                  <a:cxn ang="0">
                    <a:pos x="connsiteX0" y="connsiteY0"/>
                  </a:cxn>
                  <a:cxn ang="0">
                    <a:pos x="connsiteX1" y="connsiteY1"/>
                  </a:cxn>
                  <a:cxn ang="0">
                    <a:pos x="connsiteX2" y="connsiteY2"/>
                  </a:cxn>
                  <a:cxn ang="0">
                    <a:pos x="connsiteX3" y="connsiteY3"/>
                  </a:cxn>
                </a:cxnLst>
                <a:rect l="l" t="t" r="r" b="b"/>
                <a:pathLst>
                  <a:path w="40213" h="14198">
                    <a:moveTo>
                      <a:pt x="40164" y="0"/>
                    </a:moveTo>
                    <a:cubicBezTo>
                      <a:pt x="40164" y="7829"/>
                      <a:pt x="31169" y="14198"/>
                      <a:pt x="20082" y="14198"/>
                    </a:cubicBezTo>
                    <a:cubicBezTo>
                      <a:pt x="8996" y="14198"/>
                      <a:pt x="0" y="7829"/>
                      <a:pt x="0" y="0"/>
                    </a:cubicBezTo>
                    <a:lnTo>
                      <a:pt x="40213" y="0"/>
                    </a:lnTo>
                    <a:close/>
                  </a:path>
                </a:pathLst>
              </a:custGeom>
              <a:solidFill>
                <a:srgbClr val="FFFFFF"/>
              </a:solidFill>
              <a:ln w="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E09FECB9-9F48-724C-C566-8311307C3605}"/>
                  </a:ext>
                </a:extLst>
              </p:cNvPr>
              <p:cNvSpPr/>
              <p:nvPr/>
            </p:nvSpPr>
            <p:spPr>
              <a:xfrm>
                <a:off x="10468057" y="4633216"/>
                <a:ext cx="35982" cy="13517"/>
              </a:xfrm>
              <a:custGeom>
                <a:avLst/>
                <a:gdLst>
                  <a:gd name="connsiteX0" fmla="*/ 22465 w 35982"/>
                  <a:gd name="connsiteY0" fmla="*/ 0 h 13517"/>
                  <a:gd name="connsiteX1" fmla="*/ 0 w 35982"/>
                  <a:gd name="connsiteY1" fmla="*/ 0 h 13517"/>
                  <a:gd name="connsiteX2" fmla="*/ 0 w 35982"/>
                  <a:gd name="connsiteY2" fmla="*/ 13518 h 13517"/>
                  <a:gd name="connsiteX3" fmla="*/ 35983 w 35982"/>
                  <a:gd name="connsiteY3" fmla="*/ 13518 h 13517"/>
                  <a:gd name="connsiteX4" fmla="*/ 22465 w 35982"/>
                  <a:gd name="connsiteY4" fmla="*/ 0 h 13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82" h="13517">
                    <a:moveTo>
                      <a:pt x="22465" y="0"/>
                    </a:moveTo>
                    <a:lnTo>
                      <a:pt x="0" y="0"/>
                    </a:lnTo>
                    <a:lnTo>
                      <a:pt x="0" y="13518"/>
                    </a:lnTo>
                    <a:lnTo>
                      <a:pt x="35983" y="13518"/>
                    </a:lnTo>
                    <a:cubicBezTo>
                      <a:pt x="35983" y="6078"/>
                      <a:pt x="29953" y="0"/>
                      <a:pt x="22465" y="0"/>
                    </a:cubicBezTo>
                    <a:close/>
                  </a:path>
                </a:pathLst>
              </a:custGeom>
              <a:solidFill>
                <a:srgbClr val="291F2E"/>
              </a:solidFill>
              <a:ln w="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3D1A95D5-9CAF-76C9-00D3-466E65FE8C00}"/>
                  </a:ext>
                </a:extLst>
              </p:cNvPr>
              <p:cNvSpPr/>
              <p:nvPr/>
            </p:nvSpPr>
            <p:spPr>
              <a:xfrm rot="10800000">
                <a:off x="10444716" y="4633264"/>
                <a:ext cx="19790" cy="13517"/>
              </a:xfrm>
              <a:custGeom>
                <a:avLst/>
                <a:gdLst>
                  <a:gd name="connsiteX0" fmla="*/ 49 w 19790"/>
                  <a:gd name="connsiteY0" fmla="*/ 0 h 13517"/>
                  <a:gd name="connsiteX1" fmla="*/ 19791 w 19790"/>
                  <a:gd name="connsiteY1" fmla="*/ 0 h 13517"/>
                  <a:gd name="connsiteX2" fmla="*/ 19791 w 19790"/>
                  <a:gd name="connsiteY2" fmla="*/ 3501 h 13517"/>
                  <a:gd name="connsiteX3" fmla="*/ 9774 w 19790"/>
                  <a:gd name="connsiteY3" fmla="*/ 13518 h 13517"/>
                  <a:gd name="connsiteX4" fmla="*/ 0 w 19790"/>
                  <a:gd name="connsiteY4" fmla="*/ 13518 h 13517"/>
                  <a:gd name="connsiteX5" fmla="*/ 0 w 19790"/>
                  <a:gd name="connsiteY5" fmla="*/ 0 h 13517"/>
                  <a:gd name="connsiteX6" fmla="*/ 0 w 19790"/>
                  <a:gd name="connsiteY6" fmla="*/ 0 h 1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90" h="13517">
                    <a:moveTo>
                      <a:pt x="49" y="0"/>
                    </a:moveTo>
                    <a:lnTo>
                      <a:pt x="19791" y="0"/>
                    </a:lnTo>
                    <a:lnTo>
                      <a:pt x="19791" y="3501"/>
                    </a:lnTo>
                    <a:cubicBezTo>
                      <a:pt x="19791" y="9044"/>
                      <a:pt x="15317" y="13518"/>
                      <a:pt x="9774" y="13518"/>
                    </a:cubicBezTo>
                    <a:lnTo>
                      <a:pt x="0" y="13518"/>
                    </a:lnTo>
                    <a:lnTo>
                      <a:pt x="0" y="0"/>
                    </a:lnTo>
                    <a:lnTo>
                      <a:pt x="0" y="0"/>
                    </a:lnTo>
                    <a:close/>
                  </a:path>
                </a:pathLst>
              </a:custGeom>
              <a:solidFill>
                <a:srgbClr val="291F2E"/>
              </a:solidFill>
              <a:ln w="0"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9556F59F-9C4E-749E-48AA-C6FC45BF37CB}"/>
                  </a:ext>
                </a:extLst>
              </p:cNvPr>
              <p:cNvSpPr/>
              <p:nvPr/>
            </p:nvSpPr>
            <p:spPr>
              <a:xfrm>
                <a:off x="10463097" y="4669977"/>
                <a:ext cx="11427" cy="10989"/>
              </a:xfrm>
              <a:custGeom>
                <a:avLst/>
                <a:gdLst>
                  <a:gd name="connsiteX0" fmla="*/ 11427 w 11427"/>
                  <a:gd name="connsiteY0" fmla="*/ 0 h 10989"/>
                  <a:gd name="connsiteX1" fmla="*/ 0 w 11427"/>
                  <a:gd name="connsiteY1" fmla="*/ 0 h 10989"/>
                  <a:gd name="connsiteX2" fmla="*/ 0 w 11427"/>
                  <a:gd name="connsiteY2" fmla="*/ 5300 h 10989"/>
                  <a:gd name="connsiteX3" fmla="*/ 5689 w 11427"/>
                  <a:gd name="connsiteY3" fmla="*/ 10989 h 10989"/>
                  <a:gd name="connsiteX4" fmla="*/ 5689 w 11427"/>
                  <a:gd name="connsiteY4" fmla="*/ 10989 h 10989"/>
                  <a:gd name="connsiteX5" fmla="*/ 11378 w 11427"/>
                  <a:gd name="connsiteY5" fmla="*/ 5300 h 10989"/>
                  <a:gd name="connsiteX6" fmla="*/ 11378 w 11427"/>
                  <a:gd name="connsiteY6" fmla="*/ 0 h 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7" h="10989">
                    <a:moveTo>
                      <a:pt x="11427" y="0"/>
                    </a:moveTo>
                    <a:lnTo>
                      <a:pt x="0" y="0"/>
                    </a:lnTo>
                    <a:lnTo>
                      <a:pt x="0" y="5300"/>
                    </a:lnTo>
                    <a:cubicBezTo>
                      <a:pt x="0" y="8461"/>
                      <a:pt x="2577" y="10989"/>
                      <a:pt x="5689" y="10989"/>
                    </a:cubicBezTo>
                    <a:lnTo>
                      <a:pt x="5689" y="10989"/>
                    </a:lnTo>
                    <a:cubicBezTo>
                      <a:pt x="8850" y="10989"/>
                      <a:pt x="11378" y="8412"/>
                      <a:pt x="11378" y="5300"/>
                    </a:cubicBezTo>
                    <a:lnTo>
                      <a:pt x="11378" y="0"/>
                    </a:lnTo>
                    <a:close/>
                  </a:path>
                </a:pathLst>
              </a:custGeom>
              <a:solidFill>
                <a:srgbClr val="291F2E"/>
              </a:solidFill>
              <a:ln w="0"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8DAE78A4-7DDE-9C48-5589-E87CB267BD0F}"/>
                  </a:ext>
                </a:extLst>
              </p:cNvPr>
              <p:cNvSpPr/>
              <p:nvPr/>
            </p:nvSpPr>
            <p:spPr>
              <a:xfrm>
                <a:off x="10459110" y="4666816"/>
                <a:ext cx="19936" cy="5554"/>
              </a:xfrm>
              <a:custGeom>
                <a:avLst/>
                <a:gdLst>
                  <a:gd name="connsiteX0" fmla="*/ 19936 w 19936"/>
                  <a:gd name="connsiteY0" fmla="*/ 0 h 5554"/>
                  <a:gd name="connsiteX1" fmla="*/ 8801 w 19936"/>
                  <a:gd name="connsiteY1" fmla="*/ 1216 h 5554"/>
                  <a:gd name="connsiteX2" fmla="*/ 0 w 19936"/>
                  <a:gd name="connsiteY2" fmla="*/ 0 h 5554"/>
                  <a:gd name="connsiteX3" fmla="*/ 19936 w 19936"/>
                  <a:gd name="connsiteY3" fmla="*/ 0 h 5554"/>
                </a:gdLst>
                <a:ahLst/>
                <a:cxnLst>
                  <a:cxn ang="0">
                    <a:pos x="connsiteX0" y="connsiteY0"/>
                  </a:cxn>
                  <a:cxn ang="0">
                    <a:pos x="connsiteX1" y="connsiteY1"/>
                  </a:cxn>
                  <a:cxn ang="0">
                    <a:pos x="connsiteX2" y="connsiteY2"/>
                  </a:cxn>
                  <a:cxn ang="0">
                    <a:pos x="connsiteX3" y="connsiteY3"/>
                  </a:cxn>
                </a:cxnLst>
                <a:rect l="l" t="t" r="r" b="b"/>
                <a:pathLst>
                  <a:path w="19936" h="5554">
                    <a:moveTo>
                      <a:pt x="19936" y="0"/>
                    </a:moveTo>
                    <a:cubicBezTo>
                      <a:pt x="19936" y="0"/>
                      <a:pt x="12156" y="1216"/>
                      <a:pt x="8801" y="1216"/>
                    </a:cubicBezTo>
                    <a:cubicBezTo>
                      <a:pt x="5446" y="1216"/>
                      <a:pt x="0" y="0"/>
                      <a:pt x="0" y="0"/>
                    </a:cubicBezTo>
                    <a:cubicBezTo>
                      <a:pt x="0" y="0"/>
                      <a:pt x="8752" y="12497"/>
                      <a:pt x="19936" y="0"/>
                    </a:cubicBezTo>
                    <a:close/>
                  </a:path>
                </a:pathLst>
              </a:custGeom>
              <a:solidFill>
                <a:srgbClr val="A94B51"/>
              </a:solidFill>
              <a:ln w="0"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736415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FBEDFFBF-81EE-1EA1-A6DF-2FDEAC553C8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70774" y="-5331453"/>
            <a:ext cx="153699" cy="4935446"/>
          </a:xfrm>
          <a:prstGeom prst="rect">
            <a:avLst/>
          </a:prstGeom>
        </p:spPr>
      </p:pic>
      <p:pic>
        <p:nvPicPr>
          <p:cNvPr id="9" name="Graphic 8">
            <a:extLst>
              <a:ext uri="{FF2B5EF4-FFF2-40B4-BE49-F238E27FC236}">
                <a16:creationId xmlns:a16="http://schemas.microsoft.com/office/drawing/2014/main" id="{E817D41E-DFE0-C1BA-4C4E-BAF415C8BDB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24473" y="-5737708"/>
            <a:ext cx="153699" cy="4935446"/>
          </a:xfrm>
          <a:prstGeom prst="rect">
            <a:avLst/>
          </a:prstGeom>
        </p:spPr>
      </p:pic>
      <p:pic>
        <p:nvPicPr>
          <p:cNvPr id="12" name="Graphic 11">
            <a:extLst>
              <a:ext uri="{FF2B5EF4-FFF2-40B4-BE49-F238E27FC236}">
                <a16:creationId xmlns:a16="http://schemas.microsoft.com/office/drawing/2014/main" id="{E9C532CF-5CCB-BB57-39CF-C8C7BA877B6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090071" y="-5976243"/>
            <a:ext cx="153699" cy="4935446"/>
          </a:xfrm>
          <a:prstGeom prst="rect">
            <a:avLst/>
          </a:prstGeom>
        </p:spPr>
      </p:pic>
      <p:pic>
        <p:nvPicPr>
          <p:cNvPr id="13" name="Graphic 12">
            <a:extLst>
              <a:ext uri="{FF2B5EF4-FFF2-40B4-BE49-F238E27FC236}">
                <a16:creationId xmlns:a16="http://schemas.microsoft.com/office/drawing/2014/main" id="{F84E9D62-AF93-54BA-BFBB-0939249D2B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044533" y="-7623483"/>
            <a:ext cx="424152" cy="5529685"/>
          </a:xfrm>
          <a:prstGeom prst="rect">
            <a:avLst/>
          </a:prstGeom>
        </p:spPr>
      </p:pic>
      <p:pic>
        <p:nvPicPr>
          <p:cNvPr id="14" name="Graphic 13">
            <a:extLst>
              <a:ext uri="{FF2B5EF4-FFF2-40B4-BE49-F238E27FC236}">
                <a16:creationId xmlns:a16="http://schemas.microsoft.com/office/drawing/2014/main" id="{93307782-D57A-6227-3DE1-006170C3A3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439427" y="-7623483"/>
            <a:ext cx="424152" cy="5529685"/>
          </a:xfrm>
          <a:prstGeom prst="rect">
            <a:avLst/>
          </a:prstGeom>
        </p:spPr>
      </p:pic>
      <p:pic>
        <p:nvPicPr>
          <p:cNvPr id="28" name="Graphic 27">
            <a:extLst>
              <a:ext uri="{FF2B5EF4-FFF2-40B4-BE49-F238E27FC236}">
                <a16:creationId xmlns:a16="http://schemas.microsoft.com/office/drawing/2014/main" id="{4F6D4C92-418B-CFF9-4B49-DD7594CCE2E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324036" y="11053483"/>
            <a:ext cx="5888284" cy="5858018"/>
          </a:xfrm>
          <a:prstGeom prst="rect">
            <a:avLst/>
          </a:prstGeom>
        </p:spPr>
      </p:pic>
      <p:grpSp>
        <p:nvGrpSpPr>
          <p:cNvPr id="3" name="Group 2">
            <a:extLst>
              <a:ext uri="{FF2B5EF4-FFF2-40B4-BE49-F238E27FC236}">
                <a16:creationId xmlns:a16="http://schemas.microsoft.com/office/drawing/2014/main" id="{C2FB2291-5CBE-EBDC-9E2C-116D45DBBF2B}"/>
              </a:ext>
            </a:extLst>
          </p:cNvPr>
          <p:cNvGrpSpPr/>
          <p:nvPr/>
        </p:nvGrpSpPr>
        <p:grpSpPr>
          <a:xfrm>
            <a:off x="-1" y="5403669"/>
            <a:ext cx="12212321" cy="1499098"/>
            <a:chOff x="-1" y="5403669"/>
            <a:chExt cx="12212321" cy="1499098"/>
          </a:xfrm>
        </p:grpSpPr>
        <p:sp>
          <p:nvSpPr>
            <p:cNvPr id="2" name="Rectangle 1">
              <a:extLst>
                <a:ext uri="{FF2B5EF4-FFF2-40B4-BE49-F238E27FC236}">
                  <a16:creationId xmlns:a16="http://schemas.microsoft.com/office/drawing/2014/main" id="{8F3CF43E-2119-4652-2039-F05199C00539}"/>
                </a:ext>
              </a:extLst>
            </p:cNvPr>
            <p:cNvSpPr/>
            <p:nvPr/>
          </p:nvSpPr>
          <p:spPr>
            <a:xfrm>
              <a:off x="-1" y="5404522"/>
              <a:ext cx="12212321" cy="1498245"/>
            </a:xfrm>
            <a:prstGeom prst="rect">
              <a:avLst/>
            </a:prstGeom>
            <a:solidFill>
              <a:srgbClr val="067B5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Graphic 3">
              <a:extLst>
                <a:ext uri="{FF2B5EF4-FFF2-40B4-BE49-F238E27FC236}">
                  <a16:creationId xmlns:a16="http://schemas.microsoft.com/office/drawing/2014/main" id="{37C0BE8E-DB38-913C-C7AC-4E5EBC64C9B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0" y="5403669"/>
              <a:ext cx="12192000" cy="1454331"/>
            </a:xfrm>
            <a:prstGeom prst="rect">
              <a:avLst/>
            </a:prstGeom>
          </p:spPr>
        </p:pic>
      </p:grpSp>
      <p:pic>
        <p:nvPicPr>
          <p:cNvPr id="169" name="Graphic 168">
            <a:extLst>
              <a:ext uri="{FF2B5EF4-FFF2-40B4-BE49-F238E27FC236}">
                <a16:creationId xmlns:a16="http://schemas.microsoft.com/office/drawing/2014/main" id="{3D2DDA47-74A1-B78D-2C79-8AC8BF75861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214334" y="3924552"/>
            <a:ext cx="3342854" cy="2033906"/>
          </a:xfrm>
          <a:prstGeom prst="rect">
            <a:avLst/>
          </a:prstGeom>
        </p:spPr>
      </p:pic>
      <p:pic>
        <p:nvPicPr>
          <p:cNvPr id="5" name="Graphic 4">
            <a:extLst>
              <a:ext uri="{FF2B5EF4-FFF2-40B4-BE49-F238E27FC236}">
                <a16:creationId xmlns:a16="http://schemas.microsoft.com/office/drawing/2014/main" id="{7DEF8B66-7412-7778-0077-C0512B2B413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042116" y="2807180"/>
            <a:ext cx="1490106" cy="3864963"/>
          </a:xfrm>
          <a:prstGeom prst="rect">
            <a:avLst/>
          </a:prstGeom>
        </p:spPr>
      </p:pic>
      <p:grpSp>
        <p:nvGrpSpPr>
          <p:cNvPr id="6" name="Graphic 9">
            <a:extLst>
              <a:ext uri="{FF2B5EF4-FFF2-40B4-BE49-F238E27FC236}">
                <a16:creationId xmlns:a16="http://schemas.microsoft.com/office/drawing/2014/main" id="{DBB47D88-47D7-B05C-19DA-361AC7905254}"/>
              </a:ext>
            </a:extLst>
          </p:cNvPr>
          <p:cNvGrpSpPr/>
          <p:nvPr/>
        </p:nvGrpSpPr>
        <p:grpSpPr>
          <a:xfrm>
            <a:off x="8428615" y="3212733"/>
            <a:ext cx="2305905" cy="3060861"/>
            <a:chOff x="7293170" y="3090046"/>
            <a:chExt cx="2305905" cy="3060861"/>
          </a:xfrm>
        </p:grpSpPr>
        <p:grpSp>
          <p:nvGrpSpPr>
            <p:cNvPr id="7" name="Graphic 9">
              <a:extLst>
                <a:ext uri="{FF2B5EF4-FFF2-40B4-BE49-F238E27FC236}">
                  <a16:creationId xmlns:a16="http://schemas.microsoft.com/office/drawing/2014/main" id="{ABFCCE15-220E-2946-F3B7-209BCF2740CE}"/>
                </a:ext>
              </a:extLst>
            </p:cNvPr>
            <p:cNvGrpSpPr/>
            <p:nvPr/>
          </p:nvGrpSpPr>
          <p:grpSpPr>
            <a:xfrm>
              <a:off x="8727419" y="3508514"/>
              <a:ext cx="871655" cy="2444195"/>
              <a:chOff x="8727419" y="3508514"/>
              <a:chExt cx="871655" cy="2444195"/>
            </a:xfrm>
          </p:grpSpPr>
          <p:sp>
            <p:nvSpPr>
              <p:cNvPr id="69" name="Freeform: Shape 68">
                <a:extLst>
                  <a:ext uri="{FF2B5EF4-FFF2-40B4-BE49-F238E27FC236}">
                    <a16:creationId xmlns:a16="http://schemas.microsoft.com/office/drawing/2014/main" id="{FFC1C7E7-A94A-2707-F745-E772ED12EBE4}"/>
                  </a:ext>
                </a:extLst>
              </p:cNvPr>
              <p:cNvSpPr/>
              <p:nvPr/>
            </p:nvSpPr>
            <p:spPr>
              <a:xfrm>
                <a:off x="8832158" y="5845540"/>
                <a:ext cx="766917" cy="107170"/>
              </a:xfrm>
              <a:custGeom>
                <a:avLst/>
                <a:gdLst>
                  <a:gd name="connsiteX0" fmla="*/ 766917 w 766917"/>
                  <a:gd name="connsiteY0" fmla="*/ 53585 h 107170"/>
                  <a:gd name="connsiteX1" fmla="*/ 383459 w 766917"/>
                  <a:gd name="connsiteY1" fmla="*/ 107170 h 107170"/>
                  <a:gd name="connsiteX2" fmla="*/ 0 w 766917"/>
                  <a:gd name="connsiteY2" fmla="*/ 53585 h 107170"/>
                  <a:gd name="connsiteX3" fmla="*/ 383459 w 766917"/>
                  <a:gd name="connsiteY3" fmla="*/ 0 h 107170"/>
                  <a:gd name="connsiteX4" fmla="*/ 766917 w 766917"/>
                  <a:gd name="connsiteY4" fmla="*/ 53585 h 10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917" h="107170">
                    <a:moveTo>
                      <a:pt x="766917" y="53585"/>
                    </a:moveTo>
                    <a:cubicBezTo>
                      <a:pt x="766917" y="83179"/>
                      <a:pt x="595237" y="107170"/>
                      <a:pt x="383459" y="107170"/>
                    </a:cubicBezTo>
                    <a:cubicBezTo>
                      <a:pt x="171680" y="107170"/>
                      <a:pt x="0" y="83179"/>
                      <a:pt x="0" y="53585"/>
                    </a:cubicBezTo>
                    <a:cubicBezTo>
                      <a:pt x="0" y="23991"/>
                      <a:pt x="171680" y="0"/>
                      <a:pt x="383459" y="0"/>
                    </a:cubicBezTo>
                    <a:cubicBezTo>
                      <a:pt x="595237" y="0"/>
                      <a:pt x="766917" y="23991"/>
                      <a:pt x="766917" y="53585"/>
                    </a:cubicBezTo>
                    <a:close/>
                  </a:path>
                </a:pathLst>
              </a:custGeom>
              <a:solidFill>
                <a:srgbClr val="5B4B45">
                  <a:alpha val="20000"/>
                </a:srgbClr>
              </a:solidFill>
              <a:ln w="0" cap="flat">
                <a:noFill/>
                <a:prstDash val="solid"/>
                <a:miter/>
              </a:ln>
            </p:spPr>
            <p:txBody>
              <a:bodyPr rtlCol="0" anchor="ctr"/>
              <a:lstStyle/>
              <a:p>
                <a:endParaRPr lang="en-US"/>
              </a:p>
            </p:txBody>
          </p:sp>
          <p:grpSp>
            <p:nvGrpSpPr>
              <p:cNvPr id="70" name="Graphic 9">
                <a:extLst>
                  <a:ext uri="{FF2B5EF4-FFF2-40B4-BE49-F238E27FC236}">
                    <a16:creationId xmlns:a16="http://schemas.microsoft.com/office/drawing/2014/main" id="{F3CD8954-BD9E-6287-CDA6-092F9766D9EA}"/>
                  </a:ext>
                </a:extLst>
              </p:cNvPr>
              <p:cNvGrpSpPr/>
              <p:nvPr/>
            </p:nvGrpSpPr>
            <p:grpSpPr>
              <a:xfrm>
                <a:off x="8727419" y="3508514"/>
                <a:ext cx="711057" cy="2406657"/>
                <a:chOff x="8727419" y="3508514"/>
                <a:chExt cx="711057" cy="2406657"/>
              </a:xfrm>
            </p:grpSpPr>
            <p:sp>
              <p:nvSpPr>
                <p:cNvPr id="74" name="Freeform: Shape 73">
                  <a:extLst>
                    <a:ext uri="{FF2B5EF4-FFF2-40B4-BE49-F238E27FC236}">
                      <a16:creationId xmlns:a16="http://schemas.microsoft.com/office/drawing/2014/main" id="{AAF74997-3BA4-CA2E-9E18-F529DDA51F4D}"/>
                    </a:ext>
                  </a:extLst>
                </p:cNvPr>
                <p:cNvSpPr/>
                <p:nvPr/>
              </p:nvSpPr>
              <p:spPr>
                <a:xfrm>
                  <a:off x="8873246" y="4817651"/>
                  <a:ext cx="268070" cy="1039412"/>
                </a:xfrm>
                <a:custGeom>
                  <a:avLst/>
                  <a:gdLst>
                    <a:gd name="connsiteX0" fmla="*/ 0 w 268070"/>
                    <a:gd name="connsiteY0" fmla="*/ 0 h 1039412"/>
                    <a:gd name="connsiteX1" fmla="*/ 34086 w 268070"/>
                    <a:gd name="connsiteY1" fmla="*/ 377769 h 1039412"/>
                    <a:gd name="connsiteX2" fmla="*/ 56454 w 268070"/>
                    <a:gd name="connsiteY2" fmla="*/ 525833 h 1039412"/>
                    <a:gd name="connsiteX3" fmla="*/ 180205 w 268070"/>
                    <a:gd name="connsiteY3" fmla="*/ 1037468 h 1039412"/>
                    <a:gd name="connsiteX4" fmla="*/ 251441 w 268070"/>
                    <a:gd name="connsiteY4" fmla="*/ 1039413 h 1039412"/>
                    <a:gd name="connsiteX5" fmla="*/ 234325 w 268070"/>
                    <a:gd name="connsiteY5" fmla="*/ 666798 h 1039412"/>
                    <a:gd name="connsiteX6" fmla="*/ 268071 w 268070"/>
                    <a:gd name="connsiteY6" fmla="*/ 49 h 1039412"/>
                    <a:gd name="connsiteX7" fmla="*/ 49 w 268070"/>
                    <a:gd name="connsiteY7" fmla="*/ 49 h 103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070" h="1039412">
                      <a:moveTo>
                        <a:pt x="0" y="0"/>
                      </a:moveTo>
                      <a:cubicBezTo>
                        <a:pt x="0" y="0"/>
                        <a:pt x="7148" y="172328"/>
                        <a:pt x="34086" y="377769"/>
                      </a:cubicBezTo>
                      <a:cubicBezTo>
                        <a:pt x="40408" y="425908"/>
                        <a:pt x="47799" y="475846"/>
                        <a:pt x="56454" y="525833"/>
                      </a:cubicBezTo>
                      <a:cubicBezTo>
                        <a:pt x="106295" y="813840"/>
                        <a:pt x="180205" y="1037468"/>
                        <a:pt x="180205" y="1037468"/>
                      </a:cubicBezTo>
                      <a:lnTo>
                        <a:pt x="251441" y="1039413"/>
                      </a:lnTo>
                      <a:lnTo>
                        <a:pt x="234325" y="666798"/>
                      </a:lnTo>
                      <a:lnTo>
                        <a:pt x="268071" y="49"/>
                      </a:lnTo>
                      <a:lnTo>
                        <a:pt x="49" y="49"/>
                      </a:lnTo>
                      <a:close/>
                    </a:path>
                  </a:pathLst>
                </a:custGeom>
                <a:solidFill>
                  <a:srgbClr val="DC7F79"/>
                </a:solidFill>
                <a:ln w="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C9322C25-83F5-A774-6333-7052AE0FCA1F}"/>
                    </a:ext>
                  </a:extLst>
                </p:cNvPr>
                <p:cNvSpPr/>
                <p:nvPr/>
              </p:nvSpPr>
              <p:spPr>
                <a:xfrm>
                  <a:off x="9338201" y="5712064"/>
                  <a:ext cx="96132" cy="203107"/>
                </a:xfrm>
                <a:custGeom>
                  <a:avLst/>
                  <a:gdLst>
                    <a:gd name="connsiteX0" fmla="*/ 29613 w 96132"/>
                    <a:gd name="connsiteY0" fmla="*/ 203059 h 203107"/>
                    <a:gd name="connsiteX1" fmla="*/ 29613 w 96132"/>
                    <a:gd name="connsiteY1" fmla="*/ 203059 h 203107"/>
                    <a:gd name="connsiteX2" fmla="*/ 96132 w 96132"/>
                    <a:gd name="connsiteY2" fmla="*/ 136540 h 203107"/>
                    <a:gd name="connsiteX3" fmla="*/ 96132 w 96132"/>
                    <a:gd name="connsiteY3" fmla="*/ 57038 h 203107"/>
                    <a:gd name="connsiteX4" fmla="*/ 39095 w 96132"/>
                    <a:gd name="connsiteY4" fmla="*/ 0 h 203107"/>
                    <a:gd name="connsiteX5" fmla="*/ 0 w 96132"/>
                    <a:gd name="connsiteY5" fmla="*/ 0 h 203107"/>
                    <a:gd name="connsiteX6" fmla="*/ 0 w 96132"/>
                    <a:gd name="connsiteY6" fmla="*/ 173495 h 203107"/>
                    <a:gd name="connsiteX7" fmla="*/ 29613 w 96132"/>
                    <a:gd name="connsiteY7" fmla="*/ 203108 h 20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132" h="203107">
                      <a:moveTo>
                        <a:pt x="29613" y="203059"/>
                      </a:moveTo>
                      <a:lnTo>
                        <a:pt x="29613" y="203059"/>
                      </a:lnTo>
                      <a:cubicBezTo>
                        <a:pt x="66373" y="203059"/>
                        <a:pt x="96132" y="173252"/>
                        <a:pt x="96132" y="136540"/>
                      </a:cubicBezTo>
                      <a:lnTo>
                        <a:pt x="96132" y="57038"/>
                      </a:lnTo>
                      <a:cubicBezTo>
                        <a:pt x="96132" y="25528"/>
                        <a:pt x="70604" y="0"/>
                        <a:pt x="39095" y="0"/>
                      </a:cubicBezTo>
                      <a:lnTo>
                        <a:pt x="0" y="0"/>
                      </a:lnTo>
                      <a:lnTo>
                        <a:pt x="0" y="173495"/>
                      </a:lnTo>
                      <a:cubicBezTo>
                        <a:pt x="0" y="189833"/>
                        <a:pt x="13275" y="203108"/>
                        <a:pt x="29613" y="203108"/>
                      </a:cubicBezTo>
                      <a:close/>
                    </a:path>
                  </a:pathLst>
                </a:custGeom>
                <a:solidFill>
                  <a:srgbClr val="43344A"/>
                </a:solidFill>
                <a:ln w="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D8AE79A7-F07B-0AED-C349-31F48D1F8E99}"/>
                    </a:ext>
                  </a:extLst>
                </p:cNvPr>
                <p:cNvSpPr/>
                <p:nvPr/>
              </p:nvSpPr>
              <p:spPr>
                <a:xfrm>
                  <a:off x="9206037" y="5354620"/>
                  <a:ext cx="207809" cy="417742"/>
                </a:xfrm>
                <a:custGeom>
                  <a:avLst/>
                  <a:gdLst>
                    <a:gd name="connsiteX0" fmla="*/ 136053 w 207809"/>
                    <a:gd name="connsiteY0" fmla="*/ 389391 h 417742"/>
                    <a:gd name="connsiteX1" fmla="*/ 0 w 207809"/>
                    <a:gd name="connsiteY1" fmla="*/ 42109 h 417742"/>
                    <a:gd name="connsiteX2" fmla="*/ 142229 w 207809"/>
                    <a:gd name="connsiteY2" fmla="*/ 0 h 417742"/>
                    <a:gd name="connsiteX3" fmla="*/ 203205 w 207809"/>
                    <a:gd name="connsiteY3" fmla="*/ 371351 h 417742"/>
                    <a:gd name="connsiteX4" fmla="*/ 173154 w 207809"/>
                    <a:gd name="connsiteY4" fmla="*/ 416086 h 417742"/>
                    <a:gd name="connsiteX5" fmla="*/ 173154 w 207809"/>
                    <a:gd name="connsiteY5" fmla="*/ 416086 h 417742"/>
                    <a:gd name="connsiteX6" fmla="*/ 136102 w 207809"/>
                    <a:gd name="connsiteY6" fmla="*/ 389439 h 41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809" h="417742">
                      <a:moveTo>
                        <a:pt x="136053" y="389391"/>
                      </a:moveTo>
                      <a:lnTo>
                        <a:pt x="0" y="42109"/>
                      </a:lnTo>
                      <a:lnTo>
                        <a:pt x="142229" y="0"/>
                      </a:lnTo>
                      <a:cubicBezTo>
                        <a:pt x="239333" y="162846"/>
                        <a:pt x="198488" y="311153"/>
                        <a:pt x="203205" y="371351"/>
                      </a:cubicBezTo>
                      <a:cubicBezTo>
                        <a:pt x="204615" y="388953"/>
                        <a:pt x="192021" y="410251"/>
                        <a:pt x="173154" y="416086"/>
                      </a:cubicBezTo>
                      <a:lnTo>
                        <a:pt x="173154" y="416086"/>
                      </a:lnTo>
                      <a:cubicBezTo>
                        <a:pt x="151613" y="422748"/>
                        <a:pt x="142666" y="408403"/>
                        <a:pt x="136102" y="389439"/>
                      </a:cubicBezTo>
                      <a:close/>
                    </a:path>
                  </a:pathLst>
                </a:custGeom>
                <a:solidFill>
                  <a:srgbClr val="B34E56"/>
                </a:solidFill>
                <a:ln w="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D4E1BFA9-435A-49AF-2A5B-ADCD90C44109}"/>
                    </a:ext>
                  </a:extLst>
                </p:cNvPr>
                <p:cNvSpPr/>
                <p:nvPr/>
              </p:nvSpPr>
              <p:spPr>
                <a:xfrm>
                  <a:off x="9032932" y="4842693"/>
                  <a:ext cx="341318" cy="603311"/>
                </a:xfrm>
                <a:custGeom>
                  <a:avLst/>
                  <a:gdLst>
                    <a:gd name="connsiteX0" fmla="*/ 0 w 341318"/>
                    <a:gd name="connsiteY0" fmla="*/ 73813 h 603311"/>
                    <a:gd name="connsiteX1" fmla="*/ 112762 w 341318"/>
                    <a:gd name="connsiteY1" fmla="*/ 403346 h 603311"/>
                    <a:gd name="connsiteX2" fmla="*/ 158226 w 341318"/>
                    <a:gd name="connsiteY2" fmla="*/ 536239 h 603311"/>
                    <a:gd name="connsiteX3" fmla="*/ 204469 w 341318"/>
                    <a:gd name="connsiteY3" fmla="*/ 591720 h 603311"/>
                    <a:gd name="connsiteX4" fmla="*/ 274052 w 341318"/>
                    <a:gd name="connsiteY4" fmla="*/ 599792 h 603311"/>
                    <a:gd name="connsiteX5" fmla="*/ 339890 w 341318"/>
                    <a:gd name="connsiteY5" fmla="*/ 490823 h 603311"/>
                    <a:gd name="connsiteX6" fmla="*/ 320149 w 341318"/>
                    <a:gd name="connsiteY6" fmla="*/ 373150 h 603311"/>
                    <a:gd name="connsiteX7" fmla="*/ 320149 w 341318"/>
                    <a:gd name="connsiteY7" fmla="*/ 372956 h 603311"/>
                    <a:gd name="connsiteX8" fmla="*/ 257665 w 341318"/>
                    <a:gd name="connsiteY8" fmla="*/ 0 h 603311"/>
                    <a:gd name="connsiteX9" fmla="*/ 0 w 341318"/>
                    <a:gd name="connsiteY9" fmla="*/ 73862 h 60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318" h="603311">
                      <a:moveTo>
                        <a:pt x="0" y="73813"/>
                      </a:moveTo>
                      <a:lnTo>
                        <a:pt x="112762" y="403346"/>
                      </a:lnTo>
                      <a:lnTo>
                        <a:pt x="158226" y="536239"/>
                      </a:lnTo>
                      <a:cubicBezTo>
                        <a:pt x="166687" y="560941"/>
                        <a:pt x="183657" y="580245"/>
                        <a:pt x="204469" y="591720"/>
                      </a:cubicBezTo>
                      <a:cubicBezTo>
                        <a:pt x="225329" y="603147"/>
                        <a:pt x="250031" y="606697"/>
                        <a:pt x="274052" y="599792"/>
                      </a:cubicBezTo>
                      <a:cubicBezTo>
                        <a:pt x="319808" y="586663"/>
                        <a:pt x="348157" y="539837"/>
                        <a:pt x="339890" y="490823"/>
                      </a:cubicBezTo>
                      <a:lnTo>
                        <a:pt x="320149" y="373150"/>
                      </a:lnTo>
                      <a:cubicBezTo>
                        <a:pt x="320149" y="373150"/>
                        <a:pt x="320149" y="372956"/>
                        <a:pt x="320149" y="372956"/>
                      </a:cubicBezTo>
                      <a:lnTo>
                        <a:pt x="257665" y="0"/>
                      </a:lnTo>
                      <a:lnTo>
                        <a:pt x="0" y="73862"/>
                      </a:lnTo>
                      <a:close/>
                    </a:path>
                  </a:pathLst>
                </a:custGeom>
                <a:solidFill>
                  <a:srgbClr val="DC7F79"/>
                </a:solidFill>
                <a:ln w="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6604F7F5-BFFB-6B4D-C644-FF2290D98BA5}"/>
                    </a:ext>
                  </a:extLst>
                </p:cNvPr>
                <p:cNvSpPr/>
                <p:nvPr/>
              </p:nvSpPr>
              <p:spPr>
                <a:xfrm>
                  <a:off x="8871982" y="3912930"/>
                  <a:ext cx="460237" cy="904721"/>
                </a:xfrm>
                <a:custGeom>
                  <a:avLst/>
                  <a:gdLst>
                    <a:gd name="connsiteX0" fmla="*/ 437335 w 460237"/>
                    <a:gd name="connsiteY0" fmla="*/ 677593 h 904721"/>
                    <a:gd name="connsiteX1" fmla="*/ 460238 w 460237"/>
                    <a:gd name="connsiteY1" fmla="*/ 904721 h 904721"/>
                    <a:gd name="connsiteX2" fmla="*/ 0 w 460237"/>
                    <a:gd name="connsiteY2" fmla="*/ 904721 h 904721"/>
                    <a:gd name="connsiteX3" fmla="*/ 28981 w 460237"/>
                    <a:gd name="connsiteY3" fmla="*/ 690576 h 904721"/>
                    <a:gd name="connsiteX4" fmla="*/ 0 w 460237"/>
                    <a:gd name="connsiteY4" fmla="*/ 183220 h 904721"/>
                    <a:gd name="connsiteX5" fmla="*/ 72403 w 460237"/>
                    <a:gd name="connsiteY5" fmla="*/ 73424 h 904721"/>
                    <a:gd name="connsiteX6" fmla="*/ 243467 w 460237"/>
                    <a:gd name="connsiteY6" fmla="*/ 0 h 904721"/>
                    <a:gd name="connsiteX7" fmla="*/ 392600 w 460237"/>
                    <a:gd name="connsiteY7" fmla="*/ 71868 h 904721"/>
                    <a:gd name="connsiteX8" fmla="*/ 400137 w 460237"/>
                    <a:gd name="connsiteY8" fmla="*/ 75855 h 904721"/>
                    <a:gd name="connsiteX9" fmla="*/ 460238 w 460237"/>
                    <a:gd name="connsiteY9" fmla="*/ 179573 h 904721"/>
                    <a:gd name="connsiteX10" fmla="*/ 436509 w 460237"/>
                    <a:gd name="connsiteY10" fmla="*/ 673411 h 904721"/>
                    <a:gd name="connsiteX11" fmla="*/ 437335 w 460237"/>
                    <a:gd name="connsiteY11" fmla="*/ 677593 h 904721"/>
                    <a:gd name="connsiteX12" fmla="*/ 437335 w 460237"/>
                    <a:gd name="connsiteY12" fmla="*/ 677593 h 90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237" h="904721">
                      <a:moveTo>
                        <a:pt x="437335" y="677593"/>
                      </a:moveTo>
                      <a:cubicBezTo>
                        <a:pt x="460238" y="792883"/>
                        <a:pt x="460238" y="904721"/>
                        <a:pt x="460238" y="904721"/>
                      </a:cubicBezTo>
                      <a:lnTo>
                        <a:pt x="0" y="904721"/>
                      </a:lnTo>
                      <a:cubicBezTo>
                        <a:pt x="0" y="904721"/>
                        <a:pt x="0" y="776253"/>
                        <a:pt x="28981" y="690576"/>
                      </a:cubicBezTo>
                      <a:cubicBezTo>
                        <a:pt x="57961" y="604898"/>
                        <a:pt x="0" y="183220"/>
                        <a:pt x="0" y="183220"/>
                      </a:cubicBezTo>
                      <a:cubicBezTo>
                        <a:pt x="0" y="135470"/>
                        <a:pt x="28446" y="92242"/>
                        <a:pt x="72403" y="73424"/>
                      </a:cubicBezTo>
                      <a:lnTo>
                        <a:pt x="243467" y="0"/>
                      </a:lnTo>
                      <a:lnTo>
                        <a:pt x="392600" y="71868"/>
                      </a:lnTo>
                      <a:cubicBezTo>
                        <a:pt x="395177" y="73084"/>
                        <a:pt x="397706" y="74445"/>
                        <a:pt x="400137" y="75855"/>
                      </a:cubicBezTo>
                      <a:cubicBezTo>
                        <a:pt x="437141" y="97056"/>
                        <a:pt x="460238" y="136540"/>
                        <a:pt x="460238" y="179573"/>
                      </a:cubicBezTo>
                      <a:cubicBezTo>
                        <a:pt x="460238" y="179573"/>
                        <a:pt x="417010" y="577571"/>
                        <a:pt x="436509" y="673411"/>
                      </a:cubicBezTo>
                      <a:cubicBezTo>
                        <a:pt x="436800" y="674821"/>
                        <a:pt x="437044" y="676134"/>
                        <a:pt x="437335" y="677593"/>
                      </a:cubicBezTo>
                      <a:lnTo>
                        <a:pt x="437335" y="677593"/>
                      </a:lnTo>
                      <a:close/>
                    </a:path>
                  </a:pathLst>
                </a:custGeom>
                <a:solidFill>
                  <a:srgbClr val="EBC4C4"/>
                </a:solidFill>
                <a:ln w="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176A5E59-81CF-CF1C-F4E5-E75E30D0D8FB}"/>
                    </a:ext>
                  </a:extLst>
                </p:cNvPr>
                <p:cNvSpPr/>
                <p:nvPr/>
              </p:nvSpPr>
              <p:spPr>
                <a:xfrm>
                  <a:off x="8856089" y="4442216"/>
                  <a:ext cx="557724" cy="1179626"/>
                </a:xfrm>
                <a:custGeom>
                  <a:avLst/>
                  <a:gdLst>
                    <a:gd name="connsiteX0" fmla="*/ 50660 w 557724"/>
                    <a:gd name="connsiteY0" fmla="*/ 49 h 1179626"/>
                    <a:gd name="connsiteX1" fmla="*/ 448706 w 557724"/>
                    <a:gd name="connsiteY1" fmla="*/ 49 h 1179626"/>
                    <a:gd name="connsiteX2" fmla="*/ 465093 w 557724"/>
                    <a:gd name="connsiteY2" fmla="*/ 136297 h 1179626"/>
                    <a:gd name="connsiteX3" fmla="*/ 518192 w 557724"/>
                    <a:gd name="connsiteY3" fmla="*/ 618075 h 1179626"/>
                    <a:gd name="connsiteX4" fmla="*/ 519845 w 557724"/>
                    <a:gd name="connsiteY4" fmla="*/ 926457 h 1179626"/>
                    <a:gd name="connsiteX5" fmla="*/ 512600 w 557724"/>
                    <a:gd name="connsiteY5" fmla="*/ 950526 h 1179626"/>
                    <a:gd name="connsiteX6" fmla="*/ 544741 w 557724"/>
                    <a:gd name="connsiteY6" fmla="*/ 1042574 h 1179626"/>
                    <a:gd name="connsiteX7" fmla="*/ 557724 w 557724"/>
                    <a:gd name="connsiteY7" fmla="*/ 1130342 h 1179626"/>
                    <a:gd name="connsiteX8" fmla="*/ 476131 w 557724"/>
                    <a:gd name="connsiteY8" fmla="*/ 1179454 h 1179626"/>
                    <a:gd name="connsiteX9" fmla="*/ 121702 w 557724"/>
                    <a:gd name="connsiteY9" fmla="*/ 1136129 h 1179626"/>
                    <a:gd name="connsiteX10" fmla="*/ 4126 w 557724"/>
                    <a:gd name="connsiteY10" fmla="*/ 475506 h 1179626"/>
                    <a:gd name="connsiteX11" fmla="*/ 27563 w 557724"/>
                    <a:gd name="connsiteY11" fmla="*/ 142715 h 1179626"/>
                    <a:gd name="connsiteX12" fmla="*/ 50660 w 557724"/>
                    <a:gd name="connsiteY12" fmla="*/ 0 h 117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7724" h="1179626">
                      <a:moveTo>
                        <a:pt x="50660" y="49"/>
                      </a:moveTo>
                      <a:lnTo>
                        <a:pt x="448706" y="49"/>
                      </a:lnTo>
                      <a:cubicBezTo>
                        <a:pt x="448706" y="49"/>
                        <a:pt x="458383" y="110428"/>
                        <a:pt x="465093" y="136297"/>
                      </a:cubicBezTo>
                      <a:cubicBezTo>
                        <a:pt x="471852" y="162165"/>
                        <a:pt x="501951" y="455035"/>
                        <a:pt x="518192" y="618075"/>
                      </a:cubicBezTo>
                      <a:cubicBezTo>
                        <a:pt x="534433" y="781116"/>
                        <a:pt x="524708" y="909924"/>
                        <a:pt x="519845" y="926457"/>
                      </a:cubicBezTo>
                      <a:cubicBezTo>
                        <a:pt x="514982" y="942941"/>
                        <a:pt x="512600" y="950526"/>
                        <a:pt x="512600" y="950526"/>
                      </a:cubicBezTo>
                      <a:cubicBezTo>
                        <a:pt x="512600" y="950526"/>
                        <a:pt x="532147" y="989669"/>
                        <a:pt x="544741" y="1042574"/>
                      </a:cubicBezTo>
                      <a:cubicBezTo>
                        <a:pt x="557335" y="1095478"/>
                        <a:pt x="557724" y="1130342"/>
                        <a:pt x="557724" y="1130342"/>
                      </a:cubicBezTo>
                      <a:cubicBezTo>
                        <a:pt x="557724" y="1130342"/>
                        <a:pt x="542602" y="1176050"/>
                        <a:pt x="476131" y="1179454"/>
                      </a:cubicBezTo>
                      <a:cubicBezTo>
                        <a:pt x="409660" y="1182809"/>
                        <a:pt x="121702" y="1136129"/>
                        <a:pt x="121702" y="1136129"/>
                      </a:cubicBezTo>
                      <a:cubicBezTo>
                        <a:pt x="121702" y="1136129"/>
                        <a:pt x="17206" y="715034"/>
                        <a:pt x="4126" y="475506"/>
                      </a:cubicBezTo>
                      <a:cubicBezTo>
                        <a:pt x="-6231" y="285527"/>
                        <a:pt x="3396" y="227955"/>
                        <a:pt x="27563" y="142715"/>
                      </a:cubicBezTo>
                      <a:cubicBezTo>
                        <a:pt x="50125" y="63164"/>
                        <a:pt x="50660" y="0"/>
                        <a:pt x="50660" y="0"/>
                      </a:cubicBezTo>
                      <a:close/>
                    </a:path>
                  </a:pathLst>
                </a:custGeom>
                <a:solidFill>
                  <a:srgbClr val="43344A"/>
                </a:solidFill>
                <a:ln w="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8B0C9D61-26FD-1505-2901-BBD0870EB7CF}"/>
                    </a:ext>
                  </a:extLst>
                </p:cNvPr>
                <p:cNvSpPr/>
                <p:nvPr/>
              </p:nvSpPr>
              <p:spPr>
                <a:xfrm>
                  <a:off x="8867508" y="4442265"/>
                  <a:ext cx="455910" cy="189832"/>
                </a:xfrm>
                <a:custGeom>
                  <a:avLst/>
                  <a:gdLst>
                    <a:gd name="connsiteX0" fmla="*/ 39241 w 455910"/>
                    <a:gd name="connsiteY0" fmla="*/ 0 h 189832"/>
                    <a:gd name="connsiteX1" fmla="*/ 437287 w 455910"/>
                    <a:gd name="connsiteY1" fmla="*/ 0 h 189832"/>
                    <a:gd name="connsiteX2" fmla="*/ 455910 w 455910"/>
                    <a:gd name="connsiteY2" fmla="*/ 189833 h 189832"/>
                    <a:gd name="connsiteX3" fmla="*/ 0 w 455910"/>
                    <a:gd name="connsiteY3" fmla="*/ 189833 h 189832"/>
                    <a:gd name="connsiteX4" fmla="*/ 39241 w 455910"/>
                    <a:gd name="connsiteY4" fmla="*/ 0 h 189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910" h="189832">
                      <a:moveTo>
                        <a:pt x="39241" y="0"/>
                      </a:moveTo>
                      <a:lnTo>
                        <a:pt x="437287" y="0"/>
                      </a:lnTo>
                      <a:lnTo>
                        <a:pt x="455910" y="189833"/>
                      </a:lnTo>
                      <a:lnTo>
                        <a:pt x="0" y="189833"/>
                      </a:lnTo>
                      <a:lnTo>
                        <a:pt x="39241" y="0"/>
                      </a:lnTo>
                      <a:close/>
                    </a:path>
                  </a:pathLst>
                </a:custGeom>
                <a:solidFill>
                  <a:srgbClr val="6F5A78"/>
                </a:solidFill>
                <a:ln w="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F63B2EE1-0001-D6CF-437D-ADF526A0577A}"/>
                    </a:ext>
                  </a:extLst>
                </p:cNvPr>
                <p:cNvSpPr/>
                <p:nvPr/>
              </p:nvSpPr>
              <p:spPr>
                <a:xfrm>
                  <a:off x="8767917" y="4025357"/>
                  <a:ext cx="199129" cy="539936"/>
                </a:xfrm>
                <a:custGeom>
                  <a:avLst/>
                  <a:gdLst>
                    <a:gd name="connsiteX0" fmla="*/ 110581 w 199129"/>
                    <a:gd name="connsiteY0" fmla="*/ 502050 h 539936"/>
                    <a:gd name="connsiteX1" fmla="*/ 197328 w 199129"/>
                    <a:gd name="connsiteY1" fmla="*/ 73662 h 539936"/>
                    <a:gd name="connsiteX2" fmla="*/ 153323 w 199129"/>
                    <a:gd name="connsiteY2" fmla="*/ 1550 h 539936"/>
                    <a:gd name="connsiteX3" fmla="*/ 82233 w 199129"/>
                    <a:gd name="connsiteY3" fmla="*/ 45702 h 539936"/>
                    <a:gd name="connsiteX4" fmla="*/ 1563 w 199129"/>
                    <a:gd name="connsiteY4" fmla="*/ 476668 h 539936"/>
                    <a:gd name="connsiteX5" fmla="*/ 51161 w 199129"/>
                    <a:gd name="connsiteY5" fmla="*/ 538422 h 539936"/>
                    <a:gd name="connsiteX6" fmla="*/ 58017 w 199129"/>
                    <a:gd name="connsiteY6" fmla="*/ 539491 h 539936"/>
                    <a:gd name="connsiteX7" fmla="*/ 110532 w 199129"/>
                    <a:gd name="connsiteY7" fmla="*/ 502001 h 53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129" h="539936">
                      <a:moveTo>
                        <a:pt x="110581" y="502050"/>
                      </a:moveTo>
                      <a:lnTo>
                        <a:pt x="197328" y="73662"/>
                      </a:lnTo>
                      <a:cubicBezTo>
                        <a:pt x="205400" y="41569"/>
                        <a:pt x="185561" y="9087"/>
                        <a:pt x="153323" y="1550"/>
                      </a:cubicBezTo>
                      <a:cubicBezTo>
                        <a:pt x="121522" y="-5841"/>
                        <a:pt x="89721" y="13901"/>
                        <a:pt x="82233" y="45702"/>
                      </a:cubicBezTo>
                      <a:lnTo>
                        <a:pt x="1563" y="476668"/>
                      </a:lnTo>
                      <a:cubicBezTo>
                        <a:pt x="-6557" y="509246"/>
                        <a:pt x="17999" y="533219"/>
                        <a:pt x="51161" y="538422"/>
                      </a:cubicBezTo>
                      <a:cubicBezTo>
                        <a:pt x="53446" y="538762"/>
                        <a:pt x="55732" y="539151"/>
                        <a:pt x="58017" y="539491"/>
                      </a:cubicBezTo>
                      <a:cubicBezTo>
                        <a:pt x="83691" y="543527"/>
                        <a:pt x="105330" y="519263"/>
                        <a:pt x="110532" y="502001"/>
                      </a:cubicBezTo>
                      <a:close/>
                    </a:path>
                  </a:pathLst>
                </a:custGeom>
                <a:solidFill>
                  <a:srgbClr val="EBC4C4"/>
                </a:solidFill>
                <a:ln w="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7175A86B-80FE-306C-A260-B5F06C02F069}"/>
                    </a:ext>
                  </a:extLst>
                </p:cNvPr>
                <p:cNvSpPr/>
                <p:nvPr/>
              </p:nvSpPr>
              <p:spPr>
                <a:xfrm>
                  <a:off x="8762381" y="4934641"/>
                  <a:ext cx="304539" cy="245997"/>
                </a:xfrm>
                <a:custGeom>
                  <a:avLst/>
                  <a:gdLst>
                    <a:gd name="connsiteX0" fmla="*/ 293113 w 304539"/>
                    <a:gd name="connsiteY0" fmla="*/ 245998 h 245997"/>
                    <a:gd name="connsiteX1" fmla="*/ 169313 w 304539"/>
                    <a:gd name="connsiteY1" fmla="*/ 22176 h 245997"/>
                    <a:gd name="connsiteX2" fmla="*/ 154045 w 304539"/>
                    <a:gd name="connsiteY2" fmla="*/ 12986 h 245997"/>
                    <a:gd name="connsiteX3" fmla="*/ 138485 w 304539"/>
                    <a:gd name="connsiteY3" fmla="*/ 21641 h 245997"/>
                    <a:gd name="connsiteX4" fmla="*/ 11135 w 304539"/>
                    <a:gd name="connsiteY4" fmla="*/ 234474 h 245997"/>
                    <a:gd name="connsiteX5" fmla="*/ 0 w 304539"/>
                    <a:gd name="connsiteY5" fmla="*/ 227812 h 245997"/>
                    <a:gd name="connsiteX6" fmla="*/ 127349 w 304539"/>
                    <a:gd name="connsiteY6" fmla="*/ 14979 h 245997"/>
                    <a:gd name="connsiteX7" fmla="*/ 154288 w 304539"/>
                    <a:gd name="connsiteY7" fmla="*/ 3 h 245997"/>
                    <a:gd name="connsiteX8" fmla="*/ 180740 w 304539"/>
                    <a:gd name="connsiteY8" fmla="*/ 15903 h 245997"/>
                    <a:gd name="connsiteX9" fmla="*/ 304540 w 304539"/>
                    <a:gd name="connsiteY9" fmla="*/ 239725 h 245997"/>
                    <a:gd name="connsiteX10" fmla="*/ 293162 w 304539"/>
                    <a:gd name="connsiteY10" fmla="*/ 245998 h 24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539" h="245997">
                      <a:moveTo>
                        <a:pt x="293113" y="245998"/>
                      </a:moveTo>
                      <a:lnTo>
                        <a:pt x="169313" y="22176"/>
                      </a:lnTo>
                      <a:cubicBezTo>
                        <a:pt x="166201" y="16535"/>
                        <a:pt x="160463" y="13083"/>
                        <a:pt x="154045" y="12986"/>
                      </a:cubicBezTo>
                      <a:cubicBezTo>
                        <a:pt x="147626" y="12791"/>
                        <a:pt x="141791" y="16098"/>
                        <a:pt x="138485" y="21641"/>
                      </a:cubicBezTo>
                      <a:lnTo>
                        <a:pt x="11135" y="234474"/>
                      </a:lnTo>
                      <a:lnTo>
                        <a:pt x="0" y="227812"/>
                      </a:lnTo>
                      <a:lnTo>
                        <a:pt x="127349" y="14979"/>
                      </a:lnTo>
                      <a:cubicBezTo>
                        <a:pt x="133087" y="5400"/>
                        <a:pt x="143201" y="-143"/>
                        <a:pt x="154288" y="3"/>
                      </a:cubicBezTo>
                      <a:cubicBezTo>
                        <a:pt x="165423" y="197"/>
                        <a:pt x="175343" y="6129"/>
                        <a:pt x="180740" y="15903"/>
                      </a:cubicBezTo>
                      <a:lnTo>
                        <a:pt x="304540" y="239725"/>
                      </a:lnTo>
                      <a:lnTo>
                        <a:pt x="293162" y="245998"/>
                      </a:lnTo>
                      <a:close/>
                    </a:path>
                  </a:pathLst>
                </a:custGeom>
                <a:solidFill>
                  <a:srgbClr val="C0D5F5"/>
                </a:solidFill>
                <a:ln w="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F94CFF6D-3D49-2978-2F9E-3B846CFFCC8B}"/>
                    </a:ext>
                  </a:extLst>
                </p:cNvPr>
                <p:cNvSpPr/>
                <p:nvPr/>
              </p:nvSpPr>
              <p:spPr>
                <a:xfrm rot="-5621400">
                  <a:off x="8836954" y="4858121"/>
                  <a:ext cx="113199" cy="92096"/>
                </a:xfrm>
                <a:custGeom>
                  <a:avLst/>
                  <a:gdLst>
                    <a:gd name="connsiteX0" fmla="*/ 40067 w 113199"/>
                    <a:gd name="connsiteY0" fmla="*/ 0 h 92096"/>
                    <a:gd name="connsiteX1" fmla="*/ 113200 w 113199"/>
                    <a:gd name="connsiteY1" fmla="*/ 0 h 92096"/>
                    <a:gd name="connsiteX2" fmla="*/ 113200 w 113199"/>
                    <a:gd name="connsiteY2" fmla="*/ 52029 h 92096"/>
                    <a:gd name="connsiteX3" fmla="*/ 73132 w 113199"/>
                    <a:gd name="connsiteY3" fmla="*/ 92096 h 92096"/>
                    <a:gd name="connsiteX4" fmla="*/ 0 w 113199"/>
                    <a:gd name="connsiteY4" fmla="*/ 92096 h 92096"/>
                    <a:gd name="connsiteX5" fmla="*/ 0 w 113199"/>
                    <a:gd name="connsiteY5" fmla="*/ 40067 h 92096"/>
                    <a:gd name="connsiteX6" fmla="*/ 40067 w 113199"/>
                    <a:gd name="connsiteY6" fmla="*/ 0 h 9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199" h="92096">
                      <a:moveTo>
                        <a:pt x="40067" y="0"/>
                      </a:moveTo>
                      <a:lnTo>
                        <a:pt x="113200" y="0"/>
                      </a:lnTo>
                      <a:lnTo>
                        <a:pt x="113200" y="52029"/>
                      </a:lnTo>
                      <a:cubicBezTo>
                        <a:pt x="113200" y="74154"/>
                        <a:pt x="95257" y="92096"/>
                        <a:pt x="73132" y="92096"/>
                      </a:cubicBezTo>
                      <a:lnTo>
                        <a:pt x="0" y="92096"/>
                      </a:lnTo>
                      <a:lnTo>
                        <a:pt x="0" y="40067"/>
                      </a:lnTo>
                      <a:cubicBezTo>
                        <a:pt x="0" y="17943"/>
                        <a:pt x="17943" y="0"/>
                        <a:pt x="40067" y="0"/>
                      </a:cubicBezTo>
                      <a:close/>
                    </a:path>
                  </a:pathLst>
                </a:custGeom>
                <a:solidFill>
                  <a:srgbClr val="E38076"/>
                </a:solidFill>
                <a:ln w="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90FE762B-597E-21B1-B11E-446DD1EB5E4D}"/>
                    </a:ext>
                  </a:extLst>
                </p:cNvPr>
                <p:cNvSpPr/>
                <p:nvPr/>
              </p:nvSpPr>
              <p:spPr>
                <a:xfrm>
                  <a:off x="8727419" y="4469396"/>
                  <a:ext cx="189541" cy="385696"/>
                </a:xfrm>
                <a:custGeom>
                  <a:avLst/>
                  <a:gdLst>
                    <a:gd name="connsiteX0" fmla="*/ 0 w 189541"/>
                    <a:gd name="connsiteY0" fmla="*/ 385697 h 385696"/>
                    <a:gd name="connsiteX1" fmla="*/ 189541 w 189541"/>
                    <a:gd name="connsiteY1" fmla="*/ 382342 h 385696"/>
                    <a:gd name="connsiteX2" fmla="*/ 157060 w 189541"/>
                    <a:gd name="connsiteY2" fmla="*/ 41090 h 385696"/>
                    <a:gd name="connsiteX3" fmla="*/ 94625 w 189541"/>
                    <a:gd name="connsiteY3" fmla="*/ 50 h 385696"/>
                    <a:gd name="connsiteX4" fmla="*/ 94625 w 189541"/>
                    <a:gd name="connsiteY4" fmla="*/ 50 h 385696"/>
                    <a:gd name="connsiteX5" fmla="*/ 40553 w 189541"/>
                    <a:gd name="connsiteY5" fmla="*/ 45029 h 385696"/>
                    <a:gd name="connsiteX6" fmla="*/ 0 w 189541"/>
                    <a:gd name="connsiteY6" fmla="*/ 385697 h 38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541" h="385696">
                      <a:moveTo>
                        <a:pt x="0" y="385697"/>
                      </a:moveTo>
                      <a:lnTo>
                        <a:pt x="189541" y="382342"/>
                      </a:lnTo>
                      <a:lnTo>
                        <a:pt x="157060" y="41090"/>
                      </a:lnTo>
                      <a:cubicBezTo>
                        <a:pt x="154385" y="15805"/>
                        <a:pt x="120007" y="877"/>
                        <a:pt x="94625" y="50"/>
                      </a:cubicBezTo>
                      <a:lnTo>
                        <a:pt x="94625" y="50"/>
                      </a:lnTo>
                      <a:cubicBezTo>
                        <a:pt x="61900" y="-1020"/>
                        <a:pt x="43520" y="15027"/>
                        <a:pt x="40553" y="45029"/>
                      </a:cubicBezTo>
                      <a:lnTo>
                        <a:pt x="0" y="385697"/>
                      </a:lnTo>
                      <a:close/>
                    </a:path>
                  </a:pathLst>
                </a:custGeom>
                <a:solidFill>
                  <a:srgbClr val="EBC4C4"/>
                </a:solidFill>
                <a:ln w="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5D9456CF-11D6-A8CF-A08E-B31E9FB3A0E6}"/>
                    </a:ext>
                  </a:extLst>
                </p:cNvPr>
                <p:cNvSpPr/>
                <p:nvPr/>
              </p:nvSpPr>
              <p:spPr>
                <a:xfrm>
                  <a:off x="9218487" y="4014037"/>
                  <a:ext cx="219989" cy="477219"/>
                </a:xfrm>
                <a:custGeom>
                  <a:avLst/>
                  <a:gdLst>
                    <a:gd name="connsiteX0" fmla="*/ 218958 w 219989"/>
                    <a:gd name="connsiteY0" fmla="*/ 412813 h 477219"/>
                    <a:gd name="connsiteX1" fmla="*/ 116407 w 219989"/>
                    <a:gd name="connsiteY1" fmla="*/ 43845 h 477219"/>
                    <a:gd name="connsiteX2" fmla="*/ 42837 w 219989"/>
                    <a:gd name="connsiteY2" fmla="*/ 2319 h 477219"/>
                    <a:gd name="connsiteX3" fmla="*/ 2284 w 219989"/>
                    <a:gd name="connsiteY3" fmla="*/ 75500 h 477219"/>
                    <a:gd name="connsiteX4" fmla="*/ 107071 w 219989"/>
                    <a:gd name="connsiteY4" fmla="*/ 435910 h 477219"/>
                    <a:gd name="connsiteX5" fmla="*/ 184871 w 219989"/>
                    <a:gd name="connsiteY5" fmla="*/ 473546 h 477219"/>
                    <a:gd name="connsiteX6" fmla="*/ 191387 w 219989"/>
                    <a:gd name="connsiteY6" fmla="*/ 471163 h 477219"/>
                    <a:gd name="connsiteX7" fmla="*/ 219006 w 219989"/>
                    <a:gd name="connsiteY7" fmla="*/ 412813 h 4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989" h="477219">
                      <a:moveTo>
                        <a:pt x="218958" y="412813"/>
                      </a:moveTo>
                      <a:lnTo>
                        <a:pt x="116407" y="43845"/>
                      </a:lnTo>
                      <a:cubicBezTo>
                        <a:pt x="107800" y="11898"/>
                        <a:pt x="74638" y="-6823"/>
                        <a:pt x="42837" y="2319"/>
                      </a:cubicBezTo>
                      <a:cubicBezTo>
                        <a:pt x="11474" y="11363"/>
                        <a:pt x="-6664" y="44088"/>
                        <a:pt x="2284" y="75500"/>
                      </a:cubicBezTo>
                      <a:lnTo>
                        <a:pt x="107071" y="435910"/>
                      </a:lnTo>
                      <a:cubicBezTo>
                        <a:pt x="115823" y="468294"/>
                        <a:pt x="153362" y="485167"/>
                        <a:pt x="184871" y="473546"/>
                      </a:cubicBezTo>
                      <a:cubicBezTo>
                        <a:pt x="187059" y="472719"/>
                        <a:pt x="189247" y="471941"/>
                        <a:pt x="191387" y="471163"/>
                      </a:cubicBezTo>
                      <a:cubicBezTo>
                        <a:pt x="215797" y="462168"/>
                        <a:pt x="222847" y="430415"/>
                        <a:pt x="219006" y="412813"/>
                      </a:cubicBezTo>
                      <a:close/>
                    </a:path>
                  </a:pathLst>
                </a:custGeom>
                <a:solidFill>
                  <a:srgbClr val="EBC4C4"/>
                </a:solidFill>
                <a:ln w="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70E0CC15-2853-CB87-8CBA-21B732EB6E70}"/>
                    </a:ext>
                  </a:extLst>
                </p:cNvPr>
                <p:cNvSpPr/>
                <p:nvPr/>
              </p:nvSpPr>
              <p:spPr>
                <a:xfrm rot="-4901400">
                  <a:off x="9242374" y="4738490"/>
                  <a:ext cx="113150" cy="92047"/>
                </a:xfrm>
                <a:custGeom>
                  <a:avLst/>
                  <a:gdLst>
                    <a:gd name="connsiteX0" fmla="*/ 0 w 113150"/>
                    <a:gd name="connsiteY0" fmla="*/ 0 h 92047"/>
                    <a:gd name="connsiteX1" fmla="*/ 73132 w 113150"/>
                    <a:gd name="connsiteY1" fmla="*/ 0 h 92047"/>
                    <a:gd name="connsiteX2" fmla="*/ 113151 w 113150"/>
                    <a:gd name="connsiteY2" fmla="*/ 40018 h 92047"/>
                    <a:gd name="connsiteX3" fmla="*/ 113151 w 113150"/>
                    <a:gd name="connsiteY3" fmla="*/ 92048 h 92047"/>
                    <a:gd name="connsiteX4" fmla="*/ 40018 w 113150"/>
                    <a:gd name="connsiteY4" fmla="*/ 92048 h 92047"/>
                    <a:gd name="connsiteX5" fmla="*/ 0 w 113150"/>
                    <a:gd name="connsiteY5" fmla="*/ 52029 h 92047"/>
                    <a:gd name="connsiteX6" fmla="*/ 0 w 113150"/>
                    <a:gd name="connsiteY6" fmla="*/ 0 h 92047"/>
                    <a:gd name="connsiteX7" fmla="*/ 0 w 113150"/>
                    <a:gd name="connsiteY7" fmla="*/ 0 h 9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50" h="92047">
                      <a:moveTo>
                        <a:pt x="0" y="0"/>
                      </a:moveTo>
                      <a:lnTo>
                        <a:pt x="73132" y="0"/>
                      </a:lnTo>
                      <a:cubicBezTo>
                        <a:pt x="95208" y="0"/>
                        <a:pt x="113151" y="17943"/>
                        <a:pt x="113151" y="40018"/>
                      </a:cubicBezTo>
                      <a:lnTo>
                        <a:pt x="113151" y="92048"/>
                      </a:lnTo>
                      <a:lnTo>
                        <a:pt x="40018" y="92048"/>
                      </a:lnTo>
                      <a:cubicBezTo>
                        <a:pt x="17894" y="92048"/>
                        <a:pt x="0" y="74105"/>
                        <a:pt x="0" y="52029"/>
                      </a:cubicBezTo>
                      <a:lnTo>
                        <a:pt x="0" y="0"/>
                      </a:lnTo>
                      <a:lnTo>
                        <a:pt x="0" y="0"/>
                      </a:lnTo>
                      <a:close/>
                    </a:path>
                  </a:pathLst>
                </a:custGeom>
                <a:solidFill>
                  <a:srgbClr val="E38076"/>
                </a:solidFill>
                <a:ln w="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6453D7C1-C963-A18B-A257-D5553D842F73}"/>
                    </a:ext>
                  </a:extLst>
                </p:cNvPr>
                <p:cNvSpPr/>
                <p:nvPr/>
              </p:nvSpPr>
              <p:spPr>
                <a:xfrm>
                  <a:off x="9279851" y="4395428"/>
                  <a:ext cx="158566" cy="344325"/>
                </a:xfrm>
                <a:custGeom>
                  <a:avLst/>
                  <a:gdLst>
                    <a:gd name="connsiteX0" fmla="*/ 158567 w 158566"/>
                    <a:gd name="connsiteY0" fmla="*/ 344326 h 344325"/>
                    <a:gd name="connsiteX1" fmla="*/ 0 w 158566"/>
                    <a:gd name="connsiteY1" fmla="*/ 335184 h 344325"/>
                    <a:gd name="connsiteX2" fmla="*/ 53779 w 158566"/>
                    <a:gd name="connsiteY2" fmla="*/ 41488 h 344325"/>
                    <a:gd name="connsiteX3" fmla="*/ 106246 w 158566"/>
                    <a:gd name="connsiteY3" fmla="*/ 59 h 344325"/>
                    <a:gd name="connsiteX4" fmla="*/ 106246 w 158566"/>
                    <a:gd name="connsiteY4" fmla="*/ 59 h 344325"/>
                    <a:gd name="connsiteX5" fmla="*/ 158372 w 158566"/>
                    <a:gd name="connsiteY5" fmla="*/ 45475 h 344325"/>
                    <a:gd name="connsiteX6" fmla="*/ 158567 w 158566"/>
                    <a:gd name="connsiteY6" fmla="*/ 344277 h 34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566" h="344325">
                      <a:moveTo>
                        <a:pt x="158567" y="344326"/>
                      </a:moveTo>
                      <a:lnTo>
                        <a:pt x="0" y="335184"/>
                      </a:lnTo>
                      <a:lnTo>
                        <a:pt x="53779" y="41488"/>
                      </a:lnTo>
                      <a:cubicBezTo>
                        <a:pt x="58496" y="16543"/>
                        <a:pt x="80864" y="-1157"/>
                        <a:pt x="106246" y="59"/>
                      </a:cubicBezTo>
                      <a:lnTo>
                        <a:pt x="106246" y="59"/>
                      </a:lnTo>
                      <a:cubicBezTo>
                        <a:pt x="138971" y="1615"/>
                        <a:pt x="148501" y="18828"/>
                        <a:pt x="158372" y="45475"/>
                      </a:cubicBezTo>
                      <a:lnTo>
                        <a:pt x="158567" y="344277"/>
                      </a:lnTo>
                      <a:close/>
                    </a:path>
                  </a:pathLst>
                </a:custGeom>
                <a:solidFill>
                  <a:srgbClr val="EBC4C4"/>
                </a:solidFill>
                <a:ln w="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FFF27BDB-A8A5-0FD7-BC0A-A53678F1A2A6}"/>
                    </a:ext>
                  </a:extLst>
                </p:cNvPr>
                <p:cNvSpPr/>
                <p:nvPr/>
              </p:nvSpPr>
              <p:spPr>
                <a:xfrm rot="10800000">
                  <a:off x="9121721" y="4012952"/>
                  <a:ext cx="193479" cy="333812"/>
                </a:xfrm>
                <a:custGeom>
                  <a:avLst/>
                  <a:gdLst>
                    <a:gd name="connsiteX0" fmla="*/ 0 w 193479"/>
                    <a:gd name="connsiteY0" fmla="*/ 0 h 333812"/>
                    <a:gd name="connsiteX1" fmla="*/ 32725 w 193479"/>
                    <a:gd name="connsiteY1" fmla="*/ 0 h 333812"/>
                    <a:gd name="connsiteX2" fmla="*/ 193480 w 193479"/>
                    <a:gd name="connsiteY2" fmla="*/ 160755 h 333812"/>
                    <a:gd name="connsiteX3" fmla="*/ 193480 w 193479"/>
                    <a:gd name="connsiteY3" fmla="*/ 333812 h 333812"/>
                    <a:gd name="connsiteX4" fmla="*/ 124675 w 193479"/>
                    <a:gd name="connsiteY4" fmla="*/ 333812 h 333812"/>
                    <a:gd name="connsiteX5" fmla="*/ 0 w 193479"/>
                    <a:gd name="connsiteY5" fmla="*/ 209137 h 333812"/>
                    <a:gd name="connsiteX6" fmla="*/ 0 w 193479"/>
                    <a:gd name="connsiteY6" fmla="*/ 0 h 333812"/>
                    <a:gd name="connsiteX7" fmla="*/ 0 w 193479"/>
                    <a:gd name="connsiteY7" fmla="*/ 0 h 33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79" h="333812">
                      <a:moveTo>
                        <a:pt x="0" y="0"/>
                      </a:moveTo>
                      <a:lnTo>
                        <a:pt x="32725" y="0"/>
                      </a:lnTo>
                      <a:cubicBezTo>
                        <a:pt x="121417" y="0"/>
                        <a:pt x="193480" y="72014"/>
                        <a:pt x="193480" y="160755"/>
                      </a:cubicBezTo>
                      <a:lnTo>
                        <a:pt x="193480" y="333812"/>
                      </a:lnTo>
                      <a:lnTo>
                        <a:pt x="124675" y="333812"/>
                      </a:lnTo>
                      <a:cubicBezTo>
                        <a:pt x="55870" y="333812"/>
                        <a:pt x="0" y="277942"/>
                        <a:pt x="0" y="209137"/>
                      </a:cubicBezTo>
                      <a:lnTo>
                        <a:pt x="0" y="0"/>
                      </a:lnTo>
                      <a:lnTo>
                        <a:pt x="0" y="0"/>
                      </a:lnTo>
                      <a:close/>
                    </a:path>
                  </a:pathLst>
                </a:custGeom>
                <a:solidFill>
                  <a:srgbClr val="5B4A64"/>
                </a:solidFill>
                <a:ln w="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35042933-A45E-548A-9029-D8AD2D7E1E66}"/>
                    </a:ext>
                  </a:extLst>
                </p:cNvPr>
                <p:cNvSpPr/>
                <p:nvPr/>
              </p:nvSpPr>
              <p:spPr>
                <a:xfrm>
                  <a:off x="8922990" y="3925621"/>
                  <a:ext cx="367347" cy="263200"/>
                </a:xfrm>
                <a:custGeom>
                  <a:avLst/>
                  <a:gdLst>
                    <a:gd name="connsiteX0" fmla="*/ 101043 w 367347"/>
                    <a:gd name="connsiteY0" fmla="*/ 0 h 263200"/>
                    <a:gd name="connsiteX1" fmla="*/ 0 w 367347"/>
                    <a:gd name="connsiteY1" fmla="*/ 72500 h 263200"/>
                    <a:gd name="connsiteX2" fmla="*/ 202232 w 367347"/>
                    <a:gd name="connsiteY2" fmla="*/ 261847 h 263200"/>
                    <a:gd name="connsiteX3" fmla="*/ 367266 w 367347"/>
                    <a:gd name="connsiteY3" fmla="*/ 75855 h 263200"/>
                    <a:gd name="connsiteX4" fmla="*/ 283923 w 367347"/>
                    <a:gd name="connsiteY4" fmla="*/ 6759 h 263200"/>
                    <a:gd name="connsiteX5" fmla="*/ 101092 w 367347"/>
                    <a:gd name="connsiteY5" fmla="*/ 0 h 26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347" h="263200">
                      <a:moveTo>
                        <a:pt x="101043" y="0"/>
                      </a:moveTo>
                      <a:lnTo>
                        <a:pt x="0" y="72500"/>
                      </a:lnTo>
                      <a:cubicBezTo>
                        <a:pt x="0" y="72500"/>
                        <a:pt x="28105" y="241911"/>
                        <a:pt x="202232" y="261847"/>
                      </a:cubicBezTo>
                      <a:cubicBezTo>
                        <a:pt x="376359" y="281735"/>
                        <a:pt x="367266" y="75855"/>
                        <a:pt x="367266" y="75855"/>
                      </a:cubicBezTo>
                      <a:lnTo>
                        <a:pt x="283923" y="6759"/>
                      </a:lnTo>
                      <a:lnTo>
                        <a:pt x="101092" y="0"/>
                      </a:lnTo>
                      <a:close/>
                    </a:path>
                  </a:pathLst>
                </a:custGeom>
                <a:solidFill>
                  <a:srgbClr val="6F5A78"/>
                </a:solidFill>
                <a:ln w="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4699E95A-023E-225D-BEFB-CED5CC59F7D9}"/>
                    </a:ext>
                  </a:extLst>
                </p:cNvPr>
                <p:cNvSpPr/>
                <p:nvPr/>
              </p:nvSpPr>
              <p:spPr>
                <a:xfrm>
                  <a:off x="9176765" y="3982902"/>
                  <a:ext cx="875" cy="291"/>
                </a:xfrm>
                <a:custGeom>
                  <a:avLst/>
                  <a:gdLst>
                    <a:gd name="connsiteX0" fmla="*/ 875 w 875"/>
                    <a:gd name="connsiteY0" fmla="*/ 292 h 291"/>
                    <a:gd name="connsiteX1" fmla="*/ 0 w 875"/>
                    <a:gd name="connsiteY1" fmla="*/ 0 h 291"/>
                    <a:gd name="connsiteX2" fmla="*/ 875 w 875"/>
                    <a:gd name="connsiteY2" fmla="*/ 292 h 291"/>
                  </a:gdLst>
                  <a:ahLst/>
                  <a:cxnLst>
                    <a:cxn ang="0">
                      <a:pos x="connsiteX0" y="connsiteY0"/>
                    </a:cxn>
                    <a:cxn ang="0">
                      <a:pos x="connsiteX1" y="connsiteY1"/>
                    </a:cxn>
                    <a:cxn ang="0">
                      <a:pos x="connsiteX2" y="connsiteY2"/>
                    </a:cxn>
                  </a:cxnLst>
                  <a:rect l="l" t="t" r="r" b="b"/>
                  <a:pathLst>
                    <a:path w="875" h="291">
                      <a:moveTo>
                        <a:pt x="875" y="292"/>
                      </a:moveTo>
                      <a:cubicBezTo>
                        <a:pt x="292" y="97"/>
                        <a:pt x="0" y="0"/>
                        <a:pt x="0" y="0"/>
                      </a:cubicBezTo>
                      <a:lnTo>
                        <a:pt x="875" y="292"/>
                      </a:lnTo>
                      <a:close/>
                    </a:path>
                  </a:pathLst>
                </a:custGeom>
                <a:solidFill>
                  <a:srgbClr val="FFFFFF"/>
                </a:solidFill>
                <a:ln w="0" cap="flat">
                  <a:noFill/>
                  <a:prstDash val="solid"/>
                  <a:miter/>
                </a:ln>
              </p:spPr>
              <p:txBody>
                <a:bodyPr rtlCol="0" anchor="ctr"/>
                <a:lstStyle/>
                <a:p>
                  <a:endParaRPr lang="en-US"/>
                </a:p>
              </p:txBody>
            </p:sp>
            <p:grpSp>
              <p:nvGrpSpPr>
                <p:cNvPr id="91" name="Graphic 9">
                  <a:extLst>
                    <a:ext uri="{FF2B5EF4-FFF2-40B4-BE49-F238E27FC236}">
                      <a16:creationId xmlns:a16="http://schemas.microsoft.com/office/drawing/2014/main" id="{89573382-4447-96BA-05B7-4D90DA82B6AD}"/>
                    </a:ext>
                  </a:extLst>
                </p:cNvPr>
                <p:cNvGrpSpPr/>
                <p:nvPr/>
              </p:nvGrpSpPr>
              <p:grpSpPr>
                <a:xfrm>
                  <a:off x="8900914" y="3508514"/>
                  <a:ext cx="371545" cy="507550"/>
                  <a:chOff x="8900914" y="3508514"/>
                  <a:chExt cx="371545" cy="507550"/>
                </a:xfrm>
              </p:grpSpPr>
              <p:sp>
                <p:nvSpPr>
                  <p:cNvPr id="121" name="Freeform: Shape 120">
                    <a:extLst>
                      <a:ext uri="{FF2B5EF4-FFF2-40B4-BE49-F238E27FC236}">
                        <a16:creationId xmlns:a16="http://schemas.microsoft.com/office/drawing/2014/main" id="{9C857CFE-3316-97A1-0F00-552281CCAEF2}"/>
                      </a:ext>
                    </a:extLst>
                  </p:cNvPr>
                  <p:cNvSpPr/>
                  <p:nvPr/>
                </p:nvSpPr>
                <p:spPr>
                  <a:xfrm>
                    <a:off x="8900914" y="3508514"/>
                    <a:ext cx="371545" cy="507550"/>
                  </a:xfrm>
                  <a:custGeom>
                    <a:avLst/>
                    <a:gdLst>
                      <a:gd name="connsiteX0" fmla="*/ 220078 w 371545"/>
                      <a:gd name="connsiteY0" fmla="*/ 507550 h 507550"/>
                      <a:gd name="connsiteX1" fmla="*/ 371545 w 371545"/>
                      <a:gd name="connsiteY1" fmla="*/ 328561 h 507550"/>
                      <a:gd name="connsiteX2" fmla="*/ 371545 w 371545"/>
                      <a:gd name="connsiteY2" fmla="*/ 200336 h 507550"/>
                      <a:gd name="connsiteX3" fmla="*/ 166639 w 371545"/>
                      <a:gd name="connsiteY3" fmla="*/ 0 h 507550"/>
                      <a:gd name="connsiteX4" fmla="*/ 166639 w 371545"/>
                      <a:gd name="connsiteY4" fmla="*/ 0 h 507550"/>
                      <a:gd name="connsiteX5" fmla="*/ 13761 w 371545"/>
                      <a:gd name="connsiteY5" fmla="*/ 148307 h 507550"/>
                      <a:gd name="connsiteX6" fmla="*/ 0 w 371545"/>
                      <a:gd name="connsiteY6" fmla="*/ 369892 h 507550"/>
                      <a:gd name="connsiteX7" fmla="*/ 220078 w 371545"/>
                      <a:gd name="connsiteY7" fmla="*/ 507502 h 50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545" h="507550">
                        <a:moveTo>
                          <a:pt x="220078" y="507550"/>
                        </a:moveTo>
                        <a:cubicBezTo>
                          <a:pt x="303762" y="507550"/>
                          <a:pt x="371545" y="412245"/>
                          <a:pt x="371545" y="328561"/>
                        </a:cubicBezTo>
                        <a:lnTo>
                          <a:pt x="371545" y="200336"/>
                        </a:lnTo>
                        <a:cubicBezTo>
                          <a:pt x="371545" y="87185"/>
                          <a:pt x="279789" y="0"/>
                          <a:pt x="166639" y="0"/>
                        </a:cubicBezTo>
                        <a:lnTo>
                          <a:pt x="166639" y="0"/>
                        </a:lnTo>
                        <a:cubicBezTo>
                          <a:pt x="70993" y="0"/>
                          <a:pt x="13761" y="111060"/>
                          <a:pt x="13761" y="148307"/>
                        </a:cubicBezTo>
                        <a:lnTo>
                          <a:pt x="0" y="369892"/>
                        </a:lnTo>
                        <a:cubicBezTo>
                          <a:pt x="12740" y="470838"/>
                          <a:pt x="220078" y="507502"/>
                          <a:pt x="220078" y="507502"/>
                        </a:cubicBezTo>
                        <a:close/>
                      </a:path>
                    </a:pathLst>
                  </a:custGeom>
                  <a:solidFill>
                    <a:srgbClr val="6F5A78"/>
                  </a:solidFill>
                  <a:ln w="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AB309EC-B7BA-B966-5D2A-3B51AF3C3D45}"/>
                      </a:ext>
                    </a:extLst>
                  </p:cNvPr>
                  <p:cNvSpPr/>
                  <p:nvPr/>
                </p:nvSpPr>
                <p:spPr>
                  <a:xfrm>
                    <a:off x="9061231" y="3605230"/>
                    <a:ext cx="190173" cy="320421"/>
                  </a:xfrm>
                  <a:custGeom>
                    <a:avLst/>
                    <a:gdLst>
                      <a:gd name="connsiteX0" fmla="*/ 95062 w 190173"/>
                      <a:gd name="connsiteY0" fmla="*/ 320392 h 320421"/>
                      <a:gd name="connsiteX1" fmla="*/ 190173 w 190173"/>
                      <a:gd name="connsiteY1" fmla="*/ 221002 h 320421"/>
                      <a:gd name="connsiteX2" fmla="*/ 190173 w 190173"/>
                      <a:gd name="connsiteY2" fmla="*/ 108726 h 320421"/>
                      <a:gd name="connsiteX3" fmla="*/ 105176 w 190173"/>
                      <a:gd name="connsiteY3" fmla="*/ 0 h 320421"/>
                      <a:gd name="connsiteX4" fmla="*/ 0 w 190173"/>
                      <a:gd name="connsiteY4" fmla="*/ 108726 h 320421"/>
                      <a:gd name="connsiteX5" fmla="*/ 0 w 190173"/>
                      <a:gd name="connsiteY5" fmla="*/ 221002 h 320421"/>
                      <a:gd name="connsiteX6" fmla="*/ 95062 w 190173"/>
                      <a:gd name="connsiteY6" fmla="*/ 320392 h 32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173" h="320421">
                        <a:moveTo>
                          <a:pt x="95062" y="320392"/>
                        </a:moveTo>
                        <a:cubicBezTo>
                          <a:pt x="119229" y="319030"/>
                          <a:pt x="190173" y="275900"/>
                          <a:pt x="190173" y="221002"/>
                        </a:cubicBezTo>
                        <a:lnTo>
                          <a:pt x="190173" y="108726"/>
                        </a:lnTo>
                        <a:cubicBezTo>
                          <a:pt x="190173" y="61900"/>
                          <a:pt x="125113" y="0"/>
                          <a:pt x="105176" y="0"/>
                        </a:cubicBezTo>
                        <a:cubicBezTo>
                          <a:pt x="85240" y="0"/>
                          <a:pt x="0" y="61949"/>
                          <a:pt x="0" y="108726"/>
                        </a:cubicBezTo>
                        <a:lnTo>
                          <a:pt x="0" y="221002"/>
                        </a:lnTo>
                        <a:cubicBezTo>
                          <a:pt x="0" y="275900"/>
                          <a:pt x="70944" y="321753"/>
                          <a:pt x="95062" y="320392"/>
                        </a:cubicBezTo>
                        <a:close/>
                      </a:path>
                    </a:pathLst>
                  </a:custGeom>
                  <a:solidFill>
                    <a:srgbClr val="E38076"/>
                  </a:solidFill>
                  <a:ln w="0" cap="flat">
                    <a:noFill/>
                    <a:prstDash val="solid"/>
                    <a:miter/>
                  </a:ln>
                </p:spPr>
                <p:txBody>
                  <a:bodyPr rtlCol="0" anchor="ctr"/>
                  <a:lstStyle/>
                  <a:p>
                    <a:endParaRPr lang="en-US"/>
                  </a:p>
                </p:txBody>
              </p:sp>
            </p:grpSp>
            <p:sp>
              <p:nvSpPr>
                <p:cNvPr id="92" name="Freeform: Shape 91">
                  <a:extLst>
                    <a:ext uri="{FF2B5EF4-FFF2-40B4-BE49-F238E27FC236}">
                      <a16:creationId xmlns:a16="http://schemas.microsoft.com/office/drawing/2014/main" id="{D6D559B5-35A6-DB5D-3CEC-DD119BD8FBB3}"/>
                    </a:ext>
                  </a:extLst>
                </p:cNvPr>
                <p:cNvSpPr/>
                <p:nvPr/>
              </p:nvSpPr>
              <p:spPr>
                <a:xfrm>
                  <a:off x="9041976" y="3995301"/>
                  <a:ext cx="144757" cy="62094"/>
                </a:xfrm>
                <a:custGeom>
                  <a:avLst/>
                  <a:gdLst>
                    <a:gd name="connsiteX0" fmla="*/ 118500 w 144757"/>
                    <a:gd name="connsiteY0" fmla="*/ 62046 h 62094"/>
                    <a:gd name="connsiteX1" fmla="*/ 55287 w 144757"/>
                    <a:gd name="connsiteY1" fmla="*/ 48139 h 62094"/>
                    <a:gd name="connsiteX2" fmla="*/ 0 w 144757"/>
                    <a:gd name="connsiteY2" fmla="*/ 5057 h 62094"/>
                    <a:gd name="connsiteX3" fmla="*/ 7051 w 144757"/>
                    <a:gd name="connsiteY3" fmla="*/ 0 h 62094"/>
                    <a:gd name="connsiteX4" fmla="*/ 58934 w 144757"/>
                    <a:gd name="connsiteY4" fmla="*/ 40262 h 62094"/>
                    <a:gd name="connsiteX5" fmla="*/ 142618 w 144757"/>
                    <a:gd name="connsiteY5" fmla="*/ 51008 h 62094"/>
                    <a:gd name="connsiteX6" fmla="*/ 144757 w 144757"/>
                    <a:gd name="connsiteY6" fmla="*/ 59420 h 62094"/>
                    <a:gd name="connsiteX7" fmla="*/ 118500 w 144757"/>
                    <a:gd name="connsiteY7" fmla="*/ 62094 h 6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57" h="62094">
                      <a:moveTo>
                        <a:pt x="118500" y="62046"/>
                      </a:moveTo>
                      <a:cubicBezTo>
                        <a:pt x="102113" y="62046"/>
                        <a:pt x="79599" y="59274"/>
                        <a:pt x="55287" y="48139"/>
                      </a:cubicBezTo>
                      <a:cubicBezTo>
                        <a:pt x="19353" y="31655"/>
                        <a:pt x="729" y="6175"/>
                        <a:pt x="0" y="5057"/>
                      </a:cubicBezTo>
                      <a:lnTo>
                        <a:pt x="7051" y="0"/>
                      </a:lnTo>
                      <a:cubicBezTo>
                        <a:pt x="7245" y="243"/>
                        <a:pt x="25188" y="24750"/>
                        <a:pt x="58934" y="40262"/>
                      </a:cubicBezTo>
                      <a:cubicBezTo>
                        <a:pt x="103426" y="60684"/>
                        <a:pt x="142229" y="51105"/>
                        <a:pt x="142618" y="51008"/>
                      </a:cubicBezTo>
                      <a:lnTo>
                        <a:pt x="144757" y="59420"/>
                      </a:lnTo>
                      <a:cubicBezTo>
                        <a:pt x="143931" y="59615"/>
                        <a:pt x="133963" y="62094"/>
                        <a:pt x="118500" y="62094"/>
                      </a:cubicBezTo>
                      <a:close/>
                    </a:path>
                  </a:pathLst>
                </a:custGeom>
                <a:solidFill>
                  <a:srgbClr val="3D2E43"/>
                </a:solidFill>
                <a:ln w="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A5D5F0B-68D9-7024-A6CF-94B8F84ED87D}"/>
                    </a:ext>
                  </a:extLst>
                </p:cNvPr>
                <p:cNvSpPr/>
                <p:nvPr/>
              </p:nvSpPr>
              <p:spPr>
                <a:xfrm>
                  <a:off x="9000644" y="4018496"/>
                  <a:ext cx="108580" cy="71041"/>
                </a:xfrm>
                <a:custGeom>
                  <a:avLst/>
                  <a:gdLst>
                    <a:gd name="connsiteX0" fmla="*/ 102453 w 108580"/>
                    <a:gd name="connsiteY0" fmla="*/ 71041 h 71041"/>
                    <a:gd name="connsiteX1" fmla="*/ 34329 w 108580"/>
                    <a:gd name="connsiteY1" fmla="*/ 48674 h 71041"/>
                    <a:gd name="connsiteX2" fmla="*/ 0 w 108580"/>
                    <a:gd name="connsiteY2" fmla="*/ 2529 h 71041"/>
                    <a:gd name="connsiteX3" fmla="*/ 8266 w 108580"/>
                    <a:gd name="connsiteY3" fmla="*/ 0 h 71041"/>
                    <a:gd name="connsiteX4" fmla="*/ 39484 w 108580"/>
                    <a:gd name="connsiteY4" fmla="*/ 41720 h 71041"/>
                    <a:gd name="connsiteX5" fmla="*/ 107754 w 108580"/>
                    <a:gd name="connsiteY5" fmla="*/ 62143 h 71041"/>
                    <a:gd name="connsiteX6" fmla="*/ 108580 w 108580"/>
                    <a:gd name="connsiteY6" fmla="*/ 70750 h 71041"/>
                    <a:gd name="connsiteX7" fmla="*/ 102405 w 108580"/>
                    <a:gd name="connsiteY7" fmla="*/ 70993 h 7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580" h="71041">
                      <a:moveTo>
                        <a:pt x="102453" y="71041"/>
                      </a:moveTo>
                      <a:cubicBezTo>
                        <a:pt x="89957" y="71041"/>
                        <a:pt x="60830" y="68659"/>
                        <a:pt x="34329" y="48674"/>
                      </a:cubicBezTo>
                      <a:cubicBezTo>
                        <a:pt x="8218" y="29029"/>
                        <a:pt x="340" y="3598"/>
                        <a:pt x="0" y="2529"/>
                      </a:cubicBezTo>
                      <a:lnTo>
                        <a:pt x="8266" y="0"/>
                      </a:lnTo>
                      <a:cubicBezTo>
                        <a:pt x="8266" y="0"/>
                        <a:pt x="15755" y="23826"/>
                        <a:pt x="39484" y="41720"/>
                      </a:cubicBezTo>
                      <a:cubicBezTo>
                        <a:pt x="70944" y="65450"/>
                        <a:pt x="107365" y="62192"/>
                        <a:pt x="107754" y="62143"/>
                      </a:cubicBezTo>
                      <a:lnTo>
                        <a:pt x="108580" y="70750"/>
                      </a:lnTo>
                      <a:cubicBezTo>
                        <a:pt x="108240" y="70750"/>
                        <a:pt x="106003" y="70993"/>
                        <a:pt x="102405" y="70993"/>
                      </a:cubicBezTo>
                      <a:close/>
                    </a:path>
                  </a:pathLst>
                </a:custGeom>
                <a:solidFill>
                  <a:srgbClr val="3D2E43"/>
                </a:solidFill>
                <a:ln w="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AD9469C-55D2-B8A5-9BD7-98148D389BE5}"/>
                    </a:ext>
                  </a:extLst>
                </p:cNvPr>
                <p:cNvSpPr/>
                <p:nvPr/>
              </p:nvSpPr>
              <p:spPr>
                <a:xfrm>
                  <a:off x="9043775" y="3898683"/>
                  <a:ext cx="190319" cy="69047"/>
                </a:xfrm>
                <a:custGeom>
                  <a:avLst/>
                  <a:gdLst>
                    <a:gd name="connsiteX0" fmla="*/ 37393 w 190319"/>
                    <a:gd name="connsiteY0" fmla="*/ 69048 h 69047"/>
                    <a:gd name="connsiteX1" fmla="*/ 0 w 190319"/>
                    <a:gd name="connsiteY1" fmla="*/ 62872 h 69047"/>
                    <a:gd name="connsiteX2" fmla="*/ 4231 w 190319"/>
                    <a:gd name="connsiteY2" fmla="*/ 55287 h 69047"/>
                    <a:gd name="connsiteX3" fmla="*/ 89033 w 190319"/>
                    <a:gd name="connsiteY3" fmla="*/ 54266 h 69047"/>
                    <a:gd name="connsiteX4" fmla="*/ 183463 w 190319"/>
                    <a:gd name="connsiteY4" fmla="*/ 0 h 69047"/>
                    <a:gd name="connsiteX5" fmla="*/ 190319 w 190319"/>
                    <a:gd name="connsiteY5" fmla="*/ 5300 h 69047"/>
                    <a:gd name="connsiteX6" fmla="*/ 90832 w 190319"/>
                    <a:gd name="connsiteY6" fmla="*/ 62775 h 69047"/>
                    <a:gd name="connsiteX7" fmla="*/ 37441 w 190319"/>
                    <a:gd name="connsiteY7" fmla="*/ 69048 h 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319" h="69047">
                      <a:moveTo>
                        <a:pt x="37393" y="69048"/>
                      </a:moveTo>
                      <a:cubicBezTo>
                        <a:pt x="11427" y="69048"/>
                        <a:pt x="632" y="63213"/>
                        <a:pt x="0" y="62872"/>
                      </a:cubicBezTo>
                      <a:lnTo>
                        <a:pt x="4231" y="55287"/>
                      </a:lnTo>
                      <a:cubicBezTo>
                        <a:pt x="4231" y="55287"/>
                        <a:pt x="27522" y="67297"/>
                        <a:pt x="89033" y="54266"/>
                      </a:cubicBezTo>
                      <a:cubicBezTo>
                        <a:pt x="151079" y="41186"/>
                        <a:pt x="183171" y="389"/>
                        <a:pt x="183463" y="0"/>
                      </a:cubicBezTo>
                      <a:lnTo>
                        <a:pt x="190319" y="5300"/>
                      </a:lnTo>
                      <a:cubicBezTo>
                        <a:pt x="188958" y="7099"/>
                        <a:pt x="156136" y="49014"/>
                        <a:pt x="90832" y="62775"/>
                      </a:cubicBezTo>
                      <a:cubicBezTo>
                        <a:pt x="68513" y="67492"/>
                        <a:pt x="50911" y="69048"/>
                        <a:pt x="37441" y="69048"/>
                      </a:cubicBezTo>
                      <a:close/>
                    </a:path>
                  </a:pathLst>
                </a:custGeom>
                <a:solidFill>
                  <a:srgbClr val="3D2E43"/>
                </a:solidFill>
                <a:ln w="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18A183DB-B18D-7F45-39F8-FA7BDEF3E391}"/>
                    </a:ext>
                  </a:extLst>
                </p:cNvPr>
                <p:cNvSpPr/>
                <p:nvPr/>
              </p:nvSpPr>
              <p:spPr>
                <a:xfrm>
                  <a:off x="8963252" y="3864305"/>
                  <a:ext cx="135713" cy="103231"/>
                </a:xfrm>
                <a:custGeom>
                  <a:avLst/>
                  <a:gdLst>
                    <a:gd name="connsiteX0" fmla="*/ 132795 w 135713"/>
                    <a:gd name="connsiteY0" fmla="*/ 103231 h 103231"/>
                    <a:gd name="connsiteX1" fmla="*/ 0 w 135713"/>
                    <a:gd name="connsiteY1" fmla="*/ 4133 h 103231"/>
                    <a:gd name="connsiteX2" fmla="*/ 7634 w 135713"/>
                    <a:gd name="connsiteY2" fmla="*/ 0 h 103231"/>
                    <a:gd name="connsiteX3" fmla="*/ 135713 w 135713"/>
                    <a:gd name="connsiteY3" fmla="*/ 95062 h 103231"/>
                    <a:gd name="connsiteX4" fmla="*/ 132795 w 135713"/>
                    <a:gd name="connsiteY4" fmla="*/ 103231 h 103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13" h="103231">
                      <a:moveTo>
                        <a:pt x="132795" y="103231"/>
                      </a:moveTo>
                      <a:cubicBezTo>
                        <a:pt x="128760" y="101821"/>
                        <a:pt x="34086" y="67443"/>
                        <a:pt x="0" y="4133"/>
                      </a:cubicBezTo>
                      <a:lnTo>
                        <a:pt x="7634" y="0"/>
                      </a:lnTo>
                      <a:cubicBezTo>
                        <a:pt x="40164" y="60393"/>
                        <a:pt x="134789" y="94722"/>
                        <a:pt x="135713" y="95062"/>
                      </a:cubicBezTo>
                      <a:lnTo>
                        <a:pt x="132795" y="103231"/>
                      </a:lnTo>
                      <a:close/>
                    </a:path>
                  </a:pathLst>
                </a:custGeom>
                <a:solidFill>
                  <a:srgbClr val="3D2E43"/>
                </a:solidFill>
                <a:ln w="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DB875BAF-F0FB-E4E5-6E09-E434D3F93CD1}"/>
                    </a:ext>
                  </a:extLst>
                </p:cNvPr>
                <p:cNvSpPr/>
                <p:nvPr/>
              </p:nvSpPr>
              <p:spPr>
                <a:xfrm>
                  <a:off x="8974581" y="3741672"/>
                  <a:ext cx="182587" cy="213367"/>
                </a:xfrm>
                <a:custGeom>
                  <a:avLst/>
                  <a:gdLst>
                    <a:gd name="connsiteX0" fmla="*/ 181226 w 182587"/>
                    <a:gd name="connsiteY0" fmla="*/ 213368 h 213367"/>
                    <a:gd name="connsiteX1" fmla="*/ 54217 w 182587"/>
                    <a:gd name="connsiteY1" fmla="*/ 149280 h 213367"/>
                    <a:gd name="connsiteX2" fmla="*/ 0 w 182587"/>
                    <a:gd name="connsiteY2" fmla="*/ 584 h 213367"/>
                    <a:gd name="connsiteX3" fmla="*/ 8655 w 182587"/>
                    <a:gd name="connsiteY3" fmla="*/ 0 h 213367"/>
                    <a:gd name="connsiteX4" fmla="*/ 61219 w 182587"/>
                    <a:gd name="connsiteY4" fmla="*/ 144125 h 213367"/>
                    <a:gd name="connsiteX5" fmla="*/ 182345 w 182587"/>
                    <a:gd name="connsiteY5" fmla="*/ 204712 h 213367"/>
                    <a:gd name="connsiteX6" fmla="*/ 182588 w 182587"/>
                    <a:gd name="connsiteY6" fmla="*/ 213368 h 213367"/>
                    <a:gd name="connsiteX7" fmla="*/ 181275 w 182587"/>
                    <a:gd name="connsiteY7" fmla="*/ 213368 h 2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587" h="213367">
                      <a:moveTo>
                        <a:pt x="181226" y="213368"/>
                      </a:moveTo>
                      <a:cubicBezTo>
                        <a:pt x="170431" y="213368"/>
                        <a:pt x="99973" y="210936"/>
                        <a:pt x="54217" y="149280"/>
                      </a:cubicBezTo>
                      <a:cubicBezTo>
                        <a:pt x="6175" y="84559"/>
                        <a:pt x="194" y="3987"/>
                        <a:pt x="0" y="584"/>
                      </a:cubicBezTo>
                      <a:lnTo>
                        <a:pt x="8655" y="0"/>
                      </a:lnTo>
                      <a:cubicBezTo>
                        <a:pt x="8704" y="827"/>
                        <a:pt x="14733" y="81545"/>
                        <a:pt x="61219" y="144125"/>
                      </a:cubicBezTo>
                      <a:cubicBezTo>
                        <a:pt x="107170" y="206025"/>
                        <a:pt x="181615" y="204761"/>
                        <a:pt x="182345" y="204712"/>
                      </a:cubicBezTo>
                      <a:lnTo>
                        <a:pt x="182588" y="213368"/>
                      </a:lnTo>
                      <a:cubicBezTo>
                        <a:pt x="182588" y="213368"/>
                        <a:pt x="181956" y="213368"/>
                        <a:pt x="181275" y="213368"/>
                      </a:cubicBezTo>
                      <a:close/>
                    </a:path>
                  </a:pathLst>
                </a:custGeom>
                <a:solidFill>
                  <a:srgbClr val="3D2E43"/>
                </a:solidFill>
                <a:ln w="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0B0C304C-0AFA-FE0A-E609-979610ECE95B}"/>
                    </a:ext>
                  </a:extLst>
                </p:cNvPr>
                <p:cNvSpPr/>
                <p:nvPr/>
              </p:nvSpPr>
              <p:spPr>
                <a:xfrm>
                  <a:off x="9034585" y="5827986"/>
                  <a:ext cx="105322" cy="87136"/>
                </a:xfrm>
                <a:custGeom>
                  <a:avLst/>
                  <a:gdLst>
                    <a:gd name="connsiteX0" fmla="*/ 52661 w 105322"/>
                    <a:gd name="connsiteY0" fmla="*/ 0 h 87136"/>
                    <a:gd name="connsiteX1" fmla="*/ 52661 w 105322"/>
                    <a:gd name="connsiteY1" fmla="*/ 0 h 87136"/>
                    <a:gd name="connsiteX2" fmla="*/ 105322 w 105322"/>
                    <a:gd name="connsiteY2" fmla="*/ 52661 h 87136"/>
                    <a:gd name="connsiteX3" fmla="*/ 105322 w 105322"/>
                    <a:gd name="connsiteY3" fmla="*/ 87136 h 87136"/>
                    <a:gd name="connsiteX4" fmla="*/ 0 w 105322"/>
                    <a:gd name="connsiteY4" fmla="*/ 87136 h 87136"/>
                    <a:gd name="connsiteX5" fmla="*/ 0 w 105322"/>
                    <a:gd name="connsiteY5" fmla="*/ 52661 h 87136"/>
                    <a:gd name="connsiteX6" fmla="*/ 52661 w 105322"/>
                    <a:gd name="connsiteY6" fmla="*/ 0 h 8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322" h="87136">
                      <a:moveTo>
                        <a:pt x="52661" y="0"/>
                      </a:moveTo>
                      <a:lnTo>
                        <a:pt x="52661" y="0"/>
                      </a:lnTo>
                      <a:cubicBezTo>
                        <a:pt x="81739" y="0"/>
                        <a:pt x="105322" y="23583"/>
                        <a:pt x="105322" y="52661"/>
                      </a:cubicBezTo>
                      <a:lnTo>
                        <a:pt x="105322" y="87136"/>
                      </a:lnTo>
                      <a:lnTo>
                        <a:pt x="0" y="87136"/>
                      </a:lnTo>
                      <a:lnTo>
                        <a:pt x="0" y="52661"/>
                      </a:lnTo>
                      <a:cubicBezTo>
                        <a:pt x="0" y="23583"/>
                        <a:pt x="23583" y="0"/>
                        <a:pt x="52661" y="0"/>
                      </a:cubicBezTo>
                      <a:close/>
                    </a:path>
                  </a:pathLst>
                </a:custGeom>
                <a:solidFill>
                  <a:srgbClr val="43344A"/>
                </a:solidFill>
                <a:ln w="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175D7694-F4DF-9FDB-29EB-3B678FD7FF78}"/>
                    </a:ext>
                  </a:extLst>
                </p:cNvPr>
                <p:cNvSpPr/>
                <p:nvPr/>
              </p:nvSpPr>
              <p:spPr>
                <a:xfrm rot="-2538001">
                  <a:off x="9130731" y="4765754"/>
                  <a:ext cx="9141" cy="221050"/>
                </a:xfrm>
                <a:custGeom>
                  <a:avLst/>
                  <a:gdLst>
                    <a:gd name="connsiteX0" fmla="*/ 0 w 9141"/>
                    <a:gd name="connsiteY0" fmla="*/ 0 h 221050"/>
                    <a:gd name="connsiteX1" fmla="*/ 9142 w 9141"/>
                    <a:gd name="connsiteY1" fmla="*/ 0 h 221050"/>
                    <a:gd name="connsiteX2" fmla="*/ 9142 w 9141"/>
                    <a:gd name="connsiteY2" fmla="*/ 221050 h 221050"/>
                    <a:gd name="connsiteX3" fmla="*/ 0 w 9141"/>
                    <a:gd name="connsiteY3" fmla="*/ 221050 h 221050"/>
                  </a:gdLst>
                  <a:ahLst/>
                  <a:cxnLst>
                    <a:cxn ang="0">
                      <a:pos x="connsiteX0" y="connsiteY0"/>
                    </a:cxn>
                    <a:cxn ang="0">
                      <a:pos x="connsiteX1" y="connsiteY1"/>
                    </a:cxn>
                    <a:cxn ang="0">
                      <a:pos x="connsiteX2" y="connsiteY2"/>
                    </a:cxn>
                    <a:cxn ang="0">
                      <a:pos x="connsiteX3" y="connsiteY3"/>
                    </a:cxn>
                  </a:cxnLst>
                  <a:rect l="l" t="t" r="r" b="b"/>
                  <a:pathLst>
                    <a:path w="9141" h="221050">
                      <a:moveTo>
                        <a:pt x="0" y="0"/>
                      </a:moveTo>
                      <a:lnTo>
                        <a:pt x="9142" y="0"/>
                      </a:lnTo>
                      <a:lnTo>
                        <a:pt x="9142" y="221050"/>
                      </a:lnTo>
                      <a:lnTo>
                        <a:pt x="0" y="221050"/>
                      </a:lnTo>
                      <a:close/>
                    </a:path>
                  </a:pathLst>
                </a:custGeom>
                <a:solidFill>
                  <a:srgbClr val="201824"/>
                </a:solidFill>
                <a:ln w="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2D442F6D-4F7E-7DA1-76BF-A588422EB2F8}"/>
                    </a:ext>
                  </a:extLst>
                </p:cNvPr>
                <p:cNvSpPr/>
                <p:nvPr/>
              </p:nvSpPr>
              <p:spPr>
                <a:xfrm>
                  <a:off x="9090893" y="5236120"/>
                  <a:ext cx="191972" cy="346260"/>
                </a:xfrm>
                <a:custGeom>
                  <a:avLst/>
                  <a:gdLst>
                    <a:gd name="connsiteX0" fmla="*/ 185165 w 191972"/>
                    <a:gd name="connsiteY0" fmla="*/ 346260 h 346260"/>
                    <a:gd name="connsiteX1" fmla="*/ 0 w 191972"/>
                    <a:gd name="connsiteY1" fmla="*/ 6175 h 346260"/>
                    <a:gd name="connsiteX2" fmla="*/ 6759 w 191972"/>
                    <a:gd name="connsiteY2" fmla="*/ 0 h 346260"/>
                    <a:gd name="connsiteX3" fmla="*/ 191972 w 191972"/>
                    <a:gd name="connsiteY3" fmla="*/ 340133 h 346260"/>
                    <a:gd name="connsiteX4" fmla="*/ 185165 w 191972"/>
                    <a:gd name="connsiteY4" fmla="*/ 346260 h 34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2" h="346260">
                      <a:moveTo>
                        <a:pt x="185165" y="346260"/>
                      </a:moveTo>
                      <a:lnTo>
                        <a:pt x="0" y="6175"/>
                      </a:lnTo>
                      <a:lnTo>
                        <a:pt x="6759" y="0"/>
                      </a:lnTo>
                      <a:lnTo>
                        <a:pt x="191972" y="340133"/>
                      </a:lnTo>
                      <a:lnTo>
                        <a:pt x="185165" y="346260"/>
                      </a:lnTo>
                      <a:close/>
                    </a:path>
                  </a:pathLst>
                </a:custGeom>
                <a:solidFill>
                  <a:srgbClr val="201824"/>
                </a:solidFill>
                <a:ln w="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AA003F9F-C97E-CEB1-88CF-8008906DD20C}"/>
                    </a:ext>
                  </a:extLst>
                </p:cNvPr>
                <p:cNvSpPr/>
                <p:nvPr/>
              </p:nvSpPr>
              <p:spPr>
                <a:xfrm>
                  <a:off x="8951971" y="5082027"/>
                  <a:ext cx="191972" cy="346260"/>
                </a:xfrm>
                <a:custGeom>
                  <a:avLst/>
                  <a:gdLst>
                    <a:gd name="connsiteX0" fmla="*/ 185165 w 191972"/>
                    <a:gd name="connsiteY0" fmla="*/ 346260 h 346260"/>
                    <a:gd name="connsiteX1" fmla="*/ 0 w 191972"/>
                    <a:gd name="connsiteY1" fmla="*/ 6175 h 346260"/>
                    <a:gd name="connsiteX2" fmla="*/ 6759 w 191972"/>
                    <a:gd name="connsiteY2" fmla="*/ 0 h 346260"/>
                    <a:gd name="connsiteX3" fmla="*/ 191972 w 191972"/>
                    <a:gd name="connsiteY3" fmla="*/ 340085 h 346260"/>
                    <a:gd name="connsiteX4" fmla="*/ 185165 w 191972"/>
                    <a:gd name="connsiteY4" fmla="*/ 346260 h 34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72" h="346260">
                      <a:moveTo>
                        <a:pt x="185165" y="346260"/>
                      </a:moveTo>
                      <a:lnTo>
                        <a:pt x="0" y="6175"/>
                      </a:lnTo>
                      <a:lnTo>
                        <a:pt x="6759" y="0"/>
                      </a:lnTo>
                      <a:lnTo>
                        <a:pt x="191972" y="340085"/>
                      </a:lnTo>
                      <a:lnTo>
                        <a:pt x="185165" y="346260"/>
                      </a:lnTo>
                      <a:close/>
                    </a:path>
                  </a:pathLst>
                </a:custGeom>
                <a:solidFill>
                  <a:srgbClr val="201824"/>
                </a:solidFill>
                <a:ln w="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DA9686E1-0890-A09B-9158-042EC67BF300}"/>
                    </a:ext>
                  </a:extLst>
                </p:cNvPr>
                <p:cNvSpPr/>
                <p:nvPr/>
              </p:nvSpPr>
              <p:spPr>
                <a:xfrm rot="-2520001">
                  <a:off x="9113344" y="4662021"/>
                  <a:ext cx="9141" cy="198974"/>
                </a:xfrm>
                <a:custGeom>
                  <a:avLst/>
                  <a:gdLst>
                    <a:gd name="connsiteX0" fmla="*/ 0 w 9141"/>
                    <a:gd name="connsiteY0" fmla="*/ 0 h 198974"/>
                    <a:gd name="connsiteX1" fmla="*/ 9142 w 9141"/>
                    <a:gd name="connsiteY1" fmla="*/ 0 h 198974"/>
                    <a:gd name="connsiteX2" fmla="*/ 9142 w 9141"/>
                    <a:gd name="connsiteY2" fmla="*/ 198975 h 198974"/>
                    <a:gd name="connsiteX3" fmla="*/ 0 w 9141"/>
                    <a:gd name="connsiteY3" fmla="*/ 198975 h 198974"/>
                  </a:gdLst>
                  <a:ahLst/>
                  <a:cxnLst>
                    <a:cxn ang="0">
                      <a:pos x="connsiteX0" y="connsiteY0"/>
                    </a:cxn>
                    <a:cxn ang="0">
                      <a:pos x="connsiteX1" y="connsiteY1"/>
                    </a:cxn>
                    <a:cxn ang="0">
                      <a:pos x="connsiteX2" y="connsiteY2"/>
                    </a:cxn>
                    <a:cxn ang="0">
                      <a:pos x="connsiteX3" y="connsiteY3"/>
                    </a:cxn>
                  </a:cxnLst>
                  <a:rect l="l" t="t" r="r" b="b"/>
                  <a:pathLst>
                    <a:path w="9141" h="198974">
                      <a:moveTo>
                        <a:pt x="0" y="0"/>
                      </a:moveTo>
                      <a:lnTo>
                        <a:pt x="9142" y="0"/>
                      </a:lnTo>
                      <a:lnTo>
                        <a:pt x="9142" y="198975"/>
                      </a:lnTo>
                      <a:lnTo>
                        <a:pt x="0" y="198975"/>
                      </a:lnTo>
                      <a:close/>
                    </a:path>
                  </a:pathLst>
                </a:custGeom>
                <a:solidFill>
                  <a:srgbClr val="201824"/>
                </a:solidFill>
                <a:ln w="0" cap="flat">
                  <a:noFill/>
                  <a:prstDash val="solid"/>
                  <a:miter/>
                </a:ln>
              </p:spPr>
              <p:txBody>
                <a:bodyPr rtlCol="0" anchor="ctr"/>
                <a:lstStyle/>
                <a:p>
                  <a:endParaRPr lang="en-US"/>
                </a:p>
              </p:txBody>
            </p:sp>
            <p:grpSp>
              <p:nvGrpSpPr>
                <p:cNvPr id="102" name="Graphic 9">
                  <a:extLst>
                    <a:ext uri="{FF2B5EF4-FFF2-40B4-BE49-F238E27FC236}">
                      <a16:creationId xmlns:a16="http://schemas.microsoft.com/office/drawing/2014/main" id="{AA79F66B-0764-BB83-50C2-0C7F6447ECA3}"/>
                    </a:ext>
                  </a:extLst>
                </p:cNvPr>
                <p:cNvGrpSpPr/>
                <p:nvPr/>
              </p:nvGrpSpPr>
              <p:grpSpPr>
                <a:xfrm>
                  <a:off x="9083259" y="3686337"/>
                  <a:ext cx="164839" cy="198349"/>
                  <a:chOff x="9083259" y="3686337"/>
                  <a:chExt cx="164839" cy="198349"/>
                </a:xfrm>
              </p:grpSpPr>
              <p:grpSp>
                <p:nvGrpSpPr>
                  <p:cNvPr id="113" name="Graphic 9">
                    <a:extLst>
                      <a:ext uri="{FF2B5EF4-FFF2-40B4-BE49-F238E27FC236}">
                        <a16:creationId xmlns:a16="http://schemas.microsoft.com/office/drawing/2014/main" id="{B6A35B9D-D729-5472-CD73-390C5F2A6BBC}"/>
                      </a:ext>
                    </a:extLst>
                  </p:cNvPr>
                  <p:cNvGrpSpPr/>
                  <p:nvPr/>
                </p:nvGrpSpPr>
                <p:grpSpPr>
                  <a:xfrm>
                    <a:off x="9083259" y="3686337"/>
                    <a:ext cx="164839" cy="120833"/>
                    <a:chOff x="9083259" y="3686337"/>
                    <a:chExt cx="164839" cy="120833"/>
                  </a:xfrm>
                </p:grpSpPr>
                <p:sp>
                  <p:nvSpPr>
                    <p:cNvPr id="118" name="Freeform: Shape 117">
                      <a:extLst>
                        <a:ext uri="{FF2B5EF4-FFF2-40B4-BE49-F238E27FC236}">
                          <a16:creationId xmlns:a16="http://schemas.microsoft.com/office/drawing/2014/main" id="{A53EB8AA-1976-30ED-A0C2-5A44BCB542D8}"/>
                        </a:ext>
                      </a:extLst>
                    </p:cNvPr>
                    <p:cNvSpPr/>
                    <p:nvPr/>
                  </p:nvSpPr>
                  <p:spPr>
                    <a:xfrm>
                      <a:off x="9177397" y="3788401"/>
                      <a:ext cx="29321" cy="18769"/>
                    </a:xfrm>
                    <a:custGeom>
                      <a:avLst/>
                      <a:gdLst>
                        <a:gd name="connsiteX0" fmla="*/ 0 w 29321"/>
                        <a:gd name="connsiteY0" fmla="*/ 6321 h 18769"/>
                        <a:gd name="connsiteX1" fmla="*/ 0 w 29321"/>
                        <a:gd name="connsiteY1" fmla="*/ 18769 h 18769"/>
                        <a:gd name="connsiteX2" fmla="*/ 29321 w 29321"/>
                        <a:gd name="connsiteY2" fmla="*/ 0 h 18769"/>
                        <a:gd name="connsiteX3" fmla="*/ 14393 w 29321"/>
                        <a:gd name="connsiteY3" fmla="*/ 0 h 18769"/>
                        <a:gd name="connsiteX4" fmla="*/ 0 w 29321"/>
                        <a:gd name="connsiteY4" fmla="*/ 6321 h 18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21" h="18769">
                          <a:moveTo>
                            <a:pt x="0" y="6321"/>
                          </a:moveTo>
                          <a:lnTo>
                            <a:pt x="0" y="18769"/>
                          </a:lnTo>
                          <a:cubicBezTo>
                            <a:pt x="13032" y="18769"/>
                            <a:pt x="24167" y="11087"/>
                            <a:pt x="29321" y="0"/>
                          </a:cubicBezTo>
                          <a:lnTo>
                            <a:pt x="14393" y="0"/>
                          </a:lnTo>
                          <a:cubicBezTo>
                            <a:pt x="10843" y="3890"/>
                            <a:pt x="5689" y="6273"/>
                            <a:pt x="0" y="6321"/>
                          </a:cubicBezTo>
                          <a:close/>
                        </a:path>
                      </a:pathLst>
                    </a:custGeom>
                    <a:solidFill>
                      <a:srgbClr val="A94B51"/>
                    </a:solidFill>
                    <a:ln w="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9DA76559-73B2-DF9F-C4D0-6966ACE7A3AC}"/>
                        </a:ext>
                      </a:extLst>
                    </p:cNvPr>
                    <p:cNvSpPr/>
                    <p:nvPr/>
                  </p:nvSpPr>
                  <p:spPr>
                    <a:xfrm>
                      <a:off x="9083259" y="3686434"/>
                      <a:ext cx="65984" cy="19206"/>
                    </a:xfrm>
                    <a:custGeom>
                      <a:avLst/>
                      <a:gdLst>
                        <a:gd name="connsiteX0" fmla="*/ 0 w 65984"/>
                        <a:gd name="connsiteY0" fmla="*/ 9239 h 19206"/>
                        <a:gd name="connsiteX1" fmla="*/ 65984 w 65984"/>
                        <a:gd name="connsiteY1" fmla="*/ 19207 h 19206"/>
                        <a:gd name="connsiteX2" fmla="*/ 65984 w 65984"/>
                        <a:gd name="connsiteY2" fmla="*/ 19207 h 19206"/>
                        <a:gd name="connsiteX3" fmla="*/ 46729 w 65984"/>
                        <a:gd name="connsiteY3" fmla="*/ 0 h 19206"/>
                        <a:gd name="connsiteX4" fmla="*/ 19256 w 65984"/>
                        <a:gd name="connsiteY4" fmla="*/ 0 h 19206"/>
                        <a:gd name="connsiteX5" fmla="*/ 49 w 65984"/>
                        <a:gd name="connsiteY5" fmla="*/ 9287 h 1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84" h="19206">
                          <a:moveTo>
                            <a:pt x="0" y="9239"/>
                          </a:moveTo>
                          <a:lnTo>
                            <a:pt x="65984" y="19207"/>
                          </a:lnTo>
                          <a:lnTo>
                            <a:pt x="65984" y="19207"/>
                          </a:lnTo>
                          <a:cubicBezTo>
                            <a:pt x="65984" y="8558"/>
                            <a:pt x="57329" y="0"/>
                            <a:pt x="46729" y="0"/>
                          </a:cubicBezTo>
                          <a:lnTo>
                            <a:pt x="19256" y="0"/>
                          </a:lnTo>
                          <a:cubicBezTo>
                            <a:pt x="8607" y="0"/>
                            <a:pt x="49" y="9287"/>
                            <a:pt x="49" y="9287"/>
                          </a:cubicBezTo>
                          <a:close/>
                        </a:path>
                      </a:pathLst>
                    </a:custGeom>
                    <a:solidFill>
                      <a:srgbClr val="201824"/>
                    </a:solidFill>
                    <a:ln w="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475BF3C-D868-7302-231B-12BB202B40C2}"/>
                        </a:ext>
                      </a:extLst>
                    </p:cNvPr>
                    <p:cNvSpPr/>
                    <p:nvPr/>
                  </p:nvSpPr>
                  <p:spPr>
                    <a:xfrm>
                      <a:off x="9211192" y="3686337"/>
                      <a:ext cx="36906" cy="19255"/>
                    </a:xfrm>
                    <a:custGeom>
                      <a:avLst/>
                      <a:gdLst>
                        <a:gd name="connsiteX0" fmla="*/ 36907 w 36906"/>
                        <a:gd name="connsiteY0" fmla="*/ 9190 h 19255"/>
                        <a:gd name="connsiteX1" fmla="*/ 0 w 36906"/>
                        <a:gd name="connsiteY1" fmla="*/ 19256 h 19255"/>
                        <a:gd name="connsiteX2" fmla="*/ 0 w 36906"/>
                        <a:gd name="connsiteY2" fmla="*/ 19256 h 19255"/>
                        <a:gd name="connsiteX3" fmla="*/ 10746 w 36906"/>
                        <a:gd name="connsiteY3" fmla="*/ 0 h 19255"/>
                        <a:gd name="connsiteX4" fmla="*/ 26112 w 36906"/>
                        <a:gd name="connsiteY4" fmla="*/ 0 h 19255"/>
                        <a:gd name="connsiteX5" fmla="*/ 36907 w 36906"/>
                        <a:gd name="connsiteY5" fmla="*/ 9190 h 1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06" h="19255">
                          <a:moveTo>
                            <a:pt x="36907" y="9190"/>
                          </a:moveTo>
                          <a:lnTo>
                            <a:pt x="0" y="19256"/>
                          </a:lnTo>
                          <a:lnTo>
                            <a:pt x="0" y="19256"/>
                          </a:lnTo>
                          <a:cubicBezTo>
                            <a:pt x="0" y="8607"/>
                            <a:pt x="4814" y="0"/>
                            <a:pt x="10746" y="0"/>
                          </a:cubicBezTo>
                          <a:lnTo>
                            <a:pt x="26112" y="0"/>
                          </a:lnTo>
                          <a:cubicBezTo>
                            <a:pt x="32044" y="0"/>
                            <a:pt x="36907" y="9190"/>
                            <a:pt x="36907" y="9190"/>
                          </a:cubicBezTo>
                          <a:close/>
                        </a:path>
                      </a:pathLst>
                    </a:custGeom>
                    <a:solidFill>
                      <a:srgbClr val="201824"/>
                    </a:solidFill>
                    <a:ln w="0" cap="flat">
                      <a:noFill/>
                      <a:prstDash val="solid"/>
                      <a:miter/>
                    </a:ln>
                  </p:spPr>
                  <p:txBody>
                    <a:bodyPr rtlCol="0" anchor="ctr"/>
                    <a:lstStyle/>
                    <a:p>
                      <a:endParaRPr lang="en-US"/>
                    </a:p>
                  </p:txBody>
                </p:sp>
              </p:grpSp>
              <p:grpSp>
                <p:nvGrpSpPr>
                  <p:cNvPr id="114" name="Graphic 9">
                    <a:extLst>
                      <a:ext uri="{FF2B5EF4-FFF2-40B4-BE49-F238E27FC236}">
                        <a16:creationId xmlns:a16="http://schemas.microsoft.com/office/drawing/2014/main" id="{E78D1326-2710-99AA-8DA1-2E96AF665E7B}"/>
                      </a:ext>
                    </a:extLst>
                  </p:cNvPr>
                  <p:cNvGrpSpPr/>
                  <p:nvPr/>
                </p:nvGrpSpPr>
                <p:grpSpPr>
                  <a:xfrm>
                    <a:off x="9115593" y="3824650"/>
                    <a:ext cx="91660" cy="60036"/>
                    <a:chOff x="9115593" y="3824650"/>
                    <a:chExt cx="91660" cy="60036"/>
                  </a:xfrm>
                  <a:solidFill>
                    <a:srgbClr val="A94B51"/>
                  </a:solidFill>
                </p:grpSpPr>
                <p:sp>
                  <p:nvSpPr>
                    <p:cNvPr id="115" name="Freeform: Shape 114">
                      <a:extLst>
                        <a:ext uri="{FF2B5EF4-FFF2-40B4-BE49-F238E27FC236}">
                          <a16:creationId xmlns:a16="http://schemas.microsoft.com/office/drawing/2014/main" id="{1C8C7227-A722-7032-162D-872D968C0459}"/>
                        </a:ext>
                      </a:extLst>
                    </p:cNvPr>
                    <p:cNvSpPr/>
                    <p:nvPr/>
                  </p:nvSpPr>
                  <p:spPr>
                    <a:xfrm>
                      <a:off x="9144429" y="3867368"/>
                      <a:ext cx="43859" cy="17318"/>
                    </a:xfrm>
                    <a:custGeom>
                      <a:avLst/>
                      <a:gdLst>
                        <a:gd name="connsiteX0" fmla="*/ 43860 w 43859"/>
                        <a:gd name="connsiteY0" fmla="*/ 243 h 17318"/>
                        <a:gd name="connsiteX1" fmla="*/ 0 w 43859"/>
                        <a:gd name="connsiteY1" fmla="*/ 0 h 17318"/>
                        <a:gd name="connsiteX2" fmla="*/ 43860 w 43859"/>
                        <a:gd name="connsiteY2" fmla="*/ 243 h 17318"/>
                      </a:gdLst>
                      <a:ahLst/>
                      <a:cxnLst>
                        <a:cxn ang="0">
                          <a:pos x="connsiteX0" y="connsiteY0"/>
                        </a:cxn>
                        <a:cxn ang="0">
                          <a:pos x="connsiteX1" y="connsiteY1"/>
                        </a:cxn>
                        <a:cxn ang="0">
                          <a:pos x="connsiteX2" y="connsiteY2"/>
                        </a:cxn>
                      </a:cxnLst>
                      <a:rect l="l" t="t" r="r" b="b"/>
                      <a:pathLst>
                        <a:path w="43859" h="17318">
                          <a:moveTo>
                            <a:pt x="43860" y="243"/>
                          </a:moveTo>
                          <a:cubicBezTo>
                            <a:pt x="30537" y="5689"/>
                            <a:pt x="11087" y="7342"/>
                            <a:pt x="0" y="0"/>
                          </a:cubicBezTo>
                          <a:cubicBezTo>
                            <a:pt x="0" y="0"/>
                            <a:pt x="18478" y="38803"/>
                            <a:pt x="43860" y="243"/>
                          </a:cubicBezTo>
                          <a:close/>
                        </a:path>
                      </a:pathLst>
                    </a:custGeom>
                    <a:solidFill>
                      <a:srgbClr val="A94B51"/>
                    </a:solidFill>
                    <a:ln w="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76B244AA-3F54-DC0C-B8F8-0D8D273E57A4}"/>
                        </a:ext>
                      </a:extLst>
                    </p:cNvPr>
                    <p:cNvSpPr/>
                    <p:nvPr/>
                  </p:nvSpPr>
                  <p:spPr>
                    <a:xfrm>
                      <a:off x="9120262" y="3824650"/>
                      <a:ext cx="86990" cy="25796"/>
                    </a:xfrm>
                    <a:custGeom>
                      <a:avLst/>
                      <a:gdLst>
                        <a:gd name="connsiteX0" fmla="*/ 86942 w 86990"/>
                        <a:gd name="connsiteY0" fmla="*/ 19281 h 25796"/>
                        <a:gd name="connsiteX1" fmla="*/ 45027 w 86990"/>
                        <a:gd name="connsiteY1" fmla="*/ 755 h 25796"/>
                        <a:gd name="connsiteX2" fmla="*/ 0 w 86990"/>
                        <a:gd name="connsiteY2" fmla="*/ 20934 h 25796"/>
                        <a:gd name="connsiteX3" fmla="*/ 63650 w 86990"/>
                        <a:gd name="connsiteY3" fmla="*/ 25797 h 25796"/>
                        <a:gd name="connsiteX4" fmla="*/ 86991 w 86990"/>
                        <a:gd name="connsiteY4" fmla="*/ 19281 h 2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90" h="25796">
                          <a:moveTo>
                            <a:pt x="86942" y="19281"/>
                          </a:moveTo>
                          <a:cubicBezTo>
                            <a:pt x="87185" y="123"/>
                            <a:pt x="64574" y="-1433"/>
                            <a:pt x="45027" y="755"/>
                          </a:cubicBezTo>
                          <a:cubicBezTo>
                            <a:pt x="22222" y="3283"/>
                            <a:pt x="0" y="20934"/>
                            <a:pt x="0" y="20934"/>
                          </a:cubicBezTo>
                          <a:lnTo>
                            <a:pt x="63650" y="25797"/>
                          </a:lnTo>
                          <a:lnTo>
                            <a:pt x="86991" y="19281"/>
                          </a:lnTo>
                          <a:close/>
                        </a:path>
                      </a:pathLst>
                    </a:custGeom>
                    <a:solidFill>
                      <a:srgbClr val="A94B51"/>
                    </a:solidFill>
                    <a:ln w="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FDC5EF0C-B092-AF39-F4CE-85085B105785}"/>
                        </a:ext>
                      </a:extLst>
                    </p:cNvPr>
                    <p:cNvSpPr/>
                    <p:nvPr/>
                  </p:nvSpPr>
                  <p:spPr>
                    <a:xfrm>
                      <a:off x="9115593" y="3830753"/>
                      <a:ext cx="10407" cy="21735"/>
                    </a:xfrm>
                    <a:custGeom>
                      <a:avLst/>
                      <a:gdLst>
                        <a:gd name="connsiteX0" fmla="*/ 10116 w 10407"/>
                        <a:gd name="connsiteY0" fmla="*/ 21736 h 21735"/>
                        <a:gd name="connsiteX1" fmla="*/ 2 w 10407"/>
                        <a:gd name="connsiteY1" fmla="*/ 10746 h 21735"/>
                        <a:gd name="connsiteX2" fmla="*/ 10407 w 10407"/>
                        <a:gd name="connsiteY2" fmla="*/ 0 h 21735"/>
                        <a:gd name="connsiteX3" fmla="*/ 10116 w 10407"/>
                        <a:gd name="connsiteY3" fmla="*/ 21736 h 21735"/>
                      </a:gdLst>
                      <a:ahLst/>
                      <a:cxnLst>
                        <a:cxn ang="0">
                          <a:pos x="connsiteX0" y="connsiteY0"/>
                        </a:cxn>
                        <a:cxn ang="0">
                          <a:pos x="connsiteX1" y="connsiteY1"/>
                        </a:cxn>
                        <a:cxn ang="0">
                          <a:pos x="connsiteX2" y="connsiteY2"/>
                        </a:cxn>
                        <a:cxn ang="0">
                          <a:pos x="connsiteX3" y="connsiteY3"/>
                        </a:cxn>
                      </a:cxnLst>
                      <a:rect l="l" t="t" r="r" b="b"/>
                      <a:pathLst>
                        <a:path w="10407" h="21735">
                          <a:moveTo>
                            <a:pt x="10116" y="21736"/>
                          </a:moveTo>
                          <a:cubicBezTo>
                            <a:pt x="4475" y="21639"/>
                            <a:pt x="-96" y="16727"/>
                            <a:pt x="2" y="10746"/>
                          </a:cubicBezTo>
                          <a:cubicBezTo>
                            <a:pt x="99" y="4766"/>
                            <a:pt x="4718" y="-48"/>
                            <a:pt x="10407" y="0"/>
                          </a:cubicBezTo>
                          <a:lnTo>
                            <a:pt x="10116" y="21736"/>
                          </a:lnTo>
                          <a:close/>
                        </a:path>
                      </a:pathLst>
                    </a:custGeom>
                    <a:solidFill>
                      <a:srgbClr val="A94B51"/>
                    </a:solidFill>
                    <a:ln w="0" cap="flat">
                      <a:noFill/>
                      <a:prstDash val="solid"/>
                      <a:miter/>
                    </a:ln>
                  </p:spPr>
                  <p:txBody>
                    <a:bodyPr rtlCol="0" anchor="ctr"/>
                    <a:lstStyle/>
                    <a:p>
                      <a:endParaRPr lang="en-US"/>
                    </a:p>
                  </p:txBody>
                </p:sp>
              </p:grpSp>
            </p:grpSp>
            <p:sp>
              <p:nvSpPr>
                <p:cNvPr id="103" name="Freeform: Shape 102">
                  <a:extLst>
                    <a:ext uri="{FF2B5EF4-FFF2-40B4-BE49-F238E27FC236}">
                      <a16:creationId xmlns:a16="http://schemas.microsoft.com/office/drawing/2014/main" id="{898FCB5A-755C-6CC5-5796-774A41CB3F7D}"/>
                    </a:ext>
                  </a:extLst>
                </p:cNvPr>
                <p:cNvSpPr/>
                <p:nvPr/>
              </p:nvSpPr>
              <p:spPr>
                <a:xfrm>
                  <a:off x="9115254" y="3729710"/>
                  <a:ext cx="29466" cy="40456"/>
                </a:xfrm>
                <a:custGeom>
                  <a:avLst/>
                  <a:gdLst>
                    <a:gd name="connsiteX0" fmla="*/ 29467 w 29466"/>
                    <a:gd name="connsiteY0" fmla="*/ 20228 h 40456"/>
                    <a:gd name="connsiteX1" fmla="*/ 14733 w 29466"/>
                    <a:gd name="connsiteY1" fmla="*/ 40456 h 40456"/>
                    <a:gd name="connsiteX2" fmla="*/ 0 w 29466"/>
                    <a:gd name="connsiteY2" fmla="*/ 20228 h 40456"/>
                    <a:gd name="connsiteX3" fmla="*/ 14733 w 29466"/>
                    <a:gd name="connsiteY3" fmla="*/ 0 h 40456"/>
                    <a:gd name="connsiteX4" fmla="*/ 29467 w 29466"/>
                    <a:gd name="connsiteY4" fmla="*/ 20228 h 40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66" h="40456">
                      <a:moveTo>
                        <a:pt x="29467" y="20228"/>
                      </a:moveTo>
                      <a:cubicBezTo>
                        <a:pt x="29467" y="31412"/>
                        <a:pt x="22854" y="40456"/>
                        <a:pt x="14733" y="40456"/>
                      </a:cubicBezTo>
                      <a:cubicBezTo>
                        <a:pt x="6613" y="40456"/>
                        <a:pt x="0" y="31412"/>
                        <a:pt x="0" y="20228"/>
                      </a:cubicBezTo>
                      <a:cubicBezTo>
                        <a:pt x="0" y="9044"/>
                        <a:pt x="6613" y="0"/>
                        <a:pt x="14733" y="0"/>
                      </a:cubicBezTo>
                      <a:cubicBezTo>
                        <a:pt x="22854" y="0"/>
                        <a:pt x="29467" y="9044"/>
                        <a:pt x="29467" y="20228"/>
                      </a:cubicBezTo>
                      <a:close/>
                    </a:path>
                  </a:pathLst>
                </a:custGeom>
                <a:solidFill>
                  <a:srgbClr val="201824"/>
                </a:solidFill>
                <a:ln w="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C56B6DE1-8CC0-6705-12DF-DE974D562A15}"/>
                    </a:ext>
                  </a:extLst>
                </p:cNvPr>
                <p:cNvSpPr/>
                <p:nvPr/>
              </p:nvSpPr>
              <p:spPr>
                <a:xfrm>
                  <a:off x="9215714" y="3731121"/>
                  <a:ext cx="22951" cy="37635"/>
                </a:xfrm>
                <a:custGeom>
                  <a:avLst/>
                  <a:gdLst>
                    <a:gd name="connsiteX0" fmla="*/ 22951 w 22951"/>
                    <a:gd name="connsiteY0" fmla="*/ 18818 h 37635"/>
                    <a:gd name="connsiteX1" fmla="*/ 11475 w 22951"/>
                    <a:gd name="connsiteY1" fmla="*/ 37636 h 37635"/>
                    <a:gd name="connsiteX2" fmla="*/ 0 w 22951"/>
                    <a:gd name="connsiteY2" fmla="*/ 18818 h 37635"/>
                    <a:gd name="connsiteX3" fmla="*/ 11475 w 22951"/>
                    <a:gd name="connsiteY3" fmla="*/ 0 h 37635"/>
                    <a:gd name="connsiteX4" fmla="*/ 22951 w 22951"/>
                    <a:gd name="connsiteY4" fmla="*/ 18818 h 3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51" h="37635">
                      <a:moveTo>
                        <a:pt x="22951" y="18818"/>
                      </a:moveTo>
                      <a:cubicBezTo>
                        <a:pt x="22951" y="29224"/>
                        <a:pt x="17797" y="37636"/>
                        <a:pt x="11475" y="37636"/>
                      </a:cubicBezTo>
                      <a:cubicBezTo>
                        <a:pt x="5154" y="37636"/>
                        <a:pt x="0" y="29224"/>
                        <a:pt x="0" y="18818"/>
                      </a:cubicBezTo>
                      <a:cubicBezTo>
                        <a:pt x="0" y="8412"/>
                        <a:pt x="5154" y="0"/>
                        <a:pt x="11475" y="0"/>
                      </a:cubicBezTo>
                      <a:cubicBezTo>
                        <a:pt x="17797" y="0"/>
                        <a:pt x="22951" y="8412"/>
                        <a:pt x="22951" y="18818"/>
                      </a:cubicBezTo>
                      <a:close/>
                    </a:path>
                  </a:pathLst>
                </a:custGeom>
                <a:solidFill>
                  <a:srgbClr val="201824"/>
                </a:solidFill>
                <a:ln w="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433F5F2C-BB7F-52EB-FCD1-FAA556CFFEC3}"/>
                    </a:ext>
                  </a:extLst>
                </p:cNvPr>
                <p:cNvSpPr/>
                <p:nvPr/>
              </p:nvSpPr>
              <p:spPr>
                <a:xfrm rot="-2700000">
                  <a:off x="8806631" y="4683460"/>
                  <a:ext cx="8995" cy="87817"/>
                </a:xfrm>
                <a:custGeom>
                  <a:avLst/>
                  <a:gdLst>
                    <a:gd name="connsiteX0" fmla="*/ 0 w 8995"/>
                    <a:gd name="connsiteY0" fmla="*/ 0 h 87817"/>
                    <a:gd name="connsiteX1" fmla="*/ 8996 w 8995"/>
                    <a:gd name="connsiteY1" fmla="*/ 0 h 87817"/>
                    <a:gd name="connsiteX2" fmla="*/ 8996 w 8995"/>
                    <a:gd name="connsiteY2" fmla="*/ 87817 h 87817"/>
                    <a:gd name="connsiteX3" fmla="*/ 0 w 8995"/>
                    <a:gd name="connsiteY3" fmla="*/ 87817 h 87817"/>
                  </a:gdLst>
                  <a:ahLst/>
                  <a:cxnLst>
                    <a:cxn ang="0">
                      <a:pos x="connsiteX0" y="connsiteY0"/>
                    </a:cxn>
                    <a:cxn ang="0">
                      <a:pos x="connsiteX1" y="connsiteY1"/>
                    </a:cxn>
                    <a:cxn ang="0">
                      <a:pos x="connsiteX2" y="connsiteY2"/>
                    </a:cxn>
                    <a:cxn ang="0">
                      <a:pos x="connsiteX3" y="connsiteY3"/>
                    </a:cxn>
                  </a:cxnLst>
                  <a:rect l="l" t="t" r="r" b="b"/>
                  <a:pathLst>
                    <a:path w="8995" h="87817">
                      <a:moveTo>
                        <a:pt x="0" y="0"/>
                      </a:moveTo>
                      <a:lnTo>
                        <a:pt x="8996" y="0"/>
                      </a:lnTo>
                      <a:lnTo>
                        <a:pt x="8996" y="87817"/>
                      </a:lnTo>
                      <a:lnTo>
                        <a:pt x="0" y="87817"/>
                      </a:lnTo>
                      <a:close/>
                    </a:path>
                  </a:pathLst>
                </a:custGeom>
                <a:solidFill>
                  <a:srgbClr val="C2A2A2"/>
                </a:solidFill>
                <a:ln w="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5ABBE966-E609-BBEC-2D76-3F225C589E20}"/>
                    </a:ext>
                  </a:extLst>
                </p:cNvPr>
                <p:cNvSpPr/>
                <p:nvPr/>
              </p:nvSpPr>
              <p:spPr>
                <a:xfrm rot="-1572599">
                  <a:off x="8812431" y="4578532"/>
                  <a:ext cx="8995" cy="135226"/>
                </a:xfrm>
                <a:custGeom>
                  <a:avLst/>
                  <a:gdLst>
                    <a:gd name="connsiteX0" fmla="*/ 0 w 8995"/>
                    <a:gd name="connsiteY0" fmla="*/ 0 h 135226"/>
                    <a:gd name="connsiteX1" fmla="*/ 8996 w 8995"/>
                    <a:gd name="connsiteY1" fmla="*/ 0 h 135226"/>
                    <a:gd name="connsiteX2" fmla="*/ 8996 w 8995"/>
                    <a:gd name="connsiteY2" fmla="*/ 135227 h 135226"/>
                    <a:gd name="connsiteX3" fmla="*/ 0 w 8995"/>
                    <a:gd name="connsiteY3" fmla="*/ 135227 h 135226"/>
                  </a:gdLst>
                  <a:ahLst/>
                  <a:cxnLst>
                    <a:cxn ang="0">
                      <a:pos x="connsiteX0" y="connsiteY0"/>
                    </a:cxn>
                    <a:cxn ang="0">
                      <a:pos x="connsiteX1" y="connsiteY1"/>
                    </a:cxn>
                    <a:cxn ang="0">
                      <a:pos x="connsiteX2" y="connsiteY2"/>
                    </a:cxn>
                    <a:cxn ang="0">
                      <a:pos x="connsiteX3" y="connsiteY3"/>
                    </a:cxn>
                  </a:cxnLst>
                  <a:rect l="l" t="t" r="r" b="b"/>
                  <a:pathLst>
                    <a:path w="8995" h="135226">
                      <a:moveTo>
                        <a:pt x="0" y="0"/>
                      </a:moveTo>
                      <a:lnTo>
                        <a:pt x="8996" y="0"/>
                      </a:lnTo>
                      <a:lnTo>
                        <a:pt x="8996" y="135227"/>
                      </a:lnTo>
                      <a:lnTo>
                        <a:pt x="0" y="135227"/>
                      </a:lnTo>
                      <a:close/>
                    </a:path>
                  </a:pathLst>
                </a:custGeom>
                <a:solidFill>
                  <a:srgbClr val="C2A2A2"/>
                </a:solidFill>
                <a:ln w="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57E2D464-FD51-74D9-51D7-75554B3545C3}"/>
                    </a:ext>
                  </a:extLst>
                </p:cNvPr>
                <p:cNvSpPr/>
                <p:nvPr/>
              </p:nvSpPr>
              <p:spPr>
                <a:xfrm rot="-4212000">
                  <a:off x="9312235" y="4551763"/>
                  <a:ext cx="135226" cy="8995"/>
                </a:xfrm>
                <a:custGeom>
                  <a:avLst/>
                  <a:gdLst>
                    <a:gd name="connsiteX0" fmla="*/ 0 w 135226"/>
                    <a:gd name="connsiteY0" fmla="*/ 0 h 8995"/>
                    <a:gd name="connsiteX1" fmla="*/ 135227 w 135226"/>
                    <a:gd name="connsiteY1" fmla="*/ 0 h 8995"/>
                    <a:gd name="connsiteX2" fmla="*/ 135227 w 135226"/>
                    <a:gd name="connsiteY2" fmla="*/ 8996 h 8995"/>
                    <a:gd name="connsiteX3" fmla="*/ 0 w 135226"/>
                    <a:gd name="connsiteY3" fmla="*/ 8996 h 8995"/>
                  </a:gdLst>
                  <a:ahLst/>
                  <a:cxnLst>
                    <a:cxn ang="0">
                      <a:pos x="connsiteX0" y="connsiteY0"/>
                    </a:cxn>
                    <a:cxn ang="0">
                      <a:pos x="connsiteX1" y="connsiteY1"/>
                    </a:cxn>
                    <a:cxn ang="0">
                      <a:pos x="connsiteX2" y="connsiteY2"/>
                    </a:cxn>
                    <a:cxn ang="0">
                      <a:pos x="connsiteX3" y="connsiteY3"/>
                    </a:cxn>
                  </a:cxnLst>
                  <a:rect l="l" t="t" r="r" b="b"/>
                  <a:pathLst>
                    <a:path w="135226" h="8995">
                      <a:moveTo>
                        <a:pt x="0" y="0"/>
                      </a:moveTo>
                      <a:lnTo>
                        <a:pt x="135227" y="0"/>
                      </a:lnTo>
                      <a:lnTo>
                        <a:pt x="135227" y="8996"/>
                      </a:lnTo>
                      <a:lnTo>
                        <a:pt x="0" y="8996"/>
                      </a:lnTo>
                      <a:close/>
                    </a:path>
                  </a:pathLst>
                </a:custGeom>
                <a:solidFill>
                  <a:srgbClr val="C2A2A2"/>
                </a:solidFill>
                <a:ln w="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97CE8FEF-0200-5E38-03D1-9A5EE9FC32AA}"/>
                    </a:ext>
                  </a:extLst>
                </p:cNvPr>
                <p:cNvSpPr/>
                <p:nvPr/>
              </p:nvSpPr>
              <p:spPr>
                <a:xfrm rot="-4648801">
                  <a:off x="9318813" y="4627782"/>
                  <a:ext cx="135226" cy="8995"/>
                </a:xfrm>
                <a:custGeom>
                  <a:avLst/>
                  <a:gdLst>
                    <a:gd name="connsiteX0" fmla="*/ 0 w 135226"/>
                    <a:gd name="connsiteY0" fmla="*/ 0 h 8995"/>
                    <a:gd name="connsiteX1" fmla="*/ 135227 w 135226"/>
                    <a:gd name="connsiteY1" fmla="*/ 0 h 8995"/>
                    <a:gd name="connsiteX2" fmla="*/ 135227 w 135226"/>
                    <a:gd name="connsiteY2" fmla="*/ 8996 h 8995"/>
                    <a:gd name="connsiteX3" fmla="*/ 0 w 135226"/>
                    <a:gd name="connsiteY3" fmla="*/ 8996 h 8995"/>
                  </a:gdLst>
                  <a:ahLst/>
                  <a:cxnLst>
                    <a:cxn ang="0">
                      <a:pos x="connsiteX0" y="connsiteY0"/>
                    </a:cxn>
                    <a:cxn ang="0">
                      <a:pos x="connsiteX1" y="connsiteY1"/>
                    </a:cxn>
                    <a:cxn ang="0">
                      <a:pos x="connsiteX2" y="connsiteY2"/>
                    </a:cxn>
                    <a:cxn ang="0">
                      <a:pos x="connsiteX3" y="connsiteY3"/>
                    </a:cxn>
                  </a:cxnLst>
                  <a:rect l="l" t="t" r="r" b="b"/>
                  <a:pathLst>
                    <a:path w="135226" h="8995">
                      <a:moveTo>
                        <a:pt x="0" y="0"/>
                      </a:moveTo>
                      <a:lnTo>
                        <a:pt x="135227" y="0"/>
                      </a:lnTo>
                      <a:lnTo>
                        <a:pt x="135227" y="8996"/>
                      </a:lnTo>
                      <a:lnTo>
                        <a:pt x="0" y="8996"/>
                      </a:lnTo>
                      <a:close/>
                    </a:path>
                  </a:pathLst>
                </a:custGeom>
                <a:solidFill>
                  <a:srgbClr val="C2A2A2"/>
                </a:solidFill>
                <a:ln w="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72FE2A64-D135-9718-67B5-D3C763B19979}"/>
                    </a:ext>
                  </a:extLst>
                </p:cNvPr>
                <p:cNvSpPr/>
                <p:nvPr/>
              </p:nvSpPr>
              <p:spPr>
                <a:xfrm rot="-1267198">
                  <a:off x="8933244" y="4517262"/>
                  <a:ext cx="289465" cy="8655"/>
                </a:xfrm>
                <a:custGeom>
                  <a:avLst/>
                  <a:gdLst>
                    <a:gd name="connsiteX0" fmla="*/ 0 w 289465"/>
                    <a:gd name="connsiteY0" fmla="*/ 0 h 8655"/>
                    <a:gd name="connsiteX1" fmla="*/ 289466 w 289465"/>
                    <a:gd name="connsiteY1" fmla="*/ 0 h 8655"/>
                    <a:gd name="connsiteX2" fmla="*/ 289466 w 289465"/>
                    <a:gd name="connsiteY2" fmla="*/ 8655 h 8655"/>
                    <a:gd name="connsiteX3" fmla="*/ 0 w 289465"/>
                    <a:gd name="connsiteY3" fmla="*/ 8655 h 8655"/>
                  </a:gdLst>
                  <a:ahLst/>
                  <a:cxnLst>
                    <a:cxn ang="0">
                      <a:pos x="connsiteX0" y="connsiteY0"/>
                    </a:cxn>
                    <a:cxn ang="0">
                      <a:pos x="connsiteX1" y="connsiteY1"/>
                    </a:cxn>
                    <a:cxn ang="0">
                      <a:pos x="connsiteX2" y="connsiteY2"/>
                    </a:cxn>
                    <a:cxn ang="0">
                      <a:pos x="connsiteX3" y="connsiteY3"/>
                    </a:cxn>
                  </a:cxnLst>
                  <a:rect l="l" t="t" r="r" b="b"/>
                  <a:pathLst>
                    <a:path w="289465" h="8655">
                      <a:moveTo>
                        <a:pt x="0" y="0"/>
                      </a:moveTo>
                      <a:lnTo>
                        <a:pt x="289466" y="0"/>
                      </a:lnTo>
                      <a:lnTo>
                        <a:pt x="289466" y="8655"/>
                      </a:lnTo>
                      <a:lnTo>
                        <a:pt x="0" y="8655"/>
                      </a:lnTo>
                      <a:close/>
                    </a:path>
                  </a:pathLst>
                </a:custGeom>
                <a:solidFill>
                  <a:srgbClr val="3D2E43"/>
                </a:solidFill>
                <a:ln w="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030DFE5-AC79-BE54-B390-2F64B3DAE917}"/>
                    </a:ext>
                  </a:extLst>
                </p:cNvPr>
                <p:cNvSpPr/>
                <p:nvPr/>
              </p:nvSpPr>
              <p:spPr>
                <a:xfrm rot="-1104601">
                  <a:off x="9080773" y="4515652"/>
                  <a:ext cx="230143" cy="8655"/>
                </a:xfrm>
                <a:custGeom>
                  <a:avLst/>
                  <a:gdLst>
                    <a:gd name="connsiteX0" fmla="*/ 0 w 230143"/>
                    <a:gd name="connsiteY0" fmla="*/ 0 h 8655"/>
                    <a:gd name="connsiteX1" fmla="*/ 230143 w 230143"/>
                    <a:gd name="connsiteY1" fmla="*/ 0 h 8655"/>
                    <a:gd name="connsiteX2" fmla="*/ 230143 w 230143"/>
                    <a:gd name="connsiteY2" fmla="*/ 8655 h 8655"/>
                    <a:gd name="connsiteX3" fmla="*/ 0 w 230143"/>
                    <a:gd name="connsiteY3" fmla="*/ 8655 h 8655"/>
                  </a:gdLst>
                  <a:ahLst/>
                  <a:cxnLst>
                    <a:cxn ang="0">
                      <a:pos x="connsiteX0" y="connsiteY0"/>
                    </a:cxn>
                    <a:cxn ang="0">
                      <a:pos x="connsiteX1" y="connsiteY1"/>
                    </a:cxn>
                    <a:cxn ang="0">
                      <a:pos x="connsiteX2" y="connsiteY2"/>
                    </a:cxn>
                    <a:cxn ang="0">
                      <a:pos x="connsiteX3" y="connsiteY3"/>
                    </a:cxn>
                  </a:cxnLst>
                  <a:rect l="l" t="t" r="r" b="b"/>
                  <a:pathLst>
                    <a:path w="230143" h="8655">
                      <a:moveTo>
                        <a:pt x="0" y="0"/>
                      </a:moveTo>
                      <a:lnTo>
                        <a:pt x="230143" y="0"/>
                      </a:lnTo>
                      <a:lnTo>
                        <a:pt x="230143" y="8655"/>
                      </a:lnTo>
                      <a:lnTo>
                        <a:pt x="0" y="8655"/>
                      </a:lnTo>
                      <a:close/>
                    </a:path>
                  </a:pathLst>
                </a:custGeom>
                <a:solidFill>
                  <a:srgbClr val="3D2E43"/>
                </a:solidFill>
                <a:ln w="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886FE3B3-8920-57E1-8DF3-7CD35273E431}"/>
                    </a:ext>
                  </a:extLst>
                </p:cNvPr>
                <p:cNvSpPr/>
                <p:nvPr/>
              </p:nvSpPr>
              <p:spPr>
                <a:xfrm rot="-2700000">
                  <a:off x="8972741" y="4325976"/>
                  <a:ext cx="8995" cy="87817"/>
                </a:xfrm>
                <a:custGeom>
                  <a:avLst/>
                  <a:gdLst>
                    <a:gd name="connsiteX0" fmla="*/ 0 w 8995"/>
                    <a:gd name="connsiteY0" fmla="*/ 0 h 87817"/>
                    <a:gd name="connsiteX1" fmla="*/ 8996 w 8995"/>
                    <a:gd name="connsiteY1" fmla="*/ 0 h 87817"/>
                    <a:gd name="connsiteX2" fmla="*/ 8996 w 8995"/>
                    <a:gd name="connsiteY2" fmla="*/ 87817 h 87817"/>
                    <a:gd name="connsiteX3" fmla="*/ 0 w 8995"/>
                    <a:gd name="connsiteY3" fmla="*/ 87817 h 87817"/>
                  </a:gdLst>
                  <a:ahLst/>
                  <a:cxnLst>
                    <a:cxn ang="0">
                      <a:pos x="connsiteX0" y="connsiteY0"/>
                    </a:cxn>
                    <a:cxn ang="0">
                      <a:pos x="connsiteX1" y="connsiteY1"/>
                    </a:cxn>
                    <a:cxn ang="0">
                      <a:pos x="connsiteX2" y="connsiteY2"/>
                    </a:cxn>
                    <a:cxn ang="0">
                      <a:pos x="connsiteX3" y="connsiteY3"/>
                    </a:cxn>
                  </a:cxnLst>
                  <a:rect l="l" t="t" r="r" b="b"/>
                  <a:pathLst>
                    <a:path w="8995" h="87817">
                      <a:moveTo>
                        <a:pt x="0" y="0"/>
                      </a:moveTo>
                      <a:lnTo>
                        <a:pt x="8996" y="0"/>
                      </a:lnTo>
                      <a:lnTo>
                        <a:pt x="8996" y="87817"/>
                      </a:lnTo>
                      <a:lnTo>
                        <a:pt x="0" y="87817"/>
                      </a:lnTo>
                      <a:close/>
                    </a:path>
                  </a:pathLst>
                </a:custGeom>
                <a:solidFill>
                  <a:srgbClr val="C2A2A2"/>
                </a:solidFill>
                <a:ln w="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6FCEC75-758E-EB91-26B7-3C586241014E}"/>
                    </a:ext>
                  </a:extLst>
                </p:cNvPr>
                <p:cNvSpPr/>
                <p:nvPr/>
              </p:nvSpPr>
              <p:spPr>
                <a:xfrm rot="-2700000">
                  <a:off x="9028027" y="4253355"/>
                  <a:ext cx="8995" cy="135226"/>
                </a:xfrm>
                <a:custGeom>
                  <a:avLst/>
                  <a:gdLst>
                    <a:gd name="connsiteX0" fmla="*/ 0 w 8995"/>
                    <a:gd name="connsiteY0" fmla="*/ 0 h 135226"/>
                    <a:gd name="connsiteX1" fmla="*/ 8996 w 8995"/>
                    <a:gd name="connsiteY1" fmla="*/ 0 h 135226"/>
                    <a:gd name="connsiteX2" fmla="*/ 8996 w 8995"/>
                    <a:gd name="connsiteY2" fmla="*/ 135227 h 135226"/>
                    <a:gd name="connsiteX3" fmla="*/ 0 w 8995"/>
                    <a:gd name="connsiteY3" fmla="*/ 135227 h 135226"/>
                  </a:gdLst>
                  <a:ahLst/>
                  <a:cxnLst>
                    <a:cxn ang="0">
                      <a:pos x="connsiteX0" y="connsiteY0"/>
                    </a:cxn>
                    <a:cxn ang="0">
                      <a:pos x="connsiteX1" y="connsiteY1"/>
                    </a:cxn>
                    <a:cxn ang="0">
                      <a:pos x="connsiteX2" y="connsiteY2"/>
                    </a:cxn>
                    <a:cxn ang="0">
                      <a:pos x="connsiteX3" y="connsiteY3"/>
                    </a:cxn>
                  </a:cxnLst>
                  <a:rect l="l" t="t" r="r" b="b"/>
                  <a:pathLst>
                    <a:path w="8995" h="135226">
                      <a:moveTo>
                        <a:pt x="0" y="0"/>
                      </a:moveTo>
                      <a:lnTo>
                        <a:pt x="8996" y="0"/>
                      </a:lnTo>
                      <a:lnTo>
                        <a:pt x="8996" y="135227"/>
                      </a:lnTo>
                      <a:lnTo>
                        <a:pt x="0" y="135227"/>
                      </a:lnTo>
                      <a:close/>
                    </a:path>
                  </a:pathLst>
                </a:custGeom>
                <a:solidFill>
                  <a:srgbClr val="C2A2A2"/>
                </a:solidFill>
                <a:ln w="0" cap="flat">
                  <a:noFill/>
                  <a:prstDash val="solid"/>
                  <a:miter/>
                </a:ln>
              </p:spPr>
              <p:txBody>
                <a:bodyPr rtlCol="0" anchor="ctr"/>
                <a:lstStyle/>
                <a:p>
                  <a:endParaRPr lang="en-US"/>
                </a:p>
              </p:txBody>
            </p:sp>
          </p:grpSp>
          <p:grpSp>
            <p:nvGrpSpPr>
              <p:cNvPr id="71" name="Graphic 9">
                <a:extLst>
                  <a:ext uri="{FF2B5EF4-FFF2-40B4-BE49-F238E27FC236}">
                    <a16:creationId xmlns:a16="http://schemas.microsoft.com/office/drawing/2014/main" id="{7FD6AFF8-87C8-21E4-1318-8643191D4457}"/>
                  </a:ext>
                </a:extLst>
              </p:cNvPr>
              <p:cNvGrpSpPr/>
              <p:nvPr/>
            </p:nvGrpSpPr>
            <p:grpSpPr>
              <a:xfrm>
                <a:off x="8732719" y="5151172"/>
                <a:ext cx="353991" cy="214631"/>
                <a:chOff x="8732719" y="5151172"/>
                <a:chExt cx="353991" cy="214631"/>
              </a:xfrm>
            </p:grpSpPr>
            <p:sp>
              <p:nvSpPr>
                <p:cNvPr id="72" name="Freeform: Shape 71">
                  <a:extLst>
                    <a:ext uri="{FF2B5EF4-FFF2-40B4-BE49-F238E27FC236}">
                      <a16:creationId xmlns:a16="http://schemas.microsoft.com/office/drawing/2014/main" id="{3C2F488E-1FA6-F576-7155-B9BFB7DCFDD6}"/>
                    </a:ext>
                  </a:extLst>
                </p:cNvPr>
                <p:cNvSpPr/>
                <p:nvPr/>
              </p:nvSpPr>
              <p:spPr>
                <a:xfrm>
                  <a:off x="8732719" y="5151172"/>
                  <a:ext cx="353991" cy="214631"/>
                </a:xfrm>
                <a:custGeom>
                  <a:avLst/>
                  <a:gdLst>
                    <a:gd name="connsiteX0" fmla="*/ 302643 w 353991"/>
                    <a:gd name="connsiteY0" fmla="*/ 0 h 214631"/>
                    <a:gd name="connsiteX1" fmla="*/ 353992 w 353991"/>
                    <a:gd name="connsiteY1" fmla="*/ 51348 h 214631"/>
                    <a:gd name="connsiteX2" fmla="*/ 353992 w 353991"/>
                    <a:gd name="connsiteY2" fmla="*/ 163283 h 214631"/>
                    <a:gd name="connsiteX3" fmla="*/ 302643 w 353991"/>
                    <a:gd name="connsiteY3" fmla="*/ 214632 h 214631"/>
                    <a:gd name="connsiteX4" fmla="*/ 51348 w 353991"/>
                    <a:gd name="connsiteY4" fmla="*/ 214632 h 214631"/>
                    <a:gd name="connsiteX5" fmla="*/ 0 w 353991"/>
                    <a:gd name="connsiteY5" fmla="*/ 163283 h 214631"/>
                    <a:gd name="connsiteX6" fmla="*/ 0 w 353991"/>
                    <a:gd name="connsiteY6" fmla="*/ 51348 h 214631"/>
                    <a:gd name="connsiteX7" fmla="*/ 51348 w 353991"/>
                    <a:gd name="connsiteY7" fmla="*/ 0 h 21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991" h="214631">
                      <a:moveTo>
                        <a:pt x="302643" y="0"/>
                      </a:moveTo>
                      <a:cubicBezTo>
                        <a:pt x="331002" y="0"/>
                        <a:pt x="353992" y="22989"/>
                        <a:pt x="353992" y="51348"/>
                      </a:cubicBezTo>
                      <a:lnTo>
                        <a:pt x="353992" y="163283"/>
                      </a:lnTo>
                      <a:cubicBezTo>
                        <a:pt x="353992" y="191642"/>
                        <a:pt x="331002" y="214632"/>
                        <a:pt x="302643" y="214632"/>
                      </a:cubicBezTo>
                      <a:lnTo>
                        <a:pt x="51348" y="214632"/>
                      </a:lnTo>
                      <a:cubicBezTo>
                        <a:pt x="22989" y="214632"/>
                        <a:pt x="0" y="191642"/>
                        <a:pt x="0" y="163283"/>
                      </a:cubicBezTo>
                      <a:lnTo>
                        <a:pt x="0" y="51348"/>
                      </a:lnTo>
                      <a:cubicBezTo>
                        <a:pt x="0" y="22989"/>
                        <a:pt x="22989" y="0"/>
                        <a:pt x="51348" y="0"/>
                      </a:cubicBezTo>
                      <a:close/>
                    </a:path>
                  </a:pathLst>
                </a:custGeom>
                <a:solidFill>
                  <a:srgbClr val="B6CAE9"/>
                </a:solidFill>
                <a:ln w="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27ECB005-3814-AC9E-5FC0-BDCCE926B64B}"/>
                    </a:ext>
                  </a:extLst>
                </p:cNvPr>
                <p:cNvSpPr/>
                <p:nvPr/>
              </p:nvSpPr>
              <p:spPr>
                <a:xfrm>
                  <a:off x="8732719" y="5151172"/>
                  <a:ext cx="353991" cy="129148"/>
                </a:xfrm>
                <a:custGeom>
                  <a:avLst/>
                  <a:gdLst>
                    <a:gd name="connsiteX0" fmla="*/ 314168 w 353991"/>
                    <a:gd name="connsiteY0" fmla="*/ 0 h 129148"/>
                    <a:gd name="connsiteX1" fmla="*/ 353992 w 353991"/>
                    <a:gd name="connsiteY1" fmla="*/ 39824 h 129148"/>
                    <a:gd name="connsiteX2" fmla="*/ 353992 w 353991"/>
                    <a:gd name="connsiteY2" fmla="*/ 89325 h 129148"/>
                    <a:gd name="connsiteX3" fmla="*/ 314168 w 353991"/>
                    <a:gd name="connsiteY3" fmla="*/ 129149 h 129148"/>
                    <a:gd name="connsiteX4" fmla="*/ 39824 w 353991"/>
                    <a:gd name="connsiteY4" fmla="*/ 129149 h 129148"/>
                    <a:gd name="connsiteX5" fmla="*/ 0 w 353991"/>
                    <a:gd name="connsiteY5" fmla="*/ 89325 h 129148"/>
                    <a:gd name="connsiteX6" fmla="*/ 0 w 353991"/>
                    <a:gd name="connsiteY6" fmla="*/ 39824 h 129148"/>
                    <a:gd name="connsiteX7" fmla="*/ 39824 w 353991"/>
                    <a:gd name="connsiteY7" fmla="*/ 0 h 12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991" h="129148">
                      <a:moveTo>
                        <a:pt x="314168" y="0"/>
                      </a:moveTo>
                      <a:cubicBezTo>
                        <a:pt x="336162" y="0"/>
                        <a:pt x="353992" y="17830"/>
                        <a:pt x="353992" y="39824"/>
                      </a:cubicBezTo>
                      <a:lnTo>
                        <a:pt x="353992" y="89325"/>
                      </a:lnTo>
                      <a:cubicBezTo>
                        <a:pt x="353992" y="111319"/>
                        <a:pt x="336162" y="129149"/>
                        <a:pt x="314168" y="129149"/>
                      </a:cubicBezTo>
                      <a:lnTo>
                        <a:pt x="39824" y="129149"/>
                      </a:lnTo>
                      <a:cubicBezTo>
                        <a:pt x="17830" y="129149"/>
                        <a:pt x="0" y="111319"/>
                        <a:pt x="0" y="89325"/>
                      </a:cubicBezTo>
                      <a:lnTo>
                        <a:pt x="0" y="39824"/>
                      </a:lnTo>
                      <a:cubicBezTo>
                        <a:pt x="0" y="17830"/>
                        <a:pt x="17830" y="0"/>
                        <a:pt x="39824" y="0"/>
                      </a:cubicBezTo>
                      <a:close/>
                    </a:path>
                  </a:pathLst>
                </a:custGeom>
                <a:solidFill>
                  <a:srgbClr val="C0D5F5"/>
                </a:solidFill>
                <a:ln w="0" cap="flat">
                  <a:noFill/>
                  <a:prstDash val="solid"/>
                  <a:miter/>
                </a:ln>
              </p:spPr>
              <p:txBody>
                <a:bodyPr rtlCol="0" anchor="ctr"/>
                <a:lstStyle/>
                <a:p>
                  <a:endParaRPr lang="en-US"/>
                </a:p>
              </p:txBody>
            </p:sp>
          </p:grpSp>
        </p:grpSp>
        <p:grpSp>
          <p:nvGrpSpPr>
            <p:cNvPr id="10" name="Graphic 9">
              <a:extLst>
                <a:ext uri="{FF2B5EF4-FFF2-40B4-BE49-F238E27FC236}">
                  <a16:creationId xmlns:a16="http://schemas.microsoft.com/office/drawing/2014/main" id="{1CE86B41-337D-E4FF-3D33-79CC3E0140D4}"/>
                </a:ext>
              </a:extLst>
            </p:cNvPr>
            <p:cNvGrpSpPr/>
            <p:nvPr/>
          </p:nvGrpSpPr>
          <p:grpSpPr>
            <a:xfrm>
              <a:off x="7293170" y="3090046"/>
              <a:ext cx="1326073" cy="3060861"/>
              <a:chOff x="7293170" y="3090046"/>
              <a:chExt cx="1326073" cy="3060861"/>
            </a:xfrm>
          </p:grpSpPr>
          <p:sp>
            <p:nvSpPr>
              <p:cNvPr id="11" name="Freeform: Shape 10">
                <a:extLst>
                  <a:ext uri="{FF2B5EF4-FFF2-40B4-BE49-F238E27FC236}">
                    <a16:creationId xmlns:a16="http://schemas.microsoft.com/office/drawing/2014/main" id="{71E010D7-885D-B02B-9010-86728488A616}"/>
                  </a:ext>
                </a:extLst>
              </p:cNvPr>
              <p:cNvSpPr/>
              <p:nvPr/>
            </p:nvSpPr>
            <p:spPr>
              <a:xfrm>
                <a:off x="7293170" y="6014950"/>
                <a:ext cx="972990" cy="135956"/>
              </a:xfrm>
              <a:custGeom>
                <a:avLst/>
                <a:gdLst>
                  <a:gd name="connsiteX0" fmla="*/ 972991 w 972990"/>
                  <a:gd name="connsiteY0" fmla="*/ 67978 h 135956"/>
                  <a:gd name="connsiteX1" fmla="*/ 486495 w 972990"/>
                  <a:gd name="connsiteY1" fmla="*/ 135956 h 135956"/>
                  <a:gd name="connsiteX2" fmla="*/ 0 w 972990"/>
                  <a:gd name="connsiteY2" fmla="*/ 67978 h 135956"/>
                  <a:gd name="connsiteX3" fmla="*/ 486495 w 972990"/>
                  <a:gd name="connsiteY3" fmla="*/ 0 h 135956"/>
                  <a:gd name="connsiteX4" fmla="*/ 972991 w 972990"/>
                  <a:gd name="connsiteY4" fmla="*/ 67978 h 135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2990" h="135956">
                    <a:moveTo>
                      <a:pt x="972991" y="67978"/>
                    </a:moveTo>
                    <a:cubicBezTo>
                      <a:pt x="972991" y="105521"/>
                      <a:pt x="755179" y="135956"/>
                      <a:pt x="486495" y="135956"/>
                    </a:cubicBezTo>
                    <a:cubicBezTo>
                      <a:pt x="217811" y="135956"/>
                      <a:pt x="0" y="105521"/>
                      <a:pt x="0" y="67978"/>
                    </a:cubicBezTo>
                    <a:cubicBezTo>
                      <a:pt x="0" y="30435"/>
                      <a:pt x="217811" y="0"/>
                      <a:pt x="486495" y="0"/>
                    </a:cubicBezTo>
                    <a:cubicBezTo>
                      <a:pt x="755179" y="0"/>
                      <a:pt x="972991" y="30435"/>
                      <a:pt x="972991" y="67978"/>
                    </a:cubicBezTo>
                    <a:close/>
                  </a:path>
                </a:pathLst>
              </a:custGeom>
              <a:solidFill>
                <a:srgbClr val="5B4B45">
                  <a:alpha val="20000"/>
                </a:srgbClr>
              </a:solidFill>
              <a:ln w="0" cap="flat">
                <a:noFill/>
                <a:prstDash val="solid"/>
                <a:miter/>
              </a:ln>
            </p:spPr>
            <p:txBody>
              <a:bodyPr rtlCol="0" anchor="ctr"/>
              <a:lstStyle/>
              <a:p>
                <a:endParaRPr lang="en-US"/>
              </a:p>
            </p:txBody>
          </p:sp>
          <p:grpSp>
            <p:nvGrpSpPr>
              <p:cNvPr id="15" name="Graphic 9">
                <a:extLst>
                  <a:ext uri="{FF2B5EF4-FFF2-40B4-BE49-F238E27FC236}">
                    <a16:creationId xmlns:a16="http://schemas.microsoft.com/office/drawing/2014/main" id="{AA6E83FE-8155-AFC7-3B59-ED2C4E5B014B}"/>
                  </a:ext>
                </a:extLst>
              </p:cNvPr>
              <p:cNvGrpSpPr/>
              <p:nvPr/>
            </p:nvGrpSpPr>
            <p:grpSpPr>
              <a:xfrm>
                <a:off x="7421760" y="3090046"/>
                <a:ext cx="1197482" cy="3005087"/>
                <a:chOff x="7421760" y="3090046"/>
                <a:chExt cx="1197482" cy="3005087"/>
              </a:xfrm>
            </p:grpSpPr>
            <p:sp>
              <p:nvSpPr>
                <p:cNvPr id="16" name="Freeform: Shape 15">
                  <a:extLst>
                    <a:ext uri="{FF2B5EF4-FFF2-40B4-BE49-F238E27FC236}">
                      <a16:creationId xmlns:a16="http://schemas.microsoft.com/office/drawing/2014/main" id="{11743953-7ABC-7F3E-3865-400158155493}"/>
                    </a:ext>
                  </a:extLst>
                </p:cNvPr>
                <p:cNvSpPr/>
                <p:nvPr/>
              </p:nvSpPr>
              <p:spPr>
                <a:xfrm rot="-1433399">
                  <a:off x="7969721" y="3649026"/>
                  <a:ext cx="21978" cy="1053320"/>
                </a:xfrm>
                <a:custGeom>
                  <a:avLst/>
                  <a:gdLst>
                    <a:gd name="connsiteX0" fmla="*/ 0 w 21978"/>
                    <a:gd name="connsiteY0" fmla="*/ 0 h 1053320"/>
                    <a:gd name="connsiteX1" fmla="*/ 21979 w 21978"/>
                    <a:gd name="connsiteY1" fmla="*/ 0 h 1053320"/>
                    <a:gd name="connsiteX2" fmla="*/ 21979 w 21978"/>
                    <a:gd name="connsiteY2" fmla="*/ 1053320 h 1053320"/>
                    <a:gd name="connsiteX3" fmla="*/ 0 w 21978"/>
                    <a:gd name="connsiteY3" fmla="*/ 1053320 h 1053320"/>
                  </a:gdLst>
                  <a:ahLst/>
                  <a:cxnLst>
                    <a:cxn ang="0">
                      <a:pos x="connsiteX0" y="connsiteY0"/>
                    </a:cxn>
                    <a:cxn ang="0">
                      <a:pos x="connsiteX1" y="connsiteY1"/>
                    </a:cxn>
                    <a:cxn ang="0">
                      <a:pos x="connsiteX2" y="connsiteY2"/>
                    </a:cxn>
                    <a:cxn ang="0">
                      <a:pos x="connsiteX3" y="connsiteY3"/>
                    </a:cxn>
                  </a:cxnLst>
                  <a:rect l="l" t="t" r="r" b="b"/>
                  <a:pathLst>
                    <a:path w="21978" h="1053320">
                      <a:moveTo>
                        <a:pt x="0" y="0"/>
                      </a:moveTo>
                      <a:lnTo>
                        <a:pt x="21979" y="0"/>
                      </a:lnTo>
                      <a:lnTo>
                        <a:pt x="21979" y="1053320"/>
                      </a:lnTo>
                      <a:lnTo>
                        <a:pt x="0" y="1053320"/>
                      </a:lnTo>
                      <a:close/>
                    </a:path>
                  </a:pathLst>
                </a:custGeom>
                <a:solidFill>
                  <a:srgbClr val="201824"/>
                </a:solidFill>
                <a:ln w="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CE5E2B50-FE07-D234-E749-FCA883BE543D}"/>
                    </a:ext>
                  </a:extLst>
                </p:cNvPr>
                <p:cNvSpPr/>
                <p:nvPr/>
              </p:nvSpPr>
              <p:spPr>
                <a:xfrm>
                  <a:off x="7554141" y="4727306"/>
                  <a:ext cx="384090" cy="1295424"/>
                </a:xfrm>
                <a:custGeom>
                  <a:avLst/>
                  <a:gdLst>
                    <a:gd name="connsiteX0" fmla="*/ 384091 w 384090"/>
                    <a:gd name="connsiteY0" fmla="*/ 1295376 h 1295424"/>
                    <a:gd name="connsiteX1" fmla="*/ 361237 w 384090"/>
                    <a:gd name="connsiteY1" fmla="*/ 0 h 1295424"/>
                    <a:gd name="connsiteX2" fmla="*/ 0 w 384090"/>
                    <a:gd name="connsiteY2" fmla="*/ 0 h 1295424"/>
                    <a:gd name="connsiteX3" fmla="*/ 85678 w 384090"/>
                    <a:gd name="connsiteY3" fmla="*/ 655371 h 1295424"/>
                    <a:gd name="connsiteX4" fmla="*/ 291265 w 384090"/>
                    <a:gd name="connsiteY4" fmla="*/ 1292994 h 1295424"/>
                    <a:gd name="connsiteX5" fmla="*/ 384042 w 384090"/>
                    <a:gd name="connsiteY5" fmla="*/ 1295425 h 129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090" h="1295424">
                      <a:moveTo>
                        <a:pt x="384091" y="1295376"/>
                      </a:moveTo>
                      <a:lnTo>
                        <a:pt x="361237" y="0"/>
                      </a:lnTo>
                      <a:lnTo>
                        <a:pt x="0" y="0"/>
                      </a:lnTo>
                      <a:cubicBezTo>
                        <a:pt x="0" y="0"/>
                        <a:pt x="13421" y="329825"/>
                        <a:pt x="85678" y="655371"/>
                      </a:cubicBezTo>
                      <a:cubicBezTo>
                        <a:pt x="157983" y="980917"/>
                        <a:pt x="291265" y="1292994"/>
                        <a:pt x="291265" y="1292994"/>
                      </a:cubicBezTo>
                      <a:lnTo>
                        <a:pt x="384042" y="1295425"/>
                      </a:lnTo>
                      <a:close/>
                    </a:path>
                  </a:pathLst>
                </a:custGeom>
                <a:solidFill>
                  <a:srgbClr val="404D5C"/>
                </a:solidFill>
                <a:ln w="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907F85E-A8B9-DF30-B690-36282254EDD1}"/>
                    </a:ext>
                  </a:extLst>
                </p:cNvPr>
                <p:cNvSpPr/>
                <p:nvPr/>
              </p:nvSpPr>
              <p:spPr>
                <a:xfrm>
                  <a:off x="7812681" y="5938852"/>
                  <a:ext cx="127932" cy="85240"/>
                </a:xfrm>
                <a:custGeom>
                  <a:avLst/>
                  <a:gdLst>
                    <a:gd name="connsiteX0" fmla="*/ 124043 w 127932"/>
                    <a:gd name="connsiteY0" fmla="*/ 0 h 85240"/>
                    <a:gd name="connsiteX1" fmla="*/ 0 w 127932"/>
                    <a:gd name="connsiteY1" fmla="*/ 0 h 85240"/>
                    <a:gd name="connsiteX2" fmla="*/ 34524 w 127932"/>
                    <a:gd name="connsiteY2" fmla="*/ 85240 h 85240"/>
                    <a:gd name="connsiteX3" fmla="*/ 127933 w 127932"/>
                    <a:gd name="connsiteY3" fmla="*/ 85240 h 85240"/>
                    <a:gd name="connsiteX4" fmla="*/ 124043 w 127932"/>
                    <a:gd name="connsiteY4" fmla="*/ 0 h 8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2" h="85240">
                      <a:moveTo>
                        <a:pt x="124043" y="0"/>
                      </a:moveTo>
                      <a:lnTo>
                        <a:pt x="0" y="0"/>
                      </a:lnTo>
                      <a:lnTo>
                        <a:pt x="34524" y="85240"/>
                      </a:lnTo>
                      <a:lnTo>
                        <a:pt x="127933" y="85240"/>
                      </a:lnTo>
                      <a:lnTo>
                        <a:pt x="124043" y="0"/>
                      </a:lnTo>
                      <a:close/>
                    </a:path>
                  </a:pathLst>
                </a:custGeom>
                <a:solidFill>
                  <a:srgbClr val="251C29"/>
                </a:solidFill>
                <a:ln w="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C0E8D7A9-905A-F7C4-9014-611E9B2F0020}"/>
                    </a:ext>
                  </a:extLst>
                </p:cNvPr>
                <p:cNvSpPr/>
                <p:nvPr/>
              </p:nvSpPr>
              <p:spPr>
                <a:xfrm>
                  <a:off x="7667098" y="5986505"/>
                  <a:ext cx="277990" cy="108580"/>
                </a:xfrm>
                <a:custGeom>
                  <a:avLst/>
                  <a:gdLst>
                    <a:gd name="connsiteX0" fmla="*/ 123022 w 277990"/>
                    <a:gd name="connsiteY0" fmla="*/ 0 h 108580"/>
                    <a:gd name="connsiteX1" fmla="*/ 271134 w 277990"/>
                    <a:gd name="connsiteY1" fmla="*/ 0 h 108580"/>
                    <a:gd name="connsiteX2" fmla="*/ 277990 w 277990"/>
                    <a:gd name="connsiteY2" fmla="*/ 108580 h 108580"/>
                    <a:gd name="connsiteX3" fmla="*/ 0 w 277990"/>
                    <a:gd name="connsiteY3" fmla="*/ 108580 h 108580"/>
                    <a:gd name="connsiteX4" fmla="*/ 123022 w 277990"/>
                    <a:gd name="connsiteY4" fmla="*/ 0 h 10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90" h="108580">
                      <a:moveTo>
                        <a:pt x="123022" y="0"/>
                      </a:moveTo>
                      <a:lnTo>
                        <a:pt x="271134" y="0"/>
                      </a:lnTo>
                      <a:lnTo>
                        <a:pt x="277990" y="108580"/>
                      </a:lnTo>
                      <a:lnTo>
                        <a:pt x="0" y="108580"/>
                      </a:lnTo>
                      <a:cubicBezTo>
                        <a:pt x="0" y="48625"/>
                        <a:pt x="55092" y="0"/>
                        <a:pt x="123022" y="0"/>
                      </a:cubicBezTo>
                      <a:close/>
                    </a:path>
                  </a:pathLst>
                </a:custGeom>
                <a:solidFill>
                  <a:srgbClr val="251C29"/>
                </a:solidFill>
                <a:ln w="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32848D8-13BC-7DA7-9622-6B667DA2523F}"/>
                    </a:ext>
                  </a:extLst>
                </p:cNvPr>
                <p:cNvSpPr/>
                <p:nvPr/>
              </p:nvSpPr>
              <p:spPr>
                <a:xfrm>
                  <a:off x="7778741" y="4727306"/>
                  <a:ext cx="349031" cy="1295424"/>
                </a:xfrm>
                <a:custGeom>
                  <a:avLst/>
                  <a:gdLst>
                    <a:gd name="connsiteX0" fmla="*/ 22854 w 349031"/>
                    <a:gd name="connsiteY0" fmla="*/ 1295376 h 1295424"/>
                    <a:gd name="connsiteX1" fmla="*/ 0 w 349031"/>
                    <a:gd name="connsiteY1" fmla="*/ 0 h 1295424"/>
                    <a:gd name="connsiteX2" fmla="*/ 349032 w 349031"/>
                    <a:gd name="connsiteY2" fmla="*/ 0 h 1295424"/>
                    <a:gd name="connsiteX3" fmla="*/ 275511 w 349031"/>
                    <a:gd name="connsiteY3" fmla="*/ 655371 h 1295424"/>
                    <a:gd name="connsiteX4" fmla="*/ 115631 w 349031"/>
                    <a:gd name="connsiteY4" fmla="*/ 1292994 h 1295424"/>
                    <a:gd name="connsiteX5" fmla="*/ 22854 w 349031"/>
                    <a:gd name="connsiteY5" fmla="*/ 1295425 h 129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31" h="1295424">
                      <a:moveTo>
                        <a:pt x="22854" y="1295376"/>
                      </a:moveTo>
                      <a:lnTo>
                        <a:pt x="0" y="0"/>
                      </a:lnTo>
                      <a:lnTo>
                        <a:pt x="349032" y="0"/>
                      </a:lnTo>
                      <a:cubicBezTo>
                        <a:pt x="349032" y="0"/>
                        <a:pt x="347816" y="329825"/>
                        <a:pt x="275511" y="655371"/>
                      </a:cubicBezTo>
                      <a:cubicBezTo>
                        <a:pt x="203205" y="980917"/>
                        <a:pt x="115631" y="1292994"/>
                        <a:pt x="115631" y="1292994"/>
                      </a:cubicBezTo>
                      <a:lnTo>
                        <a:pt x="22854" y="1295425"/>
                      </a:lnTo>
                      <a:close/>
                    </a:path>
                  </a:pathLst>
                </a:custGeom>
                <a:solidFill>
                  <a:srgbClr val="506073"/>
                </a:solidFill>
                <a:ln w="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EB312182-6F6B-FB33-DE7C-16421CF9F57C}"/>
                    </a:ext>
                  </a:extLst>
                </p:cNvPr>
                <p:cNvSpPr/>
                <p:nvPr/>
              </p:nvSpPr>
              <p:spPr>
                <a:xfrm>
                  <a:off x="7799942" y="5932968"/>
                  <a:ext cx="118305" cy="77849"/>
                </a:xfrm>
                <a:custGeom>
                  <a:avLst/>
                  <a:gdLst>
                    <a:gd name="connsiteX0" fmla="*/ 118305 w 118305"/>
                    <a:gd name="connsiteY0" fmla="*/ 0 h 77849"/>
                    <a:gd name="connsiteX1" fmla="*/ 0 w 118305"/>
                    <a:gd name="connsiteY1" fmla="*/ 0 h 77849"/>
                    <a:gd name="connsiteX2" fmla="*/ 0 w 118305"/>
                    <a:gd name="connsiteY2" fmla="*/ 77849 h 77849"/>
                    <a:gd name="connsiteX3" fmla="*/ 98223 w 118305"/>
                    <a:gd name="connsiteY3" fmla="*/ 77849 h 77849"/>
                    <a:gd name="connsiteX4" fmla="*/ 118305 w 118305"/>
                    <a:gd name="connsiteY4" fmla="*/ 0 h 77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05" h="77849">
                      <a:moveTo>
                        <a:pt x="118305" y="0"/>
                      </a:moveTo>
                      <a:lnTo>
                        <a:pt x="0" y="0"/>
                      </a:lnTo>
                      <a:lnTo>
                        <a:pt x="0" y="77849"/>
                      </a:lnTo>
                      <a:lnTo>
                        <a:pt x="98223" y="77849"/>
                      </a:lnTo>
                      <a:lnTo>
                        <a:pt x="118305" y="0"/>
                      </a:lnTo>
                      <a:close/>
                    </a:path>
                  </a:pathLst>
                </a:custGeom>
                <a:solidFill>
                  <a:srgbClr val="35283B"/>
                </a:solidFill>
                <a:ln w="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AA4B10-6C17-2A1C-7651-580BDCA70276}"/>
                    </a:ext>
                  </a:extLst>
                </p:cNvPr>
                <p:cNvSpPr/>
                <p:nvPr/>
              </p:nvSpPr>
              <p:spPr>
                <a:xfrm>
                  <a:off x="7554092" y="3599687"/>
                  <a:ext cx="573680" cy="1127619"/>
                </a:xfrm>
                <a:custGeom>
                  <a:avLst/>
                  <a:gdLst>
                    <a:gd name="connsiteX0" fmla="*/ 28592 w 573680"/>
                    <a:gd name="connsiteY0" fmla="*/ 844523 h 1127619"/>
                    <a:gd name="connsiteX1" fmla="*/ 49 w 573680"/>
                    <a:gd name="connsiteY1" fmla="*/ 1127619 h 1127619"/>
                    <a:gd name="connsiteX2" fmla="*/ 573680 w 573680"/>
                    <a:gd name="connsiteY2" fmla="*/ 1127619 h 1127619"/>
                    <a:gd name="connsiteX3" fmla="*/ 537552 w 573680"/>
                    <a:gd name="connsiteY3" fmla="*/ 860715 h 1127619"/>
                    <a:gd name="connsiteX4" fmla="*/ 573680 w 573680"/>
                    <a:gd name="connsiteY4" fmla="*/ 228344 h 1127619"/>
                    <a:gd name="connsiteX5" fmla="*/ 483432 w 573680"/>
                    <a:gd name="connsiteY5" fmla="*/ 91464 h 1127619"/>
                    <a:gd name="connsiteX6" fmla="*/ 270210 w 573680"/>
                    <a:gd name="connsiteY6" fmla="*/ 0 h 1127619"/>
                    <a:gd name="connsiteX7" fmla="*/ 84316 w 573680"/>
                    <a:gd name="connsiteY7" fmla="*/ 89568 h 1127619"/>
                    <a:gd name="connsiteX8" fmla="*/ 74883 w 573680"/>
                    <a:gd name="connsiteY8" fmla="*/ 94527 h 1127619"/>
                    <a:gd name="connsiteX9" fmla="*/ 0 w 573680"/>
                    <a:gd name="connsiteY9" fmla="*/ 223773 h 1127619"/>
                    <a:gd name="connsiteX10" fmla="*/ 29564 w 573680"/>
                    <a:gd name="connsiteY10" fmla="*/ 839272 h 1127619"/>
                    <a:gd name="connsiteX11" fmla="*/ 28543 w 573680"/>
                    <a:gd name="connsiteY11" fmla="*/ 844474 h 1127619"/>
                    <a:gd name="connsiteX12" fmla="*/ 28543 w 573680"/>
                    <a:gd name="connsiteY12" fmla="*/ 844474 h 112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3680" h="1127619">
                      <a:moveTo>
                        <a:pt x="28592" y="844523"/>
                      </a:moveTo>
                      <a:cubicBezTo>
                        <a:pt x="49" y="988211"/>
                        <a:pt x="49" y="1127619"/>
                        <a:pt x="49" y="1127619"/>
                      </a:cubicBezTo>
                      <a:lnTo>
                        <a:pt x="573680" y="1127619"/>
                      </a:lnTo>
                      <a:cubicBezTo>
                        <a:pt x="573680" y="1127619"/>
                        <a:pt x="573680" y="967496"/>
                        <a:pt x="537552" y="860715"/>
                      </a:cubicBezTo>
                      <a:cubicBezTo>
                        <a:pt x="501423" y="753934"/>
                        <a:pt x="573680" y="228344"/>
                        <a:pt x="573680" y="228344"/>
                      </a:cubicBezTo>
                      <a:cubicBezTo>
                        <a:pt x="573680" y="168827"/>
                        <a:pt x="538233" y="114950"/>
                        <a:pt x="483432" y="91464"/>
                      </a:cubicBezTo>
                      <a:lnTo>
                        <a:pt x="270210" y="0"/>
                      </a:lnTo>
                      <a:lnTo>
                        <a:pt x="84316" y="89568"/>
                      </a:lnTo>
                      <a:cubicBezTo>
                        <a:pt x="81107" y="91124"/>
                        <a:pt x="77995" y="92777"/>
                        <a:pt x="74883" y="94527"/>
                      </a:cubicBezTo>
                      <a:cubicBezTo>
                        <a:pt x="28786" y="120931"/>
                        <a:pt x="0" y="170140"/>
                        <a:pt x="0" y="223773"/>
                      </a:cubicBezTo>
                      <a:cubicBezTo>
                        <a:pt x="0" y="223773"/>
                        <a:pt x="53877" y="719799"/>
                        <a:pt x="29564" y="839272"/>
                      </a:cubicBezTo>
                      <a:cubicBezTo>
                        <a:pt x="29224" y="841022"/>
                        <a:pt x="28883" y="842675"/>
                        <a:pt x="28543" y="844474"/>
                      </a:cubicBezTo>
                      <a:lnTo>
                        <a:pt x="28543" y="844474"/>
                      </a:lnTo>
                      <a:close/>
                    </a:path>
                  </a:pathLst>
                </a:custGeom>
                <a:solidFill>
                  <a:srgbClr val="EBC4C4"/>
                </a:solidFill>
                <a:ln w="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A9EB236A-B3F5-FD33-539C-75BC64DF69E6}"/>
                    </a:ext>
                  </a:extLst>
                </p:cNvPr>
                <p:cNvSpPr/>
                <p:nvPr/>
              </p:nvSpPr>
              <p:spPr>
                <a:xfrm>
                  <a:off x="7554141" y="4721568"/>
                  <a:ext cx="573680" cy="320926"/>
                </a:xfrm>
                <a:custGeom>
                  <a:avLst/>
                  <a:gdLst>
                    <a:gd name="connsiteX0" fmla="*/ 573680 w 573680"/>
                    <a:gd name="connsiteY0" fmla="*/ 49 h 320926"/>
                    <a:gd name="connsiteX1" fmla="*/ 573680 w 573680"/>
                    <a:gd name="connsiteY1" fmla="*/ 249593 h 320926"/>
                    <a:gd name="connsiteX2" fmla="*/ 240355 w 573680"/>
                    <a:gd name="connsiteY2" fmla="*/ 320927 h 320926"/>
                    <a:gd name="connsiteX3" fmla="*/ 0 w 573680"/>
                    <a:gd name="connsiteY3" fmla="*/ 258103 h 320926"/>
                    <a:gd name="connsiteX4" fmla="*/ 0 w 573680"/>
                    <a:gd name="connsiteY4" fmla="*/ 0 h 320926"/>
                    <a:gd name="connsiteX5" fmla="*/ 573680 w 573680"/>
                    <a:gd name="connsiteY5" fmla="*/ 0 h 32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680" h="320926">
                      <a:moveTo>
                        <a:pt x="573680" y="49"/>
                      </a:moveTo>
                      <a:lnTo>
                        <a:pt x="573680" y="249593"/>
                      </a:lnTo>
                      <a:cubicBezTo>
                        <a:pt x="573680" y="249593"/>
                        <a:pt x="418080" y="320927"/>
                        <a:pt x="240355" y="320927"/>
                      </a:cubicBezTo>
                      <a:cubicBezTo>
                        <a:pt x="62629" y="320927"/>
                        <a:pt x="0" y="258103"/>
                        <a:pt x="0" y="258103"/>
                      </a:cubicBezTo>
                      <a:lnTo>
                        <a:pt x="0" y="0"/>
                      </a:lnTo>
                      <a:lnTo>
                        <a:pt x="573680" y="0"/>
                      </a:lnTo>
                      <a:close/>
                    </a:path>
                  </a:pathLst>
                </a:custGeom>
                <a:solidFill>
                  <a:srgbClr val="EBC4C4"/>
                </a:solidFill>
                <a:ln w="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CCEAFF-2B0D-5ED0-0662-A9FA490E3192}"/>
                    </a:ext>
                  </a:extLst>
                </p:cNvPr>
                <p:cNvSpPr/>
                <p:nvPr/>
              </p:nvSpPr>
              <p:spPr>
                <a:xfrm>
                  <a:off x="7967942" y="3691102"/>
                  <a:ext cx="159831" cy="769251"/>
                </a:xfrm>
                <a:custGeom>
                  <a:avLst/>
                  <a:gdLst>
                    <a:gd name="connsiteX0" fmla="*/ 49 w 159831"/>
                    <a:gd name="connsiteY0" fmla="*/ 132017 h 769251"/>
                    <a:gd name="connsiteX1" fmla="*/ 49 w 159831"/>
                    <a:gd name="connsiteY1" fmla="*/ 555252 h 769251"/>
                    <a:gd name="connsiteX2" fmla="*/ 123703 w 159831"/>
                    <a:gd name="connsiteY2" fmla="*/ 769251 h 769251"/>
                    <a:gd name="connsiteX3" fmla="*/ 159831 w 159831"/>
                    <a:gd name="connsiteY3" fmla="*/ 136880 h 769251"/>
                    <a:gd name="connsiteX4" fmla="*/ 69583 w 159831"/>
                    <a:gd name="connsiteY4" fmla="*/ 0 h 769251"/>
                    <a:gd name="connsiteX5" fmla="*/ 0 w 159831"/>
                    <a:gd name="connsiteY5" fmla="*/ 131969 h 76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831" h="769251">
                      <a:moveTo>
                        <a:pt x="49" y="132017"/>
                      </a:moveTo>
                      <a:lnTo>
                        <a:pt x="49" y="555252"/>
                      </a:lnTo>
                      <a:cubicBezTo>
                        <a:pt x="49" y="699814"/>
                        <a:pt x="123703" y="769251"/>
                        <a:pt x="123703" y="769251"/>
                      </a:cubicBezTo>
                      <a:cubicBezTo>
                        <a:pt x="87574" y="662470"/>
                        <a:pt x="159831" y="136880"/>
                        <a:pt x="159831" y="136880"/>
                      </a:cubicBezTo>
                      <a:cubicBezTo>
                        <a:pt x="159831" y="77363"/>
                        <a:pt x="124383" y="23486"/>
                        <a:pt x="69583" y="0"/>
                      </a:cubicBezTo>
                      <a:lnTo>
                        <a:pt x="0" y="131969"/>
                      </a:lnTo>
                      <a:close/>
                    </a:path>
                  </a:pathLst>
                </a:custGeom>
                <a:solidFill>
                  <a:srgbClr val="EDABB3"/>
                </a:solidFill>
                <a:ln w="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94E1CD5-AC15-0B0B-9BFC-B8BB7DC8E0C1}"/>
                    </a:ext>
                  </a:extLst>
                </p:cNvPr>
                <p:cNvSpPr/>
                <p:nvPr/>
              </p:nvSpPr>
              <p:spPr>
                <a:xfrm>
                  <a:off x="8009265" y="3739878"/>
                  <a:ext cx="253750" cy="566397"/>
                </a:xfrm>
                <a:custGeom>
                  <a:avLst/>
                  <a:gdLst>
                    <a:gd name="connsiteX0" fmla="*/ 115979 w 253750"/>
                    <a:gd name="connsiteY0" fmla="*/ 519118 h 566397"/>
                    <a:gd name="connsiteX1" fmla="*/ 2245 w 253750"/>
                    <a:gd name="connsiteY1" fmla="*/ 91799 h 566397"/>
                    <a:gd name="connsiteX2" fmla="*/ 57094 w 253750"/>
                    <a:gd name="connsiteY2" fmla="*/ 1940 h 566397"/>
                    <a:gd name="connsiteX3" fmla="*/ 145689 w 253750"/>
                    <a:gd name="connsiteY3" fmla="*/ 56935 h 566397"/>
                    <a:gd name="connsiteX4" fmla="*/ 251790 w 253750"/>
                    <a:gd name="connsiteY4" fmla="*/ 476279 h 566397"/>
                    <a:gd name="connsiteX5" fmla="*/ 189987 w 253750"/>
                    <a:gd name="connsiteY5" fmla="*/ 564485 h 566397"/>
                    <a:gd name="connsiteX6" fmla="*/ 181478 w 253750"/>
                    <a:gd name="connsiteY6" fmla="*/ 565847 h 566397"/>
                    <a:gd name="connsiteX7" fmla="*/ 116028 w 253750"/>
                    <a:gd name="connsiteY7" fmla="*/ 519118 h 56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50" h="566397">
                      <a:moveTo>
                        <a:pt x="115979" y="519118"/>
                      </a:moveTo>
                      <a:lnTo>
                        <a:pt x="2245" y="91799"/>
                      </a:lnTo>
                      <a:cubicBezTo>
                        <a:pt x="-7820" y="51781"/>
                        <a:pt x="16930" y="11276"/>
                        <a:pt x="57094" y="1940"/>
                      </a:cubicBezTo>
                      <a:cubicBezTo>
                        <a:pt x="96724" y="-7299"/>
                        <a:pt x="136353" y="17354"/>
                        <a:pt x="145689" y="56935"/>
                      </a:cubicBezTo>
                      <a:lnTo>
                        <a:pt x="251790" y="476279"/>
                      </a:lnTo>
                      <a:cubicBezTo>
                        <a:pt x="261952" y="516881"/>
                        <a:pt x="231318" y="557969"/>
                        <a:pt x="189987" y="564485"/>
                      </a:cubicBezTo>
                      <a:cubicBezTo>
                        <a:pt x="187118" y="564923"/>
                        <a:pt x="184249" y="565360"/>
                        <a:pt x="181478" y="565847"/>
                      </a:cubicBezTo>
                      <a:cubicBezTo>
                        <a:pt x="149434" y="570855"/>
                        <a:pt x="122544" y="540610"/>
                        <a:pt x="116028" y="519118"/>
                      </a:cubicBezTo>
                      <a:close/>
                    </a:path>
                  </a:pathLst>
                </a:custGeom>
                <a:solidFill>
                  <a:srgbClr val="EDABB3"/>
                </a:solidFill>
                <a:ln w="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0BBD3E85-2CAB-1B5B-92C9-CE1A5CBB4032}"/>
                    </a:ext>
                  </a:extLst>
                </p:cNvPr>
                <p:cNvSpPr/>
                <p:nvPr/>
              </p:nvSpPr>
              <p:spPr>
                <a:xfrm>
                  <a:off x="7967990" y="3725723"/>
                  <a:ext cx="123702" cy="268800"/>
                </a:xfrm>
                <a:custGeom>
                  <a:avLst/>
                  <a:gdLst>
                    <a:gd name="connsiteX0" fmla="*/ 51348 w 123702"/>
                    <a:gd name="connsiteY0" fmla="*/ 0 h 268800"/>
                    <a:gd name="connsiteX1" fmla="*/ 123703 w 123702"/>
                    <a:gd name="connsiteY1" fmla="*/ 151808 h 268800"/>
                    <a:gd name="connsiteX2" fmla="*/ 28057 w 123702"/>
                    <a:gd name="connsiteY2" fmla="*/ 151808 h 268800"/>
                    <a:gd name="connsiteX3" fmla="*/ 69437 w 123702"/>
                    <a:gd name="connsiteY3" fmla="*/ 193188 h 268800"/>
                    <a:gd name="connsiteX4" fmla="*/ 0 w 123702"/>
                    <a:gd name="connsiteY4" fmla="*/ 268800 h 268800"/>
                    <a:gd name="connsiteX5" fmla="*/ 0 w 123702"/>
                    <a:gd name="connsiteY5" fmla="*/ 79745 h 268800"/>
                    <a:gd name="connsiteX6" fmla="*/ 51348 w 123702"/>
                    <a:gd name="connsiteY6" fmla="*/ 0 h 26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02" h="268800">
                      <a:moveTo>
                        <a:pt x="51348" y="0"/>
                      </a:moveTo>
                      <a:lnTo>
                        <a:pt x="123703" y="151808"/>
                      </a:lnTo>
                      <a:lnTo>
                        <a:pt x="28057" y="151808"/>
                      </a:lnTo>
                      <a:lnTo>
                        <a:pt x="69437" y="193188"/>
                      </a:lnTo>
                      <a:lnTo>
                        <a:pt x="0" y="268800"/>
                      </a:lnTo>
                      <a:lnTo>
                        <a:pt x="0" y="79745"/>
                      </a:lnTo>
                      <a:lnTo>
                        <a:pt x="51348" y="0"/>
                      </a:lnTo>
                      <a:close/>
                    </a:path>
                  </a:pathLst>
                </a:custGeom>
                <a:solidFill>
                  <a:srgbClr val="D98A96"/>
                </a:solidFill>
                <a:ln w="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6EC17013-CB94-6888-6BDF-B7DC976AFC71}"/>
                    </a:ext>
                  </a:extLst>
                </p:cNvPr>
                <p:cNvSpPr/>
                <p:nvPr/>
              </p:nvSpPr>
              <p:spPr>
                <a:xfrm rot="-8545801">
                  <a:off x="8457882" y="4396940"/>
                  <a:ext cx="141013" cy="114706"/>
                </a:xfrm>
                <a:custGeom>
                  <a:avLst/>
                  <a:gdLst>
                    <a:gd name="connsiteX0" fmla="*/ 49890 w 141013"/>
                    <a:gd name="connsiteY0" fmla="*/ 0 h 114706"/>
                    <a:gd name="connsiteX1" fmla="*/ 141013 w 141013"/>
                    <a:gd name="connsiteY1" fmla="*/ 0 h 114706"/>
                    <a:gd name="connsiteX2" fmla="*/ 141013 w 141013"/>
                    <a:gd name="connsiteY2" fmla="*/ 64817 h 114706"/>
                    <a:gd name="connsiteX3" fmla="*/ 91124 w 141013"/>
                    <a:gd name="connsiteY3" fmla="*/ 114707 h 114706"/>
                    <a:gd name="connsiteX4" fmla="*/ 0 w 141013"/>
                    <a:gd name="connsiteY4" fmla="*/ 114707 h 114706"/>
                    <a:gd name="connsiteX5" fmla="*/ 0 w 141013"/>
                    <a:gd name="connsiteY5" fmla="*/ 49889 h 114706"/>
                    <a:gd name="connsiteX6" fmla="*/ 49890 w 141013"/>
                    <a:gd name="connsiteY6" fmla="*/ 0 h 11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013" h="114706">
                      <a:moveTo>
                        <a:pt x="49890" y="0"/>
                      </a:moveTo>
                      <a:lnTo>
                        <a:pt x="141013" y="0"/>
                      </a:lnTo>
                      <a:lnTo>
                        <a:pt x="141013" y="64817"/>
                      </a:lnTo>
                      <a:cubicBezTo>
                        <a:pt x="141013" y="92339"/>
                        <a:pt x="118646" y="114707"/>
                        <a:pt x="91124" y="114707"/>
                      </a:cubicBezTo>
                      <a:lnTo>
                        <a:pt x="0" y="114707"/>
                      </a:lnTo>
                      <a:lnTo>
                        <a:pt x="0" y="49889"/>
                      </a:lnTo>
                      <a:cubicBezTo>
                        <a:pt x="0" y="22367"/>
                        <a:pt x="22368" y="0"/>
                        <a:pt x="49890" y="0"/>
                      </a:cubicBezTo>
                      <a:close/>
                    </a:path>
                  </a:pathLst>
                </a:custGeom>
                <a:solidFill>
                  <a:srgbClr val="E38076"/>
                </a:solidFill>
                <a:ln w="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66C6751-1ED2-81B6-5262-0B34550D1CDB}"/>
                    </a:ext>
                  </a:extLst>
                </p:cNvPr>
                <p:cNvSpPr/>
                <p:nvPr/>
              </p:nvSpPr>
              <p:spPr>
                <a:xfrm>
                  <a:off x="8127764" y="4186192"/>
                  <a:ext cx="371019" cy="273091"/>
                </a:xfrm>
                <a:custGeom>
                  <a:avLst/>
                  <a:gdLst>
                    <a:gd name="connsiteX0" fmla="*/ 315149 w 371019"/>
                    <a:gd name="connsiteY0" fmla="*/ 273043 h 273091"/>
                    <a:gd name="connsiteX1" fmla="*/ 371020 w 371019"/>
                    <a:gd name="connsiteY1" fmla="*/ 203022 h 273091"/>
                    <a:gd name="connsiteX2" fmla="*/ 100031 w 371019"/>
                    <a:gd name="connsiteY2" fmla="*/ 11634 h 273091"/>
                    <a:gd name="connsiteX3" fmla="*/ 17125 w 371019"/>
                    <a:gd name="connsiteY3" fmla="*/ 20094 h 273091"/>
                    <a:gd name="connsiteX4" fmla="*/ 17125 w 371019"/>
                    <a:gd name="connsiteY4" fmla="*/ 20094 h 273091"/>
                    <a:gd name="connsiteX5" fmla="*/ 31713 w 371019"/>
                    <a:gd name="connsiteY5" fmla="*/ 118415 h 273091"/>
                    <a:gd name="connsiteX6" fmla="*/ 315101 w 371019"/>
                    <a:gd name="connsiteY6" fmla="*/ 273091 h 27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019" h="273091">
                      <a:moveTo>
                        <a:pt x="315149" y="273043"/>
                      </a:moveTo>
                      <a:lnTo>
                        <a:pt x="371020" y="203022"/>
                      </a:lnTo>
                      <a:lnTo>
                        <a:pt x="100031" y="11634"/>
                      </a:lnTo>
                      <a:cubicBezTo>
                        <a:pt x="74162" y="-6650"/>
                        <a:pt x="38812" y="-3051"/>
                        <a:pt x="17125" y="20094"/>
                      </a:cubicBezTo>
                      <a:lnTo>
                        <a:pt x="17125" y="20094"/>
                      </a:lnTo>
                      <a:cubicBezTo>
                        <a:pt x="-10786" y="49902"/>
                        <a:pt x="-3638" y="97943"/>
                        <a:pt x="31713" y="118415"/>
                      </a:cubicBezTo>
                      <a:cubicBezTo>
                        <a:pt x="249748" y="244597"/>
                        <a:pt x="315101" y="273091"/>
                        <a:pt x="315101" y="273091"/>
                      </a:cubicBezTo>
                      <a:close/>
                    </a:path>
                  </a:pathLst>
                </a:custGeom>
                <a:solidFill>
                  <a:srgbClr val="EDABB3"/>
                </a:solidFill>
                <a:ln w="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41D2AF9-86FB-AB0B-7771-7FD3E0D411F1}"/>
                    </a:ext>
                  </a:extLst>
                </p:cNvPr>
                <p:cNvSpPr/>
                <p:nvPr/>
              </p:nvSpPr>
              <p:spPr>
                <a:xfrm>
                  <a:off x="7554190" y="3694214"/>
                  <a:ext cx="138825" cy="749946"/>
                </a:xfrm>
                <a:custGeom>
                  <a:avLst/>
                  <a:gdLst>
                    <a:gd name="connsiteX0" fmla="*/ 29516 w 138825"/>
                    <a:gd name="connsiteY0" fmla="*/ 744744 h 749946"/>
                    <a:gd name="connsiteX1" fmla="*/ 28494 w 138825"/>
                    <a:gd name="connsiteY1" fmla="*/ 749947 h 749946"/>
                    <a:gd name="connsiteX2" fmla="*/ 138825 w 138825"/>
                    <a:gd name="connsiteY2" fmla="*/ 544651 h 749946"/>
                    <a:gd name="connsiteX3" fmla="*/ 138825 w 138825"/>
                    <a:gd name="connsiteY3" fmla="*/ 121369 h 749946"/>
                    <a:gd name="connsiteX4" fmla="*/ 74834 w 138825"/>
                    <a:gd name="connsiteY4" fmla="*/ 0 h 749946"/>
                    <a:gd name="connsiteX5" fmla="*/ 59031 w 138825"/>
                    <a:gd name="connsiteY5" fmla="*/ 10503 h 749946"/>
                    <a:gd name="connsiteX6" fmla="*/ 41137 w 138825"/>
                    <a:gd name="connsiteY6" fmla="*/ 26403 h 749946"/>
                    <a:gd name="connsiteX7" fmla="*/ 0 w 138825"/>
                    <a:gd name="connsiteY7" fmla="*/ 129246 h 749946"/>
                    <a:gd name="connsiteX8" fmla="*/ 29564 w 138825"/>
                    <a:gd name="connsiteY8" fmla="*/ 744744 h 749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25" h="749946">
                      <a:moveTo>
                        <a:pt x="29516" y="744744"/>
                      </a:moveTo>
                      <a:cubicBezTo>
                        <a:pt x="29175" y="746495"/>
                        <a:pt x="28835" y="748148"/>
                        <a:pt x="28494" y="749947"/>
                      </a:cubicBezTo>
                      <a:cubicBezTo>
                        <a:pt x="60441" y="727239"/>
                        <a:pt x="138825" y="659699"/>
                        <a:pt x="138825" y="544651"/>
                      </a:cubicBezTo>
                      <a:lnTo>
                        <a:pt x="138825" y="121369"/>
                      </a:lnTo>
                      <a:lnTo>
                        <a:pt x="74834" y="0"/>
                      </a:lnTo>
                      <a:cubicBezTo>
                        <a:pt x="69291" y="3161"/>
                        <a:pt x="63991" y="6662"/>
                        <a:pt x="59031" y="10503"/>
                      </a:cubicBezTo>
                      <a:cubicBezTo>
                        <a:pt x="52564" y="15317"/>
                        <a:pt x="46583" y="20666"/>
                        <a:pt x="41137" y="26403"/>
                      </a:cubicBezTo>
                      <a:cubicBezTo>
                        <a:pt x="15171" y="53634"/>
                        <a:pt x="0" y="90248"/>
                        <a:pt x="0" y="129246"/>
                      </a:cubicBezTo>
                      <a:cubicBezTo>
                        <a:pt x="0" y="129246"/>
                        <a:pt x="53877" y="625272"/>
                        <a:pt x="29564" y="744744"/>
                      </a:cubicBezTo>
                      <a:close/>
                    </a:path>
                  </a:pathLst>
                </a:custGeom>
                <a:solidFill>
                  <a:srgbClr val="EDABB3"/>
                </a:solidFill>
                <a:ln w="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7A6DAA8-09E3-5FFE-4B8A-6C0DB8ED70D6}"/>
                    </a:ext>
                  </a:extLst>
                </p:cNvPr>
                <p:cNvSpPr/>
                <p:nvPr/>
              </p:nvSpPr>
              <p:spPr>
                <a:xfrm>
                  <a:off x="7421760" y="3725688"/>
                  <a:ext cx="274163" cy="594783"/>
                </a:xfrm>
                <a:custGeom>
                  <a:avLst/>
                  <a:gdLst>
                    <a:gd name="connsiteX0" fmla="*/ 1239 w 274163"/>
                    <a:gd name="connsiteY0" fmla="*/ 514490 h 594783"/>
                    <a:gd name="connsiteX1" fmla="*/ 129075 w 274163"/>
                    <a:gd name="connsiteY1" fmla="*/ 54641 h 594783"/>
                    <a:gd name="connsiteX2" fmla="*/ 220782 w 274163"/>
                    <a:gd name="connsiteY2" fmla="*/ 2904 h 594783"/>
                    <a:gd name="connsiteX3" fmla="*/ 271304 w 274163"/>
                    <a:gd name="connsiteY3" fmla="*/ 94125 h 594783"/>
                    <a:gd name="connsiteX4" fmla="*/ 140696 w 274163"/>
                    <a:gd name="connsiteY4" fmla="*/ 543325 h 594783"/>
                    <a:gd name="connsiteX5" fmla="*/ 43737 w 274163"/>
                    <a:gd name="connsiteY5" fmla="*/ 590199 h 594783"/>
                    <a:gd name="connsiteX6" fmla="*/ 35617 w 274163"/>
                    <a:gd name="connsiteY6" fmla="*/ 587233 h 594783"/>
                    <a:gd name="connsiteX7" fmla="*/ 1239 w 274163"/>
                    <a:gd name="connsiteY7" fmla="*/ 514538 h 59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63" h="594783">
                      <a:moveTo>
                        <a:pt x="1239" y="514490"/>
                      </a:moveTo>
                      <a:lnTo>
                        <a:pt x="129075" y="54641"/>
                      </a:lnTo>
                      <a:cubicBezTo>
                        <a:pt x="139821" y="14817"/>
                        <a:pt x="181104" y="-8523"/>
                        <a:pt x="220782" y="2904"/>
                      </a:cubicBezTo>
                      <a:cubicBezTo>
                        <a:pt x="259877" y="14185"/>
                        <a:pt x="282487" y="54981"/>
                        <a:pt x="271304" y="94125"/>
                      </a:cubicBezTo>
                      <a:lnTo>
                        <a:pt x="140696" y="543325"/>
                      </a:lnTo>
                      <a:cubicBezTo>
                        <a:pt x="129756" y="583683"/>
                        <a:pt x="82978" y="604690"/>
                        <a:pt x="43737" y="590199"/>
                      </a:cubicBezTo>
                      <a:cubicBezTo>
                        <a:pt x="41014" y="589178"/>
                        <a:pt x="38291" y="588206"/>
                        <a:pt x="35617" y="587233"/>
                      </a:cubicBezTo>
                      <a:cubicBezTo>
                        <a:pt x="5178" y="576001"/>
                        <a:pt x="-3575" y="536468"/>
                        <a:pt x="1239" y="514538"/>
                      </a:cubicBezTo>
                      <a:close/>
                    </a:path>
                  </a:pathLst>
                </a:custGeom>
                <a:solidFill>
                  <a:srgbClr val="EDABB3"/>
                </a:solidFill>
                <a:ln w="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0C4CFB21-5755-E303-4145-EB957FA1A304}"/>
                    </a:ext>
                  </a:extLst>
                </p:cNvPr>
                <p:cNvSpPr/>
                <p:nvPr/>
              </p:nvSpPr>
              <p:spPr>
                <a:xfrm>
                  <a:off x="7569312" y="3725723"/>
                  <a:ext cx="123702" cy="268800"/>
                </a:xfrm>
                <a:custGeom>
                  <a:avLst/>
                  <a:gdLst>
                    <a:gd name="connsiteX0" fmla="*/ 72354 w 123702"/>
                    <a:gd name="connsiteY0" fmla="*/ 0 h 268800"/>
                    <a:gd name="connsiteX1" fmla="*/ 0 w 123702"/>
                    <a:gd name="connsiteY1" fmla="*/ 151808 h 268800"/>
                    <a:gd name="connsiteX2" fmla="*/ 95646 w 123702"/>
                    <a:gd name="connsiteY2" fmla="*/ 151808 h 268800"/>
                    <a:gd name="connsiteX3" fmla="*/ 54266 w 123702"/>
                    <a:gd name="connsiteY3" fmla="*/ 193188 h 268800"/>
                    <a:gd name="connsiteX4" fmla="*/ 123703 w 123702"/>
                    <a:gd name="connsiteY4" fmla="*/ 268800 h 268800"/>
                    <a:gd name="connsiteX5" fmla="*/ 123703 w 123702"/>
                    <a:gd name="connsiteY5" fmla="*/ 79745 h 268800"/>
                    <a:gd name="connsiteX6" fmla="*/ 72354 w 123702"/>
                    <a:gd name="connsiteY6" fmla="*/ 0 h 26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02" h="268800">
                      <a:moveTo>
                        <a:pt x="72354" y="0"/>
                      </a:moveTo>
                      <a:lnTo>
                        <a:pt x="0" y="151808"/>
                      </a:lnTo>
                      <a:lnTo>
                        <a:pt x="95646" y="151808"/>
                      </a:lnTo>
                      <a:lnTo>
                        <a:pt x="54266" y="193188"/>
                      </a:lnTo>
                      <a:lnTo>
                        <a:pt x="123703" y="268800"/>
                      </a:lnTo>
                      <a:lnTo>
                        <a:pt x="123703" y="79745"/>
                      </a:lnTo>
                      <a:lnTo>
                        <a:pt x="72354" y="0"/>
                      </a:lnTo>
                      <a:close/>
                    </a:path>
                  </a:pathLst>
                </a:custGeom>
                <a:solidFill>
                  <a:srgbClr val="D98A96"/>
                </a:solidFill>
                <a:ln w="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AD4A72FD-4B52-20CA-5893-3F6C17C56300}"/>
                    </a:ext>
                  </a:extLst>
                </p:cNvPr>
                <p:cNvSpPr/>
                <p:nvPr/>
              </p:nvSpPr>
              <p:spPr>
                <a:xfrm rot="-5899202">
                  <a:off x="7524847" y="4628694"/>
                  <a:ext cx="141013" cy="114706"/>
                </a:xfrm>
                <a:custGeom>
                  <a:avLst/>
                  <a:gdLst>
                    <a:gd name="connsiteX0" fmla="*/ 49889 w 141013"/>
                    <a:gd name="connsiteY0" fmla="*/ 0 h 114706"/>
                    <a:gd name="connsiteX1" fmla="*/ 141013 w 141013"/>
                    <a:gd name="connsiteY1" fmla="*/ 0 h 114706"/>
                    <a:gd name="connsiteX2" fmla="*/ 141013 w 141013"/>
                    <a:gd name="connsiteY2" fmla="*/ 64817 h 114706"/>
                    <a:gd name="connsiteX3" fmla="*/ 91124 w 141013"/>
                    <a:gd name="connsiteY3" fmla="*/ 114707 h 114706"/>
                    <a:gd name="connsiteX4" fmla="*/ 0 w 141013"/>
                    <a:gd name="connsiteY4" fmla="*/ 114707 h 114706"/>
                    <a:gd name="connsiteX5" fmla="*/ 0 w 141013"/>
                    <a:gd name="connsiteY5" fmla="*/ 49889 h 114706"/>
                    <a:gd name="connsiteX6" fmla="*/ 49889 w 141013"/>
                    <a:gd name="connsiteY6" fmla="*/ 0 h 11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013" h="114706">
                      <a:moveTo>
                        <a:pt x="49889" y="0"/>
                      </a:moveTo>
                      <a:lnTo>
                        <a:pt x="141013" y="0"/>
                      </a:lnTo>
                      <a:lnTo>
                        <a:pt x="141013" y="64817"/>
                      </a:lnTo>
                      <a:cubicBezTo>
                        <a:pt x="141013" y="92339"/>
                        <a:pt x="118646" y="114707"/>
                        <a:pt x="91124" y="114707"/>
                      </a:cubicBezTo>
                      <a:lnTo>
                        <a:pt x="0" y="114707"/>
                      </a:lnTo>
                      <a:lnTo>
                        <a:pt x="0" y="49889"/>
                      </a:lnTo>
                      <a:cubicBezTo>
                        <a:pt x="0" y="22368"/>
                        <a:pt x="22368" y="0"/>
                        <a:pt x="49889" y="0"/>
                      </a:cubicBezTo>
                      <a:close/>
                    </a:path>
                  </a:pathLst>
                </a:custGeom>
                <a:solidFill>
                  <a:srgbClr val="E38076"/>
                </a:solidFill>
                <a:ln w="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904C17C7-C186-49CD-DD80-A596F38596C7}"/>
                    </a:ext>
                  </a:extLst>
                </p:cNvPr>
                <p:cNvSpPr/>
                <p:nvPr/>
              </p:nvSpPr>
              <p:spPr>
                <a:xfrm>
                  <a:off x="7426491" y="4201108"/>
                  <a:ext cx="192856" cy="429141"/>
                </a:xfrm>
                <a:custGeom>
                  <a:avLst/>
                  <a:gdLst>
                    <a:gd name="connsiteX0" fmla="*/ 104018 w 192856"/>
                    <a:gd name="connsiteY0" fmla="*/ 429093 h 429141"/>
                    <a:gd name="connsiteX1" fmla="*/ 192856 w 192856"/>
                    <a:gd name="connsiteY1" fmla="*/ 417715 h 429141"/>
                    <a:gd name="connsiteX2" fmla="*/ 125802 w 192856"/>
                    <a:gd name="connsiteY2" fmla="*/ 51713 h 429141"/>
                    <a:gd name="connsiteX3" fmla="*/ 60401 w 192856"/>
                    <a:gd name="connsiteY3" fmla="*/ 73 h 429141"/>
                    <a:gd name="connsiteX4" fmla="*/ 60401 w 192856"/>
                    <a:gd name="connsiteY4" fmla="*/ 73 h 429141"/>
                    <a:gd name="connsiteX5" fmla="*/ 2440 w 192856"/>
                    <a:gd name="connsiteY5" fmla="*/ 80839 h 429141"/>
                    <a:gd name="connsiteX6" fmla="*/ 103970 w 192856"/>
                    <a:gd name="connsiteY6" fmla="*/ 429142 h 42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856" h="429141">
                      <a:moveTo>
                        <a:pt x="104018" y="429093"/>
                      </a:moveTo>
                      <a:lnTo>
                        <a:pt x="192856" y="417715"/>
                      </a:lnTo>
                      <a:lnTo>
                        <a:pt x="125802" y="51713"/>
                      </a:lnTo>
                      <a:cubicBezTo>
                        <a:pt x="119967" y="20593"/>
                        <a:pt x="92056" y="-1434"/>
                        <a:pt x="60401" y="73"/>
                      </a:cubicBezTo>
                      <a:lnTo>
                        <a:pt x="60401" y="73"/>
                      </a:lnTo>
                      <a:cubicBezTo>
                        <a:pt x="19605" y="2018"/>
                        <a:pt x="-8695" y="41550"/>
                        <a:pt x="2440" y="80839"/>
                      </a:cubicBezTo>
                      <a:cubicBezTo>
                        <a:pt x="71147" y="323188"/>
                        <a:pt x="103970" y="429142"/>
                        <a:pt x="103970" y="429142"/>
                      </a:cubicBezTo>
                      <a:close/>
                    </a:path>
                  </a:pathLst>
                </a:custGeom>
                <a:solidFill>
                  <a:srgbClr val="EDABB3"/>
                </a:solidFill>
                <a:ln w="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4917BDD1-BEE5-380F-97F1-C1A62AC3D923}"/>
                    </a:ext>
                  </a:extLst>
                </p:cNvPr>
                <p:cNvSpPr/>
                <p:nvPr/>
              </p:nvSpPr>
              <p:spPr>
                <a:xfrm>
                  <a:off x="7606361" y="3615538"/>
                  <a:ext cx="457810" cy="328012"/>
                </a:xfrm>
                <a:custGeom>
                  <a:avLst/>
                  <a:gdLst>
                    <a:gd name="connsiteX0" fmla="*/ 331871 w 457810"/>
                    <a:gd name="connsiteY0" fmla="*/ 0 h 328012"/>
                    <a:gd name="connsiteX1" fmla="*/ 457811 w 457810"/>
                    <a:gd name="connsiteY1" fmla="*/ 90346 h 328012"/>
                    <a:gd name="connsiteX2" fmla="*/ 205786 w 457810"/>
                    <a:gd name="connsiteY2" fmla="*/ 326324 h 328012"/>
                    <a:gd name="connsiteX3" fmla="*/ 101 w 457810"/>
                    <a:gd name="connsiteY3" fmla="*/ 94527 h 328012"/>
                    <a:gd name="connsiteX4" fmla="*/ 103965 w 457810"/>
                    <a:gd name="connsiteY4" fmla="*/ 8412 h 328012"/>
                    <a:gd name="connsiteX5" fmla="*/ 331823 w 457810"/>
                    <a:gd name="connsiteY5" fmla="*/ 0 h 32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810" h="328012">
                      <a:moveTo>
                        <a:pt x="331871" y="0"/>
                      </a:moveTo>
                      <a:lnTo>
                        <a:pt x="457811" y="90346"/>
                      </a:lnTo>
                      <a:cubicBezTo>
                        <a:pt x="457811" y="90346"/>
                        <a:pt x="422752" y="301525"/>
                        <a:pt x="205786" y="326324"/>
                      </a:cubicBezTo>
                      <a:cubicBezTo>
                        <a:pt x="-11228" y="351123"/>
                        <a:pt x="101" y="94527"/>
                        <a:pt x="101" y="94527"/>
                      </a:cubicBezTo>
                      <a:lnTo>
                        <a:pt x="103965" y="8412"/>
                      </a:lnTo>
                      <a:lnTo>
                        <a:pt x="331823" y="0"/>
                      </a:lnTo>
                      <a:close/>
                    </a:path>
                  </a:pathLst>
                </a:custGeom>
                <a:solidFill>
                  <a:srgbClr val="43344A"/>
                </a:solidFill>
                <a:ln w="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7CB13C78-8BCC-04D7-31F6-87930EFE1CA6}"/>
                    </a:ext>
                  </a:extLst>
                </p:cNvPr>
                <p:cNvSpPr/>
                <p:nvPr/>
              </p:nvSpPr>
              <p:spPr>
                <a:xfrm>
                  <a:off x="7746746" y="3686920"/>
                  <a:ext cx="1069" cy="340"/>
                </a:xfrm>
                <a:custGeom>
                  <a:avLst/>
                  <a:gdLst>
                    <a:gd name="connsiteX0" fmla="*/ 0 w 1069"/>
                    <a:gd name="connsiteY0" fmla="*/ 340 h 340"/>
                    <a:gd name="connsiteX1" fmla="*/ 1070 w 1069"/>
                    <a:gd name="connsiteY1" fmla="*/ 0 h 340"/>
                    <a:gd name="connsiteX2" fmla="*/ 0 w 1069"/>
                    <a:gd name="connsiteY2" fmla="*/ 340 h 340"/>
                  </a:gdLst>
                  <a:ahLst/>
                  <a:cxnLst>
                    <a:cxn ang="0">
                      <a:pos x="connsiteX0" y="connsiteY0"/>
                    </a:cxn>
                    <a:cxn ang="0">
                      <a:pos x="connsiteX1" y="connsiteY1"/>
                    </a:cxn>
                    <a:cxn ang="0">
                      <a:pos x="connsiteX2" y="connsiteY2"/>
                    </a:cxn>
                  </a:cxnLst>
                  <a:rect l="l" t="t" r="r" b="b"/>
                  <a:pathLst>
                    <a:path w="1069" h="340">
                      <a:moveTo>
                        <a:pt x="0" y="340"/>
                      </a:moveTo>
                      <a:cubicBezTo>
                        <a:pt x="681" y="97"/>
                        <a:pt x="1070" y="0"/>
                        <a:pt x="1070" y="0"/>
                      </a:cubicBezTo>
                      <a:lnTo>
                        <a:pt x="0" y="340"/>
                      </a:lnTo>
                      <a:close/>
                    </a:path>
                  </a:pathLst>
                </a:custGeom>
                <a:solidFill>
                  <a:srgbClr val="FFFFFF"/>
                </a:solidFill>
                <a:ln w="0" cap="flat">
                  <a:noFill/>
                  <a:prstDash val="solid"/>
                  <a:miter/>
                </a:ln>
              </p:spPr>
              <p:txBody>
                <a:bodyPr rtlCol="0" anchor="ctr"/>
                <a:lstStyle/>
                <a:p>
                  <a:endParaRPr lang="en-US"/>
                </a:p>
              </p:txBody>
            </p:sp>
            <p:grpSp>
              <p:nvGrpSpPr>
                <p:cNvPr id="41" name="Graphic 9">
                  <a:extLst>
                    <a:ext uri="{FF2B5EF4-FFF2-40B4-BE49-F238E27FC236}">
                      <a16:creationId xmlns:a16="http://schemas.microsoft.com/office/drawing/2014/main" id="{4E077A84-F80F-2072-0CFB-9F06FC9017DE}"/>
                    </a:ext>
                  </a:extLst>
                </p:cNvPr>
                <p:cNvGrpSpPr/>
                <p:nvPr/>
              </p:nvGrpSpPr>
              <p:grpSpPr>
                <a:xfrm>
                  <a:off x="7619348" y="3090046"/>
                  <a:ext cx="472296" cy="649876"/>
                  <a:chOff x="7619348" y="3090046"/>
                  <a:chExt cx="472296" cy="649876"/>
                </a:xfrm>
              </p:grpSpPr>
              <p:sp>
                <p:nvSpPr>
                  <p:cNvPr id="67" name="Freeform: Shape 66">
                    <a:extLst>
                      <a:ext uri="{FF2B5EF4-FFF2-40B4-BE49-F238E27FC236}">
                        <a16:creationId xmlns:a16="http://schemas.microsoft.com/office/drawing/2014/main" id="{C4E84B3B-6C41-0D32-D9FE-D48008437946}"/>
                      </a:ext>
                    </a:extLst>
                  </p:cNvPr>
                  <p:cNvSpPr/>
                  <p:nvPr/>
                </p:nvSpPr>
                <p:spPr>
                  <a:xfrm>
                    <a:off x="7619348" y="3090046"/>
                    <a:ext cx="472296" cy="649876"/>
                  </a:xfrm>
                  <a:custGeom>
                    <a:avLst/>
                    <a:gdLst>
                      <a:gd name="connsiteX0" fmla="*/ 182247 w 472296"/>
                      <a:gd name="connsiteY0" fmla="*/ 649828 h 649876"/>
                      <a:gd name="connsiteX1" fmla="*/ 198051 w 472296"/>
                      <a:gd name="connsiteY1" fmla="*/ 603925 h 649876"/>
                      <a:gd name="connsiteX2" fmla="*/ 0 w 472296"/>
                      <a:gd name="connsiteY2" fmla="*/ 470838 h 649876"/>
                      <a:gd name="connsiteX3" fmla="*/ 9239 w 472296"/>
                      <a:gd name="connsiteY3" fmla="*/ 255331 h 649876"/>
                      <a:gd name="connsiteX4" fmla="*/ 264619 w 472296"/>
                      <a:gd name="connsiteY4" fmla="*/ 0 h 649876"/>
                      <a:gd name="connsiteX5" fmla="*/ 264619 w 472296"/>
                      <a:gd name="connsiteY5" fmla="*/ 0 h 649876"/>
                      <a:gd name="connsiteX6" fmla="*/ 455181 w 472296"/>
                      <a:gd name="connsiteY6" fmla="*/ 190562 h 649876"/>
                      <a:gd name="connsiteX7" fmla="*/ 472297 w 472296"/>
                      <a:gd name="connsiteY7" fmla="*/ 502931 h 649876"/>
                      <a:gd name="connsiteX8" fmla="*/ 182247 w 472296"/>
                      <a:gd name="connsiteY8" fmla="*/ 649876 h 64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296" h="649876">
                        <a:moveTo>
                          <a:pt x="182247" y="649828"/>
                        </a:moveTo>
                        <a:lnTo>
                          <a:pt x="198051" y="603925"/>
                        </a:lnTo>
                        <a:cubicBezTo>
                          <a:pt x="93798" y="603925"/>
                          <a:pt x="0" y="575139"/>
                          <a:pt x="0" y="470838"/>
                        </a:cubicBezTo>
                        <a:lnTo>
                          <a:pt x="9239" y="255331"/>
                        </a:lnTo>
                        <a:cubicBezTo>
                          <a:pt x="9239" y="114318"/>
                          <a:pt x="123605" y="0"/>
                          <a:pt x="264619" y="0"/>
                        </a:cubicBezTo>
                        <a:lnTo>
                          <a:pt x="264619" y="0"/>
                        </a:lnTo>
                        <a:cubicBezTo>
                          <a:pt x="383848" y="0"/>
                          <a:pt x="455181" y="113686"/>
                          <a:pt x="455181" y="190562"/>
                        </a:cubicBezTo>
                        <a:lnTo>
                          <a:pt x="472297" y="502931"/>
                        </a:lnTo>
                        <a:cubicBezTo>
                          <a:pt x="472297" y="616568"/>
                          <a:pt x="295885" y="649876"/>
                          <a:pt x="182247" y="649876"/>
                        </a:cubicBezTo>
                        <a:close/>
                      </a:path>
                    </a:pathLst>
                  </a:custGeom>
                  <a:solidFill>
                    <a:srgbClr val="43344A"/>
                  </a:solidFill>
                  <a:ln w="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A8D2B17D-F68E-F737-A828-4BC6939F45EE}"/>
                      </a:ext>
                    </a:extLst>
                  </p:cNvPr>
                  <p:cNvSpPr/>
                  <p:nvPr/>
                </p:nvSpPr>
                <p:spPr>
                  <a:xfrm>
                    <a:off x="7654893" y="3193423"/>
                    <a:ext cx="236999" cy="422104"/>
                  </a:xfrm>
                  <a:custGeom>
                    <a:avLst/>
                    <a:gdLst>
                      <a:gd name="connsiteX0" fmla="*/ 118500 w 236999"/>
                      <a:gd name="connsiteY0" fmla="*/ 422067 h 422104"/>
                      <a:gd name="connsiteX1" fmla="*/ 0 w 236999"/>
                      <a:gd name="connsiteY1" fmla="*/ 298170 h 422104"/>
                      <a:gd name="connsiteX2" fmla="*/ 0 w 236999"/>
                      <a:gd name="connsiteY2" fmla="*/ 158227 h 422104"/>
                      <a:gd name="connsiteX3" fmla="*/ 98174 w 236999"/>
                      <a:gd name="connsiteY3" fmla="*/ 0 h 422104"/>
                      <a:gd name="connsiteX4" fmla="*/ 236999 w 236999"/>
                      <a:gd name="connsiteY4" fmla="*/ 158227 h 422104"/>
                      <a:gd name="connsiteX5" fmla="*/ 236999 w 236999"/>
                      <a:gd name="connsiteY5" fmla="*/ 298170 h 422104"/>
                      <a:gd name="connsiteX6" fmla="*/ 118500 w 236999"/>
                      <a:gd name="connsiteY6" fmla="*/ 422067 h 42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999" h="422104">
                        <a:moveTo>
                          <a:pt x="118500" y="422067"/>
                        </a:moveTo>
                        <a:cubicBezTo>
                          <a:pt x="88401" y="420365"/>
                          <a:pt x="0" y="366586"/>
                          <a:pt x="0" y="298170"/>
                        </a:cubicBezTo>
                        <a:lnTo>
                          <a:pt x="0" y="158227"/>
                        </a:lnTo>
                        <a:cubicBezTo>
                          <a:pt x="0" y="99876"/>
                          <a:pt x="73375" y="0"/>
                          <a:pt x="98174" y="0"/>
                        </a:cubicBezTo>
                        <a:cubicBezTo>
                          <a:pt x="122973" y="0"/>
                          <a:pt x="236999" y="99876"/>
                          <a:pt x="236999" y="158227"/>
                        </a:cubicBezTo>
                        <a:lnTo>
                          <a:pt x="236999" y="298170"/>
                        </a:lnTo>
                        <a:cubicBezTo>
                          <a:pt x="236999" y="366586"/>
                          <a:pt x="148599" y="423769"/>
                          <a:pt x="118500" y="422067"/>
                        </a:cubicBezTo>
                        <a:close/>
                      </a:path>
                    </a:pathLst>
                  </a:custGeom>
                  <a:solidFill>
                    <a:srgbClr val="E38076"/>
                  </a:solidFill>
                  <a:ln w="0" cap="flat">
                    <a:noFill/>
                    <a:prstDash val="solid"/>
                    <a:miter/>
                  </a:ln>
                </p:spPr>
                <p:txBody>
                  <a:bodyPr rtlCol="0" anchor="ctr"/>
                  <a:lstStyle/>
                  <a:p>
                    <a:endParaRPr lang="en-US"/>
                  </a:p>
                </p:txBody>
              </p:sp>
            </p:grpSp>
            <p:sp>
              <p:nvSpPr>
                <p:cNvPr id="42" name="Freeform: Shape 41">
                  <a:extLst>
                    <a:ext uri="{FF2B5EF4-FFF2-40B4-BE49-F238E27FC236}">
                      <a16:creationId xmlns:a16="http://schemas.microsoft.com/office/drawing/2014/main" id="{0F61BB3E-1CF7-455F-7CFB-0D9C4438D28E}"/>
                    </a:ext>
                  </a:extLst>
                </p:cNvPr>
                <p:cNvSpPr/>
                <p:nvPr/>
              </p:nvSpPr>
              <p:spPr>
                <a:xfrm>
                  <a:off x="7781659" y="3728252"/>
                  <a:ext cx="162408" cy="119715"/>
                </a:xfrm>
                <a:custGeom>
                  <a:avLst/>
                  <a:gdLst>
                    <a:gd name="connsiteX0" fmla="*/ 49 w 162408"/>
                    <a:gd name="connsiteY0" fmla="*/ 119715 h 119715"/>
                    <a:gd name="connsiteX1" fmla="*/ 106976 w 162408"/>
                    <a:gd name="connsiteY1" fmla="*/ 74737 h 119715"/>
                    <a:gd name="connsiteX2" fmla="*/ 162408 w 162408"/>
                    <a:gd name="connsiteY2" fmla="*/ 1556 h 119715"/>
                    <a:gd name="connsiteX3" fmla="*/ 151516 w 162408"/>
                    <a:gd name="connsiteY3" fmla="*/ 0 h 119715"/>
                    <a:gd name="connsiteX4" fmla="*/ 99779 w 162408"/>
                    <a:gd name="connsiteY4" fmla="*/ 66422 h 119715"/>
                    <a:gd name="connsiteX5" fmla="*/ 0 w 162408"/>
                    <a:gd name="connsiteY5" fmla="*/ 108677 h 119715"/>
                    <a:gd name="connsiteX6" fmla="*/ 0 w 162408"/>
                    <a:gd name="connsiteY6" fmla="*/ 119667 h 1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408" h="119715">
                      <a:moveTo>
                        <a:pt x="49" y="119715"/>
                      </a:moveTo>
                      <a:cubicBezTo>
                        <a:pt x="2334" y="119715"/>
                        <a:pt x="56065" y="118840"/>
                        <a:pt x="106976" y="74737"/>
                      </a:cubicBezTo>
                      <a:cubicBezTo>
                        <a:pt x="157886" y="30634"/>
                        <a:pt x="162214" y="2723"/>
                        <a:pt x="162408" y="1556"/>
                      </a:cubicBezTo>
                      <a:lnTo>
                        <a:pt x="151516" y="0"/>
                      </a:lnTo>
                      <a:cubicBezTo>
                        <a:pt x="151516" y="243"/>
                        <a:pt x="146945" y="25528"/>
                        <a:pt x="99779" y="66422"/>
                      </a:cubicBezTo>
                      <a:cubicBezTo>
                        <a:pt x="51932" y="107899"/>
                        <a:pt x="535" y="108677"/>
                        <a:pt x="0" y="108677"/>
                      </a:cubicBezTo>
                      <a:lnTo>
                        <a:pt x="0" y="119667"/>
                      </a:lnTo>
                      <a:close/>
                    </a:path>
                  </a:pathLst>
                </a:custGeom>
                <a:solidFill>
                  <a:srgbClr val="201824"/>
                </a:solidFill>
                <a:ln w="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159EFE7-B0AE-ED83-9058-28F002CEC258}"/>
                    </a:ext>
                  </a:extLst>
                </p:cNvPr>
                <p:cNvSpPr/>
                <p:nvPr/>
              </p:nvSpPr>
              <p:spPr>
                <a:xfrm>
                  <a:off x="7676385" y="3610481"/>
                  <a:ext cx="237291" cy="86212"/>
                </a:xfrm>
                <a:custGeom>
                  <a:avLst/>
                  <a:gdLst>
                    <a:gd name="connsiteX0" fmla="*/ 190611 w 237291"/>
                    <a:gd name="connsiteY0" fmla="*/ 86213 h 86212"/>
                    <a:gd name="connsiteX1" fmla="*/ 237291 w 237291"/>
                    <a:gd name="connsiteY1" fmla="*/ 78481 h 86212"/>
                    <a:gd name="connsiteX2" fmla="*/ 231894 w 237291"/>
                    <a:gd name="connsiteY2" fmla="*/ 68902 h 86212"/>
                    <a:gd name="connsiteX3" fmla="*/ 234568 w 237291"/>
                    <a:gd name="connsiteY3" fmla="*/ 73716 h 86212"/>
                    <a:gd name="connsiteX4" fmla="*/ 231942 w 237291"/>
                    <a:gd name="connsiteY4" fmla="*/ 68902 h 86212"/>
                    <a:gd name="connsiteX5" fmla="*/ 126328 w 237291"/>
                    <a:gd name="connsiteY5" fmla="*/ 67638 h 86212"/>
                    <a:gd name="connsiteX6" fmla="*/ 8704 w 237291"/>
                    <a:gd name="connsiteY6" fmla="*/ 0 h 86212"/>
                    <a:gd name="connsiteX7" fmla="*/ 0 w 237291"/>
                    <a:gd name="connsiteY7" fmla="*/ 6710 h 86212"/>
                    <a:gd name="connsiteX8" fmla="*/ 124092 w 237291"/>
                    <a:gd name="connsiteY8" fmla="*/ 78384 h 86212"/>
                    <a:gd name="connsiteX9" fmla="*/ 190611 w 237291"/>
                    <a:gd name="connsiteY9" fmla="*/ 86213 h 8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91" h="86212">
                      <a:moveTo>
                        <a:pt x="190611" y="86213"/>
                      </a:moveTo>
                      <a:cubicBezTo>
                        <a:pt x="222995" y="86213"/>
                        <a:pt x="236465" y="78967"/>
                        <a:pt x="237291" y="78481"/>
                      </a:cubicBezTo>
                      <a:lnTo>
                        <a:pt x="231894" y="68902"/>
                      </a:lnTo>
                      <a:lnTo>
                        <a:pt x="234568" y="73716"/>
                      </a:lnTo>
                      <a:lnTo>
                        <a:pt x="231942" y="68902"/>
                      </a:lnTo>
                      <a:cubicBezTo>
                        <a:pt x="231651" y="69048"/>
                        <a:pt x="202962" y="83830"/>
                        <a:pt x="126328" y="67638"/>
                      </a:cubicBezTo>
                      <a:cubicBezTo>
                        <a:pt x="49014" y="51300"/>
                        <a:pt x="9093" y="535"/>
                        <a:pt x="8704" y="0"/>
                      </a:cubicBezTo>
                      <a:lnTo>
                        <a:pt x="0" y="6710"/>
                      </a:lnTo>
                      <a:cubicBezTo>
                        <a:pt x="1702" y="8947"/>
                        <a:pt x="42644" y="61219"/>
                        <a:pt x="124092" y="78384"/>
                      </a:cubicBezTo>
                      <a:cubicBezTo>
                        <a:pt x="151905" y="84268"/>
                        <a:pt x="173835" y="86213"/>
                        <a:pt x="190611" y="86213"/>
                      </a:cubicBezTo>
                      <a:close/>
                    </a:path>
                  </a:pathLst>
                </a:custGeom>
                <a:solidFill>
                  <a:srgbClr val="201824"/>
                </a:solidFill>
                <a:ln w="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92EAF5E8-BAE3-0040-85D8-4DA8BF99E7DD}"/>
                    </a:ext>
                  </a:extLst>
                </p:cNvPr>
                <p:cNvSpPr/>
                <p:nvPr/>
              </p:nvSpPr>
              <p:spPr>
                <a:xfrm>
                  <a:off x="7954910" y="3566719"/>
                  <a:ext cx="72159" cy="66081"/>
                </a:xfrm>
                <a:custGeom>
                  <a:avLst/>
                  <a:gdLst>
                    <a:gd name="connsiteX0" fmla="*/ 2140 w 72159"/>
                    <a:gd name="connsiteY0" fmla="*/ 66082 h 66081"/>
                    <a:gd name="connsiteX1" fmla="*/ 72160 w 72159"/>
                    <a:gd name="connsiteY1" fmla="*/ 6710 h 66081"/>
                    <a:gd name="connsiteX2" fmla="*/ 63456 w 72159"/>
                    <a:gd name="connsiteY2" fmla="*/ 0 h 66081"/>
                    <a:gd name="connsiteX3" fmla="*/ 0 w 72159"/>
                    <a:gd name="connsiteY3" fmla="*/ 55287 h 66081"/>
                    <a:gd name="connsiteX4" fmla="*/ 2140 w 72159"/>
                    <a:gd name="connsiteY4" fmla="*/ 66082 h 66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59" h="66081">
                      <a:moveTo>
                        <a:pt x="2140" y="66082"/>
                      </a:moveTo>
                      <a:cubicBezTo>
                        <a:pt x="3307" y="65839"/>
                        <a:pt x="30877" y="60004"/>
                        <a:pt x="72160" y="6710"/>
                      </a:cubicBezTo>
                      <a:lnTo>
                        <a:pt x="63456" y="0"/>
                      </a:lnTo>
                      <a:cubicBezTo>
                        <a:pt x="25237" y="49306"/>
                        <a:pt x="243" y="55238"/>
                        <a:pt x="0" y="55287"/>
                      </a:cubicBezTo>
                      <a:lnTo>
                        <a:pt x="2140" y="66082"/>
                      </a:lnTo>
                      <a:close/>
                    </a:path>
                  </a:pathLst>
                </a:custGeom>
                <a:solidFill>
                  <a:srgbClr val="201824"/>
                </a:solidFill>
                <a:ln w="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BC14441-765B-38C2-8E12-8B6496A6D1B8}"/>
                    </a:ext>
                  </a:extLst>
                </p:cNvPr>
                <p:cNvSpPr/>
                <p:nvPr/>
              </p:nvSpPr>
              <p:spPr>
                <a:xfrm>
                  <a:off x="7801352" y="3426483"/>
                  <a:ext cx="226788" cy="262478"/>
                </a:xfrm>
                <a:custGeom>
                  <a:avLst/>
                  <a:gdLst>
                    <a:gd name="connsiteX0" fmla="*/ 535 w 226788"/>
                    <a:gd name="connsiteY0" fmla="*/ 262479 h 262478"/>
                    <a:gd name="connsiteX1" fmla="*/ 152051 w 226788"/>
                    <a:gd name="connsiteY1" fmla="*/ 175537 h 262478"/>
                    <a:gd name="connsiteX2" fmla="*/ 226788 w 226788"/>
                    <a:gd name="connsiteY2" fmla="*/ 1702 h 262478"/>
                    <a:gd name="connsiteX3" fmla="*/ 215945 w 226788"/>
                    <a:gd name="connsiteY3" fmla="*/ 0 h 262478"/>
                    <a:gd name="connsiteX4" fmla="*/ 143250 w 226788"/>
                    <a:gd name="connsiteY4" fmla="*/ 168973 h 262478"/>
                    <a:gd name="connsiteX5" fmla="*/ 0 w 226788"/>
                    <a:gd name="connsiteY5" fmla="*/ 251490 h 262478"/>
                    <a:gd name="connsiteX6" fmla="*/ 535 w 226788"/>
                    <a:gd name="connsiteY6" fmla="*/ 262479 h 26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788" h="262478">
                      <a:moveTo>
                        <a:pt x="535" y="262479"/>
                      </a:moveTo>
                      <a:cubicBezTo>
                        <a:pt x="4230" y="262284"/>
                        <a:pt x="91610" y="256984"/>
                        <a:pt x="152051" y="175537"/>
                      </a:cubicBezTo>
                      <a:cubicBezTo>
                        <a:pt x="211763" y="95062"/>
                        <a:pt x="226205" y="5495"/>
                        <a:pt x="226788" y="1702"/>
                      </a:cubicBezTo>
                      <a:lnTo>
                        <a:pt x="215945" y="0"/>
                      </a:lnTo>
                      <a:cubicBezTo>
                        <a:pt x="215799" y="875"/>
                        <a:pt x="201260" y="90783"/>
                        <a:pt x="143250" y="168973"/>
                      </a:cubicBezTo>
                      <a:cubicBezTo>
                        <a:pt x="85872" y="246287"/>
                        <a:pt x="875" y="251441"/>
                        <a:pt x="0" y="251490"/>
                      </a:cubicBezTo>
                      <a:lnTo>
                        <a:pt x="535" y="262479"/>
                      </a:lnTo>
                      <a:close/>
                    </a:path>
                  </a:pathLst>
                </a:custGeom>
                <a:solidFill>
                  <a:srgbClr val="201824"/>
                </a:solidFill>
                <a:ln w="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0CA3DE7-2FEF-D461-F336-3CE984258107}"/>
                    </a:ext>
                  </a:extLst>
                </p:cNvPr>
                <p:cNvSpPr/>
                <p:nvPr/>
              </p:nvSpPr>
              <p:spPr>
                <a:xfrm rot="-2700000">
                  <a:off x="7828687" y="5445813"/>
                  <a:ext cx="111400" cy="11426"/>
                </a:xfrm>
                <a:custGeom>
                  <a:avLst/>
                  <a:gdLst>
                    <a:gd name="connsiteX0" fmla="*/ 0 w 111400"/>
                    <a:gd name="connsiteY0" fmla="*/ 0 h 11426"/>
                    <a:gd name="connsiteX1" fmla="*/ 111400 w 111400"/>
                    <a:gd name="connsiteY1" fmla="*/ 0 h 11426"/>
                    <a:gd name="connsiteX2" fmla="*/ 111400 w 111400"/>
                    <a:gd name="connsiteY2" fmla="*/ 11427 h 11426"/>
                    <a:gd name="connsiteX3" fmla="*/ 0 w 111400"/>
                    <a:gd name="connsiteY3" fmla="*/ 11427 h 11426"/>
                  </a:gdLst>
                  <a:ahLst/>
                  <a:cxnLst>
                    <a:cxn ang="0">
                      <a:pos x="connsiteX0" y="connsiteY0"/>
                    </a:cxn>
                    <a:cxn ang="0">
                      <a:pos x="connsiteX1" y="connsiteY1"/>
                    </a:cxn>
                    <a:cxn ang="0">
                      <a:pos x="connsiteX2" y="connsiteY2"/>
                    </a:cxn>
                    <a:cxn ang="0">
                      <a:pos x="connsiteX3" y="connsiteY3"/>
                    </a:cxn>
                  </a:cxnLst>
                  <a:rect l="l" t="t" r="r" b="b"/>
                  <a:pathLst>
                    <a:path w="111400" h="11426">
                      <a:moveTo>
                        <a:pt x="0" y="0"/>
                      </a:moveTo>
                      <a:lnTo>
                        <a:pt x="111400" y="0"/>
                      </a:lnTo>
                      <a:lnTo>
                        <a:pt x="111400" y="11427"/>
                      </a:lnTo>
                      <a:lnTo>
                        <a:pt x="0" y="11427"/>
                      </a:lnTo>
                      <a:close/>
                    </a:path>
                  </a:pathLst>
                </a:custGeom>
                <a:solidFill>
                  <a:srgbClr val="404D5C"/>
                </a:solidFill>
                <a:ln w="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2E9D8E7F-1B12-1AC3-A365-B2D4F1D9BAAA}"/>
                    </a:ext>
                  </a:extLst>
                </p:cNvPr>
                <p:cNvSpPr/>
                <p:nvPr/>
              </p:nvSpPr>
              <p:spPr>
                <a:xfrm rot="-2700000">
                  <a:off x="7842058" y="5508977"/>
                  <a:ext cx="66811" cy="11426"/>
                </a:xfrm>
                <a:custGeom>
                  <a:avLst/>
                  <a:gdLst>
                    <a:gd name="connsiteX0" fmla="*/ 0 w 66811"/>
                    <a:gd name="connsiteY0" fmla="*/ 0 h 11426"/>
                    <a:gd name="connsiteX1" fmla="*/ 66811 w 66811"/>
                    <a:gd name="connsiteY1" fmla="*/ 0 h 11426"/>
                    <a:gd name="connsiteX2" fmla="*/ 66811 w 66811"/>
                    <a:gd name="connsiteY2" fmla="*/ 11427 h 11426"/>
                    <a:gd name="connsiteX3" fmla="*/ 0 w 66811"/>
                    <a:gd name="connsiteY3" fmla="*/ 11427 h 11426"/>
                  </a:gdLst>
                  <a:ahLst/>
                  <a:cxnLst>
                    <a:cxn ang="0">
                      <a:pos x="connsiteX0" y="connsiteY0"/>
                    </a:cxn>
                    <a:cxn ang="0">
                      <a:pos x="connsiteX1" y="connsiteY1"/>
                    </a:cxn>
                    <a:cxn ang="0">
                      <a:pos x="connsiteX2" y="connsiteY2"/>
                    </a:cxn>
                    <a:cxn ang="0">
                      <a:pos x="connsiteX3" y="connsiteY3"/>
                    </a:cxn>
                  </a:cxnLst>
                  <a:rect l="l" t="t" r="r" b="b"/>
                  <a:pathLst>
                    <a:path w="66811" h="11426">
                      <a:moveTo>
                        <a:pt x="0" y="0"/>
                      </a:moveTo>
                      <a:lnTo>
                        <a:pt x="66811" y="0"/>
                      </a:lnTo>
                      <a:lnTo>
                        <a:pt x="66811" y="11427"/>
                      </a:lnTo>
                      <a:lnTo>
                        <a:pt x="0" y="11427"/>
                      </a:lnTo>
                      <a:close/>
                    </a:path>
                  </a:pathLst>
                </a:custGeom>
                <a:solidFill>
                  <a:srgbClr val="404D5C"/>
                </a:solidFill>
                <a:ln w="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82C45CB-B77C-7D07-B595-CF9301141D5A}"/>
                    </a:ext>
                  </a:extLst>
                </p:cNvPr>
                <p:cNvSpPr/>
                <p:nvPr/>
              </p:nvSpPr>
              <p:spPr>
                <a:xfrm rot="10800000">
                  <a:off x="7781561" y="5986553"/>
                  <a:ext cx="131288" cy="108580"/>
                </a:xfrm>
                <a:custGeom>
                  <a:avLst/>
                  <a:gdLst>
                    <a:gd name="connsiteX0" fmla="*/ 0 w 131288"/>
                    <a:gd name="connsiteY0" fmla="*/ 0 h 108580"/>
                    <a:gd name="connsiteX1" fmla="*/ 131288 w 131288"/>
                    <a:gd name="connsiteY1" fmla="*/ 0 h 108580"/>
                    <a:gd name="connsiteX2" fmla="*/ 131288 w 131288"/>
                    <a:gd name="connsiteY2" fmla="*/ 42936 h 108580"/>
                    <a:gd name="connsiteX3" fmla="*/ 65644 w 131288"/>
                    <a:gd name="connsiteY3" fmla="*/ 108580 h 108580"/>
                    <a:gd name="connsiteX4" fmla="*/ 65644 w 131288"/>
                    <a:gd name="connsiteY4" fmla="*/ 108580 h 108580"/>
                    <a:gd name="connsiteX5" fmla="*/ 0 w 131288"/>
                    <a:gd name="connsiteY5" fmla="*/ 42936 h 108580"/>
                    <a:gd name="connsiteX6" fmla="*/ 0 w 131288"/>
                    <a:gd name="connsiteY6" fmla="*/ 0 h 108580"/>
                    <a:gd name="connsiteX7" fmla="*/ 0 w 131288"/>
                    <a:gd name="connsiteY7" fmla="*/ 0 h 10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88" h="108580">
                      <a:moveTo>
                        <a:pt x="0" y="0"/>
                      </a:moveTo>
                      <a:lnTo>
                        <a:pt x="131288" y="0"/>
                      </a:lnTo>
                      <a:lnTo>
                        <a:pt x="131288" y="42936"/>
                      </a:lnTo>
                      <a:cubicBezTo>
                        <a:pt x="131288" y="79162"/>
                        <a:pt x="101870" y="108580"/>
                        <a:pt x="65644" y="108580"/>
                      </a:cubicBezTo>
                      <a:lnTo>
                        <a:pt x="65644" y="108580"/>
                      </a:lnTo>
                      <a:cubicBezTo>
                        <a:pt x="29418" y="108580"/>
                        <a:pt x="0" y="79162"/>
                        <a:pt x="0" y="42936"/>
                      </a:cubicBezTo>
                      <a:lnTo>
                        <a:pt x="0" y="0"/>
                      </a:lnTo>
                      <a:lnTo>
                        <a:pt x="0" y="0"/>
                      </a:lnTo>
                      <a:close/>
                    </a:path>
                  </a:pathLst>
                </a:custGeom>
                <a:solidFill>
                  <a:srgbClr val="43344A"/>
                </a:solidFill>
                <a:ln w="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FC7C3B1-4402-57D2-4F7D-D9B1740317AE}"/>
                    </a:ext>
                  </a:extLst>
                </p:cNvPr>
                <p:cNvSpPr/>
                <p:nvPr/>
              </p:nvSpPr>
              <p:spPr>
                <a:xfrm rot="-4660801">
                  <a:off x="7707373" y="4591988"/>
                  <a:ext cx="275510" cy="11426"/>
                </a:xfrm>
                <a:custGeom>
                  <a:avLst/>
                  <a:gdLst>
                    <a:gd name="connsiteX0" fmla="*/ 0 w 275510"/>
                    <a:gd name="connsiteY0" fmla="*/ 0 h 11426"/>
                    <a:gd name="connsiteX1" fmla="*/ 275511 w 275510"/>
                    <a:gd name="connsiteY1" fmla="*/ 0 h 11426"/>
                    <a:gd name="connsiteX2" fmla="*/ 275511 w 275510"/>
                    <a:gd name="connsiteY2" fmla="*/ 11427 h 11426"/>
                    <a:gd name="connsiteX3" fmla="*/ 0 w 275510"/>
                    <a:gd name="connsiteY3" fmla="*/ 11427 h 11426"/>
                  </a:gdLst>
                  <a:ahLst/>
                  <a:cxnLst>
                    <a:cxn ang="0">
                      <a:pos x="connsiteX0" y="connsiteY0"/>
                    </a:cxn>
                    <a:cxn ang="0">
                      <a:pos x="connsiteX1" y="connsiteY1"/>
                    </a:cxn>
                    <a:cxn ang="0">
                      <a:pos x="connsiteX2" y="connsiteY2"/>
                    </a:cxn>
                    <a:cxn ang="0">
                      <a:pos x="connsiteX3" y="connsiteY3"/>
                    </a:cxn>
                  </a:cxnLst>
                  <a:rect l="l" t="t" r="r" b="b"/>
                  <a:pathLst>
                    <a:path w="275510" h="11426">
                      <a:moveTo>
                        <a:pt x="0" y="0"/>
                      </a:moveTo>
                      <a:lnTo>
                        <a:pt x="275511" y="0"/>
                      </a:lnTo>
                      <a:lnTo>
                        <a:pt x="275511" y="11427"/>
                      </a:lnTo>
                      <a:lnTo>
                        <a:pt x="0" y="11427"/>
                      </a:lnTo>
                      <a:close/>
                    </a:path>
                  </a:pathLst>
                </a:custGeom>
                <a:solidFill>
                  <a:srgbClr val="D6ACAC"/>
                </a:solidFill>
                <a:ln w="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AD55F12C-6CD1-B248-035E-F4F19365D407}"/>
                    </a:ext>
                  </a:extLst>
                </p:cNvPr>
                <p:cNvSpPr/>
                <p:nvPr/>
              </p:nvSpPr>
              <p:spPr>
                <a:xfrm rot="-4679401">
                  <a:off x="7668402" y="4457170"/>
                  <a:ext cx="247988" cy="11426"/>
                </a:xfrm>
                <a:custGeom>
                  <a:avLst/>
                  <a:gdLst>
                    <a:gd name="connsiteX0" fmla="*/ 0 w 247988"/>
                    <a:gd name="connsiteY0" fmla="*/ 0 h 11426"/>
                    <a:gd name="connsiteX1" fmla="*/ 247989 w 247988"/>
                    <a:gd name="connsiteY1" fmla="*/ 0 h 11426"/>
                    <a:gd name="connsiteX2" fmla="*/ 247989 w 247988"/>
                    <a:gd name="connsiteY2" fmla="*/ 11427 h 11426"/>
                    <a:gd name="connsiteX3" fmla="*/ 0 w 247988"/>
                    <a:gd name="connsiteY3" fmla="*/ 11427 h 11426"/>
                  </a:gdLst>
                  <a:ahLst/>
                  <a:cxnLst>
                    <a:cxn ang="0">
                      <a:pos x="connsiteX0" y="connsiteY0"/>
                    </a:cxn>
                    <a:cxn ang="0">
                      <a:pos x="connsiteX1" y="connsiteY1"/>
                    </a:cxn>
                    <a:cxn ang="0">
                      <a:pos x="connsiteX2" y="connsiteY2"/>
                    </a:cxn>
                    <a:cxn ang="0">
                      <a:pos x="connsiteX3" y="connsiteY3"/>
                    </a:cxn>
                  </a:cxnLst>
                  <a:rect l="l" t="t" r="r" b="b"/>
                  <a:pathLst>
                    <a:path w="247988" h="11426">
                      <a:moveTo>
                        <a:pt x="0" y="0"/>
                      </a:moveTo>
                      <a:lnTo>
                        <a:pt x="247989" y="0"/>
                      </a:lnTo>
                      <a:lnTo>
                        <a:pt x="247989" y="11427"/>
                      </a:lnTo>
                      <a:lnTo>
                        <a:pt x="0" y="11427"/>
                      </a:lnTo>
                      <a:close/>
                    </a:path>
                  </a:pathLst>
                </a:custGeom>
                <a:solidFill>
                  <a:srgbClr val="D6ACAC"/>
                </a:solidFill>
                <a:ln w="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289BB6D8-3E03-C95C-ED73-553AF9759A8D}"/>
                    </a:ext>
                  </a:extLst>
                </p:cNvPr>
                <p:cNvSpPr/>
                <p:nvPr/>
              </p:nvSpPr>
              <p:spPr>
                <a:xfrm>
                  <a:off x="7595327" y="3704717"/>
                  <a:ext cx="437870" cy="957187"/>
                </a:xfrm>
                <a:custGeom>
                  <a:avLst/>
                  <a:gdLst>
                    <a:gd name="connsiteX0" fmla="*/ 0 w 437870"/>
                    <a:gd name="connsiteY0" fmla="*/ 15900 h 957187"/>
                    <a:gd name="connsiteX1" fmla="*/ 97688 w 437870"/>
                    <a:gd name="connsiteY1" fmla="*/ 236416 h 957187"/>
                    <a:gd name="connsiteX2" fmla="*/ 416961 w 437870"/>
                    <a:gd name="connsiteY2" fmla="*/ 957188 h 957187"/>
                    <a:gd name="connsiteX3" fmla="*/ 437870 w 437870"/>
                    <a:gd name="connsiteY3" fmla="*/ 947949 h 957187"/>
                    <a:gd name="connsiteX4" fmla="*/ 97737 w 437870"/>
                    <a:gd name="connsiteY4" fmla="*/ 180059 h 957187"/>
                    <a:gd name="connsiteX5" fmla="*/ 17943 w 437870"/>
                    <a:gd name="connsiteY5" fmla="*/ 0 h 957187"/>
                    <a:gd name="connsiteX6" fmla="*/ 49 w 437870"/>
                    <a:gd name="connsiteY6" fmla="*/ 15900 h 95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870" h="957187">
                      <a:moveTo>
                        <a:pt x="0" y="15900"/>
                      </a:moveTo>
                      <a:lnTo>
                        <a:pt x="97688" y="236416"/>
                      </a:lnTo>
                      <a:lnTo>
                        <a:pt x="416961" y="957188"/>
                      </a:lnTo>
                      <a:lnTo>
                        <a:pt x="437870" y="947949"/>
                      </a:lnTo>
                      <a:lnTo>
                        <a:pt x="97737" y="180059"/>
                      </a:lnTo>
                      <a:lnTo>
                        <a:pt x="17943" y="0"/>
                      </a:lnTo>
                      <a:cubicBezTo>
                        <a:pt x="11476" y="4814"/>
                        <a:pt x="5495" y="10163"/>
                        <a:pt x="49" y="15900"/>
                      </a:cubicBezTo>
                      <a:close/>
                    </a:path>
                  </a:pathLst>
                </a:custGeom>
                <a:solidFill>
                  <a:srgbClr val="201824"/>
                </a:solidFill>
                <a:ln w="0" cap="flat">
                  <a:noFill/>
                  <a:prstDash val="solid"/>
                  <a:miter/>
                </a:ln>
              </p:spPr>
              <p:txBody>
                <a:bodyPr rtlCol="0" anchor="ctr"/>
                <a:lstStyle/>
                <a:p>
                  <a:endParaRPr lang="en-US"/>
                </a:p>
              </p:txBody>
            </p:sp>
            <p:grpSp>
              <p:nvGrpSpPr>
                <p:cNvPr id="52" name="Graphic 9">
                  <a:extLst>
                    <a:ext uri="{FF2B5EF4-FFF2-40B4-BE49-F238E27FC236}">
                      <a16:creationId xmlns:a16="http://schemas.microsoft.com/office/drawing/2014/main" id="{E0E387D7-F098-3356-6E7A-24401D4146BD}"/>
                    </a:ext>
                  </a:extLst>
                </p:cNvPr>
                <p:cNvGrpSpPr/>
                <p:nvPr/>
              </p:nvGrpSpPr>
              <p:grpSpPr>
                <a:xfrm>
                  <a:off x="7981411" y="4616975"/>
                  <a:ext cx="262916" cy="209185"/>
                  <a:chOff x="7981411" y="4616975"/>
                  <a:chExt cx="262916" cy="209185"/>
                </a:xfrm>
              </p:grpSpPr>
              <p:sp>
                <p:nvSpPr>
                  <p:cNvPr id="65" name="Freeform: Shape 64">
                    <a:extLst>
                      <a:ext uri="{FF2B5EF4-FFF2-40B4-BE49-F238E27FC236}">
                        <a16:creationId xmlns:a16="http://schemas.microsoft.com/office/drawing/2014/main" id="{2FFEC9AD-ADB3-7691-BC39-729A340202A5}"/>
                      </a:ext>
                    </a:extLst>
                  </p:cNvPr>
                  <p:cNvSpPr/>
                  <p:nvPr/>
                </p:nvSpPr>
                <p:spPr>
                  <a:xfrm rot="10800000">
                    <a:off x="7981411" y="4616975"/>
                    <a:ext cx="262916" cy="209185"/>
                  </a:xfrm>
                  <a:custGeom>
                    <a:avLst/>
                    <a:gdLst>
                      <a:gd name="connsiteX0" fmla="*/ 234568 w 262916"/>
                      <a:gd name="connsiteY0" fmla="*/ 0 h 209185"/>
                      <a:gd name="connsiteX1" fmla="*/ 262917 w 262916"/>
                      <a:gd name="connsiteY1" fmla="*/ 28348 h 209185"/>
                      <a:gd name="connsiteX2" fmla="*/ 262917 w 262916"/>
                      <a:gd name="connsiteY2" fmla="*/ 180837 h 209185"/>
                      <a:gd name="connsiteX3" fmla="*/ 234568 w 262916"/>
                      <a:gd name="connsiteY3" fmla="*/ 209186 h 209185"/>
                      <a:gd name="connsiteX4" fmla="*/ 28348 w 262916"/>
                      <a:gd name="connsiteY4" fmla="*/ 209186 h 209185"/>
                      <a:gd name="connsiteX5" fmla="*/ 0 w 262916"/>
                      <a:gd name="connsiteY5" fmla="*/ 180837 h 209185"/>
                      <a:gd name="connsiteX6" fmla="*/ 0 w 262916"/>
                      <a:gd name="connsiteY6" fmla="*/ 28348 h 209185"/>
                      <a:gd name="connsiteX7" fmla="*/ 28348 w 262916"/>
                      <a:gd name="connsiteY7" fmla="*/ 0 h 20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916" h="209185">
                        <a:moveTo>
                          <a:pt x="234568" y="0"/>
                        </a:moveTo>
                        <a:cubicBezTo>
                          <a:pt x="250225" y="0"/>
                          <a:pt x="262917" y="12692"/>
                          <a:pt x="262917" y="28348"/>
                        </a:cubicBezTo>
                        <a:lnTo>
                          <a:pt x="262917" y="180837"/>
                        </a:lnTo>
                        <a:cubicBezTo>
                          <a:pt x="262917" y="196494"/>
                          <a:pt x="250225" y="209186"/>
                          <a:pt x="234568" y="209186"/>
                        </a:cubicBezTo>
                        <a:lnTo>
                          <a:pt x="28348" y="209186"/>
                        </a:lnTo>
                        <a:cubicBezTo>
                          <a:pt x="12692" y="209186"/>
                          <a:pt x="0" y="196494"/>
                          <a:pt x="0" y="180837"/>
                        </a:cubicBezTo>
                        <a:lnTo>
                          <a:pt x="0" y="28348"/>
                        </a:lnTo>
                        <a:cubicBezTo>
                          <a:pt x="0" y="12692"/>
                          <a:pt x="12692" y="0"/>
                          <a:pt x="28348" y="0"/>
                        </a:cubicBezTo>
                        <a:close/>
                      </a:path>
                    </a:pathLst>
                  </a:custGeom>
                  <a:solidFill>
                    <a:srgbClr val="251C29"/>
                  </a:solidFill>
                  <a:ln w="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9BC8AA26-AD80-EB3F-2025-4AC0FB8400EE}"/>
                      </a:ext>
                    </a:extLst>
                  </p:cNvPr>
                  <p:cNvSpPr/>
                  <p:nvPr/>
                </p:nvSpPr>
                <p:spPr>
                  <a:xfrm rot="10800000">
                    <a:off x="7981411" y="4616975"/>
                    <a:ext cx="262916" cy="106440"/>
                  </a:xfrm>
                  <a:custGeom>
                    <a:avLst/>
                    <a:gdLst>
                      <a:gd name="connsiteX0" fmla="*/ 234568 w 262916"/>
                      <a:gd name="connsiteY0" fmla="*/ 0 h 106440"/>
                      <a:gd name="connsiteX1" fmla="*/ 262917 w 262916"/>
                      <a:gd name="connsiteY1" fmla="*/ 28348 h 106440"/>
                      <a:gd name="connsiteX2" fmla="*/ 262917 w 262916"/>
                      <a:gd name="connsiteY2" fmla="*/ 78092 h 106440"/>
                      <a:gd name="connsiteX3" fmla="*/ 234568 w 262916"/>
                      <a:gd name="connsiteY3" fmla="*/ 106441 h 106440"/>
                      <a:gd name="connsiteX4" fmla="*/ 28348 w 262916"/>
                      <a:gd name="connsiteY4" fmla="*/ 106441 h 106440"/>
                      <a:gd name="connsiteX5" fmla="*/ 0 w 262916"/>
                      <a:gd name="connsiteY5" fmla="*/ 78092 h 106440"/>
                      <a:gd name="connsiteX6" fmla="*/ 0 w 262916"/>
                      <a:gd name="connsiteY6" fmla="*/ 28348 h 106440"/>
                      <a:gd name="connsiteX7" fmla="*/ 28348 w 262916"/>
                      <a:gd name="connsiteY7" fmla="*/ 0 h 10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916" h="106440">
                        <a:moveTo>
                          <a:pt x="234568" y="0"/>
                        </a:moveTo>
                        <a:cubicBezTo>
                          <a:pt x="250225" y="0"/>
                          <a:pt x="262917" y="12692"/>
                          <a:pt x="262917" y="28348"/>
                        </a:cubicBezTo>
                        <a:lnTo>
                          <a:pt x="262917" y="78092"/>
                        </a:lnTo>
                        <a:cubicBezTo>
                          <a:pt x="262917" y="93749"/>
                          <a:pt x="250225" y="106441"/>
                          <a:pt x="234568" y="106441"/>
                        </a:cubicBezTo>
                        <a:lnTo>
                          <a:pt x="28348" y="106441"/>
                        </a:lnTo>
                        <a:cubicBezTo>
                          <a:pt x="12692" y="106441"/>
                          <a:pt x="0" y="93749"/>
                          <a:pt x="0" y="78092"/>
                        </a:cubicBezTo>
                        <a:lnTo>
                          <a:pt x="0" y="28348"/>
                        </a:lnTo>
                        <a:cubicBezTo>
                          <a:pt x="0" y="12692"/>
                          <a:pt x="12692" y="0"/>
                          <a:pt x="28348" y="0"/>
                        </a:cubicBezTo>
                        <a:close/>
                      </a:path>
                    </a:pathLst>
                  </a:custGeom>
                  <a:solidFill>
                    <a:srgbClr val="43344A"/>
                  </a:solidFill>
                  <a:ln w="0" cap="flat">
                    <a:noFill/>
                    <a:prstDash val="solid"/>
                    <a:miter/>
                  </a:ln>
                </p:spPr>
                <p:txBody>
                  <a:bodyPr rtlCol="0" anchor="ctr"/>
                  <a:lstStyle/>
                  <a:p>
                    <a:endParaRPr lang="en-US"/>
                  </a:p>
                </p:txBody>
              </p:sp>
            </p:grpSp>
            <p:grpSp>
              <p:nvGrpSpPr>
                <p:cNvPr id="53" name="Graphic 9">
                  <a:extLst>
                    <a:ext uri="{FF2B5EF4-FFF2-40B4-BE49-F238E27FC236}">
                      <a16:creationId xmlns:a16="http://schemas.microsoft.com/office/drawing/2014/main" id="{BF6EEB76-F2F4-9364-59E4-3DB216A45F46}"/>
                    </a:ext>
                  </a:extLst>
                </p:cNvPr>
                <p:cNvGrpSpPr/>
                <p:nvPr/>
              </p:nvGrpSpPr>
              <p:grpSpPr>
                <a:xfrm>
                  <a:off x="7667195" y="3311242"/>
                  <a:ext cx="199752" cy="249669"/>
                  <a:chOff x="7667195" y="3311242"/>
                  <a:chExt cx="199752" cy="249669"/>
                </a:xfrm>
              </p:grpSpPr>
              <p:grpSp>
                <p:nvGrpSpPr>
                  <p:cNvPr id="54" name="Graphic 9">
                    <a:extLst>
                      <a:ext uri="{FF2B5EF4-FFF2-40B4-BE49-F238E27FC236}">
                        <a16:creationId xmlns:a16="http://schemas.microsoft.com/office/drawing/2014/main" id="{D02F3771-CB7E-2920-4E4B-CBEB452F1856}"/>
                      </a:ext>
                    </a:extLst>
                  </p:cNvPr>
                  <p:cNvGrpSpPr/>
                  <p:nvPr/>
                </p:nvGrpSpPr>
                <p:grpSpPr>
                  <a:xfrm>
                    <a:off x="7667195" y="3311242"/>
                    <a:ext cx="199752" cy="249669"/>
                    <a:chOff x="7667195" y="3311242"/>
                    <a:chExt cx="199752" cy="249669"/>
                  </a:xfrm>
                </p:grpSpPr>
                <p:grpSp>
                  <p:nvGrpSpPr>
                    <p:cNvPr id="60" name="Graphic 9">
                      <a:extLst>
                        <a:ext uri="{FF2B5EF4-FFF2-40B4-BE49-F238E27FC236}">
                          <a16:creationId xmlns:a16="http://schemas.microsoft.com/office/drawing/2014/main" id="{016CF703-65C8-5D6F-4335-C18C45904490}"/>
                        </a:ext>
                      </a:extLst>
                    </p:cNvPr>
                    <p:cNvGrpSpPr/>
                    <p:nvPr/>
                  </p:nvGrpSpPr>
                  <p:grpSpPr>
                    <a:xfrm>
                      <a:off x="7667195" y="3311242"/>
                      <a:ext cx="199752" cy="140867"/>
                      <a:chOff x="7667195" y="3311242"/>
                      <a:chExt cx="199752" cy="140867"/>
                    </a:xfrm>
                  </p:grpSpPr>
                  <p:sp>
                    <p:nvSpPr>
                      <p:cNvPr id="62" name="Freeform: Shape 61">
                        <a:extLst>
                          <a:ext uri="{FF2B5EF4-FFF2-40B4-BE49-F238E27FC236}">
                            <a16:creationId xmlns:a16="http://schemas.microsoft.com/office/drawing/2014/main" id="{A3D1B221-87E7-D325-D073-488A9FF0ED71}"/>
                          </a:ext>
                        </a:extLst>
                      </p:cNvPr>
                      <p:cNvSpPr/>
                      <p:nvPr/>
                    </p:nvSpPr>
                    <p:spPr>
                      <a:xfrm>
                        <a:off x="7708234" y="3412966"/>
                        <a:ext cx="39046" cy="39143"/>
                      </a:xfrm>
                      <a:custGeom>
                        <a:avLst/>
                        <a:gdLst>
                          <a:gd name="connsiteX0" fmla="*/ 39046 w 39046"/>
                          <a:gd name="connsiteY0" fmla="*/ 39143 h 39143"/>
                          <a:gd name="connsiteX1" fmla="*/ 0 w 39046"/>
                          <a:gd name="connsiteY1" fmla="*/ 0 h 39143"/>
                          <a:gd name="connsiteX2" fmla="*/ 15123 w 39046"/>
                          <a:gd name="connsiteY2" fmla="*/ 0 h 39143"/>
                          <a:gd name="connsiteX3" fmla="*/ 39046 w 39046"/>
                          <a:gd name="connsiteY3" fmla="*/ 24021 h 39143"/>
                          <a:gd name="connsiteX4" fmla="*/ 39046 w 39046"/>
                          <a:gd name="connsiteY4" fmla="*/ 39143 h 3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46" h="39143">
                            <a:moveTo>
                              <a:pt x="39046" y="39143"/>
                            </a:moveTo>
                            <a:cubicBezTo>
                              <a:pt x="17505" y="39143"/>
                              <a:pt x="-49" y="21541"/>
                              <a:pt x="0" y="0"/>
                            </a:cubicBezTo>
                            <a:lnTo>
                              <a:pt x="15123" y="0"/>
                            </a:lnTo>
                            <a:cubicBezTo>
                              <a:pt x="15123" y="13226"/>
                              <a:pt x="25869" y="24021"/>
                              <a:pt x="39046" y="24021"/>
                            </a:cubicBezTo>
                            <a:lnTo>
                              <a:pt x="39046" y="39143"/>
                            </a:lnTo>
                            <a:close/>
                          </a:path>
                        </a:pathLst>
                      </a:custGeom>
                      <a:solidFill>
                        <a:srgbClr val="A94B51"/>
                      </a:solidFill>
                      <a:ln w="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91736B6-F637-F39F-20FB-9D3C1E703434}"/>
                          </a:ext>
                        </a:extLst>
                      </p:cNvPr>
                      <p:cNvSpPr/>
                      <p:nvPr/>
                    </p:nvSpPr>
                    <p:spPr>
                      <a:xfrm>
                        <a:off x="7783993" y="3311339"/>
                        <a:ext cx="82954" cy="23291"/>
                      </a:xfrm>
                      <a:custGeom>
                        <a:avLst/>
                        <a:gdLst>
                          <a:gd name="connsiteX0" fmla="*/ 82955 w 82954"/>
                          <a:gd name="connsiteY0" fmla="*/ 11232 h 23291"/>
                          <a:gd name="connsiteX1" fmla="*/ 0 w 82954"/>
                          <a:gd name="connsiteY1" fmla="*/ 23291 h 23291"/>
                          <a:gd name="connsiteX2" fmla="*/ 0 w 82954"/>
                          <a:gd name="connsiteY2" fmla="*/ 23291 h 23291"/>
                          <a:gd name="connsiteX3" fmla="*/ 24215 w 82954"/>
                          <a:gd name="connsiteY3" fmla="*/ 0 h 23291"/>
                          <a:gd name="connsiteX4" fmla="*/ 58739 w 82954"/>
                          <a:gd name="connsiteY4" fmla="*/ 0 h 23291"/>
                          <a:gd name="connsiteX5" fmla="*/ 82906 w 82954"/>
                          <a:gd name="connsiteY5" fmla="*/ 11232 h 2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54" h="23291">
                            <a:moveTo>
                              <a:pt x="82955" y="11232"/>
                            </a:moveTo>
                            <a:lnTo>
                              <a:pt x="0" y="23291"/>
                            </a:lnTo>
                            <a:lnTo>
                              <a:pt x="0" y="23291"/>
                            </a:lnTo>
                            <a:cubicBezTo>
                              <a:pt x="0" y="10406"/>
                              <a:pt x="10843" y="0"/>
                              <a:pt x="24215" y="0"/>
                            </a:cubicBezTo>
                            <a:lnTo>
                              <a:pt x="58739" y="0"/>
                            </a:lnTo>
                            <a:cubicBezTo>
                              <a:pt x="72111" y="49"/>
                              <a:pt x="82906" y="11232"/>
                              <a:pt x="82906" y="11232"/>
                            </a:cubicBezTo>
                            <a:close/>
                          </a:path>
                        </a:pathLst>
                      </a:custGeom>
                      <a:solidFill>
                        <a:srgbClr val="201824"/>
                      </a:solidFill>
                      <a:ln w="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74C861D-5F5B-0DED-F805-3A9E5FA21384}"/>
                          </a:ext>
                        </a:extLst>
                      </p:cNvPr>
                      <p:cNvSpPr/>
                      <p:nvPr/>
                    </p:nvSpPr>
                    <p:spPr>
                      <a:xfrm>
                        <a:off x="7667195" y="3311242"/>
                        <a:ext cx="44686" cy="23340"/>
                      </a:xfrm>
                      <a:custGeom>
                        <a:avLst/>
                        <a:gdLst>
                          <a:gd name="connsiteX0" fmla="*/ 0 w 44686"/>
                          <a:gd name="connsiteY0" fmla="*/ 11135 h 23340"/>
                          <a:gd name="connsiteX1" fmla="*/ 44687 w 44686"/>
                          <a:gd name="connsiteY1" fmla="*/ 23340 h 23340"/>
                          <a:gd name="connsiteX2" fmla="*/ 44687 w 44686"/>
                          <a:gd name="connsiteY2" fmla="*/ 23340 h 23340"/>
                          <a:gd name="connsiteX3" fmla="*/ 31655 w 44686"/>
                          <a:gd name="connsiteY3" fmla="*/ 0 h 23340"/>
                          <a:gd name="connsiteX4" fmla="*/ 13032 w 44686"/>
                          <a:gd name="connsiteY4" fmla="*/ 0 h 23340"/>
                          <a:gd name="connsiteX5" fmla="*/ 0 w 44686"/>
                          <a:gd name="connsiteY5" fmla="*/ 11135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86" h="23340">
                            <a:moveTo>
                              <a:pt x="0" y="11135"/>
                            </a:moveTo>
                            <a:lnTo>
                              <a:pt x="44687" y="23340"/>
                            </a:lnTo>
                            <a:lnTo>
                              <a:pt x="44687" y="23340"/>
                            </a:lnTo>
                            <a:cubicBezTo>
                              <a:pt x="44687" y="10454"/>
                              <a:pt x="38852" y="0"/>
                              <a:pt x="31655" y="0"/>
                            </a:cubicBezTo>
                            <a:lnTo>
                              <a:pt x="13032" y="0"/>
                            </a:lnTo>
                            <a:cubicBezTo>
                              <a:pt x="5835" y="0"/>
                              <a:pt x="0" y="11135"/>
                              <a:pt x="0" y="11135"/>
                            </a:cubicBezTo>
                            <a:close/>
                          </a:path>
                        </a:pathLst>
                      </a:custGeom>
                      <a:solidFill>
                        <a:srgbClr val="201824"/>
                      </a:solidFill>
                      <a:ln w="0" cap="flat">
                        <a:noFill/>
                        <a:prstDash val="solid"/>
                        <a:miter/>
                      </a:ln>
                    </p:spPr>
                    <p:txBody>
                      <a:bodyPr rtlCol="0" anchor="ctr"/>
                      <a:lstStyle/>
                      <a:p>
                        <a:endParaRPr lang="en-US"/>
                      </a:p>
                    </p:txBody>
                  </p:sp>
                </p:grpSp>
                <p:sp>
                  <p:nvSpPr>
                    <p:cNvPr id="61" name="Freeform: Shape 60">
                      <a:extLst>
                        <a:ext uri="{FF2B5EF4-FFF2-40B4-BE49-F238E27FC236}">
                          <a16:creationId xmlns:a16="http://schemas.microsoft.com/office/drawing/2014/main" id="{6D9081AE-A6A1-D967-2645-3C382569FCB2}"/>
                        </a:ext>
                      </a:extLst>
                    </p:cNvPr>
                    <p:cNvSpPr/>
                    <p:nvPr/>
                  </p:nvSpPr>
                  <p:spPr>
                    <a:xfrm>
                      <a:off x="7733860" y="3539926"/>
                      <a:ext cx="53147" cy="20984"/>
                    </a:xfrm>
                    <a:custGeom>
                      <a:avLst/>
                      <a:gdLst>
                        <a:gd name="connsiteX0" fmla="*/ 0 w 53147"/>
                        <a:gd name="connsiteY0" fmla="*/ 292 h 20984"/>
                        <a:gd name="connsiteX1" fmla="*/ 53147 w 53147"/>
                        <a:gd name="connsiteY1" fmla="*/ 0 h 20984"/>
                        <a:gd name="connsiteX2" fmla="*/ 0 w 53147"/>
                        <a:gd name="connsiteY2" fmla="*/ 292 h 20984"/>
                      </a:gdLst>
                      <a:ahLst/>
                      <a:cxnLst>
                        <a:cxn ang="0">
                          <a:pos x="connsiteX0" y="connsiteY0"/>
                        </a:cxn>
                        <a:cxn ang="0">
                          <a:pos x="connsiteX1" y="connsiteY1"/>
                        </a:cxn>
                        <a:cxn ang="0">
                          <a:pos x="connsiteX2" y="connsiteY2"/>
                        </a:cxn>
                      </a:cxnLst>
                      <a:rect l="l" t="t" r="r" b="b"/>
                      <a:pathLst>
                        <a:path w="53147" h="20984">
                          <a:moveTo>
                            <a:pt x="0" y="292"/>
                          </a:moveTo>
                          <a:cubicBezTo>
                            <a:pt x="16144" y="6905"/>
                            <a:pt x="39678" y="8898"/>
                            <a:pt x="53147" y="0"/>
                          </a:cubicBezTo>
                          <a:cubicBezTo>
                            <a:pt x="53147" y="0"/>
                            <a:pt x="30731" y="47021"/>
                            <a:pt x="0" y="292"/>
                          </a:cubicBezTo>
                          <a:close/>
                        </a:path>
                      </a:pathLst>
                    </a:custGeom>
                    <a:solidFill>
                      <a:srgbClr val="A94B51"/>
                    </a:solidFill>
                    <a:ln w="0" cap="flat">
                      <a:noFill/>
                      <a:prstDash val="solid"/>
                      <a:miter/>
                    </a:ln>
                  </p:spPr>
                  <p:txBody>
                    <a:bodyPr rtlCol="0" anchor="ctr"/>
                    <a:lstStyle/>
                    <a:p>
                      <a:endParaRPr lang="en-US"/>
                    </a:p>
                  </p:txBody>
                </p:sp>
              </p:grpSp>
              <p:sp>
                <p:nvSpPr>
                  <p:cNvPr id="55" name="Freeform: Shape 54">
                    <a:extLst>
                      <a:ext uri="{FF2B5EF4-FFF2-40B4-BE49-F238E27FC236}">
                        <a16:creationId xmlns:a16="http://schemas.microsoft.com/office/drawing/2014/main" id="{84E52995-DB06-FE09-5A9A-E9FC1EE407DD}"/>
                      </a:ext>
                    </a:extLst>
                  </p:cNvPr>
                  <p:cNvSpPr/>
                  <p:nvPr/>
                </p:nvSpPr>
                <p:spPr>
                  <a:xfrm>
                    <a:off x="7706435" y="3478950"/>
                    <a:ext cx="104398" cy="52174"/>
                  </a:xfrm>
                  <a:custGeom>
                    <a:avLst/>
                    <a:gdLst>
                      <a:gd name="connsiteX0" fmla="*/ 49 w 104398"/>
                      <a:gd name="connsiteY0" fmla="*/ 0 h 52174"/>
                      <a:gd name="connsiteX1" fmla="*/ 52224 w 104398"/>
                      <a:gd name="connsiteY1" fmla="*/ 52175 h 52174"/>
                      <a:gd name="connsiteX2" fmla="*/ 104398 w 104398"/>
                      <a:gd name="connsiteY2" fmla="*/ 0 h 52174"/>
                      <a:gd name="connsiteX3" fmla="*/ 0 w 104398"/>
                      <a:gd name="connsiteY3" fmla="*/ 0 h 52174"/>
                    </a:gdLst>
                    <a:ahLst/>
                    <a:cxnLst>
                      <a:cxn ang="0">
                        <a:pos x="connsiteX0" y="connsiteY0"/>
                      </a:cxn>
                      <a:cxn ang="0">
                        <a:pos x="connsiteX1" y="connsiteY1"/>
                      </a:cxn>
                      <a:cxn ang="0">
                        <a:pos x="connsiteX2" y="connsiteY2"/>
                      </a:cxn>
                      <a:cxn ang="0">
                        <a:pos x="connsiteX3" y="connsiteY3"/>
                      </a:cxn>
                    </a:cxnLst>
                    <a:rect l="l" t="t" r="r" b="b"/>
                    <a:pathLst>
                      <a:path w="104398" h="52174">
                        <a:moveTo>
                          <a:pt x="49" y="0"/>
                        </a:moveTo>
                        <a:cubicBezTo>
                          <a:pt x="49" y="28835"/>
                          <a:pt x="23437" y="52175"/>
                          <a:pt x="52224" y="52175"/>
                        </a:cubicBezTo>
                        <a:cubicBezTo>
                          <a:pt x="81010" y="52175"/>
                          <a:pt x="104398" y="28786"/>
                          <a:pt x="104398" y="0"/>
                        </a:cubicBezTo>
                        <a:lnTo>
                          <a:pt x="0" y="0"/>
                        </a:lnTo>
                        <a:close/>
                      </a:path>
                    </a:pathLst>
                  </a:custGeom>
                  <a:solidFill>
                    <a:srgbClr val="FFFFFF"/>
                  </a:solidFill>
                  <a:ln w="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F411A312-5360-D5DA-F83B-6C4AADB5A3CC}"/>
                      </a:ext>
                    </a:extLst>
                  </p:cNvPr>
                  <p:cNvSpPr/>
                  <p:nvPr/>
                </p:nvSpPr>
                <p:spPr>
                  <a:xfrm>
                    <a:off x="7792940" y="3360937"/>
                    <a:ext cx="35885" cy="44151"/>
                  </a:xfrm>
                  <a:custGeom>
                    <a:avLst/>
                    <a:gdLst>
                      <a:gd name="connsiteX0" fmla="*/ 0 w 35885"/>
                      <a:gd name="connsiteY0" fmla="*/ 22076 h 44151"/>
                      <a:gd name="connsiteX1" fmla="*/ 17943 w 35885"/>
                      <a:gd name="connsiteY1" fmla="*/ 44152 h 44151"/>
                      <a:gd name="connsiteX2" fmla="*/ 35885 w 35885"/>
                      <a:gd name="connsiteY2" fmla="*/ 22076 h 44151"/>
                      <a:gd name="connsiteX3" fmla="*/ 17943 w 35885"/>
                      <a:gd name="connsiteY3" fmla="*/ 0 h 44151"/>
                      <a:gd name="connsiteX4" fmla="*/ 0 w 35885"/>
                      <a:gd name="connsiteY4" fmla="*/ 22076 h 44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85" h="44151">
                        <a:moveTo>
                          <a:pt x="0" y="22076"/>
                        </a:moveTo>
                        <a:cubicBezTo>
                          <a:pt x="0" y="34281"/>
                          <a:pt x="8023" y="44152"/>
                          <a:pt x="17943" y="44152"/>
                        </a:cubicBezTo>
                        <a:cubicBezTo>
                          <a:pt x="27862" y="44152"/>
                          <a:pt x="35885" y="34281"/>
                          <a:pt x="35885" y="22076"/>
                        </a:cubicBezTo>
                        <a:cubicBezTo>
                          <a:pt x="35885" y="9871"/>
                          <a:pt x="27862" y="0"/>
                          <a:pt x="17943" y="0"/>
                        </a:cubicBezTo>
                        <a:cubicBezTo>
                          <a:pt x="8023" y="0"/>
                          <a:pt x="0" y="9871"/>
                          <a:pt x="0" y="22076"/>
                        </a:cubicBezTo>
                        <a:close/>
                      </a:path>
                    </a:pathLst>
                  </a:custGeom>
                  <a:solidFill>
                    <a:srgbClr val="201824"/>
                  </a:solidFill>
                  <a:ln w="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F78145EB-2314-89AB-A44E-F3F0077728AD}"/>
                      </a:ext>
                    </a:extLst>
                  </p:cNvPr>
                  <p:cNvSpPr/>
                  <p:nvPr/>
                </p:nvSpPr>
                <p:spPr>
                  <a:xfrm>
                    <a:off x="7794739" y="3358099"/>
                    <a:ext cx="47458" cy="24913"/>
                  </a:xfrm>
                  <a:custGeom>
                    <a:avLst/>
                    <a:gdLst>
                      <a:gd name="connsiteX0" fmla="*/ 0 w 47458"/>
                      <a:gd name="connsiteY0" fmla="*/ 24913 h 24913"/>
                      <a:gd name="connsiteX1" fmla="*/ 47458 w 47458"/>
                      <a:gd name="connsiteY1" fmla="*/ 17474 h 24913"/>
                      <a:gd name="connsiteX2" fmla="*/ 21444 w 47458"/>
                      <a:gd name="connsiteY2" fmla="*/ 66 h 24913"/>
                      <a:gd name="connsiteX3" fmla="*/ 0 w 47458"/>
                      <a:gd name="connsiteY3" fmla="*/ 24913 h 24913"/>
                    </a:gdLst>
                    <a:ahLst/>
                    <a:cxnLst>
                      <a:cxn ang="0">
                        <a:pos x="connsiteX0" y="connsiteY0"/>
                      </a:cxn>
                      <a:cxn ang="0">
                        <a:pos x="connsiteX1" y="connsiteY1"/>
                      </a:cxn>
                      <a:cxn ang="0">
                        <a:pos x="connsiteX2" y="connsiteY2"/>
                      </a:cxn>
                      <a:cxn ang="0">
                        <a:pos x="connsiteX3" y="connsiteY3"/>
                      </a:cxn>
                    </a:cxnLst>
                    <a:rect l="l" t="t" r="r" b="b"/>
                    <a:pathLst>
                      <a:path w="47458" h="24913">
                        <a:moveTo>
                          <a:pt x="0" y="24913"/>
                        </a:moveTo>
                        <a:lnTo>
                          <a:pt x="47458" y="17474"/>
                        </a:lnTo>
                        <a:cubicBezTo>
                          <a:pt x="47458" y="17474"/>
                          <a:pt x="39095" y="-1247"/>
                          <a:pt x="21444" y="66"/>
                        </a:cubicBezTo>
                        <a:cubicBezTo>
                          <a:pt x="632" y="1622"/>
                          <a:pt x="0" y="24913"/>
                          <a:pt x="0" y="24913"/>
                        </a:cubicBezTo>
                        <a:close/>
                      </a:path>
                    </a:pathLst>
                  </a:custGeom>
                  <a:solidFill>
                    <a:srgbClr val="201824"/>
                  </a:solidFill>
                  <a:ln w="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A4241285-CF87-96A8-5D08-E1D9D359014F}"/>
                      </a:ext>
                    </a:extLst>
                  </p:cNvPr>
                  <p:cNvSpPr/>
                  <p:nvPr/>
                </p:nvSpPr>
                <p:spPr>
                  <a:xfrm>
                    <a:off x="7668702" y="3358099"/>
                    <a:ext cx="34426" cy="24913"/>
                  </a:xfrm>
                  <a:custGeom>
                    <a:avLst/>
                    <a:gdLst>
                      <a:gd name="connsiteX0" fmla="*/ 34427 w 34426"/>
                      <a:gd name="connsiteY0" fmla="*/ 24913 h 24913"/>
                      <a:gd name="connsiteX1" fmla="*/ 0 w 34426"/>
                      <a:gd name="connsiteY1" fmla="*/ 17474 h 24913"/>
                      <a:gd name="connsiteX2" fmla="*/ 18867 w 34426"/>
                      <a:gd name="connsiteY2" fmla="*/ 66 h 24913"/>
                      <a:gd name="connsiteX3" fmla="*/ 34427 w 34426"/>
                      <a:gd name="connsiteY3" fmla="*/ 24913 h 24913"/>
                    </a:gdLst>
                    <a:ahLst/>
                    <a:cxnLst>
                      <a:cxn ang="0">
                        <a:pos x="connsiteX0" y="connsiteY0"/>
                      </a:cxn>
                      <a:cxn ang="0">
                        <a:pos x="connsiteX1" y="connsiteY1"/>
                      </a:cxn>
                      <a:cxn ang="0">
                        <a:pos x="connsiteX2" y="connsiteY2"/>
                      </a:cxn>
                      <a:cxn ang="0">
                        <a:pos x="connsiteX3" y="connsiteY3"/>
                      </a:cxn>
                    </a:cxnLst>
                    <a:rect l="l" t="t" r="r" b="b"/>
                    <a:pathLst>
                      <a:path w="34426" h="24913">
                        <a:moveTo>
                          <a:pt x="34427" y="24913"/>
                        </a:moveTo>
                        <a:lnTo>
                          <a:pt x="0" y="17474"/>
                        </a:lnTo>
                        <a:cubicBezTo>
                          <a:pt x="0" y="17474"/>
                          <a:pt x="6078" y="-1247"/>
                          <a:pt x="18867" y="66"/>
                        </a:cubicBezTo>
                        <a:cubicBezTo>
                          <a:pt x="33989" y="1622"/>
                          <a:pt x="34427" y="24913"/>
                          <a:pt x="34427" y="24913"/>
                        </a:cubicBezTo>
                        <a:close/>
                      </a:path>
                    </a:pathLst>
                  </a:custGeom>
                  <a:solidFill>
                    <a:srgbClr val="201824"/>
                  </a:solidFill>
                  <a:ln w="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FBDC3649-0DE9-2A70-532A-CA7DA664335F}"/>
                      </a:ext>
                    </a:extLst>
                  </p:cNvPr>
                  <p:cNvSpPr/>
                  <p:nvPr/>
                </p:nvSpPr>
                <p:spPr>
                  <a:xfrm>
                    <a:off x="7676579" y="3360937"/>
                    <a:ext cx="26549" cy="44151"/>
                  </a:xfrm>
                  <a:custGeom>
                    <a:avLst/>
                    <a:gdLst>
                      <a:gd name="connsiteX0" fmla="*/ 0 w 26549"/>
                      <a:gd name="connsiteY0" fmla="*/ 22076 h 44151"/>
                      <a:gd name="connsiteX1" fmla="*/ 13275 w 26549"/>
                      <a:gd name="connsiteY1" fmla="*/ 44152 h 44151"/>
                      <a:gd name="connsiteX2" fmla="*/ 26549 w 26549"/>
                      <a:gd name="connsiteY2" fmla="*/ 22076 h 44151"/>
                      <a:gd name="connsiteX3" fmla="*/ 13275 w 26549"/>
                      <a:gd name="connsiteY3" fmla="*/ 0 h 44151"/>
                      <a:gd name="connsiteX4" fmla="*/ 0 w 26549"/>
                      <a:gd name="connsiteY4" fmla="*/ 22076 h 44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9" h="44151">
                        <a:moveTo>
                          <a:pt x="0" y="22076"/>
                        </a:moveTo>
                        <a:cubicBezTo>
                          <a:pt x="0" y="34281"/>
                          <a:pt x="5932" y="44152"/>
                          <a:pt x="13275" y="44152"/>
                        </a:cubicBezTo>
                        <a:cubicBezTo>
                          <a:pt x="20617" y="44152"/>
                          <a:pt x="26549" y="34281"/>
                          <a:pt x="26549" y="22076"/>
                        </a:cubicBezTo>
                        <a:cubicBezTo>
                          <a:pt x="26549" y="9871"/>
                          <a:pt x="20617" y="0"/>
                          <a:pt x="13275" y="0"/>
                        </a:cubicBezTo>
                        <a:cubicBezTo>
                          <a:pt x="5932" y="0"/>
                          <a:pt x="0" y="9871"/>
                          <a:pt x="0" y="22076"/>
                        </a:cubicBezTo>
                        <a:close/>
                      </a:path>
                    </a:pathLst>
                  </a:custGeom>
                  <a:solidFill>
                    <a:srgbClr val="201824"/>
                  </a:solidFill>
                  <a:ln w="0" cap="flat">
                    <a:noFill/>
                    <a:prstDash val="solid"/>
                    <a:miter/>
                  </a:ln>
                </p:spPr>
                <p:txBody>
                  <a:bodyPr rtlCol="0" anchor="ctr"/>
                  <a:lstStyle/>
                  <a:p>
                    <a:endParaRPr lang="en-US"/>
                  </a:p>
                </p:txBody>
              </p:sp>
            </p:grpSp>
          </p:grpSp>
        </p:grpSp>
      </p:grpSp>
      <p:grpSp>
        <p:nvGrpSpPr>
          <p:cNvPr id="123" name="Graphic 9">
            <a:extLst>
              <a:ext uri="{FF2B5EF4-FFF2-40B4-BE49-F238E27FC236}">
                <a16:creationId xmlns:a16="http://schemas.microsoft.com/office/drawing/2014/main" id="{89922AE8-F239-2EE6-3663-BF176CB13D89}"/>
              </a:ext>
            </a:extLst>
          </p:cNvPr>
          <p:cNvGrpSpPr/>
          <p:nvPr/>
        </p:nvGrpSpPr>
        <p:grpSpPr>
          <a:xfrm>
            <a:off x="11142091" y="4286882"/>
            <a:ext cx="498019" cy="1284143"/>
            <a:chOff x="10286976" y="4476156"/>
            <a:chExt cx="498019" cy="1284143"/>
          </a:xfrm>
        </p:grpSpPr>
        <p:sp>
          <p:nvSpPr>
            <p:cNvPr id="124" name="Freeform: Shape 123">
              <a:extLst>
                <a:ext uri="{FF2B5EF4-FFF2-40B4-BE49-F238E27FC236}">
                  <a16:creationId xmlns:a16="http://schemas.microsoft.com/office/drawing/2014/main" id="{5F5400FA-B3A3-4C85-541A-44DE677868D1}"/>
                </a:ext>
              </a:extLst>
            </p:cNvPr>
            <p:cNvSpPr/>
            <p:nvPr/>
          </p:nvSpPr>
          <p:spPr>
            <a:xfrm>
              <a:off x="10351356" y="5723928"/>
              <a:ext cx="433639" cy="36371"/>
            </a:xfrm>
            <a:custGeom>
              <a:avLst/>
              <a:gdLst>
                <a:gd name="connsiteX0" fmla="*/ 433640 w 433639"/>
                <a:gd name="connsiteY0" fmla="*/ 18186 h 36371"/>
                <a:gd name="connsiteX1" fmla="*/ 216820 w 433639"/>
                <a:gd name="connsiteY1" fmla="*/ 36371 h 36371"/>
                <a:gd name="connsiteX2" fmla="*/ 0 w 433639"/>
                <a:gd name="connsiteY2" fmla="*/ 18186 h 36371"/>
                <a:gd name="connsiteX3" fmla="*/ 216820 w 433639"/>
                <a:gd name="connsiteY3" fmla="*/ 0 h 36371"/>
                <a:gd name="connsiteX4" fmla="*/ 433640 w 433639"/>
                <a:gd name="connsiteY4" fmla="*/ 18186 h 36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39" h="36371">
                  <a:moveTo>
                    <a:pt x="433640" y="18186"/>
                  </a:moveTo>
                  <a:cubicBezTo>
                    <a:pt x="433640" y="28229"/>
                    <a:pt x="336566" y="36371"/>
                    <a:pt x="216820" y="36371"/>
                  </a:cubicBezTo>
                  <a:cubicBezTo>
                    <a:pt x="97073" y="36371"/>
                    <a:pt x="0" y="28229"/>
                    <a:pt x="0" y="18186"/>
                  </a:cubicBezTo>
                  <a:cubicBezTo>
                    <a:pt x="0" y="8142"/>
                    <a:pt x="97073" y="0"/>
                    <a:pt x="216820" y="0"/>
                  </a:cubicBezTo>
                  <a:cubicBezTo>
                    <a:pt x="336566" y="0"/>
                    <a:pt x="433640" y="8142"/>
                    <a:pt x="433640" y="18186"/>
                  </a:cubicBezTo>
                  <a:close/>
                </a:path>
              </a:pathLst>
            </a:custGeom>
            <a:solidFill>
              <a:srgbClr val="231F20">
                <a:alpha val="20000"/>
              </a:srgbClr>
            </a:solidFill>
            <a:ln w="0" cap="flat">
              <a:noFill/>
              <a:prstDash val="solid"/>
              <a:miter/>
            </a:ln>
          </p:spPr>
          <p:txBody>
            <a:bodyPr rtlCol="0" anchor="ctr"/>
            <a:lstStyle/>
            <a:p>
              <a:endParaRPr lang="en-US"/>
            </a:p>
          </p:txBody>
        </p:sp>
        <p:grpSp>
          <p:nvGrpSpPr>
            <p:cNvPr id="125" name="Graphic 9">
              <a:extLst>
                <a:ext uri="{FF2B5EF4-FFF2-40B4-BE49-F238E27FC236}">
                  <a16:creationId xmlns:a16="http://schemas.microsoft.com/office/drawing/2014/main" id="{CECED6FC-7A36-F3E3-0C67-FE0A7A885063}"/>
                </a:ext>
              </a:extLst>
            </p:cNvPr>
            <p:cNvGrpSpPr/>
            <p:nvPr/>
          </p:nvGrpSpPr>
          <p:grpSpPr>
            <a:xfrm>
              <a:off x="10286976" y="4476156"/>
              <a:ext cx="490093" cy="1266055"/>
              <a:chOff x="10286976" y="4476156"/>
              <a:chExt cx="490093" cy="1266055"/>
            </a:xfrm>
          </p:grpSpPr>
          <p:sp>
            <p:nvSpPr>
              <p:cNvPr id="126" name="Freeform: Shape 125">
                <a:extLst>
                  <a:ext uri="{FF2B5EF4-FFF2-40B4-BE49-F238E27FC236}">
                    <a16:creationId xmlns:a16="http://schemas.microsoft.com/office/drawing/2014/main" id="{092F9A01-3406-F55B-BE30-C29128183707}"/>
                  </a:ext>
                </a:extLst>
              </p:cNvPr>
              <p:cNvSpPr/>
              <p:nvPr/>
            </p:nvSpPr>
            <p:spPr>
              <a:xfrm>
                <a:off x="10423953" y="4545447"/>
                <a:ext cx="68269" cy="256546"/>
              </a:xfrm>
              <a:custGeom>
                <a:avLst/>
                <a:gdLst>
                  <a:gd name="connsiteX0" fmla="*/ 0 w 68269"/>
                  <a:gd name="connsiteY0" fmla="*/ 0 h 256546"/>
                  <a:gd name="connsiteX1" fmla="*/ 68270 w 68269"/>
                  <a:gd name="connsiteY1" fmla="*/ 0 h 256546"/>
                  <a:gd name="connsiteX2" fmla="*/ 68270 w 68269"/>
                  <a:gd name="connsiteY2" fmla="*/ 256547 h 256546"/>
                  <a:gd name="connsiteX3" fmla="*/ 0 w 68269"/>
                  <a:gd name="connsiteY3" fmla="*/ 256547 h 256546"/>
                </a:gdLst>
                <a:ahLst/>
                <a:cxnLst>
                  <a:cxn ang="0">
                    <a:pos x="connsiteX0" y="connsiteY0"/>
                  </a:cxn>
                  <a:cxn ang="0">
                    <a:pos x="connsiteX1" y="connsiteY1"/>
                  </a:cxn>
                  <a:cxn ang="0">
                    <a:pos x="connsiteX2" y="connsiteY2"/>
                  </a:cxn>
                  <a:cxn ang="0">
                    <a:pos x="connsiteX3" y="connsiteY3"/>
                  </a:cxn>
                </a:cxnLst>
                <a:rect l="l" t="t" r="r" b="b"/>
                <a:pathLst>
                  <a:path w="68269" h="256546">
                    <a:moveTo>
                      <a:pt x="0" y="0"/>
                    </a:moveTo>
                    <a:lnTo>
                      <a:pt x="68270" y="0"/>
                    </a:lnTo>
                    <a:lnTo>
                      <a:pt x="68270" y="256547"/>
                    </a:lnTo>
                    <a:lnTo>
                      <a:pt x="0" y="256547"/>
                    </a:lnTo>
                    <a:close/>
                  </a:path>
                </a:pathLst>
              </a:custGeom>
              <a:solidFill>
                <a:srgbClr val="899DBD"/>
              </a:solidFill>
              <a:ln w="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C38A16AB-6F79-D599-8841-608D5D368523}"/>
                  </a:ext>
                </a:extLst>
              </p:cNvPr>
              <p:cNvSpPr/>
              <p:nvPr/>
            </p:nvSpPr>
            <p:spPr>
              <a:xfrm>
                <a:off x="10653027" y="4777049"/>
                <a:ext cx="124043" cy="374219"/>
              </a:xfrm>
              <a:custGeom>
                <a:avLst/>
                <a:gdLst>
                  <a:gd name="connsiteX0" fmla="*/ 20374 w 124043"/>
                  <a:gd name="connsiteY0" fmla="*/ 0 h 374219"/>
                  <a:gd name="connsiteX1" fmla="*/ 124043 w 124043"/>
                  <a:gd name="connsiteY1" fmla="*/ 198537 h 374219"/>
                  <a:gd name="connsiteX2" fmla="*/ 10552 w 124043"/>
                  <a:gd name="connsiteY2" fmla="*/ 374220 h 374219"/>
                  <a:gd name="connsiteX3" fmla="*/ 0 w 124043"/>
                  <a:gd name="connsiteY3" fmla="*/ 125599 h 374219"/>
                  <a:gd name="connsiteX4" fmla="*/ 20374 w 124043"/>
                  <a:gd name="connsiteY4" fmla="*/ 0 h 374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43" h="374219">
                    <a:moveTo>
                      <a:pt x="20374" y="0"/>
                    </a:moveTo>
                    <a:lnTo>
                      <a:pt x="124043" y="198537"/>
                    </a:lnTo>
                    <a:lnTo>
                      <a:pt x="10552" y="374220"/>
                    </a:lnTo>
                    <a:lnTo>
                      <a:pt x="0" y="125599"/>
                    </a:lnTo>
                    <a:lnTo>
                      <a:pt x="20374" y="0"/>
                    </a:lnTo>
                    <a:close/>
                  </a:path>
                </a:pathLst>
              </a:custGeom>
              <a:solidFill>
                <a:srgbClr val="AE7C4F"/>
              </a:solidFill>
              <a:ln w="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2F9A5F05-76AC-E36A-B6E9-9273E5F12A6D}"/>
                  </a:ext>
                </a:extLst>
              </p:cNvPr>
              <p:cNvSpPr/>
              <p:nvPr/>
            </p:nvSpPr>
            <p:spPr>
              <a:xfrm>
                <a:off x="10286976" y="4782933"/>
                <a:ext cx="119763" cy="373150"/>
              </a:xfrm>
              <a:custGeom>
                <a:avLst/>
                <a:gdLst>
                  <a:gd name="connsiteX0" fmla="*/ 79454 w 119763"/>
                  <a:gd name="connsiteY0" fmla="*/ 0 h 373150"/>
                  <a:gd name="connsiteX1" fmla="*/ 0 w 119763"/>
                  <a:gd name="connsiteY1" fmla="*/ 209964 h 373150"/>
                  <a:gd name="connsiteX2" fmla="*/ 119764 w 119763"/>
                  <a:gd name="connsiteY2" fmla="*/ 373150 h 373150"/>
                  <a:gd name="connsiteX3" fmla="*/ 79454 w 119763"/>
                  <a:gd name="connsiteY3" fmla="*/ 0 h 373150"/>
                </a:gdLst>
                <a:ahLst/>
                <a:cxnLst>
                  <a:cxn ang="0">
                    <a:pos x="connsiteX0" y="connsiteY0"/>
                  </a:cxn>
                  <a:cxn ang="0">
                    <a:pos x="connsiteX1" y="connsiteY1"/>
                  </a:cxn>
                  <a:cxn ang="0">
                    <a:pos x="connsiteX2" y="connsiteY2"/>
                  </a:cxn>
                  <a:cxn ang="0">
                    <a:pos x="connsiteX3" y="connsiteY3"/>
                  </a:cxn>
                </a:cxnLst>
                <a:rect l="l" t="t" r="r" b="b"/>
                <a:pathLst>
                  <a:path w="119763" h="373150">
                    <a:moveTo>
                      <a:pt x="79454" y="0"/>
                    </a:moveTo>
                    <a:lnTo>
                      <a:pt x="0" y="209964"/>
                    </a:lnTo>
                    <a:lnTo>
                      <a:pt x="119764" y="373150"/>
                    </a:lnTo>
                    <a:lnTo>
                      <a:pt x="79454" y="0"/>
                    </a:lnTo>
                    <a:close/>
                  </a:path>
                </a:pathLst>
              </a:custGeom>
              <a:solidFill>
                <a:srgbClr val="AE7C4F"/>
              </a:solidFill>
              <a:ln w="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EDECA8FE-0544-C8E4-10EF-D2BE55829423}"/>
                  </a:ext>
                </a:extLst>
              </p:cNvPr>
              <p:cNvSpPr/>
              <p:nvPr/>
            </p:nvSpPr>
            <p:spPr>
              <a:xfrm>
                <a:off x="10396626" y="5698886"/>
                <a:ext cx="98563" cy="43324"/>
              </a:xfrm>
              <a:custGeom>
                <a:avLst/>
                <a:gdLst>
                  <a:gd name="connsiteX0" fmla="*/ 0 w 98563"/>
                  <a:gd name="connsiteY0" fmla="*/ 43325 h 43324"/>
                  <a:gd name="connsiteX1" fmla="*/ 98320 w 98563"/>
                  <a:gd name="connsiteY1" fmla="*/ 43325 h 43324"/>
                  <a:gd name="connsiteX2" fmla="*/ 98563 w 98563"/>
                  <a:gd name="connsiteY2" fmla="*/ 0 h 43324"/>
                  <a:gd name="connsiteX3" fmla="*/ 43325 w 98563"/>
                  <a:gd name="connsiteY3" fmla="*/ 0 h 43324"/>
                  <a:gd name="connsiteX4" fmla="*/ 0 w 98563"/>
                  <a:gd name="connsiteY4" fmla="*/ 43325 h 43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63" h="43324">
                    <a:moveTo>
                      <a:pt x="0" y="43325"/>
                    </a:moveTo>
                    <a:lnTo>
                      <a:pt x="98320" y="43325"/>
                    </a:lnTo>
                    <a:lnTo>
                      <a:pt x="98563" y="0"/>
                    </a:lnTo>
                    <a:lnTo>
                      <a:pt x="43325" y="0"/>
                    </a:lnTo>
                    <a:cubicBezTo>
                      <a:pt x="19401" y="0"/>
                      <a:pt x="0" y="19401"/>
                      <a:pt x="0" y="43325"/>
                    </a:cubicBezTo>
                    <a:close/>
                  </a:path>
                </a:pathLst>
              </a:custGeom>
              <a:solidFill>
                <a:srgbClr val="291F2E"/>
              </a:solidFill>
              <a:ln w="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1C6299D3-E578-945D-76E2-B817C31614C5}"/>
                  </a:ext>
                </a:extLst>
              </p:cNvPr>
              <p:cNvSpPr/>
              <p:nvPr/>
            </p:nvSpPr>
            <p:spPr>
              <a:xfrm>
                <a:off x="10679431" y="5698886"/>
                <a:ext cx="46680" cy="43324"/>
              </a:xfrm>
              <a:custGeom>
                <a:avLst/>
                <a:gdLst>
                  <a:gd name="connsiteX0" fmla="*/ 23340 w 46680"/>
                  <a:gd name="connsiteY0" fmla="*/ 0 h 43324"/>
                  <a:gd name="connsiteX1" fmla="*/ 0 w 46680"/>
                  <a:gd name="connsiteY1" fmla="*/ 23340 h 43324"/>
                  <a:gd name="connsiteX2" fmla="*/ 0 w 46680"/>
                  <a:gd name="connsiteY2" fmla="*/ 43325 h 43324"/>
                  <a:gd name="connsiteX3" fmla="*/ 46680 w 46680"/>
                  <a:gd name="connsiteY3" fmla="*/ 43325 h 43324"/>
                  <a:gd name="connsiteX4" fmla="*/ 46680 w 46680"/>
                  <a:gd name="connsiteY4" fmla="*/ 23340 h 43324"/>
                  <a:gd name="connsiteX5" fmla="*/ 23340 w 46680"/>
                  <a:gd name="connsiteY5" fmla="*/ 0 h 4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80" h="43324">
                    <a:moveTo>
                      <a:pt x="23340" y="0"/>
                    </a:moveTo>
                    <a:cubicBezTo>
                      <a:pt x="10454" y="0"/>
                      <a:pt x="0" y="10454"/>
                      <a:pt x="0" y="23340"/>
                    </a:cubicBezTo>
                    <a:lnTo>
                      <a:pt x="0" y="43325"/>
                    </a:lnTo>
                    <a:lnTo>
                      <a:pt x="46680" y="43325"/>
                    </a:lnTo>
                    <a:lnTo>
                      <a:pt x="46680" y="23340"/>
                    </a:lnTo>
                    <a:cubicBezTo>
                      <a:pt x="46680" y="10454"/>
                      <a:pt x="36226" y="0"/>
                      <a:pt x="23340" y="0"/>
                    </a:cubicBezTo>
                    <a:close/>
                  </a:path>
                </a:pathLst>
              </a:custGeom>
              <a:solidFill>
                <a:srgbClr val="291F2E"/>
              </a:solidFill>
              <a:ln w="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BB45B2E2-A1FA-47B5-0D80-CACE0E79981E}"/>
                  </a:ext>
                </a:extLst>
              </p:cNvPr>
              <p:cNvSpPr/>
              <p:nvPr/>
            </p:nvSpPr>
            <p:spPr>
              <a:xfrm>
                <a:off x="10366430" y="4714469"/>
                <a:ext cx="306970" cy="451631"/>
              </a:xfrm>
              <a:custGeom>
                <a:avLst/>
                <a:gdLst>
                  <a:gd name="connsiteX0" fmla="*/ 306971 w 306970"/>
                  <a:gd name="connsiteY0" fmla="*/ 62581 h 451631"/>
                  <a:gd name="connsiteX1" fmla="*/ 306971 w 306970"/>
                  <a:gd name="connsiteY1" fmla="*/ 451631 h 451631"/>
                  <a:gd name="connsiteX2" fmla="*/ 0 w 306970"/>
                  <a:gd name="connsiteY2" fmla="*/ 451631 h 451631"/>
                  <a:gd name="connsiteX3" fmla="*/ 0 w 306970"/>
                  <a:gd name="connsiteY3" fmla="*/ 68464 h 451631"/>
                  <a:gd name="connsiteX4" fmla="*/ 101481 w 306970"/>
                  <a:gd name="connsiteY4" fmla="*/ 5981 h 451631"/>
                  <a:gd name="connsiteX5" fmla="*/ 193382 w 306970"/>
                  <a:gd name="connsiteY5" fmla="*/ 0 h 451631"/>
                  <a:gd name="connsiteX6" fmla="*/ 306971 w 306970"/>
                  <a:gd name="connsiteY6" fmla="*/ 62581 h 45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70" h="451631">
                    <a:moveTo>
                      <a:pt x="306971" y="62581"/>
                    </a:moveTo>
                    <a:lnTo>
                      <a:pt x="306971" y="451631"/>
                    </a:lnTo>
                    <a:lnTo>
                      <a:pt x="0" y="451631"/>
                    </a:lnTo>
                    <a:lnTo>
                      <a:pt x="0" y="68464"/>
                    </a:lnTo>
                    <a:lnTo>
                      <a:pt x="101481" y="5981"/>
                    </a:lnTo>
                    <a:lnTo>
                      <a:pt x="193382" y="0"/>
                    </a:lnTo>
                    <a:lnTo>
                      <a:pt x="306971" y="62581"/>
                    </a:lnTo>
                    <a:close/>
                  </a:path>
                </a:pathLst>
              </a:custGeom>
              <a:solidFill>
                <a:srgbClr val="AE7C4F"/>
              </a:solidFill>
              <a:ln w="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4313C20D-59EB-1443-6720-0EF4EB0B4645}"/>
                  </a:ext>
                </a:extLst>
              </p:cNvPr>
              <p:cNvSpPr/>
              <p:nvPr/>
            </p:nvSpPr>
            <p:spPr>
              <a:xfrm>
                <a:off x="10366381" y="5162453"/>
                <a:ext cx="368530" cy="550437"/>
              </a:xfrm>
              <a:custGeom>
                <a:avLst/>
                <a:gdLst>
                  <a:gd name="connsiteX0" fmla="*/ 368531 w 368530"/>
                  <a:gd name="connsiteY0" fmla="*/ 550438 h 550437"/>
                  <a:gd name="connsiteX1" fmla="*/ 0 w 368530"/>
                  <a:gd name="connsiteY1" fmla="*/ 550438 h 550437"/>
                  <a:gd name="connsiteX2" fmla="*/ 0 w 368530"/>
                  <a:gd name="connsiteY2" fmla="*/ 0 h 550437"/>
                  <a:gd name="connsiteX3" fmla="*/ 307019 w 368530"/>
                  <a:gd name="connsiteY3" fmla="*/ 0 h 550437"/>
                  <a:gd name="connsiteX4" fmla="*/ 368531 w 368530"/>
                  <a:gd name="connsiteY4" fmla="*/ 550438 h 550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530" h="550437">
                    <a:moveTo>
                      <a:pt x="368531" y="550438"/>
                    </a:moveTo>
                    <a:lnTo>
                      <a:pt x="0" y="550438"/>
                    </a:lnTo>
                    <a:lnTo>
                      <a:pt x="0" y="0"/>
                    </a:lnTo>
                    <a:lnTo>
                      <a:pt x="307019" y="0"/>
                    </a:lnTo>
                    <a:lnTo>
                      <a:pt x="368531" y="550438"/>
                    </a:lnTo>
                    <a:close/>
                  </a:path>
                </a:pathLst>
              </a:custGeom>
              <a:solidFill>
                <a:srgbClr val="AE7C4F"/>
              </a:solidFill>
              <a:ln w="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4DEEAE2-5190-52CB-B0C9-982A33205A4E}"/>
                  </a:ext>
                </a:extLst>
              </p:cNvPr>
              <p:cNvSpPr/>
              <p:nvPr/>
            </p:nvSpPr>
            <p:spPr>
              <a:xfrm>
                <a:off x="10673401" y="4948016"/>
                <a:ext cx="39046" cy="35933"/>
              </a:xfrm>
              <a:custGeom>
                <a:avLst/>
                <a:gdLst>
                  <a:gd name="connsiteX0" fmla="*/ 0 w 39046"/>
                  <a:gd name="connsiteY0" fmla="*/ 35934 h 35933"/>
                  <a:gd name="connsiteX1" fmla="*/ 39046 w 39046"/>
                  <a:gd name="connsiteY1" fmla="*/ 16144 h 35933"/>
                  <a:gd name="connsiteX2" fmla="*/ 0 w 39046"/>
                  <a:gd name="connsiteY2" fmla="*/ 0 h 35933"/>
                  <a:gd name="connsiteX3" fmla="*/ 0 w 39046"/>
                  <a:gd name="connsiteY3" fmla="*/ 35934 h 35933"/>
                </a:gdLst>
                <a:ahLst/>
                <a:cxnLst>
                  <a:cxn ang="0">
                    <a:pos x="connsiteX0" y="connsiteY0"/>
                  </a:cxn>
                  <a:cxn ang="0">
                    <a:pos x="connsiteX1" y="connsiteY1"/>
                  </a:cxn>
                  <a:cxn ang="0">
                    <a:pos x="connsiteX2" y="connsiteY2"/>
                  </a:cxn>
                  <a:cxn ang="0">
                    <a:pos x="connsiteX3" y="connsiteY3"/>
                  </a:cxn>
                </a:cxnLst>
                <a:rect l="l" t="t" r="r" b="b"/>
                <a:pathLst>
                  <a:path w="39046" h="35933">
                    <a:moveTo>
                      <a:pt x="0" y="35934"/>
                    </a:moveTo>
                    <a:lnTo>
                      <a:pt x="39046" y="16144"/>
                    </a:lnTo>
                    <a:lnTo>
                      <a:pt x="0" y="0"/>
                    </a:lnTo>
                    <a:lnTo>
                      <a:pt x="0" y="35934"/>
                    </a:lnTo>
                    <a:close/>
                  </a:path>
                </a:pathLst>
              </a:custGeom>
              <a:solidFill>
                <a:srgbClr val="8A5A2F"/>
              </a:solidFill>
              <a:ln w="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19FC8938-1BA7-CFEE-653B-2DCFDA5A32AC}"/>
                  </a:ext>
                </a:extLst>
              </p:cNvPr>
              <p:cNvSpPr/>
              <p:nvPr/>
            </p:nvSpPr>
            <p:spPr>
              <a:xfrm>
                <a:off x="10327335" y="4951517"/>
                <a:ext cx="39046" cy="35982"/>
              </a:xfrm>
              <a:custGeom>
                <a:avLst/>
                <a:gdLst>
                  <a:gd name="connsiteX0" fmla="*/ 39046 w 39046"/>
                  <a:gd name="connsiteY0" fmla="*/ 35983 h 35982"/>
                  <a:gd name="connsiteX1" fmla="*/ 0 w 39046"/>
                  <a:gd name="connsiteY1" fmla="*/ 16144 h 35982"/>
                  <a:gd name="connsiteX2" fmla="*/ 39046 w 39046"/>
                  <a:gd name="connsiteY2" fmla="*/ 0 h 35982"/>
                  <a:gd name="connsiteX3" fmla="*/ 39046 w 39046"/>
                  <a:gd name="connsiteY3" fmla="*/ 35983 h 35982"/>
                </a:gdLst>
                <a:ahLst/>
                <a:cxnLst>
                  <a:cxn ang="0">
                    <a:pos x="connsiteX0" y="connsiteY0"/>
                  </a:cxn>
                  <a:cxn ang="0">
                    <a:pos x="connsiteX1" y="connsiteY1"/>
                  </a:cxn>
                  <a:cxn ang="0">
                    <a:pos x="connsiteX2" y="connsiteY2"/>
                  </a:cxn>
                  <a:cxn ang="0">
                    <a:pos x="connsiteX3" y="connsiteY3"/>
                  </a:cxn>
                </a:cxnLst>
                <a:rect l="l" t="t" r="r" b="b"/>
                <a:pathLst>
                  <a:path w="39046" h="35982">
                    <a:moveTo>
                      <a:pt x="39046" y="35983"/>
                    </a:moveTo>
                    <a:lnTo>
                      <a:pt x="0" y="16144"/>
                    </a:lnTo>
                    <a:lnTo>
                      <a:pt x="39046" y="0"/>
                    </a:lnTo>
                    <a:lnTo>
                      <a:pt x="39046" y="35983"/>
                    </a:lnTo>
                    <a:close/>
                  </a:path>
                </a:pathLst>
              </a:custGeom>
              <a:solidFill>
                <a:srgbClr val="8A5A2F"/>
              </a:solidFill>
              <a:ln w="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86467805-236A-A48E-1F75-1C0845275FB4}"/>
                  </a:ext>
                </a:extLst>
              </p:cNvPr>
              <p:cNvSpPr/>
              <p:nvPr/>
            </p:nvSpPr>
            <p:spPr>
              <a:xfrm>
                <a:off x="10366430" y="4745297"/>
                <a:ext cx="60441" cy="626195"/>
              </a:xfrm>
              <a:custGeom>
                <a:avLst/>
                <a:gdLst>
                  <a:gd name="connsiteX0" fmla="*/ 60441 w 60441"/>
                  <a:gd name="connsiteY0" fmla="*/ 0 h 626195"/>
                  <a:gd name="connsiteX1" fmla="*/ 60441 w 60441"/>
                  <a:gd name="connsiteY1" fmla="*/ 565755 h 626195"/>
                  <a:gd name="connsiteX2" fmla="*/ 0 w 60441"/>
                  <a:gd name="connsiteY2" fmla="*/ 626196 h 626195"/>
                  <a:gd name="connsiteX3" fmla="*/ 0 w 60441"/>
                  <a:gd name="connsiteY3" fmla="*/ 626196 h 626195"/>
                  <a:gd name="connsiteX4" fmla="*/ 0 w 60441"/>
                  <a:gd name="connsiteY4" fmla="*/ 37685 h 626195"/>
                  <a:gd name="connsiteX5" fmla="*/ 60441 w 60441"/>
                  <a:gd name="connsiteY5" fmla="*/ 0 h 62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41" h="626195">
                    <a:moveTo>
                      <a:pt x="60441" y="0"/>
                    </a:moveTo>
                    <a:lnTo>
                      <a:pt x="60441" y="565755"/>
                    </a:lnTo>
                    <a:cubicBezTo>
                      <a:pt x="60441" y="599111"/>
                      <a:pt x="33406" y="626196"/>
                      <a:pt x="0" y="626196"/>
                    </a:cubicBezTo>
                    <a:lnTo>
                      <a:pt x="0" y="626196"/>
                    </a:lnTo>
                    <a:lnTo>
                      <a:pt x="0" y="37685"/>
                    </a:lnTo>
                    <a:lnTo>
                      <a:pt x="60441" y="0"/>
                    </a:lnTo>
                    <a:close/>
                  </a:path>
                </a:pathLst>
              </a:custGeom>
              <a:solidFill>
                <a:srgbClr val="F1C78E"/>
              </a:solidFill>
              <a:ln w="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3C324AC4-030D-C857-8E8A-5AAD598A4D52}"/>
                  </a:ext>
                </a:extLst>
              </p:cNvPr>
              <p:cNvSpPr/>
              <p:nvPr/>
            </p:nvSpPr>
            <p:spPr>
              <a:xfrm>
                <a:off x="10573913" y="4723562"/>
                <a:ext cx="122925" cy="647931"/>
              </a:xfrm>
              <a:custGeom>
                <a:avLst/>
                <a:gdLst>
                  <a:gd name="connsiteX0" fmla="*/ 2432 w 122925"/>
                  <a:gd name="connsiteY0" fmla="*/ 0 h 647931"/>
                  <a:gd name="connsiteX1" fmla="*/ 1 w 122925"/>
                  <a:gd name="connsiteY1" fmla="*/ 587247 h 647931"/>
                  <a:gd name="connsiteX2" fmla="*/ 60442 w 122925"/>
                  <a:gd name="connsiteY2" fmla="*/ 647931 h 647931"/>
                  <a:gd name="connsiteX3" fmla="*/ 122925 w 122925"/>
                  <a:gd name="connsiteY3" fmla="*/ 647931 h 647931"/>
                  <a:gd name="connsiteX4" fmla="*/ 99536 w 122925"/>
                  <a:gd name="connsiteY4" fmla="*/ 419344 h 647931"/>
                  <a:gd name="connsiteX5" fmla="*/ 99536 w 122925"/>
                  <a:gd name="connsiteY5" fmla="*/ 53488 h 647931"/>
                  <a:gd name="connsiteX6" fmla="*/ 2481 w 122925"/>
                  <a:gd name="connsiteY6" fmla="*/ 0 h 6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925" h="647931">
                    <a:moveTo>
                      <a:pt x="2432" y="0"/>
                    </a:moveTo>
                    <a:lnTo>
                      <a:pt x="1" y="587247"/>
                    </a:lnTo>
                    <a:cubicBezTo>
                      <a:pt x="-145" y="620701"/>
                      <a:pt x="26939" y="647931"/>
                      <a:pt x="60442" y="647931"/>
                    </a:cubicBezTo>
                    <a:lnTo>
                      <a:pt x="122925" y="647931"/>
                    </a:lnTo>
                    <a:lnTo>
                      <a:pt x="99536" y="419344"/>
                    </a:lnTo>
                    <a:lnTo>
                      <a:pt x="99536" y="53488"/>
                    </a:lnTo>
                    <a:lnTo>
                      <a:pt x="2481" y="0"/>
                    </a:lnTo>
                    <a:close/>
                  </a:path>
                </a:pathLst>
              </a:custGeom>
              <a:solidFill>
                <a:srgbClr val="F1C78E"/>
              </a:solidFill>
              <a:ln w="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30EB848C-B9D9-1643-4A79-B3CD7FB630DD}"/>
                  </a:ext>
                </a:extLst>
              </p:cNvPr>
              <p:cNvSpPr/>
              <p:nvPr/>
            </p:nvSpPr>
            <p:spPr>
              <a:xfrm>
                <a:off x="10673401" y="4939020"/>
                <a:ext cx="27570" cy="197029"/>
              </a:xfrm>
              <a:custGeom>
                <a:avLst/>
                <a:gdLst>
                  <a:gd name="connsiteX0" fmla="*/ 0 w 27570"/>
                  <a:gd name="connsiteY0" fmla="*/ 0 h 197029"/>
                  <a:gd name="connsiteX1" fmla="*/ 27571 w 27570"/>
                  <a:gd name="connsiteY1" fmla="*/ 154336 h 197029"/>
                  <a:gd name="connsiteX2" fmla="*/ 0 w 27570"/>
                  <a:gd name="connsiteY2" fmla="*/ 197029 h 197029"/>
                  <a:gd name="connsiteX3" fmla="*/ 0 w 27570"/>
                  <a:gd name="connsiteY3" fmla="*/ 0 h 197029"/>
                </a:gdLst>
                <a:ahLst/>
                <a:cxnLst>
                  <a:cxn ang="0">
                    <a:pos x="connsiteX0" y="connsiteY0"/>
                  </a:cxn>
                  <a:cxn ang="0">
                    <a:pos x="connsiteX1" y="connsiteY1"/>
                  </a:cxn>
                  <a:cxn ang="0">
                    <a:pos x="connsiteX2" y="connsiteY2"/>
                  </a:cxn>
                  <a:cxn ang="0">
                    <a:pos x="connsiteX3" y="connsiteY3"/>
                  </a:cxn>
                </a:cxnLst>
                <a:rect l="l" t="t" r="r" b="b"/>
                <a:pathLst>
                  <a:path w="27570" h="197029">
                    <a:moveTo>
                      <a:pt x="0" y="0"/>
                    </a:moveTo>
                    <a:lnTo>
                      <a:pt x="27571" y="154336"/>
                    </a:lnTo>
                    <a:lnTo>
                      <a:pt x="0" y="197029"/>
                    </a:lnTo>
                    <a:lnTo>
                      <a:pt x="0" y="0"/>
                    </a:lnTo>
                    <a:close/>
                  </a:path>
                </a:pathLst>
              </a:custGeom>
              <a:solidFill>
                <a:srgbClr val="291F2E"/>
              </a:solidFill>
              <a:ln w="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A87D86FC-D6F1-E27B-9F7F-56DE75C1F6B2}"/>
                  </a:ext>
                </a:extLst>
              </p:cNvPr>
              <p:cNvSpPr/>
              <p:nvPr/>
            </p:nvSpPr>
            <p:spPr>
              <a:xfrm>
                <a:off x="10346834" y="4978212"/>
                <a:ext cx="20033" cy="123556"/>
              </a:xfrm>
              <a:custGeom>
                <a:avLst/>
                <a:gdLst>
                  <a:gd name="connsiteX0" fmla="*/ 20034 w 20033"/>
                  <a:gd name="connsiteY0" fmla="*/ 0 h 123556"/>
                  <a:gd name="connsiteX1" fmla="*/ 20034 w 20033"/>
                  <a:gd name="connsiteY1" fmla="*/ 123557 h 123556"/>
                  <a:gd name="connsiteX2" fmla="*/ 0 w 20033"/>
                  <a:gd name="connsiteY2" fmla="*/ 96278 h 123556"/>
                  <a:gd name="connsiteX3" fmla="*/ 20034 w 20033"/>
                  <a:gd name="connsiteY3" fmla="*/ 0 h 123556"/>
                </a:gdLst>
                <a:ahLst/>
                <a:cxnLst>
                  <a:cxn ang="0">
                    <a:pos x="connsiteX0" y="connsiteY0"/>
                  </a:cxn>
                  <a:cxn ang="0">
                    <a:pos x="connsiteX1" y="connsiteY1"/>
                  </a:cxn>
                  <a:cxn ang="0">
                    <a:pos x="connsiteX2" y="connsiteY2"/>
                  </a:cxn>
                  <a:cxn ang="0">
                    <a:pos x="connsiteX3" y="connsiteY3"/>
                  </a:cxn>
                </a:cxnLst>
                <a:rect l="l" t="t" r="r" b="b"/>
                <a:pathLst>
                  <a:path w="20033" h="123556">
                    <a:moveTo>
                      <a:pt x="20034" y="0"/>
                    </a:moveTo>
                    <a:lnTo>
                      <a:pt x="20034" y="123557"/>
                    </a:lnTo>
                    <a:lnTo>
                      <a:pt x="0" y="96278"/>
                    </a:lnTo>
                    <a:lnTo>
                      <a:pt x="20034" y="0"/>
                    </a:lnTo>
                    <a:close/>
                  </a:path>
                </a:pathLst>
              </a:custGeom>
              <a:solidFill>
                <a:srgbClr val="291F2E"/>
              </a:solidFill>
              <a:ln w="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2993B37D-1EA1-284A-7011-C8142E59EB08}"/>
                  </a:ext>
                </a:extLst>
              </p:cNvPr>
              <p:cNvSpPr/>
              <p:nvPr/>
            </p:nvSpPr>
            <p:spPr>
              <a:xfrm rot="-511799">
                <a:off x="10503000" y="5153556"/>
                <a:ext cx="4473" cy="460237"/>
              </a:xfrm>
              <a:custGeom>
                <a:avLst/>
                <a:gdLst>
                  <a:gd name="connsiteX0" fmla="*/ 0 w 4473"/>
                  <a:gd name="connsiteY0" fmla="*/ 0 h 460237"/>
                  <a:gd name="connsiteX1" fmla="*/ 4473 w 4473"/>
                  <a:gd name="connsiteY1" fmla="*/ 0 h 460237"/>
                  <a:gd name="connsiteX2" fmla="*/ 4473 w 4473"/>
                  <a:gd name="connsiteY2" fmla="*/ 460238 h 460237"/>
                  <a:gd name="connsiteX3" fmla="*/ 0 w 4473"/>
                  <a:gd name="connsiteY3" fmla="*/ 460238 h 460237"/>
                </a:gdLst>
                <a:ahLst/>
                <a:cxnLst>
                  <a:cxn ang="0">
                    <a:pos x="connsiteX0" y="connsiteY0"/>
                  </a:cxn>
                  <a:cxn ang="0">
                    <a:pos x="connsiteX1" y="connsiteY1"/>
                  </a:cxn>
                  <a:cxn ang="0">
                    <a:pos x="connsiteX2" y="connsiteY2"/>
                  </a:cxn>
                  <a:cxn ang="0">
                    <a:pos x="connsiteX3" y="connsiteY3"/>
                  </a:cxn>
                </a:cxnLst>
                <a:rect l="l" t="t" r="r" b="b"/>
                <a:pathLst>
                  <a:path w="4473" h="460237">
                    <a:moveTo>
                      <a:pt x="0" y="0"/>
                    </a:moveTo>
                    <a:lnTo>
                      <a:pt x="4473" y="0"/>
                    </a:lnTo>
                    <a:lnTo>
                      <a:pt x="4473" y="460238"/>
                    </a:lnTo>
                    <a:lnTo>
                      <a:pt x="0" y="460238"/>
                    </a:lnTo>
                    <a:close/>
                  </a:path>
                </a:pathLst>
              </a:custGeom>
              <a:solidFill>
                <a:srgbClr val="8A5A2F"/>
              </a:solidFill>
              <a:ln w="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C51D8DB0-FF8F-0FB4-FD12-F701971138C3}"/>
                  </a:ext>
                </a:extLst>
              </p:cNvPr>
              <p:cNvSpPr/>
              <p:nvPr/>
            </p:nvSpPr>
            <p:spPr>
              <a:xfrm rot="-515401">
                <a:off x="10524616" y="5003051"/>
                <a:ext cx="4376" cy="400185"/>
              </a:xfrm>
              <a:custGeom>
                <a:avLst/>
                <a:gdLst>
                  <a:gd name="connsiteX0" fmla="*/ 0 w 4376"/>
                  <a:gd name="connsiteY0" fmla="*/ 0 h 400185"/>
                  <a:gd name="connsiteX1" fmla="*/ 4376 w 4376"/>
                  <a:gd name="connsiteY1" fmla="*/ 0 h 400185"/>
                  <a:gd name="connsiteX2" fmla="*/ 4376 w 4376"/>
                  <a:gd name="connsiteY2" fmla="*/ 400185 h 400185"/>
                  <a:gd name="connsiteX3" fmla="*/ 0 w 4376"/>
                  <a:gd name="connsiteY3" fmla="*/ 400185 h 400185"/>
                </a:gdLst>
                <a:ahLst/>
                <a:cxnLst>
                  <a:cxn ang="0">
                    <a:pos x="connsiteX0" y="connsiteY0"/>
                  </a:cxn>
                  <a:cxn ang="0">
                    <a:pos x="connsiteX1" y="connsiteY1"/>
                  </a:cxn>
                  <a:cxn ang="0">
                    <a:pos x="connsiteX2" y="connsiteY2"/>
                  </a:cxn>
                  <a:cxn ang="0">
                    <a:pos x="connsiteX3" y="connsiteY3"/>
                  </a:cxn>
                </a:cxnLst>
                <a:rect l="l" t="t" r="r" b="b"/>
                <a:pathLst>
                  <a:path w="4376" h="400185">
                    <a:moveTo>
                      <a:pt x="0" y="0"/>
                    </a:moveTo>
                    <a:lnTo>
                      <a:pt x="4376" y="0"/>
                    </a:lnTo>
                    <a:lnTo>
                      <a:pt x="4376" y="400185"/>
                    </a:lnTo>
                    <a:lnTo>
                      <a:pt x="0" y="400185"/>
                    </a:lnTo>
                    <a:close/>
                  </a:path>
                </a:pathLst>
              </a:custGeom>
              <a:solidFill>
                <a:srgbClr val="8A5A2F"/>
              </a:solidFill>
              <a:ln w="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E04EE2C4-C040-5AFE-4FD7-AA303FCA1339}"/>
                  </a:ext>
                </a:extLst>
              </p:cNvPr>
              <p:cNvSpPr/>
              <p:nvPr/>
            </p:nvSpPr>
            <p:spPr>
              <a:xfrm rot="-433801">
                <a:off x="10413501" y="5457884"/>
                <a:ext cx="4473" cy="201454"/>
              </a:xfrm>
              <a:custGeom>
                <a:avLst/>
                <a:gdLst>
                  <a:gd name="connsiteX0" fmla="*/ 0 w 4473"/>
                  <a:gd name="connsiteY0" fmla="*/ 0 h 201454"/>
                  <a:gd name="connsiteX1" fmla="*/ 4473 w 4473"/>
                  <a:gd name="connsiteY1" fmla="*/ 0 h 201454"/>
                  <a:gd name="connsiteX2" fmla="*/ 4473 w 4473"/>
                  <a:gd name="connsiteY2" fmla="*/ 201454 h 201454"/>
                  <a:gd name="connsiteX3" fmla="*/ 0 w 4473"/>
                  <a:gd name="connsiteY3" fmla="*/ 201454 h 201454"/>
                </a:gdLst>
                <a:ahLst/>
                <a:cxnLst>
                  <a:cxn ang="0">
                    <a:pos x="connsiteX0" y="connsiteY0"/>
                  </a:cxn>
                  <a:cxn ang="0">
                    <a:pos x="connsiteX1" y="connsiteY1"/>
                  </a:cxn>
                  <a:cxn ang="0">
                    <a:pos x="connsiteX2" y="connsiteY2"/>
                  </a:cxn>
                  <a:cxn ang="0">
                    <a:pos x="connsiteX3" y="connsiteY3"/>
                  </a:cxn>
                </a:cxnLst>
                <a:rect l="l" t="t" r="r" b="b"/>
                <a:pathLst>
                  <a:path w="4473" h="201454">
                    <a:moveTo>
                      <a:pt x="0" y="0"/>
                    </a:moveTo>
                    <a:lnTo>
                      <a:pt x="4473" y="0"/>
                    </a:lnTo>
                    <a:lnTo>
                      <a:pt x="4473" y="201454"/>
                    </a:lnTo>
                    <a:lnTo>
                      <a:pt x="0" y="201454"/>
                    </a:lnTo>
                    <a:close/>
                  </a:path>
                </a:pathLst>
              </a:custGeom>
              <a:solidFill>
                <a:srgbClr val="8A5A2F"/>
              </a:solidFill>
              <a:ln w="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15F60DA-D2E9-6DF3-6EC4-010C6522E1E6}"/>
                  </a:ext>
                </a:extLst>
              </p:cNvPr>
              <p:cNvSpPr/>
              <p:nvPr/>
            </p:nvSpPr>
            <p:spPr>
              <a:xfrm rot="-3545400">
                <a:off x="10661130" y="4900679"/>
                <a:ext cx="69874" cy="4376"/>
              </a:xfrm>
              <a:custGeom>
                <a:avLst/>
                <a:gdLst>
                  <a:gd name="connsiteX0" fmla="*/ 0 w 69874"/>
                  <a:gd name="connsiteY0" fmla="*/ 0 h 4376"/>
                  <a:gd name="connsiteX1" fmla="*/ 69874 w 69874"/>
                  <a:gd name="connsiteY1" fmla="*/ 0 h 4376"/>
                  <a:gd name="connsiteX2" fmla="*/ 69874 w 69874"/>
                  <a:gd name="connsiteY2" fmla="*/ 4376 h 4376"/>
                  <a:gd name="connsiteX3" fmla="*/ 0 w 69874"/>
                  <a:gd name="connsiteY3" fmla="*/ 4376 h 4376"/>
                </a:gdLst>
                <a:ahLst/>
                <a:cxnLst>
                  <a:cxn ang="0">
                    <a:pos x="connsiteX0" y="connsiteY0"/>
                  </a:cxn>
                  <a:cxn ang="0">
                    <a:pos x="connsiteX1" y="connsiteY1"/>
                  </a:cxn>
                  <a:cxn ang="0">
                    <a:pos x="connsiteX2" y="connsiteY2"/>
                  </a:cxn>
                  <a:cxn ang="0">
                    <a:pos x="connsiteX3" y="connsiteY3"/>
                  </a:cxn>
                </a:cxnLst>
                <a:rect l="l" t="t" r="r" b="b"/>
                <a:pathLst>
                  <a:path w="69874" h="4376">
                    <a:moveTo>
                      <a:pt x="0" y="0"/>
                    </a:moveTo>
                    <a:lnTo>
                      <a:pt x="69874" y="0"/>
                    </a:lnTo>
                    <a:lnTo>
                      <a:pt x="69874" y="4376"/>
                    </a:lnTo>
                    <a:lnTo>
                      <a:pt x="0" y="4376"/>
                    </a:lnTo>
                    <a:close/>
                  </a:path>
                </a:pathLst>
              </a:custGeom>
              <a:solidFill>
                <a:srgbClr val="8A5A2F"/>
              </a:solidFill>
              <a:ln w="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77BA80CD-E3C1-0035-0DD5-AAF832956D0F}"/>
                  </a:ext>
                </a:extLst>
              </p:cNvPr>
              <p:cNvSpPr/>
              <p:nvPr/>
            </p:nvSpPr>
            <p:spPr>
              <a:xfrm rot="-2629199">
                <a:off x="10689651" y="4914598"/>
                <a:ext cx="40650" cy="4376"/>
              </a:xfrm>
              <a:custGeom>
                <a:avLst/>
                <a:gdLst>
                  <a:gd name="connsiteX0" fmla="*/ 0 w 40650"/>
                  <a:gd name="connsiteY0" fmla="*/ 0 h 4376"/>
                  <a:gd name="connsiteX1" fmla="*/ 40651 w 40650"/>
                  <a:gd name="connsiteY1" fmla="*/ 0 h 4376"/>
                  <a:gd name="connsiteX2" fmla="*/ 40651 w 40650"/>
                  <a:gd name="connsiteY2" fmla="*/ 4376 h 4376"/>
                  <a:gd name="connsiteX3" fmla="*/ 0 w 40650"/>
                  <a:gd name="connsiteY3" fmla="*/ 4376 h 4376"/>
                </a:gdLst>
                <a:ahLst/>
                <a:cxnLst>
                  <a:cxn ang="0">
                    <a:pos x="connsiteX0" y="connsiteY0"/>
                  </a:cxn>
                  <a:cxn ang="0">
                    <a:pos x="connsiteX1" y="connsiteY1"/>
                  </a:cxn>
                  <a:cxn ang="0">
                    <a:pos x="connsiteX2" y="connsiteY2"/>
                  </a:cxn>
                  <a:cxn ang="0">
                    <a:pos x="connsiteX3" y="connsiteY3"/>
                  </a:cxn>
                </a:cxnLst>
                <a:rect l="l" t="t" r="r" b="b"/>
                <a:pathLst>
                  <a:path w="40650" h="4376">
                    <a:moveTo>
                      <a:pt x="0" y="0"/>
                    </a:moveTo>
                    <a:lnTo>
                      <a:pt x="40651" y="0"/>
                    </a:lnTo>
                    <a:lnTo>
                      <a:pt x="40651" y="4376"/>
                    </a:lnTo>
                    <a:lnTo>
                      <a:pt x="0" y="4376"/>
                    </a:lnTo>
                    <a:close/>
                  </a:path>
                </a:pathLst>
              </a:custGeom>
              <a:solidFill>
                <a:srgbClr val="8A5A2F"/>
              </a:solidFill>
              <a:ln w="0" cap="flat">
                <a:noFill/>
                <a:prstDash val="solid"/>
                <a:miter/>
              </a:ln>
            </p:spPr>
            <p:txBody>
              <a:bodyPr rtlCol="0" anchor="ctr"/>
              <a:lstStyle/>
              <a:p>
                <a:endParaRPr lang="en-US"/>
              </a:p>
            </p:txBody>
          </p:sp>
          <p:grpSp>
            <p:nvGrpSpPr>
              <p:cNvPr id="144" name="Graphic 9">
                <a:extLst>
                  <a:ext uri="{FF2B5EF4-FFF2-40B4-BE49-F238E27FC236}">
                    <a16:creationId xmlns:a16="http://schemas.microsoft.com/office/drawing/2014/main" id="{51CA7703-A5F4-E85C-52F7-27305BE77075}"/>
                  </a:ext>
                </a:extLst>
              </p:cNvPr>
              <p:cNvGrpSpPr/>
              <p:nvPr/>
            </p:nvGrpSpPr>
            <p:grpSpPr>
              <a:xfrm>
                <a:off x="10437374" y="4491716"/>
                <a:ext cx="152829" cy="240792"/>
                <a:chOff x="10437374" y="4491716"/>
                <a:chExt cx="152829" cy="240792"/>
              </a:xfrm>
            </p:grpSpPr>
            <p:grpSp>
              <p:nvGrpSpPr>
                <p:cNvPr id="157" name="Graphic 9">
                  <a:extLst>
                    <a:ext uri="{FF2B5EF4-FFF2-40B4-BE49-F238E27FC236}">
                      <a16:creationId xmlns:a16="http://schemas.microsoft.com/office/drawing/2014/main" id="{F6B94B33-3B16-B176-5D72-39999FDF9EA0}"/>
                    </a:ext>
                  </a:extLst>
                </p:cNvPr>
                <p:cNvGrpSpPr/>
                <p:nvPr/>
              </p:nvGrpSpPr>
              <p:grpSpPr>
                <a:xfrm>
                  <a:off x="10437374" y="4491716"/>
                  <a:ext cx="152829" cy="240792"/>
                  <a:chOff x="10437374" y="4491716"/>
                  <a:chExt cx="152829" cy="240792"/>
                </a:xfrm>
              </p:grpSpPr>
              <p:sp>
                <p:nvSpPr>
                  <p:cNvPr id="163" name="Freeform: Shape 162">
                    <a:extLst>
                      <a:ext uri="{FF2B5EF4-FFF2-40B4-BE49-F238E27FC236}">
                        <a16:creationId xmlns:a16="http://schemas.microsoft.com/office/drawing/2014/main" id="{0BF3EDC5-A8A4-3BEC-F716-7F279699D163}"/>
                      </a:ext>
                    </a:extLst>
                  </p:cNvPr>
                  <p:cNvSpPr/>
                  <p:nvPr/>
                </p:nvSpPr>
                <p:spPr>
                  <a:xfrm>
                    <a:off x="10467911" y="4642552"/>
                    <a:ext cx="102793" cy="89956"/>
                  </a:xfrm>
                  <a:custGeom>
                    <a:avLst/>
                    <a:gdLst>
                      <a:gd name="connsiteX0" fmla="*/ 0 w 102793"/>
                      <a:gd name="connsiteY0" fmla="*/ 77898 h 89956"/>
                      <a:gd name="connsiteX1" fmla="*/ 51397 w 102793"/>
                      <a:gd name="connsiteY1" fmla="*/ 89957 h 89956"/>
                      <a:gd name="connsiteX2" fmla="*/ 102794 w 102793"/>
                      <a:gd name="connsiteY2" fmla="*/ 77898 h 89956"/>
                      <a:gd name="connsiteX3" fmla="*/ 102794 w 102793"/>
                      <a:gd name="connsiteY3" fmla="*/ 0 h 89956"/>
                      <a:gd name="connsiteX4" fmla="*/ 0 w 102793"/>
                      <a:gd name="connsiteY4" fmla="*/ 0 h 89956"/>
                      <a:gd name="connsiteX5" fmla="*/ 0 w 102793"/>
                      <a:gd name="connsiteY5" fmla="*/ 77898 h 8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793" h="89956">
                        <a:moveTo>
                          <a:pt x="0" y="77898"/>
                        </a:moveTo>
                        <a:cubicBezTo>
                          <a:pt x="0" y="77898"/>
                          <a:pt x="13518" y="89957"/>
                          <a:pt x="51397" y="89957"/>
                        </a:cubicBezTo>
                        <a:cubicBezTo>
                          <a:pt x="89276" y="89957"/>
                          <a:pt x="102794" y="77898"/>
                          <a:pt x="102794" y="77898"/>
                        </a:cubicBezTo>
                        <a:lnTo>
                          <a:pt x="102794" y="0"/>
                        </a:lnTo>
                        <a:lnTo>
                          <a:pt x="0" y="0"/>
                        </a:lnTo>
                        <a:lnTo>
                          <a:pt x="0" y="77898"/>
                        </a:lnTo>
                        <a:close/>
                      </a:path>
                    </a:pathLst>
                  </a:custGeom>
                  <a:solidFill>
                    <a:srgbClr val="E38076"/>
                  </a:solidFill>
                  <a:ln w="0"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D03E713-5FEB-644E-BC79-68FEDDB014B0}"/>
                      </a:ext>
                    </a:extLst>
                  </p:cNvPr>
                  <p:cNvSpPr/>
                  <p:nvPr/>
                </p:nvSpPr>
                <p:spPr>
                  <a:xfrm>
                    <a:off x="10467911" y="4663753"/>
                    <a:ext cx="68464" cy="47069"/>
                  </a:xfrm>
                  <a:custGeom>
                    <a:avLst/>
                    <a:gdLst>
                      <a:gd name="connsiteX0" fmla="*/ 68464 w 68464"/>
                      <a:gd name="connsiteY0" fmla="*/ 0 h 47069"/>
                      <a:gd name="connsiteX1" fmla="*/ 0 w 68464"/>
                      <a:gd name="connsiteY1" fmla="*/ 0 h 47069"/>
                      <a:gd name="connsiteX2" fmla="*/ 0 w 68464"/>
                      <a:gd name="connsiteY2" fmla="*/ 47069 h 47069"/>
                      <a:gd name="connsiteX3" fmla="*/ 21395 w 68464"/>
                      <a:gd name="connsiteY3" fmla="*/ 47069 h 47069"/>
                      <a:gd name="connsiteX4" fmla="*/ 68464 w 68464"/>
                      <a:gd name="connsiteY4" fmla="*/ 0 h 47069"/>
                      <a:gd name="connsiteX5" fmla="*/ 68464 w 68464"/>
                      <a:gd name="connsiteY5" fmla="*/ 0 h 4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64" h="47069">
                        <a:moveTo>
                          <a:pt x="68464" y="0"/>
                        </a:moveTo>
                        <a:lnTo>
                          <a:pt x="0" y="0"/>
                        </a:lnTo>
                        <a:lnTo>
                          <a:pt x="0" y="47069"/>
                        </a:lnTo>
                        <a:lnTo>
                          <a:pt x="21395" y="47069"/>
                        </a:lnTo>
                        <a:cubicBezTo>
                          <a:pt x="47410" y="47069"/>
                          <a:pt x="68464" y="26014"/>
                          <a:pt x="68464" y="0"/>
                        </a:cubicBezTo>
                        <a:lnTo>
                          <a:pt x="68464" y="0"/>
                        </a:lnTo>
                        <a:close/>
                      </a:path>
                    </a:pathLst>
                  </a:custGeom>
                  <a:solidFill>
                    <a:srgbClr val="A94B51"/>
                  </a:solidFill>
                  <a:ln w="0"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DBB43FB5-4B71-363A-060E-0D930895CC36}"/>
                      </a:ext>
                    </a:extLst>
                  </p:cNvPr>
                  <p:cNvSpPr/>
                  <p:nvPr/>
                </p:nvSpPr>
                <p:spPr>
                  <a:xfrm>
                    <a:off x="10437374" y="4491716"/>
                    <a:ext cx="136442" cy="202086"/>
                  </a:xfrm>
                  <a:custGeom>
                    <a:avLst/>
                    <a:gdLst>
                      <a:gd name="connsiteX0" fmla="*/ 136394 w 136442"/>
                      <a:gd name="connsiteY0" fmla="*/ 66714 h 202086"/>
                      <a:gd name="connsiteX1" fmla="*/ 136394 w 136442"/>
                      <a:gd name="connsiteY1" fmla="*/ 95500 h 202086"/>
                      <a:gd name="connsiteX2" fmla="*/ 133330 w 136442"/>
                      <a:gd name="connsiteY2" fmla="*/ 95500 h 202086"/>
                      <a:gd name="connsiteX3" fmla="*/ 133330 w 136442"/>
                      <a:gd name="connsiteY3" fmla="*/ 172522 h 202086"/>
                      <a:gd name="connsiteX4" fmla="*/ 45464 w 136442"/>
                      <a:gd name="connsiteY4" fmla="*/ 202086 h 202086"/>
                      <a:gd name="connsiteX5" fmla="*/ 0 w 136442"/>
                      <a:gd name="connsiteY5" fmla="*/ 151613 h 202086"/>
                      <a:gd name="connsiteX6" fmla="*/ 0 w 136442"/>
                      <a:gd name="connsiteY6" fmla="*/ 66714 h 202086"/>
                      <a:gd name="connsiteX7" fmla="*/ 5835 w 136442"/>
                      <a:gd name="connsiteY7" fmla="*/ 39386 h 202086"/>
                      <a:gd name="connsiteX8" fmla="*/ 19499 w 136442"/>
                      <a:gd name="connsiteY8" fmla="*/ 19547 h 202086"/>
                      <a:gd name="connsiteX9" fmla="*/ 43763 w 136442"/>
                      <a:gd name="connsiteY9" fmla="*/ 0 h 202086"/>
                      <a:gd name="connsiteX10" fmla="*/ 46826 w 136442"/>
                      <a:gd name="connsiteY10" fmla="*/ 0 h 202086"/>
                      <a:gd name="connsiteX11" fmla="*/ 136442 w 136442"/>
                      <a:gd name="connsiteY11" fmla="*/ 66714 h 202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442" h="202086">
                        <a:moveTo>
                          <a:pt x="136394" y="66714"/>
                        </a:moveTo>
                        <a:lnTo>
                          <a:pt x="136394" y="95500"/>
                        </a:lnTo>
                        <a:lnTo>
                          <a:pt x="133330" y="95500"/>
                        </a:lnTo>
                        <a:lnTo>
                          <a:pt x="133330" y="172522"/>
                        </a:lnTo>
                        <a:cubicBezTo>
                          <a:pt x="133330" y="172522"/>
                          <a:pt x="106976" y="202086"/>
                          <a:pt x="45464" y="202086"/>
                        </a:cubicBezTo>
                        <a:cubicBezTo>
                          <a:pt x="10406" y="202086"/>
                          <a:pt x="0" y="177579"/>
                          <a:pt x="0" y="151613"/>
                        </a:cubicBezTo>
                        <a:lnTo>
                          <a:pt x="0" y="66714"/>
                        </a:lnTo>
                        <a:cubicBezTo>
                          <a:pt x="0" y="56940"/>
                          <a:pt x="2091" y="47701"/>
                          <a:pt x="5835" y="39386"/>
                        </a:cubicBezTo>
                        <a:cubicBezTo>
                          <a:pt x="9190" y="31947"/>
                          <a:pt x="13810" y="25237"/>
                          <a:pt x="19499" y="19547"/>
                        </a:cubicBezTo>
                        <a:cubicBezTo>
                          <a:pt x="31558" y="7440"/>
                          <a:pt x="25383" y="0"/>
                          <a:pt x="43763" y="0"/>
                        </a:cubicBezTo>
                        <a:lnTo>
                          <a:pt x="46826" y="0"/>
                        </a:lnTo>
                        <a:cubicBezTo>
                          <a:pt x="83635" y="0"/>
                          <a:pt x="136442" y="29856"/>
                          <a:pt x="136442" y="66714"/>
                        </a:cubicBezTo>
                        <a:close/>
                      </a:path>
                    </a:pathLst>
                  </a:custGeom>
                  <a:solidFill>
                    <a:srgbClr val="E38076"/>
                  </a:solidFill>
                  <a:ln w="0"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491E7BD5-2098-AAB8-1A15-D4CBF8AAF475}"/>
                      </a:ext>
                    </a:extLst>
                  </p:cNvPr>
                  <p:cNvSpPr/>
                  <p:nvPr/>
                </p:nvSpPr>
                <p:spPr>
                  <a:xfrm>
                    <a:off x="10443209" y="4491765"/>
                    <a:ext cx="130558" cy="110330"/>
                  </a:xfrm>
                  <a:custGeom>
                    <a:avLst/>
                    <a:gdLst>
                      <a:gd name="connsiteX0" fmla="*/ 0 w 130558"/>
                      <a:gd name="connsiteY0" fmla="*/ 39338 h 110330"/>
                      <a:gd name="connsiteX1" fmla="*/ 60198 w 130558"/>
                      <a:gd name="connsiteY1" fmla="*/ 39338 h 110330"/>
                      <a:gd name="connsiteX2" fmla="*/ 68416 w 130558"/>
                      <a:gd name="connsiteY2" fmla="*/ 41234 h 110330"/>
                      <a:gd name="connsiteX3" fmla="*/ 79016 w 130558"/>
                      <a:gd name="connsiteY3" fmla="*/ 58156 h 110330"/>
                      <a:gd name="connsiteX4" fmla="*/ 79016 w 130558"/>
                      <a:gd name="connsiteY4" fmla="*/ 58350 h 110330"/>
                      <a:gd name="connsiteX5" fmla="*/ 87817 w 130558"/>
                      <a:gd name="connsiteY5" fmla="*/ 73716 h 110330"/>
                      <a:gd name="connsiteX6" fmla="*/ 105128 w 130558"/>
                      <a:gd name="connsiteY6" fmla="*/ 103280 h 110330"/>
                      <a:gd name="connsiteX7" fmla="*/ 105128 w 130558"/>
                      <a:gd name="connsiteY7" fmla="*/ 110331 h 110330"/>
                      <a:gd name="connsiteX8" fmla="*/ 127447 w 130558"/>
                      <a:gd name="connsiteY8" fmla="*/ 110331 h 110330"/>
                      <a:gd name="connsiteX9" fmla="*/ 127447 w 130558"/>
                      <a:gd name="connsiteY9" fmla="*/ 95451 h 110330"/>
                      <a:gd name="connsiteX10" fmla="*/ 130559 w 130558"/>
                      <a:gd name="connsiteY10" fmla="*/ 95451 h 110330"/>
                      <a:gd name="connsiteX11" fmla="*/ 130559 w 130558"/>
                      <a:gd name="connsiteY11" fmla="*/ 66714 h 110330"/>
                      <a:gd name="connsiteX12" fmla="*/ 129683 w 130558"/>
                      <a:gd name="connsiteY12" fmla="*/ 55870 h 110330"/>
                      <a:gd name="connsiteX13" fmla="*/ 108142 w 130558"/>
                      <a:gd name="connsiteY13" fmla="*/ 16776 h 110330"/>
                      <a:gd name="connsiteX14" fmla="*/ 40991 w 130558"/>
                      <a:gd name="connsiteY14" fmla="*/ 0 h 110330"/>
                      <a:gd name="connsiteX15" fmla="*/ 37928 w 130558"/>
                      <a:gd name="connsiteY15" fmla="*/ 0 h 110330"/>
                      <a:gd name="connsiteX16" fmla="*/ 13664 w 130558"/>
                      <a:gd name="connsiteY16" fmla="*/ 19547 h 110330"/>
                      <a:gd name="connsiteX17" fmla="*/ 0 w 130558"/>
                      <a:gd name="connsiteY17" fmla="*/ 39386 h 110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0558" h="110330">
                        <a:moveTo>
                          <a:pt x="0" y="39338"/>
                        </a:moveTo>
                        <a:cubicBezTo>
                          <a:pt x="0" y="39338"/>
                          <a:pt x="36858" y="39338"/>
                          <a:pt x="60198" y="39338"/>
                        </a:cubicBezTo>
                        <a:cubicBezTo>
                          <a:pt x="63115" y="39338"/>
                          <a:pt x="65936" y="40019"/>
                          <a:pt x="68416" y="41234"/>
                        </a:cubicBezTo>
                        <a:cubicBezTo>
                          <a:pt x="74688" y="44298"/>
                          <a:pt x="79016" y="50716"/>
                          <a:pt x="79016" y="58156"/>
                        </a:cubicBezTo>
                        <a:lnTo>
                          <a:pt x="79016" y="58350"/>
                        </a:lnTo>
                        <a:cubicBezTo>
                          <a:pt x="79016" y="66617"/>
                          <a:pt x="83003" y="71187"/>
                          <a:pt x="87817" y="73716"/>
                        </a:cubicBezTo>
                        <a:cubicBezTo>
                          <a:pt x="98709" y="79356"/>
                          <a:pt x="105128" y="91026"/>
                          <a:pt x="105128" y="103280"/>
                        </a:cubicBezTo>
                        <a:lnTo>
                          <a:pt x="105128" y="110331"/>
                        </a:lnTo>
                        <a:lnTo>
                          <a:pt x="127447" y="110331"/>
                        </a:lnTo>
                        <a:lnTo>
                          <a:pt x="127447" y="95451"/>
                        </a:lnTo>
                        <a:lnTo>
                          <a:pt x="130559" y="95451"/>
                        </a:lnTo>
                        <a:lnTo>
                          <a:pt x="130559" y="66714"/>
                        </a:lnTo>
                        <a:cubicBezTo>
                          <a:pt x="130559" y="63018"/>
                          <a:pt x="130267" y="59372"/>
                          <a:pt x="129683" y="55870"/>
                        </a:cubicBezTo>
                        <a:cubicBezTo>
                          <a:pt x="127155" y="40408"/>
                          <a:pt x="119326" y="26744"/>
                          <a:pt x="108142" y="16776"/>
                        </a:cubicBezTo>
                        <a:cubicBezTo>
                          <a:pt x="96375" y="6321"/>
                          <a:pt x="57961" y="0"/>
                          <a:pt x="40991" y="0"/>
                        </a:cubicBezTo>
                        <a:lnTo>
                          <a:pt x="37928" y="0"/>
                        </a:lnTo>
                        <a:cubicBezTo>
                          <a:pt x="19547" y="0"/>
                          <a:pt x="25723" y="7440"/>
                          <a:pt x="13664" y="19547"/>
                        </a:cubicBezTo>
                        <a:cubicBezTo>
                          <a:pt x="7975" y="25237"/>
                          <a:pt x="3355" y="31947"/>
                          <a:pt x="0" y="39386"/>
                        </a:cubicBezTo>
                        <a:close/>
                      </a:path>
                    </a:pathLst>
                  </a:custGeom>
                  <a:solidFill>
                    <a:srgbClr val="291F2E"/>
                  </a:solidFill>
                  <a:ln w="0"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02947C0A-2E0B-4805-69BD-656BE0428E22}"/>
                      </a:ext>
                    </a:extLst>
                  </p:cNvPr>
                  <p:cNvSpPr/>
                  <p:nvPr/>
                </p:nvSpPr>
                <p:spPr>
                  <a:xfrm>
                    <a:off x="10560834" y="4580603"/>
                    <a:ext cx="29369" cy="59420"/>
                  </a:xfrm>
                  <a:custGeom>
                    <a:avLst/>
                    <a:gdLst>
                      <a:gd name="connsiteX0" fmla="*/ 14782 w 29369"/>
                      <a:gd name="connsiteY0" fmla="*/ 49 h 59420"/>
                      <a:gd name="connsiteX1" fmla="*/ 14782 w 29369"/>
                      <a:gd name="connsiteY1" fmla="*/ 49 h 59420"/>
                      <a:gd name="connsiteX2" fmla="*/ 29370 w 29369"/>
                      <a:gd name="connsiteY2" fmla="*/ 14636 h 59420"/>
                      <a:gd name="connsiteX3" fmla="*/ 29370 w 29369"/>
                      <a:gd name="connsiteY3" fmla="*/ 44832 h 59420"/>
                      <a:gd name="connsiteX4" fmla="*/ 14782 w 29369"/>
                      <a:gd name="connsiteY4" fmla="*/ 59420 h 59420"/>
                      <a:gd name="connsiteX5" fmla="*/ 0 w 29369"/>
                      <a:gd name="connsiteY5" fmla="*/ 59420 h 59420"/>
                      <a:gd name="connsiteX6" fmla="*/ 0 w 29369"/>
                      <a:gd name="connsiteY6" fmla="*/ 14782 h 59420"/>
                      <a:gd name="connsiteX7" fmla="*/ 14782 w 29369"/>
                      <a:gd name="connsiteY7" fmla="*/ 0 h 5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69" h="59420">
                        <a:moveTo>
                          <a:pt x="14782" y="49"/>
                        </a:moveTo>
                        <a:lnTo>
                          <a:pt x="14782" y="49"/>
                        </a:lnTo>
                        <a:cubicBezTo>
                          <a:pt x="22854" y="49"/>
                          <a:pt x="29370" y="6564"/>
                          <a:pt x="29370" y="14636"/>
                        </a:cubicBezTo>
                        <a:lnTo>
                          <a:pt x="29370" y="44832"/>
                        </a:lnTo>
                        <a:cubicBezTo>
                          <a:pt x="29370" y="52904"/>
                          <a:pt x="22854" y="59420"/>
                          <a:pt x="14782" y="59420"/>
                        </a:cubicBezTo>
                        <a:lnTo>
                          <a:pt x="0" y="59420"/>
                        </a:lnTo>
                        <a:lnTo>
                          <a:pt x="0" y="14782"/>
                        </a:lnTo>
                        <a:cubicBezTo>
                          <a:pt x="0" y="6613"/>
                          <a:pt x="6613" y="0"/>
                          <a:pt x="14782" y="0"/>
                        </a:cubicBezTo>
                        <a:close/>
                      </a:path>
                    </a:pathLst>
                  </a:custGeom>
                  <a:solidFill>
                    <a:srgbClr val="E38076"/>
                  </a:solidFill>
                  <a:ln w="0"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E7F299EF-3020-E551-9640-ED144CF7E2D8}"/>
                      </a:ext>
                    </a:extLst>
                  </p:cNvPr>
                  <p:cNvSpPr/>
                  <p:nvPr/>
                </p:nvSpPr>
                <p:spPr>
                  <a:xfrm>
                    <a:off x="10454874" y="4611237"/>
                    <a:ext cx="13182" cy="17456"/>
                  </a:xfrm>
                  <a:custGeom>
                    <a:avLst/>
                    <a:gdLst>
                      <a:gd name="connsiteX0" fmla="*/ 102 w 13182"/>
                      <a:gd name="connsiteY0" fmla="*/ 49 h 17456"/>
                      <a:gd name="connsiteX1" fmla="*/ 5 w 13182"/>
                      <a:gd name="connsiteY1" fmla="*/ 3890 h 17456"/>
                      <a:gd name="connsiteX2" fmla="*/ 3701 w 13182"/>
                      <a:gd name="connsiteY2" fmla="*/ 13469 h 17456"/>
                      <a:gd name="connsiteX3" fmla="*/ 13183 w 13182"/>
                      <a:gd name="connsiteY3" fmla="*/ 17456 h 17456"/>
                      <a:gd name="connsiteX4" fmla="*/ 13183 w 13182"/>
                      <a:gd name="connsiteY4" fmla="*/ 11232 h 17456"/>
                      <a:gd name="connsiteX5" fmla="*/ 8174 w 13182"/>
                      <a:gd name="connsiteY5" fmla="*/ 9093 h 17456"/>
                      <a:gd name="connsiteX6" fmla="*/ 6229 w 13182"/>
                      <a:gd name="connsiteY6" fmla="*/ 4036 h 17456"/>
                      <a:gd name="connsiteX7" fmla="*/ 6375 w 13182"/>
                      <a:gd name="connsiteY7" fmla="*/ 0 h 17456"/>
                      <a:gd name="connsiteX8" fmla="*/ 151 w 13182"/>
                      <a:gd name="connsiteY8" fmla="*/ 0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82" h="17456">
                        <a:moveTo>
                          <a:pt x="102" y="49"/>
                        </a:moveTo>
                        <a:lnTo>
                          <a:pt x="5" y="3890"/>
                        </a:lnTo>
                        <a:cubicBezTo>
                          <a:pt x="-92" y="7488"/>
                          <a:pt x="1221" y="10892"/>
                          <a:pt x="3701" y="13469"/>
                        </a:cubicBezTo>
                        <a:cubicBezTo>
                          <a:pt x="6181" y="16046"/>
                          <a:pt x="9584" y="17456"/>
                          <a:pt x="13183" y="17456"/>
                        </a:cubicBezTo>
                        <a:lnTo>
                          <a:pt x="13183" y="11232"/>
                        </a:lnTo>
                        <a:cubicBezTo>
                          <a:pt x="11286" y="11232"/>
                          <a:pt x="9487" y="10454"/>
                          <a:pt x="8174" y="9093"/>
                        </a:cubicBezTo>
                        <a:cubicBezTo>
                          <a:pt x="6861" y="7731"/>
                          <a:pt x="6132" y="5932"/>
                          <a:pt x="6229" y="4036"/>
                        </a:cubicBezTo>
                        <a:lnTo>
                          <a:pt x="6375" y="0"/>
                        </a:lnTo>
                        <a:lnTo>
                          <a:pt x="151" y="0"/>
                        </a:lnTo>
                        <a:close/>
                      </a:path>
                    </a:pathLst>
                  </a:custGeom>
                  <a:solidFill>
                    <a:srgbClr val="A94B51"/>
                  </a:solidFill>
                  <a:ln w="0" cap="flat">
                    <a:noFill/>
                    <a:prstDash val="solid"/>
                    <a:miter/>
                  </a:ln>
                </p:spPr>
                <p:txBody>
                  <a:bodyPr rtlCol="0" anchor="ctr"/>
                  <a:lstStyle/>
                  <a:p>
                    <a:endParaRPr lang="en-US"/>
                  </a:p>
                </p:txBody>
              </p:sp>
            </p:grpSp>
            <p:sp>
              <p:nvSpPr>
                <p:cNvPr id="158" name="Freeform: Shape 157">
                  <a:extLst>
                    <a:ext uri="{FF2B5EF4-FFF2-40B4-BE49-F238E27FC236}">
                      <a16:creationId xmlns:a16="http://schemas.microsoft.com/office/drawing/2014/main" id="{C1EEA048-FA0E-1710-CB5E-6B2DA4630AE5}"/>
                    </a:ext>
                  </a:extLst>
                </p:cNvPr>
                <p:cNvSpPr/>
                <p:nvPr/>
              </p:nvSpPr>
              <p:spPr>
                <a:xfrm>
                  <a:off x="10491008" y="4586341"/>
                  <a:ext cx="14879" cy="18574"/>
                </a:xfrm>
                <a:custGeom>
                  <a:avLst/>
                  <a:gdLst>
                    <a:gd name="connsiteX0" fmla="*/ 14879 w 14879"/>
                    <a:gd name="connsiteY0" fmla="*/ 9287 h 18574"/>
                    <a:gd name="connsiteX1" fmla="*/ 7440 w 14879"/>
                    <a:gd name="connsiteY1" fmla="*/ 18575 h 18574"/>
                    <a:gd name="connsiteX2" fmla="*/ 0 w 14879"/>
                    <a:gd name="connsiteY2" fmla="*/ 9287 h 18574"/>
                    <a:gd name="connsiteX3" fmla="*/ 7440 w 14879"/>
                    <a:gd name="connsiteY3" fmla="*/ 0 h 18574"/>
                    <a:gd name="connsiteX4" fmla="*/ 14879 w 14879"/>
                    <a:gd name="connsiteY4" fmla="*/ 9287 h 18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9" h="18574">
                      <a:moveTo>
                        <a:pt x="14879" y="9287"/>
                      </a:moveTo>
                      <a:cubicBezTo>
                        <a:pt x="14879" y="14417"/>
                        <a:pt x="11549" y="18575"/>
                        <a:pt x="7440" y="18575"/>
                      </a:cubicBezTo>
                      <a:cubicBezTo>
                        <a:pt x="3331" y="18575"/>
                        <a:pt x="0" y="14417"/>
                        <a:pt x="0" y="9287"/>
                      </a:cubicBezTo>
                      <a:cubicBezTo>
                        <a:pt x="0" y="4158"/>
                        <a:pt x="3331" y="0"/>
                        <a:pt x="7440" y="0"/>
                      </a:cubicBezTo>
                      <a:cubicBezTo>
                        <a:pt x="11548" y="0"/>
                        <a:pt x="14879" y="4158"/>
                        <a:pt x="14879" y="9287"/>
                      </a:cubicBezTo>
                      <a:close/>
                    </a:path>
                  </a:pathLst>
                </a:custGeom>
                <a:solidFill>
                  <a:srgbClr val="291F2E"/>
                </a:solidFill>
                <a:ln w="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4C4898D3-6EE5-3949-A605-A361504BF94A}"/>
                    </a:ext>
                  </a:extLst>
                </p:cNvPr>
                <p:cNvSpPr/>
                <p:nvPr/>
              </p:nvSpPr>
              <p:spPr>
                <a:xfrm>
                  <a:off x="10443258" y="4586390"/>
                  <a:ext cx="12156" cy="17991"/>
                </a:xfrm>
                <a:custGeom>
                  <a:avLst/>
                  <a:gdLst>
                    <a:gd name="connsiteX0" fmla="*/ 12156 w 12156"/>
                    <a:gd name="connsiteY0" fmla="*/ 8996 h 17991"/>
                    <a:gd name="connsiteX1" fmla="*/ 6078 w 12156"/>
                    <a:gd name="connsiteY1" fmla="*/ 17991 h 17991"/>
                    <a:gd name="connsiteX2" fmla="*/ 0 w 12156"/>
                    <a:gd name="connsiteY2" fmla="*/ 8996 h 17991"/>
                    <a:gd name="connsiteX3" fmla="*/ 6078 w 12156"/>
                    <a:gd name="connsiteY3" fmla="*/ 0 h 17991"/>
                    <a:gd name="connsiteX4" fmla="*/ 12156 w 12156"/>
                    <a:gd name="connsiteY4" fmla="*/ 8996 h 17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6" h="17991">
                      <a:moveTo>
                        <a:pt x="12156" y="8996"/>
                      </a:moveTo>
                      <a:cubicBezTo>
                        <a:pt x="12156" y="13955"/>
                        <a:pt x="9433" y="17991"/>
                        <a:pt x="6078" y="17991"/>
                      </a:cubicBezTo>
                      <a:cubicBezTo>
                        <a:pt x="2723" y="17991"/>
                        <a:pt x="0" y="13955"/>
                        <a:pt x="0" y="8996"/>
                      </a:cubicBezTo>
                      <a:cubicBezTo>
                        <a:pt x="0" y="4036"/>
                        <a:pt x="2723" y="0"/>
                        <a:pt x="6078" y="0"/>
                      </a:cubicBezTo>
                      <a:cubicBezTo>
                        <a:pt x="9433" y="0"/>
                        <a:pt x="12156" y="4036"/>
                        <a:pt x="12156" y="8996"/>
                      </a:cubicBezTo>
                      <a:close/>
                    </a:path>
                  </a:pathLst>
                </a:custGeom>
                <a:solidFill>
                  <a:srgbClr val="291F2E"/>
                </a:solidFill>
                <a:ln w="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D9A85715-D450-DC7C-7615-3F32CE683320}"/>
                    </a:ext>
                  </a:extLst>
                </p:cNvPr>
                <p:cNvSpPr/>
                <p:nvPr/>
              </p:nvSpPr>
              <p:spPr>
                <a:xfrm>
                  <a:off x="10440875" y="4597817"/>
                  <a:ext cx="75709" cy="16386"/>
                </a:xfrm>
                <a:custGeom>
                  <a:avLst/>
                  <a:gdLst>
                    <a:gd name="connsiteX0" fmla="*/ 0 w 75709"/>
                    <a:gd name="connsiteY0" fmla="*/ 0 h 16386"/>
                    <a:gd name="connsiteX1" fmla="*/ 75710 w 75709"/>
                    <a:gd name="connsiteY1" fmla="*/ 0 h 16386"/>
                    <a:gd name="connsiteX2" fmla="*/ 75710 w 75709"/>
                    <a:gd name="connsiteY2" fmla="*/ 16387 h 16386"/>
                    <a:gd name="connsiteX3" fmla="*/ 0 w 75709"/>
                    <a:gd name="connsiteY3" fmla="*/ 16387 h 16386"/>
                  </a:gdLst>
                  <a:ahLst/>
                  <a:cxnLst>
                    <a:cxn ang="0">
                      <a:pos x="connsiteX0" y="connsiteY0"/>
                    </a:cxn>
                    <a:cxn ang="0">
                      <a:pos x="connsiteX1" y="connsiteY1"/>
                    </a:cxn>
                    <a:cxn ang="0">
                      <a:pos x="connsiteX2" y="connsiteY2"/>
                    </a:cxn>
                    <a:cxn ang="0">
                      <a:pos x="connsiteX3" y="connsiteY3"/>
                    </a:cxn>
                  </a:cxnLst>
                  <a:rect l="l" t="t" r="r" b="b"/>
                  <a:pathLst>
                    <a:path w="75709" h="16386">
                      <a:moveTo>
                        <a:pt x="0" y="0"/>
                      </a:moveTo>
                      <a:lnTo>
                        <a:pt x="75710" y="0"/>
                      </a:lnTo>
                      <a:lnTo>
                        <a:pt x="75710" y="16387"/>
                      </a:lnTo>
                      <a:lnTo>
                        <a:pt x="0" y="16387"/>
                      </a:lnTo>
                      <a:close/>
                    </a:path>
                  </a:pathLst>
                </a:custGeom>
                <a:solidFill>
                  <a:srgbClr val="E38076"/>
                </a:solidFill>
                <a:ln w="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974A85CC-D716-02D1-027C-27D826EF1142}"/>
                    </a:ext>
                  </a:extLst>
                </p:cNvPr>
                <p:cNvSpPr/>
                <p:nvPr/>
              </p:nvSpPr>
              <p:spPr>
                <a:xfrm>
                  <a:off x="10485545" y="4567532"/>
                  <a:ext cx="32578" cy="11218"/>
                </a:xfrm>
                <a:custGeom>
                  <a:avLst/>
                  <a:gdLst>
                    <a:gd name="connsiteX0" fmla="*/ 17035 w 32578"/>
                    <a:gd name="connsiteY0" fmla="*/ 10689 h 11218"/>
                    <a:gd name="connsiteX1" fmla="*/ 5657 w 32578"/>
                    <a:gd name="connsiteY1" fmla="*/ 11126 h 11218"/>
                    <a:gd name="connsiteX2" fmla="*/ 113 w 32578"/>
                    <a:gd name="connsiteY2" fmla="*/ 7285 h 11218"/>
                    <a:gd name="connsiteX3" fmla="*/ 3469 w 32578"/>
                    <a:gd name="connsiteY3" fmla="*/ 1012 h 11218"/>
                    <a:gd name="connsiteX4" fmla="*/ 18153 w 32578"/>
                    <a:gd name="connsiteY4" fmla="*/ 429 h 11218"/>
                    <a:gd name="connsiteX5" fmla="*/ 32352 w 32578"/>
                    <a:gd name="connsiteY5" fmla="*/ 5291 h 11218"/>
                    <a:gd name="connsiteX6" fmla="*/ 17035 w 32578"/>
                    <a:gd name="connsiteY6" fmla="*/ 10737 h 1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8" h="11218">
                      <a:moveTo>
                        <a:pt x="17035" y="10689"/>
                      </a:moveTo>
                      <a:cubicBezTo>
                        <a:pt x="10908" y="9765"/>
                        <a:pt x="5705" y="11078"/>
                        <a:pt x="5657" y="11126"/>
                      </a:cubicBezTo>
                      <a:cubicBezTo>
                        <a:pt x="3517" y="11710"/>
                        <a:pt x="697" y="9424"/>
                        <a:pt x="113" y="7285"/>
                      </a:cubicBezTo>
                      <a:cubicBezTo>
                        <a:pt x="-470" y="5097"/>
                        <a:pt x="1280" y="1596"/>
                        <a:pt x="3469" y="1012"/>
                      </a:cubicBezTo>
                      <a:cubicBezTo>
                        <a:pt x="3760" y="964"/>
                        <a:pt x="10276" y="-787"/>
                        <a:pt x="18153" y="429"/>
                      </a:cubicBezTo>
                      <a:cubicBezTo>
                        <a:pt x="25982" y="1596"/>
                        <a:pt x="32109" y="5145"/>
                        <a:pt x="32352" y="5291"/>
                      </a:cubicBezTo>
                      <a:cubicBezTo>
                        <a:pt x="34297" y="6410"/>
                        <a:pt x="23259" y="11661"/>
                        <a:pt x="17035" y="10737"/>
                      </a:cubicBezTo>
                      <a:close/>
                    </a:path>
                  </a:pathLst>
                </a:custGeom>
                <a:solidFill>
                  <a:srgbClr val="291F2E"/>
                </a:solidFill>
                <a:ln w="0"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7057B42-D374-14F2-D831-0D00F114C90F}"/>
                    </a:ext>
                  </a:extLst>
                </p:cNvPr>
                <p:cNvSpPr/>
                <p:nvPr/>
              </p:nvSpPr>
              <p:spPr>
                <a:xfrm>
                  <a:off x="10438034" y="4569944"/>
                  <a:ext cx="20066" cy="9721"/>
                </a:xfrm>
                <a:custGeom>
                  <a:avLst/>
                  <a:gdLst>
                    <a:gd name="connsiteX0" fmla="*/ 16894 w 20066"/>
                    <a:gd name="connsiteY0" fmla="*/ 9687 h 9721"/>
                    <a:gd name="connsiteX1" fmla="*/ 14706 w 20066"/>
                    <a:gd name="connsiteY1" fmla="*/ 9250 h 9721"/>
                    <a:gd name="connsiteX2" fmla="*/ 9746 w 20066"/>
                    <a:gd name="connsiteY2" fmla="*/ 8180 h 9721"/>
                    <a:gd name="connsiteX3" fmla="*/ 167 w 20066"/>
                    <a:gd name="connsiteY3" fmla="*/ 4436 h 9721"/>
                    <a:gd name="connsiteX4" fmla="*/ 8725 w 20066"/>
                    <a:gd name="connsiteY4" fmla="*/ 108 h 9721"/>
                    <a:gd name="connsiteX5" fmla="*/ 18061 w 20066"/>
                    <a:gd name="connsiteY5" fmla="*/ 2102 h 9721"/>
                    <a:gd name="connsiteX6" fmla="*/ 19666 w 20066"/>
                    <a:gd name="connsiteY6" fmla="*/ 7596 h 9721"/>
                    <a:gd name="connsiteX7" fmla="*/ 16894 w 20066"/>
                    <a:gd name="connsiteY7" fmla="*/ 9687 h 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66" h="9721">
                      <a:moveTo>
                        <a:pt x="16894" y="9687"/>
                      </a:moveTo>
                      <a:cubicBezTo>
                        <a:pt x="16165" y="9784"/>
                        <a:pt x="15435" y="9687"/>
                        <a:pt x="14706" y="9250"/>
                      </a:cubicBezTo>
                      <a:cubicBezTo>
                        <a:pt x="14657" y="9250"/>
                        <a:pt x="12226" y="7840"/>
                        <a:pt x="9746" y="8180"/>
                      </a:cubicBezTo>
                      <a:cubicBezTo>
                        <a:pt x="7218" y="8520"/>
                        <a:pt x="-1292" y="5943"/>
                        <a:pt x="167" y="4436"/>
                      </a:cubicBezTo>
                      <a:cubicBezTo>
                        <a:pt x="556" y="4047"/>
                        <a:pt x="3863" y="740"/>
                        <a:pt x="8725" y="108"/>
                      </a:cubicBezTo>
                      <a:cubicBezTo>
                        <a:pt x="13539" y="-524"/>
                        <a:pt x="17624" y="1810"/>
                        <a:pt x="18061" y="2102"/>
                      </a:cubicBezTo>
                      <a:cubicBezTo>
                        <a:pt x="19860" y="3172"/>
                        <a:pt x="20590" y="5651"/>
                        <a:pt x="19666" y="7596"/>
                      </a:cubicBezTo>
                      <a:cubicBezTo>
                        <a:pt x="19082" y="8812"/>
                        <a:pt x="18061" y="9541"/>
                        <a:pt x="16894" y="9687"/>
                      </a:cubicBezTo>
                      <a:close/>
                    </a:path>
                  </a:pathLst>
                </a:custGeom>
                <a:solidFill>
                  <a:srgbClr val="291F2E"/>
                </a:solidFill>
                <a:ln w="0" cap="flat">
                  <a:noFill/>
                  <a:prstDash val="solid"/>
                  <a:miter/>
                </a:ln>
              </p:spPr>
              <p:txBody>
                <a:bodyPr rtlCol="0" anchor="ctr"/>
                <a:lstStyle/>
                <a:p>
                  <a:endParaRPr lang="en-US"/>
                </a:p>
              </p:txBody>
            </p:sp>
          </p:grpSp>
          <p:sp>
            <p:nvSpPr>
              <p:cNvPr id="145" name="Freeform: Shape 144">
                <a:extLst>
                  <a:ext uri="{FF2B5EF4-FFF2-40B4-BE49-F238E27FC236}">
                    <a16:creationId xmlns:a16="http://schemas.microsoft.com/office/drawing/2014/main" id="{12BD23C1-DBF3-6B3C-FE16-7B81E0707F8A}"/>
                  </a:ext>
                </a:extLst>
              </p:cNvPr>
              <p:cNvSpPr/>
              <p:nvPr/>
            </p:nvSpPr>
            <p:spPr>
              <a:xfrm>
                <a:off x="10383400" y="4633216"/>
                <a:ext cx="29029" cy="208505"/>
              </a:xfrm>
              <a:custGeom>
                <a:avLst/>
                <a:gdLst>
                  <a:gd name="connsiteX0" fmla="*/ 29029 w 29029"/>
                  <a:gd name="connsiteY0" fmla="*/ 208505 h 208505"/>
                  <a:gd name="connsiteX1" fmla="*/ 15657 w 29029"/>
                  <a:gd name="connsiteY1" fmla="*/ 156039 h 208505"/>
                  <a:gd name="connsiteX2" fmla="*/ 0 w 29029"/>
                  <a:gd name="connsiteY2" fmla="*/ 139020 h 208505"/>
                  <a:gd name="connsiteX3" fmla="*/ 27619 w 29029"/>
                  <a:gd name="connsiteY3" fmla="*/ 0 h 208505"/>
                  <a:gd name="connsiteX4" fmla="*/ 29029 w 29029"/>
                  <a:gd name="connsiteY4" fmla="*/ 208505 h 208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29" h="208505">
                    <a:moveTo>
                      <a:pt x="29029" y="208505"/>
                    </a:moveTo>
                    <a:cubicBezTo>
                      <a:pt x="29029" y="208505"/>
                      <a:pt x="24945" y="169702"/>
                      <a:pt x="15657" y="156039"/>
                    </a:cubicBezTo>
                    <a:cubicBezTo>
                      <a:pt x="6370" y="142375"/>
                      <a:pt x="0" y="139020"/>
                      <a:pt x="0" y="139020"/>
                    </a:cubicBezTo>
                    <a:cubicBezTo>
                      <a:pt x="0" y="139020"/>
                      <a:pt x="27619" y="47556"/>
                      <a:pt x="27619" y="0"/>
                    </a:cubicBezTo>
                    <a:lnTo>
                      <a:pt x="29029" y="208505"/>
                    </a:lnTo>
                    <a:close/>
                  </a:path>
                </a:pathLst>
              </a:custGeom>
              <a:solidFill>
                <a:srgbClr val="B6CAE9"/>
              </a:solidFill>
              <a:ln w="0" cap="flat">
                <a:noFill/>
                <a:prstDash val="solid"/>
                <a:miter/>
              </a:ln>
            </p:spPr>
            <p:txBody>
              <a:bodyPr rtlCol="0" anchor="ctr"/>
              <a:lstStyle/>
              <a:p>
                <a:endParaRPr lang="en-US"/>
              </a:p>
            </p:txBody>
          </p:sp>
          <p:grpSp>
            <p:nvGrpSpPr>
              <p:cNvPr id="146" name="Graphic 9">
                <a:extLst>
                  <a:ext uri="{FF2B5EF4-FFF2-40B4-BE49-F238E27FC236}">
                    <a16:creationId xmlns:a16="http://schemas.microsoft.com/office/drawing/2014/main" id="{177CE127-3209-BC21-AF14-B1944755ACFF}"/>
                  </a:ext>
                </a:extLst>
              </p:cNvPr>
              <p:cNvGrpSpPr/>
              <p:nvPr/>
            </p:nvGrpSpPr>
            <p:grpSpPr>
              <a:xfrm>
                <a:off x="10410971" y="4476156"/>
                <a:ext cx="197564" cy="498846"/>
                <a:chOff x="10410971" y="4476156"/>
                <a:chExt cx="197564" cy="498846"/>
              </a:xfrm>
            </p:grpSpPr>
            <p:sp>
              <p:nvSpPr>
                <p:cNvPr id="154" name="Freeform: Shape 153">
                  <a:extLst>
                    <a:ext uri="{FF2B5EF4-FFF2-40B4-BE49-F238E27FC236}">
                      <a16:creationId xmlns:a16="http://schemas.microsoft.com/office/drawing/2014/main" id="{434EE142-F78D-669B-B3D7-CCB648D06495}"/>
                    </a:ext>
                  </a:extLst>
                </p:cNvPr>
                <p:cNvSpPr/>
                <p:nvPr/>
              </p:nvSpPr>
              <p:spPr>
                <a:xfrm>
                  <a:off x="10543183" y="4819256"/>
                  <a:ext cx="36369" cy="155746"/>
                </a:xfrm>
                <a:custGeom>
                  <a:avLst/>
                  <a:gdLst>
                    <a:gd name="connsiteX0" fmla="*/ 0 w 36369"/>
                    <a:gd name="connsiteY0" fmla="*/ 76779 h 155746"/>
                    <a:gd name="connsiteX1" fmla="*/ 0 w 36369"/>
                    <a:gd name="connsiteY1" fmla="*/ 155747 h 155746"/>
                    <a:gd name="connsiteX2" fmla="*/ 34864 w 36369"/>
                    <a:gd name="connsiteY2" fmla="*/ 76488 h 155746"/>
                    <a:gd name="connsiteX3" fmla="*/ 0 w 36369"/>
                    <a:gd name="connsiteY3" fmla="*/ 0 h 155746"/>
                    <a:gd name="connsiteX4" fmla="*/ 0 w 36369"/>
                    <a:gd name="connsiteY4" fmla="*/ 76779 h 155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69" h="155746">
                      <a:moveTo>
                        <a:pt x="0" y="76779"/>
                      </a:moveTo>
                      <a:lnTo>
                        <a:pt x="0" y="155747"/>
                      </a:lnTo>
                      <a:cubicBezTo>
                        <a:pt x="0" y="155747"/>
                        <a:pt x="24653" y="118354"/>
                        <a:pt x="34864" y="76488"/>
                      </a:cubicBezTo>
                      <a:cubicBezTo>
                        <a:pt x="45076" y="34621"/>
                        <a:pt x="0" y="0"/>
                        <a:pt x="0" y="0"/>
                      </a:cubicBezTo>
                      <a:lnTo>
                        <a:pt x="0" y="76779"/>
                      </a:lnTo>
                      <a:close/>
                    </a:path>
                  </a:pathLst>
                </a:custGeom>
                <a:solidFill>
                  <a:srgbClr val="899DBD"/>
                </a:solidFill>
                <a:ln w="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761B1893-8C75-FC1D-E4DB-EF2CAC63A9F7}"/>
                    </a:ext>
                  </a:extLst>
                </p:cNvPr>
                <p:cNvSpPr/>
                <p:nvPr/>
              </p:nvSpPr>
              <p:spPr>
                <a:xfrm>
                  <a:off x="10411483" y="4817846"/>
                  <a:ext cx="15680" cy="155746"/>
                </a:xfrm>
                <a:custGeom>
                  <a:avLst/>
                  <a:gdLst>
                    <a:gd name="connsiteX0" fmla="*/ 15680 w 15680"/>
                    <a:gd name="connsiteY0" fmla="*/ 76779 h 155746"/>
                    <a:gd name="connsiteX1" fmla="*/ 15680 w 15680"/>
                    <a:gd name="connsiteY1" fmla="*/ 155747 h 155746"/>
                    <a:gd name="connsiteX2" fmla="*/ 655 w 15680"/>
                    <a:gd name="connsiteY2" fmla="*/ 76488 h 155746"/>
                    <a:gd name="connsiteX3" fmla="*/ 15680 w 15680"/>
                    <a:gd name="connsiteY3" fmla="*/ 0 h 155746"/>
                    <a:gd name="connsiteX4" fmla="*/ 15680 w 15680"/>
                    <a:gd name="connsiteY4" fmla="*/ 76779 h 155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0" h="155746">
                      <a:moveTo>
                        <a:pt x="15680" y="76779"/>
                      </a:moveTo>
                      <a:lnTo>
                        <a:pt x="15680" y="155747"/>
                      </a:lnTo>
                      <a:cubicBezTo>
                        <a:pt x="15680" y="155747"/>
                        <a:pt x="5031" y="118354"/>
                        <a:pt x="655" y="76488"/>
                      </a:cubicBezTo>
                      <a:cubicBezTo>
                        <a:pt x="-3770" y="34621"/>
                        <a:pt x="15680" y="0"/>
                        <a:pt x="15680" y="0"/>
                      </a:cubicBezTo>
                      <a:lnTo>
                        <a:pt x="15680" y="76779"/>
                      </a:lnTo>
                      <a:close/>
                    </a:path>
                  </a:pathLst>
                </a:custGeom>
                <a:solidFill>
                  <a:srgbClr val="899DBD"/>
                </a:solidFill>
                <a:ln w="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3414DDB-AA65-E1BC-0988-8BFE8285A2E9}"/>
                    </a:ext>
                  </a:extLst>
                </p:cNvPr>
                <p:cNvSpPr/>
                <p:nvPr/>
              </p:nvSpPr>
              <p:spPr>
                <a:xfrm>
                  <a:off x="10410971" y="4476156"/>
                  <a:ext cx="197564" cy="420121"/>
                </a:xfrm>
                <a:custGeom>
                  <a:avLst/>
                  <a:gdLst>
                    <a:gd name="connsiteX0" fmla="*/ 180983 w 197564"/>
                    <a:gd name="connsiteY0" fmla="*/ 68075 h 420121"/>
                    <a:gd name="connsiteX1" fmla="*/ 180983 w 197564"/>
                    <a:gd name="connsiteY1" fmla="*/ 66130 h 420121"/>
                    <a:gd name="connsiteX2" fmla="*/ 98807 w 197564"/>
                    <a:gd name="connsiteY2" fmla="*/ 0 h 420121"/>
                    <a:gd name="connsiteX3" fmla="*/ 16630 w 197564"/>
                    <a:gd name="connsiteY3" fmla="*/ 66130 h 420121"/>
                    <a:gd name="connsiteX4" fmla="*/ 16630 w 197564"/>
                    <a:gd name="connsiteY4" fmla="*/ 68124 h 420121"/>
                    <a:gd name="connsiteX5" fmla="*/ 0 w 197564"/>
                    <a:gd name="connsiteY5" fmla="*/ 87623 h 420121"/>
                    <a:gd name="connsiteX6" fmla="*/ 0 w 197564"/>
                    <a:gd name="connsiteY6" fmla="*/ 385793 h 420121"/>
                    <a:gd name="connsiteX7" fmla="*/ 16630 w 197564"/>
                    <a:gd name="connsiteY7" fmla="*/ 419928 h 420121"/>
                    <a:gd name="connsiteX8" fmla="*/ 16630 w 197564"/>
                    <a:gd name="connsiteY8" fmla="*/ 103037 h 420121"/>
                    <a:gd name="connsiteX9" fmla="*/ 41040 w 197564"/>
                    <a:gd name="connsiteY9" fmla="*/ 78627 h 420121"/>
                    <a:gd name="connsiteX10" fmla="*/ 107753 w 197564"/>
                    <a:gd name="connsiteY10" fmla="*/ 78627 h 420121"/>
                    <a:gd name="connsiteX11" fmla="*/ 132163 w 197564"/>
                    <a:gd name="connsiteY11" fmla="*/ 103037 h 420121"/>
                    <a:gd name="connsiteX12" fmla="*/ 132163 w 197564"/>
                    <a:gd name="connsiteY12" fmla="*/ 419928 h 420121"/>
                    <a:gd name="connsiteX13" fmla="*/ 197564 w 197564"/>
                    <a:gd name="connsiteY13" fmla="*/ 337021 h 420121"/>
                    <a:gd name="connsiteX14" fmla="*/ 197564 w 197564"/>
                    <a:gd name="connsiteY14" fmla="*/ 87574 h 420121"/>
                    <a:gd name="connsiteX15" fmla="*/ 180935 w 197564"/>
                    <a:gd name="connsiteY15" fmla="*/ 68124 h 42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7564" h="420121">
                      <a:moveTo>
                        <a:pt x="180983" y="68075"/>
                      </a:moveTo>
                      <a:lnTo>
                        <a:pt x="180983" y="66130"/>
                      </a:lnTo>
                      <a:cubicBezTo>
                        <a:pt x="180983" y="36129"/>
                        <a:pt x="147675" y="0"/>
                        <a:pt x="98807" y="0"/>
                      </a:cubicBezTo>
                      <a:cubicBezTo>
                        <a:pt x="49938" y="0"/>
                        <a:pt x="16630" y="36177"/>
                        <a:pt x="16630" y="66130"/>
                      </a:cubicBezTo>
                      <a:lnTo>
                        <a:pt x="16630" y="68124"/>
                      </a:lnTo>
                      <a:cubicBezTo>
                        <a:pt x="7196" y="69680"/>
                        <a:pt x="0" y="77752"/>
                        <a:pt x="0" y="87623"/>
                      </a:cubicBezTo>
                      <a:lnTo>
                        <a:pt x="0" y="385793"/>
                      </a:lnTo>
                      <a:cubicBezTo>
                        <a:pt x="0" y="394983"/>
                        <a:pt x="18040" y="422699"/>
                        <a:pt x="16630" y="419928"/>
                      </a:cubicBezTo>
                      <a:lnTo>
                        <a:pt x="16630" y="103037"/>
                      </a:lnTo>
                      <a:cubicBezTo>
                        <a:pt x="16630" y="89568"/>
                        <a:pt x="27570" y="78627"/>
                        <a:pt x="41040" y="78627"/>
                      </a:cubicBezTo>
                      <a:lnTo>
                        <a:pt x="107753" y="78627"/>
                      </a:lnTo>
                      <a:cubicBezTo>
                        <a:pt x="121223" y="78627"/>
                        <a:pt x="132163" y="89568"/>
                        <a:pt x="132163" y="103037"/>
                      </a:cubicBezTo>
                      <a:lnTo>
                        <a:pt x="132163" y="419928"/>
                      </a:lnTo>
                      <a:cubicBezTo>
                        <a:pt x="141354" y="376651"/>
                        <a:pt x="197564" y="373150"/>
                        <a:pt x="197564" y="337021"/>
                      </a:cubicBezTo>
                      <a:lnTo>
                        <a:pt x="197564" y="87574"/>
                      </a:lnTo>
                      <a:cubicBezTo>
                        <a:pt x="197564" y="77752"/>
                        <a:pt x="190368" y="69631"/>
                        <a:pt x="180935" y="68124"/>
                      </a:cubicBezTo>
                      <a:close/>
                    </a:path>
                  </a:pathLst>
                </a:custGeom>
                <a:solidFill>
                  <a:srgbClr val="B6CAE9"/>
                </a:solidFill>
                <a:ln w="0" cap="flat">
                  <a:noFill/>
                  <a:prstDash val="solid"/>
                  <a:miter/>
                </a:ln>
              </p:spPr>
              <p:txBody>
                <a:bodyPr rtlCol="0" anchor="ctr"/>
                <a:lstStyle/>
                <a:p>
                  <a:endParaRPr lang="en-US"/>
                </a:p>
              </p:txBody>
            </p:sp>
          </p:grpSp>
          <p:sp>
            <p:nvSpPr>
              <p:cNvPr id="147" name="Freeform: Shape 146">
                <a:extLst>
                  <a:ext uri="{FF2B5EF4-FFF2-40B4-BE49-F238E27FC236}">
                    <a16:creationId xmlns:a16="http://schemas.microsoft.com/office/drawing/2014/main" id="{E619DE36-5DEC-B93E-CC95-C366618D68FC}"/>
                  </a:ext>
                </a:extLst>
              </p:cNvPr>
              <p:cNvSpPr/>
              <p:nvPr/>
            </p:nvSpPr>
            <p:spPr>
              <a:xfrm>
                <a:off x="10421765" y="4517682"/>
                <a:ext cx="176072" cy="26257"/>
              </a:xfrm>
              <a:custGeom>
                <a:avLst/>
                <a:gdLst>
                  <a:gd name="connsiteX0" fmla="*/ 176072 w 176072"/>
                  <a:gd name="connsiteY0" fmla="*/ 6564 h 26257"/>
                  <a:gd name="connsiteX1" fmla="*/ 169605 w 176072"/>
                  <a:gd name="connsiteY1" fmla="*/ 0 h 26257"/>
                  <a:gd name="connsiteX2" fmla="*/ 6467 w 176072"/>
                  <a:gd name="connsiteY2" fmla="*/ 0 h 26257"/>
                  <a:gd name="connsiteX3" fmla="*/ 0 w 176072"/>
                  <a:gd name="connsiteY3" fmla="*/ 6564 h 26257"/>
                  <a:gd name="connsiteX4" fmla="*/ 6467 w 176072"/>
                  <a:gd name="connsiteY4" fmla="*/ 13129 h 26257"/>
                  <a:gd name="connsiteX5" fmla="*/ 0 w 176072"/>
                  <a:gd name="connsiteY5" fmla="*/ 19693 h 26257"/>
                  <a:gd name="connsiteX6" fmla="*/ 6467 w 176072"/>
                  <a:gd name="connsiteY6" fmla="*/ 26258 h 26257"/>
                  <a:gd name="connsiteX7" fmla="*/ 169605 w 176072"/>
                  <a:gd name="connsiteY7" fmla="*/ 26258 h 26257"/>
                  <a:gd name="connsiteX8" fmla="*/ 176072 w 176072"/>
                  <a:gd name="connsiteY8" fmla="*/ 19693 h 26257"/>
                  <a:gd name="connsiteX9" fmla="*/ 169605 w 176072"/>
                  <a:gd name="connsiteY9" fmla="*/ 13129 h 26257"/>
                  <a:gd name="connsiteX10" fmla="*/ 176072 w 176072"/>
                  <a:gd name="connsiteY10" fmla="*/ 6564 h 2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072" h="26257">
                    <a:moveTo>
                      <a:pt x="176072" y="6564"/>
                    </a:moveTo>
                    <a:cubicBezTo>
                      <a:pt x="176072" y="2966"/>
                      <a:pt x="173203" y="0"/>
                      <a:pt x="169605" y="0"/>
                    </a:cubicBezTo>
                    <a:lnTo>
                      <a:pt x="6467" y="0"/>
                    </a:lnTo>
                    <a:cubicBezTo>
                      <a:pt x="2918" y="0"/>
                      <a:pt x="0" y="2918"/>
                      <a:pt x="0" y="6564"/>
                    </a:cubicBezTo>
                    <a:cubicBezTo>
                      <a:pt x="0" y="10211"/>
                      <a:pt x="2869" y="13129"/>
                      <a:pt x="6467" y="13129"/>
                    </a:cubicBezTo>
                    <a:cubicBezTo>
                      <a:pt x="2918" y="13129"/>
                      <a:pt x="0" y="16046"/>
                      <a:pt x="0" y="19693"/>
                    </a:cubicBezTo>
                    <a:cubicBezTo>
                      <a:pt x="0" y="23340"/>
                      <a:pt x="2869" y="26258"/>
                      <a:pt x="6467" y="26258"/>
                    </a:cubicBezTo>
                    <a:lnTo>
                      <a:pt x="169605" y="26258"/>
                    </a:lnTo>
                    <a:cubicBezTo>
                      <a:pt x="173155" y="26258"/>
                      <a:pt x="176072" y="23340"/>
                      <a:pt x="176072" y="19693"/>
                    </a:cubicBezTo>
                    <a:cubicBezTo>
                      <a:pt x="176072" y="16046"/>
                      <a:pt x="173203" y="13129"/>
                      <a:pt x="169605" y="13129"/>
                    </a:cubicBezTo>
                    <a:cubicBezTo>
                      <a:pt x="173155" y="13129"/>
                      <a:pt x="176072" y="10211"/>
                      <a:pt x="176072" y="6564"/>
                    </a:cubicBezTo>
                    <a:close/>
                  </a:path>
                </a:pathLst>
              </a:custGeom>
              <a:solidFill>
                <a:srgbClr val="291F2E"/>
              </a:solidFill>
              <a:ln w="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18D38005-F386-6924-0680-B61AB06F0F39}"/>
                  </a:ext>
                </a:extLst>
              </p:cNvPr>
              <p:cNvSpPr/>
              <p:nvPr/>
            </p:nvSpPr>
            <p:spPr>
              <a:xfrm>
                <a:off x="10602019" y="4584007"/>
                <a:ext cx="66422" cy="222460"/>
              </a:xfrm>
              <a:custGeom>
                <a:avLst/>
                <a:gdLst>
                  <a:gd name="connsiteX0" fmla="*/ 66422 w 66422"/>
                  <a:gd name="connsiteY0" fmla="*/ 191778 h 222460"/>
                  <a:gd name="connsiteX1" fmla="*/ 0 w 66422"/>
                  <a:gd name="connsiteY1" fmla="*/ 222460 h 222460"/>
                  <a:gd name="connsiteX2" fmla="*/ 0 w 66422"/>
                  <a:gd name="connsiteY2" fmla="*/ 0 h 222460"/>
                  <a:gd name="connsiteX3" fmla="*/ 66422 w 66422"/>
                  <a:gd name="connsiteY3" fmla="*/ 191778 h 222460"/>
                </a:gdLst>
                <a:ahLst/>
                <a:cxnLst>
                  <a:cxn ang="0">
                    <a:pos x="connsiteX0" y="connsiteY0"/>
                  </a:cxn>
                  <a:cxn ang="0">
                    <a:pos x="connsiteX1" y="connsiteY1"/>
                  </a:cxn>
                  <a:cxn ang="0">
                    <a:pos x="connsiteX2" y="connsiteY2"/>
                  </a:cxn>
                  <a:cxn ang="0">
                    <a:pos x="connsiteX3" y="connsiteY3"/>
                  </a:cxn>
                </a:cxnLst>
                <a:rect l="l" t="t" r="r" b="b"/>
                <a:pathLst>
                  <a:path w="66422" h="222460">
                    <a:moveTo>
                      <a:pt x="66422" y="191778"/>
                    </a:moveTo>
                    <a:cubicBezTo>
                      <a:pt x="66422" y="191778"/>
                      <a:pt x="27716" y="194063"/>
                      <a:pt x="0" y="222460"/>
                    </a:cubicBezTo>
                    <a:lnTo>
                      <a:pt x="0" y="0"/>
                    </a:lnTo>
                    <a:cubicBezTo>
                      <a:pt x="0" y="0"/>
                      <a:pt x="15511" y="112616"/>
                      <a:pt x="66422" y="191778"/>
                    </a:cubicBezTo>
                    <a:close/>
                  </a:path>
                </a:pathLst>
              </a:custGeom>
              <a:solidFill>
                <a:srgbClr val="B6CAE9"/>
              </a:solidFill>
              <a:ln w="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2C55EA24-D4DF-A2C8-E0A1-C3716C4032B8}"/>
                  </a:ext>
                </a:extLst>
              </p:cNvPr>
              <p:cNvSpPr/>
              <p:nvPr/>
            </p:nvSpPr>
            <p:spPr>
              <a:xfrm>
                <a:off x="10450697" y="4646734"/>
                <a:ext cx="40213" cy="14198"/>
              </a:xfrm>
              <a:custGeom>
                <a:avLst/>
                <a:gdLst>
                  <a:gd name="connsiteX0" fmla="*/ 40164 w 40213"/>
                  <a:gd name="connsiteY0" fmla="*/ 0 h 14198"/>
                  <a:gd name="connsiteX1" fmla="*/ 20082 w 40213"/>
                  <a:gd name="connsiteY1" fmla="*/ 14198 h 14198"/>
                  <a:gd name="connsiteX2" fmla="*/ 0 w 40213"/>
                  <a:gd name="connsiteY2" fmla="*/ 0 h 14198"/>
                  <a:gd name="connsiteX3" fmla="*/ 40213 w 40213"/>
                  <a:gd name="connsiteY3" fmla="*/ 0 h 14198"/>
                </a:gdLst>
                <a:ahLst/>
                <a:cxnLst>
                  <a:cxn ang="0">
                    <a:pos x="connsiteX0" y="connsiteY0"/>
                  </a:cxn>
                  <a:cxn ang="0">
                    <a:pos x="connsiteX1" y="connsiteY1"/>
                  </a:cxn>
                  <a:cxn ang="0">
                    <a:pos x="connsiteX2" y="connsiteY2"/>
                  </a:cxn>
                  <a:cxn ang="0">
                    <a:pos x="connsiteX3" y="connsiteY3"/>
                  </a:cxn>
                </a:cxnLst>
                <a:rect l="l" t="t" r="r" b="b"/>
                <a:pathLst>
                  <a:path w="40213" h="14198">
                    <a:moveTo>
                      <a:pt x="40164" y="0"/>
                    </a:moveTo>
                    <a:cubicBezTo>
                      <a:pt x="40164" y="7829"/>
                      <a:pt x="31169" y="14198"/>
                      <a:pt x="20082" y="14198"/>
                    </a:cubicBezTo>
                    <a:cubicBezTo>
                      <a:pt x="8996" y="14198"/>
                      <a:pt x="0" y="7829"/>
                      <a:pt x="0" y="0"/>
                    </a:cubicBezTo>
                    <a:lnTo>
                      <a:pt x="40213" y="0"/>
                    </a:lnTo>
                    <a:close/>
                  </a:path>
                </a:pathLst>
              </a:custGeom>
              <a:solidFill>
                <a:srgbClr val="FFFFFF"/>
              </a:solidFill>
              <a:ln w="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9311591C-AA01-40C1-E559-83BD011A821A}"/>
                  </a:ext>
                </a:extLst>
              </p:cNvPr>
              <p:cNvSpPr/>
              <p:nvPr/>
            </p:nvSpPr>
            <p:spPr>
              <a:xfrm>
                <a:off x="10468057" y="4633216"/>
                <a:ext cx="35982" cy="13517"/>
              </a:xfrm>
              <a:custGeom>
                <a:avLst/>
                <a:gdLst>
                  <a:gd name="connsiteX0" fmla="*/ 22465 w 35982"/>
                  <a:gd name="connsiteY0" fmla="*/ 0 h 13517"/>
                  <a:gd name="connsiteX1" fmla="*/ 0 w 35982"/>
                  <a:gd name="connsiteY1" fmla="*/ 0 h 13517"/>
                  <a:gd name="connsiteX2" fmla="*/ 0 w 35982"/>
                  <a:gd name="connsiteY2" fmla="*/ 13518 h 13517"/>
                  <a:gd name="connsiteX3" fmla="*/ 35983 w 35982"/>
                  <a:gd name="connsiteY3" fmla="*/ 13518 h 13517"/>
                  <a:gd name="connsiteX4" fmla="*/ 22465 w 35982"/>
                  <a:gd name="connsiteY4" fmla="*/ 0 h 13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82" h="13517">
                    <a:moveTo>
                      <a:pt x="22465" y="0"/>
                    </a:moveTo>
                    <a:lnTo>
                      <a:pt x="0" y="0"/>
                    </a:lnTo>
                    <a:lnTo>
                      <a:pt x="0" y="13518"/>
                    </a:lnTo>
                    <a:lnTo>
                      <a:pt x="35983" y="13518"/>
                    </a:lnTo>
                    <a:cubicBezTo>
                      <a:pt x="35983" y="6078"/>
                      <a:pt x="29953" y="0"/>
                      <a:pt x="22465" y="0"/>
                    </a:cubicBezTo>
                    <a:close/>
                  </a:path>
                </a:pathLst>
              </a:custGeom>
              <a:solidFill>
                <a:srgbClr val="291F2E"/>
              </a:solidFill>
              <a:ln w="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F95221DF-98E9-8191-7580-2F9AC02ED6A8}"/>
                  </a:ext>
                </a:extLst>
              </p:cNvPr>
              <p:cNvSpPr/>
              <p:nvPr/>
            </p:nvSpPr>
            <p:spPr>
              <a:xfrm rot="10800000">
                <a:off x="10444716" y="4633264"/>
                <a:ext cx="19790" cy="13517"/>
              </a:xfrm>
              <a:custGeom>
                <a:avLst/>
                <a:gdLst>
                  <a:gd name="connsiteX0" fmla="*/ 49 w 19790"/>
                  <a:gd name="connsiteY0" fmla="*/ 0 h 13517"/>
                  <a:gd name="connsiteX1" fmla="*/ 19791 w 19790"/>
                  <a:gd name="connsiteY1" fmla="*/ 0 h 13517"/>
                  <a:gd name="connsiteX2" fmla="*/ 19791 w 19790"/>
                  <a:gd name="connsiteY2" fmla="*/ 3501 h 13517"/>
                  <a:gd name="connsiteX3" fmla="*/ 9774 w 19790"/>
                  <a:gd name="connsiteY3" fmla="*/ 13518 h 13517"/>
                  <a:gd name="connsiteX4" fmla="*/ 0 w 19790"/>
                  <a:gd name="connsiteY4" fmla="*/ 13518 h 13517"/>
                  <a:gd name="connsiteX5" fmla="*/ 0 w 19790"/>
                  <a:gd name="connsiteY5" fmla="*/ 0 h 13517"/>
                  <a:gd name="connsiteX6" fmla="*/ 0 w 19790"/>
                  <a:gd name="connsiteY6" fmla="*/ 0 h 1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90" h="13517">
                    <a:moveTo>
                      <a:pt x="49" y="0"/>
                    </a:moveTo>
                    <a:lnTo>
                      <a:pt x="19791" y="0"/>
                    </a:lnTo>
                    <a:lnTo>
                      <a:pt x="19791" y="3501"/>
                    </a:lnTo>
                    <a:cubicBezTo>
                      <a:pt x="19791" y="9044"/>
                      <a:pt x="15317" y="13518"/>
                      <a:pt x="9774" y="13518"/>
                    </a:cubicBezTo>
                    <a:lnTo>
                      <a:pt x="0" y="13518"/>
                    </a:lnTo>
                    <a:lnTo>
                      <a:pt x="0" y="0"/>
                    </a:lnTo>
                    <a:lnTo>
                      <a:pt x="0" y="0"/>
                    </a:lnTo>
                    <a:close/>
                  </a:path>
                </a:pathLst>
              </a:custGeom>
              <a:solidFill>
                <a:srgbClr val="291F2E"/>
              </a:solidFill>
              <a:ln w="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8AB84FAE-0C03-CC05-257F-0DC8874FEA72}"/>
                  </a:ext>
                </a:extLst>
              </p:cNvPr>
              <p:cNvSpPr/>
              <p:nvPr/>
            </p:nvSpPr>
            <p:spPr>
              <a:xfrm>
                <a:off x="10463097" y="4669977"/>
                <a:ext cx="11427" cy="10989"/>
              </a:xfrm>
              <a:custGeom>
                <a:avLst/>
                <a:gdLst>
                  <a:gd name="connsiteX0" fmla="*/ 11427 w 11427"/>
                  <a:gd name="connsiteY0" fmla="*/ 0 h 10989"/>
                  <a:gd name="connsiteX1" fmla="*/ 0 w 11427"/>
                  <a:gd name="connsiteY1" fmla="*/ 0 h 10989"/>
                  <a:gd name="connsiteX2" fmla="*/ 0 w 11427"/>
                  <a:gd name="connsiteY2" fmla="*/ 5300 h 10989"/>
                  <a:gd name="connsiteX3" fmla="*/ 5689 w 11427"/>
                  <a:gd name="connsiteY3" fmla="*/ 10989 h 10989"/>
                  <a:gd name="connsiteX4" fmla="*/ 5689 w 11427"/>
                  <a:gd name="connsiteY4" fmla="*/ 10989 h 10989"/>
                  <a:gd name="connsiteX5" fmla="*/ 11378 w 11427"/>
                  <a:gd name="connsiteY5" fmla="*/ 5300 h 10989"/>
                  <a:gd name="connsiteX6" fmla="*/ 11378 w 11427"/>
                  <a:gd name="connsiteY6" fmla="*/ 0 h 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7" h="10989">
                    <a:moveTo>
                      <a:pt x="11427" y="0"/>
                    </a:moveTo>
                    <a:lnTo>
                      <a:pt x="0" y="0"/>
                    </a:lnTo>
                    <a:lnTo>
                      <a:pt x="0" y="5300"/>
                    </a:lnTo>
                    <a:cubicBezTo>
                      <a:pt x="0" y="8461"/>
                      <a:pt x="2577" y="10989"/>
                      <a:pt x="5689" y="10989"/>
                    </a:cubicBezTo>
                    <a:lnTo>
                      <a:pt x="5689" y="10989"/>
                    </a:lnTo>
                    <a:cubicBezTo>
                      <a:pt x="8850" y="10989"/>
                      <a:pt x="11378" y="8412"/>
                      <a:pt x="11378" y="5300"/>
                    </a:cubicBezTo>
                    <a:lnTo>
                      <a:pt x="11378" y="0"/>
                    </a:lnTo>
                    <a:close/>
                  </a:path>
                </a:pathLst>
              </a:custGeom>
              <a:solidFill>
                <a:srgbClr val="291F2E"/>
              </a:solidFill>
              <a:ln w="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1AC3E3CA-BD5C-471A-9E37-A70EFF89C57F}"/>
                  </a:ext>
                </a:extLst>
              </p:cNvPr>
              <p:cNvSpPr/>
              <p:nvPr/>
            </p:nvSpPr>
            <p:spPr>
              <a:xfrm>
                <a:off x="10459110" y="4666816"/>
                <a:ext cx="19936" cy="5554"/>
              </a:xfrm>
              <a:custGeom>
                <a:avLst/>
                <a:gdLst>
                  <a:gd name="connsiteX0" fmla="*/ 19936 w 19936"/>
                  <a:gd name="connsiteY0" fmla="*/ 0 h 5554"/>
                  <a:gd name="connsiteX1" fmla="*/ 8801 w 19936"/>
                  <a:gd name="connsiteY1" fmla="*/ 1216 h 5554"/>
                  <a:gd name="connsiteX2" fmla="*/ 0 w 19936"/>
                  <a:gd name="connsiteY2" fmla="*/ 0 h 5554"/>
                  <a:gd name="connsiteX3" fmla="*/ 19936 w 19936"/>
                  <a:gd name="connsiteY3" fmla="*/ 0 h 5554"/>
                </a:gdLst>
                <a:ahLst/>
                <a:cxnLst>
                  <a:cxn ang="0">
                    <a:pos x="connsiteX0" y="connsiteY0"/>
                  </a:cxn>
                  <a:cxn ang="0">
                    <a:pos x="connsiteX1" y="connsiteY1"/>
                  </a:cxn>
                  <a:cxn ang="0">
                    <a:pos x="connsiteX2" y="connsiteY2"/>
                  </a:cxn>
                  <a:cxn ang="0">
                    <a:pos x="connsiteX3" y="connsiteY3"/>
                  </a:cxn>
                </a:cxnLst>
                <a:rect l="l" t="t" r="r" b="b"/>
                <a:pathLst>
                  <a:path w="19936" h="5554">
                    <a:moveTo>
                      <a:pt x="19936" y="0"/>
                    </a:moveTo>
                    <a:cubicBezTo>
                      <a:pt x="19936" y="0"/>
                      <a:pt x="12156" y="1216"/>
                      <a:pt x="8801" y="1216"/>
                    </a:cubicBezTo>
                    <a:cubicBezTo>
                      <a:pt x="5446" y="1216"/>
                      <a:pt x="0" y="0"/>
                      <a:pt x="0" y="0"/>
                    </a:cubicBezTo>
                    <a:cubicBezTo>
                      <a:pt x="0" y="0"/>
                      <a:pt x="8752" y="12497"/>
                      <a:pt x="19936" y="0"/>
                    </a:cubicBezTo>
                    <a:close/>
                  </a:path>
                </a:pathLst>
              </a:custGeom>
              <a:solidFill>
                <a:srgbClr val="A94B51"/>
              </a:solidFill>
              <a:ln w="0" cap="flat">
                <a:noFill/>
                <a:prstDash val="solid"/>
                <a:miter/>
              </a:ln>
            </p:spPr>
            <p:txBody>
              <a:bodyPr rtlCol="0" anchor="ctr"/>
              <a:lstStyle/>
              <a:p>
                <a:endParaRPr lang="en-US"/>
              </a:p>
            </p:txBody>
          </p:sp>
        </p:grpSp>
      </p:grpSp>
      <p:sp>
        <p:nvSpPr>
          <p:cNvPr id="171" name="Google Shape;792;p69">
            <a:extLst>
              <a:ext uri="{FF2B5EF4-FFF2-40B4-BE49-F238E27FC236}">
                <a16:creationId xmlns:a16="http://schemas.microsoft.com/office/drawing/2014/main" id="{6D36B683-286B-29F5-2B17-9ACBE0B62DAD}"/>
              </a:ext>
            </a:extLst>
          </p:cNvPr>
          <p:cNvSpPr txBox="1">
            <a:spLocks/>
          </p:cNvSpPr>
          <p:nvPr/>
        </p:nvSpPr>
        <p:spPr>
          <a:xfrm>
            <a:off x="719999" y="2230694"/>
            <a:ext cx="5024544" cy="75965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1pPr>
            <a:lvl2pPr marR="0" lvl="1"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2pPr>
            <a:lvl3pPr marR="0" lvl="2"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3pPr>
            <a:lvl4pPr marR="0" lvl="3"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4pPr>
            <a:lvl5pPr marR="0" lvl="4"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5pPr>
            <a:lvl6pPr marR="0" lvl="5"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6pPr>
            <a:lvl7pPr marR="0" lvl="6"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7pPr>
            <a:lvl8pPr marR="0" lvl="7"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8pPr>
            <a:lvl9pPr marR="0" lvl="8" algn="l" rtl="0">
              <a:lnSpc>
                <a:spcPct val="100000"/>
              </a:lnSpc>
              <a:spcBef>
                <a:spcPts val="0"/>
              </a:spcBef>
              <a:spcAft>
                <a:spcPts val="0"/>
              </a:spcAft>
              <a:buClr>
                <a:schemeClr val="dk1"/>
              </a:buClr>
              <a:buSzPts val="3000"/>
              <a:buFont typeface="Oxanium"/>
              <a:buNone/>
              <a:defRPr sz="3000" b="1" i="0" u="none" strike="noStrike" cap="none">
                <a:solidFill>
                  <a:schemeClr val="dk1"/>
                </a:solidFill>
                <a:latin typeface="Oxanium"/>
                <a:ea typeface="Oxanium"/>
                <a:cs typeface="Oxanium"/>
                <a:sym typeface="Oxanium"/>
              </a:defRPr>
            </a:lvl9pPr>
          </a:lstStyle>
          <a:p>
            <a:r>
              <a:rPr lang="en-US" sz="3600" kern="0" dirty="0">
                <a:solidFill>
                  <a:schemeClr val="tx1"/>
                </a:solidFill>
              </a:rPr>
              <a:t>Phase 1</a:t>
            </a:r>
          </a:p>
        </p:txBody>
      </p:sp>
      <p:sp>
        <p:nvSpPr>
          <p:cNvPr id="172" name="Google Shape;793;p69">
            <a:extLst>
              <a:ext uri="{FF2B5EF4-FFF2-40B4-BE49-F238E27FC236}">
                <a16:creationId xmlns:a16="http://schemas.microsoft.com/office/drawing/2014/main" id="{5CD8FD74-BCF4-D63C-4CA0-F122465A4252}"/>
              </a:ext>
            </a:extLst>
          </p:cNvPr>
          <p:cNvSpPr txBox="1">
            <a:spLocks/>
          </p:cNvSpPr>
          <p:nvPr/>
        </p:nvSpPr>
        <p:spPr>
          <a:xfrm>
            <a:off x="719999" y="3237356"/>
            <a:ext cx="5024544" cy="7099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1pPr>
            <a:lvl2pPr marL="914400" marR="0" lvl="1"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2pPr>
            <a:lvl3pPr marL="1371600" marR="0" lvl="2"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3pPr>
            <a:lvl4pPr marL="1828800" marR="0" lvl="3"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4pPr>
            <a:lvl5pPr marL="2286000" marR="0" lvl="4"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5pPr>
            <a:lvl6pPr marL="2743200" marR="0" lvl="5"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6pPr>
            <a:lvl7pPr marL="3200400" marR="0" lvl="6"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7pPr>
            <a:lvl8pPr marL="3657600" marR="0" lvl="7"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8pPr>
            <a:lvl9pPr marL="4114800" marR="0" lvl="8" indent="-304800" algn="l" rtl="0">
              <a:lnSpc>
                <a:spcPct val="100000"/>
              </a:lnSpc>
              <a:spcBef>
                <a:spcPts val="0"/>
              </a:spcBef>
              <a:spcAft>
                <a:spcPts val="0"/>
              </a:spcAft>
              <a:buClr>
                <a:schemeClr val="dk1"/>
              </a:buClr>
              <a:buSzPts val="1200"/>
              <a:buFont typeface="Hind"/>
              <a:buChar char="■"/>
              <a:defRPr sz="1200" b="0" i="0" u="none" strike="noStrike" cap="none">
                <a:solidFill>
                  <a:schemeClr val="dk1"/>
                </a:solidFill>
                <a:latin typeface="Hind"/>
                <a:ea typeface="Hind"/>
                <a:cs typeface="Hind"/>
                <a:sym typeface="Hind"/>
              </a:defRPr>
            </a:lvl9pPr>
          </a:lstStyle>
          <a:p>
            <a:pPr marL="0" indent="0">
              <a:buFont typeface="Hind"/>
              <a:buNone/>
            </a:pPr>
            <a:r>
              <a:rPr lang="en-US" sz="1300" kern="0" dirty="0">
                <a:solidFill>
                  <a:schemeClr val="tx1"/>
                </a:solidFill>
              </a:rPr>
              <a:t>Phase 1 focuses on introducing RFID technology to the crowd management sector in the Kingdom, by focusing on real-time tracking of individual movements to enhance crowd management.</a:t>
            </a:r>
          </a:p>
        </p:txBody>
      </p:sp>
      <p:grpSp>
        <p:nvGrpSpPr>
          <p:cNvPr id="178" name="Group 177">
            <a:extLst>
              <a:ext uri="{FF2B5EF4-FFF2-40B4-BE49-F238E27FC236}">
                <a16:creationId xmlns:a16="http://schemas.microsoft.com/office/drawing/2014/main" id="{ACE28416-E62C-8D81-8E16-D1A00B8A1147}"/>
              </a:ext>
            </a:extLst>
          </p:cNvPr>
          <p:cNvGrpSpPr/>
          <p:nvPr/>
        </p:nvGrpSpPr>
        <p:grpSpPr>
          <a:xfrm>
            <a:off x="13166024" y="2492976"/>
            <a:ext cx="7444308" cy="3004495"/>
            <a:chOff x="4162409" y="3429000"/>
            <a:chExt cx="7444308" cy="3004495"/>
          </a:xfrm>
        </p:grpSpPr>
        <p:pic>
          <p:nvPicPr>
            <p:cNvPr id="179" name="Graphic 178">
              <a:extLst>
                <a:ext uri="{FF2B5EF4-FFF2-40B4-BE49-F238E27FC236}">
                  <a16:creationId xmlns:a16="http://schemas.microsoft.com/office/drawing/2014/main" id="{93E886C8-B778-A6C4-16C7-FC22795AE25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162409" y="3631233"/>
              <a:ext cx="7444308" cy="2802262"/>
            </a:xfrm>
            <a:prstGeom prst="rect">
              <a:avLst/>
            </a:prstGeom>
          </p:spPr>
        </p:pic>
        <p:pic>
          <p:nvPicPr>
            <p:cNvPr id="180" name="Picture 179">
              <a:extLst>
                <a:ext uri="{FF2B5EF4-FFF2-40B4-BE49-F238E27FC236}">
                  <a16:creationId xmlns:a16="http://schemas.microsoft.com/office/drawing/2014/main" id="{FC7A06C5-74EB-42F4-6E4F-D129130F3A8D}"/>
                </a:ext>
              </a:extLst>
            </p:cNvPr>
            <p:cNvPicPr>
              <a:picLocks noChangeAspect="1"/>
            </p:cNvPicPr>
            <p:nvPr/>
          </p:nvPicPr>
          <p:blipFill>
            <a:blip r:embed="rId1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911312" y="3429000"/>
              <a:ext cx="1951438" cy="1300959"/>
            </a:xfrm>
            <a:prstGeom prst="rect">
              <a:avLst/>
            </a:prstGeom>
          </p:spPr>
        </p:pic>
      </p:grpSp>
      <p:pic>
        <p:nvPicPr>
          <p:cNvPr id="25" name="Graphic 24">
            <a:extLst>
              <a:ext uri="{FF2B5EF4-FFF2-40B4-BE49-F238E27FC236}">
                <a16:creationId xmlns:a16="http://schemas.microsoft.com/office/drawing/2014/main" id="{E40CC864-489A-C8CF-25E1-C5F97EA5AC2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384081" y="8176645"/>
            <a:ext cx="153699" cy="4935446"/>
          </a:xfrm>
          <a:prstGeom prst="rect">
            <a:avLst/>
          </a:prstGeom>
        </p:spPr>
      </p:pic>
      <p:pic>
        <p:nvPicPr>
          <p:cNvPr id="26" name="Graphic 25">
            <a:extLst>
              <a:ext uri="{FF2B5EF4-FFF2-40B4-BE49-F238E27FC236}">
                <a16:creationId xmlns:a16="http://schemas.microsoft.com/office/drawing/2014/main" id="{8DC080C8-2C54-3C8A-BC86-948641C0B9D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37780" y="7770390"/>
            <a:ext cx="153699" cy="4935446"/>
          </a:xfrm>
          <a:prstGeom prst="rect">
            <a:avLst/>
          </a:prstGeom>
        </p:spPr>
      </p:pic>
      <p:pic>
        <p:nvPicPr>
          <p:cNvPr id="29" name="Graphic 28">
            <a:extLst>
              <a:ext uri="{FF2B5EF4-FFF2-40B4-BE49-F238E27FC236}">
                <a16:creationId xmlns:a16="http://schemas.microsoft.com/office/drawing/2014/main" id="{358D0D86-BB9D-050B-A8A2-3FE1D8E20A3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03378" y="7531855"/>
            <a:ext cx="153699" cy="4935446"/>
          </a:xfrm>
          <a:prstGeom prst="rect">
            <a:avLst/>
          </a:prstGeom>
        </p:spPr>
      </p:pic>
      <p:pic>
        <p:nvPicPr>
          <p:cNvPr id="30" name="Graphic 29">
            <a:extLst>
              <a:ext uri="{FF2B5EF4-FFF2-40B4-BE49-F238E27FC236}">
                <a16:creationId xmlns:a16="http://schemas.microsoft.com/office/drawing/2014/main" id="{BE789CB2-A3E1-1699-0C0C-FF074D4EF6D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23174" y="10178058"/>
            <a:ext cx="153699" cy="4935446"/>
          </a:xfrm>
          <a:prstGeom prst="rect">
            <a:avLst/>
          </a:prstGeom>
        </p:spPr>
      </p:pic>
      <p:pic>
        <p:nvPicPr>
          <p:cNvPr id="173" name="Graphic 172">
            <a:extLst>
              <a:ext uri="{FF2B5EF4-FFF2-40B4-BE49-F238E27FC236}">
                <a16:creationId xmlns:a16="http://schemas.microsoft.com/office/drawing/2014/main" id="{44192250-A6E8-80D1-4E2C-E91344F969E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166920" y="11402418"/>
            <a:ext cx="153699" cy="4935446"/>
          </a:xfrm>
          <a:prstGeom prst="rect">
            <a:avLst/>
          </a:prstGeom>
        </p:spPr>
      </p:pic>
      <p:pic>
        <p:nvPicPr>
          <p:cNvPr id="174" name="Graphic 173">
            <a:extLst>
              <a:ext uri="{FF2B5EF4-FFF2-40B4-BE49-F238E27FC236}">
                <a16:creationId xmlns:a16="http://schemas.microsoft.com/office/drawing/2014/main" id="{585C7650-5130-133B-FCD1-789AE7C6C90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566222" y="9518028"/>
            <a:ext cx="153699" cy="4935446"/>
          </a:xfrm>
          <a:prstGeom prst="rect">
            <a:avLst/>
          </a:prstGeom>
        </p:spPr>
      </p:pic>
    </p:spTree>
    <p:extLst>
      <p:ext uri="{BB962C8B-B14F-4D97-AF65-F5344CB8AC3E}">
        <p14:creationId xmlns:p14="http://schemas.microsoft.com/office/powerpoint/2010/main" val="29623796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29AF8C"/>
      </a:accent1>
      <a:accent2>
        <a:srgbClr val="97BE49"/>
      </a:accent2>
      <a:accent3>
        <a:srgbClr val="3D9CCC"/>
      </a:accent3>
      <a:accent4>
        <a:srgbClr val="7C60C6"/>
      </a:accent4>
      <a:accent5>
        <a:srgbClr val="C9492C"/>
      </a:accent5>
      <a:accent6>
        <a:srgbClr val="D58C2E"/>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3E4F19A7-A959-40BB-972C-4880BAF8EB09}"/>
    </a:ext>
  </a:extLst>
</a:theme>
</file>

<file path=ppt/theme/theme2.xml><?xml version="1.0" encoding="utf-8"?>
<a:theme xmlns:a="http://schemas.openxmlformats.org/drawingml/2006/main" name="5G Wireless Technology MK Plan by Slidesgo">
  <a:themeElements>
    <a:clrScheme name="Simple Light">
      <a:dk1>
        <a:srgbClr val="FFFFFF"/>
      </a:dk1>
      <a:lt1>
        <a:srgbClr val="EE98FF"/>
      </a:lt1>
      <a:dk2>
        <a:srgbClr val="CB7DFF"/>
      </a:dk2>
      <a:lt2>
        <a:srgbClr val="996EF7"/>
      </a:lt2>
      <a:accent1>
        <a:srgbClr val="54167F"/>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5G Wireless Technology MK Plan by Slidesgo">
  <a:themeElements>
    <a:clrScheme name="Simple Light">
      <a:dk1>
        <a:srgbClr val="FFFFFF"/>
      </a:dk1>
      <a:lt1>
        <a:srgbClr val="EE98FF"/>
      </a:lt1>
      <a:dk2>
        <a:srgbClr val="CB7DFF"/>
      </a:dk2>
      <a:lt2>
        <a:srgbClr val="996EF7"/>
      </a:lt2>
      <a:accent1>
        <a:srgbClr val="54167F"/>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2013 - 2022 Theme</Template>
  <TotalTime>0</TotalTime>
  <Words>1398</Words>
  <Application>Microsoft Office PowerPoint</Application>
  <PresentationFormat>Widescreen</PresentationFormat>
  <Paragraphs>122</Paragraphs>
  <Slides>45</Slides>
  <Notes>4</Notes>
  <HiddenSlides>0</HiddenSlides>
  <MMClips>0</MMClips>
  <ScaleCrop>false</ScaleCrop>
  <HeadingPairs>
    <vt:vector size="6" baseType="variant">
      <vt:variant>
        <vt:lpstr>Fonts Used</vt:lpstr>
      </vt:variant>
      <vt:variant>
        <vt:i4>10</vt:i4>
      </vt:variant>
      <vt:variant>
        <vt:lpstr>Theme</vt:lpstr>
      </vt:variant>
      <vt:variant>
        <vt:i4>4</vt:i4>
      </vt:variant>
      <vt:variant>
        <vt:lpstr>Slide Titles</vt:lpstr>
      </vt:variant>
      <vt:variant>
        <vt:i4>45</vt:i4>
      </vt:variant>
    </vt:vector>
  </HeadingPairs>
  <TitlesOfParts>
    <vt:vector size="59" baseType="lpstr">
      <vt:lpstr>Archivo</vt:lpstr>
      <vt:lpstr>Arial</vt:lpstr>
      <vt:lpstr>Bahnschrift</vt:lpstr>
      <vt:lpstr>Calibri</vt:lpstr>
      <vt:lpstr>Calibri Light</vt:lpstr>
      <vt:lpstr>Hind</vt:lpstr>
      <vt:lpstr>Nunito Light</vt:lpstr>
      <vt:lpstr>Oxanium</vt:lpstr>
      <vt:lpstr>Poppins</vt:lpstr>
      <vt:lpstr>Raleway</vt:lpstr>
      <vt:lpstr>Office Theme</vt:lpstr>
      <vt:lpstr>5G Wireless Technology MK Plan by Slidesgo</vt:lpstr>
      <vt:lpstr>1_Office Theme</vt:lpstr>
      <vt:lpstr>1_5G Wireless Technology MK Plan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Ahmed A</dc:creator>
  <cp:lastModifiedBy>Ahmed A</cp:lastModifiedBy>
  <cp:revision>2</cp:revision>
  <dcterms:created xsi:type="dcterms:W3CDTF">2024-05-05T13:02:27Z</dcterms:created>
  <dcterms:modified xsi:type="dcterms:W3CDTF">2024-05-09T10:59:09Z</dcterms:modified>
</cp:coreProperties>
</file>